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00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</p:sldIdLst>
  <p:sldSz cx="13004800" cy="9753600"/>
  <p:notesSz cx="6858000" cy="9144000"/>
  <p:defaultTextStyle>
    <a:defPPr marL="0" marR="0" indent="0" algn="l" defTabSz="914400" rtl="0" fontAlgn="auto" latinLnBrk="1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1800" b="0" i="0" u="none" strike="noStrike" cap="none" spc="0" normalizeH="0" baseline="0">
        <a:ln>
          <a:noFill/>
        </a:ln>
        <a:solidFill>
          <a:srgbClr val="000000"/>
        </a:solidFill>
        <a:effectLst/>
        <a:uFillTx/>
      </a:defRPr>
    </a:defPPr>
    <a:lvl1pPr marL="0" marR="0" indent="0" algn="ctr" defTabSz="584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1" i="0" u="none" strike="noStrike" cap="none" spc="0" normalizeH="0" baseline="0">
        <a:ln>
          <a:noFill/>
        </a:ln>
        <a:solidFill>
          <a:srgbClr val="FFFFFF"/>
        </a:solidFill>
        <a:effectLst/>
        <a:uFillTx/>
        <a:latin typeface="Helvetica Neue"/>
        <a:ea typeface="Helvetica Neue"/>
        <a:cs typeface="Helvetica Neue"/>
        <a:sym typeface="Helvetica Neue"/>
      </a:defRPr>
    </a:lvl1pPr>
    <a:lvl2pPr marL="0" marR="0" indent="228600" algn="ctr" defTabSz="584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1" i="0" u="none" strike="noStrike" cap="none" spc="0" normalizeH="0" baseline="0">
        <a:ln>
          <a:noFill/>
        </a:ln>
        <a:solidFill>
          <a:srgbClr val="FFFFFF"/>
        </a:solidFill>
        <a:effectLst/>
        <a:uFillTx/>
        <a:latin typeface="Helvetica Neue"/>
        <a:ea typeface="Helvetica Neue"/>
        <a:cs typeface="Helvetica Neue"/>
        <a:sym typeface="Helvetica Neue"/>
      </a:defRPr>
    </a:lvl2pPr>
    <a:lvl3pPr marL="0" marR="0" indent="457200" algn="ctr" defTabSz="584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1" i="0" u="none" strike="noStrike" cap="none" spc="0" normalizeH="0" baseline="0">
        <a:ln>
          <a:noFill/>
        </a:ln>
        <a:solidFill>
          <a:srgbClr val="FFFFFF"/>
        </a:solidFill>
        <a:effectLst/>
        <a:uFillTx/>
        <a:latin typeface="Helvetica Neue"/>
        <a:ea typeface="Helvetica Neue"/>
        <a:cs typeface="Helvetica Neue"/>
        <a:sym typeface="Helvetica Neue"/>
      </a:defRPr>
    </a:lvl3pPr>
    <a:lvl4pPr marL="0" marR="0" indent="685800" algn="ctr" defTabSz="584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1" i="0" u="none" strike="noStrike" cap="none" spc="0" normalizeH="0" baseline="0">
        <a:ln>
          <a:noFill/>
        </a:ln>
        <a:solidFill>
          <a:srgbClr val="FFFFFF"/>
        </a:solidFill>
        <a:effectLst/>
        <a:uFillTx/>
        <a:latin typeface="Helvetica Neue"/>
        <a:ea typeface="Helvetica Neue"/>
        <a:cs typeface="Helvetica Neue"/>
        <a:sym typeface="Helvetica Neue"/>
      </a:defRPr>
    </a:lvl4pPr>
    <a:lvl5pPr marL="0" marR="0" indent="914400" algn="ctr" defTabSz="584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1" i="0" u="none" strike="noStrike" cap="none" spc="0" normalizeH="0" baseline="0">
        <a:ln>
          <a:noFill/>
        </a:ln>
        <a:solidFill>
          <a:srgbClr val="FFFFFF"/>
        </a:solidFill>
        <a:effectLst/>
        <a:uFillTx/>
        <a:latin typeface="Helvetica Neue"/>
        <a:ea typeface="Helvetica Neue"/>
        <a:cs typeface="Helvetica Neue"/>
        <a:sym typeface="Helvetica Neue"/>
      </a:defRPr>
    </a:lvl5pPr>
    <a:lvl6pPr marL="0" marR="0" indent="1143000" algn="ctr" defTabSz="584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1" i="0" u="none" strike="noStrike" cap="none" spc="0" normalizeH="0" baseline="0">
        <a:ln>
          <a:noFill/>
        </a:ln>
        <a:solidFill>
          <a:srgbClr val="FFFFFF"/>
        </a:solidFill>
        <a:effectLst/>
        <a:uFillTx/>
        <a:latin typeface="Helvetica Neue"/>
        <a:ea typeface="Helvetica Neue"/>
        <a:cs typeface="Helvetica Neue"/>
        <a:sym typeface="Helvetica Neue"/>
      </a:defRPr>
    </a:lvl6pPr>
    <a:lvl7pPr marL="0" marR="0" indent="1371600" algn="ctr" defTabSz="584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1" i="0" u="none" strike="noStrike" cap="none" spc="0" normalizeH="0" baseline="0">
        <a:ln>
          <a:noFill/>
        </a:ln>
        <a:solidFill>
          <a:srgbClr val="FFFFFF"/>
        </a:solidFill>
        <a:effectLst/>
        <a:uFillTx/>
        <a:latin typeface="Helvetica Neue"/>
        <a:ea typeface="Helvetica Neue"/>
        <a:cs typeface="Helvetica Neue"/>
        <a:sym typeface="Helvetica Neue"/>
      </a:defRPr>
    </a:lvl7pPr>
    <a:lvl8pPr marL="0" marR="0" indent="1600200" algn="ctr" defTabSz="584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1" i="0" u="none" strike="noStrike" cap="none" spc="0" normalizeH="0" baseline="0">
        <a:ln>
          <a:noFill/>
        </a:ln>
        <a:solidFill>
          <a:srgbClr val="FFFFFF"/>
        </a:solidFill>
        <a:effectLst/>
        <a:uFillTx/>
        <a:latin typeface="Helvetica Neue"/>
        <a:ea typeface="Helvetica Neue"/>
        <a:cs typeface="Helvetica Neue"/>
        <a:sym typeface="Helvetica Neue"/>
      </a:defRPr>
    </a:lvl8pPr>
    <a:lvl9pPr marL="0" marR="0" indent="1828800" algn="ctr" defTabSz="584200" rtl="0" fontAlgn="auto" latinLnBrk="0" hangingPunct="0">
      <a:lnSpc>
        <a:spcPct val="100000"/>
      </a:lnSpc>
      <a:spcBef>
        <a:spcPts val="0"/>
      </a:spcBef>
      <a:spcAft>
        <a:spcPts val="0"/>
      </a:spcAft>
      <a:buClrTx/>
      <a:buSzTx/>
      <a:buFontTx/>
      <a:buNone/>
      <a:tabLst/>
      <a:defRPr kumimoji="0" sz="2400" b="1" i="0" u="none" strike="noStrike" cap="none" spc="0" normalizeH="0" baseline="0">
        <a:ln>
          <a:noFill/>
        </a:ln>
        <a:solidFill>
          <a:srgbClr val="FFFFFF"/>
        </a:solidFill>
        <a:effectLst/>
        <a:uFillTx/>
        <a:latin typeface="Helvetica Neue"/>
        <a:ea typeface="Helvetica Neue"/>
        <a:cs typeface="Helvetica Neue"/>
        <a:sym typeface="Helvetica Neue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940675A-B579-460E-94D1-54222C63F5DA}">
  <a:tblStyle styleId="{4C3C2611-4C71-4FC5-86AE-919BDF0F9419}" styleName="">
    <a:tblBg/>
    <a:wholeTbl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D6D7D6"/>
              </a:solidFill>
              <a:prstDash val="solid"/>
              <a:miter lim="400000"/>
            </a:ln>
          </a:left>
          <a:right>
            <a:ln w="12700" cap="flat">
              <a:solidFill>
                <a:srgbClr val="D6D7D6"/>
              </a:solidFill>
              <a:prstDash val="solid"/>
              <a:miter lim="400000"/>
            </a:ln>
          </a:right>
          <a:top>
            <a:ln w="12700" cap="flat">
              <a:solidFill>
                <a:srgbClr val="D6D7D6"/>
              </a:solidFill>
              <a:prstDash val="solid"/>
              <a:miter lim="400000"/>
            </a:ln>
          </a:top>
          <a:bottom>
            <a:ln w="12700" cap="flat">
              <a:solidFill>
                <a:srgbClr val="D6D7D6"/>
              </a:solidFill>
              <a:prstDash val="solid"/>
              <a:miter lim="400000"/>
            </a:ln>
          </a:bottom>
          <a:insideH>
            <a:ln w="12700" cap="flat">
              <a:solidFill>
                <a:srgbClr val="D6D7D6"/>
              </a:solidFill>
              <a:prstDash val="solid"/>
              <a:miter lim="400000"/>
            </a:ln>
          </a:insideH>
          <a:insideV>
            <a:ln w="12700" cap="flat">
              <a:solidFill>
                <a:srgbClr val="D6D7D6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747676">
              <a:alpha val="63790"/>
            </a:srgbClr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D6D6D6"/>
              </a:solidFill>
              <a:prstDash val="solid"/>
              <a:miter lim="400000"/>
            </a:ln>
          </a:left>
          <a:right>
            <a:ln w="25400" cap="flat">
              <a:solidFill>
                <a:srgbClr val="D6D7D6"/>
              </a:solidFill>
              <a:prstDash val="solid"/>
              <a:miter lim="400000"/>
            </a:ln>
          </a:right>
          <a:top>
            <a:ln w="12700" cap="flat">
              <a:solidFill>
                <a:srgbClr val="D6D7D6"/>
              </a:solidFill>
              <a:prstDash val="solid"/>
              <a:miter lim="400000"/>
            </a:ln>
          </a:top>
          <a:bottom>
            <a:ln w="12700" cap="flat">
              <a:solidFill>
                <a:srgbClr val="D6D7D6"/>
              </a:solidFill>
              <a:prstDash val="solid"/>
              <a:miter lim="400000"/>
            </a:ln>
          </a:bottom>
          <a:insideH>
            <a:ln w="12700" cap="flat">
              <a:solidFill>
                <a:srgbClr val="D6D7D6"/>
              </a:solidFill>
              <a:prstDash val="solid"/>
              <a:miter lim="400000"/>
            </a:ln>
          </a:insideH>
          <a:insideV>
            <a:ln w="12700" cap="flat">
              <a:solidFill>
                <a:srgbClr val="D6D7D6"/>
              </a:solidFill>
              <a:prstDash val="solid"/>
              <a:miter lim="400000"/>
            </a:ln>
          </a:insideV>
        </a:tcBdr>
        <a:fill>
          <a:solidFill>
            <a:schemeClr val="accent1"/>
          </a:solidFill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D6D7D6"/>
              </a:solidFill>
              <a:prstDash val="solid"/>
              <a:miter lim="400000"/>
            </a:ln>
          </a:left>
          <a:right>
            <a:ln w="12700" cap="flat">
              <a:solidFill>
                <a:srgbClr val="D6D7D6"/>
              </a:solidFill>
              <a:prstDash val="solid"/>
              <a:miter lim="400000"/>
            </a:ln>
          </a:right>
          <a:top>
            <a:ln w="25400" cap="flat">
              <a:solidFill>
                <a:srgbClr val="D6D7D6"/>
              </a:solidFill>
              <a:prstDash val="solid"/>
              <a:miter lim="400000"/>
            </a:ln>
          </a:top>
          <a:bottom>
            <a:ln w="12700" cap="flat">
              <a:solidFill>
                <a:srgbClr val="D6D6D6"/>
              </a:solidFill>
              <a:prstDash val="solid"/>
              <a:miter lim="400000"/>
            </a:ln>
          </a:bottom>
          <a:insideH>
            <a:ln w="12700" cap="flat">
              <a:solidFill>
                <a:srgbClr val="D6D7D6"/>
              </a:solidFill>
              <a:prstDash val="solid"/>
              <a:miter lim="400000"/>
            </a:ln>
          </a:insideH>
          <a:insideV>
            <a:ln w="12700" cap="flat">
              <a:solidFill>
                <a:srgbClr val="D6D7D6"/>
              </a:solidFill>
              <a:prstDash val="solid"/>
              <a:miter lim="400000"/>
            </a:ln>
          </a:insideV>
        </a:tcBdr>
        <a:fill>
          <a:solidFill>
            <a:srgbClr val="032650"/>
          </a:solidFill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D6D7D6"/>
              </a:solidFill>
              <a:prstDash val="solid"/>
              <a:miter lim="400000"/>
            </a:ln>
          </a:left>
          <a:right>
            <a:ln w="12700" cap="flat">
              <a:solidFill>
                <a:srgbClr val="D6D7D6"/>
              </a:solidFill>
              <a:prstDash val="solid"/>
              <a:miter lim="400000"/>
            </a:ln>
          </a:right>
          <a:top>
            <a:ln w="12700" cap="flat">
              <a:solidFill>
                <a:srgbClr val="D6D6D6"/>
              </a:solidFill>
              <a:prstDash val="solid"/>
              <a:miter lim="400000"/>
            </a:ln>
          </a:top>
          <a:bottom>
            <a:ln w="25400" cap="flat">
              <a:solidFill>
                <a:srgbClr val="D6D7D6"/>
              </a:solidFill>
              <a:prstDash val="solid"/>
              <a:miter lim="400000"/>
            </a:ln>
          </a:bottom>
          <a:insideH>
            <a:ln w="12700" cap="flat">
              <a:solidFill>
                <a:srgbClr val="D6D7D6"/>
              </a:solidFill>
              <a:prstDash val="solid"/>
              <a:miter lim="400000"/>
            </a:ln>
          </a:insideH>
          <a:insideV>
            <a:ln w="12700" cap="flat">
              <a:solidFill>
                <a:srgbClr val="D6D7D6"/>
              </a:solidFill>
              <a:prstDash val="solid"/>
              <a:miter lim="400000"/>
            </a:ln>
          </a:insideV>
        </a:tcBdr>
        <a:fill>
          <a:solidFill>
            <a:srgbClr val="032650"/>
          </a:solidFill>
        </a:fill>
      </a:tcStyle>
    </a:firstRow>
  </a:tblStyle>
  <a:tblStyle styleId="{C7B018BB-80A7-4F77-B60F-C8B233D01FF8}" styleName="">
    <a:tblBg/>
    <a:wholeTbl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929292"/>
              </a:solidFill>
              <a:prstDash val="solid"/>
              <a:miter lim="400000"/>
            </a:ln>
          </a:left>
          <a:right>
            <a:ln w="12700" cap="flat">
              <a:solidFill>
                <a:srgbClr val="929292"/>
              </a:solidFill>
              <a:prstDash val="solid"/>
              <a:miter lim="400000"/>
            </a:ln>
          </a:right>
          <a:top>
            <a:ln w="12700" cap="flat">
              <a:solidFill>
                <a:srgbClr val="929292"/>
              </a:solidFill>
              <a:prstDash val="solid"/>
              <a:miter lim="400000"/>
            </a:ln>
          </a:top>
          <a:bottom>
            <a:ln w="12700" cap="flat">
              <a:solidFill>
                <a:srgbClr val="929292"/>
              </a:solidFill>
              <a:prstDash val="solid"/>
              <a:miter lim="400000"/>
            </a:ln>
          </a:bottom>
          <a:insideH>
            <a:ln w="12700" cap="flat">
              <a:solidFill>
                <a:srgbClr val="929292"/>
              </a:solidFill>
              <a:prstDash val="solid"/>
              <a:miter lim="400000"/>
            </a:ln>
          </a:insideH>
          <a:insideV>
            <a:ln w="12700" cap="flat">
              <a:solidFill>
                <a:srgbClr val="929292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747676">
              <a:alpha val="63790"/>
            </a:srgbClr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084E00"/>
          </a:solidFill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017101"/>
          </a:solidFill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017101"/>
          </a:solidFill>
        </a:fill>
      </a:tcStyle>
    </a:firstRow>
  </a:tblStyle>
  <a:tblStyle styleId="{EEE7283C-3CF3-47DC-8721-378D4A62B228}" styleName="">
    <a:tblBg/>
    <a:wholeTbl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AAAAAA"/>
              </a:solidFill>
              <a:prstDash val="solid"/>
              <a:miter lim="400000"/>
            </a:ln>
          </a:left>
          <a:right>
            <a:ln w="12700" cap="flat">
              <a:solidFill>
                <a:srgbClr val="AAAAAA"/>
              </a:solidFill>
              <a:prstDash val="solid"/>
              <a:miter lim="400000"/>
            </a:ln>
          </a:right>
          <a:top>
            <a:ln w="12700" cap="flat">
              <a:solidFill>
                <a:srgbClr val="AAAAAA"/>
              </a:solidFill>
              <a:prstDash val="solid"/>
              <a:miter lim="400000"/>
            </a:ln>
          </a:top>
          <a:bottom>
            <a:ln w="12700" cap="flat">
              <a:solidFill>
                <a:srgbClr val="AAAAAA"/>
              </a:solidFill>
              <a:prstDash val="solid"/>
              <a:miter lim="400000"/>
            </a:ln>
          </a:bottom>
          <a:insideH>
            <a:ln w="12700" cap="flat">
              <a:solidFill>
                <a:srgbClr val="AAAAAA"/>
              </a:solidFill>
              <a:prstDash val="solid"/>
              <a:miter lim="400000"/>
            </a:ln>
          </a:insideH>
          <a:insideV>
            <a:ln w="12700" cap="flat">
              <a:solidFill>
                <a:srgbClr val="AAAAAA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747676">
              <a:alpha val="63790"/>
            </a:srgbClr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5"/>
          </a:solidFill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5">
              <a:hueOff val="106375"/>
              <a:satOff val="9554"/>
              <a:lumOff val="-13516"/>
            </a:schemeClr>
          </a:solidFill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5">
              <a:hueOff val="106375"/>
              <a:satOff val="9554"/>
              <a:lumOff val="-13516"/>
            </a:schemeClr>
          </a:solidFill>
        </a:fill>
      </a:tcStyle>
    </a:firstRow>
  </a:tblStyle>
  <a:tblStyle styleId="{CF821DB8-F4EB-4A41-A1BA-3FCAFE7338EE}" styleName="">
    <a:tblBg/>
    <a:wholeTbl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D6D7D6"/>
              </a:solidFill>
              <a:prstDash val="solid"/>
              <a:miter lim="400000"/>
            </a:ln>
          </a:left>
          <a:right>
            <a:ln w="12700" cap="flat">
              <a:solidFill>
                <a:srgbClr val="D6D7D6"/>
              </a:solidFill>
              <a:prstDash val="solid"/>
              <a:miter lim="400000"/>
            </a:ln>
          </a:right>
          <a:top>
            <a:ln w="12700" cap="flat">
              <a:solidFill>
                <a:srgbClr val="D6D7D6"/>
              </a:solidFill>
              <a:prstDash val="solid"/>
              <a:miter lim="400000"/>
            </a:ln>
          </a:top>
          <a:bottom>
            <a:ln w="12700" cap="flat">
              <a:solidFill>
                <a:srgbClr val="D6D7D6"/>
              </a:solidFill>
              <a:prstDash val="solid"/>
              <a:miter lim="400000"/>
            </a:ln>
          </a:bottom>
          <a:insideH>
            <a:ln w="12700" cap="flat">
              <a:solidFill>
                <a:srgbClr val="D6D7D6"/>
              </a:solidFill>
              <a:prstDash val="solid"/>
              <a:miter lim="400000"/>
            </a:ln>
          </a:insideH>
          <a:insideV>
            <a:ln w="12700" cap="flat">
              <a:solidFill>
                <a:srgbClr val="D6D7D6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747676">
              <a:alpha val="63790"/>
            </a:srgbClr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chemeClr val="accent6">
              <a:hueOff val="-119728"/>
              <a:satOff val="5580"/>
              <a:lumOff val="-12961"/>
            </a:schemeClr>
          </a:solidFill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650E48"/>
          </a:solidFill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650E48"/>
          </a:solidFill>
        </a:fill>
      </a:tcStyle>
    </a:firstRow>
  </a:tblStyle>
  <a:tblStyle styleId="{33BA23B1-9221-436E-865A-0063620EA4FD}" styleName="">
    <a:tblBg/>
    <a:wholeTbl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909090"/>
              </a:solidFill>
              <a:prstDash val="solid"/>
              <a:miter lim="400000"/>
            </a:ln>
          </a:left>
          <a:right>
            <a:ln w="12700" cap="flat">
              <a:solidFill>
                <a:srgbClr val="909090"/>
              </a:solidFill>
              <a:prstDash val="solid"/>
              <a:miter lim="400000"/>
            </a:ln>
          </a:right>
          <a:top>
            <a:ln w="12700" cap="flat">
              <a:solidFill>
                <a:srgbClr val="909090"/>
              </a:solidFill>
              <a:prstDash val="solid"/>
              <a:miter lim="400000"/>
            </a:ln>
          </a:top>
          <a:bottom>
            <a:ln w="12700" cap="flat">
              <a:solidFill>
                <a:srgbClr val="909090"/>
              </a:solidFill>
              <a:prstDash val="solid"/>
              <a:miter lim="400000"/>
            </a:ln>
          </a:bottom>
          <a:insideH>
            <a:ln w="12700" cap="flat">
              <a:solidFill>
                <a:srgbClr val="909090"/>
              </a:solidFill>
              <a:prstDash val="solid"/>
              <a:miter lim="400000"/>
            </a:ln>
          </a:insideH>
          <a:insideV>
            <a:ln w="12700" cap="flat">
              <a:solidFill>
                <a:srgbClr val="909090"/>
              </a:solidFill>
              <a:prstDash val="solid"/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747676">
              <a:alpha val="63790"/>
            </a:srgbClr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798089"/>
          </a:solidFill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96A0AC"/>
          </a:solidFill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12700" cap="flat">
              <a:noFill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12700" cap="flat">
              <a:noFill/>
              <a:miter lim="400000"/>
            </a:ln>
          </a:insideH>
          <a:insideV>
            <a:ln w="12700" cap="flat">
              <a:noFill/>
              <a:miter lim="400000"/>
            </a:ln>
          </a:insideV>
        </a:tcBdr>
        <a:fill>
          <a:solidFill>
            <a:srgbClr val="96A0AC"/>
          </a:solidFill>
        </a:fill>
      </a:tcStyle>
    </a:firstRow>
  </a:tblStyle>
  <a:tblStyle styleId="{2708684C-4D16-4618-839F-0558EEFCDFE6}" styleName="">
    <a:tblBg/>
    <a:wholeTbl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solidFill>
                <a:srgbClr val="929292"/>
              </a:solidFill>
              <a:custDash>
                <a:ds d="200000" sp="200000"/>
              </a:custDash>
              <a:miter lim="400000"/>
            </a:ln>
          </a:left>
          <a:right>
            <a:ln w="12700" cap="flat">
              <a:solidFill>
                <a:srgbClr val="929292"/>
              </a:solidFill>
              <a:custDash>
                <a:ds d="200000" sp="200000"/>
              </a:custDash>
              <a:miter lim="400000"/>
            </a:ln>
          </a:right>
          <a:top>
            <a:ln w="12700" cap="flat">
              <a:solidFill>
                <a:srgbClr val="929292"/>
              </a:solidFill>
              <a:custDash>
                <a:ds d="200000" sp="200000"/>
              </a:custDash>
              <a:miter lim="400000"/>
            </a:ln>
          </a:top>
          <a:bottom>
            <a:ln w="12700" cap="flat">
              <a:solidFill>
                <a:srgbClr val="929292"/>
              </a:solidFill>
              <a:custDash>
                <a:ds d="200000" sp="200000"/>
              </a:custDash>
              <a:miter lim="400000"/>
            </a:ln>
          </a:bottom>
          <a:insideH>
            <a:ln w="12700" cap="flat">
              <a:solidFill>
                <a:srgbClr val="929292"/>
              </a:solidFill>
              <a:custDash>
                <a:ds d="200000" sp="200000"/>
              </a:custDash>
              <a:miter lim="400000"/>
            </a:ln>
          </a:insideH>
          <a:insideV>
            <a:ln w="12700" cap="flat">
              <a:solidFill>
                <a:srgbClr val="929292"/>
              </a:solidFill>
              <a:custDash>
                <a:ds d="200000" sp="200000"/>
              </a:custDash>
              <a:miter lim="400000"/>
            </a:ln>
          </a:insideV>
        </a:tcBdr>
        <a:fill>
          <a:noFill/>
        </a:fill>
      </a:tcStyle>
    </a:wholeTbl>
    <a:band2H>
      <a:tcTxStyle/>
      <a:tcStyle>
        <a:tcBdr/>
        <a:fill>
          <a:solidFill>
            <a:srgbClr val="747676">
              <a:alpha val="63790"/>
            </a:srgbClr>
          </a:solidFill>
        </a:fill>
      </a:tcStyle>
    </a:band2H>
    <a:firstCol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12700" cap="flat">
              <a:noFill/>
              <a:miter lim="400000"/>
            </a:ln>
          </a:left>
          <a:right>
            <a:ln w="25400" cap="flat">
              <a:solidFill>
                <a:srgbClr val="929292"/>
              </a:solidFill>
              <a:prstDash val="solid"/>
              <a:miter lim="400000"/>
            </a:ln>
          </a:right>
          <a:top>
            <a:ln w="25400" cap="flat">
              <a:solidFill>
                <a:srgbClr val="929292"/>
              </a:solidFill>
              <a:prstDash val="solid"/>
              <a:miter lim="400000"/>
            </a:ln>
          </a:top>
          <a:bottom>
            <a:ln w="25400" cap="flat">
              <a:solidFill>
                <a:srgbClr val="929292"/>
              </a:solidFill>
              <a:prstDash val="solid"/>
              <a:miter lim="400000"/>
            </a:ln>
          </a:bottom>
          <a:insideH>
            <a:ln w="25400" cap="flat">
              <a:solidFill>
                <a:srgbClr val="929292"/>
              </a:solidFill>
              <a:prstDash val="solid"/>
              <a:miter lim="400000"/>
            </a:ln>
          </a:insideH>
          <a:insideV>
            <a:ln w="25400" cap="flat">
              <a:solidFill>
                <a:srgbClr val="929292"/>
              </a:solidFill>
              <a:prstDash val="solid"/>
              <a:miter lim="400000"/>
            </a:ln>
          </a:insideV>
        </a:tcBdr>
        <a:fill>
          <a:noFill/>
        </a:fill>
      </a:tcStyle>
    </a:firstCol>
    <a:lastRow>
      <a:tcTxStyle b="off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25400" cap="flat">
              <a:solidFill>
                <a:srgbClr val="929292"/>
              </a:solidFill>
              <a:prstDash val="solid"/>
              <a:miter lim="400000"/>
            </a:ln>
          </a:left>
          <a:right>
            <a:ln w="25400" cap="flat">
              <a:solidFill>
                <a:srgbClr val="929292"/>
              </a:solidFill>
              <a:prstDash val="solid"/>
              <a:miter lim="400000"/>
            </a:ln>
          </a:right>
          <a:top>
            <a:ln w="25400" cap="flat">
              <a:solidFill>
                <a:srgbClr val="929292"/>
              </a:solidFill>
              <a:prstDash val="solid"/>
              <a:miter lim="400000"/>
            </a:ln>
          </a:top>
          <a:bottom>
            <a:ln w="12700" cap="flat">
              <a:noFill/>
              <a:miter lim="400000"/>
            </a:ln>
          </a:bottom>
          <a:insideH>
            <a:ln w="25400" cap="flat">
              <a:solidFill>
                <a:srgbClr val="929292"/>
              </a:solidFill>
              <a:prstDash val="solid"/>
              <a:miter lim="400000"/>
            </a:ln>
          </a:insideH>
          <a:insideV>
            <a:ln w="25400" cap="flat">
              <a:solidFill>
                <a:srgbClr val="929292"/>
              </a:solidFill>
              <a:prstDash val="solid"/>
              <a:miter lim="400000"/>
            </a:ln>
          </a:insideV>
        </a:tcBdr>
        <a:fill>
          <a:noFill/>
        </a:fill>
      </a:tcStyle>
    </a:lastRow>
    <a:firstRow>
      <a:tcTxStyle b="on" i="off">
        <a:font>
          <a:latin typeface="Helvetica Neue"/>
          <a:ea typeface="Helvetica Neue"/>
          <a:cs typeface="Helvetica Neue"/>
        </a:font>
        <a:srgbClr val="FFFFFF"/>
      </a:tcTxStyle>
      <a:tcStyle>
        <a:tcBdr>
          <a:left>
            <a:ln w="25400" cap="flat">
              <a:solidFill>
                <a:srgbClr val="929292"/>
              </a:solidFill>
              <a:prstDash val="solid"/>
              <a:miter lim="400000"/>
            </a:ln>
          </a:left>
          <a:right>
            <a:ln w="25400" cap="flat">
              <a:solidFill>
                <a:srgbClr val="929292"/>
              </a:solidFill>
              <a:prstDash val="solid"/>
              <a:miter lim="400000"/>
            </a:ln>
          </a:right>
          <a:top>
            <a:ln w="12700" cap="flat">
              <a:noFill/>
              <a:miter lim="400000"/>
            </a:ln>
          </a:top>
          <a:bottom>
            <a:ln w="25400" cap="flat">
              <a:solidFill>
                <a:srgbClr val="929292"/>
              </a:solidFill>
              <a:prstDash val="solid"/>
              <a:miter lim="400000"/>
            </a:ln>
          </a:bottom>
          <a:insideH>
            <a:ln w="25400" cap="flat">
              <a:solidFill>
                <a:srgbClr val="929292"/>
              </a:solidFill>
              <a:prstDash val="solid"/>
              <a:miter lim="400000"/>
            </a:ln>
          </a:insideH>
          <a:insideV>
            <a:ln w="25400" cap="flat">
              <a:solidFill>
                <a:srgbClr val="929292"/>
              </a:solidFill>
              <a:prstDash val="solid"/>
              <a:miter lim="400000"/>
            </a:ln>
          </a:insideV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237"/>
    <p:restoredTop sz="94656"/>
  </p:normalViewPr>
  <p:slideViewPr>
    <p:cSldViewPr snapToGrid="0" snapToObjects="1">
      <p:cViewPr varScale="1">
        <p:scale>
          <a:sx n="75" d="100"/>
          <a:sy n="75" d="100"/>
        </p:scale>
        <p:origin x="1736" y="1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viewProps" Target="view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Shape 116"/>
          <p:cNvSpPr>
            <a:spLocks noGrp="1" noRot="1" noChangeAspec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  <p:sp>
        <p:nvSpPr>
          <p:cNvPr id="117" name="Shape 117"/>
          <p:cNvSpPr>
            <a:spLocks noGrp="1"/>
          </p:cNvSpPr>
          <p:nvPr>
            <p:ph type="body" sz="quarter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/>
          <a:lstStyle/>
          <a:p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1pPr>
    <a:lvl2pPr indent="2286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2pPr>
    <a:lvl3pPr indent="4572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3pPr>
    <a:lvl4pPr indent="6858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4pPr>
    <a:lvl5pPr indent="9144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5pPr>
    <a:lvl6pPr indent="11430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6pPr>
    <a:lvl7pPr indent="13716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7pPr>
    <a:lvl8pPr indent="16002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8pPr>
    <a:lvl9pPr indent="1828800" defTabSz="457200" latinLnBrk="0">
      <a:lnSpc>
        <a:spcPct val="117999"/>
      </a:lnSpc>
      <a:defRPr sz="2200">
        <a:latin typeface="Helvetica Neue"/>
        <a:ea typeface="Helvetica Neue"/>
        <a:cs typeface="Helvetica Neue"/>
        <a:sym typeface="Helvetica Neue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&amp;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Text"/>
          <p:cNvSpPr txBox="1">
            <a:spLocks noGrp="1"/>
          </p:cNvSpPr>
          <p:nvPr>
            <p:ph type="title"/>
          </p:nvPr>
        </p:nvSpPr>
        <p:spPr>
          <a:xfrm>
            <a:off x="1270000" y="1638300"/>
            <a:ext cx="10464800" cy="3302000"/>
          </a:xfrm>
          <a:prstGeom prst="rect">
            <a:avLst/>
          </a:prstGeom>
        </p:spPr>
        <p:txBody>
          <a:bodyPr anchor="b"/>
          <a:lstStyle/>
          <a:p>
            <a:r>
              <a:t>Title Text</a:t>
            </a:r>
          </a:p>
        </p:txBody>
      </p:sp>
      <p:sp>
        <p:nvSpPr>
          <p:cNvPr id="12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1270000" y="5029200"/>
            <a:ext cx="10464800" cy="1130300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0"/>
              </a:spcBef>
              <a:buClrTx/>
              <a:buSzTx/>
              <a:buNone/>
              <a:defRPr sz="3700"/>
            </a:lvl1pPr>
            <a:lvl2pPr marL="0" indent="228600" algn="ctr">
              <a:spcBef>
                <a:spcPts val="0"/>
              </a:spcBef>
              <a:buClrTx/>
              <a:buSzTx/>
              <a:buNone/>
              <a:defRPr sz="3700"/>
            </a:lvl2pPr>
            <a:lvl3pPr marL="0" indent="457200" algn="ctr">
              <a:spcBef>
                <a:spcPts val="0"/>
              </a:spcBef>
              <a:buClrTx/>
              <a:buSzTx/>
              <a:buNone/>
              <a:defRPr sz="3700"/>
            </a:lvl3pPr>
            <a:lvl4pPr marL="0" indent="685800" algn="ctr">
              <a:spcBef>
                <a:spcPts val="0"/>
              </a:spcBef>
              <a:buClrTx/>
              <a:buSzTx/>
              <a:buNone/>
              <a:defRPr sz="3700"/>
            </a:lvl4pPr>
            <a:lvl5pPr marL="0" indent="914400" algn="ctr">
              <a:spcBef>
                <a:spcPts val="0"/>
              </a:spcBef>
              <a:buClrTx/>
              <a:buSzTx/>
              <a:buNone/>
              <a:defRPr sz="37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1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–Johnny Appleseed"/>
          <p:cNvSpPr txBox="1">
            <a:spLocks noGrp="1"/>
          </p:cNvSpPr>
          <p:nvPr>
            <p:ph type="body" sz="quarter" idx="21"/>
          </p:nvPr>
        </p:nvSpPr>
        <p:spPr>
          <a:xfrm>
            <a:off x="1270000" y="6362700"/>
            <a:ext cx="10464800" cy="461366"/>
          </a:xfrm>
          <a:prstGeom prst="rect">
            <a:avLst/>
          </a:prstGeom>
        </p:spPr>
        <p:txBody>
          <a:bodyPr anchor="t">
            <a:spAutoFit/>
          </a:bodyPr>
          <a:lstStyle>
            <a:lvl1pPr marL="0" indent="0" algn="ctr">
              <a:spcBef>
                <a:spcPts val="0"/>
              </a:spcBef>
              <a:buClrTx/>
              <a:buSzTx/>
              <a:buNone/>
              <a:defRPr sz="2400" i="1"/>
            </a:lvl1pPr>
          </a:lstStyle>
          <a:p>
            <a:r>
              <a:t>–Johnny Appleseed</a:t>
            </a:r>
          </a:p>
        </p:txBody>
      </p:sp>
      <p:sp>
        <p:nvSpPr>
          <p:cNvPr id="94" name="“Type a quote here.”"/>
          <p:cNvSpPr txBox="1">
            <a:spLocks noGrp="1"/>
          </p:cNvSpPr>
          <p:nvPr>
            <p:ph type="body" sz="quarter" idx="22"/>
          </p:nvPr>
        </p:nvSpPr>
        <p:spPr>
          <a:xfrm>
            <a:off x="1270000" y="4308597"/>
            <a:ext cx="10464800" cy="609779"/>
          </a:xfrm>
          <a:prstGeom prst="rect">
            <a:avLst/>
          </a:prstGeom>
        </p:spPr>
        <p:txBody>
          <a:bodyPr>
            <a:spAutoFit/>
          </a:bodyPr>
          <a:lstStyle>
            <a:lvl1pPr marL="0" indent="0" algn="ctr">
              <a:spcBef>
                <a:spcPts val="0"/>
              </a:spcBef>
              <a:buClrTx/>
              <a:buSzTx/>
              <a:buNone/>
              <a:defRPr sz="3400">
                <a:latin typeface="+mn-lt"/>
                <a:ea typeface="+mn-ea"/>
                <a:cs typeface="+mn-cs"/>
                <a:sym typeface="Helvetica Neue Medium"/>
              </a:defRPr>
            </a:lvl1pPr>
          </a:lstStyle>
          <a:p>
            <a:r>
              <a:t>“Type a quote here.” </a:t>
            </a:r>
          </a:p>
        </p:txBody>
      </p:sp>
      <p:sp>
        <p:nvSpPr>
          <p:cNvPr id="95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Image"/>
          <p:cNvSpPr>
            <a:spLocks noGrp="1"/>
          </p:cNvSpPr>
          <p:nvPr>
            <p:ph type="pic" idx="21"/>
          </p:nvPr>
        </p:nvSpPr>
        <p:spPr>
          <a:xfrm>
            <a:off x="-929606" y="-12700"/>
            <a:ext cx="16551777" cy="11034518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10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 - Horizont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Image"/>
          <p:cNvSpPr>
            <a:spLocks noGrp="1"/>
          </p:cNvSpPr>
          <p:nvPr>
            <p:ph type="pic" idx="21"/>
          </p:nvPr>
        </p:nvSpPr>
        <p:spPr>
          <a:xfrm>
            <a:off x="-647700" y="508000"/>
            <a:ext cx="12369801" cy="6142538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21" name="Title Text"/>
          <p:cNvSpPr txBox="1">
            <a:spLocks noGrp="1"/>
          </p:cNvSpPr>
          <p:nvPr>
            <p:ph type="title"/>
          </p:nvPr>
        </p:nvSpPr>
        <p:spPr>
          <a:xfrm>
            <a:off x="1270000" y="6718300"/>
            <a:ext cx="10464800" cy="1422400"/>
          </a:xfrm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22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1270000" y="8153400"/>
            <a:ext cx="10464800" cy="1130300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0"/>
              </a:spcBef>
              <a:buClrTx/>
              <a:buSzTx/>
              <a:buNone/>
              <a:defRPr sz="3700"/>
            </a:lvl1pPr>
            <a:lvl2pPr marL="0" indent="228600" algn="ctr">
              <a:spcBef>
                <a:spcPts val="0"/>
              </a:spcBef>
              <a:buClrTx/>
              <a:buSzTx/>
              <a:buNone/>
              <a:defRPr sz="3700"/>
            </a:lvl2pPr>
            <a:lvl3pPr marL="0" indent="457200" algn="ctr">
              <a:spcBef>
                <a:spcPts val="0"/>
              </a:spcBef>
              <a:buClrTx/>
              <a:buSzTx/>
              <a:buNone/>
              <a:defRPr sz="3700"/>
            </a:lvl3pPr>
            <a:lvl4pPr marL="0" indent="685800" algn="ctr">
              <a:spcBef>
                <a:spcPts val="0"/>
              </a:spcBef>
              <a:buClrTx/>
              <a:buSzTx/>
              <a:buNone/>
              <a:defRPr sz="3700"/>
            </a:lvl4pPr>
            <a:lvl5pPr marL="0" indent="914400" algn="ctr">
              <a:spcBef>
                <a:spcPts val="0"/>
              </a:spcBef>
              <a:buClrTx/>
              <a:buSzTx/>
              <a:buNone/>
              <a:defRPr sz="37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23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- C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itle Text"/>
          <p:cNvSpPr txBox="1">
            <a:spLocks noGrp="1"/>
          </p:cNvSpPr>
          <p:nvPr>
            <p:ph type="title"/>
          </p:nvPr>
        </p:nvSpPr>
        <p:spPr>
          <a:xfrm>
            <a:off x="1270000" y="3225800"/>
            <a:ext cx="10464800" cy="3302000"/>
          </a:xfrm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31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 -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Image"/>
          <p:cNvSpPr>
            <a:spLocks noGrp="1"/>
          </p:cNvSpPr>
          <p:nvPr>
            <p:ph type="pic" idx="21"/>
          </p:nvPr>
        </p:nvSpPr>
        <p:spPr>
          <a:xfrm>
            <a:off x="2451058" y="-138499"/>
            <a:ext cx="13525502" cy="9017002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39" name="Title Text"/>
          <p:cNvSpPr txBox="1">
            <a:spLocks noGrp="1"/>
          </p:cNvSpPr>
          <p:nvPr>
            <p:ph type="title"/>
          </p:nvPr>
        </p:nvSpPr>
        <p:spPr>
          <a:xfrm>
            <a:off x="952500" y="635000"/>
            <a:ext cx="5334000" cy="3987800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t>Title Text</a:t>
            </a:r>
          </a:p>
        </p:txBody>
      </p:sp>
      <p:sp>
        <p:nvSpPr>
          <p:cNvPr id="40" name="Body Level One…"/>
          <p:cNvSpPr txBox="1">
            <a:spLocks noGrp="1"/>
          </p:cNvSpPr>
          <p:nvPr>
            <p:ph type="body" sz="quarter" idx="1"/>
          </p:nvPr>
        </p:nvSpPr>
        <p:spPr>
          <a:xfrm>
            <a:off x="952500" y="4724400"/>
            <a:ext cx="5334000" cy="4114800"/>
          </a:xfrm>
          <a:prstGeom prst="rect">
            <a:avLst/>
          </a:prstGeom>
        </p:spPr>
        <p:txBody>
          <a:bodyPr anchor="t"/>
          <a:lstStyle>
            <a:lvl1pPr marL="0" indent="0" algn="ctr">
              <a:spcBef>
                <a:spcPts val="0"/>
              </a:spcBef>
              <a:buClrTx/>
              <a:buSzTx/>
              <a:buNone/>
              <a:defRPr sz="3700"/>
            </a:lvl1pPr>
            <a:lvl2pPr marL="0" indent="228600" algn="ctr">
              <a:spcBef>
                <a:spcPts val="0"/>
              </a:spcBef>
              <a:buClrTx/>
              <a:buSzTx/>
              <a:buNone/>
              <a:defRPr sz="3700"/>
            </a:lvl2pPr>
            <a:lvl3pPr marL="0" indent="457200" algn="ctr">
              <a:spcBef>
                <a:spcPts val="0"/>
              </a:spcBef>
              <a:buClrTx/>
              <a:buSzTx/>
              <a:buNone/>
              <a:defRPr sz="3700"/>
            </a:lvl3pPr>
            <a:lvl4pPr marL="0" indent="685800" algn="ctr">
              <a:spcBef>
                <a:spcPts val="0"/>
              </a:spcBef>
              <a:buClrTx/>
              <a:buSzTx/>
              <a:buNone/>
              <a:defRPr sz="3700"/>
            </a:lvl4pPr>
            <a:lvl5pPr marL="0" indent="914400" algn="ctr">
              <a:spcBef>
                <a:spcPts val="0"/>
              </a:spcBef>
              <a:buClrTx/>
              <a:buSzTx/>
              <a:buNone/>
              <a:defRPr sz="37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1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-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 Tex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49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itle Tex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57" name="Body Level One…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/>
          <a:lstStyle>
            <a:lvl1pPr>
              <a:buClrTx/>
            </a:lvl1pPr>
            <a:lvl2pPr>
              <a:buClrTx/>
            </a:lvl2pPr>
            <a:lvl3pPr>
              <a:buClrTx/>
            </a:lvl3pPr>
            <a:lvl4pPr>
              <a:buClrTx/>
            </a:lvl4pPr>
            <a:lvl5pPr>
              <a:buClrTx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58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, Bullets &amp;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Image"/>
          <p:cNvSpPr>
            <a:spLocks noGrp="1"/>
          </p:cNvSpPr>
          <p:nvPr>
            <p:ph type="pic" idx="21"/>
          </p:nvPr>
        </p:nvSpPr>
        <p:spPr>
          <a:xfrm>
            <a:off x="4473575" y="2032000"/>
            <a:ext cx="10287000" cy="685800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66" name="Title Text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t>Title Text</a:t>
            </a:r>
          </a:p>
        </p:txBody>
      </p:sp>
      <p:sp>
        <p:nvSpPr>
          <p:cNvPr id="67" name="Body Level One…"/>
          <p:cNvSpPr txBox="1">
            <a:spLocks noGrp="1"/>
          </p:cNvSpPr>
          <p:nvPr>
            <p:ph type="body" sz="half" idx="1"/>
          </p:nvPr>
        </p:nvSpPr>
        <p:spPr>
          <a:xfrm>
            <a:off x="952500" y="2590800"/>
            <a:ext cx="5334000" cy="6286500"/>
          </a:xfrm>
          <a:prstGeom prst="rect">
            <a:avLst/>
          </a:prstGeom>
        </p:spPr>
        <p:txBody>
          <a:bodyPr/>
          <a:lstStyle>
            <a:lvl1pPr marL="342900" indent="-342900">
              <a:spcBef>
                <a:spcPts val="3200"/>
              </a:spcBef>
              <a:buClrTx/>
              <a:defRPr sz="2800"/>
            </a:lvl1pPr>
            <a:lvl2pPr marL="685800" indent="-342900">
              <a:spcBef>
                <a:spcPts val="3200"/>
              </a:spcBef>
              <a:buClrTx/>
              <a:defRPr sz="2800"/>
            </a:lvl2pPr>
            <a:lvl3pPr marL="1028700" indent="-342900">
              <a:spcBef>
                <a:spcPts val="3200"/>
              </a:spcBef>
              <a:buClrTx/>
              <a:defRPr sz="2800"/>
            </a:lvl3pPr>
            <a:lvl4pPr marL="1371600" indent="-342900">
              <a:spcBef>
                <a:spcPts val="3200"/>
              </a:spcBef>
              <a:buClrTx/>
              <a:defRPr sz="2800"/>
            </a:lvl4pPr>
            <a:lvl5pPr marL="1714500" indent="-342900">
              <a:spcBef>
                <a:spcPts val="3200"/>
              </a:spcBef>
              <a:buClrTx/>
              <a:defRPr sz="2800"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68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Bulle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Body Level One…"/>
          <p:cNvSpPr txBox="1">
            <a:spLocks noGrp="1"/>
          </p:cNvSpPr>
          <p:nvPr>
            <p:ph type="body" idx="1"/>
          </p:nvPr>
        </p:nvSpPr>
        <p:spPr>
          <a:xfrm>
            <a:off x="952500" y="1270000"/>
            <a:ext cx="11099800" cy="7213600"/>
          </a:xfrm>
          <a:prstGeom prst="rect">
            <a:avLst/>
          </a:prstGeom>
        </p:spPr>
        <p:txBody>
          <a:bodyPr/>
          <a:lstStyle>
            <a:lvl1pPr>
              <a:buClrTx/>
            </a:lvl1pPr>
            <a:lvl2pPr>
              <a:buClrTx/>
            </a:lvl2pPr>
            <a:lvl3pPr>
              <a:buClrTx/>
            </a:lvl3pPr>
            <a:lvl4pPr>
              <a:buClrTx/>
            </a:lvl4pPr>
            <a:lvl5pPr>
              <a:buClrTx/>
            </a:lvl5pPr>
          </a:lstStyle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76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Photo - 3 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Image"/>
          <p:cNvSpPr>
            <a:spLocks noGrp="1"/>
          </p:cNvSpPr>
          <p:nvPr>
            <p:ph type="pic" sz="quarter" idx="21"/>
          </p:nvPr>
        </p:nvSpPr>
        <p:spPr>
          <a:xfrm>
            <a:off x="6426200" y="4965700"/>
            <a:ext cx="5886450" cy="392430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4" name="Image"/>
          <p:cNvSpPr>
            <a:spLocks noGrp="1"/>
          </p:cNvSpPr>
          <p:nvPr>
            <p:ph type="pic" sz="quarter" idx="22"/>
          </p:nvPr>
        </p:nvSpPr>
        <p:spPr>
          <a:xfrm>
            <a:off x="6737350" y="639233"/>
            <a:ext cx="5880100" cy="3920067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5" name="Image"/>
          <p:cNvSpPr>
            <a:spLocks noGrp="1"/>
          </p:cNvSpPr>
          <p:nvPr>
            <p:ph type="pic" idx="23"/>
          </p:nvPr>
        </p:nvSpPr>
        <p:spPr>
          <a:xfrm>
            <a:off x="-3400425" y="-127000"/>
            <a:ext cx="13525500" cy="9017000"/>
          </a:xfrm>
          <a:prstGeom prst="rect">
            <a:avLst/>
          </a:prstGeom>
        </p:spPr>
        <p:txBody>
          <a:bodyPr lIns="91439" tIns="45719" rIns="91439" bIns="45719" anchor="t">
            <a:noAutofit/>
          </a:bodyPr>
          <a:lstStyle/>
          <a:p>
            <a:endParaRPr/>
          </a:p>
        </p:txBody>
      </p:sp>
      <p:sp>
        <p:nvSpPr>
          <p:cNvPr id="86" name="Slide Number"/>
          <p:cNvSpPr txBox="1">
            <a:spLocks noGrp="1"/>
          </p:cNvSpPr>
          <p:nvPr>
            <p:ph type="sldNum" sz="quarter" idx="2"/>
          </p:nvPr>
        </p:nvSpPr>
        <p:spPr>
          <a:prstGeom prst="rect">
            <a:avLst/>
          </a:prstGeom>
        </p:spPr>
        <p:txBody>
          <a:bodyPr/>
          <a:lstStyle/>
          <a:p>
            <a:fld id="{86CB4B4D-7CA3-9044-876B-883B54F8677D}" type="slidenum">
              <a:t>‹#›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Text"/>
          <p:cNvSpPr txBox="1">
            <a:spLocks noGrp="1"/>
          </p:cNvSpPr>
          <p:nvPr>
            <p:ph type="title"/>
          </p:nvPr>
        </p:nvSpPr>
        <p:spPr>
          <a:xfrm>
            <a:off x="952500" y="254000"/>
            <a:ext cx="11099800" cy="21590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50800" tIns="50800" rIns="50800" bIns="50800" anchor="ctr">
            <a:normAutofit/>
          </a:bodyPr>
          <a:lstStyle/>
          <a:p>
            <a:r>
              <a:t>Title Text</a:t>
            </a:r>
          </a:p>
        </p:txBody>
      </p:sp>
      <p:sp>
        <p:nvSpPr>
          <p:cNvPr id="3" name="Body Level One…"/>
          <p:cNvSpPr txBox="1">
            <a:spLocks noGrp="1"/>
          </p:cNvSpPr>
          <p:nvPr>
            <p:ph type="body" idx="1"/>
          </p:nvPr>
        </p:nvSpPr>
        <p:spPr>
          <a:xfrm>
            <a:off x="952500" y="2590800"/>
            <a:ext cx="11099800" cy="6286500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="http://schemas.openxmlformats.org/officeDocument/2006/math" xmlns:a14="http://schemas.microsoft.com/office/drawing/2010/main" xmlns:ma14="http://schemas.microsoft.com/office/mac/drawingml/2011/main" val="1"/>
            </a:ext>
          </a:extLst>
        </p:spPr>
        <p:txBody>
          <a:bodyPr lIns="50800" tIns="50800" rIns="50800" bIns="50800" anchor="ctr">
            <a:normAutofit/>
          </a:bodyPr>
          <a:lstStyle/>
          <a:p>
            <a:r>
              <a:t>Body Level One</a:t>
            </a:r>
          </a:p>
          <a:p>
            <a:pPr lvl="1"/>
            <a:r>
              <a:t>Body Level Two</a:t>
            </a:r>
          </a:p>
          <a:p>
            <a:pPr lvl="2"/>
            <a:r>
              <a:t>Body Level Three</a:t>
            </a:r>
          </a:p>
          <a:p>
            <a:pPr lvl="3"/>
            <a:r>
              <a:t>Body Level Four</a:t>
            </a:r>
          </a:p>
          <a:p>
            <a:pPr lvl="4"/>
            <a:r>
              <a:t>Body Level Five</a:t>
            </a:r>
          </a:p>
        </p:txBody>
      </p:sp>
      <p:sp>
        <p:nvSpPr>
          <p:cNvPr id="4" name="Slide Number"/>
          <p:cNvSpPr txBox="1">
            <a:spLocks noGrp="1"/>
          </p:cNvSpPr>
          <p:nvPr>
            <p:ph type="sldNum" sz="quarter" idx="2"/>
          </p:nvPr>
        </p:nvSpPr>
        <p:spPr>
          <a:xfrm>
            <a:off x="6328884" y="9296400"/>
            <a:ext cx="340259" cy="324308"/>
          </a:xfrm>
          <a:prstGeom prst="rect">
            <a:avLst/>
          </a:prstGeom>
          <a:ln w="12700">
            <a:miter lim="400000"/>
          </a:ln>
        </p:spPr>
        <p:txBody>
          <a:bodyPr wrap="none" lIns="50800" tIns="50800" rIns="50800" bIns="50800">
            <a:spAutoFit/>
          </a:bodyPr>
          <a:lstStyle>
            <a:lvl1pPr>
              <a:defRPr sz="1600" b="0">
                <a:latin typeface="Helvetica Neue Light"/>
                <a:ea typeface="Helvetica Neue Light"/>
                <a:cs typeface="Helvetica Neue Light"/>
                <a:sym typeface="Helvetica Neue Light"/>
              </a:defRPr>
            </a:lvl1pPr>
          </a:lstStyle>
          <a:p>
            <a:fld id="{86CB4B4D-7CA3-9044-876B-883B54F8677D}" type="slidenum">
              <a:t>‹#›</a:t>
            </a:fld>
            <a:endParaRPr/>
          </a:p>
        </p:txBody>
      </p:sp>
    </p:spTree>
  </p:cSld>
  <p:clrMap bg1="dk1" tx1="lt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marL="0" marR="0" indent="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80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Helvetica Neue Medium"/>
        </a:defRPr>
      </a:lvl1pPr>
      <a:lvl2pPr marL="0" marR="0" indent="2286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80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Helvetica Neue Medium"/>
        </a:defRPr>
      </a:lvl2pPr>
      <a:lvl3pPr marL="0" marR="0" indent="4572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80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Helvetica Neue Medium"/>
        </a:defRPr>
      </a:lvl3pPr>
      <a:lvl4pPr marL="0" marR="0" indent="6858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80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Helvetica Neue Medium"/>
        </a:defRPr>
      </a:lvl4pPr>
      <a:lvl5pPr marL="0" marR="0" indent="9144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80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Helvetica Neue Medium"/>
        </a:defRPr>
      </a:lvl5pPr>
      <a:lvl6pPr marL="0" marR="0" indent="11430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80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Helvetica Neue Medium"/>
        </a:defRPr>
      </a:lvl6pPr>
      <a:lvl7pPr marL="0" marR="0" indent="13716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80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Helvetica Neue Medium"/>
        </a:defRPr>
      </a:lvl7pPr>
      <a:lvl8pPr marL="0" marR="0" indent="16002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80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Helvetica Neue Medium"/>
        </a:defRPr>
      </a:lvl8pPr>
      <a:lvl9pPr marL="0" marR="0" indent="18288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8000" b="0" i="0" u="none" strike="noStrike" cap="none" spc="0" baseline="0">
          <a:solidFill>
            <a:srgbClr val="FFFFFF"/>
          </a:solidFill>
          <a:uFillTx/>
          <a:latin typeface="+mn-lt"/>
          <a:ea typeface="+mn-ea"/>
          <a:cs typeface="+mn-cs"/>
          <a:sym typeface="Helvetica Neue Medium"/>
        </a:defRPr>
      </a:lvl9pPr>
    </p:titleStyle>
    <p:bodyStyle>
      <a:lvl1pPr marL="444500" marR="0" indent="-444500" algn="l" defTabSz="584200" rtl="0" latinLnBrk="0">
        <a:lnSpc>
          <a:spcPct val="100000"/>
        </a:lnSpc>
        <a:spcBef>
          <a:spcPts val="4200"/>
        </a:spcBef>
        <a:spcAft>
          <a:spcPts val="0"/>
        </a:spcAft>
        <a:buClr>
          <a:srgbClr val="FFFFFF"/>
        </a:buClr>
        <a:buSzPct val="145000"/>
        <a:buFontTx/>
        <a:buChar char="•"/>
        <a:tabLst/>
        <a:defRPr sz="3200" b="0" i="0" u="none" strike="noStrike" cap="none" spc="0" baseline="0">
          <a:solidFill>
            <a:srgbClr val="FFFFFF"/>
          </a:solidFill>
          <a:uFillTx/>
          <a:latin typeface="Helvetica Neue"/>
          <a:ea typeface="Helvetica Neue"/>
          <a:cs typeface="Helvetica Neue"/>
          <a:sym typeface="Helvetica Neue"/>
        </a:defRPr>
      </a:lvl1pPr>
      <a:lvl2pPr marL="889000" marR="0" indent="-444500" algn="l" defTabSz="584200" rtl="0" latinLnBrk="0">
        <a:lnSpc>
          <a:spcPct val="100000"/>
        </a:lnSpc>
        <a:spcBef>
          <a:spcPts val="4200"/>
        </a:spcBef>
        <a:spcAft>
          <a:spcPts val="0"/>
        </a:spcAft>
        <a:buClr>
          <a:srgbClr val="FFFFFF"/>
        </a:buClr>
        <a:buSzPct val="145000"/>
        <a:buFontTx/>
        <a:buChar char="•"/>
        <a:tabLst/>
        <a:defRPr sz="3200" b="0" i="0" u="none" strike="noStrike" cap="none" spc="0" baseline="0">
          <a:solidFill>
            <a:srgbClr val="FFFFFF"/>
          </a:solidFill>
          <a:uFillTx/>
          <a:latin typeface="Helvetica Neue"/>
          <a:ea typeface="Helvetica Neue"/>
          <a:cs typeface="Helvetica Neue"/>
          <a:sym typeface="Helvetica Neue"/>
        </a:defRPr>
      </a:lvl2pPr>
      <a:lvl3pPr marL="1333500" marR="0" indent="-444500" algn="l" defTabSz="584200" rtl="0" latinLnBrk="0">
        <a:lnSpc>
          <a:spcPct val="100000"/>
        </a:lnSpc>
        <a:spcBef>
          <a:spcPts val="4200"/>
        </a:spcBef>
        <a:spcAft>
          <a:spcPts val="0"/>
        </a:spcAft>
        <a:buClr>
          <a:srgbClr val="FFFFFF"/>
        </a:buClr>
        <a:buSzPct val="145000"/>
        <a:buFontTx/>
        <a:buChar char="•"/>
        <a:tabLst/>
        <a:defRPr sz="3200" b="0" i="0" u="none" strike="noStrike" cap="none" spc="0" baseline="0">
          <a:solidFill>
            <a:srgbClr val="FFFFFF"/>
          </a:solidFill>
          <a:uFillTx/>
          <a:latin typeface="Helvetica Neue"/>
          <a:ea typeface="Helvetica Neue"/>
          <a:cs typeface="Helvetica Neue"/>
          <a:sym typeface="Helvetica Neue"/>
        </a:defRPr>
      </a:lvl3pPr>
      <a:lvl4pPr marL="1778000" marR="0" indent="-444500" algn="l" defTabSz="584200" rtl="0" latinLnBrk="0">
        <a:lnSpc>
          <a:spcPct val="100000"/>
        </a:lnSpc>
        <a:spcBef>
          <a:spcPts val="4200"/>
        </a:spcBef>
        <a:spcAft>
          <a:spcPts val="0"/>
        </a:spcAft>
        <a:buClr>
          <a:srgbClr val="FFFFFF"/>
        </a:buClr>
        <a:buSzPct val="145000"/>
        <a:buFontTx/>
        <a:buChar char="•"/>
        <a:tabLst/>
        <a:defRPr sz="3200" b="0" i="0" u="none" strike="noStrike" cap="none" spc="0" baseline="0">
          <a:solidFill>
            <a:srgbClr val="FFFFFF"/>
          </a:solidFill>
          <a:uFillTx/>
          <a:latin typeface="Helvetica Neue"/>
          <a:ea typeface="Helvetica Neue"/>
          <a:cs typeface="Helvetica Neue"/>
          <a:sym typeface="Helvetica Neue"/>
        </a:defRPr>
      </a:lvl4pPr>
      <a:lvl5pPr marL="2222500" marR="0" indent="-444500" algn="l" defTabSz="584200" rtl="0" latinLnBrk="0">
        <a:lnSpc>
          <a:spcPct val="100000"/>
        </a:lnSpc>
        <a:spcBef>
          <a:spcPts val="4200"/>
        </a:spcBef>
        <a:spcAft>
          <a:spcPts val="0"/>
        </a:spcAft>
        <a:buClr>
          <a:srgbClr val="FFFFFF"/>
        </a:buClr>
        <a:buSzPct val="145000"/>
        <a:buFontTx/>
        <a:buChar char="•"/>
        <a:tabLst/>
        <a:defRPr sz="3200" b="0" i="0" u="none" strike="noStrike" cap="none" spc="0" baseline="0">
          <a:solidFill>
            <a:srgbClr val="FFFFFF"/>
          </a:solidFill>
          <a:uFillTx/>
          <a:latin typeface="Helvetica Neue"/>
          <a:ea typeface="Helvetica Neue"/>
          <a:cs typeface="Helvetica Neue"/>
          <a:sym typeface="Helvetica Neue"/>
        </a:defRPr>
      </a:lvl5pPr>
      <a:lvl6pPr marL="2667000" marR="0" indent="-444500" algn="l" defTabSz="584200" rtl="0" latinLnBrk="0">
        <a:lnSpc>
          <a:spcPct val="100000"/>
        </a:lnSpc>
        <a:spcBef>
          <a:spcPts val="4200"/>
        </a:spcBef>
        <a:spcAft>
          <a:spcPts val="0"/>
        </a:spcAft>
        <a:buClr>
          <a:srgbClr val="FFFFFF"/>
        </a:buClr>
        <a:buSzPct val="145000"/>
        <a:buFontTx/>
        <a:buChar char="•"/>
        <a:tabLst/>
        <a:defRPr sz="3200" b="0" i="0" u="none" strike="noStrike" cap="none" spc="0" baseline="0">
          <a:solidFill>
            <a:srgbClr val="FFFFFF"/>
          </a:solidFill>
          <a:uFillTx/>
          <a:latin typeface="Helvetica Neue"/>
          <a:ea typeface="Helvetica Neue"/>
          <a:cs typeface="Helvetica Neue"/>
          <a:sym typeface="Helvetica Neue"/>
        </a:defRPr>
      </a:lvl6pPr>
      <a:lvl7pPr marL="3111500" marR="0" indent="-444500" algn="l" defTabSz="584200" rtl="0" latinLnBrk="0">
        <a:lnSpc>
          <a:spcPct val="100000"/>
        </a:lnSpc>
        <a:spcBef>
          <a:spcPts val="4200"/>
        </a:spcBef>
        <a:spcAft>
          <a:spcPts val="0"/>
        </a:spcAft>
        <a:buClr>
          <a:srgbClr val="FFFFFF"/>
        </a:buClr>
        <a:buSzPct val="145000"/>
        <a:buFontTx/>
        <a:buChar char="•"/>
        <a:tabLst/>
        <a:defRPr sz="3200" b="0" i="0" u="none" strike="noStrike" cap="none" spc="0" baseline="0">
          <a:solidFill>
            <a:srgbClr val="FFFFFF"/>
          </a:solidFill>
          <a:uFillTx/>
          <a:latin typeface="Helvetica Neue"/>
          <a:ea typeface="Helvetica Neue"/>
          <a:cs typeface="Helvetica Neue"/>
          <a:sym typeface="Helvetica Neue"/>
        </a:defRPr>
      </a:lvl7pPr>
      <a:lvl8pPr marL="3556000" marR="0" indent="-444500" algn="l" defTabSz="584200" rtl="0" latinLnBrk="0">
        <a:lnSpc>
          <a:spcPct val="100000"/>
        </a:lnSpc>
        <a:spcBef>
          <a:spcPts val="4200"/>
        </a:spcBef>
        <a:spcAft>
          <a:spcPts val="0"/>
        </a:spcAft>
        <a:buClr>
          <a:srgbClr val="FFFFFF"/>
        </a:buClr>
        <a:buSzPct val="145000"/>
        <a:buFontTx/>
        <a:buChar char="•"/>
        <a:tabLst/>
        <a:defRPr sz="3200" b="0" i="0" u="none" strike="noStrike" cap="none" spc="0" baseline="0">
          <a:solidFill>
            <a:srgbClr val="FFFFFF"/>
          </a:solidFill>
          <a:uFillTx/>
          <a:latin typeface="Helvetica Neue"/>
          <a:ea typeface="Helvetica Neue"/>
          <a:cs typeface="Helvetica Neue"/>
          <a:sym typeface="Helvetica Neue"/>
        </a:defRPr>
      </a:lvl8pPr>
      <a:lvl9pPr marL="4000500" marR="0" indent="-444500" algn="l" defTabSz="584200" rtl="0" latinLnBrk="0">
        <a:lnSpc>
          <a:spcPct val="100000"/>
        </a:lnSpc>
        <a:spcBef>
          <a:spcPts val="4200"/>
        </a:spcBef>
        <a:spcAft>
          <a:spcPts val="0"/>
        </a:spcAft>
        <a:buClr>
          <a:srgbClr val="FFFFFF"/>
        </a:buClr>
        <a:buSzPct val="145000"/>
        <a:buFontTx/>
        <a:buChar char="•"/>
        <a:tabLst/>
        <a:defRPr sz="3200" b="0" i="0" u="none" strike="noStrike" cap="none" spc="0" baseline="0">
          <a:solidFill>
            <a:srgbClr val="FFFFFF"/>
          </a:solidFill>
          <a:uFillTx/>
          <a:latin typeface="Helvetica Neue"/>
          <a:ea typeface="Helvetica Neue"/>
          <a:cs typeface="Helvetica Neue"/>
          <a:sym typeface="Helvetica Neue"/>
        </a:defRPr>
      </a:lvl9pPr>
    </p:bodyStyle>
    <p:otherStyle>
      <a:lvl1pPr marL="0" marR="0" indent="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1pPr>
      <a:lvl2pPr marL="0" marR="0" indent="2286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2pPr>
      <a:lvl3pPr marL="0" marR="0" indent="4572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3pPr>
      <a:lvl4pPr marL="0" marR="0" indent="6858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4pPr>
      <a:lvl5pPr marL="0" marR="0" indent="9144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5pPr>
      <a:lvl6pPr marL="0" marR="0" indent="11430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6pPr>
      <a:lvl7pPr marL="0" marR="0" indent="13716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7pPr>
      <a:lvl8pPr marL="0" marR="0" indent="16002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8pPr>
      <a:lvl9pPr marL="0" marR="0" indent="1828800" algn="ctr" defTabSz="584200" rtl="0" latinLnBrk="0">
        <a:lnSpc>
          <a:spcPct val="100000"/>
        </a:lnSpc>
        <a:spcBef>
          <a:spcPts val="0"/>
        </a:spcBef>
        <a:spcAft>
          <a:spcPts val="0"/>
        </a:spcAft>
        <a:buClrTx/>
        <a:buSzTx/>
        <a:buFontTx/>
        <a:buNone/>
        <a:tabLst/>
        <a:defRPr sz="1600" b="0" i="0" u="none" strike="noStrike" cap="none" spc="0" baseline="0">
          <a:solidFill>
            <a:schemeClr val="tx1"/>
          </a:solidFill>
          <a:uFillTx/>
          <a:latin typeface="+mn-lt"/>
          <a:ea typeface="+mn-ea"/>
          <a:cs typeface="+mn-cs"/>
          <a:sym typeface="Helvetica Neue Light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6.png"/><Relationship Id="rId21" Type="http://schemas.openxmlformats.org/officeDocument/2006/relationships/image" Target="../media/image21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63" Type="http://schemas.openxmlformats.org/officeDocument/2006/relationships/image" Target="../media/image63.png"/><Relationship Id="rId68" Type="http://schemas.openxmlformats.org/officeDocument/2006/relationships/image" Target="../media/image68.png"/><Relationship Id="rId84" Type="http://schemas.openxmlformats.org/officeDocument/2006/relationships/image" Target="../media/image84.png"/><Relationship Id="rId89" Type="http://schemas.openxmlformats.org/officeDocument/2006/relationships/image" Target="../media/image89.png"/><Relationship Id="rId16" Type="http://schemas.openxmlformats.org/officeDocument/2006/relationships/image" Target="../media/image16.png"/><Relationship Id="rId11" Type="http://schemas.openxmlformats.org/officeDocument/2006/relationships/image" Target="../media/image11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53" Type="http://schemas.openxmlformats.org/officeDocument/2006/relationships/image" Target="../media/image53.png"/><Relationship Id="rId58" Type="http://schemas.openxmlformats.org/officeDocument/2006/relationships/image" Target="../media/image58.png"/><Relationship Id="rId74" Type="http://schemas.openxmlformats.org/officeDocument/2006/relationships/image" Target="../media/image74.png"/><Relationship Id="rId79" Type="http://schemas.openxmlformats.org/officeDocument/2006/relationships/image" Target="../media/image79.png"/><Relationship Id="rId5" Type="http://schemas.openxmlformats.org/officeDocument/2006/relationships/image" Target="../media/image5.png"/><Relationship Id="rId90" Type="http://schemas.openxmlformats.org/officeDocument/2006/relationships/image" Target="../media/image90.png"/><Relationship Id="rId95" Type="http://schemas.openxmlformats.org/officeDocument/2006/relationships/image" Target="../media/image95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64" Type="http://schemas.openxmlformats.org/officeDocument/2006/relationships/image" Target="../media/image64.png"/><Relationship Id="rId69" Type="http://schemas.openxmlformats.org/officeDocument/2006/relationships/image" Target="../media/image69.png"/><Relationship Id="rId80" Type="http://schemas.openxmlformats.org/officeDocument/2006/relationships/image" Target="../media/image80.png"/><Relationship Id="rId85" Type="http://schemas.openxmlformats.org/officeDocument/2006/relationships/image" Target="../media/image85.png"/><Relationship Id="rId3" Type="http://schemas.openxmlformats.org/officeDocument/2006/relationships/image" Target="../media/image3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46" Type="http://schemas.openxmlformats.org/officeDocument/2006/relationships/image" Target="../media/image46.png"/><Relationship Id="rId59" Type="http://schemas.openxmlformats.org/officeDocument/2006/relationships/image" Target="../media/image59.png"/><Relationship Id="rId67" Type="http://schemas.openxmlformats.org/officeDocument/2006/relationships/image" Target="../media/image67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Relationship Id="rId54" Type="http://schemas.openxmlformats.org/officeDocument/2006/relationships/image" Target="../media/image54.png"/><Relationship Id="rId62" Type="http://schemas.openxmlformats.org/officeDocument/2006/relationships/image" Target="../media/image62.png"/><Relationship Id="rId70" Type="http://schemas.openxmlformats.org/officeDocument/2006/relationships/image" Target="../media/image70.png"/><Relationship Id="rId75" Type="http://schemas.openxmlformats.org/officeDocument/2006/relationships/image" Target="../media/image75.png"/><Relationship Id="rId83" Type="http://schemas.openxmlformats.org/officeDocument/2006/relationships/image" Target="../media/image83.png"/><Relationship Id="rId88" Type="http://schemas.openxmlformats.org/officeDocument/2006/relationships/image" Target="../media/image88.png"/><Relationship Id="rId91" Type="http://schemas.openxmlformats.org/officeDocument/2006/relationships/image" Target="../media/image91.png"/><Relationship Id="rId96" Type="http://schemas.openxmlformats.org/officeDocument/2006/relationships/image" Target="../media/image9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36" Type="http://schemas.openxmlformats.org/officeDocument/2006/relationships/image" Target="../media/image36.png"/><Relationship Id="rId49" Type="http://schemas.openxmlformats.org/officeDocument/2006/relationships/image" Target="../media/image49.png"/><Relationship Id="rId57" Type="http://schemas.openxmlformats.org/officeDocument/2006/relationships/image" Target="../media/image57.png"/><Relationship Id="rId10" Type="http://schemas.openxmlformats.org/officeDocument/2006/relationships/image" Target="../media/image10.png"/><Relationship Id="rId31" Type="http://schemas.openxmlformats.org/officeDocument/2006/relationships/image" Target="../media/image31.png"/><Relationship Id="rId44" Type="http://schemas.openxmlformats.org/officeDocument/2006/relationships/image" Target="../media/image44.png"/><Relationship Id="rId52" Type="http://schemas.openxmlformats.org/officeDocument/2006/relationships/image" Target="../media/image52.png"/><Relationship Id="rId60" Type="http://schemas.openxmlformats.org/officeDocument/2006/relationships/image" Target="../media/image60.png"/><Relationship Id="rId65" Type="http://schemas.openxmlformats.org/officeDocument/2006/relationships/image" Target="../media/image65.png"/><Relationship Id="rId73" Type="http://schemas.openxmlformats.org/officeDocument/2006/relationships/image" Target="../media/image73.png"/><Relationship Id="rId78" Type="http://schemas.openxmlformats.org/officeDocument/2006/relationships/image" Target="../media/image78.png"/><Relationship Id="rId81" Type="http://schemas.openxmlformats.org/officeDocument/2006/relationships/image" Target="../media/image81.png"/><Relationship Id="rId86" Type="http://schemas.openxmlformats.org/officeDocument/2006/relationships/image" Target="../media/image86.png"/><Relationship Id="rId94" Type="http://schemas.openxmlformats.org/officeDocument/2006/relationships/image" Target="../media/image94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9" Type="http://schemas.openxmlformats.org/officeDocument/2006/relationships/image" Target="../media/image39.png"/><Relationship Id="rId34" Type="http://schemas.openxmlformats.org/officeDocument/2006/relationships/image" Target="../media/image34.png"/><Relationship Id="rId50" Type="http://schemas.openxmlformats.org/officeDocument/2006/relationships/image" Target="../media/image50.png"/><Relationship Id="rId55" Type="http://schemas.openxmlformats.org/officeDocument/2006/relationships/image" Target="../media/image55.png"/><Relationship Id="rId76" Type="http://schemas.openxmlformats.org/officeDocument/2006/relationships/image" Target="../media/image76.png"/><Relationship Id="rId97" Type="http://schemas.openxmlformats.org/officeDocument/2006/relationships/image" Target="../media/image97.png"/><Relationship Id="rId7" Type="http://schemas.openxmlformats.org/officeDocument/2006/relationships/image" Target="../media/image7.png"/><Relationship Id="rId71" Type="http://schemas.openxmlformats.org/officeDocument/2006/relationships/image" Target="../media/image71.png"/><Relationship Id="rId92" Type="http://schemas.openxmlformats.org/officeDocument/2006/relationships/image" Target="../media/image92.png"/><Relationship Id="rId2" Type="http://schemas.openxmlformats.org/officeDocument/2006/relationships/image" Target="../media/image2.png"/><Relationship Id="rId29" Type="http://schemas.openxmlformats.org/officeDocument/2006/relationships/image" Target="../media/image29.png"/><Relationship Id="rId24" Type="http://schemas.openxmlformats.org/officeDocument/2006/relationships/image" Target="../media/image24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66" Type="http://schemas.openxmlformats.org/officeDocument/2006/relationships/image" Target="../media/image66.png"/><Relationship Id="rId87" Type="http://schemas.openxmlformats.org/officeDocument/2006/relationships/image" Target="../media/image87.png"/><Relationship Id="rId61" Type="http://schemas.openxmlformats.org/officeDocument/2006/relationships/image" Target="../media/image61.png"/><Relationship Id="rId82" Type="http://schemas.openxmlformats.org/officeDocument/2006/relationships/image" Target="../media/image82.png"/><Relationship Id="rId19" Type="http://schemas.openxmlformats.org/officeDocument/2006/relationships/image" Target="../media/image19.png"/><Relationship Id="rId14" Type="http://schemas.openxmlformats.org/officeDocument/2006/relationships/image" Target="../media/image14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56" Type="http://schemas.openxmlformats.org/officeDocument/2006/relationships/image" Target="../media/image56.png"/><Relationship Id="rId77" Type="http://schemas.openxmlformats.org/officeDocument/2006/relationships/image" Target="../media/image77.png"/><Relationship Id="rId8" Type="http://schemas.openxmlformats.org/officeDocument/2006/relationships/image" Target="../media/image8.png"/><Relationship Id="rId51" Type="http://schemas.openxmlformats.org/officeDocument/2006/relationships/image" Target="../media/image51.png"/><Relationship Id="rId72" Type="http://schemas.openxmlformats.org/officeDocument/2006/relationships/image" Target="../media/image72.png"/><Relationship Id="rId93" Type="http://schemas.openxmlformats.org/officeDocument/2006/relationships/image" Target="../media/image93.png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6.png"/><Relationship Id="rId117" Type="http://schemas.openxmlformats.org/officeDocument/2006/relationships/image" Target="../media/image117.png"/><Relationship Id="rId21" Type="http://schemas.openxmlformats.org/officeDocument/2006/relationships/image" Target="../media/image21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63" Type="http://schemas.openxmlformats.org/officeDocument/2006/relationships/image" Target="../media/image63.png"/><Relationship Id="rId68" Type="http://schemas.openxmlformats.org/officeDocument/2006/relationships/image" Target="../media/image68.png"/><Relationship Id="rId84" Type="http://schemas.openxmlformats.org/officeDocument/2006/relationships/image" Target="../media/image84.png"/><Relationship Id="rId89" Type="http://schemas.openxmlformats.org/officeDocument/2006/relationships/image" Target="../media/image89.png"/><Relationship Id="rId112" Type="http://schemas.openxmlformats.org/officeDocument/2006/relationships/image" Target="../media/image112.png"/><Relationship Id="rId16" Type="http://schemas.openxmlformats.org/officeDocument/2006/relationships/image" Target="../media/image16.png"/><Relationship Id="rId107" Type="http://schemas.openxmlformats.org/officeDocument/2006/relationships/image" Target="../media/image107.png"/><Relationship Id="rId11" Type="http://schemas.openxmlformats.org/officeDocument/2006/relationships/image" Target="../media/image11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53" Type="http://schemas.openxmlformats.org/officeDocument/2006/relationships/image" Target="../media/image53.png"/><Relationship Id="rId58" Type="http://schemas.openxmlformats.org/officeDocument/2006/relationships/image" Target="../media/image58.png"/><Relationship Id="rId74" Type="http://schemas.openxmlformats.org/officeDocument/2006/relationships/image" Target="../media/image74.png"/><Relationship Id="rId79" Type="http://schemas.openxmlformats.org/officeDocument/2006/relationships/image" Target="../media/image79.png"/><Relationship Id="rId102" Type="http://schemas.openxmlformats.org/officeDocument/2006/relationships/image" Target="../media/image102.png"/><Relationship Id="rId123" Type="http://schemas.openxmlformats.org/officeDocument/2006/relationships/image" Target="../media/image123.png"/><Relationship Id="rId5" Type="http://schemas.openxmlformats.org/officeDocument/2006/relationships/image" Target="../media/image5.png"/><Relationship Id="rId90" Type="http://schemas.openxmlformats.org/officeDocument/2006/relationships/image" Target="../media/image90.png"/><Relationship Id="rId95" Type="http://schemas.openxmlformats.org/officeDocument/2006/relationships/image" Target="../media/image95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64" Type="http://schemas.openxmlformats.org/officeDocument/2006/relationships/image" Target="../media/image64.png"/><Relationship Id="rId69" Type="http://schemas.openxmlformats.org/officeDocument/2006/relationships/image" Target="../media/image69.png"/><Relationship Id="rId113" Type="http://schemas.openxmlformats.org/officeDocument/2006/relationships/image" Target="../media/image113.png"/><Relationship Id="rId118" Type="http://schemas.openxmlformats.org/officeDocument/2006/relationships/image" Target="../media/image118.png"/><Relationship Id="rId80" Type="http://schemas.openxmlformats.org/officeDocument/2006/relationships/image" Target="../media/image80.png"/><Relationship Id="rId85" Type="http://schemas.openxmlformats.org/officeDocument/2006/relationships/image" Target="../media/image85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59" Type="http://schemas.openxmlformats.org/officeDocument/2006/relationships/image" Target="../media/image59.png"/><Relationship Id="rId103" Type="http://schemas.openxmlformats.org/officeDocument/2006/relationships/image" Target="../media/image103.png"/><Relationship Id="rId108" Type="http://schemas.openxmlformats.org/officeDocument/2006/relationships/image" Target="../media/image108.png"/><Relationship Id="rId124" Type="http://schemas.openxmlformats.org/officeDocument/2006/relationships/image" Target="../media/image124.png"/><Relationship Id="rId54" Type="http://schemas.openxmlformats.org/officeDocument/2006/relationships/image" Target="../media/image54.png"/><Relationship Id="rId70" Type="http://schemas.openxmlformats.org/officeDocument/2006/relationships/image" Target="../media/image70.png"/><Relationship Id="rId75" Type="http://schemas.openxmlformats.org/officeDocument/2006/relationships/image" Target="../media/image75.png"/><Relationship Id="rId91" Type="http://schemas.openxmlformats.org/officeDocument/2006/relationships/image" Target="../media/image91.png"/><Relationship Id="rId96" Type="http://schemas.openxmlformats.org/officeDocument/2006/relationships/image" Target="../media/image9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49" Type="http://schemas.openxmlformats.org/officeDocument/2006/relationships/image" Target="../media/image49.png"/><Relationship Id="rId114" Type="http://schemas.openxmlformats.org/officeDocument/2006/relationships/image" Target="../media/image114.png"/><Relationship Id="rId119" Type="http://schemas.openxmlformats.org/officeDocument/2006/relationships/image" Target="../media/image119.png"/><Relationship Id="rId44" Type="http://schemas.openxmlformats.org/officeDocument/2006/relationships/image" Target="../media/image44.png"/><Relationship Id="rId60" Type="http://schemas.openxmlformats.org/officeDocument/2006/relationships/image" Target="../media/image60.png"/><Relationship Id="rId65" Type="http://schemas.openxmlformats.org/officeDocument/2006/relationships/image" Target="../media/image65.png"/><Relationship Id="rId81" Type="http://schemas.openxmlformats.org/officeDocument/2006/relationships/image" Target="../media/image81.png"/><Relationship Id="rId86" Type="http://schemas.openxmlformats.org/officeDocument/2006/relationships/image" Target="../media/image86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9" Type="http://schemas.openxmlformats.org/officeDocument/2006/relationships/image" Target="../media/image39.png"/><Relationship Id="rId109" Type="http://schemas.openxmlformats.org/officeDocument/2006/relationships/image" Target="../media/image109.png"/><Relationship Id="rId34" Type="http://schemas.openxmlformats.org/officeDocument/2006/relationships/image" Target="../media/image34.png"/><Relationship Id="rId50" Type="http://schemas.openxmlformats.org/officeDocument/2006/relationships/image" Target="../media/image50.png"/><Relationship Id="rId55" Type="http://schemas.openxmlformats.org/officeDocument/2006/relationships/image" Target="../media/image55.png"/><Relationship Id="rId76" Type="http://schemas.openxmlformats.org/officeDocument/2006/relationships/image" Target="../media/image76.png"/><Relationship Id="rId97" Type="http://schemas.openxmlformats.org/officeDocument/2006/relationships/image" Target="../media/image97.png"/><Relationship Id="rId104" Type="http://schemas.openxmlformats.org/officeDocument/2006/relationships/image" Target="../media/image104.png"/><Relationship Id="rId120" Type="http://schemas.openxmlformats.org/officeDocument/2006/relationships/image" Target="../media/image120.png"/><Relationship Id="rId125" Type="http://schemas.openxmlformats.org/officeDocument/2006/relationships/image" Target="../media/image125.png"/><Relationship Id="rId7" Type="http://schemas.openxmlformats.org/officeDocument/2006/relationships/image" Target="../media/image7.png"/><Relationship Id="rId71" Type="http://schemas.openxmlformats.org/officeDocument/2006/relationships/image" Target="../media/image71.png"/><Relationship Id="rId92" Type="http://schemas.openxmlformats.org/officeDocument/2006/relationships/image" Target="../media/image92.png"/><Relationship Id="rId2" Type="http://schemas.openxmlformats.org/officeDocument/2006/relationships/image" Target="../media/image2.png"/><Relationship Id="rId29" Type="http://schemas.openxmlformats.org/officeDocument/2006/relationships/image" Target="../media/image29.png"/><Relationship Id="rId24" Type="http://schemas.openxmlformats.org/officeDocument/2006/relationships/image" Target="../media/image24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66" Type="http://schemas.openxmlformats.org/officeDocument/2006/relationships/image" Target="../media/image66.png"/><Relationship Id="rId87" Type="http://schemas.openxmlformats.org/officeDocument/2006/relationships/image" Target="../media/image87.png"/><Relationship Id="rId110" Type="http://schemas.openxmlformats.org/officeDocument/2006/relationships/image" Target="../media/image110.png"/><Relationship Id="rId115" Type="http://schemas.openxmlformats.org/officeDocument/2006/relationships/image" Target="../media/image115.png"/><Relationship Id="rId61" Type="http://schemas.openxmlformats.org/officeDocument/2006/relationships/image" Target="../media/image61.png"/><Relationship Id="rId82" Type="http://schemas.openxmlformats.org/officeDocument/2006/relationships/image" Target="../media/image82.png"/><Relationship Id="rId19" Type="http://schemas.openxmlformats.org/officeDocument/2006/relationships/image" Target="../media/image19.png"/><Relationship Id="rId14" Type="http://schemas.openxmlformats.org/officeDocument/2006/relationships/image" Target="../media/image14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56" Type="http://schemas.openxmlformats.org/officeDocument/2006/relationships/image" Target="../media/image56.png"/><Relationship Id="rId77" Type="http://schemas.openxmlformats.org/officeDocument/2006/relationships/image" Target="../media/image77.png"/><Relationship Id="rId100" Type="http://schemas.openxmlformats.org/officeDocument/2006/relationships/image" Target="../media/image100.png"/><Relationship Id="rId105" Type="http://schemas.openxmlformats.org/officeDocument/2006/relationships/image" Target="../media/image105.png"/><Relationship Id="rId8" Type="http://schemas.openxmlformats.org/officeDocument/2006/relationships/image" Target="../media/image8.png"/><Relationship Id="rId51" Type="http://schemas.openxmlformats.org/officeDocument/2006/relationships/image" Target="../media/image51.png"/><Relationship Id="rId72" Type="http://schemas.openxmlformats.org/officeDocument/2006/relationships/image" Target="../media/image72.png"/><Relationship Id="rId93" Type="http://schemas.openxmlformats.org/officeDocument/2006/relationships/image" Target="../media/image93.png"/><Relationship Id="rId98" Type="http://schemas.openxmlformats.org/officeDocument/2006/relationships/image" Target="../media/image98.png"/><Relationship Id="rId121" Type="http://schemas.openxmlformats.org/officeDocument/2006/relationships/image" Target="../media/image121.png"/><Relationship Id="rId3" Type="http://schemas.openxmlformats.org/officeDocument/2006/relationships/image" Target="../media/image3.png"/><Relationship Id="rId25" Type="http://schemas.openxmlformats.org/officeDocument/2006/relationships/image" Target="../media/image25.png"/><Relationship Id="rId46" Type="http://schemas.openxmlformats.org/officeDocument/2006/relationships/image" Target="../media/image46.png"/><Relationship Id="rId67" Type="http://schemas.openxmlformats.org/officeDocument/2006/relationships/image" Target="../media/image67.png"/><Relationship Id="rId116" Type="http://schemas.openxmlformats.org/officeDocument/2006/relationships/image" Target="../media/image116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Relationship Id="rId62" Type="http://schemas.openxmlformats.org/officeDocument/2006/relationships/image" Target="../media/image62.png"/><Relationship Id="rId83" Type="http://schemas.openxmlformats.org/officeDocument/2006/relationships/image" Target="../media/image83.png"/><Relationship Id="rId88" Type="http://schemas.openxmlformats.org/officeDocument/2006/relationships/image" Target="../media/image88.png"/><Relationship Id="rId111" Type="http://schemas.openxmlformats.org/officeDocument/2006/relationships/image" Target="../media/image111.png"/><Relationship Id="rId15" Type="http://schemas.openxmlformats.org/officeDocument/2006/relationships/image" Target="../media/image15.png"/><Relationship Id="rId36" Type="http://schemas.openxmlformats.org/officeDocument/2006/relationships/image" Target="../media/image36.png"/><Relationship Id="rId57" Type="http://schemas.openxmlformats.org/officeDocument/2006/relationships/image" Target="../media/image57.png"/><Relationship Id="rId106" Type="http://schemas.openxmlformats.org/officeDocument/2006/relationships/image" Target="../media/image106.png"/><Relationship Id="rId10" Type="http://schemas.openxmlformats.org/officeDocument/2006/relationships/image" Target="../media/image10.png"/><Relationship Id="rId31" Type="http://schemas.openxmlformats.org/officeDocument/2006/relationships/image" Target="../media/image31.png"/><Relationship Id="rId52" Type="http://schemas.openxmlformats.org/officeDocument/2006/relationships/image" Target="../media/image52.png"/><Relationship Id="rId73" Type="http://schemas.openxmlformats.org/officeDocument/2006/relationships/image" Target="../media/image73.png"/><Relationship Id="rId78" Type="http://schemas.openxmlformats.org/officeDocument/2006/relationships/image" Target="../media/image78.png"/><Relationship Id="rId94" Type="http://schemas.openxmlformats.org/officeDocument/2006/relationships/image" Target="../media/image94.png"/><Relationship Id="rId99" Type="http://schemas.openxmlformats.org/officeDocument/2006/relationships/image" Target="../media/image99.png"/><Relationship Id="rId101" Type="http://schemas.openxmlformats.org/officeDocument/2006/relationships/image" Target="../media/image101.png"/><Relationship Id="rId122" Type="http://schemas.openxmlformats.org/officeDocument/2006/relationships/image" Target="../media/image122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.png"/><Relationship Id="rId21" Type="http://schemas.openxmlformats.org/officeDocument/2006/relationships/image" Target="../media/image21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63" Type="http://schemas.openxmlformats.org/officeDocument/2006/relationships/image" Target="../media/image63.png"/><Relationship Id="rId68" Type="http://schemas.openxmlformats.org/officeDocument/2006/relationships/image" Target="../media/image68.png"/><Relationship Id="rId84" Type="http://schemas.openxmlformats.org/officeDocument/2006/relationships/image" Target="../media/image84.png"/><Relationship Id="rId89" Type="http://schemas.openxmlformats.org/officeDocument/2006/relationships/image" Target="../media/image89.png"/><Relationship Id="rId112" Type="http://schemas.openxmlformats.org/officeDocument/2006/relationships/image" Target="../media/image112.png"/><Relationship Id="rId16" Type="http://schemas.openxmlformats.org/officeDocument/2006/relationships/image" Target="../media/image16.png"/><Relationship Id="rId107" Type="http://schemas.openxmlformats.org/officeDocument/2006/relationships/image" Target="../media/image107.png"/><Relationship Id="rId11" Type="http://schemas.openxmlformats.org/officeDocument/2006/relationships/image" Target="../media/image11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53" Type="http://schemas.openxmlformats.org/officeDocument/2006/relationships/image" Target="../media/image53.png"/><Relationship Id="rId58" Type="http://schemas.openxmlformats.org/officeDocument/2006/relationships/image" Target="../media/image58.png"/><Relationship Id="rId74" Type="http://schemas.openxmlformats.org/officeDocument/2006/relationships/image" Target="../media/image74.png"/><Relationship Id="rId79" Type="http://schemas.openxmlformats.org/officeDocument/2006/relationships/image" Target="../media/image79.png"/><Relationship Id="rId102" Type="http://schemas.openxmlformats.org/officeDocument/2006/relationships/image" Target="../media/image102.png"/><Relationship Id="rId123" Type="http://schemas.openxmlformats.org/officeDocument/2006/relationships/image" Target="../media/image123.png"/><Relationship Id="rId128" Type="http://schemas.openxmlformats.org/officeDocument/2006/relationships/image" Target="../media/image128.png"/><Relationship Id="rId5" Type="http://schemas.openxmlformats.org/officeDocument/2006/relationships/image" Target="../media/image5.png"/><Relationship Id="rId90" Type="http://schemas.openxmlformats.org/officeDocument/2006/relationships/image" Target="../media/image90.png"/><Relationship Id="rId95" Type="http://schemas.openxmlformats.org/officeDocument/2006/relationships/image" Target="../media/image95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64" Type="http://schemas.openxmlformats.org/officeDocument/2006/relationships/image" Target="../media/image64.png"/><Relationship Id="rId69" Type="http://schemas.openxmlformats.org/officeDocument/2006/relationships/image" Target="../media/image69.png"/><Relationship Id="rId113" Type="http://schemas.openxmlformats.org/officeDocument/2006/relationships/image" Target="../media/image113.png"/><Relationship Id="rId118" Type="http://schemas.openxmlformats.org/officeDocument/2006/relationships/image" Target="../media/image118.png"/><Relationship Id="rId80" Type="http://schemas.openxmlformats.org/officeDocument/2006/relationships/image" Target="../media/image80.png"/><Relationship Id="rId85" Type="http://schemas.openxmlformats.org/officeDocument/2006/relationships/image" Target="../media/image85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59" Type="http://schemas.openxmlformats.org/officeDocument/2006/relationships/image" Target="../media/image59.png"/><Relationship Id="rId103" Type="http://schemas.openxmlformats.org/officeDocument/2006/relationships/image" Target="../media/image103.png"/><Relationship Id="rId108" Type="http://schemas.openxmlformats.org/officeDocument/2006/relationships/image" Target="../media/image108.png"/><Relationship Id="rId124" Type="http://schemas.openxmlformats.org/officeDocument/2006/relationships/image" Target="../media/image124.png"/><Relationship Id="rId129" Type="http://schemas.openxmlformats.org/officeDocument/2006/relationships/image" Target="../media/image129.png"/><Relationship Id="rId54" Type="http://schemas.openxmlformats.org/officeDocument/2006/relationships/image" Target="../media/image54.png"/><Relationship Id="rId70" Type="http://schemas.openxmlformats.org/officeDocument/2006/relationships/image" Target="../media/image70.png"/><Relationship Id="rId75" Type="http://schemas.openxmlformats.org/officeDocument/2006/relationships/image" Target="../media/image75.png"/><Relationship Id="rId91" Type="http://schemas.openxmlformats.org/officeDocument/2006/relationships/image" Target="../media/image91.png"/><Relationship Id="rId96" Type="http://schemas.openxmlformats.org/officeDocument/2006/relationships/image" Target="../media/image9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49" Type="http://schemas.openxmlformats.org/officeDocument/2006/relationships/image" Target="../media/image49.png"/><Relationship Id="rId114" Type="http://schemas.openxmlformats.org/officeDocument/2006/relationships/image" Target="../media/image114.png"/><Relationship Id="rId119" Type="http://schemas.openxmlformats.org/officeDocument/2006/relationships/image" Target="../media/image119.png"/><Relationship Id="rId44" Type="http://schemas.openxmlformats.org/officeDocument/2006/relationships/image" Target="../media/image44.png"/><Relationship Id="rId60" Type="http://schemas.openxmlformats.org/officeDocument/2006/relationships/image" Target="../media/image60.png"/><Relationship Id="rId65" Type="http://schemas.openxmlformats.org/officeDocument/2006/relationships/image" Target="../media/image65.png"/><Relationship Id="rId81" Type="http://schemas.openxmlformats.org/officeDocument/2006/relationships/image" Target="../media/image81.png"/><Relationship Id="rId86" Type="http://schemas.openxmlformats.org/officeDocument/2006/relationships/image" Target="../media/image86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9" Type="http://schemas.openxmlformats.org/officeDocument/2006/relationships/image" Target="../media/image39.png"/><Relationship Id="rId109" Type="http://schemas.openxmlformats.org/officeDocument/2006/relationships/image" Target="../media/image109.png"/><Relationship Id="rId34" Type="http://schemas.openxmlformats.org/officeDocument/2006/relationships/image" Target="../media/image34.png"/><Relationship Id="rId50" Type="http://schemas.openxmlformats.org/officeDocument/2006/relationships/image" Target="../media/image50.png"/><Relationship Id="rId55" Type="http://schemas.openxmlformats.org/officeDocument/2006/relationships/image" Target="../media/image55.png"/><Relationship Id="rId76" Type="http://schemas.openxmlformats.org/officeDocument/2006/relationships/image" Target="../media/image76.png"/><Relationship Id="rId97" Type="http://schemas.openxmlformats.org/officeDocument/2006/relationships/image" Target="../media/image97.png"/><Relationship Id="rId104" Type="http://schemas.openxmlformats.org/officeDocument/2006/relationships/image" Target="../media/image104.png"/><Relationship Id="rId120" Type="http://schemas.openxmlformats.org/officeDocument/2006/relationships/image" Target="../media/image120.png"/><Relationship Id="rId125" Type="http://schemas.openxmlformats.org/officeDocument/2006/relationships/image" Target="../media/image125.png"/><Relationship Id="rId7" Type="http://schemas.openxmlformats.org/officeDocument/2006/relationships/image" Target="../media/image7.png"/><Relationship Id="rId71" Type="http://schemas.openxmlformats.org/officeDocument/2006/relationships/image" Target="../media/image71.png"/><Relationship Id="rId92" Type="http://schemas.openxmlformats.org/officeDocument/2006/relationships/image" Target="../media/image92.png"/><Relationship Id="rId2" Type="http://schemas.openxmlformats.org/officeDocument/2006/relationships/image" Target="../media/image2.png"/><Relationship Id="rId29" Type="http://schemas.openxmlformats.org/officeDocument/2006/relationships/image" Target="../media/image29.png"/><Relationship Id="rId24" Type="http://schemas.openxmlformats.org/officeDocument/2006/relationships/image" Target="../media/image24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66" Type="http://schemas.openxmlformats.org/officeDocument/2006/relationships/image" Target="../media/image66.png"/><Relationship Id="rId87" Type="http://schemas.openxmlformats.org/officeDocument/2006/relationships/image" Target="../media/image87.png"/><Relationship Id="rId110" Type="http://schemas.openxmlformats.org/officeDocument/2006/relationships/image" Target="../media/image110.png"/><Relationship Id="rId115" Type="http://schemas.openxmlformats.org/officeDocument/2006/relationships/image" Target="../media/image115.png"/><Relationship Id="rId61" Type="http://schemas.openxmlformats.org/officeDocument/2006/relationships/image" Target="../media/image61.png"/><Relationship Id="rId82" Type="http://schemas.openxmlformats.org/officeDocument/2006/relationships/image" Target="../media/image82.png"/><Relationship Id="rId19" Type="http://schemas.openxmlformats.org/officeDocument/2006/relationships/image" Target="../media/image19.png"/><Relationship Id="rId14" Type="http://schemas.openxmlformats.org/officeDocument/2006/relationships/image" Target="../media/image14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56" Type="http://schemas.openxmlformats.org/officeDocument/2006/relationships/image" Target="../media/image56.png"/><Relationship Id="rId77" Type="http://schemas.openxmlformats.org/officeDocument/2006/relationships/image" Target="../media/image77.png"/><Relationship Id="rId100" Type="http://schemas.openxmlformats.org/officeDocument/2006/relationships/image" Target="../media/image100.png"/><Relationship Id="rId105" Type="http://schemas.openxmlformats.org/officeDocument/2006/relationships/image" Target="../media/image105.png"/><Relationship Id="rId126" Type="http://schemas.openxmlformats.org/officeDocument/2006/relationships/image" Target="../media/image126.png"/><Relationship Id="rId8" Type="http://schemas.openxmlformats.org/officeDocument/2006/relationships/image" Target="../media/image8.png"/><Relationship Id="rId51" Type="http://schemas.openxmlformats.org/officeDocument/2006/relationships/image" Target="../media/image51.png"/><Relationship Id="rId72" Type="http://schemas.openxmlformats.org/officeDocument/2006/relationships/image" Target="../media/image72.png"/><Relationship Id="rId93" Type="http://schemas.openxmlformats.org/officeDocument/2006/relationships/image" Target="../media/image93.png"/><Relationship Id="rId98" Type="http://schemas.openxmlformats.org/officeDocument/2006/relationships/image" Target="../media/image98.png"/><Relationship Id="rId121" Type="http://schemas.openxmlformats.org/officeDocument/2006/relationships/image" Target="../media/image121.png"/><Relationship Id="rId3" Type="http://schemas.openxmlformats.org/officeDocument/2006/relationships/image" Target="../media/image3.png"/><Relationship Id="rId25" Type="http://schemas.openxmlformats.org/officeDocument/2006/relationships/image" Target="../media/image25.png"/><Relationship Id="rId46" Type="http://schemas.openxmlformats.org/officeDocument/2006/relationships/image" Target="../media/image46.png"/><Relationship Id="rId67" Type="http://schemas.openxmlformats.org/officeDocument/2006/relationships/image" Target="../media/image67.png"/><Relationship Id="rId116" Type="http://schemas.openxmlformats.org/officeDocument/2006/relationships/image" Target="../media/image116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Relationship Id="rId62" Type="http://schemas.openxmlformats.org/officeDocument/2006/relationships/image" Target="../media/image62.png"/><Relationship Id="rId83" Type="http://schemas.openxmlformats.org/officeDocument/2006/relationships/image" Target="../media/image83.png"/><Relationship Id="rId88" Type="http://schemas.openxmlformats.org/officeDocument/2006/relationships/image" Target="../media/image88.png"/><Relationship Id="rId111" Type="http://schemas.openxmlformats.org/officeDocument/2006/relationships/image" Target="../media/image111.png"/><Relationship Id="rId15" Type="http://schemas.openxmlformats.org/officeDocument/2006/relationships/image" Target="../media/image15.png"/><Relationship Id="rId36" Type="http://schemas.openxmlformats.org/officeDocument/2006/relationships/image" Target="../media/image36.png"/><Relationship Id="rId57" Type="http://schemas.openxmlformats.org/officeDocument/2006/relationships/image" Target="../media/image57.png"/><Relationship Id="rId106" Type="http://schemas.openxmlformats.org/officeDocument/2006/relationships/image" Target="../media/image106.png"/><Relationship Id="rId127" Type="http://schemas.openxmlformats.org/officeDocument/2006/relationships/image" Target="../media/image127.png"/><Relationship Id="rId10" Type="http://schemas.openxmlformats.org/officeDocument/2006/relationships/image" Target="../media/image10.png"/><Relationship Id="rId31" Type="http://schemas.openxmlformats.org/officeDocument/2006/relationships/image" Target="../media/image31.png"/><Relationship Id="rId52" Type="http://schemas.openxmlformats.org/officeDocument/2006/relationships/image" Target="../media/image52.png"/><Relationship Id="rId73" Type="http://schemas.openxmlformats.org/officeDocument/2006/relationships/image" Target="../media/image73.png"/><Relationship Id="rId78" Type="http://schemas.openxmlformats.org/officeDocument/2006/relationships/image" Target="../media/image78.png"/><Relationship Id="rId94" Type="http://schemas.openxmlformats.org/officeDocument/2006/relationships/image" Target="../media/image94.png"/><Relationship Id="rId99" Type="http://schemas.openxmlformats.org/officeDocument/2006/relationships/image" Target="../media/image99.png"/><Relationship Id="rId101" Type="http://schemas.openxmlformats.org/officeDocument/2006/relationships/image" Target="../media/image101.png"/><Relationship Id="rId122" Type="http://schemas.openxmlformats.org/officeDocument/2006/relationships/image" Target="../media/image122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26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.png"/><Relationship Id="rId21" Type="http://schemas.openxmlformats.org/officeDocument/2006/relationships/image" Target="../media/image21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63" Type="http://schemas.openxmlformats.org/officeDocument/2006/relationships/image" Target="../media/image63.png"/><Relationship Id="rId68" Type="http://schemas.openxmlformats.org/officeDocument/2006/relationships/image" Target="../media/image68.png"/><Relationship Id="rId84" Type="http://schemas.openxmlformats.org/officeDocument/2006/relationships/image" Target="../media/image84.png"/><Relationship Id="rId89" Type="http://schemas.openxmlformats.org/officeDocument/2006/relationships/image" Target="../media/image89.png"/><Relationship Id="rId112" Type="http://schemas.openxmlformats.org/officeDocument/2006/relationships/image" Target="../media/image112.png"/><Relationship Id="rId16" Type="http://schemas.openxmlformats.org/officeDocument/2006/relationships/image" Target="../media/image16.png"/><Relationship Id="rId107" Type="http://schemas.openxmlformats.org/officeDocument/2006/relationships/image" Target="../media/image107.png"/><Relationship Id="rId11" Type="http://schemas.openxmlformats.org/officeDocument/2006/relationships/image" Target="../media/image11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53" Type="http://schemas.openxmlformats.org/officeDocument/2006/relationships/image" Target="../media/image53.png"/><Relationship Id="rId58" Type="http://schemas.openxmlformats.org/officeDocument/2006/relationships/image" Target="../media/image58.png"/><Relationship Id="rId74" Type="http://schemas.openxmlformats.org/officeDocument/2006/relationships/image" Target="../media/image74.png"/><Relationship Id="rId79" Type="http://schemas.openxmlformats.org/officeDocument/2006/relationships/image" Target="../media/image79.png"/><Relationship Id="rId102" Type="http://schemas.openxmlformats.org/officeDocument/2006/relationships/image" Target="../media/image102.png"/><Relationship Id="rId123" Type="http://schemas.openxmlformats.org/officeDocument/2006/relationships/image" Target="../media/image123.png"/><Relationship Id="rId128" Type="http://schemas.openxmlformats.org/officeDocument/2006/relationships/image" Target="../media/image128.png"/><Relationship Id="rId5" Type="http://schemas.openxmlformats.org/officeDocument/2006/relationships/image" Target="../media/image5.png"/><Relationship Id="rId90" Type="http://schemas.openxmlformats.org/officeDocument/2006/relationships/image" Target="../media/image90.png"/><Relationship Id="rId95" Type="http://schemas.openxmlformats.org/officeDocument/2006/relationships/image" Target="../media/image95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64" Type="http://schemas.openxmlformats.org/officeDocument/2006/relationships/image" Target="../media/image64.png"/><Relationship Id="rId69" Type="http://schemas.openxmlformats.org/officeDocument/2006/relationships/image" Target="../media/image69.png"/><Relationship Id="rId113" Type="http://schemas.openxmlformats.org/officeDocument/2006/relationships/image" Target="../media/image113.png"/><Relationship Id="rId118" Type="http://schemas.openxmlformats.org/officeDocument/2006/relationships/image" Target="../media/image118.png"/><Relationship Id="rId80" Type="http://schemas.openxmlformats.org/officeDocument/2006/relationships/image" Target="../media/image80.png"/><Relationship Id="rId85" Type="http://schemas.openxmlformats.org/officeDocument/2006/relationships/image" Target="../media/image85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59" Type="http://schemas.openxmlformats.org/officeDocument/2006/relationships/image" Target="../media/image59.png"/><Relationship Id="rId103" Type="http://schemas.openxmlformats.org/officeDocument/2006/relationships/image" Target="../media/image103.png"/><Relationship Id="rId108" Type="http://schemas.openxmlformats.org/officeDocument/2006/relationships/image" Target="../media/image108.png"/><Relationship Id="rId124" Type="http://schemas.openxmlformats.org/officeDocument/2006/relationships/image" Target="../media/image124.png"/><Relationship Id="rId129" Type="http://schemas.openxmlformats.org/officeDocument/2006/relationships/image" Target="../media/image129.png"/><Relationship Id="rId54" Type="http://schemas.openxmlformats.org/officeDocument/2006/relationships/image" Target="../media/image54.png"/><Relationship Id="rId70" Type="http://schemas.openxmlformats.org/officeDocument/2006/relationships/image" Target="../media/image70.png"/><Relationship Id="rId75" Type="http://schemas.openxmlformats.org/officeDocument/2006/relationships/image" Target="../media/image75.png"/><Relationship Id="rId91" Type="http://schemas.openxmlformats.org/officeDocument/2006/relationships/image" Target="../media/image91.png"/><Relationship Id="rId96" Type="http://schemas.openxmlformats.org/officeDocument/2006/relationships/image" Target="../media/image9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49" Type="http://schemas.openxmlformats.org/officeDocument/2006/relationships/image" Target="../media/image49.png"/><Relationship Id="rId114" Type="http://schemas.openxmlformats.org/officeDocument/2006/relationships/image" Target="../media/image114.png"/><Relationship Id="rId119" Type="http://schemas.openxmlformats.org/officeDocument/2006/relationships/image" Target="../media/image119.png"/><Relationship Id="rId44" Type="http://schemas.openxmlformats.org/officeDocument/2006/relationships/image" Target="../media/image44.png"/><Relationship Id="rId60" Type="http://schemas.openxmlformats.org/officeDocument/2006/relationships/image" Target="../media/image60.png"/><Relationship Id="rId65" Type="http://schemas.openxmlformats.org/officeDocument/2006/relationships/image" Target="../media/image65.png"/><Relationship Id="rId81" Type="http://schemas.openxmlformats.org/officeDocument/2006/relationships/image" Target="../media/image81.png"/><Relationship Id="rId86" Type="http://schemas.openxmlformats.org/officeDocument/2006/relationships/image" Target="../media/image86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9" Type="http://schemas.openxmlformats.org/officeDocument/2006/relationships/image" Target="../media/image39.png"/><Relationship Id="rId109" Type="http://schemas.openxmlformats.org/officeDocument/2006/relationships/image" Target="../media/image109.png"/><Relationship Id="rId34" Type="http://schemas.openxmlformats.org/officeDocument/2006/relationships/image" Target="../media/image34.png"/><Relationship Id="rId50" Type="http://schemas.openxmlformats.org/officeDocument/2006/relationships/image" Target="../media/image50.png"/><Relationship Id="rId55" Type="http://schemas.openxmlformats.org/officeDocument/2006/relationships/image" Target="../media/image55.png"/><Relationship Id="rId76" Type="http://schemas.openxmlformats.org/officeDocument/2006/relationships/image" Target="../media/image76.png"/><Relationship Id="rId97" Type="http://schemas.openxmlformats.org/officeDocument/2006/relationships/image" Target="../media/image97.png"/><Relationship Id="rId104" Type="http://schemas.openxmlformats.org/officeDocument/2006/relationships/image" Target="../media/image104.png"/><Relationship Id="rId120" Type="http://schemas.openxmlformats.org/officeDocument/2006/relationships/image" Target="../media/image120.png"/><Relationship Id="rId125" Type="http://schemas.openxmlformats.org/officeDocument/2006/relationships/image" Target="../media/image125.png"/><Relationship Id="rId7" Type="http://schemas.openxmlformats.org/officeDocument/2006/relationships/image" Target="../media/image7.png"/><Relationship Id="rId71" Type="http://schemas.openxmlformats.org/officeDocument/2006/relationships/image" Target="../media/image71.png"/><Relationship Id="rId92" Type="http://schemas.openxmlformats.org/officeDocument/2006/relationships/image" Target="../media/image92.png"/><Relationship Id="rId2" Type="http://schemas.openxmlformats.org/officeDocument/2006/relationships/image" Target="../media/image2.png"/><Relationship Id="rId29" Type="http://schemas.openxmlformats.org/officeDocument/2006/relationships/image" Target="../media/image29.png"/><Relationship Id="rId24" Type="http://schemas.openxmlformats.org/officeDocument/2006/relationships/image" Target="../media/image24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66" Type="http://schemas.openxmlformats.org/officeDocument/2006/relationships/image" Target="../media/image66.png"/><Relationship Id="rId87" Type="http://schemas.openxmlformats.org/officeDocument/2006/relationships/image" Target="../media/image87.png"/><Relationship Id="rId110" Type="http://schemas.openxmlformats.org/officeDocument/2006/relationships/image" Target="../media/image110.png"/><Relationship Id="rId115" Type="http://schemas.openxmlformats.org/officeDocument/2006/relationships/image" Target="../media/image115.png"/><Relationship Id="rId61" Type="http://schemas.openxmlformats.org/officeDocument/2006/relationships/image" Target="../media/image61.png"/><Relationship Id="rId82" Type="http://schemas.openxmlformats.org/officeDocument/2006/relationships/image" Target="../media/image82.png"/><Relationship Id="rId19" Type="http://schemas.openxmlformats.org/officeDocument/2006/relationships/image" Target="../media/image19.png"/><Relationship Id="rId14" Type="http://schemas.openxmlformats.org/officeDocument/2006/relationships/image" Target="../media/image14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56" Type="http://schemas.openxmlformats.org/officeDocument/2006/relationships/image" Target="../media/image56.png"/><Relationship Id="rId77" Type="http://schemas.openxmlformats.org/officeDocument/2006/relationships/image" Target="../media/image77.png"/><Relationship Id="rId100" Type="http://schemas.openxmlformats.org/officeDocument/2006/relationships/image" Target="../media/image100.png"/><Relationship Id="rId105" Type="http://schemas.openxmlformats.org/officeDocument/2006/relationships/image" Target="../media/image105.png"/><Relationship Id="rId126" Type="http://schemas.openxmlformats.org/officeDocument/2006/relationships/image" Target="../media/image126.png"/><Relationship Id="rId8" Type="http://schemas.openxmlformats.org/officeDocument/2006/relationships/image" Target="../media/image8.png"/><Relationship Id="rId51" Type="http://schemas.openxmlformats.org/officeDocument/2006/relationships/image" Target="../media/image51.png"/><Relationship Id="rId72" Type="http://schemas.openxmlformats.org/officeDocument/2006/relationships/image" Target="../media/image72.png"/><Relationship Id="rId93" Type="http://schemas.openxmlformats.org/officeDocument/2006/relationships/image" Target="../media/image93.png"/><Relationship Id="rId98" Type="http://schemas.openxmlformats.org/officeDocument/2006/relationships/image" Target="../media/image98.png"/><Relationship Id="rId121" Type="http://schemas.openxmlformats.org/officeDocument/2006/relationships/image" Target="../media/image121.png"/><Relationship Id="rId3" Type="http://schemas.openxmlformats.org/officeDocument/2006/relationships/image" Target="../media/image3.png"/><Relationship Id="rId25" Type="http://schemas.openxmlformats.org/officeDocument/2006/relationships/image" Target="../media/image25.png"/><Relationship Id="rId46" Type="http://schemas.openxmlformats.org/officeDocument/2006/relationships/image" Target="../media/image46.png"/><Relationship Id="rId67" Type="http://schemas.openxmlformats.org/officeDocument/2006/relationships/image" Target="../media/image67.png"/><Relationship Id="rId116" Type="http://schemas.openxmlformats.org/officeDocument/2006/relationships/image" Target="../media/image116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Relationship Id="rId62" Type="http://schemas.openxmlformats.org/officeDocument/2006/relationships/image" Target="../media/image62.png"/><Relationship Id="rId83" Type="http://schemas.openxmlformats.org/officeDocument/2006/relationships/image" Target="../media/image83.png"/><Relationship Id="rId88" Type="http://schemas.openxmlformats.org/officeDocument/2006/relationships/image" Target="../media/image88.png"/><Relationship Id="rId111" Type="http://schemas.openxmlformats.org/officeDocument/2006/relationships/image" Target="../media/image111.png"/><Relationship Id="rId15" Type="http://schemas.openxmlformats.org/officeDocument/2006/relationships/image" Target="../media/image15.png"/><Relationship Id="rId36" Type="http://schemas.openxmlformats.org/officeDocument/2006/relationships/image" Target="../media/image36.png"/><Relationship Id="rId57" Type="http://schemas.openxmlformats.org/officeDocument/2006/relationships/image" Target="../media/image57.png"/><Relationship Id="rId106" Type="http://schemas.openxmlformats.org/officeDocument/2006/relationships/image" Target="../media/image106.png"/><Relationship Id="rId127" Type="http://schemas.openxmlformats.org/officeDocument/2006/relationships/image" Target="../media/image127.png"/><Relationship Id="rId10" Type="http://schemas.openxmlformats.org/officeDocument/2006/relationships/image" Target="../media/image10.png"/><Relationship Id="rId31" Type="http://schemas.openxmlformats.org/officeDocument/2006/relationships/image" Target="../media/image31.png"/><Relationship Id="rId52" Type="http://schemas.openxmlformats.org/officeDocument/2006/relationships/image" Target="../media/image52.png"/><Relationship Id="rId73" Type="http://schemas.openxmlformats.org/officeDocument/2006/relationships/image" Target="../media/image73.png"/><Relationship Id="rId78" Type="http://schemas.openxmlformats.org/officeDocument/2006/relationships/image" Target="../media/image78.png"/><Relationship Id="rId94" Type="http://schemas.openxmlformats.org/officeDocument/2006/relationships/image" Target="../media/image94.png"/><Relationship Id="rId99" Type="http://schemas.openxmlformats.org/officeDocument/2006/relationships/image" Target="../media/image99.png"/><Relationship Id="rId101" Type="http://schemas.openxmlformats.org/officeDocument/2006/relationships/image" Target="../media/image101.png"/><Relationship Id="rId122" Type="http://schemas.openxmlformats.org/officeDocument/2006/relationships/image" Target="../media/image122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26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7.png"/><Relationship Id="rId21" Type="http://schemas.openxmlformats.org/officeDocument/2006/relationships/image" Target="../media/image21.png"/><Relationship Id="rId42" Type="http://schemas.openxmlformats.org/officeDocument/2006/relationships/image" Target="../media/image42.png"/><Relationship Id="rId47" Type="http://schemas.openxmlformats.org/officeDocument/2006/relationships/image" Target="../media/image47.png"/><Relationship Id="rId63" Type="http://schemas.openxmlformats.org/officeDocument/2006/relationships/image" Target="../media/image63.png"/><Relationship Id="rId68" Type="http://schemas.openxmlformats.org/officeDocument/2006/relationships/image" Target="../media/image68.png"/><Relationship Id="rId84" Type="http://schemas.openxmlformats.org/officeDocument/2006/relationships/image" Target="../media/image84.png"/><Relationship Id="rId89" Type="http://schemas.openxmlformats.org/officeDocument/2006/relationships/image" Target="../media/image89.png"/><Relationship Id="rId112" Type="http://schemas.openxmlformats.org/officeDocument/2006/relationships/image" Target="../media/image112.png"/><Relationship Id="rId16" Type="http://schemas.openxmlformats.org/officeDocument/2006/relationships/image" Target="../media/image16.png"/><Relationship Id="rId107" Type="http://schemas.openxmlformats.org/officeDocument/2006/relationships/image" Target="../media/image107.png"/><Relationship Id="rId11" Type="http://schemas.openxmlformats.org/officeDocument/2006/relationships/image" Target="../media/image11.png"/><Relationship Id="rId32" Type="http://schemas.openxmlformats.org/officeDocument/2006/relationships/image" Target="../media/image32.png"/><Relationship Id="rId37" Type="http://schemas.openxmlformats.org/officeDocument/2006/relationships/image" Target="../media/image37.png"/><Relationship Id="rId53" Type="http://schemas.openxmlformats.org/officeDocument/2006/relationships/image" Target="../media/image53.png"/><Relationship Id="rId58" Type="http://schemas.openxmlformats.org/officeDocument/2006/relationships/image" Target="../media/image58.png"/><Relationship Id="rId74" Type="http://schemas.openxmlformats.org/officeDocument/2006/relationships/image" Target="../media/image74.png"/><Relationship Id="rId79" Type="http://schemas.openxmlformats.org/officeDocument/2006/relationships/image" Target="../media/image79.png"/><Relationship Id="rId102" Type="http://schemas.openxmlformats.org/officeDocument/2006/relationships/image" Target="../media/image102.png"/><Relationship Id="rId123" Type="http://schemas.openxmlformats.org/officeDocument/2006/relationships/image" Target="../media/image123.png"/><Relationship Id="rId128" Type="http://schemas.openxmlformats.org/officeDocument/2006/relationships/image" Target="../media/image128.png"/><Relationship Id="rId5" Type="http://schemas.openxmlformats.org/officeDocument/2006/relationships/image" Target="../media/image5.png"/><Relationship Id="rId90" Type="http://schemas.openxmlformats.org/officeDocument/2006/relationships/image" Target="../media/image90.png"/><Relationship Id="rId95" Type="http://schemas.openxmlformats.org/officeDocument/2006/relationships/image" Target="../media/image95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43" Type="http://schemas.openxmlformats.org/officeDocument/2006/relationships/image" Target="../media/image43.png"/><Relationship Id="rId48" Type="http://schemas.openxmlformats.org/officeDocument/2006/relationships/image" Target="../media/image48.png"/><Relationship Id="rId64" Type="http://schemas.openxmlformats.org/officeDocument/2006/relationships/image" Target="../media/image64.png"/><Relationship Id="rId69" Type="http://schemas.openxmlformats.org/officeDocument/2006/relationships/image" Target="../media/image69.png"/><Relationship Id="rId113" Type="http://schemas.openxmlformats.org/officeDocument/2006/relationships/image" Target="../media/image113.png"/><Relationship Id="rId118" Type="http://schemas.openxmlformats.org/officeDocument/2006/relationships/image" Target="../media/image118.png"/><Relationship Id="rId80" Type="http://schemas.openxmlformats.org/officeDocument/2006/relationships/image" Target="../media/image80.png"/><Relationship Id="rId85" Type="http://schemas.openxmlformats.org/officeDocument/2006/relationships/image" Target="../media/image85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33" Type="http://schemas.openxmlformats.org/officeDocument/2006/relationships/image" Target="../media/image33.png"/><Relationship Id="rId38" Type="http://schemas.openxmlformats.org/officeDocument/2006/relationships/image" Target="../media/image38.png"/><Relationship Id="rId59" Type="http://schemas.openxmlformats.org/officeDocument/2006/relationships/image" Target="../media/image59.png"/><Relationship Id="rId103" Type="http://schemas.openxmlformats.org/officeDocument/2006/relationships/image" Target="../media/image103.png"/><Relationship Id="rId108" Type="http://schemas.openxmlformats.org/officeDocument/2006/relationships/image" Target="../media/image108.png"/><Relationship Id="rId124" Type="http://schemas.openxmlformats.org/officeDocument/2006/relationships/image" Target="../media/image124.png"/><Relationship Id="rId129" Type="http://schemas.openxmlformats.org/officeDocument/2006/relationships/image" Target="../media/image129.png"/><Relationship Id="rId54" Type="http://schemas.openxmlformats.org/officeDocument/2006/relationships/image" Target="../media/image54.png"/><Relationship Id="rId70" Type="http://schemas.openxmlformats.org/officeDocument/2006/relationships/image" Target="../media/image70.png"/><Relationship Id="rId75" Type="http://schemas.openxmlformats.org/officeDocument/2006/relationships/image" Target="../media/image75.png"/><Relationship Id="rId91" Type="http://schemas.openxmlformats.org/officeDocument/2006/relationships/image" Target="../media/image91.png"/><Relationship Id="rId96" Type="http://schemas.openxmlformats.org/officeDocument/2006/relationships/image" Target="../media/image9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6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49" Type="http://schemas.openxmlformats.org/officeDocument/2006/relationships/image" Target="../media/image49.png"/><Relationship Id="rId114" Type="http://schemas.openxmlformats.org/officeDocument/2006/relationships/image" Target="../media/image114.png"/><Relationship Id="rId119" Type="http://schemas.openxmlformats.org/officeDocument/2006/relationships/image" Target="../media/image119.png"/><Relationship Id="rId44" Type="http://schemas.openxmlformats.org/officeDocument/2006/relationships/image" Target="../media/image44.png"/><Relationship Id="rId60" Type="http://schemas.openxmlformats.org/officeDocument/2006/relationships/image" Target="../media/image60.png"/><Relationship Id="rId65" Type="http://schemas.openxmlformats.org/officeDocument/2006/relationships/image" Target="../media/image65.png"/><Relationship Id="rId81" Type="http://schemas.openxmlformats.org/officeDocument/2006/relationships/image" Target="../media/image81.png"/><Relationship Id="rId86" Type="http://schemas.openxmlformats.org/officeDocument/2006/relationships/image" Target="../media/image86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9" Type="http://schemas.openxmlformats.org/officeDocument/2006/relationships/image" Target="../media/image39.png"/><Relationship Id="rId109" Type="http://schemas.openxmlformats.org/officeDocument/2006/relationships/image" Target="../media/image109.png"/><Relationship Id="rId34" Type="http://schemas.openxmlformats.org/officeDocument/2006/relationships/image" Target="../media/image34.png"/><Relationship Id="rId50" Type="http://schemas.openxmlformats.org/officeDocument/2006/relationships/image" Target="../media/image50.png"/><Relationship Id="rId55" Type="http://schemas.openxmlformats.org/officeDocument/2006/relationships/image" Target="../media/image55.png"/><Relationship Id="rId76" Type="http://schemas.openxmlformats.org/officeDocument/2006/relationships/image" Target="../media/image76.png"/><Relationship Id="rId97" Type="http://schemas.openxmlformats.org/officeDocument/2006/relationships/image" Target="../media/image97.png"/><Relationship Id="rId104" Type="http://schemas.openxmlformats.org/officeDocument/2006/relationships/image" Target="../media/image104.png"/><Relationship Id="rId120" Type="http://schemas.openxmlformats.org/officeDocument/2006/relationships/image" Target="../media/image120.png"/><Relationship Id="rId125" Type="http://schemas.openxmlformats.org/officeDocument/2006/relationships/image" Target="../media/image125.png"/><Relationship Id="rId7" Type="http://schemas.openxmlformats.org/officeDocument/2006/relationships/image" Target="../media/image7.png"/><Relationship Id="rId71" Type="http://schemas.openxmlformats.org/officeDocument/2006/relationships/image" Target="../media/image71.png"/><Relationship Id="rId92" Type="http://schemas.openxmlformats.org/officeDocument/2006/relationships/image" Target="../media/image92.png"/><Relationship Id="rId2" Type="http://schemas.openxmlformats.org/officeDocument/2006/relationships/image" Target="../media/image2.png"/><Relationship Id="rId29" Type="http://schemas.openxmlformats.org/officeDocument/2006/relationships/image" Target="../media/image29.png"/><Relationship Id="rId24" Type="http://schemas.openxmlformats.org/officeDocument/2006/relationships/image" Target="../media/image24.png"/><Relationship Id="rId40" Type="http://schemas.openxmlformats.org/officeDocument/2006/relationships/image" Target="../media/image40.png"/><Relationship Id="rId45" Type="http://schemas.openxmlformats.org/officeDocument/2006/relationships/image" Target="../media/image45.png"/><Relationship Id="rId66" Type="http://schemas.openxmlformats.org/officeDocument/2006/relationships/image" Target="../media/image66.png"/><Relationship Id="rId87" Type="http://schemas.openxmlformats.org/officeDocument/2006/relationships/image" Target="../media/image87.png"/><Relationship Id="rId110" Type="http://schemas.openxmlformats.org/officeDocument/2006/relationships/image" Target="../media/image110.png"/><Relationship Id="rId115" Type="http://schemas.openxmlformats.org/officeDocument/2006/relationships/image" Target="../media/image115.png"/><Relationship Id="rId61" Type="http://schemas.openxmlformats.org/officeDocument/2006/relationships/image" Target="../media/image61.png"/><Relationship Id="rId82" Type="http://schemas.openxmlformats.org/officeDocument/2006/relationships/image" Target="../media/image82.png"/><Relationship Id="rId19" Type="http://schemas.openxmlformats.org/officeDocument/2006/relationships/image" Target="../media/image19.png"/><Relationship Id="rId14" Type="http://schemas.openxmlformats.org/officeDocument/2006/relationships/image" Target="../media/image14.png"/><Relationship Id="rId30" Type="http://schemas.openxmlformats.org/officeDocument/2006/relationships/image" Target="../media/image30.png"/><Relationship Id="rId35" Type="http://schemas.openxmlformats.org/officeDocument/2006/relationships/image" Target="../media/image35.png"/><Relationship Id="rId56" Type="http://schemas.openxmlformats.org/officeDocument/2006/relationships/image" Target="../media/image56.png"/><Relationship Id="rId77" Type="http://schemas.openxmlformats.org/officeDocument/2006/relationships/image" Target="../media/image77.png"/><Relationship Id="rId100" Type="http://schemas.openxmlformats.org/officeDocument/2006/relationships/image" Target="../media/image100.png"/><Relationship Id="rId105" Type="http://schemas.openxmlformats.org/officeDocument/2006/relationships/image" Target="../media/image105.png"/><Relationship Id="rId126" Type="http://schemas.openxmlformats.org/officeDocument/2006/relationships/image" Target="../media/image126.png"/><Relationship Id="rId8" Type="http://schemas.openxmlformats.org/officeDocument/2006/relationships/image" Target="../media/image8.png"/><Relationship Id="rId51" Type="http://schemas.openxmlformats.org/officeDocument/2006/relationships/image" Target="../media/image51.png"/><Relationship Id="rId72" Type="http://schemas.openxmlformats.org/officeDocument/2006/relationships/image" Target="../media/image72.png"/><Relationship Id="rId93" Type="http://schemas.openxmlformats.org/officeDocument/2006/relationships/image" Target="../media/image93.png"/><Relationship Id="rId98" Type="http://schemas.openxmlformats.org/officeDocument/2006/relationships/image" Target="../media/image98.png"/><Relationship Id="rId121" Type="http://schemas.openxmlformats.org/officeDocument/2006/relationships/image" Target="../media/image121.png"/><Relationship Id="rId3" Type="http://schemas.openxmlformats.org/officeDocument/2006/relationships/image" Target="../media/image3.png"/><Relationship Id="rId25" Type="http://schemas.openxmlformats.org/officeDocument/2006/relationships/image" Target="../media/image25.png"/><Relationship Id="rId46" Type="http://schemas.openxmlformats.org/officeDocument/2006/relationships/image" Target="../media/image46.png"/><Relationship Id="rId67" Type="http://schemas.openxmlformats.org/officeDocument/2006/relationships/image" Target="../media/image67.png"/><Relationship Id="rId116" Type="http://schemas.openxmlformats.org/officeDocument/2006/relationships/image" Target="../media/image116.png"/><Relationship Id="rId20" Type="http://schemas.openxmlformats.org/officeDocument/2006/relationships/image" Target="../media/image20.png"/><Relationship Id="rId41" Type="http://schemas.openxmlformats.org/officeDocument/2006/relationships/image" Target="../media/image41.png"/><Relationship Id="rId62" Type="http://schemas.openxmlformats.org/officeDocument/2006/relationships/image" Target="../media/image62.png"/><Relationship Id="rId83" Type="http://schemas.openxmlformats.org/officeDocument/2006/relationships/image" Target="../media/image83.png"/><Relationship Id="rId88" Type="http://schemas.openxmlformats.org/officeDocument/2006/relationships/image" Target="../media/image88.png"/><Relationship Id="rId111" Type="http://schemas.openxmlformats.org/officeDocument/2006/relationships/image" Target="../media/image111.png"/><Relationship Id="rId15" Type="http://schemas.openxmlformats.org/officeDocument/2006/relationships/image" Target="../media/image15.png"/><Relationship Id="rId36" Type="http://schemas.openxmlformats.org/officeDocument/2006/relationships/image" Target="../media/image36.png"/><Relationship Id="rId57" Type="http://schemas.openxmlformats.org/officeDocument/2006/relationships/image" Target="../media/image57.png"/><Relationship Id="rId106" Type="http://schemas.openxmlformats.org/officeDocument/2006/relationships/image" Target="../media/image106.png"/><Relationship Id="rId127" Type="http://schemas.openxmlformats.org/officeDocument/2006/relationships/image" Target="../media/image127.png"/><Relationship Id="rId10" Type="http://schemas.openxmlformats.org/officeDocument/2006/relationships/image" Target="../media/image10.png"/><Relationship Id="rId31" Type="http://schemas.openxmlformats.org/officeDocument/2006/relationships/image" Target="../media/image31.png"/><Relationship Id="rId52" Type="http://schemas.openxmlformats.org/officeDocument/2006/relationships/image" Target="../media/image52.png"/><Relationship Id="rId73" Type="http://schemas.openxmlformats.org/officeDocument/2006/relationships/image" Target="../media/image73.png"/><Relationship Id="rId78" Type="http://schemas.openxmlformats.org/officeDocument/2006/relationships/image" Target="../media/image78.png"/><Relationship Id="rId94" Type="http://schemas.openxmlformats.org/officeDocument/2006/relationships/image" Target="../media/image94.png"/><Relationship Id="rId99" Type="http://schemas.openxmlformats.org/officeDocument/2006/relationships/image" Target="../media/image99.png"/><Relationship Id="rId101" Type="http://schemas.openxmlformats.org/officeDocument/2006/relationships/image" Target="../media/image101.png"/><Relationship Id="rId122" Type="http://schemas.openxmlformats.org/officeDocument/2006/relationships/image" Target="../media/image122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26" Type="http://schemas.openxmlformats.org/officeDocument/2006/relationships/image" Target="../media/image26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26" Type="http://schemas.openxmlformats.org/officeDocument/2006/relationships/image" Target="../media/image155.png"/><Relationship Id="rId39" Type="http://schemas.openxmlformats.org/officeDocument/2006/relationships/image" Target="../media/image168.png"/><Relationship Id="rId21" Type="http://schemas.openxmlformats.org/officeDocument/2006/relationships/image" Target="../media/image150.png"/><Relationship Id="rId34" Type="http://schemas.openxmlformats.org/officeDocument/2006/relationships/image" Target="../media/image163.png"/><Relationship Id="rId42" Type="http://schemas.openxmlformats.org/officeDocument/2006/relationships/image" Target="../media/image171.png"/><Relationship Id="rId47" Type="http://schemas.openxmlformats.org/officeDocument/2006/relationships/image" Target="../media/image176.png"/><Relationship Id="rId50" Type="http://schemas.openxmlformats.org/officeDocument/2006/relationships/image" Target="../media/image179.png"/><Relationship Id="rId55" Type="http://schemas.openxmlformats.org/officeDocument/2006/relationships/image" Target="../media/image184.png"/><Relationship Id="rId7" Type="http://schemas.openxmlformats.org/officeDocument/2006/relationships/image" Target="../media/image136.png"/><Relationship Id="rId2" Type="http://schemas.openxmlformats.org/officeDocument/2006/relationships/image" Target="../media/image131.png"/><Relationship Id="rId16" Type="http://schemas.openxmlformats.org/officeDocument/2006/relationships/image" Target="../media/image145.png"/><Relationship Id="rId29" Type="http://schemas.openxmlformats.org/officeDocument/2006/relationships/image" Target="../media/image158.png"/><Relationship Id="rId11" Type="http://schemas.openxmlformats.org/officeDocument/2006/relationships/image" Target="../media/image140.png"/><Relationship Id="rId24" Type="http://schemas.openxmlformats.org/officeDocument/2006/relationships/image" Target="../media/image153.png"/><Relationship Id="rId32" Type="http://schemas.openxmlformats.org/officeDocument/2006/relationships/image" Target="../media/image161.png"/><Relationship Id="rId37" Type="http://schemas.openxmlformats.org/officeDocument/2006/relationships/image" Target="../media/image166.png"/><Relationship Id="rId40" Type="http://schemas.openxmlformats.org/officeDocument/2006/relationships/image" Target="../media/image169.png"/><Relationship Id="rId45" Type="http://schemas.openxmlformats.org/officeDocument/2006/relationships/image" Target="../media/image174.png"/><Relationship Id="rId53" Type="http://schemas.openxmlformats.org/officeDocument/2006/relationships/image" Target="../media/image182.png"/><Relationship Id="rId5" Type="http://schemas.openxmlformats.org/officeDocument/2006/relationships/image" Target="../media/image134.png"/><Relationship Id="rId19" Type="http://schemas.openxmlformats.org/officeDocument/2006/relationships/image" Target="../media/image148.png"/><Relationship Id="rId4" Type="http://schemas.openxmlformats.org/officeDocument/2006/relationships/image" Target="../media/image133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Relationship Id="rId22" Type="http://schemas.openxmlformats.org/officeDocument/2006/relationships/image" Target="../media/image151.png"/><Relationship Id="rId27" Type="http://schemas.openxmlformats.org/officeDocument/2006/relationships/image" Target="../media/image156.png"/><Relationship Id="rId30" Type="http://schemas.openxmlformats.org/officeDocument/2006/relationships/image" Target="../media/image159.png"/><Relationship Id="rId35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image" Target="../media/image177.png"/><Relationship Id="rId56" Type="http://schemas.openxmlformats.org/officeDocument/2006/relationships/image" Target="../media/image185.png"/><Relationship Id="rId8" Type="http://schemas.openxmlformats.org/officeDocument/2006/relationships/image" Target="../media/image137.png"/><Relationship Id="rId51" Type="http://schemas.openxmlformats.org/officeDocument/2006/relationships/image" Target="../media/image180.png"/><Relationship Id="rId3" Type="http://schemas.openxmlformats.org/officeDocument/2006/relationships/image" Target="../media/image132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5" Type="http://schemas.openxmlformats.org/officeDocument/2006/relationships/image" Target="../media/image154.png"/><Relationship Id="rId33" Type="http://schemas.openxmlformats.org/officeDocument/2006/relationships/image" Target="../media/image162.png"/><Relationship Id="rId38" Type="http://schemas.openxmlformats.org/officeDocument/2006/relationships/image" Target="../media/image167.png"/><Relationship Id="rId46" Type="http://schemas.openxmlformats.org/officeDocument/2006/relationships/image" Target="../media/image175.png"/><Relationship Id="rId20" Type="http://schemas.openxmlformats.org/officeDocument/2006/relationships/image" Target="../media/image149.png"/><Relationship Id="rId41" Type="http://schemas.openxmlformats.org/officeDocument/2006/relationships/image" Target="../media/image170.png"/><Relationship Id="rId54" Type="http://schemas.openxmlformats.org/officeDocument/2006/relationships/image" Target="../media/image1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5.png"/><Relationship Id="rId15" Type="http://schemas.openxmlformats.org/officeDocument/2006/relationships/image" Target="../media/image144.png"/><Relationship Id="rId23" Type="http://schemas.openxmlformats.org/officeDocument/2006/relationships/image" Target="../media/image152.png"/><Relationship Id="rId28" Type="http://schemas.openxmlformats.org/officeDocument/2006/relationships/image" Target="../media/image157.png"/><Relationship Id="rId36" Type="http://schemas.openxmlformats.org/officeDocument/2006/relationships/image" Target="../media/image165.png"/><Relationship Id="rId49" Type="http://schemas.openxmlformats.org/officeDocument/2006/relationships/image" Target="../media/image178.png"/><Relationship Id="rId57" Type="http://schemas.openxmlformats.org/officeDocument/2006/relationships/image" Target="../media/image186.png"/><Relationship Id="rId10" Type="http://schemas.openxmlformats.org/officeDocument/2006/relationships/image" Target="../media/image139.png"/><Relationship Id="rId31" Type="http://schemas.openxmlformats.org/officeDocument/2006/relationships/image" Target="../media/image160.png"/><Relationship Id="rId44" Type="http://schemas.openxmlformats.org/officeDocument/2006/relationships/image" Target="../media/image173.png"/><Relationship Id="rId52" Type="http://schemas.openxmlformats.org/officeDocument/2006/relationships/image" Target="../media/image181.png"/></Relationships>
</file>

<file path=ppt/slides/_rels/slide6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26" Type="http://schemas.openxmlformats.org/officeDocument/2006/relationships/image" Target="../media/image155.png"/><Relationship Id="rId39" Type="http://schemas.openxmlformats.org/officeDocument/2006/relationships/image" Target="../media/image168.png"/><Relationship Id="rId21" Type="http://schemas.openxmlformats.org/officeDocument/2006/relationships/image" Target="../media/image150.png"/><Relationship Id="rId34" Type="http://schemas.openxmlformats.org/officeDocument/2006/relationships/image" Target="../media/image163.png"/><Relationship Id="rId42" Type="http://schemas.openxmlformats.org/officeDocument/2006/relationships/image" Target="../media/image171.png"/><Relationship Id="rId47" Type="http://schemas.openxmlformats.org/officeDocument/2006/relationships/image" Target="../media/image176.png"/><Relationship Id="rId50" Type="http://schemas.openxmlformats.org/officeDocument/2006/relationships/image" Target="../media/image179.png"/><Relationship Id="rId55" Type="http://schemas.openxmlformats.org/officeDocument/2006/relationships/image" Target="../media/image184.png"/><Relationship Id="rId7" Type="http://schemas.openxmlformats.org/officeDocument/2006/relationships/image" Target="../media/image136.png"/><Relationship Id="rId2" Type="http://schemas.openxmlformats.org/officeDocument/2006/relationships/image" Target="../media/image131.png"/><Relationship Id="rId16" Type="http://schemas.openxmlformats.org/officeDocument/2006/relationships/image" Target="../media/image145.png"/><Relationship Id="rId29" Type="http://schemas.openxmlformats.org/officeDocument/2006/relationships/image" Target="../media/image158.png"/><Relationship Id="rId11" Type="http://schemas.openxmlformats.org/officeDocument/2006/relationships/image" Target="../media/image140.png"/><Relationship Id="rId24" Type="http://schemas.openxmlformats.org/officeDocument/2006/relationships/image" Target="../media/image153.png"/><Relationship Id="rId32" Type="http://schemas.openxmlformats.org/officeDocument/2006/relationships/image" Target="../media/image161.png"/><Relationship Id="rId37" Type="http://schemas.openxmlformats.org/officeDocument/2006/relationships/image" Target="../media/image166.png"/><Relationship Id="rId40" Type="http://schemas.openxmlformats.org/officeDocument/2006/relationships/image" Target="../media/image169.png"/><Relationship Id="rId45" Type="http://schemas.openxmlformats.org/officeDocument/2006/relationships/image" Target="../media/image174.png"/><Relationship Id="rId53" Type="http://schemas.openxmlformats.org/officeDocument/2006/relationships/image" Target="../media/image182.png"/><Relationship Id="rId5" Type="http://schemas.openxmlformats.org/officeDocument/2006/relationships/image" Target="../media/image134.png"/><Relationship Id="rId19" Type="http://schemas.openxmlformats.org/officeDocument/2006/relationships/image" Target="../media/image148.png"/><Relationship Id="rId4" Type="http://schemas.openxmlformats.org/officeDocument/2006/relationships/image" Target="../media/image133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Relationship Id="rId22" Type="http://schemas.openxmlformats.org/officeDocument/2006/relationships/image" Target="../media/image151.png"/><Relationship Id="rId27" Type="http://schemas.openxmlformats.org/officeDocument/2006/relationships/image" Target="../media/image156.png"/><Relationship Id="rId30" Type="http://schemas.openxmlformats.org/officeDocument/2006/relationships/image" Target="../media/image159.png"/><Relationship Id="rId35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image" Target="../media/image177.png"/><Relationship Id="rId56" Type="http://schemas.openxmlformats.org/officeDocument/2006/relationships/image" Target="../media/image185.png"/><Relationship Id="rId8" Type="http://schemas.openxmlformats.org/officeDocument/2006/relationships/image" Target="../media/image137.png"/><Relationship Id="rId51" Type="http://schemas.openxmlformats.org/officeDocument/2006/relationships/image" Target="../media/image180.png"/><Relationship Id="rId3" Type="http://schemas.openxmlformats.org/officeDocument/2006/relationships/image" Target="../media/image132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5" Type="http://schemas.openxmlformats.org/officeDocument/2006/relationships/image" Target="../media/image154.png"/><Relationship Id="rId33" Type="http://schemas.openxmlformats.org/officeDocument/2006/relationships/image" Target="../media/image162.png"/><Relationship Id="rId38" Type="http://schemas.openxmlformats.org/officeDocument/2006/relationships/image" Target="../media/image167.png"/><Relationship Id="rId46" Type="http://schemas.openxmlformats.org/officeDocument/2006/relationships/image" Target="../media/image175.png"/><Relationship Id="rId20" Type="http://schemas.openxmlformats.org/officeDocument/2006/relationships/image" Target="../media/image149.png"/><Relationship Id="rId41" Type="http://schemas.openxmlformats.org/officeDocument/2006/relationships/image" Target="../media/image170.png"/><Relationship Id="rId54" Type="http://schemas.openxmlformats.org/officeDocument/2006/relationships/image" Target="../media/image1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5.png"/><Relationship Id="rId15" Type="http://schemas.openxmlformats.org/officeDocument/2006/relationships/image" Target="../media/image144.png"/><Relationship Id="rId23" Type="http://schemas.openxmlformats.org/officeDocument/2006/relationships/image" Target="../media/image152.png"/><Relationship Id="rId28" Type="http://schemas.openxmlformats.org/officeDocument/2006/relationships/image" Target="../media/image157.png"/><Relationship Id="rId36" Type="http://schemas.openxmlformats.org/officeDocument/2006/relationships/image" Target="../media/image165.png"/><Relationship Id="rId49" Type="http://schemas.openxmlformats.org/officeDocument/2006/relationships/image" Target="../media/image178.png"/><Relationship Id="rId57" Type="http://schemas.openxmlformats.org/officeDocument/2006/relationships/image" Target="../media/image186.png"/><Relationship Id="rId10" Type="http://schemas.openxmlformats.org/officeDocument/2006/relationships/image" Target="../media/image139.png"/><Relationship Id="rId31" Type="http://schemas.openxmlformats.org/officeDocument/2006/relationships/image" Target="../media/image160.png"/><Relationship Id="rId44" Type="http://schemas.openxmlformats.org/officeDocument/2006/relationships/image" Target="../media/image173.png"/><Relationship Id="rId52" Type="http://schemas.openxmlformats.org/officeDocument/2006/relationships/image" Target="../media/image181.png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26" Type="http://schemas.openxmlformats.org/officeDocument/2006/relationships/image" Target="../media/image155.png"/><Relationship Id="rId39" Type="http://schemas.openxmlformats.org/officeDocument/2006/relationships/image" Target="../media/image168.png"/><Relationship Id="rId21" Type="http://schemas.openxmlformats.org/officeDocument/2006/relationships/image" Target="../media/image150.png"/><Relationship Id="rId34" Type="http://schemas.openxmlformats.org/officeDocument/2006/relationships/image" Target="../media/image163.png"/><Relationship Id="rId42" Type="http://schemas.openxmlformats.org/officeDocument/2006/relationships/image" Target="../media/image171.png"/><Relationship Id="rId47" Type="http://schemas.openxmlformats.org/officeDocument/2006/relationships/image" Target="../media/image176.png"/><Relationship Id="rId50" Type="http://schemas.openxmlformats.org/officeDocument/2006/relationships/image" Target="../media/image179.png"/><Relationship Id="rId55" Type="http://schemas.openxmlformats.org/officeDocument/2006/relationships/image" Target="../media/image184.png"/><Relationship Id="rId7" Type="http://schemas.openxmlformats.org/officeDocument/2006/relationships/image" Target="../media/image136.png"/><Relationship Id="rId2" Type="http://schemas.openxmlformats.org/officeDocument/2006/relationships/image" Target="../media/image131.png"/><Relationship Id="rId16" Type="http://schemas.openxmlformats.org/officeDocument/2006/relationships/image" Target="../media/image145.png"/><Relationship Id="rId29" Type="http://schemas.openxmlformats.org/officeDocument/2006/relationships/image" Target="../media/image158.png"/><Relationship Id="rId11" Type="http://schemas.openxmlformats.org/officeDocument/2006/relationships/image" Target="../media/image140.png"/><Relationship Id="rId24" Type="http://schemas.openxmlformats.org/officeDocument/2006/relationships/image" Target="../media/image153.png"/><Relationship Id="rId32" Type="http://schemas.openxmlformats.org/officeDocument/2006/relationships/image" Target="../media/image161.png"/><Relationship Id="rId37" Type="http://schemas.openxmlformats.org/officeDocument/2006/relationships/image" Target="../media/image166.png"/><Relationship Id="rId40" Type="http://schemas.openxmlformats.org/officeDocument/2006/relationships/image" Target="../media/image169.png"/><Relationship Id="rId45" Type="http://schemas.openxmlformats.org/officeDocument/2006/relationships/image" Target="../media/image174.png"/><Relationship Id="rId53" Type="http://schemas.openxmlformats.org/officeDocument/2006/relationships/image" Target="../media/image182.png"/><Relationship Id="rId5" Type="http://schemas.openxmlformats.org/officeDocument/2006/relationships/image" Target="../media/image134.png"/><Relationship Id="rId19" Type="http://schemas.openxmlformats.org/officeDocument/2006/relationships/image" Target="../media/image148.png"/><Relationship Id="rId4" Type="http://schemas.openxmlformats.org/officeDocument/2006/relationships/image" Target="../media/image133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Relationship Id="rId22" Type="http://schemas.openxmlformats.org/officeDocument/2006/relationships/image" Target="../media/image151.png"/><Relationship Id="rId27" Type="http://schemas.openxmlformats.org/officeDocument/2006/relationships/image" Target="../media/image156.png"/><Relationship Id="rId30" Type="http://schemas.openxmlformats.org/officeDocument/2006/relationships/image" Target="../media/image159.png"/><Relationship Id="rId35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image" Target="../media/image177.png"/><Relationship Id="rId56" Type="http://schemas.openxmlformats.org/officeDocument/2006/relationships/image" Target="../media/image185.png"/><Relationship Id="rId8" Type="http://schemas.openxmlformats.org/officeDocument/2006/relationships/image" Target="../media/image137.png"/><Relationship Id="rId51" Type="http://schemas.openxmlformats.org/officeDocument/2006/relationships/image" Target="../media/image180.png"/><Relationship Id="rId3" Type="http://schemas.openxmlformats.org/officeDocument/2006/relationships/image" Target="../media/image132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5" Type="http://schemas.openxmlformats.org/officeDocument/2006/relationships/image" Target="../media/image154.png"/><Relationship Id="rId33" Type="http://schemas.openxmlformats.org/officeDocument/2006/relationships/image" Target="../media/image162.png"/><Relationship Id="rId38" Type="http://schemas.openxmlformats.org/officeDocument/2006/relationships/image" Target="../media/image167.png"/><Relationship Id="rId46" Type="http://schemas.openxmlformats.org/officeDocument/2006/relationships/image" Target="../media/image175.png"/><Relationship Id="rId20" Type="http://schemas.openxmlformats.org/officeDocument/2006/relationships/image" Target="../media/image149.png"/><Relationship Id="rId41" Type="http://schemas.openxmlformats.org/officeDocument/2006/relationships/image" Target="../media/image170.png"/><Relationship Id="rId54" Type="http://schemas.openxmlformats.org/officeDocument/2006/relationships/image" Target="../media/image1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5.png"/><Relationship Id="rId15" Type="http://schemas.openxmlformats.org/officeDocument/2006/relationships/image" Target="../media/image144.png"/><Relationship Id="rId23" Type="http://schemas.openxmlformats.org/officeDocument/2006/relationships/image" Target="../media/image152.png"/><Relationship Id="rId28" Type="http://schemas.openxmlformats.org/officeDocument/2006/relationships/image" Target="../media/image157.png"/><Relationship Id="rId36" Type="http://schemas.openxmlformats.org/officeDocument/2006/relationships/image" Target="../media/image165.png"/><Relationship Id="rId49" Type="http://schemas.openxmlformats.org/officeDocument/2006/relationships/image" Target="../media/image178.png"/><Relationship Id="rId57" Type="http://schemas.openxmlformats.org/officeDocument/2006/relationships/image" Target="../media/image186.png"/><Relationship Id="rId10" Type="http://schemas.openxmlformats.org/officeDocument/2006/relationships/image" Target="../media/image139.png"/><Relationship Id="rId31" Type="http://schemas.openxmlformats.org/officeDocument/2006/relationships/image" Target="../media/image160.png"/><Relationship Id="rId44" Type="http://schemas.openxmlformats.org/officeDocument/2006/relationships/image" Target="../media/image173.png"/><Relationship Id="rId52" Type="http://schemas.openxmlformats.org/officeDocument/2006/relationships/image" Target="../media/image181.png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2.png"/><Relationship Id="rId18" Type="http://schemas.openxmlformats.org/officeDocument/2006/relationships/image" Target="../media/image147.png"/><Relationship Id="rId26" Type="http://schemas.openxmlformats.org/officeDocument/2006/relationships/image" Target="../media/image155.png"/><Relationship Id="rId39" Type="http://schemas.openxmlformats.org/officeDocument/2006/relationships/image" Target="../media/image168.png"/><Relationship Id="rId21" Type="http://schemas.openxmlformats.org/officeDocument/2006/relationships/image" Target="../media/image150.png"/><Relationship Id="rId34" Type="http://schemas.openxmlformats.org/officeDocument/2006/relationships/image" Target="../media/image163.png"/><Relationship Id="rId42" Type="http://schemas.openxmlformats.org/officeDocument/2006/relationships/image" Target="../media/image171.png"/><Relationship Id="rId47" Type="http://schemas.openxmlformats.org/officeDocument/2006/relationships/image" Target="../media/image176.png"/><Relationship Id="rId50" Type="http://schemas.openxmlformats.org/officeDocument/2006/relationships/image" Target="../media/image179.png"/><Relationship Id="rId55" Type="http://schemas.openxmlformats.org/officeDocument/2006/relationships/image" Target="../media/image184.png"/><Relationship Id="rId7" Type="http://schemas.openxmlformats.org/officeDocument/2006/relationships/image" Target="../media/image136.png"/><Relationship Id="rId2" Type="http://schemas.openxmlformats.org/officeDocument/2006/relationships/image" Target="../media/image131.png"/><Relationship Id="rId16" Type="http://schemas.openxmlformats.org/officeDocument/2006/relationships/image" Target="../media/image145.png"/><Relationship Id="rId29" Type="http://schemas.openxmlformats.org/officeDocument/2006/relationships/image" Target="../media/image158.png"/><Relationship Id="rId11" Type="http://schemas.openxmlformats.org/officeDocument/2006/relationships/image" Target="../media/image140.png"/><Relationship Id="rId24" Type="http://schemas.openxmlformats.org/officeDocument/2006/relationships/image" Target="../media/image153.png"/><Relationship Id="rId32" Type="http://schemas.openxmlformats.org/officeDocument/2006/relationships/image" Target="../media/image161.png"/><Relationship Id="rId37" Type="http://schemas.openxmlformats.org/officeDocument/2006/relationships/image" Target="../media/image166.png"/><Relationship Id="rId40" Type="http://schemas.openxmlformats.org/officeDocument/2006/relationships/image" Target="../media/image169.png"/><Relationship Id="rId45" Type="http://schemas.openxmlformats.org/officeDocument/2006/relationships/image" Target="../media/image174.png"/><Relationship Id="rId53" Type="http://schemas.openxmlformats.org/officeDocument/2006/relationships/image" Target="../media/image182.png"/><Relationship Id="rId5" Type="http://schemas.openxmlformats.org/officeDocument/2006/relationships/image" Target="../media/image134.png"/><Relationship Id="rId19" Type="http://schemas.openxmlformats.org/officeDocument/2006/relationships/image" Target="../media/image148.png"/><Relationship Id="rId4" Type="http://schemas.openxmlformats.org/officeDocument/2006/relationships/image" Target="../media/image133.png"/><Relationship Id="rId9" Type="http://schemas.openxmlformats.org/officeDocument/2006/relationships/image" Target="../media/image138.png"/><Relationship Id="rId14" Type="http://schemas.openxmlformats.org/officeDocument/2006/relationships/image" Target="../media/image143.png"/><Relationship Id="rId22" Type="http://schemas.openxmlformats.org/officeDocument/2006/relationships/image" Target="../media/image151.png"/><Relationship Id="rId27" Type="http://schemas.openxmlformats.org/officeDocument/2006/relationships/image" Target="../media/image156.png"/><Relationship Id="rId30" Type="http://schemas.openxmlformats.org/officeDocument/2006/relationships/image" Target="../media/image159.png"/><Relationship Id="rId35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image" Target="../media/image177.png"/><Relationship Id="rId56" Type="http://schemas.openxmlformats.org/officeDocument/2006/relationships/image" Target="../media/image185.png"/><Relationship Id="rId8" Type="http://schemas.openxmlformats.org/officeDocument/2006/relationships/image" Target="../media/image137.png"/><Relationship Id="rId51" Type="http://schemas.openxmlformats.org/officeDocument/2006/relationships/image" Target="../media/image180.png"/><Relationship Id="rId3" Type="http://schemas.openxmlformats.org/officeDocument/2006/relationships/image" Target="../media/image132.png"/><Relationship Id="rId12" Type="http://schemas.openxmlformats.org/officeDocument/2006/relationships/image" Target="../media/image141.png"/><Relationship Id="rId17" Type="http://schemas.openxmlformats.org/officeDocument/2006/relationships/image" Target="../media/image146.png"/><Relationship Id="rId25" Type="http://schemas.openxmlformats.org/officeDocument/2006/relationships/image" Target="../media/image154.png"/><Relationship Id="rId33" Type="http://schemas.openxmlformats.org/officeDocument/2006/relationships/image" Target="../media/image162.png"/><Relationship Id="rId38" Type="http://schemas.openxmlformats.org/officeDocument/2006/relationships/image" Target="../media/image167.png"/><Relationship Id="rId46" Type="http://schemas.openxmlformats.org/officeDocument/2006/relationships/image" Target="../media/image175.png"/><Relationship Id="rId20" Type="http://schemas.openxmlformats.org/officeDocument/2006/relationships/image" Target="../media/image149.png"/><Relationship Id="rId41" Type="http://schemas.openxmlformats.org/officeDocument/2006/relationships/image" Target="../media/image170.png"/><Relationship Id="rId54" Type="http://schemas.openxmlformats.org/officeDocument/2006/relationships/image" Target="../media/image18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35.png"/><Relationship Id="rId15" Type="http://schemas.openxmlformats.org/officeDocument/2006/relationships/image" Target="../media/image144.png"/><Relationship Id="rId23" Type="http://schemas.openxmlformats.org/officeDocument/2006/relationships/image" Target="../media/image152.png"/><Relationship Id="rId28" Type="http://schemas.openxmlformats.org/officeDocument/2006/relationships/image" Target="../media/image157.png"/><Relationship Id="rId36" Type="http://schemas.openxmlformats.org/officeDocument/2006/relationships/image" Target="../media/image165.png"/><Relationship Id="rId49" Type="http://schemas.openxmlformats.org/officeDocument/2006/relationships/image" Target="../media/image178.png"/><Relationship Id="rId57" Type="http://schemas.openxmlformats.org/officeDocument/2006/relationships/image" Target="../media/image186.png"/><Relationship Id="rId10" Type="http://schemas.openxmlformats.org/officeDocument/2006/relationships/image" Target="../media/image139.png"/><Relationship Id="rId31" Type="http://schemas.openxmlformats.org/officeDocument/2006/relationships/image" Target="../media/image160.png"/><Relationship Id="rId44" Type="http://schemas.openxmlformats.org/officeDocument/2006/relationships/image" Target="../media/image173.png"/><Relationship Id="rId52" Type="http://schemas.openxmlformats.org/officeDocument/2006/relationships/image" Target="../media/image181.png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7.png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" name="Drawing"/>
          <p:cNvGrpSpPr/>
          <p:nvPr/>
        </p:nvGrpSpPr>
        <p:grpSpPr>
          <a:xfrm>
            <a:off x="941210" y="5625337"/>
            <a:ext cx="7051585" cy="2822598"/>
            <a:chOff x="0" y="0"/>
            <a:chExt cx="7051584" cy="2822597"/>
          </a:xfrm>
        </p:grpSpPr>
        <p:sp>
          <p:nvSpPr>
            <p:cNvPr id="119" name="Line"/>
            <p:cNvSpPr/>
            <p:nvPr/>
          </p:nvSpPr>
          <p:spPr>
            <a:xfrm>
              <a:off x="82455" y="0"/>
              <a:ext cx="325259" cy="630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530" extrusionOk="0">
                  <a:moveTo>
                    <a:pt x="14228" y="1312"/>
                  </a:moveTo>
                  <a:cubicBezTo>
                    <a:pt x="13467" y="677"/>
                    <a:pt x="12706" y="41"/>
                    <a:pt x="12402" y="2"/>
                  </a:cubicBezTo>
                  <a:cubicBezTo>
                    <a:pt x="12098" y="-38"/>
                    <a:pt x="12250" y="518"/>
                    <a:pt x="13239" y="2106"/>
                  </a:cubicBezTo>
                  <a:cubicBezTo>
                    <a:pt x="14228" y="3694"/>
                    <a:pt x="16053" y="6315"/>
                    <a:pt x="17726" y="8697"/>
                  </a:cubicBezTo>
                  <a:cubicBezTo>
                    <a:pt x="19399" y="11080"/>
                    <a:pt x="20921" y="13224"/>
                    <a:pt x="21225" y="15090"/>
                  </a:cubicBezTo>
                  <a:cubicBezTo>
                    <a:pt x="21529" y="16956"/>
                    <a:pt x="20616" y="18544"/>
                    <a:pt x="17574" y="19577"/>
                  </a:cubicBezTo>
                  <a:cubicBezTo>
                    <a:pt x="14532" y="20609"/>
                    <a:pt x="9360" y="21086"/>
                    <a:pt x="6318" y="21324"/>
                  </a:cubicBezTo>
                  <a:cubicBezTo>
                    <a:pt x="3275" y="21562"/>
                    <a:pt x="2363" y="21562"/>
                    <a:pt x="1526" y="21483"/>
                  </a:cubicBezTo>
                  <a:cubicBezTo>
                    <a:pt x="690" y="21403"/>
                    <a:pt x="-71" y="21244"/>
                    <a:pt x="5" y="20927"/>
                  </a:cubicBezTo>
                  <a:cubicBezTo>
                    <a:pt x="81" y="20609"/>
                    <a:pt x="994" y="20133"/>
                    <a:pt x="1906" y="1965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" name="Line"/>
            <p:cNvSpPr/>
            <p:nvPr/>
          </p:nvSpPr>
          <p:spPr>
            <a:xfrm>
              <a:off x="551014" y="362691"/>
              <a:ext cx="240792" cy="284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310" extrusionOk="0">
                  <a:moveTo>
                    <a:pt x="3668" y="2356"/>
                  </a:moveTo>
                  <a:cubicBezTo>
                    <a:pt x="4279" y="1136"/>
                    <a:pt x="4891" y="-83"/>
                    <a:pt x="5094" y="4"/>
                  </a:cubicBezTo>
                  <a:cubicBezTo>
                    <a:pt x="5298" y="91"/>
                    <a:pt x="5094" y="1485"/>
                    <a:pt x="4279" y="4359"/>
                  </a:cubicBezTo>
                  <a:cubicBezTo>
                    <a:pt x="3464" y="7233"/>
                    <a:pt x="2038" y="11588"/>
                    <a:pt x="1325" y="14201"/>
                  </a:cubicBezTo>
                  <a:cubicBezTo>
                    <a:pt x="611" y="16814"/>
                    <a:pt x="611" y="17685"/>
                    <a:pt x="713" y="18556"/>
                  </a:cubicBezTo>
                  <a:cubicBezTo>
                    <a:pt x="815" y="19427"/>
                    <a:pt x="1019" y="20298"/>
                    <a:pt x="1630" y="20820"/>
                  </a:cubicBezTo>
                  <a:cubicBezTo>
                    <a:pt x="2241" y="21343"/>
                    <a:pt x="3260" y="21517"/>
                    <a:pt x="6317" y="20994"/>
                  </a:cubicBezTo>
                  <a:cubicBezTo>
                    <a:pt x="9374" y="20472"/>
                    <a:pt x="14468" y="19252"/>
                    <a:pt x="17525" y="16988"/>
                  </a:cubicBezTo>
                  <a:cubicBezTo>
                    <a:pt x="20581" y="14723"/>
                    <a:pt x="21600" y="11414"/>
                    <a:pt x="20887" y="8801"/>
                  </a:cubicBezTo>
                  <a:cubicBezTo>
                    <a:pt x="20174" y="6188"/>
                    <a:pt x="17728" y="4272"/>
                    <a:pt x="14468" y="3662"/>
                  </a:cubicBezTo>
                  <a:cubicBezTo>
                    <a:pt x="11208" y="3052"/>
                    <a:pt x="7132" y="3749"/>
                    <a:pt x="4687" y="4359"/>
                  </a:cubicBezTo>
                  <a:cubicBezTo>
                    <a:pt x="2242" y="4969"/>
                    <a:pt x="1426" y="5491"/>
                    <a:pt x="917" y="6188"/>
                  </a:cubicBezTo>
                  <a:cubicBezTo>
                    <a:pt x="408" y="6885"/>
                    <a:pt x="204" y="7756"/>
                    <a:pt x="0" y="86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" name="Line"/>
            <p:cNvSpPr/>
            <p:nvPr/>
          </p:nvSpPr>
          <p:spPr>
            <a:xfrm>
              <a:off x="843958" y="174146"/>
              <a:ext cx="188947" cy="45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311" extrusionOk="0">
                  <a:moveTo>
                    <a:pt x="0" y="3106"/>
                  </a:moveTo>
                  <a:cubicBezTo>
                    <a:pt x="263" y="2238"/>
                    <a:pt x="527" y="1370"/>
                    <a:pt x="1185" y="773"/>
                  </a:cubicBezTo>
                  <a:cubicBezTo>
                    <a:pt x="1844" y="176"/>
                    <a:pt x="2898" y="-150"/>
                    <a:pt x="3820" y="67"/>
                  </a:cubicBezTo>
                  <a:cubicBezTo>
                    <a:pt x="4741" y="284"/>
                    <a:pt x="5532" y="1044"/>
                    <a:pt x="5663" y="3378"/>
                  </a:cubicBezTo>
                  <a:cubicBezTo>
                    <a:pt x="5795" y="5711"/>
                    <a:pt x="5268" y="9619"/>
                    <a:pt x="4346" y="12604"/>
                  </a:cubicBezTo>
                  <a:cubicBezTo>
                    <a:pt x="3424" y="15589"/>
                    <a:pt x="2107" y="17651"/>
                    <a:pt x="1317" y="19008"/>
                  </a:cubicBezTo>
                  <a:cubicBezTo>
                    <a:pt x="527" y="20365"/>
                    <a:pt x="263" y="21016"/>
                    <a:pt x="790" y="21233"/>
                  </a:cubicBezTo>
                  <a:cubicBezTo>
                    <a:pt x="1317" y="21450"/>
                    <a:pt x="2634" y="21233"/>
                    <a:pt x="4741" y="20310"/>
                  </a:cubicBezTo>
                  <a:cubicBezTo>
                    <a:pt x="6849" y="19388"/>
                    <a:pt x="9746" y="17760"/>
                    <a:pt x="11722" y="16403"/>
                  </a:cubicBezTo>
                  <a:cubicBezTo>
                    <a:pt x="13698" y="15046"/>
                    <a:pt x="14751" y="13961"/>
                    <a:pt x="15805" y="13201"/>
                  </a:cubicBezTo>
                  <a:cubicBezTo>
                    <a:pt x="16859" y="12441"/>
                    <a:pt x="17912" y="12007"/>
                    <a:pt x="18966" y="12061"/>
                  </a:cubicBezTo>
                  <a:cubicBezTo>
                    <a:pt x="20020" y="12115"/>
                    <a:pt x="21073" y="12658"/>
                    <a:pt x="21337" y="13906"/>
                  </a:cubicBezTo>
                  <a:cubicBezTo>
                    <a:pt x="21600" y="15155"/>
                    <a:pt x="21073" y="17108"/>
                    <a:pt x="20678" y="18411"/>
                  </a:cubicBezTo>
                  <a:cubicBezTo>
                    <a:pt x="20283" y="19713"/>
                    <a:pt x="20020" y="20365"/>
                    <a:pt x="19756" y="210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" name="Line"/>
            <p:cNvSpPr/>
            <p:nvPr/>
          </p:nvSpPr>
          <p:spPr>
            <a:xfrm>
              <a:off x="1068025" y="448888"/>
              <a:ext cx="241433" cy="1963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1" h="20967" extrusionOk="0">
                  <a:moveTo>
                    <a:pt x="1147" y="6815"/>
                  </a:moveTo>
                  <a:cubicBezTo>
                    <a:pt x="739" y="10539"/>
                    <a:pt x="332" y="14264"/>
                    <a:pt x="128" y="16746"/>
                  </a:cubicBezTo>
                  <a:cubicBezTo>
                    <a:pt x="-76" y="19229"/>
                    <a:pt x="-76" y="20470"/>
                    <a:pt x="433" y="20595"/>
                  </a:cubicBezTo>
                  <a:cubicBezTo>
                    <a:pt x="943" y="20719"/>
                    <a:pt x="1962" y="19726"/>
                    <a:pt x="4101" y="16250"/>
                  </a:cubicBezTo>
                  <a:cubicBezTo>
                    <a:pt x="6241" y="12774"/>
                    <a:pt x="9501" y="6815"/>
                    <a:pt x="11539" y="3464"/>
                  </a:cubicBezTo>
                  <a:cubicBezTo>
                    <a:pt x="13577" y="112"/>
                    <a:pt x="14392" y="-633"/>
                    <a:pt x="15920" y="484"/>
                  </a:cubicBezTo>
                  <a:cubicBezTo>
                    <a:pt x="17449" y="1601"/>
                    <a:pt x="19690" y="4581"/>
                    <a:pt x="20607" y="8305"/>
                  </a:cubicBezTo>
                  <a:cubicBezTo>
                    <a:pt x="21524" y="12029"/>
                    <a:pt x="21116" y="16498"/>
                    <a:pt x="20709" y="2096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" name="Line"/>
            <p:cNvSpPr/>
            <p:nvPr/>
          </p:nvSpPr>
          <p:spPr>
            <a:xfrm>
              <a:off x="1750690" y="212790"/>
              <a:ext cx="139497" cy="425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800" y="0"/>
                    <a:pt x="18000" y="0"/>
                    <a:pt x="16200" y="1239"/>
                  </a:cubicBezTo>
                  <a:cubicBezTo>
                    <a:pt x="14400" y="2479"/>
                    <a:pt x="12600" y="4957"/>
                    <a:pt x="10260" y="8085"/>
                  </a:cubicBezTo>
                  <a:cubicBezTo>
                    <a:pt x="7920" y="11213"/>
                    <a:pt x="5040" y="14990"/>
                    <a:pt x="3240" y="17351"/>
                  </a:cubicBezTo>
                  <a:cubicBezTo>
                    <a:pt x="1440" y="19711"/>
                    <a:pt x="720" y="2065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" name="Line"/>
            <p:cNvSpPr/>
            <p:nvPr/>
          </p:nvSpPr>
          <p:spPr>
            <a:xfrm>
              <a:off x="1443795" y="17495"/>
              <a:ext cx="802111" cy="230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02" y="18982"/>
                    <a:pt x="2003" y="16364"/>
                    <a:pt x="3600" y="14400"/>
                  </a:cubicBezTo>
                  <a:cubicBezTo>
                    <a:pt x="5197" y="12436"/>
                    <a:pt x="7388" y="11127"/>
                    <a:pt x="9767" y="9491"/>
                  </a:cubicBezTo>
                  <a:cubicBezTo>
                    <a:pt x="12146" y="7855"/>
                    <a:pt x="14713" y="5891"/>
                    <a:pt x="16717" y="4255"/>
                  </a:cubicBezTo>
                  <a:cubicBezTo>
                    <a:pt x="18720" y="2618"/>
                    <a:pt x="20160" y="13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" name="Line"/>
            <p:cNvSpPr/>
            <p:nvPr/>
          </p:nvSpPr>
          <p:spPr>
            <a:xfrm>
              <a:off x="1907339" y="295617"/>
              <a:ext cx="280553" cy="372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242" extrusionOk="0">
                  <a:moveTo>
                    <a:pt x="18346" y="6808"/>
                  </a:moveTo>
                  <a:cubicBezTo>
                    <a:pt x="19408" y="5351"/>
                    <a:pt x="20471" y="3893"/>
                    <a:pt x="21002" y="2767"/>
                  </a:cubicBezTo>
                  <a:cubicBezTo>
                    <a:pt x="21533" y="1640"/>
                    <a:pt x="21533" y="845"/>
                    <a:pt x="20648" y="381"/>
                  </a:cubicBezTo>
                  <a:cubicBezTo>
                    <a:pt x="19763" y="-82"/>
                    <a:pt x="17992" y="-215"/>
                    <a:pt x="16133" y="514"/>
                  </a:cubicBezTo>
                  <a:cubicBezTo>
                    <a:pt x="14274" y="1243"/>
                    <a:pt x="12326" y="2833"/>
                    <a:pt x="9759" y="5814"/>
                  </a:cubicBezTo>
                  <a:cubicBezTo>
                    <a:pt x="7192" y="8796"/>
                    <a:pt x="4005" y="13169"/>
                    <a:pt x="2235" y="15687"/>
                  </a:cubicBezTo>
                  <a:cubicBezTo>
                    <a:pt x="464" y="18205"/>
                    <a:pt x="110" y="18867"/>
                    <a:pt x="22" y="19530"/>
                  </a:cubicBezTo>
                  <a:cubicBezTo>
                    <a:pt x="-67" y="20192"/>
                    <a:pt x="110" y="20855"/>
                    <a:pt x="641" y="21120"/>
                  </a:cubicBezTo>
                  <a:cubicBezTo>
                    <a:pt x="1172" y="21385"/>
                    <a:pt x="2058" y="21252"/>
                    <a:pt x="3740" y="20391"/>
                  </a:cubicBezTo>
                  <a:cubicBezTo>
                    <a:pt x="5422" y="19530"/>
                    <a:pt x="7900" y="17940"/>
                    <a:pt x="9848" y="16747"/>
                  </a:cubicBezTo>
                  <a:cubicBezTo>
                    <a:pt x="11795" y="15554"/>
                    <a:pt x="13212" y="14759"/>
                    <a:pt x="14451" y="14362"/>
                  </a:cubicBezTo>
                  <a:cubicBezTo>
                    <a:pt x="15690" y="13964"/>
                    <a:pt x="16753" y="13964"/>
                    <a:pt x="17284" y="14362"/>
                  </a:cubicBezTo>
                  <a:cubicBezTo>
                    <a:pt x="17815" y="14759"/>
                    <a:pt x="17815" y="15554"/>
                    <a:pt x="17372" y="16681"/>
                  </a:cubicBezTo>
                  <a:cubicBezTo>
                    <a:pt x="16930" y="17807"/>
                    <a:pt x="16044" y="19265"/>
                    <a:pt x="15159" y="2072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" name="Line"/>
            <p:cNvSpPr/>
            <p:nvPr/>
          </p:nvSpPr>
          <p:spPr>
            <a:xfrm>
              <a:off x="2257090" y="432403"/>
              <a:ext cx="232936" cy="280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7" h="21372" extrusionOk="0">
                  <a:moveTo>
                    <a:pt x="1538" y="6116"/>
                  </a:moveTo>
                  <a:cubicBezTo>
                    <a:pt x="2393" y="6824"/>
                    <a:pt x="3249" y="7532"/>
                    <a:pt x="3356" y="8771"/>
                  </a:cubicBezTo>
                  <a:cubicBezTo>
                    <a:pt x="3463" y="10011"/>
                    <a:pt x="2821" y="11781"/>
                    <a:pt x="2073" y="13640"/>
                  </a:cubicBezTo>
                  <a:cubicBezTo>
                    <a:pt x="1324" y="15499"/>
                    <a:pt x="469" y="17447"/>
                    <a:pt x="148" y="18863"/>
                  </a:cubicBezTo>
                  <a:cubicBezTo>
                    <a:pt x="-173" y="20280"/>
                    <a:pt x="41" y="21165"/>
                    <a:pt x="682" y="21342"/>
                  </a:cubicBezTo>
                  <a:cubicBezTo>
                    <a:pt x="1324" y="21519"/>
                    <a:pt x="2393" y="20988"/>
                    <a:pt x="4318" y="18067"/>
                  </a:cubicBezTo>
                  <a:cubicBezTo>
                    <a:pt x="6243" y="15145"/>
                    <a:pt x="9023" y="9834"/>
                    <a:pt x="10627" y="6735"/>
                  </a:cubicBezTo>
                  <a:cubicBezTo>
                    <a:pt x="12231" y="3637"/>
                    <a:pt x="12659" y="2752"/>
                    <a:pt x="13193" y="1867"/>
                  </a:cubicBezTo>
                  <a:cubicBezTo>
                    <a:pt x="13728" y="981"/>
                    <a:pt x="14370" y="96"/>
                    <a:pt x="15225" y="8"/>
                  </a:cubicBezTo>
                  <a:cubicBezTo>
                    <a:pt x="16080" y="-81"/>
                    <a:pt x="17150" y="627"/>
                    <a:pt x="17791" y="2486"/>
                  </a:cubicBezTo>
                  <a:cubicBezTo>
                    <a:pt x="18433" y="4345"/>
                    <a:pt x="18647" y="7355"/>
                    <a:pt x="18647" y="9834"/>
                  </a:cubicBezTo>
                  <a:cubicBezTo>
                    <a:pt x="18647" y="12312"/>
                    <a:pt x="18433" y="14260"/>
                    <a:pt x="18433" y="15676"/>
                  </a:cubicBezTo>
                  <a:cubicBezTo>
                    <a:pt x="18433" y="17093"/>
                    <a:pt x="18647" y="17978"/>
                    <a:pt x="19181" y="18244"/>
                  </a:cubicBezTo>
                  <a:cubicBezTo>
                    <a:pt x="19716" y="18509"/>
                    <a:pt x="20572" y="18155"/>
                    <a:pt x="21427" y="1780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" name="Line"/>
            <p:cNvSpPr/>
            <p:nvPr/>
          </p:nvSpPr>
          <p:spPr>
            <a:xfrm>
              <a:off x="2559168" y="453382"/>
              <a:ext cx="272626" cy="231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261" extrusionOk="0">
                  <a:moveTo>
                    <a:pt x="2794" y="6099"/>
                  </a:moveTo>
                  <a:cubicBezTo>
                    <a:pt x="3343" y="5030"/>
                    <a:pt x="3892" y="3960"/>
                    <a:pt x="3892" y="4174"/>
                  </a:cubicBezTo>
                  <a:cubicBezTo>
                    <a:pt x="3892" y="4388"/>
                    <a:pt x="3343" y="5885"/>
                    <a:pt x="2702" y="8451"/>
                  </a:cubicBezTo>
                  <a:cubicBezTo>
                    <a:pt x="2062" y="11018"/>
                    <a:pt x="1329" y="14653"/>
                    <a:pt x="780" y="17006"/>
                  </a:cubicBezTo>
                  <a:cubicBezTo>
                    <a:pt x="231" y="19358"/>
                    <a:pt x="-135" y="20428"/>
                    <a:pt x="48" y="20642"/>
                  </a:cubicBezTo>
                  <a:cubicBezTo>
                    <a:pt x="231" y="20855"/>
                    <a:pt x="963" y="20214"/>
                    <a:pt x="2702" y="17327"/>
                  </a:cubicBezTo>
                  <a:cubicBezTo>
                    <a:pt x="4441" y="14440"/>
                    <a:pt x="7187" y="9307"/>
                    <a:pt x="9475" y="5671"/>
                  </a:cubicBezTo>
                  <a:cubicBezTo>
                    <a:pt x="11763" y="2036"/>
                    <a:pt x="13594" y="-103"/>
                    <a:pt x="15333" y="4"/>
                  </a:cubicBezTo>
                  <a:cubicBezTo>
                    <a:pt x="17072" y="111"/>
                    <a:pt x="18719" y="2463"/>
                    <a:pt x="19268" y="5885"/>
                  </a:cubicBezTo>
                  <a:cubicBezTo>
                    <a:pt x="19818" y="9307"/>
                    <a:pt x="19268" y="13798"/>
                    <a:pt x="18902" y="16685"/>
                  </a:cubicBezTo>
                  <a:cubicBezTo>
                    <a:pt x="18536" y="19572"/>
                    <a:pt x="18353" y="20855"/>
                    <a:pt x="18811" y="21176"/>
                  </a:cubicBezTo>
                  <a:cubicBezTo>
                    <a:pt x="19268" y="21497"/>
                    <a:pt x="20367" y="20855"/>
                    <a:pt x="21465" y="2021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" name="Line"/>
            <p:cNvSpPr/>
            <p:nvPr/>
          </p:nvSpPr>
          <p:spPr>
            <a:xfrm>
              <a:off x="2887592" y="315506"/>
              <a:ext cx="906649" cy="434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269" extrusionOk="0">
                  <a:moveTo>
                    <a:pt x="0" y="15782"/>
                  </a:moveTo>
                  <a:cubicBezTo>
                    <a:pt x="331" y="15782"/>
                    <a:pt x="663" y="15782"/>
                    <a:pt x="1326" y="14759"/>
                  </a:cubicBezTo>
                  <a:cubicBezTo>
                    <a:pt x="1989" y="13735"/>
                    <a:pt x="2983" y="11689"/>
                    <a:pt x="3646" y="9813"/>
                  </a:cubicBezTo>
                  <a:cubicBezTo>
                    <a:pt x="4309" y="7938"/>
                    <a:pt x="4640" y="6232"/>
                    <a:pt x="4834" y="5039"/>
                  </a:cubicBezTo>
                  <a:cubicBezTo>
                    <a:pt x="5027" y="3845"/>
                    <a:pt x="5082" y="3163"/>
                    <a:pt x="4944" y="3049"/>
                  </a:cubicBezTo>
                  <a:cubicBezTo>
                    <a:pt x="4806" y="2935"/>
                    <a:pt x="4475" y="3390"/>
                    <a:pt x="3922" y="4868"/>
                  </a:cubicBezTo>
                  <a:cubicBezTo>
                    <a:pt x="3370" y="6346"/>
                    <a:pt x="2596" y="8847"/>
                    <a:pt x="2210" y="10837"/>
                  </a:cubicBezTo>
                  <a:cubicBezTo>
                    <a:pt x="1823" y="12826"/>
                    <a:pt x="1823" y="14304"/>
                    <a:pt x="2265" y="15213"/>
                  </a:cubicBezTo>
                  <a:cubicBezTo>
                    <a:pt x="2707" y="16123"/>
                    <a:pt x="3591" y="16464"/>
                    <a:pt x="4392" y="16180"/>
                  </a:cubicBezTo>
                  <a:cubicBezTo>
                    <a:pt x="5193" y="15895"/>
                    <a:pt x="5911" y="14986"/>
                    <a:pt x="6381" y="14247"/>
                  </a:cubicBezTo>
                  <a:cubicBezTo>
                    <a:pt x="6850" y="13508"/>
                    <a:pt x="7071" y="12940"/>
                    <a:pt x="7292" y="12940"/>
                  </a:cubicBezTo>
                  <a:cubicBezTo>
                    <a:pt x="7513" y="12940"/>
                    <a:pt x="7734" y="13508"/>
                    <a:pt x="7872" y="14588"/>
                  </a:cubicBezTo>
                  <a:cubicBezTo>
                    <a:pt x="8010" y="15668"/>
                    <a:pt x="8065" y="17260"/>
                    <a:pt x="8065" y="18340"/>
                  </a:cubicBezTo>
                  <a:cubicBezTo>
                    <a:pt x="8065" y="19420"/>
                    <a:pt x="8010" y="19988"/>
                    <a:pt x="7900" y="20500"/>
                  </a:cubicBezTo>
                  <a:cubicBezTo>
                    <a:pt x="7789" y="21011"/>
                    <a:pt x="7624" y="21466"/>
                    <a:pt x="7541" y="21182"/>
                  </a:cubicBezTo>
                  <a:cubicBezTo>
                    <a:pt x="7458" y="20898"/>
                    <a:pt x="7458" y="19874"/>
                    <a:pt x="7872" y="17487"/>
                  </a:cubicBezTo>
                  <a:cubicBezTo>
                    <a:pt x="8286" y="15100"/>
                    <a:pt x="9115" y="11348"/>
                    <a:pt x="10303" y="8222"/>
                  </a:cubicBezTo>
                  <a:cubicBezTo>
                    <a:pt x="11491" y="5095"/>
                    <a:pt x="13037" y="2594"/>
                    <a:pt x="14584" y="1287"/>
                  </a:cubicBezTo>
                  <a:cubicBezTo>
                    <a:pt x="16131" y="-20"/>
                    <a:pt x="17678" y="-134"/>
                    <a:pt x="18810" y="93"/>
                  </a:cubicBezTo>
                  <a:cubicBezTo>
                    <a:pt x="19943" y="321"/>
                    <a:pt x="20661" y="889"/>
                    <a:pt x="21075" y="1458"/>
                  </a:cubicBezTo>
                  <a:cubicBezTo>
                    <a:pt x="21490" y="2026"/>
                    <a:pt x="21600" y="2594"/>
                    <a:pt x="21517" y="2992"/>
                  </a:cubicBezTo>
                  <a:cubicBezTo>
                    <a:pt x="21434" y="3390"/>
                    <a:pt x="21158" y="3618"/>
                    <a:pt x="20882" y="38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" name="Line"/>
            <p:cNvSpPr/>
            <p:nvPr/>
          </p:nvSpPr>
          <p:spPr>
            <a:xfrm>
              <a:off x="0" y="1283337"/>
              <a:ext cx="385947" cy="473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7" h="21463" extrusionOk="0">
                  <a:moveTo>
                    <a:pt x="14570" y="1111"/>
                  </a:moveTo>
                  <a:cubicBezTo>
                    <a:pt x="14443" y="584"/>
                    <a:pt x="14315" y="57"/>
                    <a:pt x="14570" y="5"/>
                  </a:cubicBezTo>
                  <a:cubicBezTo>
                    <a:pt x="14826" y="-48"/>
                    <a:pt x="15465" y="373"/>
                    <a:pt x="16488" y="1954"/>
                  </a:cubicBezTo>
                  <a:cubicBezTo>
                    <a:pt x="17510" y="3534"/>
                    <a:pt x="18916" y="6274"/>
                    <a:pt x="19938" y="8908"/>
                  </a:cubicBezTo>
                  <a:cubicBezTo>
                    <a:pt x="20961" y="11542"/>
                    <a:pt x="21600" y="14071"/>
                    <a:pt x="20961" y="15915"/>
                  </a:cubicBezTo>
                  <a:cubicBezTo>
                    <a:pt x="20322" y="17759"/>
                    <a:pt x="18405" y="18918"/>
                    <a:pt x="15465" y="19761"/>
                  </a:cubicBezTo>
                  <a:cubicBezTo>
                    <a:pt x="12525" y="20604"/>
                    <a:pt x="8563" y="21131"/>
                    <a:pt x="5815" y="21341"/>
                  </a:cubicBezTo>
                  <a:cubicBezTo>
                    <a:pt x="3067" y="21552"/>
                    <a:pt x="1534" y="21447"/>
                    <a:pt x="0" y="213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" name="Line"/>
            <p:cNvSpPr/>
            <p:nvPr/>
          </p:nvSpPr>
          <p:spPr>
            <a:xfrm>
              <a:off x="516139" y="1352496"/>
              <a:ext cx="141387" cy="202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4" h="20630" extrusionOk="0">
                  <a:moveTo>
                    <a:pt x="0" y="8259"/>
                  </a:moveTo>
                  <a:cubicBezTo>
                    <a:pt x="675" y="7072"/>
                    <a:pt x="1350" y="5885"/>
                    <a:pt x="1856" y="4343"/>
                  </a:cubicBezTo>
                  <a:cubicBezTo>
                    <a:pt x="2362" y="2800"/>
                    <a:pt x="2700" y="901"/>
                    <a:pt x="2869" y="782"/>
                  </a:cubicBezTo>
                  <a:cubicBezTo>
                    <a:pt x="3037" y="663"/>
                    <a:pt x="3037" y="2325"/>
                    <a:pt x="3037" y="5648"/>
                  </a:cubicBezTo>
                  <a:cubicBezTo>
                    <a:pt x="3037" y="8971"/>
                    <a:pt x="3037" y="13956"/>
                    <a:pt x="3712" y="17041"/>
                  </a:cubicBezTo>
                  <a:cubicBezTo>
                    <a:pt x="4387" y="20127"/>
                    <a:pt x="5737" y="21314"/>
                    <a:pt x="9281" y="20246"/>
                  </a:cubicBezTo>
                  <a:cubicBezTo>
                    <a:pt x="12825" y="19178"/>
                    <a:pt x="18562" y="15855"/>
                    <a:pt x="20081" y="12057"/>
                  </a:cubicBezTo>
                  <a:cubicBezTo>
                    <a:pt x="21600" y="8259"/>
                    <a:pt x="18900" y="3987"/>
                    <a:pt x="16706" y="1850"/>
                  </a:cubicBezTo>
                  <a:cubicBezTo>
                    <a:pt x="14512" y="-286"/>
                    <a:pt x="12825" y="-286"/>
                    <a:pt x="10631" y="426"/>
                  </a:cubicBezTo>
                  <a:cubicBezTo>
                    <a:pt x="8437" y="1138"/>
                    <a:pt x="5737" y="2562"/>
                    <a:pt x="4556" y="3987"/>
                  </a:cubicBezTo>
                  <a:cubicBezTo>
                    <a:pt x="3375" y="5411"/>
                    <a:pt x="3712" y="6835"/>
                    <a:pt x="4050" y="82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" name="Line"/>
            <p:cNvSpPr/>
            <p:nvPr/>
          </p:nvSpPr>
          <p:spPr>
            <a:xfrm>
              <a:off x="684643" y="1139204"/>
              <a:ext cx="201165" cy="440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47" extrusionOk="0">
                  <a:moveTo>
                    <a:pt x="1372" y="3471"/>
                  </a:moveTo>
                  <a:cubicBezTo>
                    <a:pt x="1372" y="2675"/>
                    <a:pt x="1372" y="1880"/>
                    <a:pt x="1372" y="1198"/>
                  </a:cubicBezTo>
                  <a:cubicBezTo>
                    <a:pt x="1372" y="515"/>
                    <a:pt x="1372" y="-53"/>
                    <a:pt x="1496" y="4"/>
                  </a:cubicBezTo>
                  <a:cubicBezTo>
                    <a:pt x="1620" y="61"/>
                    <a:pt x="1868" y="743"/>
                    <a:pt x="1992" y="3016"/>
                  </a:cubicBezTo>
                  <a:cubicBezTo>
                    <a:pt x="2116" y="5290"/>
                    <a:pt x="2116" y="9155"/>
                    <a:pt x="1744" y="12168"/>
                  </a:cubicBezTo>
                  <a:cubicBezTo>
                    <a:pt x="1372" y="15181"/>
                    <a:pt x="627" y="17341"/>
                    <a:pt x="254" y="18705"/>
                  </a:cubicBezTo>
                  <a:cubicBezTo>
                    <a:pt x="-118" y="20069"/>
                    <a:pt x="-118" y="20638"/>
                    <a:pt x="503" y="20808"/>
                  </a:cubicBezTo>
                  <a:cubicBezTo>
                    <a:pt x="1123" y="20979"/>
                    <a:pt x="2365" y="20751"/>
                    <a:pt x="4972" y="19501"/>
                  </a:cubicBezTo>
                  <a:cubicBezTo>
                    <a:pt x="7579" y="18250"/>
                    <a:pt x="11551" y="15976"/>
                    <a:pt x="14158" y="14726"/>
                  </a:cubicBezTo>
                  <a:cubicBezTo>
                    <a:pt x="16765" y="13475"/>
                    <a:pt x="18006" y="13248"/>
                    <a:pt x="18999" y="13362"/>
                  </a:cubicBezTo>
                  <a:cubicBezTo>
                    <a:pt x="19992" y="13475"/>
                    <a:pt x="20737" y="13930"/>
                    <a:pt x="21110" y="15181"/>
                  </a:cubicBezTo>
                  <a:cubicBezTo>
                    <a:pt x="21482" y="16431"/>
                    <a:pt x="21482" y="18478"/>
                    <a:pt x="21482" y="19671"/>
                  </a:cubicBezTo>
                  <a:cubicBezTo>
                    <a:pt x="21482" y="20865"/>
                    <a:pt x="21482" y="21206"/>
                    <a:pt x="21482" y="215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" name="Line"/>
            <p:cNvSpPr/>
            <p:nvPr/>
          </p:nvSpPr>
          <p:spPr>
            <a:xfrm>
              <a:off x="927044" y="1388879"/>
              <a:ext cx="223808" cy="225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412" extrusionOk="0">
                  <a:moveTo>
                    <a:pt x="2731" y="2898"/>
                  </a:moveTo>
                  <a:cubicBezTo>
                    <a:pt x="2731" y="5763"/>
                    <a:pt x="2731" y="8628"/>
                    <a:pt x="2397" y="10722"/>
                  </a:cubicBezTo>
                  <a:cubicBezTo>
                    <a:pt x="2063" y="12816"/>
                    <a:pt x="1395" y="14139"/>
                    <a:pt x="838" y="15461"/>
                  </a:cubicBezTo>
                  <a:cubicBezTo>
                    <a:pt x="281" y="16783"/>
                    <a:pt x="-164" y="18106"/>
                    <a:pt x="59" y="18436"/>
                  </a:cubicBezTo>
                  <a:cubicBezTo>
                    <a:pt x="281" y="18767"/>
                    <a:pt x="1172" y="18106"/>
                    <a:pt x="3065" y="15130"/>
                  </a:cubicBezTo>
                  <a:cubicBezTo>
                    <a:pt x="4958" y="12155"/>
                    <a:pt x="7852" y="6865"/>
                    <a:pt x="9634" y="3779"/>
                  </a:cubicBezTo>
                  <a:cubicBezTo>
                    <a:pt x="11415" y="694"/>
                    <a:pt x="12083" y="-188"/>
                    <a:pt x="13642" y="32"/>
                  </a:cubicBezTo>
                  <a:cubicBezTo>
                    <a:pt x="15201" y="253"/>
                    <a:pt x="17650" y="1575"/>
                    <a:pt x="18875" y="4661"/>
                  </a:cubicBezTo>
                  <a:cubicBezTo>
                    <a:pt x="20100" y="7747"/>
                    <a:pt x="20100" y="12596"/>
                    <a:pt x="20323" y="15681"/>
                  </a:cubicBezTo>
                  <a:cubicBezTo>
                    <a:pt x="20545" y="18767"/>
                    <a:pt x="20991" y="20090"/>
                    <a:pt x="21436" y="2141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" name="Line"/>
            <p:cNvSpPr/>
            <p:nvPr/>
          </p:nvSpPr>
          <p:spPr>
            <a:xfrm>
              <a:off x="1269424" y="1565914"/>
              <a:ext cx="20926" cy="41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" name="Line"/>
            <p:cNvSpPr/>
            <p:nvPr/>
          </p:nvSpPr>
          <p:spPr>
            <a:xfrm>
              <a:off x="1590268" y="1087594"/>
              <a:ext cx="32330" cy="506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4" h="21475" extrusionOk="0">
                  <a:moveTo>
                    <a:pt x="12960" y="1059"/>
                  </a:moveTo>
                  <a:cubicBezTo>
                    <a:pt x="11520" y="467"/>
                    <a:pt x="10080" y="-125"/>
                    <a:pt x="10080" y="23"/>
                  </a:cubicBezTo>
                  <a:cubicBezTo>
                    <a:pt x="10080" y="171"/>
                    <a:pt x="11520" y="1059"/>
                    <a:pt x="14400" y="3426"/>
                  </a:cubicBezTo>
                  <a:cubicBezTo>
                    <a:pt x="17280" y="5793"/>
                    <a:pt x="21600" y="9639"/>
                    <a:pt x="19440" y="12894"/>
                  </a:cubicBezTo>
                  <a:cubicBezTo>
                    <a:pt x="17280" y="16149"/>
                    <a:pt x="8640" y="18812"/>
                    <a:pt x="0" y="214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" name="Line"/>
            <p:cNvSpPr/>
            <p:nvPr/>
          </p:nvSpPr>
          <p:spPr>
            <a:xfrm>
              <a:off x="1394971" y="1307844"/>
              <a:ext cx="397569" cy="160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021" y="19409"/>
                    <a:pt x="4042" y="17217"/>
                    <a:pt x="7642" y="13617"/>
                  </a:cubicBezTo>
                  <a:cubicBezTo>
                    <a:pt x="11242" y="10017"/>
                    <a:pt x="16421" y="50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" name="Line"/>
            <p:cNvSpPr/>
            <p:nvPr/>
          </p:nvSpPr>
          <p:spPr>
            <a:xfrm>
              <a:off x="1655188" y="1282964"/>
              <a:ext cx="207155" cy="3366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278" extrusionOk="0">
                  <a:moveTo>
                    <a:pt x="20432" y="2895"/>
                  </a:moveTo>
                  <a:cubicBezTo>
                    <a:pt x="20906" y="1866"/>
                    <a:pt x="21381" y="838"/>
                    <a:pt x="21025" y="323"/>
                  </a:cubicBezTo>
                  <a:cubicBezTo>
                    <a:pt x="20669" y="-191"/>
                    <a:pt x="19482" y="-191"/>
                    <a:pt x="17227" y="1058"/>
                  </a:cubicBezTo>
                  <a:cubicBezTo>
                    <a:pt x="14972" y="2307"/>
                    <a:pt x="11649" y="4805"/>
                    <a:pt x="8563" y="8038"/>
                  </a:cubicBezTo>
                  <a:cubicBezTo>
                    <a:pt x="5478" y="11270"/>
                    <a:pt x="2629" y="15238"/>
                    <a:pt x="1205" y="17589"/>
                  </a:cubicBezTo>
                  <a:cubicBezTo>
                    <a:pt x="-219" y="19940"/>
                    <a:pt x="-219" y="20674"/>
                    <a:pt x="374" y="21042"/>
                  </a:cubicBezTo>
                  <a:cubicBezTo>
                    <a:pt x="968" y="21409"/>
                    <a:pt x="2155" y="21409"/>
                    <a:pt x="4172" y="20601"/>
                  </a:cubicBezTo>
                  <a:cubicBezTo>
                    <a:pt x="6190" y="19793"/>
                    <a:pt x="9038" y="18176"/>
                    <a:pt x="10818" y="17001"/>
                  </a:cubicBezTo>
                  <a:cubicBezTo>
                    <a:pt x="12599" y="15825"/>
                    <a:pt x="13311" y="15091"/>
                    <a:pt x="14260" y="14356"/>
                  </a:cubicBezTo>
                  <a:cubicBezTo>
                    <a:pt x="15210" y="13621"/>
                    <a:pt x="16396" y="12887"/>
                    <a:pt x="17227" y="12960"/>
                  </a:cubicBezTo>
                  <a:cubicBezTo>
                    <a:pt x="18058" y="13033"/>
                    <a:pt x="18533" y="13915"/>
                    <a:pt x="19007" y="15238"/>
                  </a:cubicBezTo>
                  <a:cubicBezTo>
                    <a:pt x="19482" y="16560"/>
                    <a:pt x="19957" y="18323"/>
                    <a:pt x="20432" y="200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" name="Line"/>
            <p:cNvSpPr/>
            <p:nvPr/>
          </p:nvSpPr>
          <p:spPr>
            <a:xfrm>
              <a:off x="1911111" y="1418567"/>
              <a:ext cx="244121" cy="203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00" extrusionOk="0">
                  <a:moveTo>
                    <a:pt x="0" y="2970"/>
                  </a:moveTo>
                  <a:cubicBezTo>
                    <a:pt x="1029" y="3210"/>
                    <a:pt x="2057" y="3450"/>
                    <a:pt x="2880" y="5850"/>
                  </a:cubicBezTo>
                  <a:cubicBezTo>
                    <a:pt x="3703" y="8250"/>
                    <a:pt x="4320" y="12810"/>
                    <a:pt x="4320" y="15930"/>
                  </a:cubicBezTo>
                  <a:cubicBezTo>
                    <a:pt x="4320" y="19050"/>
                    <a:pt x="3703" y="20730"/>
                    <a:pt x="3497" y="20970"/>
                  </a:cubicBezTo>
                  <a:cubicBezTo>
                    <a:pt x="3291" y="21210"/>
                    <a:pt x="3497" y="20010"/>
                    <a:pt x="4629" y="16770"/>
                  </a:cubicBezTo>
                  <a:cubicBezTo>
                    <a:pt x="5760" y="13530"/>
                    <a:pt x="7817" y="8250"/>
                    <a:pt x="9257" y="5130"/>
                  </a:cubicBezTo>
                  <a:cubicBezTo>
                    <a:pt x="10697" y="2010"/>
                    <a:pt x="11520" y="1050"/>
                    <a:pt x="12446" y="450"/>
                  </a:cubicBezTo>
                  <a:cubicBezTo>
                    <a:pt x="13371" y="-150"/>
                    <a:pt x="14400" y="-390"/>
                    <a:pt x="15429" y="1290"/>
                  </a:cubicBezTo>
                  <a:cubicBezTo>
                    <a:pt x="16457" y="2970"/>
                    <a:pt x="17486" y="6570"/>
                    <a:pt x="18514" y="9570"/>
                  </a:cubicBezTo>
                  <a:cubicBezTo>
                    <a:pt x="19543" y="12570"/>
                    <a:pt x="20571" y="14970"/>
                    <a:pt x="21600" y="1737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" name="Line"/>
            <p:cNvSpPr/>
            <p:nvPr/>
          </p:nvSpPr>
          <p:spPr>
            <a:xfrm>
              <a:off x="2183131" y="1405024"/>
              <a:ext cx="208472" cy="207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173" extrusionOk="0">
                  <a:moveTo>
                    <a:pt x="0" y="5744"/>
                  </a:moveTo>
                  <a:cubicBezTo>
                    <a:pt x="712" y="8118"/>
                    <a:pt x="1424" y="10492"/>
                    <a:pt x="1662" y="12509"/>
                  </a:cubicBezTo>
                  <a:cubicBezTo>
                    <a:pt x="1899" y="14527"/>
                    <a:pt x="1662" y="16188"/>
                    <a:pt x="1424" y="17850"/>
                  </a:cubicBezTo>
                  <a:cubicBezTo>
                    <a:pt x="1187" y="19511"/>
                    <a:pt x="949" y="21173"/>
                    <a:pt x="1305" y="21173"/>
                  </a:cubicBezTo>
                  <a:cubicBezTo>
                    <a:pt x="1662" y="21173"/>
                    <a:pt x="2611" y="19511"/>
                    <a:pt x="4154" y="15951"/>
                  </a:cubicBezTo>
                  <a:cubicBezTo>
                    <a:pt x="5697" y="12391"/>
                    <a:pt x="7833" y="6931"/>
                    <a:pt x="10088" y="3727"/>
                  </a:cubicBezTo>
                  <a:cubicBezTo>
                    <a:pt x="12343" y="522"/>
                    <a:pt x="14717" y="-427"/>
                    <a:pt x="16734" y="166"/>
                  </a:cubicBezTo>
                  <a:cubicBezTo>
                    <a:pt x="18752" y="760"/>
                    <a:pt x="20413" y="2896"/>
                    <a:pt x="21007" y="6100"/>
                  </a:cubicBezTo>
                  <a:cubicBezTo>
                    <a:pt x="21600" y="9305"/>
                    <a:pt x="21125" y="13577"/>
                    <a:pt x="20651" y="178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" name="Line"/>
            <p:cNvSpPr/>
            <p:nvPr/>
          </p:nvSpPr>
          <p:spPr>
            <a:xfrm>
              <a:off x="2406326" y="1325503"/>
              <a:ext cx="592865" cy="364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7" extrusionOk="0">
                  <a:moveTo>
                    <a:pt x="0" y="12745"/>
                  </a:moveTo>
                  <a:cubicBezTo>
                    <a:pt x="1355" y="13150"/>
                    <a:pt x="2711" y="13555"/>
                    <a:pt x="3854" y="13083"/>
                  </a:cubicBezTo>
                  <a:cubicBezTo>
                    <a:pt x="4998" y="12610"/>
                    <a:pt x="5929" y="11260"/>
                    <a:pt x="6522" y="9775"/>
                  </a:cubicBezTo>
                  <a:cubicBezTo>
                    <a:pt x="7115" y="8290"/>
                    <a:pt x="7369" y="6670"/>
                    <a:pt x="7496" y="5455"/>
                  </a:cubicBezTo>
                  <a:cubicBezTo>
                    <a:pt x="7624" y="4240"/>
                    <a:pt x="7624" y="3430"/>
                    <a:pt x="7412" y="3093"/>
                  </a:cubicBezTo>
                  <a:cubicBezTo>
                    <a:pt x="7200" y="2755"/>
                    <a:pt x="6776" y="2890"/>
                    <a:pt x="6141" y="4172"/>
                  </a:cubicBezTo>
                  <a:cubicBezTo>
                    <a:pt x="5506" y="5455"/>
                    <a:pt x="4659" y="7885"/>
                    <a:pt x="4151" y="9437"/>
                  </a:cubicBezTo>
                  <a:cubicBezTo>
                    <a:pt x="3642" y="10990"/>
                    <a:pt x="3473" y="11665"/>
                    <a:pt x="3388" y="12475"/>
                  </a:cubicBezTo>
                  <a:cubicBezTo>
                    <a:pt x="3304" y="13285"/>
                    <a:pt x="3304" y="14230"/>
                    <a:pt x="3558" y="14837"/>
                  </a:cubicBezTo>
                  <a:cubicBezTo>
                    <a:pt x="3812" y="15445"/>
                    <a:pt x="4320" y="15715"/>
                    <a:pt x="5040" y="15580"/>
                  </a:cubicBezTo>
                  <a:cubicBezTo>
                    <a:pt x="5760" y="15445"/>
                    <a:pt x="6692" y="14905"/>
                    <a:pt x="7327" y="14365"/>
                  </a:cubicBezTo>
                  <a:cubicBezTo>
                    <a:pt x="7962" y="13825"/>
                    <a:pt x="8301" y="13285"/>
                    <a:pt x="8598" y="12745"/>
                  </a:cubicBezTo>
                  <a:cubicBezTo>
                    <a:pt x="8894" y="12205"/>
                    <a:pt x="9148" y="11665"/>
                    <a:pt x="9487" y="11463"/>
                  </a:cubicBezTo>
                  <a:cubicBezTo>
                    <a:pt x="9826" y="11260"/>
                    <a:pt x="10249" y="11395"/>
                    <a:pt x="10715" y="12205"/>
                  </a:cubicBezTo>
                  <a:cubicBezTo>
                    <a:pt x="11181" y="13015"/>
                    <a:pt x="11689" y="14500"/>
                    <a:pt x="11944" y="15783"/>
                  </a:cubicBezTo>
                  <a:cubicBezTo>
                    <a:pt x="12198" y="17065"/>
                    <a:pt x="12198" y="18145"/>
                    <a:pt x="12113" y="19023"/>
                  </a:cubicBezTo>
                  <a:cubicBezTo>
                    <a:pt x="12028" y="19900"/>
                    <a:pt x="11859" y="20575"/>
                    <a:pt x="11562" y="20913"/>
                  </a:cubicBezTo>
                  <a:cubicBezTo>
                    <a:pt x="11266" y="21250"/>
                    <a:pt x="10842" y="21250"/>
                    <a:pt x="10588" y="20845"/>
                  </a:cubicBezTo>
                  <a:cubicBezTo>
                    <a:pt x="10334" y="20440"/>
                    <a:pt x="10249" y="19630"/>
                    <a:pt x="10588" y="17402"/>
                  </a:cubicBezTo>
                  <a:cubicBezTo>
                    <a:pt x="10927" y="15175"/>
                    <a:pt x="11689" y="11530"/>
                    <a:pt x="12918" y="8290"/>
                  </a:cubicBezTo>
                  <a:cubicBezTo>
                    <a:pt x="14146" y="5050"/>
                    <a:pt x="15840" y="2215"/>
                    <a:pt x="17280" y="933"/>
                  </a:cubicBezTo>
                  <a:cubicBezTo>
                    <a:pt x="18720" y="-350"/>
                    <a:pt x="19906" y="-80"/>
                    <a:pt x="20584" y="392"/>
                  </a:cubicBezTo>
                  <a:cubicBezTo>
                    <a:pt x="21261" y="865"/>
                    <a:pt x="21431" y="1540"/>
                    <a:pt x="21600" y="22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" name="Line"/>
            <p:cNvSpPr/>
            <p:nvPr/>
          </p:nvSpPr>
          <p:spPr>
            <a:xfrm>
              <a:off x="2943391" y="1179916"/>
              <a:ext cx="518279" cy="498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160" extrusionOk="0">
                  <a:moveTo>
                    <a:pt x="12096" y="13416"/>
                  </a:moveTo>
                  <a:cubicBezTo>
                    <a:pt x="12384" y="12232"/>
                    <a:pt x="12672" y="11048"/>
                    <a:pt x="12816" y="10161"/>
                  </a:cubicBezTo>
                  <a:cubicBezTo>
                    <a:pt x="12960" y="9273"/>
                    <a:pt x="12960" y="8681"/>
                    <a:pt x="12624" y="8336"/>
                  </a:cubicBezTo>
                  <a:cubicBezTo>
                    <a:pt x="12288" y="7991"/>
                    <a:pt x="11616" y="7892"/>
                    <a:pt x="10656" y="8583"/>
                  </a:cubicBezTo>
                  <a:cubicBezTo>
                    <a:pt x="9696" y="9273"/>
                    <a:pt x="8448" y="10753"/>
                    <a:pt x="7632" y="12676"/>
                  </a:cubicBezTo>
                  <a:cubicBezTo>
                    <a:pt x="6816" y="14599"/>
                    <a:pt x="6432" y="16966"/>
                    <a:pt x="6288" y="18446"/>
                  </a:cubicBezTo>
                  <a:cubicBezTo>
                    <a:pt x="6144" y="19925"/>
                    <a:pt x="6240" y="20517"/>
                    <a:pt x="6768" y="20862"/>
                  </a:cubicBezTo>
                  <a:cubicBezTo>
                    <a:pt x="7296" y="21207"/>
                    <a:pt x="8256" y="21306"/>
                    <a:pt x="9408" y="20862"/>
                  </a:cubicBezTo>
                  <a:cubicBezTo>
                    <a:pt x="10560" y="20418"/>
                    <a:pt x="11904" y="19432"/>
                    <a:pt x="12720" y="18544"/>
                  </a:cubicBezTo>
                  <a:cubicBezTo>
                    <a:pt x="13536" y="17657"/>
                    <a:pt x="13824" y="16868"/>
                    <a:pt x="14112" y="16670"/>
                  </a:cubicBezTo>
                  <a:cubicBezTo>
                    <a:pt x="14400" y="16473"/>
                    <a:pt x="14688" y="16868"/>
                    <a:pt x="14832" y="17459"/>
                  </a:cubicBezTo>
                  <a:cubicBezTo>
                    <a:pt x="14976" y="18051"/>
                    <a:pt x="14976" y="18840"/>
                    <a:pt x="15120" y="19432"/>
                  </a:cubicBezTo>
                  <a:cubicBezTo>
                    <a:pt x="15264" y="20024"/>
                    <a:pt x="15552" y="20418"/>
                    <a:pt x="16368" y="20418"/>
                  </a:cubicBezTo>
                  <a:cubicBezTo>
                    <a:pt x="17184" y="20418"/>
                    <a:pt x="18528" y="20024"/>
                    <a:pt x="19632" y="18692"/>
                  </a:cubicBezTo>
                  <a:cubicBezTo>
                    <a:pt x="20736" y="17361"/>
                    <a:pt x="21600" y="15092"/>
                    <a:pt x="21360" y="12429"/>
                  </a:cubicBezTo>
                  <a:cubicBezTo>
                    <a:pt x="21120" y="9766"/>
                    <a:pt x="19776" y="6709"/>
                    <a:pt x="17712" y="4440"/>
                  </a:cubicBezTo>
                  <a:cubicBezTo>
                    <a:pt x="15648" y="2172"/>
                    <a:pt x="12864" y="692"/>
                    <a:pt x="10176" y="199"/>
                  </a:cubicBezTo>
                  <a:cubicBezTo>
                    <a:pt x="7488" y="-294"/>
                    <a:pt x="4896" y="199"/>
                    <a:pt x="3216" y="890"/>
                  </a:cubicBezTo>
                  <a:cubicBezTo>
                    <a:pt x="1536" y="1580"/>
                    <a:pt x="768" y="2468"/>
                    <a:pt x="0" y="33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" name="Line"/>
            <p:cNvSpPr/>
            <p:nvPr/>
          </p:nvSpPr>
          <p:spPr>
            <a:xfrm>
              <a:off x="3610599" y="1093565"/>
              <a:ext cx="259898" cy="465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325" extrusionOk="0">
                  <a:moveTo>
                    <a:pt x="1899" y="869"/>
                  </a:moveTo>
                  <a:cubicBezTo>
                    <a:pt x="1710" y="337"/>
                    <a:pt x="1520" y="-195"/>
                    <a:pt x="1426" y="71"/>
                  </a:cubicBezTo>
                  <a:cubicBezTo>
                    <a:pt x="1331" y="337"/>
                    <a:pt x="1331" y="1401"/>
                    <a:pt x="1331" y="3795"/>
                  </a:cubicBezTo>
                  <a:cubicBezTo>
                    <a:pt x="1331" y="6189"/>
                    <a:pt x="1331" y="9913"/>
                    <a:pt x="1141" y="12467"/>
                  </a:cubicBezTo>
                  <a:cubicBezTo>
                    <a:pt x="952" y="15021"/>
                    <a:pt x="573" y="16404"/>
                    <a:pt x="289" y="17468"/>
                  </a:cubicBezTo>
                  <a:cubicBezTo>
                    <a:pt x="4" y="18532"/>
                    <a:pt x="-185" y="19277"/>
                    <a:pt x="289" y="19277"/>
                  </a:cubicBezTo>
                  <a:cubicBezTo>
                    <a:pt x="762" y="19277"/>
                    <a:pt x="1899" y="18532"/>
                    <a:pt x="3889" y="17521"/>
                  </a:cubicBezTo>
                  <a:cubicBezTo>
                    <a:pt x="5878" y="16510"/>
                    <a:pt x="8720" y="15234"/>
                    <a:pt x="11468" y="14755"/>
                  </a:cubicBezTo>
                  <a:cubicBezTo>
                    <a:pt x="14215" y="14276"/>
                    <a:pt x="16868" y="14595"/>
                    <a:pt x="18668" y="15340"/>
                  </a:cubicBezTo>
                  <a:cubicBezTo>
                    <a:pt x="20468" y="16085"/>
                    <a:pt x="21415" y="17255"/>
                    <a:pt x="21131" y="18266"/>
                  </a:cubicBezTo>
                  <a:cubicBezTo>
                    <a:pt x="20847" y="19277"/>
                    <a:pt x="19331" y="20128"/>
                    <a:pt x="16110" y="20660"/>
                  </a:cubicBezTo>
                  <a:cubicBezTo>
                    <a:pt x="12889" y="21192"/>
                    <a:pt x="7962" y="21405"/>
                    <a:pt x="5215" y="21299"/>
                  </a:cubicBezTo>
                  <a:cubicBezTo>
                    <a:pt x="2468" y="21192"/>
                    <a:pt x="1899" y="20767"/>
                    <a:pt x="1331" y="203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2" name="Line"/>
            <p:cNvSpPr/>
            <p:nvPr/>
          </p:nvSpPr>
          <p:spPr>
            <a:xfrm>
              <a:off x="3891972" y="1325827"/>
              <a:ext cx="188322" cy="250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5601"/>
                  </a:moveTo>
                  <a:cubicBezTo>
                    <a:pt x="1333" y="5403"/>
                    <a:pt x="2667" y="5204"/>
                    <a:pt x="3600" y="5799"/>
                  </a:cubicBezTo>
                  <a:cubicBezTo>
                    <a:pt x="4533" y="6393"/>
                    <a:pt x="5067" y="7781"/>
                    <a:pt x="4933" y="10258"/>
                  </a:cubicBezTo>
                  <a:cubicBezTo>
                    <a:pt x="4800" y="12735"/>
                    <a:pt x="4000" y="16302"/>
                    <a:pt x="3200" y="18482"/>
                  </a:cubicBezTo>
                  <a:cubicBezTo>
                    <a:pt x="2400" y="20661"/>
                    <a:pt x="1600" y="21454"/>
                    <a:pt x="1200" y="21355"/>
                  </a:cubicBezTo>
                  <a:cubicBezTo>
                    <a:pt x="800" y="21256"/>
                    <a:pt x="800" y="20265"/>
                    <a:pt x="2000" y="16896"/>
                  </a:cubicBezTo>
                  <a:cubicBezTo>
                    <a:pt x="3200" y="13527"/>
                    <a:pt x="5600" y="7781"/>
                    <a:pt x="8133" y="4511"/>
                  </a:cubicBezTo>
                  <a:cubicBezTo>
                    <a:pt x="10667" y="1241"/>
                    <a:pt x="13333" y="448"/>
                    <a:pt x="15600" y="151"/>
                  </a:cubicBezTo>
                  <a:cubicBezTo>
                    <a:pt x="17867" y="-146"/>
                    <a:pt x="19733" y="52"/>
                    <a:pt x="21600" y="2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3" name="Line"/>
            <p:cNvSpPr/>
            <p:nvPr/>
          </p:nvSpPr>
          <p:spPr>
            <a:xfrm>
              <a:off x="4078286" y="1297140"/>
              <a:ext cx="164754" cy="317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537" extrusionOk="0">
                  <a:moveTo>
                    <a:pt x="18259" y="1671"/>
                  </a:moveTo>
                  <a:cubicBezTo>
                    <a:pt x="19759" y="1356"/>
                    <a:pt x="21259" y="1041"/>
                    <a:pt x="21259" y="725"/>
                  </a:cubicBezTo>
                  <a:cubicBezTo>
                    <a:pt x="21259" y="410"/>
                    <a:pt x="19759" y="95"/>
                    <a:pt x="18259" y="16"/>
                  </a:cubicBezTo>
                  <a:cubicBezTo>
                    <a:pt x="16759" y="-63"/>
                    <a:pt x="15259" y="95"/>
                    <a:pt x="13309" y="1592"/>
                  </a:cubicBezTo>
                  <a:cubicBezTo>
                    <a:pt x="11359" y="3090"/>
                    <a:pt x="8959" y="5928"/>
                    <a:pt x="6709" y="8609"/>
                  </a:cubicBezTo>
                  <a:cubicBezTo>
                    <a:pt x="4459" y="11289"/>
                    <a:pt x="2359" y="13811"/>
                    <a:pt x="1159" y="15546"/>
                  </a:cubicBezTo>
                  <a:cubicBezTo>
                    <a:pt x="-41" y="17280"/>
                    <a:pt x="-341" y="18226"/>
                    <a:pt x="409" y="18620"/>
                  </a:cubicBezTo>
                  <a:cubicBezTo>
                    <a:pt x="1159" y="19014"/>
                    <a:pt x="2959" y="18857"/>
                    <a:pt x="4909" y="18147"/>
                  </a:cubicBezTo>
                  <a:cubicBezTo>
                    <a:pt x="6859" y="17438"/>
                    <a:pt x="8959" y="16176"/>
                    <a:pt x="10309" y="15152"/>
                  </a:cubicBezTo>
                  <a:cubicBezTo>
                    <a:pt x="11659" y="14127"/>
                    <a:pt x="12259" y="13338"/>
                    <a:pt x="13009" y="12471"/>
                  </a:cubicBezTo>
                  <a:cubicBezTo>
                    <a:pt x="13759" y="11604"/>
                    <a:pt x="14659" y="10658"/>
                    <a:pt x="15409" y="10658"/>
                  </a:cubicBezTo>
                  <a:cubicBezTo>
                    <a:pt x="16159" y="10658"/>
                    <a:pt x="16759" y="11604"/>
                    <a:pt x="17359" y="13575"/>
                  </a:cubicBezTo>
                  <a:cubicBezTo>
                    <a:pt x="17959" y="15546"/>
                    <a:pt x="18559" y="18541"/>
                    <a:pt x="19159" y="215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" name="Line"/>
            <p:cNvSpPr/>
            <p:nvPr/>
          </p:nvSpPr>
          <p:spPr>
            <a:xfrm>
              <a:off x="4303488" y="1288211"/>
              <a:ext cx="172048" cy="276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92" extrusionOk="0">
                  <a:moveTo>
                    <a:pt x="0" y="5745"/>
                  </a:moveTo>
                  <a:cubicBezTo>
                    <a:pt x="2043" y="6099"/>
                    <a:pt x="4086" y="6453"/>
                    <a:pt x="5546" y="8577"/>
                  </a:cubicBezTo>
                  <a:cubicBezTo>
                    <a:pt x="7005" y="10702"/>
                    <a:pt x="7881" y="14597"/>
                    <a:pt x="8173" y="17076"/>
                  </a:cubicBezTo>
                  <a:cubicBezTo>
                    <a:pt x="8465" y="19555"/>
                    <a:pt x="8173" y="20617"/>
                    <a:pt x="8757" y="20971"/>
                  </a:cubicBezTo>
                  <a:cubicBezTo>
                    <a:pt x="9341" y="21325"/>
                    <a:pt x="10800" y="20971"/>
                    <a:pt x="12551" y="19023"/>
                  </a:cubicBezTo>
                  <a:cubicBezTo>
                    <a:pt x="14303" y="17076"/>
                    <a:pt x="16346" y="13535"/>
                    <a:pt x="17659" y="10702"/>
                  </a:cubicBezTo>
                  <a:cubicBezTo>
                    <a:pt x="18973" y="7869"/>
                    <a:pt x="19557" y="5745"/>
                    <a:pt x="19995" y="3886"/>
                  </a:cubicBezTo>
                  <a:cubicBezTo>
                    <a:pt x="20432" y="2027"/>
                    <a:pt x="20724" y="433"/>
                    <a:pt x="21016" y="79"/>
                  </a:cubicBezTo>
                  <a:cubicBezTo>
                    <a:pt x="21308" y="-275"/>
                    <a:pt x="21600" y="610"/>
                    <a:pt x="21600" y="1850"/>
                  </a:cubicBezTo>
                  <a:cubicBezTo>
                    <a:pt x="21600" y="3089"/>
                    <a:pt x="21308" y="4682"/>
                    <a:pt x="21016" y="62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" name="Line"/>
            <p:cNvSpPr/>
            <p:nvPr/>
          </p:nvSpPr>
          <p:spPr>
            <a:xfrm>
              <a:off x="4523788" y="1310890"/>
              <a:ext cx="163318" cy="291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4" h="21021" extrusionOk="0">
                  <a:moveTo>
                    <a:pt x="2115" y="11836"/>
                  </a:moveTo>
                  <a:cubicBezTo>
                    <a:pt x="3574" y="11669"/>
                    <a:pt x="5034" y="11501"/>
                    <a:pt x="7369" y="9994"/>
                  </a:cubicBezTo>
                  <a:cubicBezTo>
                    <a:pt x="9704" y="8487"/>
                    <a:pt x="12915" y="5641"/>
                    <a:pt x="14666" y="3799"/>
                  </a:cubicBezTo>
                  <a:cubicBezTo>
                    <a:pt x="16418" y="1957"/>
                    <a:pt x="16709" y="1120"/>
                    <a:pt x="15980" y="534"/>
                  </a:cubicBezTo>
                  <a:cubicBezTo>
                    <a:pt x="15250" y="-52"/>
                    <a:pt x="13499" y="-387"/>
                    <a:pt x="10872" y="785"/>
                  </a:cubicBezTo>
                  <a:cubicBezTo>
                    <a:pt x="8245" y="1957"/>
                    <a:pt x="4742" y="4636"/>
                    <a:pt x="2407" y="7483"/>
                  </a:cubicBezTo>
                  <a:cubicBezTo>
                    <a:pt x="72" y="10329"/>
                    <a:pt x="-1096" y="13343"/>
                    <a:pt x="1385" y="15687"/>
                  </a:cubicBezTo>
                  <a:cubicBezTo>
                    <a:pt x="3866" y="18032"/>
                    <a:pt x="9996" y="19706"/>
                    <a:pt x="13791" y="20460"/>
                  </a:cubicBezTo>
                  <a:cubicBezTo>
                    <a:pt x="17585" y="21213"/>
                    <a:pt x="19045" y="21046"/>
                    <a:pt x="20504" y="2087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" name="Line"/>
            <p:cNvSpPr/>
            <p:nvPr/>
          </p:nvSpPr>
          <p:spPr>
            <a:xfrm>
              <a:off x="4812653" y="1454316"/>
              <a:ext cx="174373" cy="20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760" y="21600"/>
                    <a:pt x="11520" y="21600"/>
                    <a:pt x="15120" y="18000"/>
                  </a:cubicBezTo>
                  <a:cubicBezTo>
                    <a:pt x="18720" y="14400"/>
                    <a:pt x="2016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" name="Line"/>
            <p:cNvSpPr/>
            <p:nvPr/>
          </p:nvSpPr>
          <p:spPr>
            <a:xfrm>
              <a:off x="5189296" y="1328683"/>
              <a:ext cx="174372" cy="291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9" h="20827" extrusionOk="0">
                  <a:moveTo>
                    <a:pt x="0" y="11970"/>
                  </a:moveTo>
                  <a:cubicBezTo>
                    <a:pt x="5891" y="10308"/>
                    <a:pt x="11782" y="8646"/>
                    <a:pt x="15148" y="6902"/>
                  </a:cubicBezTo>
                  <a:cubicBezTo>
                    <a:pt x="18514" y="5157"/>
                    <a:pt x="19356" y="3330"/>
                    <a:pt x="18514" y="1917"/>
                  </a:cubicBezTo>
                  <a:cubicBezTo>
                    <a:pt x="17673" y="505"/>
                    <a:pt x="15148" y="-492"/>
                    <a:pt x="12062" y="256"/>
                  </a:cubicBezTo>
                  <a:cubicBezTo>
                    <a:pt x="8977" y="1003"/>
                    <a:pt x="5330" y="3496"/>
                    <a:pt x="2945" y="6486"/>
                  </a:cubicBezTo>
                  <a:cubicBezTo>
                    <a:pt x="561" y="9477"/>
                    <a:pt x="-561" y="12966"/>
                    <a:pt x="1122" y="15542"/>
                  </a:cubicBezTo>
                  <a:cubicBezTo>
                    <a:pt x="2805" y="18117"/>
                    <a:pt x="7294" y="19779"/>
                    <a:pt x="11081" y="20443"/>
                  </a:cubicBezTo>
                  <a:cubicBezTo>
                    <a:pt x="14868" y="21108"/>
                    <a:pt x="17953" y="20776"/>
                    <a:pt x="21039" y="2044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" name="Line"/>
            <p:cNvSpPr/>
            <p:nvPr/>
          </p:nvSpPr>
          <p:spPr>
            <a:xfrm>
              <a:off x="5399543" y="1133472"/>
              <a:ext cx="307809" cy="453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600" extrusionOk="0">
                  <a:moveTo>
                    <a:pt x="18791" y="0"/>
                  </a:moveTo>
                  <a:cubicBezTo>
                    <a:pt x="19919" y="2658"/>
                    <a:pt x="21047" y="5317"/>
                    <a:pt x="21289" y="8252"/>
                  </a:cubicBezTo>
                  <a:cubicBezTo>
                    <a:pt x="21531" y="11188"/>
                    <a:pt x="20886" y="14400"/>
                    <a:pt x="20322" y="16283"/>
                  </a:cubicBezTo>
                  <a:cubicBezTo>
                    <a:pt x="19758" y="18166"/>
                    <a:pt x="19274" y="18720"/>
                    <a:pt x="18549" y="18942"/>
                  </a:cubicBezTo>
                  <a:cubicBezTo>
                    <a:pt x="17824" y="19163"/>
                    <a:pt x="16856" y="19052"/>
                    <a:pt x="14761" y="18498"/>
                  </a:cubicBezTo>
                  <a:cubicBezTo>
                    <a:pt x="12665" y="17945"/>
                    <a:pt x="9441" y="16948"/>
                    <a:pt x="7024" y="16615"/>
                  </a:cubicBezTo>
                  <a:cubicBezTo>
                    <a:pt x="4606" y="16283"/>
                    <a:pt x="2994" y="16615"/>
                    <a:pt x="1946" y="17058"/>
                  </a:cubicBezTo>
                  <a:cubicBezTo>
                    <a:pt x="898" y="17502"/>
                    <a:pt x="415" y="18055"/>
                    <a:pt x="173" y="18720"/>
                  </a:cubicBezTo>
                  <a:cubicBezTo>
                    <a:pt x="-69" y="19385"/>
                    <a:pt x="-69" y="20160"/>
                    <a:pt x="253" y="20714"/>
                  </a:cubicBezTo>
                  <a:cubicBezTo>
                    <a:pt x="576" y="21268"/>
                    <a:pt x="1221" y="21600"/>
                    <a:pt x="4767" y="21600"/>
                  </a:cubicBezTo>
                  <a:cubicBezTo>
                    <a:pt x="8313" y="21600"/>
                    <a:pt x="14761" y="21268"/>
                    <a:pt x="21209" y="209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" name="Line"/>
            <p:cNvSpPr/>
            <p:nvPr/>
          </p:nvSpPr>
          <p:spPr>
            <a:xfrm>
              <a:off x="5886782" y="1593813"/>
              <a:ext cx="48825" cy="20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" name="Line"/>
            <p:cNvSpPr/>
            <p:nvPr/>
          </p:nvSpPr>
          <p:spPr>
            <a:xfrm>
              <a:off x="6093554" y="1269374"/>
              <a:ext cx="958031" cy="422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428" extrusionOk="0">
                  <a:moveTo>
                    <a:pt x="1625" y="3723"/>
                  </a:moveTo>
                  <a:cubicBezTo>
                    <a:pt x="1677" y="3133"/>
                    <a:pt x="1729" y="2543"/>
                    <a:pt x="1782" y="2543"/>
                  </a:cubicBezTo>
                  <a:cubicBezTo>
                    <a:pt x="1834" y="2543"/>
                    <a:pt x="1886" y="3133"/>
                    <a:pt x="1703" y="5080"/>
                  </a:cubicBezTo>
                  <a:cubicBezTo>
                    <a:pt x="1520" y="7028"/>
                    <a:pt x="1102" y="10333"/>
                    <a:pt x="788" y="12398"/>
                  </a:cubicBezTo>
                  <a:cubicBezTo>
                    <a:pt x="474" y="14464"/>
                    <a:pt x="265" y="15290"/>
                    <a:pt x="134" y="15998"/>
                  </a:cubicBezTo>
                  <a:cubicBezTo>
                    <a:pt x="3" y="16707"/>
                    <a:pt x="-49" y="17297"/>
                    <a:pt x="56" y="17592"/>
                  </a:cubicBezTo>
                  <a:cubicBezTo>
                    <a:pt x="160" y="17887"/>
                    <a:pt x="422" y="17887"/>
                    <a:pt x="1259" y="16884"/>
                  </a:cubicBezTo>
                  <a:cubicBezTo>
                    <a:pt x="2095" y="15880"/>
                    <a:pt x="3507" y="13874"/>
                    <a:pt x="4344" y="12694"/>
                  </a:cubicBezTo>
                  <a:cubicBezTo>
                    <a:pt x="5181" y="11513"/>
                    <a:pt x="5443" y="11159"/>
                    <a:pt x="5704" y="10982"/>
                  </a:cubicBezTo>
                  <a:cubicBezTo>
                    <a:pt x="5966" y="10805"/>
                    <a:pt x="6227" y="10805"/>
                    <a:pt x="6358" y="11100"/>
                  </a:cubicBezTo>
                  <a:cubicBezTo>
                    <a:pt x="6489" y="11395"/>
                    <a:pt x="6489" y="11985"/>
                    <a:pt x="6436" y="12635"/>
                  </a:cubicBezTo>
                  <a:cubicBezTo>
                    <a:pt x="6384" y="13284"/>
                    <a:pt x="6279" y="13992"/>
                    <a:pt x="6227" y="14700"/>
                  </a:cubicBezTo>
                  <a:cubicBezTo>
                    <a:pt x="6175" y="15408"/>
                    <a:pt x="6175" y="16117"/>
                    <a:pt x="6332" y="16471"/>
                  </a:cubicBezTo>
                  <a:cubicBezTo>
                    <a:pt x="6489" y="16825"/>
                    <a:pt x="6802" y="16825"/>
                    <a:pt x="7247" y="16117"/>
                  </a:cubicBezTo>
                  <a:cubicBezTo>
                    <a:pt x="7691" y="15408"/>
                    <a:pt x="8267" y="13992"/>
                    <a:pt x="8554" y="12162"/>
                  </a:cubicBezTo>
                  <a:cubicBezTo>
                    <a:pt x="8842" y="10333"/>
                    <a:pt x="8842" y="8090"/>
                    <a:pt x="8581" y="6733"/>
                  </a:cubicBezTo>
                  <a:cubicBezTo>
                    <a:pt x="8319" y="5376"/>
                    <a:pt x="7796" y="4903"/>
                    <a:pt x="7874" y="4667"/>
                  </a:cubicBezTo>
                  <a:cubicBezTo>
                    <a:pt x="7953" y="4431"/>
                    <a:pt x="8633" y="4431"/>
                    <a:pt x="9234" y="4785"/>
                  </a:cubicBezTo>
                  <a:cubicBezTo>
                    <a:pt x="9836" y="5139"/>
                    <a:pt x="10359" y="5848"/>
                    <a:pt x="10699" y="6910"/>
                  </a:cubicBezTo>
                  <a:cubicBezTo>
                    <a:pt x="11039" y="7972"/>
                    <a:pt x="11196" y="9389"/>
                    <a:pt x="11248" y="10392"/>
                  </a:cubicBezTo>
                  <a:cubicBezTo>
                    <a:pt x="11300" y="11395"/>
                    <a:pt x="11248" y="11985"/>
                    <a:pt x="11091" y="12517"/>
                  </a:cubicBezTo>
                  <a:cubicBezTo>
                    <a:pt x="10934" y="13048"/>
                    <a:pt x="10673" y="13520"/>
                    <a:pt x="10594" y="13461"/>
                  </a:cubicBezTo>
                  <a:cubicBezTo>
                    <a:pt x="10516" y="13402"/>
                    <a:pt x="10620" y="12812"/>
                    <a:pt x="11065" y="11277"/>
                  </a:cubicBezTo>
                  <a:cubicBezTo>
                    <a:pt x="11509" y="9743"/>
                    <a:pt x="12294" y="7264"/>
                    <a:pt x="12817" y="5789"/>
                  </a:cubicBezTo>
                  <a:cubicBezTo>
                    <a:pt x="13340" y="4313"/>
                    <a:pt x="13601" y="3841"/>
                    <a:pt x="13863" y="3605"/>
                  </a:cubicBezTo>
                  <a:cubicBezTo>
                    <a:pt x="14124" y="3369"/>
                    <a:pt x="14386" y="3369"/>
                    <a:pt x="14621" y="4195"/>
                  </a:cubicBezTo>
                  <a:cubicBezTo>
                    <a:pt x="14857" y="5021"/>
                    <a:pt x="15066" y="6674"/>
                    <a:pt x="15092" y="8503"/>
                  </a:cubicBezTo>
                  <a:cubicBezTo>
                    <a:pt x="15118" y="10333"/>
                    <a:pt x="14961" y="12339"/>
                    <a:pt x="14857" y="13638"/>
                  </a:cubicBezTo>
                  <a:cubicBezTo>
                    <a:pt x="14752" y="14936"/>
                    <a:pt x="14700" y="15526"/>
                    <a:pt x="14830" y="15349"/>
                  </a:cubicBezTo>
                  <a:cubicBezTo>
                    <a:pt x="14961" y="15172"/>
                    <a:pt x="15275" y="14228"/>
                    <a:pt x="15772" y="11926"/>
                  </a:cubicBezTo>
                  <a:cubicBezTo>
                    <a:pt x="16269" y="9625"/>
                    <a:pt x="16949" y="5966"/>
                    <a:pt x="17419" y="3723"/>
                  </a:cubicBezTo>
                  <a:cubicBezTo>
                    <a:pt x="17890" y="1480"/>
                    <a:pt x="18151" y="654"/>
                    <a:pt x="18439" y="241"/>
                  </a:cubicBezTo>
                  <a:cubicBezTo>
                    <a:pt x="18727" y="-172"/>
                    <a:pt x="19041" y="-172"/>
                    <a:pt x="19433" y="1185"/>
                  </a:cubicBezTo>
                  <a:cubicBezTo>
                    <a:pt x="19825" y="2543"/>
                    <a:pt x="20296" y="5258"/>
                    <a:pt x="20610" y="8385"/>
                  </a:cubicBezTo>
                  <a:cubicBezTo>
                    <a:pt x="20923" y="11513"/>
                    <a:pt x="21080" y="15054"/>
                    <a:pt x="21211" y="17297"/>
                  </a:cubicBezTo>
                  <a:cubicBezTo>
                    <a:pt x="21342" y="19539"/>
                    <a:pt x="21446" y="20484"/>
                    <a:pt x="21551" y="214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" name="Line"/>
            <p:cNvSpPr/>
            <p:nvPr/>
          </p:nvSpPr>
          <p:spPr>
            <a:xfrm>
              <a:off x="90673" y="2077101"/>
              <a:ext cx="526801" cy="533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104" extrusionOk="0">
                  <a:moveTo>
                    <a:pt x="13583" y="13431"/>
                  </a:moveTo>
                  <a:cubicBezTo>
                    <a:pt x="13488" y="12420"/>
                    <a:pt x="13394" y="11409"/>
                    <a:pt x="13252" y="10628"/>
                  </a:cubicBezTo>
                  <a:cubicBezTo>
                    <a:pt x="13111" y="9847"/>
                    <a:pt x="12922" y="9295"/>
                    <a:pt x="12262" y="9295"/>
                  </a:cubicBezTo>
                  <a:cubicBezTo>
                    <a:pt x="11602" y="9295"/>
                    <a:pt x="10470" y="9847"/>
                    <a:pt x="9432" y="11133"/>
                  </a:cubicBezTo>
                  <a:cubicBezTo>
                    <a:pt x="8395" y="12420"/>
                    <a:pt x="7452" y="14442"/>
                    <a:pt x="6980" y="15959"/>
                  </a:cubicBezTo>
                  <a:cubicBezTo>
                    <a:pt x="6508" y="17475"/>
                    <a:pt x="6508" y="18487"/>
                    <a:pt x="6697" y="19130"/>
                  </a:cubicBezTo>
                  <a:cubicBezTo>
                    <a:pt x="6886" y="19773"/>
                    <a:pt x="7263" y="20049"/>
                    <a:pt x="8395" y="19865"/>
                  </a:cubicBezTo>
                  <a:cubicBezTo>
                    <a:pt x="9527" y="19681"/>
                    <a:pt x="11413" y="19038"/>
                    <a:pt x="12686" y="18487"/>
                  </a:cubicBezTo>
                  <a:cubicBezTo>
                    <a:pt x="13960" y="17935"/>
                    <a:pt x="14620" y="17475"/>
                    <a:pt x="15092" y="17430"/>
                  </a:cubicBezTo>
                  <a:cubicBezTo>
                    <a:pt x="15563" y="17384"/>
                    <a:pt x="15846" y="17751"/>
                    <a:pt x="15988" y="18165"/>
                  </a:cubicBezTo>
                  <a:cubicBezTo>
                    <a:pt x="16129" y="18578"/>
                    <a:pt x="16129" y="19038"/>
                    <a:pt x="16271" y="19590"/>
                  </a:cubicBezTo>
                  <a:cubicBezTo>
                    <a:pt x="16412" y="20141"/>
                    <a:pt x="16695" y="20784"/>
                    <a:pt x="17120" y="21014"/>
                  </a:cubicBezTo>
                  <a:cubicBezTo>
                    <a:pt x="17544" y="21244"/>
                    <a:pt x="18110" y="21060"/>
                    <a:pt x="18959" y="20095"/>
                  </a:cubicBezTo>
                  <a:cubicBezTo>
                    <a:pt x="19808" y="19130"/>
                    <a:pt x="20940" y="17384"/>
                    <a:pt x="21270" y="15040"/>
                  </a:cubicBezTo>
                  <a:cubicBezTo>
                    <a:pt x="21600" y="12696"/>
                    <a:pt x="21128" y="9755"/>
                    <a:pt x="19902" y="7043"/>
                  </a:cubicBezTo>
                  <a:cubicBezTo>
                    <a:pt x="18676" y="4332"/>
                    <a:pt x="16695" y="1850"/>
                    <a:pt x="14196" y="747"/>
                  </a:cubicBezTo>
                  <a:cubicBezTo>
                    <a:pt x="11696" y="-356"/>
                    <a:pt x="8678" y="-80"/>
                    <a:pt x="6272" y="563"/>
                  </a:cubicBezTo>
                  <a:cubicBezTo>
                    <a:pt x="3867" y="1207"/>
                    <a:pt x="2075" y="2218"/>
                    <a:pt x="1132" y="3229"/>
                  </a:cubicBezTo>
                  <a:cubicBezTo>
                    <a:pt x="189" y="4240"/>
                    <a:pt x="94" y="5251"/>
                    <a:pt x="0" y="62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" name="Line"/>
            <p:cNvSpPr/>
            <p:nvPr/>
          </p:nvSpPr>
          <p:spPr>
            <a:xfrm>
              <a:off x="878832" y="2083562"/>
              <a:ext cx="41850" cy="521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8" extrusionOk="0">
                  <a:moveTo>
                    <a:pt x="21600" y="3078"/>
                  </a:moveTo>
                  <a:cubicBezTo>
                    <a:pt x="16800" y="1746"/>
                    <a:pt x="12000" y="414"/>
                    <a:pt x="9600" y="81"/>
                  </a:cubicBezTo>
                  <a:cubicBezTo>
                    <a:pt x="7200" y="-252"/>
                    <a:pt x="7200" y="414"/>
                    <a:pt x="6600" y="2603"/>
                  </a:cubicBezTo>
                  <a:cubicBezTo>
                    <a:pt x="6000" y="4791"/>
                    <a:pt x="4800" y="8502"/>
                    <a:pt x="3600" y="11880"/>
                  </a:cubicBezTo>
                  <a:cubicBezTo>
                    <a:pt x="2400" y="15258"/>
                    <a:pt x="1200" y="18303"/>
                    <a:pt x="0" y="213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" name="Line"/>
            <p:cNvSpPr/>
            <p:nvPr/>
          </p:nvSpPr>
          <p:spPr>
            <a:xfrm>
              <a:off x="767234" y="2296653"/>
              <a:ext cx="358004" cy="280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369" extrusionOk="0">
                  <a:moveTo>
                    <a:pt x="0" y="13402"/>
                  </a:moveTo>
                  <a:cubicBezTo>
                    <a:pt x="4599" y="13048"/>
                    <a:pt x="9197" y="12694"/>
                    <a:pt x="12542" y="11543"/>
                  </a:cubicBezTo>
                  <a:cubicBezTo>
                    <a:pt x="15886" y="10392"/>
                    <a:pt x="17977" y="8444"/>
                    <a:pt x="19231" y="6851"/>
                  </a:cubicBezTo>
                  <a:cubicBezTo>
                    <a:pt x="20485" y="5258"/>
                    <a:pt x="20903" y="4018"/>
                    <a:pt x="21182" y="2867"/>
                  </a:cubicBezTo>
                  <a:cubicBezTo>
                    <a:pt x="21461" y="1717"/>
                    <a:pt x="21600" y="654"/>
                    <a:pt x="21252" y="212"/>
                  </a:cubicBezTo>
                  <a:cubicBezTo>
                    <a:pt x="20903" y="-231"/>
                    <a:pt x="20067" y="-54"/>
                    <a:pt x="18743" y="1451"/>
                  </a:cubicBezTo>
                  <a:cubicBezTo>
                    <a:pt x="17419" y="2956"/>
                    <a:pt x="15608" y="5789"/>
                    <a:pt x="14284" y="9064"/>
                  </a:cubicBezTo>
                  <a:cubicBezTo>
                    <a:pt x="12960" y="12339"/>
                    <a:pt x="12124" y="16057"/>
                    <a:pt x="12472" y="18182"/>
                  </a:cubicBezTo>
                  <a:cubicBezTo>
                    <a:pt x="12821" y="20307"/>
                    <a:pt x="14354" y="20838"/>
                    <a:pt x="15886" y="2136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" name="Line"/>
            <p:cNvSpPr/>
            <p:nvPr/>
          </p:nvSpPr>
          <p:spPr>
            <a:xfrm>
              <a:off x="1192701" y="2341161"/>
              <a:ext cx="198880" cy="243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356" extrusionOk="0">
                  <a:moveTo>
                    <a:pt x="11302" y="1743"/>
                  </a:moveTo>
                  <a:cubicBezTo>
                    <a:pt x="10549" y="928"/>
                    <a:pt x="9795" y="113"/>
                    <a:pt x="8791" y="11"/>
                  </a:cubicBezTo>
                  <a:cubicBezTo>
                    <a:pt x="7786" y="-91"/>
                    <a:pt x="6530" y="520"/>
                    <a:pt x="5149" y="1845"/>
                  </a:cubicBezTo>
                  <a:cubicBezTo>
                    <a:pt x="3767" y="3169"/>
                    <a:pt x="2260" y="5207"/>
                    <a:pt x="1381" y="6837"/>
                  </a:cubicBezTo>
                  <a:cubicBezTo>
                    <a:pt x="502" y="8467"/>
                    <a:pt x="251" y="9690"/>
                    <a:pt x="879" y="10403"/>
                  </a:cubicBezTo>
                  <a:cubicBezTo>
                    <a:pt x="1507" y="11117"/>
                    <a:pt x="3014" y="11320"/>
                    <a:pt x="6153" y="11626"/>
                  </a:cubicBezTo>
                  <a:cubicBezTo>
                    <a:pt x="9293" y="11932"/>
                    <a:pt x="14065" y="12339"/>
                    <a:pt x="17079" y="12950"/>
                  </a:cubicBezTo>
                  <a:cubicBezTo>
                    <a:pt x="20093" y="13562"/>
                    <a:pt x="21349" y="14377"/>
                    <a:pt x="21474" y="15701"/>
                  </a:cubicBezTo>
                  <a:cubicBezTo>
                    <a:pt x="21600" y="17026"/>
                    <a:pt x="20595" y="18860"/>
                    <a:pt x="17958" y="19981"/>
                  </a:cubicBezTo>
                  <a:cubicBezTo>
                    <a:pt x="15321" y="21101"/>
                    <a:pt x="11051" y="21509"/>
                    <a:pt x="7786" y="21305"/>
                  </a:cubicBezTo>
                  <a:cubicBezTo>
                    <a:pt x="4521" y="21101"/>
                    <a:pt x="2260" y="20286"/>
                    <a:pt x="0" y="194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" name="Line"/>
            <p:cNvSpPr/>
            <p:nvPr/>
          </p:nvSpPr>
          <p:spPr>
            <a:xfrm>
              <a:off x="1478670" y="2186676"/>
              <a:ext cx="13951" cy="467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4191"/>
                    <a:pt x="0" y="8382"/>
                    <a:pt x="0" y="11982"/>
                  </a:cubicBezTo>
                  <a:cubicBezTo>
                    <a:pt x="0" y="15582"/>
                    <a:pt x="10800" y="1859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" name="Line"/>
            <p:cNvSpPr/>
            <p:nvPr/>
          </p:nvSpPr>
          <p:spPr>
            <a:xfrm>
              <a:off x="1381022" y="2388947"/>
              <a:ext cx="313870" cy="62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760" y="15200"/>
                    <a:pt x="11520" y="8800"/>
                    <a:pt x="15120" y="5200"/>
                  </a:cubicBezTo>
                  <a:cubicBezTo>
                    <a:pt x="18720" y="1600"/>
                    <a:pt x="20160" y="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" name="Line"/>
            <p:cNvSpPr/>
            <p:nvPr/>
          </p:nvSpPr>
          <p:spPr>
            <a:xfrm>
              <a:off x="1722790" y="2361874"/>
              <a:ext cx="182561" cy="245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0924" extrusionOk="0">
                  <a:moveTo>
                    <a:pt x="17225" y="4091"/>
                  </a:moveTo>
                  <a:cubicBezTo>
                    <a:pt x="16952" y="3100"/>
                    <a:pt x="16678" y="2109"/>
                    <a:pt x="16132" y="1217"/>
                  </a:cubicBezTo>
                  <a:cubicBezTo>
                    <a:pt x="15585" y="326"/>
                    <a:pt x="14765" y="-467"/>
                    <a:pt x="12440" y="326"/>
                  </a:cubicBezTo>
                  <a:cubicBezTo>
                    <a:pt x="10116" y="1118"/>
                    <a:pt x="6289" y="3496"/>
                    <a:pt x="4101" y="5280"/>
                  </a:cubicBezTo>
                  <a:cubicBezTo>
                    <a:pt x="1914" y="7063"/>
                    <a:pt x="1367" y="8252"/>
                    <a:pt x="1777" y="9045"/>
                  </a:cubicBezTo>
                  <a:cubicBezTo>
                    <a:pt x="2187" y="9838"/>
                    <a:pt x="3554" y="10234"/>
                    <a:pt x="6289" y="10630"/>
                  </a:cubicBezTo>
                  <a:cubicBezTo>
                    <a:pt x="9023" y="11027"/>
                    <a:pt x="13124" y="11423"/>
                    <a:pt x="16268" y="12414"/>
                  </a:cubicBezTo>
                  <a:cubicBezTo>
                    <a:pt x="19413" y="13405"/>
                    <a:pt x="21600" y="14990"/>
                    <a:pt x="21463" y="16575"/>
                  </a:cubicBezTo>
                  <a:cubicBezTo>
                    <a:pt x="21327" y="18161"/>
                    <a:pt x="18866" y="19746"/>
                    <a:pt x="14901" y="20439"/>
                  </a:cubicBezTo>
                  <a:cubicBezTo>
                    <a:pt x="10937" y="21133"/>
                    <a:pt x="5468" y="20935"/>
                    <a:pt x="0" y="207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" name="Line"/>
            <p:cNvSpPr/>
            <p:nvPr/>
          </p:nvSpPr>
          <p:spPr>
            <a:xfrm>
              <a:off x="1876237" y="2367479"/>
              <a:ext cx="491083" cy="246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229" extrusionOk="0">
                  <a:moveTo>
                    <a:pt x="0" y="15047"/>
                  </a:moveTo>
                  <a:cubicBezTo>
                    <a:pt x="1834" y="14447"/>
                    <a:pt x="3668" y="13847"/>
                    <a:pt x="5247" y="12247"/>
                  </a:cubicBezTo>
                  <a:cubicBezTo>
                    <a:pt x="6826" y="10647"/>
                    <a:pt x="8151" y="8047"/>
                    <a:pt x="8813" y="6147"/>
                  </a:cubicBezTo>
                  <a:cubicBezTo>
                    <a:pt x="9475" y="4247"/>
                    <a:pt x="9475" y="3047"/>
                    <a:pt x="9323" y="2047"/>
                  </a:cubicBezTo>
                  <a:cubicBezTo>
                    <a:pt x="9170" y="1047"/>
                    <a:pt x="8864" y="247"/>
                    <a:pt x="8457" y="47"/>
                  </a:cubicBezTo>
                  <a:cubicBezTo>
                    <a:pt x="8049" y="-153"/>
                    <a:pt x="7540" y="247"/>
                    <a:pt x="6928" y="2047"/>
                  </a:cubicBezTo>
                  <a:cubicBezTo>
                    <a:pt x="6317" y="3847"/>
                    <a:pt x="5604" y="7047"/>
                    <a:pt x="4992" y="10047"/>
                  </a:cubicBezTo>
                  <a:cubicBezTo>
                    <a:pt x="4381" y="13047"/>
                    <a:pt x="3872" y="15847"/>
                    <a:pt x="3719" y="17747"/>
                  </a:cubicBezTo>
                  <a:cubicBezTo>
                    <a:pt x="3566" y="19647"/>
                    <a:pt x="3770" y="20647"/>
                    <a:pt x="4177" y="21047"/>
                  </a:cubicBezTo>
                  <a:cubicBezTo>
                    <a:pt x="4585" y="21447"/>
                    <a:pt x="5196" y="21247"/>
                    <a:pt x="6470" y="19847"/>
                  </a:cubicBezTo>
                  <a:cubicBezTo>
                    <a:pt x="7743" y="18447"/>
                    <a:pt x="9679" y="15847"/>
                    <a:pt x="10902" y="13547"/>
                  </a:cubicBezTo>
                  <a:cubicBezTo>
                    <a:pt x="12125" y="11247"/>
                    <a:pt x="12634" y="9247"/>
                    <a:pt x="12940" y="7747"/>
                  </a:cubicBezTo>
                  <a:cubicBezTo>
                    <a:pt x="13245" y="6247"/>
                    <a:pt x="13347" y="5247"/>
                    <a:pt x="13500" y="5347"/>
                  </a:cubicBezTo>
                  <a:cubicBezTo>
                    <a:pt x="13653" y="5447"/>
                    <a:pt x="13857" y="6647"/>
                    <a:pt x="13806" y="8747"/>
                  </a:cubicBezTo>
                  <a:cubicBezTo>
                    <a:pt x="13755" y="10847"/>
                    <a:pt x="13449" y="13847"/>
                    <a:pt x="13245" y="15947"/>
                  </a:cubicBezTo>
                  <a:cubicBezTo>
                    <a:pt x="13042" y="18047"/>
                    <a:pt x="12940" y="19247"/>
                    <a:pt x="13296" y="19947"/>
                  </a:cubicBezTo>
                  <a:cubicBezTo>
                    <a:pt x="13653" y="20647"/>
                    <a:pt x="14468" y="20847"/>
                    <a:pt x="15640" y="19047"/>
                  </a:cubicBezTo>
                  <a:cubicBezTo>
                    <a:pt x="16811" y="17247"/>
                    <a:pt x="18340" y="13447"/>
                    <a:pt x="19206" y="11047"/>
                  </a:cubicBezTo>
                  <a:cubicBezTo>
                    <a:pt x="20072" y="8647"/>
                    <a:pt x="20275" y="7647"/>
                    <a:pt x="20530" y="6447"/>
                  </a:cubicBezTo>
                  <a:cubicBezTo>
                    <a:pt x="20785" y="5247"/>
                    <a:pt x="21091" y="3847"/>
                    <a:pt x="21294" y="3947"/>
                  </a:cubicBezTo>
                  <a:cubicBezTo>
                    <a:pt x="21498" y="4047"/>
                    <a:pt x="21600" y="5647"/>
                    <a:pt x="21447" y="8447"/>
                  </a:cubicBezTo>
                  <a:cubicBezTo>
                    <a:pt x="21294" y="11247"/>
                    <a:pt x="20887" y="15247"/>
                    <a:pt x="20479" y="192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" name="Line"/>
            <p:cNvSpPr/>
            <p:nvPr/>
          </p:nvSpPr>
          <p:spPr>
            <a:xfrm>
              <a:off x="2462236" y="2347098"/>
              <a:ext cx="453256" cy="273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22" extrusionOk="0">
                  <a:moveTo>
                    <a:pt x="5616" y="0"/>
                  </a:moveTo>
                  <a:cubicBezTo>
                    <a:pt x="3852" y="2929"/>
                    <a:pt x="2089" y="5858"/>
                    <a:pt x="1097" y="7780"/>
                  </a:cubicBezTo>
                  <a:cubicBezTo>
                    <a:pt x="105" y="9702"/>
                    <a:pt x="-115" y="10617"/>
                    <a:pt x="50" y="11075"/>
                  </a:cubicBezTo>
                  <a:cubicBezTo>
                    <a:pt x="216" y="11532"/>
                    <a:pt x="767" y="11532"/>
                    <a:pt x="2144" y="11624"/>
                  </a:cubicBezTo>
                  <a:cubicBezTo>
                    <a:pt x="3522" y="11715"/>
                    <a:pt x="5726" y="11898"/>
                    <a:pt x="7269" y="12722"/>
                  </a:cubicBezTo>
                  <a:cubicBezTo>
                    <a:pt x="8812" y="13546"/>
                    <a:pt x="9693" y="15010"/>
                    <a:pt x="10134" y="16200"/>
                  </a:cubicBezTo>
                  <a:cubicBezTo>
                    <a:pt x="10575" y="17390"/>
                    <a:pt x="10575" y="18305"/>
                    <a:pt x="9693" y="18946"/>
                  </a:cubicBezTo>
                  <a:cubicBezTo>
                    <a:pt x="8812" y="19586"/>
                    <a:pt x="7048" y="19953"/>
                    <a:pt x="5891" y="20044"/>
                  </a:cubicBezTo>
                  <a:cubicBezTo>
                    <a:pt x="4734" y="20136"/>
                    <a:pt x="4183" y="19953"/>
                    <a:pt x="4238" y="19861"/>
                  </a:cubicBezTo>
                  <a:cubicBezTo>
                    <a:pt x="4293" y="19770"/>
                    <a:pt x="4954" y="19770"/>
                    <a:pt x="6663" y="19129"/>
                  </a:cubicBezTo>
                  <a:cubicBezTo>
                    <a:pt x="8371" y="18488"/>
                    <a:pt x="11126" y="17207"/>
                    <a:pt x="13220" y="15010"/>
                  </a:cubicBezTo>
                  <a:cubicBezTo>
                    <a:pt x="15314" y="12814"/>
                    <a:pt x="16746" y="9702"/>
                    <a:pt x="17463" y="7597"/>
                  </a:cubicBezTo>
                  <a:cubicBezTo>
                    <a:pt x="18179" y="5492"/>
                    <a:pt x="18179" y="4393"/>
                    <a:pt x="17903" y="3936"/>
                  </a:cubicBezTo>
                  <a:cubicBezTo>
                    <a:pt x="17628" y="3478"/>
                    <a:pt x="17077" y="3661"/>
                    <a:pt x="16085" y="5675"/>
                  </a:cubicBezTo>
                  <a:cubicBezTo>
                    <a:pt x="15093" y="7688"/>
                    <a:pt x="13661" y="11532"/>
                    <a:pt x="12999" y="14370"/>
                  </a:cubicBezTo>
                  <a:cubicBezTo>
                    <a:pt x="12338" y="17207"/>
                    <a:pt x="12448" y="19037"/>
                    <a:pt x="13550" y="20136"/>
                  </a:cubicBezTo>
                  <a:cubicBezTo>
                    <a:pt x="14652" y="21234"/>
                    <a:pt x="16746" y="21600"/>
                    <a:pt x="18234" y="21508"/>
                  </a:cubicBezTo>
                  <a:cubicBezTo>
                    <a:pt x="19722" y="21417"/>
                    <a:pt x="20603" y="20868"/>
                    <a:pt x="21485" y="203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" name="Line"/>
            <p:cNvSpPr/>
            <p:nvPr/>
          </p:nvSpPr>
          <p:spPr>
            <a:xfrm>
              <a:off x="2901542" y="2393596"/>
              <a:ext cx="300484" cy="429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0" h="21428" extrusionOk="0">
                  <a:moveTo>
                    <a:pt x="16324" y="1161"/>
                  </a:moveTo>
                  <a:cubicBezTo>
                    <a:pt x="15169" y="581"/>
                    <a:pt x="14015" y="0"/>
                    <a:pt x="13356" y="0"/>
                  </a:cubicBezTo>
                  <a:cubicBezTo>
                    <a:pt x="12696" y="0"/>
                    <a:pt x="12531" y="581"/>
                    <a:pt x="13108" y="2439"/>
                  </a:cubicBezTo>
                  <a:cubicBezTo>
                    <a:pt x="13686" y="4297"/>
                    <a:pt x="15005" y="7432"/>
                    <a:pt x="16489" y="10219"/>
                  </a:cubicBezTo>
                  <a:cubicBezTo>
                    <a:pt x="17973" y="13006"/>
                    <a:pt x="19621" y="15445"/>
                    <a:pt x="20528" y="17129"/>
                  </a:cubicBezTo>
                  <a:cubicBezTo>
                    <a:pt x="21435" y="18813"/>
                    <a:pt x="21600" y="19742"/>
                    <a:pt x="20776" y="20439"/>
                  </a:cubicBezTo>
                  <a:cubicBezTo>
                    <a:pt x="19951" y="21135"/>
                    <a:pt x="18137" y="21600"/>
                    <a:pt x="14510" y="21368"/>
                  </a:cubicBezTo>
                  <a:cubicBezTo>
                    <a:pt x="10882" y="21135"/>
                    <a:pt x="5441" y="20206"/>
                    <a:pt x="0" y="192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" name="Line"/>
            <p:cNvSpPr/>
            <p:nvPr/>
          </p:nvSpPr>
          <p:spPr>
            <a:xfrm>
              <a:off x="2964315" y="2179701"/>
              <a:ext cx="20926" cy="146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2" name="Line"/>
            <p:cNvSpPr/>
            <p:nvPr/>
          </p:nvSpPr>
          <p:spPr>
            <a:xfrm>
              <a:off x="3264234" y="2118022"/>
              <a:ext cx="48825" cy="549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7" extrusionOk="0">
                  <a:moveTo>
                    <a:pt x="0" y="1051"/>
                  </a:moveTo>
                  <a:cubicBezTo>
                    <a:pt x="1029" y="504"/>
                    <a:pt x="2057" y="-43"/>
                    <a:pt x="3600" y="3"/>
                  </a:cubicBezTo>
                  <a:cubicBezTo>
                    <a:pt x="5143" y="48"/>
                    <a:pt x="7200" y="686"/>
                    <a:pt x="8228" y="2418"/>
                  </a:cubicBezTo>
                  <a:cubicBezTo>
                    <a:pt x="9257" y="4149"/>
                    <a:pt x="9257" y="6975"/>
                    <a:pt x="8228" y="9891"/>
                  </a:cubicBezTo>
                  <a:cubicBezTo>
                    <a:pt x="7200" y="12808"/>
                    <a:pt x="5143" y="15815"/>
                    <a:pt x="7200" y="17775"/>
                  </a:cubicBezTo>
                  <a:cubicBezTo>
                    <a:pt x="9257" y="19734"/>
                    <a:pt x="15429" y="20646"/>
                    <a:pt x="21600" y="215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3" name="Line"/>
            <p:cNvSpPr/>
            <p:nvPr/>
          </p:nvSpPr>
          <p:spPr>
            <a:xfrm>
              <a:off x="3180536" y="2374997"/>
              <a:ext cx="383618" cy="62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25" y="16000"/>
                    <a:pt x="4451" y="10400"/>
                    <a:pt x="8051" y="6800"/>
                  </a:cubicBezTo>
                  <a:cubicBezTo>
                    <a:pt x="11651" y="3200"/>
                    <a:pt x="16625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238" name="Drawing"/>
          <p:cNvGrpSpPr/>
          <p:nvPr/>
        </p:nvGrpSpPr>
        <p:grpSpPr>
          <a:xfrm>
            <a:off x="752696" y="430963"/>
            <a:ext cx="8384704" cy="4305202"/>
            <a:chOff x="0" y="0"/>
            <a:chExt cx="8384702" cy="4305201"/>
          </a:xfrm>
        </p:grpSpPr>
        <p:sp>
          <p:nvSpPr>
            <p:cNvPr id="165" name="Line"/>
            <p:cNvSpPr/>
            <p:nvPr/>
          </p:nvSpPr>
          <p:spPr>
            <a:xfrm>
              <a:off x="697562" y="181365"/>
              <a:ext cx="665011" cy="793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453" y="6079"/>
                  </a:moveTo>
                  <a:cubicBezTo>
                    <a:pt x="227" y="5513"/>
                    <a:pt x="0" y="4946"/>
                    <a:pt x="0" y="5009"/>
                  </a:cubicBezTo>
                  <a:cubicBezTo>
                    <a:pt x="0" y="5072"/>
                    <a:pt x="227" y="5765"/>
                    <a:pt x="831" y="7213"/>
                  </a:cubicBezTo>
                  <a:cubicBezTo>
                    <a:pt x="1435" y="8661"/>
                    <a:pt x="2417" y="10865"/>
                    <a:pt x="3134" y="12786"/>
                  </a:cubicBezTo>
                  <a:cubicBezTo>
                    <a:pt x="3852" y="14707"/>
                    <a:pt x="4305" y="16344"/>
                    <a:pt x="4569" y="17320"/>
                  </a:cubicBezTo>
                  <a:cubicBezTo>
                    <a:pt x="4834" y="18296"/>
                    <a:pt x="4909" y="18611"/>
                    <a:pt x="5173" y="18674"/>
                  </a:cubicBezTo>
                  <a:cubicBezTo>
                    <a:pt x="5438" y="18737"/>
                    <a:pt x="5891" y="18548"/>
                    <a:pt x="6608" y="17415"/>
                  </a:cubicBezTo>
                  <a:cubicBezTo>
                    <a:pt x="7326" y="16281"/>
                    <a:pt x="8308" y="14203"/>
                    <a:pt x="8987" y="12471"/>
                  </a:cubicBezTo>
                  <a:cubicBezTo>
                    <a:pt x="9667" y="10740"/>
                    <a:pt x="10045" y="9354"/>
                    <a:pt x="10309" y="8472"/>
                  </a:cubicBezTo>
                  <a:cubicBezTo>
                    <a:pt x="10573" y="7591"/>
                    <a:pt x="10724" y="7213"/>
                    <a:pt x="10989" y="7056"/>
                  </a:cubicBezTo>
                  <a:cubicBezTo>
                    <a:pt x="11253" y="6898"/>
                    <a:pt x="11631" y="6961"/>
                    <a:pt x="12310" y="7969"/>
                  </a:cubicBezTo>
                  <a:cubicBezTo>
                    <a:pt x="12990" y="8976"/>
                    <a:pt x="13972" y="10928"/>
                    <a:pt x="14727" y="12849"/>
                  </a:cubicBezTo>
                  <a:cubicBezTo>
                    <a:pt x="15483" y="14770"/>
                    <a:pt x="16011" y="16659"/>
                    <a:pt x="16313" y="17950"/>
                  </a:cubicBezTo>
                  <a:cubicBezTo>
                    <a:pt x="16615" y="19241"/>
                    <a:pt x="16691" y="19934"/>
                    <a:pt x="16804" y="20469"/>
                  </a:cubicBezTo>
                  <a:cubicBezTo>
                    <a:pt x="16917" y="21004"/>
                    <a:pt x="17069" y="21382"/>
                    <a:pt x="17371" y="21477"/>
                  </a:cubicBezTo>
                  <a:cubicBezTo>
                    <a:pt x="17673" y="21571"/>
                    <a:pt x="18126" y="21382"/>
                    <a:pt x="18806" y="20312"/>
                  </a:cubicBezTo>
                  <a:cubicBezTo>
                    <a:pt x="19485" y="19241"/>
                    <a:pt x="20392" y="17289"/>
                    <a:pt x="20920" y="15211"/>
                  </a:cubicBezTo>
                  <a:cubicBezTo>
                    <a:pt x="21449" y="13133"/>
                    <a:pt x="21600" y="10928"/>
                    <a:pt x="21600" y="8819"/>
                  </a:cubicBezTo>
                  <a:cubicBezTo>
                    <a:pt x="21600" y="6709"/>
                    <a:pt x="21449" y="4694"/>
                    <a:pt x="21298" y="3372"/>
                  </a:cubicBezTo>
                  <a:cubicBezTo>
                    <a:pt x="21147" y="2049"/>
                    <a:pt x="20996" y="1419"/>
                    <a:pt x="20807" y="916"/>
                  </a:cubicBezTo>
                  <a:cubicBezTo>
                    <a:pt x="20618" y="412"/>
                    <a:pt x="20392" y="34"/>
                    <a:pt x="20203" y="2"/>
                  </a:cubicBezTo>
                  <a:cubicBezTo>
                    <a:pt x="20014" y="-29"/>
                    <a:pt x="19863" y="286"/>
                    <a:pt x="19787" y="1325"/>
                  </a:cubicBezTo>
                  <a:cubicBezTo>
                    <a:pt x="19712" y="2364"/>
                    <a:pt x="19712" y="4127"/>
                    <a:pt x="19712" y="58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" name="Line"/>
            <p:cNvSpPr/>
            <p:nvPr/>
          </p:nvSpPr>
          <p:spPr>
            <a:xfrm>
              <a:off x="1500464" y="306190"/>
              <a:ext cx="96955" cy="627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64" extrusionOk="0">
                  <a:moveTo>
                    <a:pt x="21444" y="1017"/>
                  </a:moveTo>
                  <a:cubicBezTo>
                    <a:pt x="19387" y="700"/>
                    <a:pt x="17330" y="384"/>
                    <a:pt x="15015" y="186"/>
                  </a:cubicBezTo>
                  <a:cubicBezTo>
                    <a:pt x="12701" y="-12"/>
                    <a:pt x="10130" y="-91"/>
                    <a:pt x="8073" y="146"/>
                  </a:cubicBezTo>
                  <a:cubicBezTo>
                    <a:pt x="6015" y="384"/>
                    <a:pt x="4473" y="938"/>
                    <a:pt x="3187" y="2639"/>
                  </a:cubicBezTo>
                  <a:cubicBezTo>
                    <a:pt x="1901" y="4340"/>
                    <a:pt x="873" y="7188"/>
                    <a:pt x="358" y="10195"/>
                  </a:cubicBezTo>
                  <a:cubicBezTo>
                    <a:pt x="-156" y="13201"/>
                    <a:pt x="-156" y="16366"/>
                    <a:pt x="615" y="18344"/>
                  </a:cubicBezTo>
                  <a:cubicBezTo>
                    <a:pt x="1387" y="20322"/>
                    <a:pt x="2930" y="21113"/>
                    <a:pt x="6015" y="21311"/>
                  </a:cubicBezTo>
                  <a:cubicBezTo>
                    <a:pt x="9101" y="21509"/>
                    <a:pt x="13730" y="21113"/>
                    <a:pt x="18358" y="2071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" name="Line"/>
            <p:cNvSpPr/>
            <p:nvPr/>
          </p:nvSpPr>
          <p:spPr>
            <a:xfrm>
              <a:off x="1769484" y="252362"/>
              <a:ext cx="58131" cy="718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552" y="1678"/>
                    <a:pt x="9504" y="3355"/>
                    <a:pt x="5616" y="5557"/>
                  </a:cubicBezTo>
                  <a:cubicBezTo>
                    <a:pt x="1728" y="7759"/>
                    <a:pt x="0" y="10485"/>
                    <a:pt x="0" y="13247"/>
                  </a:cubicBezTo>
                  <a:cubicBezTo>
                    <a:pt x="0" y="16008"/>
                    <a:pt x="1728" y="18804"/>
                    <a:pt x="345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" name="Line"/>
            <p:cNvSpPr/>
            <p:nvPr/>
          </p:nvSpPr>
          <p:spPr>
            <a:xfrm>
              <a:off x="1464881" y="667821"/>
              <a:ext cx="725466" cy="230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04" extrusionOk="0">
                  <a:moveTo>
                    <a:pt x="0" y="19339"/>
                  </a:moveTo>
                  <a:cubicBezTo>
                    <a:pt x="138" y="18281"/>
                    <a:pt x="277" y="17222"/>
                    <a:pt x="1246" y="15845"/>
                  </a:cubicBezTo>
                  <a:cubicBezTo>
                    <a:pt x="2215" y="14469"/>
                    <a:pt x="4015" y="12775"/>
                    <a:pt x="6058" y="11186"/>
                  </a:cubicBezTo>
                  <a:cubicBezTo>
                    <a:pt x="8100" y="9598"/>
                    <a:pt x="10385" y="8116"/>
                    <a:pt x="12877" y="6528"/>
                  </a:cubicBezTo>
                  <a:cubicBezTo>
                    <a:pt x="15369" y="4939"/>
                    <a:pt x="18069" y="3245"/>
                    <a:pt x="19627" y="2081"/>
                  </a:cubicBezTo>
                  <a:cubicBezTo>
                    <a:pt x="21185" y="916"/>
                    <a:pt x="21600" y="281"/>
                    <a:pt x="21600" y="69"/>
                  </a:cubicBezTo>
                  <a:cubicBezTo>
                    <a:pt x="21600" y="-143"/>
                    <a:pt x="21185" y="69"/>
                    <a:pt x="20596" y="1657"/>
                  </a:cubicBezTo>
                  <a:cubicBezTo>
                    <a:pt x="20008" y="3245"/>
                    <a:pt x="19246" y="6210"/>
                    <a:pt x="18762" y="9386"/>
                  </a:cubicBezTo>
                  <a:cubicBezTo>
                    <a:pt x="18277" y="12563"/>
                    <a:pt x="18069" y="15951"/>
                    <a:pt x="18000" y="18175"/>
                  </a:cubicBezTo>
                  <a:cubicBezTo>
                    <a:pt x="17931" y="20398"/>
                    <a:pt x="18000" y="21457"/>
                    <a:pt x="18104" y="20822"/>
                  </a:cubicBezTo>
                  <a:cubicBezTo>
                    <a:pt x="18208" y="20186"/>
                    <a:pt x="18346" y="17857"/>
                    <a:pt x="18485" y="155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" name="Line"/>
            <p:cNvSpPr/>
            <p:nvPr/>
          </p:nvSpPr>
          <p:spPr>
            <a:xfrm>
              <a:off x="2036859" y="-1"/>
              <a:ext cx="498555" cy="628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228" extrusionOk="0">
                  <a:moveTo>
                    <a:pt x="2101" y="14651"/>
                  </a:moveTo>
                  <a:cubicBezTo>
                    <a:pt x="1901" y="14023"/>
                    <a:pt x="1701" y="13394"/>
                    <a:pt x="1401" y="12962"/>
                  </a:cubicBezTo>
                  <a:cubicBezTo>
                    <a:pt x="1101" y="12530"/>
                    <a:pt x="701" y="12295"/>
                    <a:pt x="401" y="12412"/>
                  </a:cubicBezTo>
                  <a:cubicBezTo>
                    <a:pt x="101" y="12530"/>
                    <a:pt x="-99" y="13002"/>
                    <a:pt x="51" y="14376"/>
                  </a:cubicBezTo>
                  <a:cubicBezTo>
                    <a:pt x="201" y="15751"/>
                    <a:pt x="701" y="18028"/>
                    <a:pt x="1851" y="19482"/>
                  </a:cubicBezTo>
                  <a:cubicBezTo>
                    <a:pt x="3001" y="20935"/>
                    <a:pt x="4801" y="21563"/>
                    <a:pt x="7051" y="21052"/>
                  </a:cubicBezTo>
                  <a:cubicBezTo>
                    <a:pt x="9301" y="20542"/>
                    <a:pt x="12001" y="18892"/>
                    <a:pt x="14351" y="16732"/>
                  </a:cubicBezTo>
                  <a:cubicBezTo>
                    <a:pt x="16701" y="14572"/>
                    <a:pt x="18701" y="11902"/>
                    <a:pt x="19851" y="9153"/>
                  </a:cubicBezTo>
                  <a:cubicBezTo>
                    <a:pt x="21001" y="6404"/>
                    <a:pt x="21301" y="3576"/>
                    <a:pt x="21401" y="1966"/>
                  </a:cubicBezTo>
                  <a:cubicBezTo>
                    <a:pt x="21501" y="356"/>
                    <a:pt x="21401" y="-37"/>
                    <a:pt x="21251" y="2"/>
                  </a:cubicBezTo>
                  <a:cubicBezTo>
                    <a:pt x="21101" y="42"/>
                    <a:pt x="20901" y="513"/>
                    <a:pt x="20701" y="9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" name="Line"/>
            <p:cNvSpPr/>
            <p:nvPr/>
          </p:nvSpPr>
          <p:spPr>
            <a:xfrm>
              <a:off x="2764422" y="127387"/>
              <a:ext cx="863050" cy="733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360" extrusionOk="0">
                  <a:moveTo>
                    <a:pt x="9677" y="2420"/>
                  </a:moveTo>
                  <a:cubicBezTo>
                    <a:pt x="9619" y="2014"/>
                    <a:pt x="9561" y="1608"/>
                    <a:pt x="9416" y="1134"/>
                  </a:cubicBezTo>
                  <a:cubicBezTo>
                    <a:pt x="9271" y="660"/>
                    <a:pt x="9040" y="118"/>
                    <a:pt x="8866" y="17"/>
                  </a:cubicBezTo>
                  <a:cubicBezTo>
                    <a:pt x="8692" y="-85"/>
                    <a:pt x="8576" y="254"/>
                    <a:pt x="8403" y="1608"/>
                  </a:cubicBezTo>
                  <a:cubicBezTo>
                    <a:pt x="8229" y="2962"/>
                    <a:pt x="7997" y="5332"/>
                    <a:pt x="7708" y="7736"/>
                  </a:cubicBezTo>
                  <a:cubicBezTo>
                    <a:pt x="7418" y="10139"/>
                    <a:pt x="7071" y="12577"/>
                    <a:pt x="6839" y="13999"/>
                  </a:cubicBezTo>
                  <a:cubicBezTo>
                    <a:pt x="6608" y="15421"/>
                    <a:pt x="6492" y="15827"/>
                    <a:pt x="6318" y="15895"/>
                  </a:cubicBezTo>
                  <a:cubicBezTo>
                    <a:pt x="6144" y="15963"/>
                    <a:pt x="5913" y="15692"/>
                    <a:pt x="5391" y="15049"/>
                  </a:cubicBezTo>
                  <a:cubicBezTo>
                    <a:pt x="4870" y="14405"/>
                    <a:pt x="4060" y="13390"/>
                    <a:pt x="3220" y="13051"/>
                  </a:cubicBezTo>
                  <a:cubicBezTo>
                    <a:pt x="2380" y="12712"/>
                    <a:pt x="1512" y="13051"/>
                    <a:pt x="903" y="13931"/>
                  </a:cubicBezTo>
                  <a:cubicBezTo>
                    <a:pt x="295" y="14812"/>
                    <a:pt x="-52" y="16233"/>
                    <a:pt x="6" y="17520"/>
                  </a:cubicBezTo>
                  <a:cubicBezTo>
                    <a:pt x="64" y="18807"/>
                    <a:pt x="527" y="19958"/>
                    <a:pt x="1627" y="20635"/>
                  </a:cubicBezTo>
                  <a:cubicBezTo>
                    <a:pt x="2728" y="21312"/>
                    <a:pt x="4465" y="21515"/>
                    <a:pt x="6115" y="21244"/>
                  </a:cubicBezTo>
                  <a:cubicBezTo>
                    <a:pt x="7766" y="20973"/>
                    <a:pt x="9329" y="20228"/>
                    <a:pt x="10574" y="19450"/>
                  </a:cubicBezTo>
                  <a:cubicBezTo>
                    <a:pt x="11819" y="18671"/>
                    <a:pt x="12746" y="17859"/>
                    <a:pt x="13354" y="17317"/>
                  </a:cubicBezTo>
                  <a:cubicBezTo>
                    <a:pt x="13962" y="16775"/>
                    <a:pt x="14251" y="16504"/>
                    <a:pt x="14367" y="16538"/>
                  </a:cubicBezTo>
                  <a:cubicBezTo>
                    <a:pt x="14483" y="16572"/>
                    <a:pt x="14425" y="16911"/>
                    <a:pt x="14136" y="17588"/>
                  </a:cubicBezTo>
                  <a:cubicBezTo>
                    <a:pt x="13846" y="18265"/>
                    <a:pt x="13325" y="19281"/>
                    <a:pt x="13093" y="19958"/>
                  </a:cubicBezTo>
                  <a:cubicBezTo>
                    <a:pt x="12862" y="20635"/>
                    <a:pt x="12920" y="20973"/>
                    <a:pt x="13383" y="21176"/>
                  </a:cubicBezTo>
                  <a:cubicBezTo>
                    <a:pt x="13846" y="21380"/>
                    <a:pt x="14715" y="21447"/>
                    <a:pt x="15873" y="21176"/>
                  </a:cubicBezTo>
                  <a:cubicBezTo>
                    <a:pt x="17031" y="20906"/>
                    <a:pt x="18479" y="20296"/>
                    <a:pt x="19579" y="19111"/>
                  </a:cubicBezTo>
                  <a:cubicBezTo>
                    <a:pt x="20679" y="17926"/>
                    <a:pt x="21432" y="16166"/>
                    <a:pt x="21490" y="14608"/>
                  </a:cubicBezTo>
                  <a:cubicBezTo>
                    <a:pt x="21548" y="13051"/>
                    <a:pt x="20911" y="11697"/>
                    <a:pt x="19695" y="11155"/>
                  </a:cubicBezTo>
                  <a:cubicBezTo>
                    <a:pt x="18479" y="10613"/>
                    <a:pt x="16684" y="10884"/>
                    <a:pt x="15439" y="11358"/>
                  </a:cubicBezTo>
                  <a:cubicBezTo>
                    <a:pt x="14194" y="11832"/>
                    <a:pt x="13499" y="12509"/>
                    <a:pt x="12804" y="131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" name="Line"/>
            <p:cNvSpPr/>
            <p:nvPr/>
          </p:nvSpPr>
          <p:spPr>
            <a:xfrm>
              <a:off x="3701773" y="443329"/>
              <a:ext cx="337115" cy="376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201" extrusionOk="0">
                  <a:moveTo>
                    <a:pt x="1920" y="8099"/>
                  </a:moveTo>
                  <a:cubicBezTo>
                    <a:pt x="1181" y="8492"/>
                    <a:pt x="441" y="8885"/>
                    <a:pt x="145" y="9408"/>
                  </a:cubicBezTo>
                  <a:cubicBezTo>
                    <a:pt x="-151" y="9932"/>
                    <a:pt x="-3" y="10587"/>
                    <a:pt x="663" y="10914"/>
                  </a:cubicBezTo>
                  <a:cubicBezTo>
                    <a:pt x="1328" y="11241"/>
                    <a:pt x="2512" y="11241"/>
                    <a:pt x="4805" y="10717"/>
                  </a:cubicBezTo>
                  <a:cubicBezTo>
                    <a:pt x="7098" y="10194"/>
                    <a:pt x="10501" y="9147"/>
                    <a:pt x="13238" y="7576"/>
                  </a:cubicBezTo>
                  <a:cubicBezTo>
                    <a:pt x="15975" y="6005"/>
                    <a:pt x="18046" y="3910"/>
                    <a:pt x="19156" y="2536"/>
                  </a:cubicBezTo>
                  <a:cubicBezTo>
                    <a:pt x="20265" y="1161"/>
                    <a:pt x="20413" y="507"/>
                    <a:pt x="20044" y="179"/>
                  </a:cubicBezTo>
                  <a:cubicBezTo>
                    <a:pt x="19674" y="-148"/>
                    <a:pt x="18786" y="-148"/>
                    <a:pt x="16715" y="1227"/>
                  </a:cubicBezTo>
                  <a:cubicBezTo>
                    <a:pt x="14644" y="2601"/>
                    <a:pt x="11389" y="5350"/>
                    <a:pt x="8948" y="8361"/>
                  </a:cubicBezTo>
                  <a:cubicBezTo>
                    <a:pt x="6507" y="11372"/>
                    <a:pt x="4879" y="14645"/>
                    <a:pt x="4213" y="17001"/>
                  </a:cubicBezTo>
                  <a:cubicBezTo>
                    <a:pt x="3548" y="19357"/>
                    <a:pt x="3844" y="20797"/>
                    <a:pt x="6876" y="21125"/>
                  </a:cubicBezTo>
                  <a:cubicBezTo>
                    <a:pt x="9909" y="21452"/>
                    <a:pt x="15679" y="20667"/>
                    <a:pt x="21449" y="198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" name="Line"/>
            <p:cNvSpPr/>
            <p:nvPr/>
          </p:nvSpPr>
          <p:spPr>
            <a:xfrm>
              <a:off x="4045863" y="519713"/>
              <a:ext cx="402705" cy="311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443" extrusionOk="0">
                  <a:moveTo>
                    <a:pt x="16386" y="2243"/>
                  </a:moveTo>
                  <a:cubicBezTo>
                    <a:pt x="17007" y="1443"/>
                    <a:pt x="17628" y="643"/>
                    <a:pt x="17379" y="243"/>
                  </a:cubicBezTo>
                  <a:cubicBezTo>
                    <a:pt x="17131" y="-157"/>
                    <a:pt x="16014" y="-157"/>
                    <a:pt x="13779" y="963"/>
                  </a:cubicBezTo>
                  <a:cubicBezTo>
                    <a:pt x="11545" y="2083"/>
                    <a:pt x="8193" y="4323"/>
                    <a:pt x="6269" y="5683"/>
                  </a:cubicBezTo>
                  <a:cubicBezTo>
                    <a:pt x="4345" y="7043"/>
                    <a:pt x="3848" y="7523"/>
                    <a:pt x="3538" y="8163"/>
                  </a:cubicBezTo>
                  <a:cubicBezTo>
                    <a:pt x="3228" y="8803"/>
                    <a:pt x="3103" y="9603"/>
                    <a:pt x="3414" y="10083"/>
                  </a:cubicBezTo>
                  <a:cubicBezTo>
                    <a:pt x="3724" y="10563"/>
                    <a:pt x="4469" y="10723"/>
                    <a:pt x="6952" y="11283"/>
                  </a:cubicBezTo>
                  <a:cubicBezTo>
                    <a:pt x="9435" y="11843"/>
                    <a:pt x="13655" y="12803"/>
                    <a:pt x="16262" y="13603"/>
                  </a:cubicBezTo>
                  <a:cubicBezTo>
                    <a:pt x="18869" y="14403"/>
                    <a:pt x="19862" y="15043"/>
                    <a:pt x="20545" y="15763"/>
                  </a:cubicBezTo>
                  <a:cubicBezTo>
                    <a:pt x="21228" y="16483"/>
                    <a:pt x="21600" y="17283"/>
                    <a:pt x="21476" y="17923"/>
                  </a:cubicBezTo>
                  <a:cubicBezTo>
                    <a:pt x="21352" y="18563"/>
                    <a:pt x="20731" y="19043"/>
                    <a:pt x="18186" y="19603"/>
                  </a:cubicBezTo>
                  <a:cubicBezTo>
                    <a:pt x="15641" y="20163"/>
                    <a:pt x="11172" y="20803"/>
                    <a:pt x="7821" y="21123"/>
                  </a:cubicBezTo>
                  <a:cubicBezTo>
                    <a:pt x="4469" y="21443"/>
                    <a:pt x="2234" y="21443"/>
                    <a:pt x="0" y="214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" name="Line"/>
            <p:cNvSpPr/>
            <p:nvPr/>
          </p:nvSpPr>
          <p:spPr>
            <a:xfrm>
              <a:off x="4884045" y="498216"/>
              <a:ext cx="269712" cy="335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4" h="21317" extrusionOk="0">
                  <a:moveTo>
                    <a:pt x="4815" y="4329"/>
                  </a:moveTo>
                  <a:cubicBezTo>
                    <a:pt x="4996" y="3590"/>
                    <a:pt x="5178" y="2850"/>
                    <a:pt x="5178" y="2110"/>
                  </a:cubicBezTo>
                  <a:cubicBezTo>
                    <a:pt x="5178" y="1370"/>
                    <a:pt x="4996" y="631"/>
                    <a:pt x="4452" y="261"/>
                  </a:cubicBezTo>
                  <a:cubicBezTo>
                    <a:pt x="3907" y="-109"/>
                    <a:pt x="3000" y="-109"/>
                    <a:pt x="2455" y="409"/>
                  </a:cubicBezTo>
                  <a:cubicBezTo>
                    <a:pt x="1911" y="927"/>
                    <a:pt x="1729" y="1962"/>
                    <a:pt x="1366" y="4995"/>
                  </a:cubicBezTo>
                  <a:cubicBezTo>
                    <a:pt x="1003" y="8028"/>
                    <a:pt x="459" y="13058"/>
                    <a:pt x="186" y="15943"/>
                  </a:cubicBezTo>
                  <a:cubicBezTo>
                    <a:pt x="-86" y="18828"/>
                    <a:pt x="-86" y="19568"/>
                    <a:pt x="368" y="20233"/>
                  </a:cubicBezTo>
                  <a:cubicBezTo>
                    <a:pt x="822" y="20899"/>
                    <a:pt x="1729" y="21491"/>
                    <a:pt x="4361" y="21269"/>
                  </a:cubicBezTo>
                  <a:cubicBezTo>
                    <a:pt x="6993" y="21047"/>
                    <a:pt x="11349" y="20012"/>
                    <a:pt x="14617" y="17570"/>
                  </a:cubicBezTo>
                  <a:cubicBezTo>
                    <a:pt x="17884" y="15129"/>
                    <a:pt x="20062" y="11283"/>
                    <a:pt x="20788" y="8620"/>
                  </a:cubicBezTo>
                  <a:cubicBezTo>
                    <a:pt x="21514" y="5957"/>
                    <a:pt x="20788" y="4477"/>
                    <a:pt x="18247" y="3442"/>
                  </a:cubicBezTo>
                  <a:cubicBezTo>
                    <a:pt x="15706" y="2406"/>
                    <a:pt x="11349" y="1814"/>
                    <a:pt x="8354" y="1740"/>
                  </a:cubicBezTo>
                  <a:cubicBezTo>
                    <a:pt x="5359" y="1666"/>
                    <a:pt x="3726" y="2110"/>
                    <a:pt x="2818" y="2702"/>
                  </a:cubicBezTo>
                  <a:cubicBezTo>
                    <a:pt x="1911" y="3294"/>
                    <a:pt x="1729" y="4033"/>
                    <a:pt x="1548" y="47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" name="Line"/>
            <p:cNvSpPr/>
            <p:nvPr/>
          </p:nvSpPr>
          <p:spPr>
            <a:xfrm>
              <a:off x="5144832" y="440704"/>
              <a:ext cx="346105" cy="316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2" h="21453" extrusionOk="0">
                  <a:moveTo>
                    <a:pt x="1054" y="8987"/>
                  </a:moveTo>
                  <a:cubicBezTo>
                    <a:pt x="1770" y="9302"/>
                    <a:pt x="2485" y="9618"/>
                    <a:pt x="2771" y="10248"/>
                  </a:cubicBezTo>
                  <a:cubicBezTo>
                    <a:pt x="3057" y="10879"/>
                    <a:pt x="2914" y="11825"/>
                    <a:pt x="2413" y="13086"/>
                  </a:cubicBezTo>
                  <a:cubicBezTo>
                    <a:pt x="1913" y="14347"/>
                    <a:pt x="1054" y="15924"/>
                    <a:pt x="554" y="17107"/>
                  </a:cubicBezTo>
                  <a:cubicBezTo>
                    <a:pt x="53" y="18289"/>
                    <a:pt x="-90" y="19077"/>
                    <a:pt x="53" y="19787"/>
                  </a:cubicBezTo>
                  <a:cubicBezTo>
                    <a:pt x="196" y="20496"/>
                    <a:pt x="625" y="21127"/>
                    <a:pt x="2270" y="21364"/>
                  </a:cubicBezTo>
                  <a:cubicBezTo>
                    <a:pt x="3915" y="21600"/>
                    <a:pt x="6776" y="21442"/>
                    <a:pt x="9995" y="19945"/>
                  </a:cubicBezTo>
                  <a:cubicBezTo>
                    <a:pt x="13213" y="18447"/>
                    <a:pt x="16789" y="15609"/>
                    <a:pt x="18864" y="12613"/>
                  </a:cubicBezTo>
                  <a:cubicBezTo>
                    <a:pt x="20938" y="9618"/>
                    <a:pt x="21510" y="6464"/>
                    <a:pt x="21224" y="4336"/>
                  </a:cubicBezTo>
                  <a:cubicBezTo>
                    <a:pt x="20938" y="2207"/>
                    <a:pt x="19793" y="1104"/>
                    <a:pt x="18649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" name="Line"/>
            <p:cNvSpPr/>
            <p:nvPr/>
          </p:nvSpPr>
          <p:spPr>
            <a:xfrm>
              <a:off x="5447964" y="489533"/>
              <a:ext cx="488295" cy="316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7" extrusionOk="0">
                  <a:moveTo>
                    <a:pt x="0" y="8041"/>
                  </a:moveTo>
                  <a:cubicBezTo>
                    <a:pt x="411" y="11352"/>
                    <a:pt x="823" y="14663"/>
                    <a:pt x="1029" y="16712"/>
                  </a:cubicBezTo>
                  <a:cubicBezTo>
                    <a:pt x="1234" y="18762"/>
                    <a:pt x="1234" y="19550"/>
                    <a:pt x="977" y="20260"/>
                  </a:cubicBezTo>
                  <a:cubicBezTo>
                    <a:pt x="720" y="20969"/>
                    <a:pt x="206" y="21600"/>
                    <a:pt x="154" y="21442"/>
                  </a:cubicBezTo>
                  <a:cubicBezTo>
                    <a:pt x="103" y="21285"/>
                    <a:pt x="514" y="20339"/>
                    <a:pt x="2057" y="17895"/>
                  </a:cubicBezTo>
                  <a:cubicBezTo>
                    <a:pt x="3600" y="15451"/>
                    <a:pt x="6274" y="11509"/>
                    <a:pt x="9051" y="8514"/>
                  </a:cubicBezTo>
                  <a:cubicBezTo>
                    <a:pt x="11829" y="5518"/>
                    <a:pt x="14709" y="3469"/>
                    <a:pt x="16817" y="2207"/>
                  </a:cubicBezTo>
                  <a:cubicBezTo>
                    <a:pt x="18926" y="946"/>
                    <a:pt x="20263" y="47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" name="Line"/>
            <p:cNvSpPr/>
            <p:nvPr/>
          </p:nvSpPr>
          <p:spPr>
            <a:xfrm>
              <a:off x="6162584" y="457742"/>
              <a:ext cx="324749" cy="319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042" extrusionOk="0">
                  <a:moveTo>
                    <a:pt x="12663" y="3014"/>
                  </a:moveTo>
                  <a:cubicBezTo>
                    <a:pt x="12816" y="1942"/>
                    <a:pt x="12969" y="869"/>
                    <a:pt x="12663" y="333"/>
                  </a:cubicBezTo>
                  <a:cubicBezTo>
                    <a:pt x="12357" y="-203"/>
                    <a:pt x="11591" y="-203"/>
                    <a:pt x="9982" y="1176"/>
                  </a:cubicBezTo>
                  <a:cubicBezTo>
                    <a:pt x="8374" y="2554"/>
                    <a:pt x="5923" y="5312"/>
                    <a:pt x="4084" y="8146"/>
                  </a:cubicBezTo>
                  <a:cubicBezTo>
                    <a:pt x="2246" y="10980"/>
                    <a:pt x="1021" y="13891"/>
                    <a:pt x="408" y="15959"/>
                  </a:cubicBezTo>
                  <a:cubicBezTo>
                    <a:pt x="-205" y="18027"/>
                    <a:pt x="-205" y="19252"/>
                    <a:pt x="944" y="20095"/>
                  </a:cubicBezTo>
                  <a:cubicBezTo>
                    <a:pt x="2093" y="20937"/>
                    <a:pt x="4391" y="21397"/>
                    <a:pt x="7991" y="20708"/>
                  </a:cubicBezTo>
                  <a:cubicBezTo>
                    <a:pt x="11591" y="20018"/>
                    <a:pt x="16493" y="18180"/>
                    <a:pt x="21395" y="16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" name="Line"/>
            <p:cNvSpPr/>
            <p:nvPr/>
          </p:nvSpPr>
          <p:spPr>
            <a:xfrm>
              <a:off x="6498205" y="475582"/>
              <a:ext cx="349867" cy="307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178" extrusionOk="0">
                  <a:moveTo>
                    <a:pt x="1041" y="3360"/>
                  </a:moveTo>
                  <a:cubicBezTo>
                    <a:pt x="615" y="8160"/>
                    <a:pt x="188" y="12960"/>
                    <a:pt x="46" y="15840"/>
                  </a:cubicBezTo>
                  <a:cubicBezTo>
                    <a:pt x="-96" y="18720"/>
                    <a:pt x="46" y="19680"/>
                    <a:pt x="1112" y="20400"/>
                  </a:cubicBezTo>
                  <a:cubicBezTo>
                    <a:pt x="2178" y="21120"/>
                    <a:pt x="4167" y="21600"/>
                    <a:pt x="7009" y="20640"/>
                  </a:cubicBezTo>
                  <a:cubicBezTo>
                    <a:pt x="9851" y="19680"/>
                    <a:pt x="13546" y="17280"/>
                    <a:pt x="16104" y="14320"/>
                  </a:cubicBezTo>
                  <a:cubicBezTo>
                    <a:pt x="18662" y="11360"/>
                    <a:pt x="20083" y="7840"/>
                    <a:pt x="20793" y="5440"/>
                  </a:cubicBezTo>
                  <a:cubicBezTo>
                    <a:pt x="21504" y="3040"/>
                    <a:pt x="21504" y="1760"/>
                    <a:pt x="21149" y="1040"/>
                  </a:cubicBezTo>
                  <a:cubicBezTo>
                    <a:pt x="20793" y="320"/>
                    <a:pt x="20083" y="160"/>
                    <a:pt x="1937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" name="Line"/>
            <p:cNvSpPr/>
            <p:nvPr/>
          </p:nvSpPr>
          <p:spPr>
            <a:xfrm>
              <a:off x="6761707" y="503484"/>
              <a:ext cx="353433" cy="351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8" extrusionOk="0">
                  <a:moveTo>
                    <a:pt x="1137" y="5116"/>
                  </a:moveTo>
                  <a:cubicBezTo>
                    <a:pt x="1847" y="7389"/>
                    <a:pt x="2558" y="9663"/>
                    <a:pt x="2558" y="12079"/>
                  </a:cubicBezTo>
                  <a:cubicBezTo>
                    <a:pt x="2558" y="14495"/>
                    <a:pt x="1847" y="17053"/>
                    <a:pt x="1208" y="18758"/>
                  </a:cubicBezTo>
                  <a:cubicBezTo>
                    <a:pt x="568" y="20463"/>
                    <a:pt x="0" y="21316"/>
                    <a:pt x="0" y="21458"/>
                  </a:cubicBezTo>
                  <a:cubicBezTo>
                    <a:pt x="0" y="21600"/>
                    <a:pt x="568" y="21032"/>
                    <a:pt x="2558" y="18616"/>
                  </a:cubicBezTo>
                  <a:cubicBezTo>
                    <a:pt x="4547" y="16200"/>
                    <a:pt x="7958" y="11937"/>
                    <a:pt x="11368" y="8526"/>
                  </a:cubicBezTo>
                  <a:cubicBezTo>
                    <a:pt x="14779" y="5116"/>
                    <a:pt x="18189" y="255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" name="Line"/>
            <p:cNvSpPr/>
            <p:nvPr/>
          </p:nvSpPr>
          <p:spPr>
            <a:xfrm>
              <a:off x="6976401" y="525448"/>
              <a:ext cx="271275" cy="337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298" extrusionOk="0">
                  <a:moveTo>
                    <a:pt x="5431" y="6106"/>
                  </a:moveTo>
                  <a:cubicBezTo>
                    <a:pt x="4149" y="9927"/>
                    <a:pt x="2868" y="13747"/>
                    <a:pt x="2044" y="16025"/>
                  </a:cubicBezTo>
                  <a:cubicBezTo>
                    <a:pt x="1220" y="18302"/>
                    <a:pt x="854" y="19037"/>
                    <a:pt x="488" y="19845"/>
                  </a:cubicBezTo>
                  <a:cubicBezTo>
                    <a:pt x="122" y="20653"/>
                    <a:pt x="-244" y="21535"/>
                    <a:pt x="214" y="21241"/>
                  </a:cubicBezTo>
                  <a:cubicBezTo>
                    <a:pt x="671" y="20947"/>
                    <a:pt x="1953" y="19478"/>
                    <a:pt x="4607" y="16686"/>
                  </a:cubicBezTo>
                  <a:cubicBezTo>
                    <a:pt x="7261" y="13894"/>
                    <a:pt x="11288" y="9780"/>
                    <a:pt x="13942" y="6988"/>
                  </a:cubicBezTo>
                  <a:cubicBezTo>
                    <a:pt x="16597" y="4196"/>
                    <a:pt x="17878" y="2727"/>
                    <a:pt x="19068" y="1698"/>
                  </a:cubicBezTo>
                  <a:cubicBezTo>
                    <a:pt x="20258" y="670"/>
                    <a:pt x="21356" y="82"/>
                    <a:pt x="21356" y="8"/>
                  </a:cubicBezTo>
                  <a:cubicBezTo>
                    <a:pt x="21356" y="-65"/>
                    <a:pt x="20258" y="376"/>
                    <a:pt x="19434" y="1037"/>
                  </a:cubicBezTo>
                  <a:cubicBezTo>
                    <a:pt x="18610" y="1698"/>
                    <a:pt x="18061" y="2580"/>
                    <a:pt x="17512" y="34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" name="Line"/>
            <p:cNvSpPr/>
            <p:nvPr/>
          </p:nvSpPr>
          <p:spPr>
            <a:xfrm>
              <a:off x="7212797" y="536037"/>
              <a:ext cx="613857" cy="284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7" extrusionOk="0">
                  <a:moveTo>
                    <a:pt x="0" y="7490"/>
                  </a:moveTo>
                  <a:cubicBezTo>
                    <a:pt x="245" y="8187"/>
                    <a:pt x="491" y="8884"/>
                    <a:pt x="818" y="9058"/>
                  </a:cubicBezTo>
                  <a:cubicBezTo>
                    <a:pt x="1145" y="9232"/>
                    <a:pt x="1555" y="8884"/>
                    <a:pt x="2823" y="7403"/>
                  </a:cubicBezTo>
                  <a:cubicBezTo>
                    <a:pt x="4091" y="5923"/>
                    <a:pt x="6218" y="3310"/>
                    <a:pt x="7527" y="1829"/>
                  </a:cubicBezTo>
                  <a:cubicBezTo>
                    <a:pt x="8836" y="348"/>
                    <a:pt x="9327" y="0"/>
                    <a:pt x="9286" y="0"/>
                  </a:cubicBezTo>
                  <a:cubicBezTo>
                    <a:pt x="9245" y="0"/>
                    <a:pt x="8673" y="348"/>
                    <a:pt x="7405" y="2352"/>
                  </a:cubicBezTo>
                  <a:cubicBezTo>
                    <a:pt x="6136" y="4355"/>
                    <a:pt x="4173" y="8013"/>
                    <a:pt x="3068" y="10452"/>
                  </a:cubicBezTo>
                  <a:cubicBezTo>
                    <a:pt x="1964" y="12890"/>
                    <a:pt x="1718" y="14110"/>
                    <a:pt x="1595" y="15155"/>
                  </a:cubicBezTo>
                  <a:cubicBezTo>
                    <a:pt x="1473" y="16200"/>
                    <a:pt x="1473" y="17071"/>
                    <a:pt x="1718" y="17768"/>
                  </a:cubicBezTo>
                  <a:cubicBezTo>
                    <a:pt x="1964" y="18465"/>
                    <a:pt x="2455" y="18987"/>
                    <a:pt x="3968" y="18639"/>
                  </a:cubicBezTo>
                  <a:cubicBezTo>
                    <a:pt x="5482" y="18290"/>
                    <a:pt x="8018" y="17071"/>
                    <a:pt x="10023" y="14981"/>
                  </a:cubicBezTo>
                  <a:cubicBezTo>
                    <a:pt x="12027" y="12890"/>
                    <a:pt x="13500" y="9929"/>
                    <a:pt x="14400" y="8187"/>
                  </a:cubicBezTo>
                  <a:cubicBezTo>
                    <a:pt x="15300" y="6445"/>
                    <a:pt x="15627" y="5923"/>
                    <a:pt x="15668" y="6184"/>
                  </a:cubicBezTo>
                  <a:cubicBezTo>
                    <a:pt x="15709" y="6445"/>
                    <a:pt x="15464" y="7490"/>
                    <a:pt x="14850" y="8797"/>
                  </a:cubicBezTo>
                  <a:cubicBezTo>
                    <a:pt x="14236" y="10103"/>
                    <a:pt x="13255" y="11671"/>
                    <a:pt x="12477" y="12977"/>
                  </a:cubicBezTo>
                  <a:cubicBezTo>
                    <a:pt x="11700" y="14284"/>
                    <a:pt x="11127" y="15329"/>
                    <a:pt x="11127" y="15765"/>
                  </a:cubicBezTo>
                  <a:cubicBezTo>
                    <a:pt x="11127" y="16200"/>
                    <a:pt x="11700" y="16026"/>
                    <a:pt x="13009" y="14719"/>
                  </a:cubicBezTo>
                  <a:cubicBezTo>
                    <a:pt x="14318" y="13413"/>
                    <a:pt x="16364" y="10974"/>
                    <a:pt x="17550" y="9494"/>
                  </a:cubicBezTo>
                  <a:cubicBezTo>
                    <a:pt x="18736" y="8013"/>
                    <a:pt x="19064" y="7490"/>
                    <a:pt x="19432" y="7229"/>
                  </a:cubicBezTo>
                  <a:cubicBezTo>
                    <a:pt x="19800" y="6968"/>
                    <a:pt x="20209" y="6968"/>
                    <a:pt x="20455" y="7490"/>
                  </a:cubicBezTo>
                  <a:cubicBezTo>
                    <a:pt x="20700" y="8013"/>
                    <a:pt x="20782" y="9058"/>
                    <a:pt x="20700" y="10887"/>
                  </a:cubicBezTo>
                  <a:cubicBezTo>
                    <a:pt x="20618" y="12716"/>
                    <a:pt x="20373" y="15329"/>
                    <a:pt x="20086" y="17332"/>
                  </a:cubicBezTo>
                  <a:cubicBezTo>
                    <a:pt x="19800" y="19335"/>
                    <a:pt x="19473" y="20729"/>
                    <a:pt x="19718" y="21165"/>
                  </a:cubicBezTo>
                  <a:cubicBezTo>
                    <a:pt x="19964" y="21600"/>
                    <a:pt x="20782" y="21077"/>
                    <a:pt x="21600" y="205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" name="Line"/>
            <p:cNvSpPr/>
            <p:nvPr/>
          </p:nvSpPr>
          <p:spPr>
            <a:xfrm>
              <a:off x="7896409" y="315143"/>
              <a:ext cx="174391" cy="530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704" y="3600"/>
                    <a:pt x="11808" y="7200"/>
                    <a:pt x="8208" y="10468"/>
                  </a:cubicBezTo>
                  <a:cubicBezTo>
                    <a:pt x="4608" y="13737"/>
                    <a:pt x="2304" y="16674"/>
                    <a:pt x="1152" y="18474"/>
                  </a:cubicBezTo>
                  <a:cubicBezTo>
                    <a:pt x="0" y="20274"/>
                    <a:pt x="0" y="2093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" name="Line"/>
            <p:cNvSpPr/>
            <p:nvPr/>
          </p:nvSpPr>
          <p:spPr>
            <a:xfrm>
              <a:off x="7756896" y="605434"/>
              <a:ext cx="627807" cy="30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296" extrusionOk="0">
                  <a:moveTo>
                    <a:pt x="0" y="20296"/>
                  </a:moveTo>
                  <a:cubicBezTo>
                    <a:pt x="800" y="12582"/>
                    <a:pt x="1600" y="4867"/>
                    <a:pt x="3800" y="1782"/>
                  </a:cubicBezTo>
                  <a:cubicBezTo>
                    <a:pt x="6000" y="-1304"/>
                    <a:pt x="9600" y="239"/>
                    <a:pt x="12800" y="1782"/>
                  </a:cubicBezTo>
                  <a:cubicBezTo>
                    <a:pt x="16000" y="3325"/>
                    <a:pt x="18800" y="4867"/>
                    <a:pt x="21600" y="64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" name="Line"/>
            <p:cNvSpPr/>
            <p:nvPr/>
          </p:nvSpPr>
          <p:spPr>
            <a:xfrm>
              <a:off x="745149" y="1402759"/>
              <a:ext cx="346779" cy="382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285" extrusionOk="0">
                  <a:moveTo>
                    <a:pt x="1363" y="15554"/>
                  </a:moveTo>
                  <a:cubicBezTo>
                    <a:pt x="648" y="15554"/>
                    <a:pt x="-67" y="15554"/>
                    <a:pt x="5" y="15360"/>
                  </a:cubicBezTo>
                  <a:cubicBezTo>
                    <a:pt x="76" y="15166"/>
                    <a:pt x="934" y="14778"/>
                    <a:pt x="3652" y="13355"/>
                  </a:cubicBezTo>
                  <a:cubicBezTo>
                    <a:pt x="6370" y="11932"/>
                    <a:pt x="10948" y="9475"/>
                    <a:pt x="14095" y="7534"/>
                  </a:cubicBezTo>
                  <a:cubicBezTo>
                    <a:pt x="17242" y="5594"/>
                    <a:pt x="18958" y="4172"/>
                    <a:pt x="20031" y="3008"/>
                  </a:cubicBezTo>
                  <a:cubicBezTo>
                    <a:pt x="21104" y="1843"/>
                    <a:pt x="21533" y="938"/>
                    <a:pt x="21247" y="421"/>
                  </a:cubicBezTo>
                  <a:cubicBezTo>
                    <a:pt x="20961" y="-97"/>
                    <a:pt x="19959" y="-226"/>
                    <a:pt x="18100" y="550"/>
                  </a:cubicBezTo>
                  <a:cubicBezTo>
                    <a:pt x="16240" y="1326"/>
                    <a:pt x="13522" y="3008"/>
                    <a:pt x="10948" y="5788"/>
                  </a:cubicBezTo>
                  <a:cubicBezTo>
                    <a:pt x="8373" y="8569"/>
                    <a:pt x="5941" y="12449"/>
                    <a:pt x="4725" y="15230"/>
                  </a:cubicBezTo>
                  <a:cubicBezTo>
                    <a:pt x="3509" y="18011"/>
                    <a:pt x="3509" y="19693"/>
                    <a:pt x="5297" y="20533"/>
                  </a:cubicBezTo>
                  <a:cubicBezTo>
                    <a:pt x="7085" y="21374"/>
                    <a:pt x="10661" y="21374"/>
                    <a:pt x="12879" y="21180"/>
                  </a:cubicBezTo>
                  <a:cubicBezTo>
                    <a:pt x="15096" y="20986"/>
                    <a:pt x="15954" y="20598"/>
                    <a:pt x="16812" y="202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" name="Line"/>
            <p:cNvSpPr/>
            <p:nvPr/>
          </p:nvSpPr>
          <p:spPr>
            <a:xfrm>
              <a:off x="1117556" y="1272178"/>
              <a:ext cx="677600" cy="533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255" extrusionOk="0">
                  <a:moveTo>
                    <a:pt x="12339" y="1891"/>
                  </a:moveTo>
                  <a:cubicBezTo>
                    <a:pt x="12265" y="1057"/>
                    <a:pt x="12192" y="223"/>
                    <a:pt x="12044" y="37"/>
                  </a:cubicBezTo>
                  <a:cubicBezTo>
                    <a:pt x="11897" y="-148"/>
                    <a:pt x="11675" y="316"/>
                    <a:pt x="11565" y="2123"/>
                  </a:cubicBezTo>
                  <a:cubicBezTo>
                    <a:pt x="11454" y="3931"/>
                    <a:pt x="11454" y="7083"/>
                    <a:pt x="11233" y="9864"/>
                  </a:cubicBezTo>
                  <a:cubicBezTo>
                    <a:pt x="11012" y="12645"/>
                    <a:pt x="10570" y="15055"/>
                    <a:pt x="10201" y="16492"/>
                  </a:cubicBezTo>
                  <a:cubicBezTo>
                    <a:pt x="9832" y="17929"/>
                    <a:pt x="9538" y="18393"/>
                    <a:pt x="9022" y="18532"/>
                  </a:cubicBezTo>
                  <a:cubicBezTo>
                    <a:pt x="8506" y="18671"/>
                    <a:pt x="7768" y="18485"/>
                    <a:pt x="6699" y="18022"/>
                  </a:cubicBezTo>
                  <a:cubicBezTo>
                    <a:pt x="5630" y="17558"/>
                    <a:pt x="4230" y="16817"/>
                    <a:pt x="3161" y="16446"/>
                  </a:cubicBezTo>
                  <a:cubicBezTo>
                    <a:pt x="2092" y="16075"/>
                    <a:pt x="1355" y="16075"/>
                    <a:pt x="875" y="16261"/>
                  </a:cubicBezTo>
                  <a:cubicBezTo>
                    <a:pt x="396" y="16446"/>
                    <a:pt x="175" y="16817"/>
                    <a:pt x="65" y="17234"/>
                  </a:cubicBezTo>
                  <a:cubicBezTo>
                    <a:pt x="-46" y="17651"/>
                    <a:pt x="-46" y="18115"/>
                    <a:pt x="323" y="18764"/>
                  </a:cubicBezTo>
                  <a:cubicBezTo>
                    <a:pt x="691" y="19413"/>
                    <a:pt x="1428" y="20247"/>
                    <a:pt x="2387" y="20757"/>
                  </a:cubicBezTo>
                  <a:cubicBezTo>
                    <a:pt x="3345" y="21267"/>
                    <a:pt x="4525" y="21452"/>
                    <a:pt x="6073" y="20988"/>
                  </a:cubicBezTo>
                  <a:cubicBezTo>
                    <a:pt x="7621" y="20525"/>
                    <a:pt x="9538" y="19413"/>
                    <a:pt x="10643" y="18671"/>
                  </a:cubicBezTo>
                  <a:cubicBezTo>
                    <a:pt x="11749" y="17929"/>
                    <a:pt x="12044" y="17558"/>
                    <a:pt x="12302" y="17141"/>
                  </a:cubicBezTo>
                  <a:cubicBezTo>
                    <a:pt x="12560" y="16724"/>
                    <a:pt x="12781" y="16261"/>
                    <a:pt x="12966" y="16307"/>
                  </a:cubicBezTo>
                  <a:cubicBezTo>
                    <a:pt x="13150" y="16353"/>
                    <a:pt x="13297" y="16910"/>
                    <a:pt x="13371" y="17512"/>
                  </a:cubicBezTo>
                  <a:cubicBezTo>
                    <a:pt x="13445" y="18115"/>
                    <a:pt x="13445" y="18764"/>
                    <a:pt x="13592" y="19227"/>
                  </a:cubicBezTo>
                  <a:cubicBezTo>
                    <a:pt x="13740" y="19691"/>
                    <a:pt x="14035" y="19969"/>
                    <a:pt x="14624" y="20061"/>
                  </a:cubicBezTo>
                  <a:cubicBezTo>
                    <a:pt x="15214" y="20154"/>
                    <a:pt x="16099" y="20061"/>
                    <a:pt x="17131" y="19181"/>
                  </a:cubicBezTo>
                  <a:cubicBezTo>
                    <a:pt x="18163" y="18300"/>
                    <a:pt x="19342" y="16631"/>
                    <a:pt x="20116" y="14685"/>
                  </a:cubicBezTo>
                  <a:cubicBezTo>
                    <a:pt x="20891" y="12738"/>
                    <a:pt x="21259" y="10513"/>
                    <a:pt x="21407" y="9169"/>
                  </a:cubicBezTo>
                  <a:cubicBezTo>
                    <a:pt x="21554" y="7825"/>
                    <a:pt x="21480" y="7361"/>
                    <a:pt x="21259" y="7315"/>
                  </a:cubicBezTo>
                  <a:cubicBezTo>
                    <a:pt x="21038" y="7268"/>
                    <a:pt x="20669" y="7639"/>
                    <a:pt x="20301" y="80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5" name="Line"/>
            <p:cNvSpPr/>
            <p:nvPr/>
          </p:nvSpPr>
          <p:spPr>
            <a:xfrm>
              <a:off x="1849913" y="1495815"/>
              <a:ext cx="270678" cy="295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124" extrusionOk="0">
                  <a:moveTo>
                    <a:pt x="6537" y="3361"/>
                  </a:moveTo>
                  <a:cubicBezTo>
                    <a:pt x="7645" y="2032"/>
                    <a:pt x="8753" y="703"/>
                    <a:pt x="8845" y="204"/>
                  </a:cubicBezTo>
                  <a:cubicBezTo>
                    <a:pt x="8937" y="-294"/>
                    <a:pt x="8014" y="38"/>
                    <a:pt x="6537" y="2115"/>
                  </a:cubicBezTo>
                  <a:cubicBezTo>
                    <a:pt x="5060" y="4192"/>
                    <a:pt x="3029" y="8014"/>
                    <a:pt x="1829" y="11004"/>
                  </a:cubicBezTo>
                  <a:cubicBezTo>
                    <a:pt x="629" y="13995"/>
                    <a:pt x="260" y="16155"/>
                    <a:pt x="76" y="17734"/>
                  </a:cubicBezTo>
                  <a:cubicBezTo>
                    <a:pt x="-109" y="19312"/>
                    <a:pt x="-109" y="20309"/>
                    <a:pt x="1922" y="20808"/>
                  </a:cubicBezTo>
                  <a:cubicBezTo>
                    <a:pt x="3953" y="21306"/>
                    <a:pt x="8014" y="21306"/>
                    <a:pt x="11614" y="20143"/>
                  </a:cubicBezTo>
                  <a:cubicBezTo>
                    <a:pt x="15214" y="18980"/>
                    <a:pt x="18353" y="16654"/>
                    <a:pt x="21491" y="1432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6" name="Line"/>
            <p:cNvSpPr/>
            <p:nvPr/>
          </p:nvSpPr>
          <p:spPr>
            <a:xfrm>
              <a:off x="2090268" y="1489631"/>
              <a:ext cx="197738" cy="315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244" extrusionOk="0">
                  <a:moveTo>
                    <a:pt x="9303" y="9687"/>
                  </a:moveTo>
                  <a:cubicBezTo>
                    <a:pt x="12317" y="7183"/>
                    <a:pt x="15331" y="4678"/>
                    <a:pt x="16964" y="3035"/>
                  </a:cubicBezTo>
                  <a:cubicBezTo>
                    <a:pt x="18596" y="1391"/>
                    <a:pt x="18847" y="609"/>
                    <a:pt x="18219" y="217"/>
                  </a:cubicBezTo>
                  <a:cubicBezTo>
                    <a:pt x="17592" y="-174"/>
                    <a:pt x="16085" y="-174"/>
                    <a:pt x="13447" y="1391"/>
                  </a:cubicBezTo>
                  <a:cubicBezTo>
                    <a:pt x="10810" y="2956"/>
                    <a:pt x="7043" y="6087"/>
                    <a:pt x="4531" y="9296"/>
                  </a:cubicBezTo>
                  <a:cubicBezTo>
                    <a:pt x="2019" y="12504"/>
                    <a:pt x="764" y="15791"/>
                    <a:pt x="261" y="17826"/>
                  </a:cubicBezTo>
                  <a:cubicBezTo>
                    <a:pt x="-241" y="19861"/>
                    <a:pt x="10" y="20643"/>
                    <a:pt x="764" y="21035"/>
                  </a:cubicBezTo>
                  <a:cubicBezTo>
                    <a:pt x="1517" y="21426"/>
                    <a:pt x="2773" y="21426"/>
                    <a:pt x="6038" y="19626"/>
                  </a:cubicBezTo>
                  <a:cubicBezTo>
                    <a:pt x="9303" y="17826"/>
                    <a:pt x="14578" y="14226"/>
                    <a:pt x="17466" y="11956"/>
                  </a:cubicBezTo>
                  <a:cubicBezTo>
                    <a:pt x="20354" y="9687"/>
                    <a:pt x="20857" y="8748"/>
                    <a:pt x="21108" y="8669"/>
                  </a:cubicBezTo>
                  <a:cubicBezTo>
                    <a:pt x="21359" y="8591"/>
                    <a:pt x="21359" y="9374"/>
                    <a:pt x="21108" y="10235"/>
                  </a:cubicBezTo>
                  <a:cubicBezTo>
                    <a:pt x="20857" y="11096"/>
                    <a:pt x="20354" y="12035"/>
                    <a:pt x="19852" y="12896"/>
                  </a:cubicBezTo>
                  <a:cubicBezTo>
                    <a:pt x="19350" y="13756"/>
                    <a:pt x="18847" y="14539"/>
                    <a:pt x="19099" y="15165"/>
                  </a:cubicBezTo>
                  <a:cubicBezTo>
                    <a:pt x="19350" y="15791"/>
                    <a:pt x="20354" y="16261"/>
                    <a:pt x="21359" y="167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" name="Line"/>
            <p:cNvSpPr/>
            <p:nvPr/>
          </p:nvSpPr>
          <p:spPr>
            <a:xfrm>
              <a:off x="2462396" y="1347535"/>
              <a:ext cx="132537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842" y="2243"/>
                    <a:pt x="20084" y="4485"/>
                    <a:pt x="17621" y="7259"/>
                  </a:cubicBezTo>
                  <a:cubicBezTo>
                    <a:pt x="15158" y="10033"/>
                    <a:pt x="10989" y="13338"/>
                    <a:pt x="7768" y="15816"/>
                  </a:cubicBezTo>
                  <a:cubicBezTo>
                    <a:pt x="4547" y="18295"/>
                    <a:pt x="2274" y="1994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" name="Line"/>
            <p:cNvSpPr/>
            <p:nvPr/>
          </p:nvSpPr>
          <p:spPr>
            <a:xfrm>
              <a:off x="2357761" y="1523813"/>
              <a:ext cx="397612" cy="221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7" extrusionOk="0">
                  <a:moveTo>
                    <a:pt x="0" y="14667"/>
                  </a:moveTo>
                  <a:cubicBezTo>
                    <a:pt x="3789" y="12417"/>
                    <a:pt x="7579" y="10167"/>
                    <a:pt x="10863" y="7917"/>
                  </a:cubicBezTo>
                  <a:cubicBezTo>
                    <a:pt x="14147" y="5667"/>
                    <a:pt x="16926" y="3417"/>
                    <a:pt x="18568" y="1954"/>
                  </a:cubicBezTo>
                  <a:cubicBezTo>
                    <a:pt x="20211" y="492"/>
                    <a:pt x="20716" y="-183"/>
                    <a:pt x="20905" y="42"/>
                  </a:cubicBezTo>
                  <a:cubicBezTo>
                    <a:pt x="21095" y="267"/>
                    <a:pt x="20968" y="1392"/>
                    <a:pt x="20400" y="4092"/>
                  </a:cubicBezTo>
                  <a:cubicBezTo>
                    <a:pt x="19832" y="6792"/>
                    <a:pt x="18821" y="11067"/>
                    <a:pt x="18316" y="14104"/>
                  </a:cubicBezTo>
                  <a:cubicBezTo>
                    <a:pt x="17811" y="17142"/>
                    <a:pt x="17811" y="18942"/>
                    <a:pt x="18442" y="19954"/>
                  </a:cubicBezTo>
                  <a:cubicBezTo>
                    <a:pt x="19074" y="20967"/>
                    <a:pt x="20337" y="21192"/>
                    <a:pt x="21600" y="214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" name="Line"/>
            <p:cNvSpPr/>
            <p:nvPr/>
          </p:nvSpPr>
          <p:spPr>
            <a:xfrm>
              <a:off x="2837764" y="1509788"/>
              <a:ext cx="414222" cy="270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116" extrusionOk="0">
                  <a:moveTo>
                    <a:pt x="3308" y="3670"/>
                  </a:moveTo>
                  <a:cubicBezTo>
                    <a:pt x="2108" y="8389"/>
                    <a:pt x="908" y="13108"/>
                    <a:pt x="368" y="16013"/>
                  </a:cubicBezTo>
                  <a:cubicBezTo>
                    <a:pt x="-172" y="18917"/>
                    <a:pt x="-52" y="20006"/>
                    <a:pt x="308" y="20641"/>
                  </a:cubicBezTo>
                  <a:cubicBezTo>
                    <a:pt x="668" y="21276"/>
                    <a:pt x="1268" y="21458"/>
                    <a:pt x="2648" y="20006"/>
                  </a:cubicBezTo>
                  <a:cubicBezTo>
                    <a:pt x="4028" y="18554"/>
                    <a:pt x="6188" y="15468"/>
                    <a:pt x="7388" y="12564"/>
                  </a:cubicBezTo>
                  <a:cubicBezTo>
                    <a:pt x="8588" y="9660"/>
                    <a:pt x="8828" y="6937"/>
                    <a:pt x="8408" y="4850"/>
                  </a:cubicBezTo>
                  <a:cubicBezTo>
                    <a:pt x="7988" y="2762"/>
                    <a:pt x="6908" y="1310"/>
                    <a:pt x="6068" y="584"/>
                  </a:cubicBezTo>
                  <a:cubicBezTo>
                    <a:pt x="5228" y="-142"/>
                    <a:pt x="4628" y="-142"/>
                    <a:pt x="4508" y="312"/>
                  </a:cubicBezTo>
                  <a:cubicBezTo>
                    <a:pt x="4388" y="766"/>
                    <a:pt x="4748" y="1673"/>
                    <a:pt x="5528" y="2490"/>
                  </a:cubicBezTo>
                  <a:cubicBezTo>
                    <a:pt x="6308" y="3307"/>
                    <a:pt x="7508" y="4033"/>
                    <a:pt x="8288" y="5303"/>
                  </a:cubicBezTo>
                  <a:cubicBezTo>
                    <a:pt x="9068" y="6574"/>
                    <a:pt x="9428" y="8389"/>
                    <a:pt x="9428" y="9660"/>
                  </a:cubicBezTo>
                  <a:cubicBezTo>
                    <a:pt x="9428" y="10930"/>
                    <a:pt x="9068" y="11656"/>
                    <a:pt x="9308" y="11747"/>
                  </a:cubicBezTo>
                  <a:cubicBezTo>
                    <a:pt x="9548" y="11838"/>
                    <a:pt x="10388" y="11293"/>
                    <a:pt x="12068" y="9932"/>
                  </a:cubicBezTo>
                  <a:cubicBezTo>
                    <a:pt x="13748" y="8571"/>
                    <a:pt x="16268" y="6392"/>
                    <a:pt x="17828" y="5213"/>
                  </a:cubicBezTo>
                  <a:cubicBezTo>
                    <a:pt x="19388" y="4033"/>
                    <a:pt x="19988" y="3851"/>
                    <a:pt x="20468" y="4124"/>
                  </a:cubicBezTo>
                  <a:cubicBezTo>
                    <a:pt x="20948" y="4396"/>
                    <a:pt x="21308" y="5122"/>
                    <a:pt x="21368" y="6937"/>
                  </a:cubicBezTo>
                  <a:cubicBezTo>
                    <a:pt x="21428" y="8752"/>
                    <a:pt x="21188" y="11656"/>
                    <a:pt x="20948" y="14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" name="Line"/>
            <p:cNvSpPr/>
            <p:nvPr/>
          </p:nvSpPr>
          <p:spPr>
            <a:xfrm>
              <a:off x="3294376" y="1489631"/>
              <a:ext cx="236533" cy="280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3" h="21212" extrusionOk="0">
                  <a:moveTo>
                    <a:pt x="18704" y="2439"/>
                  </a:moveTo>
                  <a:cubicBezTo>
                    <a:pt x="19962" y="1561"/>
                    <a:pt x="21220" y="683"/>
                    <a:pt x="21325" y="244"/>
                  </a:cubicBezTo>
                  <a:cubicBezTo>
                    <a:pt x="21430" y="-195"/>
                    <a:pt x="20381" y="-195"/>
                    <a:pt x="17341" y="1561"/>
                  </a:cubicBezTo>
                  <a:cubicBezTo>
                    <a:pt x="14300" y="3317"/>
                    <a:pt x="9267" y="6829"/>
                    <a:pt x="6016" y="9903"/>
                  </a:cubicBezTo>
                  <a:cubicBezTo>
                    <a:pt x="2766" y="12976"/>
                    <a:pt x="1298" y="15610"/>
                    <a:pt x="564" y="17454"/>
                  </a:cubicBezTo>
                  <a:cubicBezTo>
                    <a:pt x="-170" y="19298"/>
                    <a:pt x="-170" y="20351"/>
                    <a:pt x="459" y="20878"/>
                  </a:cubicBezTo>
                  <a:cubicBezTo>
                    <a:pt x="1088" y="21405"/>
                    <a:pt x="2346" y="21405"/>
                    <a:pt x="4758" y="20176"/>
                  </a:cubicBezTo>
                  <a:cubicBezTo>
                    <a:pt x="7170" y="18946"/>
                    <a:pt x="10735" y="16488"/>
                    <a:pt x="13461" y="14644"/>
                  </a:cubicBezTo>
                  <a:cubicBezTo>
                    <a:pt x="16187" y="12800"/>
                    <a:pt x="18075" y="11571"/>
                    <a:pt x="18809" y="11395"/>
                  </a:cubicBezTo>
                  <a:cubicBezTo>
                    <a:pt x="19543" y="11220"/>
                    <a:pt x="19123" y="12098"/>
                    <a:pt x="18494" y="12976"/>
                  </a:cubicBezTo>
                  <a:cubicBezTo>
                    <a:pt x="17865" y="13854"/>
                    <a:pt x="17026" y="14732"/>
                    <a:pt x="16397" y="15610"/>
                  </a:cubicBezTo>
                  <a:cubicBezTo>
                    <a:pt x="15768" y="16488"/>
                    <a:pt x="15348" y="17366"/>
                    <a:pt x="15663" y="17717"/>
                  </a:cubicBezTo>
                  <a:cubicBezTo>
                    <a:pt x="15978" y="18068"/>
                    <a:pt x="17026" y="17893"/>
                    <a:pt x="17970" y="17366"/>
                  </a:cubicBezTo>
                  <a:cubicBezTo>
                    <a:pt x="18913" y="16839"/>
                    <a:pt x="19752" y="15961"/>
                    <a:pt x="20591" y="150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" name="Line"/>
            <p:cNvSpPr/>
            <p:nvPr/>
          </p:nvSpPr>
          <p:spPr>
            <a:xfrm>
              <a:off x="3613374" y="1326608"/>
              <a:ext cx="76733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018" y="3771"/>
                    <a:pt x="12436" y="7543"/>
                    <a:pt x="8836" y="11143"/>
                  </a:cubicBezTo>
                  <a:cubicBezTo>
                    <a:pt x="5236" y="14743"/>
                    <a:pt x="2618" y="181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" name="Line"/>
            <p:cNvSpPr/>
            <p:nvPr/>
          </p:nvSpPr>
          <p:spPr>
            <a:xfrm>
              <a:off x="4081904" y="1415406"/>
              <a:ext cx="173229" cy="320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291" extrusionOk="0">
                  <a:moveTo>
                    <a:pt x="21456" y="6606"/>
                  </a:moveTo>
                  <a:cubicBezTo>
                    <a:pt x="21168" y="4754"/>
                    <a:pt x="20880" y="2903"/>
                    <a:pt x="19152" y="1668"/>
                  </a:cubicBezTo>
                  <a:cubicBezTo>
                    <a:pt x="17424" y="434"/>
                    <a:pt x="14256" y="-183"/>
                    <a:pt x="11376" y="48"/>
                  </a:cubicBezTo>
                  <a:cubicBezTo>
                    <a:pt x="8496" y="280"/>
                    <a:pt x="5904" y="1360"/>
                    <a:pt x="4032" y="4137"/>
                  </a:cubicBezTo>
                  <a:cubicBezTo>
                    <a:pt x="2160" y="6914"/>
                    <a:pt x="1008" y="11388"/>
                    <a:pt x="432" y="14397"/>
                  </a:cubicBezTo>
                  <a:cubicBezTo>
                    <a:pt x="-144" y="17406"/>
                    <a:pt x="-144" y="18948"/>
                    <a:pt x="432" y="19951"/>
                  </a:cubicBezTo>
                  <a:cubicBezTo>
                    <a:pt x="1008" y="20954"/>
                    <a:pt x="2160" y="21417"/>
                    <a:pt x="4320" y="21263"/>
                  </a:cubicBezTo>
                  <a:cubicBezTo>
                    <a:pt x="6480" y="21108"/>
                    <a:pt x="9648" y="20337"/>
                    <a:pt x="12528" y="18871"/>
                  </a:cubicBezTo>
                  <a:cubicBezTo>
                    <a:pt x="15408" y="17406"/>
                    <a:pt x="18000" y="15246"/>
                    <a:pt x="19440" y="13703"/>
                  </a:cubicBezTo>
                  <a:cubicBezTo>
                    <a:pt x="20880" y="12160"/>
                    <a:pt x="21168" y="11234"/>
                    <a:pt x="21024" y="11157"/>
                  </a:cubicBezTo>
                  <a:cubicBezTo>
                    <a:pt x="20880" y="11080"/>
                    <a:pt x="20304" y="11851"/>
                    <a:pt x="19440" y="13394"/>
                  </a:cubicBezTo>
                  <a:cubicBezTo>
                    <a:pt x="18576" y="14937"/>
                    <a:pt x="17424" y="17251"/>
                    <a:pt x="17424" y="18640"/>
                  </a:cubicBezTo>
                  <a:cubicBezTo>
                    <a:pt x="17424" y="20028"/>
                    <a:pt x="18576" y="20491"/>
                    <a:pt x="19728" y="209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" name="Line"/>
            <p:cNvSpPr/>
            <p:nvPr/>
          </p:nvSpPr>
          <p:spPr>
            <a:xfrm>
              <a:off x="4404991" y="1445194"/>
              <a:ext cx="345411" cy="2627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600" extrusionOk="0">
                  <a:moveTo>
                    <a:pt x="7088" y="0"/>
                  </a:moveTo>
                  <a:cubicBezTo>
                    <a:pt x="4800" y="2867"/>
                    <a:pt x="2511" y="5735"/>
                    <a:pt x="1224" y="8697"/>
                  </a:cubicBezTo>
                  <a:cubicBezTo>
                    <a:pt x="-64" y="11660"/>
                    <a:pt x="-350" y="14719"/>
                    <a:pt x="437" y="17204"/>
                  </a:cubicBezTo>
                  <a:cubicBezTo>
                    <a:pt x="1224" y="19688"/>
                    <a:pt x="3083" y="21600"/>
                    <a:pt x="6016" y="21600"/>
                  </a:cubicBezTo>
                  <a:cubicBezTo>
                    <a:pt x="8948" y="21600"/>
                    <a:pt x="12953" y="19688"/>
                    <a:pt x="15671" y="18064"/>
                  </a:cubicBezTo>
                  <a:cubicBezTo>
                    <a:pt x="18389" y="16439"/>
                    <a:pt x="19820" y="15101"/>
                    <a:pt x="21250" y="137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" name="Line"/>
            <p:cNvSpPr/>
            <p:nvPr/>
          </p:nvSpPr>
          <p:spPr>
            <a:xfrm>
              <a:off x="4779978" y="1451551"/>
              <a:ext cx="361059" cy="228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0994" extrusionOk="0">
                  <a:moveTo>
                    <a:pt x="5300" y="698"/>
                  </a:moveTo>
                  <a:cubicBezTo>
                    <a:pt x="4608" y="271"/>
                    <a:pt x="3915" y="-157"/>
                    <a:pt x="3292" y="57"/>
                  </a:cubicBezTo>
                  <a:cubicBezTo>
                    <a:pt x="2669" y="271"/>
                    <a:pt x="2115" y="1126"/>
                    <a:pt x="1562" y="3799"/>
                  </a:cubicBezTo>
                  <a:cubicBezTo>
                    <a:pt x="1008" y="6473"/>
                    <a:pt x="454" y="10964"/>
                    <a:pt x="177" y="13851"/>
                  </a:cubicBezTo>
                  <a:cubicBezTo>
                    <a:pt x="-100" y="16738"/>
                    <a:pt x="-100" y="18021"/>
                    <a:pt x="523" y="19197"/>
                  </a:cubicBezTo>
                  <a:cubicBezTo>
                    <a:pt x="1146" y="20374"/>
                    <a:pt x="2392" y="21443"/>
                    <a:pt x="5438" y="20801"/>
                  </a:cubicBezTo>
                  <a:cubicBezTo>
                    <a:pt x="8485" y="20160"/>
                    <a:pt x="13331" y="17807"/>
                    <a:pt x="16308" y="15455"/>
                  </a:cubicBezTo>
                  <a:cubicBezTo>
                    <a:pt x="19285" y="13102"/>
                    <a:pt x="20392" y="10750"/>
                    <a:pt x="21500" y="83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" name="Line"/>
            <p:cNvSpPr/>
            <p:nvPr/>
          </p:nvSpPr>
          <p:spPr>
            <a:xfrm>
              <a:off x="5071280" y="1433112"/>
              <a:ext cx="315404" cy="275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307" extrusionOk="0">
                  <a:moveTo>
                    <a:pt x="0" y="2555"/>
                  </a:moveTo>
                  <a:cubicBezTo>
                    <a:pt x="788" y="2735"/>
                    <a:pt x="1577" y="2915"/>
                    <a:pt x="1813" y="4625"/>
                  </a:cubicBezTo>
                  <a:cubicBezTo>
                    <a:pt x="2050" y="6335"/>
                    <a:pt x="1734" y="9575"/>
                    <a:pt x="1340" y="12275"/>
                  </a:cubicBezTo>
                  <a:cubicBezTo>
                    <a:pt x="946" y="14975"/>
                    <a:pt x="473" y="17135"/>
                    <a:pt x="394" y="18665"/>
                  </a:cubicBezTo>
                  <a:cubicBezTo>
                    <a:pt x="315" y="20195"/>
                    <a:pt x="631" y="21095"/>
                    <a:pt x="1971" y="21275"/>
                  </a:cubicBezTo>
                  <a:cubicBezTo>
                    <a:pt x="3311" y="21455"/>
                    <a:pt x="5676" y="20915"/>
                    <a:pt x="8908" y="18575"/>
                  </a:cubicBezTo>
                  <a:cubicBezTo>
                    <a:pt x="12140" y="16235"/>
                    <a:pt x="16239" y="12095"/>
                    <a:pt x="18447" y="9575"/>
                  </a:cubicBezTo>
                  <a:cubicBezTo>
                    <a:pt x="20654" y="7055"/>
                    <a:pt x="20969" y="6155"/>
                    <a:pt x="21206" y="5165"/>
                  </a:cubicBezTo>
                  <a:cubicBezTo>
                    <a:pt x="21442" y="4175"/>
                    <a:pt x="21600" y="3095"/>
                    <a:pt x="20654" y="2105"/>
                  </a:cubicBezTo>
                  <a:cubicBezTo>
                    <a:pt x="19708" y="1115"/>
                    <a:pt x="17658" y="215"/>
                    <a:pt x="14742" y="35"/>
                  </a:cubicBezTo>
                  <a:cubicBezTo>
                    <a:pt x="11825" y="-145"/>
                    <a:pt x="8041" y="395"/>
                    <a:pt x="4257" y="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" name="Line"/>
            <p:cNvSpPr/>
            <p:nvPr/>
          </p:nvSpPr>
          <p:spPr>
            <a:xfrm>
              <a:off x="5308451" y="1389389"/>
              <a:ext cx="299178" cy="297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247" extrusionOk="0">
                  <a:moveTo>
                    <a:pt x="0" y="7975"/>
                  </a:moveTo>
                  <a:cubicBezTo>
                    <a:pt x="831" y="8142"/>
                    <a:pt x="1662" y="8308"/>
                    <a:pt x="2409" y="9055"/>
                  </a:cubicBezTo>
                  <a:cubicBezTo>
                    <a:pt x="3157" y="9803"/>
                    <a:pt x="3822" y="11132"/>
                    <a:pt x="3988" y="12711"/>
                  </a:cubicBezTo>
                  <a:cubicBezTo>
                    <a:pt x="4154" y="14289"/>
                    <a:pt x="3822" y="16117"/>
                    <a:pt x="3572" y="17529"/>
                  </a:cubicBezTo>
                  <a:cubicBezTo>
                    <a:pt x="3323" y="18942"/>
                    <a:pt x="3157" y="19938"/>
                    <a:pt x="3489" y="20603"/>
                  </a:cubicBezTo>
                  <a:cubicBezTo>
                    <a:pt x="3822" y="21268"/>
                    <a:pt x="4652" y="21600"/>
                    <a:pt x="7228" y="20686"/>
                  </a:cubicBezTo>
                  <a:cubicBezTo>
                    <a:pt x="9803" y="19772"/>
                    <a:pt x="14123" y="17612"/>
                    <a:pt x="16865" y="14372"/>
                  </a:cubicBezTo>
                  <a:cubicBezTo>
                    <a:pt x="19606" y="11132"/>
                    <a:pt x="20769" y="6812"/>
                    <a:pt x="21185" y="4237"/>
                  </a:cubicBezTo>
                  <a:cubicBezTo>
                    <a:pt x="21600" y="1662"/>
                    <a:pt x="21268" y="831"/>
                    <a:pt x="2093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" name="Line"/>
            <p:cNvSpPr/>
            <p:nvPr/>
          </p:nvSpPr>
          <p:spPr>
            <a:xfrm>
              <a:off x="5587476" y="1439835"/>
              <a:ext cx="299953" cy="242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0" y="2304"/>
                  </a:moveTo>
                  <a:cubicBezTo>
                    <a:pt x="837" y="6583"/>
                    <a:pt x="1674" y="10863"/>
                    <a:pt x="2009" y="13512"/>
                  </a:cubicBezTo>
                  <a:cubicBezTo>
                    <a:pt x="2344" y="16161"/>
                    <a:pt x="2177" y="17180"/>
                    <a:pt x="2512" y="17485"/>
                  </a:cubicBezTo>
                  <a:cubicBezTo>
                    <a:pt x="2847" y="17791"/>
                    <a:pt x="3684" y="17383"/>
                    <a:pt x="5609" y="15040"/>
                  </a:cubicBezTo>
                  <a:cubicBezTo>
                    <a:pt x="7535" y="12697"/>
                    <a:pt x="10549" y="8417"/>
                    <a:pt x="12474" y="5666"/>
                  </a:cubicBezTo>
                  <a:cubicBezTo>
                    <a:pt x="14400" y="2915"/>
                    <a:pt x="15237" y="1693"/>
                    <a:pt x="16074" y="878"/>
                  </a:cubicBezTo>
                  <a:cubicBezTo>
                    <a:pt x="16912" y="63"/>
                    <a:pt x="17749" y="-345"/>
                    <a:pt x="18502" y="368"/>
                  </a:cubicBezTo>
                  <a:cubicBezTo>
                    <a:pt x="19256" y="1081"/>
                    <a:pt x="19926" y="2915"/>
                    <a:pt x="20177" y="6176"/>
                  </a:cubicBezTo>
                  <a:cubicBezTo>
                    <a:pt x="20428" y="9436"/>
                    <a:pt x="20260" y="14123"/>
                    <a:pt x="20428" y="16874"/>
                  </a:cubicBezTo>
                  <a:cubicBezTo>
                    <a:pt x="20595" y="19625"/>
                    <a:pt x="21098" y="20440"/>
                    <a:pt x="21600" y="212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" name="Line"/>
            <p:cNvSpPr/>
            <p:nvPr/>
          </p:nvSpPr>
          <p:spPr>
            <a:xfrm>
              <a:off x="6061819" y="1242605"/>
              <a:ext cx="132538" cy="432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21600" y="4519"/>
                  </a:moveTo>
                  <a:cubicBezTo>
                    <a:pt x="21221" y="3364"/>
                    <a:pt x="20842" y="2209"/>
                    <a:pt x="19895" y="1343"/>
                  </a:cubicBezTo>
                  <a:cubicBezTo>
                    <a:pt x="18947" y="477"/>
                    <a:pt x="17432" y="-101"/>
                    <a:pt x="16105" y="15"/>
                  </a:cubicBezTo>
                  <a:cubicBezTo>
                    <a:pt x="14779" y="130"/>
                    <a:pt x="13642" y="939"/>
                    <a:pt x="12505" y="3249"/>
                  </a:cubicBezTo>
                  <a:cubicBezTo>
                    <a:pt x="11368" y="5559"/>
                    <a:pt x="10232" y="9371"/>
                    <a:pt x="8147" y="12663"/>
                  </a:cubicBezTo>
                  <a:cubicBezTo>
                    <a:pt x="6063" y="15955"/>
                    <a:pt x="3032" y="18727"/>
                    <a:pt x="0" y="214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" name="Line"/>
            <p:cNvSpPr/>
            <p:nvPr/>
          </p:nvSpPr>
          <p:spPr>
            <a:xfrm>
              <a:off x="5999039" y="1363361"/>
              <a:ext cx="560782" cy="2918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180" extrusionOk="0">
                  <a:moveTo>
                    <a:pt x="0" y="15051"/>
                  </a:moveTo>
                  <a:cubicBezTo>
                    <a:pt x="3302" y="14039"/>
                    <a:pt x="6605" y="13026"/>
                    <a:pt x="9550" y="11423"/>
                  </a:cubicBezTo>
                  <a:cubicBezTo>
                    <a:pt x="12496" y="9820"/>
                    <a:pt x="15084" y="7626"/>
                    <a:pt x="16557" y="6192"/>
                  </a:cubicBezTo>
                  <a:cubicBezTo>
                    <a:pt x="18030" y="4758"/>
                    <a:pt x="18387" y="4083"/>
                    <a:pt x="18655" y="3323"/>
                  </a:cubicBezTo>
                  <a:cubicBezTo>
                    <a:pt x="18922" y="2564"/>
                    <a:pt x="19101" y="1720"/>
                    <a:pt x="19012" y="1045"/>
                  </a:cubicBezTo>
                  <a:cubicBezTo>
                    <a:pt x="18922" y="370"/>
                    <a:pt x="18565" y="-136"/>
                    <a:pt x="17941" y="33"/>
                  </a:cubicBezTo>
                  <a:cubicBezTo>
                    <a:pt x="17316" y="202"/>
                    <a:pt x="16423" y="1045"/>
                    <a:pt x="15218" y="3745"/>
                  </a:cubicBezTo>
                  <a:cubicBezTo>
                    <a:pt x="14013" y="6445"/>
                    <a:pt x="12496" y="11001"/>
                    <a:pt x="11648" y="13701"/>
                  </a:cubicBezTo>
                  <a:cubicBezTo>
                    <a:pt x="10800" y="16401"/>
                    <a:pt x="10621" y="17245"/>
                    <a:pt x="10577" y="18173"/>
                  </a:cubicBezTo>
                  <a:cubicBezTo>
                    <a:pt x="10532" y="19101"/>
                    <a:pt x="10621" y="20114"/>
                    <a:pt x="10889" y="20705"/>
                  </a:cubicBezTo>
                  <a:cubicBezTo>
                    <a:pt x="11157" y="21295"/>
                    <a:pt x="11603" y="21464"/>
                    <a:pt x="12898" y="20451"/>
                  </a:cubicBezTo>
                  <a:cubicBezTo>
                    <a:pt x="14192" y="19439"/>
                    <a:pt x="16334" y="17245"/>
                    <a:pt x="17628" y="15811"/>
                  </a:cubicBezTo>
                  <a:cubicBezTo>
                    <a:pt x="18922" y="14376"/>
                    <a:pt x="19369" y="13701"/>
                    <a:pt x="19859" y="13280"/>
                  </a:cubicBezTo>
                  <a:cubicBezTo>
                    <a:pt x="20350" y="12858"/>
                    <a:pt x="20886" y="12689"/>
                    <a:pt x="21198" y="13026"/>
                  </a:cubicBezTo>
                  <a:cubicBezTo>
                    <a:pt x="21511" y="13364"/>
                    <a:pt x="21600" y="14208"/>
                    <a:pt x="21466" y="15558"/>
                  </a:cubicBezTo>
                  <a:cubicBezTo>
                    <a:pt x="21332" y="16908"/>
                    <a:pt x="20975" y="18764"/>
                    <a:pt x="20618" y="206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" name="Line"/>
            <p:cNvSpPr/>
            <p:nvPr/>
          </p:nvSpPr>
          <p:spPr>
            <a:xfrm>
              <a:off x="6610227" y="1208023"/>
              <a:ext cx="359750" cy="424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559" extrusionOk="0">
                  <a:moveTo>
                    <a:pt x="6390" y="0"/>
                  </a:moveTo>
                  <a:cubicBezTo>
                    <a:pt x="4867" y="2597"/>
                    <a:pt x="3344" y="5193"/>
                    <a:pt x="2167" y="7908"/>
                  </a:cubicBezTo>
                  <a:cubicBezTo>
                    <a:pt x="990" y="10623"/>
                    <a:pt x="159" y="13456"/>
                    <a:pt x="20" y="15167"/>
                  </a:cubicBezTo>
                  <a:cubicBezTo>
                    <a:pt x="-118" y="16879"/>
                    <a:pt x="436" y="17469"/>
                    <a:pt x="2167" y="17528"/>
                  </a:cubicBezTo>
                  <a:cubicBezTo>
                    <a:pt x="3897" y="17587"/>
                    <a:pt x="6805" y="17115"/>
                    <a:pt x="9782" y="16702"/>
                  </a:cubicBezTo>
                  <a:cubicBezTo>
                    <a:pt x="12759" y="16289"/>
                    <a:pt x="15805" y="15934"/>
                    <a:pt x="17605" y="15934"/>
                  </a:cubicBezTo>
                  <a:cubicBezTo>
                    <a:pt x="19405" y="15934"/>
                    <a:pt x="19959" y="16289"/>
                    <a:pt x="20444" y="16702"/>
                  </a:cubicBezTo>
                  <a:cubicBezTo>
                    <a:pt x="20928" y="17115"/>
                    <a:pt x="21344" y="17587"/>
                    <a:pt x="21413" y="18177"/>
                  </a:cubicBezTo>
                  <a:cubicBezTo>
                    <a:pt x="21482" y="18767"/>
                    <a:pt x="21205" y="19475"/>
                    <a:pt x="19751" y="20066"/>
                  </a:cubicBezTo>
                  <a:cubicBezTo>
                    <a:pt x="18297" y="20656"/>
                    <a:pt x="15667" y="21128"/>
                    <a:pt x="13936" y="21364"/>
                  </a:cubicBezTo>
                  <a:cubicBezTo>
                    <a:pt x="12205" y="21600"/>
                    <a:pt x="11374" y="21600"/>
                    <a:pt x="10613" y="21482"/>
                  </a:cubicBezTo>
                  <a:cubicBezTo>
                    <a:pt x="9851" y="21364"/>
                    <a:pt x="9159" y="21128"/>
                    <a:pt x="8813" y="20892"/>
                  </a:cubicBezTo>
                  <a:cubicBezTo>
                    <a:pt x="8467" y="20656"/>
                    <a:pt x="8467" y="20420"/>
                    <a:pt x="8467" y="201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" name="Line"/>
            <p:cNvSpPr/>
            <p:nvPr/>
          </p:nvSpPr>
          <p:spPr>
            <a:xfrm>
              <a:off x="7046087" y="1480072"/>
              <a:ext cx="55101" cy="1644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218" extrusionOk="0">
                  <a:moveTo>
                    <a:pt x="21327" y="0"/>
                  </a:moveTo>
                  <a:cubicBezTo>
                    <a:pt x="15927" y="6000"/>
                    <a:pt x="10527" y="12000"/>
                    <a:pt x="6927" y="15900"/>
                  </a:cubicBezTo>
                  <a:cubicBezTo>
                    <a:pt x="3327" y="19800"/>
                    <a:pt x="1527" y="21600"/>
                    <a:pt x="627" y="21150"/>
                  </a:cubicBezTo>
                  <a:cubicBezTo>
                    <a:pt x="-273" y="20700"/>
                    <a:pt x="-273" y="18000"/>
                    <a:pt x="1077" y="15600"/>
                  </a:cubicBezTo>
                  <a:cubicBezTo>
                    <a:pt x="2427" y="13200"/>
                    <a:pt x="5127" y="11100"/>
                    <a:pt x="7827" y="90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" name="Line"/>
            <p:cNvSpPr/>
            <p:nvPr/>
          </p:nvSpPr>
          <p:spPr>
            <a:xfrm>
              <a:off x="7115139" y="1152218"/>
              <a:ext cx="13952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" name="Line"/>
            <p:cNvSpPr/>
            <p:nvPr/>
          </p:nvSpPr>
          <p:spPr>
            <a:xfrm>
              <a:off x="7272846" y="1214998"/>
              <a:ext cx="72489" cy="405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3" h="21548" extrusionOk="0">
                  <a:moveTo>
                    <a:pt x="12943" y="0"/>
                  </a:moveTo>
                  <a:cubicBezTo>
                    <a:pt x="8893" y="3950"/>
                    <a:pt x="4843" y="7899"/>
                    <a:pt x="2481" y="11355"/>
                  </a:cubicBezTo>
                  <a:cubicBezTo>
                    <a:pt x="118" y="14811"/>
                    <a:pt x="-557" y="17774"/>
                    <a:pt x="455" y="19440"/>
                  </a:cubicBezTo>
                  <a:cubicBezTo>
                    <a:pt x="1468" y="21106"/>
                    <a:pt x="4168" y="21477"/>
                    <a:pt x="7880" y="21538"/>
                  </a:cubicBezTo>
                  <a:cubicBezTo>
                    <a:pt x="11593" y="21600"/>
                    <a:pt x="16318" y="21353"/>
                    <a:pt x="21043" y="211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" name="Line"/>
            <p:cNvSpPr/>
            <p:nvPr/>
          </p:nvSpPr>
          <p:spPr>
            <a:xfrm>
              <a:off x="7463920" y="1384282"/>
              <a:ext cx="48830" cy="242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5" extrusionOk="0">
                  <a:moveTo>
                    <a:pt x="0" y="1069"/>
                  </a:moveTo>
                  <a:cubicBezTo>
                    <a:pt x="5143" y="452"/>
                    <a:pt x="10286" y="-165"/>
                    <a:pt x="12857" y="41"/>
                  </a:cubicBezTo>
                  <a:cubicBezTo>
                    <a:pt x="15429" y="246"/>
                    <a:pt x="15429" y="1275"/>
                    <a:pt x="13886" y="4361"/>
                  </a:cubicBezTo>
                  <a:cubicBezTo>
                    <a:pt x="12343" y="7446"/>
                    <a:pt x="9257" y="12589"/>
                    <a:pt x="8743" y="15778"/>
                  </a:cubicBezTo>
                  <a:cubicBezTo>
                    <a:pt x="8229" y="18966"/>
                    <a:pt x="10286" y="20201"/>
                    <a:pt x="12857" y="20818"/>
                  </a:cubicBezTo>
                  <a:cubicBezTo>
                    <a:pt x="15429" y="21435"/>
                    <a:pt x="18514" y="21435"/>
                    <a:pt x="21600" y="214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" name="Line"/>
            <p:cNvSpPr/>
            <p:nvPr/>
          </p:nvSpPr>
          <p:spPr>
            <a:xfrm>
              <a:off x="7605304" y="1187096"/>
              <a:ext cx="720339" cy="927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600" extrusionOk="0">
                  <a:moveTo>
                    <a:pt x="7213" y="0"/>
                  </a:moveTo>
                  <a:cubicBezTo>
                    <a:pt x="6659" y="1408"/>
                    <a:pt x="6106" y="2815"/>
                    <a:pt x="5517" y="4250"/>
                  </a:cubicBezTo>
                  <a:cubicBezTo>
                    <a:pt x="4929" y="5684"/>
                    <a:pt x="4306" y="7146"/>
                    <a:pt x="3821" y="8066"/>
                  </a:cubicBezTo>
                  <a:cubicBezTo>
                    <a:pt x="3336" y="8986"/>
                    <a:pt x="2990" y="9365"/>
                    <a:pt x="2575" y="9555"/>
                  </a:cubicBezTo>
                  <a:cubicBezTo>
                    <a:pt x="2159" y="9744"/>
                    <a:pt x="1675" y="9744"/>
                    <a:pt x="1294" y="9663"/>
                  </a:cubicBezTo>
                  <a:cubicBezTo>
                    <a:pt x="913" y="9582"/>
                    <a:pt x="636" y="9420"/>
                    <a:pt x="394" y="9230"/>
                  </a:cubicBezTo>
                  <a:cubicBezTo>
                    <a:pt x="152" y="9041"/>
                    <a:pt x="-56" y="8824"/>
                    <a:pt x="13" y="8716"/>
                  </a:cubicBezTo>
                  <a:cubicBezTo>
                    <a:pt x="82" y="8608"/>
                    <a:pt x="429" y="8608"/>
                    <a:pt x="1813" y="8418"/>
                  </a:cubicBezTo>
                  <a:cubicBezTo>
                    <a:pt x="3198" y="8229"/>
                    <a:pt x="5621" y="7850"/>
                    <a:pt x="7490" y="7471"/>
                  </a:cubicBezTo>
                  <a:cubicBezTo>
                    <a:pt x="9359" y="7092"/>
                    <a:pt x="10675" y="6713"/>
                    <a:pt x="11609" y="6415"/>
                  </a:cubicBezTo>
                  <a:cubicBezTo>
                    <a:pt x="12544" y="6117"/>
                    <a:pt x="13098" y="5901"/>
                    <a:pt x="13375" y="5955"/>
                  </a:cubicBezTo>
                  <a:cubicBezTo>
                    <a:pt x="13652" y="6009"/>
                    <a:pt x="13652" y="6334"/>
                    <a:pt x="13271" y="7065"/>
                  </a:cubicBezTo>
                  <a:cubicBezTo>
                    <a:pt x="12890" y="7795"/>
                    <a:pt x="12129" y="8932"/>
                    <a:pt x="11609" y="9690"/>
                  </a:cubicBezTo>
                  <a:cubicBezTo>
                    <a:pt x="11090" y="10448"/>
                    <a:pt x="10813" y="10827"/>
                    <a:pt x="10536" y="11098"/>
                  </a:cubicBezTo>
                  <a:cubicBezTo>
                    <a:pt x="10259" y="11368"/>
                    <a:pt x="9982" y="11531"/>
                    <a:pt x="9982" y="11693"/>
                  </a:cubicBezTo>
                  <a:cubicBezTo>
                    <a:pt x="9982" y="11856"/>
                    <a:pt x="10259" y="12018"/>
                    <a:pt x="11298" y="11585"/>
                  </a:cubicBezTo>
                  <a:cubicBezTo>
                    <a:pt x="12336" y="11152"/>
                    <a:pt x="14136" y="10123"/>
                    <a:pt x="15521" y="9230"/>
                  </a:cubicBezTo>
                  <a:cubicBezTo>
                    <a:pt x="16906" y="8337"/>
                    <a:pt x="17875" y="7579"/>
                    <a:pt x="18602" y="7146"/>
                  </a:cubicBezTo>
                  <a:cubicBezTo>
                    <a:pt x="19329" y="6713"/>
                    <a:pt x="19813" y="6605"/>
                    <a:pt x="20298" y="7119"/>
                  </a:cubicBezTo>
                  <a:cubicBezTo>
                    <a:pt x="20782" y="7633"/>
                    <a:pt x="21267" y="8770"/>
                    <a:pt x="21406" y="10232"/>
                  </a:cubicBezTo>
                  <a:cubicBezTo>
                    <a:pt x="21544" y="11693"/>
                    <a:pt x="21336" y="13480"/>
                    <a:pt x="20782" y="15429"/>
                  </a:cubicBezTo>
                  <a:cubicBezTo>
                    <a:pt x="20229" y="17377"/>
                    <a:pt x="19329" y="19489"/>
                    <a:pt x="1842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" name="Line"/>
            <p:cNvSpPr/>
            <p:nvPr/>
          </p:nvSpPr>
          <p:spPr>
            <a:xfrm>
              <a:off x="760343" y="2247102"/>
              <a:ext cx="420914" cy="363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480" extrusionOk="0">
                  <a:moveTo>
                    <a:pt x="10325" y="2081"/>
                  </a:moveTo>
                  <a:cubicBezTo>
                    <a:pt x="10919" y="1118"/>
                    <a:pt x="11512" y="155"/>
                    <a:pt x="11393" y="18"/>
                  </a:cubicBezTo>
                  <a:cubicBezTo>
                    <a:pt x="11275" y="-120"/>
                    <a:pt x="10444" y="568"/>
                    <a:pt x="9079" y="2219"/>
                  </a:cubicBezTo>
                  <a:cubicBezTo>
                    <a:pt x="7714" y="3870"/>
                    <a:pt x="5815" y="6484"/>
                    <a:pt x="4688" y="8135"/>
                  </a:cubicBezTo>
                  <a:cubicBezTo>
                    <a:pt x="3560" y="9786"/>
                    <a:pt x="3204" y="10474"/>
                    <a:pt x="3442" y="10955"/>
                  </a:cubicBezTo>
                  <a:cubicBezTo>
                    <a:pt x="3679" y="11437"/>
                    <a:pt x="4510" y="11712"/>
                    <a:pt x="6587" y="11643"/>
                  </a:cubicBezTo>
                  <a:cubicBezTo>
                    <a:pt x="8664" y="11574"/>
                    <a:pt x="11987" y="11162"/>
                    <a:pt x="14479" y="10955"/>
                  </a:cubicBezTo>
                  <a:cubicBezTo>
                    <a:pt x="16971" y="10749"/>
                    <a:pt x="18633" y="10749"/>
                    <a:pt x="19701" y="11024"/>
                  </a:cubicBezTo>
                  <a:cubicBezTo>
                    <a:pt x="20769" y="11299"/>
                    <a:pt x="21244" y="11849"/>
                    <a:pt x="21422" y="12469"/>
                  </a:cubicBezTo>
                  <a:cubicBezTo>
                    <a:pt x="21600" y="13088"/>
                    <a:pt x="21481" y="13776"/>
                    <a:pt x="19879" y="14807"/>
                  </a:cubicBezTo>
                  <a:cubicBezTo>
                    <a:pt x="18277" y="15839"/>
                    <a:pt x="15191" y="17215"/>
                    <a:pt x="11631" y="18384"/>
                  </a:cubicBezTo>
                  <a:cubicBezTo>
                    <a:pt x="8070" y="19554"/>
                    <a:pt x="4035" y="20517"/>
                    <a:pt x="0" y="214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" name="Line"/>
            <p:cNvSpPr/>
            <p:nvPr/>
          </p:nvSpPr>
          <p:spPr>
            <a:xfrm>
              <a:off x="1134352" y="2382521"/>
              <a:ext cx="345086" cy="525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18" extrusionOk="0">
                  <a:moveTo>
                    <a:pt x="9238" y="2168"/>
                  </a:moveTo>
                  <a:cubicBezTo>
                    <a:pt x="9670" y="1789"/>
                    <a:pt x="10102" y="1410"/>
                    <a:pt x="9886" y="1173"/>
                  </a:cubicBezTo>
                  <a:cubicBezTo>
                    <a:pt x="9670" y="936"/>
                    <a:pt x="8806" y="841"/>
                    <a:pt x="7294" y="1599"/>
                  </a:cubicBezTo>
                  <a:cubicBezTo>
                    <a:pt x="5782" y="2357"/>
                    <a:pt x="3622" y="3968"/>
                    <a:pt x="2254" y="5294"/>
                  </a:cubicBezTo>
                  <a:cubicBezTo>
                    <a:pt x="886" y="6620"/>
                    <a:pt x="310" y="7662"/>
                    <a:pt x="94" y="8420"/>
                  </a:cubicBezTo>
                  <a:cubicBezTo>
                    <a:pt x="-122" y="9178"/>
                    <a:pt x="22" y="9652"/>
                    <a:pt x="670" y="9889"/>
                  </a:cubicBezTo>
                  <a:cubicBezTo>
                    <a:pt x="1318" y="10126"/>
                    <a:pt x="2470" y="10126"/>
                    <a:pt x="5278" y="8894"/>
                  </a:cubicBezTo>
                  <a:cubicBezTo>
                    <a:pt x="8086" y="7662"/>
                    <a:pt x="12550" y="5199"/>
                    <a:pt x="15142" y="3589"/>
                  </a:cubicBezTo>
                  <a:cubicBezTo>
                    <a:pt x="17734" y="1978"/>
                    <a:pt x="18454" y="1220"/>
                    <a:pt x="19102" y="699"/>
                  </a:cubicBezTo>
                  <a:cubicBezTo>
                    <a:pt x="19750" y="178"/>
                    <a:pt x="20326" y="-106"/>
                    <a:pt x="20758" y="36"/>
                  </a:cubicBezTo>
                  <a:cubicBezTo>
                    <a:pt x="21190" y="178"/>
                    <a:pt x="21478" y="747"/>
                    <a:pt x="21334" y="2689"/>
                  </a:cubicBezTo>
                  <a:cubicBezTo>
                    <a:pt x="21190" y="4631"/>
                    <a:pt x="20614" y="7947"/>
                    <a:pt x="19606" y="11120"/>
                  </a:cubicBezTo>
                  <a:cubicBezTo>
                    <a:pt x="18598" y="14294"/>
                    <a:pt x="17158" y="17326"/>
                    <a:pt x="16366" y="19078"/>
                  </a:cubicBezTo>
                  <a:cubicBezTo>
                    <a:pt x="15574" y="20831"/>
                    <a:pt x="15430" y="21305"/>
                    <a:pt x="15574" y="21399"/>
                  </a:cubicBezTo>
                  <a:cubicBezTo>
                    <a:pt x="15718" y="21494"/>
                    <a:pt x="16150" y="21210"/>
                    <a:pt x="16582" y="209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" name="Line"/>
            <p:cNvSpPr/>
            <p:nvPr/>
          </p:nvSpPr>
          <p:spPr>
            <a:xfrm>
              <a:off x="1703893" y="2316887"/>
              <a:ext cx="329598" cy="328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021" extrusionOk="0">
                  <a:moveTo>
                    <a:pt x="11501" y="2698"/>
                  </a:moveTo>
                  <a:cubicBezTo>
                    <a:pt x="11501" y="1953"/>
                    <a:pt x="11501" y="1209"/>
                    <a:pt x="10756" y="613"/>
                  </a:cubicBezTo>
                  <a:cubicBezTo>
                    <a:pt x="10012" y="17"/>
                    <a:pt x="8522" y="-430"/>
                    <a:pt x="6511" y="687"/>
                  </a:cubicBezTo>
                  <a:cubicBezTo>
                    <a:pt x="4500" y="1804"/>
                    <a:pt x="1967" y="4486"/>
                    <a:pt x="776" y="6944"/>
                  </a:cubicBezTo>
                  <a:cubicBezTo>
                    <a:pt x="-416" y="9402"/>
                    <a:pt x="-267" y="11636"/>
                    <a:pt x="1446" y="12977"/>
                  </a:cubicBezTo>
                  <a:cubicBezTo>
                    <a:pt x="3159" y="14318"/>
                    <a:pt x="6436" y="14764"/>
                    <a:pt x="9788" y="14988"/>
                  </a:cubicBezTo>
                  <a:cubicBezTo>
                    <a:pt x="13140" y="15211"/>
                    <a:pt x="16566" y="15211"/>
                    <a:pt x="18577" y="15509"/>
                  </a:cubicBezTo>
                  <a:cubicBezTo>
                    <a:pt x="20588" y="15807"/>
                    <a:pt x="21184" y="16403"/>
                    <a:pt x="21110" y="17073"/>
                  </a:cubicBezTo>
                  <a:cubicBezTo>
                    <a:pt x="21035" y="17744"/>
                    <a:pt x="20290" y="18489"/>
                    <a:pt x="17907" y="19233"/>
                  </a:cubicBezTo>
                  <a:cubicBezTo>
                    <a:pt x="15523" y="19978"/>
                    <a:pt x="11501" y="20723"/>
                    <a:pt x="8596" y="20947"/>
                  </a:cubicBezTo>
                  <a:cubicBezTo>
                    <a:pt x="5692" y="21170"/>
                    <a:pt x="3904" y="20872"/>
                    <a:pt x="2936" y="20276"/>
                  </a:cubicBezTo>
                  <a:cubicBezTo>
                    <a:pt x="1967" y="19680"/>
                    <a:pt x="1818" y="18787"/>
                    <a:pt x="1670" y="178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9" name="Line"/>
            <p:cNvSpPr/>
            <p:nvPr/>
          </p:nvSpPr>
          <p:spPr>
            <a:xfrm>
              <a:off x="2057810" y="2226409"/>
              <a:ext cx="84884" cy="4743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1" h="21497" extrusionOk="0">
                  <a:moveTo>
                    <a:pt x="6821" y="318"/>
                  </a:moveTo>
                  <a:cubicBezTo>
                    <a:pt x="11368" y="108"/>
                    <a:pt x="15916" y="-103"/>
                    <a:pt x="18474" y="55"/>
                  </a:cubicBezTo>
                  <a:cubicBezTo>
                    <a:pt x="21032" y="213"/>
                    <a:pt x="21600" y="740"/>
                    <a:pt x="19326" y="2426"/>
                  </a:cubicBezTo>
                  <a:cubicBezTo>
                    <a:pt x="17053" y="4112"/>
                    <a:pt x="11937" y="6957"/>
                    <a:pt x="8526" y="10065"/>
                  </a:cubicBezTo>
                  <a:cubicBezTo>
                    <a:pt x="5116" y="13173"/>
                    <a:pt x="3410" y="16545"/>
                    <a:pt x="2274" y="18494"/>
                  </a:cubicBezTo>
                  <a:cubicBezTo>
                    <a:pt x="1137" y="20443"/>
                    <a:pt x="568" y="20970"/>
                    <a:pt x="0" y="214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" name="Line"/>
            <p:cNvSpPr/>
            <p:nvPr/>
          </p:nvSpPr>
          <p:spPr>
            <a:xfrm>
              <a:off x="1967126" y="2403472"/>
              <a:ext cx="1213760" cy="304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14543"/>
                  </a:moveTo>
                  <a:cubicBezTo>
                    <a:pt x="1324" y="12743"/>
                    <a:pt x="2648" y="10943"/>
                    <a:pt x="3703" y="8980"/>
                  </a:cubicBezTo>
                  <a:cubicBezTo>
                    <a:pt x="4759" y="7016"/>
                    <a:pt x="5545" y="4889"/>
                    <a:pt x="5959" y="3334"/>
                  </a:cubicBezTo>
                  <a:cubicBezTo>
                    <a:pt x="6372" y="1780"/>
                    <a:pt x="6414" y="798"/>
                    <a:pt x="6331" y="307"/>
                  </a:cubicBezTo>
                  <a:cubicBezTo>
                    <a:pt x="6248" y="-184"/>
                    <a:pt x="6041" y="-184"/>
                    <a:pt x="5607" y="1043"/>
                  </a:cubicBezTo>
                  <a:cubicBezTo>
                    <a:pt x="5172" y="2271"/>
                    <a:pt x="4510" y="4725"/>
                    <a:pt x="4055" y="7098"/>
                  </a:cubicBezTo>
                  <a:cubicBezTo>
                    <a:pt x="3600" y="9471"/>
                    <a:pt x="3352" y="11761"/>
                    <a:pt x="3228" y="13480"/>
                  </a:cubicBezTo>
                  <a:cubicBezTo>
                    <a:pt x="3103" y="15198"/>
                    <a:pt x="3103" y="16343"/>
                    <a:pt x="3186" y="17161"/>
                  </a:cubicBezTo>
                  <a:cubicBezTo>
                    <a:pt x="3269" y="17980"/>
                    <a:pt x="3434" y="18471"/>
                    <a:pt x="4055" y="17980"/>
                  </a:cubicBezTo>
                  <a:cubicBezTo>
                    <a:pt x="4676" y="17489"/>
                    <a:pt x="5752" y="16016"/>
                    <a:pt x="6621" y="13807"/>
                  </a:cubicBezTo>
                  <a:cubicBezTo>
                    <a:pt x="7490" y="11598"/>
                    <a:pt x="8152" y="8652"/>
                    <a:pt x="8545" y="6771"/>
                  </a:cubicBezTo>
                  <a:cubicBezTo>
                    <a:pt x="8938" y="4889"/>
                    <a:pt x="9062" y="4071"/>
                    <a:pt x="9124" y="4071"/>
                  </a:cubicBezTo>
                  <a:cubicBezTo>
                    <a:pt x="9186" y="4071"/>
                    <a:pt x="9186" y="4889"/>
                    <a:pt x="9000" y="6852"/>
                  </a:cubicBezTo>
                  <a:cubicBezTo>
                    <a:pt x="8814" y="8816"/>
                    <a:pt x="8441" y="11925"/>
                    <a:pt x="8172" y="13807"/>
                  </a:cubicBezTo>
                  <a:cubicBezTo>
                    <a:pt x="7903" y="15689"/>
                    <a:pt x="7738" y="16343"/>
                    <a:pt x="7614" y="17080"/>
                  </a:cubicBezTo>
                  <a:cubicBezTo>
                    <a:pt x="7490" y="17816"/>
                    <a:pt x="7407" y="18634"/>
                    <a:pt x="7469" y="19043"/>
                  </a:cubicBezTo>
                  <a:cubicBezTo>
                    <a:pt x="7531" y="19452"/>
                    <a:pt x="7738" y="19452"/>
                    <a:pt x="8462" y="18225"/>
                  </a:cubicBezTo>
                  <a:cubicBezTo>
                    <a:pt x="9186" y="16998"/>
                    <a:pt x="10428" y="14543"/>
                    <a:pt x="11400" y="12989"/>
                  </a:cubicBezTo>
                  <a:cubicBezTo>
                    <a:pt x="12372" y="11434"/>
                    <a:pt x="13076" y="10780"/>
                    <a:pt x="13510" y="10861"/>
                  </a:cubicBezTo>
                  <a:cubicBezTo>
                    <a:pt x="13945" y="10943"/>
                    <a:pt x="14110" y="11761"/>
                    <a:pt x="14193" y="12580"/>
                  </a:cubicBezTo>
                  <a:cubicBezTo>
                    <a:pt x="14276" y="13398"/>
                    <a:pt x="14276" y="14216"/>
                    <a:pt x="14193" y="14871"/>
                  </a:cubicBezTo>
                  <a:cubicBezTo>
                    <a:pt x="14110" y="15525"/>
                    <a:pt x="13945" y="16016"/>
                    <a:pt x="13759" y="16425"/>
                  </a:cubicBezTo>
                  <a:cubicBezTo>
                    <a:pt x="13572" y="16834"/>
                    <a:pt x="13366" y="17161"/>
                    <a:pt x="13324" y="16998"/>
                  </a:cubicBezTo>
                  <a:cubicBezTo>
                    <a:pt x="13283" y="16834"/>
                    <a:pt x="13407" y="16180"/>
                    <a:pt x="13945" y="14707"/>
                  </a:cubicBezTo>
                  <a:cubicBezTo>
                    <a:pt x="14483" y="13234"/>
                    <a:pt x="15434" y="10943"/>
                    <a:pt x="16428" y="10371"/>
                  </a:cubicBezTo>
                  <a:cubicBezTo>
                    <a:pt x="17421" y="9798"/>
                    <a:pt x="18455" y="10943"/>
                    <a:pt x="19324" y="13071"/>
                  </a:cubicBezTo>
                  <a:cubicBezTo>
                    <a:pt x="20193" y="15198"/>
                    <a:pt x="20897" y="18307"/>
                    <a:pt x="21600" y="214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1" name="Line"/>
            <p:cNvSpPr/>
            <p:nvPr/>
          </p:nvSpPr>
          <p:spPr>
            <a:xfrm>
              <a:off x="3492673" y="2105196"/>
              <a:ext cx="422861" cy="57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3" h="21458" extrusionOk="0">
                  <a:moveTo>
                    <a:pt x="7112" y="10168"/>
                  </a:moveTo>
                  <a:cubicBezTo>
                    <a:pt x="7112" y="9393"/>
                    <a:pt x="7112" y="8619"/>
                    <a:pt x="6937" y="8662"/>
                  </a:cubicBezTo>
                  <a:cubicBezTo>
                    <a:pt x="6762" y="8705"/>
                    <a:pt x="6411" y="9565"/>
                    <a:pt x="5711" y="11458"/>
                  </a:cubicBezTo>
                  <a:cubicBezTo>
                    <a:pt x="5010" y="13352"/>
                    <a:pt x="3959" y="16278"/>
                    <a:pt x="3201" y="18042"/>
                  </a:cubicBezTo>
                  <a:cubicBezTo>
                    <a:pt x="2442" y="19806"/>
                    <a:pt x="1975" y="20408"/>
                    <a:pt x="1449" y="20839"/>
                  </a:cubicBezTo>
                  <a:cubicBezTo>
                    <a:pt x="924" y="21269"/>
                    <a:pt x="340" y="21527"/>
                    <a:pt x="107" y="21441"/>
                  </a:cubicBezTo>
                  <a:cubicBezTo>
                    <a:pt x="-127" y="21355"/>
                    <a:pt x="-10" y="20925"/>
                    <a:pt x="807" y="19505"/>
                  </a:cubicBezTo>
                  <a:cubicBezTo>
                    <a:pt x="1624" y="18085"/>
                    <a:pt x="3142" y="15675"/>
                    <a:pt x="4310" y="13739"/>
                  </a:cubicBezTo>
                  <a:cubicBezTo>
                    <a:pt x="5477" y="11803"/>
                    <a:pt x="6295" y="10340"/>
                    <a:pt x="7054" y="9350"/>
                  </a:cubicBezTo>
                  <a:cubicBezTo>
                    <a:pt x="7812" y="8360"/>
                    <a:pt x="8513" y="7844"/>
                    <a:pt x="9447" y="7930"/>
                  </a:cubicBezTo>
                  <a:cubicBezTo>
                    <a:pt x="10381" y="8016"/>
                    <a:pt x="11549" y="8705"/>
                    <a:pt x="12658" y="10168"/>
                  </a:cubicBezTo>
                  <a:cubicBezTo>
                    <a:pt x="13767" y="11631"/>
                    <a:pt x="14818" y="13868"/>
                    <a:pt x="15343" y="15417"/>
                  </a:cubicBezTo>
                  <a:cubicBezTo>
                    <a:pt x="15869" y="16966"/>
                    <a:pt x="15869" y="17827"/>
                    <a:pt x="15927" y="18515"/>
                  </a:cubicBezTo>
                  <a:cubicBezTo>
                    <a:pt x="15985" y="19203"/>
                    <a:pt x="16102" y="19720"/>
                    <a:pt x="16452" y="19849"/>
                  </a:cubicBezTo>
                  <a:cubicBezTo>
                    <a:pt x="16803" y="19978"/>
                    <a:pt x="17386" y="19720"/>
                    <a:pt x="18321" y="18300"/>
                  </a:cubicBezTo>
                  <a:cubicBezTo>
                    <a:pt x="19255" y="16880"/>
                    <a:pt x="20539" y="14298"/>
                    <a:pt x="21006" y="11458"/>
                  </a:cubicBezTo>
                  <a:cubicBezTo>
                    <a:pt x="21473" y="8619"/>
                    <a:pt x="21123" y="5521"/>
                    <a:pt x="20831" y="3670"/>
                  </a:cubicBezTo>
                  <a:cubicBezTo>
                    <a:pt x="20539" y="1820"/>
                    <a:pt x="20305" y="1218"/>
                    <a:pt x="20014" y="745"/>
                  </a:cubicBezTo>
                  <a:cubicBezTo>
                    <a:pt x="19722" y="271"/>
                    <a:pt x="19371" y="-73"/>
                    <a:pt x="19196" y="13"/>
                  </a:cubicBezTo>
                  <a:cubicBezTo>
                    <a:pt x="19021" y="99"/>
                    <a:pt x="19021" y="615"/>
                    <a:pt x="19255" y="1605"/>
                  </a:cubicBezTo>
                  <a:cubicBezTo>
                    <a:pt x="19488" y="2595"/>
                    <a:pt x="19955" y="4058"/>
                    <a:pt x="20422" y="55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2" name="Line"/>
            <p:cNvSpPr/>
            <p:nvPr/>
          </p:nvSpPr>
          <p:spPr>
            <a:xfrm>
              <a:off x="4059081" y="2242482"/>
              <a:ext cx="380384" cy="385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6" h="20918" extrusionOk="0">
                  <a:moveTo>
                    <a:pt x="2327" y="4814"/>
                  </a:moveTo>
                  <a:cubicBezTo>
                    <a:pt x="2835" y="4435"/>
                    <a:pt x="3344" y="4056"/>
                    <a:pt x="3598" y="3551"/>
                  </a:cubicBezTo>
                  <a:cubicBezTo>
                    <a:pt x="3852" y="3046"/>
                    <a:pt x="3852" y="2414"/>
                    <a:pt x="3661" y="2540"/>
                  </a:cubicBezTo>
                  <a:cubicBezTo>
                    <a:pt x="3471" y="2667"/>
                    <a:pt x="3090" y="3551"/>
                    <a:pt x="2391" y="5824"/>
                  </a:cubicBezTo>
                  <a:cubicBezTo>
                    <a:pt x="1692" y="8098"/>
                    <a:pt x="675" y="11761"/>
                    <a:pt x="231" y="14477"/>
                  </a:cubicBezTo>
                  <a:cubicBezTo>
                    <a:pt x="-214" y="17193"/>
                    <a:pt x="-87" y="18961"/>
                    <a:pt x="1247" y="19972"/>
                  </a:cubicBezTo>
                  <a:cubicBezTo>
                    <a:pt x="2581" y="20982"/>
                    <a:pt x="5122" y="21235"/>
                    <a:pt x="8426" y="20477"/>
                  </a:cubicBezTo>
                  <a:cubicBezTo>
                    <a:pt x="11730" y="19719"/>
                    <a:pt x="15795" y="17951"/>
                    <a:pt x="18210" y="15172"/>
                  </a:cubicBezTo>
                  <a:cubicBezTo>
                    <a:pt x="20624" y="12393"/>
                    <a:pt x="21386" y="8603"/>
                    <a:pt x="20306" y="5761"/>
                  </a:cubicBezTo>
                  <a:cubicBezTo>
                    <a:pt x="19226" y="2919"/>
                    <a:pt x="16304" y="1024"/>
                    <a:pt x="13445" y="330"/>
                  </a:cubicBezTo>
                  <a:cubicBezTo>
                    <a:pt x="10586" y="-365"/>
                    <a:pt x="7791" y="140"/>
                    <a:pt x="6012" y="898"/>
                  </a:cubicBezTo>
                  <a:cubicBezTo>
                    <a:pt x="4233" y="1656"/>
                    <a:pt x="3471" y="2667"/>
                    <a:pt x="2708" y="367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3" name="Line"/>
            <p:cNvSpPr/>
            <p:nvPr/>
          </p:nvSpPr>
          <p:spPr>
            <a:xfrm>
              <a:off x="4415571" y="2300710"/>
              <a:ext cx="157218" cy="358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6" h="21470" extrusionOk="0">
                  <a:moveTo>
                    <a:pt x="8452" y="149"/>
                  </a:moveTo>
                  <a:cubicBezTo>
                    <a:pt x="12835" y="9"/>
                    <a:pt x="17217" y="-130"/>
                    <a:pt x="19409" y="218"/>
                  </a:cubicBezTo>
                  <a:cubicBezTo>
                    <a:pt x="21600" y="567"/>
                    <a:pt x="21600" y="1403"/>
                    <a:pt x="20191" y="3981"/>
                  </a:cubicBezTo>
                  <a:cubicBezTo>
                    <a:pt x="18783" y="6559"/>
                    <a:pt x="15965" y="10879"/>
                    <a:pt x="13148" y="14084"/>
                  </a:cubicBezTo>
                  <a:cubicBezTo>
                    <a:pt x="10330" y="17289"/>
                    <a:pt x="7513" y="19380"/>
                    <a:pt x="5322" y="20425"/>
                  </a:cubicBezTo>
                  <a:cubicBezTo>
                    <a:pt x="3130" y="21470"/>
                    <a:pt x="1565" y="21470"/>
                    <a:pt x="0" y="214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4" name="Line"/>
            <p:cNvSpPr/>
            <p:nvPr/>
          </p:nvSpPr>
          <p:spPr>
            <a:xfrm>
              <a:off x="4366741" y="2198562"/>
              <a:ext cx="732443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646" y="16615"/>
                    <a:pt x="3291" y="11631"/>
                    <a:pt x="5623" y="8308"/>
                  </a:cubicBezTo>
                  <a:cubicBezTo>
                    <a:pt x="7954" y="4985"/>
                    <a:pt x="10971" y="3323"/>
                    <a:pt x="13749" y="2215"/>
                  </a:cubicBezTo>
                  <a:cubicBezTo>
                    <a:pt x="16526" y="1108"/>
                    <a:pt x="19063" y="55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5" name="Line"/>
            <p:cNvSpPr/>
            <p:nvPr/>
          </p:nvSpPr>
          <p:spPr>
            <a:xfrm>
              <a:off x="5158376" y="2150828"/>
              <a:ext cx="442509" cy="4489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90" extrusionOk="0">
                  <a:moveTo>
                    <a:pt x="2874" y="6926"/>
                  </a:moveTo>
                  <a:cubicBezTo>
                    <a:pt x="2761" y="6373"/>
                    <a:pt x="2649" y="5819"/>
                    <a:pt x="2536" y="5819"/>
                  </a:cubicBezTo>
                  <a:cubicBezTo>
                    <a:pt x="2424" y="5819"/>
                    <a:pt x="2311" y="6373"/>
                    <a:pt x="2030" y="8588"/>
                  </a:cubicBezTo>
                  <a:cubicBezTo>
                    <a:pt x="1749" y="10803"/>
                    <a:pt x="1299" y="14680"/>
                    <a:pt x="849" y="17117"/>
                  </a:cubicBezTo>
                  <a:cubicBezTo>
                    <a:pt x="399" y="19554"/>
                    <a:pt x="-51" y="20551"/>
                    <a:pt x="5" y="21050"/>
                  </a:cubicBezTo>
                  <a:cubicBezTo>
                    <a:pt x="61" y="21548"/>
                    <a:pt x="624" y="21548"/>
                    <a:pt x="1918" y="20717"/>
                  </a:cubicBezTo>
                  <a:cubicBezTo>
                    <a:pt x="3212" y="19886"/>
                    <a:pt x="5237" y="18225"/>
                    <a:pt x="6530" y="17228"/>
                  </a:cubicBezTo>
                  <a:cubicBezTo>
                    <a:pt x="7824" y="16231"/>
                    <a:pt x="8386" y="15899"/>
                    <a:pt x="8949" y="15954"/>
                  </a:cubicBezTo>
                  <a:cubicBezTo>
                    <a:pt x="9511" y="16010"/>
                    <a:pt x="10074" y="16453"/>
                    <a:pt x="10411" y="16951"/>
                  </a:cubicBezTo>
                  <a:cubicBezTo>
                    <a:pt x="10749" y="17450"/>
                    <a:pt x="10861" y="18003"/>
                    <a:pt x="10974" y="18668"/>
                  </a:cubicBezTo>
                  <a:cubicBezTo>
                    <a:pt x="11086" y="19333"/>
                    <a:pt x="11199" y="20108"/>
                    <a:pt x="11536" y="20551"/>
                  </a:cubicBezTo>
                  <a:cubicBezTo>
                    <a:pt x="11874" y="20994"/>
                    <a:pt x="12437" y="21105"/>
                    <a:pt x="13787" y="20496"/>
                  </a:cubicBezTo>
                  <a:cubicBezTo>
                    <a:pt x="15137" y="19886"/>
                    <a:pt x="17274" y="18557"/>
                    <a:pt x="18793" y="16231"/>
                  </a:cubicBezTo>
                  <a:cubicBezTo>
                    <a:pt x="20312" y="13905"/>
                    <a:pt x="21212" y="10582"/>
                    <a:pt x="21380" y="7923"/>
                  </a:cubicBezTo>
                  <a:cubicBezTo>
                    <a:pt x="21549" y="5265"/>
                    <a:pt x="20986" y="3271"/>
                    <a:pt x="20143" y="1942"/>
                  </a:cubicBezTo>
                  <a:cubicBezTo>
                    <a:pt x="19299" y="613"/>
                    <a:pt x="18174" y="-52"/>
                    <a:pt x="17443" y="3"/>
                  </a:cubicBezTo>
                  <a:cubicBezTo>
                    <a:pt x="16711" y="59"/>
                    <a:pt x="16374" y="834"/>
                    <a:pt x="16037" y="16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6" name="Line"/>
            <p:cNvSpPr/>
            <p:nvPr/>
          </p:nvSpPr>
          <p:spPr>
            <a:xfrm>
              <a:off x="5624279" y="2170659"/>
              <a:ext cx="377765" cy="415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345" extrusionOk="0">
                  <a:moveTo>
                    <a:pt x="3405" y="5370"/>
                  </a:moveTo>
                  <a:cubicBezTo>
                    <a:pt x="3796" y="5967"/>
                    <a:pt x="4186" y="6564"/>
                    <a:pt x="3861" y="7876"/>
                  </a:cubicBezTo>
                  <a:cubicBezTo>
                    <a:pt x="3535" y="9189"/>
                    <a:pt x="2494" y="11218"/>
                    <a:pt x="1714" y="13008"/>
                  </a:cubicBezTo>
                  <a:cubicBezTo>
                    <a:pt x="933" y="14798"/>
                    <a:pt x="412" y="16349"/>
                    <a:pt x="152" y="17662"/>
                  </a:cubicBezTo>
                  <a:cubicBezTo>
                    <a:pt x="-108" y="18975"/>
                    <a:pt x="-108" y="20049"/>
                    <a:pt x="738" y="20705"/>
                  </a:cubicBezTo>
                  <a:cubicBezTo>
                    <a:pt x="1584" y="21361"/>
                    <a:pt x="3275" y="21600"/>
                    <a:pt x="6138" y="21003"/>
                  </a:cubicBezTo>
                  <a:cubicBezTo>
                    <a:pt x="9000" y="20407"/>
                    <a:pt x="13034" y="18975"/>
                    <a:pt x="15897" y="16827"/>
                  </a:cubicBezTo>
                  <a:cubicBezTo>
                    <a:pt x="18759" y="14678"/>
                    <a:pt x="20451" y="11814"/>
                    <a:pt x="20972" y="9129"/>
                  </a:cubicBezTo>
                  <a:cubicBezTo>
                    <a:pt x="21492" y="6444"/>
                    <a:pt x="20841" y="3938"/>
                    <a:pt x="18499" y="2446"/>
                  </a:cubicBezTo>
                  <a:cubicBezTo>
                    <a:pt x="16157" y="955"/>
                    <a:pt x="12123" y="477"/>
                    <a:pt x="809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7" name="Line"/>
            <p:cNvSpPr/>
            <p:nvPr/>
          </p:nvSpPr>
          <p:spPr>
            <a:xfrm>
              <a:off x="5957185" y="2099580"/>
              <a:ext cx="530148" cy="437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7" extrusionOk="0">
                  <a:moveTo>
                    <a:pt x="0" y="6886"/>
                  </a:moveTo>
                  <a:cubicBezTo>
                    <a:pt x="1137" y="7909"/>
                    <a:pt x="2274" y="8932"/>
                    <a:pt x="2889" y="10808"/>
                  </a:cubicBezTo>
                  <a:cubicBezTo>
                    <a:pt x="3505" y="12684"/>
                    <a:pt x="3600" y="15412"/>
                    <a:pt x="3600" y="17117"/>
                  </a:cubicBezTo>
                  <a:cubicBezTo>
                    <a:pt x="3600" y="18823"/>
                    <a:pt x="3505" y="19505"/>
                    <a:pt x="3316" y="20187"/>
                  </a:cubicBezTo>
                  <a:cubicBezTo>
                    <a:pt x="3126" y="20869"/>
                    <a:pt x="2842" y="21551"/>
                    <a:pt x="2747" y="21380"/>
                  </a:cubicBezTo>
                  <a:cubicBezTo>
                    <a:pt x="2653" y="21210"/>
                    <a:pt x="2747" y="20187"/>
                    <a:pt x="3553" y="17799"/>
                  </a:cubicBezTo>
                  <a:cubicBezTo>
                    <a:pt x="4358" y="15412"/>
                    <a:pt x="5874" y="11660"/>
                    <a:pt x="7674" y="8534"/>
                  </a:cubicBezTo>
                  <a:cubicBezTo>
                    <a:pt x="9474" y="5408"/>
                    <a:pt x="11558" y="2907"/>
                    <a:pt x="13074" y="1543"/>
                  </a:cubicBezTo>
                  <a:cubicBezTo>
                    <a:pt x="14589" y="178"/>
                    <a:pt x="15537" y="-49"/>
                    <a:pt x="16200" y="8"/>
                  </a:cubicBezTo>
                  <a:cubicBezTo>
                    <a:pt x="16863" y="65"/>
                    <a:pt x="17242" y="406"/>
                    <a:pt x="17242" y="1258"/>
                  </a:cubicBezTo>
                  <a:cubicBezTo>
                    <a:pt x="17242" y="2111"/>
                    <a:pt x="16863" y="3475"/>
                    <a:pt x="15442" y="5408"/>
                  </a:cubicBezTo>
                  <a:cubicBezTo>
                    <a:pt x="14021" y="7340"/>
                    <a:pt x="11558" y="9842"/>
                    <a:pt x="9947" y="11945"/>
                  </a:cubicBezTo>
                  <a:cubicBezTo>
                    <a:pt x="8337" y="14048"/>
                    <a:pt x="7579" y="15753"/>
                    <a:pt x="7674" y="16947"/>
                  </a:cubicBezTo>
                  <a:cubicBezTo>
                    <a:pt x="7768" y="18140"/>
                    <a:pt x="8716" y="18823"/>
                    <a:pt x="10753" y="19391"/>
                  </a:cubicBezTo>
                  <a:cubicBezTo>
                    <a:pt x="12789" y="19959"/>
                    <a:pt x="15916" y="20414"/>
                    <a:pt x="17905" y="20244"/>
                  </a:cubicBezTo>
                  <a:cubicBezTo>
                    <a:pt x="19895" y="20073"/>
                    <a:pt x="20747" y="19277"/>
                    <a:pt x="21600" y="184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8" name="Line"/>
            <p:cNvSpPr/>
            <p:nvPr/>
          </p:nvSpPr>
          <p:spPr>
            <a:xfrm>
              <a:off x="6476552" y="2163404"/>
              <a:ext cx="19100" cy="460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14" h="21505" extrusionOk="0">
                  <a:moveTo>
                    <a:pt x="3927" y="3595"/>
                  </a:moveTo>
                  <a:cubicBezTo>
                    <a:pt x="3927" y="2944"/>
                    <a:pt x="3927" y="2293"/>
                    <a:pt x="2727" y="1587"/>
                  </a:cubicBezTo>
                  <a:cubicBezTo>
                    <a:pt x="1527" y="882"/>
                    <a:pt x="-873" y="122"/>
                    <a:pt x="327" y="14"/>
                  </a:cubicBezTo>
                  <a:cubicBezTo>
                    <a:pt x="1527" y="-95"/>
                    <a:pt x="6327" y="448"/>
                    <a:pt x="11127" y="2619"/>
                  </a:cubicBezTo>
                  <a:cubicBezTo>
                    <a:pt x="15927" y="4789"/>
                    <a:pt x="20727" y="8588"/>
                    <a:pt x="19527" y="12008"/>
                  </a:cubicBezTo>
                  <a:cubicBezTo>
                    <a:pt x="18327" y="15427"/>
                    <a:pt x="11127" y="18466"/>
                    <a:pt x="3927" y="215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9" name="Line"/>
            <p:cNvSpPr/>
            <p:nvPr/>
          </p:nvSpPr>
          <p:spPr>
            <a:xfrm>
              <a:off x="6455649" y="2182956"/>
              <a:ext cx="492075" cy="377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372" extrusionOk="0">
                  <a:moveTo>
                    <a:pt x="12943" y="2069"/>
                  </a:moveTo>
                  <a:cubicBezTo>
                    <a:pt x="13044" y="1279"/>
                    <a:pt x="13146" y="489"/>
                    <a:pt x="12841" y="159"/>
                  </a:cubicBezTo>
                  <a:cubicBezTo>
                    <a:pt x="12537" y="-170"/>
                    <a:pt x="11827" y="-38"/>
                    <a:pt x="10002" y="1015"/>
                  </a:cubicBezTo>
                  <a:cubicBezTo>
                    <a:pt x="8176" y="2069"/>
                    <a:pt x="5236" y="4045"/>
                    <a:pt x="3157" y="6481"/>
                  </a:cubicBezTo>
                  <a:cubicBezTo>
                    <a:pt x="1078" y="8918"/>
                    <a:pt x="-139" y="11815"/>
                    <a:pt x="13" y="14186"/>
                  </a:cubicBezTo>
                  <a:cubicBezTo>
                    <a:pt x="165" y="16557"/>
                    <a:pt x="1686" y="18401"/>
                    <a:pt x="4171" y="19586"/>
                  </a:cubicBezTo>
                  <a:cubicBezTo>
                    <a:pt x="6655" y="20771"/>
                    <a:pt x="10103" y="21298"/>
                    <a:pt x="13146" y="21364"/>
                  </a:cubicBezTo>
                  <a:cubicBezTo>
                    <a:pt x="16188" y="21430"/>
                    <a:pt x="18824" y="21035"/>
                    <a:pt x="21461" y="206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0" name="Line"/>
            <p:cNvSpPr/>
            <p:nvPr/>
          </p:nvSpPr>
          <p:spPr>
            <a:xfrm>
              <a:off x="7045383" y="2008415"/>
              <a:ext cx="338894" cy="357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429" extrusionOk="0">
                  <a:moveTo>
                    <a:pt x="3967" y="5124"/>
                  </a:moveTo>
                  <a:cubicBezTo>
                    <a:pt x="3673" y="4288"/>
                    <a:pt x="3380" y="3452"/>
                    <a:pt x="3159" y="2616"/>
                  </a:cubicBezTo>
                  <a:cubicBezTo>
                    <a:pt x="2939" y="1780"/>
                    <a:pt x="2792" y="944"/>
                    <a:pt x="3159" y="456"/>
                  </a:cubicBezTo>
                  <a:cubicBezTo>
                    <a:pt x="3527" y="-32"/>
                    <a:pt x="4408" y="-171"/>
                    <a:pt x="7127" y="247"/>
                  </a:cubicBezTo>
                  <a:cubicBezTo>
                    <a:pt x="9845" y="665"/>
                    <a:pt x="14400" y="1641"/>
                    <a:pt x="17118" y="2477"/>
                  </a:cubicBezTo>
                  <a:cubicBezTo>
                    <a:pt x="19837" y="3313"/>
                    <a:pt x="20718" y="4010"/>
                    <a:pt x="21159" y="4706"/>
                  </a:cubicBezTo>
                  <a:cubicBezTo>
                    <a:pt x="21600" y="5403"/>
                    <a:pt x="21600" y="6100"/>
                    <a:pt x="20131" y="7145"/>
                  </a:cubicBezTo>
                  <a:cubicBezTo>
                    <a:pt x="18661" y="8190"/>
                    <a:pt x="15722" y="9584"/>
                    <a:pt x="12637" y="10838"/>
                  </a:cubicBezTo>
                  <a:cubicBezTo>
                    <a:pt x="9551" y="12092"/>
                    <a:pt x="6318" y="13207"/>
                    <a:pt x="4188" y="14949"/>
                  </a:cubicBezTo>
                  <a:cubicBezTo>
                    <a:pt x="2057" y="16691"/>
                    <a:pt x="1029" y="19060"/>
                    <a:pt x="0" y="214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1" name="Line"/>
            <p:cNvSpPr/>
            <p:nvPr/>
          </p:nvSpPr>
          <p:spPr>
            <a:xfrm>
              <a:off x="7275578" y="2651978"/>
              <a:ext cx="34879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2" name="Line"/>
            <p:cNvSpPr/>
            <p:nvPr/>
          </p:nvSpPr>
          <p:spPr>
            <a:xfrm>
              <a:off x="8250" y="644032"/>
              <a:ext cx="333556" cy="51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0603" extrusionOk="0">
                  <a:moveTo>
                    <a:pt x="21369" y="5217"/>
                  </a:moveTo>
                  <a:cubicBezTo>
                    <a:pt x="20773" y="2399"/>
                    <a:pt x="20177" y="-418"/>
                    <a:pt x="18390" y="52"/>
                  </a:cubicBezTo>
                  <a:cubicBezTo>
                    <a:pt x="16602" y="521"/>
                    <a:pt x="13623" y="4278"/>
                    <a:pt x="10867" y="8034"/>
                  </a:cubicBezTo>
                  <a:cubicBezTo>
                    <a:pt x="8111" y="11791"/>
                    <a:pt x="5579" y="15547"/>
                    <a:pt x="3642" y="17895"/>
                  </a:cubicBezTo>
                  <a:cubicBezTo>
                    <a:pt x="1706" y="20243"/>
                    <a:pt x="365" y="21182"/>
                    <a:pt x="67" y="20243"/>
                  </a:cubicBezTo>
                  <a:cubicBezTo>
                    <a:pt x="-231" y="19304"/>
                    <a:pt x="514" y="16486"/>
                    <a:pt x="1259" y="136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3" name="Line"/>
            <p:cNvSpPr/>
            <p:nvPr/>
          </p:nvSpPr>
          <p:spPr>
            <a:xfrm>
              <a:off x="0" y="3482077"/>
              <a:ext cx="181367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154" y="19800"/>
                    <a:pt x="8308" y="18000"/>
                    <a:pt x="11908" y="14400"/>
                  </a:cubicBezTo>
                  <a:cubicBezTo>
                    <a:pt x="15508" y="10800"/>
                    <a:pt x="18554" y="5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4" name="Line"/>
            <p:cNvSpPr/>
            <p:nvPr/>
          </p:nvSpPr>
          <p:spPr>
            <a:xfrm>
              <a:off x="642867" y="3015276"/>
              <a:ext cx="569904" cy="82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414" extrusionOk="0">
                  <a:moveTo>
                    <a:pt x="1526" y="8358"/>
                  </a:moveTo>
                  <a:cubicBezTo>
                    <a:pt x="1177" y="7934"/>
                    <a:pt x="829" y="7509"/>
                    <a:pt x="568" y="7145"/>
                  </a:cubicBezTo>
                  <a:cubicBezTo>
                    <a:pt x="306" y="6781"/>
                    <a:pt x="132" y="6477"/>
                    <a:pt x="45" y="6508"/>
                  </a:cubicBezTo>
                  <a:cubicBezTo>
                    <a:pt x="-42" y="6538"/>
                    <a:pt x="-42" y="6902"/>
                    <a:pt x="393" y="8146"/>
                  </a:cubicBezTo>
                  <a:cubicBezTo>
                    <a:pt x="829" y="9390"/>
                    <a:pt x="1700" y="11513"/>
                    <a:pt x="2397" y="13212"/>
                  </a:cubicBezTo>
                  <a:cubicBezTo>
                    <a:pt x="3093" y="14911"/>
                    <a:pt x="3616" y="16185"/>
                    <a:pt x="3921" y="17035"/>
                  </a:cubicBezTo>
                  <a:cubicBezTo>
                    <a:pt x="4226" y="17884"/>
                    <a:pt x="4313" y="18309"/>
                    <a:pt x="4443" y="18764"/>
                  </a:cubicBezTo>
                  <a:cubicBezTo>
                    <a:pt x="4574" y="19219"/>
                    <a:pt x="4748" y="19704"/>
                    <a:pt x="5010" y="19826"/>
                  </a:cubicBezTo>
                  <a:cubicBezTo>
                    <a:pt x="5271" y="19947"/>
                    <a:pt x="5619" y="19704"/>
                    <a:pt x="6142" y="18976"/>
                  </a:cubicBezTo>
                  <a:cubicBezTo>
                    <a:pt x="6664" y="18248"/>
                    <a:pt x="7361" y="17035"/>
                    <a:pt x="7753" y="16094"/>
                  </a:cubicBezTo>
                  <a:cubicBezTo>
                    <a:pt x="8145" y="15154"/>
                    <a:pt x="8232" y="14486"/>
                    <a:pt x="8493" y="14486"/>
                  </a:cubicBezTo>
                  <a:cubicBezTo>
                    <a:pt x="8755" y="14486"/>
                    <a:pt x="9190" y="15154"/>
                    <a:pt x="9800" y="16307"/>
                  </a:cubicBezTo>
                  <a:cubicBezTo>
                    <a:pt x="10410" y="17460"/>
                    <a:pt x="11193" y="19098"/>
                    <a:pt x="11716" y="20068"/>
                  </a:cubicBezTo>
                  <a:cubicBezTo>
                    <a:pt x="12239" y="21039"/>
                    <a:pt x="12500" y="21343"/>
                    <a:pt x="13197" y="21403"/>
                  </a:cubicBezTo>
                  <a:cubicBezTo>
                    <a:pt x="13893" y="21464"/>
                    <a:pt x="15026" y="21282"/>
                    <a:pt x="16463" y="20311"/>
                  </a:cubicBezTo>
                  <a:cubicBezTo>
                    <a:pt x="17900" y="19340"/>
                    <a:pt x="19642" y="17581"/>
                    <a:pt x="20556" y="15548"/>
                  </a:cubicBezTo>
                  <a:cubicBezTo>
                    <a:pt x="21471" y="13516"/>
                    <a:pt x="21558" y="11210"/>
                    <a:pt x="20992" y="9086"/>
                  </a:cubicBezTo>
                  <a:cubicBezTo>
                    <a:pt x="20426" y="6963"/>
                    <a:pt x="19206" y="5021"/>
                    <a:pt x="18074" y="3504"/>
                  </a:cubicBezTo>
                  <a:cubicBezTo>
                    <a:pt x="16942" y="1988"/>
                    <a:pt x="15897" y="895"/>
                    <a:pt x="15156" y="380"/>
                  </a:cubicBezTo>
                  <a:cubicBezTo>
                    <a:pt x="14416" y="-136"/>
                    <a:pt x="13981" y="-75"/>
                    <a:pt x="13589" y="258"/>
                  </a:cubicBezTo>
                  <a:cubicBezTo>
                    <a:pt x="13197" y="592"/>
                    <a:pt x="12848" y="1199"/>
                    <a:pt x="12500" y="18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5" name="Line"/>
            <p:cNvSpPr/>
            <p:nvPr/>
          </p:nvSpPr>
          <p:spPr>
            <a:xfrm>
              <a:off x="1256317" y="3072599"/>
              <a:ext cx="313200" cy="751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408" extrusionOk="0">
                  <a:moveTo>
                    <a:pt x="912" y="1134"/>
                  </a:moveTo>
                  <a:cubicBezTo>
                    <a:pt x="592" y="604"/>
                    <a:pt x="272" y="74"/>
                    <a:pt x="112" y="7"/>
                  </a:cubicBezTo>
                  <a:cubicBezTo>
                    <a:pt x="-48" y="-59"/>
                    <a:pt x="-48" y="339"/>
                    <a:pt x="192" y="1896"/>
                  </a:cubicBezTo>
                  <a:cubicBezTo>
                    <a:pt x="432" y="3453"/>
                    <a:pt x="912" y="6169"/>
                    <a:pt x="1232" y="8786"/>
                  </a:cubicBezTo>
                  <a:cubicBezTo>
                    <a:pt x="1552" y="11404"/>
                    <a:pt x="1712" y="13921"/>
                    <a:pt x="1792" y="15810"/>
                  </a:cubicBezTo>
                  <a:cubicBezTo>
                    <a:pt x="1872" y="17698"/>
                    <a:pt x="1872" y="18957"/>
                    <a:pt x="1952" y="19785"/>
                  </a:cubicBezTo>
                  <a:cubicBezTo>
                    <a:pt x="2032" y="20613"/>
                    <a:pt x="2192" y="21011"/>
                    <a:pt x="2672" y="21243"/>
                  </a:cubicBezTo>
                  <a:cubicBezTo>
                    <a:pt x="3152" y="21475"/>
                    <a:pt x="3952" y="21541"/>
                    <a:pt x="5472" y="20912"/>
                  </a:cubicBezTo>
                  <a:cubicBezTo>
                    <a:pt x="6992" y="20282"/>
                    <a:pt x="9232" y="18957"/>
                    <a:pt x="11232" y="17532"/>
                  </a:cubicBezTo>
                  <a:cubicBezTo>
                    <a:pt x="13232" y="16108"/>
                    <a:pt x="14992" y="14584"/>
                    <a:pt x="16192" y="13723"/>
                  </a:cubicBezTo>
                  <a:cubicBezTo>
                    <a:pt x="17392" y="12861"/>
                    <a:pt x="18032" y="12662"/>
                    <a:pt x="18592" y="12729"/>
                  </a:cubicBezTo>
                  <a:cubicBezTo>
                    <a:pt x="19152" y="12795"/>
                    <a:pt x="19632" y="13126"/>
                    <a:pt x="20112" y="14253"/>
                  </a:cubicBezTo>
                  <a:cubicBezTo>
                    <a:pt x="20592" y="15379"/>
                    <a:pt x="21072" y="17301"/>
                    <a:pt x="21552" y="1922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6" name="Line"/>
            <p:cNvSpPr/>
            <p:nvPr/>
          </p:nvSpPr>
          <p:spPr>
            <a:xfrm>
              <a:off x="1642572" y="3475101"/>
              <a:ext cx="239813" cy="319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7" h="21079" extrusionOk="0">
                  <a:moveTo>
                    <a:pt x="7731" y="0"/>
                  </a:moveTo>
                  <a:cubicBezTo>
                    <a:pt x="5057" y="4596"/>
                    <a:pt x="2382" y="9191"/>
                    <a:pt x="1045" y="12485"/>
                  </a:cubicBezTo>
                  <a:cubicBezTo>
                    <a:pt x="-292" y="15779"/>
                    <a:pt x="-292" y="17770"/>
                    <a:pt x="737" y="19226"/>
                  </a:cubicBezTo>
                  <a:cubicBezTo>
                    <a:pt x="1765" y="20681"/>
                    <a:pt x="3822" y="21600"/>
                    <a:pt x="6908" y="20757"/>
                  </a:cubicBezTo>
                  <a:cubicBezTo>
                    <a:pt x="9994" y="19915"/>
                    <a:pt x="14108" y="17311"/>
                    <a:pt x="16474" y="15626"/>
                  </a:cubicBezTo>
                  <a:cubicBezTo>
                    <a:pt x="18839" y="13940"/>
                    <a:pt x="19457" y="13174"/>
                    <a:pt x="20074" y="12179"/>
                  </a:cubicBezTo>
                  <a:cubicBezTo>
                    <a:pt x="20691" y="11183"/>
                    <a:pt x="21308" y="9957"/>
                    <a:pt x="21205" y="9728"/>
                  </a:cubicBezTo>
                  <a:cubicBezTo>
                    <a:pt x="21102" y="9498"/>
                    <a:pt x="20279" y="10264"/>
                    <a:pt x="19559" y="10953"/>
                  </a:cubicBezTo>
                  <a:cubicBezTo>
                    <a:pt x="18839" y="11643"/>
                    <a:pt x="18222" y="12255"/>
                    <a:pt x="17399" y="13251"/>
                  </a:cubicBezTo>
                  <a:cubicBezTo>
                    <a:pt x="16577" y="14247"/>
                    <a:pt x="15548" y="15626"/>
                    <a:pt x="15548" y="16085"/>
                  </a:cubicBezTo>
                  <a:cubicBezTo>
                    <a:pt x="15548" y="16545"/>
                    <a:pt x="16577" y="16085"/>
                    <a:pt x="17605" y="15396"/>
                  </a:cubicBezTo>
                  <a:cubicBezTo>
                    <a:pt x="18634" y="14706"/>
                    <a:pt x="19662" y="13787"/>
                    <a:pt x="20691" y="128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7" name="Line"/>
            <p:cNvSpPr/>
            <p:nvPr/>
          </p:nvSpPr>
          <p:spPr>
            <a:xfrm>
              <a:off x="1981077" y="3157653"/>
              <a:ext cx="58132" cy="603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1" extrusionOk="0">
                  <a:moveTo>
                    <a:pt x="18144" y="1373"/>
                  </a:moveTo>
                  <a:cubicBezTo>
                    <a:pt x="19872" y="709"/>
                    <a:pt x="21600" y="44"/>
                    <a:pt x="21600" y="3"/>
                  </a:cubicBezTo>
                  <a:cubicBezTo>
                    <a:pt x="21600" y="-39"/>
                    <a:pt x="19872" y="543"/>
                    <a:pt x="16848" y="2495"/>
                  </a:cubicBezTo>
                  <a:cubicBezTo>
                    <a:pt x="13824" y="4447"/>
                    <a:pt x="9504" y="7770"/>
                    <a:pt x="6480" y="11176"/>
                  </a:cubicBezTo>
                  <a:cubicBezTo>
                    <a:pt x="3456" y="14583"/>
                    <a:pt x="1728" y="18072"/>
                    <a:pt x="0" y="2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8" name="Line"/>
            <p:cNvSpPr/>
            <p:nvPr/>
          </p:nvSpPr>
          <p:spPr>
            <a:xfrm>
              <a:off x="1862492" y="3440223"/>
              <a:ext cx="404587" cy="118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0" y="16094"/>
                    <a:pt x="7200" y="10588"/>
                    <a:pt x="10800" y="6988"/>
                  </a:cubicBezTo>
                  <a:cubicBezTo>
                    <a:pt x="14400" y="3388"/>
                    <a:pt x="18000" y="169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29" name="Line"/>
            <p:cNvSpPr/>
            <p:nvPr/>
          </p:nvSpPr>
          <p:spPr>
            <a:xfrm>
              <a:off x="2797226" y="3342565"/>
              <a:ext cx="6976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0" name="Line"/>
            <p:cNvSpPr/>
            <p:nvPr/>
          </p:nvSpPr>
          <p:spPr>
            <a:xfrm>
              <a:off x="2748983" y="3009598"/>
              <a:ext cx="575420" cy="769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092" extrusionOk="0">
                  <a:moveTo>
                    <a:pt x="3361" y="9506"/>
                  </a:moveTo>
                  <a:cubicBezTo>
                    <a:pt x="3274" y="8806"/>
                    <a:pt x="3188" y="8105"/>
                    <a:pt x="2927" y="7436"/>
                  </a:cubicBezTo>
                  <a:cubicBezTo>
                    <a:pt x="2667" y="6767"/>
                    <a:pt x="2233" y="6129"/>
                    <a:pt x="1973" y="6129"/>
                  </a:cubicBezTo>
                  <a:cubicBezTo>
                    <a:pt x="1713" y="6129"/>
                    <a:pt x="1626" y="6767"/>
                    <a:pt x="1323" y="8232"/>
                  </a:cubicBezTo>
                  <a:cubicBezTo>
                    <a:pt x="1019" y="9698"/>
                    <a:pt x="498" y="11991"/>
                    <a:pt x="238" y="13967"/>
                  </a:cubicBezTo>
                  <a:cubicBezTo>
                    <a:pt x="-22" y="15942"/>
                    <a:pt x="-22" y="17598"/>
                    <a:pt x="21" y="18586"/>
                  </a:cubicBezTo>
                  <a:cubicBezTo>
                    <a:pt x="65" y="19574"/>
                    <a:pt x="151" y="19892"/>
                    <a:pt x="412" y="20083"/>
                  </a:cubicBezTo>
                  <a:cubicBezTo>
                    <a:pt x="672" y="20275"/>
                    <a:pt x="1106" y="20338"/>
                    <a:pt x="2407" y="19829"/>
                  </a:cubicBezTo>
                  <a:cubicBezTo>
                    <a:pt x="3708" y="19319"/>
                    <a:pt x="5877" y="18236"/>
                    <a:pt x="7221" y="17375"/>
                  </a:cubicBezTo>
                  <a:cubicBezTo>
                    <a:pt x="8566" y="16515"/>
                    <a:pt x="9086" y="15878"/>
                    <a:pt x="9433" y="15400"/>
                  </a:cubicBezTo>
                  <a:cubicBezTo>
                    <a:pt x="9780" y="14922"/>
                    <a:pt x="9954" y="14604"/>
                    <a:pt x="10171" y="14636"/>
                  </a:cubicBezTo>
                  <a:cubicBezTo>
                    <a:pt x="10388" y="14667"/>
                    <a:pt x="10648" y="15050"/>
                    <a:pt x="10821" y="16069"/>
                  </a:cubicBezTo>
                  <a:cubicBezTo>
                    <a:pt x="10995" y="17089"/>
                    <a:pt x="11082" y="18745"/>
                    <a:pt x="11515" y="19797"/>
                  </a:cubicBezTo>
                  <a:cubicBezTo>
                    <a:pt x="11949" y="20848"/>
                    <a:pt x="12730" y="21294"/>
                    <a:pt x="14291" y="21007"/>
                  </a:cubicBezTo>
                  <a:cubicBezTo>
                    <a:pt x="15853" y="20721"/>
                    <a:pt x="18195" y="19701"/>
                    <a:pt x="19626" y="18013"/>
                  </a:cubicBezTo>
                  <a:cubicBezTo>
                    <a:pt x="21058" y="16324"/>
                    <a:pt x="21578" y="13967"/>
                    <a:pt x="21448" y="11768"/>
                  </a:cubicBezTo>
                  <a:cubicBezTo>
                    <a:pt x="21318" y="9570"/>
                    <a:pt x="20537" y="7531"/>
                    <a:pt x="19323" y="5492"/>
                  </a:cubicBezTo>
                  <a:cubicBezTo>
                    <a:pt x="18108" y="3453"/>
                    <a:pt x="16460" y="1414"/>
                    <a:pt x="15159" y="554"/>
                  </a:cubicBezTo>
                  <a:cubicBezTo>
                    <a:pt x="13858" y="-306"/>
                    <a:pt x="12903" y="13"/>
                    <a:pt x="11949" y="3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" name="Line"/>
            <p:cNvSpPr/>
            <p:nvPr/>
          </p:nvSpPr>
          <p:spPr>
            <a:xfrm>
              <a:off x="3480837" y="3496028"/>
              <a:ext cx="11627" cy="234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8" extrusionOk="0">
                  <a:moveTo>
                    <a:pt x="0" y="0"/>
                  </a:moveTo>
                  <a:cubicBezTo>
                    <a:pt x="4320" y="4823"/>
                    <a:pt x="8640" y="9647"/>
                    <a:pt x="12960" y="12897"/>
                  </a:cubicBezTo>
                  <a:cubicBezTo>
                    <a:pt x="17280" y="16148"/>
                    <a:pt x="21600" y="17825"/>
                    <a:pt x="21600" y="19188"/>
                  </a:cubicBezTo>
                  <a:cubicBezTo>
                    <a:pt x="21600" y="20551"/>
                    <a:pt x="17280" y="21600"/>
                    <a:pt x="15120" y="20971"/>
                  </a:cubicBezTo>
                  <a:cubicBezTo>
                    <a:pt x="12960" y="20342"/>
                    <a:pt x="12960" y="18035"/>
                    <a:pt x="12960" y="16357"/>
                  </a:cubicBezTo>
                  <a:cubicBezTo>
                    <a:pt x="12960" y="14680"/>
                    <a:pt x="12960" y="13631"/>
                    <a:pt x="12960" y="125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" name="Line"/>
            <p:cNvSpPr/>
            <p:nvPr/>
          </p:nvSpPr>
          <p:spPr>
            <a:xfrm>
              <a:off x="3494788" y="3159955"/>
              <a:ext cx="13554" cy="64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241" extrusionOk="0">
                  <a:moveTo>
                    <a:pt x="10800" y="21241"/>
                  </a:moveTo>
                  <a:cubicBezTo>
                    <a:pt x="14400" y="17384"/>
                    <a:pt x="18000" y="13527"/>
                    <a:pt x="19800" y="9284"/>
                  </a:cubicBezTo>
                  <a:cubicBezTo>
                    <a:pt x="21600" y="5041"/>
                    <a:pt x="21600" y="412"/>
                    <a:pt x="18000" y="27"/>
                  </a:cubicBezTo>
                  <a:cubicBezTo>
                    <a:pt x="14400" y="-359"/>
                    <a:pt x="7200" y="3498"/>
                    <a:pt x="0" y="73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3" name="Line"/>
            <p:cNvSpPr/>
            <p:nvPr/>
          </p:nvSpPr>
          <p:spPr>
            <a:xfrm>
              <a:off x="3627880" y="3258857"/>
              <a:ext cx="3432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600" extrusionOk="0">
                  <a:moveTo>
                    <a:pt x="3976" y="0"/>
                  </a:moveTo>
                  <a:cubicBezTo>
                    <a:pt x="3976" y="4114"/>
                    <a:pt x="3976" y="8229"/>
                    <a:pt x="3256" y="11211"/>
                  </a:cubicBezTo>
                  <a:cubicBezTo>
                    <a:pt x="2536" y="14194"/>
                    <a:pt x="1096" y="16046"/>
                    <a:pt x="376" y="17537"/>
                  </a:cubicBezTo>
                  <a:cubicBezTo>
                    <a:pt x="-344" y="19029"/>
                    <a:pt x="-344" y="20160"/>
                    <a:pt x="3256" y="20777"/>
                  </a:cubicBezTo>
                  <a:cubicBezTo>
                    <a:pt x="6856" y="21394"/>
                    <a:pt x="14056" y="21497"/>
                    <a:pt x="21256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4" name="Line"/>
            <p:cNvSpPr/>
            <p:nvPr/>
          </p:nvSpPr>
          <p:spPr>
            <a:xfrm>
              <a:off x="3850545" y="3175149"/>
              <a:ext cx="34879" cy="592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2118"/>
                    <a:pt x="14400" y="4235"/>
                    <a:pt x="17280" y="7285"/>
                  </a:cubicBezTo>
                  <a:cubicBezTo>
                    <a:pt x="20160" y="10334"/>
                    <a:pt x="18720" y="14315"/>
                    <a:pt x="18720" y="16856"/>
                  </a:cubicBezTo>
                  <a:cubicBezTo>
                    <a:pt x="18720" y="19398"/>
                    <a:pt x="20160" y="2049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5" name="Line"/>
            <p:cNvSpPr/>
            <p:nvPr/>
          </p:nvSpPr>
          <p:spPr>
            <a:xfrm>
              <a:off x="4291870" y="2929834"/>
              <a:ext cx="463318" cy="635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482" extrusionOk="0">
                  <a:moveTo>
                    <a:pt x="6362" y="6166"/>
                  </a:moveTo>
                  <a:cubicBezTo>
                    <a:pt x="4535" y="5302"/>
                    <a:pt x="2708" y="4438"/>
                    <a:pt x="1633" y="3849"/>
                  </a:cubicBezTo>
                  <a:cubicBezTo>
                    <a:pt x="559" y="3259"/>
                    <a:pt x="236" y="2945"/>
                    <a:pt x="75" y="2592"/>
                  </a:cubicBezTo>
                  <a:cubicBezTo>
                    <a:pt x="-86" y="2238"/>
                    <a:pt x="-86" y="1846"/>
                    <a:pt x="1096" y="1335"/>
                  </a:cubicBezTo>
                  <a:cubicBezTo>
                    <a:pt x="2278" y="825"/>
                    <a:pt x="4642" y="196"/>
                    <a:pt x="7705" y="39"/>
                  </a:cubicBezTo>
                  <a:cubicBezTo>
                    <a:pt x="10768" y="-118"/>
                    <a:pt x="14529" y="196"/>
                    <a:pt x="17162" y="942"/>
                  </a:cubicBezTo>
                  <a:cubicBezTo>
                    <a:pt x="19795" y="1689"/>
                    <a:pt x="21299" y="2867"/>
                    <a:pt x="21407" y="4359"/>
                  </a:cubicBezTo>
                  <a:cubicBezTo>
                    <a:pt x="21514" y="5851"/>
                    <a:pt x="20224" y="7658"/>
                    <a:pt x="18021" y="9347"/>
                  </a:cubicBezTo>
                  <a:cubicBezTo>
                    <a:pt x="15818" y="11035"/>
                    <a:pt x="12702" y="12606"/>
                    <a:pt x="10069" y="14099"/>
                  </a:cubicBezTo>
                  <a:cubicBezTo>
                    <a:pt x="7436" y="15591"/>
                    <a:pt x="5287" y="17005"/>
                    <a:pt x="4159" y="17908"/>
                  </a:cubicBezTo>
                  <a:cubicBezTo>
                    <a:pt x="3030" y="18811"/>
                    <a:pt x="2923" y="19204"/>
                    <a:pt x="4159" y="19715"/>
                  </a:cubicBezTo>
                  <a:cubicBezTo>
                    <a:pt x="5395" y="20225"/>
                    <a:pt x="7974" y="20854"/>
                    <a:pt x="10553" y="214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6" name="Line"/>
            <p:cNvSpPr/>
            <p:nvPr/>
          </p:nvSpPr>
          <p:spPr>
            <a:xfrm>
              <a:off x="4729474" y="3740175"/>
              <a:ext cx="69757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160" y="5760"/>
                    <a:pt x="4320" y="11520"/>
                    <a:pt x="7920" y="15120"/>
                  </a:cubicBezTo>
                  <a:cubicBezTo>
                    <a:pt x="11520" y="18720"/>
                    <a:pt x="16560" y="2016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7" name="Line"/>
            <p:cNvSpPr/>
            <p:nvPr/>
          </p:nvSpPr>
          <p:spPr>
            <a:xfrm>
              <a:off x="1053319" y="4089731"/>
              <a:ext cx="3596959" cy="215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294" extrusionOk="0">
                  <a:moveTo>
                    <a:pt x="0" y="613"/>
                  </a:moveTo>
                  <a:cubicBezTo>
                    <a:pt x="153" y="154"/>
                    <a:pt x="307" y="-306"/>
                    <a:pt x="614" y="268"/>
                  </a:cubicBezTo>
                  <a:cubicBezTo>
                    <a:pt x="920" y="843"/>
                    <a:pt x="1381" y="2451"/>
                    <a:pt x="1827" y="3830"/>
                  </a:cubicBezTo>
                  <a:cubicBezTo>
                    <a:pt x="2273" y="5209"/>
                    <a:pt x="2705" y="6358"/>
                    <a:pt x="3221" y="7392"/>
                  </a:cubicBezTo>
                  <a:cubicBezTo>
                    <a:pt x="3737" y="8426"/>
                    <a:pt x="4337" y="9345"/>
                    <a:pt x="4888" y="9920"/>
                  </a:cubicBezTo>
                  <a:cubicBezTo>
                    <a:pt x="5438" y="10494"/>
                    <a:pt x="5940" y="10724"/>
                    <a:pt x="6463" y="10954"/>
                  </a:cubicBezTo>
                  <a:cubicBezTo>
                    <a:pt x="6986" y="11183"/>
                    <a:pt x="7530" y="11413"/>
                    <a:pt x="8067" y="11643"/>
                  </a:cubicBezTo>
                  <a:cubicBezTo>
                    <a:pt x="8604" y="11873"/>
                    <a:pt x="9134" y="12103"/>
                    <a:pt x="9698" y="12332"/>
                  </a:cubicBezTo>
                  <a:cubicBezTo>
                    <a:pt x="10263" y="12562"/>
                    <a:pt x="10863" y="12792"/>
                    <a:pt x="11434" y="13137"/>
                  </a:cubicBezTo>
                  <a:cubicBezTo>
                    <a:pt x="12006" y="13481"/>
                    <a:pt x="12550" y="13941"/>
                    <a:pt x="13066" y="14400"/>
                  </a:cubicBezTo>
                  <a:cubicBezTo>
                    <a:pt x="13582" y="14860"/>
                    <a:pt x="14070" y="15320"/>
                    <a:pt x="14572" y="15779"/>
                  </a:cubicBezTo>
                  <a:cubicBezTo>
                    <a:pt x="15074" y="16239"/>
                    <a:pt x="15590" y="16698"/>
                    <a:pt x="16057" y="17043"/>
                  </a:cubicBezTo>
                  <a:cubicBezTo>
                    <a:pt x="16524" y="17388"/>
                    <a:pt x="16943" y="17617"/>
                    <a:pt x="17438" y="17847"/>
                  </a:cubicBezTo>
                  <a:cubicBezTo>
                    <a:pt x="17933" y="18077"/>
                    <a:pt x="18504" y="18307"/>
                    <a:pt x="19090" y="18422"/>
                  </a:cubicBezTo>
                  <a:cubicBezTo>
                    <a:pt x="19676" y="18537"/>
                    <a:pt x="20275" y="18537"/>
                    <a:pt x="20624" y="18537"/>
                  </a:cubicBezTo>
                  <a:cubicBezTo>
                    <a:pt x="20972" y="18537"/>
                    <a:pt x="21070" y="18537"/>
                    <a:pt x="21210" y="18537"/>
                  </a:cubicBezTo>
                  <a:cubicBezTo>
                    <a:pt x="21349" y="18537"/>
                    <a:pt x="21530" y="18537"/>
                    <a:pt x="21565" y="18537"/>
                  </a:cubicBezTo>
                  <a:cubicBezTo>
                    <a:pt x="21600" y="18537"/>
                    <a:pt x="21488" y="18537"/>
                    <a:pt x="21175" y="18766"/>
                  </a:cubicBezTo>
                  <a:cubicBezTo>
                    <a:pt x="20861" y="18996"/>
                    <a:pt x="20345" y="19456"/>
                    <a:pt x="19989" y="19915"/>
                  </a:cubicBezTo>
                  <a:cubicBezTo>
                    <a:pt x="19634" y="20375"/>
                    <a:pt x="19439" y="20834"/>
                    <a:pt x="19243" y="212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A64E97C-E110-4E4B-8588-042F16D5E4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9594" y="4609551"/>
            <a:ext cx="4044048" cy="206656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7" name="Drawing"/>
          <p:cNvGrpSpPr/>
          <p:nvPr/>
        </p:nvGrpSpPr>
        <p:grpSpPr>
          <a:xfrm>
            <a:off x="848517" y="292976"/>
            <a:ext cx="11400684" cy="6688054"/>
            <a:chOff x="0" y="0"/>
            <a:chExt cx="11400682" cy="6688053"/>
          </a:xfrm>
        </p:grpSpPr>
        <p:sp>
          <p:nvSpPr>
            <p:cNvPr id="1102" name="Shape"/>
            <p:cNvSpPr/>
            <p:nvPr/>
          </p:nvSpPr>
          <p:spPr>
            <a:xfrm>
              <a:off x="7454343" y="1866579"/>
              <a:ext cx="392119" cy="34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65" extrusionOk="0">
                  <a:moveTo>
                    <a:pt x="2173" y="2354"/>
                  </a:moveTo>
                  <a:cubicBezTo>
                    <a:pt x="5710" y="1920"/>
                    <a:pt x="9246" y="1485"/>
                    <a:pt x="11773" y="1122"/>
                  </a:cubicBezTo>
                  <a:cubicBezTo>
                    <a:pt x="14299" y="760"/>
                    <a:pt x="15815" y="470"/>
                    <a:pt x="16888" y="252"/>
                  </a:cubicBezTo>
                  <a:cubicBezTo>
                    <a:pt x="17962" y="35"/>
                    <a:pt x="18594" y="-110"/>
                    <a:pt x="19099" y="107"/>
                  </a:cubicBezTo>
                  <a:cubicBezTo>
                    <a:pt x="19604" y="325"/>
                    <a:pt x="19983" y="905"/>
                    <a:pt x="20173" y="3007"/>
                  </a:cubicBezTo>
                  <a:cubicBezTo>
                    <a:pt x="20362" y="5109"/>
                    <a:pt x="20362" y="8733"/>
                    <a:pt x="20299" y="11270"/>
                  </a:cubicBezTo>
                  <a:cubicBezTo>
                    <a:pt x="20236" y="13807"/>
                    <a:pt x="20110" y="15256"/>
                    <a:pt x="20173" y="16344"/>
                  </a:cubicBezTo>
                  <a:cubicBezTo>
                    <a:pt x="20236" y="17431"/>
                    <a:pt x="20488" y="18156"/>
                    <a:pt x="20804" y="18808"/>
                  </a:cubicBezTo>
                  <a:cubicBezTo>
                    <a:pt x="21120" y="19460"/>
                    <a:pt x="21499" y="20040"/>
                    <a:pt x="21183" y="20330"/>
                  </a:cubicBezTo>
                  <a:cubicBezTo>
                    <a:pt x="20867" y="20620"/>
                    <a:pt x="19857" y="20620"/>
                    <a:pt x="18404" y="20620"/>
                  </a:cubicBezTo>
                  <a:cubicBezTo>
                    <a:pt x="16952" y="20620"/>
                    <a:pt x="15057" y="20620"/>
                    <a:pt x="12846" y="20765"/>
                  </a:cubicBezTo>
                  <a:cubicBezTo>
                    <a:pt x="10636" y="20910"/>
                    <a:pt x="8110" y="21200"/>
                    <a:pt x="6152" y="21345"/>
                  </a:cubicBezTo>
                  <a:cubicBezTo>
                    <a:pt x="4194" y="21490"/>
                    <a:pt x="2804" y="21490"/>
                    <a:pt x="1794" y="21418"/>
                  </a:cubicBezTo>
                  <a:cubicBezTo>
                    <a:pt x="783" y="21345"/>
                    <a:pt x="152" y="21200"/>
                    <a:pt x="25" y="20838"/>
                  </a:cubicBezTo>
                  <a:cubicBezTo>
                    <a:pt x="-101" y="20475"/>
                    <a:pt x="278" y="19895"/>
                    <a:pt x="594" y="18083"/>
                  </a:cubicBezTo>
                  <a:cubicBezTo>
                    <a:pt x="910" y="16271"/>
                    <a:pt x="1162" y="13227"/>
                    <a:pt x="1415" y="10038"/>
                  </a:cubicBezTo>
                  <a:cubicBezTo>
                    <a:pt x="1667" y="6848"/>
                    <a:pt x="1920" y="3514"/>
                    <a:pt x="2173" y="180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" name="Shape"/>
            <p:cNvSpPr/>
            <p:nvPr/>
          </p:nvSpPr>
          <p:spPr>
            <a:xfrm>
              <a:off x="7514017" y="3541538"/>
              <a:ext cx="337415" cy="329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88" extrusionOk="0">
                  <a:moveTo>
                    <a:pt x="1854" y="3284"/>
                  </a:moveTo>
                  <a:cubicBezTo>
                    <a:pt x="967" y="3284"/>
                    <a:pt x="79" y="3284"/>
                    <a:pt x="5" y="3209"/>
                  </a:cubicBezTo>
                  <a:cubicBezTo>
                    <a:pt x="-69" y="3134"/>
                    <a:pt x="671" y="2984"/>
                    <a:pt x="3112" y="2534"/>
                  </a:cubicBezTo>
                  <a:cubicBezTo>
                    <a:pt x="5553" y="2084"/>
                    <a:pt x="9695" y="1334"/>
                    <a:pt x="12210" y="884"/>
                  </a:cubicBezTo>
                  <a:cubicBezTo>
                    <a:pt x="14726" y="434"/>
                    <a:pt x="15613" y="284"/>
                    <a:pt x="16649" y="134"/>
                  </a:cubicBezTo>
                  <a:cubicBezTo>
                    <a:pt x="17684" y="-16"/>
                    <a:pt x="18868" y="-166"/>
                    <a:pt x="19608" y="434"/>
                  </a:cubicBezTo>
                  <a:cubicBezTo>
                    <a:pt x="20347" y="1034"/>
                    <a:pt x="20643" y="2384"/>
                    <a:pt x="20939" y="4709"/>
                  </a:cubicBezTo>
                  <a:cubicBezTo>
                    <a:pt x="21235" y="7034"/>
                    <a:pt x="21531" y="10334"/>
                    <a:pt x="21457" y="12734"/>
                  </a:cubicBezTo>
                  <a:cubicBezTo>
                    <a:pt x="21383" y="15134"/>
                    <a:pt x="20939" y="16634"/>
                    <a:pt x="19386" y="17684"/>
                  </a:cubicBezTo>
                  <a:cubicBezTo>
                    <a:pt x="17832" y="18734"/>
                    <a:pt x="15169" y="19334"/>
                    <a:pt x="12506" y="19784"/>
                  </a:cubicBezTo>
                  <a:cubicBezTo>
                    <a:pt x="9843" y="20234"/>
                    <a:pt x="7180" y="20534"/>
                    <a:pt x="5479" y="20834"/>
                  </a:cubicBezTo>
                  <a:cubicBezTo>
                    <a:pt x="3778" y="21134"/>
                    <a:pt x="3038" y="21434"/>
                    <a:pt x="2594" y="21209"/>
                  </a:cubicBezTo>
                  <a:cubicBezTo>
                    <a:pt x="2150" y="20984"/>
                    <a:pt x="2002" y="20234"/>
                    <a:pt x="1854" y="18284"/>
                  </a:cubicBezTo>
                  <a:cubicBezTo>
                    <a:pt x="1706" y="16334"/>
                    <a:pt x="1558" y="13184"/>
                    <a:pt x="1336" y="10634"/>
                  </a:cubicBezTo>
                  <a:cubicBezTo>
                    <a:pt x="1115" y="8084"/>
                    <a:pt x="819" y="6134"/>
                    <a:pt x="523" y="4184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" name="Shape"/>
            <p:cNvSpPr/>
            <p:nvPr/>
          </p:nvSpPr>
          <p:spPr>
            <a:xfrm>
              <a:off x="5294324" y="2737647"/>
              <a:ext cx="624859" cy="3938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95" extrusionOk="0">
                  <a:moveTo>
                    <a:pt x="5372" y="21442"/>
                  </a:moveTo>
                  <a:cubicBezTo>
                    <a:pt x="5372" y="20983"/>
                    <a:pt x="5372" y="20524"/>
                    <a:pt x="5452" y="20148"/>
                  </a:cubicBezTo>
                  <a:cubicBezTo>
                    <a:pt x="5532" y="19772"/>
                    <a:pt x="5692" y="19478"/>
                    <a:pt x="5812" y="19134"/>
                  </a:cubicBezTo>
                  <a:cubicBezTo>
                    <a:pt x="5932" y="18790"/>
                    <a:pt x="6012" y="18395"/>
                    <a:pt x="6132" y="18031"/>
                  </a:cubicBezTo>
                  <a:cubicBezTo>
                    <a:pt x="6252" y="17668"/>
                    <a:pt x="6412" y="17336"/>
                    <a:pt x="6492" y="16903"/>
                  </a:cubicBezTo>
                  <a:cubicBezTo>
                    <a:pt x="6572" y="16469"/>
                    <a:pt x="6572" y="15934"/>
                    <a:pt x="6532" y="15532"/>
                  </a:cubicBezTo>
                  <a:cubicBezTo>
                    <a:pt x="6492" y="15130"/>
                    <a:pt x="6412" y="14863"/>
                    <a:pt x="6332" y="14582"/>
                  </a:cubicBezTo>
                  <a:cubicBezTo>
                    <a:pt x="6252" y="14301"/>
                    <a:pt x="6172" y="14008"/>
                    <a:pt x="6092" y="13689"/>
                  </a:cubicBezTo>
                  <a:cubicBezTo>
                    <a:pt x="6012" y="13371"/>
                    <a:pt x="5932" y="13026"/>
                    <a:pt x="5852" y="12631"/>
                  </a:cubicBezTo>
                  <a:cubicBezTo>
                    <a:pt x="5772" y="12236"/>
                    <a:pt x="5692" y="11790"/>
                    <a:pt x="5652" y="11280"/>
                  </a:cubicBezTo>
                  <a:cubicBezTo>
                    <a:pt x="5612" y="10769"/>
                    <a:pt x="5612" y="10196"/>
                    <a:pt x="5612" y="9654"/>
                  </a:cubicBezTo>
                  <a:cubicBezTo>
                    <a:pt x="5612" y="9112"/>
                    <a:pt x="5612" y="8602"/>
                    <a:pt x="5532" y="8200"/>
                  </a:cubicBezTo>
                  <a:cubicBezTo>
                    <a:pt x="5452" y="7799"/>
                    <a:pt x="5292" y="7505"/>
                    <a:pt x="5092" y="7186"/>
                  </a:cubicBezTo>
                  <a:cubicBezTo>
                    <a:pt x="4892" y="6868"/>
                    <a:pt x="4652" y="6523"/>
                    <a:pt x="4412" y="6179"/>
                  </a:cubicBezTo>
                  <a:cubicBezTo>
                    <a:pt x="4172" y="5835"/>
                    <a:pt x="3932" y="5491"/>
                    <a:pt x="3652" y="5134"/>
                  </a:cubicBezTo>
                  <a:cubicBezTo>
                    <a:pt x="3372" y="4777"/>
                    <a:pt x="3052" y="4407"/>
                    <a:pt x="2772" y="4069"/>
                  </a:cubicBezTo>
                  <a:cubicBezTo>
                    <a:pt x="2492" y="3731"/>
                    <a:pt x="2252" y="3425"/>
                    <a:pt x="2052" y="3138"/>
                  </a:cubicBezTo>
                  <a:cubicBezTo>
                    <a:pt x="1852" y="2851"/>
                    <a:pt x="1692" y="2583"/>
                    <a:pt x="1452" y="2322"/>
                  </a:cubicBezTo>
                  <a:cubicBezTo>
                    <a:pt x="1212" y="2061"/>
                    <a:pt x="892" y="1806"/>
                    <a:pt x="692" y="1519"/>
                  </a:cubicBezTo>
                  <a:cubicBezTo>
                    <a:pt x="492" y="1232"/>
                    <a:pt x="412" y="913"/>
                    <a:pt x="332" y="722"/>
                  </a:cubicBezTo>
                  <a:cubicBezTo>
                    <a:pt x="252" y="531"/>
                    <a:pt x="172" y="467"/>
                    <a:pt x="92" y="403"/>
                  </a:cubicBezTo>
                  <a:cubicBezTo>
                    <a:pt x="12" y="339"/>
                    <a:pt x="-68" y="276"/>
                    <a:pt x="92" y="237"/>
                  </a:cubicBezTo>
                  <a:cubicBezTo>
                    <a:pt x="252" y="199"/>
                    <a:pt x="652" y="186"/>
                    <a:pt x="1252" y="193"/>
                  </a:cubicBezTo>
                  <a:cubicBezTo>
                    <a:pt x="1852" y="199"/>
                    <a:pt x="2652" y="225"/>
                    <a:pt x="3252" y="244"/>
                  </a:cubicBezTo>
                  <a:cubicBezTo>
                    <a:pt x="3852" y="263"/>
                    <a:pt x="4252" y="276"/>
                    <a:pt x="5012" y="250"/>
                  </a:cubicBezTo>
                  <a:cubicBezTo>
                    <a:pt x="5772" y="225"/>
                    <a:pt x="6892" y="161"/>
                    <a:pt x="8052" y="123"/>
                  </a:cubicBezTo>
                  <a:cubicBezTo>
                    <a:pt x="9212" y="84"/>
                    <a:pt x="10412" y="72"/>
                    <a:pt x="11612" y="52"/>
                  </a:cubicBezTo>
                  <a:cubicBezTo>
                    <a:pt x="12812" y="33"/>
                    <a:pt x="14012" y="8"/>
                    <a:pt x="14812" y="1"/>
                  </a:cubicBezTo>
                  <a:cubicBezTo>
                    <a:pt x="15612" y="-5"/>
                    <a:pt x="16012" y="8"/>
                    <a:pt x="16252" y="46"/>
                  </a:cubicBezTo>
                  <a:cubicBezTo>
                    <a:pt x="16492" y="84"/>
                    <a:pt x="16572" y="148"/>
                    <a:pt x="16652" y="352"/>
                  </a:cubicBezTo>
                  <a:cubicBezTo>
                    <a:pt x="16732" y="556"/>
                    <a:pt x="16812" y="900"/>
                    <a:pt x="16892" y="1257"/>
                  </a:cubicBezTo>
                  <a:cubicBezTo>
                    <a:pt x="16972" y="1614"/>
                    <a:pt x="17052" y="1984"/>
                    <a:pt x="17172" y="2335"/>
                  </a:cubicBezTo>
                  <a:cubicBezTo>
                    <a:pt x="17292" y="2685"/>
                    <a:pt x="17452" y="3017"/>
                    <a:pt x="17572" y="3342"/>
                  </a:cubicBezTo>
                  <a:cubicBezTo>
                    <a:pt x="17692" y="3667"/>
                    <a:pt x="17772" y="3986"/>
                    <a:pt x="17852" y="4413"/>
                  </a:cubicBezTo>
                  <a:cubicBezTo>
                    <a:pt x="17932" y="4840"/>
                    <a:pt x="18012" y="5376"/>
                    <a:pt x="18052" y="5848"/>
                  </a:cubicBezTo>
                  <a:cubicBezTo>
                    <a:pt x="18092" y="6319"/>
                    <a:pt x="18092" y="6727"/>
                    <a:pt x="18172" y="7097"/>
                  </a:cubicBezTo>
                  <a:cubicBezTo>
                    <a:pt x="18252" y="7467"/>
                    <a:pt x="18412" y="7799"/>
                    <a:pt x="18532" y="8143"/>
                  </a:cubicBezTo>
                  <a:cubicBezTo>
                    <a:pt x="18652" y="8487"/>
                    <a:pt x="18732" y="8844"/>
                    <a:pt x="18812" y="9201"/>
                  </a:cubicBezTo>
                  <a:cubicBezTo>
                    <a:pt x="18892" y="9558"/>
                    <a:pt x="18972" y="9915"/>
                    <a:pt x="19092" y="10291"/>
                  </a:cubicBezTo>
                  <a:cubicBezTo>
                    <a:pt x="19212" y="10667"/>
                    <a:pt x="19372" y="11063"/>
                    <a:pt x="19492" y="11496"/>
                  </a:cubicBezTo>
                  <a:cubicBezTo>
                    <a:pt x="19612" y="11930"/>
                    <a:pt x="19692" y="12402"/>
                    <a:pt x="19732" y="12854"/>
                  </a:cubicBezTo>
                  <a:cubicBezTo>
                    <a:pt x="19772" y="13307"/>
                    <a:pt x="19772" y="13740"/>
                    <a:pt x="19892" y="14104"/>
                  </a:cubicBezTo>
                  <a:cubicBezTo>
                    <a:pt x="20012" y="14467"/>
                    <a:pt x="20252" y="14761"/>
                    <a:pt x="20412" y="15047"/>
                  </a:cubicBezTo>
                  <a:cubicBezTo>
                    <a:pt x="20572" y="15334"/>
                    <a:pt x="20652" y="15615"/>
                    <a:pt x="20732" y="15889"/>
                  </a:cubicBezTo>
                  <a:cubicBezTo>
                    <a:pt x="20812" y="16163"/>
                    <a:pt x="20892" y="16431"/>
                    <a:pt x="20972" y="16756"/>
                  </a:cubicBezTo>
                  <a:cubicBezTo>
                    <a:pt x="21052" y="17081"/>
                    <a:pt x="21132" y="17464"/>
                    <a:pt x="21132" y="17821"/>
                  </a:cubicBezTo>
                  <a:cubicBezTo>
                    <a:pt x="21132" y="18178"/>
                    <a:pt x="21052" y="18509"/>
                    <a:pt x="21012" y="18834"/>
                  </a:cubicBezTo>
                  <a:cubicBezTo>
                    <a:pt x="20972" y="19160"/>
                    <a:pt x="20972" y="19478"/>
                    <a:pt x="21092" y="19797"/>
                  </a:cubicBezTo>
                  <a:cubicBezTo>
                    <a:pt x="21212" y="20116"/>
                    <a:pt x="21452" y="20435"/>
                    <a:pt x="21492" y="20734"/>
                  </a:cubicBezTo>
                  <a:cubicBezTo>
                    <a:pt x="21532" y="21034"/>
                    <a:pt x="21372" y="21314"/>
                    <a:pt x="21212" y="21595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5" name="Shape"/>
            <p:cNvSpPr/>
            <p:nvPr/>
          </p:nvSpPr>
          <p:spPr>
            <a:xfrm>
              <a:off x="6127108" y="5208373"/>
              <a:ext cx="404189" cy="1440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552" extrusionOk="0">
                  <a:moveTo>
                    <a:pt x="370" y="1602"/>
                  </a:moveTo>
                  <a:cubicBezTo>
                    <a:pt x="370" y="1428"/>
                    <a:pt x="370" y="1254"/>
                    <a:pt x="309" y="1080"/>
                  </a:cubicBezTo>
                  <a:cubicBezTo>
                    <a:pt x="247" y="906"/>
                    <a:pt x="123" y="732"/>
                    <a:pt x="62" y="750"/>
                  </a:cubicBezTo>
                  <a:cubicBezTo>
                    <a:pt x="0" y="767"/>
                    <a:pt x="0" y="976"/>
                    <a:pt x="62" y="1637"/>
                  </a:cubicBezTo>
                  <a:cubicBezTo>
                    <a:pt x="123" y="2297"/>
                    <a:pt x="247" y="3410"/>
                    <a:pt x="370" y="4541"/>
                  </a:cubicBezTo>
                  <a:cubicBezTo>
                    <a:pt x="494" y="5671"/>
                    <a:pt x="617" y="6819"/>
                    <a:pt x="617" y="8002"/>
                  </a:cubicBezTo>
                  <a:cubicBezTo>
                    <a:pt x="617" y="9184"/>
                    <a:pt x="494" y="10402"/>
                    <a:pt x="370" y="11584"/>
                  </a:cubicBezTo>
                  <a:cubicBezTo>
                    <a:pt x="247" y="12767"/>
                    <a:pt x="123" y="13915"/>
                    <a:pt x="62" y="15202"/>
                  </a:cubicBezTo>
                  <a:cubicBezTo>
                    <a:pt x="0" y="16489"/>
                    <a:pt x="0" y="17915"/>
                    <a:pt x="0" y="18889"/>
                  </a:cubicBezTo>
                  <a:cubicBezTo>
                    <a:pt x="0" y="19863"/>
                    <a:pt x="0" y="20384"/>
                    <a:pt x="0" y="20732"/>
                  </a:cubicBezTo>
                  <a:cubicBezTo>
                    <a:pt x="0" y="21080"/>
                    <a:pt x="0" y="21254"/>
                    <a:pt x="309" y="21376"/>
                  </a:cubicBezTo>
                  <a:cubicBezTo>
                    <a:pt x="617" y="21497"/>
                    <a:pt x="1234" y="21567"/>
                    <a:pt x="2345" y="21550"/>
                  </a:cubicBezTo>
                  <a:cubicBezTo>
                    <a:pt x="3456" y="21532"/>
                    <a:pt x="5061" y="21428"/>
                    <a:pt x="6480" y="21393"/>
                  </a:cubicBezTo>
                  <a:cubicBezTo>
                    <a:pt x="7899" y="21358"/>
                    <a:pt x="9134" y="21393"/>
                    <a:pt x="10677" y="21341"/>
                  </a:cubicBezTo>
                  <a:cubicBezTo>
                    <a:pt x="12219" y="21289"/>
                    <a:pt x="14071" y="21150"/>
                    <a:pt x="15614" y="21045"/>
                  </a:cubicBezTo>
                  <a:cubicBezTo>
                    <a:pt x="17157" y="20941"/>
                    <a:pt x="18391" y="20871"/>
                    <a:pt x="19378" y="20871"/>
                  </a:cubicBezTo>
                  <a:cubicBezTo>
                    <a:pt x="20366" y="20871"/>
                    <a:pt x="21106" y="20941"/>
                    <a:pt x="21353" y="20889"/>
                  </a:cubicBezTo>
                  <a:cubicBezTo>
                    <a:pt x="21600" y="20837"/>
                    <a:pt x="21353" y="20663"/>
                    <a:pt x="21106" y="20176"/>
                  </a:cubicBezTo>
                  <a:cubicBezTo>
                    <a:pt x="20859" y="19689"/>
                    <a:pt x="20613" y="18889"/>
                    <a:pt x="20304" y="17915"/>
                  </a:cubicBezTo>
                  <a:cubicBezTo>
                    <a:pt x="19995" y="16941"/>
                    <a:pt x="19625" y="15793"/>
                    <a:pt x="19317" y="14750"/>
                  </a:cubicBezTo>
                  <a:cubicBezTo>
                    <a:pt x="19008" y="13706"/>
                    <a:pt x="18761" y="12767"/>
                    <a:pt x="18329" y="11880"/>
                  </a:cubicBezTo>
                  <a:cubicBezTo>
                    <a:pt x="17897" y="10993"/>
                    <a:pt x="17280" y="10158"/>
                    <a:pt x="16663" y="9254"/>
                  </a:cubicBezTo>
                  <a:cubicBezTo>
                    <a:pt x="16046" y="8350"/>
                    <a:pt x="15429" y="7376"/>
                    <a:pt x="14997" y="6524"/>
                  </a:cubicBezTo>
                  <a:cubicBezTo>
                    <a:pt x="14565" y="5671"/>
                    <a:pt x="14318" y="4941"/>
                    <a:pt x="14194" y="4124"/>
                  </a:cubicBezTo>
                  <a:cubicBezTo>
                    <a:pt x="14071" y="3306"/>
                    <a:pt x="14071" y="2402"/>
                    <a:pt x="14194" y="1776"/>
                  </a:cubicBezTo>
                  <a:cubicBezTo>
                    <a:pt x="14318" y="1150"/>
                    <a:pt x="14565" y="802"/>
                    <a:pt x="14688" y="541"/>
                  </a:cubicBezTo>
                  <a:cubicBezTo>
                    <a:pt x="14811" y="280"/>
                    <a:pt x="14811" y="106"/>
                    <a:pt x="14194" y="37"/>
                  </a:cubicBezTo>
                  <a:cubicBezTo>
                    <a:pt x="13577" y="-33"/>
                    <a:pt x="12343" y="2"/>
                    <a:pt x="10615" y="106"/>
                  </a:cubicBezTo>
                  <a:cubicBezTo>
                    <a:pt x="8887" y="210"/>
                    <a:pt x="6665" y="384"/>
                    <a:pt x="4814" y="454"/>
                  </a:cubicBezTo>
                  <a:cubicBezTo>
                    <a:pt x="2962" y="524"/>
                    <a:pt x="1481" y="489"/>
                    <a:pt x="0" y="454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" name="Shape"/>
            <p:cNvSpPr/>
            <p:nvPr/>
          </p:nvSpPr>
          <p:spPr>
            <a:xfrm>
              <a:off x="6101531" y="3637463"/>
              <a:ext cx="393378" cy="1601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589" extrusionOk="0">
                  <a:moveTo>
                    <a:pt x="1398" y="21589"/>
                  </a:moveTo>
                  <a:cubicBezTo>
                    <a:pt x="1398" y="20962"/>
                    <a:pt x="1398" y="20335"/>
                    <a:pt x="1461" y="19583"/>
                  </a:cubicBezTo>
                  <a:cubicBezTo>
                    <a:pt x="1525" y="18830"/>
                    <a:pt x="1652" y="17952"/>
                    <a:pt x="1652" y="16965"/>
                  </a:cubicBezTo>
                  <a:cubicBezTo>
                    <a:pt x="1652" y="15977"/>
                    <a:pt x="1525" y="14880"/>
                    <a:pt x="1271" y="13955"/>
                  </a:cubicBezTo>
                  <a:cubicBezTo>
                    <a:pt x="1016" y="13031"/>
                    <a:pt x="635" y="12278"/>
                    <a:pt x="381" y="11573"/>
                  </a:cubicBezTo>
                  <a:cubicBezTo>
                    <a:pt x="127" y="10867"/>
                    <a:pt x="0" y="10209"/>
                    <a:pt x="0" y="9566"/>
                  </a:cubicBezTo>
                  <a:cubicBezTo>
                    <a:pt x="0" y="8924"/>
                    <a:pt x="127" y="8297"/>
                    <a:pt x="191" y="7309"/>
                  </a:cubicBezTo>
                  <a:cubicBezTo>
                    <a:pt x="254" y="6322"/>
                    <a:pt x="254" y="4974"/>
                    <a:pt x="254" y="3908"/>
                  </a:cubicBezTo>
                  <a:cubicBezTo>
                    <a:pt x="254" y="2842"/>
                    <a:pt x="254" y="2058"/>
                    <a:pt x="254" y="1588"/>
                  </a:cubicBezTo>
                  <a:cubicBezTo>
                    <a:pt x="254" y="1118"/>
                    <a:pt x="254" y="961"/>
                    <a:pt x="381" y="804"/>
                  </a:cubicBezTo>
                  <a:cubicBezTo>
                    <a:pt x="508" y="647"/>
                    <a:pt x="762" y="491"/>
                    <a:pt x="1525" y="397"/>
                  </a:cubicBezTo>
                  <a:cubicBezTo>
                    <a:pt x="2287" y="302"/>
                    <a:pt x="3558" y="271"/>
                    <a:pt x="5146" y="240"/>
                  </a:cubicBezTo>
                  <a:cubicBezTo>
                    <a:pt x="6734" y="208"/>
                    <a:pt x="8640" y="177"/>
                    <a:pt x="10228" y="130"/>
                  </a:cubicBezTo>
                  <a:cubicBezTo>
                    <a:pt x="11816" y="83"/>
                    <a:pt x="13087" y="20"/>
                    <a:pt x="14358" y="5"/>
                  </a:cubicBezTo>
                  <a:cubicBezTo>
                    <a:pt x="15628" y="-11"/>
                    <a:pt x="16899" y="20"/>
                    <a:pt x="18106" y="20"/>
                  </a:cubicBezTo>
                  <a:cubicBezTo>
                    <a:pt x="19313" y="20"/>
                    <a:pt x="20456" y="-11"/>
                    <a:pt x="21028" y="52"/>
                  </a:cubicBezTo>
                  <a:cubicBezTo>
                    <a:pt x="21600" y="114"/>
                    <a:pt x="21600" y="271"/>
                    <a:pt x="21282" y="585"/>
                  </a:cubicBezTo>
                  <a:cubicBezTo>
                    <a:pt x="20965" y="898"/>
                    <a:pt x="20329" y="1368"/>
                    <a:pt x="19821" y="1933"/>
                  </a:cubicBezTo>
                  <a:cubicBezTo>
                    <a:pt x="19313" y="2497"/>
                    <a:pt x="18932" y="3155"/>
                    <a:pt x="18614" y="3814"/>
                  </a:cubicBezTo>
                  <a:cubicBezTo>
                    <a:pt x="18296" y="4472"/>
                    <a:pt x="18042" y="5130"/>
                    <a:pt x="17788" y="5773"/>
                  </a:cubicBezTo>
                  <a:cubicBezTo>
                    <a:pt x="17534" y="6416"/>
                    <a:pt x="17280" y="7043"/>
                    <a:pt x="17089" y="7748"/>
                  </a:cubicBezTo>
                  <a:cubicBezTo>
                    <a:pt x="16899" y="8453"/>
                    <a:pt x="16772" y="9237"/>
                    <a:pt x="16772" y="10115"/>
                  </a:cubicBezTo>
                  <a:cubicBezTo>
                    <a:pt x="16772" y="10993"/>
                    <a:pt x="16899" y="11965"/>
                    <a:pt x="16962" y="13062"/>
                  </a:cubicBezTo>
                  <a:cubicBezTo>
                    <a:pt x="17026" y="14159"/>
                    <a:pt x="17026" y="15382"/>
                    <a:pt x="16899" y="16307"/>
                  </a:cubicBezTo>
                  <a:cubicBezTo>
                    <a:pt x="16772" y="17231"/>
                    <a:pt x="16518" y="17858"/>
                    <a:pt x="16581" y="18485"/>
                  </a:cubicBezTo>
                  <a:cubicBezTo>
                    <a:pt x="16645" y="19112"/>
                    <a:pt x="17026" y="19739"/>
                    <a:pt x="17216" y="20131"/>
                  </a:cubicBezTo>
                  <a:cubicBezTo>
                    <a:pt x="17407" y="20523"/>
                    <a:pt x="17407" y="20680"/>
                    <a:pt x="17089" y="20758"/>
                  </a:cubicBezTo>
                  <a:cubicBezTo>
                    <a:pt x="16772" y="20837"/>
                    <a:pt x="16136" y="20837"/>
                    <a:pt x="14866" y="20805"/>
                  </a:cubicBezTo>
                  <a:cubicBezTo>
                    <a:pt x="13595" y="20774"/>
                    <a:pt x="11689" y="20711"/>
                    <a:pt x="9784" y="20758"/>
                  </a:cubicBezTo>
                  <a:cubicBezTo>
                    <a:pt x="7878" y="20805"/>
                    <a:pt x="5972" y="20962"/>
                    <a:pt x="4701" y="21072"/>
                  </a:cubicBezTo>
                  <a:cubicBezTo>
                    <a:pt x="3431" y="21181"/>
                    <a:pt x="2795" y="21244"/>
                    <a:pt x="2224" y="21338"/>
                  </a:cubicBezTo>
                  <a:cubicBezTo>
                    <a:pt x="1652" y="21432"/>
                    <a:pt x="1144" y="21558"/>
                    <a:pt x="889" y="21542"/>
                  </a:cubicBezTo>
                  <a:cubicBezTo>
                    <a:pt x="635" y="21526"/>
                    <a:pt x="635" y="21370"/>
                    <a:pt x="635" y="21213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" name="Line"/>
            <p:cNvSpPr/>
            <p:nvPr/>
          </p:nvSpPr>
          <p:spPr>
            <a:xfrm>
              <a:off x="0" y="43777"/>
              <a:ext cx="312559" cy="62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96" extrusionOk="0">
                  <a:moveTo>
                    <a:pt x="1601" y="16133"/>
                  </a:moveTo>
                  <a:cubicBezTo>
                    <a:pt x="1601" y="17584"/>
                    <a:pt x="1601" y="19034"/>
                    <a:pt x="1283" y="20002"/>
                  </a:cubicBezTo>
                  <a:cubicBezTo>
                    <a:pt x="966" y="20969"/>
                    <a:pt x="330" y="21452"/>
                    <a:pt x="92" y="21493"/>
                  </a:cubicBezTo>
                  <a:cubicBezTo>
                    <a:pt x="-146" y="21533"/>
                    <a:pt x="13" y="21130"/>
                    <a:pt x="1363" y="19800"/>
                  </a:cubicBezTo>
                  <a:cubicBezTo>
                    <a:pt x="2713" y="18470"/>
                    <a:pt x="5254" y="16214"/>
                    <a:pt x="7001" y="13715"/>
                  </a:cubicBezTo>
                  <a:cubicBezTo>
                    <a:pt x="8748" y="11217"/>
                    <a:pt x="9701" y="8476"/>
                    <a:pt x="10336" y="6300"/>
                  </a:cubicBezTo>
                  <a:cubicBezTo>
                    <a:pt x="10972" y="4124"/>
                    <a:pt x="11289" y="2512"/>
                    <a:pt x="11607" y="1505"/>
                  </a:cubicBezTo>
                  <a:cubicBezTo>
                    <a:pt x="11925" y="497"/>
                    <a:pt x="12242" y="94"/>
                    <a:pt x="12719" y="14"/>
                  </a:cubicBezTo>
                  <a:cubicBezTo>
                    <a:pt x="13195" y="-67"/>
                    <a:pt x="13830" y="175"/>
                    <a:pt x="14783" y="1464"/>
                  </a:cubicBezTo>
                  <a:cubicBezTo>
                    <a:pt x="15736" y="2754"/>
                    <a:pt x="17007" y="5091"/>
                    <a:pt x="17960" y="7549"/>
                  </a:cubicBezTo>
                  <a:cubicBezTo>
                    <a:pt x="18913" y="10008"/>
                    <a:pt x="19548" y="12587"/>
                    <a:pt x="20104" y="14561"/>
                  </a:cubicBezTo>
                  <a:cubicBezTo>
                    <a:pt x="20660" y="16536"/>
                    <a:pt x="21136" y="17906"/>
                    <a:pt x="21295" y="18833"/>
                  </a:cubicBezTo>
                  <a:cubicBezTo>
                    <a:pt x="21454" y="19760"/>
                    <a:pt x="21295" y="20243"/>
                    <a:pt x="20422" y="20485"/>
                  </a:cubicBezTo>
                  <a:cubicBezTo>
                    <a:pt x="19548" y="20727"/>
                    <a:pt x="17960" y="20727"/>
                    <a:pt x="16372" y="20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" name="Line"/>
            <p:cNvSpPr/>
            <p:nvPr/>
          </p:nvSpPr>
          <p:spPr>
            <a:xfrm>
              <a:off x="65289" y="453415"/>
              <a:ext cx="279026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60" y="15840"/>
                    <a:pt x="9720" y="10080"/>
                    <a:pt x="13320" y="6480"/>
                  </a:cubicBezTo>
                  <a:cubicBezTo>
                    <a:pt x="16920" y="2880"/>
                    <a:pt x="1926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" name="Line"/>
            <p:cNvSpPr/>
            <p:nvPr/>
          </p:nvSpPr>
          <p:spPr>
            <a:xfrm>
              <a:off x="428021" y="336504"/>
              <a:ext cx="170705" cy="27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3" extrusionOk="0">
                  <a:moveTo>
                    <a:pt x="0" y="10302"/>
                  </a:moveTo>
                  <a:cubicBezTo>
                    <a:pt x="1459" y="13414"/>
                    <a:pt x="2919" y="16526"/>
                    <a:pt x="3357" y="18539"/>
                  </a:cubicBezTo>
                  <a:cubicBezTo>
                    <a:pt x="3795" y="20553"/>
                    <a:pt x="3211" y="21468"/>
                    <a:pt x="2773" y="21376"/>
                  </a:cubicBezTo>
                  <a:cubicBezTo>
                    <a:pt x="2335" y="21285"/>
                    <a:pt x="2043" y="20187"/>
                    <a:pt x="3503" y="16800"/>
                  </a:cubicBezTo>
                  <a:cubicBezTo>
                    <a:pt x="4962" y="13414"/>
                    <a:pt x="8173" y="7739"/>
                    <a:pt x="10362" y="4536"/>
                  </a:cubicBezTo>
                  <a:cubicBezTo>
                    <a:pt x="12551" y="1332"/>
                    <a:pt x="13719" y="600"/>
                    <a:pt x="15032" y="234"/>
                  </a:cubicBezTo>
                  <a:cubicBezTo>
                    <a:pt x="16346" y="-132"/>
                    <a:pt x="17805" y="-132"/>
                    <a:pt x="18973" y="692"/>
                  </a:cubicBezTo>
                  <a:cubicBezTo>
                    <a:pt x="20141" y="1515"/>
                    <a:pt x="21016" y="3163"/>
                    <a:pt x="21308" y="4170"/>
                  </a:cubicBezTo>
                  <a:cubicBezTo>
                    <a:pt x="21600" y="5176"/>
                    <a:pt x="21308" y="5543"/>
                    <a:pt x="21016" y="59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" name="Line"/>
            <p:cNvSpPr/>
            <p:nvPr/>
          </p:nvSpPr>
          <p:spPr>
            <a:xfrm>
              <a:off x="567510" y="374715"/>
              <a:ext cx="425538" cy="25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094" extrusionOk="0">
                  <a:moveTo>
                    <a:pt x="1762" y="8686"/>
                  </a:moveTo>
                  <a:cubicBezTo>
                    <a:pt x="1293" y="9444"/>
                    <a:pt x="823" y="10202"/>
                    <a:pt x="471" y="11055"/>
                  </a:cubicBezTo>
                  <a:cubicBezTo>
                    <a:pt x="119" y="11907"/>
                    <a:pt x="-116" y="12855"/>
                    <a:pt x="60" y="13423"/>
                  </a:cubicBezTo>
                  <a:cubicBezTo>
                    <a:pt x="236" y="13992"/>
                    <a:pt x="823" y="14181"/>
                    <a:pt x="2584" y="12949"/>
                  </a:cubicBezTo>
                  <a:cubicBezTo>
                    <a:pt x="4345" y="11718"/>
                    <a:pt x="7280" y="9065"/>
                    <a:pt x="9041" y="7076"/>
                  </a:cubicBezTo>
                  <a:cubicBezTo>
                    <a:pt x="10801" y="5086"/>
                    <a:pt x="11388" y="3760"/>
                    <a:pt x="11682" y="2623"/>
                  </a:cubicBezTo>
                  <a:cubicBezTo>
                    <a:pt x="11975" y="1486"/>
                    <a:pt x="11975" y="539"/>
                    <a:pt x="11623" y="160"/>
                  </a:cubicBezTo>
                  <a:cubicBezTo>
                    <a:pt x="11271" y="-219"/>
                    <a:pt x="10567" y="-30"/>
                    <a:pt x="9334" y="1865"/>
                  </a:cubicBezTo>
                  <a:cubicBezTo>
                    <a:pt x="8101" y="3760"/>
                    <a:pt x="6341" y="7360"/>
                    <a:pt x="5401" y="10770"/>
                  </a:cubicBezTo>
                  <a:cubicBezTo>
                    <a:pt x="4462" y="14181"/>
                    <a:pt x="4345" y="17402"/>
                    <a:pt x="5401" y="19202"/>
                  </a:cubicBezTo>
                  <a:cubicBezTo>
                    <a:pt x="6458" y="21002"/>
                    <a:pt x="8688" y="21381"/>
                    <a:pt x="11564" y="20907"/>
                  </a:cubicBezTo>
                  <a:cubicBezTo>
                    <a:pt x="14441" y="20434"/>
                    <a:pt x="17962" y="19107"/>
                    <a:pt x="21484" y="17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" name="Line"/>
            <p:cNvSpPr/>
            <p:nvPr/>
          </p:nvSpPr>
          <p:spPr>
            <a:xfrm>
              <a:off x="1248443" y="346456"/>
              <a:ext cx="281729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extrusionOk="0">
                  <a:moveTo>
                    <a:pt x="3924" y="2062"/>
                  </a:moveTo>
                  <a:cubicBezTo>
                    <a:pt x="2685" y="1520"/>
                    <a:pt x="1445" y="977"/>
                    <a:pt x="737" y="977"/>
                  </a:cubicBezTo>
                  <a:cubicBezTo>
                    <a:pt x="29" y="977"/>
                    <a:pt x="-148" y="1520"/>
                    <a:pt x="118" y="2768"/>
                  </a:cubicBezTo>
                  <a:cubicBezTo>
                    <a:pt x="383" y="4016"/>
                    <a:pt x="1091" y="5970"/>
                    <a:pt x="1711" y="7218"/>
                  </a:cubicBezTo>
                  <a:cubicBezTo>
                    <a:pt x="2331" y="8466"/>
                    <a:pt x="2862" y="9009"/>
                    <a:pt x="4455" y="8901"/>
                  </a:cubicBezTo>
                  <a:cubicBezTo>
                    <a:pt x="6049" y="8792"/>
                    <a:pt x="8704" y="8032"/>
                    <a:pt x="10741" y="6621"/>
                  </a:cubicBezTo>
                  <a:cubicBezTo>
                    <a:pt x="12777" y="5210"/>
                    <a:pt x="14193" y="3148"/>
                    <a:pt x="14901" y="1845"/>
                  </a:cubicBezTo>
                  <a:cubicBezTo>
                    <a:pt x="15609" y="543"/>
                    <a:pt x="15609" y="0"/>
                    <a:pt x="16052" y="0"/>
                  </a:cubicBezTo>
                  <a:cubicBezTo>
                    <a:pt x="16495" y="0"/>
                    <a:pt x="17380" y="543"/>
                    <a:pt x="18265" y="2659"/>
                  </a:cubicBezTo>
                  <a:cubicBezTo>
                    <a:pt x="19150" y="4776"/>
                    <a:pt x="20036" y="8466"/>
                    <a:pt x="20567" y="11885"/>
                  </a:cubicBezTo>
                  <a:cubicBezTo>
                    <a:pt x="21098" y="15305"/>
                    <a:pt x="21275" y="18452"/>
                    <a:pt x="2145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" name="Line"/>
            <p:cNvSpPr/>
            <p:nvPr/>
          </p:nvSpPr>
          <p:spPr>
            <a:xfrm>
              <a:off x="1577256" y="356795"/>
              <a:ext cx="186673" cy="23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173" extrusionOk="0">
                  <a:moveTo>
                    <a:pt x="6365" y="4228"/>
                  </a:moveTo>
                  <a:cubicBezTo>
                    <a:pt x="5079" y="2994"/>
                    <a:pt x="3793" y="1759"/>
                    <a:pt x="2765" y="1657"/>
                  </a:cubicBezTo>
                  <a:cubicBezTo>
                    <a:pt x="1736" y="1554"/>
                    <a:pt x="965" y="2582"/>
                    <a:pt x="450" y="5668"/>
                  </a:cubicBezTo>
                  <a:cubicBezTo>
                    <a:pt x="-64" y="8754"/>
                    <a:pt x="-321" y="13897"/>
                    <a:pt x="708" y="17085"/>
                  </a:cubicBezTo>
                  <a:cubicBezTo>
                    <a:pt x="1736" y="20274"/>
                    <a:pt x="4050" y="21508"/>
                    <a:pt x="7779" y="21097"/>
                  </a:cubicBezTo>
                  <a:cubicBezTo>
                    <a:pt x="11508" y="20685"/>
                    <a:pt x="16650" y="18628"/>
                    <a:pt x="18965" y="15131"/>
                  </a:cubicBezTo>
                  <a:cubicBezTo>
                    <a:pt x="21279" y="11634"/>
                    <a:pt x="20765" y="6697"/>
                    <a:pt x="19993" y="3817"/>
                  </a:cubicBezTo>
                  <a:cubicBezTo>
                    <a:pt x="19222" y="937"/>
                    <a:pt x="18193" y="114"/>
                    <a:pt x="16393" y="11"/>
                  </a:cubicBezTo>
                  <a:cubicBezTo>
                    <a:pt x="14593" y="-92"/>
                    <a:pt x="12022" y="525"/>
                    <a:pt x="10736" y="1965"/>
                  </a:cubicBezTo>
                  <a:cubicBezTo>
                    <a:pt x="9450" y="3405"/>
                    <a:pt x="9450" y="5668"/>
                    <a:pt x="9708" y="6902"/>
                  </a:cubicBezTo>
                  <a:cubicBezTo>
                    <a:pt x="9965" y="8137"/>
                    <a:pt x="10479" y="8342"/>
                    <a:pt x="10993" y="8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" name="Line"/>
            <p:cNvSpPr/>
            <p:nvPr/>
          </p:nvSpPr>
          <p:spPr>
            <a:xfrm>
              <a:off x="1830122" y="331109"/>
              <a:ext cx="205943" cy="245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3" h="20941" extrusionOk="0">
                  <a:moveTo>
                    <a:pt x="0" y="6857"/>
                  </a:moveTo>
                  <a:cubicBezTo>
                    <a:pt x="475" y="10028"/>
                    <a:pt x="949" y="13198"/>
                    <a:pt x="1543" y="15675"/>
                  </a:cubicBezTo>
                  <a:cubicBezTo>
                    <a:pt x="2136" y="18152"/>
                    <a:pt x="2848" y="19936"/>
                    <a:pt x="4510" y="20629"/>
                  </a:cubicBezTo>
                  <a:cubicBezTo>
                    <a:pt x="6171" y="21323"/>
                    <a:pt x="8782" y="20927"/>
                    <a:pt x="11868" y="18747"/>
                  </a:cubicBezTo>
                  <a:cubicBezTo>
                    <a:pt x="14954" y="16567"/>
                    <a:pt x="18514" y="12604"/>
                    <a:pt x="20057" y="9334"/>
                  </a:cubicBezTo>
                  <a:cubicBezTo>
                    <a:pt x="21600" y="6064"/>
                    <a:pt x="21125" y="3488"/>
                    <a:pt x="19820" y="1903"/>
                  </a:cubicBezTo>
                  <a:cubicBezTo>
                    <a:pt x="18514" y="317"/>
                    <a:pt x="16378" y="-277"/>
                    <a:pt x="15429" y="119"/>
                  </a:cubicBezTo>
                  <a:cubicBezTo>
                    <a:pt x="14479" y="516"/>
                    <a:pt x="14716" y="1903"/>
                    <a:pt x="14954" y="32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" name="Line"/>
            <p:cNvSpPr/>
            <p:nvPr/>
          </p:nvSpPr>
          <p:spPr>
            <a:xfrm>
              <a:off x="2346319" y="209268"/>
              <a:ext cx="27903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680"/>
                    <a:pt x="7200" y="9360"/>
                    <a:pt x="10800" y="12960"/>
                  </a:cubicBezTo>
                  <a:cubicBezTo>
                    <a:pt x="14400" y="16560"/>
                    <a:pt x="1800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5" name="Line"/>
            <p:cNvSpPr/>
            <p:nvPr/>
          </p:nvSpPr>
          <p:spPr>
            <a:xfrm>
              <a:off x="2404740" y="320275"/>
              <a:ext cx="796259" cy="34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30" extrusionOk="0">
                  <a:moveTo>
                    <a:pt x="3874" y="883"/>
                  </a:moveTo>
                  <a:cubicBezTo>
                    <a:pt x="3499" y="601"/>
                    <a:pt x="3123" y="319"/>
                    <a:pt x="2622" y="1025"/>
                  </a:cubicBezTo>
                  <a:cubicBezTo>
                    <a:pt x="2121" y="1730"/>
                    <a:pt x="1495" y="3425"/>
                    <a:pt x="994" y="5613"/>
                  </a:cubicBezTo>
                  <a:cubicBezTo>
                    <a:pt x="493" y="7801"/>
                    <a:pt x="118" y="10483"/>
                    <a:pt x="24" y="12107"/>
                  </a:cubicBezTo>
                  <a:cubicBezTo>
                    <a:pt x="-70" y="13730"/>
                    <a:pt x="118" y="14295"/>
                    <a:pt x="587" y="14578"/>
                  </a:cubicBezTo>
                  <a:cubicBezTo>
                    <a:pt x="1057" y="14860"/>
                    <a:pt x="1808" y="14860"/>
                    <a:pt x="3029" y="13730"/>
                  </a:cubicBezTo>
                  <a:cubicBezTo>
                    <a:pt x="4250" y="12601"/>
                    <a:pt x="5940" y="10342"/>
                    <a:pt x="7036" y="8295"/>
                  </a:cubicBezTo>
                  <a:cubicBezTo>
                    <a:pt x="8132" y="6248"/>
                    <a:pt x="8633" y="4413"/>
                    <a:pt x="8914" y="3072"/>
                  </a:cubicBezTo>
                  <a:cubicBezTo>
                    <a:pt x="9196" y="1730"/>
                    <a:pt x="9259" y="883"/>
                    <a:pt x="9133" y="389"/>
                  </a:cubicBezTo>
                  <a:cubicBezTo>
                    <a:pt x="9008" y="-105"/>
                    <a:pt x="8695" y="-246"/>
                    <a:pt x="8132" y="672"/>
                  </a:cubicBezTo>
                  <a:cubicBezTo>
                    <a:pt x="7568" y="1589"/>
                    <a:pt x="6754" y="3566"/>
                    <a:pt x="6160" y="5895"/>
                  </a:cubicBezTo>
                  <a:cubicBezTo>
                    <a:pt x="5565" y="8225"/>
                    <a:pt x="5189" y="10907"/>
                    <a:pt x="5033" y="12672"/>
                  </a:cubicBezTo>
                  <a:cubicBezTo>
                    <a:pt x="4876" y="14436"/>
                    <a:pt x="4939" y="15283"/>
                    <a:pt x="5377" y="15919"/>
                  </a:cubicBezTo>
                  <a:cubicBezTo>
                    <a:pt x="5815" y="16554"/>
                    <a:pt x="6629" y="16978"/>
                    <a:pt x="7819" y="16201"/>
                  </a:cubicBezTo>
                  <a:cubicBezTo>
                    <a:pt x="9008" y="15425"/>
                    <a:pt x="10573" y="13448"/>
                    <a:pt x="11544" y="11613"/>
                  </a:cubicBezTo>
                  <a:cubicBezTo>
                    <a:pt x="12514" y="9778"/>
                    <a:pt x="12890" y="8083"/>
                    <a:pt x="13172" y="6813"/>
                  </a:cubicBezTo>
                  <a:cubicBezTo>
                    <a:pt x="13453" y="5542"/>
                    <a:pt x="13641" y="4695"/>
                    <a:pt x="13579" y="4413"/>
                  </a:cubicBezTo>
                  <a:cubicBezTo>
                    <a:pt x="13516" y="4130"/>
                    <a:pt x="13203" y="4413"/>
                    <a:pt x="12671" y="5683"/>
                  </a:cubicBezTo>
                  <a:cubicBezTo>
                    <a:pt x="12139" y="6954"/>
                    <a:pt x="11387" y="9213"/>
                    <a:pt x="10980" y="10836"/>
                  </a:cubicBezTo>
                  <a:cubicBezTo>
                    <a:pt x="10573" y="12460"/>
                    <a:pt x="10511" y="13448"/>
                    <a:pt x="10636" y="14083"/>
                  </a:cubicBezTo>
                  <a:cubicBezTo>
                    <a:pt x="10761" y="14719"/>
                    <a:pt x="11074" y="15001"/>
                    <a:pt x="11607" y="14930"/>
                  </a:cubicBezTo>
                  <a:cubicBezTo>
                    <a:pt x="12139" y="14860"/>
                    <a:pt x="12890" y="14436"/>
                    <a:pt x="13453" y="13730"/>
                  </a:cubicBezTo>
                  <a:cubicBezTo>
                    <a:pt x="14017" y="13025"/>
                    <a:pt x="14393" y="12036"/>
                    <a:pt x="14737" y="11119"/>
                  </a:cubicBezTo>
                  <a:cubicBezTo>
                    <a:pt x="15081" y="10201"/>
                    <a:pt x="15394" y="9354"/>
                    <a:pt x="15645" y="9213"/>
                  </a:cubicBezTo>
                  <a:cubicBezTo>
                    <a:pt x="15895" y="9072"/>
                    <a:pt x="16083" y="9636"/>
                    <a:pt x="16177" y="11401"/>
                  </a:cubicBezTo>
                  <a:cubicBezTo>
                    <a:pt x="16271" y="13166"/>
                    <a:pt x="16271" y="16130"/>
                    <a:pt x="16240" y="18107"/>
                  </a:cubicBezTo>
                  <a:cubicBezTo>
                    <a:pt x="16208" y="20083"/>
                    <a:pt x="16146" y="21072"/>
                    <a:pt x="16114" y="21213"/>
                  </a:cubicBezTo>
                  <a:cubicBezTo>
                    <a:pt x="16083" y="21354"/>
                    <a:pt x="16083" y="20648"/>
                    <a:pt x="16240" y="18036"/>
                  </a:cubicBezTo>
                  <a:cubicBezTo>
                    <a:pt x="16396" y="15425"/>
                    <a:pt x="16709" y="10907"/>
                    <a:pt x="17335" y="7942"/>
                  </a:cubicBezTo>
                  <a:cubicBezTo>
                    <a:pt x="17961" y="4978"/>
                    <a:pt x="18900" y="3566"/>
                    <a:pt x="19652" y="3283"/>
                  </a:cubicBezTo>
                  <a:cubicBezTo>
                    <a:pt x="20403" y="3001"/>
                    <a:pt x="20967" y="3848"/>
                    <a:pt x="21248" y="4625"/>
                  </a:cubicBezTo>
                  <a:cubicBezTo>
                    <a:pt x="21530" y="5401"/>
                    <a:pt x="21530" y="6107"/>
                    <a:pt x="21060" y="7166"/>
                  </a:cubicBezTo>
                  <a:cubicBezTo>
                    <a:pt x="20591" y="8225"/>
                    <a:pt x="19652" y="9636"/>
                    <a:pt x="18650" y="10483"/>
                  </a:cubicBezTo>
                  <a:cubicBezTo>
                    <a:pt x="17648" y="11330"/>
                    <a:pt x="16584" y="11613"/>
                    <a:pt x="15520" y="118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" name="Line"/>
            <p:cNvSpPr/>
            <p:nvPr/>
          </p:nvSpPr>
          <p:spPr>
            <a:xfrm>
              <a:off x="3267101" y="390635"/>
              <a:ext cx="4883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7" name="Line"/>
            <p:cNvSpPr/>
            <p:nvPr/>
          </p:nvSpPr>
          <p:spPr>
            <a:xfrm>
              <a:off x="3281053" y="195317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" name="Line"/>
            <p:cNvSpPr/>
            <p:nvPr/>
          </p:nvSpPr>
          <p:spPr>
            <a:xfrm>
              <a:off x="3403353" y="356712"/>
              <a:ext cx="240433" cy="17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0237" extrusionOk="0">
                  <a:moveTo>
                    <a:pt x="1538" y="6449"/>
                  </a:moveTo>
                  <a:cubicBezTo>
                    <a:pt x="1122" y="9183"/>
                    <a:pt x="707" y="11918"/>
                    <a:pt x="395" y="14515"/>
                  </a:cubicBezTo>
                  <a:cubicBezTo>
                    <a:pt x="84" y="17113"/>
                    <a:pt x="-124" y="19573"/>
                    <a:pt x="84" y="20120"/>
                  </a:cubicBezTo>
                  <a:cubicBezTo>
                    <a:pt x="291" y="20667"/>
                    <a:pt x="914" y="19300"/>
                    <a:pt x="2368" y="15745"/>
                  </a:cubicBezTo>
                  <a:cubicBezTo>
                    <a:pt x="3822" y="12191"/>
                    <a:pt x="6107" y="6449"/>
                    <a:pt x="7768" y="3168"/>
                  </a:cubicBezTo>
                  <a:cubicBezTo>
                    <a:pt x="9430" y="-113"/>
                    <a:pt x="10468" y="-933"/>
                    <a:pt x="12130" y="1118"/>
                  </a:cubicBezTo>
                  <a:cubicBezTo>
                    <a:pt x="13791" y="3168"/>
                    <a:pt x="16076" y="8090"/>
                    <a:pt x="17218" y="11234"/>
                  </a:cubicBezTo>
                  <a:cubicBezTo>
                    <a:pt x="18361" y="14378"/>
                    <a:pt x="18361" y="15745"/>
                    <a:pt x="18880" y="16566"/>
                  </a:cubicBezTo>
                  <a:cubicBezTo>
                    <a:pt x="19399" y="17386"/>
                    <a:pt x="20438" y="17659"/>
                    <a:pt x="21476" y="17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" name="Line"/>
            <p:cNvSpPr/>
            <p:nvPr/>
          </p:nvSpPr>
          <p:spPr>
            <a:xfrm>
              <a:off x="3197345" y="362732"/>
              <a:ext cx="693089" cy="5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37" extrusionOk="0">
                  <a:moveTo>
                    <a:pt x="19008" y="0"/>
                  </a:moveTo>
                  <a:cubicBezTo>
                    <a:pt x="17280" y="1276"/>
                    <a:pt x="15552" y="2551"/>
                    <a:pt x="14544" y="3402"/>
                  </a:cubicBezTo>
                  <a:cubicBezTo>
                    <a:pt x="13536" y="4252"/>
                    <a:pt x="13248" y="4677"/>
                    <a:pt x="13320" y="4805"/>
                  </a:cubicBezTo>
                  <a:cubicBezTo>
                    <a:pt x="13392" y="4932"/>
                    <a:pt x="13824" y="4762"/>
                    <a:pt x="14652" y="4252"/>
                  </a:cubicBezTo>
                  <a:cubicBezTo>
                    <a:pt x="15480" y="3742"/>
                    <a:pt x="16704" y="2891"/>
                    <a:pt x="17640" y="2594"/>
                  </a:cubicBezTo>
                  <a:cubicBezTo>
                    <a:pt x="18576" y="2296"/>
                    <a:pt x="19224" y="2551"/>
                    <a:pt x="19872" y="3954"/>
                  </a:cubicBezTo>
                  <a:cubicBezTo>
                    <a:pt x="20520" y="5357"/>
                    <a:pt x="21168" y="7909"/>
                    <a:pt x="21384" y="10290"/>
                  </a:cubicBezTo>
                  <a:cubicBezTo>
                    <a:pt x="21600" y="12671"/>
                    <a:pt x="21384" y="14882"/>
                    <a:pt x="20484" y="16583"/>
                  </a:cubicBezTo>
                  <a:cubicBezTo>
                    <a:pt x="19584" y="18283"/>
                    <a:pt x="18000" y="19474"/>
                    <a:pt x="15984" y="20239"/>
                  </a:cubicBezTo>
                  <a:cubicBezTo>
                    <a:pt x="13968" y="21005"/>
                    <a:pt x="11520" y="21345"/>
                    <a:pt x="8784" y="21472"/>
                  </a:cubicBezTo>
                  <a:cubicBezTo>
                    <a:pt x="6048" y="21600"/>
                    <a:pt x="3024" y="21515"/>
                    <a:pt x="0" y="214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" name="Line"/>
            <p:cNvSpPr/>
            <p:nvPr/>
          </p:nvSpPr>
          <p:spPr>
            <a:xfrm>
              <a:off x="4237230" y="80437"/>
              <a:ext cx="48314" cy="47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31" extrusionOk="0">
                  <a:moveTo>
                    <a:pt x="18285" y="2372"/>
                  </a:moveTo>
                  <a:cubicBezTo>
                    <a:pt x="16228" y="1737"/>
                    <a:pt x="14171" y="1102"/>
                    <a:pt x="11085" y="625"/>
                  </a:cubicBezTo>
                  <a:cubicBezTo>
                    <a:pt x="8000" y="149"/>
                    <a:pt x="3885" y="-169"/>
                    <a:pt x="1828" y="96"/>
                  </a:cubicBezTo>
                  <a:cubicBezTo>
                    <a:pt x="-229" y="360"/>
                    <a:pt x="-229" y="1207"/>
                    <a:pt x="285" y="3537"/>
                  </a:cubicBezTo>
                  <a:cubicBezTo>
                    <a:pt x="800" y="5866"/>
                    <a:pt x="1828" y="9678"/>
                    <a:pt x="5428" y="12907"/>
                  </a:cubicBezTo>
                  <a:cubicBezTo>
                    <a:pt x="9028" y="16137"/>
                    <a:pt x="15200" y="18784"/>
                    <a:pt x="21371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" name="Line"/>
            <p:cNvSpPr/>
            <p:nvPr/>
          </p:nvSpPr>
          <p:spPr>
            <a:xfrm>
              <a:off x="4258683" y="279025"/>
              <a:ext cx="289298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6" extrusionOk="0">
                  <a:moveTo>
                    <a:pt x="11752" y="0"/>
                  </a:moveTo>
                  <a:cubicBezTo>
                    <a:pt x="8323" y="5457"/>
                    <a:pt x="4894" y="10914"/>
                    <a:pt x="2837" y="14211"/>
                  </a:cubicBezTo>
                  <a:cubicBezTo>
                    <a:pt x="780" y="17507"/>
                    <a:pt x="94" y="18644"/>
                    <a:pt x="9" y="19667"/>
                  </a:cubicBezTo>
                  <a:cubicBezTo>
                    <a:pt x="-77" y="20691"/>
                    <a:pt x="437" y="21600"/>
                    <a:pt x="2580" y="21486"/>
                  </a:cubicBezTo>
                  <a:cubicBezTo>
                    <a:pt x="4723" y="21373"/>
                    <a:pt x="8494" y="20236"/>
                    <a:pt x="11752" y="18872"/>
                  </a:cubicBezTo>
                  <a:cubicBezTo>
                    <a:pt x="15009" y="17507"/>
                    <a:pt x="17752" y="15916"/>
                    <a:pt x="19380" y="14665"/>
                  </a:cubicBezTo>
                  <a:cubicBezTo>
                    <a:pt x="21009" y="13415"/>
                    <a:pt x="21523" y="12505"/>
                    <a:pt x="21266" y="11823"/>
                  </a:cubicBezTo>
                  <a:cubicBezTo>
                    <a:pt x="21009" y="11141"/>
                    <a:pt x="19980" y="10686"/>
                    <a:pt x="18952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" name="Line"/>
            <p:cNvSpPr/>
            <p:nvPr/>
          </p:nvSpPr>
          <p:spPr>
            <a:xfrm>
              <a:off x="4587820" y="334830"/>
              <a:ext cx="53481" cy="218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8" extrusionOk="0">
                  <a:moveTo>
                    <a:pt x="18783" y="0"/>
                  </a:moveTo>
                  <a:cubicBezTo>
                    <a:pt x="13148" y="4775"/>
                    <a:pt x="7513" y="9549"/>
                    <a:pt x="4226" y="12619"/>
                  </a:cubicBezTo>
                  <a:cubicBezTo>
                    <a:pt x="939" y="15688"/>
                    <a:pt x="0" y="17053"/>
                    <a:pt x="0" y="18303"/>
                  </a:cubicBezTo>
                  <a:cubicBezTo>
                    <a:pt x="0" y="19554"/>
                    <a:pt x="939" y="20691"/>
                    <a:pt x="4696" y="21145"/>
                  </a:cubicBezTo>
                  <a:cubicBezTo>
                    <a:pt x="8452" y="21600"/>
                    <a:pt x="15026" y="21373"/>
                    <a:pt x="21600" y="21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" name="Line"/>
            <p:cNvSpPr/>
            <p:nvPr/>
          </p:nvSpPr>
          <p:spPr>
            <a:xfrm>
              <a:off x="4754363" y="146488"/>
              <a:ext cx="270597" cy="38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40" extrusionOk="0">
                  <a:moveTo>
                    <a:pt x="18162" y="0"/>
                  </a:moveTo>
                  <a:cubicBezTo>
                    <a:pt x="17793" y="4478"/>
                    <a:pt x="17423" y="8956"/>
                    <a:pt x="17147" y="11590"/>
                  </a:cubicBezTo>
                  <a:cubicBezTo>
                    <a:pt x="16870" y="14224"/>
                    <a:pt x="16685" y="15015"/>
                    <a:pt x="16500" y="15739"/>
                  </a:cubicBezTo>
                  <a:cubicBezTo>
                    <a:pt x="16316" y="16463"/>
                    <a:pt x="16131" y="17122"/>
                    <a:pt x="15485" y="17320"/>
                  </a:cubicBezTo>
                  <a:cubicBezTo>
                    <a:pt x="14839" y="17517"/>
                    <a:pt x="13731" y="17254"/>
                    <a:pt x="12162" y="16727"/>
                  </a:cubicBezTo>
                  <a:cubicBezTo>
                    <a:pt x="10593" y="16200"/>
                    <a:pt x="8562" y="15410"/>
                    <a:pt x="6900" y="15015"/>
                  </a:cubicBezTo>
                  <a:cubicBezTo>
                    <a:pt x="5239" y="14620"/>
                    <a:pt x="3947" y="14620"/>
                    <a:pt x="2839" y="15212"/>
                  </a:cubicBezTo>
                  <a:cubicBezTo>
                    <a:pt x="1731" y="15805"/>
                    <a:pt x="808" y="16990"/>
                    <a:pt x="347" y="17978"/>
                  </a:cubicBezTo>
                  <a:cubicBezTo>
                    <a:pt x="-115" y="18966"/>
                    <a:pt x="-115" y="19756"/>
                    <a:pt x="347" y="20415"/>
                  </a:cubicBezTo>
                  <a:cubicBezTo>
                    <a:pt x="808" y="21073"/>
                    <a:pt x="1731" y="21600"/>
                    <a:pt x="5331" y="21534"/>
                  </a:cubicBezTo>
                  <a:cubicBezTo>
                    <a:pt x="8931" y="21468"/>
                    <a:pt x="15208" y="20810"/>
                    <a:pt x="21485" y="201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" name="Line"/>
            <p:cNvSpPr/>
            <p:nvPr/>
          </p:nvSpPr>
          <p:spPr>
            <a:xfrm>
              <a:off x="5067855" y="334830"/>
              <a:ext cx="187301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extrusionOk="0">
                  <a:moveTo>
                    <a:pt x="21481" y="0"/>
                  </a:moveTo>
                  <a:cubicBezTo>
                    <a:pt x="16414" y="1029"/>
                    <a:pt x="11348" y="2057"/>
                    <a:pt x="8148" y="2957"/>
                  </a:cubicBezTo>
                  <a:cubicBezTo>
                    <a:pt x="4948" y="3857"/>
                    <a:pt x="3614" y="4629"/>
                    <a:pt x="2414" y="5529"/>
                  </a:cubicBezTo>
                  <a:cubicBezTo>
                    <a:pt x="1214" y="6429"/>
                    <a:pt x="148" y="7457"/>
                    <a:pt x="14" y="8486"/>
                  </a:cubicBezTo>
                  <a:cubicBezTo>
                    <a:pt x="-119" y="9514"/>
                    <a:pt x="681" y="10543"/>
                    <a:pt x="3748" y="11829"/>
                  </a:cubicBezTo>
                  <a:cubicBezTo>
                    <a:pt x="6814" y="13114"/>
                    <a:pt x="12148" y="14657"/>
                    <a:pt x="15081" y="16071"/>
                  </a:cubicBezTo>
                  <a:cubicBezTo>
                    <a:pt x="18014" y="17486"/>
                    <a:pt x="18548" y="18771"/>
                    <a:pt x="18014" y="19671"/>
                  </a:cubicBezTo>
                  <a:cubicBezTo>
                    <a:pt x="17481" y="20571"/>
                    <a:pt x="15881" y="21086"/>
                    <a:pt x="14014" y="21343"/>
                  </a:cubicBezTo>
                  <a:cubicBezTo>
                    <a:pt x="12148" y="21600"/>
                    <a:pt x="10014" y="21600"/>
                    <a:pt x="78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" name="Line"/>
            <p:cNvSpPr/>
            <p:nvPr/>
          </p:nvSpPr>
          <p:spPr>
            <a:xfrm>
              <a:off x="4662227" y="0"/>
              <a:ext cx="12556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6" name="Line"/>
            <p:cNvSpPr/>
            <p:nvPr/>
          </p:nvSpPr>
          <p:spPr>
            <a:xfrm>
              <a:off x="5605133" y="299951"/>
              <a:ext cx="406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0"/>
                  </a:moveTo>
                  <a:cubicBezTo>
                    <a:pt x="6582" y="1751"/>
                    <a:pt x="2982" y="3503"/>
                    <a:pt x="1182" y="6519"/>
                  </a:cubicBezTo>
                  <a:cubicBezTo>
                    <a:pt x="-618" y="9535"/>
                    <a:pt x="-618" y="13816"/>
                    <a:pt x="2982" y="16541"/>
                  </a:cubicBezTo>
                  <a:cubicBezTo>
                    <a:pt x="6582" y="19265"/>
                    <a:pt x="13782" y="20432"/>
                    <a:pt x="209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" name="Line"/>
            <p:cNvSpPr/>
            <p:nvPr/>
          </p:nvSpPr>
          <p:spPr>
            <a:xfrm>
              <a:off x="5692015" y="316608"/>
              <a:ext cx="295581" cy="27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91" extrusionOk="0">
                  <a:moveTo>
                    <a:pt x="1202" y="1411"/>
                  </a:moveTo>
                  <a:cubicBezTo>
                    <a:pt x="864" y="5371"/>
                    <a:pt x="527" y="9331"/>
                    <a:pt x="274" y="11851"/>
                  </a:cubicBezTo>
                  <a:cubicBezTo>
                    <a:pt x="21" y="14371"/>
                    <a:pt x="-148" y="15451"/>
                    <a:pt x="189" y="15901"/>
                  </a:cubicBezTo>
                  <a:cubicBezTo>
                    <a:pt x="527" y="16351"/>
                    <a:pt x="1371" y="16171"/>
                    <a:pt x="2974" y="14281"/>
                  </a:cubicBezTo>
                  <a:cubicBezTo>
                    <a:pt x="4577" y="12391"/>
                    <a:pt x="6940" y="8791"/>
                    <a:pt x="8290" y="6541"/>
                  </a:cubicBezTo>
                  <a:cubicBezTo>
                    <a:pt x="9640" y="4291"/>
                    <a:pt x="9977" y="3391"/>
                    <a:pt x="10399" y="2401"/>
                  </a:cubicBezTo>
                  <a:cubicBezTo>
                    <a:pt x="10821" y="1411"/>
                    <a:pt x="11327" y="331"/>
                    <a:pt x="12002" y="61"/>
                  </a:cubicBezTo>
                  <a:cubicBezTo>
                    <a:pt x="12677" y="-209"/>
                    <a:pt x="13521" y="331"/>
                    <a:pt x="14955" y="3571"/>
                  </a:cubicBezTo>
                  <a:cubicBezTo>
                    <a:pt x="16390" y="6811"/>
                    <a:pt x="18415" y="12751"/>
                    <a:pt x="19596" y="16171"/>
                  </a:cubicBezTo>
                  <a:cubicBezTo>
                    <a:pt x="20777" y="19591"/>
                    <a:pt x="21115" y="20491"/>
                    <a:pt x="21452" y="21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8" name="Line"/>
            <p:cNvSpPr/>
            <p:nvPr/>
          </p:nvSpPr>
          <p:spPr>
            <a:xfrm>
              <a:off x="6245694" y="242234"/>
              <a:ext cx="246622" cy="299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24" extrusionOk="0">
                  <a:moveTo>
                    <a:pt x="7800" y="3104"/>
                  </a:moveTo>
                  <a:cubicBezTo>
                    <a:pt x="8600" y="2444"/>
                    <a:pt x="9400" y="1785"/>
                    <a:pt x="10100" y="1125"/>
                  </a:cubicBezTo>
                  <a:cubicBezTo>
                    <a:pt x="10800" y="466"/>
                    <a:pt x="11400" y="-194"/>
                    <a:pt x="11100" y="53"/>
                  </a:cubicBezTo>
                  <a:cubicBezTo>
                    <a:pt x="10800" y="301"/>
                    <a:pt x="9600" y="1455"/>
                    <a:pt x="7700" y="3269"/>
                  </a:cubicBezTo>
                  <a:cubicBezTo>
                    <a:pt x="5800" y="5082"/>
                    <a:pt x="3200" y="7556"/>
                    <a:pt x="1700" y="9204"/>
                  </a:cubicBezTo>
                  <a:cubicBezTo>
                    <a:pt x="200" y="10853"/>
                    <a:pt x="-200" y="11678"/>
                    <a:pt x="600" y="12172"/>
                  </a:cubicBezTo>
                  <a:cubicBezTo>
                    <a:pt x="1400" y="12667"/>
                    <a:pt x="3400" y="12832"/>
                    <a:pt x="6600" y="13162"/>
                  </a:cubicBezTo>
                  <a:cubicBezTo>
                    <a:pt x="9800" y="13491"/>
                    <a:pt x="14200" y="13986"/>
                    <a:pt x="16800" y="14563"/>
                  </a:cubicBezTo>
                  <a:cubicBezTo>
                    <a:pt x="19400" y="15140"/>
                    <a:pt x="20200" y="15800"/>
                    <a:pt x="20700" y="16542"/>
                  </a:cubicBezTo>
                  <a:cubicBezTo>
                    <a:pt x="21200" y="17284"/>
                    <a:pt x="21400" y="18108"/>
                    <a:pt x="21000" y="18768"/>
                  </a:cubicBezTo>
                  <a:cubicBezTo>
                    <a:pt x="20600" y="19427"/>
                    <a:pt x="19600" y="19922"/>
                    <a:pt x="17100" y="20417"/>
                  </a:cubicBezTo>
                  <a:cubicBezTo>
                    <a:pt x="14600" y="20911"/>
                    <a:pt x="10600" y="21406"/>
                    <a:pt x="7500" y="21159"/>
                  </a:cubicBezTo>
                  <a:cubicBezTo>
                    <a:pt x="4400" y="20911"/>
                    <a:pt x="2200" y="19922"/>
                    <a:pt x="0" y="18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" name="Line"/>
            <p:cNvSpPr/>
            <p:nvPr/>
          </p:nvSpPr>
          <p:spPr>
            <a:xfrm>
              <a:off x="6516506" y="31331"/>
              <a:ext cx="454654" cy="48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21" extrusionOk="0">
                  <a:moveTo>
                    <a:pt x="2676" y="14827"/>
                  </a:moveTo>
                  <a:cubicBezTo>
                    <a:pt x="2895" y="14216"/>
                    <a:pt x="3113" y="13605"/>
                    <a:pt x="2949" y="13350"/>
                  </a:cubicBezTo>
                  <a:cubicBezTo>
                    <a:pt x="2786" y="13095"/>
                    <a:pt x="2240" y="13197"/>
                    <a:pt x="1749" y="13758"/>
                  </a:cubicBezTo>
                  <a:cubicBezTo>
                    <a:pt x="1258" y="14318"/>
                    <a:pt x="822" y="15337"/>
                    <a:pt x="440" y="16509"/>
                  </a:cubicBezTo>
                  <a:cubicBezTo>
                    <a:pt x="58" y="17680"/>
                    <a:pt x="-269" y="19005"/>
                    <a:pt x="331" y="19973"/>
                  </a:cubicBezTo>
                  <a:cubicBezTo>
                    <a:pt x="931" y="20941"/>
                    <a:pt x="2458" y="21552"/>
                    <a:pt x="4040" y="20992"/>
                  </a:cubicBezTo>
                  <a:cubicBezTo>
                    <a:pt x="5622" y="20431"/>
                    <a:pt x="7258" y="18699"/>
                    <a:pt x="8295" y="15846"/>
                  </a:cubicBezTo>
                  <a:cubicBezTo>
                    <a:pt x="9331" y="12994"/>
                    <a:pt x="9767" y="9020"/>
                    <a:pt x="9986" y="6422"/>
                  </a:cubicBezTo>
                  <a:cubicBezTo>
                    <a:pt x="10204" y="3824"/>
                    <a:pt x="10204" y="2601"/>
                    <a:pt x="10204" y="1633"/>
                  </a:cubicBezTo>
                  <a:cubicBezTo>
                    <a:pt x="10204" y="665"/>
                    <a:pt x="10204" y="-48"/>
                    <a:pt x="10367" y="3"/>
                  </a:cubicBezTo>
                  <a:cubicBezTo>
                    <a:pt x="10531" y="54"/>
                    <a:pt x="10858" y="869"/>
                    <a:pt x="11186" y="2958"/>
                  </a:cubicBezTo>
                  <a:cubicBezTo>
                    <a:pt x="11513" y="5046"/>
                    <a:pt x="11840" y="8409"/>
                    <a:pt x="11895" y="11414"/>
                  </a:cubicBezTo>
                  <a:cubicBezTo>
                    <a:pt x="11949" y="14420"/>
                    <a:pt x="11731" y="17069"/>
                    <a:pt x="11622" y="18699"/>
                  </a:cubicBezTo>
                  <a:cubicBezTo>
                    <a:pt x="11513" y="20329"/>
                    <a:pt x="11513" y="20941"/>
                    <a:pt x="11786" y="21144"/>
                  </a:cubicBezTo>
                  <a:cubicBezTo>
                    <a:pt x="12058" y="21348"/>
                    <a:pt x="12604" y="21144"/>
                    <a:pt x="13367" y="20075"/>
                  </a:cubicBezTo>
                  <a:cubicBezTo>
                    <a:pt x="14131" y="19005"/>
                    <a:pt x="15113" y="17069"/>
                    <a:pt x="15767" y="15744"/>
                  </a:cubicBezTo>
                  <a:cubicBezTo>
                    <a:pt x="16422" y="14420"/>
                    <a:pt x="16749" y="13707"/>
                    <a:pt x="17131" y="13197"/>
                  </a:cubicBezTo>
                  <a:cubicBezTo>
                    <a:pt x="17513" y="12688"/>
                    <a:pt x="17949" y="12382"/>
                    <a:pt x="18331" y="12433"/>
                  </a:cubicBezTo>
                  <a:cubicBezTo>
                    <a:pt x="18713" y="12484"/>
                    <a:pt x="19040" y="12892"/>
                    <a:pt x="19204" y="14267"/>
                  </a:cubicBezTo>
                  <a:cubicBezTo>
                    <a:pt x="19367" y="15643"/>
                    <a:pt x="19367" y="17986"/>
                    <a:pt x="19367" y="19412"/>
                  </a:cubicBezTo>
                  <a:cubicBezTo>
                    <a:pt x="19367" y="20839"/>
                    <a:pt x="19367" y="21348"/>
                    <a:pt x="19695" y="21195"/>
                  </a:cubicBezTo>
                  <a:cubicBezTo>
                    <a:pt x="20022" y="21043"/>
                    <a:pt x="20676" y="20227"/>
                    <a:pt x="21331" y="194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" name="Line"/>
            <p:cNvSpPr/>
            <p:nvPr/>
          </p:nvSpPr>
          <p:spPr>
            <a:xfrm>
              <a:off x="6995471" y="343394"/>
              <a:ext cx="559765" cy="184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138" extrusionOk="0">
                  <a:moveTo>
                    <a:pt x="2793" y="2218"/>
                  </a:moveTo>
                  <a:cubicBezTo>
                    <a:pt x="3235" y="2218"/>
                    <a:pt x="3678" y="2218"/>
                    <a:pt x="3988" y="2885"/>
                  </a:cubicBezTo>
                  <a:cubicBezTo>
                    <a:pt x="4298" y="3551"/>
                    <a:pt x="4475" y="4885"/>
                    <a:pt x="4386" y="6751"/>
                  </a:cubicBezTo>
                  <a:cubicBezTo>
                    <a:pt x="4298" y="8618"/>
                    <a:pt x="3944" y="11018"/>
                    <a:pt x="3590" y="12885"/>
                  </a:cubicBezTo>
                  <a:cubicBezTo>
                    <a:pt x="3235" y="14751"/>
                    <a:pt x="2881" y="16085"/>
                    <a:pt x="2616" y="17418"/>
                  </a:cubicBezTo>
                  <a:cubicBezTo>
                    <a:pt x="2350" y="18751"/>
                    <a:pt x="2173" y="20085"/>
                    <a:pt x="2306" y="20751"/>
                  </a:cubicBezTo>
                  <a:cubicBezTo>
                    <a:pt x="2439" y="21418"/>
                    <a:pt x="2881" y="21418"/>
                    <a:pt x="3988" y="19151"/>
                  </a:cubicBezTo>
                  <a:cubicBezTo>
                    <a:pt x="5094" y="16885"/>
                    <a:pt x="6865" y="12351"/>
                    <a:pt x="7839" y="9285"/>
                  </a:cubicBezTo>
                  <a:cubicBezTo>
                    <a:pt x="8812" y="6218"/>
                    <a:pt x="8990" y="4618"/>
                    <a:pt x="8724" y="3418"/>
                  </a:cubicBezTo>
                  <a:cubicBezTo>
                    <a:pt x="8458" y="2218"/>
                    <a:pt x="7750" y="1418"/>
                    <a:pt x="6644" y="1018"/>
                  </a:cubicBezTo>
                  <a:cubicBezTo>
                    <a:pt x="5537" y="618"/>
                    <a:pt x="4032" y="618"/>
                    <a:pt x="2749" y="1151"/>
                  </a:cubicBezTo>
                  <a:cubicBezTo>
                    <a:pt x="1465" y="1685"/>
                    <a:pt x="403" y="2751"/>
                    <a:pt x="93" y="3285"/>
                  </a:cubicBezTo>
                  <a:cubicBezTo>
                    <a:pt x="-217" y="3818"/>
                    <a:pt x="226" y="3818"/>
                    <a:pt x="1819" y="3151"/>
                  </a:cubicBezTo>
                  <a:cubicBezTo>
                    <a:pt x="3412" y="2485"/>
                    <a:pt x="6157" y="1151"/>
                    <a:pt x="7927" y="485"/>
                  </a:cubicBezTo>
                  <a:cubicBezTo>
                    <a:pt x="9698" y="-182"/>
                    <a:pt x="10494" y="-182"/>
                    <a:pt x="10893" y="618"/>
                  </a:cubicBezTo>
                  <a:cubicBezTo>
                    <a:pt x="11291" y="1418"/>
                    <a:pt x="11291" y="3018"/>
                    <a:pt x="11026" y="5418"/>
                  </a:cubicBezTo>
                  <a:cubicBezTo>
                    <a:pt x="10760" y="7818"/>
                    <a:pt x="10229" y="11018"/>
                    <a:pt x="10008" y="13285"/>
                  </a:cubicBezTo>
                  <a:cubicBezTo>
                    <a:pt x="9786" y="15551"/>
                    <a:pt x="9875" y="16885"/>
                    <a:pt x="10140" y="17551"/>
                  </a:cubicBezTo>
                  <a:cubicBezTo>
                    <a:pt x="10406" y="18218"/>
                    <a:pt x="10849" y="18218"/>
                    <a:pt x="12398" y="17151"/>
                  </a:cubicBezTo>
                  <a:cubicBezTo>
                    <a:pt x="13947" y="16085"/>
                    <a:pt x="16603" y="13951"/>
                    <a:pt x="18196" y="12351"/>
                  </a:cubicBezTo>
                  <a:cubicBezTo>
                    <a:pt x="19790" y="10751"/>
                    <a:pt x="20321" y="9685"/>
                    <a:pt x="20719" y="8618"/>
                  </a:cubicBezTo>
                  <a:cubicBezTo>
                    <a:pt x="21117" y="7551"/>
                    <a:pt x="21383" y="6485"/>
                    <a:pt x="21294" y="5951"/>
                  </a:cubicBezTo>
                  <a:cubicBezTo>
                    <a:pt x="21206" y="5418"/>
                    <a:pt x="20763" y="5418"/>
                    <a:pt x="19613" y="6085"/>
                  </a:cubicBezTo>
                  <a:cubicBezTo>
                    <a:pt x="18462" y="6751"/>
                    <a:pt x="16603" y="8085"/>
                    <a:pt x="15363" y="8751"/>
                  </a:cubicBezTo>
                  <a:cubicBezTo>
                    <a:pt x="14124" y="9418"/>
                    <a:pt x="13504" y="9418"/>
                    <a:pt x="13327" y="8885"/>
                  </a:cubicBezTo>
                  <a:cubicBezTo>
                    <a:pt x="13150" y="8351"/>
                    <a:pt x="13416" y="7285"/>
                    <a:pt x="13903" y="5818"/>
                  </a:cubicBezTo>
                  <a:cubicBezTo>
                    <a:pt x="14390" y="4351"/>
                    <a:pt x="15098" y="2485"/>
                    <a:pt x="15806" y="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" name="Line"/>
            <p:cNvSpPr/>
            <p:nvPr/>
          </p:nvSpPr>
          <p:spPr>
            <a:xfrm>
              <a:off x="7619892" y="90683"/>
              <a:ext cx="1753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5" h="21600" extrusionOk="0">
                  <a:moveTo>
                    <a:pt x="0" y="0"/>
                  </a:moveTo>
                  <a:cubicBezTo>
                    <a:pt x="10800" y="1934"/>
                    <a:pt x="21600" y="3869"/>
                    <a:pt x="20250" y="6716"/>
                  </a:cubicBezTo>
                  <a:cubicBezTo>
                    <a:pt x="18900" y="9564"/>
                    <a:pt x="5400" y="13325"/>
                    <a:pt x="2700" y="15958"/>
                  </a:cubicBezTo>
                  <a:cubicBezTo>
                    <a:pt x="0" y="18591"/>
                    <a:pt x="8100" y="2009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" name="Line"/>
            <p:cNvSpPr/>
            <p:nvPr/>
          </p:nvSpPr>
          <p:spPr>
            <a:xfrm>
              <a:off x="8078942" y="224780"/>
              <a:ext cx="342038" cy="313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103" extrusionOk="0">
                  <a:moveTo>
                    <a:pt x="4900" y="7408"/>
                  </a:moveTo>
                  <a:cubicBezTo>
                    <a:pt x="3879" y="6938"/>
                    <a:pt x="2857" y="6468"/>
                    <a:pt x="2127" y="6625"/>
                  </a:cubicBezTo>
                  <a:cubicBezTo>
                    <a:pt x="1397" y="6781"/>
                    <a:pt x="960" y="7564"/>
                    <a:pt x="595" y="9051"/>
                  </a:cubicBezTo>
                  <a:cubicBezTo>
                    <a:pt x="230" y="10538"/>
                    <a:pt x="-62" y="12729"/>
                    <a:pt x="11" y="14608"/>
                  </a:cubicBezTo>
                  <a:cubicBezTo>
                    <a:pt x="84" y="16486"/>
                    <a:pt x="522" y="18051"/>
                    <a:pt x="1908" y="18521"/>
                  </a:cubicBezTo>
                  <a:cubicBezTo>
                    <a:pt x="3295" y="18990"/>
                    <a:pt x="5630" y="18364"/>
                    <a:pt x="7381" y="17738"/>
                  </a:cubicBezTo>
                  <a:cubicBezTo>
                    <a:pt x="9133" y="17112"/>
                    <a:pt x="10300" y="16486"/>
                    <a:pt x="11103" y="16564"/>
                  </a:cubicBezTo>
                  <a:cubicBezTo>
                    <a:pt x="11906" y="16642"/>
                    <a:pt x="12343" y="17425"/>
                    <a:pt x="12708" y="18442"/>
                  </a:cubicBezTo>
                  <a:cubicBezTo>
                    <a:pt x="13073" y="19460"/>
                    <a:pt x="13365" y="20712"/>
                    <a:pt x="14095" y="21025"/>
                  </a:cubicBezTo>
                  <a:cubicBezTo>
                    <a:pt x="14824" y="21338"/>
                    <a:pt x="15992" y="20712"/>
                    <a:pt x="17306" y="18912"/>
                  </a:cubicBezTo>
                  <a:cubicBezTo>
                    <a:pt x="18619" y="17112"/>
                    <a:pt x="20079" y="14138"/>
                    <a:pt x="20808" y="11242"/>
                  </a:cubicBezTo>
                  <a:cubicBezTo>
                    <a:pt x="21538" y="8347"/>
                    <a:pt x="21538" y="5529"/>
                    <a:pt x="21392" y="3729"/>
                  </a:cubicBezTo>
                  <a:cubicBezTo>
                    <a:pt x="21246" y="1929"/>
                    <a:pt x="20954" y="1147"/>
                    <a:pt x="20443" y="599"/>
                  </a:cubicBezTo>
                  <a:cubicBezTo>
                    <a:pt x="19933" y="51"/>
                    <a:pt x="19203" y="-262"/>
                    <a:pt x="18692" y="286"/>
                  </a:cubicBezTo>
                  <a:cubicBezTo>
                    <a:pt x="18181" y="834"/>
                    <a:pt x="17889" y="2242"/>
                    <a:pt x="17597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" name="Line"/>
            <p:cNvSpPr/>
            <p:nvPr/>
          </p:nvSpPr>
          <p:spPr>
            <a:xfrm>
              <a:off x="8484870" y="27902"/>
              <a:ext cx="244148" cy="515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0"/>
                  </a:moveTo>
                  <a:cubicBezTo>
                    <a:pt x="0" y="3600"/>
                    <a:pt x="0" y="7200"/>
                    <a:pt x="309" y="10314"/>
                  </a:cubicBezTo>
                  <a:cubicBezTo>
                    <a:pt x="617" y="13427"/>
                    <a:pt x="1234" y="16054"/>
                    <a:pt x="1851" y="17611"/>
                  </a:cubicBezTo>
                  <a:cubicBezTo>
                    <a:pt x="2469" y="19168"/>
                    <a:pt x="3086" y="19654"/>
                    <a:pt x="3806" y="19703"/>
                  </a:cubicBezTo>
                  <a:cubicBezTo>
                    <a:pt x="4526" y="19751"/>
                    <a:pt x="5349" y="19362"/>
                    <a:pt x="6583" y="18049"/>
                  </a:cubicBezTo>
                  <a:cubicBezTo>
                    <a:pt x="7817" y="16735"/>
                    <a:pt x="9463" y="14497"/>
                    <a:pt x="10594" y="13038"/>
                  </a:cubicBezTo>
                  <a:cubicBezTo>
                    <a:pt x="11726" y="11578"/>
                    <a:pt x="12343" y="10897"/>
                    <a:pt x="12754" y="10800"/>
                  </a:cubicBezTo>
                  <a:cubicBezTo>
                    <a:pt x="13166" y="10703"/>
                    <a:pt x="13371" y="11189"/>
                    <a:pt x="13577" y="12649"/>
                  </a:cubicBezTo>
                  <a:cubicBezTo>
                    <a:pt x="13783" y="14108"/>
                    <a:pt x="13989" y="16541"/>
                    <a:pt x="14297" y="18000"/>
                  </a:cubicBezTo>
                  <a:cubicBezTo>
                    <a:pt x="14606" y="19459"/>
                    <a:pt x="15017" y="19946"/>
                    <a:pt x="15531" y="20481"/>
                  </a:cubicBezTo>
                  <a:cubicBezTo>
                    <a:pt x="16046" y="21016"/>
                    <a:pt x="16663" y="21600"/>
                    <a:pt x="17691" y="21551"/>
                  </a:cubicBezTo>
                  <a:cubicBezTo>
                    <a:pt x="18720" y="21503"/>
                    <a:pt x="20160" y="20822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" name="Line"/>
            <p:cNvSpPr/>
            <p:nvPr/>
          </p:nvSpPr>
          <p:spPr>
            <a:xfrm>
              <a:off x="8735993" y="282344"/>
              <a:ext cx="252357" cy="24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0707" extrusionOk="0">
                  <a:moveTo>
                    <a:pt x="2893" y="7446"/>
                  </a:moveTo>
                  <a:cubicBezTo>
                    <a:pt x="3857" y="7446"/>
                    <a:pt x="4821" y="7446"/>
                    <a:pt x="5400" y="8040"/>
                  </a:cubicBezTo>
                  <a:cubicBezTo>
                    <a:pt x="5979" y="8635"/>
                    <a:pt x="6171" y="9824"/>
                    <a:pt x="6171" y="11904"/>
                  </a:cubicBezTo>
                  <a:cubicBezTo>
                    <a:pt x="6171" y="13985"/>
                    <a:pt x="5979" y="16958"/>
                    <a:pt x="6268" y="18741"/>
                  </a:cubicBezTo>
                  <a:cubicBezTo>
                    <a:pt x="6557" y="20525"/>
                    <a:pt x="7329" y="21119"/>
                    <a:pt x="9643" y="20425"/>
                  </a:cubicBezTo>
                  <a:cubicBezTo>
                    <a:pt x="11957" y="19732"/>
                    <a:pt x="15814" y="17750"/>
                    <a:pt x="18225" y="14381"/>
                  </a:cubicBezTo>
                  <a:cubicBezTo>
                    <a:pt x="20636" y="11013"/>
                    <a:pt x="21600" y="6257"/>
                    <a:pt x="20443" y="3383"/>
                  </a:cubicBezTo>
                  <a:cubicBezTo>
                    <a:pt x="19286" y="510"/>
                    <a:pt x="16007" y="-481"/>
                    <a:pt x="12246" y="213"/>
                  </a:cubicBezTo>
                  <a:cubicBezTo>
                    <a:pt x="8486" y="906"/>
                    <a:pt x="4243" y="3284"/>
                    <a:pt x="0" y="5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" name="Line"/>
            <p:cNvSpPr/>
            <p:nvPr/>
          </p:nvSpPr>
          <p:spPr>
            <a:xfrm>
              <a:off x="9384201" y="135929"/>
              <a:ext cx="328508" cy="36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76" extrusionOk="0">
                  <a:moveTo>
                    <a:pt x="6334" y="9233"/>
                  </a:moveTo>
                  <a:cubicBezTo>
                    <a:pt x="5584" y="8960"/>
                    <a:pt x="4834" y="8686"/>
                    <a:pt x="4009" y="9575"/>
                  </a:cubicBezTo>
                  <a:cubicBezTo>
                    <a:pt x="3184" y="10464"/>
                    <a:pt x="2284" y="12514"/>
                    <a:pt x="1534" y="14360"/>
                  </a:cubicBezTo>
                  <a:cubicBezTo>
                    <a:pt x="784" y="16205"/>
                    <a:pt x="184" y="17846"/>
                    <a:pt x="34" y="19008"/>
                  </a:cubicBezTo>
                  <a:cubicBezTo>
                    <a:pt x="-116" y="20170"/>
                    <a:pt x="184" y="20853"/>
                    <a:pt x="1909" y="20580"/>
                  </a:cubicBezTo>
                  <a:cubicBezTo>
                    <a:pt x="3634" y="20307"/>
                    <a:pt x="6784" y="19076"/>
                    <a:pt x="8734" y="18256"/>
                  </a:cubicBezTo>
                  <a:cubicBezTo>
                    <a:pt x="10684" y="17436"/>
                    <a:pt x="11434" y="17026"/>
                    <a:pt x="12034" y="17094"/>
                  </a:cubicBezTo>
                  <a:cubicBezTo>
                    <a:pt x="12634" y="17162"/>
                    <a:pt x="13084" y="17709"/>
                    <a:pt x="13384" y="18324"/>
                  </a:cubicBezTo>
                  <a:cubicBezTo>
                    <a:pt x="13684" y="18940"/>
                    <a:pt x="13834" y="19623"/>
                    <a:pt x="14134" y="20238"/>
                  </a:cubicBezTo>
                  <a:cubicBezTo>
                    <a:pt x="14434" y="20853"/>
                    <a:pt x="14884" y="21400"/>
                    <a:pt x="15484" y="21469"/>
                  </a:cubicBezTo>
                  <a:cubicBezTo>
                    <a:pt x="16084" y="21537"/>
                    <a:pt x="16834" y="21127"/>
                    <a:pt x="17959" y="19350"/>
                  </a:cubicBezTo>
                  <a:cubicBezTo>
                    <a:pt x="19084" y="17572"/>
                    <a:pt x="20584" y="14428"/>
                    <a:pt x="21034" y="11215"/>
                  </a:cubicBezTo>
                  <a:cubicBezTo>
                    <a:pt x="21484" y="8003"/>
                    <a:pt x="20884" y="4722"/>
                    <a:pt x="20359" y="2740"/>
                  </a:cubicBezTo>
                  <a:cubicBezTo>
                    <a:pt x="19834" y="757"/>
                    <a:pt x="19384" y="74"/>
                    <a:pt x="18934" y="5"/>
                  </a:cubicBezTo>
                  <a:cubicBezTo>
                    <a:pt x="18484" y="-63"/>
                    <a:pt x="18034" y="484"/>
                    <a:pt x="18034" y="2398"/>
                  </a:cubicBezTo>
                  <a:cubicBezTo>
                    <a:pt x="18034" y="4312"/>
                    <a:pt x="18484" y="7593"/>
                    <a:pt x="18934" y="108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" name="Line"/>
            <p:cNvSpPr/>
            <p:nvPr/>
          </p:nvSpPr>
          <p:spPr>
            <a:xfrm>
              <a:off x="9800153" y="256758"/>
              <a:ext cx="148621" cy="24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6" h="21017" extrusionOk="0">
                  <a:moveTo>
                    <a:pt x="2366" y="5415"/>
                  </a:moveTo>
                  <a:cubicBezTo>
                    <a:pt x="1399" y="9539"/>
                    <a:pt x="432" y="13662"/>
                    <a:pt x="109" y="16215"/>
                  </a:cubicBezTo>
                  <a:cubicBezTo>
                    <a:pt x="-213" y="18768"/>
                    <a:pt x="109" y="19750"/>
                    <a:pt x="2044" y="20437"/>
                  </a:cubicBezTo>
                  <a:cubicBezTo>
                    <a:pt x="3978" y="21124"/>
                    <a:pt x="7524" y="21517"/>
                    <a:pt x="11232" y="19750"/>
                  </a:cubicBezTo>
                  <a:cubicBezTo>
                    <a:pt x="14939" y="17982"/>
                    <a:pt x="18808" y="14055"/>
                    <a:pt x="20097" y="10619"/>
                  </a:cubicBezTo>
                  <a:cubicBezTo>
                    <a:pt x="21387" y="7182"/>
                    <a:pt x="20097" y="4237"/>
                    <a:pt x="17680" y="2470"/>
                  </a:cubicBezTo>
                  <a:cubicBezTo>
                    <a:pt x="15262" y="702"/>
                    <a:pt x="11715" y="113"/>
                    <a:pt x="8975" y="15"/>
                  </a:cubicBezTo>
                  <a:cubicBezTo>
                    <a:pt x="6235" y="-83"/>
                    <a:pt x="4300" y="310"/>
                    <a:pt x="3333" y="997"/>
                  </a:cubicBezTo>
                  <a:cubicBezTo>
                    <a:pt x="2366" y="1684"/>
                    <a:pt x="2366" y="2666"/>
                    <a:pt x="3011" y="3550"/>
                  </a:cubicBezTo>
                  <a:cubicBezTo>
                    <a:pt x="3656" y="4433"/>
                    <a:pt x="4945" y="5219"/>
                    <a:pt x="6235" y="6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" name="Line"/>
            <p:cNvSpPr/>
            <p:nvPr/>
          </p:nvSpPr>
          <p:spPr>
            <a:xfrm>
              <a:off x="10000441" y="210305"/>
              <a:ext cx="215993" cy="272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234" extrusionOk="0">
                  <a:moveTo>
                    <a:pt x="1864" y="11354"/>
                  </a:moveTo>
                  <a:cubicBezTo>
                    <a:pt x="1182" y="13532"/>
                    <a:pt x="500" y="15711"/>
                    <a:pt x="159" y="17435"/>
                  </a:cubicBezTo>
                  <a:cubicBezTo>
                    <a:pt x="-182" y="19159"/>
                    <a:pt x="-182" y="20430"/>
                    <a:pt x="2319" y="20974"/>
                  </a:cubicBezTo>
                  <a:cubicBezTo>
                    <a:pt x="4820" y="21519"/>
                    <a:pt x="9822" y="21337"/>
                    <a:pt x="13460" y="19159"/>
                  </a:cubicBezTo>
                  <a:cubicBezTo>
                    <a:pt x="17098" y="16981"/>
                    <a:pt x="19372" y="12806"/>
                    <a:pt x="20395" y="9539"/>
                  </a:cubicBezTo>
                  <a:cubicBezTo>
                    <a:pt x="21418" y="6272"/>
                    <a:pt x="21191" y="3912"/>
                    <a:pt x="20736" y="2369"/>
                  </a:cubicBezTo>
                  <a:cubicBezTo>
                    <a:pt x="20281" y="827"/>
                    <a:pt x="19599" y="101"/>
                    <a:pt x="18803" y="10"/>
                  </a:cubicBezTo>
                  <a:cubicBezTo>
                    <a:pt x="18007" y="-81"/>
                    <a:pt x="17098" y="464"/>
                    <a:pt x="16757" y="1371"/>
                  </a:cubicBezTo>
                  <a:cubicBezTo>
                    <a:pt x="16416" y="2279"/>
                    <a:pt x="16643" y="3549"/>
                    <a:pt x="16871" y="4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8" name="Line"/>
            <p:cNvSpPr/>
            <p:nvPr/>
          </p:nvSpPr>
          <p:spPr>
            <a:xfrm>
              <a:off x="10279351" y="153183"/>
              <a:ext cx="68012" cy="31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60" extrusionOk="0">
                  <a:moveTo>
                    <a:pt x="8100" y="2401"/>
                  </a:moveTo>
                  <a:cubicBezTo>
                    <a:pt x="9540" y="1289"/>
                    <a:pt x="10980" y="178"/>
                    <a:pt x="10980" y="19"/>
                  </a:cubicBezTo>
                  <a:cubicBezTo>
                    <a:pt x="10980" y="-140"/>
                    <a:pt x="9540" y="654"/>
                    <a:pt x="7380" y="3751"/>
                  </a:cubicBezTo>
                  <a:cubicBezTo>
                    <a:pt x="5220" y="6848"/>
                    <a:pt x="2340" y="12248"/>
                    <a:pt x="900" y="15504"/>
                  </a:cubicBezTo>
                  <a:cubicBezTo>
                    <a:pt x="-540" y="18760"/>
                    <a:pt x="-540" y="19872"/>
                    <a:pt x="3060" y="20507"/>
                  </a:cubicBezTo>
                  <a:cubicBezTo>
                    <a:pt x="6660" y="21142"/>
                    <a:pt x="13860" y="21301"/>
                    <a:pt x="21060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" name="Line"/>
            <p:cNvSpPr/>
            <p:nvPr/>
          </p:nvSpPr>
          <p:spPr>
            <a:xfrm>
              <a:off x="10358392" y="20926"/>
              <a:ext cx="344728" cy="49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88" extrusionOk="0">
                  <a:moveTo>
                    <a:pt x="17461" y="0"/>
                  </a:moveTo>
                  <a:cubicBezTo>
                    <a:pt x="17893" y="913"/>
                    <a:pt x="18325" y="1825"/>
                    <a:pt x="18397" y="3955"/>
                  </a:cubicBezTo>
                  <a:cubicBezTo>
                    <a:pt x="18469" y="6085"/>
                    <a:pt x="18181" y="9431"/>
                    <a:pt x="17965" y="11459"/>
                  </a:cubicBezTo>
                  <a:cubicBezTo>
                    <a:pt x="17749" y="13487"/>
                    <a:pt x="17605" y="14197"/>
                    <a:pt x="17389" y="15008"/>
                  </a:cubicBezTo>
                  <a:cubicBezTo>
                    <a:pt x="17173" y="15820"/>
                    <a:pt x="16885" y="16732"/>
                    <a:pt x="16381" y="16986"/>
                  </a:cubicBezTo>
                  <a:cubicBezTo>
                    <a:pt x="15877" y="17239"/>
                    <a:pt x="15157" y="16834"/>
                    <a:pt x="13285" y="16327"/>
                  </a:cubicBezTo>
                  <a:cubicBezTo>
                    <a:pt x="11413" y="15820"/>
                    <a:pt x="8389" y="15211"/>
                    <a:pt x="5941" y="15515"/>
                  </a:cubicBezTo>
                  <a:cubicBezTo>
                    <a:pt x="3493" y="15820"/>
                    <a:pt x="1621" y="17037"/>
                    <a:pt x="685" y="17949"/>
                  </a:cubicBezTo>
                  <a:cubicBezTo>
                    <a:pt x="-251" y="18862"/>
                    <a:pt x="-251" y="19470"/>
                    <a:pt x="829" y="20079"/>
                  </a:cubicBezTo>
                  <a:cubicBezTo>
                    <a:pt x="1909" y="20687"/>
                    <a:pt x="4069" y="21296"/>
                    <a:pt x="7381" y="21448"/>
                  </a:cubicBezTo>
                  <a:cubicBezTo>
                    <a:pt x="10693" y="21600"/>
                    <a:pt x="15157" y="21296"/>
                    <a:pt x="17677" y="20941"/>
                  </a:cubicBezTo>
                  <a:cubicBezTo>
                    <a:pt x="20197" y="20586"/>
                    <a:pt x="20773" y="20180"/>
                    <a:pt x="21349" y="197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0" name="Line"/>
            <p:cNvSpPr/>
            <p:nvPr/>
          </p:nvSpPr>
          <p:spPr>
            <a:xfrm>
              <a:off x="1427210" y="1130051"/>
              <a:ext cx="225744" cy="254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335" extrusionOk="0">
                  <a:moveTo>
                    <a:pt x="5676" y="0"/>
                  </a:moveTo>
                  <a:cubicBezTo>
                    <a:pt x="3732" y="5838"/>
                    <a:pt x="1788" y="11676"/>
                    <a:pt x="816" y="15081"/>
                  </a:cubicBezTo>
                  <a:cubicBezTo>
                    <a:pt x="-156" y="18486"/>
                    <a:pt x="-156" y="19459"/>
                    <a:pt x="276" y="20238"/>
                  </a:cubicBezTo>
                  <a:cubicBezTo>
                    <a:pt x="708" y="21016"/>
                    <a:pt x="1572" y="21600"/>
                    <a:pt x="3948" y="21211"/>
                  </a:cubicBezTo>
                  <a:cubicBezTo>
                    <a:pt x="6324" y="20822"/>
                    <a:pt x="10212" y="19459"/>
                    <a:pt x="13452" y="17027"/>
                  </a:cubicBezTo>
                  <a:cubicBezTo>
                    <a:pt x="16692" y="14595"/>
                    <a:pt x="19284" y="11092"/>
                    <a:pt x="20364" y="8270"/>
                  </a:cubicBezTo>
                  <a:cubicBezTo>
                    <a:pt x="21444" y="5449"/>
                    <a:pt x="21012" y="3308"/>
                    <a:pt x="19608" y="1946"/>
                  </a:cubicBezTo>
                  <a:cubicBezTo>
                    <a:pt x="18204" y="584"/>
                    <a:pt x="15828" y="0"/>
                    <a:pt x="13776" y="97"/>
                  </a:cubicBezTo>
                  <a:cubicBezTo>
                    <a:pt x="11724" y="195"/>
                    <a:pt x="9996" y="973"/>
                    <a:pt x="8916" y="1849"/>
                  </a:cubicBezTo>
                  <a:cubicBezTo>
                    <a:pt x="7836" y="2724"/>
                    <a:pt x="7404" y="3697"/>
                    <a:pt x="7836" y="4281"/>
                  </a:cubicBezTo>
                  <a:cubicBezTo>
                    <a:pt x="8268" y="4865"/>
                    <a:pt x="9564" y="5059"/>
                    <a:pt x="10860" y="5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" name="Line"/>
            <p:cNvSpPr/>
            <p:nvPr/>
          </p:nvSpPr>
          <p:spPr>
            <a:xfrm>
              <a:off x="1662707" y="1102149"/>
              <a:ext cx="237173" cy="2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6041"/>
                  </a:moveTo>
                  <a:cubicBezTo>
                    <a:pt x="1059" y="6041"/>
                    <a:pt x="2118" y="6041"/>
                    <a:pt x="3071" y="7047"/>
                  </a:cubicBezTo>
                  <a:cubicBezTo>
                    <a:pt x="4024" y="8054"/>
                    <a:pt x="4871" y="10068"/>
                    <a:pt x="5506" y="12356"/>
                  </a:cubicBezTo>
                  <a:cubicBezTo>
                    <a:pt x="6141" y="14644"/>
                    <a:pt x="6565" y="17207"/>
                    <a:pt x="6671" y="18946"/>
                  </a:cubicBezTo>
                  <a:cubicBezTo>
                    <a:pt x="6776" y="20685"/>
                    <a:pt x="6565" y="21600"/>
                    <a:pt x="6459" y="21325"/>
                  </a:cubicBezTo>
                  <a:cubicBezTo>
                    <a:pt x="6353" y="21051"/>
                    <a:pt x="6353" y="19586"/>
                    <a:pt x="7412" y="16749"/>
                  </a:cubicBezTo>
                  <a:cubicBezTo>
                    <a:pt x="8471" y="13912"/>
                    <a:pt x="10588" y="9702"/>
                    <a:pt x="13129" y="6681"/>
                  </a:cubicBezTo>
                  <a:cubicBezTo>
                    <a:pt x="15671" y="3661"/>
                    <a:pt x="18635" y="1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" name="Line"/>
            <p:cNvSpPr/>
            <p:nvPr/>
          </p:nvSpPr>
          <p:spPr>
            <a:xfrm>
              <a:off x="1870168" y="969612"/>
              <a:ext cx="280834" cy="385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9" extrusionOk="0">
                  <a:moveTo>
                    <a:pt x="12886" y="0"/>
                  </a:moveTo>
                  <a:cubicBezTo>
                    <a:pt x="13771" y="0"/>
                    <a:pt x="14656" y="0"/>
                    <a:pt x="15807" y="1479"/>
                  </a:cubicBezTo>
                  <a:cubicBezTo>
                    <a:pt x="16958" y="2957"/>
                    <a:pt x="18374" y="5914"/>
                    <a:pt x="19082" y="8164"/>
                  </a:cubicBezTo>
                  <a:cubicBezTo>
                    <a:pt x="19791" y="10414"/>
                    <a:pt x="19791" y="11957"/>
                    <a:pt x="19348" y="13307"/>
                  </a:cubicBezTo>
                  <a:cubicBezTo>
                    <a:pt x="18905" y="14657"/>
                    <a:pt x="18020" y="15814"/>
                    <a:pt x="16427" y="16264"/>
                  </a:cubicBezTo>
                  <a:cubicBezTo>
                    <a:pt x="14833" y="16714"/>
                    <a:pt x="12532" y="16457"/>
                    <a:pt x="10141" y="16200"/>
                  </a:cubicBezTo>
                  <a:cubicBezTo>
                    <a:pt x="7751" y="15943"/>
                    <a:pt x="5273" y="15686"/>
                    <a:pt x="3502" y="16136"/>
                  </a:cubicBezTo>
                  <a:cubicBezTo>
                    <a:pt x="1732" y="16586"/>
                    <a:pt x="669" y="17743"/>
                    <a:pt x="227" y="18643"/>
                  </a:cubicBezTo>
                  <a:cubicBezTo>
                    <a:pt x="-216" y="19543"/>
                    <a:pt x="-39" y="20186"/>
                    <a:pt x="1023" y="20700"/>
                  </a:cubicBezTo>
                  <a:cubicBezTo>
                    <a:pt x="2086" y="21214"/>
                    <a:pt x="4033" y="21600"/>
                    <a:pt x="7574" y="21086"/>
                  </a:cubicBezTo>
                  <a:cubicBezTo>
                    <a:pt x="11115" y="20571"/>
                    <a:pt x="16250" y="19157"/>
                    <a:pt x="21384" y="17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" name="Line"/>
            <p:cNvSpPr/>
            <p:nvPr/>
          </p:nvSpPr>
          <p:spPr>
            <a:xfrm>
              <a:off x="2248660" y="1185856"/>
              <a:ext cx="22271" cy="1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089" extrusionOk="0">
                  <a:moveTo>
                    <a:pt x="12960" y="0"/>
                  </a:moveTo>
                  <a:cubicBezTo>
                    <a:pt x="17280" y="4569"/>
                    <a:pt x="21600" y="9138"/>
                    <a:pt x="20520" y="13085"/>
                  </a:cubicBezTo>
                  <a:cubicBezTo>
                    <a:pt x="19440" y="17031"/>
                    <a:pt x="12960" y="20354"/>
                    <a:pt x="9720" y="20977"/>
                  </a:cubicBezTo>
                  <a:cubicBezTo>
                    <a:pt x="6480" y="21600"/>
                    <a:pt x="6480" y="19523"/>
                    <a:pt x="5400" y="17446"/>
                  </a:cubicBezTo>
                  <a:cubicBezTo>
                    <a:pt x="4320" y="15369"/>
                    <a:pt x="2160" y="13292"/>
                    <a:pt x="0" y="112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" name="Line"/>
            <p:cNvSpPr/>
            <p:nvPr/>
          </p:nvSpPr>
          <p:spPr>
            <a:xfrm>
              <a:off x="2262611" y="990538"/>
              <a:ext cx="27904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" name="Line"/>
            <p:cNvSpPr/>
            <p:nvPr/>
          </p:nvSpPr>
          <p:spPr>
            <a:xfrm>
              <a:off x="2405977" y="1178382"/>
              <a:ext cx="240295" cy="17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099" extrusionOk="0">
                  <a:moveTo>
                    <a:pt x="2149" y="5109"/>
                  </a:moveTo>
                  <a:cubicBezTo>
                    <a:pt x="1941" y="9598"/>
                    <a:pt x="1733" y="14086"/>
                    <a:pt x="1318" y="16891"/>
                  </a:cubicBezTo>
                  <a:cubicBezTo>
                    <a:pt x="902" y="19696"/>
                    <a:pt x="279" y="20818"/>
                    <a:pt x="72" y="20678"/>
                  </a:cubicBezTo>
                  <a:cubicBezTo>
                    <a:pt x="-136" y="20538"/>
                    <a:pt x="72" y="19135"/>
                    <a:pt x="1214" y="15769"/>
                  </a:cubicBezTo>
                  <a:cubicBezTo>
                    <a:pt x="2356" y="12403"/>
                    <a:pt x="4433" y="7073"/>
                    <a:pt x="5887" y="3847"/>
                  </a:cubicBezTo>
                  <a:cubicBezTo>
                    <a:pt x="7341" y="621"/>
                    <a:pt x="8172" y="-501"/>
                    <a:pt x="9937" y="200"/>
                  </a:cubicBezTo>
                  <a:cubicBezTo>
                    <a:pt x="11702" y="902"/>
                    <a:pt x="14402" y="3426"/>
                    <a:pt x="16479" y="7213"/>
                  </a:cubicBezTo>
                  <a:cubicBezTo>
                    <a:pt x="18556" y="11000"/>
                    <a:pt x="20010" y="16050"/>
                    <a:pt x="21464" y="210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" name="Line"/>
            <p:cNvSpPr/>
            <p:nvPr/>
          </p:nvSpPr>
          <p:spPr>
            <a:xfrm>
              <a:off x="2662437" y="1145563"/>
              <a:ext cx="209540" cy="260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026" extrusionOk="0">
                  <a:moveTo>
                    <a:pt x="20906" y="3255"/>
                  </a:moveTo>
                  <a:cubicBezTo>
                    <a:pt x="21141" y="2316"/>
                    <a:pt x="21376" y="1376"/>
                    <a:pt x="20789" y="719"/>
                  </a:cubicBezTo>
                  <a:cubicBezTo>
                    <a:pt x="20202" y="62"/>
                    <a:pt x="18793" y="-314"/>
                    <a:pt x="16328" y="343"/>
                  </a:cubicBezTo>
                  <a:cubicBezTo>
                    <a:pt x="13863" y="1001"/>
                    <a:pt x="10341" y="2691"/>
                    <a:pt x="7406" y="5509"/>
                  </a:cubicBezTo>
                  <a:cubicBezTo>
                    <a:pt x="4472" y="8326"/>
                    <a:pt x="2124" y="12270"/>
                    <a:pt x="950" y="15088"/>
                  </a:cubicBezTo>
                  <a:cubicBezTo>
                    <a:pt x="-224" y="17905"/>
                    <a:pt x="-224" y="19596"/>
                    <a:pt x="480" y="20441"/>
                  </a:cubicBezTo>
                  <a:cubicBezTo>
                    <a:pt x="1185" y="21286"/>
                    <a:pt x="2593" y="21286"/>
                    <a:pt x="4706" y="19971"/>
                  </a:cubicBezTo>
                  <a:cubicBezTo>
                    <a:pt x="6819" y="18656"/>
                    <a:pt x="9637" y="16027"/>
                    <a:pt x="11280" y="14243"/>
                  </a:cubicBezTo>
                  <a:cubicBezTo>
                    <a:pt x="12924" y="12458"/>
                    <a:pt x="13393" y="11519"/>
                    <a:pt x="14215" y="10486"/>
                  </a:cubicBezTo>
                  <a:cubicBezTo>
                    <a:pt x="15037" y="9453"/>
                    <a:pt x="16211" y="8326"/>
                    <a:pt x="16915" y="8232"/>
                  </a:cubicBezTo>
                  <a:cubicBezTo>
                    <a:pt x="17619" y="8138"/>
                    <a:pt x="17854" y="9077"/>
                    <a:pt x="17737" y="10768"/>
                  </a:cubicBezTo>
                  <a:cubicBezTo>
                    <a:pt x="17619" y="12458"/>
                    <a:pt x="17150" y="14900"/>
                    <a:pt x="16680" y="17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" name="Line"/>
            <p:cNvSpPr/>
            <p:nvPr/>
          </p:nvSpPr>
          <p:spPr>
            <a:xfrm>
              <a:off x="2939247" y="1200842"/>
              <a:ext cx="132538" cy="20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6445"/>
                  </a:moveTo>
                  <a:cubicBezTo>
                    <a:pt x="2274" y="8629"/>
                    <a:pt x="4547" y="10813"/>
                    <a:pt x="5684" y="12755"/>
                  </a:cubicBezTo>
                  <a:cubicBezTo>
                    <a:pt x="6821" y="14696"/>
                    <a:pt x="6821" y="16395"/>
                    <a:pt x="6821" y="18094"/>
                  </a:cubicBezTo>
                  <a:cubicBezTo>
                    <a:pt x="6821" y="19793"/>
                    <a:pt x="6821" y="21492"/>
                    <a:pt x="6821" y="21492"/>
                  </a:cubicBezTo>
                  <a:cubicBezTo>
                    <a:pt x="6821" y="21492"/>
                    <a:pt x="6821" y="19793"/>
                    <a:pt x="7768" y="16274"/>
                  </a:cubicBezTo>
                  <a:cubicBezTo>
                    <a:pt x="8716" y="12755"/>
                    <a:pt x="10611" y="7416"/>
                    <a:pt x="12316" y="4261"/>
                  </a:cubicBezTo>
                  <a:cubicBezTo>
                    <a:pt x="14021" y="1105"/>
                    <a:pt x="15537" y="135"/>
                    <a:pt x="17053" y="13"/>
                  </a:cubicBezTo>
                  <a:cubicBezTo>
                    <a:pt x="18568" y="-108"/>
                    <a:pt x="20084" y="620"/>
                    <a:pt x="21600" y="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" name="Line"/>
            <p:cNvSpPr/>
            <p:nvPr/>
          </p:nvSpPr>
          <p:spPr>
            <a:xfrm>
              <a:off x="3246174" y="1234685"/>
              <a:ext cx="6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" name="Line"/>
            <p:cNvSpPr/>
            <p:nvPr/>
          </p:nvSpPr>
          <p:spPr>
            <a:xfrm>
              <a:off x="3365051" y="969612"/>
              <a:ext cx="328807" cy="73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37" y="0"/>
                  </a:moveTo>
                  <a:cubicBezTo>
                    <a:pt x="285" y="2469"/>
                    <a:pt x="133" y="4937"/>
                    <a:pt x="57" y="6651"/>
                  </a:cubicBezTo>
                  <a:cubicBezTo>
                    <a:pt x="-19" y="8366"/>
                    <a:pt x="-19" y="9326"/>
                    <a:pt x="57" y="9977"/>
                  </a:cubicBezTo>
                  <a:cubicBezTo>
                    <a:pt x="133" y="10629"/>
                    <a:pt x="285" y="10971"/>
                    <a:pt x="742" y="11040"/>
                  </a:cubicBezTo>
                  <a:cubicBezTo>
                    <a:pt x="1198" y="11109"/>
                    <a:pt x="1958" y="10903"/>
                    <a:pt x="2947" y="10183"/>
                  </a:cubicBezTo>
                  <a:cubicBezTo>
                    <a:pt x="3936" y="9463"/>
                    <a:pt x="5153" y="8229"/>
                    <a:pt x="5837" y="7440"/>
                  </a:cubicBezTo>
                  <a:cubicBezTo>
                    <a:pt x="6522" y="6651"/>
                    <a:pt x="6674" y="6309"/>
                    <a:pt x="7054" y="6240"/>
                  </a:cubicBezTo>
                  <a:cubicBezTo>
                    <a:pt x="7435" y="6171"/>
                    <a:pt x="8043" y="6377"/>
                    <a:pt x="8423" y="6857"/>
                  </a:cubicBezTo>
                  <a:cubicBezTo>
                    <a:pt x="8804" y="7337"/>
                    <a:pt x="8956" y="8091"/>
                    <a:pt x="9032" y="8640"/>
                  </a:cubicBezTo>
                  <a:cubicBezTo>
                    <a:pt x="9108" y="9189"/>
                    <a:pt x="9108" y="9531"/>
                    <a:pt x="9184" y="9909"/>
                  </a:cubicBezTo>
                  <a:cubicBezTo>
                    <a:pt x="9260" y="10286"/>
                    <a:pt x="9412" y="10697"/>
                    <a:pt x="10096" y="10731"/>
                  </a:cubicBezTo>
                  <a:cubicBezTo>
                    <a:pt x="10781" y="10766"/>
                    <a:pt x="11998" y="10423"/>
                    <a:pt x="13063" y="9977"/>
                  </a:cubicBezTo>
                  <a:cubicBezTo>
                    <a:pt x="14127" y="9531"/>
                    <a:pt x="15040" y="8983"/>
                    <a:pt x="15801" y="8606"/>
                  </a:cubicBezTo>
                  <a:cubicBezTo>
                    <a:pt x="16561" y="8229"/>
                    <a:pt x="17170" y="8023"/>
                    <a:pt x="17778" y="8023"/>
                  </a:cubicBezTo>
                  <a:cubicBezTo>
                    <a:pt x="18387" y="8023"/>
                    <a:pt x="18995" y="8229"/>
                    <a:pt x="19756" y="9189"/>
                  </a:cubicBezTo>
                  <a:cubicBezTo>
                    <a:pt x="20516" y="10149"/>
                    <a:pt x="21429" y="11863"/>
                    <a:pt x="21505" y="14057"/>
                  </a:cubicBezTo>
                  <a:cubicBezTo>
                    <a:pt x="21581" y="16251"/>
                    <a:pt x="20820" y="18926"/>
                    <a:pt x="2006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" name="Line"/>
            <p:cNvSpPr/>
            <p:nvPr/>
          </p:nvSpPr>
          <p:spPr>
            <a:xfrm>
              <a:off x="4085824" y="851026"/>
              <a:ext cx="485721" cy="492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85" extrusionOk="0">
                  <a:moveTo>
                    <a:pt x="8835" y="0"/>
                  </a:moveTo>
                  <a:cubicBezTo>
                    <a:pt x="9040" y="3346"/>
                    <a:pt x="9246" y="6693"/>
                    <a:pt x="9452" y="9583"/>
                  </a:cubicBezTo>
                  <a:cubicBezTo>
                    <a:pt x="9657" y="12473"/>
                    <a:pt x="9863" y="14907"/>
                    <a:pt x="9915" y="16377"/>
                  </a:cubicBezTo>
                  <a:cubicBezTo>
                    <a:pt x="9966" y="17848"/>
                    <a:pt x="9863" y="18355"/>
                    <a:pt x="9709" y="18355"/>
                  </a:cubicBezTo>
                  <a:cubicBezTo>
                    <a:pt x="9555" y="18355"/>
                    <a:pt x="9349" y="17848"/>
                    <a:pt x="8577" y="16631"/>
                  </a:cubicBezTo>
                  <a:cubicBezTo>
                    <a:pt x="7806" y="15414"/>
                    <a:pt x="6469" y="13487"/>
                    <a:pt x="5183" y="12473"/>
                  </a:cubicBezTo>
                  <a:cubicBezTo>
                    <a:pt x="3897" y="11459"/>
                    <a:pt x="2663" y="11358"/>
                    <a:pt x="1737" y="12220"/>
                  </a:cubicBezTo>
                  <a:cubicBezTo>
                    <a:pt x="812" y="13082"/>
                    <a:pt x="195" y="14907"/>
                    <a:pt x="40" y="16377"/>
                  </a:cubicBezTo>
                  <a:cubicBezTo>
                    <a:pt x="-114" y="17848"/>
                    <a:pt x="195" y="18963"/>
                    <a:pt x="606" y="19825"/>
                  </a:cubicBezTo>
                  <a:cubicBezTo>
                    <a:pt x="1017" y="20687"/>
                    <a:pt x="1532" y="21296"/>
                    <a:pt x="2612" y="21448"/>
                  </a:cubicBezTo>
                  <a:cubicBezTo>
                    <a:pt x="3692" y="21600"/>
                    <a:pt x="5337" y="21296"/>
                    <a:pt x="6880" y="20383"/>
                  </a:cubicBezTo>
                  <a:cubicBezTo>
                    <a:pt x="8423" y="19470"/>
                    <a:pt x="9863" y="17949"/>
                    <a:pt x="10789" y="17037"/>
                  </a:cubicBezTo>
                  <a:cubicBezTo>
                    <a:pt x="11715" y="16124"/>
                    <a:pt x="12126" y="15820"/>
                    <a:pt x="12589" y="15566"/>
                  </a:cubicBezTo>
                  <a:cubicBezTo>
                    <a:pt x="13052" y="15313"/>
                    <a:pt x="13566" y="15110"/>
                    <a:pt x="14029" y="15211"/>
                  </a:cubicBezTo>
                  <a:cubicBezTo>
                    <a:pt x="14492" y="15313"/>
                    <a:pt x="14903" y="15718"/>
                    <a:pt x="15109" y="16530"/>
                  </a:cubicBezTo>
                  <a:cubicBezTo>
                    <a:pt x="15315" y="17341"/>
                    <a:pt x="15315" y="18558"/>
                    <a:pt x="15263" y="19420"/>
                  </a:cubicBezTo>
                  <a:cubicBezTo>
                    <a:pt x="15212" y="20282"/>
                    <a:pt x="15109" y="20789"/>
                    <a:pt x="15006" y="20789"/>
                  </a:cubicBezTo>
                  <a:cubicBezTo>
                    <a:pt x="14903" y="20789"/>
                    <a:pt x="14800" y="20282"/>
                    <a:pt x="15006" y="19065"/>
                  </a:cubicBezTo>
                  <a:cubicBezTo>
                    <a:pt x="15212" y="17848"/>
                    <a:pt x="15726" y="15921"/>
                    <a:pt x="16600" y="14451"/>
                  </a:cubicBezTo>
                  <a:cubicBezTo>
                    <a:pt x="17475" y="12980"/>
                    <a:pt x="18709" y="11966"/>
                    <a:pt x="19583" y="11561"/>
                  </a:cubicBezTo>
                  <a:cubicBezTo>
                    <a:pt x="20457" y="11155"/>
                    <a:pt x="20972" y="11358"/>
                    <a:pt x="21486" y="1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" name="Line"/>
            <p:cNvSpPr/>
            <p:nvPr/>
          </p:nvSpPr>
          <p:spPr>
            <a:xfrm>
              <a:off x="4580027" y="1071911"/>
              <a:ext cx="475109" cy="397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120" extrusionOk="0">
                  <a:moveTo>
                    <a:pt x="242" y="2345"/>
                  </a:moveTo>
                  <a:cubicBezTo>
                    <a:pt x="550" y="2839"/>
                    <a:pt x="859" y="3333"/>
                    <a:pt x="807" y="4567"/>
                  </a:cubicBezTo>
                  <a:cubicBezTo>
                    <a:pt x="756" y="5801"/>
                    <a:pt x="344" y="7776"/>
                    <a:pt x="139" y="9072"/>
                  </a:cubicBezTo>
                  <a:cubicBezTo>
                    <a:pt x="-67" y="10368"/>
                    <a:pt x="-67" y="10985"/>
                    <a:pt x="293" y="11356"/>
                  </a:cubicBezTo>
                  <a:cubicBezTo>
                    <a:pt x="653" y="11726"/>
                    <a:pt x="1373" y="11849"/>
                    <a:pt x="2813" y="11109"/>
                  </a:cubicBezTo>
                  <a:cubicBezTo>
                    <a:pt x="4253" y="10368"/>
                    <a:pt x="6413" y="8764"/>
                    <a:pt x="7596" y="7344"/>
                  </a:cubicBezTo>
                  <a:cubicBezTo>
                    <a:pt x="8779" y="5925"/>
                    <a:pt x="8984" y="4691"/>
                    <a:pt x="8162" y="3641"/>
                  </a:cubicBezTo>
                  <a:cubicBezTo>
                    <a:pt x="7339" y="2592"/>
                    <a:pt x="5487" y="1728"/>
                    <a:pt x="4304" y="1296"/>
                  </a:cubicBezTo>
                  <a:cubicBezTo>
                    <a:pt x="3122" y="864"/>
                    <a:pt x="2607" y="864"/>
                    <a:pt x="2144" y="1049"/>
                  </a:cubicBezTo>
                  <a:cubicBezTo>
                    <a:pt x="1682" y="1235"/>
                    <a:pt x="1270" y="1605"/>
                    <a:pt x="1270" y="1975"/>
                  </a:cubicBezTo>
                  <a:cubicBezTo>
                    <a:pt x="1270" y="2345"/>
                    <a:pt x="1682" y="2716"/>
                    <a:pt x="2916" y="3271"/>
                  </a:cubicBezTo>
                  <a:cubicBezTo>
                    <a:pt x="4150" y="3827"/>
                    <a:pt x="6207" y="4567"/>
                    <a:pt x="7699" y="6110"/>
                  </a:cubicBezTo>
                  <a:cubicBezTo>
                    <a:pt x="9190" y="7653"/>
                    <a:pt x="10116" y="9998"/>
                    <a:pt x="10630" y="12281"/>
                  </a:cubicBezTo>
                  <a:cubicBezTo>
                    <a:pt x="11144" y="14565"/>
                    <a:pt x="11247" y="16787"/>
                    <a:pt x="11350" y="18391"/>
                  </a:cubicBezTo>
                  <a:cubicBezTo>
                    <a:pt x="11453" y="19996"/>
                    <a:pt x="11556" y="20983"/>
                    <a:pt x="11659" y="21107"/>
                  </a:cubicBezTo>
                  <a:cubicBezTo>
                    <a:pt x="11762" y="21230"/>
                    <a:pt x="11864" y="20489"/>
                    <a:pt x="11864" y="17774"/>
                  </a:cubicBezTo>
                  <a:cubicBezTo>
                    <a:pt x="11864" y="15059"/>
                    <a:pt x="11762" y="10368"/>
                    <a:pt x="11916" y="6974"/>
                  </a:cubicBezTo>
                  <a:cubicBezTo>
                    <a:pt x="12070" y="3580"/>
                    <a:pt x="12482" y="1481"/>
                    <a:pt x="13819" y="556"/>
                  </a:cubicBezTo>
                  <a:cubicBezTo>
                    <a:pt x="15156" y="-370"/>
                    <a:pt x="17419" y="-123"/>
                    <a:pt x="19013" y="1173"/>
                  </a:cubicBezTo>
                  <a:cubicBezTo>
                    <a:pt x="20607" y="2469"/>
                    <a:pt x="21533" y="4814"/>
                    <a:pt x="20710" y="6727"/>
                  </a:cubicBezTo>
                  <a:cubicBezTo>
                    <a:pt x="19887" y="8640"/>
                    <a:pt x="17316" y="10121"/>
                    <a:pt x="14899" y="10862"/>
                  </a:cubicBezTo>
                  <a:cubicBezTo>
                    <a:pt x="12482" y="11603"/>
                    <a:pt x="10219" y="11603"/>
                    <a:pt x="7956" y="116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2" name="Line"/>
            <p:cNvSpPr/>
            <p:nvPr/>
          </p:nvSpPr>
          <p:spPr>
            <a:xfrm>
              <a:off x="5338264" y="1039077"/>
              <a:ext cx="224929" cy="15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0937" extrusionOk="0">
                  <a:moveTo>
                    <a:pt x="3904" y="964"/>
                  </a:moveTo>
                  <a:cubicBezTo>
                    <a:pt x="2835" y="1890"/>
                    <a:pt x="1766" y="2816"/>
                    <a:pt x="1017" y="5130"/>
                  </a:cubicBezTo>
                  <a:cubicBezTo>
                    <a:pt x="269" y="7444"/>
                    <a:pt x="-159" y="11147"/>
                    <a:pt x="55" y="14387"/>
                  </a:cubicBezTo>
                  <a:cubicBezTo>
                    <a:pt x="269" y="17627"/>
                    <a:pt x="1124" y="20404"/>
                    <a:pt x="4653" y="20867"/>
                  </a:cubicBezTo>
                  <a:cubicBezTo>
                    <a:pt x="8182" y="21330"/>
                    <a:pt x="14384" y="19479"/>
                    <a:pt x="17698" y="16084"/>
                  </a:cubicBezTo>
                  <a:cubicBezTo>
                    <a:pt x="21013" y="12690"/>
                    <a:pt x="21441" y="7753"/>
                    <a:pt x="19623" y="4513"/>
                  </a:cubicBezTo>
                  <a:cubicBezTo>
                    <a:pt x="17805" y="1273"/>
                    <a:pt x="13742" y="-270"/>
                    <a:pt x="10534" y="39"/>
                  </a:cubicBezTo>
                  <a:cubicBezTo>
                    <a:pt x="7326" y="347"/>
                    <a:pt x="4974" y="2507"/>
                    <a:pt x="3797" y="4359"/>
                  </a:cubicBezTo>
                  <a:cubicBezTo>
                    <a:pt x="2621" y="6210"/>
                    <a:pt x="2621" y="7753"/>
                    <a:pt x="3797" y="8987"/>
                  </a:cubicBezTo>
                  <a:cubicBezTo>
                    <a:pt x="4974" y="10221"/>
                    <a:pt x="7326" y="11147"/>
                    <a:pt x="9251" y="11610"/>
                  </a:cubicBezTo>
                  <a:cubicBezTo>
                    <a:pt x="11176" y="12073"/>
                    <a:pt x="12673" y="12073"/>
                    <a:pt x="14170" y="120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3" name="Line"/>
            <p:cNvSpPr/>
            <p:nvPr/>
          </p:nvSpPr>
          <p:spPr>
            <a:xfrm>
              <a:off x="5596961" y="939384"/>
              <a:ext cx="153465" cy="288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0" y="12614"/>
                  </a:moveTo>
                  <a:cubicBezTo>
                    <a:pt x="1309" y="14170"/>
                    <a:pt x="2618" y="15725"/>
                    <a:pt x="3273" y="16934"/>
                  </a:cubicBezTo>
                  <a:cubicBezTo>
                    <a:pt x="3927" y="18144"/>
                    <a:pt x="3927" y="19008"/>
                    <a:pt x="4091" y="19872"/>
                  </a:cubicBezTo>
                  <a:cubicBezTo>
                    <a:pt x="4255" y="20736"/>
                    <a:pt x="4582" y="21600"/>
                    <a:pt x="7527" y="21427"/>
                  </a:cubicBezTo>
                  <a:cubicBezTo>
                    <a:pt x="10473" y="21254"/>
                    <a:pt x="16036" y="20045"/>
                    <a:pt x="18655" y="16589"/>
                  </a:cubicBezTo>
                  <a:cubicBezTo>
                    <a:pt x="21273" y="13133"/>
                    <a:pt x="20945" y="7430"/>
                    <a:pt x="20291" y="4147"/>
                  </a:cubicBezTo>
                  <a:cubicBezTo>
                    <a:pt x="19636" y="864"/>
                    <a:pt x="18655" y="0"/>
                    <a:pt x="18491" y="0"/>
                  </a:cubicBezTo>
                  <a:cubicBezTo>
                    <a:pt x="18327" y="0"/>
                    <a:pt x="18982" y="864"/>
                    <a:pt x="19636" y="1382"/>
                  </a:cubicBezTo>
                  <a:cubicBezTo>
                    <a:pt x="20291" y="1901"/>
                    <a:pt x="20945" y="2074"/>
                    <a:pt x="21600" y="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" name="Line"/>
            <p:cNvSpPr/>
            <p:nvPr/>
          </p:nvSpPr>
          <p:spPr>
            <a:xfrm>
              <a:off x="5901202" y="941709"/>
              <a:ext cx="30589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909"/>
                    <a:pt x="1783" y="9818"/>
                    <a:pt x="240" y="13418"/>
                  </a:cubicBezTo>
                  <a:cubicBezTo>
                    <a:pt x="-1303" y="17018"/>
                    <a:pt x="4868" y="19309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" name="Line"/>
            <p:cNvSpPr/>
            <p:nvPr/>
          </p:nvSpPr>
          <p:spPr>
            <a:xfrm>
              <a:off x="5827157" y="1074246"/>
              <a:ext cx="37668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6560"/>
                    <a:pt x="8000" y="11520"/>
                    <a:pt x="11600" y="7920"/>
                  </a:cubicBezTo>
                  <a:cubicBezTo>
                    <a:pt x="15200" y="4320"/>
                    <a:pt x="18400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" name="Line"/>
            <p:cNvSpPr/>
            <p:nvPr/>
          </p:nvSpPr>
          <p:spPr>
            <a:xfrm>
              <a:off x="6378231" y="745206"/>
              <a:ext cx="248868" cy="43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9" extrusionOk="0">
                  <a:moveTo>
                    <a:pt x="0" y="4884"/>
                  </a:moveTo>
                  <a:cubicBezTo>
                    <a:pt x="196" y="3506"/>
                    <a:pt x="393" y="2127"/>
                    <a:pt x="1767" y="1208"/>
                  </a:cubicBezTo>
                  <a:cubicBezTo>
                    <a:pt x="3142" y="289"/>
                    <a:pt x="5695" y="-171"/>
                    <a:pt x="9131" y="59"/>
                  </a:cubicBezTo>
                  <a:cubicBezTo>
                    <a:pt x="12567" y="289"/>
                    <a:pt x="16887" y="1208"/>
                    <a:pt x="19145" y="2586"/>
                  </a:cubicBezTo>
                  <a:cubicBezTo>
                    <a:pt x="21404" y="3965"/>
                    <a:pt x="21600" y="5803"/>
                    <a:pt x="19833" y="7757"/>
                  </a:cubicBezTo>
                  <a:cubicBezTo>
                    <a:pt x="18065" y="9710"/>
                    <a:pt x="14335" y="11778"/>
                    <a:pt x="10996" y="13444"/>
                  </a:cubicBezTo>
                  <a:cubicBezTo>
                    <a:pt x="7658" y="15110"/>
                    <a:pt x="4713" y="16374"/>
                    <a:pt x="2945" y="17235"/>
                  </a:cubicBezTo>
                  <a:cubicBezTo>
                    <a:pt x="1178" y="18097"/>
                    <a:pt x="589" y="18557"/>
                    <a:pt x="1080" y="19016"/>
                  </a:cubicBezTo>
                  <a:cubicBezTo>
                    <a:pt x="1571" y="19476"/>
                    <a:pt x="3142" y="19935"/>
                    <a:pt x="4418" y="20338"/>
                  </a:cubicBezTo>
                  <a:cubicBezTo>
                    <a:pt x="5695" y="20740"/>
                    <a:pt x="6676" y="21084"/>
                    <a:pt x="7658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" name="Line"/>
            <p:cNvSpPr/>
            <p:nvPr/>
          </p:nvSpPr>
          <p:spPr>
            <a:xfrm>
              <a:off x="6538671" y="1374198"/>
              <a:ext cx="62781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" name="Line"/>
            <p:cNvSpPr/>
            <p:nvPr/>
          </p:nvSpPr>
          <p:spPr>
            <a:xfrm>
              <a:off x="3542929" y="2085712"/>
              <a:ext cx="86906" cy="372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87" extrusionOk="0">
                  <a:moveTo>
                    <a:pt x="21245" y="0"/>
                  </a:moveTo>
                  <a:cubicBezTo>
                    <a:pt x="18403" y="0"/>
                    <a:pt x="15561" y="0"/>
                    <a:pt x="12719" y="1342"/>
                  </a:cubicBezTo>
                  <a:cubicBezTo>
                    <a:pt x="9877" y="2683"/>
                    <a:pt x="7035" y="5366"/>
                    <a:pt x="4761" y="8653"/>
                  </a:cubicBezTo>
                  <a:cubicBezTo>
                    <a:pt x="2487" y="11940"/>
                    <a:pt x="782" y="15831"/>
                    <a:pt x="213" y="18112"/>
                  </a:cubicBezTo>
                  <a:cubicBezTo>
                    <a:pt x="-355" y="20393"/>
                    <a:pt x="213" y="21063"/>
                    <a:pt x="1919" y="21332"/>
                  </a:cubicBezTo>
                  <a:cubicBezTo>
                    <a:pt x="3624" y="21600"/>
                    <a:pt x="6466" y="21466"/>
                    <a:pt x="9308" y="21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" name="Line"/>
            <p:cNvSpPr/>
            <p:nvPr/>
          </p:nvSpPr>
          <p:spPr>
            <a:xfrm>
              <a:off x="3700062" y="2127566"/>
              <a:ext cx="45549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extrusionOk="0">
                  <a:moveTo>
                    <a:pt x="4862" y="3658"/>
                  </a:moveTo>
                  <a:cubicBezTo>
                    <a:pt x="4428" y="3135"/>
                    <a:pt x="3994" y="2613"/>
                    <a:pt x="3289" y="2961"/>
                  </a:cubicBezTo>
                  <a:cubicBezTo>
                    <a:pt x="2583" y="3310"/>
                    <a:pt x="1606" y="4529"/>
                    <a:pt x="901" y="7142"/>
                  </a:cubicBezTo>
                  <a:cubicBezTo>
                    <a:pt x="195" y="9755"/>
                    <a:pt x="-239" y="13761"/>
                    <a:pt x="141" y="16723"/>
                  </a:cubicBezTo>
                  <a:cubicBezTo>
                    <a:pt x="521" y="19684"/>
                    <a:pt x="1715" y="21600"/>
                    <a:pt x="3506" y="21600"/>
                  </a:cubicBezTo>
                  <a:cubicBezTo>
                    <a:pt x="5297" y="21600"/>
                    <a:pt x="7685" y="19684"/>
                    <a:pt x="9041" y="16635"/>
                  </a:cubicBezTo>
                  <a:cubicBezTo>
                    <a:pt x="10398" y="13587"/>
                    <a:pt x="10724" y="9406"/>
                    <a:pt x="10073" y="6881"/>
                  </a:cubicBezTo>
                  <a:cubicBezTo>
                    <a:pt x="9421" y="4355"/>
                    <a:pt x="7793" y="3484"/>
                    <a:pt x="6708" y="3048"/>
                  </a:cubicBezTo>
                  <a:cubicBezTo>
                    <a:pt x="5622" y="2613"/>
                    <a:pt x="5080" y="2613"/>
                    <a:pt x="4537" y="2787"/>
                  </a:cubicBezTo>
                  <a:cubicBezTo>
                    <a:pt x="3994" y="2961"/>
                    <a:pt x="3451" y="3310"/>
                    <a:pt x="3451" y="3658"/>
                  </a:cubicBezTo>
                  <a:cubicBezTo>
                    <a:pt x="3451" y="4006"/>
                    <a:pt x="3994" y="4355"/>
                    <a:pt x="5677" y="4181"/>
                  </a:cubicBezTo>
                  <a:cubicBezTo>
                    <a:pt x="7359" y="4006"/>
                    <a:pt x="10181" y="3310"/>
                    <a:pt x="11864" y="2961"/>
                  </a:cubicBezTo>
                  <a:cubicBezTo>
                    <a:pt x="13546" y="2613"/>
                    <a:pt x="14089" y="2613"/>
                    <a:pt x="14360" y="3135"/>
                  </a:cubicBezTo>
                  <a:cubicBezTo>
                    <a:pt x="14631" y="3658"/>
                    <a:pt x="14631" y="4703"/>
                    <a:pt x="14306" y="6881"/>
                  </a:cubicBezTo>
                  <a:cubicBezTo>
                    <a:pt x="13980" y="9058"/>
                    <a:pt x="13329" y="12368"/>
                    <a:pt x="13003" y="14545"/>
                  </a:cubicBezTo>
                  <a:cubicBezTo>
                    <a:pt x="12678" y="16723"/>
                    <a:pt x="12678" y="17768"/>
                    <a:pt x="12895" y="18552"/>
                  </a:cubicBezTo>
                  <a:cubicBezTo>
                    <a:pt x="13112" y="19335"/>
                    <a:pt x="13546" y="19858"/>
                    <a:pt x="14631" y="19858"/>
                  </a:cubicBezTo>
                  <a:cubicBezTo>
                    <a:pt x="15717" y="19858"/>
                    <a:pt x="17453" y="19335"/>
                    <a:pt x="18810" y="17594"/>
                  </a:cubicBezTo>
                  <a:cubicBezTo>
                    <a:pt x="20167" y="15852"/>
                    <a:pt x="21144" y="12890"/>
                    <a:pt x="21252" y="10190"/>
                  </a:cubicBezTo>
                  <a:cubicBezTo>
                    <a:pt x="21361" y="7490"/>
                    <a:pt x="20601" y="5052"/>
                    <a:pt x="19407" y="3397"/>
                  </a:cubicBezTo>
                  <a:cubicBezTo>
                    <a:pt x="18213" y="1742"/>
                    <a:pt x="16585" y="871"/>
                    <a:pt x="1495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" name="Line"/>
            <p:cNvSpPr/>
            <p:nvPr/>
          </p:nvSpPr>
          <p:spPr>
            <a:xfrm>
              <a:off x="4196822" y="2010087"/>
              <a:ext cx="102682" cy="11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5" h="21398" extrusionOk="0">
                  <a:moveTo>
                    <a:pt x="17536" y="13774"/>
                  </a:moveTo>
                  <a:cubicBezTo>
                    <a:pt x="16157" y="12080"/>
                    <a:pt x="14779" y="10386"/>
                    <a:pt x="13170" y="8904"/>
                  </a:cubicBezTo>
                  <a:cubicBezTo>
                    <a:pt x="11562" y="7422"/>
                    <a:pt x="9723" y="6151"/>
                    <a:pt x="9493" y="6363"/>
                  </a:cubicBezTo>
                  <a:cubicBezTo>
                    <a:pt x="9264" y="6574"/>
                    <a:pt x="10642" y="8269"/>
                    <a:pt x="12481" y="8480"/>
                  </a:cubicBezTo>
                  <a:cubicBezTo>
                    <a:pt x="14319" y="8692"/>
                    <a:pt x="16617" y="7422"/>
                    <a:pt x="18225" y="5727"/>
                  </a:cubicBezTo>
                  <a:cubicBezTo>
                    <a:pt x="19834" y="4033"/>
                    <a:pt x="20753" y="1916"/>
                    <a:pt x="20064" y="857"/>
                  </a:cubicBezTo>
                  <a:cubicBezTo>
                    <a:pt x="19374" y="-202"/>
                    <a:pt x="17076" y="-202"/>
                    <a:pt x="14089" y="433"/>
                  </a:cubicBezTo>
                  <a:cubicBezTo>
                    <a:pt x="11102" y="1069"/>
                    <a:pt x="7425" y="2339"/>
                    <a:pt x="4438" y="3610"/>
                  </a:cubicBezTo>
                  <a:cubicBezTo>
                    <a:pt x="1451" y="4880"/>
                    <a:pt x="-847" y="6151"/>
                    <a:pt x="302" y="9116"/>
                  </a:cubicBezTo>
                  <a:cubicBezTo>
                    <a:pt x="1451" y="12080"/>
                    <a:pt x="6047" y="16739"/>
                    <a:pt x="10642" y="213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" name="Line"/>
            <p:cNvSpPr/>
            <p:nvPr/>
          </p:nvSpPr>
          <p:spPr>
            <a:xfrm>
              <a:off x="4271592" y="2057809"/>
              <a:ext cx="1395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" name="Line"/>
            <p:cNvSpPr/>
            <p:nvPr/>
          </p:nvSpPr>
          <p:spPr>
            <a:xfrm>
              <a:off x="4295078" y="1989148"/>
              <a:ext cx="132304" cy="459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549" extrusionOk="0">
                  <a:moveTo>
                    <a:pt x="19700" y="1258"/>
                  </a:moveTo>
                  <a:cubicBezTo>
                    <a:pt x="20445" y="604"/>
                    <a:pt x="21190" y="-51"/>
                    <a:pt x="21190" y="4"/>
                  </a:cubicBezTo>
                  <a:cubicBezTo>
                    <a:pt x="21190" y="58"/>
                    <a:pt x="20445" y="822"/>
                    <a:pt x="17652" y="2840"/>
                  </a:cubicBezTo>
                  <a:cubicBezTo>
                    <a:pt x="14859" y="4858"/>
                    <a:pt x="10018" y="8131"/>
                    <a:pt x="6480" y="11240"/>
                  </a:cubicBezTo>
                  <a:cubicBezTo>
                    <a:pt x="2942" y="14349"/>
                    <a:pt x="707" y="17294"/>
                    <a:pt x="149" y="18985"/>
                  </a:cubicBezTo>
                  <a:cubicBezTo>
                    <a:pt x="-410" y="20676"/>
                    <a:pt x="707" y="21113"/>
                    <a:pt x="1824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" name="Line"/>
            <p:cNvSpPr/>
            <p:nvPr/>
          </p:nvSpPr>
          <p:spPr>
            <a:xfrm>
              <a:off x="4362275" y="2278222"/>
              <a:ext cx="184115" cy="1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0426" extrusionOk="0">
                  <a:moveTo>
                    <a:pt x="11200" y="401"/>
                  </a:moveTo>
                  <a:cubicBezTo>
                    <a:pt x="9867" y="733"/>
                    <a:pt x="8533" y="1066"/>
                    <a:pt x="7333" y="3392"/>
                  </a:cubicBezTo>
                  <a:cubicBezTo>
                    <a:pt x="6133" y="5718"/>
                    <a:pt x="5067" y="10038"/>
                    <a:pt x="4533" y="13195"/>
                  </a:cubicBezTo>
                  <a:cubicBezTo>
                    <a:pt x="4000" y="16352"/>
                    <a:pt x="4000" y="18346"/>
                    <a:pt x="5333" y="19509"/>
                  </a:cubicBezTo>
                  <a:cubicBezTo>
                    <a:pt x="6667" y="20672"/>
                    <a:pt x="9333" y="21004"/>
                    <a:pt x="12267" y="18844"/>
                  </a:cubicBezTo>
                  <a:cubicBezTo>
                    <a:pt x="15200" y="16684"/>
                    <a:pt x="18400" y="12032"/>
                    <a:pt x="20000" y="8709"/>
                  </a:cubicBezTo>
                  <a:cubicBezTo>
                    <a:pt x="21600" y="5386"/>
                    <a:pt x="21600" y="3392"/>
                    <a:pt x="19200" y="1896"/>
                  </a:cubicBezTo>
                  <a:cubicBezTo>
                    <a:pt x="16800" y="401"/>
                    <a:pt x="12000" y="-596"/>
                    <a:pt x="8400" y="401"/>
                  </a:cubicBezTo>
                  <a:cubicBezTo>
                    <a:pt x="4800" y="1398"/>
                    <a:pt x="2400" y="4389"/>
                    <a:pt x="0" y="73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" name="Line"/>
            <p:cNvSpPr/>
            <p:nvPr/>
          </p:nvSpPr>
          <p:spPr>
            <a:xfrm>
              <a:off x="4786772" y="2061202"/>
              <a:ext cx="245896" cy="327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288" extrusionOk="0">
                  <a:moveTo>
                    <a:pt x="11976" y="1593"/>
                  </a:moveTo>
                  <a:cubicBezTo>
                    <a:pt x="11382" y="837"/>
                    <a:pt x="10787" y="82"/>
                    <a:pt x="10193" y="7"/>
                  </a:cubicBezTo>
                  <a:cubicBezTo>
                    <a:pt x="9598" y="-69"/>
                    <a:pt x="9004" y="535"/>
                    <a:pt x="7319" y="2725"/>
                  </a:cubicBezTo>
                  <a:cubicBezTo>
                    <a:pt x="5635" y="4916"/>
                    <a:pt x="2861" y="8692"/>
                    <a:pt x="1374" y="11562"/>
                  </a:cubicBezTo>
                  <a:cubicBezTo>
                    <a:pt x="-112" y="14432"/>
                    <a:pt x="-310" y="16395"/>
                    <a:pt x="384" y="17981"/>
                  </a:cubicBezTo>
                  <a:cubicBezTo>
                    <a:pt x="1077" y="19567"/>
                    <a:pt x="2662" y="20776"/>
                    <a:pt x="5536" y="21153"/>
                  </a:cubicBezTo>
                  <a:cubicBezTo>
                    <a:pt x="8409" y="21531"/>
                    <a:pt x="12571" y="21078"/>
                    <a:pt x="15345" y="20247"/>
                  </a:cubicBezTo>
                  <a:cubicBezTo>
                    <a:pt x="18119" y="19416"/>
                    <a:pt x="19507" y="18208"/>
                    <a:pt x="20299" y="17075"/>
                  </a:cubicBezTo>
                  <a:cubicBezTo>
                    <a:pt x="21092" y="15942"/>
                    <a:pt x="21290" y="14885"/>
                    <a:pt x="20200" y="14054"/>
                  </a:cubicBezTo>
                  <a:cubicBezTo>
                    <a:pt x="19110" y="13223"/>
                    <a:pt x="16732" y="12619"/>
                    <a:pt x="15048" y="12544"/>
                  </a:cubicBezTo>
                  <a:cubicBezTo>
                    <a:pt x="13363" y="12468"/>
                    <a:pt x="12373" y="12921"/>
                    <a:pt x="12174" y="13450"/>
                  </a:cubicBezTo>
                  <a:cubicBezTo>
                    <a:pt x="11976" y="13979"/>
                    <a:pt x="12571" y="14583"/>
                    <a:pt x="13165" y="151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" name="Line"/>
            <p:cNvSpPr/>
            <p:nvPr/>
          </p:nvSpPr>
          <p:spPr>
            <a:xfrm>
              <a:off x="5072513" y="2152783"/>
              <a:ext cx="175667" cy="23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322" extrusionOk="0">
                  <a:moveTo>
                    <a:pt x="154" y="6597"/>
                  </a:moveTo>
                  <a:cubicBezTo>
                    <a:pt x="996" y="9139"/>
                    <a:pt x="1837" y="11680"/>
                    <a:pt x="2258" y="13797"/>
                  </a:cubicBezTo>
                  <a:cubicBezTo>
                    <a:pt x="2679" y="15915"/>
                    <a:pt x="2679" y="17609"/>
                    <a:pt x="2258" y="18986"/>
                  </a:cubicBezTo>
                  <a:cubicBezTo>
                    <a:pt x="1837" y="20362"/>
                    <a:pt x="996" y="21421"/>
                    <a:pt x="435" y="21315"/>
                  </a:cubicBezTo>
                  <a:cubicBezTo>
                    <a:pt x="-126" y="21209"/>
                    <a:pt x="-407" y="19939"/>
                    <a:pt x="1276" y="16656"/>
                  </a:cubicBezTo>
                  <a:cubicBezTo>
                    <a:pt x="2959" y="13374"/>
                    <a:pt x="6606" y="8080"/>
                    <a:pt x="8990" y="4903"/>
                  </a:cubicBezTo>
                  <a:cubicBezTo>
                    <a:pt x="11375" y="1727"/>
                    <a:pt x="12497" y="668"/>
                    <a:pt x="14320" y="245"/>
                  </a:cubicBezTo>
                  <a:cubicBezTo>
                    <a:pt x="16144" y="-179"/>
                    <a:pt x="18668" y="33"/>
                    <a:pt x="21193" y="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" name="Line"/>
            <p:cNvSpPr/>
            <p:nvPr/>
          </p:nvSpPr>
          <p:spPr>
            <a:xfrm>
              <a:off x="5206287" y="2167721"/>
              <a:ext cx="223260" cy="183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001" extrusionOk="0">
                  <a:moveTo>
                    <a:pt x="14701" y="194"/>
                  </a:moveTo>
                  <a:cubicBezTo>
                    <a:pt x="13587" y="-72"/>
                    <a:pt x="12474" y="-339"/>
                    <a:pt x="10470" y="1394"/>
                  </a:cubicBezTo>
                  <a:cubicBezTo>
                    <a:pt x="8466" y="3128"/>
                    <a:pt x="5571" y="6861"/>
                    <a:pt x="3789" y="9261"/>
                  </a:cubicBezTo>
                  <a:cubicBezTo>
                    <a:pt x="2008" y="11661"/>
                    <a:pt x="1340" y="12728"/>
                    <a:pt x="783" y="14061"/>
                  </a:cubicBezTo>
                  <a:cubicBezTo>
                    <a:pt x="226" y="15394"/>
                    <a:pt x="-219" y="16994"/>
                    <a:pt x="115" y="17928"/>
                  </a:cubicBezTo>
                  <a:cubicBezTo>
                    <a:pt x="449" y="18861"/>
                    <a:pt x="1562" y="19128"/>
                    <a:pt x="4235" y="18194"/>
                  </a:cubicBezTo>
                  <a:cubicBezTo>
                    <a:pt x="6907" y="17261"/>
                    <a:pt x="11138" y="15128"/>
                    <a:pt x="13810" y="14194"/>
                  </a:cubicBezTo>
                  <a:cubicBezTo>
                    <a:pt x="16482" y="13261"/>
                    <a:pt x="17595" y="13528"/>
                    <a:pt x="18152" y="14328"/>
                  </a:cubicBezTo>
                  <a:cubicBezTo>
                    <a:pt x="18709" y="15128"/>
                    <a:pt x="18709" y="16461"/>
                    <a:pt x="18709" y="17794"/>
                  </a:cubicBezTo>
                  <a:cubicBezTo>
                    <a:pt x="18709" y="19128"/>
                    <a:pt x="18709" y="20461"/>
                    <a:pt x="19154" y="20861"/>
                  </a:cubicBezTo>
                  <a:cubicBezTo>
                    <a:pt x="19600" y="21261"/>
                    <a:pt x="20490" y="20728"/>
                    <a:pt x="21381" y="201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" name="Line"/>
            <p:cNvSpPr/>
            <p:nvPr/>
          </p:nvSpPr>
          <p:spPr>
            <a:xfrm>
              <a:off x="5500237" y="1974102"/>
              <a:ext cx="424579" cy="375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375" extrusionOk="0">
                  <a:moveTo>
                    <a:pt x="9868" y="0"/>
                  </a:moveTo>
                  <a:cubicBezTo>
                    <a:pt x="9278" y="4506"/>
                    <a:pt x="8687" y="9011"/>
                    <a:pt x="8156" y="12125"/>
                  </a:cubicBezTo>
                  <a:cubicBezTo>
                    <a:pt x="7625" y="15239"/>
                    <a:pt x="7153" y="16962"/>
                    <a:pt x="6799" y="18155"/>
                  </a:cubicBezTo>
                  <a:cubicBezTo>
                    <a:pt x="6445" y="19347"/>
                    <a:pt x="6209" y="20010"/>
                    <a:pt x="5796" y="20010"/>
                  </a:cubicBezTo>
                  <a:cubicBezTo>
                    <a:pt x="5383" y="20010"/>
                    <a:pt x="4792" y="19347"/>
                    <a:pt x="4202" y="18685"/>
                  </a:cubicBezTo>
                  <a:cubicBezTo>
                    <a:pt x="3612" y="18022"/>
                    <a:pt x="3022" y="17360"/>
                    <a:pt x="2432" y="17028"/>
                  </a:cubicBezTo>
                  <a:cubicBezTo>
                    <a:pt x="1842" y="16697"/>
                    <a:pt x="1251" y="16697"/>
                    <a:pt x="838" y="17028"/>
                  </a:cubicBezTo>
                  <a:cubicBezTo>
                    <a:pt x="425" y="17360"/>
                    <a:pt x="189" y="18022"/>
                    <a:pt x="71" y="18751"/>
                  </a:cubicBezTo>
                  <a:cubicBezTo>
                    <a:pt x="-47" y="19480"/>
                    <a:pt x="-47" y="20275"/>
                    <a:pt x="307" y="20805"/>
                  </a:cubicBezTo>
                  <a:cubicBezTo>
                    <a:pt x="661" y="21335"/>
                    <a:pt x="1369" y="21600"/>
                    <a:pt x="3022" y="21136"/>
                  </a:cubicBezTo>
                  <a:cubicBezTo>
                    <a:pt x="4674" y="20672"/>
                    <a:pt x="7271" y="19480"/>
                    <a:pt x="8746" y="18552"/>
                  </a:cubicBezTo>
                  <a:cubicBezTo>
                    <a:pt x="10222" y="17625"/>
                    <a:pt x="10576" y="16962"/>
                    <a:pt x="10989" y="16299"/>
                  </a:cubicBezTo>
                  <a:cubicBezTo>
                    <a:pt x="11402" y="15637"/>
                    <a:pt x="11874" y="14974"/>
                    <a:pt x="12110" y="15040"/>
                  </a:cubicBezTo>
                  <a:cubicBezTo>
                    <a:pt x="12346" y="15107"/>
                    <a:pt x="12346" y="15902"/>
                    <a:pt x="12287" y="16631"/>
                  </a:cubicBezTo>
                  <a:cubicBezTo>
                    <a:pt x="12228" y="17360"/>
                    <a:pt x="12110" y="18022"/>
                    <a:pt x="11992" y="18685"/>
                  </a:cubicBezTo>
                  <a:cubicBezTo>
                    <a:pt x="11874" y="19347"/>
                    <a:pt x="11756" y="20010"/>
                    <a:pt x="12051" y="20474"/>
                  </a:cubicBezTo>
                  <a:cubicBezTo>
                    <a:pt x="12346" y="20937"/>
                    <a:pt x="13055" y="21202"/>
                    <a:pt x="14058" y="20871"/>
                  </a:cubicBezTo>
                  <a:cubicBezTo>
                    <a:pt x="15061" y="20540"/>
                    <a:pt x="16360" y="19612"/>
                    <a:pt x="17304" y="18353"/>
                  </a:cubicBezTo>
                  <a:cubicBezTo>
                    <a:pt x="18248" y="17094"/>
                    <a:pt x="18838" y="15504"/>
                    <a:pt x="19310" y="14179"/>
                  </a:cubicBezTo>
                  <a:cubicBezTo>
                    <a:pt x="19783" y="12854"/>
                    <a:pt x="20137" y="11794"/>
                    <a:pt x="20491" y="11529"/>
                  </a:cubicBezTo>
                  <a:cubicBezTo>
                    <a:pt x="20845" y="11264"/>
                    <a:pt x="21199" y="11794"/>
                    <a:pt x="21553" y="123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" name="Line"/>
            <p:cNvSpPr/>
            <p:nvPr/>
          </p:nvSpPr>
          <p:spPr>
            <a:xfrm>
              <a:off x="5947284" y="2151118"/>
              <a:ext cx="221679" cy="216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0914" extrusionOk="0">
                  <a:moveTo>
                    <a:pt x="15218" y="3121"/>
                  </a:moveTo>
                  <a:cubicBezTo>
                    <a:pt x="14327" y="1996"/>
                    <a:pt x="13436" y="871"/>
                    <a:pt x="12434" y="309"/>
                  </a:cubicBezTo>
                  <a:cubicBezTo>
                    <a:pt x="11432" y="-254"/>
                    <a:pt x="10319" y="-254"/>
                    <a:pt x="8315" y="2108"/>
                  </a:cubicBezTo>
                  <a:cubicBezTo>
                    <a:pt x="6310" y="4471"/>
                    <a:pt x="3416" y="9196"/>
                    <a:pt x="1745" y="12346"/>
                  </a:cubicBezTo>
                  <a:cubicBezTo>
                    <a:pt x="75" y="15496"/>
                    <a:pt x="-370" y="17071"/>
                    <a:pt x="298" y="18533"/>
                  </a:cubicBezTo>
                  <a:cubicBezTo>
                    <a:pt x="966" y="19996"/>
                    <a:pt x="2747" y="21346"/>
                    <a:pt x="4974" y="20784"/>
                  </a:cubicBezTo>
                  <a:cubicBezTo>
                    <a:pt x="7201" y="20221"/>
                    <a:pt x="9873" y="17746"/>
                    <a:pt x="11543" y="15946"/>
                  </a:cubicBezTo>
                  <a:cubicBezTo>
                    <a:pt x="13214" y="14146"/>
                    <a:pt x="13882" y="13021"/>
                    <a:pt x="14216" y="13134"/>
                  </a:cubicBezTo>
                  <a:cubicBezTo>
                    <a:pt x="14550" y="13246"/>
                    <a:pt x="14550" y="14596"/>
                    <a:pt x="14438" y="15834"/>
                  </a:cubicBezTo>
                  <a:cubicBezTo>
                    <a:pt x="14327" y="17071"/>
                    <a:pt x="14104" y="18196"/>
                    <a:pt x="14550" y="18646"/>
                  </a:cubicBezTo>
                  <a:cubicBezTo>
                    <a:pt x="14995" y="19096"/>
                    <a:pt x="16108" y="18871"/>
                    <a:pt x="17333" y="18083"/>
                  </a:cubicBezTo>
                  <a:cubicBezTo>
                    <a:pt x="18558" y="17296"/>
                    <a:pt x="19894" y="15946"/>
                    <a:pt x="21230" y="14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" name="Line"/>
            <p:cNvSpPr/>
            <p:nvPr/>
          </p:nvSpPr>
          <p:spPr>
            <a:xfrm>
              <a:off x="6161987" y="1995029"/>
              <a:ext cx="10463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506"/>
                    <a:pt x="12000" y="11012"/>
                    <a:pt x="9120" y="14471"/>
                  </a:cubicBezTo>
                  <a:cubicBezTo>
                    <a:pt x="6240" y="17929"/>
                    <a:pt x="5280" y="19341"/>
                    <a:pt x="4080" y="20188"/>
                  </a:cubicBezTo>
                  <a:cubicBezTo>
                    <a:pt x="2880" y="21035"/>
                    <a:pt x="1440" y="2131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0" name="Line"/>
            <p:cNvSpPr/>
            <p:nvPr/>
          </p:nvSpPr>
          <p:spPr>
            <a:xfrm>
              <a:off x="6155011" y="2166349"/>
              <a:ext cx="474343" cy="231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6" extrusionOk="0">
                  <a:moveTo>
                    <a:pt x="0" y="12350"/>
                  </a:moveTo>
                  <a:cubicBezTo>
                    <a:pt x="1165" y="13620"/>
                    <a:pt x="2329" y="14891"/>
                    <a:pt x="3971" y="14679"/>
                  </a:cubicBezTo>
                  <a:cubicBezTo>
                    <a:pt x="5612" y="14468"/>
                    <a:pt x="7729" y="12773"/>
                    <a:pt x="9212" y="11079"/>
                  </a:cubicBezTo>
                  <a:cubicBezTo>
                    <a:pt x="10694" y="9385"/>
                    <a:pt x="11541" y="7691"/>
                    <a:pt x="12071" y="5785"/>
                  </a:cubicBezTo>
                  <a:cubicBezTo>
                    <a:pt x="12600" y="3879"/>
                    <a:pt x="12812" y="1762"/>
                    <a:pt x="12653" y="703"/>
                  </a:cubicBezTo>
                  <a:cubicBezTo>
                    <a:pt x="12494" y="-356"/>
                    <a:pt x="11965" y="-356"/>
                    <a:pt x="10906" y="1656"/>
                  </a:cubicBezTo>
                  <a:cubicBezTo>
                    <a:pt x="9847" y="3668"/>
                    <a:pt x="8259" y="7691"/>
                    <a:pt x="7465" y="10868"/>
                  </a:cubicBezTo>
                  <a:cubicBezTo>
                    <a:pt x="6671" y="14044"/>
                    <a:pt x="6671" y="16373"/>
                    <a:pt x="7465" y="18173"/>
                  </a:cubicBezTo>
                  <a:cubicBezTo>
                    <a:pt x="8259" y="19973"/>
                    <a:pt x="9847" y="21244"/>
                    <a:pt x="12335" y="21032"/>
                  </a:cubicBezTo>
                  <a:cubicBezTo>
                    <a:pt x="14824" y="20820"/>
                    <a:pt x="18212" y="19126"/>
                    <a:pt x="21600" y="174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" name="Line"/>
            <p:cNvSpPr/>
            <p:nvPr/>
          </p:nvSpPr>
          <p:spPr>
            <a:xfrm>
              <a:off x="4997057" y="2782975"/>
              <a:ext cx="216245" cy="390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17"/>
                  </a:moveTo>
                  <a:cubicBezTo>
                    <a:pt x="1161" y="53"/>
                    <a:pt x="2323" y="-11"/>
                    <a:pt x="3019" y="2"/>
                  </a:cubicBezTo>
                  <a:cubicBezTo>
                    <a:pt x="3716" y="15"/>
                    <a:pt x="3948" y="104"/>
                    <a:pt x="4065" y="374"/>
                  </a:cubicBezTo>
                  <a:cubicBezTo>
                    <a:pt x="4181" y="643"/>
                    <a:pt x="4181" y="1092"/>
                    <a:pt x="4065" y="1547"/>
                  </a:cubicBezTo>
                  <a:cubicBezTo>
                    <a:pt x="3948" y="2003"/>
                    <a:pt x="3716" y="2465"/>
                    <a:pt x="3600" y="2952"/>
                  </a:cubicBezTo>
                  <a:cubicBezTo>
                    <a:pt x="3484" y="3439"/>
                    <a:pt x="3484" y="3952"/>
                    <a:pt x="3716" y="4453"/>
                  </a:cubicBezTo>
                  <a:cubicBezTo>
                    <a:pt x="3948" y="4953"/>
                    <a:pt x="4413" y="5440"/>
                    <a:pt x="4994" y="5915"/>
                  </a:cubicBezTo>
                  <a:cubicBezTo>
                    <a:pt x="5574" y="6389"/>
                    <a:pt x="6271" y="6851"/>
                    <a:pt x="6735" y="7281"/>
                  </a:cubicBezTo>
                  <a:cubicBezTo>
                    <a:pt x="7200" y="7711"/>
                    <a:pt x="7432" y="8108"/>
                    <a:pt x="7781" y="8576"/>
                  </a:cubicBezTo>
                  <a:cubicBezTo>
                    <a:pt x="8129" y="9045"/>
                    <a:pt x="8594" y="9583"/>
                    <a:pt x="9058" y="10084"/>
                  </a:cubicBezTo>
                  <a:cubicBezTo>
                    <a:pt x="9523" y="10584"/>
                    <a:pt x="9987" y="11046"/>
                    <a:pt x="10568" y="11501"/>
                  </a:cubicBezTo>
                  <a:cubicBezTo>
                    <a:pt x="11148" y="11956"/>
                    <a:pt x="11845" y="12405"/>
                    <a:pt x="12426" y="12822"/>
                  </a:cubicBezTo>
                  <a:cubicBezTo>
                    <a:pt x="13006" y="13239"/>
                    <a:pt x="13471" y="13624"/>
                    <a:pt x="13935" y="14021"/>
                  </a:cubicBezTo>
                  <a:cubicBezTo>
                    <a:pt x="14400" y="14419"/>
                    <a:pt x="14865" y="14829"/>
                    <a:pt x="15329" y="15259"/>
                  </a:cubicBezTo>
                  <a:cubicBezTo>
                    <a:pt x="15794" y="15689"/>
                    <a:pt x="16258" y="16138"/>
                    <a:pt x="16490" y="16638"/>
                  </a:cubicBezTo>
                  <a:cubicBezTo>
                    <a:pt x="16723" y="17138"/>
                    <a:pt x="16723" y="17690"/>
                    <a:pt x="16955" y="18126"/>
                  </a:cubicBezTo>
                  <a:cubicBezTo>
                    <a:pt x="17187" y="18562"/>
                    <a:pt x="17652" y="18883"/>
                    <a:pt x="18116" y="19210"/>
                  </a:cubicBezTo>
                  <a:cubicBezTo>
                    <a:pt x="18581" y="19537"/>
                    <a:pt x="19045" y="19870"/>
                    <a:pt x="19277" y="20274"/>
                  </a:cubicBezTo>
                  <a:cubicBezTo>
                    <a:pt x="19510" y="20678"/>
                    <a:pt x="19510" y="21153"/>
                    <a:pt x="19858" y="21371"/>
                  </a:cubicBezTo>
                  <a:cubicBezTo>
                    <a:pt x="20206" y="21589"/>
                    <a:pt x="20903" y="21551"/>
                    <a:pt x="21600" y="21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" name="Line"/>
            <p:cNvSpPr/>
            <p:nvPr/>
          </p:nvSpPr>
          <p:spPr>
            <a:xfrm>
              <a:off x="3218272" y="2002004"/>
              <a:ext cx="6976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" name="Line"/>
            <p:cNvSpPr/>
            <p:nvPr/>
          </p:nvSpPr>
          <p:spPr>
            <a:xfrm>
              <a:off x="3239199" y="1936854"/>
              <a:ext cx="69757" cy="611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0" extrusionOk="0">
                  <a:moveTo>
                    <a:pt x="21600" y="1556"/>
                  </a:moveTo>
                  <a:cubicBezTo>
                    <a:pt x="21600" y="1065"/>
                    <a:pt x="21600" y="575"/>
                    <a:pt x="19800" y="288"/>
                  </a:cubicBezTo>
                  <a:cubicBezTo>
                    <a:pt x="18000" y="2"/>
                    <a:pt x="14400" y="-80"/>
                    <a:pt x="11520" y="84"/>
                  </a:cubicBezTo>
                  <a:cubicBezTo>
                    <a:pt x="8640" y="247"/>
                    <a:pt x="6480" y="656"/>
                    <a:pt x="4320" y="2211"/>
                  </a:cubicBezTo>
                  <a:cubicBezTo>
                    <a:pt x="2160" y="3765"/>
                    <a:pt x="0" y="6465"/>
                    <a:pt x="360" y="9288"/>
                  </a:cubicBezTo>
                  <a:cubicBezTo>
                    <a:pt x="720" y="12111"/>
                    <a:pt x="3600" y="15056"/>
                    <a:pt x="5040" y="16979"/>
                  </a:cubicBezTo>
                  <a:cubicBezTo>
                    <a:pt x="6480" y="18902"/>
                    <a:pt x="6480" y="19802"/>
                    <a:pt x="5760" y="20456"/>
                  </a:cubicBezTo>
                  <a:cubicBezTo>
                    <a:pt x="5040" y="21111"/>
                    <a:pt x="3600" y="21520"/>
                    <a:pt x="2520" y="21520"/>
                  </a:cubicBezTo>
                  <a:cubicBezTo>
                    <a:pt x="1440" y="21520"/>
                    <a:pt x="720" y="21111"/>
                    <a:pt x="0" y="207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" name="Line"/>
            <p:cNvSpPr/>
            <p:nvPr/>
          </p:nvSpPr>
          <p:spPr>
            <a:xfrm>
              <a:off x="3225247" y="1817318"/>
              <a:ext cx="3621959" cy="838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18" extrusionOk="0">
                  <a:moveTo>
                    <a:pt x="956" y="4202"/>
                  </a:moveTo>
                  <a:cubicBezTo>
                    <a:pt x="1081" y="4023"/>
                    <a:pt x="1205" y="3844"/>
                    <a:pt x="1510" y="3606"/>
                  </a:cubicBezTo>
                  <a:cubicBezTo>
                    <a:pt x="1815" y="3367"/>
                    <a:pt x="2300" y="3069"/>
                    <a:pt x="2792" y="2800"/>
                  </a:cubicBezTo>
                  <a:cubicBezTo>
                    <a:pt x="3284" y="2532"/>
                    <a:pt x="3782" y="2293"/>
                    <a:pt x="4295" y="2084"/>
                  </a:cubicBezTo>
                  <a:cubicBezTo>
                    <a:pt x="4808" y="1875"/>
                    <a:pt x="5334" y="1696"/>
                    <a:pt x="5875" y="1547"/>
                  </a:cubicBezTo>
                  <a:cubicBezTo>
                    <a:pt x="6415" y="1398"/>
                    <a:pt x="6969" y="1279"/>
                    <a:pt x="7509" y="1159"/>
                  </a:cubicBezTo>
                  <a:cubicBezTo>
                    <a:pt x="8050" y="1040"/>
                    <a:pt x="8576" y="921"/>
                    <a:pt x="9089" y="831"/>
                  </a:cubicBezTo>
                  <a:cubicBezTo>
                    <a:pt x="9602" y="742"/>
                    <a:pt x="10100" y="682"/>
                    <a:pt x="10585" y="593"/>
                  </a:cubicBezTo>
                  <a:cubicBezTo>
                    <a:pt x="11070" y="503"/>
                    <a:pt x="11541" y="384"/>
                    <a:pt x="12047" y="414"/>
                  </a:cubicBezTo>
                  <a:cubicBezTo>
                    <a:pt x="12553" y="443"/>
                    <a:pt x="13093" y="622"/>
                    <a:pt x="13599" y="831"/>
                  </a:cubicBezTo>
                  <a:cubicBezTo>
                    <a:pt x="14104" y="1040"/>
                    <a:pt x="14575" y="1279"/>
                    <a:pt x="15026" y="1338"/>
                  </a:cubicBezTo>
                  <a:cubicBezTo>
                    <a:pt x="15476" y="1398"/>
                    <a:pt x="15906" y="1279"/>
                    <a:pt x="16321" y="1159"/>
                  </a:cubicBezTo>
                  <a:cubicBezTo>
                    <a:pt x="16737" y="1040"/>
                    <a:pt x="17139" y="921"/>
                    <a:pt x="17568" y="801"/>
                  </a:cubicBezTo>
                  <a:cubicBezTo>
                    <a:pt x="17998" y="682"/>
                    <a:pt x="18455" y="563"/>
                    <a:pt x="18884" y="443"/>
                  </a:cubicBezTo>
                  <a:cubicBezTo>
                    <a:pt x="19314" y="324"/>
                    <a:pt x="19716" y="205"/>
                    <a:pt x="20097" y="145"/>
                  </a:cubicBezTo>
                  <a:cubicBezTo>
                    <a:pt x="20478" y="85"/>
                    <a:pt x="20838" y="85"/>
                    <a:pt x="21053" y="56"/>
                  </a:cubicBezTo>
                  <a:cubicBezTo>
                    <a:pt x="21267" y="26"/>
                    <a:pt x="21337" y="-34"/>
                    <a:pt x="21399" y="26"/>
                  </a:cubicBezTo>
                  <a:cubicBezTo>
                    <a:pt x="21461" y="85"/>
                    <a:pt x="21517" y="264"/>
                    <a:pt x="21552" y="801"/>
                  </a:cubicBezTo>
                  <a:cubicBezTo>
                    <a:pt x="21586" y="1338"/>
                    <a:pt x="21600" y="2233"/>
                    <a:pt x="21545" y="3486"/>
                  </a:cubicBezTo>
                  <a:cubicBezTo>
                    <a:pt x="21489" y="4739"/>
                    <a:pt x="21364" y="6351"/>
                    <a:pt x="21274" y="8141"/>
                  </a:cubicBezTo>
                  <a:cubicBezTo>
                    <a:pt x="21184" y="9931"/>
                    <a:pt x="21129" y="11900"/>
                    <a:pt x="21094" y="13839"/>
                  </a:cubicBezTo>
                  <a:cubicBezTo>
                    <a:pt x="21060" y="15778"/>
                    <a:pt x="21046" y="17688"/>
                    <a:pt x="21039" y="18881"/>
                  </a:cubicBezTo>
                  <a:cubicBezTo>
                    <a:pt x="21032" y="20074"/>
                    <a:pt x="21032" y="20552"/>
                    <a:pt x="20997" y="20731"/>
                  </a:cubicBezTo>
                  <a:cubicBezTo>
                    <a:pt x="20963" y="20910"/>
                    <a:pt x="20893" y="20790"/>
                    <a:pt x="20665" y="20701"/>
                  </a:cubicBezTo>
                  <a:cubicBezTo>
                    <a:pt x="20436" y="20611"/>
                    <a:pt x="20048" y="20552"/>
                    <a:pt x="19584" y="20492"/>
                  </a:cubicBezTo>
                  <a:cubicBezTo>
                    <a:pt x="19120" y="20432"/>
                    <a:pt x="18580" y="20373"/>
                    <a:pt x="18115" y="20373"/>
                  </a:cubicBezTo>
                  <a:cubicBezTo>
                    <a:pt x="17651" y="20373"/>
                    <a:pt x="17263" y="20432"/>
                    <a:pt x="16827" y="20462"/>
                  </a:cubicBezTo>
                  <a:cubicBezTo>
                    <a:pt x="16391" y="20492"/>
                    <a:pt x="15906" y="20492"/>
                    <a:pt x="15386" y="20492"/>
                  </a:cubicBezTo>
                  <a:cubicBezTo>
                    <a:pt x="14866" y="20492"/>
                    <a:pt x="14312" y="20492"/>
                    <a:pt x="13800" y="20552"/>
                  </a:cubicBezTo>
                  <a:cubicBezTo>
                    <a:pt x="13287" y="20611"/>
                    <a:pt x="12816" y="20731"/>
                    <a:pt x="12317" y="20820"/>
                  </a:cubicBezTo>
                  <a:cubicBezTo>
                    <a:pt x="11818" y="20910"/>
                    <a:pt x="11292" y="20969"/>
                    <a:pt x="10821" y="21059"/>
                  </a:cubicBezTo>
                  <a:cubicBezTo>
                    <a:pt x="10350" y="21148"/>
                    <a:pt x="9934" y="21268"/>
                    <a:pt x="9477" y="21327"/>
                  </a:cubicBezTo>
                  <a:cubicBezTo>
                    <a:pt x="9020" y="21387"/>
                    <a:pt x="8521" y="21387"/>
                    <a:pt x="8029" y="21327"/>
                  </a:cubicBezTo>
                  <a:cubicBezTo>
                    <a:pt x="7537" y="21268"/>
                    <a:pt x="7052" y="21148"/>
                    <a:pt x="6512" y="21089"/>
                  </a:cubicBezTo>
                  <a:cubicBezTo>
                    <a:pt x="5972" y="21029"/>
                    <a:pt x="5376" y="21029"/>
                    <a:pt x="4863" y="21059"/>
                  </a:cubicBezTo>
                  <a:cubicBezTo>
                    <a:pt x="4350" y="21089"/>
                    <a:pt x="3921" y="21148"/>
                    <a:pt x="3491" y="21268"/>
                  </a:cubicBezTo>
                  <a:cubicBezTo>
                    <a:pt x="3062" y="21387"/>
                    <a:pt x="2632" y="21566"/>
                    <a:pt x="2182" y="21506"/>
                  </a:cubicBezTo>
                  <a:cubicBezTo>
                    <a:pt x="1732" y="21447"/>
                    <a:pt x="1261" y="21148"/>
                    <a:pt x="894" y="20939"/>
                  </a:cubicBezTo>
                  <a:cubicBezTo>
                    <a:pt x="526" y="20731"/>
                    <a:pt x="263" y="20611"/>
                    <a:pt x="0" y="204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" name="Line"/>
            <p:cNvSpPr/>
            <p:nvPr/>
          </p:nvSpPr>
          <p:spPr>
            <a:xfrm>
              <a:off x="8084041" y="1787907"/>
              <a:ext cx="197499" cy="328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312" extrusionOk="0">
                  <a:moveTo>
                    <a:pt x="11516" y="3939"/>
                  </a:moveTo>
                  <a:cubicBezTo>
                    <a:pt x="12261" y="3335"/>
                    <a:pt x="13006" y="2731"/>
                    <a:pt x="13254" y="2051"/>
                  </a:cubicBezTo>
                  <a:cubicBezTo>
                    <a:pt x="13502" y="1371"/>
                    <a:pt x="13254" y="616"/>
                    <a:pt x="12261" y="239"/>
                  </a:cubicBezTo>
                  <a:cubicBezTo>
                    <a:pt x="11268" y="-139"/>
                    <a:pt x="9530" y="-139"/>
                    <a:pt x="7544" y="767"/>
                  </a:cubicBezTo>
                  <a:cubicBezTo>
                    <a:pt x="5558" y="1674"/>
                    <a:pt x="3323" y="3486"/>
                    <a:pt x="1834" y="5148"/>
                  </a:cubicBezTo>
                  <a:cubicBezTo>
                    <a:pt x="344" y="6809"/>
                    <a:pt x="-401" y="8320"/>
                    <a:pt x="220" y="9528"/>
                  </a:cubicBezTo>
                  <a:cubicBezTo>
                    <a:pt x="840" y="10737"/>
                    <a:pt x="2827" y="11643"/>
                    <a:pt x="6178" y="12096"/>
                  </a:cubicBezTo>
                  <a:cubicBezTo>
                    <a:pt x="9530" y="12549"/>
                    <a:pt x="14247" y="12549"/>
                    <a:pt x="17102" y="12776"/>
                  </a:cubicBezTo>
                  <a:cubicBezTo>
                    <a:pt x="19958" y="13002"/>
                    <a:pt x="20951" y="13455"/>
                    <a:pt x="21075" y="14437"/>
                  </a:cubicBezTo>
                  <a:cubicBezTo>
                    <a:pt x="21199" y="15419"/>
                    <a:pt x="20454" y="16930"/>
                    <a:pt x="18840" y="18138"/>
                  </a:cubicBezTo>
                  <a:cubicBezTo>
                    <a:pt x="17227" y="19346"/>
                    <a:pt x="14744" y="20253"/>
                    <a:pt x="12758" y="20781"/>
                  </a:cubicBezTo>
                  <a:cubicBezTo>
                    <a:pt x="10771" y="21310"/>
                    <a:pt x="9282" y="21461"/>
                    <a:pt x="9034" y="21159"/>
                  </a:cubicBezTo>
                  <a:cubicBezTo>
                    <a:pt x="8785" y="20857"/>
                    <a:pt x="9778" y="20102"/>
                    <a:pt x="10771" y="1934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" name="Line"/>
            <p:cNvSpPr/>
            <p:nvPr/>
          </p:nvSpPr>
          <p:spPr>
            <a:xfrm>
              <a:off x="8334367" y="1728714"/>
              <a:ext cx="323038" cy="320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288" extrusionOk="0">
                  <a:moveTo>
                    <a:pt x="7618" y="1934"/>
                  </a:moveTo>
                  <a:cubicBezTo>
                    <a:pt x="7465" y="1008"/>
                    <a:pt x="7311" y="82"/>
                    <a:pt x="7235" y="5"/>
                  </a:cubicBezTo>
                  <a:cubicBezTo>
                    <a:pt x="7158" y="-72"/>
                    <a:pt x="7158" y="699"/>
                    <a:pt x="7082" y="3322"/>
                  </a:cubicBezTo>
                  <a:cubicBezTo>
                    <a:pt x="7005" y="5945"/>
                    <a:pt x="6852" y="10419"/>
                    <a:pt x="6545" y="13428"/>
                  </a:cubicBezTo>
                  <a:cubicBezTo>
                    <a:pt x="6239" y="16437"/>
                    <a:pt x="5779" y="17979"/>
                    <a:pt x="5167" y="18828"/>
                  </a:cubicBezTo>
                  <a:cubicBezTo>
                    <a:pt x="4554" y="19677"/>
                    <a:pt x="3788" y="19831"/>
                    <a:pt x="2716" y="19677"/>
                  </a:cubicBezTo>
                  <a:cubicBezTo>
                    <a:pt x="1643" y="19522"/>
                    <a:pt x="265" y="19059"/>
                    <a:pt x="35" y="18828"/>
                  </a:cubicBezTo>
                  <a:cubicBezTo>
                    <a:pt x="-195" y="18597"/>
                    <a:pt x="724" y="18597"/>
                    <a:pt x="2562" y="18211"/>
                  </a:cubicBezTo>
                  <a:cubicBezTo>
                    <a:pt x="4401" y="17825"/>
                    <a:pt x="7158" y="17054"/>
                    <a:pt x="8843" y="16359"/>
                  </a:cubicBezTo>
                  <a:cubicBezTo>
                    <a:pt x="10528" y="15665"/>
                    <a:pt x="11141" y="15048"/>
                    <a:pt x="11754" y="14508"/>
                  </a:cubicBezTo>
                  <a:cubicBezTo>
                    <a:pt x="12367" y="13968"/>
                    <a:pt x="12979" y="13505"/>
                    <a:pt x="13362" y="13737"/>
                  </a:cubicBezTo>
                  <a:cubicBezTo>
                    <a:pt x="13745" y="13968"/>
                    <a:pt x="13899" y="14894"/>
                    <a:pt x="13975" y="15742"/>
                  </a:cubicBezTo>
                  <a:cubicBezTo>
                    <a:pt x="14052" y="16591"/>
                    <a:pt x="14052" y="17362"/>
                    <a:pt x="13975" y="18211"/>
                  </a:cubicBezTo>
                  <a:cubicBezTo>
                    <a:pt x="13899" y="19059"/>
                    <a:pt x="13745" y="19985"/>
                    <a:pt x="14052" y="20602"/>
                  </a:cubicBezTo>
                  <a:cubicBezTo>
                    <a:pt x="14358" y="21219"/>
                    <a:pt x="15124" y="21528"/>
                    <a:pt x="16120" y="21065"/>
                  </a:cubicBezTo>
                  <a:cubicBezTo>
                    <a:pt x="17116" y="20602"/>
                    <a:pt x="18341" y="19368"/>
                    <a:pt x="19337" y="17285"/>
                  </a:cubicBezTo>
                  <a:cubicBezTo>
                    <a:pt x="20333" y="15202"/>
                    <a:pt x="21099" y="12271"/>
                    <a:pt x="21252" y="10497"/>
                  </a:cubicBezTo>
                  <a:cubicBezTo>
                    <a:pt x="21405" y="8722"/>
                    <a:pt x="20945" y="8105"/>
                    <a:pt x="20792" y="7951"/>
                  </a:cubicBezTo>
                  <a:cubicBezTo>
                    <a:pt x="20639" y="7797"/>
                    <a:pt x="20792" y="8105"/>
                    <a:pt x="20945" y="84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7" name="Line"/>
            <p:cNvSpPr/>
            <p:nvPr/>
          </p:nvSpPr>
          <p:spPr>
            <a:xfrm>
              <a:off x="8718753" y="1681126"/>
              <a:ext cx="59621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6170" y="0"/>
                  </a:moveTo>
                  <a:cubicBezTo>
                    <a:pt x="6339" y="4966"/>
                    <a:pt x="6507" y="9931"/>
                    <a:pt x="6507" y="12972"/>
                  </a:cubicBezTo>
                  <a:cubicBezTo>
                    <a:pt x="6507" y="16014"/>
                    <a:pt x="6339" y="17131"/>
                    <a:pt x="6086" y="17441"/>
                  </a:cubicBezTo>
                  <a:cubicBezTo>
                    <a:pt x="5834" y="17752"/>
                    <a:pt x="5498" y="17255"/>
                    <a:pt x="4952" y="16572"/>
                  </a:cubicBezTo>
                  <a:cubicBezTo>
                    <a:pt x="4405" y="15890"/>
                    <a:pt x="3649" y="15021"/>
                    <a:pt x="3019" y="14586"/>
                  </a:cubicBezTo>
                  <a:cubicBezTo>
                    <a:pt x="2388" y="14152"/>
                    <a:pt x="1884" y="14152"/>
                    <a:pt x="1464" y="14338"/>
                  </a:cubicBezTo>
                  <a:cubicBezTo>
                    <a:pt x="1044" y="14524"/>
                    <a:pt x="707" y="14897"/>
                    <a:pt x="497" y="15393"/>
                  </a:cubicBezTo>
                  <a:cubicBezTo>
                    <a:pt x="287" y="15890"/>
                    <a:pt x="203" y="16510"/>
                    <a:pt x="119" y="17255"/>
                  </a:cubicBezTo>
                  <a:cubicBezTo>
                    <a:pt x="35" y="18000"/>
                    <a:pt x="-49" y="18869"/>
                    <a:pt x="35" y="19552"/>
                  </a:cubicBezTo>
                  <a:cubicBezTo>
                    <a:pt x="119" y="20234"/>
                    <a:pt x="371" y="20731"/>
                    <a:pt x="1002" y="21041"/>
                  </a:cubicBezTo>
                  <a:cubicBezTo>
                    <a:pt x="1632" y="21352"/>
                    <a:pt x="2641" y="21476"/>
                    <a:pt x="4195" y="20607"/>
                  </a:cubicBezTo>
                  <a:cubicBezTo>
                    <a:pt x="5750" y="19738"/>
                    <a:pt x="7851" y="17876"/>
                    <a:pt x="9028" y="16634"/>
                  </a:cubicBezTo>
                  <a:cubicBezTo>
                    <a:pt x="10205" y="15393"/>
                    <a:pt x="10457" y="14772"/>
                    <a:pt x="10667" y="14028"/>
                  </a:cubicBezTo>
                  <a:cubicBezTo>
                    <a:pt x="10877" y="13283"/>
                    <a:pt x="11045" y="12414"/>
                    <a:pt x="10961" y="12166"/>
                  </a:cubicBezTo>
                  <a:cubicBezTo>
                    <a:pt x="10877" y="11917"/>
                    <a:pt x="10541" y="12290"/>
                    <a:pt x="10163" y="13531"/>
                  </a:cubicBezTo>
                  <a:cubicBezTo>
                    <a:pt x="9784" y="14772"/>
                    <a:pt x="9364" y="16883"/>
                    <a:pt x="9154" y="18248"/>
                  </a:cubicBezTo>
                  <a:cubicBezTo>
                    <a:pt x="8944" y="19614"/>
                    <a:pt x="8944" y="20234"/>
                    <a:pt x="9112" y="20731"/>
                  </a:cubicBezTo>
                  <a:cubicBezTo>
                    <a:pt x="9280" y="21228"/>
                    <a:pt x="9616" y="21600"/>
                    <a:pt x="10289" y="21600"/>
                  </a:cubicBezTo>
                  <a:cubicBezTo>
                    <a:pt x="10961" y="21600"/>
                    <a:pt x="11970" y="21228"/>
                    <a:pt x="12768" y="20421"/>
                  </a:cubicBezTo>
                  <a:cubicBezTo>
                    <a:pt x="13567" y="19614"/>
                    <a:pt x="14155" y="18372"/>
                    <a:pt x="14533" y="17379"/>
                  </a:cubicBezTo>
                  <a:cubicBezTo>
                    <a:pt x="14911" y="16386"/>
                    <a:pt x="15079" y="15641"/>
                    <a:pt x="15290" y="15021"/>
                  </a:cubicBezTo>
                  <a:cubicBezTo>
                    <a:pt x="15500" y="14400"/>
                    <a:pt x="15752" y="13903"/>
                    <a:pt x="15920" y="13966"/>
                  </a:cubicBezTo>
                  <a:cubicBezTo>
                    <a:pt x="16088" y="14028"/>
                    <a:pt x="16172" y="14648"/>
                    <a:pt x="16172" y="15641"/>
                  </a:cubicBezTo>
                  <a:cubicBezTo>
                    <a:pt x="16172" y="16634"/>
                    <a:pt x="16088" y="18000"/>
                    <a:pt x="16046" y="18993"/>
                  </a:cubicBezTo>
                  <a:cubicBezTo>
                    <a:pt x="16004" y="19986"/>
                    <a:pt x="16004" y="20607"/>
                    <a:pt x="16214" y="20855"/>
                  </a:cubicBezTo>
                  <a:cubicBezTo>
                    <a:pt x="16424" y="21103"/>
                    <a:pt x="16844" y="20979"/>
                    <a:pt x="17265" y="20110"/>
                  </a:cubicBezTo>
                  <a:cubicBezTo>
                    <a:pt x="17685" y="19241"/>
                    <a:pt x="18105" y="17628"/>
                    <a:pt x="18399" y="16510"/>
                  </a:cubicBezTo>
                  <a:cubicBezTo>
                    <a:pt x="18693" y="15393"/>
                    <a:pt x="18861" y="14772"/>
                    <a:pt x="19114" y="14648"/>
                  </a:cubicBezTo>
                  <a:cubicBezTo>
                    <a:pt x="19366" y="14524"/>
                    <a:pt x="19702" y="14897"/>
                    <a:pt x="19870" y="15766"/>
                  </a:cubicBezTo>
                  <a:cubicBezTo>
                    <a:pt x="20038" y="16634"/>
                    <a:pt x="20038" y="18000"/>
                    <a:pt x="20080" y="18993"/>
                  </a:cubicBezTo>
                  <a:cubicBezTo>
                    <a:pt x="20122" y="19986"/>
                    <a:pt x="20206" y="20607"/>
                    <a:pt x="20458" y="20545"/>
                  </a:cubicBezTo>
                  <a:cubicBezTo>
                    <a:pt x="20711" y="20483"/>
                    <a:pt x="21131" y="19738"/>
                    <a:pt x="21551" y="189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" name="Line"/>
            <p:cNvSpPr/>
            <p:nvPr/>
          </p:nvSpPr>
          <p:spPr>
            <a:xfrm>
              <a:off x="9371202" y="1750882"/>
              <a:ext cx="306501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extrusionOk="0">
                  <a:moveTo>
                    <a:pt x="6304" y="0"/>
                  </a:moveTo>
                  <a:cubicBezTo>
                    <a:pt x="5330" y="4032"/>
                    <a:pt x="4355" y="8064"/>
                    <a:pt x="3868" y="10440"/>
                  </a:cubicBezTo>
                  <a:cubicBezTo>
                    <a:pt x="3381" y="12816"/>
                    <a:pt x="3381" y="13536"/>
                    <a:pt x="3381" y="14328"/>
                  </a:cubicBezTo>
                  <a:cubicBezTo>
                    <a:pt x="3381" y="15120"/>
                    <a:pt x="3381" y="15984"/>
                    <a:pt x="3137" y="16056"/>
                  </a:cubicBezTo>
                  <a:cubicBezTo>
                    <a:pt x="2894" y="16128"/>
                    <a:pt x="2407" y="15408"/>
                    <a:pt x="1919" y="14688"/>
                  </a:cubicBezTo>
                  <a:cubicBezTo>
                    <a:pt x="1432" y="13968"/>
                    <a:pt x="945" y="13248"/>
                    <a:pt x="539" y="12528"/>
                  </a:cubicBezTo>
                  <a:cubicBezTo>
                    <a:pt x="133" y="11808"/>
                    <a:pt x="-192" y="11088"/>
                    <a:pt x="133" y="10584"/>
                  </a:cubicBezTo>
                  <a:cubicBezTo>
                    <a:pt x="458" y="10080"/>
                    <a:pt x="1432" y="9792"/>
                    <a:pt x="3381" y="9144"/>
                  </a:cubicBezTo>
                  <a:cubicBezTo>
                    <a:pt x="5330" y="8496"/>
                    <a:pt x="8253" y="7488"/>
                    <a:pt x="10121" y="6912"/>
                  </a:cubicBezTo>
                  <a:cubicBezTo>
                    <a:pt x="11988" y="6336"/>
                    <a:pt x="12800" y="6192"/>
                    <a:pt x="13856" y="6048"/>
                  </a:cubicBezTo>
                  <a:cubicBezTo>
                    <a:pt x="14912" y="5904"/>
                    <a:pt x="16211" y="5760"/>
                    <a:pt x="16373" y="6192"/>
                  </a:cubicBezTo>
                  <a:cubicBezTo>
                    <a:pt x="16536" y="6624"/>
                    <a:pt x="15561" y="7632"/>
                    <a:pt x="14668" y="8424"/>
                  </a:cubicBezTo>
                  <a:cubicBezTo>
                    <a:pt x="13775" y="9216"/>
                    <a:pt x="12963" y="9792"/>
                    <a:pt x="12394" y="10512"/>
                  </a:cubicBezTo>
                  <a:cubicBezTo>
                    <a:pt x="11826" y="11232"/>
                    <a:pt x="11501" y="12096"/>
                    <a:pt x="11826" y="12744"/>
                  </a:cubicBezTo>
                  <a:cubicBezTo>
                    <a:pt x="12151" y="13392"/>
                    <a:pt x="13125" y="13824"/>
                    <a:pt x="14668" y="14112"/>
                  </a:cubicBezTo>
                  <a:cubicBezTo>
                    <a:pt x="16211" y="14400"/>
                    <a:pt x="18322" y="14544"/>
                    <a:pt x="19622" y="14904"/>
                  </a:cubicBezTo>
                  <a:cubicBezTo>
                    <a:pt x="20921" y="15264"/>
                    <a:pt x="21408" y="15840"/>
                    <a:pt x="21408" y="16488"/>
                  </a:cubicBezTo>
                  <a:cubicBezTo>
                    <a:pt x="21408" y="17136"/>
                    <a:pt x="20921" y="17856"/>
                    <a:pt x="18647" y="18720"/>
                  </a:cubicBezTo>
                  <a:cubicBezTo>
                    <a:pt x="16373" y="19584"/>
                    <a:pt x="12313" y="20592"/>
                    <a:pt x="9715" y="21096"/>
                  </a:cubicBezTo>
                  <a:cubicBezTo>
                    <a:pt x="7116" y="21600"/>
                    <a:pt x="5979" y="21600"/>
                    <a:pt x="4843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" name="Line"/>
            <p:cNvSpPr/>
            <p:nvPr/>
          </p:nvSpPr>
          <p:spPr>
            <a:xfrm>
              <a:off x="9883791" y="1812421"/>
              <a:ext cx="280577" cy="233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286" extrusionOk="0">
                  <a:moveTo>
                    <a:pt x="5554" y="5830"/>
                  </a:moveTo>
                  <a:cubicBezTo>
                    <a:pt x="5377" y="4772"/>
                    <a:pt x="5199" y="3713"/>
                    <a:pt x="4668" y="2972"/>
                  </a:cubicBezTo>
                  <a:cubicBezTo>
                    <a:pt x="4137" y="2230"/>
                    <a:pt x="3252" y="1807"/>
                    <a:pt x="2632" y="2230"/>
                  </a:cubicBezTo>
                  <a:cubicBezTo>
                    <a:pt x="2013" y="2654"/>
                    <a:pt x="1659" y="3925"/>
                    <a:pt x="1216" y="6783"/>
                  </a:cubicBezTo>
                  <a:cubicBezTo>
                    <a:pt x="773" y="9642"/>
                    <a:pt x="242" y="14089"/>
                    <a:pt x="65" y="16842"/>
                  </a:cubicBezTo>
                  <a:cubicBezTo>
                    <a:pt x="-112" y="19595"/>
                    <a:pt x="65" y="20654"/>
                    <a:pt x="685" y="21077"/>
                  </a:cubicBezTo>
                  <a:cubicBezTo>
                    <a:pt x="1304" y="21501"/>
                    <a:pt x="2367" y="21289"/>
                    <a:pt x="3872" y="20336"/>
                  </a:cubicBezTo>
                  <a:cubicBezTo>
                    <a:pt x="5377" y="19383"/>
                    <a:pt x="7324" y="17689"/>
                    <a:pt x="8652" y="16419"/>
                  </a:cubicBezTo>
                  <a:cubicBezTo>
                    <a:pt x="9980" y="15148"/>
                    <a:pt x="10688" y="14301"/>
                    <a:pt x="11131" y="14513"/>
                  </a:cubicBezTo>
                  <a:cubicBezTo>
                    <a:pt x="11573" y="14725"/>
                    <a:pt x="11750" y="15995"/>
                    <a:pt x="12193" y="16948"/>
                  </a:cubicBezTo>
                  <a:cubicBezTo>
                    <a:pt x="12636" y="17901"/>
                    <a:pt x="13344" y="18536"/>
                    <a:pt x="14937" y="17901"/>
                  </a:cubicBezTo>
                  <a:cubicBezTo>
                    <a:pt x="16531" y="17266"/>
                    <a:pt x="19009" y="15360"/>
                    <a:pt x="20249" y="12501"/>
                  </a:cubicBezTo>
                  <a:cubicBezTo>
                    <a:pt x="21488" y="9642"/>
                    <a:pt x="21488" y="5830"/>
                    <a:pt x="21222" y="3395"/>
                  </a:cubicBezTo>
                  <a:cubicBezTo>
                    <a:pt x="20957" y="960"/>
                    <a:pt x="20426" y="-99"/>
                    <a:pt x="20249" y="7"/>
                  </a:cubicBezTo>
                  <a:cubicBezTo>
                    <a:pt x="20072" y="113"/>
                    <a:pt x="20249" y="1383"/>
                    <a:pt x="20426" y="26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" name="Line"/>
            <p:cNvSpPr/>
            <p:nvPr/>
          </p:nvSpPr>
          <p:spPr>
            <a:xfrm>
              <a:off x="10250259" y="1621291"/>
              <a:ext cx="159885" cy="37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431" extrusionOk="0">
                  <a:moveTo>
                    <a:pt x="8377" y="1431"/>
                  </a:moveTo>
                  <a:cubicBezTo>
                    <a:pt x="8064" y="631"/>
                    <a:pt x="7751" y="-169"/>
                    <a:pt x="7125" y="31"/>
                  </a:cubicBezTo>
                  <a:cubicBezTo>
                    <a:pt x="6499" y="231"/>
                    <a:pt x="5560" y="1431"/>
                    <a:pt x="4464" y="4364"/>
                  </a:cubicBezTo>
                  <a:cubicBezTo>
                    <a:pt x="3368" y="7298"/>
                    <a:pt x="2116" y="11964"/>
                    <a:pt x="1334" y="14631"/>
                  </a:cubicBezTo>
                  <a:cubicBezTo>
                    <a:pt x="551" y="17298"/>
                    <a:pt x="238" y="17964"/>
                    <a:pt x="82" y="18631"/>
                  </a:cubicBezTo>
                  <a:cubicBezTo>
                    <a:pt x="-75" y="19298"/>
                    <a:pt x="-75" y="19964"/>
                    <a:pt x="708" y="20031"/>
                  </a:cubicBezTo>
                  <a:cubicBezTo>
                    <a:pt x="1490" y="20098"/>
                    <a:pt x="3055" y="19564"/>
                    <a:pt x="4621" y="18564"/>
                  </a:cubicBezTo>
                  <a:cubicBezTo>
                    <a:pt x="6186" y="17564"/>
                    <a:pt x="7751" y="16098"/>
                    <a:pt x="9316" y="14964"/>
                  </a:cubicBezTo>
                  <a:cubicBezTo>
                    <a:pt x="10882" y="13831"/>
                    <a:pt x="12447" y="13031"/>
                    <a:pt x="13542" y="12964"/>
                  </a:cubicBezTo>
                  <a:cubicBezTo>
                    <a:pt x="14638" y="12898"/>
                    <a:pt x="15264" y="13564"/>
                    <a:pt x="15734" y="14764"/>
                  </a:cubicBezTo>
                  <a:cubicBezTo>
                    <a:pt x="16203" y="15964"/>
                    <a:pt x="16516" y="17698"/>
                    <a:pt x="16673" y="18898"/>
                  </a:cubicBezTo>
                  <a:cubicBezTo>
                    <a:pt x="16829" y="20098"/>
                    <a:pt x="16829" y="20764"/>
                    <a:pt x="17612" y="21098"/>
                  </a:cubicBezTo>
                  <a:cubicBezTo>
                    <a:pt x="18395" y="21431"/>
                    <a:pt x="19960" y="21431"/>
                    <a:pt x="21525" y="2143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" name="Line"/>
            <p:cNvSpPr/>
            <p:nvPr/>
          </p:nvSpPr>
          <p:spPr>
            <a:xfrm>
              <a:off x="10407202" y="1835780"/>
              <a:ext cx="213768" cy="180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5" h="20476" extrusionOk="0">
                  <a:moveTo>
                    <a:pt x="5010" y="3816"/>
                  </a:moveTo>
                  <a:cubicBezTo>
                    <a:pt x="5460" y="8031"/>
                    <a:pt x="5910" y="12245"/>
                    <a:pt x="6247" y="15011"/>
                  </a:cubicBezTo>
                  <a:cubicBezTo>
                    <a:pt x="6585" y="17777"/>
                    <a:pt x="6810" y="19094"/>
                    <a:pt x="7710" y="19884"/>
                  </a:cubicBezTo>
                  <a:cubicBezTo>
                    <a:pt x="8610" y="20675"/>
                    <a:pt x="10185" y="20938"/>
                    <a:pt x="12772" y="18962"/>
                  </a:cubicBezTo>
                  <a:cubicBezTo>
                    <a:pt x="15360" y="16987"/>
                    <a:pt x="18960" y="12772"/>
                    <a:pt x="20198" y="8953"/>
                  </a:cubicBezTo>
                  <a:cubicBezTo>
                    <a:pt x="21435" y="5133"/>
                    <a:pt x="20310" y="1709"/>
                    <a:pt x="16935" y="523"/>
                  </a:cubicBezTo>
                  <a:cubicBezTo>
                    <a:pt x="13560" y="-662"/>
                    <a:pt x="7935" y="392"/>
                    <a:pt x="4673" y="1445"/>
                  </a:cubicBezTo>
                  <a:cubicBezTo>
                    <a:pt x="1410" y="2499"/>
                    <a:pt x="510" y="3553"/>
                    <a:pt x="173" y="4870"/>
                  </a:cubicBezTo>
                  <a:cubicBezTo>
                    <a:pt x="-165" y="6187"/>
                    <a:pt x="60" y="7767"/>
                    <a:pt x="285" y="934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" name="Line"/>
            <p:cNvSpPr/>
            <p:nvPr/>
          </p:nvSpPr>
          <p:spPr>
            <a:xfrm>
              <a:off x="7887291" y="2426193"/>
              <a:ext cx="254772" cy="23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274" extrusionOk="0">
                  <a:moveTo>
                    <a:pt x="5695" y="1378"/>
                  </a:moveTo>
                  <a:cubicBezTo>
                    <a:pt x="4909" y="749"/>
                    <a:pt x="4124" y="120"/>
                    <a:pt x="3240" y="15"/>
                  </a:cubicBezTo>
                  <a:cubicBezTo>
                    <a:pt x="2356" y="-90"/>
                    <a:pt x="1375" y="329"/>
                    <a:pt x="785" y="2636"/>
                  </a:cubicBezTo>
                  <a:cubicBezTo>
                    <a:pt x="196" y="4943"/>
                    <a:pt x="0" y="9137"/>
                    <a:pt x="0" y="12388"/>
                  </a:cubicBezTo>
                  <a:cubicBezTo>
                    <a:pt x="0" y="15638"/>
                    <a:pt x="196" y="17945"/>
                    <a:pt x="687" y="19413"/>
                  </a:cubicBezTo>
                  <a:cubicBezTo>
                    <a:pt x="1178" y="20881"/>
                    <a:pt x="1964" y="21510"/>
                    <a:pt x="2945" y="21195"/>
                  </a:cubicBezTo>
                  <a:cubicBezTo>
                    <a:pt x="3927" y="20881"/>
                    <a:pt x="5105" y="19623"/>
                    <a:pt x="5891" y="18364"/>
                  </a:cubicBezTo>
                  <a:cubicBezTo>
                    <a:pt x="6676" y="17106"/>
                    <a:pt x="7069" y="15848"/>
                    <a:pt x="7462" y="14694"/>
                  </a:cubicBezTo>
                  <a:cubicBezTo>
                    <a:pt x="7855" y="13541"/>
                    <a:pt x="8247" y="12493"/>
                    <a:pt x="8640" y="12597"/>
                  </a:cubicBezTo>
                  <a:cubicBezTo>
                    <a:pt x="9033" y="12702"/>
                    <a:pt x="9425" y="13960"/>
                    <a:pt x="9818" y="15114"/>
                  </a:cubicBezTo>
                  <a:cubicBezTo>
                    <a:pt x="10211" y="16267"/>
                    <a:pt x="10604" y="17316"/>
                    <a:pt x="12175" y="17840"/>
                  </a:cubicBezTo>
                  <a:cubicBezTo>
                    <a:pt x="13745" y="18364"/>
                    <a:pt x="16495" y="18364"/>
                    <a:pt x="18262" y="16896"/>
                  </a:cubicBezTo>
                  <a:cubicBezTo>
                    <a:pt x="20029" y="15428"/>
                    <a:pt x="20815" y="12493"/>
                    <a:pt x="21207" y="10395"/>
                  </a:cubicBezTo>
                  <a:cubicBezTo>
                    <a:pt x="21600" y="8298"/>
                    <a:pt x="21600" y="7040"/>
                    <a:pt x="21305" y="5992"/>
                  </a:cubicBezTo>
                  <a:cubicBezTo>
                    <a:pt x="21011" y="4943"/>
                    <a:pt x="20422" y="4104"/>
                    <a:pt x="19735" y="3999"/>
                  </a:cubicBezTo>
                  <a:cubicBezTo>
                    <a:pt x="19047" y="3894"/>
                    <a:pt x="18262" y="4524"/>
                    <a:pt x="17869" y="5362"/>
                  </a:cubicBezTo>
                  <a:cubicBezTo>
                    <a:pt x="17476" y="6201"/>
                    <a:pt x="17476" y="7250"/>
                    <a:pt x="17476" y="8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" name="Line"/>
            <p:cNvSpPr/>
            <p:nvPr/>
          </p:nvSpPr>
          <p:spPr>
            <a:xfrm>
              <a:off x="8179212" y="2446960"/>
              <a:ext cx="151304" cy="18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8" h="20976" extrusionOk="0">
                  <a:moveTo>
                    <a:pt x="1758" y="4021"/>
                  </a:moveTo>
                  <a:cubicBezTo>
                    <a:pt x="1114" y="8650"/>
                    <a:pt x="469" y="13279"/>
                    <a:pt x="146" y="16236"/>
                  </a:cubicBezTo>
                  <a:cubicBezTo>
                    <a:pt x="-176" y="19193"/>
                    <a:pt x="-176" y="20479"/>
                    <a:pt x="2403" y="20864"/>
                  </a:cubicBezTo>
                  <a:cubicBezTo>
                    <a:pt x="4982" y="21250"/>
                    <a:pt x="10140" y="20736"/>
                    <a:pt x="13848" y="17779"/>
                  </a:cubicBezTo>
                  <a:cubicBezTo>
                    <a:pt x="17555" y="14821"/>
                    <a:pt x="19812" y="9421"/>
                    <a:pt x="20618" y="6079"/>
                  </a:cubicBezTo>
                  <a:cubicBezTo>
                    <a:pt x="21424" y="2736"/>
                    <a:pt x="20779" y="1450"/>
                    <a:pt x="19651" y="679"/>
                  </a:cubicBezTo>
                  <a:cubicBezTo>
                    <a:pt x="18523" y="-93"/>
                    <a:pt x="16911" y="-350"/>
                    <a:pt x="15460" y="679"/>
                  </a:cubicBezTo>
                  <a:cubicBezTo>
                    <a:pt x="14009" y="1707"/>
                    <a:pt x="12720" y="4021"/>
                    <a:pt x="11430" y="633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" name="Line"/>
            <p:cNvSpPr/>
            <p:nvPr/>
          </p:nvSpPr>
          <p:spPr>
            <a:xfrm>
              <a:off x="8359309" y="2491393"/>
              <a:ext cx="160440" cy="19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2" extrusionOk="0">
                  <a:moveTo>
                    <a:pt x="0" y="2117"/>
                  </a:moveTo>
                  <a:cubicBezTo>
                    <a:pt x="626" y="5345"/>
                    <a:pt x="1252" y="8573"/>
                    <a:pt x="1409" y="11800"/>
                  </a:cubicBezTo>
                  <a:cubicBezTo>
                    <a:pt x="1565" y="15028"/>
                    <a:pt x="1252" y="18255"/>
                    <a:pt x="2035" y="19869"/>
                  </a:cubicBezTo>
                  <a:cubicBezTo>
                    <a:pt x="2817" y="21483"/>
                    <a:pt x="4696" y="21483"/>
                    <a:pt x="7826" y="19249"/>
                  </a:cubicBezTo>
                  <a:cubicBezTo>
                    <a:pt x="10957" y="17014"/>
                    <a:pt x="15339" y="12545"/>
                    <a:pt x="17687" y="9442"/>
                  </a:cubicBezTo>
                  <a:cubicBezTo>
                    <a:pt x="20035" y="6338"/>
                    <a:pt x="20348" y="4600"/>
                    <a:pt x="20504" y="2986"/>
                  </a:cubicBezTo>
                  <a:cubicBezTo>
                    <a:pt x="20661" y="1373"/>
                    <a:pt x="20661" y="-117"/>
                    <a:pt x="20817" y="7"/>
                  </a:cubicBezTo>
                  <a:cubicBezTo>
                    <a:pt x="20974" y="131"/>
                    <a:pt x="21287" y="1869"/>
                    <a:pt x="21600" y="360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" name="Line"/>
            <p:cNvSpPr/>
            <p:nvPr/>
          </p:nvSpPr>
          <p:spPr>
            <a:xfrm>
              <a:off x="8582529" y="2476347"/>
              <a:ext cx="55806" cy="198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0"/>
                  </a:moveTo>
                  <a:cubicBezTo>
                    <a:pt x="0" y="5777"/>
                    <a:pt x="0" y="11553"/>
                    <a:pt x="0" y="15070"/>
                  </a:cubicBezTo>
                  <a:cubicBezTo>
                    <a:pt x="0" y="18586"/>
                    <a:pt x="0" y="19842"/>
                    <a:pt x="2250" y="20595"/>
                  </a:cubicBezTo>
                  <a:cubicBezTo>
                    <a:pt x="4500" y="21349"/>
                    <a:pt x="9000" y="21600"/>
                    <a:pt x="12600" y="21223"/>
                  </a:cubicBezTo>
                  <a:cubicBezTo>
                    <a:pt x="16200" y="20847"/>
                    <a:pt x="18900" y="19842"/>
                    <a:pt x="21600" y="1883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" name="Line"/>
            <p:cNvSpPr/>
            <p:nvPr/>
          </p:nvSpPr>
          <p:spPr>
            <a:xfrm>
              <a:off x="8656372" y="2364737"/>
              <a:ext cx="198207" cy="302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5" extrusionOk="0">
                  <a:moveTo>
                    <a:pt x="9354" y="0"/>
                  </a:moveTo>
                  <a:cubicBezTo>
                    <a:pt x="11364" y="1309"/>
                    <a:pt x="13373" y="2618"/>
                    <a:pt x="14754" y="5318"/>
                  </a:cubicBezTo>
                  <a:cubicBezTo>
                    <a:pt x="16136" y="8018"/>
                    <a:pt x="16889" y="12109"/>
                    <a:pt x="17266" y="14564"/>
                  </a:cubicBezTo>
                  <a:cubicBezTo>
                    <a:pt x="17643" y="17018"/>
                    <a:pt x="17643" y="17836"/>
                    <a:pt x="17266" y="17836"/>
                  </a:cubicBezTo>
                  <a:cubicBezTo>
                    <a:pt x="16889" y="17836"/>
                    <a:pt x="16136" y="17018"/>
                    <a:pt x="14629" y="16118"/>
                  </a:cubicBezTo>
                  <a:cubicBezTo>
                    <a:pt x="13122" y="15218"/>
                    <a:pt x="10861" y="14236"/>
                    <a:pt x="8601" y="13991"/>
                  </a:cubicBezTo>
                  <a:cubicBezTo>
                    <a:pt x="6340" y="13745"/>
                    <a:pt x="4080" y="14236"/>
                    <a:pt x="2698" y="14891"/>
                  </a:cubicBezTo>
                  <a:cubicBezTo>
                    <a:pt x="1317" y="15545"/>
                    <a:pt x="815" y="16364"/>
                    <a:pt x="438" y="17345"/>
                  </a:cubicBezTo>
                  <a:cubicBezTo>
                    <a:pt x="61" y="18327"/>
                    <a:pt x="-190" y="19473"/>
                    <a:pt x="187" y="20291"/>
                  </a:cubicBezTo>
                  <a:cubicBezTo>
                    <a:pt x="564" y="21109"/>
                    <a:pt x="1568" y="21600"/>
                    <a:pt x="5210" y="21109"/>
                  </a:cubicBezTo>
                  <a:cubicBezTo>
                    <a:pt x="8852" y="20618"/>
                    <a:pt x="15131" y="19145"/>
                    <a:pt x="21410" y="176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" name="Line"/>
            <p:cNvSpPr/>
            <p:nvPr/>
          </p:nvSpPr>
          <p:spPr>
            <a:xfrm>
              <a:off x="8903408" y="2426977"/>
              <a:ext cx="318134" cy="445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329" extrusionOk="0">
                  <a:moveTo>
                    <a:pt x="20191" y="2699"/>
                  </a:moveTo>
                  <a:cubicBezTo>
                    <a:pt x="20035" y="2142"/>
                    <a:pt x="19878" y="1585"/>
                    <a:pt x="19565" y="1084"/>
                  </a:cubicBezTo>
                  <a:cubicBezTo>
                    <a:pt x="19252" y="583"/>
                    <a:pt x="18783" y="138"/>
                    <a:pt x="18078" y="26"/>
                  </a:cubicBezTo>
                  <a:cubicBezTo>
                    <a:pt x="17374" y="-85"/>
                    <a:pt x="16435" y="138"/>
                    <a:pt x="15183" y="1195"/>
                  </a:cubicBezTo>
                  <a:cubicBezTo>
                    <a:pt x="13930" y="2253"/>
                    <a:pt x="12365" y="4146"/>
                    <a:pt x="11504" y="5371"/>
                  </a:cubicBezTo>
                  <a:cubicBezTo>
                    <a:pt x="10644" y="6595"/>
                    <a:pt x="10487" y="7152"/>
                    <a:pt x="10800" y="7597"/>
                  </a:cubicBezTo>
                  <a:cubicBezTo>
                    <a:pt x="11113" y="8043"/>
                    <a:pt x="11896" y="8377"/>
                    <a:pt x="13226" y="7653"/>
                  </a:cubicBezTo>
                  <a:cubicBezTo>
                    <a:pt x="14557" y="6929"/>
                    <a:pt x="16435" y="5148"/>
                    <a:pt x="17452" y="3923"/>
                  </a:cubicBezTo>
                  <a:cubicBezTo>
                    <a:pt x="18470" y="2699"/>
                    <a:pt x="18626" y="2030"/>
                    <a:pt x="18704" y="1975"/>
                  </a:cubicBezTo>
                  <a:cubicBezTo>
                    <a:pt x="18783" y="1919"/>
                    <a:pt x="18783" y="2476"/>
                    <a:pt x="19252" y="4202"/>
                  </a:cubicBezTo>
                  <a:cubicBezTo>
                    <a:pt x="19722" y="5927"/>
                    <a:pt x="20661" y="8822"/>
                    <a:pt x="21130" y="11105"/>
                  </a:cubicBezTo>
                  <a:cubicBezTo>
                    <a:pt x="21600" y="13387"/>
                    <a:pt x="21600" y="15057"/>
                    <a:pt x="20270" y="16616"/>
                  </a:cubicBezTo>
                  <a:cubicBezTo>
                    <a:pt x="18939" y="18175"/>
                    <a:pt x="16278" y="19622"/>
                    <a:pt x="13461" y="20457"/>
                  </a:cubicBezTo>
                  <a:cubicBezTo>
                    <a:pt x="10643" y="21292"/>
                    <a:pt x="7670" y="21515"/>
                    <a:pt x="5400" y="21181"/>
                  </a:cubicBezTo>
                  <a:cubicBezTo>
                    <a:pt x="3130" y="20847"/>
                    <a:pt x="1565" y="19956"/>
                    <a:pt x="0" y="190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" name="Line"/>
            <p:cNvSpPr/>
            <p:nvPr/>
          </p:nvSpPr>
          <p:spPr>
            <a:xfrm>
              <a:off x="9287649" y="2419923"/>
              <a:ext cx="124981" cy="17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65" extrusionOk="0">
                  <a:moveTo>
                    <a:pt x="2300" y="7551"/>
                  </a:moveTo>
                  <a:cubicBezTo>
                    <a:pt x="1500" y="10597"/>
                    <a:pt x="700" y="13643"/>
                    <a:pt x="300" y="16274"/>
                  </a:cubicBezTo>
                  <a:cubicBezTo>
                    <a:pt x="-100" y="18905"/>
                    <a:pt x="-100" y="21120"/>
                    <a:pt x="300" y="21259"/>
                  </a:cubicBezTo>
                  <a:cubicBezTo>
                    <a:pt x="700" y="21397"/>
                    <a:pt x="1500" y="19459"/>
                    <a:pt x="2900" y="15997"/>
                  </a:cubicBezTo>
                  <a:cubicBezTo>
                    <a:pt x="4300" y="12535"/>
                    <a:pt x="6300" y="7551"/>
                    <a:pt x="8100" y="4505"/>
                  </a:cubicBezTo>
                  <a:cubicBezTo>
                    <a:pt x="9900" y="1459"/>
                    <a:pt x="11500" y="351"/>
                    <a:pt x="13700" y="74"/>
                  </a:cubicBezTo>
                  <a:cubicBezTo>
                    <a:pt x="15900" y="-203"/>
                    <a:pt x="18700" y="351"/>
                    <a:pt x="21500" y="9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" name="Line"/>
            <p:cNvSpPr/>
            <p:nvPr/>
          </p:nvSpPr>
          <p:spPr>
            <a:xfrm>
              <a:off x="9425247" y="2402108"/>
              <a:ext cx="210602" cy="186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23" extrusionOk="0">
                  <a:moveTo>
                    <a:pt x="14378" y="3669"/>
                  </a:moveTo>
                  <a:cubicBezTo>
                    <a:pt x="13903" y="2352"/>
                    <a:pt x="13429" y="1035"/>
                    <a:pt x="12479" y="377"/>
                  </a:cubicBezTo>
                  <a:cubicBezTo>
                    <a:pt x="11530" y="-282"/>
                    <a:pt x="10106" y="-282"/>
                    <a:pt x="8088" y="2089"/>
                  </a:cubicBezTo>
                  <a:cubicBezTo>
                    <a:pt x="6070" y="4459"/>
                    <a:pt x="3459" y="9201"/>
                    <a:pt x="1917" y="12362"/>
                  </a:cubicBezTo>
                  <a:cubicBezTo>
                    <a:pt x="374" y="15523"/>
                    <a:pt x="-101" y="17103"/>
                    <a:pt x="18" y="18420"/>
                  </a:cubicBezTo>
                  <a:cubicBezTo>
                    <a:pt x="136" y="19738"/>
                    <a:pt x="848" y="20791"/>
                    <a:pt x="1798" y="21055"/>
                  </a:cubicBezTo>
                  <a:cubicBezTo>
                    <a:pt x="2747" y="21318"/>
                    <a:pt x="3934" y="20791"/>
                    <a:pt x="5002" y="20001"/>
                  </a:cubicBezTo>
                  <a:cubicBezTo>
                    <a:pt x="6070" y="19211"/>
                    <a:pt x="7020" y="18157"/>
                    <a:pt x="7969" y="17235"/>
                  </a:cubicBezTo>
                  <a:cubicBezTo>
                    <a:pt x="8919" y="16313"/>
                    <a:pt x="9868" y="15523"/>
                    <a:pt x="10936" y="15259"/>
                  </a:cubicBezTo>
                  <a:cubicBezTo>
                    <a:pt x="12005" y="14996"/>
                    <a:pt x="13191" y="15259"/>
                    <a:pt x="13903" y="16050"/>
                  </a:cubicBezTo>
                  <a:cubicBezTo>
                    <a:pt x="14616" y="16840"/>
                    <a:pt x="14853" y="18157"/>
                    <a:pt x="16040" y="18552"/>
                  </a:cubicBezTo>
                  <a:cubicBezTo>
                    <a:pt x="17227" y="18947"/>
                    <a:pt x="19363" y="18420"/>
                    <a:pt x="21499" y="178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0" name="Line"/>
            <p:cNvSpPr/>
            <p:nvPr/>
          </p:nvSpPr>
          <p:spPr>
            <a:xfrm>
              <a:off x="9678997" y="2288005"/>
              <a:ext cx="326560" cy="3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28" extrusionOk="0">
                  <a:moveTo>
                    <a:pt x="9106" y="0"/>
                  </a:moveTo>
                  <a:cubicBezTo>
                    <a:pt x="9106" y="2996"/>
                    <a:pt x="9106" y="5991"/>
                    <a:pt x="8800" y="8829"/>
                  </a:cubicBezTo>
                  <a:cubicBezTo>
                    <a:pt x="8494" y="11667"/>
                    <a:pt x="7881" y="14347"/>
                    <a:pt x="7575" y="16082"/>
                  </a:cubicBezTo>
                  <a:cubicBezTo>
                    <a:pt x="7268" y="17816"/>
                    <a:pt x="7268" y="18604"/>
                    <a:pt x="6885" y="18762"/>
                  </a:cubicBezTo>
                  <a:cubicBezTo>
                    <a:pt x="6502" y="18920"/>
                    <a:pt x="5736" y="18447"/>
                    <a:pt x="4894" y="17737"/>
                  </a:cubicBezTo>
                  <a:cubicBezTo>
                    <a:pt x="4051" y="17028"/>
                    <a:pt x="3132" y="16082"/>
                    <a:pt x="2289" y="15609"/>
                  </a:cubicBezTo>
                  <a:cubicBezTo>
                    <a:pt x="1447" y="15136"/>
                    <a:pt x="681" y="15136"/>
                    <a:pt x="298" y="15609"/>
                  </a:cubicBezTo>
                  <a:cubicBezTo>
                    <a:pt x="-85" y="16082"/>
                    <a:pt x="-85" y="17028"/>
                    <a:pt x="221" y="17737"/>
                  </a:cubicBezTo>
                  <a:cubicBezTo>
                    <a:pt x="528" y="18447"/>
                    <a:pt x="1141" y="18920"/>
                    <a:pt x="2289" y="19156"/>
                  </a:cubicBezTo>
                  <a:cubicBezTo>
                    <a:pt x="3438" y="19393"/>
                    <a:pt x="5124" y="19393"/>
                    <a:pt x="6502" y="18841"/>
                  </a:cubicBezTo>
                  <a:cubicBezTo>
                    <a:pt x="7881" y="18289"/>
                    <a:pt x="8953" y="17185"/>
                    <a:pt x="9796" y="16003"/>
                  </a:cubicBezTo>
                  <a:cubicBezTo>
                    <a:pt x="10638" y="14820"/>
                    <a:pt x="11251" y="13559"/>
                    <a:pt x="11711" y="13401"/>
                  </a:cubicBezTo>
                  <a:cubicBezTo>
                    <a:pt x="12170" y="13244"/>
                    <a:pt x="12477" y="14190"/>
                    <a:pt x="12553" y="15451"/>
                  </a:cubicBezTo>
                  <a:cubicBezTo>
                    <a:pt x="12630" y="16712"/>
                    <a:pt x="12477" y="18289"/>
                    <a:pt x="12324" y="19472"/>
                  </a:cubicBezTo>
                  <a:cubicBezTo>
                    <a:pt x="12170" y="20654"/>
                    <a:pt x="12017" y="21442"/>
                    <a:pt x="12477" y="21521"/>
                  </a:cubicBezTo>
                  <a:cubicBezTo>
                    <a:pt x="12936" y="21600"/>
                    <a:pt x="14009" y="20969"/>
                    <a:pt x="15234" y="19550"/>
                  </a:cubicBezTo>
                  <a:cubicBezTo>
                    <a:pt x="16460" y="18131"/>
                    <a:pt x="17838" y="15924"/>
                    <a:pt x="18911" y="14584"/>
                  </a:cubicBezTo>
                  <a:cubicBezTo>
                    <a:pt x="19983" y="13244"/>
                    <a:pt x="20749" y="12771"/>
                    <a:pt x="21515" y="12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" name="Line"/>
            <p:cNvSpPr/>
            <p:nvPr/>
          </p:nvSpPr>
          <p:spPr>
            <a:xfrm>
              <a:off x="10060027" y="2418529"/>
              <a:ext cx="154799" cy="182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173" extrusionOk="0">
                  <a:moveTo>
                    <a:pt x="15660" y="3474"/>
                  </a:moveTo>
                  <a:cubicBezTo>
                    <a:pt x="15338" y="2124"/>
                    <a:pt x="15015" y="774"/>
                    <a:pt x="14048" y="234"/>
                  </a:cubicBezTo>
                  <a:cubicBezTo>
                    <a:pt x="13081" y="-306"/>
                    <a:pt x="11469" y="-36"/>
                    <a:pt x="9212" y="2394"/>
                  </a:cubicBezTo>
                  <a:cubicBezTo>
                    <a:pt x="6956" y="4824"/>
                    <a:pt x="4054" y="9414"/>
                    <a:pt x="2281" y="12519"/>
                  </a:cubicBezTo>
                  <a:cubicBezTo>
                    <a:pt x="508" y="15624"/>
                    <a:pt x="-137" y="17244"/>
                    <a:pt x="24" y="18594"/>
                  </a:cubicBezTo>
                  <a:cubicBezTo>
                    <a:pt x="185" y="19944"/>
                    <a:pt x="1153" y="21024"/>
                    <a:pt x="2281" y="21159"/>
                  </a:cubicBezTo>
                  <a:cubicBezTo>
                    <a:pt x="3409" y="21294"/>
                    <a:pt x="4699" y="20484"/>
                    <a:pt x="6633" y="18459"/>
                  </a:cubicBezTo>
                  <a:cubicBezTo>
                    <a:pt x="8568" y="16434"/>
                    <a:pt x="11147" y="13194"/>
                    <a:pt x="13081" y="11169"/>
                  </a:cubicBezTo>
                  <a:cubicBezTo>
                    <a:pt x="15015" y="9144"/>
                    <a:pt x="16305" y="8334"/>
                    <a:pt x="16950" y="8874"/>
                  </a:cubicBezTo>
                  <a:cubicBezTo>
                    <a:pt x="17594" y="9414"/>
                    <a:pt x="17594" y="11304"/>
                    <a:pt x="17272" y="12924"/>
                  </a:cubicBezTo>
                  <a:cubicBezTo>
                    <a:pt x="16950" y="14544"/>
                    <a:pt x="16305" y="15894"/>
                    <a:pt x="15982" y="17244"/>
                  </a:cubicBezTo>
                  <a:cubicBezTo>
                    <a:pt x="15660" y="18594"/>
                    <a:pt x="15660" y="19944"/>
                    <a:pt x="16627" y="20079"/>
                  </a:cubicBezTo>
                  <a:cubicBezTo>
                    <a:pt x="17594" y="20214"/>
                    <a:pt x="19529" y="19134"/>
                    <a:pt x="21463" y="180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" name="Line"/>
            <p:cNvSpPr/>
            <p:nvPr/>
          </p:nvSpPr>
          <p:spPr>
            <a:xfrm>
              <a:off x="10277606" y="2274054"/>
              <a:ext cx="41855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820"/>
                    <a:pt x="12000" y="7641"/>
                    <a:pt x="8400" y="11241"/>
                  </a:cubicBezTo>
                  <a:cubicBezTo>
                    <a:pt x="4800" y="14841"/>
                    <a:pt x="2400" y="182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" name="Line"/>
            <p:cNvSpPr/>
            <p:nvPr/>
          </p:nvSpPr>
          <p:spPr>
            <a:xfrm>
              <a:off x="10249704" y="2421233"/>
              <a:ext cx="369709" cy="159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9" extrusionOk="0">
                  <a:moveTo>
                    <a:pt x="0" y="17250"/>
                  </a:moveTo>
                  <a:cubicBezTo>
                    <a:pt x="1358" y="17250"/>
                    <a:pt x="2717" y="17250"/>
                    <a:pt x="4415" y="15120"/>
                  </a:cubicBezTo>
                  <a:cubicBezTo>
                    <a:pt x="6113" y="12991"/>
                    <a:pt x="8151" y="8732"/>
                    <a:pt x="9306" y="5689"/>
                  </a:cubicBezTo>
                  <a:cubicBezTo>
                    <a:pt x="10460" y="2647"/>
                    <a:pt x="10732" y="822"/>
                    <a:pt x="10528" y="213"/>
                  </a:cubicBezTo>
                  <a:cubicBezTo>
                    <a:pt x="10325" y="-395"/>
                    <a:pt x="9645" y="213"/>
                    <a:pt x="8762" y="3104"/>
                  </a:cubicBezTo>
                  <a:cubicBezTo>
                    <a:pt x="7879" y="5994"/>
                    <a:pt x="6792" y="11166"/>
                    <a:pt x="6385" y="14664"/>
                  </a:cubicBezTo>
                  <a:cubicBezTo>
                    <a:pt x="5977" y="18163"/>
                    <a:pt x="6249" y="19988"/>
                    <a:pt x="8898" y="20597"/>
                  </a:cubicBezTo>
                  <a:cubicBezTo>
                    <a:pt x="11547" y="21205"/>
                    <a:pt x="16574" y="20597"/>
                    <a:pt x="21600" y="1998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" name="Line"/>
            <p:cNvSpPr/>
            <p:nvPr/>
          </p:nvSpPr>
          <p:spPr>
            <a:xfrm>
              <a:off x="10829197" y="2324758"/>
              <a:ext cx="222704" cy="218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096" extrusionOk="0">
                  <a:moveTo>
                    <a:pt x="4000" y="7244"/>
                  </a:moveTo>
                  <a:cubicBezTo>
                    <a:pt x="2875" y="7919"/>
                    <a:pt x="1750" y="8594"/>
                    <a:pt x="1075" y="10281"/>
                  </a:cubicBezTo>
                  <a:cubicBezTo>
                    <a:pt x="400" y="11969"/>
                    <a:pt x="175" y="14669"/>
                    <a:pt x="62" y="16806"/>
                  </a:cubicBezTo>
                  <a:cubicBezTo>
                    <a:pt x="-50" y="18944"/>
                    <a:pt x="-50" y="20519"/>
                    <a:pt x="400" y="20969"/>
                  </a:cubicBezTo>
                  <a:cubicBezTo>
                    <a:pt x="850" y="21419"/>
                    <a:pt x="1750" y="20744"/>
                    <a:pt x="3887" y="17819"/>
                  </a:cubicBezTo>
                  <a:cubicBezTo>
                    <a:pt x="6025" y="14894"/>
                    <a:pt x="9400" y="9719"/>
                    <a:pt x="11313" y="6569"/>
                  </a:cubicBezTo>
                  <a:cubicBezTo>
                    <a:pt x="13225" y="3419"/>
                    <a:pt x="13675" y="2294"/>
                    <a:pt x="14350" y="1394"/>
                  </a:cubicBezTo>
                  <a:cubicBezTo>
                    <a:pt x="15025" y="494"/>
                    <a:pt x="15925" y="-181"/>
                    <a:pt x="16488" y="44"/>
                  </a:cubicBezTo>
                  <a:cubicBezTo>
                    <a:pt x="17050" y="269"/>
                    <a:pt x="17275" y="1394"/>
                    <a:pt x="17275" y="3982"/>
                  </a:cubicBezTo>
                  <a:cubicBezTo>
                    <a:pt x="17275" y="6569"/>
                    <a:pt x="17050" y="10619"/>
                    <a:pt x="16938" y="13207"/>
                  </a:cubicBezTo>
                  <a:cubicBezTo>
                    <a:pt x="16825" y="15794"/>
                    <a:pt x="16825" y="16919"/>
                    <a:pt x="17613" y="17257"/>
                  </a:cubicBezTo>
                  <a:cubicBezTo>
                    <a:pt x="18400" y="17594"/>
                    <a:pt x="19975" y="17144"/>
                    <a:pt x="21550" y="166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" name="Line"/>
            <p:cNvSpPr/>
            <p:nvPr/>
          </p:nvSpPr>
          <p:spPr>
            <a:xfrm>
              <a:off x="11065852" y="2337951"/>
              <a:ext cx="243494" cy="16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10" extrusionOk="0">
                  <a:moveTo>
                    <a:pt x="4845" y="1679"/>
                  </a:moveTo>
                  <a:cubicBezTo>
                    <a:pt x="5249" y="5026"/>
                    <a:pt x="5652" y="8372"/>
                    <a:pt x="5652" y="10958"/>
                  </a:cubicBezTo>
                  <a:cubicBezTo>
                    <a:pt x="5652" y="13544"/>
                    <a:pt x="5249" y="15369"/>
                    <a:pt x="5551" y="17347"/>
                  </a:cubicBezTo>
                  <a:cubicBezTo>
                    <a:pt x="5854" y="19324"/>
                    <a:pt x="6864" y="21454"/>
                    <a:pt x="9387" y="21302"/>
                  </a:cubicBezTo>
                  <a:cubicBezTo>
                    <a:pt x="11910" y="21150"/>
                    <a:pt x="15948" y="18716"/>
                    <a:pt x="18370" y="15674"/>
                  </a:cubicBezTo>
                  <a:cubicBezTo>
                    <a:pt x="20793" y="12631"/>
                    <a:pt x="21600" y="8981"/>
                    <a:pt x="20893" y="5786"/>
                  </a:cubicBezTo>
                  <a:cubicBezTo>
                    <a:pt x="20187" y="2592"/>
                    <a:pt x="17966" y="-146"/>
                    <a:pt x="14232" y="6"/>
                  </a:cubicBezTo>
                  <a:cubicBezTo>
                    <a:pt x="10497" y="158"/>
                    <a:pt x="5249" y="3200"/>
                    <a:pt x="0" y="624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" name="Line"/>
            <p:cNvSpPr/>
            <p:nvPr/>
          </p:nvSpPr>
          <p:spPr>
            <a:xfrm>
              <a:off x="7943942" y="3058715"/>
              <a:ext cx="296782" cy="200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370" extrusionOk="0">
                  <a:moveTo>
                    <a:pt x="783" y="5596"/>
                  </a:moveTo>
                  <a:cubicBezTo>
                    <a:pt x="445" y="8576"/>
                    <a:pt x="108" y="11555"/>
                    <a:pt x="23" y="13665"/>
                  </a:cubicBezTo>
                  <a:cubicBezTo>
                    <a:pt x="-61" y="15776"/>
                    <a:pt x="108" y="17017"/>
                    <a:pt x="192" y="18383"/>
                  </a:cubicBezTo>
                  <a:cubicBezTo>
                    <a:pt x="276" y="19748"/>
                    <a:pt x="276" y="21238"/>
                    <a:pt x="530" y="21362"/>
                  </a:cubicBezTo>
                  <a:cubicBezTo>
                    <a:pt x="783" y="21486"/>
                    <a:pt x="1289" y="20245"/>
                    <a:pt x="1880" y="16893"/>
                  </a:cubicBezTo>
                  <a:cubicBezTo>
                    <a:pt x="2470" y="13541"/>
                    <a:pt x="3145" y="8079"/>
                    <a:pt x="3483" y="4727"/>
                  </a:cubicBezTo>
                  <a:cubicBezTo>
                    <a:pt x="3820" y="1376"/>
                    <a:pt x="3820" y="134"/>
                    <a:pt x="4073" y="10"/>
                  </a:cubicBezTo>
                  <a:cubicBezTo>
                    <a:pt x="4327" y="-114"/>
                    <a:pt x="4833" y="879"/>
                    <a:pt x="5339" y="2865"/>
                  </a:cubicBezTo>
                  <a:cubicBezTo>
                    <a:pt x="5845" y="4852"/>
                    <a:pt x="6352" y="7831"/>
                    <a:pt x="6605" y="9941"/>
                  </a:cubicBezTo>
                  <a:cubicBezTo>
                    <a:pt x="6858" y="12051"/>
                    <a:pt x="6858" y="13293"/>
                    <a:pt x="7280" y="13789"/>
                  </a:cubicBezTo>
                  <a:cubicBezTo>
                    <a:pt x="7702" y="14286"/>
                    <a:pt x="8545" y="14038"/>
                    <a:pt x="9811" y="11803"/>
                  </a:cubicBezTo>
                  <a:cubicBezTo>
                    <a:pt x="11076" y="9569"/>
                    <a:pt x="12764" y="5348"/>
                    <a:pt x="14030" y="2989"/>
                  </a:cubicBezTo>
                  <a:cubicBezTo>
                    <a:pt x="15295" y="631"/>
                    <a:pt x="16139" y="134"/>
                    <a:pt x="16814" y="383"/>
                  </a:cubicBezTo>
                  <a:cubicBezTo>
                    <a:pt x="17489" y="631"/>
                    <a:pt x="17995" y="1624"/>
                    <a:pt x="18755" y="4603"/>
                  </a:cubicBezTo>
                  <a:cubicBezTo>
                    <a:pt x="19514" y="7583"/>
                    <a:pt x="20526" y="12548"/>
                    <a:pt x="21539" y="175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" name="Line"/>
            <p:cNvSpPr/>
            <p:nvPr/>
          </p:nvSpPr>
          <p:spPr>
            <a:xfrm>
              <a:off x="8284902" y="3078151"/>
              <a:ext cx="151139" cy="183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6646" y="5449"/>
                  </a:moveTo>
                  <a:cubicBezTo>
                    <a:pt x="7975" y="4639"/>
                    <a:pt x="9305" y="3829"/>
                    <a:pt x="10302" y="2749"/>
                  </a:cubicBezTo>
                  <a:cubicBezTo>
                    <a:pt x="11298" y="1669"/>
                    <a:pt x="11963" y="319"/>
                    <a:pt x="11631" y="49"/>
                  </a:cubicBezTo>
                  <a:cubicBezTo>
                    <a:pt x="11298" y="-221"/>
                    <a:pt x="9969" y="589"/>
                    <a:pt x="7975" y="3154"/>
                  </a:cubicBezTo>
                  <a:cubicBezTo>
                    <a:pt x="5982" y="5719"/>
                    <a:pt x="3323" y="10039"/>
                    <a:pt x="1828" y="12874"/>
                  </a:cubicBezTo>
                  <a:cubicBezTo>
                    <a:pt x="332" y="15709"/>
                    <a:pt x="0" y="17059"/>
                    <a:pt x="0" y="18409"/>
                  </a:cubicBezTo>
                  <a:cubicBezTo>
                    <a:pt x="0" y="19759"/>
                    <a:pt x="332" y="21109"/>
                    <a:pt x="1994" y="21244"/>
                  </a:cubicBezTo>
                  <a:cubicBezTo>
                    <a:pt x="3655" y="21379"/>
                    <a:pt x="6646" y="20299"/>
                    <a:pt x="8972" y="18409"/>
                  </a:cubicBezTo>
                  <a:cubicBezTo>
                    <a:pt x="11298" y="16519"/>
                    <a:pt x="12960" y="13819"/>
                    <a:pt x="13957" y="13279"/>
                  </a:cubicBezTo>
                  <a:cubicBezTo>
                    <a:pt x="14954" y="12739"/>
                    <a:pt x="15286" y="14359"/>
                    <a:pt x="15286" y="15844"/>
                  </a:cubicBezTo>
                  <a:cubicBezTo>
                    <a:pt x="15286" y="17329"/>
                    <a:pt x="14954" y="18679"/>
                    <a:pt x="15951" y="19084"/>
                  </a:cubicBezTo>
                  <a:cubicBezTo>
                    <a:pt x="16948" y="19489"/>
                    <a:pt x="19274" y="18949"/>
                    <a:pt x="21600" y="184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" name="Line"/>
            <p:cNvSpPr/>
            <p:nvPr/>
          </p:nvSpPr>
          <p:spPr>
            <a:xfrm>
              <a:off x="8510447" y="2963426"/>
              <a:ext cx="54320" cy="285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4" h="21358" extrusionOk="0">
                  <a:moveTo>
                    <a:pt x="13824" y="2704"/>
                  </a:moveTo>
                  <a:cubicBezTo>
                    <a:pt x="16416" y="1311"/>
                    <a:pt x="19008" y="-83"/>
                    <a:pt x="19872" y="4"/>
                  </a:cubicBezTo>
                  <a:cubicBezTo>
                    <a:pt x="20736" y="91"/>
                    <a:pt x="19872" y="1659"/>
                    <a:pt x="16416" y="4707"/>
                  </a:cubicBezTo>
                  <a:cubicBezTo>
                    <a:pt x="12960" y="7756"/>
                    <a:pt x="6912" y="12285"/>
                    <a:pt x="3456" y="15333"/>
                  </a:cubicBezTo>
                  <a:cubicBezTo>
                    <a:pt x="0" y="18382"/>
                    <a:pt x="-864" y="19949"/>
                    <a:pt x="864" y="20733"/>
                  </a:cubicBezTo>
                  <a:cubicBezTo>
                    <a:pt x="2592" y="21517"/>
                    <a:pt x="6912" y="21517"/>
                    <a:pt x="10368" y="20994"/>
                  </a:cubicBezTo>
                  <a:cubicBezTo>
                    <a:pt x="13824" y="20472"/>
                    <a:pt x="16416" y="19427"/>
                    <a:pt x="19008" y="183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" name="Line"/>
            <p:cNvSpPr/>
            <p:nvPr/>
          </p:nvSpPr>
          <p:spPr>
            <a:xfrm>
              <a:off x="8610432" y="2917893"/>
              <a:ext cx="41149" cy="339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468" extrusionOk="0">
                  <a:moveTo>
                    <a:pt x="0" y="2513"/>
                  </a:moveTo>
                  <a:cubicBezTo>
                    <a:pt x="4800" y="1337"/>
                    <a:pt x="9600" y="162"/>
                    <a:pt x="13200" y="15"/>
                  </a:cubicBezTo>
                  <a:cubicBezTo>
                    <a:pt x="16800" y="-132"/>
                    <a:pt x="19200" y="750"/>
                    <a:pt x="20400" y="3688"/>
                  </a:cubicBezTo>
                  <a:cubicBezTo>
                    <a:pt x="21600" y="6627"/>
                    <a:pt x="21600" y="11623"/>
                    <a:pt x="19800" y="14929"/>
                  </a:cubicBezTo>
                  <a:cubicBezTo>
                    <a:pt x="18000" y="18235"/>
                    <a:pt x="14400" y="19852"/>
                    <a:pt x="10800" y="2146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" name="Line"/>
            <p:cNvSpPr/>
            <p:nvPr/>
          </p:nvSpPr>
          <p:spPr>
            <a:xfrm>
              <a:off x="8526724" y="3093591"/>
              <a:ext cx="460392" cy="166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8" extrusionOk="0">
                  <a:moveTo>
                    <a:pt x="0" y="12884"/>
                  </a:moveTo>
                  <a:cubicBezTo>
                    <a:pt x="1527" y="14068"/>
                    <a:pt x="3055" y="15251"/>
                    <a:pt x="5018" y="14512"/>
                  </a:cubicBezTo>
                  <a:cubicBezTo>
                    <a:pt x="6982" y="13772"/>
                    <a:pt x="9382" y="11109"/>
                    <a:pt x="10800" y="9333"/>
                  </a:cubicBezTo>
                  <a:cubicBezTo>
                    <a:pt x="12218" y="7558"/>
                    <a:pt x="12655" y="6670"/>
                    <a:pt x="13036" y="5635"/>
                  </a:cubicBezTo>
                  <a:cubicBezTo>
                    <a:pt x="13418" y="4599"/>
                    <a:pt x="13745" y="3416"/>
                    <a:pt x="14073" y="2232"/>
                  </a:cubicBezTo>
                  <a:cubicBezTo>
                    <a:pt x="14400" y="1049"/>
                    <a:pt x="14727" y="-135"/>
                    <a:pt x="14673" y="13"/>
                  </a:cubicBezTo>
                  <a:cubicBezTo>
                    <a:pt x="14618" y="161"/>
                    <a:pt x="14182" y="1640"/>
                    <a:pt x="13800" y="3860"/>
                  </a:cubicBezTo>
                  <a:cubicBezTo>
                    <a:pt x="13418" y="6079"/>
                    <a:pt x="13091" y="9038"/>
                    <a:pt x="12873" y="11701"/>
                  </a:cubicBezTo>
                  <a:cubicBezTo>
                    <a:pt x="12655" y="14364"/>
                    <a:pt x="12545" y="16731"/>
                    <a:pt x="12764" y="18062"/>
                  </a:cubicBezTo>
                  <a:cubicBezTo>
                    <a:pt x="12982" y="19394"/>
                    <a:pt x="13527" y="19690"/>
                    <a:pt x="14182" y="18802"/>
                  </a:cubicBezTo>
                  <a:cubicBezTo>
                    <a:pt x="14836" y="17914"/>
                    <a:pt x="15600" y="15843"/>
                    <a:pt x="16200" y="14364"/>
                  </a:cubicBezTo>
                  <a:cubicBezTo>
                    <a:pt x="16800" y="12884"/>
                    <a:pt x="17236" y="11997"/>
                    <a:pt x="17891" y="11701"/>
                  </a:cubicBezTo>
                  <a:cubicBezTo>
                    <a:pt x="18545" y="11405"/>
                    <a:pt x="19418" y="11701"/>
                    <a:pt x="19855" y="12736"/>
                  </a:cubicBezTo>
                  <a:cubicBezTo>
                    <a:pt x="20291" y="13772"/>
                    <a:pt x="20291" y="15547"/>
                    <a:pt x="20073" y="17027"/>
                  </a:cubicBezTo>
                  <a:cubicBezTo>
                    <a:pt x="19855" y="18506"/>
                    <a:pt x="19418" y="19690"/>
                    <a:pt x="18873" y="20429"/>
                  </a:cubicBezTo>
                  <a:cubicBezTo>
                    <a:pt x="18327" y="21169"/>
                    <a:pt x="17673" y="21465"/>
                    <a:pt x="17345" y="20873"/>
                  </a:cubicBezTo>
                  <a:cubicBezTo>
                    <a:pt x="17018" y="20281"/>
                    <a:pt x="17018" y="18802"/>
                    <a:pt x="17782" y="15695"/>
                  </a:cubicBezTo>
                  <a:cubicBezTo>
                    <a:pt x="18545" y="12588"/>
                    <a:pt x="20073" y="7854"/>
                    <a:pt x="21600" y="31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" name="Line"/>
            <p:cNvSpPr/>
            <p:nvPr/>
          </p:nvSpPr>
          <p:spPr>
            <a:xfrm>
              <a:off x="9454483" y="2950690"/>
              <a:ext cx="20927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480"/>
                    <a:pt x="12000" y="8960"/>
                    <a:pt x="8400" y="12560"/>
                  </a:cubicBezTo>
                  <a:cubicBezTo>
                    <a:pt x="4800" y="16160"/>
                    <a:pt x="2400" y="18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" name="Line"/>
            <p:cNvSpPr/>
            <p:nvPr/>
          </p:nvSpPr>
          <p:spPr>
            <a:xfrm>
              <a:off x="9349848" y="2959759"/>
              <a:ext cx="411563" cy="318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5" extrusionOk="0">
                  <a:moveTo>
                    <a:pt x="0" y="16177"/>
                  </a:moveTo>
                  <a:cubicBezTo>
                    <a:pt x="3295" y="14934"/>
                    <a:pt x="6590" y="13691"/>
                    <a:pt x="8908" y="11593"/>
                  </a:cubicBezTo>
                  <a:cubicBezTo>
                    <a:pt x="11227" y="9495"/>
                    <a:pt x="12569" y="6542"/>
                    <a:pt x="13241" y="4289"/>
                  </a:cubicBezTo>
                  <a:cubicBezTo>
                    <a:pt x="13912" y="2036"/>
                    <a:pt x="13912" y="482"/>
                    <a:pt x="13729" y="93"/>
                  </a:cubicBezTo>
                  <a:cubicBezTo>
                    <a:pt x="13546" y="-295"/>
                    <a:pt x="13180" y="482"/>
                    <a:pt x="12936" y="3357"/>
                  </a:cubicBezTo>
                  <a:cubicBezTo>
                    <a:pt x="12692" y="6232"/>
                    <a:pt x="12570" y="11204"/>
                    <a:pt x="12508" y="14157"/>
                  </a:cubicBezTo>
                  <a:cubicBezTo>
                    <a:pt x="12447" y="17109"/>
                    <a:pt x="12447" y="18042"/>
                    <a:pt x="12753" y="18663"/>
                  </a:cubicBezTo>
                  <a:cubicBezTo>
                    <a:pt x="13058" y="19285"/>
                    <a:pt x="13668" y="19596"/>
                    <a:pt x="14217" y="19207"/>
                  </a:cubicBezTo>
                  <a:cubicBezTo>
                    <a:pt x="14766" y="18819"/>
                    <a:pt x="15254" y="17731"/>
                    <a:pt x="15742" y="15944"/>
                  </a:cubicBezTo>
                  <a:cubicBezTo>
                    <a:pt x="16231" y="14157"/>
                    <a:pt x="16719" y="11670"/>
                    <a:pt x="17146" y="10039"/>
                  </a:cubicBezTo>
                  <a:cubicBezTo>
                    <a:pt x="17573" y="8407"/>
                    <a:pt x="17939" y="7630"/>
                    <a:pt x="18305" y="7630"/>
                  </a:cubicBezTo>
                  <a:cubicBezTo>
                    <a:pt x="18671" y="7630"/>
                    <a:pt x="19037" y="8407"/>
                    <a:pt x="19586" y="10816"/>
                  </a:cubicBezTo>
                  <a:cubicBezTo>
                    <a:pt x="20136" y="13224"/>
                    <a:pt x="20868" y="17265"/>
                    <a:pt x="21600" y="213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" name="Line"/>
            <p:cNvSpPr/>
            <p:nvPr/>
          </p:nvSpPr>
          <p:spPr>
            <a:xfrm>
              <a:off x="9789312" y="3045001"/>
              <a:ext cx="230197" cy="20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0" extrusionOk="0">
                  <a:moveTo>
                    <a:pt x="0" y="14966"/>
                  </a:moveTo>
                  <a:cubicBezTo>
                    <a:pt x="3273" y="12876"/>
                    <a:pt x="6545" y="10786"/>
                    <a:pt x="8400" y="9160"/>
                  </a:cubicBezTo>
                  <a:cubicBezTo>
                    <a:pt x="10255" y="7534"/>
                    <a:pt x="10691" y="6373"/>
                    <a:pt x="11018" y="4979"/>
                  </a:cubicBezTo>
                  <a:cubicBezTo>
                    <a:pt x="11345" y="3586"/>
                    <a:pt x="11564" y="1960"/>
                    <a:pt x="11127" y="915"/>
                  </a:cubicBezTo>
                  <a:cubicBezTo>
                    <a:pt x="10691" y="-130"/>
                    <a:pt x="9600" y="-595"/>
                    <a:pt x="8400" y="1263"/>
                  </a:cubicBezTo>
                  <a:cubicBezTo>
                    <a:pt x="7200" y="3121"/>
                    <a:pt x="5891" y="7302"/>
                    <a:pt x="6327" y="11018"/>
                  </a:cubicBezTo>
                  <a:cubicBezTo>
                    <a:pt x="6764" y="14734"/>
                    <a:pt x="8945" y="17986"/>
                    <a:pt x="11782" y="19495"/>
                  </a:cubicBezTo>
                  <a:cubicBezTo>
                    <a:pt x="14618" y="21005"/>
                    <a:pt x="18109" y="20773"/>
                    <a:pt x="21600" y="205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" name="Line"/>
            <p:cNvSpPr/>
            <p:nvPr/>
          </p:nvSpPr>
          <p:spPr>
            <a:xfrm>
              <a:off x="10237569" y="2904168"/>
              <a:ext cx="207986" cy="26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12" extrusionOk="0">
                  <a:moveTo>
                    <a:pt x="11791" y="6065"/>
                  </a:moveTo>
                  <a:cubicBezTo>
                    <a:pt x="12025" y="5117"/>
                    <a:pt x="12260" y="4170"/>
                    <a:pt x="12378" y="3128"/>
                  </a:cubicBezTo>
                  <a:cubicBezTo>
                    <a:pt x="12495" y="2086"/>
                    <a:pt x="12495" y="949"/>
                    <a:pt x="11908" y="380"/>
                  </a:cubicBezTo>
                  <a:cubicBezTo>
                    <a:pt x="11321" y="-188"/>
                    <a:pt x="10147" y="-188"/>
                    <a:pt x="8386" y="854"/>
                  </a:cubicBezTo>
                  <a:cubicBezTo>
                    <a:pt x="6625" y="1896"/>
                    <a:pt x="4278" y="3980"/>
                    <a:pt x="2869" y="5496"/>
                  </a:cubicBezTo>
                  <a:cubicBezTo>
                    <a:pt x="1460" y="7012"/>
                    <a:pt x="991" y="7959"/>
                    <a:pt x="521" y="9191"/>
                  </a:cubicBezTo>
                  <a:cubicBezTo>
                    <a:pt x="52" y="10423"/>
                    <a:pt x="-418" y="11938"/>
                    <a:pt x="639" y="12791"/>
                  </a:cubicBezTo>
                  <a:cubicBezTo>
                    <a:pt x="1695" y="13644"/>
                    <a:pt x="4278" y="13833"/>
                    <a:pt x="7565" y="13928"/>
                  </a:cubicBezTo>
                  <a:cubicBezTo>
                    <a:pt x="10852" y="14023"/>
                    <a:pt x="14843" y="14023"/>
                    <a:pt x="17308" y="14307"/>
                  </a:cubicBezTo>
                  <a:cubicBezTo>
                    <a:pt x="19773" y="14591"/>
                    <a:pt x="20712" y="15159"/>
                    <a:pt x="20947" y="15917"/>
                  </a:cubicBezTo>
                  <a:cubicBezTo>
                    <a:pt x="21182" y="16675"/>
                    <a:pt x="20712" y="17623"/>
                    <a:pt x="18247" y="18570"/>
                  </a:cubicBezTo>
                  <a:cubicBezTo>
                    <a:pt x="15782" y="19517"/>
                    <a:pt x="11321" y="20465"/>
                    <a:pt x="6860" y="2141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" name="Line"/>
            <p:cNvSpPr/>
            <p:nvPr/>
          </p:nvSpPr>
          <p:spPr>
            <a:xfrm>
              <a:off x="10517984" y="2887937"/>
              <a:ext cx="749614" cy="322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80" extrusionOk="0">
                  <a:moveTo>
                    <a:pt x="2308" y="6843"/>
                  </a:moveTo>
                  <a:cubicBezTo>
                    <a:pt x="1842" y="6235"/>
                    <a:pt x="1375" y="5626"/>
                    <a:pt x="1042" y="6007"/>
                  </a:cubicBezTo>
                  <a:cubicBezTo>
                    <a:pt x="708" y="6387"/>
                    <a:pt x="508" y="7756"/>
                    <a:pt x="342" y="10038"/>
                  </a:cubicBezTo>
                  <a:cubicBezTo>
                    <a:pt x="175" y="12319"/>
                    <a:pt x="42" y="15514"/>
                    <a:pt x="8" y="17491"/>
                  </a:cubicBezTo>
                  <a:cubicBezTo>
                    <a:pt x="-25" y="19469"/>
                    <a:pt x="42" y="20229"/>
                    <a:pt x="275" y="20609"/>
                  </a:cubicBezTo>
                  <a:cubicBezTo>
                    <a:pt x="508" y="20990"/>
                    <a:pt x="908" y="20990"/>
                    <a:pt x="1608" y="19773"/>
                  </a:cubicBezTo>
                  <a:cubicBezTo>
                    <a:pt x="2308" y="18556"/>
                    <a:pt x="3308" y="16122"/>
                    <a:pt x="3975" y="13308"/>
                  </a:cubicBezTo>
                  <a:cubicBezTo>
                    <a:pt x="4642" y="10494"/>
                    <a:pt x="4975" y="7300"/>
                    <a:pt x="5208" y="4790"/>
                  </a:cubicBezTo>
                  <a:cubicBezTo>
                    <a:pt x="5442" y="2280"/>
                    <a:pt x="5575" y="455"/>
                    <a:pt x="5675" y="74"/>
                  </a:cubicBezTo>
                  <a:cubicBezTo>
                    <a:pt x="5775" y="-306"/>
                    <a:pt x="5842" y="759"/>
                    <a:pt x="5675" y="3649"/>
                  </a:cubicBezTo>
                  <a:cubicBezTo>
                    <a:pt x="5508" y="6539"/>
                    <a:pt x="5108" y="11255"/>
                    <a:pt x="4875" y="13993"/>
                  </a:cubicBezTo>
                  <a:cubicBezTo>
                    <a:pt x="4642" y="16731"/>
                    <a:pt x="4575" y="17491"/>
                    <a:pt x="4542" y="18328"/>
                  </a:cubicBezTo>
                  <a:cubicBezTo>
                    <a:pt x="4508" y="19164"/>
                    <a:pt x="4508" y="20077"/>
                    <a:pt x="4675" y="20609"/>
                  </a:cubicBezTo>
                  <a:cubicBezTo>
                    <a:pt x="4842" y="21142"/>
                    <a:pt x="5175" y="21294"/>
                    <a:pt x="5608" y="20686"/>
                  </a:cubicBezTo>
                  <a:cubicBezTo>
                    <a:pt x="6042" y="20077"/>
                    <a:pt x="6575" y="18708"/>
                    <a:pt x="6975" y="17491"/>
                  </a:cubicBezTo>
                  <a:cubicBezTo>
                    <a:pt x="7375" y="16274"/>
                    <a:pt x="7642" y="15209"/>
                    <a:pt x="7942" y="14221"/>
                  </a:cubicBezTo>
                  <a:cubicBezTo>
                    <a:pt x="8242" y="13232"/>
                    <a:pt x="8575" y="12319"/>
                    <a:pt x="8875" y="12091"/>
                  </a:cubicBezTo>
                  <a:cubicBezTo>
                    <a:pt x="9175" y="11863"/>
                    <a:pt x="9442" y="12319"/>
                    <a:pt x="9575" y="12928"/>
                  </a:cubicBezTo>
                  <a:cubicBezTo>
                    <a:pt x="9708" y="13536"/>
                    <a:pt x="9708" y="14297"/>
                    <a:pt x="9708" y="15362"/>
                  </a:cubicBezTo>
                  <a:cubicBezTo>
                    <a:pt x="9708" y="16426"/>
                    <a:pt x="9708" y="17795"/>
                    <a:pt x="9775" y="18100"/>
                  </a:cubicBezTo>
                  <a:cubicBezTo>
                    <a:pt x="9842" y="18404"/>
                    <a:pt x="9975" y="17643"/>
                    <a:pt x="10175" y="16502"/>
                  </a:cubicBezTo>
                  <a:cubicBezTo>
                    <a:pt x="10375" y="15362"/>
                    <a:pt x="10642" y="13840"/>
                    <a:pt x="10908" y="12852"/>
                  </a:cubicBezTo>
                  <a:cubicBezTo>
                    <a:pt x="11175" y="11863"/>
                    <a:pt x="11442" y="11407"/>
                    <a:pt x="11742" y="11179"/>
                  </a:cubicBezTo>
                  <a:cubicBezTo>
                    <a:pt x="12042" y="10950"/>
                    <a:pt x="12375" y="10950"/>
                    <a:pt x="12575" y="11331"/>
                  </a:cubicBezTo>
                  <a:cubicBezTo>
                    <a:pt x="12775" y="11711"/>
                    <a:pt x="12842" y="12471"/>
                    <a:pt x="12875" y="13232"/>
                  </a:cubicBezTo>
                  <a:cubicBezTo>
                    <a:pt x="12908" y="13993"/>
                    <a:pt x="12908" y="14753"/>
                    <a:pt x="12908" y="15818"/>
                  </a:cubicBezTo>
                  <a:cubicBezTo>
                    <a:pt x="12908" y="16883"/>
                    <a:pt x="12908" y="18252"/>
                    <a:pt x="13075" y="18784"/>
                  </a:cubicBezTo>
                  <a:cubicBezTo>
                    <a:pt x="13242" y="19317"/>
                    <a:pt x="13575" y="19012"/>
                    <a:pt x="14008" y="17871"/>
                  </a:cubicBezTo>
                  <a:cubicBezTo>
                    <a:pt x="14442" y="16731"/>
                    <a:pt x="14975" y="14753"/>
                    <a:pt x="15242" y="13384"/>
                  </a:cubicBezTo>
                  <a:cubicBezTo>
                    <a:pt x="15508" y="12015"/>
                    <a:pt x="15508" y="11255"/>
                    <a:pt x="15342" y="10722"/>
                  </a:cubicBezTo>
                  <a:cubicBezTo>
                    <a:pt x="15175" y="10190"/>
                    <a:pt x="14842" y="9886"/>
                    <a:pt x="14342" y="9886"/>
                  </a:cubicBezTo>
                  <a:cubicBezTo>
                    <a:pt x="13842" y="9886"/>
                    <a:pt x="13175" y="10190"/>
                    <a:pt x="12708" y="10570"/>
                  </a:cubicBezTo>
                  <a:cubicBezTo>
                    <a:pt x="12242" y="10950"/>
                    <a:pt x="11975" y="11407"/>
                    <a:pt x="12042" y="11559"/>
                  </a:cubicBezTo>
                  <a:cubicBezTo>
                    <a:pt x="12108" y="11711"/>
                    <a:pt x="12508" y="11559"/>
                    <a:pt x="13008" y="11026"/>
                  </a:cubicBezTo>
                  <a:cubicBezTo>
                    <a:pt x="13508" y="10494"/>
                    <a:pt x="14108" y="9581"/>
                    <a:pt x="14542" y="8897"/>
                  </a:cubicBezTo>
                  <a:cubicBezTo>
                    <a:pt x="14975" y="8212"/>
                    <a:pt x="15242" y="7756"/>
                    <a:pt x="15542" y="7300"/>
                  </a:cubicBezTo>
                  <a:cubicBezTo>
                    <a:pt x="15842" y="6843"/>
                    <a:pt x="16175" y="6387"/>
                    <a:pt x="16442" y="6463"/>
                  </a:cubicBezTo>
                  <a:cubicBezTo>
                    <a:pt x="16708" y="6539"/>
                    <a:pt x="16908" y="7148"/>
                    <a:pt x="16942" y="8440"/>
                  </a:cubicBezTo>
                  <a:cubicBezTo>
                    <a:pt x="16975" y="9733"/>
                    <a:pt x="16842" y="11711"/>
                    <a:pt x="16775" y="13080"/>
                  </a:cubicBezTo>
                  <a:cubicBezTo>
                    <a:pt x="16708" y="14449"/>
                    <a:pt x="16708" y="15209"/>
                    <a:pt x="16875" y="15590"/>
                  </a:cubicBezTo>
                  <a:cubicBezTo>
                    <a:pt x="17042" y="15970"/>
                    <a:pt x="17375" y="15970"/>
                    <a:pt x="17975" y="15666"/>
                  </a:cubicBezTo>
                  <a:cubicBezTo>
                    <a:pt x="18575" y="15362"/>
                    <a:pt x="19442" y="14753"/>
                    <a:pt x="20142" y="14069"/>
                  </a:cubicBezTo>
                  <a:cubicBezTo>
                    <a:pt x="20842" y="13384"/>
                    <a:pt x="21375" y="12624"/>
                    <a:pt x="21475" y="12243"/>
                  </a:cubicBezTo>
                  <a:cubicBezTo>
                    <a:pt x="21575" y="11863"/>
                    <a:pt x="21242" y="11863"/>
                    <a:pt x="20675" y="12015"/>
                  </a:cubicBezTo>
                  <a:cubicBezTo>
                    <a:pt x="20108" y="12167"/>
                    <a:pt x="19308" y="12471"/>
                    <a:pt x="18742" y="12548"/>
                  </a:cubicBezTo>
                  <a:cubicBezTo>
                    <a:pt x="18175" y="12624"/>
                    <a:pt x="17842" y="12471"/>
                    <a:pt x="17808" y="12091"/>
                  </a:cubicBezTo>
                  <a:cubicBezTo>
                    <a:pt x="17775" y="11711"/>
                    <a:pt x="18042" y="11102"/>
                    <a:pt x="18308" y="104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6" name="Line"/>
            <p:cNvSpPr/>
            <p:nvPr/>
          </p:nvSpPr>
          <p:spPr>
            <a:xfrm>
              <a:off x="11383442" y="2769323"/>
              <a:ext cx="1724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3818" y="0"/>
                  </a:moveTo>
                  <a:cubicBezTo>
                    <a:pt x="1118" y="3655"/>
                    <a:pt x="-1582" y="7311"/>
                    <a:pt x="1118" y="10911"/>
                  </a:cubicBezTo>
                  <a:cubicBezTo>
                    <a:pt x="3818" y="14511"/>
                    <a:pt x="11918" y="18055"/>
                    <a:pt x="20018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" name="Line"/>
            <p:cNvSpPr/>
            <p:nvPr/>
          </p:nvSpPr>
          <p:spPr>
            <a:xfrm>
              <a:off x="8041056" y="3525495"/>
              <a:ext cx="237072" cy="37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6" h="21307" extrusionOk="0">
                  <a:moveTo>
                    <a:pt x="12227" y="4187"/>
                  </a:moveTo>
                  <a:cubicBezTo>
                    <a:pt x="12434" y="3529"/>
                    <a:pt x="12642" y="2870"/>
                    <a:pt x="12746" y="2146"/>
                  </a:cubicBezTo>
                  <a:cubicBezTo>
                    <a:pt x="12850" y="1421"/>
                    <a:pt x="12850" y="631"/>
                    <a:pt x="12330" y="236"/>
                  </a:cubicBezTo>
                  <a:cubicBezTo>
                    <a:pt x="11811" y="-159"/>
                    <a:pt x="10773" y="-159"/>
                    <a:pt x="8800" y="1026"/>
                  </a:cubicBezTo>
                  <a:cubicBezTo>
                    <a:pt x="6827" y="2212"/>
                    <a:pt x="3919" y="4582"/>
                    <a:pt x="2153" y="6361"/>
                  </a:cubicBezTo>
                  <a:cubicBezTo>
                    <a:pt x="388" y="8139"/>
                    <a:pt x="-235" y="9324"/>
                    <a:pt x="77" y="10509"/>
                  </a:cubicBezTo>
                  <a:cubicBezTo>
                    <a:pt x="388" y="11695"/>
                    <a:pt x="1634" y="12880"/>
                    <a:pt x="4438" y="13604"/>
                  </a:cubicBezTo>
                  <a:cubicBezTo>
                    <a:pt x="7242" y="14329"/>
                    <a:pt x="11603" y="14592"/>
                    <a:pt x="14303" y="14856"/>
                  </a:cubicBezTo>
                  <a:cubicBezTo>
                    <a:pt x="17003" y="15119"/>
                    <a:pt x="18042" y="15382"/>
                    <a:pt x="18977" y="15778"/>
                  </a:cubicBezTo>
                  <a:cubicBezTo>
                    <a:pt x="19911" y="16173"/>
                    <a:pt x="20742" y="16700"/>
                    <a:pt x="21053" y="17292"/>
                  </a:cubicBezTo>
                  <a:cubicBezTo>
                    <a:pt x="21365" y="17885"/>
                    <a:pt x="21157" y="18543"/>
                    <a:pt x="19496" y="19268"/>
                  </a:cubicBezTo>
                  <a:cubicBezTo>
                    <a:pt x="17834" y="19992"/>
                    <a:pt x="14719" y="20782"/>
                    <a:pt x="12538" y="21112"/>
                  </a:cubicBezTo>
                  <a:cubicBezTo>
                    <a:pt x="10357" y="21441"/>
                    <a:pt x="9111" y="21309"/>
                    <a:pt x="8488" y="21046"/>
                  </a:cubicBezTo>
                  <a:cubicBezTo>
                    <a:pt x="7865" y="20782"/>
                    <a:pt x="7865" y="20387"/>
                    <a:pt x="7865" y="199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" name="Line"/>
            <p:cNvSpPr/>
            <p:nvPr/>
          </p:nvSpPr>
          <p:spPr>
            <a:xfrm>
              <a:off x="8272014" y="3592447"/>
              <a:ext cx="331443" cy="297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458" extrusionOk="0">
                  <a:moveTo>
                    <a:pt x="4765" y="0"/>
                  </a:moveTo>
                  <a:cubicBezTo>
                    <a:pt x="4614" y="5191"/>
                    <a:pt x="4462" y="10381"/>
                    <a:pt x="4387" y="13395"/>
                  </a:cubicBezTo>
                  <a:cubicBezTo>
                    <a:pt x="4311" y="16409"/>
                    <a:pt x="4311" y="17246"/>
                    <a:pt x="4160" y="18084"/>
                  </a:cubicBezTo>
                  <a:cubicBezTo>
                    <a:pt x="4009" y="18921"/>
                    <a:pt x="3707" y="19758"/>
                    <a:pt x="3179" y="20093"/>
                  </a:cubicBezTo>
                  <a:cubicBezTo>
                    <a:pt x="2650" y="20428"/>
                    <a:pt x="1895" y="20260"/>
                    <a:pt x="1215" y="19842"/>
                  </a:cubicBezTo>
                  <a:cubicBezTo>
                    <a:pt x="535" y="19423"/>
                    <a:pt x="-69" y="18753"/>
                    <a:pt x="7" y="18251"/>
                  </a:cubicBezTo>
                  <a:cubicBezTo>
                    <a:pt x="82" y="17749"/>
                    <a:pt x="837" y="17414"/>
                    <a:pt x="1744" y="17247"/>
                  </a:cubicBezTo>
                  <a:cubicBezTo>
                    <a:pt x="2650" y="17079"/>
                    <a:pt x="3707" y="17079"/>
                    <a:pt x="4538" y="16744"/>
                  </a:cubicBezTo>
                  <a:cubicBezTo>
                    <a:pt x="5369" y="16409"/>
                    <a:pt x="5973" y="15740"/>
                    <a:pt x="6577" y="15153"/>
                  </a:cubicBezTo>
                  <a:cubicBezTo>
                    <a:pt x="7181" y="14567"/>
                    <a:pt x="7786" y="14065"/>
                    <a:pt x="8314" y="14233"/>
                  </a:cubicBezTo>
                  <a:cubicBezTo>
                    <a:pt x="8843" y="14400"/>
                    <a:pt x="9296" y="15237"/>
                    <a:pt x="9749" y="16242"/>
                  </a:cubicBezTo>
                  <a:cubicBezTo>
                    <a:pt x="10202" y="17247"/>
                    <a:pt x="10655" y="18419"/>
                    <a:pt x="11109" y="19340"/>
                  </a:cubicBezTo>
                  <a:cubicBezTo>
                    <a:pt x="11562" y="20260"/>
                    <a:pt x="12015" y="20930"/>
                    <a:pt x="12770" y="21265"/>
                  </a:cubicBezTo>
                  <a:cubicBezTo>
                    <a:pt x="13525" y="21600"/>
                    <a:pt x="14583" y="21600"/>
                    <a:pt x="16018" y="20428"/>
                  </a:cubicBezTo>
                  <a:cubicBezTo>
                    <a:pt x="17453" y="19256"/>
                    <a:pt x="19265" y="16912"/>
                    <a:pt x="20247" y="14484"/>
                  </a:cubicBezTo>
                  <a:cubicBezTo>
                    <a:pt x="21229" y="12056"/>
                    <a:pt x="21380" y="9544"/>
                    <a:pt x="21531" y="70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" name="Line"/>
            <p:cNvSpPr/>
            <p:nvPr/>
          </p:nvSpPr>
          <p:spPr>
            <a:xfrm>
              <a:off x="8645777" y="3566614"/>
              <a:ext cx="613389" cy="344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353" extrusionOk="0">
                  <a:moveTo>
                    <a:pt x="3911" y="1600"/>
                  </a:moveTo>
                  <a:cubicBezTo>
                    <a:pt x="3993" y="736"/>
                    <a:pt x="4075" y="-128"/>
                    <a:pt x="4198" y="16"/>
                  </a:cubicBezTo>
                  <a:cubicBezTo>
                    <a:pt x="4320" y="160"/>
                    <a:pt x="4484" y="1312"/>
                    <a:pt x="4607" y="4264"/>
                  </a:cubicBezTo>
                  <a:cubicBezTo>
                    <a:pt x="4729" y="7216"/>
                    <a:pt x="4811" y="11968"/>
                    <a:pt x="4893" y="14704"/>
                  </a:cubicBezTo>
                  <a:cubicBezTo>
                    <a:pt x="4975" y="17440"/>
                    <a:pt x="5057" y="18160"/>
                    <a:pt x="5057" y="18160"/>
                  </a:cubicBezTo>
                  <a:cubicBezTo>
                    <a:pt x="5057" y="18160"/>
                    <a:pt x="4975" y="17440"/>
                    <a:pt x="4607" y="16576"/>
                  </a:cubicBezTo>
                  <a:cubicBezTo>
                    <a:pt x="4239" y="15712"/>
                    <a:pt x="3584" y="14704"/>
                    <a:pt x="3011" y="14200"/>
                  </a:cubicBezTo>
                  <a:cubicBezTo>
                    <a:pt x="2439" y="13696"/>
                    <a:pt x="1948" y="13696"/>
                    <a:pt x="1498" y="13840"/>
                  </a:cubicBezTo>
                  <a:cubicBezTo>
                    <a:pt x="1048" y="13984"/>
                    <a:pt x="639" y="14272"/>
                    <a:pt x="393" y="14848"/>
                  </a:cubicBezTo>
                  <a:cubicBezTo>
                    <a:pt x="148" y="15424"/>
                    <a:pt x="66" y="16288"/>
                    <a:pt x="25" y="17152"/>
                  </a:cubicBezTo>
                  <a:cubicBezTo>
                    <a:pt x="-16" y="18016"/>
                    <a:pt x="-16" y="18880"/>
                    <a:pt x="107" y="19600"/>
                  </a:cubicBezTo>
                  <a:cubicBezTo>
                    <a:pt x="229" y="20320"/>
                    <a:pt x="475" y="20896"/>
                    <a:pt x="1089" y="21184"/>
                  </a:cubicBezTo>
                  <a:cubicBezTo>
                    <a:pt x="1702" y="21472"/>
                    <a:pt x="2684" y="21472"/>
                    <a:pt x="4157" y="20536"/>
                  </a:cubicBezTo>
                  <a:cubicBezTo>
                    <a:pt x="5629" y="19600"/>
                    <a:pt x="7593" y="17728"/>
                    <a:pt x="8861" y="16288"/>
                  </a:cubicBezTo>
                  <a:cubicBezTo>
                    <a:pt x="10129" y="14848"/>
                    <a:pt x="10702" y="13840"/>
                    <a:pt x="11111" y="12976"/>
                  </a:cubicBezTo>
                  <a:cubicBezTo>
                    <a:pt x="11520" y="12112"/>
                    <a:pt x="11766" y="11392"/>
                    <a:pt x="11725" y="11464"/>
                  </a:cubicBezTo>
                  <a:cubicBezTo>
                    <a:pt x="11684" y="11536"/>
                    <a:pt x="11357" y="12400"/>
                    <a:pt x="11029" y="13480"/>
                  </a:cubicBezTo>
                  <a:cubicBezTo>
                    <a:pt x="10702" y="14560"/>
                    <a:pt x="10375" y="15856"/>
                    <a:pt x="10170" y="16936"/>
                  </a:cubicBezTo>
                  <a:cubicBezTo>
                    <a:pt x="9966" y="18016"/>
                    <a:pt x="9884" y="18880"/>
                    <a:pt x="10007" y="19528"/>
                  </a:cubicBezTo>
                  <a:cubicBezTo>
                    <a:pt x="10129" y="20176"/>
                    <a:pt x="10457" y="20608"/>
                    <a:pt x="10825" y="20752"/>
                  </a:cubicBezTo>
                  <a:cubicBezTo>
                    <a:pt x="11193" y="20896"/>
                    <a:pt x="11602" y="20752"/>
                    <a:pt x="12298" y="19384"/>
                  </a:cubicBezTo>
                  <a:cubicBezTo>
                    <a:pt x="12993" y="18016"/>
                    <a:pt x="13975" y="15424"/>
                    <a:pt x="14589" y="13840"/>
                  </a:cubicBezTo>
                  <a:cubicBezTo>
                    <a:pt x="15202" y="12256"/>
                    <a:pt x="15448" y="11680"/>
                    <a:pt x="15611" y="11752"/>
                  </a:cubicBezTo>
                  <a:cubicBezTo>
                    <a:pt x="15775" y="11824"/>
                    <a:pt x="15857" y="12544"/>
                    <a:pt x="15898" y="13336"/>
                  </a:cubicBezTo>
                  <a:cubicBezTo>
                    <a:pt x="15939" y="14128"/>
                    <a:pt x="15939" y="14992"/>
                    <a:pt x="15939" y="15784"/>
                  </a:cubicBezTo>
                  <a:cubicBezTo>
                    <a:pt x="15939" y="16576"/>
                    <a:pt x="15939" y="17296"/>
                    <a:pt x="16143" y="17584"/>
                  </a:cubicBezTo>
                  <a:cubicBezTo>
                    <a:pt x="16348" y="17872"/>
                    <a:pt x="16757" y="17728"/>
                    <a:pt x="17207" y="16864"/>
                  </a:cubicBezTo>
                  <a:cubicBezTo>
                    <a:pt x="17657" y="16000"/>
                    <a:pt x="18148" y="14416"/>
                    <a:pt x="18557" y="13336"/>
                  </a:cubicBezTo>
                  <a:cubicBezTo>
                    <a:pt x="18966" y="12256"/>
                    <a:pt x="19293" y="11680"/>
                    <a:pt x="19579" y="11896"/>
                  </a:cubicBezTo>
                  <a:cubicBezTo>
                    <a:pt x="19866" y="12112"/>
                    <a:pt x="20111" y="13120"/>
                    <a:pt x="20234" y="14128"/>
                  </a:cubicBezTo>
                  <a:cubicBezTo>
                    <a:pt x="20357" y="15136"/>
                    <a:pt x="20357" y="16144"/>
                    <a:pt x="20357" y="17008"/>
                  </a:cubicBezTo>
                  <a:cubicBezTo>
                    <a:pt x="20357" y="17872"/>
                    <a:pt x="20357" y="18592"/>
                    <a:pt x="20561" y="18592"/>
                  </a:cubicBezTo>
                  <a:cubicBezTo>
                    <a:pt x="20766" y="18592"/>
                    <a:pt x="21175" y="17872"/>
                    <a:pt x="21584" y="171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" name="Line"/>
            <p:cNvSpPr/>
            <p:nvPr/>
          </p:nvSpPr>
          <p:spPr>
            <a:xfrm>
              <a:off x="9271876" y="3585471"/>
              <a:ext cx="413992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600" extrusionOk="0">
                  <a:moveTo>
                    <a:pt x="4384" y="0"/>
                  </a:moveTo>
                  <a:cubicBezTo>
                    <a:pt x="4984" y="138"/>
                    <a:pt x="5584" y="277"/>
                    <a:pt x="5944" y="1246"/>
                  </a:cubicBezTo>
                  <a:cubicBezTo>
                    <a:pt x="6304" y="2215"/>
                    <a:pt x="6424" y="4015"/>
                    <a:pt x="6364" y="6369"/>
                  </a:cubicBezTo>
                  <a:cubicBezTo>
                    <a:pt x="6304" y="8723"/>
                    <a:pt x="6064" y="11631"/>
                    <a:pt x="5944" y="13431"/>
                  </a:cubicBezTo>
                  <a:cubicBezTo>
                    <a:pt x="5824" y="15231"/>
                    <a:pt x="5824" y="15923"/>
                    <a:pt x="5524" y="16131"/>
                  </a:cubicBezTo>
                  <a:cubicBezTo>
                    <a:pt x="5224" y="16338"/>
                    <a:pt x="4624" y="16062"/>
                    <a:pt x="3904" y="15438"/>
                  </a:cubicBezTo>
                  <a:cubicBezTo>
                    <a:pt x="3184" y="14815"/>
                    <a:pt x="2344" y="13846"/>
                    <a:pt x="1564" y="13085"/>
                  </a:cubicBezTo>
                  <a:cubicBezTo>
                    <a:pt x="784" y="12323"/>
                    <a:pt x="64" y="11769"/>
                    <a:pt x="4" y="11354"/>
                  </a:cubicBezTo>
                  <a:cubicBezTo>
                    <a:pt x="-56" y="10938"/>
                    <a:pt x="544" y="10662"/>
                    <a:pt x="2824" y="9762"/>
                  </a:cubicBezTo>
                  <a:cubicBezTo>
                    <a:pt x="5104" y="8862"/>
                    <a:pt x="9064" y="7338"/>
                    <a:pt x="11524" y="6369"/>
                  </a:cubicBezTo>
                  <a:cubicBezTo>
                    <a:pt x="13984" y="5400"/>
                    <a:pt x="14944" y="4985"/>
                    <a:pt x="15064" y="5123"/>
                  </a:cubicBezTo>
                  <a:cubicBezTo>
                    <a:pt x="15184" y="5262"/>
                    <a:pt x="14464" y="5954"/>
                    <a:pt x="13804" y="6646"/>
                  </a:cubicBezTo>
                  <a:cubicBezTo>
                    <a:pt x="13144" y="7338"/>
                    <a:pt x="12544" y="8031"/>
                    <a:pt x="12124" y="8723"/>
                  </a:cubicBezTo>
                  <a:cubicBezTo>
                    <a:pt x="11704" y="9415"/>
                    <a:pt x="11464" y="10108"/>
                    <a:pt x="11644" y="10662"/>
                  </a:cubicBezTo>
                  <a:cubicBezTo>
                    <a:pt x="11824" y="11215"/>
                    <a:pt x="12424" y="11631"/>
                    <a:pt x="13744" y="11908"/>
                  </a:cubicBezTo>
                  <a:cubicBezTo>
                    <a:pt x="15064" y="12185"/>
                    <a:pt x="17104" y="12323"/>
                    <a:pt x="18484" y="12531"/>
                  </a:cubicBezTo>
                  <a:cubicBezTo>
                    <a:pt x="19864" y="12738"/>
                    <a:pt x="20584" y="13015"/>
                    <a:pt x="21004" y="13500"/>
                  </a:cubicBezTo>
                  <a:cubicBezTo>
                    <a:pt x="21424" y="13985"/>
                    <a:pt x="21544" y="14677"/>
                    <a:pt x="21004" y="15369"/>
                  </a:cubicBezTo>
                  <a:cubicBezTo>
                    <a:pt x="20464" y="16062"/>
                    <a:pt x="19264" y="16754"/>
                    <a:pt x="16984" y="17792"/>
                  </a:cubicBezTo>
                  <a:cubicBezTo>
                    <a:pt x="14704" y="18831"/>
                    <a:pt x="11344" y="20215"/>
                    <a:pt x="7984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" name="Line"/>
            <p:cNvSpPr/>
            <p:nvPr/>
          </p:nvSpPr>
          <p:spPr>
            <a:xfrm>
              <a:off x="9985028" y="3607493"/>
              <a:ext cx="256151" cy="238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299" extrusionOk="0">
                  <a:moveTo>
                    <a:pt x="2302" y="7379"/>
                  </a:moveTo>
                  <a:cubicBezTo>
                    <a:pt x="1718" y="6548"/>
                    <a:pt x="1135" y="5717"/>
                    <a:pt x="745" y="5821"/>
                  </a:cubicBezTo>
                  <a:cubicBezTo>
                    <a:pt x="356" y="5925"/>
                    <a:pt x="162" y="6964"/>
                    <a:pt x="64" y="9248"/>
                  </a:cubicBezTo>
                  <a:cubicBezTo>
                    <a:pt x="-33" y="11533"/>
                    <a:pt x="-33" y="15064"/>
                    <a:pt x="162" y="17348"/>
                  </a:cubicBezTo>
                  <a:cubicBezTo>
                    <a:pt x="356" y="19633"/>
                    <a:pt x="745" y="20671"/>
                    <a:pt x="1913" y="21087"/>
                  </a:cubicBezTo>
                  <a:cubicBezTo>
                    <a:pt x="3080" y="21502"/>
                    <a:pt x="5026" y="21294"/>
                    <a:pt x="6291" y="20567"/>
                  </a:cubicBezTo>
                  <a:cubicBezTo>
                    <a:pt x="7556" y="19840"/>
                    <a:pt x="8140" y="18594"/>
                    <a:pt x="8626" y="17348"/>
                  </a:cubicBezTo>
                  <a:cubicBezTo>
                    <a:pt x="9113" y="16102"/>
                    <a:pt x="9502" y="14856"/>
                    <a:pt x="9891" y="14752"/>
                  </a:cubicBezTo>
                  <a:cubicBezTo>
                    <a:pt x="10281" y="14648"/>
                    <a:pt x="10670" y="15687"/>
                    <a:pt x="10962" y="16725"/>
                  </a:cubicBezTo>
                  <a:cubicBezTo>
                    <a:pt x="11253" y="17764"/>
                    <a:pt x="11448" y="18802"/>
                    <a:pt x="12032" y="19321"/>
                  </a:cubicBezTo>
                  <a:cubicBezTo>
                    <a:pt x="12616" y="19840"/>
                    <a:pt x="13589" y="19840"/>
                    <a:pt x="15243" y="18490"/>
                  </a:cubicBezTo>
                  <a:cubicBezTo>
                    <a:pt x="16897" y="17140"/>
                    <a:pt x="19232" y="14440"/>
                    <a:pt x="20399" y="11637"/>
                  </a:cubicBezTo>
                  <a:cubicBezTo>
                    <a:pt x="21567" y="8833"/>
                    <a:pt x="21567" y="5925"/>
                    <a:pt x="21275" y="3744"/>
                  </a:cubicBezTo>
                  <a:cubicBezTo>
                    <a:pt x="20983" y="1564"/>
                    <a:pt x="20399" y="110"/>
                    <a:pt x="20205" y="6"/>
                  </a:cubicBezTo>
                  <a:cubicBezTo>
                    <a:pt x="20010" y="-98"/>
                    <a:pt x="20205" y="1148"/>
                    <a:pt x="20399" y="2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" name="Line"/>
            <p:cNvSpPr/>
            <p:nvPr/>
          </p:nvSpPr>
          <p:spPr>
            <a:xfrm>
              <a:off x="10305800" y="3479198"/>
              <a:ext cx="408094" cy="382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286" extrusionOk="0">
                  <a:moveTo>
                    <a:pt x="351" y="1643"/>
                  </a:moveTo>
                  <a:cubicBezTo>
                    <a:pt x="229" y="737"/>
                    <a:pt x="107" y="-168"/>
                    <a:pt x="46" y="26"/>
                  </a:cubicBezTo>
                  <a:cubicBezTo>
                    <a:pt x="-15" y="220"/>
                    <a:pt x="-15" y="1513"/>
                    <a:pt x="46" y="3971"/>
                  </a:cubicBezTo>
                  <a:cubicBezTo>
                    <a:pt x="107" y="6428"/>
                    <a:pt x="229" y="10050"/>
                    <a:pt x="290" y="12572"/>
                  </a:cubicBezTo>
                  <a:cubicBezTo>
                    <a:pt x="351" y="15094"/>
                    <a:pt x="351" y="16517"/>
                    <a:pt x="412" y="17616"/>
                  </a:cubicBezTo>
                  <a:cubicBezTo>
                    <a:pt x="473" y="18716"/>
                    <a:pt x="595" y="19492"/>
                    <a:pt x="900" y="19621"/>
                  </a:cubicBezTo>
                  <a:cubicBezTo>
                    <a:pt x="1205" y="19751"/>
                    <a:pt x="1693" y="19233"/>
                    <a:pt x="2487" y="17875"/>
                  </a:cubicBezTo>
                  <a:cubicBezTo>
                    <a:pt x="3280" y="16517"/>
                    <a:pt x="4378" y="14318"/>
                    <a:pt x="5171" y="13025"/>
                  </a:cubicBezTo>
                  <a:cubicBezTo>
                    <a:pt x="5965" y="11731"/>
                    <a:pt x="6453" y="11343"/>
                    <a:pt x="6941" y="11408"/>
                  </a:cubicBezTo>
                  <a:cubicBezTo>
                    <a:pt x="7429" y="11473"/>
                    <a:pt x="7917" y="11990"/>
                    <a:pt x="8161" y="12960"/>
                  </a:cubicBezTo>
                  <a:cubicBezTo>
                    <a:pt x="8405" y="13930"/>
                    <a:pt x="8405" y="15353"/>
                    <a:pt x="8344" y="16517"/>
                  </a:cubicBezTo>
                  <a:cubicBezTo>
                    <a:pt x="8283" y="17681"/>
                    <a:pt x="8161" y="18586"/>
                    <a:pt x="8283" y="18781"/>
                  </a:cubicBezTo>
                  <a:cubicBezTo>
                    <a:pt x="8405" y="18975"/>
                    <a:pt x="8771" y="18457"/>
                    <a:pt x="9199" y="17875"/>
                  </a:cubicBezTo>
                  <a:cubicBezTo>
                    <a:pt x="9626" y="17293"/>
                    <a:pt x="10114" y="16646"/>
                    <a:pt x="10724" y="16323"/>
                  </a:cubicBezTo>
                  <a:cubicBezTo>
                    <a:pt x="11334" y="16000"/>
                    <a:pt x="12066" y="16000"/>
                    <a:pt x="12677" y="16258"/>
                  </a:cubicBezTo>
                  <a:cubicBezTo>
                    <a:pt x="13287" y="16517"/>
                    <a:pt x="13775" y="17034"/>
                    <a:pt x="14080" y="17616"/>
                  </a:cubicBezTo>
                  <a:cubicBezTo>
                    <a:pt x="14385" y="18198"/>
                    <a:pt x="14507" y="18845"/>
                    <a:pt x="14690" y="19557"/>
                  </a:cubicBezTo>
                  <a:cubicBezTo>
                    <a:pt x="14873" y="20268"/>
                    <a:pt x="15117" y="21044"/>
                    <a:pt x="15666" y="21238"/>
                  </a:cubicBezTo>
                  <a:cubicBezTo>
                    <a:pt x="16216" y="21432"/>
                    <a:pt x="17070" y="21044"/>
                    <a:pt x="18107" y="19751"/>
                  </a:cubicBezTo>
                  <a:cubicBezTo>
                    <a:pt x="19144" y="18457"/>
                    <a:pt x="20365" y="16258"/>
                    <a:pt x="20975" y="14577"/>
                  </a:cubicBezTo>
                  <a:cubicBezTo>
                    <a:pt x="21585" y="12895"/>
                    <a:pt x="21585" y="11731"/>
                    <a:pt x="20853" y="11085"/>
                  </a:cubicBezTo>
                  <a:cubicBezTo>
                    <a:pt x="20121" y="10438"/>
                    <a:pt x="18656" y="10309"/>
                    <a:pt x="17009" y="11020"/>
                  </a:cubicBezTo>
                  <a:cubicBezTo>
                    <a:pt x="15361" y="11731"/>
                    <a:pt x="13531" y="13283"/>
                    <a:pt x="11700" y="148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" name="Line"/>
            <p:cNvSpPr/>
            <p:nvPr/>
          </p:nvSpPr>
          <p:spPr>
            <a:xfrm>
              <a:off x="8695302" y="4236530"/>
              <a:ext cx="266514" cy="24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209" extrusionOk="0">
                  <a:moveTo>
                    <a:pt x="6052" y="2180"/>
                  </a:moveTo>
                  <a:cubicBezTo>
                    <a:pt x="5307" y="1585"/>
                    <a:pt x="4562" y="991"/>
                    <a:pt x="3910" y="1189"/>
                  </a:cubicBezTo>
                  <a:cubicBezTo>
                    <a:pt x="3259" y="1387"/>
                    <a:pt x="2700" y="2378"/>
                    <a:pt x="2048" y="4954"/>
                  </a:cubicBezTo>
                  <a:cubicBezTo>
                    <a:pt x="1397" y="7530"/>
                    <a:pt x="652" y="11692"/>
                    <a:pt x="279" y="14268"/>
                  </a:cubicBezTo>
                  <a:cubicBezTo>
                    <a:pt x="-93" y="16844"/>
                    <a:pt x="-93" y="17835"/>
                    <a:pt x="279" y="18628"/>
                  </a:cubicBezTo>
                  <a:cubicBezTo>
                    <a:pt x="652" y="19420"/>
                    <a:pt x="1397" y="20015"/>
                    <a:pt x="2514" y="19519"/>
                  </a:cubicBezTo>
                  <a:cubicBezTo>
                    <a:pt x="3631" y="19024"/>
                    <a:pt x="5121" y="17439"/>
                    <a:pt x="6424" y="16349"/>
                  </a:cubicBezTo>
                  <a:cubicBezTo>
                    <a:pt x="7728" y="15259"/>
                    <a:pt x="8845" y="14664"/>
                    <a:pt x="9776" y="14664"/>
                  </a:cubicBezTo>
                  <a:cubicBezTo>
                    <a:pt x="10707" y="14664"/>
                    <a:pt x="11452" y="15259"/>
                    <a:pt x="12010" y="16250"/>
                  </a:cubicBezTo>
                  <a:cubicBezTo>
                    <a:pt x="12569" y="17240"/>
                    <a:pt x="12941" y="18628"/>
                    <a:pt x="13407" y="19717"/>
                  </a:cubicBezTo>
                  <a:cubicBezTo>
                    <a:pt x="13873" y="20807"/>
                    <a:pt x="14431" y="21600"/>
                    <a:pt x="15735" y="21005"/>
                  </a:cubicBezTo>
                  <a:cubicBezTo>
                    <a:pt x="17038" y="20411"/>
                    <a:pt x="19086" y="18429"/>
                    <a:pt x="20204" y="14961"/>
                  </a:cubicBezTo>
                  <a:cubicBezTo>
                    <a:pt x="21321" y="11494"/>
                    <a:pt x="21507" y="6539"/>
                    <a:pt x="21228" y="3666"/>
                  </a:cubicBezTo>
                  <a:cubicBezTo>
                    <a:pt x="20948" y="793"/>
                    <a:pt x="20204" y="0"/>
                    <a:pt x="19552" y="0"/>
                  </a:cubicBezTo>
                  <a:cubicBezTo>
                    <a:pt x="18900" y="0"/>
                    <a:pt x="18341" y="793"/>
                    <a:pt x="18435" y="2279"/>
                  </a:cubicBezTo>
                  <a:cubicBezTo>
                    <a:pt x="18528" y="3765"/>
                    <a:pt x="19273" y="5945"/>
                    <a:pt x="20017" y="812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" name="Line"/>
            <p:cNvSpPr/>
            <p:nvPr/>
          </p:nvSpPr>
          <p:spPr>
            <a:xfrm>
              <a:off x="9033180" y="4256056"/>
              <a:ext cx="146305" cy="215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20843" extrusionOk="0">
                  <a:moveTo>
                    <a:pt x="3386" y="5311"/>
                  </a:moveTo>
                  <a:cubicBezTo>
                    <a:pt x="2057" y="9136"/>
                    <a:pt x="728" y="12961"/>
                    <a:pt x="229" y="15548"/>
                  </a:cubicBezTo>
                  <a:cubicBezTo>
                    <a:pt x="-269" y="18136"/>
                    <a:pt x="63" y="19486"/>
                    <a:pt x="1060" y="20274"/>
                  </a:cubicBezTo>
                  <a:cubicBezTo>
                    <a:pt x="2057" y="21061"/>
                    <a:pt x="3719" y="21286"/>
                    <a:pt x="7208" y="19261"/>
                  </a:cubicBezTo>
                  <a:cubicBezTo>
                    <a:pt x="10697" y="17236"/>
                    <a:pt x="16014" y="12961"/>
                    <a:pt x="18673" y="10036"/>
                  </a:cubicBezTo>
                  <a:cubicBezTo>
                    <a:pt x="21331" y="7111"/>
                    <a:pt x="21331" y="5536"/>
                    <a:pt x="20168" y="3961"/>
                  </a:cubicBezTo>
                  <a:cubicBezTo>
                    <a:pt x="19005" y="2386"/>
                    <a:pt x="16679" y="811"/>
                    <a:pt x="14685" y="248"/>
                  </a:cubicBezTo>
                  <a:cubicBezTo>
                    <a:pt x="12691" y="-314"/>
                    <a:pt x="11029" y="136"/>
                    <a:pt x="9866" y="1036"/>
                  </a:cubicBezTo>
                  <a:cubicBezTo>
                    <a:pt x="8703" y="1936"/>
                    <a:pt x="8039" y="3286"/>
                    <a:pt x="7374" y="46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" name="Line"/>
            <p:cNvSpPr/>
            <p:nvPr/>
          </p:nvSpPr>
          <p:spPr>
            <a:xfrm>
              <a:off x="9224899" y="4290010"/>
              <a:ext cx="159828" cy="172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4" extrusionOk="0">
                  <a:moveTo>
                    <a:pt x="857" y="5184"/>
                  </a:moveTo>
                  <a:cubicBezTo>
                    <a:pt x="544" y="9216"/>
                    <a:pt x="231" y="13248"/>
                    <a:pt x="75" y="15984"/>
                  </a:cubicBezTo>
                  <a:cubicBezTo>
                    <a:pt x="-82" y="18720"/>
                    <a:pt x="-82" y="20160"/>
                    <a:pt x="1014" y="20880"/>
                  </a:cubicBezTo>
                  <a:cubicBezTo>
                    <a:pt x="2109" y="21600"/>
                    <a:pt x="4301" y="21600"/>
                    <a:pt x="7431" y="19872"/>
                  </a:cubicBezTo>
                  <a:cubicBezTo>
                    <a:pt x="10561" y="18144"/>
                    <a:pt x="14631" y="14688"/>
                    <a:pt x="17135" y="11088"/>
                  </a:cubicBezTo>
                  <a:cubicBezTo>
                    <a:pt x="19640" y="7488"/>
                    <a:pt x="20579" y="3744"/>
                    <a:pt x="21518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" name="Line"/>
            <p:cNvSpPr/>
            <p:nvPr/>
          </p:nvSpPr>
          <p:spPr>
            <a:xfrm>
              <a:off x="9496336" y="4185375"/>
              <a:ext cx="83709" cy="216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0"/>
                  </a:moveTo>
                  <a:cubicBezTo>
                    <a:pt x="1200" y="5055"/>
                    <a:pt x="2400" y="10111"/>
                    <a:pt x="3000" y="13213"/>
                  </a:cubicBezTo>
                  <a:cubicBezTo>
                    <a:pt x="3600" y="16315"/>
                    <a:pt x="3600" y="17464"/>
                    <a:pt x="3900" y="18613"/>
                  </a:cubicBezTo>
                  <a:cubicBezTo>
                    <a:pt x="4200" y="19762"/>
                    <a:pt x="4800" y="20911"/>
                    <a:pt x="7800" y="21255"/>
                  </a:cubicBezTo>
                  <a:cubicBezTo>
                    <a:pt x="10800" y="21600"/>
                    <a:pt x="16200" y="21140"/>
                    <a:pt x="21600" y="2068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" name="Line"/>
            <p:cNvSpPr/>
            <p:nvPr/>
          </p:nvSpPr>
          <p:spPr>
            <a:xfrm>
              <a:off x="9592388" y="4094692"/>
              <a:ext cx="217852" cy="344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77" extrusionOk="0">
                  <a:moveTo>
                    <a:pt x="12435" y="0"/>
                  </a:moveTo>
                  <a:cubicBezTo>
                    <a:pt x="13571" y="290"/>
                    <a:pt x="14708" y="580"/>
                    <a:pt x="15845" y="2319"/>
                  </a:cubicBezTo>
                  <a:cubicBezTo>
                    <a:pt x="16982" y="4059"/>
                    <a:pt x="18119" y="7248"/>
                    <a:pt x="18801" y="9713"/>
                  </a:cubicBezTo>
                  <a:cubicBezTo>
                    <a:pt x="19483" y="12177"/>
                    <a:pt x="19710" y="13917"/>
                    <a:pt x="19710" y="15366"/>
                  </a:cubicBezTo>
                  <a:cubicBezTo>
                    <a:pt x="19710" y="16816"/>
                    <a:pt x="19483" y="17976"/>
                    <a:pt x="18801" y="18411"/>
                  </a:cubicBezTo>
                  <a:cubicBezTo>
                    <a:pt x="18119" y="18846"/>
                    <a:pt x="16982" y="18556"/>
                    <a:pt x="14254" y="18048"/>
                  </a:cubicBezTo>
                  <a:cubicBezTo>
                    <a:pt x="11525" y="17541"/>
                    <a:pt x="7205" y="16816"/>
                    <a:pt x="4590" y="16671"/>
                  </a:cubicBezTo>
                  <a:cubicBezTo>
                    <a:pt x="1976" y="16526"/>
                    <a:pt x="1066" y="16961"/>
                    <a:pt x="498" y="17541"/>
                  </a:cubicBezTo>
                  <a:cubicBezTo>
                    <a:pt x="-71" y="18121"/>
                    <a:pt x="-298" y="18846"/>
                    <a:pt x="611" y="19570"/>
                  </a:cubicBezTo>
                  <a:cubicBezTo>
                    <a:pt x="1521" y="20295"/>
                    <a:pt x="3567" y="21020"/>
                    <a:pt x="7205" y="21310"/>
                  </a:cubicBezTo>
                  <a:cubicBezTo>
                    <a:pt x="10843" y="21600"/>
                    <a:pt x="16073" y="21455"/>
                    <a:pt x="21302" y="2131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" name="Line"/>
            <p:cNvSpPr/>
            <p:nvPr/>
          </p:nvSpPr>
          <p:spPr>
            <a:xfrm>
              <a:off x="10138093" y="4205610"/>
              <a:ext cx="181368" cy="18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7" extrusionOk="0">
                  <a:moveTo>
                    <a:pt x="0" y="6248"/>
                  </a:moveTo>
                  <a:cubicBezTo>
                    <a:pt x="0" y="10362"/>
                    <a:pt x="0" y="14476"/>
                    <a:pt x="0" y="17176"/>
                  </a:cubicBezTo>
                  <a:cubicBezTo>
                    <a:pt x="0" y="19876"/>
                    <a:pt x="0" y="21162"/>
                    <a:pt x="415" y="20905"/>
                  </a:cubicBezTo>
                  <a:cubicBezTo>
                    <a:pt x="831" y="20648"/>
                    <a:pt x="1662" y="18848"/>
                    <a:pt x="3185" y="16019"/>
                  </a:cubicBezTo>
                  <a:cubicBezTo>
                    <a:pt x="4708" y="13191"/>
                    <a:pt x="6923" y="9333"/>
                    <a:pt x="8585" y="6376"/>
                  </a:cubicBezTo>
                  <a:cubicBezTo>
                    <a:pt x="10246" y="3419"/>
                    <a:pt x="11354" y="1362"/>
                    <a:pt x="12600" y="462"/>
                  </a:cubicBezTo>
                  <a:cubicBezTo>
                    <a:pt x="13846" y="-438"/>
                    <a:pt x="15231" y="-181"/>
                    <a:pt x="16200" y="2648"/>
                  </a:cubicBezTo>
                  <a:cubicBezTo>
                    <a:pt x="17169" y="5476"/>
                    <a:pt x="17723" y="10876"/>
                    <a:pt x="18554" y="14348"/>
                  </a:cubicBezTo>
                  <a:cubicBezTo>
                    <a:pt x="19385" y="17819"/>
                    <a:pt x="20492" y="19362"/>
                    <a:pt x="21600" y="209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" name="Line"/>
            <p:cNvSpPr/>
            <p:nvPr/>
          </p:nvSpPr>
          <p:spPr>
            <a:xfrm>
              <a:off x="10396192" y="4248156"/>
              <a:ext cx="176119" cy="15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248" extrusionOk="0">
                  <a:moveTo>
                    <a:pt x="0" y="0"/>
                  </a:moveTo>
                  <a:cubicBezTo>
                    <a:pt x="1122" y="1252"/>
                    <a:pt x="2244" y="2504"/>
                    <a:pt x="2525" y="5009"/>
                  </a:cubicBezTo>
                  <a:cubicBezTo>
                    <a:pt x="2805" y="7513"/>
                    <a:pt x="2244" y="11270"/>
                    <a:pt x="1964" y="14243"/>
                  </a:cubicBezTo>
                  <a:cubicBezTo>
                    <a:pt x="1683" y="17217"/>
                    <a:pt x="1683" y="19409"/>
                    <a:pt x="3086" y="20504"/>
                  </a:cubicBezTo>
                  <a:cubicBezTo>
                    <a:pt x="4488" y="21600"/>
                    <a:pt x="7293" y="21600"/>
                    <a:pt x="10519" y="19722"/>
                  </a:cubicBezTo>
                  <a:cubicBezTo>
                    <a:pt x="13745" y="17843"/>
                    <a:pt x="17392" y="14087"/>
                    <a:pt x="19356" y="11426"/>
                  </a:cubicBezTo>
                  <a:cubicBezTo>
                    <a:pt x="21319" y="8765"/>
                    <a:pt x="21600" y="7200"/>
                    <a:pt x="20899" y="6261"/>
                  </a:cubicBezTo>
                  <a:cubicBezTo>
                    <a:pt x="20197" y="5322"/>
                    <a:pt x="18514" y="5009"/>
                    <a:pt x="15709" y="4852"/>
                  </a:cubicBezTo>
                  <a:cubicBezTo>
                    <a:pt x="12904" y="4696"/>
                    <a:pt x="8977" y="4696"/>
                    <a:pt x="5049" y="469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" name="Line"/>
            <p:cNvSpPr/>
            <p:nvPr/>
          </p:nvSpPr>
          <p:spPr>
            <a:xfrm>
              <a:off x="10654290" y="4115619"/>
              <a:ext cx="20928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900"/>
                    <a:pt x="16800" y="7800"/>
                    <a:pt x="13200" y="11400"/>
                  </a:cubicBezTo>
                  <a:cubicBezTo>
                    <a:pt x="9600" y="15000"/>
                    <a:pt x="4800" y="183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" name="Line"/>
            <p:cNvSpPr/>
            <p:nvPr/>
          </p:nvSpPr>
          <p:spPr>
            <a:xfrm>
              <a:off x="10598485" y="4275440"/>
              <a:ext cx="383660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4844" y="11375"/>
                    <a:pt x="9687" y="2735"/>
                    <a:pt x="13287" y="575"/>
                  </a:cubicBezTo>
                  <a:cubicBezTo>
                    <a:pt x="16887" y="-1585"/>
                    <a:pt x="1924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" name="Line"/>
            <p:cNvSpPr/>
            <p:nvPr/>
          </p:nvSpPr>
          <p:spPr>
            <a:xfrm>
              <a:off x="7370044" y="4948258"/>
              <a:ext cx="322770" cy="489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352" extrusionOk="0">
                  <a:moveTo>
                    <a:pt x="13801" y="4452"/>
                  </a:moveTo>
                  <a:cubicBezTo>
                    <a:pt x="14264" y="3438"/>
                    <a:pt x="14726" y="2424"/>
                    <a:pt x="14881" y="1664"/>
                  </a:cubicBezTo>
                  <a:cubicBezTo>
                    <a:pt x="15035" y="903"/>
                    <a:pt x="14881" y="396"/>
                    <a:pt x="14418" y="143"/>
                  </a:cubicBezTo>
                  <a:cubicBezTo>
                    <a:pt x="13955" y="-111"/>
                    <a:pt x="13184" y="-111"/>
                    <a:pt x="11255" y="852"/>
                  </a:cubicBezTo>
                  <a:cubicBezTo>
                    <a:pt x="9326" y="1816"/>
                    <a:pt x="6241" y="3743"/>
                    <a:pt x="4158" y="5466"/>
                  </a:cubicBezTo>
                  <a:cubicBezTo>
                    <a:pt x="2075" y="7190"/>
                    <a:pt x="995" y="8712"/>
                    <a:pt x="455" y="9776"/>
                  </a:cubicBezTo>
                  <a:cubicBezTo>
                    <a:pt x="-85" y="10841"/>
                    <a:pt x="-85" y="11450"/>
                    <a:pt x="146" y="11957"/>
                  </a:cubicBezTo>
                  <a:cubicBezTo>
                    <a:pt x="378" y="12464"/>
                    <a:pt x="841" y="12869"/>
                    <a:pt x="2229" y="13123"/>
                  </a:cubicBezTo>
                  <a:cubicBezTo>
                    <a:pt x="3618" y="13376"/>
                    <a:pt x="5932" y="13478"/>
                    <a:pt x="8709" y="13782"/>
                  </a:cubicBezTo>
                  <a:cubicBezTo>
                    <a:pt x="11486" y="14086"/>
                    <a:pt x="14726" y="14593"/>
                    <a:pt x="16886" y="15151"/>
                  </a:cubicBezTo>
                  <a:cubicBezTo>
                    <a:pt x="19046" y="15709"/>
                    <a:pt x="20126" y="16317"/>
                    <a:pt x="20744" y="16875"/>
                  </a:cubicBezTo>
                  <a:cubicBezTo>
                    <a:pt x="21361" y="17433"/>
                    <a:pt x="21515" y="17940"/>
                    <a:pt x="21361" y="18396"/>
                  </a:cubicBezTo>
                  <a:cubicBezTo>
                    <a:pt x="21206" y="18852"/>
                    <a:pt x="20744" y="19258"/>
                    <a:pt x="18661" y="19816"/>
                  </a:cubicBezTo>
                  <a:cubicBezTo>
                    <a:pt x="16578" y="20374"/>
                    <a:pt x="12875" y="21083"/>
                    <a:pt x="10252" y="21286"/>
                  </a:cubicBezTo>
                  <a:cubicBezTo>
                    <a:pt x="7629" y="21489"/>
                    <a:pt x="6086" y="21185"/>
                    <a:pt x="4544" y="208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" name="Line"/>
            <p:cNvSpPr/>
            <p:nvPr/>
          </p:nvSpPr>
          <p:spPr>
            <a:xfrm>
              <a:off x="7755009" y="5002898"/>
              <a:ext cx="422934" cy="420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47" extrusionOk="0">
                  <a:moveTo>
                    <a:pt x="2702" y="12256"/>
                  </a:moveTo>
                  <a:cubicBezTo>
                    <a:pt x="2702" y="11435"/>
                    <a:pt x="2702" y="10613"/>
                    <a:pt x="2525" y="10437"/>
                  </a:cubicBezTo>
                  <a:cubicBezTo>
                    <a:pt x="2348" y="10261"/>
                    <a:pt x="1994" y="10730"/>
                    <a:pt x="1462" y="12080"/>
                  </a:cubicBezTo>
                  <a:cubicBezTo>
                    <a:pt x="931" y="13430"/>
                    <a:pt x="223" y="15661"/>
                    <a:pt x="46" y="17363"/>
                  </a:cubicBezTo>
                  <a:cubicBezTo>
                    <a:pt x="-131" y="19065"/>
                    <a:pt x="223" y="20239"/>
                    <a:pt x="754" y="20826"/>
                  </a:cubicBezTo>
                  <a:cubicBezTo>
                    <a:pt x="1285" y="21413"/>
                    <a:pt x="1994" y="21413"/>
                    <a:pt x="3174" y="20650"/>
                  </a:cubicBezTo>
                  <a:cubicBezTo>
                    <a:pt x="4354" y="19887"/>
                    <a:pt x="6007" y="18361"/>
                    <a:pt x="7423" y="15602"/>
                  </a:cubicBezTo>
                  <a:cubicBezTo>
                    <a:pt x="8840" y="12843"/>
                    <a:pt x="10020" y="8852"/>
                    <a:pt x="10669" y="6446"/>
                  </a:cubicBezTo>
                  <a:cubicBezTo>
                    <a:pt x="11318" y="4039"/>
                    <a:pt x="11436" y="3217"/>
                    <a:pt x="11554" y="2278"/>
                  </a:cubicBezTo>
                  <a:cubicBezTo>
                    <a:pt x="11672" y="1339"/>
                    <a:pt x="11790" y="283"/>
                    <a:pt x="11849" y="48"/>
                  </a:cubicBezTo>
                  <a:cubicBezTo>
                    <a:pt x="11908" y="-187"/>
                    <a:pt x="11908" y="400"/>
                    <a:pt x="11849" y="2689"/>
                  </a:cubicBezTo>
                  <a:cubicBezTo>
                    <a:pt x="11790" y="4978"/>
                    <a:pt x="11672" y="8970"/>
                    <a:pt x="11672" y="11611"/>
                  </a:cubicBezTo>
                  <a:cubicBezTo>
                    <a:pt x="11672" y="14252"/>
                    <a:pt x="11790" y="15543"/>
                    <a:pt x="12026" y="16483"/>
                  </a:cubicBezTo>
                  <a:cubicBezTo>
                    <a:pt x="12262" y="17422"/>
                    <a:pt x="12617" y="18009"/>
                    <a:pt x="13089" y="18185"/>
                  </a:cubicBezTo>
                  <a:cubicBezTo>
                    <a:pt x="13561" y="18361"/>
                    <a:pt x="14151" y="18126"/>
                    <a:pt x="14800" y="17363"/>
                  </a:cubicBezTo>
                  <a:cubicBezTo>
                    <a:pt x="15449" y="16600"/>
                    <a:pt x="16158" y="15309"/>
                    <a:pt x="16689" y="14193"/>
                  </a:cubicBezTo>
                  <a:cubicBezTo>
                    <a:pt x="17220" y="13078"/>
                    <a:pt x="17574" y="12139"/>
                    <a:pt x="18046" y="11787"/>
                  </a:cubicBezTo>
                  <a:cubicBezTo>
                    <a:pt x="18518" y="11435"/>
                    <a:pt x="19108" y="11670"/>
                    <a:pt x="19698" y="12961"/>
                  </a:cubicBezTo>
                  <a:cubicBezTo>
                    <a:pt x="20289" y="14252"/>
                    <a:pt x="20879" y="16600"/>
                    <a:pt x="21469" y="18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" name="Line"/>
            <p:cNvSpPr/>
            <p:nvPr/>
          </p:nvSpPr>
          <p:spPr>
            <a:xfrm>
              <a:off x="8198869" y="5194237"/>
              <a:ext cx="477479" cy="1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0955" extrusionOk="0">
                  <a:moveTo>
                    <a:pt x="1887" y="6617"/>
                  </a:moveTo>
                  <a:cubicBezTo>
                    <a:pt x="2412" y="6090"/>
                    <a:pt x="2936" y="5563"/>
                    <a:pt x="3303" y="5958"/>
                  </a:cubicBezTo>
                  <a:cubicBezTo>
                    <a:pt x="3670" y="6353"/>
                    <a:pt x="3880" y="7670"/>
                    <a:pt x="3932" y="9251"/>
                  </a:cubicBezTo>
                  <a:cubicBezTo>
                    <a:pt x="3984" y="10831"/>
                    <a:pt x="3880" y="12675"/>
                    <a:pt x="3775" y="14783"/>
                  </a:cubicBezTo>
                  <a:cubicBezTo>
                    <a:pt x="3670" y="16890"/>
                    <a:pt x="3565" y="19261"/>
                    <a:pt x="3775" y="20314"/>
                  </a:cubicBezTo>
                  <a:cubicBezTo>
                    <a:pt x="3984" y="21368"/>
                    <a:pt x="4509" y="21105"/>
                    <a:pt x="5400" y="19656"/>
                  </a:cubicBezTo>
                  <a:cubicBezTo>
                    <a:pt x="6291" y="18207"/>
                    <a:pt x="7550" y="15573"/>
                    <a:pt x="8388" y="13202"/>
                  </a:cubicBezTo>
                  <a:cubicBezTo>
                    <a:pt x="9227" y="10831"/>
                    <a:pt x="9647" y="8724"/>
                    <a:pt x="9909" y="7012"/>
                  </a:cubicBezTo>
                  <a:cubicBezTo>
                    <a:pt x="10171" y="5300"/>
                    <a:pt x="10276" y="3983"/>
                    <a:pt x="10066" y="3324"/>
                  </a:cubicBezTo>
                  <a:cubicBezTo>
                    <a:pt x="9856" y="2666"/>
                    <a:pt x="9332" y="2666"/>
                    <a:pt x="7812" y="3192"/>
                  </a:cubicBezTo>
                  <a:cubicBezTo>
                    <a:pt x="6291" y="3719"/>
                    <a:pt x="3775" y="4773"/>
                    <a:pt x="2202" y="5695"/>
                  </a:cubicBezTo>
                  <a:cubicBezTo>
                    <a:pt x="629" y="6617"/>
                    <a:pt x="0" y="7407"/>
                    <a:pt x="0" y="7802"/>
                  </a:cubicBezTo>
                  <a:cubicBezTo>
                    <a:pt x="0" y="8197"/>
                    <a:pt x="629" y="8197"/>
                    <a:pt x="2202" y="7144"/>
                  </a:cubicBezTo>
                  <a:cubicBezTo>
                    <a:pt x="3775" y="6090"/>
                    <a:pt x="6291" y="3983"/>
                    <a:pt x="7812" y="2666"/>
                  </a:cubicBezTo>
                  <a:cubicBezTo>
                    <a:pt x="9332" y="1348"/>
                    <a:pt x="9856" y="822"/>
                    <a:pt x="10485" y="427"/>
                  </a:cubicBezTo>
                  <a:cubicBezTo>
                    <a:pt x="11115" y="31"/>
                    <a:pt x="11849" y="-232"/>
                    <a:pt x="12216" y="295"/>
                  </a:cubicBezTo>
                  <a:cubicBezTo>
                    <a:pt x="12583" y="822"/>
                    <a:pt x="12583" y="2139"/>
                    <a:pt x="12320" y="4378"/>
                  </a:cubicBezTo>
                  <a:cubicBezTo>
                    <a:pt x="12058" y="6617"/>
                    <a:pt x="11534" y="9778"/>
                    <a:pt x="11272" y="12148"/>
                  </a:cubicBezTo>
                  <a:cubicBezTo>
                    <a:pt x="11010" y="14519"/>
                    <a:pt x="11010" y="16100"/>
                    <a:pt x="11272" y="17285"/>
                  </a:cubicBezTo>
                  <a:cubicBezTo>
                    <a:pt x="11534" y="18470"/>
                    <a:pt x="12058" y="19261"/>
                    <a:pt x="13317" y="19261"/>
                  </a:cubicBezTo>
                  <a:cubicBezTo>
                    <a:pt x="14575" y="19261"/>
                    <a:pt x="16567" y="18470"/>
                    <a:pt x="18035" y="16890"/>
                  </a:cubicBezTo>
                  <a:cubicBezTo>
                    <a:pt x="19503" y="15309"/>
                    <a:pt x="20447" y="12939"/>
                    <a:pt x="20971" y="11095"/>
                  </a:cubicBezTo>
                  <a:cubicBezTo>
                    <a:pt x="21495" y="9251"/>
                    <a:pt x="21600" y="7934"/>
                    <a:pt x="21495" y="6748"/>
                  </a:cubicBezTo>
                  <a:cubicBezTo>
                    <a:pt x="21390" y="5563"/>
                    <a:pt x="21076" y="4509"/>
                    <a:pt x="19922" y="4378"/>
                  </a:cubicBezTo>
                  <a:cubicBezTo>
                    <a:pt x="18769" y="4246"/>
                    <a:pt x="16777" y="5036"/>
                    <a:pt x="14784" y="6880"/>
                  </a:cubicBezTo>
                  <a:cubicBezTo>
                    <a:pt x="12792" y="8724"/>
                    <a:pt x="10800" y="11622"/>
                    <a:pt x="8808" y="14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" name="Line"/>
            <p:cNvSpPr/>
            <p:nvPr/>
          </p:nvSpPr>
          <p:spPr>
            <a:xfrm>
              <a:off x="8728383" y="5028183"/>
              <a:ext cx="21562" cy="433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9" h="21546" extrusionOk="0">
                  <a:moveTo>
                    <a:pt x="589" y="1101"/>
                  </a:moveTo>
                  <a:cubicBezTo>
                    <a:pt x="2749" y="524"/>
                    <a:pt x="4909" y="-54"/>
                    <a:pt x="5989" y="4"/>
                  </a:cubicBezTo>
                  <a:cubicBezTo>
                    <a:pt x="7069" y="62"/>
                    <a:pt x="7069" y="755"/>
                    <a:pt x="4909" y="3411"/>
                  </a:cubicBezTo>
                  <a:cubicBezTo>
                    <a:pt x="2749" y="6068"/>
                    <a:pt x="-1571" y="10688"/>
                    <a:pt x="589" y="14038"/>
                  </a:cubicBezTo>
                  <a:cubicBezTo>
                    <a:pt x="2749" y="17388"/>
                    <a:pt x="11389" y="19467"/>
                    <a:pt x="20029" y="2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" name="Line"/>
            <p:cNvSpPr/>
            <p:nvPr/>
          </p:nvSpPr>
          <p:spPr>
            <a:xfrm>
              <a:off x="9140579" y="4844474"/>
              <a:ext cx="279026" cy="493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2" extrusionOk="0">
                  <a:moveTo>
                    <a:pt x="1080" y="18627"/>
                  </a:moveTo>
                  <a:cubicBezTo>
                    <a:pt x="540" y="19031"/>
                    <a:pt x="0" y="19434"/>
                    <a:pt x="0" y="19990"/>
                  </a:cubicBezTo>
                  <a:cubicBezTo>
                    <a:pt x="0" y="20545"/>
                    <a:pt x="540" y="21251"/>
                    <a:pt x="1080" y="21403"/>
                  </a:cubicBezTo>
                  <a:cubicBezTo>
                    <a:pt x="1620" y="21554"/>
                    <a:pt x="2160" y="21150"/>
                    <a:pt x="3240" y="19586"/>
                  </a:cubicBezTo>
                  <a:cubicBezTo>
                    <a:pt x="4320" y="18021"/>
                    <a:pt x="5940" y="15296"/>
                    <a:pt x="7200" y="12369"/>
                  </a:cubicBezTo>
                  <a:cubicBezTo>
                    <a:pt x="8460" y="9442"/>
                    <a:pt x="9360" y="6313"/>
                    <a:pt x="9990" y="4345"/>
                  </a:cubicBezTo>
                  <a:cubicBezTo>
                    <a:pt x="10620" y="2376"/>
                    <a:pt x="10980" y="1569"/>
                    <a:pt x="11520" y="963"/>
                  </a:cubicBezTo>
                  <a:cubicBezTo>
                    <a:pt x="12060" y="358"/>
                    <a:pt x="12780" y="-46"/>
                    <a:pt x="13410" y="4"/>
                  </a:cubicBezTo>
                  <a:cubicBezTo>
                    <a:pt x="14040" y="55"/>
                    <a:pt x="14580" y="560"/>
                    <a:pt x="15120" y="2275"/>
                  </a:cubicBezTo>
                  <a:cubicBezTo>
                    <a:pt x="15660" y="3991"/>
                    <a:pt x="16200" y="6918"/>
                    <a:pt x="17280" y="9896"/>
                  </a:cubicBezTo>
                  <a:cubicBezTo>
                    <a:pt x="18360" y="12874"/>
                    <a:pt x="19980" y="15902"/>
                    <a:pt x="21600" y="189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7" name="Line"/>
            <p:cNvSpPr/>
            <p:nvPr/>
          </p:nvSpPr>
          <p:spPr>
            <a:xfrm>
              <a:off x="9140579" y="5175914"/>
              <a:ext cx="320880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791" y="18000"/>
                    <a:pt x="11583" y="14400"/>
                    <a:pt x="15183" y="10800"/>
                  </a:cubicBezTo>
                  <a:cubicBezTo>
                    <a:pt x="18783" y="7200"/>
                    <a:pt x="20191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" name="Line"/>
            <p:cNvSpPr/>
            <p:nvPr/>
          </p:nvSpPr>
          <p:spPr>
            <a:xfrm>
              <a:off x="5635065" y="3962155"/>
              <a:ext cx="1566291" cy="1039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extrusionOk="0">
                  <a:moveTo>
                    <a:pt x="21556" y="21600"/>
                  </a:moveTo>
                  <a:cubicBezTo>
                    <a:pt x="21300" y="20923"/>
                    <a:pt x="21044" y="20247"/>
                    <a:pt x="20660" y="19619"/>
                  </a:cubicBezTo>
                  <a:cubicBezTo>
                    <a:pt x="20276" y="18991"/>
                    <a:pt x="19764" y="18411"/>
                    <a:pt x="19188" y="17831"/>
                  </a:cubicBezTo>
                  <a:cubicBezTo>
                    <a:pt x="18612" y="17251"/>
                    <a:pt x="17972" y="16671"/>
                    <a:pt x="17332" y="16115"/>
                  </a:cubicBezTo>
                  <a:cubicBezTo>
                    <a:pt x="16692" y="15560"/>
                    <a:pt x="16052" y="15028"/>
                    <a:pt x="15284" y="14303"/>
                  </a:cubicBezTo>
                  <a:cubicBezTo>
                    <a:pt x="14516" y="13579"/>
                    <a:pt x="13620" y="12660"/>
                    <a:pt x="12708" y="11839"/>
                  </a:cubicBezTo>
                  <a:cubicBezTo>
                    <a:pt x="11796" y="11017"/>
                    <a:pt x="10868" y="10293"/>
                    <a:pt x="9940" y="9616"/>
                  </a:cubicBezTo>
                  <a:cubicBezTo>
                    <a:pt x="9012" y="8940"/>
                    <a:pt x="8084" y="8311"/>
                    <a:pt x="7204" y="7707"/>
                  </a:cubicBezTo>
                  <a:cubicBezTo>
                    <a:pt x="6324" y="7103"/>
                    <a:pt x="5492" y="6523"/>
                    <a:pt x="4692" y="6016"/>
                  </a:cubicBezTo>
                  <a:cubicBezTo>
                    <a:pt x="3892" y="5509"/>
                    <a:pt x="3124" y="5074"/>
                    <a:pt x="2516" y="4663"/>
                  </a:cubicBezTo>
                  <a:cubicBezTo>
                    <a:pt x="1908" y="4252"/>
                    <a:pt x="1460" y="3866"/>
                    <a:pt x="1156" y="3624"/>
                  </a:cubicBezTo>
                  <a:cubicBezTo>
                    <a:pt x="852" y="3383"/>
                    <a:pt x="692" y="3286"/>
                    <a:pt x="500" y="3117"/>
                  </a:cubicBezTo>
                  <a:cubicBezTo>
                    <a:pt x="308" y="2948"/>
                    <a:pt x="84" y="2706"/>
                    <a:pt x="20" y="2464"/>
                  </a:cubicBezTo>
                  <a:cubicBezTo>
                    <a:pt x="-44" y="2223"/>
                    <a:pt x="52" y="1981"/>
                    <a:pt x="260" y="1570"/>
                  </a:cubicBezTo>
                  <a:cubicBezTo>
                    <a:pt x="468" y="1160"/>
                    <a:pt x="788" y="580"/>
                    <a:pt x="110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" name="Line"/>
            <p:cNvSpPr/>
            <p:nvPr/>
          </p:nvSpPr>
          <p:spPr>
            <a:xfrm>
              <a:off x="5638815" y="4115619"/>
              <a:ext cx="111611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400" y="4800"/>
                    <a:pt x="10800" y="9600"/>
                    <a:pt x="13950" y="13015"/>
                  </a:cubicBezTo>
                  <a:cubicBezTo>
                    <a:pt x="17100" y="16431"/>
                    <a:pt x="18000" y="18462"/>
                    <a:pt x="18900" y="19662"/>
                  </a:cubicBezTo>
                  <a:cubicBezTo>
                    <a:pt x="19800" y="20862"/>
                    <a:pt x="20700" y="2123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" name="Line"/>
            <p:cNvSpPr/>
            <p:nvPr/>
          </p:nvSpPr>
          <p:spPr>
            <a:xfrm>
              <a:off x="7492423" y="5694013"/>
              <a:ext cx="365804" cy="541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502" extrusionOk="0">
                  <a:moveTo>
                    <a:pt x="11856" y="3801"/>
                  </a:moveTo>
                  <a:cubicBezTo>
                    <a:pt x="12396" y="2878"/>
                    <a:pt x="12936" y="1955"/>
                    <a:pt x="13341" y="1262"/>
                  </a:cubicBezTo>
                  <a:cubicBezTo>
                    <a:pt x="13746" y="570"/>
                    <a:pt x="14016" y="109"/>
                    <a:pt x="13881" y="16"/>
                  </a:cubicBezTo>
                  <a:cubicBezTo>
                    <a:pt x="13746" y="-76"/>
                    <a:pt x="13206" y="201"/>
                    <a:pt x="11114" y="1124"/>
                  </a:cubicBezTo>
                  <a:cubicBezTo>
                    <a:pt x="9021" y="2047"/>
                    <a:pt x="5376" y="3616"/>
                    <a:pt x="3216" y="4678"/>
                  </a:cubicBezTo>
                  <a:cubicBezTo>
                    <a:pt x="1056" y="5739"/>
                    <a:pt x="381" y="6293"/>
                    <a:pt x="111" y="6939"/>
                  </a:cubicBezTo>
                  <a:cubicBezTo>
                    <a:pt x="-159" y="7586"/>
                    <a:pt x="-24" y="8324"/>
                    <a:pt x="1529" y="9155"/>
                  </a:cubicBezTo>
                  <a:cubicBezTo>
                    <a:pt x="3081" y="9986"/>
                    <a:pt x="6051" y="10909"/>
                    <a:pt x="9224" y="12016"/>
                  </a:cubicBezTo>
                  <a:cubicBezTo>
                    <a:pt x="12396" y="13124"/>
                    <a:pt x="15771" y="14416"/>
                    <a:pt x="17796" y="15339"/>
                  </a:cubicBezTo>
                  <a:cubicBezTo>
                    <a:pt x="19821" y="16262"/>
                    <a:pt x="20496" y="16816"/>
                    <a:pt x="20901" y="17462"/>
                  </a:cubicBezTo>
                  <a:cubicBezTo>
                    <a:pt x="21306" y="18109"/>
                    <a:pt x="21441" y="18847"/>
                    <a:pt x="20766" y="19493"/>
                  </a:cubicBezTo>
                  <a:cubicBezTo>
                    <a:pt x="20091" y="20139"/>
                    <a:pt x="18606" y="20693"/>
                    <a:pt x="16379" y="21016"/>
                  </a:cubicBezTo>
                  <a:cubicBezTo>
                    <a:pt x="14151" y="21339"/>
                    <a:pt x="11181" y="21432"/>
                    <a:pt x="9224" y="21478"/>
                  </a:cubicBezTo>
                  <a:cubicBezTo>
                    <a:pt x="7266" y="21524"/>
                    <a:pt x="6321" y="21524"/>
                    <a:pt x="5714" y="21293"/>
                  </a:cubicBezTo>
                  <a:cubicBezTo>
                    <a:pt x="5106" y="21062"/>
                    <a:pt x="4836" y="20601"/>
                    <a:pt x="4566" y="201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" name="Line"/>
            <p:cNvSpPr/>
            <p:nvPr/>
          </p:nvSpPr>
          <p:spPr>
            <a:xfrm>
              <a:off x="7897017" y="5768561"/>
              <a:ext cx="476244" cy="438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12" extrusionOk="0">
                  <a:moveTo>
                    <a:pt x="1973" y="11888"/>
                  </a:moveTo>
                  <a:cubicBezTo>
                    <a:pt x="2288" y="11436"/>
                    <a:pt x="2602" y="10984"/>
                    <a:pt x="2759" y="11153"/>
                  </a:cubicBezTo>
                  <a:cubicBezTo>
                    <a:pt x="2917" y="11323"/>
                    <a:pt x="2917" y="12115"/>
                    <a:pt x="2445" y="13585"/>
                  </a:cubicBezTo>
                  <a:cubicBezTo>
                    <a:pt x="1973" y="15055"/>
                    <a:pt x="1029" y="17204"/>
                    <a:pt x="505" y="18561"/>
                  </a:cubicBezTo>
                  <a:cubicBezTo>
                    <a:pt x="-19" y="19918"/>
                    <a:pt x="-124" y="20483"/>
                    <a:pt x="138" y="20879"/>
                  </a:cubicBezTo>
                  <a:cubicBezTo>
                    <a:pt x="400" y="21275"/>
                    <a:pt x="1029" y="21501"/>
                    <a:pt x="2550" y="21105"/>
                  </a:cubicBezTo>
                  <a:cubicBezTo>
                    <a:pt x="4070" y="20709"/>
                    <a:pt x="6482" y="19692"/>
                    <a:pt x="8107" y="17995"/>
                  </a:cubicBezTo>
                  <a:cubicBezTo>
                    <a:pt x="9732" y="16299"/>
                    <a:pt x="10571" y="13924"/>
                    <a:pt x="10991" y="11097"/>
                  </a:cubicBezTo>
                  <a:cubicBezTo>
                    <a:pt x="11410" y="8270"/>
                    <a:pt x="11410" y="4990"/>
                    <a:pt x="11410" y="2954"/>
                  </a:cubicBezTo>
                  <a:cubicBezTo>
                    <a:pt x="11410" y="919"/>
                    <a:pt x="11410" y="127"/>
                    <a:pt x="11620" y="14"/>
                  </a:cubicBezTo>
                  <a:cubicBezTo>
                    <a:pt x="11829" y="-99"/>
                    <a:pt x="12249" y="466"/>
                    <a:pt x="12616" y="2559"/>
                  </a:cubicBezTo>
                  <a:cubicBezTo>
                    <a:pt x="12983" y="4651"/>
                    <a:pt x="13297" y="8270"/>
                    <a:pt x="13507" y="11097"/>
                  </a:cubicBezTo>
                  <a:cubicBezTo>
                    <a:pt x="13717" y="13924"/>
                    <a:pt x="13822" y="15960"/>
                    <a:pt x="14084" y="17486"/>
                  </a:cubicBezTo>
                  <a:cubicBezTo>
                    <a:pt x="14346" y="19013"/>
                    <a:pt x="14765" y="20031"/>
                    <a:pt x="15185" y="20370"/>
                  </a:cubicBezTo>
                  <a:cubicBezTo>
                    <a:pt x="15604" y="20709"/>
                    <a:pt x="16024" y="20370"/>
                    <a:pt x="16495" y="19296"/>
                  </a:cubicBezTo>
                  <a:cubicBezTo>
                    <a:pt x="16967" y="18221"/>
                    <a:pt x="17492" y="16412"/>
                    <a:pt x="17859" y="15225"/>
                  </a:cubicBezTo>
                  <a:cubicBezTo>
                    <a:pt x="18226" y="14037"/>
                    <a:pt x="18435" y="13472"/>
                    <a:pt x="18750" y="13415"/>
                  </a:cubicBezTo>
                  <a:cubicBezTo>
                    <a:pt x="19064" y="13359"/>
                    <a:pt x="19484" y="13811"/>
                    <a:pt x="19798" y="14659"/>
                  </a:cubicBezTo>
                  <a:cubicBezTo>
                    <a:pt x="20113" y="15507"/>
                    <a:pt x="20323" y="16751"/>
                    <a:pt x="20532" y="17656"/>
                  </a:cubicBezTo>
                  <a:cubicBezTo>
                    <a:pt x="20742" y="18561"/>
                    <a:pt x="20952" y="19126"/>
                    <a:pt x="21109" y="19126"/>
                  </a:cubicBezTo>
                  <a:cubicBezTo>
                    <a:pt x="21266" y="19126"/>
                    <a:pt x="21371" y="18561"/>
                    <a:pt x="21476" y="179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" name="Line"/>
            <p:cNvSpPr/>
            <p:nvPr/>
          </p:nvSpPr>
          <p:spPr>
            <a:xfrm>
              <a:off x="8378993" y="5944643"/>
              <a:ext cx="378950" cy="203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190" extrusionOk="0">
                  <a:moveTo>
                    <a:pt x="70" y="13687"/>
                  </a:moveTo>
                  <a:cubicBezTo>
                    <a:pt x="332" y="12473"/>
                    <a:pt x="594" y="11260"/>
                    <a:pt x="1052" y="10168"/>
                  </a:cubicBezTo>
                  <a:cubicBezTo>
                    <a:pt x="1510" y="9075"/>
                    <a:pt x="2164" y="8105"/>
                    <a:pt x="2754" y="8105"/>
                  </a:cubicBezTo>
                  <a:cubicBezTo>
                    <a:pt x="3343" y="8105"/>
                    <a:pt x="3866" y="9075"/>
                    <a:pt x="4324" y="10774"/>
                  </a:cubicBezTo>
                  <a:cubicBezTo>
                    <a:pt x="4783" y="12473"/>
                    <a:pt x="5175" y="14900"/>
                    <a:pt x="5372" y="16720"/>
                  </a:cubicBezTo>
                  <a:cubicBezTo>
                    <a:pt x="5568" y="18541"/>
                    <a:pt x="5568" y="19754"/>
                    <a:pt x="5764" y="19754"/>
                  </a:cubicBezTo>
                  <a:cubicBezTo>
                    <a:pt x="5961" y="19754"/>
                    <a:pt x="6354" y="18541"/>
                    <a:pt x="6615" y="16478"/>
                  </a:cubicBezTo>
                  <a:cubicBezTo>
                    <a:pt x="6877" y="14415"/>
                    <a:pt x="7008" y="11502"/>
                    <a:pt x="6812" y="9561"/>
                  </a:cubicBezTo>
                  <a:cubicBezTo>
                    <a:pt x="6615" y="7619"/>
                    <a:pt x="6092" y="6649"/>
                    <a:pt x="5110" y="6163"/>
                  </a:cubicBezTo>
                  <a:cubicBezTo>
                    <a:pt x="4128" y="5678"/>
                    <a:pt x="2688" y="5678"/>
                    <a:pt x="1641" y="5799"/>
                  </a:cubicBezTo>
                  <a:cubicBezTo>
                    <a:pt x="594" y="5920"/>
                    <a:pt x="-61" y="6163"/>
                    <a:pt x="4" y="5920"/>
                  </a:cubicBezTo>
                  <a:cubicBezTo>
                    <a:pt x="70" y="5678"/>
                    <a:pt x="855" y="4950"/>
                    <a:pt x="2361" y="3857"/>
                  </a:cubicBezTo>
                  <a:cubicBezTo>
                    <a:pt x="3866" y="2765"/>
                    <a:pt x="6092" y="1309"/>
                    <a:pt x="7794" y="581"/>
                  </a:cubicBezTo>
                  <a:cubicBezTo>
                    <a:pt x="9495" y="-147"/>
                    <a:pt x="10674" y="-147"/>
                    <a:pt x="11459" y="338"/>
                  </a:cubicBezTo>
                  <a:cubicBezTo>
                    <a:pt x="12244" y="824"/>
                    <a:pt x="12637" y="1795"/>
                    <a:pt x="12703" y="3615"/>
                  </a:cubicBezTo>
                  <a:cubicBezTo>
                    <a:pt x="12768" y="5435"/>
                    <a:pt x="12506" y="8105"/>
                    <a:pt x="12114" y="10532"/>
                  </a:cubicBezTo>
                  <a:cubicBezTo>
                    <a:pt x="11721" y="12959"/>
                    <a:pt x="11197" y="15143"/>
                    <a:pt x="10935" y="16842"/>
                  </a:cubicBezTo>
                  <a:cubicBezTo>
                    <a:pt x="10674" y="18541"/>
                    <a:pt x="10674" y="19754"/>
                    <a:pt x="11066" y="20482"/>
                  </a:cubicBezTo>
                  <a:cubicBezTo>
                    <a:pt x="11459" y="21210"/>
                    <a:pt x="12244" y="21453"/>
                    <a:pt x="13815" y="20846"/>
                  </a:cubicBezTo>
                  <a:cubicBezTo>
                    <a:pt x="15386" y="20240"/>
                    <a:pt x="17743" y="18783"/>
                    <a:pt x="19117" y="17570"/>
                  </a:cubicBezTo>
                  <a:cubicBezTo>
                    <a:pt x="20492" y="16356"/>
                    <a:pt x="20884" y="15386"/>
                    <a:pt x="21146" y="14172"/>
                  </a:cubicBezTo>
                  <a:cubicBezTo>
                    <a:pt x="21408" y="12959"/>
                    <a:pt x="21539" y="11502"/>
                    <a:pt x="20557" y="10532"/>
                  </a:cubicBezTo>
                  <a:cubicBezTo>
                    <a:pt x="19575" y="9561"/>
                    <a:pt x="17481" y="9075"/>
                    <a:pt x="15844" y="8347"/>
                  </a:cubicBezTo>
                  <a:cubicBezTo>
                    <a:pt x="14208" y="7619"/>
                    <a:pt x="13030" y="6649"/>
                    <a:pt x="11852" y="56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" name="Line"/>
            <p:cNvSpPr/>
            <p:nvPr/>
          </p:nvSpPr>
          <p:spPr>
            <a:xfrm>
              <a:off x="8791797" y="5761867"/>
              <a:ext cx="69758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0"/>
                    <a:pt x="7200" y="0"/>
                    <a:pt x="10800" y="1000"/>
                  </a:cubicBezTo>
                  <a:cubicBezTo>
                    <a:pt x="14400" y="2000"/>
                    <a:pt x="18000" y="4000"/>
                    <a:pt x="19440" y="7200"/>
                  </a:cubicBezTo>
                  <a:cubicBezTo>
                    <a:pt x="20880" y="10400"/>
                    <a:pt x="20160" y="14800"/>
                    <a:pt x="20160" y="17400"/>
                  </a:cubicBezTo>
                  <a:cubicBezTo>
                    <a:pt x="20160" y="20000"/>
                    <a:pt x="20880" y="2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" name="Line"/>
            <p:cNvSpPr/>
            <p:nvPr/>
          </p:nvSpPr>
          <p:spPr>
            <a:xfrm>
              <a:off x="9217311" y="5596178"/>
              <a:ext cx="500772" cy="480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344" extrusionOk="0">
                  <a:moveTo>
                    <a:pt x="5945" y="11395"/>
                  </a:moveTo>
                  <a:cubicBezTo>
                    <a:pt x="5450" y="11705"/>
                    <a:pt x="4954" y="12015"/>
                    <a:pt x="4756" y="13049"/>
                  </a:cubicBezTo>
                  <a:cubicBezTo>
                    <a:pt x="4558" y="14082"/>
                    <a:pt x="4657" y="15839"/>
                    <a:pt x="4855" y="16924"/>
                  </a:cubicBezTo>
                  <a:cubicBezTo>
                    <a:pt x="5053" y="18009"/>
                    <a:pt x="5350" y="18423"/>
                    <a:pt x="5499" y="18371"/>
                  </a:cubicBezTo>
                  <a:cubicBezTo>
                    <a:pt x="5648" y="18320"/>
                    <a:pt x="5648" y="17803"/>
                    <a:pt x="5499" y="15736"/>
                  </a:cubicBezTo>
                  <a:cubicBezTo>
                    <a:pt x="5350" y="13669"/>
                    <a:pt x="5053" y="10052"/>
                    <a:pt x="4954" y="7209"/>
                  </a:cubicBezTo>
                  <a:cubicBezTo>
                    <a:pt x="4855" y="4367"/>
                    <a:pt x="4954" y="2300"/>
                    <a:pt x="5549" y="1164"/>
                  </a:cubicBezTo>
                  <a:cubicBezTo>
                    <a:pt x="6143" y="27"/>
                    <a:pt x="7233" y="-180"/>
                    <a:pt x="9215" y="130"/>
                  </a:cubicBezTo>
                  <a:cubicBezTo>
                    <a:pt x="11196" y="440"/>
                    <a:pt x="14070" y="1267"/>
                    <a:pt x="15705" y="1939"/>
                  </a:cubicBezTo>
                  <a:cubicBezTo>
                    <a:pt x="17339" y="2610"/>
                    <a:pt x="17736" y="3127"/>
                    <a:pt x="17934" y="3644"/>
                  </a:cubicBezTo>
                  <a:cubicBezTo>
                    <a:pt x="18132" y="4161"/>
                    <a:pt x="18132" y="4677"/>
                    <a:pt x="17587" y="5298"/>
                  </a:cubicBezTo>
                  <a:cubicBezTo>
                    <a:pt x="17042" y="5918"/>
                    <a:pt x="15952" y="6641"/>
                    <a:pt x="14565" y="7209"/>
                  </a:cubicBezTo>
                  <a:cubicBezTo>
                    <a:pt x="13178" y="7778"/>
                    <a:pt x="11494" y="8191"/>
                    <a:pt x="10354" y="8398"/>
                  </a:cubicBezTo>
                  <a:cubicBezTo>
                    <a:pt x="9215" y="8605"/>
                    <a:pt x="8620" y="8605"/>
                    <a:pt x="8620" y="8553"/>
                  </a:cubicBezTo>
                  <a:cubicBezTo>
                    <a:pt x="8620" y="8501"/>
                    <a:pt x="9215" y="8398"/>
                    <a:pt x="10899" y="8811"/>
                  </a:cubicBezTo>
                  <a:cubicBezTo>
                    <a:pt x="12584" y="9225"/>
                    <a:pt x="15358" y="10155"/>
                    <a:pt x="17439" y="11602"/>
                  </a:cubicBezTo>
                  <a:cubicBezTo>
                    <a:pt x="19519" y="13049"/>
                    <a:pt x="20906" y="15012"/>
                    <a:pt x="21253" y="16563"/>
                  </a:cubicBezTo>
                  <a:cubicBezTo>
                    <a:pt x="21600" y="18113"/>
                    <a:pt x="20906" y="19250"/>
                    <a:pt x="18974" y="20025"/>
                  </a:cubicBezTo>
                  <a:cubicBezTo>
                    <a:pt x="17042" y="20800"/>
                    <a:pt x="13872" y="21213"/>
                    <a:pt x="10503" y="21317"/>
                  </a:cubicBezTo>
                  <a:cubicBezTo>
                    <a:pt x="7134" y="21420"/>
                    <a:pt x="3567" y="21213"/>
                    <a:pt x="0" y="210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" name="Line"/>
            <p:cNvSpPr/>
            <p:nvPr/>
          </p:nvSpPr>
          <p:spPr>
            <a:xfrm>
              <a:off x="6550489" y="5113134"/>
              <a:ext cx="671793" cy="683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extrusionOk="0">
                  <a:moveTo>
                    <a:pt x="21519" y="21600"/>
                  </a:moveTo>
                  <a:cubicBezTo>
                    <a:pt x="21445" y="21233"/>
                    <a:pt x="21370" y="20865"/>
                    <a:pt x="20849" y="20278"/>
                  </a:cubicBezTo>
                  <a:cubicBezTo>
                    <a:pt x="20327" y="19690"/>
                    <a:pt x="19359" y="18882"/>
                    <a:pt x="18056" y="17853"/>
                  </a:cubicBezTo>
                  <a:cubicBezTo>
                    <a:pt x="16752" y="16824"/>
                    <a:pt x="15113" y="15576"/>
                    <a:pt x="13736" y="14437"/>
                  </a:cubicBezTo>
                  <a:cubicBezTo>
                    <a:pt x="12358" y="13298"/>
                    <a:pt x="11240" y="12269"/>
                    <a:pt x="10309" y="11204"/>
                  </a:cubicBezTo>
                  <a:cubicBezTo>
                    <a:pt x="9378" y="10139"/>
                    <a:pt x="8633" y="9037"/>
                    <a:pt x="7851" y="8082"/>
                  </a:cubicBezTo>
                  <a:cubicBezTo>
                    <a:pt x="7069" y="7127"/>
                    <a:pt x="6250" y="6318"/>
                    <a:pt x="5282" y="5657"/>
                  </a:cubicBezTo>
                  <a:cubicBezTo>
                    <a:pt x="4313" y="4996"/>
                    <a:pt x="3196" y="4482"/>
                    <a:pt x="2489" y="4114"/>
                  </a:cubicBezTo>
                  <a:cubicBezTo>
                    <a:pt x="1781" y="3747"/>
                    <a:pt x="1483" y="3527"/>
                    <a:pt x="1148" y="3343"/>
                  </a:cubicBezTo>
                  <a:cubicBezTo>
                    <a:pt x="813" y="3159"/>
                    <a:pt x="440" y="3012"/>
                    <a:pt x="217" y="2718"/>
                  </a:cubicBezTo>
                  <a:cubicBezTo>
                    <a:pt x="-7" y="2424"/>
                    <a:pt x="-81" y="1984"/>
                    <a:pt x="105" y="1727"/>
                  </a:cubicBezTo>
                  <a:cubicBezTo>
                    <a:pt x="291" y="1469"/>
                    <a:pt x="738" y="1396"/>
                    <a:pt x="1595" y="1176"/>
                  </a:cubicBezTo>
                  <a:cubicBezTo>
                    <a:pt x="2451" y="955"/>
                    <a:pt x="3718" y="588"/>
                    <a:pt x="4537" y="367"/>
                  </a:cubicBezTo>
                  <a:cubicBezTo>
                    <a:pt x="5356" y="147"/>
                    <a:pt x="5729" y="73"/>
                    <a:pt x="5617" y="37"/>
                  </a:cubicBezTo>
                  <a:cubicBezTo>
                    <a:pt x="5505" y="0"/>
                    <a:pt x="4909" y="0"/>
                    <a:pt x="431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" name="Line"/>
            <p:cNvSpPr/>
            <p:nvPr/>
          </p:nvSpPr>
          <p:spPr>
            <a:xfrm>
              <a:off x="6503792" y="5196556"/>
              <a:ext cx="125562" cy="397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0" y="1899"/>
                  </a:moveTo>
                  <a:cubicBezTo>
                    <a:pt x="1200" y="1020"/>
                    <a:pt x="2400" y="141"/>
                    <a:pt x="2800" y="16"/>
                  </a:cubicBezTo>
                  <a:cubicBezTo>
                    <a:pt x="3200" y="-110"/>
                    <a:pt x="2800" y="518"/>
                    <a:pt x="2800" y="2402"/>
                  </a:cubicBezTo>
                  <a:cubicBezTo>
                    <a:pt x="2800" y="4285"/>
                    <a:pt x="3200" y="7425"/>
                    <a:pt x="6400" y="10816"/>
                  </a:cubicBezTo>
                  <a:cubicBezTo>
                    <a:pt x="9600" y="14206"/>
                    <a:pt x="15600" y="17848"/>
                    <a:pt x="21600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250" name="Drawing"/>
          <p:cNvGrpSpPr/>
          <p:nvPr/>
        </p:nvGrpSpPr>
        <p:grpSpPr>
          <a:xfrm>
            <a:off x="4416980" y="7144028"/>
            <a:ext cx="3270161" cy="1029082"/>
            <a:chOff x="0" y="0"/>
            <a:chExt cx="3270159" cy="1029080"/>
          </a:xfrm>
        </p:grpSpPr>
        <p:sp>
          <p:nvSpPr>
            <p:cNvPr id="1238" name="Line"/>
            <p:cNvSpPr/>
            <p:nvPr/>
          </p:nvSpPr>
          <p:spPr>
            <a:xfrm>
              <a:off x="336627" y="366204"/>
              <a:ext cx="223168" cy="379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4" h="21106" extrusionOk="0">
                  <a:moveTo>
                    <a:pt x="6969" y="1304"/>
                  </a:moveTo>
                  <a:cubicBezTo>
                    <a:pt x="6969" y="528"/>
                    <a:pt x="6969" y="-248"/>
                    <a:pt x="6528" y="75"/>
                  </a:cubicBezTo>
                  <a:cubicBezTo>
                    <a:pt x="6087" y="399"/>
                    <a:pt x="5206" y="1821"/>
                    <a:pt x="4104" y="4214"/>
                  </a:cubicBezTo>
                  <a:cubicBezTo>
                    <a:pt x="3002" y="6607"/>
                    <a:pt x="1679" y="9970"/>
                    <a:pt x="908" y="12621"/>
                  </a:cubicBezTo>
                  <a:cubicBezTo>
                    <a:pt x="136" y="15273"/>
                    <a:pt x="-84" y="17213"/>
                    <a:pt x="26" y="18506"/>
                  </a:cubicBezTo>
                  <a:cubicBezTo>
                    <a:pt x="136" y="19800"/>
                    <a:pt x="577" y="20447"/>
                    <a:pt x="1900" y="20835"/>
                  </a:cubicBezTo>
                  <a:cubicBezTo>
                    <a:pt x="3222" y="21223"/>
                    <a:pt x="5426" y="21352"/>
                    <a:pt x="8843" y="20123"/>
                  </a:cubicBezTo>
                  <a:cubicBezTo>
                    <a:pt x="12259" y="18895"/>
                    <a:pt x="16887" y="16308"/>
                    <a:pt x="19202" y="13268"/>
                  </a:cubicBezTo>
                  <a:cubicBezTo>
                    <a:pt x="21516" y="10229"/>
                    <a:pt x="21516" y="6736"/>
                    <a:pt x="20524" y="4667"/>
                  </a:cubicBezTo>
                  <a:cubicBezTo>
                    <a:pt x="19532" y="2598"/>
                    <a:pt x="17549" y="1951"/>
                    <a:pt x="15014" y="2209"/>
                  </a:cubicBezTo>
                  <a:cubicBezTo>
                    <a:pt x="12479" y="2468"/>
                    <a:pt x="9394" y="3632"/>
                    <a:pt x="7851" y="4538"/>
                  </a:cubicBezTo>
                  <a:cubicBezTo>
                    <a:pt x="6308" y="5443"/>
                    <a:pt x="6308" y="6090"/>
                    <a:pt x="6308" y="6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" name="Line"/>
            <p:cNvSpPr/>
            <p:nvPr/>
          </p:nvSpPr>
          <p:spPr>
            <a:xfrm>
              <a:off x="622014" y="279919"/>
              <a:ext cx="156846" cy="156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088" extrusionOk="0">
                  <a:moveTo>
                    <a:pt x="7164" y="11956"/>
                  </a:moveTo>
                  <a:cubicBezTo>
                    <a:pt x="7790" y="10390"/>
                    <a:pt x="8416" y="8825"/>
                    <a:pt x="9042" y="6790"/>
                  </a:cubicBezTo>
                  <a:cubicBezTo>
                    <a:pt x="9668" y="4756"/>
                    <a:pt x="10294" y="2251"/>
                    <a:pt x="10294" y="1782"/>
                  </a:cubicBezTo>
                  <a:cubicBezTo>
                    <a:pt x="10294" y="1312"/>
                    <a:pt x="9668" y="2877"/>
                    <a:pt x="8103" y="5851"/>
                  </a:cubicBezTo>
                  <a:cubicBezTo>
                    <a:pt x="6538" y="8825"/>
                    <a:pt x="4034" y="13208"/>
                    <a:pt x="2312" y="16025"/>
                  </a:cubicBezTo>
                  <a:cubicBezTo>
                    <a:pt x="590" y="18843"/>
                    <a:pt x="-349" y="20095"/>
                    <a:pt x="121" y="20721"/>
                  </a:cubicBezTo>
                  <a:cubicBezTo>
                    <a:pt x="590" y="21347"/>
                    <a:pt x="2468" y="21347"/>
                    <a:pt x="5755" y="19312"/>
                  </a:cubicBezTo>
                  <a:cubicBezTo>
                    <a:pt x="9042" y="17277"/>
                    <a:pt x="13738" y="13208"/>
                    <a:pt x="16555" y="10234"/>
                  </a:cubicBezTo>
                  <a:cubicBezTo>
                    <a:pt x="19373" y="7260"/>
                    <a:pt x="20312" y="5382"/>
                    <a:pt x="20781" y="3660"/>
                  </a:cubicBezTo>
                  <a:cubicBezTo>
                    <a:pt x="21251" y="1938"/>
                    <a:pt x="21251" y="373"/>
                    <a:pt x="20625" y="60"/>
                  </a:cubicBezTo>
                  <a:cubicBezTo>
                    <a:pt x="19999" y="-253"/>
                    <a:pt x="18747" y="686"/>
                    <a:pt x="17338" y="2408"/>
                  </a:cubicBezTo>
                  <a:cubicBezTo>
                    <a:pt x="15929" y="4130"/>
                    <a:pt x="14364" y="6634"/>
                    <a:pt x="12799" y="91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" name="Line"/>
            <p:cNvSpPr/>
            <p:nvPr/>
          </p:nvSpPr>
          <p:spPr>
            <a:xfrm>
              <a:off x="775210" y="271061"/>
              <a:ext cx="53481" cy="516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026" y="3211"/>
                    <a:pt x="8452" y="6422"/>
                    <a:pt x="4696" y="9486"/>
                  </a:cubicBezTo>
                  <a:cubicBezTo>
                    <a:pt x="939" y="12551"/>
                    <a:pt x="0" y="15470"/>
                    <a:pt x="0" y="17465"/>
                  </a:cubicBezTo>
                  <a:cubicBezTo>
                    <a:pt x="0" y="19459"/>
                    <a:pt x="939" y="20530"/>
                    <a:pt x="18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" name="Line"/>
            <p:cNvSpPr/>
            <p:nvPr/>
          </p:nvSpPr>
          <p:spPr>
            <a:xfrm>
              <a:off x="870544" y="585740"/>
              <a:ext cx="93856" cy="169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9" h="20772" extrusionOk="0">
                  <a:moveTo>
                    <a:pt x="3086" y="2463"/>
                  </a:moveTo>
                  <a:cubicBezTo>
                    <a:pt x="1543" y="6158"/>
                    <a:pt x="0" y="9853"/>
                    <a:pt x="0" y="12979"/>
                  </a:cubicBezTo>
                  <a:cubicBezTo>
                    <a:pt x="0" y="16105"/>
                    <a:pt x="1543" y="18663"/>
                    <a:pt x="3600" y="19942"/>
                  </a:cubicBezTo>
                  <a:cubicBezTo>
                    <a:pt x="5657" y="21221"/>
                    <a:pt x="8229" y="21221"/>
                    <a:pt x="11571" y="18521"/>
                  </a:cubicBezTo>
                  <a:cubicBezTo>
                    <a:pt x="14914" y="15821"/>
                    <a:pt x="19029" y="10421"/>
                    <a:pt x="20314" y="6726"/>
                  </a:cubicBezTo>
                  <a:cubicBezTo>
                    <a:pt x="21600" y="3032"/>
                    <a:pt x="20057" y="1042"/>
                    <a:pt x="16200" y="332"/>
                  </a:cubicBezTo>
                  <a:cubicBezTo>
                    <a:pt x="12343" y="-379"/>
                    <a:pt x="6171" y="189"/>
                    <a:pt x="0" y="7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" name="Line"/>
            <p:cNvSpPr/>
            <p:nvPr/>
          </p:nvSpPr>
          <p:spPr>
            <a:xfrm>
              <a:off x="1329918" y="332599"/>
              <a:ext cx="231657" cy="371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3" h="21193" extrusionOk="0">
                  <a:moveTo>
                    <a:pt x="5754" y="3648"/>
                  </a:moveTo>
                  <a:cubicBezTo>
                    <a:pt x="5963" y="2853"/>
                    <a:pt x="6173" y="2058"/>
                    <a:pt x="6278" y="1329"/>
                  </a:cubicBezTo>
                  <a:cubicBezTo>
                    <a:pt x="6383" y="601"/>
                    <a:pt x="6383" y="-62"/>
                    <a:pt x="6068" y="4"/>
                  </a:cubicBezTo>
                  <a:cubicBezTo>
                    <a:pt x="5754" y="71"/>
                    <a:pt x="5124" y="866"/>
                    <a:pt x="3971" y="3383"/>
                  </a:cubicBezTo>
                  <a:cubicBezTo>
                    <a:pt x="2818" y="5901"/>
                    <a:pt x="1140" y="10142"/>
                    <a:pt x="406" y="13322"/>
                  </a:cubicBezTo>
                  <a:cubicBezTo>
                    <a:pt x="-328" y="16502"/>
                    <a:pt x="-118" y="18623"/>
                    <a:pt x="1455" y="19882"/>
                  </a:cubicBezTo>
                  <a:cubicBezTo>
                    <a:pt x="3027" y="21140"/>
                    <a:pt x="5963" y="21538"/>
                    <a:pt x="9423" y="20875"/>
                  </a:cubicBezTo>
                  <a:cubicBezTo>
                    <a:pt x="12884" y="20213"/>
                    <a:pt x="16868" y="18490"/>
                    <a:pt x="18965" y="16767"/>
                  </a:cubicBezTo>
                  <a:cubicBezTo>
                    <a:pt x="21062" y="15045"/>
                    <a:pt x="21272" y="13322"/>
                    <a:pt x="20433" y="12262"/>
                  </a:cubicBezTo>
                  <a:cubicBezTo>
                    <a:pt x="19594" y="11202"/>
                    <a:pt x="17707" y="10804"/>
                    <a:pt x="15715" y="11003"/>
                  </a:cubicBezTo>
                  <a:cubicBezTo>
                    <a:pt x="13722" y="11202"/>
                    <a:pt x="11625" y="11997"/>
                    <a:pt x="9528" y="12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" name="Line"/>
            <p:cNvSpPr/>
            <p:nvPr/>
          </p:nvSpPr>
          <p:spPr>
            <a:xfrm>
              <a:off x="1568106" y="452428"/>
              <a:ext cx="97660" cy="16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2" extrusionOk="0">
                  <a:moveTo>
                    <a:pt x="0" y="10800"/>
                  </a:moveTo>
                  <a:cubicBezTo>
                    <a:pt x="2571" y="16200"/>
                    <a:pt x="5143" y="21600"/>
                    <a:pt x="6943" y="21300"/>
                  </a:cubicBezTo>
                  <a:cubicBezTo>
                    <a:pt x="8743" y="21000"/>
                    <a:pt x="9771" y="15000"/>
                    <a:pt x="12086" y="10500"/>
                  </a:cubicBezTo>
                  <a:cubicBezTo>
                    <a:pt x="14400" y="6000"/>
                    <a:pt x="18000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" name="Line"/>
            <p:cNvSpPr/>
            <p:nvPr/>
          </p:nvSpPr>
          <p:spPr>
            <a:xfrm>
              <a:off x="1715702" y="449741"/>
              <a:ext cx="159333" cy="228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182" extrusionOk="0">
                  <a:moveTo>
                    <a:pt x="12060" y="1546"/>
                  </a:moveTo>
                  <a:cubicBezTo>
                    <a:pt x="11121" y="682"/>
                    <a:pt x="10181" y="-182"/>
                    <a:pt x="8929" y="34"/>
                  </a:cubicBezTo>
                  <a:cubicBezTo>
                    <a:pt x="7677" y="250"/>
                    <a:pt x="6112" y="1546"/>
                    <a:pt x="4547" y="4138"/>
                  </a:cubicBezTo>
                  <a:cubicBezTo>
                    <a:pt x="2981" y="6730"/>
                    <a:pt x="1416" y="10618"/>
                    <a:pt x="634" y="13210"/>
                  </a:cubicBezTo>
                  <a:cubicBezTo>
                    <a:pt x="-149" y="15802"/>
                    <a:pt x="-149" y="17098"/>
                    <a:pt x="321" y="18286"/>
                  </a:cubicBezTo>
                  <a:cubicBezTo>
                    <a:pt x="790" y="19474"/>
                    <a:pt x="1729" y="20554"/>
                    <a:pt x="3138" y="20986"/>
                  </a:cubicBezTo>
                  <a:cubicBezTo>
                    <a:pt x="4547" y="21418"/>
                    <a:pt x="6425" y="21202"/>
                    <a:pt x="8460" y="19690"/>
                  </a:cubicBezTo>
                  <a:cubicBezTo>
                    <a:pt x="10494" y="18178"/>
                    <a:pt x="12686" y="15370"/>
                    <a:pt x="13938" y="14614"/>
                  </a:cubicBezTo>
                  <a:cubicBezTo>
                    <a:pt x="15190" y="13858"/>
                    <a:pt x="15503" y="15154"/>
                    <a:pt x="16599" y="15586"/>
                  </a:cubicBezTo>
                  <a:cubicBezTo>
                    <a:pt x="17694" y="16018"/>
                    <a:pt x="19573" y="15586"/>
                    <a:pt x="21451" y="151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" name="Line"/>
            <p:cNvSpPr/>
            <p:nvPr/>
          </p:nvSpPr>
          <p:spPr>
            <a:xfrm>
              <a:off x="1913818" y="262684"/>
              <a:ext cx="414632" cy="421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85" extrusionOk="0">
                  <a:moveTo>
                    <a:pt x="7762" y="71"/>
                  </a:moveTo>
                  <a:cubicBezTo>
                    <a:pt x="8365" y="-47"/>
                    <a:pt x="8968" y="-165"/>
                    <a:pt x="9391" y="1015"/>
                  </a:cubicBezTo>
                  <a:cubicBezTo>
                    <a:pt x="9813" y="2196"/>
                    <a:pt x="10054" y="4674"/>
                    <a:pt x="10115" y="7743"/>
                  </a:cubicBezTo>
                  <a:cubicBezTo>
                    <a:pt x="10175" y="10812"/>
                    <a:pt x="10054" y="14471"/>
                    <a:pt x="9994" y="16596"/>
                  </a:cubicBezTo>
                  <a:cubicBezTo>
                    <a:pt x="9934" y="18720"/>
                    <a:pt x="9934" y="19310"/>
                    <a:pt x="9692" y="19428"/>
                  </a:cubicBezTo>
                  <a:cubicBezTo>
                    <a:pt x="9451" y="19546"/>
                    <a:pt x="8968" y="19192"/>
                    <a:pt x="7762" y="18307"/>
                  </a:cubicBezTo>
                  <a:cubicBezTo>
                    <a:pt x="6555" y="17422"/>
                    <a:pt x="4624" y="16006"/>
                    <a:pt x="3357" y="15297"/>
                  </a:cubicBezTo>
                  <a:cubicBezTo>
                    <a:pt x="2090" y="14589"/>
                    <a:pt x="1487" y="14589"/>
                    <a:pt x="1004" y="14825"/>
                  </a:cubicBezTo>
                  <a:cubicBezTo>
                    <a:pt x="521" y="15061"/>
                    <a:pt x="159" y="15533"/>
                    <a:pt x="39" y="16124"/>
                  </a:cubicBezTo>
                  <a:cubicBezTo>
                    <a:pt x="-82" y="16714"/>
                    <a:pt x="39" y="17422"/>
                    <a:pt x="1004" y="18189"/>
                  </a:cubicBezTo>
                  <a:cubicBezTo>
                    <a:pt x="1969" y="18956"/>
                    <a:pt x="3779" y="19783"/>
                    <a:pt x="5288" y="20137"/>
                  </a:cubicBezTo>
                  <a:cubicBezTo>
                    <a:pt x="6796" y="20491"/>
                    <a:pt x="8003" y="20373"/>
                    <a:pt x="9089" y="19428"/>
                  </a:cubicBezTo>
                  <a:cubicBezTo>
                    <a:pt x="10175" y="18484"/>
                    <a:pt x="11140" y="16714"/>
                    <a:pt x="11623" y="15533"/>
                  </a:cubicBezTo>
                  <a:cubicBezTo>
                    <a:pt x="12106" y="14353"/>
                    <a:pt x="12106" y="13763"/>
                    <a:pt x="12106" y="14471"/>
                  </a:cubicBezTo>
                  <a:cubicBezTo>
                    <a:pt x="12106" y="15179"/>
                    <a:pt x="12106" y="17186"/>
                    <a:pt x="12226" y="18484"/>
                  </a:cubicBezTo>
                  <a:cubicBezTo>
                    <a:pt x="12347" y="19783"/>
                    <a:pt x="12588" y="20373"/>
                    <a:pt x="13011" y="20786"/>
                  </a:cubicBezTo>
                  <a:cubicBezTo>
                    <a:pt x="13433" y="21199"/>
                    <a:pt x="14036" y="21435"/>
                    <a:pt x="15002" y="21376"/>
                  </a:cubicBezTo>
                  <a:cubicBezTo>
                    <a:pt x="15967" y="21317"/>
                    <a:pt x="17295" y="20963"/>
                    <a:pt x="18441" y="19783"/>
                  </a:cubicBezTo>
                  <a:cubicBezTo>
                    <a:pt x="19587" y="18602"/>
                    <a:pt x="20553" y="16596"/>
                    <a:pt x="21035" y="14707"/>
                  </a:cubicBezTo>
                  <a:cubicBezTo>
                    <a:pt x="21518" y="12819"/>
                    <a:pt x="21518" y="11048"/>
                    <a:pt x="21518" y="92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" name="Line"/>
            <p:cNvSpPr/>
            <p:nvPr/>
          </p:nvSpPr>
          <p:spPr>
            <a:xfrm>
              <a:off x="2379092" y="436152"/>
              <a:ext cx="179554" cy="221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418" extrusionOk="0">
                  <a:moveTo>
                    <a:pt x="12246" y="2250"/>
                  </a:moveTo>
                  <a:cubicBezTo>
                    <a:pt x="11415" y="1125"/>
                    <a:pt x="10584" y="0"/>
                    <a:pt x="9615" y="0"/>
                  </a:cubicBezTo>
                  <a:cubicBezTo>
                    <a:pt x="8646" y="0"/>
                    <a:pt x="7538" y="1125"/>
                    <a:pt x="5876" y="4275"/>
                  </a:cubicBezTo>
                  <a:cubicBezTo>
                    <a:pt x="4215" y="7425"/>
                    <a:pt x="1999" y="12600"/>
                    <a:pt x="892" y="15750"/>
                  </a:cubicBezTo>
                  <a:cubicBezTo>
                    <a:pt x="-216" y="18900"/>
                    <a:pt x="-216" y="20025"/>
                    <a:pt x="476" y="20700"/>
                  </a:cubicBezTo>
                  <a:cubicBezTo>
                    <a:pt x="1169" y="21375"/>
                    <a:pt x="2553" y="21600"/>
                    <a:pt x="3799" y="21263"/>
                  </a:cubicBezTo>
                  <a:cubicBezTo>
                    <a:pt x="5046" y="20925"/>
                    <a:pt x="6153" y="20025"/>
                    <a:pt x="7261" y="18338"/>
                  </a:cubicBezTo>
                  <a:cubicBezTo>
                    <a:pt x="8369" y="16650"/>
                    <a:pt x="9476" y="14175"/>
                    <a:pt x="10446" y="12150"/>
                  </a:cubicBezTo>
                  <a:cubicBezTo>
                    <a:pt x="11415" y="10125"/>
                    <a:pt x="12246" y="8550"/>
                    <a:pt x="12799" y="8438"/>
                  </a:cubicBezTo>
                  <a:cubicBezTo>
                    <a:pt x="13353" y="8325"/>
                    <a:pt x="13630" y="9675"/>
                    <a:pt x="13907" y="10913"/>
                  </a:cubicBezTo>
                  <a:cubicBezTo>
                    <a:pt x="14184" y="12150"/>
                    <a:pt x="14461" y="13275"/>
                    <a:pt x="15015" y="14288"/>
                  </a:cubicBezTo>
                  <a:cubicBezTo>
                    <a:pt x="15569" y="15300"/>
                    <a:pt x="16399" y="16200"/>
                    <a:pt x="17507" y="16537"/>
                  </a:cubicBezTo>
                  <a:cubicBezTo>
                    <a:pt x="18615" y="16875"/>
                    <a:pt x="19999" y="16650"/>
                    <a:pt x="21384" y="16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" name="Line"/>
            <p:cNvSpPr/>
            <p:nvPr/>
          </p:nvSpPr>
          <p:spPr>
            <a:xfrm>
              <a:off x="2614450" y="208281"/>
              <a:ext cx="25579" cy="453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0"/>
                  </a:moveTo>
                  <a:cubicBezTo>
                    <a:pt x="19636" y="4431"/>
                    <a:pt x="21600" y="8862"/>
                    <a:pt x="21600" y="12240"/>
                  </a:cubicBezTo>
                  <a:cubicBezTo>
                    <a:pt x="21600" y="15618"/>
                    <a:pt x="19636" y="17945"/>
                    <a:pt x="15709" y="19329"/>
                  </a:cubicBezTo>
                  <a:cubicBezTo>
                    <a:pt x="11782" y="20714"/>
                    <a:pt x="5891" y="211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" name="Line"/>
            <p:cNvSpPr/>
            <p:nvPr/>
          </p:nvSpPr>
          <p:spPr>
            <a:xfrm>
              <a:off x="2537718" y="433411"/>
              <a:ext cx="516197" cy="27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12272"/>
                  </a:moveTo>
                  <a:cubicBezTo>
                    <a:pt x="1362" y="13352"/>
                    <a:pt x="2724" y="14432"/>
                    <a:pt x="4378" y="14702"/>
                  </a:cubicBezTo>
                  <a:cubicBezTo>
                    <a:pt x="6032" y="14972"/>
                    <a:pt x="7978" y="14432"/>
                    <a:pt x="9486" y="12632"/>
                  </a:cubicBezTo>
                  <a:cubicBezTo>
                    <a:pt x="10995" y="10832"/>
                    <a:pt x="12065" y="7772"/>
                    <a:pt x="12600" y="5792"/>
                  </a:cubicBezTo>
                  <a:cubicBezTo>
                    <a:pt x="13135" y="3812"/>
                    <a:pt x="13135" y="2912"/>
                    <a:pt x="13086" y="2012"/>
                  </a:cubicBezTo>
                  <a:cubicBezTo>
                    <a:pt x="13038" y="1112"/>
                    <a:pt x="12941" y="212"/>
                    <a:pt x="12503" y="32"/>
                  </a:cubicBezTo>
                  <a:cubicBezTo>
                    <a:pt x="12065" y="-148"/>
                    <a:pt x="11286" y="392"/>
                    <a:pt x="10362" y="2552"/>
                  </a:cubicBezTo>
                  <a:cubicBezTo>
                    <a:pt x="9438" y="4712"/>
                    <a:pt x="8368" y="8492"/>
                    <a:pt x="8173" y="11732"/>
                  </a:cubicBezTo>
                  <a:cubicBezTo>
                    <a:pt x="7978" y="14972"/>
                    <a:pt x="8659" y="17672"/>
                    <a:pt x="10362" y="19292"/>
                  </a:cubicBezTo>
                  <a:cubicBezTo>
                    <a:pt x="12065" y="20912"/>
                    <a:pt x="14789" y="21452"/>
                    <a:pt x="16832" y="21182"/>
                  </a:cubicBezTo>
                  <a:cubicBezTo>
                    <a:pt x="18876" y="20912"/>
                    <a:pt x="20238" y="19832"/>
                    <a:pt x="21600" y="187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" name="Line"/>
            <p:cNvSpPr/>
            <p:nvPr/>
          </p:nvSpPr>
          <p:spPr>
            <a:xfrm>
              <a:off x="-1" y="0"/>
              <a:ext cx="3270161" cy="102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79" extrusionOk="0">
                  <a:moveTo>
                    <a:pt x="1004" y="2612"/>
                  </a:moveTo>
                  <a:cubicBezTo>
                    <a:pt x="927" y="2319"/>
                    <a:pt x="851" y="2027"/>
                    <a:pt x="881" y="1881"/>
                  </a:cubicBezTo>
                  <a:cubicBezTo>
                    <a:pt x="912" y="1734"/>
                    <a:pt x="1050" y="1734"/>
                    <a:pt x="1327" y="1759"/>
                  </a:cubicBezTo>
                  <a:cubicBezTo>
                    <a:pt x="1603" y="1783"/>
                    <a:pt x="2017" y="1832"/>
                    <a:pt x="2532" y="1881"/>
                  </a:cubicBezTo>
                  <a:cubicBezTo>
                    <a:pt x="3046" y="1929"/>
                    <a:pt x="3660" y="1978"/>
                    <a:pt x="4274" y="2002"/>
                  </a:cubicBezTo>
                  <a:cubicBezTo>
                    <a:pt x="4888" y="2027"/>
                    <a:pt x="5502" y="2027"/>
                    <a:pt x="6024" y="2002"/>
                  </a:cubicBezTo>
                  <a:cubicBezTo>
                    <a:pt x="6546" y="1978"/>
                    <a:pt x="6976" y="1929"/>
                    <a:pt x="7452" y="1881"/>
                  </a:cubicBezTo>
                  <a:cubicBezTo>
                    <a:pt x="7928" y="1832"/>
                    <a:pt x="8450" y="1783"/>
                    <a:pt x="9018" y="1783"/>
                  </a:cubicBezTo>
                  <a:cubicBezTo>
                    <a:pt x="9586" y="1783"/>
                    <a:pt x="10200" y="1832"/>
                    <a:pt x="10783" y="1807"/>
                  </a:cubicBezTo>
                  <a:cubicBezTo>
                    <a:pt x="11367" y="1783"/>
                    <a:pt x="11919" y="1686"/>
                    <a:pt x="12495" y="1588"/>
                  </a:cubicBezTo>
                  <a:cubicBezTo>
                    <a:pt x="13071" y="1491"/>
                    <a:pt x="13669" y="1393"/>
                    <a:pt x="14284" y="1320"/>
                  </a:cubicBezTo>
                  <a:cubicBezTo>
                    <a:pt x="14898" y="1247"/>
                    <a:pt x="15527" y="1198"/>
                    <a:pt x="16080" y="1076"/>
                  </a:cubicBezTo>
                  <a:cubicBezTo>
                    <a:pt x="16632" y="954"/>
                    <a:pt x="17108" y="759"/>
                    <a:pt x="17569" y="613"/>
                  </a:cubicBezTo>
                  <a:cubicBezTo>
                    <a:pt x="18029" y="467"/>
                    <a:pt x="18475" y="369"/>
                    <a:pt x="18966" y="272"/>
                  </a:cubicBezTo>
                  <a:cubicBezTo>
                    <a:pt x="19457" y="174"/>
                    <a:pt x="19994" y="77"/>
                    <a:pt x="20386" y="28"/>
                  </a:cubicBezTo>
                  <a:cubicBezTo>
                    <a:pt x="20777" y="-21"/>
                    <a:pt x="21023" y="-21"/>
                    <a:pt x="21200" y="150"/>
                  </a:cubicBezTo>
                  <a:cubicBezTo>
                    <a:pt x="21376" y="320"/>
                    <a:pt x="21484" y="662"/>
                    <a:pt x="21537" y="1198"/>
                  </a:cubicBezTo>
                  <a:cubicBezTo>
                    <a:pt x="21591" y="1734"/>
                    <a:pt x="21591" y="2466"/>
                    <a:pt x="21591" y="3758"/>
                  </a:cubicBezTo>
                  <a:cubicBezTo>
                    <a:pt x="21591" y="5050"/>
                    <a:pt x="21591" y="6903"/>
                    <a:pt x="21568" y="8463"/>
                  </a:cubicBezTo>
                  <a:cubicBezTo>
                    <a:pt x="21545" y="10023"/>
                    <a:pt x="21499" y="11291"/>
                    <a:pt x="21476" y="12900"/>
                  </a:cubicBezTo>
                  <a:cubicBezTo>
                    <a:pt x="21453" y="14509"/>
                    <a:pt x="21453" y="16459"/>
                    <a:pt x="21453" y="17556"/>
                  </a:cubicBezTo>
                  <a:cubicBezTo>
                    <a:pt x="21453" y="18653"/>
                    <a:pt x="21453" y="18897"/>
                    <a:pt x="21422" y="19092"/>
                  </a:cubicBezTo>
                  <a:cubicBezTo>
                    <a:pt x="21391" y="19287"/>
                    <a:pt x="21330" y="19434"/>
                    <a:pt x="21100" y="19482"/>
                  </a:cubicBezTo>
                  <a:cubicBezTo>
                    <a:pt x="20869" y="19531"/>
                    <a:pt x="20470" y="19482"/>
                    <a:pt x="19956" y="19458"/>
                  </a:cubicBezTo>
                  <a:cubicBezTo>
                    <a:pt x="19442" y="19434"/>
                    <a:pt x="18812" y="19434"/>
                    <a:pt x="18229" y="19458"/>
                  </a:cubicBezTo>
                  <a:cubicBezTo>
                    <a:pt x="17646" y="19482"/>
                    <a:pt x="17108" y="19531"/>
                    <a:pt x="16617" y="19580"/>
                  </a:cubicBezTo>
                  <a:cubicBezTo>
                    <a:pt x="16126" y="19629"/>
                    <a:pt x="15681" y="19677"/>
                    <a:pt x="15120" y="19702"/>
                  </a:cubicBezTo>
                  <a:cubicBezTo>
                    <a:pt x="14560" y="19726"/>
                    <a:pt x="13884" y="19726"/>
                    <a:pt x="13240" y="19726"/>
                  </a:cubicBezTo>
                  <a:cubicBezTo>
                    <a:pt x="12595" y="19726"/>
                    <a:pt x="11981" y="19726"/>
                    <a:pt x="11390" y="19726"/>
                  </a:cubicBezTo>
                  <a:cubicBezTo>
                    <a:pt x="10799" y="19726"/>
                    <a:pt x="10231" y="19726"/>
                    <a:pt x="9663" y="19751"/>
                  </a:cubicBezTo>
                  <a:cubicBezTo>
                    <a:pt x="9095" y="19775"/>
                    <a:pt x="8527" y="19824"/>
                    <a:pt x="8058" y="19897"/>
                  </a:cubicBezTo>
                  <a:cubicBezTo>
                    <a:pt x="7590" y="19970"/>
                    <a:pt x="7222" y="20067"/>
                    <a:pt x="6815" y="20263"/>
                  </a:cubicBezTo>
                  <a:cubicBezTo>
                    <a:pt x="6408" y="20458"/>
                    <a:pt x="5963" y="20750"/>
                    <a:pt x="5518" y="20970"/>
                  </a:cubicBezTo>
                  <a:cubicBezTo>
                    <a:pt x="5072" y="21189"/>
                    <a:pt x="4627" y="21335"/>
                    <a:pt x="4136" y="21433"/>
                  </a:cubicBezTo>
                  <a:cubicBezTo>
                    <a:pt x="3645" y="21530"/>
                    <a:pt x="3107" y="21579"/>
                    <a:pt x="2678" y="21579"/>
                  </a:cubicBezTo>
                  <a:cubicBezTo>
                    <a:pt x="2248" y="21579"/>
                    <a:pt x="1925" y="21530"/>
                    <a:pt x="1595" y="21384"/>
                  </a:cubicBezTo>
                  <a:cubicBezTo>
                    <a:pt x="1265" y="21238"/>
                    <a:pt x="927" y="20994"/>
                    <a:pt x="705" y="20848"/>
                  </a:cubicBezTo>
                  <a:cubicBezTo>
                    <a:pt x="482" y="20701"/>
                    <a:pt x="375" y="20653"/>
                    <a:pt x="275" y="20555"/>
                  </a:cubicBezTo>
                  <a:cubicBezTo>
                    <a:pt x="175" y="20458"/>
                    <a:pt x="83" y="20311"/>
                    <a:pt x="37" y="20116"/>
                  </a:cubicBezTo>
                  <a:cubicBezTo>
                    <a:pt x="-9" y="19921"/>
                    <a:pt x="-9" y="19677"/>
                    <a:pt x="22" y="18970"/>
                  </a:cubicBezTo>
                  <a:cubicBezTo>
                    <a:pt x="52" y="18263"/>
                    <a:pt x="114" y="17093"/>
                    <a:pt x="160" y="15850"/>
                  </a:cubicBezTo>
                  <a:cubicBezTo>
                    <a:pt x="206" y="14607"/>
                    <a:pt x="237" y="13290"/>
                    <a:pt x="267" y="12022"/>
                  </a:cubicBezTo>
                  <a:cubicBezTo>
                    <a:pt x="298" y="10755"/>
                    <a:pt x="329" y="9536"/>
                    <a:pt x="352" y="8390"/>
                  </a:cubicBezTo>
                  <a:cubicBezTo>
                    <a:pt x="375" y="7244"/>
                    <a:pt x="390" y="6171"/>
                    <a:pt x="436" y="5245"/>
                  </a:cubicBezTo>
                  <a:cubicBezTo>
                    <a:pt x="482" y="4319"/>
                    <a:pt x="559" y="3538"/>
                    <a:pt x="613" y="2978"/>
                  </a:cubicBezTo>
                  <a:cubicBezTo>
                    <a:pt x="666" y="2417"/>
                    <a:pt x="697" y="2076"/>
                    <a:pt x="713" y="1905"/>
                  </a:cubicBezTo>
                  <a:cubicBezTo>
                    <a:pt x="728" y="1734"/>
                    <a:pt x="728" y="1734"/>
                    <a:pt x="728" y="1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4" name="Drawing"/>
          <p:cNvGrpSpPr/>
          <p:nvPr/>
        </p:nvGrpSpPr>
        <p:grpSpPr>
          <a:xfrm>
            <a:off x="578977" y="292976"/>
            <a:ext cx="11670224" cy="6688054"/>
            <a:chOff x="0" y="0"/>
            <a:chExt cx="11670223" cy="6688053"/>
          </a:xfrm>
        </p:grpSpPr>
        <p:sp>
          <p:nvSpPr>
            <p:cNvPr id="1252" name="Shape"/>
            <p:cNvSpPr/>
            <p:nvPr/>
          </p:nvSpPr>
          <p:spPr>
            <a:xfrm>
              <a:off x="7723884" y="1866579"/>
              <a:ext cx="392119" cy="34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65" extrusionOk="0">
                  <a:moveTo>
                    <a:pt x="2173" y="2354"/>
                  </a:moveTo>
                  <a:cubicBezTo>
                    <a:pt x="5710" y="1920"/>
                    <a:pt x="9246" y="1485"/>
                    <a:pt x="11773" y="1122"/>
                  </a:cubicBezTo>
                  <a:cubicBezTo>
                    <a:pt x="14299" y="760"/>
                    <a:pt x="15815" y="470"/>
                    <a:pt x="16888" y="252"/>
                  </a:cubicBezTo>
                  <a:cubicBezTo>
                    <a:pt x="17962" y="35"/>
                    <a:pt x="18594" y="-110"/>
                    <a:pt x="19099" y="107"/>
                  </a:cubicBezTo>
                  <a:cubicBezTo>
                    <a:pt x="19604" y="325"/>
                    <a:pt x="19983" y="905"/>
                    <a:pt x="20173" y="3007"/>
                  </a:cubicBezTo>
                  <a:cubicBezTo>
                    <a:pt x="20362" y="5109"/>
                    <a:pt x="20362" y="8733"/>
                    <a:pt x="20299" y="11270"/>
                  </a:cubicBezTo>
                  <a:cubicBezTo>
                    <a:pt x="20236" y="13807"/>
                    <a:pt x="20110" y="15256"/>
                    <a:pt x="20173" y="16344"/>
                  </a:cubicBezTo>
                  <a:cubicBezTo>
                    <a:pt x="20236" y="17431"/>
                    <a:pt x="20488" y="18156"/>
                    <a:pt x="20804" y="18808"/>
                  </a:cubicBezTo>
                  <a:cubicBezTo>
                    <a:pt x="21120" y="19460"/>
                    <a:pt x="21499" y="20040"/>
                    <a:pt x="21183" y="20330"/>
                  </a:cubicBezTo>
                  <a:cubicBezTo>
                    <a:pt x="20867" y="20620"/>
                    <a:pt x="19857" y="20620"/>
                    <a:pt x="18404" y="20620"/>
                  </a:cubicBezTo>
                  <a:cubicBezTo>
                    <a:pt x="16952" y="20620"/>
                    <a:pt x="15057" y="20620"/>
                    <a:pt x="12846" y="20765"/>
                  </a:cubicBezTo>
                  <a:cubicBezTo>
                    <a:pt x="10636" y="20910"/>
                    <a:pt x="8110" y="21200"/>
                    <a:pt x="6152" y="21345"/>
                  </a:cubicBezTo>
                  <a:cubicBezTo>
                    <a:pt x="4194" y="21490"/>
                    <a:pt x="2804" y="21490"/>
                    <a:pt x="1794" y="21418"/>
                  </a:cubicBezTo>
                  <a:cubicBezTo>
                    <a:pt x="783" y="21345"/>
                    <a:pt x="152" y="21200"/>
                    <a:pt x="25" y="20838"/>
                  </a:cubicBezTo>
                  <a:cubicBezTo>
                    <a:pt x="-101" y="20475"/>
                    <a:pt x="278" y="19895"/>
                    <a:pt x="594" y="18083"/>
                  </a:cubicBezTo>
                  <a:cubicBezTo>
                    <a:pt x="910" y="16271"/>
                    <a:pt x="1162" y="13227"/>
                    <a:pt x="1415" y="10038"/>
                  </a:cubicBezTo>
                  <a:cubicBezTo>
                    <a:pt x="1667" y="6848"/>
                    <a:pt x="1920" y="3514"/>
                    <a:pt x="2173" y="180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" name="Shape"/>
            <p:cNvSpPr/>
            <p:nvPr/>
          </p:nvSpPr>
          <p:spPr>
            <a:xfrm>
              <a:off x="7783558" y="3541538"/>
              <a:ext cx="337415" cy="329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88" extrusionOk="0">
                  <a:moveTo>
                    <a:pt x="1854" y="3284"/>
                  </a:moveTo>
                  <a:cubicBezTo>
                    <a:pt x="967" y="3284"/>
                    <a:pt x="79" y="3284"/>
                    <a:pt x="5" y="3209"/>
                  </a:cubicBezTo>
                  <a:cubicBezTo>
                    <a:pt x="-69" y="3134"/>
                    <a:pt x="671" y="2984"/>
                    <a:pt x="3112" y="2534"/>
                  </a:cubicBezTo>
                  <a:cubicBezTo>
                    <a:pt x="5553" y="2084"/>
                    <a:pt x="9695" y="1334"/>
                    <a:pt x="12210" y="884"/>
                  </a:cubicBezTo>
                  <a:cubicBezTo>
                    <a:pt x="14726" y="434"/>
                    <a:pt x="15613" y="284"/>
                    <a:pt x="16649" y="134"/>
                  </a:cubicBezTo>
                  <a:cubicBezTo>
                    <a:pt x="17684" y="-16"/>
                    <a:pt x="18868" y="-166"/>
                    <a:pt x="19608" y="434"/>
                  </a:cubicBezTo>
                  <a:cubicBezTo>
                    <a:pt x="20347" y="1034"/>
                    <a:pt x="20643" y="2384"/>
                    <a:pt x="20939" y="4709"/>
                  </a:cubicBezTo>
                  <a:cubicBezTo>
                    <a:pt x="21235" y="7034"/>
                    <a:pt x="21531" y="10334"/>
                    <a:pt x="21457" y="12734"/>
                  </a:cubicBezTo>
                  <a:cubicBezTo>
                    <a:pt x="21383" y="15134"/>
                    <a:pt x="20939" y="16634"/>
                    <a:pt x="19386" y="17684"/>
                  </a:cubicBezTo>
                  <a:cubicBezTo>
                    <a:pt x="17832" y="18734"/>
                    <a:pt x="15169" y="19334"/>
                    <a:pt x="12506" y="19784"/>
                  </a:cubicBezTo>
                  <a:cubicBezTo>
                    <a:pt x="9843" y="20234"/>
                    <a:pt x="7180" y="20534"/>
                    <a:pt x="5479" y="20834"/>
                  </a:cubicBezTo>
                  <a:cubicBezTo>
                    <a:pt x="3778" y="21134"/>
                    <a:pt x="3038" y="21434"/>
                    <a:pt x="2594" y="21209"/>
                  </a:cubicBezTo>
                  <a:cubicBezTo>
                    <a:pt x="2150" y="20984"/>
                    <a:pt x="2002" y="20234"/>
                    <a:pt x="1854" y="18284"/>
                  </a:cubicBezTo>
                  <a:cubicBezTo>
                    <a:pt x="1706" y="16334"/>
                    <a:pt x="1558" y="13184"/>
                    <a:pt x="1336" y="10634"/>
                  </a:cubicBezTo>
                  <a:cubicBezTo>
                    <a:pt x="1115" y="8084"/>
                    <a:pt x="819" y="6134"/>
                    <a:pt x="523" y="4184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" name="Shape"/>
            <p:cNvSpPr/>
            <p:nvPr/>
          </p:nvSpPr>
          <p:spPr>
            <a:xfrm>
              <a:off x="5563864" y="2737647"/>
              <a:ext cx="624860" cy="3938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95" extrusionOk="0">
                  <a:moveTo>
                    <a:pt x="5372" y="21442"/>
                  </a:moveTo>
                  <a:cubicBezTo>
                    <a:pt x="5372" y="20983"/>
                    <a:pt x="5372" y="20524"/>
                    <a:pt x="5452" y="20148"/>
                  </a:cubicBezTo>
                  <a:cubicBezTo>
                    <a:pt x="5532" y="19772"/>
                    <a:pt x="5692" y="19478"/>
                    <a:pt x="5812" y="19134"/>
                  </a:cubicBezTo>
                  <a:cubicBezTo>
                    <a:pt x="5932" y="18790"/>
                    <a:pt x="6012" y="18395"/>
                    <a:pt x="6132" y="18031"/>
                  </a:cubicBezTo>
                  <a:cubicBezTo>
                    <a:pt x="6252" y="17668"/>
                    <a:pt x="6412" y="17336"/>
                    <a:pt x="6492" y="16903"/>
                  </a:cubicBezTo>
                  <a:cubicBezTo>
                    <a:pt x="6572" y="16469"/>
                    <a:pt x="6572" y="15934"/>
                    <a:pt x="6532" y="15532"/>
                  </a:cubicBezTo>
                  <a:cubicBezTo>
                    <a:pt x="6492" y="15130"/>
                    <a:pt x="6412" y="14863"/>
                    <a:pt x="6332" y="14582"/>
                  </a:cubicBezTo>
                  <a:cubicBezTo>
                    <a:pt x="6252" y="14301"/>
                    <a:pt x="6172" y="14008"/>
                    <a:pt x="6092" y="13689"/>
                  </a:cubicBezTo>
                  <a:cubicBezTo>
                    <a:pt x="6012" y="13371"/>
                    <a:pt x="5932" y="13026"/>
                    <a:pt x="5852" y="12631"/>
                  </a:cubicBezTo>
                  <a:cubicBezTo>
                    <a:pt x="5772" y="12236"/>
                    <a:pt x="5692" y="11790"/>
                    <a:pt x="5652" y="11280"/>
                  </a:cubicBezTo>
                  <a:cubicBezTo>
                    <a:pt x="5612" y="10769"/>
                    <a:pt x="5612" y="10196"/>
                    <a:pt x="5612" y="9654"/>
                  </a:cubicBezTo>
                  <a:cubicBezTo>
                    <a:pt x="5612" y="9112"/>
                    <a:pt x="5612" y="8602"/>
                    <a:pt x="5532" y="8200"/>
                  </a:cubicBezTo>
                  <a:cubicBezTo>
                    <a:pt x="5452" y="7799"/>
                    <a:pt x="5292" y="7505"/>
                    <a:pt x="5092" y="7186"/>
                  </a:cubicBezTo>
                  <a:cubicBezTo>
                    <a:pt x="4892" y="6868"/>
                    <a:pt x="4652" y="6523"/>
                    <a:pt x="4412" y="6179"/>
                  </a:cubicBezTo>
                  <a:cubicBezTo>
                    <a:pt x="4172" y="5835"/>
                    <a:pt x="3932" y="5491"/>
                    <a:pt x="3652" y="5134"/>
                  </a:cubicBezTo>
                  <a:cubicBezTo>
                    <a:pt x="3372" y="4777"/>
                    <a:pt x="3052" y="4407"/>
                    <a:pt x="2772" y="4069"/>
                  </a:cubicBezTo>
                  <a:cubicBezTo>
                    <a:pt x="2492" y="3731"/>
                    <a:pt x="2252" y="3425"/>
                    <a:pt x="2052" y="3138"/>
                  </a:cubicBezTo>
                  <a:cubicBezTo>
                    <a:pt x="1852" y="2851"/>
                    <a:pt x="1692" y="2583"/>
                    <a:pt x="1452" y="2322"/>
                  </a:cubicBezTo>
                  <a:cubicBezTo>
                    <a:pt x="1212" y="2061"/>
                    <a:pt x="892" y="1806"/>
                    <a:pt x="692" y="1519"/>
                  </a:cubicBezTo>
                  <a:cubicBezTo>
                    <a:pt x="492" y="1232"/>
                    <a:pt x="412" y="913"/>
                    <a:pt x="332" y="722"/>
                  </a:cubicBezTo>
                  <a:cubicBezTo>
                    <a:pt x="252" y="531"/>
                    <a:pt x="172" y="467"/>
                    <a:pt x="92" y="403"/>
                  </a:cubicBezTo>
                  <a:cubicBezTo>
                    <a:pt x="12" y="339"/>
                    <a:pt x="-68" y="276"/>
                    <a:pt x="92" y="237"/>
                  </a:cubicBezTo>
                  <a:cubicBezTo>
                    <a:pt x="252" y="199"/>
                    <a:pt x="652" y="186"/>
                    <a:pt x="1252" y="193"/>
                  </a:cubicBezTo>
                  <a:cubicBezTo>
                    <a:pt x="1852" y="199"/>
                    <a:pt x="2652" y="225"/>
                    <a:pt x="3252" y="244"/>
                  </a:cubicBezTo>
                  <a:cubicBezTo>
                    <a:pt x="3852" y="263"/>
                    <a:pt x="4252" y="276"/>
                    <a:pt x="5012" y="250"/>
                  </a:cubicBezTo>
                  <a:cubicBezTo>
                    <a:pt x="5772" y="225"/>
                    <a:pt x="6892" y="161"/>
                    <a:pt x="8052" y="123"/>
                  </a:cubicBezTo>
                  <a:cubicBezTo>
                    <a:pt x="9212" y="84"/>
                    <a:pt x="10412" y="72"/>
                    <a:pt x="11612" y="52"/>
                  </a:cubicBezTo>
                  <a:cubicBezTo>
                    <a:pt x="12812" y="33"/>
                    <a:pt x="14012" y="8"/>
                    <a:pt x="14812" y="1"/>
                  </a:cubicBezTo>
                  <a:cubicBezTo>
                    <a:pt x="15612" y="-5"/>
                    <a:pt x="16012" y="8"/>
                    <a:pt x="16252" y="46"/>
                  </a:cubicBezTo>
                  <a:cubicBezTo>
                    <a:pt x="16492" y="84"/>
                    <a:pt x="16572" y="148"/>
                    <a:pt x="16652" y="352"/>
                  </a:cubicBezTo>
                  <a:cubicBezTo>
                    <a:pt x="16732" y="556"/>
                    <a:pt x="16812" y="900"/>
                    <a:pt x="16892" y="1257"/>
                  </a:cubicBezTo>
                  <a:cubicBezTo>
                    <a:pt x="16972" y="1614"/>
                    <a:pt x="17052" y="1984"/>
                    <a:pt x="17172" y="2335"/>
                  </a:cubicBezTo>
                  <a:cubicBezTo>
                    <a:pt x="17292" y="2685"/>
                    <a:pt x="17452" y="3017"/>
                    <a:pt x="17572" y="3342"/>
                  </a:cubicBezTo>
                  <a:cubicBezTo>
                    <a:pt x="17692" y="3667"/>
                    <a:pt x="17772" y="3986"/>
                    <a:pt x="17852" y="4413"/>
                  </a:cubicBezTo>
                  <a:cubicBezTo>
                    <a:pt x="17932" y="4840"/>
                    <a:pt x="18012" y="5376"/>
                    <a:pt x="18052" y="5848"/>
                  </a:cubicBezTo>
                  <a:cubicBezTo>
                    <a:pt x="18092" y="6319"/>
                    <a:pt x="18092" y="6727"/>
                    <a:pt x="18172" y="7097"/>
                  </a:cubicBezTo>
                  <a:cubicBezTo>
                    <a:pt x="18252" y="7467"/>
                    <a:pt x="18412" y="7799"/>
                    <a:pt x="18532" y="8143"/>
                  </a:cubicBezTo>
                  <a:cubicBezTo>
                    <a:pt x="18652" y="8487"/>
                    <a:pt x="18732" y="8844"/>
                    <a:pt x="18812" y="9201"/>
                  </a:cubicBezTo>
                  <a:cubicBezTo>
                    <a:pt x="18892" y="9558"/>
                    <a:pt x="18972" y="9915"/>
                    <a:pt x="19092" y="10291"/>
                  </a:cubicBezTo>
                  <a:cubicBezTo>
                    <a:pt x="19212" y="10667"/>
                    <a:pt x="19372" y="11063"/>
                    <a:pt x="19492" y="11496"/>
                  </a:cubicBezTo>
                  <a:cubicBezTo>
                    <a:pt x="19612" y="11930"/>
                    <a:pt x="19692" y="12402"/>
                    <a:pt x="19732" y="12854"/>
                  </a:cubicBezTo>
                  <a:cubicBezTo>
                    <a:pt x="19772" y="13307"/>
                    <a:pt x="19772" y="13740"/>
                    <a:pt x="19892" y="14104"/>
                  </a:cubicBezTo>
                  <a:cubicBezTo>
                    <a:pt x="20012" y="14467"/>
                    <a:pt x="20252" y="14761"/>
                    <a:pt x="20412" y="15047"/>
                  </a:cubicBezTo>
                  <a:cubicBezTo>
                    <a:pt x="20572" y="15334"/>
                    <a:pt x="20652" y="15615"/>
                    <a:pt x="20732" y="15889"/>
                  </a:cubicBezTo>
                  <a:cubicBezTo>
                    <a:pt x="20812" y="16163"/>
                    <a:pt x="20892" y="16431"/>
                    <a:pt x="20972" y="16756"/>
                  </a:cubicBezTo>
                  <a:cubicBezTo>
                    <a:pt x="21052" y="17081"/>
                    <a:pt x="21132" y="17464"/>
                    <a:pt x="21132" y="17821"/>
                  </a:cubicBezTo>
                  <a:cubicBezTo>
                    <a:pt x="21132" y="18178"/>
                    <a:pt x="21052" y="18509"/>
                    <a:pt x="21012" y="18834"/>
                  </a:cubicBezTo>
                  <a:cubicBezTo>
                    <a:pt x="20972" y="19160"/>
                    <a:pt x="20972" y="19478"/>
                    <a:pt x="21092" y="19797"/>
                  </a:cubicBezTo>
                  <a:cubicBezTo>
                    <a:pt x="21212" y="20116"/>
                    <a:pt x="21452" y="20435"/>
                    <a:pt x="21492" y="20734"/>
                  </a:cubicBezTo>
                  <a:cubicBezTo>
                    <a:pt x="21532" y="21034"/>
                    <a:pt x="21372" y="21314"/>
                    <a:pt x="21212" y="21595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" name="Shape"/>
            <p:cNvSpPr/>
            <p:nvPr/>
          </p:nvSpPr>
          <p:spPr>
            <a:xfrm>
              <a:off x="6396649" y="5208373"/>
              <a:ext cx="404189" cy="1440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552" extrusionOk="0">
                  <a:moveTo>
                    <a:pt x="370" y="1602"/>
                  </a:moveTo>
                  <a:cubicBezTo>
                    <a:pt x="370" y="1428"/>
                    <a:pt x="370" y="1254"/>
                    <a:pt x="309" y="1080"/>
                  </a:cubicBezTo>
                  <a:cubicBezTo>
                    <a:pt x="247" y="906"/>
                    <a:pt x="123" y="732"/>
                    <a:pt x="62" y="750"/>
                  </a:cubicBezTo>
                  <a:cubicBezTo>
                    <a:pt x="0" y="767"/>
                    <a:pt x="0" y="976"/>
                    <a:pt x="62" y="1637"/>
                  </a:cubicBezTo>
                  <a:cubicBezTo>
                    <a:pt x="123" y="2297"/>
                    <a:pt x="247" y="3410"/>
                    <a:pt x="370" y="4541"/>
                  </a:cubicBezTo>
                  <a:cubicBezTo>
                    <a:pt x="494" y="5671"/>
                    <a:pt x="617" y="6819"/>
                    <a:pt x="617" y="8002"/>
                  </a:cubicBezTo>
                  <a:cubicBezTo>
                    <a:pt x="617" y="9184"/>
                    <a:pt x="494" y="10402"/>
                    <a:pt x="370" y="11584"/>
                  </a:cubicBezTo>
                  <a:cubicBezTo>
                    <a:pt x="247" y="12767"/>
                    <a:pt x="123" y="13915"/>
                    <a:pt x="62" y="15202"/>
                  </a:cubicBezTo>
                  <a:cubicBezTo>
                    <a:pt x="0" y="16489"/>
                    <a:pt x="0" y="17915"/>
                    <a:pt x="0" y="18889"/>
                  </a:cubicBezTo>
                  <a:cubicBezTo>
                    <a:pt x="0" y="19863"/>
                    <a:pt x="0" y="20384"/>
                    <a:pt x="0" y="20732"/>
                  </a:cubicBezTo>
                  <a:cubicBezTo>
                    <a:pt x="0" y="21080"/>
                    <a:pt x="0" y="21254"/>
                    <a:pt x="309" y="21376"/>
                  </a:cubicBezTo>
                  <a:cubicBezTo>
                    <a:pt x="617" y="21497"/>
                    <a:pt x="1234" y="21567"/>
                    <a:pt x="2345" y="21550"/>
                  </a:cubicBezTo>
                  <a:cubicBezTo>
                    <a:pt x="3456" y="21532"/>
                    <a:pt x="5061" y="21428"/>
                    <a:pt x="6480" y="21393"/>
                  </a:cubicBezTo>
                  <a:cubicBezTo>
                    <a:pt x="7899" y="21358"/>
                    <a:pt x="9134" y="21393"/>
                    <a:pt x="10677" y="21341"/>
                  </a:cubicBezTo>
                  <a:cubicBezTo>
                    <a:pt x="12219" y="21289"/>
                    <a:pt x="14071" y="21150"/>
                    <a:pt x="15614" y="21045"/>
                  </a:cubicBezTo>
                  <a:cubicBezTo>
                    <a:pt x="17157" y="20941"/>
                    <a:pt x="18391" y="20871"/>
                    <a:pt x="19378" y="20871"/>
                  </a:cubicBezTo>
                  <a:cubicBezTo>
                    <a:pt x="20366" y="20871"/>
                    <a:pt x="21106" y="20941"/>
                    <a:pt x="21353" y="20889"/>
                  </a:cubicBezTo>
                  <a:cubicBezTo>
                    <a:pt x="21600" y="20837"/>
                    <a:pt x="21353" y="20663"/>
                    <a:pt x="21106" y="20176"/>
                  </a:cubicBezTo>
                  <a:cubicBezTo>
                    <a:pt x="20859" y="19689"/>
                    <a:pt x="20613" y="18889"/>
                    <a:pt x="20304" y="17915"/>
                  </a:cubicBezTo>
                  <a:cubicBezTo>
                    <a:pt x="19995" y="16941"/>
                    <a:pt x="19625" y="15793"/>
                    <a:pt x="19317" y="14750"/>
                  </a:cubicBezTo>
                  <a:cubicBezTo>
                    <a:pt x="19008" y="13706"/>
                    <a:pt x="18761" y="12767"/>
                    <a:pt x="18329" y="11880"/>
                  </a:cubicBezTo>
                  <a:cubicBezTo>
                    <a:pt x="17897" y="10993"/>
                    <a:pt x="17280" y="10158"/>
                    <a:pt x="16663" y="9254"/>
                  </a:cubicBezTo>
                  <a:cubicBezTo>
                    <a:pt x="16046" y="8350"/>
                    <a:pt x="15429" y="7376"/>
                    <a:pt x="14997" y="6524"/>
                  </a:cubicBezTo>
                  <a:cubicBezTo>
                    <a:pt x="14565" y="5671"/>
                    <a:pt x="14318" y="4941"/>
                    <a:pt x="14194" y="4124"/>
                  </a:cubicBezTo>
                  <a:cubicBezTo>
                    <a:pt x="14071" y="3306"/>
                    <a:pt x="14071" y="2402"/>
                    <a:pt x="14194" y="1776"/>
                  </a:cubicBezTo>
                  <a:cubicBezTo>
                    <a:pt x="14318" y="1150"/>
                    <a:pt x="14565" y="802"/>
                    <a:pt x="14688" y="541"/>
                  </a:cubicBezTo>
                  <a:cubicBezTo>
                    <a:pt x="14811" y="280"/>
                    <a:pt x="14811" y="106"/>
                    <a:pt x="14194" y="37"/>
                  </a:cubicBezTo>
                  <a:cubicBezTo>
                    <a:pt x="13577" y="-33"/>
                    <a:pt x="12343" y="2"/>
                    <a:pt x="10615" y="106"/>
                  </a:cubicBezTo>
                  <a:cubicBezTo>
                    <a:pt x="8887" y="210"/>
                    <a:pt x="6665" y="384"/>
                    <a:pt x="4814" y="454"/>
                  </a:cubicBezTo>
                  <a:cubicBezTo>
                    <a:pt x="2962" y="524"/>
                    <a:pt x="1481" y="489"/>
                    <a:pt x="0" y="454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" name="Shape"/>
            <p:cNvSpPr/>
            <p:nvPr/>
          </p:nvSpPr>
          <p:spPr>
            <a:xfrm>
              <a:off x="6371072" y="3637463"/>
              <a:ext cx="393378" cy="1601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589" extrusionOk="0">
                  <a:moveTo>
                    <a:pt x="1398" y="21589"/>
                  </a:moveTo>
                  <a:cubicBezTo>
                    <a:pt x="1398" y="20962"/>
                    <a:pt x="1398" y="20335"/>
                    <a:pt x="1461" y="19583"/>
                  </a:cubicBezTo>
                  <a:cubicBezTo>
                    <a:pt x="1525" y="18830"/>
                    <a:pt x="1652" y="17952"/>
                    <a:pt x="1652" y="16965"/>
                  </a:cubicBezTo>
                  <a:cubicBezTo>
                    <a:pt x="1652" y="15977"/>
                    <a:pt x="1525" y="14880"/>
                    <a:pt x="1271" y="13955"/>
                  </a:cubicBezTo>
                  <a:cubicBezTo>
                    <a:pt x="1016" y="13031"/>
                    <a:pt x="635" y="12278"/>
                    <a:pt x="381" y="11573"/>
                  </a:cubicBezTo>
                  <a:cubicBezTo>
                    <a:pt x="127" y="10867"/>
                    <a:pt x="0" y="10209"/>
                    <a:pt x="0" y="9566"/>
                  </a:cubicBezTo>
                  <a:cubicBezTo>
                    <a:pt x="0" y="8924"/>
                    <a:pt x="127" y="8297"/>
                    <a:pt x="191" y="7309"/>
                  </a:cubicBezTo>
                  <a:cubicBezTo>
                    <a:pt x="254" y="6322"/>
                    <a:pt x="254" y="4974"/>
                    <a:pt x="254" y="3908"/>
                  </a:cubicBezTo>
                  <a:cubicBezTo>
                    <a:pt x="254" y="2842"/>
                    <a:pt x="254" y="2058"/>
                    <a:pt x="254" y="1588"/>
                  </a:cubicBezTo>
                  <a:cubicBezTo>
                    <a:pt x="254" y="1118"/>
                    <a:pt x="254" y="961"/>
                    <a:pt x="381" y="804"/>
                  </a:cubicBezTo>
                  <a:cubicBezTo>
                    <a:pt x="508" y="647"/>
                    <a:pt x="762" y="491"/>
                    <a:pt x="1525" y="397"/>
                  </a:cubicBezTo>
                  <a:cubicBezTo>
                    <a:pt x="2287" y="302"/>
                    <a:pt x="3558" y="271"/>
                    <a:pt x="5146" y="240"/>
                  </a:cubicBezTo>
                  <a:cubicBezTo>
                    <a:pt x="6734" y="208"/>
                    <a:pt x="8640" y="177"/>
                    <a:pt x="10228" y="130"/>
                  </a:cubicBezTo>
                  <a:cubicBezTo>
                    <a:pt x="11816" y="83"/>
                    <a:pt x="13087" y="20"/>
                    <a:pt x="14358" y="5"/>
                  </a:cubicBezTo>
                  <a:cubicBezTo>
                    <a:pt x="15628" y="-11"/>
                    <a:pt x="16899" y="20"/>
                    <a:pt x="18106" y="20"/>
                  </a:cubicBezTo>
                  <a:cubicBezTo>
                    <a:pt x="19313" y="20"/>
                    <a:pt x="20456" y="-11"/>
                    <a:pt x="21028" y="52"/>
                  </a:cubicBezTo>
                  <a:cubicBezTo>
                    <a:pt x="21600" y="114"/>
                    <a:pt x="21600" y="271"/>
                    <a:pt x="21282" y="585"/>
                  </a:cubicBezTo>
                  <a:cubicBezTo>
                    <a:pt x="20965" y="898"/>
                    <a:pt x="20329" y="1368"/>
                    <a:pt x="19821" y="1933"/>
                  </a:cubicBezTo>
                  <a:cubicBezTo>
                    <a:pt x="19313" y="2497"/>
                    <a:pt x="18932" y="3155"/>
                    <a:pt x="18614" y="3814"/>
                  </a:cubicBezTo>
                  <a:cubicBezTo>
                    <a:pt x="18296" y="4472"/>
                    <a:pt x="18042" y="5130"/>
                    <a:pt x="17788" y="5773"/>
                  </a:cubicBezTo>
                  <a:cubicBezTo>
                    <a:pt x="17534" y="6416"/>
                    <a:pt x="17280" y="7043"/>
                    <a:pt x="17089" y="7748"/>
                  </a:cubicBezTo>
                  <a:cubicBezTo>
                    <a:pt x="16899" y="8453"/>
                    <a:pt x="16772" y="9237"/>
                    <a:pt x="16772" y="10115"/>
                  </a:cubicBezTo>
                  <a:cubicBezTo>
                    <a:pt x="16772" y="10993"/>
                    <a:pt x="16899" y="11965"/>
                    <a:pt x="16962" y="13062"/>
                  </a:cubicBezTo>
                  <a:cubicBezTo>
                    <a:pt x="17026" y="14159"/>
                    <a:pt x="17026" y="15382"/>
                    <a:pt x="16899" y="16307"/>
                  </a:cubicBezTo>
                  <a:cubicBezTo>
                    <a:pt x="16772" y="17231"/>
                    <a:pt x="16518" y="17858"/>
                    <a:pt x="16581" y="18485"/>
                  </a:cubicBezTo>
                  <a:cubicBezTo>
                    <a:pt x="16645" y="19112"/>
                    <a:pt x="17026" y="19739"/>
                    <a:pt x="17216" y="20131"/>
                  </a:cubicBezTo>
                  <a:cubicBezTo>
                    <a:pt x="17407" y="20523"/>
                    <a:pt x="17407" y="20680"/>
                    <a:pt x="17089" y="20758"/>
                  </a:cubicBezTo>
                  <a:cubicBezTo>
                    <a:pt x="16772" y="20837"/>
                    <a:pt x="16136" y="20837"/>
                    <a:pt x="14866" y="20805"/>
                  </a:cubicBezTo>
                  <a:cubicBezTo>
                    <a:pt x="13595" y="20774"/>
                    <a:pt x="11689" y="20711"/>
                    <a:pt x="9784" y="20758"/>
                  </a:cubicBezTo>
                  <a:cubicBezTo>
                    <a:pt x="7878" y="20805"/>
                    <a:pt x="5972" y="20962"/>
                    <a:pt x="4701" y="21072"/>
                  </a:cubicBezTo>
                  <a:cubicBezTo>
                    <a:pt x="3431" y="21181"/>
                    <a:pt x="2795" y="21244"/>
                    <a:pt x="2224" y="21338"/>
                  </a:cubicBezTo>
                  <a:cubicBezTo>
                    <a:pt x="1652" y="21432"/>
                    <a:pt x="1144" y="21558"/>
                    <a:pt x="889" y="21542"/>
                  </a:cubicBezTo>
                  <a:cubicBezTo>
                    <a:pt x="635" y="21526"/>
                    <a:pt x="635" y="21370"/>
                    <a:pt x="635" y="21213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" name="Line"/>
            <p:cNvSpPr/>
            <p:nvPr/>
          </p:nvSpPr>
          <p:spPr>
            <a:xfrm>
              <a:off x="269540" y="43777"/>
              <a:ext cx="312560" cy="62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96" extrusionOk="0">
                  <a:moveTo>
                    <a:pt x="1601" y="16133"/>
                  </a:moveTo>
                  <a:cubicBezTo>
                    <a:pt x="1601" y="17584"/>
                    <a:pt x="1601" y="19034"/>
                    <a:pt x="1283" y="20002"/>
                  </a:cubicBezTo>
                  <a:cubicBezTo>
                    <a:pt x="966" y="20969"/>
                    <a:pt x="330" y="21452"/>
                    <a:pt x="92" y="21493"/>
                  </a:cubicBezTo>
                  <a:cubicBezTo>
                    <a:pt x="-146" y="21533"/>
                    <a:pt x="13" y="21130"/>
                    <a:pt x="1363" y="19800"/>
                  </a:cubicBezTo>
                  <a:cubicBezTo>
                    <a:pt x="2713" y="18470"/>
                    <a:pt x="5254" y="16214"/>
                    <a:pt x="7001" y="13715"/>
                  </a:cubicBezTo>
                  <a:cubicBezTo>
                    <a:pt x="8748" y="11217"/>
                    <a:pt x="9701" y="8476"/>
                    <a:pt x="10336" y="6300"/>
                  </a:cubicBezTo>
                  <a:cubicBezTo>
                    <a:pt x="10972" y="4124"/>
                    <a:pt x="11289" y="2512"/>
                    <a:pt x="11607" y="1505"/>
                  </a:cubicBezTo>
                  <a:cubicBezTo>
                    <a:pt x="11925" y="497"/>
                    <a:pt x="12242" y="94"/>
                    <a:pt x="12719" y="14"/>
                  </a:cubicBezTo>
                  <a:cubicBezTo>
                    <a:pt x="13195" y="-67"/>
                    <a:pt x="13830" y="175"/>
                    <a:pt x="14783" y="1464"/>
                  </a:cubicBezTo>
                  <a:cubicBezTo>
                    <a:pt x="15736" y="2754"/>
                    <a:pt x="17007" y="5091"/>
                    <a:pt x="17960" y="7549"/>
                  </a:cubicBezTo>
                  <a:cubicBezTo>
                    <a:pt x="18913" y="10008"/>
                    <a:pt x="19548" y="12587"/>
                    <a:pt x="20104" y="14561"/>
                  </a:cubicBezTo>
                  <a:cubicBezTo>
                    <a:pt x="20660" y="16536"/>
                    <a:pt x="21136" y="17906"/>
                    <a:pt x="21295" y="18833"/>
                  </a:cubicBezTo>
                  <a:cubicBezTo>
                    <a:pt x="21454" y="19760"/>
                    <a:pt x="21295" y="20243"/>
                    <a:pt x="20422" y="20485"/>
                  </a:cubicBezTo>
                  <a:cubicBezTo>
                    <a:pt x="19548" y="20727"/>
                    <a:pt x="17960" y="20727"/>
                    <a:pt x="16372" y="20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" name="Line"/>
            <p:cNvSpPr/>
            <p:nvPr/>
          </p:nvSpPr>
          <p:spPr>
            <a:xfrm>
              <a:off x="334830" y="453415"/>
              <a:ext cx="279026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60" y="15840"/>
                    <a:pt x="9720" y="10080"/>
                    <a:pt x="13320" y="6480"/>
                  </a:cubicBezTo>
                  <a:cubicBezTo>
                    <a:pt x="16920" y="2880"/>
                    <a:pt x="1926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" name="Line"/>
            <p:cNvSpPr/>
            <p:nvPr/>
          </p:nvSpPr>
          <p:spPr>
            <a:xfrm>
              <a:off x="697562" y="336504"/>
              <a:ext cx="170705" cy="27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3" extrusionOk="0">
                  <a:moveTo>
                    <a:pt x="0" y="10302"/>
                  </a:moveTo>
                  <a:cubicBezTo>
                    <a:pt x="1459" y="13414"/>
                    <a:pt x="2919" y="16526"/>
                    <a:pt x="3357" y="18539"/>
                  </a:cubicBezTo>
                  <a:cubicBezTo>
                    <a:pt x="3795" y="20553"/>
                    <a:pt x="3211" y="21468"/>
                    <a:pt x="2773" y="21376"/>
                  </a:cubicBezTo>
                  <a:cubicBezTo>
                    <a:pt x="2335" y="21285"/>
                    <a:pt x="2043" y="20187"/>
                    <a:pt x="3503" y="16800"/>
                  </a:cubicBezTo>
                  <a:cubicBezTo>
                    <a:pt x="4962" y="13414"/>
                    <a:pt x="8173" y="7739"/>
                    <a:pt x="10362" y="4536"/>
                  </a:cubicBezTo>
                  <a:cubicBezTo>
                    <a:pt x="12551" y="1332"/>
                    <a:pt x="13719" y="600"/>
                    <a:pt x="15032" y="234"/>
                  </a:cubicBezTo>
                  <a:cubicBezTo>
                    <a:pt x="16346" y="-132"/>
                    <a:pt x="17805" y="-132"/>
                    <a:pt x="18973" y="692"/>
                  </a:cubicBezTo>
                  <a:cubicBezTo>
                    <a:pt x="20141" y="1515"/>
                    <a:pt x="21016" y="3163"/>
                    <a:pt x="21308" y="4170"/>
                  </a:cubicBezTo>
                  <a:cubicBezTo>
                    <a:pt x="21600" y="5176"/>
                    <a:pt x="21308" y="5543"/>
                    <a:pt x="21016" y="59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" name="Line"/>
            <p:cNvSpPr/>
            <p:nvPr/>
          </p:nvSpPr>
          <p:spPr>
            <a:xfrm>
              <a:off x="837051" y="374715"/>
              <a:ext cx="425538" cy="25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094" extrusionOk="0">
                  <a:moveTo>
                    <a:pt x="1762" y="8686"/>
                  </a:moveTo>
                  <a:cubicBezTo>
                    <a:pt x="1293" y="9444"/>
                    <a:pt x="823" y="10202"/>
                    <a:pt x="471" y="11055"/>
                  </a:cubicBezTo>
                  <a:cubicBezTo>
                    <a:pt x="119" y="11907"/>
                    <a:pt x="-116" y="12855"/>
                    <a:pt x="60" y="13423"/>
                  </a:cubicBezTo>
                  <a:cubicBezTo>
                    <a:pt x="236" y="13992"/>
                    <a:pt x="823" y="14181"/>
                    <a:pt x="2584" y="12949"/>
                  </a:cubicBezTo>
                  <a:cubicBezTo>
                    <a:pt x="4345" y="11718"/>
                    <a:pt x="7280" y="9065"/>
                    <a:pt x="9041" y="7076"/>
                  </a:cubicBezTo>
                  <a:cubicBezTo>
                    <a:pt x="10801" y="5086"/>
                    <a:pt x="11388" y="3760"/>
                    <a:pt x="11682" y="2623"/>
                  </a:cubicBezTo>
                  <a:cubicBezTo>
                    <a:pt x="11975" y="1486"/>
                    <a:pt x="11975" y="539"/>
                    <a:pt x="11623" y="160"/>
                  </a:cubicBezTo>
                  <a:cubicBezTo>
                    <a:pt x="11271" y="-219"/>
                    <a:pt x="10567" y="-30"/>
                    <a:pt x="9334" y="1865"/>
                  </a:cubicBezTo>
                  <a:cubicBezTo>
                    <a:pt x="8101" y="3760"/>
                    <a:pt x="6341" y="7360"/>
                    <a:pt x="5401" y="10770"/>
                  </a:cubicBezTo>
                  <a:cubicBezTo>
                    <a:pt x="4462" y="14181"/>
                    <a:pt x="4345" y="17402"/>
                    <a:pt x="5401" y="19202"/>
                  </a:cubicBezTo>
                  <a:cubicBezTo>
                    <a:pt x="6458" y="21002"/>
                    <a:pt x="8688" y="21381"/>
                    <a:pt x="11564" y="20907"/>
                  </a:cubicBezTo>
                  <a:cubicBezTo>
                    <a:pt x="14441" y="20434"/>
                    <a:pt x="17962" y="19107"/>
                    <a:pt x="21484" y="17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" name="Line"/>
            <p:cNvSpPr/>
            <p:nvPr/>
          </p:nvSpPr>
          <p:spPr>
            <a:xfrm>
              <a:off x="1517984" y="346456"/>
              <a:ext cx="281728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extrusionOk="0">
                  <a:moveTo>
                    <a:pt x="3924" y="2062"/>
                  </a:moveTo>
                  <a:cubicBezTo>
                    <a:pt x="2685" y="1520"/>
                    <a:pt x="1445" y="977"/>
                    <a:pt x="737" y="977"/>
                  </a:cubicBezTo>
                  <a:cubicBezTo>
                    <a:pt x="29" y="977"/>
                    <a:pt x="-148" y="1520"/>
                    <a:pt x="118" y="2768"/>
                  </a:cubicBezTo>
                  <a:cubicBezTo>
                    <a:pt x="383" y="4016"/>
                    <a:pt x="1091" y="5970"/>
                    <a:pt x="1711" y="7218"/>
                  </a:cubicBezTo>
                  <a:cubicBezTo>
                    <a:pt x="2331" y="8466"/>
                    <a:pt x="2862" y="9009"/>
                    <a:pt x="4455" y="8901"/>
                  </a:cubicBezTo>
                  <a:cubicBezTo>
                    <a:pt x="6049" y="8792"/>
                    <a:pt x="8704" y="8032"/>
                    <a:pt x="10741" y="6621"/>
                  </a:cubicBezTo>
                  <a:cubicBezTo>
                    <a:pt x="12777" y="5210"/>
                    <a:pt x="14193" y="3148"/>
                    <a:pt x="14901" y="1845"/>
                  </a:cubicBezTo>
                  <a:cubicBezTo>
                    <a:pt x="15609" y="543"/>
                    <a:pt x="15609" y="0"/>
                    <a:pt x="16052" y="0"/>
                  </a:cubicBezTo>
                  <a:cubicBezTo>
                    <a:pt x="16495" y="0"/>
                    <a:pt x="17380" y="543"/>
                    <a:pt x="18265" y="2659"/>
                  </a:cubicBezTo>
                  <a:cubicBezTo>
                    <a:pt x="19150" y="4776"/>
                    <a:pt x="20036" y="8466"/>
                    <a:pt x="20567" y="11885"/>
                  </a:cubicBezTo>
                  <a:cubicBezTo>
                    <a:pt x="21098" y="15305"/>
                    <a:pt x="21275" y="18452"/>
                    <a:pt x="2145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" name="Line"/>
            <p:cNvSpPr/>
            <p:nvPr/>
          </p:nvSpPr>
          <p:spPr>
            <a:xfrm>
              <a:off x="1846797" y="356795"/>
              <a:ext cx="186673" cy="23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173" extrusionOk="0">
                  <a:moveTo>
                    <a:pt x="6365" y="4228"/>
                  </a:moveTo>
                  <a:cubicBezTo>
                    <a:pt x="5079" y="2994"/>
                    <a:pt x="3793" y="1759"/>
                    <a:pt x="2765" y="1657"/>
                  </a:cubicBezTo>
                  <a:cubicBezTo>
                    <a:pt x="1736" y="1554"/>
                    <a:pt x="965" y="2582"/>
                    <a:pt x="450" y="5668"/>
                  </a:cubicBezTo>
                  <a:cubicBezTo>
                    <a:pt x="-64" y="8754"/>
                    <a:pt x="-321" y="13897"/>
                    <a:pt x="708" y="17085"/>
                  </a:cubicBezTo>
                  <a:cubicBezTo>
                    <a:pt x="1736" y="20274"/>
                    <a:pt x="4050" y="21508"/>
                    <a:pt x="7779" y="21097"/>
                  </a:cubicBezTo>
                  <a:cubicBezTo>
                    <a:pt x="11508" y="20685"/>
                    <a:pt x="16650" y="18628"/>
                    <a:pt x="18965" y="15131"/>
                  </a:cubicBezTo>
                  <a:cubicBezTo>
                    <a:pt x="21279" y="11634"/>
                    <a:pt x="20765" y="6697"/>
                    <a:pt x="19993" y="3817"/>
                  </a:cubicBezTo>
                  <a:cubicBezTo>
                    <a:pt x="19222" y="937"/>
                    <a:pt x="18193" y="114"/>
                    <a:pt x="16393" y="11"/>
                  </a:cubicBezTo>
                  <a:cubicBezTo>
                    <a:pt x="14593" y="-92"/>
                    <a:pt x="12022" y="525"/>
                    <a:pt x="10736" y="1965"/>
                  </a:cubicBezTo>
                  <a:cubicBezTo>
                    <a:pt x="9450" y="3405"/>
                    <a:pt x="9450" y="5668"/>
                    <a:pt x="9708" y="6902"/>
                  </a:cubicBezTo>
                  <a:cubicBezTo>
                    <a:pt x="9965" y="8137"/>
                    <a:pt x="10479" y="8342"/>
                    <a:pt x="10993" y="8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" name="Line"/>
            <p:cNvSpPr/>
            <p:nvPr/>
          </p:nvSpPr>
          <p:spPr>
            <a:xfrm>
              <a:off x="2099663" y="331109"/>
              <a:ext cx="205943" cy="245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3" h="20941" extrusionOk="0">
                  <a:moveTo>
                    <a:pt x="0" y="6857"/>
                  </a:moveTo>
                  <a:cubicBezTo>
                    <a:pt x="475" y="10028"/>
                    <a:pt x="949" y="13198"/>
                    <a:pt x="1543" y="15675"/>
                  </a:cubicBezTo>
                  <a:cubicBezTo>
                    <a:pt x="2136" y="18152"/>
                    <a:pt x="2848" y="19936"/>
                    <a:pt x="4510" y="20629"/>
                  </a:cubicBezTo>
                  <a:cubicBezTo>
                    <a:pt x="6171" y="21323"/>
                    <a:pt x="8782" y="20927"/>
                    <a:pt x="11868" y="18747"/>
                  </a:cubicBezTo>
                  <a:cubicBezTo>
                    <a:pt x="14954" y="16567"/>
                    <a:pt x="18514" y="12604"/>
                    <a:pt x="20057" y="9334"/>
                  </a:cubicBezTo>
                  <a:cubicBezTo>
                    <a:pt x="21600" y="6064"/>
                    <a:pt x="21125" y="3488"/>
                    <a:pt x="19820" y="1903"/>
                  </a:cubicBezTo>
                  <a:cubicBezTo>
                    <a:pt x="18514" y="317"/>
                    <a:pt x="16378" y="-277"/>
                    <a:pt x="15429" y="119"/>
                  </a:cubicBezTo>
                  <a:cubicBezTo>
                    <a:pt x="14479" y="516"/>
                    <a:pt x="14716" y="1903"/>
                    <a:pt x="14954" y="32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4" name="Line"/>
            <p:cNvSpPr/>
            <p:nvPr/>
          </p:nvSpPr>
          <p:spPr>
            <a:xfrm>
              <a:off x="2615859" y="209268"/>
              <a:ext cx="27904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680"/>
                    <a:pt x="7200" y="9360"/>
                    <a:pt x="10800" y="12960"/>
                  </a:cubicBezTo>
                  <a:cubicBezTo>
                    <a:pt x="14400" y="16560"/>
                    <a:pt x="1800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" name="Line"/>
            <p:cNvSpPr/>
            <p:nvPr/>
          </p:nvSpPr>
          <p:spPr>
            <a:xfrm>
              <a:off x="2674280" y="320275"/>
              <a:ext cx="796260" cy="34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30" extrusionOk="0">
                  <a:moveTo>
                    <a:pt x="3874" y="883"/>
                  </a:moveTo>
                  <a:cubicBezTo>
                    <a:pt x="3499" y="601"/>
                    <a:pt x="3123" y="319"/>
                    <a:pt x="2622" y="1025"/>
                  </a:cubicBezTo>
                  <a:cubicBezTo>
                    <a:pt x="2121" y="1730"/>
                    <a:pt x="1495" y="3425"/>
                    <a:pt x="994" y="5613"/>
                  </a:cubicBezTo>
                  <a:cubicBezTo>
                    <a:pt x="493" y="7801"/>
                    <a:pt x="118" y="10483"/>
                    <a:pt x="24" y="12107"/>
                  </a:cubicBezTo>
                  <a:cubicBezTo>
                    <a:pt x="-70" y="13730"/>
                    <a:pt x="118" y="14295"/>
                    <a:pt x="587" y="14578"/>
                  </a:cubicBezTo>
                  <a:cubicBezTo>
                    <a:pt x="1057" y="14860"/>
                    <a:pt x="1808" y="14860"/>
                    <a:pt x="3029" y="13730"/>
                  </a:cubicBezTo>
                  <a:cubicBezTo>
                    <a:pt x="4250" y="12601"/>
                    <a:pt x="5940" y="10342"/>
                    <a:pt x="7036" y="8295"/>
                  </a:cubicBezTo>
                  <a:cubicBezTo>
                    <a:pt x="8132" y="6248"/>
                    <a:pt x="8633" y="4413"/>
                    <a:pt x="8914" y="3072"/>
                  </a:cubicBezTo>
                  <a:cubicBezTo>
                    <a:pt x="9196" y="1730"/>
                    <a:pt x="9259" y="883"/>
                    <a:pt x="9133" y="389"/>
                  </a:cubicBezTo>
                  <a:cubicBezTo>
                    <a:pt x="9008" y="-105"/>
                    <a:pt x="8695" y="-246"/>
                    <a:pt x="8132" y="672"/>
                  </a:cubicBezTo>
                  <a:cubicBezTo>
                    <a:pt x="7568" y="1589"/>
                    <a:pt x="6754" y="3566"/>
                    <a:pt x="6160" y="5895"/>
                  </a:cubicBezTo>
                  <a:cubicBezTo>
                    <a:pt x="5565" y="8225"/>
                    <a:pt x="5189" y="10907"/>
                    <a:pt x="5033" y="12672"/>
                  </a:cubicBezTo>
                  <a:cubicBezTo>
                    <a:pt x="4876" y="14436"/>
                    <a:pt x="4939" y="15283"/>
                    <a:pt x="5377" y="15919"/>
                  </a:cubicBezTo>
                  <a:cubicBezTo>
                    <a:pt x="5815" y="16554"/>
                    <a:pt x="6629" y="16978"/>
                    <a:pt x="7819" y="16201"/>
                  </a:cubicBezTo>
                  <a:cubicBezTo>
                    <a:pt x="9008" y="15425"/>
                    <a:pt x="10573" y="13448"/>
                    <a:pt x="11544" y="11613"/>
                  </a:cubicBezTo>
                  <a:cubicBezTo>
                    <a:pt x="12514" y="9778"/>
                    <a:pt x="12890" y="8083"/>
                    <a:pt x="13172" y="6813"/>
                  </a:cubicBezTo>
                  <a:cubicBezTo>
                    <a:pt x="13453" y="5542"/>
                    <a:pt x="13641" y="4695"/>
                    <a:pt x="13579" y="4413"/>
                  </a:cubicBezTo>
                  <a:cubicBezTo>
                    <a:pt x="13516" y="4130"/>
                    <a:pt x="13203" y="4413"/>
                    <a:pt x="12671" y="5683"/>
                  </a:cubicBezTo>
                  <a:cubicBezTo>
                    <a:pt x="12139" y="6954"/>
                    <a:pt x="11387" y="9213"/>
                    <a:pt x="10980" y="10836"/>
                  </a:cubicBezTo>
                  <a:cubicBezTo>
                    <a:pt x="10573" y="12460"/>
                    <a:pt x="10511" y="13448"/>
                    <a:pt x="10636" y="14083"/>
                  </a:cubicBezTo>
                  <a:cubicBezTo>
                    <a:pt x="10761" y="14719"/>
                    <a:pt x="11074" y="15001"/>
                    <a:pt x="11607" y="14930"/>
                  </a:cubicBezTo>
                  <a:cubicBezTo>
                    <a:pt x="12139" y="14860"/>
                    <a:pt x="12890" y="14436"/>
                    <a:pt x="13453" y="13730"/>
                  </a:cubicBezTo>
                  <a:cubicBezTo>
                    <a:pt x="14017" y="13025"/>
                    <a:pt x="14393" y="12036"/>
                    <a:pt x="14737" y="11119"/>
                  </a:cubicBezTo>
                  <a:cubicBezTo>
                    <a:pt x="15081" y="10201"/>
                    <a:pt x="15394" y="9354"/>
                    <a:pt x="15645" y="9213"/>
                  </a:cubicBezTo>
                  <a:cubicBezTo>
                    <a:pt x="15895" y="9072"/>
                    <a:pt x="16083" y="9636"/>
                    <a:pt x="16177" y="11401"/>
                  </a:cubicBezTo>
                  <a:cubicBezTo>
                    <a:pt x="16271" y="13166"/>
                    <a:pt x="16271" y="16130"/>
                    <a:pt x="16240" y="18107"/>
                  </a:cubicBezTo>
                  <a:cubicBezTo>
                    <a:pt x="16208" y="20083"/>
                    <a:pt x="16146" y="21072"/>
                    <a:pt x="16114" y="21213"/>
                  </a:cubicBezTo>
                  <a:cubicBezTo>
                    <a:pt x="16083" y="21354"/>
                    <a:pt x="16083" y="20648"/>
                    <a:pt x="16240" y="18036"/>
                  </a:cubicBezTo>
                  <a:cubicBezTo>
                    <a:pt x="16396" y="15425"/>
                    <a:pt x="16709" y="10907"/>
                    <a:pt x="17335" y="7942"/>
                  </a:cubicBezTo>
                  <a:cubicBezTo>
                    <a:pt x="17961" y="4978"/>
                    <a:pt x="18900" y="3566"/>
                    <a:pt x="19652" y="3283"/>
                  </a:cubicBezTo>
                  <a:cubicBezTo>
                    <a:pt x="20403" y="3001"/>
                    <a:pt x="20967" y="3848"/>
                    <a:pt x="21248" y="4625"/>
                  </a:cubicBezTo>
                  <a:cubicBezTo>
                    <a:pt x="21530" y="5401"/>
                    <a:pt x="21530" y="6107"/>
                    <a:pt x="21060" y="7166"/>
                  </a:cubicBezTo>
                  <a:cubicBezTo>
                    <a:pt x="20591" y="8225"/>
                    <a:pt x="19652" y="9636"/>
                    <a:pt x="18650" y="10483"/>
                  </a:cubicBezTo>
                  <a:cubicBezTo>
                    <a:pt x="17648" y="11330"/>
                    <a:pt x="16584" y="11613"/>
                    <a:pt x="15520" y="118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" name="Line"/>
            <p:cNvSpPr/>
            <p:nvPr/>
          </p:nvSpPr>
          <p:spPr>
            <a:xfrm>
              <a:off x="3536642" y="390635"/>
              <a:ext cx="48830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7" name="Line"/>
            <p:cNvSpPr/>
            <p:nvPr/>
          </p:nvSpPr>
          <p:spPr>
            <a:xfrm>
              <a:off x="3550593" y="195317"/>
              <a:ext cx="20929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" name="Line"/>
            <p:cNvSpPr/>
            <p:nvPr/>
          </p:nvSpPr>
          <p:spPr>
            <a:xfrm>
              <a:off x="3672893" y="356712"/>
              <a:ext cx="240434" cy="17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0237" extrusionOk="0">
                  <a:moveTo>
                    <a:pt x="1538" y="6449"/>
                  </a:moveTo>
                  <a:cubicBezTo>
                    <a:pt x="1122" y="9183"/>
                    <a:pt x="707" y="11918"/>
                    <a:pt x="395" y="14515"/>
                  </a:cubicBezTo>
                  <a:cubicBezTo>
                    <a:pt x="84" y="17113"/>
                    <a:pt x="-124" y="19573"/>
                    <a:pt x="84" y="20120"/>
                  </a:cubicBezTo>
                  <a:cubicBezTo>
                    <a:pt x="291" y="20667"/>
                    <a:pt x="914" y="19300"/>
                    <a:pt x="2368" y="15745"/>
                  </a:cubicBezTo>
                  <a:cubicBezTo>
                    <a:pt x="3822" y="12191"/>
                    <a:pt x="6107" y="6449"/>
                    <a:pt x="7768" y="3168"/>
                  </a:cubicBezTo>
                  <a:cubicBezTo>
                    <a:pt x="9430" y="-113"/>
                    <a:pt x="10468" y="-933"/>
                    <a:pt x="12130" y="1118"/>
                  </a:cubicBezTo>
                  <a:cubicBezTo>
                    <a:pt x="13791" y="3168"/>
                    <a:pt x="16076" y="8090"/>
                    <a:pt x="17218" y="11234"/>
                  </a:cubicBezTo>
                  <a:cubicBezTo>
                    <a:pt x="18361" y="14378"/>
                    <a:pt x="18361" y="15745"/>
                    <a:pt x="18880" y="16566"/>
                  </a:cubicBezTo>
                  <a:cubicBezTo>
                    <a:pt x="19399" y="17386"/>
                    <a:pt x="20438" y="17659"/>
                    <a:pt x="21476" y="17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" name="Line"/>
            <p:cNvSpPr/>
            <p:nvPr/>
          </p:nvSpPr>
          <p:spPr>
            <a:xfrm>
              <a:off x="3466886" y="362732"/>
              <a:ext cx="693089" cy="5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37" extrusionOk="0">
                  <a:moveTo>
                    <a:pt x="19008" y="0"/>
                  </a:moveTo>
                  <a:cubicBezTo>
                    <a:pt x="17280" y="1276"/>
                    <a:pt x="15552" y="2551"/>
                    <a:pt x="14544" y="3402"/>
                  </a:cubicBezTo>
                  <a:cubicBezTo>
                    <a:pt x="13536" y="4252"/>
                    <a:pt x="13248" y="4677"/>
                    <a:pt x="13320" y="4805"/>
                  </a:cubicBezTo>
                  <a:cubicBezTo>
                    <a:pt x="13392" y="4932"/>
                    <a:pt x="13824" y="4762"/>
                    <a:pt x="14652" y="4252"/>
                  </a:cubicBezTo>
                  <a:cubicBezTo>
                    <a:pt x="15480" y="3742"/>
                    <a:pt x="16704" y="2891"/>
                    <a:pt x="17640" y="2594"/>
                  </a:cubicBezTo>
                  <a:cubicBezTo>
                    <a:pt x="18576" y="2296"/>
                    <a:pt x="19224" y="2551"/>
                    <a:pt x="19872" y="3954"/>
                  </a:cubicBezTo>
                  <a:cubicBezTo>
                    <a:pt x="20520" y="5357"/>
                    <a:pt x="21168" y="7909"/>
                    <a:pt x="21384" y="10290"/>
                  </a:cubicBezTo>
                  <a:cubicBezTo>
                    <a:pt x="21600" y="12671"/>
                    <a:pt x="21384" y="14882"/>
                    <a:pt x="20484" y="16583"/>
                  </a:cubicBezTo>
                  <a:cubicBezTo>
                    <a:pt x="19584" y="18283"/>
                    <a:pt x="18000" y="19474"/>
                    <a:pt x="15984" y="20239"/>
                  </a:cubicBezTo>
                  <a:cubicBezTo>
                    <a:pt x="13968" y="21005"/>
                    <a:pt x="11520" y="21345"/>
                    <a:pt x="8784" y="21472"/>
                  </a:cubicBezTo>
                  <a:cubicBezTo>
                    <a:pt x="6048" y="21600"/>
                    <a:pt x="3024" y="21515"/>
                    <a:pt x="0" y="214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" name="Line"/>
            <p:cNvSpPr/>
            <p:nvPr/>
          </p:nvSpPr>
          <p:spPr>
            <a:xfrm>
              <a:off x="4506771" y="80437"/>
              <a:ext cx="48314" cy="47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31" extrusionOk="0">
                  <a:moveTo>
                    <a:pt x="18285" y="2372"/>
                  </a:moveTo>
                  <a:cubicBezTo>
                    <a:pt x="16228" y="1737"/>
                    <a:pt x="14171" y="1102"/>
                    <a:pt x="11085" y="625"/>
                  </a:cubicBezTo>
                  <a:cubicBezTo>
                    <a:pt x="8000" y="149"/>
                    <a:pt x="3885" y="-169"/>
                    <a:pt x="1828" y="96"/>
                  </a:cubicBezTo>
                  <a:cubicBezTo>
                    <a:pt x="-229" y="360"/>
                    <a:pt x="-229" y="1207"/>
                    <a:pt x="285" y="3537"/>
                  </a:cubicBezTo>
                  <a:cubicBezTo>
                    <a:pt x="800" y="5866"/>
                    <a:pt x="1828" y="9678"/>
                    <a:pt x="5428" y="12907"/>
                  </a:cubicBezTo>
                  <a:cubicBezTo>
                    <a:pt x="9028" y="16137"/>
                    <a:pt x="15200" y="18784"/>
                    <a:pt x="21371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" name="Line"/>
            <p:cNvSpPr/>
            <p:nvPr/>
          </p:nvSpPr>
          <p:spPr>
            <a:xfrm>
              <a:off x="4528224" y="279025"/>
              <a:ext cx="289298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6" extrusionOk="0">
                  <a:moveTo>
                    <a:pt x="11752" y="0"/>
                  </a:moveTo>
                  <a:cubicBezTo>
                    <a:pt x="8323" y="5457"/>
                    <a:pt x="4894" y="10914"/>
                    <a:pt x="2837" y="14211"/>
                  </a:cubicBezTo>
                  <a:cubicBezTo>
                    <a:pt x="780" y="17507"/>
                    <a:pt x="94" y="18644"/>
                    <a:pt x="9" y="19667"/>
                  </a:cubicBezTo>
                  <a:cubicBezTo>
                    <a:pt x="-77" y="20691"/>
                    <a:pt x="437" y="21600"/>
                    <a:pt x="2580" y="21486"/>
                  </a:cubicBezTo>
                  <a:cubicBezTo>
                    <a:pt x="4723" y="21373"/>
                    <a:pt x="8494" y="20236"/>
                    <a:pt x="11752" y="18872"/>
                  </a:cubicBezTo>
                  <a:cubicBezTo>
                    <a:pt x="15009" y="17507"/>
                    <a:pt x="17752" y="15916"/>
                    <a:pt x="19380" y="14665"/>
                  </a:cubicBezTo>
                  <a:cubicBezTo>
                    <a:pt x="21009" y="13415"/>
                    <a:pt x="21523" y="12505"/>
                    <a:pt x="21266" y="11823"/>
                  </a:cubicBezTo>
                  <a:cubicBezTo>
                    <a:pt x="21009" y="11141"/>
                    <a:pt x="19980" y="10686"/>
                    <a:pt x="18952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" name="Line"/>
            <p:cNvSpPr/>
            <p:nvPr/>
          </p:nvSpPr>
          <p:spPr>
            <a:xfrm>
              <a:off x="4857361" y="334830"/>
              <a:ext cx="53480" cy="218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8" extrusionOk="0">
                  <a:moveTo>
                    <a:pt x="18783" y="0"/>
                  </a:moveTo>
                  <a:cubicBezTo>
                    <a:pt x="13148" y="4775"/>
                    <a:pt x="7513" y="9549"/>
                    <a:pt x="4226" y="12619"/>
                  </a:cubicBezTo>
                  <a:cubicBezTo>
                    <a:pt x="939" y="15688"/>
                    <a:pt x="0" y="17053"/>
                    <a:pt x="0" y="18303"/>
                  </a:cubicBezTo>
                  <a:cubicBezTo>
                    <a:pt x="0" y="19554"/>
                    <a:pt x="939" y="20691"/>
                    <a:pt x="4696" y="21145"/>
                  </a:cubicBezTo>
                  <a:cubicBezTo>
                    <a:pt x="8452" y="21600"/>
                    <a:pt x="15026" y="21373"/>
                    <a:pt x="21600" y="21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" name="Line"/>
            <p:cNvSpPr/>
            <p:nvPr/>
          </p:nvSpPr>
          <p:spPr>
            <a:xfrm>
              <a:off x="5023904" y="146488"/>
              <a:ext cx="270597" cy="38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40" extrusionOk="0">
                  <a:moveTo>
                    <a:pt x="18162" y="0"/>
                  </a:moveTo>
                  <a:cubicBezTo>
                    <a:pt x="17793" y="4478"/>
                    <a:pt x="17423" y="8956"/>
                    <a:pt x="17147" y="11590"/>
                  </a:cubicBezTo>
                  <a:cubicBezTo>
                    <a:pt x="16870" y="14224"/>
                    <a:pt x="16685" y="15015"/>
                    <a:pt x="16500" y="15739"/>
                  </a:cubicBezTo>
                  <a:cubicBezTo>
                    <a:pt x="16316" y="16463"/>
                    <a:pt x="16131" y="17122"/>
                    <a:pt x="15485" y="17320"/>
                  </a:cubicBezTo>
                  <a:cubicBezTo>
                    <a:pt x="14839" y="17517"/>
                    <a:pt x="13731" y="17254"/>
                    <a:pt x="12162" y="16727"/>
                  </a:cubicBezTo>
                  <a:cubicBezTo>
                    <a:pt x="10593" y="16200"/>
                    <a:pt x="8562" y="15410"/>
                    <a:pt x="6900" y="15015"/>
                  </a:cubicBezTo>
                  <a:cubicBezTo>
                    <a:pt x="5239" y="14620"/>
                    <a:pt x="3947" y="14620"/>
                    <a:pt x="2839" y="15212"/>
                  </a:cubicBezTo>
                  <a:cubicBezTo>
                    <a:pt x="1731" y="15805"/>
                    <a:pt x="808" y="16990"/>
                    <a:pt x="347" y="17978"/>
                  </a:cubicBezTo>
                  <a:cubicBezTo>
                    <a:pt x="-115" y="18966"/>
                    <a:pt x="-115" y="19756"/>
                    <a:pt x="347" y="20415"/>
                  </a:cubicBezTo>
                  <a:cubicBezTo>
                    <a:pt x="808" y="21073"/>
                    <a:pt x="1731" y="21600"/>
                    <a:pt x="5331" y="21534"/>
                  </a:cubicBezTo>
                  <a:cubicBezTo>
                    <a:pt x="8931" y="21468"/>
                    <a:pt x="15208" y="20810"/>
                    <a:pt x="21485" y="201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" name="Line"/>
            <p:cNvSpPr/>
            <p:nvPr/>
          </p:nvSpPr>
          <p:spPr>
            <a:xfrm>
              <a:off x="5337396" y="334830"/>
              <a:ext cx="187301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extrusionOk="0">
                  <a:moveTo>
                    <a:pt x="21481" y="0"/>
                  </a:moveTo>
                  <a:cubicBezTo>
                    <a:pt x="16414" y="1029"/>
                    <a:pt x="11348" y="2057"/>
                    <a:pt x="8148" y="2957"/>
                  </a:cubicBezTo>
                  <a:cubicBezTo>
                    <a:pt x="4948" y="3857"/>
                    <a:pt x="3614" y="4629"/>
                    <a:pt x="2414" y="5529"/>
                  </a:cubicBezTo>
                  <a:cubicBezTo>
                    <a:pt x="1214" y="6429"/>
                    <a:pt x="148" y="7457"/>
                    <a:pt x="14" y="8486"/>
                  </a:cubicBezTo>
                  <a:cubicBezTo>
                    <a:pt x="-119" y="9514"/>
                    <a:pt x="681" y="10543"/>
                    <a:pt x="3748" y="11829"/>
                  </a:cubicBezTo>
                  <a:cubicBezTo>
                    <a:pt x="6814" y="13114"/>
                    <a:pt x="12148" y="14657"/>
                    <a:pt x="15081" y="16071"/>
                  </a:cubicBezTo>
                  <a:cubicBezTo>
                    <a:pt x="18014" y="17486"/>
                    <a:pt x="18548" y="18771"/>
                    <a:pt x="18014" y="19671"/>
                  </a:cubicBezTo>
                  <a:cubicBezTo>
                    <a:pt x="17481" y="20571"/>
                    <a:pt x="15881" y="21086"/>
                    <a:pt x="14014" y="21343"/>
                  </a:cubicBezTo>
                  <a:cubicBezTo>
                    <a:pt x="12148" y="21600"/>
                    <a:pt x="10014" y="21600"/>
                    <a:pt x="78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" name="Line"/>
            <p:cNvSpPr/>
            <p:nvPr/>
          </p:nvSpPr>
          <p:spPr>
            <a:xfrm>
              <a:off x="4931768" y="0"/>
              <a:ext cx="12556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" name="Line"/>
            <p:cNvSpPr/>
            <p:nvPr/>
          </p:nvSpPr>
          <p:spPr>
            <a:xfrm>
              <a:off x="5874674" y="299951"/>
              <a:ext cx="406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0"/>
                  </a:moveTo>
                  <a:cubicBezTo>
                    <a:pt x="6582" y="1751"/>
                    <a:pt x="2982" y="3503"/>
                    <a:pt x="1182" y="6519"/>
                  </a:cubicBezTo>
                  <a:cubicBezTo>
                    <a:pt x="-618" y="9535"/>
                    <a:pt x="-618" y="13816"/>
                    <a:pt x="2982" y="16541"/>
                  </a:cubicBezTo>
                  <a:cubicBezTo>
                    <a:pt x="6582" y="19265"/>
                    <a:pt x="13782" y="20432"/>
                    <a:pt x="209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" name="Line"/>
            <p:cNvSpPr/>
            <p:nvPr/>
          </p:nvSpPr>
          <p:spPr>
            <a:xfrm>
              <a:off x="5961556" y="316608"/>
              <a:ext cx="295581" cy="27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91" extrusionOk="0">
                  <a:moveTo>
                    <a:pt x="1202" y="1411"/>
                  </a:moveTo>
                  <a:cubicBezTo>
                    <a:pt x="864" y="5371"/>
                    <a:pt x="527" y="9331"/>
                    <a:pt x="274" y="11851"/>
                  </a:cubicBezTo>
                  <a:cubicBezTo>
                    <a:pt x="21" y="14371"/>
                    <a:pt x="-148" y="15451"/>
                    <a:pt x="189" y="15901"/>
                  </a:cubicBezTo>
                  <a:cubicBezTo>
                    <a:pt x="527" y="16351"/>
                    <a:pt x="1371" y="16171"/>
                    <a:pt x="2974" y="14281"/>
                  </a:cubicBezTo>
                  <a:cubicBezTo>
                    <a:pt x="4577" y="12391"/>
                    <a:pt x="6940" y="8791"/>
                    <a:pt x="8290" y="6541"/>
                  </a:cubicBezTo>
                  <a:cubicBezTo>
                    <a:pt x="9640" y="4291"/>
                    <a:pt x="9977" y="3391"/>
                    <a:pt x="10399" y="2401"/>
                  </a:cubicBezTo>
                  <a:cubicBezTo>
                    <a:pt x="10821" y="1411"/>
                    <a:pt x="11327" y="331"/>
                    <a:pt x="12002" y="61"/>
                  </a:cubicBezTo>
                  <a:cubicBezTo>
                    <a:pt x="12677" y="-209"/>
                    <a:pt x="13521" y="331"/>
                    <a:pt x="14955" y="3571"/>
                  </a:cubicBezTo>
                  <a:cubicBezTo>
                    <a:pt x="16390" y="6811"/>
                    <a:pt x="18415" y="12751"/>
                    <a:pt x="19596" y="16171"/>
                  </a:cubicBezTo>
                  <a:cubicBezTo>
                    <a:pt x="20777" y="19591"/>
                    <a:pt x="21115" y="20491"/>
                    <a:pt x="21452" y="21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" name="Line"/>
            <p:cNvSpPr/>
            <p:nvPr/>
          </p:nvSpPr>
          <p:spPr>
            <a:xfrm>
              <a:off x="6515235" y="242234"/>
              <a:ext cx="246622" cy="299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24" extrusionOk="0">
                  <a:moveTo>
                    <a:pt x="7800" y="3104"/>
                  </a:moveTo>
                  <a:cubicBezTo>
                    <a:pt x="8600" y="2444"/>
                    <a:pt x="9400" y="1785"/>
                    <a:pt x="10100" y="1125"/>
                  </a:cubicBezTo>
                  <a:cubicBezTo>
                    <a:pt x="10800" y="466"/>
                    <a:pt x="11400" y="-194"/>
                    <a:pt x="11100" y="53"/>
                  </a:cubicBezTo>
                  <a:cubicBezTo>
                    <a:pt x="10800" y="301"/>
                    <a:pt x="9600" y="1455"/>
                    <a:pt x="7700" y="3269"/>
                  </a:cubicBezTo>
                  <a:cubicBezTo>
                    <a:pt x="5800" y="5082"/>
                    <a:pt x="3200" y="7556"/>
                    <a:pt x="1700" y="9204"/>
                  </a:cubicBezTo>
                  <a:cubicBezTo>
                    <a:pt x="200" y="10853"/>
                    <a:pt x="-200" y="11678"/>
                    <a:pt x="600" y="12172"/>
                  </a:cubicBezTo>
                  <a:cubicBezTo>
                    <a:pt x="1400" y="12667"/>
                    <a:pt x="3400" y="12832"/>
                    <a:pt x="6600" y="13162"/>
                  </a:cubicBezTo>
                  <a:cubicBezTo>
                    <a:pt x="9800" y="13491"/>
                    <a:pt x="14200" y="13986"/>
                    <a:pt x="16800" y="14563"/>
                  </a:cubicBezTo>
                  <a:cubicBezTo>
                    <a:pt x="19400" y="15140"/>
                    <a:pt x="20200" y="15800"/>
                    <a:pt x="20700" y="16542"/>
                  </a:cubicBezTo>
                  <a:cubicBezTo>
                    <a:pt x="21200" y="17284"/>
                    <a:pt x="21400" y="18108"/>
                    <a:pt x="21000" y="18768"/>
                  </a:cubicBezTo>
                  <a:cubicBezTo>
                    <a:pt x="20600" y="19427"/>
                    <a:pt x="19600" y="19922"/>
                    <a:pt x="17100" y="20417"/>
                  </a:cubicBezTo>
                  <a:cubicBezTo>
                    <a:pt x="14600" y="20911"/>
                    <a:pt x="10600" y="21406"/>
                    <a:pt x="7500" y="21159"/>
                  </a:cubicBezTo>
                  <a:cubicBezTo>
                    <a:pt x="4400" y="20911"/>
                    <a:pt x="2200" y="19922"/>
                    <a:pt x="0" y="18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" name="Line"/>
            <p:cNvSpPr/>
            <p:nvPr/>
          </p:nvSpPr>
          <p:spPr>
            <a:xfrm>
              <a:off x="6786047" y="31331"/>
              <a:ext cx="454654" cy="48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21" extrusionOk="0">
                  <a:moveTo>
                    <a:pt x="2676" y="14827"/>
                  </a:moveTo>
                  <a:cubicBezTo>
                    <a:pt x="2895" y="14216"/>
                    <a:pt x="3113" y="13605"/>
                    <a:pt x="2949" y="13350"/>
                  </a:cubicBezTo>
                  <a:cubicBezTo>
                    <a:pt x="2786" y="13095"/>
                    <a:pt x="2240" y="13197"/>
                    <a:pt x="1749" y="13758"/>
                  </a:cubicBezTo>
                  <a:cubicBezTo>
                    <a:pt x="1258" y="14318"/>
                    <a:pt x="822" y="15337"/>
                    <a:pt x="440" y="16509"/>
                  </a:cubicBezTo>
                  <a:cubicBezTo>
                    <a:pt x="58" y="17680"/>
                    <a:pt x="-269" y="19005"/>
                    <a:pt x="331" y="19973"/>
                  </a:cubicBezTo>
                  <a:cubicBezTo>
                    <a:pt x="931" y="20941"/>
                    <a:pt x="2458" y="21552"/>
                    <a:pt x="4040" y="20992"/>
                  </a:cubicBezTo>
                  <a:cubicBezTo>
                    <a:pt x="5622" y="20431"/>
                    <a:pt x="7258" y="18699"/>
                    <a:pt x="8295" y="15846"/>
                  </a:cubicBezTo>
                  <a:cubicBezTo>
                    <a:pt x="9331" y="12994"/>
                    <a:pt x="9767" y="9020"/>
                    <a:pt x="9986" y="6422"/>
                  </a:cubicBezTo>
                  <a:cubicBezTo>
                    <a:pt x="10204" y="3824"/>
                    <a:pt x="10204" y="2601"/>
                    <a:pt x="10204" y="1633"/>
                  </a:cubicBezTo>
                  <a:cubicBezTo>
                    <a:pt x="10204" y="665"/>
                    <a:pt x="10204" y="-48"/>
                    <a:pt x="10367" y="3"/>
                  </a:cubicBezTo>
                  <a:cubicBezTo>
                    <a:pt x="10531" y="54"/>
                    <a:pt x="10858" y="869"/>
                    <a:pt x="11186" y="2958"/>
                  </a:cubicBezTo>
                  <a:cubicBezTo>
                    <a:pt x="11513" y="5046"/>
                    <a:pt x="11840" y="8409"/>
                    <a:pt x="11895" y="11414"/>
                  </a:cubicBezTo>
                  <a:cubicBezTo>
                    <a:pt x="11949" y="14420"/>
                    <a:pt x="11731" y="17069"/>
                    <a:pt x="11622" y="18699"/>
                  </a:cubicBezTo>
                  <a:cubicBezTo>
                    <a:pt x="11513" y="20329"/>
                    <a:pt x="11513" y="20941"/>
                    <a:pt x="11786" y="21144"/>
                  </a:cubicBezTo>
                  <a:cubicBezTo>
                    <a:pt x="12058" y="21348"/>
                    <a:pt x="12604" y="21144"/>
                    <a:pt x="13367" y="20075"/>
                  </a:cubicBezTo>
                  <a:cubicBezTo>
                    <a:pt x="14131" y="19005"/>
                    <a:pt x="15113" y="17069"/>
                    <a:pt x="15767" y="15744"/>
                  </a:cubicBezTo>
                  <a:cubicBezTo>
                    <a:pt x="16422" y="14420"/>
                    <a:pt x="16749" y="13707"/>
                    <a:pt x="17131" y="13197"/>
                  </a:cubicBezTo>
                  <a:cubicBezTo>
                    <a:pt x="17513" y="12688"/>
                    <a:pt x="17949" y="12382"/>
                    <a:pt x="18331" y="12433"/>
                  </a:cubicBezTo>
                  <a:cubicBezTo>
                    <a:pt x="18713" y="12484"/>
                    <a:pt x="19040" y="12892"/>
                    <a:pt x="19204" y="14267"/>
                  </a:cubicBezTo>
                  <a:cubicBezTo>
                    <a:pt x="19367" y="15643"/>
                    <a:pt x="19367" y="17986"/>
                    <a:pt x="19367" y="19412"/>
                  </a:cubicBezTo>
                  <a:cubicBezTo>
                    <a:pt x="19367" y="20839"/>
                    <a:pt x="19367" y="21348"/>
                    <a:pt x="19695" y="21195"/>
                  </a:cubicBezTo>
                  <a:cubicBezTo>
                    <a:pt x="20022" y="21043"/>
                    <a:pt x="20676" y="20227"/>
                    <a:pt x="21331" y="194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0" name="Line"/>
            <p:cNvSpPr/>
            <p:nvPr/>
          </p:nvSpPr>
          <p:spPr>
            <a:xfrm>
              <a:off x="7265011" y="343394"/>
              <a:ext cx="559766" cy="184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138" extrusionOk="0">
                  <a:moveTo>
                    <a:pt x="2793" y="2218"/>
                  </a:moveTo>
                  <a:cubicBezTo>
                    <a:pt x="3235" y="2218"/>
                    <a:pt x="3678" y="2218"/>
                    <a:pt x="3988" y="2885"/>
                  </a:cubicBezTo>
                  <a:cubicBezTo>
                    <a:pt x="4298" y="3551"/>
                    <a:pt x="4475" y="4885"/>
                    <a:pt x="4386" y="6751"/>
                  </a:cubicBezTo>
                  <a:cubicBezTo>
                    <a:pt x="4298" y="8618"/>
                    <a:pt x="3944" y="11018"/>
                    <a:pt x="3590" y="12885"/>
                  </a:cubicBezTo>
                  <a:cubicBezTo>
                    <a:pt x="3235" y="14751"/>
                    <a:pt x="2881" y="16085"/>
                    <a:pt x="2616" y="17418"/>
                  </a:cubicBezTo>
                  <a:cubicBezTo>
                    <a:pt x="2350" y="18751"/>
                    <a:pt x="2173" y="20085"/>
                    <a:pt x="2306" y="20751"/>
                  </a:cubicBezTo>
                  <a:cubicBezTo>
                    <a:pt x="2439" y="21418"/>
                    <a:pt x="2881" y="21418"/>
                    <a:pt x="3988" y="19151"/>
                  </a:cubicBezTo>
                  <a:cubicBezTo>
                    <a:pt x="5094" y="16885"/>
                    <a:pt x="6865" y="12351"/>
                    <a:pt x="7839" y="9285"/>
                  </a:cubicBezTo>
                  <a:cubicBezTo>
                    <a:pt x="8812" y="6218"/>
                    <a:pt x="8990" y="4618"/>
                    <a:pt x="8724" y="3418"/>
                  </a:cubicBezTo>
                  <a:cubicBezTo>
                    <a:pt x="8458" y="2218"/>
                    <a:pt x="7750" y="1418"/>
                    <a:pt x="6644" y="1018"/>
                  </a:cubicBezTo>
                  <a:cubicBezTo>
                    <a:pt x="5537" y="618"/>
                    <a:pt x="4032" y="618"/>
                    <a:pt x="2749" y="1151"/>
                  </a:cubicBezTo>
                  <a:cubicBezTo>
                    <a:pt x="1465" y="1685"/>
                    <a:pt x="403" y="2751"/>
                    <a:pt x="93" y="3285"/>
                  </a:cubicBezTo>
                  <a:cubicBezTo>
                    <a:pt x="-217" y="3818"/>
                    <a:pt x="226" y="3818"/>
                    <a:pt x="1819" y="3151"/>
                  </a:cubicBezTo>
                  <a:cubicBezTo>
                    <a:pt x="3412" y="2485"/>
                    <a:pt x="6157" y="1151"/>
                    <a:pt x="7927" y="485"/>
                  </a:cubicBezTo>
                  <a:cubicBezTo>
                    <a:pt x="9698" y="-182"/>
                    <a:pt x="10494" y="-182"/>
                    <a:pt x="10893" y="618"/>
                  </a:cubicBezTo>
                  <a:cubicBezTo>
                    <a:pt x="11291" y="1418"/>
                    <a:pt x="11291" y="3018"/>
                    <a:pt x="11026" y="5418"/>
                  </a:cubicBezTo>
                  <a:cubicBezTo>
                    <a:pt x="10760" y="7818"/>
                    <a:pt x="10229" y="11018"/>
                    <a:pt x="10008" y="13285"/>
                  </a:cubicBezTo>
                  <a:cubicBezTo>
                    <a:pt x="9786" y="15551"/>
                    <a:pt x="9875" y="16885"/>
                    <a:pt x="10140" y="17551"/>
                  </a:cubicBezTo>
                  <a:cubicBezTo>
                    <a:pt x="10406" y="18218"/>
                    <a:pt x="10849" y="18218"/>
                    <a:pt x="12398" y="17151"/>
                  </a:cubicBezTo>
                  <a:cubicBezTo>
                    <a:pt x="13947" y="16085"/>
                    <a:pt x="16603" y="13951"/>
                    <a:pt x="18196" y="12351"/>
                  </a:cubicBezTo>
                  <a:cubicBezTo>
                    <a:pt x="19790" y="10751"/>
                    <a:pt x="20321" y="9685"/>
                    <a:pt x="20719" y="8618"/>
                  </a:cubicBezTo>
                  <a:cubicBezTo>
                    <a:pt x="21117" y="7551"/>
                    <a:pt x="21383" y="6485"/>
                    <a:pt x="21294" y="5951"/>
                  </a:cubicBezTo>
                  <a:cubicBezTo>
                    <a:pt x="21206" y="5418"/>
                    <a:pt x="20763" y="5418"/>
                    <a:pt x="19613" y="6085"/>
                  </a:cubicBezTo>
                  <a:cubicBezTo>
                    <a:pt x="18462" y="6751"/>
                    <a:pt x="16603" y="8085"/>
                    <a:pt x="15363" y="8751"/>
                  </a:cubicBezTo>
                  <a:cubicBezTo>
                    <a:pt x="14124" y="9418"/>
                    <a:pt x="13504" y="9418"/>
                    <a:pt x="13327" y="8885"/>
                  </a:cubicBezTo>
                  <a:cubicBezTo>
                    <a:pt x="13150" y="8351"/>
                    <a:pt x="13416" y="7285"/>
                    <a:pt x="13903" y="5818"/>
                  </a:cubicBezTo>
                  <a:cubicBezTo>
                    <a:pt x="14390" y="4351"/>
                    <a:pt x="15098" y="2485"/>
                    <a:pt x="15806" y="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" name="Line"/>
            <p:cNvSpPr/>
            <p:nvPr/>
          </p:nvSpPr>
          <p:spPr>
            <a:xfrm>
              <a:off x="7889433" y="90683"/>
              <a:ext cx="1753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5" h="21600" extrusionOk="0">
                  <a:moveTo>
                    <a:pt x="0" y="0"/>
                  </a:moveTo>
                  <a:cubicBezTo>
                    <a:pt x="10800" y="1934"/>
                    <a:pt x="21600" y="3869"/>
                    <a:pt x="20250" y="6716"/>
                  </a:cubicBezTo>
                  <a:cubicBezTo>
                    <a:pt x="18900" y="9564"/>
                    <a:pt x="5400" y="13325"/>
                    <a:pt x="2700" y="15958"/>
                  </a:cubicBezTo>
                  <a:cubicBezTo>
                    <a:pt x="0" y="18591"/>
                    <a:pt x="8100" y="2009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2" name="Line"/>
            <p:cNvSpPr/>
            <p:nvPr/>
          </p:nvSpPr>
          <p:spPr>
            <a:xfrm>
              <a:off x="8348482" y="224780"/>
              <a:ext cx="342039" cy="313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103" extrusionOk="0">
                  <a:moveTo>
                    <a:pt x="4900" y="7408"/>
                  </a:moveTo>
                  <a:cubicBezTo>
                    <a:pt x="3879" y="6938"/>
                    <a:pt x="2857" y="6468"/>
                    <a:pt x="2127" y="6625"/>
                  </a:cubicBezTo>
                  <a:cubicBezTo>
                    <a:pt x="1397" y="6781"/>
                    <a:pt x="960" y="7564"/>
                    <a:pt x="595" y="9051"/>
                  </a:cubicBezTo>
                  <a:cubicBezTo>
                    <a:pt x="230" y="10538"/>
                    <a:pt x="-62" y="12729"/>
                    <a:pt x="11" y="14608"/>
                  </a:cubicBezTo>
                  <a:cubicBezTo>
                    <a:pt x="84" y="16486"/>
                    <a:pt x="522" y="18051"/>
                    <a:pt x="1908" y="18521"/>
                  </a:cubicBezTo>
                  <a:cubicBezTo>
                    <a:pt x="3295" y="18990"/>
                    <a:pt x="5630" y="18364"/>
                    <a:pt x="7381" y="17738"/>
                  </a:cubicBezTo>
                  <a:cubicBezTo>
                    <a:pt x="9133" y="17112"/>
                    <a:pt x="10300" y="16486"/>
                    <a:pt x="11103" y="16564"/>
                  </a:cubicBezTo>
                  <a:cubicBezTo>
                    <a:pt x="11906" y="16642"/>
                    <a:pt x="12343" y="17425"/>
                    <a:pt x="12708" y="18442"/>
                  </a:cubicBezTo>
                  <a:cubicBezTo>
                    <a:pt x="13073" y="19460"/>
                    <a:pt x="13365" y="20712"/>
                    <a:pt x="14095" y="21025"/>
                  </a:cubicBezTo>
                  <a:cubicBezTo>
                    <a:pt x="14824" y="21338"/>
                    <a:pt x="15992" y="20712"/>
                    <a:pt x="17306" y="18912"/>
                  </a:cubicBezTo>
                  <a:cubicBezTo>
                    <a:pt x="18619" y="17112"/>
                    <a:pt x="20079" y="14138"/>
                    <a:pt x="20808" y="11242"/>
                  </a:cubicBezTo>
                  <a:cubicBezTo>
                    <a:pt x="21538" y="8347"/>
                    <a:pt x="21538" y="5529"/>
                    <a:pt x="21392" y="3729"/>
                  </a:cubicBezTo>
                  <a:cubicBezTo>
                    <a:pt x="21246" y="1929"/>
                    <a:pt x="20954" y="1147"/>
                    <a:pt x="20443" y="599"/>
                  </a:cubicBezTo>
                  <a:cubicBezTo>
                    <a:pt x="19933" y="51"/>
                    <a:pt x="19203" y="-262"/>
                    <a:pt x="18692" y="286"/>
                  </a:cubicBezTo>
                  <a:cubicBezTo>
                    <a:pt x="18181" y="834"/>
                    <a:pt x="17889" y="2242"/>
                    <a:pt x="17597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" name="Line"/>
            <p:cNvSpPr/>
            <p:nvPr/>
          </p:nvSpPr>
          <p:spPr>
            <a:xfrm>
              <a:off x="8754411" y="27902"/>
              <a:ext cx="244148" cy="515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0"/>
                  </a:moveTo>
                  <a:cubicBezTo>
                    <a:pt x="0" y="3600"/>
                    <a:pt x="0" y="7200"/>
                    <a:pt x="309" y="10314"/>
                  </a:cubicBezTo>
                  <a:cubicBezTo>
                    <a:pt x="617" y="13427"/>
                    <a:pt x="1234" y="16054"/>
                    <a:pt x="1851" y="17611"/>
                  </a:cubicBezTo>
                  <a:cubicBezTo>
                    <a:pt x="2469" y="19168"/>
                    <a:pt x="3086" y="19654"/>
                    <a:pt x="3806" y="19703"/>
                  </a:cubicBezTo>
                  <a:cubicBezTo>
                    <a:pt x="4526" y="19751"/>
                    <a:pt x="5349" y="19362"/>
                    <a:pt x="6583" y="18049"/>
                  </a:cubicBezTo>
                  <a:cubicBezTo>
                    <a:pt x="7817" y="16735"/>
                    <a:pt x="9463" y="14497"/>
                    <a:pt x="10594" y="13038"/>
                  </a:cubicBezTo>
                  <a:cubicBezTo>
                    <a:pt x="11726" y="11578"/>
                    <a:pt x="12343" y="10897"/>
                    <a:pt x="12754" y="10800"/>
                  </a:cubicBezTo>
                  <a:cubicBezTo>
                    <a:pt x="13166" y="10703"/>
                    <a:pt x="13371" y="11189"/>
                    <a:pt x="13577" y="12649"/>
                  </a:cubicBezTo>
                  <a:cubicBezTo>
                    <a:pt x="13783" y="14108"/>
                    <a:pt x="13989" y="16541"/>
                    <a:pt x="14297" y="18000"/>
                  </a:cubicBezTo>
                  <a:cubicBezTo>
                    <a:pt x="14606" y="19459"/>
                    <a:pt x="15017" y="19946"/>
                    <a:pt x="15531" y="20481"/>
                  </a:cubicBezTo>
                  <a:cubicBezTo>
                    <a:pt x="16046" y="21016"/>
                    <a:pt x="16663" y="21600"/>
                    <a:pt x="17691" y="21551"/>
                  </a:cubicBezTo>
                  <a:cubicBezTo>
                    <a:pt x="18720" y="21503"/>
                    <a:pt x="20160" y="20822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" name="Line"/>
            <p:cNvSpPr/>
            <p:nvPr/>
          </p:nvSpPr>
          <p:spPr>
            <a:xfrm>
              <a:off x="9005534" y="282344"/>
              <a:ext cx="252357" cy="24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0707" extrusionOk="0">
                  <a:moveTo>
                    <a:pt x="2893" y="7446"/>
                  </a:moveTo>
                  <a:cubicBezTo>
                    <a:pt x="3857" y="7446"/>
                    <a:pt x="4821" y="7446"/>
                    <a:pt x="5400" y="8040"/>
                  </a:cubicBezTo>
                  <a:cubicBezTo>
                    <a:pt x="5979" y="8635"/>
                    <a:pt x="6171" y="9824"/>
                    <a:pt x="6171" y="11904"/>
                  </a:cubicBezTo>
                  <a:cubicBezTo>
                    <a:pt x="6171" y="13985"/>
                    <a:pt x="5979" y="16958"/>
                    <a:pt x="6268" y="18741"/>
                  </a:cubicBezTo>
                  <a:cubicBezTo>
                    <a:pt x="6557" y="20525"/>
                    <a:pt x="7329" y="21119"/>
                    <a:pt x="9643" y="20425"/>
                  </a:cubicBezTo>
                  <a:cubicBezTo>
                    <a:pt x="11957" y="19732"/>
                    <a:pt x="15814" y="17750"/>
                    <a:pt x="18225" y="14381"/>
                  </a:cubicBezTo>
                  <a:cubicBezTo>
                    <a:pt x="20636" y="11013"/>
                    <a:pt x="21600" y="6257"/>
                    <a:pt x="20443" y="3383"/>
                  </a:cubicBezTo>
                  <a:cubicBezTo>
                    <a:pt x="19286" y="510"/>
                    <a:pt x="16007" y="-481"/>
                    <a:pt x="12246" y="213"/>
                  </a:cubicBezTo>
                  <a:cubicBezTo>
                    <a:pt x="8486" y="906"/>
                    <a:pt x="4243" y="3284"/>
                    <a:pt x="0" y="5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" name="Line"/>
            <p:cNvSpPr/>
            <p:nvPr/>
          </p:nvSpPr>
          <p:spPr>
            <a:xfrm>
              <a:off x="9653741" y="135929"/>
              <a:ext cx="328508" cy="36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76" extrusionOk="0">
                  <a:moveTo>
                    <a:pt x="6334" y="9233"/>
                  </a:moveTo>
                  <a:cubicBezTo>
                    <a:pt x="5584" y="8960"/>
                    <a:pt x="4834" y="8686"/>
                    <a:pt x="4009" y="9575"/>
                  </a:cubicBezTo>
                  <a:cubicBezTo>
                    <a:pt x="3184" y="10464"/>
                    <a:pt x="2284" y="12514"/>
                    <a:pt x="1534" y="14360"/>
                  </a:cubicBezTo>
                  <a:cubicBezTo>
                    <a:pt x="784" y="16205"/>
                    <a:pt x="184" y="17846"/>
                    <a:pt x="34" y="19008"/>
                  </a:cubicBezTo>
                  <a:cubicBezTo>
                    <a:pt x="-116" y="20170"/>
                    <a:pt x="184" y="20853"/>
                    <a:pt x="1909" y="20580"/>
                  </a:cubicBezTo>
                  <a:cubicBezTo>
                    <a:pt x="3634" y="20307"/>
                    <a:pt x="6784" y="19076"/>
                    <a:pt x="8734" y="18256"/>
                  </a:cubicBezTo>
                  <a:cubicBezTo>
                    <a:pt x="10684" y="17436"/>
                    <a:pt x="11434" y="17026"/>
                    <a:pt x="12034" y="17094"/>
                  </a:cubicBezTo>
                  <a:cubicBezTo>
                    <a:pt x="12634" y="17162"/>
                    <a:pt x="13084" y="17709"/>
                    <a:pt x="13384" y="18324"/>
                  </a:cubicBezTo>
                  <a:cubicBezTo>
                    <a:pt x="13684" y="18940"/>
                    <a:pt x="13834" y="19623"/>
                    <a:pt x="14134" y="20238"/>
                  </a:cubicBezTo>
                  <a:cubicBezTo>
                    <a:pt x="14434" y="20853"/>
                    <a:pt x="14884" y="21400"/>
                    <a:pt x="15484" y="21469"/>
                  </a:cubicBezTo>
                  <a:cubicBezTo>
                    <a:pt x="16084" y="21537"/>
                    <a:pt x="16834" y="21127"/>
                    <a:pt x="17959" y="19350"/>
                  </a:cubicBezTo>
                  <a:cubicBezTo>
                    <a:pt x="19084" y="17572"/>
                    <a:pt x="20584" y="14428"/>
                    <a:pt x="21034" y="11215"/>
                  </a:cubicBezTo>
                  <a:cubicBezTo>
                    <a:pt x="21484" y="8003"/>
                    <a:pt x="20884" y="4722"/>
                    <a:pt x="20359" y="2740"/>
                  </a:cubicBezTo>
                  <a:cubicBezTo>
                    <a:pt x="19834" y="757"/>
                    <a:pt x="19384" y="74"/>
                    <a:pt x="18934" y="5"/>
                  </a:cubicBezTo>
                  <a:cubicBezTo>
                    <a:pt x="18484" y="-63"/>
                    <a:pt x="18034" y="484"/>
                    <a:pt x="18034" y="2398"/>
                  </a:cubicBezTo>
                  <a:cubicBezTo>
                    <a:pt x="18034" y="4312"/>
                    <a:pt x="18484" y="7593"/>
                    <a:pt x="18934" y="108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" name="Line"/>
            <p:cNvSpPr/>
            <p:nvPr/>
          </p:nvSpPr>
          <p:spPr>
            <a:xfrm>
              <a:off x="10069694" y="256758"/>
              <a:ext cx="148621" cy="24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6" h="21017" extrusionOk="0">
                  <a:moveTo>
                    <a:pt x="2366" y="5415"/>
                  </a:moveTo>
                  <a:cubicBezTo>
                    <a:pt x="1399" y="9539"/>
                    <a:pt x="432" y="13662"/>
                    <a:pt x="109" y="16215"/>
                  </a:cubicBezTo>
                  <a:cubicBezTo>
                    <a:pt x="-213" y="18768"/>
                    <a:pt x="109" y="19750"/>
                    <a:pt x="2044" y="20437"/>
                  </a:cubicBezTo>
                  <a:cubicBezTo>
                    <a:pt x="3978" y="21124"/>
                    <a:pt x="7524" y="21517"/>
                    <a:pt x="11232" y="19750"/>
                  </a:cubicBezTo>
                  <a:cubicBezTo>
                    <a:pt x="14939" y="17982"/>
                    <a:pt x="18808" y="14055"/>
                    <a:pt x="20097" y="10619"/>
                  </a:cubicBezTo>
                  <a:cubicBezTo>
                    <a:pt x="21387" y="7182"/>
                    <a:pt x="20097" y="4237"/>
                    <a:pt x="17680" y="2470"/>
                  </a:cubicBezTo>
                  <a:cubicBezTo>
                    <a:pt x="15262" y="702"/>
                    <a:pt x="11715" y="113"/>
                    <a:pt x="8975" y="15"/>
                  </a:cubicBezTo>
                  <a:cubicBezTo>
                    <a:pt x="6235" y="-83"/>
                    <a:pt x="4300" y="310"/>
                    <a:pt x="3333" y="997"/>
                  </a:cubicBezTo>
                  <a:cubicBezTo>
                    <a:pt x="2366" y="1684"/>
                    <a:pt x="2366" y="2666"/>
                    <a:pt x="3011" y="3550"/>
                  </a:cubicBezTo>
                  <a:cubicBezTo>
                    <a:pt x="3656" y="4433"/>
                    <a:pt x="4945" y="5219"/>
                    <a:pt x="6235" y="6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" name="Line"/>
            <p:cNvSpPr/>
            <p:nvPr/>
          </p:nvSpPr>
          <p:spPr>
            <a:xfrm>
              <a:off x="10269982" y="210305"/>
              <a:ext cx="215992" cy="272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234" extrusionOk="0">
                  <a:moveTo>
                    <a:pt x="1864" y="11354"/>
                  </a:moveTo>
                  <a:cubicBezTo>
                    <a:pt x="1182" y="13532"/>
                    <a:pt x="500" y="15711"/>
                    <a:pt x="159" y="17435"/>
                  </a:cubicBezTo>
                  <a:cubicBezTo>
                    <a:pt x="-182" y="19159"/>
                    <a:pt x="-182" y="20430"/>
                    <a:pt x="2319" y="20974"/>
                  </a:cubicBezTo>
                  <a:cubicBezTo>
                    <a:pt x="4820" y="21519"/>
                    <a:pt x="9822" y="21337"/>
                    <a:pt x="13460" y="19159"/>
                  </a:cubicBezTo>
                  <a:cubicBezTo>
                    <a:pt x="17098" y="16981"/>
                    <a:pt x="19372" y="12806"/>
                    <a:pt x="20395" y="9539"/>
                  </a:cubicBezTo>
                  <a:cubicBezTo>
                    <a:pt x="21418" y="6272"/>
                    <a:pt x="21191" y="3912"/>
                    <a:pt x="20736" y="2369"/>
                  </a:cubicBezTo>
                  <a:cubicBezTo>
                    <a:pt x="20281" y="827"/>
                    <a:pt x="19599" y="101"/>
                    <a:pt x="18803" y="10"/>
                  </a:cubicBezTo>
                  <a:cubicBezTo>
                    <a:pt x="18007" y="-81"/>
                    <a:pt x="17098" y="464"/>
                    <a:pt x="16757" y="1371"/>
                  </a:cubicBezTo>
                  <a:cubicBezTo>
                    <a:pt x="16416" y="2279"/>
                    <a:pt x="16643" y="3549"/>
                    <a:pt x="16871" y="4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" name="Line"/>
            <p:cNvSpPr/>
            <p:nvPr/>
          </p:nvSpPr>
          <p:spPr>
            <a:xfrm>
              <a:off x="10548892" y="153183"/>
              <a:ext cx="68012" cy="31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60" extrusionOk="0">
                  <a:moveTo>
                    <a:pt x="8100" y="2401"/>
                  </a:moveTo>
                  <a:cubicBezTo>
                    <a:pt x="9540" y="1289"/>
                    <a:pt x="10980" y="178"/>
                    <a:pt x="10980" y="19"/>
                  </a:cubicBezTo>
                  <a:cubicBezTo>
                    <a:pt x="10980" y="-140"/>
                    <a:pt x="9540" y="654"/>
                    <a:pt x="7380" y="3751"/>
                  </a:cubicBezTo>
                  <a:cubicBezTo>
                    <a:pt x="5220" y="6848"/>
                    <a:pt x="2340" y="12248"/>
                    <a:pt x="900" y="15504"/>
                  </a:cubicBezTo>
                  <a:cubicBezTo>
                    <a:pt x="-540" y="18760"/>
                    <a:pt x="-540" y="19872"/>
                    <a:pt x="3060" y="20507"/>
                  </a:cubicBezTo>
                  <a:cubicBezTo>
                    <a:pt x="6660" y="21142"/>
                    <a:pt x="13860" y="21301"/>
                    <a:pt x="21060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" name="Line"/>
            <p:cNvSpPr/>
            <p:nvPr/>
          </p:nvSpPr>
          <p:spPr>
            <a:xfrm>
              <a:off x="10627932" y="20926"/>
              <a:ext cx="344729" cy="49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88" extrusionOk="0">
                  <a:moveTo>
                    <a:pt x="17461" y="0"/>
                  </a:moveTo>
                  <a:cubicBezTo>
                    <a:pt x="17893" y="913"/>
                    <a:pt x="18325" y="1825"/>
                    <a:pt x="18397" y="3955"/>
                  </a:cubicBezTo>
                  <a:cubicBezTo>
                    <a:pt x="18469" y="6085"/>
                    <a:pt x="18181" y="9431"/>
                    <a:pt x="17965" y="11459"/>
                  </a:cubicBezTo>
                  <a:cubicBezTo>
                    <a:pt x="17749" y="13487"/>
                    <a:pt x="17605" y="14197"/>
                    <a:pt x="17389" y="15008"/>
                  </a:cubicBezTo>
                  <a:cubicBezTo>
                    <a:pt x="17173" y="15820"/>
                    <a:pt x="16885" y="16732"/>
                    <a:pt x="16381" y="16986"/>
                  </a:cubicBezTo>
                  <a:cubicBezTo>
                    <a:pt x="15877" y="17239"/>
                    <a:pt x="15157" y="16834"/>
                    <a:pt x="13285" y="16327"/>
                  </a:cubicBezTo>
                  <a:cubicBezTo>
                    <a:pt x="11413" y="15820"/>
                    <a:pt x="8389" y="15211"/>
                    <a:pt x="5941" y="15515"/>
                  </a:cubicBezTo>
                  <a:cubicBezTo>
                    <a:pt x="3493" y="15820"/>
                    <a:pt x="1621" y="17037"/>
                    <a:pt x="685" y="17949"/>
                  </a:cubicBezTo>
                  <a:cubicBezTo>
                    <a:pt x="-251" y="18862"/>
                    <a:pt x="-251" y="19470"/>
                    <a:pt x="829" y="20079"/>
                  </a:cubicBezTo>
                  <a:cubicBezTo>
                    <a:pt x="1909" y="20687"/>
                    <a:pt x="4069" y="21296"/>
                    <a:pt x="7381" y="21448"/>
                  </a:cubicBezTo>
                  <a:cubicBezTo>
                    <a:pt x="10693" y="21600"/>
                    <a:pt x="15157" y="21296"/>
                    <a:pt x="17677" y="20941"/>
                  </a:cubicBezTo>
                  <a:cubicBezTo>
                    <a:pt x="20197" y="20586"/>
                    <a:pt x="20773" y="20180"/>
                    <a:pt x="21349" y="197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" name="Line"/>
            <p:cNvSpPr/>
            <p:nvPr/>
          </p:nvSpPr>
          <p:spPr>
            <a:xfrm>
              <a:off x="1696751" y="1130051"/>
              <a:ext cx="225744" cy="254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335" extrusionOk="0">
                  <a:moveTo>
                    <a:pt x="5676" y="0"/>
                  </a:moveTo>
                  <a:cubicBezTo>
                    <a:pt x="3732" y="5838"/>
                    <a:pt x="1788" y="11676"/>
                    <a:pt x="816" y="15081"/>
                  </a:cubicBezTo>
                  <a:cubicBezTo>
                    <a:pt x="-156" y="18486"/>
                    <a:pt x="-156" y="19459"/>
                    <a:pt x="276" y="20238"/>
                  </a:cubicBezTo>
                  <a:cubicBezTo>
                    <a:pt x="708" y="21016"/>
                    <a:pt x="1572" y="21600"/>
                    <a:pt x="3948" y="21211"/>
                  </a:cubicBezTo>
                  <a:cubicBezTo>
                    <a:pt x="6324" y="20822"/>
                    <a:pt x="10212" y="19459"/>
                    <a:pt x="13452" y="17027"/>
                  </a:cubicBezTo>
                  <a:cubicBezTo>
                    <a:pt x="16692" y="14595"/>
                    <a:pt x="19284" y="11092"/>
                    <a:pt x="20364" y="8270"/>
                  </a:cubicBezTo>
                  <a:cubicBezTo>
                    <a:pt x="21444" y="5449"/>
                    <a:pt x="21012" y="3308"/>
                    <a:pt x="19608" y="1946"/>
                  </a:cubicBezTo>
                  <a:cubicBezTo>
                    <a:pt x="18204" y="584"/>
                    <a:pt x="15828" y="0"/>
                    <a:pt x="13776" y="97"/>
                  </a:cubicBezTo>
                  <a:cubicBezTo>
                    <a:pt x="11724" y="195"/>
                    <a:pt x="9996" y="973"/>
                    <a:pt x="8916" y="1849"/>
                  </a:cubicBezTo>
                  <a:cubicBezTo>
                    <a:pt x="7836" y="2724"/>
                    <a:pt x="7404" y="3697"/>
                    <a:pt x="7836" y="4281"/>
                  </a:cubicBezTo>
                  <a:cubicBezTo>
                    <a:pt x="8268" y="4865"/>
                    <a:pt x="9564" y="5059"/>
                    <a:pt x="10860" y="5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1" name="Line"/>
            <p:cNvSpPr/>
            <p:nvPr/>
          </p:nvSpPr>
          <p:spPr>
            <a:xfrm>
              <a:off x="1932248" y="1102149"/>
              <a:ext cx="237172" cy="2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6041"/>
                  </a:moveTo>
                  <a:cubicBezTo>
                    <a:pt x="1059" y="6041"/>
                    <a:pt x="2118" y="6041"/>
                    <a:pt x="3071" y="7047"/>
                  </a:cubicBezTo>
                  <a:cubicBezTo>
                    <a:pt x="4024" y="8054"/>
                    <a:pt x="4871" y="10068"/>
                    <a:pt x="5506" y="12356"/>
                  </a:cubicBezTo>
                  <a:cubicBezTo>
                    <a:pt x="6141" y="14644"/>
                    <a:pt x="6565" y="17207"/>
                    <a:pt x="6671" y="18946"/>
                  </a:cubicBezTo>
                  <a:cubicBezTo>
                    <a:pt x="6776" y="20685"/>
                    <a:pt x="6565" y="21600"/>
                    <a:pt x="6459" y="21325"/>
                  </a:cubicBezTo>
                  <a:cubicBezTo>
                    <a:pt x="6353" y="21051"/>
                    <a:pt x="6353" y="19586"/>
                    <a:pt x="7412" y="16749"/>
                  </a:cubicBezTo>
                  <a:cubicBezTo>
                    <a:pt x="8471" y="13912"/>
                    <a:pt x="10588" y="9702"/>
                    <a:pt x="13129" y="6681"/>
                  </a:cubicBezTo>
                  <a:cubicBezTo>
                    <a:pt x="15671" y="3661"/>
                    <a:pt x="18635" y="1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" name="Line"/>
            <p:cNvSpPr/>
            <p:nvPr/>
          </p:nvSpPr>
          <p:spPr>
            <a:xfrm>
              <a:off x="2139708" y="969612"/>
              <a:ext cx="280835" cy="385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9" extrusionOk="0">
                  <a:moveTo>
                    <a:pt x="12886" y="0"/>
                  </a:moveTo>
                  <a:cubicBezTo>
                    <a:pt x="13771" y="0"/>
                    <a:pt x="14656" y="0"/>
                    <a:pt x="15807" y="1479"/>
                  </a:cubicBezTo>
                  <a:cubicBezTo>
                    <a:pt x="16958" y="2957"/>
                    <a:pt x="18374" y="5914"/>
                    <a:pt x="19082" y="8164"/>
                  </a:cubicBezTo>
                  <a:cubicBezTo>
                    <a:pt x="19791" y="10414"/>
                    <a:pt x="19791" y="11957"/>
                    <a:pt x="19348" y="13307"/>
                  </a:cubicBezTo>
                  <a:cubicBezTo>
                    <a:pt x="18905" y="14657"/>
                    <a:pt x="18020" y="15814"/>
                    <a:pt x="16427" y="16264"/>
                  </a:cubicBezTo>
                  <a:cubicBezTo>
                    <a:pt x="14833" y="16714"/>
                    <a:pt x="12532" y="16457"/>
                    <a:pt x="10141" y="16200"/>
                  </a:cubicBezTo>
                  <a:cubicBezTo>
                    <a:pt x="7751" y="15943"/>
                    <a:pt x="5273" y="15686"/>
                    <a:pt x="3502" y="16136"/>
                  </a:cubicBezTo>
                  <a:cubicBezTo>
                    <a:pt x="1732" y="16586"/>
                    <a:pt x="669" y="17743"/>
                    <a:pt x="227" y="18643"/>
                  </a:cubicBezTo>
                  <a:cubicBezTo>
                    <a:pt x="-216" y="19543"/>
                    <a:pt x="-39" y="20186"/>
                    <a:pt x="1023" y="20700"/>
                  </a:cubicBezTo>
                  <a:cubicBezTo>
                    <a:pt x="2086" y="21214"/>
                    <a:pt x="4033" y="21600"/>
                    <a:pt x="7574" y="21086"/>
                  </a:cubicBezTo>
                  <a:cubicBezTo>
                    <a:pt x="11115" y="20571"/>
                    <a:pt x="16250" y="19157"/>
                    <a:pt x="21384" y="17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" name="Line"/>
            <p:cNvSpPr/>
            <p:nvPr/>
          </p:nvSpPr>
          <p:spPr>
            <a:xfrm>
              <a:off x="2518201" y="1185856"/>
              <a:ext cx="22271" cy="1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089" extrusionOk="0">
                  <a:moveTo>
                    <a:pt x="12960" y="0"/>
                  </a:moveTo>
                  <a:cubicBezTo>
                    <a:pt x="17280" y="4569"/>
                    <a:pt x="21600" y="9138"/>
                    <a:pt x="20520" y="13085"/>
                  </a:cubicBezTo>
                  <a:cubicBezTo>
                    <a:pt x="19440" y="17031"/>
                    <a:pt x="12960" y="20354"/>
                    <a:pt x="9720" y="20977"/>
                  </a:cubicBezTo>
                  <a:cubicBezTo>
                    <a:pt x="6480" y="21600"/>
                    <a:pt x="6480" y="19523"/>
                    <a:pt x="5400" y="17446"/>
                  </a:cubicBezTo>
                  <a:cubicBezTo>
                    <a:pt x="4320" y="15369"/>
                    <a:pt x="2160" y="13292"/>
                    <a:pt x="0" y="112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" name="Line"/>
            <p:cNvSpPr/>
            <p:nvPr/>
          </p:nvSpPr>
          <p:spPr>
            <a:xfrm>
              <a:off x="2532152" y="990538"/>
              <a:ext cx="27903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" name="Line"/>
            <p:cNvSpPr/>
            <p:nvPr/>
          </p:nvSpPr>
          <p:spPr>
            <a:xfrm>
              <a:off x="2675517" y="1178382"/>
              <a:ext cx="240295" cy="17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099" extrusionOk="0">
                  <a:moveTo>
                    <a:pt x="2149" y="5109"/>
                  </a:moveTo>
                  <a:cubicBezTo>
                    <a:pt x="1941" y="9598"/>
                    <a:pt x="1733" y="14086"/>
                    <a:pt x="1318" y="16891"/>
                  </a:cubicBezTo>
                  <a:cubicBezTo>
                    <a:pt x="902" y="19696"/>
                    <a:pt x="279" y="20818"/>
                    <a:pt x="72" y="20678"/>
                  </a:cubicBezTo>
                  <a:cubicBezTo>
                    <a:pt x="-136" y="20538"/>
                    <a:pt x="72" y="19135"/>
                    <a:pt x="1214" y="15769"/>
                  </a:cubicBezTo>
                  <a:cubicBezTo>
                    <a:pt x="2356" y="12403"/>
                    <a:pt x="4433" y="7073"/>
                    <a:pt x="5887" y="3847"/>
                  </a:cubicBezTo>
                  <a:cubicBezTo>
                    <a:pt x="7341" y="621"/>
                    <a:pt x="8172" y="-501"/>
                    <a:pt x="9937" y="200"/>
                  </a:cubicBezTo>
                  <a:cubicBezTo>
                    <a:pt x="11702" y="902"/>
                    <a:pt x="14402" y="3426"/>
                    <a:pt x="16479" y="7213"/>
                  </a:cubicBezTo>
                  <a:cubicBezTo>
                    <a:pt x="18556" y="11000"/>
                    <a:pt x="20010" y="16050"/>
                    <a:pt x="21464" y="210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" name="Line"/>
            <p:cNvSpPr/>
            <p:nvPr/>
          </p:nvSpPr>
          <p:spPr>
            <a:xfrm>
              <a:off x="2931978" y="1145563"/>
              <a:ext cx="209540" cy="260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026" extrusionOk="0">
                  <a:moveTo>
                    <a:pt x="20906" y="3255"/>
                  </a:moveTo>
                  <a:cubicBezTo>
                    <a:pt x="21141" y="2316"/>
                    <a:pt x="21376" y="1376"/>
                    <a:pt x="20789" y="719"/>
                  </a:cubicBezTo>
                  <a:cubicBezTo>
                    <a:pt x="20202" y="62"/>
                    <a:pt x="18793" y="-314"/>
                    <a:pt x="16328" y="343"/>
                  </a:cubicBezTo>
                  <a:cubicBezTo>
                    <a:pt x="13863" y="1001"/>
                    <a:pt x="10341" y="2691"/>
                    <a:pt x="7406" y="5509"/>
                  </a:cubicBezTo>
                  <a:cubicBezTo>
                    <a:pt x="4472" y="8326"/>
                    <a:pt x="2124" y="12270"/>
                    <a:pt x="950" y="15088"/>
                  </a:cubicBezTo>
                  <a:cubicBezTo>
                    <a:pt x="-224" y="17905"/>
                    <a:pt x="-224" y="19596"/>
                    <a:pt x="480" y="20441"/>
                  </a:cubicBezTo>
                  <a:cubicBezTo>
                    <a:pt x="1185" y="21286"/>
                    <a:pt x="2593" y="21286"/>
                    <a:pt x="4706" y="19971"/>
                  </a:cubicBezTo>
                  <a:cubicBezTo>
                    <a:pt x="6819" y="18656"/>
                    <a:pt x="9637" y="16027"/>
                    <a:pt x="11280" y="14243"/>
                  </a:cubicBezTo>
                  <a:cubicBezTo>
                    <a:pt x="12924" y="12458"/>
                    <a:pt x="13393" y="11519"/>
                    <a:pt x="14215" y="10486"/>
                  </a:cubicBezTo>
                  <a:cubicBezTo>
                    <a:pt x="15037" y="9453"/>
                    <a:pt x="16211" y="8326"/>
                    <a:pt x="16915" y="8232"/>
                  </a:cubicBezTo>
                  <a:cubicBezTo>
                    <a:pt x="17619" y="8138"/>
                    <a:pt x="17854" y="9077"/>
                    <a:pt x="17737" y="10768"/>
                  </a:cubicBezTo>
                  <a:cubicBezTo>
                    <a:pt x="17619" y="12458"/>
                    <a:pt x="17150" y="14900"/>
                    <a:pt x="16680" y="17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" name="Line"/>
            <p:cNvSpPr/>
            <p:nvPr/>
          </p:nvSpPr>
          <p:spPr>
            <a:xfrm>
              <a:off x="3208788" y="1200842"/>
              <a:ext cx="132538" cy="20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6445"/>
                  </a:moveTo>
                  <a:cubicBezTo>
                    <a:pt x="2274" y="8629"/>
                    <a:pt x="4547" y="10813"/>
                    <a:pt x="5684" y="12755"/>
                  </a:cubicBezTo>
                  <a:cubicBezTo>
                    <a:pt x="6821" y="14696"/>
                    <a:pt x="6821" y="16395"/>
                    <a:pt x="6821" y="18094"/>
                  </a:cubicBezTo>
                  <a:cubicBezTo>
                    <a:pt x="6821" y="19793"/>
                    <a:pt x="6821" y="21492"/>
                    <a:pt x="6821" y="21492"/>
                  </a:cubicBezTo>
                  <a:cubicBezTo>
                    <a:pt x="6821" y="21492"/>
                    <a:pt x="6821" y="19793"/>
                    <a:pt x="7768" y="16274"/>
                  </a:cubicBezTo>
                  <a:cubicBezTo>
                    <a:pt x="8716" y="12755"/>
                    <a:pt x="10611" y="7416"/>
                    <a:pt x="12316" y="4261"/>
                  </a:cubicBezTo>
                  <a:cubicBezTo>
                    <a:pt x="14021" y="1105"/>
                    <a:pt x="15537" y="135"/>
                    <a:pt x="17053" y="13"/>
                  </a:cubicBezTo>
                  <a:cubicBezTo>
                    <a:pt x="18568" y="-108"/>
                    <a:pt x="20084" y="620"/>
                    <a:pt x="21600" y="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" name="Line"/>
            <p:cNvSpPr/>
            <p:nvPr/>
          </p:nvSpPr>
          <p:spPr>
            <a:xfrm>
              <a:off x="3515715" y="1234685"/>
              <a:ext cx="6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" name="Line"/>
            <p:cNvSpPr/>
            <p:nvPr/>
          </p:nvSpPr>
          <p:spPr>
            <a:xfrm>
              <a:off x="3634591" y="969612"/>
              <a:ext cx="328808" cy="73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37" y="0"/>
                  </a:moveTo>
                  <a:cubicBezTo>
                    <a:pt x="285" y="2469"/>
                    <a:pt x="133" y="4937"/>
                    <a:pt x="57" y="6651"/>
                  </a:cubicBezTo>
                  <a:cubicBezTo>
                    <a:pt x="-19" y="8366"/>
                    <a:pt x="-19" y="9326"/>
                    <a:pt x="57" y="9977"/>
                  </a:cubicBezTo>
                  <a:cubicBezTo>
                    <a:pt x="133" y="10629"/>
                    <a:pt x="285" y="10971"/>
                    <a:pt x="742" y="11040"/>
                  </a:cubicBezTo>
                  <a:cubicBezTo>
                    <a:pt x="1198" y="11109"/>
                    <a:pt x="1958" y="10903"/>
                    <a:pt x="2947" y="10183"/>
                  </a:cubicBezTo>
                  <a:cubicBezTo>
                    <a:pt x="3936" y="9463"/>
                    <a:pt x="5153" y="8229"/>
                    <a:pt x="5837" y="7440"/>
                  </a:cubicBezTo>
                  <a:cubicBezTo>
                    <a:pt x="6522" y="6651"/>
                    <a:pt x="6674" y="6309"/>
                    <a:pt x="7054" y="6240"/>
                  </a:cubicBezTo>
                  <a:cubicBezTo>
                    <a:pt x="7435" y="6171"/>
                    <a:pt x="8043" y="6377"/>
                    <a:pt x="8423" y="6857"/>
                  </a:cubicBezTo>
                  <a:cubicBezTo>
                    <a:pt x="8804" y="7337"/>
                    <a:pt x="8956" y="8091"/>
                    <a:pt x="9032" y="8640"/>
                  </a:cubicBezTo>
                  <a:cubicBezTo>
                    <a:pt x="9108" y="9189"/>
                    <a:pt x="9108" y="9531"/>
                    <a:pt x="9184" y="9909"/>
                  </a:cubicBezTo>
                  <a:cubicBezTo>
                    <a:pt x="9260" y="10286"/>
                    <a:pt x="9412" y="10697"/>
                    <a:pt x="10096" y="10731"/>
                  </a:cubicBezTo>
                  <a:cubicBezTo>
                    <a:pt x="10781" y="10766"/>
                    <a:pt x="11998" y="10423"/>
                    <a:pt x="13063" y="9977"/>
                  </a:cubicBezTo>
                  <a:cubicBezTo>
                    <a:pt x="14127" y="9531"/>
                    <a:pt x="15040" y="8983"/>
                    <a:pt x="15801" y="8606"/>
                  </a:cubicBezTo>
                  <a:cubicBezTo>
                    <a:pt x="16561" y="8229"/>
                    <a:pt x="17170" y="8023"/>
                    <a:pt x="17778" y="8023"/>
                  </a:cubicBezTo>
                  <a:cubicBezTo>
                    <a:pt x="18387" y="8023"/>
                    <a:pt x="18995" y="8229"/>
                    <a:pt x="19756" y="9189"/>
                  </a:cubicBezTo>
                  <a:cubicBezTo>
                    <a:pt x="20516" y="10149"/>
                    <a:pt x="21429" y="11863"/>
                    <a:pt x="21505" y="14057"/>
                  </a:cubicBezTo>
                  <a:cubicBezTo>
                    <a:pt x="21581" y="16251"/>
                    <a:pt x="20820" y="18926"/>
                    <a:pt x="2006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" name="Line"/>
            <p:cNvSpPr/>
            <p:nvPr/>
          </p:nvSpPr>
          <p:spPr>
            <a:xfrm>
              <a:off x="4355365" y="851026"/>
              <a:ext cx="485720" cy="492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85" extrusionOk="0">
                  <a:moveTo>
                    <a:pt x="8835" y="0"/>
                  </a:moveTo>
                  <a:cubicBezTo>
                    <a:pt x="9040" y="3346"/>
                    <a:pt x="9246" y="6693"/>
                    <a:pt x="9452" y="9583"/>
                  </a:cubicBezTo>
                  <a:cubicBezTo>
                    <a:pt x="9657" y="12473"/>
                    <a:pt x="9863" y="14907"/>
                    <a:pt x="9915" y="16377"/>
                  </a:cubicBezTo>
                  <a:cubicBezTo>
                    <a:pt x="9966" y="17848"/>
                    <a:pt x="9863" y="18355"/>
                    <a:pt x="9709" y="18355"/>
                  </a:cubicBezTo>
                  <a:cubicBezTo>
                    <a:pt x="9555" y="18355"/>
                    <a:pt x="9349" y="17848"/>
                    <a:pt x="8577" y="16631"/>
                  </a:cubicBezTo>
                  <a:cubicBezTo>
                    <a:pt x="7806" y="15414"/>
                    <a:pt x="6469" y="13487"/>
                    <a:pt x="5183" y="12473"/>
                  </a:cubicBezTo>
                  <a:cubicBezTo>
                    <a:pt x="3897" y="11459"/>
                    <a:pt x="2663" y="11358"/>
                    <a:pt x="1737" y="12220"/>
                  </a:cubicBezTo>
                  <a:cubicBezTo>
                    <a:pt x="812" y="13082"/>
                    <a:pt x="195" y="14907"/>
                    <a:pt x="40" y="16377"/>
                  </a:cubicBezTo>
                  <a:cubicBezTo>
                    <a:pt x="-114" y="17848"/>
                    <a:pt x="195" y="18963"/>
                    <a:pt x="606" y="19825"/>
                  </a:cubicBezTo>
                  <a:cubicBezTo>
                    <a:pt x="1017" y="20687"/>
                    <a:pt x="1532" y="21296"/>
                    <a:pt x="2612" y="21448"/>
                  </a:cubicBezTo>
                  <a:cubicBezTo>
                    <a:pt x="3692" y="21600"/>
                    <a:pt x="5337" y="21296"/>
                    <a:pt x="6880" y="20383"/>
                  </a:cubicBezTo>
                  <a:cubicBezTo>
                    <a:pt x="8423" y="19470"/>
                    <a:pt x="9863" y="17949"/>
                    <a:pt x="10789" y="17037"/>
                  </a:cubicBezTo>
                  <a:cubicBezTo>
                    <a:pt x="11715" y="16124"/>
                    <a:pt x="12126" y="15820"/>
                    <a:pt x="12589" y="15566"/>
                  </a:cubicBezTo>
                  <a:cubicBezTo>
                    <a:pt x="13052" y="15313"/>
                    <a:pt x="13566" y="15110"/>
                    <a:pt x="14029" y="15211"/>
                  </a:cubicBezTo>
                  <a:cubicBezTo>
                    <a:pt x="14492" y="15313"/>
                    <a:pt x="14903" y="15718"/>
                    <a:pt x="15109" y="16530"/>
                  </a:cubicBezTo>
                  <a:cubicBezTo>
                    <a:pt x="15315" y="17341"/>
                    <a:pt x="15315" y="18558"/>
                    <a:pt x="15263" y="19420"/>
                  </a:cubicBezTo>
                  <a:cubicBezTo>
                    <a:pt x="15212" y="20282"/>
                    <a:pt x="15109" y="20789"/>
                    <a:pt x="15006" y="20789"/>
                  </a:cubicBezTo>
                  <a:cubicBezTo>
                    <a:pt x="14903" y="20789"/>
                    <a:pt x="14800" y="20282"/>
                    <a:pt x="15006" y="19065"/>
                  </a:cubicBezTo>
                  <a:cubicBezTo>
                    <a:pt x="15212" y="17848"/>
                    <a:pt x="15726" y="15921"/>
                    <a:pt x="16600" y="14451"/>
                  </a:cubicBezTo>
                  <a:cubicBezTo>
                    <a:pt x="17475" y="12980"/>
                    <a:pt x="18709" y="11966"/>
                    <a:pt x="19583" y="11561"/>
                  </a:cubicBezTo>
                  <a:cubicBezTo>
                    <a:pt x="20457" y="11155"/>
                    <a:pt x="20972" y="11358"/>
                    <a:pt x="21486" y="1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" name="Line"/>
            <p:cNvSpPr/>
            <p:nvPr/>
          </p:nvSpPr>
          <p:spPr>
            <a:xfrm>
              <a:off x="4849568" y="1071911"/>
              <a:ext cx="475109" cy="397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120" extrusionOk="0">
                  <a:moveTo>
                    <a:pt x="242" y="2345"/>
                  </a:moveTo>
                  <a:cubicBezTo>
                    <a:pt x="550" y="2839"/>
                    <a:pt x="859" y="3333"/>
                    <a:pt x="807" y="4567"/>
                  </a:cubicBezTo>
                  <a:cubicBezTo>
                    <a:pt x="756" y="5801"/>
                    <a:pt x="344" y="7776"/>
                    <a:pt x="139" y="9072"/>
                  </a:cubicBezTo>
                  <a:cubicBezTo>
                    <a:pt x="-67" y="10368"/>
                    <a:pt x="-67" y="10985"/>
                    <a:pt x="293" y="11356"/>
                  </a:cubicBezTo>
                  <a:cubicBezTo>
                    <a:pt x="653" y="11726"/>
                    <a:pt x="1373" y="11849"/>
                    <a:pt x="2813" y="11109"/>
                  </a:cubicBezTo>
                  <a:cubicBezTo>
                    <a:pt x="4253" y="10368"/>
                    <a:pt x="6413" y="8764"/>
                    <a:pt x="7596" y="7344"/>
                  </a:cubicBezTo>
                  <a:cubicBezTo>
                    <a:pt x="8779" y="5925"/>
                    <a:pt x="8984" y="4691"/>
                    <a:pt x="8162" y="3641"/>
                  </a:cubicBezTo>
                  <a:cubicBezTo>
                    <a:pt x="7339" y="2592"/>
                    <a:pt x="5487" y="1728"/>
                    <a:pt x="4304" y="1296"/>
                  </a:cubicBezTo>
                  <a:cubicBezTo>
                    <a:pt x="3122" y="864"/>
                    <a:pt x="2607" y="864"/>
                    <a:pt x="2144" y="1049"/>
                  </a:cubicBezTo>
                  <a:cubicBezTo>
                    <a:pt x="1682" y="1235"/>
                    <a:pt x="1270" y="1605"/>
                    <a:pt x="1270" y="1975"/>
                  </a:cubicBezTo>
                  <a:cubicBezTo>
                    <a:pt x="1270" y="2345"/>
                    <a:pt x="1682" y="2716"/>
                    <a:pt x="2916" y="3271"/>
                  </a:cubicBezTo>
                  <a:cubicBezTo>
                    <a:pt x="4150" y="3827"/>
                    <a:pt x="6207" y="4567"/>
                    <a:pt x="7699" y="6110"/>
                  </a:cubicBezTo>
                  <a:cubicBezTo>
                    <a:pt x="9190" y="7653"/>
                    <a:pt x="10116" y="9998"/>
                    <a:pt x="10630" y="12281"/>
                  </a:cubicBezTo>
                  <a:cubicBezTo>
                    <a:pt x="11144" y="14565"/>
                    <a:pt x="11247" y="16787"/>
                    <a:pt x="11350" y="18391"/>
                  </a:cubicBezTo>
                  <a:cubicBezTo>
                    <a:pt x="11453" y="19996"/>
                    <a:pt x="11556" y="20983"/>
                    <a:pt x="11659" y="21107"/>
                  </a:cubicBezTo>
                  <a:cubicBezTo>
                    <a:pt x="11762" y="21230"/>
                    <a:pt x="11864" y="20489"/>
                    <a:pt x="11864" y="17774"/>
                  </a:cubicBezTo>
                  <a:cubicBezTo>
                    <a:pt x="11864" y="15059"/>
                    <a:pt x="11762" y="10368"/>
                    <a:pt x="11916" y="6974"/>
                  </a:cubicBezTo>
                  <a:cubicBezTo>
                    <a:pt x="12070" y="3580"/>
                    <a:pt x="12482" y="1481"/>
                    <a:pt x="13819" y="556"/>
                  </a:cubicBezTo>
                  <a:cubicBezTo>
                    <a:pt x="15156" y="-370"/>
                    <a:pt x="17419" y="-123"/>
                    <a:pt x="19013" y="1173"/>
                  </a:cubicBezTo>
                  <a:cubicBezTo>
                    <a:pt x="20607" y="2469"/>
                    <a:pt x="21533" y="4814"/>
                    <a:pt x="20710" y="6727"/>
                  </a:cubicBezTo>
                  <a:cubicBezTo>
                    <a:pt x="19887" y="8640"/>
                    <a:pt x="17316" y="10121"/>
                    <a:pt x="14899" y="10862"/>
                  </a:cubicBezTo>
                  <a:cubicBezTo>
                    <a:pt x="12482" y="11603"/>
                    <a:pt x="10219" y="11603"/>
                    <a:pt x="7956" y="116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" name="Line"/>
            <p:cNvSpPr/>
            <p:nvPr/>
          </p:nvSpPr>
          <p:spPr>
            <a:xfrm>
              <a:off x="5607805" y="1039077"/>
              <a:ext cx="224929" cy="15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0937" extrusionOk="0">
                  <a:moveTo>
                    <a:pt x="3904" y="964"/>
                  </a:moveTo>
                  <a:cubicBezTo>
                    <a:pt x="2835" y="1890"/>
                    <a:pt x="1766" y="2816"/>
                    <a:pt x="1017" y="5130"/>
                  </a:cubicBezTo>
                  <a:cubicBezTo>
                    <a:pt x="269" y="7444"/>
                    <a:pt x="-159" y="11147"/>
                    <a:pt x="55" y="14387"/>
                  </a:cubicBezTo>
                  <a:cubicBezTo>
                    <a:pt x="269" y="17627"/>
                    <a:pt x="1124" y="20404"/>
                    <a:pt x="4653" y="20867"/>
                  </a:cubicBezTo>
                  <a:cubicBezTo>
                    <a:pt x="8182" y="21330"/>
                    <a:pt x="14384" y="19479"/>
                    <a:pt x="17698" y="16084"/>
                  </a:cubicBezTo>
                  <a:cubicBezTo>
                    <a:pt x="21013" y="12690"/>
                    <a:pt x="21441" y="7753"/>
                    <a:pt x="19623" y="4513"/>
                  </a:cubicBezTo>
                  <a:cubicBezTo>
                    <a:pt x="17805" y="1273"/>
                    <a:pt x="13742" y="-270"/>
                    <a:pt x="10534" y="39"/>
                  </a:cubicBezTo>
                  <a:cubicBezTo>
                    <a:pt x="7326" y="347"/>
                    <a:pt x="4974" y="2507"/>
                    <a:pt x="3797" y="4359"/>
                  </a:cubicBezTo>
                  <a:cubicBezTo>
                    <a:pt x="2621" y="6210"/>
                    <a:pt x="2621" y="7753"/>
                    <a:pt x="3797" y="8987"/>
                  </a:cubicBezTo>
                  <a:cubicBezTo>
                    <a:pt x="4974" y="10221"/>
                    <a:pt x="7326" y="11147"/>
                    <a:pt x="9251" y="11610"/>
                  </a:cubicBezTo>
                  <a:cubicBezTo>
                    <a:pt x="11176" y="12073"/>
                    <a:pt x="12673" y="12073"/>
                    <a:pt x="14170" y="120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3" name="Line"/>
            <p:cNvSpPr/>
            <p:nvPr/>
          </p:nvSpPr>
          <p:spPr>
            <a:xfrm>
              <a:off x="5866502" y="939384"/>
              <a:ext cx="153465" cy="288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0" y="12614"/>
                  </a:moveTo>
                  <a:cubicBezTo>
                    <a:pt x="1309" y="14170"/>
                    <a:pt x="2618" y="15725"/>
                    <a:pt x="3273" y="16934"/>
                  </a:cubicBezTo>
                  <a:cubicBezTo>
                    <a:pt x="3927" y="18144"/>
                    <a:pt x="3927" y="19008"/>
                    <a:pt x="4091" y="19872"/>
                  </a:cubicBezTo>
                  <a:cubicBezTo>
                    <a:pt x="4255" y="20736"/>
                    <a:pt x="4582" y="21600"/>
                    <a:pt x="7527" y="21427"/>
                  </a:cubicBezTo>
                  <a:cubicBezTo>
                    <a:pt x="10473" y="21254"/>
                    <a:pt x="16036" y="20045"/>
                    <a:pt x="18655" y="16589"/>
                  </a:cubicBezTo>
                  <a:cubicBezTo>
                    <a:pt x="21273" y="13133"/>
                    <a:pt x="20945" y="7430"/>
                    <a:pt x="20291" y="4147"/>
                  </a:cubicBezTo>
                  <a:cubicBezTo>
                    <a:pt x="19636" y="864"/>
                    <a:pt x="18655" y="0"/>
                    <a:pt x="18491" y="0"/>
                  </a:cubicBezTo>
                  <a:cubicBezTo>
                    <a:pt x="18327" y="0"/>
                    <a:pt x="18982" y="864"/>
                    <a:pt x="19636" y="1382"/>
                  </a:cubicBezTo>
                  <a:cubicBezTo>
                    <a:pt x="20291" y="1901"/>
                    <a:pt x="20945" y="2074"/>
                    <a:pt x="21600" y="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" name="Line"/>
            <p:cNvSpPr/>
            <p:nvPr/>
          </p:nvSpPr>
          <p:spPr>
            <a:xfrm>
              <a:off x="6170742" y="941709"/>
              <a:ext cx="30590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909"/>
                    <a:pt x="1783" y="9818"/>
                    <a:pt x="240" y="13418"/>
                  </a:cubicBezTo>
                  <a:cubicBezTo>
                    <a:pt x="-1303" y="17018"/>
                    <a:pt x="4868" y="19309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" name="Line"/>
            <p:cNvSpPr/>
            <p:nvPr/>
          </p:nvSpPr>
          <p:spPr>
            <a:xfrm>
              <a:off x="6096697" y="1074246"/>
              <a:ext cx="37668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6560"/>
                    <a:pt x="8000" y="11520"/>
                    <a:pt x="11600" y="7920"/>
                  </a:cubicBezTo>
                  <a:cubicBezTo>
                    <a:pt x="15200" y="4320"/>
                    <a:pt x="18400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" name="Line"/>
            <p:cNvSpPr/>
            <p:nvPr/>
          </p:nvSpPr>
          <p:spPr>
            <a:xfrm>
              <a:off x="6647771" y="745206"/>
              <a:ext cx="248869" cy="43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9" extrusionOk="0">
                  <a:moveTo>
                    <a:pt x="0" y="4884"/>
                  </a:moveTo>
                  <a:cubicBezTo>
                    <a:pt x="196" y="3506"/>
                    <a:pt x="393" y="2127"/>
                    <a:pt x="1767" y="1208"/>
                  </a:cubicBezTo>
                  <a:cubicBezTo>
                    <a:pt x="3142" y="289"/>
                    <a:pt x="5695" y="-171"/>
                    <a:pt x="9131" y="59"/>
                  </a:cubicBezTo>
                  <a:cubicBezTo>
                    <a:pt x="12567" y="289"/>
                    <a:pt x="16887" y="1208"/>
                    <a:pt x="19145" y="2586"/>
                  </a:cubicBezTo>
                  <a:cubicBezTo>
                    <a:pt x="21404" y="3965"/>
                    <a:pt x="21600" y="5803"/>
                    <a:pt x="19833" y="7757"/>
                  </a:cubicBezTo>
                  <a:cubicBezTo>
                    <a:pt x="18065" y="9710"/>
                    <a:pt x="14335" y="11778"/>
                    <a:pt x="10996" y="13444"/>
                  </a:cubicBezTo>
                  <a:cubicBezTo>
                    <a:pt x="7658" y="15110"/>
                    <a:pt x="4713" y="16374"/>
                    <a:pt x="2945" y="17235"/>
                  </a:cubicBezTo>
                  <a:cubicBezTo>
                    <a:pt x="1178" y="18097"/>
                    <a:pt x="589" y="18557"/>
                    <a:pt x="1080" y="19016"/>
                  </a:cubicBezTo>
                  <a:cubicBezTo>
                    <a:pt x="1571" y="19476"/>
                    <a:pt x="3142" y="19935"/>
                    <a:pt x="4418" y="20338"/>
                  </a:cubicBezTo>
                  <a:cubicBezTo>
                    <a:pt x="5695" y="20740"/>
                    <a:pt x="6676" y="21084"/>
                    <a:pt x="7658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" name="Line"/>
            <p:cNvSpPr/>
            <p:nvPr/>
          </p:nvSpPr>
          <p:spPr>
            <a:xfrm>
              <a:off x="6808211" y="1374198"/>
              <a:ext cx="6278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8" name="Line"/>
            <p:cNvSpPr/>
            <p:nvPr/>
          </p:nvSpPr>
          <p:spPr>
            <a:xfrm>
              <a:off x="3812470" y="2085712"/>
              <a:ext cx="86906" cy="372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87" extrusionOk="0">
                  <a:moveTo>
                    <a:pt x="21245" y="0"/>
                  </a:moveTo>
                  <a:cubicBezTo>
                    <a:pt x="18403" y="0"/>
                    <a:pt x="15561" y="0"/>
                    <a:pt x="12719" y="1342"/>
                  </a:cubicBezTo>
                  <a:cubicBezTo>
                    <a:pt x="9877" y="2683"/>
                    <a:pt x="7035" y="5366"/>
                    <a:pt x="4761" y="8653"/>
                  </a:cubicBezTo>
                  <a:cubicBezTo>
                    <a:pt x="2487" y="11940"/>
                    <a:pt x="782" y="15831"/>
                    <a:pt x="213" y="18112"/>
                  </a:cubicBezTo>
                  <a:cubicBezTo>
                    <a:pt x="-355" y="20393"/>
                    <a:pt x="213" y="21063"/>
                    <a:pt x="1919" y="21332"/>
                  </a:cubicBezTo>
                  <a:cubicBezTo>
                    <a:pt x="3624" y="21600"/>
                    <a:pt x="6466" y="21466"/>
                    <a:pt x="9308" y="21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" name="Line"/>
            <p:cNvSpPr/>
            <p:nvPr/>
          </p:nvSpPr>
          <p:spPr>
            <a:xfrm>
              <a:off x="3969602" y="2127566"/>
              <a:ext cx="45549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extrusionOk="0">
                  <a:moveTo>
                    <a:pt x="4862" y="3658"/>
                  </a:moveTo>
                  <a:cubicBezTo>
                    <a:pt x="4428" y="3135"/>
                    <a:pt x="3994" y="2613"/>
                    <a:pt x="3289" y="2961"/>
                  </a:cubicBezTo>
                  <a:cubicBezTo>
                    <a:pt x="2583" y="3310"/>
                    <a:pt x="1606" y="4529"/>
                    <a:pt x="901" y="7142"/>
                  </a:cubicBezTo>
                  <a:cubicBezTo>
                    <a:pt x="195" y="9755"/>
                    <a:pt x="-239" y="13761"/>
                    <a:pt x="141" y="16723"/>
                  </a:cubicBezTo>
                  <a:cubicBezTo>
                    <a:pt x="521" y="19684"/>
                    <a:pt x="1715" y="21600"/>
                    <a:pt x="3506" y="21600"/>
                  </a:cubicBezTo>
                  <a:cubicBezTo>
                    <a:pt x="5297" y="21600"/>
                    <a:pt x="7685" y="19684"/>
                    <a:pt x="9041" y="16635"/>
                  </a:cubicBezTo>
                  <a:cubicBezTo>
                    <a:pt x="10398" y="13587"/>
                    <a:pt x="10724" y="9406"/>
                    <a:pt x="10073" y="6881"/>
                  </a:cubicBezTo>
                  <a:cubicBezTo>
                    <a:pt x="9421" y="4355"/>
                    <a:pt x="7793" y="3484"/>
                    <a:pt x="6708" y="3048"/>
                  </a:cubicBezTo>
                  <a:cubicBezTo>
                    <a:pt x="5622" y="2613"/>
                    <a:pt x="5080" y="2613"/>
                    <a:pt x="4537" y="2787"/>
                  </a:cubicBezTo>
                  <a:cubicBezTo>
                    <a:pt x="3994" y="2961"/>
                    <a:pt x="3451" y="3310"/>
                    <a:pt x="3451" y="3658"/>
                  </a:cubicBezTo>
                  <a:cubicBezTo>
                    <a:pt x="3451" y="4006"/>
                    <a:pt x="3994" y="4355"/>
                    <a:pt x="5677" y="4181"/>
                  </a:cubicBezTo>
                  <a:cubicBezTo>
                    <a:pt x="7359" y="4006"/>
                    <a:pt x="10181" y="3310"/>
                    <a:pt x="11864" y="2961"/>
                  </a:cubicBezTo>
                  <a:cubicBezTo>
                    <a:pt x="13546" y="2613"/>
                    <a:pt x="14089" y="2613"/>
                    <a:pt x="14360" y="3135"/>
                  </a:cubicBezTo>
                  <a:cubicBezTo>
                    <a:pt x="14631" y="3658"/>
                    <a:pt x="14631" y="4703"/>
                    <a:pt x="14306" y="6881"/>
                  </a:cubicBezTo>
                  <a:cubicBezTo>
                    <a:pt x="13980" y="9058"/>
                    <a:pt x="13329" y="12368"/>
                    <a:pt x="13003" y="14545"/>
                  </a:cubicBezTo>
                  <a:cubicBezTo>
                    <a:pt x="12678" y="16723"/>
                    <a:pt x="12678" y="17768"/>
                    <a:pt x="12895" y="18552"/>
                  </a:cubicBezTo>
                  <a:cubicBezTo>
                    <a:pt x="13112" y="19335"/>
                    <a:pt x="13546" y="19858"/>
                    <a:pt x="14631" y="19858"/>
                  </a:cubicBezTo>
                  <a:cubicBezTo>
                    <a:pt x="15717" y="19858"/>
                    <a:pt x="17453" y="19335"/>
                    <a:pt x="18810" y="17594"/>
                  </a:cubicBezTo>
                  <a:cubicBezTo>
                    <a:pt x="20167" y="15852"/>
                    <a:pt x="21144" y="12890"/>
                    <a:pt x="21252" y="10190"/>
                  </a:cubicBezTo>
                  <a:cubicBezTo>
                    <a:pt x="21361" y="7490"/>
                    <a:pt x="20601" y="5052"/>
                    <a:pt x="19407" y="3397"/>
                  </a:cubicBezTo>
                  <a:cubicBezTo>
                    <a:pt x="18213" y="1742"/>
                    <a:pt x="16585" y="871"/>
                    <a:pt x="1495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" name="Line"/>
            <p:cNvSpPr/>
            <p:nvPr/>
          </p:nvSpPr>
          <p:spPr>
            <a:xfrm>
              <a:off x="4466363" y="2010087"/>
              <a:ext cx="102682" cy="11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5" h="21398" extrusionOk="0">
                  <a:moveTo>
                    <a:pt x="17536" y="13774"/>
                  </a:moveTo>
                  <a:cubicBezTo>
                    <a:pt x="16157" y="12080"/>
                    <a:pt x="14779" y="10386"/>
                    <a:pt x="13170" y="8904"/>
                  </a:cubicBezTo>
                  <a:cubicBezTo>
                    <a:pt x="11562" y="7422"/>
                    <a:pt x="9723" y="6151"/>
                    <a:pt x="9493" y="6363"/>
                  </a:cubicBezTo>
                  <a:cubicBezTo>
                    <a:pt x="9264" y="6574"/>
                    <a:pt x="10642" y="8269"/>
                    <a:pt x="12481" y="8480"/>
                  </a:cubicBezTo>
                  <a:cubicBezTo>
                    <a:pt x="14319" y="8692"/>
                    <a:pt x="16617" y="7422"/>
                    <a:pt x="18225" y="5727"/>
                  </a:cubicBezTo>
                  <a:cubicBezTo>
                    <a:pt x="19834" y="4033"/>
                    <a:pt x="20753" y="1916"/>
                    <a:pt x="20064" y="857"/>
                  </a:cubicBezTo>
                  <a:cubicBezTo>
                    <a:pt x="19374" y="-202"/>
                    <a:pt x="17076" y="-202"/>
                    <a:pt x="14089" y="433"/>
                  </a:cubicBezTo>
                  <a:cubicBezTo>
                    <a:pt x="11102" y="1069"/>
                    <a:pt x="7425" y="2339"/>
                    <a:pt x="4438" y="3610"/>
                  </a:cubicBezTo>
                  <a:cubicBezTo>
                    <a:pt x="1451" y="4880"/>
                    <a:pt x="-847" y="6151"/>
                    <a:pt x="302" y="9116"/>
                  </a:cubicBezTo>
                  <a:cubicBezTo>
                    <a:pt x="1451" y="12080"/>
                    <a:pt x="6047" y="16739"/>
                    <a:pt x="10642" y="213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" name="Line"/>
            <p:cNvSpPr/>
            <p:nvPr/>
          </p:nvSpPr>
          <p:spPr>
            <a:xfrm>
              <a:off x="4541133" y="2057809"/>
              <a:ext cx="1395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" name="Line"/>
            <p:cNvSpPr/>
            <p:nvPr/>
          </p:nvSpPr>
          <p:spPr>
            <a:xfrm>
              <a:off x="4564619" y="1989148"/>
              <a:ext cx="132303" cy="459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549" extrusionOk="0">
                  <a:moveTo>
                    <a:pt x="19700" y="1258"/>
                  </a:moveTo>
                  <a:cubicBezTo>
                    <a:pt x="20445" y="604"/>
                    <a:pt x="21190" y="-51"/>
                    <a:pt x="21190" y="4"/>
                  </a:cubicBezTo>
                  <a:cubicBezTo>
                    <a:pt x="21190" y="58"/>
                    <a:pt x="20445" y="822"/>
                    <a:pt x="17652" y="2840"/>
                  </a:cubicBezTo>
                  <a:cubicBezTo>
                    <a:pt x="14859" y="4858"/>
                    <a:pt x="10018" y="8131"/>
                    <a:pt x="6480" y="11240"/>
                  </a:cubicBezTo>
                  <a:cubicBezTo>
                    <a:pt x="2942" y="14349"/>
                    <a:pt x="707" y="17294"/>
                    <a:pt x="149" y="18985"/>
                  </a:cubicBezTo>
                  <a:cubicBezTo>
                    <a:pt x="-410" y="20676"/>
                    <a:pt x="707" y="21113"/>
                    <a:pt x="1824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3" name="Line"/>
            <p:cNvSpPr/>
            <p:nvPr/>
          </p:nvSpPr>
          <p:spPr>
            <a:xfrm>
              <a:off x="4631816" y="2278222"/>
              <a:ext cx="184114" cy="1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0426" extrusionOk="0">
                  <a:moveTo>
                    <a:pt x="11200" y="401"/>
                  </a:moveTo>
                  <a:cubicBezTo>
                    <a:pt x="9867" y="733"/>
                    <a:pt x="8533" y="1066"/>
                    <a:pt x="7333" y="3392"/>
                  </a:cubicBezTo>
                  <a:cubicBezTo>
                    <a:pt x="6133" y="5718"/>
                    <a:pt x="5067" y="10038"/>
                    <a:pt x="4533" y="13195"/>
                  </a:cubicBezTo>
                  <a:cubicBezTo>
                    <a:pt x="4000" y="16352"/>
                    <a:pt x="4000" y="18346"/>
                    <a:pt x="5333" y="19509"/>
                  </a:cubicBezTo>
                  <a:cubicBezTo>
                    <a:pt x="6667" y="20672"/>
                    <a:pt x="9333" y="21004"/>
                    <a:pt x="12267" y="18844"/>
                  </a:cubicBezTo>
                  <a:cubicBezTo>
                    <a:pt x="15200" y="16684"/>
                    <a:pt x="18400" y="12032"/>
                    <a:pt x="20000" y="8709"/>
                  </a:cubicBezTo>
                  <a:cubicBezTo>
                    <a:pt x="21600" y="5386"/>
                    <a:pt x="21600" y="3392"/>
                    <a:pt x="19200" y="1896"/>
                  </a:cubicBezTo>
                  <a:cubicBezTo>
                    <a:pt x="16800" y="401"/>
                    <a:pt x="12000" y="-596"/>
                    <a:pt x="8400" y="401"/>
                  </a:cubicBezTo>
                  <a:cubicBezTo>
                    <a:pt x="4800" y="1398"/>
                    <a:pt x="2400" y="4389"/>
                    <a:pt x="0" y="73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4" name="Line"/>
            <p:cNvSpPr/>
            <p:nvPr/>
          </p:nvSpPr>
          <p:spPr>
            <a:xfrm>
              <a:off x="5056312" y="2061202"/>
              <a:ext cx="245897" cy="327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288" extrusionOk="0">
                  <a:moveTo>
                    <a:pt x="11976" y="1593"/>
                  </a:moveTo>
                  <a:cubicBezTo>
                    <a:pt x="11382" y="837"/>
                    <a:pt x="10787" y="82"/>
                    <a:pt x="10193" y="7"/>
                  </a:cubicBezTo>
                  <a:cubicBezTo>
                    <a:pt x="9598" y="-69"/>
                    <a:pt x="9004" y="535"/>
                    <a:pt x="7319" y="2725"/>
                  </a:cubicBezTo>
                  <a:cubicBezTo>
                    <a:pt x="5635" y="4916"/>
                    <a:pt x="2861" y="8692"/>
                    <a:pt x="1374" y="11562"/>
                  </a:cubicBezTo>
                  <a:cubicBezTo>
                    <a:pt x="-112" y="14432"/>
                    <a:pt x="-310" y="16395"/>
                    <a:pt x="384" y="17981"/>
                  </a:cubicBezTo>
                  <a:cubicBezTo>
                    <a:pt x="1077" y="19567"/>
                    <a:pt x="2662" y="20776"/>
                    <a:pt x="5536" y="21153"/>
                  </a:cubicBezTo>
                  <a:cubicBezTo>
                    <a:pt x="8409" y="21531"/>
                    <a:pt x="12571" y="21078"/>
                    <a:pt x="15345" y="20247"/>
                  </a:cubicBezTo>
                  <a:cubicBezTo>
                    <a:pt x="18119" y="19416"/>
                    <a:pt x="19507" y="18208"/>
                    <a:pt x="20299" y="17075"/>
                  </a:cubicBezTo>
                  <a:cubicBezTo>
                    <a:pt x="21092" y="15942"/>
                    <a:pt x="21290" y="14885"/>
                    <a:pt x="20200" y="14054"/>
                  </a:cubicBezTo>
                  <a:cubicBezTo>
                    <a:pt x="19110" y="13223"/>
                    <a:pt x="16732" y="12619"/>
                    <a:pt x="15048" y="12544"/>
                  </a:cubicBezTo>
                  <a:cubicBezTo>
                    <a:pt x="13363" y="12468"/>
                    <a:pt x="12373" y="12921"/>
                    <a:pt x="12174" y="13450"/>
                  </a:cubicBezTo>
                  <a:cubicBezTo>
                    <a:pt x="11976" y="13979"/>
                    <a:pt x="12571" y="14583"/>
                    <a:pt x="13165" y="151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5" name="Line"/>
            <p:cNvSpPr/>
            <p:nvPr/>
          </p:nvSpPr>
          <p:spPr>
            <a:xfrm>
              <a:off x="5342054" y="2152783"/>
              <a:ext cx="175667" cy="23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322" extrusionOk="0">
                  <a:moveTo>
                    <a:pt x="154" y="6597"/>
                  </a:moveTo>
                  <a:cubicBezTo>
                    <a:pt x="996" y="9139"/>
                    <a:pt x="1837" y="11680"/>
                    <a:pt x="2258" y="13797"/>
                  </a:cubicBezTo>
                  <a:cubicBezTo>
                    <a:pt x="2679" y="15915"/>
                    <a:pt x="2679" y="17609"/>
                    <a:pt x="2258" y="18986"/>
                  </a:cubicBezTo>
                  <a:cubicBezTo>
                    <a:pt x="1837" y="20362"/>
                    <a:pt x="996" y="21421"/>
                    <a:pt x="435" y="21315"/>
                  </a:cubicBezTo>
                  <a:cubicBezTo>
                    <a:pt x="-126" y="21209"/>
                    <a:pt x="-407" y="19939"/>
                    <a:pt x="1276" y="16656"/>
                  </a:cubicBezTo>
                  <a:cubicBezTo>
                    <a:pt x="2959" y="13374"/>
                    <a:pt x="6606" y="8080"/>
                    <a:pt x="8990" y="4903"/>
                  </a:cubicBezTo>
                  <a:cubicBezTo>
                    <a:pt x="11375" y="1727"/>
                    <a:pt x="12497" y="668"/>
                    <a:pt x="14320" y="245"/>
                  </a:cubicBezTo>
                  <a:cubicBezTo>
                    <a:pt x="16144" y="-179"/>
                    <a:pt x="18668" y="33"/>
                    <a:pt x="21193" y="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6" name="Line"/>
            <p:cNvSpPr/>
            <p:nvPr/>
          </p:nvSpPr>
          <p:spPr>
            <a:xfrm>
              <a:off x="5475828" y="2167721"/>
              <a:ext cx="223259" cy="183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001" extrusionOk="0">
                  <a:moveTo>
                    <a:pt x="14701" y="194"/>
                  </a:moveTo>
                  <a:cubicBezTo>
                    <a:pt x="13587" y="-72"/>
                    <a:pt x="12474" y="-339"/>
                    <a:pt x="10470" y="1394"/>
                  </a:cubicBezTo>
                  <a:cubicBezTo>
                    <a:pt x="8466" y="3128"/>
                    <a:pt x="5571" y="6861"/>
                    <a:pt x="3789" y="9261"/>
                  </a:cubicBezTo>
                  <a:cubicBezTo>
                    <a:pt x="2008" y="11661"/>
                    <a:pt x="1340" y="12728"/>
                    <a:pt x="783" y="14061"/>
                  </a:cubicBezTo>
                  <a:cubicBezTo>
                    <a:pt x="226" y="15394"/>
                    <a:pt x="-219" y="16994"/>
                    <a:pt x="115" y="17928"/>
                  </a:cubicBezTo>
                  <a:cubicBezTo>
                    <a:pt x="449" y="18861"/>
                    <a:pt x="1562" y="19128"/>
                    <a:pt x="4235" y="18194"/>
                  </a:cubicBezTo>
                  <a:cubicBezTo>
                    <a:pt x="6907" y="17261"/>
                    <a:pt x="11138" y="15128"/>
                    <a:pt x="13810" y="14194"/>
                  </a:cubicBezTo>
                  <a:cubicBezTo>
                    <a:pt x="16482" y="13261"/>
                    <a:pt x="17595" y="13528"/>
                    <a:pt x="18152" y="14328"/>
                  </a:cubicBezTo>
                  <a:cubicBezTo>
                    <a:pt x="18709" y="15128"/>
                    <a:pt x="18709" y="16461"/>
                    <a:pt x="18709" y="17794"/>
                  </a:cubicBezTo>
                  <a:cubicBezTo>
                    <a:pt x="18709" y="19128"/>
                    <a:pt x="18709" y="20461"/>
                    <a:pt x="19154" y="20861"/>
                  </a:cubicBezTo>
                  <a:cubicBezTo>
                    <a:pt x="19600" y="21261"/>
                    <a:pt x="20490" y="20728"/>
                    <a:pt x="21381" y="201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7" name="Line"/>
            <p:cNvSpPr/>
            <p:nvPr/>
          </p:nvSpPr>
          <p:spPr>
            <a:xfrm>
              <a:off x="5769777" y="1974102"/>
              <a:ext cx="424580" cy="375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375" extrusionOk="0">
                  <a:moveTo>
                    <a:pt x="9868" y="0"/>
                  </a:moveTo>
                  <a:cubicBezTo>
                    <a:pt x="9278" y="4506"/>
                    <a:pt x="8687" y="9011"/>
                    <a:pt x="8156" y="12125"/>
                  </a:cubicBezTo>
                  <a:cubicBezTo>
                    <a:pt x="7625" y="15239"/>
                    <a:pt x="7153" y="16962"/>
                    <a:pt x="6799" y="18155"/>
                  </a:cubicBezTo>
                  <a:cubicBezTo>
                    <a:pt x="6445" y="19347"/>
                    <a:pt x="6209" y="20010"/>
                    <a:pt x="5796" y="20010"/>
                  </a:cubicBezTo>
                  <a:cubicBezTo>
                    <a:pt x="5383" y="20010"/>
                    <a:pt x="4792" y="19347"/>
                    <a:pt x="4202" y="18685"/>
                  </a:cubicBezTo>
                  <a:cubicBezTo>
                    <a:pt x="3612" y="18022"/>
                    <a:pt x="3022" y="17360"/>
                    <a:pt x="2432" y="17028"/>
                  </a:cubicBezTo>
                  <a:cubicBezTo>
                    <a:pt x="1842" y="16697"/>
                    <a:pt x="1251" y="16697"/>
                    <a:pt x="838" y="17028"/>
                  </a:cubicBezTo>
                  <a:cubicBezTo>
                    <a:pt x="425" y="17360"/>
                    <a:pt x="189" y="18022"/>
                    <a:pt x="71" y="18751"/>
                  </a:cubicBezTo>
                  <a:cubicBezTo>
                    <a:pt x="-47" y="19480"/>
                    <a:pt x="-47" y="20275"/>
                    <a:pt x="307" y="20805"/>
                  </a:cubicBezTo>
                  <a:cubicBezTo>
                    <a:pt x="661" y="21335"/>
                    <a:pt x="1369" y="21600"/>
                    <a:pt x="3022" y="21136"/>
                  </a:cubicBezTo>
                  <a:cubicBezTo>
                    <a:pt x="4674" y="20672"/>
                    <a:pt x="7271" y="19480"/>
                    <a:pt x="8746" y="18552"/>
                  </a:cubicBezTo>
                  <a:cubicBezTo>
                    <a:pt x="10222" y="17625"/>
                    <a:pt x="10576" y="16962"/>
                    <a:pt x="10989" y="16299"/>
                  </a:cubicBezTo>
                  <a:cubicBezTo>
                    <a:pt x="11402" y="15637"/>
                    <a:pt x="11874" y="14974"/>
                    <a:pt x="12110" y="15040"/>
                  </a:cubicBezTo>
                  <a:cubicBezTo>
                    <a:pt x="12346" y="15107"/>
                    <a:pt x="12346" y="15902"/>
                    <a:pt x="12287" y="16631"/>
                  </a:cubicBezTo>
                  <a:cubicBezTo>
                    <a:pt x="12228" y="17360"/>
                    <a:pt x="12110" y="18022"/>
                    <a:pt x="11992" y="18685"/>
                  </a:cubicBezTo>
                  <a:cubicBezTo>
                    <a:pt x="11874" y="19347"/>
                    <a:pt x="11756" y="20010"/>
                    <a:pt x="12051" y="20474"/>
                  </a:cubicBezTo>
                  <a:cubicBezTo>
                    <a:pt x="12346" y="20937"/>
                    <a:pt x="13055" y="21202"/>
                    <a:pt x="14058" y="20871"/>
                  </a:cubicBezTo>
                  <a:cubicBezTo>
                    <a:pt x="15061" y="20540"/>
                    <a:pt x="16360" y="19612"/>
                    <a:pt x="17304" y="18353"/>
                  </a:cubicBezTo>
                  <a:cubicBezTo>
                    <a:pt x="18248" y="17094"/>
                    <a:pt x="18838" y="15504"/>
                    <a:pt x="19310" y="14179"/>
                  </a:cubicBezTo>
                  <a:cubicBezTo>
                    <a:pt x="19783" y="12854"/>
                    <a:pt x="20137" y="11794"/>
                    <a:pt x="20491" y="11529"/>
                  </a:cubicBezTo>
                  <a:cubicBezTo>
                    <a:pt x="20845" y="11264"/>
                    <a:pt x="21199" y="11794"/>
                    <a:pt x="21553" y="123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8" name="Line"/>
            <p:cNvSpPr/>
            <p:nvPr/>
          </p:nvSpPr>
          <p:spPr>
            <a:xfrm>
              <a:off x="6216825" y="2151118"/>
              <a:ext cx="221679" cy="216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0914" extrusionOk="0">
                  <a:moveTo>
                    <a:pt x="15218" y="3121"/>
                  </a:moveTo>
                  <a:cubicBezTo>
                    <a:pt x="14327" y="1996"/>
                    <a:pt x="13436" y="871"/>
                    <a:pt x="12434" y="309"/>
                  </a:cubicBezTo>
                  <a:cubicBezTo>
                    <a:pt x="11432" y="-254"/>
                    <a:pt x="10319" y="-254"/>
                    <a:pt x="8315" y="2108"/>
                  </a:cubicBezTo>
                  <a:cubicBezTo>
                    <a:pt x="6310" y="4471"/>
                    <a:pt x="3416" y="9196"/>
                    <a:pt x="1745" y="12346"/>
                  </a:cubicBezTo>
                  <a:cubicBezTo>
                    <a:pt x="75" y="15496"/>
                    <a:pt x="-370" y="17071"/>
                    <a:pt x="298" y="18533"/>
                  </a:cubicBezTo>
                  <a:cubicBezTo>
                    <a:pt x="966" y="19996"/>
                    <a:pt x="2747" y="21346"/>
                    <a:pt x="4974" y="20784"/>
                  </a:cubicBezTo>
                  <a:cubicBezTo>
                    <a:pt x="7201" y="20221"/>
                    <a:pt x="9873" y="17746"/>
                    <a:pt x="11543" y="15946"/>
                  </a:cubicBezTo>
                  <a:cubicBezTo>
                    <a:pt x="13214" y="14146"/>
                    <a:pt x="13882" y="13021"/>
                    <a:pt x="14216" y="13134"/>
                  </a:cubicBezTo>
                  <a:cubicBezTo>
                    <a:pt x="14550" y="13246"/>
                    <a:pt x="14550" y="14596"/>
                    <a:pt x="14438" y="15834"/>
                  </a:cubicBezTo>
                  <a:cubicBezTo>
                    <a:pt x="14327" y="17071"/>
                    <a:pt x="14104" y="18196"/>
                    <a:pt x="14550" y="18646"/>
                  </a:cubicBezTo>
                  <a:cubicBezTo>
                    <a:pt x="14995" y="19096"/>
                    <a:pt x="16108" y="18871"/>
                    <a:pt x="17333" y="18083"/>
                  </a:cubicBezTo>
                  <a:cubicBezTo>
                    <a:pt x="18558" y="17296"/>
                    <a:pt x="19894" y="15946"/>
                    <a:pt x="21230" y="14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9" name="Line"/>
            <p:cNvSpPr/>
            <p:nvPr/>
          </p:nvSpPr>
          <p:spPr>
            <a:xfrm>
              <a:off x="6431527" y="1995029"/>
              <a:ext cx="104636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506"/>
                    <a:pt x="12000" y="11012"/>
                    <a:pt x="9120" y="14471"/>
                  </a:cubicBezTo>
                  <a:cubicBezTo>
                    <a:pt x="6240" y="17929"/>
                    <a:pt x="5280" y="19341"/>
                    <a:pt x="4080" y="20188"/>
                  </a:cubicBezTo>
                  <a:cubicBezTo>
                    <a:pt x="2880" y="21035"/>
                    <a:pt x="1440" y="2131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0" name="Line"/>
            <p:cNvSpPr/>
            <p:nvPr/>
          </p:nvSpPr>
          <p:spPr>
            <a:xfrm>
              <a:off x="6424552" y="2166349"/>
              <a:ext cx="474343" cy="231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6" extrusionOk="0">
                  <a:moveTo>
                    <a:pt x="0" y="12350"/>
                  </a:moveTo>
                  <a:cubicBezTo>
                    <a:pt x="1165" y="13620"/>
                    <a:pt x="2329" y="14891"/>
                    <a:pt x="3971" y="14679"/>
                  </a:cubicBezTo>
                  <a:cubicBezTo>
                    <a:pt x="5612" y="14468"/>
                    <a:pt x="7729" y="12773"/>
                    <a:pt x="9212" y="11079"/>
                  </a:cubicBezTo>
                  <a:cubicBezTo>
                    <a:pt x="10694" y="9385"/>
                    <a:pt x="11541" y="7691"/>
                    <a:pt x="12071" y="5785"/>
                  </a:cubicBezTo>
                  <a:cubicBezTo>
                    <a:pt x="12600" y="3879"/>
                    <a:pt x="12812" y="1762"/>
                    <a:pt x="12653" y="703"/>
                  </a:cubicBezTo>
                  <a:cubicBezTo>
                    <a:pt x="12494" y="-356"/>
                    <a:pt x="11965" y="-356"/>
                    <a:pt x="10906" y="1656"/>
                  </a:cubicBezTo>
                  <a:cubicBezTo>
                    <a:pt x="9847" y="3668"/>
                    <a:pt x="8259" y="7691"/>
                    <a:pt x="7465" y="10868"/>
                  </a:cubicBezTo>
                  <a:cubicBezTo>
                    <a:pt x="6671" y="14044"/>
                    <a:pt x="6671" y="16373"/>
                    <a:pt x="7465" y="18173"/>
                  </a:cubicBezTo>
                  <a:cubicBezTo>
                    <a:pt x="8259" y="19973"/>
                    <a:pt x="9847" y="21244"/>
                    <a:pt x="12335" y="21032"/>
                  </a:cubicBezTo>
                  <a:cubicBezTo>
                    <a:pt x="14824" y="20820"/>
                    <a:pt x="18212" y="19126"/>
                    <a:pt x="21600" y="174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1" name="Line"/>
            <p:cNvSpPr/>
            <p:nvPr/>
          </p:nvSpPr>
          <p:spPr>
            <a:xfrm>
              <a:off x="5266598" y="2782975"/>
              <a:ext cx="216245" cy="390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17"/>
                  </a:moveTo>
                  <a:cubicBezTo>
                    <a:pt x="1161" y="53"/>
                    <a:pt x="2323" y="-11"/>
                    <a:pt x="3019" y="2"/>
                  </a:cubicBezTo>
                  <a:cubicBezTo>
                    <a:pt x="3716" y="15"/>
                    <a:pt x="3948" y="104"/>
                    <a:pt x="4065" y="374"/>
                  </a:cubicBezTo>
                  <a:cubicBezTo>
                    <a:pt x="4181" y="643"/>
                    <a:pt x="4181" y="1092"/>
                    <a:pt x="4065" y="1547"/>
                  </a:cubicBezTo>
                  <a:cubicBezTo>
                    <a:pt x="3948" y="2003"/>
                    <a:pt x="3716" y="2465"/>
                    <a:pt x="3600" y="2952"/>
                  </a:cubicBezTo>
                  <a:cubicBezTo>
                    <a:pt x="3484" y="3439"/>
                    <a:pt x="3484" y="3952"/>
                    <a:pt x="3716" y="4453"/>
                  </a:cubicBezTo>
                  <a:cubicBezTo>
                    <a:pt x="3948" y="4953"/>
                    <a:pt x="4413" y="5440"/>
                    <a:pt x="4994" y="5915"/>
                  </a:cubicBezTo>
                  <a:cubicBezTo>
                    <a:pt x="5574" y="6389"/>
                    <a:pt x="6271" y="6851"/>
                    <a:pt x="6735" y="7281"/>
                  </a:cubicBezTo>
                  <a:cubicBezTo>
                    <a:pt x="7200" y="7711"/>
                    <a:pt x="7432" y="8108"/>
                    <a:pt x="7781" y="8576"/>
                  </a:cubicBezTo>
                  <a:cubicBezTo>
                    <a:pt x="8129" y="9045"/>
                    <a:pt x="8594" y="9583"/>
                    <a:pt x="9058" y="10084"/>
                  </a:cubicBezTo>
                  <a:cubicBezTo>
                    <a:pt x="9523" y="10584"/>
                    <a:pt x="9987" y="11046"/>
                    <a:pt x="10568" y="11501"/>
                  </a:cubicBezTo>
                  <a:cubicBezTo>
                    <a:pt x="11148" y="11956"/>
                    <a:pt x="11845" y="12405"/>
                    <a:pt x="12426" y="12822"/>
                  </a:cubicBezTo>
                  <a:cubicBezTo>
                    <a:pt x="13006" y="13239"/>
                    <a:pt x="13471" y="13624"/>
                    <a:pt x="13935" y="14021"/>
                  </a:cubicBezTo>
                  <a:cubicBezTo>
                    <a:pt x="14400" y="14419"/>
                    <a:pt x="14865" y="14829"/>
                    <a:pt x="15329" y="15259"/>
                  </a:cubicBezTo>
                  <a:cubicBezTo>
                    <a:pt x="15794" y="15689"/>
                    <a:pt x="16258" y="16138"/>
                    <a:pt x="16490" y="16638"/>
                  </a:cubicBezTo>
                  <a:cubicBezTo>
                    <a:pt x="16723" y="17138"/>
                    <a:pt x="16723" y="17690"/>
                    <a:pt x="16955" y="18126"/>
                  </a:cubicBezTo>
                  <a:cubicBezTo>
                    <a:pt x="17187" y="18562"/>
                    <a:pt x="17652" y="18883"/>
                    <a:pt x="18116" y="19210"/>
                  </a:cubicBezTo>
                  <a:cubicBezTo>
                    <a:pt x="18581" y="19537"/>
                    <a:pt x="19045" y="19870"/>
                    <a:pt x="19277" y="20274"/>
                  </a:cubicBezTo>
                  <a:cubicBezTo>
                    <a:pt x="19510" y="20678"/>
                    <a:pt x="19510" y="21153"/>
                    <a:pt x="19858" y="21371"/>
                  </a:cubicBezTo>
                  <a:cubicBezTo>
                    <a:pt x="20206" y="21589"/>
                    <a:pt x="20903" y="21551"/>
                    <a:pt x="21600" y="21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2" name="Line"/>
            <p:cNvSpPr/>
            <p:nvPr/>
          </p:nvSpPr>
          <p:spPr>
            <a:xfrm>
              <a:off x="3487813" y="2002004"/>
              <a:ext cx="6976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3" name="Line"/>
            <p:cNvSpPr/>
            <p:nvPr/>
          </p:nvSpPr>
          <p:spPr>
            <a:xfrm>
              <a:off x="3508740" y="1936854"/>
              <a:ext cx="69757" cy="611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0" extrusionOk="0">
                  <a:moveTo>
                    <a:pt x="21600" y="1556"/>
                  </a:moveTo>
                  <a:cubicBezTo>
                    <a:pt x="21600" y="1065"/>
                    <a:pt x="21600" y="575"/>
                    <a:pt x="19800" y="288"/>
                  </a:cubicBezTo>
                  <a:cubicBezTo>
                    <a:pt x="18000" y="2"/>
                    <a:pt x="14400" y="-80"/>
                    <a:pt x="11520" y="84"/>
                  </a:cubicBezTo>
                  <a:cubicBezTo>
                    <a:pt x="8640" y="247"/>
                    <a:pt x="6480" y="656"/>
                    <a:pt x="4320" y="2211"/>
                  </a:cubicBezTo>
                  <a:cubicBezTo>
                    <a:pt x="2160" y="3765"/>
                    <a:pt x="0" y="6465"/>
                    <a:pt x="360" y="9288"/>
                  </a:cubicBezTo>
                  <a:cubicBezTo>
                    <a:pt x="720" y="12111"/>
                    <a:pt x="3600" y="15056"/>
                    <a:pt x="5040" y="16979"/>
                  </a:cubicBezTo>
                  <a:cubicBezTo>
                    <a:pt x="6480" y="18902"/>
                    <a:pt x="6480" y="19802"/>
                    <a:pt x="5760" y="20456"/>
                  </a:cubicBezTo>
                  <a:cubicBezTo>
                    <a:pt x="5040" y="21111"/>
                    <a:pt x="3600" y="21520"/>
                    <a:pt x="2520" y="21520"/>
                  </a:cubicBezTo>
                  <a:cubicBezTo>
                    <a:pt x="1440" y="21520"/>
                    <a:pt x="720" y="21111"/>
                    <a:pt x="0" y="207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4" name="Line"/>
            <p:cNvSpPr/>
            <p:nvPr/>
          </p:nvSpPr>
          <p:spPr>
            <a:xfrm>
              <a:off x="3494788" y="1817318"/>
              <a:ext cx="3621959" cy="838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18" extrusionOk="0">
                  <a:moveTo>
                    <a:pt x="956" y="4202"/>
                  </a:moveTo>
                  <a:cubicBezTo>
                    <a:pt x="1081" y="4023"/>
                    <a:pt x="1205" y="3844"/>
                    <a:pt x="1510" y="3606"/>
                  </a:cubicBezTo>
                  <a:cubicBezTo>
                    <a:pt x="1815" y="3367"/>
                    <a:pt x="2300" y="3069"/>
                    <a:pt x="2792" y="2800"/>
                  </a:cubicBezTo>
                  <a:cubicBezTo>
                    <a:pt x="3284" y="2532"/>
                    <a:pt x="3782" y="2293"/>
                    <a:pt x="4295" y="2084"/>
                  </a:cubicBezTo>
                  <a:cubicBezTo>
                    <a:pt x="4808" y="1875"/>
                    <a:pt x="5334" y="1696"/>
                    <a:pt x="5875" y="1547"/>
                  </a:cubicBezTo>
                  <a:cubicBezTo>
                    <a:pt x="6415" y="1398"/>
                    <a:pt x="6969" y="1279"/>
                    <a:pt x="7509" y="1159"/>
                  </a:cubicBezTo>
                  <a:cubicBezTo>
                    <a:pt x="8050" y="1040"/>
                    <a:pt x="8576" y="921"/>
                    <a:pt x="9089" y="831"/>
                  </a:cubicBezTo>
                  <a:cubicBezTo>
                    <a:pt x="9602" y="742"/>
                    <a:pt x="10100" y="682"/>
                    <a:pt x="10585" y="593"/>
                  </a:cubicBezTo>
                  <a:cubicBezTo>
                    <a:pt x="11070" y="503"/>
                    <a:pt x="11541" y="384"/>
                    <a:pt x="12047" y="414"/>
                  </a:cubicBezTo>
                  <a:cubicBezTo>
                    <a:pt x="12553" y="443"/>
                    <a:pt x="13093" y="622"/>
                    <a:pt x="13599" y="831"/>
                  </a:cubicBezTo>
                  <a:cubicBezTo>
                    <a:pt x="14104" y="1040"/>
                    <a:pt x="14575" y="1279"/>
                    <a:pt x="15026" y="1338"/>
                  </a:cubicBezTo>
                  <a:cubicBezTo>
                    <a:pt x="15476" y="1398"/>
                    <a:pt x="15906" y="1279"/>
                    <a:pt x="16321" y="1159"/>
                  </a:cubicBezTo>
                  <a:cubicBezTo>
                    <a:pt x="16737" y="1040"/>
                    <a:pt x="17139" y="921"/>
                    <a:pt x="17568" y="801"/>
                  </a:cubicBezTo>
                  <a:cubicBezTo>
                    <a:pt x="17998" y="682"/>
                    <a:pt x="18455" y="563"/>
                    <a:pt x="18884" y="443"/>
                  </a:cubicBezTo>
                  <a:cubicBezTo>
                    <a:pt x="19314" y="324"/>
                    <a:pt x="19716" y="205"/>
                    <a:pt x="20097" y="145"/>
                  </a:cubicBezTo>
                  <a:cubicBezTo>
                    <a:pt x="20478" y="85"/>
                    <a:pt x="20838" y="85"/>
                    <a:pt x="21053" y="56"/>
                  </a:cubicBezTo>
                  <a:cubicBezTo>
                    <a:pt x="21267" y="26"/>
                    <a:pt x="21337" y="-34"/>
                    <a:pt x="21399" y="26"/>
                  </a:cubicBezTo>
                  <a:cubicBezTo>
                    <a:pt x="21461" y="85"/>
                    <a:pt x="21517" y="264"/>
                    <a:pt x="21552" y="801"/>
                  </a:cubicBezTo>
                  <a:cubicBezTo>
                    <a:pt x="21586" y="1338"/>
                    <a:pt x="21600" y="2233"/>
                    <a:pt x="21545" y="3486"/>
                  </a:cubicBezTo>
                  <a:cubicBezTo>
                    <a:pt x="21489" y="4739"/>
                    <a:pt x="21364" y="6351"/>
                    <a:pt x="21274" y="8141"/>
                  </a:cubicBezTo>
                  <a:cubicBezTo>
                    <a:pt x="21184" y="9931"/>
                    <a:pt x="21129" y="11900"/>
                    <a:pt x="21094" y="13839"/>
                  </a:cubicBezTo>
                  <a:cubicBezTo>
                    <a:pt x="21060" y="15778"/>
                    <a:pt x="21046" y="17688"/>
                    <a:pt x="21039" y="18881"/>
                  </a:cubicBezTo>
                  <a:cubicBezTo>
                    <a:pt x="21032" y="20074"/>
                    <a:pt x="21032" y="20552"/>
                    <a:pt x="20997" y="20731"/>
                  </a:cubicBezTo>
                  <a:cubicBezTo>
                    <a:pt x="20963" y="20910"/>
                    <a:pt x="20893" y="20790"/>
                    <a:pt x="20665" y="20701"/>
                  </a:cubicBezTo>
                  <a:cubicBezTo>
                    <a:pt x="20436" y="20611"/>
                    <a:pt x="20048" y="20552"/>
                    <a:pt x="19584" y="20492"/>
                  </a:cubicBezTo>
                  <a:cubicBezTo>
                    <a:pt x="19120" y="20432"/>
                    <a:pt x="18580" y="20373"/>
                    <a:pt x="18115" y="20373"/>
                  </a:cubicBezTo>
                  <a:cubicBezTo>
                    <a:pt x="17651" y="20373"/>
                    <a:pt x="17263" y="20432"/>
                    <a:pt x="16827" y="20462"/>
                  </a:cubicBezTo>
                  <a:cubicBezTo>
                    <a:pt x="16391" y="20492"/>
                    <a:pt x="15906" y="20492"/>
                    <a:pt x="15386" y="20492"/>
                  </a:cubicBezTo>
                  <a:cubicBezTo>
                    <a:pt x="14866" y="20492"/>
                    <a:pt x="14312" y="20492"/>
                    <a:pt x="13800" y="20552"/>
                  </a:cubicBezTo>
                  <a:cubicBezTo>
                    <a:pt x="13287" y="20611"/>
                    <a:pt x="12816" y="20731"/>
                    <a:pt x="12317" y="20820"/>
                  </a:cubicBezTo>
                  <a:cubicBezTo>
                    <a:pt x="11818" y="20910"/>
                    <a:pt x="11292" y="20969"/>
                    <a:pt x="10821" y="21059"/>
                  </a:cubicBezTo>
                  <a:cubicBezTo>
                    <a:pt x="10350" y="21148"/>
                    <a:pt x="9934" y="21268"/>
                    <a:pt x="9477" y="21327"/>
                  </a:cubicBezTo>
                  <a:cubicBezTo>
                    <a:pt x="9020" y="21387"/>
                    <a:pt x="8521" y="21387"/>
                    <a:pt x="8029" y="21327"/>
                  </a:cubicBezTo>
                  <a:cubicBezTo>
                    <a:pt x="7537" y="21268"/>
                    <a:pt x="7052" y="21148"/>
                    <a:pt x="6512" y="21089"/>
                  </a:cubicBezTo>
                  <a:cubicBezTo>
                    <a:pt x="5972" y="21029"/>
                    <a:pt x="5376" y="21029"/>
                    <a:pt x="4863" y="21059"/>
                  </a:cubicBezTo>
                  <a:cubicBezTo>
                    <a:pt x="4350" y="21089"/>
                    <a:pt x="3921" y="21148"/>
                    <a:pt x="3491" y="21268"/>
                  </a:cubicBezTo>
                  <a:cubicBezTo>
                    <a:pt x="3062" y="21387"/>
                    <a:pt x="2632" y="21566"/>
                    <a:pt x="2182" y="21506"/>
                  </a:cubicBezTo>
                  <a:cubicBezTo>
                    <a:pt x="1732" y="21447"/>
                    <a:pt x="1261" y="21148"/>
                    <a:pt x="894" y="20939"/>
                  </a:cubicBezTo>
                  <a:cubicBezTo>
                    <a:pt x="526" y="20731"/>
                    <a:pt x="263" y="20611"/>
                    <a:pt x="0" y="204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5" name="Line"/>
            <p:cNvSpPr/>
            <p:nvPr/>
          </p:nvSpPr>
          <p:spPr>
            <a:xfrm>
              <a:off x="8353581" y="1787907"/>
              <a:ext cx="197499" cy="328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312" extrusionOk="0">
                  <a:moveTo>
                    <a:pt x="11516" y="3939"/>
                  </a:moveTo>
                  <a:cubicBezTo>
                    <a:pt x="12261" y="3335"/>
                    <a:pt x="13006" y="2731"/>
                    <a:pt x="13254" y="2051"/>
                  </a:cubicBezTo>
                  <a:cubicBezTo>
                    <a:pt x="13502" y="1371"/>
                    <a:pt x="13254" y="616"/>
                    <a:pt x="12261" y="239"/>
                  </a:cubicBezTo>
                  <a:cubicBezTo>
                    <a:pt x="11268" y="-139"/>
                    <a:pt x="9530" y="-139"/>
                    <a:pt x="7544" y="767"/>
                  </a:cubicBezTo>
                  <a:cubicBezTo>
                    <a:pt x="5558" y="1674"/>
                    <a:pt x="3323" y="3486"/>
                    <a:pt x="1834" y="5148"/>
                  </a:cubicBezTo>
                  <a:cubicBezTo>
                    <a:pt x="344" y="6809"/>
                    <a:pt x="-401" y="8320"/>
                    <a:pt x="220" y="9528"/>
                  </a:cubicBezTo>
                  <a:cubicBezTo>
                    <a:pt x="840" y="10737"/>
                    <a:pt x="2827" y="11643"/>
                    <a:pt x="6178" y="12096"/>
                  </a:cubicBezTo>
                  <a:cubicBezTo>
                    <a:pt x="9530" y="12549"/>
                    <a:pt x="14247" y="12549"/>
                    <a:pt x="17102" y="12776"/>
                  </a:cubicBezTo>
                  <a:cubicBezTo>
                    <a:pt x="19958" y="13002"/>
                    <a:pt x="20951" y="13455"/>
                    <a:pt x="21075" y="14437"/>
                  </a:cubicBezTo>
                  <a:cubicBezTo>
                    <a:pt x="21199" y="15419"/>
                    <a:pt x="20454" y="16930"/>
                    <a:pt x="18840" y="18138"/>
                  </a:cubicBezTo>
                  <a:cubicBezTo>
                    <a:pt x="17227" y="19346"/>
                    <a:pt x="14744" y="20253"/>
                    <a:pt x="12758" y="20781"/>
                  </a:cubicBezTo>
                  <a:cubicBezTo>
                    <a:pt x="10771" y="21310"/>
                    <a:pt x="9282" y="21461"/>
                    <a:pt x="9034" y="21159"/>
                  </a:cubicBezTo>
                  <a:cubicBezTo>
                    <a:pt x="8785" y="20857"/>
                    <a:pt x="9778" y="20102"/>
                    <a:pt x="10771" y="1934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6" name="Line"/>
            <p:cNvSpPr/>
            <p:nvPr/>
          </p:nvSpPr>
          <p:spPr>
            <a:xfrm>
              <a:off x="8603908" y="1728714"/>
              <a:ext cx="323037" cy="320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288" extrusionOk="0">
                  <a:moveTo>
                    <a:pt x="7618" y="1934"/>
                  </a:moveTo>
                  <a:cubicBezTo>
                    <a:pt x="7465" y="1008"/>
                    <a:pt x="7311" y="82"/>
                    <a:pt x="7235" y="5"/>
                  </a:cubicBezTo>
                  <a:cubicBezTo>
                    <a:pt x="7158" y="-72"/>
                    <a:pt x="7158" y="699"/>
                    <a:pt x="7082" y="3322"/>
                  </a:cubicBezTo>
                  <a:cubicBezTo>
                    <a:pt x="7005" y="5945"/>
                    <a:pt x="6852" y="10419"/>
                    <a:pt x="6545" y="13428"/>
                  </a:cubicBezTo>
                  <a:cubicBezTo>
                    <a:pt x="6239" y="16437"/>
                    <a:pt x="5779" y="17979"/>
                    <a:pt x="5167" y="18828"/>
                  </a:cubicBezTo>
                  <a:cubicBezTo>
                    <a:pt x="4554" y="19677"/>
                    <a:pt x="3788" y="19831"/>
                    <a:pt x="2716" y="19677"/>
                  </a:cubicBezTo>
                  <a:cubicBezTo>
                    <a:pt x="1643" y="19522"/>
                    <a:pt x="265" y="19059"/>
                    <a:pt x="35" y="18828"/>
                  </a:cubicBezTo>
                  <a:cubicBezTo>
                    <a:pt x="-195" y="18597"/>
                    <a:pt x="724" y="18597"/>
                    <a:pt x="2562" y="18211"/>
                  </a:cubicBezTo>
                  <a:cubicBezTo>
                    <a:pt x="4401" y="17825"/>
                    <a:pt x="7158" y="17054"/>
                    <a:pt x="8843" y="16359"/>
                  </a:cubicBezTo>
                  <a:cubicBezTo>
                    <a:pt x="10528" y="15665"/>
                    <a:pt x="11141" y="15048"/>
                    <a:pt x="11754" y="14508"/>
                  </a:cubicBezTo>
                  <a:cubicBezTo>
                    <a:pt x="12367" y="13968"/>
                    <a:pt x="12979" y="13505"/>
                    <a:pt x="13362" y="13737"/>
                  </a:cubicBezTo>
                  <a:cubicBezTo>
                    <a:pt x="13745" y="13968"/>
                    <a:pt x="13899" y="14894"/>
                    <a:pt x="13975" y="15742"/>
                  </a:cubicBezTo>
                  <a:cubicBezTo>
                    <a:pt x="14052" y="16591"/>
                    <a:pt x="14052" y="17362"/>
                    <a:pt x="13975" y="18211"/>
                  </a:cubicBezTo>
                  <a:cubicBezTo>
                    <a:pt x="13899" y="19059"/>
                    <a:pt x="13745" y="19985"/>
                    <a:pt x="14052" y="20602"/>
                  </a:cubicBezTo>
                  <a:cubicBezTo>
                    <a:pt x="14358" y="21219"/>
                    <a:pt x="15124" y="21528"/>
                    <a:pt x="16120" y="21065"/>
                  </a:cubicBezTo>
                  <a:cubicBezTo>
                    <a:pt x="17116" y="20602"/>
                    <a:pt x="18341" y="19368"/>
                    <a:pt x="19337" y="17285"/>
                  </a:cubicBezTo>
                  <a:cubicBezTo>
                    <a:pt x="20333" y="15202"/>
                    <a:pt x="21099" y="12271"/>
                    <a:pt x="21252" y="10497"/>
                  </a:cubicBezTo>
                  <a:cubicBezTo>
                    <a:pt x="21405" y="8722"/>
                    <a:pt x="20945" y="8105"/>
                    <a:pt x="20792" y="7951"/>
                  </a:cubicBezTo>
                  <a:cubicBezTo>
                    <a:pt x="20639" y="7797"/>
                    <a:pt x="20792" y="8105"/>
                    <a:pt x="20945" y="84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7" name="Line"/>
            <p:cNvSpPr/>
            <p:nvPr/>
          </p:nvSpPr>
          <p:spPr>
            <a:xfrm>
              <a:off x="8988294" y="1681126"/>
              <a:ext cx="59621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6170" y="0"/>
                  </a:moveTo>
                  <a:cubicBezTo>
                    <a:pt x="6339" y="4966"/>
                    <a:pt x="6507" y="9931"/>
                    <a:pt x="6507" y="12972"/>
                  </a:cubicBezTo>
                  <a:cubicBezTo>
                    <a:pt x="6507" y="16014"/>
                    <a:pt x="6339" y="17131"/>
                    <a:pt x="6086" y="17441"/>
                  </a:cubicBezTo>
                  <a:cubicBezTo>
                    <a:pt x="5834" y="17752"/>
                    <a:pt x="5498" y="17255"/>
                    <a:pt x="4952" y="16572"/>
                  </a:cubicBezTo>
                  <a:cubicBezTo>
                    <a:pt x="4405" y="15890"/>
                    <a:pt x="3649" y="15021"/>
                    <a:pt x="3019" y="14586"/>
                  </a:cubicBezTo>
                  <a:cubicBezTo>
                    <a:pt x="2388" y="14152"/>
                    <a:pt x="1884" y="14152"/>
                    <a:pt x="1464" y="14338"/>
                  </a:cubicBezTo>
                  <a:cubicBezTo>
                    <a:pt x="1044" y="14524"/>
                    <a:pt x="707" y="14897"/>
                    <a:pt x="497" y="15393"/>
                  </a:cubicBezTo>
                  <a:cubicBezTo>
                    <a:pt x="287" y="15890"/>
                    <a:pt x="203" y="16510"/>
                    <a:pt x="119" y="17255"/>
                  </a:cubicBezTo>
                  <a:cubicBezTo>
                    <a:pt x="35" y="18000"/>
                    <a:pt x="-49" y="18869"/>
                    <a:pt x="35" y="19552"/>
                  </a:cubicBezTo>
                  <a:cubicBezTo>
                    <a:pt x="119" y="20234"/>
                    <a:pt x="371" y="20731"/>
                    <a:pt x="1002" y="21041"/>
                  </a:cubicBezTo>
                  <a:cubicBezTo>
                    <a:pt x="1632" y="21352"/>
                    <a:pt x="2641" y="21476"/>
                    <a:pt x="4195" y="20607"/>
                  </a:cubicBezTo>
                  <a:cubicBezTo>
                    <a:pt x="5750" y="19738"/>
                    <a:pt x="7851" y="17876"/>
                    <a:pt x="9028" y="16634"/>
                  </a:cubicBezTo>
                  <a:cubicBezTo>
                    <a:pt x="10205" y="15393"/>
                    <a:pt x="10457" y="14772"/>
                    <a:pt x="10667" y="14028"/>
                  </a:cubicBezTo>
                  <a:cubicBezTo>
                    <a:pt x="10877" y="13283"/>
                    <a:pt x="11045" y="12414"/>
                    <a:pt x="10961" y="12166"/>
                  </a:cubicBezTo>
                  <a:cubicBezTo>
                    <a:pt x="10877" y="11917"/>
                    <a:pt x="10541" y="12290"/>
                    <a:pt x="10163" y="13531"/>
                  </a:cubicBezTo>
                  <a:cubicBezTo>
                    <a:pt x="9784" y="14772"/>
                    <a:pt x="9364" y="16883"/>
                    <a:pt x="9154" y="18248"/>
                  </a:cubicBezTo>
                  <a:cubicBezTo>
                    <a:pt x="8944" y="19614"/>
                    <a:pt x="8944" y="20234"/>
                    <a:pt x="9112" y="20731"/>
                  </a:cubicBezTo>
                  <a:cubicBezTo>
                    <a:pt x="9280" y="21228"/>
                    <a:pt x="9616" y="21600"/>
                    <a:pt x="10289" y="21600"/>
                  </a:cubicBezTo>
                  <a:cubicBezTo>
                    <a:pt x="10961" y="21600"/>
                    <a:pt x="11970" y="21228"/>
                    <a:pt x="12768" y="20421"/>
                  </a:cubicBezTo>
                  <a:cubicBezTo>
                    <a:pt x="13567" y="19614"/>
                    <a:pt x="14155" y="18372"/>
                    <a:pt x="14533" y="17379"/>
                  </a:cubicBezTo>
                  <a:cubicBezTo>
                    <a:pt x="14911" y="16386"/>
                    <a:pt x="15079" y="15641"/>
                    <a:pt x="15290" y="15021"/>
                  </a:cubicBezTo>
                  <a:cubicBezTo>
                    <a:pt x="15500" y="14400"/>
                    <a:pt x="15752" y="13903"/>
                    <a:pt x="15920" y="13966"/>
                  </a:cubicBezTo>
                  <a:cubicBezTo>
                    <a:pt x="16088" y="14028"/>
                    <a:pt x="16172" y="14648"/>
                    <a:pt x="16172" y="15641"/>
                  </a:cubicBezTo>
                  <a:cubicBezTo>
                    <a:pt x="16172" y="16634"/>
                    <a:pt x="16088" y="18000"/>
                    <a:pt x="16046" y="18993"/>
                  </a:cubicBezTo>
                  <a:cubicBezTo>
                    <a:pt x="16004" y="19986"/>
                    <a:pt x="16004" y="20607"/>
                    <a:pt x="16214" y="20855"/>
                  </a:cubicBezTo>
                  <a:cubicBezTo>
                    <a:pt x="16424" y="21103"/>
                    <a:pt x="16844" y="20979"/>
                    <a:pt x="17265" y="20110"/>
                  </a:cubicBezTo>
                  <a:cubicBezTo>
                    <a:pt x="17685" y="19241"/>
                    <a:pt x="18105" y="17628"/>
                    <a:pt x="18399" y="16510"/>
                  </a:cubicBezTo>
                  <a:cubicBezTo>
                    <a:pt x="18693" y="15393"/>
                    <a:pt x="18861" y="14772"/>
                    <a:pt x="19114" y="14648"/>
                  </a:cubicBezTo>
                  <a:cubicBezTo>
                    <a:pt x="19366" y="14524"/>
                    <a:pt x="19702" y="14897"/>
                    <a:pt x="19870" y="15766"/>
                  </a:cubicBezTo>
                  <a:cubicBezTo>
                    <a:pt x="20038" y="16634"/>
                    <a:pt x="20038" y="18000"/>
                    <a:pt x="20080" y="18993"/>
                  </a:cubicBezTo>
                  <a:cubicBezTo>
                    <a:pt x="20122" y="19986"/>
                    <a:pt x="20206" y="20607"/>
                    <a:pt x="20458" y="20545"/>
                  </a:cubicBezTo>
                  <a:cubicBezTo>
                    <a:pt x="20711" y="20483"/>
                    <a:pt x="21131" y="19738"/>
                    <a:pt x="21551" y="189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8" name="Line"/>
            <p:cNvSpPr/>
            <p:nvPr/>
          </p:nvSpPr>
          <p:spPr>
            <a:xfrm>
              <a:off x="9640742" y="1750882"/>
              <a:ext cx="306502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extrusionOk="0">
                  <a:moveTo>
                    <a:pt x="6304" y="0"/>
                  </a:moveTo>
                  <a:cubicBezTo>
                    <a:pt x="5330" y="4032"/>
                    <a:pt x="4355" y="8064"/>
                    <a:pt x="3868" y="10440"/>
                  </a:cubicBezTo>
                  <a:cubicBezTo>
                    <a:pt x="3381" y="12816"/>
                    <a:pt x="3381" y="13536"/>
                    <a:pt x="3381" y="14328"/>
                  </a:cubicBezTo>
                  <a:cubicBezTo>
                    <a:pt x="3381" y="15120"/>
                    <a:pt x="3381" y="15984"/>
                    <a:pt x="3137" y="16056"/>
                  </a:cubicBezTo>
                  <a:cubicBezTo>
                    <a:pt x="2894" y="16128"/>
                    <a:pt x="2407" y="15408"/>
                    <a:pt x="1919" y="14688"/>
                  </a:cubicBezTo>
                  <a:cubicBezTo>
                    <a:pt x="1432" y="13968"/>
                    <a:pt x="945" y="13248"/>
                    <a:pt x="539" y="12528"/>
                  </a:cubicBezTo>
                  <a:cubicBezTo>
                    <a:pt x="133" y="11808"/>
                    <a:pt x="-192" y="11088"/>
                    <a:pt x="133" y="10584"/>
                  </a:cubicBezTo>
                  <a:cubicBezTo>
                    <a:pt x="458" y="10080"/>
                    <a:pt x="1432" y="9792"/>
                    <a:pt x="3381" y="9144"/>
                  </a:cubicBezTo>
                  <a:cubicBezTo>
                    <a:pt x="5330" y="8496"/>
                    <a:pt x="8253" y="7488"/>
                    <a:pt x="10121" y="6912"/>
                  </a:cubicBezTo>
                  <a:cubicBezTo>
                    <a:pt x="11988" y="6336"/>
                    <a:pt x="12800" y="6192"/>
                    <a:pt x="13856" y="6048"/>
                  </a:cubicBezTo>
                  <a:cubicBezTo>
                    <a:pt x="14912" y="5904"/>
                    <a:pt x="16211" y="5760"/>
                    <a:pt x="16373" y="6192"/>
                  </a:cubicBezTo>
                  <a:cubicBezTo>
                    <a:pt x="16536" y="6624"/>
                    <a:pt x="15561" y="7632"/>
                    <a:pt x="14668" y="8424"/>
                  </a:cubicBezTo>
                  <a:cubicBezTo>
                    <a:pt x="13775" y="9216"/>
                    <a:pt x="12963" y="9792"/>
                    <a:pt x="12394" y="10512"/>
                  </a:cubicBezTo>
                  <a:cubicBezTo>
                    <a:pt x="11826" y="11232"/>
                    <a:pt x="11501" y="12096"/>
                    <a:pt x="11826" y="12744"/>
                  </a:cubicBezTo>
                  <a:cubicBezTo>
                    <a:pt x="12151" y="13392"/>
                    <a:pt x="13125" y="13824"/>
                    <a:pt x="14668" y="14112"/>
                  </a:cubicBezTo>
                  <a:cubicBezTo>
                    <a:pt x="16211" y="14400"/>
                    <a:pt x="18322" y="14544"/>
                    <a:pt x="19622" y="14904"/>
                  </a:cubicBezTo>
                  <a:cubicBezTo>
                    <a:pt x="20921" y="15264"/>
                    <a:pt x="21408" y="15840"/>
                    <a:pt x="21408" y="16488"/>
                  </a:cubicBezTo>
                  <a:cubicBezTo>
                    <a:pt x="21408" y="17136"/>
                    <a:pt x="20921" y="17856"/>
                    <a:pt x="18647" y="18720"/>
                  </a:cubicBezTo>
                  <a:cubicBezTo>
                    <a:pt x="16373" y="19584"/>
                    <a:pt x="12313" y="20592"/>
                    <a:pt x="9715" y="21096"/>
                  </a:cubicBezTo>
                  <a:cubicBezTo>
                    <a:pt x="7116" y="21600"/>
                    <a:pt x="5979" y="21600"/>
                    <a:pt x="4843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29" name="Line"/>
            <p:cNvSpPr/>
            <p:nvPr/>
          </p:nvSpPr>
          <p:spPr>
            <a:xfrm>
              <a:off x="10153332" y="1812421"/>
              <a:ext cx="280576" cy="233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286" extrusionOk="0">
                  <a:moveTo>
                    <a:pt x="5554" y="5830"/>
                  </a:moveTo>
                  <a:cubicBezTo>
                    <a:pt x="5377" y="4772"/>
                    <a:pt x="5199" y="3713"/>
                    <a:pt x="4668" y="2972"/>
                  </a:cubicBezTo>
                  <a:cubicBezTo>
                    <a:pt x="4137" y="2230"/>
                    <a:pt x="3252" y="1807"/>
                    <a:pt x="2632" y="2230"/>
                  </a:cubicBezTo>
                  <a:cubicBezTo>
                    <a:pt x="2013" y="2654"/>
                    <a:pt x="1659" y="3925"/>
                    <a:pt x="1216" y="6783"/>
                  </a:cubicBezTo>
                  <a:cubicBezTo>
                    <a:pt x="773" y="9642"/>
                    <a:pt x="242" y="14089"/>
                    <a:pt x="65" y="16842"/>
                  </a:cubicBezTo>
                  <a:cubicBezTo>
                    <a:pt x="-112" y="19595"/>
                    <a:pt x="65" y="20654"/>
                    <a:pt x="685" y="21077"/>
                  </a:cubicBezTo>
                  <a:cubicBezTo>
                    <a:pt x="1304" y="21501"/>
                    <a:pt x="2367" y="21289"/>
                    <a:pt x="3872" y="20336"/>
                  </a:cubicBezTo>
                  <a:cubicBezTo>
                    <a:pt x="5377" y="19383"/>
                    <a:pt x="7324" y="17689"/>
                    <a:pt x="8652" y="16419"/>
                  </a:cubicBezTo>
                  <a:cubicBezTo>
                    <a:pt x="9980" y="15148"/>
                    <a:pt x="10688" y="14301"/>
                    <a:pt x="11131" y="14513"/>
                  </a:cubicBezTo>
                  <a:cubicBezTo>
                    <a:pt x="11573" y="14725"/>
                    <a:pt x="11750" y="15995"/>
                    <a:pt x="12193" y="16948"/>
                  </a:cubicBezTo>
                  <a:cubicBezTo>
                    <a:pt x="12636" y="17901"/>
                    <a:pt x="13344" y="18536"/>
                    <a:pt x="14937" y="17901"/>
                  </a:cubicBezTo>
                  <a:cubicBezTo>
                    <a:pt x="16531" y="17266"/>
                    <a:pt x="19009" y="15360"/>
                    <a:pt x="20249" y="12501"/>
                  </a:cubicBezTo>
                  <a:cubicBezTo>
                    <a:pt x="21488" y="9642"/>
                    <a:pt x="21488" y="5830"/>
                    <a:pt x="21222" y="3395"/>
                  </a:cubicBezTo>
                  <a:cubicBezTo>
                    <a:pt x="20957" y="960"/>
                    <a:pt x="20426" y="-99"/>
                    <a:pt x="20249" y="7"/>
                  </a:cubicBezTo>
                  <a:cubicBezTo>
                    <a:pt x="20072" y="113"/>
                    <a:pt x="20249" y="1383"/>
                    <a:pt x="20426" y="26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0" name="Line"/>
            <p:cNvSpPr/>
            <p:nvPr/>
          </p:nvSpPr>
          <p:spPr>
            <a:xfrm>
              <a:off x="10519799" y="1621291"/>
              <a:ext cx="159885" cy="37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431" extrusionOk="0">
                  <a:moveTo>
                    <a:pt x="8377" y="1431"/>
                  </a:moveTo>
                  <a:cubicBezTo>
                    <a:pt x="8064" y="631"/>
                    <a:pt x="7751" y="-169"/>
                    <a:pt x="7125" y="31"/>
                  </a:cubicBezTo>
                  <a:cubicBezTo>
                    <a:pt x="6499" y="231"/>
                    <a:pt x="5560" y="1431"/>
                    <a:pt x="4464" y="4364"/>
                  </a:cubicBezTo>
                  <a:cubicBezTo>
                    <a:pt x="3368" y="7298"/>
                    <a:pt x="2116" y="11964"/>
                    <a:pt x="1334" y="14631"/>
                  </a:cubicBezTo>
                  <a:cubicBezTo>
                    <a:pt x="551" y="17298"/>
                    <a:pt x="238" y="17964"/>
                    <a:pt x="82" y="18631"/>
                  </a:cubicBezTo>
                  <a:cubicBezTo>
                    <a:pt x="-75" y="19298"/>
                    <a:pt x="-75" y="19964"/>
                    <a:pt x="708" y="20031"/>
                  </a:cubicBezTo>
                  <a:cubicBezTo>
                    <a:pt x="1490" y="20098"/>
                    <a:pt x="3055" y="19564"/>
                    <a:pt x="4621" y="18564"/>
                  </a:cubicBezTo>
                  <a:cubicBezTo>
                    <a:pt x="6186" y="17564"/>
                    <a:pt x="7751" y="16098"/>
                    <a:pt x="9316" y="14964"/>
                  </a:cubicBezTo>
                  <a:cubicBezTo>
                    <a:pt x="10882" y="13831"/>
                    <a:pt x="12447" y="13031"/>
                    <a:pt x="13542" y="12964"/>
                  </a:cubicBezTo>
                  <a:cubicBezTo>
                    <a:pt x="14638" y="12898"/>
                    <a:pt x="15264" y="13564"/>
                    <a:pt x="15734" y="14764"/>
                  </a:cubicBezTo>
                  <a:cubicBezTo>
                    <a:pt x="16203" y="15964"/>
                    <a:pt x="16516" y="17698"/>
                    <a:pt x="16673" y="18898"/>
                  </a:cubicBezTo>
                  <a:cubicBezTo>
                    <a:pt x="16829" y="20098"/>
                    <a:pt x="16829" y="20764"/>
                    <a:pt x="17612" y="21098"/>
                  </a:cubicBezTo>
                  <a:cubicBezTo>
                    <a:pt x="18395" y="21431"/>
                    <a:pt x="19960" y="21431"/>
                    <a:pt x="21525" y="2143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1" name="Line"/>
            <p:cNvSpPr/>
            <p:nvPr/>
          </p:nvSpPr>
          <p:spPr>
            <a:xfrm>
              <a:off x="10676743" y="1835780"/>
              <a:ext cx="213768" cy="180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5" h="20476" extrusionOk="0">
                  <a:moveTo>
                    <a:pt x="5010" y="3816"/>
                  </a:moveTo>
                  <a:cubicBezTo>
                    <a:pt x="5460" y="8031"/>
                    <a:pt x="5910" y="12245"/>
                    <a:pt x="6247" y="15011"/>
                  </a:cubicBezTo>
                  <a:cubicBezTo>
                    <a:pt x="6585" y="17777"/>
                    <a:pt x="6810" y="19094"/>
                    <a:pt x="7710" y="19884"/>
                  </a:cubicBezTo>
                  <a:cubicBezTo>
                    <a:pt x="8610" y="20675"/>
                    <a:pt x="10185" y="20938"/>
                    <a:pt x="12772" y="18962"/>
                  </a:cubicBezTo>
                  <a:cubicBezTo>
                    <a:pt x="15360" y="16987"/>
                    <a:pt x="18960" y="12772"/>
                    <a:pt x="20198" y="8953"/>
                  </a:cubicBezTo>
                  <a:cubicBezTo>
                    <a:pt x="21435" y="5133"/>
                    <a:pt x="20310" y="1709"/>
                    <a:pt x="16935" y="523"/>
                  </a:cubicBezTo>
                  <a:cubicBezTo>
                    <a:pt x="13560" y="-662"/>
                    <a:pt x="7935" y="392"/>
                    <a:pt x="4673" y="1445"/>
                  </a:cubicBezTo>
                  <a:cubicBezTo>
                    <a:pt x="1410" y="2499"/>
                    <a:pt x="510" y="3553"/>
                    <a:pt x="173" y="4870"/>
                  </a:cubicBezTo>
                  <a:cubicBezTo>
                    <a:pt x="-165" y="6187"/>
                    <a:pt x="60" y="7767"/>
                    <a:pt x="285" y="934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2" name="Line"/>
            <p:cNvSpPr/>
            <p:nvPr/>
          </p:nvSpPr>
          <p:spPr>
            <a:xfrm>
              <a:off x="8156832" y="2426193"/>
              <a:ext cx="254772" cy="23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274" extrusionOk="0">
                  <a:moveTo>
                    <a:pt x="5695" y="1378"/>
                  </a:moveTo>
                  <a:cubicBezTo>
                    <a:pt x="4909" y="749"/>
                    <a:pt x="4124" y="120"/>
                    <a:pt x="3240" y="15"/>
                  </a:cubicBezTo>
                  <a:cubicBezTo>
                    <a:pt x="2356" y="-90"/>
                    <a:pt x="1375" y="329"/>
                    <a:pt x="785" y="2636"/>
                  </a:cubicBezTo>
                  <a:cubicBezTo>
                    <a:pt x="196" y="4943"/>
                    <a:pt x="0" y="9137"/>
                    <a:pt x="0" y="12388"/>
                  </a:cubicBezTo>
                  <a:cubicBezTo>
                    <a:pt x="0" y="15638"/>
                    <a:pt x="196" y="17945"/>
                    <a:pt x="687" y="19413"/>
                  </a:cubicBezTo>
                  <a:cubicBezTo>
                    <a:pt x="1178" y="20881"/>
                    <a:pt x="1964" y="21510"/>
                    <a:pt x="2945" y="21195"/>
                  </a:cubicBezTo>
                  <a:cubicBezTo>
                    <a:pt x="3927" y="20881"/>
                    <a:pt x="5105" y="19623"/>
                    <a:pt x="5891" y="18364"/>
                  </a:cubicBezTo>
                  <a:cubicBezTo>
                    <a:pt x="6676" y="17106"/>
                    <a:pt x="7069" y="15848"/>
                    <a:pt x="7462" y="14694"/>
                  </a:cubicBezTo>
                  <a:cubicBezTo>
                    <a:pt x="7855" y="13541"/>
                    <a:pt x="8247" y="12493"/>
                    <a:pt x="8640" y="12597"/>
                  </a:cubicBezTo>
                  <a:cubicBezTo>
                    <a:pt x="9033" y="12702"/>
                    <a:pt x="9425" y="13960"/>
                    <a:pt x="9818" y="15114"/>
                  </a:cubicBezTo>
                  <a:cubicBezTo>
                    <a:pt x="10211" y="16267"/>
                    <a:pt x="10604" y="17316"/>
                    <a:pt x="12175" y="17840"/>
                  </a:cubicBezTo>
                  <a:cubicBezTo>
                    <a:pt x="13745" y="18364"/>
                    <a:pt x="16495" y="18364"/>
                    <a:pt x="18262" y="16896"/>
                  </a:cubicBezTo>
                  <a:cubicBezTo>
                    <a:pt x="20029" y="15428"/>
                    <a:pt x="20815" y="12493"/>
                    <a:pt x="21207" y="10395"/>
                  </a:cubicBezTo>
                  <a:cubicBezTo>
                    <a:pt x="21600" y="8298"/>
                    <a:pt x="21600" y="7040"/>
                    <a:pt x="21305" y="5992"/>
                  </a:cubicBezTo>
                  <a:cubicBezTo>
                    <a:pt x="21011" y="4943"/>
                    <a:pt x="20422" y="4104"/>
                    <a:pt x="19735" y="3999"/>
                  </a:cubicBezTo>
                  <a:cubicBezTo>
                    <a:pt x="19047" y="3894"/>
                    <a:pt x="18262" y="4524"/>
                    <a:pt x="17869" y="5362"/>
                  </a:cubicBezTo>
                  <a:cubicBezTo>
                    <a:pt x="17476" y="6201"/>
                    <a:pt x="17476" y="7250"/>
                    <a:pt x="17476" y="8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3" name="Line"/>
            <p:cNvSpPr/>
            <p:nvPr/>
          </p:nvSpPr>
          <p:spPr>
            <a:xfrm>
              <a:off x="8448752" y="2446960"/>
              <a:ext cx="151305" cy="18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8" h="20976" extrusionOk="0">
                  <a:moveTo>
                    <a:pt x="1758" y="4021"/>
                  </a:moveTo>
                  <a:cubicBezTo>
                    <a:pt x="1114" y="8650"/>
                    <a:pt x="469" y="13279"/>
                    <a:pt x="146" y="16236"/>
                  </a:cubicBezTo>
                  <a:cubicBezTo>
                    <a:pt x="-176" y="19193"/>
                    <a:pt x="-176" y="20479"/>
                    <a:pt x="2403" y="20864"/>
                  </a:cubicBezTo>
                  <a:cubicBezTo>
                    <a:pt x="4982" y="21250"/>
                    <a:pt x="10140" y="20736"/>
                    <a:pt x="13848" y="17779"/>
                  </a:cubicBezTo>
                  <a:cubicBezTo>
                    <a:pt x="17555" y="14821"/>
                    <a:pt x="19812" y="9421"/>
                    <a:pt x="20618" y="6079"/>
                  </a:cubicBezTo>
                  <a:cubicBezTo>
                    <a:pt x="21424" y="2736"/>
                    <a:pt x="20779" y="1450"/>
                    <a:pt x="19651" y="679"/>
                  </a:cubicBezTo>
                  <a:cubicBezTo>
                    <a:pt x="18523" y="-93"/>
                    <a:pt x="16911" y="-350"/>
                    <a:pt x="15460" y="679"/>
                  </a:cubicBezTo>
                  <a:cubicBezTo>
                    <a:pt x="14009" y="1707"/>
                    <a:pt x="12720" y="4021"/>
                    <a:pt x="11430" y="633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4" name="Line"/>
            <p:cNvSpPr/>
            <p:nvPr/>
          </p:nvSpPr>
          <p:spPr>
            <a:xfrm>
              <a:off x="8628850" y="2491393"/>
              <a:ext cx="160440" cy="19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2" extrusionOk="0">
                  <a:moveTo>
                    <a:pt x="0" y="2117"/>
                  </a:moveTo>
                  <a:cubicBezTo>
                    <a:pt x="626" y="5345"/>
                    <a:pt x="1252" y="8573"/>
                    <a:pt x="1409" y="11800"/>
                  </a:cubicBezTo>
                  <a:cubicBezTo>
                    <a:pt x="1565" y="15028"/>
                    <a:pt x="1252" y="18255"/>
                    <a:pt x="2035" y="19869"/>
                  </a:cubicBezTo>
                  <a:cubicBezTo>
                    <a:pt x="2817" y="21483"/>
                    <a:pt x="4696" y="21483"/>
                    <a:pt x="7826" y="19249"/>
                  </a:cubicBezTo>
                  <a:cubicBezTo>
                    <a:pt x="10957" y="17014"/>
                    <a:pt x="15339" y="12545"/>
                    <a:pt x="17687" y="9442"/>
                  </a:cubicBezTo>
                  <a:cubicBezTo>
                    <a:pt x="20035" y="6338"/>
                    <a:pt x="20348" y="4600"/>
                    <a:pt x="20504" y="2986"/>
                  </a:cubicBezTo>
                  <a:cubicBezTo>
                    <a:pt x="20661" y="1373"/>
                    <a:pt x="20661" y="-117"/>
                    <a:pt x="20817" y="7"/>
                  </a:cubicBezTo>
                  <a:cubicBezTo>
                    <a:pt x="20974" y="131"/>
                    <a:pt x="21287" y="1869"/>
                    <a:pt x="21600" y="360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5" name="Line"/>
            <p:cNvSpPr/>
            <p:nvPr/>
          </p:nvSpPr>
          <p:spPr>
            <a:xfrm>
              <a:off x="8852069" y="2476347"/>
              <a:ext cx="55807" cy="198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0"/>
                  </a:moveTo>
                  <a:cubicBezTo>
                    <a:pt x="0" y="5777"/>
                    <a:pt x="0" y="11553"/>
                    <a:pt x="0" y="15070"/>
                  </a:cubicBezTo>
                  <a:cubicBezTo>
                    <a:pt x="0" y="18586"/>
                    <a:pt x="0" y="19842"/>
                    <a:pt x="2250" y="20595"/>
                  </a:cubicBezTo>
                  <a:cubicBezTo>
                    <a:pt x="4500" y="21349"/>
                    <a:pt x="9000" y="21600"/>
                    <a:pt x="12600" y="21223"/>
                  </a:cubicBezTo>
                  <a:cubicBezTo>
                    <a:pt x="16200" y="20847"/>
                    <a:pt x="18900" y="19842"/>
                    <a:pt x="21600" y="1883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6" name="Line"/>
            <p:cNvSpPr/>
            <p:nvPr/>
          </p:nvSpPr>
          <p:spPr>
            <a:xfrm>
              <a:off x="8925913" y="2364737"/>
              <a:ext cx="198206" cy="302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5" extrusionOk="0">
                  <a:moveTo>
                    <a:pt x="9354" y="0"/>
                  </a:moveTo>
                  <a:cubicBezTo>
                    <a:pt x="11364" y="1309"/>
                    <a:pt x="13373" y="2618"/>
                    <a:pt x="14754" y="5318"/>
                  </a:cubicBezTo>
                  <a:cubicBezTo>
                    <a:pt x="16136" y="8018"/>
                    <a:pt x="16889" y="12109"/>
                    <a:pt x="17266" y="14564"/>
                  </a:cubicBezTo>
                  <a:cubicBezTo>
                    <a:pt x="17643" y="17018"/>
                    <a:pt x="17643" y="17836"/>
                    <a:pt x="17266" y="17836"/>
                  </a:cubicBezTo>
                  <a:cubicBezTo>
                    <a:pt x="16889" y="17836"/>
                    <a:pt x="16136" y="17018"/>
                    <a:pt x="14629" y="16118"/>
                  </a:cubicBezTo>
                  <a:cubicBezTo>
                    <a:pt x="13122" y="15218"/>
                    <a:pt x="10861" y="14236"/>
                    <a:pt x="8601" y="13991"/>
                  </a:cubicBezTo>
                  <a:cubicBezTo>
                    <a:pt x="6340" y="13745"/>
                    <a:pt x="4080" y="14236"/>
                    <a:pt x="2698" y="14891"/>
                  </a:cubicBezTo>
                  <a:cubicBezTo>
                    <a:pt x="1317" y="15545"/>
                    <a:pt x="815" y="16364"/>
                    <a:pt x="438" y="17345"/>
                  </a:cubicBezTo>
                  <a:cubicBezTo>
                    <a:pt x="61" y="18327"/>
                    <a:pt x="-190" y="19473"/>
                    <a:pt x="187" y="20291"/>
                  </a:cubicBezTo>
                  <a:cubicBezTo>
                    <a:pt x="564" y="21109"/>
                    <a:pt x="1568" y="21600"/>
                    <a:pt x="5210" y="21109"/>
                  </a:cubicBezTo>
                  <a:cubicBezTo>
                    <a:pt x="8852" y="20618"/>
                    <a:pt x="15131" y="19145"/>
                    <a:pt x="21410" y="176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7" name="Line"/>
            <p:cNvSpPr/>
            <p:nvPr/>
          </p:nvSpPr>
          <p:spPr>
            <a:xfrm>
              <a:off x="9172948" y="2426977"/>
              <a:ext cx="318135" cy="445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329" extrusionOk="0">
                  <a:moveTo>
                    <a:pt x="20191" y="2699"/>
                  </a:moveTo>
                  <a:cubicBezTo>
                    <a:pt x="20035" y="2142"/>
                    <a:pt x="19878" y="1585"/>
                    <a:pt x="19565" y="1084"/>
                  </a:cubicBezTo>
                  <a:cubicBezTo>
                    <a:pt x="19252" y="583"/>
                    <a:pt x="18783" y="138"/>
                    <a:pt x="18078" y="26"/>
                  </a:cubicBezTo>
                  <a:cubicBezTo>
                    <a:pt x="17374" y="-85"/>
                    <a:pt x="16435" y="138"/>
                    <a:pt x="15183" y="1195"/>
                  </a:cubicBezTo>
                  <a:cubicBezTo>
                    <a:pt x="13930" y="2253"/>
                    <a:pt x="12365" y="4146"/>
                    <a:pt x="11504" y="5371"/>
                  </a:cubicBezTo>
                  <a:cubicBezTo>
                    <a:pt x="10644" y="6595"/>
                    <a:pt x="10487" y="7152"/>
                    <a:pt x="10800" y="7597"/>
                  </a:cubicBezTo>
                  <a:cubicBezTo>
                    <a:pt x="11113" y="8043"/>
                    <a:pt x="11896" y="8377"/>
                    <a:pt x="13226" y="7653"/>
                  </a:cubicBezTo>
                  <a:cubicBezTo>
                    <a:pt x="14557" y="6929"/>
                    <a:pt x="16435" y="5148"/>
                    <a:pt x="17452" y="3923"/>
                  </a:cubicBezTo>
                  <a:cubicBezTo>
                    <a:pt x="18470" y="2699"/>
                    <a:pt x="18626" y="2030"/>
                    <a:pt x="18704" y="1975"/>
                  </a:cubicBezTo>
                  <a:cubicBezTo>
                    <a:pt x="18783" y="1919"/>
                    <a:pt x="18783" y="2476"/>
                    <a:pt x="19252" y="4202"/>
                  </a:cubicBezTo>
                  <a:cubicBezTo>
                    <a:pt x="19722" y="5927"/>
                    <a:pt x="20661" y="8822"/>
                    <a:pt x="21130" y="11105"/>
                  </a:cubicBezTo>
                  <a:cubicBezTo>
                    <a:pt x="21600" y="13387"/>
                    <a:pt x="21600" y="15057"/>
                    <a:pt x="20270" y="16616"/>
                  </a:cubicBezTo>
                  <a:cubicBezTo>
                    <a:pt x="18939" y="18175"/>
                    <a:pt x="16278" y="19622"/>
                    <a:pt x="13461" y="20457"/>
                  </a:cubicBezTo>
                  <a:cubicBezTo>
                    <a:pt x="10643" y="21292"/>
                    <a:pt x="7670" y="21515"/>
                    <a:pt x="5400" y="21181"/>
                  </a:cubicBezTo>
                  <a:cubicBezTo>
                    <a:pt x="3130" y="20847"/>
                    <a:pt x="1565" y="19956"/>
                    <a:pt x="0" y="190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8" name="Line"/>
            <p:cNvSpPr/>
            <p:nvPr/>
          </p:nvSpPr>
          <p:spPr>
            <a:xfrm>
              <a:off x="9557189" y="2419923"/>
              <a:ext cx="124981" cy="17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65" extrusionOk="0">
                  <a:moveTo>
                    <a:pt x="2300" y="7551"/>
                  </a:moveTo>
                  <a:cubicBezTo>
                    <a:pt x="1500" y="10597"/>
                    <a:pt x="700" y="13643"/>
                    <a:pt x="300" y="16274"/>
                  </a:cubicBezTo>
                  <a:cubicBezTo>
                    <a:pt x="-100" y="18905"/>
                    <a:pt x="-100" y="21120"/>
                    <a:pt x="300" y="21259"/>
                  </a:cubicBezTo>
                  <a:cubicBezTo>
                    <a:pt x="700" y="21397"/>
                    <a:pt x="1500" y="19459"/>
                    <a:pt x="2900" y="15997"/>
                  </a:cubicBezTo>
                  <a:cubicBezTo>
                    <a:pt x="4300" y="12535"/>
                    <a:pt x="6300" y="7551"/>
                    <a:pt x="8100" y="4505"/>
                  </a:cubicBezTo>
                  <a:cubicBezTo>
                    <a:pt x="9900" y="1459"/>
                    <a:pt x="11500" y="351"/>
                    <a:pt x="13700" y="74"/>
                  </a:cubicBezTo>
                  <a:cubicBezTo>
                    <a:pt x="15900" y="-203"/>
                    <a:pt x="18700" y="351"/>
                    <a:pt x="21500" y="9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39" name="Line"/>
            <p:cNvSpPr/>
            <p:nvPr/>
          </p:nvSpPr>
          <p:spPr>
            <a:xfrm>
              <a:off x="9694788" y="2402108"/>
              <a:ext cx="210602" cy="186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23" extrusionOk="0">
                  <a:moveTo>
                    <a:pt x="14378" y="3669"/>
                  </a:moveTo>
                  <a:cubicBezTo>
                    <a:pt x="13903" y="2352"/>
                    <a:pt x="13429" y="1035"/>
                    <a:pt x="12479" y="377"/>
                  </a:cubicBezTo>
                  <a:cubicBezTo>
                    <a:pt x="11530" y="-282"/>
                    <a:pt x="10106" y="-282"/>
                    <a:pt x="8088" y="2089"/>
                  </a:cubicBezTo>
                  <a:cubicBezTo>
                    <a:pt x="6070" y="4459"/>
                    <a:pt x="3459" y="9201"/>
                    <a:pt x="1917" y="12362"/>
                  </a:cubicBezTo>
                  <a:cubicBezTo>
                    <a:pt x="374" y="15523"/>
                    <a:pt x="-101" y="17103"/>
                    <a:pt x="18" y="18420"/>
                  </a:cubicBezTo>
                  <a:cubicBezTo>
                    <a:pt x="136" y="19738"/>
                    <a:pt x="848" y="20791"/>
                    <a:pt x="1798" y="21055"/>
                  </a:cubicBezTo>
                  <a:cubicBezTo>
                    <a:pt x="2747" y="21318"/>
                    <a:pt x="3934" y="20791"/>
                    <a:pt x="5002" y="20001"/>
                  </a:cubicBezTo>
                  <a:cubicBezTo>
                    <a:pt x="6070" y="19211"/>
                    <a:pt x="7020" y="18157"/>
                    <a:pt x="7969" y="17235"/>
                  </a:cubicBezTo>
                  <a:cubicBezTo>
                    <a:pt x="8919" y="16313"/>
                    <a:pt x="9868" y="15523"/>
                    <a:pt x="10936" y="15259"/>
                  </a:cubicBezTo>
                  <a:cubicBezTo>
                    <a:pt x="12005" y="14996"/>
                    <a:pt x="13191" y="15259"/>
                    <a:pt x="13903" y="16050"/>
                  </a:cubicBezTo>
                  <a:cubicBezTo>
                    <a:pt x="14616" y="16840"/>
                    <a:pt x="14853" y="18157"/>
                    <a:pt x="16040" y="18552"/>
                  </a:cubicBezTo>
                  <a:cubicBezTo>
                    <a:pt x="17227" y="18947"/>
                    <a:pt x="19363" y="18420"/>
                    <a:pt x="21499" y="178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0" name="Line"/>
            <p:cNvSpPr/>
            <p:nvPr/>
          </p:nvSpPr>
          <p:spPr>
            <a:xfrm>
              <a:off x="9948538" y="2288005"/>
              <a:ext cx="326560" cy="3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28" extrusionOk="0">
                  <a:moveTo>
                    <a:pt x="9106" y="0"/>
                  </a:moveTo>
                  <a:cubicBezTo>
                    <a:pt x="9106" y="2996"/>
                    <a:pt x="9106" y="5991"/>
                    <a:pt x="8800" y="8829"/>
                  </a:cubicBezTo>
                  <a:cubicBezTo>
                    <a:pt x="8494" y="11667"/>
                    <a:pt x="7881" y="14347"/>
                    <a:pt x="7575" y="16082"/>
                  </a:cubicBezTo>
                  <a:cubicBezTo>
                    <a:pt x="7268" y="17816"/>
                    <a:pt x="7268" y="18604"/>
                    <a:pt x="6885" y="18762"/>
                  </a:cubicBezTo>
                  <a:cubicBezTo>
                    <a:pt x="6502" y="18920"/>
                    <a:pt x="5736" y="18447"/>
                    <a:pt x="4894" y="17737"/>
                  </a:cubicBezTo>
                  <a:cubicBezTo>
                    <a:pt x="4051" y="17028"/>
                    <a:pt x="3132" y="16082"/>
                    <a:pt x="2289" y="15609"/>
                  </a:cubicBezTo>
                  <a:cubicBezTo>
                    <a:pt x="1447" y="15136"/>
                    <a:pt x="681" y="15136"/>
                    <a:pt x="298" y="15609"/>
                  </a:cubicBezTo>
                  <a:cubicBezTo>
                    <a:pt x="-85" y="16082"/>
                    <a:pt x="-85" y="17028"/>
                    <a:pt x="221" y="17737"/>
                  </a:cubicBezTo>
                  <a:cubicBezTo>
                    <a:pt x="528" y="18447"/>
                    <a:pt x="1141" y="18920"/>
                    <a:pt x="2289" y="19156"/>
                  </a:cubicBezTo>
                  <a:cubicBezTo>
                    <a:pt x="3438" y="19393"/>
                    <a:pt x="5124" y="19393"/>
                    <a:pt x="6502" y="18841"/>
                  </a:cubicBezTo>
                  <a:cubicBezTo>
                    <a:pt x="7881" y="18289"/>
                    <a:pt x="8953" y="17185"/>
                    <a:pt x="9796" y="16003"/>
                  </a:cubicBezTo>
                  <a:cubicBezTo>
                    <a:pt x="10638" y="14820"/>
                    <a:pt x="11251" y="13559"/>
                    <a:pt x="11711" y="13401"/>
                  </a:cubicBezTo>
                  <a:cubicBezTo>
                    <a:pt x="12170" y="13244"/>
                    <a:pt x="12477" y="14190"/>
                    <a:pt x="12553" y="15451"/>
                  </a:cubicBezTo>
                  <a:cubicBezTo>
                    <a:pt x="12630" y="16712"/>
                    <a:pt x="12477" y="18289"/>
                    <a:pt x="12324" y="19472"/>
                  </a:cubicBezTo>
                  <a:cubicBezTo>
                    <a:pt x="12170" y="20654"/>
                    <a:pt x="12017" y="21442"/>
                    <a:pt x="12477" y="21521"/>
                  </a:cubicBezTo>
                  <a:cubicBezTo>
                    <a:pt x="12936" y="21600"/>
                    <a:pt x="14009" y="20969"/>
                    <a:pt x="15234" y="19550"/>
                  </a:cubicBezTo>
                  <a:cubicBezTo>
                    <a:pt x="16460" y="18131"/>
                    <a:pt x="17838" y="15924"/>
                    <a:pt x="18911" y="14584"/>
                  </a:cubicBezTo>
                  <a:cubicBezTo>
                    <a:pt x="19983" y="13244"/>
                    <a:pt x="20749" y="12771"/>
                    <a:pt x="21515" y="12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1" name="Line"/>
            <p:cNvSpPr/>
            <p:nvPr/>
          </p:nvSpPr>
          <p:spPr>
            <a:xfrm>
              <a:off x="10329568" y="2418529"/>
              <a:ext cx="154799" cy="182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173" extrusionOk="0">
                  <a:moveTo>
                    <a:pt x="15660" y="3474"/>
                  </a:moveTo>
                  <a:cubicBezTo>
                    <a:pt x="15338" y="2124"/>
                    <a:pt x="15015" y="774"/>
                    <a:pt x="14048" y="234"/>
                  </a:cubicBezTo>
                  <a:cubicBezTo>
                    <a:pt x="13081" y="-306"/>
                    <a:pt x="11469" y="-36"/>
                    <a:pt x="9212" y="2394"/>
                  </a:cubicBezTo>
                  <a:cubicBezTo>
                    <a:pt x="6956" y="4824"/>
                    <a:pt x="4054" y="9414"/>
                    <a:pt x="2281" y="12519"/>
                  </a:cubicBezTo>
                  <a:cubicBezTo>
                    <a:pt x="508" y="15624"/>
                    <a:pt x="-137" y="17244"/>
                    <a:pt x="24" y="18594"/>
                  </a:cubicBezTo>
                  <a:cubicBezTo>
                    <a:pt x="185" y="19944"/>
                    <a:pt x="1153" y="21024"/>
                    <a:pt x="2281" y="21159"/>
                  </a:cubicBezTo>
                  <a:cubicBezTo>
                    <a:pt x="3409" y="21294"/>
                    <a:pt x="4699" y="20484"/>
                    <a:pt x="6633" y="18459"/>
                  </a:cubicBezTo>
                  <a:cubicBezTo>
                    <a:pt x="8568" y="16434"/>
                    <a:pt x="11147" y="13194"/>
                    <a:pt x="13081" y="11169"/>
                  </a:cubicBezTo>
                  <a:cubicBezTo>
                    <a:pt x="15015" y="9144"/>
                    <a:pt x="16305" y="8334"/>
                    <a:pt x="16950" y="8874"/>
                  </a:cubicBezTo>
                  <a:cubicBezTo>
                    <a:pt x="17594" y="9414"/>
                    <a:pt x="17594" y="11304"/>
                    <a:pt x="17272" y="12924"/>
                  </a:cubicBezTo>
                  <a:cubicBezTo>
                    <a:pt x="16950" y="14544"/>
                    <a:pt x="16305" y="15894"/>
                    <a:pt x="15982" y="17244"/>
                  </a:cubicBezTo>
                  <a:cubicBezTo>
                    <a:pt x="15660" y="18594"/>
                    <a:pt x="15660" y="19944"/>
                    <a:pt x="16627" y="20079"/>
                  </a:cubicBezTo>
                  <a:cubicBezTo>
                    <a:pt x="17594" y="20214"/>
                    <a:pt x="19529" y="19134"/>
                    <a:pt x="21463" y="180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2" name="Line"/>
            <p:cNvSpPr/>
            <p:nvPr/>
          </p:nvSpPr>
          <p:spPr>
            <a:xfrm>
              <a:off x="10547147" y="2274054"/>
              <a:ext cx="41855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820"/>
                    <a:pt x="12000" y="7641"/>
                    <a:pt x="8400" y="11241"/>
                  </a:cubicBezTo>
                  <a:cubicBezTo>
                    <a:pt x="4800" y="14841"/>
                    <a:pt x="2400" y="182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3" name="Line"/>
            <p:cNvSpPr/>
            <p:nvPr/>
          </p:nvSpPr>
          <p:spPr>
            <a:xfrm>
              <a:off x="10519244" y="2421233"/>
              <a:ext cx="369710" cy="159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9" extrusionOk="0">
                  <a:moveTo>
                    <a:pt x="0" y="17250"/>
                  </a:moveTo>
                  <a:cubicBezTo>
                    <a:pt x="1358" y="17250"/>
                    <a:pt x="2717" y="17250"/>
                    <a:pt x="4415" y="15120"/>
                  </a:cubicBezTo>
                  <a:cubicBezTo>
                    <a:pt x="6113" y="12991"/>
                    <a:pt x="8151" y="8732"/>
                    <a:pt x="9306" y="5689"/>
                  </a:cubicBezTo>
                  <a:cubicBezTo>
                    <a:pt x="10460" y="2647"/>
                    <a:pt x="10732" y="822"/>
                    <a:pt x="10528" y="213"/>
                  </a:cubicBezTo>
                  <a:cubicBezTo>
                    <a:pt x="10325" y="-395"/>
                    <a:pt x="9645" y="213"/>
                    <a:pt x="8762" y="3104"/>
                  </a:cubicBezTo>
                  <a:cubicBezTo>
                    <a:pt x="7879" y="5994"/>
                    <a:pt x="6792" y="11166"/>
                    <a:pt x="6385" y="14664"/>
                  </a:cubicBezTo>
                  <a:cubicBezTo>
                    <a:pt x="5977" y="18163"/>
                    <a:pt x="6249" y="19988"/>
                    <a:pt x="8898" y="20597"/>
                  </a:cubicBezTo>
                  <a:cubicBezTo>
                    <a:pt x="11547" y="21205"/>
                    <a:pt x="16574" y="20597"/>
                    <a:pt x="21600" y="1998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4" name="Line"/>
            <p:cNvSpPr/>
            <p:nvPr/>
          </p:nvSpPr>
          <p:spPr>
            <a:xfrm>
              <a:off x="11098738" y="2324758"/>
              <a:ext cx="222704" cy="218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096" extrusionOk="0">
                  <a:moveTo>
                    <a:pt x="4000" y="7244"/>
                  </a:moveTo>
                  <a:cubicBezTo>
                    <a:pt x="2875" y="7919"/>
                    <a:pt x="1750" y="8594"/>
                    <a:pt x="1075" y="10281"/>
                  </a:cubicBezTo>
                  <a:cubicBezTo>
                    <a:pt x="400" y="11969"/>
                    <a:pt x="175" y="14669"/>
                    <a:pt x="62" y="16806"/>
                  </a:cubicBezTo>
                  <a:cubicBezTo>
                    <a:pt x="-50" y="18944"/>
                    <a:pt x="-50" y="20519"/>
                    <a:pt x="400" y="20969"/>
                  </a:cubicBezTo>
                  <a:cubicBezTo>
                    <a:pt x="850" y="21419"/>
                    <a:pt x="1750" y="20744"/>
                    <a:pt x="3887" y="17819"/>
                  </a:cubicBezTo>
                  <a:cubicBezTo>
                    <a:pt x="6025" y="14894"/>
                    <a:pt x="9400" y="9719"/>
                    <a:pt x="11313" y="6569"/>
                  </a:cubicBezTo>
                  <a:cubicBezTo>
                    <a:pt x="13225" y="3419"/>
                    <a:pt x="13675" y="2294"/>
                    <a:pt x="14350" y="1394"/>
                  </a:cubicBezTo>
                  <a:cubicBezTo>
                    <a:pt x="15025" y="494"/>
                    <a:pt x="15925" y="-181"/>
                    <a:pt x="16488" y="44"/>
                  </a:cubicBezTo>
                  <a:cubicBezTo>
                    <a:pt x="17050" y="269"/>
                    <a:pt x="17275" y="1394"/>
                    <a:pt x="17275" y="3982"/>
                  </a:cubicBezTo>
                  <a:cubicBezTo>
                    <a:pt x="17275" y="6569"/>
                    <a:pt x="17050" y="10619"/>
                    <a:pt x="16938" y="13207"/>
                  </a:cubicBezTo>
                  <a:cubicBezTo>
                    <a:pt x="16825" y="15794"/>
                    <a:pt x="16825" y="16919"/>
                    <a:pt x="17613" y="17257"/>
                  </a:cubicBezTo>
                  <a:cubicBezTo>
                    <a:pt x="18400" y="17594"/>
                    <a:pt x="19975" y="17144"/>
                    <a:pt x="21550" y="166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5" name="Line"/>
            <p:cNvSpPr/>
            <p:nvPr/>
          </p:nvSpPr>
          <p:spPr>
            <a:xfrm>
              <a:off x="11335393" y="2337951"/>
              <a:ext cx="243493" cy="16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10" extrusionOk="0">
                  <a:moveTo>
                    <a:pt x="4845" y="1679"/>
                  </a:moveTo>
                  <a:cubicBezTo>
                    <a:pt x="5249" y="5026"/>
                    <a:pt x="5652" y="8372"/>
                    <a:pt x="5652" y="10958"/>
                  </a:cubicBezTo>
                  <a:cubicBezTo>
                    <a:pt x="5652" y="13544"/>
                    <a:pt x="5249" y="15369"/>
                    <a:pt x="5551" y="17347"/>
                  </a:cubicBezTo>
                  <a:cubicBezTo>
                    <a:pt x="5854" y="19324"/>
                    <a:pt x="6864" y="21454"/>
                    <a:pt x="9387" y="21302"/>
                  </a:cubicBezTo>
                  <a:cubicBezTo>
                    <a:pt x="11910" y="21150"/>
                    <a:pt x="15948" y="18716"/>
                    <a:pt x="18370" y="15674"/>
                  </a:cubicBezTo>
                  <a:cubicBezTo>
                    <a:pt x="20793" y="12631"/>
                    <a:pt x="21600" y="8981"/>
                    <a:pt x="20893" y="5786"/>
                  </a:cubicBezTo>
                  <a:cubicBezTo>
                    <a:pt x="20187" y="2592"/>
                    <a:pt x="17966" y="-146"/>
                    <a:pt x="14232" y="6"/>
                  </a:cubicBezTo>
                  <a:cubicBezTo>
                    <a:pt x="10497" y="158"/>
                    <a:pt x="5249" y="3200"/>
                    <a:pt x="0" y="624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6" name="Line"/>
            <p:cNvSpPr/>
            <p:nvPr/>
          </p:nvSpPr>
          <p:spPr>
            <a:xfrm>
              <a:off x="8213483" y="3058715"/>
              <a:ext cx="296782" cy="200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370" extrusionOk="0">
                  <a:moveTo>
                    <a:pt x="783" y="5596"/>
                  </a:moveTo>
                  <a:cubicBezTo>
                    <a:pt x="445" y="8576"/>
                    <a:pt x="108" y="11555"/>
                    <a:pt x="23" y="13665"/>
                  </a:cubicBezTo>
                  <a:cubicBezTo>
                    <a:pt x="-61" y="15776"/>
                    <a:pt x="108" y="17017"/>
                    <a:pt x="192" y="18383"/>
                  </a:cubicBezTo>
                  <a:cubicBezTo>
                    <a:pt x="276" y="19748"/>
                    <a:pt x="276" y="21238"/>
                    <a:pt x="530" y="21362"/>
                  </a:cubicBezTo>
                  <a:cubicBezTo>
                    <a:pt x="783" y="21486"/>
                    <a:pt x="1289" y="20245"/>
                    <a:pt x="1880" y="16893"/>
                  </a:cubicBezTo>
                  <a:cubicBezTo>
                    <a:pt x="2470" y="13541"/>
                    <a:pt x="3145" y="8079"/>
                    <a:pt x="3483" y="4727"/>
                  </a:cubicBezTo>
                  <a:cubicBezTo>
                    <a:pt x="3820" y="1376"/>
                    <a:pt x="3820" y="134"/>
                    <a:pt x="4073" y="10"/>
                  </a:cubicBezTo>
                  <a:cubicBezTo>
                    <a:pt x="4327" y="-114"/>
                    <a:pt x="4833" y="879"/>
                    <a:pt x="5339" y="2865"/>
                  </a:cubicBezTo>
                  <a:cubicBezTo>
                    <a:pt x="5845" y="4852"/>
                    <a:pt x="6352" y="7831"/>
                    <a:pt x="6605" y="9941"/>
                  </a:cubicBezTo>
                  <a:cubicBezTo>
                    <a:pt x="6858" y="12051"/>
                    <a:pt x="6858" y="13293"/>
                    <a:pt x="7280" y="13789"/>
                  </a:cubicBezTo>
                  <a:cubicBezTo>
                    <a:pt x="7702" y="14286"/>
                    <a:pt x="8545" y="14038"/>
                    <a:pt x="9811" y="11803"/>
                  </a:cubicBezTo>
                  <a:cubicBezTo>
                    <a:pt x="11076" y="9569"/>
                    <a:pt x="12764" y="5348"/>
                    <a:pt x="14030" y="2989"/>
                  </a:cubicBezTo>
                  <a:cubicBezTo>
                    <a:pt x="15295" y="631"/>
                    <a:pt x="16139" y="134"/>
                    <a:pt x="16814" y="383"/>
                  </a:cubicBezTo>
                  <a:cubicBezTo>
                    <a:pt x="17489" y="631"/>
                    <a:pt x="17995" y="1624"/>
                    <a:pt x="18755" y="4603"/>
                  </a:cubicBezTo>
                  <a:cubicBezTo>
                    <a:pt x="19514" y="7583"/>
                    <a:pt x="20526" y="12548"/>
                    <a:pt x="21539" y="175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7" name="Line"/>
            <p:cNvSpPr/>
            <p:nvPr/>
          </p:nvSpPr>
          <p:spPr>
            <a:xfrm>
              <a:off x="8554443" y="3078151"/>
              <a:ext cx="151139" cy="183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6646" y="5449"/>
                  </a:moveTo>
                  <a:cubicBezTo>
                    <a:pt x="7975" y="4639"/>
                    <a:pt x="9305" y="3829"/>
                    <a:pt x="10302" y="2749"/>
                  </a:cubicBezTo>
                  <a:cubicBezTo>
                    <a:pt x="11298" y="1669"/>
                    <a:pt x="11963" y="319"/>
                    <a:pt x="11631" y="49"/>
                  </a:cubicBezTo>
                  <a:cubicBezTo>
                    <a:pt x="11298" y="-221"/>
                    <a:pt x="9969" y="589"/>
                    <a:pt x="7975" y="3154"/>
                  </a:cubicBezTo>
                  <a:cubicBezTo>
                    <a:pt x="5982" y="5719"/>
                    <a:pt x="3323" y="10039"/>
                    <a:pt x="1828" y="12874"/>
                  </a:cubicBezTo>
                  <a:cubicBezTo>
                    <a:pt x="332" y="15709"/>
                    <a:pt x="0" y="17059"/>
                    <a:pt x="0" y="18409"/>
                  </a:cubicBezTo>
                  <a:cubicBezTo>
                    <a:pt x="0" y="19759"/>
                    <a:pt x="332" y="21109"/>
                    <a:pt x="1994" y="21244"/>
                  </a:cubicBezTo>
                  <a:cubicBezTo>
                    <a:pt x="3655" y="21379"/>
                    <a:pt x="6646" y="20299"/>
                    <a:pt x="8972" y="18409"/>
                  </a:cubicBezTo>
                  <a:cubicBezTo>
                    <a:pt x="11298" y="16519"/>
                    <a:pt x="12960" y="13819"/>
                    <a:pt x="13957" y="13279"/>
                  </a:cubicBezTo>
                  <a:cubicBezTo>
                    <a:pt x="14954" y="12739"/>
                    <a:pt x="15286" y="14359"/>
                    <a:pt x="15286" y="15844"/>
                  </a:cubicBezTo>
                  <a:cubicBezTo>
                    <a:pt x="15286" y="17329"/>
                    <a:pt x="14954" y="18679"/>
                    <a:pt x="15951" y="19084"/>
                  </a:cubicBezTo>
                  <a:cubicBezTo>
                    <a:pt x="16948" y="19489"/>
                    <a:pt x="19274" y="18949"/>
                    <a:pt x="21600" y="184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8" name="Line"/>
            <p:cNvSpPr/>
            <p:nvPr/>
          </p:nvSpPr>
          <p:spPr>
            <a:xfrm>
              <a:off x="8779988" y="2963426"/>
              <a:ext cx="54319" cy="285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4" h="21358" extrusionOk="0">
                  <a:moveTo>
                    <a:pt x="13824" y="2704"/>
                  </a:moveTo>
                  <a:cubicBezTo>
                    <a:pt x="16416" y="1311"/>
                    <a:pt x="19008" y="-83"/>
                    <a:pt x="19872" y="4"/>
                  </a:cubicBezTo>
                  <a:cubicBezTo>
                    <a:pt x="20736" y="91"/>
                    <a:pt x="19872" y="1659"/>
                    <a:pt x="16416" y="4707"/>
                  </a:cubicBezTo>
                  <a:cubicBezTo>
                    <a:pt x="12960" y="7756"/>
                    <a:pt x="6912" y="12285"/>
                    <a:pt x="3456" y="15333"/>
                  </a:cubicBezTo>
                  <a:cubicBezTo>
                    <a:pt x="0" y="18382"/>
                    <a:pt x="-864" y="19949"/>
                    <a:pt x="864" y="20733"/>
                  </a:cubicBezTo>
                  <a:cubicBezTo>
                    <a:pt x="2592" y="21517"/>
                    <a:pt x="6912" y="21517"/>
                    <a:pt x="10368" y="20994"/>
                  </a:cubicBezTo>
                  <a:cubicBezTo>
                    <a:pt x="13824" y="20472"/>
                    <a:pt x="16416" y="19427"/>
                    <a:pt x="19008" y="183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49" name="Line"/>
            <p:cNvSpPr/>
            <p:nvPr/>
          </p:nvSpPr>
          <p:spPr>
            <a:xfrm>
              <a:off x="8879972" y="2917893"/>
              <a:ext cx="41150" cy="339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468" extrusionOk="0">
                  <a:moveTo>
                    <a:pt x="0" y="2513"/>
                  </a:moveTo>
                  <a:cubicBezTo>
                    <a:pt x="4800" y="1337"/>
                    <a:pt x="9600" y="162"/>
                    <a:pt x="13200" y="15"/>
                  </a:cubicBezTo>
                  <a:cubicBezTo>
                    <a:pt x="16800" y="-132"/>
                    <a:pt x="19200" y="750"/>
                    <a:pt x="20400" y="3688"/>
                  </a:cubicBezTo>
                  <a:cubicBezTo>
                    <a:pt x="21600" y="6627"/>
                    <a:pt x="21600" y="11623"/>
                    <a:pt x="19800" y="14929"/>
                  </a:cubicBezTo>
                  <a:cubicBezTo>
                    <a:pt x="18000" y="18235"/>
                    <a:pt x="14400" y="19852"/>
                    <a:pt x="10800" y="2146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0" name="Line"/>
            <p:cNvSpPr/>
            <p:nvPr/>
          </p:nvSpPr>
          <p:spPr>
            <a:xfrm>
              <a:off x="8796264" y="3093591"/>
              <a:ext cx="460393" cy="166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8" extrusionOk="0">
                  <a:moveTo>
                    <a:pt x="0" y="12884"/>
                  </a:moveTo>
                  <a:cubicBezTo>
                    <a:pt x="1527" y="14068"/>
                    <a:pt x="3055" y="15251"/>
                    <a:pt x="5018" y="14512"/>
                  </a:cubicBezTo>
                  <a:cubicBezTo>
                    <a:pt x="6982" y="13772"/>
                    <a:pt x="9382" y="11109"/>
                    <a:pt x="10800" y="9333"/>
                  </a:cubicBezTo>
                  <a:cubicBezTo>
                    <a:pt x="12218" y="7558"/>
                    <a:pt x="12655" y="6670"/>
                    <a:pt x="13036" y="5635"/>
                  </a:cubicBezTo>
                  <a:cubicBezTo>
                    <a:pt x="13418" y="4599"/>
                    <a:pt x="13745" y="3416"/>
                    <a:pt x="14073" y="2232"/>
                  </a:cubicBezTo>
                  <a:cubicBezTo>
                    <a:pt x="14400" y="1049"/>
                    <a:pt x="14727" y="-135"/>
                    <a:pt x="14673" y="13"/>
                  </a:cubicBezTo>
                  <a:cubicBezTo>
                    <a:pt x="14618" y="161"/>
                    <a:pt x="14182" y="1640"/>
                    <a:pt x="13800" y="3860"/>
                  </a:cubicBezTo>
                  <a:cubicBezTo>
                    <a:pt x="13418" y="6079"/>
                    <a:pt x="13091" y="9038"/>
                    <a:pt x="12873" y="11701"/>
                  </a:cubicBezTo>
                  <a:cubicBezTo>
                    <a:pt x="12655" y="14364"/>
                    <a:pt x="12545" y="16731"/>
                    <a:pt x="12764" y="18062"/>
                  </a:cubicBezTo>
                  <a:cubicBezTo>
                    <a:pt x="12982" y="19394"/>
                    <a:pt x="13527" y="19690"/>
                    <a:pt x="14182" y="18802"/>
                  </a:cubicBezTo>
                  <a:cubicBezTo>
                    <a:pt x="14836" y="17914"/>
                    <a:pt x="15600" y="15843"/>
                    <a:pt x="16200" y="14364"/>
                  </a:cubicBezTo>
                  <a:cubicBezTo>
                    <a:pt x="16800" y="12884"/>
                    <a:pt x="17236" y="11997"/>
                    <a:pt x="17891" y="11701"/>
                  </a:cubicBezTo>
                  <a:cubicBezTo>
                    <a:pt x="18545" y="11405"/>
                    <a:pt x="19418" y="11701"/>
                    <a:pt x="19855" y="12736"/>
                  </a:cubicBezTo>
                  <a:cubicBezTo>
                    <a:pt x="20291" y="13772"/>
                    <a:pt x="20291" y="15547"/>
                    <a:pt x="20073" y="17027"/>
                  </a:cubicBezTo>
                  <a:cubicBezTo>
                    <a:pt x="19855" y="18506"/>
                    <a:pt x="19418" y="19690"/>
                    <a:pt x="18873" y="20429"/>
                  </a:cubicBezTo>
                  <a:cubicBezTo>
                    <a:pt x="18327" y="21169"/>
                    <a:pt x="17673" y="21465"/>
                    <a:pt x="17345" y="20873"/>
                  </a:cubicBezTo>
                  <a:cubicBezTo>
                    <a:pt x="17018" y="20281"/>
                    <a:pt x="17018" y="18802"/>
                    <a:pt x="17782" y="15695"/>
                  </a:cubicBezTo>
                  <a:cubicBezTo>
                    <a:pt x="18545" y="12588"/>
                    <a:pt x="20073" y="7854"/>
                    <a:pt x="21600" y="31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1" name="Line"/>
            <p:cNvSpPr/>
            <p:nvPr/>
          </p:nvSpPr>
          <p:spPr>
            <a:xfrm>
              <a:off x="9724023" y="2950690"/>
              <a:ext cx="20928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480"/>
                    <a:pt x="12000" y="8960"/>
                    <a:pt x="8400" y="12560"/>
                  </a:cubicBezTo>
                  <a:cubicBezTo>
                    <a:pt x="4800" y="16160"/>
                    <a:pt x="2400" y="18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2" name="Line"/>
            <p:cNvSpPr/>
            <p:nvPr/>
          </p:nvSpPr>
          <p:spPr>
            <a:xfrm>
              <a:off x="9619389" y="2959759"/>
              <a:ext cx="411562" cy="318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5" extrusionOk="0">
                  <a:moveTo>
                    <a:pt x="0" y="16177"/>
                  </a:moveTo>
                  <a:cubicBezTo>
                    <a:pt x="3295" y="14934"/>
                    <a:pt x="6590" y="13691"/>
                    <a:pt x="8908" y="11593"/>
                  </a:cubicBezTo>
                  <a:cubicBezTo>
                    <a:pt x="11227" y="9495"/>
                    <a:pt x="12569" y="6542"/>
                    <a:pt x="13241" y="4289"/>
                  </a:cubicBezTo>
                  <a:cubicBezTo>
                    <a:pt x="13912" y="2036"/>
                    <a:pt x="13912" y="482"/>
                    <a:pt x="13729" y="93"/>
                  </a:cubicBezTo>
                  <a:cubicBezTo>
                    <a:pt x="13546" y="-295"/>
                    <a:pt x="13180" y="482"/>
                    <a:pt x="12936" y="3357"/>
                  </a:cubicBezTo>
                  <a:cubicBezTo>
                    <a:pt x="12692" y="6232"/>
                    <a:pt x="12570" y="11204"/>
                    <a:pt x="12508" y="14157"/>
                  </a:cubicBezTo>
                  <a:cubicBezTo>
                    <a:pt x="12447" y="17109"/>
                    <a:pt x="12447" y="18042"/>
                    <a:pt x="12753" y="18663"/>
                  </a:cubicBezTo>
                  <a:cubicBezTo>
                    <a:pt x="13058" y="19285"/>
                    <a:pt x="13668" y="19596"/>
                    <a:pt x="14217" y="19207"/>
                  </a:cubicBezTo>
                  <a:cubicBezTo>
                    <a:pt x="14766" y="18819"/>
                    <a:pt x="15254" y="17731"/>
                    <a:pt x="15742" y="15944"/>
                  </a:cubicBezTo>
                  <a:cubicBezTo>
                    <a:pt x="16231" y="14157"/>
                    <a:pt x="16719" y="11670"/>
                    <a:pt x="17146" y="10039"/>
                  </a:cubicBezTo>
                  <a:cubicBezTo>
                    <a:pt x="17573" y="8407"/>
                    <a:pt x="17939" y="7630"/>
                    <a:pt x="18305" y="7630"/>
                  </a:cubicBezTo>
                  <a:cubicBezTo>
                    <a:pt x="18671" y="7630"/>
                    <a:pt x="19037" y="8407"/>
                    <a:pt x="19586" y="10816"/>
                  </a:cubicBezTo>
                  <a:cubicBezTo>
                    <a:pt x="20136" y="13224"/>
                    <a:pt x="20868" y="17265"/>
                    <a:pt x="21600" y="213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3" name="Line"/>
            <p:cNvSpPr/>
            <p:nvPr/>
          </p:nvSpPr>
          <p:spPr>
            <a:xfrm>
              <a:off x="10058853" y="3045001"/>
              <a:ext cx="230196" cy="20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0" extrusionOk="0">
                  <a:moveTo>
                    <a:pt x="0" y="14966"/>
                  </a:moveTo>
                  <a:cubicBezTo>
                    <a:pt x="3273" y="12876"/>
                    <a:pt x="6545" y="10786"/>
                    <a:pt x="8400" y="9160"/>
                  </a:cubicBezTo>
                  <a:cubicBezTo>
                    <a:pt x="10255" y="7534"/>
                    <a:pt x="10691" y="6373"/>
                    <a:pt x="11018" y="4979"/>
                  </a:cubicBezTo>
                  <a:cubicBezTo>
                    <a:pt x="11345" y="3586"/>
                    <a:pt x="11564" y="1960"/>
                    <a:pt x="11127" y="915"/>
                  </a:cubicBezTo>
                  <a:cubicBezTo>
                    <a:pt x="10691" y="-130"/>
                    <a:pt x="9600" y="-595"/>
                    <a:pt x="8400" y="1263"/>
                  </a:cubicBezTo>
                  <a:cubicBezTo>
                    <a:pt x="7200" y="3121"/>
                    <a:pt x="5891" y="7302"/>
                    <a:pt x="6327" y="11018"/>
                  </a:cubicBezTo>
                  <a:cubicBezTo>
                    <a:pt x="6764" y="14734"/>
                    <a:pt x="8945" y="17986"/>
                    <a:pt x="11782" y="19495"/>
                  </a:cubicBezTo>
                  <a:cubicBezTo>
                    <a:pt x="14618" y="21005"/>
                    <a:pt x="18109" y="20773"/>
                    <a:pt x="21600" y="205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4" name="Line"/>
            <p:cNvSpPr/>
            <p:nvPr/>
          </p:nvSpPr>
          <p:spPr>
            <a:xfrm>
              <a:off x="10507110" y="2904168"/>
              <a:ext cx="207985" cy="26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12" extrusionOk="0">
                  <a:moveTo>
                    <a:pt x="11791" y="6065"/>
                  </a:moveTo>
                  <a:cubicBezTo>
                    <a:pt x="12025" y="5117"/>
                    <a:pt x="12260" y="4170"/>
                    <a:pt x="12378" y="3128"/>
                  </a:cubicBezTo>
                  <a:cubicBezTo>
                    <a:pt x="12495" y="2086"/>
                    <a:pt x="12495" y="949"/>
                    <a:pt x="11908" y="380"/>
                  </a:cubicBezTo>
                  <a:cubicBezTo>
                    <a:pt x="11321" y="-188"/>
                    <a:pt x="10147" y="-188"/>
                    <a:pt x="8386" y="854"/>
                  </a:cubicBezTo>
                  <a:cubicBezTo>
                    <a:pt x="6625" y="1896"/>
                    <a:pt x="4278" y="3980"/>
                    <a:pt x="2869" y="5496"/>
                  </a:cubicBezTo>
                  <a:cubicBezTo>
                    <a:pt x="1460" y="7012"/>
                    <a:pt x="991" y="7959"/>
                    <a:pt x="521" y="9191"/>
                  </a:cubicBezTo>
                  <a:cubicBezTo>
                    <a:pt x="52" y="10423"/>
                    <a:pt x="-418" y="11938"/>
                    <a:pt x="639" y="12791"/>
                  </a:cubicBezTo>
                  <a:cubicBezTo>
                    <a:pt x="1695" y="13644"/>
                    <a:pt x="4278" y="13833"/>
                    <a:pt x="7565" y="13928"/>
                  </a:cubicBezTo>
                  <a:cubicBezTo>
                    <a:pt x="10852" y="14023"/>
                    <a:pt x="14843" y="14023"/>
                    <a:pt x="17308" y="14307"/>
                  </a:cubicBezTo>
                  <a:cubicBezTo>
                    <a:pt x="19773" y="14591"/>
                    <a:pt x="20712" y="15159"/>
                    <a:pt x="20947" y="15917"/>
                  </a:cubicBezTo>
                  <a:cubicBezTo>
                    <a:pt x="21182" y="16675"/>
                    <a:pt x="20712" y="17623"/>
                    <a:pt x="18247" y="18570"/>
                  </a:cubicBezTo>
                  <a:cubicBezTo>
                    <a:pt x="15782" y="19517"/>
                    <a:pt x="11321" y="20465"/>
                    <a:pt x="6860" y="2141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5" name="Line"/>
            <p:cNvSpPr/>
            <p:nvPr/>
          </p:nvSpPr>
          <p:spPr>
            <a:xfrm>
              <a:off x="10787525" y="2887937"/>
              <a:ext cx="749614" cy="322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80" extrusionOk="0">
                  <a:moveTo>
                    <a:pt x="2308" y="6843"/>
                  </a:moveTo>
                  <a:cubicBezTo>
                    <a:pt x="1842" y="6235"/>
                    <a:pt x="1375" y="5626"/>
                    <a:pt x="1042" y="6007"/>
                  </a:cubicBezTo>
                  <a:cubicBezTo>
                    <a:pt x="708" y="6387"/>
                    <a:pt x="508" y="7756"/>
                    <a:pt x="342" y="10038"/>
                  </a:cubicBezTo>
                  <a:cubicBezTo>
                    <a:pt x="175" y="12319"/>
                    <a:pt x="42" y="15514"/>
                    <a:pt x="8" y="17491"/>
                  </a:cubicBezTo>
                  <a:cubicBezTo>
                    <a:pt x="-25" y="19469"/>
                    <a:pt x="42" y="20229"/>
                    <a:pt x="275" y="20609"/>
                  </a:cubicBezTo>
                  <a:cubicBezTo>
                    <a:pt x="508" y="20990"/>
                    <a:pt x="908" y="20990"/>
                    <a:pt x="1608" y="19773"/>
                  </a:cubicBezTo>
                  <a:cubicBezTo>
                    <a:pt x="2308" y="18556"/>
                    <a:pt x="3308" y="16122"/>
                    <a:pt x="3975" y="13308"/>
                  </a:cubicBezTo>
                  <a:cubicBezTo>
                    <a:pt x="4642" y="10494"/>
                    <a:pt x="4975" y="7300"/>
                    <a:pt x="5208" y="4790"/>
                  </a:cubicBezTo>
                  <a:cubicBezTo>
                    <a:pt x="5442" y="2280"/>
                    <a:pt x="5575" y="455"/>
                    <a:pt x="5675" y="74"/>
                  </a:cubicBezTo>
                  <a:cubicBezTo>
                    <a:pt x="5775" y="-306"/>
                    <a:pt x="5842" y="759"/>
                    <a:pt x="5675" y="3649"/>
                  </a:cubicBezTo>
                  <a:cubicBezTo>
                    <a:pt x="5508" y="6539"/>
                    <a:pt x="5108" y="11255"/>
                    <a:pt x="4875" y="13993"/>
                  </a:cubicBezTo>
                  <a:cubicBezTo>
                    <a:pt x="4642" y="16731"/>
                    <a:pt x="4575" y="17491"/>
                    <a:pt x="4542" y="18328"/>
                  </a:cubicBezTo>
                  <a:cubicBezTo>
                    <a:pt x="4508" y="19164"/>
                    <a:pt x="4508" y="20077"/>
                    <a:pt x="4675" y="20609"/>
                  </a:cubicBezTo>
                  <a:cubicBezTo>
                    <a:pt x="4842" y="21142"/>
                    <a:pt x="5175" y="21294"/>
                    <a:pt x="5608" y="20686"/>
                  </a:cubicBezTo>
                  <a:cubicBezTo>
                    <a:pt x="6042" y="20077"/>
                    <a:pt x="6575" y="18708"/>
                    <a:pt x="6975" y="17491"/>
                  </a:cubicBezTo>
                  <a:cubicBezTo>
                    <a:pt x="7375" y="16274"/>
                    <a:pt x="7642" y="15209"/>
                    <a:pt x="7942" y="14221"/>
                  </a:cubicBezTo>
                  <a:cubicBezTo>
                    <a:pt x="8242" y="13232"/>
                    <a:pt x="8575" y="12319"/>
                    <a:pt x="8875" y="12091"/>
                  </a:cubicBezTo>
                  <a:cubicBezTo>
                    <a:pt x="9175" y="11863"/>
                    <a:pt x="9442" y="12319"/>
                    <a:pt x="9575" y="12928"/>
                  </a:cubicBezTo>
                  <a:cubicBezTo>
                    <a:pt x="9708" y="13536"/>
                    <a:pt x="9708" y="14297"/>
                    <a:pt x="9708" y="15362"/>
                  </a:cubicBezTo>
                  <a:cubicBezTo>
                    <a:pt x="9708" y="16426"/>
                    <a:pt x="9708" y="17795"/>
                    <a:pt x="9775" y="18100"/>
                  </a:cubicBezTo>
                  <a:cubicBezTo>
                    <a:pt x="9842" y="18404"/>
                    <a:pt x="9975" y="17643"/>
                    <a:pt x="10175" y="16502"/>
                  </a:cubicBezTo>
                  <a:cubicBezTo>
                    <a:pt x="10375" y="15362"/>
                    <a:pt x="10642" y="13840"/>
                    <a:pt x="10908" y="12852"/>
                  </a:cubicBezTo>
                  <a:cubicBezTo>
                    <a:pt x="11175" y="11863"/>
                    <a:pt x="11442" y="11407"/>
                    <a:pt x="11742" y="11179"/>
                  </a:cubicBezTo>
                  <a:cubicBezTo>
                    <a:pt x="12042" y="10950"/>
                    <a:pt x="12375" y="10950"/>
                    <a:pt x="12575" y="11331"/>
                  </a:cubicBezTo>
                  <a:cubicBezTo>
                    <a:pt x="12775" y="11711"/>
                    <a:pt x="12842" y="12471"/>
                    <a:pt x="12875" y="13232"/>
                  </a:cubicBezTo>
                  <a:cubicBezTo>
                    <a:pt x="12908" y="13993"/>
                    <a:pt x="12908" y="14753"/>
                    <a:pt x="12908" y="15818"/>
                  </a:cubicBezTo>
                  <a:cubicBezTo>
                    <a:pt x="12908" y="16883"/>
                    <a:pt x="12908" y="18252"/>
                    <a:pt x="13075" y="18784"/>
                  </a:cubicBezTo>
                  <a:cubicBezTo>
                    <a:pt x="13242" y="19317"/>
                    <a:pt x="13575" y="19012"/>
                    <a:pt x="14008" y="17871"/>
                  </a:cubicBezTo>
                  <a:cubicBezTo>
                    <a:pt x="14442" y="16731"/>
                    <a:pt x="14975" y="14753"/>
                    <a:pt x="15242" y="13384"/>
                  </a:cubicBezTo>
                  <a:cubicBezTo>
                    <a:pt x="15508" y="12015"/>
                    <a:pt x="15508" y="11255"/>
                    <a:pt x="15342" y="10722"/>
                  </a:cubicBezTo>
                  <a:cubicBezTo>
                    <a:pt x="15175" y="10190"/>
                    <a:pt x="14842" y="9886"/>
                    <a:pt x="14342" y="9886"/>
                  </a:cubicBezTo>
                  <a:cubicBezTo>
                    <a:pt x="13842" y="9886"/>
                    <a:pt x="13175" y="10190"/>
                    <a:pt x="12708" y="10570"/>
                  </a:cubicBezTo>
                  <a:cubicBezTo>
                    <a:pt x="12242" y="10950"/>
                    <a:pt x="11975" y="11407"/>
                    <a:pt x="12042" y="11559"/>
                  </a:cubicBezTo>
                  <a:cubicBezTo>
                    <a:pt x="12108" y="11711"/>
                    <a:pt x="12508" y="11559"/>
                    <a:pt x="13008" y="11026"/>
                  </a:cubicBezTo>
                  <a:cubicBezTo>
                    <a:pt x="13508" y="10494"/>
                    <a:pt x="14108" y="9581"/>
                    <a:pt x="14542" y="8897"/>
                  </a:cubicBezTo>
                  <a:cubicBezTo>
                    <a:pt x="14975" y="8212"/>
                    <a:pt x="15242" y="7756"/>
                    <a:pt x="15542" y="7300"/>
                  </a:cubicBezTo>
                  <a:cubicBezTo>
                    <a:pt x="15842" y="6843"/>
                    <a:pt x="16175" y="6387"/>
                    <a:pt x="16442" y="6463"/>
                  </a:cubicBezTo>
                  <a:cubicBezTo>
                    <a:pt x="16708" y="6539"/>
                    <a:pt x="16908" y="7148"/>
                    <a:pt x="16942" y="8440"/>
                  </a:cubicBezTo>
                  <a:cubicBezTo>
                    <a:pt x="16975" y="9733"/>
                    <a:pt x="16842" y="11711"/>
                    <a:pt x="16775" y="13080"/>
                  </a:cubicBezTo>
                  <a:cubicBezTo>
                    <a:pt x="16708" y="14449"/>
                    <a:pt x="16708" y="15209"/>
                    <a:pt x="16875" y="15590"/>
                  </a:cubicBezTo>
                  <a:cubicBezTo>
                    <a:pt x="17042" y="15970"/>
                    <a:pt x="17375" y="15970"/>
                    <a:pt x="17975" y="15666"/>
                  </a:cubicBezTo>
                  <a:cubicBezTo>
                    <a:pt x="18575" y="15362"/>
                    <a:pt x="19442" y="14753"/>
                    <a:pt x="20142" y="14069"/>
                  </a:cubicBezTo>
                  <a:cubicBezTo>
                    <a:pt x="20842" y="13384"/>
                    <a:pt x="21375" y="12624"/>
                    <a:pt x="21475" y="12243"/>
                  </a:cubicBezTo>
                  <a:cubicBezTo>
                    <a:pt x="21575" y="11863"/>
                    <a:pt x="21242" y="11863"/>
                    <a:pt x="20675" y="12015"/>
                  </a:cubicBezTo>
                  <a:cubicBezTo>
                    <a:pt x="20108" y="12167"/>
                    <a:pt x="19308" y="12471"/>
                    <a:pt x="18742" y="12548"/>
                  </a:cubicBezTo>
                  <a:cubicBezTo>
                    <a:pt x="18175" y="12624"/>
                    <a:pt x="17842" y="12471"/>
                    <a:pt x="17808" y="12091"/>
                  </a:cubicBezTo>
                  <a:cubicBezTo>
                    <a:pt x="17775" y="11711"/>
                    <a:pt x="18042" y="11102"/>
                    <a:pt x="18308" y="104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6" name="Line"/>
            <p:cNvSpPr/>
            <p:nvPr/>
          </p:nvSpPr>
          <p:spPr>
            <a:xfrm>
              <a:off x="11652983" y="2769323"/>
              <a:ext cx="1724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3818" y="0"/>
                  </a:moveTo>
                  <a:cubicBezTo>
                    <a:pt x="1118" y="3655"/>
                    <a:pt x="-1582" y="7311"/>
                    <a:pt x="1118" y="10911"/>
                  </a:cubicBezTo>
                  <a:cubicBezTo>
                    <a:pt x="3818" y="14511"/>
                    <a:pt x="11918" y="18055"/>
                    <a:pt x="20018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7" name="Line"/>
            <p:cNvSpPr/>
            <p:nvPr/>
          </p:nvSpPr>
          <p:spPr>
            <a:xfrm>
              <a:off x="8310597" y="3525495"/>
              <a:ext cx="237072" cy="37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6" h="21307" extrusionOk="0">
                  <a:moveTo>
                    <a:pt x="12227" y="4187"/>
                  </a:moveTo>
                  <a:cubicBezTo>
                    <a:pt x="12434" y="3529"/>
                    <a:pt x="12642" y="2870"/>
                    <a:pt x="12746" y="2146"/>
                  </a:cubicBezTo>
                  <a:cubicBezTo>
                    <a:pt x="12850" y="1421"/>
                    <a:pt x="12850" y="631"/>
                    <a:pt x="12330" y="236"/>
                  </a:cubicBezTo>
                  <a:cubicBezTo>
                    <a:pt x="11811" y="-159"/>
                    <a:pt x="10773" y="-159"/>
                    <a:pt x="8800" y="1026"/>
                  </a:cubicBezTo>
                  <a:cubicBezTo>
                    <a:pt x="6827" y="2212"/>
                    <a:pt x="3919" y="4582"/>
                    <a:pt x="2153" y="6361"/>
                  </a:cubicBezTo>
                  <a:cubicBezTo>
                    <a:pt x="388" y="8139"/>
                    <a:pt x="-235" y="9324"/>
                    <a:pt x="77" y="10509"/>
                  </a:cubicBezTo>
                  <a:cubicBezTo>
                    <a:pt x="388" y="11695"/>
                    <a:pt x="1634" y="12880"/>
                    <a:pt x="4438" y="13604"/>
                  </a:cubicBezTo>
                  <a:cubicBezTo>
                    <a:pt x="7242" y="14329"/>
                    <a:pt x="11603" y="14592"/>
                    <a:pt x="14303" y="14856"/>
                  </a:cubicBezTo>
                  <a:cubicBezTo>
                    <a:pt x="17003" y="15119"/>
                    <a:pt x="18042" y="15382"/>
                    <a:pt x="18977" y="15778"/>
                  </a:cubicBezTo>
                  <a:cubicBezTo>
                    <a:pt x="19911" y="16173"/>
                    <a:pt x="20742" y="16700"/>
                    <a:pt x="21053" y="17292"/>
                  </a:cubicBezTo>
                  <a:cubicBezTo>
                    <a:pt x="21365" y="17885"/>
                    <a:pt x="21157" y="18543"/>
                    <a:pt x="19496" y="19268"/>
                  </a:cubicBezTo>
                  <a:cubicBezTo>
                    <a:pt x="17834" y="19992"/>
                    <a:pt x="14719" y="20782"/>
                    <a:pt x="12538" y="21112"/>
                  </a:cubicBezTo>
                  <a:cubicBezTo>
                    <a:pt x="10357" y="21441"/>
                    <a:pt x="9111" y="21309"/>
                    <a:pt x="8488" y="21046"/>
                  </a:cubicBezTo>
                  <a:cubicBezTo>
                    <a:pt x="7865" y="20782"/>
                    <a:pt x="7865" y="20387"/>
                    <a:pt x="7865" y="199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8" name="Line"/>
            <p:cNvSpPr/>
            <p:nvPr/>
          </p:nvSpPr>
          <p:spPr>
            <a:xfrm>
              <a:off x="8541555" y="3592447"/>
              <a:ext cx="331442" cy="297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458" extrusionOk="0">
                  <a:moveTo>
                    <a:pt x="4765" y="0"/>
                  </a:moveTo>
                  <a:cubicBezTo>
                    <a:pt x="4614" y="5191"/>
                    <a:pt x="4462" y="10381"/>
                    <a:pt x="4387" y="13395"/>
                  </a:cubicBezTo>
                  <a:cubicBezTo>
                    <a:pt x="4311" y="16409"/>
                    <a:pt x="4311" y="17246"/>
                    <a:pt x="4160" y="18084"/>
                  </a:cubicBezTo>
                  <a:cubicBezTo>
                    <a:pt x="4009" y="18921"/>
                    <a:pt x="3707" y="19758"/>
                    <a:pt x="3179" y="20093"/>
                  </a:cubicBezTo>
                  <a:cubicBezTo>
                    <a:pt x="2650" y="20428"/>
                    <a:pt x="1895" y="20260"/>
                    <a:pt x="1215" y="19842"/>
                  </a:cubicBezTo>
                  <a:cubicBezTo>
                    <a:pt x="535" y="19423"/>
                    <a:pt x="-69" y="18753"/>
                    <a:pt x="7" y="18251"/>
                  </a:cubicBezTo>
                  <a:cubicBezTo>
                    <a:pt x="82" y="17749"/>
                    <a:pt x="837" y="17414"/>
                    <a:pt x="1744" y="17247"/>
                  </a:cubicBezTo>
                  <a:cubicBezTo>
                    <a:pt x="2650" y="17079"/>
                    <a:pt x="3707" y="17079"/>
                    <a:pt x="4538" y="16744"/>
                  </a:cubicBezTo>
                  <a:cubicBezTo>
                    <a:pt x="5369" y="16409"/>
                    <a:pt x="5973" y="15740"/>
                    <a:pt x="6577" y="15153"/>
                  </a:cubicBezTo>
                  <a:cubicBezTo>
                    <a:pt x="7181" y="14567"/>
                    <a:pt x="7786" y="14065"/>
                    <a:pt x="8314" y="14233"/>
                  </a:cubicBezTo>
                  <a:cubicBezTo>
                    <a:pt x="8843" y="14400"/>
                    <a:pt x="9296" y="15237"/>
                    <a:pt x="9749" y="16242"/>
                  </a:cubicBezTo>
                  <a:cubicBezTo>
                    <a:pt x="10202" y="17247"/>
                    <a:pt x="10655" y="18419"/>
                    <a:pt x="11109" y="19340"/>
                  </a:cubicBezTo>
                  <a:cubicBezTo>
                    <a:pt x="11562" y="20260"/>
                    <a:pt x="12015" y="20930"/>
                    <a:pt x="12770" y="21265"/>
                  </a:cubicBezTo>
                  <a:cubicBezTo>
                    <a:pt x="13525" y="21600"/>
                    <a:pt x="14583" y="21600"/>
                    <a:pt x="16018" y="20428"/>
                  </a:cubicBezTo>
                  <a:cubicBezTo>
                    <a:pt x="17453" y="19256"/>
                    <a:pt x="19265" y="16912"/>
                    <a:pt x="20247" y="14484"/>
                  </a:cubicBezTo>
                  <a:cubicBezTo>
                    <a:pt x="21229" y="12056"/>
                    <a:pt x="21380" y="9544"/>
                    <a:pt x="21531" y="70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59" name="Line"/>
            <p:cNvSpPr/>
            <p:nvPr/>
          </p:nvSpPr>
          <p:spPr>
            <a:xfrm>
              <a:off x="8915318" y="3566614"/>
              <a:ext cx="613389" cy="344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353" extrusionOk="0">
                  <a:moveTo>
                    <a:pt x="3911" y="1600"/>
                  </a:moveTo>
                  <a:cubicBezTo>
                    <a:pt x="3993" y="736"/>
                    <a:pt x="4075" y="-128"/>
                    <a:pt x="4198" y="16"/>
                  </a:cubicBezTo>
                  <a:cubicBezTo>
                    <a:pt x="4320" y="160"/>
                    <a:pt x="4484" y="1312"/>
                    <a:pt x="4607" y="4264"/>
                  </a:cubicBezTo>
                  <a:cubicBezTo>
                    <a:pt x="4729" y="7216"/>
                    <a:pt x="4811" y="11968"/>
                    <a:pt x="4893" y="14704"/>
                  </a:cubicBezTo>
                  <a:cubicBezTo>
                    <a:pt x="4975" y="17440"/>
                    <a:pt x="5057" y="18160"/>
                    <a:pt x="5057" y="18160"/>
                  </a:cubicBezTo>
                  <a:cubicBezTo>
                    <a:pt x="5057" y="18160"/>
                    <a:pt x="4975" y="17440"/>
                    <a:pt x="4607" y="16576"/>
                  </a:cubicBezTo>
                  <a:cubicBezTo>
                    <a:pt x="4239" y="15712"/>
                    <a:pt x="3584" y="14704"/>
                    <a:pt x="3011" y="14200"/>
                  </a:cubicBezTo>
                  <a:cubicBezTo>
                    <a:pt x="2439" y="13696"/>
                    <a:pt x="1948" y="13696"/>
                    <a:pt x="1498" y="13840"/>
                  </a:cubicBezTo>
                  <a:cubicBezTo>
                    <a:pt x="1048" y="13984"/>
                    <a:pt x="639" y="14272"/>
                    <a:pt x="393" y="14848"/>
                  </a:cubicBezTo>
                  <a:cubicBezTo>
                    <a:pt x="148" y="15424"/>
                    <a:pt x="66" y="16288"/>
                    <a:pt x="25" y="17152"/>
                  </a:cubicBezTo>
                  <a:cubicBezTo>
                    <a:pt x="-16" y="18016"/>
                    <a:pt x="-16" y="18880"/>
                    <a:pt x="107" y="19600"/>
                  </a:cubicBezTo>
                  <a:cubicBezTo>
                    <a:pt x="229" y="20320"/>
                    <a:pt x="475" y="20896"/>
                    <a:pt x="1089" y="21184"/>
                  </a:cubicBezTo>
                  <a:cubicBezTo>
                    <a:pt x="1702" y="21472"/>
                    <a:pt x="2684" y="21472"/>
                    <a:pt x="4157" y="20536"/>
                  </a:cubicBezTo>
                  <a:cubicBezTo>
                    <a:pt x="5629" y="19600"/>
                    <a:pt x="7593" y="17728"/>
                    <a:pt x="8861" y="16288"/>
                  </a:cubicBezTo>
                  <a:cubicBezTo>
                    <a:pt x="10129" y="14848"/>
                    <a:pt x="10702" y="13840"/>
                    <a:pt x="11111" y="12976"/>
                  </a:cubicBezTo>
                  <a:cubicBezTo>
                    <a:pt x="11520" y="12112"/>
                    <a:pt x="11766" y="11392"/>
                    <a:pt x="11725" y="11464"/>
                  </a:cubicBezTo>
                  <a:cubicBezTo>
                    <a:pt x="11684" y="11536"/>
                    <a:pt x="11357" y="12400"/>
                    <a:pt x="11029" y="13480"/>
                  </a:cubicBezTo>
                  <a:cubicBezTo>
                    <a:pt x="10702" y="14560"/>
                    <a:pt x="10375" y="15856"/>
                    <a:pt x="10170" y="16936"/>
                  </a:cubicBezTo>
                  <a:cubicBezTo>
                    <a:pt x="9966" y="18016"/>
                    <a:pt x="9884" y="18880"/>
                    <a:pt x="10007" y="19528"/>
                  </a:cubicBezTo>
                  <a:cubicBezTo>
                    <a:pt x="10129" y="20176"/>
                    <a:pt x="10457" y="20608"/>
                    <a:pt x="10825" y="20752"/>
                  </a:cubicBezTo>
                  <a:cubicBezTo>
                    <a:pt x="11193" y="20896"/>
                    <a:pt x="11602" y="20752"/>
                    <a:pt x="12298" y="19384"/>
                  </a:cubicBezTo>
                  <a:cubicBezTo>
                    <a:pt x="12993" y="18016"/>
                    <a:pt x="13975" y="15424"/>
                    <a:pt x="14589" y="13840"/>
                  </a:cubicBezTo>
                  <a:cubicBezTo>
                    <a:pt x="15202" y="12256"/>
                    <a:pt x="15448" y="11680"/>
                    <a:pt x="15611" y="11752"/>
                  </a:cubicBezTo>
                  <a:cubicBezTo>
                    <a:pt x="15775" y="11824"/>
                    <a:pt x="15857" y="12544"/>
                    <a:pt x="15898" y="13336"/>
                  </a:cubicBezTo>
                  <a:cubicBezTo>
                    <a:pt x="15939" y="14128"/>
                    <a:pt x="15939" y="14992"/>
                    <a:pt x="15939" y="15784"/>
                  </a:cubicBezTo>
                  <a:cubicBezTo>
                    <a:pt x="15939" y="16576"/>
                    <a:pt x="15939" y="17296"/>
                    <a:pt x="16143" y="17584"/>
                  </a:cubicBezTo>
                  <a:cubicBezTo>
                    <a:pt x="16348" y="17872"/>
                    <a:pt x="16757" y="17728"/>
                    <a:pt x="17207" y="16864"/>
                  </a:cubicBezTo>
                  <a:cubicBezTo>
                    <a:pt x="17657" y="16000"/>
                    <a:pt x="18148" y="14416"/>
                    <a:pt x="18557" y="13336"/>
                  </a:cubicBezTo>
                  <a:cubicBezTo>
                    <a:pt x="18966" y="12256"/>
                    <a:pt x="19293" y="11680"/>
                    <a:pt x="19579" y="11896"/>
                  </a:cubicBezTo>
                  <a:cubicBezTo>
                    <a:pt x="19866" y="12112"/>
                    <a:pt x="20111" y="13120"/>
                    <a:pt x="20234" y="14128"/>
                  </a:cubicBezTo>
                  <a:cubicBezTo>
                    <a:pt x="20357" y="15136"/>
                    <a:pt x="20357" y="16144"/>
                    <a:pt x="20357" y="17008"/>
                  </a:cubicBezTo>
                  <a:cubicBezTo>
                    <a:pt x="20357" y="17872"/>
                    <a:pt x="20357" y="18592"/>
                    <a:pt x="20561" y="18592"/>
                  </a:cubicBezTo>
                  <a:cubicBezTo>
                    <a:pt x="20766" y="18592"/>
                    <a:pt x="21175" y="17872"/>
                    <a:pt x="21584" y="171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0" name="Line"/>
            <p:cNvSpPr/>
            <p:nvPr/>
          </p:nvSpPr>
          <p:spPr>
            <a:xfrm>
              <a:off x="9541417" y="3585471"/>
              <a:ext cx="413992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600" extrusionOk="0">
                  <a:moveTo>
                    <a:pt x="4384" y="0"/>
                  </a:moveTo>
                  <a:cubicBezTo>
                    <a:pt x="4984" y="138"/>
                    <a:pt x="5584" y="277"/>
                    <a:pt x="5944" y="1246"/>
                  </a:cubicBezTo>
                  <a:cubicBezTo>
                    <a:pt x="6304" y="2215"/>
                    <a:pt x="6424" y="4015"/>
                    <a:pt x="6364" y="6369"/>
                  </a:cubicBezTo>
                  <a:cubicBezTo>
                    <a:pt x="6304" y="8723"/>
                    <a:pt x="6064" y="11631"/>
                    <a:pt x="5944" y="13431"/>
                  </a:cubicBezTo>
                  <a:cubicBezTo>
                    <a:pt x="5824" y="15231"/>
                    <a:pt x="5824" y="15923"/>
                    <a:pt x="5524" y="16131"/>
                  </a:cubicBezTo>
                  <a:cubicBezTo>
                    <a:pt x="5224" y="16338"/>
                    <a:pt x="4624" y="16062"/>
                    <a:pt x="3904" y="15438"/>
                  </a:cubicBezTo>
                  <a:cubicBezTo>
                    <a:pt x="3184" y="14815"/>
                    <a:pt x="2344" y="13846"/>
                    <a:pt x="1564" y="13085"/>
                  </a:cubicBezTo>
                  <a:cubicBezTo>
                    <a:pt x="784" y="12323"/>
                    <a:pt x="64" y="11769"/>
                    <a:pt x="4" y="11354"/>
                  </a:cubicBezTo>
                  <a:cubicBezTo>
                    <a:pt x="-56" y="10938"/>
                    <a:pt x="544" y="10662"/>
                    <a:pt x="2824" y="9762"/>
                  </a:cubicBezTo>
                  <a:cubicBezTo>
                    <a:pt x="5104" y="8862"/>
                    <a:pt x="9064" y="7338"/>
                    <a:pt x="11524" y="6369"/>
                  </a:cubicBezTo>
                  <a:cubicBezTo>
                    <a:pt x="13984" y="5400"/>
                    <a:pt x="14944" y="4985"/>
                    <a:pt x="15064" y="5123"/>
                  </a:cubicBezTo>
                  <a:cubicBezTo>
                    <a:pt x="15184" y="5262"/>
                    <a:pt x="14464" y="5954"/>
                    <a:pt x="13804" y="6646"/>
                  </a:cubicBezTo>
                  <a:cubicBezTo>
                    <a:pt x="13144" y="7338"/>
                    <a:pt x="12544" y="8031"/>
                    <a:pt x="12124" y="8723"/>
                  </a:cubicBezTo>
                  <a:cubicBezTo>
                    <a:pt x="11704" y="9415"/>
                    <a:pt x="11464" y="10108"/>
                    <a:pt x="11644" y="10662"/>
                  </a:cubicBezTo>
                  <a:cubicBezTo>
                    <a:pt x="11824" y="11215"/>
                    <a:pt x="12424" y="11631"/>
                    <a:pt x="13744" y="11908"/>
                  </a:cubicBezTo>
                  <a:cubicBezTo>
                    <a:pt x="15064" y="12185"/>
                    <a:pt x="17104" y="12323"/>
                    <a:pt x="18484" y="12531"/>
                  </a:cubicBezTo>
                  <a:cubicBezTo>
                    <a:pt x="19864" y="12738"/>
                    <a:pt x="20584" y="13015"/>
                    <a:pt x="21004" y="13500"/>
                  </a:cubicBezTo>
                  <a:cubicBezTo>
                    <a:pt x="21424" y="13985"/>
                    <a:pt x="21544" y="14677"/>
                    <a:pt x="21004" y="15369"/>
                  </a:cubicBezTo>
                  <a:cubicBezTo>
                    <a:pt x="20464" y="16062"/>
                    <a:pt x="19264" y="16754"/>
                    <a:pt x="16984" y="17792"/>
                  </a:cubicBezTo>
                  <a:cubicBezTo>
                    <a:pt x="14704" y="18831"/>
                    <a:pt x="11344" y="20215"/>
                    <a:pt x="7984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1" name="Line"/>
            <p:cNvSpPr/>
            <p:nvPr/>
          </p:nvSpPr>
          <p:spPr>
            <a:xfrm>
              <a:off x="10254569" y="3607493"/>
              <a:ext cx="256150" cy="238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299" extrusionOk="0">
                  <a:moveTo>
                    <a:pt x="2302" y="7379"/>
                  </a:moveTo>
                  <a:cubicBezTo>
                    <a:pt x="1718" y="6548"/>
                    <a:pt x="1135" y="5717"/>
                    <a:pt x="745" y="5821"/>
                  </a:cubicBezTo>
                  <a:cubicBezTo>
                    <a:pt x="356" y="5925"/>
                    <a:pt x="162" y="6964"/>
                    <a:pt x="64" y="9248"/>
                  </a:cubicBezTo>
                  <a:cubicBezTo>
                    <a:pt x="-33" y="11533"/>
                    <a:pt x="-33" y="15064"/>
                    <a:pt x="162" y="17348"/>
                  </a:cubicBezTo>
                  <a:cubicBezTo>
                    <a:pt x="356" y="19633"/>
                    <a:pt x="745" y="20671"/>
                    <a:pt x="1913" y="21087"/>
                  </a:cubicBezTo>
                  <a:cubicBezTo>
                    <a:pt x="3080" y="21502"/>
                    <a:pt x="5026" y="21294"/>
                    <a:pt x="6291" y="20567"/>
                  </a:cubicBezTo>
                  <a:cubicBezTo>
                    <a:pt x="7556" y="19840"/>
                    <a:pt x="8140" y="18594"/>
                    <a:pt x="8626" y="17348"/>
                  </a:cubicBezTo>
                  <a:cubicBezTo>
                    <a:pt x="9113" y="16102"/>
                    <a:pt x="9502" y="14856"/>
                    <a:pt x="9891" y="14752"/>
                  </a:cubicBezTo>
                  <a:cubicBezTo>
                    <a:pt x="10281" y="14648"/>
                    <a:pt x="10670" y="15687"/>
                    <a:pt x="10962" y="16725"/>
                  </a:cubicBezTo>
                  <a:cubicBezTo>
                    <a:pt x="11253" y="17764"/>
                    <a:pt x="11448" y="18802"/>
                    <a:pt x="12032" y="19321"/>
                  </a:cubicBezTo>
                  <a:cubicBezTo>
                    <a:pt x="12616" y="19840"/>
                    <a:pt x="13589" y="19840"/>
                    <a:pt x="15243" y="18490"/>
                  </a:cubicBezTo>
                  <a:cubicBezTo>
                    <a:pt x="16897" y="17140"/>
                    <a:pt x="19232" y="14440"/>
                    <a:pt x="20399" y="11637"/>
                  </a:cubicBezTo>
                  <a:cubicBezTo>
                    <a:pt x="21567" y="8833"/>
                    <a:pt x="21567" y="5925"/>
                    <a:pt x="21275" y="3744"/>
                  </a:cubicBezTo>
                  <a:cubicBezTo>
                    <a:pt x="20983" y="1564"/>
                    <a:pt x="20399" y="110"/>
                    <a:pt x="20205" y="6"/>
                  </a:cubicBezTo>
                  <a:cubicBezTo>
                    <a:pt x="20010" y="-98"/>
                    <a:pt x="20205" y="1148"/>
                    <a:pt x="20399" y="2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2" name="Line"/>
            <p:cNvSpPr/>
            <p:nvPr/>
          </p:nvSpPr>
          <p:spPr>
            <a:xfrm>
              <a:off x="10575340" y="3479198"/>
              <a:ext cx="408095" cy="382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286" extrusionOk="0">
                  <a:moveTo>
                    <a:pt x="351" y="1643"/>
                  </a:moveTo>
                  <a:cubicBezTo>
                    <a:pt x="229" y="737"/>
                    <a:pt x="107" y="-168"/>
                    <a:pt x="46" y="26"/>
                  </a:cubicBezTo>
                  <a:cubicBezTo>
                    <a:pt x="-15" y="220"/>
                    <a:pt x="-15" y="1513"/>
                    <a:pt x="46" y="3971"/>
                  </a:cubicBezTo>
                  <a:cubicBezTo>
                    <a:pt x="107" y="6428"/>
                    <a:pt x="229" y="10050"/>
                    <a:pt x="290" y="12572"/>
                  </a:cubicBezTo>
                  <a:cubicBezTo>
                    <a:pt x="351" y="15094"/>
                    <a:pt x="351" y="16517"/>
                    <a:pt x="412" y="17616"/>
                  </a:cubicBezTo>
                  <a:cubicBezTo>
                    <a:pt x="473" y="18716"/>
                    <a:pt x="595" y="19492"/>
                    <a:pt x="900" y="19621"/>
                  </a:cubicBezTo>
                  <a:cubicBezTo>
                    <a:pt x="1205" y="19751"/>
                    <a:pt x="1693" y="19233"/>
                    <a:pt x="2487" y="17875"/>
                  </a:cubicBezTo>
                  <a:cubicBezTo>
                    <a:pt x="3280" y="16517"/>
                    <a:pt x="4378" y="14318"/>
                    <a:pt x="5171" y="13025"/>
                  </a:cubicBezTo>
                  <a:cubicBezTo>
                    <a:pt x="5965" y="11731"/>
                    <a:pt x="6453" y="11343"/>
                    <a:pt x="6941" y="11408"/>
                  </a:cubicBezTo>
                  <a:cubicBezTo>
                    <a:pt x="7429" y="11473"/>
                    <a:pt x="7917" y="11990"/>
                    <a:pt x="8161" y="12960"/>
                  </a:cubicBezTo>
                  <a:cubicBezTo>
                    <a:pt x="8405" y="13930"/>
                    <a:pt x="8405" y="15353"/>
                    <a:pt x="8344" y="16517"/>
                  </a:cubicBezTo>
                  <a:cubicBezTo>
                    <a:pt x="8283" y="17681"/>
                    <a:pt x="8161" y="18586"/>
                    <a:pt x="8283" y="18781"/>
                  </a:cubicBezTo>
                  <a:cubicBezTo>
                    <a:pt x="8405" y="18975"/>
                    <a:pt x="8771" y="18457"/>
                    <a:pt x="9199" y="17875"/>
                  </a:cubicBezTo>
                  <a:cubicBezTo>
                    <a:pt x="9626" y="17293"/>
                    <a:pt x="10114" y="16646"/>
                    <a:pt x="10724" y="16323"/>
                  </a:cubicBezTo>
                  <a:cubicBezTo>
                    <a:pt x="11334" y="16000"/>
                    <a:pt x="12066" y="16000"/>
                    <a:pt x="12677" y="16258"/>
                  </a:cubicBezTo>
                  <a:cubicBezTo>
                    <a:pt x="13287" y="16517"/>
                    <a:pt x="13775" y="17034"/>
                    <a:pt x="14080" y="17616"/>
                  </a:cubicBezTo>
                  <a:cubicBezTo>
                    <a:pt x="14385" y="18198"/>
                    <a:pt x="14507" y="18845"/>
                    <a:pt x="14690" y="19557"/>
                  </a:cubicBezTo>
                  <a:cubicBezTo>
                    <a:pt x="14873" y="20268"/>
                    <a:pt x="15117" y="21044"/>
                    <a:pt x="15666" y="21238"/>
                  </a:cubicBezTo>
                  <a:cubicBezTo>
                    <a:pt x="16216" y="21432"/>
                    <a:pt x="17070" y="21044"/>
                    <a:pt x="18107" y="19751"/>
                  </a:cubicBezTo>
                  <a:cubicBezTo>
                    <a:pt x="19144" y="18457"/>
                    <a:pt x="20365" y="16258"/>
                    <a:pt x="20975" y="14577"/>
                  </a:cubicBezTo>
                  <a:cubicBezTo>
                    <a:pt x="21585" y="12895"/>
                    <a:pt x="21585" y="11731"/>
                    <a:pt x="20853" y="11085"/>
                  </a:cubicBezTo>
                  <a:cubicBezTo>
                    <a:pt x="20121" y="10438"/>
                    <a:pt x="18656" y="10309"/>
                    <a:pt x="17009" y="11020"/>
                  </a:cubicBezTo>
                  <a:cubicBezTo>
                    <a:pt x="15361" y="11731"/>
                    <a:pt x="13531" y="13283"/>
                    <a:pt x="11700" y="148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3" name="Line"/>
            <p:cNvSpPr/>
            <p:nvPr/>
          </p:nvSpPr>
          <p:spPr>
            <a:xfrm>
              <a:off x="8964842" y="4236530"/>
              <a:ext cx="266515" cy="24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209" extrusionOk="0">
                  <a:moveTo>
                    <a:pt x="6052" y="2180"/>
                  </a:moveTo>
                  <a:cubicBezTo>
                    <a:pt x="5307" y="1585"/>
                    <a:pt x="4562" y="991"/>
                    <a:pt x="3910" y="1189"/>
                  </a:cubicBezTo>
                  <a:cubicBezTo>
                    <a:pt x="3259" y="1387"/>
                    <a:pt x="2700" y="2378"/>
                    <a:pt x="2048" y="4954"/>
                  </a:cubicBezTo>
                  <a:cubicBezTo>
                    <a:pt x="1397" y="7530"/>
                    <a:pt x="652" y="11692"/>
                    <a:pt x="279" y="14268"/>
                  </a:cubicBezTo>
                  <a:cubicBezTo>
                    <a:pt x="-93" y="16844"/>
                    <a:pt x="-93" y="17835"/>
                    <a:pt x="279" y="18628"/>
                  </a:cubicBezTo>
                  <a:cubicBezTo>
                    <a:pt x="652" y="19420"/>
                    <a:pt x="1397" y="20015"/>
                    <a:pt x="2514" y="19519"/>
                  </a:cubicBezTo>
                  <a:cubicBezTo>
                    <a:pt x="3631" y="19024"/>
                    <a:pt x="5121" y="17439"/>
                    <a:pt x="6424" y="16349"/>
                  </a:cubicBezTo>
                  <a:cubicBezTo>
                    <a:pt x="7728" y="15259"/>
                    <a:pt x="8845" y="14664"/>
                    <a:pt x="9776" y="14664"/>
                  </a:cubicBezTo>
                  <a:cubicBezTo>
                    <a:pt x="10707" y="14664"/>
                    <a:pt x="11452" y="15259"/>
                    <a:pt x="12010" y="16250"/>
                  </a:cubicBezTo>
                  <a:cubicBezTo>
                    <a:pt x="12569" y="17240"/>
                    <a:pt x="12941" y="18628"/>
                    <a:pt x="13407" y="19717"/>
                  </a:cubicBezTo>
                  <a:cubicBezTo>
                    <a:pt x="13873" y="20807"/>
                    <a:pt x="14431" y="21600"/>
                    <a:pt x="15735" y="21005"/>
                  </a:cubicBezTo>
                  <a:cubicBezTo>
                    <a:pt x="17038" y="20411"/>
                    <a:pt x="19086" y="18429"/>
                    <a:pt x="20204" y="14961"/>
                  </a:cubicBezTo>
                  <a:cubicBezTo>
                    <a:pt x="21321" y="11494"/>
                    <a:pt x="21507" y="6539"/>
                    <a:pt x="21228" y="3666"/>
                  </a:cubicBezTo>
                  <a:cubicBezTo>
                    <a:pt x="20948" y="793"/>
                    <a:pt x="20204" y="0"/>
                    <a:pt x="19552" y="0"/>
                  </a:cubicBezTo>
                  <a:cubicBezTo>
                    <a:pt x="18900" y="0"/>
                    <a:pt x="18341" y="793"/>
                    <a:pt x="18435" y="2279"/>
                  </a:cubicBezTo>
                  <a:cubicBezTo>
                    <a:pt x="18528" y="3765"/>
                    <a:pt x="19273" y="5945"/>
                    <a:pt x="20017" y="812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4" name="Line"/>
            <p:cNvSpPr/>
            <p:nvPr/>
          </p:nvSpPr>
          <p:spPr>
            <a:xfrm>
              <a:off x="9302720" y="4256056"/>
              <a:ext cx="146306" cy="215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20843" extrusionOk="0">
                  <a:moveTo>
                    <a:pt x="3386" y="5311"/>
                  </a:moveTo>
                  <a:cubicBezTo>
                    <a:pt x="2057" y="9136"/>
                    <a:pt x="728" y="12961"/>
                    <a:pt x="229" y="15548"/>
                  </a:cubicBezTo>
                  <a:cubicBezTo>
                    <a:pt x="-269" y="18136"/>
                    <a:pt x="63" y="19486"/>
                    <a:pt x="1060" y="20274"/>
                  </a:cubicBezTo>
                  <a:cubicBezTo>
                    <a:pt x="2057" y="21061"/>
                    <a:pt x="3719" y="21286"/>
                    <a:pt x="7208" y="19261"/>
                  </a:cubicBezTo>
                  <a:cubicBezTo>
                    <a:pt x="10697" y="17236"/>
                    <a:pt x="16014" y="12961"/>
                    <a:pt x="18673" y="10036"/>
                  </a:cubicBezTo>
                  <a:cubicBezTo>
                    <a:pt x="21331" y="7111"/>
                    <a:pt x="21331" y="5536"/>
                    <a:pt x="20168" y="3961"/>
                  </a:cubicBezTo>
                  <a:cubicBezTo>
                    <a:pt x="19005" y="2386"/>
                    <a:pt x="16679" y="811"/>
                    <a:pt x="14685" y="248"/>
                  </a:cubicBezTo>
                  <a:cubicBezTo>
                    <a:pt x="12691" y="-314"/>
                    <a:pt x="11029" y="136"/>
                    <a:pt x="9866" y="1036"/>
                  </a:cubicBezTo>
                  <a:cubicBezTo>
                    <a:pt x="8703" y="1936"/>
                    <a:pt x="8039" y="3286"/>
                    <a:pt x="7374" y="46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5" name="Line"/>
            <p:cNvSpPr/>
            <p:nvPr/>
          </p:nvSpPr>
          <p:spPr>
            <a:xfrm>
              <a:off x="9494440" y="4290010"/>
              <a:ext cx="159828" cy="172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4" extrusionOk="0">
                  <a:moveTo>
                    <a:pt x="857" y="5184"/>
                  </a:moveTo>
                  <a:cubicBezTo>
                    <a:pt x="544" y="9216"/>
                    <a:pt x="231" y="13248"/>
                    <a:pt x="75" y="15984"/>
                  </a:cubicBezTo>
                  <a:cubicBezTo>
                    <a:pt x="-82" y="18720"/>
                    <a:pt x="-82" y="20160"/>
                    <a:pt x="1014" y="20880"/>
                  </a:cubicBezTo>
                  <a:cubicBezTo>
                    <a:pt x="2109" y="21600"/>
                    <a:pt x="4301" y="21600"/>
                    <a:pt x="7431" y="19872"/>
                  </a:cubicBezTo>
                  <a:cubicBezTo>
                    <a:pt x="10561" y="18144"/>
                    <a:pt x="14631" y="14688"/>
                    <a:pt x="17135" y="11088"/>
                  </a:cubicBezTo>
                  <a:cubicBezTo>
                    <a:pt x="19640" y="7488"/>
                    <a:pt x="20579" y="3744"/>
                    <a:pt x="21518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6" name="Line"/>
            <p:cNvSpPr/>
            <p:nvPr/>
          </p:nvSpPr>
          <p:spPr>
            <a:xfrm>
              <a:off x="9765877" y="4185375"/>
              <a:ext cx="83709" cy="216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0"/>
                  </a:moveTo>
                  <a:cubicBezTo>
                    <a:pt x="1200" y="5055"/>
                    <a:pt x="2400" y="10111"/>
                    <a:pt x="3000" y="13213"/>
                  </a:cubicBezTo>
                  <a:cubicBezTo>
                    <a:pt x="3600" y="16315"/>
                    <a:pt x="3600" y="17464"/>
                    <a:pt x="3900" y="18613"/>
                  </a:cubicBezTo>
                  <a:cubicBezTo>
                    <a:pt x="4200" y="19762"/>
                    <a:pt x="4800" y="20911"/>
                    <a:pt x="7800" y="21255"/>
                  </a:cubicBezTo>
                  <a:cubicBezTo>
                    <a:pt x="10800" y="21600"/>
                    <a:pt x="16200" y="21140"/>
                    <a:pt x="21600" y="2068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7" name="Line"/>
            <p:cNvSpPr/>
            <p:nvPr/>
          </p:nvSpPr>
          <p:spPr>
            <a:xfrm>
              <a:off x="9861929" y="4094692"/>
              <a:ext cx="217852" cy="344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77" extrusionOk="0">
                  <a:moveTo>
                    <a:pt x="12435" y="0"/>
                  </a:moveTo>
                  <a:cubicBezTo>
                    <a:pt x="13571" y="290"/>
                    <a:pt x="14708" y="580"/>
                    <a:pt x="15845" y="2319"/>
                  </a:cubicBezTo>
                  <a:cubicBezTo>
                    <a:pt x="16982" y="4059"/>
                    <a:pt x="18119" y="7248"/>
                    <a:pt x="18801" y="9713"/>
                  </a:cubicBezTo>
                  <a:cubicBezTo>
                    <a:pt x="19483" y="12177"/>
                    <a:pt x="19710" y="13917"/>
                    <a:pt x="19710" y="15366"/>
                  </a:cubicBezTo>
                  <a:cubicBezTo>
                    <a:pt x="19710" y="16816"/>
                    <a:pt x="19483" y="17976"/>
                    <a:pt x="18801" y="18411"/>
                  </a:cubicBezTo>
                  <a:cubicBezTo>
                    <a:pt x="18119" y="18846"/>
                    <a:pt x="16982" y="18556"/>
                    <a:pt x="14254" y="18048"/>
                  </a:cubicBezTo>
                  <a:cubicBezTo>
                    <a:pt x="11525" y="17541"/>
                    <a:pt x="7205" y="16816"/>
                    <a:pt x="4590" y="16671"/>
                  </a:cubicBezTo>
                  <a:cubicBezTo>
                    <a:pt x="1976" y="16526"/>
                    <a:pt x="1066" y="16961"/>
                    <a:pt x="498" y="17541"/>
                  </a:cubicBezTo>
                  <a:cubicBezTo>
                    <a:pt x="-71" y="18121"/>
                    <a:pt x="-298" y="18846"/>
                    <a:pt x="611" y="19570"/>
                  </a:cubicBezTo>
                  <a:cubicBezTo>
                    <a:pt x="1521" y="20295"/>
                    <a:pt x="3567" y="21020"/>
                    <a:pt x="7205" y="21310"/>
                  </a:cubicBezTo>
                  <a:cubicBezTo>
                    <a:pt x="10843" y="21600"/>
                    <a:pt x="16073" y="21455"/>
                    <a:pt x="21302" y="2131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8" name="Line"/>
            <p:cNvSpPr/>
            <p:nvPr/>
          </p:nvSpPr>
          <p:spPr>
            <a:xfrm>
              <a:off x="10407634" y="4205610"/>
              <a:ext cx="181368" cy="18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7" extrusionOk="0">
                  <a:moveTo>
                    <a:pt x="0" y="6248"/>
                  </a:moveTo>
                  <a:cubicBezTo>
                    <a:pt x="0" y="10362"/>
                    <a:pt x="0" y="14476"/>
                    <a:pt x="0" y="17176"/>
                  </a:cubicBezTo>
                  <a:cubicBezTo>
                    <a:pt x="0" y="19876"/>
                    <a:pt x="0" y="21162"/>
                    <a:pt x="415" y="20905"/>
                  </a:cubicBezTo>
                  <a:cubicBezTo>
                    <a:pt x="831" y="20648"/>
                    <a:pt x="1662" y="18848"/>
                    <a:pt x="3185" y="16019"/>
                  </a:cubicBezTo>
                  <a:cubicBezTo>
                    <a:pt x="4708" y="13191"/>
                    <a:pt x="6923" y="9333"/>
                    <a:pt x="8585" y="6376"/>
                  </a:cubicBezTo>
                  <a:cubicBezTo>
                    <a:pt x="10246" y="3419"/>
                    <a:pt x="11354" y="1362"/>
                    <a:pt x="12600" y="462"/>
                  </a:cubicBezTo>
                  <a:cubicBezTo>
                    <a:pt x="13846" y="-438"/>
                    <a:pt x="15231" y="-181"/>
                    <a:pt x="16200" y="2648"/>
                  </a:cubicBezTo>
                  <a:cubicBezTo>
                    <a:pt x="17169" y="5476"/>
                    <a:pt x="17723" y="10876"/>
                    <a:pt x="18554" y="14348"/>
                  </a:cubicBezTo>
                  <a:cubicBezTo>
                    <a:pt x="19385" y="17819"/>
                    <a:pt x="20492" y="19362"/>
                    <a:pt x="21600" y="209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69" name="Line"/>
            <p:cNvSpPr/>
            <p:nvPr/>
          </p:nvSpPr>
          <p:spPr>
            <a:xfrm>
              <a:off x="10665732" y="4248156"/>
              <a:ext cx="176120" cy="15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248" extrusionOk="0">
                  <a:moveTo>
                    <a:pt x="0" y="0"/>
                  </a:moveTo>
                  <a:cubicBezTo>
                    <a:pt x="1122" y="1252"/>
                    <a:pt x="2244" y="2504"/>
                    <a:pt x="2525" y="5009"/>
                  </a:cubicBezTo>
                  <a:cubicBezTo>
                    <a:pt x="2805" y="7513"/>
                    <a:pt x="2244" y="11270"/>
                    <a:pt x="1964" y="14243"/>
                  </a:cubicBezTo>
                  <a:cubicBezTo>
                    <a:pt x="1683" y="17217"/>
                    <a:pt x="1683" y="19409"/>
                    <a:pt x="3086" y="20504"/>
                  </a:cubicBezTo>
                  <a:cubicBezTo>
                    <a:pt x="4488" y="21600"/>
                    <a:pt x="7293" y="21600"/>
                    <a:pt x="10519" y="19722"/>
                  </a:cubicBezTo>
                  <a:cubicBezTo>
                    <a:pt x="13745" y="17843"/>
                    <a:pt x="17392" y="14087"/>
                    <a:pt x="19356" y="11426"/>
                  </a:cubicBezTo>
                  <a:cubicBezTo>
                    <a:pt x="21319" y="8765"/>
                    <a:pt x="21600" y="7200"/>
                    <a:pt x="20899" y="6261"/>
                  </a:cubicBezTo>
                  <a:cubicBezTo>
                    <a:pt x="20197" y="5322"/>
                    <a:pt x="18514" y="5009"/>
                    <a:pt x="15709" y="4852"/>
                  </a:cubicBezTo>
                  <a:cubicBezTo>
                    <a:pt x="12904" y="4696"/>
                    <a:pt x="8977" y="4696"/>
                    <a:pt x="5049" y="469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0" name="Line"/>
            <p:cNvSpPr/>
            <p:nvPr/>
          </p:nvSpPr>
          <p:spPr>
            <a:xfrm>
              <a:off x="10923831" y="4115619"/>
              <a:ext cx="20927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900"/>
                    <a:pt x="16800" y="7800"/>
                    <a:pt x="13200" y="11400"/>
                  </a:cubicBezTo>
                  <a:cubicBezTo>
                    <a:pt x="9600" y="15000"/>
                    <a:pt x="4800" y="183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1" name="Line"/>
            <p:cNvSpPr/>
            <p:nvPr/>
          </p:nvSpPr>
          <p:spPr>
            <a:xfrm>
              <a:off x="10868026" y="4275440"/>
              <a:ext cx="383660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4844" y="11375"/>
                    <a:pt x="9687" y="2735"/>
                    <a:pt x="13287" y="575"/>
                  </a:cubicBezTo>
                  <a:cubicBezTo>
                    <a:pt x="16887" y="-1585"/>
                    <a:pt x="1924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2" name="Line"/>
            <p:cNvSpPr/>
            <p:nvPr/>
          </p:nvSpPr>
          <p:spPr>
            <a:xfrm>
              <a:off x="7639585" y="4948258"/>
              <a:ext cx="322769" cy="489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352" extrusionOk="0">
                  <a:moveTo>
                    <a:pt x="13801" y="4452"/>
                  </a:moveTo>
                  <a:cubicBezTo>
                    <a:pt x="14264" y="3438"/>
                    <a:pt x="14726" y="2424"/>
                    <a:pt x="14881" y="1664"/>
                  </a:cubicBezTo>
                  <a:cubicBezTo>
                    <a:pt x="15035" y="903"/>
                    <a:pt x="14881" y="396"/>
                    <a:pt x="14418" y="143"/>
                  </a:cubicBezTo>
                  <a:cubicBezTo>
                    <a:pt x="13955" y="-111"/>
                    <a:pt x="13184" y="-111"/>
                    <a:pt x="11255" y="852"/>
                  </a:cubicBezTo>
                  <a:cubicBezTo>
                    <a:pt x="9326" y="1816"/>
                    <a:pt x="6241" y="3743"/>
                    <a:pt x="4158" y="5466"/>
                  </a:cubicBezTo>
                  <a:cubicBezTo>
                    <a:pt x="2075" y="7190"/>
                    <a:pt x="995" y="8712"/>
                    <a:pt x="455" y="9776"/>
                  </a:cubicBezTo>
                  <a:cubicBezTo>
                    <a:pt x="-85" y="10841"/>
                    <a:pt x="-85" y="11450"/>
                    <a:pt x="146" y="11957"/>
                  </a:cubicBezTo>
                  <a:cubicBezTo>
                    <a:pt x="378" y="12464"/>
                    <a:pt x="841" y="12869"/>
                    <a:pt x="2229" y="13123"/>
                  </a:cubicBezTo>
                  <a:cubicBezTo>
                    <a:pt x="3618" y="13376"/>
                    <a:pt x="5932" y="13478"/>
                    <a:pt x="8709" y="13782"/>
                  </a:cubicBezTo>
                  <a:cubicBezTo>
                    <a:pt x="11486" y="14086"/>
                    <a:pt x="14726" y="14593"/>
                    <a:pt x="16886" y="15151"/>
                  </a:cubicBezTo>
                  <a:cubicBezTo>
                    <a:pt x="19046" y="15709"/>
                    <a:pt x="20126" y="16317"/>
                    <a:pt x="20744" y="16875"/>
                  </a:cubicBezTo>
                  <a:cubicBezTo>
                    <a:pt x="21361" y="17433"/>
                    <a:pt x="21515" y="17940"/>
                    <a:pt x="21361" y="18396"/>
                  </a:cubicBezTo>
                  <a:cubicBezTo>
                    <a:pt x="21206" y="18852"/>
                    <a:pt x="20744" y="19258"/>
                    <a:pt x="18661" y="19816"/>
                  </a:cubicBezTo>
                  <a:cubicBezTo>
                    <a:pt x="16578" y="20374"/>
                    <a:pt x="12875" y="21083"/>
                    <a:pt x="10252" y="21286"/>
                  </a:cubicBezTo>
                  <a:cubicBezTo>
                    <a:pt x="7629" y="21489"/>
                    <a:pt x="6086" y="21185"/>
                    <a:pt x="4544" y="208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3" name="Line"/>
            <p:cNvSpPr/>
            <p:nvPr/>
          </p:nvSpPr>
          <p:spPr>
            <a:xfrm>
              <a:off x="8024550" y="5002898"/>
              <a:ext cx="422934" cy="420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47" extrusionOk="0">
                  <a:moveTo>
                    <a:pt x="2702" y="12256"/>
                  </a:moveTo>
                  <a:cubicBezTo>
                    <a:pt x="2702" y="11435"/>
                    <a:pt x="2702" y="10613"/>
                    <a:pt x="2525" y="10437"/>
                  </a:cubicBezTo>
                  <a:cubicBezTo>
                    <a:pt x="2348" y="10261"/>
                    <a:pt x="1994" y="10730"/>
                    <a:pt x="1462" y="12080"/>
                  </a:cubicBezTo>
                  <a:cubicBezTo>
                    <a:pt x="931" y="13430"/>
                    <a:pt x="223" y="15661"/>
                    <a:pt x="46" y="17363"/>
                  </a:cubicBezTo>
                  <a:cubicBezTo>
                    <a:pt x="-131" y="19065"/>
                    <a:pt x="223" y="20239"/>
                    <a:pt x="754" y="20826"/>
                  </a:cubicBezTo>
                  <a:cubicBezTo>
                    <a:pt x="1285" y="21413"/>
                    <a:pt x="1994" y="21413"/>
                    <a:pt x="3174" y="20650"/>
                  </a:cubicBezTo>
                  <a:cubicBezTo>
                    <a:pt x="4354" y="19887"/>
                    <a:pt x="6007" y="18361"/>
                    <a:pt x="7423" y="15602"/>
                  </a:cubicBezTo>
                  <a:cubicBezTo>
                    <a:pt x="8840" y="12843"/>
                    <a:pt x="10020" y="8852"/>
                    <a:pt x="10669" y="6446"/>
                  </a:cubicBezTo>
                  <a:cubicBezTo>
                    <a:pt x="11318" y="4039"/>
                    <a:pt x="11436" y="3217"/>
                    <a:pt x="11554" y="2278"/>
                  </a:cubicBezTo>
                  <a:cubicBezTo>
                    <a:pt x="11672" y="1339"/>
                    <a:pt x="11790" y="283"/>
                    <a:pt x="11849" y="48"/>
                  </a:cubicBezTo>
                  <a:cubicBezTo>
                    <a:pt x="11908" y="-187"/>
                    <a:pt x="11908" y="400"/>
                    <a:pt x="11849" y="2689"/>
                  </a:cubicBezTo>
                  <a:cubicBezTo>
                    <a:pt x="11790" y="4978"/>
                    <a:pt x="11672" y="8970"/>
                    <a:pt x="11672" y="11611"/>
                  </a:cubicBezTo>
                  <a:cubicBezTo>
                    <a:pt x="11672" y="14252"/>
                    <a:pt x="11790" y="15543"/>
                    <a:pt x="12026" y="16483"/>
                  </a:cubicBezTo>
                  <a:cubicBezTo>
                    <a:pt x="12262" y="17422"/>
                    <a:pt x="12617" y="18009"/>
                    <a:pt x="13089" y="18185"/>
                  </a:cubicBezTo>
                  <a:cubicBezTo>
                    <a:pt x="13561" y="18361"/>
                    <a:pt x="14151" y="18126"/>
                    <a:pt x="14800" y="17363"/>
                  </a:cubicBezTo>
                  <a:cubicBezTo>
                    <a:pt x="15449" y="16600"/>
                    <a:pt x="16158" y="15309"/>
                    <a:pt x="16689" y="14193"/>
                  </a:cubicBezTo>
                  <a:cubicBezTo>
                    <a:pt x="17220" y="13078"/>
                    <a:pt x="17574" y="12139"/>
                    <a:pt x="18046" y="11787"/>
                  </a:cubicBezTo>
                  <a:cubicBezTo>
                    <a:pt x="18518" y="11435"/>
                    <a:pt x="19108" y="11670"/>
                    <a:pt x="19698" y="12961"/>
                  </a:cubicBezTo>
                  <a:cubicBezTo>
                    <a:pt x="20289" y="14252"/>
                    <a:pt x="20879" y="16600"/>
                    <a:pt x="21469" y="18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4" name="Line"/>
            <p:cNvSpPr/>
            <p:nvPr/>
          </p:nvSpPr>
          <p:spPr>
            <a:xfrm>
              <a:off x="8468410" y="5194237"/>
              <a:ext cx="477479" cy="1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0955" extrusionOk="0">
                  <a:moveTo>
                    <a:pt x="1887" y="6617"/>
                  </a:moveTo>
                  <a:cubicBezTo>
                    <a:pt x="2412" y="6090"/>
                    <a:pt x="2936" y="5563"/>
                    <a:pt x="3303" y="5958"/>
                  </a:cubicBezTo>
                  <a:cubicBezTo>
                    <a:pt x="3670" y="6353"/>
                    <a:pt x="3880" y="7670"/>
                    <a:pt x="3932" y="9251"/>
                  </a:cubicBezTo>
                  <a:cubicBezTo>
                    <a:pt x="3984" y="10831"/>
                    <a:pt x="3880" y="12675"/>
                    <a:pt x="3775" y="14783"/>
                  </a:cubicBezTo>
                  <a:cubicBezTo>
                    <a:pt x="3670" y="16890"/>
                    <a:pt x="3565" y="19261"/>
                    <a:pt x="3775" y="20314"/>
                  </a:cubicBezTo>
                  <a:cubicBezTo>
                    <a:pt x="3984" y="21368"/>
                    <a:pt x="4509" y="21105"/>
                    <a:pt x="5400" y="19656"/>
                  </a:cubicBezTo>
                  <a:cubicBezTo>
                    <a:pt x="6291" y="18207"/>
                    <a:pt x="7550" y="15573"/>
                    <a:pt x="8388" y="13202"/>
                  </a:cubicBezTo>
                  <a:cubicBezTo>
                    <a:pt x="9227" y="10831"/>
                    <a:pt x="9647" y="8724"/>
                    <a:pt x="9909" y="7012"/>
                  </a:cubicBezTo>
                  <a:cubicBezTo>
                    <a:pt x="10171" y="5300"/>
                    <a:pt x="10276" y="3983"/>
                    <a:pt x="10066" y="3324"/>
                  </a:cubicBezTo>
                  <a:cubicBezTo>
                    <a:pt x="9856" y="2666"/>
                    <a:pt x="9332" y="2666"/>
                    <a:pt x="7812" y="3192"/>
                  </a:cubicBezTo>
                  <a:cubicBezTo>
                    <a:pt x="6291" y="3719"/>
                    <a:pt x="3775" y="4773"/>
                    <a:pt x="2202" y="5695"/>
                  </a:cubicBezTo>
                  <a:cubicBezTo>
                    <a:pt x="629" y="6617"/>
                    <a:pt x="0" y="7407"/>
                    <a:pt x="0" y="7802"/>
                  </a:cubicBezTo>
                  <a:cubicBezTo>
                    <a:pt x="0" y="8197"/>
                    <a:pt x="629" y="8197"/>
                    <a:pt x="2202" y="7144"/>
                  </a:cubicBezTo>
                  <a:cubicBezTo>
                    <a:pt x="3775" y="6090"/>
                    <a:pt x="6291" y="3983"/>
                    <a:pt x="7812" y="2666"/>
                  </a:cubicBezTo>
                  <a:cubicBezTo>
                    <a:pt x="9332" y="1348"/>
                    <a:pt x="9856" y="822"/>
                    <a:pt x="10485" y="427"/>
                  </a:cubicBezTo>
                  <a:cubicBezTo>
                    <a:pt x="11115" y="31"/>
                    <a:pt x="11849" y="-232"/>
                    <a:pt x="12216" y="295"/>
                  </a:cubicBezTo>
                  <a:cubicBezTo>
                    <a:pt x="12583" y="822"/>
                    <a:pt x="12583" y="2139"/>
                    <a:pt x="12320" y="4378"/>
                  </a:cubicBezTo>
                  <a:cubicBezTo>
                    <a:pt x="12058" y="6617"/>
                    <a:pt x="11534" y="9778"/>
                    <a:pt x="11272" y="12148"/>
                  </a:cubicBezTo>
                  <a:cubicBezTo>
                    <a:pt x="11010" y="14519"/>
                    <a:pt x="11010" y="16100"/>
                    <a:pt x="11272" y="17285"/>
                  </a:cubicBezTo>
                  <a:cubicBezTo>
                    <a:pt x="11534" y="18470"/>
                    <a:pt x="12058" y="19261"/>
                    <a:pt x="13317" y="19261"/>
                  </a:cubicBezTo>
                  <a:cubicBezTo>
                    <a:pt x="14575" y="19261"/>
                    <a:pt x="16567" y="18470"/>
                    <a:pt x="18035" y="16890"/>
                  </a:cubicBezTo>
                  <a:cubicBezTo>
                    <a:pt x="19503" y="15309"/>
                    <a:pt x="20447" y="12939"/>
                    <a:pt x="20971" y="11095"/>
                  </a:cubicBezTo>
                  <a:cubicBezTo>
                    <a:pt x="21495" y="9251"/>
                    <a:pt x="21600" y="7934"/>
                    <a:pt x="21495" y="6748"/>
                  </a:cubicBezTo>
                  <a:cubicBezTo>
                    <a:pt x="21390" y="5563"/>
                    <a:pt x="21076" y="4509"/>
                    <a:pt x="19922" y="4378"/>
                  </a:cubicBezTo>
                  <a:cubicBezTo>
                    <a:pt x="18769" y="4246"/>
                    <a:pt x="16777" y="5036"/>
                    <a:pt x="14784" y="6880"/>
                  </a:cubicBezTo>
                  <a:cubicBezTo>
                    <a:pt x="12792" y="8724"/>
                    <a:pt x="10800" y="11622"/>
                    <a:pt x="8808" y="14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5" name="Line"/>
            <p:cNvSpPr/>
            <p:nvPr/>
          </p:nvSpPr>
          <p:spPr>
            <a:xfrm>
              <a:off x="8997924" y="5028183"/>
              <a:ext cx="21562" cy="433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9" h="21546" extrusionOk="0">
                  <a:moveTo>
                    <a:pt x="589" y="1101"/>
                  </a:moveTo>
                  <a:cubicBezTo>
                    <a:pt x="2749" y="524"/>
                    <a:pt x="4909" y="-54"/>
                    <a:pt x="5989" y="4"/>
                  </a:cubicBezTo>
                  <a:cubicBezTo>
                    <a:pt x="7069" y="62"/>
                    <a:pt x="7069" y="755"/>
                    <a:pt x="4909" y="3411"/>
                  </a:cubicBezTo>
                  <a:cubicBezTo>
                    <a:pt x="2749" y="6068"/>
                    <a:pt x="-1571" y="10688"/>
                    <a:pt x="589" y="14038"/>
                  </a:cubicBezTo>
                  <a:cubicBezTo>
                    <a:pt x="2749" y="17388"/>
                    <a:pt x="11389" y="19467"/>
                    <a:pt x="20029" y="2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6" name="Line"/>
            <p:cNvSpPr/>
            <p:nvPr/>
          </p:nvSpPr>
          <p:spPr>
            <a:xfrm>
              <a:off x="9410120" y="4844474"/>
              <a:ext cx="279026" cy="493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2" extrusionOk="0">
                  <a:moveTo>
                    <a:pt x="1080" y="18627"/>
                  </a:moveTo>
                  <a:cubicBezTo>
                    <a:pt x="540" y="19031"/>
                    <a:pt x="0" y="19434"/>
                    <a:pt x="0" y="19990"/>
                  </a:cubicBezTo>
                  <a:cubicBezTo>
                    <a:pt x="0" y="20545"/>
                    <a:pt x="540" y="21251"/>
                    <a:pt x="1080" y="21403"/>
                  </a:cubicBezTo>
                  <a:cubicBezTo>
                    <a:pt x="1620" y="21554"/>
                    <a:pt x="2160" y="21150"/>
                    <a:pt x="3240" y="19586"/>
                  </a:cubicBezTo>
                  <a:cubicBezTo>
                    <a:pt x="4320" y="18021"/>
                    <a:pt x="5940" y="15296"/>
                    <a:pt x="7200" y="12369"/>
                  </a:cubicBezTo>
                  <a:cubicBezTo>
                    <a:pt x="8460" y="9442"/>
                    <a:pt x="9360" y="6313"/>
                    <a:pt x="9990" y="4345"/>
                  </a:cubicBezTo>
                  <a:cubicBezTo>
                    <a:pt x="10620" y="2376"/>
                    <a:pt x="10980" y="1569"/>
                    <a:pt x="11520" y="963"/>
                  </a:cubicBezTo>
                  <a:cubicBezTo>
                    <a:pt x="12060" y="358"/>
                    <a:pt x="12780" y="-46"/>
                    <a:pt x="13410" y="4"/>
                  </a:cubicBezTo>
                  <a:cubicBezTo>
                    <a:pt x="14040" y="55"/>
                    <a:pt x="14580" y="560"/>
                    <a:pt x="15120" y="2275"/>
                  </a:cubicBezTo>
                  <a:cubicBezTo>
                    <a:pt x="15660" y="3991"/>
                    <a:pt x="16200" y="6918"/>
                    <a:pt x="17280" y="9896"/>
                  </a:cubicBezTo>
                  <a:cubicBezTo>
                    <a:pt x="18360" y="12874"/>
                    <a:pt x="19980" y="15902"/>
                    <a:pt x="21600" y="189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7" name="Line"/>
            <p:cNvSpPr/>
            <p:nvPr/>
          </p:nvSpPr>
          <p:spPr>
            <a:xfrm>
              <a:off x="9410120" y="5175914"/>
              <a:ext cx="320880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791" y="18000"/>
                    <a:pt x="11583" y="14400"/>
                    <a:pt x="15183" y="10800"/>
                  </a:cubicBezTo>
                  <a:cubicBezTo>
                    <a:pt x="18783" y="7200"/>
                    <a:pt x="20191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8" name="Line"/>
            <p:cNvSpPr/>
            <p:nvPr/>
          </p:nvSpPr>
          <p:spPr>
            <a:xfrm>
              <a:off x="5904606" y="3962155"/>
              <a:ext cx="1566291" cy="1039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extrusionOk="0">
                  <a:moveTo>
                    <a:pt x="21556" y="21600"/>
                  </a:moveTo>
                  <a:cubicBezTo>
                    <a:pt x="21300" y="20923"/>
                    <a:pt x="21044" y="20247"/>
                    <a:pt x="20660" y="19619"/>
                  </a:cubicBezTo>
                  <a:cubicBezTo>
                    <a:pt x="20276" y="18991"/>
                    <a:pt x="19764" y="18411"/>
                    <a:pt x="19188" y="17831"/>
                  </a:cubicBezTo>
                  <a:cubicBezTo>
                    <a:pt x="18612" y="17251"/>
                    <a:pt x="17972" y="16671"/>
                    <a:pt x="17332" y="16115"/>
                  </a:cubicBezTo>
                  <a:cubicBezTo>
                    <a:pt x="16692" y="15560"/>
                    <a:pt x="16052" y="15028"/>
                    <a:pt x="15284" y="14303"/>
                  </a:cubicBezTo>
                  <a:cubicBezTo>
                    <a:pt x="14516" y="13579"/>
                    <a:pt x="13620" y="12660"/>
                    <a:pt x="12708" y="11839"/>
                  </a:cubicBezTo>
                  <a:cubicBezTo>
                    <a:pt x="11796" y="11017"/>
                    <a:pt x="10868" y="10293"/>
                    <a:pt x="9940" y="9616"/>
                  </a:cubicBezTo>
                  <a:cubicBezTo>
                    <a:pt x="9012" y="8940"/>
                    <a:pt x="8084" y="8311"/>
                    <a:pt x="7204" y="7707"/>
                  </a:cubicBezTo>
                  <a:cubicBezTo>
                    <a:pt x="6324" y="7103"/>
                    <a:pt x="5492" y="6523"/>
                    <a:pt x="4692" y="6016"/>
                  </a:cubicBezTo>
                  <a:cubicBezTo>
                    <a:pt x="3892" y="5509"/>
                    <a:pt x="3124" y="5074"/>
                    <a:pt x="2516" y="4663"/>
                  </a:cubicBezTo>
                  <a:cubicBezTo>
                    <a:pt x="1908" y="4252"/>
                    <a:pt x="1460" y="3866"/>
                    <a:pt x="1156" y="3624"/>
                  </a:cubicBezTo>
                  <a:cubicBezTo>
                    <a:pt x="852" y="3383"/>
                    <a:pt x="692" y="3286"/>
                    <a:pt x="500" y="3117"/>
                  </a:cubicBezTo>
                  <a:cubicBezTo>
                    <a:pt x="308" y="2948"/>
                    <a:pt x="84" y="2706"/>
                    <a:pt x="20" y="2464"/>
                  </a:cubicBezTo>
                  <a:cubicBezTo>
                    <a:pt x="-44" y="2223"/>
                    <a:pt x="52" y="1981"/>
                    <a:pt x="260" y="1570"/>
                  </a:cubicBezTo>
                  <a:cubicBezTo>
                    <a:pt x="468" y="1160"/>
                    <a:pt x="788" y="580"/>
                    <a:pt x="110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79" name="Line"/>
            <p:cNvSpPr/>
            <p:nvPr/>
          </p:nvSpPr>
          <p:spPr>
            <a:xfrm>
              <a:off x="5908355" y="4115619"/>
              <a:ext cx="111612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400" y="4800"/>
                    <a:pt x="10800" y="9600"/>
                    <a:pt x="13950" y="13015"/>
                  </a:cubicBezTo>
                  <a:cubicBezTo>
                    <a:pt x="17100" y="16431"/>
                    <a:pt x="18000" y="18462"/>
                    <a:pt x="18900" y="19662"/>
                  </a:cubicBezTo>
                  <a:cubicBezTo>
                    <a:pt x="19800" y="20862"/>
                    <a:pt x="20700" y="2123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0" name="Line"/>
            <p:cNvSpPr/>
            <p:nvPr/>
          </p:nvSpPr>
          <p:spPr>
            <a:xfrm>
              <a:off x="7761964" y="5694013"/>
              <a:ext cx="365804" cy="541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502" extrusionOk="0">
                  <a:moveTo>
                    <a:pt x="11856" y="3801"/>
                  </a:moveTo>
                  <a:cubicBezTo>
                    <a:pt x="12396" y="2878"/>
                    <a:pt x="12936" y="1955"/>
                    <a:pt x="13341" y="1262"/>
                  </a:cubicBezTo>
                  <a:cubicBezTo>
                    <a:pt x="13746" y="570"/>
                    <a:pt x="14016" y="109"/>
                    <a:pt x="13881" y="16"/>
                  </a:cubicBezTo>
                  <a:cubicBezTo>
                    <a:pt x="13746" y="-76"/>
                    <a:pt x="13206" y="201"/>
                    <a:pt x="11114" y="1124"/>
                  </a:cubicBezTo>
                  <a:cubicBezTo>
                    <a:pt x="9021" y="2047"/>
                    <a:pt x="5376" y="3616"/>
                    <a:pt x="3216" y="4678"/>
                  </a:cubicBezTo>
                  <a:cubicBezTo>
                    <a:pt x="1056" y="5739"/>
                    <a:pt x="381" y="6293"/>
                    <a:pt x="111" y="6939"/>
                  </a:cubicBezTo>
                  <a:cubicBezTo>
                    <a:pt x="-159" y="7586"/>
                    <a:pt x="-24" y="8324"/>
                    <a:pt x="1529" y="9155"/>
                  </a:cubicBezTo>
                  <a:cubicBezTo>
                    <a:pt x="3081" y="9986"/>
                    <a:pt x="6051" y="10909"/>
                    <a:pt x="9224" y="12016"/>
                  </a:cubicBezTo>
                  <a:cubicBezTo>
                    <a:pt x="12396" y="13124"/>
                    <a:pt x="15771" y="14416"/>
                    <a:pt x="17796" y="15339"/>
                  </a:cubicBezTo>
                  <a:cubicBezTo>
                    <a:pt x="19821" y="16262"/>
                    <a:pt x="20496" y="16816"/>
                    <a:pt x="20901" y="17462"/>
                  </a:cubicBezTo>
                  <a:cubicBezTo>
                    <a:pt x="21306" y="18109"/>
                    <a:pt x="21441" y="18847"/>
                    <a:pt x="20766" y="19493"/>
                  </a:cubicBezTo>
                  <a:cubicBezTo>
                    <a:pt x="20091" y="20139"/>
                    <a:pt x="18606" y="20693"/>
                    <a:pt x="16379" y="21016"/>
                  </a:cubicBezTo>
                  <a:cubicBezTo>
                    <a:pt x="14151" y="21339"/>
                    <a:pt x="11181" y="21432"/>
                    <a:pt x="9224" y="21478"/>
                  </a:cubicBezTo>
                  <a:cubicBezTo>
                    <a:pt x="7266" y="21524"/>
                    <a:pt x="6321" y="21524"/>
                    <a:pt x="5714" y="21293"/>
                  </a:cubicBezTo>
                  <a:cubicBezTo>
                    <a:pt x="5106" y="21062"/>
                    <a:pt x="4836" y="20601"/>
                    <a:pt x="4566" y="201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1" name="Line"/>
            <p:cNvSpPr/>
            <p:nvPr/>
          </p:nvSpPr>
          <p:spPr>
            <a:xfrm>
              <a:off x="8166558" y="5768561"/>
              <a:ext cx="476244" cy="438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12" extrusionOk="0">
                  <a:moveTo>
                    <a:pt x="1973" y="11888"/>
                  </a:moveTo>
                  <a:cubicBezTo>
                    <a:pt x="2288" y="11436"/>
                    <a:pt x="2602" y="10984"/>
                    <a:pt x="2759" y="11153"/>
                  </a:cubicBezTo>
                  <a:cubicBezTo>
                    <a:pt x="2917" y="11323"/>
                    <a:pt x="2917" y="12115"/>
                    <a:pt x="2445" y="13585"/>
                  </a:cubicBezTo>
                  <a:cubicBezTo>
                    <a:pt x="1973" y="15055"/>
                    <a:pt x="1029" y="17204"/>
                    <a:pt x="505" y="18561"/>
                  </a:cubicBezTo>
                  <a:cubicBezTo>
                    <a:pt x="-19" y="19918"/>
                    <a:pt x="-124" y="20483"/>
                    <a:pt x="138" y="20879"/>
                  </a:cubicBezTo>
                  <a:cubicBezTo>
                    <a:pt x="400" y="21275"/>
                    <a:pt x="1029" y="21501"/>
                    <a:pt x="2550" y="21105"/>
                  </a:cubicBezTo>
                  <a:cubicBezTo>
                    <a:pt x="4070" y="20709"/>
                    <a:pt x="6482" y="19692"/>
                    <a:pt x="8107" y="17995"/>
                  </a:cubicBezTo>
                  <a:cubicBezTo>
                    <a:pt x="9732" y="16299"/>
                    <a:pt x="10571" y="13924"/>
                    <a:pt x="10991" y="11097"/>
                  </a:cubicBezTo>
                  <a:cubicBezTo>
                    <a:pt x="11410" y="8270"/>
                    <a:pt x="11410" y="4990"/>
                    <a:pt x="11410" y="2954"/>
                  </a:cubicBezTo>
                  <a:cubicBezTo>
                    <a:pt x="11410" y="919"/>
                    <a:pt x="11410" y="127"/>
                    <a:pt x="11620" y="14"/>
                  </a:cubicBezTo>
                  <a:cubicBezTo>
                    <a:pt x="11829" y="-99"/>
                    <a:pt x="12249" y="466"/>
                    <a:pt x="12616" y="2559"/>
                  </a:cubicBezTo>
                  <a:cubicBezTo>
                    <a:pt x="12983" y="4651"/>
                    <a:pt x="13297" y="8270"/>
                    <a:pt x="13507" y="11097"/>
                  </a:cubicBezTo>
                  <a:cubicBezTo>
                    <a:pt x="13717" y="13924"/>
                    <a:pt x="13822" y="15960"/>
                    <a:pt x="14084" y="17486"/>
                  </a:cubicBezTo>
                  <a:cubicBezTo>
                    <a:pt x="14346" y="19013"/>
                    <a:pt x="14765" y="20031"/>
                    <a:pt x="15185" y="20370"/>
                  </a:cubicBezTo>
                  <a:cubicBezTo>
                    <a:pt x="15604" y="20709"/>
                    <a:pt x="16024" y="20370"/>
                    <a:pt x="16495" y="19296"/>
                  </a:cubicBezTo>
                  <a:cubicBezTo>
                    <a:pt x="16967" y="18221"/>
                    <a:pt x="17492" y="16412"/>
                    <a:pt x="17859" y="15225"/>
                  </a:cubicBezTo>
                  <a:cubicBezTo>
                    <a:pt x="18226" y="14037"/>
                    <a:pt x="18435" y="13472"/>
                    <a:pt x="18750" y="13415"/>
                  </a:cubicBezTo>
                  <a:cubicBezTo>
                    <a:pt x="19064" y="13359"/>
                    <a:pt x="19484" y="13811"/>
                    <a:pt x="19798" y="14659"/>
                  </a:cubicBezTo>
                  <a:cubicBezTo>
                    <a:pt x="20113" y="15507"/>
                    <a:pt x="20323" y="16751"/>
                    <a:pt x="20532" y="17656"/>
                  </a:cubicBezTo>
                  <a:cubicBezTo>
                    <a:pt x="20742" y="18561"/>
                    <a:pt x="20952" y="19126"/>
                    <a:pt x="21109" y="19126"/>
                  </a:cubicBezTo>
                  <a:cubicBezTo>
                    <a:pt x="21266" y="19126"/>
                    <a:pt x="21371" y="18561"/>
                    <a:pt x="21476" y="179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2" name="Line"/>
            <p:cNvSpPr/>
            <p:nvPr/>
          </p:nvSpPr>
          <p:spPr>
            <a:xfrm>
              <a:off x="8648534" y="5944643"/>
              <a:ext cx="378950" cy="203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190" extrusionOk="0">
                  <a:moveTo>
                    <a:pt x="70" y="13687"/>
                  </a:moveTo>
                  <a:cubicBezTo>
                    <a:pt x="332" y="12473"/>
                    <a:pt x="594" y="11260"/>
                    <a:pt x="1052" y="10168"/>
                  </a:cubicBezTo>
                  <a:cubicBezTo>
                    <a:pt x="1510" y="9075"/>
                    <a:pt x="2164" y="8105"/>
                    <a:pt x="2754" y="8105"/>
                  </a:cubicBezTo>
                  <a:cubicBezTo>
                    <a:pt x="3343" y="8105"/>
                    <a:pt x="3866" y="9075"/>
                    <a:pt x="4324" y="10774"/>
                  </a:cubicBezTo>
                  <a:cubicBezTo>
                    <a:pt x="4783" y="12473"/>
                    <a:pt x="5175" y="14900"/>
                    <a:pt x="5372" y="16720"/>
                  </a:cubicBezTo>
                  <a:cubicBezTo>
                    <a:pt x="5568" y="18541"/>
                    <a:pt x="5568" y="19754"/>
                    <a:pt x="5764" y="19754"/>
                  </a:cubicBezTo>
                  <a:cubicBezTo>
                    <a:pt x="5961" y="19754"/>
                    <a:pt x="6354" y="18541"/>
                    <a:pt x="6615" y="16478"/>
                  </a:cubicBezTo>
                  <a:cubicBezTo>
                    <a:pt x="6877" y="14415"/>
                    <a:pt x="7008" y="11502"/>
                    <a:pt x="6812" y="9561"/>
                  </a:cubicBezTo>
                  <a:cubicBezTo>
                    <a:pt x="6615" y="7619"/>
                    <a:pt x="6092" y="6649"/>
                    <a:pt x="5110" y="6163"/>
                  </a:cubicBezTo>
                  <a:cubicBezTo>
                    <a:pt x="4128" y="5678"/>
                    <a:pt x="2688" y="5678"/>
                    <a:pt x="1641" y="5799"/>
                  </a:cubicBezTo>
                  <a:cubicBezTo>
                    <a:pt x="594" y="5920"/>
                    <a:pt x="-61" y="6163"/>
                    <a:pt x="4" y="5920"/>
                  </a:cubicBezTo>
                  <a:cubicBezTo>
                    <a:pt x="70" y="5678"/>
                    <a:pt x="855" y="4950"/>
                    <a:pt x="2361" y="3857"/>
                  </a:cubicBezTo>
                  <a:cubicBezTo>
                    <a:pt x="3866" y="2765"/>
                    <a:pt x="6092" y="1309"/>
                    <a:pt x="7794" y="581"/>
                  </a:cubicBezTo>
                  <a:cubicBezTo>
                    <a:pt x="9495" y="-147"/>
                    <a:pt x="10674" y="-147"/>
                    <a:pt x="11459" y="338"/>
                  </a:cubicBezTo>
                  <a:cubicBezTo>
                    <a:pt x="12244" y="824"/>
                    <a:pt x="12637" y="1795"/>
                    <a:pt x="12703" y="3615"/>
                  </a:cubicBezTo>
                  <a:cubicBezTo>
                    <a:pt x="12768" y="5435"/>
                    <a:pt x="12506" y="8105"/>
                    <a:pt x="12114" y="10532"/>
                  </a:cubicBezTo>
                  <a:cubicBezTo>
                    <a:pt x="11721" y="12959"/>
                    <a:pt x="11197" y="15143"/>
                    <a:pt x="10935" y="16842"/>
                  </a:cubicBezTo>
                  <a:cubicBezTo>
                    <a:pt x="10674" y="18541"/>
                    <a:pt x="10674" y="19754"/>
                    <a:pt x="11066" y="20482"/>
                  </a:cubicBezTo>
                  <a:cubicBezTo>
                    <a:pt x="11459" y="21210"/>
                    <a:pt x="12244" y="21453"/>
                    <a:pt x="13815" y="20846"/>
                  </a:cubicBezTo>
                  <a:cubicBezTo>
                    <a:pt x="15386" y="20240"/>
                    <a:pt x="17743" y="18783"/>
                    <a:pt x="19117" y="17570"/>
                  </a:cubicBezTo>
                  <a:cubicBezTo>
                    <a:pt x="20492" y="16356"/>
                    <a:pt x="20884" y="15386"/>
                    <a:pt x="21146" y="14172"/>
                  </a:cubicBezTo>
                  <a:cubicBezTo>
                    <a:pt x="21408" y="12959"/>
                    <a:pt x="21539" y="11502"/>
                    <a:pt x="20557" y="10532"/>
                  </a:cubicBezTo>
                  <a:cubicBezTo>
                    <a:pt x="19575" y="9561"/>
                    <a:pt x="17481" y="9075"/>
                    <a:pt x="15844" y="8347"/>
                  </a:cubicBezTo>
                  <a:cubicBezTo>
                    <a:pt x="14208" y="7619"/>
                    <a:pt x="13030" y="6649"/>
                    <a:pt x="11852" y="56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3" name="Line"/>
            <p:cNvSpPr/>
            <p:nvPr/>
          </p:nvSpPr>
          <p:spPr>
            <a:xfrm>
              <a:off x="9061338" y="5761867"/>
              <a:ext cx="69758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0"/>
                    <a:pt x="7200" y="0"/>
                    <a:pt x="10800" y="1000"/>
                  </a:cubicBezTo>
                  <a:cubicBezTo>
                    <a:pt x="14400" y="2000"/>
                    <a:pt x="18000" y="4000"/>
                    <a:pt x="19440" y="7200"/>
                  </a:cubicBezTo>
                  <a:cubicBezTo>
                    <a:pt x="20880" y="10400"/>
                    <a:pt x="20160" y="14800"/>
                    <a:pt x="20160" y="17400"/>
                  </a:cubicBezTo>
                  <a:cubicBezTo>
                    <a:pt x="20160" y="20000"/>
                    <a:pt x="20880" y="2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4" name="Line"/>
            <p:cNvSpPr/>
            <p:nvPr/>
          </p:nvSpPr>
          <p:spPr>
            <a:xfrm>
              <a:off x="9486852" y="5596178"/>
              <a:ext cx="500771" cy="480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344" extrusionOk="0">
                  <a:moveTo>
                    <a:pt x="5945" y="11395"/>
                  </a:moveTo>
                  <a:cubicBezTo>
                    <a:pt x="5450" y="11705"/>
                    <a:pt x="4954" y="12015"/>
                    <a:pt x="4756" y="13049"/>
                  </a:cubicBezTo>
                  <a:cubicBezTo>
                    <a:pt x="4558" y="14082"/>
                    <a:pt x="4657" y="15839"/>
                    <a:pt x="4855" y="16924"/>
                  </a:cubicBezTo>
                  <a:cubicBezTo>
                    <a:pt x="5053" y="18009"/>
                    <a:pt x="5350" y="18423"/>
                    <a:pt x="5499" y="18371"/>
                  </a:cubicBezTo>
                  <a:cubicBezTo>
                    <a:pt x="5648" y="18320"/>
                    <a:pt x="5648" y="17803"/>
                    <a:pt x="5499" y="15736"/>
                  </a:cubicBezTo>
                  <a:cubicBezTo>
                    <a:pt x="5350" y="13669"/>
                    <a:pt x="5053" y="10052"/>
                    <a:pt x="4954" y="7209"/>
                  </a:cubicBezTo>
                  <a:cubicBezTo>
                    <a:pt x="4855" y="4367"/>
                    <a:pt x="4954" y="2300"/>
                    <a:pt x="5549" y="1164"/>
                  </a:cubicBezTo>
                  <a:cubicBezTo>
                    <a:pt x="6143" y="27"/>
                    <a:pt x="7233" y="-180"/>
                    <a:pt x="9215" y="130"/>
                  </a:cubicBezTo>
                  <a:cubicBezTo>
                    <a:pt x="11196" y="440"/>
                    <a:pt x="14070" y="1267"/>
                    <a:pt x="15705" y="1939"/>
                  </a:cubicBezTo>
                  <a:cubicBezTo>
                    <a:pt x="17339" y="2610"/>
                    <a:pt x="17736" y="3127"/>
                    <a:pt x="17934" y="3644"/>
                  </a:cubicBezTo>
                  <a:cubicBezTo>
                    <a:pt x="18132" y="4161"/>
                    <a:pt x="18132" y="4677"/>
                    <a:pt x="17587" y="5298"/>
                  </a:cubicBezTo>
                  <a:cubicBezTo>
                    <a:pt x="17042" y="5918"/>
                    <a:pt x="15952" y="6641"/>
                    <a:pt x="14565" y="7209"/>
                  </a:cubicBezTo>
                  <a:cubicBezTo>
                    <a:pt x="13178" y="7778"/>
                    <a:pt x="11494" y="8191"/>
                    <a:pt x="10354" y="8398"/>
                  </a:cubicBezTo>
                  <a:cubicBezTo>
                    <a:pt x="9215" y="8605"/>
                    <a:pt x="8620" y="8605"/>
                    <a:pt x="8620" y="8553"/>
                  </a:cubicBezTo>
                  <a:cubicBezTo>
                    <a:pt x="8620" y="8501"/>
                    <a:pt x="9215" y="8398"/>
                    <a:pt x="10899" y="8811"/>
                  </a:cubicBezTo>
                  <a:cubicBezTo>
                    <a:pt x="12584" y="9225"/>
                    <a:pt x="15358" y="10155"/>
                    <a:pt x="17439" y="11602"/>
                  </a:cubicBezTo>
                  <a:cubicBezTo>
                    <a:pt x="19519" y="13049"/>
                    <a:pt x="20906" y="15012"/>
                    <a:pt x="21253" y="16563"/>
                  </a:cubicBezTo>
                  <a:cubicBezTo>
                    <a:pt x="21600" y="18113"/>
                    <a:pt x="20906" y="19250"/>
                    <a:pt x="18974" y="20025"/>
                  </a:cubicBezTo>
                  <a:cubicBezTo>
                    <a:pt x="17042" y="20800"/>
                    <a:pt x="13872" y="21213"/>
                    <a:pt x="10503" y="21317"/>
                  </a:cubicBezTo>
                  <a:cubicBezTo>
                    <a:pt x="7134" y="21420"/>
                    <a:pt x="3567" y="21213"/>
                    <a:pt x="0" y="210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5" name="Line"/>
            <p:cNvSpPr/>
            <p:nvPr/>
          </p:nvSpPr>
          <p:spPr>
            <a:xfrm>
              <a:off x="6820030" y="5113134"/>
              <a:ext cx="671793" cy="683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extrusionOk="0">
                  <a:moveTo>
                    <a:pt x="21519" y="21600"/>
                  </a:moveTo>
                  <a:cubicBezTo>
                    <a:pt x="21445" y="21233"/>
                    <a:pt x="21370" y="20865"/>
                    <a:pt x="20849" y="20278"/>
                  </a:cubicBezTo>
                  <a:cubicBezTo>
                    <a:pt x="20327" y="19690"/>
                    <a:pt x="19359" y="18882"/>
                    <a:pt x="18056" y="17853"/>
                  </a:cubicBezTo>
                  <a:cubicBezTo>
                    <a:pt x="16752" y="16824"/>
                    <a:pt x="15113" y="15576"/>
                    <a:pt x="13736" y="14437"/>
                  </a:cubicBezTo>
                  <a:cubicBezTo>
                    <a:pt x="12358" y="13298"/>
                    <a:pt x="11240" y="12269"/>
                    <a:pt x="10309" y="11204"/>
                  </a:cubicBezTo>
                  <a:cubicBezTo>
                    <a:pt x="9378" y="10139"/>
                    <a:pt x="8633" y="9037"/>
                    <a:pt x="7851" y="8082"/>
                  </a:cubicBezTo>
                  <a:cubicBezTo>
                    <a:pt x="7069" y="7127"/>
                    <a:pt x="6250" y="6318"/>
                    <a:pt x="5282" y="5657"/>
                  </a:cubicBezTo>
                  <a:cubicBezTo>
                    <a:pt x="4313" y="4996"/>
                    <a:pt x="3196" y="4482"/>
                    <a:pt x="2489" y="4114"/>
                  </a:cubicBezTo>
                  <a:cubicBezTo>
                    <a:pt x="1781" y="3747"/>
                    <a:pt x="1483" y="3527"/>
                    <a:pt x="1148" y="3343"/>
                  </a:cubicBezTo>
                  <a:cubicBezTo>
                    <a:pt x="813" y="3159"/>
                    <a:pt x="440" y="3012"/>
                    <a:pt x="217" y="2718"/>
                  </a:cubicBezTo>
                  <a:cubicBezTo>
                    <a:pt x="-7" y="2424"/>
                    <a:pt x="-81" y="1984"/>
                    <a:pt x="105" y="1727"/>
                  </a:cubicBezTo>
                  <a:cubicBezTo>
                    <a:pt x="291" y="1469"/>
                    <a:pt x="738" y="1396"/>
                    <a:pt x="1595" y="1176"/>
                  </a:cubicBezTo>
                  <a:cubicBezTo>
                    <a:pt x="2451" y="955"/>
                    <a:pt x="3718" y="588"/>
                    <a:pt x="4537" y="367"/>
                  </a:cubicBezTo>
                  <a:cubicBezTo>
                    <a:pt x="5356" y="147"/>
                    <a:pt x="5729" y="73"/>
                    <a:pt x="5617" y="37"/>
                  </a:cubicBezTo>
                  <a:cubicBezTo>
                    <a:pt x="5505" y="0"/>
                    <a:pt x="4909" y="0"/>
                    <a:pt x="431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6" name="Line"/>
            <p:cNvSpPr/>
            <p:nvPr/>
          </p:nvSpPr>
          <p:spPr>
            <a:xfrm>
              <a:off x="6773333" y="5196556"/>
              <a:ext cx="125562" cy="397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0" y="1899"/>
                  </a:moveTo>
                  <a:cubicBezTo>
                    <a:pt x="1200" y="1020"/>
                    <a:pt x="2400" y="141"/>
                    <a:pt x="2800" y="16"/>
                  </a:cubicBezTo>
                  <a:cubicBezTo>
                    <a:pt x="3200" y="-110"/>
                    <a:pt x="2800" y="518"/>
                    <a:pt x="2800" y="2402"/>
                  </a:cubicBezTo>
                  <a:cubicBezTo>
                    <a:pt x="2800" y="4285"/>
                    <a:pt x="3200" y="7425"/>
                    <a:pt x="6400" y="10816"/>
                  </a:cubicBezTo>
                  <a:cubicBezTo>
                    <a:pt x="9600" y="14206"/>
                    <a:pt x="15600" y="17848"/>
                    <a:pt x="21600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7" name="Line"/>
            <p:cNvSpPr/>
            <p:nvPr/>
          </p:nvSpPr>
          <p:spPr>
            <a:xfrm>
              <a:off x="139512" y="3090202"/>
              <a:ext cx="69757" cy="43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160" y="4297"/>
                    <a:pt x="18720" y="8594"/>
                    <a:pt x="15120" y="12194"/>
                  </a:cubicBezTo>
                  <a:cubicBezTo>
                    <a:pt x="11520" y="15794"/>
                    <a:pt x="5760" y="1869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8" name="Line"/>
            <p:cNvSpPr/>
            <p:nvPr/>
          </p:nvSpPr>
          <p:spPr>
            <a:xfrm>
              <a:off x="38868" y="2869054"/>
              <a:ext cx="1035379" cy="601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409" extrusionOk="0">
                  <a:moveTo>
                    <a:pt x="932" y="15071"/>
                  </a:moveTo>
                  <a:cubicBezTo>
                    <a:pt x="545" y="14657"/>
                    <a:pt x="159" y="14243"/>
                    <a:pt x="38" y="13829"/>
                  </a:cubicBezTo>
                  <a:cubicBezTo>
                    <a:pt x="-83" y="13416"/>
                    <a:pt x="62" y="13002"/>
                    <a:pt x="811" y="12009"/>
                  </a:cubicBezTo>
                  <a:cubicBezTo>
                    <a:pt x="1560" y="11016"/>
                    <a:pt x="2913" y="9443"/>
                    <a:pt x="4073" y="7954"/>
                  </a:cubicBezTo>
                  <a:cubicBezTo>
                    <a:pt x="5232" y="6464"/>
                    <a:pt x="6199" y="5057"/>
                    <a:pt x="6827" y="3898"/>
                  </a:cubicBezTo>
                  <a:cubicBezTo>
                    <a:pt x="7455" y="2740"/>
                    <a:pt x="7745" y="1829"/>
                    <a:pt x="7938" y="1126"/>
                  </a:cubicBezTo>
                  <a:cubicBezTo>
                    <a:pt x="8132" y="423"/>
                    <a:pt x="8228" y="-74"/>
                    <a:pt x="8156" y="9"/>
                  </a:cubicBezTo>
                  <a:cubicBezTo>
                    <a:pt x="8083" y="92"/>
                    <a:pt x="7842" y="754"/>
                    <a:pt x="7479" y="2409"/>
                  </a:cubicBezTo>
                  <a:cubicBezTo>
                    <a:pt x="7117" y="4064"/>
                    <a:pt x="6634" y="6712"/>
                    <a:pt x="6247" y="9236"/>
                  </a:cubicBezTo>
                  <a:cubicBezTo>
                    <a:pt x="5861" y="11760"/>
                    <a:pt x="5571" y="14160"/>
                    <a:pt x="5426" y="16105"/>
                  </a:cubicBezTo>
                  <a:cubicBezTo>
                    <a:pt x="5281" y="18050"/>
                    <a:pt x="5281" y="19540"/>
                    <a:pt x="5377" y="20409"/>
                  </a:cubicBezTo>
                  <a:cubicBezTo>
                    <a:pt x="5474" y="21278"/>
                    <a:pt x="5667" y="21526"/>
                    <a:pt x="6199" y="21360"/>
                  </a:cubicBezTo>
                  <a:cubicBezTo>
                    <a:pt x="6730" y="21195"/>
                    <a:pt x="7600" y="20616"/>
                    <a:pt x="8228" y="19912"/>
                  </a:cubicBezTo>
                  <a:cubicBezTo>
                    <a:pt x="8857" y="19209"/>
                    <a:pt x="9243" y="18381"/>
                    <a:pt x="9557" y="17512"/>
                  </a:cubicBezTo>
                  <a:cubicBezTo>
                    <a:pt x="9871" y="16643"/>
                    <a:pt x="10113" y="15733"/>
                    <a:pt x="10282" y="15526"/>
                  </a:cubicBezTo>
                  <a:cubicBezTo>
                    <a:pt x="10451" y="15319"/>
                    <a:pt x="10548" y="15816"/>
                    <a:pt x="10620" y="16602"/>
                  </a:cubicBezTo>
                  <a:cubicBezTo>
                    <a:pt x="10693" y="17388"/>
                    <a:pt x="10741" y="18464"/>
                    <a:pt x="10765" y="19209"/>
                  </a:cubicBezTo>
                  <a:cubicBezTo>
                    <a:pt x="10789" y="19954"/>
                    <a:pt x="10789" y="20367"/>
                    <a:pt x="10934" y="20657"/>
                  </a:cubicBezTo>
                  <a:cubicBezTo>
                    <a:pt x="11079" y="20947"/>
                    <a:pt x="11369" y="21112"/>
                    <a:pt x="11998" y="20574"/>
                  </a:cubicBezTo>
                  <a:cubicBezTo>
                    <a:pt x="12626" y="20036"/>
                    <a:pt x="13592" y="18795"/>
                    <a:pt x="14124" y="17760"/>
                  </a:cubicBezTo>
                  <a:cubicBezTo>
                    <a:pt x="14655" y="16726"/>
                    <a:pt x="14752" y="15898"/>
                    <a:pt x="14752" y="15278"/>
                  </a:cubicBezTo>
                  <a:cubicBezTo>
                    <a:pt x="14752" y="14657"/>
                    <a:pt x="14655" y="14243"/>
                    <a:pt x="14559" y="14243"/>
                  </a:cubicBezTo>
                  <a:cubicBezTo>
                    <a:pt x="14462" y="14243"/>
                    <a:pt x="14365" y="14657"/>
                    <a:pt x="14414" y="15526"/>
                  </a:cubicBezTo>
                  <a:cubicBezTo>
                    <a:pt x="14462" y="16395"/>
                    <a:pt x="14655" y="17719"/>
                    <a:pt x="15501" y="18588"/>
                  </a:cubicBezTo>
                  <a:cubicBezTo>
                    <a:pt x="16347" y="19457"/>
                    <a:pt x="17845" y="19871"/>
                    <a:pt x="18956" y="19954"/>
                  </a:cubicBezTo>
                  <a:cubicBezTo>
                    <a:pt x="20067" y="20036"/>
                    <a:pt x="20792" y="19788"/>
                    <a:pt x="21517" y="195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89" name="Line"/>
            <p:cNvSpPr/>
            <p:nvPr/>
          </p:nvSpPr>
          <p:spPr>
            <a:xfrm>
              <a:off x="1569515" y="3092110"/>
              <a:ext cx="111611" cy="381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21600" y="1464"/>
                  </a:moveTo>
                  <a:cubicBezTo>
                    <a:pt x="20250" y="809"/>
                    <a:pt x="18900" y="155"/>
                    <a:pt x="17325" y="24"/>
                  </a:cubicBezTo>
                  <a:cubicBezTo>
                    <a:pt x="15750" y="-107"/>
                    <a:pt x="13950" y="286"/>
                    <a:pt x="13050" y="1791"/>
                  </a:cubicBezTo>
                  <a:cubicBezTo>
                    <a:pt x="12150" y="3297"/>
                    <a:pt x="12150" y="5915"/>
                    <a:pt x="12150" y="8729"/>
                  </a:cubicBezTo>
                  <a:cubicBezTo>
                    <a:pt x="12150" y="11544"/>
                    <a:pt x="12150" y="14555"/>
                    <a:pt x="10125" y="16715"/>
                  </a:cubicBezTo>
                  <a:cubicBezTo>
                    <a:pt x="8100" y="18875"/>
                    <a:pt x="4050" y="20184"/>
                    <a:pt x="0" y="214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0" name="Line"/>
            <p:cNvSpPr/>
            <p:nvPr/>
          </p:nvSpPr>
          <p:spPr>
            <a:xfrm>
              <a:off x="1402100" y="2992543"/>
              <a:ext cx="467368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16" y="16992"/>
                    <a:pt x="6233" y="12384"/>
                    <a:pt x="9403" y="8784"/>
                  </a:cubicBezTo>
                  <a:cubicBezTo>
                    <a:pt x="12573" y="5184"/>
                    <a:pt x="15797" y="2592"/>
                    <a:pt x="17839" y="1296"/>
                  </a:cubicBezTo>
                  <a:cubicBezTo>
                    <a:pt x="19881" y="0"/>
                    <a:pt x="2074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1" name="Line"/>
            <p:cNvSpPr/>
            <p:nvPr/>
          </p:nvSpPr>
          <p:spPr>
            <a:xfrm>
              <a:off x="1703394" y="3075097"/>
              <a:ext cx="556709" cy="386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011" extrusionOk="0">
                  <a:moveTo>
                    <a:pt x="2108" y="6504"/>
                  </a:moveTo>
                  <a:cubicBezTo>
                    <a:pt x="1658" y="9789"/>
                    <a:pt x="1208" y="13073"/>
                    <a:pt x="848" y="15094"/>
                  </a:cubicBezTo>
                  <a:cubicBezTo>
                    <a:pt x="488" y="17115"/>
                    <a:pt x="218" y="17873"/>
                    <a:pt x="83" y="17936"/>
                  </a:cubicBezTo>
                  <a:cubicBezTo>
                    <a:pt x="-52" y="17999"/>
                    <a:pt x="-52" y="17368"/>
                    <a:pt x="308" y="15157"/>
                  </a:cubicBezTo>
                  <a:cubicBezTo>
                    <a:pt x="668" y="12946"/>
                    <a:pt x="1388" y="9157"/>
                    <a:pt x="2423" y="6125"/>
                  </a:cubicBezTo>
                  <a:cubicBezTo>
                    <a:pt x="3458" y="3094"/>
                    <a:pt x="4808" y="820"/>
                    <a:pt x="6113" y="189"/>
                  </a:cubicBezTo>
                  <a:cubicBezTo>
                    <a:pt x="7418" y="-443"/>
                    <a:pt x="8678" y="568"/>
                    <a:pt x="9173" y="2336"/>
                  </a:cubicBezTo>
                  <a:cubicBezTo>
                    <a:pt x="9668" y="4104"/>
                    <a:pt x="9398" y="6631"/>
                    <a:pt x="8453" y="8652"/>
                  </a:cubicBezTo>
                  <a:cubicBezTo>
                    <a:pt x="7508" y="10673"/>
                    <a:pt x="5888" y="12189"/>
                    <a:pt x="4853" y="13136"/>
                  </a:cubicBezTo>
                  <a:cubicBezTo>
                    <a:pt x="3818" y="14083"/>
                    <a:pt x="3368" y="14462"/>
                    <a:pt x="3593" y="14652"/>
                  </a:cubicBezTo>
                  <a:cubicBezTo>
                    <a:pt x="3818" y="14841"/>
                    <a:pt x="4718" y="14841"/>
                    <a:pt x="6338" y="14146"/>
                  </a:cubicBezTo>
                  <a:cubicBezTo>
                    <a:pt x="7958" y="13452"/>
                    <a:pt x="10298" y="12062"/>
                    <a:pt x="11693" y="11304"/>
                  </a:cubicBezTo>
                  <a:cubicBezTo>
                    <a:pt x="13088" y="10546"/>
                    <a:pt x="13538" y="10420"/>
                    <a:pt x="13808" y="10736"/>
                  </a:cubicBezTo>
                  <a:cubicBezTo>
                    <a:pt x="14078" y="11052"/>
                    <a:pt x="14168" y="11810"/>
                    <a:pt x="14123" y="13010"/>
                  </a:cubicBezTo>
                  <a:cubicBezTo>
                    <a:pt x="14078" y="14210"/>
                    <a:pt x="13898" y="15852"/>
                    <a:pt x="13718" y="16989"/>
                  </a:cubicBezTo>
                  <a:cubicBezTo>
                    <a:pt x="13538" y="18125"/>
                    <a:pt x="13358" y="18757"/>
                    <a:pt x="13313" y="19389"/>
                  </a:cubicBezTo>
                  <a:cubicBezTo>
                    <a:pt x="13268" y="20020"/>
                    <a:pt x="13358" y="20652"/>
                    <a:pt x="13673" y="20904"/>
                  </a:cubicBezTo>
                  <a:cubicBezTo>
                    <a:pt x="13988" y="21157"/>
                    <a:pt x="14528" y="21031"/>
                    <a:pt x="15833" y="19704"/>
                  </a:cubicBezTo>
                  <a:cubicBezTo>
                    <a:pt x="17138" y="18378"/>
                    <a:pt x="19208" y="15852"/>
                    <a:pt x="20288" y="13641"/>
                  </a:cubicBezTo>
                  <a:cubicBezTo>
                    <a:pt x="21368" y="11431"/>
                    <a:pt x="21458" y="9536"/>
                    <a:pt x="21548" y="76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2" name="Line"/>
            <p:cNvSpPr/>
            <p:nvPr/>
          </p:nvSpPr>
          <p:spPr>
            <a:xfrm>
              <a:off x="2274054" y="3201812"/>
              <a:ext cx="90285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7" h="21600" extrusionOk="0">
                  <a:moveTo>
                    <a:pt x="19440" y="0"/>
                  </a:moveTo>
                  <a:cubicBezTo>
                    <a:pt x="20520" y="3497"/>
                    <a:pt x="21600" y="6994"/>
                    <a:pt x="20520" y="10183"/>
                  </a:cubicBezTo>
                  <a:cubicBezTo>
                    <a:pt x="19440" y="13371"/>
                    <a:pt x="16200" y="16251"/>
                    <a:pt x="12420" y="18103"/>
                  </a:cubicBezTo>
                  <a:cubicBezTo>
                    <a:pt x="8640" y="19954"/>
                    <a:pt x="4320" y="2077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3" name="Line"/>
            <p:cNvSpPr/>
            <p:nvPr/>
          </p:nvSpPr>
          <p:spPr>
            <a:xfrm>
              <a:off x="2204297" y="3052637"/>
              <a:ext cx="407737" cy="360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483" extrusionOk="0">
                  <a:moveTo>
                    <a:pt x="0" y="6391"/>
                  </a:moveTo>
                  <a:cubicBezTo>
                    <a:pt x="1718" y="5560"/>
                    <a:pt x="3436" y="4729"/>
                    <a:pt x="6198" y="4106"/>
                  </a:cubicBezTo>
                  <a:cubicBezTo>
                    <a:pt x="8959" y="3483"/>
                    <a:pt x="12764" y="3068"/>
                    <a:pt x="15341" y="2583"/>
                  </a:cubicBezTo>
                  <a:cubicBezTo>
                    <a:pt x="17918" y="2098"/>
                    <a:pt x="19268" y="1545"/>
                    <a:pt x="20127" y="991"/>
                  </a:cubicBezTo>
                  <a:cubicBezTo>
                    <a:pt x="20986" y="437"/>
                    <a:pt x="21355" y="-117"/>
                    <a:pt x="21477" y="21"/>
                  </a:cubicBezTo>
                  <a:cubicBezTo>
                    <a:pt x="21600" y="160"/>
                    <a:pt x="21477" y="991"/>
                    <a:pt x="20925" y="3483"/>
                  </a:cubicBezTo>
                  <a:cubicBezTo>
                    <a:pt x="20373" y="5975"/>
                    <a:pt x="19391" y="10129"/>
                    <a:pt x="18716" y="13175"/>
                  </a:cubicBezTo>
                  <a:cubicBezTo>
                    <a:pt x="18041" y="16221"/>
                    <a:pt x="17673" y="18160"/>
                    <a:pt x="17550" y="19475"/>
                  </a:cubicBezTo>
                  <a:cubicBezTo>
                    <a:pt x="17427" y="20791"/>
                    <a:pt x="17550" y="21483"/>
                    <a:pt x="18164" y="21483"/>
                  </a:cubicBezTo>
                  <a:cubicBezTo>
                    <a:pt x="18777" y="21483"/>
                    <a:pt x="19882" y="20791"/>
                    <a:pt x="20986" y="200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4" name="Line"/>
            <p:cNvSpPr/>
            <p:nvPr/>
          </p:nvSpPr>
          <p:spPr>
            <a:xfrm>
              <a:off x="2713518" y="2994053"/>
              <a:ext cx="55806" cy="444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6" extrusionOk="0">
                  <a:moveTo>
                    <a:pt x="5400" y="4913"/>
                  </a:moveTo>
                  <a:cubicBezTo>
                    <a:pt x="9000" y="2808"/>
                    <a:pt x="12600" y="704"/>
                    <a:pt x="15750" y="150"/>
                  </a:cubicBezTo>
                  <a:cubicBezTo>
                    <a:pt x="18900" y="-404"/>
                    <a:pt x="21600" y="593"/>
                    <a:pt x="21600" y="2919"/>
                  </a:cubicBezTo>
                  <a:cubicBezTo>
                    <a:pt x="21600" y="5245"/>
                    <a:pt x="18900" y="8901"/>
                    <a:pt x="14850" y="12168"/>
                  </a:cubicBezTo>
                  <a:cubicBezTo>
                    <a:pt x="10800" y="15436"/>
                    <a:pt x="5400" y="18316"/>
                    <a:pt x="0" y="211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5" name="Line"/>
            <p:cNvSpPr/>
            <p:nvPr/>
          </p:nvSpPr>
          <p:spPr>
            <a:xfrm>
              <a:off x="2546103" y="3136706"/>
              <a:ext cx="712944" cy="337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extrusionOk="0">
                  <a:moveTo>
                    <a:pt x="0" y="9981"/>
                  </a:moveTo>
                  <a:cubicBezTo>
                    <a:pt x="2097" y="8640"/>
                    <a:pt x="4194" y="7299"/>
                    <a:pt x="6221" y="6033"/>
                  </a:cubicBezTo>
                  <a:cubicBezTo>
                    <a:pt x="8249" y="4767"/>
                    <a:pt x="10206" y="3575"/>
                    <a:pt x="11464" y="2681"/>
                  </a:cubicBezTo>
                  <a:cubicBezTo>
                    <a:pt x="12722" y="1788"/>
                    <a:pt x="13282" y="1192"/>
                    <a:pt x="13771" y="745"/>
                  </a:cubicBezTo>
                  <a:cubicBezTo>
                    <a:pt x="14260" y="298"/>
                    <a:pt x="14680" y="0"/>
                    <a:pt x="14680" y="0"/>
                  </a:cubicBezTo>
                  <a:cubicBezTo>
                    <a:pt x="14680" y="0"/>
                    <a:pt x="14260" y="298"/>
                    <a:pt x="13351" y="1117"/>
                  </a:cubicBezTo>
                  <a:cubicBezTo>
                    <a:pt x="12443" y="1937"/>
                    <a:pt x="11045" y="3277"/>
                    <a:pt x="10206" y="4171"/>
                  </a:cubicBezTo>
                  <a:cubicBezTo>
                    <a:pt x="9367" y="5065"/>
                    <a:pt x="9087" y="5512"/>
                    <a:pt x="8913" y="6108"/>
                  </a:cubicBezTo>
                  <a:cubicBezTo>
                    <a:pt x="8738" y="6703"/>
                    <a:pt x="8668" y="7448"/>
                    <a:pt x="9122" y="8044"/>
                  </a:cubicBezTo>
                  <a:cubicBezTo>
                    <a:pt x="9577" y="8640"/>
                    <a:pt x="10555" y="9087"/>
                    <a:pt x="12233" y="9385"/>
                  </a:cubicBezTo>
                  <a:cubicBezTo>
                    <a:pt x="13911" y="9683"/>
                    <a:pt x="16287" y="9832"/>
                    <a:pt x="17895" y="10279"/>
                  </a:cubicBezTo>
                  <a:cubicBezTo>
                    <a:pt x="19503" y="10726"/>
                    <a:pt x="20342" y="11470"/>
                    <a:pt x="20866" y="12215"/>
                  </a:cubicBezTo>
                  <a:cubicBezTo>
                    <a:pt x="21390" y="12960"/>
                    <a:pt x="21600" y="13705"/>
                    <a:pt x="21285" y="14524"/>
                  </a:cubicBezTo>
                  <a:cubicBezTo>
                    <a:pt x="20971" y="15343"/>
                    <a:pt x="20132" y="16237"/>
                    <a:pt x="18350" y="17429"/>
                  </a:cubicBezTo>
                  <a:cubicBezTo>
                    <a:pt x="16567" y="18621"/>
                    <a:pt x="13841" y="20110"/>
                    <a:pt x="1111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6" name="Line"/>
            <p:cNvSpPr/>
            <p:nvPr/>
          </p:nvSpPr>
          <p:spPr>
            <a:xfrm>
              <a:off x="118585" y="3829319"/>
              <a:ext cx="62782" cy="383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7" extrusionOk="0">
                  <a:moveTo>
                    <a:pt x="21600" y="1188"/>
                  </a:moveTo>
                  <a:cubicBezTo>
                    <a:pt x="20800" y="538"/>
                    <a:pt x="20000" y="-113"/>
                    <a:pt x="19200" y="17"/>
                  </a:cubicBezTo>
                  <a:cubicBezTo>
                    <a:pt x="18400" y="147"/>
                    <a:pt x="17600" y="1058"/>
                    <a:pt x="17200" y="3921"/>
                  </a:cubicBezTo>
                  <a:cubicBezTo>
                    <a:pt x="16800" y="6783"/>
                    <a:pt x="16800" y="11598"/>
                    <a:pt x="14000" y="14851"/>
                  </a:cubicBezTo>
                  <a:cubicBezTo>
                    <a:pt x="11200" y="18104"/>
                    <a:pt x="5600" y="19795"/>
                    <a:pt x="0" y="214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7" name="Line"/>
            <p:cNvSpPr/>
            <p:nvPr/>
          </p:nvSpPr>
          <p:spPr>
            <a:xfrm>
              <a:off x="0" y="3790090"/>
              <a:ext cx="537124" cy="445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9" extrusionOk="0">
                  <a:moveTo>
                    <a:pt x="0" y="17683"/>
                  </a:moveTo>
                  <a:cubicBezTo>
                    <a:pt x="468" y="18131"/>
                    <a:pt x="935" y="18578"/>
                    <a:pt x="1730" y="18634"/>
                  </a:cubicBezTo>
                  <a:cubicBezTo>
                    <a:pt x="2525" y="18690"/>
                    <a:pt x="3647" y="18354"/>
                    <a:pt x="5330" y="17067"/>
                  </a:cubicBezTo>
                  <a:cubicBezTo>
                    <a:pt x="7013" y="15780"/>
                    <a:pt x="9257" y="13542"/>
                    <a:pt x="11034" y="11024"/>
                  </a:cubicBezTo>
                  <a:cubicBezTo>
                    <a:pt x="12810" y="8506"/>
                    <a:pt x="14119" y="5708"/>
                    <a:pt x="14774" y="3973"/>
                  </a:cubicBezTo>
                  <a:cubicBezTo>
                    <a:pt x="15429" y="2238"/>
                    <a:pt x="15429" y="1567"/>
                    <a:pt x="15288" y="1007"/>
                  </a:cubicBezTo>
                  <a:cubicBezTo>
                    <a:pt x="15148" y="448"/>
                    <a:pt x="14868" y="0"/>
                    <a:pt x="14587" y="0"/>
                  </a:cubicBezTo>
                  <a:cubicBezTo>
                    <a:pt x="14306" y="0"/>
                    <a:pt x="14026" y="448"/>
                    <a:pt x="13699" y="2070"/>
                  </a:cubicBezTo>
                  <a:cubicBezTo>
                    <a:pt x="13371" y="3693"/>
                    <a:pt x="12997" y="6491"/>
                    <a:pt x="12717" y="9513"/>
                  </a:cubicBezTo>
                  <a:cubicBezTo>
                    <a:pt x="12436" y="12535"/>
                    <a:pt x="12249" y="15780"/>
                    <a:pt x="12156" y="17795"/>
                  </a:cubicBezTo>
                  <a:cubicBezTo>
                    <a:pt x="12062" y="19809"/>
                    <a:pt x="12062" y="20593"/>
                    <a:pt x="12296" y="21040"/>
                  </a:cubicBezTo>
                  <a:cubicBezTo>
                    <a:pt x="12530" y="21488"/>
                    <a:pt x="12997" y="21600"/>
                    <a:pt x="13605" y="21040"/>
                  </a:cubicBezTo>
                  <a:cubicBezTo>
                    <a:pt x="14213" y="20481"/>
                    <a:pt x="14961" y="19250"/>
                    <a:pt x="15709" y="17907"/>
                  </a:cubicBezTo>
                  <a:cubicBezTo>
                    <a:pt x="16457" y="16564"/>
                    <a:pt x="17205" y="15109"/>
                    <a:pt x="17766" y="14046"/>
                  </a:cubicBezTo>
                  <a:cubicBezTo>
                    <a:pt x="18327" y="12982"/>
                    <a:pt x="18701" y="12311"/>
                    <a:pt x="19075" y="12143"/>
                  </a:cubicBezTo>
                  <a:cubicBezTo>
                    <a:pt x="19449" y="11975"/>
                    <a:pt x="19823" y="12311"/>
                    <a:pt x="20244" y="13598"/>
                  </a:cubicBezTo>
                  <a:cubicBezTo>
                    <a:pt x="20665" y="14885"/>
                    <a:pt x="21132" y="17123"/>
                    <a:pt x="21600" y="193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8" name="Line"/>
            <p:cNvSpPr/>
            <p:nvPr/>
          </p:nvSpPr>
          <p:spPr>
            <a:xfrm>
              <a:off x="591444" y="4041447"/>
              <a:ext cx="161924" cy="208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062" extrusionOk="0">
                  <a:moveTo>
                    <a:pt x="6583" y="1150"/>
                  </a:moveTo>
                  <a:cubicBezTo>
                    <a:pt x="8104" y="445"/>
                    <a:pt x="9625" y="-259"/>
                    <a:pt x="9778" y="93"/>
                  </a:cubicBezTo>
                  <a:cubicBezTo>
                    <a:pt x="9930" y="445"/>
                    <a:pt x="8713" y="1854"/>
                    <a:pt x="6735" y="4906"/>
                  </a:cubicBezTo>
                  <a:cubicBezTo>
                    <a:pt x="4758" y="7958"/>
                    <a:pt x="2020" y="12654"/>
                    <a:pt x="803" y="15589"/>
                  </a:cubicBezTo>
                  <a:cubicBezTo>
                    <a:pt x="-414" y="18524"/>
                    <a:pt x="-110" y="19698"/>
                    <a:pt x="803" y="20402"/>
                  </a:cubicBezTo>
                  <a:cubicBezTo>
                    <a:pt x="1716" y="21106"/>
                    <a:pt x="3237" y="21341"/>
                    <a:pt x="5518" y="20637"/>
                  </a:cubicBezTo>
                  <a:cubicBezTo>
                    <a:pt x="7800" y="19932"/>
                    <a:pt x="10842" y="18289"/>
                    <a:pt x="12972" y="16880"/>
                  </a:cubicBezTo>
                  <a:cubicBezTo>
                    <a:pt x="15101" y="15471"/>
                    <a:pt x="16318" y="14298"/>
                    <a:pt x="17535" y="13358"/>
                  </a:cubicBezTo>
                  <a:cubicBezTo>
                    <a:pt x="18752" y="12419"/>
                    <a:pt x="19969" y="11715"/>
                    <a:pt x="20578" y="12067"/>
                  </a:cubicBezTo>
                  <a:cubicBezTo>
                    <a:pt x="21186" y="12419"/>
                    <a:pt x="21186" y="13828"/>
                    <a:pt x="21034" y="15119"/>
                  </a:cubicBezTo>
                  <a:cubicBezTo>
                    <a:pt x="20882" y="16411"/>
                    <a:pt x="20578" y="17584"/>
                    <a:pt x="20578" y="18171"/>
                  </a:cubicBezTo>
                  <a:cubicBezTo>
                    <a:pt x="20578" y="18758"/>
                    <a:pt x="20882" y="18758"/>
                    <a:pt x="21186" y="187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99" name="Line"/>
            <p:cNvSpPr/>
            <p:nvPr/>
          </p:nvSpPr>
          <p:spPr>
            <a:xfrm>
              <a:off x="816148" y="3858101"/>
              <a:ext cx="51365" cy="313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6" h="21402" extrusionOk="0">
                  <a:moveTo>
                    <a:pt x="11270" y="2820"/>
                  </a:moveTo>
                  <a:cubicBezTo>
                    <a:pt x="14087" y="1549"/>
                    <a:pt x="16904" y="278"/>
                    <a:pt x="18783" y="40"/>
                  </a:cubicBezTo>
                  <a:cubicBezTo>
                    <a:pt x="20661" y="-198"/>
                    <a:pt x="21600" y="596"/>
                    <a:pt x="19722" y="3455"/>
                  </a:cubicBezTo>
                  <a:cubicBezTo>
                    <a:pt x="17843" y="6314"/>
                    <a:pt x="13148" y="11237"/>
                    <a:pt x="9391" y="14573"/>
                  </a:cubicBezTo>
                  <a:cubicBezTo>
                    <a:pt x="5635" y="17908"/>
                    <a:pt x="2817" y="19655"/>
                    <a:pt x="0" y="214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0" name="Line"/>
            <p:cNvSpPr/>
            <p:nvPr/>
          </p:nvSpPr>
          <p:spPr>
            <a:xfrm>
              <a:off x="662684" y="4017960"/>
              <a:ext cx="32785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89" y="17486"/>
                    <a:pt x="8579" y="13371"/>
                    <a:pt x="12179" y="9771"/>
                  </a:cubicBezTo>
                  <a:cubicBezTo>
                    <a:pt x="15779" y="6171"/>
                    <a:pt x="18689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1" name="Line"/>
            <p:cNvSpPr/>
            <p:nvPr/>
          </p:nvSpPr>
          <p:spPr>
            <a:xfrm>
              <a:off x="1256485" y="3990058"/>
              <a:ext cx="284354" cy="234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393" extrusionOk="0">
                  <a:moveTo>
                    <a:pt x="4638" y="0"/>
                  </a:moveTo>
                  <a:cubicBezTo>
                    <a:pt x="3419" y="4659"/>
                    <a:pt x="2200" y="9318"/>
                    <a:pt x="1416" y="12388"/>
                  </a:cubicBezTo>
                  <a:cubicBezTo>
                    <a:pt x="632" y="15459"/>
                    <a:pt x="283" y="16941"/>
                    <a:pt x="109" y="18212"/>
                  </a:cubicBezTo>
                  <a:cubicBezTo>
                    <a:pt x="-65" y="19482"/>
                    <a:pt x="-65" y="20541"/>
                    <a:pt x="370" y="21071"/>
                  </a:cubicBezTo>
                  <a:cubicBezTo>
                    <a:pt x="806" y="21600"/>
                    <a:pt x="1677" y="21600"/>
                    <a:pt x="3332" y="20118"/>
                  </a:cubicBezTo>
                  <a:cubicBezTo>
                    <a:pt x="4987" y="18635"/>
                    <a:pt x="7425" y="15671"/>
                    <a:pt x="9080" y="13976"/>
                  </a:cubicBezTo>
                  <a:cubicBezTo>
                    <a:pt x="10735" y="12282"/>
                    <a:pt x="11606" y="11859"/>
                    <a:pt x="12390" y="11965"/>
                  </a:cubicBezTo>
                  <a:cubicBezTo>
                    <a:pt x="13174" y="12071"/>
                    <a:pt x="13870" y="12706"/>
                    <a:pt x="14480" y="13553"/>
                  </a:cubicBezTo>
                  <a:cubicBezTo>
                    <a:pt x="15090" y="14400"/>
                    <a:pt x="15612" y="15459"/>
                    <a:pt x="16222" y="15671"/>
                  </a:cubicBezTo>
                  <a:cubicBezTo>
                    <a:pt x="16832" y="15882"/>
                    <a:pt x="17529" y="15247"/>
                    <a:pt x="18487" y="13024"/>
                  </a:cubicBezTo>
                  <a:cubicBezTo>
                    <a:pt x="19445" y="10800"/>
                    <a:pt x="20664" y="6988"/>
                    <a:pt x="21100" y="4553"/>
                  </a:cubicBezTo>
                  <a:cubicBezTo>
                    <a:pt x="21535" y="2118"/>
                    <a:pt x="21187" y="1059"/>
                    <a:pt x="20838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2" name="Line"/>
            <p:cNvSpPr/>
            <p:nvPr/>
          </p:nvSpPr>
          <p:spPr>
            <a:xfrm>
              <a:off x="1618345" y="4010985"/>
              <a:ext cx="20928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3" name="Line"/>
            <p:cNvSpPr/>
            <p:nvPr/>
          </p:nvSpPr>
          <p:spPr>
            <a:xfrm>
              <a:off x="1611369" y="3815667"/>
              <a:ext cx="27904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4" name="Line"/>
            <p:cNvSpPr/>
            <p:nvPr/>
          </p:nvSpPr>
          <p:spPr>
            <a:xfrm>
              <a:off x="1736931" y="3864496"/>
              <a:ext cx="20927" cy="285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0"/>
                  </a:moveTo>
                  <a:cubicBezTo>
                    <a:pt x="0" y="5226"/>
                    <a:pt x="0" y="10452"/>
                    <a:pt x="0" y="13587"/>
                  </a:cubicBezTo>
                  <a:cubicBezTo>
                    <a:pt x="0" y="16723"/>
                    <a:pt x="0" y="17768"/>
                    <a:pt x="0" y="18813"/>
                  </a:cubicBezTo>
                  <a:cubicBezTo>
                    <a:pt x="0" y="19858"/>
                    <a:pt x="0" y="20903"/>
                    <a:pt x="3600" y="21252"/>
                  </a:cubicBezTo>
                  <a:cubicBezTo>
                    <a:pt x="7200" y="21600"/>
                    <a:pt x="14400" y="21252"/>
                    <a:pt x="21600" y="2090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5" name="Line"/>
            <p:cNvSpPr/>
            <p:nvPr/>
          </p:nvSpPr>
          <p:spPr>
            <a:xfrm>
              <a:off x="1848541" y="3738935"/>
              <a:ext cx="83708" cy="43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600" y="2787"/>
                    <a:pt x="13200" y="5574"/>
                    <a:pt x="16800" y="9174"/>
                  </a:cubicBezTo>
                  <a:cubicBezTo>
                    <a:pt x="20400" y="12774"/>
                    <a:pt x="21000" y="1718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6" name="Line"/>
            <p:cNvSpPr/>
            <p:nvPr/>
          </p:nvSpPr>
          <p:spPr>
            <a:xfrm>
              <a:off x="2332377" y="3930670"/>
              <a:ext cx="494081" cy="261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278" extrusionOk="0">
                  <a:moveTo>
                    <a:pt x="3222" y="1997"/>
                  </a:moveTo>
                  <a:cubicBezTo>
                    <a:pt x="3424" y="1050"/>
                    <a:pt x="3626" y="102"/>
                    <a:pt x="3424" y="8"/>
                  </a:cubicBezTo>
                  <a:cubicBezTo>
                    <a:pt x="3222" y="-87"/>
                    <a:pt x="2616" y="671"/>
                    <a:pt x="1960" y="3324"/>
                  </a:cubicBezTo>
                  <a:cubicBezTo>
                    <a:pt x="1304" y="5976"/>
                    <a:pt x="598" y="10524"/>
                    <a:pt x="244" y="13650"/>
                  </a:cubicBezTo>
                  <a:cubicBezTo>
                    <a:pt x="-109" y="16776"/>
                    <a:pt x="-109" y="18481"/>
                    <a:pt x="446" y="19524"/>
                  </a:cubicBezTo>
                  <a:cubicBezTo>
                    <a:pt x="1001" y="20566"/>
                    <a:pt x="2112" y="20945"/>
                    <a:pt x="3474" y="19429"/>
                  </a:cubicBezTo>
                  <a:cubicBezTo>
                    <a:pt x="4837" y="17913"/>
                    <a:pt x="6452" y="14502"/>
                    <a:pt x="7360" y="12324"/>
                  </a:cubicBezTo>
                  <a:cubicBezTo>
                    <a:pt x="8269" y="10145"/>
                    <a:pt x="8470" y="9197"/>
                    <a:pt x="8773" y="9008"/>
                  </a:cubicBezTo>
                  <a:cubicBezTo>
                    <a:pt x="9076" y="8818"/>
                    <a:pt x="9480" y="9387"/>
                    <a:pt x="9682" y="10997"/>
                  </a:cubicBezTo>
                  <a:cubicBezTo>
                    <a:pt x="9884" y="12608"/>
                    <a:pt x="9884" y="15260"/>
                    <a:pt x="9682" y="17345"/>
                  </a:cubicBezTo>
                  <a:cubicBezTo>
                    <a:pt x="9480" y="19429"/>
                    <a:pt x="9076" y="20945"/>
                    <a:pt x="8925" y="21229"/>
                  </a:cubicBezTo>
                  <a:cubicBezTo>
                    <a:pt x="8773" y="21513"/>
                    <a:pt x="8874" y="20566"/>
                    <a:pt x="9227" y="18292"/>
                  </a:cubicBezTo>
                  <a:cubicBezTo>
                    <a:pt x="9581" y="16018"/>
                    <a:pt x="10186" y="12418"/>
                    <a:pt x="10641" y="10145"/>
                  </a:cubicBezTo>
                  <a:cubicBezTo>
                    <a:pt x="11095" y="7871"/>
                    <a:pt x="11398" y="6924"/>
                    <a:pt x="11801" y="6355"/>
                  </a:cubicBezTo>
                  <a:cubicBezTo>
                    <a:pt x="12205" y="5787"/>
                    <a:pt x="12710" y="5597"/>
                    <a:pt x="13265" y="6545"/>
                  </a:cubicBezTo>
                  <a:cubicBezTo>
                    <a:pt x="13820" y="7492"/>
                    <a:pt x="14426" y="9576"/>
                    <a:pt x="14981" y="10429"/>
                  </a:cubicBezTo>
                  <a:cubicBezTo>
                    <a:pt x="15536" y="11281"/>
                    <a:pt x="16041" y="10902"/>
                    <a:pt x="17050" y="9387"/>
                  </a:cubicBezTo>
                  <a:cubicBezTo>
                    <a:pt x="18059" y="7871"/>
                    <a:pt x="19573" y="5218"/>
                    <a:pt x="20431" y="3324"/>
                  </a:cubicBezTo>
                  <a:cubicBezTo>
                    <a:pt x="21289" y="1429"/>
                    <a:pt x="21491" y="292"/>
                    <a:pt x="21441" y="197"/>
                  </a:cubicBezTo>
                  <a:cubicBezTo>
                    <a:pt x="21390" y="102"/>
                    <a:pt x="21087" y="1050"/>
                    <a:pt x="20381" y="4366"/>
                  </a:cubicBezTo>
                  <a:cubicBezTo>
                    <a:pt x="19674" y="7681"/>
                    <a:pt x="18564" y="13366"/>
                    <a:pt x="17454" y="190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7" name="Line"/>
            <p:cNvSpPr/>
            <p:nvPr/>
          </p:nvSpPr>
          <p:spPr>
            <a:xfrm>
              <a:off x="2894314" y="3983082"/>
              <a:ext cx="185154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600" extrusionOk="0">
                  <a:moveTo>
                    <a:pt x="20866" y="0"/>
                  </a:moveTo>
                  <a:cubicBezTo>
                    <a:pt x="16866" y="200"/>
                    <a:pt x="12866" y="400"/>
                    <a:pt x="9532" y="2300"/>
                  </a:cubicBezTo>
                  <a:cubicBezTo>
                    <a:pt x="6199" y="4200"/>
                    <a:pt x="3532" y="7800"/>
                    <a:pt x="1932" y="11100"/>
                  </a:cubicBezTo>
                  <a:cubicBezTo>
                    <a:pt x="332" y="14400"/>
                    <a:pt x="-201" y="17400"/>
                    <a:pt x="66" y="19200"/>
                  </a:cubicBezTo>
                  <a:cubicBezTo>
                    <a:pt x="332" y="21000"/>
                    <a:pt x="1399" y="21600"/>
                    <a:pt x="3266" y="21600"/>
                  </a:cubicBezTo>
                  <a:cubicBezTo>
                    <a:pt x="5132" y="21600"/>
                    <a:pt x="7799" y="21000"/>
                    <a:pt x="10199" y="20000"/>
                  </a:cubicBezTo>
                  <a:cubicBezTo>
                    <a:pt x="12599" y="19000"/>
                    <a:pt x="14732" y="17600"/>
                    <a:pt x="16199" y="16500"/>
                  </a:cubicBezTo>
                  <a:cubicBezTo>
                    <a:pt x="17666" y="15400"/>
                    <a:pt x="18466" y="14600"/>
                    <a:pt x="19266" y="13700"/>
                  </a:cubicBezTo>
                  <a:cubicBezTo>
                    <a:pt x="20066" y="12800"/>
                    <a:pt x="20866" y="11800"/>
                    <a:pt x="21132" y="11800"/>
                  </a:cubicBezTo>
                  <a:cubicBezTo>
                    <a:pt x="21399" y="11800"/>
                    <a:pt x="21132" y="12800"/>
                    <a:pt x="20466" y="13900"/>
                  </a:cubicBezTo>
                  <a:cubicBezTo>
                    <a:pt x="19799" y="15000"/>
                    <a:pt x="18732" y="16200"/>
                    <a:pt x="18732" y="16400"/>
                  </a:cubicBezTo>
                  <a:cubicBezTo>
                    <a:pt x="18732" y="16600"/>
                    <a:pt x="19799" y="15800"/>
                    <a:pt x="20866" y="150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8" name="Line"/>
            <p:cNvSpPr/>
            <p:nvPr/>
          </p:nvSpPr>
          <p:spPr>
            <a:xfrm>
              <a:off x="3199326" y="3794740"/>
              <a:ext cx="26101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650" h="21600" extrusionOk="0">
                  <a:moveTo>
                    <a:pt x="6761" y="0"/>
                  </a:moveTo>
                  <a:cubicBezTo>
                    <a:pt x="13407" y="2280"/>
                    <a:pt x="20053" y="4560"/>
                    <a:pt x="18391" y="7440"/>
                  </a:cubicBezTo>
                  <a:cubicBezTo>
                    <a:pt x="16730" y="10320"/>
                    <a:pt x="6761" y="13800"/>
                    <a:pt x="2607" y="16260"/>
                  </a:cubicBezTo>
                  <a:cubicBezTo>
                    <a:pt x="-1547" y="18720"/>
                    <a:pt x="115" y="20160"/>
                    <a:pt x="1776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09" name="Line"/>
            <p:cNvSpPr/>
            <p:nvPr/>
          </p:nvSpPr>
          <p:spPr>
            <a:xfrm>
              <a:off x="3173910" y="3967458"/>
              <a:ext cx="572002" cy="257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3900"/>
                  </a:moveTo>
                  <a:cubicBezTo>
                    <a:pt x="2546" y="13327"/>
                    <a:pt x="5093" y="12753"/>
                    <a:pt x="7068" y="11415"/>
                  </a:cubicBezTo>
                  <a:cubicBezTo>
                    <a:pt x="9044" y="10077"/>
                    <a:pt x="10449" y="7974"/>
                    <a:pt x="11239" y="6445"/>
                  </a:cubicBezTo>
                  <a:cubicBezTo>
                    <a:pt x="12029" y="4916"/>
                    <a:pt x="12205" y="3960"/>
                    <a:pt x="12249" y="3005"/>
                  </a:cubicBezTo>
                  <a:cubicBezTo>
                    <a:pt x="12293" y="2049"/>
                    <a:pt x="12205" y="1093"/>
                    <a:pt x="11941" y="520"/>
                  </a:cubicBezTo>
                  <a:cubicBezTo>
                    <a:pt x="11678" y="-54"/>
                    <a:pt x="11239" y="-245"/>
                    <a:pt x="10405" y="424"/>
                  </a:cubicBezTo>
                  <a:cubicBezTo>
                    <a:pt x="9571" y="1093"/>
                    <a:pt x="8341" y="2622"/>
                    <a:pt x="7332" y="5298"/>
                  </a:cubicBezTo>
                  <a:cubicBezTo>
                    <a:pt x="6322" y="7974"/>
                    <a:pt x="5532" y="11797"/>
                    <a:pt x="5400" y="14665"/>
                  </a:cubicBezTo>
                  <a:cubicBezTo>
                    <a:pt x="5268" y="17532"/>
                    <a:pt x="5795" y="19443"/>
                    <a:pt x="7859" y="20399"/>
                  </a:cubicBezTo>
                  <a:cubicBezTo>
                    <a:pt x="9922" y="21355"/>
                    <a:pt x="13522" y="21355"/>
                    <a:pt x="16068" y="20495"/>
                  </a:cubicBezTo>
                  <a:cubicBezTo>
                    <a:pt x="18615" y="19635"/>
                    <a:pt x="20107" y="17914"/>
                    <a:pt x="21600" y="161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0" name="Line"/>
            <p:cNvSpPr/>
            <p:nvPr/>
          </p:nvSpPr>
          <p:spPr>
            <a:xfrm>
              <a:off x="39902" y="4664681"/>
              <a:ext cx="260050" cy="357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442" extrusionOk="0">
                  <a:moveTo>
                    <a:pt x="12776" y="4301"/>
                  </a:moveTo>
                  <a:cubicBezTo>
                    <a:pt x="12776" y="3465"/>
                    <a:pt x="12776" y="2629"/>
                    <a:pt x="12776" y="1863"/>
                  </a:cubicBezTo>
                  <a:cubicBezTo>
                    <a:pt x="12776" y="1096"/>
                    <a:pt x="12776" y="399"/>
                    <a:pt x="12298" y="121"/>
                  </a:cubicBezTo>
                  <a:cubicBezTo>
                    <a:pt x="11820" y="-158"/>
                    <a:pt x="10865" y="-19"/>
                    <a:pt x="9527" y="1236"/>
                  </a:cubicBezTo>
                  <a:cubicBezTo>
                    <a:pt x="8189" y="2490"/>
                    <a:pt x="6468" y="4859"/>
                    <a:pt x="4843" y="7785"/>
                  </a:cubicBezTo>
                  <a:cubicBezTo>
                    <a:pt x="3219" y="10712"/>
                    <a:pt x="1690" y="14196"/>
                    <a:pt x="829" y="16356"/>
                  </a:cubicBezTo>
                  <a:cubicBezTo>
                    <a:pt x="-31" y="18516"/>
                    <a:pt x="-222" y="19352"/>
                    <a:pt x="256" y="19700"/>
                  </a:cubicBezTo>
                  <a:cubicBezTo>
                    <a:pt x="734" y="20048"/>
                    <a:pt x="1881" y="19909"/>
                    <a:pt x="4270" y="18725"/>
                  </a:cubicBezTo>
                  <a:cubicBezTo>
                    <a:pt x="6659" y="17540"/>
                    <a:pt x="10291" y="15310"/>
                    <a:pt x="12681" y="13359"/>
                  </a:cubicBezTo>
                  <a:cubicBezTo>
                    <a:pt x="15070" y="11408"/>
                    <a:pt x="16217" y="9736"/>
                    <a:pt x="17173" y="8621"/>
                  </a:cubicBezTo>
                  <a:cubicBezTo>
                    <a:pt x="18128" y="7507"/>
                    <a:pt x="18893" y="6949"/>
                    <a:pt x="19466" y="7019"/>
                  </a:cubicBezTo>
                  <a:cubicBezTo>
                    <a:pt x="20040" y="7088"/>
                    <a:pt x="20422" y="7785"/>
                    <a:pt x="20709" y="10294"/>
                  </a:cubicBezTo>
                  <a:cubicBezTo>
                    <a:pt x="20996" y="12802"/>
                    <a:pt x="21187" y="17122"/>
                    <a:pt x="21378" y="2144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1" name="Line"/>
            <p:cNvSpPr/>
            <p:nvPr/>
          </p:nvSpPr>
          <p:spPr>
            <a:xfrm>
              <a:off x="669950" y="4529096"/>
              <a:ext cx="276713" cy="399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340" extrusionOk="0">
                  <a:moveTo>
                    <a:pt x="4837" y="1388"/>
                  </a:moveTo>
                  <a:cubicBezTo>
                    <a:pt x="4117" y="767"/>
                    <a:pt x="3397" y="146"/>
                    <a:pt x="2677" y="22"/>
                  </a:cubicBezTo>
                  <a:cubicBezTo>
                    <a:pt x="1957" y="-102"/>
                    <a:pt x="1237" y="270"/>
                    <a:pt x="787" y="1946"/>
                  </a:cubicBezTo>
                  <a:cubicBezTo>
                    <a:pt x="337" y="3622"/>
                    <a:pt x="157" y="6601"/>
                    <a:pt x="67" y="9022"/>
                  </a:cubicBezTo>
                  <a:cubicBezTo>
                    <a:pt x="-23" y="11443"/>
                    <a:pt x="-23" y="13305"/>
                    <a:pt x="67" y="14732"/>
                  </a:cubicBezTo>
                  <a:cubicBezTo>
                    <a:pt x="157" y="16160"/>
                    <a:pt x="337" y="17153"/>
                    <a:pt x="877" y="17774"/>
                  </a:cubicBezTo>
                  <a:cubicBezTo>
                    <a:pt x="1417" y="18395"/>
                    <a:pt x="2317" y="18643"/>
                    <a:pt x="3667" y="18270"/>
                  </a:cubicBezTo>
                  <a:cubicBezTo>
                    <a:pt x="5017" y="17898"/>
                    <a:pt x="6817" y="16905"/>
                    <a:pt x="8797" y="15974"/>
                  </a:cubicBezTo>
                  <a:cubicBezTo>
                    <a:pt x="10777" y="15043"/>
                    <a:pt x="12937" y="14174"/>
                    <a:pt x="14737" y="13801"/>
                  </a:cubicBezTo>
                  <a:cubicBezTo>
                    <a:pt x="16537" y="13429"/>
                    <a:pt x="17977" y="13553"/>
                    <a:pt x="19057" y="14050"/>
                  </a:cubicBezTo>
                  <a:cubicBezTo>
                    <a:pt x="20137" y="14546"/>
                    <a:pt x="20857" y="15415"/>
                    <a:pt x="21217" y="16284"/>
                  </a:cubicBezTo>
                  <a:cubicBezTo>
                    <a:pt x="21577" y="17153"/>
                    <a:pt x="21577" y="18022"/>
                    <a:pt x="20227" y="19015"/>
                  </a:cubicBezTo>
                  <a:cubicBezTo>
                    <a:pt x="18877" y="20008"/>
                    <a:pt x="16177" y="21126"/>
                    <a:pt x="14017" y="21312"/>
                  </a:cubicBezTo>
                  <a:cubicBezTo>
                    <a:pt x="11857" y="21498"/>
                    <a:pt x="10237" y="20753"/>
                    <a:pt x="8617" y="200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2" name="Line"/>
            <p:cNvSpPr/>
            <p:nvPr/>
          </p:nvSpPr>
          <p:spPr>
            <a:xfrm>
              <a:off x="913807" y="4732866"/>
              <a:ext cx="195318" cy="20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99" extrusionOk="0">
                  <a:moveTo>
                    <a:pt x="0" y="9623"/>
                  </a:moveTo>
                  <a:cubicBezTo>
                    <a:pt x="514" y="10810"/>
                    <a:pt x="1029" y="11997"/>
                    <a:pt x="1286" y="13183"/>
                  </a:cubicBezTo>
                  <a:cubicBezTo>
                    <a:pt x="1543" y="14370"/>
                    <a:pt x="1543" y="15557"/>
                    <a:pt x="2314" y="15913"/>
                  </a:cubicBezTo>
                  <a:cubicBezTo>
                    <a:pt x="3086" y="16269"/>
                    <a:pt x="4629" y="15794"/>
                    <a:pt x="7714" y="13421"/>
                  </a:cubicBezTo>
                  <a:cubicBezTo>
                    <a:pt x="10800" y="11047"/>
                    <a:pt x="15429" y="6775"/>
                    <a:pt x="17871" y="4045"/>
                  </a:cubicBezTo>
                  <a:cubicBezTo>
                    <a:pt x="20314" y="1315"/>
                    <a:pt x="20571" y="128"/>
                    <a:pt x="19929" y="10"/>
                  </a:cubicBezTo>
                  <a:cubicBezTo>
                    <a:pt x="19286" y="-109"/>
                    <a:pt x="17743" y="840"/>
                    <a:pt x="15557" y="3570"/>
                  </a:cubicBezTo>
                  <a:cubicBezTo>
                    <a:pt x="13371" y="6300"/>
                    <a:pt x="10543" y="10810"/>
                    <a:pt x="9514" y="14370"/>
                  </a:cubicBezTo>
                  <a:cubicBezTo>
                    <a:pt x="8486" y="17931"/>
                    <a:pt x="9257" y="20542"/>
                    <a:pt x="11571" y="21016"/>
                  </a:cubicBezTo>
                  <a:cubicBezTo>
                    <a:pt x="13886" y="21491"/>
                    <a:pt x="17743" y="19829"/>
                    <a:pt x="21600" y="181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3" name="Line"/>
            <p:cNvSpPr/>
            <p:nvPr/>
          </p:nvSpPr>
          <p:spPr>
            <a:xfrm>
              <a:off x="1262588" y="4638791"/>
              <a:ext cx="34879" cy="277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5" extrusionOk="0">
                  <a:moveTo>
                    <a:pt x="0" y="0"/>
                  </a:moveTo>
                  <a:cubicBezTo>
                    <a:pt x="0" y="4860"/>
                    <a:pt x="0" y="9720"/>
                    <a:pt x="0" y="12960"/>
                  </a:cubicBezTo>
                  <a:cubicBezTo>
                    <a:pt x="0" y="16200"/>
                    <a:pt x="0" y="17820"/>
                    <a:pt x="720" y="19080"/>
                  </a:cubicBezTo>
                  <a:cubicBezTo>
                    <a:pt x="1440" y="20340"/>
                    <a:pt x="2880" y="21240"/>
                    <a:pt x="6480" y="21420"/>
                  </a:cubicBezTo>
                  <a:cubicBezTo>
                    <a:pt x="10080" y="21600"/>
                    <a:pt x="15840" y="21060"/>
                    <a:pt x="21600" y="205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4" name="Line"/>
            <p:cNvSpPr/>
            <p:nvPr/>
          </p:nvSpPr>
          <p:spPr>
            <a:xfrm>
              <a:off x="1332344" y="4513230"/>
              <a:ext cx="48831" cy="41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71" y="3295"/>
                    <a:pt x="19543" y="6590"/>
                    <a:pt x="18000" y="9885"/>
                  </a:cubicBezTo>
                  <a:cubicBezTo>
                    <a:pt x="16457" y="13180"/>
                    <a:pt x="14400" y="16475"/>
                    <a:pt x="11314" y="18427"/>
                  </a:cubicBezTo>
                  <a:cubicBezTo>
                    <a:pt x="8229" y="20380"/>
                    <a:pt x="4114" y="2099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5" name="Line"/>
            <p:cNvSpPr/>
            <p:nvPr/>
          </p:nvSpPr>
          <p:spPr>
            <a:xfrm>
              <a:off x="1171905" y="4659718"/>
              <a:ext cx="774295" cy="283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16332"/>
                  </a:moveTo>
                  <a:cubicBezTo>
                    <a:pt x="1103" y="16859"/>
                    <a:pt x="2205" y="17385"/>
                    <a:pt x="3568" y="17210"/>
                  </a:cubicBezTo>
                  <a:cubicBezTo>
                    <a:pt x="4930" y="17034"/>
                    <a:pt x="6551" y="16156"/>
                    <a:pt x="8141" y="14137"/>
                  </a:cubicBezTo>
                  <a:cubicBezTo>
                    <a:pt x="9730" y="12117"/>
                    <a:pt x="11286" y="8956"/>
                    <a:pt x="12227" y="6849"/>
                  </a:cubicBezTo>
                  <a:cubicBezTo>
                    <a:pt x="13168" y="4741"/>
                    <a:pt x="13492" y="3688"/>
                    <a:pt x="13686" y="2634"/>
                  </a:cubicBezTo>
                  <a:cubicBezTo>
                    <a:pt x="13881" y="1580"/>
                    <a:pt x="13946" y="527"/>
                    <a:pt x="13719" y="439"/>
                  </a:cubicBezTo>
                  <a:cubicBezTo>
                    <a:pt x="13492" y="351"/>
                    <a:pt x="12973" y="1229"/>
                    <a:pt x="12389" y="3512"/>
                  </a:cubicBezTo>
                  <a:cubicBezTo>
                    <a:pt x="11805" y="5795"/>
                    <a:pt x="11157" y="9483"/>
                    <a:pt x="10800" y="11941"/>
                  </a:cubicBezTo>
                  <a:cubicBezTo>
                    <a:pt x="10443" y="14400"/>
                    <a:pt x="10378" y="15629"/>
                    <a:pt x="10378" y="16683"/>
                  </a:cubicBezTo>
                  <a:cubicBezTo>
                    <a:pt x="10378" y="17737"/>
                    <a:pt x="10443" y="18615"/>
                    <a:pt x="10670" y="19141"/>
                  </a:cubicBezTo>
                  <a:cubicBezTo>
                    <a:pt x="10897" y="19668"/>
                    <a:pt x="11286" y="19844"/>
                    <a:pt x="12000" y="18615"/>
                  </a:cubicBezTo>
                  <a:cubicBezTo>
                    <a:pt x="12714" y="17385"/>
                    <a:pt x="13751" y="14751"/>
                    <a:pt x="14465" y="12644"/>
                  </a:cubicBezTo>
                  <a:cubicBezTo>
                    <a:pt x="15178" y="10537"/>
                    <a:pt x="15568" y="8956"/>
                    <a:pt x="15892" y="7727"/>
                  </a:cubicBezTo>
                  <a:cubicBezTo>
                    <a:pt x="16216" y="6498"/>
                    <a:pt x="16476" y="5619"/>
                    <a:pt x="16703" y="5707"/>
                  </a:cubicBezTo>
                  <a:cubicBezTo>
                    <a:pt x="16930" y="5795"/>
                    <a:pt x="17124" y="6849"/>
                    <a:pt x="17157" y="9307"/>
                  </a:cubicBezTo>
                  <a:cubicBezTo>
                    <a:pt x="17189" y="11766"/>
                    <a:pt x="17059" y="15629"/>
                    <a:pt x="16930" y="18088"/>
                  </a:cubicBezTo>
                  <a:cubicBezTo>
                    <a:pt x="16800" y="20546"/>
                    <a:pt x="16670" y="21600"/>
                    <a:pt x="16703" y="21424"/>
                  </a:cubicBezTo>
                  <a:cubicBezTo>
                    <a:pt x="16735" y="21249"/>
                    <a:pt x="16930" y="19844"/>
                    <a:pt x="17481" y="16595"/>
                  </a:cubicBezTo>
                  <a:cubicBezTo>
                    <a:pt x="18032" y="13346"/>
                    <a:pt x="18941" y="8254"/>
                    <a:pt x="19686" y="5180"/>
                  </a:cubicBezTo>
                  <a:cubicBezTo>
                    <a:pt x="20432" y="2107"/>
                    <a:pt x="21016" y="105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6" name="Line"/>
            <p:cNvSpPr/>
            <p:nvPr/>
          </p:nvSpPr>
          <p:spPr>
            <a:xfrm>
              <a:off x="2260102" y="4603913"/>
              <a:ext cx="269467" cy="27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356" extrusionOk="0">
                  <a:moveTo>
                    <a:pt x="21046" y="0"/>
                  </a:moveTo>
                  <a:cubicBezTo>
                    <a:pt x="18831" y="549"/>
                    <a:pt x="16615" y="1098"/>
                    <a:pt x="13846" y="2746"/>
                  </a:cubicBezTo>
                  <a:cubicBezTo>
                    <a:pt x="11077" y="4393"/>
                    <a:pt x="7754" y="7139"/>
                    <a:pt x="5815" y="9244"/>
                  </a:cubicBezTo>
                  <a:cubicBezTo>
                    <a:pt x="3877" y="11349"/>
                    <a:pt x="3323" y="12814"/>
                    <a:pt x="3508" y="13546"/>
                  </a:cubicBezTo>
                  <a:cubicBezTo>
                    <a:pt x="3692" y="14278"/>
                    <a:pt x="4615" y="14278"/>
                    <a:pt x="7292" y="14278"/>
                  </a:cubicBezTo>
                  <a:cubicBezTo>
                    <a:pt x="9969" y="14278"/>
                    <a:pt x="14400" y="14278"/>
                    <a:pt x="17077" y="14461"/>
                  </a:cubicBezTo>
                  <a:cubicBezTo>
                    <a:pt x="19754" y="14644"/>
                    <a:pt x="20677" y="15010"/>
                    <a:pt x="21138" y="15651"/>
                  </a:cubicBezTo>
                  <a:cubicBezTo>
                    <a:pt x="21600" y="16292"/>
                    <a:pt x="21600" y="17207"/>
                    <a:pt x="19754" y="18305"/>
                  </a:cubicBezTo>
                  <a:cubicBezTo>
                    <a:pt x="17908" y="19403"/>
                    <a:pt x="14215" y="20685"/>
                    <a:pt x="10615" y="21142"/>
                  </a:cubicBezTo>
                  <a:cubicBezTo>
                    <a:pt x="7015" y="21600"/>
                    <a:pt x="3508" y="21234"/>
                    <a:pt x="0" y="208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7" name="Line"/>
            <p:cNvSpPr/>
            <p:nvPr/>
          </p:nvSpPr>
          <p:spPr>
            <a:xfrm>
              <a:off x="2537643" y="4675581"/>
              <a:ext cx="227031" cy="402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498" extrusionOk="0">
                  <a:moveTo>
                    <a:pt x="6685" y="1015"/>
                  </a:moveTo>
                  <a:cubicBezTo>
                    <a:pt x="7558" y="1512"/>
                    <a:pt x="8430" y="2008"/>
                    <a:pt x="7885" y="2939"/>
                  </a:cubicBezTo>
                  <a:cubicBezTo>
                    <a:pt x="7339" y="3870"/>
                    <a:pt x="5376" y="5236"/>
                    <a:pt x="3848" y="6291"/>
                  </a:cubicBezTo>
                  <a:cubicBezTo>
                    <a:pt x="2321" y="7346"/>
                    <a:pt x="1230" y="8091"/>
                    <a:pt x="576" y="8774"/>
                  </a:cubicBezTo>
                  <a:cubicBezTo>
                    <a:pt x="-79" y="9457"/>
                    <a:pt x="-297" y="10077"/>
                    <a:pt x="576" y="10077"/>
                  </a:cubicBezTo>
                  <a:cubicBezTo>
                    <a:pt x="1448" y="10077"/>
                    <a:pt x="3412" y="9457"/>
                    <a:pt x="6358" y="7781"/>
                  </a:cubicBezTo>
                  <a:cubicBezTo>
                    <a:pt x="9303" y="6105"/>
                    <a:pt x="13230" y="3374"/>
                    <a:pt x="15739" y="1822"/>
                  </a:cubicBezTo>
                  <a:cubicBezTo>
                    <a:pt x="18248" y="270"/>
                    <a:pt x="19339" y="-102"/>
                    <a:pt x="20103" y="22"/>
                  </a:cubicBezTo>
                  <a:cubicBezTo>
                    <a:pt x="20867" y="146"/>
                    <a:pt x="21303" y="767"/>
                    <a:pt x="21303" y="2567"/>
                  </a:cubicBezTo>
                  <a:cubicBezTo>
                    <a:pt x="21303" y="4367"/>
                    <a:pt x="20867" y="7346"/>
                    <a:pt x="19012" y="10698"/>
                  </a:cubicBezTo>
                  <a:cubicBezTo>
                    <a:pt x="17158" y="14050"/>
                    <a:pt x="13885" y="17774"/>
                    <a:pt x="10612" y="214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8" name="Line"/>
            <p:cNvSpPr/>
            <p:nvPr/>
          </p:nvSpPr>
          <p:spPr>
            <a:xfrm>
              <a:off x="2866982" y="4618903"/>
              <a:ext cx="215683" cy="214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5" h="21220" extrusionOk="0">
                  <a:moveTo>
                    <a:pt x="12409" y="1965"/>
                  </a:moveTo>
                  <a:cubicBezTo>
                    <a:pt x="11719" y="1046"/>
                    <a:pt x="11030" y="127"/>
                    <a:pt x="9996" y="12"/>
                  </a:cubicBezTo>
                  <a:cubicBezTo>
                    <a:pt x="8962" y="-103"/>
                    <a:pt x="7583" y="586"/>
                    <a:pt x="6089" y="2195"/>
                  </a:cubicBezTo>
                  <a:cubicBezTo>
                    <a:pt x="4596" y="3803"/>
                    <a:pt x="2987" y="6331"/>
                    <a:pt x="2643" y="8514"/>
                  </a:cubicBezTo>
                  <a:cubicBezTo>
                    <a:pt x="2298" y="10697"/>
                    <a:pt x="3217" y="12535"/>
                    <a:pt x="5400" y="13569"/>
                  </a:cubicBezTo>
                  <a:cubicBezTo>
                    <a:pt x="7583" y="14603"/>
                    <a:pt x="11030" y="14833"/>
                    <a:pt x="13787" y="15293"/>
                  </a:cubicBezTo>
                  <a:cubicBezTo>
                    <a:pt x="16545" y="15752"/>
                    <a:pt x="18613" y="16442"/>
                    <a:pt x="19877" y="17361"/>
                  </a:cubicBezTo>
                  <a:cubicBezTo>
                    <a:pt x="21140" y="18280"/>
                    <a:pt x="21600" y="19429"/>
                    <a:pt x="21140" y="20233"/>
                  </a:cubicBezTo>
                  <a:cubicBezTo>
                    <a:pt x="20681" y="21037"/>
                    <a:pt x="19302" y="21497"/>
                    <a:pt x="15626" y="21037"/>
                  </a:cubicBezTo>
                  <a:cubicBezTo>
                    <a:pt x="11949" y="20578"/>
                    <a:pt x="5974" y="19199"/>
                    <a:pt x="0" y="178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19" name="Line"/>
            <p:cNvSpPr/>
            <p:nvPr/>
          </p:nvSpPr>
          <p:spPr>
            <a:xfrm>
              <a:off x="3062299" y="4517720"/>
              <a:ext cx="119445" cy="448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5" h="21496" extrusionOk="0">
                  <a:moveTo>
                    <a:pt x="6113" y="119"/>
                  </a:moveTo>
                  <a:cubicBezTo>
                    <a:pt x="11004" y="7"/>
                    <a:pt x="15894" y="-104"/>
                    <a:pt x="18543" y="174"/>
                  </a:cubicBezTo>
                  <a:cubicBezTo>
                    <a:pt x="21192" y="453"/>
                    <a:pt x="21600" y="1121"/>
                    <a:pt x="19970" y="2791"/>
                  </a:cubicBezTo>
                  <a:cubicBezTo>
                    <a:pt x="18340" y="4461"/>
                    <a:pt x="14672" y="7133"/>
                    <a:pt x="11004" y="10139"/>
                  </a:cubicBezTo>
                  <a:cubicBezTo>
                    <a:pt x="7336" y="13145"/>
                    <a:pt x="3668" y="16486"/>
                    <a:pt x="1834" y="18434"/>
                  </a:cubicBezTo>
                  <a:cubicBezTo>
                    <a:pt x="0" y="20383"/>
                    <a:pt x="0" y="20939"/>
                    <a:pt x="0" y="214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20" name="Line"/>
            <p:cNvSpPr/>
            <p:nvPr/>
          </p:nvSpPr>
          <p:spPr>
            <a:xfrm>
              <a:off x="3055324" y="4662211"/>
              <a:ext cx="460392" cy="285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3" extrusionOk="0">
                  <a:moveTo>
                    <a:pt x="0" y="9219"/>
                  </a:moveTo>
                  <a:cubicBezTo>
                    <a:pt x="2291" y="9568"/>
                    <a:pt x="4582" y="9916"/>
                    <a:pt x="6545" y="9132"/>
                  </a:cubicBezTo>
                  <a:cubicBezTo>
                    <a:pt x="8509" y="8348"/>
                    <a:pt x="10145" y="6432"/>
                    <a:pt x="11127" y="5126"/>
                  </a:cubicBezTo>
                  <a:cubicBezTo>
                    <a:pt x="12109" y="3819"/>
                    <a:pt x="12436" y="3123"/>
                    <a:pt x="12655" y="2339"/>
                  </a:cubicBezTo>
                  <a:cubicBezTo>
                    <a:pt x="12873" y="1555"/>
                    <a:pt x="12982" y="684"/>
                    <a:pt x="12764" y="248"/>
                  </a:cubicBezTo>
                  <a:cubicBezTo>
                    <a:pt x="12545" y="-187"/>
                    <a:pt x="12000" y="-187"/>
                    <a:pt x="11236" y="1381"/>
                  </a:cubicBezTo>
                  <a:cubicBezTo>
                    <a:pt x="10473" y="2948"/>
                    <a:pt x="9491" y="6084"/>
                    <a:pt x="8836" y="9219"/>
                  </a:cubicBezTo>
                  <a:cubicBezTo>
                    <a:pt x="8182" y="12355"/>
                    <a:pt x="7855" y="15490"/>
                    <a:pt x="8073" y="17755"/>
                  </a:cubicBezTo>
                  <a:cubicBezTo>
                    <a:pt x="8291" y="20019"/>
                    <a:pt x="9055" y="21413"/>
                    <a:pt x="10745" y="21413"/>
                  </a:cubicBezTo>
                  <a:cubicBezTo>
                    <a:pt x="12436" y="21413"/>
                    <a:pt x="15055" y="20019"/>
                    <a:pt x="17018" y="17842"/>
                  </a:cubicBezTo>
                  <a:cubicBezTo>
                    <a:pt x="18982" y="15665"/>
                    <a:pt x="20291" y="12703"/>
                    <a:pt x="20945" y="10787"/>
                  </a:cubicBezTo>
                  <a:cubicBezTo>
                    <a:pt x="21600" y="8871"/>
                    <a:pt x="21600" y="8000"/>
                    <a:pt x="21600" y="71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21" name="Line"/>
            <p:cNvSpPr/>
            <p:nvPr/>
          </p:nvSpPr>
          <p:spPr>
            <a:xfrm>
              <a:off x="3484872" y="4659718"/>
              <a:ext cx="351723" cy="321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365" extrusionOk="0">
                  <a:moveTo>
                    <a:pt x="607" y="0"/>
                  </a:moveTo>
                  <a:cubicBezTo>
                    <a:pt x="464" y="6171"/>
                    <a:pt x="322" y="12343"/>
                    <a:pt x="180" y="16046"/>
                  </a:cubicBezTo>
                  <a:cubicBezTo>
                    <a:pt x="38" y="19749"/>
                    <a:pt x="-104" y="20983"/>
                    <a:pt x="109" y="21291"/>
                  </a:cubicBezTo>
                  <a:cubicBezTo>
                    <a:pt x="322" y="21600"/>
                    <a:pt x="891" y="20983"/>
                    <a:pt x="2028" y="18514"/>
                  </a:cubicBezTo>
                  <a:cubicBezTo>
                    <a:pt x="3164" y="16046"/>
                    <a:pt x="4870" y="11726"/>
                    <a:pt x="5793" y="9180"/>
                  </a:cubicBezTo>
                  <a:cubicBezTo>
                    <a:pt x="6717" y="6634"/>
                    <a:pt x="6859" y="5863"/>
                    <a:pt x="7072" y="5091"/>
                  </a:cubicBezTo>
                  <a:cubicBezTo>
                    <a:pt x="7285" y="4320"/>
                    <a:pt x="7570" y="3549"/>
                    <a:pt x="7783" y="3549"/>
                  </a:cubicBezTo>
                  <a:cubicBezTo>
                    <a:pt x="7996" y="3549"/>
                    <a:pt x="8138" y="4320"/>
                    <a:pt x="7996" y="6171"/>
                  </a:cubicBezTo>
                  <a:cubicBezTo>
                    <a:pt x="7854" y="8023"/>
                    <a:pt x="7428" y="10954"/>
                    <a:pt x="7001" y="12883"/>
                  </a:cubicBezTo>
                  <a:cubicBezTo>
                    <a:pt x="6575" y="14811"/>
                    <a:pt x="6149" y="15737"/>
                    <a:pt x="6220" y="15969"/>
                  </a:cubicBezTo>
                  <a:cubicBezTo>
                    <a:pt x="6291" y="16200"/>
                    <a:pt x="6859" y="15737"/>
                    <a:pt x="8067" y="13963"/>
                  </a:cubicBezTo>
                  <a:cubicBezTo>
                    <a:pt x="9275" y="12189"/>
                    <a:pt x="11122" y="9103"/>
                    <a:pt x="12401" y="6943"/>
                  </a:cubicBezTo>
                  <a:cubicBezTo>
                    <a:pt x="13680" y="4783"/>
                    <a:pt x="14391" y="3549"/>
                    <a:pt x="15101" y="2777"/>
                  </a:cubicBezTo>
                  <a:cubicBezTo>
                    <a:pt x="15812" y="2006"/>
                    <a:pt x="16522" y="1697"/>
                    <a:pt x="17162" y="2160"/>
                  </a:cubicBezTo>
                  <a:cubicBezTo>
                    <a:pt x="17801" y="2623"/>
                    <a:pt x="18370" y="3857"/>
                    <a:pt x="18867" y="5940"/>
                  </a:cubicBezTo>
                  <a:cubicBezTo>
                    <a:pt x="19364" y="8023"/>
                    <a:pt x="19791" y="10954"/>
                    <a:pt x="20217" y="12729"/>
                  </a:cubicBezTo>
                  <a:cubicBezTo>
                    <a:pt x="20643" y="14503"/>
                    <a:pt x="21070" y="15120"/>
                    <a:pt x="21496" y="157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22" name="Line"/>
            <p:cNvSpPr/>
            <p:nvPr/>
          </p:nvSpPr>
          <p:spPr>
            <a:xfrm>
              <a:off x="3955180" y="4687620"/>
              <a:ext cx="30705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73" h="21600" extrusionOk="0">
                  <a:moveTo>
                    <a:pt x="4629" y="0"/>
                  </a:moveTo>
                  <a:cubicBezTo>
                    <a:pt x="10800" y="1964"/>
                    <a:pt x="16971" y="3927"/>
                    <a:pt x="19286" y="6545"/>
                  </a:cubicBezTo>
                  <a:cubicBezTo>
                    <a:pt x="21600" y="9164"/>
                    <a:pt x="20057" y="12436"/>
                    <a:pt x="16200" y="15055"/>
                  </a:cubicBezTo>
                  <a:cubicBezTo>
                    <a:pt x="12343" y="17673"/>
                    <a:pt x="6171" y="196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23" name="Line"/>
            <p:cNvSpPr/>
            <p:nvPr/>
          </p:nvSpPr>
          <p:spPr>
            <a:xfrm>
              <a:off x="3990058" y="4910840"/>
              <a:ext cx="20927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437" name="Drawing"/>
          <p:cNvGrpSpPr/>
          <p:nvPr/>
        </p:nvGrpSpPr>
        <p:grpSpPr>
          <a:xfrm>
            <a:off x="4416980" y="7144028"/>
            <a:ext cx="3270161" cy="1029082"/>
            <a:chOff x="0" y="0"/>
            <a:chExt cx="3270159" cy="1029080"/>
          </a:xfrm>
        </p:grpSpPr>
        <p:sp>
          <p:nvSpPr>
            <p:cNvPr id="1425" name="Line"/>
            <p:cNvSpPr/>
            <p:nvPr/>
          </p:nvSpPr>
          <p:spPr>
            <a:xfrm>
              <a:off x="336627" y="366204"/>
              <a:ext cx="223168" cy="379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4" h="21106" extrusionOk="0">
                  <a:moveTo>
                    <a:pt x="6969" y="1304"/>
                  </a:moveTo>
                  <a:cubicBezTo>
                    <a:pt x="6969" y="528"/>
                    <a:pt x="6969" y="-248"/>
                    <a:pt x="6528" y="75"/>
                  </a:cubicBezTo>
                  <a:cubicBezTo>
                    <a:pt x="6087" y="399"/>
                    <a:pt x="5206" y="1821"/>
                    <a:pt x="4104" y="4214"/>
                  </a:cubicBezTo>
                  <a:cubicBezTo>
                    <a:pt x="3002" y="6607"/>
                    <a:pt x="1679" y="9970"/>
                    <a:pt x="908" y="12621"/>
                  </a:cubicBezTo>
                  <a:cubicBezTo>
                    <a:pt x="136" y="15273"/>
                    <a:pt x="-84" y="17213"/>
                    <a:pt x="26" y="18506"/>
                  </a:cubicBezTo>
                  <a:cubicBezTo>
                    <a:pt x="136" y="19800"/>
                    <a:pt x="577" y="20447"/>
                    <a:pt x="1900" y="20835"/>
                  </a:cubicBezTo>
                  <a:cubicBezTo>
                    <a:pt x="3222" y="21223"/>
                    <a:pt x="5426" y="21352"/>
                    <a:pt x="8843" y="20123"/>
                  </a:cubicBezTo>
                  <a:cubicBezTo>
                    <a:pt x="12259" y="18895"/>
                    <a:pt x="16887" y="16308"/>
                    <a:pt x="19202" y="13268"/>
                  </a:cubicBezTo>
                  <a:cubicBezTo>
                    <a:pt x="21516" y="10229"/>
                    <a:pt x="21516" y="6736"/>
                    <a:pt x="20524" y="4667"/>
                  </a:cubicBezTo>
                  <a:cubicBezTo>
                    <a:pt x="19532" y="2598"/>
                    <a:pt x="17549" y="1951"/>
                    <a:pt x="15014" y="2209"/>
                  </a:cubicBezTo>
                  <a:cubicBezTo>
                    <a:pt x="12479" y="2468"/>
                    <a:pt x="9394" y="3632"/>
                    <a:pt x="7851" y="4538"/>
                  </a:cubicBezTo>
                  <a:cubicBezTo>
                    <a:pt x="6308" y="5443"/>
                    <a:pt x="6308" y="6090"/>
                    <a:pt x="6308" y="6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26" name="Line"/>
            <p:cNvSpPr/>
            <p:nvPr/>
          </p:nvSpPr>
          <p:spPr>
            <a:xfrm>
              <a:off x="622014" y="279919"/>
              <a:ext cx="156846" cy="156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088" extrusionOk="0">
                  <a:moveTo>
                    <a:pt x="7164" y="11956"/>
                  </a:moveTo>
                  <a:cubicBezTo>
                    <a:pt x="7790" y="10390"/>
                    <a:pt x="8416" y="8825"/>
                    <a:pt x="9042" y="6790"/>
                  </a:cubicBezTo>
                  <a:cubicBezTo>
                    <a:pt x="9668" y="4756"/>
                    <a:pt x="10294" y="2251"/>
                    <a:pt x="10294" y="1782"/>
                  </a:cubicBezTo>
                  <a:cubicBezTo>
                    <a:pt x="10294" y="1312"/>
                    <a:pt x="9668" y="2877"/>
                    <a:pt x="8103" y="5851"/>
                  </a:cubicBezTo>
                  <a:cubicBezTo>
                    <a:pt x="6538" y="8825"/>
                    <a:pt x="4034" y="13208"/>
                    <a:pt x="2312" y="16025"/>
                  </a:cubicBezTo>
                  <a:cubicBezTo>
                    <a:pt x="590" y="18843"/>
                    <a:pt x="-349" y="20095"/>
                    <a:pt x="121" y="20721"/>
                  </a:cubicBezTo>
                  <a:cubicBezTo>
                    <a:pt x="590" y="21347"/>
                    <a:pt x="2468" y="21347"/>
                    <a:pt x="5755" y="19312"/>
                  </a:cubicBezTo>
                  <a:cubicBezTo>
                    <a:pt x="9042" y="17277"/>
                    <a:pt x="13738" y="13208"/>
                    <a:pt x="16555" y="10234"/>
                  </a:cubicBezTo>
                  <a:cubicBezTo>
                    <a:pt x="19373" y="7260"/>
                    <a:pt x="20312" y="5382"/>
                    <a:pt x="20781" y="3660"/>
                  </a:cubicBezTo>
                  <a:cubicBezTo>
                    <a:pt x="21251" y="1938"/>
                    <a:pt x="21251" y="373"/>
                    <a:pt x="20625" y="60"/>
                  </a:cubicBezTo>
                  <a:cubicBezTo>
                    <a:pt x="19999" y="-253"/>
                    <a:pt x="18747" y="686"/>
                    <a:pt x="17338" y="2408"/>
                  </a:cubicBezTo>
                  <a:cubicBezTo>
                    <a:pt x="15929" y="4130"/>
                    <a:pt x="14364" y="6634"/>
                    <a:pt x="12799" y="91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27" name="Line"/>
            <p:cNvSpPr/>
            <p:nvPr/>
          </p:nvSpPr>
          <p:spPr>
            <a:xfrm>
              <a:off x="775210" y="271061"/>
              <a:ext cx="53481" cy="516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026" y="3211"/>
                    <a:pt x="8452" y="6422"/>
                    <a:pt x="4696" y="9486"/>
                  </a:cubicBezTo>
                  <a:cubicBezTo>
                    <a:pt x="939" y="12551"/>
                    <a:pt x="0" y="15470"/>
                    <a:pt x="0" y="17465"/>
                  </a:cubicBezTo>
                  <a:cubicBezTo>
                    <a:pt x="0" y="19459"/>
                    <a:pt x="939" y="20530"/>
                    <a:pt x="18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28" name="Line"/>
            <p:cNvSpPr/>
            <p:nvPr/>
          </p:nvSpPr>
          <p:spPr>
            <a:xfrm>
              <a:off x="870544" y="585740"/>
              <a:ext cx="93856" cy="169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9" h="20772" extrusionOk="0">
                  <a:moveTo>
                    <a:pt x="3086" y="2463"/>
                  </a:moveTo>
                  <a:cubicBezTo>
                    <a:pt x="1543" y="6158"/>
                    <a:pt x="0" y="9853"/>
                    <a:pt x="0" y="12979"/>
                  </a:cubicBezTo>
                  <a:cubicBezTo>
                    <a:pt x="0" y="16105"/>
                    <a:pt x="1543" y="18663"/>
                    <a:pt x="3600" y="19942"/>
                  </a:cubicBezTo>
                  <a:cubicBezTo>
                    <a:pt x="5657" y="21221"/>
                    <a:pt x="8229" y="21221"/>
                    <a:pt x="11571" y="18521"/>
                  </a:cubicBezTo>
                  <a:cubicBezTo>
                    <a:pt x="14914" y="15821"/>
                    <a:pt x="19029" y="10421"/>
                    <a:pt x="20314" y="6726"/>
                  </a:cubicBezTo>
                  <a:cubicBezTo>
                    <a:pt x="21600" y="3032"/>
                    <a:pt x="20057" y="1042"/>
                    <a:pt x="16200" y="332"/>
                  </a:cubicBezTo>
                  <a:cubicBezTo>
                    <a:pt x="12343" y="-379"/>
                    <a:pt x="6171" y="189"/>
                    <a:pt x="0" y="7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29" name="Line"/>
            <p:cNvSpPr/>
            <p:nvPr/>
          </p:nvSpPr>
          <p:spPr>
            <a:xfrm>
              <a:off x="1329918" y="332599"/>
              <a:ext cx="231657" cy="371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3" h="21193" extrusionOk="0">
                  <a:moveTo>
                    <a:pt x="5754" y="3648"/>
                  </a:moveTo>
                  <a:cubicBezTo>
                    <a:pt x="5963" y="2853"/>
                    <a:pt x="6173" y="2058"/>
                    <a:pt x="6278" y="1329"/>
                  </a:cubicBezTo>
                  <a:cubicBezTo>
                    <a:pt x="6383" y="601"/>
                    <a:pt x="6383" y="-62"/>
                    <a:pt x="6068" y="4"/>
                  </a:cubicBezTo>
                  <a:cubicBezTo>
                    <a:pt x="5754" y="71"/>
                    <a:pt x="5124" y="866"/>
                    <a:pt x="3971" y="3383"/>
                  </a:cubicBezTo>
                  <a:cubicBezTo>
                    <a:pt x="2818" y="5901"/>
                    <a:pt x="1140" y="10142"/>
                    <a:pt x="406" y="13322"/>
                  </a:cubicBezTo>
                  <a:cubicBezTo>
                    <a:pt x="-328" y="16502"/>
                    <a:pt x="-118" y="18623"/>
                    <a:pt x="1455" y="19882"/>
                  </a:cubicBezTo>
                  <a:cubicBezTo>
                    <a:pt x="3027" y="21140"/>
                    <a:pt x="5963" y="21538"/>
                    <a:pt x="9423" y="20875"/>
                  </a:cubicBezTo>
                  <a:cubicBezTo>
                    <a:pt x="12884" y="20213"/>
                    <a:pt x="16868" y="18490"/>
                    <a:pt x="18965" y="16767"/>
                  </a:cubicBezTo>
                  <a:cubicBezTo>
                    <a:pt x="21062" y="15045"/>
                    <a:pt x="21272" y="13322"/>
                    <a:pt x="20433" y="12262"/>
                  </a:cubicBezTo>
                  <a:cubicBezTo>
                    <a:pt x="19594" y="11202"/>
                    <a:pt x="17707" y="10804"/>
                    <a:pt x="15715" y="11003"/>
                  </a:cubicBezTo>
                  <a:cubicBezTo>
                    <a:pt x="13722" y="11202"/>
                    <a:pt x="11625" y="11997"/>
                    <a:pt x="9528" y="12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30" name="Line"/>
            <p:cNvSpPr/>
            <p:nvPr/>
          </p:nvSpPr>
          <p:spPr>
            <a:xfrm>
              <a:off x="1568106" y="452428"/>
              <a:ext cx="97660" cy="16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2" extrusionOk="0">
                  <a:moveTo>
                    <a:pt x="0" y="10800"/>
                  </a:moveTo>
                  <a:cubicBezTo>
                    <a:pt x="2571" y="16200"/>
                    <a:pt x="5143" y="21600"/>
                    <a:pt x="6943" y="21300"/>
                  </a:cubicBezTo>
                  <a:cubicBezTo>
                    <a:pt x="8743" y="21000"/>
                    <a:pt x="9771" y="15000"/>
                    <a:pt x="12086" y="10500"/>
                  </a:cubicBezTo>
                  <a:cubicBezTo>
                    <a:pt x="14400" y="6000"/>
                    <a:pt x="18000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31" name="Line"/>
            <p:cNvSpPr/>
            <p:nvPr/>
          </p:nvSpPr>
          <p:spPr>
            <a:xfrm>
              <a:off x="1715702" y="449741"/>
              <a:ext cx="159333" cy="228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182" extrusionOk="0">
                  <a:moveTo>
                    <a:pt x="12060" y="1546"/>
                  </a:moveTo>
                  <a:cubicBezTo>
                    <a:pt x="11121" y="682"/>
                    <a:pt x="10181" y="-182"/>
                    <a:pt x="8929" y="34"/>
                  </a:cubicBezTo>
                  <a:cubicBezTo>
                    <a:pt x="7677" y="250"/>
                    <a:pt x="6112" y="1546"/>
                    <a:pt x="4547" y="4138"/>
                  </a:cubicBezTo>
                  <a:cubicBezTo>
                    <a:pt x="2981" y="6730"/>
                    <a:pt x="1416" y="10618"/>
                    <a:pt x="634" y="13210"/>
                  </a:cubicBezTo>
                  <a:cubicBezTo>
                    <a:pt x="-149" y="15802"/>
                    <a:pt x="-149" y="17098"/>
                    <a:pt x="321" y="18286"/>
                  </a:cubicBezTo>
                  <a:cubicBezTo>
                    <a:pt x="790" y="19474"/>
                    <a:pt x="1729" y="20554"/>
                    <a:pt x="3138" y="20986"/>
                  </a:cubicBezTo>
                  <a:cubicBezTo>
                    <a:pt x="4547" y="21418"/>
                    <a:pt x="6425" y="21202"/>
                    <a:pt x="8460" y="19690"/>
                  </a:cubicBezTo>
                  <a:cubicBezTo>
                    <a:pt x="10494" y="18178"/>
                    <a:pt x="12686" y="15370"/>
                    <a:pt x="13938" y="14614"/>
                  </a:cubicBezTo>
                  <a:cubicBezTo>
                    <a:pt x="15190" y="13858"/>
                    <a:pt x="15503" y="15154"/>
                    <a:pt x="16599" y="15586"/>
                  </a:cubicBezTo>
                  <a:cubicBezTo>
                    <a:pt x="17694" y="16018"/>
                    <a:pt x="19573" y="15586"/>
                    <a:pt x="21451" y="151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32" name="Line"/>
            <p:cNvSpPr/>
            <p:nvPr/>
          </p:nvSpPr>
          <p:spPr>
            <a:xfrm>
              <a:off x="1913818" y="262684"/>
              <a:ext cx="414632" cy="421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85" extrusionOk="0">
                  <a:moveTo>
                    <a:pt x="7762" y="71"/>
                  </a:moveTo>
                  <a:cubicBezTo>
                    <a:pt x="8365" y="-47"/>
                    <a:pt x="8968" y="-165"/>
                    <a:pt x="9391" y="1015"/>
                  </a:cubicBezTo>
                  <a:cubicBezTo>
                    <a:pt x="9813" y="2196"/>
                    <a:pt x="10054" y="4674"/>
                    <a:pt x="10115" y="7743"/>
                  </a:cubicBezTo>
                  <a:cubicBezTo>
                    <a:pt x="10175" y="10812"/>
                    <a:pt x="10054" y="14471"/>
                    <a:pt x="9994" y="16596"/>
                  </a:cubicBezTo>
                  <a:cubicBezTo>
                    <a:pt x="9934" y="18720"/>
                    <a:pt x="9934" y="19310"/>
                    <a:pt x="9692" y="19428"/>
                  </a:cubicBezTo>
                  <a:cubicBezTo>
                    <a:pt x="9451" y="19546"/>
                    <a:pt x="8968" y="19192"/>
                    <a:pt x="7762" y="18307"/>
                  </a:cubicBezTo>
                  <a:cubicBezTo>
                    <a:pt x="6555" y="17422"/>
                    <a:pt x="4624" y="16006"/>
                    <a:pt x="3357" y="15297"/>
                  </a:cubicBezTo>
                  <a:cubicBezTo>
                    <a:pt x="2090" y="14589"/>
                    <a:pt x="1487" y="14589"/>
                    <a:pt x="1004" y="14825"/>
                  </a:cubicBezTo>
                  <a:cubicBezTo>
                    <a:pt x="521" y="15061"/>
                    <a:pt x="159" y="15533"/>
                    <a:pt x="39" y="16124"/>
                  </a:cubicBezTo>
                  <a:cubicBezTo>
                    <a:pt x="-82" y="16714"/>
                    <a:pt x="39" y="17422"/>
                    <a:pt x="1004" y="18189"/>
                  </a:cubicBezTo>
                  <a:cubicBezTo>
                    <a:pt x="1969" y="18956"/>
                    <a:pt x="3779" y="19783"/>
                    <a:pt x="5288" y="20137"/>
                  </a:cubicBezTo>
                  <a:cubicBezTo>
                    <a:pt x="6796" y="20491"/>
                    <a:pt x="8003" y="20373"/>
                    <a:pt x="9089" y="19428"/>
                  </a:cubicBezTo>
                  <a:cubicBezTo>
                    <a:pt x="10175" y="18484"/>
                    <a:pt x="11140" y="16714"/>
                    <a:pt x="11623" y="15533"/>
                  </a:cubicBezTo>
                  <a:cubicBezTo>
                    <a:pt x="12106" y="14353"/>
                    <a:pt x="12106" y="13763"/>
                    <a:pt x="12106" y="14471"/>
                  </a:cubicBezTo>
                  <a:cubicBezTo>
                    <a:pt x="12106" y="15179"/>
                    <a:pt x="12106" y="17186"/>
                    <a:pt x="12226" y="18484"/>
                  </a:cubicBezTo>
                  <a:cubicBezTo>
                    <a:pt x="12347" y="19783"/>
                    <a:pt x="12588" y="20373"/>
                    <a:pt x="13011" y="20786"/>
                  </a:cubicBezTo>
                  <a:cubicBezTo>
                    <a:pt x="13433" y="21199"/>
                    <a:pt x="14036" y="21435"/>
                    <a:pt x="15002" y="21376"/>
                  </a:cubicBezTo>
                  <a:cubicBezTo>
                    <a:pt x="15967" y="21317"/>
                    <a:pt x="17295" y="20963"/>
                    <a:pt x="18441" y="19783"/>
                  </a:cubicBezTo>
                  <a:cubicBezTo>
                    <a:pt x="19587" y="18602"/>
                    <a:pt x="20553" y="16596"/>
                    <a:pt x="21035" y="14707"/>
                  </a:cubicBezTo>
                  <a:cubicBezTo>
                    <a:pt x="21518" y="12819"/>
                    <a:pt x="21518" y="11048"/>
                    <a:pt x="21518" y="92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33" name="Line"/>
            <p:cNvSpPr/>
            <p:nvPr/>
          </p:nvSpPr>
          <p:spPr>
            <a:xfrm>
              <a:off x="2379092" y="436152"/>
              <a:ext cx="179554" cy="221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418" extrusionOk="0">
                  <a:moveTo>
                    <a:pt x="12246" y="2250"/>
                  </a:moveTo>
                  <a:cubicBezTo>
                    <a:pt x="11415" y="1125"/>
                    <a:pt x="10584" y="0"/>
                    <a:pt x="9615" y="0"/>
                  </a:cubicBezTo>
                  <a:cubicBezTo>
                    <a:pt x="8646" y="0"/>
                    <a:pt x="7538" y="1125"/>
                    <a:pt x="5876" y="4275"/>
                  </a:cubicBezTo>
                  <a:cubicBezTo>
                    <a:pt x="4215" y="7425"/>
                    <a:pt x="1999" y="12600"/>
                    <a:pt x="892" y="15750"/>
                  </a:cubicBezTo>
                  <a:cubicBezTo>
                    <a:pt x="-216" y="18900"/>
                    <a:pt x="-216" y="20025"/>
                    <a:pt x="476" y="20700"/>
                  </a:cubicBezTo>
                  <a:cubicBezTo>
                    <a:pt x="1169" y="21375"/>
                    <a:pt x="2553" y="21600"/>
                    <a:pt x="3799" y="21263"/>
                  </a:cubicBezTo>
                  <a:cubicBezTo>
                    <a:pt x="5046" y="20925"/>
                    <a:pt x="6153" y="20025"/>
                    <a:pt x="7261" y="18338"/>
                  </a:cubicBezTo>
                  <a:cubicBezTo>
                    <a:pt x="8369" y="16650"/>
                    <a:pt x="9476" y="14175"/>
                    <a:pt x="10446" y="12150"/>
                  </a:cubicBezTo>
                  <a:cubicBezTo>
                    <a:pt x="11415" y="10125"/>
                    <a:pt x="12246" y="8550"/>
                    <a:pt x="12799" y="8438"/>
                  </a:cubicBezTo>
                  <a:cubicBezTo>
                    <a:pt x="13353" y="8325"/>
                    <a:pt x="13630" y="9675"/>
                    <a:pt x="13907" y="10913"/>
                  </a:cubicBezTo>
                  <a:cubicBezTo>
                    <a:pt x="14184" y="12150"/>
                    <a:pt x="14461" y="13275"/>
                    <a:pt x="15015" y="14288"/>
                  </a:cubicBezTo>
                  <a:cubicBezTo>
                    <a:pt x="15569" y="15300"/>
                    <a:pt x="16399" y="16200"/>
                    <a:pt x="17507" y="16537"/>
                  </a:cubicBezTo>
                  <a:cubicBezTo>
                    <a:pt x="18615" y="16875"/>
                    <a:pt x="19999" y="16650"/>
                    <a:pt x="21384" y="16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34" name="Line"/>
            <p:cNvSpPr/>
            <p:nvPr/>
          </p:nvSpPr>
          <p:spPr>
            <a:xfrm>
              <a:off x="2614450" y="208281"/>
              <a:ext cx="25579" cy="453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0"/>
                  </a:moveTo>
                  <a:cubicBezTo>
                    <a:pt x="19636" y="4431"/>
                    <a:pt x="21600" y="8862"/>
                    <a:pt x="21600" y="12240"/>
                  </a:cubicBezTo>
                  <a:cubicBezTo>
                    <a:pt x="21600" y="15618"/>
                    <a:pt x="19636" y="17945"/>
                    <a:pt x="15709" y="19329"/>
                  </a:cubicBezTo>
                  <a:cubicBezTo>
                    <a:pt x="11782" y="20714"/>
                    <a:pt x="5891" y="211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35" name="Line"/>
            <p:cNvSpPr/>
            <p:nvPr/>
          </p:nvSpPr>
          <p:spPr>
            <a:xfrm>
              <a:off x="2537718" y="433411"/>
              <a:ext cx="516197" cy="27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12272"/>
                  </a:moveTo>
                  <a:cubicBezTo>
                    <a:pt x="1362" y="13352"/>
                    <a:pt x="2724" y="14432"/>
                    <a:pt x="4378" y="14702"/>
                  </a:cubicBezTo>
                  <a:cubicBezTo>
                    <a:pt x="6032" y="14972"/>
                    <a:pt x="7978" y="14432"/>
                    <a:pt x="9486" y="12632"/>
                  </a:cubicBezTo>
                  <a:cubicBezTo>
                    <a:pt x="10995" y="10832"/>
                    <a:pt x="12065" y="7772"/>
                    <a:pt x="12600" y="5792"/>
                  </a:cubicBezTo>
                  <a:cubicBezTo>
                    <a:pt x="13135" y="3812"/>
                    <a:pt x="13135" y="2912"/>
                    <a:pt x="13086" y="2012"/>
                  </a:cubicBezTo>
                  <a:cubicBezTo>
                    <a:pt x="13038" y="1112"/>
                    <a:pt x="12941" y="212"/>
                    <a:pt x="12503" y="32"/>
                  </a:cubicBezTo>
                  <a:cubicBezTo>
                    <a:pt x="12065" y="-148"/>
                    <a:pt x="11286" y="392"/>
                    <a:pt x="10362" y="2552"/>
                  </a:cubicBezTo>
                  <a:cubicBezTo>
                    <a:pt x="9438" y="4712"/>
                    <a:pt x="8368" y="8492"/>
                    <a:pt x="8173" y="11732"/>
                  </a:cubicBezTo>
                  <a:cubicBezTo>
                    <a:pt x="7978" y="14972"/>
                    <a:pt x="8659" y="17672"/>
                    <a:pt x="10362" y="19292"/>
                  </a:cubicBezTo>
                  <a:cubicBezTo>
                    <a:pt x="12065" y="20912"/>
                    <a:pt x="14789" y="21452"/>
                    <a:pt x="16832" y="21182"/>
                  </a:cubicBezTo>
                  <a:cubicBezTo>
                    <a:pt x="18876" y="20912"/>
                    <a:pt x="20238" y="19832"/>
                    <a:pt x="21600" y="187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36" name="Line"/>
            <p:cNvSpPr/>
            <p:nvPr/>
          </p:nvSpPr>
          <p:spPr>
            <a:xfrm>
              <a:off x="-1" y="0"/>
              <a:ext cx="3270161" cy="102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79" extrusionOk="0">
                  <a:moveTo>
                    <a:pt x="1004" y="2612"/>
                  </a:moveTo>
                  <a:cubicBezTo>
                    <a:pt x="927" y="2319"/>
                    <a:pt x="851" y="2027"/>
                    <a:pt x="881" y="1881"/>
                  </a:cubicBezTo>
                  <a:cubicBezTo>
                    <a:pt x="912" y="1734"/>
                    <a:pt x="1050" y="1734"/>
                    <a:pt x="1327" y="1759"/>
                  </a:cubicBezTo>
                  <a:cubicBezTo>
                    <a:pt x="1603" y="1783"/>
                    <a:pt x="2017" y="1832"/>
                    <a:pt x="2532" y="1881"/>
                  </a:cubicBezTo>
                  <a:cubicBezTo>
                    <a:pt x="3046" y="1929"/>
                    <a:pt x="3660" y="1978"/>
                    <a:pt x="4274" y="2002"/>
                  </a:cubicBezTo>
                  <a:cubicBezTo>
                    <a:pt x="4888" y="2027"/>
                    <a:pt x="5502" y="2027"/>
                    <a:pt x="6024" y="2002"/>
                  </a:cubicBezTo>
                  <a:cubicBezTo>
                    <a:pt x="6546" y="1978"/>
                    <a:pt x="6976" y="1929"/>
                    <a:pt x="7452" y="1881"/>
                  </a:cubicBezTo>
                  <a:cubicBezTo>
                    <a:pt x="7928" y="1832"/>
                    <a:pt x="8450" y="1783"/>
                    <a:pt x="9018" y="1783"/>
                  </a:cubicBezTo>
                  <a:cubicBezTo>
                    <a:pt x="9586" y="1783"/>
                    <a:pt x="10200" y="1832"/>
                    <a:pt x="10783" y="1807"/>
                  </a:cubicBezTo>
                  <a:cubicBezTo>
                    <a:pt x="11367" y="1783"/>
                    <a:pt x="11919" y="1686"/>
                    <a:pt x="12495" y="1588"/>
                  </a:cubicBezTo>
                  <a:cubicBezTo>
                    <a:pt x="13071" y="1491"/>
                    <a:pt x="13669" y="1393"/>
                    <a:pt x="14284" y="1320"/>
                  </a:cubicBezTo>
                  <a:cubicBezTo>
                    <a:pt x="14898" y="1247"/>
                    <a:pt x="15527" y="1198"/>
                    <a:pt x="16080" y="1076"/>
                  </a:cubicBezTo>
                  <a:cubicBezTo>
                    <a:pt x="16632" y="954"/>
                    <a:pt x="17108" y="759"/>
                    <a:pt x="17569" y="613"/>
                  </a:cubicBezTo>
                  <a:cubicBezTo>
                    <a:pt x="18029" y="467"/>
                    <a:pt x="18475" y="369"/>
                    <a:pt x="18966" y="272"/>
                  </a:cubicBezTo>
                  <a:cubicBezTo>
                    <a:pt x="19457" y="174"/>
                    <a:pt x="19994" y="77"/>
                    <a:pt x="20386" y="28"/>
                  </a:cubicBezTo>
                  <a:cubicBezTo>
                    <a:pt x="20777" y="-21"/>
                    <a:pt x="21023" y="-21"/>
                    <a:pt x="21200" y="150"/>
                  </a:cubicBezTo>
                  <a:cubicBezTo>
                    <a:pt x="21376" y="320"/>
                    <a:pt x="21484" y="662"/>
                    <a:pt x="21537" y="1198"/>
                  </a:cubicBezTo>
                  <a:cubicBezTo>
                    <a:pt x="21591" y="1734"/>
                    <a:pt x="21591" y="2466"/>
                    <a:pt x="21591" y="3758"/>
                  </a:cubicBezTo>
                  <a:cubicBezTo>
                    <a:pt x="21591" y="5050"/>
                    <a:pt x="21591" y="6903"/>
                    <a:pt x="21568" y="8463"/>
                  </a:cubicBezTo>
                  <a:cubicBezTo>
                    <a:pt x="21545" y="10023"/>
                    <a:pt x="21499" y="11291"/>
                    <a:pt x="21476" y="12900"/>
                  </a:cubicBezTo>
                  <a:cubicBezTo>
                    <a:pt x="21453" y="14509"/>
                    <a:pt x="21453" y="16459"/>
                    <a:pt x="21453" y="17556"/>
                  </a:cubicBezTo>
                  <a:cubicBezTo>
                    <a:pt x="21453" y="18653"/>
                    <a:pt x="21453" y="18897"/>
                    <a:pt x="21422" y="19092"/>
                  </a:cubicBezTo>
                  <a:cubicBezTo>
                    <a:pt x="21391" y="19287"/>
                    <a:pt x="21330" y="19434"/>
                    <a:pt x="21100" y="19482"/>
                  </a:cubicBezTo>
                  <a:cubicBezTo>
                    <a:pt x="20869" y="19531"/>
                    <a:pt x="20470" y="19482"/>
                    <a:pt x="19956" y="19458"/>
                  </a:cubicBezTo>
                  <a:cubicBezTo>
                    <a:pt x="19442" y="19434"/>
                    <a:pt x="18812" y="19434"/>
                    <a:pt x="18229" y="19458"/>
                  </a:cubicBezTo>
                  <a:cubicBezTo>
                    <a:pt x="17646" y="19482"/>
                    <a:pt x="17108" y="19531"/>
                    <a:pt x="16617" y="19580"/>
                  </a:cubicBezTo>
                  <a:cubicBezTo>
                    <a:pt x="16126" y="19629"/>
                    <a:pt x="15681" y="19677"/>
                    <a:pt x="15120" y="19702"/>
                  </a:cubicBezTo>
                  <a:cubicBezTo>
                    <a:pt x="14560" y="19726"/>
                    <a:pt x="13884" y="19726"/>
                    <a:pt x="13240" y="19726"/>
                  </a:cubicBezTo>
                  <a:cubicBezTo>
                    <a:pt x="12595" y="19726"/>
                    <a:pt x="11981" y="19726"/>
                    <a:pt x="11390" y="19726"/>
                  </a:cubicBezTo>
                  <a:cubicBezTo>
                    <a:pt x="10799" y="19726"/>
                    <a:pt x="10231" y="19726"/>
                    <a:pt x="9663" y="19751"/>
                  </a:cubicBezTo>
                  <a:cubicBezTo>
                    <a:pt x="9095" y="19775"/>
                    <a:pt x="8527" y="19824"/>
                    <a:pt x="8058" y="19897"/>
                  </a:cubicBezTo>
                  <a:cubicBezTo>
                    <a:pt x="7590" y="19970"/>
                    <a:pt x="7222" y="20067"/>
                    <a:pt x="6815" y="20263"/>
                  </a:cubicBezTo>
                  <a:cubicBezTo>
                    <a:pt x="6408" y="20458"/>
                    <a:pt x="5963" y="20750"/>
                    <a:pt x="5518" y="20970"/>
                  </a:cubicBezTo>
                  <a:cubicBezTo>
                    <a:pt x="5072" y="21189"/>
                    <a:pt x="4627" y="21335"/>
                    <a:pt x="4136" y="21433"/>
                  </a:cubicBezTo>
                  <a:cubicBezTo>
                    <a:pt x="3645" y="21530"/>
                    <a:pt x="3107" y="21579"/>
                    <a:pt x="2678" y="21579"/>
                  </a:cubicBezTo>
                  <a:cubicBezTo>
                    <a:pt x="2248" y="21579"/>
                    <a:pt x="1925" y="21530"/>
                    <a:pt x="1595" y="21384"/>
                  </a:cubicBezTo>
                  <a:cubicBezTo>
                    <a:pt x="1265" y="21238"/>
                    <a:pt x="927" y="20994"/>
                    <a:pt x="705" y="20848"/>
                  </a:cubicBezTo>
                  <a:cubicBezTo>
                    <a:pt x="482" y="20701"/>
                    <a:pt x="375" y="20653"/>
                    <a:pt x="275" y="20555"/>
                  </a:cubicBezTo>
                  <a:cubicBezTo>
                    <a:pt x="175" y="20458"/>
                    <a:pt x="83" y="20311"/>
                    <a:pt x="37" y="20116"/>
                  </a:cubicBezTo>
                  <a:cubicBezTo>
                    <a:pt x="-9" y="19921"/>
                    <a:pt x="-9" y="19677"/>
                    <a:pt x="22" y="18970"/>
                  </a:cubicBezTo>
                  <a:cubicBezTo>
                    <a:pt x="52" y="18263"/>
                    <a:pt x="114" y="17093"/>
                    <a:pt x="160" y="15850"/>
                  </a:cubicBezTo>
                  <a:cubicBezTo>
                    <a:pt x="206" y="14607"/>
                    <a:pt x="237" y="13290"/>
                    <a:pt x="267" y="12022"/>
                  </a:cubicBezTo>
                  <a:cubicBezTo>
                    <a:pt x="298" y="10755"/>
                    <a:pt x="329" y="9536"/>
                    <a:pt x="352" y="8390"/>
                  </a:cubicBezTo>
                  <a:cubicBezTo>
                    <a:pt x="375" y="7244"/>
                    <a:pt x="390" y="6171"/>
                    <a:pt x="436" y="5245"/>
                  </a:cubicBezTo>
                  <a:cubicBezTo>
                    <a:pt x="482" y="4319"/>
                    <a:pt x="559" y="3538"/>
                    <a:pt x="613" y="2978"/>
                  </a:cubicBezTo>
                  <a:cubicBezTo>
                    <a:pt x="666" y="2417"/>
                    <a:pt x="697" y="2076"/>
                    <a:pt x="713" y="1905"/>
                  </a:cubicBezTo>
                  <a:cubicBezTo>
                    <a:pt x="728" y="1734"/>
                    <a:pt x="728" y="1734"/>
                    <a:pt x="728" y="1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1" name="Drawing"/>
          <p:cNvGrpSpPr/>
          <p:nvPr/>
        </p:nvGrpSpPr>
        <p:grpSpPr>
          <a:xfrm>
            <a:off x="789655" y="292976"/>
            <a:ext cx="11459546" cy="6688054"/>
            <a:chOff x="0" y="0"/>
            <a:chExt cx="11459544" cy="6688053"/>
          </a:xfrm>
        </p:grpSpPr>
        <p:sp>
          <p:nvSpPr>
            <p:cNvPr id="1439" name="Shape"/>
            <p:cNvSpPr/>
            <p:nvPr/>
          </p:nvSpPr>
          <p:spPr>
            <a:xfrm>
              <a:off x="7513205" y="1866579"/>
              <a:ext cx="392119" cy="34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65" extrusionOk="0">
                  <a:moveTo>
                    <a:pt x="2173" y="2354"/>
                  </a:moveTo>
                  <a:cubicBezTo>
                    <a:pt x="5710" y="1920"/>
                    <a:pt x="9246" y="1485"/>
                    <a:pt x="11773" y="1122"/>
                  </a:cubicBezTo>
                  <a:cubicBezTo>
                    <a:pt x="14299" y="760"/>
                    <a:pt x="15815" y="470"/>
                    <a:pt x="16888" y="252"/>
                  </a:cubicBezTo>
                  <a:cubicBezTo>
                    <a:pt x="17962" y="35"/>
                    <a:pt x="18594" y="-110"/>
                    <a:pt x="19099" y="107"/>
                  </a:cubicBezTo>
                  <a:cubicBezTo>
                    <a:pt x="19604" y="325"/>
                    <a:pt x="19983" y="905"/>
                    <a:pt x="20173" y="3007"/>
                  </a:cubicBezTo>
                  <a:cubicBezTo>
                    <a:pt x="20362" y="5109"/>
                    <a:pt x="20362" y="8733"/>
                    <a:pt x="20299" y="11270"/>
                  </a:cubicBezTo>
                  <a:cubicBezTo>
                    <a:pt x="20236" y="13807"/>
                    <a:pt x="20110" y="15256"/>
                    <a:pt x="20173" y="16344"/>
                  </a:cubicBezTo>
                  <a:cubicBezTo>
                    <a:pt x="20236" y="17431"/>
                    <a:pt x="20488" y="18156"/>
                    <a:pt x="20804" y="18808"/>
                  </a:cubicBezTo>
                  <a:cubicBezTo>
                    <a:pt x="21120" y="19460"/>
                    <a:pt x="21499" y="20040"/>
                    <a:pt x="21183" y="20330"/>
                  </a:cubicBezTo>
                  <a:cubicBezTo>
                    <a:pt x="20867" y="20620"/>
                    <a:pt x="19857" y="20620"/>
                    <a:pt x="18404" y="20620"/>
                  </a:cubicBezTo>
                  <a:cubicBezTo>
                    <a:pt x="16952" y="20620"/>
                    <a:pt x="15057" y="20620"/>
                    <a:pt x="12846" y="20765"/>
                  </a:cubicBezTo>
                  <a:cubicBezTo>
                    <a:pt x="10636" y="20910"/>
                    <a:pt x="8110" y="21200"/>
                    <a:pt x="6152" y="21345"/>
                  </a:cubicBezTo>
                  <a:cubicBezTo>
                    <a:pt x="4194" y="21490"/>
                    <a:pt x="2804" y="21490"/>
                    <a:pt x="1794" y="21418"/>
                  </a:cubicBezTo>
                  <a:cubicBezTo>
                    <a:pt x="783" y="21345"/>
                    <a:pt x="152" y="21200"/>
                    <a:pt x="25" y="20838"/>
                  </a:cubicBezTo>
                  <a:cubicBezTo>
                    <a:pt x="-101" y="20475"/>
                    <a:pt x="278" y="19895"/>
                    <a:pt x="594" y="18083"/>
                  </a:cubicBezTo>
                  <a:cubicBezTo>
                    <a:pt x="910" y="16271"/>
                    <a:pt x="1162" y="13227"/>
                    <a:pt x="1415" y="10038"/>
                  </a:cubicBezTo>
                  <a:cubicBezTo>
                    <a:pt x="1667" y="6848"/>
                    <a:pt x="1920" y="3514"/>
                    <a:pt x="2173" y="180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0" name="Shape"/>
            <p:cNvSpPr/>
            <p:nvPr/>
          </p:nvSpPr>
          <p:spPr>
            <a:xfrm>
              <a:off x="7572879" y="3541538"/>
              <a:ext cx="337415" cy="329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88" extrusionOk="0">
                  <a:moveTo>
                    <a:pt x="1854" y="3284"/>
                  </a:moveTo>
                  <a:cubicBezTo>
                    <a:pt x="967" y="3284"/>
                    <a:pt x="79" y="3284"/>
                    <a:pt x="5" y="3209"/>
                  </a:cubicBezTo>
                  <a:cubicBezTo>
                    <a:pt x="-69" y="3134"/>
                    <a:pt x="671" y="2984"/>
                    <a:pt x="3112" y="2534"/>
                  </a:cubicBezTo>
                  <a:cubicBezTo>
                    <a:pt x="5553" y="2084"/>
                    <a:pt x="9695" y="1334"/>
                    <a:pt x="12210" y="884"/>
                  </a:cubicBezTo>
                  <a:cubicBezTo>
                    <a:pt x="14726" y="434"/>
                    <a:pt x="15613" y="284"/>
                    <a:pt x="16649" y="134"/>
                  </a:cubicBezTo>
                  <a:cubicBezTo>
                    <a:pt x="17684" y="-16"/>
                    <a:pt x="18868" y="-166"/>
                    <a:pt x="19608" y="434"/>
                  </a:cubicBezTo>
                  <a:cubicBezTo>
                    <a:pt x="20347" y="1034"/>
                    <a:pt x="20643" y="2384"/>
                    <a:pt x="20939" y="4709"/>
                  </a:cubicBezTo>
                  <a:cubicBezTo>
                    <a:pt x="21235" y="7034"/>
                    <a:pt x="21531" y="10334"/>
                    <a:pt x="21457" y="12734"/>
                  </a:cubicBezTo>
                  <a:cubicBezTo>
                    <a:pt x="21383" y="15134"/>
                    <a:pt x="20939" y="16634"/>
                    <a:pt x="19386" y="17684"/>
                  </a:cubicBezTo>
                  <a:cubicBezTo>
                    <a:pt x="17832" y="18734"/>
                    <a:pt x="15169" y="19334"/>
                    <a:pt x="12506" y="19784"/>
                  </a:cubicBezTo>
                  <a:cubicBezTo>
                    <a:pt x="9843" y="20234"/>
                    <a:pt x="7180" y="20534"/>
                    <a:pt x="5479" y="20834"/>
                  </a:cubicBezTo>
                  <a:cubicBezTo>
                    <a:pt x="3778" y="21134"/>
                    <a:pt x="3038" y="21434"/>
                    <a:pt x="2594" y="21209"/>
                  </a:cubicBezTo>
                  <a:cubicBezTo>
                    <a:pt x="2150" y="20984"/>
                    <a:pt x="2002" y="20234"/>
                    <a:pt x="1854" y="18284"/>
                  </a:cubicBezTo>
                  <a:cubicBezTo>
                    <a:pt x="1706" y="16334"/>
                    <a:pt x="1558" y="13184"/>
                    <a:pt x="1336" y="10634"/>
                  </a:cubicBezTo>
                  <a:cubicBezTo>
                    <a:pt x="1115" y="8084"/>
                    <a:pt x="819" y="6134"/>
                    <a:pt x="523" y="4184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1" name="Shape"/>
            <p:cNvSpPr/>
            <p:nvPr/>
          </p:nvSpPr>
          <p:spPr>
            <a:xfrm>
              <a:off x="5353185" y="2737647"/>
              <a:ext cx="624860" cy="3938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95" extrusionOk="0">
                  <a:moveTo>
                    <a:pt x="5372" y="21442"/>
                  </a:moveTo>
                  <a:cubicBezTo>
                    <a:pt x="5372" y="20983"/>
                    <a:pt x="5372" y="20524"/>
                    <a:pt x="5452" y="20148"/>
                  </a:cubicBezTo>
                  <a:cubicBezTo>
                    <a:pt x="5532" y="19772"/>
                    <a:pt x="5692" y="19478"/>
                    <a:pt x="5812" y="19134"/>
                  </a:cubicBezTo>
                  <a:cubicBezTo>
                    <a:pt x="5932" y="18790"/>
                    <a:pt x="6012" y="18395"/>
                    <a:pt x="6132" y="18031"/>
                  </a:cubicBezTo>
                  <a:cubicBezTo>
                    <a:pt x="6252" y="17668"/>
                    <a:pt x="6412" y="17336"/>
                    <a:pt x="6492" y="16903"/>
                  </a:cubicBezTo>
                  <a:cubicBezTo>
                    <a:pt x="6572" y="16469"/>
                    <a:pt x="6572" y="15934"/>
                    <a:pt x="6532" y="15532"/>
                  </a:cubicBezTo>
                  <a:cubicBezTo>
                    <a:pt x="6492" y="15130"/>
                    <a:pt x="6412" y="14863"/>
                    <a:pt x="6332" y="14582"/>
                  </a:cubicBezTo>
                  <a:cubicBezTo>
                    <a:pt x="6252" y="14301"/>
                    <a:pt x="6172" y="14008"/>
                    <a:pt x="6092" y="13689"/>
                  </a:cubicBezTo>
                  <a:cubicBezTo>
                    <a:pt x="6012" y="13371"/>
                    <a:pt x="5932" y="13026"/>
                    <a:pt x="5852" y="12631"/>
                  </a:cubicBezTo>
                  <a:cubicBezTo>
                    <a:pt x="5772" y="12236"/>
                    <a:pt x="5692" y="11790"/>
                    <a:pt x="5652" y="11280"/>
                  </a:cubicBezTo>
                  <a:cubicBezTo>
                    <a:pt x="5612" y="10769"/>
                    <a:pt x="5612" y="10196"/>
                    <a:pt x="5612" y="9654"/>
                  </a:cubicBezTo>
                  <a:cubicBezTo>
                    <a:pt x="5612" y="9112"/>
                    <a:pt x="5612" y="8602"/>
                    <a:pt x="5532" y="8200"/>
                  </a:cubicBezTo>
                  <a:cubicBezTo>
                    <a:pt x="5452" y="7799"/>
                    <a:pt x="5292" y="7505"/>
                    <a:pt x="5092" y="7186"/>
                  </a:cubicBezTo>
                  <a:cubicBezTo>
                    <a:pt x="4892" y="6868"/>
                    <a:pt x="4652" y="6523"/>
                    <a:pt x="4412" y="6179"/>
                  </a:cubicBezTo>
                  <a:cubicBezTo>
                    <a:pt x="4172" y="5835"/>
                    <a:pt x="3932" y="5491"/>
                    <a:pt x="3652" y="5134"/>
                  </a:cubicBezTo>
                  <a:cubicBezTo>
                    <a:pt x="3372" y="4777"/>
                    <a:pt x="3052" y="4407"/>
                    <a:pt x="2772" y="4069"/>
                  </a:cubicBezTo>
                  <a:cubicBezTo>
                    <a:pt x="2492" y="3731"/>
                    <a:pt x="2252" y="3425"/>
                    <a:pt x="2052" y="3138"/>
                  </a:cubicBezTo>
                  <a:cubicBezTo>
                    <a:pt x="1852" y="2851"/>
                    <a:pt x="1692" y="2583"/>
                    <a:pt x="1452" y="2322"/>
                  </a:cubicBezTo>
                  <a:cubicBezTo>
                    <a:pt x="1212" y="2061"/>
                    <a:pt x="892" y="1806"/>
                    <a:pt x="692" y="1519"/>
                  </a:cubicBezTo>
                  <a:cubicBezTo>
                    <a:pt x="492" y="1232"/>
                    <a:pt x="412" y="913"/>
                    <a:pt x="332" y="722"/>
                  </a:cubicBezTo>
                  <a:cubicBezTo>
                    <a:pt x="252" y="531"/>
                    <a:pt x="172" y="467"/>
                    <a:pt x="92" y="403"/>
                  </a:cubicBezTo>
                  <a:cubicBezTo>
                    <a:pt x="12" y="339"/>
                    <a:pt x="-68" y="276"/>
                    <a:pt x="92" y="237"/>
                  </a:cubicBezTo>
                  <a:cubicBezTo>
                    <a:pt x="252" y="199"/>
                    <a:pt x="652" y="186"/>
                    <a:pt x="1252" y="193"/>
                  </a:cubicBezTo>
                  <a:cubicBezTo>
                    <a:pt x="1852" y="199"/>
                    <a:pt x="2652" y="225"/>
                    <a:pt x="3252" y="244"/>
                  </a:cubicBezTo>
                  <a:cubicBezTo>
                    <a:pt x="3852" y="263"/>
                    <a:pt x="4252" y="276"/>
                    <a:pt x="5012" y="250"/>
                  </a:cubicBezTo>
                  <a:cubicBezTo>
                    <a:pt x="5772" y="225"/>
                    <a:pt x="6892" y="161"/>
                    <a:pt x="8052" y="123"/>
                  </a:cubicBezTo>
                  <a:cubicBezTo>
                    <a:pt x="9212" y="84"/>
                    <a:pt x="10412" y="72"/>
                    <a:pt x="11612" y="52"/>
                  </a:cubicBezTo>
                  <a:cubicBezTo>
                    <a:pt x="12812" y="33"/>
                    <a:pt x="14012" y="8"/>
                    <a:pt x="14812" y="1"/>
                  </a:cubicBezTo>
                  <a:cubicBezTo>
                    <a:pt x="15612" y="-5"/>
                    <a:pt x="16012" y="8"/>
                    <a:pt x="16252" y="46"/>
                  </a:cubicBezTo>
                  <a:cubicBezTo>
                    <a:pt x="16492" y="84"/>
                    <a:pt x="16572" y="148"/>
                    <a:pt x="16652" y="352"/>
                  </a:cubicBezTo>
                  <a:cubicBezTo>
                    <a:pt x="16732" y="556"/>
                    <a:pt x="16812" y="900"/>
                    <a:pt x="16892" y="1257"/>
                  </a:cubicBezTo>
                  <a:cubicBezTo>
                    <a:pt x="16972" y="1614"/>
                    <a:pt x="17052" y="1984"/>
                    <a:pt x="17172" y="2335"/>
                  </a:cubicBezTo>
                  <a:cubicBezTo>
                    <a:pt x="17292" y="2685"/>
                    <a:pt x="17452" y="3017"/>
                    <a:pt x="17572" y="3342"/>
                  </a:cubicBezTo>
                  <a:cubicBezTo>
                    <a:pt x="17692" y="3667"/>
                    <a:pt x="17772" y="3986"/>
                    <a:pt x="17852" y="4413"/>
                  </a:cubicBezTo>
                  <a:cubicBezTo>
                    <a:pt x="17932" y="4840"/>
                    <a:pt x="18012" y="5376"/>
                    <a:pt x="18052" y="5848"/>
                  </a:cubicBezTo>
                  <a:cubicBezTo>
                    <a:pt x="18092" y="6319"/>
                    <a:pt x="18092" y="6727"/>
                    <a:pt x="18172" y="7097"/>
                  </a:cubicBezTo>
                  <a:cubicBezTo>
                    <a:pt x="18252" y="7467"/>
                    <a:pt x="18412" y="7799"/>
                    <a:pt x="18532" y="8143"/>
                  </a:cubicBezTo>
                  <a:cubicBezTo>
                    <a:pt x="18652" y="8487"/>
                    <a:pt x="18732" y="8844"/>
                    <a:pt x="18812" y="9201"/>
                  </a:cubicBezTo>
                  <a:cubicBezTo>
                    <a:pt x="18892" y="9558"/>
                    <a:pt x="18972" y="9915"/>
                    <a:pt x="19092" y="10291"/>
                  </a:cubicBezTo>
                  <a:cubicBezTo>
                    <a:pt x="19212" y="10667"/>
                    <a:pt x="19372" y="11063"/>
                    <a:pt x="19492" y="11496"/>
                  </a:cubicBezTo>
                  <a:cubicBezTo>
                    <a:pt x="19612" y="11930"/>
                    <a:pt x="19692" y="12402"/>
                    <a:pt x="19732" y="12854"/>
                  </a:cubicBezTo>
                  <a:cubicBezTo>
                    <a:pt x="19772" y="13307"/>
                    <a:pt x="19772" y="13740"/>
                    <a:pt x="19892" y="14104"/>
                  </a:cubicBezTo>
                  <a:cubicBezTo>
                    <a:pt x="20012" y="14467"/>
                    <a:pt x="20252" y="14761"/>
                    <a:pt x="20412" y="15047"/>
                  </a:cubicBezTo>
                  <a:cubicBezTo>
                    <a:pt x="20572" y="15334"/>
                    <a:pt x="20652" y="15615"/>
                    <a:pt x="20732" y="15889"/>
                  </a:cubicBezTo>
                  <a:cubicBezTo>
                    <a:pt x="20812" y="16163"/>
                    <a:pt x="20892" y="16431"/>
                    <a:pt x="20972" y="16756"/>
                  </a:cubicBezTo>
                  <a:cubicBezTo>
                    <a:pt x="21052" y="17081"/>
                    <a:pt x="21132" y="17464"/>
                    <a:pt x="21132" y="17821"/>
                  </a:cubicBezTo>
                  <a:cubicBezTo>
                    <a:pt x="21132" y="18178"/>
                    <a:pt x="21052" y="18509"/>
                    <a:pt x="21012" y="18834"/>
                  </a:cubicBezTo>
                  <a:cubicBezTo>
                    <a:pt x="20972" y="19160"/>
                    <a:pt x="20972" y="19478"/>
                    <a:pt x="21092" y="19797"/>
                  </a:cubicBezTo>
                  <a:cubicBezTo>
                    <a:pt x="21212" y="20116"/>
                    <a:pt x="21452" y="20435"/>
                    <a:pt x="21492" y="20734"/>
                  </a:cubicBezTo>
                  <a:cubicBezTo>
                    <a:pt x="21532" y="21034"/>
                    <a:pt x="21372" y="21314"/>
                    <a:pt x="21212" y="21595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2" name="Shape"/>
            <p:cNvSpPr/>
            <p:nvPr/>
          </p:nvSpPr>
          <p:spPr>
            <a:xfrm>
              <a:off x="6185970" y="5208373"/>
              <a:ext cx="404189" cy="1440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552" extrusionOk="0">
                  <a:moveTo>
                    <a:pt x="370" y="1602"/>
                  </a:moveTo>
                  <a:cubicBezTo>
                    <a:pt x="370" y="1428"/>
                    <a:pt x="370" y="1254"/>
                    <a:pt x="309" y="1080"/>
                  </a:cubicBezTo>
                  <a:cubicBezTo>
                    <a:pt x="247" y="906"/>
                    <a:pt x="123" y="732"/>
                    <a:pt x="62" y="750"/>
                  </a:cubicBezTo>
                  <a:cubicBezTo>
                    <a:pt x="0" y="767"/>
                    <a:pt x="0" y="976"/>
                    <a:pt x="62" y="1637"/>
                  </a:cubicBezTo>
                  <a:cubicBezTo>
                    <a:pt x="123" y="2297"/>
                    <a:pt x="247" y="3410"/>
                    <a:pt x="370" y="4541"/>
                  </a:cubicBezTo>
                  <a:cubicBezTo>
                    <a:pt x="494" y="5671"/>
                    <a:pt x="617" y="6819"/>
                    <a:pt x="617" y="8002"/>
                  </a:cubicBezTo>
                  <a:cubicBezTo>
                    <a:pt x="617" y="9184"/>
                    <a:pt x="494" y="10402"/>
                    <a:pt x="370" y="11584"/>
                  </a:cubicBezTo>
                  <a:cubicBezTo>
                    <a:pt x="247" y="12767"/>
                    <a:pt x="123" y="13915"/>
                    <a:pt x="62" y="15202"/>
                  </a:cubicBezTo>
                  <a:cubicBezTo>
                    <a:pt x="0" y="16489"/>
                    <a:pt x="0" y="17915"/>
                    <a:pt x="0" y="18889"/>
                  </a:cubicBezTo>
                  <a:cubicBezTo>
                    <a:pt x="0" y="19863"/>
                    <a:pt x="0" y="20384"/>
                    <a:pt x="0" y="20732"/>
                  </a:cubicBezTo>
                  <a:cubicBezTo>
                    <a:pt x="0" y="21080"/>
                    <a:pt x="0" y="21254"/>
                    <a:pt x="309" y="21376"/>
                  </a:cubicBezTo>
                  <a:cubicBezTo>
                    <a:pt x="617" y="21497"/>
                    <a:pt x="1234" y="21567"/>
                    <a:pt x="2345" y="21550"/>
                  </a:cubicBezTo>
                  <a:cubicBezTo>
                    <a:pt x="3456" y="21532"/>
                    <a:pt x="5061" y="21428"/>
                    <a:pt x="6480" y="21393"/>
                  </a:cubicBezTo>
                  <a:cubicBezTo>
                    <a:pt x="7899" y="21358"/>
                    <a:pt x="9134" y="21393"/>
                    <a:pt x="10677" y="21341"/>
                  </a:cubicBezTo>
                  <a:cubicBezTo>
                    <a:pt x="12219" y="21289"/>
                    <a:pt x="14071" y="21150"/>
                    <a:pt x="15614" y="21045"/>
                  </a:cubicBezTo>
                  <a:cubicBezTo>
                    <a:pt x="17157" y="20941"/>
                    <a:pt x="18391" y="20871"/>
                    <a:pt x="19378" y="20871"/>
                  </a:cubicBezTo>
                  <a:cubicBezTo>
                    <a:pt x="20366" y="20871"/>
                    <a:pt x="21106" y="20941"/>
                    <a:pt x="21353" y="20889"/>
                  </a:cubicBezTo>
                  <a:cubicBezTo>
                    <a:pt x="21600" y="20837"/>
                    <a:pt x="21353" y="20663"/>
                    <a:pt x="21106" y="20176"/>
                  </a:cubicBezTo>
                  <a:cubicBezTo>
                    <a:pt x="20859" y="19689"/>
                    <a:pt x="20613" y="18889"/>
                    <a:pt x="20304" y="17915"/>
                  </a:cubicBezTo>
                  <a:cubicBezTo>
                    <a:pt x="19995" y="16941"/>
                    <a:pt x="19625" y="15793"/>
                    <a:pt x="19317" y="14750"/>
                  </a:cubicBezTo>
                  <a:cubicBezTo>
                    <a:pt x="19008" y="13706"/>
                    <a:pt x="18761" y="12767"/>
                    <a:pt x="18329" y="11880"/>
                  </a:cubicBezTo>
                  <a:cubicBezTo>
                    <a:pt x="17897" y="10993"/>
                    <a:pt x="17280" y="10158"/>
                    <a:pt x="16663" y="9254"/>
                  </a:cubicBezTo>
                  <a:cubicBezTo>
                    <a:pt x="16046" y="8350"/>
                    <a:pt x="15429" y="7376"/>
                    <a:pt x="14997" y="6524"/>
                  </a:cubicBezTo>
                  <a:cubicBezTo>
                    <a:pt x="14565" y="5671"/>
                    <a:pt x="14318" y="4941"/>
                    <a:pt x="14194" y="4124"/>
                  </a:cubicBezTo>
                  <a:cubicBezTo>
                    <a:pt x="14071" y="3306"/>
                    <a:pt x="14071" y="2402"/>
                    <a:pt x="14194" y="1776"/>
                  </a:cubicBezTo>
                  <a:cubicBezTo>
                    <a:pt x="14318" y="1150"/>
                    <a:pt x="14565" y="802"/>
                    <a:pt x="14688" y="541"/>
                  </a:cubicBezTo>
                  <a:cubicBezTo>
                    <a:pt x="14811" y="280"/>
                    <a:pt x="14811" y="106"/>
                    <a:pt x="14194" y="37"/>
                  </a:cubicBezTo>
                  <a:cubicBezTo>
                    <a:pt x="13577" y="-33"/>
                    <a:pt x="12343" y="2"/>
                    <a:pt x="10615" y="106"/>
                  </a:cubicBezTo>
                  <a:cubicBezTo>
                    <a:pt x="8887" y="210"/>
                    <a:pt x="6665" y="384"/>
                    <a:pt x="4814" y="454"/>
                  </a:cubicBezTo>
                  <a:cubicBezTo>
                    <a:pt x="2962" y="524"/>
                    <a:pt x="1481" y="489"/>
                    <a:pt x="0" y="454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3" name="Shape"/>
            <p:cNvSpPr/>
            <p:nvPr/>
          </p:nvSpPr>
          <p:spPr>
            <a:xfrm>
              <a:off x="6160393" y="3637463"/>
              <a:ext cx="393378" cy="1601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589" extrusionOk="0">
                  <a:moveTo>
                    <a:pt x="1398" y="21589"/>
                  </a:moveTo>
                  <a:cubicBezTo>
                    <a:pt x="1398" y="20962"/>
                    <a:pt x="1398" y="20335"/>
                    <a:pt x="1461" y="19583"/>
                  </a:cubicBezTo>
                  <a:cubicBezTo>
                    <a:pt x="1525" y="18830"/>
                    <a:pt x="1652" y="17952"/>
                    <a:pt x="1652" y="16965"/>
                  </a:cubicBezTo>
                  <a:cubicBezTo>
                    <a:pt x="1652" y="15977"/>
                    <a:pt x="1525" y="14880"/>
                    <a:pt x="1271" y="13955"/>
                  </a:cubicBezTo>
                  <a:cubicBezTo>
                    <a:pt x="1016" y="13031"/>
                    <a:pt x="635" y="12278"/>
                    <a:pt x="381" y="11573"/>
                  </a:cubicBezTo>
                  <a:cubicBezTo>
                    <a:pt x="127" y="10867"/>
                    <a:pt x="0" y="10209"/>
                    <a:pt x="0" y="9566"/>
                  </a:cubicBezTo>
                  <a:cubicBezTo>
                    <a:pt x="0" y="8924"/>
                    <a:pt x="127" y="8297"/>
                    <a:pt x="191" y="7309"/>
                  </a:cubicBezTo>
                  <a:cubicBezTo>
                    <a:pt x="254" y="6322"/>
                    <a:pt x="254" y="4974"/>
                    <a:pt x="254" y="3908"/>
                  </a:cubicBezTo>
                  <a:cubicBezTo>
                    <a:pt x="254" y="2842"/>
                    <a:pt x="254" y="2058"/>
                    <a:pt x="254" y="1588"/>
                  </a:cubicBezTo>
                  <a:cubicBezTo>
                    <a:pt x="254" y="1118"/>
                    <a:pt x="254" y="961"/>
                    <a:pt x="381" y="804"/>
                  </a:cubicBezTo>
                  <a:cubicBezTo>
                    <a:pt x="508" y="647"/>
                    <a:pt x="762" y="491"/>
                    <a:pt x="1525" y="397"/>
                  </a:cubicBezTo>
                  <a:cubicBezTo>
                    <a:pt x="2287" y="302"/>
                    <a:pt x="3558" y="271"/>
                    <a:pt x="5146" y="240"/>
                  </a:cubicBezTo>
                  <a:cubicBezTo>
                    <a:pt x="6734" y="208"/>
                    <a:pt x="8640" y="177"/>
                    <a:pt x="10228" y="130"/>
                  </a:cubicBezTo>
                  <a:cubicBezTo>
                    <a:pt x="11816" y="83"/>
                    <a:pt x="13087" y="20"/>
                    <a:pt x="14358" y="5"/>
                  </a:cubicBezTo>
                  <a:cubicBezTo>
                    <a:pt x="15628" y="-11"/>
                    <a:pt x="16899" y="20"/>
                    <a:pt x="18106" y="20"/>
                  </a:cubicBezTo>
                  <a:cubicBezTo>
                    <a:pt x="19313" y="20"/>
                    <a:pt x="20456" y="-11"/>
                    <a:pt x="21028" y="52"/>
                  </a:cubicBezTo>
                  <a:cubicBezTo>
                    <a:pt x="21600" y="114"/>
                    <a:pt x="21600" y="271"/>
                    <a:pt x="21282" y="585"/>
                  </a:cubicBezTo>
                  <a:cubicBezTo>
                    <a:pt x="20965" y="898"/>
                    <a:pt x="20329" y="1368"/>
                    <a:pt x="19821" y="1933"/>
                  </a:cubicBezTo>
                  <a:cubicBezTo>
                    <a:pt x="19313" y="2497"/>
                    <a:pt x="18932" y="3155"/>
                    <a:pt x="18614" y="3814"/>
                  </a:cubicBezTo>
                  <a:cubicBezTo>
                    <a:pt x="18296" y="4472"/>
                    <a:pt x="18042" y="5130"/>
                    <a:pt x="17788" y="5773"/>
                  </a:cubicBezTo>
                  <a:cubicBezTo>
                    <a:pt x="17534" y="6416"/>
                    <a:pt x="17280" y="7043"/>
                    <a:pt x="17089" y="7748"/>
                  </a:cubicBezTo>
                  <a:cubicBezTo>
                    <a:pt x="16899" y="8453"/>
                    <a:pt x="16772" y="9237"/>
                    <a:pt x="16772" y="10115"/>
                  </a:cubicBezTo>
                  <a:cubicBezTo>
                    <a:pt x="16772" y="10993"/>
                    <a:pt x="16899" y="11965"/>
                    <a:pt x="16962" y="13062"/>
                  </a:cubicBezTo>
                  <a:cubicBezTo>
                    <a:pt x="17026" y="14159"/>
                    <a:pt x="17026" y="15382"/>
                    <a:pt x="16899" y="16307"/>
                  </a:cubicBezTo>
                  <a:cubicBezTo>
                    <a:pt x="16772" y="17231"/>
                    <a:pt x="16518" y="17858"/>
                    <a:pt x="16581" y="18485"/>
                  </a:cubicBezTo>
                  <a:cubicBezTo>
                    <a:pt x="16645" y="19112"/>
                    <a:pt x="17026" y="19739"/>
                    <a:pt x="17216" y="20131"/>
                  </a:cubicBezTo>
                  <a:cubicBezTo>
                    <a:pt x="17407" y="20523"/>
                    <a:pt x="17407" y="20680"/>
                    <a:pt x="17089" y="20758"/>
                  </a:cubicBezTo>
                  <a:cubicBezTo>
                    <a:pt x="16772" y="20837"/>
                    <a:pt x="16136" y="20837"/>
                    <a:pt x="14866" y="20805"/>
                  </a:cubicBezTo>
                  <a:cubicBezTo>
                    <a:pt x="13595" y="20774"/>
                    <a:pt x="11689" y="20711"/>
                    <a:pt x="9784" y="20758"/>
                  </a:cubicBezTo>
                  <a:cubicBezTo>
                    <a:pt x="7878" y="20805"/>
                    <a:pt x="5972" y="20962"/>
                    <a:pt x="4701" y="21072"/>
                  </a:cubicBezTo>
                  <a:cubicBezTo>
                    <a:pt x="3431" y="21181"/>
                    <a:pt x="2795" y="21244"/>
                    <a:pt x="2224" y="21338"/>
                  </a:cubicBezTo>
                  <a:cubicBezTo>
                    <a:pt x="1652" y="21432"/>
                    <a:pt x="1144" y="21558"/>
                    <a:pt x="889" y="21542"/>
                  </a:cubicBezTo>
                  <a:cubicBezTo>
                    <a:pt x="635" y="21526"/>
                    <a:pt x="635" y="21370"/>
                    <a:pt x="635" y="21213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4" name="Line"/>
            <p:cNvSpPr/>
            <p:nvPr/>
          </p:nvSpPr>
          <p:spPr>
            <a:xfrm>
              <a:off x="58861" y="43777"/>
              <a:ext cx="312560" cy="62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96" extrusionOk="0">
                  <a:moveTo>
                    <a:pt x="1601" y="16133"/>
                  </a:moveTo>
                  <a:cubicBezTo>
                    <a:pt x="1601" y="17584"/>
                    <a:pt x="1601" y="19034"/>
                    <a:pt x="1283" y="20002"/>
                  </a:cubicBezTo>
                  <a:cubicBezTo>
                    <a:pt x="966" y="20969"/>
                    <a:pt x="330" y="21452"/>
                    <a:pt x="92" y="21493"/>
                  </a:cubicBezTo>
                  <a:cubicBezTo>
                    <a:pt x="-146" y="21533"/>
                    <a:pt x="13" y="21130"/>
                    <a:pt x="1363" y="19800"/>
                  </a:cubicBezTo>
                  <a:cubicBezTo>
                    <a:pt x="2713" y="18470"/>
                    <a:pt x="5254" y="16214"/>
                    <a:pt x="7001" y="13715"/>
                  </a:cubicBezTo>
                  <a:cubicBezTo>
                    <a:pt x="8748" y="11217"/>
                    <a:pt x="9701" y="8476"/>
                    <a:pt x="10336" y="6300"/>
                  </a:cubicBezTo>
                  <a:cubicBezTo>
                    <a:pt x="10972" y="4124"/>
                    <a:pt x="11289" y="2512"/>
                    <a:pt x="11607" y="1505"/>
                  </a:cubicBezTo>
                  <a:cubicBezTo>
                    <a:pt x="11925" y="497"/>
                    <a:pt x="12242" y="94"/>
                    <a:pt x="12719" y="14"/>
                  </a:cubicBezTo>
                  <a:cubicBezTo>
                    <a:pt x="13195" y="-67"/>
                    <a:pt x="13830" y="175"/>
                    <a:pt x="14783" y="1464"/>
                  </a:cubicBezTo>
                  <a:cubicBezTo>
                    <a:pt x="15736" y="2754"/>
                    <a:pt x="17007" y="5091"/>
                    <a:pt x="17960" y="7549"/>
                  </a:cubicBezTo>
                  <a:cubicBezTo>
                    <a:pt x="18913" y="10008"/>
                    <a:pt x="19548" y="12587"/>
                    <a:pt x="20104" y="14561"/>
                  </a:cubicBezTo>
                  <a:cubicBezTo>
                    <a:pt x="20660" y="16536"/>
                    <a:pt x="21136" y="17906"/>
                    <a:pt x="21295" y="18833"/>
                  </a:cubicBezTo>
                  <a:cubicBezTo>
                    <a:pt x="21454" y="19760"/>
                    <a:pt x="21295" y="20243"/>
                    <a:pt x="20422" y="20485"/>
                  </a:cubicBezTo>
                  <a:cubicBezTo>
                    <a:pt x="19548" y="20727"/>
                    <a:pt x="17960" y="20727"/>
                    <a:pt x="16372" y="20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5" name="Line"/>
            <p:cNvSpPr/>
            <p:nvPr/>
          </p:nvSpPr>
          <p:spPr>
            <a:xfrm>
              <a:off x="124151" y="453415"/>
              <a:ext cx="279026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60" y="15840"/>
                    <a:pt x="9720" y="10080"/>
                    <a:pt x="13320" y="6480"/>
                  </a:cubicBezTo>
                  <a:cubicBezTo>
                    <a:pt x="16920" y="2880"/>
                    <a:pt x="1926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6" name="Line"/>
            <p:cNvSpPr/>
            <p:nvPr/>
          </p:nvSpPr>
          <p:spPr>
            <a:xfrm>
              <a:off x="486883" y="336504"/>
              <a:ext cx="170705" cy="27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3" extrusionOk="0">
                  <a:moveTo>
                    <a:pt x="0" y="10302"/>
                  </a:moveTo>
                  <a:cubicBezTo>
                    <a:pt x="1459" y="13414"/>
                    <a:pt x="2919" y="16526"/>
                    <a:pt x="3357" y="18539"/>
                  </a:cubicBezTo>
                  <a:cubicBezTo>
                    <a:pt x="3795" y="20553"/>
                    <a:pt x="3211" y="21468"/>
                    <a:pt x="2773" y="21376"/>
                  </a:cubicBezTo>
                  <a:cubicBezTo>
                    <a:pt x="2335" y="21285"/>
                    <a:pt x="2043" y="20187"/>
                    <a:pt x="3503" y="16800"/>
                  </a:cubicBezTo>
                  <a:cubicBezTo>
                    <a:pt x="4962" y="13414"/>
                    <a:pt x="8173" y="7739"/>
                    <a:pt x="10362" y="4536"/>
                  </a:cubicBezTo>
                  <a:cubicBezTo>
                    <a:pt x="12551" y="1332"/>
                    <a:pt x="13719" y="600"/>
                    <a:pt x="15032" y="234"/>
                  </a:cubicBezTo>
                  <a:cubicBezTo>
                    <a:pt x="16346" y="-132"/>
                    <a:pt x="17805" y="-132"/>
                    <a:pt x="18973" y="692"/>
                  </a:cubicBezTo>
                  <a:cubicBezTo>
                    <a:pt x="20141" y="1515"/>
                    <a:pt x="21016" y="3163"/>
                    <a:pt x="21308" y="4170"/>
                  </a:cubicBezTo>
                  <a:cubicBezTo>
                    <a:pt x="21600" y="5176"/>
                    <a:pt x="21308" y="5543"/>
                    <a:pt x="21016" y="59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7" name="Line"/>
            <p:cNvSpPr/>
            <p:nvPr/>
          </p:nvSpPr>
          <p:spPr>
            <a:xfrm>
              <a:off x="626372" y="374715"/>
              <a:ext cx="425538" cy="25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094" extrusionOk="0">
                  <a:moveTo>
                    <a:pt x="1762" y="8686"/>
                  </a:moveTo>
                  <a:cubicBezTo>
                    <a:pt x="1293" y="9444"/>
                    <a:pt x="823" y="10202"/>
                    <a:pt x="471" y="11055"/>
                  </a:cubicBezTo>
                  <a:cubicBezTo>
                    <a:pt x="119" y="11907"/>
                    <a:pt x="-116" y="12855"/>
                    <a:pt x="60" y="13423"/>
                  </a:cubicBezTo>
                  <a:cubicBezTo>
                    <a:pt x="236" y="13992"/>
                    <a:pt x="823" y="14181"/>
                    <a:pt x="2584" y="12949"/>
                  </a:cubicBezTo>
                  <a:cubicBezTo>
                    <a:pt x="4345" y="11718"/>
                    <a:pt x="7280" y="9065"/>
                    <a:pt x="9041" y="7076"/>
                  </a:cubicBezTo>
                  <a:cubicBezTo>
                    <a:pt x="10801" y="5086"/>
                    <a:pt x="11388" y="3760"/>
                    <a:pt x="11682" y="2623"/>
                  </a:cubicBezTo>
                  <a:cubicBezTo>
                    <a:pt x="11975" y="1486"/>
                    <a:pt x="11975" y="539"/>
                    <a:pt x="11623" y="160"/>
                  </a:cubicBezTo>
                  <a:cubicBezTo>
                    <a:pt x="11271" y="-219"/>
                    <a:pt x="10567" y="-30"/>
                    <a:pt x="9334" y="1865"/>
                  </a:cubicBezTo>
                  <a:cubicBezTo>
                    <a:pt x="8101" y="3760"/>
                    <a:pt x="6341" y="7360"/>
                    <a:pt x="5401" y="10770"/>
                  </a:cubicBezTo>
                  <a:cubicBezTo>
                    <a:pt x="4462" y="14181"/>
                    <a:pt x="4345" y="17402"/>
                    <a:pt x="5401" y="19202"/>
                  </a:cubicBezTo>
                  <a:cubicBezTo>
                    <a:pt x="6458" y="21002"/>
                    <a:pt x="8688" y="21381"/>
                    <a:pt x="11564" y="20907"/>
                  </a:cubicBezTo>
                  <a:cubicBezTo>
                    <a:pt x="14441" y="20434"/>
                    <a:pt x="17962" y="19107"/>
                    <a:pt x="21484" y="17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8" name="Line"/>
            <p:cNvSpPr/>
            <p:nvPr/>
          </p:nvSpPr>
          <p:spPr>
            <a:xfrm>
              <a:off x="1307305" y="346456"/>
              <a:ext cx="281728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extrusionOk="0">
                  <a:moveTo>
                    <a:pt x="3924" y="2062"/>
                  </a:moveTo>
                  <a:cubicBezTo>
                    <a:pt x="2685" y="1520"/>
                    <a:pt x="1445" y="977"/>
                    <a:pt x="737" y="977"/>
                  </a:cubicBezTo>
                  <a:cubicBezTo>
                    <a:pt x="29" y="977"/>
                    <a:pt x="-148" y="1520"/>
                    <a:pt x="118" y="2768"/>
                  </a:cubicBezTo>
                  <a:cubicBezTo>
                    <a:pt x="383" y="4016"/>
                    <a:pt x="1091" y="5970"/>
                    <a:pt x="1711" y="7218"/>
                  </a:cubicBezTo>
                  <a:cubicBezTo>
                    <a:pt x="2331" y="8466"/>
                    <a:pt x="2862" y="9009"/>
                    <a:pt x="4455" y="8901"/>
                  </a:cubicBezTo>
                  <a:cubicBezTo>
                    <a:pt x="6049" y="8792"/>
                    <a:pt x="8704" y="8032"/>
                    <a:pt x="10741" y="6621"/>
                  </a:cubicBezTo>
                  <a:cubicBezTo>
                    <a:pt x="12777" y="5210"/>
                    <a:pt x="14193" y="3148"/>
                    <a:pt x="14901" y="1845"/>
                  </a:cubicBezTo>
                  <a:cubicBezTo>
                    <a:pt x="15609" y="543"/>
                    <a:pt x="15609" y="0"/>
                    <a:pt x="16052" y="0"/>
                  </a:cubicBezTo>
                  <a:cubicBezTo>
                    <a:pt x="16495" y="0"/>
                    <a:pt x="17380" y="543"/>
                    <a:pt x="18265" y="2659"/>
                  </a:cubicBezTo>
                  <a:cubicBezTo>
                    <a:pt x="19150" y="4776"/>
                    <a:pt x="20036" y="8466"/>
                    <a:pt x="20567" y="11885"/>
                  </a:cubicBezTo>
                  <a:cubicBezTo>
                    <a:pt x="21098" y="15305"/>
                    <a:pt x="21275" y="18452"/>
                    <a:pt x="2145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49" name="Line"/>
            <p:cNvSpPr/>
            <p:nvPr/>
          </p:nvSpPr>
          <p:spPr>
            <a:xfrm>
              <a:off x="1636118" y="356795"/>
              <a:ext cx="186673" cy="23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173" extrusionOk="0">
                  <a:moveTo>
                    <a:pt x="6365" y="4228"/>
                  </a:moveTo>
                  <a:cubicBezTo>
                    <a:pt x="5079" y="2994"/>
                    <a:pt x="3793" y="1759"/>
                    <a:pt x="2765" y="1657"/>
                  </a:cubicBezTo>
                  <a:cubicBezTo>
                    <a:pt x="1736" y="1554"/>
                    <a:pt x="965" y="2582"/>
                    <a:pt x="450" y="5668"/>
                  </a:cubicBezTo>
                  <a:cubicBezTo>
                    <a:pt x="-64" y="8754"/>
                    <a:pt x="-321" y="13897"/>
                    <a:pt x="708" y="17085"/>
                  </a:cubicBezTo>
                  <a:cubicBezTo>
                    <a:pt x="1736" y="20274"/>
                    <a:pt x="4050" y="21508"/>
                    <a:pt x="7779" y="21097"/>
                  </a:cubicBezTo>
                  <a:cubicBezTo>
                    <a:pt x="11508" y="20685"/>
                    <a:pt x="16650" y="18628"/>
                    <a:pt x="18965" y="15131"/>
                  </a:cubicBezTo>
                  <a:cubicBezTo>
                    <a:pt x="21279" y="11634"/>
                    <a:pt x="20765" y="6697"/>
                    <a:pt x="19993" y="3817"/>
                  </a:cubicBezTo>
                  <a:cubicBezTo>
                    <a:pt x="19222" y="937"/>
                    <a:pt x="18193" y="114"/>
                    <a:pt x="16393" y="11"/>
                  </a:cubicBezTo>
                  <a:cubicBezTo>
                    <a:pt x="14593" y="-92"/>
                    <a:pt x="12022" y="525"/>
                    <a:pt x="10736" y="1965"/>
                  </a:cubicBezTo>
                  <a:cubicBezTo>
                    <a:pt x="9450" y="3405"/>
                    <a:pt x="9450" y="5668"/>
                    <a:pt x="9708" y="6902"/>
                  </a:cubicBezTo>
                  <a:cubicBezTo>
                    <a:pt x="9965" y="8137"/>
                    <a:pt x="10479" y="8342"/>
                    <a:pt x="10993" y="8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0" name="Line"/>
            <p:cNvSpPr/>
            <p:nvPr/>
          </p:nvSpPr>
          <p:spPr>
            <a:xfrm>
              <a:off x="1888984" y="331109"/>
              <a:ext cx="205943" cy="245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3" h="20941" extrusionOk="0">
                  <a:moveTo>
                    <a:pt x="0" y="6857"/>
                  </a:moveTo>
                  <a:cubicBezTo>
                    <a:pt x="475" y="10028"/>
                    <a:pt x="949" y="13198"/>
                    <a:pt x="1543" y="15675"/>
                  </a:cubicBezTo>
                  <a:cubicBezTo>
                    <a:pt x="2136" y="18152"/>
                    <a:pt x="2848" y="19936"/>
                    <a:pt x="4510" y="20629"/>
                  </a:cubicBezTo>
                  <a:cubicBezTo>
                    <a:pt x="6171" y="21323"/>
                    <a:pt x="8782" y="20927"/>
                    <a:pt x="11868" y="18747"/>
                  </a:cubicBezTo>
                  <a:cubicBezTo>
                    <a:pt x="14954" y="16567"/>
                    <a:pt x="18514" y="12604"/>
                    <a:pt x="20057" y="9334"/>
                  </a:cubicBezTo>
                  <a:cubicBezTo>
                    <a:pt x="21600" y="6064"/>
                    <a:pt x="21125" y="3488"/>
                    <a:pt x="19820" y="1903"/>
                  </a:cubicBezTo>
                  <a:cubicBezTo>
                    <a:pt x="18514" y="317"/>
                    <a:pt x="16378" y="-277"/>
                    <a:pt x="15429" y="119"/>
                  </a:cubicBezTo>
                  <a:cubicBezTo>
                    <a:pt x="14479" y="516"/>
                    <a:pt x="14716" y="1903"/>
                    <a:pt x="14954" y="32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1" name="Line"/>
            <p:cNvSpPr/>
            <p:nvPr/>
          </p:nvSpPr>
          <p:spPr>
            <a:xfrm>
              <a:off x="2405180" y="209268"/>
              <a:ext cx="27904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680"/>
                    <a:pt x="7200" y="9360"/>
                    <a:pt x="10800" y="12960"/>
                  </a:cubicBezTo>
                  <a:cubicBezTo>
                    <a:pt x="14400" y="16560"/>
                    <a:pt x="1800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2" name="Line"/>
            <p:cNvSpPr/>
            <p:nvPr/>
          </p:nvSpPr>
          <p:spPr>
            <a:xfrm>
              <a:off x="2463601" y="320275"/>
              <a:ext cx="796260" cy="34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30" extrusionOk="0">
                  <a:moveTo>
                    <a:pt x="3874" y="883"/>
                  </a:moveTo>
                  <a:cubicBezTo>
                    <a:pt x="3499" y="601"/>
                    <a:pt x="3123" y="319"/>
                    <a:pt x="2622" y="1025"/>
                  </a:cubicBezTo>
                  <a:cubicBezTo>
                    <a:pt x="2121" y="1730"/>
                    <a:pt x="1495" y="3425"/>
                    <a:pt x="994" y="5613"/>
                  </a:cubicBezTo>
                  <a:cubicBezTo>
                    <a:pt x="493" y="7801"/>
                    <a:pt x="118" y="10483"/>
                    <a:pt x="24" y="12107"/>
                  </a:cubicBezTo>
                  <a:cubicBezTo>
                    <a:pt x="-70" y="13730"/>
                    <a:pt x="118" y="14295"/>
                    <a:pt x="587" y="14578"/>
                  </a:cubicBezTo>
                  <a:cubicBezTo>
                    <a:pt x="1057" y="14860"/>
                    <a:pt x="1808" y="14860"/>
                    <a:pt x="3029" y="13730"/>
                  </a:cubicBezTo>
                  <a:cubicBezTo>
                    <a:pt x="4250" y="12601"/>
                    <a:pt x="5940" y="10342"/>
                    <a:pt x="7036" y="8295"/>
                  </a:cubicBezTo>
                  <a:cubicBezTo>
                    <a:pt x="8132" y="6248"/>
                    <a:pt x="8633" y="4413"/>
                    <a:pt x="8914" y="3072"/>
                  </a:cubicBezTo>
                  <a:cubicBezTo>
                    <a:pt x="9196" y="1730"/>
                    <a:pt x="9259" y="883"/>
                    <a:pt x="9133" y="389"/>
                  </a:cubicBezTo>
                  <a:cubicBezTo>
                    <a:pt x="9008" y="-105"/>
                    <a:pt x="8695" y="-246"/>
                    <a:pt x="8132" y="672"/>
                  </a:cubicBezTo>
                  <a:cubicBezTo>
                    <a:pt x="7568" y="1589"/>
                    <a:pt x="6754" y="3566"/>
                    <a:pt x="6160" y="5895"/>
                  </a:cubicBezTo>
                  <a:cubicBezTo>
                    <a:pt x="5565" y="8225"/>
                    <a:pt x="5189" y="10907"/>
                    <a:pt x="5033" y="12672"/>
                  </a:cubicBezTo>
                  <a:cubicBezTo>
                    <a:pt x="4876" y="14436"/>
                    <a:pt x="4939" y="15283"/>
                    <a:pt x="5377" y="15919"/>
                  </a:cubicBezTo>
                  <a:cubicBezTo>
                    <a:pt x="5815" y="16554"/>
                    <a:pt x="6629" y="16978"/>
                    <a:pt x="7819" y="16201"/>
                  </a:cubicBezTo>
                  <a:cubicBezTo>
                    <a:pt x="9008" y="15425"/>
                    <a:pt x="10573" y="13448"/>
                    <a:pt x="11544" y="11613"/>
                  </a:cubicBezTo>
                  <a:cubicBezTo>
                    <a:pt x="12514" y="9778"/>
                    <a:pt x="12890" y="8083"/>
                    <a:pt x="13172" y="6813"/>
                  </a:cubicBezTo>
                  <a:cubicBezTo>
                    <a:pt x="13453" y="5542"/>
                    <a:pt x="13641" y="4695"/>
                    <a:pt x="13579" y="4413"/>
                  </a:cubicBezTo>
                  <a:cubicBezTo>
                    <a:pt x="13516" y="4130"/>
                    <a:pt x="13203" y="4413"/>
                    <a:pt x="12671" y="5683"/>
                  </a:cubicBezTo>
                  <a:cubicBezTo>
                    <a:pt x="12139" y="6954"/>
                    <a:pt x="11387" y="9213"/>
                    <a:pt x="10980" y="10836"/>
                  </a:cubicBezTo>
                  <a:cubicBezTo>
                    <a:pt x="10573" y="12460"/>
                    <a:pt x="10511" y="13448"/>
                    <a:pt x="10636" y="14083"/>
                  </a:cubicBezTo>
                  <a:cubicBezTo>
                    <a:pt x="10761" y="14719"/>
                    <a:pt x="11074" y="15001"/>
                    <a:pt x="11607" y="14930"/>
                  </a:cubicBezTo>
                  <a:cubicBezTo>
                    <a:pt x="12139" y="14860"/>
                    <a:pt x="12890" y="14436"/>
                    <a:pt x="13453" y="13730"/>
                  </a:cubicBezTo>
                  <a:cubicBezTo>
                    <a:pt x="14017" y="13025"/>
                    <a:pt x="14393" y="12036"/>
                    <a:pt x="14737" y="11119"/>
                  </a:cubicBezTo>
                  <a:cubicBezTo>
                    <a:pt x="15081" y="10201"/>
                    <a:pt x="15394" y="9354"/>
                    <a:pt x="15645" y="9213"/>
                  </a:cubicBezTo>
                  <a:cubicBezTo>
                    <a:pt x="15895" y="9072"/>
                    <a:pt x="16083" y="9636"/>
                    <a:pt x="16177" y="11401"/>
                  </a:cubicBezTo>
                  <a:cubicBezTo>
                    <a:pt x="16271" y="13166"/>
                    <a:pt x="16271" y="16130"/>
                    <a:pt x="16240" y="18107"/>
                  </a:cubicBezTo>
                  <a:cubicBezTo>
                    <a:pt x="16208" y="20083"/>
                    <a:pt x="16146" y="21072"/>
                    <a:pt x="16114" y="21213"/>
                  </a:cubicBezTo>
                  <a:cubicBezTo>
                    <a:pt x="16083" y="21354"/>
                    <a:pt x="16083" y="20648"/>
                    <a:pt x="16240" y="18036"/>
                  </a:cubicBezTo>
                  <a:cubicBezTo>
                    <a:pt x="16396" y="15425"/>
                    <a:pt x="16709" y="10907"/>
                    <a:pt x="17335" y="7942"/>
                  </a:cubicBezTo>
                  <a:cubicBezTo>
                    <a:pt x="17961" y="4978"/>
                    <a:pt x="18900" y="3566"/>
                    <a:pt x="19652" y="3283"/>
                  </a:cubicBezTo>
                  <a:cubicBezTo>
                    <a:pt x="20403" y="3001"/>
                    <a:pt x="20967" y="3848"/>
                    <a:pt x="21248" y="4625"/>
                  </a:cubicBezTo>
                  <a:cubicBezTo>
                    <a:pt x="21530" y="5401"/>
                    <a:pt x="21530" y="6107"/>
                    <a:pt x="21060" y="7166"/>
                  </a:cubicBezTo>
                  <a:cubicBezTo>
                    <a:pt x="20591" y="8225"/>
                    <a:pt x="19652" y="9636"/>
                    <a:pt x="18650" y="10483"/>
                  </a:cubicBezTo>
                  <a:cubicBezTo>
                    <a:pt x="17648" y="11330"/>
                    <a:pt x="16584" y="11613"/>
                    <a:pt x="15520" y="118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3" name="Line"/>
            <p:cNvSpPr/>
            <p:nvPr/>
          </p:nvSpPr>
          <p:spPr>
            <a:xfrm>
              <a:off x="3325963" y="390635"/>
              <a:ext cx="48830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4" name="Line"/>
            <p:cNvSpPr/>
            <p:nvPr/>
          </p:nvSpPr>
          <p:spPr>
            <a:xfrm>
              <a:off x="3339914" y="195317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5" name="Line"/>
            <p:cNvSpPr/>
            <p:nvPr/>
          </p:nvSpPr>
          <p:spPr>
            <a:xfrm>
              <a:off x="3462214" y="356712"/>
              <a:ext cx="240434" cy="17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0237" extrusionOk="0">
                  <a:moveTo>
                    <a:pt x="1538" y="6449"/>
                  </a:moveTo>
                  <a:cubicBezTo>
                    <a:pt x="1122" y="9183"/>
                    <a:pt x="707" y="11918"/>
                    <a:pt x="395" y="14515"/>
                  </a:cubicBezTo>
                  <a:cubicBezTo>
                    <a:pt x="84" y="17113"/>
                    <a:pt x="-124" y="19573"/>
                    <a:pt x="84" y="20120"/>
                  </a:cubicBezTo>
                  <a:cubicBezTo>
                    <a:pt x="291" y="20667"/>
                    <a:pt x="914" y="19300"/>
                    <a:pt x="2368" y="15745"/>
                  </a:cubicBezTo>
                  <a:cubicBezTo>
                    <a:pt x="3822" y="12191"/>
                    <a:pt x="6107" y="6449"/>
                    <a:pt x="7768" y="3168"/>
                  </a:cubicBezTo>
                  <a:cubicBezTo>
                    <a:pt x="9430" y="-113"/>
                    <a:pt x="10468" y="-933"/>
                    <a:pt x="12130" y="1118"/>
                  </a:cubicBezTo>
                  <a:cubicBezTo>
                    <a:pt x="13791" y="3168"/>
                    <a:pt x="16076" y="8090"/>
                    <a:pt x="17218" y="11234"/>
                  </a:cubicBezTo>
                  <a:cubicBezTo>
                    <a:pt x="18361" y="14378"/>
                    <a:pt x="18361" y="15745"/>
                    <a:pt x="18880" y="16566"/>
                  </a:cubicBezTo>
                  <a:cubicBezTo>
                    <a:pt x="19399" y="17386"/>
                    <a:pt x="20438" y="17659"/>
                    <a:pt x="21476" y="17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6" name="Line"/>
            <p:cNvSpPr/>
            <p:nvPr/>
          </p:nvSpPr>
          <p:spPr>
            <a:xfrm>
              <a:off x="3256207" y="362732"/>
              <a:ext cx="693089" cy="5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37" extrusionOk="0">
                  <a:moveTo>
                    <a:pt x="19008" y="0"/>
                  </a:moveTo>
                  <a:cubicBezTo>
                    <a:pt x="17280" y="1276"/>
                    <a:pt x="15552" y="2551"/>
                    <a:pt x="14544" y="3402"/>
                  </a:cubicBezTo>
                  <a:cubicBezTo>
                    <a:pt x="13536" y="4252"/>
                    <a:pt x="13248" y="4677"/>
                    <a:pt x="13320" y="4805"/>
                  </a:cubicBezTo>
                  <a:cubicBezTo>
                    <a:pt x="13392" y="4932"/>
                    <a:pt x="13824" y="4762"/>
                    <a:pt x="14652" y="4252"/>
                  </a:cubicBezTo>
                  <a:cubicBezTo>
                    <a:pt x="15480" y="3742"/>
                    <a:pt x="16704" y="2891"/>
                    <a:pt x="17640" y="2594"/>
                  </a:cubicBezTo>
                  <a:cubicBezTo>
                    <a:pt x="18576" y="2296"/>
                    <a:pt x="19224" y="2551"/>
                    <a:pt x="19872" y="3954"/>
                  </a:cubicBezTo>
                  <a:cubicBezTo>
                    <a:pt x="20520" y="5357"/>
                    <a:pt x="21168" y="7909"/>
                    <a:pt x="21384" y="10290"/>
                  </a:cubicBezTo>
                  <a:cubicBezTo>
                    <a:pt x="21600" y="12671"/>
                    <a:pt x="21384" y="14882"/>
                    <a:pt x="20484" y="16583"/>
                  </a:cubicBezTo>
                  <a:cubicBezTo>
                    <a:pt x="19584" y="18283"/>
                    <a:pt x="18000" y="19474"/>
                    <a:pt x="15984" y="20239"/>
                  </a:cubicBezTo>
                  <a:cubicBezTo>
                    <a:pt x="13968" y="21005"/>
                    <a:pt x="11520" y="21345"/>
                    <a:pt x="8784" y="21472"/>
                  </a:cubicBezTo>
                  <a:cubicBezTo>
                    <a:pt x="6048" y="21600"/>
                    <a:pt x="3024" y="21515"/>
                    <a:pt x="0" y="214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7" name="Line"/>
            <p:cNvSpPr/>
            <p:nvPr/>
          </p:nvSpPr>
          <p:spPr>
            <a:xfrm>
              <a:off x="4296092" y="80437"/>
              <a:ext cx="48314" cy="47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31" extrusionOk="0">
                  <a:moveTo>
                    <a:pt x="18285" y="2372"/>
                  </a:moveTo>
                  <a:cubicBezTo>
                    <a:pt x="16228" y="1737"/>
                    <a:pt x="14171" y="1102"/>
                    <a:pt x="11085" y="625"/>
                  </a:cubicBezTo>
                  <a:cubicBezTo>
                    <a:pt x="8000" y="149"/>
                    <a:pt x="3885" y="-169"/>
                    <a:pt x="1828" y="96"/>
                  </a:cubicBezTo>
                  <a:cubicBezTo>
                    <a:pt x="-229" y="360"/>
                    <a:pt x="-229" y="1207"/>
                    <a:pt x="285" y="3537"/>
                  </a:cubicBezTo>
                  <a:cubicBezTo>
                    <a:pt x="800" y="5866"/>
                    <a:pt x="1828" y="9678"/>
                    <a:pt x="5428" y="12907"/>
                  </a:cubicBezTo>
                  <a:cubicBezTo>
                    <a:pt x="9028" y="16137"/>
                    <a:pt x="15200" y="18784"/>
                    <a:pt x="21371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8" name="Line"/>
            <p:cNvSpPr/>
            <p:nvPr/>
          </p:nvSpPr>
          <p:spPr>
            <a:xfrm>
              <a:off x="4317545" y="279025"/>
              <a:ext cx="289298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6" extrusionOk="0">
                  <a:moveTo>
                    <a:pt x="11752" y="0"/>
                  </a:moveTo>
                  <a:cubicBezTo>
                    <a:pt x="8323" y="5457"/>
                    <a:pt x="4894" y="10914"/>
                    <a:pt x="2837" y="14211"/>
                  </a:cubicBezTo>
                  <a:cubicBezTo>
                    <a:pt x="780" y="17507"/>
                    <a:pt x="94" y="18644"/>
                    <a:pt x="9" y="19667"/>
                  </a:cubicBezTo>
                  <a:cubicBezTo>
                    <a:pt x="-77" y="20691"/>
                    <a:pt x="437" y="21600"/>
                    <a:pt x="2580" y="21486"/>
                  </a:cubicBezTo>
                  <a:cubicBezTo>
                    <a:pt x="4723" y="21373"/>
                    <a:pt x="8494" y="20236"/>
                    <a:pt x="11752" y="18872"/>
                  </a:cubicBezTo>
                  <a:cubicBezTo>
                    <a:pt x="15009" y="17507"/>
                    <a:pt x="17752" y="15916"/>
                    <a:pt x="19380" y="14665"/>
                  </a:cubicBezTo>
                  <a:cubicBezTo>
                    <a:pt x="21009" y="13415"/>
                    <a:pt x="21523" y="12505"/>
                    <a:pt x="21266" y="11823"/>
                  </a:cubicBezTo>
                  <a:cubicBezTo>
                    <a:pt x="21009" y="11141"/>
                    <a:pt x="19980" y="10686"/>
                    <a:pt x="18952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59" name="Line"/>
            <p:cNvSpPr/>
            <p:nvPr/>
          </p:nvSpPr>
          <p:spPr>
            <a:xfrm>
              <a:off x="4646682" y="334830"/>
              <a:ext cx="53480" cy="218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8" extrusionOk="0">
                  <a:moveTo>
                    <a:pt x="18783" y="0"/>
                  </a:moveTo>
                  <a:cubicBezTo>
                    <a:pt x="13148" y="4775"/>
                    <a:pt x="7513" y="9549"/>
                    <a:pt x="4226" y="12619"/>
                  </a:cubicBezTo>
                  <a:cubicBezTo>
                    <a:pt x="939" y="15688"/>
                    <a:pt x="0" y="17053"/>
                    <a:pt x="0" y="18303"/>
                  </a:cubicBezTo>
                  <a:cubicBezTo>
                    <a:pt x="0" y="19554"/>
                    <a:pt x="939" y="20691"/>
                    <a:pt x="4696" y="21145"/>
                  </a:cubicBezTo>
                  <a:cubicBezTo>
                    <a:pt x="8452" y="21600"/>
                    <a:pt x="15026" y="21373"/>
                    <a:pt x="21600" y="21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0" name="Line"/>
            <p:cNvSpPr/>
            <p:nvPr/>
          </p:nvSpPr>
          <p:spPr>
            <a:xfrm>
              <a:off x="4813225" y="146488"/>
              <a:ext cx="270597" cy="38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40" extrusionOk="0">
                  <a:moveTo>
                    <a:pt x="18162" y="0"/>
                  </a:moveTo>
                  <a:cubicBezTo>
                    <a:pt x="17793" y="4478"/>
                    <a:pt x="17423" y="8956"/>
                    <a:pt x="17147" y="11590"/>
                  </a:cubicBezTo>
                  <a:cubicBezTo>
                    <a:pt x="16870" y="14224"/>
                    <a:pt x="16685" y="15015"/>
                    <a:pt x="16500" y="15739"/>
                  </a:cubicBezTo>
                  <a:cubicBezTo>
                    <a:pt x="16316" y="16463"/>
                    <a:pt x="16131" y="17122"/>
                    <a:pt x="15485" y="17320"/>
                  </a:cubicBezTo>
                  <a:cubicBezTo>
                    <a:pt x="14839" y="17517"/>
                    <a:pt x="13731" y="17254"/>
                    <a:pt x="12162" y="16727"/>
                  </a:cubicBezTo>
                  <a:cubicBezTo>
                    <a:pt x="10593" y="16200"/>
                    <a:pt x="8562" y="15410"/>
                    <a:pt x="6900" y="15015"/>
                  </a:cubicBezTo>
                  <a:cubicBezTo>
                    <a:pt x="5239" y="14620"/>
                    <a:pt x="3947" y="14620"/>
                    <a:pt x="2839" y="15212"/>
                  </a:cubicBezTo>
                  <a:cubicBezTo>
                    <a:pt x="1731" y="15805"/>
                    <a:pt x="808" y="16990"/>
                    <a:pt x="347" y="17978"/>
                  </a:cubicBezTo>
                  <a:cubicBezTo>
                    <a:pt x="-115" y="18966"/>
                    <a:pt x="-115" y="19756"/>
                    <a:pt x="347" y="20415"/>
                  </a:cubicBezTo>
                  <a:cubicBezTo>
                    <a:pt x="808" y="21073"/>
                    <a:pt x="1731" y="21600"/>
                    <a:pt x="5331" y="21534"/>
                  </a:cubicBezTo>
                  <a:cubicBezTo>
                    <a:pt x="8931" y="21468"/>
                    <a:pt x="15208" y="20810"/>
                    <a:pt x="21485" y="201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1" name="Line"/>
            <p:cNvSpPr/>
            <p:nvPr/>
          </p:nvSpPr>
          <p:spPr>
            <a:xfrm>
              <a:off x="5126717" y="334830"/>
              <a:ext cx="187301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extrusionOk="0">
                  <a:moveTo>
                    <a:pt x="21481" y="0"/>
                  </a:moveTo>
                  <a:cubicBezTo>
                    <a:pt x="16414" y="1029"/>
                    <a:pt x="11348" y="2057"/>
                    <a:pt x="8148" y="2957"/>
                  </a:cubicBezTo>
                  <a:cubicBezTo>
                    <a:pt x="4948" y="3857"/>
                    <a:pt x="3614" y="4629"/>
                    <a:pt x="2414" y="5529"/>
                  </a:cubicBezTo>
                  <a:cubicBezTo>
                    <a:pt x="1214" y="6429"/>
                    <a:pt x="148" y="7457"/>
                    <a:pt x="14" y="8486"/>
                  </a:cubicBezTo>
                  <a:cubicBezTo>
                    <a:pt x="-119" y="9514"/>
                    <a:pt x="681" y="10543"/>
                    <a:pt x="3748" y="11829"/>
                  </a:cubicBezTo>
                  <a:cubicBezTo>
                    <a:pt x="6814" y="13114"/>
                    <a:pt x="12148" y="14657"/>
                    <a:pt x="15081" y="16071"/>
                  </a:cubicBezTo>
                  <a:cubicBezTo>
                    <a:pt x="18014" y="17486"/>
                    <a:pt x="18548" y="18771"/>
                    <a:pt x="18014" y="19671"/>
                  </a:cubicBezTo>
                  <a:cubicBezTo>
                    <a:pt x="17481" y="20571"/>
                    <a:pt x="15881" y="21086"/>
                    <a:pt x="14014" y="21343"/>
                  </a:cubicBezTo>
                  <a:cubicBezTo>
                    <a:pt x="12148" y="21600"/>
                    <a:pt x="10014" y="21600"/>
                    <a:pt x="78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2" name="Line"/>
            <p:cNvSpPr/>
            <p:nvPr/>
          </p:nvSpPr>
          <p:spPr>
            <a:xfrm>
              <a:off x="4721089" y="0"/>
              <a:ext cx="12556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3" name="Line"/>
            <p:cNvSpPr/>
            <p:nvPr/>
          </p:nvSpPr>
          <p:spPr>
            <a:xfrm>
              <a:off x="5663995" y="299951"/>
              <a:ext cx="406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0"/>
                  </a:moveTo>
                  <a:cubicBezTo>
                    <a:pt x="6582" y="1751"/>
                    <a:pt x="2982" y="3503"/>
                    <a:pt x="1182" y="6519"/>
                  </a:cubicBezTo>
                  <a:cubicBezTo>
                    <a:pt x="-618" y="9535"/>
                    <a:pt x="-618" y="13816"/>
                    <a:pt x="2982" y="16541"/>
                  </a:cubicBezTo>
                  <a:cubicBezTo>
                    <a:pt x="6582" y="19265"/>
                    <a:pt x="13782" y="20432"/>
                    <a:pt x="209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4" name="Line"/>
            <p:cNvSpPr/>
            <p:nvPr/>
          </p:nvSpPr>
          <p:spPr>
            <a:xfrm>
              <a:off x="5750877" y="316608"/>
              <a:ext cx="295581" cy="27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91" extrusionOk="0">
                  <a:moveTo>
                    <a:pt x="1202" y="1411"/>
                  </a:moveTo>
                  <a:cubicBezTo>
                    <a:pt x="864" y="5371"/>
                    <a:pt x="527" y="9331"/>
                    <a:pt x="274" y="11851"/>
                  </a:cubicBezTo>
                  <a:cubicBezTo>
                    <a:pt x="21" y="14371"/>
                    <a:pt x="-148" y="15451"/>
                    <a:pt x="189" y="15901"/>
                  </a:cubicBezTo>
                  <a:cubicBezTo>
                    <a:pt x="527" y="16351"/>
                    <a:pt x="1371" y="16171"/>
                    <a:pt x="2974" y="14281"/>
                  </a:cubicBezTo>
                  <a:cubicBezTo>
                    <a:pt x="4577" y="12391"/>
                    <a:pt x="6940" y="8791"/>
                    <a:pt x="8290" y="6541"/>
                  </a:cubicBezTo>
                  <a:cubicBezTo>
                    <a:pt x="9640" y="4291"/>
                    <a:pt x="9977" y="3391"/>
                    <a:pt x="10399" y="2401"/>
                  </a:cubicBezTo>
                  <a:cubicBezTo>
                    <a:pt x="10821" y="1411"/>
                    <a:pt x="11327" y="331"/>
                    <a:pt x="12002" y="61"/>
                  </a:cubicBezTo>
                  <a:cubicBezTo>
                    <a:pt x="12677" y="-209"/>
                    <a:pt x="13521" y="331"/>
                    <a:pt x="14955" y="3571"/>
                  </a:cubicBezTo>
                  <a:cubicBezTo>
                    <a:pt x="16390" y="6811"/>
                    <a:pt x="18415" y="12751"/>
                    <a:pt x="19596" y="16171"/>
                  </a:cubicBezTo>
                  <a:cubicBezTo>
                    <a:pt x="20777" y="19591"/>
                    <a:pt x="21115" y="20491"/>
                    <a:pt x="21452" y="21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5" name="Line"/>
            <p:cNvSpPr/>
            <p:nvPr/>
          </p:nvSpPr>
          <p:spPr>
            <a:xfrm>
              <a:off x="6304556" y="242234"/>
              <a:ext cx="246622" cy="299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24" extrusionOk="0">
                  <a:moveTo>
                    <a:pt x="7800" y="3104"/>
                  </a:moveTo>
                  <a:cubicBezTo>
                    <a:pt x="8600" y="2444"/>
                    <a:pt x="9400" y="1785"/>
                    <a:pt x="10100" y="1125"/>
                  </a:cubicBezTo>
                  <a:cubicBezTo>
                    <a:pt x="10800" y="466"/>
                    <a:pt x="11400" y="-194"/>
                    <a:pt x="11100" y="53"/>
                  </a:cubicBezTo>
                  <a:cubicBezTo>
                    <a:pt x="10800" y="301"/>
                    <a:pt x="9600" y="1455"/>
                    <a:pt x="7700" y="3269"/>
                  </a:cubicBezTo>
                  <a:cubicBezTo>
                    <a:pt x="5800" y="5082"/>
                    <a:pt x="3200" y="7556"/>
                    <a:pt x="1700" y="9204"/>
                  </a:cubicBezTo>
                  <a:cubicBezTo>
                    <a:pt x="200" y="10853"/>
                    <a:pt x="-200" y="11678"/>
                    <a:pt x="600" y="12172"/>
                  </a:cubicBezTo>
                  <a:cubicBezTo>
                    <a:pt x="1400" y="12667"/>
                    <a:pt x="3400" y="12832"/>
                    <a:pt x="6600" y="13162"/>
                  </a:cubicBezTo>
                  <a:cubicBezTo>
                    <a:pt x="9800" y="13491"/>
                    <a:pt x="14200" y="13986"/>
                    <a:pt x="16800" y="14563"/>
                  </a:cubicBezTo>
                  <a:cubicBezTo>
                    <a:pt x="19400" y="15140"/>
                    <a:pt x="20200" y="15800"/>
                    <a:pt x="20700" y="16542"/>
                  </a:cubicBezTo>
                  <a:cubicBezTo>
                    <a:pt x="21200" y="17284"/>
                    <a:pt x="21400" y="18108"/>
                    <a:pt x="21000" y="18768"/>
                  </a:cubicBezTo>
                  <a:cubicBezTo>
                    <a:pt x="20600" y="19427"/>
                    <a:pt x="19600" y="19922"/>
                    <a:pt x="17100" y="20417"/>
                  </a:cubicBezTo>
                  <a:cubicBezTo>
                    <a:pt x="14600" y="20911"/>
                    <a:pt x="10600" y="21406"/>
                    <a:pt x="7500" y="21159"/>
                  </a:cubicBezTo>
                  <a:cubicBezTo>
                    <a:pt x="4400" y="20911"/>
                    <a:pt x="2200" y="19922"/>
                    <a:pt x="0" y="18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6" name="Line"/>
            <p:cNvSpPr/>
            <p:nvPr/>
          </p:nvSpPr>
          <p:spPr>
            <a:xfrm>
              <a:off x="6575368" y="31331"/>
              <a:ext cx="454654" cy="48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21" extrusionOk="0">
                  <a:moveTo>
                    <a:pt x="2676" y="14827"/>
                  </a:moveTo>
                  <a:cubicBezTo>
                    <a:pt x="2895" y="14216"/>
                    <a:pt x="3113" y="13605"/>
                    <a:pt x="2949" y="13350"/>
                  </a:cubicBezTo>
                  <a:cubicBezTo>
                    <a:pt x="2786" y="13095"/>
                    <a:pt x="2240" y="13197"/>
                    <a:pt x="1749" y="13758"/>
                  </a:cubicBezTo>
                  <a:cubicBezTo>
                    <a:pt x="1258" y="14318"/>
                    <a:pt x="822" y="15337"/>
                    <a:pt x="440" y="16509"/>
                  </a:cubicBezTo>
                  <a:cubicBezTo>
                    <a:pt x="58" y="17680"/>
                    <a:pt x="-269" y="19005"/>
                    <a:pt x="331" y="19973"/>
                  </a:cubicBezTo>
                  <a:cubicBezTo>
                    <a:pt x="931" y="20941"/>
                    <a:pt x="2458" y="21552"/>
                    <a:pt x="4040" y="20992"/>
                  </a:cubicBezTo>
                  <a:cubicBezTo>
                    <a:pt x="5622" y="20431"/>
                    <a:pt x="7258" y="18699"/>
                    <a:pt x="8295" y="15846"/>
                  </a:cubicBezTo>
                  <a:cubicBezTo>
                    <a:pt x="9331" y="12994"/>
                    <a:pt x="9767" y="9020"/>
                    <a:pt x="9986" y="6422"/>
                  </a:cubicBezTo>
                  <a:cubicBezTo>
                    <a:pt x="10204" y="3824"/>
                    <a:pt x="10204" y="2601"/>
                    <a:pt x="10204" y="1633"/>
                  </a:cubicBezTo>
                  <a:cubicBezTo>
                    <a:pt x="10204" y="665"/>
                    <a:pt x="10204" y="-48"/>
                    <a:pt x="10367" y="3"/>
                  </a:cubicBezTo>
                  <a:cubicBezTo>
                    <a:pt x="10531" y="54"/>
                    <a:pt x="10858" y="869"/>
                    <a:pt x="11186" y="2958"/>
                  </a:cubicBezTo>
                  <a:cubicBezTo>
                    <a:pt x="11513" y="5046"/>
                    <a:pt x="11840" y="8409"/>
                    <a:pt x="11895" y="11414"/>
                  </a:cubicBezTo>
                  <a:cubicBezTo>
                    <a:pt x="11949" y="14420"/>
                    <a:pt x="11731" y="17069"/>
                    <a:pt x="11622" y="18699"/>
                  </a:cubicBezTo>
                  <a:cubicBezTo>
                    <a:pt x="11513" y="20329"/>
                    <a:pt x="11513" y="20941"/>
                    <a:pt x="11786" y="21144"/>
                  </a:cubicBezTo>
                  <a:cubicBezTo>
                    <a:pt x="12058" y="21348"/>
                    <a:pt x="12604" y="21144"/>
                    <a:pt x="13367" y="20075"/>
                  </a:cubicBezTo>
                  <a:cubicBezTo>
                    <a:pt x="14131" y="19005"/>
                    <a:pt x="15113" y="17069"/>
                    <a:pt x="15767" y="15744"/>
                  </a:cubicBezTo>
                  <a:cubicBezTo>
                    <a:pt x="16422" y="14420"/>
                    <a:pt x="16749" y="13707"/>
                    <a:pt x="17131" y="13197"/>
                  </a:cubicBezTo>
                  <a:cubicBezTo>
                    <a:pt x="17513" y="12688"/>
                    <a:pt x="17949" y="12382"/>
                    <a:pt x="18331" y="12433"/>
                  </a:cubicBezTo>
                  <a:cubicBezTo>
                    <a:pt x="18713" y="12484"/>
                    <a:pt x="19040" y="12892"/>
                    <a:pt x="19204" y="14267"/>
                  </a:cubicBezTo>
                  <a:cubicBezTo>
                    <a:pt x="19367" y="15643"/>
                    <a:pt x="19367" y="17986"/>
                    <a:pt x="19367" y="19412"/>
                  </a:cubicBezTo>
                  <a:cubicBezTo>
                    <a:pt x="19367" y="20839"/>
                    <a:pt x="19367" y="21348"/>
                    <a:pt x="19695" y="21195"/>
                  </a:cubicBezTo>
                  <a:cubicBezTo>
                    <a:pt x="20022" y="21043"/>
                    <a:pt x="20676" y="20227"/>
                    <a:pt x="21331" y="194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7" name="Line"/>
            <p:cNvSpPr/>
            <p:nvPr/>
          </p:nvSpPr>
          <p:spPr>
            <a:xfrm>
              <a:off x="7054332" y="343394"/>
              <a:ext cx="559766" cy="184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138" extrusionOk="0">
                  <a:moveTo>
                    <a:pt x="2793" y="2218"/>
                  </a:moveTo>
                  <a:cubicBezTo>
                    <a:pt x="3235" y="2218"/>
                    <a:pt x="3678" y="2218"/>
                    <a:pt x="3988" y="2885"/>
                  </a:cubicBezTo>
                  <a:cubicBezTo>
                    <a:pt x="4298" y="3551"/>
                    <a:pt x="4475" y="4885"/>
                    <a:pt x="4386" y="6751"/>
                  </a:cubicBezTo>
                  <a:cubicBezTo>
                    <a:pt x="4298" y="8618"/>
                    <a:pt x="3944" y="11018"/>
                    <a:pt x="3590" y="12885"/>
                  </a:cubicBezTo>
                  <a:cubicBezTo>
                    <a:pt x="3235" y="14751"/>
                    <a:pt x="2881" y="16085"/>
                    <a:pt x="2616" y="17418"/>
                  </a:cubicBezTo>
                  <a:cubicBezTo>
                    <a:pt x="2350" y="18751"/>
                    <a:pt x="2173" y="20085"/>
                    <a:pt x="2306" y="20751"/>
                  </a:cubicBezTo>
                  <a:cubicBezTo>
                    <a:pt x="2439" y="21418"/>
                    <a:pt x="2881" y="21418"/>
                    <a:pt x="3988" y="19151"/>
                  </a:cubicBezTo>
                  <a:cubicBezTo>
                    <a:pt x="5094" y="16885"/>
                    <a:pt x="6865" y="12351"/>
                    <a:pt x="7839" y="9285"/>
                  </a:cubicBezTo>
                  <a:cubicBezTo>
                    <a:pt x="8812" y="6218"/>
                    <a:pt x="8990" y="4618"/>
                    <a:pt x="8724" y="3418"/>
                  </a:cubicBezTo>
                  <a:cubicBezTo>
                    <a:pt x="8458" y="2218"/>
                    <a:pt x="7750" y="1418"/>
                    <a:pt x="6644" y="1018"/>
                  </a:cubicBezTo>
                  <a:cubicBezTo>
                    <a:pt x="5537" y="618"/>
                    <a:pt x="4032" y="618"/>
                    <a:pt x="2749" y="1151"/>
                  </a:cubicBezTo>
                  <a:cubicBezTo>
                    <a:pt x="1465" y="1685"/>
                    <a:pt x="403" y="2751"/>
                    <a:pt x="93" y="3285"/>
                  </a:cubicBezTo>
                  <a:cubicBezTo>
                    <a:pt x="-217" y="3818"/>
                    <a:pt x="226" y="3818"/>
                    <a:pt x="1819" y="3151"/>
                  </a:cubicBezTo>
                  <a:cubicBezTo>
                    <a:pt x="3412" y="2485"/>
                    <a:pt x="6157" y="1151"/>
                    <a:pt x="7927" y="485"/>
                  </a:cubicBezTo>
                  <a:cubicBezTo>
                    <a:pt x="9698" y="-182"/>
                    <a:pt x="10494" y="-182"/>
                    <a:pt x="10893" y="618"/>
                  </a:cubicBezTo>
                  <a:cubicBezTo>
                    <a:pt x="11291" y="1418"/>
                    <a:pt x="11291" y="3018"/>
                    <a:pt x="11026" y="5418"/>
                  </a:cubicBezTo>
                  <a:cubicBezTo>
                    <a:pt x="10760" y="7818"/>
                    <a:pt x="10229" y="11018"/>
                    <a:pt x="10008" y="13285"/>
                  </a:cubicBezTo>
                  <a:cubicBezTo>
                    <a:pt x="9786" y="15551"/>
                    <a:pt x="9875" y="16885"/>
                    <a:pt x="10140" y="17551"/>
                  </a:cubicBezTo>
                  <a:cubicBezTo>
                    <a:pt x="10406" y="18218"/>
                    <a:pt x="10849" y="18218"/>
                    <a:pt x="12398" y="17151"/>
                  </a:cubicBezTo>
                  <a:cubicBezTo>
                    <a:pt x="13947" y="16085"/>
                    <a:pt x="16603" y="13951"/>
                    <a:pt x="18196" y="12351"/>
                  </a:cubicBezTo>
                  <a:cubicBezTo>
                    <a:pt x="19790" y="10751"/>
                    <a:pt x="20321" y="9685"/>
                    <a:pt x="20719" y="8618"/>
                  </a:cubicBezTo>
                  <a:cubicBezTo>
                    <a:pt x="21117" y="7551"/>
                    <a:pt x="21383" y="6485"/>
                    <a:pt x="21294" y="5951"/>
                  </a:cubicBezTo>
                  <a:cubicBezTo>
                    <a:pt x="21206" y="5418"/>
                    <a:pt x="20763" y="5418"/>
                    <a:pt x="19613" y="6085"/>
                  </a:cubicBezTo>
                  <a:cubicBezTo>
                    <a:pt x="18462" y="6751"/>
                    <a:pt x="16603" y="8085"/>
                    <a:pt x="15363" y="8751"/>
                  </a:cubicBezTo>
                  <a:cubicBezTo>
                    <a:pt x="14124" y="9418"/>
                    <a:pt x="13504" y="9418"/>
                    <a:pt x="13327" y="8885"/>
                  </a:cubicBezTo>
                  <a:cubicBezTo>
                    <a:pt x="13150" y="8351"/>
                    <a:pt x="13416" y="7285"/>
                    <a:pt x="13903" y="5818"/>
                  </a:cubicBezTo>
                  <a:cubicBezTo>
                    <a:pt x="14390" y="4351"/>
                    <a:pt x="15098" y="2485"/>
                    <a:pt x="15806" y="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8" name="Line"/>
            <p:cNvSpPr/>
            <p:nvPr/>
          </p:nvSpPr>
          <p:spPr>
            <a:xfrm>
              <a:off x="7678754" y="90683"/>
              <a:ext cx="1753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5" h="21600" extrusionOk="0">
                  <a:moveTo>
                    <a:pt x="0" y="0"/>
                  </a:moveTo>
                  <a:cubicBezTo>
                    <a:pt x="10800" y="1934"/>
                    <a:pt x="21600" y="3869"/>
                    <a:pt x="20250" y="6716"/>
                  </a:cubicBezTo>
                  <a:cubicBezTo>
                    <a:pt x="18900" y="9564"/>
                    <a:pt x="5400" y="13325"/>
                    <a:pt x="2700" y="15958"/>
                  </a:cubicBezTo>
                  <a:cubicBezTo>
                    <a:pt x="0" y="18591"/>
                    <a:pt x="8100" y="2009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69" name="Line"/>
            <p:cNvSpPr/>
            <p:nvPr/>
          </p:nvSpPr>
          <p:spPr>
            <a:xfrm>
              <a:off x="8137803" y="224780"/>
              <a:ext cx="342039" cy="313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103" extrusionOk="0">
                  <a:moveTo>
                    <a:pt x="4900" y="7408"/>
                  </a:moveTo>
                  <a:cubicBezTo>
                    <a:pt x="3879" y="6938"/>
                    <a:pt x="2857" y="6468"/>
                    <a:pt x="2127" y="6625"/>
                  </a:cubicBezTo>
                  <a:cubicBezTo>
                    <a:pt x="1397" y="6781"/>
                    <a:pt x="960" y="7564"/>
                    <a:pt x="595" y="9051"/>
                  </a:cubicBezTo>
                  <a:cubicBezTo>
                    <a:pt x="230" y="10538"/>
                    <a:pt x="-62" y="12729"/>
                    <a:pt x="11" y="14608"/>
                  </a:cubicBezTo>
                  <a:cubicBezTo>
                    <a:pt x="84" y="16486"/>
                    <a:pt x="522" y="18051"/>
                    <a:pt x="1908" y="18521"/>
                  </a:cubicBezTo>
                  <a:cubicBezTo>
                    <a:pt x="3295" y="18990"/>
                    <a:pt x="5630" y="18364"/>
                    <a:pt x="7381" y="17738"/>
                  </a:cubicBezTo>
                  <a:cubicBezTo>
                    <a:pt x="9133" y="17112"/>
                    <a:pt x="10300" y="16486"/>
                    <a:pt x="11103" y="16564"/>
                  </a:cubicBezTo>
                  <a:cubicBezTo>
                    <a:pt x="11906" y="16642"/>
                    <a:pt x="12343" y="17425"/>
                    <a:pt x="12708" y="18442"/>
                  </a:cubicBezTo>
                  <a:cubicBezTo>
                    <a:pt x="13073" y="19460"/>
                    <a:pt x="13365" y="20712"/>
                    <a:pt x="14095" y="21025"/>
                  </a:cubicBezTo>
                  <a:cubicBezTo>
                    <a:pt x="14824" y="21338"/>
                    <a:pt x="15992" y="20712"/>
                    <a:pt x="17306" y="18912"/>
                  </a:cubicBezTo>
                  <a:cubicBezTo>
                    <a:pt x="18619" y="17112"/>
                    <a:pt x="20079" y="14138"/>
                    <a:pt x="20808" y="11242"/>
                  </a:cubicBezTo>
                  <a:cubicBezTo>
                    <a:pt x="21538" y="8347"/>
                    <a:pt x="21538" y="5529"/>
                    <a:pt x="21392" y="3729"/>
                  </a:cubicBezTo>
                  <a:cubicBezTo>
                    <a:pt x="21246" y="1929"/>
                    <a:pt x="20954" y="1147"/>
                    <a:pt x="20443" y="599"/>
                  </a:cubicBezTo>
                  <a:cubicBezTo>
                    <a:pt x="19933" y="51"/>
                    <a:pt x="19203" y="-262"/>
                    <a:pt x="18692" y="286"/>
                  </a:cubicBezTo>
                  <a:cubicBezTo>
                    <a:pt x="18181" y="834"/>
                    <a:pt x="17889" y="2242"/>
                    <a:pt x="17597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0" name="Line"/>
            <p:cNvSpPr/>
            <p:nvPr/>
          </p:nvSpPr>
          <p:spPr>
            <a:xfrm>
              <a:off x="8543732" y="27902"/>
              <a:ext cx="244148" cy="515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0"/>
                  </a:moveTo>
                  <a:cubicBezTo>
                    <a:pt x="0" y="3600"/>
                    <a:pt x="0" y="7200"/>
                    <a:pt x="309" y="10314"/>
                  </a:cubicBezTo>
                  <a:cubicBezTo>
                    <a:pt x="617" y="13427"/>
                    <a:pt x="1234" y="16054"/>
                    <a:pt x="1851" y="17611"/>
                  </a:cubicBezTo>
                  <a:cubicBezTo>
                    <a:pt x="2469" y="19168"/>
                    <a:pt x="3086" y="19654"/>
                    <a:pt x="3806" y="19703"/>
                  </a:cubicBezTo>
                  <a:cubicBezTo>
                    <a:pt x="4526" y="19751"/>
                    <a:pt x="5349" y="19362"/>
                    <a:pt x="6583" y="18049"/>
                  </a:cubicBezTo>
                  <a:cubicBezTo>
                    <a:pt x="7817" y="16735"/>
                    <a:pt x="9463" y="14497"/>
                    <a:pt x="10594" y="13038"/>
                  </a:cubicBezTo>
                  <a:cubicBezTo>
                    <a:pt x="11726" y="11578"/>
                    <a:pt x="12343" y="10897"/>
                    <a:pt x="12754" y="10800"/>
                  </a:cubicBezTo>
                  <a:cubicBezTo>
                    <a:pt x="13166" y="10703"/>
                    <a:pt x="13371" y="11189"/>
                    <a:pt x="13577" y="12649"/>
                  </a:cubicBezTo>
                  <a:cubicBezTo>
                    <a:pt x="13783" y="14108"/>
                    <a:pt x="13989" y="16541"/>
                    <a:pt x="14297" y="18000"/>
                  </a:cubicBezTo>
                  <a:cubicBezTo>
                    <a:pt x="14606" y="19459"/>
                    <a:pt x="15017" y="19946"/>
                    <a:pt x="15531" y="20481"/>
                  </a:cubicBezTo>
                  <a:cubicBezTo>
                    <a:pt x="16046" y="21016"/>
                    <a:pt x="16663" y="21600"/>
                    <a:pt x="17691" y="21551"/>
                  </a:cubicBezTo>
                  <a:cubicBezTo>
                    <a:pt x="18720" y="21503"/>
                    <a:pt x="20160" y="20822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1" name="Line"/>
            <p:cNvSpPr/>
            <p:nvPr/>
          </p:nvSpPr>
          <p:spPr>
            <a:xfrm>
              <a:off x="8794855" y="282344"/>
              <a:ext cx="252357" cy="24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0707" extrusionOk="0">
                  <a:moveTo>
                    <a:pt x="2893" y="7446"/>
                  </a:moveTo>
                  <a:cubicBezTo>
                    <a:pt x="3857" y="7446"/>
                    <a:pt x="4821" y="7446"/>
                    <a:pt x="5400" y="8040"/>
                  </a:cubicBezTo>
                  <a:cubicBezTo>
                    <a:pt x="5979" y="8635"/>
                    <a:pt x="6171" y="9824"/>
                    <a:pt x="6171" y="11904"/>
                  </a:cubicBezTo>
                  <a:cubicBezTo>
                    <a:pt x="6171" y="13985"/>
                    <a:pt x="5979" y="16958"/>
                    <a:pt x="6268" y="18741"/>
                  </a:cubicBezTo>
                  <a:cubicBezTo>
                    <a:pt x="6557" y="20525"/>
                    <a:pt x="7329" y="21119"/>
                    <a:pt x="9643" y="20425"/>
                  </a:cubicBezTo>
                  <a:cubicBezTo>
                    <a:pt x="11957" y="19732"/>
                    <a:pt x="15814" y="17750"/>
                    <a:pt x="18225" y="14381"/>
                  </a:cubicBezTo>
                  <a:cubicBezTo>
                    <a:pt x="20636" y="11013"/>
                    <a:pt x="21600" y="6257"/>
                    <a:pt x="20443" y="3383"/>
                  </a:cubicBezTo>
                  <a:cubicBezTo>
                    <a:pt x="19286" y="510"/>
                    <a:pt x="16007" y="-481"/>
                    <a:pt x="12246" y="213"/>
                  </a:cubicBezTo>
                  <a:cubicBezTo>
                    <a:pt x="8486" y="906"/>
                    <a:pt x="4243" y="3284"/>
                    <a:pt x="0" y="5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2" name="Line"/>
            <p:cNvSpPr/>
            <p:nvPr/>
          </p:nvSpPr>
          <p:spPr>
            <a:xfrm>
              <a:off x="9443062" y="135929"/>
              <a:ext cx="328508" cy="36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76" extrusionOk="0">
                  <a:moveTo>
                    <a:pt x="6334" y="9233"/>
                  </a:moveTo>
                  <a:cubicBezTo>
                    <a:pt x="5584" y="8960"/>
                    <a:pt x="4834" y="8686"/>
                    <a:pt x="4009" y="9575"/>
                  </a:cubicBezTo>
                  <a:cubicBezTo>
                    <a:pt x="3184" y="10464"/>
                    <a:pt x="2284" y="12514"/>
                    <a:pt x="1534" y="14360"/>
                  </a:cubicBezTo>
                  <a:cubicBezTo>
                    <a:pt x="784" y="16205"/>
                    <a:pt x="184" y="17846"/>
                    <a:pt x="34" y="19008"/>
                  </a:cubicBezTo>
                  <a:cubicBezTo>
                    <a:pt x="-116" y="20170"/>
                    <a:pt x="184" y="20853"/>
                    <a:pt x="1909" y="20580"/>
                  </a:cubicBezTo>
                  <a:cubicBezTo>
                    <a:pt x="3634" y="20307"/>
                    <a:pt x="6784" y="19076"/>
                    <a:pt x="8734" y="18256"/>
                  </a:cubicBezTo>
                  <a:cubicBezTo>
                    <a:pt x="10684" y="17436"/>
                    <a:pt x="11434" y="17026"/>
                    <a:pt x="12034" y="17094"/>
                  </a:cubicBezTo>
                  <a:cubicBezTo>
                    <a:pt x="12634" y="17162"/>
                    <a:pt x="13084" y="17709"/>
                    <a:pt x="13384" y="18324"/>
                  </a:cubicBezTo>
                  <a:cubicBezTo>
                    <a:pt x="13684" y="18940"/>
                    <a:pt x="13834" y="19623"/>
                    <a:pt x="14134" y="20238"/>
                  </a:cubicBezTo>
                  <a:cubicBezTo>
                    <a:pt x="14434" y="20853"/>
                    <a:pt x="14884" y="21400"/>
                    <a:pt x="15484" y="21469"/>
                  </a:cubicBezTo>
                  <a:cubicBezTo>
                    <a:pt x="16084" y="21537"/>
                    <a:pt x="16834" y="21127"/>
                    <a:pt x="17959" y="19350"/>
                  </a:cubicBezTo>
                  <a:cubicBezTo>
                    <a:pt x="19084" y="17572"/>
                    <a:pt x="20584" y="14428"/>
                    <a:pt x="21034" y="11215"/>
                  </a:cubicBezTo>
                  <a:cubicBezTo>
                    <a:pt x="21484" y="8003"/>
                    <a:pt x="20884" y="4722"/>
                    <a:pt x="20359" y="2740"/>
                  </a:cubicBezTo>
                  <a:cubicBezTo>
                    <a:pt x="19834" y="757"/>
                    <a:pt x="19384" y="74"/>
                    <a:pt x="18934" y="5"/>
                  </a:cubicBezTo>
                  <a:cubicBezTo>
                    <a:pt x="18484" y="-63"/>
                    <a:pt x="18034" y="484"/>
                    <a:pt x="18034" y="2398"/>
                  </a:cubicBezTo>
                  <a:cubicBezTo>
                    <a:pt x="18034" y="4312"/>
                    <a:pt x="18484" y="7593"/>
                    <a:pt x="18934" y="108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3" name="Line"/>
            <p:cNvSpPr/>
            <p:nvPr/>
          </p:nvSpPr>
          <p:spPr>
            <a:xfrm>
              <a:off x="9859015" y="256758"/>
              <a:ext cx="148621" cy="24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6" h="21017" extrusionOk="0">
                  <a:moveTo>
                    <a:pt x="2366" y="5415"/>
                  </a:moveTo>
                  <a:cubicBezTo>
                    <a:pt x="1399" y="9539"/>
                    <a:pt x="432" y="13662"/>
                    <a:pt x="109" y="16215"/>
                  </a:cubicBezTo>
                  <a:cubicBezTo>
                    <a:pt x="-213" y="18768"/>
                    <a:pt x="109" y="19750"/>
                    <a:pt x="2044" y="20437"/>
                  </a:cubicBezTo>
                  <a:cubicBezTo>
                    <a:pt x="3978" y="21124"/>
                    <a:pt x="7524" y="21517"/>
                    <a:pt x="11232" y="19750"/>
                  </a:cubicBezTo>
                  <a:cubicBezTo>
                    <a:pt x="14939" y="17982"/>
                    <a:pt x="18808" y="14055"/>
                    <a:pt x="20097" y="10619"/>
                  </a:cubicBezTo>
                  <a:cubicBezTo>
                    <a:pt x="21387" y="7182"/>
                    <a:pt x="20097" y="4237"/>
                    <a:pt x="17680" y="2470"/>
                  </a:cubicBezTo>
                  <a:cubicBezTo>
                    <a:pt x="15262" y="702"/>
                    <a:pt x="11715" y="113"/>
                    <a:pt x="8975" y="15"/>
                  </a:cubicBezTo>
                  <a:cubicBezTo>
                    <a:pt x="6235" y="-83"/>
                    <a:pt x="4300" y="310"/>
                    <a:pt x="3333" y="997"/>
                  </a:cubicBezTo>
                  <a:cubicBezTo>
                    <a:pt x="2366" y="1684"/>
                    <a:pt x="2366" y="2666"/>
                    <a:pt x="3011" y="3550"/>
                  </a:cubicBezTo>
                  <a:cubicBezTo>
                    <a:pt x="3656" y="4433"/>
                    <a:pt x="4945" y="5219"/>
                    <a:pt x="6235" y="6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4" name="Line"/>
            <p:cNvSpPr/>
            <p:nvPr/>
          </p:nvSpPr>
          <p:spPr>
            <a:xfrm>
              <a:off x="10059303" y="210305"/>
              <a:ext cx="215992" cy="272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234" extrusionOk="0">
                  <a:moveTo>
                    <a:pt x="1864" y="11354"/>
                  </a:moveTo>
                  <a:cubicBezTo>
                    <a:pt x="1182" y="13532"/>
                    <a:pt x="500" y="15711"/>
                    <a:pt x="159" y="17435"/>
                  </a:cubicBezTo>
                  <a:cubicBezTo>
                    <a:pt x="-182" y="19159"/>
                    <a:pt x="-182" y="20430"/>
                    <a:pt x="2319" y="20974"/>
                  </a:cubicBezTo>
                  <a:cubicBezTo>
                    <a:pt x="4820" y="21519"/>
                    <a:pt x="9822" y="21337"/>
                    <a:pt x="13460" y="19159"/>
                  </a:cubicBezTo>
                  <a:cubicBezTo>
                    <a:pt x="17098" y="16981"/>
                    <a:pt x="19372" y="12806"/>
                    <a:pt x="20395" y="9539"/>
                  </a:cubicBezTo>
                  <a:cubicBezTo>
                    <a:pt x="21418" y="6272"/>
                    <a:pt x="21191" y="3912"/>
                    <a:pt x="20736" y="2369"/>
                  </a:cubicBezTo>
                  <a:cubicBezTo>
                    <a:pt x="20281" y="827"/>
                    <a:pt x="19599" y="101"/>
                    <a:pt x="18803" y="10"/>
                  </a:cubicBezTo>
                  <a:cubicBezTo>
                    <a:pt x="18007" y="-81"/>
                    <a:pt x="17098" y="464"/>
                    <a:pt x="16757" y="1371"/>
                  </a:cubicBezTo>
                  <a:cubicBezTo>
                    <a:pt x="16416" y="2279"/>
                    <a:pt x="16643" y="3549"/>
                    <a:pt x="16871" y="4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5" name="Line"/>
            <p:cNvSpPr/>
            <p:nvPr/>
          </p:nvSpPr>
          <p:spPr>
            <a:xfrm>
              <a:off x="10338212" y="153183"/>
              <a:ext cx="68013" cy="31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60" extrusionOk="0">
                  <a:moveTo>
                    <a:pt x="8100" y="2401"/>
                  </a:moveTo>
                  <a:cubicBezTo>
                    <a:pt x="9540" y="1289"/>
                    <a:pt x="10980" y="178"/>
                    <a:pt x="10980" y="19"/>
                  </a:cubicBezTo>
                  <a:cubicBezTo>
                    <a:pt x="10980" y="-140"/>
                    <a:pt x="9540" y="654"/>
                    <a:pt x="7380" y="3751"/>
                  </a:cubicBezTo>
                  <a:cubicBezTo>
                    <a:pt x="5220" y="6848"/>
                    <a:pt x="2340" y="12248"/>
                    <a:pt x="900" y="15504"/>
                  </a:cubicBezTo>
                  <a:cubicBezTo>
                    <a:pt x="-540" y="18760"/>
                    <a:pt x="-540" y="19872"/>
                    <a:pt x="3060" y="20507"/>
                  </a:cubicBezTo>
                  <a:cubicBezTo>
                    <a:pt x="6660" y="21142"/>
                    <a:pt x="13860" y="21301"/>
                    <a:pt x="21060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6" name="Line"/>
            <p:cNvSpPr/>
            <p:nvPr/>
          </p:nvSpPr>
          <p:spPr>
            <a:xfrm>
              <a:off x="10417253" y="20926"/>
              <a:ext cx="344729" cy="49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88" extrusionOk="0">
                  <a:moveTo>
                    <a:pt x="17461" y="0"/>
                  </a:moveTo>
                  <a:cubicBezTo>
                    <a:pt x="17893" y="913"/>
                    <a:pt x="18325" y="1825"/>
                    <a:pt x="18397" y="3955"/>
                  </a:cubicBezTo>
                  <a:cubicBezTo>
                    <a:pt x="18469" y="6085"/>
                    <a:pt x="18181" y="9431"/>
                    <a:pt x="17965" y="11459"/>
                  </a:cubicBezTo>
                  <a:cubicBezTo>
                    <a:pt x="17749" y="13487"/>
                    <a:pt x="17605" y="14197"/>
                    <a:pt x="17389" y="15008"/>
                  </a:cubicBezTo>
                  <a:cubicBezTo>
                    <a:pt x="17173" y="15820"/>
                    <a:pt x="16885" y="16732"/>
                    <a:pt x="16381" y="16986"/>
                  </a:cubicBezTo>
                  <a:cubicBezTo>
                    <a:pt x="15877" y="17239"/>
                    <a:pt x="15157" y="16834"/>
                    <a:pt x="13285" y="16327"/>
                  </a:cubicBezTo>
                  <a:cubicBezTo>
                    <a:pt x="11413" y="15820"/>
                    <a:pt x="8389" y="15211"/>
                    <a:pt x="5941" y="15515"/>
                  </a:cubicBezTo>
                  <a:cubicBezTo>
                    <a:pt x="3493" y="15820"/>
                    <a:pt x="1621" y="17037"/>
                    <a:pt x="685" y="17949"/>
                  </a:cubicBezTo>
                  <a:cubicBezTo>
                    <a:pt x="-251" y="18862"/>
                    <a:pt x="-251" y="19470"/>
                    <a:pt x="829" y="20079"/>
                  </a:cubicBezTo>
                  <a:cubicBezTo>
                    <a:pt x="1909" y="20687"/>
                    <a:pt x="4069" y="21296"/>
                    <a:pt x="7381" y="21448"/>
                  </a:cubicBezTo>
                  <a:cubicBezTo>
                    <a:pt x="10693" y="21600"/>
                    <a:pt x="15157" y="21296"/>
                    <a:pt x="17677" y="20941"/>
                  </a:cubicBezTo>
                  <a:cubicBezTo>
                    <a:pt x="20197" y="20586"/>
                    <a:pt x="20773" y="20180"/>
                    <a:pt x="21349" y="197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7" name="Line"/>
            <p:cNvSpPr/>
            <p:nvPr/>
          </p:nvSpPr>
          <p:spPr>
            <a:xfrm>
              <a:off x="1486072" y="1130051"/>
              <a:ext cx="225744" cy="254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335" extrusionOk="0">
                  <a:moveTo>
                    <a:pt x="5676" y="0"/>
                  </a:moveTo>
                  <a:cubicBezTo>
                    <a:pt x="3732" y="5838"/>
                    <a:pt x="1788" y="11676"/>
                    <a:pt x="816" y="15081"/>
                  </a:cubicBezTo>
                  <a:cubicBezTo>
                    <a:pt x="-156" y="18486"/>
                    <a:pt x="-156" y="19459"/>
                    <a:pt x="276" y="20238"/>
                  </a:cubicBezTo>
                  <a:cubicBezTo>
                    <a:pt x="708" y="21016"/>
                    <a:pt x="1572" y="21600"/>
                    <a:pt x="3948" y="21211"/>
                  </a:cubicBezTo>
                  <a:cubicBezTo>
                    <a:pt x="6324" y="20822"/>
                    <a:pt x="10212" y="19459"/>
                    <a:pt x="13452" y="17027"/>
                  </a:cubicBezTo>
                  <a:cubicBezTo>
                    <a:pt x="16692" y="14595"/>
                    <a:pt x="19284" y="11092"/>
                    <a:pt x="20364" y="8270"/>
                  </a:cubicBezTo>
                  <a:cubicBezTo>
                    <a:pt x="21444" y="5449"/>
                    <a:pt x="21012" y="3308"/>
                    <a:pt x="19608" y="1946"/>
                  </a:cubicBezTo>
                  <a:cubicBezTo>
                    <a:pt x="18204" y="584"/>
                    <a:pt x="15828" y="0"/>
                    <a:pt x="13776" y="97"/>
                  </a:cubicBezTo>
                  <a:cubicBezTo>
                    <a:pt x="11724" y="195"/>
                    <a:pt x="9996" y="973"/>
                    <a:pt x="8916" y="1849"/>
                  </a:cubicBezTo>
                  <a:cubicBezTo>
                    <a:pt x="7836" y="2724"/>
                    <a:pt x="7404" y="3697"/>
                    <a:pt x="7836" y="4281"/>
                  </a:cubicBezTo>
                  <a:cubicBezTo>
                    <a:pt x="8268" y="4865"/>
                    <a:pt x="9564" y="5059"/>
                    <a:pt x="10860" y="5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8" name="Line"/>
            <p:cNvSpPr/>
            <p:nvPr/>
          </p:nvSpPr>
          <p:spPr>
            <a:xfrm>
              <a:off x="1721569" y="1102149"/>
              <a:ext cx="237172" cy="2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6041"/>
                  </a:moveTo>
                  <a:cubicBezTo>
                    <a:pt x="1059" y="6041"/>
                    <a:pt x="2118" y="6041"/>
                    <a:pt x="3071" y="7047"/>
                  </a:cubicBezTo>
                  <a:cubicBezTo>
                    <a:pt x="4024" y="8054"/>
                    <a:pt x="4871" y="10068"/>
                    <a:pt x="5506" y="12356"/>
                  </a:cubicBezTo>
                  <a:cubicBezTo>
                    <a:pt x="6141" y="14644"/>
                    <a:pt x="6565" y="17207"/>
                    <a:pt x="6671" y="18946"/>
                  </a:cubicBezTo>
                  <a:cubicBezTo>
                    <a:pt x="6776" y="20685"/>
                    <a:pt x="6565" y="21600"/>
                    <a:pt x="6459" y="21325"/>
                  </a:cubicBezTo>
                  <a:cubicBezTo>
                    <a:pt x="6353" y="21051"/>
                    <a:pt x="6353" y="19586"/>
                    <a:pt x="7412" y="16749"/>
                  </a:cubicBezTo>
                  <a:cubicBezTo>
                    <a:pt x="8471" y="13912"/>
                    <a:pt x="10588" y="9702"/>
                    <a:pt x="13129" y="6681"/>
                  </a:cubicBezTo>
                  <a:cubicBezTo>
                    <a:pt x="15671" y="3661"/>
                    <a:pt x="18635" y="1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79" name="Line"/>
            <p:cNvSpPr/>
            <p:nvPr/>
          </p:nvSpPr>
          <p:spPr>
            <a:xfrm>
              <a:off x="1929029" y="969612"/>
              <a:ext cx="280835" cy="385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9" extrusionOk="0">
                  <a:moveTo>
                    <a:pt x="12886" y="0"/>
                  </a:moveTo>
                  <a:cubicBezTo>
                    <a:pt x="13771" y="0"/>
                    <a:pt x="14656" y="0"/>
                    <a:pt x="15807" y="1479"/>
                  </a:cubicBezTo>
                  <a:cubicBezTo>
                    <a:pt x="16958" y="2957"/>
                    <a:pt x="18374" y="5914"/>
                    <a:pt x="19082" y="8164"/>
                  </a:cubicBezTo>
                  <a:cubicBezTo>
                    <a:pt x="19791" y="10414"/>
                    <a:pt x="19791" y="11957"/>
                    <a:pt x="19348" y="13307"/>
                  </a:cubicBezTo>
                  <a:cubicBezTo>
                    <a:pt x="18905" y="14657"/>
                    <a:pt x="18020" y="15814"/>
                    <a:pt x="16427" y="16264"/>
                  </a:cubicBezTo>
                  <a:cubicBezTo>
                    <a:pt x="14833" y="16714"/>
                    <a:pt x="12532" y="16457"/>
                    <a:pt x="10141" y="16200"/>
                  </a:cubicBezTo>
                  <a:cubicBezTo>
                    <a:pt x="7751" y="15943"/>
                    <a:pt x="5273" y="15686"/>
                    <a:pt x="3502" y="16136"/>
                  </a:cubicBezTo>
                  <a:cubicBezTo>
                    <a:pt x="1732" y="16586"/>
                    <a:pt x="669" y="17743"/>
                    <a:pt x="227" y="18643"/>
                  </a:cubicBezTo>
                  <a:cubicBezTo>
                    <a:pt x="-216" y="19543"/>
                    <a:pt x="-39" y="20186"/>
                    <a:pt x="1023" y="20700"/>
                  </a:cubicBezTo>
                  <a:cubicBezTo>
                    <a:pt x="2086" y="21214"/>
                    <a:pt x="4033" y="21600"/>
                    <a:pt x="7574" y="21086"/>
                  </a:cubicBezTo>
                  <a:cubicBezTo>
                    <a:pt x="11115" y="20571"/>
                    <a:pt x="16250" y="19157"/>
                    <a:pt x="21384" y="17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0" name="Line"/>
            <p:cNvSpPr/>
            <p:nvPr/>
          </p:nvSpPr>
          <p:spPr>
            <a:xfrm>
              <a:off x="2307522" y="1185856"/>
              <a:ext cx="22271" cy="1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089" extrusionOk="0">
                  <a:moveTo>
                    <a:pt x="12960" y="0"/>
                  </a:moveTo>
                  <a:cubicBezTo>
                    <a:pt x="17280" y="4569"/>
                    <a:pt x="21600" y="9138"/>
                    <a:pt x="20520" y="13085"/>
                  </a:cubicBezTo>
                  <a:cubicBezTo>
                    <a:pt x="19440" y="17031"/>
                    <a:pt x="12960" y="20354"/>
                    <a:pt x="9720" y="20977"/>
                  </a:cubicBezTo>
                  <a:cubicBezTo>
                    <a:pt x="6480" y="21600"/>
                    <a:pt x="6480" y="19523"/>
                    <a:pt x="5400" y="17446"/>
                  </a:cubicBezTo>
                  <a:cubicBezTo>
                    <a:pt x="4320" y="15369"/>
                    <a:pt x="2160" y="13292"/>
                    <a:pt x="0" y="112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1" name="Line"/>
            <p:cNvSpPr/>
            <p:nvPr/>
          </p:nvSpPr>
          <p:spPr>
            <a:xfrm>
              <a:off x="2321473" y="990538"/>
              <a:ext cx="27903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2" name="Line"/>
            <p:cNvSpPr/>
            <p:nvPr/>
          </p:nvSpPr>
          <p:spPr>
            <a:xfrm>
              <a:off x="2464838" y="1178382"/>
              <a:ext cx="240295" cy="17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099" extrusionOk="0">
                  <a:moveTo>
                    <a:pt x="2149" y="5109"/>
                  </a:moveTo>
                  <a:cubicBezTo>
                    <a:pt x="1941" y="9598"/>
                    <a:pt x="1733" y="14086"/>
                    <a:pt x="1318" y="16891"/>
                  </a:cubicBezTo>
                  <a:cubicBezTo>
                    <a:pt x="902" y="19696"/>
                    <a:pt x="279" y="20818"/>
                    <a:pt x="72" y="20678"/>
                  </a:cubicBezTo>
                  <a:cubicBezTo>
                    <a:pt x="-136" y="20538"/>
                    <a:pt x="72" y="19135"/>
                    <a:pt x="1214" y="15769"/>
                  </a:cubicBezTo>
                  <a:cubicBezTo>
                    <a:pt x="2356" y="12403"/>
                    <a:pt x="4433" y="7073"/>
                    <a:pt x="5887" y="3847"/>
                  </a:cubicBezTo>
                  <a:cubicBezTo>
                    <a:pt x="7341" y="621"/>
                    <a:pt x="8172" y="-501"/>
                    <a:pt x="9937" y="200"/>
                  </a:cubicBezTo>
                  <a:cubicBezTo>
                    <a:pt x="11702" y="902"/>
                    <a:pt x="14402" y="3426"/>
                    <a:pt x="16479" y="7213"/>
                  </a:cubicBezTo>
                  <a:cubicBezTo>
                    <a:pt x="18556" y="11000"/>
                    <a:pt x="20010" y="16050"/>
                    <a:pt x="21464" y="210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3" name="Line"/>
            <p:cNvSpPr/>
            <p:nvPr/>
          </p:nvSpPr>
          <p:spPr>
            <a:xfrm>
              <a:off x="2721299" y="1145563"/>
              <a:ext cx="209540" cy="260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026" extrusionOk="0">
                  <a:moveTo>
                    <a:pt x="20906" y="3255"/>
                  </a:moveTo>
                  <a:cubicBezTo>
                    <a:pt x="21141" y="2316"/>
                    <a:pt x="21376" y="1376"/>
                    <a:pt x="20789" y="719"/>
                  </a:cubicBezTo>
                  <a:cubicBezTo>
                    <a:pt x="20202" y="62"/>
                    <a:pt x="18793" y="-314"/>
                    <a:pt x="16328" y="343"/>
                  </a:cubicBezTo>
                  <a:cubicBezTo>
                    <a:pt x="13863" y="1001"/>
                    <a:pt x="10341" y="2691"/>
                    <a:pt x="7406" y="5509"/>
                  </a:cubicBezTo>
                  <a:cubicBezTo>
                    <a:pt x="4472" y="8326"/>
                    <a:pt x="2124" y="12270"/>
                    <a:pt x="950" y="15088"/>
                  </a:cubicBezTo>
                  <a:cubicBezTo>
                    <a:pt x="-224" y="17905"/>
                    <a:pt x="-224" y="19596"/>
                    <a:pt x="480" y="20441"/>
                  </a:cubicBezTo>
                  <a:cubicBezTo>
                    <a:pt x="1185" y="21286"/>
                    <a:pt x="2593" y="21286"/>
                    <a:pt x="4706" y="19971"/>
                  </a:cubicBezTo>
                  <a:cubicBezTo>
                    <a:pt x="6819" y="18656"/>
                    <a:pt x="9637" y="16027"/>
                    <a:pt x="11280" y="14243"/>
                  </a:cubicBezTo>
                  <a:cubicBezTo>
                    <a:pt x="12924" y="12458"/>
                    <a:pt x="13393" y="11519"/>
                    <a:pt x="14215" y="10486"/>
                  </a:cubicBezTo>
                  <a:cubicBezTo>
                    <a:pt x="15037" y="9453"/>
                    <a:pt x="16211" y="8326"/>
                    <a:pt x="16915" y="8232"/>
                  </a:cubicBezTo>
                  <a:cubicBezTo>
                    <a:pt x="17619" y="8138"/>
                    <a:pt x="17854" y="9077"/>
                    <a:pt x="17737" y="10768"/>
                  </a:cubicBezTo>
                  <a:cubicBezTo>
                    <a:pt x="17619" y="12458"/>
                    <a:pt x="17150" y="14900"/>
                    <a:pt x="16680" y="17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4" name="Line"/>
            <p:cNvSpPr/>
            <p:nvPr/>
          </p:nvSpPr>
          <p:spPr>
            <a:xfrm>
              <a:off x="2998109" y="1200842"/>
              <a:ext cx="132538" cy="20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6445"/>
                  </a:moveTo>
                  <a:cubicBezTo>
                    <a:pt x="2274" y="8629"/>
                    <a:pt x="4547" y="10813"/>
                    <a:pt x="5684" y="12755"/>
                  </a:cubicBezTo>
                  <a:cubicBezTo>
                    <a:pt x="6821" y="14696"/>
                    <a:pt x="6821" y="16395"/>
                    <a:pt x="6821" y="18094"/>
                  </a:cubicBezTo>
                  <a:cubicBezTo>
                    <a:pt x="6821" y="19793"/>
                    <a:pt x="6821" y="21492"/>
                    <a:pt x="6821" y="21492"/>
                  </a:cubicBezTo>
                  <a:cubicBezTo>
                    <a:pt x="6821" y="21492"/>
                    <a:pt x="6821" y="19793"/>
                    <a:pt x="7768" y="16274"/>
                  </a:cubicBezTo>
                  <a:cubicBezTo>
                    <a:pt x="8716" y="12755"/>
                    <a:pt x="10611" y="7416"/>
                    <a:pt x="12316" y="4261"/>
                  </a:cubicBezTo>
                  <a:cubicBezTo>
                    <a:pt x="14021" y="1105"/>
                    <a:pt x="15537" y="135"/>
                    <a:pt x="17053" y="13"/>
                  </a:cubicBezTo>
                  <a:cubicBezTo>
                    <a:pt x="18568" y="-108"/>
                    <a:pt x="20084" y="620"/>
                    <a:pt x="21600" y="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5" name="Line"/>
            <p:cNvSpPr/>
            <p:nvPr/>
          </p:nvSpPr>
          <p:spPr>
            <a:xfrm>
              <a:off x="3305036" y="1234685"/>
              <a:ext cx="6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6" name="Line"/>
            <p:cNvSpPr/>
            <p:nvPr/>
          </p:nvSpPr>
          <p:spPr>
            <a:xfrm>
              <a:off x="3423912" y="969612"/>
              <a:ext cx="328808" cy="73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37" y="0"/>
                  </a:moveTo>
                  <a:cubicBezTo>
                    <a:pt x="285" y="2469"/>
                    <a:pt x="133" y="4937"/>
                    <a:pt x="57" y="6651"/>
                  </a:cubicBezTo>
                  <a:cubicBezTo>
                    <a:pt x="-19" y="8366"/>
                    <a:pt x="-19" y="9326"/>
                    <a:pt x="57" y="9977"/>
                  </a:cubicBezTo>
                  <a:cubicBezTo>
                    <a:pt x="133" y="10629"/>
                    <a:pt x="285" y="10971"/>
                    <a:pt x="742" y="11040"/>
                  </a:cubicBezTo>
                  <a:cubicBezTo>
                    <a:pt x="1198" y="11109"/>
                    <a:pt x="1958" y="10903"/>
                    <a:pt x="2947" y="10183"/>
                  </a:cubicBezTo>
                  <a:cubicBezTo>
                    <a:pt x="3936" y="9463"/>
                    <a:pt x="5153" y="8229"/>
                    <a:pt x="5837" y="7440"/>
                  </a:cubicBezTo>
                  <a:cubicBezTo>
                    <a:pt x="6522" y="6651"/>
                    <a:pt x="6674" y="6309"/>
                    <a:pt x="7054" y="6240"/>
                  </a:cubicBezTo>
                  <a:cubicBezTo>
                    <a:pt x="7435" y="6171"/>
                    <a:pt x="8043" y="6377"/>
                    <a:pt x="8423" y="6857"/>
                  </a:cubicBezTo>
                  <a:cubicBezTo>
                    <a:pt x="8804" y="7337"/>
                    <a:pt x="8956" y="8091"/>
                    <a:pt x="9032" y="8640"/>
                  </a:cubicBezTo>
                  <a:cubicBezTo>
                    <a:pt x="9108" y="9189"/>
                    <a:pt x="9108" y="9531"/>
                    <a:pt x="9184" y="9909"/>
                  </a:cubicBezTo>
                  <a:cubicBezTo>
                    <a:pt x="9260" y="10286"/>
                    <a:pt x="9412" y="10697"/>
                    <a:pt x="10096" y="10731"/>
                  </a:cubicBezTo>
                  <a:cubicBezTo>
                    <a:pt x="10781" y="10766"/>
                    <a:pt x="11998" y="10423"/>
                    <a:pt x="13063" y="9977"/>
                  </a:cubicBezTo>
                  <a:cubicBezTo>
                    <a:pt x="14127" y="9531"/>
                    <a:pt x="15040" y="8983"/>
                    <a:pt x="15801" y="8606"/>
                  </a:cubicBezTo>
                  <a:cubicBezTo>
                    <a:pt x="16561" y="8229"/>
                    <a:pt x="17170" y="8023"/>
                    <a:pt x="17778" y="8023"/>
                  </a:cubicBezTo>
                  <a:cubicBezTo>
                    <a:pt x="18387" y="8023"/>
                    <a:pt x="18995" y="8229"/>
                    <a:pt x="19756" y="9189"/>
                  </a:cubicBezTo>
                  <a:cubicBezTo>
                    <a:pt x="20516" y="10149"/>
                    <a:pt x="21429" y="11863"/>
                    <a:pt x="21505" y="14057"/>
                  </a:cubicBezTo>
                  <a:cubicBezTo>
                    <a:pt x="21581" y="16251"/>
                    <a:pt x="20820" y="18926"/>
                    <a:pt x="2006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7" name="Line"/>
            <p:cNvSpPr/>
            <p:nvPr/>
          </p:nvSpPr>
          <p:spPr>
            <a:xfrm>
              <a:off x="4144686" y="851026"/>
              <a:ext cx="485720" cy="492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85" extrusionOk="0">
                  <a:moveTo>
                    <a:pt x="8835" y="0"/>
                  </a:moveTo>
                  <a:cubicBezTo>
                    <a:pt x="9040" y="3346"/>
                    <a:pt x="9246" y="6693"/>
                    <a:pt x="9452" y="9583"/>
                  </a:cubicBezTo>
                  <a:cubicBezTo>
                    <a:pt x="9657" y="12473"/>
                    <a:pt x="9863" y="14907"/>
                    <a:pt x="9915" y="16377"/>
                  </a:cubicBezTo>
                  <a:cubicBezTo>
                    <a:pt x="9966" y="17848"/>
                    <a:pt x="9863" y="18355"/>
                    <a:pt x="9709" y="18355"/>
                  </a:cubicBezTo>
                  <a:cubicBezTo>
                    <a:pt x="9555" y="18355"/>
                    <a:pt x="9349" y="17848"/>
                    <a:pt x="8577" y="16631"/>
                  </a:cubicBezTo>
                  <a:cubicBezTo>
                    <a:pt x="7806" y="15414"/>
                    <a:pt x="6469" y="13487"/>
                    <a:pt x="5183" y="12473"/>
                  </a:cubicBezTo>
                  <a:cubicBezTo>
                    <a:pt x="3897" y="11459"/>
                    <a:pt x="2663" y="11358"/>
                    <a:pt x="1737" y="12220"/>
                  </a:cubicBezTo>
                  <a:cubicBezTo>
                    <a:pt x="812" y="13082"/>
                    <a:pt x="195" y="14907"/>
                    <a:pt x="40" y="16377"/>
                  </a:cubicBezTo>
                  <a:cubicBezTo>
                    <a:pt x="-114" y="17848"/>
                    <a:pt x="195" y="18963"/>
                    <a:pt x="606" y="19825"/>
                  </a:cubicBezTo>
                  <a:cubicBezTo>
                    <a:pt x="1017" y="20687"/>
                    <a:pt x="1532" y="21296"/>
                    <a:pt x="2612" y="21448"/>
                  </a:cubicBezTo>
                  <a:cubicBezTo>
                    <a:pt x="3692" y="21600"/>
                    <a:pt x="5337" y="21296"/>
                    <a:pt x="6880" y="20383"/>
                  </a:cubicBezTo>
                  <a:cubicBezTo>
                    <a:pt x="8423" y="19470"/>
                    <a:pt x="9863" y="17949"/>
                    <a:pt x="10789" y="17037"/>
                  </a:cubicBezTo>
                  <a:cubicBezTo>
                    <a:pt x="11715" y="16124"/>
                    <a:pt x="12126" y="15820"/>
                    <a:pt x="12589" y="15566"/>
                  </a:cubicBezTo>
                  <a:cubicBezTo>
                    <a:pt x="13052" y="15313"/>
                    <a:pt x="13566" y="15110"/>
                    <a:pt x="14029" y="15211"/>
                  </a:cubicBezTo>
                  <a:cubicBezTo>
                    <a:pt x="14492" y="15313"/>
                    <a:pt x="14903" y="15718"/>
                    <a:pt x="15109" y="16530"/>
                  </a:cubicBezTo>
                  <a:cubicBezTo>
                    <a:pt x="15315" y="17341"/>
                    <a:pt x="15315" y="18558"/>
                    <a:pt x="15263" y="19420"/>
                  </a:cubicBezTo>
                  <a:cubicBezTo>
                    <a:pt x="15212" y="20282"/>
                    <a:pt x="15109" y="20789"/>
                    <a:pt x="15006" y="20789"/>
                  </a:cubicBezTo>
                  <a:cubicBezTo>
                    <a:pt x="14903" y="20789"/>
                    <a:pt x="14800" y="20282"/>
                    <a:pt x="15006" y="19065"/>
                  </a:cubicBezTo>
                  <a:cubicBezTo>
                    <a:pt x="15212" y="17848"/>
                    <a:pt x="15726" y="15921"/>
                    <a:pt x="16600" y="14451"/>
                  </a:cubicBezTo>
                  <a:cubicBezTo>
                    <a:pt x="17475" y="12980"/>
                    <a:pt x="18709" y="11966"/>
                    <a:pt x="19583" y="11561"/>
                  </a:cubicBezTo>
                  <a:cubicBezTo>
                    <a:pt x="20457" y="11155"/>
                    <a:pt x="20972" y="11358"/>
                    <a:pt x="21486" y="1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8" name="Line"/>
            <p:cNvSpPr/>
            <p:nvPr/>
          </p:nvSpPr>
          <p:spPr>
            <a:xfrm>
              <a:off x="4638889" y="1071911"/>
              <a:ext cx="475109" cy="397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120" extrusionOk="0">
                  <a:moveTo>
                    <a:pt x="242" y="2345"/>
                  </a:moveTo>
                  <a:cubicBezTo>
                    <a:pt x="550" y="2839"/>
                    <a:pt x="859" y="3333"/>
                    <a:pt x="807" y="4567"/>
                  </a:cubicBezTo>
                  <a:cubicBezTo>
                    <a:pt x="756" y="5801"/>
                    <a:pt x="344" y="7776"/>
                    <a:pt x="139" y="9072"/>
                  </a:cubicBezTo>
                  <a:cubicBezTo>
                    <a:pt x="-67" y="10368"/>
                    <a:pt x="-67" y="10985"/>
                    <a:pt x="293" y="11356"/>
                  </a:cubicBezTo>
                  <a:cubicBezTo>
                    <a:pt x="653" y="11726"/>
                    <a:pt x="1373" y="11849"/>
                    <a:pt x="2813" y="11109"/>
                  </a:cubicBezTo>
                  <a:cubicBezTo>
                    <a:pt x="4253" y="10368"/>
                    <a:pt x="6413" y="8764"/>
                    <a:pt x="7596" y="7344"/>
                  </a:cubicBezTo>
                  <a:cubicBezTo>
                    <a:pt x="8779" y="5925"/>
                    <a:pt x="8984" y="4691"/>
                    <a:pt x="8162" y="3641"/>
                  </a:cubicBezTo>
                  <a:cubicBezTo>
                    <a:pt x="7339" y="2592"/>
                    <a:pt x="5487" y="1728"/>
                    <a:pt x="4304" y="1296"/>
                  </a:cubicBezTo>
                  <a:cubicBezTo>
                    <a:pt x="3122" y="864"/>
                    <a:pt x="2607" y="864"/>
                    <a:pt x="2144" y="1049"/>
                  </a:cubicBezTo>
                  <a:cubicBezTo>
                    <a:pt x="1682" y="1235"/>
                    <a:pt x="1270" y="1605"/>
                    <a:pt x="1270" y="1975"/>
                  </a:cubicBezTo>
                  <a:cubicBezTo>
                    <a:pt x="1270" y="2345"/>
                    <a:pt x="1682" y="2716"/>
                    <a:pt x="2916" y="3271"/>
                  </a:cubicBezTo>
                  <a:cubicBezTo>
                    <a:pt x="4150" y="3827"/>
                    <a:pt x="6207" y="4567"/>
                    <a:pt x="7699" y="6110"/>
                  </a:cubicBezTo>
                  <a:cubicBezTo>
                    <a:pt x="9190" y="7653"/>
                    <a:pt x="10116" y="9998"/>
                    <a:pt x="10630" y="12281"/>
                  </a:cubicBezTo>
                  <a:cubicBezTo>
                    <a:pt x="11144" y="14565"/>
                    <a:pt x="11247" y="16787"/>
                    <a:pt x="11350" y="18391"/>
                  </a:cubicBezTo>
                  <a:cubicBezTo>
                    <a:pt x="11453" y="19996"/>
                    <a:pt x="11556" y="20983"/>
                    <a:pt x="11659" y="21107"/>
                  </a:cubicBezTo>
                  <a:cubicBezTo>
                    <a:pt x="11762" y="21230"/>
                    <a:pt x="11864" y="20489"/>
                    <a:pt x="11864" y="17774"/>
                  </a:cubicBezTo>
                  <a:cubicBezTo>
                    <a:pt x="11864" y="15059"/>
                    <a:pt x="11762" y="10368"/>
                    <a:pt x="11916" y="6974"/>
                  </a:cubicBezTo>
                  <a:cubicBezTo>
                    <a:pt x="12070" y="3580"/>
                    <a:pt x="12482" y="1481"/>
                    <a:pt x="13819" y="556"/>
                  </a:cubicBezTo>
                  <a:cubicBezTo>
                    <a:pt x="15156" y="-370"/>
                    <a:pt x="17419" y="-123"/>
                    <a:pt x="19013" y="1173"/>
                  </a:cubicBezTo>
                  <a:cubicBezTo>
                    <a:pt x="20607" y="2469"/>
                    <a:pt x="21533" y="4814"/>
                    <a:pt x="20710" y="6727"/>
                  </a:cubicBezTo>
                  <a:cubicBezTo>
                    <a:pt x="19887" y="8640"/>
                    <a:pt x="17316" y="10121"/>
                    <a:pt x="14899" y="10862"/>
                  </a:cubicBezTo>
                  <a:cubicBezTo>
                    <a:pt x="12482" y="11603"/>
                    <a:pt x="10219" y="11603"/>
                    <a:pt x="7956" y="116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89" name="Line"/>
            <p:cNvSpPr/>
            <p:nvPr/>
          </p:nvSpPr>
          <p:spPr>
            <a:xfrm>
              <a:off x="5397126" y="1039077"/>
              <a:ext cx="224929" cy="15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0937" extrusionOk="0">
                  <a:moveTo>
                    <a:pt x="3904" y="964"/>
                  </a:moveTo>
                  <a:cubicBezTo>
                    <a:pt x="2835" y="1890"/>
                    <a:pt x="1766" y="2816"/>
                    <a:pt x="1017" y="5130"/>
                  </a:cubicBezTo>
                  <a:cubicBezTo>
                    <a:pt x="269" y="7444"/>
                    <a:pt x="-159" y="11147"/>
                    <a:pt x="55" y="14387"/>
                  </a:cubicBezTo>
                  <a:cubicBezTo>
                    <a:pt x="269" y="17627"/>
                    <a:pt x="1124" y="20404"/>
                    <a:pt x="4653" y="20867"/>
                  </a:cubicBezTo>
                  <a:cubicBezTo>
                    <a:pt x="8182" y="21330"/>
                    <a:pt x="14384" y="19479"/>
                    <a:pt x="17698" y="16084"/>
                  </a:cubicBezTo>
                  <a:cubicBezTo>
                    <a:pt x="21013" y="12690"/>
                    <a:pt x="21441" y="7753"/>
                    <a:pt x="19623" y="4513"/>
                  </a:cubicBezTo>
                  <a:cubicBezTo>
                    <a:pt x="17805" y="1273"/>
                    <a:pt x="13742" y="-270"/>
                    <a:pt x="10534" y="39"/>
                  </a:cubicBezTo>
                  <a:cubicBezTo>
                    <a:pt x="7326" y="347"/>
                    <a:pt x="4974" y="2507"/>
                    <a:pt x="3797" y="4359"/>
                  </a:cubicBezTo>
                  <a:cubicBezTo>
                    <a:pt x="2621" y="6210"/>
                    <a:pt x="2621" y="7753"/>
                    <a:pt x="3797" y="8987"/>
                  </a:cubicBezTo>
                  <a:cubicBezTo>
                    <a:pt x="4974" y="10221"/>
                    <a:pt x="7326" y="11147"/>
                    <a:pt x="9251" y="11610"/>
                  </a:cubicBezTo>
                  <a:cubicBezTo>
                    <a:pt x="11176" y="12073"/>
                    <a:pt x="12673" y="12073"/>
                    <a:pt x="14170" y="120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0" name="Line"/>
            <p:cNvSpPr/>
            <p:nvPr/>
          </p:nvSpPr>
          <p:spPr>
            <a:xfrm>
              <a:off x="5655823" y="939384"/>
              <a:ext cx="153465" cy="288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0" y="12614"/>
                  </a:moveTo>
                  <a:cubicBezTo>
                    <a:pt x="1309" y="14170"/>
                    <a:pt x="2618" y="15725"/>
                    <a:pt x="3273" y="16934"/>
                  </a:cubicBezTo>
                  <a:cubicBezTo>
                    <a:pt x="3927" y="18144"/>
                    <a:pt x="3927" y="19008"/>
                    <a:pt x="4091" y="19872"/>
                  </a:cubicBezTo>
                  <a:cubicBezTo>
                    <a:pt x="4255" y="20736"/>
                    <a:pt x="4582" y="21600"/>
                    <a:pt x="7527" y="21427"/>
                  </a:cubicBezTo>
                  <a:cubicBezTo>
                    <a:pt x="10473" y="21254"/>
                    <a:pt x="16036" y="20045"/>
                    <a:pt x="18655" y="16589"/>
                  </a:cubicBezTo>
                  <a:cubicBezTo>
                    <a:pt x="21273" y="13133"/>
                    <a:pt x="20945" y="7430"/>
                    <a:pt x="20291" y="4147"/>
                  </a:cubicBezTo>
                  <a:cubicBezTo>
                    <a:pt x="19636" y="864"/>
                    <a:pt x="18655" y="0"/>
                    <a:pt x="18491" y="0"/>
                  </a:cubicBezTo>
                  <a:cubicBezTo>
                    <a:pt x="18327" y="0"/>
                    <a:pt x="18982" y="864"/>
                    <a:pt x="19636" y="1382"/>
                  </a:cubicBezTo>
                  <a:cubicBezTo>
                    <a:pt x="20291" y="1901"/>
                    <a:pt x="20945" y="2074"/>
                    <a:pt x="21600" y="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1" name="Line"/>
            <p:cNvSpPr/>
            <p:nvPr/>
          </p:nvSpPr>
          <p:spPr>
            <a:xfrm>
              <a:off x="5960063" y="941709"/>
              <a:ext cx="30590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909"/>
                    <a:pt x="1783" y="9818"/>
                    <a:pt x="240" y="13418"/>
                  </a:cubicBezTo>
                  <a:cubicBezTo>
                    <a:pt x="-1303" y="17018"/>
                    <a:pt x="4868" y="19309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2" name="Line"/>
            <p:cNvSpPr/>
            <p:nvPr/>
          </p:nvSpPr>
          <p:spPr>
            <a:xfrm>
              <a:off x="5886018" y="1074246"/>
              <a:ext cx="37668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6560"/>
                    <a:pt x="8000" y="11520"/>
                    <a:pt x="11600" y="7920"/>
                  </a:cubicBezTo>
                  <a:cubicBezTo>
                    <a:pt x="15200" y="4320"/>
                    <a:pt x="18400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3" name="Line"/>
            <p:cNvSpPr/>
            <p:nvPr/>
          </p:nvSpPr>
          <p:spPr>
            <a:xfrm>
              <a:off x="6437092" y="745206"/>
              <a:ext cx="248869" cy="43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9" extrusionOk="0">
                  <a:moveTo>
                    <a:pt x="0" y="4884"/>
                  </a:moveTo>
                  <a:cubicBezTo>
                    <a:pt x="196" y="3506"/>
                    <a:pt x="393" y="2127"/>
                    <a:pt x="1767" y="1208"/>
                  </a:cubicBezTo>
                  <a:cubicBezTo>
                    <a:pt x="3142" y="289"/>
                    <a:pt x="5695" y="-171"/>
                    <a:pt x="9131" y="59"/>
                  </a:cubicBezTo>
                  <a:cubicBezTo>
                    <a:pt x="12567" y="289"/>
                    <a:pt x="16887" y="1208"/>
                    <a:pt x="19145" y="2586"/>
                  </a:cubicBezTo>
                  <a:cubicBezTo>
                    <a:pt x="21404" y="3965"/>
                    <a:pt x="21600" y="5803"/>
                    <a:pt x="19833" y="7757"/>
                  </a:cubicBezTo>
                  <a:cubicBezTo>
                    <a:pt x="18065" y="9710"/>
                    <a:pt x="14335" y="11778"/>
                    <a:pt x="10996" y="13444"/>
                  </a:cubicBezTo>
                  <a:cubicBezTo>
                    <a:pt x="7658" y="15110"/>
                    <a:pt x="4713" y="16374"/>
                    <a:pt x="2945" y="17235"/>
                  </a:cubicBezTo>
                  <a:cubicBezTo>
                    <a:pt x="1178" y="18097"/>
                    <a:pt x="589" y="18557"/>
                    <a:pt x="1080" y="19016"/>
                  </a:cubicBezTo>
                  <a:cubicBezTo>
                    <a:pt x="1571" y="19476"/>
                    <a:pt x="3142" y="19935"/>
                    <a:pt x="4418" y="20338"/>
                  </a:cubicBezTo>
                  <a:cubicBezTo>
                    <a:pt x="5695" y="20740"/>
                    <a:pt x="6676" y="21084"/>
                    <a:pt x="7658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4" name="Line"/>
            <p:cNvSpPr/>
            <p:nvPr/>
          </p:nvSpPr>
          <p:spPr>
            <a:xfrm>
              <a:off x="6597532" y="1374198"/>
              <a:ext cx="6278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5" name="Line"/>
            <p:cNvSpPr/>
            <p:nvPr/>
          </p:nvSpPr>
          <p:spPr>
            <a:xfrm>
              <a:off x="3601791" y="2085712"/>
              <a:ext cx="86906" cy="372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87" extrusionOk="0">
                  <a:moveTo>
                    <a:pt x="21245" y="0"/>
                  </a:moveTo>
                  <a:cubicBezTo>
                    <a:pt x="18403" y="0"/>
                    <a:pt x="15561" y="0"/>
                    <a:pt x="12719" y="1342"/>
                  </a:cubicBezTo>
                  <a:cubicBezTo>
                    <a:pt x="9877" y="2683"/>
                    <a:pt x="7035" y="5366"/>
                    <a:pt x="4761" y="8653"/>
                  </a:cubicBezTo>
                  <a:cubicBezTo>
                    <a:pt x="2487" y="11940"/>
                    <a:pt x="782" y="15831"/>
                    <a:pt x="213" y="18112"/>
                  </a:cubicBezTo>
                  <a:cubicBezTo>
                    <a:pt x="-355" y="20393"/>
                    <a:pt x="213" y="21063"/>
                    <a:pt x="1919" y="21332"/>
                  </a:cubicBezTo>
                  <a:cubicBezTo>
                    <a:pt x="3624" y="21600"/>
                    <a:pt x="6466" y="21466"/>
                    <a:pt x="9308" y="21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6" name="Line"/>
            <p:cNvSpPr/>
            <p:nvPr/>
          </p:nvSpPr>
          <p:spPr>
            <a:xfrm>
              <a:off x="3758923" y="2127566"/>
              <a:ext cx="45549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extrusionOk="0">
                  <a:moveTo>
                    <a:pt x="4862" y="3658"/>
                  </a:moveTo>
                  <a:cubicBezTo>
                    <a:pt x="4428" y="3135"/>
                    <a:pt x="3994" y="2613"/>
                    <a:pt x="3289" y="2961"/>
                  </a:cubicBezTo>
                  <a:cubicBezTo>
                    <a:pt x="2583" y="3310"/>
                    <a:pt x="1606" y="4529"/>
                    <a:pt x="901" y="7142"/>
                  </a:cubicBezTo>
                  <a:cubicBezTo>
                    <a:pt x="195" y="9755"/>
                    <a:pt x="-239" y="13761"/>
                    <a:pt x="141" y="16723"/>
                  </a:cubicBezTo>
                  <a:cubicBezTo>
                    <a:pt x="521" y="19684"/>
                    <a:pt x="1715" y="21600"/>
                    <a:pt x="3506" y="21600"/>
                  </a:cubicBezTo>
                  <a:cubicBezTo>
                    <a:pt x="5297" y="21600"/>
                    <a:pt x="7685" y="19684"/>
                    <a:pt x="9041" y="16635"/>
                  </a:cubicBezTo>
                  <a:cubicBezTo>
                    <a:pt x="10398" y="13587"/>
                    <a:pt x="10724" y="9406"/>
                    <a:pt x="10073" y="6881"/>
                  </a:cubicBezTo>
                  <a:cubicBezTo>
                    <a:pt x="9421" y="4355"/>
                    <a:pt x="7793" y="3484"/>
                    <a:pt x="6708" y="3048"/>
                  </a:cubicBezTo>
                  <a:cubicBezTo>
                    <a:pt x="5622" y="2613"/>
                    <a:pt x="5080" y="2613"/>
                    <a:pt x="4537" y="2787"/>
                  </a:cubicBezTo>
                  <a:cubicBezTo>
                    <a:pt x="3994" y="2961"/>
                    <a:pt x="3451" y="3310"/>
                    <a:pt x="3451" y="3658"/>
                  </a:cubicBezTo>
                  <a:cubicBezTo>
                    <a:pt x="3451" y="4006"/>
                    <a:pt x="3994" y="4355"/>
                    <a:pt x="5677" y="4181"/>
                  </a:cubicBezTo>
                  <a:cubicBezTo>
                    <a:pt x="7359" y="4006"/>
                    <a:pt x="10181" y="3310"/>
                    <a:pt x="11864" y="2961"/>
                  </a:cubicBezTo>
                  <a:cubicBezTo>
                    <a:pt x="13546" y="2613"/>
                    <a:pt x="14089" y="2613"/>
                    <a:pt x="14360" y="3135"/>
                  </a:cubicBezTo>
                  <a:cubicBezTo>
                    <a:pt x="14631" y="3658"/>
                    <a:pt x="14631" y="4703"/>
                    <a:pt x="14306" y="6881"/>
                  </a:cubicBezTo>
                  <a:cubicBezTo>
                    <a:pt x="13980" y="9058"/>
                    <a:pt x="13329" y="12368"/>
                    <a:pt x="13003" y="14545"/>
                  </a:cubicBezTo>
                  <a:cubicBezTo>
                    <a:pt x="12678" y="16723"/>
                    <a:pt x="12678" y="17768"/>
                    <a:pt x="12895" y="18552"/>
                  </a:cubicBezTo>
                  <a:cubicBezTo>
                    <a:pt x="13112" y="19335"/>
                    <a:pt x="13546" y="19858"/>
                    <a:pt x="14631" y="19858"/>
                  </a:cubicBezTo>
                  <a:cubicBezTo>
                    <a:pt x="15717" y="19858"/>
                    <a:pt x="17453" y="19335"/>
                    <a:pt x="18810" y="17594"/>
                  </a:cubicBezTo>
                  <a:cubicBezTo>
                    <a:pt x="20167" y="15852"/>
                    <a:pt x="21144" y="12890"/>
                    <a:pt x="21252" y="10190"/>
                  </a:cubicBezTo>
                  <a:cubicBezTo>
                    <a:pt x="21361" y="7490"/>
                    <a:pt x="20601" y="5052"/>
                    <a:pt x="19407" y="3397"/>
                  </a:cubicBezTo>
                  <a:cubicBezTo>
                    <a:pt x="18213" y="1742"/>
                    <a:pt x="16585" y="871"/>
                    <a:pt x="1495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7" name="Line"/>
            <p:cNvSpPr/>
            <p:nvPr/>
          </p:nvSpPr>
          <p:spPr>
            <a:xfrm>
              <a:off x="4255684" y="2010087"/>
              <a:ext cx="102682" cy="11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5" h="21398" extrusionOk="0">
                  <a:moveTo>
                    <a:pt x="17536" y="13774"/>
                  </a:moveTo>
                  <a:cubicBezTo>
                    <a:pt x="16157" y="12080"/>
                    <a:pt x="14779" y="10386"/>
                    <a:pt x="13170" y="8904"/>
                  </a:cubicBezTo>
                  <a:cubicBezTo>
                    <a:pt x="11562" y="7422"/>
                    <a:pt x="9723" y="6151"/>
                    <a:pt x="9493" y="6363"/>
                  </a:cubicBezTo>
                  <a:cubicBezTo>
                    <a:pt x="9264" y="6574"/>
                    <a:pt x="10642" y="8269"/>
                    <a:pt x="12481" y="8480"/>
                  </a:cubicBezTo>
                  <a:cubicBezTo>
                    <a:pt x="14319" y="8692"/>
                    <a:pt x="16617" y="7422"/>
                    <a:pt x="18225" y="5727"/>
                  </a:cubicBezTo>
                  <a:cubicBezTo>
                    <a:pt x="19834" y="4033"/>
                    <a:pt x="20753" y="1916"/>
                    <a:pt x="20064" y="857"/>
                  </a:cubicBezTo>
                  <a:cubicBezTo>
                    <a:pt x="19374" y="-202"/>
                    <a:pt x="17076" y="-202"/>
                    <a:pt x="14089" y="433"/>
                  </a:cubicBezTo>
                  <a:cubicBezTo>
                    <a:pt x="11102" y="1069"/>
                    <a:pt x="7425" y="2339"/>
                    <a:pt x="4438" y="3610"/>
                  </a:cubicBezTo>
                  <a:cubicBezTo>
                    <a:pt x="1451" y="4880"/>
                    <a:pt x="-847" y="6151"/>
                    <a:pt x="302" y="9116"/>
                  </a:cubicBezTo>
                  <a:cubicBezTo>
                    <a:pt x="1451" y="12080"/>
                    <a:pt x="6047" y="16739"/>
                    <a:pt x="10642" y="213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8" name="Line"/>
            <p:cNvSpPr/>
            <p:nvPr/>
          </p:nvSpPr>
          <p:spPr>
            <a:xfrm>
              <a:off x="4330454" y="2057809"/>
              <a:ext cx="1395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499" name="Line"/>
            <p:cNvSpPr/>
            <p:nvPr/>
          </p:nvSpPr>
          <p:spPr>
            <a:xfrm>
              <a:off x="4353940" y="1989148"/>
              <a:ext cx="132303" cy="459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549" extrusionOk="0">
                  <a:moveTo>
                    <a:pt x="19700" y="1258"/>
                  </a:moveTo>
                  <a:cubicBezTo>
                    <a:pt x="20445" y="604"/>
                    <a:pt x="21190" y="-51"/>
                    <a:pt x="21190" y="4"/>
                  </a:cubicBezTo>
                  <a:cubicBezTo>
                    <a:pt x="21190" y="58"/>
                    <a:pt x="20445" y="822"/>
                    <a:pt x="17652" y="2840"/>
                  </a:cubicBezTo>
                  <a:cubicBezTo>
                    <a:pt x="14859" y="4858"/>
                    <a:pt x="10018" y="8131"/>
                    <a:pt x="6480" y="11240"/>
                  </a:cubicBezTo>
                  <a:cubicBezTo>
                    <a:pt x="2942" y="14349"/>
                    <a:pt x="707" y="17294"/>
                    <a:pt x="149" y="18985"/>
                  </a:cubicBezTo>
                  <a:cubicBezTo>
                    <a:pt x="-410" y="20676"/>
                    <a:pt x="707" y="21113"/>
                    <a:pt x="1824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0" name="Line"/>
            <p:cNvSpPr/>
            <p:nvPr/>
          </p:nvSpPr>
          <p:spPr>
            <a:xfrm>
              <a:off x="4421137" y="2278222"/>
              <a:ext cx="184114" cy="1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0426" extrusionOk="0">
                  <a:moveTo>
                    <a:pt x="11200" y="401"/>
                  </a:moveTo>
                  <a:cubicBezTo>
                    <a:pt x="9867" y="733"/>
                    <a:pt x="8533" y="1066"/>
                    <a:pt x="7333" y="3392"/>
                  </a:cubicBezTo>
                  <a:cubicBezTo>
                    <a:pt x="6133" y="5718"/>
                    <a:pt x="5067" y="10038"/>
                    <a:pt x="4533" y="13195"/>
                  </a:cubicBezTo>
                  <a:cubicBezTo>
                    <a:pt x="4000" y="16352"/>
                    <a:pt x="4000" y="18346"/>
                    <a:pt x="5333" y="19509"/>
                  </a:cubicBezTo>
                  <a:cubicBezTo>
                    <a:pt x="6667" y="20672"/>
                    <a:pt x="9333" y="21004"/>
                    <a:pt x="12267" y="18844"/>
                  </a:cubicBezTo>
                  <a:cubicBezTo>
                    <a:pt x="15200" y="16684"/>
                    <a:pt x="18400" y="12032"/>
                    <a:pt x="20000" y="8709"/>
                  </a:cubicBezTo>
                  <a:cubicBezTo>
                    <a:pt x="21600" y="5386"/>
                    <a:pt x="21600" y="3392"/>
                    <a:pt x="19200" y="1896"/>
                  </a:cubicBezTo>
                  <a:cubicBezTo>
                    <a:pt x="16800" y="401"/>
                    <a:pt x="12000" y="-596"/>
                    <a:pt x="8400" y="401"/>
                  </a:cubicBezTo>
                  <a:cubicBezTo>
                    <a:pt x="4800" y="1398"/>
                    <a:pt x="2400" y="4389"/>
                    <a:pt x="0" y="73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1" name="Line"/>
            <p:cNvSpPr/>
            <p:nvPr/>
          </p:nvSpPr>
          <p:spPr>
            <a:xfrm>
              <a:off x="4845633" y="2061202"/>
              <a:ext cx="245897" cy="327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288" extrusionOk="0">
                  <a:moveTo>
                    <a:pt x="11976" y="1593"/>
                  </a:moveTo>
                  <a:cubicBezTo>
                    <a:pt x="11382" y="837"/>
                    <a:pt x="10787" y="82"/>
                    <a:pt x="10193" y="7"/>
                  </a:cubicBezTo>
                  <a:cubicBezTo>
                    <a:pt x="9598" y="-69"/>
                    <a:pt x="9004" y="535"/>
                    <a:pt x="7319" y="2725"/>
                  </a:cubicBezTo>
                  <a:cubicBezTo>
                    <a:pt x="5635" y="4916"/>
                    <a:pt x="2861" y="8692"/>
                    <a:pt x="1374" y="11562"/>
                  </a:cubicBezTo>
                  <a:cubicBezTo>
                    <a:pt x="-112" y="14432"/>
                    <a:pt x="-310" y="16395"/>
                    <a:pt x="384" y="17981"/>
                  </a:cubicBezTo>
                  <a:cubicBezTo>
                    <a:pt x="1077" y="19567"/>
                    <a:pt x="2662" y="20776"/>
                    <a:pt x="5536" y="21153"/>
                  </a:cubicBezTo>
                  <a:cubicBezTo>
                    <a:pt x="8409" y="21531"/>
                    <a:pt x="12571" y="21078"/>
                    <a:pt x="15345" y="20247"/>
                  </a:cubicBezTo>
                  <a:cubicBezTo>
                    <a:pt x="18119" y="19416"/>
                    <a:pt x="19507" y="18208"/>
                    <a:pt x="20299" y="17075"/>
                  </a:cubicBezTo>
                  <a:cubicBezTo>
                    <a:pt x="21092" y="15942"/>
                    <a:pt x="21290" y="14885"/>
                    <a:pt x="20200" y="14054"/>
                  </a:cubicBezTo>
                  <a:cubicBezTo>
                    <a:pt x="19110" y="13223"/>
                    <a:pt x="16732" y="12619"/>
                    <a:pt x="15048" y="12544"/>
                  </a:cubicBezTo>
                  <a:cubicBezTo>
                    <a:pt x="13363" y="12468"/>
                    <a:pt x="12373" y="12921"/>
                    <a:pt x="12174" y="13450"/>
                  </a:cubicBezTo>
                  <a:cubicBezTo>
                    <a:pt x="11976" y="13979"/>
                    <a:pt x="12571" y="14583"/>
                    <a:pt x="13165" y="151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2" name="Line"/>
            <p:cNvSpPr/>
            <p:nvPr/>
          </p:nvSpPr>
          <p:spPr>
            <a:xfrm>
              <a:off x="5131375" y="2152783"/>
              <a:ext cx="175667" cy="23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322" extrusionOk="0">
                  <a:moveTo>
                    <a:pt x="154" y="6597"/>
                  </a:moveTo>
                  <a:cubicBezTo>
                    <a:pt x="996" y="9139"/>
                    <a:pt x="1837" y="11680"/>
                    <a:pt x="2258" y="13797"/>
                  </a:cubicBezTo>
                  <a:cubicBezTo>
                    <a:pt x="2679" y="15915"/>
                    <a:pt x="2679" y="17609"/>
                    <a:pt x="2258" y="18986"/>
                  </a:cubicBezTo>
                  <a:cubicBezTo>
                    <a:pt x="1837" y="20362"/>
                    <a:pt x="996" y="21421"/>
                    <a:pt x="435" y="21315"/>
                  </a:cubicBezTo>
                  <a:cubicBezTo>
                    <a:pt x="-126" y="21209"/>
                    <a:pt x="-407" y="19939"/>
                    <a:pt x="1276" y="16656"/>
                  </a:cubicBezTo>
                  <a:cubicBezTo>
                    <a:pt x="2959" y="13374"/>
                    <a:pt x="6606" y="8080"/>
                    <a:pt x="8990" y="4903"/>
                  </a:cubicBezTo>
                  <a:cubicBezTo>
                    <a:pt x="11375" y="1727"/>
                    <a:pt x="12497" y="668"/>
                    <a:pt x="14320" y="245"/>
                  </a:cubicBezTo>
                  <a:cubicBezTo>
                    <a:pt x="16144" y="-179"/>
                    <a:pt x="18668" y="33"/>
                    <a:pt x="21193" y="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3" name="Line"/>
            <p:cNvSpPr/>
            <p:nvPr/>
          </p:nvSpPr>
          <p:spPr>
            <a:xfrm>
              <a:off x="5265149" y="2167721"/>
              <a:ext cx="223259" cy="183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001" extrusionOk="0">
                  <a:moveTo>
                    <a:pt x="14701" y="194"/>
                  </a:moveTo>
                  <a:cubicBezTo>
                    <a:pt x="13587" y="-72"/>
                    <a:pt x="12474" y="-339"/>
                    <a:pt x="10470" y="1394"/>
                  </a:cubicBezTo>
                  <a:cubicBezTo>
                    <a:pt x="8466" y="3128"/>
                    <a:pt x="5571" y="6861"/>
                    <a:pt x="3789" y="9261"/>
                  </a:cubicBezTo>
                  <a:cubicBezTo>
                    <a:pt x="2008" y="11661"/>
                    <a:pt x="1340" y="12728"/>
                    <a:pt x="783" y="14061"/>
                  </a:cubicBezTo>
                  <a:cubicBezTo>
                    <a:pt x="226" y="15394"/>
                    <a:pt x="-219" y="16994"/>
                    <a:pt x="115" y="17928"/>
                  </a:cubicBezTo>
                  <a:cubicBezTo>
                    <a:pt x="449" y="18861"/>
                    <a:pt x="1562" y="19128"/>
                    <a:pt x="4235" y="18194"/>
                  </a:cubicBezTo>
                  <a:cubicBezTo>
                    <a:pt x="6907" y="17261"/>
                    <a:pt x="11138" y="15128"/>
                    <a:pt x="13810" y="14194"/>
                  </a:cubicBezTo>
                  <a:cubicBezTo>
                    <a:pt x="16482" y="13261"/>
                    <a:pt x="17595" y="13528"/>
                    <a:pt x="18152" y="14328"/>
                  </a:cubicBezTo>
                  <a:cubicBezTo>
                    <a:pt x="18709" y="15128"/>
                    <a:pt x="18709" y="16461"/>
                    <a:pt x="18709" y="17794"/>
                  </a:cubicBezTo>
                  <a:cubicBezTo>
                    <a:pt x="18709" y="19128"/>
                    <a:pt x="18709" y="20461"/>
                    <a:pt x="19154" y="20861"/>
                  </a:cubicBezTo>
                  <a:cubicBezTo>
                    <a:pt x="19600" y="21261"/>
                    <a:pt x="20490" y="20728"/>
                    <a:pt x="21381" y="201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4" name="Line"/>
            <p:cNvSpPr/>
            <p:nvPr/>
          </p:nvSpPr>
          <p:spPr>
            <a:xfrm>
              <a:off x="5559098" y="1974102"/>
              <a:ext cx="424580" cy="375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375" extrusionOk="0">
                  <a:moveTo>
                    <a:pt x="9868" y="0"/>
                  </a:moveTo>
                  <a:cubicBezTo>
                    <a:pt x="9278" y="4506"/>
                    <a:pt x="8687" y="9011"/>
                    <a:pt x="8156" y="12125"/>
                  </a:cubicBezTo>
                  <a:cubicBezTo>
                    <a:pt x="7625" y="15239"/>
                    <a:pt x="7153" y="16962"/>
                    <a:pt x="6799" y="18155"/>
                  </a:cubicBezTo>
                  <a:cubicBezTo>
                    <a:pt x="6445" y="19347"/>
                    <a:pt x="6209" y="20010"/>
                    <a:pt x="5796" y="20010"/>
                  </a:cubicBezTo>
                  <a:cubicBezTo>
                    <a:pt x="5383" y="20010"/>
                    <a:pt x="4792" y="19347"/>
                    <a:pt x="4202" y="18685"/>
                  </a:cubicBezTo>
                  <a:cubicBezTo>
                    <a:pt x="3612" y="18022"/>
                    <a:pt x="3022" y="17360"/>
                    <a:pt x="2432" y="17028"/>
                  </a:cubicBezTo>
                  <a:cubicBezTo>
                    <a:pt x="1842" y="16697"/>
                    <a:pt x="1251" y="16697"/>
                    <a:pt x="838" y="17028"/>
                  </a:cubicBezTo>
                  <a:cubicBezTo>
                    <a:pt x="425" y="17360"/>
                    <a:pt x="189" y="18022"/>
                    <a:pt x="71" y="18751"/>
                  </a:cubicBezTo>
                  <a:cubicBezTo>
                    <a:pt x="-47" y="19480"/>
                    <a:pt x="-47" y="20275"/>
                    <a:pt x="307" y="20805"/>
                  </a:cubicBezTo>
                  <a:cubicBezTo>
                    <a:pt x="661" y="21335"/>
                    <a:pt x="1369" y="21600"/>
                    <a:pt x="3022" y="21136"/>
                  </a:cubicBezTo>
                  <a:cubicBezTo>
                    <a:pt x="4674" y="20672"/>
                    <a:pt x="7271" y="19480"/>
                    <a:pt x="8746" y="18552"/>
                  </a:cubicBezTo>
                  <a:cubicBezTo>
                    <a:pt x="10222" y="17625"/>
                    <a:pt x="10576" y="16962"/>
                    <a:pt x="10989" y="16299"/>
                  </a:cubicBezTo>
                  <a:cubicBezTo>
                    <a:pt x="11402" y="15637"/>
                    <a:pt x="11874" y="14974"/>
                    <a:pt x="12110" y="15040"/>
                  </a:cubicBezTo>
                  <a:cubicBezTo>
                    <a:pt x="12346" y="15107"/>
                    <a:pt x="12346" y="15902"/>
                    <a:pt x="12287" y="16631"/>
                  </a:cubicBezTo>
                  <a:cubicBezTo>
                    <a:pt x="12228" y="17360"/>
                    <a:pt x="12110" y="18022"/>
                    <a:pt x="11992" y="18685"/>
                  </a:cubicBezTo>
                  <a:cubicBezTo>
                    <a:pt x="11874" y="19347"/>
                    <a:pt x="11756" y="20010"/>
                    <a:pt x="12051" y="20474"/>
                  </a:cubicBezTo>
                  <a:cubicBezTo>
                    <a:pt x="12346" y="20937"/>
                    <a:pt x="13055" y="21202"/>
                    <a:pt x="14058" y="20871"/>
                  </a:cubicBezTo>
                  <a:cubicBezTo>
                    <a:pt x="15061" y="20540"/>
                    <a:pt x="16360" y="19612"/>
                    <a:pt x="17304" y="18353"/>
                  </a:cubicBezTo>
                  <a:cubicBezTo>
                    <a:pt x="18248" y="17094"/>
                    <a:pt x="18838" y="15504"/>
                    <a:pt x="19310" y="14179"/>
                  </a:cubicBezTo>
                  <a:cubicBezTo>
                    <a:pt x="19783" y="12854"/>
                    <a:pt x="20137" y="11794"/>
                    <a:pt x="20491" y="11529"/>
                  </a:cubicBezTo>
                  <a:cubicBezTo>
                    <a:pt x="20845" y="11264"/>
                    <a:pt x="21199" y="11794"/>
                    <a:pt x="21553" y="123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5" name="Line"/>
            <p:cNvSpPr/>
            <p:nvPr/>
          </p:nvSpPr>
          <p:spPr>
            <a:xfrm>
              <a:off x="6006146" y="2151118"/>
              <a:ext cx="221679" cy="216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0914" extrusionOk="0">
                  <a:moveTo>
                    <a:pt x="15218" y="3121"/>
                  </a:moveTo>
                  <a:cubicBezTo>
                    <a:pt x="14327" y="1996"/>
                    <a:pt x="13436" y="871"/>
                    <a:pt x="12434" y="309"/>
                  </a:cubicBezTo>
                  <a:cubicBezTo>
                    <a:pt x="11432" y="-254"/>
                    <a:pt x="10319" y="-254"/>
                    <a:pt x="8315" y="2108"/>
                  </a:cubicBezTo>
                  <a:cubicBezTo>
                    <a:pt x="6310" y="4471"/>
                    <a:pt x="3416" y="9196"/>
                    <a:pt x="1745" y="12346"/>
                  </a:cubicBezTo>
                  <a:cubicBezTo>
                    <a:pt x="75" y="15496"/>
                    <a:pt x="-370" y="17071"/>
                    <a:pt x="298" y="18533"/>
                  </a:cubicBezTo>
                  <a:cubicBezTo>
                    <a:pt x="966" y="19996"/>
                    <a:pt x="2747" y="21346"/>
                    <a:pt x="4974" y="20784"/>
                  </a:cubicBezTo>
                  <a:cubicBezTo>
                    <a:pt x="7201" y="20221"/>
                    <a:pt x="9873" y="17746"/>
                    <a:pt x="11543" y="15946"/>
                  </a:cubicBezTo>
                  <a:cubicBezTo>
                    <a:pt x="13214" y="14146"/>
                    <a:pt x="13882" y="13021"/>
                    <a:pt x="14216" y="13134"/>
                  </a:cubicBezTo>
                  <a:cubicBezTo>
                    <a:pt x="14550" y="13246"/>
                    <a:pt x="14550" y="14596"/>
                    <a:pt x="14438" y="15834"/>
                  </a:cubicBezTo>
                  <a:cubicBezTo>
                    <a:pt x="14327" y="17071"/>
                    <a:pt x="14104" y="18196"/>
                    <a:pt x="14550" y="18646"/>
                  </a:cubicBezTo>
                  <a:cubicBezTo>
                    <a:pt x="14995" y="19096"/>
                    <a:pt x="16108" y="18871"/>
                    <a:pt x="17333" y="18083"/>
                  </a:cubicBezTo>
                  <a:cubicBezTo>
                    <a:pt x="18558" y="17296"/>
                    <a:pt x="19894" y="15946"/>
                    <a:pt x="21230" y="14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6" name="Line"/>
            <p:cNvSpPr/>
            <p:nvPr/>
          </p:nvSpPr>
          <p:spPr>
            <a:xfrm>
              <a:off x="6220848" y="1995029"/>
              <a:ext cx="104636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506"/>
                    <a:pt x="12000" y="11012"/>
                    <a:pt x="9120" y="14471"/>
                  </a:cubicBezTo>
                  <a:cubicBezTo>
                    <a:pt x="6240" y="17929"/>
                    <a:pt x="5280" y="19341"/>
                    <a:pt x="4080" y="20188"/>
                  </a:cubicBezTo>
                  <a:cubicBezTo>
                    <a:pt x="2880" y="21035"/>
                    <a:pt x="1440" y="2131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7" name="Line"/>
            <p:cNvSpPr/>
            <p:nvPr/>
          </p:nvSpPr>
          <p:spPr>
            <a:xfrm>
              <a:off x="6213873" y="2166349"/>
              <a:ext cx="474343" cy="231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6" extrusionOk="0">
                  <a:moveTo>
                    <a:pt x="0" y="12350"/>
                  </a:moveTo>
                  <a:cubicBezTo>
                    <a:pt x="1165" y="13620"/>
                    <a:pt x="2329" y="14891"/>
                    <a:pt x="3971" y="14679"/>
                  </a:cubicBezTo>
                  <a:cubicBezTo>
                    <a:pt x="5612" y="14468"/>
                    <a:pt x="7729" y="12773"/>
                    <a:pt x="9212" y="11079"/>
                  </a:cubicBezTo>
                  <a:cubicBezTo>
                    <a:pt x="10694" y="9385"/>
                    <a:pt x="11541" y="7691"/>
                    <a:pt x="12071" y="5785"/>
                  </a:cubicBezTo>
                  <a:cubicBezTo>
                    <a:pt x="12600" y="3879"/>
                    <a:pt x="12812" y="1762"/>
                    <a:pt x="12653" y="703"/>
                  </a:cubicBezTo>
                  <a:cubicBezTo>
                    <a:pt x="12494" y="-356"/>
                    <a:pt x="11965" y="-356"/>
                    <a:pt x="10906" y="1656"/>
                  </a:cubicBezTo>
                  <a:cubicBezTo>
                    <a:pt x="9847" y="3668"/>
                    <a:pt x="8259" y="7691"/>
                    <a:pt x="7465" y="10868"/>
                  </a:cubicBezTo>
                  <a:cubicBezTo>
                    <a:pt x="6671" y="14044"/>
                    <a:pt x="6671" y="16373"/>
                    <a:pt x="7465" y="18173"/>
                  </a:cubicBezTo>
                  <a:cubicBezTo>
                    <a:pt x="8259" y="19973"/>
                    <a:pt x="9847" y="21244"/>
                    <a:pt x="12335" y="21032"/>
                  </a:cubicBezTo>
                  <a:cubicBezTo>
                    <a:pt x="14824" y="20820"/>
                    <a:pt x="18212" y="19126"/>
                    <a:pt x="21600" y="174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8" name="Line"/>
            <p:cNvSpPr/>
            <p:nvPr/>
          </p:nvSpPr>
          <p:spPr>
            <a:xfrm>
              <a:off x="5055919" y="2782975"/>
              <a:ext cx="216245" cy="390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17"/>
                  </a:moveTo>
                  <a:cubicBezTo>
                    <a:pt x="1161" y="53"/>
                    <a:pt x="2323" y="-11"/>
                    <a:pt x="3019" y="2"/>
                  </a:cubicBezTo>
                  <a:cubicBezTo>
                    <a:pt x="3716" y="15"/>
                    <a:pt x="3948" y="104"/>
                    <a:pt x="4065" y="374"/>
                  </a:cubicBezTo>
                  <a:cubicBezTo>
                    <a:pt x="4181" y="643"/>
                    <a:pt x="4181" y="1092"/>
                    <a:pt x="4065" y="1547"/>
                  </a:cubicBezTo>
                  <a:cubicBezTo>
                    <a:pt x="3948" y="2003"/>
                    <a:pt x="3716" y="2465"/>
                    <a:pt x="3600" y="2952"/>
                  </a:cubicBezTo>
                  <a:cubicBezTo>
                    <a:pt x="3484" y="3439"/>
                    <a:pt x="3484" y="3952"/>
                    <a:pt x="3716" y="4453"/>
                  </a:cubicBezTo>
                  <a:cubicBezTo>
                    <a:pt x="3948" y="4953"/>
                    <a:pt x="4413" y="5440"/>
                    <a:pt x="4994" y="5915"/>
                  </a:cubicBezTo>
                  <a:cubicBezTo>
                    <a:pt x="5574" y="6389"/>
                    <a:pt x="6271" y="6851"/>
                    <a:pt x="6735" y="7281"/>
                  </a:cubicBezTo>
                  <a:cubicBezTo>
                    <a:pt x="7200" y="7711"/>
                    <a:pt x="7432" y="8108"/>
                    <a:pt x="7781" y="8576"/>
                  </a:cubicBezTo>
                  <a:cubicBezTo>
                    <a:pt x="8129" y="9045"/>
                    <a:pt x="8594" y="9583"/>
                    <a:pt x="9058" y="10084"/>
                  </a:cubicBezTo>
                  <a:cubicBezTo>
                    <a:pt x="9523" y="10584"/>
                    <a:pt x="9987" y="11046"/>
                    <a:pt x="10568" y="11501"/>
                  </a:cubicBezTo>
                  <a:cubicBezTo>
                    <a:pt x="11148" y="11956"/>
                    <a:pt x="11845" y="12405"/>
                    <a:pt x="12426" y="12822"/>
                  </a:cubicBezTo>
                  <a:cubicBezTo>
                    <a:pt x="13006" y="13239"/>
                    <a:pt x="13471" y="13624"/>
                    <a:pt x="13935" y="14021"/>
                  </a:cubicBezTo>
                  <a:cubicBezTo>
                    <a:pt x="14400" y="14419"/>
                    <a:pt x="14865" y="14829"/>
                    <a:pt x="15329" y="15259"/>
                  </a:cubicBezTo>
                  <a:cubicBezTo>
                    <a:pt x="15794" y="15689"/>
                    <a:pt x="16258" y="16138"/>
                    <a:pt x="16490" y="16638"/>
                  </a:cubicBezTo>
                  <a:cubicBezTo>
                    <a:pt x="16723" y="17138"/>
                    <a:pt x="16723" y="17690"/>
                    <a:pt x="16955" y="18126"/>
                  </a:cubicBezTo>
                  <a:cubicBezTo>
                    <a:pt x="17187" y="18562"/>
                    <a:pt x="17652" y="18883"/>
                    <a:pt x="18116" y="19210"/>
                  </a:cubicBezTo>
                  <a:cubicBezTo>
                    <a:pt x="18581" y="19537"/>
                    <a:pt x="19045" y="19870"/>
                    <a:pt x="19277" y="20274"/>
                  </a:cubicBezTo>
                  <a:cubicBezTo>
                    <a:pt x="19510" y="20678"/>
                    <a:pt x="19510" y="21153"/>
                    <a:pt x="19858" y="21371"/>
                  </a:cubicBezTo>
                  <a:cubicBezTo>
                    <a:pt x="20206" y="21589"/>
                    <a:pt x="20903" y="21551"/>
                    <a:pt x="21600" y="21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09" name="Line"/>
            <p:cNvSpPr/>
            <p:nvPr/>
          </p:nvSpPr>
          <p:spPr>
            <a:xfrm>
              <a:off x="3277134" y="2002004"/>
              <a:ext cx="6976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0" name="Line"/>
            <p:cNvSpPr/>
            <p:nvPr/>
          </p:nvSpPr>
          <p:spPr>
            <a:xfrm>
              <a:off x="3298061" y="1936854"/>
              <a:ext cx="69757" cy="611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0" extrusionOk="0">
                  <a:moveTo>
                    <a:pt x="21600" y="1556"/>
                  </a:moveTo>
                  <a:cubicBezTo>
                    <a:pt x="21600" y="1065"/>
                    <a:pt x="21600" y="575"/>
                    <a:pt x="19800" y="288"/>
                  </a:cubicBezTo>
                  <a:cubicBezTo>
                    <a:pt x="18000" y="2"/>
                    <a:pt x="14400" y="-80"/>
                    <a:pt x="11520" y="84"/>
                  </a:cubicBezTo>
                  <a:cubicBezTo>
                    <a:pt x="8640" y="247"/>
                    <a:pt x="6480" y="656"/>
                    <a:pt x="4320" y="2211"/>
                  </a:cubicBezTo>
                  <a:cubicBezTo>
                    <a:pt x="2160" y="3765"/>
                    <a:pt x="0" y="6465"/>
                    <a:pt x="360" y="9288"/>
                  </a:cubicBezTo>
                  <a:cubicBezTo>
                    <a:pt x="720" y="12111"/>
                    <a:pt x="3600" y="15056"/>
                    <a:pt x="5040" y="16979"/>
                  </a:cubicBezTo>
                  <a:cubicBezTo>
                    <a:pt x="6480" y="18902"/>
                    <a:pt x="6480" y="19802"/>
                    <a:pt x="5760" y="20456"/>
                  </a:cubicBezTo>
                  <a:cubicBezTo>
                    <a:pt x="5040" y="21111"/>
                    <a:pt x="3600" y="21520"/>
                    <a:pt x="2520" y="21520"/>
                  </a:cubicBezTo>
                  <a:cubicBezTo>
                    <a:pt x="1440" y="21520"/>
                    <a:pt x="720" y="21111"/>
                    <a:pt x="0" y="207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1" name="Line"/>
            <p:cNvSpPr/>
            <p:nvPr/>
          </p:nvSpPr>
          <p:spPr>
            <a:xfrm>
              <a:off x="3284109" y="1817318"/>
              <a:ext cx="3621959" cy="838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18" extrusionOk="0">
                  <a:moveTo>
                    <a:pt x="956" y="4202"/>
                  </a:moveTo>
                  <a:cubicBezTo>
                    <a:pt x="1081" y="4023"/>
                    <a:pt x="1205" y="3844"/>
                    <a:pt x="1510" y="3606"/>
                  </a:cubicBezTo>
                  <a:cubicBezTo>
                    <a:pt x="1815" y="3367"/>
                    <a:pt x="2300" y="3069"/>
                    <a:pt x="2792" y="2800"/>
                  </a:cubicBezTo>
                  <a:cubicBezTo>
                    <a:pt x="3284" y="2532"/>
                    <a:pt x="3782" y="2293"/>
                    <a:pt x="4295" y="2084"/>
                  </a:cubicBezTo>
                  <a:cubicBezTo>
                    <a:pt x="4808" y="1875"/>
                    <a:pt x="5334" y="1696"/>
                    <a:pt x="5875" y="1547"/>
                  </a:cubicBezTo>
                  <a:cubicBezTo>
                    <a:pt x="6415" y="1398"/>
                    <a:pt x="6969" y="1279"/>
                    <a:pt x="7509" y="1159"/>
                  </a:cubicBezTo>
                  <a:cubicBezTo>
                    <a:pt x="8050" y="1040"/>
                    <a:pt x="8576" y="921"/>
                    <a:pt x="9089" y="831"/>
                  </a:cubicBezTo>
                  <a:cubicBezTo>
                    <a:pt x="9602" y="742"/>
                    <a:pt x="10100" y="682"/>
                    <a:pt x="10585" y="593"/>
                  </a:cubicBezTo>
                  <a:cubicBezTo>
                    <a:pt x="11070" y="503"/>
                    <a:pt x="11541" y="384"/>
                    <a:pt x="12047" y="414"/>
                  </a:cubicBezTo>
                  <a:cubicBezTo>
                    <a:pt x="12553" y="443"/>
                    <a:pt x="13093" y="622"/>
                    <a:pt x="13599" y="831"/>
                  </a:cubicBezTo>
                  <a:cubicBezTo>
                    <a:pt x="14104" y="1040"/>
                    <a:pt x="14575" y="1279"/>
                    <a:pt x="15026" y="1338"/>
                  </a:cubicBezTo>
                  <a:cubicBezTo>
                    <a:pt x="15476" y="1398"/>
                    <a:pt x="15906" y="1279"/>
                    <a:pt x="16321" y="1159"/>
                  </a:cubicBezTo>
                  <a:cubicBezTo>
                    <a:pt x="16737" y="1040"/>
                    <a:pt x="17139" y="921"/>
                    <a:pt x="17568" y="801"/>
                  </a:cubicBezTo>
                  <a:cubicBezTo>
                    <a:pt x="17998" y="682"/>
                    <a:pt x="18455" y="563"/>
                    <a:pt x="18884" y="443"/>
                  </a:cubicBezTo>
                  <a:cubicBezTo>
                    <a:pt x="19314" y="324"/>
                    <a:pt x="19716" y="205"/>
                    <a:pt x="20097" y="145"/>
                  </a:cubicBezTo>
                  <a:cubicBezTo>
                    <a:pt x="20478" y="85"/>
                    <a:pt x="20838" y="85"/>
                    <a:pt x="21053" y="56"/>
                  </a:cubicBezTo>
                  <a:cubicBezTo>
                    <a:pt x="21267" y="26"/>
                    <a:pt x="21337" y="-34"/>
                    <a:pt x="21399" y="26"/>
                  </a:cubicBezTo>
                  <a:cubicBezTo>
                    <a:pt x="21461" y="85"/>
                    <a:pt x="21517" y="264"/>
                    <a:pt x="21552" y="801"/>
                  </a:cubicBezTo>
                  <a:cubicBezTo>
                    <a:pt x="21586" y="1338"/>
                    <a:pt x="21600" y="2233"/>
                    <a:pt x="21545" y="3486"/>
                  </a:cubicBezTo>
                  <a:cubicBezTo>
                    <a:pt x="21489" y="4739"/>
                    <a:pt x="21364" y="6351"/>
                    <a:pt x="21274" y="8141"/>
                  </a:cubicBezTo>
                  <a:cubicBezTo>
                    <a:pt x="21184" y="9931"/>
                    <a:pt x="21129" y="11900"/>
                    <a:pt x="21094" y="13839"/>
                  </a:cubicBezTo>
                  <a:cubicBezTo>
                    <a:pt x="21060" y="15778"/>
                    <a:pt x="21046" y="17688"/>
                    <a:pt x="21039" y="18881"/>
                  </a:cubicBezTo>
                  <a:cubicBezTo>
                    <a:pt x="21032" y="20074"/>
                    <a:pt x="21032" y="20552"/>
                    <a:pt x="20997" y="20731"/>
                  </a:cubicBezTo>
                  <a:cubicBezTo>
                    <a:pt x="20963" y="20910"/>
                    <a:pt x="20893" y="20790"/>
                    <a:pt x="20665" y="20701"/>
                  </a:cubicBezTo>
                  <a:cubicBezTo>
                    <a:pt x="20436" y="20611"/>
                    <a:pt x="20048" y="20552"/>
                    <a:pt x="19584" y="20492"/>
                  </a:cubicBezTo>
                  <a:cubicBezTo>
                    <a:pt x="19120" y="20432"/>
                    <a:pt x="18580" y="20373"/>
                    <a:pt x="18115" y="20373"/>
                  </a:cubicBezTo>
                  <a:cubicBezTo>
                    <a:pt x="17651" y="20373"/>
                    <a:pt x="17263" y="20432"/>
                    <a:pt x="16827" y="20462"/>
                  </a:cubicBezTo>
                  <a:cubicBezTo>
                    <a:pt x="16391" y="20492"/>
                    <a:pt x="15906" y="20492"/>
                    <a:pt x="15386" y="20492"/>
                  </a:cubicBezTo>
                  <a:cubicBezTo>
                    <a:pt x="14866" y="20492"/>
                    <a:pt x="14312" y="20492"/>
                    <a:pt x="13800" y="20552"/>
                  </a:cubicBezTo>
                  <a:cubicBezTo>
                    <a:pt x="13287" y="20611"/>
                    <a:pt x="12816" y="20731"/>
                    <a:pt x="12317" y="20820"/>
                  </a:cubicBezTo>
                  <a:cubicBezTo>
                    <a:pt x="11818" y="20910"/>
                    <a:pt x="11292" y="20969"/>
                    <a:pt x="10821" y="21059"/>
                  </a:cubicBezTo>
                  <a:cubicBezTo>
                    <a:pt x="10350" y="21148"/>
                    <a:pt x="9934" y="21268"/>
                    <a:pt x="9477" y="21327"/>
                  </a:cubicBezTo>
                  <a:cubicBezTo>
                    <a:pt x="9020" y="21387"/>
                    <a:pt x="8521" y="21387"/>
                    <a:pt x="8029" y="21327"/>
                  </a:cubicBezTo>
                  <a:cubicBezTo>
                    <a:pt x="7537" y="21268"/>
                    <a:pt x="7052" y="21148"/>
                    <a:pt x="6512" y="21089"/>
                  </a:cubicBezTo>
                  <a:cubicBezTo>
                    <a:pt x="5972" y="21029"/>
                    <a:pt x="5376" y="21029"/>
                    <a:pt x="4863" y="21059"/>
                  </a:cubicBezTo>
                  <a:cubicBezTo>
                    <a:pt x="4350" y="21089"/>
                    <a:pt x="3921" y="21148"/>
                    <a:pt x="3491" y="21268"/>
                  </a:cubicBezTo>
                  <a:cubicBezTo>
                    <a:pt x="3062" y="21387"/>
                    <a:pt x="2632" y="21566"/>
                    <a:pt x="2182" y="21506"/>
                  </a:cubicBezTo>
                  <a:cubicBezTo>
                    <a:pt x="1732" y="21447"/>
                    <a:pt x="1261" y="21148"/>
                    <a:pt x="894" y="20939"/>
                  </a:cubicBezTo>
                  <a:cubicBezTo>
                    <a:pt x="526" y="20731"/>
                    <a:pt x="263" y="20611"/>
                    <a:pt x="0" y="204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2" name="Line"/>
            <p:cNvSpPr/>
            <p:nvPr/>
          </p:nvSpPr>
          <p:spPr>
            <a:xfrm>
              <a:off x="8142902" y="1787907"/>
              <a:ext cx="197499" cy="328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312" extrusionOk="0">
                  <a:moveTo>
                    <a:pt x="11516" y="3939"/>
                  </a:moveTo>
                  <a:cubicBezTo>
                    <a:pt x="12261" y="3335"/>
                    <a:pt x="13006" y="2731"/>
                    <a:pt x="13254" y="2051"/>
                  </a:cubicBezTo>
                  <a:cubicBezTo>
                    <a:pt x="13502" y="1371"/>
                    <a:pt x="13254" y="616"/>
                    <a:pt x="12261" y="239"/>
                  </a:cubicBezTo>
                  <a:cubicBezTo>
                    <a:pt x="11268" y="-139"/>
                    <a:pt x="9530" y="-139"/>
                    <a:pt x="7544" y="767"/>
                  </a:cubicBezTo>
                  <a:cubicBezTo>
                    <a:pt x="5558" y="1674"/>
                    <a:pt x="3323" y="3486"/>
                    <a:pt x="1834" y="5148"/>
                  </a:cubicBezTo>
                  <a:cubicBezTo>
                    <a:pt x="344" y="6809"/>
                    <a:pt x="-401" y="8320"/>
                    <a:pt x="220" y="9528"/>
                  </a:cubicBezTo>
                  <a:cubicBezTo>
                    <a:pt x="840" y="10737"/>
                    <a:pt x="2827" y="11643"/>
                    <a:pt x="6178" y="12096"/>
                  </a:cubicBezTo>
                  <a:cubicBezTo>
                    <a:pt x="9530" y="12549"/>
                    <a:pt x="14247" y="12549"/>
                    <a:pt x="17102" y="12776"/>
                  </a:cubicBezTo>
                  <a:cubicBezTo>
                    <a:pt x="19958" y="13002"/>
                    <a:pt x="20951" y="13455"/>
                    <a:pt x="21075" y="14437"/>
                  </a:cubicBezTo>
                  <a:cubicBezTo>
                    <a:pt x="21199" y="15419"/>
                    <a:pt x="20454" y="16930"/>
                    <a:pt x="18840" y="18138"/>
                  </a:cubicBezTo>
                  <a:cubicBezTo>
                    <a:pt x="17227" y="19346"/>
                    <a:pt x="14744" y="20253"/>
                    <a:pt x="12758" y="20781"/>
                  </a:cubicBezTo>
                  <a:cubicBezTo>
                    <a:pt x="10771" y="21310"/>
                    <a:pt x="9282" y="21461"/>
                    <a:pt x="9034" y="21159"/>
                  </a:cubicBezTo>
                  <a:cubicBezTo>
                    <a:pt x="8785" y="20857"/>
                    <a:pt x="9778" y="20102"/>
                    <a:pt x="10771" y="1934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3" name="Line"/>
            <p:cNvSpPr/>
            <p:nvPr/>
          </p:nvSpPr>
          <p:spPr>
            <a:xfrm>
              <a:off x="8393229" y="1728714"/>
              <a:ext cx="323037" cy="320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288" extrusionOk="0">
                  <a:moveTo>
                    <a:pt x="7618" y="1934"/>
                  </a:moveTo>
                  <a:cubicBezTo>
                    <a:pt x="7465" y="1008"/>
                    <a:pt x="7311" y="82"/>
                    <a:pt x="7235" y="5"/>
                  </a:cubicBezTo>
                  <a:cubicBezTo>
                    <a:pt x="7158" y="-72"/>
                    <a:pt x="7158" y="699"/>
                    <a:pt x="7082" y="3322"/>
                  </a:cubicBezTo>
                  <a:cubicBezTo>
                    <a:pt x="7005" y="5945"/>
                    <a:pt x="6852" y="10419"/>
                    <a:pt x="6545" y="13428"/>
                  </a:cubicBezTo>
                  <a:cubicBezTo>
                    <a:pt x="6239" y="16437"/>
                    <a:pt x="5779" y="17979"/>
                    <a:pt x="5167" y="18828"/>
                  </a:cubicBezTo>
                  <a:cubicBezTo>
                    <a:pt x="4554" y="19677"/>
                    <a:pt x="3788" y="19831"/>
                    <a:pt x="2716" y="19677"/>
                  </a:cubicBezTo>
                  <a:cubicBezTo>
                    <a:pt x="1643" y="19522"/>
                    <a:pt x="265" y="19059"/>
                    <a:pt x="35" y="18828"/>
                  </a:cubicBezTo>
                  <a:cubicBezTo>
                    <a:pt x="-195" y="18597"/>
                    <a:pt x="724" y="18597"/>
                    <a:pt x="2562" y="18211"/>
                  </a:cubicBezTo>
                  <a:cubicBezTo>
                    <a:pt x="4401" y="17825"/>
                    <a:pt x="7158" y="17054"/>
                    <a:pt x="8843" y="16359"/>
                  </a:cubicBezTo>
                  <a:cubicBezTo>
                    <a:pt x="10528" y="15665"/>
                    <a:pt x="11141" y="15048"/>
                    <a:pt x="11754" y="14508"/>
                  </a:cubicBezTo>
                  <a:cubicBezTo>
                    <a:pt x="12367" y="13968"/>
                    <a:pt x="12979" y="13505"/>
                    <a:pt x="13362" y="13737"/>
                  </a:cubicBezTo>
                  <a:cubicBezTo>
                    <a:pt x="13745" y="13968"/>
                    <a:pt x="13899" y="14894"/>
                    <a:pt x="13975" y="15742"/>
                  </a:cubicBezTo>
                  <a:cubicBezTo>
                    <a:pt x="14052" y="16591"/>
                    <a:pt x="14052" y="17362"/>
                    <a:pt x="13975" y="18211"/>
                  </a:cubicBezTo>
                  <a:cubicBezTo>
                    <a:pt x="13899" y="19059"/>
                    <a:pt x="13745" y="19985"/>
                    <a:pt x="14052" y="20602"/>
                  </a:cubicBezTo>
                  <a:cubicBezTo>
                    <a:pt x="14358" y="21219"/>
                    <a:pt x="15124" y="21528"/>
                    <a:pt x="16120" y="21065"/>
                  </a:cubicBezTo>
                  <a:cubicBezTo>
                    <a:pt x="17116" y="20602"/>
                    <a:pt x="18341" y="19368"/>
                    <a:pt x="19337" y="17285"/>
                  </a:cubicBezTo>
                  <a:cubicBezTo>
                    <a:pt x="20333" y="15202"/>
                    <a:pt x="21099" y="12271"/>
                    <a:pt x="21252" y="10497"/>
                  </a:cubicBezTo>
                  <a:cubicBezTo>
                    <a:pt x="21405" y="8722"/>
                    <a:pt x="20945" y="8105"/>
                    <a:pt x="20792" y="7951"/>
                  </a:cubicBezTo>
                  <a:cubicBezTo>
                    <a:pt x="20639" y="7797"/>
                    <a:pt x="20792" y="8105"/>
                    <a:pt x="20945" y="84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4" name="Line"/>
            <p:cNvSpPr/>
            <p:nvPr/>
          </p:nvSpPr>
          <p:spPr>
            <a:xfrm>
              <a:off x="8777615" y="1681126"/>
              <a:ext cx="59621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6170" y="0"/>
                  </a:moveTo>
                  <a:cubicBezTo>
                    <a:pt x="6339" y="4966"/>
                    <a:pt x="6507" y="9931"/>
                    <a:pt x="6507" y="12972"/>
                  </a:cubicBezTo>
                  <a:cubicBezTo>
                    <a:pt x="6507" y="16014"/>
                    <a:pt x="6339" y="17131"/>
                    <a:pt x="6086" y="17441"/>
                  </a:cubicBezTo>
                  <a:cubicBezTo>
                    <a:pt x="5834" y="17752"/>
                    <a:pt x="5498" y="17255"/>
                    <a:pt x="4952" y="16572"/>
                  </a:cubicBezTo>
                  <a:cubicBezTo>
                    <a:pt x="4405" y="15890"/>
                    <a:pt x="3649" y="15021"/>
                    <a:pt x="3019" y="14586"/>
                  </a:cubicBezTo>
                  <a:cubicBezTo>
                    <a:pt x="2388" y="14152"/>
                    <a:pt x="1884" y="14152"/>
                    <a:pt x="1464" y="14338"/>
                  </a:cubicBezTo>
                  <a:cubicBezTo>
                    <a:pt x="1044" y="14524"/>
                    <a:pt x="707" y="14897"/>
                    <a:pt x="497" y="15393"/>
                  </a:cubicBezTo>
                  <a:cubicBezTo>
                    <a:pt x="287" y="15890"/>
                    <a:pt x="203" y="16510"/>
                    <a:pt x="119" y="17255"/>
                  </a:cubicBezTo>
                  <a:cubicBezTo>
                    <a:pt x="35" y="18000"/>
                    <a:pt x="-49" y="18869"/>
                    <a:pt x="35" y="19552"/>
                  </a:cubicBezTo>
                  <a:cubicBezTo>
                    <a:pt x="119" y="20234"/>
                    <a:pt x="371" y="20731"/>
                    <a:pt x="1002" y="21041"/>
                  </a:cubicBezTo>
                  <a:cubicBezTo>
                    <a:pt x="1632" y="21352"/>
                    <a:pt x="2641" y="21476"/>
                    <a:pt x="4195" y="20607"/>
                  </a:cubicBezTo>
                  <a:cubicBezTo>
                    <a:pt x="5750" y="19738"/>
                    <a:pt x="7851" y="17876"/>
                    <a:pt x="9028" y="16634"/>
                  </a:cubicBezTo>
                  <a:cubicBezTo>
                    <a:pt x="10205" y="15393"/>
                    <a:pt x="10457" y="14772"/>
                    <a:pt x="10667" y="14028"/>
                  </a:cubicBezTo>
                  <a:cubicBezTo>
                    <a:pt x="10877" y="13283"/>
                    <a:pt x="11045" y="12414"/>
                    <a:pt x="10961" y="12166"/>
                  </a:cubicBezTo>
                  <a:cubicBezTo>
                    <a:pt x="10877" y="11917"/>
                    <a:pt x="10541" y="12290"/>
                    <a:pt x="10163" y="13531"/>
                  </a:cubicBezTo>
                  <a:cubicBezTo>
                    <a:pt x="9784" y="14772"/>
                    <a:pt x="9364" y="16883"/>
                    <a:pt x="9154" y="18248"/>
                  </a:cubicBezTo>
                  <a:cubicBezTo>
                    <a:pt x="8944" y="19614"/>
                    <a:pt x="8944" y="20234"/>
                    <a:pt x="9112" y="20731"/>
                  </a:cubicBezTo>
                  <a:cubicBezTo>
                    <a:pt x="9280" y="21228"/>
                    <a:pt x="9616" y="21600"/>
                    <a:pt x="10289" y="21600"/>
                  </a:cubicBezTo>
                  <a:cubicBezTo>
                    <a:pt x="10961" y="21600"/>
                    <a:pt x="11970" y="21228"/>
                    <a:pt x="12768" y="20421"/>
                  </a:cubicBezTo>
                  <a:cubicBezTo>
                    <a:pt x="13567" y="19614"/>
                    <a:pt x="14155" y="18372"/>
                    <a:pt x="14533" y="17379"/>
                  </a:cubicBezTo>
                  <a:cubicBezTo>
                    <a:pt x="14911" y="16386"/>
                    <a:pt x="15079" y="15641"/>
                    <a:pt x="15290" y="15021"/>
                  </a:cubicBezTo>
                  <a:cubicBezTo>
                    <a:pt x="15500" y="14400"/>
                    <a:pt x="15752" y="13903"/>
                    <a:pt x="15920" y="13966"/>
                  </a:cubicBezTo>
                  <a:cubicBezTo>
                    <a:pt x="16088" y="14028"/>
                    <a:pt x="16172" y="14648"/>
                    <a:pt x="16172" y="15641"/>
                  </a:cubicBezTo>
                  <a:cubicBezTo>
                    <a:pt x="16172" y="16634"/>
                    <a:pt x="16088" y="18000"/>
                    <a:pt x="16046" y="18993"/>
                  </a:cubicBezTo>
                  <a:cubicBezTo>
                    <a:pt x="16004" y="19986"/>
                    <a:pt x="16004" y="20607"/>
                    <a:pt x="16214" y="20855"/>
                  </a:cubicBezTo>
                  <a:cubicBezTo>
                    <a:pt x="16424" y="21103"/>
                    <a:pt x="16844" y="20979"/>
                    <a:pt x="17265" y="20110"/>
                  </a:cubicBezTo>
                  <a:cubicBezTo>
                    <a:pt x="17685" y="19241"/>
                    <a:pt x="18105" y="17628"/>
                    <a:pt x="18399" y="16510"/>
                  </a:cubicBezTo>
                  <a:cubicBezTo>
                    <a:pt x="18693" y="15393"/>
                    <a:pt x="18861" y="14772"/>
                    <a:pt x="19114" y="14648"/>
                  </a:cubicBezTo>
                  <a:cubicBezTo>
                    <a:pt x="19366" y="14524"/>
                    <a:pt x="19702" y="14897"/>
                    <a:pt x="19870" y="15766"/>
                  </a:cubicBezTo>
                  <a:cubicBezTo>
                    <a:pt x="20038" y="16634"/>
                    <a:pt x="20038" y="18000"/>
                    <a:pt x="20080" y="18993"/>
                  </a:cubicBezTo>
                  <a:cubicBezTo>
                    <a:pt x="20122" y="19986"/>
                    <a:pt x="20206" y="20607"/>
                    <a:pt x="20458" y="20545"/>
                  </a:cubicBezTo>
                  <a:cubicBezTo>
                    <a:pt x="20711" y="20483"/>
                    <a:pt x="21131" y="19738"/>
                    <a:pt x="21551" y="189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5" name="Line"/>
            <p:cNvSpPr/>
            <p:nvPr/>
          </p:nvSpPr>
          <p:spPr>
            <a:xfrm>
              <a:off x="9430063" y="1750882"/>
              <a:ext cx="306502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extrusionOk="0">
                  <a:moveTo>
                    <a:pt x="6304" y="0"/>
                  </a:moveTo>
                  <a:cubicBezTo>
                    <a:pt x="5330" y="4032"/>
                    <a:pt x="4355" y="8064"/>
                    <a:pt x="3868" y="10440"/>
                  </a:cubicBezTo>
                  <a:cubicBezTo>
                    <a:pt x="3381" y="12816"/>
                    <a:pt x="3381" y="13536"/>
                    <a:pt x="3381" y="14328"/>
                  </a:cubicBezTo>
                  <a:cubicBezTo>
                    <a:pt x="3381" y="15120"/>
                    <a:pt x="3381" y="15984"/>
                    <a:pt x="3137" y="16056"/>
                  </a:cubicBezTo>
                  <a:cubicBezTo>
                    <a:pt x="2894" y="16128"/>
                    <a:pt x="2407" y="15408"/>
                    <a:pt x="1919" y="14688"/>
                  </a:cubicBezTo>
                  <a:cubicBezTo>
                    <a:pt x="1432" y="13968"/>
                    <a:pt x="945" y="13248"/>
                    <a:pt x="539" y="12528"/>
                  </a:cubicBezTo>
                  <a:cubicBezTo>
                    <a:pt x="133" y="11808"/>
                    <a:pt x="-192" y="11088"/>
                    <a:pt x="133" y="10584"/>
                  </a:cubicBezTo>
                  <a:cubicBezTo>
                    <a:pt x="458" y="10080"/>
                    <a:pt x="1432" y="9792"/>
                    <a:pt x="3381" y="9144"/>
                  </a:cubicBezTo>
                  <a:cubicBezTo>
                    <a:pt x="5330" y="8496"/>
                    <a:pt x="8253" y="7488"/>
                    <a:pt x="10121" y="6912"/>
                  </a:cubicBezTo>
                  <a:cubicBezTo>
                    <a:pt x="11988" y="6336"/>
                    <a:pt x="12800" y="6192"/>
                    <a:pt x="13856" y="6048"/>
                  </a:cubicBezTo>
                  <a:cubicBezTo>
                    <a:pt x="14912" y="5904"/>
                    <a:pt x="16211" y="5760"/>
                    <a:pt x="16373" y="6192"/>
                  </a:cubicBezTo>
                  <a:cubicBezTo>
                    <a:pt x="16536" y="6624"/>
                    <a:pt x="15561" y="7632"/>
                    <a:pt x="14668" y="8424"/>
                  </a:cubicBezTo>
                  <a:cubicBezTo>
                    <a:pt x="13775" y="9216"/>
                    <a:pt x="12963" y="9792"/>
                    <a:pt x="12394" y="10512"/>
                  </a:cubicBezTo>
                  <a:cubicBezTo>
                    <a:pt x="11826" y="11232"/>
                    <a:pt x="11501" y="12096"/>
                    <a:pt x="11826" y="12744"/>
                  </a:cubicBezTo>
                  <a:cubicBezTo>
                    <a:pt x="12151" y="13392"/>
                    <a:pt x="13125" y="13824"/>
                    <a:pt x="14668" y="14112"/>
                  </a:cubicBezTo>
                  <a:cubicBezTo>
                    <a:pt x="16211" y="14400"/>
                    <a:pt x="18322" y="14544"/>
                    <a:pt x="19622" y="14904"/>
                  </a:cubicBezTo>
                  <a:cubicBezTo>
                    <a:pt x="20921" y="15264"/>
                    <a:pt x="21408" y="15840"/>
                    <a:pt x="21408" y="16488"/>
                  </a:cubicBezTo>
                  <a:cubicBezTo>
                    <a:pt x="21408" y="17136"/>
                    <a:pt x="20921" y="17856"/>
                    <a:pt x="18647" y="18720"/>
                  </a:cubicBezTo>
                  <a:cubicBezTo>
                    <a:pt x="16373" y="19584"/>
                    <a:pt x="12313" y="20592"/>
                    <a:pt x="9715" y="21096"/>
                  </a:cubicBezTo>
                  <a:cubicBezTo>
                    <a:pt x="7116" y="21600"/>
                    <a:pt x="5979" y="21600"/>
                    <a:pt x="4843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6" name="Line"/>
            <p:cNvSpPr/>
            <p:nvPr/>
          </p:nvSpPr>
          <p:spPr>
            <a:xfrm>
              <a:off x="9942653" y="1812421"/>
              <a:ext cx="280576" cy="233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286" extrusionOk="0">
                  <a:moveTo>
                    <a:pt x="5554" y="5830"/>
                  </a:moveTo>
                  <a:cubicBezTo>
                    <a:pt x="5377" y="4772"/>
                    <a:pt x="5199" y="3713"/>
                    <a:pt x="4668" y="2972"/>
                  </a:cubicBezTo>
                  <a:cubicBezTo>
                    <a:pt x="4137" y="2230"/>
                    <a:pt x="3252" y="1807"/>
                    <a:pt x="2632" y="2230"/>
                  </a:cubicBezTo>
                  <a:cubicBezTo>
                    <a:pt x="2013" y="2654"/>
                    <a:pt x="1659" y="3925"/>
                    <a:pt x="1216" y="6783"/>
                  </a:cubicBezTo>
                  <a:cubicBezTo>
                    <a:pt x="773" y="9642"/>
                    <a:pt x="242" y="14089"/>
                    <a:pt x="65" y="16842"/>
                  </a:cubicBezTo>
                  <a:cubicBezTo>
                    <a:pt x="-112" y="19595"/>
                    <a:pt x="65" y="20654"/>
                    <a:pt x="685" y="21077"/>
                  </a:cubicBezTo>
                  <a:cubicBezTo>
                    <a:pt x="1304" y="21501"/>
                    <a:pt x="2367" y="21289"/>
                    <a:pt x="3872" y="20336"/>
                  </a:cubicBezTo>
                  <a:cubicBezTo>
                    <a:pt x="5377" y="19383"/>
                    <a:pt x="7324" y="17689"/>
                    <a:pt x="8652" y="16419"/>
                  </a:cubicBezTo>
                  <a:cubicBezTo>
                    <a:pt x="9980" y="15148"/>
                    <a:pt x="10688" y="14301"/>
                    <a:pt x="11131" y="14513"/>
                  </a:cubicBezTo>
                  <a:cubicBezTo>
                    <a:pt x="11573" y="14725"/>
                    <a:pt x="11750" y="15995"/>
                    <a:pt x="12193" y="16948"/>
                  </a:cubicBezTo>
                  <a:cubicBezTo>
                    <a:pt x="12636" y="17901"/>
                    <a:pt x="13344" y="18536"/>
                    <a:pt x="14937" y="17901"/>
                  </a:cubicBezTo>
                  <a:cubicBezTo>
                    <a:pt x="16531" y="17266"/>
                    <a:pt x="19009" y="15360"/>
                    <a:pt x="20249" y="12501"/>
                  </a:cubicBezTo>
                  <a:cubicBezTo>
                    <a:pt x="21488" y="9642"/>
                    <a:pt x="21488" y="5830"/>
                    <a:pt x="21222" y="3395"/>
                  </a:cubicBezTo>
                  <a:cubicBezTo>
                    <a:pt x="20957" y="960"/>
                    <a:pt x="20426" y="-99"/>
                    <a:pt x="20249" y="7"/>
                  </a:cubicBezTo>
                  <a:cubicBezTo>
                    <a:pt x="20072" y="113"/>
                    <a:pt x="20249" y="1383"/>
                    <a:pt x="20426" y="26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7" name="Line"/>
            <p:cNvSpPr/>
            <p:nvPr/>
          </p:nvSpPr>
          <p:spPr>
            <a:xfrm>
              <a:off x="10309120" y="1621291"/>
              <a:ext cx="159885" cy="37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431" extrusionOk="0">
                  <a:moveTo>
                    <a:pt x="8377" y="1431"/>
                  </a:moveTo>
                  <a:cubicBezTo>
                    <a:pt x="8064" y="631"/>
                    <a:pt x="7751" y="-169"/>
                    <a:pt x="7125" y="31"/>
                  </a:cubicBezTo>
                  <a:cubicBezTo>
                    <a:pt x="6499" y="231"/>
                    <a:pt x="5560" y="1431"/>
                    <a:pt x="4464" y="4364"/>
                  </a:cubicBezTo>
                  <a:cubicBezTo>
                    <a:pt x="3368" y="7298"/>
                    <a:pt x="2116" y="11964"/>
                    <a:pt x="1334" y="14631"/>
                  </a:cubicBezTo>
                  <a:cubicBezTo>
                    <a:pt x="551" y="17298"/>
                    <a:pt x="238" y="17964"/>
                    <a:pt x="82" y="18631"/>
                  </a:cubicBezTo>
                  <a:cubicBezTo>
                    <a:pt x="-75" y="19298"/>
                    <a:pt x="-75" y="19964"/>
                    <a:pt x="708" y="20031"/>
                  </a:cubicBezTo>
                  <a:cubicBezTo>
                    <a:pt x="1490" y="20098"/>
                    <a:pt x="3055" y="19564"/>
                    <a:pt x="4621" y="18564"/>
                  </a:cubicBezTo>
                  <a:cubicBezTo>
                    <a:pt x="6186" y="17564"/>
                    <a:pt x="7751" y="16098"/>
                    <a:pt x="9316" y="14964"/>
                  </a:cubicBezTo>
                  <a:cubicBezTo>
                    <a:pt x="10882" y="13831"/>
                    <a:pt x="12447" y="13031"/>
                    <a:pt x="13542" y="12964"/>
                  </a:cubicBezTo>
                  <a:cubicBezTo>
                    <a:pt x="14638" y="12898"/>
                    <a:pt x="15264" y="13564"/>
                    <a:pt x="15734" y="14764"/>
                  </a:cubicBezTo>
                  <a:cubicBezTo>
                    <a:pt x="16203" y="15964"/>
                    <a:pt x="16516" y="17698"/>
                    <a:pt x="16673" y="18898"/>
                  </a:cubicBezTo>
                  <a:cubicBezTo>
                    <a:pt x="16829" y="20098"/>
                    <a:pt x="16829" y="20764"/>
                    <a:pt x="17612" y="21098"/>
                  </a:cubicBezTo>
                  <a:cubicBezTo>
                    <a:pt x="18395" y="21431"/>
                    <a:pt x="19960" y="21431"/>
                    <a:pt x="21525" y="2143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8" name="Line"/>
            <p:cNvSpPr/>
            <p:nvPr/>
          </p:nvSpPr>
          <p:spPr>
            <a:xfrm>
              <a:off x="10466064" y="1835780"/>
              <a:ext cx="213768" cy="180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5" h="20476" extrusionOk="0">
                  <a:moveTo>
                    <a:pt x="5010" y="3816"/>
                  </a:moveTo>
                  <a:cubicBezTo>
                    <a:pt x="5460" y="8031"/>
                    <a:pt x="5910" y="12245"/>
                    <a:pt x="6247" y="15011"/>
                  </a:cubicBezTo>
                  <a:cubicBezTo>
                    <a:pt x="6585" y="17777"/>
                    <a:pt x="6810" y="19094"/>
                    <a:pt x="7710" y="19884"/>
                  </a:cubicBezTo>
                  <a:cubicBezTo>
                    <a:pt x="8610" y="20675"/>
                    <a:pt x="10185" y="20938"/>
                    <a:pt x="12772" y="18962"/>
                  </a:cubicBezTo>
                  <a:cubicBezTo>
                    <a:pt x="15360" y="16987"/>
                    <a:pt x="18960" y="12772"/>
                    <a:pt x="20198" y="8953"/>
                  </a:cubicBezTo>
                  <a:cubicBezTo>
                    <a:pt x="21435" y="5133"/>
                    <a:pt x="20310" y="1709"/>
                    <a:pt x="16935" y="523"/>
                  </a:cubicBezTo>
                  <a:cubicBezTo>
                    <a:pt x="13560" y="-662"/>
                    <a:pt x="7935" y="392"/>
                    <a:pt x="4673" y="1445"/>
                  </a:cubicBezTo>
                  <a:cubicBezTo>
                    <a:pt x="1410" y="2499"/>
                    <a:pt x="510" y="3553"/>
                    <a:pt x="173" y="4870"/>
                  </a:cubicBezTo>
                  <a:cubicBezTo>
                    <a:pt x="-165" y="6187"/>
                    <a:pt x="60" y="7767"/>
                    <a:pt x="285" y="934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19" name="Line"/>
            <p:cNvSpPr/>
            <p:nvPr/>
          </p:nvSpPr>
          <p:spPr>
            <a:xfrm>
              <a:off x="7946153" y="2426193"/>
              <a:ext cx="254772" cy="23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274" extrusionOk="0">
                  <a:moveTo>
                    <a:pt x="5695" y="1378"/>
                  </a:moveTo>
                  <a:cubicBezTo>
                    <a:pt x="4909" y="749"/>
                    <a:pt x="4124" y="120"/>
                    <a:pt x="3240" y="15"/>
                  </a:cubicBezTo>
                  <a:cubicBezTo>
                    <a:pt x="2356" y="-90"/>
                    <a:pt x="1375" y="329"/>
                    <a:pt x="785" y="2636"/>
                  </a:cubicBezTo>
                  <a:cubicBezTo>
                    <a:pt x="196" y="4943"/>
                    <a:pt x="0" y="9137"/>
                    <a:pt x="0" y="12388"/>
                  </a:cubicBezTo>
                  <a:cubicBezTo>
                    <a:pt x="0" y="15638"/>
                    <a:pt x="196" y="17945"/>
                    <a:pt x="687" y="19413"/>
                  </a:cubicBezTo>
                  <a:cubicBezTo>
                    <a:pt x="1178" y="20881"/>
                    <a:pt x="1964" y="21510"/>
                    <a:pt x="2945" y="21195"/>
                  </a:cubicBezTo>
                  <a:cubicBezTo>
                    <a:pt x="3927" y="20881"/>
                    <a:pt x="5105" y="19623"/>
                    <a:pt x="5891" y="18364"/>
                  </a:cubicBezTo>
                  <a:cubicBezTo>
                    <a:pt x="6676" y="17106"/>
                    <a:pt x="7069" y="15848"/>
                    <a:pt x="7462" y="14694"/>
                  </a:cubicBezTo>
                  <a:cubicBezTo>
                    <a:pt x="7855" y="13541"/>
                    <a:pt x="8247" y="12493"/>
                    <a:pt x="8640" y="12597"/>
                  </a:cubicBezTo>
                  <a:cubicBezTo>
                    <a:pt x="9033" y="12702"/>
                    <a:pt x="9425" y="13960"/>
                    <a:pt x="9818" y="15114"/>
                  </a:cubicBezTo>
                  <a:cubicBezTo>
                    <a:pt x="10211" y="16267"/>
                    <a:pt x="10604" y="17316"/>
                    <a:pt x="12175" y="17840"/>
                  </a:cubicBezTo>
                  <a:cubicBezTo>
                    <a:pt x="13745" y="18364"/>
                    <a:pt x="16495" y="18364"/>
                    <a:pt x="18262" y="16896"/>
                  </a:cubicBezTo>
                  <a:cubicBezTo>
                    <a:pt x="20029" y="15428"/>
                    <a:pt x="20815" y="12493"/>
                    <a:pt x="21207" y="10395"/>
                  </a:cubicBezTo>
                  <a:cubicBezTo>
                    <a:pt x="21600" y="8298"/>
                    <a:pt x="21600" y="7040"/>
                    <a:pt x="21305" y="5992"/>
                  </a:cubicBezTo>
                  <a:cubicBezTo>
                    <a:pt x="21011" y="4943"/>
                    <a:pt x="20422" y="4104"/>
                    <a:pt x="19735" y="3999"/>
                  </a:cubicBezTo>
                  <a:cubicBezTo>
                    <a:pt x="19047" y="3894"/>
                    <a:pt x="18262" y="4524"/>
                    <a:pt x="17869" y="5362"/>
                  </a:cubicBezTo>
                  <a:cubicBezTo>
                    <a:pt x="17476" y="6201"/>
                    <a:pt x="17476" y="7250"/>
                    <a:pt x="17476" y="8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0" name="Line"/>
            <p:cNvSpPr/>
            <p:nvPr/>
          </p:nvSpPr>
          <p:spPr>
            <a:xfrm>
              <a:off x="8238073" y="2446960"/>
              <a:ext cx="151305" cy="18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8" h="20976" extrusionOk="0">
                  <a:moveTo>
                    <a:pt x="1758" y="4021"/>
                  </a:moveTo>
                  <a:cubicBezTo>
                    <a:pt x="1114" y="8650"/>
                    <a:pt x="469" y="13279"/>
                    <a:pt x="146" y="16236"/>
                  </a:cubicBezTo>
                  <a:cubicBezTo>
                    <a:pt x="-176" y="19193"/>
                    <a:pt x="-176" y="20479"/>
                    <a:pt x="2403" y="20864"/>
                  </a:cubicBezTo>
                  <a:cubicBezTo>
                    <a:pt x="4982" y="21250"/>
                    <a:pt x="10140" y="20736"/>
                    <a:pt x="13848" y="17779"/>
                  </a:cubicBezTo>
                  <a:cubicBezTo>
                    <a:pt x="17555" y="14821"/>
                    <a:pt x="19812" y="9421"/>
                    <a:pt x="20618" y="6079"/>
                  </a:cubicBezTo>
                  <a:cubicBezTo>
                    <a:pt x="21424" y="2736"/>
                    <a:pt x="20779" y="1450"/>
                    <a:pt x="19651" y="679"/>
                  </a:cubicBezTo>
                  <a:cubicBezTo>
                    <a:pt x="18523" y="-93"/>
                    <a:pt x="16911" y="-350"/>
                    <a:pt x="15460" y="679"/>
                  </a:cubicBezTo>
                  <a:cubicBezTo>
                    <a:pt x="14009" y="1707"/>
                    <a:pt x="12720" y="4021"/>
                    <a:pt x="11430" y="633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1" name="Line"/>
            <p:cNvSpPr/>
            <p:nvPr/>
          </p:nvSpPr>
          <p:spPr>
            <a:xfrm>
              <a:off x="8418171" y="2491393"/>
              <a:ext cx="160440" cy="19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2" extrusionOk="0">
                  <a:moveTo>
                    <a:pt x="0" y="2117"/>
                  </a:moveTo>
                  <a:cubicBezTo>
                    <a:pt x="626" y="5345"/>
                    <a:pt x="1252" y="8573"/>
                    <a:pt x="1409" y="11800"/>
                  </a:cubicBezTo>
                  <a:cubicBezTo>
                    <a:pt x="1565" y="15028"/>
                    <a:pt x="1252" y="18255"/>
                    <a:pt x="2035" y="19869"/>
                  </a:cubicBezTo>
                  <a:cubicBezTo>
                    <a:pt x="2817" y="21483"/>
                    <a:pt x="4696" y="21483"/>
                    <a:pt x="7826" y="19249"/>
                  </a:cubicBezTo>
                  <a:cubicBezTo>
                    <a:pt x="10957" y="17014"/>
                    <a:pt x="15339" y="12545"/>
                    <a:pt x="17687" y="9442"/>
                  </a:cubicBezTo>
                  <a:cubicBezTo>
                    <a:pt x="20035" y="6338"/>
                    <a:pt x="20348" y="4600"/>
                    <a:pt x="20504" y="2986"/>
                  </a:cubicBezTo>
                  <a:cubicBezTo>
                    <a:pt x="20661" y="1373"/>
                    <a:pt x="20661" y="-117"/>
                    <a:pt x="20817" y="7"/>
                  </a:cubicBezTo>
                  <a:cubicBezTo>
                    <a:pt x="20974" y="131"/>
                    <a:pt x="21287" y="1869"/>
                    <a:pt x="21600" y="360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2" name="Line"/>
            <p:cNvSpPr/>
            <p:nvPr/>
          </p:nvSpPr>
          <p:spPr>
            <a:xfrm>
              <a:off x="8641390" y="2476347"/>
              <a:ext cx="55807" cy="198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0"/>
                  </a:moveTo>
                  <a:cubicBezTo>
                    <a:pt x="0" y="5777"/>
                    <a:pt x="0" y="11553"/>
                    <a:pt x="0" y="15070"/>
                  </a:cubicBezTo>
                  <a:cubicBezTo>
                    <a:pt x="0" y="18586"/>
                    <a:pt x="0" y="19842"/>
                    <a:pt x="2250" y="20595"/>
                  </a:cubicBezTo>
                  <a:cubicBezTo>
                    <a:pt x="4500" y="21349"/>
                    <a:pt x="9000" y="21600"/>
                    <a:pt x="12600" y="21223"/>
                  </a:cubicBezTo>
                  <a:cubicBezTo>
                    <a:pt x="16200" y="20847"/>
                    <a:pt x="18900" y="19842"/>
                    <a:pt x="21600" y="1883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3" name="Line"/>
            <p:cNvSpPr/>
            <p:nvPr/>
          </p:nvSpPr>
          <p:spPr>
            <a:xfrm>
              <a:off x="8715234" y="2364737"/>
              <a:ext cx="198206" cy="302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5" extrusionOk="0">
                  <a:moveTo>
                    <a:pt x="9354" y="0"/>
                  </a:moveTo>
                  <a:cubicBezTo>
                    <a:pt x="11364" y="1309"/>
                    <a:pt x="13373" y="2618"/>
                    <a:pt x="14754" y="5318"/>
                  </a:cubicBezTo>
                  <a:cubicBezTo>
                    <a:pt x="16136" y="8018"/>
                    <a:pt x="16889" y="12109"/>
                    <a:pt x="17266" y="14564"/>
                  </a:cubicBezTo>
                  <a:cubicBezTo>
                    <a:pt x="17643" y="17018"/>
                    <a:pt x="17643" y="17836"/>
                    <a:pt x="17266" y="17836"/>
                  </a:cubicBezTo>
                  <a:cubicBezTo>
                    <a:pt x="16889" y="17836"/>
                    <a:pt x="16136" y="17018"/>
                    <a:pt x="14629" y="16118"/>
                  </a:cubicBezTo>
                  <a:cubicBezTo>
                    <a:pt x="13122" y="15218"/>
                    <a:pt x="10861" y="14236"/>
                    <a:pt x="8601" y="13991"/>
                  </a:cubicBezTo>
                  <a:cubicBezTo>
                    <a:pt x="6340" y="13745"/>
                    <a:pt x="4080" y="14236"/>
                    <a:pt x="2698" y="14891"/>
                  </a:cubicBezTo>
                  <a:cubicBezTo>
                    <a:pt x="1317" y="15545"/>
                    <a:pt x="815" y="16364"/>
                    <a:pt x="438" y="17345"/>
                  </a:cubicBezTo>
                  <a:cubicBezTo>
                    <a:pt x="61" y="18327"/>
                    <a:pt x="-190" y="19473"/>
                    <a:pt x="187" y="20291"/>
                  </a:cubicBezTo>
                  <a:cubicBezTo>
                    <a:pt x="564" y="21109"/>
                    <a:pt x="1568" y="21600"/>
                    <a:pt x="5210" y="21109"/>
                  </a:cubicBezTo>
                  <a:cubicBezTo>
                    <a:pt x="8852" y="20618"/>
                    <a:pt x="15131" y="19145"/>
                    <a:pt x="21410" y="176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4" name="Line"/>
            <p:cNvSpPr/>
            <p:nvPr/>
          </p:nvSpPr>
          <p:spPr>
            <a:xfrm>
              <a:off x="8962269" y="2426977"/>
              <a:ext cx="318135" cy="445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329" extrusionOk="0">
                  <a:moveTo>
                    <a:pt x="20191" y="2699"/>
                  </a:moveTo>
                  <a:cubicBezTo>
                    <a:pt x="20035" y="2142"/>
                    <a:pt x="19878" y="1585"/>
                    <a:pt x="19565" y="1084"/>
                  </a:cubicBezTo>
                  <a:cubicBezTo>
                    <a:pt x="19252" y="583"/>
                    <a:pt x="18783" y="138"/>
                    <a:pt x="18078" y="26"/>
                  </a:cubicBezTo>
                  <a:cubicBezTo>
                    <a:pt x="17374" y="-85"/>
                    <a:pt x="16435" y="138"/>
                    <a:pt x="15183" y="1195"/>
                  </a:cubicBezTo>
                  <a:cubicBezTo>
                    <a:pt x="13930" y="2253"/>
                    <a:pt x="12365" y="4146"/>
                    <a:pt x="11504" y="5371"/>
                  </a:cubicBezTo>
                  <a:cubicBezTo>
                    <a:pt x="10644" y="6595"/>
                    <a:pt x="10487" y="7152"/>
                    <a:pt x="10800" y="7597"/>
                  </a:cubicBezTo>
                  <a:cubicBezTo>
                    <a:pt x="11113" y="8043"/>
                    <a:pt x="11896" y="8377"/>
                    <a:pt x="13226" y="7653"/>
                  </a:cubicBezTo>
                  <a:cubicBezTo>
                    <a:pt x="14557" y="6929"/>
                    <a:pt x="16435" y="5148"/>
                    <a:pt x="17452" y="3923"/>
                  </a:cubicBezTo>
                  <a:cubicBezTo>
                    <a:pt x="18470" y="2699"/>
                    <a:pt x="18626" y="2030"/>
                    <a:pt x="18704" y="1975"/>
                  </a:cubicBezTo>
                  <a:cubicBezTo>
                    <a:pt x="18783" y="1919"/>
                    <a:pt x="18783" y="2476"/>
                    <a:pt x="19252" y="4202"/>
                  </a:cubicBezTo>
                  <a:cubicBezTo>
                    <a:pt x="19722" y="5927"/>
                    <a:pt x="20661" y="8822"/>
                    <a:pt x="21130" y="11105"/>
                  </a:cubicBezTo>
                  <a:cubicBezTo>
                    <a:pt x="21600" y="13387"/>
                    <a:pt x="21600" y="15057"/>
                    <a:pt x="20270" y="16616"/>
                  </a:cubicBezTo>
                  <a:cubicBezTo>
                    <a:pt x="18939" y="18175"/>
                    <a:pt x="16278" y="19622"/>
                    <a:pt x="13461" y="20457"/>
                  </a:cubicBezTo>
                  <a:cubicBezTo>
                    <a:pt x="10643" y="21292"/>
                    <a:pt x="7670" y="21515"/>
                    <a:pt x="5400" y="21181"/>
                  </a:cubicBezTo>
                  <a:cubicBezTo>
                    <a:pt x="3130" y="20847"/>
                    <a:pt x="1565" y="19956"/>
                    <a:pt x="0" y="190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5" name="Line"/>
            <p:cNvSpPr/>
            <p:nvPr/>
          </p:nvSpPr>
          <p:spPr>
            <a:xfrm>
              <a:off x="9346510" y="2419923"/>
              <a:ext cx="124981" cy="17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65" extrusionOk="0">
                  <a:moveTo>
                    <a:pt x="2300" y="7551"/>
                  </a:moveTo>
                  <a:cubicBezTo>
                    <a:pt x="1500" y="10597"/>
                    <a:pt x="700" y="13643"/>
                    <a:pt x="300" y="16274"/>
                  </a:cubicBezTo>
                  <a:cubicBezTo>
                    <a:pt x="-100" y="18905"/>
                    <a:pt x="-100" y="21120"/>
                    <a:pt x="300" y="21259"/>
                  </a:cubicBezTo>
                  <a:cubicBezTo>
                    <a:pt x="700" y="21397"/>
                    <a:pt x="1500" y="19459"/>
                    <a:pt x="2900" y="15997"/>
                  </a:cubicBezTo>
                  <a:cubicBezTo>
                    <a:pt x="4300" y="12535"/>
                    <a:pt x="6300" y="7551"/>
                    <a:pt x="8100" y="4505"/>
                  </a:cubicBezTo>
                  <a:cubicBezTo>
                    <a:pt x="9900" y="1459"/>
                    <a:pt x="11500" y="351"/>
                    <a:pt x="13700" y="74"/>
                  </a:cubicBezTo>
                  <a:cubicBezTo>
                    <a:pt x="15900" y="-203"/>
                    <a:pt x="18700" y="351"/>
                    <a:pt x="21500" y="9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6" name="Line"/>
            <p:cNvSpPr/>
            <p:nvPr/>
          </p:nvSpPr>
          <p:spPr>
            <a:xfrm>
              <a:off x="9484109" y="2402108"/>
              <a:ext cx="210602" cy="186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23" extrusionOk="0">
                  <a:moveTo>
                    <a:pt x="14378" y="3669"/>
                  </a:moveTo>
                  <a:cubicBezTo>
                    <a:pt x="13903" y="2352"/>
                    <a:pt x="13429" y="1035"/>
                    <a:pt x="12479" y="377"/>
                  </a:cubicBezTo>
                  <a:cubicBezTo>
                    <a:pt x="11530" y="-282"/>
                    <a:pt x="10106" y="-282"/>
                    <a:pt x="8088" y="2089"/>
                  </a:cubicBezTo>
                  <a:cubicBezTo>
                    <a:pt x="6070" y="4459"/>
                    <a:pt x="3459" y="9201"/>
                    <a:pt x="1917" y="12362"/>
                  </a:cubicBezTo>
                  <a:cubicBezTo>
                    <a:pt x="374" y="15523"/>
                    <a:pt x="-101" y="17103"/>
                    <a:pt x="18" y="18420"/>
                  </a:cubicBezTo>
                  <a:cubicBezTo>
                    <a:pt x="136" y="19738"/>
                    <a:pt x="848" y="20791"/>
                    <a:pt x="1798" y="21055"/>
                  </a:cubicBezTo>
                  <a:cubicBezTo>
                    <a:pt x="2747" y="21318"/>
                    <a:pt x="3934" y="20791"/>
                    <a:pt x="5002" y="20001"/>
                  </a:cubicBezTo>
                  <a:cubicBezTo>
                    <a:pt x="6070" y="19211"/>
                    <a:pt x="7020" y="18157"/>
                    <a:pt x="7969" y="17235"/>
                  </a:cubicBezTo>
                  <a:cubicBezTo>
                    <a:pt x="8919" y="16313"/>
                    <a:pt x="9868" y="15523"/>
                    <a:pt x="10936" y="15259"/>
                  </a:cubicBezTo>
                  <a:cubicBezTo>
                    <a:pt x="12005" y="14996"/>
                    <a:pt x="13191" y="15259"/>
                    <a:pt x="13903" y="16050"/>
                  </a:cubicBezTo>
                  <a:cubicBezTo>
                    <a:pt x="14616" y="16840"/>
                    <a:pt x="14853" y="18157"/>
                    <a:pt x="16040" y="18552"/>
                  </a:cubicBezTo>
                  <a:cubicBezTo>
                    <a:pt x="17227" y="18947"/>
                    <a:pt x="19363" y="18420"/>
                    <a:pt x="21499" y="178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7" name="Line"/>
            <p:cNvSpPr/>
            <p:nvPr/>
          </p:nvSpPr>
          <p:spPr>
            <a:xfrm>
              <a:off x="9737859" y="2288005"/>
              <a:ext cx="326560" cy="3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28" extrusionOk="0">
                  <a:moveTo>
                    <a:pt x="9106" y="0"/>
                  </a:moveTo>
                  <a:cubicBezTo>
                    <a:pt x="9106" y="2996"/>
                    <a:pt x="9106" y="5991"/>
                    <a:pt x="8800" y="8829"/>
                  </a:cubicBezTo>
                  <a:cubicBezTo>
                    <a:pt x="8494" y="11667"/>
                    <a:pt x="7881" y="14347"/>
                    <a:pt x="7575" y="16082"/>
                  </a:cubicBezTo>
                  <a:cubicBezTo>
                    <a:pt x="7268" y="17816"/>
                    <a:pt x="7268" y="18604"/>
                    <a:pt x="6885" y="18762"/>
                  </a:cubicBezTo>
                  <a:cubicBezTo>
                    <a:pt x="6502" y="18920"/>
                    <a:pt x="5736" y="18447"/>
                    <a:pt x="4894" y="17737"/>
                  </a:cubicBezTo>
                  <a:cubicBezTo>
                    <a:pt x="4051" y="17028"/>
                    <a:pt x="3132" y="16082"/>
                    <a:pt x="2289" y="15609"/>
                  </a:cubicBezTo>
                  <a:cubicBezTo>
                    <a:pt x="1447" y="15136"/>
                    <a:pt x="681" y="15136"/>
                    <a:pt x="298" y="15609"/>
                  </a:cubicBezTo>
                  <a:cubicBezTo>
                    <a:pt x="-85" y="16082"/>
                    <a:pt x="-85" y="17028"/>
                    <a:pt x="221" y="17737"/>
                  </a:cubicBezTo>
                  <a:cubicBezTo>
                    <a:pt x="528" y="18447"/>
                    <a:pt x="1141" y="18920"/>
                    <a:pt x="2289" y="19156"/>
                  </a:cubicBezTo>
                  <a:cubicBezTo>
                    <a:pt x="3438" y="19393"/>
                    <a:pt x="5124" y="19393"/>
                    <a:pt x="6502" y="18841"/>
                  </a:cubicBezTo>
                  <a:cubicBezTo>
                    <a:pt x="7881" y="18289"/>
                    <a:pt x="8953" y="17185"/>
                    <a:pt x="9796" y="16003"/>
                  </a:cubicBezTo>
                  <a:cubicBezTo>
                    <a:pt x="10638" y="14820"/>
                    <a:pt x="11251" y="13559"/>
                    <a:pt x="11711" y="13401"/>
                  </a:cubicBezTo>
                  <a:cubicBezTo>
                    <a:pt x="12170" y="13244"/>
                    <a:pt x="12477" y="14190"/>
                    <a:pt x="12553" y="15451"/>
                  </a:cubicBezTo>
                  <a:cubicBezTo>
                    <a:pt x="12630" y="16712"/>
                    <a:pt x="12477" y="18289"/>
                    <a:pt x="12324" y="19472"/>
                  </a:cubicBezTo>
                  <a:cubicBezTo>
                    <a:pt x="12170" y="20654"/>
                    <a:pt x="12017" y="21442"/>
                    <a:pt x="12477" y="21521"/>
                  </a:cubicBezTo>
                  <a:cubicBezTo>
                    <a:pt x="12936" y="21600"/>
                    <a:pt x="14009" y="20969"/>
                    <a:pt x="15234" y="19550"/>
                  </a:cubicBezTo>
                  <a:cubicBezTo>
                    <a:pt x="16460" y="18131"/>
                    <a:pt x="17838" y="15924"/>
                    <a:pt x="18911" y="14584"/>
                  </a:cubicBezTo>
                  <a:cubicBezTo>
                    <a:pt x="19983" y="13244"/>
                    <a:pt x="20749" y="12771"/>
                    <a:pt x="21515" y="12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8" name="Line"/>
            <p:cNvSpPr/>
            <p:nvPr/>
          </p:nvSpPr>
          <p:spPr>
            <a:xfrm>
              <a:off x="10118889" y="2418529"/>
              <a:ext cx="154799" cy="182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173" extrusionOk="0">
                  <a:moveTo>
                    <a:pt x="15660" y="3474"/>
                  </a:moveTo>
                  <a:cubicBezTo>
                    <a:pt x="15338" y="2124"/>
                    <a:pt x="15015" y="774"/>
                    <a:pt x="14048" y="234"/>
                  </a:cubicBezTo>
                  <a:cubicBezTo>
                    <a:pt x="13081" y="-306"/>
                    <a:pt x="11469" y="-36"/>
                    <a:pt x="9212" y="2394"/>
                  </a:cubicBezTo>
                  <a:cubicBezTo>
                    <a:pt x="6956" y="4824"/>
                    <a:pt x="4054" y="9414"/>
                    <a:pt x="2281" y="12519"/>
                  </a:cubicBezTo>
                  <a:cubicBezTo>
                    <a:pt x="508" y="15624"/>
                    <a:pt x="-137" y="17244"/>
                    <a:pt x="24" y="18594"/>
                  </a:cubicBezTo>
                  <a:cubicBezTo>
                    <a:pt x="185" y="19944"/>
                    <a:pt x="1153" y="21024"/>
                    <a:pt x="2281" y="21159"/>
                  </a:cubicBezTo>
                  <a:cubicBezTo>
                    <a:pt x="3409" y="21294"/>
                    <a:pt x="4699" y="20484"/>
                    <a:pt x="6633" y="18459"/>
                  </a:cubicBezTo>
                  <a:cubicBezTo>
                    <a:pt x="8568" y="16434"/>
                    <a:pt x="11147" y="13194"/>
                    <a:pt x="13081" y="11169"/>
                  </a:cubicBezTo>
                  <a:cubicBezTo>
                    <a:pt x="15015" y="9144"/>
                    <a:pt x="16305" y="8334"/>
                    <a:pt x="16950" y="8874"/>
                  </a:cubicBezTo>
                  <a:cubicBezTo>
                    <a:pt x="17594" y="9414"/>
                    <a:pt x="17594" y="11304"/>
                    <a:pt x="17272" y="12924"/>
                  </a:cubicBezTo>
                  <a:cubicBezTo>
                    <a:pt x="16950" y="14544"/>
                    <a:pt x="16305" y="15894"/>
                    <a:pt x="15982" y="17244"/>
                  </a:cubicBezTo>
                  <a:cubicBezTo>
                    <a:pt x="15660" y="18594"/>
                    <a:pt x="15660" y="19944"/>
                    <a:pt x="16627" y="20079"/>
                  </a:cubicBezTo>
                  <a:cubicBezTo>
                    <a:pt x="17594" y="20214"/>
                    <a:pt x="19529" y="19134"/>
                    <a:pt x="21463" y="180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29" name="Line"/>
            <p:cNvSpPr/>
            <p:nvPr/>
          </p:nvSpPr>
          <p:spPr>
            <a:xfrm>
              <a:off x="10336468" y="2274054"/>
              <a:ext cx="41855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820"/>
                    <a:pt x="12000" y="7641"/>
                    <a:pt x="8400" y="11241"/>
                  </a:cubicBezTo>
                  <a:cubicBezTo>
                    <a:pt x="4800" y="14841"/>
                    <a:pt x="2400" y="182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0" name="Line"/>
            <p:cNvSpPr/>
            <p:nvPr/>
          </p:nvSpPr>
          <p:spPr>
            <a:xfrm>
              <a:off x="10308565" y="2421233"/>
              <a:ext cx="369710" cy="159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9" extrusionOk="0">
                  <a:moveTo>
                    <a:pt x="0" y="17250"/>
                  </a:moveTo>
                  <a:cubicBezTo>
                    <a:pt x="1358" y="17250"/>
                    <a:pt x="2717" y="17250"/>
                    <a:pt x="4415" y="15120"/>
                  </a:cubicBezTo>
                  <a:cubicBezTo>
                    <a:pt x="6113" y="12991"/>
                    <a:pt x="8151" y="8732"/>
                    <a:pt x="9306" y="5689"/>
                  </a:cubicBezTo>
                  <a:cubicBezTo>
                    <a:pt x="10460" y="2647"/>
                    <a:pt x="10732" y="822"/>
                    <a:pt x="10528" y="213"/>
                  </a:cubicBezTo>
                  <a:cubicBezTo>
                    <a:pt x="10325" y="-395"/>
                    <a:pt x="9645" y="213"/>
                    <a:pt x="8762" y="3104"/>
                  </a:cubicBezTo>
                  <a:cubicBezTo>
                    <a:pt x="7879" y="5994"/>
                    <a:pt x="6792" y="11166"/>
                    <a:pt x="6385" y="14664"/>
                  </a:cubicBezTo>
                  <a:cubicBezTo>
                    <a:pt x="5977" y="18163"/>
                    <a:pt x="6249" y="19988"/>
                    <a:pt x="8898" y="20597"/>
                  </a:cubicBezTo>
                  <a:cubicBezTo>
                    <a:pt x="11547" y="21205"/>
                    <a:pt x="16574" y="20597"/>
                    <a:pt x="21600" y="1998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1" name="Line"/>
            <p:cNvSpPr/>
            <p:nvPr/>
          </p:nvSpPr>
          <p:spPr>
            <a:xfrm>
              <a:off x="10888059" y="2324758"/>
              <a:ext cx="222704" cy="218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096" extrusionOk="0">
                  <a:moveTo>
                    <a:pt x="4000" y="7244"/>
                  </a:moveTo>
                  <a:cubicBezTo>
                    <a:pt x="2875" y="7919"/>
                    <a:pt x="1750" y="8594"/>
                    <a:pt x="1075" y="10281"/>
                  </a:cubicBezTo>
                  <a:cubicBezTo>
                    <a:pt x="400" y="11969"/>
                    <a:pt x="175" y="14669"/>
                    <a:pt x="62" y="16806"/>
                  </a:cubicBezTo>
                  <a:cubicBezTo>
                    <a:pt x="-50" y="18944"/>
                    <a:pt x="-50" y="20519"/>
                    <a:pt x="400" y="20969"/>
                  </a:cubicBezTo>
                  <a:cubicBezTo>
                    <a:pt x="850" y="21419"/>
                    <a:pt x="1750" y="20744"/>
                    <a:pt x="3887" y="17819"/>
                  </a:cubicBezTo>
                  <a:cubicBezTo>
                    <a:pt x="6025" y="14894"/>
                    <a:pt x="9400" y="9719"/>
                    <a:pt x="11313" y="6569"/>
                  </a:cubicBezTo>
                  <a:cubicBezTo>
                    <a:pt x="13225" y="3419"/>
                    <a:pt x="13675" y="2294"/>
                    <a:pt x="14350" y="1394"/>
                  </a:cubicBezTo>
                  <a:cubicBezTo>
                    <a:pt x="15025" y="494"/>
                    <a:pt x="15925" y="-181"/>
                    <a:pt x="16488" y="44"/>
                  </a:cubicBezTo>
                  <a:cubicBezTo>
                    <a:pt x="17050" y="269"/>
                    <a:pt x="17275" y="1394"/>
                    <a:pt x="17275" y="3982"/>
                  </a:cubicBezTo>
                  <a:cubicBezTo>
                    <a:pt x="17275" y="6569"/>
                    <a:pt x="17050" y="10619"/>
                    <a:pt x="16938" y="13207"/>
                  </a:cubicBezTo>
                  <a:cubicBezTo>
                    <a:pt x="16825" y="15794"/>
                    <a:pt x="16825" y="16919"/>
                    <a:pt x="17613" y="17257"/>
                  </a:cubicBezTo>
                  <a:cubicBezTo>
                    <a:pt x="18400" y="17594"/>
                    <a:pt x="19975" y="17144"/>
                    <a:pt x="21550" y="166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2" name="Line"/>
            <p:cNvSpPr/>
            <p:nvPr/>
          </p:nvSpPr>
          <p:spPr>
            <a:xfrm>
              <a:off x="11124714" y="2337951"/>
              <a:ext cx="243493" cy="16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10" extrusionOk="0">
                  <a:moveTo>
                    <a:pt x="4845" y="1679"/>
                  </a:moveTo>
                  <a:cubicBezTo>
                    <a:pt x="5249" y="5026"/>
                    <a:pt x="5652" y="8372"/>
                    <a:pt x="5652" y="10958"/>
                  </a:cubicBezTo>
                  <a:cubicBezTo>
                    <a:pt x="5652" y="13544"/>
                    <a:pt x="5249" y="15369"/>
                    <a:pt x="5551" y="17347"/>
                  </a:cubicBezTo>
                  <a:cubicBezTo>
                    <a:pt x="5854" y="19324"/>
                    <a:pt x="6864" y="21454"/>
                    <a:pt x="9387" y="21302"/>
                  </a:cubicBezTo>
                  <a:cubicBezTo>
                    <a:pt x="11910" y="21150"/>
                    <a:pt x="15948" y="18716"/>
                    <a:pt x="18370" y="15674"/>
                  </a:cubicBezTo>
                  <a:cubicBezTo>
                    <a:pt x="20793" y="12631"/>
                    <a:pt x="21600" y="8981"/>
                    <a:pt x="20893" y="5786"/>
                  </a:cubicBezTo>
                  <a:cubicBezTo>
                    <a:pt x="20187" y="2592"/>
                    <a:pt x="17966" y="-146"/>
                    <a:pt x="14232" y="6"/>
                  </a:cubicBezTo>
                  <a:cubicBezTo>
                    <a:pt x="10497" y="158"/>
                    <a:pt x="5249" y="3200"/>
                    <a:pt x="0" y="624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3" name="Line"/>
            <p:cNvSpPr/>
            <p:nvPr/>
          </p:nvSpPr>
          <p:spPr>
            <a:xfrm>
              <a:off x="8002804" y="3058715"/>
              <a:ext cx="296782" cy="200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370" extrusionOk="0">
                  <a:moveTo>
                    <a:pt x="783" y="5596"/>
                  </a:moveTo>
                  <a:cubicBezTo>
                    <a:pt x="445" y="8576"/>
                    <a:pt x="108" y="11555"/>
                    <a:pt x="23" y="13665"/>
                  </a:cubicBezTo>
                  <a:cubicBezTo>
                    <a:pt x="-61" y="15776"/>
                    <a:pt x="108" y="17017"/>
                    <a:pt x="192" y="18383"/>
                  </a:cubicBezTo>
                  <a:cubicBezTo>
                    <a:pt x="276" y="19748"/>
                    <a:pt x="276" y="21238"/>
                    <a:pt x="530" y="21362"/>
                  </a:cubicBezTo>
                  <a:cubicBezTo>
                    <a:pt x="783" y="21486"/>
                    <a:pt x="1289" y="20245"/>
                    <a:pt x="1880" y="16893"/>
                  </a:cubicBezTo>
                  <a:cubicBezTo>
                    <a:pt x="2470" y="13541"/>
                    <a:pt x="3145" y="8079"/>
                    <a:pt x="3483" y="4727"/>
                  </a:cubicBezTo>
                  <a:cubicBezTo>
                    <a:pt x="3820" y="1376"/>
                    <a:pt x="3820" y="134"/>
                    <a:pt x="4073" y="10"/>
                  </a:cubicBezTo>
                  <a:cubicBezTo>
                    <a:pt x="4327" y="-114"/>
                    <a:pt x="4833" y="879"/>
                    <a:pt x="5339" y="2865"/>
                  </a:cubicBezTo>
                  <a:cubicBezTo>
                    <a:pt x="5845" y="4852"/>
                    <a:pt x="6352" y="7831"/>
                    <a:pt x="6605" y="9941"/>
                  </a:cubicBezTo>
                  <a:cubicBezTo>
                    <a:pt x="6858" y="12051"/>
                    <a:pt x="6858" y="13293"/>
                    <a:pt x="7280" y="13789"/>
                  </a:cubicBezTo>
                  <a:cubicBezTo>
                    <a:pt x="7702" y="14286"/>
                    <a:pt x="8545" y="14038"/>
                    <a:pt x="9811" y="11803"/>
                  </a:cubicBezTo>
                  <a:cubicBezTo>
                    <a:pt x="11076" y="9569"/>
                    <a:pt x="12764" y="5348"/>
                    <a:pt x="14030" y="2989"/>
                  </a:cubicBezTo>
                  <a:cubicBezTo>
                    <a:pt x="15295" y="631"/>
                    <a:pt x="16139" y="134"/>
                    <a:pt x="16814" y="383"/>
                  </a:cubicBezTo>
                  <a:cubicBezTo>
                    <a:pt x="17489" y="631"/>
                    <a:pt x="17995" y="1624"/>
                    <a:pt x="18755" y="4603"/>
                  </a:cubicBezTo>
                  <a:cubicBezTo>
                    <a:pt x="19514" y="7583"/>
                    <a:pt x="20526" y="12548"/>
                    <a:pt x="21539" y="175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4" name="Line"/>
            <p:cNvSpPr/>
            <p:nvPr/>
          </p:nvSpPr>
          <p:spPr>
            <a:xfrm>
              <a:off x="8343764" y="3078151"/>
              <a:ext cx="151139" cy="183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6646" y="5449"/>
                  </a:moveTo>
                  <a:cubicBezTo>
                    <a:pt x="7975" y="4639"/>
                    <a:pt x="9305" y="3829"/>
                    <a:pt x="10302" y="2749"/>
                  </a:cubicBezTo>
                  <a:cubicBezTo>
                    <a:pt x="11298" y="1669"/>
                    <a:pt x="11963" y="319"/>
                    <a:pt x="11631" y="49"/>
                  </a:cubicBezTo>
                  <a:cubicBezTo>
                    <a:pt x="11298" y="-221"/>
                    <a:pt x="9969" y="589"/>
                    <a:pt x="7975" y="3154"/>
                  </a:cubicBezTo>
                  <a:cubicBezTo>
                    <a:pt x="5982" y="5719"/>
                    <a:pt x="3323" y="10039"/>
                    <a:pt x="1828" y="12874"/>
                  </a:cubicBezTo>
                  <a:cubicBezTo>
                    <a:pt x="332" y="15709"/>
                    <a:pt x="0" y="17059"/>
                    <a:pt x="0" y="18409"/>
                  </a:cubicBezTo>
                  <a:cubicBezTo>
                    <a:pt x="0" y="19759"/>
                    <a:pt x="332" y="21109"/>
                    <a:pt x="1994" y="21244"/>
                  </a:cubicBezTo>
                  <a:cubicBezTo>
                    <a:pt x="3655" y="21379"/>
                    <a:pt x="6646" y="20299"/>
                    <a:pt x="8972" y="18409"/>
                  </a:cubicBezTo>
                  <a:cubicBezTo>
                    <a:pt x="11298" y="16519"/>
                    <a:pt x="12960" y="13819"/>
                    <a:pt x="13957" y="13279"/>
                  </a:cubicBezTo>
                  <a:cubicBezTo>
                    <a:pt x="14954" y="12739"/>
                    <a:pt x="15286" y="14359"/>
                    <a:pt x="15286" y="15844"/>
                  </a:cubicBezTo>
                  <a:cubicBezTo>
                    <a:pt x="15286" y="17329"/>
                    <a:pt x="14954" y="18679"/>
                    <a:pt x="15951" y="19084"/>
                  </a:cubicBezTo>
                  <a:cubicBezTo>
                    <a:pt x="16948" y="19489"/>
                    <a:pt x="19274" y="18949"/>
                    <a:pt x="21600" y="184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5" name="Line"/>
            <p:cNvSpPr/>
            <p:nvPr/>
          </p:nvSpPr>
          <p:spPr>
            <a:xfrm>
              <a:off x="8569309" y="2963426"/>
              <a:ext cx="54319" cy="285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4" h="21358" extrusionOk="0">
                  <a:moveTo>
                    <a:pt x="13824" y="2704"/>
                  </a:moveTo>
                  <a:cubicBezTo>
                    <a:pt x="16416" y="1311"/>
                    <a:pt x="19008" y="-83"/>
                    <a:pt x="19872" y="4"/>
                  </a:cubicBezTo>
                  <a:cubicBezTo>
                    <a:pt x="20736" y="91"/>
                    <a:pt x="19872" y="1659"/>
                    <a:pt x="16416" y="4707"/>
                  </a:cubicBezTo>
                  <a:cubicBezTo>
                    <a:pt x="12960" y="7756"/>
                    <a:pt x="6912" y="12285"/>
                    <a:pt x="3456" y="15333"/>
                  </a:cubicBezTo>
                  <a:cubicBezTo>
                    <a:pt x="0" y="18382"/>
                    <a:pt x="-864" y="19949"/>
                    <a:pt x="864" y="20733"/>
                  </a:cubicBezTo>
                  <a:cubicBezTo>
                    <a:pt x="2592" y="21517"/>
                    <a:pt x="6912" y="21517"/>
                    <a:pt x="10368" y="20994"/>
                  </a:cubicBezTo>
                  <a:cubicBezTo>
                    <a:pt x="13824" y="20472"/>
                    <a:pt x="16416" y="19427"/>
                    <a:pt x="19008" y="183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6" name="Line"/>
            <p:cNvSpPr/>
            <p:nvPr/>
          </p:nvSpPr>
          <p:spPr>
            <a:xfrm>
              <a:off x="8669293" y="2917893"/>
              <a:ext cx="41150" cy="339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468" extrusionOk="0">
                  <a:moveTo>
                    <a:pt x="0" y="2513"/>
                  </a:moveTo>
                  <a:cubicBezTo>
                    <a:pt x="4800" y="1337"/>
                    <a:pt x="9600" y="162"/>
                    <a:pt x="13200" y="15"/>
                  </a:cubicBezTo>
                  <a:cubicBezTo>
                    <a:pt x="16800" y="-132"/>
                    <a:pt x="19200" y="750"/>
                    <a:pt x="20400" y="3688"/>
                  </a:cubicBezTo>
                  <a:cubicBezTo>
                    <a:pt x="21600" y="6627"/>
                    <a:pt x="21600" y="11623"/>
                    <a:pt x="19800" y="14929"/>
                  </a:cubicBezTo>
                  <a:cubicBezTo>
                    <a:pt x="18000" y="18235"/>
                    <a:pt x="14400" y="19852"/>
                    <a:pt x="10800" y="2146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7" name="Line"/>
            <p:cNvSpPr/>
            <p:nvPr/>
          </p:nvSpPr>
          <p:spPr>
            <a:xfrm>
              <a:off x="8585585" y="3093591"/>
              <a:ext cx="460393" cy="166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8" extrusionOk="0">
                  <a:moveTo>
                    <a:pt x="0" y="12884"/>
                  </a:moveTo>
                  <a:cubicBezTo>
                    <a:pt x="1527" y="14068"/>
                    <a:pt x="3055" y="15251"/>
                    <a:pt x="5018" y="14512"/>
                  </a:cubicBezTo>
                  <a:cubicBezTo>
                    <a:pt x="6982" y="13772"/>
                    <a:pt x="9382" y="11109"/>
                    <a:pt x="10800" y="9333"/>
                  </a:cubicBezTo>
                  <a:cubicBezTo>
                    <a:pt x="12218" y="7558"/>
                    <a:pt x="12655" y="6670"/>
                    <a:pt x="13036" y="5635"/>
                  </a:cubicBezTo>
                  <a:cubicBezTo>
                    <a:pt x="13418" y="4599"/>
                    <a:pt x="13745" y="3416"/>
                    <a:pt x="14073" y="2232"/>
                  </a:cubicBezTo>
                  <a:cubicBezTo>
                    <a:pt x="14400" y="1049"/>
                    <a:pt x="14727" y="-135"/>
                    <a:pt x="14673" y="13"/>
                  </a:cubicBezTo>
                  <a:cubicBezTo>
                    <a:pt x="14618" y="161"/>
                    <a:pt x="14182" y="1640"/>
                    <a:pt x="13800" y="3860"/>
                  </a:cubicBezTo>
                  <a:cubicBezTo>
                    <a:pt x="13418" y="6079"/>
                    <a:pt x="13091" y="9038"/>
                    <a:pt x="12873" y="11701"/>
                  </a:cubicBezTo>
                  <a:cubicBezTo>
                    <a:pt x="12655" y="14364"/>
                    <a:pt x="12545" y="16731"/>
                    <a:pt x="12764" y="18062"/>
                  </a:cubicBezTo>
                  <a:cubicBezTo>
                    <a:pt x="12982" y="19394"/>
                    <a:pt x="13527" y="19690"/>
                    <a:pt x="14182" y="18802"/>
                  </a:cubicBezTo>
                  <a:cubicBezTo>
                    <a:pt x="14836" y="17914"/>
                    <a:pt x="15600" y="15843"/>
                    <a:pt x="16200" y="14364"/>
                  </a:cubicBezTo>
                  <a:cubicBezTo>
                    <a:pt x="16800" y="12884"/>
                    <a:pt x="17236" y="11997"/>
                    <a:pt x="17891" y="11701"/>
                  </a:cubicBezTo>
                  <a:cubicBezTo>
                    <a:pt x="18545" y="11405"/>
                    <a:pt x="19418" y="11701"/>
                    <a:pt x="19855" y="12736"/>
                  </a:cubicBezTo>
                  <a:cubicBezTo>
                    <a:pt x="20291" y="13772"/>
                    <a:pt x="20291" y="15547"/>
                    <a:pt x="20073" y="17027"/>
                  </a:cubicBezTo>
                  <a:cubicBezTo>
                    <a:pt x="19855" y="18506"/>
                    <a:pt x="19418" y="19690"/>
                    <a:pt x="18873" y="20429"/>
                  </a:cubicBezTo>
                  <a:cubicBezTo>
                    <a:pt x="18327" y="21169"/>
                    <a:pt x="17673" y="21465"/>
                    <a:pt x="17345" y="20873"/>
                  </a:cubicBezTo>
                  <a:cubicBezTo>
                    <a:pt x="17018" y="20281"/>
                    <a:pt x="17018" y="18802"/>
                    <a:pt x="17782" y="15695"/>
                  </a:cubicBezTo>
                  <a:cubicBezTo>
                    <a:pt x="18545" y="12588"/>
                    <a:pt x="20073" y="7854"/>
                    <a:pt x="21600" y="31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8" name="Line"/>
            <p:cNvSpPr/>
            <p:nvPr/>
          </p:nvSpPr>
          <p:spPr>
            <a:xfrm>
              <a:off x="9513344" y="2950690"/>
              <a:ext cx="20928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480"/>
                    <a:pt x="12000" y="8960"/>
                    <a:pt x="8400" y="12560"/>
                  </a:cubicBezTo>
                  <a:cubicBezTo>
                    <a:pt x="4800" y="16160"/>
                    <a:pt x="2400" y="18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39" name="Line"/>
            <p:cNvSpPr/>
            <p:nvPr/>
          </p:nvSpPr>
          <p:spPr>
            <a:xfrm>
              <a:off x="9408710" y="2959759"/>
              <a:ext cx="411562" cy="318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5" extrusionOk="0">
                  <a:moveTo>
                    <a:pt x="0" y="16177"/>
                  </a:moveTo>
                  <a:cubicBezTo>
                    <a:pt x="3295" y="14934"/>
                    <a:pt x="6590" y="13691"/>
                    <a:pt x="8908" y="11593"/>
                  </a:cubicBezTo>
                  <a:cubicBezTo>
                    <a:pt x="11227" y="9495"/>
                    <a:pt x="12569" y="6542"/>
                    <a:pt x="13241" y="4289"/>
                  </a:cubicBezTo>
                  <a:cubicBezTo>
                    <a:pt x="13912" y="2036"/>
                    <a:pt x="13912" y="482"/>
                    <a:pt x="13729" y="93"/>
                  </a:cubicBezTo>
                  <a:cubicBezTo>
                    <a:pt x="13546" y="-295"/>
                    <a:pt x="13180" y="482"/>
                    <a:pt x="12936" y="3357"/>
                  </a:cubicBezTo>
                  <a:cubicBezTo>
                    <a:pt x="12692" y="6232"/>
                    <a:pt x="12570" y="11204"/>
                    <a:pt x="12508" y="14157"/>
                  </a:cubicBezTo>
                  <a:cubicBezTo>
                    <a:pt x="12447" y="17109"/>
                    <a:pt x="12447" y="18042"/>
                    <a:pt x="12753" y="18663"/>
                  </a:cubicBezTo>
                  <a:cubicBezTo>
                    <a:pt x="13058" y="19285"/>
                    <a:pt x="13668" y="19596"/>
                    <a:pt x="14217" y="19207"/>
                  </a:cubicBezTo>
                  <a:cubicBezTo>
                    <a:pt x="14766" y="18819"/>
                    <a:pt x="15254" y="17731"/>
                    <a:pt x="15742" y="15944"/>
                  </a:cubicBezTo>
                  <a:cubicBezTo>
                    <a:pt x="16231" y="14157"/>
                    <a:pt x="16719" y="11670"/>
                    <a:pt x="17146" y="10039"/>
                  </a:cubicBezTo>
                  <a:cubicBezTo>
                    <a:pt x="17573" y="8407"/>
                    <a:pt x="17939" y="7630"/>
                    <a:pt x="18305" y="7630"/>
                  </a:cubicBezTo>
                  <a:cubicBezTo>
                    <a:pt x="18671" y="7630"/>
                    <a:pt x="19037" y="8407"/>
                    <a:pt x="19586" y="10816"/>
                  </a:cubicBezTo>
                  <a:cubicBezTo>
                    <a:pt x="20136" y="13224"/>
                    <a:pt x="20868" y="17265"/>
                    <a:pt x="21600" y="213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0" name="Line"/>
            <p:cNvSpPr/>
            <p:nvPr/>
          </p:nvSpPr>
          <p:spPr>
            <a:xfrm>
              <a:off x="9848174" y="3045001"/>
              <a:ext cx="230196" cy="20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0" extrusionOk="0">
                  <a:moveTo>
                    <a:pt x="0" y="14966"/>
                  </a:moveTo>
                  <a:cubicBezTo>
                    <a:pt x="3273" y="12876"/>
                    <a:pt x="6545" y="10786"/>
                    <a:pt x="8400" y="9160"/>
                  </a:cubicBezTo>
                  <a:cubicBezTo>
                    <a:pt x="10255" y="7534"/>
                    <a:pt x="10691" y="6373"/>
                    <a:pt x="11018" y="4979"/>
                  </a:cubicBezTo>
                  <a:cubicBezTo>
                    <a:pt x="11345" y="3586"/>
                    <a:pt x="11564" y="1960"/>
                    <a:pt x="11127" y="915"/>
                  </a:cubicBezTo>
                  <a:cubicBezTo>
                    <a:pt x="10691" y="-130"/>
                    <a:pt x="9600" y="-595"/>
                    <a:pt x="8400" y="1263"/>
                  </a:cubicBezTo>
                  <a:cubicBezTo>
                    <a:pt x="7200" y="3121"/>
                    <a:pt x="5891" y="7302"/>
                    <a:pt x="6327" y="11018"/>
                  </a:cubicBezTo>
                  <a:cubicBezTo>
                    <a:pt x="6764" y="14734"/>
                    <a:pt x="8945" y="17986"/>
                    <a:pt x="11782" y="19495"/>
                  </a:cubicBezTo>
                  <a:cubicBezTo>
                    <a:pt x="14618" y="21005"/>
                    <a:pt x="18109" y="20773"/>
                    <a:pt x="21600" y="205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1" name="Line"/>
            <p:cNvSpPr/>
            <p:nvPr/>
          </p:nvSpPr>
          <p:spPr>
            <a:xfrm>
              <a:off x="10296431" y="2904168"/>
              <a:ext cx="207985" cy="26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12" extrusionOk="0">
                  <a:moveTo>
                    <a:pt x="11791" y="6065"/>
                  </a:moveTo>
                  <a:cubicBezTo>
                    <a:pt x="12025" y="5117"/>
                    <a:pt x="12260" y="4170"/>
                    <a:pt x="12378" y="3128"/>
                  </a:cubicBezTo>
                  <a:cubicBezTo>
                    <a:pt x="12495" y="2086"/>
                    <a:pt x="12495" y="949"/>
                    <a:pt x="11908" y="380"/>
                  </a:cubicBezTo>
                  <a:cubicBezTo>
                    <a:pt x="11321" y="-188"/>
                    <a:pt x="10147" y="-188"/>
                    <a:pt x="8386" y="854"/>
                  </a:cubicBezTo>
                  <a:cubicBezTo>
                    <a:pt x="6625" y="1896"/>
                    <a:pt x="4278" y="3980"/>
                    <a:pt x="2869" y="5496"/>
                  </a:cubicBezTo>
                  <a:cubicBezTo>
                    <a:pt x="1460" y="7012"/>
                    <a:pt x="991" y="7959"/>
                    <a:pt x="521" y="9191"/>
                  </a:cubicBezTo>
                  <a:cubicBezTo>
                    <a:pt x="52" y="10423"/>
                    <a:pt x="-418" y="11938"/>
                    <a:pt x="639" y="12791"/>
                  </a:cubicBezTo>
                  <a:cubicBezTo>
                    <a:pt x="1695" y="13644"/>
                    <a:pt x="4278" y="13833"/>
                    <a:pt x="7565" y="13928"/>
                  </a:cubicBezTo>
                  <a:cubicBezTo>
                    <a:pt x="10852" y="14023"/>
                    <a:pt x="14843" y="14023"/>
                    <a:pt x="17308" y="14307"/>
                  </a:cubicBezTo>
                  <a:cubicBezTo>
                    <a:pt x="19773" y="14591"/>
                    <a:pt x="20712" y="15159"/>
                    <a:pt x="20947" y="15917"/>
                  </a:cubicBezTo>
                  <a:cubicBezTo>
                    <a:pt x="21182" y="16675"/>
                    <a:pt x="20712" y="17623"/>
                    <a:pt x="18247" y="18570"/>
                  </a:cubicBezTo>
                  <a:cubicBezTo>
                    <a:pt x="15782" y="19517"/>
                    <a:pt x="11321" y="20465"/>
                    <a:pt x="6860" y="2141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2" name="Line"/>
            <p:cNvSpPr/>
            <p:nvPr/>
          </p:nvSpPr>
          <p:spPr>
            <a:xfrm>
              <a:off x="10576846" y="2887937"/>
              <a:ext cx="749614" cy="322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80" extrusionOk="0">
                  <a:moveTo>
                    <a:pt x="2308" y="6843"/>
                  </a:moveTo>
                  <a:cubicBezTo>
                    <a:pt x="1842" y="6235"/>
                    <a:pt x="1375" y="5626"/>
                    <a:pt x="1042" y="6007"/>
                  </a:cubicBezTo>
                  <a:cubicBezTo>
                    <a:pt x="708" y="6387"/>
                    <a:pt x="508" y="7756"/>
                    <a:pt x="342" y="10038"/>
                  </a:cubicBezTo>
                  <a:cubicBezTo>
                    <a:pt x="175" y="12319"/>
                    <a:pt x="42" y="15514"/>
                    <a:pt x="8" y="17491"/>
                  </a:cubicBezTo>
                  <a:cubicBezTo>
                    <a:pt x="-25" y="19469"/>
                    <a:pt x="42" y="20229"/>
                    <a:pt x="275" y="20609"/>
                  </a:cubicBezTo>
                  <a:cubicBezTo>
                    <a:pt x="508" y="20990"/>
                    <a:pt x="908" y="20990"/>
                    <a:pt x="1608" y="19773"/>
                  </a:cubicBezTo>
                  <a:cubicBezTo>
                    <a:pt x="2308" y="18556"/>
                    <a:pt x="3308" y="16122"/>
                    <a:pt x="3975" y="13308"/>
                  </a:cubicBezTo>
                  <a:cubicBezTo>
                    <a:pt x="4642" y="10494"/>
                    <a:pt x="4975" y="7300"/>
                    <a:pt x="5208" y="4790"/>
                  </a:cubicBezTo>
                  <a:cubicBezTo>
                    <a:pt x="5442" y="2280"/>
                    <a:pt x="5575" y="455"/>
                    <a:pt x="5675" y="74"/>
                  </a:cubicBezTo>
                  <a:cubicBezTo>
                    <a:pt x="5775" y="-306"/>
                    <a:pt x="5842" y="759"/>
                    <a:pt x="5675" y="3649"/>
                  </a:cubicBezTo>
                  <a:cubicBezTo>
                    <a:pt x="5508" y="6539"/>
                    <a:pt x="5108" y="11255"/>
                    <a:pt x="4875" y="13993"/>
                  </a:cubicBezTo>
                  <a:cubicBezTo>
                    <a:pt x="4642" y="16731"/>
                    <a:pt x="4575" y="17491"/>
                    <a:pt x="4542" y="18328"/>
                  </a:cubicBezTo>
                  <a:cubicBezTo>
                    <a:pt x="4508" y="19164"/>
                    <a:pt x="4508" y="20077"/>
                    <a:pt x="4675" y="20609"/>
                  </a:cubicBezTo>
                  <a:cubicBezTo>
                    <a:pt x="4842" y="21142"/>
                    <a:pt x="5175" y="21294"/>
                    <a:pt x="5608" y="20686"/>
                  </a:cubicBezTo>
                  <a:cubicBezTo>
                    <a:pt x="6042" y="20077"/>
                    <a:pt x="6575" y="18708"/>
                    <a:pt x="6975" y="17491"/>
                  </a:cubicBezTo>
                  <a:cubicBezTo>
                    <a:pt x="7375" y="16274"/>
                    <a:pt x="7642" y="15209"/>
                    <a:pt x="7942" y="14221"/>
                  </a:cubicBezTo>
                  <a:cubicBezTo>
                    <a:pt x="8242" y="13232"/>
                    <a:pt x="8575" y="12319"/>
                    <a:pt x="8875" y="12091"/>
                  </a:cubicBezTo>
                  <a:cubicBezTo>
                    <a:pt x="9175" y="11863"/>
                    <a:pt x="9442" y="12319"/>
                    <a:pt x="9575" y="12928"/>
                  </a:cubicBezTo>
                  <a:cubicBezTo>
                    <a:pt x="9708" y="13536"/>
                    <a:pt x="9708" y="14297"/>
                    <a:pt x="9708" y="15362"/>
                  </a:cubicBezTo>
                  <a:cubicBezTo>
                    <a:pt x="9708" y="16426"/>
                    <a:pt x="9708" y="17795"/>
                    <a:pt x="9775" y="18100"/>
                  </a:cubicBezTo>
                  <a:cubicBezTo>
                    <a:pt x="9842" y="18404"/>
                    <a:pt x="9975" y="17643"/>
                    <a:pt x="10175" y="16502"/>
                  </a:cubicBezTo>
                  <a:cubicBezTo>
                    <a:pt x="10375" y="15362"/>
                    <a:pt x="10642" y="13840"/>
                    <a:pt x="10908" y="12852"/>
                  </a:cubicBezTo>
                  <a:cubicBezTo>
                    <a:pt x="11175" y="11863"/>
                    <a:pt x="11442" y="11407"/>
                    <a:pt x="11742" y="11179"/>
                  </a:cubicBezTo>
                  <a:cubicBezTo>
                    <a:pt x="12042" y="10950"/>
                    <a:pt x="12375" y="10950"/>
                    <a:pt x="12575" y="11331"/>
                  </a:cubicBezTo>
                  <a:cubicBezTo>
                    <a:pt x="12775" y="11711"/>
                    <a:pt x="12842" y="12471"/>
                    <a:pt x="12875" y="13232"/>
                  </a:cubicBezTo>
                  <a:cubicBezTo>
                    <a:pt x="12908" y="13993"/>
                    <a:pt x="12908" y="14753"/>
                    <a:pt x="12908" y="15818"/>
                  </a:cubicBezTo>
                  <a:cubicBezTo>
                    <a:pt x="12908" y="16883"/>
                    <a:pt x="12908" y="18252"/>
                    <a:pt x="13075" y="18784"/>
                  </a:cubicBezTo>
                  <a:cubicBezTo>
                    <a:pt x="13242" y="19317"/>
                    <a:pt x="13575" y="19012"/>
                    <a:pt x="14008" y="17871"/>
                  </a:cubicBezTo>
                  <a:cubicBezTo>
                    <a:pt x="14442" y="16731"/>
                    <a:pt x="14975" y="14753"/>
                    <a:pt x="15242" y="13384"/>
                  </a:cubicBezTo>
                  <a:cubicBezTo>
                    <a:pt x="15508" y="12015"/>
                    <a:pt x="15508" y="11255"/>
                    <a:pt x="15342" y="10722"/>
                  </a:cubicBezTo>
                  <a:cubicBezTo>
                    <a:pt x="15175" y="10190"/>
                    <a:pt x="14842" y="9886"/>
                    <a:pt x="14342" y="9886"/>
                  </a:cubicBezTo>
                  <a:cubicBezTo>
                    <a:pt x="13842" y="9886"/>
                    <a:pt x="13175" y="10190"/>
                    <a:pt x="12708" y="10570"/>
                  </a:cubicBezTo>
                  <a:cubicBezTo>
                    <a:pt x="12242" y="10950"/>
                    <a:pt x="11975" y="11407"/>
                    <a:pt x="12042" y="11559"/>
                  </a:cubicBezTo>
                  <a:cubicBezTo>
                    <a:pt x="12108" y="11711"/>
                    <a:pt x="12508" y="11559"/>
                    <a:pt x="13008" y="11026"/>
                  </a:cubicBezTo>
                  <a:cubicBezTo>
                    <a:pt x="13508" y="10494"/>
                    <a:pt x="14108" y="9581"/>
                    <a:pt x="14542" y="8897"/>
                  </a:cubicBezTo>
                  <a:cubicBezTo>
                    <a:pt x="14975" y="8212"/>
                    <a:pt x="15242" y="7756"/>
                    <a:pt x="15542" y="7300"/>
                  </a:cubicBezTo>
                  <a:cubicBezTo>
                    <a:pt x="15842" y="6843"/>
                    <a:pt x="16175" y="6387"/>
                    <a:pt x="16442" y="6463"/>
                  </a:cubicBezTo>
                  <a:cubicBezTo>
                    <a:pt x="16708" y="6539"/>
                    <a:pt x="16908" y="7148"/>
                    <a:pt x="16942" y="8440"/>
                  </a:cubicBezTo>
                  <a:cubicBezTo>
                    <a:pt x="16975" y="9733"/>
                    <a:pt x="16842" y="11711"/>
                    <a:pt x="16775" y="13080"/>
                  </a:cubicBezTo>
                  <a:cubicBezTo>
                    <a:pt x="16708" y="14449"/>
                    <a:pt x="16708" y="15209"/>
                    <a:pt x="16875" y="15590"/>
                  </a:cubicBezTo>
                  <a:cubicBezTo>
                    <a:pt x="17042" y="15970"/>
                    <a:pt x="17375" y="15970"/>
                    <a:pt x="17975" y="15666"/>
                  </a:cubicBezTo>
                  <a:cubicBezTo>
                    <a:pt x="18575" y="15362"/>
                    <a:pt x="19442" y="14753"/>
                    <a:pt x="20142" y="14069"/>
                  </a:cubicBezTo>
                  <a:cubicBezTo>
                    <a:pt x="20842" y="13384"/>
                    <a:pt x="21375" y="12624"/>
                    <a:pt x="21475" y="12243"/>
                  </a:cubicBezTo>
                  <a:cubicBezTo>
                    <a:pt x="21575" y="11863"/>
                    <a:pt x="21242" y="11863"/>
                    <a:pt x="20675" y="12015"/>
                  </a:cubicBezTo>
                  <a:cubicBezTo>
                    <a:pt x="20108" y="12167"/>
                    <a:pt x="19308" y="12471"/>
                    <a:pt x="18742" y="12548"/>
                  </a:cubicBezTo>
                  <a:cubicBezTo>
                    <a:pt x="18175" y="12624"/>
                    <a:pt x="17842" y="12471"/>
                    <a:pt x="17808" y="12091"/>
                  </a:cubicBezTo>
                  <a:cubicBezTo>
                    <a:pt x="17775" y="11711"/>
                    <a:pt x="18042" y="11102"/>
                    <a:pt x="18308" y="104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3" name="Line"/>
            <p:cNvSpPr/>
            <p:nvPr/>
          </p:nvSpPr>
          <p:spPr>
            <a:xfrm>
              <a:off x="11442304" y="2769323"/>
              <a:ext cx="1724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3818" y="0"/>
                  </a:moveTo>
                  <a:cubicBezTo>
                    <a:pt x="1118" y="3655"/>
                    <a:pt x="-1582" y="7311"/>
                    <a:pt x="1118" y="10911"/>
                  </a:cubicBezTo>
                  <a:cubicBezTo>
                    <a:pt x="3818" y="14511"/>
                    <a:pt x="11918" y="18055"/>
                    <a:pt x="20018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4" name="Line"/>
            <p:cNvSpPr/>
            <p:nvPr/>
          </p:nvSpPr>
          <p:spPr>
            <a:xfrm>
              <a:off x="8099918" y="3525495"/>
              <a:ext cx="237072" cy="37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6" h="21307" extrusionOk="0">
                  <a:moveTo>
                    <a:pt x="12227" y="4187"/>
                  </a:moveTo>
                  <a:cubicBezTo>
                    <a:pt x="12434" y="3529"/>
                    <a:pt x="12642" y="2870"/>
                    <a:pt x="12746" y="2146"/>
                  </a:cubicBezTo>
                  <a:cubicBezTo>
                    <a:pt x="12850" y="1421"/>
                    <a:pt x="12850" y="631"/>
                    <a:pt x="12330" y="236"/>
                  </a:cubicBezTo>
                  <a:cubicBezTo>
                    <a:pt x="11811" y="-159"/>
                    <a:pt x="10773" y="-159"/>
                    <a:pt x="8800" y="1026"/>
                  </a:cubicBezTo>
                  <a:cubicBezTo>
                    <a:pt x="6827" y="2212"/>
                    <a:pt x="3919" y="4582"/>
                    <a:pt x="2153" y="6361"/>
                  </a:cubicBezTo>
                  <a:cubicBezTo>
                    <a:pt x="388" y="8139"/>
                    <a:pt x="-235" y="9324"/>
                    <a:pt x="77" y="10509"/>
                  </a:cubicBezTo>
                  <a:cubicBezTo>
                    <a:pt x="388" y="11695"/>
                    <a:pt x="1634" y="12880"/>
                    <a:pt x="4438" y="13604"/>
                  </a:cubicBezTo>
                  <a:cubicBezTo>
                    <a:pt x="7242" y="14329"/>
                    <a:pt x="11603" y="14592"/>
                    <a:pt x="14303" y="14856"/>
                  </a:cubicBezTo>
                  <a:cubicBezTo>
                    <a:pt x="17003" y="15119"/>
                    <a:pt x="18042" y="15382"/>
                    <a:pt x="18977" y="15778"/>
                  </a:cubicBezTo>
                  <a:cubicBezTo>
                    <a:pt x="19911" y="16173"/>
                    <a:pt x="20742" y="16700"/>
                    <a:pt x="21053" y="17292"/>
                  </a:cubicBezTo>
                  <a:cubicBezTo>
                    <a:pt x="21365" y="17885"/>
                    <a:pt x="21157" y="18543"/>
                    <a:pt x="19496" y="19268"/>
                  </a:cubicBezTo>
                  <a:cubicBezTo>
                    <a:pt x="17834" y="19992"/>
                    <a:pt x="14719" y="20782"/>
                    <a:pt x="12538" y="21112"/>
                  </a:cubicBezTo>
                  <a:cubicBezTo>
                    <a:pt x="10357" y="21441"/>
                    <a:pt x="9111" y="21309"/>
                    <a:pt x="8488" y="21046"/>
                  </a:cubicBezTo>
                  <a:cubicBezTo>
                    <a:pt x="7865" y="20782"/>
                    <a:pt x="7865" y="20387"/>
                    <a:pt x="7865" y="199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5" name="Line"/>
            <p:cNvSpPr/>
            <p:nvPr/>
          </p:nvSpPr>
          <p:spPr>
            <a:xfrm>
              <a:off x="8330876" y="3592447"/>
              <a:ext cx="331442" cy="297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458" extrusionOk="0">
                  <a:moveTo>
                    <a:pt x="4765" y="0"/>
                  </a:moveTo>
                  <a:cubicBezTo>
                    <a:pt x="4614" y="5191"/>
                    <a:pt x="4462" y="10381"/>
                    <a:pt x="4387" y="13395"/>
                  </a:cubicBezTo>
                  <a:cubicBezTo>
                    <a:pt x="4311" y="16409"/>
                    <a:pt x="4311" y="17246"/>
                    <a:pt x="4160" y="18084"/>
                  </a:cubicBezTo>
                  <a:cubicBezTo>
                    <a:pt x="4009" y="18921"/>
                    <a:pt x="3707" y="19758"/>
                    <a:pt x="3179" y="20093"/>
                  </a:cubicBezTo>
                  <a:cubicBezTo>
                    <a:pt x="2650" y="20428"/>
                    <a:pt x="1895" y="20260"/>
                    <a:pt x="1215" y="19842"/>
                  </a:cubicBezTo>
                  <a:cubicBezTo>
                    <a:pt x="535" y="19423"/>
                    <a:pt x="-69" y="18753"/>
                    <a:pt x="7" y="18251"/>
                  </a:cubicBezTo>
                  <a:cubicBezTo>
                    <a:pt x="82" y="17749"/>
                    <a:pt x="837" y="17414"/>
                    <a:pt x="1744" y="17247"/>
                  </a:cubicBezTo>
                  <a:cubicBezTo>
                    <a:pt x="2650" y="17079"/>
                    <a:pt x="3707" y="17079"/>
                    <a:pt x="4538" y="16744"/>
                  </a:cubicBezTo>
                  <a:cubicBezTo>
                    <a:pt x="5369" y="16409"/>
                    <a:pt x="5973" y="15740"/>
                    <a:pt x="6577" y="15153"/>
                  </a:cubicBezTo>
                  <a:cubicBezTo>
                    <a:pt x="7181" y="14567"/>
                    <a:pt x="7786" y="14065"/>
                    <a:pt x="8314" y="14233"/>
                  </a:cubicBezTo>
                  <a:cubicBezTo>
                    <a:pt x="8843" y="14400"/>
                    <a:pt x="9296" y="15237"/>
                    <a:pt x="9749" y="16242"/>
                  </a:cubicBezTo>
                  <a:cubicBezTo>
                    <a:pt x="10202" y="17247"/>
                    <a:pt x="10655" y="18419"/>
                    <a:pt x="11109" y="19340"/>
                  </a:cubicBezTo>
                  <a:cubicBezTo>
                    <a:pt x="11562" y="20260"/>
                    <a:pt x="12015" y="20930"/>
                    <a:pt x="12770" y="21265"/>
                  </a:cubicBezTo>
                  <a:cubicBezTo>
                    <a:pt x="13525" y="21600"/>
                    <a:pt x="14583" y="21600"/>
                    <a:pt x="16018" y="20428"/>
                  </a:cubicBezTo>
                  <a:cubicBezTo>
                    <a:pt x="17453" y="19256"/>
                    <a:pt x="19265" y="16912"/>
                    <a:pt x="20247" y="14484"/>
                  </a:cubicBezTo>
                  <a:cubicBezTo>
                    <a:pt x="21229" y="12056"/>
                    <a:pt x="21380" y="9544"/>
                    <a:pt x="21531" y="70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6" name="Line"/>
            <p:cNvSpPr/>
            <p:nvPr/>
          </p:nvSpPr>
          <p:spPr>
            <a:xfrm>
              <a:off x="8704639" y="3566614"/>
              <a:ext cx="613389" cy="344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353" extrusionOk="0">
                  <a:moveTo>
                    <a:pt x="3911" y="1600"/>
                  </a:moveTo>
                  <a:cubicBezTo>
                    <a:pt x="3993" y="736"/>
                    <a:pt x="4075" y="-128"/>
                    <a:pt x="4198" y="16"/>
                  </a:cubicBezTo>
                  <a:cubicBezTo>
                    <a:pt x="4320" y="160"/>
                    <a:pt x="4484" y="1312"/>
                    <a:pt x="4607" y="4264"/>
                  </a:cubicBezTo>
                  <a:cubicBezTo>
                    <a:pt x="4729" y="7216"/>
                    <a:pt x="4811" y="11968"/>
                    <a:pt x="4893" y="14704"/>
                  </a:cubicBezTo>
                  <a:cubicBezTo>
                    <a:pt x="4975" y="17440"/>
                    <a:pt x="5057" y="18160"/>
                    <a:pt x="5057" y="18160"/>
                  </a:cubicBezTo>
                  <a:cubicBezTo>
                    <a:pt x="5057" y="18160"/>
                    <a:pt x="4975" y="17440"/>
                    <a:pt x="4607" y="16576"/>
                  </a:cubicBezTo>
                  <a:cubicBezTo>
                    <a:pt x="4239" y="15712"/>
                    <a:pt x="3584" y="14704"/>
                    <a:pt x="3011" y="14200"/>
                  </a:cubicBezTo>
                  <a:cubicBezTo>
                    <a:pt x="2439" y="13696"/>
                    <a:pt x="1948" y="13696"/>
                    <a:pt x="1498" y="13840"/>
                  </a:cubicBezTo>
                  <a:cubicBezTo>
                    <a:pt x="1048" y="13984"/>
                    <a:pt x="639" y="14272"/>
                    <a:pt x="393" y="14848"/>
                  </a:cubicBezTo>
                  <a:cubicBezTo>
                    <a:pt x="148" y="15424"/>
                    <a:pt x="66" y="16288"/>
                    <a:pt x="25" y="17152"/>
                  </a:cubicBezTo>
                  <a:cubicBezTo>
                    <a:pt x="-16" y="18016"/>
                    <a:pt x="-16" y="18880"/>
                    <a:pt x="107" y="19600"/>
                  </a:cubicBezTo>
                  <a:cubicBezTo>
                    <a:pt x="229" y="20320"/>
                    <a:pt x="475" y="20896"/>
                    <a:pt x="1089" y="21184"/>
                  </a:cubicBezTo>
                  <a:cubicBezTo>
                    <a:pt x="1702" y="21472"/>
                    <a:pt x="2684" y="21472"/>
                    <a:pt x="4157" y="20536"/>
                  </a:cubicBezTo>
                  <a:cubicBezTo>
                    <a:pt x="5629" y="19600"/>
                    <a:pt x="7593" y="17728"/>
                    <a:pt x="8861" y="16288"/>
                  </a:cubicBezTo>
                  <a:cubicBezTo>
                    <a:pt x="10129" y="14848"/>
                    <a:pt x="10702" y="13840"/>
                    <a:pt x="11111" y="12976"/>
                  </a:cubicBezTo>
                  <a:cubicBezTo>
                    <a:pt x="11520" y="12112"/>
                    <a:pt x="11766" y="11392"/>
                    <a:pt x="11725" y="11464"/>
                  </a:cubicBezTo>
                  <a:cubicBezTo>
                    <a:pt x="11684" y="11536"/>
                    <a:pt x="11357" y="12400"/>
                    <a:pt x="11029" y="13480"/>
                  </a:cubicBezTo>
                  <a:cubicBezTo>
                    <a:pt x="10702" y="14560"/>
                    <a:pt x="10375" y="15856"/>
                    <a:pt x="10170" y="16936"/>
                  </a:cubicBezTo>
                  <a:cubicBezTo>
                    <a:pt x="9966" y="18016"/>
                    <a:pt x="9884" y="18880"/>
                    <a:pt x="10007" y="19528"/>
                  </a:cubicBezTo>
                  <a:cubicBezTo>
                    <a:pt x="10129" y="20176"/>
                    <a:pt x="10457" y="20608"/>
                    <a:pt x="10825" y="20752"/>
                  </a:cubicBezTo>
                  <a:cubicBezTo>
                    <a:pt x="11193" y="20896"/>
                    <a:pt x="11602" y="20752"/>
                    <a:pt x="12298" y="19384"/>
                  </a:cubicBezTo>
                  <a:cubicBezTo>
                    <a:pt x="12993" y="18016"/>
                    <a:pt x="13975" y="15424"/>
                    <a:pt x="14589" y="13840"/>
                  </a:cubicBezTo>
                  <a:cubicBezTo>
                    <a:pt x="15202" y="12256"/>
                    <a:pt x="15448" y="11680"/>
                    <a:pt x="15611" y="11752"/>
                  </a:cubicBezTo>
                  <a:cubicBezTo>
                    <a:pt x="15775" y="11824"/>
                    <a:pt x="15857" y="12544"/>
                    <a:pt x="15898" y="13336"/>
                  </a:cubicBezTo>
                  <a:cubicBezTo>
                    <a:pt x="15939" y="14128"/>
                    <a:pt x="15939" y="14992"/>
                    <a:pt x="15939" y="15784"/>
                  </a:cubicBezTo>
                  <a:cubicBezTo>
                    <a:pt x="15939" y="16576"/>
                    <a:pt x="15939" y="17296"/>
                    <a:pt x="16143" y="17584"/>
                  </a:cubicBezTo>
                  <a:cubicBezTo>
                    <a:pt x="16348" y="17872"/>
                    <a:pt x="16757" y="17728"/>
                    <a:pt x="17207" y="16864"/>
                  </a:cubicBezTo>
                  <a:cubicBezTo>
                    <a:pt x="17657" y="16000"/>
                    <a:pt x="18148" y="14416"/>
                    <a:pt x="18557" y="13336"/>
                  </a:cubicBezTo>
                  <a:cubicBezTo>
                    <a:pt x="18966" y="12256"/>
                    <a:pt x="19293" y="11680"/>
                    <a:pt x="19579" y="11896"/>
                  </a:cubicBezTo>
                  <a:cubicBezTo>
                    <a:pt x="19866" y="12112"/>
                    <a:pt x="20111" y="13120"/>
                    <a:pt x="20234" y="14128"/>
                  </a:cubicBezTo>
                  <a:cubicBezTo>
                    <a:pt x="20357" y="15136"/>
                    <a:pt x="20357" y="16144"/>
                    <a:pt x="20357" y="17008"/>
                  </a:cubicBezTo>
                  <a:cubicBezTo>
                    <a:pt x="20357" y="17872"/>
                    <a:pt x="20357" y="18592"/>
                    <a:pt x="20561" y="18592"/>
                  </a:cubicBezTo>
                  <a:cubicBezTo>
                    <a:pt x="20766" y="18592"/>
                    <a:pt x="21175" y="17872"/>
                    <a:pt x="21584" y="171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7" name="Line"/>
            <p:cNvSpPr/>
            <p:nvPr/>
          </p:nvSpPr>
          <p:spPr>
            <a:xfrm>
              <a:off x="9330738" y="3585471"/>
              <a:ext cx="413992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600" extrusionOk="0">
                  <a:moveTo>
                    <a:pt x="4384" y="0"/>
                  </a:moveTo>
                  <a:cubicBezTo>
                    <a:pt x="4984" y="138"/>
                    <a:pt x="5584" y="277"/>
                    <a:pt x="5944" y="1246"/>
                  </a:cubicBezTo>
                  <a:cubicBezTo>
                    <a:pt x="6304" y="2215"/>
                    <a:pt x="6424" y="4015"/>
                    <a:pt x="6364" y="6369"/>
                  </a:cubicBezTo>
                  <a:cubicBezTo>
                    <a:pt x="6304" y="8723"/>
                    <a:pt x="6064" y="11631"/>
                    <a:pt x="5944" y="13431"/>
                  </a:cubicBezTo>
                  <a:cubicBezTo>
                    <a:pt x="5824" y="15231"/>
                    <a:pt x="5824" y="15923"/>
                    <a:pt x="5524" y="16131"/>
                  </a:cubicBezTo>
                  <a:cubicBezTo>
                    <a:pt x="5224" y="16338"/>
                    <a:pt x="4624" y="16062"/>
                    <a:pt x="3904" y="15438"/>
                  </a:cubicBezTo>
                  <a:cubicBezTo>
                    <a:pt x="3184" y="14815"/>
                    <a:pt x="2344" y="13846"/>
                    <a:pt x="1564" y="13085"/>
                  </a:cubicBezTo>
                  <a:cubicBezTo>
                    <a:pt x="784" y="12323"/>
                    <a:pt x="64" y="11769"/>
                    <a:pt x="4" y="11354"/>
                  </a:cubicBezTo>
                  <a:cubicBezTo>
                    <a:pt x="-56" y="10938"/>
                    <a:pt x="544" y="10662"/>
                    <a:pt x="2824" y="9762"/>
                  </a:cubicBezTo>
                  <a:cubicBezTo>
                    <a:pt x="5104" y="8862"/>
                    <a:pt x="9064" y="7338"/>
                    <a:pt x="11524" y="6369"/>
                  </a:cubicBezTo>
                  <a:cubicBezTo>
                    <a:pt x="13984" y="5400"/>
                    <a:pt x="14944" y="4985"/>
                    <a:pt x="15064" y="5123"/>
                  </a:cubicBezTo>
                  <a:cubicBezTo>
                    <a:pt x="15184" y="5262"/>
                    <a:pt x="14464" y="5954"/>
                    <a:pt x="13804" y="6646"/>
                  </a:cubicBezTo>
                  <a:cubicBezTo>
                    <a:pt x="13144" y="7338"/>
                    <a:pt x="12544" y="8031"/>
                    <a:pt x="12124" y="8723"/>
                  </a:cubicBezTo>
                  <a:cubicBezTo>
                    <a:pt x="11704" y="9415"/>
                    <a:pt x="11464" y="10108"/>
                    <a:pt x="11644" y="10662"/>
                  </a:cubicBezTo>
                  <a:cubicBezTo>
                    <a:pt x="11824" y="11215"/>
                    <a:pt x="12424" y="11631"/>
                    <a:pt x="13744" y="11908"/>
                  </a:cubicBezTo>
                  <a:cubicBezTo>
                    <a:pt x="15064" y="12185"/>
                    <a:pt x="17104" y="12323"/>
                    <a:pt x="18484" y="12531"/>
                  </a:cubicBezTo>
                  <a:cubicBezTo>
                    <a:pt x="19864" y="12738"/>
                    <a:pt x="20584" y="13015"/>
                    <a:pt x="21004" y="13500"/>
                  </a:cubicBezTo>
                  <a:cubicBezTo>
                    <a:pt x="21424" y="13985"/>
                    <a:pt x="21544" y="14677"/>
                    <a:pt x="21004" y="15369"/>
                  </a:cubicBezTo>
                  <a:cubicBezTo>
                    <a:pt x="20464" y="16062"/>
                    <a:pt x="19264" y="16754"/>
                    <a:pt x="16984" y="17792"/>
                  </a:cubicBezTo>
                  <a:cubicBezTo>
                    <a:pt x="14704" y="18831"/>
                    <a:pt x="11344" y="20215"/>
                    <a:pt x="7984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8" name="Line"/>
            <p:cNvSpPr/>
            <p:nvPr/>
          </p:nvSpPr>
          <p:spPr>
            <a:xfrm>
              <a:off x="10043890" y="3607493"/>
              <a:ext cx="256150" cy="238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299" extrusionOk="0">
                  <a:moveTo>
                    <a:pt x="2302" y="7379"/>
                  </a:moveTo>
                  <a:cubicBezTo>
                    <a:pt x="1718" y="6548"/>
                    <a:pt x="1135" y="5717"/>
                    <a:pt x="745" y="5821"/>
                  </a:cubicBezTo>
                  <a:cubicBezTo>
                    <a:pt x="356" y="5925"/>
                    <a:pt x="162" y="6964"/>
                    <a:pt x="64" y="9248"/>
                  </a:cubicBezTo>
                  <a:cubicBezTo>
                    <a:pt x="-33" y="11533"/>
                    <a:pt x="-33" y="15064"/>
                    <a:pt x="162" y="17348"/>
                  </a:cubicBezTo>
                  <a:cubicBezTo>
                    <a:pt x="356" y="19633"/>
                    <a:pt x="745" y="20671"/>
                    <a:pt x="1913" y="21087"/>
                  </a:cubicBezTo>
                  <a:cubicBezTo>
                    <a:pt x="3080" y="21502"/>
                    <a:pt x="5026" y="21294"/>
                    <a:pt x="6291" y="20567"/>
                  </a:cubicBezTo>
                  <a:cubicBezTo>
                    <a:pt x="7556" y="19840"/>
                    <a:pt x="8140" y="18594"/>
                    <a:pt x="8626" y="17348"/>
                  </a:cubicBezTo>
                  <a:cubicBezTo>
                    <a:pt x="9113" y="16102"/>
                    <a:pt x="9502" y="14856"/>
                    <a:pt x="9891" y="14752"/>
                  </a:cubicBezTo>
                  <a:cubicBezTo>
                    <a:pt x="10281" y="14648"/>
                    <a:pt x="10670" y="15687"/>
                    <a:pt x="10962" y="16725"/>
                  </a:cubicBezTo>
                  <a:cubicBezTo>
                    <a:pt x="11253" y="17764"/>
                    <a:pt x="11448" y="18802"/>
                    <a:pt x="12032" y="19321"/>
                  </a:cubicBezTo>
                  <a:cubicBezTo>
                    <a:pt x="12616" y="19840"/>
                    <a:pt x="13589" y="19840"/>
                    <a:pt x="15243" y="18490"/>
                  </a:cubicBezTo>
                  <a:cubicBezTo>
                    <a:pt x="16897" y="17140"/>
                    <a:pt x="19232" y="14440"/>
                    <a:pt x="20399" y="11637"/>
                  </a:cubicBezTo>
                  <a:cubicBezTo>
                    <a:pt x="21567" y="8833"/>
                    <a:pt x="21567" y="5925"/>
                    <a:pt x="21275" y="3744"/>
                  </a:cubicBezTo>
                  <a:cubicBezTo>
                    <a:pt x="20983" y="1564"/>
                    <a:pt x="20399" y="110"/>
                    <a:pt x="20205" y="6"/>
                  </a:cubicBezTo>
                  <a:cubicBezTo>
                    <a:pt x="20010" y="-98"/>
                    <a:pt x="20205" y="1148"/>
                    <a:pt x="20399" y="2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49" name="Line"/>
            <p:cNvSpPr/>
            <p:nvPr/>
          </p:nvSpPr>
          <p:spPr>
            <a:xfrm>
              <a:off x="10364661" y="3479198"/>
              <a:ext cx="408095" cy="382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286" extrusionOk="0">
                  <a:moveTo>
                    <a:pt x="351" y="1643"/>
                  </a:moveTo>
                  <a:cubicBezTo>
                    <a:pt x="229" y="737"/>
                    <a:pt x="107" y="-168"/>
                    <a:pt x="46" y="26"/>
                  </a:cubicBezTo>
                  <a:cubicBezTo>
                    <a:pt x="-15" y="220"/>
                    <a:pt x="-15" y="1513"/>
                    <a:pt x="46" y="3971"/>
                  </a:cubicBezTo>
                  <a:cubicBezTo>
                    <a:pt x="107" y="6428"/>
                    <a:pt x="229" y="10050"/>
                    <a:pt x="290" y="12572"/>
                  </a:cubicBezTo>
                  <a:cubicBezTo>
                    <a:pt x="351" y="15094"/>
                    <a:pt x="351" y="16517"/>
                    <a:pt x="412" y="17616"/>
                  </a:cubicBezTo>
                  <a:cubicBezTo>
                    <a:pt x="473" y="18716"/>
                    <a:pt x="595" y="19492"/>
                    <a:pt x="900" y="19621"/>
                  </a:cubicBezTo>
                  <a:cubicBezTo>
                    <a:pt x="1205" y="19751"/>
                    <a:pt x="1693" y="19233"/>
                    <a:pt x="2487" y="17875"/>
                  </a:cubicBezTo>
                  <a:cubicBezTo>
                    <a:pt x="3280" y="16517"/>
                    <a:pt x="4378" y="14318"/>
                    <a:pt x="5171" y="13025"/>
                  </a:cubicBezTo>
                  <a:cubicBezTo>
                    <a:pt x="5965" y="11731"/>
                    <a:pt x="6453" y="11343"/>
                    <a:pt x="6941" y="11408"/>
                  </a:cubicBezTo>
                  <a:cubicBezTo>
                    <a:pt x="7429" y="11473"/>
                    <a:pt x="7917" y="11990"/>
                    <a:pt x="8161" y="12960"/>
                  </a:cubicBezTo>
                  <a:cubicBezTo>
                    <a:pt x="8405" y="13930"/>
                    <a:pt x="8405" y="15353"/>
                    <a:pt x="8344" y="16517"/>
                  </a:cubicBezTo>
                  <a:cubicBezTo>
                    <a:pt x="8283" y="17681"/>
                    <a:pt x="8161" y="18586"/>
                    <a:pt x="8283" y="18781"/>
                  </a:cubicBezTo>
                  <a:cubicBezTo>
                    <a:pt x="8405" y="18975"/>
                    <a:pt x="8771" y="18457"/>
                    <a:pt x="9199" y="17875"/>
                  </a:cubicBezTo>
                  <a:cubicBezTo>
                    <a:pt x="9626" y="17293"/>
                    <a:pt x="10114" y="16646"/>
                    <a:pt x="10724" y="16323"/>
                  </a:cubicBezTo>
                  <a:cubicBezTo>
                    <a:pt x="11334" y="16000"/>
                    <a:pt x="12066" y="16000"/>
                    <a:pt x="12677" y="16258"/>
                  </a:cubicBezTo>
                  <a:cubicBezTo>
                    <a:pt x="13287" y="16517"/>
                    <a:pt x="13775" y="17034"/>
                    <a:pt x="14080" y="17616"/>
                  </a:cubicBezTo>
                  <a:cubicBezTo>
                    <a:pt x="14385" y="18198"/>
                    <a:pt x="14507" y="18845"/>
                    <a:pt x="14690" y="19557"/>
                  </a:cubicBezTo>
                  <a:cubicBezTo>
                    <a:pt x="14873" y="20268"/>
                    <a:pt x="15117" y="21044"/>
                    <a:pt x="15666" y="21238"/>
                  </a:cubicBezTo>
                  <a:cubicBezTo>
                    <a:pt x="16216" y="21432"/>
                    <a:pt x="17070" y="21044"/>
                    <a:pt x="18107" y="19751"/>
                  </a:cubicBezTo>
                  <a:cubicBezTo>
                    <a:pt x="19144" y="18457"/>
                    <a:pt x="20365" y="16258"/>
                    <a:pt x="20975" y="14577"/>
                  </a:cubicBezTo>
                  <a:cubicBezTo>
                    <a:pt x="21585" y="12895"/>
                    <a:pt x="21585" y="11731"/>
                    <a:pt x="20853" y="11085"/>
                  </a:cubicBezTo>
                  <a:cubicBezTo>
                    <a:pt x="20121" y="10438"/>
                    <a:pt x="18656" y="10309"/>
                    <a:pt x="17009" y="11020"/>
                  </a:cubicBezTo>
                  <a:cubicBezTo>
                    <a:pt x="15361" y="11731"/>
                    <a:pt x="13531" y="13283"/>
                    <a:pt x="11700" y="148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0" name="Line"/>
            <p:cNvSpPr/>
            <p:nvPr/>
          </p:nvSpPr>
          <p:spPr>
            <a:xfrm>
              <a:off x="8754163" y="4236530"/>
              <a:ext cx="266515" cy="24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209" extrusionOk="0">
                  <a:moveTo>
                    <a:pt x="6052" y="2180"/>
                  </a:moveTo>
                  <a:cubicBezTo>
                    <a:pt x="5307" y="1585"/>
                    <a:pt x="4562" y="991"/>
                    <a:pt x="3910" y="1189"/>
                  </a:cubicBezTo>
                  <a:cubicBezTo>
                    <a:pt x="3259" y="1387"/>
                    <a:pt x="2700" y="2378"/>
                    <a:pt x="2048" y="4954"/>
                  </a:cubicBezTo>
                  <a:cubicBezTo>
                    <a:pt x="1397" y="7530"/>
                    <a:pt x="652" y="11692"/>
                    <a:pt x="279" y="14268"/>
                  </a:cubicBezTo>
                  <a:cubicBezTo>
                    <a:pt x="-93" y="16844"/>
                    <a:pt x="-93" y="17835"/>
                    <a:pt x="279" y="18628"/>
                  </a:cubicBezTo>
                  <a:cubicBezTo>
                    <a:pt x="652" y="19420"/>
                    <a:pt x="1397" y="20015"/>
                    <a:pt x="2514" y="19519"/>
                  </a:cubicBezTo>
                  <a:cubicBezTo>
                    <a:pt x="3631" y="19024"/>
                    <a:pt x="5121" y="17439"/>
                    <a:pt x="6424" y="16349"/>
                  </a:cubicBezTo>
                  <a:cubicBezTo>
                    <a:pt x="7728" y="15259"/>
                    <a:pt x="8845" y="14664"/>
                    <a:pt x="9776" y="14664"/>
                  </a:cubicBezTo>
                  <a:cubicBezTo>
                    <a:pt x="10707" y="14664"/>
                    <a:pt x="11452" y="15259"/>
                    <a:pt x="12010" y="16250"/>
                  </a:cubicBezTo>
                  <a:cubicBezTo>
                    <a:pt x="12569" y="17240"/>
                    <a:pt x="12941" y="18628"/>
                    <a:pt x="13407" y="19717"/>
                  </a:cubicBezTo>
                  <a:cubicBezTo>
                    <a:pt x="13873" y="20807"/>
                    <a:pt x="14431" y="21600"/>
                    <a:pt x="15735" y="21005"/>
                  </a:cubicBezTo>
                  <a:cubicBezTo>
                    <a:pt x="17038" y="20411"/>
                    <a:pt x="19086" y="18429"/>
                    <a:pt x="20204" y="14961"/>
                  </a:cubicBezTo>
                  <a:cubicBezTo>
                    <a:pt x="21321" y="11494"/>
                    <a:pt x="21507" y="6539"/>
                    <a:pt x="21228" y="3666"/>
                  </a:cubicBezTo>
                  <a:cubicBezTo>
                    <a:pt x="20948" y="793"/>
                    <a:pt x="20204" y="0"/>
                    <a:pt x="19552" y="0"/>
                  </a:cubicBezTo>
                  <a:cubicBezTo>
                    <a:pt x="18900" y="0"/>
                    <a:pt x="18341" y="793"/>
                    <a:pt x="18435" y="2279"/>
                  </a:cubicBezTo>
                  <a:cubicBezTo>
                    <a:pt x="18528" y="3765"/>
                    <a:pt x="19273" y="5945"/>
                    <a:pt x="20017" y="812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1" name="Line"/>
            <p:cNvSpPr/>
            <p:nvPr/>
          </p:nvSpPr>
          <p:spPr>
            <a:xfrm>
              <a:off x="9092041" y="4256056"/>
              <a:ext cx="146306" cy="215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20843" extrusionOk="0">
                  <a:moveTo>
                    <a:pt x="3386" y="5311"/>
                  </a:moveTo>
                  <a:cubicBezTo>
                    <a:pt x="2057" y="9136"/>
                    <a:pt x="728" y="12961"/>
                    <a:pt x="229" y="15548"/>
                  </a:cubicBezTo>
                  <a:cubicBezTo>
                    <a:pt x="-269" y="18136"/>
                    <a:pt x="63" y="19486"/>
                    <a:pt x="1060" y="20274"/>
                  </a:cubicBezTo>
                  <a:cubicBezTo>
                    <a:pt x="2057" y="21061"/>
                    <a:pt x="3719" y="21286"/>
                    <a:pt x="7208" y="19261"/>
                  </a:cubicBezTo>
                  <a:cubicBezTo>
                    <a:pt x="10697" y="17236"/>
                    <a:pt x="16014" y="12961"/>
                    <a:pt x="18673" y="10036"/>
                  </a:cubicBezTo>
                  <a:cubicBezTo>
                    <a:pt x="21331" y="7111"/>
                    <a:pt x="21331" y="5536"/>
                    <a:pt x="20168" y="3961"/>
                  </a:cubicBezTo>
                  <a:cubicBezTo>
                    <a:pt x="19005" y="2386"/>
                    <a:pt x="16679" y="811"/>
                    <a:pt x="14685" y="248"/>
                  </a:cubicBezTo>
                  <a:cubicBezTo>
                    <a:pt x="12691" y="-314"/>
                    <a:pt x="11029" y="136"/>
                    <a:pt x="9866" y="1036"/>
                  </a:cubicBezTo>
                  <a:cubicBezTo>
                    <a:pt x="8703" y="1936"/>
                    <a:pt x="8039" y="3286"/>
                    <a:pt x="7374" y="46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2" name="Line"/>
            <p:cNvSpPr/>
            <p:nvPr/>
          </p:nvSpPr>
          <p:spPr>
            <a:xfrm>
              <a:off x="9283761" y="4290010"/>
              <a:ext cx="159828" cy="172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4" extrusionOk="0">
                  <a:moveTo>
                    <a:pt x="857" y="5184"/>
                  </a:moveTo>
                  <a:cubicBezTo>
                    <a:pt x="544" y="9216"/>
                    <a:pt x="231" y="13248"/>
                    <a:pt x="75" y="15984"/>
                  </a:cubicBezTo>
                  <a:cubicBezTo>
                    <a:pt x="-82" y="18720"/>
                    <a:pt x="-82" y="20160"/>
                    <a:pt x="1014" y="20880"/>
                  </a:cubicBezTo>
                  <a:cubicBezTo>
                    <a:pt x="2109" y="21600"/>
                    <a:pt x="4301" y="21600"/>
                    <a:pt x="7431" y="19872"/>
                  </a:cubicBezTo>
                  <a:cubicBezTo>
                    <a:pt x="10561" y="18144"/>
                    <a:pt x="14631" y="14688"/>
                    <a:pt x="17135" y="11088"/>
                  </a:cubicBezTo>
                  <a:cubicBezTo>
                    <a:pt x="19640" y="7488"/>
                    <a:pt x="20579" y="3744"/>
                    <a:pt x="21518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3" name="Line"/>
            <p:cNvSpPr/>
            <p:nvPr/>
          </p:nvSpPr>
          <p:spPr>
            <a:xfrm>
              <a:off x="9555197" y="4185375"/>
              <a:ext cx="83710" cy="216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0"/>
                  </a:moveTo>
                  <a:cubicBezTo>
                    <a:pt x="1200" y="5055"/>
                    <a:pt x="2400" y="10111"/>
                    <a:pt x="3000" y="13213"/>
                  </a:cubicBezTo>
                  <a:cubicBezTo>
                    <a:pt x="3600" y="16315"/>
                    <a:pt x="3600" y="17464"/>
                    <a:pt x="3900" y="18613"/>
                  </a:cubicBezTo>
                  <a:cubicBezTo>
                    <a:pt x="4200" y="19762"/>
                    <a:pt x="4800" y="20911"/>
                    <a:pt x="7800" y="21255"/>
                  </a:cubicBezTo>
                  <a:cubicBezTo>
                    <a:pt x="10800" y="21600"/>
                    <a:pt x="16200" y="21140"/>
                    <a:pt x="21600" y="2068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4" name="Line"/>
            <p:cNvSpPr/>
            <p:nvPr/>
          </p:nvSpPr>
          <p:spPr>
            <a:xfrm>
              <a:off x="9651250" y="4094692"/>
              <a:ext cx="217852" cy="344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77" extrusionOk="0">
                  <a:moveTo>
                    <a:pt x="12435" y="0"/>
                  </a:moveTo>
                  <a:cubicBezTo>
                    <a:pt x="13571" y="290"/>
                    <a:pt x="14708" y="580"/>
                    <a:pt x="15845" y="2319"/>
                  </a:cubicBezTo>
                  <a:cubicBezTo>
                    <a:pt x="16982" y="4059"/>
                    <a:pt x="18119" y="7248"/>
                    <a:pt x="18801" y="9713"/>
                  </a:cubicBezTo>
                  <a:cubicBezTo>
                    <a:pt x="19483" y="12177"/>
                    <a:pt x="19710" y="13917"/>
                    <a:pt x="19710" y="15366"/>
                  </a:cubicBezTo>
                  <a:cubicBezTo>
                    <a:pt x="19710" y="16816"/>
                    <a:pt x="19483" y="17976"/>
                    <a:pt x="18801" y="18411"/>
                  </a:cubicBezTo>
                  <a:cubicBezTo>
                    <a:pt x="18119" y="18846"/>
                    <a:pt x="16982" y="18556"/>
                    <a:pt x="14254" y="18048"/>
                  </a:cubicBezTo>
                  <a:cubicBezTo>
                    <a:pt x="11525" y="17541"/>
                    <a:pt x="7205" y="16816"/>
                    <a:pt x="4590" y="16671"/>
                  </a:cubicBezTo>
                  <a:cubicBezTo>
                    <a:pt x="1976" y="16526"/>
                    <a:pt x="1066" y="16961"/>
                    <a:pt x="498" y="17541"/>
                  </a:cubicBezTo>
                  <a:cubicBezTo>
                    <a:pt x="-71" y="18121"/>
                    <a:pt x="-298" y="18846"/>
                    <a:pt x="611" y="19570"/>
                  </a:cubicBezTo>
                  <a:cubicBezTo>
                    <a:pt x="1521" y="20295"/>
                    <a:pt x="3567" y="21020"/>
                    <a:pt x="7205" y="21310"/>
                  </a:cubicBezTo>
                  <a:cubicBezTo>
                    <a:pt x="10843" y="21600"/>
                    <a:pt x="16073" y="21455"/>
                    <a:pt x="21302" y="2131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5" name="Line"/>
            <p:cNvSpPr/>
            <p:nvPr/>
          </p:nvSpPr>
          <p:spPr>
            <a:xfrm>
              <a:off x="10196955" y="4205610"/>
              <a:ext cx="181368" cy="18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7" extrusionOk="0">
                  <a:moveTo>
                    <a:pt x="0" y="6248"/>
                  </a:moveTo>
                  <a:cubicBezTo>
                    <a:pt x="0" y="10362"/>
                    <a:pt x="0" y="14476"/>
                    <a:pt x="0" y="17176"/>
                  </a:cubicBezTo>
                  <a:cubicBezTo>
                    <a:pt x="0" y="19876"/>
                    <a:pt x="0" y="21162"/>
                    <a:pt x="415" y="20905"/>
                  </a:cubicBezTo>
                  <a:cubicBezTo>
                    <a:pt x="831" y="20648"/>
                    <a:pt x="1662" y="18848"/>
                    <a:pt x="3185" y="16019"/>
                  </a:cubicBezTo>
                  <a:cubicBezTo>
                    <a:pt x="4708" y="13191"/>
                    <a:pt x="6923" y="9333"/>
                    <a:pt x="8585" y="6376"/>
                  </a:cubicBezTo>
                  <a:cubicBezTo>
                    <a:pt x="10246" y="3419"/>
                    <a:pt x="11354" y="1362"/>
                    <a:pt x="12600" y="462"/>
                  </a:cubicBezTo>
                  <a:cubicBezTo>
                    <a:pt x="13846" y="-438"/>
                    <a:pt x="15231" y="-181"/>
                    <a:pt x="16200" y="2648"/>
                  </a:cubicBezTo>
                  <a:cubicBezTo>
                    <a:pt x="17169" y="5476"/>
                    <a:pt x="17723" y="10876"/>
                    <a:pt x="18554" y="14348"/>
                  </a:cubicBezTo>
                  <a:cubicBezTo>
                    <a:pt x="19385" y="17819"/>
                    <a:pt x="20492" y="19362"/>
                    <a:pt x="21600" y="209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6" name="Line"/>
            <p:cNvSpPr/>
            <p:nvPr/>
          </p:nvSpPr>
          <p:spPr>
            <a:xfrm>
              <a:off x="10455053" y="4248156"/>
              <a:ext cx="176120" cy="15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248" extrusionOk="0">
                  <a:moveTo>
                    <a:pt x="0" y="0"/>
                  </a:moveTo>
                  <a:cubicBezTo>
                    <a:pt x="1122" y="1252"/>
                    <a:pt x="2244" y="2504"/>
                    <a:pt x="2525" y="5009"/>
                  </a:cubicBezTo>
                  <a:cubicBezTo>
                    <a:pt x="2805" y="7513"/>
                    <a:pt x="2244" y="11270"/>
                    <a:pt x="1964" y="14243"/>
                  </a:cubicBezTo>
                  <a:cubicBezTo>
                    <a:pt x="1683" y="17217"/>
                    <a:pt x="1683" y="19409"/>
                    <a:pt x="3086" y="20504"/>
                  </a:cubicBezTo>
                  <a:cubicBezTo>
                    <a:pt x="4488" y="21600"/>
                    <a:pt x="7293" y="21600"/>
                    <a:pt x="10519" y="19722"/>
                  </a:cubicBezTo>
                  <a:cubicBezTo>
                    <a:pt x="13745" y="17843"/>
                    <a:pt x="17392" y="14087"/>
                    <a:pt x="19356" y="11426"/>
                  </a:cubicBezTo>
                  <a:cubicBezTo>
                    <a:pt x="21319" y="8765"/>
                    <a:pt x="21600" y="7200"/>
                    <a:pt x="20899" y="6261"/>
                  </a:cubicBezTo>
                  <a:cubicBezTo>
                    <a:pt x="20197" y="5322"/>
                    <a:pt x="18514" y="5009"/>
                    <a:pt x="15709" y="4852"/>
                  </a:cubicBezTo>
                  <a:cubicBezTo>
                    <a:pt x="12904" y="4696"/>
                    <a:pt x="8977" y="4696"/>
                    <a:pt x="5049" y="469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7" name="Line"/>
            <p:cNvSpPr/>
            <p:nvPr/>
          </p:nvSpPr>
          <p:spPr>
            <a:xfrm>
              <a:off x="10713152" y="4115619"/>
              <a:ext cx="20927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900"/>
                    <a:pt x="16800" y="7800"/>
                    <a:pt x="13200" y="11400"/>
                  </a:cubicBezTo>
                  <a:cubicBezTo>
                    <a:pt x="9600" y="15000"/>
                    <a:pt x="4800" y="183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8" name="Line"/>
            <p:cNvSpPr/>
            <p:nvPr/>
          </p:nvSpPr>
          <p:spPr>
            <a:xfrm>
              <a:off x="10657347" y="4275440"/>
              <a:ext cx="383660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4844" y="11375"/>
                    <a:pt x="9687" y="2735"/>
                    <a:pt x="13287" y="575"/>
                  </a:cubicBezTo>
                  <a:cubicBezTo>
                    <a:pt x="16887" y="-1585"/>
                    <a:pt x="1924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59" name="Line"/>
            <p:cNvSpPr/>
            <p:nvPr/>
          </p:nvSpPr>
          <p:spPr>
            <a:xfrm>
              <a:off x="7428906" y="4948258"/>
              <a:ext cx="322769" cy="489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352" extrusionOk="0">
                  <a:moveTo>
                    <a:pt x="13801" y="4452"/>
                  </a:moveTo>
                  <a:cubicBezTo>
                    <a:pt x="14264" y="3438"/>
                    <a:pt x="14726" y="2424"/>
                    <a:pt x="14881" y="1664"/>
                  </a:cubicBezTo>
                  <a:cubicBezTo>
                    <a:pt x="15035" y="903"/>
                    <a:pt x="14881" y="396"/>
                    <a:pt x="14418" y="143"/>
                  </a:cubicBezTo>
                  <a:cubicBezTo>
                    <a:pt x="13955" y="-111"/>
                    <a:pt x="13184" y="-111"/>
                    <a:pt x="11255" y="852"/>
                  </a:cubicBezTo>
                  <a:cubicBezTo>
                    <a:pt x="9326" y="1816"/>
                    <a:pt x="6241" y="3743"/>
                    <a:pt x="4158" y="5466"/>
                  </a:cubicBezTo>
                  <a:cubicBezTo>
                    <a:pt x="2075" y="7190"/>
                    <a:pt x="995" y="8712"/>
                    <a:pt x="455" y="9776"/>
                  </a:cubicBezTo>
                  <a:cubicBezTo>
                    <a:pt x="-85" y="10841"/>
                    <a:pt x="-85" y="11450"/>
                    <a:pt x="146" y="11957"/>
                  </a:cubicBezTo>
                  <a:cubicBezTo>
                    <a:pt x="378" y="12464"/>
                    <a:pt x="841" y="12869"/>
                    <a:pt x="2229" y="13123"/>
                  </a:cubicBezTo>
                  <a:cubicBezTo>
                    <a:pt x="3618" y="13376"/>
                    <a:pt x="5932" y="13478"/>
                    <a:pt x="8709" y="13782"/>
                  </a:cubicBezTo>
                  <a:cubicBezTo>
                    <a:pt x="11486" y="14086"/>
                    <a:pt x="14726" y="14593"/>
                    <a:pt x="16886" y="15151"/>
                  </a:cubicBezTo>
                  <a:cubicBezTo>
                    <a:pt x="19046" y="15709"/>
                    <a:pt x="20126" y="16317"/>
                    <a:pt x="20744" y="16875"/>
                  </a:cubicBezTo>
                  <a:cubicBezTo>
                    <a:pt x="21361" y="17433"/>
                    <a:pt x="21515" y="17940"/>
                    <a:pt x="21361" y="18396"/>
                  </a:cubicBezTo>
                  <a:cubicBezTo>
                    <a:pt x="21206" y="18852"/>
                    <a:pt x="20744" y="19258"/>
                    <a:pt x="18661" y="19816"/>
                  </a:cubicBezTo>
                  <a:cubicBezTo>
                    <a:pt x="16578" y="20374"/>
                    <a:pt x="12875" y="21083"/>
                    <a:pt x="10252" y="21286"/>
                  </a:cubicBezTo>
                  <a:cubicBezTo>
                    <a:pt x="7629" y="21489"/>
                    <a:pt x="6086" y="21185"/>
                    <a:pt x="4544" y="208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0" name="Line"/>
            <p:cNvSpPr/>
            <p:nvPr/>
          </p:nvSpPr>
          <p:spPr>
            <a:xfrm>
              <a:off x="7813871" y="5002898"/>
              <a:ext cx="422934" cy="420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47" extrusionOk="0">
                  <a:moveTo>
                    <a:pt x="2702" y="12256"/>
                  </a:moveTo>
                  <a:cubicBezTo>
                    <a:pt x="2702" y="11435"/>
                    <a:pt x="2702" y="10613"/>
                    <a:pt x="2525" y="10437"/>
                  </a:cubicBezTo>
                  <a:cubicBezTo>
                    <a:pt x="2348" y="10261"/>
                    <a:pt x="1994" y="10730"/>
                    <a:pt x="1462" y="12080"/>
                  </a:cubicBezTo>
                  <a:cubicBezTo>
                    <a:pt x="931" y="13430"/>
                    <a:pt x="223" y="15661"/>
                    <a:pt x="46" y="17363"/>
                  </a:cubicBezTo>
                  <a:cubicBezTo>
                    <a:pt x="-131" y="19065"/>
                    <a:pt x="223" y="20239"/>
                    <a:pt x="754" y="20826"/>
                  </a:cubicBezTo>
                  <a:cubicBezTo>
                    <a:pt x="1285" y="21413"/>
                    <a:pt x="1994" y="21413"/>
                    <a:pt x="3174" y="20650"/>
                  </a:cubicBezTo>
                  <a:cubicBezTo>
                    <a:pt x="4354" y="19887"/>
                    <a:pt x="6007" y="18361"/>
                    <a:pt x="7423" y="15602"/>
                  </a:cubicBezTo>
                  <a:cubicBezTo>
                    <a:pt x="8840" y="12843"/>
                    <a:pt x="10020" y="8852"/>
                    <a:pt x="10669" y="6446"/>
                  </a:cubicBezTo>
                  <a:cubicBezTo>
                    <a:pt x="11318" y="4039"/>
                    <a:pt x="11436" y="3217"/>
                    <a:pt x="11554" y="2278"/>
                  </a:cubicBezTo>
                  <a:cubicBezTo>
                    <a:pt x="11672" y="1339"/>
                    <a:pt x="11790" y="283"/>
                    <a:pt x="11849" y="48"/>
                  </a:cubicBezTo>
                  <a:cubicBezTo>
                    <a:pt x="11908" y="-187"/>
                    <a:pt x="11908" y="400"/>
                    <a:pt x="11849" y="2689"/>
                  </a:cubicBezTo>
                  <a:cubicBezTo>
                    <a:pt x="11790" y="4978"/>
                    <a:pt x="11672" y="8970"/>
                    <a:pt x="11672" y="11611"/>
                  </a:cubicBezTo>
                  <a:cubicBezTo>
                    <a:pt x="11672" y="14252"/>
                    <a:pt x="11790" y="15543"/>
                    <a:pt x="12026" y="16483"/>
                  </a:cubicBezTo>
                  <a:cubicBezTo>
                    <a:pt x="12262" y="17422"/>
                    <a:pt x="12617" y="18009"/>
                    <a:pt x="13089" y="18185"/>
                  </a:cubicBezTo>
                  <a:cubicBezTo>
                    <a:pt x="13561" y="18361"/>
                    <a:pt x="14151" y="18126"/>
                    <a:pt x="14800" y="17363"/>
                  </a:cubicBezTo>
                  <a:cubicBezTo>
                    <a:pt x="15449" y="16600"/>
                    <a:pt x="16158" y="15309"/>
                    <a:pt x="16689" y="14193"/>
                  </a:cubicBezTo>
                  <a:cubicBezTo>
                    <a:pt x="17220" y="13078"/>
                    <a:pt x="17574" y="12139"/>
                    <a:pt x="18046" y="11787"/>
                  </a:cubicBezTo>
                  <a:cubicBezTo>
                    <a:pt x="18518" y="11435"/>
                    <a:pt x="19108" y="11670"/>
                    <a:pt x="19698" y="12961"/>
                  </a:cubicBezTo>
                  <a:cubicBezTo>
                    <a:pt x="20289" y="14252"/>
                    <a:pt x="20879" y="16600"/>
                    <a:pt x="21469" y="18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1" name="Line"/>
            <p:cNvSpPr/>
            <p:nvPr/>
          </p:nvSpPr>
          <p:spPr>
            <a:xfrm>
              <a:off x="8257731" y="5194237"/>
              <a:ext cx="477479" cy="1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0955" extrusionOk="0">
                  <a:moveTo>
                    <a:pt x="1887" y="6617"/>
                  </a:moveTo>
                  <a:cubicBezTo>
                    <a:pt x="2412" y="6090"/>
                    <a:pt x="2936" y="5563"/>
                    <a:pt x="3303" y="5958"/>
                  </a:cubicBezTo>
                  <a:cubicBezTo>
                    <a:pt x="3670" y="6353"/>
                    <a:pt x="3880" y="7670"/>
                    <a:pt x="3932" y="9251"/>
                  </a:cubicBezTo>
                  <a:cubicBezTo>
                    <a:pt x="3984" y="10831"/>
                    <a:pt x="3880" y="12675"/>
                    <a:pt x="3775" y="14783"/>
                  </a:cubicBezTo>
                  <a:cubicBezTo>
                    <a:pt x="3670" y="16890"/>
                    <a:pt x="3565" y="19261"/>
                    <a:pt x="3775" y="20314"/>
                  </a:cubicBezTo>
                  <a:cubicBezTo>
                    <a:pt x="3984" y="21368"/>
                    <a:pt x="4509" y="21105"/>
                    <a:pt x="5400" y="19656"/>
                  </a:cubicBezTo>
                  <a:cubicBezTo>
                    <a:pt x="6291" y="18207"/>
                    <a:pt x="7550" y="15573"/>
                    <a:pt x="8388" y="13202"/>
                  </a:cubicBezTo>
                  <a:cubicBezTo>
                    <a:pt x="9227" y="10831"/>
                    <a:pt x="9647" y="8724"/>
                    <a:pt x="9909" y="7012"/>
                  </a:cubicBezTo>
                  <a:cubicBezTo>
                    <a:pt x="10171" y="5300"/>
                    <a:pt x="10276" y="3983"/>
                    <a:pt x="10066" y="3324"/>
                  </a:cubicBezTo>
                  <a:cubicBezTo>
                    <a:pt x="9856" y="2666"/>
                    <a:pt x="9332" y="2666"/>
                    <a:pt x="7812" y="3192"/>
                  </a:cubicBezTo>
                  <a:cubicBezTo>
                    <a:pt x="6291" y="3719"/>
                    <a:pt x="3775" y="4773"/>
                    <a:pt x="2202" y="5695"/>
                  </a:cubicBezTo>
                  <a:cubicBezTo>
                    <a:pt x="629" y="6617"/>
                    <a:pt x="0" y="7407"/>
                    <a:pt x="0" y="7802"/>
                  </a:cubicBezTo>
                  <a:cubicBezTo>
                    <a:pt x="0" y="8197"/>
                    <a:pt x="629" y="8197"/>
                    <a:pt x="2202" y="7144"/>
                  </a:cubicBezTo>
                  <a:cubicBezTo>
                    <a:pt x="3775" y="6090"/>
                    <a:pt x="6291" y="3983"/>
                    <a:pt x="7812" y="2666"/>
                  </a:cubicBezTo>
                  <a:cubicBezTo>
                    <a:pt x="9332" y="1348"/>
                    <a:pt x="9856" y="822"/>
                    <a:pt x="10485" y="427"/>
                  </a:cubicBezTo>
                  <a:cubicBezTo>
                    <a:pt x="11115" y="31"/>
                    <a:pt x="11849" y="-232"/>
                    <a:pt x="12216" y="295"/>
                  </a:cubicBezTo>
                  <a:cubicBezTo>
                    <a:pt x="12583" y="822"/>
                    <a:pt x="12583" y="2139"/>
                    <a:pt x="12320" y="4378"/>
                  </a:cubicBezTo>
                  <a:cubicBezTo>
                    <a:pt x="12058" y="6617"/>
                    <a:pt x="11534" y="9778"/>
                    <a:pt x="11272" y="12148"/>
                  </a:cubicBezTo>
                  <a:cubicBezTo>
                    <a:pt x="11010" y="14519"/>
                    <a:pt x="11010" y="16100"/>
                    <a:pt x="11272" y="17285"/>
                  </a:cubicBezTo>
                  <a:cubicBezTo>
                    <a:pt x="11534" y="18470"/>
                    <a:pt x="12058" y="19261"/>
                    <a:pt x="13317" y="19261"/>
                  </a:cubicBezTo>
                  <a:cubicBezTo>
                    <a:pt x="14575" y="19261"/>
                    <a:pt x="16567" y="18470"/>
                    <a:pt x="18035" y="16890"/>
                  </a:cubicBezTo>
                  <a:cubicBezTo>
                    <a:pt x="19503" y="15309"/>
                    <a:pt x="20447" y="12939"/>
                    <a:pt x="20971" y="11095"/>
                  </a:cubicBezTo>
                  <a:cubicBezTo>
                    <a:pt x="21495" y="9251"/>
                    <a:pt x="21600" y="7934"/>
                    <a:pt x="21495" y="6748"/>
                  </a:cubicBezTo>
                  <a:cubicBezTo>
                    <a:pt x="21390" y="5563"/>
                    <a:pt x="21076" y="4509"/>
                    <a:pt x="19922" y="4378"/>
                  </a:cubicBezTo>
                  <a:cubicBezTo>
                    <a:pt x="18769" y="4246"/>
                    <a:pt x="16777" y="5036"/>
                    <a:pt x="14784" y="6880"/>
                  </a:cubicBezTo>
                  <a:cubicBezTo>
                    <a:pt x="12792" y="8724"/>
                    <a:pt x="10800" y="11622"/>
                    <a:pt x="8808" y="14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2" name="Line"/>
            <p:cNvSpPr/>
            <p:nvPr/>
          </p:nvSpPr>
          <p:spPr>
            <a:xfrm>
              <a:off x="8787245" y="5028183"/>
              <a:ext cx="21562" cy="433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9" h="21546" extrusionOk="0">
                  <a:moveTo>
                    <a:pt x="589" y="1101"/>
                  </a:moveTo>
                  <a:cubicBezTo>
                    <a:pt x="2749" y="524"/>
                    <a:pt x="4909" y="-54"/>
                    <a:pt x="5989" y="4"/>
                  </a:cubicBezTo>
                  <a:cubicBezTo>
                    <a:pt x="7069" y="62"/>
                    <a:pt x="7069" y="755"/>
                    <a:pt x="4909" y="3411"/>
                  </a:cubicBezTo>
                  <a:cubicBezTo>
                    <a:pt x="2749" y="6068"/>
                    <a:pt x="-1571" y="10688"/>
                    <a:pt x="589" y="14038"/>
                  </a:cubicBezTo>
                  <a:cubicBezTo>
                    <a:pt x="2749" y="17388"/>
                    <a:pt x="11389" y="19467"/>
                    <a:pt x="20029" y="2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3" name="Line"/>
            <p:cNvSpPr/>
            <p:nvPr/>
          </p:nvSpPr>
          <p:spPr>
            <a:xfrm>
              <a:off x="9199441" y="4844474"/>
              <a:ext cx="279026" cy="493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2" extrusionOk="0">
                  <a:moveTo>
                    <a:pt x="1080" y="18627"/>
                  </a:moveTo>
                  <a:cubicBezTo>
                    <a:pt x="540" y="19031"/>
                    <a:pt x="0" y="19434"/>
                    <a:pt x="0" y="19990"/>
                  </a:cubicBezTo>
                  <a:cubicBezTo>
                    <a:pt x="0" y="20545"/>
                    <a:pt x="540" y="21251"/>
                    <a:pt x="1080" y="21403"/>
                  </a:cubicBezTo>
                  <a:cubicBezTo>
                    <a:pt x="1620" y="21554"/>
                    <a:pt x="2160" y="21150"/>
                    <a:pt x="3240" y="19586"/>
                  </a:cubicBezTo>
                  <a:cubicBezTo>
                    <a:pt x="4320" y="18021"/>
                    <a:pt x="5940" y="15296"/>
                    <a:pt x="7200" y="12369"/>
                  </a:cubicBezTo>
                  <a:cubicBezTo>
                    <a:pt x="8460" y="9442"/>
                    <a:pt x="9360" y="6313"/>
                    <a:pt x="9990" y="4345"/>
                  </a:cubicBezTo>
                  <a:cubicBezTo>
                    <a:pt x="10620" y="2376"/>
                    <a:pt x="10980" y="1569"/>
                    <a:pt x="11520" y="963"/>
                  </a:cubicBezTo>
                  <a:cubicBezTo>
                    <a:pt x="12060" y="358"/>
                    <a:pt x="12780" y="-46"/>
                    <a:pt x="13410" y="4"/>
                  </a:cubicBezTo>
                  <a:cubicBezTo>
                    <a:pt x="14040" y="55"/>
                    <a:pt x="14580" y="560"/>
                    <a:pt x="15120" y="2275"/>
                  </a:cubicBezTo>
                  <a:cubicBezTo>
                    <a:pt x="15660" y="3991"/>
                    <a:pt x="16200" y="6918"/>
                    <a:pt x="17280" y="9896"/>
                  </a:cubicBezTo>
                  <a:cubicBezTo>
                    <a:pt x="18360" y="12874"/>
                    <a:pt x="19980" y="15902"/>
                    <a:pt x="21600" y="189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4" name="Line"/>
            <p:cNvSpPr/>
            <p:nvPr/>
          </p:nvSpPr>
          <p:spPr>
            <a:xfrm>
              <a:off x="9199441" y="5175914"/>
              <a:ext cx="320880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791" y="18000"/>
                    <a:pt x="11583" y="14400"/>
                    <a:pt x="15183" y="10800"/>
                  </a:cubicBezTo>
                  <a:cubicBezTo>
                    <a:pt x="18783" y="7200"/>
                    <a:pt x="20191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5" name="Line"/>
            <p:cNvSpPr/>
            <p:nvPr/>
          </p:nvSpPr>
          <p:spPr>
            <a:xfrm>
              <a:off x="5693927" y="3962155"/>
              <a:ext cx="1566291" cy="1039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extrusionOk="0">
                  <a:moveTo>
                    <a:pt x="21556" y="21600"/>
                  </a:moveTo>
                  <a:cubicBezTo>
                    <a:pt x="21300" y="20923"/>
                    <a:pt x="21044" y="20247"/>
                    <a:pt x="20660" y="19619"/>
                  </a:cubicBezTo>
                  <a:cubicBezTo>
                    <a:pt x="20276" y="18991"/>
                    <a:pt x="19764" y="18411"/>
                    <a:pt x="19188" y="17831"/>
                  </a:cubicBezTo>
                  <a:cubicBezTo>
                    <a:pt x="18612" y="17251"/>
                    <a:pt x="17972" y="16671"/>
                    <a:pt x="17332" y="16115"/>
                  </a:cubicBezTo>
                  <a:cubicBezTo>
                    <a:pt x="16692" y="15560"/>
                    <a:pt x="16052" y="15028"/>
                    <a:pt x="15284" y="14303"/>
                  </a:cubicBezTo>
                  <a:cubicBezTo>
                    <a:pt x="14516" y="13579"/>
                    <a:pt x="13620" y="12660"/>
                    <a:pt x="12708" y="11839"/>
                  </a:cubicBezTo>
                  <a:cubicBezTo>
                    <a:pt x="11796" y="11017"/>
                    <a:pt x="10868" y="10293"/>
                    <a:pt x="9940" y="9616"/>
                  </a:cubicBezTo>
                  <a:cubicBezTo>
                    <a:pt x="9012" y="8940"/>
                    <a:pt x="8084" y="8311"/>
                    <a:pt x="7204" y="7707"/>
                  </a:cubicBezTo>
                  <a:cubicBezTo>
                    <a:pt x="6324" y="7103"/>
                    <a:pt x="5492" y="6523"/>
                    <a:pt x="4692" y="6016"/>
                  </a:cubicBezTo>
                  <a:cubicBezTo>
                    <a:pt x="3892" y="5509"/>
                    <a:pt x="3124" y="5074"/>
                    <a:pt x="2516" y="4663"/>
                  </a:cubicBezTo>
                  <a:cubicBezTo>
                    <a:pt x="1908" y="4252"/>
                    <a:pt x="1460" y="3866"/>
                    <a:pt x="1156" y="3624"/>
                  </a:cubicBezTo>
                  <a:cubicBezTo>
                    <a:pt x="852" y="3383"/>
                    <a:pt x="692" y="3286"/>
                    <a:pt x="500" y="3117"/>
                  </a:cubicBezTo>
                  <a:cubicBezTo>
                    <a:pt x="308" y="2948"/>
                    <a:pt x="84" y="2706"/>
                    <a:pt x="20" y="2464"/>
                  </a:cubicBezTo>
                  <a:cubicBezTo>
                    <a:pt x="-44" y="2223"/>
                    <a:pt x="52" y="1981"/>
                    <a:pt x="260" y="1570"/>
                  </a:cubicBezTo>
                  <a:cubicBezTo>
                    <a:pt x="468" y="1160"/>
                    <a:pt x="788" y="580"/>
                    <a:pt x="110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6" name="Line"/>
            <p:cNvSpPr/>
            <p:nvPr/>
          </p:nvSpPr>
          <p:spPr>
            <a:xfrm>
              <a:off x="5697676" y="4115619"/>
              <a:ext cx="111612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400" y="4800"/>
                    <a:pt x="10800" y="9600"/>
                    <a:pt x="13950" y="13015"/>
                  </a:cubicBezTo>
                  <a:cubicBezTo>
                    <a:pt x="17100" y="16431"/>
                    <a:pt x="18000" y="18462"/>
                    <a:pt x="18900" y="19662"/>
                  </a:cubicBezTo>
                  <a:cubicBezTo>
                    <a:pt x="19800" y="20862"/>
                    <a:pt x="20700" y="2123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7" name="Line"/>
            <p:cNvSpPr/>
            <p:nvPr/>
          </p:nvSpPr>
          <p:spPr>
            <a:xfrm>
              <a:off x="7551285" y="5694013"/>
              <a:ext cx="365804" cy="541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502" extrusionOk="0">
                  <a:moveTo>
                    <a:pt x="11856" y="3801"/>
                  </a:moveTo>
                  <a:cubicBezTo>
                    <a:pt x="12396" y="2878"/>
                    <a:pt x="12936" y="1955"/>
                    <a:pt x="13341" y="1262"/>
                  </a:cubicBezTo>
                  <a:cubicBezTo>
                    <a:pt x="13746" y="570"/>
                    <a:pt x="14016" y="109"/>
                    <a:pt x="13881" y="16"/>
                  </a:cubicBezTo>
                  <a:cubicBezTo>
                    <a:pt x="13746" y="-76"/>
                    <a:pt x="13206" y="201"/>
                    <a:pt x="11114" y="1124"/>
                  </a:cubicBezTo>
                  <a:cubicBezTo>
                    <a:pt x="9021" y="2047"/>
                    <a:pt x="5376" y="3616"/>
                    <a:pt x="3216" y="4678"/>
                  </a:cubicBezTo>
                  <a:cubicBezTo>
                    <a:pt x="1056" y="5739"/>
                    <a:pt x="381" y="6293"/>
                    <a:pt x="111" y="6939"/>
                  </a:cubicBezTo>
                  <a:cubicBezTo>
                    <a:pt x="-159" y="7586"/>
                    <a:pt x="-24" y="8324"/>
                    <a:pt x="1529" y="9155"/>
                  </a:cubicBezTo>
                  <a:cubicBezTo>
                    <a:pt x="3081" y="9986"/>
                    <a:pt x="6051" y="10909"/>
                    <a:pt x="9224" y="12016"/>
                  </a:cubicBezTo>
                  <a:cubicBezTo>
                    <a:pt x="12396" y="13124"/>
                    <a:pt x="15771" y="14416"/>
                    <a:pt x="17796" y="15339"/>
                  </a:cubicBezTo>
                  <a:cubicBezTo>
                    <a:pt x="19821" y="16262"/>
                    <a:pt x="20496" y="16816"/>
                    <a:pt x="20901" y="17462"/>
                  </a:cubicBezTo>
                  <a:cubicBezTo>
                    <a:pt x="21306" y="18109"/>
                    <a:pt x="21441" y="18847"/>
                    <a:pt x="20766" y="19493"/>
                  </a:cubicBezTo>
                  <a:cubicBezTo>
                    <a:pt x="20091" y="20139"/>
                    <a:pt x="18606" y="20693"/>
                    <a:pt x="16379" y="21016"/>
                  </a:cubicBezTo>
                  <a:cubicBezTo>
                    <a:pt x="14151" y="21339"/>
                    <a:pt x="11181" y="21432"/>
                    <a:pt x="9224" y="21478"/>
                  </a:cubicBezTo>
                  <a:cubicBezTo>
                    <a:pt x="7266" y="21524"/>
                    <a:pt x="6321" y="21524"/>
                    <a:pt x="5714" y="21293"/>
                  </a:cubicBezTo>
                  <a:cubicBezTo>
                    <a:pt x="5106" y="21062"/>
                    <a:pt x="4836" y="20601"/>
                    <a:pt x="4566" y="201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8" name="Line"/>
            <p:cNvSpPr/>
            <p:nvPr/>
          </p:nvSpPr>
          <p:spPr>
            <a:xfrm>
              <a:off x="7955879" y="5768561"/>
              <a:ext cx="476244" cy="438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12" extrusionOk="0">
                  <a:moveTo>
                    <a:pt x="1973" y="11888"/>
                  </a:moveTo>
                  <a:cubicBezTo>
                    <a:pt x="2288" y="11436"/>
                    <a:pt x="2602" y="10984"/>
                    <a:pt x="2759" y="11153"/>
                  </a:cubicBezTo>
                  <a:cubicBezTo>
                    <a:pt x="2917" y="11323"/>
                    <a:pt x="2917" y="12115"/>
                    <a:pt x="2445" y="13585"/>
                  </a:cubicBezTo>
                  <a:cubicBezTo>
                    <a:pt x="1973" y="15055"/>
                    <a:pt x="1029" y="17204"/>
                    <a:pt x="505" y="18561"/>
                  </a:cubicBezTo>
                  <a:cubicBezTo>
                    <a:pt x="-19" y="19918"/>
                    <a:pt x="-124" y="20483"/>
                    <a:pt x="138" y="20879"/>
                  </a:cubicBezTo>
                  <a:cubicBezTo>
                    <a:pt x="400" y="21275"/>
                    <a:pt x="1029" y="21501"/>
                    <a:pt x="2550" y="21105"/>
                  </a:cubicBezTo>
                  <a:cubicBezTo>
                    <a:pt x="4070" y="20709"/>
                    <a:pt x="6482" y="19692"/>
                    <a:pt x="8107" y="17995"/>
                  </a:cubicBezTo>
                  <a:cubicBezTo>
                    <a:pt x="9732" y="16299"/>
                    <a:pt x="10571" y="13924"/>
                    <a:pt x="10991" y="11097"/>
                  </a:cubicBezTo>
                  <a:cubicBezTo>
                    <a:pt x="11410" y="8270"/>
                    <a:pt x="11410" y="4990"/>
                    <a:pt x="11410" y="2954"/>
                  </a:cubicBezTo>
                  <a:cubicBezTo>
                    <a:pt x="11410" y="919"/>
                    <a:pt x="11410" y="127"/>
                    <a:pt x="11620" y="14"/>
                  </a:cubicBezTo>
                  <a:cubicBezTo>
                    <a:pt x="11829" y="-99"/>
                    <a:pt x="12249" y="466"/>
                    <a:pt x="12616" y="2559"/>
                  </a:cubicBezTo>
                  <a:cubicBezTo>
                    <a:pt x="12983" y="4651"/>
                    <a:pt x="13297" y="8270"/>
                    <a:pt x="13507" y="11097"/>
                  </a:cubicBezTo>
                  <a:cubicBezTo>
                    <a:pt x="13717" y="13924"/>
                    <a:pt x="13822" y="15960"/>
                    <a:pt x="14084" y="17486"/>
                  </a:cubicBezTo>
                  <a:cubicBezTo>
                    <a:pt x="14346" y="19013"/>
                    <a:pt x="14765" y="20031"/>
                    <a:pt x="15185" y="20370"/>
                  </a:cubicBezTo>
                  <a:cubicBezTo>
                    <a:pt x="15604" y="20709"/>
                    <a:pt x="16024" y="20370"/>
                    <a:pt x="16495" y="19296"/>
                  </a:cubicBezTo>
                  <a:cubicBezTo>
                    <a:pt x="16967" y="18221"/>
                    <a:pt x="17492" y="16412"/>
                    <a:pt x="17859" y="15225"/>
                  </a:cubicBezTo>
                  <a:cubicBezTo>
                    <a:pt x="18226" y="14037"/>
                    <a:pt x="18435" y="13472"/>
                    <a:pt x="18750" y="13415"/>
                  </a:cubicBezTo>
                  <a:cubicBezTo>
                    <a:pt x="19064" y="13359"/>
                    <a:pt x="19484" y="13811"/>
                    <a:pt x="19798" y="14659"/>
                  </a:cubicBezTo>
                  <a:cubicBezTo>
                    <a:pt x="20113" y="15507"/>
                    <a:pt x="20323" y="16751"/>
                    <a:pt x="20532" y="17656"/>
                  </a:cubicBezTo>
                  <a:cubicBezTo>
                    <a:pt x="20742" y="18561"/>
                    <a:pt x="20952" y="19126"/>
                    <a:pt x="21109" y="19126"/>
                  </a:cubicBezTo>
                  <a:cubicBezTo>
                    <a:pt x="21266" y="19126"/>
                    <a:pt x="21371" y="18561"/>
                    <a:pt x="21476" y="179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69" name="Line"/>
            <p:cNvSpPr/>
            <p:nvPr/>
          </p:nvSpPr>
          <p:spPr>
            <a:xfrm>
              <a:off x="8437855" y="5944643"/>
              <a:ext cx="378950" cy="203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190" extrusionOk="0">
                  <a:moveTo>
                    <a:pt x="70" y="13687"/>
                  </a:moveTo>
                  <a:cubicBezTo>
                    <a:pt x="332" y="12473"/>
                    <a:pt x="594" y="11260"/>
                    <a:pt x="1052" y="10168"/>
                  </a:cubicBezTo>
                  <a:cubicBezTo>
                    <a:pt x="1510" y="9075"/>
                    <a:pt x="2164" y="8105"/>
                    <a:pt x="2754" y="8105"/>
                  </a:cubicBezTo>
                  <a:cubicBezTo>
                    <a:pt x="3343" y="8105"/>
                    <a:pt x="3866" y="9075"/>
                    <a:pt x="4324" y="10774"/>
                  </a:cubicBezTo>
                  <a:cubicBezTo>
                    <a:pt x="4783" y="12473"/>
                    <a:pt x="5175" y="14900"/>
                    <a:pt x="5372" y="16720"/>
                  </a:cubicBezTo>
                  <a:cubicBezTo>
                    <a:pt x="5568" y="18541"/>
                    <a:pt x="5568" y="19754"/>
                    <a:pt x="5764" y="19754"/>
                  </a:cubicBezTo>
                  <a:cubicBezTo>
                    <a:pt x="5961" y="19754"/>
                    <a:pt x="6354" y="18541"/>
                    <a:pt x="6615" y="16478"/>
                  </a:cubicBezTo>
                  <a:cubicBezTo>
                    <a:pt x="6877" y="14415"/>
                    <a:pt x="7008" y="11502"/>
                    <a:pt x="6812" y="9561"/>
                  </a:cubicBezTo>
                  <a:cubicBezTo>
                    <a:pt x="6615" y="7619"/>
                    <a:pt x="6092" y="6649"/>
                    <a:pt x="5110" y="6163"/>
                  </a:cubicBezTo>
                  <a:cubicBezTo>
                    <a:pt x="4128" y="5678"/>
                    <a:pt x="2688" y="5678"/>
                    <a:pt x="1641" y="5799"/>
                  </a:cubicBezTo>
                  <a:cubicBezTo>
                    <a:pt x="594" y="5920"/>
                    <a:pt x="-61" y="6163"/>
                    <a:pt x="4" y="5920"/>
                  </a:cubicBezTo>
                  <a:cubicBezTo>
                    <a:pt x="70" y="5678"/>
                    <a:pt x="855" y="4950"/>
                    <a:pt x="2361" y="3857"/>
                  </a:cubicBezTo>
                  <a:cubicBezTo>
                    <a:pt x="3866" y="2765"/>
                    <a:pt x="6092" y="1309"/>
                    <a:pt x="7794" y="581"/>
                  </a:cubicBezTo>
                  <a:cubicBezTo>
                    <a:pt x="9495" y="-147"/>
                    <a:pt x="10674" y="-147"/>
                    <a:pt x="11459" y="338"/>
                  </a:cubicBezTo>
                  <a:cubicBezTo>
                    <a:pt x="12244" y="824"/>
                    <a:pt x="12637" y="1795"/>
                    <a:pt x="12703" y="3615"/>
                  </a:cubicBezTo>
                  <a:cubicBezTo>
                    <a:pt x="12768" y="5435"/>
                    <a:pt x="12506" y="8105"/>
                    <a:pt x="12114" y="10532"/>
                  </a:cubicBezTo>
                  <a:cubicBezTo>
                    <a:pt x="11721" y="12959"/>
                    <a:pt x="11197" y="15143"/>
                    <a:pt x="10935" y="16842"/>
                  </a:cubicBezTo>
                  <a:cubicBezTo>
                    <a:pt x="10674" y="18541"/>
                    <a:pt x="10674" y="19754"/>
                    <a:pt x="11066" y="20482"/>
                  </a:cubicBezTo>
                  <a:cubicBezTo>
                    <a:pt x="11459" y="21210"/>
                    <a:pt x="12244" y="21453"/>
                    <a:pt x="13815" y="20846"/>
                  </a:cubicBezTo>
                  <a:cubicBezTo>
                    <a:pt x="15386" y="20240"/>
                    <a:pt x="17743" y="18783"/>
                    <a:pt x="19117" y="17570"/>
                  </a:cubicBezTo>
                  <a:cubicBezTo>
                    <a:pt x="20492" y="16356"/>
                    <a:pt x="20884" y="15386"/>
                    <a:pt x="21146" y="14172"/>
                  </a:cubicBezTo>
                  <a:cubicBezTo>
                    <a:pt x="21408" y="12959"/>
                    <a:pt x="21539" y="11502"/>
                    <a:pt x="20557" y="10532"/>
                  </a:cubicBezTo>
                  <a:cubicBezTo>
                    <a:pt x="19575" y="9561"/>
                    <a:pt x="17481" y="9075"/>
                    <a:pt x="15844" y="8347"/>
                  </a:cubicBezTo>
                  <a:cubicBezTo>
                    <a:pt x="14208" y="7619"/>
                    <a:pt x="13030" y="6649"/>
                    <a:pt x="11852" y="56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0" name="Line"/>
            <p:cNvSpPr/>
            <p:nvPr/>
          </p:nvSpPr>
          <p:spPr>
            <a:xfrm>
              <a:off x="8850659" y="5761867"/>
              <a:ext cx="69758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0"/>
                    <a:pt x="7200" y="0"/>
                    <a:pt x="10800" y="1000"/>
                  </a:cubicBezTo>
                  <a:cubicBezTo>
                    <a:pt x="14400" y="2000"/>
                    <a:pt x="18000" y="4000"/>
                    <a:pt x="19440" y="7200"/>
                  </a:cubicBezTo>
                  <a:cubicBezTo>
                    <a:pt x="20880" y="10400"/>
                    <a:pt x="20160" y="14800"/>
                    <a:pt x="20160" y="17400"/>
                  </a:cubicBezTo>
                  <a:cubicBezTo>
                    <a:pt x="20160" y="20000"/>
                    <a:pt x="20880" y="2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1" name="Line"/>
            <p:cNvSpPr/>
            <p:nvPr/>
          </p:nvSpPr>
          <p:spPr>
            <a:xfrm>
              <a:off x="9276173" y="5596178"/>
              <a:ext cx="500771" cy="480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344" extrusionOk="0">
                  <a:moveTo>
                    <a:pt x="5945" y="11395"/>
                  </a:moveTo>
                  <a:cubicBezTo>
                    <a:pt x="5450" y="11705"/>
                    <a:pt x="4954" y="12015"/>
                    <a:pt x="4756" y="13049"/>
                  </a:cubicBezTo>
                  <a:cubicBezTo>
                    <a:pt x="4558" y="14082"/>
                    <a:pt x="4657" y="15839"/>
                    <a:pt x="4855" y="16924"/>
                  </a:cubicBezTo>
                  <a:cubicBezTo>
                    <a:pt x="5053" y="18009"/>
                    <a:pt x="5350" y="18423"/>
                    <a:pt x="5499" y="18371"/>
                  </a:cubicBezTo>
                  <a:cubicBezTo>
                    <a:pt x="5648" y="18320"/>
                    <a:pt x="5648" y="17803"/>
                    <a:pt x="5499" y="15736"/>
                  </a:cubicBezTo>
                  <a:cubicBezTo>
                    <a:pt x="5350" y="13669"/>
                    <a:pt x="5053" y="10052"/>
                    <a:pt x="4954" y="7209"/>
                  </a:cubicBezTo>
                  <a:cubicBezTo>
                    <a:pt x="4855" y="4367"/>
                    <a:pt x="4954" y="2300"/>
                    <a:pt x="5549" y="1164"/>
                  </a:cubicBezTo>
                  <a:cubicBezTo>
                    <a:pt x="6143" y="27"/>
                    <a:pt x="7233" y="-180"/>
                    <a:pt x="9215" y="130"/>
                  </a:cubicBezTo>
                  <a:cubicBezTo>
                    <a:pt x="11196" y="440"/>
                    <a:pt x="14070" y="1267"/>
                    <a:pt x="15705" y="1939"/>
                  </a:cubicBezTo>
                  <a:cubicBezTo>
                    <a:pt x="17339" y="2610"/>
                    <a:pt x="17736" y="3127"/>
                    <a:pt x="17934" y="3644"/>
                  </a:cubicBezTo>
                  <a:cubicBezTo>
                    <a:pt x="18132" y="4161"/>
                    <a:pt x="18132" y="4677"/>
                    <a:pt x="17587" y="5298"/>
                  </a:cubicBezTo>
                  <a:cubicBezTo>
                    <a:pt x="17042" y="5918"/>
                    <a:pt x="15952" y="6641"/>
                    <a:pt x="14565" y="7209"/>
                  </a:cubicBezTo>
                  <a:cubicBezTo>
                    <a:pt x="13178" y="7778"/>
                    <a:pt x="11494" y="8191"/>
                    <a:pt x="10354" y="8398"/>
                  </a:cubicBezTo>
                  <a:cubicBezTo>
                    <a:pt x="9215" y="8605"/>
                    <a:pt x="8620" y="8605"/>
                    <a:pt x="8620" y="8553"/>
                  </a:cubicBezTo>
                  <a:cubicBezTo>
                    <a:pt x="8620" y="8501"/>
                    <a:pt x="9215" y="8398"/>
                    <a:pt x="10899" y="8811"/>
                  </a:cubicBezTo>
                  <a:cubicBezTo>
                    <a:pt x="12584" y="9225"/>
                    <a:pt x="15358" y="10155"/>
                    <a:pt x="17439" y="11602"/>
                  </a:cubicBezTo>
                  <a:cubicBezTo>
                    <a:pt x="19519" y="13049"/>
                    <a:pt x="20906" y="15012"/>
                    <a:pt x="21253" y="16563"/>
                  </a:cubicBezTo>
                  <a:cubicBezTo>
                    <a:pt x="21600" y="18113"/>
                    <a:pt x="20906" y="19250"/>
                    <a:pt x="18974" y="20025"/>
                  </a:cubicBezTo>
                  <a:cubicBezTo>
                    <a:pt x="17042" y="20800"/>
                    <a:pt x="13872" y="21213"/>
                    <a:pt x="10503" y="21317"/>
                  </a:cubicBezTo>
                  <a:cubicBezTo>
                    <a:pt x="7134" y="21420"/>
                    <a:pt x="3567" y="21213"/>
                    <a:pt x="0" y="210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2" name="Line"/>
            <p:cNvSpPr/>
            <p:nvPr/>
          </p:nvSpPr>
          <p:spPr>
            <a:xfrm>
              <a:off x="6609351" y="5113134"/>
              <a:ext cx="671793" cy="683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extrusionOk="0">
                  <a:moveTo>
                    <a:pt x="21519" y="21600"/>
                  </a:moveTo>
                  <a:cubicBezTo>
                    <a:pt x="21445" y="21233"/>
                    <a:pt x="21370" y="20865"/>
                    <a:pt x="20849" y="20278"/>
                  </a:cubicBezTo>
                  <a:cubicBezTo>
                    <a:pt x="20327" y="19690"/>
                    <a:pt x="19359" y="18882"/>
                    <a:pt x="18056" y="17853"/>
                  </a:cubicBezTo>
                  <a:cubicBezTo>
                    <a:pt x="16752" y="16824"/>
                    <a:pt x="15113" y="15576"/>
                    <a:pt x="13736" y="14437"/>
                  </a:cubicBezTo>
                  <a:cubicBezTo>
                    <a:pt x="12358" y="13298"/>
                    <a:pt x="11240" y="12269"/>
                    <a:pt x="10309" y="11204"/>
                  </a:cubicBezTo>
                  <a:cubicBezTo>
                    <a:pt x="9378" y="10139"/>
                    <a:pt x="8633" y="9037"/>
                    <a:pt x="7851" y="8082"/>
                  </a:cubicBezTo>
                  <a:cubicBezTo>
                    <a:pt x="7069" y="7127"/>
                    <a:pt x="6250" y="6318"/>
                    <a:pt x="5282" y="5657"/>
                  </a:cubicBezTo>
                  <a:cubicBezTo>
                    <a:pt x="4313" y="4996"/>
                    <a:pt x="3196" y="4482"/>
                    <a:pt x="2489" y="4114"/>
                  </a:cubicBezTo>
                  <a:cubicBezTo>
                    <a:pt x="1781" y="3747"/>
                    <a:pt x="1483" y="3527"/>
                    <a:pt x="1148" y="3343"/>
                  </a:cubicBezTo>
                  <a:cubicBezTo>
                    <a:pt x="813" y="3159"/>
                    <a:pt x="440" y="3012"/>
                    <a:pt x="217" y="2718"/>
                  </a:cubicBezTo>
                  <a:cubicBezTo>
                    <a:pt x="-7" y="2424"/>
                    <a:pt x="-81" y="1984"/>
                    <a:pt x="105" y="1727"/>
                  </a:cubicBezTo>
                  <a:cubicBezTo>
                    <a:pt x="291" y="1469"/>
                    <a:pt x="738" y="1396"/>
                    <a:pt x="1595" y="1176"/>
                  </a:cubicBezTo>
                  <a:cubicBezTo>
                    <a:pt x="2451" y="955"/>
                    <a:pt x="3718" y="588"/>
                    <a:pt x="4537" y="367"/>
                  </a:cubicBezTo>
                  <a:cubicBezTo>
                    <a:pt x="5356" y="147"/>
                    <a:pt x="5729" y="73"/>
                    <a:pt x="5617" y="37"/>
                  </a:cubicBezTo>
                  <a:cubicBezTo>
                    <a:pt x="5505" y="0"/>
                    <a:pt x="4909" y="0"/>
                    <a:pt x="431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3" name="Line"/>
            <p:cNvSpPr/>
            <p:nvPr/>
          </p:nvSpPr>
          <p:spPr>
            <a:xfrm>
              <a:off x="6562654" y="5196556"/>
              <a:ext cx="125562" cy="397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0" y="1899"/>
                  </a:moveTo>
                  <a:cubicBezTo>
                    <a:pt x="1200" y="1020"/>
                    <a:pt x="2400" y="141"/>
                    <a:pt x="2800" y="16"/>
                  </a:cubicBezTo>
                  <a:cubicBezTo>
                    <a:pt x="3200" y="-110"/>
                    <a:pt x="2800" y="518"/>
                    <a:pt x="2800" y="2402"/>
                  </a:cubicBezTo>
                  <a:cubicBezTo>
                    <a:pt x="2800" y="4285"/>
                    <a:pt x="3200" y="7425"/>
                    <a:pt x="6400" y="10816"/>
                  </a:cubicBezTo>
                  <a:cubicBezTo>
                    <a:pt x="9600" y="14206"/>
                    <a:pt x="15600" y="17848"/>
                    <a:pt x="21600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4" name="Line"/>
            <p:cNvSpPr/>
            <p:nvPr/>
          </p:nvSpPr>
          <p:spPr>
            <a:xfrm>
              <a:off x="0" y="2645139"/>
              <a:ext cx="313296" cy="546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1148" extrusionOk="0">
                  <a:moveTo>
                    <a:pt x="4101" y="6967"/>
                  </a:moveTo>
                  <a:cubicBezTo>
                    <a:pt x="4723" y="5257"/>
                    <a:pt x="5344" y="3547"/>
                    <a:pt x="5655" y="2287"/>
                  </a:cubicBezTo>
                  <a:cubicBezTo>
                    <a:pt x="5966" y="1027"/>
                    <a:pt x="5966" y="217"/>
                    <a:pt x="5733" y="37"/>
                  </a:cubicBezTo>
                  <a:cubicBezTo>
                    <a:pt x="5500" y="-143"/>
                    <a:pt x="5033" y="307"/>
                    <a:pt x="4101" y="2107"/>
                  </a:cubicBezTo>
                  <a:cubicBezTo>
                    <a:pt x="3169" y="3907"/>
                    <a:pt x="1770" y="7057"/>
                    <a:pt x="915" y="9757"/>
                  </a:cubicBezTo>
                  <a:cubicBezTo>
                    <a:pt x="61" y="12457"/>
                    <a:pt x="-250" y="14707"/>
                    <a:pt x="216" y="16642"/>
                  </a:cubicBezTo>
                  <a:cubicBezTo>
                    <a:pt x="682" y="18577"/>
                    <a:pt x="1926" y="20197"/>
                    <a:pt x="4567" y="20827"/>
                  </a:cubicBezTo>
                  <a:cubicBezTo>
                    <a:pt x="7209" y="21457"/>
                    <a:pt x="11249" y="21097"/>
                    <a:pt x="14357" y="20287"/>
                  </a:cubicBezTo>
                  <a:cubicBezTo>
                    <a:pt x="17465" y="19477"/>
                    <a:pt x="19641" y="18217"/>
                    <a:pt x="20495" y="16867"/>
                  </a:cubicBezTo>
                  <a:cubicBezTo>
                    <a:pt x="21350" y="15517"/>
                    <a:pt x="20884" y="14077"/>
                    <a:pt x="19796" y="13222"/>
                  </a:cubicBezTo>
                  <a:cubicBezTo>
                    <a:pt x="18708" y="12367"/>
                    <a:pt x="16999" y="12097"/>
                    <a:pt x="15212" y="12547"/>
                  </a:cubicBezTo>
                  <a:cubicBezTo>
                    <a:pt x="13425" y="12997"/>
                    <a:pt x="11560" y="14167"/>
                    <a:pt x="10628" y="15382"/>
                  </a:cubicBezTo>
                  <a:cubicBezTo>
                    <a:pt x="9695" y="16597"/>
                    <a:pt x="9695" y="17857"/>
                    <a:pt x="10006" y="18577"/>
                  </a:cubicBezTo>
                  <a:cubicBezTo>
                    <a:pt x="10317" y="19297"/>
                    <a:pt x="10938" y="19477"/>
                    <a:pt x="11560" y="196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5" name="Line"/>
            <p:cNvSpPr/>
            <p:nvPr/>
          </p:nvSpPr>
          <p:spPr>
            <a:xfrm>
              <a:off x="358434" y="2913486"/>
              <a:ext cx="198206" cy="2453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502" extrusionOk="0">
                  <a:moveTo>
                    <a:pt x="1819" y="11208"/>
                  </a:moveTo>
                  <a:cubicBezTo>
                    <a:pt x="1317" y="13245"/>
                    <a:pt x="815" y="15283"/>
                    <a:pt x="438" y="17321"/>
                  </a:cubicBezTo>
                  <a:cubicBezTo>
                    <a:pt x="61" y="19358"/>
                    <a:pt x="-190" y="21396"/>
                    <a:pt x="187" y="21498"/>
                  </a:cubicBezTo>
                  <a:cubicBezTo>
                    <a:pt x="563" y="21600"/>
                    <a:pt x="1568" y="19766"/>
                    <a:pt x="3452" y="16200"/>
                  </a:cubicBezTo>
                  <a:cubicBezTo>
                    <a:pt x="5336" y="12634"/>
                    <a:pt x="8098" y="7336"/>
                    <a:pt x="9857" y="4177"/>
                  </a:cubicBezTo>
                  <a:cubicBezTo>
                    <a:pt x="11615" y="1019"/>
                    <a:pt x="12368" y="0"/>
                    <a:pt x="14126" y="0"/>
                  </a:cubicBezTo>
                  <a:cubicBezTo>
                    <a:pt x="15884" y="0"/>
                    <a:pt x="18647" y="1019"/>
                    <a:pt x="21410" y="20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6" name="Line"/>
            <p:cNvSpPr/>
            <p:nvPr/>
          </p:nvSpPr>
          <p:spPr>
            <a:xfrm>
              <a:off x="498039" y="2921444"/>
              <a:ext cx="188813" cy="238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2" h="21511" extrusionOk="0">
                  <a:moveTo>
                    <a:pt x="16708" y="750"/>
                  </a:moveTo>
                  <a:cubicBezTo>
                    <a:pt x="15407" y="330"/>
                    <a:pt x="14105" y="-89"/>
                    <a:pt x="12934" y="16"/>
                  </a:cubicBezTo>
                  <a:cubicBezTo>
                    <a:pt x="11763" y="121"/>
                    <a:pt x="10722" y="750"/>
                    <a:pt x="8510" y="3476"/>
                  </a:cubicBezTo>
                  <a:cubicBezTo>
                    <a:pt x="6298" y="6202"/>
                    <a:pt x="2915" y="11026"/>
                    <a:pt x="1224" y="13961"/>
                  </a:cubicBezTo>
                  <a:cubicBezTo>
                    <a:pt x="-468" y="16897"/>
                    <a:pt x="-468" y="17946"/>
                    <a:pt x="1614" y="18365"/>
                  </a:cubicBezTo>
                  <a:cubicBezTo>
                    <a:pt x="3696" y="18785"/>
                    <a:pt x="7860" y="18575"/>
                    <a:pt x="10722" y="17946"/>
                  </a:cubicBezTo>
                  <a:cubicBezTo>
                    <a:pt x="13585" y="17317"/>
                    <a:pt x="15146" y="16268"/>
                    <a:pt x="16578" y="15639"/>
                  </a:cubicBezTo>
                  <a:cubicBezTo>
                    <a:pt x="18009" y="15010"/>
                    <a:pt x="19310" y="14800"/>
                    <a:pt x="20091" y="15220"/>
                  </a:cubicBezTo>
                  <a:cubicBezTo>
                    <a:pt x="20872" y="15639"/>
                    <a:pt x="21132" y="16688"/>
                    <a:pt x="21132" y="17736"/>
                  </a:cubicBezTo>
                  <a:cubicBezTo>
                    <a:pt x="21132" y="18785"/>
                    <a:pt x="20872" y="19833"/>
                    <a:pt x="20742" y="20462"/>
                  </a:cubicBezTo>
                  <a:cubicBezTo>
                    <a:pt x="20612" y="21092"/>
                    <a:pt x="20612" y="21301"/>
                    <a:pt x="20612" y="2151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7" name="Line"/>
            <p:cNvSpPr/>
            <p:nvPr/>
          </p:nvSpPr>
          <p:spPr>
            <a:xfrm>
              <a:off x="776622" y="2713518"/>
              <a:ext cx="435727" cy="4650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8432" y="0"/>
                  </a:moveTo>
                  <a:cubicBezTo>
                    <a:pt x="8202" y="3996"/>
                    <a:pt x="7973" y="7992"/>
                    <a:pt x="7858" y="10530"/>
                  </a:cubicBezTo>
                  <a:cubicBezTo>
                    <a:pt x="7743" y="13068"/>
                    <a:pt x="7743" y="14148"/>
                    <a:pt x="7743" y="15066"/>
                  </a:cubicBezTo>
                  <a:cubicBezTo>
                    <a:pt x="7743" y="15984"/>
                    <a:pt x="7743" y="16740"/>
                    <a:pt x="7570" y="16794"/>
                  </a:cubicBezTo>
                  <a:cubicBezTo>
                    <a:pt x="7398" y="16848"/>
                    <a:pt x="7053" y="16200"/>
                    <a:pt x="6249" y="15552"/>
                  </a:cubicBezTo>
                  <a:cubicBezTo>
                    <a:pt x="5445" y="14904"/>
                    <a:pt x="4181" y="14256"/>
                    <a:pt x="3262" y="13986"/>
                  </a:cubicBezTo>
                  <a:cubicBezTo>
                    <a:pt x="2343" y="13716"/>
                    <a:pt x="1768" y="13824"/>
                    <a:pt x="1309" y="14472"/>
                  </a:cubicBezTo>
                  <a:cubicBezTo>
                    <a:pt x="849" y="15120"/>
                    <a:pt x="504" y="16308"/>
                    <a:pt x="275" y="17442"/>
                  </a:cubicBezTo>
                  <a:cubicBezTo>
                    <a:pt x="45" y="18576"/>
                    <a:pt x="-70" y="19656"/>
                    <a:pt x="45" y="20412"/>
                  </a:cubicBezTo>
                  <a:cubicBezTo>
                    <a:pt x="160" y="21168"/>
                    <a:pt x="504" y="21600"/>
                    <a:pt x="1539" y="21600"/>
                  </a:cubicBezTo>
                  <a:cubicBezTo>
                    <a:pt x="2573" y="21600"/>
                    <a:pt x="4296" y="21168"/>
                    <a:pt x="5675" y="20250"/>
                  </a:cubicBezTo>
                  <a:cubicBezTo>
                    <a:pt x="7053" y="19332"/>
                    <a:pt x="8087" y="17928"/>
                    <a:pt x="8834" y="16902"/>
                  </a:cubicBezTo>
                  <a:cubicBezTo>
                    <a:pt x="9581" y="15876"/>
                    <a:pt x="10041" y="15228"/>
                    <a:pt x="10558" y="14958"/>
                  </a:cubicBezTo>
                  <a:cubicBezTo>
                    <a:pt x="11075" y="14688"/>
                    <a:pt x="11649" y="14796"/>
                    <a:pt x="11994" y="15120"/>
                  </a:cubicBezTo>
                  <a:cubicBezTo>
                    <a:pt x="12339" y="15444"/>
                    <a:pt x="12453" y="15984"/>
                    <a:pt x="12511" y="16524"/>
                  </a:cubicBezTo>
                  <a:cubicBezTo>
                    <a:pt x="12568" y="17064"/>
                    <a:pt x="12568" y="17604"/>
                    <a:pt x="12626" y="18198"/>
                  </a:cubicBezTo>
                  <a:cubicBezTo>
                    <a:pt x="12683" y="18792"/>
                    <a:pt x="12798" y="19440"/>
                    <a:pt x="13143" y="19710"/>
                  </a:cubicBezTo>
                  <a:cubicBezTo>
                    <a:pt x="13487" y="19980"/>
                    <a:pt x="14062" y="19872"/>
                    <a:pt x="15096" y="18738"/>
                  </a:cubicBezTo>
                  <a:cubicBezTo>
                    <a:pt x="16130" y="17604"/>
                    <a:pt x="17624" y="15444"/>
                    <a:pt x="18773" y="13770"/>
                  </a:cubicBezTo>
                  <a:cubicBezTo>
                    <a:pt x="19921" y="12096"/>
                    <a:pt x="20726" y="10908"/>
                    <a:pt x="21530" y="97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8" name="Line"/>
            <p:cNvSpPr/>
            <p:nvPr/>
          </p:nvSpPr>
          <p:spPr>
            <a:xfrm>
              <a:off x="1207186" y="2924603"/>
              <a:ext cx="242335" cy="23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0939" extrusionOk="0">
                  <a:moveTo>
                    <a:pt x="15269" y="465"/>
                  </a:moveTo>
                  <a:cubicBezTo>
                    <a:pt x="14240" y="45"/>
                    <a:pt x="13211" y="-374"/>
                    <a:pt x="11463" y="570"/>
                  </a:cubicBezTo>
                  <a:cubicBezTo>
                    <a:pt x="9714" y="1513"/>
                    <a:pt x="7246" y="3820"/>
                    <a:pt x="5189" y="6651"/>
                  </a:cubicBezTo>
                  <a:cubicBezTo>
                    <a:pt x="3131" y="9482"/>
                    <a:pt x="1486" y="12838"/>
                    <a:pt x="663" y="15249"/>
                  </a:cubicBezTo>
                  <a:cubicBezTo>
                    <a:pt x="-160" y="17661"/>
                    <a:pt x="-160" y="19129"/>
                    <a:pt x="354" y="19863"/>
                  </a:cubicBezTo>
                  <a:cubicBezTo>
                    <a:pt x="869" y="20597"/>
                    <a:pt x="1897" y="20597"/>
                    <a:pt x="4263" y="19129"/>
                  </a:cubicBezTo>
                  <a:cubicBezTo>
                    <a:pt x="6629" y="17661"/>
                    <a:pt x="10331" y="14725"/>
                    <a:pt x="12594" y="12942"/>
                  </a:cubicBezTo>
                  <a:cubicBezTo>
                    <a:pt x="14857" y="11160"/>
                    <a:pt x="15680" y="10531"/>
                    <a:pt x="16400" y="10741"/>
                  </a:cubicBezTo>
                  <a:cubicBezTo>
                    <a:pt x="17120" y="10950"/>
                    <a:pt x="17737" y="11999"/>
                    <a:pt x="17737" y="13257"/>
                  </a:cubicBezTo>
                  <a:cubicBezTo>
                    <a:pt x="17737" y="14515"/>
                    <a:pt x="17120" y="15983"/>
                    <a:pt x="16709" y="17451"/>
                  </a:cubicBezTo>
                  <a:cubicBezTo>
                    <a:pt x="16297" y="18919"/>
                    <a:pt x="16091" y="20387"/>
                    <a:pt x="16503" y="20807"/>
                  </a:cubicBezTo>
                  <a:cubicBezTo>
                    <a:pt x="16914" y="21226"/>
                    <a:pt x="17943" y="20597"/>
                    <a:pt x="18869" y="19653"/>
                  </a:cubicBezTo>
                  <a:cubicBezTo>
                    <a:pt x="19794" y="18709"/>
                    <a:pt x="20617" y="17451"/>
                    <a:pt x="21440" y="1619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79" name="Line"/>
            <p:cNvSpPr/>
            <p:nvPr/>
          </p:nvSpPr>
          <p:spPr>
            <a:xfrm>
              <a:off x="1526252" y="2713518"/>
              <a:ext cx="62781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1878"/>
                    <a:pt x="21600" y="3757"/>
                    <a:pt x="18000" y="6365"/>
                  </a:cubicBezTo>
                  <a:cubicBezTo>
                    <a:pt x="14400" y="8974"/>
                    <a:pt x="7200" y="12313"/>
                    <a:pt x="3600" y="14974"/>
                  </a:cubicBezTo>
                  <a:cubicBezTo>
                    <a:pt x="0" y="17635"/>
                    <a:pt x="0" y="1961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0" name="Line"/>
            <p:cNvSpPr/>
            <p:nvPr/>
          </p:nvSpPr>
          <p:spPr>
            <a:xfrm>
              <a:off x="1498349" y="2929288"/>
              <a:ext cx="320880" cy="230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6" extrusionOk="0">
                  <a:moveTo>
                    <a:pt x="0" y="17367"/>
                  </a:moveTo>
                  <a:cubicBezTo>
                    <a:pt x="2348" y="17367"/>
                    <a:pt x="4696" y="17367"/>
                    <a:pt x="7435" y="15228"/>
                  </a:cubicBezTo>
                  <a:cubicBezTo>
                    <a:pt x="10174" y="13089"/>
                    <a:pt x="13304" y="8812"/>
                    <a:pt x="15104" y="5711"/>
                  </a:cubicBezTo>
                  <a:cubicBezTo>
                    <a:pt x="16904" y="2610"/>
                    <a:pt x="17374" y="685"/>
                    <a:pt x="17217" y="151"/>
                  </a:cubicBezTo>
                  <a:cubicBezTo>
                    <a:pt x="17061" y="-384"/>
                    <a:pt x="16278" y="471"/>
                    <a:pt x="14557" y="3252"/>
                  </a:cubicBezTo>
                  <a:cubicBezTo>
                    <a:pt x="12835" y="6032"/>
                    <a:pt x="10174" y="10737"/>
                    <a:pt x="8765" y="14052"/>
                  </a:cubicBezTo>
                  <a:cubicBezTo>
                    <a:pt x="7357" y="17366"/>
                    <a:pt x="7200" y="19291"/>
                    <a:pt x="9548" y="20254"/>
                  </a:cubicBezTo>
                  <a:cubicBezTo>
                    <a:pt x="11896" y="21216"/>
                    <a:pt x="16748" y="21216"/>
                    <a:pt x="21600" y="212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1" name="Line"/>
            <p:cNvSpPr/>
            <p:nvPr/>
          </p:nvSpPr>
          <p:spPr>
            <a:xfrm>
              <a:off x="2112204" y="2839079"/>
              <a:ext cx="244148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880" y="3600"/>
                    <a:pt x="5760" y="7200"/>
                    <a:pt x="9360" y="10800"/>
                  </a:cubicBezTo>
                  <a:cubicBezTo>
                    <a:pt x="12960" y="14400"/>
                    <a:pt x="17280" y="180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2" name="Line"/>
            <p:cNvSpPr/>
            <p:nvPr/>
          </p:nvSpPr>
          <p:spPr>
            <a:xfrm>
              <a:off x="2156231" y="2762347"/>
              <a:ext cx="179194" cy="446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600" extrusionOk="0">
                  <a:moveTo>
                    <a:pt x="21071" y="0"/>
                  </a:moveTo>
                  <a:cubicBezTo>
                    <a:pt x="17243" y="2925"/>
                    <a:pt x="13415" y="5850"/>
                    <a:pt x="9724" y="8662"/>
                  </a:cubicBezTo>
                  <a:cubicBezTo>
                    <a:pt x="6033" y="11475"/>
                    <a:pt x="2479" y="14175"/>
                    <a:pt x="975" y="16313"/>
                  </a:cubicBezTo>
                  <a:cubicBezTo>
                    <a:pt x="-529" y="18450"/>
                    <a:pt x="18" y="20025"/>
                    <a:pt x="56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3" name="Line"/>
            <p:cNvSpPr/>
            <p:nvPr/>
          </p:nvSpPr>
          <p:spPr>
            <a:xfrm>
              <a:off x="2431634" y="2890886"/>
              <a:ext cx="224670" cy="303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391" extrusionOk="0">
                  <a:moveTo>
                    <a:pt x="3444" y="3227"/>
                  </a:moveTo>
                  <a:cubicBezTo>
                    <a:pt x="2121" y="1755"/>
                    <a:pt x="799" y="282"/>
                    <a:pt x="248" y="36"/>
                  </a:cubicBezTo>
                  <a:cubicBezTo>
                    <a:pt x="-303" y="-209"/>
                    <a:pt x="-83" y="773"/>
                    <a:pt x="2452" y="3882"/>
                  </a:cubicBezTo>
                  <a:cubicBezTo>
                    <a:pt x="4987" y="6991"/>
                    <a:pt x="9836" y="12227"/>
                    <a:pt x="13362" y="15500"/>
                  </a:cubicBezTo>
                  <a:cubicBezTo>
                    <a:pt x="16889" y="18773"/>
                    <a:pt x="19093" y="20082"/>
                    <a:pt x="21297" y="213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4" name="Line"/>
            <p:cNvSpPr/>
            <p:nvPr/>
          </p:nvSpPr>
          <p:spPr>
            <a:xfrm>
              <a:off x="2452312" y="2901860"/>
              <a:ext cx="197016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600" extrusionOk="0">
                  <a:moveTo>
                    <a:pt x="21281" y="0"/>
                  </a:moveTo>
                  <a:cubicBezTo>
                    <a:pt x="17514" y="2259"/>
                    <a:pt x="13746" y="4518"/>
                    <a:pt x="10104" y="7694"/>
                  </a:cubicBezTo>
                  <a:cubicBezTo>
                    <a:pt x="6462" y="10871"/>
                    <a:pt x="2946" y="14965"/>
                    <a:pt x="1314" y="17435"/>
                  </a:cubicBezTo>
                  <a:cubicBezTo>
                    <a:pt x="-319" y="19906"/>
                    <a:pt x="-68" y="20753"/>
                    <a:pt x="18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5" name="Line"/>
            <p:cNvSpPr/>
            <p:nvPr/>
          </p:nvSpPr>
          <p:spPr>
            <a:xfrm>
              <a:off x="2753962" y="2799115"/>
              <a:ext cx="55806" cy="1259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1" extrusionOk="0">
                  <a:moveTo>
                    <a:pt x="21600" y="9106"/>
                  </a:moveTo>
                  <a:cubicBezTo>
                    <a:pt x="19800" y="7143"/>
                    <a:pt x="18000" y="5179"/>
                    <a:pt x="16200" y="5179"/>
                  </a:cubicBezTo>
                  <a:cubicBezTo>
                    <a:pt x="14400" y="5179"/>
                    <a:pt x="12600" y="7143"/>
                    <a:pt x="11700" y="9499"/>
                  </a:cubicBezTo>
                  <a:cubicBezTo>
                    <a:pt x="10800" y="11856"/>
                    <a:pt x="10800" y="14605"/>
                    <a:pt x="11250" y="16961"/>
                  </a:cubicBezTo>
                  <a:cubicBezTo>
                    <a:pt x="11700" y="19317"/>
                    <a:pt x="12600" y="21281"/>
                    <a:pt x="13950" y="21281"/>
                  </a:cubicBezTo>
                  <a:cubicBezTo>
                    <a:pt x="15300" y="21281"/>
                    <a:pt x="17100" y="19317"/>
                    <a:pt x="18000" y="16176"/>
                  </a:cubicBezTo>
                  <a:cubicBezTo>
                    <a:pt x="18900" y="13034"/>
                    <a:pt x="18900" y="8714"/>
                    <a:pt x="17550" y="5572"/>
                  </a:cubicBezTo>
                  <a:cubicBezTo>
                    <a:pt x="16200" y="2430"/>
                    <a:pt x="13500" y="466"/>
                    <a:pt x="10350" y="74"/>
                  </a:cubicBezTo>
                  <a:cubicBezTo>
                    <a:pt x="7200" y="-319"/>
                    <a:pt x="3600" y="859"/>
                    <a:pt x="1800" y="3608"/>
                  </a:cubicBezTo>
                  <a:cubicBezTo>
                    <a:pt x="0" y="6357"/>
                    <a:pt x="0" y="10677"/>
                    <a:pt x="0" y="149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6" name="Line"/>
            <p:cNvSpPr/>
            <p:nvPr/>
          </p:nvSpPr>
          <p:spPr>
            <a:xfrm>
              <a:off x="2773697" y="2741421"/>
              <a:ext cx="91876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6" h="21600" extrusionOk="0">
                  <a:moveTo>
                    <a:pt x="20816" y="0"/>
                  </a:moveTo>
                  <a:cubicBezTo>
                    <a:pt x="15021" y="4129"/>
                    <a:pt x="9226" y="8259"/>
                    <a:pt x="5275" y="11382"/>
                  </a:cubicBezTo>
                  <a:cubicBezTo>
                    <a:pt x="1323" y="14506"/>
                    <a:pt x="-784" y="16624"/>
                    <a:pt x="270" y="18159"/>
                  </a:cubicBezTo>
                  <a:cubicBezTo>
                    <a:pt x="1323" y="19694"/>
                    <a:pt x="5538" y="20647"/>
                    <a:pt x="975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7" name="Line"/>
            <p:cNvSpPr/>
            <p:nvPr/>
          </p:nvSpPr>
          <p:spPr>
            <a:xfrm>
              <a:off x="2816742" y="3027421"/>
              <a:ext cx="255885" cy="187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0966" extrusionOk="0">
                  <a:moveTo>
                    <a:pt x="12843" y="0"/>
                  </a:moveTo>
                  <a:cubicBezTo>
                    <a:pt x="11286" y="3904"/>
                    <a:pt x="9730" y="7807"/>
                    <a:pt x="8854" y="11321"/>
                  </a:cubicBezTo>
                  <a:cubicBezTo>
                    <a:pt x="7978" y="14834"/>
                    <a:pt x="7784" y="17957"/>
                    <a:pt x="8757" y="19648"/>
                  </a:cubicBezTo>
                  <a:cubicBezTo>
                    <a:pt x="9730" y="21340"/>
                    <a:pt x="11870" y="21600"/>
                    <a:pt x="14205" y="19258"/>
                  </a:cubicBezTo>
                  <a:cubicBezTo>
                    <a:pt x="16541" y="16916"/>
                    <a:pt x="19070" y="11971"/>
                    <a:pt x="20335" y="8848"/>
                  </a:cubicBezTo>
                  <a:cubicBezTo>
                    <a:pt x="21600" y="5725"/>
                    <a:pt x="21600" y="4424"/>
                    <a:pt x="21114" y="3643"/>
                  </a:cubicBezTo>
                  <a:cubicBezTo>
                    <a:pt x="20627" y="2863"/>
                    <a:pt x="19654" y="2602"/>
                    <a:pt x="16443" y="3904"/>
                  </a:cubicBezTo>
                  <a:cubicBezTo>
                    <a:pt x="13232" y="5205"/>
                    <a:pt x="7784" y="8067"/>
                    <a:pt x="4670" y="9889"/>
                  </a:cubicBezTo>
                  <a:cubicBezTo>
                    <a:pt x="1557" y="11711"/>
                    <a:pt x="778" y="12492"/>
                    <a:pt x="0" y="1327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8" name="Line"/>
            <p:cNvSpPr/>
            <p:nvPr/>
          </p:nvSpPr>
          <p:spPr>
            <a:xfrm>
              <a:off x="35793" y="3687419"/>
              <a:ext cx="192438" cy="218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0957" extrusionOk="0">
                  <a:moveTo>
                    <a:pt x="5986" y="1593"/>
                  </a:moveTo>
                  <a:cubicBezTo>
                    <a:pt x="4945" y="703"/>
                    <a:pt x="3904" y="-188"/>
                    <a:pt x="2993" y="35"/>
                  </a:cubicBezTo>
                  <a:cubicBezTo>
                    <a:pt x="2082" y="257"/>
                    <a:pt x="1301" y="1593"/>
                    <a:pt x="781" y="4600"/>
                  </a:cubicBezTo>
                  <a:cubicBezTo>
                    <a:pt x="260" y="7606"/>
                    <a:pt x="0" y="12282"/>
                    <a:pt x="0" y="15288"/>
                  </a:cubicBezTo>
                  <a:cubicBezTo>
                    <a:pt x="0" y="18294"/>
                    <a:pt x="260" y="19631"/>
                    <a:pt x="1171" y="20410"/>
                  </a:cubicBezTo>
                  <a:cubicBezTo>
                    <a:pt x="2082" y="21189"/>
                    <a:pt x="3643" y="21412"/>
                    <a:pt x="7027" y="19185"/>
                  </a:cubicBezTo>
                  <a:cubicBezTo>
                    <a:pt x="10410" y="16958"/>
                    <a:pt x="15614" y="12282"/>
                    <a:pt x="18347" y="9387"/>
                  </a:cubicBezTo>
                  <a:cubicBezTo>
                    <a:pt x="21080" y="6492"/>
                    <a:pt x="21340" y="5379"/>
                    <a:pt x="21470" y="4266"/>
                  </a:cubicBezTo>
                  <a:cubicBezTo>
                    <a:pt x="21600" y="3152"/>
                    <a:pt x="21600" y="2039"/>
                    <a:pt x="20949" y="1482"/>
                  </a:cubicBezTo>
                  <a:cubicBezTo>
                    <a:pt x="20299" y="925"/>
                    <a:pt x="18998" y="925"/>
                    <a:pt x="16786" y="1816"/>
                  </a:cubicBezTo>
                  <a:cubicBezTo>
                    <a:pt x="14573" y="2707"/>
                    <a:pt x="11451" y="4488"/>
                    <a:pt x="10019" y="5936"/>
                  </a:cubicBezTo>
                  <a:cubicBezTo>
                    <a:pt x="8588" y="7383"/>
                    <a:pt x="8848" y="8497"/>
                    <a:pt x="9108" y="96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89" name="Line"/>
            <p:cNvSpPr/>
            <p:nvPr/>
          </p:nvSpPr>
          <p:spPr>
            <a:xfrm>
              <a:off x="249712" y="3503787"/>
              <a:ext cx="132538" cy="416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21600" y="3136"/>
                  </a:moveTo>
                  <a:cubicBezTo>
                    <a:pt x="21600" y="2536"/>
                    <a:pt x="21600" y="1936"/>
                    <a:pt x="20842" y="1396"/>
                  </a:cubicBezTo>
                  <a:cubicBezTo>
                    <a:pt x="20084" y="856"/>
                    <a:pt x="18568" y="376"/>
                    <a:pt x="16674" y="136"/>
                  </a:cubicBezTo>
                  <a:cubicBezTo>
                    <a:pt x="14779" y="-104"/>
                    <a:pt x="12505" y="-104"/>
                    <a:pt x="10421" y="796"/>
                  </a:cubicBezTo>
                  <a:cubicBezTo>
                    <a:pt x="8337" y="1696"/>
                    <a:pt x="6442" y="3496"/>
                    <a:pt x="5305" y="6556"/>
                  </a:cubicBezTo>
                  <a:cubicBezTo>
                    <a:pt x="4168" y="9616"/>
                    <a:pt x="3789" y="13936"/>
                    <a:pt x="3032" y="16636"/>
                  </a:cubicBezTo>
                  <a:cubicBezTo>
                    <a:pt x="2274" y="19336"/>
                    <a:pt x="1137" y="20416"/>
                    <a:pt x="0" y="2149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0" name="Line"/>
            <p:cNvSpPr/>
            <p:nvPr/>
          </p:nvSpPr>
          <p:spPr>
            <a:xfrm>
              <a:off x="179956" y="3829618"/>
              <a:ext cx="216245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1" name="Line"/>
            <p:cNvSpPr/>
            <p:nvPr/>
          </p:nvSpPr>
          <p:spPr>
            <a:xfrm>
              <a:off x="605469" y="3752887"/>
              <a:ext cx="223221" cy="375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4725" y="0"/>
                  </a:moveTo>
                  <a:cubicBezTo>
                    <a:pt x="3150" y="2667"/>
                    <a:pt x="1575" y="5333"/>
                    <a:pt x="788" y="7000"/>
                  </a:cubicBezTo>
                  <a:cubicBezTo>
                    <a:pt x="0" y="8667"/>
                    <a:pt x="0" y="9333"/>
                    <a:pt x="0" y="10067"/>
                  </a:cubicBezTo>
                  <a:cubicBezTo>
                    <a:pt x="0" y="10800"/>
                    <a:pt x="0" y="11600"/>
                    <a:pt x="1237" y="11800"/>
                  </a:cubicBezTo>
                  <a:cubicBezTo>
                    <a:pt x="2475" y="12000"/>
                    <a:pt x="4950" y="11600"/>
                    <a:pt x="7650" y="9933"/>
                  </a:cubicBezTo>
                  <a:cubicBezTo>
                    <a:pt x="10350" y="8267"/>
                    <a:pt x="13275" y="5333"/>
                    <a:pt x="15075" y="3467"/>
                  </a:cubicBezTo>
                  <a:cubicBezTo>
                    <a:pt x="16875" y="1600"/>
                    <a:pt x="17550" y="800"/>
                    <a:pt x="18225" y="667"/>
                  </a:cubicBezTo>
                  <a:cubicBezTo>
                    <a:pt x="18900" y="533"/>
                    <a:pt x="19575" y="1067"/>
                    <a:pt x="20138" y="3000"/>
                  </a:cubicBezTo>
                  <a:cubicBezTo>
                    <a:pt x="20700" y="4933"/>
                    <a:pt x="21150" y="8267"/>
                    <a:pt x="20925" y="11267"/>
                  </a:cubicBezTo>
                  <a:cubicBezTo>
                    <a:pt x="20700" y="14267"/>
                    <a:pt x="19800" y="16933"/>
                    <a:pt x="19238" y="18733"/>
                  </a:cubicBezTo>
                  <a:cubicBezTo>
                    <a:pt x="18675" y="20533"/>
                    <a:pt x="18450" y="21467"/>
                    <a:pt x="18675" y="21533"/>
                  </a:cubicBezTo>
                  <a:cubicBezTo>
                    <a:pt x="18900" y="21600"/>
                    <a:pt x="19575" y="20800"/>
                    <a:pt x="20138" y="20133"/>
                  </a:cubicBezTo>
                  <a:cubicBezTo>
                    <a:pt x="20700" y="19467"/>
                    <a:pt x="21150" y="18933"/>
                    <a:pt x="21600" y="18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2" name="Line"/>
            <p:cNvSpPr/>
            <p:nvPr/>
          </p:nvSpPr>
          <p:spPr>
            <a:xfrm>
              <a:off x="919372" y="3677450"/>
              <a:ext cx="192194" cy="211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4" h="21361" extrusionOk="0">
                  <a:moveTo>
                    <a:pt x="8386" y="5504"/>
                  </a:moveTo>
                  <a:cubicBezTo>
                    <a:pt x="5591" y="8791"/>
                    <a:pt x="2795" y="12078"/>
                    <a:pt x="1398" y="14308"/>
                  </a:cubicBezTo>
                  <a:cubicBezTo>
                    <a:pt x="0" y="16539"/>
                    <a:pt x="0" y="17712"/>
                    <a:pt x="0" y="18886"/>
                  </a:cubicBezTo>
                  <a:cubicBezTo>
                    <a:pt x="0" y="20060"/>
                    <a:pt x="0" y="21234"/>
                    <a:pt x="2160" y="21352"/>
                  </a:cubicBezTo>
                  <a:cubicBezTo>
                    <a:pt x="4320" y="21469"/>
                    <a:pt x="8640" y="20530"/>
                    <a:pt x="12325" y="17360"/>
                  </a:cubicBezTo>
                  <a:cubicBezTo>
                    <a:pt x="16009" y="14191"/>
                    <a:pt x="19059" y="8791"/>
                    <a:pt x="20329" y="5504"/>
                  </a:cubicBezTo>
                  <a:cubicBezTo>
                    <a:pt x="21600" y="2217"/>
                    <a:pt x="21092" y="1043"/>
                    <a:pt x="18678" y="456"/>
                  </a:cubicBezTo>
                  <a:cubicBezTo>
                    <a:pt x="16264" y="-131"/>
                    <a:pt x="11944" y="-131"/>
                    <a:pt x="9275" y="339"/>
                  </a:cubicBezTo>
                  <a:cubicBezTo>
                    <a:pt x="6607" y="808"/>
                    <a:pt x="5591" y="1747"/>
                    <a:pt x="5082" y="2804"/>
                  </a:cubicBezTo>
                  <a:cubicBezTo>
                    <a:pt x="4574" y="3860"/>
                    <a:pt x="4574" y="5034"/>
                    <a:pt x="5464" y="5856"/>
                  </a:cubicBezTo>
                  <a:cubicBezTo>
                    <a:pt x="6353" y="6678"/>
                    <a:pt x="8132" y="7147"/>
                    <a:pt x="9911" y="761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3" name="Line"/>
            <p:cNvSpPr/>
            <p:nvPr/>
          </p:nvSpPr>
          <p:spPr>
            <a:xfrm>
              <a:off x="1128641" y="3645882"/>
              <a:ext cx="261296" cy="267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224" extrusionOk="0">
                  <a:moveTo>
                    <a:pt x="0" y="6834"/>
                  </a:moveTo>
                  <a:cubicBezTo>
                    <a:pt x="765" y="7573"/>
                    <a:pt x="1529" y="8311"/>
                    <a:pt x="1625" y="10342"/>
                  </a:cubicBezTo>
                  <a:cubicBezTo>
                    <a:pt x="1720" y="12373"/>
                    <a:pt x="1147" y="15696"/>
                    <a:pt x="1051" y="17819"/>
                  </a:cubicBezTo>
                  <a:cubicBezTo>
                    <a:pt x="956" y="19942"/>
                    <a:pt x="1338" y="20865"/>
                    <a:pt x="2772" y="21142"/>
                  </a:cubicBezTo>
                  <a:cubicBezTo>
                    <a:pt x="4205" y="21419"/>
                    <a:pt x="6690" y="21050"/>
                    <a:pt x="9749" y="19111"/>
                  </a:cubicBezTo>
                  <a:cubicBezTo>
                    <a:pt x="12807" y="17173"/>
                    <a:pt x="16439" y="13665"/>
                    <a:pt x="18542" y="10804"/>
                  </a:cubicBezTo>
                  <a:cubicBezTo>
                    <a:pt x="20644" y="7942"/>
                    <a:pt x="21218" y="5727"/>
                    <a:pt x="21409" y="4065"/>
                  </a:cubicBezTo>
                  <a:cubicBezTo>
                    <a:pt x="21600" y="2404"/>
                    <a:pt x="21409" y="1296"/>
                    <a:pt x="20835" y="650"/>
                  </a:cubicBezTo>
                  <a:cubicBezTo>
                    <a:pt x="20262" y="4"/>
                    <a:pt x="19306" y="-181"/>
                    <a:pt x="18542" y="188"/>
                  </a:cubicBezTo>
                  <a:cubicBezTo>
                    <a:pt x="17777" y="557"/>
                    <a:pt x="17204" y="1481"/>
                    <a:pt x="16917" y="2404"/>
                  </a:cubicBezTo>
                  <a:cubicBezTo>
                    <a:pt x="16630" y="3327"/>
                    <a:pt x="16630" y="4250"/>
                    <a:pt x="16630" y="517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4" name="Line"/>
            <p:cNvSpPr/>
            <p:nvPr/>
          </p:nvSpPr>
          <p:spPr>
            <a:xfrm>
              <a:off x="1449520" y="3628371"/>
              <a:ext cx="188343" cy="244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6" extrusionOk="0">
                  <a:moveTo>
                    <a:pt x="0" y="8388"/>
                  </a:moveTo>
                  <a:cubicBezTo>
                    <a:pt x="1067" y="9195"/>
                    <a:pt x="2133" y="10002"/>
                    <a:pt x="2667" y="11416"/>
                  </a:cubicBezTo>
                  <a:cubicBezTo>
                    <a:pt x="3200" y="12829"/>
                    <a:pt x="3200" y="14847"/>
                    <a:pt x="2533" y="16866"/>
                  </a:cubicBezTo>
                  <a:cubicBezTo>
                    <a:pt x="1867" y="18885"/>
                    <a:pt x="533" y="20903"/>
                    <a:pt x="400" y="21206"/>
                  </a:cubicBezTo>
                  <a:cubicBezTo>
                    <a:pt x="267" y="21509"/>
                    <a:pt x="1333" y="20096"/>
                    <a:pt x="4133" y="16462"/>
                  </a:cubicBezTo>
                  <a:cubicBezTo>
                    <a:pt x="6933" y="12829"/>
                    <a:pt x="11467" y="6974"/>
                    <a:pt x="14267" y="3745"/>
                  </a:cubicBezTo>
                  <a:cubicBezTo>
                    <a:pt x="17067" y="515"/>
                    <a:pt x="18133" y="-91"/>
                    <a:pt x="19067" y="10"/>
                  </a:cubicBezTo>
                  <a:cubicBezTo>
                    <a:pt x="20000" y="111"/>
                    <a:pt x="20800" y="918"/>
                    <a:pt x="21600" y="17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5" name="Line"/>
            <p:cNvSpPr/>
            <p:nvPr/>
          </p:nvSpPr>
          <p:spPr>
            <a:xfrm>
              <a:off x="1861480" y="3532459"/>
              <a:ext cx="254816" cy="2843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8" h="21135" extrusionOk="0">
                  <a:moveTo>
                    <a:pt x="12583" y="3421"/>
                  </a:moveTo>
                  <a:cubicBezTo>
                    <a:pt x="12583" y="2211"/>
                    <a:pt x="12583" y="1002"/>
                    <a:pt x="12105" y="397"/>
                  </a:cubicBezTo>
                  <a:cubicBezTo>
                    <a:pt x="11627" y="-208"/>
                    <a:pt x="10672" y="-208"/>
                    <a:pt x="8856" y="1002"/>
                  </a:cubicBezTo>
                  <a:cubicBezTo>
                    <a:pt x="7040" y="2211"/>
                    <a:pt x="4364" y="4630"/>
                    <a:pt x="2834" y="6272"/>
                  </a:cubicBezTo>
                  <a:cubicBezTo>
                    <a:pt x="1305" y="7914"/>
                    <a:pt x="923" y="8778"/>
                    <a:pt x="541" y="9642"/>
                  </a:cubicBezTo>
                  <a:cubicBezTo>
                    <a:pt x="158" y="10506"/>
                    <a:pt x="-224" y="11370"/>
                    <a:pt x="158" y="11974"/>
                  </a:cubicBezTo>
                  <a:cubicBezTo>
                    <a:pt x="541" y="12579"/>
                    <a:pt x="1687" y="12925"/>
                    <a:pt x="4746" y="13184"/>
                  </a:cubicBezTo>
                  <a:cubicBezTo>
                    <a:pt x="7804" y="13443"/>
                    <a:pt x="12774" y="13616"/>
                    <a:pt x="15737" y="13962"/>
                  </a:cubicBezTo>
                  <a:cubicBezTo>
                    <a:pt x="18700" y="14307"/>
                    <a:pt x="19656" y="14826"/>
                    <a:pt x="20325" y="15517"/>
                  </a:cubicBezTo>
                  <a:cubicBezTo>
                    <a:pt x="20994" y="16208"/>
                    <a:pt x="21376" y="17072"/>
                    <a:pt x="20134" y="18022"/>
                  </a:cubicBezTo>
                  <a:cubicBezTo>
                    <a:pt x="18891" y="18973"/>
                    <a:pt x="16024" y="20010"/>
                    <a:pt x="13348" y="20614"/>
                  </a:cubicBezTo>
                  <a:cubicBezTo>
                    <a:pt x="10672" y="21219"/>
                    <a:pt x="8187" y="21392"/>
                    <a:pt x="6753" y="20614"/>
                  </a:cubicBezTo>
                  <a:cubicBezTo>
                    <a:pt x="5319" y="19837"/>
                    <a:pt x="4937" y="18109"/>
                    <a:pt x="4555" y="163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6" name="Line"/>
            <p:cNvSpPr/>
            <p:nvPr/>
          </p:nvSpPr>
          <p:spPr>
            <a:xfrm>
              <a:off x="2114073" y="3423792"/>
              <a:ext cx="412019" cy="408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429" extrusionOk="0">
                  <a:moveTo>
                    <a:pt x="4271" y="1529"/>
                  </a:moveTo>
                  <a:cubicBezTo>
                    <a:pt x="4028" y="797"/>
                    <a:pt x="3785" y="65"/>
                    <a:pt x="3542" y="4"/>
                  </a:cubicBezTo>
                  <a:cubicBezTo>
                    <a:pt x="3300" y="-57"/>
                    <a:pt x="3057" y="553"/>
                    <a:pt x="2875" y="3055"/>
                  </a:cubicBezTo>
                  <a:cubicBezTo>
                    <a:pt x="2693" y="5557"/>
                    <a:pt x="2572" y="9950"/>
                    <a:pt x="2693" y="13062"/>
                  </a:cubicBezTo>
                  <a:cubicBezTo>
                    <a:pt x="2814" y="16174"/>
                    <a:pt x="3178" y="18004"/>
                    <a:pt x="3360" y="19224"/>
                  </a:cubicBezTo>
                  <a:cubicBezTo>
                    <a:pt x="3542" y="20445"/>
                    <a:pt x="3542" y="21055"/>
                    <a:pt x="3239" y="21299"/>
                  </a:cubicBezTo>
                  <a:cubicBezTo>
                    <a:pt x="2936" y="21543"/>
                    <a:pt x="2329" y="21421"/>
                    <a:pt x="1844" y="21116"/>
                  </a:cubicBezTo>
                  <a:cubicBezTo>
                    <a:pt x="1358" y="20811"/>
                    <a:pt x="994" y="20323"/>
                    <a:pt x="630" y="19774"/>
                  </a:cubicBezTo>
                  <a:cubicBezTo>
                    <a:pt x="266" y="19224"/>
                    <a:pt x="-98" y="18614"/>
                    <a:pt x="23" y="18187"/>
                  </a:cubicBezTo>
                  <a:cubicBezTo>
                    <a:pt x="145" y="17760"/>
                    <a:pt x="751" y="17516"/>
                    <a:pt x="1722" y="17333"/>
                  </a:cubicBezTo>
                  <a:cubicBezTo>
                    <a:pt x="2693" y="17150"/>
                    <a:pt x="4028" y="17028"/>
                    <a:pt x="5484" y="16296"/>
                  </a:cubicBezTo>
                  <a:cubicBezTo>
                    <a:pt x="6940" y="15563"/>
                    <a:pt x="8518" y="14221"/>
                    <a:pt x="9549" y="13367"/>
                  </a:cubicBezTo>
                  <a:cubicBezTo>
                    <a:pt x="10581" y="12512"/>
                    <a:pt x="11066" y="12146"/>
                    <a:pt x="11491" y="12207"/>
                  </a:cubicBezTo>
                  <a:cubicBezTo>
                    <a:pt x="11915" y="12268"/>
                    <a:pt x="12280" y="12757"/>
                    <a:pt x="12522" y="13916"/>
                  </a:cubicBezTo>
                  <a:cubicBezTo>
                    <a:pt x="12765" y="15075"/>
                    <a:pt x="12886" y="16906"/>
                    <a:pt x="12947" y="18126"/>
                  </a:cubicBezTo>
                  <a:cubicBezTo>
                    <a:pt x="13008" y="19346"/>
                    <a:pt x="13008" y="19957"/>
                    <a:pt x="13311" y="20079"/>
                  </a:cubicBezTo>
                  <a:cubicBezTo>
                    <a:pt x="13614" y="20201"/>
                    <a:pt x="14221" y="19835"/>
                    <a:pt x="15435" y="18431"/>
                  </a:cubicBezTo>
                  <a:cubicBezTo>
                    <a:pt x="16648" y="17028"/>
                    <a:pt x="18468" y="14587"/>
                    <a:pt x="19682" y="12574"/>
                  </a:cubicBezTo>
                  <a:cubicBezTo>
                    <a:pt x="20895" y="10560"/>
                    <a:pt x="21502" y="8974"/>
                    <a:pt x="21502" y="8668"/>
                  </a:cubicBezTo>
                  <a:cubicBezTo>
                    <a:pt x="21502" y="8363"/>
                    <a:pt x="20895" y="9340"/>
                    <a:pt x="20471" y="10133"/>
                  </a:cubicBezTo>
                  <a:cubicBezTo>
                    <a:pt x="20046" y="10926"/>
                    <a:pt x="19803" y="11536"/>
                    <a:pt x="19560" y="121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7" name="Line"/>
            <p:cNvSpPr/>
            <p:nvPr/>
          </p:nvSpPr>
          <p:spPr>
            <a:xfrm>
              <a:off x="2566417" y="3383178"/>
              <a:ext cx="599108" cy="4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477" extrusionOk="0">
                  <a:moveTo>
                    <a:pt x="5497" y="0"/>
                  </a:moveTo>
                  <a:cubicBezTo>
                    <a:pt x="5915" y="2215"/>
                    <a:pt x="6334" y="4431"/>
                    <a:pt x="6459" y="7089"/>
                  </a:cubicBezTo>
                  <a:cubicBezTo>
                    <a:pt x="6585" y="9748"/>
                    <a:pt x="6418" y="12849"/>
                    <a:pt x="6334" y="14898"/>
                  </a:cubicBezTo>
                  <a:cubicBezTo>
                    <a:pt x="6250" y="16948"/>
                    <a:pt x="6250" y="17945"/>
                    <a:pt x="6208" y="18166"/>
                  </a:cubicBezTo>
                  <a:cubicBezTo>
                    <a:pt x="6166" y="18388"/>
                    <a:pt x="6083" y="17834"/>
                    <a:pt x="5664" y="16892"/>
                  </a:cubicBezTo>
                  <a:cubicBezTo>
                    <a:pt x="5245" y="15951"/>
                    <a:pt x="4492" y="14622"/>
                    <a:pt x="3864" y="13957"/>
                  </a:cubicBezTo>
                  <a:cubicBezTo>
                    <a:pt x="3236" y="13292"/>
                    <a:pt x="2734" y="13292"/>
                    <a:pt x="2190" y="13735"/>
                  </a:cubicBezTo>
                  <a:cubicBezTo>
                    <a:pt x="1645" y="14178"/>
                    <a:pt x="1059" y="15065"/>
                    <a:pt x="683" y="15951"/>
                  </a:cubicBezTo>
                  <a:cubicBezTo>
                    <a:pt x="306" y="16837"/>
                    <a:pt x="138" y="17723"/>
                    <a:pt x="55" y="18554"/>
                  </a:cubicBezTo>
                  <a:cubicBezTo>
                    <a:pt x="-29" y="19385"/>
                    <a:pt x="-29" y="20160"/>
                    <a:pt x="138" y="20714"/>
                  </a:cubicBezTo>
                  <a:cubicBezTo>
                    <a:pt x="306" y="21268"/>
                    <a:pt x="641" y="21600"/>
                    <a:pt x="1813" y="21434"/>
                  </a:cubicBezTo>
                  <a:cubicBezTo>
                    <a:pt x="2985" y="21268"/>
                    <a:pt x="4994" y="20603"/>
                    <a:pt x="6836" y="19163"/>
                  </a:cubicBezTo>
                  <a:cubicBezTo>
                    <a:pt x="8678" y="17723"/>
                    <a:pt x="10352" y="15508"/>
                    <a:pt x="11273" y="14123"/>
                  </a:cubicBezTo>
                  <a:cubicBezTo>
                    <a:pt x="12194" y="12738"/>
                    <a:pt x="12362" y="12185"/>
                    <a:pt x="12445" y="11631"/>
                  </a:cubicBezTo>
                  <a:cubicBezTo>
                    <a:pt x="12529" y="11077"/>
                    <a:pt x="12529" y="10523"/>
                    <a:pt x="12362" y="10412"/>
                  </a:cubicBezTo>
                  <a:cubicBezTo>
                    <a:pt x="12194" y="10302"/>
                    <a:pt x="11859" y="10634"/>
                    <a:pt x="11566" y="11852"/>
                  </a:cubicBezTo>
                  <a:cubicBezTo>
                    <a:pt x="11273" y="13071"/>
                    <a:pt x="11022" y="15175"/>
                    <a:pt x="10938" y="16505"/>
                  </a:cubicBezTo>
                  <a:cubicBezTo>
                    <a:pt x="10855" y="17834"/>
                    <a:pt x="10938" y="18388"/>
                    <a:pt x="11190" y="18665"/>
                  </a:cubicBezTo>
                  <a:cubicBezTo>
                    <a:pt x="11441" y="18942"/>
                    <a:pt x="11859" y="18942"/>
                    <a:pt x="12738" y="18000"/>
                  </a:cubicBezTo>
                  <a:cubicBezTo>
                    <a:pt x="13618" y="17058"/>
                    <a:pt x="14957" y="15175"/>
                    <a:pt x="15752" y="13680"/>
                  </a:cubicBezTo>
                  <a:cubicBezTo>
                    <a:pt x="16548" y="12185"/>
                    <a:pt x="16799" y="11077"/>
                    <a:pt x="16966" y="10800"/>
                  </a:cubicBezTo>
                  <a:cubicBezTo>
                    <a:pt x="17134" y="10523"/>
                    <a:pt x="17218" y="11077"/>
                    <a:pt x="17050" y="12185"/>
                  </a:cubicBezTo>
                  <a:cubicBezTo>
                    <a:pt x="16883" y="13292"/>
                    <a:pt x="16464" y="14954"/>
                    <a:pt x="16213" y="16062"/>
                  </a:cubicBezTo>
                  <a:cubicBezTo>
                    <a:pt x="15962" y="17169"/>
                    <a:pt x="15878" y="17723"/>
                    <a:pt x="16087" y="17778"/>
                  </a:cubicBezTo>
                  <a:cubicBezTo>
                    <a:pt x="16297" y="17834"/>
                    <a:pt x="16799" y="17391"/>
                    <a:pt x="17385" y="16449"/>
                  </a:cubicBezTo>
                  <a:cubicBezTo>
                    <a:pt x="17971" y="15508"/>
                    <a:pt x="18641" y="14068"/>
                    <a:pt x="19101" y="13126"/>
                  </a:cubicBezTo>
                  <a:cubicBezTo>
                    <a:pt x="19562" y="12185"/>
                    <a:pt x="19813" y="11742"/>
                    <a:pt x="20022" y="11852"/>
                  </a:cubicBezTo>
                  <a:cubicBezTo>
                    <a:pt x="20231" y="11963"/>
                    <a:pt x="20399" y="12628"/>
                    <a:pt x="20483" y="13237"/>
                  </a:cubicBezTo>
                  <a:cubicBezTo>
                    <a:pt x="20566" y="13846"/>
                    <a:pt x="20566" y="14400"/>
                    <a:pt x="20483" y="15175"/>
                  </a:cubicBezTo>
                  <a:cubicBezTo>
                    <a:pt x="20399" y="15951"/>
                    <a:pt x="20231" y="16948"/>
                    <a:pt x="20399" y="16892"/>
                  </a:cubicBezTo>
                  <a:cubicBezTo>
                    <a:pt x="20566" y="16837"/>
                    <a:pt x="21069" y="15729"/>
                    <a:pt x="21571" y="1462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8" name="Line"/>
            <p:cNvSpPr/>
            <p:nvPr/>
          </p:nvSpPr>
          <p:spPr>
            <a:xfrm>
              <a:off x="3116694" y="3383178"/>
              <a:ext cx="334250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600" extrusionOk="0">
                  <a:moveTo>
                    <a:pt x="9632" y="0"/>
                  </a:moveTo>
                  <a:cubicBezTo>
                    <a:pt x="8757" y="2504"/>
                    <a:pt x="7881" y="5009"/>
                    <a:pt x="7297" y="7565"/>
                  </a:cubicBezTo>
                  <a:cubicBezTo>
                    <a:pt x="6714" y="10122"/>
                    <a:pt x="6422" y="12730"/>
                    <a:pt x="6422" y="14296"/>
                  </a:cubicBezTo>
                  <a:cubicBezTo>
                    <a:pt x="6422" y="15861"/>
                    <a:pt x="6714" y="16383"/>
                    <a:pt x="7151" y="16904"/>
                  </a:cubicBezTo>
                  <a:cubicBezTo>
                    <a:pt x="7589" y="17426"/>
                    <a:pt x="8173" y="17948"/>
                    <a:pt x="8392" y="17948"/>
                  </a:cubicBezTo>
                  <a:cubicBezTo>
                    <a:pt x="8611" y="17948"/>
                    <a:pt x="8465" y="17426"/>
                    <a:pt x="7516" y="16435"/>
                  </a:cubicBezTo>
                  <a:cubicBezTo>
                    <a:pt x="6568" y="15443"/>
                    <a:pt x="4816" y="13983"/>
                    <a:pt x="3503" y="12939"/>
                  </a:cubicBezTo>
                  <a:cubicBezTo>
                    <a:pt x="2189" y="11896"/>
                    <a:pt x="1314" y="11270"/>
                    <a:pt x="1241" y="10852"/>
                  </a:cubicBezTo>
                  <a:cubicBezTo>
                    <a:pt x="1168" y="10435"/>
                    <a:pt x="1897" y="10226"/>
                    <a:pt x="4159" y="9600"/>
                  </a:cubicBezTo>
                  <a:cubicBezTo>
                    <a:pt x="6422" y="8974"/>
                    <a:pt x="10216" y="7930"/>
                    <a:pt x="12478" y="7409"/>
                  </a:cubicBezTo>
                  <a:cubicBezTo>
                    <a:pt x="14741" y="6887"/>
                    <a:pt x="15470" y="6887"/>
                    <a:pt x="16054" y="7096"/>
                  </a:cubicBezTo>
                  <a:cubicBezTo>
                    <a:pt x="16638" y="7304"/>
                    <a:pt x="17076" y="7722"/>
                    <a:pt x="16857" y="8191"/>
                  </a:cubicBezTo>
                  <a:cubicBezTo>
                    <a:pt x="16638" y="8661"/>
                    <a:pt x="15762" y="9183"/>
                    <a:pt x="14814" y="9600"/>
                  </a:cubicBezTo>
                  <a:cubicBezTo>
                    <a:pt x="13865" y="10017"/>
                    <a:pt x="12843" y="10330"/>
                    <a:pt x="12041" y="10748"/>
                  </a:cubicBezTo>
                  <a:cubicBezTo>
                    <a:pt x="11238" y="11165"/>
                    <a:pt x="10654" y="11687"/>
                    <a:pt x="10727" y="12000"/>
                  </a:cubicBezTo>
                  <a:cubicBezTo>
                    <a:pt x="10800" y="12313"/>
                    <a:pt x="11530" y="12417"/>
                    <a:pt x="13354" y="12783"/>
                  </a:cubicBezTo>
                  <a:cubicBezTo>
                    <a:pt x="15178" y="13148"/>
                    <a:pt x="18097" y="13774"/>
                    <a:pt x="19703" y="14348"/>
                  </a:cubicBezTo>
                  <a:cubicBezTo>
                    <a:pt x="21308" y="14922"/>
                    <a:pt x="21600" y="15443"/>
                    <a:pt x="19411" y="16487"/>
                  </a:cubicBezTo>
                  <a:cubicBezTo>
                    <a:pt x="17222" y="17530"/>
                    <a:pt x="12551" y="19096"/>
                    <a:pt x="8903" y="20035"/>
                  </a:cubicBezTo>
                  <a:cubicBezTo>
                    <a:pt x="5254" y="20974"/>
                    <a:pt x="2627" y="2128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599" name="Line"/>
            <p:cNvSpPr/>
            <p:nvPr/>
          </p:nvSpPr>
          <p:spPr>
            <a:xfrm>
              <a:off x="223517" y="4269665"/>
              <a:ext cx="240844" cy="313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092" extrusionOk="0">
                  <a:moveTo>
                    <a:pt x="6020" y="2778"/>
                  </a:moveTo>
                  <a:cubicBezTo>
                    <a:pt x="6020" y="1526"/>
                    <a:pt x="6020" y="274"/>
                    <a:pt x="5712" y="39"/>
                  </a:cubicBezTo>
                  <a:cubicBezTo>
                    <a:pt x="5403" y="-196"/>
                    <a:pt x="4786" y="587"/>
                    <a:pt x="3758" y="3482"/>
                  </a:cubicBezTo>
                  <a:cubicBezTo>
                    <a:pt x="2729" y="6378"/>
                    <a:pt x="1289" y="11387"/>
                    <a:pt x="569" y="14674"/>
                  </a:cubicBezTo>
                  <a:cubicBezTo>
                    <a:pt x="-151" y="17961"/>
                    <a:pt x="-151" y="19526"/>
                    <a:pt x="363" y="20387"/>
                  </a:cubicBezTo>
                  <a:cubicBezTo>
                    <a:pt x="878" y="21247"/>
                    <a:pt x="1906" y="21404"/>
                    <a:pt x="4683" y="20387"/>
                  </a:cubicBezTo>
                  <a:cubicBezTo>
                    <a:pt x="7460" y="19369"/>
                    <a:pt x="11986" y="17178"/>
                    <a:pt x="15072" y="14674"/>
                  </a:cubicBezTo>
                  <a:cubicBezTo>
                    <a:pt x="18158" y="12169"/>
                    <a:pt x="19803" y="9352"/>
                    <a:pt x="20626" y="7395"/>
                  </a:cubicBezTo>
                  <a:cubicBezTo>
                    <a:pt x="21449" y="5439"/>
                    <a:pt x="21449" y="4343"/>
                    <a:pt x="21038" y="3561"/>
                  </a:cubicBezTo>
                  <a:cubicBezTo>
                    <a:pt x="20626" y="2778"/>
                    <a:pt x="19803" y="2308"/>
                    <a:pt x="17849" y="2543"/>
                  </a:cubicBezTo>
                  <a:cubicBezTo>
                    <a:pt x="15895" y="2778"/>
                    <a:pt x="12809" y="3717"/>
                    <a:pt x="10649" y="4578"/>
                  </a:cubicBezTo>
                  <a:cubicBezTo>
                    <a:pt x="8489" y="5439"/>
                    <a:pt x="7255" y="6221"/>
                    <a:pt x="6432" y="7082"/>
                  </a:cubicBezTo>
                  <a:cubicBezTo>
                    <a:pt x="5609" y="7943"/>
                    <a:pt x="5198" y="8882"/>
                    <a:pt x="5095" y="9352"/>
                  </a:cubicBezTo>
                  <a:cubicBezTo>
                    <a:pt x="4992" y="9821"/>
                    <a:pt x="5198" y="9821"/>
                    <a:pt x="5403" y="98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0" name="Line"/>
            <p:cNvSpPr/>
            <p:nvPr/>
          </p:nvSpPr>
          <p:spPr>
            <a:xfrm>
              <a:off x="458981" y="4223424"/>
              <a:ext cx="237172" cy="293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3" extrusionOk="0">
                  <a:moveTo>
                    <a:pt x="0" y="10908"/>
                  </a:moveTo>
                  <a:cubicBezTo>
                    <a:pt x="1271" y="11076"/>
                    <a:pt x="2541" y="11245"/>
                    <a:pt x="3282" y="11751"/>
                  </a:cubicBezTo>
                  <a:cubicBezTo>
                    <a:pt x="4024" y="12258"/>
                    <a:pt x="4235" y="13101"/>
                    <a:pt x="4024" y="14536"/>
                  </a:cubicBezTo>
                  <a:cubicBezTo>
                    <a:pt x="3812" y="15970"/>
                    <a:pt x="3176" y="17995"/>
                    <a:pt x="2541" y="19345"/>
                  </a:cubicBezTo>
                  <a:cubicBezTo>
                    <a:pt x="1906" y="20695"/>
                    <a:pt x="1271" y="21370"/>
                    <a:pt x="1165" y="21286"/>
                  </a:cubicBezTo>
                  <a:cubicBezTo>
                    <a:pt x="1059" y="21201"/>
                    <a:pt x="1482" y="20357"/>
                    <a:pt x="4024" y="17236"/>
                  </a:cubicBezTo>
                  <a:cubicBezTo>
                    <a:pt x="6565" y="14114"/>
                    <a:pt x="11224" y="8714"/>
                    <a:pt x="13976" y="5592"/>
                  </a:cubicBezTo>
                  <a:cubicBezTo>
                    <a:pt x="16729" y="2470"/>
                    <a:pt x="17576" y="1626"/>
                    <a:pt x="18424" y="951"/>
                  </a:cubicBezTo>
                  <a:cubicBezTo>
                    <a:pt x="19271" y="276"/>
                    <a:pt x="20118" y="-230"/>
                    <a:pt x="20647" y="108"/>
                  </a:cubicBezTo>
                  <a:cubicBezTo>
                    <a:pt x="21176" y="445"/>
                    <a:pt x="21388" y="1626"/>
                    <a:pt x="21600" y="2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1" name="Line"/>
            <p:cNvSpPr/>
            <p:nvPr/>
          </p:nvSpPr>
          <p:spPr>
            <a:xfrm>
              <a:off x="891470" y="4323646"/>
              <a:ext cx="223220" cy="235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8" extrusionOk="0">
                  <a:moveTo>
                    <a:pt x="0" y="16934"/>
                  </a:moveTo>
                  <a:cubicBezTo>
                    <a:pt x="4050" y="15272"/>
                    <a:pt x="8100" y="13611"/>
                    <a:pt x="11475" y="11118"/>
                  </a:cubicBezTo>
                  <a:cubicBezTo>
                    <a:pt x="14850" y="8626"/>
                    <a:pt x="17550" y="5303"/>
                    <a:pt x="19012" y="3122"/>
                  </a:cubicBezTo>
                  <a:cubicBezTo>
                    <a:pt x="20475" y="941"/>
                    <a:pt x="20700" y="-97"/>
                    <a:pt x="20138" y="7"/>
                  </a:cubicBezTo>
                  <a:cubicBezTo>
                    <a:pt x="19575" y="111"/>
                    <a:pt x="18225" y="1357"/>
                    <a:pt x="15862" y="4265"/>
                  </a:cubicBezTo>
                  <a:cubicBezTo>
                    <a:pt x="13500" y="7172"/>
                    <a:pt x="10125" y="11741"/>
                    <a:pt x="8325" y="14545"/>
                  </a:cubicBezTo>
                  <a:cubicBezTo>
                    <a:pt x="6525" y="17349"/>
                    <a:pt x="6300" y="18388"/>
                    <a:pt x="6412" y="19426"/>
                  </a:cubicBezTo>
                  <a:cubicBezTo>
                    <a:pt x="6525" y="20465"/>
                    <a:pt x="6975" y="21503"/>
                    <a:pt x="9562" y="20880"/>
                  </a:cubicBezTo>
                  <a:cubicBezTo>
                    <a:pt x="12150" y="20257"/>
                    <a:pt x="16875" y="17972"/>
                    <a:pt x="21600" y="156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2" name="Line"/>
            <p:cNvSpPr/>
            <p:nvPr/>
          </p:nvSpPr>
          <p:spPr>
            <a:xfrm>
              <a:off x="1179144" y="4171424"/>
              <a:ext cx="75059" cy="389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543" extrusionOk="0">
                  <a:moveTo>
                    <a:pt x="21129" y="0"/>
                  </a:moveTo>
                  <a:cubicBezTo>
                    <a:pt x="19820" y="2314"/>
                    <a:pt x="18511" y="4629"/>
                    <a:pt x="14911" y="7714"/>
                  </a:cubicBezTo>
                  <a:cubicBezTo>
                    <a:pt x="11311" y="10800"/>
                    <a:pt x="5420" y="14657"/>
                    <a:pt x="2474" y="16971"/>
                  </a:cubicBezTo>
                  <a:cubicBezTo>
                    <a:pt x="-471" y="19286"/>
                    <a:pt x="-471" y="20057"/>
                    <a:pt x="838" y="20636"/>
                  </a:cubicBezTo>
                  <a:cubicBezTo>
                    <a:pt x="2147" y="21214"/>
                    <a:pt x="4765" y="21600"/>
                    <a:pt x="7056" y="21536"/>
                  </a:cubicBezTo>
                  <a:cubicBezTo>
                    <a:pt x="9347" y="21471"/>
                    <a:pt x="11311" y="20957"/>
                    <a:pt x="13274" y="204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3" name="Line"/>
            <p:cNvSpPr/>
            <p:nvPr/>
          </p:nvSpPr>
          <p:spPr>
            <a:xfrm>
              <a:off x="1355031" y="4275187"/>
              <a:ext cx="436295" cy="238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263" extrusionOk="0">
                  <a:moveTo>
                    <a:pt x="7387" y="1948"/>
                  </a:moveTo>
                  <a:cubicBezTo>
                    <a:pt x="5673" y="3401"/>
                    <a:pt x="3958" y="4855"/>
                    <a:pt x="2815" y="6101"/>
                  </a:cubicBezTo>
                  <a:cubicBezTo>
                    <a:pt x="1673" y="7348"/>
                    <a:pt x="1101" y="8386"/>
                    <a:pt x="644" y="9425"/>
                  </a:cubicBezTo>
                  <a:cubicBezTo>
                    <a:pt x="187" y="10463"/>
                    <a:pt x="-156" y="11501"/>
                    <a:pt x="73" y="12021"/>
                  </a:cubicBezTo>
                  <a:cubicBezTo>
                    <a:pt x="301" y="12540"/>
                    <a:pt x="1101" y="12540"/>
                    <a:pt x="2587" y="12436"/>
                  </a:cubicBezTo>
                  <a:cubicBezTo>
                    <a:pt x="4073" y="12332"/>
                    <a:pt x="6244" y="12125"/>
                    <a:pt x="7673" y="12332"/>
                  </a:cubicBezTo>
                  <a:cubicBezTo>
                    <a:pt x="9101" y="12540"/>
                    <a:pt x="9787" y="13163"/>
                    <a:pt x="10187" y="13994"/>
                  </a:cubicBezTo>
                  <a:cubicBezTo>
                    <a:pt x="10587" y="14825"/>
                    <a:pt x="10701" y="15863"/>
                    <a:pt x="10073" y="16901"/>
                  </a:cubicBezTo>
                  <a:cubicBezTo>
                    <a:pt x="9444" y="17940"/>
                    <a:pt x="8073" y="18978"/>
                    <a:pt x="6873" y="19498"/>
                  </a:cubicBezTo>
                  <a:cubicBezTo>
                    <a:pt x="5673" y="20017"/>
                    <a:pt x="4644" y="20017"/>
                    <a:pt x="4415" y="20017"/>
                  </a:cubicBezTo>
                  <a:cubicBezTo>
                    <a:pt x="4187" y="20017"/>
                    <a:pt x="4758" y="20017"/>
                    <a:pt x="6758" y="18978"/>
                  </a:cubicBezTo>
                  <a:cubicBezTo>
                    <a:pt x="8758" y="17940"/>
                    <a:pt x="12187" y="15863"/>
                    <a:pt x="14358" y="13163"/>
                  </a:cubicBezTo>
                  <a:cubicBezTo>
                    <a:pt x="16530" y="10463"/>
                    <a:pt x="17444" y="7140"/>
                    <a:pt x="17844" y="4855"/>
                  </a:cubicBezTo>
                  <a:cubicBezTo>
                    <a:pt x="18244" y="2571"/>
                    <a:pt x="18130" y="1325"/>
                    <a:pt x="17787" y="598"/>
                  </a:cubicBezTo>
                  <a:cubicBezTo>
                    <a:pt x="17444" y="-129"/>
                    <a:pt x="16873" y="-337"/>
                    <a:pt x="15958" y="805"/>
                  </a:cubicBezTo>
                  <a:cubicBezTo>
                    <a:pt x="15044" y="1948"/>
                    <a:pt x="13787" y="4440"/>
                    <a:pt x="12987" y="7244"/>
                  </a:cubicBezTo>
                  <a:cubicBezTo>
                    <a:pt x="12187" y="10048"/>
                    <a:pt x="11844" y="13163"/>
                    <a:pt x="11730" y="15240"/>
                  </a:cubicBezTo>
                  <a:cubicBezTo>
                    <a:pt x="11615" y="17317"/>
                    <a:pt x="11730" y="18355"/>
                    <a:pt x="13387" y="19186"/>
                  </a:cubicBezTo>
                  <a:cubicBezTo>
                    <a:pt x="15044" y="20017"/>
                    <a:pt x="18244" y="20640"/>
                    <a:pt x="21444" y="212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4" name="Line"/>
            <p:cNvSpPr/>
            <p:nvPr/>
          </p:nvSpPr>
          <p:spPr>
            <a:xfrm>
              <a:off x="2105228" y="3999359"/>
              <a:ext cx="13953" cy="346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30"/>
                  </a:moveTo>
                  <a:cubicBezTo>
                    <a:pt x="21600" y="1015"/>
                    <a:pt x="21600" y="0"/>
                    <a:pt x="21600" y="0"/>
                  </a:cubicBezTo>
                  <a:cubicBezTo>
                    <a:pt x="21600" y="0"/>
                    <a:pt x="21600" y="1015"/>
                    <a:pt x="18000" y="4784"/>
                  </a:cubicBezTo>
                  <a:cubicBezTo>
                    <a:pt x="14400" y="8553"/>
                    <a:pt x="7200" y="1507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5" name="Line"/>
            <p:cNvSpPr/>
            <p:nvPr/>
          </p:nvSpPr>
          <p:spPr>
            <a:xfrm>
              <a:off x="2056399" y="4562059"/>
              <a:ext cx="34879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4400"/>
                    <a:pt x="0" y="7200"/>
                    <a:pt x="3600" y="3600"/>
                  </a:cubicBezTo>
                  <a:cubicBezTo>
                    <a:pt x="7200" y="0"/>
                    <a:pt x="144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6" name="Line"/>
            <p:cNvSpPr/>
            <p:nvPr/>
          </p:nvSpPr>
          <p:spPr>
            <a:xfrm>
              <a:off x="3870062" y="3480837"/>
              <a:ext cx="4185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7" name="Line"/>
            <p:cNvSpPr/>
            <p:nvPr/>
          </p:nvSpPr>
          <p:spPr>
            <a:xfrm>
              <a:off x="4072355" y="3487812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8" name="Line"/>
            <p:cNvSpPr/>
            <p:nvPr/>
          </p:nvSpPr>
          <p:spPr>
            <a:xfrm>
              <a:off x="4239770" y="3494788"/>
              <a:ext cx="34879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09" name="Line"/>
            <p:cNvSpPr/>
            <p:nvPr/>
          </p:nvSpPr>
          <p:spPr>
            <a:xfrm>
              <a:off x="4442063" y="3494788"/>
              <a:ext cx="41855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0" name="Line"/>
            <p:cNvSpPr/>
            <p:nvPr/>
          </p:nvSpPr>
          <p:spPr>
            <a:xfrm>
              <a:off x="4623430" y="3494788"/>
              <a:ext cx="13952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1" name="Line"/>
            <p:cNvSpPr/>
            <p:nvPr/>
          </p:nvSpPr>
          <p:spPr>
            <a:xfrm>
              <a:off x="4832698" y="3480837"/>
              <a:ext cx="4185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2" name="Line"/>
            <p:cNvSpPr/>
            <p:nvPr/>
          </p:nvSpPr>
          <p:spPr>
            <a:xfrm>
              <a:off x="5055918" y="3473861"/>
              <a:ext cx="34879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3" name="Line"/>
            <p:cNvSpPr/>
            <p:nvPr/>
          </p:nvSpPr>
          <p:spPr>
            <a:xfrm>
              <a:off x="5265187" y="3473861"/>
              <a:ext cx="27903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4" name="Line"/>
            <p:cNvSpPr/>
            <p:nvPr/>
          </p:nvSpPr>
          <p:spPr>
            <a:xfrm>
              <a:off x="5481431" y="3440018"/>
              <a:ext cx="69758" cy="19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20532"/>
                  </a:moveTo>
                  <a:cubicBezTo>
                    <a:pt x="2160" y="10932"/>
                    <a:pt x="4320" y="1332"/>
                    <a:pt x="7920" y="132"/>
                  </a:cubicBezTo>
                  <a:cubicBezTo>
                    <a:pt x="11520" y="-1068"/>
                    <a:pt x="16560" y="6132"/>
                    <a:pt x="21600" y="133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5" name="Line"/>
            <p:cNvSpPr/>
            <p:nvPr/>
          </p:nvSpPr>
          <p:spPr>
            <a:xfrm>
              <a:off x="5732554" y="3445959"/>
              <a:ext cx="6977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6" name="Line"/>
            <p:cNvSpPr/>
            <p:nvPr/>
          </p:nvSpPr>
          <p:spPr>
            <a:xfrm>
              <a:off x="5934848" y="3432008"/>
              <a:ext cx="34879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7" name="Line"/>
            <p:cNvSpPr/>
            <p:nvPr/>
          </p:nvSpPr>
          <p:spPr>
            <a:xfrm>
              <a:off x="6213873" y="3390154"/>
              <a:ext cx="34878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8" name="Line"/>
            <p:cNvSpPr/>
            <p:nvPr/>
          </p:nvSpPr>
          <p:spPr>
            <a:xfrm>
              <a:off x="6388208" y="3362213"/>
              <a:ext cx="62837" cy="27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7" h="19966" extrusionOk="0">
                  <a:moveTo>
                    <a:pt x="2333" y="19966"/>
                  </a:moveTo>
                  <a:cubicBezTo>
                    <a:pt x="790" y="11658"/>
                    <a:pt x="-753" y="3351"/>
                    <a:pt x="404" y="858"/>
                  </a:cubicBezTo>
                  <a:cubicBezTo>
                    <a:pt x="1561" y="-1634"/>
                    <a:pt x="5418" y="1689"/>
                    <a:pt x="9276" y="5843"/>
                  </a:cubicBezTo>
                  <a:cubicBezTo>
                    <a:pt x="13133" y="9997"/>
                    <a:pt x="16990" y="14981"/>
                    <a:pt x="20847" y="199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19" name="Line"/>
            <p:cNvSpPr/>
            <p:nvPr/>
          </p:nvSpPr>
          <p:spPr>
            <a:xfrm>
              <a:off x="6679160" y="3361008"/>
              <a:ext cx="57886" cy="29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2" h="20827" extrusionOk="0">
                  <a:moveTo>
                    <a:pt x="744" y="20827"/>
                  </a:moveTo>
                  <a:cubicBezTo>
                    <a:pt x="-87" y="10858"/>
                    <a:pt x="-918" y="889"/>
                    <a:pt x="2405" y="58"/>
                  </a:cubicBezTo>
                  <a:cubicBezTo>
                    <a:pt x="5728" y="-773"/>
                    <a:pt x="13205" y="7535"/>
                    <a:pt x="20682" y="158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20" name="Line"/>
            <p:cNvSpPr/>
            <p:nvPr/>
          </p:nvSpPr>
          <p:spPr>
            <a:xfrm>
              <a:off x="7002118" y="3370262"/>
              <a:ext cx="55807" cy="19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20532"/>
                  </a:moveTo>
                  <a:cubicBezTo>
                    <a:pt x="3600" y="10932"/>
                    <a:pt x="7200" y="1332"/>
                    <a:pt x="10800" y="132"/>
                  </a:cubicBezTo>
                  <a:cubicBezTo>
                    <a:pt x="14400" y="-1068"/>
                    <a:pt x="18000" y="6132"/>
                    <a:pt x="21600" y="133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634" name="Drawing"/>
          <p:cNvGrpSpPr/>
          <p:nvPr/>
        </p:nvGrpSpPr>
        <p:grpSpPr>
          <a:xfrm>
            <a:off x="4416980" y="7144028"/>
            <a:ext cx="3270161" cy="1029082"/>
            <a:chOff x="0" y="0"/>
            <a:chExt cx="3270159" cy="1029080"/>
          </a:xfrm>
        </p:grpSpPr>
        <p:sp>
          <p:nvSpPr>
            <p:cNvPr id="1622" name="Line"/>
            <p:cNvSpPr/>
            <p:nvPr/>
          </p:nvSpPr>
          <p:spPr>
            <a:xfrm>
              <a:off x="336627" y="366204"/>
              <a:ext cx="223168" cy="379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4" h="21106" extrusionOk="0">
                  <a:moveTo>
                    <a:pt x="6969" y="1304"/>
                  </a:moveTo>
                  <a:cubicBezTo>
                    <a:pt x="6969" y="528"/>
                    <a:pt x="6969" y="-248"/>
                    <a:pt x="6528" y="75"/>
                  </a:cubicBezTo>
                  <a:cubicBezTo>
                    <a:pt x="6087" y="399"/>
                    <a:pt x="5206" y="1821"/>
                    <a:pt x="4104" y="4214"/>
                  </a:cubicBezTo>
                  <a:cubicBezTo>
                    <a:pt x="3002" y="6607"/>
                    <a:pt x="1679" y="9970"/>
                    <a:pt x="908" y="12621"/>
                  </a:cubicBezTo>
                  <a:cubicBezTo>
                    <a:pt x="136" y="15273"/>
                    <a:pt x="-84" y="17213"/>
                    <a:pt x="26" y="18506"/>
                  </a:cubicBezTo>
                  <a:cubicBezTo>
                    <a:pt x="136" y="19800"/>
                    <a:pt x="577" y="20447"/>
                    <a:pt x="1900" y="20835"/>
                  </a:cubicBezTo>
                  <a:cubicBezTo>
                    <a:pt x="3222" y="21223"/>
                    <a:pt x="5426" y="21352"/>
                    <a:pt x="8843" y="20123"/>
                  </a:cubicBezTo>
                  <a:cubicBezTo>
                    <a:pt x="12259" y="18895"/>
                    <a:pt x="16887" y="16308"/>
                    <a:pt x="19202" y="13268"/>
                  </a:cubicBezTo>
                  <a:cubicBezTo>
                    <a:pt x="21516" y="10229"/>
                    <a:pt x="21516" y="6736"/>
                    <a:pt x="20524" y="4667"/>
                  </a:cubicBezTo>
                  <a:cubicBezTo>
                    <a:pt x="19532" y="2598"/>
                    <a:pt x="17549" y="1951"/>
                    <a:pt x="15014" y="2209"/>
                  </a:cubicBezTo>
                  <a:cubicBezTo>
                    <a:pt x="12479" y="2468"/>
                    <a:pt x="9394" y="3632"/>
                    <a:pt x="7851" y="4538"/>
                  </a:cubicBezTo>
                  <a:cubicBezTo>
                    <a:pt x="6308" y="5443"/>
                    <a:pt x="6308" y="6090"/>
                    <a:pt x="6308" y="6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23" name="Line"/>
            <p:cNvSpPr/>
            <p:nvPr/>
          </p:nvSpPr>
          <p:spPr>
            <a:xfrm>
              <a:off x="622014" y="279919"/>
              <a:ext cx="156846" cy="156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088" extrusionOk="0">
                  <a:moveTo>
                    <a:pt x="7164" y="11956"/>
                  </a:moveTo>
                  <a:cubicBezTo>
                    <a:pt x="7790" y="10390"/>
                    <a:pt x="8416" y="8825"/>
                    <a:pt x="9042" y="6790"/>
                  </a:cubicBezTo>
                  <a:cubicBezTo>
                    <a:pt x="9668" y="4756"/>
                    <a:pt x="10294" y="2251"/>
                    <a:pt x="10294" y="1782"/>
                  </a:cubicBezTo>
                  <a:cubicBezTo>
                    <a:pt x="10294" y="1312"/>
                    <a:pt x="9668" y="2877"/>
                    <a:pt x="8103" y="5851"/>
                  </a:cubicBezTo>
                  <a:cubicBezTo>
                    <a:pt x="6538" y="8825"/>
                    <a:pt x="4034" y="13208"/>
                    <a:pt x="2312" y="16025"/>
                  </a:cubicBezTo>
                  <a:cubicBezTo>
                    <a:pt x="590" y="18843"/>
                    <a:pt x="-349" y="20095"/>
                    <a:pt x="121" y="20721"/>
                  </a:cubicBezTo>
                  <a:cubicBezTo>
                    <a:pt x="590" y="21347"/>
                    <a:pt x="2468" y="21347"/>
                    <a:pt x="5755" y="19312"/>
                  </a:cubicBezTo>
                  <a:cubicBezTo>
                    <a:pt x="9042" y="17277"/>
                    <a:pt x="13738" y="13208"/>
                    <a:pt x="16555" y="10234"/>
                  </a:cubicBezTo>
                  <a:cubicBezTo>
                    <a:pt x="19373" y="7260"/>
                    <a:pt x="20312" y="5382"/>
                    <a:pt x="20781" y="3660"/>
                  </a:cubicBezTo>
                  <a:cubicBezTo>
                    <a:pt x="21251" y="1938"/>
                    <a:pt x="21251" y="373"/>
                    <a:pt x="20625" y="60"/>
                  </a:cubicBezTo>
                  <a:cubicBezTo>
                    <a:pt x="19999" y="-253"/>
                    <a:pt x="18747" y="686"/>
                    <a:pt x="17338" y="2408"/>
                  </a:cubicBezTo>
                  <a:cubicBezTo>
                    <a:pt x="15929" y="4130"/>
                    <a:pt x="14364" y="6634"/>
                    <a:pt x="12799" y="91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24" name="Line"/>
            <p:cNvSpPr/>
            <p:nvPr/>
          </p:nvSpPr>
          <p:spPr>
            <a:xfrm>
              <a:off x="775210" y="271061"/>
              <a:ext cx="53481" cy="516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026" y="3211"/>
                    <a:pt x="8452" y="6422"/>
                    <a:pt x="4696" y="9486"/>
                  </a:cubicBezTo>
                  <a:cubicBezTo>
                    <a:pt x="939" y="12551"/>
                    <a:pt x="0" y="15470"/>
                    <a:pt x="0" y="17465"/>
                  </a:cubicBezTo>
                  <a:cubicBezTo>
                    <a:pt x="0" y="19459"/>
                    <a:pt x="939" y="20530"/>
                    <a:pt x="18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25" name="Line"/>
            <p:cNvSpPr/>
            <p:nvPr/>
          </p:nvSpPr>
          <p:spPr>
            <a:xfrm>
              <a:off x="870544" y="585740"/>
              <a:ext cx="93856" cy="169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9" h="20772" extrusionOk="0">
                  <a:moveTo>
                    <a:pt x="3086" y="2463"/>
                  </a:moveTo>
                  <a:cubicBezTo>
                    <a:pt x="1543" y="6158"/>
                    <a:pt x="0" y="9853"/>
                    <a:pt x="0" y="12979"/>
                  </a:cubicBezTo>
                  <a:cubicBezTo>
                    <a:pt x="0" y="16105"/>
                    <a:pt x="1543" y="18663"/>
                    <a:pt x="3600" y="19942"/>
                  </a:cubicBezTo>
                  <a:cubicBezTo>
                    <a:pt x="5657" y="21221"/>
                    <a:pt x="8229" y="21221"/>
                    <a:pt x="11571" y="18521"/>
                  </a:cubicBezTo>
                  <a:cubicBezTo>
                    <a:pt x="14914" y="15821"/>
                    <a:pt x="19029" y="10421"/>
                    <a:pt x="20314" y="6726"/>
                  </a:cubicBezTo>
                  <a:cubicBezTo>
                    <a:pt x="21600" y="3032"/>
                    <a:pt x="20057" y="1042"/>
                    <a:pt x="16200" y="332"/>
                  </a:cubicBezTo>
                  <a:cubicBezTo>
                    <a:pt x="12343" y="-379"/>
                    <a:pt x="6171" y="189"/>
                    <a:pt x="0" y="7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26" name="Line"/>
            <p:cNvSpPr/>
            <p:nvPr/>
          </p:nvSpPr>
          <p:spPr>
            <a:xfrm>
              <a:off x="1329918" y="332599"/>
              <a:ext cx="231657" cy="371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3" h="21193" extrusionOk="0">
                  <a:moveTo>
                    <a:pt x="5754" y="3648"/>
                  </a:moveTo>
                  <a:cubicBezTo>
                    <a:pt x="5963" y="2853"/>
                    <a:pt x="6173" y="2058"/>
                    <a:pt x="6278" y="1329"/>
                  </a:cubicBezTo>
                  <a:cubicBezTo>
                    <a:pt x="6383" y="601"/>
                    <a:pt x="6383" y="-62"/>
                    <a:pt x="6068" y="4"/>
                  </a:cubicBezTo>
                  <a:cubicBezTo>
                    <a:pt x="5754" y="71"/>
                    <a:pt x="5124" y="866"/>
                    <a:pt x="3971" y="3383"/>
                  </a:cubicBezTo>
                  <a:cubicBezTo>
                    <a:pt x="2818" y="5901"/>
                    <a:pt x="1140" y="10142"/>
                    <a:pt x="406" y="13322"/>
                  </a:cubicBezTo>
                  <a:cubicBezTo>
                    <a:pt x="-328" y="16502"/>
                    <a:pt x="-118" y="18623"/>
                    <a:pt x="1455" y="19882"/>
                  </a:cubicBezTo>
                  <a:cubicBezTo>
                    <a:pt x="3027" y="21140"/>
                    <a:pt x="5963" y="21538"/>
                    <a:pt x="9423" y="20875"/>
                  </a:cubicBezTo>
                  <a:cubicBezTo>
                    <a:pt x="12884" y="20213"/>
                    <a:pt x="16868" y="18490"/>
                    <a:pt x="18965" y="16767"/>
                  </a:cubicBezTo>
                  <a:cubicBezTo>
                    <a:pt x="21062" y="15045"/>
                    <a:pt x="21272" y="13322"/>
                    <a:pt x="20433" y="12262"/>
                  </a:cubicBezTo>
                  <a:cubicBezTo>
                    <a:pt x="19594" y="11202"/>
                    <a:pt x="17707" y="10804"/>
                    <a:pt x="15715" y="11003"/>
                  </a:cubicBezTo>
                  <a:cubicBezTo>
                    <a:pt x="13722" y="11202"/>
                    <a:pt x="11625" y="11997"/>
                    <a:pt x="9528" y="12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27" name="Line"/>
            <p:cNvSpPr/>
            <p:nvPr/>
          </p:nvSpPr>
          <p:spPr>
            <a:xfrm>
              <a:off x="1568106" y="452428"/>
              <a:ext cx="97660" cy="16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2" extrusionOk="0">
                  <a:moveTo>
                    <a:pt x="0" y="10800"/>
                  </a:moveTo>
                  <a:cubicBezTo>
                    <a:pt x="2571" y="16200"/>
                    <a:pt x="5143" y="21600"/>
                    <a:pt x="6943" y="21300"/>
                  </a:cubicBezTo>
                  <a:cubicBezTo>
                    <a:pt x="8743" y="21000"/>
                    <a:pt x="9771" y="15000"/>
                    <a:pt x="12086" y="10500"/>
                  </a:cubicBezTo>
                  <a:cubicBezTo>
                    <a:pt x="14400" y="6000"/>
                    <a:pt x="18000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28" name="Line"/>
            <p:cNvSpPr/>
            <p:nvPr/>
          </p:nvSpPr>
          <p:spPr>
            <a:xfrm>
              <a:off x="1715702" y="449741"/>
              <a:ext cx="159333" cy="228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182" extrusionOk="0">
                  <a:moveTo>
                    <a:pt x="12060" y="1546"/>
                  </a:moveTo>
                  <a:cubicBezTo>
                    <a:pt x="11121" y="682"/>
                    <a:pt x="10181" y="-182"/>
                    <a:pt x="8929" y="34"/>
                  </a:cubicBezTo>
                  <a:cubicBezTo>
                    <a:pt x="7677" y="250"/>
                    <a:pt x="6112" y="1546"/>
                    <a:pt x="4547" y="4138"/>
                  </a:cubicBezTo>
                  <a:cubicBezTo>
                    <a:pt x="2981" y="6730"/>
                    <a:pt x="1416" y="10618"/>
                    <a:pt x="634" y="13210"/>
                  </a:cubicBezTo>
                  <a:cubicBezTo>
                    <a:pt x="-149" y="15802"/>
                    <a:pt x="-149" y="17098"/>
                    <a:pt x="321" y="18286"/>
                  </a:cubicBezTo>
                  <a:cubicBezTo>
                    <a:pt x="790" y="19474"/>
                    <a:pt x="1729" y="20554"/>
                    <a:pt x="3138" y="20986"/>
                  </a:cubicBezTo>
                  <a:cubicBezTo>
                    <a:pt x="4547" y="21418"/>
                    <a:pt x="6425" y="21202"/>
                    <a:pt x="8460" y="19690"/>
                  </a:cubicBezTo>
                  <a:cubicBezTo>
                    <a:pt x="10494" y="18178"/>
                    <a:pt x="12686" y="15370"/>
                    <a:pt x="13938" y="14614"/>
                  </a:cubicBezTo>
                  <a:cubicBezTo>
                    <a:pt x="15190" y="13858"/>
                    <a:pt x="15503" y="15154"/>
                    <a:pt x="16599" y="15586"/>
                  </a:cubicBezTo>
                  <a:cubicBezTo>
                    <a:pt x="17694" y="16018"/>
                    <a:pt x="19573" y="15586"/>
                    <a:pt x="21451" y="151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29" name="Line"/>
            <p:cNvSpPr/>
            <p:nvPr/>
          </p:nvSpPr>
          <p:spPr>
            <a:xfrm>
              <a:off x="1913818" y="262684"/>
              <a:ext cx="414632" cy="421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85" extrusionOk="0">
                  <a:moveTo>
                    <a:pt x="7762" y="71"/>
                  </a:moveTo>
                  <a:cubicBezTo>
                    <a:pt x="8365" y="-47"/>
                    <a:pt x="8968" y="-165"/>
                    <a:pt x="9391" y="1015"/>
                  </a:cubicBezTo>
                  <a:cubicBezTo>
                    <a:pt x="9813" y="2196"/>
                    <a:pt x="10054" y="4674"/>
                    <a:pt x="10115" y="7743"/>
                  </a:cubicBezTo>
                  <a:cubicBezTo>
                    <a:pt x="10175" y="10812"/>
                    <a:pt x="10054" y="14471"/>
                    <a:pt x="9994" y="16596"/>
                  </a:cubicBezTo>
                  <a:cubicBezTo>
                    <a:pt x="9934" y="18720"/>
                    <a:pt x="9934" y="19310"/>
                    <a:pt x="9692" y="19428"/>
                  </a:cubicBezTo>
                  <a:cubicBezTo>
                    <a:pt x="9451" y="19546"/>
                    <a:pt x="8968" y="19192"/>
                    <a:pt x="7762" y="18307"/>
                  </a:cubicBezTo>
                  <a:cubicBezTo>
                    <a:pt x="6555" y="17422"/>
                    <a:pt x="4624" y="16006"/>
                    <a:pt x="3357" y="15297"/>
                  </a:cubicBezTo>
                  <a:cubicBezTo>
                    <a:pt x="2090" y="14589"/>
                    <a:pt x="1487" y="14589"/>
                    <a:pt x="1004" y="14825"/>
                  </a:cubicBezTo>
                  <a:cubicBezTo>
                    <a:pt x="521" y="15061"/>
                    <a:pt x="159" y="15533"/>
                    <a:pt x="39" y="16124"/>
                  </a:cubicBezTo>
                  <a:cubicBezTo>
                    <a:pt x="-82" y="16714"/>
                    <a:pt x="39" y="17422"/>
                    <a:pt x="1004" y="18189"/>
                  </a:cubicBezTo>
                  <a:cubicBezTo>
                    <a:pt x="1969" y="18956"/>
                    <a:pt x="3779" y="19783"/>
                    <a:pt x="5288" y="20137"/>
                  </a:cubicBezTo>
                  <a:cubicBezTo>
                    <a:pt x="6796" y="20491"/>
                    <a:pt x="8003" y="20373"/>
                    <a:pt x="9089" y="19428"/>
                  </a:cubicBezTo>
                  <a:cubicBezTo>
                    <a:pt x="10175" y="18484"/>
                    <a:pt x="11140" y="16714"/>
                    <a:pt x="11623" y="15533"/>
                  </a:cubicBezTo>
                  <a:cubicBezTo>
                    <a:pt x="12106" y="14353"/>
                    <a:pt x="12106" y="13763"/>
                    <a:pt x="12106" y="14471"/>
                  </a:cubicBezTo>
                  <a:cubicBezTo>
                    <a:pt x="12106" y="15179"/>
                    <a:pt x="12106" y="17186"/>
                    <a:pt x="12226" y="18484"/>
                  </a:cubicBezTo>
                  <a:cubicBezTo>
                    <a:pt x="12347" y="19783"/>
                    <a:pt x="12588" y="20373"/>
                    <a:pt x="13011" y="20786"/>
                  </a:cubicBezTo>
                  <a:cubicBezTo>
                    <a:pt x="13433" y="21199"/>
                    <a:pt x="14036" y="21435"/>
                    <a:pt x="15002" y="21376"/>
                  </a:cubicBezTo>
                  <a:cubicBezTo>
                    <a:pt x="15967" y="21317"/>
                    <a:pt x="17295" y="20963"/>
                    <a:pt x="18441" y="19783"/>
                  </a:cubicBezTo>
                  <a:cubicBezTo>
                    <a:pt x="19587" y="18602"/>
                    <a:pt x="20553" y="16596"/>
                    <a:pt x="21035" y="14707"/>
                  </a:cubicBezTo>
                  <a:cubicBezTo>
                    <a:pt x="21518" y="12819"/>
                    <a:pt x="21518" y="11048"/>
                    <a:pt x="21518" y="92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30" name="Line"/>
            <p:cNvSpPr/>
            <p:nvPr/>
          </p:nvSpPr>
          <p:spPr>
            <a:xfrm>
              <a:off x="2379092" y="436152"/>
              <a:ext cx="179554" cy="221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418" extrusionOk="0">
                  <a:moveTo>
                    <a:pt x="12246" y="2250"/>
                  </a:moveTo>
                  <a:cubicBezTo>
                    <a:pt x="11415" y="1125"/>
                    <a:pt x="10584" y="0"/>
                    <a:pt x="9615" y="0"/>
                  </a:cubicBezTo>
                  <a:cubicBezTo>
                    <a:pt x="8646" y="0"/>
                    <a:pt x="7538" y="1125"/>
                    <a:pt x="5876" y="4275"/>
                  </a:cubicBezTo>
                  <a:cubicBezTo>
                    <a:pt x="4215" y="7425"/>
                    <a:pt x="1999" y="12600"/>
                    <a:pt x="892" y="15750"/>
                  </a:cubicBezTo>
                  <a:cubicBezTo>
                    <a:pt x="-216" y="18900"/>
                    <a:pt x="-216" y="20025"/>
                    <a:pt x="476" y="20700"/>
                  </a:cubicBezTo>
                  <a:cubicBezTo>
                    <a:pt x="1169" y="21375"/>
                    <a:pt x="2553" y="21600"/>
                    <a:pt x="3799" y="21263"/>
                  </a:cubicBezTo>
                  <a:cubicBezTo>
                    <a:pt x="5046" y="20925"/>
                    <a:pt x="6153" y="20025"/>
                    <a:pt x="7261" y="18338"/>
                  </a:cubicBezTo>
                  <a:cubicBezTo>
                    <a:pt x="8369" y="16650"/>
                    <a:pt x="9476" y="14175"/>
                    <a:pt x="10446" y="12150"/>
                  </a:cubicBezTo>
                  <a:cubicBezTo>
                    <a:pt x="11415" y="10125"/>
                    <a:pt x="12246" y="8550"/>
                    <a:pt x="12799" y="8438"/>
                  </a:cubicBezTo>
                  <a:cubicBezTo>
                    <a:pt x="13353" y="8325"/>
                    <a:pt x="13630" y="9675"/>
                    <a:pt x="13907" y="10913"/>
                  </a:cubicBezTo>
                  <a:cubicBezTo>
                    <a:pt x="14184" y="12150"/>
                    <a:pt x="14461" y="13275"/>
                    <a:pt x="15015" y="14288"/>
                  </a:cubicBezTo>
                  <a:cubicBezTo>
                    <a:pt x="15569" y="15300"/>
                    <a:pt x="16399" y="16200"/>
                    <a:pt x="17507" y="16537"/>
                  </a:cubicBezTo>
                  <a:cubicBezTo>
                    <a:pt x="18615" y="16875"/>
                    <a:pt x="19999" y="16650"/>
                    <a:pt x="21384" y="16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31" name="Line"/>
            <p:cNvSpPr/>
            <p:nvPr/>
          </p:nvSpPr>
          <p:spPr>
            <a:xfrm>
              <a:off x="2614450" y="208281"/>
              <a:ext cx="25579" cy="453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0"/>
                  </a:moveTo>
                  <a:cubicBezTo>
                    <a:pt x="19636" y="4431"/>
                    <a:pt x="21600" y="8862"/>
                    <a:pt x="21600" y="12240"/>
                  </a:cubicBezTo>
                  <a:cubicBezTo>
                    <a:pt x="21600" y="15618"/>
                    <a:pt x="19636" y="17945"/>
                    <a:pt x="15709" y="19329"/>
                  </a:cubicBezTo>
                  <a:cubicBezTo>
                    <a:pt x="11782" y="20714"/>
                    <a:pt x="5891" y="211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32" name="Line"/>
            <p:cNvSpPr/>
            <p:nvPr/>
          </p:nvSpPr>
          <p:spPr>
            <a:xfrm>
              <a:off x="2537718" y="433411"/>
              <a:ext cx="516197" cy="27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12272"/>
                  </a:moveTo>
                  <a:cubicBezTo>
                    <a:pt x="1362" y="13352"/>
                    <a:pt x="2724" y="14432"/>
                    <a:pt x="4378" y="14702"/>
                  </a:cubicBezTo>
                  <a:cubicBezTo>
                    <a:pt x="6032" y="14972"/>
                    <a:pt x="7978" y="14432"/>
                    <a:pt x="9486" y="12632"/>
                  </a:cubicBezTo>
                  <a:cubicBezTo>
                    <a:pt x="10995" y="10832"/>
                    <a:pt x="12065" y="7772"/>
                    <a:pt x="12600" y="5792"/>
                  </a:cubicBezTo>
                  <a:cubicBezTo>
                    <a:pt x="13135" y="3812"/>
                    <a:pt x="13135" y="2912"/>
                    <a:pt x="13086" y="2012"/>
                  </a:cubicBezTo>
                  <a:cubicBezTo>
                    <a:pt x="13038" y="1112"/>
                    <a:pt x="12941" y="212"/>
                    <a:pt x="12503" y="32"/>
                  </a:cubicBezTo>
                  <a:cubicBezTo>
                    <a:pt x="12065" y="-148"/>
                    <a:pt x="11286" y="392"/>
                    <a:pt x="10362" y="2552"/>
                  </a:cubicBezTo>
                  <a:cubicBezTo>
                    <a:pt x="9438" y="4712"/>
                    <a:pt x="8368" y="8492"/>
                    <a:pt x="8173" y="11732"/>
                  </a:cubicBezTo>
                  <a:cubicBezTo>
                    <a:pt x="7978" y="14972"/>
                    <a:pt x="8659" y="17672"/>
                    <a:pt x="10362" y="19292"/>
                  </a:cubicBezTo>
                  <a:cubicBezTo>
                    <a:pt x="12065" y="20912"/>
                    <a:pt x="14789" y="21452"/>
                    <a:pt x="16832" y="21182"/>
                  </a:cubicBezTo>
                  <a:cubicBezTo>
                    <a:pt x="18876" y="20912"/>
                    <a:pt x="20238" y="19832"/>
                    <a:pt x="21600" y="187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33" name="Line"/>
            <p:cNvSpPr/>
            <p:nvPr/>
          </p:nvSpPr>
          <p:spPr>
            <a:xfrm>
              <a:off x="-1" y="0"/>
              <a:ext cx="3270161" cy="102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79" extrusionOk="0">
                  <a:moveTo>
                    <a:pt x="1004" y="2612"/>
                  </a:moveTo>
                  <a:cubicBezTo>
                    <a:pt x="927" y="2319"/>
                    <a:pt x="851" y="2027"/>
                    <a:pt x="881" y="1881"/>
                  </a:cubicBezTo>
                  <a:cubicBezTo>
                    <a:pt x="912" y="1734"/>
                    <a:pt x="1050" y="1734"/>
                    <a:pt x="1327" y="1759"/>
                  </a:cubicBezTo>
                  <a:cubicBezTo>
                    <a:pt x="1603" y="1783"/>
                    <a:pt x="2017" y="1832"/>
                    <a:pt x="2532" y="1881"/>
                  </a:cubicBezTo>
                  <a:cubicBezTo>
                    <a:pt x="3046" y="1929"/>
                    <a:pt x="3660" y="1978"/>
                    <a:pt x="4274" y="2002"/>
                  </a:cubicBezTo>
                  <a:cubicBezTo>
                    <a:pt x="4888" y="2027"/>
                    <a:pt x="5502" y="2027"/>
                    <a:pt x="6024" y="2002"/>
                  </a:cubicBezTo>
                  <a:cubicBezTo>
                    <a:pt x="6546" y="1978"/>
                    <a:pt x="6976" y="1929"/>
                    <a:pt x="7452" y="1881"/>
                  </a:cubicBezTo>
                  <a:cubicBezTo>
                    <a:pt x="7928" y="1832"/>
                    <a:pt x="8450" y="1783"/>
                    <a:pt x="9018" y="1783"/>
                  </a:cubicBezTo>
                  <a:cubicBezTo>
                    <a:pt x="9586" y="1783"/>
                    <a:pt x="10200" y="1832"/>
                    <a:pt x="10783" y="1807"/>
                  </a:cubicBezTo>
                  <a:cubicBezTo>
                    <a:pt x="11367" y="1783"/>
                    <a:pt x="11919" y="1686"/>
                    <a:pt x="12495" y="1588"/>
                  </a:cubicBezTo>
                  <a:cubicBezTo>
                    <a:pt x="13071" y="1491"/>
                    <a:pt x="13669" y="1393"/>
                    <a:pt x="14284" y="1320"/>
                  </a:cubicBezTo>
                  <a:cubicBezTo>
                    <a:pt x="14898" y="1247"/>
                    <a:pt x="15527" y="1198"/>
                    <a:pt x="16080" y="1076"/>
                  </a:cubicBezTo>
                  <a:cubicBezTo>
                    <a:pt x="16632" y="954"/>
                    <a:pt x="17108" y="759"/>
                    <a:pt x="17569" y="613"/>
                  </a:cubicBezTo>
                  <a:cubicBezTo>
                    <a:pt x="18029" y="467"/>
                    <a:pt x="18475" y="369"/>
                    <a:pt x="18966" y="272"/>
                  </a:cubicBezTo>
                  <a:cubicBezTo>
                    <a:pt x="19457" y="174"/>
                    <a:pt x="19994" y="77"/>
                    <a:pt x="20386" y="28"/>
                  </a:cubicBezTo>
                  <a:cubicBezTo>
                    <a:pt x="20777" y="-21"/>
                    <a:pt x="21023" y="-21"/>
                    <a:pt x="21200" y="150"/>
                  </a:cubicBezTo>
                  <a:cubicBezTo>
                    <a:pt x="21376" y="320"/>
                    <a:pt x="21484" y="662"/>
                    <a:pt x="21537" y="1198"/>
                  </a:cubicBezTo>
                  <a:cubicBezTo>
                    <a:pt x="21591" y="1734"/>
                    <a:pt x="21591" y="2466"/>
                    <a:pt x="21591" y="3758"/>
                  </a:cubicBezTo>
                  <a:cubicBezTo>
                    <a:pt x="21591" y="5050"/>
                    <a:pt x="21591" y="6903"/>
                    <a:pt x="21568" y="8463"/>
                  </a:cubicBezTo>
                  <a:cubicBezTo>
                    <a:pt x="21545" y="10023"/>
                    <a:pt x="21499" y="11291"/>
                    <a:pt x="21476" y="12900"/>
                  </a:cubicBezTo>
                  <a:cubicBezTo>
                    <a:pt x="21453" y="14509"/>
                    <a:pt x="21453" y="16459"/>
                    <a:pt x="21453" y="17556"/>
                  </a:cubicBezTo>
                  <a:cubicBezTo>
                    <a:pt x="21453" y="18653"/>
                    <a:pt x="21453" y="18897"/>
                    <a:pt x="21422" y="19092"/>
                  </a:cubicBezTo>
                  <a:cubicBezTo>
                    <a:pt x="21391" y="19287"/>
                    <a:pt x="21330" y="19434"/>
                    <a:pt x="21100" y="19482"/>
                  </a:cubicBezTo>
                  <a:cubicBezTo>
                    <a:pt x="20869" y="19531"/>
                    <a:pt x="20470" y="19482"/>
                    <a:pt x="19956" y="19458"/>
                  </a:cubicBezTo>
                  <a:cubicBezTo>
                    <a:pt x="19442" y="19434"/>
                    <a:pt x="18812" y="19434"/>
                    <a:pt x="18229" y="19458"/>
                  </a:cubicBezTo>
                  <a:cubicBezTo>
                    <a:pt x="17646" y="19482"/>
                    <a:pt x="17108" y="19531"/>
                    <a:pt x="16617" y="19580"/>
                  </a:cubicBezTo>
                  <a:cubicBezTo>
                    <a:pt x="16126" y="19629"/>
                    <a:pt x="15681" y="19677"/>
                    <a:pt x="15120" y="19702"/>
                  </a:cubicBezTo>
                  <a:cubicBezTo>
                    <a:pt x="14560" y="19726"/>
                    <a:pt x="13884" y="19726"/>
                    <a:pt x="13240" y="19726"/>
                  </a:cubicBezTo>
                  <a:cubicBezTo>
                    <a:pt x="12595" y="19726"/>
                    <a:pt x="11981" y="19726"/>
                    <a:pt x="11390" y="19726"/>
                  </a:cubicBezTo>
                  <a:cubicBezTo>
                    <a:pt x="10799" y="19726"/>
                    <a:pt x="10231" y="19726"/>
                    <a:pt x="9663" y="19751"/>
                  </a:cubicBezTo>
                  <a:cubicBezTo>
                    <a:pt x="9095" y="19775"/>
                    <a:pt x="8527" y="19824"/>
                    <a:pt x="8058" y="19897"/>
                  </a:cubicBezTo>
                  <a:cubicBezTo>
                    <a:pt x="7590" y="19970"/>
                    <a:pt x="7222" y="20067"/>
                    <a:pt x="6815" y="20263"/>
                  </a:cubicBezTo>
                  <a:cubicBezTo>
                    <a:pt x="6408" y="20458"/>
                    <a:pt x="5963" y="20750"/>
                    <a:pt x="5518" y="20970"/>
                  </a:cubicBezTo>
                  <a:cubicBezTo>
                    <a:pt x="5072" y="21189"/>
                    <a:pt x="4627" y="21335"/>
                    <a:pt x="4136" y="21433"/>
                  </a:cubicBezTo>
                  <a:cubicBezTo>
                    <a:pt x="3645" y="21530"/>
                    <a:pt x="3107" y="21579"/>
                    <a:pt x="2678" y="21579"/>
                  </a:cubicBezTo>
                  <a:cubicBezTo>
                    <a:pt x="2248" y="21579"/>
                    <a:pt x="1925" y="21530"/>
                    <a:pt x="1595" y="21384"/>
                  </a:cubicBezTo>
                  <a:cubicBezTo>
                    <a:pt x="1265" y="21238"/>
                    <a:pt x="927" y="20994"/>
                    <a:pt x="705" y="20848"/>
                  </a:cubicBezTo>
                  <a:cubicBezTo>
                    <a:pt x="482" y="20701"/>
                    <a:pt x="375" y="20653"/>
                    <a:pt x="275" y="20555"/>
                  </a:cubicBezTo>
                  <a:cubicBezTo>
                    <a:pt x="175" y="20458"/>
                    <a:pt x="83" y="20311"/>
                    <a:pt x="37" y="20116"/>
                  </a:cubicBezTo>
                  <a:cubicBezTo>
                    <a:pt x="-9" y="19921"/>
                    <a:pt x="-9" y="19677"/>
                    <a:pt x="22" y="18970"/>
                  </a:cubicBezTo>
                  <a:cubicBezTo>
                    <a:pt x="52" y="18263"/>
                    <a:pt x="114" y="17093"/>
                    <a:pt x="160" y="15850"/>
                  </a:cubicBezTo>
                  <a:cubicBezTo>
                    <a:pt x="206" y="14607"/>
                    <a:pt x="237" y="13290"/>
                    <a:pt x="267" y="12022"/>
                  </a:cubicBezTo>
                  <a:cubicBezTo>
                    <a:pt x="298" y="10755"/>
                    <a:pt x="329" y="9536"/>
                    <a:pt x="352" y="8390"/>
                  </a:cubicBezTo>
                  <a:cubicBezTo>
                    <a:pt x="375" y="7244"/>
                    <a:pt x="390" y="6171"/>
                    <a:pt x="436" y="5245"/>
                  </a:cubicBezTo>
                  <a:cubicBezTo>
                    <a:pt x="482" y="4319"/>
                    <a:pt x="559" y="3538"/>
                    <a:pt x="613" y="2978"/>
                  </a:cubicBezTo>
                  <a:cubicBezTo>
                    <a:pt x="666" y="2417"/>
                    <a:pt x="697" y="2076"/>
                    <a:pt x="713" y="1905"/>
                  </a:cubicBezTo>
                  <a:cubicBezTo>
                    <a:pt x="728" y="1734"/>
                    <a:pt x="728" y="1734"/>
                    <a:pt x="728" y="1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4" name="Drawing"/>
          <p:cNvGrpSpPr/>
          <p:nvPr/>
        </p:nvGrpSpPr>
        <p:grpSpPr>
          <a:xfrm>
            <a:off x="789655" y="292976"/>
            <a:ext cx="11459546" cy="6688054"/>
            <a:chOff x="0" y="0"/>
            <a:chExt cx="11459544" cy="6688053"/>
          </a:xfrm>
        </p:grpSpPr>
        <p:sp>
          <p:nvSpPr>
            <p:cNvPr id="1636" name="Shape"/>
            <p:cNvSpPr/>
            <p:nvPr/>
          </p:nvSpPr>
          <p:spPr>
            <a:xfrm>
              <a:off x="7513205" y="1866579"/>
              <a:ext cx="392119" cy="34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65" extrusionOk="0">
                  <a:moveTo>
                    <a:pt x="2173" y="2354"/>
                  </a:moveTo>
                  <a:cubicBezTo>
                    <a:pt x="5710" y="1920"/>
                    <a:pt x="9246" y="1485"/>
                    <a:pt x="11773" y="1122"/>
                  </a:cubicBezTo>
                  <a:cubicBezTo>
                    <a:pt x="14299" y="760"/>
                    <a:pt x="15815" y="470"/>
                    <a:pt x="16888" y="252"/>
                  </a:cubicBezTo>
                  <a:cubicBezTo>
                    <a:pt x="17962" y="35"/>
                    <a:pt x="18594" y="-110"/>
                    <a:pt x="19099" y="107"/>
                  </a:cubicBezTo>
                  <a:cubicBezTo>
                    <a:pt x="19604" y="325"/>
                    <a:pt x="19983" y="905"/>
                    <a:pt x="20173" y="3007"/>
                  </a:cubicBezTo>
                  <a:cubicBezTo>
                    <a:pt x="20362" y="5109"/>
                    <a:pt x="20362" y="8733"/>
                    <a:pt x="20299" y="11270"/>
                  </a:cubicBezTo>
                  <a:cubicBezTo>
                    <a:pt x="20236" y="13807"/>
                    <a:pt x="20110" y="15256"/>
                    <a:pt x="20173" y="16344"/>
                  </a:cubicBezTo>
                  <a:cubicBezTo>
                    <a:pt x="20236" y="17431"/>
                    <a:pt x="20488" y="18156"/>
                    <a:pt x="20804" y="18808"/>
                  </a:cubicBezTo>
                  <a:cubicBezTo>
                    <a:pt x="21120" y="19460"/>
                    <a:pt x="21499" y="20040"/>
                    <a:pt x="21183" y="20330"/>
                  </a:cubicBezTo>
                  <a:cubicBezTo>
                    <a:pt x="20867" y="20620"/>
                    <a:pt x="19857" y="20620"/>
                    <a:pt x="18404" y="20620"/>
                  </a:cubicBezTo>
                  <a:cubicBezTo>
                    <a:pt x="16952" y="20620"/>
                    <a:pt x="15057" y="20620"/>
                    <a:pt x="12846" y="20765"/>
                  </a:cubicBezTo>
                  <a:cubicBezTo>
                    <a:pt x="10636" y="20910"/>
                    <a:pt x="8110" y="21200"/>
                    <a:pt x="6152" y="21345"/>
                  </a:cubicBezTo>
                  <a:cubicBezTo>
                    <a:pt x="4194" y="21490"/>
                    <a:pt x="2804" y="21490"/>
                    <a:pt x="1794" y="21418"/>
                  </a:cubicBezTo>
                  <a:cubicBezTo>
                    <a:pt x="783" y="21345"/>
                    <a:pt x="152" y="21200"/>
                    <a:pt x="25" y="20838"/>
                  </a:cubicBezTo>
                  <a:cubicBezTo>
                    <a:pt x="-101" y="20475"/>
                    <a:pt x="278" y="19895"/>
                    <a:pt x="594" y="18083"/>
                  </a:cubicBezTo>
                  <a:cubicBezTo>
                    <a:pt x="910" y="16271"/>
                    <a:pt x="1162" y="13227"/>
                    <a:pt x="1415" y="10038"/>
                  </a:cubicBezTo>
                  <a:cubicBezTo>
                    <a:pt x="1667" y="6848"/>
                    <a:pt x="1920" y="3514"/>
                    <a:pt x="2173" y="180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37" name="Shape"/>
            <p:cNvSpPr/>
            <p:nvPr/>
          </p:nvSpPr>
          <p:spPr>
            <a:xfrm>
              <a:off x="7572879" y="3541538"/>
              <a:ext cx="337415" cy="329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88" extrusionOk="0">
                  <a:moveTo>
                    <a:pt x="1854" y="3284"/>
                  </a:moveTo>
                  <a:cubicBezTo>
                    <a:pt x="967" y="3284"/>
                    <a:pt x="79" y="3284"/>
                    <a:pt x="5" y="3209"/>
                  </a:cubicBezTo>
                  <a:cubicBezTo>
                    <a:pt x="-69" y="3134"/>
                    <a:pt x="671" y="2984"/>
                    <a:pt x="3112" y="2534"/>
                  </a:cubicBezTo>
                  <a:cubicBezTo>
                    <a:pt x="5553" y="2084"/>
                    <a:pt x="9695" y="1334"/>
                    <a:pt x="12210" y="884"/>
                  </a:cubicBezTo>
                  <a:cubicBezTo>
                    <a:pt x="14726" y="434"/>
                    <a:pt x="15613" y="284"/>
                    <a:pt x="16649" y="134"/>
                  </a:cubicBezTo>
                  <a:cubicBezTo>
                    <a:pt x="17684" y="-16"/>
                    <a:pt x="18868" y="-166"/>
                    <a:pt x="19608" y="434"/>
                  </a:cubicBezTo>
                  <a:cubicBezTo>
                    <a:pt x="20347" y="1034"/>
                    <a:pt x="20643" y="2384"/>
                    <a:pt x="20939" y="4709"/>
                  </a:cubicBezTo>
                  <a:cubicBezTo>
                    <a:pt x="21235" y="7034"/>
                    <a:pt x="21531" y="10334"/>
                    <a:pt x="21457" y="12734"/>
                  </a:cubicBezTo>
                  <a:cubicBezTo>
                    <a:pt x="21383" y="15134"/>
                    <a:pt x="20939" y="16634"/>
                    <a:pt x="19386" y="17684"/>
                  </a:cubicBezTo>
                  <a:cubicBezTo>
                    <a:pt x="17832" y="18734"/>
                    <a:pt x="15169" y="19334"/>
                    <a:pt x="12506" y="19784"/>
                  </a:cubicBezTo>
                  <a:cubicBezTo>
                    <a:pt x="9843" y="20234"/>
                    <a:pt x="7180" y="20534"/>
                    <a:pt x="5479" y="20834"/>
                  </a:cubicBezTo>
                  <a:cubicBezTo>
                    <a:pt x="3778" y="21134"/>
                    <a:pt x="3038" y="21434"/>
                    <a:pt x="2594" y="21209"/>
                  </a:cubicBezTo>
                  <a:cubicBezTo>
                    <a:pt x="2150" y="20984"/>
                    <a:pt x="2002" y="20234"/>
                    <a:pt x="1854" y="18284"/>
                  </a:cubicBezTo>
                  <a:cubicBezTo>
                    <a:pt x="1706" y="16334"/>
                    <a:pt x="1558" y="13184"/>
                    <a:pt x="1336" y="10634"/>
                  </a:cubicBezTo>
                  <a:cubicBezTo>
                    <a:pt x="1115" y="8084"/>
                    <a:pt x="819" y="6134"/>
                    <a:pt x="523" y="4184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38" name="Shape"/>
            <p:cNvSpPr/>
            <p:nvPr/>
          </p:nvSpPr>
          <p:spPr>
            <a:xfrm>
              <a:off x="5353185" y="2737647"/>
              <a:ext cx="624860" cy="3938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95" extrusionOk="0">
                  <a:moveTo>
                    <a:pt x="5372" y="21442"/>
                  </a:moveTo>
                  <a:cubicBezTo>
                    <a:pt x="5372" y="20983"/>
                    <a:pt x="5372" y="20524"/>
                    <a:pt x="5452" y="20148"/>
                  </a:cubicBezTo>
                  <a:cubicBezTo>
                    <a:pt x="5532" y="19772"/>
                    <a:pt x="5692" y="19478"/>
                    <a:pt x="5812" y="19134"/>
                  </a:cubicBezTo>
                  <a:cubicBezTo>
                    <a:pt x="5932" y="18790"/>
                    <a:pt x="6012" y="18395"/>
                    <a:pt x="6132" y="18031"/>
                  </a:cubicBezTo>
                  <a:cubicBezTo>
                    <a:pt x="6252" y="17668"/>
                    <a:pt x="6412" y="17336"/>
                    <a:pt x="6492" y="16903"/>
                  </a:cubicBezTo>
                  <a:cubicBezTo>
                    <a:pt x="6572" y="16469"/>
                    <a:pt x="6572" y="15934"/>
                    <a:pt x="6532" y="15532"/>
                  </a:cubicBezTo>
                  <a:cubicBezTo>
                    <a:pt x="6492" y="15130"/>
                    <a:pt x="6412" y="14863"/>
                    <a:pt x="6332" y="14582"/>
                  </a:cubicBezTo>
                  <a:cubicBezTo>
                    <a:pt x="6252" y="14301"/>
                    <a:pt x="6172" y="14008"/>
                    <a:pt x="6092" y="13689"/>
                  </a:cubicBezTo>
                  <a:cubicBezTo>
                    <a:pt x="6012" y="13371"/>
                    <a:pt x="5932" y="13026"/>
                    <a:pt x="5852" y="12631"/>
                  </a:cubicBezTo>
                  <a:cubicBezTo>
                    <a:pt x="5772" y="12236"/>
                    <a:pt x="5692" y="11790"/>
                    <a:pt x="5652" y="11280"/>
                  </a:cubicBezTo>
                  <a:cubicBezTo>
                    <a:pt x="5612" y="10769"/>
                    <a:pt x="5612" y="10196"/>
                    <a:pt x="5612" y="9654"/>
                  </a:cubicBezTo>
                  <a:cubicBezTo>
                    <a:pt x="5612" y="9112"/>
                    <a:pt x="5612" y="8602"/>
                    <a:pt x="5532" y="8200"/>
                  </a:cubicBezTo>
                  <a:cubicBezTo>
                    <a:pt x="5452" y="7799"/>
                    <a:pt x="5292" y="7505"/>
                    <a:pt x="5092" y="7186"/>
                  </a:cubicBezTo>
                  <a:cubicBezTo>
                    <a:pt x="4892" y="6868"/>
                    <a:pt x="4652" y="6523"/>
                    <a:pt x="4412" y="6179"/>
                  </a:cubicBezTo>
                  <a:cubicBezTo>
                    <a:pt x="4172" y="5835"/>
                    <a:pt x="3932" y="5491"/>
                    <a:pt x="3652" y="5134"/>
                  </a:cubicBezTo>
                  <a:cubicBezTo>
                    <a:pt x="3372" y="4777"/>
                    <a:pt x="3052" y="4407"/>
                    <a:pt x="2772" y="4069"/>
                  </a:cubicBezTo>
                  <a:cubicBezTo>
                    <a:pt x="2492" y="3731"/>
                    <a:pt x="2252" y="3425"/>
                    <a:pt x="2052" y="3138"/>
                  </a:cubicBezTo>
                  <a:cubicBezTo>
                    <a:pt x="1852" y="2851"/>
                    <a:pt x="1692" y="2583"/>
                    <a:pt x="1452" y="2322"/>
                  </a:cubicBezTo>
                  <a:cubicBezTo>
                    <a:pt x="1212" y="2061"/>
                    <a:pt x="892" y="1806"/>
                    <a:pt x="692" y="1519"/>
                  </a:cubicBezTo>
                  <a:cubicBezTo>
                    <a:pt x="492" y="1232"/>
                    <a:pt x="412" y="913"/>
                    <a:pt x="332" y="722"/>
                  </a:cubicBezTo>
                  <a:cubicBezTo>
                    <a:pt x="252" y="531"/>
                    <a:pt x="172" y="467"/>
                    <a:pt x="92" y="403"/>
                  </a:cubicBezTo>
                  <a:cubicBezTo>
                    <a:pt x="12" y="339"/>
                    <a:pt x="-68" y="276"/>
                    <a:pt x="92" y="237"/>
                  </a:cubicBezTo>
                  <a:cubicBezTo>
                    <a:pt x="252" y="199"/>
                    <a:pt x="652" y="186"/>
                    <a:pt x="1252" y="193"/>
                  </a:cubicBezTo>
                  <a:cubicBezTo>
                    <a:pt x="1852" y="199"/>
                    <a:pt x="2652" y="225"/>
                    <a:pt x="3252" y="244"/>
                  </a:cubicBezTo>
                  <a:cubicBezTo>
                    <a:pt x="3852" y="263"/>
                    <a:pt x="4252" y="276"/>
                    <a:pt x="5012" y="250"/>
                  </a:cubicBezTo>
                  <a:cubicBezTo>
                    <a:pt x="5772" y="225"/>
                    <a:pt x="6892" y="161"/>
                    <a:pt x="8052" y="123"/>
                  </a:cubicBezTo>
                  <a:cubicBezTo>
                    <a:pt x="9212" y="84"/>
                    <a:pt x="10412" y="72"/>
                    <a:pt x="11612" y="52"/>
                  </a:cubicBezTo>
                  <a:cubicBezTo>
                    <a:pt x="12812" y="33"/>
                    <a:pt x="14012" y="8"/>
                    <a:pt x="14812" y="1"/>
                  </a:cubicBezTo>
                  <a:cubicBezTo>
                    <a:pt x="15612" y="-5"/>
                    <a:pt x="16012" y="8"/>
                    <a:pt x="16252" y="46"/>
                  </a:cubicBezTo>
                  <a:cubicBezTo>
                    <a:pt x="16492" y="84"/>
                    <a:pt x="16572" y="148"/>
                    <a:pt x="16652" y="352"/>
                  </a:cubicBezTo>
                  <a:cubicBezTo>
                    <a:pt x="16732" y="556"/>
                    <a:pt x="16812" y="900"/>
                    <a:pt x="16892" y="1257"/>
                  </a:cubicBezTo>
                  <a:cubicBezTo>
                    <a:pt x="16972" y="1614"/>
                    <a:pt x="17052" y="1984"/>
                    <a:pt x="17172" y="2335"/>
                  </a:cubicBezTo>
                  <a:cubicBezTo>
                    <a:pt x="17292" y="2685"/>
                    <a:pt x="17452" y="3017"/>
                    <a:pt x="17572" y="3342"/>
                  </a:cubicBezTo>
                  <a:cubicBezTo>
                    <a:pt x="17692" y="3667"/>
                    <a:pt x="17772" y="3986"/>
                    <a:pt x="17852" y="4413"/>
                  </a:cubicBezTo>
                  <a:cubicBezTo>
                    <a:pt x="17932" y="4840"/>
                    <a:pt x="18012" y="5376"/>
                    <a:pt x="18052" y="5848"/>
                  </a:cubicBezTo>
                  <a:cubicBezTo>
                    <a:pt x="18092" y="6319"/>
                    <a:pt x="18092" y="6727"/>
                    <a:pt x="18172" y="7097"/>
                  </a:cubicBezTo>
                  <a:cubicBezTo>
                    <a:pt x="18252" y="7467"/>
                    <a:pt x="18412" y="7799"/>
                    <a:pt x="18532" y="8143"/>
                  </a:cubicBezTo>
                  <a:cubicBezTo>
                    <a:pt x="18652" y="8487"/>
                    <a:pt x="18732" y="8844"/>
                    <a:pt x="18812" y="9201"/>
                  </a:cubicBezTo>
                  <a:cubicBezTo>
                    <a:pt x="18892" y="9558"/>
                    <a:pt x="18972" y="9915"/>
                    <a:pt x="19092" y="10291"/>
                  </a:cubicBezTo>
                  <a:cubicBezTo>
                    <a:pt x="19212" y="10667"/>
                    <a:pt x="19372" y="11063"/>
                    <a:pt x="19492" y="11496"/>
                  </a:cubicBezTo>
                  <a:cubicBezTo>
                    <a:pt x="19612" y="11930"/>
                    <a:pt x="19692" y="12402"/>
                    <a:pt x="19732" y="12854"/>
                  </a:cubicBezTo>
                  <a:cubicBezTo>
                    <a:pt x="19772" y="13307"/>
                    <a:pt x="19772" y="13740"/>
                    <a:pt x="19892" y="14104"/>
                  </a:cubicBezTo>
                  <a:cubicBezTo>
                    <a:pt x="20012" y="14467"/>
                    <a:pt x="20252" y="14761"/>
                    <a:pt x="20412" y="15047"/>
                  </a:cubicBezTo>
                  <a:cubicBezTo>
                    <a:pt x="20572" y="15334"/>
                    <a:pt x="20652" y="15615"/>
                    <a:pt x="20732" y="15889"/>
                  </a:cubicBezTo>
                  <a:cubicBezTo>
                    <a:pt x="20812" y="16163"/>
                    <a:pt x="20892" y="16431"/>
                    <a:pt x="20972" y="16756"/>
                  </a:cubicBezTo>
                  <a:cubicBezTo>
                    <a:pt x="21052" y="17081"/>
                    <a:pt x="21132" y="17464"/>
                    <a:pt x="21132" y="17821"/>
                  </a:cubicBezTo>
                  <a:cubicBezTo>
                    <a:pt x="21132" y="18178"/>
                    <a:pt x="21052" y="18509"/>
                    <a:pt x="21012" y="18834"/>
                  </a:cubicBezTo>
                  <a:cubicBezTo>
                    <a:pt x="20972" y="19160"/>
                    <a:pt x="20972" y="19478"/>
                    <a:pt x="21092" y="19797"/>
                  </a:cubicBezTo>
                  <a:cubicBezTo>
                    <a:pt x="21212" y="20116"/>
                    <a:pt x="21452" y="20435"/>
                    <a:pt x="21492" y="20734"/>
                  </a:cubicBezTo>
                  <a:cubicBezTo>
                    <a:pt x="21532" y="21034"/>
                    <a:pt x="21372" y="21314"/>
                    <a:pt x="21212" y="21595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39" name="Shape"/>
            <p:cNvSpPr/>
            <p:nvPr/>
          </p:nvSpPr>
          <p:spPr>
            <a:xfrm>
              <a:off x="6185970" y="5208373"/>
              <a:ext cx="404189" cy="1440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552" extrusionOk="0">
                  <a:moveTo>
                    <a:pt x="370" y="1602"/>
                  </a:moveTo>
                  <a:cubicBezTo>
                    <a:pt x="370" y="1428"/>
                    <a:pt x="370" y="1254"/>
                    <a:pt x="309" y="1080"/>
                  </a:cubicBezTo>
                  <a:cubicBezTo>
                    <a:pt x="247" y="906"/>
                    <a:pt x="123" y="732"/>
                    <a:pt x="62" y="750"/>
                  </a:cubicBezTo>
                  <a:cubicBezTo>
                    <a:pt x="0" y="767"/>
                    <a:pt x="0" y="976"/>
                    <a:pt x="62" y="1637"/>
                  </a:cubicBezTo>
                  <a:cubicBezTo>
                    <a:pt x="123" y="2297"/>
                    <a:pt x="247" y="3410"/>
                    <a:pt x="370" y="4541"/>
                  </a:cubicBezTo>
                  <a:cubicBezTo>
                    <a:pt x="494" y="5671"/>
                    <a:pt x="617" y="6819"/>
                    <a:pt x="617" y="8002"/>
                  </a:cubicBezTo>
                  <a:cubicBezTo>
                    <a:pt x="617" y="9184"/>
                    <a:pt x="494" y="10402"/>
                    <a:pt x="370" y="11584"/>
                  </a:cubicBezTo>
                  <a:cubicBezTo>
                    <a:pt x="247" y="12767"/>
                    <a:pt x="123" y="13915"/>
                    <a:pt x="62" y="15202"/>
                  </a:cubicBezTo>
                  <a:cubicBezTo>
                    <a:pt x="0" y="16489"/>
                    <a:pt x="0" y="17915"/>
                    <a:pt x="0" y="18889"/>
                  </a:cubicBezTo>
                  <a:cubicBezTo>
                    <a:pt x="0" y="19863"/>
                    <a:pt x="0" y="20384"/>
                    <a:pt x="0" y="20732"/>
                  </a:cubicBezTo>
                  <a:cubicBezTo>
                    <a:pt x="0" y="21080"/>
                    <a:pt x="0" y="21254"/>
                    <a:pt x="309" y="21376"/>
                  </a:cubicBezTo>
                  <a:cubicBezTo>
                    <a:pt x="617" y="21497"/>
                    <a:pt x="1234" y="21567"/>
                    <a:pt x="2345" y="21550"/>
                  </a:cubicBezTo>
                  <a:cubicBezTo>
                    <a:pt x="3456" y="21532"/>
                    <a:pt x="5061" y="21428"/>
                    <a:pt x="6480" y="21393"/>
                  </a:cubicBezTo>
                  <a:cubicBezTo>
                    <a:pt x="7899" y="21358"/>
                    <a:pt x="9134" y="21393"/>
                    <a:pt x="10677" y="21341"/>
                  </a:cubicBezTo>
                  <a:cubicBezTo>
                    <a:pt x="12219" y="21289"/>
                    <a:pt x="14071" y="21150"/>
                    <a:pt x="15614" y="21045"/>
                  </a:cubicBezTo>
                  <a:cubicBezTo>
                    <a:pt x="17157" y="20941"/>
                    <a:pt x="18391" y="20871"/>
                    <a:pt x="19378" y="20871"/>
                  </a:cubicBezTo>
                  <a:cubicBezTo>
                    <a:pt x="20366" y="20871"/>
                    <a:pt x="21106" y="20941"/>
                    <a:pt x="21353" y="20889"/>
                  </a:cubicBezTo>
                  <a:cubicBezTo>
                    <a:pt x="21600" y="20837"/>
                    <a:pt x="21353" y="20663"/>
                    <a:pt x="21106" y="20176"/>
                  </a:cubicBezTo>
                  <a:cubicBezTo>
                    <a:pt x="20859" y="19689"/>
                    <a:pt x="20613" y="18889"/>
                    <a:pt x="20304" y="17915"/>
                  </a:cubicBezTo>
                  <a:cubicBezTo>
                    <a:pt x="19995" y="16941"/>
                    <a:pt x="19625" y="15793"/>
                    <a:pt x="19317" y="14750"/>
                  </a:cubicBezTo>
                  <a:cubicBezTo>
                    <a:pt x="19008" y="13706"/>
                    <a:pt x="18761" y="12767"/>
                    <a:pt x="18329" y="11880"/>
                  </a:cubicBezTo>
                  <a:cubicBezTo>
                    <a:pt x="17897" y="10993"/>
                    <a:pt x="17280" y="10158"/>
                    <a:pt x="16663" y="9254"/>
                  </a:cubicBezTo>
                  <a:cubicBezTo>
                    <a:pt x="16046" y="8350"/>
                    <a:pt x="15429" y="7376"/>
                    <a:pt x="14997" y="6524"/>
                  </a:cubicBezTo>
                  <a:cubicBezTo>
                    <a:pt x="14565" y="5671"/>
                    <a:pt x="14318" y="4941"/>
                    <a:pt x="14194" y="4124"/>
                  </a:cubicBezTo>
                  <a:cubicBezTo>
                    <a:pt x="14071" y="3306"/>
                    <a:pt x="14071" y="2402"/>
                    <a:pt x="14194" y="1776"/>
                  </a:cubicBezTo>
                  <a:cubicBezTo>
                    <a:pt x="14318" y="1150"/>
                    <a:pt x="14565" y="802"/>
                    <a:pt x="14688" y="541"/>
                  </a:cubicBezTo>
                  <a:cubicBezTo>
                    <a:pt x="14811" y="280"/>
                    <a:pt x="14811" y="106"/>
                    <a:pt x="14194" y="37"/>
                  </a:cubicBezTo>
                  <a:cubicBezTo>
                    <a:pt x="13577" y="-33"/>
                    <a:pt x="12343" y="2"/>
                    <a:pt x="10615" y="106"/>
                  </a:cubicBezTo>
                  <a:cubicBezTo>
                    <a:pt x="8887" y="210"/>
                    <a:pt x="6665" y="384"/>
                    <a:pt x="4814" y="454"/>
                  </a:cubicBezTo>
                  <a:cubicBezTo>
                    <a:pt x="2962" y="524"/>
                    <a:pt x="1481" y="489"/>
                    <a:pt x="0" y="454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0" name="Shape"/>
            <p:cNvSpPr/>
            <p:nvPr/>
          </p:nvSpPr>
          <p:spPr>
            <a:xfrm>
              <a:off x="6160393" y="3637463"/>
              <a:ext cx="393378" cy="1601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589" extrusionOk="0">
                  <a:moveTo>
                    <a:pt x="1398" y="21589"/>
                  </a:moveTo>
                  <a:cubicBezTo>
                    <a:pt x="1398" y="20962"/>
                    <a:pt x="1398" y="20335"/>
                    <a:pt x="1461" y="19583"/>
                  </a:cubicBezTo>
                  <a:cubicBezTo>
                    <a:pt x="1525" y="18830"/>
                    <a:pt x="1652" y="17952"/>
                    <a:pt x="1652" y="16965"/>
                  </a:cubicBezTo>
                  <a:cubicBezTo>
                    <a:pt x="1652" y="15977"/>
                    <a:pt x="1525" y="14880"/>
                    <a:pt x="1271" y="13955"/>
                  </a:cubicBezTo>
                  <a:cubicBezTo>
                    <a:pt x="1016" y="13031"/>
                    <a:pt x="635" y="12278"/>
                    <a:pt x="381" y="11573"/>
                  </a:cubicBezTo>
                  <a:cubicBezTo>
                    <a:pt x="127" y="10867"/>
                    <a:pt x="0" y="10209"/>
                    <a:pt x="0" y="9566"/>
                  </a:cubicBezTo>
                  <a:cubicBezTo>
                    <a:pt x="0" y="8924"/>
                    <a:pt x="127" y="8297"/>
                    <a:pt x="191" y="7309"/>
                  </a:cubicBezTo>
                  <a:cubicBezTo>
                    <a:pt x="254" y="6322"/>
                    <a:pt x="254" y="4974"/>
                    <a:pt x="254" y="3908"/>
                  </a:cubicBezTo>
                  <a:cubicBezTo>
                    <a:pt x="254" y="2842"/>
                    <a:pt x="254" y="2058"/>
                    <a:pt x="254" y="1588"/>
                  </a:cubicBezTo>
                  <a:cubicBezTo>
                    <a:pt x="254" y="1118"/>
                    <a:pt x="254" y="961"/>
                    <a:pt x="381" y="804"/>
                  </a:cubicBezTo>
                  <a:cubicBezTo>
                    <a:pt x="508" y="647"/>
                    <a:pt x="762" y="491"/>
                    <a:pt x="1525" y="397"/>
                  </a:cubicBezTo>
                  <a:cubicBezTo>
                    <a:pt x="2287" y="302"/>
                    <a:pt x="3558" y="271"/>
                    <a:pt x="5146" y="240"/>
                  </a:cubicBezTo>
                  <a:cubicBezTo>
                    <a:pt x="6734" y="208"/>
                    <a:pt x="8640" y="177"/>
                    <a:pt x="10228" y="130"/>
                  </a:cubicBezTo>
                  <a:cubicBezTo>
                    <a:pt x="11816" y="83"/>
                    <a:pt x="13087" y="20"/>
                    <a:pt x="14358" y="5"/>
                  </a:cubicBezTo>
                  <a:cubicBezTo>
                    <a:pt x="15628" y="-11"/>
                    <a:pt x="16899" y="20"/>
                    <a:pt x="18106" y="20"/>
                  </a:cubicBezTo>
                  <a:cubicBezTo>
                    <a:pt x="19313" y="20"/>
                    <a:pt x="20456" y="-11"/>
                    <a:pt x="21028" y="52"/>
                  </a:cubicBezTo>
                  <a:cubicBezTo>
                    <a:pt x="21600" y="114"/>
                    <a:pt x="21600" y="271"/>
                    <a:pt x="21282" y="585"/>
                  </a:cubicBezTo>
                  <a:cubicBezTo>
                    <a:pt x="20965" y="898"/>
                    <a:pt x="20329" y="1368"/>
                    <a:pt x="19821" y="1933"/>
                  </a:cubicBezTo>
                  <a:cubicBezTo>
                    <a:pt x="19313" y="2497"/>
                    <a:pt x="18932" y="3155"/>
                    <a:pt x="18614" y="3814"/>
                  </a:cubicBezTo>
                  <a:cubicBezTo>
                    <a:pt x="18296" y="4472"/>
                    <a:pt x="18042" y="5130"/>
                    <a:pt x="17788" y="5773"/>
                  </a:cubicBezTo>
                  <a:cubicBezTo>
                    <a:pt x="17534" y="6416"/>
                    <a:pt x="17280" y="7043"/>
                    <a:pt x="17089" y="7748"/>
                  </a:cubicBezTo>
                  <a:cubicBezTo>
                    <a:pt x="16899" y="8453"/>
                    <a:pt x="16772" y="9237"/>
                    <a:pt x="16772" y="10115"/>
                  </a:cubicBezTo>
                  <a:cubicBezTo>
                    <a:pt x="16772" y="10993"/>
                    <a:pt x="16899" y="11965"/>
                    <a:pt x="16962" y="13062"/>
                  </a:cubicBezTo>
                  <a:cubicBezTo>
                    <a:pt x="17026" y="14159"/>
                    <a:pt x="17026" y="15382"/>
                    <a:pt x="16899" y="16307"/>
                  </a:cubicBezTo>
                  <a:cubicBezTo>
                    <a:pt x="16772" y="17231"/>
                    <a:pt x="16518" y="17858"/>
                    <a:pt x="16581" y="18485"/>
                  </a:cubicBezTo>
                  <a:cubicBezTo>
                    <a:pt x="16645" y="19112"/>
                    <a:pt x="17026" y="19739"/>
                    <a:pt x="17216" y="20131"/>
                  </a:cubicBezTo>
                  <a:cubicBezTo>
                    <a:pt x="17407" y="20523"/>
                    <a:pt x="17407" y="20680"/>
                    <a:pt x="17089" y="20758"/>
                  </a:cubicBezTo>
                  <a:cubicBezTo>
                    <a:pt x="16772" y="20837"/>
                    <a:pt x="16136" y="20837"/>
                    <a:pt x="14866" y="20805"/>
                  </a:cubicBezTo>
                  <a:cubicBezTo>
                    <a:pt x="13595" y="20774"/>
                    <a:pt x="11689" y="20711"/>
                    <a:pt x="9784" y="20758"/>
                  </a:cubicBezTo>
                  <a:cubicBezTo>
                    <a:pt x="7878" y="20805"/>
                    <a:pt x="5972" y="20962"/>
                    <a:pt x="4701" y="21072"/>
                  </a:cubicBezTo>
                  <a:cubicBezTo>
                    <a:pt x="3431" y="21181"/>
                    <a:pt x="2795" y="21244"/>
                    <a:pt x="2224" y="21338"/>
                  </a:cubicBezTo>
                  <a:cubicBezTo>
                    <a:pt x="1652" y="21432"/>
                    <a:pt x="1144" y="21558"/>
                    <a:pt x="889" y="21542"/>
                  </a:cubicBezTo>
                  <a:cubicBezTo>
                    <a:pt x="635" y="21526"/>
                    <a:pt x="635" y="21370"/>
                    <a:pt x="635" y="21213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1" name="Line"/>
            <p:cNvSpPr/>
            <p:nvPr/>
          </p:nvSpPr>
          <p:spPr>
            <a:xfrm>
              <a:off x="58861" y="43777"/>
              <a:ext cx="312560" cy="62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96" extrusionOk="0">
                  <a:moveTo>
                    <a:pt x="1601" y="16133"/>
                  </a:moveTo>
                  <a:cubicBezTo>
                    <a:pt x="1601" y="17584"/>
                    <a:pt x="1601" y="19034"/>
                    <a:pt x="1283" y="20002"/>
                  </a:cubicBezTo>
                  <a:cubicBezTo>
                    <a:pt x="966" y="20969"/>
                    <a:pt x="330" y="21452"/>
                    <a:pt x="92" y="21493"/>
                  </a:cubicBezTo>
                  <a:cubicBezTo>
                    <a:pt x="-146" y="21533"/>
                    <a:pt x="13" y="21130"/>
                    <a:pt x="1363" y="19800"/>
                  </a:cubicBezTo>
                  <a:cubicBezTo>
                    <a:pt x="2713" y="18470"/>
                    <a:pt x="5254" y="16214"/>
                    <a:pt x="7001" y="13715"/>
                  </a:cubicBezTo>
                  <a:cubicBezTo>
                    <a:pt x="8748" y="11217"/>
                    <a:pt x="9701" y="8476"/>
                    <a:pt x="10336" y="6300"/>
                  </a:cubicBezTo>
                  <a:cubicBezTo>
                    <a:pt x="10972" y="4124"/>
                    <a:pt x="11289" y="2512"/>
                    <a:pt x="11607" y="1505"/>
                  </a:cubicBezTo>
                  <a:cubicBezTo>
                    <a:pt x="11925" y="497"/>
                    <a:pt x="12242" y="94"/>
                    <a:pt x="12719" y="14"/>
                  </a:cubicBezTo>
                  <a:cubicBezTo>
                    <a:pt x="13195" y="-67"/>
                    <a:pt x="13830" y="175"/>
                    <a:pt x="14783" y="1464"/>
                  </a:cubicBezTo>
                  <a:cubicBezTo>
                    <a:pt x="15736" y="2754"/>
                    <a:pt x="17007" y="5091"/>
                    <a:pt x="17960" y="7549"/>
                  </a:cubicBezTo>
                  <a:cubicBezTo>
                    <a:pt x="18913" y="10008"/>
                    <a:pt x="19548" y="12587"/>
                    <a:pt x="20104" y="14561"/>
                  </a:cubicBezTo>
                  <a:cubicBezTo>
                    <a:pt x="20660" y="16536"/>
                    <a:pt x="21136" y="17906"/>
                    <a:pt x="21295" y="18833"/>
                  </a:cubicBezTo>
                  <a:cubicBezTo>
                    <a:pt x="21454" y="19760"/>
                    <a:pt x="21295" y="20243"/>
                    <a:pt x="20422" y="20485"/>
                  </a:cubicBezTo>
                  <a:cubicBezTo>
                    <a:pt x="19548" y="20727"/>
                    <a:pt x="17960" y="20727"/>
                    <a:pt x="16372" y="20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2" name="Line"/>
            <p:cNvSpPr/>
            <p:nvPr/>
          </p:nvSpPr>
          <p:spPr>
            <a:xfrm>
              <a:off x="124151" y="453415"/>
              <a:ext cx="279026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60" y="15840"/>
                    <a:pt x="9720" y="10080"/>
                    <a:pt x="13320" y="6480"/>
                  </a:cubicBezTo>
                  <a:cubicBezTo>
                    <a:pt x="16920" y="2880"/>
                    <a:pt x="1926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3" name="Line"/>
            <p:cNvSpPr/>
            <p:nvPr/>
          </p:nvSpPr>
          <p:spPr>
            <a:xfrm>
              <a:off x="486883" y="336504"/>
              <a:ext cx="170705" cy="27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3" extrusionOk="0">
                  <a:moveTo>
                    <a:pt x="0" y="10302"/>
                  </a:moveTo>
                  <a:cubicBezTo>
                    <a:pt x="1459" y="13414"/>
                    <a:pt x="2919" y="16526"/>
                    <a:pt x="3357" y="18539"/>
                  </a:cubicBezTo>
                  <a:cubicBezTo>
                    <a:pt x="3795" y="20553"/>
                    <a:pt x="3211" y="21468"/>
                    <a:pt x="2773" y="21376"/>
                  </a:cubicBezTo>
                  <a:cubicBezTo>
                    <a:pt x="2335" y="21285"/>
                    <a:pt x="2043" y="20187"/>
                    <a:pt x="3503" y="16800"/>
                  </a:cubicBezTo>
                  <a:cubicBezTo>
                    <a:pt x="4962" y="13414"/>
                    <a:pt x="8173" y="7739"/>
                    <a:pt x="10362" y="4536"/>
                  </a:cubicBezTo>
                  <a:cubicBezTo>
                    <a:pt x="12551" y="1332"/>
                    <a:pt x="13719" y="600"/>
                    <a:pt x="15032" y="234"/>
                  </a:cubicBezTo>
                  <a:cubicBezTo>
                    <a:pt x="16346" y="-132"/>
                    <a:pt x="17805" y="-132"/>
                    <a:pt x="18973" y="692"/>
                  </a:cubicBezTo>
                  <a:cubicBezTo>
                    <a:pt x="20141" y="1515"/>
                    <a:pt x="21016" y="3163"/>
                    <a:pt x="21308" y="4170"/>
                  </a:cubicBezTo>
                  <a:cubicBezTo>
                    <a:pt x="21600" y="5176"/>
                    <a:pt x="21308" y="5543"/>
                    <a:pt x="21016" y="59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4" name="Line"/>
            <p:cNvSpPr/>
            <p:nvPr/>
          </p:nvSpPr>
          <p:spPr>
            <a:xfrm>
              <a:off x="626372" y="374715"/>
              <a:ext cx="425538" cy="25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094" extrusionOk="0">
                  <a:moveTo>
                    <a:pt x="1762" y="8686"/>
                  </a:moveTo>
                  <a:cubicBezTo>
                    <a:pt x="1293" y="9444"/>
                    <a:pt x="823" y="10202"/>
                    <a:pt x="471" y="11055"/>
                  </a:cubicBezTo>
                  <a:cubicBezTo>
                    <a:pt x="119" y="11907"/>
                    <a:pt x="-116" y="12855"/>
                    <a:pt x="60" y="13423"/>
                  </a:cubicBezTo>
                  <a:cubicBezTo>
                    <a:pt x="236" y="13992"/>
                    <a:pt x="823" y="14181"/>
                    <a:pt x="2584" y="12949"/>
                  </a:cubicBezTo>
                  <a:cubicBezTo>
                    <a:pt x="4345" y="11718"/>
                    <a:pt x="7280" y="9065"/>
                    <a:pt x="9041" y="7076"/>
                  </a:cubicBezTo>
                  <a:cubicBezTo>
                    <a:pt x="10801" y="5086"/>
                    <a:pt x="11388" y="3760"/>
                    <a:pt x="11682" y="2623"/>
                  </a:cubicBezTo>
                  <a:cubicBezTo>
                    <a:pt x="11975" y="1486"/>
                    <a:pt x="11975" y="539"/>
                    <a:pt x="11623" y="160"/>
                  </a:cubicBezTo>
                  <a:cubicBezTo>
                    <a:pt x="11271" y="-219"/>
                    <a:pt x="10567" y="-30"/>
                    <a:pt x="9334" y="1865"/>
                  </a:cubicBezTo>
                  <a:cubicBezTo>
                    <a:pt x="8101" y="3760"/>
                    <a:pt x="6341" y="7360"/>
                    <a:pt x="5401" y="10770"/>
                  </a:cubicBezTo>
                  <a:cubicBezTo>
                    <a:pt x="4462" y="14181"/>
                    <a:pt x="4345" y="17402"/>
                    <a:pt x="5401" y="19202"/>
                  </a:cubicBezTo>
                  <a:cubicBezTo>
                    <a:pt x="6458" y="21002"/>
                    <a:pt x="8688" y="21381"/>
                    <a:pt x="11564" y="20907"/>
                  </a:cubicBezTo>
                  <a:cubicBezTo>
                    <a:pt x="14441" y="20434"/>
                    <a:pt x="17962" y="19107"/>
                    <a:pt x="21484" y="17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5" name="Line"/>
            <p:cNvSpPr/>
            <p:nvPr/>
          </p:nvSpPr>
          <p:spPr>
            <a:xfrm>
              <a:off x="1307305" y="346456"/>
              <a:ext cx="281728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extrusionOk="0">
                  <a:moveTo>
                    <a:pt x="3924" y="2062"/>
                  </a:moveTo>
                  <a:cubicBezTo>
                    <a:pt x="2685" y="1520"/>
                    <a:pt x="1445" y="977"/>
                    <a:pt x="737" y="977"/>
                  </a:cubicBezTo>
                  <a:cubicBezTo>
                    <a:pt x="29" y="977"/>
                    <a:pt x="-148" y="1520"/>
                    <a:pt x="118" y="2768"/>
                  </a:cubicBezTo>
                  <a:cubicBezTo>
                    <a:pt x="383" y="4016"/>
                    <a:pt x="1091" y="5970"/>
                    <a:pt x="1711" y="7218"/>
                  </a:cubicBezTo>
                  <a:cubicBezTo>
                    <a:pt x="2331" y="8466"/>
                    <a:pt x="2862" y="9009"/>
                    <a:pt x="4455" y="8901"/>
                  </a:cubicBezTo>
                  <a:cubicBezTo>
                    <a:pt x="6049" y="8792"/>
                    <a:pt x="8704" y="8032"/>
                    <a:pt x="10741" y="6621"/>
                  </a:cubicBezTo>
                  <a:cubicBezTo>
                    <a:pt x="12777" y="5210"/>
                    <a:pt x="14193" y="3148"/>
                    <a:pt x="14901" y="1845"/>
                  </a:cubicBezTo>
                  <a:cubicBezTo>
                    <a:pt x="15609" y="543"/>
                    <a:pt x="15609" y="0"/>
                    <a:pt x="16052" y="0"/>
                  </a:cubicBezTo>
                  <a:cubicBezTo>
                    <a:pt x="16495" y="0"/>
                    <a:pt x="17380" y="543"/>
                    <a:pt x="18265" y="2659"/>
                  </a:cubicBezTo>
                  <a:cubicBezTo>
                    <a:pt x="19150" y="4776"/>
                    <a:pt x="20036" y="8466"/>
                    <a:pt x="20567" y="11885"/>
                  </a:cubicBezTo>
                  <a:cubicBezTo>
                    <a:pt x="21098" y="15305"/>
                    <a:pt x="21275" y="18452"/>
                    <a:pt x="2145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6" name="Line"/>
            <p:cNvSpPr/>
            <p:nvPr/>
          </p:nvSpPr>
          <p:spPr>
            <a:xfrm>
              <a:off x="1636118" y="356795"/>
              <a:ext cx="186673" cy="23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173" extrusionOk="0">
                  <a:moveTo>
                    <a:pt x="6365" y="4228"/>
                  </a:moveTo>
                  <a:cubicBezTo>
                    <a:pt x="5079" y="2994"/>
                    <a:pt x="3793" y="1759"/>
                    <a:pt x="2765" y="1657"/>
                  </a:cubicBezTo>
                  <a:cubicBezTo>
                    <a:pt x="1736" y="1554"/>
                    <a:pt x="965" y="2582"/>
                    <a:pt x="450" y="5668"/>
                  </a:cubicBezTo>
                  <a:cubicBezTo>
                    <a:pt x="-64" y="8754"/>
                    <a:pt x="-321" y="13897"/>
                    <a:pt x="708" y="17085"/>
                  </a:cubicBezTo>
                  <a:cubicBezTo>
                    <a:pt x="1736" y="20274"/>
                    <a:pt x="4050" y="21508"/>
                    <a:pt x="7779" y="21097"/>
                  </a:cubicBezTo>
                  <a:cubicBezTo>
                    <a:pt x="11508" y="20685"/>
                    <a:pt x="16650" y="18628"/>
                    <a:pt x="18965" y="15131"/>
                  </a:cubicBezTo>
                  <a:cubicBezTo>
                    <a:pt x="21279" y="11634"/>
                    <a:pt x="20765" y="6697"/>
                    <a:pt x="19993" y="3817"/>
                  </a:cubicBezTo>
                  <a:cubicBezTo>
                    <a:pt x="19222" y="937"/>
                    <a:pt x="18193" y="114"/>
                    <a:pt x="16393" y="11"/>
                  </a:cubicBezTo>
                  <a:cubicBezTo>
                    <a:pt x="14593" y="-92"/>
                    <a:pt x="12022" y="525"/>
                    <a:pt x="10736" y="1965"/>
                  </a:cubicBezTo>
                  <a:cubicBezTo>
                    <a:pt x="9450" y="3405"/>
                    <a:pt x="9450" y="5668"/>
                    <a:pt x="9708" y="6902"/>
                  </a:cubicBezTo>
                  <a:cubicBezTo>
                    <a:pt x="9965" y="8137"/>
                    <a:pt x="10479" y="8342"/>
                    <a:pt x="10993" y="8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7" name="Line"/>
            <p:cNvSpPr/>
            <p:nvPr/>
          </p:nvSpPr>
          <p:spPr>
            <a:xfrm>
              <a:off x="1888984" y="331109"/>
              <a:ext cx="205943" cy="245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3" h="20941" extrusionOk="0">
                  <a:moveTo>
                    <a:pt x="0" y="6857"/>
                  </a:moveTo>
                  <a:cubicBezTo>
                    <a:pt x="475" y="10028"/>
                    <a:pt x="949" y="13198"/>
                    <a:pt x="1543" y="15675"/>
                  </a:cubicBezTo>
                  <a:cubicBezTo>
                    <a:pt x="2136" y="18152"/>
                    <a:pt x="2848" y="19936"/>
                    <a:pt x="4510" y="20629"/>
                  </a:cubicBezTo>
                  <a:cubicBezTo>
                    <a:pt x="6171" y="21323"/>
                    <a:pt x="8782" y="20927"/>
                    <a:pt x="11868" y="18747"/>
                  </a:cubicBezTo>
                  <a:cubicBezTo>
                    <a:pt x="14954" y="16567"/>
                    <a:pt x="18514" y="12604"/>
                    <a:pt x="20057" y="9334"/>
                  </a:cubicBezTo>
                  <a:cubicBezTo>
                    <a:pt x="21600" y="6064"/>
                    <a:pt x="21125" y="3488"/>
                    <a:pt x="19820" y="1903"/>
                  </a:cubicBezTo>
                  <a:cubicBezTo>
                    <a:pt x="18514" y="317"/>
                    <a:pt x="16378" y="-277"/>
                    <a:pt x="15429" y="119"/>
                  </a:cubicBezTo>
                  <a:cubicBezTo>
                    <a:pt x="14479" y="516"/>
                    <a:pt x="14716" y="1903"/>
                    <a:pt x="14954" y="32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8" name="Line"/>
            <p:cNvSpPr/>
            <p:nvPr/>
          </p:nvSpPr>
          <p:spPr>
            <a:xfrm>
              <a:off x="2405180" y="209268"/>
              <a:ext cx="27904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680"/>
                    <a:pt x="7200" y="9360"/>
                    <a:pt x="10800" y="12960"/>
                  </a:cubicBezTo>
                  <a:cubicBezTo>
                    <a:pt x="14400" y="16560"/>
                    <a:pt x="1800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49" name="Line"/>
            <p:cNvSpPr/>
            <p:nvPr/>
          </p:nvSpPr>
          <p:spPr>
            <a:xfrm>
              <a:off x="2463601" y="320275"/>
              <a:ext cx="796260" cy="34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30" extrusionOk="0">
                  <a:moveTo>
                    <a:pt x="3874" y="883"/>
                  </a:moveTo>
                  <a:cubicBezTo>
                    <a:pt x="3499" y="601"/>
                    <a:pt x="3123" y="319"/>
                    <a:pt x="2622" y="1025"/>
                  </a:cubicBezTo>
                  <a:cubicBezTo>
                    <a:pt x="2121" y="1730"/>
                    <a:pt x="1495" y="3425"/>
                    <a:pt x="994" y="5613"/>
                  </a:cubicBezTo>
                  <a:cubicBezTo>
                    <a:pt x="493" y="7801"/>
                    <a:pt x="118" y="10483"/>
                    <a:pt x="24" y="12107"/>
                  </a:cubicBezTo>
                  <a:cubicBezTo>
                    <a:pt x="-70" y="13730"/>
                    <a:pt x="118" y="14295"/>
                    <a:pt x="587" y="14578"/>
                  </a:cubicBezTo>
                  <a:cubicBezTo>
                    <a:pt x="1057" y="14860"/>
                    <a:pt x="1808" y="14860"/>
                    <a:pt x="3029" y="13730"/>
                  </a:cubicBezTo>
                  <a:cubicBezTo>
                    <a:pt x="4250" y="12601"/>
                    <a:pt x="5940" y="10342"/>
                    <a:pt x="7036" y="8295"/>
                  </a:cubicBezTo>
                  <a:cubicBezTo>
                    <a:pt x="8132" y="6248"/>
                    <a:pt x="8633" y="4413"/>
                    <a:pt x="8914" y="3072"/>
                  </a:cubicBezTo>
                  <a:cubicBezTo>
                    <a:pt x="9196" y="1730"/>
                    <a:pt x="9259" y="883"/>
                    <a:pt x="9133" y="389"/>
                  </a:cubicBezTo>
                  <a:cubicBezTo>
                    <a:pt x="9008" y="-105"/>
                    <a:pt x="8695" y="-246"/>
                    <a:pt x="8132" y="672"/>
                  </a:cubicBezTo>
                  <a:cubicBezTo>
                    <a:pt x="7568" y="1589"/>
                    <a:pt x="6754" y="3566"/>
                    <a:pt x="6160" y="5895"/>
                  </a:cubicBezTo>
                  <a:cubicBezTo>
                    <a:pt x="5565" y="8225"/>
                    <a:pt x="5189" y="10907"/>
                    <a:pt x="5033" y="12672"/>
                  </a:cubicBezTo>
                  <a:cubicBezTo>
                    <a:pt x="4876" y="14436"/>
                    <a:pt x="4939" y="15283"/>
                    <a:pt x="5377" y="15919"/>
                  </a:cubicBezTo>
                  <a:cubicBezTo>
                    <a:pt x="5815" y="16554"/>
                    <a:pt x="6629" y="16978"/>
                    <a:pt x="7819" y="16201"/>
                  </a:cubicBezTo>
                  <a:cubicBezTo>
                    <a:pt x="9008" y="15425"/>
                    <a:pt x="10573" y="13448"/>
                    <a:pt x="11544" y="11613"/>
                  </a:cubicBezTo>
                  <a:cubicBezTo>
                    <a:pt x="12514" y="9778"/>
                    <a:pt x="12890" y="8083"/>
                    <a:pt x="13172" y="6813"/>
                  </a:cubicBezTo>
                  <a:cubicBezTo>
                    <a:pt x="13453" y="5542"/>
                    <a:pt x="13641" y="4695"/>
                    <a:pt x="13579" y="4413"/>
                  </a:cubicBezTo>
                  <a:cubicBezTo>
                    <a:pt x="13516" y="4130"/>
                    <a:pt x="13203" y="4413"/>
                    <a:pt x="12671" y="5683"/>
                  </a:cubicBezTo>
                  <a:cubicBezTo>
                    <a:pt x="12139" y="6954"/>
                    <a:pt x="11387" y="9213"/>
                    <a:pt x="10980" y="10836"/>
                  </a:cubicBezTo>
                  <a:cubicBezTo>
                    <a:pt x="10573" y="12460"/>
                    <a:pt x="10511" y="13448"/>
                    <a:pt x="10636" y="14083"/>
                  </a:cubicBezTo>
                  <a:cubicBezTo>
                    <a:pt x="10761" y="14719"/>
                    <a:pt x="11074" y="15001"/>
                    <a:pt x="11607" y="14930"/>
                  </a:cubicBezTo>
                  <a:cubicBezTo>
                    <a:pt x="12139" y="14860"/>
                    <a:pt x="12890" y="14436"/>
                    <a:pt x="13453" y="13730"/>
                  </a:cubicBezTo>
                  <a:cubicBezTo>
                    <a:pt x="14017" y="13025"/>
                    <a:pt x="14393" y="12036"/>
                    <a:pt x="14737" y="11119"/>
                  </a:cubicBezTo>
                  <a:cubicBezTo>
                    <a:pt x="15081" y="10201"/>
                    <a:pt x="15394" y="9354"/>
                    <a:pt x="15645" y="9213"/>
                  </a:cubicBezTo>
                  <a:cubicBezTo>
                    <a:pt x="15895" y="9072"/>
                    <a:pt x="16083" y="9636"/>
                    <a:pt x="16177" y="11401"/>
                  </a:cubicBezTo>
                  <a:cubicBezTo>
                    <a:pt x="16271" y="13166"/>
                    <a:pt x="16271" y="16130"/>
                    <a:pt x="16240" y="18107"/>
                  </a:cubicBezTo>
                  <a:cubicBezTo>
                    <a:pt x="16208" y="20083"/>
                    <a:pt x="16146" y="21072"/>
                    <a:pt x="16114" y="21213"/>
                  </a:cubicBezTo>
                  <a:cubicBezTo>
                    <a:pt x="16083" y="21354"/>
                    <a:pt x="16083" y="20648"/>
                    <a:pt x="16240" y="18036"/>
                  </a:cubicBezTo>
                  <a:cubicBezTo>
                    <a:pt x="16396" y="15425"/>
                    <a:pt x="16709" y="10907"/>
                    <a:pt x="17335" y="7942"/>
                  </a:cubicBezTo>
                  <a:cubicBezTo>
                    <a:pt x="17961" y="4978"/>
                    <a:pt x="18900" y="3566"/>
                    <a:pt x="19652" y="3283"/>
                  </a:cubicBezTo>
                  <a:cubicBezTo>
                    <a:pt x="20403" y="3001"/>
                    <a:pt x="20967" y="3848"/>
                    <a:pt x="21248" y="4625"/>
                  </a:cubicBezTo>
                  <a:cubicBezTo>
                    <a:pt x="21530" y="5401"/>
                    <a:pt x="21530" y="6107"/>
                    <a:pt x="21060" y="7166"/>
                  </a:cubicBezTo>
                  <a:cubicBezTo>
                    <a:pt x="20591" y="8225"/>
                    <a:pt x="19652" y="9636"/>
                    <a:pt x="18650" y="10483"/>
                  </a:cubicBezTo>
                  <a:cubicBezTo>
                    <a:pt x="17648" y="11330"/>
                    <a:pt x="16584" y="11613"/>
                    <a:pt x="15520" y="118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0" name="Line"/>
            <p:cNvSpPr/>
            <p:nvPr/>
          </p:nvSpPr>
          <p:spPr>
            <a:xfrm>
              <a:off x="3325963" y="390635"/>
              <a:ext cx="48830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1" name="Line"/>
            <p:cNvSpPr/>
            <p:nvPr/>
          </p:nvSpPr>
          <p:spPr>
            <a:xfrm>
              <a:off x="3339914" y="195317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2" name="Line"/>
            <p:cNvSpPr/>
            <p:nvPr/>
          </p:nvSpPr>
          <p:spPr>
            <a:xfrm>
              <a:off x="3462214" y="356712"/>
              <a:ext cx="240434" cy="17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0237" extrusionOk="0">
                  <a:moveTo>
                    <a:pt x="1538" y="6449"/>
                  </a:moveTo>
                  <a:cubicBezTo>
                    <a:pt x="1122" y="9183"/>
                    <a:pt x="707" y="11918"/>
                    <a:pt x="395" y="14515"/>
                  </a:cubicBezTo>
                  <a:cubicBezTo>
                    <a:pt x="84" y="17113"/>
                    <a:pt x="-124" y="19573"/>
                    <a:pt x="84" y="20120"/>
                  </a:cubicBezTo>
                  <a:cubicBezTo>
                    <a:pt x="291" y="20667"/>
                    <a:pt x="914" y="19300"/>
                    <a:pt x="2368" y="15745"/>
                  </a:cubicBezTo>
                  <a:cubicBezTo>
                    <a:pt x="3822" y="12191"/>
                    <a:pt x="6107" y="6449"/>
                    <a:pt x="7768" y="3168"/>
                  </a:cubicBezTo>
                  <a:cubicBezTo>
                    <a:pt x="9430" y="-113"/>
                    <a:pt x="10468" y="-933"/>
                    <a:pt x="12130" y="1118"/>
                  </a:cubicBezTo>
                  <a:cubicBezTo>
                    <a:pt x="13791" y="3168"/>
                    <a:pt x="16076" y="8090"/>
                    <a:pt x="17218" y="11234"/>
                  </a:cubicBezTo>
                  <a:cubicBezTo>
                    <a:pt x="18361" y="14378"/>
                    <a:pt x="18361" y="15745"/>
                    <a:pt x="18880" y="16566"/>
                  </a:cubicBezTo>
                  <a:cubicBezTo>
                    <a:pt x="19399" y="17386"/>
                    <a:pt x="20438" y="17659"/>
                    <a:pt x="21476" y="17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3" name="Line"/>
            <p:cNvSpPr/>
            <p:nvPr/>
          </p:nvSpPr>
          <p:spPr>
            <a:xfrm>
              <a:off x="3256207" y="362732"/>
              <a:ext cx="693089" cy="5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37" extrusionOk="0">
                  <a:moveTo>
                    <a:pt x="19008" y="0"/>
                  </a:moveTo>
                  <a:cubicBezTo>
                    <a:pt x="17280" y="1276"/>
                    <a:pt x="15552" y="2551"/>
                    <a:pt x="14544" y="3402"/>
                  </a:cubicBezTo>
                  <a:cubicBezTo>
                    <a:pt x="13536" y="4252"/>
                    <a:pt x="13248" y="4677"/>
                    <a:pt x="13320" y="4805"/>
                  </a:cubicBezTo>
                  <a:cubicBezTo>
                    <a:pt x="13392" y="4932"/>
                    <a:pt x="13824" y="4762"/>
                    <a:pt x="14652" y="4252"/>
                  </a:cubicBezTo>
                  <a:cubicBezTo>
                    <a:pt x="15480" y="3742"/>
                    <a:pt x="16704" y="2891"/>
                    <a:pt x="17640" y="2594"/>
                  </a:cubicBezTo>
                  <a:cubicBezTo>
                    <a:pt x="18576" y="2296"/>
                    <a:pt x="19224" y="2551"/>
                    <a:pt x="19872" y="3954"/>
                  </a:cubicBezTo>
                  <a:cubicBezTo>
                    <a:pt x="20520" y="5357"/>
                    <a:pt x="21168" y="7909"/>
                    <a:pt x="21384" y="10290"/>
                  </a:cubicBezTo>
                  <a:cubicBezTo>
                    <a:pt x="21600" y="12671"/>
                    <a:pt x="21384" y="14882"/>
                    <a:pt x="20484" y="16583"/>
                  </a:cubicBezTo>
                  <a:cubicBezTo>
                    <a:pt x="19584" y="18283"/>
                    <a:pt x="18000" y="19474"/>
                    <a:pt x="15984" y="20239"/>
                  </a:cubicBezTo>
                  <a:cubicBezTo>
                    <a:pt x="13968" y="21005"/>
                    <a:pt x="11520" y="21345"/>
                    <a:pt x="8784" y="21472"/>
                  </a:cubicBezTo>
                  <a:cubicBezTo>
                    <a:pt x="6048" y="21600"/>
                    <a:pt x="3024" y="21515"/>
                    <a:pt x="0" y="214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4" name="Line"/>
            <p:cNvSpPr/>
            <p:nvPr/>
          </p:nvSpPr>
          <p:spPr>
            <a:xfrm>
              <a:off x="4296092" y="80437"/>
              <a:ext cx="48314" cy="47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31" extrusionOk="0">
                  <a:moveTo>
                    <a:pt x="18285" y="2372"/>
                  </a:moveTo>
                  <a:cubicBezTo>
                    <a:pt x="16228" y="1737"/>
                    <a:pt x="14171" y="1102"/>
                    <a:pt x="11085" y="625"/>
                  </a:cubicBezTo>
                  <a:cubicBezTo>
                    <a:pt x="8000" y="149"/>
                    <a:pt x="3885" y="-169"/>
                    <a:pt x="1828" y="96"/>
                  </a:cubicBezTo>
                  <a:cubicBezTo>
                    <a:pt x="-229" y="360"/>
                    <a:pt x="-229" y="1207"/>
                    <a:pt x="285" y="3537"/>
                  </a:cubicBezTo>
                  <a:cubicBezTo>
                    <a:pt x="800" y="5866"/>
                    <a:pt x="1828" y="9678"/>
                    <a:pt x="5428" y="12907"/>
                  </a:cubicBezTo>
                  <a:cubicBezTo>
                    <a:pt x="9028" y="16137"/>
                    <a:pt x="15200" y="18784"/>
                    <a:pt x="21371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5" name="Line"/>
            <p:cNvSpPr/>
            <p:nvPr/>
          </p:nvSpPr>
          <p:spPr>
            <a:xfrm>
              <a:off x="4317545" y="279025"/>
              <a:ext cx="289298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6" extrusionOk="0">
                  <a:moveTo>
                    <a:pt x="11752" y="0"/>
                  </a:moveTo>
                  <a:cubicBezTo>
                    <a:pt x="8323" y="5457"/>
                    <a:pt x="4894" y="10914"/>
                    <a:pt x="2837" y="14211"/>
                  </a:cubicBezTo>
                  <a:cubicBezTo>
                    <a:pt x="780" y="17507"/>
                    <a:pt x="94" y="18644"/>
                    <a:pt x="9" y="19667"/>
                  </a:cubicBezTo>
                  <a:cubicBezTo>
                    <a:pt x="-77" y="20691"/>
                    <a:pt x="437" y="21600"/>
                    <a:pt x="2580" y="21486"/>
                  </a:cubicBezTo>
                  <a:cubicBezTo>
                    <a:pt x="4723" y="21373"/>
                    <a:pt x="8494" y="20236"/>
                    <a:pt x="11752" y="18872"/>
                  </a:cubicBezTo>
                  <a:cubicBezTo>
                    <a:pt x="15009" y="17507"/>
                    <a:pt x="17752" y="15916"/>
                    <a:pt x="19380" y="14665"/>
                  </a:cubicBezTo>
                  <a:cubicBezTo>
                    <a:pt x="21009" y="13415"/>
                    <a:pt x="21523" y="12505"/>
                    <a:pt x="21266" y="11823"/>
                  </a:cubicBezTo>
                  <a:cubicBezTo>
                    <a:pt x="21009" y="11141"/>
                    <a:pt x="19980" y="10686"/>
                    <a:pt x="18952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6" name="Line"/>
            <p:cNvSpPr/>
            <p:nvPr/>
          </p:nvSpPr>
          <p:spPr>
            <a:xfrm>
              <a:off x="4646682" y="334830"/>
              <a:ext cx="53480" cy="218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8" extrusionOk="0">
                  <a:moveTo>
                    <a:pt x="18783" y="0"/>
                  </a:moveTo>
                  <a:cubicBezTo>
                    <a:pt x="13148" y="4775"/>
                    <a:pt x="7513" y="9549"/>
                    <a:pt x="4226" y="12619"/>
                  </a:cubicBezTo>
                  <a:cubicBezTo>
                    <a:pt x="939" y="15688"/>
                    <a:pt x="0" y="17053"/>
                    <a:pt x="0" y="18303"/>
                  </a:cubicBezTo>
                  <a:cubicBezTo>
                    <a:pt x="0" y="19554"/>
                    <a:pt x="939" y="20691"/>
                    <a:pt x="4696" y="21145"/>
                  </a:cubicBezTo>
                  <a:cubicBezTo>
                    <a:pt x="8452" y="21600"/>
                    <a:pt x="15026" y="21373"/>
                    <a:pt x="21600" y="21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7" name="Line"/>
            <p:cNvSpPr/>
            <p:nvPr/>
          </p:nvSpPr>
          <p:spPr>
            <a:xfrm>
              <a:off x="4813225" y="146488"/>
              <a:ext cx="270597" cy="38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40" extrusionOk="0">
                  <a:moveTo>
                    <a:pt x="18162" y="0"/>
                  </a:moveTo>
                  <a:cubicBezTo>
                    <a:pt x="17793" y="4478"/>
                    <a:pt x="17423" y="8956"/>
                    <a:pt x="17147" y="11590"/>
                  </a:cubicBezTo>
                  <a:cubicBezTo>
                    <a:pt x="16870" y="14224"/>
                    <a:pt x="16685" y="15015"/>
                    <a:pt x="16500" y="15739"/>
                  </a:cubicBezTo>
                  <a:cubicBezTo>
                    <a:pt x="16316" y="16463"/>
                    <a:pt x="16131" y="17122"/>
                    <a:pt x="15485" y="17320"/>
                  </a:cubicBezTo>
                  <a:cubicBezTo>
                    <a:pt x="14839" y="17517"/>
                    <a:pt x="13731" y="17254"/>
                    <a:pt x="12162" y="16727"/>
                  </a:cubicBezTo>
                  <a:cubicBezTo>
                    <a:pt x="10593" y="16200"/>
                    <a:pt x="8562" y="15410"/>
                    <a:pt x="6900" y="15015"/>
                  </a:cubicBezTo>
                  <a:cubicBezTo>
                    <a:pt x="5239" y="14620"/>
                    <a:pt x="3947" y="14620"/>
                    <a:pt x="2839" y="15212"/>
                  </a:cubicBezTo>
                  <a:cubicBezTo>
                    <a:pt x="1731" y="15805"/>
                    <a:pt x="808" y="16990"/>
                    <a:pt x="347" y="17978"/>
                  </a:cubicBezTo>
                  <a:cubicBezTo>
                    <a:pt x="-115" y="18966"/>
                    <a:pt x="-115" y="19756"/>
                    <a:pt x="347" y="20415"/>
                  </a:cubicBezTo>
                  <a:cubicBezTo>
                    <a:pt x="808" y="21073"/>
                    <a:pt x="1731" y="21600"/>
                    <a:pt x="5331" y="21534"/>
                  </a:cubicBezTo>
                  <a:cubicBezTo>
                    <a:pt x="8931" y="21468"/>
                    <a:pt x="15208" y="20810"/>
                    <a:pt x="21485" y="201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8" name="Line"/>
            <p:cNvSpPr/>
            <p:nvPr/>
          </p:nvSpPr>
          <p:spPr>
            <a:xfrm>
              <a:off x="5126717" y="334830"/>
              <a:ext cx="187301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extrusionOk="0">
                  <a:moveTo>
                    <a:pt x="21481" y="0"/>
                  </a:moveTo>
                  <a:cubicBezTo>
                    <a:pt x="16414" y="1029"/>
                    <a:pt x="11348" y="2057"/>
                    <a:pt x="8148" y="2957"/>
                  </a:cubicBezTo>
                  <a:cubicBezTo>
                    <a:pt x="4948" y="3857"/>
                    <a:pt x="3614" y="4629"/>
                    <a:pt x="2414" y="5529"/>
                  </a:cubicBezTo>
                  <a:cubicBezTo>
                    <a:pt x="1214" y="6429"/>
                    <a:pt x="148" y="7457"/>
                    <a:pt x="14" y="8486"/>
                  </a:cubicBezTo>
                  <a:cubicBezTo>
                    <a:pt x="-119" y="9514"/>
                    <a:pt x="681" y="10543"/>
                    <a:pt x="3748" y="11829"/>
                  </a:cubicBezTo>
                  <a:cubicBezTo>
                    <a:pt x="6814" y="13114"/>
                    <a:pt x="12148" y="14657"/>
                    <a:pt x="15081" y="16071"/>
                  </a:cubicBezTo>
                  <a:cubicBezTo>
                    <a:pt x="18014" y="17486"/>
                    <a:pt x="18548" y="18771"/>
                    <a:pt x="18014" y="19671"/>
                  </a:cubicBezTo>
                  <a:cubicBezTo>
                    <a:pt x="17481" y="20571"/>
                    <a:pt x="15881" y="21086"/>
                    <a:pt x="14014" y="21343"/>
                  </a:cubicBezTo>
                  <a:cubicBezTo>
                    <a:pt x="12148" y="21600"/>
                    <a:pt x="10014" y="21600"/>
                    <a:pt x="78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59" name="Line"/>
            <p:cNvSpPr/>
            <p:nvPr/>
          </p:nvSpPr>
          <p:spPr>
            <a:xfrm>
              <a:off x="4721089" y="0"/>
              <a:ext cx="12556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0" name="Line"/>
            <p:cNvSpPr/>
            <p:nvPr/>
          </p:nvSpPr>
          <p:spPr>
            <a:xfrm>
              <a:off x="5663995" y="299951"/>
              <a:ext cx="406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0"/>
                  </a:moveTo>
                  <a:cubicBezTo>
                    <a:pt x="6582" y="1751"/>
                    <a:pt x="2982" y="3503"/>
                    <a:pt x="1182" y="6519"/>
                  </a:cubicBezTo>
                  <a:cubicBezTo>
                    <a:pt x="-618" y="9535"/>
                    <a:pt x="-618" y="13816"/>
                    <a:pt x="2982" y="16541"/>
                  </a:cubicBezTo>
                  <a:cubicBezTo>
                    <a:pt x="6582" y="19265"/>
                    <a:pt x="13782" y="20432"/>
                    <a:pt x="209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1" name="Line"/>
            <p:cNvSpPr/>
            <p:nvPr/>
          </p:nvSpPr>
          <p:spPr>
            <a:xfrm>
              <a:off x="5750877" y="316608"/>
              <a:ext cx="295581" cy="27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91" extrusionOk="0">
                  <a:moveTo>
                    <a:pt x="1202" y="1411"/>
                  </a:moveTo>
                  <a:cubicBezTo>
                    <a:pt x="864" y="5371"/>
                    <a:pt x="527" y="9331"/>
                    <a:pt x="274" y="11851"/>
                  </a:cubicBezTo>
                  <a:cubicBezTo>
                    <a:pt x="21" y="14371"/>
                    <a:pt x="-148" y="15451"/>
                    <a:pt x="189" y="15901"/>
                  </a:cubicBezTo>
                  <a:cubicBezTo>
                    <a:pt x="527" y="16351"/>
                    <a:pt x="1371" y="16171"/>
                    <a:pt x="2974" y="14281"/>
                  </a:cubicBezTo>
                  <a:cubicBezTo>
                    <a:pt x="4577" y="12391"/>
                    <a:pt x="6940" y="8791"/>
                    <a:pt x="8290" y="6541"/>
                  </a:cubicBezTo>
                  <a:cubicBezTo>
                    <a:pt x="9640" y="4291"/>
                    <a:pt x="9977" y="3391"/>
                    <a:pt x="10399" y="2401"/>
                  </a:cubicBezTo>
                  <a:cubicBezTo>
                    <a:pt x="10821" y="1411"/>
                    <a:pt x="11327" y="331"/>
                    <a:pt x="12002" y="61"/>
                  </a:cubicBezTo>
                  <a:cubicBezTo>
                    <a:pt x="12677" y="-209"/>
                    <a:pt x="13521" y="331"/>
                    <a:pt x="14955" y="3571"/>
                  </a:cubicBezTo>
                  <a:cubicBezTo>
                    <a:pt x="16390" y="6811"/>
                    <a:pt x="18415" y="12751"/>
                    <a:pt x="19596" y="16171"/>
                  </a:cubicBezTo>
                  <a:cubicBezTo>
                    <a:pt x="20777" y="19591"/>
                    <a:pt x="21115" y="20491"/>
                    <a:pt x="21452" y="21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2" name="Line"/>
            <p:cNvSpPr/>
            <p:nvPr/>
          </p:nvSpPr>
          <p:spPr>
            <a:xfrm>
              <a:off x="6304556" y="242234"/>
              <a:ext cx="246622" cy="299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24" extrusionOk="0">
                  <a:moveTo>
                    <a:pt x="7800" y="3104"/>
                  </a:moveTo>
                  <a:cubicBezTo>
                    <a:pt x="8600" y="2444"/>
                    <a:pt x="9400" y="1785"/>
                    <a:pt x="10100" y="1125"/>
                  </a:cubicBezTo>
                  <a:cubicBezTo>
                    <a:pt x="10800" y="466"/>
                    <a:pt x="11400" y="-194"/>
                    <a:pt x="11100" y="53"/>
                  </a:cubicBezTo>
                  <a:cubicBezTo>
                    <a:pt x="10800" y="301"/>
                    <a:pt x="9600" y="1455"/>
                    <a:pt x="7700" y="3269"/>
                  </a:cubicBezTo>
                  <a:cubicBezTo>
                    <a:pt x="5800" y="5082"/>
                    <a:pt x="3200" y="7556"/>
                    <a:pt x="1700" y="9204"/>
                  </a:cubicBezTo>
                  <a:cubicBezTo>
                    <a:pt x="200" y="10853"/>
                    <a:pt x="-200" y="11678"/>
                    <a:pt x="600" y="12172"/>
                  </a:cubicBezTo>
                  <a:cubicBezTo>
                    <a:pt x="1400" y="12667"/>
                    <a:pt x="3400" y="12832"/>
                    <a:pt x="6600" y="13162"/>
                  </a:cubicBezTo>
                  <a:cubicBezTo>
                    <a:pt x="9800" y="13491"/>
                    <a:pt x="14200" y="13986"/>
                    <a:pt x="16800" y="14563"/>
                  </a:cubicBezTo>
                  <a:cubicBezTo>
                    <a:pt x="19400" y="15140"/>
                    <a:pt x="20200" y="15800"/>
                    <a:pt x="20700" y="16542"/>
                  </a:cubicBezTo>
                  <a:cubicBezTo>
                    <a:pt x="21200" y="17284"/>
                    <a:pt x="21400" y="18108"/>
                    <a:pt x="21000" y="18768"/>
                  </a:cubicBezTo>
                  <a:cubicBezTo>
                    <a:pt x="20600" y="19427"/>
                    <a:pt x="19600" y="19922"/>
                    <a:pt x="17100" y="20417"/>
                  </a:cubicBezTo>
                  <a:cubicBezTo>
                    <a:pt x="14600" y="20911"/>
                    <a:pt x="10600" y="21406"/>
                    <a:pt x="7500" y="21159"/>
                  </a:cubicBezTo>
                  <a:cubicBezTo>
                    <a:pt x="4400" y="20911"/>
                    <a:pt x="2200" y="19922"/>
                    <a:pt x="0" y="18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3" name="Line"/>
            <p:cNvSpPr/>
            <p:nvPr/>
          </p:nvSpPr>
          <p:spPr>
            <a:xfrm>
              <a:off x="6575368" y="31331"/>
              <a:ext cx="454654" cy="48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21" extrusionOk="0">
                  <a:moveTo>
                    <a:pt x="2676" y="14827"/>
                  </a:moveTo>
                  <a:cubicBezTo>
                    <a:pt x="2895" y="14216"/>
                    <a:pt x="3113" y="13605"/>
                    <a:pt x="2949" y="13350"/>
                  </a:cubicBezTo>
                  <a:cubicBezTo>
                    <a:pt x="2786" y="13095"/>
                    <a:pt x="2240" y="13197"/>
                    <a:pt x="1749" y="13758"/>
                  </a:cubicBezTo>
                  <a:cubicBezTo>
                    <a:pt x="1258" y="14318"/>
                    <a:pt x="822" y="15337"/>
                    <a:pt x="440" y="16509"/>
                  </a:cubicBezTo>
                  <a:cubicBezTo>
                    <a:pt x="58" y="17680"/>
                    <a:pt x="-269" y="19005"/>
                    <a:pt x="331" y="19973"/>
                  </a:cubicBezTo>
                  <a:cubicBezTo>
                    <a:pt x="931" y="20941"/>
                    <a:pt x="2458" y="21552"/>
                    <a:pt x="4040" y="20992"/>
                  </a:cubicBezTo>
                  <a:cubicBezTo>
                    <a:pt x="5622" y="20431"/>
                    <a:pt x="7258" y="18699"/>
                    <a:pt x="8295" y="15846"/>
                  </a:cubicBezTo>
                  <a:cubicBezTo>
                    <a:pt x="9331" y="12994"/>
                    <a:pt x="9767" y="9020"/>
                    <a:pt x="9986" y="6422"/>
                  </a:cubicBezTo>
                  <a:cubicBezTo>
                    <a:pt x="10204" y="3824"/>
                    <a:pt x="10204" y="2601"/>
                    <a:pt x="10204" y="1633"/>
                  </a:cubicBezTo>
                  <a:cubicBezTo>
                    <a:pt x="10204" y="665"/>
                    <a:pt x="10204" y="-48"/>
                    <a:pt x="10367" y="3"/>
                  </a:cubicBezTo>
                  <a:cubicBezTo>
                    <a:pt x="10531" y="54"/>
                    <a:pt x="10858" y="869"/>
                    <a:pt x="11186" y="2958"/>
                  </a:cubicBezTo>
                  <a:cubicBezTo>
                    <a:pt x="11513" y="5046"/>
                    <a:pt x="11840" y="8409"/>
                    <a:pt x="11895" y="11414"/>
                  </a:cubicBezTo>
                  <a:cubicBezTo>
                    <a:pt x="11949" y="14420"/>
                    <a:pt x="11731" y="17069"/>
                    <a:pt x="11622" y="18699"/>
                  </a:cubicBezTo>
                  <a:cubicBezTo>
                    <a:pt x="11513" y="20329"/>
                    <a:pt x="11513" y="20941"/>
                    <a:pt x="11786" y="21144"/>
                  </a:cubicBezTo>
                  <a:cubicBezTo>
                    <a:pt x="12058" y="21348"/>
                    <a:pt x="12604" y="21144"/>
                    <a:pt x="13367" y="20075"/>
                  </a:cubicBezTo>
                  <a:cubicBezTo>
                    <a:pt x="14131" y="19005"/>
                    <a:pt x="15113" y="17069"/>
                    <a:pt x="15767" y="15744"/>
                  </a:cubicBezTo>
                  <a:cubicBezTo>
                    <a:pt x="16422" y="14420"/>
                    <a:pt x="16749" y="13707"/>
                    <a:pt x="17131" y="13197"/>
                  </a:cubicBezTo>
                  <a:cubicBezTo>
                    <a:pt x="17513" y="12688"/>
                    <a:pt x="17949" y="12382"/>
                    <a:pt x="18331" y="12433"/>
                  </a:cubicBezTo>
                  <a:cubicBezTo>
                    <a:pt x="18713" y="12484"/>
                    <a:pt x="19040" y="12892"/>
                    <a:pt x="19204" y="14267"/>
                  </a:cubicBezTo>
                  <a:cubicBezTo>
                    <a:pt x="19367" y="15643"/>
                    <a:pt x="19367" y="17986"/>
                    <a:pt x="19367" y="19412"/>
                  </a:cubicBezTo>
                  <a:cubicBezTo>
                    <a:pt x="19367" y="20839"/>
                    <a:pt x="19367" y="21348"/>
                    <a:pt x="19695" y="21195"/>
                  </a:cubicBezTo>
                  <a:cubicBezTo>
                    <a:pt x="20022" y="21043"/>
                    <a:pt x="20676" y="20227"/>
                    <a:pt x="21331" y="194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4" name="Line"/>
            <p:cNvSpPr/>
            <p:nvPr/>
          </p:nvSpPr>
          <p:spPr>
            <a:xfrm>
              <a:off x="7054332" y="343394"/>
              <a:ext cx="559766" cy="184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138" extrusionOk="0">
                  <a:moveTo>
                    <a:pt x="2793" y="2218"/>
                  </a:moveTo>
                  <a:cubicBezTo>
                    <a:pt x="3235" y="2218"/>
                    <a:pt x="3678" y="2218"/>
                    <a:pt x="3988" y="2885"/>
                  </a:cubicBezTo>
                  <a:cubicBezTo>
                    <a:pt x="4298" y="3551"/>
                    <a:pt x="4475" y="4885"/>
                    <a:pt x="4386" y="6751"/>
                  </a:cubicBezTo>
                  <a:cubicBezTo>
                    <a:pt x="4298" y="8618"/>
                    <a:pt x="3944" y="11018"/>
                    <a:pt x="3590" y="12885"/>
                  </a:cubicBezTo>
                  <a:cubicBezTo>
                    <a:pt x="3235" y="14751"/>
                    <a:pt x="2881" y="16085"/>
                    <a:pt x="2616" y="17418"/>
                  </a:cubicBezTo>
                  <a:cubicBezTo>
                    <a:pt x="2350" y="18751"/>
                    <a:pt x="2173" y="20085"/>
                    <a:pt x="2306" y="20751"/>
                  </a:cubicBezTo>
                  <a:cubicBezTo>
                    <a:pt x="2439" y="21418"/>
                    <a:pt x="2881" y="21418"/>
                    <a:pt x="3988" y="19151"/>
                  </a:cubicBezTo>
                  <a:cubicBezTo>
                    <a:pt x="5094" y="16885"/>
                    <a:pt x="6865" y="12351"/>
                    <a:pt x="7839" y="9285"/>
                  </a:cubicBezTo>
                  <a:cubicBezTo>
                    <a:pt x="8812" y="6218"/>
                    <a:pt x="8990" y="4618"/>
                    <a:pt x="8724" y="3418"/>
                  </a:cubicBezTo>
                  <a:cubicBezTo>
                    <a:pt x="8458" y="2218"/>
                    <a:pt x="7750" y="1418"/>
                    <a:pt x="6644" y="1018"/>
                  </a:cubicBezTo>
                  <a:cubicBezTo>
                    <a:pt x="5537" y="618"/>
                    <a:pt x="4032" y="618"/>
                    <a:pt x="2749" y="1151"/>
                  </a:cubicBezTo>
                  <a:cubicBezTo>
                    <a:pt x="1465" y="1685"/>
                    <a:pt x="403" y="2751"/>
                    <a:pt x="93" y="3285"/>
                  </a:cubicBezTo>
                  <a:cubicBezTo>
                    <a:pt x="-217" y="3818"/>
                    <a:pt x="226" y="3818"/>
                    <a:pt x="1819" y="3151"/>
                  </a:cubicBezTo>
                  <a:cubicBezTo>
                    <a:pt x="3412" y="2485"/>
                    <a:pt x="6157" y="1151"/>
                    <a:pt x="7927" y="485"/>
                  </a:cubicBezTo>
                  <a:cubicBezTo>
                    <a:pt x="9698" y="-182"/>
                    <a:pt x="10494" y="-182"/>
                    <a:pt x="10893" y="618"/>
                  </a:cubicBezTo>
                  <a:cubicBezTo>
                    <a:pt x="11291" y="1418"/>
                    <a:pt x="11291" y="3018"/>
                    <a:pt x="11026" y="5418"/>
                  </a:cubicBezTo>
                  <a:cubicBezTo>
                    <a:pt x="10760" y="7818"/>
                    <a:pt x="10229" y="11018"/>
                    <a:pt x="10008" y="13285"/>
                  </a:cubicBezTo>
                  <a:cubicBezTo>
                    <a:pt x="9786" y="15551"/>
                    <a:pt x="9875" y="16885"/>
                    <a:pt x="10140" y="17551"/>
                  </a:cubicBezTo>
                  <a:cubicBezTo>
                    <a:pt x="10406" y="18218"/>
                    <a:pt x="10849" y="18218"/>
                    <a:pt x="12398" y="17151"/>
                  </a:cubicBezTo>
                  <a:cubicBezTo>
                    <a:pt x="13947" y="16085"/>
                    <a:pt x="16603" y="13951"/>
                    <a:pt x="18196" y="12351"/>
                  </a:cubicBezTo>
                  <a:cubicBezTo>
                    <a:pt x="19790" y="10751"/>
                    <a:pt x="20321" y="9685"/>
                    <a:pt x="20719" y="8618"/>
                  </a:cubicBezTo>
                  <a:cubicBezTo>
                    <a:pt x="21117" y="7551"/>
                    <a:pt x="21383" y="6485"/>
                    <a:pt x="21294" y="5951"/>
                  </a:cubicBezTo>
                  <a:cubicBezTo>
                    <a:pt x="21206" y="5418"/>
                    <a:pt x="20763" y="5418"/>
                    <a:pt x="19613" y="6085"/>
                  </a:cubicBezTo>
                  <a:cubicBezTo>
                    <a:pt x="18462" y="6751"/>
                    <a:pt x="16603" y="8085"/>
                    <a:pt x="15363" y="8751"/>
                  </a:cubicBezTo>
                  <a:cubicBezTo>
                    <a:pt x="14124" y="9418"/>
                    <a:pt x="13504" y="9418"/>
                    <a:pt x="13327" y="8885"/>
                  </a:cubicBezTo>
                  <a:cubicBezTo>
                    <a:pt x="13150" y="8351"/>
                    <a:pt x="13416" y="7285"/>
                    <a:pt x="13903" y="5818"/>
                  </a:cubicBezTo>
                  <a:cubicBezTo>
                    <a:pt x="14390" y="4351"/>
                    <a:pt x="15098" y="2485"/>
                    <a:pt x="15806" y="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5" name="Line"/>
            <p:cNvSpPr/>
            <p:nvPr/>
          </p:nvSpPr>
          <p:spPr>
            <a:xfrm>
              <a:off x="7678754" y="90683"/>
              <a:ext cx="1753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5" h="21600" extrusionOk="0">
                  <a:moveTo>
                    <a:pt x="0" y="0"/>
                  </a:moveTo>
                  <a:cubicBezTo>
                    <a:pt x="10800" y="1934"/>
                    <a:pt x="21600" y="3869"/>
                    <a:pt x="20250" y="6716"/>
                  </a:cubicBezTo>
                  <a:cubicBezTo>
                    <a:pt x="18900" y="9564"/>
                    <a:pt x="5400" y="13325"/>
                    <a:pt x="2700" y="15958"/>
                  </a:cubicBezTo>
                  <a:cubicBezTo>
                    <a:pt x="0" y="18591"/>
                    <a:pt x="8100" y="2009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6" name="Line"/>
            <p:cNvSpPr/>
            <p:nvPr/>
          </p:nvSpPr>
          <p:spPr>
            <a:xfrm>
              <a:off x="8137803" y="224780"/>
              <a:ext cx="342039" cy="313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103" extrusionOk="0">
                  <a:moveTo>
                    <a:pt x="4900" y="7408"/>
                  </a:moveTo>
                  <a:cubicBezTo>
                    <a:pt x="3879" y="6938"/>
                    <a:pt x="2857" y="6468"/>
                    <a:pt x="2127" y="6625"/>
                  </a:cubicBezTo>
                  <a:cubicBezTo>
                    <a:pt x="1397" y="6781"/>
                    <a:pt x="960" y="7564"/>
                    <a:pt x="595" y="9051"/>
                  </a:cubicBezTo>
                  <a:cubicBezTo>
                    <a:pt x="230" y="10538"/>
                    <a:pt x="-62" y="12729"/>
                    <a:pt x="11" y="14608"/>
                  </a:cubicBezTo>
                  <a:cubicBezTo>
                    <a:pt x="84" y="16486"/>
                    <a:pt x="522" y="18051"/>
                    <a:pt x="1908" y="18521"/>
                  </a:cubicBezTo>
                  <a:cubicBezTo>
                    <a:pt x="3295" y="18990"/>
                    <a:pt x="5630" y="18364"/>
                    <a:pt x="7381" y="17738"/>
                  </a:cubicBezTo>
                  <a:cubicBezTo>
                    <a:pt x="9133" y="17112"/>
                    <a:pt x="10300" y="16486"/>
                    <a:pt x="11103" y="16564"/>
                  </a:cubicBezTo>
                  <a:cubicBezTo>
                    <a:pt x="11906" y="16642"/>
                    <a:pt x="12343" y="17425"/>
                    <a:pt x="12708" y="18442"/>
                  </a:cubicBezTo>
                  <a:cubicBezTo>
                    <a:pt x="13073" y="19460"/>
                    <a:pt x="13365" y="20712"/>
                    <a:pt x="14095" y="21025"/>
                  </a:cubicBezTo>
                  <a:cubicBezTo>
                    <a:pt x="14824" y="21338"/>
                    <a:pt x="15992" y="20712"/>
                    <a:pt x="17306" y="18912"/>
                  </a:cubicBezTo>
                  <a:cubicBezTo>
                    <a:pt x="18619" y="17112"/>
                    <a:pt x="20079" y="14138"/>
                    <a:pt x="20808" y="11242"/>
                  </a:cubicBezTo>
                  <a:cubicBezTo>
                    <a:pt x="21538" y="8347"/>
                    <a:pt x="21538" y="5529"/>
                    <a:pt x="21392" y="3729"/>
                  </a:cubicBezTo>
                  <a:cubicBezTo>
                    <a:pt x="21246" y="1929"/>
                    <a:pt x="20954" y="1147"/>
                    <a:pt x="20443" y="599"/>
                  </a:cubicBezTo>
                  <a:cubicBezTo>
                    <a:pt x="19933" y="51"/>
                    <a:pt x="19203" y="-262"/>
                    <a:pt x="18692" y="286"/>
                  </a:cubicBezTo>
                  <a:cubicBezTo>
                    <a:pt x="18181" y="834"/>
                    <a:pt x="17889" y="2242"/>
                    <a:pt x="17597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7" name="Line"/>
            <p:cNvSpPr/>
            <p:nvPr/>
          </p:nvSpPr>
          <p:spPr>
            <a:xfrm>
              <a:off x="8543732" y="27902"/>
              <a:ext cx="244148" cy="515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0"/>
                  </a:moveTo>
                  <a:cubicBezTo>
                    <a:pt x="0" y="3600"/>
                    <a:pt x="0" y="7200"/>
                    <a:pt x="309" y="10314"/>
                  </a:cubicBezTo>
                  <a:cubicBezTo>
                    <a:pt x="617" y="13427"/>
                    <a:pt x="1234" y="16054"/>
                    <a:pt x="1851" y="17611"/>
                  </a:cubicBezTo>
                  <a:cubicBezTo>
                    <a:pt x="2469" y="19168"/>
                    <a:pt x="3086" y="19654"/>
                    <a:pt x="3806" y="19703"/>
                  </a:cubicBezTo>
                  <a:cubicBezTo>
                    <a:pt x="4526" y="19751"/>
                    <a:pt x="5349" y="19362"/>
                    <a:pt x="6583" y="18049"/>
                  </a:cubicBezTo>
                  <a:cubicBezTo>
                    <a:pt x="7817" y="16735"/>
                    <a:pt x="9463" y="14497"/>
                    <a:pt x="10594" y="13038"/>
                  </a:cubicBezTo>
                  <a:cubicBezTo>
                    <a:pt x="11726" y="11578"/>
                    <a:pt x="12343" y="10897"/>
                    <a:pt x="12754" y="10800"/>
                  </a:cubicBezTo>
                  <a:cubicBezTo>
                    <a:pt x="13166" y="10703"/>
                    <a:pt x="13371" y="11189"/>
                    <a:pt x="13577" y="12649"/>
                  </a:cubicBezTo>
                  <a:cubicBezTo>
                    <a:pt x="13783" y="14108"/>
                    <a:pt x="13989" y="16541"/>
                    <a:pt x="14297" y="18000"/>
                  </a:cubicBezTo>
                  <a:cubicBezTo>
                    <a:pt x="14606" y="19459"/>
                    <a:pt x="15017" y="19946"/>
                    <a:pt x="15531" y="20481"/>
                  </a:cubicBezTo>
                  <a:cubicBezTo>
                    <a:pt x="16046" y="21016"/>
                    <a:pt x="16663" y="21600"/>
                    <a:pt x="17691" y="21551"/>
                  </a:cubicBezTo>
                  <a:cubicBezTo>
                    <a:pt x="18720" y="21503"/>
                    <a:pt x="20160" y="20822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8" name="Line"/>
            <p:cNvSpPr/>
            <p:nvPr/>
          </p:nvSpPr>
          <p:spPr>
            <a:xfrm>
              <a:off x="8794855" y="282344"/>
              <a:ext cx="252357" cy="24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0707" extrusionOk="0">
                  <a:moveTo>
                    <a:pt x="2893" y="7446"/>
                  </a:moveTo>
                  <a:cubicBezTo>
                    <a:pt x="3857" y="7446"/>
                    <a:pt x="4821" y="7446"/>
                    <a:pt x="5400" y="8040"/>
                  </a:cubicBezTo>
                  <a:cubicBezTo>
                    <a:pt x="5979" y="8635"/>
                    <a:pt x="6171" y="9824"/>
                    <a:pt x="6171" y="11904"/>
                  </a:cubicBezTo>
                  <a:cubicBezTo>
                    <a:pt x="6171" y="13985"/>
                    <a:pt x="5979" y="16958"/>
                    <a:pt x="6268" y="18741"/>
                  </a:cubicBezTo>
                  <a:cubicBezTo>
                    <a:pt x="6557" y="20525"/>
                    <a:pt x="7329" y="21119"/>
                    <a:pt x="9643" y="20425"/>
                  </a:cubicBezTo>
                  <a:cubicBezTo>
                    <a:pt x="11957" y="19732"/>
                    <a:pt x="15814" y="17750"/>
                    <a:pt x="18225" y="14381"/>
                  </a:cubicBezTo>
                  <a:cubicBezTo>
                    <a:pt x="20636" y="11013"/>
                    <a:pt x="21600" y="6257"/>
                    <a:pt x="20443" y="3383"/>
                  </a:cubicBezTo>
                  <a:cubicBezTo>
                    <a:pt x="19286" y="510"/>
                    <a:pt x="16007" y="-481"/>
                    <a:pt x="12246" y="213"/>
                  </a:cubicBezTo>
                  <a:cubicBezTo>
                    <a:pt x="8486" y="906"/>
                    <a:pt x="4243" y="3284"/>
                    <a:pt x="0" y="5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69" name="Line"/>
            <p:cNvSpPr/>
            <p:nvPr/>
          </p:nvSpPr>
          <p:spPr>
            <a:xfrm>
              <a:off x="9443062" y="135929"/>
              <a:ext cx="328508" cy="36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76" extrusionOk="0">
                  <a:moveTo>
                    <a:pt x="6334" y="9233"/>
                  </a:moveTo>
                  <a:cubicBezTo>
                    <a:pt x="5584" y="8960"/>
                    <a:pt x="4834" y="8686"/>
                    <a:pt x="4009" y="9575"/>
                  </a:cubicBezTo>
                  <a:cubicBezTo>
                    <a:pt x="3184" y="10464"/>
                    <a:pt x="2284" y="12514"/>
                    <a:pt x="1534" y="14360"/>
                  </a:cubicBezTo>
                  <a:cubicBezTo>
                    <a:pt x="784" y="16205"/>
                    <a:pt x="184" y="17846"/>
                    <a:pt x="34" y="19008"/>
                  </a:cubicBezTo>
                  <a:cubicBezTo>
                    <a:pt x="-116" y="20170"/>
                    <a:pt x="184" y="20853"/>
                    <a:pt x="1909" y="20580"/>
                  </a:cubicBezTo>
                  <a:cubicBezTo>
                    <a:pt x="3634" y="20307"/>
                    <a:pt x="6784" y="19076"/>
                    <a:pt x="8734" y="18256"/>
                  </a:cubicBezTo>
                  <a:cubicBezTo>
                    <a:pt x="10684" y="17436"/>
                    <a:pt x="11434" y="17026"/>
                    <a:pt x="12034" y="17094"/>
                  </a:cubicBezTo>
                  <a:cubicBezTo>
                    <a:pt x="12634" y="17162"/>
                    <a:pt x="13084" y="17709"/>
                    <a:pt x="13384" y="18324"/>
                  </a:cubicBezTo>
                  <a:cubicBezTo>
                    <a:pt x="13684" y="18940"/>
                    <a:pt x="13834" y="19623"/>
                    <a:pt x="14134" y="20238"/>
                  </a:cubicBezTo>
                  <a:cubicBezTo>
                    <a:pt x="14434" y="20853"/>
                    <a:pt x="14884" y="21400"/>
                    <a:pt x="15484" y="21469"/>
                  </a:cubicBezTo>
                  <a:cubicBezTo>
                    <a:pt x="16084" y="21537"/>
                    <a:pt x="16834" y="21127"/>
                    <a:pt x="17959" y="19350"/>
                  </a:cubicBezTo>
                  <a:cubicBezTo>
                    <a:pt x="19084" y="17572"/>
                    <a:pt x="20584" y="14428"/>
                    <a:pt x="21034" y="11215"/>
                  </a:cubicBezTo>
                  <a:cubicBezTo>
                    <a:pt x="21484" y="8003"/>
                    <a:pt x="20884" y="4722"/>
                    <a:pt x="20359" y="2740"/>
                  </a:cubicBezTo>
                  <a:cubicBezTo>
                    <a:pt x="19834" y="757"/>
                    <a:pt x="19384" y="74"/>
                    <a:pt x="18934" y="5"/>
                  </a:cubicBezTo>
                  <a:cubicBezTo>
                    <a:pt x="18484" y="-63"/>
                    <a:pt x="18034" y="484"/>
                    <a:pt x="18034" y="2398"/>
                  </a:cubicBezTo>
                  <a:cubicBezTo>
                    <a:pt x="18034" y="4312"/>
                    <a:pt x="18484" y="7593"/>
                    <a:pt x="18934" y="108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0" name="Line"/>
            <p:cNvSpPr/>
            <p:nvPr/>
          </p:nvSpPr>
          <p:spPr>
            <a:xfrm>
              <a:off x="9859015" y="256758"/>
              <a:ext cx="148621" cy="24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6" h="21017" extrusionOk="0">
                  <a:moveTo>
                    <a:pt x="2366" y="5415"/>
                  </a:moveTo>
                  <a:cubicBezTo>
                    <a:pt x="1399" y="9539"/>
                    <a:pt x="432" y="13662"/>
                    <a:pt x="109" y="16215"/>
                  </a:cubicBezTo>
                  <a:cubicBezTo>
                    <a:pt x="-213" y="18768"/>
                    <a:pt x="109" y="19750"/>
                    <a:pt x="2044" y="20437"/>
                  </a:cubicBezTo>
                  <a:cubicBezTo>
                    <a:pt x="3978" y="21124"/>
                    <a:pt x="7524" y="21517"/>
                    <a:pt x="11232" y="19750"/>
                  </a:cubicBezTo>
                  <a:cubicBezTo>
                    <a:pt x="14939" y="17982"/>
                    <a:pt x="18808" y="14055"/>
                    <a:pt x="20097" y="10619"/>
                  </a:cubicBezTo>
                  <a:cubicBezTo>
                    <a:pt x="21387" y="7182"/>
                    <a:pt x="20097" y="4237"/>
                    <a:pt x="17680" y="2470"/>
                  </a:cubicBezTo>
                  <a:cubicBezTo>
                    <a:pt x="15262" y="702"/>
                    <a:pt x="11715" y="113"/>
                    <a:pt x="8975" y="15"/>
                  </a:cubicBezTo>
                  <a:cubicBezTo>
                    <a:pt x="6235" y="-83"/>
                    <a:pt x="4300" y="310"/>
                    <a:pt x="3333" y="997"/>
                  </a:cubicBezTo>
                  <a:cubicBezTo>
                    <a:pt x="2366" y="1684"/>
                    <a:pt x="2366" y="2666"/>
                    <a:pt x="3011" y="3550"/>
                  </a:cubicBezTo>
                  <a:cubicBezTo>
                    <a:pt x="3656" y="4433"/>
                    <a:pt x="4945" y="5219"/>
                    <a:pt x="6235" y="6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1" name="Line"/>
            <p:cNvSpPr/>
            <p:nvPr/>
          </p:nvSpPr>
          <p:spPr>
            <a:xfrm>
              <a:off x="10059303" y="210305"/>
              <a:ext cx="215992" cy="272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234" extrusionOk="0">
                  <a:moveTo>
                    <a:pt x="1864" y="11354"/>
                  </a:moveTo>
                  <a:cubicBezTo>
                    <a:pt x="1182" y="13532"/>
                    <a:pt x="500" y="15711"/>
                    <a:pt x="159" y="17435"/>
                  </a:cubicBezTo>
                  <a:cubicBezTo>
                    <a:pt x="-182" y="19159"/>
                    <a:pt x="-182" y="20430"/>
                    <a:pt x="2319" y="20974"/>
                  </a:cubicBezTo>
                  <a:cubicBezTo>
                    <a:pt x="4820" y="21519"/>
                    <a:pt x="9822" y="21337"/>
                    <a:pt x="13460" y="19159"/>
                  </a:cubicBezTo>
                  <a:cubicBezTo>
                    <a:pt x="17098" y="16981"/>
                    <a:pt x="19372" y="12806"/>
                    <a:pt x="20395" y="9539"/>
                  </a:cubicBezTo>
                  <a:cubicBezTo>
                    <a:pt x="21418" y="6272"/>
                    <a:pt x="21191" y="3912"/>
                    <a:pt x="20736" y="2369"/>
                  </a:cubicBezTo>
                  <a:cubicBezTo>
                    <a:pt x="20281" y="827"/>
                    <a:pt x="19599" y="101"/>
                    <a:pt x="18803" y="10"/>
                  </a:cubicBezTo>
                  <a:cubicBezTo>
                    <a:pt x="18007" y="-81"/>
                    <a:pt x="17098" y="464"/>
                    <a:pt x="16757" y="1371"/>
                  </a:cubicBezTo>
                  <a:cubicBezTo>
                    <a:pt x="16416" y="2279"/>
                    <a:pt x="16643" y="3549"/>
                    <a:pt x="16871" y="4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2" name="Line"/>
            <p:cNvSpPr/>
            <p:nvPr/>
          </p:nvSpPr>
          <p:spPr>
            <a:xfrm>
              <a:off x="10338212" y="153183"/>
              <a:ext cx="68013" cy="31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60" extrusionOk="0">
                  <a:moveTo>
                    <a:pt x="8100" y="2401"/>
                  </a:moveTo>
                  <a:cubicBezTo>
                    <a:pt x="9540" y="1289"/>
                    <a:pt x="10980" y="178"/>
                    <a:pt x="10980" y="19"/>
                  </a:cubicBezTo>
                  <a:cubicBezTo>
                    <a:pt x="10980" y="-140"/>
                    <a:pt x="9540" y="654"/>
                    <a:pt x="7380" y="3751"/>
                  </a:cubicBezTo>
                  <a:cubicBezTo>
                    <a:pt x="5220" y="6848"/>
                    <a:pt x="2340" y="12248"/>
                    <a:pt x="900" y="15504"/>
                  </a:cubicBezTo>
                  <a:cubicBezTo>
                    <a:pt x="-540" y="18760"/>
                    <a:pt x="-540" y="19872"/>
                    <a:pt x="3060" y="20507"/>
                  </a:cubicBezTo>
                  <a:cubicBezTo>
                    <a:pt x="6660" y="21142"/>
                    <a:pt x="13860" y="21301"/>
                    <a:pt x="21060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3" name="Line"/>
            <p:cNvSpPr/>
            <p:nvPr/>
          </p:nvSpPr>
          <p:spPr>
            <a:xfrm>
              <a:off x="10417253" y="20926"/>
              <a:ext cx="344729" cy="49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88" extrusionOk="0">
                  <a:moveTo>
                    <a:pt x="17461" y="0"/>
                  </a:moveTo>
                  <a:cubicBezTo>
                    <a:pt x="17893" y="913"/>
                    <a:pt x="18325" y="1825"/>
                    <a:pt x="18397" y="3955"/>
                  </a:cubicBezTo>
                  <a:cubicBezTo>
                    <a:pt x="18469" y="6085"/>
                    <a:pt x="18181" y="9431"/>
                    <a:pt x="17965" y="11459"/>
                  </a:cubicBezTo>
                  <a:cubicBezTo>
                    <a:pt x="17749" y="13487"/>
                    <a:pt x="17605" y="14197"/>
                    <a:pt x="17389" y="15008"/>
                  </a:cubicBezTo>
                  <a:cubicBezTo>
                    <a:pt x="17173" y="15820"/>
                    <a:pt x="16885" y="16732"/>
                    <a:pt x="16381" y="16986"/>
                  </a:cubicBezTo>
                  <a:cubicBezTo>
                    <a:pt x="15877" y="17239"/>
                    <a:pt x="15157" y="16834"/>
                    <a:pt x="13285" y="16327"/>
                  </a:cubicBezTo>
                  <a:cubicBezTo>
                    <a:pt x="11413" y="15820"/>
                    <a:pt x="8389" y="15211"/>
                    <a:pt x="5941" y="15515"/>
                  </a:cubicBezTo>
                  <a:cubicBezTo>
                    <a:pt x="3493" y="15820"/>
                    <a:pt x="1621" y="17037"/>
                    <a:pt x="685" y="17949"/>
                  </a:cubicBezTo>
                  <a:cubicBezTo>
                    <a:pt x="-251" y="18862"/>
                    <a:pt x="-251" y="19470"/>
                    <a:pt x="829" y="20079"/>
                  </a:cubicBezTo>
                  <a:cubicBezTo>
                    <a:pt x="1909" y="20687"/>
                    <a:pt x="4069" y="21296"/>
                    <a:pt x="7381" y="21448"/>
                  </a:cubicBezTo>
                  <a:cubicBezTo>
                    <a:pt x="10693" y="21600"/>
                    <a:pt x="15157" y="21296"/>
                    <a:pt x="17677" y="20941"/>
                  </a:cubicBezTo>
                  <a:cubicBezTo>
                    <a:pt x="20197" y="20586"/>
                    <a:pt x="20773" y="20180"/>
                    <a:pt x="21349" y="197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4" name="Line"/>
            <p:cNvSpPr/>
            <p:nvPr/>
          </p:nvSpPr>
          <p:spPr>
            <a:xfrm>
              <a:off x="1486072" y="1130051"/>
              <a:ext cx="225744" cy="254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335" extrusionOk="0">
                  <a:moveTo>
                    <a:pt x="5676" y="0"/>
                  </a:moveTo>
                  <a:cubicBezTo>
                    <a:pt x="3732" y="5838"/>
                    <a:pt x="1788" y="11676"/>
                    <a:pt x="816" y="15081"/>
                  </a:cubicBezTo>
                  <a:cubicBezTo>
                    <a:pt x="-156" y="18486"/>
                    <a:pt x="-156" y="19459"/>
                    <a:pt x="276" y="20238"/>
                  </a:cubicBezTo>
                  <a:cubicBezTo>
                    <a:pt x="708" y="21016"/>
                    <a:pt x="1572" y="21600"/>
                    <a:pt x="3948" y="21211"/>
                  </a:cubicBezTo>
                  <a:cubicBezTo>
                    <a:pt x="6324" y="20822"/>
                    <a:pt x="10212" y="19459"/>
                    <a:pt x="13452" y="17027"/>
                  </a:cubicBezTo>
                  <a:cubicBezTo>
                    <a:pt x="16692" y="14595"/>
                    <a:pt x="19284" y="11092"/>
                    <a:pt x="20364" y="8270"/>
                  </a:cubicBezTo>
                  <a:cubicBezTo>
                    <a:pt x="21444" y="5449"/>
                    <a:pt x="21012" y="3308"/>
                    <a:pt x="19608" y="1946"/>
                  </a:cubicBezTo>
                  <a:cubicBezTo>
                    <a:pt x="18204" y="584"/>
                    <a:pt x="15828" y="0"/>
                    <a:pt x="13776" y="97"/>
                  </a:cubicBezTo>
                  <a:cubicBezTo>
                    <a:pt x="11724" y="195"/>
                    <a:pt x="9996" y="973"/>
                    <a:pt x="8916" y="1849"/>
                  </a:cubicBezTo>
                  <a:cubicBezTo>
                    <a:pt x="7836" y="2724"/>
                    <a:pt x="7404" y="3697"/>
                    <a:pt x="7836" y="4281"/>
                  </a:cubicBezTo>
                  <a:cubicBezTo>
                    <a:pt x="8268" y="4865"/>
                    <a:pt x="9564" y="5059"/>
                    <a:pt x="10860" y="5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5" name="Line"/>
            <p:cNvSpPr/>
            <p:nvPr/>
          </p:nvSpPr>
          <p:spPr>
            <a:xfrm>
              <a:off x="1721569" y="1102149"/>
              <a:ext cx="237172" cy="2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6041"/>
                  </a:moveTo>
                  <a:cubicBezTo>
                    <a:pt x="1059" y="6041"/>
                    <a:pt x="2118" y="6041"/>
                    <a:pt x="3071" y="7047"/>
                  </a:cubicBezTo>
                  <a:cubicBezTo>
                    <a:pt x="4024" y="8054"/>
                    <a:pt x="4871" y="10068"/>
                    <a:pt x="5506" y="12356"/>
                  </a:cubicBezTo>
                  <a:cubicBezTo>
                    <a:pt x="6141" y="14644"/>
                    <a:pt x="6565" y="17207"/>
                    <a:pt x="6671" y="18946"/>
                  </a:cubicBezTo>
                  <a:cubicBezTo>
                    <a:pt x="6776" y="20685"/>
                    <a:pt x="6565" y="21600"/>
                    <a:pt x="6459" y="21325"/>
                  </a:cubicBezTo>
                  <a:cubicBezTo>
                    <a:pt x="6353" y="21051"/>
                    <a:pt x="6353" y="19586"/>
                    <a:pt x="7412" y="16749"/>
                  </a:cubicBezTo>
                  <a:cubicBezTo>
                    <a:pt x="8471" y="13912"/>
                    <a:pt x="10588" y="9702"/>
                    <a:pt x="13129" y="6681"/>
                  </a:cubicBezTo>
                  <a:cubicBezTo>
                    <a:pt x="15671" y="3661"/>
                    <a:pt x="18635" y="1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6" name="Line"/>
            <p:cNvSpPr/>
            <p:nvPr/>
          </p:nvSpPr>
          <p:spPr>
            <a:xfrm>
              <a:off x="1929029" y="969612"/>
              <a:ext cx="280835" cy="385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9" extrusionOk="0">
                  <a:moveTo>
                    <a:pt x="12886" y="0"/>
                  </a:moveTo>
                  <a:cubicBezTo>
                    <a:pt x="13771" y="0"/>
                    <a:pt x="14656" y="0"/>
                    <a:pt x="15807" y="1479"/>
                  </a:cubicBezTo>
                  <a:cubicBezTo>
                    <a:pt x="16958" y="2957"/>
                    <a:pt x="18374" y="5914"/>
                    <a:pt x="19082" y="8164"/>
                  </a:cubicBezTo>
                  <a:cubicBezTo>
                    <a:pt x="19791" y="10414"/>
                    <a:pt x="19791" y="11957"/>
                    <a:pt x="19348" y="13307"/>
                  </a:cubicBezTo>
                  <a:cubicBezTo>
                    <a:pt x="18905" y="14657"/>
                    <a:pt x="18020" y="15814"/>
                    <a:pt x="16427" y="16264"/>
                  </a:cubicBezTo>
                  <a:cubicBezTo>
                    <a:pt x="14833" y="16714"/>
                    <a:pt x="12532" y="16457"/>
                    <a:pt x="10141" y="16200"/>
                  </a:cubicBezTo>
                  <a:cubicBezTo>
                    <a:pt x="7751" y="15943"/>
                    <a:pt x="5273" y="15686"/>
                    <a:pt x="3502" y="16136"/>
                  </a:cubicBezTo>
                  <a:cubicBezTo>
                    <a:pt x="1732" y="16586"/>
                    <a:pt x="669" y="17743"/>
                    <a:pt x="227" y="18643"/>
                  </a:cubicBezTo>
                  <a:cubicBezTo>
                    <a:pt x="-216" y="19543"/>
                    <a:pt x="-39" y="20186"/>
                    <a:pt x="1023" y="20700"/>
                  </a:cubicBezTo>
                  <a:cubicBezTo>
                    <a:pt x="2086" y="21214"/>
                    <a:pt x="4033" y="21600"/>
                    <a:pt x="7574" y="21086"/>
                  </a:cubicBezTo>
                  <a:cubicBezTo>
                    <a:pt x="11115" y="20571"/>
                    <a:pt x="16250" y="19157"/>
                    <a:pt x="21384" y="17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7" name="Line"/>
            <p:cNvSpPr/>
            <p:nvPr/>
          </p:nvSpPr>
          <p:spPr>
            <a:xfrm>
              <a:off x="2307522" y="1185856"/>
              <a:ext cx="22271" cy="1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089" extrusionOk="0">
                  <a:moveTo>
                    <a:pt x="12960" y="0"/>
                  </a:moveTo>
                  <a:cubicBezTo>
                    <a:pt x="17280" y="4569"/>
                    <a:pt x="21600" y="9138"/>
                    <a:pt x="20520" y="13085"/>
                  </a:cubicBezTo>
                  <a:cubicBezTo>
                    <a:pt x="19440" y="17031"/>
                    <a:pt x="12960" y="20354"/>
                    <a:pt x="9720" y="20977"/>
                  </a:cubicBezTo>
                  <a:cubicBezTo>
                    <a:pt x="6480" y="21600"/>
                    <a:pt x="6480" y="19523"/>
                    <a:pt x="5400" y="17446"/>
                  </a:cubicBezTo>
                  <a:cubicBezTo>
                    <a:pt x="4320" y="15369"/>
                    <a:pt x="2160" y="13292"/>
                    <a:pt x="0" y="112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8" name="Line"/>
            <p:cNvSpPr/>
            <p:nvPr/>
          </p:nvSpPr>
          <p:spPr>
            <a:xfrm>
              <a:off x="2321473" y="990538"/>
              <a:ext cx="27903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79" name="Line"/>
            <p:cNvSpPr/>
            <p:nvPr/>
          </p:nvSpPr>
          <p:spPr>
            <a:xfrm>
              <a:off x="2464838" y="1178382"/>
              <a:ext cx="240295" cy="17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099" extrusionOk="0">
                  <a:moveTo>
                    <a:pt x="2149" y="5109"/>
                  </a:moveTo>
                  <a:cubicBezTo>
                    <a:pt x="1941" y="9598"/>
                    <a:pt x="1733" y="14086"/>
                    <a:pt x="1318" y="16891"/>
                  </a:cubicBezTo>
                  <a:cubicBezTo>
                    <a:pt x="902" y="19696"/>
                    <a:pt x="279" y="20818"/>
                    <a:pt x="72" y="20678"/>
                  </a:cubicBezTo>
                  <a:cubicBezTo>
                    <a:pt x="-136" y="20538"/>
                    <a:pt x="72" y="19135"/>
                    <a:pt x="1214" y="15769"/>
                  </a:cubicBezTo>
                  <a:cubicBezTo>
                    <a:pt x="2356" y="12403"/>
                    <a:pt x="4433" y="7073"/>
                    <a:pt x="5887" y="3847"/>
                  </a:cubicBezTo>
                  <a:cubicBezTo>
                    <a:pt x="7341" y="621"/>
                    <a:pt x="8172" y="-501"/>
                    <a:pt x="9937" y="200"/>
                  </a:cubicBezTo>
                  <a:cubicBezTo>
                    <a:pt x="11702" y="902"/>
                    <a:pt x="14402" y="3426"/>
                    <a:pt x="16479" y="7213"/>
                  </a:cubicBezTo>
                  <a:cubicBezTo>
                    <a:pt x="18556" y="11000"/>
                    <a:pt x="20010" y="16050"/>
                    <a:pt x="21464" y="210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0" name="Line"/>
            <p:cNvSpPr/>
            <p:nvPr/>
          </p:nvSpPr>
          <p:spPr>
            <a:xfrm>
              <a:off x="2721299" y="1145563"/>
              <a:ext cx="209540" cy="260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026" extrusionOk="0">
                  <a:moveTo>
                    <a:pt x="20906" y="3255"/>
                  </a:moveTo>
                  <a:cubicBezTo>
                    <a:pt x="21141" y="2316"/>
                    <a:pt x="21376" y="1376"/>
                    <a:pt x="20789" y="719"/>
                  </a:cubicBezTo>
                  <a:cubicBezTo>
                    <a:pt x="20202" y="62"/>
                    <a:pt x="18793" y="-314"/>
                    <a:pt x="16328" y="343"/>
                  </a:cubicBezTo>
                  <a:cubicBezTo>
                    <a:pt x="13863" y="1001"/>
                    <a:pt x="10341" y="2691"/>
                    <a:pt x="7406" y="5509"/>
                  </a:cubicBezTo>
                  <a:cubicBezTo>
                    <a:pt x="4472" y="8326"/>
                    <a:pt x="2124" y="12270"/>
                    <a:pt x="950" y="15088"/>
                  </a:cubicBezTo>
                  <a:cubicBezTo>
                    <a:pt x="-224" y="17905"/>
                    <a:pt x="-224" y="19596"/>
                    <a:pt x="480" y="20441"/>
                  </a:cubicBezTo>
                  <a:cubicBezTo>
                    <a:pt x="1185" y="21286"/>
                    <a:pt x="2593" y="21286"/>
                    <a:pt x="4706" y="19971"/>
                  </a:cubicBezTo>
                  <a:cubicBezTo>
                    <a:pt x="6819" y="18656"/>
                    <a:pt x="9637" y="16027"/>
                    <a:pt x="11280" y="14243"/>
                  </a:cubicBezTo>
                  <a:cubicBezTo>
                    <a:pt x="12924" y="12458"/>
                    <a:pt x="13393" y="11519"/>
                    <a:pt x="14215" y="10486"/>
                  </a:cubicBezTo>
                  <a:cubicBezTo>
                    <a:pt x="15037" y="9453"/>
                    <a:pt x="16211" y="8326"/>
                    <a:pt x="16915" y="8232"/>
                  </a:cubicBezTo>
                  <a:cubicBezTo>
                    <a:pt x="17619" y="8138"/>
                    <a:pt x="17854" y="9077"/>
                    <a:pt x="17737" y="10768"/>
                  </a:cubicBezTo>
                  <a:cubicBezTo>
                    <a:pt x="17619" y="12458"/>
                    <a:pt x="17150" y="14900"/>
                    <a:pt x="16680" y="17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1" name="Line"/>
            <p:cNvSpPr/>
            <p:nvPr/>
          </p:nvSpPr>
          <p:spPr>
            <a:xfrm>
              <a:off x="2998109" y="1200842"/>
              <a:ext cx="132538" cy="20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6445"/>
                  </a:moveTo>
                  <a:cubicBezTo>
                    <a:pt x="2274" y="8629"/>
                    <a:pt x="4547" y="10813"/>
                    <a:pt x="5684" y="12755"/>
                  </a:cubicBezTo>
                  <a:cubicBezTo>
                    <a:pt x="6821" y="14696"/>
                    <a:pt x="6821" y="16395"/>
                    <a:pt x="6821" y="18094"/>
                  </a:cubicBezTo>
                  <a:cubicBezTo>
                    <a:pt x="6821" y="19793"/>
                    <a:pt x="6821" y="21492"/>
                    <a:pt x="6821" y="21492"/>
                  </a:cubicBezTo>
                  <a:cubicBezTo>
                    <a:pt x="6821" y="21492"/>
                    <a:pt x="6821" y="19793"/>
                    <a:pt x="7768" y="16274"/>
                  </a:cubicBezTo>
                  <a:cubicBezTo>
                    <a:pt x="8716" y="12755"/>
                    <a:pt x="10611" y="7416"/>
                    <a:pt x="12316" y="4261"/>
                  </a:cubicBezTo>
                  <a:cubicBezTo>
                    <a:pt x="14021" y="1105"/>
                    <a:pt x="15537" y="135"/>
                    <a:pt x="17053" y="13"/>
                  </a:cubicBezTo>
                  <a:cubicBezTo>
                    <a:pt x="18568" y="-108"/>
                    <a:pt x="20084" y="620"/>
                    <a:pt x="21600" y="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2" name="Line"/>
            <p:cNvSpPr/>
            <p:nvPr/>
          </p:nvSpPr>
          <p:spPr>
            <a:xfrm>
              <a:off x="3305036" y="1234685"/>
              <a:ext cx="6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3" name="Line"/>
            <p:cNvSpPr/>
            <p:nvPr/>
          </p:nvSpPr>
          <p:spPr>
            <a:xfrm>
              <a:off x="3423912" y="969612"/>
              <a:ext cx="328808" cy="73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37" y="0"/>
                  </a:moveTo>
                  <a:cubicBezTo>
                    <a:pt x="285" y="2469"/>
                    <a:pt x="133" y="4937"/>
                    <a:pt x="57" y="6651"/>
                  </a:cubicBezTo>
                  <a:cubicBezTo>
                    <a:pt x="-19" y="8366"/>
                    <a:pt x="-19" y="9326"/>
                    <a:pt x="57" y="9977"/>
                  </a:cubicBezTo>
                  <a:cubicBezTo>
                    <a:pt x="133" y="10629"/>
                    <a:pt x="285" y="10971"/>
                    <a:pt x="742" y="11040"/>
                  </a:cubicBezTo>
                  <a:cubicBezTo>
                    <a:pt x="1198" y="11109"/>
                    <a:pt x="1958" y="10903"/>
                    <a:pt x="2947" y="10183"/>
                  </a:cubicBezTo>
                  <a:cubicBezTo>
                    <a:pt x="3936" y="9463"/>
                    <a:pt x="5153" y="8229"/>
                    <a:pt x="5837" y="7440"/>
                  </a:cubicBezTo>
                  <a:cubicBezTo>
                    <a:pt x="6522" y="6651"/>
                    <a:pt x="6674" y="6309"/>
                    <a:pt x="7054" y="6240"/>
                  </a:cubicBezTo>
                  <a:cubicBezTo>
                    <a:pt x="7435" y="6171"/>
                    <a:pt x="8043" y="6377"/>
                    <a:pt x="8423" y="6857"/>
                  </a:cubicBezTo>
                  <a:cubicBezTo>
                    <a:pt x="8804" y="7337"/>
                    <a:pt x="8956" y="8091"/>
                    <a:pt x="9032" y="8640"/>
                  </a:cubicBezTo>
                  <a:cubicBezTo>
                    <a:pt x="9108" y="9189"/>
                    <a:pt x="9108" y="9531"/>
                    <a:pt x="9184" y="9909"/>
                  </a:cubicBezTo>
                  <a:cubicBezTo>
                    <a:pt x="9260" y="10286"/>
                    <a:pt x="9412" y="10697"/>
                    <a:pt x="10096" y="10731"/>
                  </a:cubicBezTo>
                  <a:cubicBezTo>
                    <a:pt x="10781" y="10766"/>
                    <a:pt x="11998" y="10423"/>
                    <a:pt x="13063" y="9977"/>
                  </a:cubicBezTo>
                  <a:cubicBezTo>
                    <a:pt x="14127" y="9531"/>
                    <a:pt x="15040" y="8983"/>
                    <a:pt x="15801" y="8606"/>
                  </a:cubicBezTo>
                  <a:cubicBezTo>
                    <a:pt x="16561" y="8229"/>
                    <a:pt x="17170" y="8023"/>
                    <a:pt x="17778" y="8023"/>
                  </a:cubicBezTo>
                  <a:cubicBezTo>
                    <a:pt x="18387" y="8023"/>
                    <a:pt x="18995" y="8229"/>
                    <a:pt x="19756" y="9189"/>
                  </a:cubicBezTo>
                  <a:cubicBezTo>
                    <a:pt x="20516" y="10149"/>
                    <a:pt x="21429" y="11863"/>
                    <a:pt x="21505" y="14057"/>
                  </a:cubicBezTo>
                  <a:cubicBezTo>
                    <a:pt x="21581" y="16251"/>
                    <a:pt x="20820" y="18926"/>
                    <a:pt x="2006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4" name="Line"/>
            <p:cNvSpPr/>
            <p:nvPr/>
          </p:nvSpPr>
          <p:spPr>
            <a:xfrm>
              <a:off x="4144686" y="851026"/>
              <a:ext cx="485720" cy="492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85" extrusionOk="0">
                  <a:moveTo>
                    <a:pt x="8835" y="0"/>
                  </a:moveTo>
                  <a:cubicBezTo>
                    <a:pt x="9040" y="3346"/>
                    <a:pt x="9246" y="6693"/>
                    <a:pt x="9452" y="9583"/>
                  </a:cubicBezTo>
                  <a:cubicBezTo>
                    <a:pt x="9657" y="12473"/>
                    <a:pt x="9863" y="14907"/>
                    <a:pt x="9915" y="16377"/>
                  </a:cubicBezTo>
                  <a:cubicBezTo>
                    <a:pt x="9966" y="17848"/>
                    <a:pt x="9863" y="18355"/>
                    <a:pt x="9709" y="18355"/>
                  </a:cubicBezTo>
                  <a:cubicBezTo>
                    <a:pt x="9555" y="18355"/>
                    <a:pt x="9349" y="17848"/>
                    <a:pt x="8577" y="16631"/>
                  </a:cubicBezTo>
                  <a:cubicBezTo>
                    <a:pt x="7806" y="15414"/>
                    <a:pt x="6469" y="13487"/>
                    <a:pt x="5183" y="12473"/>
                  </a:cubicBezTo>
                  <a:cubicBezTo>
                    <a:pt x="3897" y="11459"/>
                    <a:pt x="2663" y="11358"/>
                    <a:pt x="1737" y="12220"/>
                  </a:cubicBezTo>
                  <a:cubicBezTo>
                    <a:pt x="812" y="13082"/>
                    <a:pt x="195" y="14907"/>
                    <a:pt x="40" y="16377"/>
                  </a:cubicBezTo>
                  <a:cubicBezTo>
                    <a:pt x="-114" y="17848"/>
                    <a:pt x="195" y="18963"/>
                    <a:pt x="606" y="19825"/>
                  </a:cubicBezTo>
                  <a:cubicBezTo>
                    <a:pt x="1017" y="20687"/>
                    <a:pt x="1532" y="21296"/>
                    <a:pt x="2612" y="21448"/>
                  </a:cubicBezTo>
                  <a:cubicBezTo>
                    <a:pt x="3692" y="21600"/>
                    <a:pt x="5337" y="21296"/>
                    <a:pt x="6880" y="20383"/>
                  </a:cubicBezTo>
                  <a:cubicBezTo>
                    <a:pt x="8423" y="19470"/>
                    <a:pt x="9863" y="17949"/>
                    <a:pt x="10789" y="17037"/>
                  </a:cubicBezTo>
                  <a:cubicBezTo>
                    <a:pt x="11715" y="16124"/>
                    <a:pt x="12126" y="15820"/>
                    <a:pt x="12589" y="15566"/>
                  </a:cubicBezTo>
                  <a:cubicBezTo>
                    <a:pt x="13052" y="15313"/>
                    <a:pt x="13566" y="15110"/>
                    <a:pt x="14029" y="15211"/>
                  </a:cubicBezTo>
                  <a:cubicBezTo>
                    <a:pt x="14492" y="15313"/>
                    <a:pt x="14903" y="15718"/>
                    <a:pt x="15109" y="16530"/>
                  </a:cubicBezTo>
                  <a:cubicBezTo>
                    <a:pt x="15315" y="17341"/>
                    <a:pt x="15315" y="18558"/>
                    <a:pt x="15263" y="19420"/>
                  </a:cubicBezTo>
                  <a:cubicBezTo>
                    <a:pt x="15212" y="20282"/>
                    <a:pt x="15109" y="20789"/>
                    <a:pt x="15006" y="20789"/>
                  </a:cubicBezTo>
                  <a:cubicBezTo>
                    <a:pt x="14903" y="20789"/>
                    <a:pt x="14800" y="20282"/>
                    <a:pt x="15006" y="19065"/>
                  </a:cubicBezTo>
                  <a:cubicBezTo>
                    <a:pt x="15212" y="17848"/>
                    <a:pt x="15726" y="15921"/>
                    <a:pt x="16600" y="14451"/>
                  </a:cubicBezTo>
                  <a:cubicBezTo>
                    <a:pt x="17475" y="12980"/>
                    <a:pt x="18709" y="11966"/>
                    <a:pt x="19583" y="11561"/>
                  </a:cubicBezTo>
                  <a:cubicBezTo>
                    <a:pt x="20457" y="11155"/>
                    <a:pt x="20972" y="11358"/>
                    <a:pt x="21486" y="1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5" name="Line"/>
            <p:cNvSpPr/>
            <p:nvPr/>
          </p:nvSpPr>
          <p:spPr>
            <a:xfrm>
              <a:off x="4638889" y="1071911"/>
              <a:ext cx="475109" cy="397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120" extrusionOk="0">
                  <a:moveTo>
                    <a:pt x="242" y="2345"/>
                  </a:moveTo>
                  <a:cubicBezTo>
                    <a:pt x="550" y="2839"/>
                    <a:pt x="859" y="3333"/>
                    <a:pt x="807" y="4567"/>
                  </a:cubicBezTo>
                  <a:cubicBezTo>
                    <a:pt x="756" y="5801"/>
                    <a:pt x="344" y="7776"/>
                    <a:pt x="139" y="9072"/>
                  </a:cubicBezTo>
                  <a:cubicBezTo>
                    <a:pt x="-67" y="10368"/>
                    <a:pt x="-67" y="10985"/>
                    <a:pt x="293" y="11356"/>
                  </a:cubicBezTo>
                  <a:cubicBezTo>
                    <a:pt x="653" y="11726"/>
                    <a:pt x="1373" y="11849"/>
                    <a:pt x="2813" y="11109"/>
                  </a:cubicBezTo>
                  <a:cubicBezTo>
                    <a:pt x="4253" y="10368"/>
                    <a:pt x="6413" y="8764"/>
                    <a:pt x="7596" y="7344"/>
                  </a:cubicBezTo>
                  <a:cubicBezTo>
                    <a:pt x="8779" y="5925"/>
                    <a:pt x="8984" y="4691"/>
                    <a:pt x="8162" y="3641"/>
                  </a:cubicBezTo>
                  <a:cubicBezTo>
                    <a:pt x="7339" y="2592"/>
                    <a:pt x="5487" y="1728"/>
                    <a:pt x="4304" y="1296"/>
                  </a:cubicBezTo>
                  <a:cubicBezTo>
                    <a:pt x="3122" y="864"/>
                    <a:pt x="2607" y="864"/>
                    <a:pt x="2144" y="1049"/>
                  </a:cubicBezTo>
                  <a:cubicBezTo>
                    <a:pt x="1682" y="1235"/>
                    <a:pt x="1270" y="1605"/>
                    <a:pt x="1270" y="1975"/>
                  </a:cubicBezTo>
                  <a:cubicBezTo>
                    <a:pt x="1270" y="2345"/>
                    <a:pt x="1682" y="2716"/>
                    <a:pt x="2916" y="3271"/>
                  </a:cubicBezTo>
                  <a:cubicBezTo>
                    <a:pt x="4150" y="3827"/>
                    <a:pt x="6207" y="4567"/>
                    <a:pt x="7699" y="6110"/>
                  </a:cubicBezTo>
                  <a:cubicBezTo>
                    <a:pt x="9190" y="7653"/>
                    <a:pt x="10116" y="9998"/>
                    <a:pt x="10630" y="12281"/>
                  </a:cubicBezTo>
                  <a:cubicBezTo>
                    <a:pt x="11144" y="14565"/>
                    <a:pt x="11247" y="16787"/>
                    <a:pt x="11350" y="18391"/>
                  </a:cubicBezTo>
                  <a:cubicBezTo>
                    <a:pt x="11453" y="19996"/>
                    <a:pt x="11556" y="20983"/>
                    <a:pt x="11659" y="21107"/>
                  </a:cubicBezTo>
                  <a:cubicBezTo>
                    <a:pt x="11762" y="21230"/>
                    <a:pt x="11864" y="20489"/>
                    <a:pt x="11864" y="17774"/>
                  </a:cubicBezTo>
                  <a:cubicBezTo>
                    <a:pt x="11864" y="15059"/>
                    <a:pt x="11762" y="10368"/>
                    <a:pt x="11916" y="6974"/>
                  </a:cubicBezTo>
                  <a:cubicBezTo>
                    <a:pt x="12070" y="3580"/>
                    <a:pt x="12482" y="1481"/>
                    <a:pt x="13819" y="556"/>
                  </a:cubicBezTo>
                  <a:cubicBezTo>
                    <a:pt x="15156" y="-370"/>
                    <a:pt x="17419" y="-123"/>
                    <a:pt x="19013" y="1173"/>
                  </a:cubicBezTo>
                  <a:cubicBezTo>
                    <a:pt x="20607" y="2469"/>
                    <a:pt x="21533" y="4814"/>
                    <a:pt x="20710" y="6727"/>
                  </a:cubicBezTo>
                  <a:cubicBezTo>
                    <a:pt x="19887" y="8640"/>
                    <a:pt x="17316" y="10121"/>
                    <a:pt x="14899" y="10862"/>
                  </a:cubicBezTo>
                  <a:cubicBezTo>
                    <a:pt x="12482" y="11603"/>
                    <a:pt x="10219" y="11603"/>
                    <a:pt x="7956" y="116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6" name="Line"/>
            <p:cNvSpPr/>
            <p:nvPr/>
          </p:nvSpPr>
          <p:spPr>
            <a:xfrm>
              <a:off x="5397126" y="1039077"/>
              <a:ext cx="224929" cy="15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0937" extrusionOk="0">
                  <a:moveTo>
                    <a:pt x="3904" y="964"/>
                  </a:moveTo>
                  <a:cubicBezTo>
                    <a:pt x="2835" y="1890"/>
                    <a:pt x="1766" y="2816"/>
                    <a:pt x="1017" y="5130"/>
                  </a:cubicBezTo>
                  <a:cubicBezTo>
                    <a:pt x="269" y="7444"/>
                    <a:pt x="-159" y="11147"/>
                    <a:pt x="55" y="14387"/>
                  </a:cubicBezTo>
                  <a:cubicBezTo>
                    <a:pt x="269" y="17627"/>
                    <a:pt x="1124" y="20404"/>
                    <a:pt x="4653" y="20867"/>
                  </a:cubicBezTo>
                  <a:cubicBezTo>
                    <a:pt x="8182" y="21330"/>
                    <a:pt x="14384" y="19479"/>
                    <a:pt x="17698" y="16084"/>
                  </a:cubicBezTo>
                  <a:cubicBezTo>
                    <a:pt x="21013" y="12690"/>
                    <a:pt x="21441" y="7753"/>
                    <a:pt x="19623" y="4513"/>
                  </a:cubicBezTo>
                  <a:cubicBezTo>
                    <a:pt x="17805" y="1273"/>
                    <a:pt x="13742" y="-270"/>
                    <a:pt x="10534" y="39"/>
                  </a:cubicBezTo>
                  <a:cubicBezTo>
                    <a:pt x="7326" y="347"/>
                    <a:pt x="4974" y="2507"/>
                    <a:pt x="3797" y="4359"/>
                  </a:cubicBezTo>
                  <a:cubicBezTo>
                    <a:pt x="2621" y="6210"/>
                    <a:pt x="2621" y="7753"/>
                    <a:pt x="3797" y="8987"/>
                  </a:cubicBezTo>
                  <a:cubicBezTo>
                    <a:pt x="4974" y="10221"/>
                    <a:pt x="7326" y="11147"/>
                    <a:pt x="9251" y="11610"/>
                  </a:cubicBezTo>
                  <a:cubicBezTo>
                    <a:pt x="11176" y="12073"/>
                    <a:pt x="12673" y="12073"/>
                    <a:pt x="14170" y="120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7" name="Line"/>
            <p:cNvSpPr/>
            <p:nvPr/>
          </p:nvSpPr>
          <p:spPr>
            <a:xfrm>
              <a:off x="5655823" y="939384"/>
              <a:ext cx="153465" cy="288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0" y="12614"/>
                  </a:moveTo>
                  <a:cubicBezTo>
                    <a:pt x="1309" y="14170"/>
                    <a:pt x="2618" y="15725"/>
                    <a:pt x="3273" y="16934"/>
                  </a:cubicBezTo>
                  <a:cubicBezTo>
                    <a:pt x="3927" y="18144"/>
                    <a:pt x="3927" y="19008"/>
                    <a:pt x="4091" y="19872"/>
                  </a:cubicBezTo>
                  <a:cubicBezTo>
                    <a:pt x="4255" y="20736"/>
                    <a:pt x="4582" y="21600"/>
                    <a:pt x="7527" y="21427"/>
                  </a:cubicBezTo>
                  <a:cubicBezTo>
                    <a:pt x="10473" y="21254"/>
                    <a:pt x="16036" y="20045"/>
                    <a:pt x="18655" y="16589"/>
                  </a:cubicBezTo>
                  <a:cubicBezTo>
                    <a:pt x="21273" y="13133"/>
                    <a:pt x="20945" y="7430"/>
                    <a:pt x="20291" y="4147"/>
                  </a:cubicBezTo>
                  <a:cubicBezTo>
                    <a:pt x="19636" y="864"/>
                    <a:pt x="18655" y="0"/>
                    <a:pt x="18491" y="0"/>
                  </a:cubicBezTo>
                  <a:cubicBezTo>
                    <a:pt x="18327" y="0"/>
                    <a:pt x="18982" y="864"/>
                    <a:pt x="19636" y="1382"/>
                  </a:cubicBezTo>
                  <a:cubicBezTo>
                    <a:pt x="20291" y="1901"/>
                    <a:pt x="20945" y="2074"/>
                    <a:pt x="21600" y="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8" name="Line"/>
            <p:cNvSpPr/>
            <p:nvPr/>
          </p:nvSpPr>
          <p:spPr>
            <a:xfrm>
              <a:off x="5960063" y="941709"/>
              <a:ext cx="30590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909"/>
                    <a:pt x="1783" y="9818"/>
                    <a:pt x="240" y="13418"/>
                  </a:cubicBezTo>
                  <a:cubicBezTo>
                    <a:pt x="-1303" y="17018"/>
                    <a:pt x="4868" y="19309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89" name="Line"/>
            <p:cNvSpPr/>
            <p:nvPr/>
          </p:nvSpPr>
          <p:spPr>
            <a:xfrm>
              <a:off x="5886018" y="1074246"/>
              <a:ext cx="37668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6560"/>
                    <a:pt x="8000" y="11520"/>
                    <a:pt x="11600" y="7920"/>
                  </a:cubicBezTo>
                  <a:cubicBezTo>
                    <a:pt x="15200" y="4320"/>
                    <a:pt x="18400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0" name="Line"/>
            <p:cNvSpPr/>
            <p:nvPr/>
          </p:nvSpPr>
          <p:spPr>
            <a:xfrm>
              <a:off x="6437092" y="745206"/>
              <a:ext cx="248869" cy="43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9" extrusionOk="0">
                  <a:moveTo>
                    <a:pt x="0" y="4884"/>
                  </a:moveTo>
                  <a:cubicBezTo>
                    <a:pt x="196" y="3506"/>
                    <a:pt x="393" y="2127"/>
                    <a:pt x="1767" y="1208"/>
                  </a:cubicBezTo>
                  <a:cubicBezTo>
                    <a:pt x="3142" y="289"/>
                    <a:pt x="5695" y="-171"/>
                    <a:pt x="9131" y="59"/>
                  </a:cubicBezTo>
                  <a:cubicBezTo>
                    <a:pt x="12567" y="289"/>
                    <a:pt x="16887" y="1208"/>
                    <a:pt x="19145" y="2586"/>
                  </a:cubicBezTo>
                  <a:cubicBezTo>
                    <a:pt x="21404" y="3965"/>
                    <a:pt x="21600" y="5803"/>
                    <a:pt x="19833" y="7757"/>
                  </a:cubicBezTo>
                  <a:cubicBezTo>
                    <a:pt x="18065" y="9710"/>
                    <a:pt x="14335" y="11778"/>
                    <a:pt x="10996" y="13444"/>
                  </a:cubicBezTo>
                  <a:cubicBezTo>
                    <a:pt x="7658" y="15110"/>
                    <a:pt x="4713" y="16374"/>
                    <a:pt x="2945" y="17235"/>
                  </a:cubicBezTo>
                  <a:cubicBezTo>
                    <a:pt x="1178" y="18097"/>
                    <a:pt x="589" y="18557"/>
                    <a:pt x="1080" y="19016"/>
                  </a:cubicBezTo>
                  <a:cubicBezTo>
                    <a:pt x="1571" y="19476"/>
                    <a:pt x="3142" y="19935"/>
                    <a:pt x="4418" y="20338"/>
                  </a:cubicBezTo>
                  <a:cubicBezTo>
                    <a:pt x="5695" y="20740"/>
                    <a:pt x="6676" y="21084"/>
                    <a:pt x="7658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1" name="Line"/>
            <p:cNvSpPr/>
            <p:nvPr/>
          </p:nvSpPr>
          <p:spPr>
            <a:xfrm>
              <a:off x="6597532" y="1374198"/>
              <a:ext cx="6278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2" name="Line"/>
            <p:cNvSpPr/>
            <p:nvPr/>
          </p:nvSpPr>
          <p:spPr>
            <a:xfrm>
              <a:off x="3601791" y="2085712"/>
              <a:ext cx="86906" cy="372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87" extrusionOk="0">
                  <a:moveTo>
                    <a:pt x="21245" y="0"/>
                  </a:moveTo>
                  <a:cubicBezTo>
                    <a:pt x="18403" y="0"/>
                    <a:pt x="15561" y="0"/>
                    <a:pt x="12719" y="1342"/>
                  </a:cubicBezTo>
                  <a:cubicBezTo>
                    <a:pt x="9877" y="2683"/>
                    <a:pt x="7035" y="5366"/>
                    <a:pt x="4761" y="8653"/>
                  </a:cubicBezTo>
                  <a:cubicBezTo>
                    <a:pt x="2487" y="11940"/>
                    <a:pt x="782" y="15831"/>
                    <a:pt x="213" y="18112"/>
                  </a:cubicBezTo>
                  <a:cubicBezTo>
                    <a:pt x="-355" y="20393"/>
                    <a:pt x="213" y="21063"/>
                    <a:pt x="1919" y="21332"/>
                  </a:cubicBezTo>
                  <a:cubicBezTo>
                    <a:pt x="3624" y="21600"/>
                    <a:pt x="6466" y="21466"/>
                    <a:pt x="9308" y="21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3" name="Line"/>
            <p:cNvSpPr/>
            <p:nvPr/>
          </p:nvSpPr>
          <p:spPr>
            <a:xfrm>
              <a:off x="3758923" y="2127566"/>
              <a:ext cx="45549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extrusionOk="0">
                  <a:moveTo>
                    <a:pt x="4862" y="3658"/>
                  </a:moveTo>
                  <a:cubicBezTo>
                    <a:pt x="4428" y="3135"/>
                    <a:pt x="3994" y="2613"/>
                    <a:pt x="3289" y="2961"/>
                  </a:cubicBezTo>
                  <a:cubicBezTo>
                    <a:pt x="2583" y="3310"/>
                    <a:pt x="1606" y="4529"/>
                    <a:pt x="901" y="7142"/>
                  </a:cubicBezTo>
                  <a:cubicBezTo>
                    <a:pt x="195" y="9755"/>
                    <a:pt x="-239" y="13761"/>
                    <a:pt x="141" y="16723"/>
                  </a:cubicBezTo>
                  <a:cubicBezTo>
                    <a:pt x="521" y="19684"/>
                    <a:pt x="1715" y="21600"/>
                    <a:pt x="3506" y="21600"/>
                  </a:cubicBezTo>
                  <a:cubicBezTo>
                    <a:pt x="5297" y="21600"/>
                    <a:pt x="7685" y="19684"/>
                    <a:pt x="9041" y="16635"/>
                  </a:cubicBezTo>
                  <a:cubicBezTo>
                    <a:pt x="10398" y="13587"/>
                    <a:pt x="10724" y="9406"/>
                    <a:pt x="10073" y="6881"/>
                  </a:cubicBezTo>
                  <a:cubicBezTo>
                    <a:pt x="9421" y="4355"/>
                    <a:pt x="7793" y="3484"/>
                    <a:pt x="6708" y="3048"/>
                  </a:cubicBezTo>
                  <a:cubicBezTo>
                    <a:pt x="5622" y="2613"/>
                    <a:pt x="5080" y="2613"/>
                    <a:pt x="4537" y="2787"/>
                  </a:cubicBezTo>
                  <a:cubicBezTo>
                    <a:pt x="3994" y="2961"/>
                    <a:pt x="3451" y="3310"/>
                    <a:pt x="3451" y="3658"/>
                  </a:cubicBezTo>
                  <a:cubicBezTo>
                    <a:pt x="3451" y="4006"/>
                    <a:pt x="3994" y="4355"/>
                    <a:pt x="5677" y="4181"/>
                  </a:cubicBezTo>
                  <a:cubicBezTo>
                    <a:pt x="7359" y="4006"/>
                    <a:pt x="10181" y="3310"/>
                    <a:pt x="11864" y="2961"/>
                  </a:cubicBezTo>
                  <a:cubicBezTo>
                    <a:pt x="13546" y="2613"/>
                    <a:pt x="14089" y="2613"/>
                    <a:pt x="14360" y="3135"/>
                  </a:cubicBezTo>
                  <a:cubicBezTo>
                    <a:pt x="14631" y="3658"/>
                    <a:pt x="14631" y="4703"/>
                    <a:pt x="14306" y="6881"/>
                  </a:cubicBezTo>
                  <a:cubicBezTo>
                    <a:pt x="13980" y="9058"/>
                    <a:pt x="13329" y="12368"/>
                    <a:pt x="13003" y="14545"/>
                  </a:cubicBezTo>
                  <a:cubicBezTo>
                    <a:pt x="12678" y="16723"/>
                    <a:pt x="12678" y="17768"/>
                    <a:pt x="12895" y="18552"/>
                  </a:cubicBezTo>
                  <a:cubicBezTo>
                    <a:pt x="13112" y="19335"/>
                    <a:pt x="13546" y="19858"/>
                    <a:pt x="14631" y="19858"/>
                  </a:cubicBezTo>
                  <a:cubicBezTo>
                    <a:pt x="15717" y="19858"/>
                    <a:pt x="17453" y="19335"/>
                    <a:pt x="18810" y="17594"/>
                  </a:cubicBezTo>
                  <a:cubicBezTo>
                    <a:pt x="20167" y="15852"/>
                    <a:pt x="21144" y="12890"/>
                    <a:pt x="21252" y="10190"/>
                  </a:cubicBezTo>
                  <a:cubicBezTo>
                    <a:pt x="21361" y="7490"/>
                    <a:pt x="20601" y="5052"/>
                    <a:pt x="19407" y="3397"/>
                  </a:cubicBezTo>
                  <a:cubicBezTo>
                    <a:pt x="18213" y="1742"/>
                    <a:pt x="16585" y="871"/>
                    <a:pt x="1495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4" name="Line"/>
            <p:cNvSpPr/>
            <p:nvPr/>
          </p:nvSpPr>
          <p:spPr>
            <a:xfrm>
              <a:off x="4255684" y="2010087"/>
              <a:ext cx="102682" cy="11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5" h="21398" extrusionOk="0">
                  <a:moveTo>
                    <a:pt x="17536" y="13774"/>
                  </a:moveTo>
                  <a:cubicBezTo>
                    <a:pt x="16157" y="12080"/>
                    <a:pt x="14779" y="10386"/>
                    <a:pt x="13170" y="8904"/>
                  </a:cubicBezTo>
                  <a:cubicBezTo>
                    <a:pt x="11562" y="7422"/>
                    <a:pt x="9723" y="6151"/>
                    <a:pt x="9493" y="6363"/>
                  </a:cubicBezTo>
                  <a:cubicBezTo>
                    <a:pt x="9264" y="6574"/>
                    <a:pt x="10642" y="8269"/>
                    <a:pt x="12481" y="8480"/>
                  </a:cubicBezTo>
                  <a:cubicBezTo>
                    <a:pt x="14319" y="8692"/>
                    <a:pt x="16617" y="7422"/>
                    <a:pt x="18225" y="5727"/>
                  </a:cubicBezTo>
                  <a:cubicBezTo>
                    <a:pt x="19834" y="4033"/>
                    <a:pt x="20753" y="1916"/>
                    <a:pt x="20064" y="857"/>
                  </a:cubicBezTo>
                  <a:cubicBezTo>
                    <a:pt x="19374" y="-202"/>
                    <a:pt x="17076" y="-202"/>
                    <a:pt x="14089" y="433"/>
                  </a:cubicBezTo>
                  <a:cubicBezTo>
                    <a:pt x="11102" y="1069"/>
                    <a:pt x="7425" y="2339"/>
                    <a:pt x="4438" y="3610"/>
                  </a:cubicBezTo>
                  <a:cubicBezTo>
                    <a:pt x="1451" y="4880"/>
                    <a:pt x="-847" y="6151"/>
                    <a:pt x="302" y="9116"/>
                  </a:cubicBezTo>
                  <a:cubicBezTo>
                    <a:pt x="1451" y="12080"/>
                    <a:pt x="6047" y="16739"/>
                    <a:pt x="10642" y="213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5" name="Line"/>
            <p:cNvSpPr/>
            <p:nvPr/>
          </p:nvSpPr>
          <p:spPr>
            <a:xfrm>
              <a:off x="4330454" y="2057809"/>
              <a:ext cx="1395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6" name="Line"/>
            <p:cNvSpPr/>
            <p:nvPr/>
          </p:nvSpPr>
          <p:spPr>
            <a:xfrm>
              <a:off x="4353940" y="1989148"/>
              <a:ext cx="132303" cy="459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549" extrusionOk="0">
                  <a:moveTo>
                    <a:pt x="19700" y="1258"/>
                  </a:moveTo>
                  <a:cubicBezTo>
                    <a:pt x="20445" y="604"/>
                    <a:pt x="21190" y="-51"/>
                    <a:pt x="21190" y="4"/>
                  </a:cubicBezTo>
                  <a:cubicBezTo>
                    <a:pt x="21190" y="58"/>
                    <a:pt x="20445" y="822"/>
                    <a:pt x="17652" y="2840"/>
                  </a:cubicBezTo>
                  <a:cubicBezTo>
                    <a:pt x="14859" y="4858"/>
                    <a:pt x="10018" y="8131"/>
                    <a:pt x="6480" y="11240"/>
                  </a:cubicBezTo>
                  <a:cubicBezTo>
                    <a:pt x="2942" y="14349"/>
                    <a:pt x="707" y="17294"/>
                    <a:pt x="149" y="18985"/>
                  </a:cubicBezTo>
                  <a:cubicBezTo>
                    <a:pt x="-410" y="20676"/>
                    <a:pt x="707" y="21113"/>
                    <a:pt x="1824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7" name="Line"/>
            <p:cNvSpPr/>
            <p:nvPr/>
          </p:nvSpPr>
          <p:spPr>
            <a:xfrm>
              <a:off x="4421137" y="2278222"/>
              <a:ext cx="184114" cy="1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0426" extrusionOk="0">
                  <a:moveTo>
                    <a:pt x="11200" y="401"/>
                  </a:moveTo>
                  <a:cubicBezTo>
                    <a:pt x="9867" y="733"/>
                    <a:pt x="8533" y="1066"/>
                    <a:pt x="7333" y="3392"/>
                  </a:cubicBezTo>
                  <a:cubicBezTo>
                    <a:pt x="6133" y="5718"/>
                    <a:pt x="5067" y="10038"/>
                    <a:pt x="4533" y="13195"/>
                  </a:cubicBezTo>
                  <a:cubicBezTo>
                    <a:pt x="4000" y="16352"/>
                    <a:pt x="4000" y="18346"/>
                    <a:pt x="5333" y="19509"/>
                  </a:cubicBezTo>
                  <a:cubicBezTo>
                    <a:pt x="6667" y="20672"/>
                    <a:pt x="9333" y="21004"/>
                    <a:pt x="12267" y="18844"/>
                  </a:cubicBezTo>
                  <a:cubicBezTo>
                    <a:pt x="15200" y="16684"/>
                    <a:pt x="18400" y="12032"/>
                    <a:pt x="20000" y="8709"/>
                  </a:cubicBezTo>
                  <a:cubicBezTo>
                    <a:pt x="21600" y="5386"/>
                    <a:pt x="21600" y="3392"/>
                    <a:pt x="19200" y="1896"/>
                  </a:cubicBezTo>
                  <a:cubicBezTo>
                    <a:pt x="16800" y="401"/>
                    <a:pt x="12000" y="-596"/>
                    <a:pt x="8400" y="401"/>
                  </a:cubicBezTo>
                  <a:cubicBezTo>
                    <a:pt x="4800" y="1398"/>
                    <a:pt x="2400" y="4389"/>
                    <a:pt x="0" y="73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8" name="Line"/>
            <p:cNvSpPr/>
            <p:nvPr/>
          </p:nvSpPr>
          <p:spPr>
            <a:xfrm>
              <a:off x="4845633" y="2061202"/>
              <a:ext cx="245897" cy="327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288" extrusionOk="0">
                  <a:moveTo>
                    <a:pt x="11976" y="1593"/>
                  </a:moveTo>
                  <a:cubicBezTo>
                    <a:pt x="11382" y="837"/>
                    <a:pt x="10787" y="82"/>
                    <a:pt x="10193" y="7"/>
                  </a:cubicBezTo>
                  <a:cubicBezTo>
                    <a:pt x="9598" y="-69"/>
                    <a:pt x="9004" y="535"/>
                    <a:pt x="7319" y="2725"/>
                  </a:cubicBezTo>
                  <a:cubicBezTo>
                    <a:pt x="5635" y="4916"/>
                    <a:pt x="2861" y="8692"/>
                    <a:pt x="1374" y="11562"/>
                  </a:cubicBezTo>
                  <a:cubicBezTo>
                    <a:pt x="-112" y="14432"/>
                    <a:pt x="-310" y="16395"/>
                    <a:pt x="384" y="17981"/>
                  </a:cubicBezTo>
                  <a:cubicBezTo>
                    <a:pt x="1077" y="19567"/>
                    <a:pt x="2662" y="20776"/>
                    <a:pt x="5536" y="21153"/>
                  </a:cubicBezTo>
                  <a:cubicBezTo>
                    <a:pt x="8409" y="21531"/>
                    <a:pt x="12571" y="21078"/>
                    <a:pt x="15345" y="20247"/>
                  </a:cubicBezTo>
                  <a:cubicBezTo>
                    <a:pt x="18119" y="19416"/>
                    <a:pt x="19507" y="18208"/>
                    <a:pt x="20299" y="17075"/>
                  </a:cubicBezTo>
                  <a:cubicBezTo>
                    <a:pt x="21092" y="15942"/>
                    <a:pt x="21290" y="14885"/>
                    <a:pt x="20200" y="14054"/>
                  </a:cubicBezTo>
                  <a:cubicBezTo>
                    <a:pt x="19110" y="13223"/>
                    <a:pt x="16732" y="12619"/>
                    <a:pt x="15048" y="12544"/>
                  </a:cubicBezTo>
                  <a:cubicBezTo>
                    <a:pt x="13363" y="12468"/>
                    <a:pt x="12373" y="12921"/>
                    <a:pt x="12174" y="13450"/>
                  </a:cubicBezTo>
                  <a:cubicBezTo>
                    <a:pt x="11976" y="13979"/>
                    <a:pt x="12571" y="14583"/>
                    <a:pt x="13165" y="151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699" name="Line"/>
            <p:cNvSpPr/>
            <p:nvPr/>
          </p:nvSpPr>
          <p:spPr>
            <a:xfrm>
              <a:off x="5131375" y="2152783"/>
              <a:ext cx="175667" cy="23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322" extrusionOk="0">
                  <a:moveTo>
                    <a:pt x="154" y="6597"/>
                  </a:moveTo>
                  <a:cubicBezTo>
                    <a:pt x="996" y="9139"/>
                    <a:pt x="1837" y="11680"/>
                    <a:pt x="2258" y="13797"/>
                  </a:cubicBezTo>
                  <a:cubicBezTo>
                    <a:pt x="2679" y="15915"/>
                    <a:pt x="2679" y="17609"/>
                    <a:pt x="2258" y="18986"/>
                  </a:cubicBezTo>
                  <a:cubicBezTo>
                    <a:pt x="1837" y="20362"/>
                    <a:pt x="996" y="21421"/>
                    <a:pt x="435" y="21315"/>
                  </a:cubicBezTo>
                  <a:cubicBezTo>
                    <a:pt x="-126" y="21209"/>
                    <a:pt x="-407" y="19939"/>
                    <a:pt x="1276" y="16656"/>
                  </a:cubicBezTo>
                  <a:cubicBezTo>
                    <a:pt x="2959" y="13374"/>
                    <a:pt x="6606" y="8080"/>
                    <a:pt x="8990" y="4903"/>
                  </a:cubicBezTo>
                  <a:cubicBezTo>
                    <a:pt x="11375" y="1727"/>
                    <a:pt x="12497" y="668"/>
                    <a:pt x="14320" y="245"/>
                  </a:cubicBezTo>
                  <a:cubicBezTo>
                    <a:pt x="16144" y="-179"/>
                    <a:pt x="18668" y="33"/>
                    <a:pt x="21193" y="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0" name="Line"/>
            <p:cNvSpPr/>
            <p:nvPr/>
          </p:nvSpPr>
          <p:spPr>
            <a:xfrm>
              <a:off x="5265149" y="2167721"/>
              <a:ext cx="223259" cy="183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001" extrusionOk="0">
                  <a:moveTo>
                    <a:pt x="14701" y="194"/>
                  </a:moveTo>
                  <a:cubicBezTo>
                    <a:pt x="13587" y="-72"/>
                    <a:pt x="12474" y="-339"/>
                    <a:pt x="10470" y="1394"/>
                  </a:cubicBezTo>
                  <a:cubicBezTo>
                    <a:pt x="8466" y="3128"/>
                    <a:pt x="5571" y="6861"/>
                    <a:pt x="3789" y="9261"/>
                  </a:cubicBezTo>
                  <a:cubicBezTo>
                    <a:pt x="2008" y="11661"/>
                    <a:pt x="1340" y="12728"/>
                    <a:pt x="783" y="14061"/>
                  </a:cubicBezTo>
                  <a:cubicBezTo>
                    <a:pt x="226" y="15394"/>
                    <a:pt x="-219" y="16994"/>
                    <a:pt x="115" y="17928"/>
                  </a:cubicBezTo>
                  <a:cubicBezTo>
                    <a:pt x="449" y="18861"/>
                    <a:pt x="1562" y="19128"/>
                    <a:pt x="4235" y="18194"/>
                  </a:cubicBezTo>
                  <a:cubicBezTo>
                    <a:pt x="6907" y="17261"/>
                    <a:pt x="11138" y="15128"/>
                    <a:pt x="13810" y="14194"/>
                  </a:cubicBezTo>
                  <a:cubicBezTo>
                    <a:pt x="16482" y="13261"/>
                    <a:pt x="17595" y="13528"/>
                    <a:pt x="18152" y="14328"/>
                  </a:cubicBezTo>
                  <a:cubicBezTo>
                    <a:pt x="18709" y="15128"/>
                    <a:pt x="18709" y="16461"/>
                    <a:pt x="18709" y="17794"/>
                  </a:cubicBezTo>
                  <a:cubicBezTo>
                    <a:pt x="18709" y="19128"/>
                    <a:pt x="18709" y="20461"/>
                    <a:pt x="19154" y="20861"/>
                  </a:cubicBezTo>
                  <a:cubicBezTo>
                    <a:pt x="19600" y="21261"/>
                    <a:pt x="20490" y="20728"/>
                    <a:pt x="21381" y="201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1" name="Line"/>
            <p:cNvSpPr/>
            <p:nvPr/>
          </p:nvSpPr>
          <p:spPr>
            <a:xfrm>
              <a:off x="5559098" y="1974102"/>
              <a:ext cx="424580" cy="375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375" extrusionOk="0">
                  <a:moveTo>
                    <a:pt x="9868" y="0"/>
                  </a:moveTo>
                  <a:cubicBezTo>
                    <a:pt x="9278" y="4506"/>
                    <a:pt x="8687" y="9011"/>
                    <a:pt x="8156" y="12125"/>
                  </a:cubicBezTo>
                  <a:cubicBezTo>
                    <a:pt x="7625" y="15239"/>
                    <a:pt x="7153" y="16962"/>
                    <a:pt x="6799" y="18155"/>
                  </a:cubicBezTo>
                  <a:cubicBezTo>
                    <a:pt x="6445" y="19347"/>
                    <a:pt x="6209" y="20010"/>
                    <a:pt x="5796" y="20010"/>
                  </a:cubicBezTo>
                  <a:cubicBezTo>
                    <a:pt x="5383" y="20010"/>
                    <a:pt x="4792" y="19347"/>
                    <a:pt x="4202" y="18685"/>
                  </a:cubicBezTo>
                  <a:cubicBezTo>
                    <a:pt x="3612" y="18022"/>
                    <a:pt x="3022" y="17360"/>
                    <a:pt x="2432" y="17028"/>
                  </a:cubicBezTo>
                  <a:cubicBezTo>
                    <a:pt x="1842" y="16697"/>
                    <a:pt x="1251" y="16697"/>
                    <a:pt x="838" y="17028"/>
                  </a:cubicBezTo>
                  <a:cubicBezTo>
                    <a:pt x="425" y="17360"/>
                    <a:pt x="189" y="18022"/>
                    <a:pt x="71" y="18751"/>
                  </a:cubicBezTo>
                  <a:cubicBezTo>
                    <a:pt x="-47" y="19480"/>
                    <a:pt x="-47" y="20275"/>
                    <a:pt x="307" y="20805"/>
                  </a:cubicBezTo>
                  <a:cubicBezTo>
                    <a:pt x="661" y="21335"/>
                    <a:pt x="1369" y="21600"/>
                    <a:pt x="3022" y="21136"/>
                  </a:cubicBezTo>
                  <a:cubicBezTo>
                    <a:pt x="4674" y="20672"/>
                    <a:pt x="7271" y="19480"/>
                    <a:pt x="8746" y="18552"/>
                  </a:cubicBezTo>
                  <a:cubicBezTo>
                    <a:pt x="10222" y="17625"/>
                    <a:pt x="10576" y="16962"/>
                    <a:pt x="10989" y="16299"/>
                  </a:cubicBezTo>
                  <a:cubicBezTo>
                    <a:pt x="11402" y="15637"/>
                    <a:pt x="11874" y="14974"/>
                    <a:pt x="12110" y="15040"/>
                  </a:cubicBezTo>
                  <a:cubicBezTo>
                    <a:pt x="12346" y="15107"/>
                    <a:pt x="12346" y="15902"/>
                    <a:pt x="12287" y="16631"/>
                  </a:cubicBezTo>
                  <a:cubicBezTo>
                    <a:pt x="12228" y="17360"/>
                    <a:pt x="12110" y="18022"/>
                    <a:pt x="11992" y="18685"/>
                  </a:cubicBezTo>
                  <a:cubicBezTo>
                    <a:pt x="11874" y="19347"/>
                    <a:pt x="11756" y="20010"/>
                    <a:pt x="12051" y="20474"/>
                  </a:cubicBezTo>
                  <a:cubicBezTo>
                    <a:pt x="12346" y="20937"/>
                    <a:pt x="13055" y="21202"/>
                    <a:pt x="14058" y="20871"/>
                  </a:cubicBezTo>
                  <a:cubicBezTo>
                    <a:pt x="15061" y="20540"/>
                    <a:pt x="16360" y="19612"/>
                    <a:pt x="17304" y="18353"/>
                  </a:cubicBezTo>
                  <a:cubicBezTo>
                    <a:pt x="18248" y="17094"/>
                    <a:pt x="18838" y="15504"/>
                    <a:pt x="19310" y="14179"/>
                  </a:cubicBezTo>
                  <a:cubicBezTo>
                    <a:pt x="19783" y="12854"/>
                    <a:pt x="20137" y="11794"/>
                    <a:pt x="20491" y="11529"/>
                  </a:cubicBezTo>
                  <a:cubicBezTo>
                    <a:pt x="20845" y="11264"/>
                    <a:pt x="21199" y="11794"/>
                    <a:pt x="21553" y="123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2" name="Line"/>
            <p:cNvSpPr/>
            <p:nvPr/>
          </p:nvSpPr>
          <p:spPr>
            <a:xfrm>
              <a:off x="6006146" y="2151118"/>
              <a:ext cx="221679" cy="216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0914" extrusionOk="0">
                  <a:moveTo>
                    <a:pt x="15218" y="3121"/>
                  </a:moveTo>
                  <a:cubicBezTo>
                    <a:pt x="14327" y="1996"/>
                    <a:pt x="13436" y="871"/>
                    <a:pt x="12434" y="309"/>
                  </a:cubicBezTo>
                  <a:cubicBezTo>
                    <a:pt x="11432" y="-254"/>
                    <a:pt x="10319" y="-254"/>
                    <a:pt x="8315" y="2108"/>
                  </a:cubicBezTo>
                  <a:cubicBezTo>
                    <a:pt x="6310" y="4471"/>
                    <a:pt x="3416" y="9196"/>
                    <a:pt x="1745" y="12346"/>
                  </a:cubicBezTo>
                  <a:cubicBezTo>
                    <a:pt x="75" y="15496"/>
                    <a:pt x="-370" y="17071"/>
                    <a:pt x="298" y="18533"/>
                  </a:cubicBezTo>
                  <a:cubicBezTo>
                    <a:pt x="966" y="19996"/>
                    <a:pt x="2747" y="21346"/>
                    <a:pt x="4974" y="20784"/>
                  </a:cubicBezTo>
                  <a:cubicBezTo>
                    <a:pt x="7201" y="20221"/>
                    <a:pt x="9873" y="17746"/>
                    <a:pt x="11543" y="15946"/>
                  </a:cubicBezTo>
                  <a:cubicBezTo>
                    <a:pt x="13214" y="14146"/>
                    <a:pt x="13882" y="13021"/>
                    <a:pt x="14216" y="13134"/>
                  </a:cubicBezTo>
                  <a:cubicBezTo>
                    <a:pt x="14550" y="13246"/>
                    <a:pt x="14550" y="14596"/>
                    <a:pt x="14438" y="15834"/>
                  </a:cubicBezTo>
                  <a:cubicBezTo>
                    <a:pt x="14327" y="17071"/>
                    <a:pt x="14104" y="18196"/>
                    <a:pt x="14550" y="18646"/>
                  </a:cubicBezTo>
                  <a:cubicBezTo>
                    <a:pt x="14995" y="19096"/>
                    <a:pt x="16108" y="18871"/>
                    <a:pt x="17333" y="18083"/>
                  </a:cubicBezTo>
                  <a:cubicBezTo>
                    <a:pt x="18558" y="17296"/>
                    <a:pt x="19894" y="15946"/>
                    <a:pt x="21230" y="14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3" name="Line"/>
            <p:cNvSpPr/>
            <p:nvPr/>
          </p:nvSpPr>
          <p:spPr>
            <a:xfrm>
              <a:off x="6220848" y="1995029"/>
              <a:ext cx="104636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506"/>
                    <a:pt x="12000" y="11012"/>
                    <a:pt x="9120" y="14471"/>
                  </a:cubicBezTo>
                  <a:cubicBezTo>
                    <a:pt x="6240" y="17929"/>
                    <a:pt x="5280" y="19341"/>
                    <a:pt x="4080" y="20188"/>
                  </a:cubicBezTo>
                  <a:cubicBezTo>
                    <a:pt x="2880" y="21035"/>
                    <a:pt x="1440" y="2131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4" name="Line"/>
            <p:cNvSpPr/>
            <p:nvPr/>
          </p:nvSpPr>
          <p:spPr>
            <a:xfrm>
              <a:off x="6213873" y="2166349"/>
              <a:ext cx="474343" cy="231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6" extrusionOk="0">
                  <a:moveTo>
                    <a:pt x="0" y="12350"/>
                  </a:moveTo>
                  <a:cubicBezTo>
                    <a:pt x="1165" y="13620"/>
                    <a:pt x="2329" y="14891"/>
                    <a:pt x="3971" y="14679"/>
                  </a:cubicBezTo>
                  <a:cubicBezTo>
                    <a:pt x="5612" y="14468"/>
                    <a:pt x="7729" y="12773"/>
                    <a:pt x="9212" y="11079"/>
                  </a:cubicBezTo>
                  <a:cubicBezTo>
                    <a:pt x="10694" y="9385"/>
                    <a:pt x="11541" y="7691"/>
                    <a:pt x="12071" y="5785"/>
                  </a:cubicBezTo>
                  <a:cubicBezTo>
                    <a:pt x="12600" y="3879"/>
                    <a:pt x="12812" y="1762"/>
                    <a:pt x="12653" y="703"/>
                  </a:cubicBezTo>
                  <a:cubicBezTo>
                    <a:pt x="12494" y="-356"/>
                    <a:pt x="11965" y="-356"/>
                    <a:pt x="10906" y="1656"/>
                  </a:cubicBezTo>
                  <a:cubicBezTo>
                    <a:pt x="9847" y="3668"/>
                    <a:pt x="8259" y="7691"/>
                    <a:pt x="7465" y="10868"/>
                  </a:cubicBezTo>
                  <a:cubicBezTo>
                    <a:pt x="6671" y="14044"/>
                    <a:pt x="6671" y="16373"/>
                    <a:pt x="7465" y="18173"/>
                  </a:cubicBezTo>
                  <a:cubicBezTo>
                    <a:pt x="8259" y="19973"/>
                    <a:pt x="9847" y="21244"/>
                    <a:pt x="12335" y="21032"/>
                  </a:cubicBezTo>
                  <a:cubicBezTo>
                    <a:pt x="14824" y="20820"/>
                    <a:pt x="18212" y="19126"/>
                    <a:pt x="21600" y="174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5" name="Line"/>
            <p:cNvSpPr/>
            <p:nvPr/>
          </p:nvSpPr>
          <p:spPr>
            <a:xfrm>
              <a:off x="5055919" y="2782975"/>
              <a:ext cx="216245" cy="390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17"/>
                  </a:moveTo>
                  <a:cubicBezTo>
                    <a:pt x="1161" y="53"/>
                    <a:pt x="2323" y="-11"/>
                    <a:pt x="3019" y="2"/>
                  </a:cubicBezTo>
                  <a:cubicBezTo>
                    <a:pt x="3716" y="15"/>
                    <a:pt x="3948" y="104"/>
                    <a:pt x="4065" y="374"/>
                  </a:cubicBezTo>
                  <a:cubicBezTo>
                    <a:pt x="4181" y="643"/>
                    <a:pt x="4181" y="1092"/>
                    <a:pt x="4065" y="1547"/>
                  </a:cubicBezTo>
                  <a:cubicBezTo>
                    <a:pt x="3948" y="2003"/>
                    <a:pt x="3716" y="2465"/>
                    <a:pt x="3600" y="2952"/>
                  </a:cubicBezTo>
                  <a:cubicBezTo>
                    <a:pt x="3484" y="3439"/>
                    <a:pt x="3484" y="3952"/>
                    <a:pt x="3716" y="4453"/>
                  </a:cubicBezTo>
                  <a:cubicBezTo>
                    <a:pt x="3948" y="4953"/>
                    <a:pt x="4413" y="5440"/>
                    <a:pt x="4994" y="5915"/>
                  </a:cubicBezTo>
                  <a:cubicBezTo>
                    <a:pt x="5574" y="6389"/>
                    <a:pt x="6271" y="6851"/>
                    <a:pt x="6735" y="7281"/>
                  </a:cubicBezTo>
                  <a:cubicBezTo>
                    <a:pt x="7200" y="7711"/>
                    <a:pt x="7432" y="8108"/>
                    <a:pt x="7781" y="8576"/>
                  </a:cubicBezTo>
                  <a:cubicBezTo>
                    <a:pt x="8129" y="9045"/>
                    <a:pt x="8594" y="9583"/>
                    <a:pt x="9058" y="10084"/>
                  </a:cubicBezTo>
                  <a:cubicBezTo>
                    <a:pt x="9523" y="10584"/>
                    <a:pt x="9987" y="11046"/>
                    <a:pt x="10568" y="11501"/>
                  </a:cubicBezTo>
                  <a:cubicBezTo>
                    <a:pt x="11148" y="11956"/>
                    <a:pt x="11845" y="12405"/>
                    <a:pt x="12426" y="12822"/>
                  </a:cubicBezTo>
                  <a:cubicBezTo>
                    <a:pt x="13006" y="13239"/>
                    <a:pt x="13471" y="13624"/>
                    <a:pt x="13935" y="14021"/>
                  </a:cubicBezTo>
                  <a:cubicBezTo>
                    <a:pt x="14400" y="14419"/>
                    <a:pt x="14865" y="14829"/>
                    <a:pt x="15329" y="15259"/>
                  </a:cubicBezTo>
                  <a:cubicBezTo>
                    <a:pt x="15794" y="15689"/>
                    <a:pt x="16258" y="16138"/>
                    <a:pt x="16490" y="16638"/>
                  </a:cubicBezTo>
                  <a:cubicBezTo>
                    <a:pt x="16723" y="17138"/>
                    <a:pt x="16723" y="17690"/>
                    <a:pt x="16955" y="18126"/>
                  </a:cubicBezTo>
                  <a:cubicBezTo>
                    <a:pt x="17187" y="18562"/>
                    <a:pt x="17652" y="18883"/>
                    <a:pt x="18116" y="19210"/>
                  </a:cubicBezTo>
                  <a:cubicBezTo>
                    <a:pt x="18581" y="19537"/>
                    <a:pt x="19045" y="19870"/>
                    <a:pt x="19277" y="20274"/>
                  </a:cubicBezTo>
                  <a:cubicBezTo>
                    <a:pt x="19510" y="20678"/>
                    <a:pt x="19510" y="21153"/>
                    <a:pt x="19858" y="21371"/>
                  </a:cubicBezTo>
                  <a:cubicBezTo>
                    <a:pt x="20206" y="21589"/>
                    <a:pt x="20903" y="21551"/>
                    <a:pt x="21600" y="21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6" name="Line"/>
            <p:cNvSpPr/>
            <p:nvPr/>
          </p:nvSpPr>
          <p:spPr>
            <a:xfrm>
              <a:off x="3277134" y="2002004"/>
              <a:ext cx="6976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7" name="Line"/>
            <p:cNvSpPr/>
            <p:nvPr/>
          </p:nvSpPr>
          <p:spPr>
            <a:xfrm>
              <a:off x="3298061" y="1936854"/>
              <a:ext cx="69757" cy="611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0" extrusionOk="0">
                  <a:moveTo>
                    <a:pt x="21600" y="1556"/>
                  </a:moveTo>
                  <a:cubicBezTo>
                    <a:pt x="21600" y="1065"/>
                    <a:pt x="21600" y="575"/>
                    <a:pt x="19800" y="288"/>
                  </a:cubicBezTo>
                  <a:cubicBezTo>
                    <a:pt x="18000" y="2"/>
                    <a:pt x="14400" y="-80"/>
                    <a:pt x="11520" y="84"/>
                  </a:cubicBezTo>
                  <a:cubicBezTo>
                    <a:pt x="8640" y="247"/>
                    <a:pt x="6480" y="656"/>
                    <a:pt x="4320" y="2211"/>
                  </a:cubicBezTo>
                  <a:cubicBezTo>
                    <a:pt x="2160" y="3765"/>
                    <a:pt x="0" y="6465"/>
                    <a:pt x="360" y="9288"/>
                  </a:cubicBezTo>
                  <a:cubicBezTo>
                    <a:pt x="720" y="12111"/>
                    <a:pt x="3600" y="15056"/>
                    <a:pt x="5040" y="16979"/>
                  </a:cubicBezTo>
                  <a:cubicBezTo>
                    <a:pt x="6480" y="18902"/>
                    <a:pt x="6480" y="19802"/>
                    <a:pt x="5760" y="20456"/>
                  </a:cubicBezTo>
                  <a:cubicBezTo>
                    <a:pt x="5040" y="21111"/>
                    <a:pt x="3600" y="21520"/>
                    <a:pt x="2520" y="21520"/>
                  </a:cubicBezTo>
                  <a:cubicBezTo>
                    <a:pt x="1440" y="21520"/>
                    <a:pt x="720" y="21111"/>
                    <a:pt x="0" y="207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8" name="Line"/>
            <p:cNvSpPr/>
            <p:nvPr/>
          </p:nvSpPr>
          <p:spPr>
            <a:xfrm>
              <a:off x="3284109" y="1817318"/>
              <a:ext cx="3621959" cy="838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18" extrusionOk="0">
                  <a:moveTo>
                    <a:pt x="956" y="4202"/>
                  </a:moveTo>
                  <a:cubicBezTo>
                    <a:pt x="1081" y="4023"/>
                    <a:pt x="1205" y="3844"/>
                    <a:pt x="1510" y="3606"/>
                  </a:cubicBezTo>
                  <a:cubicBezTo>
                    <a:pt x="1815" y="3367"/>
                    <a:pt x="2300" y="3069"/>
                    <a:pt x="2792" y="2800"/>
                  </a:cubicBezTo>
                  <a:cubicBezTo>
                    <a:pt x="3284" y="2532"/>
                    <a:pt x="3782" y="2293"/>
                    <a:pt x="4295" y="2084"/>
                  </a:cubicBezTo>
                  <a:cubicBezTo>
                    <a:pt x="4808" y="1875"/>
                    <a:pt x="5334" y="1696"/>
                    <a:pt x="5875" y="1547"/>
                  </a:cubicBezTo>
                  <a:cubicBezTo>
                    <a:pt x="6415" y="1398"/>
                    <a:pt x="6969" y="1279"/>
                    <a:pt x="7509" y="1159"/>
                  </a:cubicBezTo>
                  <a:cubicBezTo>
                    <a:pt x="8050" y="1040"/>
                    <a:pt x="8576" y="921"/>
                    <a:pt x="9089" y="831"/>
                  </a:cubicBezTo>
                  <a:cubicBezTo>
                    <a:pt x="9602" y="742"/>
                    <a:pt x="10100" y="682"/>
                    <a:pt x="10585" y="593"/>
                  </a:cubicBezTo>
                  <a:cubicBezTo>
                    <a:pt x="11070" y="503"/>
                    <a:pt x="11541" y="384"/>
                    <a:pt x="12047" y="414"/>
                  </a:cubicBezTo>
                  <a:cubicBezTo>
                    <a:pt x="12553" y="443"/>
                    <a:pt x="13093" y="622"/>
                    <a:pt x="13599" y="831"/>
                  </a:cubicBezTo>
                  <a:cubicBezTo>
                    <a:pt x="14104" y="1040"/>
                    <a:pt x="14575" y="1279"/>
                    <a:pt x="15026" y="1338"/>
                  </a:cubicBezTo>
                  <a:cubicBezTo>
                    <a:pt x="15476" y="1398"/>
                    <a:pt x="15906" y="1279"/>
                    <a:pt x="16321" y="1159"/>
                  </a:cubicBezTo>
                  <a:cubicBezTo>
                    <a:pt x="16737" y="1040"/>
                    <a:pt x="17139" y="921"/>
                    <a:pt x="17568" y="801"/>
                  </a:cubicBezTo>
                  <a:cubicBezTo>
                    <a:pt x="17998" y="682"/>
                    <a:pt x="18455" y="563"/>
                    <a:pt x="18884" y="443"/>
                  </a:cubicBezTo>
                  <a:cubicBezTo>
                    <a:pt x="19314" y="324"/>
                    <a:pt x="19716" y="205"/>
                    <a:pt x="20097" y="145"/>
                  </a:cubicBezTo>
                  <a:cubicBezTo>
                    <a:pt x="20478" y="85"/>
                    <a:pt x="20838" y="85"/>
                    <a:pt x="21053" y="56"/>
                  </a:cubicBezTo>
                  <a:cubicBezTo>
                    <a:pt x="21267" y="26"/>
                    <a:pt x="21337" y="-34"/>
                    <a:pt x="21399" y="26"/>
                  </a:cubicBezTo>
                  <a:cubicBezTo>
                    <a:pt x="21461" y="85"/>
                    <a:pt x="21517" y="264"/>
                    <a:pt x="21552" y="801"/>
                  </a:cubicBezTo>
                  <a:cubicBezTo>
                    <a:pt x="21586" y="1338"/>
                    <a:pt x="21600" y="2233"/>
                    <a:pt x="21545" y="3486"/>
                  </a:cubicBezTo>
                  <a:cubicBezTo>
                    <a:pt x="21489" y="4739"/>
                    <a:pt x="21364" y="6351"/>
                    <a:pt x="21274" y="8141"/>
                  </a:cubicBezTo>
                  <a:cubicBezTo>
                    <a:pt x="21184" y="9931"/>
                    <a:pt x="21129" y="11900"/>
                    <a:pt x="21094" y="13839"/>
                  </a:cubicBezTo>
                  <a:cubicBezTo>
                    <a:pt x="21060" y="15778"/>
                    <a:pt x="21046" y="17688"/>
                    <a:pt x="21039" y="18881"/>
                  </a:cubicBezTo>
                  <a:cubicBezTo>
                    <a:pt x="21032" y="20074"/>
                    <a:pt x="21032" y="20552"/>
                    <a:pt x="20997" y="20731"/>
                  </a:cubicBezTo>
                  <a:cubicBezTo>
                    <a:pt x="20963" y="20910"/>
                    <a:pt x="20893" y="20790"/>
                    <a:pt x="20665" y="20701"/>
                  </a:cubicBezTo>
                  <a:cubicBezTo>
                    <a:pt x="20436" y="20611"/>
                    <a:pt x="20048" y="20552"/>
                    <a:pt x="19584" y="20492"/>
                  </a:cubicBezTo>
                  <a:cubicBezTo>
                    <a:pt x="19120" y="20432"/>
                    <a:pt x="18580" y="20373"/>
                    <a:pt x="18115" y="20373"/>
                  </a:cubicBezTo>
                  <a:cubicBezTo>
                    <a:pt x="17651" y="20373"/>
                    <a:pt x="17263" y="20432"/>
                    <a:pt x="16827" y="20462"/>
                  </a:cubicBezTo>
                  <a:cubicBezTo>
                    <a:pt x="16391" y="20492"/>
                    <a:pt x="15906" y="20492"/>
                    <a:pt x="15386" y="20492"/>
                  </a:cubicBezTo>
                  <a:cubicBezTo>
                    <a:pt x="14866" y="20492"/>
                    <a:pt x="14312" y="20492"/>
                    <a:pt x="13800" y="20552"/>
                  </a:cubicBezTo>
                  <a:cubicBezTo>
                    <a:pt x="13287" y="20611"/>
                    <a:pt x="12816" y="20731"/>
                    <a:pt x="12317" y="20820"/>
                  </a:cubicBezTo>
                  <a:cubicBezTo>
                    <a:pt x="11818" y="20910"/>
                    <a:pt x="11292" y="20969"/>
                    <a:pt x="10821" y="21059"/>
                  </a:cubicBezTo>
                  <a:cubicBezTo>
                    <a:pt x="10350" y="21148"/>
                    <a:pt x="9934" y="21268"/>
                    <a:pt x="9477" y="21327"/>
                  </a:cubicBezTo>
                  <a:cubicBezTo>
                    <a:pt x="9020" y="21387"/>
                    <a:pt x="8521" y="21387"/>
                    <a:pt x="8029" y="21327"/>
                  </a:cubicBezTo>
                  <a:cubicBezTo>
                    <a:pt x="7537" y="21268"/>
                    <a:pt x="7052" y="21148"/>
                    <a:pt x="6512" y="21089"/>
                  </a:cubicBezTo>
                  <a:cubicBezTo>
                    <a:pt x="5972" y="21029"/>
                    <a:pt x="5376" y="21029"/>
                    <a:pt x="4863" y="21059"/>
                  </a:cubicBezTo>
                  <a:cubicBezTo>
                    <a:pt x="4350" y="21089"/>
                    <a:pt x="3921" y="21148"/>
                    <a:pt x="3491" y="21268"/>
                  </a:cubicBezTo>
                  <a:cubicBezTo>
                    <a:pt x="3062" y="21387"/>
                    <a:pt x="2632" y="21566"/>
                    <a:pt x="2182" y="21506"/>
                  </a:cubicBezTo>
                  <a:cubicBezTo>
                    <a:pt x="1732" y="21447"/>
                    <a:pt x="1261" y="21148"/>
                    <a:pt x="894" y="20939"/>
                  </a:cubicBezTo>
                  <a:cubicBezTo>
                    <a:pt x="526" y="20731"/>
                    <a:pt x="263" y="20611"/>
                    <a:pt x="0" y="204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09" name="Line"/>
            <p:cNvSpPr/>
            <p:nvPr/>
          </p:nvSpPr>
          <p:spPr>
            <a:xfrm>
              <a:off x="8142902" y="1787907"/>
              <a:ext cx="197499" cy="328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312" extrusionOk="0">
                  <a:moveTo>
                    <a:pt x="11516" y="3939"/>
                  </a:moveTo>
                  <a:cubicBezTo>
                    <a:pt x="12261" y="3335"/>
                    <a:pt x="13006" y="2731"/>
                    <a:pt x="13254" y="2051"/>
                  </a:cubicBezTo>
                  <a:cubicBezTo>
                    <a:pt x="13502" y="1371"/>
                    <a:pt x="13254" y="616"/>
                    <a:pt x="12261" y="239"/>
                  </a:cubicBezTo>
                  <a:cubicBezTo>
                    <a:pt x="11268" y="-139"/>
                    <a:pt x="9530" y="-139"/>
                    <a:pt x="7544" y="767"/>
                  </a:cubicBezTo>
                  <a:cubicBezTo>
                    <a:pt x="5558" y="1674"/>
                    <a:pt x="3323" y="3486"/>
                    <a:pt x="1834" y="5148"/>
                  </a:cubicBezTo>
                  <a:cubicBezTo>
                    <a:pt x="344" y="6809"/>
                    <a:pt x="-401" y="8320"/>
                    <a:pt x="220" y="9528"/>
                  </a:cubicBezTo>
                  <a:cubicBezTo>
                    <a:pt x="840" y="10737"/>
                    <a:pt x="2827" y="11643"/>
                    <a:pt x="6178" y="12096"/>
                  </a:cubicBezTo>
                  <a:cubicBezTo>
                    <a:pt x="9530" y="12549"/>
                    <a:pt x="14247" y="12549"/>
                    <a:pt x="17102" y="12776"/>
                  </a:cubicBezTo>
                  <a:cubicBezTo>
                    <a:pt x="19958" y="13002"/>
                    <a:pt x="20951" y="13455"/>
                    <a:pt x="21075" y="14437"/>
                  </a:cubicBezTo>
                  <a:cubicBezTo>
                    <a:pt x="21199" y="15419"/>
                    <a:pt x="20454" y="16930"/>
                    <a:pt x="18840" y="18138"/>
                  </a:cubicBezTo>
                  <a:cubicBezTo>
                    <a:pt x="17227" y="19346"/>
                    <a:pt x="14744" y="20253"/>
                    <a:pt x="12758" y="20781"/>
                  </a:cubicBezTo>
                  <a:cubicBezTo>
                    <a:pt x="10771" y="21310"/>
                    <a:pt x="9282" y="21461"/>
                    <a:pt x="9034" y="21159"/>
                  </a:cubicBezTo>
                  <a:cubicBezTo>
                    <a:pt x="8785" y="20857"/>
                    <a:pt x="9778" y="20102"/>
                    <a:pt x="10771" y="1934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0" name="Line"/>
            <p:cNvSpPr/>
            <p:nvPr/>
          </p:nvSpPr>
          <p:spPr>
            <a:xfrm>
              <a:off x="8393229" y="1728714"/>
              <a:ext cx="323037" cy="320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288" extrusionOk="0">
                  <a:moveTo>
                    <a:pt x="7618" y="1934"/>
                  </a:moveTo>
                  <a:cubicBezTo>
                    <a:pt x="7465" y="1008"/>
                    <a:pt x="7311" y="82"/>
                    <a:pt x="7235" y="5"/>
                  </a:cubicBezTo>
                  <a:cubicBezTo>
                    <a:pt x="7158" y="-72"/>
                    <a:pt x="7158" y="699"/>
                    <a:pt x="7082" y="3322"/>
                  </a:cubicBezTo>
                  <a:cubicBezTo>
                    <a:pt x="7005" y="5945"/>
                    <a:pt x="6852" y="10419"/>
                    <a:pt x="6545" y="13428"/>
                  </a:cubicBezTo>
                  <a:cubicBezTo>
                    <a:pt x="6239" y="16437"/>
                    <a:pt x="5779" y="17979"/>
                    <a:pt x="5167" y="18828"/>
                  </a:cubicBezTo>
                  <a:cubicBezTo>
                    <a:pt x="4554" y="19677"/>
                    <a:pt x="3788" y="19831"/>
                    <a:pt x="2716" y="19677"/>
                  </a:cubicBezTo>
                  <a:cubicBezTo>
                    <a:pt x="1643" y="19522"/>
                    <a:pt x="265" y="19059"/>
                    <a:pt x="35" y="18828"/>
                  </a:cubicBezTo>
                  <a:cubicBezTo>
                    <a:pt x="-195" y="18597"/>
                    <a:pt x="724" y="18597"/>
                    <a:pt x="2562" y="18211"/>
                  </a:cubicBezTo>
                  <a:cubicBezTo>
                    <a:pt x="4401" y="17825"/>
                    <a:pt x="7158" y="17054"/>
                    <a:pt x="8843" y="16359"/>
                  </a:cubicBezTo>
                  <a:cubicBezTo>
                    <a:pt x="10528" y="15665"/>
                    <a:pt x="11141" y="15048"/>
                    <a:pt x="11754" y="14508"/>
                  </a:cubicBezTo>
                  <a:cubicBezTo>
                    <a:pt x="12367" y="13968"/>
                    <a:pt x="12979" y="13505"/>
                    <a:pt x="13362" y="13737"/>
                  </a:cubicBezTo>
                  <a:cubicBezTo>
                    <a:pt x="13745" y="13968"/>
                    <a:pt x="13899" y="14894"/>
                    <a:pt x="13975" y="15742"/>
                  </a:cubicBezTo>
                  <a:cubicBezTo>
                    <a:pt x="14052" y="16591"/>
                    <a:pt x="14052" y="17362"/>
                    <a:pt x="13975" y="18211"/>
                  </a:cubicBezTo>
                  <a:cubicBezTo>
                    <a:pt x="13899" y="19059"/>
                    <a:pt x="13745" y="19985"/>
                    <a:pt x="14052" y="20602"/>
                  </a:cubicBezTo>
                  <a:cubicBezTo>
                    <a:pt x="14358" y="21219"/>
                    <a:pt x="15124" y="21528"/>
                    <a:pt x="16120" y="21065"/>
                  </a:cubicBezTo>
                  <a:cubicBezTo>
                    <a:pt x="17116" y="20602"/>
                    <a:pt x="18341" y="19368"/>
                    <a:pt x="19337" y="17285"/>
                  </a:cubicBezTo>
                  <a:cubicBezTo>
                    <a:pt x="20333" y="15202"/>
                    <a:pt x="21099" y="12271"/>
                    <a:pt x="21252" y="10497"/>
                  </a:cubicBezTo>
                  <a:cubicBezTo>
                    <a:pt x="21405" y="8722"/>
                    <a:pt x="20945" y="8105"/>
                    <a:pt x="20792" y="7951"/>
                  </a:cubicBezTo>
                  <a:cubicBezTo>
                    <a:pt x="20639" y="7797"/>
                    <a:pt x="20792" y="8105"/>
                    <a:pt x="20945" y="84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1" name="Line"/>
            <p:cNvSpPr/>
            <p:nvPr/>
          </p:nvSpPr>
          <p:spPr>
            <a:xfrm>
              <a:off x="8777615" y="1681126"/>
              <a:ext cx="59621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6170" y="0"/>
                  </a:moveTo>
                  <a:cubicBezTo>
                    <a:pt x="6339" y="4966"/>
                    <a:pt x="6507" y="9931"/>
                    <a:pt x="6507" y="12972"/>
                  </a:cubicBezTo>
                  <a:cubicBezTo>
                    <a:pt x="6507" y="16014"/>
                    <a:pt x="6339" y="17131"/>
                    <a:pt x="6086" y="17441"/>
                  </a:cubicBezTo>
                  <a:cubicBezTo>
                    <a:pt x="5834" y="17752"/>
                    <a:pt x="5498" y="17255"/>
                    <a:pt x="4952" y="16572"/>
                  </a:cubicBezTo>
                  <a:cubicBezTo>
                    <a:pt x="4405" y="15890"/>
                    <a:pt x="3649" y="15021"/>
                    <a:pt x="3019" y="14586"/>
                  </a:cubicBezTo>
                  <a:cubicBezTo>
                    <a:pt x="2388" y="14152"/>
                    <a:pt x="1884" y="14152"/>
                    <a:pt x="1464" y="14338"/>
                  </a:cubicBezTo>
                  <a:cubicBezTo>
                    <a:pt x="1044" y="14524"/>
                    <a:pt x="707" y="14897"/>
                    <a:pt x="497" y="15393"/>
                  </a:cubicBezTo>
                  <a:cubicBezTo>
                    <a:pt x="287" y="15890"/>
                    <a:pt x="203" y="16510"/>
                    <a:pt x="119" y="17255"/>
                  </a:cubicBezTo>
                  <a:cubicBezTo>
                    <a:pt x="35" y="18000"/>
                    <a:pt x="-49" y="18869"/>
                    <a:pt x="35" y="19552"/>
                  </a:cubicBezTo>
                  <a:cubicBezTo>
                    <a:pt x="119" y="20234"/>
                    <a:pt x="371" y="20731"/>
                    <a:pt x="1002" y="21041"/>
                  </a:cubicBezTo>
                  <a:cubicBezTo>
                    <a:pt x="1632" y="21352"/>
                    <a:pt x="2641" y="21476"/>
                    <a:pt x="4195" y="20607"/>
                  </a:cubicBezTo>
                  <a:cubicBezTo>
                    <a:pt x="5750" y="19738"/>
                    <a:pt x="7851" y="17876"/>
                    <a:pt x="9028" y="16634"/>
                  </a:cubicBezTo>
                  <a:cubicBezTo>
                    <a:pt x="10205" y="15393"/>
                    <a:pt x="10457" y="14772"/>
                    <a:pt x="10667" y="14028"/>
                  </a:cubicBezTo>
                  <a:cubicBezTo>
                    <a:pt x="10877" y="13283"/>
                    <a:pt x="11045" y="12414"/>
                    <a:pt x="10961" y="12166"/>
                  </a:cubicBezTo>
                  <a:cubicBezTo>
                    <a:pt x="10877" y="11917"/>
                    <a:pt x="10541" y="12290"/>
                    <a:pt x="10163" y="13531"/>
                  </a:cubicBezTo>
                  <a:cubicBezTo>
                    <a:pt x="9784" y="14772"/>
                    <a:pt x="9364" y="16883"/>
                    <a:pt x="9154" y="18248"/>
                  </a:cubicBezTo>
                  <a:cubicBezTo>
                    <a:pt x="8944" y="19614"/>
                    <a:pt x="8944" y="20234"/>
                    <a:pt x="9112" y="20731"/>
                  </a:cubicBezTo>
                  <a:cubicBezTo>
                    <a:pt x="9280" y="21228"/>
                    <a:pt x="9616" y="21600"/>
                    <a:pt x="10289" y="21600"/>
                  </a:cubicBezTo>
                  <a:cubicBezTo>
                    <a:pt x="10961" y="21600"/>
                    <a:pt x="11970" y="21228"/>
                    <a:pt x="12768" y="20421"/>
                  </a:cubicBezTo>
                  <a:cubicBezTo>
                    <a:pt x="13567" y="19614"/>
                    <a:pt x="14155" y="18372"/>
                    <a:pt x="14533" y="17379"/>
                  </a:cubicBezTo>
                  <a:cubicBezTo>
                    <a:pt x="14911" y="16386"/>
                    <a:pt x="15079" y="15641"/>
                    <a:pt x="15290" y="15021"/>
                  </a:cubicBezTo>
                  <a:cubicBezTo>
                    <a:pt x="15500" y="14400"/>
                    <a:pt x="15752" y="13903"/>
                    <a:pt x="15920" y="13966"/>
                  </a:cubicBezTo>
                  <a:cubicBezTo>
                    <a:pt x="16088" y="14028"/>
                    <a:pt x="16172" y="14648"/>
                    <a:pt x="16172" y="15641"/>
                  </a:cubicBezTo>
                  <a:cubicBezTo>
                    <a:pt x="16172" y="16634"/>
                    <a:pt x="16088" y="18000"/>
                    <a:pt x="16046" y="18993"/>
                  </a:cubicBezTo>
                  <a:cubicBezTo>
                    <a:pt x="16004" y="19986"/>
                    <a:pt x="16004" y="20607"/>
                    <a:pt x="16214" y="20855"/>
                  </a:cubicBezTo>
                  <a:cubicBezTo>
                    <a:pt x="16424" y="21103"/>
                    <a:pt x="16844" y="20979"/>
                    <a:pt x="17265" y="20110"/>
                  </a:cubicBezTo>
                  <a:cubicBezTo>
                    <a:pt x="17685" y="19241"/>
                    <a:pt x="18105" y="17628"/>
                    <a:pt x="18399" y="16510"/>
                  </a:cubicBezTo>
                  <a:cubicBezTo>
                    <a:pt x="18693" y="15393"/>
                    <a:pt x="18861" y="14772"/>
                    <a:pt x="19114" y="14648"/>
                  </a:cubicBezTo>
                  <a:cubicBezTo>
                    <a:pt x="19366" y="14524"/>
                    <a:pt x="19702" y="14897"/>
                    <a:pt x="19870" y="15766"/>
                  </a:cubicBezTo>
                  <a:cubicBezTo>
                    <a:pt x="20038" y="16634"/>
                    <a:pt x="20038" y="18000"/>
                    <a:pt x="20080" y="18993"/>
                  </a:cubicBezTo>
                  <a:cubicBezTo>
                    <a:pt x="20122" y="19986"/>
                    <a:pt x="20206" y="20607"/>
                    <a:pt x="20458" y="20545"/>
                  </a:cubicBezTo>
                  <a:cubicBezTo>
                    <a:pt x="20711" y="20483"/>
                    <a:pt x="21131" y="19738"/>
                    <a:pt x="21551" y="189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2" name="Line"/>
            <p:cNvSpPr/>
            <p:nvPr/>
          </p:nvSpPr>
          <p:spPr>
            <a:xfrm>
              <a:off x="9430063" y="1750882"/>
              <a:ext cx="306502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extrusionOk="0">
                  <a:moveTo>
                    <a:pt x="6304" y="0"/>
                  </a:moveTo>
                  <a:cubicBezTo>
                    <a:pt x="5330" y="4032"/>
                    <a:pt x="4355" y="8064"/>
                    <a:pt x="3868" y="10440"/>
                  </a:cubicBezTo>
                  <a:cubicBezTo>
                    <a:pt x="3381" y="12816"/>
                    <a:pt x="3381" y="13536"/>
                    <a:pt x="3381" y="14328"/>
                  </a:cubicBezTo>
                  <a:cubicBezTo>
                    <a:pt x="3381" y="15120"/>
                    <a:pt x="3381" y="15984"/>
                    <a:pt x="3137" y="16056"/>
                  </a:cubicBezTo>
                  <a:cubicBezTo>
                    <a:pt x="2894" y="16128"/>
                    <a:pt x="2407" y="15408"/>
                    <a:pt x="1919" y="14688"/>
                  </a:cubicBezTo>
                  <a:cubicBezTo>
                    <a:pt x="1432" y="13968"/>
                    <a:pt x="945" y="13248"/>
                    <a:pt x="539" y="12528"/>
                  </a:cubicBezTo>
                  <a:cubicBezTo>
                    <a:pt x="133" y="11808"/>
                    <a:pt x="-192" y="11088"/>
                    <a:pt x="133" y="10584"/>
                  </a:cubicBezTo>
                  <a:cubicBezTo>
                    <a:pt x="458" y="10080"/>
                    <a:pt x="1432" y="9792"/>
                    <a:pt x="3381" y="9144"/>
                  </a:cubicBezTo>
                  <a:cubicBezTo>
                    <a:pt x="5330" y="8496"/>
                    <a:pt x="8253" y="7488"/>
                    <a:pt x="10121" y="6912"/>
                  </a:cubicBezTo>
                  <a:cubicBezTo>
                    <a:pt x="11988" y="6336"/>
                    <a:pt x="12800" y="6192"/>
                    <a:pt x="13856" y="6048"/>
                  </a:cubicBezTo>
                  <a:cubicBezTo>
                    <a:pt x="14912" y="5904"/>
                    <a:pt x="16211" y="5760"/>
                    <a:pt x="16373" y="6192"/>
                  </a:cubicBezTo>
                  <a:cubicBezTo>
                    <a:pt x="16536" y="6624"/>
                    <a:pt x="15561" y="7632"/>
                    <a:pt x="14668" y="8424"/>
                  </a:cubicBezTo>
                  <a:cubicBezTo>
                    <a:pt x="13775" y="9216"/>
                    <a:pt x="12963" y="9792"/>
                    <a:pt x="12394" y="10512"/>
                  </a:cubicBezTo>
                  <a:cubicBezTo>
                    <a:pt x="11826" y="11232"/>
                    <a:pt x="11501" y="12096"/>
                    <a:pt x="11826" y="12744"/>
                  </a:cubicBezTo>
                  <a:cubicBezTo>
                    <a:pt x="12151" y="13392"/>
                    <a:pt x="13125" y="13824"/>
                    <a:pt x="14668" y="14112"/>
                  </a:cubicBezTo>
                  <a:cubicBezTo>
                    <a:pt x="16211" y="14400"/>
                    <a:pt x="18322" y="14544"/>
                    <a:pt x="19622" y="14904"/>
                  </a:cubicBezTo>
                  <a:cubicBezTo>
                    <a:pt x="20921" y="15264"/>
                    <a:pt x="21408" y="15840"/>
                    <a:pt x="21408" y="16488"/>
                  </a:cubicBezTo>
                  <a:cubicBezTo>
                    <a:pt x="21408" y="17136"/>
                    <a:pt x="20921" y="17856"/>
                    <a:pt x="18647" y="18720"/>
                  </a:cubicBezTo>
                  <a:cubicBezTo>
                    <a:pt x="16373" y="19584"/>
                    <a:pt x="12313" y="20592"/>
                    <a:pt x="9715" y="21096"/>
                  </a:cubicBezTo>
                  <a:cubicBezTo>
                    <a:pt x="7116" y="21600"/>
                    <a:pt x="5979" y="21600"/>
                    <a:pt x="4843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3" name="Line"/>
            <p:cNvSpPr/>
            <p:nvPr/>
          </p:nvSpPr>
          <p:spPr>
            <a:xfrm>
              <a:off x="9942653" y="1812421"/>
              <a:ext cx="280576" cy="233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286" extrusionOk="0">
                  <a:moveTo>
                    <a:pt x="5554" y="5830"/>
                  </a:moveTo>
                  <a:cubicBezTo>
                    <a:pt x="5377" y="4772"/>
                    <a:pt x="5199" y="3713"/>
                    <a:pt x="4668" y="2972"/>
                  </a:cubicBezTo>
                  <a:cubicBezTo>
                    <a:pt x="4137" y="2230"/>
                    <a:pt x="3252" y="1807"/>
                    <a:pt x="2632" y="2230"/>
                  </a:cubicBezTo>
                  <a:cubicBezTo>
                    <a:pt x="2013" y="2654"/>
                    <a:pt x="1659" y="3925"/>
                    <a:pt x="1216" y="6783"/>
                  </a:cubicBezTo>
                  <a:cubicBezTo>
                    <a:pt x="773" y="9642"/>
                    <a:pt x="242" y="14089"/>
                    <a:pt x="65" y="16842"/>
                  </a:cubicBezTo>
                  <a:cubicBezTo>
                    <a:pt x="-112" y="19595"/>
                    <a:pt x="65" y="20654"/>
                    <a:pt x="685" y="21077"/>
                  </a:cubicBezTo>
                  <a:cubicBezTo>
                    <a:pt x="1304" y="21501"/>
                    <a:pt x="2367" y="21289"/>
                    <a:pt x="3872" y="20336"/>
                  </a:cubicBezTo>
                  <a:cubicBezTo>
                    <a:pt x="5377" y="19383"/>
                    <a:pt x="7324" y="17689"/>
                    <a:pt x="8652" y="16419"/>
                  </a:cubicBezTo>
                  <a:cubicBezTo>
                    <a:pt x="9980" y="15148"/>
                    <a:pt x="10688" y="14301"/>
                    <a:pt x="11131" y="14513"/>
                  </a:cubicBezTo>
                  <a:cubicBezTo>
                    <a:pt x="11573" y="14725"/>
                    <a:pt x="11750" y="15995"/>
                    <a:pt x="12193" y="16948"/>
                  </a:cubicBezTo>
                  <a:cubicBezTo>
                    <a:pt x="12636" y="17901"/>
                    <a:pt x="13344" y="18536"/>
                    <a:pt x="14937" y="17901"/>
                  </a:cubicBezTo>
                  <a:cubicBezTo>
                    <a:pt x="16531" y="17266"/>
                    <a:pt x="19009" y="15360"/>
                    <a:pt x="20249" y="12501"/>
                  </a:cubicBezTo>
                  <a:cubicBezTo>
                    <a:pt x="21488" y="9642"/>
                    <a:pt x="21488" y="5830"/>
                    <a:pt x="21222" y="3395"/>
                  </a:cubicBezTo>
                  <a:cubicBezTo>
                    <a:pt x="20957" y="960"/>
                    <a:pt x="20426" y="-99"/>
                    <a:pt x="20249" y="7"/>
                  </a:cubicBezTo>
                  <a:cubicBezTo>
                    <a:pt x="20072" y="113"/>
                    <a:pt x="20249" y="1383"/>
                    <a:pt x="20426" y="26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4" name="Line"/>
            <p:cNvSpPr/>
            <p:nvPr/>
          </p:nvSpPr>
          <p:spPr>
            <a:xfrm>
              <a:off x="10309120" y="1621291"/>
              <a:ext cx="159885" cy="37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431" extrusionOk="0">
                  <a:moveTo>
                    <a:pt x="8377" y="1431"/>
                  </a:moveTo>
                  <a:cubicBezTo>
                    <a:pt x="8064" y="631"/>
                    <a:pt x="7751" y="-169"/>
                    <a:pt x="7125" y="31"/>
                  </a:cubicBezTo>
                  <a:cubicBezTo>
                    <a:pt x="6499" y="231"/>
                    <a:pt x="5560" y="1431"/>
                    <a:pt x="4464" y="4364"/>
                  </a:cubicBezTo>
                  <a:cubicBezTo>
                    <a:pt x="3368" y="7298"/>
                    <a:pt x="2116" y="11964"/>
                    <a:pt x="1334" y="14631"/>
                  </a:cubicBezTo>
                  <a:cubicBezTo>
                    <a:pt x="551" y="17298"/>
                    <a:pt x="238" y="17964"/>
                    <a:pt x="82" y="18631"/>
                  </a:cubicBezTo>
                  <a:cubicBezTo>
                    <a:pt x="-75" y="19298"/>
                    <a:pt x="-75" y="19964"/>
                    <a:pt x="708" y="20031"/>
                  </a:cubicBezTo>
                  <a:cubicBezTo>
                    <a:pt x="1490" y="20098"/>
                    <a:pt x="3055" y="19564"/>
                    <a:pt x="4621" y="18564"/>
                  </a:cubicBezTo>
                  <a:cubicBezTo>
                    <a:pt x="6186" y="17564"/>
                    <a:pt x="7751" y="16098"/>
                    <a:pt x="9316" y="14964"/>
                  </a:cubicBezTo>
                  <a:cubicBezTo>
                    <a:pt x="10882" y="13831"/>
                    <a:pt x="12447" y="13031"/>
                    <a:pt x="13542" y="12964"/>
                  </a:cubicBezTo>
                  <a:cubicBezTo>
                    <a:pt x="14638" y="12898"/>
                    <a:pt x="15264" y="13564"/>
                    <a:pt x="15734" y="14764"/>
                  </a:cubicBezTo>
                  <a:cubicBezTo>
                    <a:pt x="16203" y="15964"/>
                    <a:pt x="16516" y="17698"/>
                    <a:pt x="16673" y="18898"/>
                  </a:cubicBezTo>
                  <a:cubicBezTo>
                    <a:pt x="16829" y="20098"/>
                    <a:pt x="16829" y="20764"/>
                    <a:pt x="17612" y="21098"/>
                  </a:cubicBezTo>
                  <a:cubicBezTo>
                    <a:pt x="18395" y="21431"/>
                    <a:pt x="19960" y="21431"/>
                    <a:pt x="21525" y="2143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5" name="Line"/>
            <p:cNvSpPr/>
            <p:nvPr/>
          </p:nvSpPr>
          <p:spPr>
            <a:xfrm>
              <a:off x="10466064" y="1835780"/>
              <a:ext cx="213768" cy="180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5" h="20476" extrusionOk="0">
                  <a:moveTo>
                    <a:pt x="5010" y="3816"/>
                  </a:moveTo>
                  <a:cubicBezTo>
                    <a:pt x="5460" y="8031"/>
                    <a:pt x="5910" y="12245"/>
                    <a:pt x="6247" y="15011"/>
                  </a:cubicBezTo>
                  <a:cubicBezTo>
                    <a:pt x="6585" y="17777"/>
                    <a:pt x="6810" y="19094"/>
                    <a:pt x="7710" y="19884"/>
                  </a:cubicBezTo>
                  <a:cubicBezTo>
                    <a:pt x="8610" y="20675"/>
                    <a:pt x="10185" y="20938"/>
                    <a:pt x="12772" y="18962"/>
                  </a:cubicBezTo>
                  <a:cubicBezTo>
                    <a:pt x="15360" y="16987"/>
                    <a:pt x="18960" y="12772"/>
                    <a:pt x="20198" y="8953"/>
                  </a:cubicBezTo>
                  <a:cubicBezTo>
                    <a:pt x="21435" y="5133"/>
                    <a:pt x="20310" y="1709"/>
                    <a:pt x="16935" y="523"/>
                  </a:cubicBezTo>
                  <a:cubicBezTo>
                    <a:pt x="13560" y="-662"/>
                    <a:pt x="7935" y="392"/>
                    <a:pt x="4673" y="1445"/>
                  </a:cubicBezTo>
                  <a:cubicBezTo>
                    <a:pt x="1410" y="2499"/>
                    <a:pt x="510" y="3553"/>
                    <a:pt x="173" y="4870"/>
                  </a:cubicBezTo>
                  <a:cubicBezTo>
                    <a:pt x="-165" y="6187"/>
                    <a:pt x="60" y="7767"/>
                    <a:pt x="285" y="934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6" name="Line"/>
            <p:cNvSpPr/>
            <p:nvPr/>
          </p:nvSpPr>
          <p:spPr>
            <a:xfrm>
              <a:off x="7946153" y="2426193"/>
              <a:ext cx="254772" cy="23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274" extrusionOk="0">
                  <a:moveTo>
                    <a:pt x="5695" y="1378"/>
                  </a:moveTo>
                  <a:cubicBezTo>
                    <a:pt x="4909" y="749"/>
                    <a:pt x="4124" y="120"/>
                    <a:pt x="3240" y="15"/>
                  </a:cubicBezTo>
                  <a:cubicBezTo>
                    <a:pt x="2356" y="-90"/>
                    <a:pt x="1375" y="329"/>
                    <a:pt x="785" y="2636"/>
                  </a:cubicBezTo>
                  <a:cubicBezTo>
                    <a:pt x="196" y="4943"/>
                    <a:pt x="0" y="9137"/>
                    <a:pt x="0" y="12388"/>
                  </a:cubicBezTo>
                  <a:cubicBezTo>
                    <a:pt x="0" y="15638"/>
                    <a:pt x="196" y="17945"/>
                    <a:pt x="687" y="19413"/>
                  </a:cubicBezTo>
                  <a:cubicBezTo>
                    <a:pt x="1178" y="20881"/>
                    <a:pt x="1964" y="21510"/>
                    <a:pt x="2945" y="21195"/>
                  </a:cubicBezTo>
                  <a:cubicBezTo>
                    <a:pt x="3927" y="20881"/>
                    <a:pt x="5105" y="19623"/>
                    <a:pt x="5891" y="18364"/>
                  </a:cubicBezTo>
                  <a:cubicBezTo>
                    <a:pt x="6676" y="17106"/>
                    <a:pt x="7069" y="15848"/>
                    <a:pt x="7462" y="14694"/>
                  </a:cubicBezTo>
                  <a:cubicBezTo>
                    <a:pt x="7855" y="13541"/>
                    <a:pt x="8247" y="12493"/>
                    <a:pt x="8640" y="12597"/>
                  </a:cubicBezTo>
                  <a:cubicBezTo>
                    <a:pt x="9033" y="12702"/>
                    <a:pt x="9425" y="13960"/>
                    <a:pt x="9818" y="15114"/>
                  </a:cubicBezTo>
                  <a:cubicBezTo>
                    <a:pt x="10211" y="16267"/>
                    <a:pt x="10604" y="17316"/>
                    <a:pt x="12175" y="17840"/>
                  </a:cubicBezTo>
                  <a:cubicBezTo>
                    <a:pt x="13745" y="18364"/>
                    <a:pt x="16495" y="18364"/>
                    <a:pt x="18262" y="16896"/>
                  </a:cubicBezTo>
                  <a:cubicBezTo>
                    <a:pt x="20029" y="15428"/>
                    <a:pt x="20815" y="12493"/>
                    <a:pt x="21207" y="10395"/>
                  </a:cubicBezTo>
                  <a:cubicBezTo>
                    <a:pt x="21600" y="8298"/>
                    <a:pt x="21600" y="7040"/>
                    <a:pt x="21305" y="5992"/>
                  </a:cubicBezTo>
                  <a:cubicBezTo>
                    <a:pt x="21011" y="4943"/>
                    <a:pt x="20422" y="4104"/>
                    <a:pt x="19735" y="3999"/>
                  </a:cubicBezTo>
                  <a:cubicBezTo>
                    <a:pt x="19047" y="3894"/>
                    <a:pt x="18262" y="4524"/>
                    <a:pt x="17869" y="5362"/>
                  </a:cubicBezTo>
                  <a:cubicBezTo>
                    <a:pt x="17476" y="6201"/>
                    <a:pt x="17476" y="7250"/>
                    <a:pt x="17476" y="8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7" name="Line"/>
            <p:cNvSpPr/>
            <p:nvPr/>
          </p:nvSpPr>
          <p:spPr>
            <a:xfrm>
              <a:off x="8238073" y="2446960"/>
              <a:ext cx="151305" cy="18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8" h="20976" extrusionOk="0">
                  <a:moveTo>
                    <a:pt x="1758" y="4021"/>
                  </a:moveTo>
                  <a:cubicBezTo>
                    <a:pt x="1114" y="8650"/>
                    <a:pt x="469" y="13279"/>
                    <a:pt x="146" y="16236"/>
                  </a:cubicBezTo>
                  <a:cubicBezTo>
                    <a:pt x="-176" y="19193"/>
                    <a:pt x="-176" y="20479"/>
                    <a:pt x="2403" y="20864"/>
                  </a:cubicBezTo>
                  <a:cubicBezTo>
                    <a:pt x="4982" y="21250"/>
                    <a:pt x="10140" y="20736"/>
                    <a:pt x="13848" y="17779"/>
                  </a:cubicBezTo>
                  <a:cubicBezTo>
                    <a:pt x="17555" y="14821"/>
                    <a:pt x="19812" y="9421"/>
                    <a:pt x="20618" y="6079"/>
                  </a:cubicBezTo>
                  <a:cubicBezTo>
                    <a:pt x="21424" y="2736"/>
                    <a:pt x="20779" y="1450"/>
                    <a:pt x="19651" y="679"/>
                  </a:cubicBezTo>
                  <a:cubicBezTo>
                    <a:pt x="18523" y="-93"/>
                    <a:pt x="16911" y="-350"/>
                    <a:pt x="15460" y="679"/>
                  </a:cubicBezTo>
                  <a:cubicBezTo>
                    <a:pt x="14009" y="1707"/>
                    <a:pt x="12720" y="4021"/>
                    <a:pt x="11430" y="633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8" name="Line"/>
            <p:cNvSpPr/>
            <p:nvPr/>
          </p:nvSpPr>
          <p:spPr>
            <a:xfrm>
              <a:off x="8418171" y="2491393"/>
              <a:ext cx="160440" cy="19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2" extrusionOk="0">
                  <a:moveTo>
                    <a:pt x="0" y="2117"/>
                  </a:moveTo>
                  <a:cubicBezTo>
                    <a:pt x="626" y="5345"/>
                    <a:pt x="1252" y="8573"/>
                    <a:pt x="1409" y="11800"/>
                  </a:cubicBezTo>
                  <a:cubicBezTo>
                    <a:pt x="1565" y="15028"/>
                    <a:pt x="1252" y="18255"/>
                    <a:pt x="2035" y="19869"/>
                  </a:cubicBezTo>
                  <a:cubicBezTo>
                    <a:pt x="2817" y="21483"/>
                    <a:pt x="4696" y="21483"/>
                    <a:pt x="7826" y="19249"/>
                  </a:cubicBezTo>
                  <a:cubicBezTo>
                    <a:pt x="10957" y="17014"/>
                    <a:pt x="15339" y="12545"/>
                    <a:pt x="17687" y="9442"/>
                  </a:cubicBezTo>
                  <a:cubicBezTo>
                    <a:pt x="20035" y="6338"/>
                    <a:pt x="20348" y="4600"/>
                    <a:pt x="20504" y="2986"/>
                  </a:cubicBezTo>
                  <a:cubicBezTo>
                    <a:pt x="20661" y="1373"/>
                    <a:pt x="20661" y="-117"/>
                    <a:pt x="20817" y="7"/>
                  </a:cubicBezTo>
                  <a:cubicBezTo>
                    <a:pt x="20974" y="131"/>
                    <a:pt x="21287" y="1869"/>
                    <a:pt x="21600" y="360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19" name="Line"/>
            <p:cNvSpPr/>
            <p:nvPr/>
          </p:nvSpPr>
          <p:spPr>
            <a:xfrm>
              <a:off x="8641390" y="2476347"/>
              <a:ext cx="55807" cy="198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0"/>
                  </a:moveTo>
                  <a:cubicBezTo>
                    <a:pt x="0" y="5777"/>
                    <a:pt x="0" y="11553"/>
                    <a:pt x="0" y="15070"/>
                  </a:cubicBezTo>
                  <a:cubicBezTo>
                    <a:pt x="0" y="18586"/>
                    <a:pt x="0" y="19842"/>
                    <a:pt x="2250" y="20595"/>
                  </a:cubicBezTo>
                  <a:cubicBezTo>
                    <a:pt x="4500" y="21349"/>
                    <a:pt x="9000" y="21600"/>
                    <a:pt x="12600" y="21223"/>
                  </a:cubicBezTo>
                  <a:cubicBezTo>
                    <a:pt x="16200" y="20847"/>
                    <a:pt x="18900" y="19842"/>
                    <a:pt x="21600" y="1883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0" name="Line"/>
            <p:cNvSpPr/>
            <p:nvPr/>
          </p:nvSpPr>
          <p:spPr>
            <a:xfrm>
              <a:off x="8715234" y="2364737"/>
              <a:ext cx="198206" cy="302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5" extrusionOk="0">
                  <a:moveTo>
                    <a:pt x="9354" y="0"/>
                  </a:moveTo>
                  <a:cubicBezTo>
                    <a:pt x="11364" y="1309"/>
                    <a:pt x="13373" y="2618"/>
                    <a:pt x="14754" y="5318"/>
                  </a:cubicBezTo>
                  <a:cubicBezTo>
                    <a:pt x="16136" y="8018"/>
                    <a:pt x="16889" y="12109"/>
                    <a:pt x="17266" y="14564"/>
                  </a:cubicBezTo>
                  <a:cubicBezTo>
                    <a:pt x="17643" y="17018"/>
                    <a:pt x="17643" y="17836"/>
                    <a:pt x="17266" y="17836"/>
                  </a:cubicBezTo>
                  <a:cubicBezTo>
                    <a:pt x="16889" y="17836"/>
                    <a:pt x="16136" y="17018"/>
                    <a:pt x="14629" y="16118"/>
                  </a:cubicBezTo>
                  <a:cubicBezTo>
                    <a:pt x="13122" y="15218"/>
                    <a:pt x="10861" y="14236"/>
                    <a:pt x="8601" y="13991"/>
                  </a:cubicBezTo>
                  <a:cubicBezTo>
                    <a:pt x="6340" y="13745"/>
                    <a:pt x="4080" y="14236"/>
                    <a:pt x="2698" y="14891"/>
                  </a:cubicBezTo>
                  <a:cubicBezTo>
                    <a:pt x="1317" y="15545"/>
                    <a:pt x="815" y="16364"/>
                    <a:pt x="438" y="17345"/>
                  </a:cubicBezTo>
                  <a:cubicBezTo>
                    <a:pt x="61" y="18327"/>
                    <a:pt x="-190" y="19473"/>
                    <a:pt x="187" y="20291"/>
                  </a:cubicBezTo>
                  <a:cubicBezTo>
                    <a:pt x="564" y="21109"/>
                    <a:pt x="1568" y="21600"/>
                    <a:pt x="5210" y="21109"/>
                  </a:cubicBezTo>
                  <a:cubicBezTo>
                    <a:pt x="8852" y="20618"/>
                    <a:pt x="15131" y="19145"/>
                    <a:pt x="21410" y="176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1" name="Line"/>
            <p:cNvSpPr/>
            <p:nvPr/>
          </p:nvSpPr>
          <p:spPr>
            <a:xfrm>
              <a:off x="8962269" y="2426977"/>
              <a:ext cx="318135" cy="445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329" extrusionOk="0">
                  <a:moveTo>
                    <a:pt x="20191" y="2699"/>
                  </a:moveTo>
                  <a:cubicBezTo>
                    <a:pt x="20035" y="2142"/>
                    <a:pt x="19878" y="1585"/>
                    <a:pt x="19565" y="1084"/>
                  </a:cubicBezTo>
                  <a:cubicBezTo>
                    <a:pt x="19252" y="583"/>
                    <a:pt x="18783" y="138"/>
                    <a:pt x="18078" y="26"/>
                  </a:cubicBezTo>
                  <a:cubicBezTo>
                    <a:pt x="17374" y="-85"/>
                    <a:pt x="16435" y="138"/>
                    <a:pt x="15183" y="1195"/>
                  </a:cubicBezTo>
                  <a:cubicBezTo>
                    <a:pt x="13930" y="2253"/>
                    <a:pt x="12365" y="4146"/>
                    <a:pt x="11504" y="5371"/>
                  </a:cubicBezTo>
                  <a:cubicBezTo>
                    <a:pt x="10644" y="6595"/>
                    <a:pt x="10487" y="7152"/>
                    <a:pt x="10800" y="7597"/>
                  </a:cubicBezTo>
                  <a:cubicBezTo>
                    <a:pt x="11113" y="8043"/>
                    <a:pt x="11896" y="8377"/>
                    <a:pt x="13226" y="7653"/>
                  </a:cubicBezTo>
                  <a:cubicBezTo>
                    <a:pt x="14557" y="6929"/>
                    <a:pt x="16435" y="5148"/>
                    <a:pt x="17452" y="3923"/>
                  </a:cubicBezTo>
                  <a:cubicBezTo>
                    <a:pt x="18470" y="2699"/>
                    <a:pt x="18626" y="2030"/>
                    <a:pt x="18704" y="1975"/>
                  </a:cubicBezTo>
                  <a:cubicBezTo>
                    <a:pt x="18783" y="1919"/>
                    <a:pt x="18783" y="2476"/>
                    <a:pt x="19252" y="4202"/>
                  </a:cubicBezTo>
                  <a:cubicBezTo>
                    <a:pt x="19722" y="5927"/>
                    <a:pt x="20661" y="8822"/>
                    <a:pt x="21130" y="11105"/>
                  </a:cubicBezTo>
                  <a:cubicBezTo>
                    <a:pt x="21600" y="13387"/>
                    <a:pt x="21600" y="15057"/>
                    <a:pt x="20270" y="16616"/>
                  </a:cubicBezTo>
                  <a:cubicBezTo>
                    <a:pt x="18939" y="18175"/>
                    <a:pt x="16278" y="19622"/>
                    <a:pt x="13461" y="20457"/>
                  </a:cubicBezTo>
                  <a:cubicBezTo>
                    <a:pt x="10643" y="21292"/>
                    <a:pt x="7670" y="21515"/>
                    <a:pt x="5400" y="21181"/>
                  </a:cubicBezTo>
                  <a:cubicBezTo>
                    <a:pt x="3130" y="20847"/>
                    <a:pt x="1565" y="19956"/>
                    <a:pt x="0" y="190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2" name="Line"/>
            <p:cNvSpPr/>
            <p:nvPr/>
          </p:nvSpPr>
          <p:spPr>
            <a:xfrm>
              <a:off x="9346510" y="2419923"/>
              <a:ext cx="124981" cy="17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65" extrusionOk="0">
                  <a:moveTo>
                    <a:pt x="2300" y="7551"/>
                  </a:moveTo>
                  <a:cubicBezTo>
                    <a:pt x="1500" y="10597"/>
                    <a:pt x="700" y="13643"/>
                    <a:pt x="300" y="16274"/>
                  </a:cubicBezTo>
                  <a:cubicBezTo>
                    <a:pt x="-100" y="18905"/>
                    <a:pt x="-100" y="21120"/>
                    <a:pt x="300" y="21259"/>
                  </a:cubicBezTo>
                  <a:cubicBezTo>
                    <a:pt x="700" y="21397"/>
                    <a:pt x="1500" y="19459"/>
                    <a:pt x="2900" y="15997"/>
                  </a:cubicBezTo>
                  <a:cubicBezTo>
                    <a:pt x="4300" y="12535"/>
                    <a:pt x="6300" y="7551"/>
                    <a:pt x="8100" y="4505"/>
                  </a:cubicBezTo>
                  <a:cubicBezTo>
                    <a:pt x="9900" y="1459"/>
                    <a:pt x="11500" y="351"/>
                    <a:pt x="13700" y="74"/>
                  </a:cubicBezTo>
                  <a:cubicBezTo>
                    <a:pt x="15900" y="-203"/>
                    <a:pt x="18700" y="351"/>
                    <a:pt x="21500" y="9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3" name="Line"/>
            <p:cNvSpPr/>
            <p:nvPr/>
          </p:nvSpPr>
          <p:spPr>
            <a:xfrm>
              <a:off x="9484109" y="2402108"/>
              <a:ext cx="210602" cy="186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23" extrusionOk="0">
                  <a:moveTo>
                    <a:pt x="14378" y="3669"/>
                  </a:moveTo>
                  <a:cubicBezTo>
                    <a:pt x="13903" y="2352"/>
                    <a:pt x="13429" y="1035"/>
                    <a:pt x="12479" y="377"/>
                  </a:cubicBezTo>
                  <a:cubicBezTo>
                    <a:pt x="11530" y="-282"/>
                    <a:pt x="10106" y="-282"/>
                    <a:pt x="8088" y="2089"/>
                  </a:cubicBezTo>
                  <a:cubicBezTo>
                    <a:pt x="6070" y="4459"/>
                    <a:pt x="3459" y="9201"/>
                    <a:pt x="1917" y="12362"/>
                  </a:cubicBezTo>
                  <a:cubicBezTo>
                    <a:pt x="374" y="15523"/>
                    <a:pt x="-101" y="17103"/>
                    <a:pt x="18" y="18420"/>
                  </a:cubicBezTo>
                  <a:cubicBezTo>
                    <a:pt x="136" y="19738"/>
                    <a:pt x="848" y="20791"/>
                    <a:pt x="1798" y="21055"/>
                  </a:cubicBezTo>
                  <a:cubicBezTo>
                    <a:pt x="2747" y="21318"/>
                    <a:pt x="3934" y="20791"/>
                    <a:pt x="5002" y="20001"/>
                  </a:cubicBezTo>
                  <a:cubicBezTo>
                    <a:pt x="6070" y="19211"/>
                    <a:pt x="7020" y="18157"/>
                    <a:pt x="7969" y="17235"/>
                  </a:cubicBezTo>
                  <a:cubicBezTo>
                    <a:pt x="8919" y="16313"/>
                    <a:pt x="9868" y="15523"/>
                    <a:pt x="10936" y="15259"/>
                  </a:cubicBezTo>
                  <a:cubicBezTo>
                    <a:pt x="12005" y="14996"/>
                    <a:pt x="13191" y="15259"/>
                    <a:pt x="13903" y="16050"/>
                  </a:cubicBezTo>
                  <a:cubicBezTo>
                    <a:pt x="14616" y="16840"/>
                    <a:pt x="14853" y="18157"/>
                    <a:pt x="16040" y="18552"/>
                  </a:cubicBezTo>
                  <a:cubicBezTo>
                    <a:pt x="17227" y="18947"/>
                    <a:pt x="19363" y="18420"/>
                    <a:pt x="21499" y="178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4" name="Line"/>
            <p:cNvSpPr/>
            <p:nvPr/>
          </p:nvSpPr>
          <p:spPr>
            <a:xfrm>
              <a:off x="9737859" y="2288005"/>
              <a:ext cx="326560" cy="3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28" extrusionOk="0">
                  <a:moveTo>
                    <a:pt x="9106" y="0"/>
                  </a:moveTo>
                  <a:cubicBezTo>
                    <a:pt x="9106" y="2996"/>
                    <a:pt x="9106" y="5991"/>
                    <a:pt x="8800" y="8829"/>
                  </a:cubicBezTo>
                  <a:cubicBezTo>
                    <a:pt x="8494" y="11667"/>
                    <a:pt x="7881" y="14347"/>
                    <a:pt x="7575" y="16082"/>
                  </a:cubicBezTo>
                  <a:cubicBezTo>
                    <a:pt x="7268" y="17816"/>
                    <a:pt x="7268" y="18604"/>
                    <a:pt x="6885" y="18762"/>
                  </a:cubicBezTo>
                  <a:cubicBezTo>
                    <a:pt x="6502" y="18920"/>
                    <a:pt x="5736" y="18447"/>
                    <a:pt x="4894" y="17737"/>
                  </a:cubicBezTo>
                  <a:cubicBezTo>
                    <a:pt x="4051" y="17028"/>
                    <a:pt x="3132" y="16082"/>
                    <a:pt x="2289" y="15609"/>
                  </a:cubicBezTo>
                  <a:cubicBezTo>
                    <a:pt x="1447" y="15136"/>
                    <a:pt x="681" y="15136"/>
                    <a:pt x="298" y="15609"/>
                  </a:cubicBezTo>
                  <a:cubicBezTo>
                    <a:pt x="-85" y="16082"/>
                    <a:pt x="-85" y="17028"/>
                    <a:pt x="221" y="17737"/>
                  </a:cubicBezTo>
                  <a:cubicBezTo>
                    <a:pt x="528" y="18447"/>
                    <a:pt x="1141" y="18920"/>
                    <a:pt x="2289" y="19156"/>
                  </a:cubicBezTo>
                  <a:cubicBezTo>
                    <a:pt x="3438" y="19393"/>
                    <a:pt x="5124" y="19393"/>
                    <a:pt x="6502" y="18841"/>
                  </a:cubicBezTo>
                  <a:cubicBezTo>
                    <a:pt x="7881" y="18289"/>
                    <a:pt x="8953" y="17185"/>
                    <a:pt x="9796" y="16003"/>
                  </a:cubicBezTo>
                  <a:cubicBezTo>
                    <a:pt x="10638" y="14820"/>
                    <a:pt x="11251" y="13559"/>
                    <a:pt x="11711" y="13401"/>
                  </a:cubicBezTo>
                  <a:cubicBezTo>
                    <a:pt x="12170" y="13244"/>
                    <a:pt x="12477" y="14190"/>
                    <a:pt x="12553" y="15451"/>
                  </a:cubicBezTo>
                  <a:cubicBezTo>
                    <a:pt x="12630" y="16712"/>
                    <a:pt x="12477" y="18289"/>
                    <a:pt x="12324" y="19472"/>
                  </a:cubicBezTo>
                  <a:cubicBezTo>
                    <a:pt x="12170" y="20654"/>
                    <a:pt x="12017" y="21442"/>
                    <a:pt x="12477" y="21521"/>
                  </a:cubicBezTo>
                  <a:cubicBezTo>
                    <a:pt x="12936" y="21600"/>
                    <a:pt x="14009" y="20969"/>
                    <a:pt x="15234" y="19550"/>
                  </a:cubicBezTo>
                  <a:cubicBezTo>
                    <a:pt x="16460" y="18131"/>
                    <a:pt x="17838" y="15924"/>
                    <a:pt x="18911" y="14584"/>
                  </a:cubicBezTo>
                  <a:cubicBezTo>
                    <a:pt x="19983" y="13244"/>
                    <a:pt x="20749" y="12771"/>
                    <a:pt x="21515" y="12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5" name="Line"/>
            <p:cNvSpPr/>
            <p:nvPr/>
          </p:nvSpPr>
          <p:spPr>
            <a:xfrm>
              <a:off x="10118889" y="2418529"/>
              <a:ext cx="154799" cy="182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173" extrusionOk="0">
                  <a:moveTo>
                    <a:pt x="15660" y="3474"/>
                  </a:moveTo>
                  <a:cubicBezTo>
                    <a:pt x="15338" y="2124"/>
                    <a:pt x="15015" y="774"/>
                    <a:pt x="14048" y="234"/>
                  </a:cubicBezTo>
                  <a:cubicBezTo>
                    <a:pt x="13081" y="-306"/>
                    <a:pt x="11469" y="-36"/>
                    <a:pt x="9212" y="2394"/>
                  </a:cubicBezTo>
                  <a:cubicBezTo>
                    <a:pt x="6956" y="4824"/>
                    <a:pt x="4054" y="9414"/>
                    <a:pt x="2281" y="12519"/>
                  </a:cubicBezTo>
                  <a:cubicBezTo>
                    <a:pt x="508" y="15624"/>
                    <a:pt x="-137" y="17244"/>
                    <a:pt x="24" y="18594"/>
                  </a:cubicBezTo>
                  <a:cubicBezTo>
                    <a:pt x="185" y="19944"/>
                    <a:pt x="1153" y="21024"/>
                    <a:pt x="2281" y="21159"/>
                  </a:cubicBezTo>
                  <a:cubicBezTo>
                    <a:pt x="3409" y="21294"/>
                    <a:pt x="4699" y="20484"/>
                    <a:pt x="6633" y="18459"/>
                  </a:cubicBezTo>
                  <a:cubicBezTo>
                    <a:pt x="8568" y="16434"/>
                    <a:pt x="11147" y="13194"/>
                    <a:pt x="13081" y="11169"/>
                  </a:cubicBezTo>
                  <a:cubicBezTo>
                    <a:pt x="15015" y="9144"/>
                    <a:pt x="16305" y="8334"/>
                    <a:pt x="16950" y="8874"/>
                  </a:cubicBezTo>
                  <a:cubicBezTo>
                    <a:pt x="17594" y="9414"/>
                    <a:pt x="17594" y="11304"/>
                    <a:pt x="17272" y="12924"/>
                  </a:cubicBezTo>
                  <a:cubicBezTo>
                    <a:pt x="16950" y="14544"/>
                    <a:pt x="16305" y="15894"/>
                    <a:pt x="15982" y="17244"/>
                  </a:cubicBezTo>
                  <a:cubicBezTo>
                    <a:pt x="15660" y="18594"/>
                    <a:pt x="15660" y="19944"/>
                    <a:pt x="16627" y="20079"/>
                  </a:cubicBezTo>
                  <a:cubicBezTo>
                    <a:pt x="17594" y="20214"/>
                    <a:pt x="19529" y="19134"/>
                    <a:pt x="21463" y="180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6" name="Line"/>
            <p:cNvSpPr/>
            <p:nvPr/>
          </p:nvSpPr>
          <p:spPr>
            <a:xfrm>
              <a:off x="10336468" y="2274054"/>
              <a:ext cx="41855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820"/>
                    <a:pt x="12000" y="7641"/>
                    <a:pt x="8400" y="11241"/>
                  </a:cubicBezTo>
                  <a:cubicBezTo>
                    <a:pt x="4800" y="14841"/>
                    <a:pt x="2400" y="182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7" name="Line"/>
            <p:cNvSpPr/>
            <p:nvPr/>
          </p:nvSpPr>
          <p:spPr>
            <a:xfrm>
              <a:off x="10308565" y="2421233"/>
              <a:ext cx="369710" cy="159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9" extrusionOk="0">
                  <a:moveTo>
                    <a:pt x="0" y="17250"/>
                  </a:moveTo>
                  <a:cubicBezTo>
                    <a:pt x="1358" y="17250"/>
                    <a:pt x="2717" y="17250"/>
                    <a:pt x="4415" y="15120"/>
                  </a:cubicBezTo>
                  <a:cubicBezTo>
                    <a:pt x="6113" y="12991"/>
                    <a:pt x="8151" y="8732"/>
                    <a:pt x="9306" y="5689"/>
                  </a:cubicBezTo>
                  <a:cubicBezTo>
                    <a:pt x="10460" y="2647"/>
                    <a:pt x="10732" y="822"/>
                    <a:pt x="10528" y="213"/>
                  </a:cubicBezTo>
                  <a:cubicBezTo>
                    <a:pt x="10325" y="-395"/>
                    <a:pt x="9645" y="213"/>
                    <a:pt x="8762" y="3104"/>
                  </a:cubicBezTo>
                  <a:cubicBezTo>
                    <a:pt x="7879" y="5994"/>
                    <a:pt x="6792" y="11166"/>
                    <a:pt x="6385" y="14664"/>
                  </a:cubicBezTo>
                  <a:cubicBezTo>
                    <a:pt x="5977" y="18163"/>
                    <a:pt x="6249" y="19988"/>
                    <a:pt x="8898" y="20597"/>
                  </a:cubicBezTo>
                  <a:cubicBezTo>
                    <a:pt x="11547" y="21205"/>
                    <a:pt x="16574" y="20597"/>
                    <a:pt x="21600" y="1998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8" name="Line"/>
            <p:cNvSpPr/>
            <p:nvPr/>
          </p:nvSpPr>
          <p:spPr>
            <a:xfrm>
              <a:off x="10888059" y="2324758"/>
              <a:ext cx="222704" cy="218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096" extrusionOk="0">
                  <a:moveTo>
                    <a:pt x="4000" y="7244"/>
                  </a:moveTo>
                  <a:cubicBezTo>
                    <a:pt x="2875" y="7919"/>
                    <a:pt x="1750" y="8594"/>
                    <a:pt x="1075" y="10281"/>
                  </a:cubicBezTo>
                  <a:cubicBezTo>
                    <a:pt x="400" y="11969"/>
                    <a:pt x="175" y="14669"/>
                    <a:pt x="62" y="16806"/>
                  </a:cubicBezTo>
                  <a:cubicBezTo>
                    <a:pt x="-50" y="18944"/>
                    <a:pt x="-50" y="20519"/>
                    <a:pt x="400" y="20969"/>
                  </a:cubicBezTo>
                  <a:cubicBezTo>
                    <a:pt x="850" y="21419"/>
                    <a:pt x="1750" y="20744"/>
                    <a:pt x="3887" y="17819"/>
                  </a:cubicBezTo>
                  <a:cubicBezTo>
                    <a:pt x="6025" y="14894"/>
                    <a:pt x="9400" y="9719"/>
                    <a:pt x="11313" y="6569"/>
                  </a:cubicBezTo>
                  <a:cubicBezTo>
                    <a:pt x="13225" y="3419"/>
                    <a:pt x="13675" y="2294"/>
                    <a:pt x="14350" y="1394"/>
                  </a:cubicBezTo>
                  <a:cubicBezTo>
                    <a:pt x="15025" y="494"/>
                    <a:pt x="15925" y="-181"/>
                    <a:pt x="16488" y="44"/>
                  </a:cubicBezTo>
                  <a:cubicBezTo>
                    <a:pt x="17050" y="269"/>
                    <a:pt x="17275" y="1394"/>
                    <a:pt x="17275" y="3982"/>
                  </a:cubicBezTo>
                  <a:cubicBezTo>
                    <a:pt x="17275" y="6569"/>
                    <a:pt x="17050" y="10619"/>
                    <a:pt x="16938" y="13207"/>
                  </a:cubicBezTo>
                  <a:cubicBezTo>
                    <a:pt x="16825" y="15794"/>
                    <a:pt x="16825" y="16919"/>
                    <a:pt x="17613" y="17257"/>
                  </a:cubicBezTo>
                  <a:cubicBezTo>
                    <a:pt x="18400" y="17594"/>
                    <a:pt x="19975" y="17144"/>
                    <a:pt x="21550" y="166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29" name="Line"/>
            <p:cNvSpPr/>
            <p:nvPr/>
          </p:nvSpPr>
          <p:spPr>
            <a:xfrm>
              <a:off x="11124714" y="2337951"/>
              <a:ext cx="243493" cy="16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10" extrusionOk="0">
                  <a:moveTo>
                    <a:pt x="4845" y="1679"/>
                  </a:moveTo>
                  <a:cubicBezTo>
                    <a:pt x="5249" y="5026"/>
                    <a:pt x="5652" y="8372"/>
                    <a:pt x="5652" y="10958"/>
                  </a:cubicBezTo>
                  <a:cubicBezTo>
                    <a:pt x="5652" y="13544"/>
                    <a:pt x="5249" y="15369"/>
                    <a:pt x="5551" y="17347"/>
                  </a:cubicBezTo>
                  <a:cubicBezTo>
                    <a:pt x="5854" y="19324"/>
                    <a:pt x="6864" y="21454"/>
                    <a:pt x="9387" y="21302"/>
                  </a:cubicBezTo>
                  <a:cubicBezTo>
                    <a:pt x="11910" y="21150"/>
                    <a:pt x="15948" y="18716"/>
                    <a:pt x="18370" y="15674"/>
                  </a:cubicBezTo>
                  <a:cubicBezTo>
                    <a:pt x="20793" y="12631"/>
                    <a:pt x="21600" y="8981"/>
                    <a:pt x="20893" y="5786"/>
                  </a:cubicBezTo>
                  <a:cubicBezTo>
                    <a:pt x="20187" y="2592"/>
                    <a:pt x="17966" y="-146"/>
                    <a:pt x="14232" y="6"/>
                  </a:cubicBezTo>
                  <a:cubicBezTo>
                    <a:pt x="10497" y="158"/>
                    <a:pt x="5249" y="3200"/>
                    <a:pt x="0" y="624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0" name="Line"/>
            <p:cNvSpPr/>
            <p:nvPr/>
          </p:nvSpPr>
          <p:spPr>
            <a:xfrm>
              <a:off x="8002804" y="3058715"/>
              <a:ext cx="296782" cy="200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370" extrusionOk="0">
                  <a:moveTo>
                    <a:pt x="783" y="5596"/>
                  </a:moveTo>
                  <a:cubicBezTo>
                    <a:pt x="445" y="8576"/>
                    <a:pt x="108" y="11555"/>
                    <a:pt x="23" y="13665"/>
                  </a:cubicBezTo>
                  <a:cubicBezTo>
                    <a:pt x="-61" y="15776"/>
                    <a:pt x="108" y="17017"/>
                    <a:pt x="192" y="18383"/>
                  </a:cubicBezTo>
                  <a:cubicBezTo>
                    <a:pt x="276" y="19748"/>
                    <a:pt x="276" y="21238"/>
                    <a:pt x="530" y="21362"/>
                  </a:cubicBezTo>
                  <a:cubicBezTo>
                    <a:pt x="783" y="21486"/>
                    <a:pt x="1289" y="20245"/>
                    <a:pt x="1880" y="16893"/>
                  </a:cubicBezTo>
                  <a:cubicBezTo>
                    <a:pt x="2470" y="13541"/>
                    <a:pt x="3145" y="8079"/>
                    <a:pt x="3483" y="4727"/>
                  </a:cubicBezTo>
                  <a:cubicBezTo>
                    <a:pt x="3820" y="1376"/>
                    <a:pt x="3820" y="134"/>
                    <a:pt x="4073" y="10"/>
                  </a:cubicBezTo>
                  <a:cubicBezTo>
                    <a:pt x="4327" y="-114"/>
                    <a:pt x="4833" y="879"/>
                    <a:pt x="5339" y="2865"/>
                  </a:cubicBezTo>
                  <a:cubicBezTo>
                    <a:pt x="5845" y="4852"/>
                    <a:pt x="6352" y="7831"/>
                    <a:pt x="6605" y="9941"/>
                  </a:cubicBezTo>
                  <a:cubicBezTo>
                    <a:pt x="6858" y="12051"/>
                    <a:pt x="6858" y="13293"/>
                    <a:pt x="7280" y="13789"/>
                  </a:cubicBezTo>
                  <a:cubicBezTo>
                    <a:pt x="7702" y="14286"/>
                    <a:pt x="8545" y="14038"/>
                    <a:pt x="9811" y="11803"/>
                  </a:cubicBezTo>
                  <a:cubicBezTo>
                    <a:pt x="11076" y="9569"/>
                    <a:pt x="12764" y="5348"/>
                    <a:pt x="14030" y="2989"/>
                  </a:cubicBezTo>
                  <a:cubicBezTo>
                    <a:pt x="15295" y="631"/>
                    <a:pt x="16139" y="134"/>
                    <a:pt x="16814" y="383"/>
                  </a:cubicBezTo>
                  <a:cubicBezTo>
                    <a:pt x="17489" y="631"/>
                    <a:pt x="17995" y="1624"/>
                    <a:pt x="18755" y="4603"/>
                  </a:cubicBezTo>
                  <a:cubicBezTo>
                    <a:pt x="19514" y="7583"/>
                    <a:pt x="20526" y="12548"/>
                    <a:pt x="21539" y="175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1" name="Line"/>
            <p:cNvSpPr/>
            <p:nvPr/>
          </p:nvSpPr>
          <p:spPr>
            <a:xfrm>
              <a:off x="8343764" y="3078151"/>
              <a:ext cx="151139" cy="183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6646" y="5449"/>
                  </a:moveTo>
                  <a:cubicBezTo>
                    <a:pt x="7975" y="4639"/>
                    <a:pt x="9305" y="3829"/>
                    <a:pt x="10302" y="2749"/>
                  </a:cubicBezTo>
                  <a:cubicBezTo>
                    <a:pt x="11298" y="1669"/>
                    <a:pt x="11963" y="319"/>
                    <a:pt x="11631" y="49"/>
                  </a:cubicBezTo>
                  <a:cubicBezTo>
                    <a:pt x="11298" y="-221"/>
                    <a:pt x="9969" y="589"/>
                    <a:pt x="7975" y="3154"/>
                  </a:cubicBezTo>
                  <a:cubicBezTo>
                    <a:pt x="5982" y="5719"/>
                    <a:pt x="3323" y="10039"/>
                    <a:pt x="1828" y="12874"/>
                  </a:cubicBezTo>
                  <a:cubicBezTo>
                    <a:pt x="332" y="15709"/>
                    <a:pt x="0" y="17059"/>
                    <a:pt x="0" y="18409"/>
                  </a:cubicBezTo>
                  <a:cubicBezTo>
                    <a:pt x="0" y="19759"/>
                    <a:pt x="332" y="21109"/>
                    <a:pt x="1994" y="21244"/>
                  </a:cubicBezTo>
                  <a:cubicBezTo>
                    <a:pt x="3655" y="21379"/>
                    <a:pt x="6646" y="20299"/>
                    <a:pt x="8972" y="18409"/>
                  </a:cubicBezTo>
                  <a:cubicBezTo>
                    <a:pt x="11298" y="16519"/>
                    <a:pt x="12960" y="13819"/>
                    <a:pt x="13957" y="13279"/>
                  </a:cubicBezTo>
                  <a:cubicBezTo>
                    <a:pt x="14954" y="12739"/>
                    <a:pt x="15286" y="14359"/>
                    <a:pt x="15286" y="15844"/>
                  </a:cubicBezTo>
                  <a:cubicBezTo>
                    <a:pt x="15286" y="17329"/>
                    <a:pt x="14954" y="18679"/>
                    <a:pt x="15951" y="19084"/>
                  </a:cubicBezTo>
                  <a:cubicBezTo>
                    <a:pt x="16948" y="19489"/>
                    <a:pt x="19274" y="18949"/>
                    <a:pt x="21600" y="184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2" name="Line"/>
            <p:cNvSpPr/>
            <p:nvPr/>
          </p:nvSpPr>
          <p:spPr>
            <a:xfrm>
              <a:off x="8569309" y="2963426"/>
              <a:ext cx="54319" cy="285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4" h="21358" extrusionOk="0">
                  <a:moveTo>
                    <a:pt x="13824" y="2704"/>
                  </a:moveTo>
                  <a:cubicBezTo>
                    <a:pt x="16416" y="1311"/>
                    <a:pt x="19008" y="-83"/>
                    <a:pt x="19872" y="4"/>
                  </a:cubicBezTo>
                  <a:cubicBezTo>
                    <a:pt x="20736" y="91"/>
                    <a:pt x="19872" y="1659"/>
                    <a:pt x="16416" y="4707"/>
                  </a:cubicBezTo>
                  <a:cubicBezTo>
                    <a:pt x="12960" y="7756"/>
                    <a:pt x="6912" y="12285"/>
                    <a:pt x="3456" y="15333"/>
                  </a:cubicBezTo>
                  <a:cubicBezTo>
                    <a:pt x="0" y="18382"/>
                    <a:pt x="-864" y="19949"/>
                    <a:pt x="864" y="20733"/>
                  </a:cubicBezTo>
                  <a:cubicBezTo>
                    <a:pt x="2592" y="21517"/>
                    <a:pt x="6912" y="21517"/>
                    <a:pt x="10368" y="20994"/>
                  </a:cubicBezTo>
                  <a:cubicBezTo>
                    <a:pt x="13824" y="20472"/>
                    <a:pt x="16416" y="19427"/>
                    <a:pt x="19008" y="183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3" name="Line"/>
            <p:cNvSpPr/>
            <p:nvPr/>
          </p:nvSpPr>
          <p:spPr>
            <a:xfrm>
              <a:off x="8669293" y="2917893"/>
              <a:ext cx="41150" cy="339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468" extrusionOk="0">
                  <a:moveTo>
                    <a:pt x="0" y="2513"/>
                  </a:moveTo>
                  <a:cubicBezTo>
                    <a:pt x="4800" y="1337"/>
                    <a:pt x="9600" y="162"/>
                    <a:pt x="13200" y="15"/>
                  </a:cubicBezTo>
                  <a:cubicBezTo>
                    <a:pt x="16800" y="-132"/>
                    <a:pt x="19200" y="750"/>
                    <a:pt x="20400" y="3688"/>
                  </a:cubicBezTo>
                  <a:cubicBezTo>
                    <a:pt x="21600" y="6627"/>
                    <a:pt x="21600" y="11623"/>
                    <a:pt x="19800" y="14929"/>
                  </a:cubicBezTo>
                  <a:cubicBezTo>
                    <a:pt x="18000" y="18235"/>
                    <a:pt x="14400" y="19852"/>
                    <a:pt x="10800" y="2146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4" name="Line"/>
            <p:cNvSpPr/>
            <p:nvPr/>
          </p:nvSpPr>
          <p:spPr>
            <a:xfrm>
              <a:off x="8585585" y="3093591"/>
              <a:ext cx="460393" cy="166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8" extrusionOk="0">
                  <a:moveTo>
                    <a:pt x="0" y="12884"/>
                  </a:moveTo>
                  <a:cubicBezTo>
                    <a:pt x="1527" y="14068"/>
                    <a:pt x="3055" y="15251"/>
                    <a:pt x="5018" y="14512"/>
                  </a:cubicBezTo>
                  <a:cubicBezTo>
                    <a:pt x="6982" y="13772"/>
                    <a:pt x="9382" y="11109"/>
                    <a:pt x="10800" y="9333"/>
                  </a:cubicBezTo>
                  <a:cubicBezTo>
                    <a:pt x="12218" y="7558"/>
                    <a:pt x="12655" y="6670"/>
                    <a:pt x="13036" y="5635"/>
                  </a:cubicBezTo>
                  <a:cubicBezTo>
                    <a:pt x="13418" y="4599"/>
                    <a:pt x="13745" y="3416"/>
                    <a:pt x="14073" y="2232"/>
                  </a:cubicBezTo>
                  <a:cubicBezTo>
                    <a:pt x="14400" y="1049"/>
                    <a:pt x="14727" y="-135"/>
                    <a:pt x="14673" y="13"/>
                  </a:cubicBezTo>
                  <a:cubicBezTo>
                    <a:pt x="14618" y="161"/>
                    <a:pt x="14182" y="1640"/>
                    <a:pt x="13800" y="3860"/>
                  </a:cubicBezTo>
                  <a:cubicBezTo>
                    <a:pt x="13418" y="6079"/>
                    <a:pt x="13091" y="9038"/>
                    <a:pt x="12873" y="11701"/>
                  </a:cubicBezTo>
                  <a:cubicBezTo>
                    <a:pt x="12655" y="14364"/>
                    <a:pt x="12545" y="16731"/>
                    <a:pt x="12764" y="18062"/>
                  </a:cubicBezTo>
                  <a:cubicBezTo>
                    <a:pt x="12982" y="19394"/>
                    <a:pt x="13527" y="19690"/>
                    <a:pt x="14182" y="18802"/>
                  </a:cubicBezTo>
                  <a:cubicBezTo>
                    <a:pt x="14836" y="17914"/>
                    <a:pt x="15600" y="15843"/>
                    <a:pt x="16200" y="14364"/>
                  </a:cubicBezTo>
                  <a:cubicBezTo>
                    <a:pt x="16800" y="12884"/>
                    <a:pt x="17236" y="11997"/>
                    <a:pt x="17891" y="11701"/>
                  </a:cubicBezTo>
                  <a:cubicBezTo>
                    <a:pt x="18545" y="11405"/>
                    <a:pt x="19418" y="11701"/>
                    <a:pt x="19855" y="12736"/>
                  </a:cubicBezTo>
                  <a:cubicBezTo>
                    <a:pt x="20291" y="13772"/>
                    <a:pt x="20291" y="15547"/>
                    <a:pt x="20073" y="17027"/>
                  </a:cubicBezTo>
                  <a:cubicBezTo>
                    <a:pt x="19855" y="18506"/>
                    <a:pt x="19418" y="19690"/>
                    <a:pt x="18873" y="20429"/>
                  </a:cubicBezTo>
                  <a:cubicBezTo>
                    <a:pt x="18327" y="21169"/>
                    <a:pt x="17673" y="21465"/>
                    <a:pt x="17345" y="20873"/>
                  </a:cubicBezTo>
                  <a:cubicBezTo>
                    <a:pt x="17018" y="20281"/>
                    <a:pt x="17018" y="18802"/>
                    <a:pt x="17782" y="15695"/>
                  </a:cubicBezTo>
                  <a:cubicBezTo>
                    <a:pt x="18545" y="12588"/>
                    <a:pt x="20073" y="7854"/>
                    <a:pt x="21600" y="31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5" name="Line"/>
            <p:cNvSpPr/>
            <p:nvPr/>
          </p:nvSpPr>
          <p:spPr>
            <a:xfrm>
              <a:off x="9513344" y="2950690"/>
              <a:ext cx="20928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480"/>
                    <a:pt x="12000" y="8960"/>
                    <a:pt x="8400" y="12560"/>
                  </a:cubicBezTo>
                  <a:cubicBezTo>
                    <a:pt x="4800" y="16160"/>
                    <a:pt x="2400" y="18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6" name="Line"/>
            <p:cNvSpPr/>
            <p:nvPr/>
          </p:nvSpPr>
          <p:spPr>
            <a:xfrm>
              <a:off x="9408710" y="2959759"/>
              <a:ext cx="411562" cy="318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5" extrusionOk="0">
                  <a:moveTo>
                    <a:pt x="0" y="16177"/>
                  </a:moveTo>
                  <a:cubicBezTo>
                    <a:pt x="3295" y="14934"/>
                    <a:pt x="6590" y="13691"/>
                    <a:pt x="8908" y="11593"/>
                  </a:cubicBezTo>
                  <a:cubicBezTo>
                    <a:pt x="11227" y="9495"/>
                    <a:pt x="12569" y="6542"/>
                    <a:pt x="13241" y="4289"/>
                  </a:cubicBezTo>
                  <a:cubicBezTo>
                    <a:pt x="13912" y="2036"/>
                    <a:pt x="13912" y="482"/>
                    <a:pt x="13729" y="93"/>
                  </a:cubicBezTo>
                  <a:cubicBezTo>
                    <a:pt x="13546" y="-295"/>
                    <a:pt x="13180" y="482"/>
                    <a:pt x="12936" y="3357"/>
                  </a:cubicBezTo>
                  <a:cubicBezTo>
                    <a:pt x="12692" y="6232"/>
                    <a:pt x="12570" y="11204"/>
                    <a:pt x="12508" y="14157"/>
                  </a:cubicBezTo>
                  <a:cubicBezTo>
                    <a:pt x="12447" y="17109"/>
                    <a:pt x="12447" y="18042"/>
                    <a:pt x="12753" y="18663"/>
                  </a:cubicBezTo>
                  <a:cubicBezTo>
                    <a:pt x="13058" y="19285"/>
                    <a:pt x="13668" y="19596"/>
                    <a:pt x="14217" y="19207"/>
                  </a:cubicBezTo>
                  <a:cubicBezTo>
                    <a:pt x="14766" y="18819"/>
                    <a:pt x="15254" y="17731"/>
                    <a:pt x="15742" y="15944"/>
                  </a:cubicBezTo>
                  <a:cubicBezTo>
                    <a:pt x="16231" y="14157"/>
                    <a:pt x="16719" y="11670"/>
                    <a:pt x="17146" y="10039"/>
                  </a:cubicBezTo>
                  <a:cubicBezTo>
                    <a:pt x="17573" y="8407"/>
                    <a:pt x="17939" y="7630"/>
                    <a:pt x="18305" y="7630"/>
                  </a:cubicBezTo>
                  <a:cubicBezTo>
                    <a:pt x="18671" y="7630"/>
                    <a:pt x="19037" y="8407"/>
                    <a:pt x="19586" y="10816"/>
                  </a:cubicBezTo>
                  <a:cubicBezTo>
                    <a:pt x="20136" y="13224"/>
                    <a:pt x="20868" y="17265"/>
                    <a:pt x="21600" y="213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7" name="Line"/>
            <p:cNvSpPr/>
            <p:nvPr/>
          </p:nvSpPr>
          <p:spPr>
            <a:xfrm>
              <a:off x="9848174" y="3045001"/>
              <a:ext cx="230196" cy="20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0" extrusionOk="0">
                  <a:moveTo>
                    <a:pt x="0" y="14966"/>
                  </a:moveTo>
                  <a:cubicBezTo>
                    <a:pt x="3273" y="12876"/>
                    <a:pt x="6545" y="10786"/>
                    <a:pt x="8400" y="9160"/>
                  </a:cubicBezTo>
                  <a:cubicBezTo>
                    <a:pt x="10255" y="7534"/>
                    <a:pt x="10691" y="6373"/>
                    <a:pt x="11018" y="4979"/>
                  </a:cubicBezTo>
                  <a:cubicBezTo>
                    <a:pt x="11345" y="3586"/>
                    <a:pt x="11564" y="1960"/>
                    <a:pt x="11127" y="915"/>
                  </a:cubicBezTo>
                  <a:cubicBezTo>
                    <a:pt x="10691" y="-130"/>
                    <a:pt x="9600" y="-595"/>
                    <a:pt x="8400" y="1263"/>
                  </a:cubicBezTo>
                  <a:cubicBezTo>
                    <a:pt x="7200" y="3121"/>
                    <a:pt x="5891" y="7302"/>
                    <a:pt x="6327" y="11018"/>
                  </a:cubicBezTo>
                  <a:cubicBezTo>
                    <a:pt x="6764" y="14734"/>
                    <a:pt x="8945" y="17986"/>
                    <a:pt x="11782" y="19495"/>
                  </a:cubicBezTo>
                  <a:cubicBezTo>
                    <a:pt x="14618" y="21005"/>
                    <a:pt x="18109" y="20773"/>
                    <a:pt x="21600" y="205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8" name="Line"/>
            <p:cNvSpPr/>
            <p:nvPr/>
          </p:nvSpPr>
          <p:spPr>
            <a:xfrm>
              <a:off x="10296431" y="2904168"/>
              <a:ext cx="207985" cy="26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12" extrusionOk="0">
                  <a:moveTo>
                    <a:pt x="11791" y="6065"/>
                  </a:moveTo>
                  <a:cubicBezTo>
                    <a:pt x="12025" y="5117"/>
                    <a:pt x="12260" y="4170"/>
                    <a:pt x="12378" y="3128"/>
                  </a:cubicBezTo>
                  <a:cubicBezTo>
                    <a:pt x="12495" y="2086"/>
                    <a:pt x="12495" y="949"/>
                    <a:pt x="11908" y="380"/>
                  </a:cubicBezTo>
                  <a:cubicBezTo>
                    <a:pt x="11321" y="-188"/>
                    <a:pt x="10147" y="-188"/>
                    <a:pt x="8386" y="854"/>
                  </a:cubicBezTo>
                  <a:cubicBezTo>
                    <a:pt x="6625" y="1896"/>
                    <a:pt x="4278" y="3980"/>
                    <a:pt x="2869" y="5496"/>
                  </a:cubicBezTo>
                  <a:cubicBezTo>
                    <a:pt x="1460" y="7012"/>
                    <a:pt x="991" y="7959"/>
                    <a:pt x="521" y="9191"/>
                  </a:cubicBezTo>
                  <a:cubicBezTo>
                    <a:pt x="52" y="10423"/>
                    <a:pt x="-418" y="11938"/>
                    <a:pt x="639" y="12791"/>
                  </a:cubicBezTo>
                  <a:cubicBezTo>
                    <a:pt x="1695" y="13644"/>
                    <a:pt x="4278" y="13833"/>
                    <a:pt x="7565" y="13928"/>
                  </a:cubicBezTo>
                  <a:cubicBezTo>
                    <a:pt x="10852" y="14023"/>
                    <a:pt x="14843" y="14023"/>
                    <a:pt x="17308" y="14307"/>
                  </a:cubicBezTo>
                  <a:cubicBezTo>
                    <a:pt x="19773" y="14591"/>
                    <a:pt x="20712" y="15159"/>
                    <a:pt x="20947" y="15917"/>
                  </a:cubicBezTo>
                  <a:cubicBezTo>
                    <a:pt x="21182" y="16675"/>
                    <a:pt x="20712" y="17623"/>
                    <a:pt x="18247" y="18570"/>
                  </a:cubicBezTo>
                  <a:cubicBezTo>
                    <a:pt x="15782" y="19517"/>
                    <a:pt x="11321" y="20465"/>
                    <a:pt x="6860" y="2141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39" name="Line"/>
            <p:cNvSpPr/>
            <p:nvPr/>
          </p:nvSpPr>
          <p:spPr>
            <a:xfrm>
              <a:off x="10576846" y="2887937"/>
              <a:ext cx="749614" cy="322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80" extrusionOk="0">
                  <a:moveTo>
                    <a:pt x="2308" y="6843"/>
                  </a:moveTo>
                  <a:cubicBezTo>
                    <a:pt x="1842" y="6235"/>
                    <a:pt x="1375" y="5626"/>
                    <a:pt x="1042" y="6007"/>
                  </a:cubicBezTo>
                  <a:cubicBezTo>
                    <a:pt x="708" y="6387"/>
                    <a:pt x="508" y="7756"/>
                    <a:pt x="342" y="10038"/>
                  </a:cubicBezTo>
                  <a:cubicBezTo>
                    <a:pt x="175" y="12319"/>
                    <a:pt x="42" y="15514"/>
                    <a:pt x="8" y="17491"/>
                  </a:cubicBezTo>
                  <a:cubicBezTo>
                    <a:pt x="-25" y="19469"/>
                    <a:pt x="42" y="20229"/>
                    <a:pt x="275" y="20609"/>
                  </a:cubicBezTo>
                  <a:cubicBezTo>
                    <a:pt x="508" y="20990"/>
                    <a:pt x="908" y="20990"/>
                    <a:pt x="1608" y="19773"/>
                  </a:cubicBezTo>
                  <a:cubicBezTo>
                    <a:pt x="2308" y="18556"/>
                    <a:pt x="3308" y="16122"/>
                    <a:pt x="3975" y="13308"/>
                  </a:cubicBezTo>
                  <a:cubicBezTo>
                    <a:pt x="4642" y="10494"/>
                    <a:pt x="4975" y="7300"/>
                    <a:pt x="5208" y="4790"/>
                  </a:cubicBezTo>
                  <a:cubicBezTo>
                    <a:pt x="5442" y="2280"/>
                    <a:pt x="5575" y="455"/>
                    <a:pt x="5675" y="74"/>
                  </a:cubicBezTo>
                  <a:cubicBezTo>
                    <a:pt x="5775" y="-306"/>
                    <a:pt x="5842" y="759"/>
                    <a:pt x="5675" y="3649"/>
                  </a:cubicBezTo>
                  <a:cubicBezTo>
                    <a:pt x="5508" y="6539"/>
                    <a:pt x="5108" y="11255"/>
                    <a:pt x="4875" y="13993"/>
                  </a:cubicBezTo>
                  <a:cubicBezTo>
                    <a:pt x="4642" y="16731"/>
                    <a:pt x="4575" y="17491"/>
                    <a:pt x="4542" y="18328"/>
                  </a:cubicBezTo>
                  <a:cubicBezTo>
                    <a:pt x="4508" y="19164"/>
                    <a:pt x="4508" y="20077"/>
                    <a:pt x="4675" y="20609"/>
                  </a:cubicBezTo>
                  <a:cubicBezTo>
                    <a:pt x="4842" y="21142"/>
                    <a:pt x="5175" y="21294"/>
                    <a:pt x="5608" y="20686"/>
                  </a:cubicBezTo>
                  <a:cubicBezTo>
                    <a:pt x="6042" y="20077"/>
                    <a:pt x="6575" y="18708"/>
                    <a:pt x="6975" y="17491"/>
                  </a:cubicBezTo>
                  <a:cubicBezTo>
                    <a:pt x="7375" y="16274"/>
                    <a:pt x="7642" y="15209"/>
                    <a:pt x="7942" y="14221"/>
                  </a:cubicBezTo>
                  <a:cubicBezTo>
                    <a:pt x="8242" y="13232"/>
                    <a:pt x="8575" y="12319"/>
                    <a:pt x="8875" y="12091"/>
                  </a:cubicBezTo>
                  <a:cubicBezTo>
                    <a:pt x="9175" y="11863"/>
                    <a:pt x="9442" y="12319"/>
                    <a:pt x="9575" y="12928"/>
                  </a:cubicBezTo>
                  <a:cubicBezTo>
                    <a:pt x="9708" y="13536"/>
                    <a:pt x="9708" y="14297"/>
                    <a:pt x="9708" y="15362"/>
                  </a:cubicBezTo>
                  <a:cubicBezTo>
                    <a:pt x="9708" y="16426"/>
                    <a:pt x="9708" y="17795"/>
                    <a:pt x="9775" y="18100"/>
                  </a:cubicBezTo>
                  <a:cubicBezTo>
                    <a:pt x="9842" y="18404"/>
                    <a:pt x="9975" y="17643"/>
                    <a:pt x="10175" y="16502"/>
                  </a:cubicBezTo>
                  <a:cubicBezTo>
                    <a:pt x="10375" y="15362"/>
                    <a:pt x="10642" y="13840"/>
                    <a:pt x="10908" y="12852"/>
                  </a:cubicBezTo>
                  <a:cubicBezTo>
                    <a:pt x="11175" y="11863"/>
                    <a:pt x="11442" y="11407"/>
                    <a:pt x="11742" y="11179"/>
                  </a:cubicBezTo>
                  <a:cubicBezTo>
                    <a:pt x="12042" y="10950"/>
                    <a:pt x="12375" y="10950"/>
                    <a:pt x="12575" y="11331"/>
                  </a:cubicBezTo>
                  <a:cubicBezTo>
                    <a:pt x="12775" y="11711"/>
                    <a:pt x="12842" y="12471"/>
                    <a:pt x="12875" y="13232"/>
                  </a:cubicBezTo>
                  <a:cubicBezTo>
                    <a:pt x="12908" y="13993"/>
                    <a:pt x="12908" y="14753"/>
                    <a:pt x="12908" y="15818"/>
                  </a:cubicBezTo>
                  <a:cubicBezTo>
                    <a:pt x="12908" y="16883"/>
                    <a:pt x="12908" y="18252"/>
                    <a:pt x="13075" y="18784"/>
                  </a:cubicBezTo>
                  <a:cubicBezTo>
                    <a:pt x="13242" y="19317"/>
                    <a:pt x="13575" y="19012"/>
                    <a:pt x="14008" y="17871"/>
                  </a:cubicBezTo>
                  <a:cubicBezTo>
                    <a:pt x="14442" y="16731"/>
                    <a:pt x="14975" y="14753"/>
                    <a:pt x="15242" y="13384"/>
                  </a:cubicBezTo>
                  <a:cubicBezTo>
                    <a:pt x="15508" y="12015"/>
                    <a:pt x="15508" y="11255"/>
                    <a:pt x="15342" y="10722"/>
                  </a:cubicBezTo>
                  <a:cubicBezTo>
                    <a:pt x="15175" y="10190"/>
                    <a:pt x="14842" y="9886"/>
                    <a:pt x="14342" y="9886"/>
                  </a:cubicBezTo>
                  <a:cubicBezTo>
                    <a:pt x="13842" y="9886"/>
                    <a:pt x="13175" y="10190"/>
                    <a:pt x="12708" y="10570"/>
                  </a:cubicBezTo>
                  <a:cubicBezTo>
                    <a:pt x="12242" y="10950"/>
                    <a:pt x="11975" y="11407"/>
                    <a:pt x="12042" y="11559"/>
                  </a:cubicBezTo>
                  <a:cubicBezTo>
                    <a:pt x="12108" y="11711"/>
                    <a:pt x="12508" y="11559"/>
                    <a:pt x="13008" y="11026"/>
                  </a:cubicBezTo>
                  <a:cubicBezTo>
                    <a:pt x="13508" y="10494"/>
                    <a:pt x="14108" y="9581"/>
                    <a:pt x="14542" y="8897"/>
                  </a:cubicBezTo>
                  <a:cubicBezTo>
                    <a:pt x="14975" y="8212"/>
                    <a:pt x="15242" y="7756"/>
                    <a:pt x="15542" y="7300"/>
                  </a:cubicBezTo>
                  <a:cubicBezTo>
                    <a:pt x="15842" y="6843"/>
                    <a:pt x="16175" y="6387"/>
                    <a:pt x="16442" y="6463"/>
                  </a:cubicBezTo>
                  <a:cubicBezTo>
                    <a:pt x="16708" y="6539"/>
                    <a:pt x="16908" y="7148"/>
                    <a:pt x="16942" y="8440"/>
                  </a:cubicBezTo>
                  <a:cubicBezTo>
                    <a:pt x="16975" y="9733"/>
                    <a:pt x="16842" y="11711"/>
                    <a:pt x="16775" y="13080"/>
                  </a:cubicBezTo>
                  <a:cubicBezTo>
                    <a:pt x="16708" y="14449"/>
                    <a:pt x="16708" y="15209"/>
                    <a:pt x="16875" y="15590"/>
                  </a:cubicBezTo>
                  <a:cubicBezTo>
                    <a:pt x="17042" y="15970"/>
                    <a:pt x="17375" y="15970"/>
                    <a:pt x="17975" y="15666"/>
                  </a:cubicBezTo>
                  <a:cubicBezTo>
                    <a:pt x="18575" y="15362"/>
                    <a:pt x="19442" y="14753"/>
                    <a:pt x="20142" y="14069"/>
                  </a:cubicBezTo>
                  <a:cubicBezTo>
                    <a:pt x="20842" y="13384"/>
                    <a:pt x="21375" y="12624"/>
                    <a:pt x="21475" y="12243"/>
                  </a:cubicBezTo>
                  <a:cubicBezTo>
                    <a:pt x="21575" y="11863"/>
                    <a:pt x="21242" y="11863"/>
                    <a:pt x="20675" y="12015"/>
                  </a:cubicBezTo>
                  <a:cubicBezTo>
                    <a:pt x="20108" y="12167"/>
                    <a:pt x="19308" y="12471"/>
                    <a:pt x="18742" y="12548"/>
                  </a:cubicBezTo>
                  <a:cubicBezTo>
                    <a:pt x="18175" y="12624"/>
                    <a:pt x="17842" y="12471"/>
                    <a:pt x="17808" y="12091"/>
                  </a:cubicBezTo>
                  <a:cubicBezTo>
                    <a:pt x="17775" y="11711"/>
                    <a:pt x="18042" y="11102"/>
                    <a:pt x="18308" y="104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0" name="Line"/>
            <p:cNvSpPr/>
            <p:nvPr/>
          </p:nvSpPr>
          <p:spPr>
            <a:xfrm>
              <a:off x="11442304" y="2769323"/>
              <a:ext cx="1724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3818" y="0"/>
                  </a:moveTo>
                  <a:cubicBezTo>
                    <a:pt x="1118" y="3655"/>
                    <a:pt x="-1582" y="7311"/>
                    <a:pt x="1118" y="10911"/>
                  </a:cubicBezTo>
                  <a:cubicBezTo>
                    <a:pt x="3818" y="14511"/>
                    <a:pt x="11918" y="18055"/>
                    <a:pt x="20018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1" name="Line"/>
            <p:cNvSpPr/>
            <p:nvPr/>
          </p:nvSpPr>
          <p:spPr>
            <a:xfrm>
              <a:off x="8099918" y="3525495"/>
              <a:ext cx="237072" cy="37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6" h="21307" extrusionOk="0">
                  <a:moveTo>
                    <a:pt x="12227" y="4187"/>
                  </a:moveTo>
                  <a:cubicBezTo>
                    <a:pt x="12434" y="3529"/>
                    <a:pt x="12642" y="2870"/>
                    <a:pt x="12746" y="2146"/>
                  </a:cubicBezTo>
                  <a:cubicBezTo>
                    <a:pt x="12850" y="1421"/>
                    <a:pt x="12850" y="631"/>
                    <a:pt x="12330" y="236"/>
                  </a:cubicBezTo>
                  <a:cubicBezTo>
                    <a:pt x="11811" y="-159"/>
                    <a:pt x="10773" y="-159"/>
                    <a:pt x="8800" y="1026"/>
                  </a:cubicBezTo>
                  <a:cubicBezTo>
                    <a:pt x="6827" y="2212"/>
                    <a:pt x="3919" y="4582"/>
                    <a:pt x="2153" y="6361"/>
                  </a:cubicBezTo>
                  <a:cubicBezTo>
                    <a:pt x="388" y="8139"/>
                    <a:pt x="-235" y="9324"/>
                    <a:pt x="77" y="10509"/>
                  </a:cubicBezTo>
                  <a:cubicBezTo>
                    <a:pt x="388" y="11695"/>
                    <a:pt x="1634" y="12880"/>
                    <a:pt x="4438" y="13604"/>
                  </a:cubicBezTo>
                  <a:cubicBezTo>
                    <a:pt x="7242" y="14329"/>
                    <a:pt x="11603" y="14592"/>
                    <a:pt x="14303" y="14856"/>
                  </a:cubicBezTo>
                  <a:cubicBezTo>
                    <a:pt x="17003" y="15119"/>
                    <a:pt x="18042" y="15382"/>
                    <a:pt x="18977" y="15778"/>
                  </a:cubicBezTo>
                  <a:cubicBezTo>
                    <a:pt x="19911" y="16173"/>
                    <a:pt x="20742" y="16700"/>
                    <a:pt x="21053" y="17292"/>
                  </a:cubicBezTo>
                  <a:cubicBezTo>
                    <a:pt x="21365" y="17885"/>
                    <a:pt x="21157" y="18543"/>
                    <a:pt x="19496" y="19268"/>
                  </a:cubicBezTo>
                  <a:cubicBezTo>
                    <a:pt x="17834" y="19992"/>
                    <a:pt x="14719" y="20782"/>
                    <a:pt x="12538" y="21112"/>
                  </a:cubicBezTo>
                  <a:cubicBezTo>
                    <a:pt x="10357" y="21441"/>
                    <a:pt x="9111" y="21309"/>
                    <a:pt x="8488" y="21046"/>
                  </a:cubicBezTo>
                  <a:cubicBezTo>
                    <a:pt x="7865" y="20782"/>
                    <a:pt x="7865" y="20387"/>
                    <a:pt x="7865" y="199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2" name="Line"/>
            <p:cNvSpPr/>
            <p:nvPr/>
          </p:nvSpPr>
          <p:spPr>
            <a:xfrm>
              <a:off x="8330876" y="3592447"/>
              <a:ext cx="331442" cy="297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458" extrusionOk="0">
                  <a:moveTo>
                    <a:pt x="4765" y="0"/>
                  </a:moveTo>
                  <a:cubicBezTo>
                    <a:pt x="4614" y="5191"/>
                    <a:pt x="4462" y="10381"/>
                    <a:pt x="4387" y="13395"/>
                  </a:cubicBezTo>
                  <a:cubicBezTo>
                    <a:pt x="4311" y="16409"/>
                    <a:pt x="4311" y="17246"/>
                    <a:pt x="4160" y="18084"/>
                  </a:cubicBezTo>
                  <a:cubicBezTo>
                    <a:pt x="4009" y="18921"/>
                    <a:pt x="3707" y="19758"/>
                    <a:pt x="3179" y="20093"/>
                  </a:cubicBezTo>
                  <a:cubicBezTo>
                    <a:pt x="2650" y="20428"/>
                    <a:pt x="1895" y="20260"/>
                    <a:pt x="1215" y="19842"/>
                  </a:cubicBezTo>
                  <a:cubicBezTo>
                    <a:pt x="535" y="19423"/>
                    <a:pt x="-69" y="18753"/>
                    <a:pt x="7" y="18251"/>
                  </a:cubicBezTo>
                  <a:cubicBezTo>
                    <a:pt x="82" y="17749"/>
                    <a:pt x="837" y="17414"/>
                    <a:pt x="1744" y="17247"/>
                  </a:cubicBezTo>
                  <a:cubicBezTo>
                    <a:pt x="2650" y="17079"/>
                    <a:pt x="3707" y="17079"/>
                    <a:pt x="4538" y="16744"/>
                  </a:cubicBezTo>
                  <a:cubicBezTo>
                    <a:pt x="5369" y="16409"/>
                    <a:pt x="5973" y="15740"/>
                    <a:pt x="6577" y="15153"/>
                  </a:cubicBezTo>
                  <a:cubicBezTo>
                    <a:pt x="7181" y="14567"/>
                    <a:pt x="7786" y="14065"/>
                    <a:pt x="8314" y="14233"/>
                  </a:cubicBezTo>
                  <a:cubicBezTo>
                    <a:pt x="8843" y="14400"/>
                    <a:pt x="9296" y="15237"/>
                    <a:pt x="9749" y="16242"/>
                  </a:cubicBezTo>
                  <a:cubicBezTo>
                    <a:pt x="10202" y="17247"/>
                    <a:pt x="10655" y="18419"/>
                    <a:pt x="11109" y="19340"/>
                  </a:cubicBezTo>
                  <a:cubicBezTo>
                    <a:pt x="11562" y="20260"/>
                    <a:pt x="12015" y="20930"/>
                    <a:pt x="12770" y="21265"/>
                  </a:cubicBezTo>
                  <a:cubicBezTo>
                    <a:pt x="13525" y="21600"/>
                    <a:pt x="14583" y="21600"/>
                    <a:pt x="16018" y="20428"/>
                  </a:cubicBezTo>
                  <a:cubicBezTo>
                    <a:pt x="17453" y="19256"/>
                    <a:pt x="19265" y="16912"/>
                    <a:pt x="20247" y="14484"/>
                  </a:cubicBezTo>
                  <a:cubicBezTo>
                    <a:pt x="21229" y="12056"/>
                    <a:pt x="21380" y="9544"/>
                    <a:pt x="21531" y="70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3" name="Line"/>
            <p:cNvSpPr/>
            <p:nvPr/>
          </p:nvSpPr>
          <p:spPr>
            <a:xfrm>
              <a:off x="8704639" y="3566614"/>
              <a:ext cx="613389" cy="344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353" extrusionOk="0">
                  <a:moveTo>
                    <a:pt x="3911" y="1600"/>
                  </a:moveTo>
                  <a:cubicBezTo>
                    <a:pt x="3993" y="736"/>
                    <a:pt x="4075" y="-128"/>
                    <a:pt x="4198" y="16"/>
                  </a:cubicBezTo>
                  <a:cubicBezTo>
                    <a:pt x="4320" y="160"/>
                    <a:pt x="4484" y="1312"/>
                    <a:pt x="4607" y="4264"/>
                  </a:cubicBezTo>
                  <a:cubicBezTo>
                    <a:pt x="4729" y="7216"/>
                    <a:pt x="4811" y="11968"/>
                    <a:pt x="4893" y="14704"/>
                  </a:cubicBezTo>
                  <a:cubicBezTo>
                    <a:pt x="4975" y="17440"/>
                    <a:pt x="5057" y="18160"/>
                    <a:pt x="5057" y="18160"/>
                  </a:cubicBezTo>
                  <a:cubicBezTo>
                    <a:pt x="5057" y="18160"/>
                    <a:pt x="4975" y="17440"/>
                    <a:pt x="4607" y="16576"/>
                  </a:cubicBezTo>
                  <a:cubicBezTo>
                    <a:pt x="4239" y="15712"/>
                    <a:pt x="3584" y="14704"/>
                    <a:pt x="3011" y="14200"/>
                  </a:cubicBezTo>
                  <a:cubicBezTo>
                    <a:pt x="2439" y="13696"/>
                    <a:pt x="1948" y="13696"/>
                    <a:pt x="1498" y="13840"/>
                  </a:cubicBezTo>
                  <a:cubicBezTo>
                    <a:pt x="1048" y="13984"/>
                    <a:pt x="639" y="14272"/>
                    <a:pt x="393" y="14848"/>
                  </a:cubicBezTo>
                  <a:cubicBezTo>
                    <a:pt x="148" y="15424"/>
                    <a:pt x="66" y="16288"/>
                    <a:pt x="25" y="17152"/>
                  </a:cubicBezTo>
                  <a:cubicBezTo>
                    <a:pt x="-16" y="18016"/>
                    <a:pt x="-16" y="18880"/>
                    <a:pt x="107" y="19600"/>
                  </a:cubicBezTo>
                  <a:cubicBezTo>
                    <a:pt x="229" y="20320"/>
                    <a:pt x="475" y="20896"/>
                    <a:pt x="1089" y="21184"/>
                  </a:cubicBezTo>
                  <a:cubicBezTo>
                    <a:pt x="1702" y="21472"/>
                    <a:pt x="2684" y="21472"/>
                    <a:pt x="4157" y="20536"/>
                  </a:cubicBezTo>
                  <a:cubicBezTo>
                    <a:pt x="5629" y="19600"/>
                    <a:pt x="7593" y="17728"/>
                    <a:pt x="8861" y="16288"/>
                  </a:cubicBezTo>
                  <a:cubicBezTo>
                    <a:pt x="10129" y="14848"/>
                    <a:pt x="10702" y="13840"/>
                    <a:pt x="11111" y="12976"/>
                  </a:cubicBezTo>
                  <a:cubicBezTo>
                    <a:pt x="11520" y="12112"/>
                    <a:pt x="11766" y="11392"/>
                    <a:pt x="11725" y="11464"/>
                  </a:cubicBezTo>
                  <a:cubicBezTo>
                    <a:pt x="11684" y="11536"/>
                    <a:pt x="11357" y="12400"/>
                    <a:pt x="11029" y="13480"/>
                  </a:cubicBezTo>
                  <a:cubicBezTo>
                    <a:pt x="10702" y="14560"/>
                    <a:pt x="10375" y="15856"/>
                    <a:pt x="10170" y="16936"/>
                  </a:cubicBezTo>
                  <a:cubicBezTo>
                    <a:pt x="9966" y="18016"/>
                    <a:pt x="9884" y="18880"/>
                    <a:pt x="10007" y="19528"/>
                  </a:cubicBezTo>
                  <a:cubicBezTo>
                    <a:pt x="10129" y="20176"/>
                    <a:pt x="10457" y="20608"/>
                    <a:pt x="10825" y="20752"/>
                  </a:cubicBezTo>
                  <a:cubicBezTo>
                    <a:pt x="11193" y="20896"/>
                    <a:pt x="11602" y="20752"/>
                    <a:pt x="12298" y="19384"/>
                  </a:cubicBezTo>
                  <a:cubicBezTo>
                    <a:pt x="12993" y="18016"/>
                    <a:pt x="13975" y="15424"/>
                    <a:pt x="14589" y="13840"/>
                  </a:cubicBezTo>
                  <a:cubicBezTo>
                    <a:pt x="15202" y="12256"/>
                    <a:pt x="15448" y="11680"/>
                    <a:pt x="15611" y="11752"/>
                  </a:cubicBezTo>
                  <a:cubicBezTo>
                    <a:pt x="15775" y="11824"/>
                    <a:pt x="15857" y="12544"/>
                    <a:pt x="15898" y="13336"/>
                  </a:cubicBezTo>
                  <a:cubicBezTo>
                    <a:pt x="15939" y="14128"/>
                    <a:pt x="15939" y="14992"/>
                    <a:pt x="15939" y="15784"/>
                  </a:cubicBezTo>
                  <a:cubicBezTo>
                    <a:pt x="15939" y="16576"/>
                    <a:pt x="15939" y="17296"/>
                    <a:pt x="16143" y="17584"/>
                  </a:cubicBezTo>
                  <a:cubicBezTo>
                    <a:pt x="16348" y="17872"/>
                    <a:pt x="16757" y="17728"/>
                    <a:pt x="17207" y="16864"/>
                  </a:cubicBezTo>
                  <a:cubicBezTo>
                    <a:pt x="17657" y="16000"/>
                    <a:pt x="18148" y="14416"/>
                    <a:pt x="18557" y="13336"/>
                  </a:cubicBezTo>
                  <a:cubicBezTo>
                    <a:pt x="18966" y="12256"/>
                    <a:pt x="19293" y="11680"/>
                    <a:pt x="19579" y="11896"/>
                  </a:cubicBezTo>
                  <a:cubicBezTo>
                    <a:pt x="19866" y="12112"/>
                    <a:pt x="20111" y="13120"/>
                    <a:pt x="20234" y="14128"/>
                  </a:cubicBezTo>
                  <a:cubicBezTo>
                    <a:pt x="20357" y="15136"/>
                    <a:pt x="20357" y="16144"/>
                    <a:pt x="20357" y="17008"/>
                  </a:cubicBezTo>
                  <a:cubicBezTo>
                    <a:pt x="20357" y="17872"/>
                    <a:pt x="20357" y="18592"/>
                    <a:pt x="20561" y="18592"/>
                  </a:cubicBezTo>
                  <a:cubicBezTo>
                    <a:pt x="20766" y="18592"/>
                    <a:pt x="21175" y="17872"/>
                    <a:pt x="21584" y="171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4" name="Line"/>
            <p:cNvSpPr/>
            <p:nvPr/>
          </p:nvSpPr>
          <p:spPr>
            <a:xfrm>
              <a:off x="9330738" y="3585471"/>
              <a:ext cx="413992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600" extrusionOk="0">
                  <a:moveTo>
                    <a:pt x="4384" y="0"/>
                  </a:moveTo>
                  <a:cubicBezTo>
                    <a:pt x="4984" y="138"/>
                    <a:pt x="5584" y="277"/>
                    <a:pt x="5944" y="1246"/>
                  </a:cubicBezTo>
                  <a:cubicBezTo>
                    <a:pt x="6304" y="2215"/>
                    <a:pt x="6424" y="4015"/>
                    <a:pt x="6364" y="6369"/>
                  </a:cubicBezTo>
                  <a:cubicBezTo>
                    <a:pt x="6304" y="8723"/>
                    <a:pt x="6064" y="11631"/>
                    <a:pt x="5944" y="13431"/>
                  </a:cubicBezTo>
                  <a:cubicBezTo>
                    <a:pt x="5824" y="15231"/>
                    <a:pt x="5824" y="15923"/>
                    <a:pt x="5524" y="16131"/>
                  </a:cubicBezTo>
                  <a:cubicBezTo>
                    <a:pt x="5224" y="16338"/>
                    <a:pt x="4624" y="16062"/>
                    <a:pt x="3904" y="15438"/>
                  </a:cubicBezTo>
                  <a:cubicBezTo>
                    <a:pt x="3184" y="14815"/>
                    <a:pt x="2344" y="13846"/>
                    <a:pt x="1564" y="13085"/>
                  </a:cubicBezTo>
                  <a:cubicBezTo>
                    <a:pt x="784" y="12323"/>
                    <a:pt x="64" y="11769"/>
                    <a:pt x="4" y="11354"/>
                  </a:cubicBezTo>
                  <a:cubicBezTo>
                    <a:pt x="-56" y="10938"/>
                    <a:pt x="544" y="10662"/>
                    <a:pt x="2824" y="9762"/>
                  </a:cubicBezTo>
                  <a:cubicBezTo>
                    <a:pt x="5104" y="8862"/>
                    <a:pt x="9064" y="7338"/>
                    <a:pt x="11524" y="6369"/>
                  </a:cubicBezTo>
                  <a:cubicBezTo>
                    <a:pt x="13984" y="5400"/>
                    <a:pt x="14944" y="4985"/>
                    <a:pt x="15064" y="5123"/>
                  </a:cubicBezTo>
                  <a:cubicBezTo>
                    <a:pt x="15184" y="5262"/>
                    <a:pt x="14464" y="5954"/>
                    <a:pt x="13804" y="6646"/>
                  </a:cubicBezTo>
                  <a:cubicBezTo>
                    <a:pt x="13144" y="7338"/>
                    <a:pt x="12544" y="8031"/>
                    <a:pt x="12124" y="8723"/>
                  </a:cubicBezTo>
                  <a:cubicBezTo>
                    <a:pt x="11704" y="9415"/>
                    <a:pt x="11464" y="10108"/>
                    <a:pt x="11644" y="10662"/>
                  </a:cubicBezTo>
                  <a:cubicBezTo>
                    <a:pt x="11824" y="11215"/>
                    <a:pt x="12424" y="11631"/>
                    <a:pt x="13744" y="11908"/>
                  </a:cubicBezTo>
                  <a:cubicBezTo>
                    <a:pt x="15064" y="12185"/>
                    <a:pt x="17104" y="12323"/>
                    <a:pt x="18484" y="12531"/>
                  </a:cubicBezTo>
                  <a:cubicBezTo>
                    <a:pt x="19864" y="12738"/>
                    <a:pt x="20584" y="13015"/>
                    <a:pt x="21004" y="13500"/>
                  </a:cubicBezTo>
                  <a:cubicBezTo>
                    <a:pt x="21424" y="13985"/>
                    <a:pt x="21544" y="14677"/>
                    <a:pt x="21004" y="15369"/>
                  </a:cubicBezTo>
                  <a:cubicBezTo>
                    <a:pt x="20464" y="16062"/>
                    <a:pt x="19264" y="16754"/>
                    <a:pt x="16984" y="17792"/>
                  </a:cubicBezTo>
                  <a:cubicBezTo>
                    <a:pt x="14704" y="18831"/>
                    <a:pt x="11344" y="20215"/>
                    <a:pt x="7984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5" name="Line"/>
            <p:cNvSpPr/>
            <p:nvPr/>
          </p:nvSpPr>
          <p:spPr>
            <a:xfrm>
              <a:off x="10043890" y="3607493"/>
              <a:ext cx="256150" cy="238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299" extrusionOk="0">
                  <a:moveTo>
                    <a:pt x="2302" y="7379"/>
                  </a:moveTo>
                  <a:cubicBezTo>
                    <a:pt x="1718" y="6548"/>
                    <a:pt x="1135" y="5717"/>
                    <a:pt x="745" y="5821"/>
                  </a:cubicBezTo>
                  <a:cubicBezTo>
                    <a:pt x="356" y="5925"/>
                    <a:pt x="162" y="6964"/>
                    <a:pt x="64" y="9248"/>
                  </a:cubicBezTo>
                  <a:cubicBezTo>
                    <a:pt x="-33" y="11533"/>
                    <a:pt x="-33" y="15064"/>
                    <a:pt x="162" y="17348"/>
                  </a:cubicBezTo>
                  <a:cubicBezTo>
                    <a:pt x="356" y="19633"/>
                    <a:pt x="745" y="20671"/>
                    <a:pt x="1913" y="21087"/>
                  </a:cubicBezTo>
                  <a:cubicBezTo>
                    <a:pt x="3080" y="21502"/>
                    <a:pt x="5026" y="21294"/>
                    <a:pt x="6291" y="20567"/>
                  </a:cubicBezTo>
                  <a:cubicBezTo>
                    <a:pt x="7556" y="19840"/>
                    <a:pt x="8140" y="18594"/>
                    <a:pt x="8626" y="17348"/>
                  </a:cubicBezTo>
                  <a:cubicBezTo>
                    <a:pt x="9113" y="16102"/>
                    <a:pt x="9502" y="14856"/>
                    <a:pt x="9891" y="14752"/>
                  </a:cubicBezTo>
                  <a:cubicBezTo>
                    <a:pt x="10281" y="14648"/>
                    <a:pt x="10670" y="15687"/>
                    <a:pt x="10962" y="16725"/>
                  </a:cubicBezTo>
                  <a:cubicBezTo>
                    <a:pt x="11253" y="17764"/>
                    <a:pt x="11448" y="18802"/>
                    <a:pt x="12032" y="19321"/>
                  </a:cubicBezTo>
                  <a:cubicBezTo>
                    <a:pt x="12616" y="19840"/>
                    <a:pt x="13589" y="19840"/>
                    <a:pt x="15243" y="18490"/>
                  </a:cubicBezTo>
                  <a:cubicBezTo>
                    <a:pt x="16897" y="17140"/>
                    <a:pt x="19232" y="14440"/>
                    <a:pt x="20399" y="11637"/>
                  </a:cubicBezTo>
                  <a:cubicBezTo>
                    <a:pt x="21567" y="8833"/>
                    <a:pt x="21567" y="5925"/>
                    <a:pt x="21275" y="3744"/>
                  </a:cubicBezTo>
                  <a:cubicBezTo>
                    <a:pt x="20983" y="1564"/>
                    <a:pt x="20399" y="110"/>
                    <a:pt x="20205" y="6"/>
                  </a:cubicBezTo>
                  <a:cubicBezTo>
                    <a:pt x="20010" y="-98"/>
                    <a:pt x="20205" y="1148"/>
                    <a:pt x="20399" y="2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6" name="Line"/>
            <p:cNvSpPr/>
            <p:nvPr/>
          </p:nvSpPr>
          <p:spPr>
            <a:xfrm>
              <a:off x="10364661" y="3479198"/>
              <a:ext cx="408095" cy="382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286" extrusionOk="0">
                  <a:moveTo>
                    <a:pt x="351" y="1643"/>
                  </a:moveTo>
                  <a:cubicBezTo>
                    <a:pt x="229" y="737"/>
                    <a:pt x="107" y="-168"/>
                    <a:pt x="46" y="26"/>
                  </a:cubicBezTo>
                  <a:cubicBezTo>
                    <a:pt x="-15" y="220"/>
                    <a:pt x="-15" y="1513"/>
                    <a:pt x="46" y="3971"/>
                  </a:cubicBezTo>
                  <a:cubicBezTo>
                    <a:pt x="107" y="6428"/>
                    <a:pt x="229" y="10050"/>
                    <a:pt x="290" y="12572"/>
                  </a:cubicBezTo>
                  <a:cubicBezTo>
                    <a:pt x="351" y="15094"/>
                    <a:pt x="351" y="16517"/>
                    <a:pt x="412" y="17616"/>
                  </a:cubicBezTo>
                  <a:cubicBezTo>
                    <a:pt x="473" y="18716"/>
                    <a:pt x="595" y="19492"/>
                    <a:pt x="900" y="19621"/>
                  </a:cubicBezTo>
                  <a:cubicBezTo>
                    <a:pt x="1205" y="19751"/>
                    <a:pt x="1693" y="19233"/>
                    <a:pt x="2487" y="17875"/>
                  </a:cubicBezTo>
                  <a:cubicBezTo>
                    <a:pt x="3280" y="16517"/>
                    <a:pt x="4378" y="14318"/>
                    <a:pt x="5171" y="13025"/>
                  </a:cubicBezTo>
                  <a:cubicBezTo>
                    <a:pt x="5965" y="11731"/>
                    <a:pt x="6453" y="11343"/>
                    <a:pt x="6941" y="11408"/>
                  </a:cubicBezTo>
                  <a:cubicBezTo>
                    <a:pt x="7429" y="11473"/>
                    <a:pt x="7917" y="11990"/>
                    <a:pt x="8161" y="12960"/>
                  </a:cubicBezTo>
                  <a:cubicBezTo>
                    <a:pt x="8405" y="13930"/>
                    <a:pt x="8405" y="15353"/>
                    <a:pt x="8344" y="16517"/>
                  </a:cubicBezTo>
                  <a:cubicBezTo>
                    <a:pt x="8283" y="17681"/>
                    <a:pt x="8161" y="18586"/>
                    <a:pt x="8283" y="18781"/>
                  </a:cubicBezTo>
                  <a:cubicBezTo>
                    <a:pt x="8405" y="18975"/>
                    <a:pt x="8771" y="18457"/>
                    <a:pt x="9199" y="17875"/>
                  </a:cubicBezTo>
                  <a:cubicBezTo>
                    <a:pt x="9626" y="17293"/>
                    <a:pt x="10114" y="16646"/>
                    <a:pt x="10724" y="16323"/>
                  </a:cubicBezTo>
                  <a:cubicBezTo>
                    <a:pt x="11334" y="16000"/>
                    <a:pt x="12066" y="16000"/>
                    <a:pt x="12677" y="16258"/>
                  </a:cubicBezTo>
                  <a:cubicBezTo>
                    <a:pt x="13287" y="16517"/>
                    <a:pt x="13775" y="17034"/>
                    <a:pt x="14080" y="17616"/>
                  </a:cubicBezTo>
                  <a:cubicBezTo>
                    <a:pt x="14385" y="18198"/>
                    <a:pt x="14507" y="18845"/>
                    <a:pt x="14690" y="19557"/>
                  </a:cubicBezTo>
                  <a:cubicBezTo>
                    <a:pt x="14873" y="20268"/>
                    <a:pt x="15117" y="21044"/>
                    <a:pt x="15666" y="21238"/>
                  </a:cubicBezTo>
                  <a:cubicBezTo>
                    <a:pt x="16216" y="21432"/>
                    <a:pt x="17070" y="21044"/>
                    <a:pt x="18107" y="19751"/>
                  </a:cubicBezTo>
                  <a:cubicBezTo>
                    <a:pt x="19144" y="18457"/>
                    <a:pt x="20365" y="16258"/>
                    <a:pt x="20975" y="14577"/>
                  </a:cubicBezTo>
                  <a:cubicBezTo>
                    <a:pt x="21585" y="12895"/>
                    <a:pt x="21585" y="11731"/>
                    <a:pt x="20853" y="11085"/>
                  </a:cubicBezTo>
                  <a:cubicBezTo>
                    <a:pt x="20121" y="10438"/>
                    <a:pt x="18656" y="10309"/>
                    <a:pt x="17009" y="11020"/>
                  </a:cubicBezTo>
                  <a:cubicBezTo>
                    <a:pt x="15361" y="11731"/>
                    <a:pt x="13531" y="13283"/>
                    <a:pt x="11700" y="148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7" name="Line"/>
            <p:cNvSpPr/>
            <p:nvPr/>
          </p:nvSpPr>
          <p:spPr>
            <a:xfrm>
              <a:off x="8754163" y="4236530"/>
              <a:ext cx="266515" cy="24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209" extrusionOk="0">
                  <a:moveTo>
                    <a:pt x="6052" y="2180"/>
                  </a:moveTo>
                  <a:cubicBezTo>
                    <a:pt x="5307" y="1585"/>
                    <a:pt x="4562" y="991"/>
                    <a:pt x="3910" y="1189"/>
                  </a:cubicBezTo>
                  <a:cubicBezTo>
                    <a:pt x="3259" y="1387"/>
                    <a:pt x="2700" y="2378"/>
                    <a:pt x="2048" y="4954"/>
                  </a:cubicBezTo>
                  <a:cubicBezTo>
                    <a:pt x="1397" y="7530"/>
                    <a:pt x="652" y="11692"/>
                    <a:pt x="279" y="14268"/>
                  </a:cubicBezTo>
                  <a:cubicBezTo>
                    <a:pt x="-93" y="16844"/>
                    <a:pt x="-93" y="17835"/>
                    <a:pt x="279" y="18628"/>
                  </a:cubicBezTo>
                  <a:cubicBezTo>
                    <a:pt x="652" y="19420"/>
                    <a:pt x="1397" y="20015"/>
                    <a:pt x="2514" y="19519"/>
                  </a:cubicBezTo>
                  <a:cubicBezTo>
                    <a:pt x="3631" y="19024"/>
                    <a:pt x="5121" y="17439"/>
                    <a:pt x="6424" y="16349"/>
                  </a:cubicBezTo>
                  <a:cubicBezTo>
                    <a:pt x="7728" y="15259"/>
                    <a:pt x="8845" y="14664"/>
                    <a:pt x="9776" y="14664"/>
                  </a:cubicBezTo>
                  <a:cubicBezTo>
                    <a:pt x="10707" y="14664"/>
                    <a:pt x="11452" y="15259"/>
                    <a:pt x="12010" y="16250"/>
                  </a:cubicBezTo>
                  <a:cubicBezTo>
                    <a:pt x="12569" y="17240"/>
                    <a:pt x="12941" y="18628"/>
                    <a:pt x="13407" y="19717"/>
                  </a:cubicBezTo>
                  <a:cubicBezTo>
                    <a:pt x="13873" y="20807"/>
                    <a:pt x="14431" y="21600"/>
                    <a:pt x="15735" y="21005"/>
                  </a:cubicBezTo>
                  <a:cubicBezTo>
                    <a:pt x="17038" y="20411"/>
                    <a:pt x="19086" y="18429"/>
                    <a:pt x="20204" y="14961"/>
                  </a:cubicBezTo>
                  <a:cubicBezTo>
                    <a:pt x="21321" y="11494"/>
                    <a:pt x="21507" y="6539"/>
                    <a:pt x="21228" y="3666"/>
                  </a:cubicBezTo>
                  <a:cubicBezTo>
                    <a:pt x="20948" y="793"/>
                    <a:pt x="20204" y="0"/>
                    <a:pt x="19552" y="0"/>
                  </a:cubicBezTo>
                  <a:cubicBezTo>
                    <a:pt x="18900" y="0"/>
                    <a:pt x="18341" y="793"/>
                    <a:pt x="18435" y="2279"/>
                  </a:cubicBezTo>
                  <a:cubicBezTo>
                    <a:pt x="18528" y="3765"/>
                    <a:pt x="19273" y="5945"/>
                    <a:pt x="20017" y="812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8" name="Line"/>
            <p:cNvSpPr/>
            <p:nvPr/>
          </p:nvSpPr>
          <p:spPr>
            <a:xfrm>
              <a:off x="9092041" y="4256056"/>
              <a:ext cx="146306" cy="215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20843" extrusionOk="0">
                  <a:moveTo>
                    <a:pt x="3386" y="5311"/>
                  </a:moveTo>
                  <a:cubicBezTo>
                    <a:pt x="2057" y="9136"/>
                    <a:pt x="728" y="12961"/>
                    <a:pt x="229" y="15548"/>
                  </a:cubicBezTo>
                  <a:cubicBezTo>
                    <a:pt x="-269" y="18136"/>
                    <a:pt x="63" y="19486"/>
                    <a:pt x="1060" y="20274"/>
                  </a:cubicBezTo>
                  <a:cubicBezTo>
                    <a:pt x="2057" y="21061"/>
                    <a:pt x="3719" y="21286"/>
                    <a:pt x="7208" y="19261"/>
                  </a:cubicBezTo>
                  <a:cubicBezTo>
                    <a:pt x="10697" y="17236"/>
                    <a:pt x="16014" y="12961"/>
                    <a:pt x="18673" y="10036"/>
                  </a:cubicBezTo>
                  <a:cubicBezTo>
                    <a:pt x="21331" y="7111"/>
                    <a:pt x="21331" y="5536"/>
                    <a:pt x="20168" y="3961"/>
                  </a:cubicBezTo>
                  <a:cubicBezTo>
                    <a:pt x="19005" y="2386"/>
                    <a:pt x="16679" y="811"/>
                    <a:pt x="14685" y="248"/>
                  </a:cubicBezTo>
                  <a:cubicBezTo>
                    <a:pt x="12691" y="-314"/>
                    <a:pt x="11029" y="136"/>
                    <a:pt x="9866" y="1036"/>
                  </a:cubicBezTo>
                  <a:cubicBezTo>
                    <a:pt x="8703" y="1936"/>
                    <a:pt x="8039" y="3286"/>
                    <a:pt x="7374" y="46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49" name="Line"/>
            <p:cNvSpPr/>
            <p:nvPr/>
          </p:nvSpPr>
          <p:spPr>
            <a:xfrm>
              <a:off x="9283761" y="4290010"/>
              <a:ext cx="159828" cy="172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4" extrusionOk="0">
                  <a:moveTo>
                    <a:pt x="857" y="5184"/>
                  </a:moveTo>
                  <a:cubicBezTo>
                    <a:pt x="544" y="9216"/>
                    <a:pt x="231" y="13248"/>
                    <a:pt x="75" y="15984"/>
                  </a:cubicBezTo>
                  <a:cubicBezTo>
                    <a:pt x="-82" y="18720"/>
                    <a:pt x="-82" y="20160"/>
                    <a:pt x="1014" y="20880"/>
                  </a:cubicBezTo>
                  <a:cubicBezTo>
                    <a:pt x="2109" y="21600"/>
                    <a:pt x="4301" y="21600"/>
                    <a:pt x="7431" y="19872"/>
                  </a:cubicBezTo>
                  <a:cubicBezTo>
                    <a:pt x="10561" y="18144"/>
                    <a:pt x="14631" y="14688"/>
                    <a:pt x="17135" y="11088"/>
                  </a:cubicBezTo>
                  <a:cubicBezTo>
                    <a:pt x="19640" y="7488"/>
                    <a:pt x="20579" y="3744"/>
                    <a:pt x="21518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0" name="Line"/>
            <p:cNvSpPr/>
            <p:nvPr/>
          </p:nvSpPr>
          <p:spPr>
            <a:xfrm>
              <a:off x="9555197" y="4185375"/>
              <a:ext cx="83710" cy="216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0"/>
                  </a:moveTo>
                  <a:cubicBezTo>
                    <a:pt x="1200" y="5055"/>
                    <a:pt x="2400" y="10111"/>
                    <a:pt x="3000" y="13213"/>
                  </a:cubicBezTo>
                  <a:cubicBezTo>
                    <a:pt x="3600" y="16315"/>
                    <a:pt x="3600" y="17464"/>
                    <a:pt x="3900" y="18613"/>
                  </a:cubicBezTo>
                  <a:cubicBezTo>
                    <a:pt x="4200" y="19762"/>
                    <a:pt x="4800" y="20911"/>
                    <a:pt x="7800" y="21255"/>
                  </a:cubicBezTo>
                  <a:cubicBezTo>
                    <a:pt x="10800" y="21600"/>
                    <a:pt x="16200" y="21140"/>
                    <a:pt x="21600" y="2068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1" name="Line"/>
            <p:cNvSpPr/>
            <p:nvPr/>
          </p:nvSpPr>
          <p:spPr>
            <a:xfrm>
              <a:off x="9651250" y="4094692"/>
              <a:ext cx="217852" cy="344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77" extrusionOk="0">
                  <a:moveTo>
                    <a:pt x="12435" y="0"/>
                  </a:moveTo>
                  <a:cubicBezTo>
                    <a:pt x="13571" y="290"/>
                    <a:pt x="14708" y="580"/>
                    <a:pt x="15845" y="2319"/>
                  </a:cubicBezTo>
                  <a:cubicBezTo>
                    <a:pt x="16982" y="4059"/>
                    <a:pt x="18119" y="7248"/>
                    <a:pt x="18801" y="9713"/>
                  </a:cubicBezTo>
                  <a:cubicBezTo>
                    <a:pt x="19483" y="12177"/>
                    <a:pt x="19710" y="13917"/>
                    <a:pt x="19710" y="15366"/>
                  </a:cubicBezTo>
                  <a:cubicBezTo>
                    <a:pt x="19710" y="16816"/>
                    <a:pt x="19483" y="17976"/>
                    <a:pt x="18801" y="18411"/>
                  </a:cubicBezTo>
                  <a:cubicBezTo>
                    <a:pt x="18119" y="18846"/>
                    <a:pt x="16982" y="18556"/>
                    <a:pt x="14254" y="18048"/>
                  </a:cubicBezTo>
                  <a:cubicBezTo>
                    <a:pt x="11525" y="17541"/>
                    <a:pt x="7205" y="16816"/>
                    <a:pt x="4590" y="16671"/>
                  </a:cubicBezTo>
                  <a:cubicBezTo>
                    <a:pt x="1976" y="16526"/>
                    <a:pt x="1066" y="16961"/>
                    <a:pt x="498" y="17541"/>
                  </a:cubicBezTo>
                  <a:cubicBezTo>
                    <a:pt x="-71" y="18121"/>
                    <a:pt x="-298" y="18846"/>
                    <a:pt x="611" y="19570"/>
                  </a:cubicBezTo>
                  <a:cubicBezTo>
                    <a:pt x="1521" y="20295"/>
                    <a:pt x="3567" y="21020"/>
                    <a:pt x="7205" y="21310"/>
                  </a:cubicBezTo>
                  <a:cubicBezTo>
                    <a:pt x="10843" y="21600"/>
                    <a:pt x="16073" y="21455"/>
                    <a:pt x="21302" y="2131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2" name="Line"/>
            <p:cNvSpPr/>
            <p:nvPr/>
          </p:nvSpPr>
          <p:spPr>
            <a:xfrm>
              <a:off x="10196955" y="4205610"/>
              <a:ext cx="181368" cy="18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7" extrusionOk="0">
                  <a:moveTo>
                    <a:pt x="0" y="6248"/>
                  </a:moveTo>
                  <a:cubicBezTo>
                    <a:pt x="0" y="10362"/>
                    <a:pt x="0" y="14476"/>
                    <a:pt x="0" y="17176"/>
                  </a:cubicBezTo>
                  <a:cubicBezTo>
                    <a:pt x="0" y="19876"/>
                    <a:pt x="0" y="21162"/>
                    <a:pt x="415" y="20905"/>
                  </a:cubicBezTo>
                  <a:cubicBezTo>
                    <a:pt x="831" y="20648"/>
                    <a:pt x="1662" y="18848"/>
                    <a:pt x="3185" y="16019"/>
                  </a:cubicBezTo>
                  <a:cubicBezTo>
                    <a:pt x="4708" y="13191"/>
                    <a:pt x="6923" y="9333"/>
                    <a:pt x="8585" y="6376"/>
                  </a:cubicBezTo>
                  <a:cubicBezTo>
                    <a:pt x="10246" y="3419"/>
                    <a:pt x="11354" y="1362"/>
                    <a:pt x="12600" y="462"/>
                  </a:cubicBezTo>
                  <a:cubicBezTo>
                    <a:pt x="13846" y="-438"/>
                    <a:pt x="15231" y="-181"/>
                    <a:pt x="16200" y="2648"/>
                  </a:cubicBezTo>
                  <a:cubicBezTo>
                    <a:pt x="17169" y="5476"/>
                    <a:pt x="17723" y="10876"/>
                    <a:pt x="18554" y="14348"/>
                  </a:cubicBezTo>
                  <a:cubicBezTo>
                    <a:pt x="19385" y="17819"/>
                    <a:pt x="20492" y="19362"/>
                    <a:pt x="21600" y="209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3" name="Line"/>
            <p:cNvSpPr/>
            <p:nvPr/>
          </p:nvSpPr>
          <p:spPr>
            <a:xfrm>
              <a:off x="10455053" y="4248156"/>
              <a:ext cx="176120" cy="15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248" extrusionOk="0">
                  <a:moveTo>
                    <a:pt x="0" y="0"/>
                  </a:moveTo>
                  <a:cubicBezTo>
                    <a:pt x="1122" y="1252"/>
                    <a:pt x="2244" y="2504"/>
                    <a:pt x="2525" y="5009"/>
                  </a:cubicBezTo>
                  <a:cubicBezTo>
                    <a:pt x="2805" y="7513"/>
                    <a:pt x="2244" y="11270"/>
                    <a:pt x="1964" y="14243"/>
                  </a:cubicBezTo>
                  <a:cubicBezTo>
                    <a:pt x="1683" y="17217"/>
                    <a:pt x="1683" y="19409"/>
                    <a:pt x="3086" y="20504"/>
                  </a:cubicBezTo>
                  <a:cubicBezTo>
                    <a:pt x="4488" y="21600"/>
                    <a:pt x="7293" y="21600"/>
                    <a:pt x="10519" y="19722"/>
                  </a:cubicBezTo>
                  <a:cubicBezTo>
                    <a:pt x="13745" y="17843"/>
                    <a:pt x="17392" y="14087"/>
                    <a:pt x="19356" y="11426"/>
                  </a:cubicBezTo>
                  <a:cubicBezTo>
                    <a:pt x="21319" y="8765"/>
                    <a:pt x="21600" y="7200"/>
                    <a:pt x="20899" y="6261"/>
                  </a:cubicBezTo>
                  <a:cubicBezTo>
                    <a:pt x="20197" y="5322"/>
                    <a:pt x="18514" y="5009"/>
                    <a:pt x="15709" y="4852"/>
                  </a:cubicBezTo>
                  <a:cubicBezTo>
                    <a:pt x="12904" y="4696"/>
                    <a:pt x="8977" y="4696"/>
                    <a:pt x="5049" y="469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4" name="Line"/>
            <p:cNvSpPr/>
            <p:nvPr/>
          </p:nvSpPr>
          <p:spPr>
            <a:xfrm>
              <a:off x="10713152" y="4115619"/>
              <a:ext cx="20927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900"/>
                    <a:pt x="16800" y="7800"/>
                    <a:pt x="13200" y="11400"/>
                  </a:cubicBezTo>
                  <a:cubicBezTo>
                    <a:pt x="9600" y="15000"/>
                    <a:pt x="4800" y="183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5" name="Line"/>
            <p:cNvSpPr/>
            <p:nvPr/>
          </p:nvSpPr>
          <p:spPr>
            <a:xfrm>
              <a:off x="10657347" y="4275440"/>
              <a:ext cx="383660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4844" y="11375"/>
                    <a:pt x="9687" y="2735"/>
                    <a:pt x="13287" y="575"/>
                  </a:cubicBezTo>
                  <a:cubicBezTo>
                    <a:pt x="16887" y="-1585"/>
                    <a:pt x="1924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6" name="Line"/>
            <p:cNvSpPr/>
            <p:nvPr/>
          </p:nvSpPr>
          <p:spPr>
            <a:xfrm>
              <a:off x="7428906" y="4948258"/>
              <a:ext cx="322769" cy="489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352" extrusionOk="0">
                  <a:moveTo>
                    <a:pt x="13801" y="4452"/>
                  </a:moveTo>
                  <a:cubicBezTo>
                    <a:pt x="14264" y="3438"/>
                    <a:pt x="14726" y="2424"/>
                    <a:pt x="14881" y="1664"/>
                  </a:cubicBezTo>
                  <a:cubicBezTo>
                    <a:pt x="15035" y="903"/>
                    <a:pt x="14881" y="396"/>
                    <a:pt x="14418" y="143"/>
                  </a:cubicBezTo>
                  <a:cubicBezTo>
                    <a:pt x="13955" y="-111"/>
                    <a:pt x="13184" y="-111"/>
                    <a:pt x="11255" y="852"/>
                  </a:cubicBezTo>
                  <a:cubicBezTo>
                    <a:pt x="9326" y="1816"/>
                    <a:pt x="6241" y="3743"/>
                    <a:pt x="4158" y="5466"/>
                  </a:cubicBezTo>
                  <a:cubicBezTo>
                    <a:pt x="2075" y="7190"/>
                    <a:pt x="995" y="8712"/>
                    <a:pt x="455" y="9776"/>
                  </a:cubicBezTo>
                  <a:cubicBezTo>
                    <a:pt x="-85" y="10841"/>
                    <a:pt x="-85" y="11450"/>
                    <a:pt x="146" y="11957"/>
                  </a:cubicBezTo>
                  <a:cubicBezTo>
                    <a:pt x="378" y="12464"/>
                    <a:pt x="841" y="12869"/>
                    <a:pt x="2229" y="13123"/>
                  </a:cubicBezTo>
                  <a:cubicBezTo>
                    <a:pt x="3618" y="13376"/>
                    <a:pt x="5932" y="13478"/>
                    <a:pt x="8709" y="13782"/>
                  </a:cubicBezTo>
                  <a:cubicBezTo>
                    <a:pt x="11486" y="14086"/>
                    <a:pt x="14726" y="14593"/>
                    <a:pt x="16886" y="15151"/>
                  </a:cubicBezTo>
                  <a:cubicBezTo>
                    <a:pt x="19046" y="15709"/>
                    <a:pt x="20126" y="16317"/>
                    <a:pt x="20744" y="16875"/>
                  </a:cubicBezTo>
                  <a:cubicBezTo>
                    <a:pt x="21361" y="17433"/>
                    <a:pt x="21515" y="17940"/>
                    <a:pt x="21361" y="18396"/>
                  </a:cubicBezTo>
                  <a:cubicBezTo>
                    <a:pt x="21206" y="18852"/>
                    <a:pt x="20744" y="19258"/>
                    <a:pt x="18661" y="19816"/>
                  </a:cubicBezTo>
                  <a:cubicBezTo>
                    <a:pt x="16578" y="20374"/>
                    <a:pt x="12875" y="21083"/>
                    <a:pt x="10252" y="21286"/>
                  </a:cubicBezTo>
                  <a:cubicBezTo>
                    <a:pt x="7629" y="21489"/>
                    <a:pt x="6086" y="21185"/>
                    <a:pt x="4544" y="208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7" name="Line"/>
            <p:cNvSpPr/>
            <p:nvPr/>
          </p:nvSpPr>
          <p:spPr>
            <a:xfrm>
              <a:off x="7813871" y="5002898"/>
              <a:ext cx="422934" cy="420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47" extrusionOk="0">
                  <a:moveTo>
                    <a:pt x="2702" y="12256"/>
                  </a:moveTo>
                  <a:cubicBezTo>
                    <a:pt x="2702" y="11435"/>
                    <a:pt x="2702" y="10613"/>
                    <a:pt x="2525" y="10437"/>
                  </a:cubicBezTo>
                  <a:cubicBezTo>
                    <a:pt x="2348" y="10261"/>
                    <a:pt x="1994" y="10730"/>
                    <a:pt x="1462" y="12080"/>
                  </a:cubicBezTo>
                  <a:cubicBezTo>
                    <a:pt x="931" y="13430"/>
                    <a:pt x="223" y="15661"/>
                    <a:pt x="46" y="17363"/>
                  </a:cubicBezTo>
                  <a:cubicBezTo>
                    <a:pt x="-131" y="19065"/>
                    <a:pt x="223" y="20239"/>
                    <a:pt x="754" y="20826"/>
                  </a:cubicBezTo>
                  <a:cubicBezTo>
                    <a:pt x="1285" y="21413"/>
                    <a:pt x="1994" y="21413"/>
                    <a:pt x="3174" y="20650"/>
                  </a:cubicBezTo>
                  <a:cubicBezTo>
                    <a:pt x="4354" y="19887"/>
                    <a:pt x="6007" y="18361"/>
                    <a:pt x="7423" y="15602"/>
                  </a:cubicBezTo>
                  <a:cubicBezTo>
                    <a:pt x="8840" y="12843"/>
                    <a:pt x="10020" y="8852"/>
                    <a:pt x="10669" y="6446"/>
                  </a:cubicBezTo>
                  <a:cubicBezTo>
                    <a:pt x="11318" y="4039"/>
                    <a:pt x="11436" y="3217"/>
                    <a:pt x="11554" y="2278"/>
                  </a:cubicBezTo>
                  <a:cubicBezTo>
                    <a:pt x="11672" y="1339"/>
                    <a:pt x="11790" y="283"/>
                    <a:pt x="11849" y="48"/>
                  </a:cubicBezTo>
                  <a:cubicBezTo>
                    <a:pt x="11908" y="-187"/>
                    <a:pt x="11908" y="400"/>
                    <a:pt x="11849" y="2689"/>
                  </a:cubicBezTo>
                  <a:cubicBezTo>
                    <a:pt x="11790" y="4978"/>
                    <a:pt x="11672" y="8970"/>
                    <a:pt x="11672" y="11611"/>
                  </a:cubicBezTo>
                  <a:cubicBezTo>
                    <a:pt x="11672" y="14252"/>
                    <a:pt x="11790" y="15543"/>
                    <a:pt x="12026" y="16483"/>
                  </a:cubicBezTo>
                  <a:cubicBezTo>
                    <a:pt x="12262" y="17422"/>
                    <a:pt x="12617" y="18009"/>
                    <a:pt x="13089" y="18185"/>
                  </a:cubicBezTo>
                  <a:cubicBezTo>
                    <a:pt x="13561" y="18361"/>
                    <a:pt x="14151" y="18126"/>
                    <a:pt x="14800" y="17363"/>
                  </a:cubicBezTo>
                  <a:cubicBezTo>
                    <a:pt x="15449" y="16600"/>
                    <a:pt x="16158" y="15309"/>
                    <a:pt x="16689" y="14193"/>
                  </a:cubicBezTo>
                  <a:cubicBezTo>
                    <a:pt x="17220" y="13078"/>
                    <a:pt x="17574" y="12139"/>
                    <a:pt x="18046" y="11787"/>
                  </a:cubicBezTo>
                  <a:cubicBezTo>
                    <a:pt x="18518" y="11435"/>
                    <a:pt x="19108" y="11670"/>
                    <a:pt x="19698" y="12961"/>
                  </a:cubicBezTo>
                  <a:cubicBezTo>
                    <a:pt x="20289" y="14252"/>
                    <a:pt x="20879" y="16600"/>
                    <a:pt x="21469" y="18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8" name="Line"/>
            <p:cNvSpPr/>
            <p:nvPr/>
          </p:nvSpPr>
          <p:spPr>
            <a:xfrm>
              <a:off x="8257731" y="5194237"/>
              <a:ext cx="477479" cy="1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0955" extrusionOk="0">
                  <a:moveTo>
                    <a:pt x="1887" y="6617"/>
                  </a:moveTo>
                  <a:cubicBezTo>
                    <a:pt x="2412" y="6090"/>
                    <a:pt x="2936" y="5563"/>
                    <a:pt x="3303" y="5958"/>
                  </a:cubicBezTo>
                  <a:cubicBezTo>
                    <a:pt x="3670" y="6353"/>
                    <a:pt x="3880" y="7670"/>
                    <a:pt x="3932" y="9251"/>
                  </a:cubicBezTo>
                  <a:cubicBezTo>
                    <a:pt x="3984" y="10831"/>
                    <a:pt x="3880" y="12675"/>
                    <a:pt x="3775" y="14783"/>
                  </a:cubicBezTo>
                  <a:cubicBezTo>
                    <a:pt x="3670" y="16890"/>
                    <a:pt x="3565" y="19261"/>
                    <a:pt x="3775" y="20314"/>
                  </a:cubicBezTo>
                  <a:cubicBezTo>
                    <a:pt x="3984" y="21368"/>
                    <a:pt x="4509" y="21105"/>
                    <a:pt x="5400" y="19656"/>
                  </a:cubicBezTo>
                  <a:cubicBezTo>
                    <a:pt x="6291" y="18207"/>
                    <a:pt x="7550" y="15573"/>
                    <a:pt x="8388" y="13202"/>
                  </a:cubicBezTo>
                  <a:cubicBezTo>
                    <a:pt x="9227" y="10831"/>
                    <a:pt x="9647" y="8724"/>
                    <a:pt x="9909" y="7012"/>
                  </a:cubicBezTo>
                  <a:cubicBezTo>
                    <a:pt x="10171" y="5300"/>
                    <a:pt x="10276" y="3983"/>
                    <a:pt x="10066" y="3324"/>
                  </a:cubicBezTo>
                  <a:cubicBezTo>
                    <a:pt x="9856" y="2666"/>
                    <a:pt x="9332" y="2666"/>
                    <a:pt x="7812" y="3192"/>
                  </a:cubicBezTo>
                  <a:cubicBezTo>
                    <a:pt x="6291" y="3719"/>
                    <a:pt x="3775" y="4773"/>
                    <a:pt x="2202" y="5695"/>
                  </a:cubicBezTo>
                  <a:cubicBezTo>
                    <a:pt x="629" y="6617"/>
                    <a:pt x="0" y="7407"/>
                    <a:pt x="0" y="7802"/>
                  </a:cubicBezTo>
                  <a:cubicBezTo>
                    <a:pt x="0" y="8197"/>
                    <a:pt x="629" y="8197"/>
                    <a:pt x="2202" y="7144"/>
                  </a:cubicBezTo>
                  <a:cubicBezTo>
                    <a:pt x="3775" y="6090"/>
                    <a:pt x="6291" y="3983"/>
                    <a:pt x="7812" y="2666"/>
                  </a:cubicBezTo>
                  <a:cubicBezTo>
                    <a:pt x="9332" y="1348"/>
                    <a:pt x="9856" y="822"/>
                    <a:pt x="10485" y="427"/>
                  </a:cubicBezTo>
                  <a:cubicBezTo>
                    <a:pt x="11115" y="31"/>
                    <a:pt x="11849" y="-232"/>
                    <a:pt x="12216" y="295"/>
                  </a:cubicBezTo>
                  <a:cubicBezTo>
                    <a:pt x="12583" y="822"/>
                    <a:pt x="12583" y="2139"/>
                    <a:pt x="12320" y="4378"/>
                  </a:cubicBezTo>
                  <a:cubicBezTo>
                    <a:pt x="12058" y="6617"/>
                    <a:pt x="11534" y="9778"/>
                    <a:pt x="11272" y="12148"/>
                  </a:cubicBezTo>
                  <a:cubicBezTo>
                    <a:pt x="11010" y="14519"/>
                    <a:pt x="11010" y="16100"/>
                    <a:pt x="11272" y="17285"/>
                  </a:cubicBezTo>
                  <a:cubicBezTo>
                    <a:pt x="11534" y="18470"/>
                    <a:pt x="12058" y="19261"/>
                    <a:pt x="13317" y="19261"/>
                  </a:cubicBezTo>
                  <a:cubicBezTo>
                    <a:pt x="14575" y="19261"/>
                    <a:pt x="16567" y="18470"/>
                    <a:pt x="18035" y="16890"/>
                  </a:cubicBezTo>
                  <a:cubicBezTo>
                    <a:pt x="19503" y="15309"/>
                    <a:pt x="20447" y="12939"/>
                    <a:pt x="20971" y="11095"/>
                  </a:cubicBezTo>
                  <a:cubicBezTo>
                    <a:pt x="21495" y="9251"/>
                    <a:pt x="21600" y="7934"/>
                    <a:pt x="21495" y="6748"/>
                  </a:cubicBezTo>
                  <a:cubicBezTo>
                    <a:pt x="21390" y="5563"/>
                    <a:pt x="21076" y="4509"/>
                    <a:pt x="19922" y="4378"/>
                  </a:cubicBezTo>
                  <a:cubicBezTo>
                    <a:pt x="18769" y="4246"/>
                    <a:pt x="16777" y="5036"/>
                    <a:pt x="14784" y="6880"/>
                  </a:cubicBezTo>
                  <a:cubicBezTo>
                    <a:pt x="12792" y="8724"/>
                    <a:pt x="10800" y="11622"/>
                    <a:pt x="8808" y="14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59" name="Line"/>
            <p:cNvSpPr/>
            <p:nvPr/>
          </p:nvSpPr>
          <p:spPr>
            <a:xfrm>
              <a:off x="8787245" y="5028183"/>
              <a:ext cx="21562" cy="433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9" h="21546" extrusionOk="0">
                  <a:moveTo>
                    <a:pt x="589" y="1101"/>
                  </a:moveTo>
                  <a:cubicBezTo>
                    <a:pt x="2749" y="524"/>
                    <a:pt x="4909" y="-54"/>
                    <a:pt x="5989" y="4"/>
                  </a:cubicBezTo>
                  <a:cubicBezTo>
                    <a:pt x="7069" y="62"/>
                    <a:pt x="7069" y="755"/>
                    <a:pt x="4909" y="3411"/>
                  </a:cubicBezTo>
                  <a:cubicBezTo>
                    <a:pt x="2749" y="6068"/>
                    <a:pt x="-1571" y="10688"/>
                    <a:pt x="589" y="14038"/>
                  </a:cubicBezTo>
                  <a:cubicBezTo>
                    <a:pt x="2749" y="17388"/>
                    <a:pt x="11389" y="19467"/>
                    <a:pt x="20029" y="2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0" name="Line"/>
            <p:cNvSpPr/>
            <p:nvPr/>
          </p:nvSpPr>
          <p:spPr>
            <a:xfrm>
              <a:off x="9199441" y="4844474"/>
              <a:ext cx="279026" cy="493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2" extrusionOk="0">
                  <a:moveTo>
                    <a:pt x="1080" y="18627"/>
                  </a:moveTo>
                  <a:cubicBezTo>
                    <a:pt x="540" y="19031"/>
                    <a:pt x="0" y="19434"/>
                    <a:pt x="0" y="19990"/>
                  </a:cubicBezTo>
                  <a:cubicBezTo>
                    <a:pt x="0" y="20545"/>
                    <a:pt x="540" y="21251"/>
                    <a:pt x="1080" y="21403"/>
                  </a:cubicBezTo>
                  <a:cubicBezTo>
                    <a:pt x="1620" y="21554"/>
                    <a:pt x="2160" y="21150"/>
                    <a:pt x="3240" y="19586"/>
                  </a:cubicBezTo>
                  <a:cubicBezTo>
                    <a:pt x="4320" y="18021"/>
                    <a:pt x="5940" y="15296"/>
                    <a:pt x="7200" y="12369"/>
                  </a:cubicBezTo>
                  <a:cubicBezTo>
                    <a:pt x="8460" y="9442"/>
                    <a:pt x="9360" y="6313"/>
                    <a:pt x="9990" y="4345"/>
                  </a:cubicBezTo>
                  <a:cubicBezTo>
                    <a:pt x="10620" y="2376"/>
                    <a:pt x="10980" y="1569"/>
                    <a:pt x="11520" y="963"/>
                  </a:cubicBezTo>
                  <a:cubicBezTo>
                    <a:pt x="12060" y="358"/>
                    <a:pt x="12780" y="-46"/>
                    <a:pt x="13410" y="4"/>
                  </a:cubicBezTo>
                  <a:cubicBezTo>
                    <a:pt x="14040" y="55"/>
                    <a:pt x="14580" y="560"/>
                    <a:pt x="15120" y="2275"/>
                  </a:cubicBezTo>
                  <a:cubicBezTo>
                    <a:pt x="15660" y="3991"/>
                    <a:pt x="16200" y="6918"/>
                    <a:pt x="17280" y="9896"/>
                  </a:cubicBezTo>
                  <a:cubicBezTo>
                    <a:pt x="18360" y="12874"/>
                    <a:pt x="19980" y="15902"/>
                    <a:pt x="21600" y="189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1" name="Line"/>
            <p:cNvSpPr/>
            <p:nvPr/>
          </p:nvSpPr>
          <p:spPr>
            <a:xfrm>
              <a:off x="9199441" y="5175914"/>
              <a:ext cx="320880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791" y="18000"/>
                    <a:pt x="11583" y="14400"/>
                    <a:pt x="15183" y="10800"/>
                  </a:cubicBezTo>
                  <a:cubicBezTo>
                    <a:pt x="18783" y="7200"/>
                    <a:pt x="20191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2" name="Line"/>
            <p:cNvSpPr/>
            <p:nvPr/>
          </p:nvSpPr>
          <p:spPr>
            <a:xfrm>
              <a:off x="5693927" y="3962155"/>
              <a:ext cx="1566291" cy="1039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extrusionOk="0">
                  <a:moveTo>
                    <a:pt x="21556" y="21600"/>
                  </a:moveTo>
                  <a:cubicBezTo>
                    <a:pt x="21300" y="20923"/>
                    <a:pt x="21044" y="20247"/>
                    <a:pt x="20660" y="19619"/>
                  </a:cubicBezTo>
                  <a:cubicBezTo>
                    <a:pt x="20276" y="18991"/>
                    <a:pt x="19764" y="18411"/>
                    <a:pt x="19188" y="17831"/>
                  </a:cubicBezTo>
                  <a:cubicBezTo>
                    <a:pt x="18612" y="17251"/>
                    <a:pt x="17972" y="16671"/>
                    <a:pt x="17332" y="16115"/>
                  </a:cubicBezTo>
                  <a:cubicBezTo>
                    <a:pt x="16692" y="15560"/>
                    <a:pt x="16052" y="15028"/>
                    <a:pt x="15284" y="14303"/>
                  </a:cubicBezTo>
                  <a:cubicBezTo>
                    <a:pt x="14516" y="13579"/>
                    <a:pt x="13620" y="12660"/>
                    <a:pt x="12708" y="11839"/>
                  </a:cubicBezTo>
                  <a:cubicBezTo>
                    <a:pt x="11796" y="11017"/>
                    <a:pt x="10868" y="10293"/>
                    <a:pt x="9940" y="9616"/>
                  </a:cubicBezTo>
                  <a:cubicBezTo>
                    <a:pt x="9012" y="8940"/>
                    <a:pt x="8084" y="8311"/>
                    <a:pt x="7204" y="7707"/>
                  </a:cubicBezTo>
                  <a:cubicBezTo>
                    <a:pt x="6324" y="7103"/>
                    <a:pt x="5492" y="6523"/>
                    <a:pt x="4692" y="6016"/>
                  </a:cubicBezTo>
                  <a:cubicBezTo>
                    <a:pt x="3892" y="5509"/>
                    <a:pt x="3124" y="5074"/>
                    <a:pt x="2516" y="4663"/>
                  </a:cubicBezTo>
                  <a:cubicBezTo>
                    <a:pt x="1908" y="4252"/>
                    <a:pt x="1460" y="3866"/>
                    <a:pt x="1156" y="3624"/>
                  </a:cubicBezTo>
                  <a:cubicBezTo>
                    <a:pt x="852" y="3383"/>
                    <a:pt x="692" y="3286"/>
                    <a:pt x="500" y="3117"/>
                  </a:cubicBezTo>
                  <a:cubicBezTo>
                    <a:pt x="308" y="2948"/>
                    <a:pt x="84" y="2706"/>
                    <a:pt x="20" y="2464"/>
                  </a:cubicBezTo>
                  <a:cubicBezTo>
                    <a:pt x="-44" y="2223"/>
                    <a:pt x="52" y="1981"/>
                    <a:pt x="260" y="1570"/>
                  </a:cubicBezTo>
                  <a:cubicBezTo>
                    <a:pt x="468" y="1160"/>
                    <a:pt x="788" y="580"/>
                    <a:pt x="110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3" name="Line"/>
            <p:cNvSpPr/>
            <p:nvPr/>
          </p:nvSpPr>
          <p:spPr>
            <a:xfrm>
              <a:off x="5697676" y="4115619"/>
              <a:ext cx="111612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400" y="4800"/>
                    <a:pt x="10800" y="9600"/>
                    <a:pt x="13950" y="13015"/>
                  </a:cubicBezTo>
                  <a:cubicBezTo>
                    <a:pt x="17100" y="16431"/>
                    <a:pt x="18000" y="18462"/>
                    <a:pt x="18900" y="19662"/>
                  </a:cubicBezTo>
                  <a:cubicBezTo>
                    <a:pt x="19800" y="20862"/>
                    <a:pt x="20700" y="2123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4" name="Line"/>
            <p:cNvSpPr/>
            <p:nvPr/>
          </p:nvSpPr>
          <p:spPr>
            <a:xfrm>
              <a:off x="7551285" y="5694013"/>
              <a:ext cx="365804" cy="541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502" extrusionOk="0">
                  <a:moveTo>
                    <a:pt x="11856" y="3801"/>
                  </a:moveTo>
                  <a:cubicBezTo>
                    <a:pt x="12396" y="2878"/>
                    <a:pt x="12936" y="1955"/>
                    <a:pt x="13341" y="1262"/>
                  </a:cubicBezTo>
                  <a:cubicBezTo>
                    <a:pt x="13746" y="570"/>
                    <a:pt x="14016" y="109"/>
                    <a:pt x="13881" y="16"/>
                  </a:cubicBezTo>
                  <a:cubicBezTo>
                    <a:pt x="13746" y="-76"/>
                    <a:pt x="13206" y="201"/>
                    <a:pt x="11114" y="1124"/>
                  </a:cubicBezTo>
                  <a:cubicBezTo>
                    <a:pt x="9021" y="2047"/>
                    <a:pt x="5376" y="3616"/>
                    <a:pt x="3216" y="4678"/>
                  </a:cubicBezTo>
                  <a:cubicBezTo>
                    <a:pt x="1056" y="5739"/>
                    <a:pt x="381" y="6293"/>
                    <a:pt x="111" y="6939"/>
                  </a:cubicBezTo>
                  <a:cubicBezTo>
                    <a:pt x="-159" y="7586"/>
                    <a:pt x="-24" y="8324"/>
                    <a:pt x="1529" y="9155"/>
                  </a:cubicBezTo>
                  <a:cubicBezTo>
                    <a:pt x="3081" y="9986"/>
                    <a:pt x="6051" y="10909"/>
                    <a:pt x="9224" y="12016"/>
                  </a:cubicBezTo>
                  <a:cubicBezTo>
                    <a:pt x="12396" y="13124"/>
                    <a:pt x="15771" y="14416"/>
                    <a:pt x="17796" y="15339"/>
                  </a:cubicBezTo>
                  <a:cubicBezTo>
                    <a:pt x="19821" y="16262"/>
                    <a:pt x="20496" y="16816"/>
                    <a:pt x="20901" y="17462"/>
                  </a:cubicBezTo>
                  <a:cubicBezTo>
                    <a:pt x="21306" y="18109"/>
                    <a:pt x="21441" y="18847"/>
                    <a:pt x="20766" y="19493"/>
                  </a:cubicBezTo>
                  <a:cubicBezTo>
                    <a:pt x="20091" y="20139"/>
                    <a:pt x="18606" y="20693"/>
                    <a:pt x="16379" y="21016"/>
                  </a:cubicBezTo>
                  <a:cubicBezTo>
                    <a:pt x="14151" y="21339"/>
                    <a:pt x="11181" y="21432"/>
                    <a:pt x="9224" y="21478"/>
                  </a:cubicBezTo>
                  <a:cubicBezTo>
                    <a:pt x="7266" y="21524"/>
                    <a:pt x="6321" y="21524"/>
                    <a:pt x="5714" y="21293"/>
                  </a:cubicBezTo>
                  <a:cubicBezTo>
                    <a:pt x="5106" y="21062"/>
                    <a:pt x="4836" y="20601"/>
                    <a:pt x="4566" y="201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5" name="Line"/>
            <p:cNvSpPr/>
            <p:nvPr/>
          </p:nvSpPr>
          <p:spPr>
            <a:xfrm>
              <a:off x="7955879" y="5768561"/>
              <a:ext cx="476244" cy="438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12" extrusionOk="0">
                  <a:moveTo>
                    <a:pt x="1973" y="11888"/>
                  </a:moveTo>
                  <a:cubicBezTo>
                    <a:pt x="2288" y="11436"/>
                    <a:pt x="2602" y="10984"/>
                    <a:pt x="2759" y="11153"/>
                  </a:cubicBezTo>
                  <a:cubicBezTo>
                    <a:pt x="2917" y="11323"/>
                    <a:pt x="2917" y="12115"/>
                    <a:pt x="2445" y="13585"/>
                  </a:cubicBezTo>
                  <a:cubicBezTo>
                    <a:pt x="1973" y="15055"/>
                    <a:pt x="1029" y="17204"/>
                    <a:pt x="505" y="18561"/>
                  </a:cubicBezTo>
                  <a:cubicBezTo>
                    <a:pt x="-19" y="19918"/>
                    <a:pt x="-124" y="20483"/>
                    <a:pt x="138" y="20879"/>
                  </a:cubicBezTo>
                  <a:cubicBezTo>
                    <a:pt x="400" y="21275"/>
                    <a:pt x="1029" y="21501"/>
                    <a:pt x="2550" y="21105"/>
                  </a:cubicBezTo>
                  <a:cubicBezTo>
                    <a:pt x="4070" y="20709"/>
                    <a:pt x="6482" y="19692"/>
                    <a:pt x="8107" y="17995"/>
                  </a:cubicBezTo>
                  <a:cubicBezTo>
                    <a:pt x="9732" y="16299"/>
                    <a:pt x="10571" y="13924"/>
                    <a:pt x="10991" y="11097"/>
                  </a:cubicBezTo>
                  <a:cubicBezTo>
                    <a:pt x="11410" y="8270"/>
                    <a:pt x="11410" y="4990"/>
                    <a:pt x="11410" y="2954"/>
                  </a:cubicBezTo>
                  <a:cubicBezTo>
                    <a:pt x="11410" y="919"/>
                    <a:pt x="11410" y="127"/>
                    <a:pt x="11620" y="14"/>
                  </a:cubicBezTo>
                  <a:cubicBezTo>
                    <a:pt x="11829" y="-99"/>
                    <a:pt x="12249" y="466"/>
                    <a:pt x="12616" y="2559"/>
                  </a:cubicBezTo>
                  <a:cubicBezTo>
                    <a:pt x="12983" y="4651"/>
                    <a:pt x="13297" y="8270"/>
                    <a:pt x="13507" y="11097"/>
                  </a:cubicBezTo>
                  <a:cubicBezTo>
                    <a:pt x="13717" y="13924"/>
                    <a:pt x="13822" y="15960"/>
                    <a:pt x="14084" y="17486"/>
                  </a:cubicBezTo>
                  <a:cubicBezTo>
                    <a:pt x="14346" y="19013"/>
                    <a:pt x="14765" y="20031"/>
                    <a:pt x="15185" y="20370"/>
                  </a:cubicBezTo>
                  <a:cubicBezTo>
                    <a:pt x="15604" y="20709"/>
                    <a:pt x="16024" y="20370"/>
                    <a:pt x="16495" y="19296"/>
                  </a:cubicBezTo>
                  <a:cubicBezTo>
                    <a:pt x="16967" y="18221"/>
                    <a:pt x="17492" y="16412"/>
                    <a:pt x="17859" y="15225"/>
                  </a:cubicBezTo>
                  <a:cubicBezTo>
                    <a:pt x="18226" y="14037"/>
                    <a:pt x="18435" y="13472"/>
                    <a:pt x="18750" y="13415"/>
                  </a:cubicBezTo>
                  <a:cubicBezTo>
                    <a:pt x="19064" y="13359"/>
                    <a:pt x="19484" y="13811"/>
                    <a:pt x="19798" y="14659"/>
                  </a:cubicBezTo>
                  <a:cubicBezTo>
                    <a:pt x="20113" y="15507"/>
                    <a:pt x="20323" y="16751"/>
                    <a:pt x="20532" y="17656"/>
                  </a:cubicBezTo>
                  <a:cubicBezTo>
                    <a:pt x="20742" y="18561"/>
                    <a:pt x="20952" y="19126"/>
                    <a:pt x="21109" y="19126"/>
                  </a:cubicBezTo>
                  <a:cubicBezTo>
                    <a:pt x="21266" y="19126"/>
                    <a:pt x="21371" y="18561"/>
                    <a:pt x="21476" y="179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6" name="Line"/>
            <p:cNvSpPr/>
            <p:nvPr/>
          </p:nvSpPr>
          <p:spPr>
            <a:xfrm>
              <a:off x="8437855" y="5944643"/>
              <a:ext cx="378950" cy="203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190" extrusionOk="0">
                  <a:moveTo>
                    <a:pt x="70" y="13687"/>
                  </a:moveTo>
                  <a:cubicBezTo>
                    <a:pt x="332" y="12473"/>
                    <a:pt x="594" y="11260"/>
                    <a:pt x="1052" y="10168"/>
                  </a:cubicBezTo>
                  <a:cubicBezTo>
                    <a:pt x="1510" y="9075"/>
                    <a:pt x="2164" y="8105"/>
                    <a:pt x="2754" y="8105"/>
                  </a:cubicBezTo>
                  <a:cubicBezTo>
                    <a:pt x="3343" y="8105"/>
                    <a:pt x="3866" y="9075"/>
                    <a:pt x="4324" y="10774"/>
                  </a:cubicBezTo>
                  <a:cubicBezTo>
                    <a:pt x="4783" y="12473"/>
                    <a:pt x="5175" y="14900"/>
                    <a:pt x="5372" y="16720"/>
                  </a:cubicBezTo>
                  <a:cubicBezTo>
                    <a:pt x="5568" y="18541"/>
                    <a:pt x="5568" y="19754"/>
                    <a:pt x="5764" y="19754"/>
                  </a:cubicBezTo>
                  <a:cubicBezTo>
                    <a:pt x="5961" y="19754"/>
                    <a:pt x="6354" y="18541"/>
                    <a:pt x="6615" y="16478"/>
                  </a:cubicBezTo>
                  <a:cubicBezTo>
                    <a:pt x="6877" y="14415"/>
                    <a:pt x="7008" y="11502"/>
                    <a:pt x="6812" y="9561"/>
                  </a:cubicBezTo>
                  <a:cubicBezTo>
                    <a:pt x="6615" y="7619"/>
                    <a:pt x="6092" y="6649"/>
                    <a:pt x="5110" y="6163"/>
                  </a:cubicBezTo>
                  <a:cubicBezTo>
                    <a:pt x="4128" y="5678"/>
                    <a:pt x="2688" y="5678"/>
                    <a:pt x="1641" y="5799"/>
                  </a:cubicBezTo>
                  <a:cubicBezTo>
                    <a:pt x="594" y="5920"/>
                    <a:pt x="-61" y="6163"/>
                    <a:pt x="4" y="5920"/>
                  </a:cubicBezTo>
                  <a:cubicBezTo>
                    <a:pt x="70" y="5678"/>
                    <a:pt x="855" y="4950"/>
                    <a:pt x="2361" y="3857"/>
                  </a:cubicBezTo>
                  <a:cubicBezTo>
                    <a:pt x="3866" y="2765"/>
                    <a:pt x="6092" y="1309"/>
                    <a:pt x="7794" y="581"/>
                  </a:cubicBezTo>
                  <a:cubicBezTo>
                    <a:pt x="9495" y="-147"/>
                    <a:pt x="10674" y="-147"/>
                    <a:pt x="11459" y="338"/>
                  </a:cubicBezTo>
                  <a:cubicBezTo>
                    <a:pt x="12244" y="824"/>
                    <a:pt x="12637" y="1795"/>
                    <a:pt x="12703" y="3615"/>
                  </a:cubicBezTo>
                  <a:cubicBezTo>
                    <a:pt x="12768" y="5435"/>
                    <a:pt x="12506" y="8105"/>
                    <a:pt x="12114" y="10532"/>
                  </a:cubicBezTo>
                  <a:cubicBezTo>
                    <a:pt x="11721" y="12959"/>
                    <a:pt x="11197" y="15143"/>
                    <a:pt x="10935" y="16842"/>
                  </a:cubicBezTo>
                  <a:cubicBezTo>
                    <a:pt x="10674" y="18541"/>
                    <a:pt x="10674" y="19754"/>
                    <a:pt x="11066" y="20482"/>
                  </a:cubicBezTo>
                  <a:cubicBezTo>
                    <a:pt x="11459" y="21210"/>
                    <a:pt x="12244" y="21453"/>
                    <a:pt x="13815" y="20846"/>
                  </a:cubicBezTo>
                  <a:cubicBezTo>
                    <a:pt x="15386" y="20240"/>
                    <a:pt x="17743" y="18783"/>
                    <a:pt x="19117" y="17570"/>
                  </a:cubicBezTo>
                  <a:cubicBezTo>
                    <a:pt x="20492" y="16356"/>
                    <a:pt x="20884" y="15386"/>
                    <a:pt x="21146" y="14172"/>
                  </a:cubicBezTo>
                  <a:cubicBezTo>
                    <a:pt x="21408" y="12959"/>
                    <a:pt x="21539" y="11502"/>
                    <a:pt x="20557" y="10532"/>
                  </a:cubicBezTo>
                  <a:cubicBezTo>
                    <a:pt x="19575" y="9561"/>
                    <a:pt x="17481" y="9075"/>
                    <a:pt x="15844" y="8347"/>
                  </a:cubicBezTo>
                  <a:cubicBezTo>
                    <a:pt x="14208" y="7619"/>
                    <a:pt x="13030" y="6649"/>
                    <a:pt x="11852" y="56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7" name="Line"/>
            <p:cNvSpPr/>
            <p:nvPr/>
          </p:nvSpPr>
          <p:spPr>
            <a:xfrm>
              <a:off x="8850659" y="5761867"/>
              <a:ext cx="69758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0"/>
                    <a:pt x="7200" y="0"/>
                    <a:pt x="10800" y="1000"/>
                  </a:cubicBezTo>
                  <a:cubicBezTo>
                    <a:pt x="14400" y="2000"/>
                    <a:pt x="18000" y="4000"/>
                    <a:pt x="19440" y="7200"/>
                  </a:cubicBezTo>
                  <a:cubicBezTo>
                    <a:pt x="20880" y="10400"/>
                    <a:pt x="20160" y="14800"/>
                    <a:pt x="20160" y="17400"/>
                  </a:cubicBezTo>
                  <a:cubicBezTo>
                    <a:pt x="20160" y="20000"/>
                    <a:pt x="20880" y="2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8" name="Line"/>
            <p:cNvSpPr/>
            <p:nvPr/>
          </p:nvSpPr>
          <p:spPr>
            <a:xfrm>
              <a:off x="9276173" y="5596178"/>
              <a:ext cx="500771" cy="480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344" extrusionOk="0">
                  <a:moveTo>
                    <a:pt x="5945" y="11395"/>
                  </a:moveTo>
                  <a:cubicBezTo>
                    <a:pt x="5450" y="11705"/>
                    <a:pt x="4954" y="12015"/>
                    <a:pt x="4756" y="13049"/>
                  </a:cubicBezTo>
                  <a:cubicBezTo>
                    <a:pt x="4558" y="14082"/>
                    <a:pt x="4657" y="15839"/>
                    <a:pt x="4855" y="16924"/>
                  </a:cubicBezTo>
                  <a:cubicBezTo>
                    <a:pt x="5053" y="18009"/>
                    <a:pt x="5350" y="18423"/>
                    <a:pt x="5499" y="18371"/>
                  </a:cubicBezTo>
                  <a:cubicBezTo>
                    <a:pt x="5648" y="18320"/>
                    <a:pt x="5648" y="17803"/>
                    <a:pt x="5499" y="15736"/>
                  </a:cubicBezTo>
                  <a:cubicBezTo>
                    <a:pt x="5350" y="13669"/>
                    <a:pt x="5053" y="10052"/>
                    <a:pt x="4954" y="7209"/>
                  </a:cubicBezTo>
                  <a:cubicBezTo>
                    <a:pt x="4855" y="4367"/>
                    <a:pt x="4954" y="2300"/>
                    <a:pt x="5549" y="1164"/>
                  </a:cubicBezTo>
                  <a:cubicBezTo>
                    <a:pt x="6143" y="27"/>
                    <a:pt x="7233" y="-180"/>
                    <a:pt x="9215" y="130"/>
                  </a:cubicBezTo>
                  <a:cubicBezTo>
                    <a:pt x="11196" y="440"/>
                    <a:pt x="14070" y="1267"/>
                    <a:pt x="15705" y="1939"/>
                  </a:cubicBezTo>
                  <a:cubicBezTo>
                    <a:pt x="17339" y="2610"/>
                    <a:pt x="17736" y="3127"/>
                    <a:pt x="17934" y="3644"/>
                  </a:cubicBezTo>
                  <a:cubicBezTo>
                    <a:pt x="18132" y="4161"/>
                    <a:pt x="18132" y="4677"/>
                    <a:pt x="17587" y="5298"/>
                  </a:cubicBezTo>
                  <a:cubicBezTo>
                    <a:pt x="17042" y="5918"/>
                    <a:pt x="15952" y="6641"/>
                    <a:pt x="14565" y="7209"/>
                  </a:cubicBezTo>
                  <a:cubicBezTo>
                    <a:pt x="13178" y="7778"/>
                    <a:pt x="11494" y="8191"/>
                    <a:pt x="10354" y="8398"/>
                  </a:cubicBezTo>
                  <a:cubicBezTo>
                    <a:pt x="9215" y="8605"/>
                    <a:pt x="8620" y="8605"/>
                    <a:pt x="8620" y="8553"/>
                  </a:cubicBezTo>
                  <a:cubicBezTo>
                    <a:pt x="8620" y="8501"/>
                    <a:pt x="9215" y="8398"/>
                    <a:pt x="10899" y="8811"/>
                  </a:cubicBezTo>
                  <a:cubicBezTo>
                    <a:pt x="12584" y="9225"/>
                    <a:pt x="15358" y="10155"/>
                    <a:pt x="17439" y="11602"/>
                  </a:cubicBezTo>
                  <a:cubicBezTo>
                    <a:pt x="19519" y="13049"/>
                    <a:pt x="20906" y="15012"/>
                    <a:pt x="21253" y="16563"/>
                  </a:cubicBezTo>
                  <a:cubicBezTo>
                    <a:pt x="21600" y="18113"/>
                    <a:pt x="20906" y="19250"/>
                    <a:pt x="18974" y="20025"/>
                  </a:cubicBezTo>
                  <a:cubicBezTo>
                    <a:pt x="17042" y="20800"/>
                    <a:pt x="13872" y="21213"/>
                    <a:pt x="10503" y="21317"/>
                  </a:cubicBezTo>
                  <a:cubicBezTo>
                    <a:pt x="7134" y="21420"/>
                    <a:pt x="3567" y="21213"/>
                    <a:pt x="0" y="210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69" name="Line"/>
            <p:cNvSpPr/>
            <p:nvPr/>
          </p:nvSpPr>
          <p:spPr>
            <a:xfrm>
              <a:off x="6609351" y="5113134"/>
              <a:ext cx="671793" cy="683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extrusionOk="0">
                  <a:moveTo>
                    <a:pt x="21519" y="21600"/>
                  </a:moveTo>
                  <a:cubicBezTo>
                    <a:pt x="21445" y="21233"/>
                    <a:pt x="21370" y="20865"/>
                    <a:pt x="20849" y="20278"/>
                  </a:cubicBezTo>
                  <a:cubicBezTo>
                    <a:pt x="20327" y="19690"/>
                    <a:pt x="19359" y="18882"/>
                    <a:pt x="18056" y="17853"/>
                  </a:cubicBezTo>
                  <a:cubicBezTo>
                    <a:pt x="16752" y="16824"/>
                    <a:pt x="15113" y="15576"/>
                    <a:pt x="13736" y="14437"/>
                  </a:cubicBezTo>
                  <a:cubicBezTo>
                    <a:pt x="12358" y="13298"/>
                    <a:pt x="11240" y="12269"/>
                    <a:pt x="10309" y="11204"/>
                  </a:cubicBezTo>
                  <a:cubicBezTo>
                    <a:pt x="9378" y="10139"/>
                    <a:pt x="8633" y="9037"/>
                    <a:pt x="7851" y="8082"/>
                  </a:cubicBezTo>
                  <a:cubicBezTo>
                    <a:pt x="7069" y="7127"/>
                    <a:pt x="6250" y="6318"/>
                    <a:pt x="5282" y="5657"/>
                  </a:cubicBezTo>
                  <a:cubicBezTo>
                    <a:pt x="4313" y="4996"/>
                    <a:pt x="3196" y="4482"/>
                    <a:pt x="2489" y="4114"/>
                  </a:cubicBezTo>
                  <a:cubicBezTo>
                    <a:pt x="1781" y="3747"/>
                    <a:pt x="1483" y="3527"/>
                    <a:pt x="1148" y="3343"/>
                  </a:cubicBezTo>
                  <a:cubicBezTo>
                    <a:pt x="813" y="3159"/>
                    <a:pt x="440" y="3012"/>
                    <a:pt x="217" y="2718"/>
                  </a:cubicBezTo>
                  <a:cubicBezTo>
                    <a:pt x="-7" y="2424"/>
                    <a:pt x="-81" y="1984"/>
                    <a:pt x="105" y="1727"/>
                  </a:cubicBezTo>
                  <a:cubicBezTo>
                    <a:pt x="291" y="1469"/>
                    <a:pt x="738" y="1396"/>
                    <a:pt x="1595" y="1176"/>
                  </a:cubicBezTo>
                  <a:cubicBezTo>
                    <a:pt x="2451" y="955"/>
                    <a:pt x="3718" y="588"/>
                    <a:pt x="4537" y="367"/>
                  </a:cubicBezTo>
                  <a:cubicBezTo>
                    <a:pt x="5356" y="147"/>
                    <a:pt x="5729" y="73"/>
                    <a:pt x="5617" y="37"/>
                  </a:cubicBezTo>
                  <a:cubicBezTo>
                    <a:pt x="5505" y="0"/>
                    <a:pt x="4909" y="0"/>
                    <a:pt x="431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0" name="Line"/>
            <p:cNvSpPr/>
            <p:nvPr/>
          </p:nvSpPr>
          <p:spPr>
            <a:xfrm>
              <a:off x="6562654" y="5196556"/>
              <a:ext cx="125562" cy="397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0" y="1899"/>
                  </a:moveTo>
                  <a:cubicBezTo>
                    <a:pt x="1200" y="1020"/>
                    <a:pt x="2400" y="141"/>
                    <a:pt x="2800" y="16"/>
                  </a:cubicBezTo>
                  <a:cubicBezTo>
                    <a:pt x="3200" y="-110"/>
                    <a:pt x="2800" y="518"/>
                    <a:pt x="2800" y="2402"/>
                  </a:cubicBezTo>
                  <a:cubicBezTo>
                    <a:pt x="2800" y="4285"/>
                    <a:pt x="3200" y="7425"/>
                    <a:pt x="6400" y="10816"/>
                  </a:cubicBezTo>
                  <a:cubicBezTo>
                    <a:pt x="9600" y="14206"/>
                    <a:pt x="15600" y="17848"/>
                    <a:pt x="21600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1" name="Line"/>
            <p:cNvSpPr/>
            <p:nvPr/>
          </p:nvSpPr>
          <p:spPr>
            <a:xfrm>
              <a:off x="0" y="2645139"/>
              <a:ext cx="313296" cy="546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1148" extrusionOk="0">
                  <a:moveTo>
                    <a:pt x="4101" y="6967"/>
                  </a:moveTo>
                  <a:cubicBezTo>
                    <a:pt x="4723" y="5257"/>
                    <a:pt x="5344" y="3547"/>
                    <a:pt x="5655" y="2287"/>
                  </a:cubicBezTo>
                  <a:cubicBezTo>
                    <a:pt x="5966" y="1027"/>
                    <a:pt x="5966" y="217"/>
                    <a:pt x="5733" y="37"/>
                  </a:cubicBezTo>
                  <a:cubicBezTo>
                    <a:pt x="5500" y="-143"/>
                    <a:pt x="5033" y="307"/>
                    <a:pt x="4101" y="2107"/>
                  </a:cubicBezTo>
                  <a:cubicBezTo>
                    <a:pt x="3169" y="3907"/>
                    <a:pt x="1770" y="7057"/>
                    <a:pt x="915" y="9757"/>
                  </a:cubicBezTo>
                  <a:cubicBezTo>
                    <a:pt x="61" y="12457"/>
                    <a:pt x="-250" y="14707"/>
                    <a:pt x="216" y="16642"/>
                  </a:cubicBezTo>
                  <a:cubicBezTo>
                    <a:pt x="682" y="18577"/>
                    <a:pt x="1926" y="20197"/>
                    <a:pt x="4567" y="20827"/>
                  </a:cubicBezTo>
                  <a:cubicBezTo>
                    <a:pt x="7209" y="21457"/>
                    <a:pt x="11249" y="21097"/>
                    <a:pt x="14357" y="20287"/>
                  </a:cubicBezTo>
                  <a:cubicBezTo>
                    <a:pt x="17465" y="19477"/>
                    <a:pt x="19641" y="18217"/>
                    <a:pt x="20495" y="16867"/>
                  </a:cubicBezTo>
                  <a:cubicBezTo>
                    <a:pt x="21350" y="15517"/>
                    <a:pt x="20884" y="14077"/>
                    <a:pt x="19796" y="13222"/>
                  </a:cubicBezTo>
                  <a:cubicBezTo>
                    <a:pt x="18708" y="12367"/>
                    <a:pt x="16999" y="12097"/>
                    <a:pt x="15212" y="12547"/>
                  </a:cubicBezTo>
                  <a:cubicBezTo>
                    <a:pt x="13425" y="12997"/>
                    <a:pt x="11560" y="14167"/>
                    <a:pt x="10628" y="15382"/>
                  </a:cubicBezTo>
                  <a:cubicBezTo>
                    <a:pt x="9695" y="16597"/>
                    <a:pt x="9695" y="17857"/>
                    <a:pt x="10006" y="18577"/>
                  </a:cubicBezTo>
                  <a:cubicBezTo>
                    <a:pt x="10317" y="19297"/>
                    <a:pt x="10938" y="19477"/>
                    <a:pt x="11560" y="196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2" name="Line"/>
            <p:cNvSpPr/>
            <p:nvPr/>
          </p:nvSpPr>
          <p:spPr>
            <a:xfrm>
              <a:off x="358434" y="2913486"/>
              <a:ext cx="198206" cy="2453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502" extrusionOk="0">
                  <a:moveTo>
                    <a:pt x="1819" y="11208"/>
                  </a:moveTo>
                  <a:cubicBezTo>
                    <a:pt x="1317" y="13245"/>
                    <a:pt x="815" y="15283"/>
                    <a:pt x="438" y="17321"/>
                  </a:cubicBezTo>
                  <a:cubicBezTo>
                    <a:pt x="61" y="19358"/>
                    <a:pt x="-190" y="21396"/>
                    <a:pt x="187" y="21498"/>
                  </a:cubicBezTo>
                  <a:cubicBezTo>
                    <a:pt x="563" y="21600"/>
                    <a:pt x="1568" y="19766"/>
                    <a:pt x="3452" y="16200"/>
                  </a:cubicBezTo>
                  <a:cubicBezTo>
                    <a:pt x="5336" y="12634"/>
                    <a:pt x="8098" y="7336"/>
                    <a:pt x="9857" y="4177"/>
                  </a:cubicBezTo>
                  <a:cubicBezTo>
                    <a:pt x="11615" y="1019"/>
                    <a:pt x="12368" y="0"/>
                    <a:pt x="14126" y="0"/>
                  </a:cubicBezTo>
                  <a:cubicBezTo>
                    <a:pt x="15884" y="0"/>
                    <a:pt x="18647" y="1019"/>
                    <a:pt x="21410" y="20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3" name="Line"/>
            <p:cNvSpPr/>
            <p:nvPr/>
          </p:nvSpPr>
          <p:spPr>
            <a:xfrm>
              <a:off x="498039" y="2921444"/>
              <a:ext cx="188813" cy="238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2" h="21511" extrusionOk="0">
                  <a:moveTo>
                    <a:pt x="16708" y="750"/>
                  </a:moveTo>
                  <a:cubicBezTo>
                    <a:pt x="15407" y="330"/>
                    <a:pt x="14105" y="-89"/>
                    <a:pt x="12934" y="16"/>
                  </a:cubicBezTo>
                  <a:cubicBezTo>
                    <a:pt x="11763" y="121"/>
                    <a:pt x="10722" y="750"/>
                    <a:pt x="8510" y="3476"/>
                  </a:cubicBezTo>
                  <a:cubicBezTo>
                    <a:pt x="6298" y="6202"/>
                    <a:pt x="2915" y="11026"/>
                    <a:pt x="1224" y="13961"/>
                  </a:cubicBezTo>
                  <a:cubicBezTo>
                    <a:pt x="-468" y="16897"/>
                    <a:pt x="-468" y="17946"/>
                    <a:pt x="1614" y="18365"/>
                  </a:cubicBezTo>
                  <a:cubicBezTo>
                    <a:pt x="3696" y="18785"/>
                    <a:pt x="7860" y="18575"/>
                    <a:pt x="10722" y="17946"/>
                  </a:cubicBezTo>
                  <a:cubicBezTo>
                    <a:pt x="13585" y="17317"/>
                    <a:pt x="15146" y="16268"/>
                    <a:pt x="16578" y="15639"/>
                  </a:cubicBezTo>
                  <a:cubicBezTo>
                    <a:pt x="18009" y="15010"/>
                    <a:pt x="19310" y="14800"/>
                    <a:pt x="20091" y="15220"/>
                  </a:cubicBezTo>
                  <a:cubicBezTo>
                    <a:pt x="20872" y="15639"/>
                    <a:pt x="21132" y="16688"/>
                    <a:pt x="21132" y="17736"/>
                  </a:cubicBezTo>
                  <a:cubicBezTo>
                    <a:pt x="21132" y="18785"/>
                    <a:pt x="20872" y="19833"/>
                    <a:pt x="20742" y="20462"/>
                  </a:cubicBezTo>
                  <a:cubicBezTo>
                    <a:pt x="20612" y="21092"/>
                    <a:pt x="20612" y="21301"/>
                    <a:pt x="20612" y="2151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4" name="Line"/>
            <p:cNvSpPr/>
            <p:nvPr/>
          </p:nvSpPr>
          <p:spPr>
            <a:xfrm>
              <a:off x="776622" y="2713518"/>
              <a:ext cx="435727" cy="4650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8432" y="0"/>
                  </a:moveTo>
                  <a:cubicBezTo>
                    <a:pt x="8202" y="3996"/>
                    <a:pt x="7973" y="7992"/>
                    <a:pt x="7858" y="10530"/>
                  </a:cubicBezTo>
                  <a:cubicBezTo>
                    <a:pt x="7743" y="13068"/>
                    <a:pt x="7743" y="14148"/>
                    <a:pt x="7743" y="15066"/>
                  </a:cubicBezTo>
                  <a:cubicBezTo>
                    <a:pt x="7743" y="15984"/>
                    <a:pt x="7743" y="16740"/>
                    <a:pt x="7570" y="16794"/>
                  </a:cubicBezTo>
                  <a:cubicBezTo>
                    <a:pt x="7398" y="16848"/>
                    <a:pt x="7053" y="16200"/>
                    <a:pt x="6249" y="15552"/>
                  </a:cubicBezTo>
                  <a:cubicBezTo>
                    <a:pt x="5445" y="14904"/>
                    <a:pt x="4181" y="14256"/>
                    <a:pt x="3262" y="13986"/>
                  </a:cubicBezTo>
                  <a:cubicBezTo>
                    <a:pt x="2343" y="13716"/>
                    <a:pt x="1768" y="13824"/>
                    <a:pt x="1309" y="14472"/>
                  </a:cubicBezTo>
                  <a:cubicBezTo>
                    <a:pt x="849" y="15120"/>
                    <a:pt x="504" y="16308"/>
                    <a:pt x="275" y="17442"/>
                  </a:cubicBezTo>
                  <a:cubicBezTo>
                    <a:pt x="45" y="18576"/>
                    <a:pt x="-70" y="19656"/>
                    <a:pt x="45" y="20412"/>
                  </a:cubicBezTo>
                  <a:cubicBezTo>
                    <a:pt x="160" y="21168"/>
                    <a:pt x="504" y="21600"/>
                    <a:pt x="1539" y="21600"/>
                  </a:cubicBezTo>
                  <a:cubicBezTo>
                    <a:pt x="2573" y="21600"/>
                    <a:pt x="4296" y="21168"/>
                    <a:pt x="5675" y="20250"/>
                  </a:cubicBezTo>
                  <a:cubicBezTo>
                    <a:pt x="7053" y="19332"/>
                    <a:pt x="8087" y="17928"/>
                    <a:pt x="8834" y="16902"/>
                  </a:cubicBezTo>
                  <a:cubicBezTo>
                    <a:pt x="9581" y="15876"/>
                    <a:pt x="10041" y="15228"/>
                    <a:pt x="10558" y="14958"/>
                  </a:cubicBezTo>
                  <a:cubicBezTo>
                    <a:pt x="11075" y="14688"/>
                    <a:pt x="11649" y="14796"/>
                    <a:pt x="11994" y="15120"/>
                  </a:cubicBezTo>
                  <a:cubicBezTo>
                    <a:pt x="12339" y="15444"/>
                    <a:pt x="12453" y="15984"/>
                    <a:pt x="12511" y="16524"/>
                  </a:cubicBezTo>
                  <a:cubicBezTo>
                    <a:pt x="12568" y="17064"/>
                    <a:pt x="12568" y="17604"/>
                    <a:pt x="12626" y="18198"/>
                  </a:cubicBezTo>
                  <a:cubicBezTo>
                    <a:pt x="12683" y="18792"/>
                    <a:pt x="12798" y="19440"/>
                    <a:pt x="13143" y="19710"/>
                  </a:cubicBezTo>
                  <a:cubicBezTo>
                    <a:pt x="13487" y="19980"/>
                    <a:pt x="14062" y="19872"/>
                    <a:pt x="15096" y="18738"/>
                  </a:cubicBezTo>
                  <a:cubicBezTo>
                    <a:pt x="16130" y="17604"/>
                    <a:pt x="17624" y="15444"/>
                    <a:pt x="18773" y="13770"/>
                  </a:cubicBezTo>
                  <a:cubicBezTo>
                    <a:pt x="19921" y="12096"/>
                    <a:pt x="20726" y="10908"/>
                    <a:pt x="21530" y="97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5" name="Line"/>
            <p:cNvSpPr/>
            <p:nvPr/>
          </p:nvSpPr>
          <p:spPr>
            <a:xfrm>
              <a:off x="1207186" y="2924603"/>
              <a:ext cx="242335" cy="23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0939" extrusionOk="0">
                  <a:moveTo>
                    <a:pt x="15269" y="465"/>
                  </a:moveTo>
                  <a:cubicBezTo>
                    <a:pt x="14240" y="45"/>
                    <a:pt x="13211" y="-374"/>
                    <a:pt x="11463" y="570"/>
                  </a:cubicBezTo>
                  <a:cubicBezTo>
                    <a:pt x="9714" y="1513"/>
                    <a:pt x="7246" y="3820"/>
                    <a:pt x="5189" y="6651"/>
                  </a:cubicBezTo>
                  <a:cubicBezTo>
                    <a:pt x="3131" y="9482"/>
                    <a:pt x="1486" y="12838"/>
                    <a:pt x="663" y="15249"/>
                  </a:cubicBezTo>
                  <a:cubicBezTo>
                    <a:pt x="-160" y="17661"/>
                    <a:pt x="-160" y="19129"/>
                    <a:pt x="354" y="19863"/>
                  </a:cubicBezTo>
                  <a:cubicBezTo>
                    <a:pt x="869" y="20597"/>
                    <a:pt x="1897" y="20597"/>
                    <a:pt x="4263" y="19129"/>
                  </a:cubicBezTo>
                  <a:cubicBezTo>
                    <a:pt x="6629" y="17661"/>
                    <a:pt x="10331" y="14725"/>
                    <a:pt x="12594" y="12942"/>
                  </a:cubicBezTo>
                  <a:cubicBezTo>
                    <a:pt x="14857" y="11160"/>
                    <a:pt x="15680" y="10531"/>
                    <a:pt x="16400" y="10741"/>
                  </a:cubicBezTo>
                  <a:cubicBezTo>
                    <a:pt x="17120" y="10950"/>
                    <a:pt x="17737" y="11999"/>
                    <a:pt x="17737" y="13257"/>
                  </a:cubicBezTo>
                  <a:cubicBezTo>
                    <a:pt x="17737" y="14515"/>
                    <a:pt x="17120" y="15983"/>
                    <a:pt x="16709" y="17451"/>
                  </a:cubicBezTo>
                  <a:cubicBezTo>
                    <a:pt x="16297" y="18919"/>
                    <a:pt x="16091" y="20387"/>
                    <a:pt x="16503" y="20807"/>
                  </a:cubicBezTo>
                  <a:cubicBezTo>
                    <a:pt x="16914" y="21226"/>
                    <a:pt x="17943" y="20597"/>
                    <a:pt x="18869" y="19653"/>
                  </a:cubicBezTo>
                  <a:cubicBezTo>
                    <a:pt x="19794" y="18709"/>
                    <a:pt x="20617" y="17451"/>
                    <a:pt x="21440" y="1619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6" name="Line"/>
            <p:cNvSpPr/>
            <p:nvPr/>
          </p:nvSpPr>
          <p:spPr>
            <a:xfrm>
              <a:off x="1526252" y="2713518"/>
              <a:ext cx="62781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1878"/>
                    <a:pt x="21600" y="3757"/>
                    <a:pt x="18000" y="6365"/>
                  </a:cubicBezTo>
                  <a:cubicBezTo>
                    <a:pt x="14400" y="8974"/>
                    <a:pt x="7200" y="12313"/>
                    <a:pt x="3600" y="14974"/>
                  </a:cubicBezTo>
                  <a:cubicBezTo>
                    <a:pt x="0" y="17635"/>
                    <a:pt x="0" y="1961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7" name="Line"/>
            <p:cNvSpPr/>
            <p:nvPr/>
          </p:nvSpPr>
          <p:spPr>
            <a:xfrm>
              <a:off x="1498349" y="2929288"/>
              <a:ext cx="320880" cy="230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6" extrusionOk="0">
                  <a:moveTo>
                    <a:pt x="0" y="17367"/>
                  </a:moveTo>
                  <a:cubicBezTo>
                    <a:pt x="2348" y="17367"/>
                    <a:pt x="4696" y="17367"/>
                    <a:pt x="7435" y="15228"/>
                  </a:cubicBezTo>
                  <a:cubicBezTo>
                    <a:pt x="10174" y="13089"/>
                    <a:pt x="13304" y="8812"/>
                    <a:pt x="15104" y="5711"/>
                  </a:cubicBezTo>
                  <a:cubicBezTo>
                    <a:pt x="16904" y="2610"/>
                    <a:pt x="17374" y="685"/>
                    <a:pt x="17217" y="151"/>
                  </a:cubicBezTo>
                  <a:cubicBezTo>
                    <a:pt x="17061" y="-384"/>
                    <a:pt x="16278" y="471"/>
                    <a:pt x="14557" y="3252"/>
                  </a:cubicBezTo>
                  <a:cubicBezTo>
                    <a:pt x="12835" y="6032"/>
                    <a:pt x="10174" y="10737"/>
                    <a:pt x="8765" y="14052"/>
                  </a:cubicBezTo>
                  <a:cubicBezTo>
                    <a:pt x="7357" y="17366"/>
                    <a:pt x="7200" y="19291"/>
                    <a:pt x="9548" y="20254"/>
                  </a:cubicBezTo>
                  <a:cubicBezTo>
                    <a:pt x="11896" y="21216"/>
                    <a:pt x="16748" y="21216"/>
                    <a:pt x="21600" y="212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8" name="Line"/>
            <p:cNvSpPr/>
            <p:nvPr/>
          </p:nvSpPr>
          <p:spPr>
            <a:xfrm>
              <a:off x="2112204" y="2839079"/>
              <a:ext cx="244148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880" y="3600"/>
                    <a:pt x="5760" y="7200"/>
                    <a:pt x="9360" y="10800"/>
                  </a:cubicBezTo>
                  <a:cubicBezTo>
                    <a:pt x="12960" y="14400"/>
                    <a:pt x="17280" y="180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79" name="Line"/>
            <p:cNvSpPr/>
            <p:nvPr/>
          </p:nvSpPr>
          <p:spPr>
            <a:xfrm>
              <a:off x="2156231" y="2762347"/>
              <a:ext cx="179194" cy="446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600" extrusionOk="0">
                  <a:moveTo>
                    <a:pt x="21071" y="0"/>
                  </a:moveTo>
                  <a:cubicBezTo>
                    <a:pt x="17243" y="2925"/>
                    <a:pt x="13415" y="5850"/>
                    <a:pt x="9724" y="8662"/>
                  </a:cubicBezTo>
                  <a:cubicBezTo>
                    <a:pt x="6033" y="11475"/>
                    <a:pt x="2479" y="14175"/>
                    <a:pt x="975" y="16313"/>
                  </a:cubicBezTo>
                  <a:cubicBezTo>
                    <a:pt x="-529" y="18450"/>
                    <a:pt x="18" y="20025"/>
                    <a:pt x="56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0" name="Line"/>
            <p:cNvSpPr/>
            <p:nvPr/>
          </p:nvSpPr>
          <p:spPr>
            <a:xfrm>
              <a:off x="2431634" y="2890886"/>
              <a:ext cx="224670" cy="303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391" extrusionOk="0">
                  <a:moveTo>
                    <a:pt x="3444" y="3227"/>
                  </a:moveTo>
                  <a:cubicBezTo>
                    <a:pt x="2121" y="1755"/>
                    <a:pt x="799" y="282"/>
                    <a:pt x="248" y="36"/>
                  </a:cubicBezTo>
                  <a:cubicBezTo>
                    <a:pt x="-303" y="-209"/>
                    <a:pt x="-83" y="773"/>
                    <a:pt x="2452" y="3882"/>
                  </a:cubicBezTo>
                  <a:cubicBezTo>
                    <a:pt x="4987" y="6991"/>
                    <a:pt x="9836" y="12227"/>
                    <a:pt x="13362" y="15500"/>
                  </a:cubicBezTo>
                  <a:cubicBezTo>
                    <a:pt x="16889" y="18773"/>
                    <a:pt x="19093" y="20082"/>
                    <a:pt x="21297" y="213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1" name="Line"/>
            <p:cNvSpPr/>
            <p:nvPr/>
          </p:nvSpPr>
          <p:spPr>
            <a:xfrm>
              <a:off x="2452312" y="2901860"/>
              <a:ext cx="197016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600" extrusionOk="0">
                  <a:moveTo>
                    <a:pt x="21281" y="0"/>
                  </a:moveTo>
                  <a:cubicBezTo>
                    <a:pt x="17514" y="2259"/>
                    <a:pt x="13746" y="4518"/>
                    <a:pt x="10104" y="7694"/>
                  </a:cubicBezTo>
                  <a:cubicBezTo>
                    <a:pt x="6462" y="10871"/>
                    <a:pt x="2946" y="14965"/>
                    <a:pt x="1314" y="17435"/>
                  </a:cubicBezTo>
                  <a:cubicBezTo>
                    <a:pt x="-319" y="19906"/>
                    <a:pt x="-68" y="20753"/>
                    <a:pt x="18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2" name="Line"/>
            <p:cNvSpPr/>
            <p:nvPr/>
          </p:nvSpPr>
          <p:spPr>
            <a:xfrm>
              <a:off x="2753962" y="2799115"/>
              <a:ext cx="55806" cy="1259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1" extrusionOk="0">
                  <a:moveTo>
                    <a:pt x="21600" y="9106"/>
                  </a:moveTo>
                  <a:cubicBezTo>
                    <a:pt x="19800" y="7143"/>
                    <a:pt x="18000" y="5179"/>
                    <a:pt x="16200" y="5179"/>
                  </a:cubicBezTo>
                  <a:cubicBezTo>
                    <a:pt x="14400" y="5179"/>
                    <a:pt x="12600" y="7143"/>
                    <a:pt x="11700" y="9499"/>
                  </a:cubicBezTo>
                  <a:cubicBezTo>
                    <a:pt x="10800" y="11856"/>
                    <a:pt x="10800" y="14605"/>
                    <a:pt x="11250" y="16961"/>
                  </a:cubicBezTo>
                  <a:cubicBezTo>
                    <a:pt x="11700" y="19317"/>
                    <a:pt x="12600" y="21281"/>
                    <a:pt x="13950" y="21281"/>
                  </a:cubicBezTo>
                  <a:cubicBezTo>
                    <a:pt x="15300" y="21281"/>
                    <a:pt x="17100" y="19317"/>
                    <a:pt x="18000" y="16176"/>
                  </a:cubicBezTo>
                  <a:cubicBezTo>
                    <a:pt x="18900" y="13034"/>
                    <a:pt x="18900" y="8714"/>
                    <a:pt x="17550" y="5572"/>
                  </a:cubicBezTo>
                  <a:cubicBezTo>
                    <a:pt x="16200" y="2430"/>
                    <a:pt x="13500" y="466"/>
                    <a:pt x="10350" y="74"/>
                  </a:cubicBezTo>
                  <a:cubicBezTo>
                    <a:pt x="7200" y="-319"/>
                    <a:pt x="3600" y="859"/>
                    <a:pt x="1800" y="3608"/>
                  </a:cubicBezTo>
                  <a:cubicBezTo>
                    <a:pt x="0" y="6357"/>
                    <a:pt x="0" y="10677"/>
                    <a:pt x="0" y="149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3" name="Line"/>
            <p:cNvSpPr/>
            <p:nvPr/>
          </p:nvSpPr>
          <p:spPr>
            <a:xfrm>
              <a:off x="2773697" y="2741421"/>
              <a:ext cx="91876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6" h="21600" extrusionOk="0">
                  <a:moveTo>
                    <a:pt x="20816" y="0"/>
                  </a:moveTo>
                  <a:cubicBezTo>
                    <a:pt x="15021" y="4129"/>
                    <a:pt x="9226" y="8259"/>
                    <a:pt x="5275" y="11382"/>
                  </a:cubicBezTo>
                  <a:cubicBezTo>
                    <a:pt x="1323" y="14506"/>
                    <a:pt x="-784" y="16624"/>
                    <a:pt x="270" y="18159"/>
                  </a:cubicBezTo>
                  <a:cubicBezTo>
                    <a:pt x="1323" y="19694"/>
                    <a:pt x="5538" y="20647"/>
                    <a:pt x="975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4" name="Line"/>
            <p:cNvSpPr/>
            <p:nvPr/>
          </p:nvSpPr>
          <p:spPr>
            <a:xfrm>
              <a:off x="2816742" y="3027421"/>
              <a:ext cx="255885" cy="187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0966" extrusionOk="0">
                  <a:moveTo>
                    <a:pt x="12843" y="0"/>
                  </a:moveTo>
                  <a:cubicBezTo>
                    <a:pt x="11286" y="3904"/>
                    <a:pt x="9730" y="7807"/>
                    <a:pt x="8854" y="11321"/>
                  </a:cubicBezTo>
                  <a:cubicBezTo>
                    <a:pt x="7978" y="14834"/>
                    <a:pt x="7784" y="17957"/>
                    <a:pt x="8757" y="19648"/>
                  </a:cubicBezTo>
                  <a:cubicBezTo>
                    <a:pt x="9730" y="21340"/>
                    <a:pt x="11870" y="21600"/>
                    <a:pt x="14205" y="19258"/>
                  </a:cubicBezTo>
                  <a:cubicBezTo>
                    <a:pt x="16541" y="16916"/>
                    <a:pt x="19070" y="11971"/>
                    <a:pt x="20335" y="8848"/>
                  </a:cubicBezTo>
                  <a:cubicBezTo>
                    <a:pt x="21600" y="5725"/>
                    <a:pt x="21600" y="4424"/>
                    <a:pt x="21114" y="3643"/>
                  </a:cubicBezTo>
                  <a:cubicBezTo>
                    <a:pt x="20627" y="2863"/>
                    <a:pt x="19654" y="2602"/>
                    <a:pt x="16443" y="3904"/>
                  </a:cubicBezTo>
                  <a:cubicBezTo>
                    <a:pt x="13232" y="5205"/>
                    <a:pt x="7784" y="8067"/>
                    <a:pt x="4670" y="9889"/>
                  </a:cubicBezTo>
                  <a:cubicBezTo>
                    <a:pt x="1557" y="11711"/>
                    <a:pt x="778" y="12492"/>
                    <a:pt x="0" y="1327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5" name="Line"/>
            <p:cNvSpPr/>
            <p:nvPr/>
          </p:nvSpPr>
          <p:spPr>
            <a:xfrm>
              <a:off x="35793" y="3687419"/>
              <a:ext cx="192438" cy="218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0957" extrusionOk="0">
                  <a:moveTo>
                    <a:pt x="5986" y="1593"/>
                  </a:moveTo>
                  <a:cubicBezTo>
                    <a:pt x="4945" y="703"/>
                    <a:pt x="3904" y="-188"/>
                    <a:pt x="2993" y="35"/>
                  </a:cubicBezTo>
                  <a:cubicBezTo>
                    <a:pt x="2082" y="257"/>
                    <a:pt x="1301" y="1593"/>
                    <a:pt x="781" y="4600"/>
                  </a:cubicBezTo>
                  <a:cubicBezTo>
                    <a:pt x="260" y="7606"/>
                    <a:pt x="0" y="12282"/>
                    <a:pt x="0" y="15288"/>
                  </a:cubicBezTo>
                  <a:cubicBezTo>
                    <a:pt x="0" y="18294"/>
                    <a:pt x="260" y="19631"/>
                    <a:pt x="1171" y="20410"/>
                  </a:cubicBezTo>
                  <a:cubicBezTo>
                    <a:pt x="2082" y="21189"/>
                    <a:pt x="3643" y="21412"/>
                    <a:pt x="7027" y="19185"/>
                  </a:cubicBezTo>
                  <a:cubicBezTo>
                    <a:pt x="10410" y="16958"/>
                    <a:pt x="15614" y="12282"/>
                    <a:pt x="18347" y="9387"/>
                  </a:cubicBezTo>
                  <a:cubicBezTo>
                    <a:pt x="21080" y="6492"/>
                    <a:pt x="21340" y="5379"/>
                    <a:pt x="21470" y="4266"/>
                  </a:cubicBezTo>
                  <a:cubicBezTo>
                    <a:pt x="21600" y="3152"/>
                    <a:pt x="21600" y="2039"/>
                    <a:pt x="20949" y="1482"/>
                  </a:cubicBezTo>
                  <a:cubicBezTo>
                    <a:pt x="20299" y="925"/>
                    <a:pt x="18998" y="925"/>
                    <a:pt x="16786" y="1816"/>
                  </a:cubicBezTo>
                  <a:cubicBezTo>
                    <a:pt x="14573" y="2707"/>
                    <a:pt x="11451" y="4488"/>
                    <a:pt x="10019" y="5936"/>
                  </a:cubicBezTo>
                  <a:cubicBezTo>
                    <a:pt x="8588" y="7383"/>
                    <a:pt x="8848" y="8497"/>
                    <a:pt x="9108" y="96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6" name="Line"/>
            <p:cNvSpPr/>
            <p:nvPr/>
          </p:nvSpPr>
          <p:spPr>
            <a:xfrm>
              <a:off x="249712" y="3503787"/>
              <a:ext cx="132538" cy="416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21600" y="3136"/>
                  </a:moveTo>
                  <a:cubicBezTo>
                    <a:pt x="21600" y="2536"/>
                    <a:pt x="21600" y="1936"/>
                    <a:pt x="20842" y="1396"/>
                  </a:cubicBezTo>
                  <a:cubicBezTo>
                    <a:pt x="20084" y="856"/>
                    <a:pt x="18568" y="376"/>
                    <a:pt x="16674" y="136"/>
                  </a:cubicBezTo>
                  <a:cubicBezTo>
                    <a:pt x="14779" y="-104"/>
                    <a:pt x="12505" y="-104"/>
                    <a:pt x="10421" y="796"/>
                  </a:cubicBezTo>
                  <a:cubicBezTo>
                    <a:pt x="8337" y="1696"/>
                    <a:pt x="6442" y="3496"/>
                    <a:pt x="5305" y="6556"/>
                  </a:cubicBezTo>
                  <a:cubicBezTo>
                    <a:pt x="4168" y="9616"/>
                    <a:pt x="3789" y="13936"/>
                    <a:pt x="3032" y="16636"/>
                  </a:cubicBezTo>
                  <a:cubicBezTo>
                    <a:pt x="2274" y="19336"/>
                    <a:pt x="1137" y="20416"/>
                    <a:pt x="0" y="2149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7" name="Line"/>
            <p:cNvSpPr/>
            <p:nvPr/>
          </p:nvSpPr>
          <p:spPr>
            <a:xfrm>
              <a:off x="179956" y="3829618"/>
              <a:ext cx="216245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8" name="Line"/>
            <p:cNvSpPr/>
            <p:nvPr/>
          </p:nvSpPr>
          <p:spPr>
            <a:xfrm>
              <a:off x="605469" y="3752887"/>
              <a:ext cx="223221" cy="375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4725" y="0"/>
                  </a:moveTo>
                  <a:cubicBezTo>
                    <a:pt x="3150" y="2667"/>
                    <a:pt x="1575" y="5333"/>
                    <a:pt x="788" y="7000"/>
                  </a:cubicBezTo>
                  <a:cubicBezTo>
                    <a:pt x="0" y="8667"/>
                    <a:pt x="0" y="9333"/>
                    <a:pt x="0" y="10067"/>
                  </a:cubicBezTo>
                  <a:cubicBezTo>
                    <a:pt x="0" y="10800"/>
                    <a:pt x="0" y="11600"/>
                    <a:pt x="1237" y="11800"/>
                  </a:cubicBezTo>
                  <a:cubicBezTo>
                    <a:pt x="2475" y="12000"/>
                    <a:pt x="4950" y="11600"/>
                    <a:pt x="7650" y="9933"/>
                  </a:cubicBezTo>
                  <a:cubicBezTo>
                    <a:pt x="10350" y="8267"/>
                    <a:pt x="13275" y="5333"/>
                    <a:pt x="15075" y="3467"/>
                  </a:cubicBezTo>
                  <a:cubicBezTo>
                    <a:pt x="16875" y="1600"/>
                    <a:pt x="17550" y="800"/>
                    <a:pt x="18225" y="667"/>
                  </a:cubicBezTo>
                  <a:cubicBezTo>
                    <a:pt x="18900" y="533"/>
                    <a:pt x="19575" y="1067"/>
                    <a:pt x="20138" y="3000"/>
                  </a:cubicBezTo>
                  <a:cubicBezTo>
                    <a:pt x="20700" y="4933"/>
                    <a:pt x="21150" y="8267"/>
                    <a:pt x="20925" y="11267"/>
                  </a:cubicBezTo>
                  <a:cubicBezTo>
                    <a:pt x="20700" y="14267"/>
                    <a:pt x="19800" y="16933"/>
                    <a:pt x="19238" y="18733"/>
                  </a:cubicBezTo>
                  <a:cubicBezTo>
                    <a:pt x="18675" y="20533"/>
                    <a:pt x="18450" y="21467"/>
                    <a:pt x="18675" y="21533"/>
                  </a:cubicBezTo>
                  <a:cubicBezTo>
                    <a:pt x="18900" y="21600"/>
                    <a:pt x="19575" y="20800"/>
                    <a:pt x="20138" y="20133"/>
                  </a:cubicBezTo>
                  <a:cubicBezTo>
                    <a:pt x="20700" y="19467"/>
                    <a:pt x="21150" y="18933"/>
                    <a:pt x="21600" y="18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89" name="Line"/>
            <p:cNvSpPr/>
            <p:nvPr/>
          </p:nvSpPr>
          <p:spPr>
            <a:xfrm>
              <a:off x="919372" y="3677450"/>
              <a:ext cx="192194" cy="211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4" h="21361" extrusionOk="0">
                  <a:moveTo>
                    <a:pt x="8386" y="5504"/>
                  </a:moveTo>
                  <a:cubicBezTo>
                    <a:pt x="5591" y="8791"/>
                    <a:pt x="2795" y="12078"/>
                    <a:pt x="1398" y="14308"/>
                  </a:cubicBezTo>
                  <a:cubicBezTo>
                    <a:pt x="0" y="16539"/>
                    <a:pt x="0" y="17712"/>
                    <a:pt x="0" y="18886"/>
                  </a:cubicBezTo>
                  <a:cubicBezTo>
                    <a:pt x="0" y="20060"/>
                    <a:pt x="0" y="21234"/>
                    <a:pt x="2160" y="21352"/>
                  </a:cubicBezTo>
                  <a:cubicBezTo>
                    <a:pt x="4320" y="21469"/>
                    <a:pt x="8640" y="20530"/>
                    <a:pt x="12325" y="17360"/>
                  </a:cubicBezTo>
                  <a:cubicBezTo>
                    <a:pt x="16009" y="14191"/>
                    <a:pt x="19059" y="8791"/>
                    <a:pt x="20329" y="5504"/>
                  </a:cubicBezTo>
                  <a:cubicBezTo>
                    <a:pt x="21600" y="2217"/>
                    <a:pt x="21092" y="1043"/>
                    <a:pt x="18678" y="456"/>
                  </a:cubicBezTo>
                  <a:cubicBezTo>
                    <a:pt x="16264" y="-131"/>
                    <a:pt x="11944" y="-131"/>
                    <a:pt x="9275" y="339"/>
                  </a:cubicBezTo>
                  <a:cubicBezTo>
                    <a:pt x="6607" y="808"/>
                    <a:pt x="5591" y="1747"/>
                    <a:pt x="5082" y="2804"/>
                  </a:cubicBezTo>
                  <a:cubicBezTo>
                    <a:pt x="4574" y="3860"/>
                    <a:pt x="4574" y="5034"/>
                    <a:pt x="5464" y="5856"/>
                  </a:cubicBezTo>
                  <a:cubicBezTo>
                    <a:pt x="6353" y="6678"/>
                    <a:pt x="8132" y="7147"/>
                    <a:pt x="9911" y="761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0" name="Line"/>
            <p:cNvSpPr/>
            <p:nvPr/>
          </p:nvSpPr>
          <p:spPr>
            <a:xfrm>
              <a:off x="1128641" y="3645882"/>
              <a:ext cx="261296" cy="267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224" extrusionOk="0">
                  <a:moveTo>
                    <a:pt x="0" y="6834"/>
                  </a:moveTo>
                  <a:cubicBezTo>
                    <a:pt x="765" y="7573"/>
                    <a:pt x="1529" y="8311"/>
                    <a:pt x="1625" y="10342"/>
                  </a:cubicBezTo>
                  <a:cubicBezTo>
                    <a:pt x="1720" y="12373"/>
                    <a:pt x="1147" y="15696"/>
                    <a:pt x="1051" y="17819"/>
                  </a:cubicBezTo>
                  <a:cubicBezTo>
                    <a:pt x="956" y="19942"/>
                    <a:pt x="1338" y="20865"/>
                    <a:pt x="2772" y="21142"/>
                  </a:cubicBezTo>
                  <a:cubicBezTo>
                    <a:pt x="4205" y="21419"/>
                    <a:pt x="6690" y="21050"/>
                    <a:pt x="9749" y="19111"/>
                  </a:cubicBezTo>
                  <a:cubicBezTo>
                    <a:pt x="12807" y="17173"/>
                    <a:pt x="16439" y="13665"/>
                    <a:pt x="18542" y="10804"/>
                  </a:cubicBezTo>
                  <a:cubicBezTo>
                    <a:pt x="20644" y="7942"/>
                    <a:pt x="21218" y="5727"/>
                    <a:pt x="21409" y="4065"/>
                  </a:cubicBezTo>
                  <a:cubicBezTo>
                    <a:pt x="21600" y="2404"/>
                    <a:pt x="21409" y="1296"/>
                    <a:pt x="20835" y="650"/>
                  </a:cubicBezTo>
                  <a:cubicBezTo>
                    <a:pt x="20262" y="4"/>
                    <a:pt x="19306" y="-181"/>
                    <a:pt x="18542" y="188"/>
                  </a:cubicBezTo>
                  <a:cubicBezTo>
                    <a:pt x="17777" y="557"/>
                    <a:pt x="17204" y="1481"/>
                    <a:pt x="16917" y="2404"/>
                  </a:cubicBezTo>
                  <a:cubicBezTo>
                    <a:pt x="16630" y="3327"/>
                    <a:pt x="16630" y="4250"/>
                    <a:pt x="16630" y="517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1" name="Line"/>
            <p:cNvSpPr/>
            <p:nvPr/>
          </p:nvSpPr>
          <p:spPr>
            <a:xfrm>
              <a:off x="1449520" y="3628371"/>
              <a:ext cx="188343" cy="244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6" extrusionOk="0">
                  <a:moveTo>
                    <a:pt x="0" y="8388"/>
                  </a:moveTo>
                  <a:cubicBezTo>
                    <a:pt x="1067" y="9195"/>
                    <a:pt x="2133" y="10002"/>
                    <a:pt x="2667" y="11416"/>
                  </a:cubicBezTo>
                  <a:cubicBezTo>
                    <a:pt x="3200" y="12829"/>
                    <a:pt x="3200" y="14847"/>
                    <a:pt x="2533" y="16866"/>
                  </a:cubicBezTo>
                  <a:cubicBezTo>
                    <a:pt x="1867" y="18885"/>
                    <a:pt x="533" y="20903"/>
                    <a:pt x="400" y="21206"/>
                  </a:cubicBezTo>
                  <a:cubicBezTo>
                    <a:pt x="267" y="21509"/>
                    <a:pt x="1333" y="20096"/>
                    <a:pt x="4133" y="16462"/>
                  </a:cubicBezTo>
                  <a:cubicBezTo>
                    <a:pt x="6933" y="12829"/>
                    <a:pt x="11467" y="6974"/>
                    <a:pt x="14267" y="3745"/>
                  </a:cubicBezTo>
                  <a:cubicBezTo>
                    <a:pt x="17067" y="515"/>
                    <a:pt x="18133" y="-91"/>
                    <a:pt x="19067" y="10"/>
                  </a:cubicBezTo>
                  <a:cubicBezTo>
                    <a:pt x="20000" y="111"/>
                    <a:pt x="20800" y="918"/>
                    <a:pt x="21600" y="17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2" name="Line"/>
            <p:cNvSpPr/>
            <p:nvPr/>
          </p:nvSpPr>
          <p:spPr>
            <a:xfrm>
              <a:off x="1861480" y="3532459"/>
              <a:ext cx="254816" cy="2843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8" h="21135" extrusionOk="0">
                  <a:moveTo>
                    <a:pt x="12583" y="3421"/>
                  </a:moveTo>
                  <a:cubicBezTo>
                    <a:pt x="12583" y="2211"/>
                    <a:pt x="12583" y="1002"/>
                    <a:pt x="12105" y="397"/>
                  </a:cubicBezTo>
                  <a:cubicBezTo>
                    <a:pt x="11627" y="-208"/>
                    <a:pt x="10672" y="-208"/>
                    <a:pt x="8856" y="1002"/>
                  </a:cubicBezTo>
                  <a:cubicBezTo>
                    <a:pt x="7040" y="2211"/>
                    <a:pt x="4364" y="4630"/>
                    <a:pt x="2834" y="6272"/>
                  </a:cubicBezTo>
                  <a:cubicBezTo>
                    <a:pt x="1305" y="7914"/>
                    <a:pt x="923" y="8778"/>
                    <a:pt x="541" y="9642"/>
                  </a:cubicBezTo>
                  <a:cubicBezTo>
                    <a:pt x="158" y="10506"/>
                    <a:pt x="-224" y="11370"/>
                    <a:pt x="158" y="11974"/>
                  </a:cubicBezTo>
                  <a:cubicBezTo>
                    <a:pt x="541" y="12579"/>
                    <a:pt x="1687" y="12925"/>
                    <a:pt x="4746" y="13184"/>
                  </a:cubicBezTo>
                  <a:cubicBezTo>
                    <a:pt x="7804" y="13443"/>
                    <a:pt x="12774" y="13616"/>
                    <a:pt x="15737" y="13962"/>
                  </a:cubicBezTo>
                  <a:cubicBezTo>
                    <a:pt x="18700" y="14307"/>
                    <a:pt x="19656" y="14826"/>
                    <a:pt x="20325" y="15517"/>
                  </a:cubicBezTo>
                  <a:cubicBezTo>
                    <a:pt x="20994" y="16208"/>
                    <a:pt x="21376" y="17072"/>
                    <a:pt x="20134" y="18022"/>
                  </a:cubicBezTo>
                  <a:cubicBezTo>
                    <a:pt x="18891" y="18973"/>
                    <a:pt x="16024" y="20010"/>
                    <a:pt x="13348" y="20614"/>
                  </a:cubicBezTo>
                  <a:cubicBezTo>
                    <a:pt x="10672" y="21219"/>
                    <a:pt x="8187" y="21392"/>
                    <a:pt x="6753" y="20614"/>
                  </a:cubicBezTo>
                  <a:cubicBezTo>
                    <a:pt x="5319" y="19837"/>
                    <a:pt x="4937" y="18109"/>
                    <a:pt x="4555" y="163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3" name="Line"/>
            <p:cNvSpPr/>
            <p:nvPr/>
          </p:nvSpPr>
          <p:spPr>
            <a:xfrm>
              <a:off x="2114073" y="3423792"/>
              <a:ext cx="412019" cy="408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429" extrusionOk="0">
                  <a:moveTo>
                    <a:pt x="4271" y="1529"/>
                  </a:moveTo>
                  <a:cubicBezTo>
                    <a:pt x="4028" y="797"/>
                    <a:pt x="3785" y="65"/>
                    <a:pt x="3542" y="4"/>
                  </a:cubicBezTo>
                  <a:cubicBezTo>
                    <a:pt x="3300" y="-57"/>
                    <a:pt x="3057" y="553"/>
                    <a:pt x="2875" y="3055"/>
                  </a:cubicBezTo>
                  <a:cubicBezTo>
                    <a:pt x="2693" y="5557"/>
                    <a:pt x="2572" y="9950"/>
                    <a:pt x="2693" y="13062"/>
                  </a:cubicBezTo>
                  <a:cubicBezTo>
                    <a:pt x="2814" y="16174"/>
                    <a:pt x="3178" y="18004"/>
                    <a:pt x="3360" y="19224"/>
                  </a:cubicBezTo>
                  <a:cubicBezTo>
                    <a:pt x="3542" y="20445"/>
                    <a:pt x="3542" y="21055"/>
                    <a:pt x="3239" y="21299"/>
                  </a:cubicBezTo>
                  <a:cubicBezTo>
                    <a:pt x="2936" y="21543"/>
                    <a:pt x="2329" y="21421"/>
                    <a:pt x="1844" y="21116"/>
                  </a:cubicBezTo>
                  <a:cubicBezTo>
                    <a:pt x="1358" y="20811"/>
                    <a:pt x="994" y="20323"/>
                    <a:pt x="630" y="19774"/>
                  </a:cubicBezTo>
                  <a:cubicBezTo>
                    <a:pt x="266" y="19224"/>
                    <a:pt x="-98" y="18614"/>
                    <a:pt x="23" y="18187"/>
                  </a:cubicBezTo>
                  <a:cubicBezTo>
                    <a:pt x="145" y="17760"/>
                    <a:pt x="751" y="17516"/>
                    <a:pt x="1722" y="17333"/>
                  </a:cubicBezTo>
                  <a:cubicBezTo>
                    <a:pt x="2693" y="17150"/>
                    <a:pt x="4028" y="17028"/>
                    <a:pt x="5484" y="16296"/>
                  </a:cubicBezTo>
                  <a:cubicBezTo>
                    <a:pt x="6940" y="15563"/>
                    <a:pt x="8518" y="14221"/>
                    <a:pt x="9549" y="13367"/>
                  </a:cubicBezTo>
                  <a:cubicBezTo>
                    <a:pt x="10581" y="12512"/>
                    <a:pt x="11066" y="12146"/>
                    <a:pt x="11491" y="12207"/>
                  </a:cubicBezTo>
                  <a:cubicBezTo>
                    <a:pt x="11915" y="12268"/>
                    <a:pt x="12280" y="12757"/>
                    <a:pt x="12522" y="13916"/>
                  </a:cubicBezTo>
                  <a:cubicBezTo>
                    <a:pt x="12765" y="15075"/>
                    <a:pt x="12886" y="16906"/>
                    <a:pt x="12947" y="18126"/>
                  </a:cubicBezTo>
                  <a:cubicBezTo>
                    <a:pt x="13008" y="19346"/>
                    <a:pt x="13008" y="19957"/>
                    <a:pt x="13311" y="20079"/>
                  </a:cubicBezTo>
                  <a:cubicBezTo>
                    <a:pt x="13614" y="20201"/>
                    <a:pt x="14221" y="19835"/>
                    <a:pt x="15435" y="18431"/>
                  </a:cubicBezTo>
                  <a:cubicBezTo>
                    <a:pt x="16648" y="17028"/>
                    <a:pt x="18468" y="14587"/>
                    <a:pt x="19682" y="12574"/>
                  </a:cubicBezTo>
                  <a:cubicBezTo>
                    <a:pt x="20895" y="10560"/>
                    <a:pt x="21502" y="8974"/>
                    <a:pt x="21502" y="8668"/>
                  </a:cubicBezTo>
                  <a:cubicBezTo>
                    <a:pt x="21502" y="8363"/>
                    <a:pt x="20895" y="9340"/>
                    <a:pt x="20471" y="10133"/>
                  </a:cubicBezTo>
                  <a:cubicBezTo>
                    <a:pt x="20046" y="10926"/>
                    <a:pt x="19803" y="11536"/>
                    <a:pt x="19560" y="121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4" name="Line"/>
            <p:cNvSpPr/>
            <p:nvPr/>
          </p:nvSpPr>
          <p:spPr>
            <a:xfrm>
              <a:off x="2566417" y="3383178"/>
              <a:ext cx="599108" cy="4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477" extrusionOk="0">
                  <a:moveTo>
                    <a:pt x="5497" y="0"/>
                  </a:moveTo>
                  <a:cubicBezTo>
                    <a:pt x="5915" y="2215"/>
                    <a:pt x="6334" y="4431"/>
                    <a:pt x="6459" y="7089"/>
                  </a:cubicBezTo>
                  <a:cubicBezTo>
                    <a:pt x="6585" y="9748"/>
                    <a:pt x="6418" y="12849"/>
                    <a:pt x="6334" y="14898"/>
                  </a:cubicBezTo>
                  <a:cubicBezTo>
                    <a:pt x="6250" y="16948"/>
                    <a:pt x="6250" y="17945"/>
                    <a:pt x="6208" y="18166"/>
                  </a:cubicBezTo>
                  <a:cubicBezTo>
                    <a:pt x="6166" y="18388"/>
                    <a:pt x="6083" y="17834"/>
                    <a:pt x="5664" y="16892"/>
                  </a:cubicBezTo>
                  <a:cubicBezTo>
                    <a:pt x="5245" y="15951"/>
                    <a:pt x="4492" y="14622"/>
                    <a:pt x="3864" y="13957"/>
                  </a:cubicBezTo>
                  <a:cubicBezTo>
                    <a:pt x="3236" y="13292"/>
                    <a:pt x="2734" y="13292"/>
                    <a:pt x="2190" y="13735"/>
                  </a:cubicBezTo>
                  <a:cubicBezTo>
                    <a:pt x="1645" y="14178"/>
                    <a:pt x="1059" y="15065"/>
                    <a:pt x="683" y="15951"/>
                  </a:cubicBezTo>
                  <a:cubicBezTo>
                    <a:pt x="306" y="16837"/>
                    <a:pt x="138" y="17723"/>
                    <a:pt x="55" y="18554"/>
                  </a:cubicBezTo>
                  <a:cubicBezTo>
                    <a:pt x="-29" y="19385"/>
                    <a:pt x="-29" y="20160"/>
                    <a:pt x="138" y="20714"/>
                  </a:cubicBezTo>
                  <a:cubicBezTo>
                    <a:pt x="306" y="21268"/>
                    <a:pt x="641" y="21600"/>
                    <a:pt x="1813" y="21434"/>
                  </a:cubicBezTo>
                  <a:cubicBezTo>
                    <a:pt x="2985" y="21268"/>
                    <a:pt x="4994" y="20603"/>
                    <a:pt x="6836" y="19163"/>
                  </a:cubicBezTo>
                  <a:cubicBezTo>
                    <a:pt x="8678" y="17723"/>
                    <a:pt x="10352" y="15508"/>
                    <a:pt x="11273" y="14123"/>
                  </a:cubicBezTo>
                  <a:cubicBezTo>
                    <a:pt x="12194" y="12738"/>
                    <a:pt x="12362" y="12185"/>
                    <a:pt x="12445" y="11631"/>
                  </a:cubicBezTo>
                  <a:cubicBezTo>
                    <a:pt x="12529" y="11077"/>
                    <a:pt x="12529" y="10523"/>
                    <a:pt x="12362" y="10412"/>
                  </a:cubicBezTo>
                  <a:cubicBezTo>
                    <a:pt x="12194" y="10302"/>
                    <a:pt x="11859" y="10634"/>
                    <a:pt x="11566" y="11852"/>
                  </a:cubicBezTo>
                  <a:cubicBezTo>
                    <a:pt x="11273" y="13071"/>
                    <a:pt x="11022" y="15175"/>
                    <a:pt x="10938" y="16505"/>
                  </a:cubicBezTo>
                  <a:cubicBezTo>
                    <a:pt x="10855" y="17834"/>
                    <a:pt x="10938" y="18388"/>
                    <a:pt x="11190" y="18665"/>
                  </a:cubicBezTo>
                  <a:cubicBezTo>
                    <a:pt x="11441" y="18942"/>
                    <a:pt x="11859" y="18942"/>
                    <a:pt x="12738" y="18000"/>
                  </a:cubicBezTo>
                  <a:cubicBezTo>
                    <a:pt x="13618" y="17058"/>
                    <a:pt x="14957" y="15175"/>
                    <a:pt x="15752" y="13680"/>
                  </a:cubicBezTo>
                  <a:cubicBezTo>
                    <a:pt x="16548" y="12185"/>
                    <a:pt x="16799" y="11077"/>
                    <a:pt x="16966" y="10800"/>
                  </a:cubicBezTo>
                  <a:cubicBezTo>
                    <a:pt x="17134" y="10523"/>
                    <a:pt x="17218" y="11077"/>
                    <a:pt x="17050" y="12185"/>
                  </a:cubicBezTo>
                  <a:cubicBezTo>
                    <a:pt x="16883" y="13292"/>
                    <a:pt x="16464" y="14954"/>
                    <a:pt x="16213" y="16062"/>
                  </a:cubicBezTo>
                  <a:cubicBezTo>
                    <a:pt x="15962" y="17169"/>
                    <a:pt x="15878" y="17723"/>
                    <a:pt x="16087" y="17778"/>
                  </a:cubicBezTo>
                  <a:cubicBezTo>
                    <a:pt x="16297" y="17834"/>
                    <a:pt x="16799" y="17391"/>
                    <a:pt x="17385" y="16449"/>
                  </a:cubicBezTo>
                  <a:cubicBezTo>
                    <a:pt x="17971" y="15508"/>
                    <a:pt x="18641" y="14068"/>
                    <a:pt x="19101" y="13126"/>
                  </a:cubicBezTo>
                  <a:cubicBezTo>
                    <a:pt x="19562" y="12185"/>
                    <a:pt x="19813" y="11742"/>
                    <a:pt x="20022" y="11852"/>
                  </a:cubicBezTo>
                  <a:cubicBezTo>
                    <a:pt x="20231" y="11963"/>
                    <a:pt x="20399" y="12628"/>
                    <a:pt x="20483" y="13237"/>
                  </a:cubicBezTo>
                  <a:cubicBezTo>
                    <a:pt x="20566" y="13846"/>
                    <a:pt x="20566" y="14400"/>
                    <a:pt x="20483" y="15175"/>
                  </a:cubicBezTo>
                  <a:cubicBezTo>
                    <a:pt x="20399" y="15951"/>
                    <a:pt x="20231" y="16948"/>
                    <a:pt x="20399" y="16892"/>
                  </a:cubicBezTo>
                  <a:cubicBezTo>
                    <a:pt x="20566" y="16837"/>
                    <a:pt x="21069" y="15729"/>
                    <a:pt x="21571" y="1462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5" name="Line"/>
            <p:cNvSpPr/>
            <p:nvPr/>
          </p:nvSpPr>
          <p:spPr>
            <a:xfrm>
              <a:off x="3116694" y="3383178"/>
              <a:ext cx="334250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600" extrusionOk="0">
                  <a:moveTo>
                    <a:pt x="9632" y="0"/>
                  </a:moveTo>
                  <a:cubicBezTo>
                    <a:pt x="8757" y="2504"/>
                    <a:pt x="7881" y="5009"/>
                    <a:pt x="7297" y="7565"/>
                  </a:cubicBezTo>
                  <a:cubicBezTo>
                    <a:pt x="6714" y="10122"/>
                    <a:pt x="6422" y="12730"/>
                    <a:pt x="6422" y="14296"/>
                  </a:cubicBezTo>
                  <a:cubicBezTo>
                    <a:pt x="6422" y="15861"/>
                    <a:pt x="6714" y="16383"/>
                    <a:pt x="7151" y="16904"/>
                  </a:cubicBezTo>
                  <a:cubicBezTo>
                    <a:pt x="7589" y="17426"/>
                    <a:pt x="8173" y="17948"/>
                    <a:pt x="8392" y="17948"/>
                  </a:cubicBezTo>
                  <a:cubicBezTo>
                    <a:pt x="8611" y="17948"/>
                    <a:pt x="8465" y="17426"/>
                    <a:pt x="7516" y="16435"/>
                  </a:cubicBezTo>
                  <a:cubicBezTo>
                    <a:pt x="6568" y="15443"/>
                    <a:pt x="4816" y="13983"/>
                    <a:pt x="3503" y="12939"/>
                  </a:cubicBezTo>
                  <a:cubicBezTo>
                    <a:pt x="2189" y="11896"/>
                    <a:pt x="1314" y="11270"/>
                    <a:pt x="1241" y="10852"/>
                  </a:cubicBezTo>
                  <a:cubicBezTo>
                    <a:pt x="1168" y="10435"/>
                    <a:pt x="1897" y="10226"/>
                    <a:pt x="4159" y="9600"/>
                  </a:cubicBezTo>
                  <a:cubicBezTo>
                    <a:pt x="6422" y="8974"/>
                    <a:pt x="10216" y="7930"/>
                    <a:pt x="12478" y="7409"/>
                  </a:cubicBezTo>
                  <a:cubicBezTo>
                    <a:pt x="14741" y="6887"/>
                    <a:pt x="15470" y="6887"/>
                    <a:pt x="16054" y="7096"/>
                  </a:cubicBezTo>
                  <a:cubicBezTo>
                    <a:pt x="16638" y="7304"/>
                    <a:pt x="17076" y="7722"/>
                    <a:pt x="16857" y="8191"/>
                  </a:cubicBezTo>
                  <a:cubicBezTo>
                    <a:pt x="16638" y="8661"/>
                    <a:pt x="15762" y="9183"/>
                    <a:pt x="14814" y="9600"/>
                  </a:cubicBezTo>
                  <a:cubicBezTo>
                    <a:pt x="13865" y="10017"/>
                    <a:pt x="12843" y="10330"/>
                    <a:pt x="12041" y="10748"/>
                  </a:cubicBezTo>
                  <a:cubicBezTo>
                    <a:pt x="11238" y="11165"/>
                    <a:pt x="10654" y="11687"/>
                    <a:pt x="10727" y="12000"/>
                  </a:cubicBezTo>
                  <a:cubicBezTo>
                    <a:pt x="10800" y="12313"/>
                    <a:pt x="11530" y="12417"/>
                    <a:pt x="13354" y="12783"/>
                  </a:cubicBezTo>
                  <a:cubicBezTo>
                    <a:pt x="15178" y="13148"/>
                    <a:pt x="18097" y="13774"/>
                    <a:pt x="19703" y="14348"/>
                  </a:cubicBezTo>
                  <a:cubicBezTo>
                    <a:pt x="21308" y="14922"/>
                    <a:pt x="21600" y="15443"/>
                    <a:pt x="19411" y="16487"/>
                  </a:cubicBezTo>
                  <a:cubicBezTo>
                    <a:pt x="17222" y="17530"/>
                    <a:pt x="12551" y="19096"/>
                    <a:pt x="8903" y="20035"/>
                  </a:cubicBezTo>
                  <a:cubicBezTo>
                    <a:pt x="5254" y="20974"/>
                    <a:pt x="2627" y="2128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6" name="Line"/>
            <p:cNvSpPr/>
            <p:nvPr/>
          </p:nvSpPr>
          <p:spPr>
            <a:xfrm>
              <a:off x="223517" y="4269665"/>
              <a:ext cx="240844" cy="313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092" extrusionOk="0">
                  <a:moveTo>
                    <a:pt x="6020" y="2778"/>
                  </a:moveTo>
                  <a:cubicBezTo>
                    <a:pt x="6020" y="1526"/>
                    <a:pt x="6020" y="274"/>
                    <a:pt x="5712" y="39"/>
                  </a:cubicBezTo>
                  <a:cubicBezTo>
                    <a:pt x="5403" y="-196"/>
                    <a:pt x="4786" y="587"/>
                    <a:pt x="3758" y="3482"/>
                  </a:cubicBezTo>
                  <a:cubicBezTo>
                    <a:pt x="2729" y="6378"/>
                    <a:pt x="1289" y="11387"/>
                    <a:pt x="569" y="14674"/>
                  </a:cubicBezTo>
                  <a:cubicBezTo>
                    <a:pt x="-151" y="17961"/>
                    <a:pt x="-151" y="19526"/>
                    <a:pt x="363" y="20387"/>
                  </a:cubicBezTo>
                  <a:cubicBezTo>
                    <a:pt x="878" y="21247"/>
                    <a:pt x="1906" y="21404"/>
                    <a:pt x="4683" y="20387"/>
                  </a:cubicBezTo>
                  <a:cubicBezTo>
                    <a:pt x="7460" y="19369"/>
                    <a:pt x="11986" y="17178"/>
                    <a:pt x="15072" y="14674"/>
                  </a:cubicBezTo>
                  <a:cubicBezTo>
                    <a:pt x="18158" y="12169"/>
                    <a:pt x="19803" y="9352"/>
                    <a:pt x="20626" y="7395"/>
                  </a:cubicBezTo>
                  <a:cubicBezTo>
                    <a:pt x="21449" y="5439"/>
                    <a:pt x="21449" y="4343"/>
                    <a:pt x="21038" y="3561"/>
                  </a:cubicBezTo>
                  <a:cubicBezTo>
                    <a:pt x="20626" y="2778"/>
                    <a:pt x="19803" y="2308"/>
                    <a:pt x="17849" y="2543"/>
                  </a:cubicBezTo>
                  <a:cubicBezTo>
                    <a:pt x="15895" y="2778"/>
                    <a:pt x="12809" y="3717"/>
                    <a:pt x="10649" y="4578"/>
                  </a:cubicBezTo>
                  <a:cubicBezTo>
                    <a:pt x="8489" y="5439"/>
                    <a:pt x="7255" y="6221"/>
                    <a:pt x="6432" y="7082"/>
                  </a:cubicBezTo>
                  <a:cubicBezTo>
                    <a:pt x="5609" y="7943"/>
                    <a:pt x="5198" y="8882"/>
                    <a:pt x="5095" y="9352"/>
                  </a:cubicBezTo>
                  <a:cubicBezTo>
                    <a:pt x="4992" y="9821"/>
                    <a:pt x="5198" y="9821"/>
                    <a:pt x="5403" y="98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7" name="Line"/>
            <p:cNvSpPr/>
            <p:nvPr/>
          </p:nvSpPr>
          <p:spPr>
            <a:xfrm>
              <a:off x="458981" y="4223424"/>
              <a:ext cx="237172" cy="293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3" extrusionOk="0">
                  <a:moveTo>
                    <a:pt x="0" y="10908"/>
                  </a:moveTo>
                  <a:cubicBezTo>
                    <a:pt x="1271" y="11076"/>
                    <a:pt x="2541" y="11245"/>
                    <a:pt x="3282" y="11751"/>
                  </a:cubicBezTo>
                  <a:cubicBezTo>
                    <a:pt x="4024" y="12258"/>
                    <a:pt x="4235" y="13101"/>
                    <a:pt x="4024" y="14536"/>
                  </a:cubicBezTo>
                  <a:cubicBezTo>
                    <a:pt x="3812" y="15970"/>
                    <a:pt x="3176" y="17995"/>
                    <a:pt x="2541" y="19345"/>
                  </a:cubicBezTo>
                  <a:cubicBezTo>
                    <a:pt x="1906" y="20695"/>
                    <a:pt x="1271" y="21370"/>
                    <a:pt x="1165" y="21286"/>
                  </a:cubicBezTo>
                  <a:cubicBezTo>
                    <a:pt x="1059" y="21201"/>
                    <a:pt x="1482" y="20357"/>
                    <a:pt x="4024" y="17236"/>
                  </a:cubicBezTo>
                  <a:cubicBezTo>
                    <a:pt x="6565" y="14114"/>
                    <a:pt x="11224" y="8714"/>
                    <a:pt x="13976" y="5592"/>
                  </a:cubicBezTo>
                  <a:cubicBezTo>
                    <a:pt x="16729" y="2470"/>
                    <a:pt x="17576" y="1626"/>
                    <a:pt x="18424" y="951"/>
                  </a:cubicBezTo>
                  <a:cubicBezTo>
                    <a:pt x="19271" y="276"/>
                    <a:pt x="20118" y="-230"/>
                    <a:pt x="20647" y="108"/>
                  </a:cubicBezTo>
                  <a:cubicBezTo>
                    <a:pt x="21176" y="445"/>
                    <a:pt x="21388" y="1626"/>
                    <a:pt x="21600" y="2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8" name="Line"/>
            <p:cNvSpPr/>
            <p:nvPr/>
          </p:nvSpPr>
          <p:spPr>
            <a:xfrm>
              <a:off x="891470" y="4323646"/>
              <a:ext cx="223220" cy="235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8" extrusionOk="0">
                  <a:moveTo>
                    <a:pt x="0" y="16934"/>
                  </a:moveTo>
                  <a:cubicBezTo>
                    <a:pt x="4050" y="15272"/>
                    <a:pt x="8100" y="13611"/>
                    <a:pt x="11475" y="11118"/>
                  </a:cubicBezTo>
                  <a:cubicBezTo>
                    <a:pt x="14850" y="8626"/>
                    <a:pt x="17550" y="5303"/>
                    <a:pt x="19012" y="3122"/>
                  </a:cubicBezTo>
                  <a:cubicBezTo>
                    <a:pt x="20475" y="941"/>
                    <a:pt x="20700" y="-97"/>
                    <a:pt x="20138" y="7"/>
                  </a:cubicBezTo>
                  <a:cubicBezTo>
                    <a:pt x="19575" y="111"/>
                    <a:pt x="18225" y="1357"/>
                    <a:pt x="15862" y="4265"/>
                  </a:cubicBezTo>
                  <a:cubicBezTo>
                    <a:pt x="13500" y="7172"/>
                    <a:pt x="10125" y="11741"/>
                    <a:pt x="8325" y="14545"/>
                  </a:cubicBezTo>
                  <a:cubicBezTo>
                    <a:pt x="6525" y="17349"/>
                    <a:pt x="6300" y="18388"/>
                    <a:pt x="6412" y="19426"/>
                  </a:cubicBezTo>
                  <a:cubicBezTo>
                    <a:pt x="6525" y="20465"/>
                    <a:pt x="6975" y="21503"/>
                    <a:pt x="9562" y="20880"/>
                  </a:cubicBezTo>
                  <a:cubicBezTo>
                    <a:pt x="12150" y="20257"/>
                    <a:pt x="16875" y="17972"/>
                    <a:pt x="21600" y="156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799" name="Line"/>
            <p:cNvSpPr/>
            <p:nvPr/>
          </p:nvSpPr>
          <p:spPr>
            <a:xfrm>
              <a:off x="1179144" y="4171424"/>
              <a:ext cx="75059" cy="389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543" extrusionOk="0">
                  <a:moveTo>
                    <a:pt x="21129" y="0"/>
                  </a:moveTo>
                  <a:cubicBezTo>
                    <a:pt x="19820" y="2314"/>
                    <a:pt x="18511" y="4629"/>
                    <a:pt x="14911" y="7714"/>
                  </a:cubicBezTo>
                  <a:cubicBezTo>
                    <a:pt x="11311" y="10800"/>
                    <a:pt x="5420" y="14657"/>
                    <a:pt x="2474" y="16971"/>
                  </a:cubicBezTo>
                  <a:cubicBezTo>
                    <a:pt x="-471" y="19286"/>
                    <a:pt x="-471" y="20057"/>
                    <a:pt x="838" y="20636"/>
                  </a:cubicBezTo>
                  <a:cubicBezTo>
                    <a:pt x="2147" y="21214"/>
                    <a:pt x="4765" y="21600"/>
                    <a:pt x="7056" y="21536"/>
                  </a:cubicBezTo>
                  <a:cubicBezTo>
                    <a:pt x="9347" y="21471"/>
                    <a:pt x="11311" y="20957"/>
                    <a:pt x="13274" y="204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0" name="Line"/>
            <p:cNvSpPr/>
            <p:nvPr/>
          </p:nvSpPr>
          <p:spPr>
            <a:xfrm>
              <a:off x="1355031" y="4275187"/>
              <a:ext cx="436295" cy="238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263" extrusionOk="0">
                  <a:moveTo>
                    <a:pt x="7387" y="1948"/>
                  </a:moveTo>
                  <a:cubicBezTo>
                    <a:pt x="5673" y="3401"/>
                    <a:pt x="3958" y="4855"/>
                    <a:pt x="2815" y="6101"/>
                  </a:cubicBezTo>
                  <a:cubicBezTo>
                    <a:pt x="1673" y="7348"/>
                    <a:pt x="1101" y="8386"/>
                    <a:pt x="644" y="9425"/>
                  </a:cubicBezTo>
                  <a:cubicBezTo>
                    <a:pt x="187" y="10463"/>
                    <a:pt x="-156" y="11501"/>
                    <a:pt x="73" y="12021"/>
                  </a:cubicBezTo>
                  <a:cubicBezTo>
                    <a:pt x="301" y="12540"/>
                    <a:pt x="1101" y="12540"/>
                    <a:pt x="2587" y="12436"/>
                  </a:cubicBezTo>
                  <a:cubicBezTo>
                    <a:pt x="4073" y="12332"/>
                    <a:pt x="6244" y="12125"/>
                    <a:pt x="7673" y="12332"/>
                  </a:cubicBezTo>
                  <a:cubicBezTo>
                    <a:pt x="9101" y="12540"/>
                    <a:pt x="9787" y="13163"/>
                    <a:pt x="10187" y="13994"/>
                  </a:cubicBezTo>
                  <a:cubicBezTo>
                    <a:pt x="10587" y="14825"/>
                    <a:pt x="10701" y="15863"/>
                    <a:pt x="10073" y="16901"/>
                  </a:cubicBezTo>
                  <a:cubicBezTo>
                    <a:pt x="9444" y="17940"/>
                    <a:pt x="8073" y="18978"/>
                    <a:pt x="6873" y="19498"/>
                  </a:cubicBezTo>
                  <a:cubicBezTo>
                    <a:pt x="5673" y="20017"/>
                    <a:pt x="4644" y="20017"/>
                    <a:pt x="4415" y="20017"/>
                  </a:cubicBezTo>
                  <a:cubicBezTo>
                    <a:pt x="4187" y="20017"/>
                    <a:pt x="4758" y="20017"/>
                    <a:pt x="6758" y="18978"/>
                  </a:cubicBezTo>
                  <a:cubicBezTo>
                    <a:pt x="8758" y="17940"/>
                    <a:pt x="12187" y="15863"/>
                    <a:pt x="14358" y="13163"/>
                  </a:cubicBezTo>
                  <a:cubicBezTo>
                    <a:pt x="16530" y="10463"/>
                    <a:pt x="17444" y="7140"/>
                    <a:pt x="17844" y="4855"/>
                  </a:cubicBezTo>
                  <a:cubicBezTo>
                    <a:pt x="18244" y="2571"/>
                    <a:pt x="18130" y="1325"/>
                    <a:pt x="17787" y="598"/>
                  </a:cubicBezTo>
                  <a:cubicBezTo>
                    <a:pt x="17444" y="-129"/>
                    <a:pt x="16873" y="-337"/>
                    <a:pt x="15958" y="805"/>
                  </a:cubicBezTo>
                  <a:cubicBezTo>
                    <a:pt x="15044" y="1948"/>
                    <a:pt x="13787" y="4440"/>
                    <a:pt x="12987" y="7244"/>
                  </a:cubicBezTo>
                  <a:cubicBezTo>
                    <a:pt x="12187" y="10048"/>
                    <a:pt x="11844" y="13163"/>
                    <a:pt x="11730" y="15240"/>
                  </a:cubicBezTo>
                  <a:cubicBezTo>
                    <a:pt x="11615" y="17317"/>
                    <a:pt x="11730" y="18355"/>
                    <a:pt x="13387" y="19186"/>
                  </a:cubicBezTo>
                  <a:cubicBezTo>
                    <a:pt x="15044" y="20017"/>
                    <a:pt x="18244" y="20640"/>
                    <a:pt x="21444" y="212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1" name="Line"/>
            <p:cNvSpPr/>
            <p:nvPr/>
          </p:nvSpPr>
          <p:spPr>
            <a:xfrm>
              <a:off x="2105228" y="3999359"/>
              <a:ext cx="13953" cy="346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30"/>
                  </a:moveTo>
                  <a:cubicBezTo>
                    <a:pt x="21600" y="1015"/>
                    <a:pt x="21600" y="0"/>
                    <a:pt x="21600" y="0"/>
                  </a:cubicBezTo>
                  <a:cubicBezTo>
                    <a:pt x="21600" y="0"/>
                    <a:pt x="21600" y="1015"/>
                    <a:pt x="18000" y="4784"/>
                  </a:cubicBezTo>
                  <a:cubicBezTo>
                    <a:pt x="14400" y="8553"/>
                    <a:pt x="7200" y="1507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2" name="Line"/>
            <p:cNvSpPr/>
            <p:nvPr/>
          </p:nvSpPr>
          <p:spPr>
            <a:xfrm>
              <a:off x="2056399" y="4562059"/>
              <a:ext cx="34879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4400"/>
                    <a:pt x="0" y="7200"/>
                    <a:pt x="3600" y="3600"/>
                  </a:cubicBezTo>
                  <a:cubicBezTo>
                    <a:pt x="7200" y="0"/>
                    <a:pt x="144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3" name="Line"/>
            <p:cNvSpPr/>
            <p:nvPr/>
          </p:nvSpPr>
          <p:spPr>
            <a:xfrm>
              <a:off x="3870062" y="3480837"/>
              <a:ext cx="4185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4" name="Line"/>
            <p:cNvSpPr/>
            <p:nvPr/>
          </p:nvSpPr>
          <p:spPr>
            <a:xfrm>
              <a:off x="4072355" y="3487812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5" name="Line"/>
            <p:cNvSpPr/>
            <p:nvPr/>
          </p:nvSpPr>
          <p:spPr>
            <a:xfrm>
              <a:off x="4239770" y="3494788"/>
              <a:ext cx="34879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6" name="Line"/>
            <p:cNvSpPr/>
            <p:nvPr/>
          </p:nvSpPr>
          <p:spPr>
            <a:xfrm>
              <a:off x="4442063" y="3494788"/>
              <a:ext cx="41855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7" name="Line"/>
            <p:cNvSpPr/>
            <p:nvPr/>
          </p:nvSpPr>
          <p:spPr>
            <a:xfrm>
              <a:off x="4623430" y="3494788"/>
              <a:ext cx="13952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8" name="Line"/>
            <p:cNvSpPr/>
            <p:nvPr/>
          </p:nvSpPr>
          <p:spPr>
            <a:xfrm>
              <a:off x="4832698" y="3480837"/>
              <a:ext cx="4185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09" name="Line"/>
            <p:cNvSpPr/>
            <p:nvPr/>
          </p:nvSpPr>
          <p:spPr>
            <a:xfrm>
              <a:off x="5055918" y="3473861"/>
              <a:ext cx="34879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0" name="Line"/>
            <p:cNvSpPr/>
            <p:nvPr/>
          </p:nvSpPr>
          <p:spPr>
            <a:xfrm>
              <a:off x="5265187" y="3473861"/>
              <a:ext cx="27903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1" name="Line"/>
            <p:cNvSpPr/>
            <p:nvPr/>
          </p:nvSpPr>
          <p:spPr>
            <a:xfrm>
              <a:off x="5481431" y="3440018"/>
              <a:ext cx="69758" cy="19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20532"/>
                  </a:moveTo>
                  <a:cubicBezTo>
                    <a:pt x="2160" y="10932"/>
                    <a:pt x="4320" y="1332"/>
                    <a:pt x="7920" y="132"/>
                  </a:cubicBezTo>
                  <a:cubicBezTo>
                    <a:pt x="11520" y="-1068"/>
                    <a:pt x="16560" y="6132"/>
                    <a:pt x="21600" y="133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2" name="Line"/>
            <p:cNvSpPr/>
            <p:nvPr/>
          </p:nvSpPr>
          <p:spPr>
            <a:xfrm>
              <a:off x="5732554" y="3445959"/>
              <a:ext cx="6977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3" name="Line"/>
            <p:cNvSpPr/>
            <p:nvPr/>
          </p:nvSpPr>
          <p:spPr>
            <a:xfrm>
              <a:off x="5934848" y="3432008"/>
              <a:ext cx="34879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4" name="Line"/>
            <p:cNvSpPr/>
            <p:nvPr/>
          </p:nvSpPr>
          <p:spPr>
            <a:xfrm>
              <a:off x="6213873" y="3390154"/>
              <a:ext cx="34878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5" name="Line"/>
            <p:cNvSpPr/>
            <p:nvPr/>
          </p:nvSpPr>
          <p:spPr>
            <a:xfrm>
              <a:off x="6388208" y="3362213"/>
              <a:ext cx="62837" cy="27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7" h="19966" extrusionOk="0">
                  <a:moveTo>
                    <a:pt x="2333" y="19966"/>
                  </a:moveTo>
                  <a:cubicBezTo>
                    <a:pt x="790" y="11658"/>
                    <a:pt x="-753" y="3351"/>
                    <a:pt x="404" y="858"/>
                  </a:cubicBezTo>
                  <a:cubicBezTo>
                    <a:pt x="1561" y="-1634"/>
                    <a:pt x="5418" y="1689"/>
                    <a:pt x="9276" y="5843"/>
                  </a:cubicBezTo>
                  <a:cubicBezTo>
                    <a:pt x="13133" y="9997"/>
                    <a:pt x="16990" y="14981"/>
                    <a:pt x="20847" y="199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6" name="Line"/>
            <p:cNvSpPr/>
            <p:nvPr/>
          </p:nvSpPr>
          <p:spPr>
            <a:xfrm>
              <a:off x="6679160" y="3361008"/>
              <a:ext cx="57886" cy="29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2" h="20827" extrusionOk="0">
                  <a:moveTo>
                    <a:pt x="744" y="20827"/>
                  </a:moveTo>
                  <a:cubicBezTo>
                    <a:pt x="-87" y="10858"/>
                    <a:pt x="-918" y="889"/>
                    <a:pt x="2405" y="58"/>
                  </a:cubicBezTo>
                  <a:cubicBezTo>
                    <a:pt x="5728" y="-773"/>
                    <a:pt x="13205" y="7535"/>
                    <a:pt x="20682" y="158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7" name="Line"/>
            <p:cNvSpPr/>
            <p:nvPr/>
          </p:nvSpPr>
          <p:spPr>
            <a:xfrm>
              <a:off x="7002118" y="3370262"/>
              <a:ext cx="55807" cy="19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20532"/>
                  </a:moveTo>
                  <a:cubicBezTo>
                    <a:pt x="3600" y="10932"/>
                    <a:pt x="7200" y="1332"/>
                    <a:pt x="10800" y="132"/>
                  </a:cubicBezTo>
                  <a:cubicBezTo>
                    <a:pt x="14400" y="-1068"/>
                    <a:pt x="18000" y="6132"/>
                    <a:pt x="21600" y="133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8" name="Line"/>
            <p:cNvSpPr/>
            <p:nvPr/>
          </p:nvSpPr>
          <p:spPr>
            <a:xfrm>
              <a:off x="453707" y="4887248"/>
              <a:ext cx="237214" cy="490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9" h="21513" extrusionOk="0">
                  <a:moveTo>
                    <a:pt x="12077" y="4396"/>
                  </a:moveTo>
                  <a:cubicBezTo>
                    <a:pt x="13300" y="3377"/>
                    <a:pt x="14522" y="2358"/>
                    <a:pt x="15236" y="1543"/>
                  </a:cubicBezTo>
                  <a:cubicBezTo>
                    <a:pt x="15949" y="728"/>
                    <a:pt x="16153" y="117"/>
                    <a:pt x="15541" y="15"/>
                  </a:cubicBezTo>
                  <a:cubicBezTo>
                    <a:pt x="14930" y="-87"/>
                    <a:pt x="13504" y="321"/>
                    <a:pt x="10855" y="1645"/>
                  </a:cubicBezTo>
                  <a:cubicBezTo>
                    <a:pt x="8205" y="2970"/>
                    <a:pt x="4334" y="5211"/>
                    <a:pt x="2194" y="6638"/>
                  </a:cubicBezTo>
                  <a:cubicBezTo>
                    <a:pt x="55" y="8064"/>
                    <a:pt x="-353" y="8675"/>
                    <a:pt x="258" y="8981"/>
                  </a:cubicBezTo>
                  <a:cubicBezTo>
                    <a:pt x="870" y="9287"/>
                    <a:pt x="2500" y="9287"/>
                    <a:pt x="5760" y="9236"/>
                  </a:cubicBezTo>
                  <a:cubicBezTo>
                    <a:pt x="9021" y="9185"/>
                    <a:pt x="13911" y="9083"/>
                    <a:pt x="16968" y="9541"/>
                  </a:cubicBezTo>
                  <a:cubicBezTo>
                    <a:pt x="20024" y="10000"/>
                    <a:pt x="21247" y="11019"/>
                    <a:pt x="20636" y="12445"/>
                  </a:cubicBezTo>
                  <a:cubicBezTo>
                    <a:pt x="20024" y="13871"/>
                    <a:pt x="17579" y="15705"/>
                    <a:pt x="13911" y="17285"/>
                  </a:cubicBezTo>
                  <a:cubicBezTo>
                    <a:pt x="10243" y="18864"/>
                    <a:pt x="5353" y="20188"/>
                    <a:pt x="462" y="215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19" name="Line"/>
            <p:cNvSpPr/>
            <p:nvPr/>
          </p:nvSpPr>
          <p:spPr>
            <a:xfrm>
              <a:off x="760813" y="4918912"/>
              <a:ext cx="423634" cy="418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355" extrusionOk="0">
                  <a:moveTo>
                    <a:pt x="5571" y="9913"/>
                  </a:moveTo>
                  <a:cubicBezTo>
                    <a:pt x="5689" y="9082"/>
                    <a:pt x="5807" y="8252"/>
                    <a:pt x="5571" y="7836"/>
                  </a:cubicBezTo>
                  <a:cubicBezTo>
                    <a:pt x="5335" y="7421"/>
                    <a:pt x="4744" y="7421"/>
                    <a:pt x="4154" y="7955"/>
                  </a:cubicBezTo>
                  <a:cubicBezTo>
                    <a:pt x="3564" y="8489"/>
                    <a:pt x="2974" y="9557"/>
                    <a:pt x="2266" y="11515"/>
                  </a:cubicBezTo>
                  <a:cubicBezTo>
                    <a:pt x="1557" y="13474"/>
                    <a:pt x="731" y="16322"/>
                    <a:pt x="318" y="18162"/>
                  </a:cubicBezTo>
                  <a:cubicBezTo>
                    <a:pt x="-95" y="20001"/>
                    <a:pt x="-95" y="20832"/>
                    <a:pt x="259" y="21188"/>
                  </a:cubicBezTo>
                  <a:cubicBezTo>
                    <a:pt x="613" y="21544"/>
                    <a:pt x="1321" y="21425"/>
                    <a:pt x="2915" y="19882"/>
                  </a:cubicBezTo>
                  <a:cubicBezTo>
                    <a:pt x="4508" y="18340"/>
                    <a:pt x="6987" y="15373"/>
                    <a:pt x="8757" y="12049"/>
                  </a:cubicBezTo>
                  <a:cubicBezTo>
                    <a:pt x="10528" y="8726"/>
                    <a:pt x="11590" y="5047"/>
                    <a:pt x="12239" y="2852"/>
                  </a:cubicBezTo>
                  <a:cubicBezTo>
                    <a:pt x="12889" y="656"/>
                    <a:pt x="13125" y="-56"/>
                    <a:pt x="13361" y="3"/>
                  </a:cubicBezTo>
                  <a:cubicBezTo>
                    <a:pt x="13597" y="63"/>
                    <a:pt x="13833" y="893"/>
                    <a:pt x="13479" y="3504"/>
                  </a:cubicBezTo>
                  <a:cubicBezTo>
                    <a:pt x="13125" y="6115"/>
                    <a:pt x="12180" y="10507"/>
                    <a:pt x="11472" y="13355"/>
                  </a:cubicBezTo>
                  <a:cubicBezTo>
                    <a:pt x="10764" y="16203"/>
                    <a:pt x="10292" y="17509"/>
                    <a:pt x="10056" y="18458"/>
                  </a:cubicBezTo>
                  <a:cubicBezTo>
                    <a:pt x="9820" y="19408"/>
                    <a:pt x="9820" y="20001"/>
                    <a:pt x="10115" y="20179"/>
                  </a:cubicBezTo>
                  <a:cubicBezTo>
                    <a:pt x="10410" y="20357"/>
                    <a:pt x="11000" y="20120"/>
                    <a:pt x="12357" y="18696"/>
                  </a:cubicBezTo>
                  <a:cubicBezTo>
                    <a:pt x="13715" y="17271"/>
                    <a:pt x="15839" y="14660"/>
                    <a:pt x="17315" y="13118"/>
                  </a:cubicBezTo>
                  <a:cubicBezTo>
                    <a:pt x="18790" y="11575"/>
                    <a:pt x="19616" y="11100"/>
                    <a:pt x="20089" y="11219"/>
                  </a:cubicBezTo>
                  <a:cubicBezTo>
                    <a:pt x="20561" y="11337"/>
                    <a:pt x="20679" y="12049"/>
                    <a:pt x="20620" y="13058"/>
                  </a:cubicBezTo>
                  <a:cubicBezTo>
                    <a:pt x="20561" y="14067"/>
                    <a:pt x="20325" y="15373"/>
                    <a:pt x="20207" y="16381"/>
                  </a:cubicBezTo>
                  <a:cubicBezTo>
                    <a:pt x="20089" y="17390"/>
                    <a:pt x="20089" y="18102"/>
                    <a:pt x="20325" y="18043"/>
                  </a:cubicBezTo>
                  <a:cubicBezTo>
                    <a:pt x="20561" y="17984"/>
                    <a:pt x="21033" y="17153"/>
                    <a:pt x="21505" y="1632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0" name="Line"/>
            <p:cNvSpPr/>
            <p:nvPr/>
          </p:nvSpPr>
          <p:spPr>
            <a:xfrm>
              <a:off x="1238119" y="5089582"/>
              <a:ext cx="346143" cy="1955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1123" extrusionOk="0">
                  <a:moveTo>
                    <a:pt x="131" y="5558"/>
                  </a:moveTo>
                  <a:cubicBezTo>
                    <a:pt x="846" y="4051"/>
                    <a:pt x="1562" y="2544"/>
                    <a:pt x="1919" y="2418"/>
                  </a:cubicBezTo>
                  <a:cubicBezTo>
                    <a:pt x="2277" y="2293"/>
                    <a:pt x="2277" y="3548"/>
                    <a:pt x="1848" y="6311"/>
                  </a:cubicBezTo>
                  <a:cubicBezTo>
                    <a:pt x="1419" y="9074"/>
                    <a:pt x="560" y="13344"/>
                    <a:pt x="203" y="16107"/>
                  </a:cubicBezTo>
                  <a:cubicBezTo>
                    <a:pt x="-155" y="18869"/>
                    <a:pt x="-12" y="20125"/>
                    <a:pt x="417" y="20753"/>
                  </a:cubicBezTo>
                  <a:cubicBezTo>
                    <a:pt x="846" y="21381"/>
                    <a:pt x="1562" y="21381"/>
                    <a:pt x="3278" y="19372"/>
                  </a:cubicBezTo>
                  <a:cubicBezTo>
                    <a:pt x="4995" y="17362"/>
                    <a:pt x="7713" y="13344"/>
                    <a:pt x="9215" y="10707"/>
                  </a:cubicBezTo>
                  <a:cubicBezTo>
                    <a:pt x="10717" y="8069"/>
                    <a:pt x="11003" y="6814"/>
                    <a:pt x="11146" y="5432"/>
                  </a:cubicBezTo>
                  <a:cubicBezTo>
                    <a:pt x="11289" y="4051"/>
                    <a:pt x="11289" y="2544"/>
                    <a:pt x="10860" y="1790"/>
                  </a:cubicBezTo>
                  <a:cubicBezTo>
                    <a:pt x="10430" y="1037"/>
                    <a:pt x="9572" y="1037"/>
                    <a:pt x="7999" y="2041"/>
                  </a:cubicBezTo>
                  <a:cubicBezTo>
                    <a:pt x="6425" y="3046"/>
                    <a:pt x="4136" y="5055"/>
                    <a:pt x="2563" y="6562"/>
                  </a:cubicBezTo>
                  <a:cubicBezTo>
                    <a:pt x="989" y="8069"/>
                    <a:pt x="131" y="9074"/>
                    <a:pt x="60" y="9200"/>
                  </a:cubicBezTo>
                  <a:cubicBezTo>
                    <a:pt x="-12" y="9325"/>
                    <a:pt x="703" y="8572"/>
                    <a:pt x="2134" y="6939"/>
                  </a:cubicBezTo>
                  <a:cubicBezTo>
                    <a:pt x="3564" y="5307"/>
                    <a:pt x="5710" y="2795"/>
                    <a:pt x="7140" y="1414"/>
                  </a:cubicBezTo>
                  <a:cubicBezTo>
                    <a:pt x="8571" y="32"/>
                    <a:pt x="9286" y="-219"/>
                    <a:pt x="9930" y="158"/>
                  </a:cubicBezTo>
                  <a:cubicBezTo>
                    <a:pt x="10573" y="534"/>
                    <a:pt x="11146" y="1539"/>
                    <a:pt x="11432" y="3423"/>
                  </a:cubicBezTo>
                  <a:cubicBezTo>
                    <a:pt x="11718" y="5307"/>
                    <a:pt x="11718" y="8069"/>
                    <a:pt x="11718" y="10204"/>
                  </a:cubicBezTo>
                  <a:cubicBezTo>
                    <a:pt x="11718" y="12339"/>
                    <a:pt x="11718" y="13846"/>
                    <a:pt x="12004" y="14976"/>
                  </a:cubicBezTo>
                  <a:cubicBezTo>
                    <a:pt x="12290" y="16107"/>
                    <a:pt x="12862" y="16860"/>
                    <a:pt x="14150" y="16609"/>
                  </a:cubicBezTo>
                  <a:cubicBezTo>
                    <a:pt x="15437" y="16358"/>
                    <a:pt x="17440" y="15102"/>
                    <a:pt x="18727" y="13846"/>
                  </a:cubicBezTo>
                  <a:cubicBezTo>
                    <a:pt x="20015" y="12590"/>
                    <a:pt x="20587" y="11334"/>
                    <a:pt x="20944" y="9702"/>
                  </a:cubicBezTo>
                  <a:cubicBezTo>
                    <a:pt x="21302" y="8069"/>
                    <a:pt x="21445" y="6060"/>
                    <a:pt x="21087" y="4804"/>
                  </a:cubicBezTo>
                  <a:cubicBezTo>
                    <a:pt x="20730" y="3548"/>
                    <a:pt x="19871" y="3046"/>
                    <a:pt x="18298" y="3925"/>
                  </a:cubicBezTo>
                  <a:cubicBezTo>
                    <a:pt x="16724" y="4804"/>
                    <a:pt x="14436" y="7065"/>
                    <a:pt x="13005" y="8572"/>
                  </a:cubicBezTo>
                  <a:cubicBezTo>
                    <a:pt x="11575" y="10079"/>
                    <a:pt x="11003" y="10832"/>
                    <a:pt x="10573" y="11837"/>
                  </a:cubicBezTo>
                  <a:cubicBezTo>
                    <a:pt x="10144" y="12841"/>
                    <a:pt x="9858" y="14097"/>
                    <a:pt x="10287" y="14474"/>
                  </a:cubicBezTo>
                  <a:cubicBezTo>
                    <a:pt x="10717" y="14851"/>
                    <a:pt x="11861" y="14348"/>
                    <a:pt x="13005" y="138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1" name="Line"/>
            <p:cNvSpPr/>
            <p:nvPr/>
          </p:nvSpPr>
          <p:spPr>
            <a:xfrm>
              <a:off x="1652906" y="4952694"/>
              <a:ext cx="47737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20157" y="0"/>
                  </a:moveTo>
                  <a:cubicBezTo>
                    <a:pt x="12302" y="3529"/>
                    <a:pt x="4448" y="7059"/>
                    <a:pt x="1502" y="10659"/>
                  </a:cubicBezTo>
                  <a:cubicBezTo>
                    <a:pt x="-1443" y="14259"/>
                    <a:pt x="521" y="17929"/>
                    <a:pt x="248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2" name="Line"/>
            <p:cNvSpPr/>
            <p:nvPr/>
          </p:nvSpPr>
          <p:spPr>
            <a:xfrm>
              <a:off x="1934597" y="4881698"/>
              <a:ext cx="160268" cy="400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483" extrusionOk="0">
                  <a:moveTo>
                    <a:pt x="4130" y="16173"/>
                  </a:moveTo>
                  <a:cubicBezTo>
                    <a:pt x="2896" y="17422"/>
                    <a:pt x="1661" y="18670"/>
                    <a:pt x="890" y="19669"/>
                  </a:cubicBezTo>
                  <a:cubicBezTo>
                    <a:pt x="119" y="20668"/>
                    <a:pt x="-190" y="21417"/>
                    <a:pt x="119" y="21480"/>
                  </a:cubicBezTo>
                  <a:cubicBezTo>
                    <a:pt x="427" y="21542"/>
                    <a:pt x="1353" y="20918"/>
                    <a:pt x="3359" y="18358"/>
                  </a:cubicBezTo>
                  <a:cubicBezTo>
                    <a:pt x="5364" y="15799"/>
                    <a:pt x="8450" y="11304"/>
                    <a:pt x="10147" y="8182"/>
                  </a:cubicBezTo>
                  <a:cubicBezTo>
                    <a:pt x="11844" y="5061"/>
                    <a:pt x="12153" y="3313"/>
                    <a:pt x="12616" y="2065"/>
                  </a:cubicBezTo>
                  <a:cubicBezTo>
                    <a:pt x="13079" y="816"/>
                    <a:pt x="13696" y="67"/>
                    <a:pt x="14313" y="4"/>
                  </a:cubicBezTo>
                  <a:cubicBezTo>
                    <a:pt x="14930" y="-58"/>
                    <a:pt x="15547" y="566"/>
                    <a:pt x="16319" y="2689"/>
                  </a:cubicBezTo>
                  <a:cubicBezTo>
                    <a:pt x="17090" y="4811"/>
                    <a:pt x="18016" y="8432"/>
                    <a:pt x="19096" y="11117"/>
                  </a:cubicBezTo>
                  <a:cubicBezTo>
                    <a:pt x="20176" y="13801"/>
                    <a:pt x="21410" y="15549"/>
                    <a:pt x="21256" y="16922"/>
                  </a:cubicBezTo>
                  <a:cubicBezTo>
                    <a:pt x="21101" y="18296"/>
                    <a:pt x="19559" y="19295"/>
                    <a:pt x="18016" y="202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3" name="Line"/>
            <p:cNvSpPr/>
            <p:nvPr/>
          </p:nvSpPr>
          <p:spPr>
            <a:xfrm>
              <a:off x="1944789" y="5106158"/>
              <a:ext cx="216246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4" name="Line"/>
            <p:cNvSpPr/>
            <p:nvPr/>
          </p:nvSpPr>
          <p:spPr>
            <a:xfrm>
              <a:off x="2363327" y="4980597"/>
              <a:ext cx="132537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5" name="Line"/>
            <p:cNvSpPr/>
            <p:nvPr/>
          </p:nvSpPr>
          <p:spPr>
            <a:xfrm>
              <a:off x="2321473" y="5078255"/>
              <a:ext cx="160440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6" name="Line"/>
            <p:cNvSpPr/>
            <p:nvPr/>
          </p:nvSpPr>
          <p:spPr>
            <a:xfrm>
              <a:off x="2678454" y="4803681"/>
              <a:ext cx="256875" cy="359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298" extrusionOk="0">
                  <a:moveTo>
                    <a:pt x="13909" y="5102"/>
                  </a:moveTo>
                  <a:cubicBezTo>
                    <a:pt x="13714" y="4414"/>
                    <a:pt x="13520" y="3726"/>
                    <a:pt x="13909" y="3107"/>
                  </a:cubicBezTo>
                  <a:cubicBezTo>
                    <a:pt x="14298" y="2488"/>
                    <a:pt x="15271" y="1938"/>
                    <a:pt x="16439" y="1387"/>
                  </a:cubicBezTo>
                  <a:cubicBezTo>
                    <a:pt x="17606" y="837"/>
                    <a:pt x="18968" y="287"/>
                    <a:pt x="19066" y="80"/>
                  </a:cubicBezTo>
                  <a:cubicBezTo>
                    <a:pt x="19163" y="-126"/>
                    <a:pt x="17995" y="12"/>
                    <a:pt x="15952" y="1112"/>
                  </a:cubicBezTo>
                  <a:cubicBezTo>
                    <a:pt x="13909" y="2213"/>
                    <a:pt x="10990" y="4277"/>
                    <a:pt x="8168" y="6959"/>
                  </a:cubicBezTo>
                  <a:cubicBezTo>
                    <a:pt x="5347" y="9642"/>
                    <a:pt x="2622" y="12944"/>
                    <a:pt x="1260" y="15077"/>
                  </a:cubicBezTo>
                  <a:cubicBezTo>
                    <a:pt x="-102" y="17209"/>
                    <a:pt x="-102" y="18172"/>
                    <a:pt x="93" y="18998"/>
                  </a:cubicBezTo>
                  <a:cubicBezTo>
                    <a:pt x="287" y="19823"/>
                    <a:pt x="676" y="20511"/>
                    <a:pt x="2720" y="20924"/>
                  </a:cubicBezTo>
                  <a:cubicBezTo>
                    <a:pt x="4763" y="21336"/>
                    <a:pt x="8460" y="21474"/>
                    <a:pt x="11866" y="20992"/>
                  </a:cubicBezTo>
                  <a:cubicBezTo>
                    <a:pt x="15271" y="20511"/>
                    <a:pt x="18384" y="19410"/>
                    <a:pt x="21498" y="183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7" name="Line"/>
            <p:cNvSpPr/>
            <p:nvPr/>
          </p:nvSpPr>
          <p:spPr>
            <a:xfrm>
              <a:off x="2767913" y="5036402"/>
              <a:ext cx="188343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8" name="Line"/>
            <p:cNvSpPr/>
            <p:nvPr/>
          </p:nvSpPr>
          <p:spPr>
            <a:xfrm>
              <a:off x="2949279" y="4721067"/>
              <a:ext cx="181368" cy="419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21600" y="4346"/>
                  </a:moveTo>
                  <a:cubicBezTo>
                    <a:pt x="19938" y="2922"/>
                    <a:pt x="18277" y="1498"/>
                    <a:pt x="16200" y="726"/>
                  </a:cubicBezTo>
                  <a:cubicBezTo>
                    <a:pt x="14123" y="-45"/>
                    <a:pt x="11631" y="-164"/>
                    <a:pt x="9969" y="192"/>
                  </a:cubicBezTo>
                  <a:cubicBezTo>
                    <a:pt x="8308" y="548"/>
                    <a:pt x="7477" y="1379"/>
                    <a:pt x="6923" y="3931"/>
                  </a:cubicBezTo>
                  <a:cubicBezTo>
                    <a:pt x="6369" y="6482"/>
                    <a:pt x="6092" y="10755"/>
                    <a:pt x="5954" y="13781"/>
                  </a:cubicBezTo>
                  <a:cubicBezTo>
                    <a:pt x="5815" y="16807"/>
                    <a:pt x="5815" y="18588"/>
                    <a:pt x="4846" y="19656"/>
                  </a:cubicBezTo>
                  <a:cubicBezTo>
                    <a:pt x="3877" y="20724"/>
                    <a:pt x="1938" y="21080"/>
                    <a:pt x="0" y="214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29" name="Line"/>
            <p:cNvSpPr/>
            <p:nvPr/>
          </p:nvSpPr>
          <p:spPr>
            <a:xfrm>
              <a:off x="2921377" y="4924792"/>
              <a:ext cx="327855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370" y="17829"/>
                    <a:pt x="6740" y="14057"/>
                    <a:pt x="10340" y="10457"/>
                  </a:cubicBezTo>
                  <a:cubicBezTo>
                    <a:pt x="13940" y="6857"/>
                    <a:pt x="17770" y="34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0" name="Line"/>
            <p:cNvSpPr/>
            <p:nvPr/>
          </p:nvSpPr>
          <p:spPr>
            <a:xfrm>
              <a:off x="3158548" y="4714791"/>
              <a:ext cx="132538" cy="386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1" extrusionOk="0">
                  <a:moveTo>
                    <a:pt x="21600" y="2327"/>
                  </a:moveTo>
                  <a:cubicBezTo>
                    <a:pt x="21221" y="1565"/>
                    <a:pt x="20842" y="802"/>
                    <a:pt x="19516" y="358"/>
                  </a:cubicBezTo>
                  <a:cubicBezTo>
                    <a:pt x="18189" y="-87"/>
                    <a:pt x="15916" y="-214"/>
                    <a:pt x="13832" y="548"/>
                  </a:cubicBezTo>
                  <a:cubicBezTo>
                    <a:pt x="11747" y="1311"/>
                    <a:pt x="9853" y="2962"/>
                    <a:pt x="8147" y="6012"/>
                  </a:cubicBezTo>
                  <a:cubicBezTo>
                    <a:pt x="6442" y="9061"/>
                    <a:pt x="4926" y="13508"/>
                    <a:pt x="4737" y="16367"/>
                  </a:cubicBezTo>
                  <a:cubicBezTo>
                    <a:pt x="4547" y="19226"/>
                    <a:pt x="5684" y="20497"/>
                    <a:pt x="5116" y="20941"/>
                  </a:cubicBezTo>
                  <a:cubicBezTo>
                    <a:pt x="4547" y="21386"/>
                    <a:pt x="2274" y="21005"/>
                    <a:pt x="0" y="206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1" name="Line"/>
            <p:cNvSpPr/>
            <p:nvPr/>
          </p:nvSpPr>
          <p:spPr>
            <a:xfrm>
              <a:off x="3116694" y="4871312"/>
              <a:ext cx="453417" cy="220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3" extrusionOk="0">
                  <a:moveTo>
                    <a:pt x="0" y="17814"/>
                  </a:moveTo>
                  <a:cubicBezTo>
                    <a:pt x="1329" y="17146"/>
                    <a:pt x="2658" y="16478"/>
                    <a:pt x="4265" y="15476"/>
                  </a:cubicBezTo>
                  <a:cubicBezTo>
                    <a:pt x="5871" y="14474"/>
                    <a:pt x="7754" y="13138"/>
                    <a:pt x="9471" y="11468"/>
                  </a:cubicBezTo>
                  <a:cubicBezTo>
                    <a:pt x="11188" y="9798"/>
                    <a:pt x="12738" y="7794"/>
                    <a:pt x="13846" y="6458"/>
                  </a:cubicBezTo>
                  <a:cubicBezTo>
                    <a:pt x="14954" y="5122"/>
                    <a:pt x="15618" y="4454"/>
                    <a:pt x="16006" y="3563"/>
                  </a:cubicBezTo>
                  <a:cubicBezTo>
                    <a:pt x="16394" y="2672"/>
                    <a:pt x="16505" y="1559"/>
                    <a:pt x="16283" y="891"/>
                  </a:cubicBezTo>
                  <a:cubicBezTo>
                    <a:pt x="16062" y="223"/>
                    <a:pt x="15508" y="0"/>
                    <a:pt x="14954" y="0"/>
                  </a:cubicBezTo>
                  <a:cubicBezTo>
                    <a:pt x="14400" y="0"/>
                    <a:pt x="13846" y="223"/>
                    <a:pt x="13126" y="2115"/>
                  </a:cubicBezTo>
                  <a:cubicBezTo>
                    <a:pt x="12406" y="4008"/>
                    <a:pt x="11520" y="7571"/>
                    <a:pt x="11022" y="10800"/>
                  </a:cubicBezTo>
                  <a:cubicBezTo>
                    <a:pt x="10523" y="14029"/>
                    <a:pt x="10412" y="16924"/>
                    <a:pt x="10523" y="18816"/>
                  </a:cubicBezTo>
                  <a:cubicBezTo>
                    <a:pt x="10634" y="20709"/>
                    <a:pt x="10966" y="21600"/>
                    <a:pt x="12572" y="20932"/>
                  </a:cubicBezTo>
                  <a:cubicBezTo>
                    <a:pt x="14178" y="20264"/>
                    <a:pt x="17058" y="18037"/>
                    <a:pt x="18775" y="16367"/>
                  </a:cubicBezTo>
                  <a:cubicBezTo>
                    <a:pt x="20492" y="14697"/>
                    <a:pt x="21046" y="13584"/>
                    <a:pt x="21600" y="124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2" name="Line"/>
            <p:cNvSpPr/>
            <p:nvPr/>
          </p:nvSpPr>
          <p:spPr>
            <a:xfrm>
              <a:off x="3483341" y="4932431"/>
              <a:ext cx="240234" cy="163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3" h="20235" extrusionOk="0">
                  <a:moveTo>
                    <a:pt x="10049" y="4238"/>
                  </a:moveTo>
                  <a:cubicBezTo>
                    <a:pt x="10457" y="2510"/>
                    <a:pt x="10864" y="782"/>
                    <a:pt x="10559" y="206"/>
                  </a:cubicBezTo>
                  <a:cubicBezTo>
                    <a:pt x="10253" y="-370"/>
                    <a:pt x="9234" y="206"/>
                    <a:pt x="7400" y="2654"/>
                  </a:cubicBezTo>
                  <a:cubicBezTo>
                    <a:pt x="5566" y="5102"/>
                    <a:pt x="2917" y="9422"/>
                    <a:pt x="1389" y="12446"/>
                  </a:cubicBezTo>
                  <a:cubicBezTo>
                    <a:pt x="-139" y="15470"/>
                    <a:pt x="-547" y="17198"/>
                    <a:pt x="879" y="18638"/>
                  </a:cubicBezTo>
                  <a:cubicBezTo>
                    <a:pt x="2306" y="20078"/>
                    <a:pt x="5566" y="21230"/>
                    <a:pt x="9234" y="18926"/>
                  </a:cubicBezTo>
                  <a:cubicBezTo>
                    <a:pt x="12902" y="16622"/>
                    <a:pt x="16978" y="10862"/>
                    <a:pt x="21053" y="51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3" name="Line"/>
            <p:cNvSpPr/>
            <p:nvPr/>
          </p:nvSpPr>
          <p:spPr>
            <a:xfrm>
              <a:off x="3681720" y="4722498"/>
              <a:ext cx="104636" cy="393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7" extrusionOk="0">
                  <a:moveTo>
                    <a:pt x="21600" y="0"/>
                  </a:moveTo>
                  <a:cubicBezTo>
                    <a:pt x="19680" y="3685"/>
                    <a:pt x="17760" y="7369"/>
                    <a:pt x="16320" y="10736"/>
                  </a:cubicBezTo>
                  <a:cubicBezTo>
                    <a:pt x="14880" y="14104"/>
                    <a:pt x="13920" y="17153"/>
                    <a:pt x="12720" y="18932"/>
                  </a:cubicBezTo>
                  <a:cubicBezTo>
                    <a:pt x="11520" y="20711"/>
                    <a:pt x="10080" y="21219"/>
                    <a:pt x="7920" y="21409"/>
                  </a:cubicBezTo>
                  <a:cubicBezTo>
                    <a:pt x="5760" y="21600"/>
                    <a:pt x="2880" y="21473"/>
                    <a:pt x="0" y="213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4" name="Line"/>
            <p:cNvSpPr/>
            <p:nvPr/>
          </p:nvSpPr>
          <p:spPr>
            <a:xfrm>
              <a:off x="3646842" y="4885519"/>
              <a:ext cx="284839" cy="1648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0976" extrusionOk="0">
                  <a:moveTo>
                    <a:pt x="0" y="20976"/>
                  </a:moveTo>
                  <a:cubicBezTo>
                    <a:pt x="702" y="20088"/>
                    <a:pt x="1405" y="19201"/>
                    <a:pt x="3161" y="18757"/>
                  </a:cubicBezTo>
                  <a:cubicBezTo>
                    <a:pt x="4917" y="18313"/>
                    <a:pt x="7727" y="18313"/>
                    <a:pt x="10361" y="16390"/>
                  </a:cubicBezTo>
                  <a:cubicBezTo>
                    <a:pt x="12995" y="14467"/>
                    <a:pt x="15454" y="10620"/>
                    <a:pt x="16946" y="7809"/>
                  </a:cubicBezTo>
                  <a:cubicBezTo>
                    <a:pt x="18439" y="4998"/>
                    <a:pt x="18966" y="3223"/>
                    <a:pt x="19581" y="1891"/>
                  </a:cubicBezTo>
                  <a:cubicBezTo>
                    <a:pt x="20195" y="560"/>
                    <a:pt x="20898" y="-328"/>
                    <a:pt x="21249" y="116"/>
                  </a:cubicBezTo>
                  <a:cubicBezTo>
                    <a:pt x="21600" y="560"/>
                    <a:pt x="21600" y="2335"/>
                    <a:pt x="21249" y="6330"/>
                  </a:cubicBezTo>
                  <a:cubicBezTo>
                    <a:pt x="20898" y="10324"/>
                    <a:pt x="20195" y="16538"/>
                    <a:pt x="19932" y="18905"/>
                  </a:cubicBezTo>
                  <a:cubicBezTo>
                    <a:pt x="19668" y="21272"/>
                    <a:pt x="19844" y="19793"/>
                    <a:pt x="20020" y="183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5" name="Line"/>
            <p:cNvSpPr/>
            <p:nvPr/>
          </p:nvSpPr>
          <p:spPr>
            <a:xfrm>
              <a:off x="3906048" y="4792255"/>
              <a:ext cx="33771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4" h="21600" extrusionOk="0">
                  <a:moveTo>
                    <a:pt x="20914" y="0"/>
                  </a:moveTo>
                  <a:cubicBezTo>
                    <a:pt x="13714" y="0"/>
                    <a:pt x="6514" y="0"/>
                    <a:pt x="2914" y="2000"/>
                  </a:cubicBezTo>
                  <a:cubicBezTo>
                    <a:pt x="-686" y="4000"/>
                    <a:pt x="-686" y="8000"/>
                    <a:pt x="1474" y="11600"/>
                  </a:cubicBezTo>
                  <a:cubicBezTo>
                    <a:pt x="3634" y="15200"/>
                    <a:pt x="7954" y="18400"/>
                    <a:pt x="1227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6" name="Line"/>
            <p:cNvSpPr/>
            <p:nvPr/>
          </p:nvSpPr>
          <p:spPr>
            <a:xfrm>
              <a:off x="4004924" y="4873295"/>
              <a:ext cx="527824" cy="248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0" extrusionOk="0">
                  <a:moveTo>
                    <a:pt x="190" y="227"/>
                  </a:moveTo>
                  <a:cubicBezTo>
                    <a:pt x="95" y="6370"/>
                    <a:pt x="0" y="12514"/>
                    <a:pt x="0" y="16081"/>
                  </a:cubicBezTo>
                  <a:cubicBezTo>
                    <a:pt x="0" y="19648"/>
                    <a:pt x="95" y="20638"/>
                    <a:pt x="381" y="21035"/>
                  </a:cubicBezTo>
                  <a:cubicBezTo>
                    <a:pt x="666" y="21431"/>
                    <a:pt x="1142" y="21233"/>
                    <a:pt x="1760" y="19648"/>
                  </a:cubicBezTo>
                  <a:cubicBezTo>
                    <a:pt x="2379" y="18062"/>
                    <a:pt x="3140" y="15090"/>
                    <a:pt x="3806" y="13009"/>
                  </a:cubicBezTo>
                  <a:cubicBezTo>
                    <a:pt x="4472" y="10928"/>
                    <a:pt x="5043" y="9739"/>
                    <a:pt x="5471" y="9541"/>
                  </a:cubicBezTo>
                  <a:cubicBezTo>
                    <a:pt x="5900" y="9343"/>
                    <a:pt x="6185" y="10136"/>
                    <a:pt x="6328" y="11027"/>
                  </a:cubicBezTo>
                  <a:cubicBezTo>
                    <a:pt x="6470" y="11919"/>
                    <a:pt x="6470" y="12910"/>
                    <a:pt x="6756" y="13405"/>
                  </a:cubicBezTo>
                  <a:cubicBezTo>
                    <a:pt x="7041" y="13901"/>
                    <a:pt x="7612" y="13901"/>
                    <a:pt x="8707" y="12018"/>
                  </a:cubicBezTo>
                  <a:cubicBezTo>
                    <a:pt x="9801" y="10136"/>
                    <a:pt x="11419" y="6370"/>
                    <a:pt x="12370" y="3893"/>
                  </a:cubicBezTo>
                  <a:cubicBezTo>
                    <a:pt x="13322" y="1416"/>
                    <a:pt x="13607" y="227"/>
                    <a:pt x="13607" y="29"/>
                  </a:cubicBezTo>
                  <a:cubicBezTo>
                    <a:pt x="13607" y="-169"/>
                    <a:pt x="13322" y="624"/>
                    <a:pt x="12513" y="3002"/>
                  </a:cubicBezTo>
                  <a:cubicBezTo>
                    <a:pt x="11704" y="5380"/>
                    <a:pt x="10372" y="9343"/>
                    <a:pt x="9658" y="11919"/>
                  </a:cubicBezTo>
                  <a:cubicBezTo>
                    <a:pt x="8944" y="14495"/>
                    <a:pt x="8849" y="15684"/>
                    <a:pt x="9135" y="16576"/>
                  </a:cubicBezTo>
                  <a:cubicBezTo>
                    <a:pt x="9420" y="17468"/>
                    <a:pt x="10086" y="18062"/>
                    <a:pt x="12227" y="18161"/>
                  </a:cubicBezTo>
                  <a:cubicBezTo>
                    <a:pt x="14368" y="18260"/>
                    <a:pt x="17984" y="17864"/>
                    <a:pt x="21600" y="174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7" name="Line"/>
            <p:cNvSpPr/>
            <p:nvPr/>
          </p:nvSpPr>
          <p:spPr>
            <a:xfrm>
              <a:off x="396200" y="5646452"/>
              <a:ext cx="244667" cy="457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451" extrusionOk="0">
                  <a:moveTo>
                    <a:pt x="11615" y="4106"/>
                  </a:moveTo>
                  <a:cubicBezTo>
                    <a:pt x="11615" y="3451"/>
                    <a:pt x="11615" y="2796"/>
                    <a:pt x="11615" y="2196"/>
                  </a:cubicBezTo>
                  <a:cubicBezTo>
                    <a:pt x="11615" y="1596"/>
                    <a:pt x="11615" y="1051"/>
                    <a:pt x="11208" y="615"/>
                  </a:cubicBezTo>
                  <a:cubicBezTo>
                    <a:pt x="10800" y="178"/>
                    <a:pt x="9985" y="-149"/>
                    <a:pt x="9475" y="69"/>
                  </a:cubicBezTo>
                  <a:cubicBezTo>
                    <a:pt x="8966" y="287"/>
                    <a:pt x="8762" y="1051"/>
                    <a:pt x="7845" y="2796"/>
                  </a:cubicBezTo>
                  <a:cubicBezTo>
                    <a:pt x="6928" y="4542"/>
                    <a:pt x="5298" y="7269"/>
                    <a:pt x="4483" y="8960"/>
                  </a:cubicBezTo>
                  <a:cubicBezTo>
                    <a:pt x="3668" y="10651"/>
                    <a:pt x="3668" y="11306"/>
                    <a:pt x="4279" y="11633"/>
                  </a:cubicBezTo>
                  <a:cubicBezTo>
                    <a:pt x="4891" y="11960"/>
                    <a:pt x="6113" y="11960"/>
                    <a:pt x="8762" y="11851"/>
                  </a:cubicBezTo>
                  <a:cubicBezTo>
                    <a:pt x="11411" y="11742"/>
                    <a:pt x="15487" y="11524"/>
                    <a:pt x="17932" y="11578"/>
                  </a:cubicBezTo>
                  <a:cubicBezTo>
                    <a:pt x="20377" y="11633"/>
                    <a:pt x="21192" y="11960"/>
                    <a:pt x="21396" y="12778"/>
                  </a:cubicBezTo>
                  <a:cubicBezTo>
                    <a:pt x="21600" y="13596"/>
                    <a:pt x="21192" y="14906"/>
                    <a:pt x="18645" y="16324"/>
                  </a:cubicBezTo>
                  <a:cubicBezTo>
                    <a:pt x="16098" y="17742"/>
                    <a:pt x="11411" y="19269"/>
                    <a:pt x="7947" y="20142"/>
                  </a:cubicBezTo>
                  <a:cubicBezTo>
                    <a:pt x="4483" y="21015"/>
                    <a:pt x="2242" y="21233"/>
                    <a:pt x="0" y="214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8" name="Line"/>
            <p:cNvSpPr/>
            <p:nvPr/>
          </p:nvSpPr>
          <p:spPr>
            <a:xfrm>
              <a:off x="714010" y="5608122"/>
              <a:ext cx="442534" cy="434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45" extrusionOk="0">
                  <a:moveTo>
                    <a:pt x="3542" y="12422"/>
                  </a:moveTo>
                  <a:cubicBezTo>
                    <a:pt x="3089" y="12078"/>
                    <a:pt x="2637" y="11733"/>
                    <a:pt x="2185" y="11733"/>
                  </a:cubicBezTo>
                  <a:cubicBezTo>
                    <a:pt x="1732" y="11733"/>
                    <a:pt x="1280" y="12078"/>
                    <a:pt x="884" y="13514"/>
                  </a:cubicBezTo>
                  <a:cubicBezTo>
                    <a:pt x="488" y="14950"/>
                    <a:pt x="149" y="17478"/>
                    <a:pt x="36" y="19086"/>
                  </a:cubicBezTo>
                  <a:cubicBezTo>
                    <a:pt x="-77" y="20695"/>
                    <a:pt x="36" y="21384"/>
                    <a:pt x="941" y="21442"/>
                  </a:cubicBezTo>
                  <a:cubicBezTo>
                    <a:pt x="1846" y="21499"/>
                    <a:pt x="3542" y="20925"/>
                    <a:pt x="5238" y="19316"/>
                  </a:cubicBezTo>
                  <a:cubicBezTo>
                    <a:pt x="6935" y="17708"/>
                    <a:pt x="8631" y="15065"/>
                    <a:pt x="9592" y="11848"/>
                  </a:cubicBezTo>
                  <a:cubicBezTo>
                    <a:pt x="10553" y="8631"/>
                    <a:pt x="10780" y="4839"/>
                    <a:pt x="10949" y="2656"/>
                  </a:cubicBezTo>
                  <a:cubicBezTo>
                    <a:pt x="11119" y="473"/>
                    <a:pt x="11232" y="-101"/>
                    <a:pt x="11345" y="14"/>
                  </a:cubicBezTo>
                  <a:cubicBezTo>
                    <a:pt x="11458" y="129"/>
                    <a:pt x="11571" y="933"/>
                    <a:pt x="11458" y="3173"/>
                  </a:cubicBezTo>
                  <a:cubicBezTo>
                    <a:pt x="11345" y="5414"/>
                    <a:pt x="11006" y="9090"/>
                    <a:pt x="10723" y="11733"/>
                  </a:cubicBezTo>
                  <a:cubicBezTo>
                    <a:pt x="10440" y="14376"/>
                    <a:pt x="10214" y="15984"/>
                    <a:pt x="10158" y="17133"/>
                  </a:cubicBezTo>
                  <a:cubicBezTo>
                    <a:pt x="10101" y="18282"/>
                    <a:pt x="10214" y="18971"/>
                    <a:pt x="10610" y="19201"/>
                  </a:cubicBezTo>
                  <a:cubicBezTo>
                    <a:pt x="11006" y="19431"/>
                    <a:pt x="11684" y="19201"/>
                    <a:pt x="12702" y="18225"/>
                  </a:cubicBezTo>
                  <a:cubicBezTo>
                    <a:pt x="13720" y="17248"/>
                    <a:pt x="15077" y="15525"/>
                    <a:pt x="15982" y="14433"/>
                  </a:cubicBezTo>
                  <a:cubicBezTo>
                    <a:pt x="16886" y="13342"/>
                    <a:pt x="17339" y="12882"/>
                    <a:pt x="17848" y="12537"/>
                  </a:cubicBezTo>
                  <a:cubicBezTo>
                    <a:pt x="18357" y="12193"/>
                    <a:pt x="18922" y="11963"/>
                    <a:pt x="19261" y="12135"/>
                  </a:cubicBezTo>
                  <a:cubicBezTo>
                    <a:pt x="19600" y="12308"/>
                    <a:pt x="19714" y="12882"/>
                    <a:pt x="19657" y="13916"/>
                  </a:cubicBezTo>
                  <a:cubicBezTo>
                    <a:pt x="19600" y="14950"/>
                    <a:pt x="19374" y="16444"/>
                    <a:pt x="19261" y="17478"/>
                  </a:cubicBezTo>
                  <a:cubicBezTo>
                    <a:pt x="19148" y="18512"/>
                    <a:pt x="19148" y="19086"/>
                    <a:pt x="19544" y="19086"/>
                  </a:cubicBezTo>
                  <a:cubicBezTo>
                    <a:pt x="19940" y="19086"/>
                    <a:pt x="20731" y="18512"/>
                    <a:pt x="21523" y="179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39" name="Line"/>
            <p:cNvSpPr/>
            <p:nvPr/>
          </p:nvSpPr>
          <p:spPr>
            <a:xfrm>
              <a:off x="1186330" y="5814536"/>
              <a:ext cx="442410" cy="198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000" extrusionOk="0">
                  <a:moveTo>
                    <a:pt x="1597" y="6222"/>
                  </a:moveTo>
                  <a:cubicBezTo>
                    <a:pt x="1934" y="5240"/>
                    <a:pt x="2272" y="4258"/>
                    <a:pt x="2440" y="4381"/>
                  </a:cubicBezTo>
                  <a:cubicBezTo>
                    <a:pt x="2609" y="4504"/>
                    <a:pt x="2609" y="5731"/>
                    <a:pt x="2497" y="7940"/>
                  </a:cubicBezTo>
                  <a:cubicBezTo>
                    <a:pt x="2384" y="10149"/>
                    <a:pt x="2159" y="13340"/>
                    <a:pt x="2047" y="15672"/>
                  </a:cubicBezTo>
                  <a:cubicBezTo>
                    <a:pt x="1934" y="18004"/>
                    <a:pt x="1934" y="19476"/>
                    <a:pt x="2215" y="20335"/>
                  </a:cubicBezTo>
                  <a:cubicBezTo>
                    <a:pt x="2497" y="21195"/>
                    <a:pt x="3059" y="21440"/>
                    <a:pt x="4297" y="19722"/>
                  </a:cubicBezTo>
                  <a:cubicBezTo>
                    <a:pt x="5534" y="18004"/>
                    <a:pt x="7447" y="14322"/>
                    <a:pt x="8515" y="11745"/>
                  </a:cubicBezTo>
                  <a:cubicBezTo>
                    <a:pt x="9584" y="9167"/>
                    <a:pt x="9809" y="7695"/>
                    <a:pt x="9922" y="6345"/>
                  </a:cubicBezTo>
                  <a:cubicBezTo>
                    <a:pt x="10034" y="4995"/>
                    <a:pt x="10034" y="3767"/>
                    <a:pt x="8965" y="3154"/>
                  </a:cubicBezTo>
                  <a:cubicBezTo>
                    <a:pt x="7897" y="2540"/>
                    <a:pt x="5759" y="2540"/>
                    <a:pt x="4184" y="3154"/>
                  </a:cubicBezTo>
                  <a:cubicBezTo>
                    <a:pt x="2609" y="3767"/>
                    <a:pt x="1596" y="4995"/>
                    <a:pt x="921" y="6099"/>
                  </a:cubicBezTo>
                  <a:cubicBezTo>
                    <a:pt x="246" y="7204"/>
                    <a:pt x="-91" y="8185"/>
                    <a:pt x="22" y="8676"/>
                  </a:cubicBezTo>
                  <a:cubicBezTo>
                    <a:pt x="134" y="9167"/>
                    <a:pt x="696" y="9167"/>
                    <a:pt x="2047" y="7940"/>
                  </a:cubicBezTo>
                  <a:cubicBezTo>
                    <a:pt x="3397" y="6713"/>
                    <a:pt x="5534" y="4258"/>
                    <a:pt x="6884" y="2663"/>
                  </a:cubicBezTo>
                  <a:cubicBezTo>
                    <a:pt x="8234" y="1067"/>
                    <a:pt x="8797" y="331"/>
                    <a:pt x="9359" y="85"/>
                  </a:cubicBezTo>
                  <a:cubicBezTo>
                    <a:pt x="9922" y="-160"/>
                    <a:pt x="10484" y="85"/>
                    <a:pt x="10765" y="1313"/>
                  </a:cubicBezTo>
                  <a:cubicBezTo>
                    <a:pt x="11047" y="2540"/>
                    <a:pt x="11047" y="4749"/>
                    <a:pt x="10878" y="7449"/>
                  </a:cubicBezTo>
                  <a:cubicBezTo>
                    <a:pt x="10709" y="10149"/>
                    <a:pt x="10372" y="13340"/>
                    <a:pt x="10428" y="15426"/>
                  </a:cubicBezTo>
                  <a:cubicBezTo>
                    <a:pt x="10484" y="17513"/>
                    <a:pt x="10934" y="18495"/>
                    <a:pt x="12172" y="18372"/>
                  </a:cubicBezTo>
                  <a:cubicBezTo>
                    <a:pt x="13409" y="18249"/>
                    <a:pt x="15434" y="17022"/>
                    <a:pt x="17122" y="15058"/>
                  </a:cubicBezTo>
                  <a:cubicBezTo>
                    <a:pt x="18809" y="13095"/>
                    <a:pt x="20159" y="10395"/>
                    <a:pt x="20834" y="8431"/>
                  </a:cubicBezTo>
                  <a:cubicBezTo>
                    <a:pt x="21509" y="6467"/>
                    <a:pt x="21509" y="5240"/>
                    <a:pt x="21228" y="4504"/>
                  </a:cubicBezTo>
                  <a:cubicBezTo>
                    <a:pt x="20947" y="3767"/>
                    <a:pt x="20384" y="3522"/>
                    <a:pt x="19203" y="4135"/>
                  </a:cubicBezTo>
                  <a:cubicBezTo>
                    <a:pt x="18022" y="4749"/>
                    <a:pt x="16222" y="6222"/>
                    <a:pt x="14815" y="7449"/>
                  </a:cubicBezTo>
                  <a:cubicBezTo>
                    <a:pt x="13409" y="8676"/>
                    <a:pt x="12397" y="9658"/>
                    <a:pt x="11609" y="10763"/>
                  </a:cubicBezTo>
                  <a:cubicBezTo>
                    <a:pt x="10822" y="11867"/>
                    <a:pt x="10259" y="13095"/>
                    <a:pt x="10484" y="13463"/>
                  </a:cubicBezTo>
                  <a:cubicBezTo>
                    <a:pt x="10709" y="13831"/>
                    <a:pt x="11722" y="13340"/>
                    <a:pt x="12734" y="128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0" name="Line"/>
            <p:cNvSpPr/>
            <p:nvPr/>
          </p:nvSpPr>
          <p:spPr>
            <a:xfrm>
              <a:off x="1709487" y="5650257"/>
              <a:ext cx="26034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3" h="21600" extrusionOk="0">
                  <a:moveTo>
                    <a:pt x="9353" y="0"/>
                  </a:moveTo>
                  <a:cubicBezTo>
                    <a:pt x="3953" y="3804"/>
                    <a:pt x="-1447" y="7608"/>
                    <a:pt x="353" y="11208"/>
                  </a:cubicBezTo>
                  <a:cubicBezTo>
                    <a:pt x="2153" y="14808"/>
                    <a:pt x="11153" y="18204"/>
                    <a:pt x="2015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1" name="Line"/>
            <p:cNvSpPr/>
            <p:nvPr/>
          </p:nvSpPr>
          <p:spPr>
            <a:xfrm>
              <a:off x="1909911" y="5638559"/>
              <a:ext cx="369709" cy="409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4483" y="9035"/>
                  </a:moveTo>
                  <a:cubicBezTo>
                    <a:pt x="4075" y="11231"/>
                    <a:pt x="3668" y="13428"/>
                    <a:pt x="3668" y="13184"/>
                  </a:cubicBezTo>
                  <a:cubicBezTo>
                    <a:pt x="3668" y="12940"/>
                    <a:pt x="4075" y="10255"/>
                    <a:pt x="4891" y="7631"/>
                  </a:cubicBezTo>
                  <a:cubicBezTo>
                    <a:pt x="5706" y="5007"/>
                    <a:pt x="6928" y="2445"/>
                    <a:pt x="7947" y="1163"/>
                  </a:cubicBezTo>
                  <a:cubicBezTo>
                    <a:pt x="8966" y="-118"/>
                    <a:pt x="9781" y="-118"/>
                    <a:pt x="10392" y="126"/>
                  </a:cubicBezTo>
                  <a:cubicBezTo>
                    <a:pt x="11004" y="370"/>
                    <a:pt x="11411" y="858"/>
                    <a:pt x="10800" y="2689"/>
                  </a:cubicBezTo>
                  <a:cubicBezTo>
                    <a:pt x="10189" y="4519"/>
                    <a:pt x="8558" y="7692"/>
                    <a:pt x="7200" y="9706"/>
                  </a:cubicBezTo>
                  <a:cubicBezTo>
                    <a:pt x="5842" y="11719"/>
                    <a:pt x="4755" y="12574"/>
                    <a:pt x="4551" y="12879"/>
                  </a:cubicBezTo>
                  <a:cubicBezTo>
                    <a:pt x="4347" y="13184"/>
                    <a:pt x="5026" y="12940"/>
                    <a:pt x="7540" y="12451"/>
                  </a:cubicBezTo>
                  <a:cubicBezTo>
                    <a:pt x="10053" y="11963"/>
                    <a:pt x="14400" y="11231"/>
                    <a:pt x="16913" y="10926"/>
                  </a:cubicBezTo>
                  <a:cubicBezTo>
                    <a:pt x="19426" y="10621"/>
                    <a:pt x="20106" y="10743"/>
                    <a:pt x="20649" y="11048"/>
                  </a:cubicBezTo>
                  <a:cubicBezTo>
                    <a:pt x="21192" y="11353"/>
                    <a:pt x="21600" y="11841"/>
                    <a:pt x="21600" y="12390"/>
                  </a:cubicBezTo>
                  <a:cubicBezTo>
                    <a:pt x="21600" y="12940"/>
                    <a:pt x="21192" y="13550"/>
                    <a:pt x="18475" y="14831"/>
                  </a:cubicBezTo>
                  <a:cubicBezTo>
                    <a:pt x="15758" y="16113"/>
                    <a:pt x="10732" y="18065"/>
                    <a:pt x="7268" y="19285"/>
                  </a:cubicBezTo>
                  <a:cubicBezTo>
                    <a:pt x="3804" y="20506"/>
                    <a:pt x="1902" y="20994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2" name="Line"/>
            <p:cNvSpPr/>
            <p:nvPr/>
          </p:nvSpPr>
          <p:spPr>
            <a:xfrm>
              <a:off x="2460985" y="5622354"/>
              <a:ext cx="167416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00" y="18000"/>
                    <a:pt x="1200" y="14400"/>
                    <a:pt x="4800" y="10800"/>
                  </a:cubicBezTo>
                  <a:cubicBezTo>
                    <a:pt x="8400" y="7200"/>
                    <a:pt x="1500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3" name="Line"/>
            <p:cNvSpPr/>
            <p:nvPr/>
          </p:nvSpPr>
          <p:spPr>
            <a:xfrm>
              <a:off x="2460985" y="5720013"/>
              <a:ext cx="139514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4" name="Line"/>
            <p:cNvSpPr/>
            <p:nvPr/>
          </p:nvSpPr>
          <p:spPr>
            <a:xfrm>
              <a:off x="2757133" y="5454940"/>
              <a:ext cx="31708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9" h="21600" extrusionOk="0">
                  <a:moveTo>
                    <a:pt x="21039" y="1371"/>
                  </a:moveTo>
                  <a:cubicBezTo>
                    <a:pt x="14868" y="686"/>
                    <a:pt x="8696" y="0"/>
                    <a:pt x="5610" y="0"/>
                  </a:cubicBezTo>
                  <a:cubicBezTo>
                    <a:pt x="2525" y="0"/>
                    <a:pt x="2525" y="686"/>
                    <a:pt x="1753" y="3371"/>
                  </a:cubicBezTo>
                  <a:cubicBezTo>
                    <a:pt x="982" y="6057"/>
                    <a:pt x="-561" y="10743"/>
                    <a:pt x="210" y="14114"/>
                  </a:cubicBezTo>
                  <a:cubicBezTo>
                    <a:pt x="982" y="17486"/>
                    <a:pt x="4068" y="19543"/>
                    <a:pt x="715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5" name="Line"/>
            <p:cNvSpPr/>
            <p:nvPr/>
          </p:nvSpPr>
          <p:spPr>
            <a:xfrm>
              <a:off x="2842225" y="5659112"/>
              <a:ext cx="239592" cy="221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182" extrusionOk="0">
                  <a:moveTo>
                    <a:pt x="3332" y="9173"/>
                  </a:moveTo>
                  <a:cubicBezTo>
                    <a:pt x="2293" y="12290"/>
                    <a:pt x="1255" y="15408"/>
                    <a:pt x="632" y="17523"/>
                  </a:cubicBezTo>
                  <a:cubicBezTo>
                    <a:pt x="9" y="19639"/>
                    <a:pt x="-199" y="20752"/>
                    <a:pt x="216" y="21086"/>
                  </a:cubicBezTo>
                  <a:cubicBezTo>
                    <a:pt x="632" y="21420"/>
                    <a:pt x="1670" y="20975"/>
                    <a:pt x="3851" y="18302"/>
                  </a:cubicBezTo>
                  <a:cubicBezTo>
                    <a:pt x="6032" y="15630"/>
                    <a:pt x="9355" y="10731"/>
                    <a:pt x="11432" y="7502"/>
                  </a:cubicBezTo>
                  <a:cubicBezTo>
                    <a:pt x="13509" y="4274"/>
                    <a:pt x="14339" y="2715"/>
                    <a:pt x="15274" y="1601"/>
                  </a:cubicBezTo>
                  <a:cubicBezTo>
                    <a:pt x="16209" y="488"/>
                    <a:pt x="17247" y="-180"/>
                    <a:pt x="17870" y="43"/>
                  </a:cubicBezTo>
                  <a:cubicBezTo>
                    <a:pt x="18493" y="265"/>
                    <a:pt x="18701" y="1379"/>
                    <a:pt x="18805" y="3049"/>
                  </a:cubicBezTo>
                  <a:cubicBezTo>
                    <a:pt x="18909" y="4719"/>
                    <a:pt x="18909" y="6946"/>
                    <a:pt x="18805" y="9173"/>
                  </a:cubicBezTo>
                  <a:cubicBezTo>
                    <a:pt x="18701" y="11399"/>
                    <a:pt x="18493" y="13626"/>
                    <a:pt x="18909" y="14851"/>
                  </a:cubicBezTo>
                  <a:cubicBezTo>
                    <a:pt x="19324" y="16076"/>
                    <a:pt x="20363" y="16298"/>
                    <a:pt x="21401" y="165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6" name="Line"/>
            <p:cNvSpPr/>
            <p:nvPr/>
          </p:nvSpPr>
          <p:spPr>
            <a:xfrm>
              <a:off x="3144597" y="5629343"/>
              <a:ext cx="195318" cy="2071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0" extrusionOk="0">
                  <a:moveTo>
                    <a:pt x="0" y="15494"/>
                  </a:moveTo>
                  <a:cubicBezTo>
                    <a:pt x="5400" y="12677"/>
                    <a:pt x="10800" y="9859"/>
                    <a:pt x="13886" y="7981"/>
                  </a:cubicBezTo>
                  <a:cubicBezTo>
                    <a:pt x="16971" y="6103"/>
                    <a:pt x="17743" y="5164"/>
                    <a:pt x="18514" y="3990"/>
                  </a:cubicBezTo>
                  <a:cubicBezTo>
                    <a:pt x="19286" y="2816"/>
                    <a:pt x="20057" y="1407"/>
                    <a:pt x="19800" y="586"/>
                  </a:cubicBezTo>
                  <a:cubicBezTo>
                    <a:pt x="19543" y="-236"/>
                    <a:pt x="18257" y="-471"/>
                    <a:pt x="15171" y="1759"/>
                  </a:cubicBezTo>
                  <a:cubicBezTo>
                    <a:pt x="12086" y="3990"/>
                    <a:pt x="7200" y="8686"/>
                    <a:pt x="4500" y="11855"/>
                  </a:cubicBezTo>
                  <a:cubicBezTo>
                    <a:pt x="1800" y="15025"/>
                    <a:pt x="1286" y="16668"/>
                    <a:pt x="2700" y="18194"/>
                  </a:cubicBezTo>
                  <a:cubicBezTo>
                    <a:pt x="4114" y="19720"/>
                    <a:pt x="7457" y="21129"/>
                    <a:pt x="10929" y="20894"/>
                  </a:cubicBezTo>
                  <a:cubicBezTo>
                    <a:pt x="14400" y="20659"/>
                    <a:pt x="18000" y="18781"/>
                    <a:pt x="21600" y="169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7" name="Line"/>
            <p:cNvSpPr/>
            <p:nvPr/>
          </p:nvSpPr>
          <p:spPr>
            <a:xfrm>
              <a:off x="3395719" y="5421760"/>
              <a:ext cx="216246" cy="444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8" extrusionOk="0">
                  <a:moveTo>
                    <a:pt x="21600" y="3630"/>
                  </a:moveTo>
                  <a:cubicBezTo>
                    <a:pt x="21368" y="2730"/>
                    <a:pt x="21135" y="1831"/>
                    <a:pt x="20555" y="1212"/>
                  </a:cubicBezTo>
                  <a:cubicBezTo>
                    <a:pt x="19974" y="593"/>
                    <a:pt x="19045" y="256"/>
                    <a:pt x="17768" y="87"/>
                  </a:cubicBezTo>
                  <a:cubicBezTo>
                    <a:pt x="16490" y="-82"/>
                    <a:pt x="14865" y="-82"/>
                    <a:pt x="13239" y="818"/>
                  </a:cubicBezTo>
                  <a:cubicBezTo>
                    <a:pt x="11613" y="1718"/>
                    <a:pt x="9987" y="3518"/>
                    <a:pt x="8826" y="6387"/>
                  </a:cubicBezTo>
                  <a:cubicBezTo>
                    <a:pt x="7665" y="9255"/>
                    <a:pt x="6968" y="13193"/>
                    <a:pt x="6619" y="15780"/>
                  </a:cubicBezTo>
                  <a:cubicBezTo>
                    <a:pt x="6271" y="18368"/>
                    <a:pt x="6271" y="19605"/>
                    <a:pt x="5226" y="20337"/>
                  </a:cubicBezTo>
                  <a:cubicBezTo>
                    <a:pt x="4181" y="21068"/>
                    <a:pt x="2090" y="21293"/>
                    <a:pt x="0" y="215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8" name="Line"/>
            <p:cNvSpPr/>
            <p:nvPr/>
          </p:nvSpPr>
          <p:spPr>
            <a:xfrm>
              <a:off x="3339914" y="5643281"/>
              <a:ext cx="34878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584" y="19964"/>
                    <a:pt x="3168" y="18327"/>
                    <a:pt x="5976" y="16200"/>
                  </a:cubicBezTo>
                  <a:cubicBezTo>
                    <a:pt x="8784" y="14073"/>
                    <a:pt x="12816" y="11455"/>
                    <a:pt x="15624" y="8673"/>
                  </a:cubicBezTo>
                  <a:cubicBezTo>
                    <a:pt x="18432" y="5891"/>
                    <a:pt x="20016" y="294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49" name="Line"/>
            <p:cNvSpPr/>
            <p:nvPr/>
          </p:nvSpPr>
          <p:spPr>
            <a:xfrm>
              <a:off x="3573499" y="5450849"/>
              <a:ext cx="324466" cy="406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108" extrusionOk="0">
                  <a:moveTo>
                    <a:pt x="13198" y="2023"/>
                  </a:moveTo>
                  <a:cubicBezTo>
                    <a:pt x="12735" y="1419"/>
                    <a:pt x="12272" y="816"/>
                    <a:pt x="11500" y="394"/>
                  </a:cubicBezTo>
                  <a:cubicBezTo>
                    <a:pt x="10729" y="-29"/>
                    <a:pt x="9649" y="-270"/>
                    <a:pt x="8106" y="514"/>
                  </a:cubicBezTo>
                  <a:cubicBezTo>
                    <a:pt x="6563" y="1299"/>
                    <a:pt x="4558" y="3109"/>
                    <a:pt x="3092" y="5764"/>
                  </a:cubicBezTo>
                  <a:cubicBezTo>
                    <a:pt x="1626" y="8418"/>
                    <a:pt x="700" y="11918"/>
                    <a:pt x="546" y="14452"/>
                  </a:cubicBezTo>
                  <a:cubicBezTo>
                    <a:pt x="392" y="16986"/>
                    <a:pt x="1009" y="18555"/>
                    <a:pt x="1549" y="19580"/>
                  </a:cubicBezTo>
                  <a:cubicBezTo>
                    <a:pt x="2089" y="20606"/>
                    <a:pt x="2552" y="21089"/>
                    <a:pt x="2475" y="21028"/>
                  </a:cubicBezTo>
                  <a:cubicBezTo>
                    <a:pt x="2398" y="20968"/>
                    <a:pt x="1780" y="20365"/>
                    <a:pt x="1163" y="19761"/>
                  </a:cubicBezTo>
                  <a:cubicBezTo>
                    <a:pt x="546" y="19158"/>
                    <a:pt x="-71" y="18555"/>
                    <a:pt x="6" y="18313"/>
                  </a:cubicBezTo>
                  <a:cubicBezTo>
                    <a:pt x="83" y="18072"/>
                    <a:pt x="855" y="18193"/>
                    <a:pt x="3246" y="17710"/>
                  </a:cubicBezTo>
                  <a:cubicBezTo>
                    <a:pt x="5638" y="17227"/>
                    <a:pt x="9649" y="16141"/>
                    <a:pt x="12812" y="14753"/>
                  </a:cubicBezTo>
                  <a:cubicBezTo>
                    <a:pt x="15975" y="13366"/>
                    <a:pt x="18289" y="11676"/>
                    <a:pt x="19678" y="10590"/>
                  </a:cubicBezTo>
                  <a:cubicBezTo>
                    <a:pt x="21066" y="9504"/>
                    <a:pt x="21529" y="9022"/>
                    <a:pt x="21143" y="9082"/>
                  </a:cubicBezTo>
                  <a:cubicBezTo>
                    <a:pt x="20758" y="9142"/>
                    <a:pt x="19523" y="9746"/>
                    <a:pt x="17749" y="11375"/>
                  </a:cubicBezTo>
                  <a:cubicBezTo>
                    <a:pt x="15975" y="13004"/>
                    <a:pt x="13660" y="15658"/>
                    <a:pt x="12426" y="17288"/>
                  </a:cubicBezTo>
                  <a:cubicBezTo>
                    <a:pt x="11192" y="18917"/>
                    <a:pt x="11038" y="19520"/>
                    <a:pt x="11115" y="20123"/>
                  </a:cubicBezTo>
                  <a:cubicBezTo>
                    <a:pt x="11192" y="20727"/>
                    <a:pt x="11500" y="21330"/>
                    <a:pt x="13275" y="21028"/>
                  </a:cubicBezTo>
                  <a:cubicBezTo>
                    <a:pt x="15049" y="20727"/>
                    <a:pt x="18289" y="19520"/>
                    <a:pt x="21529" y="183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50" name="Line"/>
            <p:cNvSpPr/>
            <p:nvPr/>
          </p:nvSpPr>
          <p:spPr>
            <a:xfrm>
              <a:off x="3910226" y="5650257"/>
              <a:ext cx="252814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0" h="21600" extrusionOk="0">
                  <a:moveTo>
                    <a:pt x="8390" y="2880"/>
                  </a:moveTo>
                  <a:cubicBezTo>
                    <a:pt x="5641" y="6720"/>
                    <a:pt x="2892" y="10560"/>
                    <a:pt x="1419" y="13200"/>
                  </a:cubicBezTo>
                  <a:cubicBezTo>
                    <a:pt x="-54" y="15840"/>
                    <a:pt x="-250" y="17280"/>
                    <a:pt x="241" y="18720"/>
                  </a:cubicBezTo>
                  <a:cubicBezTo>
                    <a:pt x="732" y="20160"/>
                    <a:pt x="1910" y="21600"/>
                    <a:pt x="4070" y="21600"/>
                  </a:cubicBezTo>
                  <a:cubicBezTo>
                    <a:pt x="6230" y="21600"/>
                    <a:pt x="9372" y="20160"/>
                    <a:pt x="12415" y="16320"/>
                  </a:cubicBezTo>
                  <a:cubicBezTo>
                    <a:pt x="15459" y="12480"/>
                    <a:pt x="18405" y="6240"/>
                    <a:pt x="2135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51" name="Line"/>
            <p:cNvSpPr/>
            <p:nvPr/>
          </p:nvSpPr>
          <p:spPr>
            <a:xfrm>
              <a:off x="4062906" y="5482842"/>
              <a:ext cx="283825" cy="373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536" extrusionOk="0">
                  <a:moveTo>
                    <a:pt x="9670" y="0"/>
                  </a:moveTo>
                  <a:cubicBezTo>
                    <a:pt x="9495" y="2415"/>
                    <a:pt x="9319" y="4830"/>
                    <a:pt x="8880" y="7848"/>
                  </a:cubicBezTo>
                  <a:cubicBezTo>
                    <a:pt x="8441" y="10867"/>
                    <a:pt x="7738" y="14489"/>
                    <a:pt x="7387" y="16703"/>
                  </a:cubicBezTo>
                  <a:cubicBezTo>
                    <a:pt x="7036" y="18917"/>
                    <a:pt x="7036" y="19722"/>
                    <a:pt x="6597" y="20325"/>
                  </a:cubicBezTo>
                  <a:cubicBezTo>
                    <a:pt x="6158" y="20929"/>
                    <a:pt x="5280" y="21332"/>
                    <a:pt x="4490" y="21332"/>
                  </a:cubicBezTo>
                  <a:cubicBezTo>
                    <a:pt x="3699" y="21332"/>
                    <a:pt x="2997" y="20929"/>
                    <a:pt x="2295" y="20460"/>
                  </a:cubicBezTo>
                  <a:cubicBezTo>
                    <a:pt x="1592" y="19990"/>
                    <a:pt x="890" y="19453"/>
                    <a:pt x="451" y="18850"/>
                  </a:cubicBezTo>
                  <a:cubicBezTo>
                    <a:pt x="12" y="18246"/>
                    <a:pt x="-164" y="17575"/>
                    <a:pt x="187" y="17173"/>
                  </a:cubicBezTo>
                  <a:cubicBezTo>
                    <a:pt x="538" y="16770"/>
                    <a:pt x="1416" y="16636"/>
                    <a:pt x="3348" y="16368"/>
                  </a:cubicBezTo>
                  <a:cubicBezTo>
                    <a:pt x="5280" y="16099"/>
                    <a:pt x="8265" y="15697"/>
                    <a:pt x="10724" y="14959"/>
                  </a:cubicBezTo>
                  <a:cubicBezTo>
                    <a:pt x="13182" y="14221"/>
                    <a:pt x="15114" y="13148"/>
                    <a:pt x="16695" y="12544"/>
                  </a:cubicBezTo>
                  <a:cubicBezTo>
                    <a:pt x="18275" y="11940"/>
                    <a:pt x="19504" y="11806"/>
                    <a:pt x="20295" y="12075"/>
                  </a:cubicBezTo>
                  <a:cubicBezTo>
                    <a:pt x="21085" y="12343"/>
                    <a:pt x="21436" y="13014"/>
                    <a:pt x="21436" y="14288"/>
                  </a:cubicBezTo>
                  <a:cubicBezTo>
                    <a:pt x="21436" y="15563"/>
                    <a:pt x="21085" y="17441"/>
                    <a:pt x="20734" y="18917"/>
                  </a:cubicBezTo>
                  <a:cubicBezTo>
                    <a:pt x="20382" y="20393"/>
                    <a:pt x="20031" y="21466"/>
                    <a:pt x="20031" y="21533"/>
                  </a:cubicBezTo>
                  <a:cubicBezTo>
                    <a:pt x="20031" y="21600"/>
                    <a:pt x="20382" y="20661"/>
                    <a:pt x="20734" y="1972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52" name="Line"/>
            <p:cNvSpPr/>
            <p:nvPr/>
          </p:nvSpPr>
          <p:spPr>
            <a:xfrm>
              <a:off x="4319704" y="5531671"/>
              <a:ext cx="38653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600" extrusionOk="0">
                  <a:moveTo>
                    <a:pt x="21121" y="0"/>
                  </a:moveTo>
                  <a:cubicBezTo>
                    <a:pt x="14768" y="758"/>
                    <a:pt x="8415" y="1516"/>
                    <a:pt x="4603" y="4168"/>
                  </a:cubicBezTo>
                  <a:cubicBezTo>
                    <a:pt x="792" y="6821"/>
                    <a:pt x="-479" y="11368"/>
                    <a:pt x="156" y="14589"/>
                  </a:cubicBezTo>
                  <a:cubicBezTo>
                    <a:pt x="792" y="17810"/>
                    <a:pt x="3333" y="19705"/>
                    <a:pt x="587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53" name="Line"/>
            <p:cNvSpPr/>
            <p:nvPr/>
          </p:nvSpPr>
          <p:spPr>
            <a:xfrm>
              <a:off x="4415570" y="5634161"/>
              <a:ext cx="535715" cy="260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078" extrusionOk="0">
                  <a:moveTo>
                    <a:pt x="1065" y="3555"/>
                  </a:moveTo>
                  <a:cubicBezTo>
                    <a:pt x="691" y="7687"/>
                    <a:pt x="317" y="11819"/>
                    <a:pt x="130" y="14824"/>
                  </a:cubicBezTo>
                  <a:cubicBezTo>
                    <a:pt x="-57" y="17829"/>
                    <a:pt x="-57" y="19708"/>
                    <a:pt x="224" y="20553"/>
                  </a:cubicBezTo>
                  <a:cubicBezTo>
                    <a:pt x="504" y="21398"/>
                    <a:pt x="1065" y="21210"/>
                    <a:pt x="1720" y="20083"/>
                  </a:cubicBezTo>
                  <a:cubicBezTo>
                    <a:pt x="2374" y="18956"/>
                    <a:pt x="3122" y="16890"/>
                    <a:pt x="3683" y="15481"/>
                  </a:cubicBezTo>
                  <a:cubicBezTo>
                    <a:pt x="4244" y="14073"/>
                    <a:pt x="4618" y="13321"/>
                    <a:pt x="5039" y="12852"/>
                  </a:cubicBezTo>
                  <a:cubicBezTo>
                    <a:pt x="5460" y="12382"/>
                    <a:pt x="5927" y="12195"/>
                    <a:pt x="6301" y="12476"/>
                  </a:cubicBezTo>
                  <a:cubicBezTo>
                    <a:pt x="6675" y="12758"/>
                    <a:pt x="6956" y="13509"/>
                    <a:pt x="7704" y="13228"/>
                  </a:cubicBezTo>
                  <a:cubicBezTo>
                    <a:pt x="8452" y="12946"/>
                    <a:pt x="9668" y="11631"/>
                    <a:pt x="10649" y="9659"/>
                  </a:cubicBezTo>
                  <a:cubicBezTo>
                    <a:pt x="11631" y="7687"/>
                    <a:pt x="12379" y="5057"/>
                    <a:pt x="12753" y="3273"/>
                  </a:cubicBezTo>
                  <a:cubicBezTo>
                    <a:pt x="13127" y="1488"/>
                    <a:pt x="13127" y="549"/>
                    <a:pt x="12894" y="174"/>
                  </a:cubicBezTo>
                  <a:cubicBezTo>
                    <a:pt x="12660" y="-202"/>
                    <a:pt x="12192" y="-14"/>
                    <a:pt x="11398" y="1207"/>
                  </a:cubicBezTo>
                  <a:cubicBezTo>
                    <a:pt x="10603" y="2428"/>
                    <a:pt x="9481" y="4681"/>
                    <a:pt x="8873" y="7123"/>
                  </a:cubicBezTo>
                  <a:cubicBezTo>
                    <a:pt x="8265" y="9565"/>
                    <a:pt x="8172" y="12195"/>
                    <a:pt x="9247" y="14261"/>
                  </a:cubicBezTo>
                  <a:cubicBezTo>
                    <a:pt x="10322" y="16327"/>
                    <a:pt x="12566" y="17829"/>
                    <a:pt x="14811" y="18299"/>
                  </a:cubicBezTo>
                  <a:cubicBezTo>
                    <a:pt x="17055" y="18768"/>
                    <a:pt x="19299" y="18205"/>
                    <a:pt x="21543" y="17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867" name="Drawing"/>
          <p:cNvGrpSpPr/>
          <p:nvPr/>
        </p:nvGrpSpPr>
        <p:grpSpPr>
          <a:xfrm>
            <a:off x="4416980" y="7144028"/>
            <a:ext cx="3270161" cy="1029082"/>
            <a:chOff x="0" y="0"/>
            <a:chExt cx="3270159" cy="1029080"/>
          </a:xfrm>
        </p:grpSpPr>
        <p:sp>
          <p:nvSpPr>
            <p:cNvPr id="1855" name="Line"/>
            <p:cNvSpPr/>
            <p:nvPr/>
          </p:nvSpPr>
          <p:spPr>
            <a:xfrm>
              <a:off x="336627" y="366204"/>
              <a:ext cx="223168" cy="379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4" h="21106" extrusionOk="0">
                  <a:moveTo>
                    <a:pt x="6969" y="1304"/>
                  </a:moveTo>
                  <a:cubicBezTo>
                    <a:pt x="6969" y="528"/>
                    <a:pt x="6969" y="-248"/>
                    <a:pt x="6528" y="75"/>
                  </a:cubicBezTo>
                  <a:cubicBezTo>
                    <a:pt x="6087" y="399"/>
                    <a:pt x="5206" y="1821"/>
                    <a:pt x="4104" y="4214"/>
                  </a:cubicBezTo>
                  <a:cubicBezTo>
                    <a:pt x="3002" y="6607"/>
                    <a:pt x="1679" y="9970"/>
                    <a:pt x="908" y="12621"/>
                  </a:cubicBezTo>
                  <a:cubicBezTo>
                    <a:pt x="136" y="15273"/>
                    <a:pt x="-84" y="17213"/>
                    <a:pt x="26" y="18506"/>
                  </a:cubicBezTo>
                  <a:cubicBezTo>
                    <a:pt x="136" y="19800"/>
                    <a:pt x="577" y="20447"/>
                    <a:pt x="1900" y="20835"/>
                  </a:cubicBezTo>
                  <a:cubicBezTo>
                    <a:pt x="3222" y="21223"/>
                    <a:pt x="5426" y="21352"/>
                    <a:pt x="8843" y="20123"/>
                  </a:cubicBezTo>
                  <a:cubicBezTo>
                    <a:pt x="12259" y="18895"/>
                    <a:pt x="16887" y="16308"/>
                    <a:pt x="19202" y="13268"/>
                  </a:cubicBezTo>
                  <a:cubicBezTo>
                    <a:pt x="21516" y="10229"/>
                    <a:pt x="21516" y="6736"/>
                    <a:pt x="20524" y="4667"/>
                  </a:cubicBezTo>
                  <a:cubicBezTo>
                    <a:pt x="19532" y="2598"/>
                    <a:pt x="17549" y="1951"/>
                    <a:pt x="15014" y="2209"/>
                  </a:cubicBezTo>
                  <a:cubicBezTo>
                    <a:pt x="12479" y="2468"/>
                    <a:pt x="9394" y="3632"/>
                    <a:pt x="7851" y="4538"/>
                  </a:cubicBezTo>
                  <a:cubicBezTo>
                    <a:pt x="6308" y="5443"/>
                    <a:pt x="6308" y="6090"/>
                    <a:pt x="6308" y="6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56" name="Line"/>
            <p:cNvSpPr/>
            <p:nvPr/>
          </p:nvSpPr>
          <p:spPr>
            <a:xfrm>
              <a:off x="622014" y="279919"/>
              <a:ext cx="156846" cy="156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088" extrusionOk="0">
                  <a:moveTo>
                    <a:pt x="7164" y="11956"/>
                  </a:moveTo>
                  <a:cubicBezTo>
                    <a:pt x="7790" y="10390"/>
                    <a:pt x="8416" y="8825"/>
                    <a:pt x="9042" y="6790"/>
                  </a:cubicBezTo>
                  <a:cubicBezTo>
                    <a:pt x="9668" y="4756"/>
                    <a:pt x="10294" y="2251"/>
                    <a:pt x="10294" y="1782"/>
                  </a:cubicBezTo>
                  <a:cubicBezTo>
                    <a:pt x="10294" y="1312"/>
                    <a:pt x="9668" y="2877"/>
                    <a:pt x="8103" y="5851"/>
                  </a:cubicBezTo>
                  <a:cubicBezTo>
                    <a:pt x="6538" y="8825"/>
                    <a:pt x="4034" y="13208"/>
                    <a:pt x="2312" y="16025"/>
                  </a:cubicBezTo>
                  <a:cubicBezTo>
                    <a:pt x="590" y="18843"/>
                    <a:pt x="-349" y="20095"/>
                    <a:pt x="121" y="20721"/>
                  </a:cubicBezTo>
                  <a:cubicBezTo>
                    <a:pt x="590" y="21347"/>
                    <a:pt x="2468" y="21347"/>
                    <a:pt x="5755" y="19312"/>
                  </a:cubicBezTo>
                  <a:cubicBezTo>
                    <a:pt x="9042" y="17277"/>
                    <a:pt x="13738" y="13208"/>
                    <a:pt x="16555" y="10234"/>
                  </a:cubicBezTo>
                  <a:cubicBezTo>
                    <a:pt x="19373" y="7260"/>
                    <a:pt x="20312" y="5382"/>
                    <a:pt x="20781" y="3660"/>
                  </a:cubicBezTo>
                  <a:cubicBezTo>
                    <a:pt x="21251" y="1938"/>
                    <a:pt x="21251" y="373"/>
                    <a:pt x="20625" y="60"/>
                  </a:cubicBezTo>
                  <a:cubicBezTo>
                    <a:pt x="19999" y="-253"/>
                    <a:pt x="18747" y="686"/>
                    <a:pt x="17338" y="2408"/>
                  </a:cubicBezTo>
                  <a:cubicBezTo>
                    <a:pt x="15929" y="4130"/>
                    <a:pt x="14364" y="6634"/>
                    <a:pt x="12799" y="91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57" name="Line"/>
            <p:cNvSpPr/>
            <p:nvPr/>
          </p:nvSpPr>
          <p:spPr>
            <a:xfrm>
              <a:off x="775210" y="271061"/>
              <a:ext cx="53481" cy="516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026" y="3211"/>
                    <a:pt x="8452" y="6422"/>
                    <a:pt x="4696" y="9486"/>
                  </a:cubicBezTo>
                  <a:cubicBezTo>
                    <a:pt x="939" y="12551"/>
                    <a:pt x="0" y="15470"/>
                    <a:pt x="0" y="17465"/>
                  </a:cubicBezTo>
                  <a:cubicBezTo>
                    <a:pt x="0" y="19459"/>
                    <a:pt x="939" y="20530"/>
                    <a:pt x="18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58" name="Line"/>
            <p:cNvSpPr/>
            <p:nvPr/>
          </p:nvSpPr>
          <p:spPr>
            <a:xfrm>
              <a:off x="870544" y="585740"/>
              <a:ext cx="93856" cy="169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9" h="20772" extrusionOk="0">
                  <a:moveTo>
                    <a:pt x="3086" y="2463"/>
                  </a:moveTo>
                  <a:cubicBezTo>
                    <a:pt x="1543" y="6158"/>
                    <a:pt x="0" y="9853"/>
                    <a:pt x="0" y="12979"/>
                  </a:cubicBezTo>
                  <a:cubicBezTo>
                    <a:pt x="0" y="16105"/>
                    <a:pt x="1543" y="18663"/>
                    <a:pt x="3600" y="19942"/>
                  </a:cubicBezTo>
                  <a:cubicBezTo>
                    <a:pt x="5657" y="21221"/>
                    <a:pt x="8229" y="21221"/>
                    <a:pt x="11571" y="18521"/>
                  </a:cubicBezTo>
                  <a:cubicBezTo>
                    <a:pt x="14914" y="15821"/>
                    <a:pt x="19029" y="10421"/>
                    <a:pt x="20314" y="6726"/>
                  </a:cubicBezTo>
                  <a:cubicBezTo>
                    <a:pt x="21600" y="3032"/>
                    <a:pt x="20057" y="1042"/>
                    <a:pt x="16200" y="332"/>
                  </a:cubicBezTo>
                  <a:cubicBezTo>
                    <a:pt x="12343" y="-379"/>
                    <a:pt x="6171" y="189"/>
                    <a:pt x="0" y="7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59" name="Line"/>
            <p:cNvSpPr/>
            <p:nvPr/>
          </p:nvSpPr>
          <p:spPr>
            <a:xfrm>
              <a:off x="1329918" y="332599"/>
              <a:ext cx="231657" cy="371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3" h="21193" extrusionOk="0">
                  <a:moveTo>
                    <a:pt x="5754" y="3648"/>
                  </a:moveTo>
                  <a:cubicBezTo>
                    <a:pt x="5963" y="2853"/>
                    <a:pt x="6173" y="2058"/>
                    <a:pt x="6278" y="1329"/>
                  </a:cubicBezTo>
                  <a:cubicBezTo>
                    <a:pt x="6383" y="601"/>
                    <a:pt x="6383" y="-62"/>
                    <a:pt x="6068" y="4"/>
                  </a:cubicBezTo>
                  <a:cubicBezTo>
                    <a:pt x="5754" y="71"/>
                    <a:pt x="5124" y="866"/>
                    <a:pt x="3971" y="3383"/>
                  </a:cubicBezTo>
                  <a:cubicBezTo>
                    <a:pt x="2818" y="5901"/>
                    <a:pt x="1140" y="10142"/>
                    <a:pt x="406" y="13322"/>
                  </a:cubicBezTo>
                  <a:cubicBezTo>
                    <a:pt x="-328" y="16502"/>
                    <a:pt x="-118" y="18623"/>
                    <a:pt x="1455" y="19882"/>
                  </a:cubicBezTo>
                  <a:cubicBezTo>
                    <a:pt x="3027" y="21140"/>
                    <a:pt x="5963" y="21538"/>
                    <a:pt x="9423" y="20875"/>
                  </a:cubicBezTo>
                  <a:cubicBezTo>
                    <a:pt x="12884" y="20213"/>
                    <a:pt x="16868" y="18490"/>
                    <a:pt x="18965" y="16767"/>
                  </a:cubicBezTo>
                  <a:cubicBezTo>
                    <a:pt x="21062" y="15045"/>
                    <a:pt x="21272" y="13322"/>
                    <a:pt x="20433" y="12262"/>
                  </a:cubicBezTo>
                  <a:cubicBezTo>
                    <a:pt x="19594" y="11202"/>
                    <a:pt x="17707" y="10804"/>
                    <a:pt x="15715" y="11003"/>
                  </a:cubicBezTo>
                  <a:cubicBezTo>
                    <a:pt x="13722" y="11202"/>
                    <a:pt x="11625" y="11997"/>
                    <a:pt x="9528" y="12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60" name="Line"/>
            <p:cNvSpPr/>
            <p:nvPr/>
          </p:nvSpPr>
          <p:spPr>
            <a:xfrm>
              <a:off x="1568106" y="452428"/>
              <a:ext cx="97660" cy="16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2" extrusionOk="0">
                  <a:moveTo>
                    <a:pt x="0" y="10800"/>
                  </a:moveTo>
                  <a:cubicBezTo>
                    <a:pt x="2571" y="16200"/>
                    <a:pt x="5143" y="21600"/>
                    <a:pt x="6943" y="21300"/>
                  </a:cubicBezTo>
                  <a:cubicBezTo>
                    <a:pt x="8743" y="21000"/>
                    <a:pt x="9771" y="15000"/>
                    <a:pt x="12086" y="10500"/>
                  </a:cubicBezTo>
                  <a:cubicBezTo>
                    <a:pt x="14400" y="6000"/>
                    <a:pt x="18000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61" name="Line"/>
            <p:cNvSpPr/>
            <p:nvPr/>
          </p:nvSpPr>
          <p:spPr>
            <a:xfrm>
              <a:off x="1715702" y="449741"/>
              <a:ext cx="159333" cy="228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182" extrusionOk="0">
                  <a:moveTo>
                    <a:pt x="12060" y="1546"/>
                  </a:moveTo>
                  <a:cubicBezTo>
                    <a:pt x="11121" y="682"/>
                    <a:pt x="10181" y="-182"/>
                    <a:pt x="8929" y="34"/>
                  </a:cubicBezTo>
                  <a:cubicBezTo>
                    <a:pt x="7677" y="250"/>
                    <a:pt x="6112" y="1546"/>
                    <a:pt x="4547" y="4138"/>
                  </a:cubicBezTo>
                  <a:cubicBezTo>
                    <a:pt x="2981" y="6730"/>
                    <a:pt x="1416" y="10618"/>
                    <a:pt x="634" y="13210"/>
                  </a:cubicBezTo>
                  <a:cubicBezTo>
                    <a:pt x="-149" y="15802"/>
                    <a:pt x="-149" y="17098"/>
                    <a:pt x="321" y="18286"/>
                  </a:cubicBezTo>
                  <a:cubicBezTo>
                    <a:pt x="790" y="19474"/>
                    <a:pt x="1729" y="20554"/>
                    <a:pt x="3138" y="20986"/>
                  </a:cubicBezTo>
                  <a:cubicBezTo>
                    <a:pt x="4547" y="21418"/>
                    <a:pt x="6425" y="21202"/>
                    <a:pt x="8460" y="19690"/>
                  </a:cubicBezTo>
                  <a:cubicBezTo>
                    <a:pt x="10494" y="18178"/>
                    <a:pt x="12686" y="15370"/>
                    <a:pt x="13938" y="14614"/>
                  </a:cubicBezTo>
                  <a:cubicBezTo>
                    <a:pt x="15190" y="13858"/>
                    <a:pt x="15503" y="15154"/>
                    <a:pt x="16599" y="15586"/>
                  </a:cubicBezTo>
                  <a:cubicBezTo>
                    <a:pt x="17694" y="16018"/>
                    <a:pt x="19573" y="15586"/>
                    <a:pt x="21451" y="151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62" name="Line"/>
            <p:cNvSpPr/>
            <p:nvPr/>
          </p:nvSpPr>
          <p:spPr>
            <a:xfrm>
              <a:off x="1913818" y="262684"/>
              <a:ext cx="414632" cy="421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85" extrusionOk="0">
                  <a:moveTo>
                    <a:pt x="7762" y="71"/>
                  </a:moveTo>
                  <a:cubicBezTo>
                    <a:pt x="8365" y="-47"/>
                    <a:pt x="8968" y="-165"/>
                    <a:pt x="9391" y="1015"/>
                  </a:cubicBezTo>
                  <a:cubicBezTo>
                    <a:pt x="9813" y="2196"/>
                    <a:pt x="10054" y="4674"/>
                    <a:pt x="10115" y="7743"/>
                  </a:cubicBezTo>
                  <a:cubicBezTo>
                    <a:pt x="10175" y="10812"/>
                    <a:pt x="10054" y="14471"/>
                    <a:pt x="9994" y="16596"/>
                  </a:cubicBezTo>
                  <a:cubicBezTo>
                    <a:pt x="9934" y="18720"/>
                    <a:pt x="9934" y="19310"/>
                    <a:pt x="9692" y="19428"/>
                  </a:cubicBezTo>
                  <a:cubicBezTo>
                    <a:pt x="9451" y="19546"/>
                    <a:pt x="8968" y="19192"/>
                    <a:pt x="7762" y="18307"/>
                  </a:cubicBezTo>
                  <a:cubicBezTo>
                    <a:pt x="6555" y="17422"/>
                    <a:pt x="4624" y="16006"/>
                    <a:pt x="3357" y="15297"/>
                  </a:cubicBezTo>
                  <a:cubicBezTo>
                    <a:pt x="2090" y="14589"/>
                    <a:pt x="1487" y="14589"/>
                    <a:pt x="1004" y="14825"/>
                  </a:cubicBezTo>
                  <a:cubicBezTo>
                    <a:pt x="521" y="15061"/>
                    <a:pt x="159" y="15533"/>
                    <a:pt x="39" y="16124"/>
                  </a:cubicBezTo>
                  <a:cubicBezTo>
                    <a:pt x="-82" y="16714"/>
                    <a:pt x="39" y="17422"/>
                    <a:pt x="1004" y="18189"/>
                  </a:cubicBezTo>
                  <a:cubicBezTo>
                    <a:pt x="1969" y="18956"/>
                    <a:pt x="3779" y="19783"/>
                    <a:pt x="5288" y="20137"/>
                  </a:cubicBezTo>
                  <a:cubicBezTo>
                    <a:pt x="6796" y="20491"/>
                    <a:pt x="8003" y="20373"/>
                    <a:pt x="9089" y="19428"/>
                  </a:cubicBezTo>
                  <a:cubicBezTo>
                    <a:pt x="10175" y="18484"/>
                    <a:pt x="11140" y="16714"/>
                    <a:pt x="11623" y="15533"/>
                  </a:cubicBezTo>
                  <a:cubicBezTo>
                    <a:pt x="12106" y="14353"/>
                    <a:pt x="12106" y="13763"/>
                    <a:pt x="12106" y="14471"/>
                  </a:cubicBezTo>
                  <a:cubicBezTo>
                    <a:pt x="12106" y="15179"/>
                    <a:pt x="12106" y="17186"/>
                    <a:pt x="12226" y="18484"/>
                  </a:cubicBezTo>
                  <a:cubicBezTo>
                    <a:pt x="12347" y="19783"/>
                    <a:pt x="12588" y="20373"/>
                    <a:pt x="13011" y="20786"/>
                  </a:cubicBezTo>
                  <a:cubicBezTo>
                    <a:pt x="13433" y="21199"/>
                    <a:pt x="14036" y="21435"/>
                    <a:pt x="15002" y="21376"/>
                  </a:cubicBezTo>
                  <a:cubicBezTo>
                    <a:pt x="15967" y="21317"/>
                    <a:pt x="17295" y="20963"/>
                    <a:pt x="18441" y="19783"/>
                  </a:cubicBezTo>
                  <a:cubicBezTo>
                    <a:pt x="19587" y="18602"/>
                    <a:pt x="20553" y="16596"/>
                    <a:pt x="21035" y="14707"/>
                  </a:cubicBezTo>
                  <a:cubicBezTo>
                    <a:pt x="21518" y="12819"/>
                    <a:pt x="21518" y="11048"/>
                    <a:pt x="21518" y="92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63" name="Line"/>
            <p:cNvSpPr/>
            <p:nvPr/>
          </p:nvSpPr>
          <p:spPr>
            <a:xfrm>
              <a:off x="2379092" y="436152"/>
              <a:ext cx="179554" cy="221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418" extrusionOk="0">
                  <a:moveTo>
                    <a:pt x="12246" y="2250"/>
                  </a:moveTo>
                  <a:cubicBezTo>
                    <a:pt x="11415" y="1125"/>
                    <a:pt x="10584" y="0"/>
                    <a:pt x="9615" y="0"/>
                  </a:cubicBezTo>
                  <a:cubicBezTo>
                    <a:pt x="8646" y="0"/>
                    <a:pt x="7538" y="1125"/>
                    <a:pt x="5876" y="4275"/>
                  </a:cubicBezTo>
                  <a:cubicBezTo>
                    <a:pt x="4215" y="7425"/>
                    <a:pt x="1999" y="12600"/>
                    <a:pt x="892" y="15750"/>
                  </a:cubicBezTo>
                  <a:cubicBezTo>
                    <a:pt x="-216" y="18900"/>
                    <a:pt x="-216" y="20025"/>
                    <a:pt x="476" y="20700"/>
                  </a:cubicBezTo>
                  <a:cubicBezTo>
                    <a:pt x="1169" y="21375"/>
                    <a:pt x="2553" y="21600"/>
                    <a:pt x="3799" y="21263"/>
                  </a:cubicBezTo>
                  <a:cubicBezTo>
                    <a:pt x="5046" y="20925"/>
                    <a:pt x="6153" y="20025"/>
                    <a:pt x="7261" y="18338"/>
                  </a:cubicBezTo>
                  <a:cubicBezTo>
                    <a:pt x="8369" y="16650"/>
                    <a:pt x="9476" y="14175"/>
                    <a:pt x="10446" y="12150"/>
                  </a:cubicBezTo>
                  <a:cubicBezTo>
                    <a:pt x="11415" y="10125"/>
                    <a:pt x="12246" y="8550"/>
                    <a:pt x="12799" y="8438"/>
                  </a:cubicBezTo>
                  <a:cubicBezTo>
                    <a:pt x="13353" y="8325"/>
                    <a:pt x="13630" y="9675"/>
                    <a:pt x="13907" y="10913"/>
                  </a:cubicBezTo>
                  <a:cubicBezTo>
                    <a:pt x="14184" y="12150"/>
                    <a:pt x="14461" y="13275"/>
                    <a:pt x="15015" y="14288"/>
                  </a:cubicBezTo>
                  <a:cubicBezTo>
                    <a:pt x="15569" y="15300"/>
                    <a:pt x="16399" y="16200"/>
                    <a:pt x="17507" y="16537"/>
                  </a:cubicBezTo>
                  <a:cubicBezTo>
                    <a:pt x="18615" y="16875"/>
                    <a:pt x="19999" y="16650"/>
                    <a:pt x="21384" y="16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64" name="Line"/>
            <p:cNvSpPr/>
            <p:nvPr/>
          </p:nvSpPr>
          <p:spPr>
            <a:xfrm>
              <a:off x="2614450" y="208281"/>
              <a:ext cx="25579" cy="453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0"/>
                  </a:moveTo>
                  <a:cubicBezTo>
                    <a:pt x="19636" y="4431"/>
                    <a:pt x="21600" y="8862"/>
                    <a:pt x="21600" y="12240"/>
                  </a:cubicBezTo>
                  <a:cubicBezTo>
                    <a:pt x="21600" y="15618"/>
                    <a:pt x="19636" y="17945"/>
                    <a:pt x="15709" y="19329"/>
                  </a:cubicBezTo>
                  <a:cubicBezTo>
                    <a:pt x="11782" y="20714"/>
                    <a:pt x="5891" y="211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65" name="Line"/>
            <p:cNvSpPr/>
            <p:nvPr/>
          </p:nvSpPr>
          <p:spPr>
            <a:xfrm>
              <a:off x="2537718" y="433411"/>
              <a:ext cx="516197" cy="27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12272"/>
                  </a:moveTo>
                  <a:cubicBezTo>
                    <a:pt x="1362" y="13352"/>
                    <a:pt x="2724" y="14432"/>
                    <a:pt x="4378" y="14702"/>
                  </a:cubicBezTo>
                  <a:cubicBezTo>
                    <a:pt x="6032" y="14972"/>
                    <a:pt x="7978" y="14432"/>
                    <a:pt x="9486" y="12632"/>
                  </a:cubicBezTo>
                  <a:cubicBezTo>
                    <a:pt x="10995" y="10832"/>
                    <a:pt x="12065" y="7772"/>
                    <a:pt x="12600" y="5792"/>
                  </a:cubicBezTo>
                  <a:cubicBezTo>
                    <a:pt x="13135" y="3812"/>
                    <a:pt x="13135" y="2912"/>
                    <a:pt x="13086" y="2012"/>
                  </a:cubicBezTo>
                  <a:cubicBezTo>
                    <a:pt x="13038" y="1112"/>
                    <a:pt x="12941" y="212"/>
                    <a:pt x="12503" y="32"/>
                  </a:cubicBezTo>
                  <a:cubicBezTo>
                    <a:pt x="12065" y="-148"/>
                    <a:pt x="11286" y="392"/>
                    <a:pt x="10362" y="2552"/>
                  </a:cubicBezTo>
                  <a:cubicBezTo>
                    <a:pt x="9438" y="4712"/>
                    <a:pt x="8368" y="8492"/>
                    <a:pt x="8173" y="11732"/>
                  </a:cubicBezTo>
                  <a:cubicBezTo>
                    <a:pt x="7978" y="14972"/>
                    <a:pt x="8659" y="17672"/>
                    <a:pt x="10362" y="19292"/>
                  </a:cubicBezTo>
                  <a:cubicBezTo>
                    <a:pt x="12065" y="20912"/>
                    <a:pt x="14789" y="21452"/>
                    <a:pt x="16832" y="21182"/>
                  </a:cubicBezTo>
                  <a:cubicBezTo>
                    <a:pt x="18876" y="20912"/>
                    <a:pt x="20238" y="19832"/>
                    <a:pt x="21600" y="187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66" name="Line"/>
            <p:cNvSpPr/>
            <p:nvPr/>
          </p:nvSpPr>
          <p:spPr>
            <a:xfrm>
              <a:off x="-1" y="0"/>
              <a:ext cx="3270161" cy="102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79" extrusionOk="0">
                  <a:moveTo>
                    <a:pt x="1004" y="2612"/>
                  </a:moveTo>
                  <a:cubicBezTo>
                    <a:pt x="927" y="2319"/>
                    <a:pt x="851" y="2027"/>
                    <a:pt x="881" y="1881"/>
                  </a:cubicBezTo>
                  <a:cubicBezTo>
                    <a:pt x="912" y="1734"/>
                    <a:pt x="1050" y="1734"/>
                    <a:pt x="1327" y="1759"/>
                  </a:cubicBezTo>
                  <a:cubicBezTo>
                    <a:pt x="1603" y="1783"/>
                    <a:pt x="2017" y="1832"/>
                    <a:pt x="2532" y="1881"/>
                  </a:cubicBezTo>
                  <a:cubicBezTo>
                    <a:pt x="3046" y="1929"/>
                    <a:pt x="3660" y="1978"/>
                    <a:pt x="4274" y="2002"/>
                  </a:cubicBezTo>
                  <a:cubicBezTo>
                    <a:pt x="4888" y="2027"/>
                    <a:pt x="5502" y="2027"/>
                    <a:pt x="6024" y="2002"/>
                  </a:cubicBezTo>
                  <a:cubicBezTo>
                    <a:pt x="6546" y="1978"/>
                    <a:pt x="6976" y="1929"/>
                    <a:pt x="7452" y="1881"/>
                  </a:cubicBezTo>
                  <a:cubicBezTo>
                    <a:pt x="7928" y="1832"/>
                    <a:pt x="8450" y="1783"/>
                    <a:pt x="9018" y="1783"/>
                  </a:cubicBezTo>
                  <a:cubicBezTo>
                    <a:pt x="9586" y="1783"/>
                    <a:pt x="10200" y="1832"/>
                    <a:pt x="10783" y="1807"/>
                  </a:cubicBezTo>
                  <a:cubicBezTo>
                    <a:pt x="11367" y="1783"/>
                    <a:pt x="11919" y="1686"/>
                    <a:pt x="12495" y="1588"/>
                  </a:cubicBezTo>
                  <a:cubicBezTo>
                    <a:pt x="13071" y="1491"/>
                    <a:pt x="13669" y="1393"/>
                    <a:pt x="14284" y="1320"/>
                  </a:cubicBezTo>
                  <a:cubicBezTo>
                    <a:pt x="14898" y="1247"/>
                    <a:pt x="15527" y="1198"/>
                    <a:pt x="16080" y="1076"/>
                  </a:cubicBezTo>
                  <a:cubicBezTo>
                    <a:pt x="16632" y="954"/>
                    <a:pt x="17108" y="759"/>
                    <a:pt x="17569" y="613"/>
                  </a:cubicBezTo>
                  <a:cubicBezTo>
                    <a:pt x="18029" y="467"/>
                    <a:pt x="18475" y="369"/>
                    <a:pt x="18966" y="272"/>
                  </a:cubicBezTo>
                  <a:cubicBezTo>
                    <a:pt x="19457" y="174"/>
                    <a:pt x="19994" y="77"/>
                    <a:pt x="20386" y="28"/>
                  </a:cubicBezTo>
                  <a:cubicBezTo>
                    <a:pt x="20777" y="-21"/>
                    <a:pt x="21023" y="-21"/>
                    <a:pt x="21200" y="150"/>
                  </a:cubicBezTo>
                  <a:cubicBezTo>
                    <a:pt x="21376" y="320"/>
                    <a:pt x="21484" y="662"/>
                    <a:pt x="21537" y="1198"/>
                  </a:cubicBezTo>
                  <a:cubicBezTo>
                    <a:pt x="21591" y="1734"/>
                    <a:pt x="21591" y="2466"/>
                    <a:pt x="21591" y="3758"/>
                  </a:cubicBezTo>
                  <a:cubicBezTo>
                    <a:pt x="21591" y="5050"/>
                    <a:pt x="21591" y="6903"/>
                    <a:pt x="21568" y="8463"/>
                  </a:cubicBezTo>
                  <a:cubicBezTo>
                    <a:pt x="21545" y="10023"/>
                    <a:pt x="21499" y="11291"/>
                    <a:pt x="21476" y="12900"/>
                  </a:cubicBezTo>
                  <a:cubicBezTo>
                    <a:pt x="21453" y="14509"/>
                    <a:pt x="21453" y="16459"/>
                    <a:pt x="21453" y="17556"/>
                  </a:cubicBezTo>
                  <a:cubicBezTo>
                    <a:pt x="21453" y="18653"/>
                    <a:pt x="21453" y="18897"/>
                    <a:pt x="21422" y="19092"/>
                  </a:cubicBezTo>
                  <a:cubicBezTo>
                    <a:pt x="21391" y="19287"/>
                    <a:pt x="21330" y="19434"/>
                    <a:pt x="21100" y="19482"/>
                  </a:cubicBezTo>
                  <a:cubicBezTo>
                    <a:pt x="20869" y="19531"/>
                    <a:pt x="20470" y="19482"/>
                    <a:pt x="19956" y="19458"/>
                  </a:cubicBezTo>
                  <a:cubicBezTo>
                    <a:pt x="19442" y="19434"/>
                    <a:pt x="18812" y="19434"/>
                    <a:pt x="18229" y="19458"/>
                  </a:cubicBezTo>
                  <a:cubicBezTo>
                    <a:pt x="17646" y="19482"/>
                    <a:pt x="17108" y="19531"/>
                    <a:pt x="16617" y="19580"/>
                  </a:cubicBezTo>
                  <a:cubicBezTo>
                    <a:pt x="16126" y="19629"/>
                    <a:pt x="15681" y="19677"/>
                    <a:pt x="15120" y="19702"/>
                  </a:cubicBezTo>
                  <a:cubicBezTo>
                    <a:pt x="14560" y="19726"/>
                    <a:pt x="13884" y="19726"/>
                    <a:pt x="13240" y="19726"/>
                  </a:cubicBezTo>
                  <a:cubicBezTo>
                    <a:pt x="12595" y="19726"/>
                    <a:pt x="11981" y="19726"/>
                    <a:pt x="11390" y="19726"/>
                  </a:cubicBezTo>
                  <a:cubicBezTo>
                    <a:pt x="10799" y="19726"/>
                    <a:pt x="10231" y="19726"/>
                    <a:pt x="9663" y="19751"/>
                  </a:cubicBezTo>
                  <a:cubicBezTo>
                    <a:pt x="9095" y="19775"/>
                    <a:pt x="8527" y="19824"/>
                    <a:pt x="8058" y="19897"/>
                  </a:cubicBezTo>
                  <a:cubicBezTo>
                    <a:pt x="7590" y="19970"/>
                    <a:pt x="7222" y="20067"/>
                    <a:pt x="6815" y="20263"/>
                  </a:cubicBezTo>
                  <a:cubicBezTo>
                    <a:pt x="6408" y="20458"/>
                    <a:pt x="5963" y="20750"/>
                    <a:pt x="5518" y="20970"/>
                  </a:cubicBezTo>
                  <a:cubicBezTo>
                    <a:pt x="5072" y="21189"/>
                    <a:pt x="4627" y="21335"/>
                    <a:pt x="4136" y="21433"/>
                  </a:cubicBezTo>
                  <a:cubicBezTo>
                    <a:pt x="3645" y="21530"/>
                    <a:pt x="3107" y="21579"/>
                    <a:pt x="2678" y="21579"/>
                  </a:cubicBezTo>
                  <a:cubicBezTo>
                    <a:pt x="2248" y="21579"/>
                    <a:pt x="1925" y="21530"/>
                    <a:pt x="1595" y="21384"/>
                  </a:cubicBezTo>
                  <a:cubicBezTo>
                    <a:pt x="1265" y="21238"/>
                    <a:pt x="927" y="20994"/>
                    <a:pt x="705" y="20848"/>
                  </a:cubicBezTo>
                  <a:cubicBezTo>
                    <a:pt x="482" y="20701"/>
                    <a:pt x="375" y="20653"/>
                    <a:pt x="275" y="20555"/>
                  </a:cubicBezTo>
                  <a:cubicBezTo>
                    <a:pt x="175" y="20458"/>
                    <a:pt x="83" y="20311"/>
                    <a:pt x="37" y="20116"/>
                  </a:cubicBezTo>
                  <a:cubicBezTo>
                    <a:pt x="-9" y="19921"/>
                    <a:pt x="-9" y="19677"/>
                    <a:pt x="22" y="18970"/>
                  </a:cubicBezTo>
                  <a:cubicBezTo>
                    <a:pt x="52" y="18263"/>
                    <a:pt x="114" y="17093"/>
                    <a:pt x="160" y="15850"/>
                  </a:cubicBezTo>
                  <a:cubicBezTo>
                    <a:pt x="206" y="14607"/>
                    <a:pt x="237" y="13290"/>
                    <a:pt x="267" y="12022"/>
                  </a:cubicBezTo>
                  <a:cubicBezTo>
                    <a:pt x="298" y="10755"/>
                    <a:pt x="329" y="9536"/>
                    <a:pt x="352" y="8390"/>
                  </a:cubicBezTo>
                  <a:cubicBezTo>
                    <a:pt x="375" y="7244"/>
                    <a:pt x="390" y="6171"/>
                    <a:pt x="436" y="5245"/>
                  </a:cubicBezTo>
                  <a:cubicBezTo>
                    <a:pt x="482" y="4319"/>
                    <a:pt x="559" y="3538"/>
                    <a:pt x="613" y="2978"/>
                  </a:cubicBezTo>
                  <a:cubicBezTo>
                    <a:pt x="666" y="2417"/>
                    <a:pt x="697" y="2076"/>
                    <a:pt x="713" y="1905"/>
                  </a:cubicBezTo>
                  <a:cubicBezTo>
                    <a:pt x="728" y="1734"/>
                    <a:pt x="728" y="1734"/>
                    <a:pt x="728" y="1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6" name="Drawing"/>
          <p:cNvGrpSpPr/>
          <p:nvPr/>
        </p:nvGrpSpPr>
        <p:grpSpPr>
          <a:xfrm>
            <a:off x="468164" y="292976"/>
            <a:ext cx="11781037" cy="7715044"/>
            <a:chOff x="0" y="0"/>
            <a:chExt cx="11781035" cy="7715042"/>
          </a:xfrm>
        </p:grpSpPr>
        <p:sp>
          <p:nvSpPr>
            <p:cNvPr id="1869" name="Shape"/>
            <p:cNvSpPr/>
            <p:nvPr/>
          </p:nvSpPr>
          <p:spPr>
            <a:xfrm>
              <a:off x="7834696" y="1866579"/>
              <a:ext cx="392119" cy="34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65" extrusionOk="0">
                  <a:moveTo>
                    <a:pt x="2173" y="2354"/>
                  </a:moveTo>
                  <a:cubicBezTo>
                    <a:pt x="5710" y="1920"/>
                    <a:pt x="9246" y="1485"/>
                    <a:pt x="11773" y="1122"/>
                  </a:cubicBezTo>
                  <a:cubicBezTo>
                    <a:pt x="14299" y="760"/>
                    <a:pt x="15815" y="470"/>
                    <a:pt x="16888" y="252"/>
                  </a:cubicBezTo>
                  <a:cubicBezTo>
                    <a:pt x="17962" y="35"/>
                    <a:pt x="18594" y="-110"/>
                    <a:pt x="19099" y="107"/>
                  </a:cubicBezTo>
                  <a:cubicBezTo>
                    <a:pt x="19604" y="325"/>
                    <a:pt x="19983" y="905"/>
                    <a:pt x="20173" y="3007"/>
                  </a:cubicBezTo>
                  <a:cubicBezTo>
                    <a:pt x="20362" y="5109"/>
                    <a:pt x="20362" y="8733"/>
                    <a:pt x="20299" y="11270"/>
                  </a:cubicBezTo>
                  <a:cubicBezTo>
                    <a:pt x="20236" y="13807"/>
                    <a:pt x="20110" y="15256"/>
                    <a:pt x="20173" y="16344"/>
                  </a:cubicBezTo>
                  <a:cubicBezTo>
                    <a:pt x="20236" y="17431"/>
                    <a:pt x="20488" y="18156"/>
                    <a:pt x="20804" y="18808"/>
                  </a:cubicBezTo>
                  <a:cubicBezTo>
                    <a:pt x="21120" y="19460"/>
                    <a:pt x="21499" y="20040"/>
                    <a:pt x="21183" y="20330"/>
                  </a:cubicBezTo>
                  <a:cubicBezTo>
                    <a:pt x="20867" y="20620"/>
                    <a:pt x="19857" y="20620"/>
                    <a:pt x="18404" y="20620"/>
                  </a:cubicBezTo>
                  <a:cubicBezTo>
                    <a:pt x="16952" y="20620"/>
                    <a:pt x="15057" y="20620"/>
                    <a:pt x="12846" y="20765"/>
                  </a:cubicBezTo>
                  <a:cubicBezTo>
                    <a:pt x="10636" y="20910"/>
                    <a:pt x="8110" y="21200"/>
                    <a:pt x="6152" y="21345"/>
                  </a:cubicBezTo>
                  <a:cubicBezTo>
                    <a:pt x="4194" y="21490"/>
                    <a:pt x="2804" y="21490"/>
                    <a:pt x="1794" y="21418"/>
                  </a:cubicBezTo>
                  <a:cubicBezTo>
                    <a:pt x="783" y="21345"/>
                    <a:pt x="152" y="21200"/>
                    <a:pt x="25" y="20838"/>
                  </a:cubicBezTo>
                  <a:cubicBezTo>
                    <a:pt x="-101" y="20475"/>
                    <a:pt x="278" y="19895"/>
                    <a:pt x="594" y="18083"/>
                  </a:cubicBezTo>
                  <a:cubicBezTo>
                    <a:pt x="910" y="16271"/>
                    <a:pt x="1162" y="13227"/>
                    <a:pt x="1415" y="10038"/>
                  </a:cubicBezTo>
                  <a:cubicBezTo>
                    <a:pt x="1667" y="6848"/>
                    <a:pt x="1920" y="3514"/>
                    <a:pt x="2173" y="180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0" name="Shape"/>
            <p:cNvSpPr/>
            <p:nvPr/>
          </p:nvSpPr>
          <p:spPr>
            <a:xfrm>
              <a:off x="7894370" y="3541538"/>
              <a:ext cx="337415" cy="329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88" extrusionOk="0">
                  <a:moveTo>
                    <a:pt x="1854" y="3284"/>
                  </a:moveTo>
                  <a:cubicBezTo>
                    <a:pt x="967" y="3284"/>
                    <a:pt x="79" y="3284"/>
                    <a:pt x="5" y="3209"/>
                  </a:cubicBezTo>
                  <a:cubicBezTo>
                    <a:pt x="-69" y="3134"/>
                    <a:pt x="671" y="2984"/>
                    <a:pt x="3112" y="2534"/>
                  </a:cubicBezTo>
                  <a:cubicBezTo>
                    <a:pt x="5553" y="2084"/>
                    <a:pt x="9695" y="1334"/>
                    <a:pt x="12210" y="884"/>
                  </a:cubicBezTo>
                  <a:cubicBezTo>
                    <a:pt x="14726" y="434"/>
                    <a:pt x="15613" y="284"/>
                    <a:pt x="16649" y="134"/>
                  </a:cubicBezTo>
                  <a:cubicBezTo>
                    <a:pt x="17684" y="-16"/>
                    <a:pt x="18868" y="-166"/>
                    <a:pt x="19608" y="434"/>
                  </a:cubicBezTo>
                  <a:cubicBezTo>
                    <a:pt x="20347" y="1034"/>
                    <a:pt x="20643" y="2384"/>
                    <a:pt x="20939" y="4709"/>
                  </a:cubicBezTo>
                  <a:cubicBezTo>
                    <a:pt x="21235" y="7034"/>
                    <a:pt x="21531" y="10334"/>
                    <a:pt x="21457" y="12734"/>
                  </a:cubicBezTo>
                  <a:cubicBezTo>
                    <a:pt x="21383" y="15134"/>
                    <a:pt x="20939" y="16634"/>
                    <a:pt x="19386" y="17684"/>
                  </a:cubicBezTo>
                  <a:cubicBezTo>
                    <a:pt x="17832" y="18734"/>
                    <a:pt x="15169" y="19334"/>
                    <a:pt x="12506" y="19784"/>
                  </a:cubicBezTo>
                  <a:cubicBezTo>
                    <a:pt x="9843" y="20234"/>
                    <a:pt x="7180" y="20534"/>
                    <a:pt x="5479" y="20834"/>
                  </a:cubicBezTo>
                  <a:cubicBezTo>
                    <a:pt x="3778" y="21134"/>
                    <a:pt x="3038" y="21434"/>
                    <a:pt x="2594" y="21209"/>
                  </a:cubicBezTo>
                  <a:cubicBezTo>
                    <a:pt x="2150" y="20984"/>
                    <a:pt x="2002" y="20234"/>
                    <a:pt x="1854" y="18284"/>
                  </a:cubicBezTo>
                  <a:cubicBezTo>
                    <a:pt x="1706" y="16334"/>
                    <a:pt x="1558" y="13184"/>
                    <a:pt x="1336" y="10634"/>
                  </a:cubicBezTo>
                  <a:cubicBezTo>
                    <a:pt x="1115" y="8084"/>
                    <a:pt x="819" y="6134"/>
                    <a:pt x="523" y="4184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1" name="Shape"/>
            <p:cNvSpPr/>
            <p:nvPr/>
          </p:nvSpPr>
          <p:spPr>
            <a:xfrm>
              <a:off x="5674677" y="2737647"/>
              <a:ext cx="624859" cy="3938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95" extrusionOk="0">
                  <a:moveTo>
                    <a:pt x="5372" y="21442"/>
                  </a:moveTo>
                  <a:cubicBezTo>
                    <a:pt x="5372" y="20983"/>
                    <a:pt x="5372" y="20524"/>
                    <a:pt x="5452" y="20148"/>
                  </a:cubicBezTo>
                  <a:cubicBezTo>
                    <a:pt x="5532" y="19772"/>
                    <a:pt x="5692" y="19478"/>
                    <a:pt x="5812" y="19134"/>
                  </a:cubicBezTo>
                  <a:cubicBezTo>
                    <a:pt x="5932" y="18790"/>
                    <a:pt x="6012" y="18395"/>
                    <a:pt x="6132" y="18031"/>
                  </a:cubicBezTo>
                  <a:cubicBezTo>
                    <a:pt x="6252" y="17668"/>
                    <a:pt x="6412" y="17336"/>
                    <a:pt x="6492" y="16903"/>
                  </a:cubicBezTo>
                  <a:cubicBezTo>
                    <a:pt x="6572" y="16469"/>
                    <a:pt x="6572" y="15934"/>
                    <a:pt x="6532" y="15532"/>
                  </a:cubicBezTo>
                  <a:cubicBezTo>
                    <a:pt x="6492" y="15130"/>
                    <a:pt x="6412" y="14863"/>
                    <a:pt x="6332" y="14582"/>
                  </a:cubicBezTo>
                  <a:cubicBezTo>
                    <a:pt x="6252" y="14301"/>
                    <a:pt x="6172" y="14008"/>
                    <a:pt x="6092" y="13689"/>
                  </a:cubicBezTo>
                  <a:cubicBezTo>
                    <a:pt x="6012" y="13371"/>
                    <a:pt x="5932" y="13026"/>
                    <a:pt x="5852" y="12631"/>
                  </a:cubicBezTo>
                  <a:cubicBezTo>
                    <a:pt x="5772" y="12236"/>
                    <a:pt x="5692" y="11790"/>
                    <a:pt x="5652" y="11280"/>
                  </a:cubicBezTo>
                  <a:cubicBezTo>
                    <a:pt x="5612" y="10769"/>
                    <a:pt x="5612" y="10196"/>
                    <a:pt x="5612" y="9654"/>
                  </a:cubicBezTo>
                  <a:cubicBezTo>
                    <a:pt x="5612" y="9112"/>
                    <a:pt x="5612" y="8602"/>
                    <a:pt x="5532" y="8200"/>
                  </a:cubicBezTo>
                  <a:cubicBezTo>
                    <a:pt x="5452" y="7799"/>
                    <a:pt x="5292" y="7505"/>
                    <a:pt x="5092" y="7186"/>
                  </a:cubicBezTo>
                  <a:cubicBezTo>
                    <a:pt x="4892" y="6868"/>
                    <a:pt x="4652" y="6523"/>
                    <a:pt x="4412" y="6179"/>
                  </a:cubicBezTo>
                  <a:cubicBezTo>
                    <a:pt x="4172" y="5835"/>
                    <a:pt x="3932" y="5491"/>
                    <a:pt x="3652" y="5134"/>
                  </a:cubicBezTo>
                  <a:cubicBezTo>
                    <a:pt x="3372" y="4777"/>
                    <a:pt x="3052" y="4407"/>
                    <a:pt x="2772" y="4069"/>
                  </a:cubicBezTo>
                  <a:cubicBezTo>
                    <a:pt x="2492" y="3731"/>
                    <a:pt x="2252" y="3425"/>
                    <a:pt x="2052" y="3138"/>
                  </a:cubicBezTo>
                  <a:cubicBezTo>
                    <a:pt x="1852" y="2851"/>
                    <a:pt x="1692" y="2583"/>
                    <a:pt x="1452" y="2322"/>
                  </a:cubicBezTo>
                  <a:cubicBezTo>
                    <a:pt x="1212" y="2061"/>
                    <a:pt x="892" y="1806"/>
                    <a:pt x="692" y="1519"/>
                  </a:cubicBezTo>
                  <a:cubicBezTo>
                    <a:pt x="492" y="1232"/>
                    <a:pt x="412" y="913"/>
                    <a:pt x="332" y="722"/>
                  </a:cubicBezTo>
                  <a:cubicBezTo>
                    <a:pt x="252" y="531"/>
                    <a:pt x="172" y="467"/>
                    <a:pt x="92" y="403"/>
                  </a:cubicBezTo>
                  <a:cubicBezTo>
                    <a:pt x="12" y="339"/>
                    <a:pt x="-68" y="276"/>
                    <a:pt x="92" y="237"/>
                  </a:cubicBezTo>
                  <a:cubicBezTo>
                    <a:pt x="252" y="199"/>
                    <a:pt x="652" y="186"/>
                    <a:pt x="1252" y="193"/>
                  </a:cubicBezTo>
                  <a:cubicBezTo>
                    <a:pt x="1852" y="199"/>
                    <a:pt x="2652" y="225"/>
                    <a:pt x="3252" y="244"/>
                  </a:cubicBezTo>
                  <a:cubicBezTo>
                    <a:pt x="3852" y="263"/>
                    <a:pt x="4252" y="276"/>
                    <a:pt x="5012" y="250"/>
                  </a:cubicBezTo>
                  <a:cubicBezTo>
                    <a:pt x="5772" y="225"/>
                    <a:pt x="6892" y="161"/>
                    <a:pt x="8052" y="123"/>
                  </a:cubicBezTo>
                  <a:cubicBezTo>
                    <a:pt x="9212" y="84"/>
                    <a:pt x="10412" y="72"/>
                    <a:pt x="11612" y="52"/>
                  </a:cubicBezTo>
                  <a:cubicBezTo>
                    <a:pt x="12812" y="33"/>
                    <a:pt x="14012" y="8"/>
                    <a:pt x="14812" y="1"/>
                  </a:cubicBezTo>
                  <a:cubicBezTo>
                    <a:pt x="15612" y="-5"/>
                    <a:pt x="16012" y="8"/>
                    <a:pt x="16252" y="46"/>
                  </a:cubicBezTo>
                  <a:cubicBezTo>
                    <a:pt x="16492" y="84"/>
                    <a:pt x="16572" y="148"/>
                    <a:pt x="16652" y="352"/>
                  </a:cubicBezTo>
                  <a:cubicBezTo>
                    <a:pt x="16732" y="556"/>
                    <a:pt x="16812" y="900"/>
                    <a:pt x="16892" y="1257"/>
                  </a:cubicBezTo>
                  <a:cubicBezTo>
                    <a:pt x="16972" y="1614"/>
                    <a:pt x="17052" y="1984"/>
                    <a:pt x="17172" y="2335"/>
                  </a:cubicBezTo>
                  <a:cubicBezTo>
                    <a:pt x="17292" y="2685"/>
                    <a:pt x="17452" y="3017"/>
                    <a:pt x="17572" y="3342"/>
                  </a:cubicBezTo>
                  <a:cubicBezTo>
                    <a:pt x="17692" y="3667"/>
                    <a:pt x="17772" y="3986"/>
                    <a:pt x="17852" y="4413"/>
                  </a:cubicBezTo>
                  <a:cubicBezTo>
                    <a:pt x="17932" y="4840"/>
                    <a:pt x="18012" y="5376"/>
                    <a:pt x="18052" y="5848"/>
                  </a:cubicBezTo>
                  <a:cubicBezTo>
                    <a:pt x="18092" y="6319"/>
                    <a:pt x="18092" y="6727"/>
                    <a:pt x="18172" y="7097"/>
                  </a:cubicBezTo>
                  <a:cubicBezTo>
                    <a:pt x="18252" y="7467"/>
                    <a:pt x="18412" y="7799"/>
                    <a:pt x="18532" y="8143"/>
                  </a:cubicBezTo>
                  <a:cubicBezTo>
                    <a:pt x="18652" y="8487"/>
                    <a:pt x="18732" y="8844"/>
                    <a:pt x="18812" y="9201"/>
                  </a:cubicBezTo>
                  <a:cubicBezTo>
                    <a:pt x="18892" y="9558"/>
                    <a:pt x="18972" y="9915"/>
                    <a:pt x="19092" y="10291"/>
                  </a:cubicBezTo>
                  <a:cubicBezTo>
                    <a:pt x="19212" y="10667"/>
                    <a:pt x="19372" y="11063"/>
                    <a:pt x="19492" y="11496"/>
                  </a:cubicBezTo>
                  <a:cubicBezTo>
                    <a:pt x="19612" y="11930"/>
                    <a:pt x="19692" y="12402"/>
                    <a:pt x="19732" y="12854"/>
                  </a:cubicBezTo>
                  <a:cubicBezTo>
                    <a:pt x="19772" y="13307"/>
                    <a:pt x="19772" y="13740"/>
                    <a:pt x="19892" y="14104"/>
                  </a:cubicBezTo>
                  <a:cubicBezTo>
                    <a:pt x="20012" y="14467"/>
                    <a:pt x="20252" y="14761"/>
                    <a:pt x="20412" y="15047"/>
                  </a:cubicBezTo>
                  <a:cubicBezTo>
                    <a:pt x="20572" y="15334"/>
                    <a:pt x="20652" y="15615"/>
                    <a:pt x="20732" y="15889"/>
                  </a:cubicBezTo>
                  <a:cubicBezTo>
                    <a:pt x="20812" y="16163"/>
                    <a:pt x="20892" y="16431"/>
                    <a:pt x="20972" y="16756"/>
                  </a:cubicBezTo>
                  <a:cubicBezTo>
                    <a:pt x="21052" y="17081"/>
                    <a:pt x="21132" y="17464"/>
                    <a:pt x="21132" y="17821"/>
                  </a:cubicBezTo>
                  <a:cubicBezTo>
                    <a:pt x="21132" y="18178"/>
                    <a:pt x="21052" y="18509"/>
                    <a:pt x="21012" y="18834"/>
                  </a:cubicBezTo>
                  <a:cubicBezTo>
                    <a:pt x="20972" y="19160"/>
                    <a:pt x="20972" y="19478"/>
                    <a:pt x="21092" y="19797"/>
                  </a:cubicBezTo>
                  <a:cubicBezTo>
                    <a:pt x="21212" y="20116"/>
                    <a:pt x="21452" y="20435"/>
                    <a:pt x="21492" y="20734"/>
                  </a:cubicBezTo>
                  <a:cubicBezTo>
                    <a:pt x="21532" y="21034"/>
                    <a:pt x="21372" y="21314"/>
                    <a:pt x="21212" y="21595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2" name="Shape"/>
            <p:cNvSpPr/>
            <p:nvPr/>
          </p:nvSpPr>
          <p:spPr>
            <a:xfrm>
              <a:off x="6507461" y="5208373"/>
              <a:ext cx="404189" cy="1440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552" extrusionOk="0">
                  <a:moveTo>
                    <a:pt x="370" y="1602"/>
                  </a:moveTo>
                  <a:cubicBezTo>
                    <a:pt x="370" y="1428"/>
                    <a:pt x="370" y="1254"/>
                    <a:pt x="309" y="1080"/>
                  </a:cubicBezTo>
                  <a:cubicBezTo>
                    <a:pt x="247" y="906"/>
                    <a:pt x="123" y="732"/>
                    <a:pt x="62" y="750"/>
                  </a:cubicBezTo>
                  <a:cubicBezTo>
                    <a:pt x="0" y="767"/>
                    <a:pt x="0" y="976"/>
                    <a:pt x="62" y="1637"/>
                  </a:cubicBezTo>
                  <a:cubicBezTo>
                    <a:pt x="123" y="2297"/>
                    <a:pt x="247" y="3410"/>
                    <a:pt x="370" y="4541"/>
                  </a:cubicBezTo>
                  <a:cubicBezTo>
                    <a:pt x="494" y="5671"/>
                    <a:pt x="617" y="6819"/>
                    <a:pt x="617" y="8002"/>
                  </a:cubicBezTo>
                  <a:cubicBezTo>
                    <a:pt x="617" y="9184"/>
                    <a:pt x="494" y="10402"/>
                    <a:pt x="370" y="11584"/>
                  </a:cubicBezTo>
                  <a:cubicBezTo>
                    <a:pt x="247" y="12767"/>
                    <a:pt x="123" y="13915"/>
                    <a:pt x="62" y="15202"/>
                  </a:cubicBezTo>
                  <a:cubicBezTo>
                    <a:pt x="0" y="16489"/>
                    <a:pt x="0" y="17915"/>
                    <a:pt x="0" y="18889"/>
                  </a:cubicBezTo>
                  <a:cubicBezTo>
                    <a:pt x="0" y="19863"/>
                    <a:pt x="0" y="20384"/>
                    <a:pt x="0" y="20732"/>
                  </a:cubicBezTo>
                  <a:cubicBezTo>
                    <a:pt x="0" y="21080"/>
                    <a:pt x="0" y="21254"/>
                    <a:pt x="309" y="21376"/>
                  </a:cubicBezTo>
                  <a:cubicBezTo>
                    <a:pt x="617" y="21497"/>
                    <a:pt x="1234" y="21567"/>
                    <a:pt x="2345" y="21550"/>
                  </a:cubicBezTo>
                  <a:cubicBezTo>
                    <a:pt x="3456" y="21532"/>
                    <a:pt x="5061" y="21428"/>
                    <a:pt x="6480" y="21393"/>
                  </a:cubicBezTo>
                  <a:cubicBezTo>
                    <a:pt x="7899" y="21358"/>
                    <a:pt x="9134" y="21393"/>
                    <a:pt x="10677" y="21341"/>
                  </a:cubicBezTo>
                  <a:cubicBezTo>
                    <a:pt x="12219" y="21289"/>
                    <a:pt x="14071" y="21150"/>
                    <a:pt x="15614" y="21045"/>
                  </a:cubicBezTo>
                  <a:cubicBezTo>
                    <a:pt x="17157" y="20941"/>
                    <a:pt x="18391" y="20871"/>
                    <a:pt x="19378" y="20871"/>
                  </a:cubicBezTo>
                  <a:cubicBezTo>
                    <a:pt x="20366" y="20871"/>
                    <a:pt x="21106" y="20941"/>
                    <a:pt x="21353" y="20889"/>
                  </a:cubicBezTo>
                  <a:cubicBezTo>
                    <a:pt x="21600" y="20837"/>
                    <a:pt x="21353" y="20663"/>
                    <a:pt x="21106" y="20176"/>
                  </a:cubicBezTo>
                  <a:cubicBezTo>
                    <a:pt x="20859" y="19689"/>
                    <a:pt x="20613" y="18889"/>
                    <a:pt x="20304" y="17915"/>
                  </a:cubicBezTo>
                  <a:cubicBezTo>
                    <a:pt x="19995" y="16941"/>
                    <a:pt x="19625" y="15793"/>
                    <a:pt x="19317" y="14750"/>
                  </a:cubicBezTo>
                  <a:cubicBezTo>
                    <a:pt x="19008" y="13706"/>
                    <a:pt x="18761" y="12767"/>
                    <a:pt x="18329" y="11880"/>
                  </a:cubicBezTo>
                  <a:cubicBezTo>
                    <a:pt x="17897" y="10993"/>
                    <a:pt x="17280" y="10158"/>
                    <a:pt x="16663" y="9254"/>
                  </a:cubicBezTo>
                  <a:cubicBezTo>
                    <a:pt x="16046" y="8350"/>
                    <a:pt x="15429" y="7376"/>
                    <a:pt x="14997" y="6524"/>
                  </a:cubicBezTo>
                  <a:cubicBezTo>
                    <a:pt x="14565" y="5671"/>
                    <a:pt x="14318" y="4941"/>
                    <a:pt x="14194" y="4124"/>
                  </a:cubicBezTo>
                  <a:cubicBezTo>
                    <a:pt x="14071" y="3306"/>
                    <a:pt x="14071" y="2402"/>
                    <a:pt x="14194" y="1776"/>
                  </a:cubicBezTo>
                  <a:cubicBezTo>
                    <a:pt x="14318" y="1150"/>
                    <a:pt x="14565" y="802"/>
                    <a:pt x="14688" y="541"/>
                  </a:cubicBezTo>
                  <a:cubicBezTo>
                    <a:pt x="14811" y="280"/>
                    <a:pt x="14811" y="106"/>
                    <a:pt x="14194" y="37"/>
                  </a:cubicBezTo>
                  <a:cubicBezTo>
                    <a:pt x="13577" y="-33"/>
                    <a:pt x="12343" y="2"/>
                    <a:pt x="10615" y="106"/>
                  </a:cubicBezTo>
                  <a:cubicBezTo>
                    <a:pt x="8887" y="210"/>
                    <a:pt x="6665" y="384"/>
                    <a:pt x="4814" y="454"/>
                  </a:cubicBezTo>
                  <a:cubicBezTo>
                    <a:pt x="2962" y="524"/>
                    <a:pt x="1481" y="489"/>
                    <a:pt x="0" y="454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3" name="Shape"/>
            <p:cNvSpPr/>
            <p:nvPr/>
          </p:nvSpPr>
          <p:spPr>
            <a:xfrm>
              <a:off x="6481884" y="3637463"/>
              <a:ext cx="393378" cy="1601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589" extrusionOk="0">
                  <a:moveTo>
                    <a:pt x="1398" y="21589"/>
                  </a:moveTo>
                  <a:cubicBezTo>
                    <a:pt x="1398" y="20962"/>
                    <a:pt x="1398" y="20335"/>
                    <a:pt x="1461" y="19583"/>
                  </a:cubicBezTo>
                  <a:cubicBezTo>
                    <a:pt x="1525" y="18830"/>
                    <a:pt x="1652" y="17952"/>
                    <a:pt x="1652" y="16965"/>
                  </a:cubicBezTo>
                  <a:cubicBezTo>
                    <a:pt x="1652" y="15977"/>
                    <a:pt x="1525" y="14880"/>
                    <a:pt x="1271" y="13955"/>
                  </a:cubicBezTo>
                  <a:cubicBezTo>
                    <a:pt x="1016" y="13031"/>
                    <a:pt x="635" y="12278"/>
                    <a:pt x="381" y="11573"/>
                  </a:cubicBezTo>
                  <a:cubicBezTo>
                    <a:pt x="127" y="10867"/>
                    <a:pt x="0" y="10209"/>
                    <a:pt x="0" y="9566"/>
                  </a:cubicBezTo>
                  <a:cubicBezTo>
                    <a:pt x="0" y="8924"/>
                    <a:pt x="127" y="8297"/>
                    <a:pt x="191" y="7309"/>
                  </a:cubicBezTo>
                  <a:cubicBezTo>
                    <a:pt x="254" y="6322"/>
                    <a:pt x="254" y="4974"/>
                    <a:pt x="254" y="3908"/>
                  </a:cubicBezTo>
                  <a:cubicBezTo>
                    <a:pt x="254" y="2842"/>
                    <a:pt x="254" y="2058"/>
                    <a:pt x="254" y="1588"/>
                  </a:cubicBezTo>
                  <a:cubicBezTo>
                    <a:pt x="254" y="1118"/>
                    <a:pt x="254" y="961"/>
                    <a:pt x="381" y="804"/>
                  </a:cubicBezTo>
                  <a:cubicBezTo>
                    <a:pt x="508" y="647"/>
                    <a:pt x="762" y="491"/>
                    <a:pt x="1525" y="397"/>
                  </a:cubicBezTo>
                  <a:cubicBezTo>
                    <a:pt x="2287" y="302"/>
                    <a:pt x="3558" y="271"/>
                    <a:pt x="5146" y="240"/>
                  </a:cubicBezTo>
                  <a:cubicBezTo>
                    <a:pt x="6734" y="208"/>
                    <a:pt x="8640" y="177"/>
                    <a:pt x="10228" y="130"/>
                  </a:cubicBezTo>
                  <a:cubicBezTo>
                    <a:pt x="11816" y="83"/>
                    <a:pt x="13087" y="20"/>
                    <a:pt x="14358" y="5"/>
                  </a:cubicBezTo>
                  <a:cubicBezTo>
                    <a:pt x="15628" y="-11"/>
                    <a:pt x="16899" y="20"/>
                    <a:pt x="18106" y="20"/>
                  </a:cubicBezTo>
                  <a:cubicBezTo>
                    <a:pt x="19313" y="20"/>
                    <a:pt x="20456" y="-11"/>
                    <a:pt x="21028" y="52"/>
                  </a:cubicBezTo>
                  <a:cubicBezTo>
                    <a:pt x="21600" y="114"/>
                    <a:pt x="21600" y="271"/>
                    <a:pt x="21282" y="585"/>
                  </a:cubicBezTo>
                  <a:cubicBezTo>
                    <a:pt x="20965" y="898"/>
                    <a:pt x="20329" y="1368"/>
                    <a:pt x="19821" y="1933"/>
                  </a:cubicBezTo>
                  <a:cubicBezTo>
                    <a:pt x="19313" y="2497"/>
                    <a:pt x="18932" y="3155"/>
                    <a:pt x="18614" y="3814"/>
                  </a:cubicBezTo>
                  <a:cubicBezTo>
                    <a:pt x="18296" y="4472"/>
                    <a:pt x="18042" y="5130"/>
                    <a:pt x="17788" y="5773"/>
                  </a:cubicBezTo>
                  <a:cubicBezTo>
                    <a:pt x="17534" y="6416"/>
                    <a:pt x="17280" y="7043"/>
                    <a:pt x="17089" y="7748"/>
                  </a:cubicBezTo>
                  <a:cubicBezTo>
                    <a:pt x="16899" y="8453"/>
                    <a:pt x="16772" y="9237"/>
                    <a:pt x="16772" y="10115"/>
                  </a:cubicBezTo>
                  <a:cubicBezTo>
                    <a:pt x="16772" y="10993"/>
                    <a:pt x="16899" y="11965"/>
                    <a:pt x="16962" y="13062"/>
                  </a:cubicBezTo>
                  <a:cubicBezTo>
                    <a:pt x="17026" y="14159"/>
                    <a:pt x="17026" y="15382"/>
                    <a:pt x="16899" y="16307"/>
                  </a:cubicBezTo>
                  <a:cubicBezTo>
                    <a:pt x="16772" y="17231"/>
                    <a:pt x="16518" y="17858"/>
                    <a:pt x="16581" y="18485"/>
                  </a:cubicBezTo>
                  <a:cubicBezTo>
                    <a:pt x="16645" y="19112"/>
                    <a:pt x="17026" y="19739"/>
                    <a:pt x="17216" y="20131"/>
                  </a:cubicBezTo>
                  <a:cubicBezTo>
                    <a:pt x="17407" y="20523"/>
                    <a:pt x="17407" y="20680"/>
                    <a:pt x="17089" y="20758"/>
                  </a:cubicBezTo>
                  <a:cubicBezTo>
                    <a:pt x="16772" y="20837"/>
                    <a:pt x="16136" y="20837"/>
                    <a:pt x="14866" y="20805"/>
                  </a:cubicBezTo>
                  <a:cubicBezTo>
                    <a:pt x="13595" y="20774"/>
                    <a:pt x="11689" y="20711"/>
                    <a:pt x="9784" y="20758"/>
                  </a:cubicBezTo>
                  <a:cubicBezTo>
                    <a:pt x="7878" y="20805"/>
                    <a:pt x="5972" y="20962"/>
                    <a:pt x="4701" y="21072"/>
                  </a:cubicBezTo>
                  <a:cubicBezTo>
                    <a:pt x="3431" y="21181"/>
                    <a:pt x="2795" y="21244"/>
                    <a:pt x="2224" y="21338"/>
                  </a:cubicBezTo>
                  <a:cubicBezTo>
                    <a:pt x="1652" y="21432"/>
                    <a:pt x="1144" y="21558"/>
                    <a:pt x="889" y="21542"/>
                  </a:cubicBezTo>
                  <a:cubicBezTo>
                    <a:pt x="635" y="21526"/>
                    <a:pt x="635" y="21370"/>
                    <a:pt x="635" y="21213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4" name="Shape"/>
            <p:cNvSpPr/>
            <p:nvPr/>
          </p:nvSpPr>
          <p:spPr>
            <a:xfrm>
              <a:off x="328913" y="6501284"/>
              <a:ext cx="423657" cy="892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587" extrusionOk="0">
                  <a:moveTo>
                    <a:pt x="20444" y="0"/>
                  </a:moveTo>
                  <a:cubicBezTo>
                    <a:pt x="18083" y="0"/>
                    <a:pt x="15722" y="0"/>
                    <a:pt x="13126" y="84"/>
                  </a:cubicBezTo>
                  <a:cubicBezTo>
                    <a:pt x="10529" y="169"/>
                    <a:pt x="7696" y="337"/>
                    <a:pt x="5926" y="422"/>
                  </a:cubicBezTo>
                  <a:cubicBezTo>
                    <a:pt x="4155" y="506"/>
                    <a:pt x="3447" y="506"/>
                    <a:pt x="2798" y="534"/>
                  </a:cubicBezTo>
                  <a:cubicBezTo>
                    <a:pt x="2149" y="562"/>
                    <a:pt x="1558" y="619"/>
                    <a:pt x="1086" y="1012"/>
                  </a:cubicBezTo>
                  <a:cubicBezTo>
                    <a:pt x="614" y="1406"/>
                    <a:pt x="260" y="2137"/>
                    <a:pt x="319" y="3347"/>
                  </a:cubicBezTo>
                  <a:cubicBezTo>
                    <a:pt x="378" y="4556"/>
                    <a:pt x="850" y="6244"/>
                    <a:pt x="968" y="7706"/>
                  </a:cubicBezTo>
                  <a:cubicBezTo>
                    <a:pt x="1086" y="9169"/>
                    <a:pt x="850" y="10406"/>
                    <a:pt x="673" y="11841"/>
                  </a:cubicBezTo>
                  <a:cubicBezTo>
                    <a:pt x="496" y="13275"/>
                    <a:pt x="378" y="14906"/>
                    <a:pt x="319" y="16256"/>
                  </a:cubicBezTo>
                  <a:cubicBezTo>
                    <a:pt x="260" y="17606"/>
                    <a:pt x="260" y="18675"/>
                    <a:pt x="319" y="19350"/>
                  </a:cubicBezTo>
                  <a:cubicBezTo>
                    <a:pt x="378" y="20025"/>
                    <a:pt x="496" y="20306"/>
                    <a:pt x="378" y="20588"/>
                  </a:cubicBezTo>
                  <a:cubicBezTo>
                    <a:pt x="260" y="20869"/>
                    <a:pt x="-94" y="21150"/>
                    <a:pt x="24" y="21291"/>
                  </a:cubicBezTo>
                  <a:cubicBezTo>
                    <a:pt x="142" y="21431"/>
                    <a:pt x="732" y="21431"/>
                    <a:pt x="1617" y="21431"/>
                  </a:cubicBezTo>
                  <a:cubicBezTo>
                    <a:pt x="2503" y="21431"/>
                    <a:pt x="3683" y="21431"/>
                    <a:pt x="4568" y="21459"/>
                  </a:cubicBezTo>
                  <a:cubicBezTo>
                    <a:pt x="5454" y="21488"/>
                    <a:pt x="6044" y="21544"/>
                    <a:pt x="6634" y="21572"/>
                  </a:cubicBezTo>
                  <a:cubicBezTo>
                    <a:pt x="7224" y="21600"/>
                    <a:pt x="7814" y="21600"/>
                    <a:pt x="8109" y="21459"/>
                  </a:cubicBezTo>
                  <a:cubicBezTo>
                    <a:pt x="8404" y="21319"/>
                    <a:pt x="8404" y="21038"/>
                    <a:pt x="8227" y="20250"/>
                  </a:cubicBezTo>
                  <a:cubicBezTo>
                    <a:pt x="8050" y="19463"/>
                    <a:pt x="7696" y="18169"/>
                    <a:pt x="7342" y="17100"/>
                  </a:cubicBezTo>
                  <a:cubicBezTo>
                    <a:pt x="6988" y="16031"/>
                    <a:pt x="6634" y="15188"/>
                    <a:pt x="6398" y="14625"/>
                  </a:cubicBezTo>
                  <a:cubicBezTo>
                    <a:pt x="6162" y="14063"/>
                    <a:pt x="6044" y="13781"/>
                    <a:pt x="6162" y="13528"/>
                  </a:cubicBezTo>
                  <a:cubicBezTo>
                    <a:pt x="6280" y="13275"/>
                    <a:pt x="6634" y="13050"/>
                    <a:pt x="7106" y="12938"/>
                  </a:cubicBezTo>
                  <a:cubicBezTo>
                    <a:pt x="7578" y="12825"/>
                    <a:pt x="8168" y="12825"/>
                    <a:pt x="9231" y="12797"/>
                  </a:cubicBezTo>
                  <a:cubicBezTo>
                    <a:pt x="10293" y="12769"/>
                    <a:pt x="11827" y="12713"/>
                    <a:pt x="12890" y="12713"/>
                  </a:cubicBezTo>
                  <a:cubicBezTo>
                    <a:pt x="13952" y="12713"/>
                    <a:pt x="14542" y="12769"/>
                    <a:pt x="14896" y="12656"/>
                  </a:cubicBezTo>
                  <a:cubicBezTo>
                    <a:pt x="15250" y="12544"/>
                    <a:pt x="15368" y="12262"/>
                    <a:pt x="15427" y="11981"/>
                  </a:cubicBezTo>
                  <a:cubicBezTo>
                    <a:pt x="15486" y="11700"/>
                    <a:pt x="15486" y="11419"/>
                    <a:pt x="15486" y="11138"/>
                  </a:cubicBezTo>
                  <a:cubicBezTo>
                    <a:pt x="15486" y="10856"/>
                    <a:pt x="15486" y="10575"/>
                    <a:pt x="15250" y="10350"/>
                  </a:cubicBezTo>
                  <a:cubicBezTo>
                    <a:pt x="15014" y="10125"/>
                    <a:pt x="14542" y="9956"/>
                    <a:pt x="13893" y="9872"/>
                  </a:cubicBezTo>
                  <a:cubicBezTo>
                    <a:pt x="13244" y="9788"/>
                    <a:pt x="12417" y="9788"/>
                    <a:pt x="11709" y="9788"/>
                  </a:cubicBezTo>
                  <a:cubicBezTo>
                    <a:pt x="11001" y="9788"/>
                    <a:pt x="10411" y="9788"/>
                    <a:pt x="9821" y="9759"/>
                  </a:cubicBezTo>
                  <a:cubicBezTo>
                    <a:pt x="9231" y="9731"/>
                    <a:pt x="8640" y="9675"/>
                    <a:pt x="8345" y="9506"/>
                  </a:cubicBezTo>
                  <a:cubicBezTo>
                    <a:pt x="8050" y="9338"/>
                    <a:pt x="8050" y="9056"/>
                    <a:pt x="7991" y="8634"/>
                  </a:cubicBezTo>
                  <a:cubicBezTo>
                    <a:pt x="7932" y="8212"/>
                    <a:pt x="7814" y="7650"/>
                    <a:pt x="7755" y="7116"/>
                  </a:cubicBezTo>
                  <a:cubicBezTo>
                    <a:pt x="7696" y="6581"/>
                    <a:pt x="7696" y="6075"/>
                    <a:pt x="8109" y="5822"/>
                  </a:cubicBezTo>
                  <a:cubicBezTo>
                    <a:pt x="8522" y="5569"/>
                    <a:pt x="9349" y="5569"/>
                    <a:pt x="10942" y="5597"/>
                  </a:cubicBezTo>
                  <a:cubicBezTo>
                    <a:pt x="12536" y="5625"/>
                    <a:pt x="14896" y="5681"/>
                    <a:pt x="16372" y="5709"/>
                  </a:cubicBezTo>
                  <a:cubicBezTo>
                    <a:pt x="17847" y="5737"/>
                    <a:pt x="18437" y="5737"/>
                    <a:pt x="19027" y="5709"/>
                  </a:cubicBezTo>
                  <a:cubicBezTo>
                    <a:pt x="19617" y="5681"/>
                    <a:pt x="20208" y="5625"/>
                    <a:pt x="20621" y="5456"/>
                  </a:cubicBezTo>
                  <a:cubicBezTo>
                    <a:pt x="21034" y="5287"/>
                    <a:pt x="21270" y="5006"/>
                    <a:pt x="21388" y="4444"/>
                  </a:cubicBezTo>
                  <a:cubicBezTo>
                    <a:pt x="21506" y="3881"/>
                    <a:pt x="21506" y="3037"/>
                    <a:pt x="21506" y="2362"/>
                  </a:cubicBezTo>
                  <a:cubicBezTo>
                    <a:pt x="21506" y="1687"/>
                    <a:pt x="21506" y="1181"/>
                    <a:pt x="21388" y="1069"/>
                  </a:cubicBezTo>
                  <a:cubicBezTo>
                    <a:pt x="21270" y="956"/>
                    <a:pt x="21034" y="1237"/>
                    <a:pt x="20798" y="1519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5" name="Shape"/>
            <p:cNvSpPr/>
            <p:nvPr/>
          </p:nvSpPr>
          <p:spPr>
            <a:xfrm>
              <a:off x="606081" y="6492103"/>
              <a:ext cx="762949" cy="867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539" extrusionOk="0">
                  <a:moveTo>
                    <a:pt x="0" y="21539"/>
                  </a:moveTo>
                  <a:cubicBezTo>
                    <a:pt x="66" y="20961"/>
                    <a:pt x="131" y="20384"/>
                    <a:pt x="394" y="19402"/>
                  </a:cubicBezTo>
                  <a:cubicBezTo>
                    <a:pt x="657" y="18420"/>
                    <a:pt x="1116" y="17034"/>
                    <a:pt x="1576" y="15764"/>
                  </a:cubicBezTo>
                  <a:cubicBezTo>
                    <a:pt x="2035" y="14493"/>
                    <a:pt x="2495" y="13338"/>
                    <a:pt x="2922" y="12269"/>
                  </a:cubicBezTo>
                  <a:cubicBezTo>
                    <a:pt x="3348" y="11201"/>
                    <a:pt x="3742" y="10219"/>
                    <a:pt x="4071" y="9295"/>
                  </a:cubicBezTo>
                  <a:cubicBezTo>
                    <a:pt x="4399" y="8371"/>
                    <a:pt x="4661" y="7505"/>
                    <a:pt x="5154" y="6494"/>
                  </a:cubicBezTo>
                  <a:cubicBezTo>
                    <a:pt x="5646" y="5483"/>
                    <a:pt x="6368" y="4328"/>
                    <a:pt x="6828" y="3462"/>
                  </a:cubicBezTo>
                  <a:cubicBezTo>
                    <a:pt x="7288" y="2596"/>
                    <a:pt x="7484" y="2018"/>
                    <a:pt x="7878" y="1614"/>
                  </a:cubicBezTo>
                  <a:cubicBezTo>
                    <a:pt x="8272" y="1210"/>
                    <a:pt x="8863" y="979"/>
                    <a:pt x="9651" y="748"/>
                  </a:cubicBezTo>
                  <a:cubicBezTo>
                    <a:pt x="10439" y="517"/>
                    <a:pt x="11424" y="286"/>
                    <a:pt x="12080" y="141"/>
                  </a:cubicBezTo>
                  <a:cubicBezTo>
                    <a:pt x="12737" y="-3"/>
                    <a:pt x="13065" y="-61"/>
                    <a:pt x="13295" y="83"/>
                  </a:cubicBezTo>
                  <a:cubicBezTo>
                    <a:pt x="13525" y="228"/>
                    <a:pt x="13656" y="574"/>
                    <a:pt x="13984" y="1469"/>
                  </a:cubicBezTo>
                  <a:cubicBezTo>
                    <a:pt x="14312" y="2365"/>
                    <a:pt x="14838" y="3809"/>
                    <a:pt x="15396" y="5252"/>
                  </a:cubicBezTo>
                  <a:cubicBezTo>
                    <a:pt x="15954" y="6696"/>
                    <a:pt x="16545" y="8140"/>
                    <a:pt x="17070" y="9295"/>
                  </a:cubicBezTo>
                  <a:cubicBezTo>
                    <a:pt x="17595" y="10450"/>
                    <a:pt x="18055" y="11317"/>
                    <a:pt x="18481" y="12241"/>
                  </a:cubicBezTo>
                  <a:cubicBezTo>
                    <a:pt x="18908" y="13165"/>
                    <a:pt x="19302" y="14146"/>
                    <a:pt x="19729" y="15215"/>
                  </a:cubicBezTo>
                  <a:cubicBezTo>
                    <a:pt x="20156" y="16283"/>
                    <a:pt x="20615" y="17438"/>
                    <a:pt x="20911" y="18160"/>
                  </a:cubicBezTo>
                  <a:cubicBezTo>
                    <a:pt x="21206" y="18882"/>
                    <a:pt x="21337" y="19171"/>
                    <a:pt x="21436" y="19460"/>
                  </a:cubicBezTo>
                  <a:cubicBezTo>
                    <a:pt x="21534" y="19749"/>
                    <a:pt x="21600" y="20037"/>
                    <a:pt x="21469" y="20153"/>
                  </a:cubicBezTo>
                  <a:cubicBezTo>
                    <a:pt x="21337" y="20268"/>
                    <a:pt x="21009" y="20211"/>
                    <a:pt x="20188" y="20240"/>
                  </a:cubicBezTo>
                  <a:cubicBezTo>
                    <a:pt x="19368" y="20268"/>
                    <a:pt x="18055" y="20384"/>
                    <a:pt x="17234" y="20499"/>
                  </a:cubicBezTo>
                  <a:cubicBezTo>
                    <a:pt x="16413" y="20615"/>
                    <a:pt x="16085" y="20730"/>
                    <a:pt x="15888" y="20615"/>
                  </a:cubicBezTo>
                  <a:cubicBezTo>
                    <a:pt x="15691" y="20499"/>
                    <a:pt x="15626" y="20153"/>
                    <a:pt x="15363" y="19258"/>
                  </a:cubicBezTo>
                  <a:cubicBezTo>
                    <a:pt x="15100" y="18363"/>
                    <a:pt x="14641" y="16919"/>
                    <a:pt x="14214" y="15561"/>
                  </a:cubicBezTo>
                  <a:cubicBezTo>
                    <a:pt x="13787" y="14204"/>
                    <a:pt x="13393" y="12934"/>
                    <a:pt x="13098" y="12183"/>
                  </a:cubicBezTo>
                  <a:cubicBezTo>
                    <a:pt x="12802" y="11432"/>
                    <a:pt x="12605" y="11201"/>
                    <a:pt x="12441" y="10941"/>
                  </a:cubicBezTo>
                  <a:cubicBezTo>
                    <a:pt x="12277" y="10681"/>
                    <a:pt x="12146" y="10392"/>
                    <a:pt x="11916" y="10277"/>
                  </a:cubicBezTo>
                  <a:cubicBezTo>
                    <a:pt x="11686" y="10161"/>
                    <a:pt x="11358" y="10219"/>
                    <a:pt x="11030" y="10277"/>
                  </a:cubicBezTo>
                  <a:cubicBezTo>
                    <a:pt x="10702" y="10335"/>
                    <a:pt x="10373" y="10392"/>
                    <a:pt x="9979" y="10421"/>
                  </a:cubicBezTo>
                  <a:cubicBezTo>
                    <a:pt x="9585" y="10450"/>
                    <a:pt x="9126" y="10450"/>
                    <a:pt x="8896" y="10595"/>
                  </a:cubicBezTo>
                  <a:cubicBezTo>
                    <a:pt x="8666" y="10739"/>
                    <a:pt x="8666" y="11028"/>
                    <a:pt x="8666" y="11750"/>
                  </a:cubicBezTo>
                  <a:cubicBezTo>
                    <a:pt x="8666" y="12472"/>
                    <a:pt x="8666" y="13627"/>
                    <a:pt x="8633" y="14753"/>
                  </a:cubicBezTo>
                  <a:cubicBezTo>
                    <a:pt x="8601" y="15879"/>
                    <a:pt x="8535" y="16976"/>
                    <a:pt x="8404" y="17958"/>
                  </a:cubicBezTo>
                  <a:cubicBezTo>
                    <a:pt x="8272" y="18940"/>
                    <a:pt x="8075" y="19806"/>
                    <a:pt x="7878" y="20355"/>
                  </a:cubicBezTo>
                  <a:cubicBezTo>
                    <a:pt x="7681" y="20904"/>
                    <a:pt x="7484" y="21135"/>
                    <a:pt x="7222" y="21135"/>
                  </a:cubicBezTo>
                  <a:cubicBezTo>
                    <a:pt x="6959" y="21135"/>
                    <a:pt x="6631" y="20904"/>
                    <a:pt x="5909" y="20702"/>
                  </a:cubicBezTo>
                  <a:cubicBezTo>
                    <a:pt x="5187" y="20499"/>
                    <a:pt x="4071" y="20326"/>
                    <a:pt x="2954" y="20153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6" name="Shape"/>
            <p:cNvSpPr/>
            <p:nvPr/>
          </p:nvSpPr>
          <p:spPr>
            <a:xfrm>
              <a:off x="1373400" y="6505458"/>
              <a:ext cx="423654" cy="80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507" extrusionOk="0">
                  <a:moveTo>
                    <a:pt x="0" y="1003"/>
                  </a:moveTo>
                  <a:cubicBezTo>
                    <a:pt x="590" y="694"/>
                    <a:pt x="1180" y="384"/>
                    <a:pt x="1475" y="384"/>
                  </a:cubicBezTo>
                  <a:cubicBezTo>
                    <a:pt x="1770" y="384"/>
                    <a:pt x="1770" y="694"/>
                    <a:pt x="2243" y="1560"/>
                  </a:cubicBezTo>
                  <a:cubicBezTo>
                    <a:pt x="2715" y="2427"/>
                    <a:pt x="3659" y="3850"/>
                    <a:pt x="4190" y="5243"/>
                  </a:cubicBezTo>
                  <a:cubicBezTo>
                    <a:pt x="4721" y="6635"/>
                    <a:pt x="4839" y="7997"/>
                    <a:pt x="5075" y="9204"/>
                  </a:cubicBezTo>
                  <a:cubicBezTo>
                    <a:pt x="5311" y="10411"/>
                    <a:pt x="5666" y="11463"/>
                    <a:pt x="5843" y="12608"/>
                  </a:cubicBezTo>
                  <a:cubicBezTo>
                    <a:pt x="6020" y="13753"/>
                    <a:pt x="6020" y="14991"/>
                    <a:pt x="5902" y="16105"/>
                  </a:cubicBezTo>
                  <a:cubicBezTo>
                    <a:pt x="5784" y="17219"/>
                    <a:pt x="5548" y="18209"/>
                    <a:pt x="5430" y="18859"/>
                  </a:cubicBezTo>
                  <a:cubicBezTo>
                    <a:pt x="5311" y="19509"/>
                    <a:pt x="5311" y="19818"/>
                    <a:pt x="5370" y="20128"/>
                  </a:cubicBezTo>
                  <a:cubicBezTo>
                    <a:pt x="5430" y="20437"/>
                    <a:pt x="5548" y="20746"/>
                    <a:pt x="5902" y="20932"/>
                  </a:cubicBezTo>
                  <a:cubicBezTo>
                    <a:pt x="6256" y="21118"/>
                    <a:pt x="6846" y="21180"/>
                    <a:pt x="8380" y="21242"/>
                  </a:cubicBezTo>
                  <a:cubicBezTo>
                    <a:pt x="9915" y="21303"/>
                    <a:pt x="12393" y="21365"/>
                    <a:pt x="14223" y="21396"/>
                  </a:cubicBezTo>
                  <a:cubicBezTo>
                    <a:pt x="16052" y="21427"/>
                    <a:pt x="17233" y="21427"/>
                    <a:pt x="18118" y="21458"/>
                  </a:cubicBezTo>
                  <a:cubicBezTo>
                    <a:pt x="19003" y="21489"/>
                    <a:pt x="19593" y="21551"/>
                    <a:pt x="20066" y="21458"/>
                  </a:cubicBezTo>
                  <a:cubicBezTo>
                    <a:pt x="20538" y="21365"/>
                    <a:pt x="20892" y="21118"/>
                    <a:pt x="21010" y="20685"/>
                  </a:cubicBezTo>
                  <a:cubicBezTo>
                    <a:pt x="21128" y="20251"/>
                    <a:pt x="21010" y="19632"/>
                    <a:pt x="20951" y="19013"/>
                  </a:cubicBezTo>
                  <a:cubicBezTo>
                    <a:pt x="20892" y="18395"/>
                    <a:pt x="20892" y="17776"/>
                    <a:pt x="21069" y="17342"/>
                  </a:cubicBezTo>
                  <a:cubicBezTo>
                    <a:pt x="21246" y="16909"/>
                    <a:pt x="21600" y="16662"/>
                    <a:pt x="21482" y="16507"/>
                  </a:cubicBezTo>
                  <a:cubicBezTo>
                    <a:pt x="21364" y="16352"/>
                    <a:pt x="20774" y="16290"/>
                    <a:pt x="20184" y="16290"/>
                  </a:cubicBezTo>
                  <a:cubicBezTo>
                    <a:pt x="19593" y="16290"/>
                    <a:pt x="19003" y="16352"/>
                    <a:pt x="18177" y="16383"/>
                  </a:cubicBezTo>
                  <a:cubicBezTo>
                    <a:pt x="17351" y="16414"/>
                    <a:pt x="16289" y="16414"/>
                    <a:pt x="15757" y="16259"/>
                  </a:cubicBezTo>
                  <a:cubicBezTo>
                    <a:pt x="15226" y="16105"/>
                    <a:pt x="15226" y="15795"/>
                    <a:pt x="15344" y="15176"/>
                  </a:cubicBezTo>
                  <a:cubicBezTo>
                    <a:pt x="15462" y="14557"/>
                    <a:pt x="15698" y="13629"/>
                    <a:pt x="15639" y="12391"/>
                  </a:cubicBezTo>
                  <a:cubicBezTo>
                    <a:pt x="15580" y="11153"/>
                    <a:pt x="15226" y="9606"/>
                    <a:pt x="14872" y="8213"/>
                  </a:cubicBezTo>
                  <a:cubicBezTo>
                    <a:pt x="14518" y="6821"/>
                    <a:pt x="14164" y="5583"/>
                    <a:pt x="13928" y="4500"/>
                  </a:cubicBezTo>
                  <a:cubicBezTo>
                    <a:pt x="13692" y="3417"/>
                    <a:pt x="13574" y="2489"/>
                    <a:pt x="13456" y="1870"/>
                  </a:cubicBezTo>
                  <a:cubicBezTo>
                    <a:pt x="13338" y="1251"/>
                    <a:pt x="13220" y="941"/>
                    <a:pt x="12984" y="663"/>
                  </a:cubicBezTo>
                  <a:cubicBezTo>
                    <a:pt x="12748" y="384"/>
                    <a:pt x="12393" y="137"/>
                    <a:pt x="11921" y="44"/>
                  </a:cubicBezTo>
                  <a:cubicBezTo>
                    <a:pt x="11449" y="-49"/>
                    <a:pt x="10859" y="13"/>
                    <a:pt x="9502" y="168"/>
                  </a:cubicBezTo>
                  <a:cubicBezTo>
                    <a:pt x="8144" y="322"/>
                    <a:pt x="6020" y="570"/>
                    <a:pt x="4662" y="694"/>
                  </a:cubicBezTo>
                  <a:cubicBezTo>
                    <a:pt x="3305" y="817"/>
                    <a:pt x="2715" y="817"/>
                    <a:pt x="2125" y="879"/>
                  </a:cubicBezTo>
                  <a:cubicBezTo>
                    <a:pt x="1534" y="941"/>
                    <a:pt x="944" y="1065"/>
                    <a:pt x="649" y="1251"/>
                  </a:cubicBezTo>
                  <a:cubicBezTo>
                    <a:pt x="354" y="1436"/>
                    <a:pt x="354" y="1684"/>
                    <a:pt x="354" y="1932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7" name="Shape"/>
            <p:cNvSpPr/>
            <p:nvPr/>
          </p:nvSpPr>
          <p:spPr>
            <a:xfrm>
              <a:off x="1928270" y="6458341"/>
              <a:ext cx="372303" cy="74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472" extrusionOk="0">
                  <a:moveTo>
                    <a:pt x="19503" y="2647"/>
                  </a:moveTo>
                  <a:cubicBezTo>
                    <a:pt x="19637" y="2312"/>
                    <a:pt x="19771" y="1977"/>
                    <a:pt x="19100" y="1507"/>
                  </a:cubicBezTo>
                  <a:cubicBezTo>
                    <a:pt x="18429" y="1037"/>
                    <a:pt x="16954" y="434"/>
                    <a:pt x="15075" y="165"/>
                  </a:cubicBezTo>
                  <a:cubicBezTo>
                    <a:pt x="13197" y="-103"/>
                    <a:pt x="10916" y="-36"/>
                    <a:pt x="8770" y="299"/>
                  </a:cubicBezTo>
                  <a:cubicBezTo>
                    <a:pt x="6623" y="635"/>
                    <a:pt x="4611" y="1239"/>
                    <a:pt x="3202" y="1842"/>
                  </a:cubicBezTo>
                  <a:cubicBezTo>
                    <a:pt x="1793" y="2446"/>
                    <a:pt x="988" y="3050"/>
                    <a:pt x="519" y="3687"/>
                  </a:cubicBezTo>
                  <a:cubicBezTo>
                    <a:pt x="49" y="4324"/>
                    <a:pt x="-85" y="4995"/>
                    <a:pt x="49" y="5632"/>
                  </a:cubicBezTo>
                  <a:cubicBezTo>
                    <a:pt x="183" y="6270"/>
                    <a:pt x="586" y="6873"/>
                    <a:pt x="1391" y="7578"/>
                  </a:cubicBezTo>
                  <a:cubicBezTo>
                    <a:pt x="2196" y="8282"/>
                    <a:pt x="3403" y="9087"/>
                    <a:pt x="4678" y="9858"/>
                  </a:cubicBezTo>
                  <a:cubicBezTo>
                    <a:pt x="5952" y="10630"/>
                    <a:pt x="7294" y="11368"/>
                    <a:pt x="8703" y="12106"/>
                  </a:cubicBezTo>
                  <a:cubicBezTo>
                    <a:pt x="10111" y="12844"/>
                    <a:pt x="11587" y="13581"/>
                    <a:pt x="12526" y="14152"/>
                  </a:cubicBezTo>
                  <a:cubicBezTo>
                    <a:pt x="13465" y="14722"/>
                    <a:pt x="13868" y="15124"/>
                    <a:pt x="13868" y="15460"/>
                  </a:cubicBezTo>
                  <a:cubicBezTo>
                    <a:pt x="13868" y="15795"/>
                    <a:pt x="13465" y="16063"/>
                    <a:pt x="12593" y="16265"/>
                  </a:cubicBezTo>
                  <a:cubicBezTo>
                    <a:pt x="11721" y="16466"/>
                    <a:pt x="10380" y="16600"/>
                    <a:pt x="9373" y="16667"/>
                  </a:cubicBezTo>
                  <a:cubicBezTo>
                    <a:pt x="8367" y="16734"/>
                    <a:pt x="7696" y="16734"/>
                    <a:pt x="7026" y="16701"/>
                  </a:cubicBezTo>
                  <a:cubicBezTo>
                    <a:pt x="6355" y="16667"/>
                    <a:pt x="5684" y="16600"/>
                    <a:pt x="5349" y="16734"/>
                  </a:cubicBezTo>
                  <a:cubicBezTo>
                    <a:pt x="5013" y="16868"/>
                    <a:pt x="5013" y="17204"/>
                    <a:pt x="4946" y="17707"/>
                  </a:cubicBezTo>
                  <a:cubicBezTo>
                    <a:pt x="4879" y="18210"/>
                    <a:pt x="4745" y="18881"/>
                    <a:pt x="4611" y="19384"/>
                  </a:cubicBezTo>
                  <a:cubicBezTo>
                    <a:pt x="4476" y="19887"/>
                    <a:pt x="4342" y="20222"/>
                    <a:pt x="4544" y="20491"/>
                  </a:cubicBezTo>
                  <a:cubicBezTo>
                    <a:pt x="4745" y="20759"/>
                    <a:pt x="5281" y="20960"/>
                    <a:pt x="6556" y="21128"/>
                  </a:cubicBezTo>
                  <a:cubicBezTo>
                    <a:pt x="7831" y="21296"/>
                    <a:pt x="9843" y="21430"/>
                    <a:pt x="11520" y="21463"/>
                  </a:cubicBezTo>
                  <a:cubicBezTo>
                    <a:pt x="13197" y="21497"/>
                    <a:pt x="14539" y="21430"/>
                    <a:pt x="15545" y="21329"/>
                  </a:cubicBezTo>
                  <a:cubicBezTo>
                    <a:pt x="16551" y="21229"/>
                    <a:pt x="17222" y="21095"/>
                    <a:pt x="18094" y="20558"/>
                  </a:cubicBezTo>
                  <a:cubicBezTo>
                    <a:pt x="18966" y="20021"/>
                    <a:pt x="20039" y="19082"/>
                    <a:pt x="20643" y="18177"/>
                  </a:cubicBezTo>
                  <a:cubicBezTo>
                    <a:pt x="21247" y="17271"/>
                    <a:pt x="21381" y="16399"/>
                    <a:pt x="21448" y="15795"/>
                  </a:cubicBezTo>
                  <a:cubicBezTo>
                    <a:pt x="21515" y="15191"/>
                    <a:pt x="21515" y="14856"/>
                    <a:pt x="21113" y="14420"/>
                  </a:cubicBezTo>
                  <a:cubicBezTo>
                    <a:pt x="20710" y="13984"/>
                    <a:pt x="19905" y="13447"/>
                    <a:pt x="18899" y="12743"/>
                  </a:cubicBezTo>
                  <a:cubicBezTo>
                    <a:pt x="17893" y="12039"/>
                    <a:pt x="16685" y="11167"/>
                    <a:pt x="15344" y="10362"/>
                  </a:cubicBezTo>
                  <a:cubicBezTo>
                    <a:pt x="14002" y="9557"/>
                    <a:pt x="12526" y="8819"/>
                    <a:pt x="11386" y="8181"/>
                  </a:cubicBezTo>
                  <a:cubicBezTo>
                    <a:pt x="10245" y="7544"/>
                    <a:pt x="9440" y="7008"/>
                    <a:pt x="9038" y="6572"/>
                  </a:cubicBezTo>
                  <a:cubicBezTo>
                    <a:pt x="8635" y="6136"/>
                    <a:pt x="8635" y="5800"/>
                    <a:pt x="8904" y="5532"/>
                  </a:cubicBezTo>
                  <a:cubicBezTo>
                    <a:pt x="9172" y="5263"/>
                    <a:pt x="9709" y="5062"/>
                    <a:pt x="10782" y="4895"/>
                  </a:cubicBezTo>
                  <a:cubicBezTo>
                    <a:pt x="11855" y="4727"/>
                    <a:pt x="13465" y="4593"/>
                    <a:pt x="14606" y="4458"/>
                  </a:cubicBezTo>
                  <a:cubicBezTo>
                    <a:pt x="15746" y="4324"/>
                    <a:pt x="16417" y="4190"/>
                    <a:pt x="16954" y="3888"/>
                  </a:cubicBezTo>
                  <a:cubicBezTo>
                    <a:pt x="17490" y="3586"/>
                    <a:pt x="17893" y="3117"/>
                    <a:pt x="17356" y="2916"/>
                  </a:cubicBezTo>
                  <a:cubicBezTo>
                    <a:pt x="16819" y="2714"/>
                    <a:pt x="15344" y="2781"/>
                    <a:pt x="13868" y="2849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8" name="Shape"/>
            <p:cNvSpPr/>
            <p:nvPr/>
          </p:nvSpPr>
          <p:spPr>
            <a:xfrm>
              <a:off x="2448519" y="6436178"/>
              <a:ext cx="453889" cy="888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600" extrusionOk="0">
                  <a:moveTo>
                    <a:pt x="11200" y="1074"/>
                  </a:moveTo>
                  <a:cubicBezTo>
                    <a:pt x="11200" y="792"/>
                    <a:pt x="11200" y="509"/>
                    <a:pt x="10924" y="311"/>
                  </a:cubicBezTo>
                  <a:cubicBezTo>
                    <a:pt x="10649" y="113"/>
                    <a:pt x="10098" y="0"/>
                    <a:pt x="8941" y="0"/>
                  </a:cubicBezTo>
                  <a:cubicBezTo>
                    <a:pt x="7783" y="0"/>
                    <a:pt x="6020" y="113"/>
                    <a:pt x="4863" y="226"/>
                  </a:cubicBezTo>
                  <a:cubicBezTo>
                    <a:pt x="3706" y="339"/>
                    <a:pt x="3155" y="452"/>
                    <a:pt x="2604" y="565"/>
                  </a:cubicBezTo>
                  <a:cubicBezTo>
                    <a:pt x="2053" y="679"/>
                    <a:pt x="1502" y="792"/>
                    <a:pt x="1281" y="990"/>
                  </a:cubicBezTo>
                  <a:cubicBezTo>
                    <a:pt x="1061" y="1187"/>
                    <a:pt x="1171" y="1470"/>
                    <a:pt x="1226" y="2149"/>
                  </a:cubicBezTo>
                  <a:cubicBezTo>
                    <a:pt x="1281" y="2827"/>
                    <a:pt x="1281" y="3902"/>
                    <a:pt x="1171" y="5174"/>
                  </a:cubicBezTo>
                  <a:cubicBezTo>
                    <a:pt x="1061" y="6446"/>
                    <a:pt x="841" y="7916"/>
                    <a:pt x="786" y="9358"/>
                  </a:cubicBezTo>
                  <a:cubicBezTo>
                    <a:pt x="730" y="10800"/>
                    <a:pt x="841" y="12214"/>
                    <a:pt x="951" y="13486"/>
                  </a:cubicBezTo>
                  <a:cubicBezTo>
                    <a:pt x="1061" y="14758"/>
                    <a:pt x="1171" y="15889"/>
                    <a:pt x="1116" y="16794"/>
                  </a:cubicBezTo>
                  <a:cubicBezTo>
                    <a:pt x="1061" y="17698"/>
                    <a:pt x="841" y="18377"/>
                    <a:pt x="620" y="18858"/>
                  </a:cubicBezTo>
                  <a:cubicBezTo>
                    <a:pt x="400" y="19338"/>
                    <a:pt x="179" y="19621"/>
                    <a:pt x="69" y="19904"/>
                  </a:cubicBezTo>
                  <a:cubicBezTo>
                    <a:pt x="-41" y="20186"/>
                    <a:pt x="-41" y="20469"/>
                    <a:pt x="235" y="20667"/>
                  </a:cubicBezTo>
                  <a:cubicBezTo>
                    <a:pt x="510" y="20865"/>
                    <a:pt x="1061" y="20978"/>
                    <a:pt x="2494" y="21119"/>
                  </a:cubicBezTo>
                  <a:cubicBezTo>
                    <a:pt x="3926" y="21261"/>
                    <a:pt x="6241" y="21430"/>
                    <a:pt x="8500" y="21515"/>
                  </a:cubicBezTo>
                  <a:cubicBezTo>
                    <a:pt x="10759" y="21600"/>
                    <a:pt x="12963" y="21600"/>
                    <a:pt x="14341" y="21600"/>
                  </a:cubicBezTo>
                  <a:cubicBezTo>
                    <a:pt x="15718" y="21600"/>
                    <a:pt x="16269" y="21600"/>
                    <a:pt x="16600" y="21459"/>
                  </a:cubicBezTo>
                  <a:cubicBezTo>
                    <a:pt x="16930" y="21317"/>
                    <a:pt x="17041" y="21035"/>
                    <a:pt x="17096" y="20610"/>
                  </a:cubicBezTo>
                  <a:cubicBezTo>
                    <a:pt x="17151" y="20186"/>
                    <a:pt x="17151" y="19621"/>
                    <a:pt x="17206" y="19197"/>
                  </a:cubicBezTo>
                  <a:cubicBezTo>
                    <a:pt x="17261" y="18773"/>
                    <a:pt x="17371" y="18490"/>
                    <a:pt x="17481" y="18207"/>
                  </a:cubicBezTo>
                  <a:cubicBezTo>
                    <a:pt x="17592" y="17925"/>
                    <a:pt x="17702" y="17642"/>
                    <a:pt x="17481" y="17501"/>
                  </a:cubicBezTo>
                  <a:cubicBezTo>
                    <a:pt x="17261" y="17359"/>
                    <a:pt x="16710" y="17359"/>
                    <a:pt x="15498" y="17416"/>
                  </a:cubicBezTo>
                  <a:cubicBezTo>
                    <a:pt x="14286" y="17472"/>
                    <a:pt x="12412" y="17585"/>
                    <a:pt x="11200" y="17642"/>
                  </a:cubicBezTo>
                  <a:cubicBezTo>
                    <a:pt x="9988" y="17698"/>
                    <a:pt x="9437" y="17698"/>
                    <a:pt x="8996" y="17585"/>
                  </a:cubicBezTo>
                  <a:cubicBezTo>
                    <a:pt x="8555" y="17472"/>
                    <a:pt x="8224" y="17246"/>
                    <a:pt x="8059" y="16709"/>
                  </a:cubicBezTo>
                  <a:cubicBezTo>
                    <a:pt x="7894" y="16172"/>
                    <a:pt x="7894" y="15324"/>
                    <a:pt x="7894" y="14758"/>
                  </a:cubicBezTo>
                  <a:cubicBezTo>
                    <a:pt x="7894" y="14193"/>
                    <a:pt x="7894" y="13910"/>
                    <a:pt x="8059" y="13655"/>
                  </a:cubicBezTo>
                  <a:cubicBezTo>
                    <a:pt x="8224" y="13401"/>
                    <a:pt x="8555" y="13175"/>
                    <a:pt x="9216" y="13062"/>
                  </a:cubicBezTo>
                  <a:cubicBezTo>
                    <a:pt x="9877" y="12949"/>
                    <a:pt x="10869" y="12949"/>
                    <a:pt x="11641" y="12949"/>
                  </a:cubicBezTo>
                  <a:cubicBezTo>
                    <a:pt x="12412" y="12949"/>
                    <a:pt x="12963" y="12949"/>
                    <a:pt x="13404" y="12836"/>
                  </a:cubicBezTo>
                  <a:cubicBezTo>
                    <a:pt x="13845" y="12723"/>
                    <a:pt x="14175" y="12496"/>
                    <a:pt x="14396" y="12101"/>
                  </a:cubicBezTo>
                  <a:cubicBezTo>
                    <a:pt x="14616" y="11705"/>
                    <a:pt x="14726" y="11139"/>
                    <a:pt x="14616" y="10743"/>
                  </a:cubicBezTo>
                  <a:cubicBezTo>
                    <a:pt x="14506" y="10348"/>
                    <a:pt x="14175" y="10121"/>
                    <a:pt x="13735" y="10008"/>
                  </a:cubicBezTo>
                  <a:cubicBezTo>
                    <a:pt x="13294" y="9895"/>
                    <a:pt x="12743" y="9895"/>
                    <a:pt x="12192" y="9867"/>
                  </a:cubicBezTo>
                  <a:cubicBezTo>
                    <a:pt x="11641" y="9839"/>
                    <a:pt x="11090" y="9782"/>
                    <a:pt x="10594" y="9669"/>
                  </a:cubicBezTo>
                  <a:cubicBezTo>
                    <a:pt x="10098" y="9556"/>
                    <a:pt x="9657" y="9386"/>
                    <a:pt x="9437" y="8877"/>
                  </a:cubicBezTo>
                  <a:cubicBezTo>
                    <a:pt x="9216" y="8369"/>
                    <a:pt x="9216" y="7520"/>
                    <a:pt x="9216" y="6870"/>
                  </a:cubicBezTo>
                  <a:cubicBezTo>
                    <a:pt x="9216" y="6220"/>
                    <a:pt x="9216" y="5768"/>
                    <a:pt x="9547" y="5541"/>
                  </a:cubicBezTo>
                  <a:cubicBezTo>
                    <a:pt x="9877" y="5315"/>
                    <a:pt x="10539" y="5315"/>
                    <a:pt x="11971" y="5315"/>
                  </a:cubicBezTo>
                  <a:cubicBezTo>
                    <a:pt x="13404" y="5315"/>
                    <a:pt x="15608" y="5315"/>
                    <a:pt x="16986" y="5315"/>
                  </a:cubicBezTo>
                  <a:cubicBezTo>
                    <a:pt x="18363" y="5315"/>
                    <a:pt x="18914" y="5315"/>
                    <a:pt x="19410" y="5230"/>
                  </a:cubicBezTo>
                  <a:cubicBezTo>
                    <a:pt x="19906" y="5146"/>
                    <a:pt x="20347" y="4976"/>
                    <a:pt x="20622" y="4608"/>
                  </a:cubicBezTo>
                  <a:cubicBezTo>
                    <a:pt x="20898" y="4241"/>
                    <a:pt x="21008" y="3675"/>
                    <a:pt x="21173" y="3110"/>
                  </a:cubicBezTo>
                  <a:cubicBezTo>
                    <a:pt x="21339" y="2545"/>
                    <a:pt x="21559" y="1979"/>
                    <a:pt x="21504" y="1583"/>
                  </a:cubicBezTo>
                  <a:cubicBezTo>
                    <a:pt x="21449" y="1187"/>
                    <a:pt x="21118" y="961"/>
                    <a:pt x="20677" y="848"/>
                  </a:cubicBezTo>
                  <a:cubicBezTo>
                    <a:pt x="20237" y="735"/>
                    <a:pt x="19686" y="735"/>
                    <a:pt x="18528" y="763"/>
                  </a:cubicBezTo>
                  <a:cubicBezTo>
                    <a:pt x="17371" y="792"/>
                    <a:pt x="15608" y="848"/>
                    <a:pt x="13845" y="876"/>
                  </a:cubicBezTo>
                  <a:cubicBezTo>
                    <a:pt x="12081" y="905"/>
                    <a:pt x="10318" y="905"/>
                    <a:pt x="9051" y="876"/>
                  </a:cubicBezTo>
                  <a:cubicBezTo>
                    <a:pt x="7783" y="848"/>
                    <a:pt x="7012" y="792"/>
                    <a:pt x="6792" y="876"/>
                  </a:cubicBezTo>
                  <a:cubicBezTo>
                    <a:pt x="6571" y="961"/>
                    <a:pt x="6902" y="1187"/>
                    <a:pt x="7232" y="1414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79" name="Shape"/>
            <p:cNvSpPr/>
            <p:nvPr/>
          </p:nvSpPr>
          <p:spPr>
            <a:xfrm>
              <a:off x="3089872" y="6220912"/>
              <a:ext cx="263151" cy="922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577" extrusionOk="0">
                  <a:moveTo>
                    <a:pt x="1099" y="21087"/>
                  </a:moveTo>
                  <a:cubicBezTo>
                    <a:pt x="909" y="20543"/>
                    <a:pt x="720" y="19999"/>
                    <a:pt x="530" y="19183"/>
                  </a:cubicBezTo>
                  <a:cubicBezTo>
                    <a:pt x="341" y="18367"/>
                    <a:pt x="151" y="17279"/>
                    <a:pt x="57" y="15647"/>
                  </a:cubicBezTo>
                  <a:cubicBezTo>
                    <a:pt x="-38" y="14014"/>
                    <a:pt x="-38" y="11838"/>
                    <a:pt x="246" y="9879"/>
                  </a:cubicBezTo>
                  <a:cubicBezTo>
                    <a:pt x="530" y="7921"/>
                    <a:pt x="1099" y="6180"/>
                    <a:pt x="1857" y="4765"/>
                  </a:cubicBezTo>
                  <a:cubicBezTo>
                    <a:pt x="2615" y="3350"/>
                    <a:pt x="3562" y="2262"/>
                    <a:pt x="4036" y="1582"/>
                  </a:cubicBezTo>
                  <a:cubicBezTo>
                    <a:pt x="4509" y="902"/>
                    <a:pt x="4509" y="630"/>
                    <a:pt x="4888" y="412"/>
                  </a:cubicBezTo>
                  <a:cubicBezTo>
                    <a:pt x="5267" y="195"/>
                    <a:pt x="6025" y="31"/>
                    <a:pt x="6973" y="4"/>
                  </a:cubicBezTo>
                  <a:cubicBezTo>
                    <a:pt x="7920" y="-23"/>
                    <a:pt x="9057" y="86"/>
                    <a:pt x="10573" y="140"/>
                  </a:cubicBezTo>
                  <a:cubicBezTo>
                    <a:pt x="12088" y="195"/>
                    <a:pt x="13983" y="195"/>
                    <a:pt x="15878" y="358"/>
                  </a:cubicBezTo>
                  <a:cubicBezTo>
                    <a:pt x="17773" y="521"/>
                    <a:pt x="19667" y="848"/>
                    <a:pt x="20615" y="1283"/>
                  </a:cubicBezTo>
                  <a:cubicBezTo>
                    <a:pt x="21562" y="1718"/>
                    <a:pt x="21562" y="2262"/>
                    <a:pt x="21278" y="3078"/>
                  </a:cubicBezTo>
                  <a:cubicBezTo>
                    <a:pt x="20994" y="3894"/>
                    <a:pt x="20425" y="4983"/>
                    <a:pt x="19573" y="6098"/>
                  </a:cubicBezTo>
                  <a:cubicBezTo>
                    <a:pt x="18720" y="7213"/>
                    <a:pt x="17583" y="8356"/>
                    <a:pt x="16446" y="9362"/>
                  </a:cubicBezTo>
                  <a:cubicBezTo>
                    <a:pt x="15309" y="10369"/>
                    <a:pt x="14173" y="11239"/>
                    <a:pt x="13225" y="12083"/>
                  </a:cubicBezTo>
                  <a:cubicBezTo>
                    <a:pt x="12278" y="12926"/>
                    <a:pt x="11520" y="13742"/>
                    <a:pt x="10667" y="14586"/>
                  </a:cubicBezTo>
                  <a:cubicBezTo>
                    <a:pt x="9815" y="15429"/>
                    <a:pt x="8867" y="16299"/>
                    <a:pt x="7920" y="17143"/>
                  </a:cubicBezTo>
                  <a:cubicBezTo>
                    <a:pt x="6973" y="17986"/>
                    <a:pt x="6025" y="18802"/>
                    <a:pt x="4983" y="19537"/>
                  </a:cubicBezTo>
                  <a:cubicBezTo>
                    <a:pt x="3941" y="20271"/>
                    <a:pt x="2804" y="20924"/>
                    <a:pt x="1667" y="21577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0" name="Shape"/>
            <p:cNvSpPr/>
            <p:nvPr/>
          </p:nvSpPr>
          <p:spPr>
            <a:xfrm>
              <a:off x="3040575" y="7249550"/>
              <a:ext cx="138000" cy="307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5" h="21323" extrusionOk="0">
                  <a:moveTo>
                    <a:pt x="1062" y="3255"/>
                  </a:moveTo>
                  <a:cubicBezTo>
                    <a:pt x="1770" y="2449"/>
                    <a:pt x="2479" y="1643"/>
                    <a:pt x="5311" y="998"/>
                  </a:cubicBezTo>
                  <a:cubicBezTo>
                    <a:pt x="8144" y="354"/>
                    <a:pt x="13102" y="-130"/>
                    <a:pt x="15757" y="31"/>
                  </a:cubicBezTo>
                  <a:cubicBezTo>
                    <a:pt x="18413" y="192"/>
                    <a:pt x="18767" y="998"/>
                    <a:pt x="19121" y="3013"/>
                  </a:cubicBezTo>
                  <a:cubicBezTo>
                    <a:pt x="19475" y="5028"/>
                    <a:pt x="19829" y="8252"/>
                    <a:pt x="20361" y="10670"/>
                  </a:cubicBezTo>
                  <a:cubicBezTo>
                    <a:pt x="20892" y="13088"/>
                    <a:pt x="21600" y="14700"/>
                    <a:pt x="20184" y="16070"/>
                  </a:cubicBezTo>
                  <a:cubicBezTo>
                    <a:pt x="18767" y="17440"/>
                    <a:pt x="15226" y="18569"/>
                    <a:pt x="12748" y="19374"/>
                  </a:cubicBezTo>
                  <a:cubicBezTo>
                    <a:pt x="10269" y="20180"/>
                    <a:pt x="8852" y="20664"/>
                    <a:pt x="7082" y="20986"/>
                  </a:cubicBezTo>
                  <a:cubicBezTo>
                    <a:pt x="5311" y="21309"/>
                    <a:pt x="3187" y="21470"/>
                    <a:pt x="1948" y="21148"/>
                  </a:cubicBezTo>
                  <a:cubicBezTo>
                    <a:pt x="708" y="20825"/>
                    <a:pt x="354" y="20019"/>
                    <a:pt x="177" y="18004"/>
                  </a:cubicBezTo>
                  <a:cubicBezTo>
                    <a:pt x="0" y="15989"/>
                    <a:pt x="0" y="12766"/>
                    <a:pt x="0" y="10751"/>
                  </a:cubicBezTo>
                  <a:cubicBezTo>
                    <a:pt x="0" y="8736"/>
                    <a:pt x="0" y="7930"/>
                    <a:pt x="0" y="7124"/>
                  </a:cubicBezTo>
                  <a:cubicBezTo>
                    <a:pt x="0" y="6318"/>
                    <a:pt x="0" y="5512"/>
                    <a:pt x="177" y="5028"/>
                  </a:cubicBezTo>
                  <a:cubicBezTo>
                    <a:pt x="354" y="4545"/>
                    <a:pt x="708" y="4383"/>
                    <a:pt x="1062" y="4222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1" name="Shape"/>
            <p:cNvSpPr/>
            <p:nvPr/>
          </p:nvSpPr>
          <p:spPr>
            <a:xfrm>
              <a:off x="945467" y="6654747"/>
              <a:ext cx="126116" cy="176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0" h="21339" extrusionOk="0">
                  <a:moveTo>
                    <a:pt x="7344" y="5049"/>
                  </a:moveTo>
                  <a:cubicBezTo>
                    <a:pt x="9273" y="4769"/>
                    <a:pt x="11201" y="4488"/>
                    <a:pt x="12744" y="4909"/>
                  </a:cubicBezTo>
                  <a:cubicBezTo>
                    <a:pt x="14287" y="5330"/>
                    <a:pt x="15444" y="6452"/>
                    <a:pt x="16409" y="8416"/>
                  </a:cubicBezTo>
                  <a:cubicBezTo>
                    <a:pt x="17373" y="10379"/>
                    <a:pt x="18144" y="13184"/>
                    <a:pt x="19109" y="15569"/>
                  </a:cubicBezTo>
                  <a:cubicBezTo>
                    <a:pt x="20073" y="17953"/>
                    <a:pt x="21230" y="19917"/>
                    <a:pt x="20844" y="20758"/>
                  </a:cubicBezTo>
                  <a:cubicBezTo>
                    <a:pt x="20459" y="21600"/>
                    <a:pt x="18530" y="21319"/>
                    <a:pt x="15637" y="21179"/>
                  </a:cubicBezTo>
                  <a:cubicBezTo>
                    <a:pt x="12744" y="21039"/>
                    <a:pt x="8887" y="21039"/>
                    <a:pt x="5994" y="21039"/>
                  </a:cubicBezTo>
                  <a:cubicBezTo>
                    <a:pt x="3101" y="21039"/>
                    <a:pt x="1173" y="21039"/>
                    <a:pt x="401" y="20338"/>
                  </a:cubicBezTo>
                  <a:cubicBezTo>
                    <a:pt x="-370" y="19636"/>
                    <a:pt x="16" y="18234"/>
                    <a:pt x="1173" y="16270"/>
                  </a:cubicBezTo>
                  <a:cubicBezTo>
                    <a:pt x="2330" y="14306"/>
                    <a:pt x="4259" y="11782"/>
                    <a:pt x="5030" y="8977"/>
                  </a:cubicBezTo>
                  <a:cubicBezTo>
                    <a:pt x="5801" y="6171"/>
                    <a:pt x="5416" y="3086"/>
                    <a:pt x="50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2" name="Line"/>
            <p:cNvSpPr/>
            <p:nvPr/>
          </p:nvSpPr>
          <p:spPr>
            <a:xfrm>
              <a:off x="380352" y="43777"/>
              <a:ext cx="312560" cy="62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96" extrusionOk="0">
                  <a:moveTo>
                    <a:pt x="1601" y="16133"/>
                  </a:moveTo>
                  <a:cubicBezTo>
                    <a:pt x="1601" y="17584"/>
                    <a:pt x="1601" y="19034"/>
                    <a:pt x="1283" y="20002"/>
                  </a:cubicBezTo>
                  <a:cubicBezTo>
                    <a:pt x="966" y="20969"/>
                    <a:pt x="330" y="21452"/>
                    <a:pt x="92" y="21493"/>
                  </a:cubicBezTo>
                  <a:cubicBezTo>
                    <a:pt x="-146" y="21533"/>
                    <a:pt x="13" y="21130"/>
                    <a:pt x="1363" y="19800"/>
                  </a:cubicBezTo>
                  <a:cubicBezTo>
                    <a:pt x="2713" y="18470"/>
                    <a:pt x="5254" y="16214"/>
                    <a:pt x="7001" y="13715"/>
                  </a:cubicBezTo>
                  <a:cubicBezTo>
                    <a:pt x="8748" y="11217"/>
                    <a:pt x="9701" y="8476"/>
                    <a:pt x="10336" y="6300"/>
                  </a:cubicBezTo>
                  <a:cubicBezTo>
                    <a:pt x="10972" y="4124"/>
                    <a:pt x="11289" y="2512"/>
                    <a:pt x="11607" y="1505"/>
                  </a:cubicBezTo>
                  <a:cubicBezTo>
                    <a:pt x="11925" y="497"/>
                    <a:pt x="12242" y="94"/>
                    <a:pt x="12719" y="14"/>
                  </a:cubicBezTo>
                  <a:cubicBezTo>
                    <a:pt x="13195" y="-67"/>
                    <a:pt x="13830" y="175"/>
                    <a:pt x="14783" y="1464"/>
                  </a:cubicBezTo>
                  <a:cubicBezTo>
                    <a:pt x="15736" y="2754"/>
                    <a:pt x="17007" y="5091"/>
                    <a:pt x="17960" y="7549"/>
                  </a:cubicBezTo>
                  <a:cubicBezTo>
                    <a:pt x="18913" y="10008"/>
                    <a:pt x="19548" y="12587"/>
                    <a:pt x="20104" y="14561"/>
                  </a:cubicBezTo>
                  <a:cubicBezTo>
                    <a:pt x="20660" y="16536"/>
                    <a:pt x="21136" y="17906"/>
                    <a:pt x="21295" y="18833"/>
                  </a:cubicBezTo>
                  <a:cubicBezTo>
                    <a:pt x="21454" y="19760"/>
                    <a:pt x="21295" y="20243"/>
                    <a:pt x="20422" y="20485"/>
                  </a:cubicBezTo>
                  <a:cubicBezTo>
                    <a:pt x="19548" y="20727"/>
                    <a:pt x="17960" y="20727"/>
                    <a:pt x="16372" y="20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3" name="Line"/>
            <p:cNvSpPr/>
            <p:nvPr/>
          </p:nvSpPr>
          <p:spPr>
            <a:xfrm>
              <a:off x="445642" y="453415"/>
              <a:ext cx="279026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60" y="15840"/>
                    <a:pt x="9720" y="10080"/>
                    <a:pt x="13320" y="6480"/>
                  </a:cubicBezTo>
                  <a:cubicBezTo>
                    <a:pt x="16920" y="2880"/>
                    <a:pt x="1926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4" name="Line"/>
            <p:cNvSpPr/>
            <p:nvPr/>
          </p:nvSpPr>
          <p:spPr>
            <a:xfrm>
              <a:off x="808374" y="336504"/>
              <a:ext cx="170705" cy="27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3" extrusionOk="0">
                  <a:moveTo>
                    <a:pt x="0" y="10302"/>
                  </a:moveTo>
                  <a:cubicBezTo>
                    <a:pt x="1459" y="13414"/>
                    <a:pt x="2919" y="16526"/>
                    <a:pt x="3357" y="18539"/>
                  </a:cubicBezTo>
                  <a:cubicBezTo>
                    <a:pt x="3795" y="20553"/>
                    <a:pt x="3211" y="21468"/>
                    <a:pt x="2773" y="21376"/>
                  </a:cubicBezTo>
                  <a:cubicBezTo>
                    <a:pt x="2335" y="21285"/>
                    <a:pt x="2043" y="20187"/>
                    <a:pt x="3503" y="16800"/>
                  </a:cubicBezTo>
                  <a:cubicBezTo>
                    <a:pt x="4962" y="13414"/>
                    <a:pt x="8173" y="7739"/>
                    <a:pt x="10362" y="4536"/>
                  </a:cubicBezTo>
                  <a:cubicBezTo>
                    <a:pt x="12551" y="1332"/>
                    <a:pt x="13719" y="600"/>
                    <a:pt x="15032" y="234"/>
                  </a:cubicBezTo>
                  <a:cubicBezTo>
                    <a:pt x="16346" y="-132"/>
                    <a:pt x="17805" y="-132"/>
                    <a:pt x="18973" y="692"/>
                  </a:cubicBezTo>
                  <a:cubicBezTo>
                    <a:pt x="20141" y="1515"/>
                    <a:pt x="21016" y="3163"/>
                    <a:pt x="21308" y="4170"/>
                  </a:cubicBezTo>
                  <a:cubicBezTo>
                    <a:pt x="21600" y="5176"/>
                    <a:pt x="21308" y="5543"/>
                    <a:pt x="21016" y="59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5" name="Line"/>
            <p:cNvSpPr/>
            <p:nvPr/>
          </p:nvSpPr>
          <p:spPr>
            <a:xfrm>
              <a:off x="947863" y="374715"/>
              <a:ext cx="425538" cy="25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094" extrusionOk="0">
                  <a:moveTo>
                    <a:pt x="1762" y="8686"/>
                  </a:moveTo>
                  <a:cubicBezTo>
                    <a:pt x="1293" y="9444"/>
                    <a:pt x="823" y="10202"/>
                    <a:pt x="471" y="11055"/>
                  </a:cubicBezTo>
                  <a:cubicBezTo>
                    <a:pt x="119" y="11907"/>
                    <a:pt x="-116" y="12855"/>
                    <a:pt x="60" y="13423"/>
                  </a:cubicBezTo>
                  <a:cubicBezTo>
                    <a:pt x="236" y="13992"/>
                    <a:pt x="823" y="14181"/>
                    <a:pt x="2584" y="12949"/>
                  </a:cubicBezTo>
                  <a:cubicBezTo>
                    <a:pt x="4345" y="11718"/>
                    <a:pt x="7280" y="9065"/>
                    <a:pt x="9041" y="7076"/>
                  </a:cubicBezTo>
                  <a:cubicBezTo>
                    <a:pt x="10801" y="5086"/>
                    <a:pt x="11388" y="3760"/>
                    <a:pt x="11682" y="2623"/>
                  </a:cubicBezTo>
                  <a:cubicBezTo>
                    <a:pt x="11975" y="1486"/>
                    <a:pt x="11975" y="539"/>
                    <a:pt x="11623" y="160"/>
                  </a:cubicBezTo>
                  <a:cubicBezTo>
                    <a:pt x="11271" y="-219"/>
                    <a:pt x="10567" y="-30"/>
                    <a:pt x="9334" y="1865"/>
                  </a:cubicBezTo>
                  <a:cubicBezTo>
                    <a:pt x="8101" y="3760"/>
                    <a:pt x="6341" y="7360"/>
                    <a:pt x="5401" y="10770"/>
                  </a:cubicBezTo>
                  <a:cubicBezTo>
                    <a:pt x="4462" y="14181"/>
                    <a:pt x="4345" y="17402"/>
                    <a:pt x="5401" y="19202"/>
                  </a:cubicBezTo>
                  <a:cubicBezTo>
                    <a:pt x="6458" y="21002"/>
                    <a:pt x="8688" y="21381"/>
                    <a:pt x="11564" y="20907"/>
                  </a:cubicBezTo>
                  <a:cubicBezTo>
                    <a:pt x="14441" y="20434"/>
                    <a:pt x="17962" y="19107"/>
                    <a:pt x="21484" y="17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6" name="Line"/>
            <p:cNvSpPr/>
            <p:nvPr/>
          </p:nvSpPr>
          <p:spPr>
            <a:xfrm>
              <a:off x="1628796" y="346456"/>
              <a:ext cx="281728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extrusionOk="0">
                  <a:moveTo>
                    <a:pt x="3924" y="2062"/>
                  </a:moveTo>
                  <a:cubicBezTo>
                    <a:pt x="2685" y="1520"/>
                    <a:pt x="1445" y="977"/>
                    <a:pt x="737" y="977"/>
                  </a:cubicBezTo>
                  <a:cubicBezTo>
                    <a:pt x="29" y="977"/>
                    <a:pt x="-148" y="1520"/>
                    <a:pt x="118" y="2768"/>
                  </a:cubicBezTo>
                  <a:cubicBezTo>
                    <a:pt x="383" y="4016"/>
                    <a:pt x="1091" y="5970"/>
                    <a:pt x="1711" y="7218"/>
                  </a:cubicBezTo>
                  <a:cubicBezTo>
                    <a:pt x="2331" y="8466"/>
                    <a:pt x="2862" y="9009"/>
                    <a:pt x="4455" y="8901"/>
                  </a:cubicBezTo>
                  <a:cubicBezTo>
                    <a:pt x="6049" y="8792"/>
                    <a:pt x="8704" y="8032"/>
                    <a:pt x="10741" y="6621"/>
                  </a:cubicBezTo>
                  <a:cubicBezTo>
                    <a:pt x="12777" y="5210"/>
                    <a:pt x="14193" y="3148"/>
                    <a:pt x="14901" y="1845"/>
                  </a:cubicBezTo>
                  <a:cubicBezTo>
                    <a:pt x="15609" y="543"/>
                    <a:pt x="15609" y="0"/>
                    <a:pt x="16052" y="0"/>
                  </a:cubicBezTo>
                  <a:cubicBezTo>
                    <a:pt x="16495" y="0"/>
                    <a:pt x="17380" y="543"/>
                    <a:pt x="18265" y="2659"/>
                  </a:cubicBezTo>
                  <a:cubicBezTo>
                    <a:pt x="19150" y="4776"/>
                    <a:pt x="20036" y="8466"/>
                    <a:pt x="20567" y="11885"/>
                  </a:cubicBezTo>
                  <a:cubicBezTo>
                    <a:pt x="21098" y="15305"/>
                    <a:pt x="21275" y="18452"/>
                    <a:pt x="2145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7" name="Line"/>
            <p:cNvSpPr/>
            <p:nvPr/>
          </p:nvSpPr>
          <p:spPr>
            <a:xfrm>
              <a:off x="1957609" y="356795"/>
              <a:ext cx="186673" cy="23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173" extrusionOk="0">
                  <a:moveTo>
                    <a:pt x="6365" y="4228"/>
                  </a:moveTo>
                  <a:cubicBezTo>
                    <a:pt x="5079" y="2994"/>
                    <a:pt x="3793" y="1759"/>
                    <a:pt x="2765" y="1657"/>
                  </a:cubicBezTo>
                  <a:cubicBezTo>
                    <a:pt x="1736" y="1554"/>
                    <a:pt x="965" y="2582"/>
                    <a:pt x="450" y="5668"/>
                  </a:cubicBezTo>
                  <a:cubicBezTo>
                    <a:pt x="-64" y="8754"/>
                    <a:pt x="-321" y="13897"/>
                    <a:pt x="708" y="17085"/>
                  </a:cubicBezTo>
                  <a:cubicBezTo>
                    <a:pt x="1736" y="20274"/>
                    <a:pt x="4050" y="21508"/>
                    <a:pt x="7779" y="21097"/>
                  </a:cubicBezTo>
                  <a:cubicBezTo>
                    <a:pt x="11508" y="20685"/>
                    <a:pt x="16650" y="18628"/>
                    <a:pt x="18965" y="15131"/>
                  </a:cubicBezTo>
                  <a:cubicBezTo>
                    <a:pt x="21279" y="11634"/>
                    <a:pt x="20765" y="6697"/>
                    <a:pt x="19993" y="3817"/>
                  </a:cubicBezTo>
                  <a:cubicBezTo>
                    <a:pt x="19222" y="937"/>
                    <a:pt x="18193" y="114"/>
                    <a:pt x="16393" y="11"/>
                  </a:cubicBezTo>
                  <a:cubicBezTo>
                    <a:pt x="14593" y="-92"/>
                    <a:pt x="12022" y="525"/>
                    <a:pt x="10736" y="1965"/>
                  </a:cubicBezTo>
                  <a:cubicBezTo>
                    <a:pt x="9450" y="3405"/>
                    <a:pt x="9450" y="5668"/>
                    <a:pt x="9708" y="6902"/>
                  </a:cubicBezTo>
                  <a:cubicBezTo>
                    <a:pt x="9965" y="8137"/>
                    <a:pt x="10479" y="8342"/>
                    <a:pt x="10993" y="8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8" name="Line"/>
            <p:cNvSpPr/>
            <p:nvPr/>
          </p:nvSpPr>
          <p:spPr>
            <a:xfrm>
              <a:off x="2210475" y="331109"/>
              <a:ext cx="205943" cy="245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3" h="20941" extrusionOk="0">
                  <a:moveTo>
                    <a:pt x="0" y="6857"/>
                  </a:moveTo>
                  <a:cubicBezTo>
                    <a:pt x="475" y="10028"/>
                    <a:pt x="949" y="13198"/>
                    <a:pt x="1543" y="15675"/>
                  </a:cubicBezTo>
                  <a:cubicBezTo>
                    <a:pt x="2136" y="18152"/>
                    <a:pt x="2848" y="19936"/>
                    <a:pt x="4510" y="20629"/>
                  </a:cubicBezTo>
                  <a:cubicBezTo>
                    <a:pt x="6171" y="21323"/>
                    <a:pt x="8782" y="20927"/>
                    <a:pt x="11868" y="18747"/>
                  </a:cubicBezTo>
                  <a:cubicBezTo>
                    <a:pt x="14954" y="16567"/>
                    <a:pt x="18514" y="12604"/>
                    <a:pt x="20057" y="9334"/>
                  </a:cubicBezTo>
                  <a:cubicBezTo>
                    <a:pt x="21600" y="6064"/>
                    <a:pt x="21125" y="3488"/>
                    <a:pt x="19820" y="1903"/>
                  </a:cubicBezTo>
                  <a:cubicBezTo>
                    <a:pt x="18514" y="317"/>
                    <a:pt x="16378" y="-277"/>
                    <a:pt x="15429" y="119"/>
                  </a:cubicBezTo>
                  <a:cubicBezTo>
                    <a:pt x="14479" y="516"/>
                    <a:pt x="14716" y="1903"/>
                    <a:pt x="14954" y="32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89" name="Line"/>
            <p:cNvSpPr/>
            <p:nvPr/>
          </p:nvSpPr>
          <p:spPr>
            <a:xfrm>
              <a:off x="2726672" y="209268"/>
              <a:ext cx="27903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680"/>
                    <a:pt x="7200" y="9360"/>
                    <a:pt x="10800" y="12960"/>
                  </a:cubicBezTo>
                  <a:cubicBezTo>
                    <a:pt x="14400" y="16560"/>
                    <a:pt x="1800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0" name="Line"/>
            <p:cNvSpPr/>
            <p:nvPr/>
          </p:nvSpPr>
          <p:spPr>
            <a:xfrm>
              <a:off x="2785092" y="320275"/>
              <a:ext cx="796260" cy="34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30" extrusionOk="0">
                  <a:moveTo>
                    <a:pt x="3874" y="883"/>
                  </a:moveTo>
                  <a:cubicBezTo>
                    <a:pt x="3499" y="601"/>
                    <a:pt x="3123" y="319"/>
                    <a:pt x="2622" y="1025"/>
                  </a:cubicBezTo>
                  <a:cubicBezTo>
                    <a:pt x="2121" y="1730"/>
                    <a:pt x="1495" y="3425"/>
                    <a:pt x="994" y="5613"/>
                  </a:cubicBezTo>
                  <a:cubicBezTo>
                    <a:pt x="493" y="7801"/>
                    <a:pt x="118" y="10483"/>
                    <a:pt x="24" y="12107"/>
                  </a:cubicBezTo>
                  <a:cubicBezTo>
                    <a:pt x="-70" y="13730"/>
                    <a:pt x="118" y="14295"/>
                    <a:pt x="587" y="14578"/>
                  </a:cubicBezTo>
                  <a:cubicBezTo>
                    <a:pt x="1057" y="14860"/>
                    <a:pt x="1808" y="14860"/>
                    <a:pt x="3029" y="13730"/>
                  </a:cubicBezTo>
                  <a:cubicBezTo>
                    <a:pt x="4250" y="12601"/>
                    <a:pt x="5940" y="10342"/>
                    <a:pt x="7036" y="8295"/>
                  </a:cubicBezTo>
                  <a:cubicBezTo>
                    <a:pt x="8132" y="6248"/>
                    <a:pt x="8633" y="4413"/>
                    <a:pt x="8914" y="3072"/>
                  </a:cubicBezTo>
                  <a:cubicBezTo>
                    <a:pt x="9196" y="1730"/>
                    <a:pt x="9259" y="883"/>
                    <a:pt x="9133" y="389"/>
                  </a:cubicBezTo>
                  <a:cubicBezTo>
                    <a:pt x="9008" y="-105"/>
                    <a:pt x="8695" y="-246"/>
                    <a:pt x="8132" y="672"/>
                  </a:cubicBezTo>
                  <a:cubicBezTo>
                    <a:pt x="7568" y="1589"/>
                    <a:pt x="6754" y="3566"/>
                    <a:pt x="6160" y="5895"/>
                  </a:cubicBezTo>
                  <a:cubicBezTo>
                    <a:pt x="5565" y="8225"/>
                    <a:pt x="5189" y="10907"/>
                    <a:pt x="5033" y="12672"/>
                  </a:cubicBezTo>
                  <a:cubicBezTo>
                    <a:pt x="4876" y="14436"/>
                    <a:pt x="4939" y="15283"/>
                    <a:pt x="5377" y="15919"/>
                  </a:cubicBezTo>
                  <a:cubicBezTo>
                    <a:pt x="5815" y="16554"/>
                    <a:pt x="6629" y="16978"/>
                    <a:pt x="7819" y="16201"/>
                  </a:cubicBezTo>
                  <a:cubicBezTo>
                    <a:pt x="9008" y="15425"/>
                    <a:pt x="10573" y="13448"/>
                    <a:pt x="11544" y="11613"/>
                  </a:cubicBezTo>
                  <a:cubicBezTo>
                    <a:pt x="12514" y="9778"/>
                    <a:pt x="12890" y="8083"/>
                    <a:pt x="13172" y="6813"/>
                  </a:cubicBezTo>
                  <a:cubicBezTo>
                    <a:pt x="13453" y="5542"/>
                    <a:pt x="13641" y="4695"/>
                    <a:pt x="13579" y="4413"/>
                  </a:cubicBezTo>
                  <a:cubicBezTo>
                    <a:pt x="13516" y="4130"/>
                    <a:pt x="13203" y="4413"/>
                    <a:pt x="12671" y="5683"/>
                  </a:cubicBezTo>
                  <a:cubicBezTo>
                    <a:pt x="12139" y="6954"/>
                    <a:pt x="11387" y="9213"/>
                    <a:pt x="10980" y="10836"/>
                  </a:cubicBezTo>
                  <a:cubicBezTo>
                    <a:pt x="10573" y="12460"/>
                    <a:pt x="10511" y="13448"/>
                    <a:pt x="10636" y="14083"/>
                  </a:cubicBezTo>
                  <a:cubicBezTo>
                    <a:pt x="10761" y="14719"/>
                    <a:pt x="11074" y="15001"/>
                    <a:pt x="11607" y="14930"/>
                  </a:cubicBezTo>
                  <a:cubicBezTo>
                    <a:pt x="12139" y="14860"/>
                    <a:pt x="12890" y="14436"/>
                    <a:pt x="13453" y="13730"/>
                  </a:cubicBezTo>
                  <a:cubicBezTo>
                    <a:pt x="14017" y="13025"/>
                    <a:pt x="14393" y="12036"/>
                    <a:pt x="14737" y="11119"/>
                  </a:cubicBezTo>
                  <a:cubicBezTo>
                    <a:pt x="15081" y="10201"/>
                    <a:pt x="15394" y="9354"/>
                    <a:pt x="15645" y="9213"/>
                  </a:cubicBezTo>
                  <a:cubicBezTo>
                    <a:pt x="15895" y="9072"/>
                    <a:pt x="16083" y="9636"/>
                    <a:pt x="16177" y="11401"/>
                  </a:cubicBezTo>
                  <a:cubicBezTo>
                    <a:pt x="16271" y="13166"/>
                    <a:pt x="16271" y="16130"/>
                    <a:pt x="16240" y="18107"/>
                  </a:cubicBezTo>
                  <a:cubicBezTo>
                    <a:pt x="16208" y="20083"/>
                    <a:pt x="16146" y="21072"/>
                    <a:pt x="16114" y="21213"/>
                  </a:cubicBezTo>
                  <a:cubicBezTo>
                    <a:pt x="16083" y="21354"/>
                    <a:pt x="16083" y="20648"/>
                    <a:pt x="16240" y="18036"/>
                  </a:cubicBezTo>
                  <a:cubicBezTo>
                    <a:pt x="16396" y="15425"/>
                    <a:pt x="16709" y="10907"/>
                    <a:pt x="17335" y="7942"/>
                  </a:cubicBezTo>
                  <a:cubicBezTo>
                    <a:pt x="17961" y="4978"/>
                    <a:pt x="18900" y="3566"/>
                    <a:pt x="19652" y="3283"/>
                  </a:cubicBezTo>
                  <a:cubicBezTo>
                    <a:pt x="20403" y="3001"/>
                    <a:pt x="20967" y="3848"/>
                    <a:pt x="21248" y="4625"/>
                  </a:cubicBezTo>
                  <a:cubicBezTo>
                    <a:pt x="21530" y="5401"/>
                    <a:pt x="21530" y="6107"/>
                    <a:pt x="21060" y="7166"/>
                  </a:cubicBezTo>
                  <a:cubicBezTo>
                    <a:pt x="20591" y="8225"/>
                    <a:pt x="19652" y="9636"/>
                    <a:pt x="18650" y="10483"/>
                  </a:cubicBezTo>
                  <a:cubicBezTo>
                    <a:pt x="17648" y="11330"/>
                    <a:pt x="16584" y="11613"/>
                    <a:pt x="15520" y="118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1" name="Line"/>
            <p:cNvSpPr/>
            <p:nvPr/>
          </p:nvSpPr>
          <p:spPr>
            <a:xfrm>
              <a:off x="3647454" y="390635"/>
              <a:ext cx="4883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2" name="Line"/>
            <p:cNvSpPr/>
            <p:nvPr/>
          </p:nvSpPr>
          <p:spPr>
            <a:xfrm>
              <a:off x="3661406" y="195317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3" name="Line"/>
            <p:cNvSpPr/>
            <p:nvPr/>
          </p:nvSpPr>
          <p:spPr>
            <a:xfrm>
              <a:off x="3783706" y="356712"/>
              <a:ext cx="240433" cy="17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0237" extrusionOk="0">
                  <a:moveTo>
                    <a:pt x="1538" y="6449"/>
                  </a:moveTo>
                  <a:cubicBezTo>
                    <a:pt x="1122" y="9183"/>
                    <a:pt x="707" y="11918"/>
                    <a:pt x="395" y="14515"/>
                  </a:cubicBezTo>
                  <a:cubicBezTo>
                    <a:pt x="84" y="17113"/>
                    <a:pt x="-124" y="19573"/>
                    <a:pt x="84" y="20120"/>
                  </a:cubicBezTo>
                  <a:cubicBezTo>
                    <a:pt x="291" y="20667"/>
                    <a:pt x="914" y="19300"/>
                    <a:pt x="2368" y="15745"/>
                  </a:cubicBezTo>
                  <a:cubicBezTo>
                    <a:pt x="3822" y="12191"/>
                    <a:pt x="6107" y="6449"/>
                    <a:pt x="7768" y="3168"/>
                  </a:cubicBezTo>
                  <a:cubicBezTo>
                    <a:pt x="9430" y="-113"/>
                    <a:pt x="10468" y="-933"/>
                    <a:pt x="12130" y="1118"/>
                  </a:cubicBezTo>
                  <a:cubicBezTo>
                    <a:pt x="13791" y="3168"/>
                    <a:pt x="16076" y="8090"/>
                    <a:pt x="17218" y="11234"/>
                  </a:cubicBezTo>
                  <a:cubicBezTo>
                    <a:pt x="18361" y="14378"/>
                    <a:pt x="18361" y="15745"/>
                    <a:pt x="18880" y="16566"/>
                  </a:cubicBezTo>
                  <a:cubicBezTo>
                    <a:pt x="19399" y="17386"/>
                    <a:pt x="20438" y="17659"/>
                    <a:pt x="21476" y="17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4" name="Line"/>
            <p:cNvSpPr/>
            <p:nvPr/>
          </p:nvSpPr>
          <p:spPr>
            <a:xfrm>
              <a:off x="3577698" y="362732"/>
              <a:ext cx="693089" cy="5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37" extrusionOk="0">
                  <a:moveTo>
                    <a:pt x="19008" y="0"/>
                  </a:moveTo>
                  <a:cubicBezTo>
                    <a:pt x="17280" y="1276"/>
                    <a:pt x="15552" y="2551"/>
                    <a:pt x="14544" y="3402"/>
                  </a:cubicBezTo>
                  <a:cubicBezTo>
                    <a:pt x="13536" y="4252"/>
                    <a:pt x="13248" y="4677"/>
                    <a:pt x="13320" y="4805"/>
                  </a:cubicBezTo>
                  <a:cubicBezTo>
                    <a:pt x="13392" y="4932"/>
                    <a:pt x="13824" y="4762"/>
                    <a:pt x="14652" y="4252"/>
                  </a:cubicBezTo>
                  <a:cubicBezTo>
                    <a:pt x="15480" y="3742"/>
                    <a:pt x="16704" y="2891"/>
                    <a:pt x="17640" y="2594"/>
                  </a:cubicBezTo>
                  <a:cubicBezTo>
                    <a:pt x="18576" y="2296"/>
                    <a:pt x="19224" y="2551"/>
                    <a:pt x="19872" y="3954"/>
                  </a:cubicBezTo>
                  <a:cubicBezTo>
                    <a:pt x="20520" y="5357"/>
                    <a:pt x="21168" y="7909"/>
                    <a:pt x="21384" y="10290"/>
                  </a:cubicBezTo>
                  <a:cubicBezTo>
                    <a:pt x="21600" y="12671"/>
                    <a:pt x="21384" y="14882"/>
                    <a:pt x="20484" y="16583"/>
                  </a:cubicBezTo>
                  <a:cubicBezTo>
                    <a:pt x="19584" y="18283"/>
                    <a:pt x="18000" y="19474"/>
                    <a:pt x="15984" y="20239"/>
                  </a:cubicBezTo>
                  <a:cubicBezTo>
                    <a:pt x="13968" y="21005"/>
                    <a:pt x="11520" y="21345"/>
                    <a:pt x="8784" y="21472"/>
                  </a:cubicBezTo>
                  <a:cubicBezTo>
                    <a:pt x="6048" y="21600"/>
                    <a:pt x="3024" y="21515"/>
                    <a:pt x="0" y="214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5" name="Line"/>
            <p:cNvSpPr/>
            <p:nvPr/>
          </p:nvSpPr>
          <p:spPr>
            <a:xfrm>
              <a:off x="4617583" y="80437"/>
              <a:ext cx="48314" cy="47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31" extrusionOk="0">
                  <a:moveTo>
                    <a:pt x="18285" y="2372"/>
                  </a:moveTo>
                  <a:cubicBezTo>
                    <a:pt x="16228" y="1737"/>
                    <a:pt x="14171" y="1102"/>
                    <a:pt x="11085" y="625"/>
                  </a:cubicBezTo>
                  <a:cubicBezTo>
                    <a:pt x="8000" y="149"/>
                    <a:pt x="3885" y="-169"/>
                    <a:pt x="1828" y="96"/>
                  </a:cubicBezTo>
                  <a:cubicBezTo>
                    <a:pt x="-229" y="360"/>
                    <a:pt x="-229" y="1207"/>
                    <a:pt x="285" y="3537"/>
                  </a:cubicBezTo>
                  <a:cubicBezTo>
                    <a:pt x="800" y="5866"/>
                    <a:pt x="1828" y="9678"/>
                    <a:pt x="5428" y="12907"/>
                  </a:cubicBezTo>
                  <a:cubicBezTo>
                    <a:pt x="9028" y="16137"/>
                    <a:pt x="15200" y="18784"/>
                    <a:pt x="21371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6" name="Line"/>
            <p:cNvSpPr/>
            <p:nvPr/>
          </p:nvSpPr>
          <p:spPr>
            <a:xfrm>
              <a:off x="4639036" y="279025"/>
              <a:ext cx="289298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6" extrusionOk="0">
                  <a:moveTo>
                    <a:pt x="11752" y="0"/>
                  </a:moveTo>
                  <a:cubicBezTo>
                    <a:pt x="8323" y="5457"/>
                    <a:pt x="4894" y="10914"/>
                    <a:pt x="2837" y="14211"/>
                  </a:cubicBezTo>
                  <a:cubicBezTo>
                    <a:pt x="780" y="17507"/>
                    <a:pt x="94" y="18644"/>
                    <a:pt x="9" y="19667"/>
                  </a:cubicBezTo>
                  <a:cubicBezTo>
                    <a:pt x="-77" y="20691"/>
                    <a:pt x="437" y="21600"/>
                    <a:pt x="2580" y="21486"/>
                  </a:cubicBezTo>
                  <a:cubicBezTo>
                    <a:pt x="4723" y="21373"/>
                    <a:pt x="8494" y="20236"/>
                    <a:pt x="11752" y="18872"/>
                  </a:cubicBezTo>
                  <a:cubicBezTo>
                    <a:pt x="15009" y="17507"/>
                    <a:pt x="17752" y="15916"/>
                    <a:pt x="19380" y="14665"/>
                  </a:cubicBezTo>
                  <a:cubicBezTo>
                    <a:pt x="21009" y="13415"/>
                    <a:pt x="21523" y="12505"/>
                    <a:pt x="21266" y="11823"/>
                  </a:cubicBezTo>
                  <a:cubicBezTo>
                    <a:pt x="21009" y="11141"/>
                    <a:pt x="19980" y="10686"/>
                    <a:pt x="18952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7" name="Line"/>
            <p:cNvSpPr/>
            <p:nvPr/>
          </p:nvSpPr>
          <p:spPr>
            <a:xfrm>
              <a:off x="4968173" y="334830"/>
              <a:ext cx="53481" cy="218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8" extrusionOk="0">
                  <a:moveTo>
                    <a:pt x="18783" y="0"/>
                  </a:moveTo>
                  <a:cubicBezTo>
                    <a:pt x="13148" y="4775"/>
                    <a:pt x="7513" y="9549"/>
                    <a:pt x="4226" y="12619"/>
                  </a:cubicBezTo>
                  <a:cubicBezTo>
                    <a:pt x="939" y="15688"/>
                    <a:pt x="0" y="17053"/>
                    <a:pt x="0" y="18303"/>
                  </a:cubicBezTo>
                  <a:cubicBezTo>
                    <a:pt x="0" y="19554"/>
                    <a:pt x="939" y="20691"/>
                    <a:pt x="4696" y="21145"/>
                  </a:cubicBezTo>
                  <a:cubicBezTo>
                    <a:pt x="8452" y="21600"/>
                    <a:pt x="15026" y="21373"/>
                    <a:pt x="21600" y="21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8" name="Line"/>
            <p:cNvSpPr/>
            <p:nvPr/>
          </p:nvSpPr>
          <p:spPr>
            <a:xfrm>
              <a:off x="5134716" y="146488"/>
              <a:ext cx="270597" cy="38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40" extrusionOk="0">
                  <a:moveTo>
                    <a:pt x="18162" y="0"/>
                  </a:moveTo>
                  <a:cubicBezTo>
                    <a:pt x="17793" y="4478"/>
                    <a:pt x="17423" y="8956"/>
                    <a:pt x="17147" y="11590"/>
                  </a:cubicBezTo>
                  <a:cubicBezTo>
                    <a:pt x="16870" y="14224"/>
                    <a:pt x="16685" y="15015"/>
                    <a:pt x="16500" y="15739"/>
                  </a:cubicBezTo>
                  <a:cubicBezTo>
                    <a:pt x="16316" y="16463"/>
                    <a:pt x="16131" y="17122"/>
                    <a:pt x="15485" y="17320"/>
                  </a:cubicBezTo>
                  <a:cubicBezTo>
                    <a:pt x="14839" y="17517"/>
                    <a:pt x="13731" y="17254"/>
                    <a:pt x="12162" y="16727"/>
                  </a:cubicBezTo>
                  <a:cubicBezTo>
                    <a:pt x="10593" y="16200"/>
                    <a:pt x="8562" y="15410"/>
                    <a:pt x="6900" y="15015"/>
                  </a:cubicBezTo>
                  <a:cubicBezTo>
                    <a:pt x="5239" y="14620"/>
                    <a:pt x="3947" y="14620"/>
                    <a:pt x="2839" y="15212"/>
                  </a:cubicBezTo>
                  <a:cubicBezTo>
                    <a:pt x="1731" y="15805"/>
                    <a:pt x="808" y="16990"/>
                    <a:pt x="347" y="17978"/>
                  </a:cubicBezTo>
                  <a:cubicBezTo>
                    <a:pt x="-115" y="18966"/>
                    <a:pt x="-115" y="19756"/>
                    <a:pt x="347" y="20415"/>
                  </a:cubicBezTo>
                  <a:cubicBezTo>
                    <a:pt x="808" y="21073"/>
                    <a:pt x="1731" y="21600"/>
                    <a:pt x="5331" y="21534"/>
                  </a:cubicBezTo>
                  <a:cubicBezTo>
                    <a:pt x="8931" y="21468"/>
                    <a:pt x="15208" y="20810"/>
                    <a:pt x="21485" y="201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899" name="Line"/>
            <p:cNvSpPr/>
            <p:nvPr/>
          </p:nvSpPr>
          <p:spPr>
            <a:xfrm>
              <a:off x="5448208" y="334830"/>
              <a:ext cx="187301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extrusionOk="0">
                  <a:moveTo>
                    <a:pt x="21481" y="0"/>
                  </a:moveTo>
                  <a:cubicBezTo>
                    <a:pt x="16414" y="1029"/>
                    <a:pt x="11348" y="2057"/>
                    <a:pt x="8148" y="2957"/>
                  </a:cubicBezTo>
                  <a:cubicBezTo>
                    <a:pt x="4948" y="3857"/>
                    <a:pt x="3614" y="4629"/>
                    <a:pt x="2414" y="5529"/>
                  </a:cubicBezTo>
                  <a:cubicBezTo>
                    <a:pt x="1214" y="6429"/>
                    <a:pt x="148" y="7457"/>
                    <a:pt x="14" y="8486"/>
                  </a:cubicBezTo>
                  <a:cubicBezTo>
                    <a:pt x="-119" y="9514"/>
                    <a:pt x="681" y="10543"/>
                    <a:pt x="3748" y="11829"/>
                  </a:cubicBezTo>
                  <a:cubicBezTo>
                    <a:pt x="6814" y="13114"/>
                    <a:pt x="12148" y="14657"/>
                    <a:pt x="15081" y="16071"/>
                  </a:cubicBezTo>
                  <a:cubicBezTo>
                    <a:pt x="18014" y="17486"/>
                    <a:pt x="18548" y="18771"/>
                    <a:pt x="18014" y="19671"/>
                  </a:cubicBezTo>
                  <a:cubicBezTo>
                    <a:pt x="17481" y="20571"/>
                    <a:pt x="15881" y="21086"/>
                    <a:pt x="14014" y="21343"/>
                  </a:cubicBezTo>
                  <a:cubicBezTo>
                    <a:pt x="12148" y="21600"/>
                    <a:pt x="10014" y="21600"/>
                    <a:pt x="78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0" name="Line"/>
            <p:cNvSpPr/>
            <p:nvPr/>
          </p:nvSpPr>
          <p:spPr>
            <a:xfrm>
              <a:off x="5042580" y="0"/>
              <a:ext cx="12556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1" name="Line"/>
            <p:cNvSpPr/>
            <p:nvPr/>
          </p:nvSpPr>
          <p:spPr>
            <a:xfrm>
              <a:off x="5985486" y="299951"/>
              <a:ext cx="406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0"/>
                  </a:moveTo>
                  <a:cubicBezTo>
                    <a:pt x="6582" y="1751"/>
                    <a:pt x="2982" y="3503"/>
                    <a:pt x="1182" y="6519"/>
                  </a:cubicBezTo>
                  <a:cubicBezTo>
                    <a:pt x="-618" y="9535"/>
                    <a:pt x="-618" y="13816"/>
                    <a:pt x="2982" y="16541"/>
                  </a:cubicBezTo>
                  <a:cubicBezTo>
                    <a:pt x="6582" y="19265"/>
                    <a:pt x="13782" y="20432"/>
                    <a:pt x="209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2" name="Line"/>
            <p:cNvSpPr/>
            <p:nvPr/>
          </p:nvSpPr>
          <p:spPr>
            <a:xfrm>
              <a:off x="6072368" y="316608"/>
              <a:ext cx="295581" cy="27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91" extrusionOk="0">
                  <a:moveTo>
                    <a:pt x="1202" y="1411"/>
                  </a:moveTo>
                  <a:cubicBezTo>
                    <a:pt x="864" y="5371"/>
                    <a:pt x="527" y="9331"/>
                    <a:pt x="274" y="11851"/>
                  </a:cubicBezTo>
                  <a:cubicBezTo>
                    <a:pt x="21" y="14371"/>
                    <a:pt x="-148" y="15451"/>
                    <a:pt x="189" y="15901"/>
                  </a:cubicBezTo>
                  <a:cubicBezTo>
                    <a:pt x="527" y="16351"/>
                    <a:pt x="1371" y="16171"/>
                    <a:pt x="2974" y="14281"/>
                  </a:cubicBezTo>
                  <a:cubicBezTo>
                    <a:pt x="4577" y="12391"/>
                    <a:pt x="6940" y="8791"/>
                    <a:pt x="8290" y="6541"/>
                  </a:cubicBezTo>
                  <a:cubicBezTo>
                    <a:pt x="9640" y="4291"/>
                    <a:pt x="9977" y="3391"/>
                    <a:pt x="10399" y="2401"/>
                  </a:cubicBezTo>
                  <a:cubicBezTo>
                    <a:pt x="10821" y="1411"/>
                    <a:pt x="11327" y="331"/>
                    <a:pt x="12002" y="61"/>
                  </a:cubicBezTo>
                  <a:cubicBezTo>
                    <a:pt x="12677" y="-209"/>
                    <a:pt x="13521" y="331"/>
                    <a:pt x="14955" y="3571"/>
                  </a:cubicBezTo>
                  <a:cubicBezTo>
                    <a:pt x="16390" y="6811"/>
                    <a:pt x="18415" y="12751"/>
                    <a:pt x="19596" y="16171"/>
                  </a:cubicBezTo>
                  <a:cubicBezTo>
                    <a:pt x="20777" y="19591"/>
                    <a:pt x="21115" y="20491"/>
                    <a:pt x="21452" y="21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3" name="Line"/>
            <p:cNvSpPr/>
            <p:nvPr/>
          </p:nvSpPr>
          <p:spPr>
            <a:xfrm>
              <a:off x="6626047" y="242234"/>
              <a:ext cx="246622" cy="299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24" extrusionOk="0">
                  <a:moveTo>
                    <a:pt x="7800" y="3104"/>
                  </a:moveTo>
                  <a:cubicBezTo>
                    <a:pt x="8600" y="2444"/>
                    <a:pt x="9400" y="1785"/>
                    <a:pt x="10100" y="1125"/>
                  </a:cubicBezTo>
                  <a:cubicBezTo>
                    <a:pt x="10800" y="466"/>
                    <a:pt x="11400" y="-194"/>
                    <a:pt x="11100" y="53"/>
                  </a:cubicBezTo>
                  <a:cubicBezTo>
                    <a:pt x="10800" y="301"/>
                    <a:pt x="9600" y="1455"/>
                    <a:pt x="7700" y="3269"/>
                  </a:cubicBezTo>
                  <a:cubicBezTo>
                    <a:pt x="5800" y="5082"/>
                    <a:pt x="3200" y="7556"/>
                    <a:pt x="1700" y="9204"/>
                  </a:cubicBezTo>
                  <a:cubicBezTo>
                    <a:pt x="200" y="10853"/>
                    <a:pt x="-200" y="11678"/>
                    <a:pt x="600" y="12172"/>
                  </a:cubicBezTo>
                  <a:cubicBezTo>
                    <a:pt x="1400" y="12667"/>
                    <a:pt x="3400" y="12832"/>
                    <a:pt x="6600" y="13162"/>
                  </a:cubicBezTo>
                  <a:cubicBezTo>
                    <a:pt x="9800" y="13491"/>
                    <a:pt x="14200" y="13986"/>
                    <a:pt x="16800" y="14563"/>
                  </a:cubicBezTo>
                  <a:cubicBezTo>
                    <a:pt x="19400" y="15140"/>
                    <a:pt x="20200" y="15800"/>
                    <a:pt x="20700" y="16542"/>
                  </a:cubicBezTo>
                  <a:cubicBezTo>
                    <a:pt x="21200" y="17284"/>
                    <a:pt x="21400" y="18108"/>
                    <a:pt x="21000" y="18768"/>
                  </a:cubicBezTo>
                  <a:cubicBezTo>
                    <a:pt x="20600" y="19427"/>
                    <a:pt x="19600" y="19922"/>
                    <a:pt x="17100" y="20417"/>
                  </a:cubicBezTo>
                  <a:cubicBezTo>
                    <a:pt x="14600" y="20911"/>
                    <a:pt x="10600" y="21406"/>
                    <a:pt x="7500" y="21159"/>
                  </a:cubicBezTo>
                  <a:cubicBezTo>
                    <a:pt x="4400" y="20911"/>
                    <a:pt x="2200" y="19922"/>
                    <a:pt x="0" y="18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4" name="Line"/>
            <p:cNvSpPr/>
            <p:nvPr/>
          </p:nvSpPr>
          <p:spPr>
            <a:xfrm>
              <a:off x="6896859" y="31331"/>
              <a:ext cx="454654" cy="48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21" extrusionOk="0">
                  <a:moveTo>
                    <a:pt x="2676" y="14827"/>
                  </a:moveTo>
                  <a:cubicBezTo>
                    <a:pt x="2895" y="14216"/>
                    <a:pt x="3113" y="13605"/>
                    <a:pt x="2949" y="13350"/>
                  </a:cubicBezTo>
                  <a:cubicBezTo>
                    <a:pt x="2786" y="13095"/>
                    <a:pt x="2240" y="13197"/>
                    <a:pt x="1749" y="13758"/>
                  </a:cubicBezTo>
                  <a:cubicBezTo>
                    <a:pt x="1258" y="14318"/>
                    <a:pt x="822" y="15337"/>
                    <a:pt x="440" y="16509"/>
                  </a:cubicBezTo>
                  <a:cubicBezTo>
                    <a:pt x="58" y="17680"/>
                    <a:pt x="-269" y="19005"/>
                    <a:pt x="331" y="19973"/>
                  </a:cubicBezTo>
                  <a:cubicBezTo>
                    <a:pt x="931" y="20941"/>
                    <a:pt x="2458" y="21552"/>
                    <a:pt x="4040" y="20992"/>
                  </a:cubicBezTo>
                  <a:cubicBezTo>
                    <a:pt x="5622" y="20431"/>
                    <a:pt x="7258" y="18699"/>
                    <a:pt x="8295" y="15846"/>
                  </a:cubicBezTo>
                  <a:cubicBezTo>
                    <a:pt x="9331" y="12994"/>
                    <a:pt x="9767" y="9020"/>
                    <a:pt x="9986" y="6422"/>
                  </a:cubicBezTo>
                  <a:cubicBezTo>
                    <a:pt x="10204" y="3824"/>
                    <a:pt x="10204" y="2601"/>
                    <a:pt x="10204" y="1633"/>
                  </a:cubicBezTo>
                  <a:cubicBezTo>
                    <a:pt x="10204" y="665"/>
                    <a:pt x="10204" y="-48"/>
                    <a:pt x="10367" y="3"/>
                  </a:cubicBezTo>
                  <a:cubicBezTo>
                    <a:pt x="10531" y="54"/>
                    <a:pt x="10858" y="869"/>
                    <a:pt x="11186" y="2958"/>
                  </a:cubicBezTo>
                  <a:cubicBezTo>
                    <a:pt x="11513" y="5046"/>
                    <a:pt x="11840" y="8409"/>
                    <a:pt x="11895" y="11414"/>
                  </a:cubicBezTo>
                  <a:cubicBezTo>
                    <a:pt x="11949" y="14420"/>
                    <a:pt x="11731" y="17069"/>
                    <a:pt x="11622" y="18699"/>
                  </a:cubicBezTo>
                  <a:cubicBezTo>
                    <a:pt x="11513" y="20329"/>
                    <a:pt x="11513" y="20941"/>
                    <a:pt x="11786" y="21144"/>
                  </a:cubicBezTo>
                  <a:cubicBezTo>
                    <a:pt x="12058" y="21348"/>
                    <a:pt x="12604" y="21144"/>
                    <a:pt x="13367" y="20075"/>
                  </a:cubicBezTo>
                  <a:cubicBezTo>
                    <a:pt x="14131" y="19005"/>
                    <a:pt x="15113" y="17069"/>
                    <a:pt x="15767" y="15744"/>
                  </a:cubicBezTo>
                  <a:cubicBezTo>
                    <a:pt x="16422" y="14420"/>
                    <a:pt x="16749" y="13707"/>
                    <a:pt x="17131" y="13197"/>
                  </a:cubicBezTo>
                  <a:cubicBezTo>
                    <a:pt x="17513" y="12688"/>
                    <a:pt x="17949" y="12382"/>
                    <a:pt x="18331" y="12433"/>
                  </a:cubicBezTo>
                  <a:cubicBezTo>
                    <a:pt x="18713" y="12484"/>
                    <a:pt x="19040" y="12892"/>
                    <a:pt x="19204" y="14267"/>
                  </a:cubicBezTo>
                  <a:cubicBezTo>
                    <a:pt x="19367" y="15643"/>
                    <a:pt x="19367" y="17986"/>
                    <a:pt x="19367" y="19412"/>
                  </a:cubicBezTo>
                  <a:cubicBezTo>
                    <a:pt x="19367" y="20839"/>
                    <a:pt x="19367" y="21348"/>
                    <a:pt x="19695" y="21195"/>
                  </a:cubicBezTo>
                  <a:cubicBezTo>
                    <a:pt x="20022" y="21043"/>
                    <a:pt x="20676" y="20227"/>
                    <a:pt x="21331" y="194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5" name="Line"/>
            <p:cNvSpPr/>
            <p:nvPr/>
          </p:nvSpPr>
          <p:spPr>
            <a:xfrm>
              <a:off x="7375823" y="343394"/>
              <a:ext cx="559766" cy="184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138" extrusionOk="0">
                  <a:moveTo>
                    <a:pt x="2793" y="2218"/>
                  </a:moveTo>
                  <a:cubicBezTo>
                    <a:pt x="3235" y="2218"/>
                    <a:pt x="3678" y="2218"/>
                    <a:pt x="3988" y="2885"/>
                  </a:cubicBezTo>
                  <a:cubicBezTo>
                    <a:pt x="4298" y="3551"/>
                    <a:pt x="4475" y="4885"/>
                    <a:pt x="4386" y="6751"/>
                  </a:cubicBezTo>
                  <a:cubicBezTo>
                    <a:pt x="4298" y="8618"/>
                    <a:pt x="3944" y="11018"/>
                    <a:pt x="3590" y="12885"/>
                  </a:cubicBezTo>
                  <a:cubicBezTo>
                    <a:pt x="3235" y="14751"/>
                    <a:pt x="2881" y="16085"/>
                    <a:pt x="2616" y="17418"/>
                  </a:cubicBezTo>
                  <a:cubicBezTo>
                    <a:pt x="2350" y="18751"/>
                    <a:pt x="2173" y="20085"/>
                    <a:pt x="2306" y="20751"/>
                  </a:cubicBezTo>
                  <a:cubicBezTo>
                    <a:pt x="2439" y="21418"/>
                    <a:pt x="2881" y="21418"/>
                    <a:pt x="3988" y="19151"/>
                  </a:cubicBezTo>
                  <a:cubicBezTo>
                    <a:pt x="5094" y="16885"/>
                    <a:pt x="6865" y="12351"/>
                    <a:pt x="7839" y="9285"/>
                  </a:cubicBezTo>
                  <a:cubicBezTo>
                    <a:pt x="8812" y="6218"/>
                    <a:pt x="8990" y="4618"/>
                    <a:pt x="8724" y="3418"/>
                  </a:cubicBezTo>
                  <a:cubicBezTo>
                    <a:pt x="8458" y="2218"/>
                    <a:pt x="7750" y="1418"/>
                    <a:pt x="6644" y="1018"/>
                  </a:cubicBezTo>
                  <a:cubicBezTo>
                    <a:pt x="5537" y="618"/>
                    <a:pt x="4032" y="618"/>
                    <a:pt x="2749" y="1151"/>
                  </a:cubicBezTo>
                  <a:cubicBezTo>
                    <a:pt x="1465" y="1685"/>
                    <a:pt x="403" y="2751"/>
                    <a:pt x="93" y="3285"/>
                  </a:cubicBezTo>
                  <a:cubicBezTo>
                    <a:pt x="-217" y="3818"/>
                    <a:pt x="226" y="3818"/>
                    <a:pt x="1819" y="3151"/>
                  </a:cubicBezTo>
                  <a:cubicBezTo>
                    <a:pt x="3412" y="2485"/>
                    <a:pt x="6157" y="1151"/>
                    <a:pt x="7927" y="485"/>
                  </a:cubicBezTo>
                  <a:cubicBezTo>
                    <a:pt x="9698" y="-182"/>
                    <a:pt x="10494" y="-182"/>
                    <a:pt x="10893" y="618"/>
                  </a:cubicBezTo>
                  <a:cubicBezTo>
                    <a:pt x="11291" y="1418"/>
                    <a:pt x="11291" y="3018"/>
                    <a:pt x="11026" y="5418"/>
                  </a:cubicBezTo>
                  <a:cubicBezTo>
                    <a:pt x="10760" y="7818"/>
                    <a:pt x="10229" y="11018"/>
                    <a:pt x="10008" y="13285"/>
                  </a:cubicBezTo>
                  <a:cubicBezTo>
                    <a:pt x="9786" y="15551"/>
                    <a:pt x="9875" y="16885"/>
                    <a:pt x="10140" y="17551"/>
                  </a:cubicBezTo>
                  <a:cubicBezTo>
                    <a:pt x="10406" y="18218"/>
                    <a:pt x="10849" y="18218"/>
                    <a:pt x="12398" y="17151"/>
                  </a:cubicBezTo>
                  <a:cubicBezTo>
                    <a:pt x="13947" y="16085"/>
                    <a:pt x="16603" y="13951"/>
                    <a:pt x="18196" y="12351"/>
                  </a:cubicBezTo>
                  <a:cubicBezTo>
                    <a:pt x="19790" y="10751"/>
                    <a:pt x="20321" y="9685"/>
                    <a:pt x="20719" y="8618"/>
                  </a:cubicBezTo>
                  <a:cubicBezTo>
                    <a:pt x="21117" y="7551"/>
                    <a:pt x="21383" y="6485"/>
                    <a:pt x="21294" y="5951"/>
                  </a:cubicBezTo>
                  <a:cubicBezTo>
                    <a:pt x="21206" y="5418"/>
                    <a:pt x="20763" y="5418"/>
                    <a:pt x="19613" y="6085"/>
                  </a:cubicBezTo>
                  <a:cubicBezTo>
                    <a:pt x="18462" y="6751"/>
                    <a:pt x="16603" y="8085"/>
                    <a:pt x="15363" y="8751"/>
                  </a:cubicBezTo>
                  <a:cubicBezTo>
                    <a:pt x="14124" y="9418"/>
                    <a:pt x="13504" y="9418"/>
                    <a:pt x="13327" y="8885"/>
                  </a:cubicBezTo>
                  <a:cubicBezTo>
                    <a:pt x="13150" y="8351"/>
                    <a:pt x="13416" y="7285"/>
                    <a:pt x="13903" y="5818"/>
                  </a:cubicBezTo>
                  <a:cubicBezTo>
                    <a:pt x="14390" y="4351"/>
                    <a:pt x="15098" y="2485"/>
                    <a:pt x="15806" y="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6" name="Line"/>
            <p:cNvSpPr/>
            <p:nvPr/>
          </p:nvSpPr>
          <p:spPr>
            <a:xfrm>
              <a:off x="8000245" y="90683"/>
              <a:ext cx="1753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5" h="21600" extrusionOk="0">
                  <a:moveTo>
                    <a:pt x="0" y="0"/>
                  </a:moveTo>
                  <a:cubicBezTo>
                    <a:pt x="10800" y="1934"/>
                    <a:pt x="21600" y="3869"/>
                    <a:pt x="20250" y="6716"/>
                  </a:cubicBezTo>
                  <a:cubicBezTo>
                    <a:pt x="18900" y="9564"/>
                    <a:pt x="5400" y="13325"/>
                    <a:pt x="2700" y="15958"/>
                  </a:cubicBezTo>
                  <a:cubicBezTo>
                    <a:pt x="0" y="18591"/>
                    <a:pt x="8100" y="2009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7" name="Line"/>
            <p:cNvSpPr/>
            <p:nvPr/>
          </p:nvSpPr>
          <p:spPr>
            <a:xfrm>
              <a:off x="8459295" y="224780"/>
              <a:ext cx="342038" cy="313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103" extrusionOk="0">
                  <a:moveTo>
                    <a:pt x="4900" y="7408"/>
                  </a:moveTo>
                  <a:cubicBezTo>
                    <a:pt x="3879" y="6938"/>
                    <a:pt x="2857" y="6468"/>
                    <a:pt x="2127" y="6625"/>
                  </a:cubicBezTo>
                  <a:cubicBezTo>
                    <a:pt x="1397" y="6781"/>
                    <a:pt x="960" y="7564"/>
                    <a:pt x="595" y="9051"/>
                  </a:cubicBezTo>
                  <a:cubicBezTo>
                    <a:pt x="230" y="10538"/>
                    <a:pt x="-62" y="12729"/>
                    <a:pt x="11" y="14608"/>
                  </a:cubicBezTo>
                  <a:cubicBezTo>
                    <a:pt x="84" y="16486"/>
                    <a:pt x="522" y="18051"/>
                    <a:pt x="1908" y="18521"/>
                  </a:cubicBezTo>
                  <a:cubicBezTo>
                    <a:pt x="3295" y="18990"/>
                    <a:pt x="5630" y="18364"/>
                    <a:pt x="7381" y="17738"/>
                  </a:cubicBezTo>
                  <a:cubicBezTo>
                    <a:pt x="9133" y="17112"/>
                    <a:pt x="10300" y="16486"/>
                    <a:pt x="11103" y="16564"/>
                  </a:cubicBezTo>
                  <a:cubicBezTo>
                    <a:pt x="11906" y="16642"/>
                    <a:pt x="12343" y="17425"/>
                    <a:pt x="12708" y="18442"/>
                  </a:cubicBezTo>
                  <a:cubicBezTo>
                    <a:pt x="13073" y="19460"/>
                    <a:pt x="13365" y="20712"/>
                    <a:pt x="14095" y="21025"/>
                  </a:cubicBezTo>
                  <a:cubicBezTo>
                    <a:pt x="14824" y="21338"/>
                    <a:pt x="15992" y="20712"/>
                    <a:pt x="17306" y="18912"/>
                  </a:cubicBezTo>
                  <a:cubicBezTo>
                    <a:pt x="18619" y="17112"/>
                    <a:pt x="20079" y="14138"/>
                    <a:pt x="20808" y="11242"/>
                  </a:cubicBezTo>
                  <a:cubicBezTo>
                    <a:pt x="21538" y="8347"/>
                    <a:pt x="21538" y="5529"/>
                    <a:pt x="21392" y="3729"/>
                  </a:cubicBezTo>
                  <a:cubicBezTo>
                    <a:pt x="21246" y="1929"/>
                    <a:pt x="20954" y="1147"/>
                    <a:pt x="20443" y="599"/>
                  </a:cubicBezTo>
                  <a:cubicBezTo>
                    <a:pt x="19933" y="51"/>
                    <a:pt x="19203" y="-262"/>
                    <a:pt x="18692" y="286"/>
                  </a:cubicBezTo>
                  <a:cubicBezTo>
                    <a:pt x="18181" y="834"/>
                    <a:pt x="17889" y="2242"/>
                    <a:pt x="17597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8" name="Line"/>
            <p:cNvSpPr/>
            <p:nvPr/>
          </p:nvSpPr>
          <p:spPr>
            <a:xfrm>
              <a:off x="8865223" y="27902"/>
              <a:ext cx="244148" cy="515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0"/>
                  </a:moveTo>
                  <a:cubicBezTo>
                    <a:pt x="0" y="3600"/>
                    <a:pt x="0" y="7200"/>
                    <a:pt x="309" y="10314"/>
                  </a:cubicBezTo>
                  <a:cubicBezTo>
                    <a:pt x="617" y="13427"/>
                    <a:pt x="1234" y="16054"/>
                    <a:pt x="1851" y="17611"/>
                  </a:cubicBezTo>
                  <a:cubicBezTo>
                    <a:pt x="2469" y="19168"/>
                    <a:pt x="3086" y="19654"/>
                    <a:pt x="3806" y="19703"/>
                  </a:cubicBezTo>
                  <a:cubicBezTo>
                    <a:pt x="4526" y="19751"/>
                    <a:pt x="5349" y="19362"/>
                    <a:pt x="6583" y="18049"/>
                  </a:cubicBezTo>
                  <a:cubicBezTo>
                    <a:pt x="7817" y="16735"/>
                    <a:pt x="9463" y="14497"/>
                    <a:pt x="10594" y="13038"/>
                  </a:cubicBezTo>
                  <a:cubicBezTo>
                    <a:pt x="11726" y="11578"/>
                    <a:pt x="12343" y="10897"/>
                    <a:pt x="12754" y="10800"/>
                  </a:cubicBezTo>
                  <a:cubicBezTo>
                    <a:pt x="13166" y="10703"/>
                    <a:pt x="13371" y="11189"/>
                    <a:pt x="13577" y="12649"/>
                  </a:cubicBezTo>
                  <a:cubicBezTo>
                    <a:pt x="13783" y="14108"/>
                    <a:pt x="13989" y="16541"/>
                    <a:pt x="14297" y="18000"/>
                  </a:cubicBezTo>
                  <a:cubicBezTo>
                    <a:pt x="14606" y="19459"/>
                    <a:pt x="15017" y="19946"/>
                    <a:pt x="15531" y="20481"/>
                  </a:cubicBezTo>
                  <a:cubicBezTo>
                    <a:pt x="16046" y="21016"/>
                    <a:pt x="16663" y="21600"/>
                    <a:pt x="17691" y="21551"/>
                  </a:cubicBezTo>
                  <a:cubicBezTo>
                    <a:pt x="18720" y="21503"/>
                    <a:pt x="20160" y="20822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09" name="Line"/>
            <p:cNvSpPr/>
            <p:nvPr/>
          </p:nvSpPr>
          <p:spPr>
            <a:xfrm>
              <a:off x="9116346" y="282344"/>
              <a:ext cx="252357" cy="24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0707" extrusionOk="0">
                  <a:moveTo>
                    <a:pt x="2893" y="7446"/>
                  </a:moveTo>
                  <a:cubicBezTo>
                    <a:pt x="3857" y="7446"/>
                    <a:pt x="4821" y="7446"/>
                    <a:pt x="5400" y="8040"/>
                  </a:cubicBezTo>
                  <a:cubicBezTo>
                    <a:pt x="5979" y="8635"/>
                    <a:pt x="6171" y="9824"/>
                    <a:pt x="6171" y="11904"/>
                  </a:cubicBezTo>
                  <a:cubicBezTo>
                    <a:pt x="6171" y="13985"/>
                    <a:pt x="5979" y="16958"/>
                    <a:pt x="6268" y="18741"/>
                  </a:cubicBezTo>
                  <a:cubicBezTo>
                    <a:pt x="6557" y="20525"/>
                    <a:pt x="7329" y="21119"/>
                    <a:pt x="9643" y="20425"/>
                  </a:cubicBezTo>
                  <a:cubicBezTo>
                    <a:pt x="11957" y="19732"/>
                    <a:pt x="15814" y="17750"/>
                    <a:pt x="18225" y="14381"/>
                  </a:cubicBezTo>
                  <a:cubicBezTo>
                    <a:pt x="20636" y="11013"/>
                    <a:pt x="21600" y="6257"/>
                    <a:pt x="20443" y="3383"/>
                  </a:cubicBezTo>
                  <a:cubicBezTo>
                    <a:pt x="19286" y="510"/>
                    <a:pt x="16007" y="-481"/>
                    <a:pt x="12246" y="213"/>
                  </a:cubicBezTo>
                  <a:cubicBezTo>
                    <a:pt x="8486" y="906"/>
                    <a:pt x="4243" y="3284"/>
                    <a:pt x="0" y="5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0" name="Line"/>
            <p:cNvSpPr/>
            <p:nvPr/>
          </p:nvSpPr>
          <p:spPr>
            <a:xfrm>
              <a:off x="9764554" y="135929"/>
              <a:ext cx="328508" cy="36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76" extrusionOk="0">
                  <a:moveTo>
                    <a:pt x="6334" y="9233"/>
                  </a:moveTo>
                  <a:cubicBezTo>
                    <a:pt x="5584" y="8960"/>
                    <a:pt x="4834" y="8686"/>
                    <a:pt x="4009" y="9575"/>
                  </a:cubicBezTo>
                  <a:cubicBezTo>
                    <a:pt x="3184" y="10464"/>
                    <a:pt x="2284" y="12514"/>
                    <a:pt x="1534" y="14360"/>
                  </a:cubicBezTo>
                  <a:cubicBezTo>
                    <a:pt x="784" y="16205"/>
                    <a:pt x="184" y="17846"/>
                    <a:pt x="34" y="19008"/>
                  </a:cubicBezTo>
                  <a:cubicBezTo>
                    <a:pt x="-116" y="20170"/>
                    <a:pt x="184" y="20853"/>
                    <a:pt x="1909" y="20580"/>
                  </a:cubicBezTo>
                  <a:cubicBezTo>
                    <a:pt x="3634" y="20307"/>
                    <a:pt x="6784" y="19076"/>
                    <a:pt x="8734" y="18256"/>
                  </a:cubicBezTo>
                  <a:cubicBezTo>
                    <a:pt x="10684" y="17436"/>
                    <a:pt x="11434" y="17026"/>
                    <a:pt x="12034" y="17094"/>
                  </a:cubicBezTo>
                  <a:cubicBezTo>
                    <a:pt x="12634" y="17162"/>
                    <a:pt x="13084" y="17709"/>
                    <a:pt x="13384" y="18324"/>
                  </a:cubicBezTo>
                  <a:cubicBezTo>
                    <a:pt x="13684" y="18940"/>
                    <a:pt x="13834" y="19623"/>
                    <a:pt x="14134" y="20238"/>
                  </a:cubicBezTo>
                  <a:cubicBezTo>
                    <a:pt x="14434" y="20853"/>
                    <a:pt x="14884" y="21400"/>
                    <a:pt x="15484" y="21469"/>
                  </a:cubicBezTo>
                  <a:cubicBezTo>
                    <a:pt x="16084" y="21537"/>
                    <a:pt x="16834" y="21127"/>
                    <a:pt x="17959" y="19350"/>
                  </a:cubicBezTo>
                  <a:cubicBezTo>
                    <a:pt x="19084" y="17572"/>
                    <a:pt x="20584" y="14428"/>
                    <a:pt x="21034" y="11215"/>
                  </a:cubicBezTo>
                  <a:cubicBezTo>
                    <a:pt x="21484" y="8003"/>
                    <a:pt x="20884" y="4722"/>
                    <a:pt x="20359" y="2740"/>
                  </a:cubicBezTo>
                  <a:cubicBezTo>
                    <a:pt x="19834" y="757"/>
                    <a:pt x="19384" y="74"/>
                    <a:pt x="18934" y="5"/>
                  </a:cubicBezTo>
                  <a:cubicBezTo>
                    <a:pt x="18484" y="-63"/>
                    <a:pt x="18034" y="484"/>
                    <a:pt x="18034" y="2398"/>
                  </a:cubicBezTo>
                  <a:cubicBezTo>
                    <a:pt x="18034" y="4312"/>
                    <a:pt x="18484" y="7593"/>
                    <a:pt x="18934" y="108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1" name="Line"/>
            <p:cNvSpPr/>
            <p:nvPr/>
          </p:nvSpPr>
          <p:spPr>
            <a:xfrm>
              <a:off x="10180506" y="256758"/>
              <a:ext cx="148621" cy="24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6" h="21017" extrusionOk="0">
                  <a:moveTo>
                    <a:pt x="2366" y="5415"/>
                  </a:moveTo>
                  <a:cubicBezTo>
                    <a:pt x="1399" y="9539"/>
                    <a:pt x="432" y="13662"/>
                    <a:pt x="109" y="16215"/>
                  </a:cubicBezTo>
                  <a:cubicBezTo>
                    <a:pt x="-213" y="18768"/>
                    <a:pt x="109" y="19750"/>
                    <a:pt x="2044" y="20437"/>
                  </a:cubicBezTo>
                  <a:cubicBezTo>
                    <a:pt x="3978" y="21124"/>
                    <a:pt x="7524" y="21517"/>
                    <a:pt x="11232" y="19750"/>
                  </a:cubicBezTo>
                  <a:cubicBezTo>
                    <a:pt x="14939" y="17982"/>
                    <a:pt x="18808" y="14055"/>
                    <a:pt x="20097" y="10619"/>
                  </a:cubicBezTo>
                  <a:cubicBezTo>
                    <a:pt x="21387" y="7182"/>
                    <a:pt x="20097" y="4237"/>
                    <a:pt x="17680" y="2470"/>
                  </a:cubicBezTo>
                  <a:cubicBezTo>
                    <a:pt x="15262" y="702"/>
                    <a:pt x="11715" y="113"/>
                    <a:pt x="8975" y="15"/>
                  </a:cubicBezTo>
                  <a:cubicBezTo>
                    <a:pt x="6235" y="-83"/>
                    <a:pt x="4300" y="310"/>
                    <a:pt x="3333" y="997"/>
                  </a:cubicBezTo>
                  <a:cubicBezTo>
                    <a:pt x="2366" y="1684"/>
                    <a:pt x="2366" y="2666"/>
                    <a:pt x="3011" y="3550"/>
                  </a:cubicBezTo>
                  <a:cubicBezTo>
                    <a:pt x="3656" y="4433"/>
                    <a:pt x="4945" y="5219"/>
                    <a:pt x="6235" y="6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2" name="Line"/>
            <p:cNvSpPr/>
            <p:nvPr/>
          </p:nvSpPr>
          <p:spPr>
            <a:xfrm>
              <a:off x="10380794" y="210305"/>
              <a:ext cx="215993" cy="272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234" extrusionOk="0">
                  <a:moveTo>
                    <a:pt x="1864" y="11354"/>
                  </a:moveTo>
                  <a:cubicBezTo>
                    <a:pt x="1182" y="13532"/>
                    <a:pt x="500" y="15711"/>
                    <a:pt x="159" y="17435"/>
                  </a:cubicBezTo>
                  <a:cubicBezTo>
                    <a:pt x="-182" y="19159"/>
                    <a:pt x="-182" y="20430"/>
                    <a:pt x="2319" y="20974"/>
                  </a:cubicBezTo>
                  <a:cubicBezTo>
                    <a:pt x="4820" y="21519"/>
                    <a:pt x="9822" y="21337"/>
                    <a:pt x="13460" y="19159"/>
                  </a:cubicBezTo>
                  <a:cubicBezTo>
                    <a:pt x="17098" y="16981"/>
                    <a:pt x="19372" y="12806"/>
                    <a:pt x="20395" y="9539"/>
                  </a:cubicBezTo>
                  <a:cubicBezTo>
                    <a:pt x="21418" y="6272"/>
                    <a:pt x="21191" y="3912"/>
                    <a:pt x="20736" y="2369"/>
                  </a:cubicBezTo>
                  <a:cubicBezTo>
                    <a:pt x="20281" y="827"/>
                    <a:pt x="19599" y="101"/>
                    <a:pt x="18803" y="10"/>
                  </a:cubicBezTo>
                  <a:cubicBezTo>
                    <a:pt x="18007" y="-81"/>
                    <a:pt x="17098" y="464"/>
                    <a:pt x="16757" y="1371"/>
                  </a:cubicBezTo>
                  <a:cubicBezTo>
                    <a:pt x="16416" y="2279"/>
                    <a:pt x="16643" y="3549"/>
                    <a:pt x="16871" y="4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3" name="Line"/>
            <p:cNvSpPr/>
            <p:nvPr/>
          </p:nvSpPr>
          <p:spPr>
            <a:xfrm>
              <a:off x="10659704" y="153183"/>
              <a:ext cx="68012" cy="31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60" extrusionOk="0">
                  <a:moveTo>
                    <a:pt x="8100" y="2401"/>
                  </a:moveTo>
                  <a:cubicBezTo>
                    <a:pt x="9540" y="1289"/>
                    <a:pt x="10980" y="178"/>
                    <a:pt x="10980" y="19"/>
                  </a:cubicBezTo>
                  <a:cubicBezTo>
                    <a:pt x="10980" y="-140"/>
                    <a:pt x="9540" y="654"/>
                    <a:pt x="7380" y="3751"/>
                  </a:cubicBezTo>
                  <a:cubicBezTo>
                    <a:pt x="5220" y="6848"/>
                    <a:pt x="2340" y="12248"/>
                    <a:pt x="900" y="15504"/>
                  </a:cubicBezTo>
                  <a:cubicBezTo>
                    <a:pt x="-540" y="18760"/>
                    <a:pt x="-540" y="19872"/>
                    <a:pt x="3060" y="20507"/>
                  </a:cubicBezTo>
                  <a:cubicBezTo>
                    <a:pt x="6660" y="21142"/>
                    <a:pt x="13860" y="21301"/>
                    <a:pt x="21060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4" name="Line"/>
            <p:cNvSpPr/>
            <p:nvPr/>
          </p:nvSpPr>
          <p:spPr>
            <a:xfrm>
              <a:off x="10738745" y="20926"/>
              <a:ext cx="344728" cy="49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88" extrusionOk="0">
                  <a:moveTo>
                    <a:pt x="17461" y="0"/>
                  </a:moveTo>
                  <a:cubicBezTo>
                    <a:pt x="17893" y="913"/>
                    <a:pt x="18325" y="1825"/>
                    <a:pt x="18397" y="3955"/>
                  </a:cubicBezTo>
                  <a:cubicBezTo>
                    <a:pt x="18469" y="6085"/>
                    <a:pt x="18181" y="9431"/>
                    <a:pt x="17965" y="11459"/>
                  </a:cubicBezTo>
                  <a:cubicBezTo>
                    <a:pt x="17749" y="13487"/>
                    <a:pt x="17605" y="14197"/>
                    <a:pt x="17389" y="15008"/>
                  </a:cubicBezTo>
                  <a:cubicBezTo>
                    <a:pt x="17173" y="15820"/>
                    <a:pt x="16885" y="16732"/>
                    <a:pt x="16381" y="16986"/>
                  </a:cubicBezTo>
                  <a:cubicBezTo>
                    <a:pt x="15877" y="17239"/>
                    <a:pt x="15157" y="16834"/>
                    <a:pt x="13285" y="16327"/>
                  </a:cubicBezTo>
                  <a:cubicBezTo>
                    <a:pt x="11413" y="15820"/>
                    <a:pt x="8389" y="15211"/>
                    <a:pt x="5941" y="15515"/>
                  </a:cubicBezTo>
                  <a:cubicBezTo>
                    <a:pt x="3493" y="15820"/>
                    <a:pt x="1621" y="17037"/>
                    <a:pt x="685" y="17949"/>
                  </a:cubicBezTo>
                  <a:cubicBezTo>
                    <a:pt x="-251" y="18862"/>
                    <a:pt x="-251" y="19470"/>
                    <a:pt x="829" y="20079"/>
                  </a:cubicBezTo>
                  <a:cubicBezTo>
                    <a:pt x="1909" y="20687"/>
                    <a:pt x="4069" y="21296"/>
                    <a:pt x="7381" y="21448"/>
                  </a:cubicBezTo>
                  <a:cubicBezTo>
                    <a:pt x="10693" y="21600"/>
                    <a:pt x="15157" y="21296"/>
                    <a:pt x="17677" y="20941"/>
                  </a:cubicBezTo>
                  <a:cubicBezTo>
                    <a:pt x="20197" y="20586"/>
                    <a:pt x="20773" y="20180"/>
                    <a:pt x="21349" y="197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5" name="Line"/>
            <p:cNvSpPr/>
            <p:nvPr/>
          </p:nvSpPr>
          <p:spPr>
            <a:xfrm>
              <a:off x="1807563" y="1130051"/>
              <a:ext cx="225744" cy="254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335" extrusionOk="0">
                  <a:moveTo>
                    <a:pt x="5676" y="0"/>
                  </a:moveTo>
                  <a:cubicBezTo>
                    <a:pt x="3732" y="5838"/>
                    <a:pt x="1788" y="11676"/>
                    <a:pt x="816" y="15081"/>
                  </a:cubicBezTo>
                  <a:cubicBezTo>
                    <a:pt x="-156" y="18486"/>
                    <a:pt x="-156" y="19459"/>
                    <a:pt x="276" y="20238"/>
                  </a:cubicBezTo>
                  <a:cubicBezTo>
                    <a:pt x="708" y="21016"/>
                    <a:pt x="1572" y="21600"/>
                    <a:pt x="3948" y="21211"/>
                  </a:cubicBezTo>
                  <a:cubicBezTo>
                    <a:pt x="6324" y="20822"/>
                    <a:pt x="10212" y="19459"/>
                    <a:pt x="13452" y="17027"/>
                  </a:cubicBezTo>
                  <a:cubicBezTo>
                    <a:pt x="16692" y="14595"/>
                    <a:pt x="19284" y="11092"/>
                    <a:pt x="20364" y="8270"/>
                  </a:cubicBezTo>
                  <a:cubicBezTo>
                    <a:pt x="21444" y="5449"/>
                    <a:pt x="21012" y="3308"/>
                    <a:pt x="19608" y="1946"/>
                  </a:cubicBezTo>
                  <a:cubicBezTo>
                    <a:pt x="18204" y="584"/>
                    <a:pt x="15828" y="0"/>
                    <a:pt x="13776" y="97"/>
                  </a:cubicBezTo>
                  <a:cubicBezTo>
                    <a:pt x="11724" y="195"/>
                    <a:pt x="9996" y="973"/>
                    <a:pt x="8916" y="1849"/>
                  </a:cubicBezTo>
                  <a:cubicBezTo>
                    <a:pt x="7836" y="2724"/>
                    <a:pt x="7404" y="3697"/>
                    <a:pt x="7836" y="4281"/>
                  </a:cubicBezTo>
                  <a:cubicBezTo>
                    <a:pt x="8268" y="4865"/>
                    <a:pt x="9564" y="5059"/>
                    <a:pt x="10860" y="5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6" name="Line"/>
            <p:cNvSpPr/>
            <p:nvPr/>
          </p:nvSpPr>
          <p:spPr>
            <a:xfrm>
              <a:off x="2043060" y="1102149"/>
              <a:ext cx="237172" cy="2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6041"/>
                  </a:moveTo>
                  <a:cubicBezTo>
                    <a:pt x="1059" y="6041"/>
                    <a:pt x="2118" y="6041"/>
                    <a:pt x="3071" y="7047"/>
                  </a:cubicBezTo>
                  <a:cubicBezTo>
                    <a:pt x="4024" y="8054"/>
                    <a:pt x="4871" y="10068"/>
                    <a:pt x="5506" y="12356"/>
                  </a:cubicBezTo>
                  <a:cubicBezTo>
                    <a:pt x="6141" y="14644"/>
                    <a:pt x="6565" y="17207"/>
                    <a:pt x="6671" y="18946"/>
                  </a:cubicBezTo>
                  <a:cubicBezTo>
                    <a:pt x="6776" y="20685"/>
                    <a:pt x="6565" y="21600"/>
                    <a:pt x="6459" y="21325"/>
                  </a:cubicBezTo>
                  <a:cubicBezTo>
                    <a:pt x="6353" y="21051"/>
                    <a:pt x="6353" y="19586"/>
                    <a:pt x="7412" y="16749"/>
                  </a:cubicBezTo>
                  <a:cubicBezTo>
                    <a:pt x="8471" y="13912"/>
                    <a:pt x="10588" y="9702"/>
                    <a:pt x="13129" y="6681"/>
                  </a:cubicBezTo>
                  <a:cubicBezTo>
                    <a:pt x="15671" y="3661"/>
                    <a:pt x="18635" y="1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7" name="Line"/>
            <p:cNvSpPr/>
            <p:nvPr/>
          </p:nvSpPr>
          <p:spPr>
            <a:xfrm>
              <a:off x="2250520" y="969612"/>
              <a:ext cx="280835" cy="385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9" extrusionOk="0">
                  <a:moveTo>
                    <a:pt x="12886" y="0"/>
                  </a:moveTo>
                  <a:cubicBezTo>
                    <a:pt x="13771" y="0"/>
                    <a:pt x="14656" y="0"/>
                    <a:pt x="15807" y="1479"/>
                  </a:cubicBezTo>
                  <a:cubicBezTo>
                    <a:pt x="16958" y="2957"/>
                    <a:pt x="18374" y="5914"/>
                    <a:pt x="19082" y="8164"/>
                  </a:cubicBezTo>
                  <a:cubicBezTo>
                    <a:pt x="19791" y="10414"/>
                    <a:pt x="19791" y="11957"/>
                    <a:pt x="19348" y="13307"/>
                  </a:cubicBezTo>
                  <a:cubicBezTo>
                    <a:pt x="18905" y="14657"/>
                    <a:pt x="18020" y="15814"/>
                    <a:pt x="16427" y="16264"/>
                  </a:cubicBezTo>
                  <a:cubicBezTo>
                    <a:pt x="14833" y="16714"/>
                    <a:pt x="12532" y="16457"/>
                    <a:pt x="10141" y="16200"/>
                  </a:cubicBezTo>
                  <a:cubicBezTo>
                    <a:pt x="7751" y="15943"/>
                    <a:pt x="5273" y="15686"/>
                    <a:pt x="3502" y="16136"/>
                  </a:cubicBezTo>
                  <a:cubicBezTo>
                    <a:pt x="1732" y="16586"/>
                    <a:pt x="669" y="17743"/>
                    <a:pt x="227" y="18643"/>
                  </a:cubicBezTo>
                  <a:cubicBezTo>
                    <a:pt x="-216" y="19543"/>
                    <a:pt x="-39" y="20186"/>
                    <a:pt x="1023" y="20700"/>
                  </a:cubicBezTo>
                  <a:cubicBezTo>
                    <a:pt x="2086" y="21214"/>
                    <a:pt x="4033" y="21600"/>
                    <a:pt x="7574" y="21086"/>
                  </a:cubicBezTo>
                  <a:cubicBezTo>
                    <a:pt x="11115" y="20571"/>
                    <a:pt x="16250" y="19157"/>
                    <a:pt x="21384" y="17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8" name="Line"/>
            <p:cNvSpPr/>
            <p:nvPr/>
          </p:nvSpPr>
          <p:spPr>
            <a:xfrm>
              <a:off x="2629013" y="1185856"/>
              <a:ext cx="22271" cy="1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089" extrusionOk="0">
                  <a:moveTo>
                    <a:pt x="12960" y="0"/>
                  </a:moveTo>
                  <a:cubicBezTo>
                    <a:pt x="17280" y="4569"/>
                    <a:pt x="21600" y="9138"/>
                    <a:pt x="20520" y="13085"/>
                  </a:cubicBezTo>
                  <a:cubicBezTo>
                    <a:pt x="19440" y="17031"/>
                    <a:pt x="12960" y="20354"/>
                    <a:pt x="9720" y="20977"/>
                  </a:cubicBezTo>
                  <a:cubicBezTo>
                    <a:pt x="6480" y="21600"/>
                    <a:pt x="6480" y="19523"/>
                    <a:pt x="5400" y="17446"/>
                  </a:cubicBezTo>
                  <a:cubicBezTo>
                    <a:pt x="4320" y="15369"/>
                    <a:pt x="2160" y="13292"/>
                    <a:pt x="0" y="112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19" name="Line"/>
            <p:cNvSpPr/>
            <p:nvPr/>
          </p:nvSpPr>
          <p:spPr>
            <a:xfrm>
              <a:off x="2642964" y="990538"/>
              <a:ext cx="27903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0" name="Line"/>
            <p:cNvSpPr/>
            <p:nvPr/>
          </p:nvSpPr>
          <p:spPr>
            <a:xfrm>
              <a:off x="2786329" y="1178382"/>
              <a:ext cx="240296" cy="17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099" extrusionOk="0">
                  <a:moveTo>
                    <a:pt x="2149" y="5109"/>
                  </a:moveTo>
                  <a:cubicBezTo>
                    <a:pt x="1941" y="9598"/>
                    <a:pt x="1733" y="14086"/>
                    <a:pt x="1318" y="16891"/>
                  </a:cubicBezTo>
                  <a:cubicBezTo>
                    <a:pt x="902" y="19696"/>
                    <a:pt x="279" y="20818"/>
                    <a:pt x="72" y="20678"/>
                  </a:cubicBezTo>
                  <a:cubicBezTo>
                    <a:pt x="-136" y="20538"/>
                    <a:pt x="72" y="19135"/>
                    <a:pt x="1214" y="15769"/>
                  </a:cubicBezTo>
                  <a:cubicBezTo>
                    <a:pt x="2356" y="12403"/>
                    <a:pt x="4433" y="7073"/>
                    <a:pt x="5887" y="3847"/>
                  </a:cubicBezTo>
                  <a:cubicBezTo>
                    <a:pt x="7341" y="621"/>
                    <a:pt x="8172" y="-501"/>
                    <a:pt x="9937" y="200"/>
                  </a:cubicBezTo>
                  <a:cubicBezTo>
                    <a:pt x="11702" y="902"/>
                    <a:pt x="14402" y="3426"/>
                    <a:pt x="16479" y="7213"/>
                  </a:cubicBezTo>
                  <a:cubicBezTo>
                    <a:pt x="18556" y="11000"/>
                    <a:pt x="20010" y="16050"/>
                    <a:pt x="21464" y="210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1" name="Line"/>
            <p:cNvSpPr/>
            <p:nvPr/>
          </p:nvSpPr>
          <p:spPr>
            <a:xfrm>
              <a:off x="3042790" y="1145563"/>
              <a:ext cx="209540" cy="260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026" extrusionOk="0">
                  <a:moveTo>
                    <a:pt x="20906" y="3255"/>
                  </a:moveTo>
                  <a:cubicBezTo>
                    <a:pt x="21141" y="2316"/>
                    <a:pt x="21376" y="1376"/>
                    <a:pt x="20789" y="719"/>
                  </a:cubicBezTo>
                  <a:cubicBezTo>
                    <a:pt x="20202" y="62"/>
                    <a:pt x="18793" y="-314"/>
                    <a:pt x="16328" y="343"/>
                  </a:cubicBezTo>
                  <a:cubicBezTo>
                    <a:pt x="13863" y="1001"/>
                    <a:pt x="10341" y="2691"/>
                    <a:pt x="7406" y="5509"/>
                  </a:cubicBezTo>
                  <a:cubicBezTo>
                    <a:pt x="4472" y="8326"/>
                    <a:pt x="2124" y="12270"/>
                    <a:pt x="950" y="15088"/>
                  </a:cubicBezTo>
                  <a:cubicBezTo>
                    <a:pt x="-224" y="17905"/>
                    <a:pt x="-224" y="19596"/>
                    <a:pt x="480" y="20441"/>
                  </a:cubicBezTo>
                  <a:cubicBezTo>
                    <a:pt x="1185" y="21286"/>
                    <a:pt x="2593" y="21286"/>
                    <a:pt x="4706" y="19971"/>
                  </a:cubicBezTo>
                  <a:cubicBezTo>
                    <a:pt x="6819" y="18656"/>
                    <a:pt x="9637" y="16027"/>
                    <a:pt x="11280" y="14243"/>
                  </a:cubicBezTo>
                  <a:cubicBezTo>
                    <a:pt x="12924" y="12458"/>
                    <a:pt x="13393" y="11519"/>
                    <a:pt x="14215" y="10486"/>
                  </a:cubicBezTo>
                  <a:cubicBezTo>
                    <a:pt x="15037" y="9453"/>
                    <a:pt x="16211" y="8326"/>
                    <a:pt x="16915" y="8232"/>
                  </a:cubicBezTo>
                  <a:cubicBezTo>
                    <a:pt x="17619" y="8138"/>
                    <a:pt x="17854" y="9077"/>
                    <a:pt x="17737" y="10768"/>
                  </a:cubicBezTo>
                  <a:cubicBezTo>
                    <a:pt x="17619" y="12458"/>
                    <a:pt x="17150" y="14900"/>
                    <a:pt x="16680" y="17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2" name="Line"/>
            <p:cNvSpPr/>
            <p:nvPr/>
          </p:nvSpPr>
          <p:spPr>
            <a:xfrm>
              <a:off x="3319600" y="1200842"/>
              <a:ext cx="132538" cy="20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6445"/>
                  </a:moveTo>
                  <a:cubicBezTo>
                    <a:pt x="2274" y="8629"/>
                    <a:pt x="4547" y="10813"/>
                    <a:pt x="5684" y="12755"/>
                  </a:cubicBezTo>
                  <a:cubicBezTo>
                    <a:pt x="6821" y="14696"/>
                    <a:pt x="6821" y="16395"/>
                    <a:pt x="6821" y="18094"/>
                  </a:cubicBezTo>
                  <a:cubicBezTo>
                    <a:pt x="6821" y="19793"/>
                    <a:pt x="6821" y="21492"/>
                    <a:pt x="6821" y="21492"/>
                  </a:cubicBezTo>
                  <a:cubicBezTo>
                    <a:pt x="6821" y="21492"/>
                    <a:pt x="6821" y="19793"/>
                    <a:pt x="7768" y="16274"/>
                  </a:cubicBezTo>
                  <a:cubicBezTo>
                    <a:pt x="8716" y="12755"/>
                    <a:pt x="10611" y="7416"/>
                    <a:pt x="12316" y="4261"/>
                  </a:cubicBezTo>
                  <a:cubicBezTo>
                    <a:pt x="14021" y="1105"/>
                    <a:pt x="15537" y="135"/>
                    <a:pt x="17053" y="13"/>
                  </a:cubicBezTo>
                  <a:cubicBezTo>
                    <a:pt x="18568" y="-108"/>
                    <a:pt x="20084" y="620"/>
                    <a:pt x="21600" y="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3" name="Line"/>
            <p:cNvSpPr/>
            <p:nvPr/>
          </p:nvSpPr>
          <p:spPr>
            <a:xfrm>
              <a:off x="3626527" y="1234685"/>
              <a:ext cx="6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4" name="Line"/>
            <p:cNvSpPr/>
            <p:nvPr/>
          </p:nvSpPr>
          <p:spPr>
            <a:xfrm>
              <a:off x="3745404" y="969612"/>
              <a:ext cx="328807" cy="73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37" y="0"/>
                  </a:moveTo>
                  <a:cubicBezTo>
                    <a:pt x="285" y="2469"/>
                    <a:pt x="133" y="4937"/>
                    <a:pt x="57" y="6651"/>
                  </a:cubicBezTo>
                  <a:cubicBezTo>
                    <a:pt x="-19" y="8366"/>
                    <a:pt x="-19" y="9326"/>
                    <a:pt x="57" y="9977"/>
                  </a:cubicBezTo>
                  <a:cubicBezTo>
                    <a:pt x="133" y="10629"/>
                    <a:pt x="285" y="10971"/>
                    <a:pt x="742" y="11040"/>
                  </a:cubicBezTo>
                  <a:cubicBezTo>
                    <a:pt x="1198" y="11109"/>
                    <a:pt x="1958" y="10903"/>
                    <a:pt x="2947" y="10183"/>
                  </a:cubicBezTo>
                  <a:cubicBezTo>
                    <a:pt x="3936" y="9463"/>
                    <a:pt x="5153" y="8229"/>
                    <a:pt x="5837" y="7440"/>
                  </a:cubicBezTo>
                  <a:cubicBezTo>
                    <a:pt x="6522" y="6651"/>
                    <a:pt x="6674" y="6309"/>
                    <a:pt x="7054" y="6240"/>
                  </a:cubicBezTo>
                  <a:cubicBezTo>
                    <a:pt x="7435" y="6171"/>
                    <a:pt x="8043" y="6377"/>
                    <a:pt x="8423" y="6857"/>
                  </a:cubicBezTo>
                  <a:cubicBezTo>
                    <a:pt x="8804" y="7337"/>
                    <a:pt x="8956" y="8091"/>
                    <a:pt x="9032" y="8640"/>
                  </a:cubicBezTo>
                  <a:cubicBezTo>
                    <a:pt x="9108" y="9189"/>
                    <a:pt x="9108" y="9531"/>
                    <a:pt x="9184" y="9909"/>
                  </a:cubicBezTo>
                  <a:cubicBezTo>
                    <a:pt x="9260" y="10286"/>
                    <a:pt x="9412" y="10697"/>
                    <a:pt x="10096" y="10731"/>
                  </a:cubicBezTo>
                  <a:cubicBezTo>
                    <a:pt x="10781" y="10766"/>
                    <a:pt x="11998" y="10423"/>
                    <a:pt x="13063" y="9977"/>
                  </a:cubicBezTo>
                  <a:cubicBezTo>
                    <a:pt x="14127" y="9531"/>
                    <a:pt x="15040" y="8983"/>
                    <a:pt x="15801" y="8606"/>
                  </a:cubicBezTo>
                  <a:cubicBezTo>
                    <a:pt x="16561" y="8229"/>
                    <a:pt x="17170" y="8023"/>
                    <a:pt x="17778" y="8023"/>
                  </a:cubicBezTo>
                  <a:cubicBezTo>
                    <a:pt x="18387" y="8023"/>
                    <a:pt x="18995" y="8229"/>
                    <a:pt x="19756" y="9189"/>
                  </a:cubicBezTo>
                  <a:cubicBezTo>
                    <a:pt x="20516" y="10149"/>
                    <a:pt x="21429" y="11863"/>
                    <a:pt x="21505" y="14057"/>
                  </a:cubicBezTo>
                  <a:cubicBezTo>
                    <a:pt x="21581" y="16251"/>
                    <a:pt x="20820" y="18926"/>
                    <a:pt x="2006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5" name="Line"/>
            <p:cNvSpPr/>
            <p:nvPr/>
          </p:nvSpPr>
          <p:spPr>
            <a:xfrm>
              <a:off x="4466177" y="851026"/>
              <a:ext cx="485721" cy="492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85" extrusionOk="0">
                  <a:moveTo>
                    <a:pt x="8835" y="0"/>
                  </a:moveTo>
                  <a:cubicBezTo>
                    <a:pt x="9040" y="3346"/>
                    <a:pt x="9246" y="6693"/>
                    <a:pt x="9452" y="9583"/>
                  </a:cubicBezTo>
                  <a:cubicBezTo>
                    <a:pt x="9657" y="12473"/>
                    <a:pt x="9863" y="14907"/>
                    <a:pt x="9915" y="16377"/>
                  </a:cubicBezTo>
                  <a:cubicBezTo>
                    <a:pt x="9966" y="17848"/>
                    <a:pt x="9863" y="18355"/>
                    <a:pt x="9709" y="18355"/>
                  </a:cubicBezTo>
                  <a:cubicBezTo>
                    <a:pt x="9555" y="18355"/>
                    <a:pt x="9349" y="17848"/>
                    <a:pt x="8577" y="16631"/>
                  </a:cubicBezTo>
                  <a:cubicBezTo>
                    <a:pt x="7806" y="15414"/>
                    <a:pt x="6469" y="13487"/>
                    <a:pt x="5183" y="12473"/>
                  </a:cubicBezTo>
                  <a:cubicBezTo>
                    <a:pt x="3897" y="11459"/>
                    <a:pt x="2663" y="11358"/>
                    <a:pt x="1737" y="12220"/>
                  </a:cubicBezTo>
                  <a:cubicBezTo>
                    <a:pt x="812" y="13082"/>
                    <a:pt x="195" y="14907"/>
                    <a:pt x="40" y="16377"/>
                  </a:cubicBezTo>
                  <a:cubicBezTo>
                    <a:pt x="-114" y="17848"/>
                    <a:pt x="195" y="18963"/>
                    <a:pt x="606" y="19825"/>
                  </a:cubicBezTo>
                  <a:cubicBezTo>
                    <a:pt x="1017" y="20687"/>
                    <a:pt x="1532" y="21296"/>
                    <a:pt x="2612" y="21448"/>
                  </a:cubicBezTo>
                  <a:cubicBezTo>
                    <a:pt x="3692" y="21600"/>
                    <a:pt x="5337" y="21296"/>
                    <a:pt x="6880" y="20383"/>
                  </a:cubicBezTo>
                  <a:cubicBezTo>
                    <a:pt x="8423" y="19470"/>
                    <a:pt x="9863" y="17949"/>
                    <a:pt x="10789" y="17037"/>
                  </a:cubicBezTo>
                  <a:cubicBezTo>
                    <a:pt x="11715" y="16124"/>
                    <a:pt x="12126" y="15820"/>
                    <a:pt x="12589" y="15566"/>
                  </a:cubicBezTo>
                  <a:cubicBezTo>
                    <a:pt x="13052" y="15313"/>
                    <a:pt x="13566" y="15110"/>
                    <a:pt x="14029" y="15211"/>
                  </a:cubicBezTo>
                  <a:cubicBezTo>
                    <a:pt x="14492" y="15313"/>
                    <a:pt x="14903" y="15718"/>
                    <a:pt x="15109" y="16530"/>
                  </a:cubicBezTo>
                  <a:cubicBezTo>
                    <a:pt x="15315" y="17341"/>
                    <a:pt x="15315" y="18558"/>
                    <a:pt x="15263" y="19420"/>
                  </a:cubicBezTo>
                  <a:cubicBezTo>
                    <a:pt x="15212" y="20282"/>
                    <a:pt x="15109" y="20789"/>
                    <a:pt x="15006" y="20789"/>
                  </a:cubicBezTo>
                  <a:cubicBezTo>
                    <a:pt x="14903" y="20789"/>
                    <a:pt x="14800" y="20282"/>
                    <a:pt x="15006" y="19065"/>
                  </a:cubicBezTo>
                  <a:cubicBezTo>
                    <a:pt x="15212" y="17848"/>
                    <a:pt x="15726" y="15921"/>
                    <a:pt x="16600" y="14451"/>
                  </a:cubicBezTo>
                  <a:cubicBezTo>
                    <a:pt x="17475" y="12980"/>
                    <a:pt x="18709" y="11966"/>
                    <a:pt x="19583" y="11561"/>
                  </a:cubicBezTo>
                  <a:cubicBezTo>
                    <a:pt x="20457" y="11155"/>
                    <a:pt x="20972" y="11358"/>
                    <a:pt x="21486" y="1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6" name="Line"/>
            <p:cNvSpPr/>
            <p:nvPr/>
          </p:nvSpPr>
          <p:spPr>
            <a:xfrm>
              <a:off x="4960380" y="1071911"/>
              <a:ext cx="475109" cy="397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120" extrusionOk="0">
                  <a:moveTo>
                    <a:pt x="242" y="2345"/>
                  </a:moveTo>
                  <a:cubicBezTo>
                    <a:pt x="550" y="2839"/>
                    <a:pt x="859" y="3333"/>
                    <a:pt x="807" y="4567"/>
                  </a:cubicBezTo>
                  <a:cubicBezTo>
                    <a:pt x="756" y="5801"/>
                    <a:pt x="344" y="7776"/>
                    <a:pt x="139" y="9072"/>
                  </a:cubicBezTo>
                  <a:cubicBezTo>
                    <a:pt x="-67" y="10368"/>
                    <a:pt x="-67" y="10985"/>
                    <a:pt x="293" y="11356"/>
                  </a:cubicBezTo>
                  <a:cubicBezTo>
                    <a:pt x="653" y="11726"/>
                    <a:pt x="1373" y="11849"/>
                    <a:pt x="2813" y="11109"/>
                  </a:cubicBezTo>
                  <a:cubicBezTo>
                    <a:pt x="4253" y="10368"/>
                    <a:pt x="6413" y="8764"/>
                    <a:pt x="7596" y="7344"/>
                  </a:cubicBezTo>
                  <a:cubicBezTo>
                    <a:pt x="8779" y="5925"/>
                    <a:pt x="8984" y="4691"/>
                    <a:pt x="8162" y="3641"/>
                  </a:cubicBezTo>
                  <a:cubicBezTo>
                    <a:pt x="7339" y="2592"/>
                    <a:pt x="5487" y="1728"/>
                    <a:pt x="4304" y="1296"/>
                  </a:cubicBezTo>
                  <a:cubicBezTo>
                    <a:pt x="3122" y="864"/>
                    <a:pt x="2607" y="864"/>
                    <a:pt x="2144" y="1049"/>
                  </a:cubicBezTo>
                  <a:cubicBezTo>
                    <a:pt x="1682" y="1235"/>
                    <a:pt x="1270" y="1605"/>
                    <a:pt x="1270" y="1975"/>
                  </a:cubicBezTo>
                  <a:cubicBezTo>
                    <a:pt x="1270" y="2345"/>
                    <a:pt x="1682" y="2716"/>
                    <a:pt x="2916" y="3271"/>
                  </a:cubicBezTo>
                  <a:cubicBezTo>
                    <a:pt x="4150" y="3827"/>
                    <a:pt x="6207" y="4567"/>
                    <a:pt x="7699" y="6110"/>
                  </a:cubicBezTo>
                  <a:cubicBezTo>
                    <a:pt x="9190" y="7653"/>
                    <a:pt x="10116" y="9998"/>
                    <a:pt x="10630" y="12281"/>
                  </a:cubicBezTo>
                  <a:cubicBezTo>
                    <a:pt x="11144" y="14565"/>
                    <a:pt x="11247" y="16787"/>
                    <a:pt x="11350" y="18391"/>
                  </a:cubicBezTo>
                  <a:cubicBezTo>
                    <a:pt x="11453" y="19996"/>
                    <a:pt x="11556" y="20983"/>
                    <a:pt x="11659" y="21107"/>
                  </a:cubicBezTo>
                  <a:cubicBezTo>
                    <a:pt x="11762" y="21230"/>
                    <a:pt x="11864" y="20489"/>
                    <a:pt x="11864" y="17774"/>
                  </a:cubicBezTo>
                  <a:cubicBezTo>
                    <a:pt x="11864" y="15059"/>
                    <a:pt x="11762" y="10368"/>
                    <a:pt x="11916" y="6974"/>
                  </a:cubicBezTo>
                  <a:cubicBezTo>
                    <a:pt x="12070" y="3580"/>
                    <a:pt x="12482" y="1481"/>
                    <a:pt x="13819" y="556"/>
                  </a:cubicBezTo>
                  <a:cubicBezTo>
                    <a:pt x="15156" y="-370"/>
                    <a:pt x="17419" y="-123"/>
                    <a:pt x="19013" y="1173"/>
                  </a:cubicBezTo>
                  <a:cubicBezTo>
                    <a:pt x="20607" y="2469"/>
                    <a:pt x="21533" y="4814"/>
                    <a:pt x="20710" y="6727"/>
                  </a:cubicBezTo>
                  <a:cubicBezTo>
                    <a:pt x="19887" y="8640"/>
                    <a:pt x="17316" y="10121"/>
                    <a:pt x="14899" y="10862"/>
                  </a:cubicBezTo>
                  <a:cubicBezTo>
                    <a:pt x="12482" y="11603"/>
                    <a:pt x="10219" y="11603"/>
                    <a:pt x="7956" y="116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7" name="Line"/>
            <p:cNvSpPr/>
            <p:nvPr/>
          </p:nvSpPr>
          <p:spPr>
            <a:xfrm>
              <a:off x="5718617" y="1039077"/>
              <a:ext cx="224929" cy="15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0937" extrusionOk="0">
                  <a:moveTo>
                    <a:pt x="3904" y="964"/>
                  </a:moveTo>
                  <a:cubicBezTo>
                    <a:pt x="2835" y="1890"/>
                    <a:pt x="1766" y="2816"/>
                    <a:pt x="1017" y="5130"/>
                  </a:cubicBezTo>
                  <a:cubicBezTo>
                    <a:pt x="269" y="7444"/>
                    <a:pt x="-159" y="11147"/>
                    <a:pt x="55" y="14387"/>
                  </a:cubicBezTo>
                  <a:cubicBezTo>
                    <a:pt x="269" y="17627"/>
                    <a:pt x="1124" y="20404"/>
                    <a:pt x="4653" y="20867"/>
                  </a:cubicBezTo>
                  <a:cubicBezTo>
                    <a:pt x="8182" y="21330"/>
                    <a:pt x="14384" y="19479"/>
                    <a:pt x="17698" y="16084"/>
                  </a:cubicBezTo>
                  <a:cubicBezTo>
                    <a:pt x="21013" y="12690"/>
                    <a:pt x="21441" y="7753"/>
                    <a:pt x="19623" y="4513"/>
                  </a:cubicBezTo>
                  <a:cubicBezTo>
                    <a:pt x="17805" y="1273"/>
                    <a:pt x="13742" y="-270"/>
                    <a:pt x="10534" y="39"/>
                  </a:cubicBezTo>
                  <a:cubicBezTo>
                    <a:pt x="7326" y="347"/>
                    <a:pt x="4974" y="2507"/>
                    <a:pt x="3797" y="4359"/>
                  </a:cubicBezTo>
                  <a:cubicBezTo>
                    <a:pt x="2621" y="6210"/>
                    <a:pt x="2621" y="7753"/>
                    <a:pt x="3797" y="8987"/>
                  </a:cubicBezTo>
                  <a:cubicBezTo>
                    <a:pt x="4974" y="10221"/>
                    <a:pt x="7326" y="11147"/>
                    <a:pt x="9251" y="11610"/>
                  </a:cubicBezTo>
                  <a:cubicBezTo>
                    <a:pt x="11176" y="12073"/>
                    <a:pt x="12673" y="12073"/>
                    <a:pt x="14170" y="120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8" name="Line"/>
            <p:cNvSpPr/>
            <p:nvPr/>
          </p:nvSpPr>
          <p:spPr>
            <a:xfrm>
              <a:off x="5977314" y="939384"/>
              <a:ext cx="153465" cy="288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0" y="12614"/>
                  </a:moveTo>
                  <a:cubicBezTo>
                    <a:pt x="1309" y="14170"/>
                    <a:pt x="2618" y="15725"/>
                    <a:pt x="3273" y="16934"/>
                  </a:cubicBezTo>
                  <a:cubicBezTo>
                    <a:pt x="3927" y="18144"/>
                    <a:pt x="3927" y="19008"/>
                    <a:pt x="4091" y="19872"/>
                  </a:cubicBezTo>
                  <a:cubicBezTo>
                    <a:pt x="4255" y="20736"/>
                    <a:pt x="4582" y="21600"/>
                    <a:pt x="7527" y="21427"/>
                  </a:cubicBezTo>
                  <a:cubicBezTo>
                    <a:pt x="10473" y="21254"/>
                    <a:pt x="16036" y="20045"/>
                    <a:pt x="18655" y="16589"/>
                  </a:cubicBezTo>
                  <a:cubicBezTo>
                    <a:pt x="21273" y="13133"/>
                    <a:pt x="20945" y="7430"/>
                    <a:pt x="20291" y="4147"/>
                  </a:cubicBezTo>
                  <a:cubicBezTo>
                    <a:pt x="19636" y="864"/>
                    <a:pt x="18655" y="0"/>
                    <a:pt x="18491" y="0"/>
                  </a:cubicBezTo>
                  <a:cubicBezTo>
                    <a:pt x="18327" y="0"/>
                    <a:pt x="18982" y="864"/>
                    <a:pt x="19636" y="1382"/>
                  </a:cubicBezTo>
                  <a:cubicBezTo>
                    <a:pt x="20291" y="1901"/>
                    <a:pt x="20945" y="2074"/>
                    <a:pt x="21600" y="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29" name="Line"/>
            <p:cNvSpPr/>
            <p:nvPr/>
          </p:nvSpPr>
          <p:spPr>
            <a:xfrm>
              <a:off x="6281555" y="941709"/>
              <a:ext cx="30589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909"/>
                    <a:pt x="1783" y="9818"/>
                    <a:pt x="240" y="13418"/>
                  </a:cubicBezTo>
                  <a:cubicBezTo>
                    <a:pt x="-1303" y="17018"/>
                    <a:pt x="4868" y="19309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0" name="Line"/>
            <p:cNvSpPr/>
            <p:nvPr/>
          </p:nvSpPr>
          <p:spPr>
            <a:xfrm>
              <a:off x="6207510" y="1074246"/>
              <a:ext cx="37668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6560"/>
                    <a:pt x="8000" y="11520"/>
                    <a:pt x="11600" y="7920"/>
                  </a:cubicBezTo>
                  <a:cubicBezTo>
                    <a:pt x="15200" y="4320"/>
                    <a:pt x="18400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1" name="Line"/>
            <p:cNvSpPr/>
            <p:nvPr/>
          </p:nvSpPr>
          <p:spPr>
            <a:xfrm>
              <a:off x="6758584" y="745206"/>
              <a:ext cx="248868" cy="43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9" extrusionOk="0">
                  <a:moveTo>
                    <a:pt x="0" y="4884"/>
                  </a:moveTo>
                  <a:cubicBezTo>
                    <a:pt x="196" y="3506"/>
                    <a:pt x="393" y="2127"/>
                    <a:pt x="1767" y="1208"/>
                  </a:cubicBezTo>
                  <a:cubicBezTo>
                    <a:pt x="3142" y="289"/>
                    <a:pt x="5695" y="-171"/>
                    <a:pt x="9131" y="59"/>
                  </a:cubicBezTo>
                  <a:cubicBezTo>
                    <a:pt x="12567" y="289"/>
                    <a:pt x="16887" y="1208"/>
                    <a:pt x="19145" y="2586"/>
                  </a:cubicBezTo>
                  <a:cubicBezTo>
                    <a:pt x="21404" y="3965"/>
                    <a:pt x="21600" y="5803"/>
                    <a:pt x="19833" y="7757"/>
                  </a:cubicBezTo>
                  <a:cubicBezTo>
                    <a:pt x="18065" y="9710"/>
                    <a:pt x="14335" y="11778"/>
                    <a:pt x="10996" y="13444"/>
                  </a:cubicBezTo>
                  <a:cubicBezTo>
                    <a:pt x="7658" y="15110"/>
                    <a:pt x="4713" y="16374"/>
                    <a:pt x="2945" y="17235"/>
                  </a:cubicBezTo>
                  <a:cubicBezTo>
                    <a:pt x="1178" y="18097"/>
                    <a:pt x="589" y="18557"/>
                    <a:pt x="1080" y="19016"/>
                  </a:cubicBezTo>
                  <a:cubicBezTo>
                    <a:pt x="1571" y="19476"/>
                    <a:pt x="3142" y="19935"/>
                    <a:pt x="4418" y="20338"/>
                  </a:cubicBezTo>
                  <a:cubicBezTo>
                    <a:pt x="5695" y="20740"/>
                    <a:pt x="6676" y="21084"/>
                    <a:pt x="7658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2" name="Line"/>
            <p:cNvSpPr/>
            <p:nvPr/>
          </p:nvSpPr>
          <p:spPr>
            <a:xfrm>
              <a:off x="6919023" y="1374198"/>
              <a:ext cx="6278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3" name="Line"/>
            <p:cNvSpPr/>
            <p:nvPr/>
          </p:nvSpPr>
          <p:spPr>
            <a:xfrm>
              <a:off x="3923282" y="2085712"/>
              <a:ext cx="86906" cy="372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87" extrusionOk="0">
                  <a:moveTo>
                    <a:pt x="21245" y="0"/>
                  </a:moveTo>
                  <a:cubicBezTo>
                    <a:pt x="18403" y="0"/>
                    <a:pt x="15561" y="0"/>
                    <a:pt x="12719" y="1342"/>
                  </a:cubicBezTo>
                  <a:cubicBezTo>
                    <a:pt x="9877" y="2683"/>
                    <a:pt x="7035" y="5366"/>
                    <a:pt x="4761" y="8653"/>
                  </a:cubicBezTo>
                  <a:cubicBezTo>
                    <a:pt x="2487" y="11940"/>
                    <a:pt x="782" y="15831"/>
                    <a:pt x="213" y="18112"/>
                  </a:cubicBezTo>
                  <a:cubicBezTo>
                    <a:pt x="-355" y="20393"/>
                    <a:pt x="213" y="21063"/>
                    <a:pt x="1919" y="21332"/>
                  </a:cubicBezTo>
                  <a:cubicBezTo>
                    <a:pt x="3624" y="21600"/>
                    <a:pt x="6466" y="21466"/>
                    <a:pt x="9308" y="21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4" name="Line"/>
            <p:cNvSpPr/>
            <p:nvPr/>
          </p:nvSpPr>
          <p:spPr>
            <a:xfrm>
              <a:off x="4080415" y="2127566"/>
              <a:ext cx="45549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extrusionOk="0">
                  <a:moveTo>
                    <a:pt x="4862" y="3658"/>
                  </a:moveTo>
                  <a:cubicBezTo>
                    <a:pt x="4428" y="3135"/>
                    <a:pt x="3994" y="2613"/>
                    <a:pt x="3289" y="2961"/>
                  </a:cubicBezTo>
                  <a:cubicBezTo>
                    <a:pt x="2583" y="3310"/>
                    <a:pt x="1606" y="4529"/>
                    <a:pt x="901" y="7142"/>
                  </a:cubicBezTo>
                  <a:cubicBezTo>
                    <a:pt x="195" y="9755"/>
                    <a:pt x="-239" y="13761"/>
                    <a:pt x="141" y="16723"/>
                  </a:cubicBezTo>
                  <a:cubicBezTo>
                    <a:pt x="521" y="19684"/>
                    <a:pt x="1715" y="21600"/>
                    <a:pt x="3506" y="21600"/>
                  </a:cubicBezTo>
                  <a:cubicBezTo>
                    <a:pt x="5297" y="21600"/>
                    <a:pt x="7685" y="19684"/>
                    <a:pt x="9041" y="16635"/>
                  </a:cubicBezTo>
                  <a:cubicBezTo>
                    <a:pt x="10398" y="13587"/>
                    <a:pt x="10724" y="9406"/>
                    <a:pt x="10073" y="6881"/>
                  </a:cubicBezTo>
                  <a:cubicBezTo>
                    <a:pt x="9421" y="4355"/>
                    <a:pt x="7793" y="3484"/>
                    <a:pt x="6708" y="3048"/>
                  </a:cubicBezTo>
                  <a:cubicBezTo>
                    <a:pt x="5622" y="2613"/>
                    <a:pt x="5080" y="2613"/>
                    <a:pt x="4537" y="2787"/>
                  </a:cubicBezTo>
                  <a:cubicBezTo>
                    <a:pt x="3994" y="2961"/>
                    <a:pt x="3451" y="3310"/>
                    <a:pt x="3451" y="3658"/>
                  </a:cubicBezTo>
                  <a:cubicBezTo>
                    <a:pt x="3451" y="4006"/>
                    <a:pt x="3994" y="4355"/>
                    <a:pt x="5677" y="4181"/>
                  </a:cubicBezTo>
                  <a:cubicBezTo>
                    <a:pt x="7359" y="4006"/>
                    <a:pt x="10181" y="3310"/>
                    <a:pt x="11864" y="2961"/>
                  </a:cubicBezTo>
                  <a:cubicBezTo>
                    <a:pt x="13546" y="2613"/>
                    <a:pt x="14089" y="2613"/>
                    <a:pt x="14360" y="3135"/>
                  </a:cubicBezTo>
                  <a:cubicBezTo>
                    <a:pt x="14631" y="3658"/>
                    <a:pt x="14631" y="4703"/>
                    <a:pt x="14306" y="6881"/>
                  </a:cubicBezTo>
                  <a:cubicBezTo>
                    <a:pt x="13980" y="9058"/>
                    <a:pt x="13329" y="12368"/>
                    <a:pt x="13003" y="14545"/>
                  </a:cubicBezTo>
                  <a:cubicBezTo>
                    <a:pt x="12678" y="16723"/>
                    <a:pt x="12678" y="17768"/>
                    <a:pt x="12895" y="18552"/>
                  </a:cubicBezTo>
                  <a:cubicBezTo>
                    <a:pt x="13112" y="19335"/>
                    <a:pt x="13546" y="19858"/>
                    <a:pt x="14631" y="19858"/>
                  </a:cubicBezTo>
                  <a:cubicBezTo>
                    <a:pt x="15717" y="19858"/>
                    <a:pt x="17453" y="19335"/>
                    <a:pt x="18810" y="17594"/>
                  </a:cubicBezTo>
                  <a:cubicBezTo>
                    <a:pt x="20167" y="15852"/>
                    <a:pt x="21144" y="12890"/>
                    <a:pt x="21252" y="10190"/>
                  </a:cubicBezTo>
                  <a:cubicBezTo>
                    <a:pt x="21361" y="7490"/>
                    <a:pt x="20601" y="5052"/>
                    <a:pt x="19407" y="3397"/>
                  </a:cubicBezTo>
                  <a:cubicBezTo>
                    <a:pt x="18213" y="1742"/>
                    <a:pt x="16585" y="871"/>
                    <a:pt x="1495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5" name="Line"/>
            <p:cNvSpPr/>
            <p:nvPr/>
          </p:nvSpPr>
          <p:spPr>
            <a:xfrm>
              <a:off x="4577175" y="2010087"/>
              <a:ext cx="102682" cy="11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5" h="21398" extrusionOk="0">
                  <a:moveTo>
                    <a:pt x="17536" y="13774"/>
                  </a:moveTo>
                  <a:cubicBezTo>
                    <a:pt x="16157" y="12080"/>
                    <a:pt x="14779" y="10386"/>
                    <a:pt x="13170" y="8904"/>
                  </a:cubicBezTo>
                  <a:cubicBezTo>
                    <a:pt x="11562" y="7422"/>
                    <a:pt x="9723" y="6151"/>
                    <a:pt x="9493" y="6363"/>
                  </a:cubicBezTo>
                  <a:cubicBezTo>
                    <a:pt x="9264" y="6574"/>
                    <a:pt x="10642" y="8269"/>
                    <a:pt x="12481" y="8480"/>
                  </a:cubicBezTo>
                  <a:cubicBezTo>
                    <a:pt x="14319" y="8692"/>
                    <a:pt x="16617" y="7422"/>
                    <a:pt x="18225" y="5727"/>
                  </a:cubicBezTo>
                  <a:cubicBezTo>
                    <a:pt x="19834" y="4033"/>
                    <a:pt x="20753" y="1916"/>
                    <a:pt x="20064" y="857"/>
                  </a:cubicBezTo>
                  <a:cubicBezTo>
                    <a:pt x="19374" y="-202"/>
                    <a:pt x="17076" y="-202"/>
                    <a:pt x="14089" y="433"/>
                  </a:cubicBezTo>
                  <a:cubicBezTo>
                    <a:pt x="11102" y="1069"/>
                    <a:pt x="7425" y="2339"/>
                    <a:pt x="4438" y="3610"/>
                  </a:cubicBezTo>
                  <a:cubicBezTo>
                    <a:pt x="1451" y="4880"/>
                    <a:pt x="-847" y="6151"/>
                    <a:pt x="302" y="9116"/>
                  </a:cubicBezTo>
                  <a:cubicBezTo>
                    <a:pt x="1451" y="12080"/>
                    <a:pt x="6047" y="16739"/>
                    <a:pt x="10642" y="213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6" name="Line"/>
            <p:cNvSpPr/>
            <p:nvPr/>
          </p:nvSpPr>
          <p:spPr>
            <a:xfrm>
              <a:off x="4651945" y="2057809"/>
              <a:ext cx="1395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7" name="Line"/>
            <p:cNvSpPr/>
            <p:nvPr/>
          </p:nvSpPr>
          <p:spPr>
            <a:xfrm>
              <a:off x="4675431" y="1989148"/>
              <a:ext cx="132303" cy="459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549" extrusionOk="0">
                  <a:moveTo>
                    <a:pt x="19700" y="1258"/>
                  </a:moveTo>
                  <a:cubicBezTo>
                    <a:pt x="20445" y="604"/>
                    <a:pt x="21190" y="-51"/>
                    <a:pt x="21190" y="4"/>
                  </a:cubicBezTo>
                  <a:cubicBezTo>
                    <a:pt x="21190" y="58"/>
                    <a:pt x="20445" y="822"/>
                    <a:pt x="17652" y="2840"/>
                  </a:cubicBezTo>
                  <a:cubicBezTo>
                    <a:pt x="14859" y="4858"/>
                    <a:pt x="10018" y="8131"/>
                    <a:pt x="6480" y="11240"/>
                  </a:cubicBezTo>
                  <a:cubicBezTo>
                    <a:pt x="2942" y="14349"/>
                    <a:pt x="707" y="17294"/>
                    <a:pt x="149" y="18985"/>
                  </a:cubicBezTo>
                  <a:cubicBezTo>
                    <a:pt x="-410" y="20676"/>
                    <a:pt x="707" y="21113"/>
                    <a:pt x="1824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8" name="Line"/>
            <p:cNvSpPr/>
            <p:nvPr/>
          </p:nvSpPr>
          <p:spPr>
            <a:xfrm>
              <a:off x="4742628" y="2278222"/>
              <a:ext cx="184115" cy="1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0426" extrusionOk="0">
                  <a:moveTo>
                    <a:pt x="11200" y="401"/>
                  </a:moveTo>
                  <a:cubicBezTo>
                    <a:pt x="9867" y="733"/>
                    <a:pt x="8533" y="1066"/>
                    <a:pt x="7333" y="3392"/>
                  </a:cubicBezTo>
                  <a:cubicBezTo>
                    <a:pt x="6133" y="5718"/>
                    <a:pt x="5067" y="10038"/>
                    <a:pt x="4533" y="13195"/>
                  </a:cubicBezTo>
                  <a:cubicBezTo>
                    <a:pt x="4000" y="16352"/>
                    <a:pt x="4000" y="18346"/>
                    <a:pt x="5333" y="19509"/>
                  </a:cubicBezTo>
                  <a:cubicBezTo>
                    <a:pt x="6667" y="20672"/>
                    <a:pt x="9333" y="21004"/>
                    <a:pt x="12267" y="18844"/>
                  </a:cubicBezTo>
                  <a:cubicBezTo>
                    <a:pt x="15200" y="16684"/>
                    <a:pt x="18400" y="12032"/>
                    <a:pt x="20000" y="8709"/>
                  </a:cubicBezTo>
                  <a:cubicBezTo>
                    <a:pt x="21600" y="5386"/>
                    <a:pt x="21600" y="3392"/>
                    <a:pt x="19200" y="1896"/>
                  </a:cubicBezTo>
                  <a:cubicBezTo>
                    <a:pt x="16800" y="401"/>
                    <a:pt x="12000" y="-596"/>
                    <a:pt x="8400" y="401"/>
                  </a:cubicBezTo>
                  <a:cubicBezTo>
                    <a:pt x="4800" y="1398"/>
                    <a:pt x="2400" y="4389"/>
                    <a:pt x="0" y="73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39" name="Line"/>
            <p:cNvSpPr/>
            <p:nvPr/>
          </p:nvSpPr>
          <p:spPr>
            <a:xfrm>
              <a:off x="5167125" y="2061202"/>
              <a:ext cx="245896" cy="327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288" extrusionOk="0">
                  <a:moveTo>
                    <a:pt x="11976" y="1593"/>
                  </a:moveTo>
                  <a:cubicBezTo>
                    <a:pt x="11382" y="837"/>
                    <a:pt x="10787" y="82"/>
                    <a:pt x="10193" y="7"/>
                  </a:cubicBezTo>
                  <a:cubicBezTo>
                    <a:pt x="9598" y="-69"/>
                    <a:pt x="9004" y="535"/>
                    <a:pt x="7319" y="2725"/>
                  </a:cubicBezTo>
                  <a:cubicBezTo>
                    <a:pt x="5635" y="4916"/>
                    <a:pt x="2861" y="8692"/>
                    <a:pt x="1374" y="11562"/>
                  </a:cubicBezTo>
                  <a:cubicBezTo>
                    <a:pt x="-112" y="14432"/>
                    <a:pt x="-310" y="16395"/>
                    <a:pt x="384" y="17981"/>
                  </a:cubicBezTo>
                  <a:cubicBezTo>
                    <a:pt x="1077" y="19567"/>
                    <a:pt x="2662" y="20776"/>
                    <a:pt x="5536" y="21153"/>
                  </a:cubicBezTo>
                  <a:cubicBezTo>
                    <a:pt x="8409" y="21531"/>
                    <a:pt x="12571" y="21078"/>
                    <a:pt x="15345" y="20247"/>
                  </a:cubicBezTo>
                  <a:cubicBezTo>
                    <a:pt x="18119" y="19416"/>
                    <a:pt x="19507" y="18208"/>
                    <a:pt x="20299" y="17075"/>
                  </a:cubicBezTo>
                  <a:cubicBezTo>
                    <a:pt x="21092" y="15942"/>
                    <a:pt x="21290" y="14885"/>
                    <a:pt x="20200" y="14054"/>
                  </a:cubicBezTo>
                  <a:cubicBezTo>
                    <a:pt x="19110" y="13223"/>
                    <a:pt x="16732" y="12619"/>
                    <a:pt x="15048" y="12544"/>
                  </a:cubicBezTo>
                  <a:cubicBezTo>
                    <a:pt x="13363" y="12468"/>
                    <a:pt x="12373" y="12921"/>
                    <a:pt x="12174" y="13450"/>
                  </a:cubicBezTo>
                  <a:cubicBezTo>
                    <a:pt x="11976" y="13979"/>
                    <a:pt x="12571" y="14583"/>
                    <a:pt x="13165" y="151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0" name="Line"/>
            <p:cNvSpPr/>
            <p:nvPr/>
          </p:nvSpPr>
          <p:spPr>
            <a:xfrm>
              <a:off x="5452866" y="2152783"/>
              <a:ext cx="175667" cy="23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322" extrusionOk="0">
                  <a:moveTo>
                    <a:pt x="154" y="6597"/>
                  </a:moveTo>
                  <a:cubicBezTo>
                    <a:pt x="996" y="9139"/>
                    <a:pt x="1837" y="11680"/>
                    <a:pt x="2258" y="13797"/>
                  </a:cubicBezTo>
                  <a:cubicBezTo>
                    <a:pt x="2679" y="15915"/>
                    <a:pt x="2679" y="17609"/>
                    <a:pt x="2258" y="18986"/>
                  </a:cubicBezTo>
                  <a:cubicBezTo>
                    <a:pt x="1837" y="20362"/>
                    <a:pt x="996" y="21421"/>
                    <a:pt x="435" y="21315"/>
                  </a:cubicBezTo>
                  <a:cubicBezTo>
                    <a:pt x="-126" y="21209"/>
                    <a:pt x="-407" y="19939"/>
                    <a:pt x="1276" y="16656"/>
                  </a:cubicBezTo>
                  <a:cubicBezTo>
                    <a:pt x="2959" y="13374"/>
                    <a:pt x="6606" y="8080"/>
                    <a:pt x="8990" y="4903"/>
                  </a:cubicBezTo>
                  <a:cubicBezTo>
                    <a:pt x="11375" y="1727"/>
                    <a:pt x="12497" y="668"/>
                    <a:pt x="14320" y="245"/>
                  </a:cubicBezTo>
                  <a:cubicBezTo>
                    <a:pt x="16144" y="-179"/>
                    <a:pt x="18668" y="33"/>
                    <a:pt x="21193" y="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1" name="Line"/>
            <p:cNvSpPr/>
            <p:nvPr/>
          </p:nvSpPr>
          <p:spPr>
            <a:xfrm>
              <a:off x="5586640" y="2167721"/>
              <a:ext cx="223259" cy="183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001" extrusionOk="0">
                  <a:moveTo>
                    <a:pt x="14701" y="194"/>
                  </a:moveTo>
                  <a:cubicBezTo>
                    <a:pt x="13587" y="-72"/>
                    <a:pt x="12474" y="-339"/>
                    <a:pt x="10470" y="1394"/>
                  </a:cubicBezTo>
                  <a:cubicBezTo>
                    <a:pt x="8466" y="3128"/>
                    <a:pt x="5571" y="6861"/>
                    <a:pt x="3789" y="9261"/>
                  </a:cubicBezTo>
                  <a:cubicBezTo>
                    <a:pt x="2008" y="11661"/>
                    <a:pt x="1340" y="12728"/>
                    <a:pt x="783" y="14061"/>
                  </a:cubicBezTo>
                  <a:cubicBezTo>
                    <a:pt x="226" y="15394"/>
                    <a:pt x="-219" y="16994"/>
                    <a:pt x="115" y="17928"/>
                  </a:cubicBezTo>
                  <a:cubicBezTo>
                    <a:pt x="449" y="18861"/>
                    <a:pt x="1562" y="19128"/>
                    <a:pt x="4235" y="18194"/>
                  </a:cubicBezTo>
                  <a:cubicBezTo>
                    <a:pt x="6907" y="17261"/>
                    <a:pt x="11138" y="15128"/>
                    <a:pt x="13810" y="14194"/>
                  </a:cubicBezTo>
                  <a:cubicBezTo>
                    <a:pt x="16482" y="13261"/>
                    <a:pt x="17595" y="13528"/>
                    <a:pt x="18152" y="14328"/>
                  </a:cubicBezTo>
                  <a:cubicBezTo>
                    <a:pt x="18709" y="15128"/>
                    <a:pt x="18709" y="16461"/>
                    <a:pt x="18709" y="17794"/>
                  </a:cubicBezTo>
                  <a:cubicBezTo>
                    <a:pt x="18709" y="19128"/>
                    <a:pt x="18709" y="20461"/>
                    <a:pt x="19154" y="20861"/>
                  </a:cubicBezTo>
                  <a:cubicBezTo>
                    <a:pt x="19600" y="21261"/>
                    <a:pt x="20490" y="20728"/>
                    <a:pt x="21381" y="201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2" name="Line"/>
            <p:cNvSpPr/>
            <p:nvPr/>
          </p:nvSpPr>
          <p:spPr>
            <a:xfrm>
              <a:off x="5880590" y="1974102"/>
              <a:ext cx="424579" cy="375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375" extrusionOk="0">
                  <a:moveTo>
                    <a:pt x="9868" y="0"/>
                  </a:moveTo>
                  <a:cubicBezTo>
                    <a:pt x="9278" y="4506"/>
                    <a:pt x="8687" y="9011"/>
                    <a:pt x="8156" y="12125"/>
                  </a:cubicBezTo>
                  <a:cubicBezTo>
                    <a:pt x="7625" y="15239"/>
                    <a:pt x="7153" y="16962"/>
                    <a:pt x="6799" y="18155"/>
                  </a:cubicBezTo>
                  <a:cubicBezTo>
                    <a:pt x="6445" y="19347"/>
                    <a:pt x="6209" y="20010"/>
                    <a:pt x="5796" y="20010"/>
                  </a:cubicBezTo>
                  <a:cubicBezTo>
                    <a:pt x="5383" y="20010"/>
                    <a:pt x="4792" y="19347"/>
                    <a:pt x="4202" y="18685"/>
                  </a:cubicBezTo>
                  <a:cubicBezTo>
                    <a:pt x="3612" y="18022"/>
                    <a:pt x="3022" y="17360"/>
                    <a:pt x="2432" y="17028"/>
                  </a:cubicBezTo>
                  <a:cubicBezTo>
                    <a:pt x="1842" y="16697"/>
                    <a:pt x="1251" y="16697"/>
                    <a:pt x="838" y="17028"/>
                  </a:cubicBezTo>
                  <a:cubicBezTo>
                    <a:pt x="425" y="17360"/>
                    <a:pt x="189" y="18022"/>
                    <a:pt x="71" y="18751"/>
                  </a:cubicBezTo>
                  <a:cubicBezTo>
                    <a:pt x="-47" y="19480"/>
                    <a:pt x="-47" y="20275"/>
                    <a:pt x="307" y="20805"/>
                  </a:cubicBezTo>
                  <a:cubicBezTo>
                    <a:pt x="661" y="21335"/>
                    <a:pt x="1369" y="21600"/>
                    <a:pt x="3022" y="21136"/>
                  </a:cubicBezTo>
                  <a:cubicBezTo>
                    <a:pt x="4674" y="20672"/>
                    <a:pt x="7271" y="19480"/>
                    <a:pt x="8746" y="18552"/>
                  </a:cubicBezTo>
                  <a:cubicBezTo>
                    <a:pt x="10222" y="17625"/>
                    <a:pt x="10576" y="16962"/>
                    <a:pt x="10989" y="16299"/>
                  </a:cubicBezTo>
                  <a:cubicBezTo>
                    <a:pt x="11402" y="15637"/>
                    <a:pt x="11874" y="14974"/>
                    <a:pt x="12110" y="15040"/>
                  </a:cubicBezTo>
                  <a:cubicBezTo>
                    <a:pt x="12346" y="15107"/>
                    <a:pt x="12346" y="15902"/>
                    <a:pt x="12287" y="16631"/>
                  </a:cubicBezTo>
                  <a:cubicBezTo>
                    <a:pt x="12228" y="17360"/>
                    <a:pt x="12110" y="18022"/>
                    <a:pt x="11992" y="18685"/>
                  </a:cubicBezTo>
                  <a:cubicBezTo>
                    <a:pt x="11874" y="19347"/>
                    <a:pt x="11756" y="20010"/>
                    <a:pt x="12051" y="20474"/>
                  </a:cubicBezTo>
                  <a:cubicBezTo>
                    <a:pt x="12346" y="20937"/>
                    <a:pt x="13055" y="21202"/>
                    <a:pt x="14058" y="20871"/>
                  </a:cubicBezTo>
                  <a:cubicBezTo>
                    <a:pt x="15061" y="20540"/>
                    <a:pt x="16360" y="19612"/>
                    <a:pt x="17304" y="18353"/>
                  </a:cubicBezTo>
                  <a:cubicBezTo>
                    <a:pt x="18248" y="17094"/>
                    <a:pt x="18838" y="15504"/>
                    <a:pt x="19310" y="14179"/>
                  </a:cubicBezTo>
                  <a:cubicBezTo>
                    <a:pt x="19783" y="12854"/>
                    <a:pt x="20137" y="11794"/>
                    <a:pt x="20491" y="11529"/>
                  </a:cubicBezTo>
                  <a:cubicBezTo>
                    <a:pt x="20845" y="11264"/>
                    <a:pt x="21199" y="11794"/>
                    <a:pt x="21553" y="123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3" name="Line"/>
            <p:cNvSpPr/>
            <p:nvPr/>
          </p:nvSpPr>
          <p:spPr>
            <a:xfrm>
              <a:off x="6327637" y="2151118"/>
              <a:ext cx="221679" cy="216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0914" extrusionOk="0">
                  <a:moveTo>
                    <a:pt x="15218" y="3121"/>
                  </a:moveTo>
                  <a:cubicBezTo>
                    <a:pt x="14327" y="1996"/>
                    <a:pt x="13436" y="871"/>
                    <a:pt x="12434" y="309"/>
                  </a:cubicBezTo>
                  <a:cubicBezTo>
                    <a:pt x="11432" y="-254"/>
                    <a:pt x="10319" y="-254"/>
                    <a:pt x="8315" y="2108"/>
                  </a:cubicBezTo>
                  <a:cubicBezTo>
                    <a:pt x="6310" y="4471"/>
                    <a:pt x="3416" y="9196"/>
                    <a:pt x="1745" y="12346"/>
                  </a:cubicBezTo>
                  <a:cubicBezTo>
                    <a:pt x="75" y="15496"/>
                    <a:pt x="-370" y="17071"/>
                    <a:pt x="298" y="18533"/>
                  </a:cubicBezTo>
                  <a:cubicBezTo>
                    <a:pt x="966" y="19996"/>
                    <a:pt x="2747" y="21346"/>
                    <a:pt x="4974" y="20784"/>
                  </a:cubicBezTo>
                  <a:cubicBezTo>
                    <a:pt x="7201" y="20221"/>
                    <a:pt x="9873" y="17746"/>
                    <a:pt x="11543" y="15946"/>
                  </a:cubicBezTo>
                  <a:cubicBezTo>
                    <a:pt x="13214" y="14146"/>
                    <a:pt x="13882" y="13021"/>
                    <a:pt x="14216" y="13134"/>
                  </a:cubicBezTo>
                  <a:cubicBezTo>
                    <a:pt x="14550" y="13246"/>
                    <a:pt x="14550" y="14596"/>
                    <a:pt x="14438" y="15834"/>
                  </a:cubicBezTo>
                  <a:cubicBezTo>
                    <a:pt x="14327" y="17071"/>
                    <a:pt x="14104" y="18196"/>
                    <a:pt x="14550" y="18646"/>
                  </a:cubicBezTo>
                  <a:cubicBezTo>
                    <a:pt x="14995" y="19096"/>
                    <a:pt x="16108" y="18871"/>
                    <a:pt x="17333" y="18083"/>
                  </a:cubicBezTo>
                  <a:cubicBezTo>
                    <a:pt x="18558" y="17296"/>
                    <a:pt x="19894" y="15946"/>
                    <a:pt x="21230" y="14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4" name="Line"/>
            <p:cNvSpPr/>
            <p:nvPr/>
          </p:nvSpPr>
          <p:spPr>
            <a:xfrm>
              <a:off x="6542339" y="1995029"/>
              <a:ext cx="104636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506"/>
                    <a:pt x="12000" y="11012"/>
                    <a:pt x="9120" y="14471"/>
                  </a:cubicBezTo>
                  <a:cubicBezTo>
                    <a:pt x="6240" y="17929"/>
                    <a:pt x="5280" y="19341"/>
                    <a:pt x="4080" y="20188"/>
                  </a:cubicBezTo>
                  <a:cubicBezTo>
                    <a:pt x="2880" y="21035"/>
                    <a:pt x="1440" y="2131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5" name="Line"/>
            <p:cNvSpPr/>
            <p:nvPr/>
          </p:nvSpPr>
          <p:spPr>
            <a:xfrm>
              <a:off x="6535364" y="2166349"/>
              <a:ext cx="474343" cy="231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6" extrusionOk="0">
                  <a:moveTo>
                    <a:pt x="0" y="12350"/>
                  </a:moveTo>
                  <a:cubicBezTo>
                    <a:pt x="1165" y="13620"/>
                    <a:pt x="2329" y="14891"/>
                    <a:pt x="3971" y="14679"/>
                  </a:cubicBezTo>
                  <a:cubicBezTo>
                    <a:pt x="5612" y="14468"/>
                    <a:pt x="7729" y="12773"/>
                    <a:pt x="9212" y="11079"/>
                  </a:cubicBezTo>
                  <a:cubicBezTo>
                    <a:pt x="10694" y="9385"/>
                    <a:pt x="11541" y="7691"/>
                    <a:pt x="12071" y="5785"/>
                  </a:cubicBezTo>
                  <a:cubicBezTo>
                    <a:pt x="12600" y="3879"/>
                    <a:pt x="12812" y="1762"/>
                    <a:pt x="12653" y="703"/>
                  </a:cubicBezTo>
                  <a:cubicBezTo>
                    <a:pt x="12494" y="-356"/>
                    <a:pt x="11965" y="-356"/>
                    <a:pt x="10906" y="1656"/>
                  </a:cubicBezTo>
                  <a:cubicBezTo>
                    <a:pt x="9847" y="3668"/>
                    <a:pt x="8259" y="7691"/>
                    <a:pt x="7465" y="10868"/>
                  </a:cubicBezTo>
                  <a:cubicBezTo>
                    <a:pt x="6671" y="14044"/>
                    <a:pt x="6671" y="16373"/>
                    <a:pt x="7465" y="18173"/>
                  </a:cubicBezTo>
                  <a:cubicBezTo>
                    <a:pt x="8259" y="19973"/>
                    <a:pt x="9847" y="21244"/>
                    <a:pt x="12335" y="21032"/>
                  </a:cubicBezTo>
                  <a:cubicBezTo>
                    <a:pt x="14824" y="20820"/>
                    <a:pt x="18212" y="19126"/>
                    <a:pt x="21600" y="174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6" name="Line"/>
            <p:cNvSpPr/>
            <p:nvPr/>
          </p:nvSpPr>
          <p:spPr>
            <a:xfrm>
              <a:off x="5377410" y="2782975"/>
              <a:ext cx="216245" cy="390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17"/>
                  </a:moveTo>
                  <a:cubicBezTo>
                    <a:pt x="1161" y="53"/>
                    <a:pt x="2323" y="-11"/>
                    <a:pt x="3019" y="2"/>
                  </a:cubicBezTo>
                  <a:cubicBezTo>
                    <a:pt x="3716" y="15"/>
                    <a:pt x="3948" y="104"/>
                    <a:pt x="4065" y="374"/>
                  </a:cubicBezTo>
                  <a:cubicBezTo>
                    <a:pt x="4181" y="643"/>
                    <a:pt x="4181" y="1092"/>
                    <a:pt x="4065" y="1547"/>
                  </a:cubicBezTo>
                  <a:cubicBezTo>
                    <a:pt x="3948" y="2003"/>
                    <a:pt x="3716" y="2465"/>
                    <a:pt x="3600" y="2952"/>
                  </a:cubicBezTo>
                  <a:cubicBezTo>
                    <a:pt x="3484" y="3439"/>
                    <a:pt x="3484" y="3952"/>
                    <a:pt x="3716" y="4453"/>
                  </a:cubicBezTo>
                  <a:cubicBezTo>
                    <a:pt x="3948" y="4953"/>
                    <a:pt x="4413" y="5440"/>
                    <a:pt x="4994" y="5915"/>
                  </a:cubicBezTo>
                  <a:cubicBezTo>
                    <a:pt x="5574" y="6389"/>
                    <a:pt x="6271" y="6851"/>
                    <a:pt x="6735" y="7281"/>
                  </a:cubicBezTo>
                  <a:cubicBezTo>
                    <a:pt x="7200" y="7711"/>
                    <a:pt x="7432" y="8108"/>
                    <a:pt x="7781" y="8576"/>
                  </a:cubicBezTo>
                  <a:cubicBezTo>
                    <a:pt x="8129" y="9045"/>
                    <a:pt x="8594" y="9583"/>
                    <a:pt x="9058" y="10084"/>
                  </a:cubicBezTo>
                  <a:cubicBezTo>
                    <a:pt x="9523" y="10584"/>
                    <a:pt x="9987" y="11046"/>
                    <a:pt x="10568" y="11501"/>
                  </a:cubicBezTo>
                  <a:cubicBezTo>
                    <a:pt x="11148" y="11956"/>
                    <a:pt x="11845" y="12405"/>
                    <a:pt x="12426" y="12822"/>
                  </a:cubicBezTo>
                  <a:cubicBezTo>
                    <a:pt x="13006" y="13239"/>
                    <a:pt x="13471" y="13624"/>
                    <a:pt x="13935" y="14021"/>
                  </a:cubicBezTo>
                  <a:cubicBezTo>
                    <a:pt x="14400" y="14419"/>
                    <a:pt x="14865" y="14829"/>
                    <a:pt x="15329" y="15259"/>
                  </a:cubicBezTo>
                  <a:cubicBezTo>
                    <a:pt x="15794" y="15689"/>
                    <a:pt x="16258" y="16138"/>
                    <a:pt x="16490" y="16638"/>
                  </a:cubicBezTo>
                  <a:cubicBezTo>
                    <a:pt x="16723" y="17138"/>
                    <a:pt x="16723" y="17690"/>
                    <a:pt x="16955" y="18126"/>
                  </a:cubicBezTo>
                  <a:cubicBezTo>
                    <a:pt x="17187" y="18562"/>
                    <a:pt x="17652" y="18883"/>
                    <a:pt x="18116" y="19210"/>
                  </a:cubicBezTo>
                  <a:cubicBezTo>
                    <a:pt x="18581" y="19537"/>
                    <a:pt x="19045" y="19870"/>
                    <a:pt x="19277" y="20274"/>
                  </a:cubicBezTo>
                  <a:cubicBezTo>
                    <a:pt x="19510" y="20678"/>
                    <a:pt x="19510" y="21153"/>
                    <a:pt x="19858" y="21371"/>
                  </a:cubicBezTo>
                  <a:cubicBezTo>
                    <a:pt x="20206" y="21589"/>
                    <a:pt x="20903" y="21551"/>
                    <a:pt x="21600" y="21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7" name="Line"/>
            <p:cNvSpPr/>
            <p:nvPr/>
          </p:nvSpPr>
          <p:spPr>
            <a:xfrm>
              <a:off x="3598625" y="2002004"/>
              <a:ext cx="6976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8" name="Line"/>
            <p:cNvSpPr/>
            <p:nvPr/>
          </p:nvSpPr>
          <p:spPr>
            <a:xfrm>
              <a:off x="3619552" y="1936854"/>
              <a:ext cx="69757" cy="611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0" extrusionOk="0">
                  <a:moveTo>
                    <a:pt x="21600" y="1556"/>
                  </a:moveTo>
                  <a:cubicBezTo>
                    <a:pt x="21600" y="1065"/>
                    <a:pt x="21600" y="575"/>
                    <a:pt x="19800" y="288"/>
                  </a:cubicBezTo>
                  <a:cubicBezTo>
                    <a:pt x="18000" y="2"/>
                    <a:pt x="14400" y="-80"/>
                    <a:pt x="11520" y="84"/>
                  </a:cubicBezTo>
                  <a:cubicBezTo>
                    <a:pt x="8640" y="247"/>
                    <a:pt x="6480" y="656"/>
                    <a:pt x="4320" y="2211"/>
                  </a:cubicBezTo>
                  <a:cubicBezTo>
                    <a:pt x="2160" y="3765"/>
                    <a:pt x="0" y="6465"/>
                    <a:pt x="360" y="9288"/>
                  </a:cubicBezTo>
                  <a:cubicBezTo>
                    <a:pt x="720" y="12111"/>
                    <a:pt x="3600" y="15056"/>
                    <a:pt x="5040" y="16979"/>
                  </a:cubicBezTo>
                  <a:cubicBezTo>
                    <a:pt x="6480" y="18902"/>
                    <a:pt x="6480" y="19802"/>
                    <a:pt x="5760" y="20456"/>
                  </a:cubicBezTo>
                  <a:cubicBezTo>
                    <a:pt x="5040" y="21111"/>
                    <a:pt x="3600" y="21520"/>
                    <a:pt x="2520" y="21520"/>
                  </a:cubicBezTo>
                  <a:cubicBezTo>
                    <a:pt x="1440" y="21520"/>
                    <a:pt x="720" y="21111"/>
                    <a:pt x="0" y="207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49" name="Line"/>
            <p:cNvSpPr/>
            <p:nvPr/>
          </p:nvSpPr>
          <p:spPr>
            <a:xfrm>
              <a:off x="3605600" y="1817318"/>
              <a:ext cx="3621959" cy="838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18" extrusionOk="0">
                  <a:moveTo>
                    <a:pt x="956" y="4202"/>
                  </a:moveTo>
                  <a:cubicBezTo>
                    <a:pt x="1081" y="4023"/>
                    <a:pt x="1205" y="3844"/>
                    <a:pt x="1510" y="3606"/>
                  </a:cubicBezTo>
                  <a:cubicBezTo>
                    <a:pt x="1815" y="3367"/>
                    <a:pt x="2300" y="3069"/>
                    <a:pt x="2792" y="2800"/>
                  </a:cubicBezTo>
                  <a:cubicBezTo>
                    <a:pt x="3284" y="2532"/>
                    <a:pt x="3782" y="2293"/>
                    <a:pt x="4295" y="2084"/>
                  </a:cubicBezTo>
                  <a:cubicBezTo>
                    <a:pt x="4808" y="1875"/>
                    <a:pt x="5334" y="1696"/>
                    <a:pt x="5875" y="1547"/>
                  </a:cubicBezTo>
                  <a:cubicBezTo>
                    <a:pt x="6415" y="1398"/>
                    <a:pt x="6969" y="1279"/>
                    <a:pt x="7509" y="1159"/>
                  </a:cubicBezTo>
                  <a:cubicBezTo>
                    <a:pt x="8050" y="1040"/>
                    <a:pt x="8576" y="921"/>
                    <a:pt x="9089" y="831"/>
                  </a:cubicBezTo>
                  <a:cubicBezTo>
                    <a:pt x="9602" y="742"/>
                    <a:pt x="10100" y="682"/>
                    <a:pt x="10585" y="593"/>
                  </a:cubicBezTo>
                  <a:cubicBezTo>
                    <a:pt x="11070" y="503"/>
                    <a:pt x="11541" y="384"/>
                    <a:pt x="12047" y="414"/>
                  </a:cubicBezTo>
                  <a:cubicBezTo>
                    <a:pt x="12553" y="443"/>
                    <a:pt x="13093" y="622"/>
                    <a:pt x="13599" y="831"/>
                  </a:cubicBezTo>
                  <a:cubicBezTo>
                    <a:pt x="14104" y="1040"/>
                    <a:pt x="14575" y="1279"/>
                    <a:pt x="15026" y="1338"/>
                  </a:cubicBezTo>
                  <a:cubicBezTo>
                    <a:pt x="15476" y="1398"/>
                    <a:pt x="15906" y="1279"/>
                    <a:pt x="16321" y="1159"/>
                  </a:cubicBezTo>
                  <a:cubicBezTo>
                    <a:pt x="16737" y="1040"/>
                    <a:pt x="17139" y="921"/>
                    <a:pt x="17568" y="801"/>
                  </a:cubicBezTo>
                  <a:cubicBezTo>
                    <a:pt x="17998" y="682"/>
                    <a:pt x="18455" y="563"/>
                    <a:pt x="18884" y="443"/>
                  </a:cubicBezTo>
                  <a:cubicBezTo>
                    <a:pt x="19314" y="324"/>
                    <a:pt x="19716" y="205"/>
                    <a:pt x="20097" y="145"/>
                  </a:cubicBezTo>
                  <a:cubicBezTo>
                    <a:pt x="20478" y="85"/>
                    <a:pt x="20838" y="85"/>
                    <a:pt x="21053" y="56"/>
                  </a:cubicBezTo>
                  <a:cubicBezTo>
                    <a:pt x="21267" y="26"/>
                    <a:pt x="21337" y="-34"/>
                    <a:pt x="21399" y="26"/>
                  </a:cubicBezTo>
                  <a:cubicBezTo>
                    <a:pt x="21461" y="85"/>
                    <a:pt x="21517" y="264"/>
                    <a:pt x="21552" y="801"/>
                  </a:cubicBezTo>
                  <a:cubicBezTo>
                    <a:pt x="21586" y="1338"/>
                    <a:pt x="21600" y="2233"/>
                    <a:pt x="21545" y="3486"/>
                  </a:cubicBezTo>
                  <a:cubicBezTo>
                    <a:pt x="21489" y="4739"/>
                    <a:pt x="21364" y="6351"/>
                    <a:pt x="21274" y="8141"/>
                  </a:cubicBezTo>
                  <a:cubicBezTo>
                    <a:pt x="21184" y="9931"/>
                    <a:pt x="21129" y="11900"/>
                    <a:pt x="21094" y="13839"/>
                  </a:cubicBezTo>
                  <a:cubicBezTo>
                    <a:pt x="21060" y="15778"/>
                    <a:pt x="21046" y="17688"/>
                    <a:pt x="21039" y="18881"/>
                  </a:cubicBezTo>
                  <a:cubicBezTo>
                    <a:pt x="21032" y="20074"/>
                    <a:pt x="21032" y="20552"/>
                    <a:pt x="20997" y="20731"/>
                  </a:cubicBezTo>
                  <a:cubicBezTo>
                    <a:pt x="20963" y="20910"/>
                    <a:pt x="20893" y="20790"/>
                    <a:pt x="20665" y="20701"/>
                  </a:cubicBezTo>
                  <a:cubicBezTo>
                    <a:pt x="20436" y="20611"/>
                    <a:pt x="20048" y="20552"/>
                    <a:pt x="19584" y="20492"/>
                  </a:cubicBezTo>
                  <a:cubicBezTo>
                    <a:pt x="19120" y="20432"/>
                    <a:pt x="18580" y="20373"/>
                    <a:pt x="18115" y="20373"/>
                  </a:cubicBezTo>
                  <a:cubicBezTo>
                    <a:pt x="17651" y="20373"/>
                    <a:pt x="17263" y="20432"/>
                    <a:pt x="16827" y="20462"/>
                  </a:cubicBezTo>
                  <a:cubicBezTo>
                    <a:pt x="16391" y="20492"/>
                    <a:pt x="15906" y="20492"/>
                    <a:pt x="15386" y="20492"/>
                  </a:cubicBezTo>
                  <a:cubicBezTo>
                    <a:pt x="14866" y="20492"/>
                    <a:pt x="14312" y="20492"/>
                    <a:pt x="13800" y="20552"/>
                  </a:cubicBezTo>
                  <a:cubicBezTo>
                    <a:pt x="13287" y="20611"/>
                    <a:pt x="12816" y="20731"/>
                    <a:pt x="12317" y="20820"/>
                  </a:cubicBezTo>
                  <a:cubicBezTo>
                    <a:pt x="11818" y="20910"/>
                    <a:pt x="11292" y="20969"/>
                    <a:pt x="10821" y="21059"/>
                  </a:cubicBezTo>
                  <a:cubicBezTo>
                    <a:pt x="10350" y="21148"/>
                    <a:pt x="9934" y="21268"/>
                    <a:pt x="9477" y="21327"/>
                  </a:cubicBezTo>
                  <a:cubicBezTo>
                    <a:pt x="9020" y="21387"/>
                    <a:pt x="8521" y="21387"/>
                    <a:pt x="8029" y="21327"/>
                  </a:cubicBezTo>
                  <a:cubicBezTo>
                    <a:pt x="7537" y="21268"/>
                    <a:pt x="7052" y="21148"/>
                    <a:pt x="6512" y="21089"/>
                  </a:cubicBezTo>
                  <a:cubicBezTo>
                    <a:pt x="5972" y="21029"/>
                    <a:pt x="5376" y="21029"/>
                    <a:pt x="4863" y="21059"/>
                  </a:cubicBezTo>
                  <a:cubicBezTo>
                    <a:pt x="4350" y="21089"/>
                    <a:pt x="3921" y="21148"/>
                    <a:pt x="3491" y="21268"/>
                  </a:cubicBezTo>
                  <a:cubicBezTo>
                    <a:pt x="3062" y="21387"/>
                    <a:pt x="2632" y="21566"/>
                    <a:pt x="2182" y="21506"/>
                  </a:cubicBezTo>
                  <a:cubicBezTo>
                    <a:pt x="1732" y="21447"/>
                    <a:pt x="1261" y="21148"/>
                    <a:pt x="894" y="20939"/>
                  </a:cubicBezTo>
                  <a:cubicBezTo>
                    <a:pt x="526" y="20731"/>
                    <a:pt x="263" y="20611"/>
                    <a:pt x="0" y="204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0" name="Line"/>
            <p:cNvSpPr/>
            <p:nvPr/>
          </p:nvSpPr>
          <p:spPr>
            <a:xfrm>
              <a:off x="8464393" y="1787907"/>
              <a:ext cx="197500" cy="328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312" extrusionOk="0">
                  <a:moveTo>
                    <a:pt x="11516" y="3939"/>
                  </a:moveTo>
                  <a:cubicBezTo>
                    <a:pt x="12261" y="3335"/>
                    <a:pt x="13006" y="2731"/>
                    <a:pt x="13254" y="2051"/>
                  </a:cubicBezTo>
                  <a:cubicBezTo>
                    <a:pt x="13502" y="1371"/>
                    <a:pt x="13254" y="616"/>
                    <a:pt x="12261" y="239"/>
                  </a:cubicBezTo>
                  <a:cubicBezTo>
                    <a:pt x="11268" y="-139"/>
                    <a:pt x="9530" y="-139"/>
                    <a:pt x="7544" y="767"/>
                  </a:cubicBezTo>
                  <a:cubicBezTo>
                    <a:pt x="5558" y="1674"/>
                    <a:pt x="3323" y="3486"/>
                    <a:pt x="1834" y="5148"/>
                  </a:cubicBezTo>
                  <a:cubicBezTo>
                    <a:pt x="344" y="6809"/>
                    <a:pt x="-401" y="8320"/>
                    <a:pt x="220" y="9528"/>
                  </a:cubicBezTo>
                  <a:cubicBezTo>
                    <a:pt x="840" y="10737"/>
                    <a:pt x="2827" y="11643"/>
                    <a:pt x="6178" y="12096"/>
                  </a:cubicBezTo>
                  <a:cubicBezTo>
                    <a:pt x="9530" y="12549"/>
                    <a:pt x="14247" y="12549"/>
                    <a:pt x="17102" y="12776"/>
                  </a:cubicBezTo>
                  <a:cubicBezTo>
                    <a:pt x="19958" y="13002"/>
                    <a:pt x="20951" y="13455"/>
                    <a:pt x="21075" y="14437"/>
                  </a:cubicBezTo>
                  <a:cubicBezTo>
                    <a:pt x="21199" y="15419"/>
                    <a:pt x="20454" y="16930"/>
                    <a:pt x="18840" y="18138"/>
                  </a:cubicBezTo>
                  <a:cubicBezTo>
                    <a:pt x="17227" y="19346"/>
                    <a:pt x="14744" y="20253"/>
                    <a:pt x="12758" y="20781"/>
                  </a:cubicBezTo>
                  <a:cubicBezTo>
                    <a:pt x="10771" y="21310"/>
                    <a:pt x="9282" y="21461"/>
                    <a:pt x="9034" y="21159"/>
                  </a:cubicBezTo>
                  <a:cubicBezTo>
                    <a:pt x="8785" y="20857"/>
                    <a:pt x="9778" y="20102"/>
                    <a:pt x="10771" y="1934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1" name="Line"/>
            <p:cNvSpPr/>
            <p:nvPr/>
          </p:nvSpPr>
          <p:spPr>
            <a:xfrm>
              <a:off x="8714720" y="1728714"/>
              <a:ext cx="323037" cy="320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288" extrusionOk="0">
                  <a:moveTo>
                    <a:pt x="7618" y="1934"/>
                  </a:moveTo>
                  <a:cubicBezTo>
                    <a:pt x="7465" y="1008"/>
                    <a:pt x="7311" y="82"/>
                    <a:pt x="7235" y="5"/>
                  </a:cubicBezTo>
                  <a:cubicBezTo>
                    <a:pt x="7158" y="-72"/>
                    <a:pt x="7158" y="699"/>
                    <a:pt x="7082" y="3322"/>
                  </a:cubicBezTo>
                  <a:cubicBezTo>
                    <a:pt x="7005" y="5945"/>
                    <a:pt x="6852" y="10419"/>
                    <a:pt x="6545" y="13428"/>
                  </a:cubicBezTo>
                  <a:cubicBezTo>
                    <a:pt x="6239" y="16437"/>
                    <a:pt x="5779" y="17979"/>
                    <a:pt x="5167" y="18828"/>
                  </a:cubicBezTo>
                  <a:cubicBezTo>
                    <a:pt x="4554" y="19677"/>
                    <a:pt x="3788" y="19831"/>
                    <a:pt x="2716" y="19677"/>
                  </a:cubicBezTo>
                  <a:cubicBezTo>
                    <a:pt x="1643" y="19522"/>
                    <a:pt x="265" y="19059"/>
                    <a:pt x="35" y="18828"/>
                  </a:cubicBezTo>
                  <a:cubicBezTo>
                    <a:pt x="-195" y="18597"/>
                    <a:pt x="724" y="18597"/>
                    <a:pt x="2562" y="18211"/>
                  </a:cubicBezTo>
                  <a:cubicBezTo>
                    <a:pt x="4401" y="17825"/>
                    <a:pt x="7158" y="17054"/>
                    <a:pt x="8843" y="16359"/>
                  </a:cubicBezTo>
                  <a:cubicBezTo>
                    <a:pt x="10528" y="15665"/>
                    <a:pt x="11141" y="15048"/>
                    <a:pt x="11754" y="14508"/>
                  </a:cubicBezTo>
                  <a:cubicBezTo>
                    <a:pt x="12367" y="13968"/>
                    <a:pt x="12979" y="13505"/>
                    <a:pt x="13362" y="13737"/>
                  </a:cubicBezTo>
                  <a:cubicBezTo>
                    <a:pt x="13745" y="13968"/>
                    <a:pt x="13899" y="14894"/>
                    <a:pt x="13975" y="15742"/>
                  </a:cubicBezTo>
                  <a:cubicBezTo>
                    <a:pt x="14052" y="16591"/>
                    <a:pt x="14052" y="17362"/>
                    <a:pt x="13975" y="18211"/>
                  </a:cubicBezTo>
                  <a:cubicBezTo>
                    <a:pt x="13899" y="19059"/>
                    <a:pt x="13745" y="19985"/>
                    <a:pt x="14052" y="20602"/>
                  </a:cubicBezTo>
                  <a:cubicBezTo>
                    <a:pt x="14358" y="21219"/>
                    <a:pt x="15124" y="21528"/>
                    <a:pt x="16120" y="21065"/>
                  </a:cubicBezTo>
                  <a:cubicBezTo>
                    <a:pt x="17116" y="20602"/>
                    <a:pt x="18341" y="19368"/>
                    <a:pt x="19337" y="17285"/>
                  </a:cubicBezTo>
                  <a:cubicBezTo>
                    <a:pt x="20333" y="15202"/>
                    <a:pt x="21099" y="12271"/>
                    <a:pt x="21252" y="10497"/>
                  </a:cubicBezTo>
                  <a:cubicBezTo>
                    <a:pt x="21405" y="8722"/>
                    <a:pt x="20945" y="8105"/>
                    <a:pt x="20792" y="7951"/>
                  </a:cubicBezTo>
                  <a:cubicBezTo>
                    <a:pt x="20639" y="7797"/>
                    <a:pt x="20792" y="8105"/>
                    <a:pt x="20945" y="84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2" name="Line"/>
            <p:cNvSpPr/>
            <p:nvPr/>
          </p:nvSpPr>
          <p:spPr>
            <a:xfrm>
              <a:off x="9099106" y="1681126"/>
              <a:ext cx="59621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6170" y="0"/>
                  </a:moveTo>
                  <a:cubicBezTo>
                    <a:pt x="6339" y="4966"/>
                    <a:pt x="6507" y="9931"/>
                    <a:pt x="6507" y="12972"/>
                  </a:cubicBezTo>
                  <a:cubicBezTo>
                    <a:pt x="6507" y="16014"/>
                    <a:pt x="6339" y="17131"/>
                    <a:pt x="6086" y="17441"/>
                  </a:cubicBezTo>
                  <a:cubicBezTo>
                    <a:pt x="5834" y="17752"/>
                    <a:pt x="5498" y="17255"/>
                    <a:pt x="4952" y="16572"/>
                  </a:cubicBezTo>
                  <a:cubicBezTo>
                    <a:pt x="4405" y="15890"/>
                    <a:pt x="3649" y="15021"/>
                    <a:pt x="3019" y="14586"/>
                  </a:cubicBezTo>
                  <a:cubicBezTo>
                    <a:pt x="2388" y="14152"/>
                    <a:pt x="1884" y="14152"/>
                    <a:pt x="1464" y="14338"/>
                  </a:cubicBezTo>
                  <a:cubicBezTo>
                    <a:pt x="1044" y="14524"/>
                    <a:pt x="707" y="14897"/>
                    <a:pt x="497" y="15393"/>
                  </a:cubicBezTo>
                  <a:cubicBezTo>
                    <a:pt x="287" y="15890"/>
                    <a:pt x="203" y="16510"/>
                    <a:pt x="119" y="17255"/>
                  </a:cubicBezTo>
                  <a:cubicBezTo>
                    <a:pt x="35" y="18000"/>
                    <a:pt x="-49" y="18869"/>
                    <a:pt x="35" y="19552"/>
                  </a:cubicBezTo>
                  <a:cubicBezTo>
                    <a:pt x="119" y="20234"/>
                    <a:pt x="371" y="20731"/>
                    <a:pt x="1002" y="21041"/>
                  </a:cubicBezTo>
                  <a:cubicBezTo>
                    <a:pt x="1632" y="21352"/>
                    <a:pt x="2641" y="21476"/>
                    <a:pt x="4195" y="20607"/>
                  </a:cubicBezTo>
                  <a:cubicBezTo>
                    <a:pt x="5750" y="19738"/>
                    <a:pt x="7851" y="17876"/>
                    <a:pt x="9028" y="16634"/>
                  </a:cubicBezTo>
                  <a:cubicBezTo>
                    <a:pt x="10205" y="15393"/>
                    <a:pt x="10457" y="14772"/>
                    <a:pt x="10667" y="14028"/>
                  </a:cubicBezTo>
                  <a:cubicBezTo>
                    <a:pt x="10877" y="13283"/>
                    <a:pt x="11045" y="12414"/>
                    <a:pt x="10961" y="12166"/>
                  </a:cubicBezTo>
                  <a:cubicBezTo>
                    <a:pt x="10877" y="11917"/>
                    <a:pt x="10541" y="12290"/>
                    <a:pt x="10163" y="13531"/>
                  </a:cubicBezTo>
                  <a:cubicBezTo>
                    <a:pt x="9784" y="14772"/>
                    <a:pt x="9364" y="16883"/>
                    <a:pt x="9154" y="18248"/>
                  </a:cubicBezTo>
                  <a:cubicBezTo>
                    <a:pt x="8944" y="19614"/>
                    <a:pt x="8944" y="20234"/>
                    <a:pt x="9112" y="20731"/>
                  </a:cubicBezTo>
                  <a:cubicBezTo>
                    <a:pt x="9280" y="21228"/>
                    <a:pt x="9616" y="21600"/>
                    <a:pt x="10289" y="21600"/>
                  </a:cubicBezTo>
                  <a:cubicBezTo>
                    <a:pt x="10961" y="21600"/>
                    <a:pt x="11970" y="21228"/>
                    <a:pt x="12768" y="20421"/>
                  </a:cubicBezTo>
                  <a:cubicBezTo>
                    <a:pt x="13567" y="19614"/>
                    <a:pt x="14155" y="18372"/>
                    <a:pt x="14533" y="17379"/>
                  </a:cubicBezTo>
                  <a:cubicBezTo>
                    <a:pt x="14911" y="16386"/>
                    <a:pt x="15079" y="15641"/>
                    <a:pt x="15290" y="15021"/>
                  </a:cubicBezTo>
                  <a:cubicBezTo>
                    <a:pt x="15500" y="14400"/>
                    <a:pt x="15752" y="13903"/>
                    <a:pt x="15920" y="13966"/>
                  </a:cubicBezTo>
                  <a:cubicBezTo>
                    <a:pt x="16088" y="14028"/>
                    <a:pt x="16172" y="14648"/>
                    <a:pt x="16172" y="15641"/>
                  </a:cubicBezTo>
                  <a:cubicBezTo>
                    <a:pt x="16172" y="16634"/>
                    <a:pt x="16088" y="18000"/>
                    <a:pt x="16046" y="18993"/>
                  </a:cubicBezTo>
                  <a:cubicBezTo>
                    <a:pt x="16004" y="19986"/>
                    <a:pt x="16004" y="20607"/>
                    <a:pt x="16214" y="20855"/>
                  </a:cubicBezTo>
                  <a:cubicBezTo>
                    <a:pt x="16424" y="21103"/>
                    <a:pt x="16844" y="20979"/>
                    <a:pt x="17265" y="20110"/>
                  </a:cubicBezTo>
                  <a:cubicBezTo>
                    <a:pt x="17685" y="19241"/>
                    <a:pt x="18105" y="17628"/>
                    <a:pt x="18399" y="16510"/>
                  </a:cubicBezTo>
                  <a:cubicBezTo>
                    <a:pt x="18693" y="15393"/>
                    <a:pt x="18861" y="14772"/>
                    <a:pt x="19114" y="14648"/>
                  </a:cubicBezTo>
                  <a:cubicBezTo>
                    <a:pt x="19366" y="14524"/>
                    <a:pt x="19702" y="14897"/>
                    <a:pt x="19870" y="15766"/>
                  </a:cubicBezTo>
                  <a:cubicBezTo>
                    <a:pt x="20038" y="16634"/>
                    <a:pt x="20038" y="18000"/>
                    <a:pt x="20080" y="18993"/>
                  </a:cubicBezTo>
                  <a:cubicBezTo>
                    <a:pt x="20122" y="19986"/>
                    <a:pt x="20206" y="20607"/>
                    <a:pt x="20458" y="20545"/>
                  </a:cubicBezTo>
                  <a:cubicBezTo>
                    <a:pt x="20711" y="20483"/>
                    <a:pt x="21131" y="19738"/>
                    <a:pt x="21551" y="189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3" name="Line"/>
            <p:cNvSpPr/>
            <p:nvPr/>
          </p:nvSpPr>
          <p:spPr>
            <a:xfrm>
              <a:off x="9751554" y="1750882"/>
              <a:ext cx="306502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extrusionOk="0">
                  <a:moveTo>
                    <a:pt x="6304" y="0"/>
                  </a:moveTo>
                  <a:cubicBezTo>
                    <a:pt x="5330" y="4032"/>
                    <a:pt x="4355" y="8064"/>
                    <a:pt x="3868" y="10440"/>
                  </a:cubicBezTo>
                  <a:cubicBezTo>
                    <a:pt x="3381" y="12816"/>
                    <a:pt x="3381" y="13536"/>
                    <a:pt x="3381" y="14328"/>
                  </a:cubicBezTo>
                  <a:cubicBezTo>
                    <a:pt x="3381" y="15120"/>
                    <a:pt x="3381" y="15984"/>
                    <a:pt x="3137" y="16056"/>
                  </a:cubicBezTo>
                  <a:cubicBezTo>
                    <a:pt x="2894" y="16128"/>
                    <a:pt x="2407" y="15408"/>
                    <a:pt x="1919" y="14688"/>
                  </a:cubicBezTo>
                  <a:cubicBezTo>
                    <a:pt x="1432" y="13968"/>
                    <a:pt x="945" y="13248"/>
                    <a:pt x="539" y="12528"/>
                  </a:cubicBezTo>
                  <a:cubicBezTo>
                    <a:pt x="133" y="11808"/>
                    <a:pt x="-192" y="11088"/>
                    <a:pt x="133" y="10584"/>
                  </a:cubicBezTo>
                  <a:cubicBezTo>
                    <a:pt x="458" y="10080"/>
                    <a:pt x="1432" y="9792"/>
                    <a:pt x="3381" y="9144"/>
                  </a:cubicBezTo>
                  <a:cubicBezTo>
                    <a:pt x="5330" y="8496"/>
                    <a:pt x="8253" y="7488"/>
                    <a:pt x="10121" y="6912"/>
                  </a:cubicBezTo>
                  <a:cubicBezTo>
                    <a:pt x="11988" y="6336"/>
                    <a:pt x="12800" y="6192"/>
                    <a:pt x="13856" y="6048"/>
                  </a:cubicBezTo>
                  <a:cubicBezTo>
                    <a:pt x="14912" y="5904"/>
                    <a:pt x="16211" y="5760"/>
                    <a:pt x="16373" y="6192"/>
                  </a:cubicBezTo>
                  <a:cubicBezTo>
                    <a:pt x="16536" y="6624"/>
                    <a:pt x="15561" y="7632"/>
                    <a:pt x="14668" y="8424"/>
                  </a:cubicBezTo>
                  <a:cubicBezTo>
                    <a:pt x="13775" y="9216"/>
                    <a:pt x="12963" y="9792"/>
                    <a:pt x="12394" y="10512"/>
                  </a:cubicBezTo>
                  <a:cubicBezTo>
                    <a:pt x="11826" y="11232"/>
                    <a:pt x="11501" y="12096"/>
                    <a:pt x="11826" y="12744"/>
                  </a:cubicBezTo>
                  <a:cubicBezTo>
                    <a:pt x="12151" y="13392"/>
                    <a:pt x="13125" y="13824"/>
                    <a:pt x="14668" y="14112"/>
                  </a:cubicBezTo>
                  <a:cubicBezTo>
                    <a:pt x="16211" y="14400"/>
                    <a:pt x="18322" y="14544"/>
                    <a:pt x="19622" y="14904"/>
                  </a:cubicBezTo>
                  <a:cubicBezTo>
                    <a:pt x="20921" y="15264"/>
                    <a:pt x="21408" y="15840"/>
                    <a:pt x="21408" y="16488"/>
                  </a:cubicBezTo>
                  <a:cubicBezTo>
                    <a:pt x="21408" y="17136"/>
                    <a:pt x="20921" y="17856"/>
                    <a:pt x="18647" y="18720"/>
                  </a:cubicBezTo>
                  <a:cubicBezTo>
                    <a:pt x="16373" y="19584"/>
                    <a:pt x="12313" y="20592"/>
                    <a:pt x="9715" y="21096"/>
                  </a:cubicBezTo>
                  <a:cubicBezTo>
                    <a:pt x="7116" y="21600"/>
                    <a:pt x="5979" y="21600"/>
                    <a:pt x="4843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4" name="Line"/>
            <p:cNvSpPr/>
            <p:nvPr/>
          </p:nvSpPr>
          <p:spPr>
            <a:xfrm>
              <a:off x="10264144" y="1812421"/>
              <a:ext cx="280577" cy="233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286" extrusionOk="0">
                  <a:moveTo>
                    <a:pt x="5554" y="5830"/>
                  </a:moveTo>
                  <a:cubicBezTo>
                    <a:pt x="5377" y="4772"/>
                    <a:pt x="5199" y="3713"/>
                    <a:pt x="4668" y="2972"/>
                  </a:cubicBezTo>
                  <a:cubicBezTo>
                    <a:pt x="4137" y="2230"/>
                    <a:pt x="3252" y="1807"/>
                    <a:pt x="2632" y="2230"/>
                  </a:cubicBezTo>
                  <a:cubicBezTo>
                    <a:pt x="2013" y="2654"/>
                    <a:pt x="1659" y="3925"/>
                    <a:pt x="1216" y="6783"/>
                  </a:cubicBezTo>
                  <a:cubicBezTo>
                    <a:pt x="773" y="9642"/>
                    <a:pt x="242" y="14089"/>
                    <a:pt x="65" y="16842"/>
                  </a:cubicBezTo>
                  <a:cubicBezTo>
                    <a:pt x="-112" y="19595"/>
                    <a:pt x="65" y="20654"/>
                    <a:pt x="685" y="21077"/>
                  </a:cubicBezTo>
                  <a:cubicBezTo>
                    <a:pt x="1304" y="21501"/>
                    <a:pt x="2367" y="21289"/>
                    <a:pt x="3872" y="20336"/>
                  </a:cubicBezTo>
                  <a:cubicBezTo>
                    <a:pt x="5377" y="19383"/>
                    <a:pt x="7324" y="17689"/>
                    <a:pt x="8652" y="16419"/>
                  </a:cubicBezTo>
                  <a:cubicBezTo>
                    <a:pt x="9980" y="15148"/>
                    <a:pt x="10688" y="14301"/>
                    <a:pt x="11131" y="14513"/>
                  </a:cubicBezTo>
                  <a:cubicBezTo>
                    <a:pt x="11573" y="14725"/>
                    <a:pt x="11750" y="15995"/>
                    <a:pt x="12193" y="16948"/>
                  </a:cubicBezTo>
                  <a:cubicBezTo>
                    <a:pt x="12636" y="17901"/>
                    <a:pt x="13344" y="18536"/>
                    <a:pt x="14937" y="17901"/>
                  </a:cubicBezTo>
                  <a:cubicBezTo>
                    <a:pt x="16531" y="17266"/>
                    <a:pt x="19009" y="15360"/>
                    <a:pt x="20249" y="12501"/>
                  </a:cubicBezTo>
                  <a:cubicBezTo>
                    <a:pt x="21488" y="9642"/>
                    <a:pt x="21488" y="5830"/>
                    <a:pt x="21222" y="3395"/>
                  </a:cubicBezTo>
                  <a:cubicBezTo>
                    <a:pt x="20957" y="960"/>
                    <a:pt x="20426" y="-99"/>
                    <a:pt x="20249" y="7"/>
                  </a:cubicBezTo>
                  <a:cubicBezTo>
                    <a:pt x="20072" y="113"/>
                    <a:pt x="20249" y="1383"/>
                    <a:pt x="20426" y="26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5" name="Line"/>
            <p:cNvSpPr/>
            <p:nvPr/>
          </p:nvSpPr>
          <p:spPr>
            <a:xfrm>
              <a:off x="10630612" y="1621291"/>
              <a:ext cx="159885" cy="37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431" extrusionOk="0">
                  <a:moveTo>
                    <a:pt x="8377" y="1431"/>
                  </a:moveTo>
                  <a:cubicBezTo>
                    <a:pt x="8064" y="631"/>
                    <a:pt x="7751" y="-169"/>
                    <a:pt x="7125" y="31"/>
                  </a:cubicBezTo>
                  <a:cubicBezTo>
                    <a:pt x="6499" y="231"/>
                    <a:pt x="5560" y="1431"/>
                    <a:pt x="4464" y="4364"/>
                  </a:cubicBezTo>
                  <a:cubicBezTo>
                    <a:pt x="3368" y="7298"/>
                    <a:pt x="2116" y="11964"/>
                    <a:pt x="1334" y="14631"/>
                  </a:cubicBezTo>
                  <a:cubicBezTo>
                    <a:pt x="551" y="17298"/>
                    <a:pt x="238" y="17964"/>
                    <a:pt x="82" y="18631"/>
                  </a:cubicBezTo>
                  <a:cubicBezTo>
                    <a:pt x="-75" y="19298"/>
                    <a:pt x="-75" y="19964"/>
                    <a:pt x="708" y="20031"/>
                  </a:cubicBezTo>
                  <a:cubicBezTo>
                    <a:pt x="1490" y="20098"/>
                    <a:pt x="3055" y="19564"/>
                    <a:pt x="4621" y="18564"/>
                  </a:cubicBezTo>
                  <a:cubicBezTo>
                    <a:pt x="6186" y="17564"/>
                    <a:pt x="7751" y="16098"/>
                    <a:pt x="9316" y="14964"/>
                  </a:cubicBezTo>
                  <a:cubicBezTo>
                    <a:pt x="10882" y="13831"/>
                    <a:pt x="12447" y="13031"/>
                    <a:pt x="13542" y="12964"/>
                  </a:cubicBezTo>
                  <a:cubicBezTo>
                    <a:pt x="14638" y="12898"/>
                    <a:pt x="15264" y="13564"/>
                    <a:pt x="15734" y="14764"/>
                  </a:cubicBezTo>
                  <a:cubicBezTo>
                    <a:pt x="16203" y="15964"/>
                    <a:pt x="16516" y="17698"/>
                    <a:pt x="16673" y="18898"/>
                  </a:cubicBezTo>
                  <a:cubicBezTo>
                    <a:pt x="16829" y="20098"/>
                    <a:pt x="16829" y="20764"/>
                    <a:pt x="17612" y="21098"/>
                  </a:cubicBezTo>
                  <a:cubicBezTo>
                    <a:pt x="18395" y="21431"/>
                    <a:pt x="19960" y="21431"/>
                    <a:pt x="21525" y="2143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6" name="Line"/>
            <p:cNvSpPr/>
            <p:nvPr/>
          </p:nvSpPr>
          <p:spPr>
            <a:xfrm>
              <a:off x="10787555" y="1835780"/>
              <a:ext cx="213768" cy="180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5" h="20476" extrusionOk="0">
                  <a:moveTo>
                    <a:pt x="5010" y="3816"/>
                  </a:moveTo>
                  <a:cubicBezTo>
                    <a:pt x="5460" y="8031"/>
                    <a:pt x="5910" y="12245"/>
                    <a:pt x="6247" y="15011"/>
                  </a:cubicBezTo>
                  <a:cubicBezTo>
                    <a:pt x="6585" y="17777"/>
                    <a:pt x="6810" y="19094"/>
                    <a:pt x="7710" y="19884"/>
                  </a:cubicBezTo>
                  <a:cubicBezTo>
                    <a:pt x="8610" y="20675"/>
                    <a:pt x="10185" y="20938"/>
                    <a:pt x="12772" y="18962"/>
                  </a:cubicBezTo>
                  <a:cubicBezTo>
                    <a:pt x="15360" y="16987"/>
                    <a:pt x="18960" y="12772"/>
                    <a:pt x="20198" y="8953"/>
                  </a:cubicBezTo>
                  <a:cubicBezTo>
                    <a:pt x="21435" y="5133"/>
                    <a:pt x="20310" y="1709"/>
                    <a:pt x="16935" y="523"/>
                  </a:cubicBezTo>
                  <a:cubicBezTo>
                    <a:pt x="13560" y="-662"/>
                    <a:pt x="7935" y="392"/>
                    <a:pt x="4673" y="1445"/>
                  </a:cubicBezTo>
                  <a:cubicBezTo>
                    <a:pt x="1410" y="2499"/>
                    <a:pt x="510" y="3553"/>
                    <a:pt x="173" y="4870"/>
                  </a:cubicBezTo>
                  <a:cubicBezTo>
                    <a:pt x="-165" y="6187"/>
                    <a:pt x="60" y="7767"/>
                    <a:pt x="285" y="934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7" name="Line"/>
            <p:cNvSpPr/>
            <p:nvPr/>
          </p:nvSpPr>
          <p:spPr>
            <a:xfrm>
              <a:off x="8267644" y="2426193"/>
              <a:ext cx="254772" cy="23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274" extrusionOk="0">
                  <a:moveTo>
                    <a:pt x="5695" y="1378"/>
                  </a:moveTo>
                  <a:cubicBezTo>
                    <a:pt x="4909" y="749"/>
                    <a:pt x="4124" y="120"/>
                    <a:pt x="3240" y="15"/>
                  </a:cubicBezTo>
                  <a:cubicBezTo>
                    <a:pt x="2356" y="-90"/>
                    <a:pt x="1375" y="329"/>
                    <a:pt x="785" y="2636"/>
                  </a:cubicBezTo>
                  <a:cubicBezTo>
                    <a:pt x="196" y="4943"/>
                    <a:pt x="0" y="9137"/>
                    <a:pt x="0" y="12388"/>
                  </a:cubicBezTo>
                  <a:cubicBezTo>
                    <a:pt x="0" y="15638"/>
                    <a:pt x="196" y="17945"/>
                    <a:pt x="687" y="19413"/>
                  </a:cubicBezTo>
                  <a:cubicBezTo>
                    <a:pt x="1178" y="20881"/>
                    <a:pt x="1964" y="21510"/>
                    <a:pt x="2945" y="21195"/>
                  </a:cubicBezTo>
                  <a:cubicBezTo>
                    <a:pt x="3927" y="20881"/>
                    <a:pt x="5105" y="19623"/>
                    <a:pt x="5891" y="18364"/>
                  </a:cubicBezTo>
                  <a:cubicBezTo>
                    <a:pt x="6676" y="17106"/>
                    <a:pt x="7069" y="15848"/>
                    <a:pt x="7462" y="14694"/>
                  </a:cubicBezTo>
                  <a:cubicBezTo>
                    <a:pt x="7855" y="13541"/>
                    <a:pt x="8247" y="12493"/>
                    <a:pt x="8640" y="12597"/>
                  </a:cubicBezTo>
                  <a:cubicBezTo>
                    <a:pt x="9033" y="12702"/>
                    <a:pt x="9425" y="13960"/>
                    <a:pt x="9818" y="15114"/>
                  </a:cubicBezTo>
                  <a:cubicBezTo>
                    <a:pt x="10211" y="16267"/>
                    <a:pt x="10604" y="17316"/>
                    <a:pt x="12175" y="17840"/>
                  </a:cubicBezTo>
                  <a:cubicBezTo>
                    <a:pt x="13745" y="18364"/>
                    <a:pt x="16495" y="18364"/>
                    <a:pt x="18262" y="16896"/>
                  </a:cubicBezTo>
                  <a:cubicBezTo>
                    <a:pt x="20029" y="15428"/>
                    <a:pt x="20815" y="12493"/>
                    <a:pt x="21207" y="10395"/>
                  </a:cubicBezTo>
                  <a:cubicBezTo>
                    <a:pt x="21600" y="8298"/>
                    <a:pt x="21600" y="7040"/>
                    <a:pt x="21305" y="5992"/>
                  </a:cubicBezTo>
                  <a:cubicBezTo>
                    <a:pt x="21011" y="4943"/>
                    <a:pt x="20422" y="4104"/>
                    <a:pt x="19735" y="3999"/>
                  </a:cubicBezTo>
                  <a:cubicBezTo>
                    <a:pt x="19047" y="3894"/>
                    <a:pt x="18262" y="4524"/>
                    <a:pt x="17869" y="5362"/>
                  </a:cubicBezTo>
                  <a:cubicBezTo>
                    <a:pt x="17476" y="6201"/>
                    <a:pt x="17476" y="7250"/>
                    <a:pt x="17476" y="8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8" name="Line"/>
            <p:cNvSpPr/>
            <p:nvPr/>
          </p:nvSpPr>
          <p:spPr>
            <a:xfrm>
              <a:off x="8559564" y="2446960"/>
              <a:ext cx="151305" cy="18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8" h="20976" extrusionOk="0">
                  <a:moveTo>
                    <a:pt x="1758" y="4021"/>
                  </a:moveTo>
                  <a:cubicBezTo>
                    <a:pt x="1114" y="8650"/>
                    <a:pt x="469" y="13279"/>
                    <a:pt x="146" y="16236"/>
                  </a:cubicBezTo>
                  <a:cubicBezTo>
                    <a:pt x="-176" y="19193"/>
                    <a:pt x="-176" y="20479"/>
                    <a:pt x="2403" y="20864"/>
                  </a:cubicBezTo>
                  <a:cubicBezTo>
                    <a:pt x="4982" y="21250"/>
                    <a:pt x="10140" y="20736"/>
                    <a:pt x="13848" y="17779"/>
                  </a:cubicBezTo>
                  <a:cubicBezTo>
                    <a:pt x="17555" y="14821"/>
                    <a:pt x="19812" y="9421"/>
                    <a:pt x="20618" y="6079"/>
                  </a:cubicBezTo>
                  <a:cubicBezTo>
                    <a:pt x="21424" y="2736"/>
                    <a:pt x="20779" y="1450"/>
                    <a:pt x="19651" y="679"/>
                  </a:cubicBezTo>
                  <a:cubicBezTo>
                    <a:pt x="18523" y="-93"/>
                    <a:pt x="16911" y="-350"/>
                    <a:pt x="15460" y="679"/>
                  </a:cubicBezTo>
                  <a:cubicBezTo>
                    <a:pt x="14009" y="1707"/>
                    <a:pt x="12720" y="4021"/>
                    <a:pt x="11430" y="633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59" name="Line"/>
            <p:cNvSpPr/>
            <p:nvPr/>
          </p:nvSpPr>
          <p:spPr>
            <a:xfrm>
              <a:off x="8739662" y="2491393"/>
              <a:ext cx="160440" cy="19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2" extrusionOk="0">
                  <a:moveTo>
                    <a:pt x="0" y="2117"/>
                  </a:moveTo>
                  <a:cubicBezTo>
                    <a:pt x="626" y="5345"/>
                    <a:pt x="1252" y="8573"/>
                    <a:pt x="1409" y="11800"/>
                  </a:cubicBezTo>
                  <a:cubicBezTo>
                    <a:pt x="1565" y="15028"/>
                    <a:pt x="1252" y="18255"/>
                    <a:pt x="2035" y="19869"/>
                  </a:cubicBezTo>
                  <a:cubicBezTo>
                    <a:pt x="2817" y="21483"/>
                    <a:pt x="4696" y="21483"/>
                    <a:pt x="7826" y="19249"/>
                  </a:cubicBezTo>
                  <a:cubicBezTo>
                    <a:pt x="10957" y="17014"/>
                    <a:pt x="15339" y="12545"/>
                    <a:pt x="17687" y="9442"/>
                  </a:cubicBezTo>
                  <a:cubicBezTo>
                    <a:pt x="20035" y="6338"/>
                    <a:pt x="20348" y="4600"/>
                    <a:pt x="20504" y="2986"/>
                  </a:cubicBezTo>
                  <a:cubicBezTo>
                    <a:pt x="20661" y="1373"/>
                    <a:pt x="20661" y="-117"/>
                    <a:pt x="20817" y="7"/>
                  </a:cubicBezTo>
                  <a:cubicBezTo>
                    <a:pt x="20974" y="131"/>
                    <a:pt x="21287" y="1869"/>
                    <a:pt x="21600" y="360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0" name="Line"/>
            <p:cNvSpPr/>
            <p:nvPr/>
          </p:nvSpPr>
          <p:spPr>
            <a:xfrm>
              <a:off x="8962882" y="2476347"/>
              <a:ext cx="55806" cy="198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0"/>
                  </a:moveTo>
                  <a:cubicBezTo>
                    <a:pt x="0" y="5777"/>
                    <a:pt x="0" y="11553"/>
                    <a:pt x="0" y="15070"/>
                  </a:cubicBezTo>
                  <a:cubicBezTo>
                    <a:pt x="0" y="18586"/>
                    <a:pt x="0" y="19842"/>
                    <a:pt x="2250" y="20595"/>
                  </a:cubicBezTo>
                  <a:cubicBezTo>
                    <a:pt x="4500" y="21349"/>
                    <a:pt x="9000" y="21600"/>
                    <a:pt x="12600" y="21223"/>
                  </a:cubicBezTo>
                  <a:cubicBezTo>
                    <a:pt x="16200" y="20847"/>
                    <a:pt x="18900" y="19842"/>
                    <a:pt x="21600" y="1883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1" name="Line"/>
            <p:cNvSpPr/>
            <p:nvPr/>
          </p:nvSpPr>
          <p:spPr>
            <a:xfrm>
              <a:off x="9036725" y="2364737"/>
              <a:ext cx="198207" cy="302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5" extrusionOk="0">
                  <a:moveTo>
                    <a:pt x="9354" y="0"/>
                  </a:moveTo>
                  <a:cubicBezTo>
                    <a:pt x="11364" y="1309"/>
                    <a:pt x="13373" y="2618"/>
                    <a:pt x="14754" y="5318"/>
                  </a:cubicBezTo>
                  <a:cubicBezTo>
                    <a:pt x="16136" y="8018"/>
                    <a:pt x="16889" y="12109"/>
                    <a:pt x="17266" y="14564"/>
                  </a:cubicBezTo>
                  <a:cubicBezTo>
                    <a:pt x="17643" y="17018"/>
                    <a:pt x="17643" y="17836"/>
                    <a:pt x="17266" y="17836"/>
                  </a:cubicBezTo>
                  <a:cubicBezTo>
                    <a:pt x="16889" y="17836"/>
                    <a:pt x="16136" y="17018"/>
                    <a:pt x="14629" y="16118"/>
                  </a:cubicBezTo>
                  <a:cubicBezTo>
                    <a:pt x="13122" y="15218"/>
                    <a:pt x="10861" y="14236"/>
                    <a:pt x="8601" y="13991"/>
                  </a:cubicBezTo>
                  <a:cubicBezTo>
                    <a:pt x="6340" y="13745"/>
                    <a:pt x="4080" y="14236"/>
                    <a:pt x="2698" y="14891"/>
                  </a:cubicBezTo>
                  <a:cubicBezTo>
                    <a:pt x="1317" y="15545"/>
                    <a:pt x="815" y="16364"/>
                    <a:pt x="438" y="17345"/>
                  </a:cubicBezTo>
                  <a:cubicBezTo>
                    <a:pt x="61" y="18327"/>
                    <a:pt x="-190" y="19473"/>
                    <a:pt x="187" y="20291"/>
                  </a:cubicBezTo>
                  <a:cubicBezTo>
                    <a:pt x="564" y="21109"/>
                    <a:pt x="1568" y="21600"/>
                    <a:pt x="5210" y="21109"/>
                  </a:cubicBezTo>
                  <a:cubicBezTo>
                    <a:pt x="8852" y="20618"/>
                    <a:pt x="15131" y="19145"/>
                    <a:pt x="21410" y="176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2" name="Line"/>
            <p:cNvSpPr/>
            <p:nvPr/>
          </p:nvSpPr>
          <p:spPr>
            <a:xfrm>
              <a:off x="9283761" y="2426977"/>
              <a:ext cx="318134" cy="445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329" extrusionOk="0">
                  <a:moveTo>
                    <a:pt x="20191" y="2699"/>
                  </a:moveTo>
                  <a:cubicBezTo>
                    <a:pt x="20035" y="2142"/>
                    <a:pt x="19878" y="1585"/>
                    <a:pt x="19565" y="1084"/>
                  </a:cubicBezTo>
                  <a:cubicBezTo>
                    <a:pt x="19252" y="583"/>
                    <a:pt x="18783" y="138"/>
                    <a:pt x="18078" y="26"/>
                  </a:cubicBezTo>
                  <a:cubicBezTo>
                    <a:pt x="17374" y="-85"/>
                    <a:pt x="16435" y="138"/>
                    <a:pt x="15183" y="1195"/>
                  </a:cubicBezTo>
                  <a:cubicBezTo>
                    <a:pt x="13930" y="2253"/>
                    <a:pt x="12365" y="4146"/>
                    <a:pt x="11504" y="5371"/>
                  </a:cubicBezTo>
                  <a:cubicBezTo>
                    <a:pt x="10644" y="6595"/>
                    <a:pt x="10487" y="7152"/>
                    <a:pt x="10800" y="7597"/>
                  </a:cubicBezTo>
                  <a:cubicBezTo>
                    <a:pt x="11113" y="8043"/>
                    <a:pt x="11896" y="8377"/>
                    <a:pt x="13226" y="7653"/>
                  </a:cubicBezTo>
                  <a:cubicBezTo>
                    <a:pt x="14557" y="6929"/>
                    <a:pt x="16435" y="5148"/>
                    <a:pt x="17452" y="3923"/>
                  </a:cubicBezTo>
                  <a:cubicBezTo>
                    <a:pt x="18470" y="2699"/>
                    <a:pt x="18626" y="2030"/>
                    <a:pt x="18704" y="1975"/>
                  </a:cubicBezTo>
                  <a:cubicBezTo>
                    <a:pt x="18783" y="1919"/>
                    <a:pt x="18783" y="2476"/>
                    <a:pt x="19252" y="4202"/>
                  </a:cubicBezTo>
                  <a:cubicBezTo>
                    <a:pt x="19722" y="5927"/>
                    <a:pt x="20661" y="8822"/>
                    <a:pt x="21130" y="11105"/>
                  </a:cubicBezTo>
                  <a:cubicBezTo>
                    <a:pt x="21600" y="13387"/>
                    <a:pt x="21600" y="15057"/>
                    <a:pt x="20270" y="16616"/>
                  </a:cubicBezTo>
                  <a:cubicBezTo>
                    <a:pt x="18939" y="18175"/>
                    <a:pt x="16278" y="19622"/>
                    <a:pt x="13461" y="20457"/>
                  </a:cubicBezTo>
                  <a:cubicBezTo>
                    <a:pt x="10643" y="21292"/>
                    <a:pt x="7670" y="21515"/>
                    <a:pt x="5400" y="21181"/>
                  </a:cubicBezTo>
                  <a:cubicBezTo>
                    <a:pt x="3130" y="20847"/>
                    <a:pt x="1565" y="19956"/>
                    <a:pt x="0" y="190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3" name="Line"/>
            <p:cNvSpPr/>
            <p:nvPr/>
          </p:nvSpPr>
          <p:spPr>
            <a:xfrm>
              <a:off x="9668001" y="2419923"/>
              <a:ext cx="124981" cy="17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65" extrusionOk="0">
                  <a:moveTo>
                    <a:pt x="2300" y="7551"/>
                  </a:moveTo>
                  <a:cubicBezTo>
                    <a:pt x="1500" y="10597"/>
                    <a:pt x="700" y="13643"/>
                    <a:pt x="300" y="16274"/>
                  </a:cubicBezTo>
                  <a:cubicBezTo>
                    <a:pt x="-100" y="18905"/>
                    <a:pt x="-100" y="21120"/>
                    <a:pt x="300" y="21259"/>
                  </a:cubicBezTo>
                  <a:cubicBezTo>
                    <a:pt x="700" y="21397"/>
                    <a:pt x="1500" y="19459"/>
                    <a:pt x="2900" y="15997"/>
                  </a:cubicBezTo>
                  <a:cubicBezTo>
                    <a:pt x="4300" y="12535"/>
                    <a:pt x="6300" y="7551"/>
                    <a:pt x="8100" y="4505"/>
                  </a:cubicBezTo>
                  <a:cubicBezTo>
                    <a:pt x="9900" y="1459"/>
                    <a:pt x="11500" y="351"/>
                    <a:pt x="13700" y="74"/>
                  </a:cubicBezTo>
                  <a:cubicBezTo>
                    <a:pt x="15900" y="-203"/>
                    <a:pt x="18700" y="351"/>
                    <a:pt x="21500" y="9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4" name="Line"/>
            <p:cNvSpPr/>
            <p:nvPr/>
          </p:nvSpPr>
          <p:spPr>
            <a:xfrm>
              <a:off x="9805600" y="2402108"/>
              <a:ext cx="210602" cy="186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23" extrusionOk="0">
                  <a:moveTo>
                    <a:pt x="14378" y="3669"/>
                  </a:moveTo>
                  <a:cubicBezTo>
                    <a:pt x="13903" y="2352"/>
                    <a:pt x="13429" y="1035"/>
                    <a:pt x="12479" y="377"/>
                  </a:cubicBezTo>
                  <a:cubicBezTo>
                    <a:pt x="11530" y="-282"/>
                    <a:pt x="10106" y="-282"/>
                    <a:pt x="8088" y="2089"/>
                  </a:cubicBezTo>
                  <a:cubicBezTo>
                    <a:pt x="6070" y="4459"/>
                    <a:pt x="3459" y="9201"/>
                    <a:pt x="1917" y="12362"/>
                  </a:cubicBezTo>
                  <a:cubicBezTo>
                    <a:pt x="374" y="15523"/>
                    <a:pt x="-101" y="17103"/>
                    <a:pt x="18" y="18420"/>
                  </a:cubicBezTo>
                  <a:cubicBezTo>
                    <a:pt x="136" y="19738"/>
                    <a:pt x="848" y="20791"/>
                    <a:pt x="1798" y="21055"/>
                  </a:cubicBezTo>
                  <a:cubicBezTo>
                    <a:pt x="2747" y="21318"/>
                    <a:pt x="3934" y="20791"/>
                    <a:pt x="5002" y="20001"/>
                  </a:cubicBezTo>
                  <a:cubicBezTo>
                    <a:pt x="6070" y="19211"/>
                    <a:pt x="7020" y="18157"/>
                    <a:pt x="7969" y="17235"/>
                  </a:cubicBezTo>
                  <a:cubicBezTo>
                    <a:pt x="8919" y="16313"/>
                    <a:pt x="9868" y="15523"/>
                    <a:pt x="10936" y="15259"/>
                  </a:cubicBezTo>
                  <a:cubicBezTo>
                    <a:pt x="12005" y="14996"/>
                    <a:pt x="13191" y="15259"/>
                    <a:pt x="13903" y="16050"/>
                  </a:cubicBezTo>
                  <a:cubicBezTo>
                    <a:pt x="14616" y="16840"/>
                    <a:pt x="14853" y="18157"/>
                    <a:pt x="16040" y="18552"/>
                  </a:cubicBezTo>
                  <a:cubicBezTo>
                    <a:pt x="17227" y="18947"/>
                    <a:pt x="19363" y="18420"/>
                    <a:pt x="21499" y="178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5" name="Line"/>
            <p:cNvSpPr/>
            <p:nvPr/>
          </p:nvSpPr>
          <p:spPr>
            <a:xfrm>
              <a:off x="10059350" y="2288005"/>
              <a:ext cx="326560" cy="3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28" extrusionOk="0">
                  <a:moveTo>
                    <a:pt x="9106" y="0"/>
                  </a:moveTo>
                  <a:cubicBezTo>
                    <a:pt x="9106" y="2996"/>
                    <a:pt x="9106" y="5991"/>
                    <a:pt x="8800" y="8829"/>
                  </a:cubicBezTo>
                  <a:cubicBezTo>
                    <a:pt x="8494" y="11667"/>
                    <a:pt x="7881" y="14347"/>
                    <a:pt x="7575" y="16082"/>
                  </a:cubicBezTo>
                  <a:cubicBezTo>
                    <a:pt x="7268" y="17816"/>
                    <a:pt x="7268" y="18604"/>
                    <a:pt x="6885" y="18762"/>
                  </a:cubicBezTo>
                  <a:cubicBezTo>
                    <a:pt x="6502" y="18920"/>
                    <a:pt x="5736" y="18447"/>
                    <a:pt x="4894" y="17737"/>
                  </a:cubicBezTo>
                  <a:cubicBezTo>
                    <a:pt x="4051" y="17028"/>
                    <a:pt x="3132" y="16082"/>
                    <a:pt x="2289" y="15609"/>
                  </a:cubicBezTo>
                  <a:cubicBezTo>
                    <a:pt x="1447" y="15136"/>
                    <a:pt x="681" y="15136"/>
                    <a:pt x="298" y="15609"/>
                  </a:cubicBezTo>
                  <a:cubicBezTo>
                    <a:pt x="-85" y="16082"/>
                    <a:pt x="-85" y="17028"/>
                    <a:pt x="221" y="17737"/>
                  </a:cubicBezTo>
                  <a:cubicBezTo>
                    <a:pt x="528" y="18447"/>
                    <a:pt x="1141" y="18920"/>
                    <a:pt x="2289" y="19156"/>
                  </a:cubicBezTo>
                  <a:cubicBezTo>
                    <a:pt x="3438" y="19393"/>
                    <a:pt x="5124" y="19393"/>
                    <a:pt x="6502" y="18841"/>
                  </a:cubicBezTo>
                  <a:cubicBezTo>
                    <a:pt x="7881" y="18289"/>
                    <a:pt x="8953" y="17185"/>
                    <a:pt x="9796" y="16003"/>
                  </a:cubicBezTo>
                  <a:cubicBezTo>
                    <a:pt x="10638" y="14820"/>
                    <a:pt x="11251" y="13559"/>
                    <a:pt x="11711" y="13401"/>
                  </a:cubicBezTo>
                  <a:cubicBezTo>
                    <a:pt x="12170" y="13244"/>
                    <a:pt x="12477" y="14190"/>
                    <a:pt x="12553" y="15451"/>
                  </a:cubicBezTo>
                  <a:cubicBezTo>
                    <a:pt x="12630" y="16712"/>
                    <a:pt x="12477" y="18289"/>
                    <a:pt x="12324" y="19472"/>
                  </a:cubicBezTo>
                  <a:cubicBezTo>
                    <a:pt x="12170" y="20654"/>
                    <a:pt x="12017" y="21442"/>
                    <a:pt x="12477" y="21521"/>
                  </a:cubicBezTo>
                  <a:cubicBezTo>
                    <a:pt x="12936" y="21600"/>
                    <a:pt x="14009" y="20969"/>
                    <a:pt x="15234" y="19550"/>
                  </a:cubicBezTo>
                  <a:cubicBezTo>
                    <a:pt x="16460" y="18131"/>
                    <a:pt x="17838" y="15924"/>
                    <a:pt x="18911" y="14584"/>
                  </a:cubicBezTo>
                  <a:cubicBezTo>
                    <a:pt x="19983" y="13244"/>
                    <a:pt x="20749" y="12771"/>
                    <a:pt x="21515" y="12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6" name="Line"/>
            <p:cNvSpPr/>
            <p:nvPr/>
          </p:nvSpPr>
          <p:spPr>
            <a:xfrm>
              <a:off x="10440380" y="2418529"/>
              <a:ext cx="154799" cy="182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173" extrusionOk="0">
                  <a:moveTo>
                    <a:pt x="15660" y="3474"/>
                  </a:moveTo>
                  <a:cubicBezTo>
                    <a:pt x="15338" y="2124"/>
                    <a:pt x="15015" y="774"/>
                    <a:pt x="14048" y="234"/>
                  </a:cubicBezTo>
                  <a:cubicBezTo>
                    <a:pt x="13081" y="-306"/>
                    <a:pt x="11469" y="-36"/>
                    <a:pt x="9212" y="2394"/>
                  </a:cubicBezTo>
                  <a:cubicBezTo>
                    <a:pt x="6956" y="4824"/>
                    <a:pt x="4054" y="9414"/>
                    <a:pt x="2281" y="12519"/>
                  </a:cubicBezTo>
                  <a:cubicBezTo>
                    <a:pt x="508" y="15624"/>
                    <a:pt x="-137" y="17244"/>
                    <a:pt x="24" y="18594"/>
                  </a:cubicBezTo>
                  <a:cubicBezTo>
                    <a:pt x="185" y="19944"/>
                    <a:pt x="1153" y="21024"/>
                    <a:pt x="2281" y="21159"/>
                  </a:cubicBezTo>
                  <a:cubicBezTo>
                    <a:pt x="3409" y="21294"/>
                    <a:pt x="4699" y="20484"/>
                    <a:pt x="6633" y="18459"/>
                  </a:cubicBezTo>
                  <a:cubicBezTo>
                    <a:pt x="8568" y="16434"/>
                    <a:pt x="11147" y="13194"/>
                    <a:pt x="13081" y="11169"/>
                  </a:cubicBezTo>
                  <a:cubicBezTo>
                    <a:pt x="15015" y="9144"/>
                    <a:pt x="16305" y="8334"/>
                    <a:pt x="16950" y="8874"/>
                  </a:cubicBezTo>
                  <a:cubicBezTo>
                    <a:pt x="17594" y="9414"/>
                    <a:pt x="17594" y="11304"/>
                    <a:pt x="17272" y="12924"/>
                  </a:cubicBezTo>
                  <a:cubicBezTo>
                    <a:pt x="16950" y="14544"/>
                    <a:pt x="16305" y="15894"/>
                    <a:pt x="15982" y="17244"/>
                  </a:cubicBezTo>
                  <a:cubicBezTo>
                    <a:pt x="15660" y="18594"/>
                    <a:pt x="15660" y="19944"/>
                    <a:pt x="16627" y="20079"/>
                  </a:cubicBezTo>
                  <a:cubicBezTo>
                    <a:pt x="17594" y="20214"/>
                    <a:pt x="19529" y="19134"/>
                    <a:pt x="21463" y="180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7" name="Line"/>
            <p:cNvSpPr/>
            <p:nvPr/>
          </p:nvSpPr>
          <p:spPr>
            <a:xfrm>
              <a:off x="10657959" y="2274054"/>
              <a:ext cx="41855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820"/>
                    <a:pt x="12000" y="7641"/>
                    <a:pt x="8400" y="11241"/>
                  </a:cubicBezTo>
                  <a:cubicBezTo>
                    <a:pt x="4800" y="14841"/>
                    <a:pt x="2400" y="182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8" name="Line"/>
            <p:cNvSpPr/>
            <p:nvPr/>
          </p:nvSpPr>
          <p:spPr>
            <a:xfrm>
              <a:off x="10630057" y="2421233"/>
              <a:ext cx="369709" cy="159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9" extrusionOk="0">
                  <a:moveTo>
                    <a:pt x="0" y="17250"/>
                  </a:moveTo>
                  <a:cubicBezTo>
                    <a:pt x="1358" y="17250"/>
                    <a:pt x="2717" y="17250"/>
                    <a:pt x="4415" y="15120"/>
                  </a:cubicBezTo>
                  <a:cubicBezTo>
                    <a:pt x="6113" y="12991"/>
                    <a:pt x="8151" y="8732"/>
                    <a:pt x="9306" y="5689"/>
                  </a:cubicBezTo>
                  <a:cubicBezTo>
                    <a:pt x="10460" y="2647"/>
                    <a:pt x="10732" y="822"/>
                    <a:pt x="10528" y="213"/>
                  </a:cubicBezTo>
                  <a:cubicBezTo>
                    <a:pt x="10325" y="-395"/>
                    <a:pt x="9645" y="213"/>
                    <a:pt x="8762" y="3104"/>
                  </a:cubicBezTo>
                  <a:cubicBezTo>
                    <a:pt x="7879" y="5994"/>
                    <a:pt x="6792" y="11166"/>
                    <a:pt x="6385" y="14664"/>
                  </a:cubicBezTo>
                  <a:cubicBezTo>
                    <a:pt x="5977" y="18163"/>
                    <a:pt x="6249" y="19988"/>
                    <a:pt x="8898" y="20597"/>
                  </a:cubicBezTo>
                  <a:cubicBezTo>
                    <a:pt x="11547" y="21205"/>
                    <a:pt x="16574" y="20597"/>
                    <a:pt x="21600" y="1998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69" name="Line"/>
            <p:cNvSpPr/>
            <p:nvPr/>
          </p:nvSpPr>
          <p:spPr>
            <a:xfrm>
              <a:off x="11209550" y="2324758"/>
              <a:ext cx="222704" cy="218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096" extrusionOk="0">
                  <a:moveTo>
                    <a:pt x="4000" y="7244"/>
                  </a:moveTo>
                  <a:cubicBezTo>
                    <a:pt x="2875" y="7919"/>
                    <a:pt x="1750" y="8594"/>
                    <a:pt x="1075" y="10281"/>
                  </a:cubicBezTo>
                  <a:cubicBezTo>
                    <a:pt x="400" y="11969"/>
                    <a:pt x="175" y="14669"/>
                    <a:pt x="62" y="16806"/>
                  </a:cubicBezTo>
                  <a:cubicBezTo>
                    <a:pt x="-50" y="18944"/>
                    <a:pt x="-50" y="20519"/>
                    <a:pt x="400" y="20969"/>
                  </a:cubicBezTo>
                  <a:cubicBezTo>
                    <a:pt x="850" y="21419"/>
                    <a:pt x="1750" y="20744"/>
                    <a:pt x="3887" y="17819"/>
                  </a:cubicBezTo>
                  <a:cubicBezTo>
                    <a:pt x="6025" y="14894"/>
                    <a:pt x="9400" y="9719"/>
                    <a:pt x="11313" y="6569"/>
                  </a:cubicBezTo>
                  <a:cubicBezTo>
                    <a:pt x="13225" y="3419"/>
                    <a:pt x="13675" y="2294"/>
                    <a:pt x="14350" y="1394"/>
                  </a:cubicBezTo>
                  <a:cubicBezTo>
                    <a:pt x="15025" y="494"/>
                    <a:pt x="15925" y="-181"/>
                    <a:pt x="16488" y="44"/>
                  </a:cubicBezTo>
                  <a:cubicBezTo>
                    <a:pt x="17050" y="269"/>
                    <a:pt x="17275" y="1394"/>
                    <a:pt x="17275" y="3982"/>
                  </a:cubicBezTo>
                  <a:cubicBezTo>
                    <a:pt x="17275" y="6569"/>
                    <a:pt x="17050" y="10619"/>
                    <a:pt x="16938" y="13207"/>
                  </a:cubicBezTo>
                  <a:cubicBezTo>
                    <a:pt x="16825" y="15794"/>
                    <a:pt x="16825" y="16919"/>
                    <a:pt x="17613" y="17257"/>
                  </a:cubicBezTo>
                  <a:cubicBezTo>
                    <a:pt x="18400" y="17594"/>
                    <a:pt x="19975" y="17144"/>
                    <a:pt x="21550" y="166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0" name="Line"/>
            <p:cNvSpPr/>
            <p:nvPr/>
          </p:nvSpPr>
          <p:spPr>
            <a:xfrm>
              <a:off x="11446205" y="2337951"/>
              <a:ext cx="243494" cy="16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10" extrusionOk="0">
                  <a:moveTo>
                    <a:pt x="4845" y="1679"/>
                  </a:moveTo>
                  <a:cubicBezTo>
                    <a:pt x="5249" y="5026"/>
                    <a:pt x="5652" y="8372"/>
                    <a:pt x="5652" y="10958"/>
                  </a:cubicBezTo>
                  <a:cubicBezTo>
                    <a:pt x="5652" y="13544"/>
                    <a:pt x="5249" y="15369"/>
                    <a:pt x="5551" y="17347"/>
                  </a:cubicBezTo>
                  <a:cubicBezTo>
                    <a:pt x="5854" y="19324"/>
                    <a:pt x="6864" y="21454"/>
                    <a:pt x="9387" y="21302"/>
                  </a:cubicBezTo>
                  <a:cubicBezTo>
                    <a:pt x="11910" y="21150"/>
                    <a:pt x="15948" y="18716"/>
                    <a:pt x="18370" y="15674"/>
                  </a:cubicBezTo>
                  <a:cubicBezTo>
                    <a:pt x="20793" y="12631"/>
                    <a:pt x="21600" y="8981"/>
                    <a:pt x="20893" y="5786"/>
                  </a:cubicBezTo>
                  <a:cubicBezTo>
                    <a:pt x="20187" y="2592"/>
                    <a:pt x="17966" y="-146"/>
                    <a:pt x="14232" y="6"/>
                  </a:cubicBezTo>
                  <a:cubicBezTo>
                    <a:pt x="10497" y="158"/>
                    <a:pt x="5249" y="3200"/>
                    <a:pt x="0" y="624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1" name="Line"/>
            <p:cNvSpPr/>
            <p:nvPr/>
          </p:nvSpPr>
          <p:spPr>
            <a:xfrm>
              <a:off x="8324295" y="3058715"/>
              <a:ext cx="296782" cy="200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370" extrusionOk="0">
                  <a:moveTo>
                    <a:pt x="783" y="5596"/>
                  </a:moveTo>
                  <a:cubicBezTo>
                    <a:pt x="445" y="8576"/>
                    <a:pt x="108" y="11555"/>
                    <a:pt x="23" y="13665"/>
                  </a:cubicBezTo>
                  <a:cubicBezTo>
                    <a:pt x="-61" y="15776"/>
                    <a:pt x="108" y="17017"/>
                    <a:pt x="192" y="18383"/>
                  </a:cubicBezTo>
                  <a:cubicBezTo>
                    <a:pt x="276" y="19748"/>
                    <a:pt x="276" y="21238"/>
                    <a:pt x="530" y="21362"/>
                  </a:cubicBezTo>
                  <a:cubicBezTo>
                    <a:pt x="783" y="21486"/>
                    <a:pt x="1289" y="20245"/>
                    <a:pt x="1880" y="16893"/>
                  </a:cubicBezTo>
                  <a:cubicBezTo>
                    <a:pt x="2470" y="13541"/>
                    <a:pt x="3145" y="8079"/>
                    <a:pt x="3483" y="4727"/>
                  </a:cubicBezTo>
                  <a:cubicBezTo>
                    <a:pt x="3820" y="1376"/>
                    <a:pt x="3820" y="134"/>
                    <a:pt x="4073" y="10"/>
                  </a:cubicBezTo>
                  <a:cubicBezTo>
                    <a:pt x="4327" y="-114"/>
                    <a:pt x="4833" y="879"/>
                    <a:pt x="5339" y="2865"/>
                  </a:cubicBezTo>
                  <a:cubicBezTo>
                    <a:pt x="5845" y="4852"/>
                    <a:pt x="6352" y="7831"/>
                    <a:pt x="6605" y="9941"/>
                  </a:cubicBezTo>
                  <a:cubicBezTo>
                    <a:pt x="6858" y="12051"/>
                    <a:pt x="6858" y="13293"/>
                    <a:pt x="7280" y="13789"/>
                  </a:cubicBezTo>
                  <a:cubicBezTo>
                    <a:pt x="7702" y="14286"/>
                    <a:pt x="8545" y="14038"/>
                    <a:pt x="9811" y="11803"/>
                  </a:cubicBezTo>
                  <a:cubicBezTo>
                    <a:pt x="11076" y="9569"/>
                    <a:pt x="12764" y="5348"/>
                    <a:pt x="14030" y="2989"/>
                  </a:cubicBezTo>
                  <a:cubicBezTo>
                    <a:pt x="15295" y="631"/>
                    <a:pt x="16139" y="134"/>
                    <a:pt x="16814" y="383"/>
                  </a:cubicBezTo>
                  <a:cubicBezTo>
                    <a:pt x="17489" y="631"/>
                    <a:pt x="17995" y="1624"/>
                    <a:pt x="18755" y="4603"/>
                  </a:cubicBezTo>
                  <a:cubicBezTo>
                    <a:pt x="19514" y="7583"/>
                    <a:pt x="20526" y="12548"/>
                    <a:pt x="21539" y="175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2" name="Line"/>
            <p:cNvSpPr/>
            <p:nvPr/>
          </p:nvSpPr>
          <p:spPr>
            <a:xfrm>
              <a:off x="8665255" y="3078151"/>
              <a:ext cx="151139" cy="183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6646" y="5449"/>
                  </a:moveTo>
                  <a:cubicBezTo>
                    <a:pt x="7975" y="4639"/>
                    <a:pt x="9305" y="3829"/>
                    <a:pt x="10302" y="2749"/>
                  </a:cubicBezTo>
                  <a:cubicBezTo>
                    <a:pt x="11298" y="1669"/>
                    <a:pt x="11963" y="319"/>
                    <a:pt x="11631" y="49"/>
                  </a:cubicBezTo>
                  <a:cubicBezTo>
                    <a:pt x="11298" y="-221"/>
                    <a:pt x="9969" y="589"/>
                    <a:pt x="7975" y="3154"/>
                  </a:cubicBezTo>
                  <a:cubicBezTo>
                    <a:pt x="5982" y="5719"/>
                    <a:pt x="3323" y="10039"/>
                    <a:pt x="1828" y="12874"/>
                  </a:cubicBezTo>
                  <a:cubicBezTo>
                    <a:pt x="332" y="15709"/>
                    <a:pt x="0" y="17059"/>
                    <a:pt x="0" y="18409"/>
                  </a:cubicBezTo>
                  <a:cubicBezTo>
                    <a:pt x="0" y="19759"/>
                    <a:pt x="332" y="21109"/>
                    <a:pt x="1994" y="21244"/>
                  </a:cubicBezTo>
                  <a:cubicBezTo>
                    <a:pt x="3655" y="21379"/>
                    <a:pt x="6646" y="20299"/>
                    <a:pt x="8972" y="18409"/>
                  </a:cubicBezTo>
                  <a:cubicBezTo>
                    <a:pt x="11298" y="16519"/>
                    <a:pt x="12960" y="13819"/>
                    <a:pt x="13957" y="13279"/>
                  </a:cubicBezTo>
                  <a:cubicBezTo>
                    <a:pt x="14954" y="12739"/>
                    <a:pt x="15286" y="14359"/>
                    <a:pt x="15286" y="15844"/>
                  </a:cubicBezTo>
                  <a:cubicBezTo>
                    <a:pt x="15286" y="17329"/>
                    <a:pt x="14954" y="18679"/>
                    <a:pt x="15951" y="19084"/>
                  </a:cubicBezTo>
                  <a:cubicBezTo>
                    <a:pt x="16948" y="19489"/>
                    <a:pt x="19274" y="18949"/>
                    <a:pt x="21600" y="184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3" name="Line"/>
            <p:cNvSpPr/>
            <p:nvPr/>
          </p:nvSpPr>
          <p:spPr>
            <a:xfrm>
              <a:off x="8890800" y="2963426"/>
              <a:ext cx="54320" cy="285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4" h="21358" extrusionOk="0">
                  <a:moveTo>
                    <a:pt x="13824" y="2704"/>
                  </a:moveTo>
                  <a:cubicBezTo>
                    <a:pt x="16416" y="1311"/>
                    <a:pt x="19008" y="-83"/>
                    <a:pt x="19872" y="4"/>
                  </a:cubicBezTo>
                  <a:cubicBezTo>
                    <a:pt x="20736" y="91"/>
                    <a:pt x="19872" y="1659"/>
                    <a:pt x="16416" y="4707"/>
                  </a:cubicBezTo>
                  <a:cubicBezTo>
                    <a:pt x="12960" y="7756"/>
                    <a:pt x="6912" y="12285"/>
                    <a:pt x="3456" y="15333"/>
                  </a:cubicBezTo>
                  <a:cubicBezTo>
                    <a:pt x="0" y="18382"/>
                    <a:pt x="-864" y="19949"/>
                    <a:pt x="864" y="20733"/>
                  </a:cubicBezTo>
                  <a:cubicBezTo>
                    <a:pt x="2592" y="21517"/>
                    <a:pt x="6912" y="21517"/>
                    <a:pt x="10368" y="20994"/>
                  </a:cubicBezTo>
                  <a:cubicBezTo>
                    <a:pt x="13824" y="20472"/>
                    <a:pt x="16416" y="19427"/>
                    <a:pt x="19008" y="183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4" name="Line"/>
            <p:cNvSpPr/>
            <p:nvPr/>
          </p:nvSpPr>
          <p:spPr>
            <a:xfrm>
              <a:off x="8990785" y="2917893"/>
              <a:ext cx="41149" cy="339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468" extrusionOk="0">
                  <a:moveTo>
                    <a:pt x="0" y="2513"/>
                  </a:moveTo>
                  <a:cubicBezTo>
                    <a:pt x="4800" y="1337"/>
                    <a:pt x="9600" y="162"/>
                    <a:pt x="13200" y="15"/>
                  </a:cubicBezTo>
                  <a:cubicBezTo>
                    <a:pt x="16800" y="-132"/>
                    <a:pt x="19200" y="750"/>
                    <a:pt x="20400" y="3688"/>
                  </a:cubicBezTo>
                  <a:cubicBezTo>
                    <a:pt x="21600" y="6627"/>
                    <a:pt x="21600" y="11623"/>
                    <a:pt x="19800" y="14929"/>
                  </a:cubicBezTo>
                  <a:cubicBezTo>
                    <a:pt x="18000" y="18235"/>
                    <a:pt x="14400" y="19852"/>
                    <a:pt x="10800" y="2146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5" name="Line"/>
            <p:cNvSpPr/>
            <p:nvPr/>
          </p:nvSpPr>
          <p:spPr>
            <a:xfrm>
              <a:off x="8907077" y="3093591"/>
              <a:ext cx="460392" cy="166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8" extrusionOk="0">
                  <a:moveTo>
                    <a:pt x="0" y="12884"/>
                  </a:moveTo>
                  <a:cubicBezTo>
                    <a:pt x="1527" y="14068"/>
                    <a:pt x="3055" y="15251"/>
                    <a:pt x="5018" y="14512"/>
                  </a:cubicBezTo>
                  <a:cubicBezTo>
                    <a:pt x="6982" y="13772"/>
                    <a:pt x="9382" y="11109"/>
                    <a:pt x="10800" y="9333"/>
                  </a:cubicBezTo>
                  <a:cubicBezTo>
                    <a:pt x="12218" y="7558"/>
                    <a:pt x="12655" y="6670"/>
                    <a:pt x="13036" y="5635"/>
                  </a:cubicBezTo>
                  <a:cubicBezTo>
                    <a:pt x="13418" y="4599"/>
                    <a:pt x="13745" y="3416"/>
                    <a:pt x="14073" y="2232"/>
                  </a:cubicBezTo>
                  <a:cubicBezTo>
                    <a:pt x="14400" y="1049"/>
                    <a:pt x="14727" y="-135"/>
                    <a:pt x="14673" y="13"/>
                  </a:cubicBezTo>
                  <a:cubicBezTo>
                    <a:pt x="14618" y="161"/>
                    <a:pt x="14182" y="1640"/>
                    <a:pt x="13800" y="3860"/>
                  </a:cubicBezTo>
                  <a:cubicBezTo>
                    <a:pt x="13418" y="6079"/>
                    <a:pt x="13091" y="9038"/>
                    <a:pt x="12873" y="11701"/>
                  </a:cubicBezTo>
                  <a:cubicBezTo>
                    <a:pt x="12655" y="14364"/>
                    <a:pt x="12545" y="16731"/>
                    <a:pt x="12764" y="18062"/>
                  </a:cubicBezTo>
                  <a:cubicBezTo>
                    <a:pt x="12982" y="19394"/>
                    <a:pt x="13527" y="19690"/>
                    <a:pt x="14182" y="18802"/>
                  </a:cubicBezTo>
                  <a:cubicBezTo>
                    <a:pt x="14836" y="17914"/>
                    <a:pt x="15600" y="15843"/>
                    <a:pt x="16200" y="14364"/>
                  </a:cubicBezTo>
                  <a:cubicBezTo>
                    <a:pt x="16800" y="12884"/>
                    <a:pt x="17236" y="11997"/>
                    <a:pt x="17891" y="11701"/>
                  </a:cubicBezTo>
                  <a:cubicBezTo>
                    <a:pt x="18545" y="11405"/>
                    <a:pt x="19418" y="11701"/>
                    <a:pt x="19855" y="12736"/>
                  </a:cubicBezTo>
                  <a:cubicBezTo>
                    <a:pt x="20291" y="13772"/>
                    <a:pt x="20291" y="15547"/>
                    <a:pt x="20073" y="17027"/>
                  </a:cubicBezTo>
                  <a:cubicBezTo>
                    <a:pt x="19855" y="18506"/>
                    <a:pt x="19418" y="19690"/>
                    <a:pt x="18873" y="20429"/>
                  </a:cubicBezTo>
                  <a:cubicBezTo>
                    <a:pt x="18327" y="21169"/>
                    <a:pt x="17673" y="21465"/>
                    <a:pt x="17345" y="20873"/>
                  </a:cubicBezTo>
                  <a:cubicBezTo>
                    <a:pt x="17018" y="20281"/>
                    <a:pt x="17018" y="18802"/>
                    <a:pt x="17782" y="15695"/>
                  </a:cubicBezTo>
                  <a:cubicBezTo>
                    <a:pt x="18545" y="12588"/>
                    <a:pt x="20073" y="7854"/>
                    <a:pt x="21600" y="31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6" name="Line"/>
            <p:cNvSpPr/>
            <p:nvPr/>
          </p:nvSpPr>
          <p:spPr>
            <a:xfrm>
              <a:off x="9834835" y="2950690"/>
              <a:ext cx="20928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480"/>
                    <a:pt x="12000" y="8960"/>
                    <a:pt x="8400" y="12560"/>
                  </a:cubicBezTo>
                  <a:cubicBezTo>
                    <a:pt x="4800" y="16160"/>
                    <a:pt x="2400" y="18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7" name="Line"/>
            <p:cNvSpPr/>
            <p:nvPr/>
          </p:nvSpPr>
          <p:spPr>
            <a:xfrm>
              <a:off x="9730201" y="2959759"/>
              <a:ext cx="411562" cy="318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5" extrusionOk="0">
                  <a:moveTo>
                    <a:pt x="0" y="16177"/>
                  </a:moveTo>
                  <a:cubicBezTo>
                    <a:pt x="3295" y="14934"/>
                    <a:pt x="6590" y="13691"/>
                    <a:pt x="8908" y="11593"/>
                  </a:cubicBezTo>
                  <a:cubicBezTo>
                    <a:pt x="11227" y="9495"/>
                    <a:pt x="12569" y="6542"/>
                    <a:pt x="13241" y="4289"/>
                  </a:cubicBezTo>
                  <a:cubicBezTo>
                    <a:pt x="13912" y="2036"/>
                    <a:pt x="13912" y="482"/>
                    <a:pt x="13729" y="93"/>
                  </a:cubicBezTo>
                  <a:cubicBezTo>
                    <a:pt x="13546" y="-295"/>
                    <a:pt x="13180" y="482"/>
                    <a:pt x="12936" y="3357"/>
                  </a:cubicBezTo>
                  <a:cubicBezTo>
                    <a:pt x="12692" y="6232"/>
                    <a:pt x="12570" y="11204"/>
                    <a:pt x="12508" y="14157"/>
                  </a:cubicBezTo>
                  <a:cubicBezTo>
                    <a:pt x="12447" y="17109"/>
                    <a:pt x="12447" y="18042"/>
                    <a:pt x="12753" y="18663"/>
                  </a:cubicBezTo>
                  <a:cubicBezTo>
                    <a:pt x="13058" y="19285"/>
                    <a:pt x="13668" y="19596"/>
                    <a:pt x="14217" y="19207"/>
                  </a:cubicBezTo>
                  <a:cubicBezTo>
                    <a:pt x="14766" y="18819"/>
                    <a:pt x="15254" y="17731"/>
                    <a:pt x="15742" y="15944"/>
                  </a:cubicBezTo>
                  <a:cubicBezTo>
                    <a:pt x="16231" y="14157"/>
                    <a:pt x="16719" y="11670"/>
                    <a:pt x="17146" y="10039"/>
                  </a:cubicBezTo>
                  <a:cubicBezTo>
                    <a:pt x="17573" y="8407"/>
                    <a:pt x="17939" y="7630"/>
                    <a:pt x="18305" y="7630"/>
                  </a:cubicBezTo>
                  <a:cubicBezTo>
                    <a:pt x="18671" y="7630"/>
                    <a:pt x="19037" y="8407"/>
                    <a:pt x="19586" y="10816"/>
                  </a:cubicBezTo>
                  <a:cubicBezTo>
                    <a:pt x="20136" y="13224"/>
                    <a:pt x="20868" y="17265"/>
                    <a:pt x="21600" y="213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8" name="Line"/>
            <p:cNvSpPr/>
            <p:nvPr/>
          </p:nvSpPr>
          <p:spPr>
            <a:xfrm>
              <a:off x="10169665" y="3045001"/>
              <a:ext cx="230197" cy="20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0" extrusionOk="0">
                  <a:moveTo>
                    <a:pt x="0" y="14966"/>
                  </a:moveTo>
                  <a:cubicBezTo>
                    <a:pt x="3273" y="12876"/>
                    <a:pt x="6545" y="10786"/>
                    <a:pt x="8400" y="9160"/>
                  </a:cubicBezTo>
                  <a:cubicBezTo>
                    <a:pt x="10255" y="7534"/>
                    <a:pt x="10691" y="6373"/>
                    <a:pt x="11018" y="4979"/>
                  </a:cubicBezTo>
                  <a:cubicBezTo>
                    <a:pt x="11345" y="3586"/>
                    <a:pt x="11564" y="1960"/>
                    <a:pt x="11127" y="915"/>
                  </a:cubicBezTo>
                  <a:cubicBezTo>
                    <a:pt x="10691" y="-130"/>
                    <a:pt x="9600" y="-595"/>
                    <a:pt x="8400" y="1263"/>
                  </a:cubicBezTo>
                  <a:cubicBezTo>
                    <a:pt x="7200" y="3121"/>
                    <a:pt x="5891" y="7302"/>
                    <a:pt x="6327" y="11018"/>
                  </a:cubicBezTo>
                  <a:cubicBezTo>
                    <a:pt x="6764" y="14734"/>
                    <a:pt x="8945" y="17986"/>
                    <a:pt x="11782" y="19495"/>
                  </a:cubicBezTo>
                  <a:cubicBezTo>
                    <a:pt x="14618" y="21005"/>
                    <a:pt x="18109" y="20773"/>
                    <a:pt x="21600" y="205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79" name="Line"/>
            <p:cNvSpPr/>
            <p:nvPr/>
          </p:nvSpPr>
          <p:spPr>
            <a:xfrm>
              <a:off x="10617922" y="2904168"/>
              <a:ext cx="207985" cy="26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12" extrusionOk="0">
                  <a:moveTo>
                    <a:pt x="11791" y="6065"/>
                  </a:moveTo>
                  <a:cubicBezTo>
                    <a:pt x="12025" y="5117"/>
                    <a:pt x="12260" y="4170"/>
                    <a:pt x="12378" y="3128"/>
                  </a:cubicBezTo>
                  <a:cubicBezTo>
                    <a:pt x="12495" y="2086"/>
                    <a:pt x="12495" y="949"/>
                    <a:pt x="11908" y="380"/>
                  </a:cubicBezTo>
                  <a:cubicBezTo>
                    <a:pt x="11321" y="-188"/>
                    <a:pt x="10147" y="-188"/>
                    <a:pt x="8386" y="854"/>
                  </a:cubicBezTo>
                  <a:cubicBezTo>
                    <a:pt x="6625" y="1896"/>
                    <a:pt x="4278" y="3980"/>
                    <a:pt x="2869" y="5496"/>
                  </a:cubicBezTo>
                  <a:cubicBezTo>
                    <a:pt x="1460" y="7012"/>
                    <a:pt x="991" y="7959"/>
                    <a:pt x="521" y="9191"/>
                  </a:cubicBezTo>
                  <a:cubicBezTo>
                    <a:pt x="52" y="10423"/>
                    <a:pt x="-418" y="11938"/>
                    <a:pt x="639" y="12791"/>
                  </a:cubicBezTo>
                  <a:cubicBezTo>
                    <a:pt x="1695" y="13644"/>
                    <a:pt x="4278" y="13833"/>
                    <a:pt x="7565" y="13928"/>
                  </a:cubicBezTo>
                  <a:cubicBezTo>
                    <a:pt x="10852" y="14023"/>
                    <a:pt x="14843" y="14023"/>
                    <a:pt x="17308" y="14307"/>
                  </a:cubicBezTo>
                  <a:cubicBezTo>
                    <a:pt x="19773" y="14591"/>
                    <a:pt x="20712" y="15159"/>
                    <a:pt x="20947" y="15917"/>
                  </a:cubicBezTo>
                  <a:cubicBezTo>
                    <a:pt x="21182" y="16675"/>
                    <a:pt x="20712" y="17623"/>
                    <a:pt x="18247" y="18570"/>
                  </a:cubicBezTo>
                  <a:cubicBezTo>
                    <a:pt x="15782" y="19517"/>
                    <a:pt x="11321" y="20465"/>
                    <a:pt x="6860" y="2141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0" name="Line"/>
            <p:cNvSpPr/>
            <p:nvPr/>
          </p:nvSpPr>
          <p:spPr>
            <a:xfrm>
              <a:off x="10898337" y="2887937"/>
              <a:ext cx="749614" cy="322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80" extrusionOk="0">
                  <a:moveTo>
                    <a:pt x="2308" y="6843"/>
                  </a:moveTo>
                  <a:cubicBezTo>
                    <a:pt x="1842" y="6235"/>
                    <a:pt x="1375" y="5626"/>
                    <a:pt x="1042" y="6007"/>
                  </a:cubicBezTo>
                  <a:cubicBezTo>
                    <a:pt x="708" y="6387"/>
                    <a:pt x="508" y="7756"/>
                    <a:pt x="342" y="10038"/>
                  </a:cubicBezTo>
                  <a:cubicBezTo>
                    <a:pt x="175" y="12319"/>
                    <a:pt x="42" y="15514"/>
                    <a:pt x="8" y="17491"/>
                  </a:cubicBezTo>
                  <a:cubicBezTo>
                    <a:pt x="-25" y="19469"/>
                    <a:pt x="42" y="20229"/>
                    <a:pt x="275" y="20609"/>
                  </a:cubicBezTo>
                  <a:cubicBezTo>
                    <a:pt x="508" y="20990"/>
                    <a:pt x="908" y="20990"/>
                    <a:pt x="1608" y="19773"/>
                  </a:cubicBezTo>
                  <a:cubicBezTo>
                    <a:pt x="2308" y="18556"/>
                    <a:pt x="3308" y="16122"/>
                    <a:pt x="3975" y="13308"/>
                  </a:cubicBezTo>
                  <a:cubicBezTo>
                    <a:pt x="4642" y="10494"/>
                    <a:pt x="4975" y="7300"/>
                    <a:pt x="5208" y="4790"/>
                  </a:cubicBezTo>
                  <a:cubicBezTo>
                    <a:pt x="5442" y="2280"/>
                    <a:pt x="5575" y="455"/>
                    <a:pt x="5675" y="74"/>
                  </a:cubicBezTo>
                  <a:cubicBezTo>
                    <a:pt x="5775" y="-306"/>
                    <a:pt x="5842" y="759"/>
                    <a:pt x="5675" y="3649"/>
                  </a:cubicBezTo>
                  <a:cubicBezTo>
                    <a:pt x="5508" y="6539"/>
                    <a:pt x="5108" y="11255"/>
                    <a:pt x="4875" y="13993"/>
                  </a:cubicBezTo>
                  <a:cubicBezTo>
                    <a:pt x="4642" y="16731"/>
                    <a:pt x="4575" y="17491"/>
                    <a:pt x="4542" y="18328"/>
                  </a:cubicBezTo>
                  <a:cubicBezTo>
                    <a:pt x="4508" y="19164"/>
                    <a:pt x="4508" y="20077"/>
                    <a:pt x="4675" y="20609"/>
                  </a:cubicBezTo>
                  <a:cubicBezTo>
                    <a:pt x="4842" y="21142"/>
                    <a:pt x="5175" y="21294"/>
                    <a:pt x="5608" y="20686"/>
                  </a:cubicBezTo>
                  <a:cubicBezTo>
                    <a:pt x="6042" y="20077"/>
                    <a:pt x="6575" y="18708"/>
                    <a:pt x="6975" y="17491"/>
                  </a:cubicBezTo>
                  <a:cubicBezTo>
                    <a:pt x="7375" y="16274"/>
                    <a:pt x="7642" y="15209"/>
                    <a:pt x="7942" y="14221"/>
                  </a:cubicBezTo>
                  <a:cubicBezTo>
                    <a:pt x="8242" y="13232"/>
                    <a:pt x="8575" y="12319"/>
                    <a:pt x="8875" y="12091"/>
                  </a:cubicBezTo>
                  <a:cubicBezTo>
                    <a:pt x="9175" y="11863"/>
                    <a:pt x="9442" y="12319"/>
                    <a:pt x="9575" y="12928"/>
                  </a:cubicBezTo>
                  <a:cubicBezTo>
                    <a:pt x="9708" y="13536"/>
                    <a:pt x="9708" y="14297"/>
                    <a:pt x="9708" y="15362"/>
                  </a:cubicBezTo>
                  <a:cubicBezTo>
                    <a:pt x="9708" y="16426"/>
                    <a:pt x="9708" y="17795"/>
                    <a:pt x="9775" y="18100"/>
                  </a:cubicBezTo>
                  <a:cubicBezTo>
                    <a:pt x="9842" y="18404"/>
                    <a:pt x="9975" y="17643"/>
                    <a:pt x="10175" y="16502"/>
                  </a:cubicBezTo>
                  <a:cubicBezTo>
                    <a:pt x="10375" y="15362"/>
                    <a:pt x="10642" y="13840"/>
                    <a:pt x="10908" y="12852"/>
                  </a:cubicBezTo>
                  <a:cubicBezTo>
                    <a:pt x="11175" y="11863"/>
                    <a:pt x="11442" y="11407"/>
                    <a:pt x="11742" y="11179"/>
                  </a:cubicBezTo>
                  <a:cubicBezTo>
                    <a:pt x="12042" y="10950"/>
                    <a:pt x="12375" y="10950"/>
                    <a:pt x="12575" y="11331"/>
                  </a:cubicBezTo>
                  <a:cubicBezTo>
                    <a:pt x="12775" y="11711"/>
                    <a:pt x="12842" y="12471"/>
                    <a:pt x="12875" y="13232"/>
                  </a:cubicBezTo>
                  <a:cubicBezTo>
                    <a:pt x="12908" y="13993"/>
                    <a:pt x="12908" y="14753"/>
                    <a:pt x="12908" y="15818"/>
                  </a:cubicBezTo>
                  <a:cubicBezTo>
                    <a:pt x="12908" y="16883"/>
                    <a:pt x="12908" y="18252"/>
                    <a:pt x="13075" y="18784"/>
                  </a:cubicBezTo>
                  <a:cubicBezTo>
                    <a:pt x="13242" y="19317"/>
                    <a:pt x="13575" y="19012"/>
                    <a:pt x="14008" y="17871"/>
                  </a:cubicBezTo>
                  <a:cubicBezTo>
                    <a:pt x="14442" y="16731"/>
                    <a:pt x="14975" y="14753"/>
                    <a:pt x="15242" y="13384"/>
                  </a:cubicBezTo>
                  <a:cubicBezTo>
                    <a:pt x="15508" y="12015"/>
                    <a:pt x="15508" y="11255"/>
                    <a:pt x="15342" y="10722"/>
                  </a:cubicBezTo>
                  <a:cubicBezTo>
                    <a:pt x="15175" y="10190"/>
                    <a:pt x="14842" y="9886"/>
                    <a:pt x="14342" y="9886"/>
                  </a:cubicBezTo>
                  <a:cubicBezTo>
                    <a:pt x="13842" y="9886"/>
                    <a:pt x="13175" y="10190"/>
                    <a:pt x="12708" y="10570"/>
                  </a:cubicBezTo>
                  <a:cubicBezTo>
                    <a:pt x="12242" y="10950"/>
                    <a:pt x="11975" y="11407"/>
                    <a:pt x="12042" y="11559"/>
                  </a:cubicBezTo>
                  <a:cubicBezTo>
                    <a:pt x="12108" y="11711"/>
                    <a:pt x="12508" y="11559"/>
                    <a:pt x="13008" y="11026"/>
                  </a:cubicBezTo>
                  <a:cubicBezTo>
                    <a:pt x="13508" y="10494"/>
                    <a:pt x="14108" y="9581"/>
                    <a:pt x="14542" y="8897"/>
                  </a:cubicBezTo>
                  <a:cubicBezTo>
                    <a:pt x="14975" y="8212"/>
                    <a:pt x="15242" y="7756"/>
                    <a:pt x="15542" y="7300"/>
                  </a:cubicBezTo>
                  <a:cubicBezTo>
                    <a:pt x="15842" y="6843"/>
                    <a:pt x="16175" y="6387"/>
                    <a:pt x="16442" y="6463"/>
                  </a:cubicBezTo>
                  <a:cubicBezTo>
                    <a:pt x="16708" y="6539"/>
                    <a:pt x="16908" y="7148"/>
                    <a:pt x="16942" y="8440"/>
                  </a:cubicBezTo>
                  <a:cubicBezTo>
                    <a:pt x="16975" y="9733"/>
                    <a:pt x="16842" y="11711"/>
                    <a:pt x="16775" y="13080"/>
                  </a:cubicBezTo>
                  <a:cubicBezTo>
                    <a:pt x="16708" y="14449"/>
                    <a:pt x="16708" y="15209"/>
                    <a:pt x="16875" y="15590"/>
                  </a:cubicBezTo>
                  <a:cubicBezTo>
                    <a:pt x="17042" y="15970"/>
                    <a:pt x="17375" y="15970"/>
                    <a:pt x="17975" y="15666"/>
                  </a:cubicBezTo>
                  <a:cubicBezTo>
                    <a:pt x="18575" y="15362"/>
                    <a:pt x="19442" y="14753"/>
                    <a:pt x="20142" y="14069"/>
                  </a:cubicBezTo>
                  <a:cubicBezTo>
                    <a:pt x="20842" y="13384"/>
                    <a:pt x="21375" y="12624"/>
                    <a:pt x="21475" y="12243"/>
                  </a:cubicBezTo>
                  <a:cubicBezTo>
                    <a:pt x="21575" y="11863"/>
                    <a:pt x="21242" y="11863"/>
                    <a:pt x="20675" y="12015"/>
                  </a:cubicBezTo>
                  <a:cubicBezTo>
                    <a:pt x="20108" y="12167"/>
                    <a:pt x="19308" y="12471"/>
                    <a:pt x="18742" y="12548"/>
                  </a:cubicBezTo>
                  <a:cubicBezTo>
                    <a:pt x="18175" y="12624"/>
                    <a:pt x="17842" y="12471"/>
                    <a:pt x="17808" y="12091"/>
                  </a:cubicBezTo>
                  <a:cubicBezTo>
                    <a:pt x="17775" y="11711"/>
                    <a:pt x="18042" y="11102"/>
                    <a:pt x="18308" y="104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1" name="Line"/>
            <p:cNvSpPr/>
            <p:nvPr/>
          </p:nvSpPr>
          <p:spPr>
            <a:xfrm>
              <a:off x="11763795" y="2769323"/>
              <a:ext cx="1724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3818" y="0"/>
                  </a:moveTo>
                  <a:cubicBezTo>
                    <a:pt x="1118" y="3655"/>
                    <a:pt x="-1582" y="7311"/>
                    <a:pt x="1118" y="10911"/>
                  </a:cubicBezTo>
                  <a:cubicBezTo>
                    <a:pt x="3818" y="14511"/>
                    <a:pt x="11918" y="18055"/>
                    <a:pt x="20018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2" name="Line"/>
            <p:cNvSpPr/>
            <p:nvPr/>
          </p:nvSpPr>
          <p:spPr>
            <a:xfrm>
              <a:off x="8421409" y="3525495"/>
              <a:ext cx="237072" cy="37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6" h="21307" extrusionOk="0">
                  <a:moveTo>
                    <a:pt x="12227" y="4187"/>
                  </a:moveTo>
                  <a:cubicBezTo>
                    <a:pt x="12434" y="3529"/>
                    <a:pt x="12642" y="2870"/>
                    <a:pt x="12746" y="2146"/>
                  </a:cubicBezTo>
                  <a:cubicBezTo>
                    <a:pt x="12850" y="1421"/>
                    <a:pt x="12850" y="631"/>
                    <a:pt x="12330" y="236"/>
                  </a:cubicBezTo>
                  <a:cubicBezTo>
                    <a:pt x="11811" y="-159"/>
                    <a:pt x="10773" y="-159"/>
                    <a:pt x="8800" y="1026"/>
                  </a:cubicBezTo>
                  <a:cubicBezTo>
                    <a:pt x="6827" y="2212"/>
                    <a:pt x="3919" y="4582"/>
                    <a:pt x="2153" y="6361"/>
                  </a:cubicBezTo>
                  <a:cubicBezTo>
                    <a:pt x="388" y="8139"/>
                    <a:pt x="-235" y="9324"/>
                    <a:pt x="77" y="10509"/>
                  </a:cubicBezTo>
                  <a:cubicBezTo>
                    <a:pt x="388" y="11695"/>
                    <a:pt x="1634" y="12880"/>
                    <a:pt x="4438" y="13604"/>
                  </a:cubicBezTo>
                  <a:cubicBezTo>
                    <a:pt x="7242" y="14329"/>
                    <a:pt x="11603" y="14592"/>
                    <a:pt x="14303" y="14856"/>
                  </a:cubicBezTo>
                  <a:cubicBezTo>
                    <a:pt x="17003" y="15119"/>
                    <a:pt x="18042" y="15382"/>
                    <a:pt x="18977" y="15778"/>
                  </a:cubicBezTo>
                  <a:cubicBezTo>
                    <a:pt x="19911" y="16173"/>
                    <a:pt x="20742" y="16700"/>
                    <a:pt x="21053" y="17292"/>
                  </a:cubicBezTo>
                  <a:cubicBezTo>
                    <a:pt x="21365" y="17885"/>
                    <a:pt x="21157" y="18543"/>
                    <a:pt x="19496" y="19268"/>
                  </a:cubicBezTo>
                  <a:cubicBezTo>
                    <a:pt x="17834" y="19992"/>
                    <a:pt x="14719" y="20782"/>
                    <a:pt x="12538" y="21112"/>
                  </a:cubicBezTo>
                  <a:cubicBezTo>
                    <a:pt x="10357" y="21441"/>
                    <a:pt x="9111" y="21309"/>
                    <a:pt x="8488" y="21046"/>
                  </a:cubicBezTo>
                  <a:cubicBezTo>
                    <a:pt x="7865" y="20782"/>
                    <a:pt x="7865" y="20387"/>
                    <a:pt x="7865" y="199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3" name="Line"/>
            <p:cNvSpPr/>
            <p:nvPr/>
          </p:nvSpPr>
          <p:spPr>
            <a:xfrm>
              <a:off x="8652367" y="3592447"/>
              <a:ext cx="331443" cy="297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458" extrusionOk="0">
                  <a:moveTo>
                    <a:pt x="4765" y="0"/>
                  </a:moveTo>
                  <a:cubicBezTo>
                    <a:pt x="4614" y="5191"/>
                    <a:pt x="4462" y="10381"/>
                    <a:pt x="4387" y="13395"/>
                  </a:cubicBezTo>
                  <a:cubicBezTo>
                    <a:pt x="4311" y="16409"/>
                    <a:pt x="4311" y="17246"/>
                    <a:pt x="4160" y="18084"/>
                  </a:cubicBezTo>
                  <a:cubicBezTo>
                    <a:pt x="4009" y="18921"/>
                    <a:pt x="3707" y="19758"/>
                    <a:pt x="3179" y="20093"/>
                  </a:cubicBezTo>
                  <a:cubicBezTo>
                    <a:pt x="2650" y="20428"/>
                    <a:pt x="1895" y="20260"/>
                    <a:pt x="1215" y="19842"/>
                  </a:cubicBezTo>
                  <a:cubicBezTo>
                    <a:pt x="535" y="19423"/>
                    <a:pt x="-69" y="18753"/>
                    <a:pt x="7" y="18251"/>
                  </a:cubicBezTo>
                  <a:cubicBezTo>
                    <a:pt x="82" y="17749"/>
                    <a:pt x="837" y="17414"/>
                    <a:pt x="1744" y="17247"/>
                  </a:cubicBezTo>
                  <a:cubicBezTo>
                    <a:pt x="2650" y="17079"/>
                    <a:pt x="3707" y="17079"/>
                    <a:pt x="4538" y="16744"/>
                  </a:cubicBezTo>
                  <a:cubicBezTo>
                    <a:pt x="5369" y="16409"/>
                    <a:pt x="5973" y="15740"/>
                    <a:pt x="6577" y="15153"/>
                  </a:cubicBezTo>
                  <a:cubicBezTo>
                    <a:pt x="7181" y="14567"/>
                    <a:pt x="7786" y="14065"/>
                    <a:pt x="8314" y="14233"/>
                  </a:cubicBezTo>
                  <a:cubicBezTo>
                    <a:pt x="8843" y="14400"/>
                    <a:pt x="9296" y="15237"/>
                    <a:pt x="9749" y="16242"/>
                  </a:cubicBezTo>
                  <a:cubicBezTo>
                    <a:pt x="10202" y="17247"/>
                    <a:pt x="10655" y="18419"/>
                    <a:pt x="11109" y="19340"/>
                  </a:cubicBezTo>
                  <a:cubicBezTo>
                    <a:pt x="11562" y="20260"/>
                    <a:pt x="12015" y="20930"/>
                    <a:pt x="12770" y="21265"/>
                  </a:cubicBezTo>
                  <a:cubicBezTo>
                    <a:pt x="13525" y="21600"/>
                    <a:pt x="14583" y="21600"/>
                    <a:pt x="16018" y="20428"/>
                  </a:cubicBezTo>
                  <a:cubicBezTo>
                    <a:pt x="17453" y="19256"/>
                    <a:pt x="19265" y="16912"/>
                    <a:pt x="20247" y="14484"/>
                  </a:cubicBezTo>
                  <a:cubicBezTo>
                    <a:pt x="21229" y="12056"/>
                    <a:pt x="21380" y="9544"/>
                    <a:pt x="21531" y="70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4" name="Line"/>
            <p:cNvSpPr/>
            <p:nvPr/>
          </p:nvSpPr>
          <p:spPr>
            <a:xfrm>
              <a:off x="9026130" y="3566614"/>
              <a:ext cx="613389" cy="344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353" extrusionOk="0">
                  <a:moveTo>
                    <a:pt x="3911" y="1600"/>
                  </a:moveTo>
                  <a:cubicBezTo>
                    <a:pt x="3993" y="736"/>
                    <a:pt x="4075" y="-128"/>
                    <a:pt x="4198" y="16"/>
                  </a:cubicBezTo>
                  <a:cubicBezTo>
                    <a:pt x="4320" y="160"/>
                    <a:pt x="4484" y="1312"/>
                    <a:pt x="4607" y="4264"/>
                  </a:cubicBezTo>
                  <a:cubicBezTo>
                    <a:pt x="4729" y="7216"/>
                    <a:pt x="4811" y="11968"/>
                    <a:pt x="4893" y="14704"/>
                  </a:cubicBezTo>
                  <a:cubicBezTo>
                    <a:pt x="4975" y="17440"/>
                    <a:pt x="5057" y="18160"/>
                    <a:pt x="5057" y="18160"/>
                  </a:cubicBezTo>
                  <a:cubicBezTo>
                    <a:pt x="5057" y="18160"/>
                    <a:pt x="4975" y="17440"/>
                    <a:pt x="4607" y="16576"/>
                  </a:cubicBezTo>
                  <a:cubicBezTo>
                    <a:pt x="4239" y="15712"/>
                    <a:pt x="3584" y="14704"/>
                    <a:pt x="3011" y="14200"/>
                  </a:cubicBezTo>
                  <a:cubicBezTo>
                    <a:pt x="2439" y="13696"/>
                    <a:pt x="1948" y="13696"/>
                    <a:pt x="1498" y="13840"/>
                  </a:cubicBezTo>
                  <a:cubicBezTo>
                    <a:pt x="1048" y="13984"/>
                    <a:pt x="639" y="14272"/>
                    <a:pt x="393" y="14848"/>
                  </a:cubicBezTo>
                  <a:cubicBezTo>
                    <a:pt x="148" y="15424"/>
                    <a:pt x="66" y="16288"/>
                    <a:pt x="25" y="17152"/>
                  </a:cubicBezTo>
                  <a:cubicBezTo>
                    <a:pt x="-16" y="18016"/>
                    <a:pt x="-16" y="18880"/>
                    <a:pt x="107" y="19600"/>
                  </a:cubicBezTo>
                  <a:cubicBezTo>
                    <a:pt x="229" y="20320"/>
                    <a:pt x="475" y="20896"/>
                    <a:pt x="1089" y="21184"/>
                  </a:cubicBezTo>
                  <a:cubicBezTo>
                    <a:pt x="1702" y="21472"/>
                    <a:pt x="2684" y="21472"/>
                    <a:pt x="4157" y="20536"/>
                  </a:cubicBezTo>
                  <a:cubicBezTo>
                    <a:pt x="5629" y="19600"/>
                    <a:pt x="7593" y="17728"/>
                    <a:pt x="8861" y="16288"/>
                  </a:cubicBezTo>
                  <a:cubicBezTo>
                    <a:pt x="10129" y="14848"/>
                    <a:pt x="10702" y="13840"/>
                    <a:pt x="11111" y="12976"/>
                  </a:cubicBezTo>
                  <a:cubicBezTo>
                    <a:pt x="11520" y="12112"/>
                    <a:pt x="11766" y="11392"/>
                    <a:pt x="11725" y="11464"/>
                  </a:cubicBezTo>
                  <a:cubicBezTo>
                    <a:pt x="11684" y="11536"/>
                    <a:pt x="11357" y="12400"/>
                    <a:pt x="11029" y="13480"/>
                  </a:cubicBezTo>
                  <a:cubicBezTo>
                    <a:pt x="10702" y="14560"/>
                    <a:pt x="10375" y="15856"/>
                    <a:pt x="10170" y="16936"/>
                  </a:cubicBezTo>
                  <a:cubicBezTo>
                    <a:pt x="9966" y="18016"/>
                    <a:pt x="9884" y="18880"/>
                    <a:pt x="10007" y="19528"/>
                  </a:cubicBezTo>
                  <a:cubicBezTo>
                    <a:pt x="10129" y="20176"/>
                    <a:pt x="10457" y="20608"/>
                    <a:pt x="10825" y="20752"/>
                  </a:cubicBezTo>
                  <a:cubicBezTo>
                    <a:pt x="11193" y="20896"/>
                    <a:pt x="11602" y="20752"/>
                    <a:pt x="12298" y="19384"/>
                  </a:cubicBezTo>
                  <a:cubicBezTo>
                    <a:pt x="12993" y="18016"/>
                    <a:pt x="13975" y="15424"/>
                    <a:pt x="14589" y="13840"/>
                  </a:cubicBezTo>
                  <a:cubicBezTo>
                    <a:pt x="15202" y="12256"/>
                    <a:pt x="15448" y="11680"/>
                    <a:pt x="15611" y="11752"/>
                  </a:cubicBezTo>
                  <a:cubicBezTo>
                    <a:pt x="15775" y="11824"/>
                    <a:pt x="15857" y="12544"/>
                    <a:pt x="15898" y="13336"/>
                  </a:cubicBezTo>
                  <a:cubicBezTo>
                    <a:pt x="15939" y="14128"/>
                    <a:pt x="15939" y="14992"/>
                    <a:pt x="15939" y="15784"/>
                  </a:cubicBezTo>
                  <a:cubicBezTo>
                    <a:pt x="15939" y="16576"/>
                    <a:pt x="15939" y="17296"/>
                    <a:pt x="16143" y="17584"/>
                  </a:cubicBezTo>
                  <a:cubicBezTo>
                    <a:pt x="16348" y="17872"/>
                    <a:pt x="16757" y="17728"/>
                    <a:pt x="17207" y="16864"/>
                  </a:cubicBezTo>
                  <a:cubicBezTo>
                    <a:pt x="17657" y="16000"/>
                    <a:pt x="18148" y="14416"/>
                    <a:pt x="18557" y="13336"/>
                  </a:cubicBezTo>
                  <a:cubicBezTo>
                    <a:pt x="18966" y="12256"/>
                    <a:pt x="19293" y="11680"/>
                    <a:pt x="19579" y="11896"/>
                  </a:cubicBezTo>
                  <a:cubicBezTo>
                    <a:pt x="19866" y="12112"/>
                    <a:pt x="20111" y="13120"/>
                    <a:pt x="20234" y="14128"/>
                  </a:cubicBezTo>
                  <a:cubicBezTo>
                    <a:pt x="20357" y="15136"/>
                    <a:pt x="20357" y="16144"/>
                    <a:pt x="20357" y="17008"/>
                  </a:cubicBezTo>
                  <a:cubicBezTo>
                    <a:pt x="20357" y="17872"/>
                    <a:pt x="20357" y="18592"/>
                    <a:pt x="20561" y="18592"/>
                  </a:cubicBezTo>
                  <a:cubicBezTo>
                    <a:pt x="20766" y="18592"/>
                    <a:pt x="21175" y="17872"/>
                    <a:pt x="21584" y="171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5" name="Line"/>
            <p:cNvSpPr/>
            <p:nvPr/>
          </p:nvSpPr>
          <p:spPr>
            <a:xfrm>
              <a:off x="9652229" y="3585471"/>
              <a:ext cx="413992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600" extrusionOk="0">
                  <a:moveTo>
                    <a:pt x="4384" y="0"/>
                  </a:moveTo>
                  <a:cubicBezTo>
                    <a:pt x="4984" y="138"/>
                    <a:pt x="5584" y="277"/>
                    <a:pt x="5944" y="1246"/>
                  </a:cubicBezTo>
                  <a:cubicBezTo>
                    <a:pt x="6304" y="2215"/>
                    <a:pt x="6424" y="4015"/>
                    <a:pt x="6364" y="6369"/>
                  </a:cubicBezTo>
                  <a:cubicBezTo>
                    <a:pt x="6304" y="8723"/>
                    <a:pt x="6064" y="11631"/>
                    <a:pt x="5944" y="13431"/>
                  </a:cubicBezTo>
                  <a:cubicBezTo>
                    <a:pt x="5824" y="15231"/>
                    <a:pt x="5824" y="15923"/>
                    <a:pt x="5524" y="16131"/>
                  </a:cubicBezTo>
                  <a:cubicBezTo>
                    <a:pt x="5224" y="16338"/>
                    <a:pt x="4624" y="16062"/>
                    <a:pt x="3904" y="15438"/>
                  </a:cubicBezTo>
                  <a:cubicBezTo>
                    <a:pt x="3184" y="14815"/>
                    <a:pt x="2344" y="13846"/>
                    <a:pt x="1564" y="13085"/>
                  </a:cubicBezTo>
                  <a:cubicBezTo>
                    <a:pt x="784" y="12323"/>
                    <a:pt x="64" y="11769"/>
                    <a:pt x="4" y="11354"/>
                  </a:cubicBezTo>
                  <a:cubicBezTo>
                    <a:pt x="-56" y="10938"/>
                    <a:pt x="544" y="10662"/>
                    <a:pt x="2824" y="9762"/>
                  </a:cubicBezTo>
                  <a:cubicBezTo>
                    <a:pt x="5104" y="8862"/>
                    <a:pt x="9064" y="7338"/>
                    <a:pt x="11524" y="6369"/>
                  </a:cubicBezTo>
                  <a:cubicBezTo>
                    <a:pt x="13984" y="5400"/>
                    <a:pt x="14944" y="4985"/>
                    <a:pt x="15064" y="5123"/>
                  </a:cubicBezTo>
                  <a:cubicBezTo>
                    <a:pt x="15184" y="5262"/>
                    <a:pt x="14464" y="5954"/>
                    <a:pt x="13804" y="6646"/>
                  </a:cubicBezTo>
                  <a:cubicBezTo>
                    <a:pt x="13144" y="7338"/>
                    <a:pt x="12544" y="8031"/>
                    <a:pt x="12124" y="8723"/>
                  </a:cubicBezTo>
                  <a:cubicBezTo>
                    <a:pt x="11704" y="9415"/>
                    <a:pt x="11464" y="10108"/>
                    <a:pt x="11644" y="10662"/>
                  </a:cubicBezTo>
                  <a:cubicBezTo>
                    <a:pt x="11824" y="11215"/>
                    <a:pt x="12424" y="11631"/>
                    <a:pt x="13744" y="11908"/>
                  </a:cubicBezTo>
                  <a:cubicBezTo>
                    <a:pt x="15064" y="12185"/>
                    <a:pt x="17104" y="12323"/>
                    <a:pt x="18484" y="12531"/>
                  </a:cubicBezTo>
                  <a:cubicBezTo>
                    <a:pt x="19864" y="12738"/>
                    <a:pt x="20584" y="13015"/>
                    <a:pt x="21004" y="13500"/>
                  </a:cubicBezTo>
                  <a:cubicBezTo>
                    <a:pt x="21424" y="13985"/>
                    <a:pt x="21544" y="14677"/>
                    <a:pt x="21004" y="15369"/>
                  </a:cubicBezTo>
                  <a:cubicBezTo>
                    <a:pt x="20464" y="16062"/>
                    <a:pt x="19264" y="16754"/>
                    <a:pt x="16984" y="17792"/>
                  </a:cubicBezTo>
                  <a:cubicBezTo>
                    <a:pt x="14704" y="18831"/>
                    <a:pt x="11344" y="20215"/>
                    <a:pt x="7984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6" name="Line"/>
            <p:cNvSpPr/>
            <p:nvPr/>
          </p:nvSpPr>
          <p:spPr>
            <a:xfrm>
              <a:off x="10365381" y="3607493"/>
              <a:ext cx="256150" cy="238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299" extrusionOk="0">
                  <a:moveTo>
                    <a:pt x="2302" y="7379"/>
                  </a:moveTo>
                  <a:cubicBezTo>
                    <a:pt x="1718" y="6548"/>
                    <a:pt x="1135" y="5717"/>
                    <a:pt x="745" y="5821"/>
                  </a:cubicBezTo>
                  <a:cubicBezTo>
                    <a:pt x="356" y="5925"/>
                    <a:pt x="162" y="6964"/>
                    <a:pt x="64" y="9248"/>
                  </a:cubicBezTo>
                  <a:cubicBezTo>
                    <a:pt x="-33" y="11533"/>
                    <a:pt x="-33" y="15064"/>
                    <a:pt x="162" y="17348"/>
                  </a:cubicBezTo>
                  <a:cubicBezTo>
                    <a:pt x="356" y="19633"/>
                    <a:pt x="745" y="20671"/>
                    <a:pt x="1913" y="21087"/>
                  </a:cubicBezTo>
                  <a:cubicBezTo>
                    <a:pt x="3080" y="21502"/>
                    <a:pt x="5026" y="21294"/>
                    <a:pt x="6291" y="20567"/>
                  </a:cubicBezTo>
                  <a:cubicBezTo>
                    <a:pt x="7556" y="19840"/>
                    <a:pt x="8140" y="18594"/>
                    <a:pt x="8626" y="17348"/>
                  </a:cubicBezTo>
                  <a:cubicBezTo>
                    <a:pt x="9113" y="16102"/>
                    <a:pt x="9502" y="14856"/>
                    <a:pt x="9891" y="14752"/>
                  </a:cubicBezTo>
                  <a:cubicBezTo>
                    <a:pt x="10281" y="14648"/>
                    <a:pt x="10670" y="15687"/>
                    <a:pt x="10962" y="16725"/>
                  </a:cubicBezTo>
                  <a:cubicBezTo>
                    <a:pt x="11253" y="17764"/>
                    <a:pt x="11448" y="18802"/>
                    <a:pt x="12032" y="19321"/>
                  </a:cubicBezTo>
                  <a:cubicBezTo>
                    <a:pt x="12616" y="19840"/>
                    <a:pt x="13589" y="19840"/>
                    <a:pt x="15243" y="18490"/>
                  </a:cubicBezTo>
                  <a:cubicBezTo>
                    <a:pt x="16897" y="17140"/>
                    <a:pt x="19232" y="14440"/>
                    <a:pt x="20399" y="11637"/>
                  </a:cubicBezTo>
                  <a:cubicBezTo>
                    <a:pt x="21567" y="8833"/>
                    <a:pt x="21567" y="5925"/>
                    <a:pt x="21275" y="3744"/>
                  </a:cubicBezTo>
                  <a:cubicBezTo>
                    <a:pt x="20983" y="1564"/>
                    <a:pt x="20399" y="110"/>
                    <a:pt x="20205" y="6"/>
                  </a:cubicBezTo>
                  <a:cubicBezTo>
                    <a:pt x="20010" y="-98"/>
                    <a:pt x="20205" y="1148"/>
                    <a:pt x="20399" y="2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7" name="Line"/>
            <p:cNvSpPr/>
            <p:nvPr/>
          </p:nvSpPr>
          <p:spPr>
            <a:xfrm>
              <a:off x="10686152" y="3479198"/>
              <a:ext cx="408095" cy="382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286" extrusionOk="0">
                  <a:moveTo>
                    <a:pt x="351" y="1643"/>
                  </a:moveTo>
                  <a:cubicBezTo>
                    <a:pt x="229" y="737"/>
                    <a:pt x="107" y="-168"/>
                    <a:pt x="46" y="26"/>
                  </a:cubicBezTo>
                  <a:cubicBezTo>
                    <a:pt x="-15" y="220"/>
                    <a:pt x="-15" y="1513"/>
                    <a:pt x="46" y="3971"/>
                  </a:cubicBezTo>
                  <a:cubicBezTo>
                    <a:pt x="107" y="6428"/>
                    <a:pt x="229" y="10050"/>
                    <a:pt x="290" y="12572"/>
                  </a:cubicBezTo>
                  <a:cubicBezTo>
                    <a:pt x="351" y="15094"/>
                    <a:pt x="351" y="16517"/>
                    <a:pt x="412" y="17616"/>
                  </a:cubicBezTo>
                  <a:cubicBezTo>
                    <a:pt x="473" y="18716"/>
                    <a:pt x="595" y="19492"/>
                    <a:pt x="900" y="19621"/>
                  </a:cubicBezTo>
                  <a:cubicBezTo>
                    <a:pt x="1205" y="19751"/>
                    <a:pt x="1693" y="19233"/>
                    <a:pt x="2487" y="17875"/>
                  </a:cubicBezTo>
                  <a:cubicBezTo>
                    <a:pt x="3280" y="16517"/>
                    <a:pt x="4378" y="14318"/>
                    <a:pt x="5171" y="13025"/>
                  </a:cubicBezTo>
                  <a:cubicBezTo>
                    <a:pt x="5965" y="11731"/>
                    <a:pt x="6453" y="11343"/>
                    <a:pt x="6941" y="11408"/>
                  </a:cubicBezTo>
                  <a:cubicBezTo>
                    <a:pt x="7429" y="11473"/>
                    <a:pt x="7917" y="11990"/>
                    <a:pt x="8161" y="12960"/>
                  </a:cubicBezTo>
                  <a:cubicBezTo>
                    <a:pt x="8405" y="13930"/>
                    <a:pt x="8405" y="15353"/>
                    <a:pt x="8344" y="16517"/>
                  </a:cubicBezTo>
                  <a:cubicBezTo>
                    <a:pt x="8283" y="17681"/>
                    <a:pt x="8161" y="18586"/>
                    <a:pt x="8283" y="18781"/>
                  </a:cubicBezTo>
                  <a:cubicBezTo>
                    <a:pt x="8405" y="18975"/>
                    <a:pt x="8771" y="18457"/>
                    <a:pt x="9199" y="17875"/>
                  </a:cubicBezTo>
                  <a:cubicBezTo>
                    <a:pt x="9626" y="17293"/>
                    <a:pt x="10114" y="16646"/>
                    <a:pt x="10724" y="16323"/>
                  </a:cubicBezTo>
                  <a:cubicBezTo>
                    <a:pt x="11334" y="16000"/>
                    <a:pt x="12066" y="16000"/>
                    <a:pt x="12677" y="16258"/>
                  </a:cubicBezTo>
                  <a:cubicBezTo>
                    <a:pt x="13287" y="16517"/>
                    <a:pt x="13775" y="17034"/>
                    <a:pt x="14080" y="17616"/>
                  </a:cubicBezTo>
                  <a:cubicBezTo>
                    <a:pt x="14385" y="18198"/>
                    <a:pt x="14507" y="18845"/>
                    <a:pt x="14690" y="19557"/>
                  </a:cubicBezTo>
                  <a:cubicBezTo>
                    <a:pt x="14873" y="20268"/>
                    <a:pt x="15117" y="21044"/>
                    <a:pt x="15666" y="21238"/>
                  </a:cubicBezTo>
                  <a:cubicBezTo>
                    <a:pt x="16216" y="21432"/>
                    <a:pt x="17070" y="21044"/>
                    <a:pt x="18107" y="19751"/>
                  </a:cubicBezTo>
                  <a:cubicBezTo>
                    <a:pt x="19144" y="18457"/>
                    <a:pt x="20365" y="16258"/>
                    <a:pt x="20975" y="14577"/>
                  </a:cubicBezTo>
                  <a:cubicBezTo>
                    <a:pt x="21585" y="12895"/>
                    <a:pt x="21585" y="11731"/>
                    <a:pt x="20853" y="11085"/>
                  </a:cubicBezTo>
                  <a:cubicBezTo>
                    <a:pt x="20121" y="10438"/>
                    <a:pt x="18656" y="10309"/>
                    <a:pt x="17009" y="11020"/>
                  </a:cubicBezTo>
                  <a:cubicBezTo>
                    <a:pt x="15361" y="11731"/>
                    <a:pt x="13531" y="13283"/>
                    <a:pt x="11700" y="148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8" name="Line"/>
            <p:cNvSpPr/>
            <p:nvPr/>
          </p:nvSpPr>
          <p:spPr>
            <a:xfrm>
              <a:off x="9075655" y="4236530"/>
              <a:ext cx="266514" cy="24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209" extrusionOk="0">
                  <a:moveTo>
                    <a:pt x="6052" y="2180"/>
                  </a:moveTo>
                  <a:cubicBezTo>
                    <a:pt x="5307" y="1585"/>
                    <a:pt x="4562" y="991"/>
                    <a:pt x="3910" y="1189"/>
                  </a:cubicBezTo>
                  <a:cubicBezTo>
                    <a:pt x="3259" y="1387"/>
                    <a:pt x="2700" y="2378"/>
                    <a:pt x="2048" y="4954"/>
                  </a:cubicBezTo>
                  <a:cubicBezTo>
                    <a:pt x="1397" y="7530"/>
                    <a:pt x="652" y="11692"/>
                    <a:pt x="279" y="14268"/>
                  </a:cubicBezTo>
                  <a:cubicBezTo>
                    <a:pt x="-93" y="16844"/>
                    <a:pt x="-93" y="17835"/>
                    <a:pt x="279" y="18628"/>
                  </a:cubicBezTo>
                  <a:cubicBezTo>
                    <a:pt x="652" y="19420"/>
                    <a:pt x="1397" y="20015"/>
                    <a:pt x="2514" y="19519"/>
                  </a:cubicBezTo>
                  <a:cubicBezTo>
                    <a:pt x="3631" y="19024"/>
                    <a:pt x="5121" y="17439"/>
                    <a:pt x="6424" y="16349"/>
                  </a:cubicBezTo>
                  <a:cubicBezTo>
                    <a:pt x="7728" y="15259"/>
                    <a:pt x="8845" y="14664"/>
                    <a:pt x="9776" y="14664"/>
                  </a:cubicBezTo>
                  <a:cubicBezTo>
                    <a:pt x="10707" y="14664"/>
                    <a:pt x="11452" y="15259"/>
                    <a:pt x="12010" y="16250"/>
                  </a:cubicBezTo>
                  <a:cubicBezTo>
                    <a:pt x="12569" y="17240"/>
                    <a:pt x="12941" y="18628"/>
                    <a:pt x="13407" y="19717"/>
                  </a:cubicBezTo>
                  <a:cubicBezTo>
                    <a:pt x="13873" y="20807"/>
                    <a:pt x="14431" y="21600"/>
                    <a:pt x="15735" y="21005"/>
                  </a:cubicBezTo>
                  <a:cubicBezTo>
                    <a:pt x="17038" y="20411"/>
                    <a:pt x="19086" y="18429"/>
                    <a:pt x="20204" y="14961"/>
                  </a:cubicBezTo>
                  <a:cubicBezTo>
                    <a:pt x="21321" y="11494"/>
                    <a:pt x="21507" y="6539"/>
                    <a:pt x="21228" y="3666"/>
                  </a:cubicBezTo>
                  <a:cubicBezTo>
                    <a:pt x="20948" y="793"/>
                    <a:pt x="20204" y="0"/>
                    <a:pt x="19552" y="0"/>
                  </a:cubicBezTo>
                  <a:cubicBezTo>
                    <a:pt x="18900" y="0"/>
                    <a:pt x="18341" y="793"/>
                    <a:pt x="18435" y="2279"/>
                  </a:cubicBezTo>
                  <a:cubicBezTo>
                    <a:pt x="18528" y="3765"/>
                    <a:pt x="19273" y="5945"/>
                    <a:pt x="20017" y="812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89" name="Line"/>
            <p:cNvSpPr/>
            <p:nvPr/>
          </p:nvSpPr>
          <p:spPr>
            <a:xfrm>
              <a:off x="9413532" y="4256056"/>
              <a:ext cx="146306" cy="215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20843" extrusionOk="0">
                  <a:moveTo>
                    <a:pt x="3386" y="5311"/>
                  </a:moveTo>
                  <a:cubicBezTo>
                    <a:pt x="2057" y="9136"/>
                    <a:pt x="728" y="12961"/>
                    <a:pt x="229" y="15548"/>
                  </a:cubicBezTo>
                  <a:cubicBezTo>
                    <a:pt x="-269" y="18136"/>
                    <a:pt x="63" y="19486"/>
                    <a:pt x="1060" y="20274"/>
                  </a:cubicBezTo>
                  <a:cubicBezTo>
                    <a:pt x="2057" y="21061"/>
                    <a:pt x="3719" y="21286"/>
                    <a:pt x="7208" y="19261"/>
                  </a:cubicBezTo>
                  <a:cubicBezTo>
                    <a:pt x="10697" y="17236"/>
                    <a:pt x="16014" y="12961"/>
                    <a:pt x="18673" y="10036"/>
                  </a:cubicBezTo>
                  <a:cubicBezTo>
                    <a:pt x="21331" y="7111"/>
                    <a:pt x="21331" y="5536"/>
                    <a:pt x="20168" y="3961"/>
                  </a:cubicBezTo>
                  <a:cubicBezTo>
                    <a:pt x="19005" y="2386"/>
                    <a:pt x="16679" y="811"/>
                    <a:pt x="14685" y="248"/>
                  </a:cubicBezTo>
                  <a:cubicBezTo>
                    <a:pt x="12691" y="-314"/>
                    <a:pt x="11029" y="136"/>
                    <a:pt x="9866" y="1036"/>
                  </a:cubicBezTo>
                  <a:cubicBezTo>
                    <a:pt x="8703" y="1936"/>
                    <a:pt x="8039" y="3286"/>
                    <a:pt x="7374" y="46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0" name="Line"/>
            <p:cNvSpPr/>
            <p:nvPr/>
          </p:nvSpPr>
          <p:spPr>
            <a:xfrm>
              <a:off x="9605252" y="4290010"/>
              <a:ext cx="159828" cy="172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4" extrusionOk="0">
                  <a:moveTo>
                    <a:pt x="857" y="5184"/>
                  </a:moveTo>
                  <a:cubicBezTo>
                    <a:pt x="544" y="9216"/>
                    <a:pt x="231" y="13248"/>
                    <a:pt x="75" y="15984"/>
                  </a:cubicBezTo>
                  <a:cubicBezTo>
                    <a:pt x="-82" y="18720"/>
                    <a:pt x="-82" y="20160"/>
                    <a:pt x="1014" y="20880"/>
                  </a:cubicBezTo>
                  <a:cubicBezTo>
                    <a:pt x="2109" y="21600"/>
                    <a:pt x="4301" y="21600"/>
                    <a:pt x="7431" y="19872"/>
                  </a:cubicBezTo>
                  <a:cubicBezTo>
                    <a:pt x="10561" y="18144"/>
                    <a:pt x="14631" y="14688"/>
                    <a:pt x="17135" y="11088"/>
                  </a:cubicBezTo>
                  <a:cubicBezTo>
                    <a:pt x="19640" y="7488"/>
                    <a:pt x="20579" y="3744"/>
                    <a:pt x="21518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1" name="Line"/>
            <p:cNvSpPr/>
            <p:nvPr/>
          </p:nvSpPr>
          <p:spPr>
            <a:xfrm>
              <a:off x="9876689" y="4185375"/>
              <a:ext cx="83709" cy="216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0"/>
                  </a:moveTo>
                  <a:cubicBezTo>
                    <a:pt x="1200" y="5055"/>
                    <a:pt x="2400" y="10111"/>
                    <a:pt x="3000" y="13213"/>
                  </a:cubicBezTo>
                  <a:cubicBezTo>
                    <a:pt x="3600" y="16315"/>
                    <a:pt x="3600" y="17464"/>
                    <a:pt x="3900" y="18613"/>
                  </a:cubicBezTo>
                  <a:cubicBezTo>
                    <a:pt x="4200" y="19762"/>
                    <a:pt x="4800" y="20911"/>
                    <a:pt x="7800" y="21255"/>
                  </a:cubicBezTo>
                  <a:cubicBezTo>
                    <a:pt x="10800" y="21600"/>
                    <a:pt x="16200" y="21140"/>
                    <a:pt x="21600" y="2068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2" name="Line"/>
            <p:cNvSpPr/>
            <p:nvPr/>
          </p:nvSpPr>
          <p:spPr>
            <a:xfrm>
              <a:off x="9972741" y="4094692"/>
              <a:ext cx="217852" cy="344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77" extrusionOk="0">
                  <a:moveTo>
                    <a:pt x="12435" y="0"/>
                  </a:moveTo>
                  <a:cubicBezTo>
                    <a:pt x="13571" y="290"/>
                    <a:pt x="14708" y="580"/>
                    <a:pt x="15845" y="2319"/>
                  </a:cubicBezTo>
                  <a:cubicBezTo>
                    <a:pt x="16982" y="4059"/>
                    <a:pt x="18119" y="7248"/>
                    <a:pt x="18801" y="9713"/>
                  </a:cubicBezTo>
                  <a:cubicBezTo>
                    <a:pt x="19483" y="12177"/>
                    <a:pt x="19710" y="13917"/>
                    <a:pt x="19710" y="15366"/>
                  </a:cubicBezTo>
                  <a:cubicBezTo>
                    <a:pt x="19710" y="16816"/>
                    <a:pt x="19483" y="17976"/>
                    <a:pt x="18801" y="18411"/>
                  </a:cubicBezTo>
                  <a:cubicBezTo>
                    <a:pt x="18119" y="18846"/>
                    <a:pt x="16982" y="18556"/>
                    <a:pt x="14254" y="18048"/>
                  </a:cubicBezTo>
                  <a:cubicBezTo>
                    <a:pt x="11525" y="17541"/>
                    <a:pt x="7205" y="16816"/>
                    <a:pt x="4590" y="16671"/>
                  </a:cubicBezTo>
                  <a:cubicBezTo>
                    <a:pt x="1976" y="16526"/>
                    <a:pt x="1066" y="16961"/>
                    <a:pt x="498" y="17541"/>
                  </a:cubicBezTo>
                  <a:cubicBezTo>
                    <a:pt x="-71" y="18121"/>
                    <a:pt x="-298" y="18846"/>
                    <a:pt x="611" y="19570"/>
                  </a:cubicBezTo>
                  <a:cubicBezTo>
                    <a:pt x="1521" y="20295"/>
                    <a:pt x="3567" y="21020"/>
                    <a:pt x="7205" y="21310"/>
                  </a:cubicBezTo>
                  <a:cubicBezTo>
                    <a:pt x="10843" y="21600"/>
                    <a:pt x="16073" y="21455"/>
                    <a:pt x="21302" y="2131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3" name="Line"/>
            <p:cNvSpPr/>
            <p:nvPr/>
          </p:nvSpPr>
          <p:spPr>
            <a:xfrm>
              <a:off x="10518446" y="4205610"/>
              <a:ext cx="181368" cy="18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7" extrusionOk="0">
                  <a:moveTo>
                    <a:pt x="0" y="6248"/>
                  </a:moveTo>
                  <a:cubicBezTo>
                    <a:pt x="0" y="10362"/>
                    <a:pt x="0" y="14476"/>
                    <a:pt x="0" y="17176"/>
                  </a:cubicBezTo>
                  <a:cubicBezTo>
                    <a:pt x="0" y="19876"/>
                    <a:pt x="0" y="21162"/>
                    <a:pt x="415" y="20905"/>
                  </a:cubicBezTo>
                  <a:cubicBezTo>
                    <a:pt x="831" y="20648"/>
                    <a:pt x="1662" y="18848"/>
                    <a:pt x="3185" y="16019"/>
                  </a:cubicBezTo>
                  <a:cubicBezTo>
                    <a:pt x="4708" y="13191"/>
                    <a:pt x="6923" y="9333"/>
                    <a:pt x="8585" y="6376"/>
                  </a:cubicBezTo>
                  <a:cubicBezTo>
                    <a:pt x="10246" y="3419"/>
                    <a:pt x="11354" y="1362"/>
                    <a:pt x="12600" y="462"/>
                  </a:cubicBezTo>
                  <a:cubicBezTo>
                    <a:pt x="13846" y="-438"/>
                    <a:pt x="15231" y="-181"/>
                    <a:pt x="16200" y="2648"/>
                  </a:cubicBezTo>
                  <a:cubicBezTo>
                    <a:pt x="17169" y="5476"/>
                    <a:pt x="17723" y="10876"/>
                    <a:pt x="18554" y="14348"/>
                  </a:cubicBezTo>
                  <a:cubicBezTo>
                    <a:pt x="19385" y="17819"/>
                    <a:pt x="20492" y="19362"/>
                    <a:pt x="21600" y="209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4" name="Line"/>
            <p:cNvSpPr/>
            <p:nvPr/>
          </p:nvSpPr>
          <p:spPr>
            <a:xfrm>
              <a:off x="10776545" y="4248156"/>
              <a:ext cx="176119" cy="15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248" extrusionOk="0">
                  <a:moveTo>
                    <a:pt x="0" y="0"/>
                  </a:moveTo>
                  <a:cubicBezTo>
                    <a:pt x="1122" y="1252"/>
                    <a:pt x="2244" y="2504"/>
                    <a:pt x="2525" y="5009"/>
                  </a:cubicBezTo>
                  <a:cubicBezTo>
                    <a:pt x="2805" y="7513"/>
                    <a:pt x="2244" y="11270"/>
                    <a:pt x="1964" y="14243"/>
                  </a:cubicBezTo>
                  <a:cubicBezTo>
                    <a:pt x="1683" y="17217"/>
                    <a:pt x="1683" y="19409"/>
                    <a:pt x="3086" y="20504"/>
                  </a:cubicBezTo>
                  <a:cubicBezTo>
                    <a:pt x="4488" y="21600"/>
                    <a:pt x="7293" y="21600"/>
                    <a:pt x="10519" y="19722"/>
                  </a:cubicBezTo>
                  <a:cubicBezTo>
                    <a:pt x="13745" y="17843"/>
                    <a:pt x="17392" y="14087"/>
                    <a:pt x="19356" y="11426"/>
                  </a:cubicBezTo>
                  <a:cubicBezTo>
                    <a:pt x="21319" y="8765"/>
                    <a:pt x="21600" y="7200"/>
                    <a:pt x="20899" y="6261"/>
                  </a:cubicBezTo>
                  <a:cubicBezTo>
                    <a:pt x="20197" y="5322"/>
                    <a:pt x="18514" y="5009"/>
                    <a:pt x="15709" y="4852"/>
                  </a:cubicBezTo>
                  <a:cubicBezTo>
                    <a:pt x="12904" y="4696"/>
                    <a:pt x="8977" y="4696"/>
                    <a:pt x="5049" y="469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5" name="Line"/>
            <p:cNvSpPr/>
            <p:nvPr/>
          </p:nvSpPr>
          <p:spPr>
            <a:xfrm>
              <a:off x="11034643" y="4115619"/>
              <a:ext cx="20927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900"/>
                    <a:pt x="16800" y="7800"/>
                    <a:pt x="13200" y="11400"/>
                  </a:cubicBezTo>
                  <a:cubicBezTo>
                    <a:pt x="9600" y="15000"/>
                    <a:pt x="4800" y="183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6" name="Line"/>
            <p:cNvSpPr/>
            <p:nvPr/>
          </p:nvSpPr>
          <p:spPr>
            <a:xfrm>
              <a:off x="10978838" y="4275440"/>
              <a:ext cx="383660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4844" y="11375"/>
                    <a:pt x="9687" y="2735"/>
                    <a:pt x="13287" y="575"/>
                  </a:cubicBezTo>
                  <a:cubicBezTo>
                    <a:pt x="16887" y="-1585"/>
                    <a:pt x="1924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7" name="Line"/>
            <p:cNvSpPr/>
            <p:nvPr/>
          </p:nvSpPr>
          <p:spPr>
            <a:xfrm>
              <a:off x="7750397" y="4948258"/>
              <a:ext cx="322769" cy="489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352" extrusionOk="0">
                  <a:moveTo>
                    <a:pt x="13801" y="4452"/>
                  </a:moveTo>
                  <a:cubicBezTo>
                    <a:pt x="14264" y="3438"/>
                    <a:pt x="14726" y="2424"/>
                    <a:pt x="14881" y="1664"/>
                  </a:cubicBezTo>
                  <a:cubicBezTo>
                    <a:pt x="15035" y="903"/>
                    <a:pt x="14881" y="396"/>
                    <a:pt x="14418" y="143"/>
                  </a:cubicBezTo>
                  <a:cubicBezTo>
                    <a:pt x="13955" y="-111"/>
                    <a:pt x="13184" y="-111"/>
                    <a:pt x="11255" y="852"/>
                  </a:cubicBezTo>
                  <a:cubicBezTo>
                    <a:pt x="9326" y="1816"/>
                    <a:pt x="6241" y="3743"/>
                    <a:pt x="4158" y="5466"/>
                  </a:cubicBezTo>
                  <a:cubicBezTo>
                    <a:pt x="2075" y="7190"/>
                    <a:pt x="995" y="8712"/>
                    <a:pt x="455" y="9776"/>
                  </a:cubicBezTo>
                  <a:cubicBezTo>
                    <a:pt x="-85" y="10841"/>
                    <a:pt x="-85" y="11450"/>
                    <a:pt x="146" y="11957"/>
                  </a:cubicBezTo>
                  <a:cubicBezTo>
                    <a:pt x="378" y="12464"/>
                    <a:pt x="841" y="12869"/>
                    <a:pt x="2229" y="13123"/>
                  </a:cubicBezTo>
                  <a:cubicBezTo>
                    <a:pt x="3618" y="13376"/>
                    <a:pt x="5932" y="13478"/>
                    <a:pt x="8709" y="13782"/>
                  </a:cubicBezTo>
                  <a:cubicBezTo>
                    <a:pt x="11486" y="14086"/>
                    <a:pt x="14726" y="14593"/>
                    <a:pt x="16886" y="15151"/>
                  </a:cubicBezTo>
                  <a:cubicBezTo>
                    <a:pt x="19046" y="15709"/>
                    <a:pt x="20126" y="16317"/>
                    <a:pt x="20744" y="16875"/>
                  </a:cubicBezTo>
                  <a:cubicBezTo>
                    <a:pt x="21361" y="17433"/>
                    <a:pt x="21515" y="17940"/>
                    <a:pt x="21361" y="18396"/>
                  </a:cubicBezTo>
                  <a:cubicBezTo>
                    <a:pt x="21206" y="18852"/>
                    <a:pt x="20744" y="19258"/>
                    <a:pt x="18661" y="19816"/>
                  </a:cubicBezTo>
                  <a:cubicBezTo>
                    <a:pt x="16578" y="20374"/>
                    <a:pt x="12875" y="21083"/>
                    <a:pt x="10252" y="21286"/>
                  </a:cubicBezTo>
                  <a:cubicBezTo>
                    <a:pt x="7629" y="21489"/>
                    <a:pt x="6086" y="21185"/>
                    <a:pt x="4544" y="208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8" name="Line"/>
            <p:cNvSpPr/>
            <p:nvPr/>
          </p:nvSpPr>
          <p:spPr>
            <a:xfrm>
              <a:off x="8135362" y="5002898"/>
              <a:ext cx="422934" cy="420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47" extrusionOk="0">
                  <a:moveTo>
                    <a:pt x="2702" y="12256"/>
                  </a:moveTo>
                  <a:cubicBezTo>
                    <a:pt x="2702" y="11435"/>
                    <a:pt x="2702" y="10613"/>
                    <a:pt x="2525" y="10437"/>
                  </a:cubicBezTo>
                  <a:cubicBezTo>
                    <a:pt x="2348" y="10261"/>
                    <a:pt x="1994" y="10730"/>
                    <a:pt x="1462" y="12080"/>
                  </a:cubicBezTo>
                  <a:cubicBezTo>
                    <a:pt x="931" y="13430"/>
                    <a:pt x="223" y="15661"/>
                    <a:pt x="46" y="17363"/>
                  </a:cubicBezTo>
                  <a:cubicBezTo>
                    <a:pt x="-131" y="19065"/>
                    <a:pt x="223" y="20239"/>
                    <a:pt x="754" y="20826"/>
                  </a:cubicBezTo>
                  <a:cubicBezTo>
                    <a:pt x="1285" y="21413"/>
                    <a:pt x="1994" y="21413"/>
                    <a:pt x="3174" y="20650"/>
                  </a:cubicBezTo>
                  <a:cubicBezTo>
                    <a:pt x="4354" y="19887"/>
                    <a:pt x="6007" y="18361"/>
                    <a:pt x="7423" y="15602"/>
                  </a:cubicBezTo>
                  <a:cubicBezTo>
                    <a:pt x="8840" y="12843"/>
                    <a:pt x="10020" y="8852"/>
                    <a:pt x="10669" y="6446"/>
                  </a:cubicBezTo>
                  <a:cubicBezTo>
                    <a:pt x="11318" y="4039"/>
                    <a:pt x="11436" y="3217"/>
                    <a:pt x="11554" y="2278"/>
                  </a:cubicBezTo>
                  <a:cubicBezTo>
                    <a:pt x="11672" y="1339"/>
                    <a:pt x="11790" y="283"/>
                    <a:pt x="11849" y="48"/>
                  </a:cubicBezTo>
                  <a:cubicBezTo>
                    <a:pt x="11908" y="-187"/>
                    <a:pt x="11908" y="400"/>
                    <a:pt x="11849" y="2689"/>
                  </a:cubicBezTo>
                  <a:cubicBezTo>
                    <a:pt x="11790" y="4978"/>
                    <a:pt x="11672" y="8970"/>
                    <a:pt x="11672" y="11611"/>
                  </a:cubicBezTo>
                  <a:cubicBezTo>
                    <a:pt x="11672" y="14252"/>
                    <a:pt x="11790" y="15543"/>
                    <a:pt x="12026" y="16483"/>
                  </a:cubicBezTo>
                  <a:cubicBezTo>
                    <a:pt x="12262" y="17422"/>
                    <a:pt x="12617" y="18009"/>
                    <a:pt x="13089" y="18185"/>
                  </a:cubicBezTo>
                  <a:cubicBezTo>
                    <a:pt x="13561" y="18361"/>
                    <a:pt x="14151" y="18126"/>
                    <a:pt x="14800" y="17363"/>
                  </a:cubicBezTo>
                  <a:cubicBezTo>
                    <a:pt x="15449" y="16600"/>
                    <a:pt x="16158" y="15309"/>
                    <a:pt x="16689" y="14193"/>
                  </a:cubicBezTo>
                  <a:cubicBezTo>
                    <a:pt x="17220" y="13078"/>
                    <a:pt x="17574" y="12139"/>
                    <a:pt x="18046" y="11787"/>
                  </a:cubicBezTo>
                  <a:cubicBezTo>
                    <a:pt x="18518" y="11435"/>
                    <a:pt x="19108" y="11670"/>
                    <a:pt x="19698" y="12961"/>
                  </a:cubicBezTo>
                  <a:cubicBezTo>
                    <a:pt x="20289" y="14252"/>
                    <a:pt x="20879" y="16600"/>
                    <a:pt x="21469" y="18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999" name="Line"/>
            <p:cNvSpPr/>
            <p:nvPr/>
          </p:nvSpPr>
          <p:spPr>
            <a:xfrm>
              <a:off x="8579222" y="5194237"/>
              <a:ext cx="477479" cy="1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0955" extrusionOk="0">
                  <a:moveTo>
                    <a:pt x="1887" y="6617"/>
                  </a:moveTo>
                  <a:cubicBezTo>
                    <a:pt x="2412" y="6090"/>
                    <a:pt x="2936" y="5563"/>
                    <a:pt x="3303" y="5958"/>
                  </a:cubicBezTo>
                  <a:cubicBezTo>
                    <a:pt x="3670" y="6353"/>
                    <a:pt x="3880" y="7670"/>
                    <a:pt x="3932" y="9251"/>
                  </a:cubicBezTo>
                  <a:cubicBezTo>
                    <a:pt x="3984" y="10831"/>
                    <a:pt x="3880" y="12675"/>
                    <a:pt x="3775" y="14783"/>
                  </a:cubicBezTo>
                  <a:cubicBezTo>
                    <a:pt x="3670" y="16890"/>
                    <a:pt x="3565" y="19261"/>
                    <a:pt x="3775" y="20314"/>
                  </a:cubicBezTo>
                  <a:cubicBezTo>
                    <a:pt x="3984" y="21368"/>
                    <a:pt x="4509" y="21105"/>
                    <a:pt x="5400" y="19656"/>
                  </a:cubicBezTo>
                  <a:cubicBezTo>
                    <a:pt x="6291" y="18207"/>
                    <a:pt x="7550" y="15573"/>
                    <a:pt x="8388" y="13202"/>
                  </a:cubicBezTo>
                  <a:cubicBezTo>
                    <a:pt x="9227" y="10831"/>
                    <a:pt x="9647" y="8724"/>
                    <a:pt x="9909" y="7012"/>
                  </a:cubicBezTo>
                  <a:cubicBezTo>
                    <a:pt x="10171" y="5300"/>
                    <a:pt x="10276" y="3983"/>
                    <a:pt x="10066" y="3324"/>
                  </a:cubicBezTo>
                  <a:cubicBezTo>
                    <a:pt x="9856" y="2666"/>
                    <a:pt x="9332" y="2666"/>
                    <a:pt x="7812" y="3192"/>
                  </a:cubicBezTo>
                  <a:cubicBezTo>
                    <a:pt x="6291" y="3719"/>
                    <a:pt x="3775" y="4773"/>
                    <a:pt x="2202" y="5695"/>
                  </a:cubicBezTo>
                  <a:cubicBezTo>
                    <a:pt x="629" y="6617"/>
                    <a:pt x="0" y="7407"/>
                    <a:pt x="0" y="7802"/>
                  </a:cubicBezTo>
                  <a:cubicBezTo>
                    <a:pt x="0" y="8197"/>
                    <a:pt x="629" y="8197"/>
                    <a:pt x="2202" y="7144"/>
                  </a:cubicBezTo>
                  <a:cubicBezTo>
                    <a:pt x="3775" y="6090"/>
                    <a:pt x="6291" y="3983"/>
                    <a:pt x="7812" y="2666"/>
                  </a:cubicBezTo>
                  <a:cubicBezTo>
                    <a:pt x="9332" y="1348"/>
                    <a:pt x="9856" y="822"/>
                    <a:pt x="10485" y="427"/>
                  </a:cubicBezTo>
                  <a:cubicBezTo>
                    <a:pt x="11115" y="31"/>
                    <a:pt x="11849" y="-232"/>
                    <a:pt x="12216" y="295"/>
                  </a:cubicBezTo>
                  <a:cubicBezTo>
                    <a:pt x="12583" y="822"/>
                    <a:pt x="12583" y="2139"/>
                    <a:pt x="12320" y="4378"/>
                  </a:cubicBezTo>
                  <a:cubicBezTo>
                    <a:pt x="12058" y="6617"/>
                    <a:pt x="11534" y="9778"/>
                    <a:pt x="11272" y="12148"/>
                  </a:cubicBezTo>
                  <a:cubicBezTo>
                    <a:pt x="11010" y="14519"/>
                    <a:pt x="11010" y="16100"/>
                    <a:pt x="11272" y="17285"/>
                  </a:cubicBezTo>
                  <a:cubicBezTo>
                    <a:pt x="11534" y="18470"/>
                    <a:pt x="12058" y="19261"/>
                    <a:pt x="13317" y="19261"/>
                  </a:cubicBezTo>
                  <a:cubicBezTo>
                    <a:pt x="14575" y="19261"/>
                    <a:pt x="16567" y="18470"/>
                    <a:pt x="18035" y="16890"/>
                  </a:cubicBezTo>
                  <a:cubicBezTo>
                    <a:pt x="19503" y="15309"/>
                    <a:pt x="20447" y="12939"/>
                    <a:pt x="20971" y="11095"/>
                  </a:cubicBezTo>
                  <a:cubicBezTo>
                    <a:pt x="21495" y="9251"/>
                    <a:pt x="21600" y="7934"/>
                    <a:pt x="21495" y="6748"/>
                  </a:cubicBezTo>
                  <a:cubicBezTo>
                    <a:pt x="21390" y="5563"/>
                    <a:pt x="21076" y="4509"/>
                    <a:pt x="19922" y="4378"/>
                  </a:cubicBezTo>
                  <a:cubicBezTo>
                    <a:pt x="18769" y="4246"/>
                    <a:pt x="16777" y="5036"/>
                    <a:pt x="14784" y="6880"/>
                  </a:cubicBezTo>
                  <a:cubicBezTo>
                    <a:pt x="12792" y="8724"/>
                    <a:pt x="10800" y="11622"/>
                    <a:pt x="8808" y="14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0" name="Line"/>
            <p:cNvSpPr/>
            <p:nvPr/>
          </p:nvSpPr>
          <p:spPr>
            <a:xfrm>
              <a:off x="9108736" y="5028183"/>
              <a:ext cx="21562" cy="433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9" h="21546" extrusionOk="0">
                  <a:moveTo>
                    <a:pt x="589" y="1101"/>
                  </a:moveTo>
                  <a:cubicBezTo>
                    <a:pt x="2749" y="524"/>
                    <a:pt x="4909" y="-54"/>
                    <a:pt x="5989" y="4"/>
                  </a:cubicBezTo>
                  <a:cubicBezTo>
                    <a:pt x="7069" y="62"/>
                    <a:pt x="7069" y="755"/>
                    <a:pt x="4909" y="3411"/>
                  </a:cubicBezTo>
                  <a:cubicBezTo>
                    <a:pt x="2749" y="6068"/>
                    <a:pt x="-1571" y="10688"/>
                    <a:pt x="589" y="14038"/>
                  </a:cubicBezTo>
                  <a:cubicBezTo>
                    <a:pt x="2749" y="17388"/>
                    <a:pt x="11389" y="19467"/>
                    <a:pt x="20029" y="2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1" name="Line"/>
            <p:cNvSpPr/>
            <p:nvPr/>
          </p:nvSpPr>
          <p:spPr>
            <a:xfrm>
              <a:off x="9520932" y="4844474"/>
              <a:ext cx="279026" cy="493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2" extrusionOk="0">
                  <a:moveTo>
                    <a:pt x="1080" y="18627"/>
                  </a:moveTo>
                  <a:cubicBezTo>
                    <a:pt x="540" y="19031"/>
                    <a:pt x="0" y="19434"/>
                    <a:pt x="0" y="19990"/>
                  </a:cubicBezTo>
                  <a:cubicBezTo>
                    <a:pt x="0" y="20545"/>
                    <a:pt x="540" y="21251"/>
                    <a:pt x="1080" y="21403"/>
                  </a:cubicBezTo>
                  <a:cubicBezTo>
                    <a:pt x="1620" y="21554"/>
                    <a:pt x="2160" y="21150"/>
                    <a:pt x="3240" y="19586"/>
                  </a:cubicBezTo>
                  <a:cubicBezTo>
                    <a:pt x="4320" y="18021"/>
                    <a:pt x="5940" y="15296"/>
                    <a:pt x="7200" y="12369"/>
                  </a:cubicBezTo>
                  <a:cubicBezTo>
                    <a:pt x="8460" y="9442"/>
                    <a:pt x="9360" y="6313"/>
                    <a:pt x="9990" y="4345"/>
                  </a:cubicBezTo>
                  <a:cubicBezTo>
                    <a:pt x="10620" y="2376"/>
                    <a:pt x="10980" y="1569"/>
                    <a:pt x="11520" y="963"/>
                  </a:cubicBezTo>
                  <a:cubicBezTo>
                    <a:pt x="12060" y="358"/>
                    <a:pt x="12780" y="-46"/>
                    <a:pt x="13410" y="4"/>
                  </a:cubicBezTo>
                  <a:cubicBezTo>
                    <a:pt x="14040" y="55"/>
                    <a:pt x="14580" y="560"/>
                    <a:pt x="15120" y="2275"/>
                  </a:cubicBezTo>
                  <a:cubicBezTo>
                    <a:pt x="15660" y="3991"/>
                    <a:pt x="16200" y="6918"/>
                    <a:pt x="17280" y="9896"/>
                  </a:cubicBezTo>
                  <a:cubicBezTo>
                    <a:pt x="18360" y="12874"/>
                    <a:pt x="19980" y="15902"/>
                    <a:pt x="21600" y="189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2" name="Line"/>
            <p:cNvSpPr/>
            <p:nvPr/>
          </p:nvSpPr>
          <p:spPr>
            <a:xfrm>
              <a:off x="9520932" y="5175914"/>
              <a:ext cx="320880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791" y="18000"/>
                    <a:pt x="11583" y="14400"/>
                    <a:pt x="15183" y="10800"/>
                  </a:cubicBezTo>
                  <a:cubicBezTo>
                    <a:pt x="18783" y="7200"/>
                    <a:pt x="20191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3" name="Line"/>
            <p:cNvSpPr/>
            <p:nvPr/>
          </p:nvSpPr>
          <p:spPr>
            <a:xfrm>
              <a:off x="6015418" y="3962155"/>
              <a:ext cx="1566291" cy="1039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extrusionOk="0">
                  <a:moveTo>
                    <a:pt x="21556" y="21600"/>
                  </a:moveTo>
                  <a:cubicBezTo>
                    <a:pt x="21300" y="20923"/>
                    <a:pt x="21044" y="20247"/>
                    <a:pt x="20660" y="19619"/>
                  </a:cubicBezTo>
                  <a:cubicBezTo>
                    <a:pt x="20276" y="18991"/>
                    <a:pt x="19764" y="18411"/>
                    <a:pt x="19188" y="17831"/>
                  </a:cubicBezTo>
                  <a:cubicBezTo>
                    <a:pt x="18612" y="17251"/>
                    <a:pt x="17972" y="16671"/>
                    <a:pt x="17332" y="16115"/>
                  </a:cubicBezTo>
                  <a:cubicBezTo>
                    <a:pt x="16692" y="15560"/>
                    <a:pt x="16052" y="15028"/>
                    <a:pt x="15284" y="14303"/>
                  </a:cubicBezTo>
                  <a:cubicBezTo>
                    <a:pt x="14516" y="13579"/>
                    <a:pt x="13620" y="12660"/>
                    <a:pt x="12708" y="11839"/>
                  </a:cubicBezTo>
                  <a:cubicBezTo>
                    <a:pt x="11796" y="11017"/>
                    <a:pt x="10868" y="10293"/>
                    <a:pt x="9940" y="9616"/>
                  </a:cubicBezTo>
                  <a:cubicBezTo>
                    <a:pt x="9012" y="8940"/>
                    <a:pt x="8084" y="8311"/>
                    <a:pt x="7204" y="7707"/>
                  </a:cubicBezTo>
                  <a:cubicBezTo>
                    <a:pt x="6324" y="7103"/>
                    <a:pt x="5492" y="6523"/>
                    <a:pt x="4692" y="6016"/>
                  </a:cubicBezTo>
                  <a:cubicBezTo>
                    <a:pt x="3892" y="5509"/>
                    <a:pt x="3124" y="5074"/>
                    <a:pt x="2516" y="4663"/>
                  </a:cubicBezTo>
                  <a:cubicBezTo>
                    <a:pt x="1908" y="4252"/>
                    <a:pt x="1460" y="3866"/>
                    <a:pt x="1156" y="3624"/>
                  </a:cubicBezTo>
                  <a:cubicBezTo>
                    <a:pt x="852" y="3383"/>
                    <a:pt x="692" y="3286"/>
                    <a:pt x="500" y="3117"/>
                  </a:cubicBezTo>
                  <a:cubicBezTo>
                    <a:pt x="308" y="2948"/>
                    <a:pt x="84" y="2706"/>
                    <a:pt x="20" y="2464"/>
                  </a:cubicBezTo>
                  <a:cubicBezTo>
                    <a:pt x="-44" y="2223"/>
                    <a:pt x="52" y="1981"/>
                    <a:pt x="260" y="1570"/>
                  </a:cubicBezTo>
                  <a:cubicBezTo>
                    <a:pt x="468" y="1160"/>
                    <a:pt x="788" y="580"/>
                    <a:pt x="110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4" name="Line"/>
            <p:cNvSpPr/>
            <p:nvPr/>
          </p:nvSpPr>
          <p:spPr>
            <a:xfrm>
              <a:off x="6019168" y="4115619"/>
              <a:ext cx="111611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400" y="4800"/>
                    <a:pt x="10800" y="9600"/>
                    <a:pt x="13950" y="13015"/>
                  </a:cubicBezTo>
                  <a:cubicBezTo>
                    <a:pt x="17100" y="16431"/>
                    <a:pt x="18000" y="18462"/>
                    <a:pt x="18900" y="19662"/>
                  </a:cubicBezTo>
                  <a:cubicBezTo>
                    <a:pt x="19800" y="20862"/>
                    <a:pt x="20700" y="2123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5" name="Line"/>
            <p:cNvSpPr/>
            <p:nvPr/>
          </p:nvSpPr>
          <p:spPr>
            <a:xfrm>
              <a:off x="7872776" y="5694013"/>
              <a:ext cx="365804" cy="541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502" extrusionOk="0">
                  <a:moveTo>
                    <a:pt x="11856" y="3801"/>
                  </a:moveTo>
                  <a:cubicBezTo>
                    <a:pt x="12396" y="2878"/>
                    <a:pt x="12936" y="1955"/>
                    <a:pt x="13341" y="1262"/>
                  </a:cubicBezTo>
                  <a:cubicBezTo>
                    <a:pt x="13746" y="570"/>
                    <a:pt x="14016" y="109"/>
                    <a:pt x="13881" y="16"/>
                  </a:cubicBezTo>
                  <a:cubicBezTo>
                    <a:pt x="13746" y="-76"/>
                    <a:pt x="13206" y="201"/>
                    <a:pt x="11114" y="1124"/>
                  </a:cubicBezTo>
                  <a:cubicBezTo>
                    <a:pt x="9021" y="2047"/>
                    <a:pt x="5376" y="3616"/>
                    <a:pt x="3216" y="4678"/>
                  </a:cubicBezTo>
                  <a:cubicBezTo>
                    <a:pt x="1056" y="5739"/>
                    <a:pt x="381" y="6293"/>
                    <a:pt x="111" y="6939"/>
                  </a:cubicBezTo>
                  <a:cubicBezTo>
                    <a:pt x="-159" y="7586"/>
                    <a:pt x="-24" y="8324"/>
                    <a:pt x="1529" y="9155"/>
                  </a:cubicBezTo>
                  <a:cubicBezTo>
                    <a:pt x="3081" y="9986"/>
                    <a:pt x="6051" y="10909"/>
                    <a:pt x="9224" y="12016"/>
                  </a:cubicBezTo>
                  <a:cubicBezTo>
                    <a:pt x="12396" y="13124"/>
                    <a:pt x="15771" y="14416"/>
                    <a:pt x="17796" y="15339"/>
                  </a:cubicBezTo>
                  <a:cubicBezTo>
                    <a:pt x="19821" y="16262"/>
                    <a:pt x="20496" y="16816"/>
                    <a:pt x="20901" y="17462"/>
                  </a:cubicBezTo>
                  <a:cubicBezTo>
                    <a:pt x="21306" y="18109"/>
                    <a:pt x="21441" y="18847"/>
                    <a:pt x="20766" y="19493"/>
                  </a:cubicBezTo>
                  <a:cubicBezTo>
                    <a:pt x="20091" y="20139"/>
                    <a:pt x="18606" y="20693"/>
                    <a:pt x="16379" y="21016"/>
                  </a:cubicBezTo>
                  <a:cubicBezTo>
                    <a:pt x="14151" y="21339"/>
                    <a:pt x="11181" y="21432"/>
                    <a:pt x="9224" y="21478"/>
                  </a:cubicBezTo>
                  <a:cubicBezTo>
                    <a:pt x="7266" y="21524"/>
                    <a:pt x="6321" y="21524"/>
                    <a:pt x="5714" y="21293"/>
                  </a:cubicBezTo>
                  <a:cubicBezTo>
                    <a:pt x="5106" y="21062"/>
                    <a:pt x="4836" y="20601"/>
                    <a:pt x="4566" y="201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6" name="Line"/>
            <p:cNvSpPr/>
            <p:nvPr/>
          </p:nvSpPr>
          <p:spPr>
            <a:xfrm>
              <a:off x="8277370" y="5768561"/>
              <a:ext cx="476244" cy="438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12" extrusionOk="0">
                  <a:moveTo>
                    <a:pt x="1973" y="11888"/>
                  </a:moveTo>
                  <a:cubicBezTo>
                    <a:pt x="2288" y="11436"/>
                    <a:pt x="2602" y="10984"/>
                    <a:pt x="2759" y="11153"/>
                  </a:cubicBezTo>
                  <a:cubicBezTo>
                    <a:pt x="2917" y="11323"/>
                    <a:pt x="2917" y="12115"/>
                    <a:pt x="2445" y="13585"/>
                  </a:cubicBezTo>
                  <a:cubicBezTo>
                    <a:pt x="1973" y="15055"/>
                    <a:pt x="1029" y="17204"/>
                    <a:pt x="505" y="18561"/>
                  </a:cubicBezTo>
                  <a:cubicBezTo>
                    <a:pt x="-19" y="19918"/>
                    <a:pt x="-124" y="20483"/>
                    <a:pt x="138" y="20879"/>
                  </a:cubicBezTo>
                  <a:cubicBezTo>
                    <a:pt x="400" y="21275"/>
                    <a:pt x="1029" y="21501"/>
                    <a:pt x="2550" y="21105"/>
                  </a:cubicBezTo>
                  <a:cubicBezTo>
                    <a:pt x="4070" y="20709"/>
                    <a:pt x="6482" y="19692"/>
                    <a:pt x="8107" y="17995"/>
                  </a:cubicBezTo>
                  <a:cubicBezTo>
                    <a:pt x="9732" y="16299"/>
                    <a:pt x="10571" y="13924"/>
                    <a:pt x="10991" y="11097"/>
                  </a:cubicBezTo>
                  <a:cubicBezTo>
                    <a:pt x="11410" y="8270"/>
                    <a:pt x="11410" y="4990"/>
                    <a:pt x="11410" y="2954"/>
                  </a:cubicBezTo>
                  <a:cubicBezTo>
                    <a:pt x="11410" y="919"/>
                    <a:pt x="11410" y="127"/>
                    <a:pt x="11620" y="14"/>
                  </a:cubicBezTo>
                  <a:cubicBezTo>
                    <a:pt x="11829" y="-99"/>
                    <a:pt x="12249" y="466"/>
                    <a:pt x="12616" y="2559"/>
                  </a:cubicBezTo>
                  <a:cubicBezTo>
                    <a:pt x="12983" y="4651"/>
                    <a:pt x="13297" y="8270"/>
                    <a:pt x="13507" y="11097"/>
                  </a:cubicBezTo>
                  <a:cubicBezTo>
                    <a:pt x="13717" y="13924"/>
                    <a:pt x="13822" y="15960"/>
                    <a:pt x="14084" y="17486"/>
                  </a:cubicBezTo>
                  <a:cubicBezTo>
                    <a:pt x="14346" y="19013"/>
                    <a:pt x="14765" y="20031"/>
                    <a:pt x="15185" y="20370"/>
                  </a:cubicBezTo>
                  <a:cubicBezTo>
                    <a:pt x="15604" y="20709"/>
                    <a:pt x="16024" y="20370"/>
                    <a:pt x="16495" y="19296"/>
                  </a:cubicBezTo>
                  <a:cubicBezTo>
                    <a:pt x="16967" y="18221"/>
                    <a:pt x="17492" y="16412"/>
                    <a:pt x="17859" y="15225"/>
                  </a:cubicBezTo>
                  <a:cubicBezTo>
                    <a:pt x="18226" y="14037"/>
                    <a:pt x="18435" y="13472"/>
                    <a:pt x="18750" y="13415"/>
                  </a:cubicBezTo>
                  <a:cubicBezTo>
                    <a:pt x="19064" y="13359"/>
                    <a:pt x="19484" y="13811"/>
                    <a:pt x="19798" y="14659"/>
                  </a:cubicBezTo>
                  <a:cubicBezTo>
                    <a:pt x="20113" y="15507"/>
                    <a:pt x="20323" y="16751"/>
                    <a:pt x="20532" y="17656"/>
                  </a:cubicBezTo>
                  <a:cubicBezTo>
                    <a:pt x="20742" y="18561"/>
                    <a:pt x="20952" y="19126"/>
                    <a:pt x="21109" y="19126"/>
                  </a:cubicBezTo>
                  <a:cubicBezTo>
                    <a:pt x="21266" y="19126"/>
                    <a:pt x="21371" y="18561"/>
                    <a:pt x="21476" y="179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7" name="Line"/>
            <p:cNvSpPr/>
            <p:nvPr/>
          </p:nvSpPr>
          <p:spPr>
            <a:xfrm>
              <a:off x="8759346" y="5944643"/>
              <a:ext cx="378950" cy="203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190" extrusionOk="0">
                  <a:moveTo>
                    <a:pt x="70" y="13687"/>
                  </a:moveTo>
                  <a:cubicBezTo>
                    <a:pt x="332" y="12473"/>
                    <a:pt x="594" y="11260"/>
                    <a:pt x="1052" y="10168"/>
                  </a:cubicBezTo>
                  <a:cubicBezTo>
                    <a:pt x="1510" y="9075"/>
                    <a:pt x="2164" y="8105"/>
                    <a:pt x="2754" y="8105"/>
                  </a:cubicBezTo>
                  <a:cubicBezTo>
                    <a:pt x="3343" y="8105"/>
                    <a:pt x="3866" y="9075"/>
                    <a:pt x="4324" y="10774"/>
                  </a:cubicBezTo>
                  <a:cubicBezTo>
                    <a:pt x="4783" y="12473"/>
                    <a:pt x="5175" y="14900"/>
                    <a:pt x="5372" y="16720"/>
                  </a:cubicBezTo>
                  <a:cubicBezTo>
                    <a:pt x="5568" y="18541"/>
                    <a:pt x="5568" y="19754"/>
                    <a:pt x="5764" y="19754"/>
                  </a:cubicBezTo>
                  <a:cubicBezTo>
                    <a:pt x="5961" y="19754"/>
                    <a:pt x="6354" y="18541"/>
                    <a:pt x="6615" y="16478"/>
                  </a:cubicBezTo>
                  <a:cubicBezTo>
                    <a:pt x="6877" y="14415"/>
                    <a:pt x="7008" y="11502"/>
                    <a:pt x="6812" y="9561"/>
                  </a:cubicBezTo>
                  <a:cubicBezTo>
                    <a:pt x="6615" y="7619"/>
                    <a:pt x="6092" y="6649"/>
                    <a:pt x="5110" y="6163"/>
                  </a:cubicBezTo>
                  <a:cubicBezTo>
                    <a:pt x="4128" y="5678"/>
                    <a:pt x="2688" y="5678"/>
                    <a:pt x="1641" y="5799"/>
                  </a:cubicBezTo>
                  <a:cubicBezTo>
                    <a:pt x="594" y="5920"/>
                    <a:pt x="-61" y="6163"/>
                    <a:pt x="4" y="5920"/>
                  </a:cubicBezTo>
                  <a:cubicBezTo>
                    <a:pt x="70" y="5678"/>
                    <a:pt x="855" y="4950"/>
                    <a:pt x="2361" y="3857"/>
                  </a:cubicBezTo>
                  <a:cubicBezTo>
                    <a:pt x="3866" y="2765"/>
                    <a:pt x="6092" y="1309"/>
                    <a:pt x="7794" y="581"/>
                  </a:cubicBezTo>
                  <a:cubicBezTo>
                    <a:pt x="9495" y="-147"/>
                    <a:pt x="10674" y="-147"/>
                    <a:pt x="11459" y="338"/>
                  </a:cubicBezTo>
                  <a:cubicBezTo>
                    <a:pt x="12244" y="824"/>
                    <a:pt x="12637" y="1795"/>
                    <a:pt x="12703" y="3615"/>
                  </a:cubicBezTo>
                  <a:cubicBezTo>
                    <a:pt x="12768" y="5435"/>
                    <a:pt x="12506" y="8105"/>
                    <a:pt x="12114" y="10532"/>
                  </a:cubicBezTo>
                  <a:cubicBezTo>
                    <a:pt x="11721" y="12959"/>
                    <a:pt x="11197" y="15143"/>
                    <a:pt x="10935" y="16842"/>
                  </a:cubicBezTo>
                  <a:cubicBezTo>
                    <a:pt x="10674" y="18541"/>
                    <a:pt x="10674" y="19754"/>
                    <a:pt x="11066" y="20482"/>
                  </a:cubicBezTo>
                  <a:cubicBezTo>
                    <a:pt x="11459" y="21210"/>
                    <a:pt x="12244" y="21453"/>
                    <a:pt x="13815" y="20846"/>
                  </a:cubicBezTo>
                  <a:cubicBezTo>
                    <a:pt x="15386" y="20240"/>
                    <a:pt x="17743" y="18783"/>
                    <a:pt x="19117" y="17570"/>
                  </a:cubicBezTo>
                  <a:cubicBezTo>
                    <a:pt x="20492" y="16356"/>
                    <a:pt x="20884" y="15386"/>
                    <a:pt x="21146" y="14172"/>
                  </a:cubicBezTo>
                  <a:cubicBezTo>
                    <a:pt x="21408" y="12959"/>
                    <a:pt x="21539" y="11502"/>
                    <a:pt x="20557" y="10532"/>
                  </a:cubicBezTo>
                  <a:cubicBezTo>
                    <a:pt x="19575" y="9561"/>
                    <a:pt x="17481" y="9075"/>
                    <a:pt x="15844" y="8347"/>
                  </a:cubicBezTo>
                  <a:cubicBezTo>
                    <a:pt x="14208" y="7619"/>
                    <a:pt x="13030" y="6649"/>
                    <a:pt x="11852" y="56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8" name="Line"/>
            <p:cNvSpPr/>
            <p:nvPr/>
          </p:nvSpPr>
          <p:spPr>
            <a:xfrm>
              <a:off x="9172150" y="5761867"/>
              <a:ext cx="69758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0"/>
                    <a:pt x="7200" y="0"/>
                    <a:pt x="10800" y="1000"/>
                  </a:cubicBezTo>
                  <a:cubicBezTo>
                    <a:pt x="14400" y="2000"/>
                    <a:pt x="18000" y="4000"/>
                    <a:pt x="19440" y="7200"/>
                  </a:cubicBezTo>
                  <a:cubicBezTo>
                    <a:pt x="20880" y="10400"/>
                    <a:pt x="20160" y="14800"/>
                    <a:pt x="20160" y="17400"/>
                  </a:cubicBezTo>
                  <a:cubicBezTo>
                    <a:pt x="20160" y="20000"/>
                    <a:pt x="20880" y="2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09" name="Line"/>
            <p:cNvSpPr/>
            <p:nvPr/>
          </p:nvSpPr>
          <p:spPr>
            <a:xfrm>
              <a:off x="9597664" y="5596178"/>
              <a:ext cx="500772" cy="480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344" extrusionOk="0">
                  <a:moveTo>
                    <a:pt x="5945" y="11395"/>
                  </a:moveTo>
                  <a:cubicBezTo>
                    <a:pt x="5450" y="11705"/>
                    <a:pt x="4954" y="12015"/>
                    <a:pt x="4756" y="13049"/>
                  </a:cubicBezTo>
                  <a:cubicBezTo>
                    <a:pt x="4558" y="14082"/>
                    <a:pt x="4657" y="15839"/>
                    <a:pt x="4855" y="16924"/>
                  </a:cubicBezTo>
                  <a:cubicBezTo>
                    <a:pt x="5053" y="18009"/>
                    <a:pt x="5350" y="18423"/>
                    <a:pt x="5499" y="18371"/>
                  </a:cubicBezTo>
                  <a:cubicBezTo>
                    <a:pt x="5648" y="18320"/>
                    <a:pt x="5648" y="17803"/>
                    <a:pt x="5499" y="15736"/>
                  </a:cubicBezTo>
                  <a:cubicBezTo>
                    <a:pt x="5350" y="13669"/>
                    <a:pt x="5053" y="10052"/>
                    <a:pt x="4954" y="7209"/>
                  </a:cubicBezTo>
                  <a:cubicBezTo>
                    <a:pt x="4855" y="4367"/>
                    <a:pt x="4954" y="2300"/>
                    <a:pt x="5549" y="1164"/>
                  </a:cubicBezTo>
                  <a:cubicBezTo>
                    <a:pt x="6143" y="27"/>
                    <a:pt x="7233" y="-180"/>
                    <a:pt x="9215" y="130"/>
                  </a:cubicBezTo>
                  <a:cubicBezTo>
                    <a:pt x="11196" y="440"/>
                    <a:pt x="14070" y="1267"/>
                    <a:pt x="15705" y="1939"/>
                  </a:cubicBezTo>
                  <a:cubicBezTo>
                    <a:pt x="17339" y="2610"/>
                    <a:pt x="17736" y="3127"/>
                    <a:pt x="17934" y="3644"/>
                  </a:cubicBezTo>
                  <a:cubicBezTo>
                    <a:pt x="18132" y="4161"/>
                    <a:pt x="18132" y="4677"/>
                    <a:pt x="17587" y="5298"/>
                  </a:cubicBezTo>
                  <a:cubicBezTo>
                    <a:pt x="17042" y="5918"/>
                    <a:pt x="15952" y="6641"/>
                    <a:pt x="14565" y="7209"/>
                  </a:cubicBezTo>
                  <a:cubicBezTo>
                    <a:pt x="13178" y="7778"/>
                    <a:pt x="11494" y="8191"/>
                    <a:pt x="10354" y="8398"/>
                  </a:cubicBezTo>
                  <a:cubicBezTo>
                    <a:pt x="9215" y="8605"/>
                    <a:pt x="8620" y="8605"/>
                    <a:pt x="8620" y="8553"/>
                  </a:cubicBezTo>
                  <a:cubicBezTo>
                    <a:pt x="8620" y="8501"/>
                    <a:pt x="9215" y="8398"/>
                    <a:pt x="10899" y="8811"/>
                  </a:cubicBezTo>
                  <a:cubicBezTo>
                    <a:pt x="12584" y="9225"/>
                    <a:pt x="15358" y="10155"/>
                    <a:pt x="17439" y="11602"/>
                  </a:cubicBezTo>
                  <a:cubicBezTo>
                    <a:pt x="19519" y="13049"/>
                    <a:pt x="20906" y="15012"/>
                    <a:pt x="21253" y="16563"/>
                  </a:cubicBezTo>
                  <a:cubicBezTo>
                    <a:pt x="21600" y="18113"/>
                    <a:pt x="20906" y="19250"/>
                    <a:pt x="18974" y="20025"/>
                  </a:cubicBezTo>
                  <a:cubicBezTo>
                    <a:pt x="17042" y="20800"/>
                    <a:pt x="13872" y="21213"/>
                    <a:pt x="10503" y="21317"/>
                  </a:cubicBezTo>
                  <a:cubicBezTo>
                    <a:pt x="7134" y="21420"/>
                    <a:pt x="3567" y="21213"/>
                    <a:pt x="0" y="210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0" name="Line"/>
            <p:cNvSpPr/>
            <p:nvPr/>
          </p:nvSpPr>
          <p:spPr>
            <a:xfrm>
              <a:off x="6930842" y="5113134"/>
              <a:ext cx="671793" cy="683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600" extrusionOk="0">
                  <a:moveTo>
                    <a:pt x="21519" y="21600"/>
                  </a:moveTo>
                  <a:cubicBezTo>
                    <a:pt x="21445" y="21233"/>
                    <a:pt x="21370" y="20865"/>
                    <a:pt x="20849" y="20278"/>
                  </a:cubicBezTo>
                  <a:cubicBezTo>
                    <a:pt x="20327" y="19690"/>
                    <a:pt x="19359" y="18882"/>
                    <a:pt x="18056" y="17853"/>
                  </a:cubicBezTo>
                  <a:cubicBezTo>
                    <a:pt x="16752" y="16824"/>
                    <a:pt x="15113" y="15576"/>
                    <a:pt x="13736" y="14437"/>
                  </a:cubicBezTo>
                  <a:cubicBezTo>
                    <a:pt x="12358" y="13298"/>
                    <a:pt x="11240" y="12269"/>
                    <a:pt x="10309" y="11204"/>
                  </a:cubicBezTo>
                  <a:cubicBezTo>
                    <a:pt x="9378" y="10139"/>
                    <a:pt x="8633" y="9037"/>
                    <a:pt x="7851" y="8082"/>
                  </a:cubicBezTo>
                  <a:cubicBezTo>
                    <a:pt x="7069" y="7127"/>
                    <a:pt x="6250" y="6318"/>
                    <a:pt x="5282" y="5657"/>
                  </a:cubicBezTo>
                  <a:cubicBezTo>
                    <a:pt x="4313" y="4996"/>
                    <a:pt x="3196" y="4482"/>
                    <a:pt x="2489" y="4114"/>
                  </a:cubicBezTo>
                  <a:cubicBezTo>
                    <a:pt x="1781" y="3747"/>
                    <a:pt x="1483" y="3527"/>
                    <a:pt x="1148" y="3343"/>
                  </a:cubicBezTo>
                  <a:cubicBezTo>
                    <a:pt x="813" y="3159"/>
                    <a:pt x="440" y="3012"/>
                    <a:pt x="217" y="2718"/>
                  </a:cubicBezTo>
                  <a:cubicBezTo>
                    <a:pt x="-7" y="2424"/>
                    <a:pt x="-81" y="1984"/>
                    <a:pt x="105" y="1727"/>
                  </a:cubicBezTo>
                  <a:cubicBezTo>
                    <a:pt x="291" y="1469"/>
                    <a:pt x="738" y="1396"/>
                    <a:pt x="1595" y="1176"/>
                  </a:cubicBezTo>
                  <a:cubicBezTo>
                    <a:pt x="2451" y="955"/>
                    <a:pt x="3718" y="588"/>
                    <a:pt x="4537" y="367"/>
                  </a:cubicBezTo>
                  <a:cubicBezTo>
                    <a:pt x="5356" y="147"/>
                    <a:pt x="5729" y="73"/>
                    <a:pt x="5617" y="37"/>
                  </a:cubicBezTo>
                  <a:cubicBezTo>
                    <a:pt x="5505" y="0"/>
                    <a:pt x="4909" y="0"/>
                    <a:pt x="431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1" name="Line"/>
            <p:cNvSpPr/>
            <p:nvPr/>
          </p:nvSpPr>
          <p:spPr>
            <a:xfrm>
              <a:off x="6884145" y="5196556"/>
              <a:ext cx="125562" cy="397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0" y="1899"/>
                  </a:moveTo>
                  <a:cubicBezTo>
                    <a:pt x="1200" y="1020"/>
                    <a:pt x="2400" y="141"/>
                    <a:pt x="2800" y="16"/>
                  </a:cubicBezTo>
                  <a:cubicBezTo>
                    <a:pt x="3200" y="-110"/>
                    <a:pt x="2800" y="518"/>
                    <a:pt x="2800" y="2402"/>
                  </a:cubicBezTo>
                  <a:cubicBezTo>
                    <a:pt x="2800" y="4285"/>
                    <a:pt x="3200" y="7425"/>
                    <a:pt x="6400" y="10816"/>
                  </a:cubicBezTo>
                  <a:cubicBezTo>
                    <a:pt x="9600" y="14206"/>
                    <a:pt x="15600" y="17848"/>
                    <a:pt x="21600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2" name="Line"/>
            <p:cNvSpPr/>
            <p:nvPr/>
          </p:nvSpPr>
          <p:spPr>
            <a:xfrm>
              <a:off x="321491" y="2645139"/>
              <a:ext cx="313297" cy="546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1148" extrusionOk="0">
                  <a:moveTo>
                    <a:pt x="4101" y="6967"/>
                  </a:moveTo>
                  <a:cubicBezTo>
                    <a:pt x="4723" y="5257"/>
                    <a:pt x="5344" y="3547"/>
                    <a:pt x="5655" y="2287"/>
                  </a:cubicBezTo>
                  <a:cubicBezTo>
                    <a:pt x="5966" y="1027"/>
                    <a:pt x="5966" y="217"/>
                    <a:pt x="5733" y="37"/>
                  </a:cubicBezTo>
                  <a:cubicBezTo>
                    <a:pt x="5500" y="-143"/>
                    <a:pt x="5033" y="307"/>
                    <a:pt x="4101" y="2107"/>
                  </a:cubicBezTo>
                  <a:cubicBezTo>
                    <a:pt x="3169" y="3907"/>
                    <a:pt x="1770" y="7057"/>
                    <a:pt x="915" y="9757"/>
                  </a:cubicBezTo>
                  <a:cubicBezTo>
                    <a:pt x="61" y="12457"/>
                    <a:pt x="-250" y="14707"/>
                    <a:pt x="216" y="16642"/>
                  </a:cubicBezTo>
                  <a:cubicBezTo>
                    <a:pt x="682" y="18577"/>
                    <a:pt x="1926" y="20197"/>
                    <a:pt x="4567" y="20827"/>
                  </a:cubicBezTo>
                  <a:cubicBezTo>
                    <a:pt x="7209" y="21457"/>
                    <a:pt x="11249" y="21097"/>
                    <a:pt x="14357" y="20287"/>
                  </a:cubicBezTo>
                  <a:cubicBezTo>
                    <a:pt x="17465" y="19477"/>
                    <a:pt x="19641" y="18217"/>
                    <a:pt x="20495" y="16867"/>
                  </a:cubicBezTo>
                  <a:cubicBezTo>
                    <a:pt x="21350" y="15517"/>
                    <a:pt x="20884" y="14077"/>
                    <a:pt x="19796" y="13222"/>
                  </a:cubicBezTo>
                  <a:cubicBezTo>
                    <a:pt x="18708" y="12367"/>
                    <a:pt x="16999" y="12097"/>
                    <a:pt x="15212" y="12547"/>
                  </a:cubicBezTo>
                  <a:cubicBezTo>
                    <a:pt x="13425" y="12997"/>
                    <a:pt x="11560" y="14167"/>
                    <a:pt x="10628" y="15382"/>
                  </a:cubicBezTo>
                  <a:cubicBezTo>
                    <a:pt x="9695" y="16597"/>
                    <a:pt x="9695" y="17857"/>
                    <a:pt x="10006" y="18577"/>
                  </a:cubicBezTo>
                  <a:cubicBezTo>
                    <a:pt x="10317" y="19297"/>
                    <a:pt x="10938" y="19477"/>
                    <a:pt x="11560" y="196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3" name="Line"/>
            <p:cNvSpPr/>
            <p:nvPr/>
          </p:nvSpPr>
          <p:spPr>
            <a:xfrm>
              <a:off x="679925" y="2913486"/>
              <a:ext cx="198207" cy="2453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502" extrusionOk="0">
                  <a:moveTo>
                    <a:pt x="1819" y="11208"/>
                  </a:moveTo>
                  <a:cubicBezTo>
                    <a:pt x="1317" y="13245"/>
                    <a:pt x="815" y="15283"/>
                    <a:pt x="438" y="17321"/>
                  </a:cubicBezTo>
                  <a:cubicBezTo>
                    <a:pt x="61" y="19358"/>
                    <a:pt x="-190" y="21396"/>
                    <a:pt x="187" y="21498"/>
                  </a:cubicBezTo>
                  <a:cubicBezTo>
                    <a:pt x="563" y="21600"/>
                    <a:pt x="1568" y="19766"/>
                    <a:pt x="3452" y="16200"/>
                  </a:cubicBezTo>
                  <a:cubicBezTo>
                    <a:pt x="5336" y="12634"/>
                    <a:pt x="8098" y="7336"/>
                    <a:pt x="9857" y="4177"/>
                  </a:cubicBezTo>
                  <a:cubicBezTo>
                    <a:pt x="11615" y="1019"/>
                    <a:pt x="12368" y="0"/>
                    <a:pt x="14126" y="0"/>
                  </a:cubicBezTo>
                  <a:cubicBezTo>
                    <a:pt x="15884" y="0"/>
                    <a:pt x="18647" y="1019"/>
                    <a:pt x="21410" y="20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4" name="Line"/>
            <p:cNvSpPr/>
            <p:nvPr/>
          </p:nvSpPr>
          <p:spPr>
            <a:xfrm>
              <a:off x="819530" y="2921444"/>
              <a:ext cx="188813" cy="238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2" h="21511" extrusionOk="0">
                  <a:moveTo>
                    <a:pt x="16708" y="750"/>
                  </a:moveTo>
                  <a:cubicBezTo>
                    <a:pt x="15407" y="330"/>
                    <a:pt x="14105" y="-89"/>
                    <a:pt x="12934" y="16"/>
                  </a:cubicBezTo>
                  <a:cubicBezTo>
                    <a:pt x="11763" y="121"/>
                    <a:pt x="10722" y="750"/>
                    <a:pt x="8510" y="3476"/>
                  </a:cubicBezTo>
                  <a:cubicBezTo>
                    <a:pt x="6298" y="6202"/>
                    <a:pt x="2915" y="11026"/>
                    <a:pt x="1224" y="13961"/>
                  </a:cubicBezTo>
                  <a:cubicBezTo>
                    <a:pt x="-468" y="16897"/>
                    <a:pt x="-468" y="17946"/>
                    <a:pt x="1614" y="18365"/>
                  </a:cubicBezTo>
                  <a:cubicBezTo>
                    <a:pt x="3696" y="18785"/>
                    <a:pt x="7860" y="18575"/>
                    <a:pt x="10722" y="17946"/>
                  </a:cubicBezTo>
                  <a:cubicBezTo>
                    <a:pt x="13585" y="17317"/>
                    <a:pt x="15146" y="16268"/>
                    <a:pt x="16578" y="15639"/>
                  </a:cubicBezTo>
                  <a:cubicBezTo>
                    <a:pt x="18009" y="15010"/>
                    <a:pt x="19310" y="14800"/>
                    <a:pt x="20091" y="15220"/>
                  </a:cubicBezTo>
                  <a:cubicBezTo>
                    <a:pt x="20872" y="15639"/>
                    <a:pt x="21132" y="16688"/>
                    <a:pt x="21132" y="17736"/>
                  </a:cubicBezTo>
                  <a:cubicBezTo>
                    <a:pt x="21132" y="18785"/>
                    <a:pt x="20872" y="19833"/>
                    <a:pt x="20742" y="20462"/>
                  </a:cubicBezTo>
                  <a:cubicBezTo>
                    <a:pt x="20612" y="21092"/>
                    <a:pt x="20612" y="21301"/>
                    <a:pt x="20612" y="2151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5" name="Line"/>
            <p:cNvSpPr/>
            <p:nvPr/>
          </p:nvSpPr>
          <p:spPr>
            <a:xfrm>
              <a:off x="1098113" y="2713518"/>
              <a:ext cx="435727" cy="4650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8432" y="0"/>
                  </a:moveTo>
                  <a:cubicBezTo>
                    <a:pt x="8202" y="3996"/>
                    <a:pt x="7973" y="7992"/>
                    <a:pt x="7858" y="10530"/>
                  </a:cubicBezTo>
                  <a:cubicBezTo>
                    <a:pt x="7743" y="13068"/>
                    <a:pt x="7743" y="14148"/>
                    <a:pt x="7743" y="15066"/>
                  </a:cubicBezTo>
                  <a:cubicBezTo>
                    <a:pt x="7743" y="15984"/>
                    <a:pt x="7743" y="16740"/>
                    <a:pt x="7570" y="16794"/>
                  </a:cubicBezTo>
                  <a:cubicBezTo>
                    <a:pt x="7398" y="16848"/>
                    <a:pt x="7053" y="16200"/>
                    <a:pt x="6249" y="15552"/>
                  </a:cubicBezTo>
                  <a:cubicBezTo>
                    <a:pt x="5445" y="14904"/>
                    <a:pt x="4181" y="14256"/>
                    <a:pt x="3262" y="13986"/>
                  </a:cubicBezTo>
                  <a:cubicBezTo>
                    <a:pt x="2343" y="13716"/>
                    <a:pt x="1768" y="13824"/>
                    <a:pt x="1309" y="14472"/>
                  </a:cubicBezTo>
                  <a:cubicBezTo>
                    <a:pt x="849" y="15120"/>
                    <a:pt x="504" y="16308"/>
                    <a:pt x="275" y="17442"/>
                  </a:cubicBezTo>
                  <a:cubicBezTo>
                    <a:pt x="45" y="18576"/>
                    <a:pt x="-70" y="19656"/>
                    <a:pt x="45" y="20412"/>
                  </a:cubicBezTo>
                  <a:cubicBezTo>
                    <a:pt x="160" y="21168"/>
                    <a:pt x="504" y="21600"/>
                    <a:pt x="1539" y="21600"/>
                  </a:cubicBezTo>
                  <a:cubicBezTo>
                    <a:pt x="2573" y="21600"/>
                    <a:pt x="4296" y="21168"/>
                    <a:pt x="5675" y="20250"/>
                  </a:cubicBezTo>
                  <a:cubicBezTo>
                    <a:pt x="7053" y="19332"/>
                    <a:pt x="8087" y="17928"/>
                    <a:pt x="8834" y="16902"/>
                  </a:cubicBezTo>
                  <a:cubicBezTo>
                    <a:pt x="9581" y="15876"/>
                    <a:pt x="10041" y="15228"/>
                    <a:pt x="10558" y="14958"/>
                  </a:cubicBezTo>
                  <a:cubicBezTo>
                    <a:pt x="11075" y="14688"/>
                    <a:pt x="11649" y="14796"/>
                    <a:pt x="11994" y="15120"/>
                  </a:cubicBezTo>
                  <a:cubicBezTo>
                    <a:pt x="12339" y="15444"/>
                    <a:pt x="12453" y="15984"/>
                    <a:pt x="12511" y="16524"/>
                  </a:cubicBezTo>
                  <a:cubicBezTo>
                    <a:pt x="12568" y="17064"/>
                    <a:pt x="12568" y="17604"/>
                    <a:pt x="12626" y="18198"/>
                  </a:cubicBezTo>
                  <a:cubicBezTo>
                    <a:pt x="12683" y="18792"/>
                    <a:pt x="12798" y="19440"/>
                    <a:pt x="13143" y="19710"/>
                  </a:cubicBezTo>
                  <a:cubicBezTo>
                    <a:pt x="13487" y="19980"/>
                    <a:pt x="14062" y="19872"/>
                    <a:pt x="15096" y="18738"/>
                  </a:cubicBezTo>
                  <a:cubicBezTo>
                    <a:pt x="16130" y="17604"/>
                    <a:pt x="17624" y="15444"/>
                    <a:pt x="18773" y="13770"/>
                  </a:cubicBezTo>
                  <a:cubicBezTo>
                    <a:pt x="19921" y="12096"/>
                    <a:pt x="20726" y="10908"/>
                    <a:pt x="21530" y="97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6" name="Line"/>
            <p:cNvSpPr/>
            <p:nvPr/>
          </p:nvSpPr>
          <p:spPr>
            <a:xfrm>
              <a:off x="1528677" y="2924603"/>
              <a:ext cx="242335" cy="232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0939" extrusionOk="0">
                  <a:moveTo>
                    <a:pt x="15269" y="465"/>
                  </a:moveTo>
                  <a:cubicBezTo>
                    <a:pt x="14240" y="45"/>
                    <a:pt x="13211" y="-374"/>
                    <a:pt x="11463" y="570"/>
                  </a:cubicBezTo>
                  <a:cubicBezTo>
                    <a:pt x="9714" y="1513"/>
                    <a:pt x="7246" y="3820"/>
                    <a:pt x="5189" y="6651"/>
                  </a:cubicBezTo>
                  <a:cubicBezTo>
                    <a:pt x="3131" y="9482"/>
                    <a:pt x="1486" y="12838"/>
                    <a:pt x="663" y="15249"/>
                  </a:cubicBezTo>
                  <a:cubicBezTo>
                    <a:pt x="-160" y="17661"/>
                    <a:pt x="-160" y="19129"/>
                    <a:pt x="354" y="19863"/>
                  </a:cubicBezTo>
                  <a:cubicBezTo>
                    <a:pt x="869" y="20597"/>
                    <a:pt x="1897" y="20597"/>
                    <a:pt x="4263" y="19129"/>
                  </a:cubicBezTo>
                  <a:cubicBezTo>
                    <a:pt x="6629" y="17661"/>
                    <a:pt x="10331" y="14725"/>
                    <a:pt x="12594" y="12942"/>
                  </a:cubicBezTo>
                  <a:cubicBezTo>
                    <a:pt x="14857" y="11160"/>
                    <a:pt x="15680" y="10531"/>
                    <a:pt x="16400" y="10741"/>
                  </a:cubicBezTo>
                  <a:cubicBezTo>
                    <a:pt x="17120" y="10950"/>
                    <a:pt x="17737" y="11999"/>
                    <a:pt x="17737" y="13257"/>
                  </a:cubicBezTo>
                  <a:cubicBezTo>
                    <a:pt x="17737" y="14515"/>
                    <a:pt x="17120" y="15983"/>
                    <a:pt x="16709" y="17451"/>
                  </a:cubicBezTo>
                  <a:cubicBezTo>
                    <a:pt x="16297" y="18919"/>
                    <a:pt x="16091" y="20387"/>
                    <a:pt x="16503" y="20807"/>
                  </a:cubicBezTo>
                  <a:cubicBezTo>
                    <a:pt x="16914" y="21226"/>
                    <a:pt x="17943" y="20597"/>
                    <a:pt x="18869" y="19653"/>
                  </a:cubicBezTo>
                  <a:cubicBezTo>
                    <a:pt x="19794" y="18709"/>
                    <a:pt x="20617" y="17451"/>
                    <a:pt x="21440" y="1619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7" name="Line"/>
            <p:cNvSpPr/>
            <p:nvPr/>
          </p:nvSpPr>
          <p:spPr>
            <a:xfrm>
              <a:off x="1847743" y="2713518"/>
              <a:ext cx="62781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1878"/>
                    <a:pt x="21600" y="3757"/>
                    <a:pt x="18000" y="6365"/>
                  </a:cubicBezTo>
                  <a:cubicBezTo>
                    <a:pt x="14400" y="8974"/>
                    <a:pt x="7200" y="12313"/>
                    <a:pt x="3600" y="14974"/>
                  </a:cubicBezTo>
                  <a:cubicBezTo>
                    <a:pt x="0" y="17635"/>
                    <a:pt x="0" y="1961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8" name="Line"/>
            <p:cNvSpPr/>
            <p:nvPr/>
          </p:nvSpPr>
          <p:spPr>
            <a:xfrm>
              <a:off x="1819840" y="2929288"/>
              <a:ext cx="320880" cy="230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6" extrusionOk="0">
                  <a:moveTo>
                    <a:pt x="0" y="17367"/>
                  </a:moveTo>
                  <a:cubicBezTo>
                    <a:pt x="2348" y="17367"/>
                    <a:pt x="4696" y="17367"/>
                    <a:pt x="7435" y="15228"/>
                  </a:cubicBezTo>
                  <a:cubicBezTo>
                    <a:pt x="10174" y="13089"/>
                    <a:pt x="13304" y="8812"/>
                    <a:pt x="15104" y="5711"/>
                  </a:cubicBezTo>
                  <a:cubicBezTo>
                    <a:pt x="16904" y="2610"/>
                    <a:pt x="17374" y="685"/>
                    <a:pt x="17217" y="151"/>
                  </a:cubicBezTo>
                  <a:cubicBezTo>
                    <a:pt x="17061" y="-384"/>
                    <a:pt x="16278" y="471"/>
                    <a:pt x="14557" y="3252"/>
                  </a:cubicBezTo>
                  <a:cubicBezTo>
                    <a:pt x="12835" y="6032"/>
                    <a:pt x="10174" y="10737"/>
                    <a:pt x="8765" y="14052"/>
                  </a:cubicBezTo>
                  <a:cubicBezTo>
                    <a:pt x="7357" y="17366"/>
                    <a:pt x="7200" y="19291"/>
                    <a:pt x="9548" y="20254"/>
                  </a:cubicBezTo>
                  <a:cubicBezTo>
                    <a:pt x="11896" y="21216"/>
                    <a:pt x="16748" y="21216"/>
                    <a:pt x="21600" y="212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19" name="Line"/>
            <p:cNvSpPr/>
            <p:nvPr/>
          </p:nvSpPr>
          <p:spPr>
            <a:xfrm>
              <a:off x="2433695" y="2839079"/>
              <a:ext cx="244148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880" y="3600"/>
                    <a:pt x="5760" y="7200"/>
                    <a:pt x="9360" y="10800"/>
                  </a:cubicBezTo>
                  <a:cubicBezTo>
                    <a:pt x="12960" y="14400"/>
                    <a:pt x="17280" y="180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0" name="Line"/>
            <p:cNvSpPr/>
            <p:nvPr/>
          </p:nvSpPr>
          <p:spPr>
            <a:xfrm>
              <a:off x="2477722" y="2762347"/>
              <a:ext cx="179194" cy="446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600" extrusionOk="0">
                  <a:moveTo>
                    <a:pt x="21071" y="0"/>
                  </a:moveTo>
                  <a:cubicBezTo>
                    <a:pt x="17243" y="2925"/>
                    <a:pt x="13415" y="5850"/>
                    <a:pt x="9724" y="8662"/>
                  </a:cubicBezTo>
                  <a:cubicBezTo>
                    <a:pt x="6033" y="11475"/>
                    <a:pt x="2479" y="14175"/>
                    <a:pt x="975" y="16313"/>
                  </a:cubicBezTo>
                  <a:cubicBezTo>
                    <a:pt x="-529" y="18450"/>
                    <a:pt x="18" y="20025"/>
                    <a:pt x="56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1" name="Line"/>
            <p:cNvSpPr/>
            <p:nvPr/>
          </p:nvSpPr>
          <p:spPr>
            <a:xfrm>
              <a:off x="2753125" y="2890886"/>
              <a:ext cx="224670" cy="303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391" extrusionOk="0">
                  <a:moveTo>
                    <a:pt x="3444" y="3227"/>
                  </a:moveTo>
                  <a:cubicBezTo>
                    <a:pt x="2121" y="1755"/>
                    <a:pt x="799" y="282"/>
                    <a:pt x="248" y="36"/>
                  </a:cubicBezTo>
                  <a:cubicBezTo>
                    <a:pt x="-303" y="-209"/>
                    <a:pt x="-83" y="773"/>
                    <a:pt x="2452" y="3882"/>
                  </a:cubicBezTo>
                  <a:cubicBezTo>
                    <a:pt x="4987" y="6991"/>
                    <a:pt x="9836" y="12227"/>
                    <a:pt x="13362" y="15500"/>
                  </a:cubicBezTo>
                  <a:cubicBezTo>
                    <a:pt x="16889" y="18773"/>
                    <a:pt x="19093" y="20082"/>
                    <a:pt x="21297" y="213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2" name="Line"/>
            <p:cNvSpPr/>
            <p:nvPr/>
          </p:nvSpPr>
          <p:spPr>
            <a:xfrm>
              <a:off x="2773803" y="2901860"/>
              <a:ext cx="197017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600" extrusionOk="0">
                  <a:moveTo>
                    <a:pt x="21281" y="0"/>
                  </a:moveTo>
                  <a:cubicBezTo>
                    <a:pt x="17514" y="2259"/>
                    <a:pt x="13746" y="4518"/>
                    <a:pt x="10104" y="7694"/>
                  </a:cubicBezTo>
                  <a:cubicBezTo>
                    <a:pt x="6462" y="10871"/>
                    <a:pt x="2946" y="14965"/>
                    <a:pt x="1314" y="17435"/>
                  </a:cubicBezTo>
                  <a:cubicBezTo>
                    <a:pt x="-319" y="19906"/>
                    <a:pt x="-68" y="20753"/>
                    <a:pt x="18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3" name="Line"/>
            <p:cNvSpPr/>
            <p:nvPr/>
          </p:nvSpPr>
          <p:spPr>
            <a:xfrm>
              <a:off x="3075453" y="2799115"/>
              <a:ext cx="55806" cy="1259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1" extrusionOk="0">
                  <a:moveTo>
                    <a:pt x="21600" y="9106"/>
                  </a:moveTo>
                  <a:cubicBezTo>
                    <a:pt x="19800" y="7143"/>
                    <a:pt x="18000" y="5179"/>
                    <a:pt x="16200" y="5179"/>
                  </a:cubicBezTo>
                  <a:cubicBezTo>
                    <a:pt x="14400" y="5179"/>
                    <a:pt x="12600" y="7143"/>
                    <a:pt x="11700" y="9499"/>
                  </a:cubicBezTo>
                  <a:cubicBezTo>
                    <a:pt x="10800" y="11856"/>
                    <a:pt x="10800" y="14605"/>
                    <a:pt x="11250" y="16961"/>
                  </a:cubicBezTo>
                  <a:cubicBezTo>
                    <a:pt x="11700" y="19317"/>
                    <a:pt x="12600" y="21281"/>
                    <a:pt x="13950" y="21281"/>
                  </a:cubicBezTo>
                  <a:cubicBezTo>
                    <a:pt x="15300" y="21281"/>
                    <a:pt x="17100" y="19317"/>
                    <a:pt x="18000" y="16176"/>
                  </a:cubicBezTo>
                  <a:cubicBezTo>
                    <a:pt x="18900" y="13034"/>
                    <a:pt x="18900" y="8714"/>
                    <a:pt x="17550" y="5572"/>
                  </a:cubicBezTo>
                  <a:cubicBezTo>
                    <a:pt x="16200" y="2430"/>
                    <a:pt x="13500" y="466"/>
                    <a:pt x="10350" y="74"/>
                  </a:cubicBezTo>
                  <a:cubicBezTo>
                    <a:pt x="7200" y="-319"/>
                    <a:pt x="3600" y="859"/>
                    <a:pt x="1800" y="3608"/>
                  </a:cubicBezTo>
                  <a:cubicBezTo>
                    <a:pt x="0" y="6357"/>
                    <a:pt x="0" y="10677"/>
                    <a:pt x="0" y="149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4" name="Line"/>
            <p:cNvSpPr/>
            <p:nvPr/>
          </p:nvSpPr>
          <p:spPr>
            <a:xfrm>
              <a:off x="3095189" y="2741421"/>
              <a:ext cx="91875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6" h="21600" extrusionOk="0">
                  <a:moveTo>
                    <a:pt x="20816" y="0"/>
                  </a:moveTo>
                  <a:cubicBezTo>
                    <a:pt x="15021" y="4129"/>
                    <a:pt x="9226" y="8259"/>
                    <a:pt x="5275" y="11382"/>
                  </a:cubicBezTo>
                  <a:cubicBezTo>
                    <a:pt x="1323" y="14506"/>
                    <a:pt x="-784" y="16624"/>
                    <a:pt x="270" y="18159"/>
                  </a:cubicBezTo>
                  <a:cubicBezTo>
                    <a:pt x="1323" y="19694"/>
                    <a:pt x="5538" y="20647"/>
                    <a:pt x="975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5" name="Line"/>
            <p:cNvSpPr/>
            <p:nvPr/>
          </p:nvSpPr>
          <p:spPr>
            <a:xfrm>
              <a:off x="3138234" y="3027421"/>
              <a:ext cx="255884" cy="187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0966" extrusionOk="0">
                  <a:moveTo>
                    <a:pt x="12843" y="0"/>
                  </a:moveTo>
                  <a:cubicBezTo>
                    <a:pt x="11286" y="3904"/>
                    <a:pt x="9730" y="7807"/>
                    <a:pt x="8854" y="11321"/>
                  </a:cubicBezTo>
                  <a:cubicBezTo>
                    <a:pt x="7978" y="14834"/>
                    <a:pt x="7784" y="17957"/>
                    <a:pt x="8757" y="19648"/>
                  </a:cubicBezTo>
                  <a:cubicBezTo>
                    <a:pt x="9730" y="21340"/>
                    <a:pt x="11870" y="21600"/>
                    <a:pt x="14205" y="19258"/>
                  </a:cubicBezTo>
                  <a:cubicBezTo>
                    <a:pt x="16541" y="16916"/>
                    <a:pt x="19070" y="11971"/>
                    <a:pt x="20335" y="8848"/>
                  </a:cubicBezTo>
                  <a:cubicBezTo>
                    <a:pt x="21600" y="5725"/>
                    <a:pt x="21600" y="4424"/>
                    <a:pt x="21114" y="3643"/>
                  </a:cubicBezTo>
                  <a:cubicBezTo>
                    <a:pt x="20627" y="2863"/>
                    <a:pt x="19654" y="2602"/>
                    <a:pt x="16443" y="3904"/>
                  </a:cubicBezTo>
                  <a:cubicBezTo>
                    <a:pt x="13232" y="5205"/>
                    <a:pt x="7784" y="8067"/>
                    <a:pt x="4670" y="9889"/>
                  </a:cubicBezTo>
                  <a:cubicBezTo>
                    <a:pt x="1557" y="11711"/>
                    <a:pt x="778" y="12492"/>
                    <a:pt x="0" y="1327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6" name="Line"/>
            <p:cNvSpPr/>
            <p:nvPr/>
          </p:nvSpPr>
          <p:spPr>
            <a:xfrm>
              <a:off x="357284" y="3687419"/>
              <a:ext cx="192438" cy="218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0957" extrusionOk="0">
                  <a:moveTo>
                    <a:pt x="5986" y="1593"/>
                  </a:moveTo>
                  <a:cubicBezTo>
                    <a:pt x="4945" y="703"/>
                    <a:pt x="3904" y="-188"/>
                    <a:pt x="2993" y="35"/>
                  </a:cubicBezTo>
                  <a:cubicBezTo>
                    <a:pt x="2082" y="257"/>
                    <a:pt x="1301" y="1593"/>
                    <a:pt x="781" y="4600"/>
                  </a:cubicBezTo>
                  <a:cubicBezTo>
                    <a:pt x="260" y="7606"/>
                    <a:pt x="0" y="12282"/>
                    <a:pt x="0" y="15288"/>
                  </a:cubicBezTo>
                  <a:cubicBezTo>
                    <a:pt x="0" y="18294"/>
                    <a:pt x="260" y="19631"/>
                    <a:pt x="1171" y="20410"/>
                  </a:cubicBezTo>
                  <a:cubicBezTo>
                    <a:pt x="2082" y="21189"/>
                    <a:pt x="3643" y="21412"/>
                    <a:pt x="7027" y="19185"/>
                  </a:cubicBezTo>
                  <a:cubicBezTo>
                    <a:pt x="10410" y="16958"/>
                    <a:pt x="15614" y="12282"/>
                    <a:pt x="18347" y="9387"/>
                  </a:cubicBezTo>
                  <a:cubicBezTo>
                    <a:pt x="21080" y="6492"/>
                    <a:pt x="21340" y="5379"/>
                    <a:pt x="21470" y="4266"/>
                  </a:cubicBezTo>
                  <a:cubicBezTo>
                    <a:pt x="21600" y="3152"/>
                    <a:pt x="21600" y="2039"/>
                    <a:pt x="20949" y="1482"/>
                  </a:cubicBezTo>
                  <a:cubicBezTo>
                    <a:pt x="20299" y="925"/>
                    <a:pt x="18998" y="925"/>
                    <a:pt x="16786" y="1816"/>
                  </a:cubicBezTo>
                  <a:cubicBezTo>
                    <a:pt x="14573" y="2707"/>
                    <a:pt x="11451" y="4488"/>
                    <a:pt x="10019" y="5936"/>
                  </a:cubicBezTo>
                  <a:cubicBezTo>
                    <a:pt x="8588" y="7383"/>
                    <a:pt x="8848" y="8497"/>
                    <a:pt x="9108" y="96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7" name="Line"/>
            <p:cNvSpPr/>
            <p:nvPr/>
          </p:nvSpPr>
          <p:spPr>
            <a:xfrm>
              <a:off x="571203" y="3503787"/>
              <a:ext cx="132538" cy="416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21600" y="3136"/>
                  </a:moveTo>
                  <a:cubicBezTo>
                    <a:pt x="21600" y="2536"/>
                    <a:pt x="21600" y="1936"/>
                    <a:pt x="20842" y="1396"/>
                  </a:cubicBezTo>
                  <a:cubicBezTo>
                    <a:pt x="20084" y="856"/>
                    <a:pt x="18568" y="376"/>
                    <a:pt x="16674" y="136"/>
                  </a:cubicBezTo>
                  <a:cubicBezTo>
                    <a:pt x="14779" y="-104"/>
                    <a:pt x="12505" y="-104"/>
                    <a:pt x="10421" y="796"/>
                  </a:cubicBezTo>
                  <a:cubicBezTo>
                    <a:pt x="8337" y="1696"/>
                    <a:pt x="6442" y="3496"/>
                    <a:pt x="5305" y="6556"/>
                  </a:cubicBezTo>
                  <a:cubicBezTo>
                    <a:pt x="4168" y="9616"/>
                    <a:pt x="3789" y="13936"/>
                    <a:pt x="3032" y="16636"/>
                  </a:cubicBezTo>
                  <a:cubicBezTo>
                    <a:pt x="2274" y="19336"/>
                    <a:pt x="1137" y="20416"/>
                    <a:pt x="0" y="2149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8" name="Line"/>
            <p:cNvSpPr/>
            <p:nvPr/>
          </p:nvSpPr>
          <p:spPr>
            <a:xfrm>
              <a:off x="501447" y="3829618"/>
              <a:ext cx="216245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29" name="Line"/>
            <p:cNvSpPr/>
            <p:nvPr/>
          </p:nvSpPr>
          <p:spPr>
            <a:xfrm>
              <a:off x="926960" y="3752887"/>
              <a:ext cx="223221" cy="375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4725" y="0"/>
                  </a:moveTo>
                  <a:cubicBezTo>
                    <a:pt x="3150" y="2667"/>
                    <a:pt x="1575" y="5333"/>
                    <a:pt x="788" y="7000"/>
                  </a:cubicBezTo>
                  <a:cubicBezTo>
                    <a:pt x="0" y="8667"/>
                    <a:pt x="0" y="9333"/>
                    <a:pt x="0" y="10067"/>
                  </a:cubicBezTo>
                  <a:cubicBezTo>
                    <a:pt x="0" y="10800"/>
                    <a:pt x="0" y="11600"/>
                    <a:pt x="1237" y="11800"/>
                  </a:cubicBezTo>
                  <a:cubicBezTo>
                    <a:pt x="2475" y="12000"/>
                    <a:pt x="4950" y="11600"/>
                    <a:pt x="7650" y="9933"/>
                  </a:cubicBezTo>
                  <a:cubicBezTo>
                    <a:pt x="10350" y="8267"/>
                    <a:pt x="13275" y="5333"/>
                    <a:pt x="15075" y="3467"/>
                  </a:cubicBezTo>
                  <a:cubicBezTo>
                    <a:pt x="16875" y="1600"/>
                    <a:pt x="17550" y="800"/>
                    <a:pt x="18225" y="667"/>
                  </a:cubicBezTo>
                  <a:cubicBezTo>
                    <a:pt x="18900" y="533"/>
                    <a:pt x="19575" y="1067"/>
                    <a:pt x="20138" y="3000"/>
                  </a:cubicBezTo>
                  <a:cubicBezTo>
                    <a:pt x="20700" y="4933"/>
                    <a:pt x="21150" y="8267"/>
                    <a:pt x="20925" y="11267"/>
                  </a:cubicBezTo>
                  <a:cubicBezTo>
                    <a:pt x="20700" y="14267"/>
                    <a:pt x="19800" y="16933"/>
                    <a:pt x="19238" y="18733"/>
                  </a:cubicBezTo>
                  <a:cubicBezTo>
                    <a:pt x="18675" y="20533"/>
                    <a:pt x="18450" y="21467"/>
                    <a:pt x="18675" y="21533"/>
                  </a:cubicBezTo>
                  <a:cubicBezTo>
                    <a:pt x="18900" y="21600"/>
                    <a:pt x="19575" y="20800"/>
                    <a:pt x="20138" y="20133"/>
                  </a:cubicBezTo>
                  <a:cubicBezTo>
                    <a:pt x="20700" y="19467"/>
                    <a:pt x="21150" y="18933"/>
                    <a:pt x="21600" y="18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0" name="Line"/>
            <p:cNvSpPr/>
            <p:nvPr/>
          </p:nvSpPr>
          <p:spPr>
            <a:xfrm>
              <a:off x="1240863" y="3677450"/>
              <a:ext cx="192194" cy="211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4" h="21361" extrusionOk="0">
                  <a:moveTo>
                    <a:pt x="8386" y="5504"/>
                  </a:moveTo>
                  <a:cubicBezTo>
                    <a:pt x="5591" y="8791"/>
                    <a:pt x="2795" y="12078"/>
                    <a:pt x="1398" y="14308"/>
                  </a:cubicBezTo>
                  <a:cubicBezTo>
                    <a:pt x="0" y="16539"/>
                    <a:pt x="0" y="17712"/>
                    <a:pt x="0" y="18886"/>
                  </a:cubicBezTo>
                  <a:cubicBezTo>
                    <a:pt x="0" y="20060"/>
                    <a:pt x="0" y="21234"/>
                    <a:pt x="2160" y="21352"/>
                  </a:cubicBezTo>
                  <a:cubicBezTo>
                    <a:pt x="4320" y="21469"/>
                    <a:pt x="8640" y="20530"/>
                    <a:pt x="12325" y="17360"/>
                  </a:cubicBezTo>
                  <a:cubicBezTo>
                    <a:pt x="16009" y="14191"/>
                    <a:pt x="19059" y="8791"/>
                    <a:pt x="20329" y="5504"/>
                  </a:cubicBezTo>
                  <a:cubicBezTo>
                    <a:pt x="21600" y="2217"/>
                    <a:pt x="21092" y="1043"/>
                    <a:pt x="18678" y="456"/>
                  </a:cubicBezTo>
                  <a:cubicBezTo>
                    <a:pt x="16264" y="-131"/>
                    <a:pt x="11944" y="-131"/>
                    <a:pt x="9275" y="339"/>
                  </a:cubicBezTo>
                  <a:cubicBezTo>
                    <a:pt x="6607" y="808"/>
                    <a:pt x="5591" y="1747"/>
                    <a:pt x="5082" y="2804"/>
                  </a:cubicBezTo>
                  <a:cubicBezTo>
                    <a:pt x="4574" y="3860"/>
                    <a:pt x="4574" y="5034"/>
                    <a:pt x="5464" y="5856"/>
                  </a:cubicBezTo>
                  <a:cubicBezTo>
                    <a:pt x="6353" y="6678"/>
                    <a:pt x="8132" y="7147"/>
                    <a:pt x="9911" y="761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1" name="Line"/>
            <p:cNvSpPr/>
            <p:nvPr/>
          </p:nvSpPr>
          <p:spPr>
            <a:xfrm>
              <a:off x="1450132" y="3645882"/>
              <a:ext cx="261296" cy="267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224" extrusionOk="0">
                  <a:moveTo>
                    <a:pt x="0" y="6834"/>
                  </a:moveTo>
                  <a:cubicBezTo>
                    <a:pt x="765" y="7573"/>
                    <a:pt x="1529" y="8311"/>
                    <a:pt x="1625" y="10342"/>
                  </a:cubicBezTo>
                  <a:cubicBezTo>
                    <a:pt x="1720" y="12373"/>
                    <a:pt x="1147" y="15696"/>
                    <a:pt x="1051" y="17819"/>
                  </a:cubicBezTo>
                  <a:cubicBezTo>
                    <a:pt x="956" y="19942"/>
                    <a:pt x="1338" y="20865"/>
                    <a:pt x="2772" y="21142"/>
                  </a:cubicBezTo>
                  <a:cubicBezTo>
                    <a:pt x="4205" y="21419"/>
                    <a:pt x="6690" y="21050"/>
                    <a:pt x="9749" y="19111"/>
                  </a:cubicBezTo>
                  <a:cubicBezTo>
                    <a:pt x="12807" y="17173"/>
                    <a:pt x="16439" y="13665"/>
                    <a:pt x="18542" y="10804"/>
                  </a:cubicBezTo>
                  <a:cubicBezTo>
                    <a:pt x="20644" y="7942"/>
                    <a:pt x="21218" y="5727"/>
                    <a:pt x="21409" y="4065"/>
                  </a:cubicBezTo>
                  <a:cubicBezTo>
                    <a:pt x="21600" y="2404"/>
                    <a:pt x="21409" y="1296"/>
                    <a:pt x="20835" y="650"/>
                  </a:cubicBezTo>
                  <a:cubicBezTo>
                    <a:pt x="20262" y="4"/>
                    <a:pt x="19306" y="-181"/>
                    <a:pt x="18542" y="188"/>
                  </a:cubicBezTo>
                  <a:cubicBezTo>
                    <a:pt x="17777" y="557"/>
                    <a:pt x="17204" y="1481"/>
                    <a:pt x="16917" y="2404"/>
                  </a:cubicBezTo>
                  <a:cubicBezTo>
                    <a:pt x="16630" y="3327"/>
                    <a:pt x="16630" y="4250"/>
                    <a:pt x="16630" y="517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2" name="Line"/>
            <p:cNvSpPr/>
            <p:nvPr/>
          </p:nvSpPr>
          <p:spPr>
            <a:xfrm>
              <a:off x="1771011" y="3628371"/>
              <a:ext cx="188343" cy="244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6" extrusionOk="0">
                  <a:moveTo>
                    <a:pt x="0" y="8388"/>
                  </a:moveTo>
                  <a:cubicBezTo>
                    <a:pt x="1067" y="9195"/>
                    <a:pt x="2133" y="10002"/>
                    <a:pt x="2667" y="11416"/>
                  </a:cubicBezTo>
                  <a:cubicBezTo>
                    <a:pt x="3200" y="12829"/>
                    <a:pt x="3200" y="14847"/>
                    <a:pt x="2533" y="16866"/>
                  </a:cubicBezTo>
                  <a:cubicBezTo>
                    <a:pt x="1867" y="18885"/>
                    <a:pt x="533" y="20903"/>
                    <a:pt x="400" y="21206"/>
                  </a:cubicBezTo>
                  <a:cubicBezTo>
                    <a:pt x="267" y="21509"/>
                    <a:pt x="1333" y="20096"/>
                    <a:pt x="4133" y="16462"/>
                  </a:cubicBezTo>
                  <a:cubicBezTo>
                    <a:pt x="6933" y="12829"/>
                    <a:pt x="11467" y="6974"/>
                    <a:pt x="14267" y="3745"/>
                  </a:cubicBezTo>
                  <a:cubicBezTo>
                    <a:pt x="17067" y="515"/>
                    <a:pt x="18133" y="-91"/>
                    <a:pt x="19067" y="10"/>
                  </a:cubicBezTo>
                  <a:cubicBezTo>
                    <a:pt x="20000" y="111"/>
                    <a:pt x="20800" y="918"/>
                    <a:pt x="21600" y="17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3" name="Line"/>
            <p:cNvSpPr/>
            <p:nvPr/>
          </p:nvSpPr>
          <p:spPr>
            <a:xfrm>
              <a:off x="2182972" y="3532459"/>
              <a:ext cx="254815" cy="2843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8" h="21135" extrusionOk="0">
                  <a:moveTo>
                    <a:pt x="12583" y="3421"/>
                  </a:moveTo>
                  <a:cubicBezTo>
                    <a:pt x="12583" y="2211"/>
                    <a:pt x="12583" y="1002"/>
                    <a:pt x="12105" y="397"/>
                  </a:cubicBezTo>
                  <a:cubicBezTo>
                    <a:pt x="11627" y="-208"/>
                    <a:pt x="10672" y="-208"/>
                    <a:pt x="8856" y="1002"/>
                  </a:cubicBezTo>
                  <a:cubicBezTo>
                    <a:pt x="7040" y="2211"/>
                    <a:pt x="4364" y="4630"/>
                    <a:pt x="2834" y="6272"/>
                  </a:cubicBezTo>
                  <a:cubicBezTo>
                    <a:pt x="1305" y="7914"/>
                    <a:pt x="923" y="8778"/>
                    <a:pt x="541" y="9642"/>
                  </a:cubicBezTo>
                  <a:cubicBezTo>
                    <a:pt x="158" y="10506"/>
                    <a:pt x="-224" y="11370"/>
                    <a:pt x="158" y="11974"/>
                  </a:cubicBezTo>
                  <a:cubicBezTo>
                    <a:pt x="541" y="12579"/>
                    <a:pt x="1687" y="12925"/>
                    <a:pt x="4746" y="13184"/>
                  </a:cubicBezTo>
                  <a:cubicBezTo>
                    <a:pt x="7804" y="13443"/>
                    <a:pt x="12774" y="13616"/>
                    <a:pt x="15737" y="13962"/>
                  </a:cubicBezTo>
                  <a:cubicBezTo>
                    <a:pt x="18700" y="14307"/>
                    <a:pt x="19656" y="14826"/>
                    <a:pt x="20325" y="15517"/>
                  </a:cubicBezTo>
                  <a:cubicBezTo>
                    <a:pt x="20994" y="16208"/>
                    <a:pt x="21376" y="17072"/>
                    <a:pt x="20134" y="18022"/>
                  </a:cubicBezTo>
                  <a:cubicBezTo>
                    <a:pt x="18891" y="18973"/>
                    <a:pt x="16024" y="20010"/>
                    <a:pt x="13348" y="20614"/>
                  </a:cubicBezTo>
                  <a:cubicBezTo>
                    <a:pt x="10672" y="21219"/>
                    <a:pt x="8187" y="21392"/>
                    <a:pt x="6753" y="20614"/>
                  </a:cubicBezTo>
                  <a:cubicBezTo>
                    <a:pt x="5319" y="19837"/>
                    <a:pt x="4937" y="18109"/>
                    <a:pt x="4555" y="163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4" name="Line"/>
            <p:cNvSpPr/>
            <p:nvPr/>
          </p:nvSpPr>
          <p:spPr>
            <a:xfrm>
              <a:off x="2435564" y="3423792"/>
              <a:ext cx="412019" cy="408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429" extrusionOk="0">
                  <a:moveTo>
                    <a:pt x="4271" y="1529"/>
                  </a:moveTo>
                  <a:cubicBezTo>
                    <a:pt x="4028" y="797"/>
                    <a:pt x="3785" y="65"/>
                    <a:pt x="3542" y="4"/>
                  </a:cubicBezTo>
                  <a:cubicBezTo>
                    <a:pt x="3300" y="-57"/>
                    <a:pt x="3057" y="553"/>
                    <a:pt x="2875" y="3055"/>
                  </a:cubicBezTo>
                  <a:cubicBezTo>
                    <a:pt x="2693" y="5557"/>
                    <a:pt x="2572" y="9950"/>
                    <a:pt x="2693" y="13062"/>
                  </a:cubicBezTo>
                  <a:cubicBezTo>
                    <a:pt x="2814" y="16174"/>
                    <a:pt x="3178" y="18004"/>
                    <a:pt x="3360" y="19224"/>
                  </a:cubicBezTo>
                  <a:cubicBezTo>
                    <a:pt x="3542" y="20445"/>
                    <a:pt x="3542" y="21055"/>
                    <a:pt x="3239" y="21299"/>
                  </a:cubicBezTo>
                  <a:cubicBezTo>
                    <a:pt x="2936" y="21543"/>
                    <a:pt x="2329" y="21421"/>
                    <a:pt x="1844" y="21116"/>
                  </a:cubicBezTo>
                  <a:cubicBezTo>
                    <a:pt x="1358" y="20811"/>
                    <a:pt x="994" y="20323"/>
                    <a:pt x="630" y="19774"/>
                  </a:cubicBezTo>
                  <a:cubicBezTo>
                    <a:pt x="266" y="19224"/>
                    <a:pt x="-98" y="18614"/>
                    <a:pt x="23" y="18187"/>
                  </a:cubicBezTo>
                  <a:cubicBezTo>
                    <a:pt x="145" y="17760"/>
                    <a:pt x="751" y="17516"/>
                    <a:pt x="1722" y="17333"/>
                  </a:cubicBezTo>
                  <a:cubicBezTo>
                    <a:pt x="2693" y="17150"/>
                    <a:pt x="4028" y="17028"/>
                    <a:pt x="5484" y="16296"/>
                  </a:cubicBezTo>
                  <a:cubicBezTo>
                    <a:pt x="6940" y="15563"/>
                    <a:pt x="8518" y="14221"/>
                    <a:pt x="9549" y="13367"/>
                  </a:cubicBezTo>
                  <a:cubicBezTo>
                    <a:pt x="10581" y="12512"/>
                    <a:pt x="11066" y="12146"/>
                    <a:pt x="11491" y="12207"/>
                  </a:cubicBezTo>
                  <a:cubicBezTo>
                    <a:pt x="11915" y="12268"/>
                    <a:pt x="12280" y="12757"/>
                    <a:pt x="12522" y="13916"/>
                  </a:cubicBezTo>
                  <a:cubicBezTo>
                    <a:pt x="12765" y="15075"/>
                    <a:pt x="12886" y="16906"/>
                    <a:pt x="12947" y="18126"/>
                  </a:cubicBezTo>
                  <a:cubicBezTo>
                    <a:pt x="13008" y="19346"/>
                    <a:pt x="13008" y="19957"/>
                    <a:pt x="13311" y="20079"/>
                  </a:cubicBezTo>
                  <a:cubicBezTo>
                    <a:pt x="13614" y="20201"/>
                    <a:pt x="14221" y="19835"/>
                    <a:pt x="15435" y="18431"/>
                  </a:cubicBezTo>
                  <a:cubicBezTo>
                    <a:pt x="16648" y="17028"/>
                    <a:pt x="18468" y="14587"/>
                    <a:pt x="19682" y="12574"/>
                  </a:cubicBezTo>
                  <a:cubicBezTo>
                    <a:pt x="20895" y="10560"/>
                    <a:pt x="21502" y="8974"/>
                    <a:pt x="21502" y="8668"/>
                  </a:cubicBezTo>
                  <a:cubicBezTo>
                    <a:pt x="21502" y="8363"/>
                    <a:pt x="20895" y="9340"/>
                    <a:pt x="20471" y="10133"/>
                  </a:cubicBezTo>
                  <a:cubicBezTo>
                    <a:pt x="20046" y="10926"/>
                    <a:pt x="19803" y="11536"/>
                    <a:pt x="19560" y="121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5" name="Line"/>
            <p:cNvSpPr/>
            <p:nvPr/>
          </p:nvSpPr>
          <p:spPr>
            <a:xfrm>
              <a:off x="2887909" y="3383178"/>
              <a:ext cx="599107" cy="450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477" extrusionOk="0">
                  <a:moveTo>
                    <a:pt x="5497" y="0"/>
                  </a:moveTo>
                  <a:cubicBezTo>
                    <a:pt x="5915" y="2215"/>
                    <a:pt x="6334" y="4431"/>
                    <a:pt x="6459" y="7089"/>
                  </a:cubicBezTo>
                  <a:cubicBezTo>
                    <a:pt x="6585" y="9748"/>
                    <a:pt x="6418" y="12849"/>
                    <a:pt x="6334" y="14898"/>
                  </a:cubicBezTo>
                  <a:cubicBezTo>
                    <a:pt x="6250" y="16948"/>
                    <a:pt x="6250" y="17945"/>
                    <a:pt x="6208" y="18166"/>
                  </a:cubicBezTo>
                  <a:cubicBezTo>
                    <a:pt x="6166" y="18388"/>
                    <a:pt x="6083" y="17834"/>
                    <a:pt x="5664" y="16892"/>
                  </a:cubicBezTo>
                  <a:cubicBezTo>
                    <a:pt x="5245" y="15951"/>
                    <a:pt x="4492" y="14622"/>
                    <a:pt x="3864" y="13957"/>
                  </a:cubicBezTo>
                  <a:cubicBezTo>
                    <a:pt x="3236" y="13292"/>
                    <a:pt x="2734" y="13292"/>
                    <a:pt x="2190" y="13735"/>
                  </a:cubicBezTo>
                  <a:cubicBezTo>
                    <a:pt x="1645" y="14178"/>
                    <a:pt x="1059" y="15065"/>
                    <a:pt x="683" y="15951"/>
                  </a:cubicBezTo>
                  <a:cubicBezTo>
                    <a:pt x="306" y="16837"/>
                    <a:pt x="138" y="17723"/>
                    <a:pt x="55" y="18554"/>
                  </a:cubicBezTo>
                  <a:cubicBezTo>
                    <a:pt x="-29" y="19385"/>
                    <a:pt x="-29" y="20160"/>
                    <a:pt x="138" y="20714"/>
                  </a:cubicBezTo>
                  <a:cubicBezTo>
                    <a:pt x="306" y="21268"/>
                    <a:pt x="641" y="21600"/>
                    <a:pt x="1813" y="21434"/>
                  </a:cubicBezTo>
                  <a:cubicBezTo>
                    <a:pt x="2985" y="21268"/>
                    <a:pt x="4994" y="20603"/>
                    <a:pt x="6836" y="19163"/>
                  </a:cubicBezTo>
                  <a:cubicBezTo>
                    <a:pt x="8678" y="17723"/>
                    <a:pt x="10352" y="15508"/>
                    <a:pt x="11273" y="14123"/>
                  </a:cubicBezTo>
                  <a:cubicBezTo>
                    <a:pt x="12194" y="12738"/>
                    <a:pt x="12362" y="12185"/>
                    <a:pt x="12445" y="11631"/>
                  </a:cubicBezTo>
                  <a:cubicBezTo>
                    <a:pt x="12529" y="11077"/>
                    <a:pt x="12529" y="10523"/>
                    <a:pt x="12362" y="10412"/>
                  </a:cubicBezTo>
                  <a:cubicBezTo>
                    <a:pt x="12194" y="10302"/>
                    <a:pt x="11859" y="10634"/>
                    <a:pt x="11566" y="11852"/>
                  </a:cubicBezTo>
                  <a:cubicBezTo>
                    <a:pt x="11273" y="13071"/>
                    <a:pt x="11022" y="15175"/>
                    <a:pt x="10938" y="16505"/>
                  </a:cubicBezTo>
                  <a:cubicBezTo>
                    <a:pt x="10855" y="17834"/>
                    <a:pt x="10938" y="18388"/>
                    <a:pt x="11190" y="18665"/>
                  </a:cubicBezTo>
                  <a:cubicBezTo>
                    <a:pt x="11441" y="18942"/>
                    <a:pt x="11859" y="18942"/>
                    <a:pt x="12738" y="18000"/>
                  </a:cubicBezTo>
                  <a:cubicBezTo>
                    <a:pt x="13618" y="17058"/>
                    <a:pt x="14957" y="15175"/>
                    <a:pt x="15752" y="13680"/>
                  </a:cubicBezTo>
                  <a:cubicBezTo>
                    <a:pt x="16548" y="12185"/>
                    <a:pt x="16799" y="11077"/>
                    <a:pt x="16966" y="10800"/>
                  </a:cubicBezTo>
                  <a:cubicBezTo>
                    <a:pt x="17134" y="10523"/>
                    <a:pt x="17218" y="11077"/>
                    <a:pt x="17050" y="12185"/>
                  </a:cubicBezTo>
                  <a:cubicBezTo>
                    <a:pt x="16883" y="13292"/>
                    <a:pt x="16464" y="14954"/>
                    <a:pt x="16213" y="16062"/>
                  </a:cubicBezTo>
                  <a:cubicBezTo>
                    <a:pt x="15962" y="17169"/>
                    <a:pt x="15878" y="17723"/>
                    <a:pt x="16087" y="17778"/>
                  </a:cubicBezTo>
                  <a:cubicBezTo>
                    <a:pt x="16297" y="17834"/>
                    <a:pt x="16799" y="17391"/>
                    <a:pt x="17385" y="16449"/>
                  </a:cubicBezTo>
                  <a:cubicBezTo>
                    <a:pt x="17971" y="15508"/>
                    <a:pt x="18641" y="14068"/>
                    <a:pt x="19101" y="13126"/>
                  </a:cubicBezTo>
                  <a:cubicBezTo>
                    <a:pt x="19562" y="12185"/>
                    <a:pt x="19813" y="11742"/>
                    <a:pt x="20022" y="11852"/>
                  </a:cubicBezTo>
                  <a:cubicBezTo>
                    <a:pt x="20231" y="11963"/>
                    <a:pt x="20399" y="12628"/>
                    <a:pt x="20483" y="13237"/>
                  </a:cubicBezTo>
                  <a:cubicBezTo>
                    <a:pt x="20566" y="13846"/>
                    <a:pt x="20566" y="14400"/>
                    <a:pt x="20483" y="15175"/>
                  </a:cubicBezTo>
                  <a:cubicBezTo>
                    <a:pt x="20399" y="15951"/>
                    <a:pt x="20231" y="16948"/>
                    <a:pt x="20399" y="16892"/>
                  </a:cubicBezTo>
                  <a:cubicBezTo>
                    <a:pt x="20566" y="16837"/>
                    <a:pt x="21069" y="15729"/>
                    <a:pt x="21571" y="1462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6" name="Line"/>
            <p:cNvSpPr/>
            <p:nvPr/>
          </p:nvSpPr>
          <p:spPr>
            <a:xfrm>
              <a:off x="3438185" y="3383178"/>
              <a:ext cx="334250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600" extrusionOk="0">
                  <a:moveTo>
                    <a:pt x="9632" y="0"/>
                  </a:moveTo>
                  <a:cubicBezTo>
                    <a:pt x="8757" y="2504"/>
                    <a:pt x="7881" y="5009"/>
                    <a:pt x="7297" y="7565"/>
                  </a:cubicBezTo>
                  <a:cubicBezTo>
                    <a:pt x="6714" y="10122"/>
                    <a:pt x="6422" y="12730"/>
                    <a:pt x="6422" y="14296"/>
                  </a:cubicBezTo>
                  <a:cubicBezTo>
                    <a:pt x="6422" y="15861"/>
                    <a:pt x="6714" y="16383"/>
                    <a:pt x="7151" y="16904"/>
                  </a:cubicBezTo>
                  <a:cubicBezTo>
                    <a:pt x="7589" y="17426"/>
                    <a:pt x="8173" y="17948"/>
                    <a:pt x="8392" y="17948"/>
                  </a:cubicBezTo>
                  <a:cubicBezTo>
                    <a:pt x="8611" y="17948"/>
                    <a:pt x="8465" y="17426"/>
                    <a:pt x="7516" y="16435"/>
                  </a:cubicBezTo>
                  <a:cubicBezTo>
                    <a:pt x="6568" y="15443"/>
                    <a:pt x="4816" y="13983"/>
                    <a:pt x="3503" y="12939"/>
                  </a:cubicBezTo>
                  <a:cubicBezTo>
                    <a:pt x="2189" y="11896"/>
                    <a:pt x="1314" y="11270"/>
                    <a:pt x="1241" y="10852"/>
                  </a:cubicBezTo>
                  <a:cubicBezTo>
                    <a:pt x="1168" y="10435"/>
                    <a:pt x="1897" y="10226"/>
                    <a:pt x="4159" y="9600"/>
                  </a:cubicBezTo>
                  <a:cubicBezTo>
                    <a:pt x="6422" y="8974"/>
                    <a:pt x="10216" y="7930"/>
                    <a:pt x="12478" y="7409"/>
                  </a:cubicBezTo>
                  <a:cubicBezTo>
                    <a:pt x="14741" y="6887"/>
                    <a:pt x="15470" y="6887"/>
                    <a:pt x="16054" y="7096"/>
                  </a:cubicBezTo>
                  <a:cubicBezTo>
                    <a:pt x="16638" y="7304"/>
                    <a:pt x="17076" y="7722"/>
                    <a:pt x="16857" y="8191"/>
                  </a:cubicBezTo>
                  <a:cubicBezTo>
                    <a:pt x="16638" y="8661"/>
                    <a:pt x="15762" y="9183"/>
                    <a:pt x="14814" y="9600"/>
                  </a:cubicBezTo>
                  <a:cubicBezTo>
                    <a:pt x="13865" y="10017"/>
                    <a:pt x="12843" y="10330"/>
                    <a:pt x="12041" y="10748"/>
                  </a:cubicBezTo>
                  <a:cubicBezTo>
                    <a:pt x="11238" y="11165"/>
                    <a:pt x="10654" y="11687"/>
                    <a:pt x="10727" y="12000"/>
                  </a:cubicBezTo>
                  <a:cubicBezTo>
                    <a:pt x="10800" y="12313"/>
                    <a:pt x="11530" y="12417"/>
                    <a:pt x="13354" y="12783"/>
                  </a:cubicBezTo>
                  <a:cubicBezTo>
                    <a:pt x="15178" y="13148"/>
                    <a:pt x="18097" y="13774"/>
                    <a:pt x="19703" y="14348"/>
                  </a:cubicBezTo>
                  <a:cubicBezTo>
                    <a:pt x="21308" y="14922"/>
                    <a:pt x="21600" y="15443"/>
                    <a:pt x="19411" y="16487"/>
                  </a:cubicBezTo>
                  <a:cubicBezTo>
                    <a:pt x="17222" y="17530"/>
                    <a:pt x="12551" y="19096"/>
                    <a:pt x="8903" y="20035"/>
                  </a:cubicBezTo>
                  <a:cubicBezTo>
                    <a:pt x="5254" y="20974"/>
                    <a:pt x="2627" y="2128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7" name="Line"/>
            <p:cNvSpPr/>
            <p:nvPr/>
          </p:nvSpPr>
          <p:spPr>
            <a:xfrm>
              <a:off x="545008" y="4269665"/>
              <a:ext cx="240845" cy="313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092" extrusionOk="0">
                  <a:moveTo>
                    <a:pt x="6020" y="2778"/>
                  </a:moveTo>
                  <a:cubicBezTo>
                    <a:pt x="6020" y="1526"/>
                    <a:pt x="6020" y="274"/>
                    <a:pt x="5712" y="39"/>
                  </a:cubicBezTo>
                  <a:cubicBezTo>
                    <a:pt x="5403" y="-196"/>
                    <a:pt x="4786" y="587"/>
                    <a:pt x="3758" y="3482"/>
                  </a:cubicBezTo>
                  <a:cubicBezTo>
                    <a:pt x="2729" y="6378"/>
                    <a:pt x="1289" y="11387"/>
                    <a:pt x="569" y="14674"/>
                  </a:cubicBezTo>
                  <a:cubicBezTo>
                    <a:pt x="-151" y="17961"/>
                    <a:pt x="-151" y="19526"/>
                    <a:pt x="363" y="20387"/>
                  </a:cubicBezTo>
                  <a:cubicBezTo>
                    <a:pt x="878" y="21247"/>
                    <a:pt x="1906" y="21404"/>
                    <a:pt x="4683" y="20387"/>
                  </a:cubicBezTo>
                  <a:cubicBezTo>
                    <a:pt x="7460" y="19369"/>
                    <a:pt x="11986" y="17178"/>
                    <a:pt x="15072" y="14674"/>
                  </a:cubicBezTo>
                  <a:cubicBezTo>
                    <a:pt x="18158" y="12169"/>
                    <a:pt x="19803" y="9352"/>
                    <a:pt x="20626" y="7395"/>
                  </a:cubicBezTo>
                  <a:cubicBezTo>
                    <a:pt x="21449" y="5439"/>
                    <a:pt x="21449" y="4343"/>
                    <a:pt x="21038" y="3561"/>
                  </a:cubicBezTo>
                  <a:cubicBezTo>
                    <a:pt x="20626" y="2778"/>
                    <a:pt x="19803" y="2308"/>
                    <a:pt x="17849" y="2543"/>
                  </a:cubicBezTo>
                  <a:cubicBezTo>
                    <a:pt x="15895" y="2778"/>
                    <a:pt x="12809" y="3717"/>
                    <a:pt x="10649" y="4578"/>
                  </a:cubicBezTo>
                  <a:cubicBezTo>
                    <a:pt x="8489" y="5439"/>
                    <a:pt x="7255" y="6221"/>
                    <a:pt x="6432" y="7082"/>
                  </a:cubicBezTo>
                  <a:cubicBezTo>
                    <a:pt x="5609" y="7943"/>
                    <a:pt x="5198" y="8882"/>
                    <a:pt x="5095" y="9352"/>
                  </a:cubicBezTo>
                  <a:cubicBezTo>
                    <a:pt x="4992" y="9821"/>
                    <a:pt x="5198" y="9821"/>
                    <a:pt x="5403" y="98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8" name="Line"/>
            <p:cNvSpPr/>
            <p:nvPr/>
          </p:nvSpPr>
          <p:spPr>
            <a:xfrm>
              <a:off x="780472" y="4223424"/>
              <a:ext cx="237172" cy="293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3" extrusionOk="0">
                  <a:moveTo>
                    <a:pt x="0" y="10908"/>
                  </a:moveTo>
                  <a:cubicBezTo>
                    <a:pt x="1271" y="11076"/>
                    <a:pt x="2541" y="11245"/>
                    <a:pt x="3282" y="11751"/>
                  </a:cubicBezTo>
                  <a:cubicBezTo>
                    <a:pt x="4024" y="12258"/>
                    <a:pt x="4235" y="13101"/>
                    <a:pt x="4024" y="14536"/>
                  </a:cubicBezTo>
                  <a:cubicBezTo>
                    <a:pt x="3812" y="15970"/>
                    <a:pt x="3176" y="17995"/>
                    <a:pt x="2541" y="19345"/>
                  </a:cubicBezTo>
                  <a:cubicBezTo>
                    <a:pt x="1906" y="20695"/>
                    <a:pt x="1271" y="21370"/>
                    <a:pt x="1165" y="21286"/>
                  </a:cubicBezTo>
                  <a:cubicBezTo>
                    <a:pt x="1059" y="21201"/>
                    <a:pt x="1482" y="20357"/>
                    <a:pt x="4024" y="17236"/>
                  </a:cubicBezTo>
                  <a:cubicBezTo>
                    <a:pt x="6565" y="14114"/>
                    <a:pt x="11224" y="8714"/>
                    <a:pt x="13976" y="5592"/>
                  </a:cubicBezTo>
                  <a:cubicBezTo>
                    <a:pt x="16729" y="2470"/>
                    <a:pt x="17576" y="1626"/>
                    <a:pt x="18424" y="951"/>
                  </a:cubicBezTo>
                  <a:cubicBezTo>
                    <a:pt x="19271" y="276"/>
                    <a:pt x="20118" y="-230"/>
                    <a:pt x="20647" y="108"/>
                  </a:cubicBezTo>
                  <a:cubicBezTo>
                    <a:pt x="21176" y="445"/>
                    <a:pt x="21388" y="1626"/>
                    <a:pt x="21600" y="2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39" name="Line"/>
            <p:cNvSpPr/>
            <p:nvPr/>
          </p:nvSpPr>
          <p:spPr>
            <a:xfrm>
              <a:off x="1212961" y="4323646"/>
              <a:ext cx="223221" cy="235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8" extrusionOk="0">
                  <a:moveTo>
                    <a:pt x="0" y="16934"/>
                  </a:moveTo>
                  <a:cubicBezTo>
                    <a:pt x="4050" y="15272"/>
                    <a:pt x="8100" y="13611"/>
                    <a:pt x="11475" y="11118"/>
                  </a:cubicBezTo>
                  <a:cubicBezTo>
                    <a:pt x="14850" y="8626"/>
                    <a:pt x="17550" y="5303"/>
                    <a:pt x="19012" y="3122"/>
                  </a:cubicBezTo>
                  <a:cubicBezTo>
                    <a:pt x="20475" y="941"/>
                    <a:pt x="20700" y="-97"/>
                    <a:pt x="20138" y="7"/>
                  </a:cubicBezTo>
                  <a:cubicBezTo>
                    <a:pt x="19575" y="111"/>
                    <a:pt x="18225" y="1357"/>
                    <a:pt x="15862" y="4265"/>
                  </a:cubicBezTo>
                  <a:cubicBezTo>
                    <a:pt x="13500" y="7172"/>
                    <a:pt x="10125" y="11741"/>
                    <a:pt x="8325" y="14545"/>
                  </a:cubicBezTo>
                  <a:cubicBezTo>
                    <a:pt x="6525" y="17349"/>
                    <a:pt x="6300" y="18388"/>
                    <a:pt x="6412" y="19426"/>
                  </a:cubicBezTo>
                  <a:cubicBezTo>
                    <a:pt x="6525" y="20465"/>
                    <a:pt x="6975" y="21503"/>
                    <a:pt x="9562" y="20880"/>
                  </a:cubicBezTo>
                  <a:cubicBezTo>
                    <a:pt x="12150" y="20257"/>
                    <a:pt x="16875" y="17972"/>
                    <a:pt x="21600" y="156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0" name="Line"/>
            <p:cNvSpPr/>
            <p:nvPr/>
          </p:nvSpPr>
          <p:spPr>
            <a:xfrm>
              <a:off x="1500635" y="4171424"/>
              <a:ext cx="75059" cy="389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543" extrusionOk="0">
                  <a:moveTo>
                    <a:pt x="21129" y="0"/>
                  </a:moveTo>
                  <a:cubicBezTo>
                    <a:pt x="19820" y="2314"/>
                    <a:pt x="18511" y="4629"/>
                    <a:pt x="14911" y="7714"/>
                  </a:cubicBezTo>
                  <a:cubicBezTo>
                    <a:pt x="11311" y="10800"/>
                    <a:pt x="5420" y="14657"/>
                    <a:pt x="2474" y="16971"/>
                  </a:cubicBezTo>
                  <a:cubicBezTo>
                    <a:pt x="-471" y="19286"/>
                    <a:pt x="-471" y="20057"/>
                    <a:pt x="838" y="20636"/>
                  </a:cubicBezTo>
                  <a:cubicBezTo>
                    <a:pt x="2147" y="21214"/>
                    <a:pt x="4765" y="21600"/>
                    <a:pt x="7056" y="21536"/>
                  </a:cubicBezTo>
                  <a:cubicBezTo>
                    <a:pt x="9347" y="21471"/>
                    <a:pt x="11311" y="20957"/>
                    <a:pt x="13274" y="204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1" name="Line"/>
            <p:cNvSpPr/>
            <p:nvPr/>
          </p:nvSpPr>
          <p:spPr>
            <a:xfrm>
              <a:off x="1676522" y="4275187"/>
              <a:ext cx="436295" cy="238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263" extrusionOk="0">
                  <a:moveTo>
                    <a:pt x="7387" y="1948"/>
                  </a:moveTo>
                  <a:cubicBezTo>
                    <a:pt x="5673" y="3401"/>
                    <a:pt x="3958" y="4855"/>
                    <a:pt x="2815" y="6101"/>
                  </a:cubicBezTo>
                  <a:cubicBezTo>
                    <a:pt x="1673" y="7348"/>
                    <a:pt x="1101" y="8386"/>
                    <a:pt x="644" y="9425"/>
                  </a:cubicBezTo>
                  <a:cubicBezTo>
                    <a:pt x="187" y="10463"/>
                    <a:pt x="-156" y="11501"/>
                    <a:pt x="73" y="12021"/>
                  </a:cubicBezTo>
                  <a:cubicBezTo>
                    <a:pt x="301" y="12540"/>
                    <a:pt x="1101" y="12540"/>
                    <a:pt x="2587" y="12436"/>
                  </a:cubicBezTo>
                  <a:cubicBezTo>
                    <a:pt x="4073" y="12332"/>
                    <a:pt x="6244" y="12125"/>
                    <a:pt x="7673" y="12332"/>
                  </a:cubicBezTo>
                  <a:cubicBezTo>
                    <a:pt x="9101" y="12540"/>
                    <a:pt x="9787" y="13163"/>
                    <a:pt x="10187" y="13994"/>
                  </a:cubicBezTo>
                  <a:cubicBezTo>
                    <a:pt x="10587" y="14825"/>
                    <a:pt x="10701" y="15863"/>
                    <a:pt x="10073" y="16901"/>
                  </a:cubicBezTo>
                  <a:cubicBezTo>
                    <a:pt x="9444" y="17940"/>
                    <a:pt x="8073" y="18978"/>
                    <a:pt x="6873" y="19498"/>
                  </a:cubicBezTo>
                  <a:cubicBezTo>
                    <a:pt x="5673" y="20017"/>
                    <a:pt x="4644" y="20017"/>
                    <a:pt x="4415" y="20017"/>
                  </a:cubicBezTo>
                  <a:cubicBezTo>
                    <a:pt x="4187" y="20017"/>
                    <a:pt x="4758" y="20017"/>
                    <a:pt x="6758" y="18978"/>
                  </a:cubicBezTo>
                  <a:cubicBezTo>
                    <a:pt x="8758" y="17940"/>
                    <a:pt x="12187" y="15863"/>
                    <a:pt x="14358" y="13163"/>
                  </a:cubicBezTo>
                  <a:cubicBezTo>
                    <a:pt x="16530" y="10463"/>
                    <a:pt x="17444" y="7140"/>
                    <a:pt x="17844" y="4855"/>
                  </a:cubicBezTo>
                  <a:cubicBezTo>
                    <a:pt x="18244" y="2571"/>
                    <a:pt x="18130" y="1325"/>
                    <a:pt x="17787" y="598"/>
                  </a:cubicBezTo>
                  <a:cubicBezTo>
                    <a:pt x="17444" y="-129"/>
                    <a:pt x="16873" y="-337"/>
                    <a:pt x="15958" y="805"/>
                  </a:cubicBezTo>
                  <a:cubicBezTo>
                    <a:pt x="15044" y="1948"/>
                    <a:pt x="13787" y="4440"/>
                    <a:pt x="12987" y="7244"/>
                  </a:cubicBezTo>
                  <a:cubicBezTo>
                    <a:pt x="12187" y="10048"/>
                    <a:pt x="11844" y="13163"/>
                    <a:pt x="11730" y="15240"/>
                  </a:cubicBezTo>
                  <a:cubicBezTo>
                    <a:pt x="11615" y="17317"/>
                    <a:pt x="11730" y="18355"/>
                    <a:pt x="13387" y="19186"/>
                  </a:cubicBezTo>
                  <a:cubicBezTo>
                    <a:pt x="15044" y="20017"/>
                    <a:pt x="18244" y="20640"/>
                    <a:pt x="21444" y="212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2" name="Line"/>
            <p:cNvSpPr/>
            <p:nvPr/>
          </p:nvSpPr>
          <p:spPr>
            <a:xfrm>
              <a:off x="2426720" y="3999359"/>
              <a:ext cx="13952" cy="346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30"/>
                  </a:moveTo>
                  <a:cubicBezTo>
                    <a:pt x="21600" y="1015"/>
                    <a:pt x="21600" y="0"/>
                    <a:pt x="21600" y="0"/>
                  </a:cubicBezTo>
                  <a:cubicBezTo>
                    <a:pt x="21600" y="0"/>
                    <a:pt x="21600" y="1015"/>
                    <a:pt x="18000" y="4784"/>
                  </a:cubicBezTo>
                  <a:cubicBezTo>
                    <a:pt x="14400" y="8553"/>
                    <a:pt x="7200" y="1507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3" name="Line"/>
            <p:cNvSpPr/>
            <p:nvPr/>
          </p:nvSpPr>
          <p:spPr>
            <a:xfrm>
              <a:off x="2377890" y="4562059"/>
              <a:ext cx="34879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4400"/>
                    <a:pt x="0" y="7200"/>
                    <a:pt x="3600" y="3600"/>
                  </a:cubicBezTo>
                  <a:cubicBezTo>
                    <a:pt x="7200" y="0"/>
                    <a:pt x="144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4" name="Line"/>
            <p:cNvSpPr/>
            <p:nvPr/>
          </p:nvSpPr>
          <p:spPr>
            <a:xfrm>
              <a:off x="4191554" y="3480837"/>
              <a:ext cx="41854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5" name="Line"/>
            <p:cNvSpPr/>
            <p:nvPr/>
          </p:nvSpPr>
          <p:spPr>
            <a:xfrm>
              <a:off x="4393847" y="3487812"/>
              <a:ext cx="697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6" name="Line"/>
            <p:cNvSpPr/>
            <p:nvPr/>
          </p:nvSpPr>
          <p:spPr>
            <a:xfrm>
              <a:off x="4561261" y="3494788"/>
              <a:ext cx="34879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7" name="Line"/>
            <p:cNvSpPr/>
            <p:nvPr/>
          </p:nvSpPr>
          <p:spPr>
            <a:xfrm>
              <a:off x="4763554" y="3494788"/>
              <a:ext cx="41855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8" name="Line"/>
            <p:cNvSpPr/>
            <p:nvPr/>
          </p:nvSpPr>
          <p:spPr>
            <a:xfrm>
              <a:off x="4944921" y="3494788"/>
              <a:ext cx="13952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49" name="Line"/>
            <p:cNvSpPr/>
            <p:nvPr/>
          </p:nvSpPr>
          <p:spPr>
            <a:xfrm>
              <a:off x="5154189" y="3480837"/>
              <a:ext cx="4185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0" name="Line"/>
            <p:cNvSpPr/>
            <p:nvPr/>
          </p:nvSpPr>
          <p:spPr>
            <a:xfrm>
              <a:off x="5377409" y="3473861"/>
              <a:ext cx="34880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1" name="Line"/>
            <p:cNvSpPr/>
            <p:nvPr/>
          </p:nvSpPr>
          <p:spPr>
            <a:xfrm>
              <a:off x="5586678" y="3473861"/>
              <a:ext cx="27904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2" name="Line"/>
            <p:cNvSpPr/>
            <p:nvPr/>
          </p:nvSpPr>
          <p:spPr>
            <a:xfrm>
              <a:off x="5802923" y="3440018"/>
              <a:ext cx="69757" cy="19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20532"/>
                  </a:moveTo>
                  <a:cubicBezTo>
                    <a:pt x="2160" y="10932"/>
                    <a:pt x="4320" y="1332"/>
                    <a:pt x="7920" y="132"/>
                  </a:cubicBezTo>
                  <a:cubicBezTo>
                    <a:pt x="11520" y="-1068"/>
                    <a:pt x="16560" y="6132"/>
                    <a:pt x="21600" y="133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3" name="Line"/>
            <p:cNvSpPr/>
            <p:nvPr/>
          </p:nvSpPr>
          <p:spPr>
            <a:xfrm>
              <a:off x="6054045" y="3445959"/>
              <a:ext cx="6978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4" name="Line"/>
            <p:cNvSpPr/>
            <p:nvPr/>
          </p:nvSpPr>
          <p:spPr>
            <a:xfrm>
              <a:off x="6256339" y="3432008"/>
              <a:ext cx="34879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5" name="Line"/>
            <p:cNvSpPr/>
            <p:nvPr/>
          </p:nvSpPr>
          <p:spPr>
            <a:xfrm>
              <a:off x="6535364" y="3390154"/>
              <a:ext cx="34879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6" name="Line"/>
            <p:cNvSpPr/>
            <p:nvPr/>
          </p:nvSpPr>
          <p:spPr>
            <a:xfrm>
              <a:off x="6709699" y="3362213"/>
              <a:ext cx="62837" cy="27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7" h="19966" extrusionOk="0">
                  <a:moveTo>
                    <a:pt x="2333" y="19966"/>
                  </a:moveTo>
                  <a:cubicBezTo>
                    <a:pt x="790" y="11658"/>
                    <a:pt x="-753" y="3351"/>
                    <a:pt x="404" y="858"/>
                  </a:cubicBezTo>
                  <a:cubicBezTo>
                    <a:pt x="1561" y="-1634"/>
                    <a:pt x="5418" y="1689"/>
                    <a:pt x="9276" y="5843"/>
                  </a:cubicBezTo>
                  <a:cubicBezTo>
                    <a:pt x="13133" y="9997"/>
                    <a:pt x="16990" y="14981"/>
                    <a:pt x="20847" y="199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7" name="Line"/>
            <p:cNvSpPr/>
            <p:nvPr/>
          </p:nvSpPr>
          <p:spPr>
            <a:xfrm>
              <a:off x="7000651" y="3361008"/>
              <a:ext cx="57886" cy="29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2" h="20827" extrusionOk="0">
                  <a:moveTo>
                    <a:pt x="744" y="20827"/>
                  </a:moveTo>
                  <a:cubicBezTo>
                    <a:pt x="-87" y="10858"/>
                    <a:pt x="-918" y="889"/>
                    <a:pt x="2405" y="58"/>
                  </a:cubicBezTo>
                  <a:cubicBezTo>
                    <a:pt x="5728" y="-773"/>
                    <a:pt x="13205" y="7535"/>
                    <a:pt x="20682" y="158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8" name="Line"/>
            <p:cNvSpPr/>
            <p:nvPr/>
          </p:nvSpPr>
          <p:spPr>
            <a:xfrm>
              <a:off x="7323610" y="3370262"/>
              <a:ext cx="55806" cy="19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20532"/>
                  </a:moveTo>
                  <a:cubicBezTo>
                    <a:pt x="3600" y="10932"/>
                    <a:pt x="7200" y="1332"/>
                    <a:pt x="10800" y="132"/>
                  </a:cubicBezTo>
                  <a:cubicBezTo>
                    <a:pt x="14400" y="-1068"/>
                    <a:pt x="18000" y="6132"/>
                    <a:pt x="21600" y="133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59" name="Line"/>
            <p:cNvSpPr/>
            <p:nvPr/>
          </p:nvSpPr>
          <p:spPr>
            <a:xfrm>
              <a:off x="775199" y="4887248"/>
              <a:ext cx="237213" cy="490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9" h="21513" extrusionOk="0">
                  <a:moveTo>
                    <a:pt x="12077" y="4396"/>
                  </a:moveTo>
                  <a:cubicBezTo>
                    <a:pt x="13300" y="3377"/>
                    <a:pt x="14522" y="2358"/>
                    <a:pt x="15236" y="1543"/>
                  </a:cubicBezTo>
                  <a:cubicBezTo>
                    <a:pt x="15949" y="728"/>
                    <a:pt x="16153" y="117"/>
                    <a:pt x="15541" y="15"/>
                  </a:cubicBezTo>
                  <a:cubicBezTo>
                    <a:pt x="14930" y="-87"/>
                    <a:pt x="13504" y="321"/>
                    <a:pt x="10855" y="1645"/>
                  </a:cubicBezTo>
                  <a:cubicBezTo>
                    <a:pt x="8205" y="2970"/>
                    <a:pt x="4334" y="5211"/>
                    <a:pt x="2194" y="6638"/>
                  </a:cubicBezTo>
                  <a:cubicBezTo>
                    <a:pt x="55" y="8064"/>
                    <a:pt x="-353" y="8675"/>
                    <a:pt x="258" y="8981"/>
                  </a:cubicBezTo>
                  <a:cubicBezTo>
                    <a:pt x="870" y="9287"/>
                    <a:pt x="2500" y="9287"/>
                    <a:pt x="5760" y="9236"/>
                  </a:cubicBezTo>
                  <a:cubicBezTo>
                    <a:pt x="9021" y="9185"/>
                    <a:pt x="13911" y="9083"/>
                    <a:pt x="16968" y="9541"/>
                  </a:cubicBezTo>
                  <a:cubicBezTo>
                    <a:pt x="20024" y="10000"/>
                    <a:pt x="21247" y="11019"/>
                    <a:pt x="20636" y="12445"/>
                  </a:cubicBezTo>
                  <a:cubicBezTo>
                    <a:pt x="20024" y="13871"/>
                    <a:pt x="17579" y="15705"/>
                    <a:pt x="13911" y="17285"/>
                  </a:cubicBezTo>
                  <a:cubicBezTo>
                    <a:pt x="10243" y="18864"/>
                    <a:pt x="5353" y="20188"/>
                    <a:pt x="462" y="215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0" name="Line"/>
            <p:cNvSpPr/>
            <p:nvPr/>
          </p:nvSpPr>
          <p:spPr>
            <a:xfrm>
              <a:off x="1082305" y="4918912"/>
              <a:ext cx="423633" cy="418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355" extrusionOk="0">
                  <a:moveTo>
                    <a:pt x="5571" y="9913"/>
                  </a:moveTo>
                  <a:cubicBezTo>
                    <a:pt x="5689" y="9082"/>
                    <a:pt x="5807" y="8252"/>
                    <a:pt x="5571" y="7836"/>
                  </a:cubicBezTo>
                  <a:cubicBezTo>
                    <a:pt x="5335" y="7421"/>
                    <a:pt x="4744" y="7421"/>
                    <a:pt x="4154" y="7955"/>
                  </a:cubicBezTo>
                  <a:cubicBezTo>
                    <a:pt x="3564" y="8489"/>
                    <a:pt x="2974" y="9557"/>
                    <a:pt x="2266" y="11515"/>
                  </a:cubicBezTo>
                  <a:cubicBezTo>
                    <a:pt x="1557" y="13474"/>
                    <a:pt x="731" y="16322"/>
                    <a:pt x="318" y="18162"/>
                  </a:cubicBezTo>
                  <a:cubicBezTo>
                    <a:pt x="-95" y="20001"/>
                    <a:pt x="-95" y="20832"/>
                    <a:pt x="259" y="21188"/>
                  </a:cubicBezTo>
                  <a:cubicBezTo>
                    <a:pt x="613" y="21544"/>
                    <a:pt x="1321" y="21425"/>
                    <a:pt x="2915" y="19882"/>
                  </a:cubicBezTo>
                  <a:cubicBezTo>
                    <a:pt x="4508" y="18340"/>
                    <a:pt x="6987" y="15373"/>
                    <a:pt x="8757" y="12049"/>
                  </a:cubicBezTo>
                  <a:cubicBezTo>
                    <a:pt x="10528" y="8726"/>
                    <a:pt x="11590" y="5047"/>
                    <a:pt x="12239" y="2852"/>
                  </a:cubicBezTo>
                  <a:cubicBezTo>
                    <a:pt x="12889" y="656"/>
                    <a:pt x="13125" y="-56"/>
                    <a:pt x="13361" y="3"/>
                  </a:cubicBezTo>
                  <a:cubicBezTo>
                    <a:pt x="13597" y="63"/>
                    <a:pt x="13833" y="893"/>
                    <a:pt x="13479" y="3504"/>
                  </a:cubicBezTo>
                  <a:cubicBezTo>
                    <a:pt x="13125" y="6115"/>
                    <a:pt x="12180" y="10507"/>
                    <a:pt x="11472" y="13355"/>
                  </a:cubicBezTo>
                  <a:cubicBezTo>
                    <a:pt x="10764" y="16203"/>
                    <a:pt x="10292" y="17509"/>
                    <a:pt x="10056" y="18458"/>
                  </a:cubicBezTo>
                  <a:cubicBezTo>
                    <a:pt x="9820" y="19408"/>
                    <a:pt x="9820" y="20001"/>
                    <a:pt x="10115" y="20179"/>
                  </a:cubicBezTo>
                  <a:cubicBezTo>
                    <a:pt x="10410" y="20357"/>
                    <a:pt x="11000" y="20120"/>
                    <a:pt x="12357" y="18696"/>
                  </a:cubicBezTo>
                  <a:cubicBezTo>
                    <a:pt x="13715" y="17271"/>
                    <a:pt x="15839" y="14660"/>
                    <a:pt x="17315" y="13118"/>
                  </a:cubicBezTo>
                  <a:cubicBezTo>
                    <a:pt x="18790" y="11575"/>
                    <a:pt x="19616" y="11100"/>
                    <a:pt x="20089" y="11219"/>
                  </a:cubicBezTo>
                  <a:cubicBezTo>
                    <a:pt x="20561" y="11337"/>
                    <a:pt x="20679" y="12049"/>
                    <a:pt x="20620" y="13058"/>
                  </a:cubicBezTo>
                  <a:cubicBezTo>
                    <a:pt x="20561" y="14067"/>
                    <a:pt x="20325" y="15373"/>
                    <a:pt x="20207" y="16381"/>
                  </a:cubicBezTo>
                  <a:cubicBezTo>
                    <a:pt x="20089" y="17390"/>
                    <a:pt x="20089" y="18102"/>
                    <a:pt x="20325" y="18043"/>
                  </a:cubicBezTo>
                  <a:cubicBezTo>
                    <a:pt x="20561" y="17984"/>
                    <a:pt x="21033" y="17153"/>
                    <a:pt x="21505" y="1632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1" name="Line"/>
            <p:cNvSpPr/>
            <p:nvPr/>
          </p:nvSpPr>
          <p:spPr>
            <a:xfrm>
              <a:off x="1559610" y="5089582"/>
              <a:ext cx="346143" cy="1955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1123" extrusionOk="0">
                  <a:moveTo>
                    <a:pt x="131" y="5558"/>
                  </a:moveTo>
                  <a:cubicBezTo>
                    <a:pt x="846" y="4051"/>
                    <a:pt x="1562" y="2544"/>
                    <a:pt x="1919" y="2418"/>
                  </a:cubicBezTo>
                  <a:cubicBezTo>
                    <a:pt x="2277" y="2293"/>
                    <a:pt x="2277" y="3548"/>
                    <a:pt x="1848" y="6311"/>
                  </a:cubicBezTo>
                  <a:cubicBezTo>
                    <a:pt x="1419" y="9074"/>
                    <a:pt x="560" y="13344"/>
                    <a:pt x="203" y="16107"/>
                  </a:cubicBezTo>
                  <a:cubicBezTo>
                    <a:pt x="-155" y="18869"/>
                    <a:pt x="-12" y="20125"/>
                    <a:pt x="417" y="20753"/>
                  </a:cubicBezTo>
                  <a:cubicBezTo>
                    <a:pt x="846" y="21381"/>
                    <a:pt x="1562" y="21381"/>
                    <a:pt x="3278" y="19372"/>
                  </a:cubicBezTo>
                  <a:cubicBezTo>
                    <a:pt x="4995" y="17362"/>
                    <a:pt x="7713" y="13344"/>
                    <a:pt x="9215" y="10707"/>
                  </a:cubicBezTo>
                  <a:cubicBezTo>
                    <a:pt x="10717" y="8069"/>
                    <a:pt x="11003" y="6814"/>
                    <a:pt x="11146" y="5432"/>
                  </a:cubicBezTo>
                  <a:cubicBezTo>
                    <a:pt x="11289" y="4051"/>
                    <a:pt x="11289" y="2544"/>
                    <a:pt x="10860" y="1790"/>
                  </a:cubicBezTo>
                  <a:cubicBezTo>
                    <a:pt x="10430" y="1037"/>
                    <a:pt x="9572" y="1037"/>
                    <a:pt x="7999" y="2041"/>
                  </a:cubicBezTo>
                  <a:cubicBezTo>
                    <a:pt x="6425" y="3046"/>
                    <a:pt x="4136" y="5055"/>
                    <a:pt x="2563" y="6562"/>
                  </a:cubicBezTo>
                  <a:cubicBezTo>
                    <a:pt x="989" y="8069"/>
                    <a:pt x="131" y="9074"/>
                    <a:pt x="60" y="9200"/>
                  </a:cubicBezTo>
                  <a:cubicBezTo>
                    <a:pt x="-12" y="9325"/>
                    <a:pt x="703" y="8572"/>
                    <a:pt x="2134" y="6939"/>
                  </a:cubicBezTo>
                  <a:cubicBezTo>
                    <a:pt x="3564" y="5307"/>
                    <a:pt x="5710" y="2795"/>
                    <a:pt x="7140" y="1414"/>
                  </a:cubicBezTo>
                  <a:cubicBezTo>
                    <a:pt x="8571" y="32"/>
                    <a:pt x="9286" y="-219"/>
                    <a:pt x="9930" y="158"/>
                  </a:cubicBezTo>
                  <a:cubicBezTo>
                    <a:pt x="10573" y="534"/>
                    <a:pt x="11146" y="1539"/>
                    <a:pt x="11432" y="3423"/>
                  </a:cubicBezTo>
                  <a:cubicBezTo>
                    <a:pt x="11718" y="5307"/>
                    <a:pt x="11718" y="8069"/>
                    <a:pt x="11718" y="10204"/>
                  </a:cubicBezTo>
                  <a:cubicBezTo>
                    <a:pt x="11718" y="12339"/>
                    <a:pt x="11718" y="13846"/>
                    <a:pt x="12004" y="14976"/>
                  </a:cubicBezTo>
                  <a:cubicBezTo>
                    <a:pt x="12290" y="16107"/>
                    <a:pt x="12862" y="16860"/>
                    <a:pt x="14150" y="16609"/>
                  </a:cubicBezTo>
                  <a:cubicBezTo>
                    <a:pt x="15437" y="16358"/>
                    <a:pt x="17440" y="15102"/>
                    <a:pt x="18727" y="13846"/>
                  </a:cubicBezTo>
                  <a:cubicBezTo>
                    <a:pt x="20015" y="12590"/>
                    <a:pt x="20587" y="11334"/>
                    <a:pt x="20944" y="9702"/>
                  </a:cubicBezTo>
                  <a:cubicBezTo>
                    <a:pt x="21302" y="8069"/>
                    <a:pt x="21445" y="6060"/>
                    <a:pt x="21087" y="4804"/>
                  </a:cubicBezTo>
                  <a:cubicBezTo>
                    <a:pt x="20730" y="3548"/>
                    <a:pt x="19871" y="3046"/>
                    <a:pt x="18298" y="3925"/>
                  </a:cubicBezTo>
                  <a:cubicBezTo>
                    <a:pt x="16724" y="4804"/>
                    <a:pt x="14436" y="7065"/>
                    <a:pt x="13005" y="8572"/>
                  </a:cubicBezTo>
                  <a:cubicBezTo>
                    <a:pt x="11575" y="10079"/>
                    <a:pt x="11003" y="10832"/>
                    <a:pt x="10573" y="11837"/>
                  </a:cubicBezTo>
                  <a:cubicBezTo>
                    <a:pt x="10144" y="12841"/>
                    <a:pt x="9858" y="14097"/>
                    <a:pt x="10287" y="14474"/>
                  </a:cubicBezTo>
                  <a:cubicBezTo>
                    <a:pt x="10717" y="14851"/>
                    <a:pt x="11861" y="14348"/>
                    <a:pt x="13005" y="138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2" name="Line"/>
            <p:cNvSpPr/>
            <p:nvPr/>
          </p:nvSpPr>
          <p:spPr>
            <a:xfrm>
              <a:off x="1974397" y="4952694"/>
              <a:ext cx="47737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20157" y="0"/>
                  </a:moveTo>
                  <a:cubicBezTo>
                    <a:pt x="12302" y="3529"/>
                    <a:pt x="4448" y="7059"/>
                    <a:pt x="1502" y="10659"/>
                  </a:cubicBezTo>
                  <a:cubicBezTo>
                    <a:pt x="-1443" y="14259"/>
                    <a:pt x="521" y="17929"/>
                    <a:pt x="248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3" name="Line"/>
            <p:cNvSpPr/>
            <p:nvPr/>
          </p:nvSpPr>
          <p:spPr>
            <a:xfrm>
              <a:off x="2256088" y="4881698"/>
              <a:ext cx="160268" cy="400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483" extrusionOk="0">
                  <a:moveTo>
                    <a:pt x="4130" y="16173"/>
                  </a:moveTo>
                  <a:cubicBezTo>
                    <a:pt x="2896" y="17422"/>
                    <a:pt x="1661" y="18670"/>
                    <a:pt x="890" y="19669"/>
                  </a:cubicBezTo>
                  <a:cubicBezTo>
                    <a:pt x="119" y="20668"/>
                    <a:pt x="-190" y="21417"/>
                    <a:pt x="119" y="21480"/>
                  </a:cubicBezTo>
                  <a:cubicBezTo>
                    <a:pt x="427" y="21542"/>
                    <a:pt x="1353" y="20918"/>
                    <a:pt x="3359" y="18358"/>
                  </a:cubicBezTo>
                  <a:cubicBezTo>
                    <a:pt x="5364" y="15799"/>
                    <a:pt x="8450" y="11304"/>
                    <a:pt x="10147" y="8182"/>
                  </a:cubicBezTo>
                  <a:cubicBezTo>
                    <a:pt x="11844" y="5061"/>
                    <a:pt x="12153" y="3313"/>
                    <a:pt x="12616" y="2065"/>
                  </a:cubicBezTo>
                  <a:cubicBezTo>
                    <a:pt x="13079" y="816"/>
                    <a:pt x="13696" y="67"/>
                    <a:pt x="14313" y="4"/>
                  </a:cubicBezTo>
                  <a:cubicBezTo>
                    <a:pt x="14930" y="-58"/>
                    <a:pt x="15547" y="566"/>
                    <a:pt x="16319" y="2689"/>
                  </a:cubicBezTo>
                  <a:cubicBezTo>
                    <a:pt x="17090" y="4811"/>
                    <a:pt x="18016" y="8432"/>
                    <a:pt x="19096" y="11117"/>
                  </a:cubicBezTo>
                  <a:cubicBezTo>
                    <a:pt x="20176" y="13801"/>
                    <a:pt x="21410" y="15549"/>
                    <a:pt x="21256" y="16922"/>
                  </a:cubicBezTo>
                  <a:cubicBezTo>
                    <a:pt x="21101" y="18296"/>
                    <a:pt x="19559" y="19295"/>
                    <a:pt x="18016" y="202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4" name="Line"/>
            <p:cNvSpPr/>
            <p:nvPr/>
          </p:nvSpPr>
          <p:spPr>
            <a:xfrm>
              <a:off x="2266280" y="5106158"/>
              <a:ext cx="216246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5" name="Line"/>
            <p:cNvSpPr/>
            <p:nvPr/>
          </p:nvSpPr>
          <p:spPr>
            <a:xfrm>
              <a:off x="2684818" y="4980597"/>
              <a:ext cx="132538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6" name="Line"/>
            <p:cNvSpPr/>
            <p:nvPr/>
          </p:nvSpPr>
          <p:spPr>
            <a:xfrm>
              <a:off x="2642964" y="5078255"/>
              <a:ext cx="160441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7" name="Line"/>
            <p:cNvSpPr/>
            <p:nvPr/>
          </p:nvSpPr>
          <p:spPr>
            <a:xfrm>
              <a:off x="2999946" y="4803681"/>
              <a:ext cx="256874" cy="359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298" extrusionOk="0">
                  <a:moveTo>
                    <a:pt x="13909" y="5102"/>
                  </a:moveTo>
                  <a:cubicBezTo>
                    <a:pt x="13714" y="4414"/>
                    <a:pt x="13520" y="3726"/>
                    <a:pt x="13909" y="3107"/>
                  </a:cubicBezTo>
                  <a:cubicBezTo>
                    <a:pt x="14298" y="2488"/>
                    <a:pt x="15271" y="1938"/>
                    <a:pt x="16439" y="1387"/>
                  </a:cubicBezTo>
                  <a:cubicBezTo>
                    <a:pt x="17606" y="837"/>
                    <a:pt x="18968" y="287"/>
                    <a:pt x="19066" y="80"/>
                  </a:cubicBezTo>
                  <a:cubicBezTo>
                    <a:pt x="19163" y="-126"/>
                    <a:pt x="17995" y="12"/>
                    <a:pt x="15952" y="1112"/>
                  </a:cubicBezTo>
                  <a:cubicBezTo>
                    <a:pt x="13909" y="2213"/>
                    <a:pt x="10990" y="4277"/>
                    <a:pt x="8168" y="6959"/>
                  </a:cubicBezTo>
                  <a:cubicBezTo>
                    <a:pt x="5347" y="9642"/>
                    <a:pt x="2622" y="12944"/>
                    <a:pt x="1260" y="15077"/>
                  </a:cubicBezTo>
                  <a:cubicBezTo>
                    <a:pt x="-102" y="17209"/>
                    <a:pt x="-102" y="18172"/>
                    <a:pt x="93" y="18998"/>
                  </a:cubicBezTo>
                  <a:cubicBezTo>
                    <a:pt x="287" y="19823"/>
                    <a:pt x="676" y="20511"/>
                    <a:pt x="2720" y="20924"/>
                  </a:cubicBezTo>
                  <a:cubicBezTo>
                    <a:pt x="4763" y="21336"/>
                    <a:pt x="8460" y="21474"/>
                    <a:pt x="11866" y="20992"/>
                  </a:cubicBezTo>
                  <a:cubicBezTo>
                    <a:pt x="15271" y="20511"/>
                    <a:pt x="18384" y="19410"/>
                    <a:pt x="21498" y="183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8" name="Line"/>
            <p:cNvSpPr/>
            <p:nvPr/>
          </p:nvSpPr>
          <p:spPr>
            <a:xfrm>
              <a:off x="3089404" y="5036402"/>
              <a:ext cx="188343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69" name="Line"/>
            <p:cNvSpPr/>
            <p:nvPr/>
          </p:nvSpPr>
          <p:spPr>
            <a:xfrm>
              <a:off x="3270770" y="4721067"/>
              <a:ext cx="181368" cy="419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21600" y="4346"/>
                  </a:moveTo>
                  <a:cubicBezTo>
                    <a:pt x="19938" y="2922"/>
                    <a:pt x="18277" y="1498"/>
                    <a:pt x="16200" y="726"/>
                  </a:cubicBezTo>
                  <a:cubicBezTo>
                    <a:pt x="14123" y="-45"/>
                    <a:pt x="11631" y="-164"/>
                    <a:pt x="9969" y="192"/>
                  </a:cubicBezTo>
                  <a:cubicBezTo>
                    <a:pt x="8308" y="548"/>
                    <a:pt x="7477" y="1379"/>
                    <a:pt x="6923" y="3931"/>
                  </a:cubicBezTo>
                  <a:cubicBezTo>
                    <a:pt x="6369" y="6482"/>
                    <a:pt x="6092" y="10755"/>
                    <a:pt x="5954" y="13781"/>
                  </a:cubicBezTo>
                  <a:cubicBezTo>
                    <a:pt x="5815" y="16807"/>
                    <a:pt x="5815" y="18588"/>
                    <a:pt x="4846" y="19656"/>
                  </a:cubicBezTo>
                  <a:cubicBezTo>
                    <a:pt x="3877" y="20724"/>
                    <a:pt x="1938" y="21080"/>
                    <a:pt x="0" y="214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0" name="Line"/>
            <p:cNvSpPr/>
            <p:nvPr/>
          </p:nvSpPr>
          <p:spPr>
            <a:xfrm>
              <a:off x="3242868" y="4924792"/>
              <a:ext cx="327855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370" y="17829"/>
                    <a:pt x="6740" y="14057"/>
                    <a:pt x="10340" y="10457"/>
                  </a:cubicBezTo>
                  <a:cubicBezTo>
                    <a:pt x="13940" y="6857"/>
                    <a:pt x="17770" y="34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1" name="Line"/>
            <p:cNvSpPr/>
            <p:nvPr/>
          </p:nvSpPr>
          <p:spPr>
            <a:xfrm>
              <a:off x="3480039" y="4714791"/>
              <a:ext cx="132538" cy="386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1" extrusionOk="0">
                  <a:moveTo>
                    <a:pt x="21600" y="2327"/>
                  </a:moveTo>
                  <a:cubicBezTo>
                    <a:pt x="21221" y="1565"/>
                    <a:pt x="20842" y="802"/>
                    <a:pt x="19516" y="358"/>
                  </a:cubicBezTo>
                  <a:cubicBezTo>
                    <a:pt x="18189" y="-87"/>
                    <a:pt x="15916" y="-214"/>
                    <a:pt x="13832" y="548"/>
                  </a:cubicBezTo>
                  <a:cubicBezTo>
                    <a:pt x="11747" y="1311"/>
                    <a:pt x="9853" y="2962"/>
                    <a:pt x="8147" y="6012"/>
                  </a:cubicBezTo>
                  <a:cubicBezTo>
                    <a:pt x="6442" y="9061"/>
                    <a:pt x="4926" y="13508"/>
                    <a:pt x="4737" y="16367"/>
                  </a:cubicBezTo>
                  <a:cubicBezTo>
                    <a:pt x="4547" y="19226"/>
                    <a:pt x="5684" y="20497"/>
                    <a:pt x="5116" y="20941"/>
                  </a:cubicBezTo>
                  <a:cubicBezTo>
                    <a:pt x="4547" y="21386"/>
                    <a:pt x="2274" y="21005"/>
                    <a:pt x="0" y="206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2" name="Line"/>
            <p:cNvSpPr/>
            <p:nvPr/>
          </p:nvSpPr>
          <p:spPr>
            <a:xfrm>
              <a:off x="3438185" y="4871312"/>
              <a:ext cx="453417" cy="220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3" extrusionOk="0">
                  <a:moveTo>
                    <a:pt x="0" y="17814"/>
                  </a:moveTo>
                  <a:cubicBezTo>
                    <a:pt x="1329" y="17146"/>
                    <a:pt x="2658" y="16478"/>
                    <a:pt x="4265" y="15476"/>
                  </a:cubicBezTo>
                  <a:cubicBezTo>
                    <a:pt x="5871" y="14474"/>
                    <a:pt x="7754" y="13138"/>
                    <a:pt x="9471" y="11468"/>
                  </a:cubicBezTo>
                  <a:cubicBezTo>
                    <a:pt x="11188" y="9798"/>
                    <a:pt x="12738" y="7794"/>
                    <a:pt x="13846" y="6458"/>
                  </a:cubicBezTo>
                  <a:cubicBezTo>
                    <a:pt x="14954" y="5122"/>
                    <a:pt x="15618" y="4454"/>
                    <a:pt x="16006" y="3563"/>
                  </a:cubicBezTo>
                  <a:cubicBezTo>
                    <a:pt x="16394" y="2672"/>
                    <a:pt x="16505" y="1559"/>
                    <a:pt x="16283" y="891"/>
                  </a:cubicBezTo>
                  <a:cubicBezTo>
                    <a:pt x="16062" y="223"/>
                    <a:pt x="15508" y="0"/>
                    <a:pt x="14954" y="0"/>
                  </a:cubicBezTo>
                  <a:cubicBezTo>
                    <a:pt x="14400" y="0"/>
                    <a:pt x="13846" y="223"/>
                    <a:pt x="13126" y="2115"/>
                  </a:cubicBezTo>
                  <a:cubicBezTo>
                    <a:pt x="12406" y="4008"/>
                    <a:pt x="11520" y="7571"/>
                    <a:pt x="11022" y="10800"/>
                  </a:cubicBezTo>
                  <a:cubicBezTo>
                    <a:pt x="10523" y="14029"/>
                    <a:pt x="10412" y="16924"/>
                    <a:pt x="10523" y="18816"/>
                  </a:cubicBezTo>
                  <a:cubicBezTo>
                    <a:pt x="10634" y="20709"/>
                    <a:pt x="10966" y="21600"/>
                    <a:pt x="12572" y="20932"/>
                  </a:cubicBezTo>
                  <a:cubicBezTo>
                    <a:pt x="14178" y="20264"/>
                    <a:pt x="17058" y="18037"/>
                    <a:pt x="18775" y="16367"/>
                  </a:cubicBezTo>
                  <a:cubicBezTo>
                    <a:pt x="20492" y="14697"/>
                    <a:pt x="21046" y="13584"/>
                    <a:pt x="21600" y="124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3" name="Line"/>
            <p:cNvSpPr/>
            <p:nvPr/>
          </p:nvSpPr>
          <p:spPr>
            <a:xfrm>
              <a:off x="3804832" y="4932431"/>
              <a:ext cx="240234" cy="163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3" h="20235" extrusionOk="0">
                  <a:moveTo>
                    <a:pt x="10049" y="4238"/>
                  </a:moveTo>
                  <a:cubicBezTo>
                    <a:pt x="10457" y="2510"/>
                    <a:pt x="10864" y="782"/>
                    <a:pt x="10559" y="206"/>
                  </a:cubicBezTo>
                  <a:cubicBezTo>
                    <a:pt x="10253" y="-370"/>
                    <a:pt x="9234" y="206"/>
                    <a:pt x="7400" y="2654"/>
                  </a:cubicBezTo>
                  <a:cubicBezTo>
                    <a:pt x="5566" y="5102"/>
                    <a:pt x="2917" y="9422"/>
                    <a:pt x="1389" y="12446"/>
                  </a:cubicBezTo>
                  <a:cubicBezTo>
                    <a:pt x="-139" y="15470"/>
                    <a:pt x="-547" y="17198"/>
                    <a:pt x="879" y="18638"/>
                  </a:cubicBezTo>
                  <a:cubicBezTo>
                    <a:pt x="2306" y="20078"/>
                    <a:pt x="5566" y="21230"/>
                    <a:pt x="9234" y="18926"/>
                  </a:cubicBezTo>
                  <a:cubicBezTo>
                    <a:pt x="12902" y="16622"/>
                    <a:pt x="16978" y="10862"/>
                    <a:pt x="21053" y="51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4" name="Line"/>
            <p:cNvSpPr/>
            <p:nvPr/>
          </p:nvSpPr>
          <p:spPr>
            <a:xfrm>
              <a:off x="4003212" y="4722498"/>
              <a:ext cx="104635" cy="393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7" extrusionOk="0">
                  <a:moveTo>
                    <a:pt x="21600" y="0"/>
                  </a:moveTo>
                  <a:cubicBezTo>
                    <a:pt x="19680" y="3685"/>
                    <a:pt x="17760" y="7369"/>
                    <a:pt x="16320" y="10736"/>
                  </a:cubicBezTo>
                  <a:cubicBezTo>
                    <a:pt x="14880" y="14104"/>
                    <a:pt x="13920" y="17153"/>
                    <a:pt x="12720" y="18932"/>
                  </a:cubicBezTo>
                  <a:cubicBezTo>
                    <a:pt x="11520" y="20711"/>
                    <a:pt x="10080" y="21219"/>
                    <a:pt x="7920" y="21409"/>
                  </a:cubicBezTo>
                  <a:cubicBezTo>
                    <a:pt x="5760" y="21600"/>
                    <a:pt x="2880" y="21473"/>
                    <a:pt x="0" y="213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5" name="Line"/>
            <p:cNvSpPr/>
            <p:nvPr/>
          </p:nvSpPr>
          <p:spPr>
            <a:xfrm>
              <a:off x="3968333" y="4885519"/>
              <a:ext cx="284839" cy="1648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0976" extrusionOk="0">
                  <a:moveTo>
                    <a:pt x="0" y="20976"/>
                  </a:moveTo>
                  <a:cubicBezTo>
                    <a:pt x="702" y="20088"/>
                    <a:pt x="1405" y="19201"/>
                    <a:pt x="3161" y="18757"/>
                  </a:cubicBezTo>
                  <a:cubicBezTo>
                    <a:pt x="4917" y="18313"/>
                    <a:pt x="7727" y="18313"/>
                    <a:pt x="10361" y="16390"/>
                  </a:cubicBezTo>
                  <a:cubicBezTo>
                    <a:pt x="12995" y="14467"/>
                    <a:pt x="15454" y="10620"/>
                    <a:pt x="16946" y="7809"/>
                  </a:cubicBezTo>
                  <a:cubicBezTo>
                    <a:pt x="18439" y="4998"/>
                    <a:pt x="18966" y="3223"/>
                    <a:pt x="19581" y="1891"/>
                  </a:cubicBezTo>
                  <a:cubicBezTo>
                    <a:pt x="20195" y="560"/>
                    <a:pt x="20898" y="-328"/>
                    <a:pt x="21249" y="116"/>
                  </a:cubicBezTo>
                  <a:cubicBezTo>
                    <a:pt x="21600" y="560"/>
                    <a:pt x="21600" y="2335"/>
                    <a:pt x="21249" y="6330"/>
                  </a:cubicBezTo>
                  <a:cubicBezTo>
                    <a:pt x="20898" y="10324"/>
                    <a:pt x="20195" y="16538"/>
                    <a:pt x="19932" y="18905"/>
                  </a:cubicBezTo>
                  <a:cubicBezTo>
                    <a:pt x="19668" y="21272"/>
                    <a:pt x="19844" y="19793"/>
                    <a:pt x="20020" y="183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6" name="Line"/>
            <p:cNvSpPr/>
            <p:nvPr/>
          </p:nvSpPr>
          <p:spPr>
            <a:xfrm>
              <a:off x="4227539" y="4792255"/>
              <a:ext cx="33771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4" h="21600" extrusionOk="0">
                  <a:moveTo>
                    <a:pt x="20914" y="0"/>
                  </a:moveTo>
                  <a:cubicBezTo>
                    <a:pt x="13714" y="0"/>
                    <a:pt x="6514" y="0"/>
                    <a:pt x="2914" y="2000"/>
                  </a:cubicBezTo>
                  <a:cubicBezTo>
                    <a:pt x="-686" y="4000"/>
                    <a:pt x="-686" y="8000"/>
                    <a:pt x="1474" y="11600"/>
                  </a:cubicBezTo>
                  <a:cubicBezTo>
                    <a:pt x="3634" y="15200"/>
                    <a:pt x="7954" y="18400"/>
                    <a:pt x="1227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7" name="Line"/>
            <p:cNvSpPr/>
            <p:nvPr/>
          </p:nvSpPr>
          <p:spPr>
            <a:xfrm>
              <a:off x="4326415" y="4873295"/>
              <a:ext cx="527824" cy="248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0" extrusionOk="0">
                  <a:moveTo>
                    <a:pt x="190" y="227"/>
                  </a:moveTo>
                  <a:cubicBezTo>
                    <a:pt x="95" y="6370"/>
                    <a:pt x="0" y="12514"/>
                    <a:pt x="0" y="16081"/>
                  </a:cubicBezTo>
                  <a:cubicBezTo>
                    <a:pt x="0" y="19648"/>
                    <a:pt x="95" y="20638"/>
                    <a:pt x="381" y="21035"/>
                  </a:cubicBezTo>
                  <a:cubicBezTo>
                    <a:pt x="666" y="21431"/>
                    <a:pt x="1142" y="21233"/>
                    <a:pt x="1760" y="19648"/>
                  </a:cubicBezTo>
                  <a:cubicBezTo>
                    <a:pt x="2379" y="18062"/>
                    <a:pt x="3140" y="15090"/>
                    <a:pt x="3806" y="13009"/>
                  </a:cubicBezTo>
                  <a:cubicBezTo>
                    <a:pt x="4472" y="10928"/>
                    <a:pt x="5043" y="9739"/>
                    <a:pt x="5471" y="9541"/>
                  </a:cubicBezTo>
                  <a:cubicBezTo>
                    <a:pt x="5900" y="9343"/>
                    <a:pt x="6185" y="10136"/>
                    <a:pt x="6328" y="11027"/>
                  </a:cubicBezTo>
                  <a:cubicBezTo>
                    <a:pt x="6470" y="11919"/>
                    <a:pt x="6470" y="12910"/>
                    <a:pt x="6756" y="13405"/>
                  </a:cubicBezTo>
                  <a:cubicBezTo>
                    <a:pt x="7041" y="13901"/>
                    <a:pt x="7612" y="13901"/>
                    <a:pt x="8707" y="12018"/>
                  </a:cubicBezTo>
                  <a:cubicBezTo>
                    <a:pt x="9801" y="10136"/>
                    <a:pt x="11419" y="6370"/>
                    <a:pt x="12370" y="3893"/>
                  </a:cubicBezTo>
                  <a:cubicBezTo>
                    <a:pt x="13322" y="1416"/>
                    <a:pt x="13607" y="227"/>
                    <a:pt x="13607" y="29"/>
                  </a:cubicBezTo>
                  <a:cubicBezTo>
                    <a:pt x="13607" y="-169"/>
                    <a:pt x="13322" y="624"/>
                    <a:pt x="12513" y="3002"/>
                  </a:cubicBezTo>
                  <a:cubicBezTo>
                    <a:pt x="11704" y="5380"/>
                    <a:pt x="10372" y="9343"/>
                    <a:pt x="9658" y="11919"/>
                  </a:cubicBezTo>
                  <a:cubicBezTo>
                    <a:pt x="8944" y="14495"/>
                    <a:pt x="8849" y="15684"/>
                    <a:pt x="9135" y="16576"/>
                  </a:cubicBezTo>
                  <a:cubicBezTo>
                    <a:pt x="9420" y="17468"/>
                    <a:pt x="10086" y="18062"/>
                    <a:pt x="12227" y="18161"/>
                  </a:cubicBezTo>
                  <a:cubicBezTo>
                    <a:pt x="14368" y="18260"/>
                    <a:pt x="17984" y="17864"/>
                    <a:pt x="21600" y="174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8" name="Line"/>
            <p:cNvSpPr/>
            <p:nvPr/>
          </p:nvSpPr>
          <p:spPr>
            <a:xfrm>
              <a:off x="717691" y="5646452"/>
              <a:ext cx="244667" cy="457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451" extrusionOk="0">
                  <a:moveTo>
                    <a:pt x="11615" y="4106"/>
                  </a:moveTo>
                  <a:cubicBezTo>
                    <a:pt x="11615" y="3451"/>
                    <a:pt x="11615" y="2796"/>
                    <a:pt x="11615" y="2196"/>
                  </a:cubicBezTo>
                  <a:cubicBezTo>
                    <a:pt x="11615" y="1596"/>
                    <a:pt x="11615" y="1051"/>
                    <a:pt x="11208" y="615"/>
                  </a:cubicBezTo>
                  <a:cubicBezTo>
                    <a:pt x="10800" y="178"/>
                    <a:pt x="9985" y="-149"/>
                    <a:pt x="9475" y="69"/>
                  </a:cubicBezTo>
                  <a:cubicBezTo>
                    <a:pt x="8966" y="287"/>
                    <a:pt x="8762" y="1051"/>
                    <a:pt x="7845" y="2796"/>
                  </a:cubicBezTo>
                  <a:cubicBezTo>
                    <a:pt x="6928" y="4542"/>
                    <a:pt x="5298" y="7269"/>
                    <a:pt x="4483" y="8960"/>
                  </a:cubicBezTo>
                  <a:cubicBezTo>
                    <a:pt x="3668" y="10651"/>
                    <a:pt x="3668" y="11306"/>
                    <a:pt x="4279" y="11633"/>
                  </a:cubicBezTo>
                  <a:cubicBezTo>
                    <a:pt x="4891" y="11960"/>
                    <a:pt x="6113" y="11960"/>
                    <a:pt x="8762" y="11851"/>
                  </a:cubicBezTo>
                  <a:cubicBezTo>
                    <a:pt x="11411" y="11742"/>
                    <a:pt x="15487" y="11524"/>
                    <a:pt x="17932" y="11578"/>
                  </a:cubicBezTo>
                  <a:cubicBezTo>
                    <a:pt x="20377" y="11633"/>
                    <a:pt x="21192" y="11960"/>
                    <a:pt x="21396" y="12778"/>
                  </a:cubicBezTo>
                  <a:cubicBezTo>
                    <a:pt x="21600" y="13596"/>
                    <a:pt x="21192" y="14906"/>
                    <a:pt x="18645" y="16324"/>
                  </a:cubicBezTo>
                  <a:cubicBezTo>
                    <a:pt x="16098" y="17742"/>
                    <a:pt x="11411" y="19269"/>
                    <a:pt x="7947" y="20142"/>
                  </a:cubicBezTo>
                  <a:cubicBezTo>
                    <a:pt x="4483" y="21015"/>
                    <a:pt x="2242" y="21233"/>
                    <a:pt x="0" y="214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79" name="Line"/>
            <p:cNvSpPr/>
            <p:nvPr/>
          </p:nvSpPr>
          <p:spPr>
            <a:xfrm>
              <a:off x="1035501" y="5608122"/>
              <a:ext cx="442534" cy="434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45" extrusionOk="0">
                  <a:moveTo>
                    <a:pt x="3542" y="12422"/>
                  </a:moveTo>
                  <a:cubicBezTo>
                    <a:pt x="3089" y="12078"/>
                    <a:pt x="2637" y="11733"/>
                    <a:pt x="2185" y="11733"/>
                  </a:cubicBezTo>
                  <a:cubicBezTo>
                    <a:pt x="1732" y="11733"/>
                    <a:pt x="1280" y="12078"/>
                    <a:pt x="884" y="13514"/>
                  </a:cubicBezTo>
                  <a:cubicBezTo>
                    <a:pt x="488" y="14950"/>
                    <a:pt x="149" y="17478"/>
                    <a:pt x="36" y="19086"/>
                  </a:cubicBezTo>
                  <a:cubicBezTo>
                    <a:pt x="-77" y="20695"/>
                    <a:pt x="36" y="21384"/>
                    <a:pt x="941" y="21442"/>
                  </a:cubicBezTo>
                  <a:cubicBezTo>
                    <a:pt x="1846" y="21499"/>
                    <a:pt x="3542" y="20925"/>
                    <a:pt x="5238" y="19316"/>
                  </a:cubicBezTo>
                  <a:cubicBezTo>
                    <a:pt x="6935" y="17708"/>
                    <a:pt x="8631" y="15065"/>
                    <a:pt x="9592" y="11848"/>
                  </a:cubicBezTo>
                  <a:cubicBezTo>
                    <a:pt x="10553" y="8631"/>
                    <a:pt x="10780" y="4839"/>
                    <a:pt x="10949" y="2656"/>
                  </a:cubicBezTo>
                  <a:cubicBezTo>
                    <a:pt x="11119" y="473"/>
                    <a:pt x="11232" y="-101"/>
                    <a:pt x="11345" y="14"/>
                  </a:cubicBezTo>
                  <a:cubicBezTo>
                    <a:pt x="11458" y="129"/>
                    <a:pt x="11571" y="933"/>
                    <a:pt x="11458" y="3173"/>
                  </a:cubicBezTo>
                  <a:cubicBezTo>
                    <a:pt x="11345" y="5414"/>
                    <a:pt x="11006" y="9090"/>
                    <a:pt x="10723" y="11733"/>
                  </a:cubicBezTo>
                  <a:cubicBezTo>
                    <a:pt x="10440" y="14376"/>
                    <a:pt x="10214" y="15984"/>
                    <a:pt x="10158" y="17133"/>
                  </a:cubicBezTo>
                  <a:cubicBezTo>
                    <a:pt x="10101" y="18282"/>
                    <a:pt x="10214" y="18971"/>
                    <a:pt x="10610" y="19201"/>
                  </a:cubicBezTo>
                  <a:cubicBezTo>
                    <a:pt x="11006" y="19431"/>
                    <a:pt x="11684" y="19201"/>
                    <a:pt x="12702" y="18225"/>
                  </a:cubicBezTo>
                  <a:cubicBezTo>
                    <a:pt x="13720" y="17248"/>
                    <a:pt x="15077" y="15525"/>
                    <a:pt x="15982" y="14433"/>
                  </a:cubicBezTo>
                  <a:cubicBezTo>
                    <a:pt x="16886" y="13342"/>
                    <a:pt x="17339" y="12882"/>
                    <a:pt x="17848" y="12537"/>
                  </a:cubicBezTo>
                  <a:cubicBezTo>
                    <a:pt x="18357" y="12193"/>
                    <a:pt x="18922" y="11963"/>
                    <a:pt x="19261" y="12135"/>
                  </a:cubicBezTo>
                  <a:cubicBezTo>
                    <a:pt x="19600" y="12308"/>
                    <a:pt x="19714" y="12882"/>
                    <a:pt x="19657" y="13916"/>
                  </a:cubicBezTo>
                  <a:cubicBezTo>
                    <a:pt x="19600" y="14950"/>
                    <a:pt x="19374" y="16444"/>
                    <a:pt x="19261" y="17478"/>
                  </a:cubicBezTo>
                  <a:cubicBezTo>
                    <a:pt x="19148" y="18512"/>
                    <a:pt x="19148" y="19086"/>
                    <a:pt x="19544" y="19086"/>
                  </a:cubicBezTo>
                  <a:cubicBezTo>
                    <a:pt x="19940" y="19086"/>
                    <a:pt x="20731" y="18512"/>
                    <a:pt x="21523" y="179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0" name="Line"/>
            <p:cNvSpPr/>
            <p:nvPr/>
          </p:nvSpPr>
          <p:spPr>
            <a:xfrm>
              <a:off x="1507821" y="5814536"/>
              <a:ext cx="442410" cy="198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000" extrusionOk="0">
                  <a:moveTo>
                    <a:pt x="1597" y="6222"/>
                  </a:moveTo>
                  <a:cubicBezTo>
                    <a:pt x="1934" y="5240"/>
                    <a:pt x="2272" y="4258"/>
                    <a:pt x="2440" y="4381"/>
                  </a:cubicBezTo>
                  <a:cubicBezTo>
                    <a:pt x="2609" y="4504"/>
                    <a:pt x="2609" y="5731"/>
                    <a:pt x="2497" y="7940"/>
                  </a:cubicBezTo>
                  <a:cubicBezTo>
                    <a:pt x="2384" y="10149"/>
                    <a:pt x="2159" y="13340"/>
                    <a:pt x="2047" y="15672"/>
                  </a:cubicBezTo>
                  <a:cubicBezTo>
                    <a:pt x="1934" y="18004"/>
                    <a:pt x="1934" y="19476"/>
                    <a:pt x="2215" y="20335"/>
                  </a:cubicBezTo>
                  <a:cubicBezTo>
                    <a:pt x="2497" y="21195"/>
                    <a:pt x="3059" y="21440"/>
                    <a:pt x="4297" y="19722"/>
                  </a:cubicBezTo>
                  <a:cubicBezTo>
                    <a:pt x="5534" y="18004"/>
                    <a:pt x="7447" y="14322"/>
                    <a:pt x="8515" y="11745"/>
                  </a:cubicBezTo>
                  <a:cubicBezTo>
                    <a:pt x="9584" y="9167"/>
                    <a:pt x="9809" y="7695"/>
                    <a:pt x="9922" y="6345"/>
                  </a:cubicBezTo>
                  <a:cubicBezTo>
                    <a:pt x="10034" y="4995"/>
                    <a:pt x="10034" y="3767"/>
                    <a:pt x="8965" y="3154"/>
                  </a:cubicBezTo>
                  <a:cubicBezTo>
                    <a:pt x="7897" y="2540"/>
                    <a:pt x="5759" y="2540"/>
                    <a:pt x="4184" y="3154"/>
                  </a:cubicBezTo>
                  <a:cubicBezTo>
                    <a:pt x="2609" y="3767"/>
                    <a:pt x="1596" y="4995"/>
                    <a:pt x="921" y="6099"/>
                  </a:cubicBezTo>
                  <a:cubicBezTo>
                    <a:pt x="246" y="7204"/>
                    <a:pt x="-91" y="8185"/>
                    <a:pt x="22" y="8676"/>
                  </a:cubicBezTo>
                  <a:cubicBezTo>
                    <a:pt x="134" y="9167"/>
                    <a:pt x="696" y="9167"/>
                    <a:pt x="2047" y="7940"/>
                  </a:cubicBezTo>
                  <a:cubicBezTo>
                    <a:pt x="3397" y="6713"/>
                    <a:pt x="5534" y="4258"/>
                    <a:pt x="6884" y="2663"/>
                  </a:cubicBezTo>
                  <a:cubicBezTo>
                    <a:pt x="8234" y="1067"/>
                    <a:pt x="8797" y="331"/>
                    <a:pt x="9359" y="85"/>
                  </a:cubicBezTo>
                  <a:cubicBezTo>
                    <a:pt x="9922" y="-160"/>
                    <a:pt x="10484" y="85"/>
                    <a:pt x="10765" y="1313"/>
                  </a:cubicBezTo>
                  <a:cubicBezTo>
                    <a:pt x="11047" y="2540"/>
                    <a:pt x="11047" y="4749"/>
                    <a:pt x="10878" y="7449"/>
                  </a:cubicBezTo>
                  <a:cubicBezTo>
                    <a:pt x="10709" y="10149"/>
                    <a:pt x="10372" y="13340"/>
                    <a:pt x="10428" y="15426"/>
                  </a:cubicBezTo>
                  <a:cubicBezTo>
                    <a:pt x="10484" y="17513"/>
                    <a:pt x="10934" y="18495"/>
                    <a:pt x="12172" y="18372"/>
                  </a:cubicBezTo>
                  <a:cubicBezTo>
                    <a:pt x="13409" y="18249"/>
                    <a:pt x="15434" y="17022"/>
                    <a:pt x="17122" y="15058"/>
                  </a:cubicBezTo>
                  <a:cubicBezTo>
                    <a:pt x="18809" y="13095"/>
                    <a:pt x="20159" y="10395"/>
                    <a:pt x="20834" y="8431"/>
                  </a:cubicBezTo>
                  <a:cubicBezTo>
                    <a:pt x="21509" y="6467"/>
                    <a:pt x="21509" y="5240"/>
                    <a:pt x="21228" y="4504"/>
                  </a:cubicBezTo>
                  <a:cubicBezTo>
                    <a:pt x="20947" y="3767"/>
                    <a:pt x="20384" y="3522"/>
                    <a:pt x="19203" y="4135"/>
                  </a:cubicBezTo>
                  <a:cubicBezTo>
                    <a:pt x="18022" y="4749"/>
                    <a:pt x="16222" y="6222"/>
                    <a:pt x="14815" y="7449"/>
                  </a:cubicBezTo>
                  <a:cubicBezTo>
                    <a:pt x="13409" y="8676"/>
                    <a:pt x="12397" y="9658"/>
                    <a:pt x="11609" y="10763"/>
                  </a:cubicBezTo>
                  <a:cubicBezTo>
                    <a:pt x="10822" y="11867"/>
                    <a:pt x="10259" y="13095"/>
                    <a:pt x="10484" y="13463"/>
                  </a:cubicBezTo>
                  <a:cubicBezTo>
                    <a:pt x="10709" y="13831"/>
                    <a:pt x="11722" y="13340"/>
                    <a:pt x="12734" y="128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1" name="Line"/>
            <p:cNvSpPr/>
            <p:nvPr/>
          </p:nvSpPr>
          <p:spPr>
            <a:xfrm>
              <a:off x="2030978" y="5650257"/>
              <a:ext cx="26035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3" h="21600" extrusionOk="0">
                  <a:moveTo>
                    <a:pt x="9353" y="0"/>
                  </a:moveTo>
                  <a:cubicBezTo>
                    <a:pt x="3953" y="3804"/>
                    <a:pt x="-1447" y="7608"/>
                    <a:pt x="353" y="11208"/>
                  </a:cubicBezTo>
                  <a:cubicBezTo>
                    <a:pt x="2153" y="14808"/>
                    <a:pt x="11153" y="18204"/>
                    <a:pt x="2015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2" name="Line"/>
            <p:cNvSpPr/>
            <p:nvPr/>
          </p:nvSpPr>
          <p:spPr>
            <a:xfrm>
              <a:off x="2231402" y="5638559"/>
              <a:ext cx="369709" cy="409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4483" y="9035"/>
                  </a:moveTo>
                  <a:cubicBezTo>
                    <a:pt x="4075" y="11231"/>
                    <a:pt x="3668" y="13428"/>
                    <a:pt x="3668" y="13184"/>
                  </a:cubicBezTo>
                  <a:cubicBezTo>
                    <a:pt x="3668" y="12940"/>
                    <a:pt x="4075" y="10255"/>
                    <a:pt x="4891" y="7631"/>
                  </a:cubicBezTo>
                  <a:cubicBezTo>
                    <a:pt x="5706" y="5007"/>
                    <a:pt x="6928" y="2445"/>
                    <a:pt x="7947" y="1163"/>
                  </a:cubicBezTo>
                  <a:cubicBezTo>
                    <a:pt x="8966" y="-118"/>
                    <a:pt x="9781" y="-118"/>
                    <a:pt x="10392" y="126"/>
                  </a:cubicBezTo>
                  <a:cubicBezTo>
                    <a:pt x="11004" y="370"/>
                    <a:pt x="11411" y="858"/>
                    <a:pt x="10800" y="2689"/>
                  </a:cubicBezTo>
                  <a:cubicBezTo>
                    <a:pt x="10189" y="4519"/>
                    <a:pt x="8558" y="7692"/>
                    <a:pt x="7200" y="9706"/>
                  </a:cubicBezTo>
                  <a:cubicBezTo>
                    <a:pt x="5842" y="11719"/>
                    <a:pt x="4755" y="12574"/>
                    <a:pt x="4551" y="12879"/>
                  </a:cubicBezTo>
                  <a:cubicBezTo>
                    <a:pt x="4347" y="13184"/>
                    <a:pt x="5026" y="12940"/>
                    <a:pt x="7540" y="12451"/>
                  </a:cubicBezTo>
                  <a:cubicBezTo>
                    <a:pt x="10053" y="11963"/>
                    <a:pt x="14400" y="11231"/>
                    <a:pt x="16913" y="10926"/>
                  </a:cubicBezTo>
                  <a:cubicBezTo>
                    <a:pt x="19426" y="10621"/>
                    <a:pt x="20106" y="10743"/>
                    <a:pt x="20649" y="11048"/>
                  </a:cubicBezTo>
                  <a:cubicBezTo>
                    <a:pt x="21192" y="11353"/>
                    <a:pt x="21600" y="11841"/>
                    <a:pt x="21600" y="12390"/>
                  </a:cubicBezTo>
                  <a:cubicBezTo>
                    <a:pt x="21600" y="12940"/>
                    <a:pt x="21192" y="13550"/>
                    <a:pt x="18475" y="14831"/>
                  </a:cubicBezTo>
                  <a:cubicBezTo>
                    <a:pt x="15758" y="16113"/>
                    <a:pt x="10732" y="18065"/>
                    <a:pt x="7268" y="19285"/>
                  </a:cubicBezTo>
                  <a:cubicBezTo>
                    <a:pt x="3804" y="20506"/>
                    <a:pt x="1902" y="20994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3" name="Line"/>
            <p:cNvSpPr/>
            <p:nvPr/>
          </p:nvSpPr>
          <p:spPr>
            <a:xfrm>
              <a:off x="2782477" y="5622354"/>
              <a:ext cx="167416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00" y="18000"/>
                    <a:pt x="1200" y="14400"/>
                    <a:pt x="4800" y="10800"/>
                  </a:cubicBezTo>
                  <a:cubicBezTo>
                    <a:pt x="8400" y="7200"/>
                    <a:pt x="1500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4" name="Line"/>
            <p:cNvSpPr/>
            <p:nvPr/>
          </p:nvSpPr>
          <p:spPr>
            <a:xfrm>
              <a:off x="2782477" y="5720013"/>
              <a:ext cx="13951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5" name="Line"/>
            <p:cNvSpPr/>
            <p:nvPr/>
          </p:nvSpPr>
          <p:spPr>
            <a:xfrm>
              <a:off x="3078624" y="5454940"/>
              <a:ext cx="31708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9" h="21600" extrusionOk="0">
                  <a:moveTo>
                    <a:pt x="21039" y="1371"/>
                  </a:moveTo>
                  <a:cubicBezTo>
                    <a:pt x="14868" y="686"/>
                    <a:pt x="8696" y="0"/>
                    <a:pt x="5610" y="0"/>
                  </a:cubicBezTo>
                  <a:cubicBezTo>
                    <a:pt x="2525" y="0"/>
                    <a:pt x="2525" y="686"/>
                    <a:pt x="1753" y="3371"/>
                  </a:cubicBezTo>
                  <a:cubicBezTo>
                    <a:pt x="982" y="6057"/>
                    <a:pt x="-561" y="10743"/>
                    <a:pt x="210" y="14114"/>
                  </a:cubicBezTo>
                  <a:cubicBezTo>
                    <a:pt x="982" y="17486"/>
                    <a:pt x="4068" y="19543"/>
                    <a:pt x="715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6" name="Line"/>
            <p:cNvSpPr/>
            <p:nvPr/>
          </p:nvSpPr>
          <p:spPr>
            <a:xfrm>
              <a:off x="3163717" y="5659112"/>
              <a:ext cx="239591" cy="221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182" extrusionOk="0">
                  <a:moveTo>
                    <a:pt x="3332" y="9173"/>
                  </a:moveTo>
                  <a:cubicBezTo>
                    <a:pt x="2293" y="12290"/>
                    <a:pt x="1255" y="15408"/>
                    <a:pt x="632" y="17523"/>
                  </a:cubicBezTo>
                  <a:cubicBezTo>
                    <a:pt x="9" y="19639"/>
                    <a:pt x="-199" y="20752"/>
                    <a:pt x="216" y="21086"/>
                  </a:cubicBezTo>
                  <a:cubicBezTo>
                    <a:pt x="632" y="21420"/>
                    <a:pt x="1670" y="20975"/>
                    <a:pt x="3851" y="18302"/>
                  </a:cubicBezTo>
                  <a:cubicBezTo>
                    <a:pt x="6032" y="15630"/>
                    <a:pt x="9355" y="10731"/>
                    <a:pt x="11432" y="7502"/>
                  </a:cubicBezTo>
                  <a:cubicBezTo>
                    <a:pt x="13509" y="4274"/>
                    <a:pt x="14339" y="2715"/>
                    <a:pt x="15274" y="1601"/>
                  </a:cubicBezTo>
                  <a:cubicBezTo>
                    <a:pt x="16209" y="488"/>
                    <a:pt x="17247" y="-180"/>
                    <a:pt x="17870" y="43"/>
                  </a:cubicBezTo>
                  <a:cubicBezTo>
                    <a:pt x="18493" y="265"/>
                    <a:pt x="18701" y="1379"/>
                    <a:pt x="18805" y="3049"/>
                  </a:cubicBezTo>
                  <a:cubicBezTo>
                    <a:pt x="18909" y="4719"/>
                    <a:pt x="18909" y="6946"/>
                    <a:pt x="18805" y="9173"/>
                  </a:cubicBezTo>
                  <a:cubicBezTo>
                    <a:pt x="18701" y="11399"/>
                    <a:pt x="18493" y="13626"/>
                    <a:pt x="18909" y="14851"/>
                  </a:cubicBezTo>
                  <a:cubicBezTo>
                    <a:pt x="19324" y="16076"/>
                    <a:pt x="20363" y="16298"/>
                    <a:pt x="21401" y="165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7" name="Line"/>
            <p:cNvSpPr/>
            <p:nvPr/>
          </p:nvSpPr>
          <p:spPr>
            <a:xfrm>
              <a:off x="3466088" y="5629343"/>
              <a:ext cx="195318" cy="2071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0" extrusionOk="0">
                  <a:moveTo>
                    <a:pt x="0" y="15494"/>
                  </a:moveTo>
                  <a:cubicBezTo>
                    <a:pt x="5400" y="12677"/>
                    <a:pt x="10800" y="9859"/>
                    <a:pt x="13886" y="7981"/>
                  </a:cubicBezTo>
                  <a:cubicBezTo>
                    <a:pt x="16971" y="6103"/>
                    <a:pt x="17743" y="5164"/>
                    <a:pt x="18514" y="3990"/>
                  </a:cubicBezTo>
                  <a:cubicBezTo>
                    <a:pt x="19286" y="2816"/>
                    <a:pt x="20057" y="1407"/>
                    <a:pt x="19800" y="586"/>
                  </a:cubicBezTo>
                  <a:cubicBezTo>
                    <a:pt x="19543" y="-236"/>
                    <a:pt x="18257" y="-471"/>
                    <a:pt x="15171" y="1759"/>
                  </a:cubicBezTo>
                  <a:cubicBezTo>
                    <a:pt x="12086" y="3990"/>
                    <a:pt x="7200" y="8686"/>
                    <a:pt x="4500" y="11855"/>
                  </a:cubicBezTo>
                  <a:cubicBezTo>
                    <a:pt x="1800" y="15025"/>
                    <a:pt x="1286" y="16668"/>
                    <a:pt x="2700" y="18194"/>
                  </a:cubicBezTo>
                  <a:cubicBezTo>
                    <a:pt x="4114" y="19720"/>
                    <a:pt x="7457" y="21129"/>
                    <a:pt x="10929" y="20894"/>
                  </a:cubicBezTo>
                  <a:cubicBezTo>
                    <a:pt x="14400" y="20659"/>
                    <a:pt x="18000" y="18781"/>
                    <a:pt x="21600" y="169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8" name="Line"/>
            <p:cNvSpPr/>
            <p:nvPr/>
          </p:nvSpPr>
          <p:spPr>
            <a:xfrm>
              <a:off x="3717210" y="5421760"/>
              <a:ext cx="216246" cy="444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8" extrusionOk="0">
                  <a:moveTo>
                    <a:pt x="21600" y="3630"/>
                  </a:moveTo>
                  <a:cubicBezTo>
                    <a:pt x="21368" y="2730"/>
                    <a:pt x="21135" y="1831"/>
                    <a:pt x="20555" y="1212"/>
                  </a:cubicBezTo>
                  <a:cubicBezTo>
                    <a:pt x="19974" y="593"/>
                    <a:pt x="19045" y="256"/>
                    <a:pt x="17768" y="87"/>
                  </a:cubicBezTo>
                  <a:cubicBezTo>
                    <a:pt x="16490" y="-82"/>
                    <a:pt x="14865" y="-82"/>
                    <a:pt x="13239" y="818"/>
                  </a:cubicBezTo>
                  <a:cubicBezTo>
                    <a:pt x="11613" y="1718"/>
                    <a:pt x="9987" y="3518"/>
                    <a:pt x="8826" y="6387"/>
                  </a:cubicBezTo>
                  <a:cubicBezTo>
                    <a:pt x="7665" y="9255"/>
                    <a:pt x="6968" y="13193"/>
                    <a:pt x="6619" y="15780"/>
                  </a:cubicBezTo>
                  <a:cubicBezTo>
                    <a:pt x="6271" y="18368"/>
                    <a:pt x="6271" y="19605"/>
                    <a:pt x="5226" y="20337"/>
                  </a:cubicBezTo>
                  <a:cubicBezTo>
                    <a:pt x="4181" y="21068"/>
                    <a:pt x="2090" y="21293"/>
                    <a:pt x="0" y="215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89" name="Line"/>
            <p:cNvSpPr/>
            <p:nvPr/>
          </p:nvSpPr>
          <p:spPr>
            <a:xfrm>
              <a:off x="3661405" y="5643281"/>
              <a:ext cx="34878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584" y="19964"/>
                    <a:pt x="3168" y="18327"/>
                    <a:pt x="5976" y="16200"/>
                  </a:cubicBezTo>
                  <a:cubicBezTo>
                    <a:pt x="8784" y="14073"/>
                    <a:pt x="12816" y="11455"/>
                    <a:pt x="15624" y="8673"/>
                  </a:cubicBezTo>
                  <a:cubicBezTo>
                    <a:pt x="18432" y="5891"/>
                    <a:pt x="20016" y="294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90" name="Line"/>
            <p:cNvSpPr/>
            <p:nvPr/>
          </p:nvSpPr>
          <p:spPr>
            <a:xfrm>
              <a:off x="3894990" y="5450849"/>
              <a:ext cx="324466" cy="406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108" extrusionOk="0">
                  <a:moveTo>
                    <a:pt x="13198" y="2023"/>
                  </a:moveTo>
                  <a:cubicBezTo>
                    <a:pt x="12735" y="1419"/>
                    <a:pt x="12272" y="816"/>
                    <a:pt x="11500" y="394"/>
                  </a:cubicBezTo>
                  <a:cubicBezTo>
                    <a:pt x="10729" y="-29"/>
                    <a:pt x="9649" y="-270"/>
                    <a:pt x="8106" y="514"/>
                  </a:cubicBezTo>
                  <a:cubicBezTo>
                    <a:pt x="6563" y="1299"/>
                    <a:pt x="4558" y="3109"/>
                    <a:pt x="3092" y="5764"/>
                  </a:cubicBezTo>
                  <a:cubicBezTo>
                    <a:pt x="1626" y="8418"/>
                    <a:pt x="700" y="11918"/>
                    <a:pt x="546" y="14452"/>
                  </a:cubicBezTo>
                  <a:cubicBezTo>
                    <a:pt x="392" y="16986"/>
                    <a:pt x="1009" y="18555"/>
                    <a:pt x="1549" y="19580"/>
                  </a:cubicBezTo>
                  <a:cubicBezTo>
                    <a:pt x="2089" y="20606"/>
                    <a:pt x="2552" y="21089"/>
                    <a:pt x="2475" y="21028"/>
                  </a:cubicBezTo>
                  <a:cubicBezTo>
                    <a:pt x="2398" y="20968"/>
                    <a:pt x="1780" y="20365"/>
                    <a:pt x="1163" y="19761"/>
                  </a:cubicBezTo>
                  <a:cubicBezTo>
                    <a:pt x="546" y="19158"/>
                    <a:pt x="-71" y="18555"/>
                    <a:pt x="6" y="18313"/>
                  </a:cubicBezTo>
                  <a:cubicBezTo>
                    <a:pt x="83" y="18072"/>
                    <a:pt x="855" y="18193"/>
                    <a:pt x="3246" y="17710"/>
                  </a:cubicBezTo>
                  <a:cubicBezTo>
                    <a:pt x="5638" y="17227"/>
                    <a:pt x="9649" y="16141"/>
                    <a:pt x="12812" y="14753"/>
                  </a:cubicBezTo>
                  <a:cubicBezTo>
                    <a:pt x="15975" y="13366"/>
                    <a:pt x="18289" y="11676"/>
                    <a:pt x="19678" y="10590"/>
                  </a:cubicBezTo>
                  <a:cubicBezTo>
                    <a:pt x="21066" y="9504"/>
                    <a:pt x="21529" y="9022"/>
                    <a:pt x="21143" y="9082"/>
                  </a:cubicBezTo>
                  <a:cubicBezTo>
                    <a:pt x="20758" y="9142"/>
                    <a:pt x="19523" y="9746"/>
                    <a:pt x="17749" y="11375"/>
                  </a:cubicBezTo>
                  <a:cubicBezTo>
                    <a:pt x="15975" y="13004"/>
                    <a:pt x="13660" y="15658"/>
                    <a:pt x="12426" y="17288"/>
                  </a:cubicBezTo>
                  <a:cubicBezTo>
                    <a:pt x="11192" y="18917"/>
                    <a:pt x="11038" y="19520"/>
                    <a:pt x="11115" y="20123"/>
                  </a:cubicBezTo>
                  <a:cubicBezTo>
                    <a:pt x="11192" y="20727"/>
                    <a:pt x="11500" y="21330"/>
                    <a:pt x="13275" y="21028"/>
                  </a:cubicBezTo>
                  <a:cubicBezTo>
                    <a:pt x="15049" y="20727"/>
                    <a:pt x="18289" y="19520"/>
                    <a:pt x="21529" y="183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91" name="Line"/>
            <p:cNvSpPr/>
            <p:nvPr/>
          </p:nvSpPr>
          <p:spPr>
            <a:xfrm>
              <a:off x="4231717" y="5650257"/>
              <a:ext cx="252814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0" h="21600" extrusionOk="0">
                  <a:moveTo>
                    <a:pt x="8390" y="2880"/>
                  </a:moveTo>
                  <a:cubicBezTo>
                    <a:pt x="5641" y="6720"/>
                    <a:pt x="2892" y="10560"/>
                    <a:pt x="1419" y="13200"/>
                  </a:cubicBezTo>
                  <a:cubicBezTo>
                    <a:pt x="-54" y="15840"/>
                    <a:pt x="-250" y="17280"/>
                    <a:pt x="241" y="18720"/>
                  </a:cubicBezTo>
                  <a:cubicBezTo>
                    <a:pt x="732" y="20160"/>
                    <a:pt x="1910" y="21600"/>
                    <a:pt x="4070" y="21600"/>
                  </a:cubicBezTo>
                  <a:cubicBezTo>
                    <a:pt x="6230" y="21600"/>
                    <a:pt x="9372" y="20160"/>
                    <a:pt x="12415" y="16320"/>
                  </a:cubicBezTo>
                  <a:cubicBezTo>
                    <a:pt x="15459" y="12480"/>
                    <a:pt x="18405" y="6240"/>
                    <a:pt x="2135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92" name="Line"/>
            <p:cNvSpPr/>
            <p:nvPr/>
          </p:nvSpPr>
          <p:spPr>
            <a:xfrm>
              <a:off x="4384397" y="5482842"/>
              <a:ext cx="283825" cy="373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536" extrusionOk="0">
                  <a:moveTo>
                    <a:pt x="9670" y="0"/>
                  </a:moveTo>
                  <a:cubicBezTo>
                    <a:pt x="9495" y="2415"/>
                    <a:pt x="9319" y="4830"/>
                    <a:pt x="8880" y="7848"/>
                  </a:cubicBezTo>
                  <a:cubicBezTo>
                    <a:pt x="8441" y="10867"/>
                    <a:pt x="7738" y="14489"/>
                    <a:pt x="7387" y="16703"/>
                  </a:cubicBezTo>
                  <a:cubicBezTo>
                    <a:pt x="7036" y="18917"/>
                    <a:pt x="7036" y="19722"/>
                    <a:pt x="6597" y="20325"/>
                  </a:cubicBezTo>
                  <a:cubicBezTo>
                    <a:pt x="6158" y="20929"/>
                    <a:pt x="5280" y="21332"/>
                    <a:pt x="4490" y="21332"/>
                  </a:cubicBezTo>
                  <a:cubicBezTo>
                    <a:pt x="3699" y="21332"/>
                    <a:pt x="2997" y="20929"/>
                    <a:pt x="2295" y="20460"/>
                  </a:cubicBezTo>
                  <a:cubicBezTo>
                    <a:pt x="1592" y="19990"/>
                    <a:pt x="890" y="19453"/>
                    <a:pt x="451" y="18850"/>
                  </a:cubicBezTo>
                  <a:cubicBezTo>
                    <a:pt x="12" y="18246"/>
                    <a:pt x="-164" y="17575"/>
                    <a:pt x="187" y="17173"/>
                  </a:cubicBezTo>
                  <a:cubicBezTo>
                    <a:pt x="538" y="16770"/>
                    <a:pt x="1416" y="16636"/>
                    <a:pt x="3348" y="16368"/>
                  </a:cubicBezTo>
                  <a:cubicBezTo>
                    <a:pt x="5280" y="16099"/>
                    <a:pt x="8265" y="15697"/>
                    <a:pt x="10724" y="14959"/>
                  </a:cubicBezTo>
                  <a:cubicBezTo>
                    <a:pt x="13182" y="14221"/>
                    <a:pt x="15114" y="13148"/>
                    <a:pt x="16695" y="12544"/>
                  </a:cubicBezTo>
                  <a:cubicBezTo>
                    <a:pt x="18275" y="11940"/>
                    <a:pt x="19504" y="11806"/>
                    <a:pt x="20295" y="12075"/>
                  </a:cubicBezTo>
                  <a:cubicBezTo>
                    <a:pt x="21085" y="12343"/>
                    <a:pt x="21436" y="13014"/>
                    <a:pt x="21436" y="14288"/>
                  </a:cubicBezTo>
                  <a:cubicBezTo>
                    <a:pt x="21436" y="15563"/>
                    <a:pt x="21085" y="17441"/>
                    <a:pt x="20734" y="18917"/>
                  </a:cubicBezTo>
                  <a:cubicBezTo>
                    <a:pt x="20382" y="20393"/>
                    <a:pt x="20031" y="21466"/>
                    <a:pt x="20031" y="21533"/>
                  </a:cubicBezTo>
                  <a:cubicBezTo>
                    <a:pt x="20031" y="21600"/>
                    <a:pt x="20382" y="20661"/>
                    <a:pt x="20734" y="1972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93" name="Line"/>
            <p:cNvSpPr/>
            <p:nvPr/>
          </p:nvSpPr>
          <p:spPr>
            <a:xfrm>
              <a:off x="4641195" y="5531671"/>
              <a:ext cx="38653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600" extrusionOk="0">
                  <a:moveTo>
                    <a:pt x="21121" y="0"/>
                  </a:moveTo>
                  <a:cubicBezTo>
                    <a:pt x="14768" y="758"/>
                    <a:pt x="8415" y="1516"/>
                    <a:pt x="4603" y="4168"/>
                  </a:cubicBezTo>
                  <a:cubicBezTo>
                    <a:pt x="792" y="6821"/>
                    <a:pt x="-479" y="11368"/>
                    <a:pt x="156" y="14589"/>
                  </a:cubicBezTo>
                  <a:cubicBezTo>
                    <a:pt x="792" y="17810"/>
                    <a:pt x="3333" y="19705"/>
                    <a:pt x="587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94" name="Line"/>
            <p:cNvSpPr/>
            <p:nvPr/>
          </p:nvSpPr>
          <p:spPr>
            <a:xfrm>
              <a:off x="4737061" y="5634161"/>
              <a:ext cx="535715" cy="260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078" extrusionOk="0">
                  <a:moveTo>
                    <a:pt x="1065" y="3555"/>
                  </a:moveTo>
                  <a:cubicBezTo>
                    <a:pt x="691" y="7687"/>
                    <a:pt x="317" y="11819"/>
                    <a:pt x="130" y="14824"/>
                  </a:cubicBezTo>
                  <a:cubicBezTo>
                    <a:pt x="-57" y="17829"/>
                    <a:pt x="-57" y="19708"/>
                    <a:pt x="224" y="20553"/>
                  </a:cubicBezTo>
                  <a:cubicBezTo>
                    <a:pt x="504" y="21398"/>
                    <a:pt x="1065" y="21210"/>
                    <a:pt x="1720" y="20083"/>
                  </a:cubicBezTo>
                  <a:cubicBezTo>
                    <a:pt x="2374" y="18956"/>
                    <a:pt x="3122" y="16890"/>
                    <a:pt x="3683" y="15481"/>
                  </a:cubicBezTo>
                  <a:cubicBezTo>
                    <a:pt x="4244" y="14073"/>
                    <a:pt x="4618" y="13321"/>
                    <a:pt x="5039" y="12852"/>
                  </a:cubicBezTo>
                  <a:cubicBezTo>
                    <a:pt x="5460" y="12382"/>
                    <a:pt x="5927" y="12195"/>
                    <a:pt x="6301" y="12476"/>
                  </a:cubicBezTo>
                  <a:cubicBezTo>
                    <a:pt x="6675" y="12758"/>
                    <a:pt x="6956" y="13509"/>
                    <a:pt x="7704" y="13228"/>
                  </a:cubicBezTo>
                  <a:cubicBezTo>
                    <a:pt x="8452" y="12946"/>
                    <a:pt x="9668" y="11631"/>
                    <a:pt x="10649" y="9659"/>
                  </a:cubicBezTo>
                  <a:cubicBezTo>
                    <a:pt x="11631" y="7687"/>
                    <a:pt x="12379" y="5057"/>
                    <a:pt x="12753" y="3273"/>
                  </a:cubicBezTo>
                  <a:cubicBezTo>
                    <a:pt x="13127" y="1488"/>
                    <a:pt x="13127" y="549"/>
                    <a:pt x="12894" y="174"/>
                  </a:cubicBezTo>
                  <a:cubicBezTo>
                    <a:pt x="12660" y="-202"/>
                    <a:pt x="12192" y="-14"/>
                    <a:pt x="11398" y="1207"/>
                  </a:cubicBezTo>
                  <a:cubicBezTo>
                    <a:pt x="10603" y="2428"/>
                    <a:pt x="9481" y="4681"/>
                    <a:pt x="8873" y="7123"/>
                  </a:cubicBezTo>
                  <a:cubicBezTo>
                    <a:pt x="8265" y="9565"/>
                    <a:pt x="8172" y="12195"/>
                    <a:pt x="9247" y="14261"/>
                  </a:cubicBezTo>
                  <a:cubicBezTo>
                    <a:pt x="10322" y="16327"/>
                    <a:pt x="12566" y="17829"/>
                    <a:pt x="14811" y="18299"/>
                  </a:cubicBezTo>
                  <a:cubicBezTo>
                    <a:pt x="17055" y="18768"/>
                    <a:pt x="19299" y="18205"/>
                    <a:pt x="21543" y="17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95" name="Line"/>
            <p:cNvSpPr/>
            <p:nvPr/>
          </p:nvSpPr>
          <p:spPr>
            <a:xfrm>
              <a:off x="0" y="6111235"/>
              <a:ext cx="3716577" cy="1603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592" extrusionOk="0">
                  <a:moveTo>
                    <a:pt x="18596" y="21122"/>
                  </a:moveTo>
                  <a:cubicBezTo>
                    <a:pt x="18461" y="21029"/>
                    <a:pt x="18326" y="20935"/>
                    <a:pt x="18191" y="20919"/>
                  </a:cubicBezTo>
                  <a:cubicBezTo>
                    <a:pt x="18056" y="20903"/>
                    <a:pt x="17921" y="20966"/>
                    <a:pt x="17684" y="20997"/>
                  </a:cubicBezTo>
                  <a:cubicBezTo>
                    <a:pt x="17448" y="21029"/>
                    <a:pt x="17110" y="21029"/>
                    <a:pt x="16752" y="20997"/>
                  </a:cubicBezTo>
                  <a:cubicBezTo>
                    <a:pt x="16394" y="20966"/>
                    <a:pt x="16016" y="20903"/>
                    <a:pt x="15577" y="20872"/>
                  </a:cubicBezTo>
                  <a:cubicBezTo>
                    <a:pt x="15138" y="20841"/>
                    <a:pt x="14638" y="20841"/>
                    <a:pt x="14186" y="20809"/>
                  </a:cubicBezTo>
                  <a:cubicBezTo>
                    <a:pt x="13733" y="20778"/>
                    <a:pt x="13328" y="20715"/>
                    <a:pt x="12875" y="20684"/>
                  </a:cubicBezTo>
                  <a:cubicBezTo>
                    <a:pt x="12423" y="20653"/>
                    <a:pt x="11923" y="20653"/>
                    <a:pt x="11403" y="20637"/>
                  </a:cubicBezTo>
                  <a:cubicBezTo>
                    <a:pt x="10883" y="20622"/>
                    <a:pt x="10342" y="20590"/>
                    <a:pt x="9870" y="20559"/>
                  </a:cubicBezTo>
                  <a:cubicBezTo>
                    <a:pt x="9397" y="20528"/>
                    <a:pt x="8992" y="20496"/>
                    <a:pt x="8600" y="20465"/>
                  </a:cubicBezTo>
                  <a:cubicBezTo>
                    <a:pt x="8208" y="20434"/>
                    <a:pt x="7830" y="20402"/>
                    <a:pt x="7371" y="20387"/>
                  </a:cubicBezTo>
                  <a:cubicBezTo>
                    <a:pt x="6911" y="20371"/>
                    <a:pt x="6371" y="20371"/>
                    <a:pt x="5878" y="20355"/>
                  </a:cubicBezTo>
                  <a:cubicBezTo>
                    <a:pt x="5385" y="20340"/>
                    <a:pt x="4939" y="20309"/>
                    <a:pt x="4581" y="20277"/>
                  </a:cubicBezTo>
                  <a:cubicBezTo>
                    <a:pt x="4223" y="20246"/>
                    <a:pt x="3953" y="20215"/>
                    <a:pt x="3642" y="20215"/>
                  </a:cubicBezTo>
                  <a:cubicBezTo>
                    <a:pt x="3332" y="20215"/>
                    <a:pt x="2980" y="20246"/>
                    <a:pt x="2636" y="20262"/>
                  </a:cubicBezTo>
                  <a:cubicBezTo>
                    <a:pt x="2291" y="20277"/>
                    <a:pt x="1954" y="20277"/>
                    <a:pt x="1731" y="20277"/>
                  </a:cubicBezTo>
                  <a:cubicBezTo>
                    <a:pt x="1508" y="20277"/>
                    <a:pt x="1400" y="20277"/>
                    <a:pt x="1326" y="20215"/>
                  </a:cubicBezTo>
                  <a:cubicBezTo>
                    <a:pt x="1251" y="20152"/>
                    <a:pt x="1211" y="20027"/>
                    <a:pt x="1136" y="19651"/>
                  </a:cubicBezTo>
                  <a:cubicBezTo>
                    <a:pt x="1062" y="19275"/>
                    <a:pt x="954" y="18649"/>
                    <a:pt x="853" y="18008"/>
                  </a:cubicBezTo>
                  <a:cubicBezTo>
                    <a:pt x="751" y="17366"/>
                    <a:pt x="657" y="16709"/>
                    <a:pt x="589" y="16051"/>
                  </a:cubicBezTo>
                  <a:cubicBezTo>
                    <a:pt x="522" y="15394"/>
                    <a:pt x="481" y="14736"/>
                    <a:pt x="434" y="14157"/>
                  </a:cubicBezTo>
                  <a:cubicBezTo>
                    <a:pt x="387" y="13578"/>
                    <a:pt x="333" y="13077"/>
                    <a:pt x="285" y="12576"/>
                  </a:cubicBezTo>
                  <a:cubicBezTo>
                    <a:pt x="238" y="12075"/>
                    <a:pt x="198" y="11575"/>
                    <a:pt x="177" y="11011"/>
                  </a:cubicBezTo>
                  <a:cubicBezTo>
                    <a:pt x="157" y="10448"/>
                    <a:pt x="157" y="9822"/>
                    <a:pt x="144" y="9180"/>
                  </a:cubicBezTo>
                  <a:cubicBezTo>
                    <a:pt x="130" y="8538"/>
                    <a:pt x="103" y="7881"/>
                    <a:pt x="76" y="7223"/>
                  </a:cubicBezTo>
                  <a:cubicBezTo>
                    <a:pt x="49" y="6566"/>
                    <a:pt x="22" y="5909"/>
                    <a:pt x="9" y="5345"/>
                  </a:cubicBezTo>
                  <a:cubicBezTo>
                    <a:pt x="-5" y="4782"/>
                    <a:pt x="-5" y="4312"/>
                    <a:pt x="22" y="4015"/>
                  </a:cubicBezTo>
                  <a:cubicBezTo>
                    <a:pt x="49" y="3717"/>
                    <a:pt x="103" y="3592"/>
                    <a:pt x="211" y="3498"/>
                  </a:cubicBezTo>
                  <a:cubicBezTo>
                    <a:pt x="319" y="3404"/>
                    <a:pt x="481" y="3342"/>
                    <a:pt x="697" y="3279"/>
                  </a:cubicBezTo>
                  <a:cubicBezTo>
                    <a:pt x="914" y="3216"/>
                    <a:pt x="1184" y="3154"/>
                    <a:pt x="1494" y="3060"/>
                  </a:cubicBezTo>
                  <a:cubicBezTo>
                    <a:pt x="1805" y="2966"/>
                    <a:pt x="2156" y="2841"/>
                    <a:pt x="2487" y="2762"/>
                  </a:cubicBezTo>
                  <a:cubicBezTo>
                    <a:pt x="2818" y="2684"/>
                    <a:pt x="3129" y="2653"/>
                    <a:pt x="3440" y="2590"/>
                  </a:cubicBezTo>
                  <a:cubicBezTo>
                    <a:pt x="3750" y="2528"/>
                    <a:pt x="4061" y="2434"/>
                    <a:pt x="4385" y="2340"/>
                  </a:cubicBezTo>
                  <a:cubicBezTo>
                    <a:pt x="4709" y="2246"/>
                    <a:pt x="5047" y="2152"/>
                    <a:pt x="5432" y="2074"/>
                  </a:cubicBezTo>
                  <a:cubicBezTo>
                    <a:pt x="5817" y="1995"/>
                    <a:pt x="6249" y="1933"/>
                    <a:pt x="6655" y="1886"/>
                  </a:cubicBezTo>
                  <a:cubicBezTo>
                    <a:pt x="7060" y="1839"/>
                    <a:pt x="7438" y="1808"/>
                    <a:pt x="7843" y="1776"/>
                  </a:cubicBezTo>
                  <a:cubicBezTo>
                    <a:pt x="8249" y="1745"/>
                    <a:pt x="8681" y="1714"/>
                    <a:pt x="9093" y="1682"/>
                  </a:cubicBezTo>
                  <a:cubicBezTo>
                    <a:pt x="9505" y="1651"/>
                    <a:pt x="9897" y="1620"/>
                    <a:pt x="10322" y="1589"/>
                  </a:cubicBezTo>
                  <a:cubicBezTo>
                    <a:pt x="10748" y="1557"/>
                    <a:pt x="11207" y="1526"/>
                    <a:pt x="11592" y="1479"/>
                  </a:cubicBezTo>
                  <a:cubicBezTo>
                    <a:pt x="11977" y="1432"/>
                    <a:pt x="12288" y="1369"/>
                    <a:pt x="12727" y="1338"/>
                  </a:cubicBezTo>
                  <a:cubicBezTo>
                    <a:pt x="13166" y="1307"/>
                    <a:pt x="13733" y="1307"/>
                    <a:pt x="14213" y="1291"/>
                  </a:cubicBezTo>
                  <a:cubicBezTo>
                    <a:pt x="14692" y="1275"/>
                    <a:pt x="15084" y="1244"/>
                    <a:pt x="15476" y="1197"/>
                  </a:cubicBezTo>
                  <a:cubicBezTo>
                    <a:pt x="15867" y="1150"/>
                    <a:pt x="16259" y="1088"/>
                    <a:pt x="16637" y="1041"/>
                  </a:cubicBezTo>
                  <a:cubicBezTo>
                    <a:pt x="17016" y="994"/>
                    <a:pt x="17380" y="962"/>
                    <a:pt x="17752" y="962"/>
                  </a:cubicBezTo>
                  <a:cubicBezTo>
                    <a:pt x="18123" y="962"/>
                    <a:pt x="18502" y="994"/>
                    <a:pt x="18839" y="947"/>
                  </a:cubicBezTo>
                  <a:cubicBezTo>
                    <a:pt x="19177" y="900"/>
                    <a:pt x="19474" y="775"/>
                    <a:pt x="19798" y="634"/>
                  </a:cubicBezTo>
                  <a:cubicBezTo>
                    <a:pt x="20123" y="493"/>
                    <a:pt x="20474" y="336"/>
                    <a:pt x="20690" y="242"/>
                  </a:cubicBezTo>
                  <a:cubicBezTo>
                    <a:pt x="20906" y="149"/>
                    <a:pt x="20987" y="117"/>
                    <a:pt x="21061" y="86"/>
                  </a:cubicBezTo>
                  <a:cubicBezTo>
                    <a:pt x="21136" y="55"/>
                    <a:pt x="21203" y="23"/>
                    <a:pt x="21291" y="8"/>
                  </a:cubicBezTo>
                  <a:cubicBezTo>
                    <a:pt x="21379" y="-8"/>
                    <a:pt x="21487" y="-8"/>
                    <a:pt x="21541" y="86"/>
                  </a:cubicBezTo>
                  <a:cubicBezTo>
                    <a:pt x="21595" y="180"/>
                    <a:pt x="21595" y="368"/>
                    <a:pt x="21588" y="775"/>
                  </a:cubicBezTo>
                  <a:cubicBezTo>
                    <a:pt x="21581" y="1182"/>
                    <a:pt x="21568" y="1808"/>
                    <a:pt x="21527" y="2387"/>
                  </a:cubicBezTo>
                  <a:cubicBezTo>
                    <a:pt x="21487" y="2966"/>
                    <a:pt x="21419" y="3498"/>
                    <a:pt x="21359" y="4218"/>
                  </a:cubicBezTo>
                  <a:cubicBezTo>
                    <a:pt x="21298" y="4938"/>
                    <a:pt x="21244" y="5846"/>
                    <a:pt x="21203" y="6707"/>
                  </a:cubicBezTo>
                  <a:cubicBezTo>
                    <a:pt x="21163" y="7568"/>
                    <a:pt x="21136" y="8382"/>
                    <a:pt x="21115" y="9227"/>
                  </a:cubicBezTo>
                  <a:cubicBezTo>
                    <a:pt x="21095" y="10072"/>
                    <a:pt x="21082" y="10949"/>
                    <a:pt x="21055" y="11825"/>
                  </a:cubicBezTo>
                  <a:cubicBezTo>
                    <a:pt x="21028" y="12702"/>
                    <a:pt x="20987" y="13578"/>
                    <a:pt x="20947" y="14329"/>
                  </a:cubicBezTo>
                  <a:cubicBezTo>
                    <a:pt x="20906" y="15081"/>
                    <a:pt x="20866" y="15707"/>
                    <a:pt x="20812" y="16380"/>
                  </a:cubicBezTo>
                  <a:cubicBezTo>
                    <a:pt x="20757" y="17053"/>
                    <a:pt x="20690" y="17773"/>
                    <a:pt x="20643" y="18446"/>
                  </a:cubicBezTo>
                  <a:cubicBezTo>
                    <a:pt x="20595" y="19119"/>
                    <a:pt x="20568" y="19745"/>
                    <a:pt x="20548" y="20136"/>
                  </a:cubicBezTo>
                  <a:cubicBezTo>
                    <a:pt x="20528" y="20528"/>
                    <a:pt x="20514" y="20684"/>
                    <a:pt x="20508" y="20841"/>
                  </a:cubicBezTo>
                  <a:cubicBezTo>
                    <a:pt x="20501" y="20997"/>
                    <a:pt x="20501" y="21154"/>
                    <a:pt x="20474" y="21279"/>
                  </a:cubicBezTo>
                  <a:cubicBezTo>
                    <a:pt x="20447" y="21404"/>
                    <a:pt x="20393" y="21498"/>
                    <a:pt x="20244" y="21545"/>
                  </a:cubicBezTo>
                  <a:cubicBezTo>
                    <a:pt x="20096" y="21592"/>
                    <a:pt x="19852" y="21592"/>
                    <a:pt x="19575" y="21561"/>
                  </a:cubicBezTo>
                  <a:cubicBezTo>
                    <a:pt x="19299" y="21529"/>
                    <a:pt x="18988" y="21467"/>
                    <a:pt x="18751" y="21404"/>
                  </a:cubicBezTo>
                  <a:cubicBezTo>
                    <a:pt x="18515" y="21342"/>
                    <a:pt x="18353" y="21279"/>
                    <a:pt x="18211" y="21310"/>
                  </a:cubicBezTo>
                  <a:cubicBezTo>
                    <a:pt x="18069" y="21342"/>
                    <a:pt x="17948" y="21467"/>
                    <a:pt x="17826" y="215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2109" name="Drawing"/>
          <p:cNvGrpSpPr/>
          <p:nvPr/>
        </p:nvGrpSpPr>
        <p:grpSpPr>
          <a:xfrm>
            <a:off x="4416980" y="7144028"/>
            <a:ext cx="3270161" cy="1029082"/>
            <a:chOff x="0" y="0"/>
            <a:chExt cx="3270159" cy="1029080"/>
          </a:xfrm>
        </p:grpSpPr>
        <p:sp>
          <p:nvSpPr>
            <p:cNvPr id="2097" name="Line"/>
            <p:cNvSpPr/>
            <p:nvPr/>
          </p:nvSpPr>
          <p:spPr>
            <a:xfrm>
              <a:off x="336627" y="366204"/>
              <a:ext cx="223168" cy="379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4" h="21106" extrusionOk="0">
                  <a:moveTo>
                    <a:pt x="6969" y="1304"/>
                  </a:moveTo>
                  <a:cubicBezTo>
                    <a:pt x="6969" y="528"/>
                    <a:pt x="6969" y="-248"/>
                    <a:pt x="6528" y="75"/>
                  </a:cubicBezTo>
                  <a:cubicBezTo>
                    <a:pt x="6087" y="399"/>
                    <a:pt x="5206" y="1821"/>
                    <a:pt x="4104" y="4214"/>
                  </a:cubicBezTo>
                  <a:cubicBezTo>
                    <a:pt x="3002" y="6607"/>
                    <a:pt x="1679" y="9970"/>
                    <a:pt x="908" y="12621"/>
                  </a:cubicBezTo>
                  <a:cubicBezTo>
                    <a:pt x="136" y="15273"/>
                    <a:pt x="-84" y="17213"/>
                    <a:pt x="26" y="18506"/>
                  </a:cubicBezTo>
                  <a:cubicBezTo>
                    <a:pt x="136" y="19800"/>
                    <a:pt x="577" y="20447"/>
                    <a:pt x="1900" y="20835"/>
                  </a:cubicBezTo>
                  <a:cubicBezTo>
                    <a:pt x="3222" y="21223"/>
                    <a:pt x="5426" y="21352"/>
                    <a:pt x="8843" y="20123"/>
                  </a:cubicBezTo>
                  <a:cubicBezTo>
                    <a:pt x="12259" y="18895"/>
                    <a:pt x="16887" y="16308"/>
                    <a:pt x="19202" y="13268"/>
                  </a:cubicBezTo>
                  <a:cubicBezTo>
                    <a:pt x="21516" y="10229"/>
                    <a:pt x="21516" y="6736"/>
                    <a:pt x="20524" y="4667"/>
                  </a:cubicBezTo>
                  <a:cubicBezTo>
                    <a:pt x="19532" y="2598"/>
                    <a:pt x="17549" y="1951"/>
                    <a:pt x="15014" y="2209"/>
                  </a:cubicBezTo>
                  <a:cubicBezTo>
                    <a:pt x="12479" y="2468"/>
                    <a:pt x="9394" y="3632"/>
                    <a:pt x="7851" y="4538"/>
                  </a:cubicBezTo>
                  <a:cubicBezTo>
                    <a:pt x="6308" y="5443"/>
                    <a:pt x="6308" y="6090"/>
                    <a:pt x="6308" y="6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98" name="Line"/>
            <p:cNvSpPr/>
            <p:nvPr/>
          </p:nvSpPr>
          <p:spPr>
            <a:xfrm>
              <a:off x="622014" y="279919"/>
              <a:ext cx="156846" cy="156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088" extrusionOk="0">
                  <a:moveTo>
                    <a:pt x="7164" y="11956"/>
                  </a:moveTo>
                  <a:cubicBezTo>
                    <a:pt x="7790" y="10390"/>
                    <a:pt x="8416" y="8825"/>
                    <a:pt x="9042" y="6790"/>
                  </a:cubicBezTo>
                  <a:cubicBezTo>
                    <a:pt x="9668" y="4756"/>
                    <a:pt x="10294" y="2251"/>
                    <a:pt x="10294" y="1782"/>
                  </a:cubicBezTo>
                  <a:cubicBezTo>
                    <a:pt x="10294" y="1312"/>
                    <a:pt x="9668" y="2877"/>
                    <a:pt x="8103" y="5851"/>
                  </a:cubicBezTo>
                  <a:cubicBezTo>
                    <a:pt x="6538" y="8825"/>
                    <a:pt x="4034" y="13208"/>
                    <a:pt x="2312" y="16025"/>
                  </a:cubicBezTo>
                  <a:cubicBezTo>
                    <a:pt x="590" y="18843"/>
                    <a:pt x="-349" y="20095"/>
                    <a:pt x="121" y="20721"/>
                  </a:cubicBezTo>
                  <a:cubicBezTo>
                    <a:pt x="590" y="21347"/>
                    <a:pt x="2468" y="21347"/>
                    <a:pt x="5755" y="19312"/>
                  </a:cubicBezTo>
                  <a:cubicBezTo>
                    <a:pt x="9042" y="17277"/>
                    <a:pt x="13738" y="13208"/>
                    <a:pt x="16555" y="10234"/>
                  </a:cubicBezTo>
                  <a:cubicBezTo>
                    <a:pt x="19373" y="7260"/>
                    <a:pt x="20312" y="5382"/>
                    <a:pt x="20781" y="3660"/>
                  </a:cubicBezTo>
                  <a:cubicBezTo>
                    <a:pt x="21251" y="1938"/>
                    <a:pt x="21251" y="373"/>
                    <a:pt x="20625" y="60"/>
                  </a:cubicBezTo>
                  <a:cubicBezTo>
                    <a:pt x="19999" y="-253"/>
                    <a:pt x="18747" y="686"/>
                    <a:pt x="17338" y="2408"/>
                  </a:cubicBezTo>
                  <a:cubicBezTo>
                    <a:pt x="15929" y="4130"/>
                    <a:pt x="14364" y="6634"/>
                    <a:pt x="12799" y="91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099" name="Line"/>
            <p:cNvSpPr/>
            <p:nvPr/>
          </p:nvSpPr>
          <p:spPr>
            <a:xfrm>
              <a:off x="775210" y="271061"/>
              <a:ext cx="53481" cy="516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026" y="3211"/>
                    <a:pt x="8452" y="6422"/>
                    <a:pt x="4696" y="9486"/>
                  </a:cubicBezTo>
                  <a:cubicBezTo>
                    <a:pt x="939" y="12551"/>
                    <a:pt x="0" y="15470"/>
                    <a:pt x="0" y="17465"/>
                  </a:cubicBezTo>
                  <a:cubicBezTo>
                    <a:pt x="0" y="19459"/>
                    <a:pt x="939" y="20530"/>
                    <a:pt x="18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0" name="Line"/>
            <p:cNvSpPr/>
            <p:nvPr/>
          </p:nvSpPr>
          <p:spPr>
            <a:xfrm>
              <a:off x="870544" y="585740"/>
              <a:ext cx="93856" cy="169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9" h="20772" extrusionOk="0">
                  <a:moveTo>
                    <a:pt x="3086" y="2463"/>
                  </a:moveTo>
                  <a:cubicBezTo>
                    <a:pt x="1543" y="6158"/>
                    <a:pt x="0" y="9853"/>
                    <a:pt x="0" y="12979"/>
                  </a:cubicBezTo>
                  <a:cubicBezTo>
                    <a:pt x="0" y="16105"/>
                    <a:pt x="1543" y="18663"/>
                    <a:pt x="3600" y="19942"/>
                  </a:cubicBezTo>
                  <a:cubicBezTo>
                    <a:pt x="5657" y="21221"/>
                    <a:pt x="8229" y="21221"/>
                    <a:pt x="11571" y="18521"/>
                  </a:cubicBezTo>
                  <a:cubicBezTo>
                    <a:pt x="14914" y="15821"/>
                    <a:pt x="19029" y="10421"/>
                    <a:pt x="20314" y="6726"/>
                  </a:cubicBezTo>
                  <a:cubicBezTo>
                    <a:pt x="21600" y="3032"/>
                    <a:pt x="20057" y="1042"/>
                    <a:pt x="16200" y="332"/>
                  </a:cubicBezTo>
                  <a:cubicBezTo>
                    <a:pt x="12343" y="-379"/>
                    <a:pt x="6171" y="189"/>
                    <a:pt x="0" y="7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1" name="Line"/>
            <p:cNvSpPr/>
            <p:nvPr/>
          </p:nvSpPr>
          <p:spPr>
            <a:xfrm>
              <a:off x="1329918" y="332599"/>
              <a:ext cx="231657" cy="371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3" h="21193" extrusionOk="0">
                  <a:moveTo>
                    <a:pt x="5754" y="3648"/>
                  </a:moveTo>
                  <a:cubicBezTo>
                    <a:pt x="5963" y="2853"/>
                    <a:pt x="6173" y="2058"/>
                    <a:pt x="6278" y="1329"/>
                  </a:cubicBezTo>
                  <a:cubicBezTo>
                    <a:pt x="6383" y="601"/>
                    <a:pt x="6383" y="-62"/>
                    <a:pt x="6068" y="4"/>
                  </a:cubicBezTo>
                  <a:cubicBezTo>
                    <a:pt x="5754" y="71"/>
                    <a:pt x="5124" y="866"/>
                    <a:pt x="3971" y="3383"/>
                  </a:cubicBezTo>
                  <a:cubicBezTo>
                    <a:pt x="2818" y="5901"/>
                    <a:pt x="1140" y="10142"/>
                    <a:pt x="406" y="13322"/>
                  </a:cubicBezTo>
                  <a:cubicBezTo>
                    <a:pt x="-328" y="16502"/>
                    <a:pt x="-118" y="18623"/>
                    <a:pt x="1455" y="19882"/>
                  </a:cubicBezTo>
                  <a:cubicBezTo>
                    <a:pt x="3027" y="21140"/>
                    <a:pt x="5963" y="21538"/>
                    <a:pt x="9423" y="20875"/>
                  </a:cubicBezTo>
                  <a:cubicBezTo>
                    <a:pt x="12884" y="20213"/>
                    <a:pt x="16868" y="18490"/>
                    <a:pt x="18965" y="16767"/>
                  </a:cubicBezTo>
                  <a:cubicBezTo>
                    <a:pt x="21062" y="15045"/>
                    <a:pt x="21272" y="13322"/>
                    <a:pt x="20433" y="12262"/>
                  </a:cubicBezTo>
                  <a:cubicBezTo>
                    <a:pt x="19594" y="11202"/>
                    <a:pt x="17707" y="10804"/>
                    <a:pt x="15715" y="11003"/>
                  </a:cubicBezTo>
                  <a:cubicBezTo>
                    <a:pt x="13722" y="11202"/>
                    <a:pt x="11625" y="11997"/>
                    <a:pt x="9528" y="12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2" name="Line"/>
            <p:cNvSpPr/>
            <p:nvPr/>
          </p:nvSpPr>
          <p:spPr>
            <a:xfrm>
              <a:off x="1568106" y="452428"/>
              <a:ext cx="97660" cy="16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2" extrusionOk="0">
                  <a:moveTo>
                    <a:pt x="0" y="10800"/>
                  </a:moveTo>
                  <a:cubicBezTo>
                    <a:pt x="2571" y="16200"/>
                    <a:pt x="5143" y="21600"/>
                    <a:pt x="6943" y="21300"/>
                  </a:cubicBezTo>
                  <a:cubicBezTo>
                    <a:pt x="8743" y="21000"/>
                    <a:pt x="9771" y="15000"/>
                    <a:pt x="12086" y="10500"/>
                  </a:cubicBezTo>
                  <a:cubicBezTo>
                    <a:pt x="14400" y="6000"/>
                    <a:pt x="18000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3" name="Line"/>
            <p:cNvSpPr/>
            <p:nvPr/>
          </p:nvSpPr>
          <p:spPr>
            <a:xfrm>
              <a:off x="1715702" y="449741"/>
              <a:ext cx="159333" cy="228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182" extrusionOk="0">
                  <a:moveTo>
                    <a:pt x="12060" y="1546"/>
                  </a:moveTo>
                  <a:cubicBezTo>
                    <a:pt x="11121" y="682"/>
                    <a:pt x="10181" y="-182"/>
                    <a:pt x="8929" y="34"/>
                  </a:cubicBezTo>
                  <a:cubicBezTo>
                    <a:pt x="7677" y="250"/>
                    <a:pt x="6112" y="1546"/>
                    <a:pt x="4547" y="4138"/>
                  </a:cubicBezTo>
                  <a:cubicBezTo>
                    <a:pt x="2981" y="6730"/>
                    <a:pt x="1416" y="10618"/>
                    <a:pt x="634" y="13210"/>
                  </a:cubicBezTo>
                  <a:cubicBezTo>
                    <a:pt x="-149" y="15802"/>
                    <a:pt x="-149" y="17098"/>
                    <a:pt x="321" y="18286"/>
                  </a:cubicBezTo>
                  <a:cubicBezTo>
                    <a:pt x="790" y="19474"/>
                    <a:pt x="1729" y="20554"/>
                    <a:pt x="3138" y="20986"/>
                  </a:cubicBezTo>
                  <a:cubicBezTo>
                    <a:pt x="4547" y="21418"/>
                    <a:pt x="6425" y="21202"/>
                    <a:pt x="8460" y="19690"/>
                  </a:cubicBezTo>
                  <a:cubicBezTo>
                    <a:pt x="10494" y="18178"/>
                    <a:pt x="12686" y="15370"/>
                    <a:pt x="13938" y="14614"/>
                  </a:cubicBezTo>
                  <a:cubicBezTo>
                    <a:pt x="15190" y="13858"/>
                    <a:pt x="15503" y="15154"/>
                    <a:pt x="16599" y="15586"/>
                  </a:cubicBezTo>
                  <a:cubicBezTo>
                    <a:pt x="17694" y="16018"/>
                    <a:pt x="19573" y="15586"/>
                    <a:pt x="21451" y="151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4" name="Line"/>
            <p:cNvSpPr/>
            <p:nvPr/>
          </p:nvSpPr>
          <p:spPr>
            <a:xfrm>
              <a:off x="1913818" y="262684"/>
              <a:ext cx="414632" cy="421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85" extrusionOk="0">
                  <a:moveTo>
                    <a:pt x="7762" y="71"/>
                  </a:moveTo>
                  <a:cubicBezTo>
                    <a:pt x="8365" y="-47"/>
                    <a:pt x="8968" y="-165"/>
                    <a:pt x="9391" y="1015"/>
                  </a:cubicBezTo>
                  <a:cubicBezTo>
                    <a:pt x="9813" y="2196"/>
                    <a:pt x="10054" y="4674"/>
                    <a:pt x="10115" y="7743"/>
                  </a:cubicBezTo>
                  <a:cubicBezTo>
                    <a:pt x="10175" y="10812"/>
                    <a:pt x="10054" y="14471"/>
                    <a:pt x="9994" y="16596"/>
                  </a:cubicBezTo>
                  <a:cubicBezTo>
                    <a:pt x="9934" y="18720"/>
                    <a:pt x="9934" y="19310"/>
                    <a:pt x="9692" y="19428"/>
                  </a:cubicBezTo>
                  <a:cubicBezTo>
                    <a:pt x="9451" y="19546"/>
                    <a:pt x="8968" y="19192"/>
                    <a:pt x="7762" y="18307"/>
                  </a:cubicBezTo>
                  <a:cubicBezTo>
                    <a:pt x="6555" y="17422"/>
                    <a:pt x="4624" y="16006"/>
                    <a:pt x="3357" y="15297"/>
                  </a:cubicBezTo>
                  <a:cubicBezTo>
                    <a:pt x="2090" y="14589"/>
                    <a:pt x="1487" y="14589"/>
                    <a:pt x="1004" y="14825"/>
                  </a:cubicBezTo>
                  <a:cubicBezTo>
                    <a:pt x="521" y="15061"/>
                    <a:pt x="159" y="15533"/>
                    <a:pt x="39" y="16124"/>
                  </a:cubicBezTo>
                  <a:cubicBezTo>
                    <a:pt x="-82" y="16714"/>
                    <a:pt x="39" y="17422"/>
                    <a:pt x="1004" y="18189"/>
                  </a:cubicBezTo>
                  <a:cubicBezTo>
                    <a:pt x="1969" y="18956"/>
                    <a:pt x="3779" y="19783"/>
                    <a:pt x="5288" y="20137"/>
                  </a:cubicBezTo>
                  <a:cubicBezTo>
                    <a:pt x="6796" y="20491"/>
                    <a:pt x="8003" y="20373"/>
                    <a:pt x="9089" y="19428"/>
                  </a:cubicBezTo>
                  <a:cubicBezTo>
                    <a:pt x="10175" y="18484"/>
                    <a:pt x="11140" y="16714"/>
                    <a:pt x="11623" y="15533"/>
                  </a:cubicBezTo>
                  <a:cubicBezTo>
                    <a:pt x="12106" y="14353"/>
                    <a:pt x="12106" y="13763"/>
                    <a:pt x="12106" y="14471"/>
                  </a:cubicBezTo>
                  <a:cubicBezTo>
                    <a:pt x="12106" y="15179"/>
                    <a:pt x="12106" y="17186"/>
                    <a:pt x="12226" y="18484"/>
                  </a:cubicBezTo>
                  <a:cubicBezTo>
                    <a:pt x="12347" y="19783"/>
                    <a:pt x="12588" y="20373"/>
                    <a:pt x="13011" y="20786"/>
                  </a:cubicBezTo>
                  <a:cubicBezTo>
                    <a:pt x="13433" y="21199"/>
                    <a:pt x="14036" y="21435"/>
                    <a:pt x="15002" y="21376"/>
                  </a:cubicBezTo>
                  <a:cubicBezTo>
                    <a:pt x="15967" y="21317"/>
                    <a:pt x="17295" y="20963"/>
                    <a:pt x="18441" y="19783"/>
                  </a:cubicBezTo>
                  <a:cubicBezTo>
                    <a:pt x="19587" y="18602"/>
                    <a:pt x="20553" y="16596"/>
                    <a:pt x="21035" y="14707"/>
                  </a:cubicBezTo>
                  <a:cubicBezTo>
                    <a:pt x="21518" y="12819"/>
                    <a:pt x="21518" y="11048"/>
                    <a:pt x="21518" y="92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5" name="Line"/>
            <p:cNvSpPr/>
            <p:nvPr/>
          </p:nvSpPr>
          <p:spPr>
            <a:xfrm>
              <a:off x="2379092" y="436152"/>
              <a:ext cx="179554" cy="221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418" extrusionOk="0">
                  <a:moveTo>
                    <a:pt x="12246" y="2250"/>
                  </a:moveTo>
                  <a:cubicBezTo>
                    <a:pt x="11415" y="1125"/>
                    <a:pt x="10584" y="0"/>
                    <a:pt x="9615" y="0"/>
                  </a:cubicBezTo>
                  <a:cubicBezTo>
                    <a:pt x="8646" y="0"/>
                    <a:pt x="7538" y="1125"/>
                    <a:pt x="5876" y="4275"/>
                  </a:cubicBezTo>
                  <a:cubicBezTo>
                    <a:pt x="4215" y="7425"/>
                    <a:pt x="1999" y="12600"/>
                    <a:pt x="892" y="15750"/>
                  </a:cubicBezTo>
                  <a:cubicBezTo>
                    <a:pt x="-216" y="18900"/>
                    <a:pt x="-216" y="20025"/>
                    <a:pt x="476" y="20700"/>
                  </a:cubicBezTo>
                  <a:cubicBezTo>
                    <a:pt x="1169" y="21375"/>
                    <a:pt x="2553" y="21600"/>
                    <a:pt x="3799" y="21263"/>
                  </a:cubicBezTo>
                  <a:cubicBezTo>
                    <a:pt x="5046" y="20925"/>
                    <a:pt x="6153" y="20025"/>
                    <a:pt x="7261" y="18338"/>
                  </a:cubicBezTo>
                  <a:cubicBezTo>
                    <a:pt x="8369" y="16650"/>
                    <a:pt x="9476" y="14175"/>
                    <a:pt x="10446" y="12150"/>
                  </a:cubicBezTo>
                  <a:cubicBezTo>
                    <a:pt x="11415" y="10125"/>
                    <a:pt x="12246" y="8550"/>
                    <a:pt x="12799" y="8438"/>
                  </a:cubicBezTo>
                  <a:cubicBezTo>
                    <a:pt x="13353" y="8325"/>
                    <a:pt x="13630" y="9675"/>
                    <a:pt x="13907" y="10913"/>
                  </a:cubicBezTo>
                  <a:cubicBezTo>
                    <a:pt x="14184" y="12150"/>
                    <a:pt x="14461" y="13275"/>
                    <a:pt x="15015" y="14288"/>
                  </a:cubicBezTo>
                  <a:cubicBezTo>
                    <a:pt x="15569" y="15300"/>
                    <a:pt x="16399" y="16200"/>
                    <a:pt x="17507" y="16537"/>
                  </a:cubicBezTo>
                  <a:cubicBezTo>
                    <a:pt x="18615" y="16875"/>
                    <a:pt x="19999" y="16650"/>
                    <a:pt x="21384" y="16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6" name="Line"/>
            <p:cNvSpPr/>
            <p:nvPr/>
          </p:nvSpPr>
          <p:spPr>
            <a:xfrm>
              <a:off x="2614450" y="208281"/>
              <a:ext cx="25579" cy="453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0"/>
                  </a:moveTo>
                  <a:cubicBezTo>
                    <a:pt x="19636" y="4431"/>
                    <a:pt x="21600" y="8862"/>
                    <a:pt x="21600" y="12240"/>
                  </a:cubicBezTo>
                  <a:cubicBezTo>
                    <a:pt x="21600" y="15618"/>
                    <a:pt x="19636" y="17945"/>
                    <a:pt x="15709" y="19329"/>
                  </a:cubicBezTo>
                  <a:cubicBezTo>
                    <a:pt x="11782" y="20714"/>
                    <a:pt x="5891" y="211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7" name="Line"/>
            <p:cNvSpPr/>
            <p:nvPr/>
          </p:nvSpPr>
          <p:spPr>
            <a:xfrm>
              <a:off x="2537718" y="433411"/>
              <a:ext cx="516197" cy="27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12272"/>
                  </a:moveTo>
                  <a:cubicBezTo>
                    <a:pt x="1362" y="13352"/>
                    <a:pt x="2724" y="14432"/>
                    <a:pt x="4378" y="14702"/>
                  </a:cubicBezTo>
                  <a:cubicBezTo>
                    <a:pt x="6032" y="14972"/>
                    <a:pt x="7978" y="14432"/>
                    <a:pt x="9486" y="12632"/>
                  </a:cubicBezTo>
                  <a:cubicBezTo>
                    <a:pt x="10995" y="10832"/>
                    <a:pt x="12065" y="7772"/>
                    <a:pt x="12600" y="5792"/>
                  </a:cubicBezTo>
                  <a:cubicBezTo>
                    <a:pt x="13135" y="3812"/>
                    <a:pt x="13135" y="2912"/>
                    <a:pt x="13086" y="2012"/>
                  </a:cubicBezTo>
                  <a:cubicBezTo>
                    <a:pt x="13038" y="1112"/>
                    <a:pt x="12941" y="212"/>
                    <a:pt x="12503" y="32"/>
                  </a:cubicBezTo>
                  <a:cubicBezTo>
                    <a:pt x="12065" y="-148"/>
                    <a:pt x="11286" y="392"/>
                    <a:pt x="10362" y="2552"/>
                  </a:cubicBezTo>
                  <a:cubicBezTo>
                    <a:pt x="9438" y="4712"/>
                    <a:pt x="8368" y="8492"/>
                    <a:pt x="8173" y="11732"/>
                  </a:cubicBezTo>
                  <a:cubicBezTo>
                    <a:pt x="7978" y="14972"/>
                    <a:pt x="8659" y="17672"/>
                    <a:pt x="10362" y="19292"/>
                  </a:cubicBezTo>
                  <a:cubicBezTo>
                    <a:pt x="12065" y="20912"/>
                    <a:pt x="14789" y="21452"/>
                    <a:pt x="16832" y="21182"/>
                  </a:cubicBezTo>
                  <a:cubicBezTo>
                    <a:pt x="18876" y="20912"/>
                    <a:pt x="20238" y="19832"/>
                    <a:pt x="21600" y="187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108" name="Line"/>
            <p:cNvSpPr/>
            <p:nvPr/>
          </p:nvSpPr>
          <p:spPr>
            <a:xfrm>
              <a:off x="-1" y="0"/>
              <a:ext cx="3270161" cy="102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79" extrusionOk="0">
                  <a:moveTo>
                    <a:pt x="1004" y="2612"/>
                  </a:moveTo>
                  <a:cubicBezTo>
                    <a:pt x="927" y="2319"/>
                    <a:pt x="851" y="2027"/>
                    <a:pt x="881" y="1881"/>
                  </a:cubicBezTo>
                  <a:cubicBezTo>
                    <a:pt x="912" y="1734"/>
                    <a:pt x="1050" y="1734"/>
                    <a:pt x="1327" y="1759"/>
                  </a:cubicBezTo>
                  <a:cubicBezTo>
                    <a:pt x="1603" y="1783"/>
                    <a:pt x="2017" y="1832"/>
                    <a:pt x="2532" y="1881"/>
                  </a:cubicBezTo>
                  <a:cubicBezTo>
                    <a:pt x="3046" y="1929"/>
                    <a:pt x="3660" y="1978"/>
                    <a:pt x="4274" y="2002"/>
                  </a:cubicBezTo>
                  <a:cubicBezTo>
                    <a:pt x="4888" y="2027"/>
                    <a:pt x="5502" y="2027"/>
                    <a:pt x="6024" y="2002"/>
                  </a:cubicBezTo>
                  <a:cubicBezTo>
                    <a:pt x="6546" y="1978"/>
                    <a:pt x="6976" y="1929"/>
                    <a:pt x="7452" y="1881"/>
                  </a:cubicBezTo>
                  <a:cubicBezTo>
                    <a:pt x="7928" y="1832"/>
                    <a:pt x="8450" y="1783"/>
                    <a:pt x="9018" y="1783"/>
                  </a:cubicBezTo>
                  <a:cubicBezTo>
                    <a:pt x="9586" y="1783"/>
                    <a:pt x="10200" y="1832"/>
                    <a:pt x="10783" y="1807"/>
                  </a:cubicBezTo>
                  <a:cubicBezTo>
                    <a:pt x="11367" y="1783"/>
                    <a:pt x="11919" y="1686"/>
                    <a:pt x="12495" y="1588"/>
                  </a:cubicBezTo>
                  <a:cubicBezTo>
                    <a:pt x="13071" y="1491"/>
                    <a:pt x="13669" y="1393"/>
                    <a:pt x="14284" y="1320"/>
                  </a:cubicBezTo>
                  <a:cubicBezTo>
                    <a:pt x="14898" y="1247"/>
                    <a:pt x="15527" y="1198"/>
                    <a:pt x="16080" y="1076"/>
                  </a:cubicBezTo>
                  <a:cubicBezTo>
                    <a:pt x="16632" y="954"/>
                    <a:pt x="17108" y="759"/>
                    <a:pt x="17569" y="613"/>
                  </a:cubicBezTo>
                  <a:cubicBezTo>
                    <a:pt x="18029" y="467"/>
                    <a:pt x="18475" y="369"/>
                    <a:pt x="18966" y="272"/>
                  </a:cubicBezTo>
                  <a:cubicBezTo>
                    <a:pt x="19457" y="174"/>
                    <a:pt x="19994" y="77"/>
                    <a:pt x="20386" y="28"/>
                  </a:cubicBezTo>
                  <a:cubicBezTo>
                    <a:pt x="20777" y="-21"/>
                    <a:pt x="21023" y="-21"/>
                    <a:pt x="21200" y="150"/>
                  </a:cubicBezTo>
                  <a:cubicBezTo>
                    <a:pt x="21376" y="320"/>
                    <a:pt x="21484" y="662"/>
                    <a:pt x="21537" y="1198"/>
                  </a:cubicBezTo>
                  <a:cubicBezTo>
                    <a:pt x="21591" y="1734"/>
                    <a:pt x="21591" y="2466"/>
                    <a:pt x="21591" y="3758"/>
                  </a:cubicBezTo>
                  <a:cubicBezTo>
                    <a:pt x="21591" y="5050"/>
                    <a:pt x="21591" y="6903"/>
                    <a:pt x="21568" y="8463"/>
                  </a:cubicBezTo>
                  <a:cubicBezTo>
                    <a:pt x="21545" y="10023"/>
                    <a:pt x="21499" y="11291"/>
                    <a:pt x="21476" y="12900"/>
                  </a:cubicBezTo>
                  <a:cubicBezTo>
                    <a:pt x="21453" y="14509"/>
                    <a:pt x="21453" y="16459"/>
                    <a:pt x="21453" y="17556"/>
                  </a:cubicBezTo>
                  <a:cubicBezTo>
                    <a:pt x="21453" y="18653"/>
                    <a:pt x="21453" y="18897"/>
                    <a:pt x="21422" y="19092"/>
                  </a:cubicBezTo>
                  <a:cubicBezTo>
                    <a:pt x="21391" y="19287"/>
                    <a:pt x="21330" y="19434"/>
                    <a:pt x="21100" y="19482"/>
                  </a:cubicBezTo>
                  <a:cubicBezTo>
                    <a:pt x="20869" y="19531"/>
                    <a:pt x="20470" y="19482"/>
                    <a:pt x="19956" y="19458"/>
                  </a:cubicBezTo>
                  <a:cubicBezTo>
                    <a:pt x="19442" y="19434"/>
                    <a:pt x="18812" y="19434"/>
                    <a:pt x="18229" y="19458"/>
                  </a:cubicBezTo>
                  <a:cubicBezTo>
                    <a:pt x="17646" y="19482"/>
                    <a:pt x="17108" y="19531"/>
                    <a:pt x="16617" y="19580"/>
                  </a:cubicBezTo>
                  <a:cubicBezTo>
                    <a:pt x="16126" y="19629"/>
                    <a:pt x="15681" y="19677"/>
                    <a:pt x="15120" y="19702"/>
                  </a:cubicBezTo>
                  <a:cubicBezTo>
                    <a:pt x="14560" y="19726"/>
                    <a:pt x="13884" y="19726"/>
                    <a:pt x="13240" y="19726"/>
                  </a:cubicBezTo>
                  <a:cubicBezTo>
                    <a:pt x="12595" y="19726"/>
                    <a:pt x="11981" y="19726"/>
                    <a:pt x="11390" y="19726"/>
                  </a:cubicBezTo>
                  <a:cubicBezTo>
                    <a:pt x="10799" y="19726"/>
                    <a:pt x="10231" y="19726"/>
                    <a:pt x="9663" y="19751"/>
                  </a:cubicBezTo>
                  <a:cubicBezTo>
                    <a:pt x="9095" y="19775"/>
                    <a:pt x="8527" y="19824"/>
                    <a:pt x="8058" y="19897"/>
                  </a:cubicBezTo>
                  <a:cubicBezTo>
                    <a:pt x="7590" y="19970"/>
                    <a:pt x="7222" y="20067"/>
                    <a:pt x="6815" y="20263"/>
                  </a:cubicBezTo>
                  <a:cubicBezTo>
                    <a:pt x="6408" y="20458"/>
                    <a:pt x="5963" y="20750"/>
                    <a:pt x="5518" y="20970"/>
                  </a:cubicBezTo>
                  <a:cubicBezTo>
                    <a:pt x="5072" y="21189"/>
                    <a:pt x="4627" y="21335"/>
                    <a:pt x="4136" y="21433"/>
                  </a:cubicBezTo>
                  <a:cubicBezTo>
                    <a:pt x="3645" y="21530"/>
                    <a:pt x="3107" y="21579"/>
                    <a:pt x="2678" y="21579"/>
                  </a:cubicBezTo>
                  <a:cubicBezTo>
                    <a:pt x="2248" y="21579"/>
                    <a:pt x="1925" y="21530"/>
                    <a:pt x="1595" y="21384"/>
                  </a:cubicBezTo>
                  <a:cubicBezTo>
                    <a:pt x="1265" y="21238"/>
                    <a:pt x="927" y="20994"/>
                    <a:pt x="705" y="20848"/>
                  </a:cubicBezTo>
                  <a:cubicBezTo>
                    <a:pt x="482" y="20701"/>
                    <a:pt x="375" y="20653"/>
                    <a:pt x="275" y="20555"/>
                  </a:cubicBezTo>
                  <a:cubicBezTo>
                    <a:pt x="175" y="20458"/>
                    <a:pt x="83" y="20311"/>
                    <a:pt x="37" y="20116"/>
                  </a:cubicBezTo>
                  <a:cubicBezTo>
                    <a:pt x="-9" y="19921"/>
                    <a:pt x="-9" y="19677"/>
                    <a:pt x="22" y="18970"/>
                  </a:cubicBezTo>
                  <a:cubicBezTo>
                    <a:pt x="52" y="18263"/>
                    <a:pt x="114" y="17093"/>
                    <a:pt x="160" y="15850"/>
                  </a:cubicBezTo>
                  <a:cubicBezTo>
                    <a:pt x="206" y="14607"/>
                    <a:pt x="237" y="13290"/>
                    <a:pt x="267" y="12022"/>
                  </a:cubicBezTo>
                  <a:cubicBezTo>
                    <a:pt x="298" y="10755"/>
                    <a:pt x="329" y="9536"/>
                    <a:pt x="352" y="8390"/>
                  </a:cubicBezTo>
                  <a:cubicBezTo>
                    <a:pt x="375" y="7244"/>
                    <a:pt x="390" y="6171"/>
                    <a:pt x="436" y="5245"/>
                  </a:cubicBezTo>
                  <a:cubicBezTo>
                    <a:pt x="482" y="4319"/>
                    <a:pt x="559" y="3538"/>
                    <a:pt x="613" y="2978"/>
                  </a:cubicBezTo>
                  <a:cubicBezTo>
                    <a:pt x="666" y="2417"/>
                    <a:pt x="697" y="2076"/>
                    <a:pt x="713" y="1905"/>
                  </a:cubicBezTo>
                  <a:cubicBezTo>
                    <a:pt x="728" y="1734"/>
                    <a:pt x="728" y="1734"/>
                    <a:pt x="728" y="1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79" name="Drawing"/>
          <p:cNvGrpSpPr/>
          <p:nvPr/>
        </p:nvGrpSpPr>
        <p:grpSpPr>
          <a:xfrm>
            <a:off x="3924681" y="653112"/>
            <a:ext cx="8941274" cy="4406814"/>
            <a:chOff x="-44450" y="-44450"/>
            <a:chExt cx="8941272" cy="4406812"/>
          </a:xfrm>
        </p:grpSpPr>
        <p:pic>
          <p:nvPicPr>
            <p:cNvPr id="2111" name="Line Shape" descr="Line Shape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44450" y="980967"/>
              <a:ext cx="207486" cy="472560"/>
            </a:xfrm>
            <a:prstGeom prst="rect">
              <a:avLst/>
            </a:prstGeom>
            <a:effectLst/>
          </p:spPr>
        </p:pic>
        <p:pic>
          <p:nvPicPr>
            <p:cNvPr id="2113" name="Line Shape" descr="Line Shape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4575" y="1030249"/>
              <a:ext cx="647236" cy="357106"/>
            </a:xfrm>
            <a:prstGeom prst="rect">
              <a:avLst/>
            </a:prstGeom>
            <a:effectLst/>
          </p:spPr>
        </p:pic>
        <p:pic>
          <p:nvPicPr>
            <p:cNvPr id="2115" name="Line Shape" descr="Line Shape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13090" y="815439"/>
              <a:ext cx="240366" cy="231058"/>
            </a:xfrm>
            <a:prstGeom prst="rect">
              <a:avLst/>
            </a:prstGeom>
            <a:effectLst/>
          </p:spPr>
        </p:pic>
        <p:pic>
          <p:nvPicPr>
            <p:cNvPr id="2117" name="Line Shape" descr="Line Shape"/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33177" y="827503"/>
              <a:ext cx="255277" cy="619048"/>
            </a:xfrm>
            <a:prstGeom prst="rect">
              <a:avLst/>
            </a:prstGeom>
            <a:effectLst/>
          </p:spPr>
        </p:pic>
        <p:pic>
          <p:nvPicPr>
            <p:cNvPr id="2119" name="Line Shape" descr="Line Shape"/>
            <p:cNvPicPr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36772" y="1084258"/>
              <a:ext cx="307262" cy="313850"/>
            </a:xfrm>
            <a:prstGeom prst="rect">
              <a:avLst/>
            </a:prstGeom>
            <a:effectLst/>
          </p:spPr>
        </p:pic>
        <p:pic>
          <p:nvPicPr>
            <p:cNvPr id="2121" name="Line Shape" descr="Line Shape"/>
            <p:cNvPicPr>
              <a:picLocks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552968" y="830945"/>
              <a:ext cx="293654" cy="487449"/>
            </a:xfrm>
            <a:prstGeom prst="rect">
              <a:avLst/>
            </a:prstGeom>
            <a:effectLst/>
          </p:spPr>
        </p:pic>
        <p:pic>
          <p:nvPicPr>
            <p:cNvPr id="2123" name="Line Shape" descr="Line Shape"/>
            <p:cNvPicPr>
              <a:picLocks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732273" y="880634"/>
              <a:ext cx="624694" cy="491863"/>
            </a:xfrm>
            <a:prstGeom prst="rect">
              <a:avLst/>
            </a:prstGeom>
            <a:effectLst/>
          </p:spPr>
        </p:pic>
        <p:pic>
          <p:nvPicPr>
            <p:cNvPr id="2125" name="Line Shape" descr="Line Shape"/>
            <p:cNvPicPr>
              <a:picLocks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225233" y="968828"/>
              <a:ext cx="313826" cy="301880"/>
            </a:xfrm>
            <a:prstGeom prst="rect">
              <a:avLst/>
            </a:prstGeom>
            <a:effectLst/>
          </p:spPr>
        </p:pic>
        <p:pic>
          <p:nvPicPr>
            <p:cNvPr id="2127" name="Line Shape" descr="Line Shape"/>
            <p:cNvPicPr>
              <a:picLocks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74753" y="987942"/>
              <a:ext cx="150680" cy="301755"/>
            </a:xfrm>
            <a:prstGeom prst="rect">
              <a:avLst/>
            </a:prstGeom>
            <a:effectLst/>
          </p:spPr>
        </p:pic>
        <p:pic>
          <p:nvPicPr>
            <p:cNvPr id="2129" name="Line Shape" descr="Line Shape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555570" y="879526"/>
              <a:ext cx="369180" cy="435028"/>
            </a:xfrm>
            <a:prstGeom prst="rect">
              <a:avLst/>
            </a:prstGeom>
            <a:effectLst/>
          </p:spPr>
        </p:pic>
        <p:pic>
          <p:nvPicPr>
            <p:cNvPr id="2131" name="Line Shape" descr="Line Shape"/>
            <p:cNvPicPr>
              <a:picLocks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904852" y="918186"/>
              <a:ext cx="476234" cy="428672"/>
            </a:xfrm>
            <a:prstGeom prst="rect">
              <a:avLst/>
            </a:prstGeom>
            <a:effectLst/>
          </p:spPr>
        </p:pic>
        <p:pic>
          <p:nvPicPr>
            <p:cNvPr id="2133" name="Line Shape" descr="Line Shape"/>
            <p:cNvPicPr>
              <a:picLocks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4117673" y="992233"/>
              <a:ext cx="133081" cy="349684"/>
            </a:xfrm>
            <a:prstGeom prst="rect">
              <a:avLst/>
            </a:prstGeom>
            <a:effectLst/>
          </p:spPr>
        </p:pic>
        <p:pic>
          <p:nvPicPr>
            <p:cNvPr id="2135" name="Line Shape" descr="Line Shape"/>
            <p:cNvPicPr>
              <a:picLocks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00049" y="828012"/>
              <a:ext cx="668264" cy="635926"/>
            </a:xfrm>
            <a:prstGeom prst="rect">
              <a:avLst/>
            </a:prstGeom>
            <a:effectLst/>
          </p:spPr>
        </p:pic>
        <p:pic>
          <p:nvPicPr>
            <p:cNvPr id="2137" name="Line Shape" descr="Line Shape"/>
            <p:cNvPicPr>
              <a:picLocks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617593" y="918186"/>
              <a:ext cx="412121" cy="494708"/>
            </a:xfrm>
            <a:prstGeom prst="rect">
              <a:avLst/>
            </a:prstGeom>
            <a:effectLst/>
          </p:spPr>
        </p:pic>
        <p:pic>
          <p:nvPicPr>
            <p:cNvPr id="2139" name="Line Shape" descr="Line Shape"/>
            <p:cNvPicPr>
              <a:picLocks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991952" y="849526"/>
              <a:ext cx="367926" cy="556329"/>
            </a:xfrm>
            <a:prstGeom prst="rect">
              <a:avLst/>
            </a:prstGeom>
            <a:effectLst/>
          </p:spPr>
        </p:pic>
        <p:pic>
          <p:nvPicPr>
            <p:cNvPr id="2141" name="Line Shape" descr="Line Shape"/>
            <p:cNvPicPr>
              <a:picLocks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275707" y="1062349"/>
              <a:ext cx="342269" cy="299456"/>
            </a:xfrm>
            <a:prstGeom prst="rect">
              <a:avLst/>
            </a:prstGeom>
            <a:effectLst/>
          </p:spPr>
        </p:pic>
        <p:pic>
          <p:nvPicPr>
            <p:cNvPr id="2143" name="Line Shape" descr="Line Shape"/>
            <p:cNvPicPr>
              <a:picLocks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522100" y="841454"/>
              <a:ext cx="158657" cy="510124"/>
            </a:xfrm>
            <a:prstGeom prst="rect">
              <a:avLst/>
            </a:prstGeom>
            <a:effectLst/>
          </p:spPr>
        </p:pic>
        <p:pic>
          <p:nvPicPr>
            <p:cNvPr id="2145" name="Line Shape" descr="Line Shape"/>
            <p:cNvPicPr>
              <a:picLocks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445368" y="1099552"/>
              <a:ext cx="388852" cy="158658"/>
            </a:xfrm>
            <a:prstGeom prst="rect">
              <a:avLst/>
            </a:prstGeom>
            <a:effectLst/>
          </p:spPr>
        </p:pic>
        <p:pic>
          <p:nvPicPr>
            <p:cNvPr id="2147" name="Line Shape" descr="Line Shape"/>
            <p:cNvPicPr>
              <a:picLocks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6019364" y="783779"/>
              <a:ext cx="249819" cy="339420"/>
            </a:xfrm>
            <a:prstGeom prst="rect">
              <a:avLst/>
            </a:prstGeom>
            <a:effectLst/>
          </p:spPr>
        </p:pic>
        <p:pic>
          <p:nvPicPr>
            <p:cNvPr id="2149" name="Line Shape" descr="Line Shape"/>
            <p:cNvPicPr>
              <a:picLocks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122875" y="729844"/>
              <a:ext cx="248469" cy="614760"/>
            </a:xfrm>
            <a:prstGeom prst="rect">
              <a:avLst/>
            </a:prstGeom>
            <a:effectLst/>
          </p:spPr>
        </p:pic>
        <p:pic>
          <p:nvPicPr>
            <p:cNvPr id="2151" name="Line Shape" descr="Line Shape"/>
            <p:cNvPicPr>
              <a:picLocks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277280" y="1057699"/>
              <a:ext cx="258620" cy="257800"/>
            </a:xfrm>
            <a:prstGeom prst="rect">
              <a:avLst/>
            </a:prstGeom>
            <a:effectLst/>
          </p:spPr>
        </p:pic>
        <p:pic>
          <p:nvPicPr>
            <p:cNvPr id="2153" name="Line Shape" descr="Line Shape"/>
            <p:cNvPicPr>
              <a:picLocks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644013" y="992593"/>
              <a:ext cx="299195" cy="329068"/>
            </a:xfrm>
            <a:prstGeom prst="rect">
              <a:avLst/>
            </a:prstGeom>
            <a:effectLst/>
          </p:spPr>
        </p:pic>
        <p:pic>
          <p:nvPicPr>
            <p:cNvPr id="2155" name="Line Shape" descr="Line Shape"/>
            <p:cNvPicPr>
              <a:picLocks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836855" y="742456"/>
              <a:ext cx="329710" cy="541038"/>
            </a:xfrm>
            <a:prstGeom prst="rect">
              <a:avLst/>
            </a:prstGeom>
            <a:effectLst/>
          </p:spPr>
        </p:pic>
        <p:pic>
          <p:nvPicPr>
            <p:cNvPr id="2157" name="Line Shape" descr="Line Shape"/>
            <p:cNvPicPr>
              <a:picLocks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273673" y="906980"/>
              <a:ext cx="295851" cy="344852"/>
            </a:xfrm>
            <a:prstGeom prst="rect">
              <a:avLst/>
            </a:prstGeom>
            <a:effectLst/>
          </p:spPr>
        </p:pic>
        <p:pic>
          <p:nvPicPr>
            <p:cNvPr id="2159" name="Line Shape" descr="Line Shape"/>
            <p:cNvPicPr>
              <a:picLocks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454348" y="778673"/>
              <a:ext cx="221438" cy="449074"/>
            </a:xfrm>
            <a:prstGeom prst="rect">
              <a:avLst/>
            </a:prstGeom>
            <a:effectLst/>
          </p:spPr>
        </p:pic>
        <p:pic>
          <p:nvPicPr>
            <p:cNvPr id="2161" name="Line Shape" descr="Line Shape"/>
            <p:cNvPicPr>
              <a:picLocks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419470" y="875089"/>
              <a:ext cx="565729" cy="394389"/>
            </a:xfrm>
            <a:prstGeom prst="rect">
              <a:avLst/>
            </a:prstGeom>
            <a:effectLst/>
          </p:spPr>
        </p:pic>
        <p:pic>
          <p:nvPicPr>
            <p:cNvPr id="2163" name="Line Shape" descr="Line Shape"/>
            <p:cNvPicPr>
              <a:picLocks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874048" y="713354"/>
              <a:ext cx="666715" cy="538550"/>
            </a:xfrm>
            <a:prstGeom prst="rect">
              <a:avLst/>
            </a:prstGeom>
            <a:effectLst/>
          </p:spPr>
        </p:pic>
        <p:pic>
          <p:nvPicPr>
            <p:cNvPr id="2165" name="Line Shape" descr="Line Shape"/>
            <p:cNvPicPr>
              <a:picLocks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394519" y="708917"/>
              <a:ext cx="502304" cy="521390"/>
            </a:xfrm>
            <a:prstGeom prst="rect">
              <a:avLst/>
            </a:prstGeom>
            <a:effectLst/>
          </p:spPr>
        </p:pic>
        <p:pic>
          <p:nvPicPr>
            <p:cNvPr id="2167" name="Line Shape" descr="Line Shape"/>
            <p:cNvPicPr>
              <a:picLocks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4385072" y="1712164"/>
              <a:ext cx="412996" cy="438293"/>
            </a:xfrm>
            <a:prstGeom prst="rect">
              <a:avLst/>
            </a:prstGeom>
            <a:effectLst/>
          </p:spPr>
        </p:pic>
        <p:pic>
          <p:nvPicPr>
            <p:cNvPr id="2169" name="Line Shape" descr="Line Shape"/>
            <p:cNvPicPr>
              <a:picLocks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4769586" y="1776188"/>
              <a:ext cx="219548" cy="333048"/>
            </a:xfrm>
            <a:prstGeom prst="rect">
              <a:avLst/>
            </a:prstGeom>
            <a:effectLst/>
          </p:spPr>
        </p:pic>
        <p:pic>
          <p:nvPicPr>
            <p:cNvPr id="2171" name="Line Shape" descr="Line Shape"/>
            <p:cNvPicPr>
              <a:picLocks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4944397" y="1825017"/>
              <a:ext cx="262018" cy="320718"/>
            </a:xfrm>
            <a:prstGeom prst="rect">
              <a:avLst/>
            </a:prstGeom>
            <a:effectLst/>
          </p:spPr>
        </p:pic>
        <p:pic>
          <p:nvPicPr>
            <p:cNvPr id="2173" name="Line Shape" descr="Line Shape"/>
            <p:cNvPicPr>
              <a:picLocks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5159367" y="1758650"/>
              <a:ext cx="193535" cy="362503"/>
            </a:xfrm>
            <a:prstGeom prst="rect">
              <a:avLst/>
            </a:prstGeom>
            <a:effectLst/>
          </p:spPr>
        </p:pic>
        <p:pic>
          <p:nvPicPr>
            <p:cNvPr id="2175" name="Line Shape" descr="Line Shape"/>
            <p:cNvPicPr>
              <a:picLocks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5265996" y="1571208"/>
              <a:ext cx="386859" cy="511348"/>
            </a:xfrm>
            <a:prstGeom prst="rect">
              <a:avLst/>
            </a:prstGeom>
            <a:effectLst/>
          </p:spPr>
        </p:pic>
        <p:pic>
          <p:nvPicPr>
            <p:cNvPr id="2177" name="Line Shape" descr="Line Shape"/>
            <p:cNvPicPr>
              <a:picLocks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3813071" y="153192"/>
              <a:ext cx="172609" cy="484187"/>
            </a:xfrm>
            <a:prstGeom prst="rect">
              <a:avLst/>
            </a:prstGeom>
            <a:effectLst/>
          </p:spPr>
        </p:pic>
        <p:pic>
          <p:nvPicPr>
            <p:cNvPr id="2179" name="Line Shape" descr="Line Shape"/>
            <p:cNvPicPr>
              <a:picLocks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3799793" y="-17881"/>
              <a:ext cx="430034" cy="652700"/>
            </a:xfrm>
            <a:prstGeom prst="rect">
              <a:avLst/>
            </a:prstGeom>
            <a:effectLst/>
          </p:spPr>
        </p:pic>
        <p:pic>
          <p:nvPicPr>
            <p:cNvPr id="2181" name="Line Shape" descr="Line Shape"/>
            <p:cNvPicPr>
              <a:picLocks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4159088" y="280752"/>
              <a:ext cx="278760" cy="378793"/>
            </a:xfrm>
            <a:prstGeom prst="rect">
              <a:avLst/>
            </a:prstGeom>
            <a:effectLst/>
          </p:spPr>
        </p:pic>
        <p:pic>
          <p:nvPicPr>
            <p:cNvPr id="2183" name="Line Shape" descr="Line Shape"/>
            <p:cNvPicPr>
              <a:picLocks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4407440" y="268787"/>
              <a:ext cx="295987" cy="364944"/>
            </a:xfrm>
            <a:prstGeom prst="rect">
              <a:avLst/>
            </a:prstGeom>
            <a:effectLst/>
          </p:spPr>
        </p:pic>
        <p:pic>
          <p:nvPicPr>
            <p:cNvPr id="2185" name="Line Shape" descr="Line Shape"/>
            <p:cNvPicPr>
              <a:picLocks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4615268" y="240517"/>
              <a:ext cx="312121" cy="380585"/>
            </a:xfrm>
            <a:prstGeom prst="rect">
              <a:avLst/>
            </a:prstGeom>
            <a:effectLst/>
          </p:spPr>
        </p:pic>
        <p:pic>
          <p:nvPicPr>
            <p:cNvPr id="2187" name="Line Shape" descr="Line Shape"/>
            <p:cNvPicPr>
              <a:picLocks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4850553" y="243994"/>
              <a:ext cx="307032" cy="394622"/>
            </a:xfrm>
            <a:prstGeom prst="rect">
              <a:avLst/>
            </a:prstGeom>
            <a:effectLst/>
          </p:spPr>
        </p:pic>
        <p:pic>
          <p:nvPicPr>
            <p:cNvPr id="2189" name="Line Shape" descr="Line Shape"/>
            <p:cNvPicPr>
              <a:picLocks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5104117" y="313186"/>
              <a:ext cx="276688" cy="357796"/>
            </a:xfrm>
            <a:prstGeom prst="rect">
              <a:avLst/>
            </a:prstGeom>
            <a:effectLst/>
          </p:spPr>
        </p:pic>
        <p:pic>
          <p:nvPicPr>
            <p:cNvPr id="2191" name="Line Shape" descr="Line Shape"/>
            <p:cNvPicPr>
              <a:picLocks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5342642" y="120109"/>
              <a:ext cx="519481" cy="649807"/>
            </a:xfrm>
            <a:prstGeom prst="rect">
              <a:avLst/>
            </a:prstGeom>
            <a:effectLst/>
          </p:spPr>
        </p:pic>
        <p:pic>
          <p:nvPicPr>
            <p:cNvPr id="2193" name="Line Shape" descr="Line Shape"/>
            <p:cNvPicPr>
              <a:picLocks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6092150" y="-22484"/>
              <a:ext cx="391439" cy="567835"/>
            </a:xfrm>
            <a:prstGeom prst="rect">
              <a:avLst/>
            </a:prstGeom>
            <a:effectLst/>
          </p:spPr>
        </p:pic>
        <p:pic>
          <p:nvPicPr>
            <p:cNvPr id="2195" name="Line Shape" descr="Line Shape"/>
            <p:cNvPicPr>
              <a:picLocks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6300081" y="241550"/>
              <a:ext cx="175897" cy="360335"/>
            </a:xfrm>
            <a:prstGeom prst="rect">
              <a:avLst/>
            </a:prstGeom>
            <a:effectLst/>
          </p:spPr>
        </p:pic>
        <p:pic>
          <p:nvPicPr>
            <p:cNvPr id="2197" name="Line Shape" descr="Line Shape"/>
            <p:cNvPicPr>
              <a:picLocks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6477760" y="225757"/>
              <a:ext cx="549293" cy="363095"/>
            </a:xfrm>
            <a:prstGeom prst="rect">
              <a:avLst/>
            </a:prstGeom>
            <a:effectLst/>
          </p:spPr>
        </p:pic>
        <p:pic>
          <p:nvPicPr>
            <p:cNvPr id="2199" name="Line Shape" descr="Line Shape"/>
            <p:cNvPicPr>
              <a:picLocks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6955300" y="213648"/>
              <a:ext cx="303603" cy="309795"/>
            </a:xfrm>
            <a:prstGeom prst="rect">
              <a:avLst/>
            </a:prstGeom>
            <a:effectLst/>
          </p:spPr>
        </p:pic>
        <p:pic>
          <p:nvPicPr>
            <p:cNvPr id="2201" name="Line Shape" descr="Line Shape"/>
            <p:cNvPicPr>
              <a:picLocks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7219037" y="-44450"/>
              <a:ext cx="114943" cy="612072"/>
            </a:xfrm>
            <a:prstGeom prst="rect">
              <a:avLst/>
            </a:prstGeom>
            <a:effectLst/>
          </p:spPr>
        </p:pic>
        <p:pic>
          <p:nvPicPr>
            <p:cNvPr id="2203" name="Line Shape" descr="Line Shape"/>
            <p:cNvPicPr>
              <a:picLocks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7203225" y="219381"/>
              <a:ext cx="898074" cy="355887"/>
            </a:xfrm>
            <a:prstGeom prst="rect">
              <a:avLst/>
            </a:prstGeom>
            <a:effectLst/>
          </p:spPr>
        </p:pic>
        <p:pic>
          <p:nvPicPr>
            <p:cNvPr id="2205" name="Line Shape" descr="Line Shape"/>
            <p:cNvPicPr>
              <a:picLocks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8008813" y="164818"/>
              <a:ext cx="300205" cy="411757"/>
            </a:xfrm>
            <a:prstGeom prst="rect">
              <a:avLst/>
            </a:prstGeom>
            <a:effectLst/>
          </p:spPr>
        </p:pic>
        <p:pic>
          <p:nvPicPr>
            <p:cNvPr id="2207" name="Line Shape" descr="Line Shape"/>
            <p:cNvPicPr>
              <a:picLocks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8396057" y="162626"/>
              <a:ext cx="144706" cy="139923"/>
            </a:xfrm>
            <a:prstGeom prst="rect">
              <a:avLst/>
            </a:prstGeom>
            <a:effectLst/>
          </p:spPr>
        </p:pic>
        <p:pic>
          <p:nvPicPr>
            <p:cNvPr id="2209" name="Line Line" descr="Line Line"/>
            <p:cNvPicPr>
              <a:picLocks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8428340" y="388038"/>
              <a:ext cx="177801" cy="88901"/>
            </a:xfrm>
            <a:prstGeom prst="rect">
              <a:avLst/>
            </a:prstGeom>
            <a:effectLst/>
          </p:spPr>
        </p:pic>
        <p:pic>
          <p:nvPicPr>
            <p:cNvPr id="2211" name="Line Shape" descr="Line Shape"/>
            <p:cNvPicPr>
              <a:picLocks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5892810" y="1594522"/>
              <a:ext cx="380875" cy="500763"/>
            </a:xfrm>
            <a:prstGeom prst="rect">
              <a:avLst/>
            </a:prstGeom>
            <a:effectLst/>
          </p:spPr>
        </p:pic>
        <p:pic>
          <p:nvPicPr>
            <p:cNvPr id="2213" name="Line Shape" descr="Line Shape"/>
            <p:cNvPicPr>
              <a:picLocks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6228975" y="1664362"/>
              <a:ext cx="344663" cy="403020"/>
            </a:xfrm>
            <a:prstGeom prst="rect">
              <a:avLst/>
            </a:prstGeom>
            <a:effectLst/>
          </p:spPr>
        </p:pic>
        <p:pic>
          <p:nvPicPr>
            <p:cNvPr id="2215" name="Line Shape" descr="Line Shape"/>
            <p:cNvPicPr>
              <a:picLocks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6498687" y="1752936"/>
              <a:ext cx="681829" cy="329728"/>
            </a:xfrm>
            <a:prstGeom prst="rect">
              <a:avLst/>
            </a:prstGeom>
            <a:effectLst/>
          </p:spPr>
        </p:pic>
        <p:pic>
          <p:nvPicPr>
            <p:cNvPr id="2217" name="Line Shape" descr="Line Shape"/>
            <p:cNvPicPr>
              <a:picLocks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7356690" y="1527148"/>
              <a:ext cx="395828" cy="547210"/>
            </a:xfrm>
            <a:prstGeom prst="rect">
              <a:avLst/>
            </a:prstGeom>
            <a:effectLst/>
          </p:spPr>
        </p:pic>
        <p:pic>
          <p:nvPicPr>
            <p:cNvPr id="2219" name="Line Shape" descr="Line Shape"/>
            <p:cNvPicPr>
              <a:picLocks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7712446" y="1769212"/>
              <a:ext cx="186560" cy="333048"/>
            </a:xfrm>
            <a:prstGeom prst="rect">
              <a:avLst/>
            </a:prstGeom>
            <a:effectLst/>
          </p:spPr>
        </p:pic>
        <p:pic>
          <p:nvPicPr>
            <p:cNvPr id="2221" name="Line Shape" descr="Line Shape"/>
            <p:cNvPicPr>
              <a:picLocks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7803129" y="1704580"/>
              <a:ext cx="416607" cy="551135"/>
            </a:xfrm>
            <a:prstGeom prst="rect">
              <a:avLst/>
            </a:prstGeom>
            <a:effectLst/>
          </p:spPr>
        </p:pic>
        <p:pic>
          <p:nvPicPr>
            <p:cNvPr id="2223" name="Line Shape" descr="Line Shape"/>
            <p:cNvPicPr>
              <a:picLocks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8130983" y="1490309"/>
              <a:ext cx="381878" cy="625903"/>
            </a:xfrm>
            <a:prstGeom prst="rect">
              <a:avLst/>
            </a:prstGeom>
            <a:effectLst/>
          </p:spPr>
        </p:pic>
        <p:pic>
          <p:nvPicPr>
            <p:cNvPr id="2225" name="Line Shape" descr="Line Shape"/>
            <p:cNvPicPr>
              <a:picLocks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4332935" y="2374851"/>
              <a:ext cx="329229" cy="445899"/>
            </a:xfrm>
            <a:prstGeom prst="rect">
              <a:avLst/>
            </a:prstGeom>
            <a:effectLst/>
          </p:spPr>
        </p:pic>
        <p:pic>
          <p:nvPicPr>
            <p:cNvPr id="2227" name="Line Shape" descr="Line Shape"/>
            <p:cNvPicPr>
              <a:picLocks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4647821" y="2488735"/>
              <a:ext cx="536913" cy="351034"/>
            </a:xfrm>
            <a:prstGeom prst="rect">
              <a:avLst/>
            </a:prstGeom>
            <a:effectLst/>
          </p:spPr>
        </p:pic>
        <p:pic>
          <p:nvPicPr>
            <p:cNvPr id="2229" name="Line Shape" descr="Line Shape"/>
            <p:cNvPicPr>
              <a:picLocks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5089611" y="2472623"/>
              <a:ext cx="500463" cy="370297"/>
            </a:xfrm>
            <a:prstGeom prst="rect">
              <a:avLst/>
            </a:prstGeom>
            <a:effectLst/>
          </p:spPr>
        </p:pic>
        <p:pic>
          <p:nvPicPr>
            <p:cNvPr id="2231" name="Line Shape" descr="Line Shape"/>
            <p:cNvPicPr>
              <a:picLocks/>
            </p:cNvPicPr>
            <p:nvPr/>
          </p:nvPicPr>
          <p:blipFill>
            <a:blip r:embed="rId62"/>
            <a:stretch>
              <a:fillRect/>
            </a:stretch>
          </p:blipFill>
          <p:spPr>
            <a:xfrm>
              <a:off x="5563447" y="2498067"/>
              <a:ext cx="316927" cy="315707"/>
            </a:xfrm>
            <a:prstGeom prst="rect">
              <a:avLst/>
            </a:prstGeom>
            <a:effectLst/>
          </p:spPr>
        </p:pic>
        <p:pic>
          <p:nvPicPr>
            <p:cNvPr id="2233" name="Line Shape" descr="Line Shape"/>
            <p:cNvPicPr>
              <a:picLocks/>
            </p:cNvPicPr>
            <p:nvPr/>
          </p:nvPicPr>
          <p:blipFill>
            <a:blip r:embed="rId63"/>
            <a:stretch>
              <a:fillRect/>
            </a:stretch>
          </p:blipFill>
          <p:spPr>
            <a:xfrm>
              <a:off x="6184784" y="2455217"/>
              <a:ext cx="326073" cy="339956"/>
            </a:xfrm>
            <a:prstGeom prst="rect">
              <a:avLst/>
            </a:prstGeom>
            <a:effectLst/>
          </p:spPr>
        </p:pic>
        <p:pic>
          <p:nvPicPr>
            <p:cNvPr id="2235" name="Line Shape" descr="Line Shape"/>
            <p:cNvPicPr>
              <a:picLocks/>
            </p:cNvPicPr>
            <p:nvPr/>
          </p:nvPicPr>
          <p:blipFill>
            <a:blip r:embed="rId64"/>
            <a:stretch>
              <a:fillRect/>
            </a:stretch>
          </p:blipFill>
          <p:spPr>
            <a:xfrm>
              <a:off x="6532493" y="2466775"/>
              <a:ext cx="302628" cy="345091"/>
            </a:xfrm>
            <a:prstGeom prst="rect">
              <a:avLst/>
            </a:prstGeom>
            <a:effectLst/>
          </p:spPr>
        </p:pic>
        <p:pic>
          <p:nvPicPr>
            <p:cNvPr id="2237" name="Line Shape" descr="Line Shape"/>
            <p:cNvPicPr>
              <a:picLocks/>
            </p:cNvPicPr>
            <p:nvPr/>
          </p:nvPicPr>
          <p:blipFill>
            <a:blip r:embed="rId65"/>
            <a:stretch>
              <a:fillRect/>
            </a:stretch>
          </p:blipFill>
          <p:spPr>
            <a:xfrm>
              <a:off x="7096266" y="2445968"/>
              <a:ext cx="405129" cy="299799"/>
            </a:xfrm>
            <a:prstGeom prst="rect">
              <a:avLst/>
            </a:prstGeom>
            <a:effectLst/>
          </p:spPr>
        </p:pic>
        <p:pic>
          <p:nvPicPr>
            <p:cNvPr id="2239" name="Line Shape" descr="Line Shape"/>
            <p:cNvPicPr>
              <a:picLocks/>
            </p:cNvPicPr>
            <p:nvPr/>
          </p:nvPicPr>
          <p:blipFill>
            <a:blip r:embed="rId66"/>
            <a:stretch>
              <a:fillRect/>
            </a:stretch>
          </p:blipFill>
          <p:spPr>
            <a:xfrm>
              <a:off x="7424547" y="2422596"/>
              <a:ext cx="293093" cy="357543"/>
            </a:xfrm>
            <a:prstGeom prst="rect">
              <a:avLst/>
            </a:prstGeom>
            <a:effectLst/>
          </p:spPr>
        </p:pic>
        <p:pic>
          <p:nvPicPr>
            <p:cNvPr id="2241" name="Line Shape" descr="Line Shape"/>
            <p:cNvPicPr>
              <a:picLocks/>
            </p:cNvPicPr>
            <p:nvPr/>
          </p:nvPicPr>
          <p:blipFill>
            <a:blip r:embed="rId67"/>
            <a:stretch>
              <a:fillRect/>
            </a:stretch>
          </p:blipFill>
          <p:spPr>
            <a:xfrm>
              <a:off x="7691519" y="2341846"/>
              <a:ext cx="222036" cy="409148"/>
            </a:xfrm>
            <a:prstGeom prst="rect">
              <a:avLst/>
            </a:prstGeom>
            <a:effectLst/>
          </p:spPr>
        </p:pic>
        <p:pic>
          <p:nvPicPr>
            <p:cNvPr id="2243" name="Line Shape" descr="Line Shape"/>
            <p:cNvPicPr>
              <a:picLocks/>
            </p:cNvPicPr>
            <p:nvPr/>
          </p:nvPicPr>
          <p:blipFill>
            <a:blip r:embed="rId68"/>
            <a:stretch>
              <a:fillRect/>
            </a:stretch>
          </p:blipFill>
          <p:spPr>
            <a:xfrm>
              <a:off x="7935667" y="2243500"/>
              <a:ext cx="186059" cy="493542"/>
            </a:xfrm>
            <a:prstGeom prst="rect">
              <a:avLst/>
            </a:prstGeom>
            <a:effectLst/>
          </p:spPr>
        </p:pic>
        <p:pic>
          <p:nvPicPr>
            <p:cNvPr id="2245" name="Line Shape" descr="Line Shape"/>
            <p:cNvPicPr>
              <a:picLocks/>
            </p:cNvPicPr>
            <p:nvPr/>
          </p:nvPicPr>
          <p:blipFill>
            <a:blip r:embed="rId69"/>
            <a:stretch>
              <a:fillRect/>
            </a:stretch>
          </p:blipFill>
          <p:spPr>
            <a:xfrm>
              <a:off x="7775227" y="2437333"/>
              <a:ext cx="912024" cy="373012"/>
            </a:xfrm>
            <a:prstGeom prst="rect">
              <a:avLst/>
            </a:prstGeom>
            <a:effectLst/>
          </p:spPr>
        </p:pic>
        <p:pic>
          <p:nvPicPr>
            <p:cNvPr id="2247" name="Line Shape" descr="Line Shape"/>
            <p:cNvPicPr>
              <a:picLocks/>
            </p:cNvPicPr>
            <p:nvPr/>
          </p:nvPicPr>
          <p:blipFill>
            <a:blip r:embed="rId70"/>
            <a:stretch>
              <a:fillRect/>
            </a:stretch>
          </p:blipFill>
          <p:spPr>
            <a:xfrm>
              <a:off x="4350899" y="3122484"/>
              <a:ext cx="395790" cy="458458"/>
            </a:xfrm>
            <a:prstGeom prst="rect">
              <a:avLst/>
            </a:prstGeom>
            <a:effectLst/>
          </p:spPr>
        </p:pic>
        <p:pic>
          <p:nvPicPr>
            <p:cNvPr id="2249" name="Line Shape" descr="Line Shape"/>
            <p:cNvPicPr>
              <a:picLocks/>
            </p:cNvPicPr>
            <p:nvPr/>
          </p:nvPicPr>
          <p:blipFill>
            <a:blip r:embed="rId71"/>
            <a:stretch>
              <a:fillRect/>
            </a:stretch>
          </p:blipFill>
          <p:spPr>
            <a:xfrm>
              <a:off x="4651488" y="2948678"/>
              <a:ext cx="1210636" cy="576157"/>
            </a:xfrm>
            <a:prstGeom prst="rect">
              <a:avLst/>
            </a:prstGeom>
            <a:effectLst/>
          </p:spPr>
        </p:pic>
        <p:pic>
          <p:nvPicPr>
            <p:cNvPr id="2251" name="Line Shape" descr="Line Shape"/>
            <p:cNvPicPr>
              <a:picLocks/>
            </p:cNvPicPr>
            <p:nvPr/>
          </p:nvPicPr>
          <p:blipFill>
            <a:blip r:embed="rId72"/>
            <a:stretch>
              <a:fillRect/>
            </a:stretch>
          </p:blipFill>
          <p:spPr>
            <a:xfrm>
              <a:off x="6066198" y="3080630"/>
              <a:ext cx="123780" cy="500463"/>
            </a:xfrm>
            <a:prstGeom prst="rect">
              <a:avLst/>
            </a:prstGeom>
            <a:effectLst/>
          </p:spPr>
        </p:pic>
        <p:pic>
          <p:nvPicPr>
            <p:cNvPr id="2253" name="Line Shape" descr="Line Shape"/>
            <p:cNvPicPr>
              <a:picLocks/>
            </p:cNvPicPr>
            <p:nvPr/>
          </p:nvPicPr>
          <p:blipFill>
            <a:blip r:embed="rId73"/>
            <a:stretch>
              <a:fillRect/>
            </a:stretch>
          </p:blipFill>
          <p:spPr>
            <a:xfrm>
              <a:off x="5982491" y="3040668"/>
              <a:ext cx="1205001" cy="819450"/>
            </a:xfrm>
            <a:prstGeom prst="rect">
              <a:avLst/>
            </a:prstGeom>
            <a:effectLst/>
          </p:spPr>
        </p:pic>
        <p:pic>
          <p:nvPicPr>
            <p:cNvPr id="2255" name="Line Shape" descr="Line Shape"/>
            <p:cNvPicPr>
              <a:picLocks/>
            </p:cNvPicPr>
            <p:nvPr/>
          </p:nvPicPr>
          <p:blipFill>
            <a:blip r:embed="rId74"/>
            <a:stretch>
              <a:fillRect/>
            </a:stretch>
          </p:blipFill>
          <p:spPr>
            <a:xfrm>
              <a:off x="7335762" y="3059703"/>
              <a:ext cx="404445" cy="440935"/>
            </a:xfrm>
            <a:prstGeom prst="rect">
              <a:avLst/>
            </a:prstGeom>
            <a:effectLst/>
          </p:spPr>
        </p:pic>
        <p:pic>
          <p:nvPicPr>
            <p:cNvPr id="2257" name="Line Shape" descr="Line Shape"/>
            <p:cNvPicPr>
              <a:picLocks/>
            </p:cNvPicPr>
            <p:nvPr/>
          </p:nvPicPr>
          <p:blipFill>
            <a:blip r:embed="rId75"/>
            <a:stretch>
              <a:fillRect/>
            </a:stretch>
          </p:blipFill>
          <p:spPr>
            <a:xfrm>
              <a:off x="7698495" y="3102406"/>
              <a:ext cx="598122" cy="431982"/>
            </a:xfrm>
            <a:prstGeom prst="rect">
              <a:avLst/>
            </a:prstGeom>
            <a:effectLst/>
          </p:spPr>
        </p:pic>
        <p:pic>
          <p:nvPicPr>
            <p:cNvPr id="2259" name="Line Shape" descr="Line Shape"/>
            <p:cNvPicPr>
              <a:picLocks/>
            </p:cNvPicPr>
            <p:nvPr/>
          </p:nvPicPr>
          <p:blipFill>
            <a:blip r:embed="rId76"/>
            <a:stretch>
              <a:fillRect/>
            </a:stretch>
          </p:blipFill>
          <p:spPr>
            <a:xfrm>
              <a:off x="8326301" y="3003898"/>
              <a:ext cx="88901" cy="493488"/>
            </a:xfrm>
            <a:prstGeom prst="rect">
              <a:avLst/>
            </a:prstGeom>
            <a:effectLst/>
          </p:spPr>
        </p:pic>
        <p:pic>
          <p:nvPicPr>
            <p:cNvPr id="2261" name="Line Shape" descr="Line Shape"/>
            <p:cNvPicPr>
              <a:picLocks/>
            </p:cNvPicPr>
            <p:nvPr/>
          </p:nvPicPr>
          <p:blipFill>
            <a:blip r:embed="rId77"/>
            <a:stretch>
              <a:fillRect/>
            </a:stretch>
          </p:blipFill>
          <p:spPr>
            <a:xfrm>
              <a:off x="8165862" y="3185265"/>
              <a:ext cx="493487" cy="151681"/>
            </a:xfrm>
            <a:prstGeom prst="rect">
              <a:avLst/>
            </a:prstGeom>
            <a:effectLst/>
          </p:spPr>
        </p:pic>
        <p:pic>
          <p:nvPicPr>
            <p:cNvPr id="2263" name="Line Shape" descr="Line Shape"/>
            <p:cNvPicPr>
              <a:picLocks/>
            </p:cNvPicPr>
            <p:nvPr/>
          </p:nvPicPr>
          <p:blipFill>
            <a:blip r:embed="rId78"/>
            <a:stretch>
              <a:fillRect/>
            </a:stretch>
          </p:blipFill>
          <p:spPr>
            <a:xfrm>
              <a:off x="4542224" y="3750290"/>
              <a:ext cx="106140" cy="549293"/>
            </a:xfrm>
            <a:prstGeom prst="rect">
              <a:avLst/>
            </a:prstGeom>
            <a:effectLst/>
          </p:spPr>
        </p:pic>
        <p:pic>
          <p:nvPicPr>
            <p:cNvPr id="2265" name="Line Shape" descr="Line Shape"/>
            <p:cNvPicPr>
              <a:picLocks/>
            </p:cNvPicPr>
            <p:nvPr/>
          </p:nvPicPr>
          <p:blipFill>
            <a:blip r:embed="rId79"/>
            <a:stretch>
              <a:fillRect/>
            </a:stretch>
          </p:blipFill>
          <p:spPr>
            <a:xfrm>
              <a:off x="4433902" y="3936758"/>
              <a:ext cx="472270" cy="318316"/>
            </a:xfrm>
            <a:prstGeom prst="rect">
              <a:avLst/>
            </a:prstGeom>
            <a:effectLst/>
          </p:spPr>
        </p:pic>
        <p:pic>
          <p:nvPicPr>
            <p:cNvPr id="2267" name="Line Shape" descr="Line Shape"/>
            <p:cNvPicPr>
              <a:picLocks/>
            </p:cNvPicPr>
            <p:nvPr/>
          </p:nvPicPr>
          <p:blipFill>
            <a:blip r:embed="rId80"/>
            <a:stretch>
              <a:fillRect/>
            </a:stretch>
          </p:blipFill>
          <p:spPr>
            <a:xfrm>
              <a:off x="5140184" y="3867561"/>
              <a:ext cx="303401" cy="355290"/>
            </a:xfrm>
            <a:prstGeom prst="rect">
              <a:avLst/>
            </a:prstGeom>
            <a:effectLst/>
          </p:spPr>
        </p:pic>
        <p:pic>
          <p:nvPicPr>
            <p:cNvPr id="2269" name="Line Shape" descr="Line Shape"/>
            <p:cNvPicPr>
              <a:picLocks/>
            </p:cNvPicPr>
            <p:nvPr/>
          </p:nvPicPr>
          <p:blipFill>
            <a:blip r:embed="rId81"/>
            <a:stretch>
              <a:fillRect/>
            </a:stretch>
          </p:blipFill>
          <p:spPr>
            <a:xfrm>
              <a:off x="5409327" y="3728060"/>
              <a:ext cx="613235" cy="579598"/>
            </a:xfrm>
            <a:prstGeom prst="rect">
              <a:avLst/>
            </a:prstGeom>
            <a:effectLst/>
          </p:spPr>
        </p:pic>
        <p:pic>
          <p:nvPicPr>
            <p:cNvPr id="2271" name="Line Shape" descr="Line Shape"/>
            <p:cNvPicPr>
              <a:picLocks/>
            </p:cNvPicPr>
            <p:nvPr/>
          </p:nvPicPr>
          <p:blipFill>
            <a:blip r:embed="rId82"/>
            <a:stretch>
              <a:fillRect/>
            </a:stretch>
          </p:blipFill>
          <p:spPr>
            <a:xfrm>
              <a:off x="6017080" y="3991672"/>
              <a:ext cx="614314" cy="333320"/>
            </a:xfrm>
            <a:prstGeom prst="rect">
              <a:avLst/>
            </a:prstGeom>
            <a:effectLst/>
          </p:spPr>
        </p:pic>
        <p:pic>
          <p:nvPicPr>
            <p:cNvPr id="2273" name="Line Shape" descr="Line Shape"/>
            <p:cNvPicPr>
              <a:picLocks/>
            </p:cNvPicPr>
            <p:nvPr/>
          </p:nvPicPr>
          <p:blipFill>
            <a:blip r:embed="rId83"/>
            <a:stretch>
              <a:fillRect/>
            </a:stretch>
          </p:blipFill>
          <p:spPr>
            <a:xfrm>
              <a:off x="6610298" y="3856068"/>
              <a:ext cx="194872" cy="506295"/>
            </a:xfrm>
            <a:prstGeom prst="rect">
              <a:avLst/>
            </a:prstGeom>
            <a:effectLst/>
          </p:spPr>
        </p:pic>
        <p:pic>
          <p:nvPicPr>
            <p:cNvPr id="2275" name="Line Shape" descr="Line Shape"/>
            <p:cNvPicPr>
              <a:picLocks/>
            </p:cNvPicPr>
            <p:nvPr/>
          </p:nvPicPr>
          <p:blipFill>
            <a:blip r:embed="rId84"/>
            <a:stretch>
              <a:fillRect/>
            </a:stretch>
          </p:blipFill>
          <p:spPr>
            <a:xfrm>
              <a:off x="7015337" y="3685185"/>
              <a:ext cx="308701" cy="440007"/>
            </a:xfrm>
            <a:prstGeom prst="rect">
              <a:avLst/>
            </a:prstGeom>
            <a:effectLst/>
          </p:spPr>
        </p:pic>
        <p:pic>
          <p:nvPicPr>
            <p:cNvPr id="2277" name="Line Line" descr="Line Line"/>
            <p:cNvPicPr>
              <a:picLocks/>
            </p:cNvPicPr>
            <p:nvPr/>
          </p:nvPicPr>
          <p:blipFill>
            <a:blip r:embed="rId85"/>
            <a:stretch>
              <a:fillRect/>
            </a:stretch>
          </p:blipFill>
          <p:spPr>
            <a:xfrm>
              <a:off x="7300884" y="4182779"/>
              <a:ext cx="165632" cy="137731"/>
            </a:xfrm>
            <a:prstGeom prst="rect">
              <a:avLst/>
            </a:prstGeom>
            <a:effectLst/>
          </p:spPr>
        </p:pic>
      </p:grpSp>
      <p:grpSp>
        <p:nvGrpSpPr>
          <p:cNvPr id="2302" name="Drawing"/>
          <p:cNvGrpSpPr/>
          <p:nvPr/>
        </p:nvGrpSpPr>
        <p:grpSpPr>
          <a:xfrm>
            <a:off x="4456863" y="7140445"/>
            <a:ext cx="3004153" cy="715972"/>
            <a:chOff x="-44450" y="-44450"/>
            <a:chExt cx="3004152" cy="715971"/>
          </a:xfrm>
        </p:grpSpPr>
        <p:pic>
          <p:nvPicPr>
            <p:cNvPr id="2280" name="Line Shape" descr="Line Shape"/>
            <p:cNvPicPr>
              <a:picLocks/>
            </p:cNvPicPr>
            <p:nvPr/>
          </p:nvPicPr>
          <p:blipFill>
            <a:blip r:embed="rId86"/>
            <a:stretch>
              <a:fillRect/>
            </a:stretch>
          </p:blipFill>
          <p:spPr>
            <a:xfrm>
              <a:off x="-44450" y="74695"/>
              <a:ext cx="429264" cy="596827"/>
            </a:xfrm>
            <a:prstGeom prst="rect">
              <a:avLst/>
            </a:prstGeom>
            <a:effectLst/>
          </p:spPr>
        </p:pic>
        <p:pic>
          <p:nvPicPr>
            <p:cNvPr id="2282" name="Line Shape" descr="Line Shape"/>
            <p:cNvPicPr>
              <a:picLocks/>
            </p:cNvPicPr>
            <p:nvPr/>
          </p:nvPicPr>
          <p:blipFill>
            <a:blip r:embed="rId87"/>
            <a:stretch>
              <a:fillRect/>
            </a:stretch>
          </p:blipFill>
          <p:spPr>
            <a:xfrm>
              <a:off x="369633" y="-23450"/>
              <a:ext cx="244229" cy="246989"/>
            </a:xfrm>
            <a:prstGeom prst="rect">
              <a:avLst/>
            </a:prstGeom>
            <a:effectLst/>
          </p:spPr>
        </p:pic>
        <p:pic>
          <p:nvPicPr>
            <p:cNvPr id="2284" name="Line Shape" descr="Line Shape"/>
            <p:cNvPicPr>
              <a:picLocks/>
            </p:cNvPicPr>
            <p:nvPr/>
          </p:nvPicPr>
          <p:blipFill>
            <a:blip r:embed="rId88"/>
            <a:stretch>
              <a:fillRect/>
            </a:stretch>
          </p:blipFill>
          <p:spPr>
            <a:xfrm>
              <a:off x="337064" y="-44450"/>
              <a:ext cx="347110" cy="674853"/>
            </a:xfrm>
            <a:prstGeom prst="rect">
              <a:avLst/>
            </a:prstGeom>
            <a:effectLst/>
          </p:spPr>
        </p:pic>
        <p:pic>
          <p:nvPicPr>
            <p:cNvPr id="2286" name="Line Shape" descr="Line Shape"/>
            <p:cNvPicPr>
              <a:picLocks/>
            </p:cNvPicPr>
            <p:nvPr/>
          </p:nvPicPr>
          <p:blipFill>
            <a:blip r:embed="rId89"/>
            <a:stretch>
              <a:fillRect/>
            </a:stretch>
          </p:blipFill>
          <p:spPr>
            <a:xfrm>
              <a:off x="450080" y="354296"/>
              <a:ext cx="239564" cy="252873"/>
            </a:xfrm>
            <a:prstGeom prst="rect">
              <a:avLst/>
            </a:prstGeom>
            <a:effectLst/>
          </p:spPr>
        </p:pic>
        <p:pic>
          <p:nvPicPr>
            <p:cNvPr id="2288" name="Line Shape" descr="Line Shape"/>
            <p:cNvPicPr>
              <a:picLocks/>
            </p:cNvPicPr>
            <p:nvPr/>
          </p:nvPicPr>
          <p:blipFill>
            <a:blip r:embed="rId90"/>
            <a:stretch>
              <a:fillRect/>
            </a:stretch>
          </p:blipFill>
          <p:spPr>
            <a:xfrm>
              <a:off x="930689" y="269453"/>
              <a:ext cx="130169" cy="327314"/>
            </a:xfrm>
            <a:prstGeom prst="rect">
              <a:avLst/>
            </a:prstGeom>
            <a:effectLst/>
          </p:spPr>
        </p:pic>
        <p:pic>
          <p:nvPicPr>
            <p:cNvPr id="2290" name="Line Shape" descr="Line Shape"/>
            <p:cNvPicPr>
              <a:picLocks/>
            </p:cNvPicPr>
            <p:nvPr/>
          </p:nvPicPr>
          <p:blipFill>
            <a:blip r:embed="rId91"/>
            <a:stretch>
              <a:fillRect/>
            </a:stretch>
          </p:blipFill>
          <p:spPr>
            <a:xfrm>
              <a:off x="944054" y="36525"/>
              <a:ext cx="277417" cy="363682"/>
            </a:xfrm>
            <a:prstGeom prst="rect">
              <a:avLst/>
            </a:prstGeom>
            <a:effectLst/>
          </p:spPr>
        </p:pic>
        <p:pic>
          <p:nvPicPr>
            <p:cNvPr id="2292" name="Line Shape" descr="Line Shape"/>
            <p:cNvPicPr>
              <a:picLocks/>
            </p:cNvPicPr>
            <p:nvPr/>
          </p:nvPicPr>
          <p:blipFill>
            <a:blip r:embed="rId92"/>
            <a:stretch>
              <a:fillRect/>
            </a:stretch>
          </p:blipFill>
          <p:spPr>
            <a:xfrm>
              <a:off x="1082955" y="114747"/>
              <a:ext cx="682950" cy="501705"/>
            </a:xfrm>
            <a:prstGeom prst="rect">
              <a:avLst/>
            </a:prstGeom>
            <a:effectLst/>
          </p:spPr>
        </p:pic>
        <p:pic>
          <p:nvPicPr>
            <p:cNvPr id="2294" name="Line Shape" descr="Line Shape"/>
            <p:cNvPicPr>
              <a:picLocks/>
            </p:cNvPicPr>
            <p:nvPr/>
          </p:nvPicPr>
          <p:blipFill>
            <a:blip r:embed="rId93"/>
            <a:stretch>
              <a:fillRect/>
            </a:stretch>
          </p:blipFill>
          <p:spPr>
            <a:xfrm>
              <a:off x="1670559" y="185745"/>
              <a:ext cx="332036" cy="330723"/>
            </a:xfrm>
            <a:prstGeom prst="rect">
              <a:avLst/>
            </a:prstGeom>
            <a:effectLst/>
          </p:spPr>
        </p:pic>
        <p:pic>
          <p:nvPicPr>
            <p:cNvPr id="2296" name="Line Shape" descr="Line Shape"/>
            <p:cNvPicPr>
              <a:picLocks/>
            </p:cNvPicPr>
            <p:nvPr/>
          </p:nvPicPr>
          <p:blipFill>
            <a:blip r:embed="rId94"/>
            <a:stretch>
              <a:fillRect/>
            </a:stretch>
          </p:blipFill>
          <p:spPr>
            <a:xfrm>
              <a:off x="1925372" y="219801"/>
              <a:ext cx="158989" cy="319919"/>
            </a:xfrm>
            <a:prstGeom prst="rect">
              <a:avLst/>
            </a:prstGeom>
            <a:effectLst/>
          </p:spPr>
        </p:pic>
        <p:pic>
          <p:nvPicPr>
            <p:cNvPr id="2298" name="Line Shape" descr="Line Shape"/>
            <p:cNvPicPr>
              <a:picLocks/>
            </p:cNvPicPr>
            <p:nvPr/>
          </p:nvPicPr>
          <p:blipFill>
            <a:blip r:embed="rId95"/>
            <a:stretch>
              <a:fillRect/>
            </a:stretch>
          </p:blipFill>
          <p:spPr>
            <a:xfrm>
              <a:off x="2012363" y="167423"/>
              <a:ext cx="439064" cy="399157"/>
            </a:xfrm>
            <a:prstGeom prst="rect">
              <a:avLst/>
            </a:prstGeom>
            <a:effectLst/>
          </p:spPr>
        </p:pic>
        <p:pic>
          <p:nvPicPr>
            <p:cNvPr id="2300" name="Line Shape" descr="Line Shape"/>
            <p:cNvPicPr>
              <a:picLocks/>
            </p:cNvPicPr>
            <p:nvPr/>
          </p:nvPicPr>
          <p:blipFill>
            <a:blip r:embed="rId96"/>
            <a:stretch>
              <a:fillRect/>
            </a:stretch>
          </p:blipFill>
          <p:spPr>
            <a:xfrm>
              <a:off x="2453157" y="150867"/>
              <a:ext cx="506546" cy="420432"/>
            </a:xfrm>
            <a:prstGeom prst="rect">
              <a:avLst/>
            </a:prstGeom>
            <a:effectLst/>
          </p:spPr>
        </p:pic>
      </p:grpSp>
      <p:grpSp>
        <p:nvGrpSpPr>
          <p:cNvPr id="2332" name="Drawing"/>
          <p:cNvGrpSpPr/>
          <p:nvPr/>
        </p:nvGrpSpPr>
        <p:grpSpPr>
          <a:xfrm>
            <a:off x="374358" y="166323"/>
            <a:ext cx="6771009" cy="1201992"/>
            <a:chOff x="0" y="0"/>
            <a:chExt cx="6771008" cy="1201990"/>
          </a:xfrm>
        </p:grpSpPr>
        <p:sp>
          <p:nvSpPr>
            <p:cNvPr id="2303" name="Line"/>
            <p:cNvSpPr/>
            <p:nvPr/>
          </p:nvSpPr>
          <p:spPr>
            <a:xfrm>
              <a:off x="149357" y="331632"/>
              <a:ext cx="245929" cy="183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308" extrusionOk="0">
                  <a:moveTo>
                    <a:pt x="4394" y="3240"/>
                  </a:moveTo>
                  <a:cubicBezTo>
                    <a:pt x="3385" y="1620"/>
                    <a:pt x="2375" y="0"/>
                    <a:pt x="1871" y="0"/>
                  </a:cubicBezTo>
                  <a:cubicBezTo>
                    <a:pt x="1366" y="0"/>
                    <a:pt x="1366" y="1620"/>
                    <a:pt x="1164" y="4725"/>
                  </a:cubicBezTo>
                  <a:cubicBezTo>
                    <a:pt x="962" y="7830"/>
                    <a:pt x="558" y="12420"/>
                    <a:pt x="256" y="15390"/>
                  </a:cubicBezTo>
                  <a:cubicBezTo>
                    <a:pt x="-47" y="18360"/>
                    <a:pt x="-249" y="19710"/>
                    <a:pt x="659" y="20520"/>
                  </a:cubicBezTo>
                  <a:cubicBezTo>
                    <a:pt x="1568" y="21330"/>
                    <a:pt x="3587" y="21600"/>
                    <a:pt x="7220" y="20925"/>
                  </a:cubicBezTo>
                  <a:cubicBezTo>
                    <a:pt x="10854" y="20250"/>
                    <a:pt x="16102" y="18630"/>
                    <a:pt x="21351" y="170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04" name="Line"/>
            <p:cNvSpPr/>
            <p:nvPr/>
          </p:nvSpPr>
          <p:spPr>
            <a:xfrm>
              <a:off x="381334" y="335371"/>
              <a:ext cx="55806" cy="463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7" extrusionOk="0">
                  <a:moveTo>
                    <a:pt x="0" y="1117"/>
                  </a:moveTo>
                  <a:cubicBezTo>
                    <a:pt x="900" y="472"/>
                    <a:pt x="1800" y="-173"/>
                    <a:pt x="3150" y="42"/>
                  </a:cubicBezTo>
                  <a:cubicBezTo>
                    <a:pt x="4500" y="257"/>
                    <a:pt x="6300" y="1331"/>
                    <a:pt x="8550" y="3588"/>
                  </a:cubicBezTo>
                  <a:cubicBezTo>
                    <a:pt x="10800" y="5845"/>
                    <a:pt x="13500" y="9284"/>
                    <a:pt x="15750" y="12454"/>
                  </a:cubicBezTo>
                  <a:cubicBezTo>
                    <a:pt x="18000" y="15624"/>
                    <a:pt x="19800" y="18526"/>
                    <a:pt x="21600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05" name="Line"/>
            <p:cNvSpPr/>
            <p:nvPr/>
          </p:nvSpPr>
          <p:spPr>
            <a:xfrm>
              <a:off x="597578" y="261876"/>
              <a:ext cx="37084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3" h="21600" extrusionOk="0">
                  <a:moveTo>
                    <a:pt x="3812" y="0"/>
                  </a:moveTo>
                  <a:cubicBezTo>
                    <a:pt x="8894" y="4659"/>
                    <a:pt x="13976" y="9318"/>
                    <a:pt x="17153" y="12282"/>
                  </a:cubicBezTo>
                  <a:cubicBezTo>
                    <a:pt x="20329" y="15247"/>
                    <a:pt x="21600" y="16518"/>
                    <a:pt x="18424" y="17788"/>
                  </a:cubicBezTo>
                  <a:cubicBezTo>
                    <a:pt x="15247" y="19059"/>
                    <a:pt x="7624" y="203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06" name="Line"/>
            <p:cNvSpPr/>
            <p:nvPr/>
          </p:nvSpPr>
          <p:spPr>
            <a:xfrm>
              <a:off x="541773" y="193215"/>
              <a:ext cx="418539" cy="396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1" extrusionOk="0">
                  <a:moveTo>
                    <a:pt x="0" y="17373"/>
                  </a:moveTo>
                  <a:cubicBezTo>
                    <a:pt x="1920" y="16615"/>
                    <a:pt x="3840" y="15857"/>
                    <a:pt x="5520" y="14025"/>
                  </a:cubicBezTo>
                  <a:cubicBezTo>
                    <a:pt x="7200" y="12194"/>
                    <a:pt x="8640" y="9288"/>
                    <a:pt x="9420" y="7015"/>
                  </a:cubicBezTo>
                  <a:cubicBezTo>
                    <a:pt x="10200" y="4741"/>
                    <a:pt x="10320" y="3099"/>
                    <a:pt x="10380" y="1899"/>
                  </a:cubicBezTo>
                  <a:cubicBezTo>
                    <a:pt x="10440" y="699"/>
                    <a:pt x="10440" y="-59"/>
                    <a:pt x="10560" y="4"/>
                  </a:cubicBezTo>
                  <a:cubicBezTo>
                    <a:pt x="10680" y="67"/>
                    <a:pt x="10920" y="952"/>
                    <a:pt x="10980" y="3415"/>
                  </a:cubicBezTo>
                  <a:cubicBezTo>
                    <a:pt x="11040" y="5878"/>
                    <a:pt x="10920" y="9920"/>
                    <a:pt x="10800" y="12509"/>
                  </a:cubicBezTo>
                  <a:cubicBezTo>
                    <a:pt x="10680" y="15099"/>
                    <a:pt x="10560" y="16236"/>
                    <a:pt x="10800" y="16552"/>
                  </a:cubicBezTo>
                  <a:cubicBezTo>
                    <a:pt x="11040" y="16867"/>
                    <a:pt x="11640" y="16362"/>
                    <a:pt x="12540" y="15352"/>
                  </a:cubicBezTo>
                  <a:cubicBezTo>
                    <a:pt x="13440" y="14341"/>
                    <a:pt x="14640" y="12825"/>
                    <a:pt x="15600" y="12004"/>
                  </a:cubicBezTo>
                  <a:cubicBezTo>
                    <a:pt x="16560" y="11183"/>
                    <a:pt x="17280" y="11057"/>
                    <a:pt x="18180" y="12067"/>
                  </a:cubicBezTo>
                  <a:cubicBezTo>
                    <a:pt x="19080" y="13078"/>
                    <a:pt x="20160" y="15225"/>
                    <a:pt x="20760" y="16994"/>
                  </a:cubicBezTo>
                  <a:cubicBezTo>
                    <a:pt x="21360" y="18762"/>
                    <a:pt x="21480" y="20152"/>
                    <a:pt x="21600" y="215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07" name="Line"/>
            <p:cNvSpPr/>
            <p:nvPr/>
          </p:nvSpPr>
          <p:spPr>
            <a:xfrm>
              <a:off x="1181678" y="278408"/>
              <a:ext cx="289339" cy="450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254" extrusionOk="0">
                  <a:moveTo>
                    <a:pt x="6258" y="2509"/>
                  </a:moveTo>
                  <a:cubicBezTo>
                    <a:pt x="6258" y="1852"/>
                    <a:pt x="6258" y="1194"/>
                    <a:pt x="5918" y="700"/>
                  </a:cubicBezTo>
                  <a:cubicBezTo>
                    <a:pt x="5578" y="207"/>
                    <a:pt x="4897" y="-122"/>
                    <a:pt x="4302" y="42"/>
                  </a:cubicBezTo>
                  <a:cubicBezTo>
                    <a:pt x="3707" y="207"/>
                    <a:pt x="3197" y="865"/>
                    <a:pt x="2431" y="3277"/>
                  </a:cubicBezTo>
                  <a:cubicBezTo>
                    <a:pt x="1666" y="5689"/>
                    <a:pt x="645" y="9856"/>
                    <a:pt x="220" y="13035"/>
                  </a:cubicBezTo>
                  <a:cubicBezTo>
                    <a:pt x="-205" y="16215"/>
                    <a:pt x="-35" y="18408"/>
                    <a:pt x="901" y="19724"/>
                  </a:cubicBezTo>
                  <a:cubicBezTo>
                    <a:pt x="1836" y="21039"/>
                    <a:pt x="3537" y="21478"/>
                    <a:pt x="6343" y="21149"/>
                  </a:cubicBezTo>
                  <a:cubicBezTo>
                    <a:pt x="9149" y="20820"/>
                    <a:pt x="13061" y="19724"/>
                    <a:pt x="15782" y="18024"/>
                  </a:cubicBezTo>
                  <a:cubicBezTo>
                    <a:pt x="18504" y="16325"/>
                    <a:pt x="20034" y="14022"/>
                    <a:pt x="20715" y="12597"/>
                  </a:cubicBezTo>
                  <a:cubicBezTo>
                    <a:pt x="21395" y="11171"/>
                    <a:pt x="21225" y="10623"/>
                    <a:pt x="20715" y="10294"/>
                  </a:cubicBezTo>
                  <a:cubicBezTo>
                    <a:pt x="20204" y="9965"/>
                    <a:pt x="19354" y="9856"/>
                    <a:pt x="17738" y="10130"/>
                  </a:cubicBezTo>
                  <a:cubicBezTo>
                    <a:pt x="16123" y="10404"/>
                    <a:pt x="13741" y="11062"/>
                    <a:pt x="12126" y="11610"/>
                  </a:cubicBezTo>
                  <a:cubicBezTo>
                    <a:pt x="10510" y="12158"/>
                    <a:pt x="9660" y="12597"/>
                    <a:pt x="9319" y="13090"/>
                  </a:cubicBezTo>
                  <a:cubicBezTo>
                    <a:pt x="8979" y="13584"/>
                    <a:pt x="9149" y="14132"/>
                    <a:pt x="9319" y="146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08" name="Line"/>
            <p:cNvSpPr/>
            <p:nvPr/>
          </p:nvSpPr>
          <p:spPr>
            <a:xfrm>
              <a:off x="1448605" y="471145"/>
              <a:ext cx="153464" cy="192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1" extrusionOk="0">
                  <a:moveTo>
                    <a:pt x="0" y="6099"/>
                  </a:moveTo>
                  <a:cubicBezTo>
                    <a:pt x="1636" y="6353"/>
                    <a:pt x="3273" y="6607"/>
                    <a:pt x="4091" y="7369"/>
                  </a:cubicBezTo>
                  <a:cubicBezTo>
                    <a:pt x="4909" y="8132"/>
                    <a:pt x="4909" y="9402"/>
                    <a:pt x="4909" y="10673"/>
                  </a:cubicBezTo>
                  <a:cubicBezTo>
                    <a:pt x="4909" y="11944"/>
                    <a:pt x="4909" y="13214"/>
                    <a:pt x="4745" y="15247"/>
                  </a:cubicBezTo>
                  <a:cubicBezTo>
                    <a:pt x="4582" y="17280"/>
                    <a:pt x="4255" y="20075"/>
                    <a:pt x="4418" y="20838"/>
                  </a:cubicBezTo>
                  <a:cubicBezTo>
                    <a:pt x="4582" y="21600"/>
                    <a:pt x="5236" y="20329"/>
                    <a:pt x="7364" y="16899"/>
                  </a:cubicBezTo>
                  <a:cubicBezTo>
                    <a:pt x="9491" y="13468"/>
                    <a:pt x="13091" y="7878"/>
                    <a:pt x="15709" y="4701"/>
                  </a:cubicBezTo>
                  <a:cubicBezTo>
                    <a:pt x="18327" y="1525"/>
                    <a:pt x="19964" y="76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09" name="Line"/>
            <p:cNvSpPr/>
            <p:nvPr/>
          </p:nvSpPr>
          <p:spPr>
            <a:xfrm>
              <a:off x="1643964" y="485096"/>
              <a:ext cx="181326" cy="184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476" extrusionOk="0">
                  <a:moveTo>
                    <a:pt x="8198" y="0"/>
                  </a:moveTo>
                  <a:cubicBezTo>
                    <a:pt x="5737" y="4320"/>
                    <a:pt x="3276" y="8640"/>
                    <a:pt x="1773" y="11610"/>
                  </a:cubicBezTo>
                  <a:cubicBezTo>
                    <a:pt x="269" y="14580"/>
                    <a:pt x="-278" y="16200"/>
                    <a:pt x="132" y="17145"/>
                  </a:cubicBezTo>
                  <a:cubicBezTo>
                    <a:pt x="542" y="18090"/>
                    <a:pt x="1909" y="18360"/>
                    <a:pt x="4644" y="17820"/>
                  </a:cubicBezTo>
                  <a:cubicBezTo>
                    <a:pt x="7378" y="17280"/>
                    <a:pt x="11479" y="15930"/>
                    <a:pt x="14213" y="15255"/>
                  </a:cubicBezTo>
                  <a:cubicBezTo>
                    <a:pt x="16947" y="14580"/>
                    <a:pt x="18314" y="14580"/>
                    <a:pt x="18998" y="15390"/>
                  </a:cubicBezTo>
                  <a:cubicBezTo>
                    <a:pt x="19681" y="16200"/>
                    <a:pt x="19681" y="17820"/>
                    <a:pt x="19135" y="19170"/>
                  </a:cubicBezTo>
                  <a:cubicBezTo>
                    <a:pt x="18588" y="20520"/>
                    <a:pt x="17494" y="21600"/>
                    <a:pt x="17084" y="21465"/>
                  </a:cubicBezTo>
                  <a:cubicBezTo>
                    <a:pt x="16674" y="21330"/>
                    <a:pt x="16947" y="19980"/>
                    <a:pt x="17768" y="17820"/>
                  </a:cubicBezTo>
                  <a:cubicBezTo>
                    <a:pt x="18588" y="15660"/>
                    <a:pt x="19955" y="12690"/>
                    <a:pt x="21322" y="97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0" name="Line"/>
            <p:cNvSpPr/>
            <p:nvPr/>
          </p:nvSpPr>
          <p:spPr>
            <a:xfrm>
              <a:off x="1940135" y="273502"/>
              <a:ext cx="352521" cy="430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392" extrusionOk="0">
                  <a:moveTo>
                    <a:pt x="3212" y="1155"/>
                  </a:moveTo>
                  <a:cubicBezTo>
                    <a:pt x="3497" y="578"/>
                    <a:pt x="3781" y="0"/>
                    <a:pt x="3994" y="0"/>
                  </a:cubicBezTo>
                  <a:cubicBezTo>
                    <a:pt x="4207" y="0"/>
                    <a:pt x="4349" y="578"/>
                    <a:pt x="4562" y="2541"/>
                  </a:cubicBezTo>
                  <a:cubicBezTo>
                    <a:pt x="4776" y="4505"/>
                    <a:pt x="5060" y="7855"/>
                    <a:pt x="5344" y="10222"/>
                  </a:cubicBezTo>
                  <a:cubicBezTo>
                    <a:pt x="5628" y="12590"/>
                    <a:pt x="5912" y="13976"/>
                    <a:pt x="6268" y="15132"/>
                  </a:cubicBezTo>
                  <a:cubicBezTo>
                    <a:pt x="6623" y="16287"/>
                    <a:pt x="7049" y="17211"/>
                    <a:pt x="6836" y="17384"/>
                  </a:cubicBezTo>
                  <a:cubicBezTo>
                    <a:pt x="6623" y="17557"/>
                    <a:pt x="5770" y="16980"/>
                    <a:pt x="4989" y="16633"/>
                  </a:cubicBezTo>
                  <a:cubicBezTo>
                    <a:pt x="4207" y="16287"/>
                    <a:pt x="3497" y="16171"/>
                    <a:pt x="2786" y="16229"/>
                  </a:cubicBezTo>
                  <a:cubicBezTo>
                    <a:pt x="2076" y="16287"/>
                    <a:pt x="1365" y="16518"/>
                    <a:pt x="868" y="16922"/>
                  </a:cubicBezTo>
                  <a:cubicBezTo>
                    <a:pt x="370" y="17326"/>
                    <a:pt x="86" y="17904"/>
                    <a:pt x="15" y="18597"/>
                  </a:cubicBezTo>
                  <a:cubicBezTo>
                    <a:pt x="-56" y="19290"/>
                    <a:pt x="86" y="20098"/>
                    <a:pt x="1152" y="20676"/>
                  </a:cubicBezTo>
                  <a:cubicBezTo>
                    <a:pt x="2218" y="21253"/>
                    <a:pt x="4207" y="21600"/>
                    <a:pt x="6410" y="21253"/>
                  </a:cubicBezTo>
                  <a:cubicBezTo>
                    <a:pt x="8612" y="20907"/>
                    <a:pt x="11028" y="19867"/>
                    <a:pt x="12449" y="18943"/>
                  </a:cubicBezTo>
                  <a:cubicBezTo>
                    <a:pt x="13870" y="18019"/>
                    <a:pt x="14297" y="17211"/>
                    <a:pt x="14581" y="16344"/>
                  </a:cubicBezTo>
                  <a:cubicBezTo>
                    <a:pt x="14865" y="15478"/>
                    <a:pt x="15007" y="14554"/>
                    <a:pt x="14652" y="14323"/>
                  </a:cubicBezTo>
                  <a:cubicBezTo>
                    <a:pt x="14297" y="14092"/>
                    <a:pt x="13444" y="14554"/>
                    <a:pt x="12662" y="15594"/>
                  </a:cubicBezTo>
                  <a:cubicBezTo>
                    <a:pt x="11881" y="16633"/>
                    <a:pt x="11170" y="18250"/>
                    <a:pt x="10957" y="19348"/>
                  </a:cubicBezTo>
                  <a:cubicBezTo>
                    <a:pt x="10744" y="20445"/>
                    <a:pt x="11028" y="21022"/>
                    <a:pt x="12876" y="21196"/>
                  </a:cubicBezTo>
                  <a:cubicBezTo>
                    <a:pt x="14723" y="21369"/>
                    <a:pt x="18133" y="21138"/>
                    <a:pt x="21544" y="209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1" name="Line"/>
            <p:cNvSpPr/>
            <p:nvPr/>
          </p:nvSpPr>
          <p:spPr>
            <a:xfrm>
              <a:off x="2599281" y="202444"/>
              <a:ext cx="265377" cy="445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2" h="21224" extrusionOk="0">
                  <a:moveTo>
                    <a:pt x="5611" y="11471"/>
                  </a:moveTo>
                  <a:cubicBezTo>
                    <a:pt x="4680" y="11692"/>
                    <a:pt x="3749" y="11914"/>
                    <a:pt x="3376" y="12966"/>
                  </a:cubicBezTo>
                  <a:cubicBezTo>
                    <a:pt x="3004" y="14018"/>
                    <a:pt x="3190" y="15902"/>
                    <a:pt x="3283" y="17120"/>
                  </a:cubicBezTo>
                  <a:cubicBezTo>
                    <a:pt x="3376" y="18338"/>
                    <a:pt x="3376" y="18892"/>
                    <a:pt x="3469" y="19502"/>
                  </a:cubicBezTo>
                  <a:cubicBezTo>
                    <a:pt x="3562" y="20111"/>
                    <a:pt x="3749" y="20775"/>
                    <a:pt x="3749" y="20831"/>
                  </a:cubicBezTo>
                  <a:cubicBezTo>
                    <a:pt x="3749" y="20886"/>
                    <a:pt x="3562" y="20332"/>
                    <a:pt x="3469" y="17729"/>
                  </a:cubicBezTo>
                  <a:cubicBezTo>
                    <a:pt x="3376" y="15126"/>
                    <a:pt x="3376" y="10474"/>
                    <a:pt x="3935" y="7151"/>
                  </a:cubicBezTo>
                  <a:cubicBezTo>
                    <a:pt x="4493" y="3828"/>
                    <a:pt x="5611" y="1834"/>
                    <a:pt x="7659" y="837"/>
                  </a:cubicBezTo>
                  <a:cubicBezTo>
                    <a:pt x="9707" y="-160"/>
                    <a:pt x="12686" y="-160"/>
                    <a:pt x="14828" y="283"/>
                  </a:cubicBezTo>
                  <a:cubicBezTo>
                    <a:pt x="16969" y="726"/>
                    <a:pt x="18273" y="1612"/>
                    <a:pt x="18180" y="3108"/>
                  </a:cubicBezTo>
                  <a:cubicBezTo>
                    <a:pt x="18086" y="4603"/>
                    <a:pt x="16597" y="6708"/>
                    <a:pt x="14083" y="8702"/>
                  </a:cubicBezTo>
                  <a:cubicBezTo>
                    <a:pt x="11569" y="10695"/>
                    <a:pt x="8031" y="12578"/>
                    <a:pt x="5424" y="14295"/>
                  </a:cubicBezTo>
                  <a:cubicBezTo>
                    <a:pt x="2818" y="16012"/>
                    <a:pt x="1142" y="17563"/>
                    <a:pt x="397" y="18615"/>
                  </a:cubicBezTo>
                  <a:cubicBezTo>
                    <a:pt x="-348" y="19668"/>
                    <a:pt x="-162" y="20222"/>
                    <a:pt x="1980" y="20665"/>
                  </a:cubicBezTo>
                  <a:cubicBezTo>
                    <a:pt x="4121" y="21108"/>
                    <a:pt x="8218" y="21440"/>
                    <a:pt x="11755" y="21052"/>
                  </a:cubicBezTo>
                  <a:cubicBezTo>
                    <a:pt x="15293" y="20665"/>
                    <a:pt x="18273" y="19557"/>
                    <a:pt x="21252" y="18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2" name="Line"/>
            <p:cNvSpPr/>
            <p:nvPr/>
          </p:nvSpPr>
          <p:spPr>
            <a:xfrm>
              <a:off x="2864657" y="429141"/>
              <a:ext cx="188343" cy="224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6" extrusionOk="0">
                  <a:moveTo>
                    <a:pt x="0" y="15069"/>
                  </a:moveTo>
                  <a:cubicBezTo>
                    <a:pt x="4000" y="13760"/>
                    <a:pt x="8000" y="12451"/>
                    <a:pt x="11067" y="10814"/>
                  </a:cubicBezTo>
                  <a:cubicBezTo>
                    <a:pt x="14133" y="9178"/>
                    <a:pt x="16267" y="7214"/>
                    <a:pt x="17600" y="5360"/>
                  </a:cubicBezTo>
                  <a:cubicBezTo>
                    <a:pt x="18933" y="3505"/>
                    <a:pt x="19467" y="1760"/>
                    <a:pt x="18933" y="778"/>
                  </a:cubicBezTo>
                  <a:cubicBezTo>
                    <a:pt x="18400" y="-204"/>
                    <a:pt x="16800" y="-422"/>
                    <a:pt x="14533" y="1105"/>
                  </a:cubicBezTo>
                  <a:cubicBezTo>
                    <a:pt x="12267" y="2633"/>
                    <a:pt x="9333" y="5905"/>
                    <a:pt x="7467" y="9287"/>
                  </a:cubicBezTo>
                  <a:cubicBezTo>
                    <a:pt x="5600" y="12669"/>
                    <a:pt x="4800" y="16160"/>
                    <a:pt x="6533" y="18233"/>
                  </a:cubicBezTo>
                  <a:cubicBezTo>
                    <a:pt x="8267" y="20305"/>
                    <a:pt x="12533" y="20960"/>
                    <a:pt x="15467" y="21069"/>
                  </a:cubicBezTo>
                  <a:cubicBezTo>
                    <a:pt x="18400" y="21178"/>
                    <a:pt x="20000" y="20742"/>
                    <a:pt x="21600" y="203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3" name="Line"/>
            <p:cNvSpPr/>
            <p:nvPr/>
          </p:nvSpPr>
          <p:spPr>
            <a:xfrm>
              <a:off x="3089551" y="468643"/>
              <a:ext cx="277352" cy="214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0727" extrusionOk="0">
                  <a:moveTo>
                    <a:pt x="9590" y="917"/>
                  </a:moveTo>
                  <a:cubicBezTo>
                    <a:pt x="8870" y="242"/>
                    <a:pt x="8150" y="-433"/>
                    <a:pt x="6890" y="355"/>
                  </a:cubicBezTo>
                  <a:cubicBezTo>
                    <a:pt x="5630" y="1142"/>
                    <a:pt x="3830" y="3392"/>
                    <a:pt x="2570" y="6317"/>
                  </a:cubicBezTo>
                  <a:cubicBezTo>
                    <a:pt x="1310" y="9242"/>
                    <a:pt x="590" y="12842"/>
                    <a:pt x="230" y="15204"/>
                  </a:cubicBezTo>
                  <a:cubicBezTo>
                    <a:pt x="-130" y="17567"/>
                    <a:pt x="-130" y="18692"/>
                    <a:pt x="680" y="19592"/>
                  </a:cubicBezTo>
                  <a:cubicBezTo>
                    <a:pt x="1490" y="20492"/>
                    <a:pt x="3110" y="21167"/>
                    <a:pt x="4640" y="20379"/>
                  </a:cubicBezTo>
                  <a:cubicBezTo>
                    <a:pt x="6170" y="19592"/>
                    <a:pt x="7610" y="17342"/>
                    <a:pt x="8690" y="15092"/>
                  </a:cubicBezTo>
                  <a:cubicBezTo>
                    <a:pt x="9770" y="12842"/>
                    <a:pt x="10490" y="10592"/>
                    <a:pt x="10760" y="10254"/>
                  </a:cubicBezTo>
                  <a:cubicBezTo>
                    <a:pt x="11030" y="9917"/>
                    <a:pt x="10850" y="11492"/>
                    <a:pt x="10670" y="12954"/>
                  </a:cubicBezTo>
                  <a:cubicBezTo>
                    <a:pt x="10490" y="14417"/>
                    <a:pt x="10310" y="15767"/>
                    <a:pt x="10670" y="16217"/>
                  </a:cubicBezTo>
                  <a:cubicBezTo>
                    <a:pt x="11030" y="16667"/>
                    <a:pt x="11930" y="16217"/>
                    <a:pt x="13820" y="14192"/>
                  </a:cubicBezTo>
                  <a:cubicBezTo>
                    <a:pt x="15710" y="12167"/>
                    <a:pt x="18590" y="8567"/>
                    <a:pt x="21470" y="49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4" name="Line"/>
            <p:cNvSpPr/>
            <p:nvPr/>
          </p:nvSpPr>
          <p:spPr>
            <a:xfrm>
              <a:off x="3332547" y="274588"/>
              <a:ext cx="250600" cy="389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419" extrusionOk="0">
                  <a:moveTo>
                    <a:pt x="11251" y="1602"/>
                  </a:moveTo>
                  <a:cubicBezTo>
                    <a:pt x="12043" y="835"/>
                    <a:pt x="12836" y="68"/>
                    <a:pt x="13529" y="4"/>
                  </a:cubicBezTo>
                  <a:cubicBezTo>
                    <a:pt x="14223" y="-60"/>
                    <a:pt x="14818" y="579"/>
                    <a:pt x="15115" y="3199"/>
                  </a:cubicBezTo>
                  <a:cubicBezTo>
                    <a:pt x="15412" y="5819"/>
                    <a:pt x="15412" y="10420"/>
                    <a:pt x="15313" y="13041"/>
                  </a:cubicBezTo>
                  <a:cubicBezTo>
                    <a:pt x="15214" y="15661"/>
                    <a:pt x="15016" y="16300"/>
                    <a:pt x="14917" y="17067"/>
                  </a:cubicBezTo>
                  <a:cubicBezTo>
                    <a:pt x="14818" y="17833"/>
                    <a:pt x="14818" y="18728"/>
                    <a:pt x="14421" y="18984"/>
                  </a:cubicBezTo>
                  <a:cubicBezTo>
                    <a:pt x="14025" y="19239"/>
                    <a:pt x="13232" y="18856"/>
                    <a:pt x="11746" y="18281"/>
                  </a:cubicBezTo>
                  <a:cubicBezTo>
                    <a:pt x="10260" y="17706"/>
                    <a:pt x="8080" y="16939"/>
                    <a:pt x="6495" y="16683"/>
                  </a:cubicBezTo>
                  <a:cubicBezTo>
                    <a:pt x="4909" y="16428"/>
                    <a:pt x="3918" y="16683"/>
                    <a:pt x="2829" y="17258"/>
                  </a:cubicBezTo>
                  <a:cubicBezTo>
                    <a:pt x="1739" y="17833"/>
                    <a:pt x="550" y="18728"/>
                    <a:pt x="153" y="19495"/>
                  </a:cubicBezTo>
                  <a:cubicBezTo>
                    <a:pt x="-243" y="20262"/>
                    <a:pt x="153" y="20901"/>
                    <a:pt x="1045" y="21220"/>
                  </a:cubicBezTo>
                  <a:cubicBezTo>
                    <a:pt x="1937" y="21540"/>
                    <a:pt x="3324" y="21540"/>
                    <a:pt x="6792" y="20709"/>
                  </a:cubicBezTo>
                  <a:cubicBezTo>
                    <a:pt x="10260" y="19878"/>
                    <a:pt x="15808" y="18217"/>
                    <a:pt x="21357" y="165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5" name="Line"/>
            <p:cNvSpPr/>
            <p:nvPr/>
          </p:nvSpPr>
          <p:spPr>
            <a:xfrm>
              <a:off x="3655228" y="499047"/>
              <a:ext cx="11627" cy="116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5184"/>
                    <a:pt x="12960" y="10368"/>
                    <a:pt x="8640" y="14472"/>
                  </a:cubicBezTo>
                  <a:cubicBezTo>
                    <a:pt x="4320" y="18576"/>
                    <a:pt x="0" y="21600"/>
                    <a:pt x="0" y="21600"/>
                  </a:cubicBezTo>
                  <a:cubicBezTo>
                    <a:pt x="0" y="21600"/>
                    <a:pt x="4320" y="18576"/>
                    <a:pt x="8640" y="155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6" name="Line"/>
            <p:cNvSpPr/>
            <p:nvPr/>
          </p:nvSpPr>
          <p:spPr>
            <a:xfrm>
              <a:off x="3638951" y="296754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7" name="Line"/>
            <p:cNvSpPr/>
            <p:nvPr/>
          </p:nvSpPr>
          <p:spPr>
            <a:xfrm>
              <a:off x="3754736" y="479216"/>
              <a:ext cx="253925" cy="150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179" extrusionOk="0">
                  <a:moveTo>
                    <a:pt x="2593" y="1810"/>
                  </a:moveTo>
                  <a:cubicBezTo>
                    <a:pt x="1808" y="7046"/>
                    <a:pt x="1022" y="12282"/>
                    <a:pt x="531" y="15719"/>
                  </a:cubicBezTo>
                  <a:cubicBezTo>
                    <a:pt x="40" y="19155"/>
                    <a:pt x="-156" y="20791"/>
                    <a:pt x="139" y="21119"/>
                  </a:cubicBezTo>
                  <a:cubicBezTo>
                    <a:pt x="433" y="21446"/>
                    <a:pt x="1219" y="20464"/>
                    <a:pt x="2397" y="17519"/>
                  </a:cubicBezTo>
                  <a:cubicBezTo>
                    <a:pt x="3575" y="14573"/>
                    <a:pt x="5146" y="9664"/>
                    <a:pt x="6422" y="6064"/>
                  </a:cubicBezTo>
                  <a:cubicBezTo>
                    <a:pt x="7699" y="2464"/>
                    <a:pt x="8680" y="173"/>
                    <a:pt x="9957" y="10"/>
                  </a:cubicBezTo>
                  <a:cubicBezTo>
                    <a:pt x="11233" y="-154"/>
                    <a:pt x="12804" y="1810"/>
                    <a:pt x="13786" y="4755"/>
                  </a:cubicBezTo>
                  <a:cubicBezTo>
                    <a:pt x="14768" y="7701"/>
                    <a:pt x="15160" y="11628"/>
                    <a:pt x="15749" y="14246"/>
                  </a:cubicBezTo>
                  <a:cubicBezTo>
                    <a:pt x="16339" y="16864"/>
                    <a:pt x="17124" y="18173"/>
                    <a:pt x="18106" y="18501"/>
                  </a:cubicBezTo>
                  <a:cubicBezTo>
                    <a:pt x="19088" y="18828"/>
                    <a:pt x="20266" y="18173"/>
                    <a:pt x="21444" y="17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8" name="Line"/>
            <p:cNvSpPr/>
            <p:nvPr/>
          </p:nvSpPr>
          <p:spPr>
            <a:xfrm>
              <a:off x="3736610" y="457194"/>
              <a:ext cx="405027" cy="458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511" extrusionOk="0">
                  <a:moveTo>
                    <a:pt x="17110" y="0"/>
                  </a:moveTo>
                  <a:cubicBezTo>
                    <a:pt x="15290" y="1855"/>
                    <a:pt x="13470" y="3709"/>
                    <a:pt x="12378" y="4964"/>
                  </a:cubicBezTo>
                  <a:cubicBezTo>
                    <a:pt x="11285" y="6218"/>
                    <a:pt x="10921" y="6873"/>
                    <a:pt x="11103" y="7091"/>
                  </a:cubicBezTo>
                  <a:cubicBezTo>
                    <a:pt x="11285" y="7309"/>
                    <a:pt x="12013" y="7091"/>
                    <a:pt x="12984" y="6709"/>
                  </a:cubicBezTo>
                  <a:cubicBezTo>
                    <a:pt x="13955" y="6327"/>
                    <a:pt x="15169" y="5782"/>
                    <a:pt x="16443" y="5782"/>
                  </a:cubicBezTo>
                  <a:cubicBezTo>
                    <a:pt x="17717" y="5782"/>
                    <a:pt x="19052" y="6327"/>
                    <a:pt x="20022" y="7909"/>
                  </a:cubicBezTo>
                  <a:cubicBezTo>
                    <a:pt x="20993" y="9491"/>
                    <a:pt x="21600" y="12109"/>
                    <a:pt x="20690" y="14455"/>
                  </a:cubicBezTo>
                  <a:cubicBezTo>
                    <a:pt x="19780" y="16800"/>
                    <a:pt x="17353" y="18873"/>
                    <a:pt x="14319" y="20073"/>
                  </a:cubicBezTo>
                  <a:cubicBezTo>
                    <a:pt x="11285" y="21273"/>
                    <a:pt x="7645" y="21600"/>
                    <a:pt x="5157" y="21491"/>
                  </a:cubicBezTo>
                  <a:cubicBezTo>
                    <a:pt x="2670" y="21382"/>
                    <a:pt x="1335" y="20836"/>
                    <a:pt x="0" y="202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19" name="Line"/>
            <p:cNvSpPr/>
            <p:nvPr/>
          </p:nvSpPr>
          <p:spPr>
            <a:xfrm>
              <a:off x="4489978" y="296754"/>
              <a:ext cx="62781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cubicBezTo>
                    <a:pt x="20800" y="900"/>
                    <a:pt x="20000" y="0"/>
                    <a:pt x="18400" y="0"/>
                  </a:cubicBezTo>
                  <a:cubicBezTo>
                    <a:pt x="16800" y="0"/>
                    <a:pt x="14400" y="900"/>
                    <a:pt x="12400" y="3750"/>
                  </a:cubicBezTo>
                  <a:cubicBezTo>
                    <a:pt x="10400" y="6600"/>
                    <a:pt x="8800" y="11400"/>
                    <a:pt x="6800" y="14700"/>
                  </a:cubicBezTo>
                  <a:cubicBezTo>
                    <a:pt x="4800" y="18000"/>
                    <a:pt x="2400" y="19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0" name="Line"/>
            <p:cNvSpPr/>
            <p:nvPr/>
          </p:nvSpPr>
          <p:spPr>
            <a:xfrm>
              <a:off x="4350465" y="185144"/>
              <a:ext cx="341807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7" y="17280"/>
                    <a:pt x="7053" y="12960"/>
                    <a:pt x="10653" y="9360"/>
                  </a:cubicBezTo>
                  <a:cubicBezTo>
                    <a:pt x="14253" y="5760"/>
                    <a:pt x="17927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1" name="Line"/>
            <p:cNvSpPr/>
            <p:nvPr/>
          </p:nvSpPr>
          <p:spPr>
            <a:xfrm>
              <a:off x="4658982" y="408466"/>
              <a:ext cx="186754" cy="223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92" extrusionOk="0">
                  <a:moveTo>
                    <a:pt x="618" y="10463"/>
                  </a:moveTo>
                  <a:cubicBezTo>
                    <a:pt x="4618" y="8717"/>
                    <a:pt x="8618" y="6972"/>
                    <a:pt x="11018" y="5663"/>
                  </a:cubicBezTo>
                  <a:cubicBezTo>
                    <a:pt x="13418" y="4354"/>
                    <a:pt x="14218" y="3481"/>
                    <a:pt x="14751" y="2499"/>
                  </a:cubicBezTo>
                  <a:cubicBezTo>
                    <a:pt x="15285" y="1517"/>
                    <a:pt x="15551" y="427"/>
                    <a:pt x="15018" y="99"/>
                  </a:cubicBezTo>
                  <a:cubicBezTo>
                    <a:pt x="14485" y="-228"/>
                    <a:pt x="13151" y="208"/>
                    <a:pt x="11151" y="2063"/>
                  </a:cubicBezTo>
                  <a:cubicBezTo>
                    <a:pt x="9151" y="3917"/>
                    <a:pt x="6485" y="7190"/>
                    <a:pt x="4485" y="9917"/>
                  </a:cubicBezTo>
                  <a:cubicBezTo>
                    <a:pt x="2485" y="12645"/>
                    <a:pt x="1151" y="14827"/>
                    <a:pt x="485" y="16572"/>
                  </a:cubicBezTo>
                  <a:cubicBezTo>
                    <a:pt x="-182" y="18317"/>
                    <a:pt x="-182" y="19627"/>
                    <a:pt x="618" y="20390"/>
                  </a:cubicBezTo>
                  <a:cubicBezTo>
                    <a:pt x="1418" y="21154"/>
                    <a:pt x="3018" y="21372"/>
                    <a:pt x="6618" y="19954"/>
                  </a:cubicBezTo>
                  <a:cubicBezTo>
                    <a:pt x="10218" y="18536"/>
                    <a:pt x="15818" y="15481"/>
                    <a:pt x="21418" y="12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2" name="Line"/>
            <p:cNvSpPr/>
            <p:nvPr/>
          </p:nvSpPr>
          <p:spPr>
            <a:xfrm>
              <a:off x="4820454" y="457194"/>
              <a:ext cx="192921" cy="1910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9" h="21382" extrusionOk="0">
                  <a:moveTo>
                    <a:pt x="11019" y="0"/>
                  </a:moveTo>
                  <a:cubicBezTo>
                    <a:pt x="7754" y="2602"/>
                    <a:pt x="4489" y="5205"/>
                    <a:pt x="2480" y="7157"/>
                  </a:cubicBezTo>
                  <a:cubicBezTo>
                    <a:pt x="470" y="9108"/>
                    <a:pt x="-283" y="10410"/>
                    <a:pt x="94" y="11190"/>
                  </a:cubicBezTo>
                  <a:cubicBezTo>
                    <a:pt x="470" y="11971"/>
                    <a:pt x="1977" y="12231"/>
                    <a:pt x="4991" y="12231"/>
                  </a:cubicBezTo>
                  <a:cubicBezTo>
                    <a:pt x="8005" y="12231"/>
                    <a:pt x="12526" y="11971"/>
                    <a:pt x="15415" y="12361"/>
                  </a:cubicBezTo>
                  <a:cubicBezTo>
                    <a:pt x="18303" y="12752"/>
                    <a:pt x="19559" y="13793"/>
                    <a:pt x="20312" y="14964"/>
                  </a:cubicBezTo>
                  <a:cubicBezTo>
                    <a:pt x="21066" y="16135"/>
                    <a:pt x="21317" y="17436"/>
                    <a:pt x="18931" y="18607"/>
                  </a:cubicBezTo>
                  <a:cubicBezTo>
                    <a:pt x="16545" y="19778"/>
                    <a:pt x="11522" y="20819"/>
                    <a:pt x="8257" y="21210"/>
                  </a:cubicBezTo>
                  <a:cubicBezTo>
                    <a:pt x="4991" y="21600"/>
                    <a:pt x="3484" y="21340"/>
                    <a:pt x="2731" y="20299"/>
                  </a:cubicBezTo>
                  <a:cubicBezTo>
                    <a:pt x="1977" y="19258"/>
                    <a:pt x="1977" y="17436"/>
                    <a:pt x="1977" y="156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3" name="Line"/>
            <p:cNvSpPr/>
            <p:nvPr/>
          </p:nvSpPr>
          <p:spPr>
            <a:xfrm>
              <a:off x="5041052" y="275827"/>
              <a:ext cx="1529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9257" y="0"/>
                  </a:moveTo>
                  <a:cubicBezTo>
                    <a:pt x="15429" y="3046"/>
                    <a:pt x="21600" y="6092"/>
                    <a:pt x="20057" y="9692"/>
                  </a:cubicBezTo>
                  <a:cubicBezTo>
                    <a:pt x="18514" y="13292"/>
                    <a:pt x="9257" y="174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4" name="Line"/>
            <p:cNvSpPr/>
            <p:nvPr/>
          </p:nvSpPr>
          <p:spPr>
            <a:xfrm>
              <a:off x="4985248" y="457194"/>
              <a:ext cx="21624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5" name="Line"/>
            <p:cNvSpPr/>
            <p:nvPr/>
          </p:nvSpPr>
          <p:spPr>
            <a:xfrm>
              <a:off x="5334029" y="303730"/>
              <a:ext cx="244148" cy="325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1" extrusionOk="0">
                  <a:moveTo>
                    <a:pt x="21600" y="0"/>
                  </a:moveTo>
                  <a:cubicBezTo>
                    <a:pt x="19543" y="153"/>
                    <a:pt x="17486" y="306"/>
                    <a:pt x="14606" y="1991"/>
                  </a:cubicBezTo>
                  <a:cubicBezTo>
                    <a:pt x="11726" y="3677"/>
                    <a:pt x="8023" y="6894"/>
                    <a:pt x="5760" y="8885"/>
                  </a:cubicBezTo>
                  <a:cubicBezTo>
                    <a:pt x="3497" y="10877"/>
                    <a:pt x="2674" y="11643"/>
                    <a:pt x="2160" y="12562"/>
                  </a:cubicBezTo>
                  <a:cubicBezTo>
                    <a:pt x="1646" y="13481"/>
                    <a:pt x="1440" y="14553"/>
                    <a:pt x="1954" y="15089"/>
                  </a:cubicBezTo>
                  <a:cubicBezTo>
                    <a:pt x="2469" y="15626"/>
                    <a:pt x="3703" y="15626"/>
                    <a:pt x="6686" y="15626"/>
                  </a:cubicBezTo>
                  <a:cubicBezTo>
                    <a:pt x="9669" y="15626"/>
                    <a:pt x="14400" y="15626"/>
                    <a:pt x="17177" y="15855"/>
                  </a:cubicBezTo>
                  <a:cubicBezTo>
                    <a:pt x="19954" y="16085"/>
                    <a:pt x="20777" y="16545"/>
                    <a:pt x="21189" y="17157"/>
                  </a:cubicBezTo>
                  <a:cubicBezTo>
                    <a:pt x="21600" y="17770"/>
                    <a:pt x="21600" y="18536"/>
                    <a:pt x="19954" y="19379"/>
                  </a:cubicBezTo>
                  <a:cubicBezTo>
                    <a:pt x="18309" y="20221"/>
                    <a:pt x="15017" y="21140"/>
                    <a:pt x="11417" y="21370"/>
                  </a:cubicBezTo>
                  <a:cubicBezTo>
                    <a:pt x="7817" y="21600"/>
                    <a:pt x="3909" y="21140"/>
                    <a:pt x="0" y="206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6" name="Line"/>
            <p:cNvSpPr/>
            <p:nvPr/>
          </p:nvSpPr>
          <p:spPr>
            <a:xfrm>
              <a:off x="5579764" y="471145"/>
              <a:ext cx="422044" cy="221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390" extrusionOk="0">
                  <a:moveTo>
                    <a:pt x="3106" y="0"/>
                  </a:moveTo>
                  <a:cubicBezTo>
                    <a:pt x="2752" y="2700"/>
                    <a:pt x="2398" y="5400"/>
                    <a:pt x="1867" y="7875"/>
                  </a:cubicBezTo>
                  <a:cubicBezTo>
                    <a:pt x="1335" y="10350"/>
                    <a:pt x="627" y="12600"/>
                    <a:pt x="273" y="14512"/>
                  </a:cubicBezTo>
                  <a:cubicBezTo>
                    <a:pt x="-81" y="16425"/>
                    <a:pt x="-81" y="18000"/>
                    <a:pt x="214" y="18787"/>
                  </a:cubicBezTo>
                  <a:cubicBezTo>
                    <a:pt x="509" y="19575"/>
                    <a:pt x="1099" y="19575"/>
                    <a:pt x="2457" y="17775"/>
                  </a:cubicBezTo>
                  <a:cubicBezTo>
                    <a:pt x="3814" y="15975"/>
                    <a:pt x="5939" y="12375"/>
                    <a:pt x="7237" y="10237"/>
                  </a:cubicBezTo>
                  <a:cubicBezTo>
                    <a:pt x="8535" y="8100"/>
                    <a:pt x="9008" y="7425"/>
                    <a:pt x="9539" y="6975"/>
                  </a:cubicBezTo>
                  <a:cubicBezTo>
                    <a:pt x="10070" y="6525"/>
                    <a:pt x="10660" y="6300"/>
                    <a:pt x="11014" y="6750"/>
                  </a:cubicBezTo>
                  <a:cubicBezTo>
                    <a:pt x="11368" y="7200"/>
                    <a:pt x="11486" y="8325"/>
                    <a:pt x="11191" y="10125"/>
                  </a:cubicBezTo>
                  <a:cubicBezTo>
                    <a:pt x="10896" y="11925"/>
                    <a:pt x="10188" y="14400"/>
                    <a:pt x="9775" y="16425"/>
                  </a:cubicBezTo>
                  <a:cubicBezTo>
                    <a:pt x="9362" y="18450"/>
                    <a:pt x="9244" y="20025"/>
                    <a:pt x="9480" y="20812"/>
                  </a:cubicBezTo>
                  <a:cubicBezTo>
                    <a:pt x="9716" y="21600"/>
                    <a:pt x="10306" y="21600"/>
                    <a:pt x="11781" y="20700"/>
                  </a:cubicBezTo>
                  <a:cubicBezTo>
                    <a:pt x="13257" y="19800"/>
                    <a:pt x="15617" y="18000"/>
                    <a:pt x="17270" y="15862"/>
                  </a:cubicBezTo>
                  <a:cubicBezTo>
                    <a:pt x="18922" y="13725"/>
                    <a:pt x="19867" y="11250"/>
                    <a:pt x="20516" y="8887"/>
                  </a:cubicBezTo>
                  <a:cubicBezTo>
                    <a:pt x="21165" y="6525"/>
                    <a:pt x="21519" y="4275"/>
                    <a:pt x="21401" y="3037"/>
                  </a:cubicBezTo>
                  <a:cubicBezTo>
                    <a:pt x="21283" y="1800"/>
                    <a:pt x="20693" y="1575"/>
                    <a:pt x="19689" y="1462"/>
                  </a:cubicBezTo>
                  <a:cubicBezTo>
                    <a:pt x="18686" y="1350"/>
                    <a:pt x="17270" y="1350"/>
                    <a:pt x="16089" y="1800"/>
                  </a:cubicBezTo>
                  <a:cubicBezTo>
                    <a:pt x="14909" y="2250"/>
                    <a:pt x="13965" y="3150"/>
                    <a:pt x="13552" y="4162"/>
                  </a:cubicBezTo>
                  <a:cubicBezTo>
                    <a:pt x="13139" y="5175"/>
                    <a:pt x="13257" y="6300"/>
                    <a:pt x="13375" y="7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7" name="Line"/>
            <p:cNvSpPr/>
            <p:nvPr/>
          </p:nvSpPr>
          <p:spPr>
            <a:xfrm>
              <a:off x="6014424" y="486294"/>
              <a:ext cx="298870" cy="203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033" extrusionOk="0">
                  <a:moveTo>
                    <a:pt x="729" y="4196"/>
                  </a:moveTo>
                  <a:cubicBezTo>
                    <a:pt x="1227" y="5156"/>
                    <a:pt x="1726" y="6116"/>
                    <a:pt x="1643" y="8396"/>
                  </a:cubicBezTo>
                  <a:cubicBezTo>
                    <a:pt x="1560" y="10676"/>
                    <a:pt x="895" y="14276"/>
                    <a:pt x="480" y="16796"/>
                  </a:cubicBezTo>
                  <a:cubicBezTo>
                    <a:pt x="64" y="19316"/>
                    <a:pt x="-102" y="20756"/>
                    <a:pt x="64" y="20996"/>
                  </a:cubicBezTo>
                  <a:cubicBezTo>
                    <a:pt x="230" y="21236"/>
                    <a:pt x="729" y="20276"/>
                    <a:pt x="1726" y="18236"/>
                  </a:cubicBezTo>
                  <a:cubicBezTo>
                    <a:pt x="2723" y="16196"/>
                    <a:pt x="4218" y="13076"/>
                    <a:pt x="5298" y="11156"/>
                  </a:cubicBezTo>
                  <a:cubicBezTo>
                    <a:pt x="6378" y="9236"/>
                    <a:pt x="7043" y="8516"/>
                    <a:pt x="7790" y="8276"/>
                  </a:cubicBezTo>
                  <a:cubicBezTo>
                    <a:pt x="8538" y="8036"/>
                    <a:pt x="9369" y="8276"/>
                    <a:pt x="9950" y="9116"/>
                  </a:cubicBezTo>
                  <a:cubicBezTo>
                    <a:pt x="10532" y="9956"/>
                    <a:pt x="10864" y="11396"/>
                    <a:pt x="11529" y="11876"/>
                  </a:cubicBezTo>
                  <a:cubicBezTo>
                    <a:pt x="12193" y="12356"/>
                    <a:pt x="13190" y="11876"/>
                    <a:pt x="14686" y="10436"/>
                  </a:cubicBezTo>
                  <a:cubicBezTo>
                    <a:pt x="16181" y="8996"/>
                    <a:pt x="18175" y="6596"/>
                    <a:pt x="19504" y="4556"/>
                  </a:cubicBezTo>
                  <a:cubicBezTo>
                    <a:pt x="20833" y="2516"/>
                    <a:pt x="21498" y="836"/>
                    <a:pt x="21332" y="236"/>
                  </a:cubicBezTo>
                  <a:cubicBezTo>
                    <a:pt x="21166" y="-364"/>
                    <a:pt x="20169" y="116"/>
                    <a:pt x="18258" y="2396"/>
                  </a:cubicBezTo>
                  <a:cubicBezTo>
                    <a:pt x="16347" y="4676"/>
                    <a:pt x="13523" y="8756"/>
                    <a:pt x="12027" y="11516"/>
                  </a:cubicBezTo>
                  <a:cubicBezTo>
                    <a:pt x="10532" y="14276"/>
                    <a:pt x="10366" y="15716"/>
                    <a:pt x="10947" y="16436"/>
                  </a:cubicBezTo>
                  <a:cubicBezTo>
                    <a:pt x="11529" y="17156"/>
                    <a:pt x="12858" y="17156"/>
                    <a:pt x="14353" y="16556"/>
                  </a:cubicBezTo>
                  <a:cubicBezTo>
                    <a:pt x="15849" y="15956"/>
                    <a:pt x="17510" y="14756"/>
                    <a:pt x="19172" y="135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8" name="Line"/>
            <p:cNvSpPr/>
            <p:nvPr/>
          </p:nvSpPr>
          <p:spPr>
            <a:xfrm>
              <a:off x="6115299" y="471145"/>
              <a:ext cx="456622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600" extrusionOk="0">
                  <a:moveTo>
                    <a:pt x="19116" y="0"/>
                  </a:moveTo>
                  <a:cubicBezTo>
                    <a:pt x="17280" y="1507"/>
                    <a:pt x="15444" y="3014"/>
                    <a:pt x="14256" y="4102"/>
                  </a:cubicBezTo>
                  <a:cubicBezTo>
                    <a:pt x="13068" y="5191"/>
                    <a:pt x="12528" y="5860"/>
                    <a:pt x="12582" y="6195"/>
                  </a:cubicBezTo>
                  <a:cubicBezTo>
                    <a:pt x="12636" y="6530"/>
                    <a:pt x="13284" y="6530"/>
                    <a:pt x="14850" y="6781"/>
                  </a:cubicBezTo>
                  <a:cubicBezTo>
                    <a:pt x="16416" y="7033"/>
                    <a:pt x="18900" y="7535"/>
                    <a:pt x="20196" y="8874"/>
                  </a:cubicBezTo>
                  <a:cubicBezTo>
                    <a:pt x="21492" y="10214"/>
                    <a:pt x="21600" y="12391"/>
                    <a:pt x="20196" y="14233"/>
                  </a:cubicBezTo>
                  <a:cubicBezTo>
                    <a:pt x="18792" y="16074"/>
                    <a:pt x="15876" y="17581"/>
                    <a:pt x="12258" y="18753"/>
                  </a:cubicBezTo>
                  <a:cubicBezTo>
                    <a:pt x="8640" y="19926"/>
                    <a:pt x="4320" y="207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29" name="Line"/>
            <p:cNvSpPr/>
            <p:nvPr/>
          </p:nvSpPr>
          <p:spPr>
            <a:xfrm>
              <a:off x="346456" y="888336"/>
              <a:ext cx="6305967" cy="217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0" y="21503"/>
                  </a:moveTo>
                  <a:cubicBezTo>
                    <a:pt x="263" y="21503"/>
                    <a:pt x="526" y="21503"/>
                    <a:pt x="828" y="21503"/>
                  </a:cubicBezTo>
                  <a:cubicBezTo>
                    <a:pt x="1131" y="21503"/>
                    <a:pt x="1473" y="21503"/>
                    <a:pt x="1788" y="21388"/>
                  </a:cubicBezTo>
                  <a:cubicBezTo>
                    <a:pt x="2103" y="21273"/>
                    <a:pt x="2389" y="21043"/>
                    <a:pt x="2680" y="20699"/>
                  </a:cubicBezTo>
                  <a:cubicBezTo>
                    <a:pt x="2971" y="20354"/>
                    <a:pt x="3265" y="19894"/>
                    <a:pt x="3556" y="19205"/>
                  </a:cubicBezTo>
                  <a:cubicBezTo>
                    <a:pt x="3847" y="18516"/>
                    <a:pt x="4134" y="17597"/>
                    <a:pt x="4424" y="16792"/>
                  </a:cubicBezTo>
                  <a:cubicBezTo>
                    <a:pt x="4715" y="15988"/>
                    <a:pt x="5010" y="15299"/>
                    <a:pt x="5316" y="14839"/>
                  </a:cubicBezTo>
                  <a:cubicBezTo>
                    <a:pt x="5623" y="14380"/>
                    <a:pt x="5942" y="14150"/>
                    <a:pt x="6260" y="14035"/>
                  </a:cubicBezTo>
                  <a:cubicBezTo>
                    <a:pt x="6579" y="13920"/>
                    <a:pt x="6897" y="13920"/>
                    <a:pt x="7168" y="13690"/>
                  </a:cubicBezTo>
                  <a:cubicBezTo>
                    <a:pt x="7439" y="13460"/>
                    <a:pt x="7662" y="13001"/>
                    <a:pt x="7921" y="12426"/>
                  </a:cubicBezTo>
                  <a:cubicBezTo>
                    <a:pt x="8180" y="11852"/>
                    <a:pt x="8474" y="11163"/>
                    <a:pt x="8765" y="10703"/>
                  </a:cubicBezTo>
                  <a:cubicBezTo>
                    <a:pt x="9056" y="10243"/>
                    <a:pt x="9342" y="10014"/>
                    <a:pt x="9649" y="9899"/>
                  </a:cubicBezTo>
                  <a:cubicBezTo>
                    <a:pt x="9956" y="9784"/>
                    <a:pt x="10282" y="9784"/>
                    <a:pt x="10573" y="9439"/>
                  </a:cubicBezTo>
                  <a:cubicBezTo>
                    <a:pt x="10864" y="9094"/>
                    <a:pt x="11119" y="8405"/>
                    <a:pt x="11397" y="7601"/>
                  </a:cubicBezTo>
                  <a:cubicBezTo>
                    <a:pt x="11676" y="6797"/>
                    <a:pt x="11979" y="5877"/>
                    <a:pt x="12277" y="5188"/>
                  </a:cubicBezTo>
                  <a:cubicBezTo>
                    <a:pt x="12576" y="4499"/>
                    <a:pt x="12871" y="4039"/>
                    <a:pt x="13158" y="3580"/>
                  </a:cubicBezTo>
                  <a:cubicBezTo>
                    <a:pt x="13444" y="3120"/>
                    <a:pt x="13723" y="2660"/>
                    <a:pt x="13994" y="2201"/>
                  </a:cubicBezTo>
                  <a:cubicBezTo>
                    <a:pt x="14265" y="1741"/>
                    <a:pt x="14527" y="1282"/>
                    <a:pt x="14814" y="1052"/>
                  </a:cubicBezTo>
                  <a:cubicBezTo>
                    <a:pt x="15101" y="822"/>
                    <a:pt x="15412" y="822"/>
                    <a:pt x="15694" y="592"/>
                  </a:cubicBezTo>
                  <a:cubicBezTo>
                    <a:pt x="15977" y="363"/>
                    <a:pt x="16232" y="-97"/>
                    <a:pt x="16495" y="18"/>
                  </a:cubicBezTo>
                  <a:cubicBezTo>
                    <a:pt x="16758" y="133"/>
                    <a:pt x="17028" y="822"/>
                    <a:pt x="17279" y="1397"/>
                  </a:cubicBezTo>
                  <a:cubicBezTo>
                    <a:pt x="17530" y="1971"/>
                    <a:pt x="17761" y="2431"/>
                    <a:pt x="17976" y="2660"/>
                  </a:cubicBezTo>
                  <a:cubicBezTo>
                    <a:pt x="18191" y="2890"/>
                    <a:pt x="18390" y="2890"/>
                    <a:pt x="18609" y="2660"/>
                  </a:cubicBezTo>
                  <a:cubicBezTo>
                    <a:pt x="18828" y="2431"/>
                    <a:pt x="19067" y="1971"/>
                    <a:pt x="19306" y="1626"/>
                  </a:cubicBezTo>
                  <a:cubicBezTo>
                    <a:pt x="19545" y="1282"/>
                    <a:pt x="19784" y="1052"/>
                    <a:pt x="19991" y="1052"/>
                  </a:cubicBezTo>
                  <a:cubicBezTo>
                    <a:pt x="20198" y="1052"/>
                    <a:pt x="20373" y="1282"/>
                    <a:pt x="20561" y="1167"/>
                  </a:cubicBezTo>
                  <a:cubicBezTo>
                    <a:pt x="20748" y="1052"/>
                    <a:pt x="20947" y="592"/>
                    <a:pt x="21110" y="822"/>
                  </a:cubicBezTo>
                  <a:cubicBezTo>
                    <a:pt x="21273" y="1052"/>
                    <a:pt x="21401" y="1971"/>
                    <a:pt x="21477" y="1971"/>
                  </a:cubicBezTo>
                  <a:cubicBezTo>
                    <a:pt x="21552" y="1971"/>
                    <a:pt x="21576" y="1052"/>
                    <a:pt x="21600" y="1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30" name="Line"/>
            <p:cNvSpPr/>
            <p:nvPr/>
          </p:nvSpPr>
          <p:spPr>
            <a:xfrm>
              <a:off x="6666373" y="105756"/>
              <a:ext cx="104636" cy="810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1" extrusionOk="0">
                  <a:moveTo>
                    <a:pt x="21600" y="809"/>
                  </a:moveTo>
                  <a:cubicBezTo>
                    <a:pt x="21600" y="439"/>
                    <a:pt x="21600" y="70"/>
                    <a:pt x="20880" y="9"/>
                  </a:cubicBezTo>
                  <a:cubicBezTo>
                    <a:pt x="20160" y="-53"/>
                    <a:pt x="18720" y="193"/>
                    <a:pt x="17040" y="1270"/>
                  </a:cubicBezTo>
                  <a:cubicBezTo>
                    <a:pt x="15360" y="2347"/>
                    <a:pt x="13440" y="4255"/>
                    <a:pt x="11760" y="6255"/>
                  </a:cubicBezTo>
                  <a:cubicBezTo>
                    <a:pt x="10080" y="8255"/>
                    <a:pt x="8640" y="10347"/>
                    <a:pt x="6720" y="12347"/>
                  </a:cubicBezTo>
                  <a:cubicBezTo>
                    <a:pt x="4800" y="14347"/>
                    <a:pt x="2400" y="16255"/>
                    <a:pt x="1200" y="17547"/>
                  </a:cubicBezTo>
                  <a:cubicBezTo>
                    <a:pt x="0" y="18839"/>
                    <a:pt x="0" y="19516"/>
                    <a:pt x="0" y="20039"/>
                  </a:cubicBezTo>
                  <a:cubicBezTo>
                    <a:pt x="0" y="20562"/>
                    <a:pt x="0" y="20932"/>
                    <a:pt x="1200" y="21178"/>
                  </a:cubicBezTo>
                  <a:cubicBezTo>
                    <a:pt x="2400" y="21424"/>
                    <a:pt x="4800" y="21547"/>
                    <a:pt x="6720" y="21393"/>
                  </a:cubicBezTo>
                  <a:cubicBezTo>
                    <a:pt x="8640" y="21239"/>
                    <a:pt x="10080" y="20809"/>
                    <a:pt x="11520" y="20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331" name="Line"/>
            <p:cNvSpPr/>
            <p:nvPr/>
          </p:nvSpPr>
          <p:spPr>
            <a:xfrm>
              <a:off x="0" y="0"/>
              <a:ext cx="6771009" cy="1201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6" extrusionOk="0">
                  <a:moveTo>
                    <a:pt x="21600" y="1819"/>
                  </a:moveTo>
                  <a:cubicBezTo>
                    <a:pt x="21585" y="1610"/>
                    <a:pt x="21570" y="1402"/>
                    <a:pt x="21544" y="1277"/>
                  </a:cubicBezTo>
                  <a:cubicBezTo>
                    <a:pt x="21518" y="1152"/>
                    <a:pt x="21481" y="1110"/>
                    <a:pt x="21326" y="1131"/>
                  </a:cubicBezTo>
                  <a:cubicBezTo>
                    <a:pt x="21170" y="1152"/>
                    <a:pt x="20895" y="1235"/>
                    <a:pt x="20636" y="1318"/>
                  </a:cubicBezTo>
                  <a:cubicBezTo>
                    <a:pt x="20376" y="1402"/>
                    <a:pt x="20131" y="1485"/>
                    <a:pt x="19853" y="1527"/>
                  </a:cubicBezTo>
                  <a:cubicBezTo>
                    <a:pt x="19575" y="1569"/>
                    <a:pt x="19263" y="1569"/>
                    <a:pt x="18959" y="1569"/>
                  </a:cubicBezTo>
                  <a:cubicBezTo>
                    <a:pt x="18655" y="1569"/>
                    <a:pt x="18359" y="1569"/>
                    <a:pt x="18054" y="1569"/>
                  </a:cubicBezTo>
                  <a:cubicBezTo>
                    <a:pt x="17750" y="1569"/>
                    <a:pt x="17439" y="1569"/>
                    <a:pt x="17161" y="1506"/>
                  </a:cubicBezTo>
                  <a:cubicBezTo>
                    <a:pt x="16882" y="1443"/>
                    <a:pt x="16638" y="1318"/>
                    <a:pt x="16400" y="1193"/>
                  </a:cubicBezTo>
                  <a:cubicBezTo>
                    <a:pt x="16163" y="1068"/>
                    <a:pt x="15933" y="943"/>
                    <a:pt x="15703" y="839"/>
                  </a:cubicBezTo>
                  <a:cubicBezTo>
                    <a:pt x="15473" y="735"/>
                    <a:pt x="15243" y="651"/>
                    <a:pt x="14995" y="526"/>
                  </a:cubicBezTo>
                  <a:cubicBezTo>
                    <a:pt x="14746" y="401"/>
                    <a:pt x="14479" y="234"/>
                    <a:pt x="14205" y="130"/>
                  </a:cubicBezTo>
                  <a:cubicBezTo>
                    <a:pt x="13930" y="26"/>
                    <a:pt x="13648" y="-16"/>
                    <a:pt x="13378" y="5"/>
                  </a:cubicBezTo>
                  <a:cubicBezTo>
                    <a:pt x="13107" y="26"/>
                    <a:pt x="12847" y="109"/>
                    <a:pt x="12584" y="192"/>
                  </a:cubicBezTo>
                  <a:cubicBezTo>
                    <a:pt x="12321" y="276"/>
                    <a:pt x="12054" y="359"/>
                    <a:pt x="11787" y="443"/>
                  </a:cubicBezTo>
                  <a:cubicBezTo>
                    <a:pt x="11520" y="526"/>
                    <a:pt x="11252" y="609"/>
                    <a:pt x="10985" y="693"/>
                  </a:cubicBezTo>
                  <a:cubicBezTo>
                    <a:pt x="10718" y="776"/>
                    <a:pt x="10451" y="860"/>
                    <a:pt x="10214" y="943"/>
                  </a:cubicBezTo>
                  <a:cubicBezTo>
                    <a:pt x="9977" y="1026"/>
                    <a:pt x="9769" y="1110"/>
                    <a:pt x="9524" y="1172"/>
                  </a:cubicBezTo>
                  <a:cubicBezTo>
                    <a:pt x="9279" y="1235"/>
                    <a:pt x="8998" y="1277"/>
                    <a:pt x="8716" y="1277"/>
                  </a:cubicBezTo>
                  <a:cubicBezTo>
                    <a:pt x="8434" y="1277"/>
                    <a:pt x="8152" y="1235"/>
                    <a:pt x="7870" y="1235"/>
                  </a:cubicBezTo>
                  <a:cubicBezTo>
                    <a:pt x="7588" y="1235"/>
                    <a:pt x="7306" y="1277"/>
                    <a:pt x="7062" y="1298"/>
                  </a:cubicBezTo>
                  <a:cubicBezTo>
                    <a:pt x="6817" y="1318"/>
                    <a:pt x="6609" y="1318"/>
                    <a:pt x="6368" y="1277"/>
                  </a:cubicBezTo>
                  <a:cubicBezTo>
                    <a:pt x="6127" y="1235"/>
                    <a:pt x="5852" y="1152"/>
                    <a:pt x="5589" y="1172"/>
                  </a:cubicBezTo>
                  <a:cubicBezTo>
                    <a:pt x="5326" y="1193"/>
                    <a:pt x="5074" y="1318"/>
                    <a:pt x="4810" y="1402"/>
                  </a:cubicBezTo>
                  <a:cubicBezTo>
                    <a:pt x="4547" y="1485"/>
                    <a:pt x="4273" y="1527"/>
                    <a:pt x="4020" y="1569"/>
                  </a:cubicBezTo>
                  <a:cubicBezTo>
                    <a:pt x="3768" y="1610"/>
                    <a:pt x="3538" y="1652"/>
                    <a:pt x="3301" y="1715"/>
                  </a:cubicBezTo>
                  <a:cubicBezTo>
                    <a:pt x="3063" y="1777"/>
                    <a:pt x="2819" y="1860"/>
                    <a:pt x="2559" y="1881"/>
                  </a:cubicBezTo>
                  <a:cubicBezTo>
                    <a:pt x="2299" y="1902"/>
                    <a:pt x="2025" y="1860"/>
                    <a:pt x="1765" y="1819"/>
                  </a:cubicBezTo>
                  <a:cubicBezTo>
                    <a:pt x="1506" y="1777"/>
                    <a:pt x="1261" y="1735"/>
                    <a:pt x="1027" y="1715"/>
                  </a:cubicBezTo>
                  <a:cubicBezTo>
                    <a:pt x="794" y="1694"/>
                    <a:pt x="571" y="1694"/>
                    <a:pt x="423" y="1715"/>
                  </a:cubicBezTo>
                  <a:cubicBezTo>
                    <a:pt x="274" y="1735"/>
                    <a:pt x="200" y="1777"/>
                    <a:pt x="145" y="1798"/>
                  </a:cubicBezTo>
                  <a:cubicBezTo>
                    <a:pt x="89" y="1819"/>
                    <a:pt x="52" y="1819"/>
                    <a:pt x="30" y="1923"/>
                  </a:cubicBezTo>
                  <a:cubicBezTo>
                    <a:pt x="7" y="2027"/>
                    <a:pt x="0" y="2236"/>
                    <a:pt x="0" y="2799"/>
                  </a:cubicBezTo>
                  <a:cubicBezTo>
                    <a:pt x="0" y="3362"/>
                    <a:pt x="7" y="4279"/>
                    <a:pt x="41" y="5405"/>
                  </a:cubicBezTo>
                  <a:cubicBezTo>
                    <a:pt x="74" y="6531"/>
                    <a:pt x="134" y="7865"/>
                    <a:pt x="159" y="8970"/>
                  </a:cubicBezTo>
                  <a:cubicBezTo>
                    <a:pt x="185" y="10075"/>
                    <a:pt x="178" y="10951"/>
                    <a:pt x="159" y="11910"/>
                  </a:cubicBezTo>
                  <a:cubicBezTo>
                    <a:pt x="141" y="12869"/>
                    <a:pt x="111" y="13911"/>
                    <a:pt x="104" y="15037"/>
                  </a:cubicBezTo>
                  <a:cubicBezTo>
                    <a:pt x="96" y="16163"/>
                    <a:pt x="111" y="17372"/>
                    <a:pt x="145" y="18394"/>
                  </a:cubicBezTo>
                  <a:cubicBezTo>
                    <a:pt x="178" y="19416"/>
                    <a:pt x="230" y="20250"/>
                    <a:pt x="271" y="20750"/>
                  </a:cubicBezTo>
                  <a:cubicBezTo>
                    <a:pt x="312" y="21250"/>
                    <a:pt x="341" y="21417"/>
                    <a:pt x="412" y="21501"/>
                  </a:cubicBezTo>
                  <a:cubicBezTo>
                    <a:pt x="482" y="21584"/>
                    <a:pt x="593" y="21584"/>
                    <a:pt x="757" y="21417"/>
                  </a:cubicBezTo>
                  <a:cubicBezTo>
                    <a:pt x="920" y="21250"/>
                    <a:pt x="1135" y="20917"/>
                    <a:pt x="1283" y="20687"/>
                  </a:cubicBezTo>
                  <a:cubicBezTo>
                    <a:pt x="1432" y="20458"/>
                    <a:pt x="1513" y="20333"/>
                    <a:pt x="1565" y="20291"/>
                  </a:cubicBezTo>
                  <a:cubicBezTo>
                    <a:pt x="1617" y="20250"/>
                    <a:pt x="1639" y="20291"/>
                    <a:pt x="1662" y="203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pic>
        <p:nvPicPr>
          <p:cNvPr id="2333" name="Drawing" descr="Drawing"/>
          <p:cNvPicPr>
            <a:picLocks/>
          </p:cNvPicPr>
          <p:nvPr/>
        </p:nvPicPr>
        <p:blipFill>
          <a:blip r:embed="rId97"/>
          <a:stretch>
            <a:fillRect/>
          </a:stretch>
        </p:blipFill>
        <p:spPr>
          <a:xfrm>
            <a:off x="5306272" y="2583600"/>
            <a:ext cx="285584" cy="4098713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04" name="Drawing"/>
          <p:cNvGrpSpPr/>
          <p:nvPr/>
        </p:nvGrpSpPr>
        <p:grpSpPr>
          <a:xfrm>
            <a:off x="3924681" y="653112"/>
            <a:ext cx="8941274" cy="4406814"/>
            <a:chOff x="-44450" y="-44450"/>
            <a:chExt cx="8941272" cy="4406812"/>
          </a:xfrm>
        </p:grpSpPr>
        <p:pic>
          <p:nvPicPr>
            <p:cNvPr id="2336" name="Line Shape" descr="Line Shape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44450" y="980967"/>
              <a:ext cx="207486" cy="472560"/>
            </a:xfrm>
            <a:prstGeom prst="rect">
              <a:avLst/>
            </a:prstGeom>
            <a:effectLst/>
          </p:spPr>
        </p:pic>
        <p:pic>
          <p:nvPicPr>
            <p:cNvPr id="2338" name="Line Shape" descr="Line Shape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4575" y="1030249"/>
              <a:ext cx="647236" cy="357106"/>
            </a:xfrm>
            <a:prstGeom prst="rect">
              <a:avLst/>
            </a:prstGeom>
            <a:effectLst/>
          </p:spPr>
        </p:pic>
        <p:pic>
          <p:nvPicPr>
            <p:cNvPr id="2340" name="Line Shape" descr="Line Shape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13090" y="815439"/>
              <a:ext cx="240366" cy="231058"/>
            </a:xfrm>
            <a:prstGeom prst="rect">
              <a:avLst/>
            </a:prstGeom>
            <a:effectLst/>
          </p:spPr>
        </p:pic>
        <p:pic>
          <p:nvPicPr>
            <p:cNvPr id="2342" name="Line Shape" descr="Line Shape"/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33177" y="827503"/>
              <a:ext cx="255277" cy="619048"/>
            </a:xfrm>
            <a:prstGeom prst="rect">
              <a:avLst/>
            </a:prstGeom>
            <a:effectLst/>
          </p:spPr>
        </p:pic>
        <p:pic>
          <p:nvPicPr>
            <p:cNvPr id="2344" name="Line Shape" descr="Line Shape"/>
            <p:cNvPicPr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36772" y="1084258"/>
              <a:ext cx="307262" cy="313850"/>
            </a:xfrm>
            <a:prstGeom prst="rect">
              <a:avLst/>
            </a:prstGeom>
            <a:effectLst/>
          </p:spPr>
        </p:pic>
        <p:pic>
          <p:nvPicPr>
            <p:cNvPr id="2346" name="Line Shape" descr="Line Shape"/>
            <p:cNvPicPr>
              <a:picLocks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552968" y="830945"/>
              <a:ext cx="293654" cy="487449"/>
            </a:xfrm>
            <a:prstGeom prst="rect">
              <a:avLst/>
            </a:prstGeom>
            <a:effectLst/>
          </p:spPr>
        </p:pic>
        <p:pic>
          <p:nvPicPr>
            <p:cNvPr id="2348" name="Line Shape" descr="Line Shape"/>
            <p:cNvPicPr>
              <a:picLocks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732273" y="880634"/>
              <a:ext cx="624694" cy="491863"/>
            </a:xfrm>
            <a:prstGeom prst="rect">
              <a:avLst/>
            </a:prstGeom>
            <a:effectLst/>
          </p:spPr>
        </p:pic>
        <p:pic>
          <p:nvPicPr>
            <p:cNvPr id="2350" name="Line Shape" descr="Line Shape"/>
            <p:cNvPicPr>
              <a:picLocks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225233" y="968828"/>
              <a:ext cx="313826" cy="301880"/>
            </a:xfrm>
            <a:prstGeom prst="rect">
              <a:avLst/>
            </a:prstGeom>
            <a:effectLst/>
          </p:spPr>
        </p:pic>
        <p:pic>
          <p:nvPicPr>
            <p:cNvPr id="2352" name="Line Shape" descr="Line Shape"/>
            <p:cNvPicPr>
              <a:picLocks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74753" y="987942"/>
              <a:ext cx="150680" cy="301755"/>
            </a:xfrm>
            <a:prstGeom prst="rect">
              <a:avLst/>
            </a:prstGeom>
            <a:effectLst/>
          </p:spPr>
        </p:pic>
        <p:pic>
          <p:nvPicPr>
            <p:cNvPr id="2354" name="Line Shape" descr="Line Shape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555570" y="879526"/>
              <a:ext cx="369180" cy="435028"/>
            </a:xfrm>
            <a:prstGeom prst="rect">
              <a:avLst/>
            </a:prstGeom>
            <a:effectLst/>
          </p:spPr>
        </p:pic>
        <p:pic>
          <p:nvPicPr>
            <p:cNvPr id="2356" name="Line Shape" descr="Line Shape"/>
            <p:cNvPicPr>
              <a:picLocks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904852" y="918186"/>
              <a:ext cx="476234" cy="428672"/>
            </a:xfrm>
            <a:prstGeom prst="rect">
              <a:avLst/>
            </a:prstGeom>
            <a:effectLst/>
          </p:spPr>
        </p:pic>
        <p:pic>
          <p:nvPicPr>
            <p:cNvPr id="2358" name="Line Shape" descr="Line Shape"/>
            <p:cNvPicPr>
              <a:picLocks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4117673" y="992233"/>
              <a:ext cx="133081" cy="349684"/>
            </a:xfrm>
            <a:prstGeom prst="rect">
              <a:avLst/>
            </a:prstGeom>
            <a:effectLst/>
          </p:spPr>
        </p:pic>
        <p:pic>
          <p:nvPicPr>
            <p:cNvPr id="2360" name="Line Shape" descr="Line Shape"/>
            <p:cNvPicPr>
              <a:picLocks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00049" y="828012"/>
              <a:ext cx="668264" cy="635926"/>
            </a:xfrm>
            <a:prstGeom prst="rect">
              <a:avLst/>
            </a:prstGeom>
            <a:effectLst/>
          </p:spPr>
        </p:pic>
        <p:pic>
          <p:nvPicPr>
            <p:cNvPr id="2362" name="Line Shape" descr="Line Shape"/>
            <p:cNvPicPr>
              <a:picLocks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617593" y="918186"/>
              <a:ext cx="412121" cy="494708"/>
            </a:xfrm>
            <a:prstGeom prst="rect">
              <a:avLst/>
            </a:prstGeom>
            <a:effectLst/>
          </p:spPr>
        </p:pic>
        <p:pic>
          <p:nvPicPr>
            <p:cNvPr id="2364" name="Line Shape" descr="Line Shape"/>
            <p:cNvPicPr>
              <a:picLocks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991952" y="849526"/>
              <a:ext cx="367926" cy="556329"/>
            </a:xfrm>
            <a:prstGeom prst="rect">
              <a:avLst/>
            </a:prstGeom>
            <a:effectLst/>
          </p:spPr>
        </p:pic>
        <p:pic>
          <p:nvPicPr>
            <p:cNvPr id="2366" name="Line Shape" descr="Line Shape"/>
            <p:cNvPicPr>
              <a:picLocks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275707" y="1062349"/>
              <a:ext cx="342269" cy="299456"/>
            </a:xfrm>
            <a:prstGeom prst="rect">
              <a:avLst/>
            </a:prstGeom>
            <a:effectLst/>
          </p:spPr>
        </p:pic>
        <p:pic>
          <p:nvPicPr>
            <p:cNvPr id="2368" name="Line Shape" descr="Line Shape"/>
            <p:cNvPicPr>
              <a:picLocks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522100" y="841454"/>
              <a:ext cx="158657" cy="510124"/>
            </a:xfrm>
            <a:prstGeom prst="rect">
              <a:avLst/>
            </a:prstGeom>
            <a:effectLst/>
          </p:spPr>
        </p:pic>
        <p:pic>
          <p:nvPicPr>
            <p:cNvPr id="2370" name="Line Shape" descr="Line Shape"/>
            <p:cNvPicPr>
              <a:picLocks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445368" y="1099552"/>
              <a:ext cx="388852" cy="158658"/>
            </a:xfrm>
            <a:prstGeom prst="rect">
              <a:avLst/>
            </a:prstGeom>
            <a:effectLst/>
          </p:spPr>
        </p:pic>
        <p:pic>
          <p:nvPicPr>
            <p:cNvPr id="2372" name="Line Shape" descr="Line Shape"/>
            <p:cNvPicPr>
              <a:picLocks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6019364" y="783779"/>
              <a:ext cx="249819" cy="339420"/>
            </a:xfrm>
            <a:prstGeom prst="rect">
              <a:avLst/>
            </a:prstGeom>
            <a:effectLst/>
          </p:spPr>
        </p:pic>
        <p:pic>
          <p:nvPicPr>
            <p:cNvPr id="2374" name="Line Shape" descr="Line Shape"/>
            <p:cNvPicPr>
              <a:picLocks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122875" y="729844"/>
              <a:ext cx="248469" cy="614760"/>
            </a:xfrm>
            <a:prstGeom prst="rect">
              <a:avLst/>
            </a:prstGeom>
            <a:effectLst/>
          </p:spPr>
        </p:pic>
        <p:pic>
          <p:nvPicPr>
            <p:cNvPr id="2376" name="Line Shape" descr="Line Shape"/>
            <p:cNvPicPr>
              <a:picLocks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277280" y="1057699"/>
              <a:ext cx="258620" cy="257800"/>
            </a:xfrm>
            <a:prstGeom prst="rect">
              <a:avLst/>
            </a:prstGeom>
            <a:effectLst/>
          </p:spPr>
        </p:pic>
        <p:pic>
          <p:nvPicPr>
            <p:cNvPr id="2378" name="Line Shape" descr="Line Shape"/>
            <p:cNvPicPr>
              <a:picLocks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644013" y="992593"/>
              <a:ext cx="299195" cy="329068"/>
            </a:xfrm>
            <a:prstGeom prst="rect">
              <a:avLst/>
            </a:prstGeom>
            <a:effectLst/>
          </p:spPr>
        </p:pic>
        <p:pic>
          <p:nvPicPr>
            <p:cNvPr id="2380" name="Line Shape" descr="Line Shape"/>
            <p:cNvPicPr>
              <a:picLocks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836855" y="742456"/>
              <a:ext cx="329710" cy="541038"/>
            </a:xfrm>
            <a:prstGeom prst="rect">
              <a:avLst/>
            </a:prstGeom>
            <a:effectLst/>
          </p:spPr>
        </p:pic>
        <p:pic>
          <p:nvPicPr>
            <p:cNvPr id="2382" name="Line Shape" descr="Line Shape"/>
            <p:cNvPicPr>
              <a:picLocks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273673" y="906980"/>
              <a:ext cx="295851" cy="344852"/>
            </a:xfrm>
            <a:prstGeom prst="rect">
              <a:avLst/>
            </a:prstGeom>
            <a:effectLst/>
          </p:spPr>
        </p:pic>
        <p:pic>
          <p:nvPicPr>
            <p:cNvPr id="2384" name="Line Shape" descr="Line Shape"/>
            <p:cNvPicPr>
              <a:picLocks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454348" y="778673"/>
              <a:ext cx="221438" cy="449074"/>
            </a:xfrm>
            <a:prstGeom prst="rect">
              <a:avLst/>
            </a:prstGeom>
            <a:effectLst/>
          </p:spPr>
        </p:pic>
        <p:pic>
          <p:nvPicPr>
            <p:cNvPr id="2386" name="Line Shape" descr="Line Shape"/>
            <p:cNvPicPr>
              <a:picLocks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419470" y="875089"/>
              <a:ext cx="565729" cy="394389"/>
            </a:xfrm>
            <a:prstGeom prst="rect">
              <a:avLst/>
            </a:prstGeom>
            <a:effectLst/>
          </p:spPr>
        </p:pic>
        <p:pic>
          <p:nvPicPr>
            <p:cNvPr id="2388" name="Line Shape" descr="Line Shape"/>
            <p:cNvPicPr>
              <a:picLocks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874048" y="713354"/>
              <a:ext cx="666715" cy="538550"/>
            </a:xfrm>
            <a:prstGeom prst="rect">
              <a:avLst/>
            </a:prstGeom>
            <a:effectLst/>
          </p:spPr>
        </p:pic>
        <p:pic>
          <p:nvPicPr>
            <p:cNvPr id="2390" name="Line Shape" descr="Line Shape"/>
            <p:cNvPicPr>
              <a:picLocks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394519" y="708917"/>
              <a:ext cx="502304" cy="521390"/>
            </a:xfrm>
            <a:prstGeom prst="rect">
              <a:avLst/>
            </a:prstGeom>
            <a:effectLst/>
          </p:spPr>
        </p:pic>
        <p:pic>
          <p:nvPicPr>
            <p:cNvPr id="2392" name="Line Shape" descr="Line Shape"/>
            <p:cNvPicPr>
              <a:picLocks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4385072" y="1712164"/>
              <a:ext cx="412996" cy="438293"/>
            </a:xfrm>
            <a:prstGeom prst="rect">
              <a:avLst/>
            </a:prstGeom>
            <a:effectLst/>
          </p:spPr>
        </p:pic>
        <p:pic>
          <p:nvPicPr>
            <p:cNvPr id="2394" name="Line Shape" descr="Line Shape"/>
            <p:cNvPicPr>
              <a:picLocks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4769586" y="1776188"/>
              <a:ext cx="219548" cy="333048"/>
            </a:xfrm>
            <a:prstGeom prst="rect">
              <a:avLst/>
            </a:prstGeom>
            <a:effectLst/>
          </p:spPr>
        </p:pic>
        <p:pic>
          <p:nvPicPr>
            <p:cNvPr id="2396" name="Line Shape" descr="Line Shape"/>
            <p:cNvPicPr>
              <a:picLocks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4944397" y="1825017"/>
              <a:ext cx="262018" cy="320718"/>
            </a:xfrm>
            <a:prstGeom prst="rect">
              <a:avLst/>
            </a:prstGeom>
            <a:effectLst/>
          </p:spPr>
        </p:pic>
        <p:pic>
          <p:nvPicPr>
            <p:cNvPr id="2398" name="Line Shape" descr="Line Shape"/>
            <p:cNvPicPr>
              <a:picLocks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5159367" y="1758650"/>
              <a:ext cx="193535" cy="362503"/>
            </a:xfrm>
            <a:prstGeom prst="rect">
              <a:avLst/>
            </a:prstGeom>
            <a:effectLst/>
          </p:spPr>
        </p:pic>
        <p:pic>
          <p:nvPicPr>
            <p:cNvPr id="2400" name="Line Shape" descr="Line Shape"/>
            <p:cNvPicPr>
              <a:picLocks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5265996" y="1571208"/>
              <a:ext cx="386859" cy="511348"/>
            </a:xfrm>
            <a:prstGeom prst="rect">
              <a:avLst/>
            </a:prstGeom>
            <a:effectLst/>
          </p:spPr>
        </p:pic>
        <p:pic>
          <p:nvPicPr>
            <p:cNvPr id="2402" name="Line Shape" descr="Line Shape"/>
            <p:cNvPicPr>
              <a:picLocks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3813071" y="153192"/>
              <a:ext cx="172609" cy="484187"/>
            </a:xfrm>
            <a:prstGeom prst="rect">
              <a:avLst/>
            </a:prstGeom>
            <a:effectLst/>
          </p:spPr>
        </p:pic>
        <p:pic>
          <p:nvPicPr>
            <p:cNvPr id="2404" name="Line Shape" descr="Line Shape"/>
            <p:cNvPicPr>
              <a:picLocks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3799793" y="-17881"/>
              <a:ext cx="430034" cy="652700"/>
            </a:xfrm>
            <a:prstGeom prst="rect">
              <a:avLst/>
            </a:prstGeom>
            <a:effectLst/>
          </p:spPr>
        </p:pic>
        <p:pic>
          <p:nvPicPr>
            <p:cNvPr id="2406" name="Line Shape" descr="Line Shape"/>
            <p:cNvPicPr>
              <a:picLocks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4159088" y="280752"/>
              <a:ext cx="278760" cy="378793"/>
            </a:xfrm>
            <a:prstGeom prst="rect">
              <a:avLst/>
            </a:prstGeom>
            <a:effectLst/>
          </p:spPr>
        </p:pic>
        <p:pic>
          <p:nvPicPr>
            <p:cNvPr id="2408" name="Line Shape" descr="Line Shape"/>
            <p:cNvPicPr>
              <a:picLocks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4407440" y="268787"/>
              <a:ext cx="295987" cy="364944"/>
            </a:xfrm>
            <a:prstGeom prst="rect">
              <a:avLst/>
            </a:prstGeom>
            <a:effectLst/>
          </p:spPr>
        </p:pic>
        <p:pic>
          <p:nvPicPr>
            <p:cNvPr id="2410" name="Line Shape" descr="Line Shape"/>
            <p:cNvPicPr>
              <a:picLocks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4615268" y="240517"/>
              <a:ext cx="312121" cy="380585"/>
            </a:xfrm>
            <a:prstGeom prst="rect">
              <a:avLst/>
            </a:prstGeom>
            <a:effectLst/>
          </p:spPr>
        </p:pic>
        <p:pic>
          <p:nvPicPr>
            <p:cNvPr id="2412" name="Line Shape" descr="Line Shape"/>
            <p:cNvPicPr>
              <a:picLocks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4850553" y="243994"/>
              <a:ext cx="307032" cy="394622"/>
            </a:xfrm>
            <a:prstGeom prst="rect">
              <a:avLst/>
            </a:prstGeom>
            <a:effectLst/>
          </p:spPr>
        </p:pic>
        <p:pic>
          <p:nvPicPr>
            <p:cNvPr id="2414" name="Line Shape" descr="Line Shape"/>
            <p:cNvPicPr>
              <a:picLocks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5104117" y="313186"/>
              <a:ext cx="276688" cy="357796"/>
            </a:xfrm>
            <a:prstGeom prst="rect">
              <a:avLst/>
            </a:prstGeom>
            <a:effectLst/>
          </p:spPr>
        </p:pic>
        <p:pic>
          <p:nvPicPr>
            <p:cNvPr id="2416" name="Line Shape" descr="Line Shape"/>
            <p:cNvPicPr>
              <a:picLocks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5342642" y="120109"/>
              <a:ext cx="519481" cy="649807"/>
            </a:xfrm>
            <a:prstGeom prst="rect">
              <a:avLst/>
            </a:prstGeom>
            <a:effectLst/>
          </p:spPr>
        </p:pic>
        <p:pic>
          <p:nvPicPr>
            <p:cNvPr id="2418" name="Line Shape" descr="Line Shape"/>
            <p:cNvPicPr>
              <a:picLocks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6092150" y="-22484"/>
              <a:ext cx="391439" cy="567835"/>
            </a:xfrm>
            <a:prstGeom prst="rect">
              <a:avLst/>
            </a:prstGeom>
            <a:effectLst/>
          </p:spPr>
        </p:pic>
        <p:pic>
          <p:nvPicPr>
            <p:cNvPr id="2420" name="Line Shape" descr="Line Shape"/>
            <p:cNvPicPr>
              <a:picLocks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6300081" y="241550"/>
              <a:ext cx="175897" cy="360335"/>
            </a:xfrm>
            <a:prstGeom prst="rect">
              <a:avLst/>
            </a:prstGeom>
            <a:effectLst/>
          </p:spPr>
        </p:pic>
        <p:pic>
          <p:nvPicPr>
            <p:cNvPr id="2422" name="Line Shape" descr="Line Shape"/>
            <p:cNvPicPr>
              <a:picLocks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6477760" y="225757"/>
              <a:ext cx="549293" cy="363095"/>
            </a:xfrm>
            <a:prstGeom prst="rect">
              <a:avLst/>
            </a:prstGeom>
            <a:effectLst/>
          </p:spPr>
        </p:pic>
        <p:pic>
          <p:nvPicPr>
            <p:cNvPr id="2424" name="Line Shape" descr="Line Shape"/>
            <p:cNvPicPr>
              <a:picLocks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6955300" y="213648"/>
              <a:ext cx="303603" cy="309795"/>
            </a:xfrm>
            <a:prstGeom prst="rect">
              <a:avLst/>
            </a:prstGeom>
            <a:effectLst/>
          </p:spPr>
        </p:pic>
        <p:pic>
          <p:nvPicPr>
            <p:cNvPr id="2426" name="Line Shape" descr="Line Shape"/>
            <p:cNvPicPr>
              <a:picLocks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7219037" y="-44450"/>
              <a:ext cx="114943" cy="612072"/>
            </a:xfrm>
            <a:prstGeom prst="rect">
              <a:avLst/>
            </a:prstGeom>
            <a:effectLst/>
          </p:spPr>
        </p:pic>
        <p:pic>
          <p:nvPicPr>
            <p:cNvPr id="2428" name="Line Shape" descr="Line Shape"/>
            <p:cNvPicPr>
              <a:picLocks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7203225" y="219381"/>
              <a:ext cx="898074" cy="355887"/>
            </a:xfrm>
            <a:prstGeom prst="rect">
              <a:avLst/>
            </a:prstGeom>
            <a:effectLst/>
          </p:spPr>
        </p:pic>
        <p:pic>
          <p:nvPicPr>
            <p:cNvPr id="2430" name="Line Shape" descr="Line Shape"/>
            <p:cNvPicPr>
              <a:picLocks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8008813" y="164818"/>
              <a:ext cx="300205" cy="411757"/>
            </a:xfrm>
            <a:prstGeom prst="rect">
              <a:avLst/>
            </a:prstGeom>
            <a:effectLst/>
          </p:spPr>
        </p:pic>
        <p:pic>
          <p:nvPicPr>
            <p:cNvPr id="2432" name="Line Shape" descr="Line Shape"/>
            <p:cNvPicPr>
              <a:picLocks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8396057" y="162626"/>
              <a:ext cx="144706" cy="139923"/>
            </a:xfrm>
            <a:prstGeom prst="rect">
              <a:avLst/>
            </a:prstGeom>
            <a:effectLst/>
          </p:spPr>
        </p:pic>
        <p:pic>
          <p:nvPicPr>
            <p:cNvPr id="2434" name="Line Line" descr="Line Line"/>
            <p:cNvPicPr>
              <a:picLocks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8428340" y="388038"/>
              <a:ext cx="177801" cy="88901"/>
            </a:xfrm>
            <a:prstGeom prst="rect">
              <a:avLst/>
            </a:prstGeom>
            <a:effectLst/>
          </p:spPr>
        </p:pic>
        <p:pic>
          <p:nvPicPr>
            <p:cNvPr id="2436" name="Line Shape" descr="Line Shape"/>
            <p:cNvPicPr>
              <a:picLocks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5892810" y="1594522"/>
              <a:ext cx="380875" cy="500763"/>
            </a:xfrm>
            <a:prstGeom prst="rect">
              <a:avLst/>
            </a:prstGeom>
            <a:effectLst/>
          </p:spPr>
        </p:pic>
        <p:pic>
          <p:nvPicPr>
            <p:cNvPr id="2438" name="Line Shape" descr="Line Shape"/>
            <p:cNvPicPr>
              <a:picLocks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6228975" y="1664362"/>
              <a:ext cx="344663" cy="403020"/>
            </a:xfrm>
            <a:prstGeom prst="rect">
              <a:avLst/>
            </a:prstGeom>
            <a:effectLst/>
          </p:spPr>
        </p:pic>
        <p:pic>
          <p:nvPicPr>
            <p:cNvPr id="2440" name="Line Shape" descr="Line Shape"/>
            <p:cNvPicPr>
              <a:picLocks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6498687" y="1752936"/>
              <a:ext cx="681829" cy="329728"/>
            </a:xfrm>
            <a:prstGeom prst="rect">
              <a:avLst/>
            </a:prstGeom>
            <a:effectLst/>
          </p:spPr>
        </p:pic>
        <p:pic>
          <p:nvPicPr>
            <p:cNvPr id="2442" name="Line Shape" descr="Line Shape"/>
            <p:cNvPicPr>
              <a:picLocks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7356690" y="1527148"/>
              <a:ext cx="395828" cy="547210"/>
            </a:xfrm>
            <a:prstGeom prst="rect">
              <a:avLst/>
            </a:prstGeom>
            <a:effectLst/>
          </p:spPr>
        </p:pic>
        <p:pic>
          <p:nvPicPr>
            <p:cNvPr id="2444" name="Line Shape" descr="Line Shape"/>
            <p:cNvPicPr>
              <a:picLocks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7712446" y="1769212"/>
              <a:ext cx="186560" cy="333048"/>
            </a:xfrm>
            <a:prstGeom prst="rect">
              <a:avLst/>
            </a:prstGeom>
            <a:effectLst/>
          </p:spPr>
        </p:pic>
        <p:pic>
          <p:nvPicPr>
            <p:cNvPr id="2446" name="Line Shape" descr="Line Shape"/>
            <p:cNvPicPr>
              <a:picLocks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7803129" y="1704580"/>
              <a:ext cx="416607" cy="551135"/>
            </a:xfrm>
            <a:prstGeom prst="rect">
              <a:avLst/>
            </a:prstGeom>
            <a:effectLst/>
          </p:spPr>
        </p:pic>
        <p:pic>
          <p:nvPicPr>
            <p:cNvPr id="2448" name="Line Shape" descr="Line Shape"/>
            <p:cNvPicPr>
              <a:picLocks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8130983" y="1490309"/>
              <a:ext cx="381878" cy="625903"/>
            </a:xfrm>
            <a:prstGeom prst="rect">
              <a:avLst/>
            </a:prstGeom>
            <a:effectLst/>
          </p:spPr>
        </p:pic>
        <p:pic>
          <p:nvPicPr>
            <p:cNvPr id="2450" name="Line Shape" descr="Line Shape"/>
            <p:cNvPicPr>
              <a:picLocks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4332935" y="2374851"/>
              <a:ext cx="329229" cy="445899"/>
            </a:xfrm>
            <a:prstGeom prst="rect">
              <a:avLst/>
            </a:prstGeom>
            <a:effectLst/>
          </p:spPr>
        </p:pic>
        <p:pic>
          <p:nvPicPr>
            <p:cNvPr id="2452" name="Line Shape" descr="Line Shape"/>
            <p:cNvPicPr>
              <a:picLocks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4647821" y="2488735"/>
              <a:ext cx="536913" cy="351034"/>
            </a:xfrm>
            <a:prstGeom prst="rect">
              <a:avLst/>
            </a:prstGeom>
            <a:effectLst/>
          </p:spPr>
        </p:pic>
        <p:pic>
          <p:nvPicPr>
            <p:cNvPr id="2454" name="Line Shape" descr="Line Shape"/>
            <p:cNvPicPr>
              <a:picLocks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5089611" y="2472623"/>
              <a:ext cx="500463" cy="370297"/>
            </a:xfrm>
            <a:prstGeom prst="rect">
              <a:avLst/>
            </a:prstGeom>
            <a:effectLst/>
          </p:spPr>
        </p:pic>
        <p:pic>
          <p:nvPicPr>
            <p:cNvPr id="2456" name="Line Shape" descr="Line Shape"/>
            <p:cNvPicPr>
              <a:picLocks/>
            </p:cNvPicPr>
            <p:nvPr/>
          </p:nvPicPr>
          <p:blipFill>
            <a:blip r:embed="rId62"/>
            <a:stretch>
              <a:fillRect/>
            </a:stretch>
          </p:blipFill>
          <p:spPr>
            <a:xfrm>
              <a:off x="5563447" y="2498067"/>
              <a:ext cx="316927" cy="315707"/>
            </a:xfrm>
            <a:prstGeom prst="rect">
              <a:avLst/>
            </a:prstGeom>
            <a:effectLst/>
          </p:spPr>
        </p:pic>
        <p:pic>
          <p:nvPicPr>
            <p:cNvPr id="2458" name="Line Shape" descr="Line Shape"/>
            <p:cNvPicPr>
              <a:picLocks/>
            </p:cNvPicPr>
            <p:nvPr/>
          </p:nvPicPr>
          <p:blipFill>
            <a:blip r:embed="rId63"/>
            <a:stretch>
              <a:fillRect/>
            </a:stretch>
          </p:blipFill>
          <p:spPr>
            <a:xfrm>
              <a:off x="6184784" y="2455217"/>
              <a:ext cx="326073" cy="339956"/>
            </a:xfrm>
            <a:prstGeom prst="rect">
              <a:avLst/>
            </a:prstGeom>
            <a:effectLst/>
          </p:spPr>
        </p:pic>
        <p:pic>
          <p:nvPicPr>
            <p:cNvPr id="2460" name="Line Shape" descr="Line Shape"/>
            <p:cNvPicPr>
              <a:picLocks/>
            </p:cNvPicPr>
            <p:nvPr/>
          </p:nvPicPr>
          <p:blipFill>
            <a:blip r:embed="rId64"/>
            <a:stretch>
              <a:fillRect/>
            </a:stretch>
          </p:blipFill>
          <p:spPr>
            <a:xfrm>
              <a:off x="6532493" y="2466775"/>
              <a:ext cx="302628" cy="345091"/>
            </a:xfrm>
            <a:prstGeom prst="rect">
              <a:avLst/>
            </a:prstGeom>
            <a:effectLst/>
          </p:spPr>
        </p:pic>
        <p:pic>
          <p:nvPicPr>
            <p:cNvPr id="2462" name="Line Shape" descr="Line Shape"/>
            <p:cNvPicPr>
              <a:picLocks/>
            </p:cNvPicPr>
            <p:nvPr/>
          </p:nvPicPr>
          <p:blipFill>
            <a:blip r:embed="rId65"/>
            <a:stretch>
              <a:fillRect/>
            </a:stretch>
          </p:blipFill>
          <p:spPr>
            <a:xfrm>
              <a:off x="7096266" y="2445968"/>
              <a:ext cx="405129" cy="299799"/>
            </a:xfrm>
            <a:prstGeom prst="rect">
              <a:avLst/>
            </a:prstGeom>
            <a:effectLst/>
          </p:spPr>
        </p:pic>
        <p:pic>
          <p:nvPicPr>
            <p:cNvPr id="2464" name="Line Shape" descr="Line Shape"/>
            <p:cNvPicPr>
              <a:picLocks/>
            </p:cNvPicPr>
            <p:nvPr/>
          </p:nvPicPr>
          <p:blipFill>
            <a:blip r:embed="rId66"/>
            <a:stretch>
              <a:fillRect/>
            </a:stretch>
          </p:blipFill>
          <p:spPr>
            <a:xfrm>
              <a:off x="7424547" y="2422596"/>
              <a:ext cx="293093" cy="357543"/>
            </a:xfrm>
            <a:prstGeom prst="rect">
              <a:avLst/>
            </a:prstGeom>
            <a:effectLst/>
          </p:spPr>
        </p:pic>
        <p:pic>
          <p:nvPicPr>
            <p:cNvPr id="2466" name="Line Shape" descr="Line Shape"/>
            <p:cNvPicPr>
              <a:picLocks/>
            </p:cNvPicPr>
            <p:nvPr/>
          </p:nvPicPr>
          <p:blipFill>
            <a:blip r:embed="rId67"/>
            <a:stretch>
              <a:fillRect/>
            </a:stretch>
          </p:blipFill>
          <p:spPr>
            <a:xfrm>
              <a:off x="7691519" y="2341846"/>
              <a:ext cx="222036" cy="409148"/>
            </a:xfrm>
            <a:prstGeom prst="rect">
              <a:avLst/>
            </a:prstGeom>
            <a:effectLst/>
          </p:spPr>
        </p:pic>
        <p:pic>
          <p:nvPicPr>
            <p:cNvPr id="2468" name="Line Shape" descr="Line Shape"/>
            <p:cNvPicPr>
              <a:picLocks/>
            </p:cNvPicPr>
            <p:nvPr/>
          </p:nvPicPr>
          <p:blipFill>
            <a:blip r:embed="rId68"/>
            <a:stretch>
              <a:fillRect/>
            </a:stretch>
          </p:blipFill>
          <p:spPr>
            <a:xfrm>
              <a:off x="7935667" y="2243500"/>
              <a:ext cx="186059" cy="493542"/>
            </a:xfrm>
            <a:prstGeom prst="rect">
              <a:avLst/>
            </a:prstGeom>
            <a:effectLst/>
          </p:spPr>
        </p:pic>
        <p:pic>
          <p:nvPicPr>
            <p:cNvPr id="2470" name="Line Shape" descr="Line Shape"/>
            <p:cNvPicPr>
              <a:picLocks/>
            </p:cNvPicPr>
            <p:nvPr/>
          </p:nvPicPr>
          <p:blipFill>
            <a:blip r:embed="rId69"/>
            <a:stretch>
              <a:fillRect/>
            </a:stretch>
          </p:blipFill>
          <p:spPr>
            <a:xfrm>
              <a:off x="7775227" y="2437333"/>
              <a:ext cx="912024" cy="373012"/>
            </a:xfrm>
            <a:prstGeom prst="rect">
              <a:avLst/>
            </a:prstGeom>
            <a:effectLst/>
          </p:spPr>
        </p:pic>
        <p:pic>
          <p:nvPicPr>
            <p:cNvPr id="2472" name="Line Shape" descr="Line Shape"/>
            <p:cNvPicPr>
              <a:picLocks/>
            </p:cNvPicPr>
            <p:nvPr/>
          </p:nvPicPr>
          <p:blipFill>
            <a:blip r:embed="rId70"/>
            <a:stretch>
              <a:fillRect/>
            </a:stretch>
          </p:blipFill>
          <p:spPr>
            <a:xfrm>
              <a:off x="4350899" y="3122484"/>
              <a:ext cx="395790" cy="458458"/>
            </a:xfrm>
            <a:prstGeom prst="rect">
              <a:avLst/>
            </a:prstGeom>
            <a:effectLst/>
          </p:spPr>
        </p:pic>
        <p:pic>
          <p:nvPicPr>
            <p:cNvPr id="2474" name="Line Shape" descr="Line Shape"/>
            <p:cNvPicPr>
              <a:picLocks/>
            </p:cNvPicPr>
            <p:nvPr/>
          </p:nvPicPr>
          <p:blipFill>
            <a:blip r:embed="rId71"/>
            <a:stretch>
              <a:fillRect/>
            </a:stretch>
          </p:blipFill>
          <p:spPr>
            <a:xfrm>
              <a:off x="4651488" y="2948678"/>
              <a:ext cx="1210636" cy="576157"/>
            </a:xfrm>
            <a:prstGeom prst="rect">
              <a:avLst/>
            </a:prstGeom>
            <a:effectLst/>
          </p:spPr>
        </p:pic>
        <p:pic>
          <p:nvPicPr>
            <p:cNvPr id="2476" name="Line Shape" descr="Line Shape"/>
            <p:cNvPicPr>
              <a:picLocks/>
            </p:cNvPicPr>
            <p:nvPr/>
          </p:nvPicPr>
          <p:blipFill>
            <a:blip r:embed="rId72"/>
            <a:stretch>
              <a:fillRect/>
            </a:stretch>
          </p:blipFill>
          <p:spPr>
            <a:xfrm>
              <a:off x="6066198" y="3080630"/>
              <a:ext cx="123780" cy="500463"/>
            </a:xfrm>
            <a:prstGeom prst="rect">
              <a:avLst/>
            </a:prstGeom>
            <a:effectLst/>
          </p:spPr>
        </p:pic>
        <p:pic>
          <p:nvPicPr>
            <p:cNvPr id="2478" name="Line Shape" descr="Line Shape"/>
            <p:cNvPicPr>
              <a:picLocks/>
            </p:cNvPicPr>
            <p:nvPr/>
          </p:nvPicPr>
          <p:blipFill>
            <a:blip r:embed="rId73"/>
            <a:stretch>
              <a:fillRect/>
            </a:stretch>
          </p:blipFill>
          <p:spPr>
            <a:xfrm>
              <a:off x="5982491" y="3040668"/>
              <a:ext cx="1205001" cy="819450"/>
            </a:xfrm>
            <a:prstGeom prst="rect">
              <a:avLst/>
            </a:prstGeom>
            <a:effectLst/>
          </p:spPr>
        </p:pic>
        <p:pic>
          <p:nvPicPr>
            <p:cNvPr id="2480" name="Line Shape" descr="Line Shape"/>
            <p:cNvPicPr>
              <a:picLocks/>
            </p:cNvPicPr>
            <p:nvPr/>
          </p:nvPicPr>
          <p:blipFill>
            <a:blip r:embed="rId74"/>
            <a:stretch>
              <a:fillRect/>
            </a:stretch>
          </p:blipFill>
          <p:spPr>
            <a:xfrm>
              <a:off x="7335762" y="3059703"/>
              <a:ext cx="404445" cy="440935"/>
            </a:xfrm>
            <a:prstGeom prst="rect">
              <a:avLst/>
            </a:prstGeom>
            <a:effectLst/>
          </p:spPr>
        </p:pic>
        <p:pic>
          <p:nvPicPr>
            <p:cNvPr id="2482" name="Line Shape" descr="Line Shape"/>
            <p:cNvPicPr>
              <a:picLocks/>
            </p:cNvPicPr>
            <p:nvPr/>
          </p:nvPicPr>
          <p:blipFill>
            <a:blip r:embed="rId75"/>
            <a:stretch>
              <a:fillRect/>
            </a:stretch>
          </p:blipFill>
          <p:spPr>
            <a:xfrm>
              <a:off x="7698495" y="3102406"/>
              <a:ext cx="598122" cy="431982"/>
            </a:xfrm>
            <a:prstGeom prst="rect">
              <a:avLst/>
            </a:prstGeom>
            <a:effectLst/>
          </p:spPr>
        </p:pic>
        <p:pic>
          <p:nvPicPr>
            <p:cNvPr id="2484" name="Line Shape" descr="Line Shape"/>
            <p:cNvPicPr>
              <a:picLocks/>
            </p:cNvPicPr>
            <p:nvPr/>
          </p:nvPicPr>
          <p:blipFill>
            <a:blip r:embed="rId76"/>
            <a:stretch>
              <a:fillRect/>
            </a:stretch>
          </p:blipFill>
          <p:spPr>
            <a:xfrm>
              <a:off x="8326301" y="3003898"/>
              <a:ext cx="88901" cy="493488"/>
            </a:xfrm>
            <a:prstGeom prst="rect">
              <a:avLst/>
            </a:prstGeom>
            <a:effectLst/>
          </p:spPr>
        </p:pic>
        <p:pic>
          <p:nvPicPr>
            <p:cNvPr id="2486" name="Line Shape" descr="Line Shape"/>
            <p:cNvPicPr>
              <a:picLocks/>
            </p:cNvPicPr>
            <p:nvPr/>
          </p:nvPicPr>
          <p:blipFill>
            <a:blip r:embed="rId77"/>
            <a:stretch>
              <a:fillRect/>
            </a:stretch>
          </p:blipFill>
          <p:spPr>
            <a:xfrm>
              <a:off x="8165862" y="3185265"/>
              <a:ext cx="493487" cy="151681"/>
            </a:xfrm>
            <a:prstGeom prst="rect">
              <a:avLst/>
            </a:prstGeom>
            <a:effectLst/>
          </p:spPr>
        </p:pic>
        <p:pic>
          <p:nvPicPr>
            <p:cNvPr id="2488" name="Line Shape" descr="Line Shape"/>
            <p:cNvPicPr>
              <a:picLocks/>
            </p:cNvPicPr>
            <p:nvPr/>
          </p:nvPicPr>
          <p:blipFill>
            <a:blip r:embed="rId78"/>
            <a:stretch>
              <a:fillRect/>
            </a:stretch>
          </p:blipFill>
          <p:spPr>
            <a:xfrm>
              <a:off x="4542224" y="3750290"/>
              <a:ext cx="106140" cy="549293"/>
            </a:xfrm>
            <a:prstGeom prst="rect">
              <a:avLst/>
            </a:prstGeom>
            <a:effectLst/>
          </p:spPr>
        </p:pic>
        <p:pic>
          <p:nvPicPr>
            <p:cNvPr id="2490" name="Line Shape" descr="Line Shape"/>
            <p:cNvPicPr>
              <a:picLocks/>
            </p:cNvPicPr>
            <p:nvPr/>
          </p:nvPicPr>
          <p:blipFill>
            <a:blip r:embed="rId79"/>
            <a:stretch>
              <a:fillRect/>
            </a:stretch>
          </p:blipFill>
          <p:spPr>
            <a:xfrm>
              <a:off x="4433902" y="3936758"/>
              <a:ext cx="472270" cy="318316"/>
            </a:xfrm>
            <a:prstGeom prst="rect">
              <a:avLst/>
            </a:prstGeom>
            <a:effectLst/>
          </p:spPr>
        </p:pic>
        <p:pic>
          <p:nvPicPr>
            <p:cNvPr id="2492" name="Line Shape" descr="Line Shape"/>
            <p:cNvPicPr>
              <a:picLocks/>
            </p:cNvPicPr>
            <p:nvPr/>
          </p:nvPicPr>
          <p:blipFill>
            <a:blip r:embed="rId80"/>
            <a:stretch>
              <a:fillRect/>
            </a:stretch>
          </p:blipFill>
          <p:spPr>
            <a:xfrm>
              <a:off x="5140184" y="3867561"/>
              <a:ext cx="303401" cy="355290"/>
            </a:xfrm>
            <a:prstGeom prst="rect">
              <a:avLst/>
            </a:prstGeom>
            <a:effectLst/>
          </p:spPr>
        </p:pic>
        <p:pic>
          <p:nvPicPr>
            <p:cNvPr id="2494" name="Line Shape" descr="Line Shape"/>
            <p:cNvPicPr>
              <a:picLocks/>
            </p:cNvPicPr>
            <p:nvPr/>
          </p:nvPicPr>
          <p:blipFill>
            <a:blip r:embed="rId81"/>
            <a:stretch>
              <a:fillRect/>
            </a:stretch>
          </p:blipFill>
          <p:spPr>
            <a:xfrm>
              <a:off x="5409327" y="3728060"/>
              <a:ext cx="613235" cy="579598"/>
            </a:xfrm>
            <a:prstGeom prst="rect">
              <a:avLst/>
            </a:prstGeom>
            <a:effectLst/>
          </p:spPr>
        </p:pic>
        <p:pic>
          <p:nvPicPr>
            <p:cNvPr id="2496" name="Line Shape" descr="Line Shape"/>
            <p:cNvPicPr>
              <a:picLocks/>
            </p:cNvPicPr>
            <p:nvPr/>
          </p:nvPicPr>
          <p:blipFill>
            <a:blip r:embed="rId82"/>
            <a:stretch>
              <a:fillRect/>
            </a:stretch>
          </p:blipFill>
          <p:spPr>
            <a:xfrm>
              <a:off x="6017080" y="3991672"/>
              <a:ext cx="614314" cy="333320"/>
            </a:xfrm>
            <a:prstGeom prst="rect">
              <a:avLst/>
            </a:prstGeom>
            <a:effectLst/>
          </p:spPr>
        </p:pic>
        <p:pic>
          <p:nvPicPr>
            <p:cNvPr id="2498" name="Line Shape" descr="Line Shape"/>
            <p:cNvPicPr>
              <a:picLocks/>
            </p:cNvPicPr>
            <p:nvPr/>
          </p:nvPicPr>
          <p:blipFill>
            <a:blip r:embed="rId83"/>
            <a:stretch>
              <a:fillRect/>
            </a:stretch>
          </p:blipFill>
          <p:spPr>
            <a:xfrm>
              <a:off x="6610298" y="3856068"/>
              <a:ext cx="194872" cy="506295"/>
            </a:xfrm>
            <a:prstGeom prst="rect">
              <a:avLst/>
            </a:prstGeom>
            <a:effectLst/>
          </p:spPr>
        </p:pic>
        <p:pic>
          <p:nvPicPr>
            <p:cNvPr id="2500" name="Line Shape" descr="Line Shape"/>
            <p:cNvPicPr>
              <a:picLocks/>
            </p:cNvPicPr>
            <p:nvPr/>
          </p:nvPicPr>
          <p:blipFill>
            <a:blip r:embed="rId84"/>
            <a:stretch>
              <a:fillRect/>
            </a:stretch>
          </p:blipFill>
          <p:spPr>
            <a:xfrm>
              <a:off x="7015337" y="3685185"/>
              <a:ext cx="308701" cy="440007"/>
            </a:xfrm>
            <a:prstGeom prst="rect">
              <a:avLst/>
            </a:prstGeom>
            <a:effectLst/>
          </p:spPr>
        </p:pic>
        <p:pic>
          <p:nvPicPr>
            <p:cNvPr id="2502" name="Line Line" descr="Line Line"/>
            <p:cNvPicPr>
              <a:picLocks/>
            </p:cNvPicPr>
            <p:nvPr/>
          </p:nvPicPr>
          <p:blipFill>
            <a:blip r:embed="rId85"/>
            <a:stretch>
              <a:fillRect/>
            </a:stretch>
          </p:blipFill>
          <p:spPr>
            <a:xfrm>
              <a:off x="7300884" y="4182779"/>
              <a:ext cx="165632" cy="137731"/>
            </a:xfrm>
            <a:prstGeom prst="rect">
              <a:avLst/>
            </a:prstGeom>
            <a:effectLst/>
          </p:spPr>
        </p:pic>
      </p:grpSp>
      <p:grpSp>
        <p:nvGrpSpPr>
          <p:cNvPr id="2527" name="Drawing"/>
          <p:cNvGrpSpPr/>
          <p:nvPr/>
        </p:nvGrpSpPr>
        <p:grpSpPr>
          <a:xfrm>
            <a:off x="4456863" y="7140445"/>
            <a:ext cx="3004153" cy="715972"/>
            <a:chOff x="-44450" y="-44450"/>
            <a:chExt cx="3004152" cy="715971"/>
          </a:xfrm>
        </p:grpSpPr>
        <p:pic>
          <p:nvPicPr>
            <p:cNvPr id="2505" name="Line Shape" descr="Line Shape"/>
            <p:cNvPicPr>
              <a:picLocks/>
            </p:cNvPicPr>
            <p:nvPr/>
          </p:nvPicPr>
          <p:blipFill>
            <a:blip r:embed="rId86"/>
            <a:stretch>
              <a:fillRect/>
            </a:stretch>
          </p:blipFill>
          <p:spPr>
            <a:xfrm>
              <a:off x="-44450" y="74695"/>
              <a:ext cx="429264" cy="596827"/>
            </a:xfrm>
            <a:prstGeom prst="rect">
              <a:avLst/>
            </a:prstGeom>
            <a:effectLst/>
          </p:spPr>
        </p:pic>
        <p:pic>
          <p:nvPicPr>
            <p:cNvPr id="2507" name="Line Shape" descr="Line Shape"/>
            <p:cNvPicPr>
              <a:picLocks/>
            </p:cNvPicPr>
            <p:nvPr/>
          </p:nvPicPr>
          <p:blipFill>
            <a:blip r:embed="rId87"/>
            <a:stretch>
              <a:fillRect/>
            </a:stretch>
          </p:blipFill>
          <p:spPr>
            <a:xfrm>
              <a:off x="369633" y="-23450"/>
              <a:ext cx="244229" cy="246989"/>
            </a:xfrm>
            <a:prstGeom prst="rect">
              <a:avLst/>
            </a:prstGeom>
            <a:effectLst/>
          </p:spPr>
        </p:pic>
        <p:pic>
          <p:nvPicPr>
            <p:cNvPr id="2509" name="Line Shape" descr="Line Shape"/>
            <p:cNvPicPr>
              <a:picLocks/>
            </p:cNvPicPr>
            <p:nvPr/>
          </p:nvPicPr>
          <p:blipFill>
            <a:blip r:embed="rId88"/>
            <a:stretch>
              <a:fillRect/>
            </a:stretch>
          </p:blipFill>
          <p:spPr>
            <a:xfrm>
              <a:off x="337064" y="-44450"/>
              <a:ext cx="347110" cy="674853"/>
            </a:xfrm>
            <a:prstGeom prst="rect">
              <a:avLst/>
            </a:prstGeom>
            <a:effectLst/>
          </p:spPr>
        </p:pic>
        <p:pic>
          <p:nvPicPr>
            <p:cNvPr id="2511" name="Line Shape" descr="Line Shape"/>
            <p:cNvPicPr>
              <a:picLocks/>
            </p:cNvPicPr>
            <p:nvPr/>
          </p:nvPicPr>
          <p:blipFill>
            <a:blip r:embed="rId89"/>
            <a:stretch>
              <a:fillRect/>
            </a:stretch>
          </p:blipFill>
          <p:spPr>
            <a:xfrm>
              <a:off x="450080" y="354296"/>
              <a:ext cx="239564" cy="252873"/>
            </a:xfrm>
            <a:prstGeom prst="rect">
              <a:avLst/>
            </a:prstGeom>
            <a:effectLst/>
          </p:spPr>
        </p:pic>
        <p:pic>
          <p:nvPicPr>
            <p:cNvPr id="2513" name="Line Shape" descr="Line Shape"/>
            <p:cNvPicPr>
              <a:picLocks/>
            </p:cNvPicPr>
            <p:nvPr/>
          </p:nvPicPr>
          <p:blipFill>
            <a:blip r:embed="rId90"/>
            <a:stretch>
              <a:fillRect/>
            </a:stretch>
          </p:blipFill>
          <p:spPr>
            <a:xfrm>
              <a:off x="930689" y="269453"/>
              <a:ext cx="130169" cy="327314"/>
            </a:xfrm>
            <a:prstGeom prst="rect">
              <a:avLst/>
            </a:prstGeom>
            <a:effectLst/>
          </p:spPr>
        </p:pic>
        <p:pic>
          <p:nvPicPr>
            <p:cNvPr id="2515" name="Line Shape" descr="Line Shape"/>
            <p:cNvPicPr>
              <a:picLocks/>
            </p:cNvPicPr>
            <p:nvPr/>
          </p:nvPicPr>
          <p:blipFill>
            <a:blip r:embed="rId91"/>
            <a:stretch>
              <a:fillRect/>
            </a:stretch>
          </p:blipFill>
          <p:spPr>
            <a:xfrm>
              <a:off x="944054" y="36525"/>
              <a:ext cx="277417" cy="363682"/>
            </a:xfrm>
            <a:prstGeom prst="rect">
              <a:avLst/>
            </a:prstGeom>
            <a:effectLst/>
          </p:spPr>
        </p:pic>
        <p:pic>
          <p:nvPicPr>
            <p:cNvPr id="2517" name="Line Shape" descr="Line Shape"/>
            <p:cNvPicPr>
              <a:picLocks/>
            </p:cNvPicPr>
            <p:nvPr/>
          </p:nvPicPr>
          <p:blipFill>
            <a:blip r:embed="rId92"/>
            <a:stretch>
              <a:fillRect/>
            </a:stretch>
          </p:blipFill>
          <p:spPr>
            <a:xfrm>
              <a:off x="1082955" y="114747"/>
              <a:ext cx="682950" cy="501705"/>
            </a:xfrm>
            <a:prstGeom prst="rect">
              <a:avLst/>
            </a:prstGeom>
            <a:effectLst/>
          </p:spPr>
        </p:pic>
        <p:pic>
          <p:nvPicPr>
            <p:cNvPr id="2519" name="Line Shape" descr="Line Shape"/>
            <p:cNvPicPr>
              <a:picLocks/>
            </p:cNvPicPr>
            <p:nvPr/>
          </p:nvPicPr>
          <p:blipFill>
            <a:blip r:embed="rId93"/>
            <a:stretch>
              <a:fillRect/>
            </a:stretch>
          </p:blipFill>
          <p:spPr>
            <a:xfrm>
              <a:off x="1670559" y="185745"/>
              <a:ext cx="332036" cy="330723"/>
            </a:xfrm>
            <a:prstGeom prst="rect">
              <a:avLst/>
            </a:prstGeom>
            <a:effectLst/>
          </p:spPr>
        </p:pic>
        <p:pic>
          <p:nvPicPr>
            <p:cNvPr id="2521" name="Line Shape" descr="Line Shape"/>
            <p:cNvPicPr>
              <a:picLocks/>
            </p:cNvPicPr>
            <p:nvPr/>
          </p:nvPicPr>
          <p:blipFill>
            <a:blip r:embed="rId94"/>
            <a:stretch>
              <a:fillRect/>
            </a:stretch>
          </p:blipFill>
          <p:spPr>
            <a:xfrm>
              <a:off x="1925372" y="219801"/>
              <a:ext cx="158989" cy="319919"/>
            </a:xfrm>
            <a:prstGeom prst="rect">
              <a:avLst/>
            </a:prstGeom>
            <a:effectLst/>
          </p:spPr>
        </p:pic>
        <p:pic>
          <p:nvPicPr>
            <p:cNvPr id="2523" name="Line Shape" descr="Line Shape"/>
            <p:cNvPicPr>
              <a:picLocks/>
            </p:cNvPicPr>
            <p:nvPr/>
          </p:nvPicPr>
          <p:blipFill>
            <a:blip r:embed="rId95"/>
            <a:stretch>
              <a:fillRect/>
            </a:stretch>
          </p:blipFill>
          <p:spPr>
            <a:xfrm>
              <a:off x="2012363" y="167423"/>
              <a:ext cx="439064" cy="399157"/>
            </a:xfrm>
            <a:prstGeom prst="rect">
              <a:avLst/>
            </a:prstGeom>
            <a:effectLst/>
          </p:spPr>
        </p:pic>
        <p:pic>
          <p:nvPicPr>
            <p:cNvPr id="2525" name="Line Shape" descr="Line Shape"/>
            <p:cNvPicPr>
              <a:picLocks/>
            </p:cNvPicPr>
            <p:nvPr/>
          </p:nvPicPr>
          <p:blipFill>
            <a:blip r:embed="rId96"/>
            <a:stretch>
              <a:fillRect/>
            </a:stretch>
          </p:blipFill>
          <p:spPr>
            <a:xfrm>
              <a:off x="2453157" y="150867"/>
              <a:ext cx="506546" cy="420432"/>
            </a:xfrm>
            <a:prstGeom prst="rect">
              <a:avLst/>
            </a:prstGeom>
            <a:effectLst/>
          </p:spPr>
        </p:pic>
      </p:grpSp>
      <p:grpSp>
        <p:nvGrpSpPr>
          <p:cNvPr id="2557" name="Drawing"/>
          <p:cNvGrpSpPr/>
          <p:nvPr/>
        </p:nvGrpSpPr>
        <p:grpSpPr>
          <a:xfrm>
            <a:off x="374358" y="166323"/>
            <a:ext cx="6771009" cy="1201992"/>
            <a:chOff x="0" y="0"/>
            <a:chExt cx="6771008" cy="1201990"/>
          </a:xfrm>
        </p:grpSpPr>
        <p:sp>
          <p:nvSpPr>
            <p:cNvPr id="2528" name="Line"/>
            <p:cNvSpPr/>
            <p:nvPr/>
          </p:nvSpPr>
          <p:spPr>
            <a:xfrm>
              <a:off x="149357" y="331632"/>
              <a:ext cx="245929" cy="183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308" extrusionOk="0">
                  <a:moveTo>
                    <a:pt x="4394" y="3240"/>
                  </a:moveTo>
                  <a:cubicBezTo>
                    <a:pt x="3385" y="1620"/>
                    <a:pt x="2375" y="0"/>
                    <a:pt x="1871" y="0"/>
                  </a:cubicBezTo>
                  <a:cubicBezTo>
                    <a:pt x="1366" y="0"/>
                    <a:pt x="1366" y="1620"/>
                    <a:pt x="1164" y="4725"/>
                  </a:cubicBezTo>
                  <a:cubicBezTo>
                    <a:pt x="962" y="7830"/>
                    <a:pt x="558" y="12420"/>
                    <a:pt x="256" y="15390"/>
                  </a:cubicBezTo>
                  <a:cubicBezTo>
                    <a:pt x="-47" y="18360"/>
                    <a:pt x="-249" y="19710"/>
                    <a:pt x="659" y="20520"/>
                  </a:cubicBezTo>
                  <a:cubicBezTo>
                    <a:pt x="1568" y="21330"/>
                    <a:pt x="3587" y="21600"/>
                    <a:pt x="7220" y="20925"/>
                  </a:cubicBezTo>
                  <a:cubicBezTo>
                    <a:pt x="10854" y="20250"/>
                    <a:pt x="16102" y="18630"/>
                    <a:pt x="21351" y="170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29" name="Line"/>
            <p:cNvSpPr/>
            <p:nvPr/>
          </p:nvSpPr>
          <p:spPr>
            <a:xfrm>
              <a:off x="381334" y="335371"/>
              <a:ext cx="55806" cy="463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7" extrusionOk="0">
                  <a:moveTo>
                    <a:pt x="0" y="1117"/>
                  </a:moveTo>
                  <a:cubicBezTo>
                    <a:pt x="900" y="472"/>
                    <a:pt x="1800" y="-173"/>
                    <a:pt x="3150" y="42"/>
                  </a:cubicBezTo>
                  <a:cubicBezTo>
                    <a:pt x="4500" y="257"/>
                    <a:pt x="6300" y="1331"/>
                    <a:pt x="8550" y="3588"/>
                  </a:cubicBezTo>
                  <a:cubicBezTo>
                    <a:pt x="10800" y="5845"/>
                    <a:pt x="13500" y="9284"/>
                    <a:pt x="15750" y="12454"/>
                  </a:cubicBezTo>
                  <a:cubicBezTo>
                    <a:pt x="18000" y="15624"/>
                    <a:pt x="19800" y="18526"/>
                    <a:pt x="21600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0" name="Line"/>
            <p:cNvSpPr/>
            <p:nvPr/>
          </p:nvSpPr>
          <p:spPr>
            <a:xfrm>
              <a:off x="597578" y="261876"/>
              <a:ext cx="37084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3" h="21600" extrusionOk="0">
                  <a:moveTo>
                    <a:pt x="3812" y="0"/>
                  </a:moveTo>
                  <a:cubicBezTo>
                    <a:pt x="8894" y="4659"/>
                    <a:pt x="13976" y="9318"/>
                    <a:pt x="17153" y="12282"/>
                  </a:cubicBezTo>
                  <a:cubicBezTo>
                    <a:pt x="20329" y="15247"/>
                    <a:pt x="21600" y="16518"/>
                    <a:pt x="18424" y="17788"/>
                  </a:cubicBezTo>
                  <a:cubicBezTo>
                    <a:pt x="15247" y="19059"/>
                    <a:pt x="7624" y="203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1" name="Line"/>
            <p:cNvSpPr/>
            <p:nvPr/>
          </p:nvSpPr>
          <p:spPr>
            <a:xfrm>
              <a:off x="541773" y="193215"/>
              <a:ext cx="418539" cy="396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1" extrusionOk="0">
                  <a:moveTo>
                    <a:pt x="0" y="17373"/>
                  </a:moveTo>
                  <a:cubicBezTo>
                    <a:pt x="1920" y="16615"/>
                    <a:pt x="3840" y="15857"/>
                    <a:pt x="5520" y="14025"/>
                  </a:cubicBezTo>
                  <a:cubicBezTo>
                    <a:pt x="7200" y="12194"/>
                    <a:pt x="8640" y="9288"/>
                    <a:pt x="9420" y="7015"/>
                  </a:cubicBezTo>
                  <a:cubicBezTo>
                    <a:pt x="10200" y="4741"/>
                    <a:pt x="10320" y="3099"/>
                    <a:pt x="10380" y="1899"/>
                  </a:cubicBezTo>
                  <a:cubicBezTo>
                    <a:pt x="10440" y="699"/>
                    <a:pt x="10440" y="-59"/>
                    <a:pt x="10560" y="4"/>
                  </a:cubicBezTo>
                  <a:cubicBezTo>
                    <a:pt x="10680" y="67"/>
                    <a:pt x="10920" y="952"/>
                    <a:pt x="10980" y="3415"/>
                  </a:cubicBezTo>
                  <a:cubicBezTo>
                    <a:pt x="11040" y="5878"/>
                    <a:pt x="10920" y="9920"/>
                    <a:pt x="10800" y="12509"/>
                  </a:cubicBezTo>
                  <a:cubicBezTo>
                    <a:pt x="10680" y="15099"/>
                    <a:pt x="10560" y="16236"/>
                    <a:pt x="10800" y="16552"/>
                  </a:cubicBezTo>
                  <a:cubicBezTo>
                    <a:pt x="11040" y="16867"/>
                    <a:pt x="11640" y="16362"/>
                    <a:pt x="12540" y="15352"/>
                  </a:cubicBezTo>
                  <a:cubicBezTo>
                    <a:pt x="13440" y="14341"/>
                    <a:pt x="14640" y="12825"/>
                    <a:pt x="15600" y="12004"/>
                  </a:cubicBezTo>
                  <a:cubicBezTo>
                    <a:pt x="16560" y="11183"/>
                    <a:pt x="17280" y="11057"/>
                    <a:pt x="18180" y="12067"/>
                  </a:cubicBezTo>
                  <a:cubicBezTo>
                    <a:pt x="19080" y="13078"/>
                    <a:pt x="20160" y="15225"/>
                    <a:pt x="20760" y="16994"/>
                  </a:cubicBezTo>
                  <a:cubicBezTo>
                    <a:pt x="21360" y="18762"/>
                    <a:pt x="21480" y="20152"/>
                    <a:pt x="21600" y="215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2" name="Line"/>
            <p:cNvSpPr/>
            <p:nvPr/>
          </p:nvSpPr>
          <p:spPr>
            <a:xfrm>
              <a:off x="1181678" y="278408"/>
              <a:ext cx="289339" cy="450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254" extrusionOk="0">
                  <a:moveTo>
                    <a:pt x="6258" y="2509"/>
                  </a:moveTo>
                  <a:cubicBezTo>
                    <a:pt x="6258" y="1852"/>
                    <a:pt x="6258" y="1194"/>
                    <a:pt x="5918" y="700"/>
                  </a:cubicBezTo>
                  <a:cubicBezTo>
                    <a:pt x="5578" y="207"/>
                    <a:pt x="4897" y="-122"/>
                    <a:pt x="4302" y="42"/>
                  </a:cubicBezTo>
                  <a:cubicBezTo>
                    <a:pt x="3707" y="207"/>
                    <a:pt x="3197" y="865"/>
                    <a:pt x="2431" y="3277"/>
                  </a:cubicBezTo>
                  <a:cubicBezTo>
                    <a:pt x="1666" y="5689"/>
                    <a:pt x="645" y="9856"/>
                    <a:pt x="220" y="13035"/>
                  </a:cubicBezTo>
                  <a:cubicBezTo>
                    <a:pt x="-205" y="16215"/>
                    <a:pt x="-35" y="18408"/>
                    <a:pt x="901" y="19724"/>
                  </a:cubicBezTo>
                  <a:cubicBezTo>
                    <a:pt x="1836" y="21039"/>
                    <a:pt x="3537" y="21478"/>
                    <a:pt x="6343" y="21149"/>
                  </a:cubicBezTo>
                  <a:cubicBezTo>
                    <a:pt x="9149" y="20820"/>
                    <a:pt x="13061" y="19724"/>
                    <a:pt x="15782" y="18024"/>
                  </a:cubicBezTo>
                  <a:cubicBezTo>
                    <a:pt x="18504" y="16325"/>
                    <a:pt x="20034" y="14022"/>
                    <a:pt x="20715" y="12597"/>
                  </a:cubicBezTo>
                  <a:cubicBezTo>
                    <a:pt x="21395" y="11171"/>
                    <a:pt x="21225" y="10623"/>
                    <a:pt x="20715" y="10294"/>
                  </a:cubicBezTo>
                  <a:cubicBezTo>
                    <a:pt x="20204" y="9965"/>
                    <a:pt x="19354" y="9856"/>
                    <a:pt x="17738" y="10130"/>
                  </a:cubicBezTo>
                  <a:cubicBezTo>
                    <a:pt x="16123" y="10404"/>
                    <a:pt x="13741" y="11062"/>
                    <a:pt x="12126" y="11610"/>
                  </a:cubicBezTo>
                  <a:cubicBezTo>
                    <a:pt x="10510" y="12158"/>
                    <a:pt x="9660" y="12597"/>
                    <a:pt x="9319" y="13090"/>
                  </a:cubicBezTo>
                  <a:cubicBezTo>
                    <a:pt x="8979" y="13584"/>
                    <a:pt x="9149" y="14132"/>
                    <a:pt x="9319" y="146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3" name="Line"/>
            <p:cNvSpPr/>
            <p:nvPr/>
          </p:nvSpPr>
          <p:spPr>
            <a:xfrm>
              <a:off x="1448605" y="471145"/>
              <a:ext cx="153464" cy="192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1" extrusionOk="0">
                  <a:moveTo>
                    <a:pt x="0" y="6099"/>
                  </a:moveTo>
                  <a:cubicBezTo>
                    <a:pt x="1636" y="6353"/>
                    <a:pt x="3273" y="6607"/>
                    <a:pt x="4091" y="7369"/>
                  </a:cubicBezTo>
                  <a:cubicBezTo>
                    <a:pt x="4909" y="8132"/>
                    <a:pt x="4909" y="9402"/>
                    <a:pt x="4909" y="10673"/>
                  </a:cubicBezTo>
                  <a:cubicBezTo>
                    <a:pt x="4909" y="11944"/>
                    <a:pt x="4909" y="13214"/>
                    <a:pt x="4745" y="15247"/>
                  </a:cubicBezTo>
                  <a:cubicBezTo>
                    <a:pt x="4582" y="17280"/>
                    <a:pt x="4255" y="20075"/>
                    <a:pt x="4418" y="20838"/>
                  </a:cubicBezTo>
                  <a:cubicBezTo>
                    <a:pt x="4582" y="21600"/>
                    <a:pt x="5236" y="20329"/>
                    <a:pt x="7364" y="16899"/>
                  </a:cubicBezTo>
                  <a:cubicBezTo>
                    <a:pt x="9491" y="13468"/>
                    <a:pt x="13091" y="7878"/>
                    <a:pt x="15709" y="4701"/>
                  </a:cubicBezTo>
                  <a:cubicBezTo>
                    <a:pt x="18327" y="1525"/>
                    <a:pt x="19964" y="76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4" name="Line"/>
            <p:cNvSpPr/>
            <p:nvPr/>
          </p:nvSpPr>
          <p:spPr>
            <a:xfrm>
              <a:off x="1643964" y="485096"/>
              <a:ext cx="181326" cy="184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476" extrusionOk="0">
                  <a:moveTo>
                    <a:pt x="8198" y="0"/>
                  </a:moveTo>
                  <a:cubicBezTo>
                    <a:pt x="5737" y="4320"/>
                    <a:pt x="3276" y="8640"/>
                    <a:pt x="1773" y="11610"/>
                  </a:cubicBezTo>
                  <a:cubicBezTo>
                    <a:pt x="269" y="14580"/>
                    <a:pt x="-278" y="16200"/>
                    <a:pt x="132" y="17145"/>
                  </a:cubicBezTo>
                  <a:cubicBezTo>
                    <a:pt x="542" y="18090"/>
                    <a:pt x="1909" y="18360"/>
                    <a:pt x="4644" y="17820"/>
                  </a:cubicBezTo>
                  <a:cubicBezTo>
                    <a:pt x="7378" y="17280"/>
                    <a:pt x="11479" y="15930"/>
                    <a:pt x="14213" y="15255"/>
                  </a:cubicBezTo>
                  <a:cubicBezTo>
                    <a:pt x="16947" y="14580"/>
                    <a:pt x="18314" y="14580"/>
                    <a:pt x="18998" y="15390"/>
                  </a:cubicBezTo>
                  <a:cubicBezTo>
                    <a:pt x="19681" y="16200"/>
                    <a:pt x="19681" y="17820"/>
                    <a:pt x="19135" y="19170"/>
                  </a:cubicBezTo>
                  <a:cubicBezTo>
                    <a:pt x="18588" y="20520"/>
                    <a:pt x="17494" y="21600"/>
                    <a:pt x="17084" y="21465"/>
                  </a:cubicBezTo>
                  <a:cubicBezTo>
                    <a:pt x="16674" y="21330"/>
                    <a:pt x="16947" y="19980"/>
                    <a:pt x="17768" y="17820"/>
                  </a:cubicBezTo>
                  <a:cubicBezTo>
                    <a:pt x="18588" y="15660"/>
                    <a:pt x="19955" y="12690"/>
                    <a:pt x="21322" y="97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5" name="Line"/>
            <p:cNvSpPr/>
            <p:nvPr/>
          </p:nvSpPr>
          <p:spPr>
            <a:xfrm>
              <a:off x="1940135" y="273502"/>
              <a:ext cx="352521" cy="430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392" extrusionOk="0">
                  <a:moveTo>
                    <a:pt x="3212" y="1155"/>
                  </a:moveTo>
                  <a:cubicBezTo>
                    <a:pt x="3497" y="578"/>
                    <a:pt x="3781" y="0"/>
                    <a:pt x="3994" y="0"/>
                  </a:cubicBezTo>
                  <a:cubicBezTo>
                    <a:pt x="4207" y="0"/>
                    <a:pt x="4349" y="578"/>
                    <a:pt x="4562" y="2541"/>
                  </a:cubicBezTo>
                  <a:cubicBezTo>
                    <a:pt x="4776" y="4505"/>
                    <a:pt x="5060" y="7855"/>
                    <a:pt x="5344" y="10222"/>
                  </a:cubicBezTo>
                  <a:cubicBezTo>
                    <a:pt x="5628" y="12590"/>
                    <a:pt x="5912" y="13976"/>
                    <a:pt x="6268" y="15132"/>
                  </a:cubicBezTo>
                  <a:cubicBezTo>
                    <a:pt x="6623" y="16287"/>
                    <a:pt x="7049" y="17211"/>
                    <a:pt x="6836" y="17384"/>
                  </a:cubicBezTo>
                  <a:cubicBezTo>
                    <a:pt x="6623" y="17557"/>
                    <a:pt x="5770" y="16980"/>
                    <a:pt x="4989" y="16633"/>
                  </a:cubicBezTo>
                  <a:cubicBezTo>
                    <a:pt x="4207" y="16287"/>
                    <a:pt x="3497" y="16171"/>
                    <a:pt x="2786" y="16229"/>
                  </a:cubicBezTo>
                  <a:cubicBezTo>
                    <a:pt x="2076" y="16287"/>
                    <a:pt x="1365" y="16518"/>
                    <a:pt x="868" y="16922"/>
                  </a:cubicBezTo>
                  <a:cubicBezTo>
                    <a:pt x="370" y="17326"/>
                    <a:pt x="86" y="17904"/>
                    <a:pt x="15" y="18597"/>
                  </a:cubicBezTo>
                  <a:cubicBezTo>
                    <a:pt x="-56" y="19290"/>
                    <a:pt x="86" y="20098"/>
                    <a:pt x="1152" y="20676"/>
                  </a:cubicBezTo>
                  <a:cubicBezTo>
                    <a:pt x="2218" y="21253"/>
                    <a:pt x="4207" y="21600"/>
                    <a:pt x="6410" y="21253"/>
                  </a:cubicBezTo>
                  <a:cubicBezTo>
                    <a:pt x="8612" y="20907"/>
                    <a:pt x="11028" y="19867"/>
                    <a:pt x="12449" y="18943"/>
                  </a:cubicBezTo>
                  <a:cubicBezTo>
                    <a:pt x="13870" y="18019"/>
                    <a:pt x="14297" y="17211"/>
                    <a:pt x="14581" y="16344"/>
                  </a:cubicBezTo>
                  <a:cubicBezTo>
                    <a:pt x="14865" y="15478"/>
                    <a:pt x="15007" y="14554"/>
                    <a:pt x="14652" y="14323"/>
                  </a:cubicBezTo>
                  <a:cubicBezTo>
                    <a:pt x="14297" y="14092"/>
                    <a:pt x="13444" y="14554"/>
                    <a:pt x="12662" y="15594"/>
                  </a:cubicBezTo>
                  <a:cubicBezTo>
                    <a:pt x="11881" y="16633"/>
                    <a:pt x="11170" y="18250"/>
                    <a:pt x="10957" y="19348"/>
                  </a:cubicBezTo>
                  <a:cubicBezTo>
                    <a:pt x="10744" y="20445"/>
                    <a:pt x="11028" y="21022"/>
                    <a:pt x="12876" y="21196"/>
                  </a:cubicBezTo>
                  <a:cubicBezTo>
                    <a:pt x="14723" y="21369"/>
                    <a:pt x="18133" y="21138"/>
                    <a:pt x="21544" y="209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6" name="Line"/>
            <p:cNvSpPr/>
            <p:nvPr/>
          </p:nvSpPr>
          <p:spPr>
            <a:xfrm>
              <a:off x="2599281" y="202444"/>
              <a:ext cx="265377" cy="445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2" h="21224" extrusionOk="0">
                  <a:moveTo>
                    <a:pt x="5611" y="11471"/>
                  </a:moveTo>
                  <a:cubicBezTo>
                    <a:pt x="4680" y="11692"/>
                    <a:pt x="3749" y="11914"/>
                    <a:pt x="3376" y="12966"/>
                  </a:cubicBezTo>
                  <a:cubicBezTo>
                    <a:pt x="3004" y="14018"/>
                    <a:pt x="3190" y="15902"/>
                    <a:pt x="3283" y="17120"/>
                  </a:cubicBezTo>
                  <a:cubicBezTo>
                    <a:pt x="3376" y="18338"/>
                    <a:pt x="3376" y="18892"/>
                    <a:pt x="3469" y="19502"/>
                  </a:cubicBezTo>
                  <a:cubicBezTo>
                    <a:pt x="3562" y="20111"/>
                    <a:pt x="3749" y="20775"/>
                    <a:pt x="3749" y="20831"/>
                  </a:cubicBezTo>
                  <a:cubicBezTo>
                    <a:pt x="3749" y="20886"/>
                    <a:pt x="3562" y="20332"/>
                    <a:pt x="3469" y="17729"/>
                  </a:cubicBezTo>
                  <a:cubicBezTo>
                    <a:pt x="3376" y="15126"/>
                    <a:pt x="3376" y="10474"/>
                    <a:pt x="3935" y="7151"/>
                  </a:cubicBezTo>
                  <a:cubicBezTo>
                    <a:pt x="4493" y="3828"/>
                    <a:pt x="5611" y="1834"/>
                    <a:pt x="7659" y="837"/>
                  </a:cubicBezTo>
                  <a:cubicBezTo>
                    <a:pt x="9707" y="-160"/>
                    <a:pt x="12686" y="-160"/>
                    <a:pt x="14828" y="283"/>
                  </a:cubicBezTo>
                  <a:cubicBezTo>
                    <a:pt x="16969" y="726"/>
                    <a:pt x="18273" y="1612"/>
                    <a:pt x="18180" y="3108"/>
                  </a:cubicBezTo>
                  <a:cubicBezTo>
                    <a:pt x="18086" y="4603"/>
                    <a:pt x="16597" y="6708"/>
                    <a:pt x="14083" y="8702"/>
                  </a:cubicBezTo>
                  <a:cubicBezTo>
                    <a:pt x="11569" y="10695"/>
                    <a:pt x="8031" y="12578"/>
                    <a:pt x="5424" y="14295"/>
                  </a:cubicBezTo>
                  <a:cubicBezTo>
                    <a:pt x="2818" y="16012"/>
                    <a:pt x="1142" y="17563"/>
                    <a:pt x="397" y="18615"/>
                  </a:cubicBezTo>
                  <a:cubicBezTo>
                    <a:pt x="-348" y="19668"/>
                    <a:pt x="-162" y="20222"/>
                    <a:pt x="1980" y="20665"/>
                  </a:cubicBezTo>
                  <a:cubicBezTo>
                    <a:pt x="4121" y="21108"/>
                    <a:pt x="8218" y="21440"/>
                    <a:pt x="11755" y="21052"/>
                  </a:cubicBezTo>
                  <a:cubicBezTo>
                    <a:pt x="15293" y="20665"/>
                    <a:pt x="18273" y="19557"/>
                    <a:pt x="21252" y="18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7" name="Line"/>
            <p:cNvSpPr/>
            <p:nvPr/>
          </p:nvSpPr>
          <p:spPr>
            <a:xfrm>
              <a:off x="2864657" y="429141"/>
              <a:ext cx="188343" cy="224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6" extrusionOk="0">
                  <a:moveTo>
                    <a:pt x="0" y="15069"/>
                  </a:moveTo>
                  <a:cubicBezTo>
                    <a:pt x="4000" y="13760"/>
                    <a:pt x="8000" y="12451"/>
                    <a:pt x="11067" y="10814"/>
                  </a:cubicBezTo>
                  <a:cubicBezTo>
                    <a:pt x="14133" y="9178"/>
                    <a:pt x="16267" y="7214"/>
                    <a:pt x="17600" y="5360"/>
                  </a:cubicBezTo>
                  <a:cubicBezTo>
                    <a:pt x="18933" y="3505"/>
                    <a:pt x="19467" y="1760"/>
                    <a:pt x="18933" y="778"/>
                  </a:cubicBezTo>
                  <a:cubicBezTo>
                    <a:pt x="18400" y="-204"/>
                    <a:pt x="16800" y="-422"/>
                    <a:pt x="14533" y="1105"/>
                  </a:cubicBezTo>
                  <a:cubicBezTo>
                    <a:pt x="12267" y="2633"/>
                    <a:pt x="9333" y="5905"/>
                    <a:pt x="7467" y="9287"/>
                  </a:cubicBezTo>
                  <a:cubicBezTo>
                    <a:pt x="5600" y="12669"/>
                    <a:pt x="4800" y="16160"/>
                    <a:pt x="6533" y="18233"/>
                  </a:cubicBezTo>
                  <a:cubicBezTo>
                    <a:pt x="8267" y="20305"/>
                    <a:pt x="12533" y="20960"/>
                    <a:pt x="15467" y="21069"/>
                  </a:cubicBezTo>
                  <a:cubicBezTo>
                    <a:pt x="18400" y="21178"/>
                    <a:pt x="20000" y="20742"/>
                    <a:pt x="21600" y="203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8" name="Line"/>
            <p:cNvSpPr/>
            <p:nvPr/>
          </p:nvSpPr>
          <p:spPr>
            <a:xfrm>
              <a:off x="3089551" y="468643"/>
              <a:ext cx="277352" cy="214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0727" extrusionOk="0">
                  <a:moveTo>
                    <a:pt x="9590" y="917"/>
                  </a:moveTo>
                  <a:cubicBezTo>
                    <a:pt x="8870" y="242"/>
                    <a:pt x="8150" y="-433"/>
                    <a:pt x="6890" y="355"/>
                  </a:cubicBezTo>
                  <a:cubicBezTo>
                    <a:pt x="5630" y="1142"/>
                    <a:pt x="3830" y="3392"/>
                    <a:pt x="2570" y="6317"/>
                  </a:cubicBezTo>
                  <a:cubicBezTo>
                    <a:pt x="1310" y="9242"/>
                    <a:pt x="590" y="12842"/>
                    <a:pt x="230" y="15204"/>
                  </a:cubicBezTo>
                  <a:cubicBezTo>
                    <a:pt x="-130" y="17567"/>
                    <a:pt x="-130" y="18692"/>
                    <a:pt x="680" y="19592"/>
                  </a:cubicBezTo>
                  <a:cubicBezTo>
                    <a:pt x="1490" y="20492"/>
                    <a:pt x="3110" y="21167"/>
                    <a:pt x="4640" y="20379"/>
                  </a:cubicBezTo>
                  <a:cubicBezTo>
                    <a:pt x="6170" y="19592"/>
                    <a:pt x="7610" y="17342"/>
                    <a:pt x="8690" y="15092"/>
                  </a:cubicBezTo>
                  <a:cubicBezTo>
                    <a:pt x="9770" y="12842"/>
                    <a:pt x="10490" y="10592"/>
                    <a:pt x="10760" y="10254"/>
                  </a:cubicBezTo>
                  <a:cubicBezTo>
                    <a:pt x="11030" y="9917"/>
                    <a:pt x="10850" y="11492"/>
                    <a:pt x="10670" y="12954"/>
                  </a:cubicBezTo>
                  <a:cubicBezTo>
                    <a:pt x="10490" y="14417"/>
                    <a:pt x="10310" y="15767"/>
                    <a:pt x="10670" y="16217"/>
                  </a:cubicBezTo>
                  <a:cubicBezTo>
                    <a:pt x="11030" y="16667"/>
                    <a:pt x="11930" y="16217"/>
                    <a:pt x="13820" y="14192"/>
                  </a:cubicBezTo>
                  <a:cubicBezTo>
                    <a:pt x="15710" y="12167"/>
                    <a:pt x="18590" y="8567"/>
                    <a:pt x="21470" y="49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9" name="Line"/>
            <p:cNvSpPr/>
            <p:nvPr/>
          </p:nvSpPr>
          <p:spPr>
            <a:xfrm>
              <a:off x="3332547" y="274588"/>
              <a:ext cx="250600" cy="389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419" extrusionOk="0">
                  <a:moveTo>
                    <a:pt x="11251" y="1602"/>
                  </a:moveTo>
                  <a:cubicBezTo>
                    <a:pt x="12043" y="835"/>
                    <a:pt x="12836" y="68"/>
                    <a:pt x="13529" y="4"/>
                  </a:cubicBezTo>
                  <a:cubicBezTo>
                    <a:pt x="14223" y="-60"/>
                    <a:pt x="14818" y="579"/>
                    <a:pt x="15115" y="3199"/>
                  </a:cubicBezTo>
                  <a:cubicBezTo>
                    <a:pt x="15412" y="5819"/>
                    <a:pt x="15412" y="10420"/>
                    <a:pt x="15313" y="13041"/>
                  </a:cubicBezTo>
                  <a:cubicBezTo>
                    <a:pt x="15214" y="15661"/>
                    <a:pt x="15016" y="16300"/>
                    <a:pt x="14917" y="17067"/>
                  </a:cubicBezTo>
                  <a:cubicBezTo>
                    <a:pt x="14818" y="17833"/>
                    <a:pt x="14818" y="18728"/>
                    <a:pt x="14421" y="18984"/>
                  </a:cubicBezTo>
                  <a:cubicBezTo>
                    <a:pt x="14025" y="19239"/>
                    <a:pt x="13232" y="18856"/>
                    <a:pt x="11746" y="18281"/>
                  </a:cubicBezTo>
                  <a:cubicBezTo>
                    <a:pt x="10260" y="17706"/>
                    <a:pt x="8080" y="16939"/>
                    <a:pt x="6495" y="16683"/>
                  </a:cubicBezTo>
                  <a:cubicBezTo>
                    <a:pt x="4909" y="16428"/>
                    <a:pt x="3918" y="16683"/>
                    <a:pt x="2829" y="17258"/>
                  </a:cubicBezTo>
                  <a:cubicBezTo>
                    <a:pt x="1739" y="17833"/>
                    <a:pt x="550" y="18728"/>
                    <a:pt x="153" y="19495"/>
                  </a:cubicBezTo>
                  <a:cubicBezTo>
                    <a:pt x="-243" y="20262"/>
                    <a:pt x="153" y="20901"/>
                    <a:pt x="1045" y="21220"/>
                  </a:cubicBezTo>
                  <a:cubicBezTo>
                    <a:pt x="1937" y="21540"/>
                    <a:pt x="3324" y="21540"/>
                    <a:pt x="6792" y="20709"/>
                  </a:cubicBezTo>
                  <a:cubicBezTo>
                    <a:pt x="10260" y="19878"/>
                    <a:pt x="15808" y="18217"/>
                    <a:pt x="21357" y="165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0" name="Line"/>
            <p:cNvSpPr/>
            <p:nvPr/>
          </p:nvSpPr>
          <p:spPr>
            <a:xfrm>
              <a:off x="3655228" y="499047"/>
              <a:ext cx="11627" cy="116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5184"/>
                    <a:pt x="12960" y="10368"/>
                    <a:pt x="8640" y="14472"/>
                  </a:cubicBezTo>
                  <a:cubicBezTo>
                    <a:pt x="4320" y="18576"/>
                    <a:pt x="0" y="21600"/>
                    <a:pt x="0" y="21600"/>
                  </a:cubicBezTo>
                  <a:cubicBezTo>
                    <a:pt x="0" y="21600"/>
                    <a:pt x="4320" y="18576"/>
                    <a:pt x="8640" y="155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1" name="Line"/>
            <p:cNvSpPr/>
            <p:nvPr/>
          </p:nvSpPr>
          <p:spPr>
            <a:xfrm>
              <a:off x="3638951" y="296754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2" name="Line"/>
            <p:cNvSpPr/>
            <p:nvPr/>
          </p:nvSpPr>
          <p:spPr>
            <a:xfrm>
              <a:off x="3754736" y="479216"/>
              <a:ext cx="253925" cy="150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179" extrusionOk="0">
                  <a:moveTo>
                    <a:pt x="2593" y="1810"/>
                  </a:moveTo>
                  <a:cubicBezTo>
                    <a:pt x="1808" y="7046"/>
                    <a:pt x="1022" y="12282"/>
                    <a:pt x="531" y="15719"/>
                  </a:cubicBezTo>
                  <a:cubicBezTo>
                    <a:pt x="40" y="19155"/>
                    <a:pt x="-156" y="20791"/>
                    <a:pt x="139" y="21119"/>
                  </a:cubicBezTo>
                  <a:cubicBezTo>
                    <a:pt x="433" y="21446"/>
                    <a:pt x="1219" y="20464"/>
                    <a:pt x="2397" y="17519"/>
                  </a:cubicBezTo>
                  <a:cubicBezTo>
                    <a:pt x="3575" y="14573"/>
                    <a:pt x="5146" y="9664"/>
                    <a:pt x="6422" y="6064"/>
                  </a:cubicBezTo>
                  <a:cubicBezTo>
                    <a:pt x="7699" y="2464"/>
                    <a:pt x="8680" y="173"/>
                    <a:pt x="9957" y="10"/>
                  </a:cubicBezTo>
                  <a:cubicBezTo>
                    <a:pt x="11233" y="-154"/>
                    <a:pt x="12804" y="1810"/>
                    <a:pt x="13786" y="4755"/>
                  </a:cubicBezTo>
                  <a:cubicBezTo>
                    <a:pt x="14768" y="7701"/>
                    <a:pt x="15160" y="11628"/>
                    <a:pt x="15749" y="14246"/>
                  </a:cubicBezTo>
                  <a:cubicBezTo>
                    <a:pt x="16339" y="16864"/>
                    <a:pt x="17124" y="18173"/>
                    <a:pt x="18106" y="18501"/>
                  </a:cubicBezTo>
                  <a:cubicBezTo>
                    <a:pt x="19088" y="18828"/>
                    <a:pt x="20266" y="18173"/>
                    <a:pt x="21444" y="17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3" name="Line"/>
            <p:cNvSpPr/>
            <p:nvPr/>
          </p:nvSpPr>
          <p:spPr>
            <a:xfrm>
              <a:off x="3736610" y="457194"/>
              <a:ext cx="405027" cy="458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511" extrusionOk="0">
                  <a:moveTo>
                    <a:pt x="17110" y="0"/>
                  </a:moveTo>
                  <a:cubicBezTo>
                    <a:pt x="15290" y="1855"/>
                    <a:pt x="13470" y="3709"/>
                    <a:pt x="12378" y="4964"/>
                  </a:cubicBezTo>
                  <a:cubicBezTo>
                    <a:pt x="11285" y="6218"/>
                    <a:pt x="10921" y="6873"/>
                    <a:pt x="11103" y="7091"/>
                  </a:cubicBezTo>
                  <a:cubicBezTo>
                    <a:pt x="11285" y="7309"/>
                    <a:pt x="12013" y="7091"/>
                    <a:pt x="12984" y="6709"/>
                  </a:cubicBezTo>
                  <a:cubicBezTo>
                    <a:pt x="13955" y="6327"/>
                    <a:pt x="15169" y="5782"/>
                    <a:pt x="16443" y="5782"/>
                  </a:cubicBezTo>
                  <a:cubicBezTo>
                    <a:pt x="17717" y="5782"/>
                    <a:pt x="19052" y="6327"/>
                    <a:pt x="20022" y="7909"/>
                  </a:cubicBezTo>
                  <a:cubicBezTo>
                    <a:pt x="20993" y="9491"/>
                    <a:pt x="21600" y="12109"/>
                    <a:pt x="20690" y="14455"/>
                  </a:cubicBezTo>
                  <a:cubicBezTo>
                    <a:pt x="19780" y="16800"/>
                    <a:pt x="17353" y="18873"/>
                    <a:pt x="14319" y="20073"/>
                  </a:cubicBezTo>
                  <a:cubicBezTo>
                    <a:pt x="11285" y="21273"/>
                    <a:pt x="7645" y="21600"/>
                    <a:pt x="5157" y="21491"/>
                  </a:cubicBezTo>
                  <a:cubicBezTo>
                    <a:pt x="2670" y="21382"/>
                    <a:pt x="1335" y="20836"/>
                    <a:pt x="0" y="202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4" name="Line"/>
            <p:cNvSpPr/>
            <p:nvPr/>
          </p:nvSpPr>
          <p:spPr>
            <a:xfrm>
              <a:off x="4489978" y="296754"/>
              <a:ext cx="62781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cubicBezTo>
                    <a:pt x="20800" y="900"/>
                    <a:pt x="20000" y="0"/>
                    <a:pt x="18400" y="0"/>
                  </a:cubicBezTo>
                  <a:cubicBezTo>
                    <a:pt x="16800" y="0"/>
                    <a:pt x="14400" y="900"/>
                    <a:pt x="12400" y="3750"/>
                  </a:cubicBezTo>
                  <a:cubicBezTo>
                    <a:pt x="10400" y="6600"/>
                    <a:pt x="8800" y="11400"/>
                    <a:pt x="6800" y="14700"/>
                  </a:cubicBezTo>
                  <a:cubicBezTo>
                    <a:pt x="4800" y="18000"/>
                    <a:pt x="2400" y="19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5" name="Line"/>
            <p:cNvSpPr/>
            <p:nvPr/>
          </p:nvSpPr>
          <p:spPr>
            <a:xfrm>
              <a:off x="4350465" y="185144"/>
              <a:ext cx="341807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7" y="17280"/>
                    <a:pt x="7053" y="12960"/>
                    <a:pt x="10653" y="9360"/>
                  </a:cubicBezTo>
                  <a:cubicBezTo>
                    <a:pt x="14253" y="5760"/>
                    <a:pt x="17927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6" name="Line"/>
            <p:cNvSpPr/>
            <p:nvPr/>
          </p:nvSpPr>
          <p:spPr>
            <a:xfrm>
              <a:off x="4658982" y="408466"/>
              <a:ext cx="186754" cy="223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92" extrusionOk="0">
                  <a:moveTo>
                    <a:pt x="618" y="10463"/>
                  </a:moveTo>
                  <a:cubicBezTo>
                    <a:pt x="4618" y="8717"/>
                    <a:pt x="8618" y="6972"/>
                    <a:pt x="11018" y="5663"/>
                  </a:cubicBezTo>
                  <a:cubicBezTo>
                    <a:pt x="13418" y="4354"/>
                    <a:pt x="14218" y="3481"/>
                    <a:pt x="14751" y="2499"/>
                  </a:cubicBezTo>
                  <a:cubicBezTo>
                    <a:pt x="15285" y="1517"/>
                    <a:pt x="15551" y="427"/>
                    <a:pt x="15018" y="99"/>
                  </a:cubicBezTo>
                  <a:cubicBezTo>
                    <a:pt x="14485" y="-228"/>
                    <a:pt x="13151" y="208"/>
                    <a:pt x="11151" y="2063"/>
                  </a:cubicBezTo>
                  <a:cubicBezTo>
                    <a:pt x="9151" y="3917"/>
                    <a:pt x="6485" y="7190"/>
                    <a:pt x="4485" y="9917"/>
                  </a:cubicBezTo>
                  <a:cubicBezTo>
                    <a:pt x="2485" y="12645"/>
                    <a:pt x="1151" y="14827"/>
                    <a:pt x="485" y="16572"/>
                  </a:cubicBezTo>
                  <a:cubicBezTo>
                    <a:pt x="-182" y="18317"/>
                    <a:pt x="-182" y="19627"/>
                    <a:pt x="618" y="20390"/>
                  </a:cubicBezTo>
                  <a:cubicBezTo>
                    <a:pt x="1418" y="21154"/>
                    <a:pt x="3018" y="21372"/>
                    <a:pt x="6618" y="19954"/>
                  </a:cubicBezTo>
                  <a:cubicBezTo>
                    <a:pt x="10218" y="18536"/>
                    <a:pt x="15818" y="15481"/>
                    <a:pt x="21418" y="12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7" name="Line"/>
            <p:cNvSpPr/>
            <p:nvPr/>
          </p:nvSpPr>
          <p:spPr>
            <a:xfrm>
              <a:off x="4820454" y="457194"/>
              <a:ext cx="192921" cy="1910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9" h="21382" extrusionOk="0">
                  <a:moveTo>
                    <a:pt x="11019" y="0"/>
                  </a:moveTo>
                  <a:cubicBezTo>
                    <a:pt x="7754" y="2602"/>
                    <a:pt x="4489" y="5205"/>
                    <a:pt x="2480" y="7157"/>
                  </a:cubicBezTo>
                  <a:cubicBezTo>
                    <a:pt x="470" y="9108"/>
                    <a:pt x="-283" y="10410"/>
                    <a:pt x="94" y="11190"/>
                  </a:cubicBezTo>
                  <a:cubicBezTo>
                    <a:pt x="470" y="11971"/>
                    <a:pt x="1977" y="12231"/>
                    <a:pt x="4991" y="12231"/>
                  </a:cubicBezTo>
                  <a:cubicBezTo>
                    <a:pt x="8005" y="12231"/>
                    <a:pt x="12526" y="11971"/>
                    <a:pt x="15415" y="12361"/>
                  </a:cubicBezTo>
                  <a:cubicBezTo>
                    <a:pt x="18303" y="12752"/>
                    <a:pt x="19559" y="13793"/>
                    <a:pt x="20312" y="14964"/>
                  </a:cubicBezTo>
                  <a:cubicBezTo>
                    <a:pt x="21066" y="16135"/>
                    <a:pt x="21317" y="17436"/>
                    <a:pt x="18931" y="18607"/>
                  </a:cubicBezTo>
                  <a:cubicBezTo>
                    <a:pt x="16545" y="19778"/>
                    <a:pt x="11522" y="20819"/>
                    <a:pt x="8257" y="21210"/>
                  </a:cubicBezTo>
                  <a:cubicBezTo>
                    <a:pt x="4991" y="21600"/>
                    <a:pt x="3484" y="21340"/>
                    <a:pt x="2731" y="20299"/>
                  </a:cubicBezTo>
                  <a:cubicBezTo>
                    <a:pt x="1977" y="19258"/>
                    <a:pt x="1977" y="17436"/>
                    <a:pt x="1977" y="156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8" name="Line"/>
            <p:cNvSpPr/>
            <p:nvPr/>
          </p:nvSpPr>
          <p:spPr>
            <a:xfrm>
              <a:off x="5041052" y="275827"/>
              <a:ext cx="1529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9257" y="0"/>
                  </a:moveTo>
                  <a:cubicBezTo>
                    <a:pt x="15429" y="3046"/>
                    <a:pt x="21600" y="6092"/>
                    <a:pt x="20057" y="9692"/>
                  </a:cubicBezTo>
                  <a:cubicBezTo>
                    <a:pt x="18514" y="13292"/>
                    <a:pt x="9257" y="174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9" name="Line"/>
            <p:cNvSpPr/>
            <p:nvPr/>
          </p:nvSpPr>
          <p:spPr>
            <a:xfrm>
              <a:off x="4985248" y="457194"/>
              <a:ext cx="21624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50" name="Line"/>
            <p:cNvSpPr/>
            <p:nvPr/>
          </p:nvSpPr>
          <p:spPr>
            <a:xfrm>
              <a:off x="5334029" y="303730"/>
              <a:ext cx="244148" cy="325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1" extrusionOk="0">
                  <a:moveTo>
                    <a:pt x="21600" y="0"/>
                  </a:moveTo>
                  <a:cubicBezTo>
                    <a:pt x="19543" y="153"/>
                    <a:pt x="17486" y="306"/>
                    <a:pt x="14606" y="1991"/>
                  </a:cubicBezTo>
                  <a:cubicBezTo>
                    <a:pt x="11726" y="3677"/>
                    <a:pt x="8023" y="6894"/>
                    <a:pt x="5760" y="8885"/>
                  </a:cubicBezTo>
                  <a:cubicBezTo>
                    <a:pt x="3497" y="10877"/>
                    <a:pt x="2674" y="11643"/>
                    <a:pt x="2160" y="12562"/>
                  </a:cubicBezTo>
                  <a:cubicBezTo>
                    <a:pt x="1646" y="13481"/>
                    <a:pt x="1440" y="14553"/>
                    <a:pt x="1954" y="15089"/>
                  </a:cubicBezTo>
                  <a:cubicBezTo>
                    <a:pt x="2469" y="15626"/>
                    <a:pt x="3703" y="15626"/>
                    <a:pt x="6686" y="15626"/>
                  </a:cubicBezTo>
                  <a:cubicBezTo>
                    <a:pt x="9669" y="15626"/>
                    <a:pt x="14400" y="15626"/>
                    <a:pt x="17177" y="15855"/>
                  </a:cubicBezTo>
                  <a:cubicBezTo>
                    <a:pt x="19954" y="16085"/>
                    <a:pt x="20777" y="16545"/>
                    <a:pt x="21189" y="17157"/>
                  </a:cubicBezTo>
                  <a:cubicBezTo>
                    <a:pt x="21600" y="17770"/>
                    <a:pt x="21600" y="18536"/>
                    <a:pt x="19954" y="19379"/>
                  </a:cubicBezTo>
                  <a:cubicBezTo>
                    <a:pt x="18309" y="20221"/>
                    <a:pt x="15017" y="21140"/>
                    <a:pt x="11417" y="21370"/>
                  </a:cubicBezTo>
                  <a:cubicBezTo>
                    <a:pt x="7817" y="21600"/>
                    <a:pt x="3909" y="21140"/>
                    <a:pt x="0" y="206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51" name="Line"/>
            <p:cNvSpPr/>
            <p:nvPr/>
          </p:nvSpPr>
          <p:spPr>
            <a:xfrm>
              <a:off x="5579764" y="471145"/>
              <a:ext cx="422044" cy="221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390" extrusionOk="0">
                  <a:moveTo>
                    <a:pt x="3106" y="0"/>
                  </a:moveTo>
                  <a:cubicBezTo>
                    <a:pt x="2752" y="2700"/>
                    <a:pt x="2398" y="5400"/>
                    <a:pt x="1867" y="7875"/>
                  </a:cubicBezTo>
                  <a:cubicBezTo>
                    <a:pt x="1335" y="10350"/>
                    <a:pt x="627" y="12600"/>
                    <a:pt x="273" y="14512"/>
                  </a:cubicBezTo>
                  <a:cubicBezTo>
                    <a:pt x="-81" y="16425"/>
                    <a:pt x="-81" y="18000"/>
                    <a:pt x="214" y="18787"/>
                  </a:cubicBezTo>
                  <a:cubicBezTo>
                    <a:pt x="509" y="19575"/>
                    <a:pt x="1099" y="19575"/>
                    <a:pt x="2457" y="17775"/>
                  </a:cubicBezTo>
                  <a:cubicBezTo>
                    <a:pt x="3814" y="15975"/>
                    <a:pt x="5939" y="12375"/>
                    <a:pt x="7237" y="10237"/>
                  </a:cubicBezTo>
                  <a:cubicBezTo>
                    <a:pt x="8535" y="8100"/>
                    <a:pt x="9008" y="7425"/>
                    <a:pt x="9539" y="6975"/>
                  </a:cubicBezTo>
                  <a:cubicBezTo>
                    <a:pt x="10070" y="6525"/>
                    <a:pt x="10660" y="6300"/>
                    <a:pt x="11014" y="6750"/>
                  </a:cubicBezTo>
                  <a:cubicBezTo>
                    <a:pt x="11368" y="7200"/>
                    <a:pt x="11486" y="8325"/>
                    <a:pt x="11191" y="10125"/>
                  </a:cubicBezTo>
                  <a:cubicBezTo>
                    <a:pt x="10896" y="11925"/>
                    <a:pt x="10188" y="14400"/>
                    <a:pt x="9775" y="16425"/>
                  </a:cubicBezTo>
                  <a:cubicBezTo>
                    <a:pt x="9362" y="18450"/>
                    <a:pt x="9244" y="20025"/>
                    <a:pt x="9480" y="20812"/>
                  </a:cubicBezTo>
                  <a:cubicBezTo>
                    <a:pt x="9716" y="21600"/>
                    <a:pt x="10306" y="21600"/>
                    <a:pt x="11781" y="20700"/>
                  </a:cubicBezTo>
                  <a:cubicBezTo>
                    <a:pt x="13257" y="19800"/>
                    <a:pt x="15617" y="18000"/>
                    <a:pt x="17270" y="15862"/>
                  </a:cubicBezTo>
                  <a:cubicBezTo>
                    <a:pt x="18922" y="13725"/>
                    <a:pt x="19867" y="11250"/>
                    <a:pt x="20516" y="8887"/>
                  </a:cubicBezTo>
                  <a:cubicBezTo>
                    <a:pt x="21165" y="6525"/>
                    <a:pt x="21519" y="4275"/>
                    <a:pt x="21401" y="3037"/>
                  </a:cubicBezTo>
                  <a:cubicBezTo>
                    <a:pt x="21283" y="1800"/>
                    <a:pt x="20693" y="1575"/>
                    <a:pt x="19689" y="1462"/>
                  </a:cubicBezTo>
                  <a:cubicBezTo>
                    <a:pt x="18686" y="1350"/>
                    <a:pt x="17270" y="1350"/>
                    <a:pt x="16089" y="1800"/>
                  </a:cubicBezTo>
                  <a:cubicBezTo>
                    <a:pt x="14909" y="2250"/>
                    <a:pt x="13965" y="3150"/>
                    <a:pt x="13552" y="4162"/>
                  </a:cubicBezTo>
                  <a:cubicBezTo>
                    <a:pt x="13139" y="5175"/>
                    <a:pt x="13257" y="6300"/>
                    <a:pt x="13375" y="7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52" name="Line"/>
            <p:cNvSpPr/>
            <p:nvPr/>
          </p:nvSpPr>
          <p:spPr>
            <a:xfrm>
              <a:off x="6014424" y="486294"/>
              <a:ext cx="298870" cy="203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033" extrusionOk="0">
                  <a:moveTo>
                    <a:pt x="729" y="4196"/>
                  </a:moveTo>
                  <a:cubicBezTo>
                    <a:pt x="1227" y="5156"/>
                    <a:pt x="1726" y="6116"/>
                    <a:pt x="1643" y="8396"/>
                  </a:cubicBezTo>
                  <a:cubicBezTo>
                    <a:pt x="1560" y="10676"/>
                    <a:pt x="895" y="14276"/>
                    <a:pt x="480" y="16796"/>
                  </a:cubicBezTo>
                  <a:cubicBezTo>
                    <a:pt x="64" y="19316"/>
                    <a:pt x="-102" y="20756"/>
                    <a:pt x="64" y="20996"/>
                  </a:cubicBezTo>
                  <a:cubicBezTo>
                    <a:pt x="230" y="21236"/>
                    <a:pt x="729" y="20276"/>
                    <a:pt x="1726" y="18236"/>
                  </a:cubicBezTo>
                  <a:cubicBezTo>
                    <a:pt x="2723" y="16196"/>
                    <a:pt x="4218" y="13076"/>
                    <a:pt x="5298" y="11156"/>
                  </a:cubicBezTo>
                  <a:cubicBezTo>
                    <a:pt x="6378" y="9236"/>
                    <a:pt x="7043" y="8516"/>
                    <a:pt x="7790" y="8276"/>
                  </a:cubicBezTo>
                  <a:cubicBezTo>
                    <a:pt x="8538" y="8036"/>
                    <a:pt x="9369" y="8276"/>
                    <a:pt x="9950" y="9116"/>
                  </a:cubicBezTo>
                  <a:cubicBezTo>
                    <a:pt x="10532" y="9956"/>
                    <a:pt x="10864" y="11396"/>
                    <a:pt x="11529" y="11876"/>
                  </a:cubicBezTo>
                  <a:cubicBezTo>
                    <a:pt x="12193" y="12356"/>
                    <a:pt x="13190" y="11876"/>
                    <a:pt x="14686" y="10436"/>
                  </a:cubicBezTo>
                  <a:cubicBezTo>
                    <a:pt x="16181" y="8996"/>
                    <a:pt x="18175" y="6596"/>
                    <a:pt x="19504" y="4556"/>
                  </a:cubicBezTo>
                  <a:cubicBezTo>
                    <a:pt x="20833" y="2516"/>
                    <a:pt x="21498" y="836"/>
                    <a:pt x="21332" y="236"/>
                  </a:cubicBezTo>
                  <a:cubicBezTo>
                    <a:pt x="21166" y="-364"/>
                    <a:pt x="20169" y="116"/>
                    <a:pt x="18258" y="2396"/>
                  </a:cubicBezTo>
                  <a:cubicBezTo>
                    <a:pt x="16347" y="4676"/>
                    <a:pt x="13523" y="8756"/>
                    <a:pt x="12027" y="11516"/>
                  </a:cubicBezTo>
                  <a:cubicBezTo>
                    <a:pt x="10532" y="14276"/>
                    <a:pt x="10366" y="15716"/>
                    <a:pt x="10947" y="16436"/>
                  </a:cubicBezTo>
                  <a:cubicBezTo>
                    <a:pt x="11529" y="17156"/>
                    <a:pt x="12858" y="17156"/>
                    <a:pt x="14353" y="16556"/>
                  </a:cubicBezTo>
                  <a:cubicBezTo>
                    <a:pt x="15849" y="15956"/>
                    <a:pt x="17510" y="14756"/>
                    <a:pt x="19172" y="135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53" name="Line"/>
            <p:cNvSpPr/>
            <p:nvPr/>
          </p:nvSpPr>
          <p:spPr>
            <a:xfrm>
              <a:off x="6115299" y="471145"/>
              <a:ext cx="456622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600" extrusionOk="0">
                  <a:moveTo>
                    <a:pt x="19116" y="0"/>
                  </a:moveTo>
                  <a:cubicBezTo>
                    <a:pt x="17280" y="1507"/>
                    <a:pt x="15444" y="3014"/>
                    <a:pt x="14256" y="4102"/>
                  </a:cubicBezTo>
                  <a:cubicBezTo>
                    <a:pt x="13068" y="5191"/>
                    <a:pt x="12528" y="5860"/>
                    <a:pt x="12582" y="6195"/>
                  </a:cubicBezTo>
                  <a:cubicBezTo>
                    <a:pt x="12636" y="6530"/>
                    <a:pt x="13284" y="6530"/>
                    <a:pt x="14850" y="6781"/>
                  </a:cubicBezTo>
                  <a:cubicBezTo>
                    <a:pt x="16416" y="7033"/>
                    <a:pt x="18900" y="7535"/>
                    <a:pt x="20196" y="8874"/>
                  </a:cubicBezTo>
                  <a:cubicBezTo>
                    <a:pt x="21492" y="10214"/>
                    <a:pt x="21600" y="12391"/>
                    <a:pt x="20196" y="14233"/>
                  </a:cubicBezTo>
                  <a:cubicBezTo>
                    <a:pt x="18792" y="16074"/>
                    <a:pt x="15876" y="17581"/>
                    <a:pt x="12258" y="18753"/>
                  </a:cubicBezTo>
                  <a:cubicBezTo>
                    <a:pt x="8640" y="19926"/>
                    <a:pt x="4320" y="207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54" name="Line"/>
            <p:cNvSpPr/>
            <p:nvPr/>
          </p:nvSpPr>
          <p:spPr>
            <a:xfrm>
              <a:off x="346456" y="888336"/>
              <a:ext cx="6305967" cy="217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0" y="21503"/>
                  </a:moveTo>
                  <a:cubicBezTo>
                    <a:pt x="263" y="21503"/>
                    <a:pt x="526" y="21503"/>
                    <a:pt x="828" y="21503"/>
                  </a:cubicBezTo>
                  <a:cubicBezTo>
                    <a:pt x="1131" y="21503"/>
                    <a:pt x="1473" y="21503"/>
                    <a:pt x="1788" y="21388"/>
                  </a:cubicBezTo>
                  <a:cubicBezTo>
                    <a:pt x="2103" y="21273"/>
                    <a:pt x="2389" y="21043"/>
                    <a:pt x="2680" y="20699"/>
                  </a:cubicBezTo>
                  <a:cubicBezTo>
                    <a:pt x="2971" y="20354"/>
                    <a:pt x="3265" y="19894"/>
                    <a:pt x="3556" y="19205"/>
                  </a:cubicBezTo>
                  <a:cubicBezTo>
                    <a:pt x="3847" y="18516"/>
                    <a:pt x="4134" y="17597"/>
                    <a:pt x="4424" y="16792"/>
                  </a:cubicBezTo>
                  <a:cubicBezTo>
                    <a:pt x="4715" y="15988"/>
                    <a:pt x="5010" y="15299"/>
                    <a:pt x="5316" y="14839"/>
                  </a:cubicBezTo>
                  <a:cubicBezTo>
                    <a:pt x="5623" y="14380"/>
                    <a:pt x="5942" y="14150"/>
                    <a:pt x="6260" y="14035"/>
                  </a:cubicBezTo>
                  <a:cubicBezTo>
                    <a:pt x="6579" y="13920"/>
                    <a:pt x="6897" y="13920"/>
                    <a:pt x="7168" y="13690"/>
                  </a:cubicBezTo>
                  <a:cubicBezTo>
                    <a:pt x="7439" y="13460"/>
                    <a:pt x="7662" y="13001"/>
                    <a:pt x="7921" y="12426"/>
                  </a:cubicBezTo>
                  <a:cubicBezTo>
                    <a:pt x="8180" y="11852"/>
                    <a:pt x="8474" y="11163"/>
                    <a:pt x="8765" y="10703"/>
                  </a:cubicBezTo>
                  <a:cubicBezTo>
                    <a:pt x="9056" y="10243"/>
                    <a:pt x="9342" y="10014"/>
                    <a:pt x="9649" y="9899"/>
                  </a:cubicBezTo>
                  <a:cubicBezTo>
                    <a:pt x="9956" y="9784"/>
                    <a:pt x="10282" y="9784"/>
                    <a:pt x="10573" y="9439"/>
                  </a:cubicBezTo>
                  <a:cubicBezTo>
                    <a:pt x="10864" y="9094"/>
                    <a:pt x="11119" y="8405"/>
                    <a:pt x="11397" y="7601"/>
                  </a:cubicBezTo>
                  <a:cubicBezTo>
                    <a:pt x="11676" y="6797"/>
                    <a:pt x="11979" y="5877"/>
                    <a:pt x="12277" y="5188"/>
                  </a:cubicBezTo>
                  <a:cubicBezTo>
                    <a:pt x="12576" y="4499"/>
                    <a:pt x="12871" y="4039"/>
                    <a:pt x="13158" y="3580"/>
                  </a:cubicBezTo>
                  <a:cubicBezTo>
                    <a:pt x="13444" y="3120"/>
                    <a:pt x="13723" y="2660"/>
                    <a:pt x="13994" y="2201"/>
                  </a:cubicBezTo>
                  <a:cubicBezTo>
                    <a:pt x="14265" y="1741"/>
                    <a:pt x="14527" y="1282"/>
                    <a:pt x="14814" y="1052"/>
                  </a:cubicBezTo>
                  <a:cubicBezTo>
                    <a:pt x="15101" y="822"/>
                    <a:pt x="15412" y="822"/>
                    <a:pt x="15694" y="592"/>
                  </a:cubicBezTo>
                  <a:cubicBezTo>
                    <a:pt x="15977" y="363"/>
                    <a:pt x="16232" y="-97"/>
                    <a:pt x="16495" y="18"/>
                  </a:cubicBezTo>
                  <a:cubicBezTo>
                    <a:pt x="16758" y="133"/>
                    <a:pt x="17028" y="822"/>
                    <a:pt x="17279" y="1397"/>
                  </a:cubicBezTo>
                  <a:cubicBezTo>
                    <a:pt x="17530" y="1971"/>
                    <a:pt x="17761" y="2431"/>
                    <a:pt x="17976" y="2660"/>
                  </a:cubicBezTo>
                  <a:cubicBezTo>
                    <a:pt x="18191" y="2890"/>
                    <a:pt x="18390" y="2890"/>
                    <a:pt x="18609" y="2660"/>
                  </a:cubicBezTo>
                  <a:cubicBezTo>
                    <a:pt x="18828" y="2431"/>
                    <a:pt x="19067" y="1971"/>
                    <a:pt x="19306" y="1626"/>
                  </a:cubicBezTo>
                  <a:cubicBezTo>
                    <a:pt x="19545" y="1282"/>
                    <a:pt x="19784" y="1052"/>
                    <a:pt x="19991" y="1052"/>
                  </a:cubicBezTo>
                  <a:cubicBezTo>
                    <a:pt x="20198" y="1052"/>
                    <a:pt x="20373" y="1282"/>
                    <a:pt x="20561" y="1167"/>
                  </a:cubicBezTo>
                  <a:cubicBezTo>
                    <a:pt x="20748" y="1052"/>
                    <a:pt x="20947" y="592"/>
                    <a:pt x="21110" y="822"/>
                  </a:cubicBezTo>
                  <a:cubicBezTo>
                    <a:pt x="21273" y="1052"/>
                    <a:pt x="21401" y="1971"/>
                    <a:pt x="21477" y="1971"/>
                  </a:cubicBezTo>
                  <a:cubicBezTo>
                    <a:pt x="21552" y="1971"/>
                    <a:pt x="21576" y="1052"/>
                    <a:pt x="21600" y="1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55" name="Line"/>
            <p:cNvSpPr/>
            <p:nvPr/>
          </p:nvSpPr>
          <p:spPr>
            <a:xfrm>
              <a:off x="6666373" y="105756"/>
              <a:ext cx="104636" cy="810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1" extrusionOk="0">
                  <a:moveTo>
                    <a:pt x="21600" y="809"/>
                  </a:moveTo>
                  <a:cubicBezTo>
                    <a:pt x="21600" y="439"/>
                    <a:pt x="21600" y="70"/>
                    <a:pt x="20880" y="9"/>
                  </a:cubicBezTo>
                  <a:cubicBezTo>
                    <a:pt x="20160" y="-53"/>
                    <a:pt x="18720" y="193"/>
                    <a:pt x="17040" y="1270"/>
                  </a:cubicBezTo>
                  <a:cubicBezTo>
                    <a:pt x="15360" y="2347"/>
                    <a:pt x="13440" y="4255"/>
                    <a:pt x="11760" y="6255"/>
                  </a:cubicBezTo>
                  <a:cubicBezTo>
                    <a:pt x="10080" y="8255"/>
                    <a:pt x="8640" y="10347"/>
                    <a:pt x="6720" y="12347"/>
                  </a:cubicBezTo>
                  <a:cubicBezTo>
                    <a:pt x="4800" y="14347"/>
                    <a:pt x="2400" y="16255"/>
                    <a:pt x="1200" y="17547"/>
                  </a:cubicBezTo>
                  <a:cubicBezTo>
                    <a:pt x="0" y="18839"/>
                    <a:pt x="0" y="19516"/>
                    <a:pt x="0" y="20039"/>
                  </a:cubicBezTo>
                  <a:cubicBezTo>
                    <a:pt x="0" y="20562"/>
                    <a:pt x="0" y="20932"/>
                    <a:pt x="1200" y="21178"/>
                  </a:cubicBezTo>
                  <a:cubicBezTo>
                    <a:pt x="2400" y="21424"/>
                    <a:pt x="4800" y="21547"/>
                    <a:pt x="6720" y="21393"/>
                  </a:cubicBezTo>
                  <a:cubicBezTo>
                    <a:pt x="8640" y="21239"/>
                    <a:pt x="10080" y="20809"/>
                    <a:pt x="11520" y="20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56" name="Line"/>
            <p:cNvSpPr/>
            <p:nvPr/>
          </p:nvSpPr>
          <p:spPr>
            <a:xfrm>
              <a:off x="0" y="0"/>
              <a:ext cx="6771009" cy="1201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6" extrusionOk="0">
                  <a:moveTo>
                    <a:pt x="21600" y="1819"/>
                  </a:moveTo>
                  <a:cubicBezTo>
                    <a:pt x="21585" y="1610"/>
                    <a:pt x="21570" y="1402"/>
                    <a:pt x="21544" y="1277"/>
                  </a:cubicBezTo>
                  <a:cubicBezTo>
                    <a:pt x="21518" y="1152"/>
                    <a:pt x="21481" y="1110"/>
                    <a:pt x="21326" y="1131"/>
                  </a:cubicBezTo>
                  <a:cubicBezTo>
                    <a:pt x="21170" y="1152"/>
                    <a:pt x="20895" y="1235"/>
                    <a:pt x="20636" y="1318"/>
                  </a:cubicBezTo>
                  <a:cubicBezTo>
                    <a:pt x="20376" y="1402"/>
                    <a:pt x="20131" y="1485"/>
                    <a:pt x="19853" y="1527"/>
                  </a:cubicBezTo>
                  <a:cubicBezTo>
                    <a:pt x="19575" y="1569"/>
                    <a:pt x="19263" y="1569"/>
                    <a:pt x="18959" y="1569"/>
                  </a:cubicBezTo>
                  <a:cubicBezTo>
                    <a:pt x="18655" y="1569"/>
                    <a:pt x="18359" y="1569"/>
                    <a:pt x="18054" y="1569"/>
                  </a:cubicBezTo>
                  <a:cubicBezTo>
                    <a:pt x="17750" y="1569"/>
                    <a:pt x="17439" y="1569"/>
                    <a:pt x="17161" y="1506"/>
                  </a:cubicBezTo>
                  <a:cubicBezTo>
                    <a:pt x="16882" y="1443"/>
                    <a:pt x="16638" y="1318"/>
                    <a:pt x="16400" y="1193"/>
                  </a:cubicBezTo>
                  <a:cubicBezTo>
                    <a:pt x="16163" y="1068"/>
                    <a:pt x="15933" y="943"/>
                    <a:pt x="15703" y="839"/>
                  </a:cubicBezTo>
                  <a:cubicBezTo>
                    <a:pt x="15473" y="735"/>
                    <a:pt x="15243" y="651"/>
                    <a:pt x="14995" y="526"/>
                  </a:cubicBezTo>
                  <a:cubicBezTo>
                    <a:pt x="14746" y="401"/>
                    <a:pt x="14479" y="234"/>
                    <a:pt x="14205" y="130"/>
                  </a:cubicBezTo>
                  <a:cubicBezTo>
                    <a:pt x="13930" y="26"/>
                    <a:pt x="13648" y="-16"/>
                    <a:pt x="13378" y="5"/>
                  </a:cubicBezTo>
                  <a:cubicBezTo>
                    <a:pt x="13107" y="26"/>
                    <a:pt x="12847" y="109"/>
                    <a:pt x="12584" y="192"/>
                  </a:cubicBezTo>
                  <a:cubicBezTo>
                    <a:pt x="12321" y="276"/>
                    <a:pt x="12054" y="359"/>
                    <a:pt x="11787" y="443"/>
                  </a:cubicBezTo>
                  <a:cubicBezTo>
                    <a:pt x="11520" y="526"/>
                    <a:pt x="11252" y="609"/>
                    <a:pt x="10985" y="693"/>
                  </a:cubicBezTo>
                  <a:cubicBezTo>
                    <a:pt x="10718" y="776"/>
                    <a:pt x="10451" y="860"/>
                    <a:pt x="10214" y="943"/>
                  </a:cubicBezTo>
                  <a:cubicBezTo>
                    <a:pt x="9977" y="1026"/>
                    <a:pt x="9769" y="1110"/>
                    <a:pt x="9524" y="1172"/>
                  </a:cubicBezTo>
                  <a:cubicBezTo>
                    <a:pt x="9279" y="1235"/>
                    <a:pt x="8998" y="1277"/>
                    <a:pt x="8716" y="1277"/>
                  </a:cubicBezTo>
                  <a:cubicBezTo>
                    <a:pt x="8434" y="1277"/>
                    <a:pt x="8152" y="1235"/>
                    <a:pt x="7870" y="1235"/>
                  </a:cubicBezTo>
                  <a:cubicBezTo>
                    <a:pt x="7588" y="1235"/>
                    <a:pt x="7306" y="1277"/>
                    <a:pt x="7062" y="1298"/>
                  </a:cubicBezTo>
                  <a:cubicBezTo>
                    <a:pt x="6817" y="1318"/>
                    <a:pt x="6609" y="1318"/>
                    <a:pt x="6368" y="1277"/>
                  </a:cubicBezTo>
                  <a:cubicBezTo>
                    <a:pt x="6127" y="1235"/>
                    <a:pt x="5852" y="1152"/>
                    <a:pt x="5589" y="1172"/>
                  </a:cubicBezTo>
                  <a:cubicBezTo>
                    <a:pt x="5326" y="1193"/>
                    <a:pt x="5074" y="1318"/>
                    <a:pt x="4810" y="1402"/>
                  </a:cubicBezTo>
                  <a:cubicBezTo>
                    <a:pt x="4547" y="1485"/>
                    <a:pt x="4273" y="1527"/>
                    <a:pt x="4020" y="1569"/>
                  </a:cubicBezTo>
                  <a:cubicBezTo>
                    <a:pt x="3768" y="1610"/>
                    <a:pt x="3538" y="1652"/>
                    <a:pt x="3301" y="1715"/>
                  </a:cubicBezTo>
                  <a:cubicBezTo>
                    <a:pt x="3063" y="1777"/>
                    <a:pt x="2819" y="1860"/>
                    <a:pt x="2559" y="1881"/>
                  </a:cubicBezTo>
                  <a:cubicBezTo>
                    <a:pt x="2299" y="1902"/>
                    <a:pt x="2025" y="1860"/>
                    <a:pt x="1765" y="1819"/>
                  </a:cubicBezTo>
                  <a:cubicBezTo>
                    <a:pt x="1506" y="1777"/>
                    <a:pt x="1261" y="1735"/>
                    <a:pt x="1027" y="1715"/>
                  </a:cubicBezTo>
                  <a:cubicBezTo>
                    <a:pt x="794" y="1694"/>
                    <a:pt x="571" y="1694"/>
                    <a:pt x="423" y="1715"/>
                  </a:cubicBezTo>
                  <a:cubicBezTo>
                    <a:pt x="274" y="1735"/>
                    <a:pt x="200" y="1777"/>
                    <a:pt x="145" y="1798"/>
                  </a:cubicBezTo>
                  <a:cubicBezTo>
                    <a:pt x="89" y="1819"/>
                    <a:pt x="52" y="1819"/>
                    <a:pt x="30" y="1923"/>
                  </a:cubicBezTo>
                  <a:cubicBezTo>
                    <a:pt x="7" y="2027"/>
                    <a:pt x="0" y="2236"/>
                    <a:pt x="0" y="2799"/>
                  </a:cubicBezTo>
                  <a:cubicBezTo>
                    <a:pt x="0" y="3362"/>
                    <a:pt x="7" y="4279"/>
                    <a:pt x="41" y="5405"/>
                  </a:cubicBezTo>
                  <a:cubicBezTo>
                    <a:pt x="74" y="6531"/>
                    <a:pt x="134" y="7865"/>
                    <a:pt x="159" y="8970"/>
                  </a:cubicBezTo>
                  <a:cubicBezTo>
                    <a:pt x="185" y="10075"/>
                    <a:pt x="178" y="10951"/>
                    <a:pt x="159" y="11910"/>
                  </a:cubicBezTo>
                  <a:cubicBezTo>
                    <a:pt x="141" y="12869"/>
                    <a:pt x="111" y="13911"/>
                    <a:pt x="104" y="15037"/>
                  </a:cubicBezTo>
                  <a:cubicBezTo>
                    <a:pt x="96" y="16163"/>
                    <a:pt x="111" y="17372"/>
                    <a:pt x="145" y="18394"/>
                  </a:cubicBezTo>
                  <a:cubicBezTo>
                    <a:pt x="178" y="19416"/>
                    <a:pt x="230" y="20250"/>
                    <a:pt x="271" y="20750"/>
                  </a:cubicBezTo>
                  <a:cubicBezTo>
                    <a:pt x="312" y="21250"/>
                    <a:pt x="341" y="21417"/>
                    <a:pt x="412" y="21501"/>
                  </a:cubicBezTo>
                  <a:cubicBezTo>
                    <a:pt x="482" y="21584"/>
                    <a:pt x="593" y="21584"/>
                    <a:pt x="757" y="21417"/>
                  </a:cubicBezTo>
                  <a:cubicBezTo>
                    <a:pt x="920" y="21250"/>
                    <a:pt x="1135" y="20917"/>
                    <a:pt x="1283" y="20687"/>
                  </a:cubicBezTo>
                  <a:cubicBezTo>
                    <a:pt x="1432" y="20458"/>
                    <a:pt x="1513" y="20333"/>
                    <a:pt x="1565" y="20291"/>
                  </a:cubicBezTo>
                  <a:cubicBezTo>
                    <a:pt x="1617" y="20250"/>
                    <a:pt x="1639" y="20291"/>
                    <a:pt x="1662" y="203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2629" name="Drawing"/>
          <p:cNvGrpSpPr/>
          <p:nvPr/>
        </p:nvGrpSpPr>
        <p:grpSpPr>
          <a:xfrm>
            <a:off x="5300316" y="2476770"/>
            <a:ext cx="6816399" cy="4518591"/>
            <a:chOff x="0" y="0"/>
            <a:chExt cx="6816398" cy="4518589"/>
          </a:xfrm>
        </p:grpSpPr>
        <p:sp>
          <p:nvSpPr>
            <p:cNvPr id="2558" name="Shape"/>
            <p:cNvSpPr/>
            <p:nvPr/>
          </p:nvSpPr>
          <p:spPr>
            <a:xfrm>
              <a:off x="1376701" y="0"/>
              <a:ext cx="836451" cy="844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500" extrusionOk="0">
                  <a:moveTo>
                    <a:pt x="609" y="20542"/>
                  </a:moveTo>
                  <a:cubicBezTo>
                    <a:pt x="370" y="20305"/>
                    <a:pt x="131" y="20069"/>
                    <a:pt x="41" y="19595"/>
                  </a:cubicBezTo>
                  <a:cubicBezTo>
                    <a:pt x="-49" y="19122"/>
                    <a:pt x="11" y="18412"/>
                    <a:pt x="190" y="17435"/>
                  </a:cubicBezTo>
                  <a:cubicBezTo>
                    <a:pt x="370" y="16459"/>
                    <a:pt x="669" y="15216"/>
                    <a:pt x="938" y="13914"/>
                  </a:cubicBezTo>
                  <a:cubicBezTo>
                    <a:pt x="1208" y="12612"/>
                    <a:pt x="1447" y="11251"/>
                    <a:pt x="1626" y="10008"/>
                  </a:cubicBezTo>
                  <a:cubicBezTo>
                    <a:pt x="1806" y="8766"/>
                    <a:pt x="1926" y="7641"/>
                    <a:pt x="2135" y="6635"/>
                  </a:cubicBezTo>
                  <a:cubicBezTo>
                    <a:pt x="2344" y="5629"/>
                    <a:pt x="2644" y="4741"/>
                    <a:pt x="2763" y="4031"/>
                  </a:cubicBezTo>
                  <a:cubicBezTo>
                    <a:pt x="2883" y="3321"/>
                    <a:pt x="2823" y="2789"/>
                    <a:pt x="2943" y="2522"/>
                  </a:cubicBezTo>
                  <a:cubicBezTo>
                    <a:pt x="3062" y="2256"/>
                    <a:pt x="3362" y="2256"/>
                    <a:pt x="4139" y="2078"/>
                  </a:cubicBezTo>
                  <a:cubicBezTo>
                    <a:pt x="4917" y="1901"/>
                    <a:pt x="6174" y="1546"/>
                    <a:pt x="7281" y="1161"/>
                  </a:cubicBezTo>
                  <a:cubicBezTo>
                    <a:pt x="8388" y="776"/>
                    <a:pt x="9345" y="362"/>
                    <a:pt x="9973" y="155"/>
                  </a:cubicBezTo>
                  <a:cubicBezTo>
                    <a:pt x="10601" y="-52"/>
                    <a:pt x="10901" y="-52"/>
                    <a:pt x="11140" y="155"/>
                  </a:cubicBezTo>
                  <a:cubicBezTo>
                    <a:pt x="11379" y="362"/>
                    <a:pt x="11559" y="776"/>
                    <a:pt x="11888" y="1635"/>
                  </a:cubicBezTo>
                  <a:cubicBezTo>
                    <a:pt x="12217" y="2493"/>
                    <a:pt x="12696" y="3795"/>
                    <a:pt x="13174" y="5096"/>
                  </a:cubicBezTo>
                  <a:cubicBezTo>
                    <a:pt x="13653" y="6398"/>
                    <a:pt x="14132" y="7700"/>
                    <a:pt x="14820" y="9091"/>
                  </a:cubicBezTo>
                  <a:cubicBezTo>
                    <a:pt x="15508" y="10482"/>
                    <a:pt x="16405" y="11961"/>
                    <a:pt x="17243" y="13381"/>
                  </a:cubicBezTo>
                  <a:cubicBezTo>
                    <a:pt x="18081" y="14802"/>
                    <a:pt x="18858" y="16163"/>
                    <a:pt x="19487" y="17287"/>
                  </a:cubicBezTo>
                  <a:cubicBezTo>
                    <a:pt x="20115" y="18412"/>
                    <a:pt x="20594" y="19299"/>
                    <a:pt x="20953" y="19950"/>
                  </a:cubicBezTo>
                  <a:cubicBezTo>
                    <a:pt x="21312" y="20601"/>
                    <a:pt x="21551" y="21015"/>
                    <a:pt x="21521" y="21193"/>
                  </a:cubicBezTo>
                  <a:cubicBezTo>
                    <a:pt x="21491" y="21370"/>
                    <a:pt x="21192" y="21311"/>
                    <a:pt x="20594" y="21282"/>
                  </a:cubicBezTo>
                  <a:cubicBezTo>
                    <a:pt x="19995" y="21252"/>
                    <a:pt x="19098" y="21252"/>
                    <a:pt x="18499" y="21311"/>
                  </a:cubicBezTo>
                  <a:cubicBezTo>
                    <a:pt x="17901" y="21370"/>
                    <a:pt x="17602" y="21489"/>
                    <a:pt x="17333" y="21459"/>
                  </a:cubicBezTo>
                  <a:cubicBezTo>
                    <a:pt x="17063" y="21430"/>
                    <a:pt x="16824" y="21252"/>
                    <a:pt x="16704" y="21015"/>
                  </a:cubicBezTo>
                  <a:cubicBezTo>
                    <a:pt x="16585" y="20779"/>
                    <a:pt x="16585" y="20483"/>
                    <a:pt x="16345" y="19891"/>
                  </a:cubicBezTo>
                  <a:cubicBezTo>
                    <a:pt x="16106" y="19299"/>
                    <a:pt x="15627" y="18412"/>
                    <a:pt x="14999" y="17435"/>
                  </a:cubicBezTo>
                  <a:cubicBezTo>
                    <a:pt x="14371" y="16459"/>
                    <a:pt x="13593" y="15393"/>
                    <a:pt x="13174" y="14713"/>
                  </a:cubicBezTo>
                  <a:cubicBezTo>
                    <a:pt x="12755" y="14032"/>
                    <a:pt x="12696" y="13736"/>
                    <a:pt x="12546" y="13500"/>
                  </a:cubicBezTo>
                  <a:cubicBezTo>
                    <a:pt x="12396" y="13263"/>
                    <a:pt x="12157" y="13086"/>
                    <a:pt x="11589" y="12997"/>
                  </a:cubicBezTo>
                  <a:cubicBezTo>
                    <a:pt x="11020" y="12908"/>
                    <a:pt x="10123" y="12908"/>
                    <a:pt x="9524" y="12908"/>
                  </a:cubicBezTo>
                  <a:cubicBezTo>
                    <a:pt x="8926" y="12908"/>
                    <a:pt x="8627" y="12908"/>
                    <a:pt x="8328" y="12878"/>
                  </a:cubicBezTo>
                  <a:cubicBezTo>
                    <a:pt x="8029" y="12849"/>
                    <a:pt x="7729" y="12790"/>
                    <a:pt x="7580" y="12908"/>
                  </a:cubicBezTo>
                  <a:cubicBezTo>
                    <a:pt x="7430" y="13026"/>
                    <a:pt x="7430" y="13322"/>
                    <a:pt x="7400" y="14240"/>
                  </a:cubicBezTo>
                  <a:cubicBezTo>
                    <a:pt x="7370" y="15157"/>
                    <a:pt x="7311" y="16695"/>
                    <a:pt x="7221" y="17849"/>
                  </a:cubicBezTo>
                  <a:cubicBezTo>
                    <a:pt x="7131" y="19003"/>
                    <a:pt x="7011" y="19773"/>
                    <a:pt x="6981" y="20305"/>
                  </a:cubicBezTo>
                  <a:cubicBezTo>
                    <a:pt x="6952" y="20838"/>
                    <a:pt x="7011" y="21134"/>
                    <a:pt x="6892" y="21311"/>
                  </a:cubicBezTo>
                  <a:cubicBezTo>
                    <a:pt x="6772" y="21489"/>
                    <a:pt x="6473" y="21548"/>
                    <a:pt x="6234" y="21459"/>
                  </a:cubicBezTo>
                  <a:cubicBezTo>
                    <a:pt x="5994" y="21370"/>
                    <a:pt x="5815" y="21134"/>
                    <a:pt x="5186" y="20867"/>
                  </a:cubicBezTo>
                  <a:cubicBezTo>
                    <a:pt x="4558" y="20601"/>
                    <a:pt x="3481" y="20305"/>
                    <a:pt x="2793" y="20128"/>
                  </a:cubicBezTo>
                  <a:cubicBezTo>
                    <a:pt x="2105" y="19950"/>
                    <a:pt x="1806" y="19891"/>
                    <a:pt x="1776" y="19861"/>
                  </a:cubicBezTo>
                  <a:cubicBezTo>
                    <a:pt x="1746" y="19832"/>
                    <a:pt x="1985" y="19832"/>
                    <a:pt x="2225" y="1983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59" name="Shape"/>
            <p:cNvSpPr/>
            <p:nvPr/>
          </p:nvSpPr>
          <p:spPr>
            <a:xfrm>
              <a:off x="1616637" y="216769"/>
              <a:ext cx="187666" cy="192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317" extrusionOk="0">
                  <a:moveTo>
                    <a:pt x="1580" y="5888"/>
                  </a:moveTo>
                  <a:cubicBezTo>
                    <a:pt x="1317" y="4603"/>
                    <a:pt x="1054" y="3317"/>
                    <a:pt x="790" y="3317"/>
                  </a:cubicBezTo>
                  <a:cubicBezTo>
                    <a:pt x="527" y="3317"/>
                    <a:pt x="263" y="4603"/>
                    <a:pt x="132" y="7174"/>
                  </a:cubicBezTo>
                  <a:cubicBezTo>
                    <a:pt x="0" y="9746"/>
                    <a:pt x="0" y="13603"/>
                    <a:pt x="0" y="16174"/>
                  </a:cubicBezTo>
                  <a:cubicBezTo>
                    <a:pt x="0" y="18746"/>
                    <a:pt x="0" y="20031"/>
                    <a:pt x="659" y="20674"/>
                  </a:cubicBezTo>
                  <a:cubicBezTo>
                    <a:pt x="1317" y="21317"/>
                    <a:pt x="2634" y="21317"/>
                    <a:pt x="5532" y="21317"/>
                  </a:cubicBezTo>
                  <a:cubicBezTo>
                    <a:pt x="8429" y="21317"/>
                    <a:pt x="12907" y="21317"/>
                    <a:pt x="15937" y="21188"/>
                  </a:cubicBezTo>
                  <a:cubicBezTo>
                    <a:pt x="18966" y="21060"/>
                    <a:pt x="20546" y="20803"/>
                    <a:pt x="21073" y="20031"/>
                  </a:cubicBezTo>
                  <a:cubicBezTo>
                    <a:pt x="21600" y="19260"/>
                    <a:pt x="21073" y="17974"/>
                    <a:pt x="18702" y="15531"/>
                  </a:cubicBezTo>
                  <a:cubicBezTo>
                    <a:pt x="16332" y="13088"/>
                    <a:pt x="12117" y="9488"/>
                    <a:pt x="9483" y="7303"/>
                  </a:cubicBezTo>
                  <a:cubicBezTo>
                    <a:pt x="6849" y="5117"/>
                    <a:pt x="5795" y="4346"/>
                    <a:pt x="4741" y="3188"/>
                  </a:cubicBezTo>
                  <a:cubicBezTo>
                    <a:pt x="3688" y="2031"/>
                    <a:pt x="2634" y="488"/>
                    <a:pt x="2898" y="103"/>
                  </a:cubicBezTo>
                  <a:cubicBezTo>
                    <a:pt x="3161" y="-283"/>
                    <a:pt x="4741" y="488"/>
                    <a:pt x="6322" y="12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60" name="Shape"/>
            <p:cNvSpPr/>
            <p:nvPr/>
          </p:nvSpPr>
          <p:spPr>
            <a:xfrm>
              <a:off x="2297555" y="766991"/>
              <a:ext cx="160186" cy="130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7" h="20944" extrusionOk="0">
                  <a:moveTo>
                    <a:pt x="9348" y="5313"/>
                  </a:moveTo>
                  <a:cubicBezTo>
                    <a:pt x="8748" y="3451"/>
                    <a:pt x="8148" y="1589"/>
                    <a:pt x="9048" y="658"/>
                  </a:cubicBezTo>
                  <a:cubicBezTo>
                    <a:pt x="9948" y="-273"/>
                    <a:pt x="12348" y="-273"/>
                    <a:pt x="14598" y="1030"/>
                  </a:cubicBezTo>
                  <a:cubicBezTo>
                    <a:pt x="16848" y="2334"/>
                    <a:pt x="18948" y="4941"/>
                    <a:pt x="19998" y="8293"/>
                  </a:cubicBezTo>
                  <a:cubicBezTo>
                    <a:pt x="21048" y="11644"/>
                    <a:pt x="21048" y="15741"/>
                    <a:pt x="18648" y="18161"/>
                  </a:cubicBezTo>
                  <a:cubicBezTo>
                    <a:pt x="16248" y="20582"/>
                    <a:pt x="11448" y="21327"/>
                    <a:pt x="7698" y="20768"/>
                  </a:cubicBezTo>
                  <a:cubicBezTo>
                    <a:pt x="3948" y="20210"/>
                    <a:pt x="1248" y="18348"/>
                    <a:pt x="348" y="15741"/>
                  </a:cubicBezTo>
                  <a:cubicBezTo>
                    <a:pt x="-552" y="13134"/>
                    <a:pt x="348" y="9782"/>
                    <a:pt x="2448" y="7361"/>
                  </a:cubicBezTo>
                  <a:cubicBezTo>
                    <a:pt x="4548" y="4941"/>
                    <a:pt x="7848" y="3451"/>
                    <a:pt x="11148" y="196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61" name="Shape"/>
            <p:cNvSpPr/>
            <p:nvPr/>
          </p:nvSpPr>
          <p:spPr>
            <a:xfrm>
              <a:off x="1372490" y="2286000"/>
              <a:ext cx="666271" cy="813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38" extrusionOk="0">
                  <a:moveTo>
                    <a:pt x="0" y="1476"/>
                  </a:moveTo>
                  <a:cubicBezTo>
                    <a:pt x="75" y="2707"/>
                    <a:pt x="151" y="3938"/>
                    <a:pt x="301" y="5076"/>
                  </a:cubicBezTo>
                  <a:cubicBezTo>
                    <a:pt x="452" y="6215"/>
                    <a:pt x="677" y="7261"/>
                    <a:pt x="865" y="8246"/>
                  </a:cubicBezTo>
                  <a:cubicBezTo>
                    <a:pt x="1054" y="9230"/>
                    <a:pt x="1204" y="10153"/>
                    <a:pt x="1392" y="11384"/>
                  </a:cubicBezTo>
                  <a:cubicBezTo>
                    <a:pt x="1580" y="12615"/>
                    <a:pt x="1806" y="14153"/>
                    <a:pt x="1994" y="15384"/>
                  </a:cubicBezTo>
                  <a:cubicBezTo>
                    <a:pt x="2183" y="16615"/>
                    <a:pt x="2333" y="17538"/>
                    <a:pt x="2446" y="18307"/>
                  </a:cubicBezTo>
                  <a:cubicBezTo>
                    <a:pt x="2559" y="19076"/>
                    <a:pt x="2634" y="19692"/>
                    <a:pt x="2672" y="20184"/>
                  </a:cubicBezTo>
                  <a:cubicBezTo>
                    <a:pt x="2709" y="20676"/>
                    <a:pt x="2709" y="21046"/>
                    <a:pt x="2898" y="21261"/>
                  </a:cubicBezTo>
                  <a:cubicBezTo>
                    <a:pt x="3086" y="21476"/>
                    <a:pt x="3462" y="21538"/>
                    <a:pt x="4440" y="21538"/>
                  </a:cubicBezTo>
                  <a:cubicBezTo>
                    <a:pt x="5419" y="21538"/>
                    <a:pt x="6999" y="21476"/>
                    <a:pt x="8806" y="21200"/>
                  </a:cubicBezTo>
                  <a:cubicBezTo>
                    <a:pt x="10612" y="20923"/>
                    <a:pt x="12644" y="20430"/>
                    <a:pt x="14413" y="19815"/>
                  </a:cubicBezTo>
                  <a:cubicBezTo>
                    <a:pt x="16181" y="19200"/>
                    <a:pt x="17686" y="18461"/>
                    <a:pt x="18740" y="17907"/>
                  </a:cubicBezTo>
                  <a:cubicBezTo>
                    <a:pt x="19794" y="17353"/>
                    <a:pt x="20396" y="16984"/>
                    <a:pt x="20847" y="16338"/>
                  </a:cubicBezTo>
                  <a:cubicBezTo>
                    <a:pt x="21299" y="15692"/>
                    <a:pt x="21600" y="14769"/>
                    <a:pt x="21562" y="13876"/>
                  </a:cubicBezTo>
                  <a:cubicBezTo>
                    <a:pt x="21525" y="12984"/>
                    <a:pt x="21148" y="12123"/>
                    <a:pt x="20208" y="11538"/>
                  </a:cubicBezTo>
                  <a:cubicBezTo>
                    <a:pt x="19267" y="10953"/>
                    <a:pt x="17762" y="10646"/>
                    <a:pt x="16445" y="10492"/>
                  </a:cubicBezTo>
                  <a:cubicBezTo>
                    <a:pt x="15128" y="10338"/>
                    <a:pt x="13999" y="10338"/>
                    <a:pt x="13208" y="10369"/>
                  </a:cubicBezTo>
                  <a:cubicBezTo>
                    <a:pt x="12418" y="10400"/>
                    <a:pt x="11967" y="10461"/>
                    <a:pt x="11929" y="10430"/>
                  </a:cubicBezTo>
                  <a:cubicBezTo>
                    <a:pt x="11891" y="10400"/>
                    <a:pt x="12268" y="10276"/>
                    <a:pt x="12983" y="9969"/>
                  </a:cubicBezTo>
                  <a:cubicBezTo>
                    <a:pt x="13698" y="9661"/>
                    <a:pt x="14751" y="9169"/>
                    <a:pt x="15541" y="8676"/>
                  </a:cubicBezTo>
                  <a:cubicBezTo>
                    <a:pt x="16332" y="8184"/>
                    <a:pt x="16859" y="7692"/>
                    <a:pt x="17272" y="6984"/>
                  </a:cubicBezTo>
                  <a:cubicBezTo>
                    <a:pt x="17686" y="6276"/>
                    <a:pt x="17987" y="5353"/>
                    <a:pt x="18025" y="4430"/>
                  </a:cubicBezTo>
                  <a:cubicBezTo>
                    <a:pt x="18063" y="3507"/>
                    <a:pt x="17837" y="2584"/>
                    <a:pt x="17498" y="1876"/>
                  </a:cubicBezTo>
                  <a:cubicBezTo>
                    <a:pt x="17160" y="1169"/>
                    <a:pt x="16708" y="676"/>
                    <a:pt x="15918" y="369"/>
                  </a:cubicBezTo>
                  <a:cubicBezTo>
                    <a:pt x="15128" y="61"/>
                    <a:pt x="13999" y="-62"/>
                    <a:pt x="12531" y="30"/>
                  </a:cubicBezTo>
                  <a:cubicBezTo>
                    <a:pt x="11063" y="123"/>
                    <a:pt x="9257" y="430"/>
                    <a:pt x="7790" y="646"/>
                  </a:cubicBezTo>
                  <a:cubicBezTo>
                    <a:pt x="6322" y="861"/>
                    <a:pt x="5193" y="984"/>
                    <a:pt x="4440" y="1046"/>
                  </a:cubicBezTo>
                  <a:cubicBezTo>
                    <a:pt x="3688" y="1107"/>
                    <a:pt x="3311" y="1107"/>
                    <a:pt x="2785" y="1200"/>
                  </a:cubicBezTo>
                  <a:cubicBezTo>
                    <a:pt x="2258" y="1292"/>
                    <a:pt x="1580" y="1476"/>
                    <a:pt x="1505" y="1661"/>
                  </a:cubicBezTo>
                  <a:cubicBezTo>
                    <a:pt x="1430" y="1846"/>
                    <a:pt x="1957" y="2030"/>
                    <a:pt x="2484" y="22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62" name="Shape"/>
            <p:cNvSpPr/>
            <p:nvPr/>
          </p:nvSpPr>
          <p:spPr>
            <a:xfrm>
              <a:off x="1567808" y="2446410"/>
              <a:ext cx="165742" cy="15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094" extrusionOk="0">
                  <a:moveTo>
                    <a:pt x="2700" y="4696"/>
                  </a:moveTo>
                  <a:cubicBezTo>
                    <a:pt x="1500" y="3757"/>
                    <a:pt x="300" y="2817"/>
                    <a:pt x="450" y="2348"/>
                  </a:cubicBezTo>
                  <a:cubicBezTo>
                    <a:pt x="600" y="1878"/>
                    <a:pt x="2100" y="1878"/>
                    <a:pt x="4500" y="1409"/>
                  </a:cubicBezTo>
                  <a:cubicBezTo>
                    <a:pt x="6900" y="939"/>
                    <a:pt x="10200" y="0"/>
                    <a:pt x="13200" y="0"/>
                  </a:cubicBezTo>
                  <a:cubicBezTo>
                    <a:pt x="16200" y="0"/>
                    <a:pt x="18900" y="939"/>
                    <a:pt x="20250" y="2974"/>
                  </a:cubicBezTo>
                  <a:cubicBezTo>
                    <a:pt x="21600" y="5009"/>
                    <a:pt x="21600" y="8139"/>
                    <a:pt x="21000" y="11113"/>
                  </a:cubicBezTo>
                  <a:cubicBezTo>
                    <a:pt x="20400" y="14087"/>
                    <a:pt x="19200" y="16904"/>
                    <a:pt x="17250" y="18783"/>
                  </a:cubicBezTo>
                  <a:cubicBezTo>
                    <a:pt x="15300" y="20661"/>
                    <a:pt x="12600" y="21600"/>
                    <a:pt x="10500" y="20817"/>
                  </a:cubicBezTo>
                  <a:cubicBezTo>
                    <a:pt x="8400" y="20035"/>
                    <a:pt x="6900" y="17530"/>
                    <a:pt x="5250" y="13774"/>
                  </a:cubicBezTo>
                  <a:cubicBezTo>
                    <a:pt x="3600" y="10017"/>
                    <a:pt x="1800" y="50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63" name="Shape"/>
            <p:cNvSpPr/>
            <p:nvPr/>
          </p:nvSpPr>
          <p:spPr>
            <a:xfrm>
              <a:off x="1609662" y="2788216"/>
              <a:ext cx="228921" cy="159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461" extrusionOk="0">
                  <a:moveTo>
                    <a:pt x="3240" y="8452"/>
                  </a:moveTo>
                  <a:cubicBezTo>
                    <a:pt x="3240" y="6887"/>
                    <a:pt x="3240" y="5322"/>
                    <a:pt x="3780" y="4383"/>
                  </a:cubicBezTo>
                  <a:cubicBezTo>
                    <a:pt x="4320" y="3443"/>
                    <a:pt x="5400" y="3130"/>
                    <a:pt x="7560" y="2974"/>
                  </a:cubicBezTo>
                  <a:cubicBezTo>
                    <a:pt x="9720" y="2817"/>
                    <a:pt x="12960" y="2817"/>
                    <a:pt x="15120" y="2661"/>
                  </a:cubicBezTo>
                  <a:cubicBezTo>
                    <a:pt x="17280" y="2504"/>
                    <a:pt x="18360" y="2191"/>
                    <a:pt x="19440" y="3287"/>
                  </a:cubicBezTo>
                  <a:cubicBezTo>
                    <a:pt x="20520" y="4383"/>
                    <a:pt x="21600" y="6887"/>
                    <a:pt x="21168" y="9078"/>
                  </a:cubicBezTo>
                  <a:cubicBezTo>
                    <a:pt x="20736" y="11270"/>
                    <a:pt x="18792" y="13148"/>
                    <a:pt x="16740" y="14870"/>
                  </a:cubicBezTo>
                  <a:cubicBezTo>
                    <a:pt x="14688" y="16591"/>
                    <a:pt x="12528" y="18157"/>
                    <a:pt x="10800" y="19409"/>
                  </a:cubicBezTo>
                  <a:cubicBezTo>
                    <a:pt x="9072" y="20661"/>
                    <a:pt x="7776" y="21600"/>
                    <a:pt x="6804" y="21443"/>
                  </a:cubicBezTo>
                  <a:cubicBezTo>
                    <a:pt x="5832" y="21287"/>
                    <a:pt x="5184" y="20035"/>
                    <a:pt x="4860" y="17843"/>
                  </a:cubicBezTo>
                  <a:cubicBezTo>
                    <a:pt x="4536" y="15652"/>
                    <a:pt x="4536" y="12522"/>
                    <a:pt x="4428" y="9548"/>
                  </a:cubicBezTo>
                  <a:cubicBezTo>
                    <a:pt x="4320" y="6574"/>
                    <a:pt x="4104" y="3757"/>
                    <a:pt x="3348" y="2191"/>
                  </a:cubicBezTo>
                  <a:cubicBezTo>
                    <a:pt x="2592" y="626"/>
                    <a:pt x="1296" y="3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64" name="Shape"/>
            <p:cNvSpPr/>
            <p:nvPr/>
          </p:nvSpPr>
          <p:spPr>
            <a:xfrm>
              <a:off x="2119896" y="2958833"/>
              <a:ext cx="135281" cy="149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326" extrusionOk="0">
                  <a:moveTo>
                    <a:pt x="19283" y="1537"/>
                  </a:moveTo>
                  <a:cubicBezTo>
                    <a:pt x="17483" y="872"/>
                    <a:pt x="15683" y="207"/>
                    <a:pt x="15683" y="41"/>
                  </a:cubicBezTo>
                  <a:cubicBezTo>
                    <a:pt x="15683" y="-125"/>
                    <a:pt x="17483" y="207"/>
                    <a:pt x="18743" y="1204"/>
                  </a:cubicBezTo>
                  <a:cubicBezTo>
                    <a:pt x="20003" y="2201"/>
                    <a:pt x="20723" y="3863"/>
                    <a:pt x="20903" y="6853"/>
                  </a:cubicBezTo>
                  <a:cubicBezTo>
                    <a:pt x="21083" y="9844"/>
                    <a:pt x="20723" y="14164"/>
                    <a:pt x="18923" y="16989"/>
                  </a:cubicBezTo>
                  <a:cubicBezTo>
                    <a:pt x="17123" y="19813"/>
                    <a:pt x="13883" y="21143"/>
                    <a:pt x="10643" y="21309"/>
                  </a:cubicBezTo>
                  <a:cubicBezTo>
                    <a:pt x="7403" y="21475"/>
                    <a:pt x="4163" y="20478"/>
                    <a:pt x="2183" y="18817"/>
                  </a:cubicBezTo>
                  <a:cubicBezTo>
                    <a:pt x="203" y="17155"/>
                    <a:pt x="-517" y="14829"/>
                    <a:pt x="383" y="12170"/>
                  </a:cubicBezTo>
                  <a:cubicBezTo>
                    <a:pt x="1283" y="9512"/>
                    <a:pt x="3803" y="6521"/>
                    <a:pt x="5423" y="4195"/>
                  </a:cubicBezTo>
                  <a:cubicBezTo>
                    <a:pt x="7043" y="1869"/>
                    <a:pt x="7763" y="207"/>
                    <a:pt x="7403" y="41"/>
                  </a:cubicBezTo>
                  <a:cubicBezTo>
                    <a:pt x="7043" y="-125"/>
                    <a:pt x="5603" y="1204"/>
                    <a:pt x="4163" y="253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2565" name="Line Shape" descr="Line Shape"/>
            <p:cNvPicPr>
              <a:picLocks/>
            </p:cNvPicPr>
            <p:nvPr/>
          </p:nvPicPr>
          <p:blipFill>
            <a:blip r:embed="rId97"/>
            <a:stretch>
              <a:fillRect/>
            </a:stretch>
          </p:blipFill>
          <p:spPr>
            <a:xfrm>
              <a:off x="5956" y="106829"/>
              <a:ext cx="285584" cy="4098713"/>
            </a:xfrm>
            <a:prstGeom prst="rect">
              <a:avLst/>
            </a:prstGeom>
            <a:effectLst/>
          </p:spPr>
        </p:pic>
        <p:pic>
          <p:nvPicPr>
            <p:cNvPr id="2567" name="Line Shape" descr="Line Shape"/>
            <p:cNvPicPr>
              <a:picLocks/>
            </p:cNvPicPr>
            <p:nvPr/>
          </p:nvPicPr>
          <p:blipFill>
            <a:blip r:embed="rId98"/>
            <a:stretch>
              <a:fillRect/>
            </a:stretch>
          </p:blipFill>
          <p:spPr>
            <a:xfrm>
              <a:off x="844397" y="546443"/>
              <a:ext cx="105177" cy="374902"/>
            </a:xfrm>
            <a:prstGeom prst="rect">
              <a:avLst/>
            </a:prstGeom>
            <a:effectLst/>
          </p:spPr>
        </p:pic>
        <p:pic>
          <p:nvPicPr>
            <p:cNvPr id="2569" name="Line Shape" descr="Line Shape"/>
            <p:cNvPicPr>
              <a:picLocks/>
            </p:cNvPicPr>
            <p:nvPr/>
          </p:nvPicPr>
          <p:blipFill>
            <a:blip r:embed="rId99"/>
            <a:stretch>
              <a:fillRect/>
            </a:stretch>
          </p:blipFill>
          <p:spPr>
            <a:xfrm>
              <a:off x="684087" y="478405"/>
              <a:ext cx="455682" cy="550306"/>
            </a:xfrm>
            <a:prstGeom prst="rect">
              <a:avLst/>
            </a:prstGeom>
            <a:effectLst/>
          </p:spPr>
        </p:pic>
        <p:sp>
          <p:nvSpPr>
            <p:cNvPr id="2571" name="Line"/>
            <p:cNvSpPr/>
            <p:nvPr/>
          </p:nvSpPr>
          <p:spPr>
            <a:xfrm>
              <a:off x="219187" y="391771"/>
              <a:ext cx="455742" cy="289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21600" y="21537"/>
                  </a:moveTo>
                  <a:cubicBezTo>
                    <a:pt x="20167" y="20155"/>
                    <a:pt x="18735" y="18772"/>
                    <a:pt x="16806" y="16871"/>
                  </a:cubicBezTo>
                  <a:cubicBezTo>
                    <a:pt x="14878" y="14971"/>
                    <a:pt x="12453" y="12551"/>
                    <a:pt x="10249" y="10478"/>
                  </a:cubicBezTo>
                  <a:cubicBezTo>
                    <a:pt x="8045" y="8404"/>
                    <a:pt x="6061" y="6676"/>
                    <a:pt x="4573" y="5294"/>
                  </a:cubicBezTo>
                  <a:cubicBezTo>
                    <a:pt x="3086" y="3911"/>
                    <a:pt x="2094" y="2875"/>
                    <a:pt x="1322" y="2183"/>
                  </a:cubicBezTo>
                  <a:cubicBezTo>
                    <a:pt x="551" y="1492"/>
                    <a:pt x="0" y="1147"/>
                    <a:pt x="0" y="801"/>
                  </a:cubicBezTo>
                  <a:cubicBezTo>
                    <a:pt x="0" y="455"/>
                    <a:pt x="551" y="110"/>
                    <a:pt x="1653" y="23"/>
                  </a:cubicBezTo>
                  <a:cubicBezTo>
                    <a:pt x="2755" y="-63"/>
                    <a:pt x="4408" y="110"/>
                    <a:pt x="5731" y="196"/>
                  </a:cubicBezTo>
                  <a:cubicBezTo>
                    <a:pt x="7053" y="283"/>
                    <a:pt x="8045" y="283"/>
                    <a:pt x="8210" y="455"/>
                  </a:cubicBezTo>
                  <a:cubicBezTo>
                    <a:pt x="8376" y="628"/>
                    <a:pt x="7714" y="974"/>
                    <a:pt x="7053" y="13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72" name="Line"/>
            <p:cNvSpPr/>
            <p:nvPr/>
          </p:nvSpPr>
          <p:spPr>
            <a:xfrm>
              <a:off x="207561" y="430454"/>
              <a:ext cx="76732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73" name="Line"/>
            <p:cNvSpPr/>
            <p:nvPr/>
          </p:nvSpPr>
          <p:spPr>
            <a:xfrm>
              <a:off x="0" y="274288"/>
              <a:ext cx="111242" cy="93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9" h="21159" extrusionOk="0">
                  <a:moveTo>
                    <a:pt x="11578" y="16418"/>
                  </a:moveTo>
                  <a:cubicBezTo>
                    <a:pt x="10256" y="14310"/>
                    <a:pt x="8933" y="12203"/>
                    <a:pt x="8492" y="9832"/>
                  </a:cubicBezTo>
                  <a:cubicBezTo>
                    <a:pt x="8051" y="7461"/>
                    <a:pt x="8492" y="4827"/>
                    <a:pt x="9815" y="3510"/>
                  </a:cubicBezTo>
                  <a:cubicBezTo>
                    <a:pt x="11137" y="2193"/>
                    <a:pt x="13341" y="2193"/>
                    <a:pt x="14884" y="3510"/>
                  </a:cubicBezTo>
                  <a:cubicBezTo>
                    <a:pt x="16427" y="4827"/>
                    <a:pt x="17309" y="7461"/>
                    <a:pt x="17970" y="10622"/>
                  </a:cubicBezTo>
                  <a:cubicBezTo>
                    <a:pt x="18631" y="13783"/>
                    <a:pt x="19072" y="17471"/>
                    <a:pt x="18190" y="19315"/>
                  </a:cubicBezTo>
                  <a:cubicBezTo>
                    <a:pt x="17309" y="21159"/>
                    <a:pt x="15105" y="21159"/>
                    <a:pt x="12901" y="21159"/>
                  </a:cubicBezTo>
                  <a:cubicBezTo>
                    <a:pt x="10696" y="21159"/>
                    <a:pt x="8492" y="21159"/>
                    <a:pt x="6288" y="20896"/>
                  </a:cubicBezTo>
                  <a:cubicBezTo>
                    <a:pt x="4084" y="20632"/>
                    <a:pt x="1880" y="20105"/>
                    <a:pt x="778" y="18525"/>
                  </a:cubicBezTo>
                  <a:cubicBezTo>
                    <a:pt x="-324" y="16944"/>
                    <a:pt x="-324" y="14310"/>
                    <a:pt x="1219" y="11149"/>
                  </a:cubicBezTo>
                  <a:cubicBezTo>
                    <a:pt x="2762" y="7988"/>
                    <a:pt x="5847" y="4300"/>
                    <a:pt x="8492" y="2193"/>
                  </a:cubicBezTo>
                  <a:cubicBezTo>
                    <a:pt x="11137" y="86"/>
                    <a:pt x="13341" y="-441"/>
                    <a:pt x="15105" y="349"/>
                  </a:cubicBezTo>
                  <a:cubicBezTo>
                    <a:pt x="16868" y="1139"/>
                    <a:pt x="18190" y="3247"/>
                    <a:pt x="19072" y="5618"/>
                  </a:cubicBezTo>
                  <a:cubicBezTo>
                    <a:pt x="19954" y="7988"/>
                    <a:pt x="20394" y="10622"/>
                    <a:pt x="19733" y="12730"/>
                  </a:cubicBezTo>
                  <a:cubicBezTo>
                    <a:pt x="19072" y="14837"/>
                    <a:pt x="17309" y="16418"/>
                    <a:pt x="15325" y="17471"/>
                  </a:cubicBezTo>
                  <a:cubicBezTo>
                    <a:pt x="13341" y="18525"/>
                    <a:pt x="11137" y="19052"/>
                    <a:pt x="8933" y="18788"/>
                  </a:cubicBezTo>
                  <a:cubicBezTo>
                    <a:pt x="6729" y="18525"/>
                    <a:pt x="4525" y="17471"/>
                    <a:pt x="3203" y="15627"/>
                  </a:cubicBezTo>
                  <a:cubicBezTo>
                    <a:pt x="1880" y="13783"/>
                    <a:pt x="1439" y="11149"/>
                    <a:pt x="3203" y="8515"/>
                  </a:cubicBezTo>
                  <a:cubicBezTo>
                    <a:pt x="4966" y="5881"/>
                    <a:pt x="8933" y="3247"/>
                    <a:pt x="12019" y="1930"/>
                  </a:cubicBezTo>
                  <a:cubicBezTo>
                    <a:pt x="15105" y="613"/>
                    <a:pt x="17309" y="613"/>
                    <a:pt x="18852" y="2457"/>
                  </a:cubicBezTo>
                  <a:cubicBezTo>
                    <a:pt x="20394" y="4300"/>
                    <a:pt x="21276" y="7988"/>
                    <a:pt x="21056" y="10886"/>
                  </a:cubicBezTo>
                  <a:cubicBezTo>
                    <a:pt x="20835" y="13783"/>
                    <a:pt x="19513" y="15891"/>
                    <a:pt x="17529" y="16944"/>
                  </a:cubicBezTo>
                  <a:cubicBezTo>
                    <a:pt x="15545" y="17998"/>
                    <a:pt x="12900" y="17998"/>
                    <a:pt x="10256" y="179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2574" name="Line Shape" descr="Line Shape"/>
            <p:cNvPicPr>
              <a:picLocks/>
            </p:cNvPicPr>
            <p:nvPr/>
          </p:nvPicPr>
          <p:blipFill>
            <a:blip r:embed="rId100"/>
            <a:stretch>
              <a:fillRect/>
            </a:stretch>
          </p:blipFill>
          <p:spPr>
            <a:xfrm>
              <a:off x="941092" y="2980937"/>
              <a:ext cx="106141" cy="367926"/>
            </a:xfrm>
            <a:prstGeom prst="rect">
              <a:avLst/>
            </a:prstGeom>
            <a:effectLst/>
          </p:spPr>
        </p:pic>
        <p:pic>
          <p:nvPicPr>
            <p:cNvPr id="2576" name="Line Shape" descr="Line Shape"/>
            <p:cNvPicPr>
              <a:picLocks/>
            </p:cNvPicPr>
            <p:nvPr/>
          </p:nvPicPr>
          <p:blipFill>
            <a:blip r:embed="rId101"/>
            <a:stretch>
              <a:fillRect/>
            </a:stretch>
          </p:blipFill>
          <p:spPr>
            <a:xfrm>
              <a:off x="769935" y="2885159"/>
              <a:ext cx="470203" cy="546373"/>
            </a:xfrm>
            <a:prstGeom prst="rect">
              <a:avLst/>
            </a:prstGeom>
            <a:effectLst/>
          </p:spPr>
        </p:pic>
        <p:sp>
          <p:nvSpPr>
            <p:cNvPr id="2578" name="Line"/>
            <p:cNvSpPr/>
            <p:nvPr/>
          </p:nvSpPr>
          <p:spPr>
            <a:xfrm>
              <a:off x="132418" y="3445220"/>
              <a:ext cx="136523" cy="12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053" extrusionOk="0">
                  <a:moveTo>
                    <a:pt x="13794" y="5571"/>
                  </a:moveTo>
                  <a:cubicBezTo>
                    <a:pt x="13434" y="3642"/>
                    <a:pt x="13074" y="1714"/>
                    <a:pt x="13794" y="749"/>
                  </a:cubicBezTo>
                  <a:cubicBezTo>
                    <a:pt x="14514" y="-215"/>
                    <a:pt x="16314" y="-215"/>
                    <a:pt x="17754" y="556"/>
                  </a:cubicBezTo>
                  <a:cubicBezTo>
                    <a:pt x="19194" y="1328"/>
                    <a:pt x="20274" y="2871"/>
                    <a:pt x="20814" y="5764"/>
                  </a:cubicBezTo>
                  <a:cubicBezTo>
                    <a:pt x="21354" y="8656"/>
                    <a:pt x="21354" y="12899"/>
                    <a:pt x="19734" y="15792"/>
                  </a:cubicBezTo>
                  <a:cubicBezTo>
                    <a:pt x="18114" y="18685"/>
                    <a:pt x="14874" y="20228"/>
                    <a:pt x="12354" y="20806"/>
                  </a:cubicBezTo>
                  <a:cubicBezTo>
                    <a:pt x="9834" y="21385"/>
                    <a:pt x="8034" y="20999"/>
                    <a:pt x="6054" y="19071"/>
                  </a:cubicBezTo>
                  <a:cubicBezTo>
                    <a:pt x="4074" y="17142"/>
                    <a:pt x="1914" y="13671"/>
                    <a:pt x="834" y="10971"/>
                  </a:cubicBezTo>
                  <a:cubicBezTo>
                    <a:pt x="-246" y="8271"/>
                    <a:pt x="-246" y="6342"/>
                    <a:pt x="654" y="4992"/>
                  </a:cubicBezTo>
                  <a:cubicBezTo>
                    <a:pt x="1554" y="3642"/>
                    <a:pt x="3354" y="2871"/>
                    <a:pt x="5874" y="3064"/>
                  </a:cubicBezTo>
                  <a:cubicBezTo>
                    <a:pt x="8394" y="3256"/>
                    <a:pt x="11634" y="4414"/>
                    <a:pt x="13794" y="5764"/>
                  </a:cubicBezTo>
                  <a:cubicBezTo>
                    <a:pt x="15954" y="7114"/>
                    <a:pt x="17034" y="8656"/>
                    <a:pt x="17574" y="10392"/>
                  </a:cubicBezTo>
                  <a:cubicBezTo>
                    <a:pt x="18114" y="12128"/>
                    <a:pt x="18114" y="14056"/>
                    <a:pt x="17214" y="15214"/>
                  </a:cubicBezTo>
                  <a:cubicBezTo>
                    <a:pt x="16314" y="16371"/>
                    <a:pt x="14514" y="16756"/>
                    <a:pt x="12714" y="16949"/>
                  </a:cubicBezTo>
                  <a:cubicBezTo>
                    <a:pt x="10914" y="17142"/>
                    <a:pt x="9114" y="17142"/>
                    <a:pt x="7314" y="16949"/>
                  </a:cubicBezTo>
                  <a:cubicBezTo>
                    <a:pt x="5514" y="16756"/>
                    <a:pt x="3714" y="16371"/>
                    <a:pt x="2454" y="15214"/>
                  </a:cubicBezTo>
                  <a:cubicBezTo>
                    <a:pt x="1194" y="14056"/>
                    <a:pt x="474" y="12128"/>
                    <a:pt x="834" y="10585"/>
                  </a:cubicBezTo>
                  <a:cubicBezTo>
                    <a:pt x="1194" y="9042"/>
                    <a:pt x="2634" y="7885"/>
                    <a:pt x="5514" y="7114"/>
                  </a:cubicBezTo>
                  <a:cubicBezTo>
                    <a:pt x="8394" y="6342"/>
                    <a:pt x="12714" y="5956"/>
                    <a:pt x="15234" y="6728"/>
                  </a:cubicBezTo>
                  <a:cubicBezTo>
                    <a:pt x="17754" y="7499"/>
                    <a:pt x="18474" y="9428"/>
                    <a:pt x="18294" y="11164"/>
                  </a:cubicBezTo>
                  <a:cubicBezTo>
                    <a:pt x="18114" y="12899"/>
                    <a:pt x="17034" y="14442"/>
                    <a:pt x="15954" y="159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79" name="Line"/>
            <p:cNvSpPr/>
            <p:nvPr/>
          </p:nvSpPr>
          <p:spPr>
            <a:xfrm>
              <a:off x="446640" y="3248607"/>
              <a:ext cx="318972" cy="162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250" extrusionOk="0">
                  <a:moveTo>
                    <a:pt x="21472" y="1825"/>
                  </a:moveTo>
                  <a:cubicBezTo>
                    <a:pt x="18811" y="5172"/>
                    <a:pt x="16150" y="8518"/>
                    <a:pt x="13724" y="11104"/>
                  </a:cubicBezTo>
                  <a:cubicBezTo>
                    <a:pt x="11298" y="13690"/>
                    <a:pt x="9107" y="15516"/>
                    <a:pt x="7229" y="17037"/>
                  </a:cubicBezTo>
                  <a:cubicBezTo>
                    <a:pt x="5350" y="18558"/>
                    <a:pt x="3785" y="19775"/>
                    <a:pt x="2611" y="20535"/>
                  </a:cubicBezTo>
                  <a:cubicBezTo>
                    <a:pt x="1437" y="21296"/>
                    <a:pt x="655" y="21600"/>
                    <a:pt x="263" y="20687"/>
                  </a:cubicBezTo>
                  <a:cubicBezTo>
                    <a:pt x="-128" y="19775"/>
                    <a:pt x="-128" y="17645"/>
                    <a:pt x="576" y="15363"/>
                  </a:cubicBezTo>
                  <a:cubicBezTo>
                    <a:pt x="1281" y="13082"/>
                    <a:pt x="2689" y="10648"/>
                    <a:pt x="3785" y="9127"/>
                  </a:cubicBezTo>
                  <a:cubicBezTo>
                    <a:pt x="4881" y="7606"/>
                    <a:pt x="5663" y="6997"/>
                    <a:pt x="6368" y="6237"/>
                  </a:cubicBezTo>
                  <a:cubicBezTo>
                    <a:pt x="7072" y="5476"/>
                    <a:pt x="7698" y="4563"/>
                    <a:pt x="8011" y="3194"/>
                  </a:cubicBezTo>
                  <a:cubicBezTo>
                    <a:pt x="8324" y="1825"/>
                    <a:pt x="8324" y="0"/>
                    <a:pt x="8246" y="0"/>
                  </a:cubicBezTo>
                  <a:cubicBezTo>
                    <a:pt x="8168" y="0"/>
                    <a:pt x="8011" y="1825"/>
                    <a:pt x="7855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80" name="Line"/>
            <p:cNvSpPr/>
            <p:nvPr/>
          </p:nvSpPr>
          <p:spPr>
            <a:xfrm>
              <a:off x="472634" y="3450900"/>
              <a:ext cx="236078" cy="59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93" extrusionOk="0">
                  <a:moveTo>
                    <a:pt x="0" y="0"/>
                  </a:moveTo>
                  <a:cubicBezTo>
                    <a:pt x="5082" y="4154"/>
                    <a:pt x="10165" y="8308"/>
                    <a:pt x="13235" y="10800"/>
                  </a:cubicBezTo>
                  <a:cubicBezTo>
                    <a:pt x="16306" y="13292"/>
                    <a:pt x="17365" y="14123"/>
                    <a:pt x="18635" y="15369"/>
                  </a:cubicBezTo>
                  <a:cubicBezTo>
                    <a:pt x="19906" y="16615"/>
                    <a:pt x="21388" y="18277"/>
                    <a:pt x="21494" y="19523"/>
                  </a:cubicBezTo>
                  <a:cubicBezTo>
                    <a:pt x="21600" y="20769"/>
                    <a:pt x="20329" y="21600"/>
                    <a:pt x="19059" y="21185"/>
                  </a:cubicBezTo>
                  <a:cubicBezTo>
                    <a:pt x="17788" y="20769"/>
                    <a:pt x="16518" y="19108"/>
                    <a:pt x="15247" y="174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2581" name="Line Line" descr="Line Line"/>
            <p:cNvPicPr>
              <a:picLocks/>
            </p:cNvPicPr>
            <p:nvPr/>
          </p:nvPicPr>
          <p:blipFill>
            <a:blip r:embed="rId102"/>
            <a:stretch>
              <a:fillRect/>
            </a:stretch>
          </p:blipFill>
          <p:spPr>
            <a:xfrm>
              <a:off x="2862949" y="3052304"/>
              <a:ext cx="177801" cy="88901"/>
            </a:xfrm>
            <a:prstGeom prst="rect">
              <a:avLst/>
            </a:prstGeom>
            <a:effectLst/>
          </p:spPr>
        </p:pic>
        <p:pic>
          <p:nvPicPr>
            <p:cNvPr id="2583" name="Line Shape" descr="Line Shape"/>
            <p:cNvPicPr>
              <a:picLocks/>
            </p:cNvPicPr>
            <p:nvPr/>
          </p:nvPicPr>
          <p:blipFill>
            <a:blip r:embed="rId103"/>
            <a:stretch>
              <a:fillRect/>
            </a:stretch>
          </p:blipFill>
          <p:spPr>
            <a:xfrm>
              <a:off x="2820108" y="3023065"/>
              <a:ext cx="355478" cy="418093"/>
            </a:xfrm>
            <a:prstGeom prst="rect">
              <a:avLst/>
            </a:prstGeom>
            <a:effectLst/>
          </p:spPr>
        </p:pic>
        <p:pic>
          <p:nvPicPr>
            <p:cNvPr id="2585" name="Line Shape" descr="Line Shape"/>
            <p:cNvPicPr>
              <a:picLocks/>
            </p:cNvPicPr>
            <p:nvPr/>
          </p:nvPicPr>
          <p:blipFill>
            <a:blip r:embed="rId104"/>
            <a:stretch>
              <a:fillRect/>
            </a:stretch>
          </p:blipFill>
          <p:spPr>
            <a:xfrm>
              <a:off x="2619763" y="2906039"/>
              <a:ext cx="866393" cy="703622"/>
            </a:xfrm>
            <a:prstGeom prst="rect">
              <a:avLst/>
            </a:prstGeom>
            <a:effectLst/>
          </p:spPr>
        </p:pic>
        <p:pic>
          <p:nvPicPr>
            <p:cNvPr id="2587" name="Line Shape" descr="Line Shape"/>
            <p:cNvPicPr>
              <a:picLocks/>
            </p:cNvPicPr>
            <p:nvPr/>
          </p:nvPicPr>
          <p:blipFill>
            <a:blip r:embed="rId105"/>
            <a:stretch>
              <a:fillRect/>
            </a:stretch>
          </p:blipFill>
          <p:spPr>
            <a:xfrm>
              <a:off x="3637806" y="3010153"/>
              <a:ext cx="340858" cy="446946"/>
            </a:xfrm>
            <a:prstGeom prst="rect">
              <a:avLst/>
            </a:prstGeom>
            <a:effectLst/>
          </p:spPr>
        </p:pic>
        <p:pic>
          <p:nvPicPr>
            <p:cNvPr id="2589" name="Line Shape" descr="Line Shape"/>
            <p:cNvPicPr>
              <a:picLocks/>
            </p:cNvPicPr>
            <p:nvPr/>
          </p:nvPicPr>
          <p:blipFill>
            <a:blip r:embed="rId106"/>
            <a:stretch>
              <a:fillRect/>
            </a:stretch>
          </p:blipFill>
          <p:spPr>
            <a:xfrm>
              <a:off x="4025825" y="2879198"/>
              <a:ext cx="323747" cy="620425"/>
            </a:xfrm>
            <a:prstGeom prst="rect">
              <a:avLst/>
            </a:prstGeom>
            <a:effectLst/>
          </p:spPr>
        </p:pic>
        <p:pic>
          <p:nvPicPr>
            <p:cNvPr id="2591" name="Line Shape" descr="Line Shape"/>
            <p:cNvPicPr>
              <a:picLocks/>
            </p:cNvPicPr>
            <p:nvPr/>
          </p:nvPicPr>
          <p:blipFill>
            <a:blip r:embed="rId107"/>
            <a:stretch>
              <a:fillRect/>
            </a:stretch>
          </p:blipFill>
          <p:spPr>
            <a:xfrm>
              <a:off x="4367380" y="3141865"/>
              <a:ext cx="303071" cy="316078"/>
            </a:xfrm>
            <a:prstGeom prst="rect">
              <a:avLst/>
            </a:prstGeom>
            <a:effectLst/>
          </p:spPr>
        </p:pic>
        <p:pic>
          <p:nvPicPr>
            <p:cNvPr id="2593" name="Line Shape" descr="Line Shape"/>
            <p:cNvPicPr>
              <a:picLocks/>
            </p:cNvPicPr>
            <p:nvPr/>
          </p:nvPicPr>
          <p:blipFill>
            <a:blip r:embed="rId108"/>
            <a:stretch>
              <a:fillRect/>
            </a:stretch>
          </p:blipFill>
          <p:spPr>
            <a:xfrm>
              <a:off x="4546672" y="3010451"/>
              <a:ext cx="200511" cy="482864"/>
            </a:xfrm>
            <a:prstGeom prst="rect">
              <a:avLst/>
            </a:prstGeom>
            <a:effectLst/>
          </p:spPr>
        </p:pic>
        <p:pic>
          <p:nvPicPr>
            <p:cNvPr id="2595" name="Line Shape" descr="Line Shape"/>
            <p:cNvPicPr>
              <a:picLocks/>
            </p:cNvPicPr>
            <p:nvPr/>
          </p:nvPicPr>
          <p:blipFill>
            <a:blip r:embed="rId109"/>
            <a:stretch>
              <a:fillRect/>
            </a:stretch>
          </p:blipFill>
          <p:spPr>
            <a:xfrm>
              <a:off x="4497843" y="3184842"/>
              <a:ext cx="465584" cy="221438"/>
            </a:xfrm>
            <a:prstGeom prst="rect">
              <a:avLst/>
            </a:prstGeom>
            <a:effectLst/>
          </p:spPr>
        </p:pic>
        <p:pic>
          <p:nvPicPr>
            <p:cNvPr id="2597" name="Line Shape" descr="Line Shape"/>
            <p:cNvPicPr>
              <a:picLocks/>
            </p:cNvPicPr>
            <p:nvPr/>
          </p:nvPicPr>
          <p:blipFill>
            <a:blip r:embed="rId110"/>
            <a:stretch>
              <a:fillRect/>
            </a:stretch>
          </p:blipFill>
          <p:spPr>
            <a:xfrm>
              <a:off x="5202381" y="2880530"/>
              <a:ext cx="223763" cy="285833"/>
            </a:xfrm>
            <a:prstGeom prst="rect">
              <a:avLst/>
            </a:prstGeom>
            <a:effectLst/>
          </p:spPr>
        </p:pic>
        <p:pic>
          <p:nvPicPr>
            <p:cNvPr id="2599" name="Line Shape" descr="Line Shape"/>
            <p:cNvPicPr>
              <a:picLocks/>
            </p:cNvPicPr>
            <p:nvPr/>
          </p:nvPicPr>
          <p:blipFill>
            <a:blip r:embed="rId111"/>
            <a:stretch>
              <a:fillRect/>
            </a:stretch>
          </p:blipFill>
          <p:spPr>
            <a:xfrm>
              <a:off x="5232287" y="2829085"/>
              <a:ext cx="275239" cy="639975"/>
            </a:xfrm>
            <a:prstGeom prst="rect">
              <a:avLst/>
            </a:prstGeom>
            <a:effectLst/>
          </p:spPr>
        </p:pic>
        <p:pic>
          <p:nvPicPr>
            <p:cNvPr id="2601" name="Line Shape" descr="Line Shape"/>
            <p:cNvPicPr>
              <a:picLocks/>
            </p:cNvPicPr>
            <p:nvPr/>
          </p:nvPicPr>
          <p:blipFill>
            <a:blip r:embed="rId112"/>
            <a:stretch>
              <a:fillRect/>
            </a:stretch>
          </p:blipFill>
          <p:spPr>
            <a:xfrm>
              <a:off x="5341893" y="3170835"/>
              <a:ext cx="345956" cy="294610"/>
            </a:xfrm>
            <a:prstGeom prst="rect">
              <a:avLst/>
            </a:prstGeom>
            <a:effectLst/>
          </p:spPr>
        </p:pic>
        <p:pic>
          <p:nvPicPr>
            <p:cNvPr id="2603" name="Line Shape" descr="Line Shape"/>
            <p:cNvPicPr>
              <a:picLocks/>
            </p:cNvPicPr>
            <p:nvPr/>
          </p:nvPicPr>
          <p:blipFill>
            <a:blip r:embed="rId113"/>
            <a:stretch>
              <a:fillRect/>
            </a:stretch>
          </p:blipFill>
          <p:spPr>
            <a:xfrm>
              <a:off x="5913871" y="2814836"/>
              <a:ext cx="367950" cy="563541"/>
            </a:xfrm>
            <a:prstGeom prst="rect">
              <a:avLst/>
            </a:prstGeom>
            <a:effectLst/>
          </p:spPr>
        </p:pic>
        <p:pic>
          <p:nvPicPr>
            <p:cNvPr id="2605" name="Line Shape" descr="Line Shape"/>
            <p:cNvPicPr>
              <a:picLocks/>
            </p:cNvPicPr>
            <p:nvPr/>
          </p:nvPicPr>
          <p:blipFill>
            <a:blip r:embed="rId114"/>
            <a:stretch>
              <a:fillRect/>
            </a:stretch>
          </p:blipFill>
          <p:spPr>
            <a:xfrm>
              <a:off x="6239661" y="3052305"/>
              <a:ext cx="286306" cy="346999"/>
            </a:xfrm>
            <a:prstGeom prst="rect">
              <a:avLst/>
            </a:prstGeom>
            <a:effectLst/>
          </p:spPr>
        </p:pic>
        <p:pic>
          <p:nvPicPr>
            <p:cNvPr id="2607" name="Line Shape" descr="Line Shape"/>
            <p:cNvPicPr>
              <a:picLocks/>
            </p:cNvPicPr>
            <p:nvPr/>
          </p:nvPicPr>
          <p:blipFill>
            <a:blip r:embed="rId115"/>
            <a:stretch>
              <a:fillRect/>
            </a:stretch>
          </p:blipFill>
          <p:spPr>
            <a:xfrm>
              <a:off x="6369965" y="2856987"/>
              <a:ext cx="446434" cy="529705"/>
            </a:xfrm>
            <a:prstGeom prst="rect">
              <a:avLst/>
            </a:prstGeom>
            <a:effectLst/>
          </p:spPr>
        </p:pic>
        <p:pic>
          <p:nvPicPr>
            <p:cNvPr id="2609" name="Line Shape" descr="Line Shape"/>
            <p:cNvPicPr>
              <a:picLocks/>
            </p:cNvPicPr>
            <p:nvPr/>
          </p:nvPicPr>
          <p:blipFill>
            <a:blip r:embed="rId116"/>
            <a:stretch>
              <a:fillRect/>
            </a:stretch>
          </p:blipFill>
          <p:spPr>
            <a:xfrm>
              <a:off x="2921867" y="3687634"/>
              <a:ext cx="367410" cy="560783"/>
            </a:xfrm>
            <a:prstGeom prst="rect">
              <a:avLst/>
            </a:prstGeom>
            <a:effectLst/>
          </p:spPr>
        </p:pic>
        <p:pic>
          <p:nvPicPr>
            <p:cNvPr id="2611" name="Line Shape" descr="Line Shape"/>
            <p:cNvPicPr>
              <a:picLocks/>
            </p:cNvPicPr>
            <p:nvPr/>
          </p:nvPicPr>
          <p:blipFill>
            <a:blip r:embed="rId117"/>
            <a:stretch>
              <a:fillRect/>
            </a:stretch>
          </p:blipFill>
          <p:spPr>
            <a:xfrm>
              <a:off x="3256180" y="3928908"/>
              <a:ext cx="186561" cy="342349"/>
            </a:xfrm>
            <a:prstGeom prst="rect">
              <a:avLst/>
            </a:prstGeom>
            <a:effectLst/>
          </p:spPr>
        </p:pic>
        <p:pic>
          <p:nvPicPr>
            <p:cNvPr id="2613" name="Line Shape" descr="Line Shape"/>
            <p:cNvPicPr>
              <a:picLocks/>
            </p:cNvPicPr>
            <p:nvPr/>
          </p:nvPicPr>
          <p:blipFill>
            <a:blip r:embed="rId118"/>
            <a:stretch>
              <a:fillRect/>
            </a:stretch>
          </p:blipFill>
          <p:spPr>
            <a:xfrm>
              <a:off x="3329733" y="3909574"/>
              <a:ext cx="369908" cy="609016"/>
            </a:xfrm>
            <a:prstGeom prst="rect">
              <a:avLst/>
            </a:prstGeom>
            <a:effectLst/>
          </p:spPr>
        </p:pic>
        <p:pic>
          <p:nvPicPr>
            <p:cNvPr id="2615" name="Line Shape" descr="Line Shape"/>
            <p:cNvPicPr>
              <a:picLocks/>
            </p:cNvPicPr>
            <p:nvPr/>
          </p:nvPicPr>
          <p:blipFill>
            <a:blip r:embed="rId119"/>
            <a:stretch>
              <a:fillRect/>
            </a:stretch>
          </p:blipFill>
          <p:spPr>
            <a:xfrm>
              <a:off x="3660767" y="3770498"/>
              <a:ext cx="416756" cy="486808"/>
            </a:xfrm>
            <a:prstGeom prst="rect">
              <a:avLst/>
            </a:prstGeom>
            <a:effectLst/>
          </p:spPr>
        </p:pic>
        <p:pic>
          <p:nvPicPr>
            <p:cNvPr id="2617" name="Line Shape" descr="Line Shape"/>
            <p:cNvPicPr>
              <a:picLocks/>
            </p:cNvPicPr>
            <p:nvPr/>
          </p:nvPicPr>
          <p:blipFill>
            <a:blip r:embed="rId120"/>
            <a:stretch>
              <a:fillRect/>
            </a:stretch>
          </p:blipFill>
          <p:spPr>
            <a:xfrm>
              <a:off x="4253695" y="3805844"/>
              <a:ext cx="281770" cy="458437"/>
            </a:xfrm>
            <a:prstGeom prst="rect">
              <a:avLst/>
            </a:prstGeom>
            <a:effectLst/>
          </p:spPr>
        </p:pic>
        <p:pic>
          <p:nvPicPr>
            <p:cNvPr id="2619" name="Line Shape" descr="Line Shape"/>
            <p:cNvPicPr>
              <a:picLocks/>
            </p:cNvPicPr>
            <p:nvPr/>
          </p:nvPicPr>
          <p:blipFill>
            <a:blip r:embed="rId121"/>
            <a:stretch>
              <a:fillRect/>
            </a:stretch>
          </p:blipFill>
          <p:spPr>
            <a:xfrm>
              <a:off x="4567640" y="3920886"/>
              <a:ext cx="538423" cy="393004"/>
            </a:xfrm>
            <a:prstGeom prst="rect">
              <a:avLst/>
            </a:prstGeom>
            <a:effectLst/>
          </p:spPr>
        </p:pic>
        <p:pic>
          <p:nvPicPr>
            <p:cNvPr id="2621" name="Line Shape" descr="Line Shape"/>
            <p:cNvPicPr>
              <a:picLocks/>
            </p:cNvPicPr>
            <p:nvPr/>
          </p:nvPicPr>
          <p:blipFill>
            <a:blip r:embed="rId122"/>
            <a:stretch>
              <a:fillRect/>
            </a:stretch>
          </p:blipFill>
          <p:spPr>
            <a:xfrm>
              <a:off x="5014039" y="3905254"/>
              <a:ext cx="598121" cy="377880"/>
            </a:xfrm>
            <a:prstGeom prst="rect">
              <a:avLst/>
            </a:prstGeom>
            <a:effectLst/>
          </p:spPr>
        </p:pic>
        <p:pic>
          <p:nvPicPr>
            <p:cNvPr id="2623" name="Line Shape" descr="Line Shape"/>
            <p:cNvPicPr>
              <a:picLocks/>
            </p:cNvPicPr>
            <p:nvPr/>
          </p:nvPicPr>
          <p:blipFill>
            <a:blip r:embed="rId123"/>
            <a:stretch>
              <a:fillRect/>
            </a:stretch>
          </p:blipFill>
          <p:spPr>
            <a:xfrm>
              <a:off x="5583442" y="3907417"/>
              <a:ext cx="340100" cy="366032"/>
            </a:xfrm>
            <a:prstGeom prst="rect">
              <a:avLst/>
            </a:prstGeom>
            <a:effectLst/>
          </p:spPr>
        </p:pic>
        <p:pic>
          <p:nvPicPr>
            <p:cNvPr id="2625" name="Line Shape" descr="Line Shape"/>
            <p:cNvPicPr>
              <a:picLocks/>
            </p:cNvPicPr>
            <p:nvPr/>
          </p:nvPicPr>
          <p:blipFill>
            <a:blip r:embed="rId124"/>
            <a:stretch>
              <a:fillRect/>
            </a:stretch>
          </p:blipFill>
          <p:spPr>
            <a:xfrm>
              <a:off x="6046431" y="3644216"/>
              <a:ext cx="407701" cy="543333"/>
            </a:xfrm>
            <a:prstGeom prst="rect">
              <a:avLst/>
            </a:prstGeom>
            <a:effectLst/>
          </p:spPr>
        </p:pic>
        <p:pic>
          <p:nvPicPr>
            <p:cNvPr id="2627" name="Line Shape" descr="Line Shape"/>
            <p:cNvPicPr>
              <a:picLocks/>
            </p:cNvPicPr>
            <p:nvPr/>
          </p:nvPicPr>
          <p:blipFill>
            <a:blip r:embed="rId125"/>
            <a:stretch>
              <a:fillRect/>
            </a:stretch>
          </p:blipFill>
          <p:spPr>
            <a:xfrm>
              <a:off x="6283603" y="4217234"/>
              <a:ext cx="179584" cy="151682"/>
            </a:xfrm>
            <a:prstGeom prst="rect">
              <a:avLst/>
            </a:prstGeom>
            <a:effectLst/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9" name="Drawing"/>
          <p:cNvGrpSpPr/>
          <p:nvPr/>
        </p:nvGrpSpPr>
        <p:grpSpPr>
          <a:xfrm>
            <a:off x="3924681" y="653112"/>
            <a:ext cx="8941274" cy="4406814"/>
            <a:chOff x="-44450" y="-44450"/>
            <a:chExt cx="8941272" cy="4406812"/>
          </a:xfrm>
        </p:grpSpPr>
        <p:pic>
          <p:nvPicPr>
            <p:cNvPr id="2631" name="Line Shape" descr="Line Shape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-44450" y="980967"/>
              <a:ext cx="207486" cy="472560"/>
            </a:xfrm>
            <a:prstGeom prst="rect">
              <a:avLst/>
            </a:prstGeom>
            <a:effectLst/>
          </p:spPr>
        </p:pic>
        <p:pic>
          <p:nvPicPr>
            <p:cNvPr id="2633" name="Line Shape" descr="Line Shape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4575" y="1030249"/>
              <a:ext cx="647236" cy="357106"/>
            </a:xfrm>
            <a:prstGeom prst="rect">
              <a:avLst/>
            </a:prstGeom>
            <a:effectLst/>
          </p:spPr>
        </p:pic>
        <p:pic>
          <p:nvPicPr>
            <p:cNvPr id="2635" name="Line Shape" descr="Line Shape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13090" y="815439"/>
              <a:ext cx="240366" cy="231058"/>
            </a:xfrm>
            <a:prstGeom prst="rect">
              <a:avLst/>
            </a:prstGeom>
            <a:effectLst/>
          </p:spPr>
        </p:pic>
        <p:pic>
          <p:nvPicPr>
            <p:cNvPr id="2637" name="Line Shape" descr="Line Shape"/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33177" y="827503"/>
              <a:ext cx="255277" cy="619048"/>
            </a:xfrm>
            <a:prstGeom prst="rect">
              <a:avLst/>
            </a:prstGeom>
            <a:effectLst/>
          </p:spPr>
        </p:pic>
        <p:pic>
          <p:nvPicPr>
            <p:cNvPr id="2639" name="Line Shape" descr="Line Shape"/>
            <p:cNvPicPr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036772" y="1084258"/>
              <a:ext cx="307262" cy="313850"/>
            </a:xfrm>
            <a:prstGeom prst="rect">
              <a:avLst/>
            </a:prstGeom>
            <a:effectLst/>
          </p:spPr>
        </p:pic>
        <p:pic>
          <p:nvPicPr>
            <p:cNvPr id="2641" name="Line Shape" descr="Line Shape"/>
            <p:cNvPicPr>
              <a:picLocks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552968" y="830945"/>
              <a:ext cx="293654" cy="487449"/>
            </a:xfrm>
            <a:prstGeom prst="rect">
              <a:avLst/>
            </a:prstGeom>
            <a:effectLst/>
          </p:spPr>
        </p:pic>
        <p:pic>
          <p:nvPicPr>
            <p:cNvPr id="2643" name="Line Shape" descr="Line Shape"/>
            <p:cNvPicPr>
              <a:picLocks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732273" y="880634"/>
              <a:ext cx="624694" cy="491863"/>
            </a:xfrm>
            <a:prstGeom prst="rect">
              <a:avLst/>
            </a:prstGeom>
            <a:effectLst/>
          </p:spPr>
        </p:pic>
        <p:pic>
          <p:nvPicPr>
            <p:cNvPr id="2645" name="Line Shape" descr="Line Shape"/>
            <p:cNvPicPr>
              <a:picLocks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225233" y="968828"/>
              <a:ext cx="313826" cy="301880"/>
            </a:xfrm>
            <a:prstGeom prst="rect">
              <a:avLst/>
            </a:prstGeom>
            <a:effectLst/>
          </p:spPr>
        </p:pic>
        <p:pic>
          <p:nvPicPr>
            <p:cNvPr id="2647" name="Line Shape" descr="Line Shape"/>
            <p:cNvPicPr>
              <a:picLocks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2474753" y="987942"/>
              <a:ext cx="150680" cy="301755"/>
            </a:xfrm>
            <a:prstGeom prst="rect">
              <a:avLst/>
            </a:prstGeom>
            <a:effectLst/>
          </p:spPr>
        </p:pic>
        <p:pic>
          <p:nvPicPr>
            <p:cNvPr id="2649" name="Line Shape" descr="Line Shape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2555570" y="879526"/>
              <a:ext cx="369180" cy="435028"/>
            </a:xfrm>
            <a:prstGeom prst="rect">
              <a:avLst/>
            </a:prstGeom>
            <a:effectLst/>
          </p:spPr>
        </p:pic>
        <p:pic>
          <p:nvPicPr>
            <p:cNvPr id="2651" name="Line Shape" descr="Line Shape"/>
            <p:cNvPicPr>
              <a:picLocks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904852" y="918186"/>
              <a:ext cx="476234" cy="428672"/>
            </a:xfrm>
            <a:prstGeom prst="rect">
              <a:avLst/>
            </a:prstGeom>
            <a:effectLst/>
          </p:spPr>
        </p:pic>
        <p:pic>
          <p:nvPicPr>
            <p:cNvPr id="2653" name="Line Shape" descr="Line Shape"/>
            <p:cNvPicPr>
              <a:picLocks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4117673" y="992233"/>
              <a:ext cx="133081" cy="349684"/>
            </a:xfrm>
            <a:prstGeom prst="rect">
              <a:avLst/>
            </a:prstGeom>
            <a:effectLst/>
          </p:spPr>
        </p:pic>
        <p:pic>
          <p:nvPicPr>
            <p:cNvPr id="2655" name="Line Shape" descr="Line Shape"/>
            <p:cNvPicPr>
              <a:picLocks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00049" y="828012"/>
              <a:ext cx="668264" cy="635926"/>
            </a:xfrm>
            <a:prstGeom prst="rect">
              <a:avLst/>
            </a:prstGeom>
            <a:effectLst/>
          </p:spPr>
        </p:pic>
        <p:pic>
          <p:nvPicPr>
            <p:cNvPr id="2657" name="Line Shape" descr="Line Shape"/>
            <p:cNvPicPr>
              <a:picLocks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617593" y="918186"/>
              <a:ext cx="412121" cy="494708"/>
            </a:xfrm>
            <a:prstGeom prst="rect">
              <a:avLst/>
            </a:prstGeom>
            <a:effectLst/>
          </p:spPr>
        </p:pic>
        <p:pic>
          <p:nvPicPr>
            <p:cNvPr id="2659" name="Line Shape" descr="Line Shape"/>
            <p:cNvPicPr>
              <a:picLocks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991952" y="849526"/>
              <a:ext cx="367926" cy="556329"/>
            </a:xfrm>
            <a:prstGeom prst="rect">
              <a:avLst/>
            </a:prstGeom>
            <a:effectLst/>
          </p:spPr>
        </p:pic>
        <p:pic>
          <p:nvPicPr>
            <p:cNvPr id="2661" name="Line Shape" descr="Line Shape"/>
            <p:cNvPicPr>
              <a:picLocks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275707" y="1062349"/>
              <a:ext cx="342269" cy="299456"/>
            </a:xfrm>
            <a:prstGeom prst="rect">
              <a:avLst/>
            </a:prstGeom>
            <a:effectLst/>
          </p:spPr>
        </p:pic>
        <p:pic>
          <p:nvPicPr>
            <p:cNvPr id="2663" name="Line Shape" descr="Line Shape"/>
            <p:cNvPicPr>
              <a:picLocks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522100" y="841454"/>
              <a:ext cx="158657" cy="510124"/>
            </a:xfrm>
            <a:prstGeom prst="rect">
              <a:avLst/>
            </a:prstGeom>
            <a:effectLst/>
          </p:spPr>
        </p:pic>
        <p:pic>
          <p:nvPicPr>
            <p:cNvPr id="2665" name="Line Shape" descr="Line Shape"/>
            <p:cNvPicPr>
              <a:picLocks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445368" y="1099552"/>
              <a:ext cx="388852" cy="158658"/>
            </a:xfrm>
            <a:prstGeom prst="rect">
              <a:avLst/>
            </a:prstGeom>
            <a:effectLst/>
          </p:spPr>
        </p:pic>
        <p:pic>
          <p:nvPicPr>
            <p:cNvPr id="2667" name="Line Shape" descr="Line Shape"/>
            <p:cNvPicPr>
              <a:picLocks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6019364" y="783779"/>
              <a:ext cx="249819" cy="339420"/>
            </a:xfrm>
            <a:prstGeom prst="rect">
              <a:avLst/>
            </a:prstGeom>
            <a:effectLst/>
          </p:spPr>
        </p:pic>
        <p:pic>
          <p:nvPicPr>
            <p:cNvPr id="2669" name="Line Shape" descr="Line Shape"/>
            <p:cNvPicPr>
              <a:picLocks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122875" y="729844"/>
              <a:ext cx="248469" cy="614760"/>
            </a:xfrm>
            <a:prstGeom prst="rect">
              <a:avLst/>
            </a:prstGeom>
            <a:effectLst/>
          </p:spPr>
        </p:pic>
        <p:pic>
          <p:nvPicPr>
            <p:cNvPr id="2671" name="Line Shape" descr="Line Shape"/>
            <p:cNvPicPr>
              <a:picLocks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6277280" y="1057699"/>
              <a:ext cx="258620" cy="257800"/>
            </a:xfrm>
            <a:prstGeom prst="rect">
              <a:avLst/>
            </a:prstGeom>
            <a:effectLst/>
          </p:spPr>
        </p:pic>
        <p:pic>
          <p:nvPicPr>
            <p:cNvPr id="2673" name="Line Shape" descr="Line Shape"/>
            <p:cNvPicPr>
              <a:picLocks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6644013" y="992593"/>
              <a:ext cx="299195" cy="329068"/>
            </a:xfrm>
            <a:prstGeom prst="rect">
              <a:avLst/>
            </a:prstGeom>
            <a:effectLst/>
          </p:spPr>
        </p:pic>
        <p:pic>
          <p:nvPicPr>
            <p:cNvPr id="2675" name="Line Shape" descr="Line Shape"/>
            <p:cNvPicPr>
              <a:picLocks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6836855" y="742456"/>
              <a:ext cx="329710" cy="541038"/>
            </a:xfrm>
            <a:prstGeom prst="rect">
              <a:avLst/>
            </a:prstGeom>
            <a:effectLst/>
          </p:spPr>
        </p:pic>
        <p:pic>
          <p:nvPicPr>
            <p:cNvPr id="2677" name="Line Shape" descr="Line Shape"/>
            <p:cNvPicPr>
              <a:picLocks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7273673" y="906980"/>
              <a:ext cx="295851" cy="344852"/>
            </a:xfrm>
            <a:prstGeom prst="rect">
              <a:avLst/>
            </a:prstGeom>
            <a:effectLst/>
          </p:spPr>
        </p:pic>
        <p:pic>
          <p:nvPicPr>
            <p:cNvPr id="2679" name="Line Shape" descr="Line Shape"/>
            <p:cNvPicPr>
              <a:picLocks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7454348" y="778673"/>
              <a:ext cx="221438" cy="449074"/>
            </a:xfrm>
            <a:prstGeom prst="rect">
              <a:avLst/>
            </a:prstGeom>
            <a:effectLst/>
          </p:spPr>
        </p:pic>
        <p:pic>
          <p:nvPicPr>
            <p:cNvPr id="2681" name="Line Shape" descr="Line Shape"/>
            <p:cNvPicPr>
              <a:picLocks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419470" y="875089"/>
              <a:ext cx="565729" cy="394389"/>
            </a:xfrm>
            <a:prstGeom prst="rect">
              <a:avLst/>
            </a:prstGeom>
            <a:effectLst/>
          </p:spPr>
        </p:pic>
        <p:pic>
          <p:nvPicPr>
            <p:cNvPr id="2683" name="Line Shape" descr="Line Shape"/>
            <p:cNvPicPr>
              <a:picLocks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874048" y="713354"/>
              <a:ext cx="666715" cy="538550"/>
            </a:xfrm>
            <a:prstGeom prst="rect">
              <a:avLst/>
            </a:prstGeom>
            <a:effectLst/>
          </p:spPr>
        </p:pic>
        <p:pic>
          <p:nvPicPr>
            <p:cNvPr id="2685" name="Line Shape" descr="Line Shape"/>
            <p:cNvPicPr>
              <a:picLocks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394519" y="708917"/>
              <a:ext cx="502304" cy="521390"/>
            </a:xfrm>
            <a:prstGeom prst="rect">
              <a:avLst/>
            </a:prstGeom>
            <a:effectLst/>
          </p:spPr>
        </p:pic>
        <p:pic>
          <p:nvPicPr>
            <p:cNvPr id="2687" name="Line Shape" descr="Line Shape"/>
            <p:cNvPicPr>
              <a:picLocks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4385072" y="1712164"/>
              <a:ext cx="412996" cy="438293"/>
            </a:xfrm>
            <a:prstGeom prst="rect">
              <a:avLst/>
            </a:prstGeom>
            <a:effectLst/>
          </p:spPr>
        </p:pic>
        <p:pic>
          <p:nvPicPr>
            <p:cNvPr id="2689" name="Line Shape" descr="Line Shape"/>
            <p:cNvPicPr>
              <a:picLocks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4769586" y="1776188"/>
              <a:ext cx="219548" cy="333048"/>
            </a:xfrm>
            <a:prstGeom prst="rect">
              <a:avLst/>
            </a:prstGeom>
            <a:effectLst/>
          </p:spPr>
        </p:pic>
        <p:pic>
          <p:nvPicPr>
            <p:cNvPr id="2691" name="Line Shape" descr="Line Shape"/>
            <p:cNvPicPr>
              <a:picLocks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4944397" y="1825017"/>
              <a:ext cx="262018" cy="320718"/>
            </a:xfrm>
            <a:prstGeom prst="rect">
              <a:avLst/>
            </a:prstGeom>
            <a:effectLst/>
          </p:spPr>
        </p:pic>
        <p:pic>
          <p:nvPicPr>
            <p:cNvPr id="2693" name="Line Shape" descr="Line Shape"/>
            <p:cNvPicPr>
              <a:picLocks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5159367" y="1758650"/>
              <a:ext cx="193535" cy="362503"/>
            </a:xfrm>
            <a:prstGeom prst="rect">
              <a:avLst/>
            </a:prstGeom>
            <a:effectLst/>
          </p:spPr>
        </p:pic>
        <p:pic>
          <p:nvPicPr>
            <p:cNvPr id="2695" name="Line Shape" descr="Line Shape"/>
            <p:cNvPicPr>
              <a:picLocks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5265996" y="1571208"/>
              <a:ext cx="386859" cy="511348"/>
            </a:xfrm>
            <a:prstGeom prst="rect">
              <a:avLst/>
            </a:prstGeom>
            <a:effectLst/>
          </p:spPr>
        </p:pic>
        <p:pic>
          <p:nvPicPr>
            <p:cNvPr id="2697" name="Line Shape" descr="Line Shape"/>
            <p:cNvPicPr>
              <a:picLocks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3813071" y="153192"/>
              <a:ext cx="172609" cy="484187"/>
            </a:xfrm>
            <a:prstGeom prst="rect">
              <a:avLst/>
            </a:prstGeom>
            <a:effectLst/>
          </p:spPr>
        </p:pic>
        <p:pic>
          <p:nvPicPr>
            <p:cNvPr id="2699" name="Line Shape" descr="Line Shape"/>
            <p:cNvPicPr>
              <a:picLocks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3799793" y="-17881"/>
              <a:ext cx="430034" cy="652700"/>
            </a:xfrm>
            <a:prstGeom prst="rect">
              <a:avLst/>
            </a:prstGeom>
            <a:effectLst/>
          </p:spPr>
        </p:pic>
        <p:pic>
          <p:nvPicPr>
            <p:cNvPr id="2701" name="Line Shape" descr="Line Shape"/>
            <p:cNvPicPr>
              <a:picLocks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4159088" y="280752"/>
              <a:ext cx="278760" cy="378793"/>
            </a:xfrm>
            <a:prstGeom prst="rect">
              <a:avLst/>
            </a:prstGeom>
            <a:effectLst/>
          </p:spPr>
        </p:pic>
        <p:pic>
          <p:nvPicPr>
            <p:cNvPr id="2703" name="Line Shape" descr="Line Shape"/>
            <p:cNvPicPr>
              <a:picLocks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4407440" y="268787"/>
              <a:ext cx="295987" cy="364944"/>
            </a:xfrm>
            <a:prstGeom prst="rect">
              <a:avLst/>
            </a:prstGeom>
            <a:effectLst/>
          </p:spPr>
        </p:pic>
        <p:pic>
          <p:nvPicPr>
            <p:cNvPr id="2705" name="Line Shape" descr="Line Shape"/>
            <p:cNvPicPr>
              <a:picLocks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4615268" y="240517"/>
              <a:ext cx="312121" cy="380585"/>
            </a:xfrm>
            <a:prstGeom prst="rect">
              <a:avLst/>
            </a:prstGeom>
            <a:effectLst/>
          </p:spPr>
        </p:pic>
        <p:pic>
          <p:nvPicPr>
            <p:cNvPr id="2707" name="Line Shape" descr="Line Shape"/>
            <p:cNvPicPr>
              <a:picLocks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4850553" y="243994"/>
              <a:ext cx="307032" cy="394622"/>
            </a:xfrm>
            <a:prstGeom prst="rect">
              <a:avLst/>
            </a:prstGeom>
            <a:effectLst/>
          </p:spPr>
        </p:pic>
        <p:pic>
          <p:nvPicPr>
            <p:cNvPr id="2709" name="Line Shape" descr="Line Shape"/>
            <p:cNvPicPr>
              <a:picLocks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5104117" y="313186"/>
              <a:ext cx="276688" cy="357796"/>
            </a:xfrm>
            <a:prstGeom prst="rect">
              <a:avLst/>
            </a:prstGeom>
            <a:effectLst/>
          </p:spPr>
        </p:pic>
        <p:pic>
          <p:nvPicPr>
            <p:cNvPr id="2711" name="Line Shape" descr="Line Shape"/>
            <p:cNvPicPr>
              <a:picLocks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5342642" y="120109"/>
              <a:ext cx="519481" cy="649807"/>
            </a:xfrm>
            <a:prstGeom prst="rect">
              <a:avLst/>
            </a:prstGeom>
            <a:effectLst/>
          </p:spPr>
        </p:pic>
        <p:pic>
          <p:nvPicPr>
            <p:cNvPr id="2713" name="Line Shape" descr="Line Shape"/>
            <p:cNvPicPr>
              <a:picLocks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6092150" y="-22484"/>
              <a:ext cx="391439" cy="567835"/>
            </a:xfrm>
            <a:prstGeom prst="rect">
              <a:avLst/>
            </a:prstGeom>
            <a:effectLst/>
          </p:spPr>
        </p:pic>
        <p:pic>
          <p:nvPicPr>
            <p:cNvPr id="2715" name="Line Shape" descr="Line Shape"/>
            <p:cNvPicPr>
              <a:picLocks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6300081" y="241550"/>
              <a:ext cx="175897" cy="360335"/>
            </a:xfrm>
            <a:prstGeom prst="rect">
              <a:avLst/>
            </a:prstGeom>
            <a:effectLst/>
          </p:spPr>
        </p:pic>
        <p:pic>
          <p:nvPicPr>
            <p:cNvPr id="2717" name="Line Shape" descr="Line Shape"/>
            <p:cNvPicPr>
              <a:picLocks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6477760" y="225757"/>
              <a:ext cx="549293" cy="363095"/>
            </a:xfrm>
            <a:prstGeom prst="rect">
              <a:avLst/>
            </a:prstGeom>
            <a:effectLst/>
          </p:spPr>
        </p:pic>
        <p:pic>
          <p:nvPicPr>
            <p:cNvPr id="2719" name="Line Shape" descr="Line Shape"/>
            <p:cNvPicPr>
              <a:picLocks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6955300" y="213648"/>
              <a:ext cx="303603" cy="309795"/>
            </a:xfrm>
            <a:prstGeom prst="rect">
              <a:avLst/>
            </a:prstGeom>
            <a:effectLst/>
          </p:spPr>
        </p:pic>
        <p:pic>
          <p:nvPicPr>
            <p:cNvPr id="2721" name="Line Shape" descr="Line Shape"/>
            <p:cNvPicPr>
              <a:picLocks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7219037" y="-44450"/>
              <a:ext cx="114943" cy="612072"/>
            </a:xfrm>
            <a:prstGeom prst="rect">
              <a:avLst/>
            </a:prstGeom>
            <a:effectLst/>
          </p:spPr>
        </p:pic>
        <p:pic>
          <p:nvPicPr>
            <p:cNvPr id="2723" name="Line Shape" descr="Line Shape"/>
            <p:cNvPicPr>
              <a:picLocks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7203225" y="219381"/>
              <a:ext cx="898074" cy="355887"/>
            </a:xfrm>
            <a:prstGeom prst="rect">
              <a:avLst/>
            </a:prstGeom>
            <a:effectLst/>
          </p:spPr>
        </p:pic>
        <p:pic>
          <p:nvPicPr>
            <p:cNvPr id="2725" name="Line Shape" descr="Line Shape"/>
            <p:cNvPicPr>
              <a:picLocks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8008813" y="164818"/>
              <a:ext cx="300205" cy="411757"/>
            </a:xfrm>
            <a:prstGeom prst="rect">
              <a:avLst/>
            </a:prstGeom>
            <a:effectLst/>
          </p:spPr>
        </p:pic>
        <p:pic>
          <p:nvPicPr>
            <p:cNvPr id="2727" name="Line Shape" descr="Line Shape"/>
            <p:cNvPicPr>
              <a:picLocks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8396057" y="162626"/>
              <a:ext cx="144706" cy="139923"/>
            </a:xfrm>
            <a:prstGeom prst="rect">
              <a:avLst/>
            </a:prstGeom>
            <a:effectLst/>
          </p:spPr>
        </p:pic>
        <p:pic>
          <p:nvPicPr>
            <p:cNvPr id="2729" name="Line Line" descr="Line Line"/>
            <p:cNvPicPr>
              <a:picLocks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8428340" y="388038"/>
              <a:ext cx="177801" cy="88901"/>
            </a:xfrm>
            <a:prstGeom prst="rect">
              <a:avLst/>
            </a:prstGeom>
            <a:effectLst/>
          </p:spPr>
        </p:pic>
        <p:pic>
          <p:nvPicPr>
            <p:cNvPr id="2731" name="Line Shape" descr="Line Shape"/>
            <p:cNvPicPr>
              <a:picLocks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5892810" y="1594522"/>
              <a:ext cx="380875" cy="500763"/>
            </a:xfrm>
            <a:prstGeom prst="rect">
              <a:avLst/>
            </a:prstGeom>
            <a:effectLst/>
          </p:spPr>
        </p:pic>
        <p:pic>
          <p:nvPicPr>
            <p:cNvPr id="2733" name="Line Shape" descr="Line Shape"/>
            <p:cNvPicPr>
              <a:picLocks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6228975" y="1664362"/>
              <a:ext cx="344663" cy="403020"/>
            </a:xfrm>
            <a:prstGeom prst="rect">
              <a:avLst/>
            </a:prstGeom>
            <a:effectLst/>
          </p:spPr>
        </p:pic>
        <p:pic>
          <p:nvPicPr>
            <p:cNvPr id="2735" name="Line Shape" descr="Line Shape"/>
            <p:cNvPicPr>
              <a:picLocks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6498687" y="1752936"/>
              <a:ext cx="681829" cy="329728"/>
            </a:xfrm>
            <a:prstGeom prst="rect">
              <a:avLst/>
            </a:prstGeom>
            <a:effectLst/>
          </p:spPr>
        </p:pic>
        <p:pic>
          <p:nvPicPr>
            <p:cNvPr id="2737" name="Line Shape" descr="Line Shape"/>
            <p:cNvPicPr>
              <a:picLocks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7356690" y="1527148"/>
              <a:ext cx="395828" cy="547210"/>
            </a:xfrm>
            <a:prstGeom prst="rect">
              <a:avLst/>
            </a:prstGeom>
            <a:effectLst/>
          </p:spPr>
        </p:pic>
        <p:pic>
          <p:nvPicPr>
            <p:cNvPr id="2739" name="Line Shape" descr="Line Shape"/>
            <p:cNvPicPr>
              <a:picLocks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7712446" y="1769212"/>
              <a:ext cx="186560" cy="333048"/>
            </a:xfrm>
            <a:prstGeom prst="rect">
              <a:avLst/>
            </a:prstGeom>
            <a:effectLst/>
          </p:spPr>
        </p:pic>
        <p:pic>
          <p:nvPicPr>
            <p:cNvPr id="2741" name="Line Shape" descr="Line Shape"/>
            <p:cNvPicPr>
              <a:picLocks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7803129" y="1704580"/>
              <a:ext cx="416607" cy="551135"/>
            </a:xfrm>
            <a:prstGeom prst="rect">
              <a:avLst/>
            </a:prstGeom>
            <a:effectLst/>
          </p:spPr>
        </p:pic>
        <p:pic>
          <p:nvPicPr>
            <p:cNvPr id="2743" name="Line Shape" descr="Line Shape"/>
            <p:cNvPicPr>
              <a:picLocks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8130983" y="1490309"/>
              <a:ext cx="381878" cy="625903"/>
            </a:xfrm>
            <a:prstGeom prst="rect">
              <a:avLst/>
            </a:prstGeom>
            <a:effectLst/>
          </p:spPr>
        </p:pic>
        <p:pic>
          <p:nvPicPr>
            <p:cNvPr id="2745" name="Line Shape" descr="Line Shape"/>
            <p:cNvPicPr>
              <a:picLocks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4332935" y="2374851"/>
              <a:ext cx="329229" cy="445899"/>
            </a:xfrm>
            <a:prstGeom prst="rect">
              <a:avLst/>
            </a:prstGeom>
            <a:effectLst/>
          </p:spPr>
        </p:pic>
        <p:pic>
          <p:nvPicPr>
            <p:cNvPr id="2747" name="Line Shape" descr="Line Shape"/>
            <p:cNvPicPr>
              <a:picLocks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4647821" y="2488735"/>
              <a:ext cx="536913" cy="351034"/>
            </a:xfrm>
            <a:prstGeom prst="rect">
              <a:avLst/>
            </a:prstGeom>
            <a:effectLst/>
          </p:spPr>
        </p:pic>
        <p:pic>
          <p:nvPicPr>
            <p:cNvPr id="2749" name="Line Shape" descr="Line Shape"/>
            <p:cNvPicPr>
              <a:picLocks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5089611" y="2472623"/>
              <a:ext cx="500463" cy="370297"/>
            </a:xfrm>
            <a:prstGeom prst="rect">
              <a:avLst/>
            </a:prstGeom>
            <a:effectLst/>
          </p:spPr>
        </p:pic>
        <p:pic>
          <p:nvPicPr>
            <p:cNvPr id="2751" name="Line Shape" descr="Line Shape"/>
            <p:cNvPicPr>
              <a:picLocks/>
            </p:cNvPicPr>
            <p:nvPr/>
          </p:nvPicPr>
          <p:blipFill>
            <a:blip r:embed="rId62"/>
            <a:stretch>
              <a:fillRect/>
            </a:stretch>
          </p:blipFill>
          <p:spPr>
            <a:xfrm>
              <a:off x="5563447" y="2498067"/>
              <a:ext cx="316927" cy="315707"/>
            </a:xfrm>
            <a:prstGeom prst="rect">
              <a:avLst/>
            </a:prstGeom>
            <a:effectLst/>
          </p:spPr>
        </p:pic>
        <p:pic>
          <p:nvPicPr>
            <p:cNvPr id="2753" name="Line Shape" descr="Line Shape"/>
            <p:cNvPicPr>
              <a:picLocks/>
            </p:cNvPicPr>
            <p:nvPr/>
          </p:nvPicPr>
          <p:blipFill>
            <a:blip r:embed="rId63"/>
            <a:stretch>
              <a:fillRect/>
            </a:stretch>
          </p:blipFill>
          <p:spPr>
            <a:xfrm>
              <a:off x="6184784" y="2455217"/>
              <a:ext cx="326073" cy="339956"/>
            </a:xfrm>
            <a:prstGeom prst="rect">
              <a:avLst/>
            </a:prstGeom>
            <a:effectLst/>
          </p:spPr>
        </p:pic>
        <p:pic>
          <p:nvPicPr>
            <p:cNvPr id="2755" name="Line Shape" descr="Line Shape"/>
            <p:cNvPicPr>
              <a:picLocks/>
            </p:cNvPicPr>
            <p:nvPr/>
          </p:nvPicPr>
          <p:blipFill>
            <a:blip r:embed="rId64"/>
            <a:stretch>
              <a:fillRect/>
            </a:stretch>
          </p:blipFill>
          <p:spPr>
            <a:xfrm>
              <a:off x="6532493" y="2466775"/>
              <a:ext cx="302628" cy="345091"/>
            </a:xfrm>
            <a:prstGeom prst="rect">
              <a:avLst/>
            </a:prstGeom>
            <a:effectLst/>
          </p:spPr>
        </p:pic>
        <p:pic>
          <p:nvPicPr>
            <p:cNvPr id="2757" name="Line Shape" descr="Line Shape"/>
            <p:cNvPicPr>
              <a:picLocks/>
            </p:cNvPicPr>
            <p:nvPr/>
          </p:nvPicPr>
          <p:blipFill>
            <a:blip r:embed="rId65"/>
            <a:stretch>
              <a:fillRect/>
            </a:stretch>
          </p:blipFill>
          <p:spPr>
            <a:xfrm>
              <a:off x="7096266" y="2445968"/>
              <a:ext cx="405129" cy="299799"/>
            </a:xfrm>
            <a:prstGeom prst="rect">
              <a:avLst/>
            </a:prstGeom>
            <a:effectLst/>
          </p:spPr>
        </p:pic>
        <p:pic>
          <p:nvPicPr>
            <p:cNvPr id="2759" name="Line Shape" descr="Line Shape"/>
            <p:cNvPicPr>
              <a:picLocks/>
            </p:cNvPicPr>
            <p:nvPr/>
          </p:nvPicPr>
          <p:blipFill>
            <a:blip r:embed="rId66"/>
            <a:stretch>
              <a:fillRect/>
            </a:stretch>
          </p:blipFill>
          <p:spPr>
            <a:xfrm>
              <a:off x="7424547" y="2422596"/>
              <a:ext cx="293093" cy="357543"/>
            </a:xfrm>
            <a:prstGeom prst="rect">
              <a:avLst/>
            </a:prstGeom>
            <a:effectLst/>
          </p:spPr>
        </p:pic>
        <p:pic>
          <p:nvPicPr>
            <p:cNvPr id="2761" name="Line Shape" descr="Line Shape"/>
            <p:cNvPicPr>
              <a:picLocks/>
            </p:cNvPicPr>
            <p:nvPr/>
          </p:nvPicPr>
          <p:blipFill>
            <a:blip r:embed="rId67"/>
            <a:stretch>
              <a:fillRect/>
            </a:stretch>
          </p:blipFill>
          <p:spPr>
            <a:xfrm>
              <a:off x="7691519" y="2341846"/>
              <a:ext cx="222036" cy="409148"/>
            </a:xfrm>
            <a:prstGeom prst="rect">
              <a:avLst/>
            </a:prstGeom>
            <a:effectLst/>
          </p:spPr>
        </p:pic>
        <p:pic>
          <p:nvPicPr>
            <p:cNvPr id="2763" name="Line Shape" descr="Line Shape"/>
            <p:cNvPicPr>
              <a:picLocks/>
            </p:cNvPicPr>
            <p:nvPr/>
          </p:nvPicPr>
          <p:blipFill>
            <a:blip r:embed="rId68"/>
            <a:stretch>
              <a:fillRect/>
            </a:stretch>
          </p:blipFill>
          <p:spPr>
            <a:xfrm>
              <a:off x="7935667" y="2243500"/>
              <a:ext cx="186059" cy="493542"/>
            </a:xfrm>
            <a:prstGeom prst="rect">
              <a:avLst/>
            </a:prstGeom>
            <a:effectLst/>
          </p:spPr>
        </p:pic>
        <p:pic>
          <p:nvPicPr>
            <p:cNvPr id="2765" name="Line Shape" descr="Line Shape"/>
            <p:cNvPicPr>
              <a:picLocks/>
            </p:cNvPicPr>
            <p:nvPr/>
          </p:nvPicPr>
          <p:blipFill>
            <a:blip r:embed="rId69"/>
            <a:stretch>
              <a:fillRect/>
            </a:stretch>
          </p:blipFill>
          <p:spPr>
            <a:xfrm>
              <a:off x="7775227" y="2437333"/>
              <a:ext cx="912024" cy="373012"/>
            </a:xfrm>
            <a:prstGeom prst="rect">
              <a:avLst/>
            </a:prstGeom>
            <a:effectLst/>
          </p:spPr>
        </p:pic>
        <p:pic>
          <p:nvPicPr>
            <p:cNvPr id="2767" name="Line Shape" descr="Line Shape"/>
            <p:cNvPicPr>
              <a:picLocks/>
            </p:cNvPicPr>
            <p:nvPr/>
          </p:nvPicPr>
          <p:blipFill>
            <a:blip r:embed="rId70"/>
            <a:stretch>
              <a:fillRect/>
            </a:stretch>
          </p:blipFill>
          <p:spPr>
            <a:xfrm>
              <a:off x="4350899" y="3122484"/>
              <a:ext cx="395790" cy="458458"/>
            </a:xfrm>
            <a:prstGeom prst="rect">
              <a:avLst/>
            </a:prstGeom>
            <a:effectLst/>
          </p:spPr>
        </p:pic>
        <p:pic>
          <p:nvPicPr>
            <p:cNvPr id="2769" name="Line Shape" descr="Line Shape"/>
            <p:cNvPicPr>
              <a:picLocks/>
            </p:cNvPicPr>
            <p:nvPr/>
          </p:nvPicPr>
          <p:blipFill>
            <a:blip r:embed="rId71"/>
            <a:stretch>
              <a:fillRect/>
            </a:stretch>
          </p:blipFill>
          <p:spPr>
            <a:xfrm>
              <a:off x="4651488" y="2948678"/>
              <a:ext cx="1210636" cy="576157"/>
            </a:xfrm>
            <a:prstGeom prst="rect">
              <a:avLst/>
            </a:prstGeom>
            <a:effectLst/>
          </p:spPr>
        </p:pic>
        <p:pic>
          <p:nvPicPr>
            <p:cNvPr id="2771" name="Line Shape" descr="Line Shape"/>
            <p:cNvPicPr>
              <a:picLocks/>
            </p:cNvPicPr>
            <p:nvPr/>
          </p:nvPicPr>
          <p:blipFill>
            <a:blip r:embed="rId72"/>
            <a:stretch>
              <a:fillRect/>
            </a:stretch>
          </p:blipFill>
          <p:spPr>
            <a:xfrm>
              <a:off x="6066198" y="3080630"/>
              <a:ext cx="123780" cy="500463"/>
            </a:xfrm>
            <a:prstGeom prst="rect">
              <a:avLst/>
            </a:prstGeom>
            <a:effectLst/>
          </p:spPr>
        </p:pic>
        <p:pic>
          <p:nvPicPr>
            <p:cNvPr id="2773" name="Line Shape" descr="Line Shape"/>
            <p:cNvPicPr>
              <a:picLocks/>
            </p:cNvPicPr>
            <p:nvPr/>
          </p:nvPicPr>
          <p:blipFill>
            <a:blip r:embed="rId73"/>
            <a:stretch>
              <a:fillRect/>
            </a:stretch>
          </p:blipFill>
          <p:spPr>
            <a:xfrm>
              <a:off x="5982491" y="3040668"/>
              <a:ext cx="1205001" cy="819450"/>
            </a:xfrm>
            <a:prstGeom prst="rect">
              <a:avLst/>
            </a:prstGeom>
            <a:effectLst/>
          </p:spPr>
        </p:pic>
        <p:pic>
          <p:nvPicPr>
            <p:cNvPr id="2775" name="Line Shape" descr="Line Shape"/>
            <p:cNvPicPr>
              <a:picLocks/>
            </p:cNvPicPr>
            <p:nvPr/>
          </p:nvPicPr>
          <p:blipFill>
            <a:blip r:embed="rId74"/>
            <a:stretch>
              <a:fillRect/>
            </a:stretch>
          </p:blipFill>
          <p:spPr>
            <a:xfrm>
              <a:off x="7335762" y="3059703"/>
              <a:ext cx="404445" cy="440935"/>
            </a:xfrm>
            <a:prstGeom prst="rect">
              <a:avLst/>
            </a:prstGeom>
            <a:effectLst/>
          </p:spPr>
        </p:pic>
        <p:pic>
          <p:nvPicPr>
            <p:cNvPr id="2777" name="Line Shape" descr="Line Shape"/>
            <p:cNvPicPr>
              <a:picLocks/>
            </p:cNvPicPr>
            <p:nvPr/>
          </p:nvPicPr>
          <p:blipFill>
            <a:blip r:embed="rId75"/>
            <a:stretch>
              <a:fillRect/>
            </a:stretch>
          </p:blipFill>
          <p:spPr>
            <a:xfrm>
              <a:off x="7698495" y="3102406"/>
              <a:ext cx="598122" cy="431982"/>
            </a:xfrm>
            <a:prstGeom prst="rect">
              <a:avLst/>
            </a:prstGeom>
            <a:effectLst/>
          </p:spPr>
        </p:pic>
        <p:pic>
          <p:nvPicPr>
            <p:cNvPr id="2779" name="Line Shape" descr="Line Shape"/>
            <p:cNvPicPr>
              <a:picLocks/>
            </p:cNvPicPr>
            <p:nvPr/>
          </p:nvPicPr>
          <p:blipFill>
            <a:blip r:embed="rId76"/>
            <a:stretch>
              <a:fillRect/>
            </a:stretch>
          </p:blipFill>
          <p:spPr>
            <a:xfrm>
              <a:off x="8326301" y="3003898"/>
              <a:ext cx="88901" cy="493488"/>
            </a:xfrm>
            <a:prstGeom prst="rect">
              <a:avLst/>
            </a:prstGeom>
            <a:effectLst/>
          </p:spPr>
        </p:pic>
        <p:pic>
          <p:nvPicPr>
            <p:cNvPr id="2781" name="Line Shape" descr="Line Shape"/>
            <p:cNvPicPr>
              <a:picLocks/>
            </p:cNvPicPr>
            <p:nvPr/>
          </p:nvPicPr>
          <p:blipFill>
            <a:blip r:embed="rId77"/>
            <a:stretch>
              <a:fillRect/>
            </a:stretch>
          </p:blipFill>
          <p:spPr>
            <a:xfrm>
              <a:off x="8165862" y="3185265"/>
              <a:ext cx="493487" cy="151681"/>
            </a:xfrm>
            <a:prstGeom prst="rect">
              <a:avLst/>
            </a:prstGeom>
            <a:effectLst/>
          </p:spPr>
        </p:pic>
        <p:pic>
          <p:nvPicPr>
            <p:cNvPr id="2783" name="Line Shape" descr="Line Shape"/>
            <p:cNvPicPr>
              <a:picLocks/>
            </p:cNvPicPr>
            <p:nvPr/>
          </p:nvPicPr>
          <p:blipFill>
            <a:blip r:embed="rId78"/>
            <a:stretch>
              <a:fillRect/>
            </a:stretch>
          </p:blipFill>
          <p:spPr>
            <a:xfrm>
              <a:off x="4542224" y="3750290"/>
              <a:ext cx="106140" cy="549293"/>
            </a:xfrm>
            <a:prstGeom prst="rect">
              <a:avLst/>
            </a:prstGeom>
            <a:effectLst/>
          </p:spPr>
        </p:pic>
        <p:pic>
          <p:nvPicPr>
            <p:cNvPr id="2785" name="Line Shape" descr="Line Shape"/>
            <p:cNvPicPr>
              <a:picLocks/>
            </p:cNvPicPr>
            <p:nvPr/>
          </p:nvPicPr>
          <p:blipFill>
            <a:blip r:embed="rId79"/>
            <a:stretch>
              <a:fillRect/>
            </a:stretch>
          </p:blipFill>
          <p:spPr>
            <a:xfrm>
              <a:off x="4433902" y="3936758"/>
              <a:ext cx="472270" cy="318316"/>
            </a:xfrm>
            <a:prstGeom prst="rect">
              <a:avLst/>
            </a:prstGeom>
            <a:effectLst/>
          </p:spPr>
        </p:pic>
        <p:pic>
          <p:nvPicPr>
            <p:cNvPr id="2787" name="Line Shape" descr="Line Shape"/>
            <p:cNvPicPr>
              <a:picLocks/>
            </p:cNvPicPr>
            <p:nvPr/>
          </p:nvPicPr>
          <p:blipFill>
            <a:blip r:embed="rId80"/>
            <a:stretch>
              <a:fillRect/>
            </a:stretch>
          </p:blipFill>
          <p:spPr>
            <a:xfrm>
              <a:off x="5140184" y="3867561"/>
              <a:ext cx="303401" cy="355290"/>
            </a:xfrm>
            <a:prstGeom prst="rect">
              <a:avLst/>
            </a:prstGeom>
            <a:effectLst/>
          </p:spPr>
        </p:pic>
        <p:pic>
          <p:nvPicPr>
            <p:cNvPr id="2789" name="Line Shape" descr="Line Shape"/>
            <p:cNvPicPr>
              <a:picLocks/>
            </p:cNvPicPr>
            <p:nvPr/>
          </p:nvPicPr>
          <p:blipFill>
            <a:blip r:embed="rId81"/>
            <a:stretch>
              <a:fillRect/>
            </a:stretch>
          </p:blipFill>
          <p:spPr>
            <a:xfrm>
              <a:off x="5409327" y="3728060"/>
              <a:ext cx="613235" cy="579598"/>
            </a:xfrm>
            <a:prstGeom prst="rect">
              <a:avLst/>
            </a:prstGeom>
            <a:effectLst/>
          </p:spPr>
        </p:pic>
        <p:pic>
          <p:nvPicPr>
            <p:cNvPr id="2791" name="Line Shape" descr="Line Shape"/>
            <p:cNvPicPr>
              <a:picLocks/>
            </p:cNvPicPr>
            <p:nvPr/>
          </p:nvPicPr>
          <p:blipFill>
            <a:blip r:embed="rId82"/>
            <a:stretch>
              <a:fillRect/>
            </a:stretch>
          </p:blipFill>
          <p:spPr>
            <a:xfrm>
              <a:off x="6017080" y="3991672"/>
              <a:ext cx="614314" cy="333320"/>
            </a:xfrm>
            <a:prstGeom prst="rect">
              <a:avLst/>
            </a:prstGeom>
            <a:effectLst/>
          </p:spPr>
        </p:pic>
        <p:pic>
          <p:nvPicPr>
            <p:cNvPr id="2793" name="Line Shape" descr="Line Shape"/>
            <p:cNvPicPr>
              <a:picLocks/>
            </p:cNvPicPr>
            <p:nvPr/>
          </p:nvPicPr>
          <p:blipFill>
            <a:blip r:embed="rId83"/>
            <a:stretch>
              <a:fillRect/>
            </a:stretch>
          </p:blipFill>
          <p:spPr>
            <a:xfrm>
              <a:off x="6610298" y="3856068"/>
              <a:ext cx="194872" cy="506295"/>
            </a:xfrm>
            <a:prstGeom prst="rect">
              <a:avLst/>
            </a:prstGeom>
            <a:effectLst/>
          </p:spPr>
        </p:pic>
        <p:pic>
          <p:nvPicPr>
            <p:cNvPr id="2795" name="Line Shape" descr="Line Shape"/>
            <p:cNvPicPr>
              <a:picLocks/>
            </p:cNvPicPr>
            <p:nvPr/>
          </p:nvPicPr>
          <p:blipFill>
            <a:blip r:embed="rId84"/>
            <a:stretch>
              <a:fillRect/>
            </a:stretch>
          </p:blipFill>
          <p:spPr>
            <a:xfrm>
              <a:off x="7015337" y="3685185"/>
              <a:ext cx="308701" cy="440007"/>
            </a:xfrm>
            <a:prstGeom prst="rect">
              <a:avLst/>
            </a:prstGeom>
            <a:effectLst/>
          </p:spPr>
        </p:pic>
        <p:pic>
          <p:nvPicPr>
            <p:cNvPr id="2797" name="Line Line" descr="Line Line"/>
            <p:cNvPicPr>
              <a:picLocks/>
            </p:cNvPicPr>
            <p:nvPr/>
          </p:nvPicPr>
          <p:blipFill>
            <a:blip r:embed="rId85"/>
            <a:stretch>
              <a:fillRect/>
            </a:stretch>
          </p:blipFill>
          <p:spPr>
            <a:xfrm>
              <a:off x="7300884" y="4182779"/>
              <a:ext cx="165632" cy="137731"/>
            </a:xfrm>
            <a:prstGeom prst="rect">
              <a:avLst/>
            </a:prstGeom>
            <a:effectLst/>
          </p:spPr>
        </p:pic>
      </p:grpSp>
      <p:grpSp>
        <p:nvGrpSpPr>
          <p:cNvPr id="2822" name="Drawing"/>
          <p:cNvGrpSpPr/>
          <p:nvPr/>
        </p:nvGrpSpPr>
        <p:grpSpPr>
          <a:xfrm>
            <a:off x="4456863" y="7140445"/>
            <a:ext cx="3004153" cy="715972"/>
            <a:chOff x="-44450" y="-44450"/>
            <a:chExt cx="3004152" cy="715971"/>
          </a:xfrm>
        </p:grpSpPr>
        <p:pic>
          <p:nvPicPr>
            <p:cNvPr id="2800" name="Line Shape" descr="Line Shape"/>
            <p:cNvPicPr>
              <a:picLocks/>
            </p:cNvPicPr>
            <p:nvPr/>
          </p:nvPicPr>
          <p:blipFill>
            <a:blip r:embed="rId86"/>
            <a:stretch>
              <a:fillRect/>
            </a:stretch>
          </p:blipFill>
          <p:spPr>
            <a:xfrm>
              <a:off x="-44450" y="74695"/>
              <a:ext cx="429264" cy="596827"/>
            </a:xfrm>
            <a:prstGeom prst="rect">
              <a:avLst/>
            </a:prstGeom>
            <a:effectLst/>
          </p:spPr>
        </p:pic>
        <p:pic>
          <p:nvPicPr>
            <p:cNvPr id="2802" name="Line Shape" descr="Line Shape"/>
            <p:cNvPicPr>
              <a:picLocks/>
            </p:cNvPicPr>
            <p:nvPr/>
          </p:nvPicPr>
          <p:blipFill>
            <a:blip r:embed="rId87"/>
            <a:stretch>
              <a:fillRect/>
            </a:stretch>
          </p:blipFill>
          <p:spPr>
            <a:xfrm>
              <a:off x="369633" y="-23450"/>
              <a:ext cx="244229" cy="246989"/>
            </a:xfrm>
            <a:prstGeom prst="rect">
              <a:avLst/>
            </a:prstGeom>
            <a:effectLst/>
          </p:spPr>
        </p:pic>
        <p:pic>
          <p:nvPicPr>
            <p:cNvPr id="2804" name="Line Shape" descr="Line Shape"/>
            <p:cNvPicPr>
              <a:picLocks/>
            </p:cNvPicPr>
            <p:nvPr/>
          </p:nvPicPr>
          <p:blipFill>
            <a:blip r:embed="rId88"/>
            <a:stretch>
              <a:fillRect/>
            </a:stretch>
          </p:blipFill>
          <p:spPr>
            <a:xfrm>
              <a:off x="337064" y="-44450"/>
              <a:ext cx="347110" cy="674853"/>
            </a:xfrm>
            <a:prstGeom prst="rect">
              <a:avLst/>
            </a:prstGeom>
            <a:effectLst/>
          </p:spPr>
        </p:pic>
        <p:pic>
          <p:nvPicPr>
            <p:cNvPr id="2806" name="Line Shape" descr="Line Shape"/>
            <p:cNvPicPr>
              <a:picLocks/>
            </p:cNvPicPr>
            <p:nvPr/>
          </p:nvPicPr>
          <p:blipFill>
            <a:blip r:embed="rId89"/>
            <a:stretch>
              <a:fillRect/>
            </a:stretch>
          </p:blipFill>
          <p:spPr>
            <a:xfrm>
              <a:off x="450080" y="354296"/>
              <a:ext cx="239564" cy="252873"/>
            </a:xfrm>
            <a:prstGeom prst="rect">
              <a:avLst/>
            </a:prstGeom>
            <a:effectLst/>
          </p:spPr>
        </p:pic>
        <p:pic>
          <p:nvPicPr>
            <p:cNvPr id="2808" name="Line Shape" descr="Line Shape"/>
            <p:cNvPicPr>
              <a:picLocks/>
            </p:cNvPicPr>
            <p:nvPr/>
          </p:nvPicPr>
          <p:blipFill>
            <a:blip r:embed="rId90"/>
            <a:stretch>
              <a:fillRect/>
            </a:stretch>
          </p:blipFill>
          <p:spPr>
            <a:xfrm>
              <a:off x="930689" y="269453"/>
              <a:ext cx="130169" cy="327314"/>
            </a:xfrm>
            <a:prstGeom prst="rect">
              <a:avLst/>
            </a:prstGeom>
            <a:effectLst/>
          </p:spPr>
        </p:pic>
        <p:pic>
          <p:nvPicPr>
            <p:cNvPr id="2810" name="Line Shape" descr="Line Shape"/>
            <p:cNvPicPr>
              <a:picLocks/>
            </p:cNvPicPr>
            <p:nvPr/>
          </p:nvPicPr>
          <p:blipFill>
            <a:blip r:embed="rId91"/>
            <a:stretch>
              <a:fillRect/>
            </a:stretch>
          </p:blipFill>
          <p:spPr>
            <a:xfrm>
              <a:off x="944054" y="36525"/>
              <a:ext cx="277417" cy="363682"/>
            </a:xfrm>
            <a:prstGeom prst="rect">
              <a:avLst/>
            </a:prstGeom>
            <a:effectLst/>
          </p:spPr>
        </p:pic>
        <p:pic>
          <p:nvPicPr>
            <p:cNvPr id="2812" name="Line Shape" descr="Line Shape"/>
            <p:cNvPicPr>
              <a:picLocks/>
            </p:cNvPicPr>
            <p:nvPr/>
          </p:nvPicPr>
          <p:blipFill>
            <a:blip r:embed="rId92"/>
            <a:stretch>
              <a:fillRect/>
            </a:stretch>
          </p:blipFill>
          <p:spPr>
            <a:xfrm>
              <a:off x="1082955" y="114747"/>
              <a:ext cx="682950" cy="501705"/>
            </a:xfrm>
            <a:prstGeom prst="rect">
              <a:avLst/>
            </a:prstGeom>
            <a:effectLst/>
          </p:spPr>
        </p:pic>
        <p:pic>
          <p:nvPicPr>
            <p:cNvPr id="2814" name="Line Shape" descr="Line Shape"/>
            <p:cNvPicPr>
              <a:picLocks/>
            </p:cNvPicPr>
            <p:nvPr/>
          </p:nvPicPr>
          <p:blipFill>
            <a:blip r:embed="rId93"/>
            <a:stretch>
              <a:fillRect/>
            </a:stretch>
          </p:blipFill>
          <p:spPr>
            <a:xfrm>
              <a:off x="1670559" y="185745"/>
              <a:ext cx="332036" cy="330723"/>
            </a:xfrm>
            <a:prstGeom prst="rect">
              <a:avLst/>
            </a:prstGeom>
            <a:effectLst/>
          </p:spPr>
        </p:pic>
        <p:pic>
          <p:nvPicPr>
            <p:cNvPr id="2816" name="Line Shape" descr="Line Shape"/>
            <p:cNvPicPr>
              <a:picLocks/>
            </p:cNvPicPr>
            <p:nvPr/>
          </p:nvPicPr>
          <p:blipFill>
            <a:blip r:embed="rId94"/>
            <a:stretch>
              <a:fillRect/>
            </a:stretch>
          </p:blipFill>
          <p:spPr>
            <a:xfrm>
              <a:off x="1925372" y="219801"/>
              <a:ext cx="158989" cy="319919"/>
            </a:xfrm>
            <a:prstGeom prst="rect">
              <a:avLst/>
            </a:prstGeom>
            <a:effectLst/>
          </p:spPr>
        </p:pic>
        <p:pic>
          <p:nvPicPr>
            <p:cNvPr id="2818" name="Line Shape" descr="Line Shape"/>
            <p:cNvPicPr>
              <a:picLocks/>
            </p:cNvPicPr>
            <p:nvPr/>
          </p:nvPicPr>
          <p:blipFill>
            <a:blip r:embed="rId95"/>
            <a:stretch>
              <a:fillRect/>
            </a:stretch>
          </p:blipFill>
          <p:spPr>
            <a:xfrm>
              <a:off x="2012363" y="167423"/>
              <a:ext cx="439064" cy="399157"/>
            </a:xfrm>
            <a:prstGeom prst="rect">
              <a:avLst/>
            </a:prstGeom>
            <a:effectLst/>
          </p:spPr>
        </p:pic>
        <p:pic>
          <p:nvPicPr>
            <p:cNvPr id="2820" name="Line Shape" descr="Line Shape"/>
            <p:cNvPicPr>
              <a:picLocks/>
            </p:cNvPicPr>
            <p:nvPr/>
          </p:nvPicPr>
          <p:blipFill>
            <a:blip r:embed="rId96"/>
            <a:stretch>
              <a:fillRect/>
            </a:stretch>
          </p:blipFill>
          <p:spPr>
            <a:xfrm>
              <a:off x="2453157" y="150867"/>
              <a:ext cx="506546" cy="420432"/>
            </a:xfrm>
            <a:prstGeom prst="rect">
              <a:avLst/>
            </a:prstGeom>
            <a:effectLst/>
          </p:spPr>
        </p:pic>
      </p:grpSp>
      <p:grpSp>
        <p:nvGrpSpPr>
          <p:cNvPr id="2894" name="Drawing"/>
          <p:cNvGrpSpPr/>
          <p:nvPr/>
        </p:nvGrpSpPr>
        <p:grpSpPr>
          <a:xfrm>
            <a:off x="374358" y="166323"/>
            <a:ext cx="6771009" cy="5825198"/>
            <a:chOff x="0" y="0"/>
            <a:chExt cx="6771008" cy="5825196"/>
          </a:xfrm>
        </p:grpSpPr>
        <p:sp>
          <p:nvSpPr>
            <p:cNvPr id="2823" name="Line"/>
            <p:cNvSpPr/>
            <p:nvPr/>
          </p:nvSpPr>
          <p:spPr>
            <a:xfrm>
              <a:off x="149357" y="331632"/>
              <a:ext cx="245929" cy="183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308" extrusionOk="0">
                  <a:moveTo>
                    <a:pt x="4394" y="3240"/>
                  </a:moveTo>
                  <a:cubicBezTo>
                    <a:pt x="3385" y="1620"/>
                    <a:pt x="2375" y="0"/>
                    <a:pt x="1871" y="0"/>
                  </a:cubicBezTo>
                  <a:cubicBezTo>
                    <a:pt x="1366" y="0"/>
                    <a:pt x="1366" y="1620"/>
                    <a:pt x="1164" y="4725"/>
                  </a:cubicBezTo>
                  <a:cubicBezTo>
                    <a:pt x="962" y="7830"/>
                    <a:pt x="558" y="12420"/>
                    <a:pt x="256" y="15390"/>
                  </a:cubicBezTo>
                  <a:cubicBezTo>
                    <a:pt x="-47" y="18360"/>
                    <a:pt x="-249" y="19710"/>
                    <a:pt x="659" y="20520"/>
                  </a:cubicBezTo>
                  <a:cubicBezTo>
                    <a:pt x="1568" y="21330"/>
                    <a:pt x="3587" y="21600"/>
                    <a:pt x="7220" y="20925"/>
                  </a:cubicBezTo>
                  <a:cubicBezTo>
                    <a:pt x="10854" y="20250"/>
                    <a:pt x="16102" y="18630"/>
                    <a:pt x="21351" y="170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24" name="Line"/>
            <p:cNvSpPr/>
            <p:nvPr/>
          </p:nvSpPr>
          <p:spPr>
            <a:xfrm>
              <a:off x="381334" y="335371"/>
              <a:ext cx="55806" cy="463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7" extrusionOk="0">
                  <a:moveTo>
                    <a:pt x="0" y="1117"/>
                  </a:moveTo>
                  <a:cubicBezTo>
                    <a:pt x="900" y="472"/>
                    <a:pt x="1800" y="-173"/>
                    <a:pt x="3150" y="42"/>
                  </a:cubicBezTo>
                  <a:cubicBezTo>
                    <a:pt x="4500" y="257"/>
                    <a:pt x="6300" y="1331"/>
                    <a:pt x="8550" y="3588"/>
                  </a:cubicBezTo>
                  <a:cubicBezTo>
                    <a:pt x="10800" y="5845"/>
                    <a:pt x="13500" y="9284"/>
                    <a:pt x="15750" y="12454"/>
                  </a:cubicBezTo>
                  <a:cubicBezTo>
                    <a:pt x="18000" y="15624"/>
                    <a:pt x="19800" y="18526"/>
                    <a:pt x="21600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25" name="Line"/>
            <p:cNvSpPr/>
            <p:nvPr/>
          </p:nvSpPr>
          <p:spPr>
            <a:xfrm>
              <a:off x="597578" y="261876"/>
              <a:ext cx="37084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3" h="21600" extrusionOk="0">
                  <a:moveTo>
                    <a:pt x="3812" y="0"/>
                  </a:moveTo>
                  <a:cubicBezTo>
                    <a:pt x="8894" y="4659"/>
                    <a:pt x="13976" y="9318"/>
                    <a:pt x="17153" y="12282"/>
                  </a:cubicBezTo>
                  <a:cubicBezTo>
                    <a:pt x="20329" y="15247"/>
                    <a:pt x="21600" y="16518"/>
                    <a:pt x="18424" y="17788"/>
                  </a:cubicBezTo>
                  <a:cubicBezTo>
                    <a:pt x="15247" y="19059"/>
                    <a:pt x="7624" y="203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26" name="Line"/>
            <p:cNvSpPr/>
            <p:nvPr/>
          </p:nvSpPr>
          <p:spPr>
            <a:xfrm>
              <a:off x="541773" y="193215"/>
              <a:ext cx="418539" cy="396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1" extrusionOk="0">
                  <a:moveTo>
                    <a:pt x="0" y="17373"/>
                  </a:moveTo>
                  <a:cubicBezTo>
                    <a:pt x="1920" y="16615"/>
                    <a:pt x="3840" y="15857"/>
                    <a:pt x="5520" y="14025"/>
                  </a:cubicBezTo>
                  <a:cubicBezTo>
                    <a:pt x="7200" y="12194"/>
                    <a:pt x="8640" y="9288"/>
                    <a:pt x="9420" y="7015"/>
                  </a:cubicBezTo>
                  <a:cubicBezTo>
                    <a:pt x="10200" y="4741"/>
                    <a:pt x="10320" y="3099"/>
                    <a:pt x="10380" y="1899"/>
                  </a:cubicBezTo>
                  <a:cubicBezTo>
                    <a:pt x="10440" y="699"/>
                    <a:pt x="10440" y="-59"/>
                    <a:pt x="10560" y="4"/>
                  </a:cubicBezTo>
                  <a:cubicBezTo>
                    <a:pt x="10680" y="67"/>
                    <a:pt x="10920" y="952"/>
                    <a:pt x="10980" y="3415"/>
                  </a:cubicBezTo>
                  <a:cubicBezTo>
                    <a:pt x="11040" y="5878"/>
                    <a:pt x="10920" y="9920"/>
                    <a:pt x="10800" y="12509"/>
                  </a:cubicBezTo>
                  <a:cubicBezTo>
                    <a:pt x="10680" y="15099"/>
                    <a:pt x="10560" y="16236"/>
                    <a:pt x="10800" y="16552"/>
                  </a:cubicBezTo>
                  <a:cubicBezTo>
                    <a:pt x="11040" y="16867"/>
                    <a:pt x="11640" y="16362"/>
                    <a:pt x="12540" y="15352"/>
                  </a:cubicBezTo>
                  <a:cubicBezTo>
                    <a:pt x="13440" y="14341"/>
                    <a:pt x="14640" y="12825"/>
                    <a:pt x="15600" y="12004"/>
                  </a:cubicBezTo>
                  <a:cubicBezTo>
                    <a:pt x="16560" y="11183"/>
                    <a:pt x="17280" y="11057"/>
                    <a:pt x="18180" y="12067"/>
                  </a:cubicBezTo>
                  <a:cubicBezTo>
                    <a:pt x="19080" y="13078"/>
                    <a:pt x="20160" y="15225"/>
                    <a:pt x="20760" y="16994"/>
                  </a:cubicBezTo>
                  <a:cubicBezTo>
                    <a:pt x="21360" y="18762"/>
                    <a:pt x="21480" y="20152"/>
                    <a:pt x="21600" y="215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27" name="Line"/>
            <p:cNvSpPr/>
            <p:nvPr/>
          </p:nvSpPr>
          <p:spPr>
            <a:xfrm>
              <a:off x="1181678" y="278408"/>
              <a:ext cx="289339" cy="450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254" extrusionOk="0">
                  <a:moveTo>
                    <a:pt x="6258" y="2509"/>
                  </a:moveTo>
                  <a:cubicBezTo>
                    <a:pt x="6258" y="1852"/>
                    <a:pt x="6258" y="1194"/>
                    <a:pt x="5918" y="700"/>
                  </a:cubicBezTo>
                  <a:cubicBezTo>
                    <a:pt x="5578" y="207"/>
                    <a:pt x="4897" y="-122"/>
                    <a:pt x="4302" y="42"/>
                  </a:cubicBezTo>
                  <a:cubicBezTo>
                    <a:pt x="3707" y="207"/>
                    <a:pt x="3197" y="865"/>
                    <a:pt x="2431" y="3277"/>
                  </a:cubicBezTo>
                  <a:cubicBezTo>
                    <a:pt x="1666" y="5689"/>
                    <a:pt x="645" y="9856"/>
                    <a:pt x="220" y="13035"/>
                  </a:cubicBezTo>
                  <a:cubicBezTo>
                    <a:pt x="-205" y="16215"/>
                    <a:pt x="-35" y="18408"/>
                    <a:pt x="901" y="19724"/>
                  </a:cubicBezTo>
                  <a:cubicBezTo>
                    <a:pt x="1836" y="21039"/>
                    <a:pt x="3537" y="21478"/>
                    <a:pt x="6343" y="21149"/>
                  </a:cubicBezTo>
                  <a:cubicBezTo>
                    <a:pt x="9149" y="20820"/>
                    <a:pt x="13061" y="19724"/>
                    <a:pt x="15782" y="18024"/>
                  </a:cubicBezTo>
                  <a:cubicBezTo>
                    <a:pt x="18504" y="16325"/>
                    <a:pt x="20034" y="14022"/>
                    <a:pt x="20715" y="12597"/>
                  </a:cubicBezTo>
                  <a:cubicBezTo>
                    <a:pt x="21395" y="11171"/>
                    <a:pt x="21225" y="10623"/>
                    <a:pt x="20715" y="10294"/>
                  </a:cubicBezTo>
                  <a:cubicBezTo>
                    <a:pt x="20204" y="9965"/>
                    <a:pt x="19354" y="9856"/>
                    <a:pt x="17738" y="10130"/>
                  </a:cubicBezTo>
                  <a:cubicBezTo>
                    <a:pt x="16123" y="10404"/>
                    <a:pt x="13741" y="11062"/>
                    <a:pt x="12126" y="11610"/>
                  </a:cubicBezTo>
                  <a:cubicBezTo>
                    <a:pt x="10510" y="12158"/>
                    <a:pt x="9660" y="12597"/>
                    <a:pt x="9319" y="13090"/>
                  </a:cubicBezTo>
                  <a:cubicBezTo>
                    <a:pt x="8979" y="13584"/>
                    <a:pt x="9149" y="14132"/>
                    <a:pt x="9319" y="146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28" name="Line"/>
            <p:cNvSpPr/>
            <p:nvPr/>
          </p:nvSpPr>
          <p:spPr>
            <a:xfrm>
              <a:off x="1448605" y="471145"/>
              <a:ext cx="153464" cy="192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1" extrusionOk="0">
                  <a:moveTo>
                    <a:pt x="0" y="6099"/>
                  </a:moveTo>
                  <a:cubicBezTo>
                    <a:pt x="1636" y="6353"/>
                    <a:pt x="3273" y="6607"/>
                    <a:pt x="4091" y="7369"/>
                  </a:cubicBezTo>
                  <a:cubicBezTo>
                    <a:pt x="4909" y="8132"/>
                    <a:pt x="4909" y="9402"/>
                    <a:pt x="4909" y="10673"/>
                  </a:cubicBezTo>
                  <a:cubicBezTo>
                    <a:pt x="4909" y="11944"/>
                    <a:pt x="4909" y="13214"/>
                    <a:pt x="4745" y="15247"/>
                  </a:cubicBezTo>
                  <a:cubicBezTo>
                    <a:pt x="4582" y="17280"/>
                    <a:pt x="4255" y="20075"/>
                    <a:pt x="4418" y="20838"/>
                  </a:cubicBezTo>
                  <a:cubicBezTo>
                    <a:pt x="4582" y="21600"/>
                    <a:pt x="5236" y="20329"/>
                    <a:pt x="7364" y="16899"/>
                  </a:cubicBezTo>
                  <a:cubicBezTo>
                    <a:pt x="9491" y="13468"/>
                    <a:pt x="13091" y="7878"/>
                    <a:pt x="15709" y="4701"/>
                  </a:cubicBezTo>
                  <a:cubicBezTo>
                    <a:pt x="18327" y="1525"/>
                    <a:pt x="19964" y="76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29" name="Line"/>
            <p:cNvSpPr/>
            <p:nvPr/>
          </p:nvSpPr>
          <p:spPr>
            <a:xfrm>
              <a:off x="1643964" y="485096"/>
              <a:ext cx="181326" cy="184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476" extrusionOk="0">
                  <a:moveTo>
                    <a:pt x="8198" y="0"/>
                  </a:moveTo>
                  <a:cubicBezTo>
                    <a:pt x="5737" y="4320"/>
                    <a:pt x="3276" y="8640"/>
                    <a:pt x="1773" y="11610"/>
                  </a:cubicBezTo>
                  <a:cubicBezTo>
                    <a:pt x="269" y="14580"/>
                    <a:pt x="-278" y="16200"/>
                    <a:pt x="132" y="17145"/>
                  </a:cubicBezTo>
                  <a:cubicBezTo>
                    <a:pt x="542" y="18090"/>
                    <a:pt x="1909" y="18360"/>
                    <a:pt x="4644" y="17820"/>
                  </a:cubicBezTo>
                  <a:cubicBezTo>
                    <a:pt x="7378" y="17280"/>
                    <a:pt x="11479" y="15930"/>
                    <a:pt x="14213" y="15255"/>
                  </a:cubicBezTo>
                  <a:cubicBezTo>
                    <a:pt x="16947" y="14580"/>
                    <a:pt x="18314" y="14580"/>
                    <a:pt x="18998" y="15390"/>
                  </a:cubicBezTo>
                  <a:cubicBezTo>
                    <a:pt x="19681" y="16200"/>
                    <a:pt x="19681" y="17820"/>
                    <a:pt x="19135" y="19170"/>
                  </a:cubicBezTo>
                  <a:cubicBezTo>
                    <a:pt x="18588" y="20520"/>
                    <a:pt x="17494" y="21600"/>
                    <a:pt x="17084" y="21465"/>
                  </a:cubicBezTo>
                  <a:cubicBezTo>
                    <a:pt x="16674" y="21330"/>
                    <a:pt x="16947" y="19980"/>
                    <a:pt x="17768" y="17820"/>
                  </a:cubicBezTo>
                  <a:cubicBezTo>
                    <a:pt x="18588" y="15660"/>
                    <a:pt x="19955" y="12690"/>
                    <a:pt x="21322" y="97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0" name="Line"/>
            <p:cNvSpPr/>
            <p:nvPr/>
          </p:nvSpPr>
          <p:spPr>
            <a:xfrm>
              <a:off x="1940135" y="273502"/>
              <a:ext cx="352521" cy="430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392" extrusionOk="0">
                  <a:moveTo>
                    <a:pt x="3212" y="1155"/>
                  </a:moveTo>
                  <a:cubicBezTo>
                    <a:pt x="3497" y="578"/>
                    <a:pt x="3781" y="0"/>
                    <a:pt x="3994" y="0"/>
                  </a:cubicBezTo>
                  <a:cubicBezTo>
                    <a:pt x="4207" y="0"/>
                    <a:pt x="4349" y="578"/>
                    <a:pt x="4562" y="2541"/>
                  </a:cubicBezTo>
                  <a:cubicBezTo>
                    <a:pt x="4776" y="4505"/>
                    <a:pt x="5060" y="7855"/>
                    <a:pt x="5344" y="10222"/>
                  </a:cubicBezTo>
                  <a:cubicBezTo>
                    <a:pt x="5628" y="12590"/>
                    <a:pt x="5912" y="13976"/>
                    <a:pt x="6268" y="15132"/>
                  </a:cubicBezTo>
                  <a:cubicBezTo>
                    <a:pt x="6623" y="16287"/>
                    <a:pt x="7049" y="17211"/>
                    <a:pt x="6836" y="17384"/>
                  </a:cubicBezTo>
                  <a:cubicBezTo>
                    <a:pt x="6623" y="17557"/>
                    <a:pt x="5770" y="16980"/>
                    <a:pt x="4989" y="16633"/>
                  </a:cubicBezTo>
                  <a:cubicBezTo>
                    <a:pt x="4207" y="16287"/>
                    <a:pt x="3497" y="16171"/>
                    <a:pt x="2786" y="16229"/>
                  </a:cubicBezTo>
                  <a:cubicBezTo>
                    <a:pt x="2076" y="16287"/>
                    <a:pt x="1365" y="16518"/>
                    <a:pt x="868" y="16922"/>
                  </a:cubicBezTo>
                  <a:cubicBezTo>
                    <a:pt x="370" y="17326"/>
                    <a:pt x="86" y="17904"/>
                    <a:pt x="15" y="18597"/>
                  </a:cubicBezTo>
                  <a:cubicBezTo>
                    <a:pt x="-56" y="19290"/>
                    <a:pt x="86" y="20098"/>
                    <a:pt x="1152" y="20676"/>
                  </a:cubicBezTo>
                  <a:cubicBezTo>
                    <a:pt x="2218" y="21253"/>
                    <a:pt x="4207" y="21600"/>
                    <a:pt x="6410" y="21253"/>
                  </a:cubicBezTo>
                  <a:cubicBezTo>
                    <a:pt x="8612" y="20907"/>
                    <a:pt x="11028" y="19867"/>
                    <a:pt x="12449" y="18943"/>
                  </a:cubicBezTo>
                  <a:cubicBezTo>
                    <a:pt x="13870" y="18019"/>
                    <a:pt x="14297" y="17211"/>
                    <a:pt x="14581" y="16344"/>
                  </a:cubicBezTo>
                  <a:cubicBezTo>
                    <a:pt x="14865" y="15478"/>
                    <a:pt x="15007" y="14554"/>
                    <a:pt x="14652" y="14323"/>
                  </a:cubicBezTo>
                  <a:cubicBezTo>
                    <a:pt x="14297" y="14092"/>
                    <a:pt x="13444" y="14554"/>
                    <a:pt x="12662" y="15594"/>
                  </a:cubicBezTo>
                  <a:cubicBezTo>
                    <a:pt x="11881" y="16633"/>
                    <a:pt x="11170" y="18250"/>
                    <a:pt x="10957" y="19348"/>
                  </a:cubicBezTo>
                  <a:cubicBezTo>
                    <a:pt x="10744" y="20445"/>
                    <a:pt x="11028" y="21022"/>
                    <a:pt x="12876" y="21196"/>
                  </a:cubicBezTo>
                  <a:cubicBezTo>
                    <a:pt x="14723" y="21369"/>
                    <a:pt x="18133" y="21138"/>
                    <a:pt x="21544" y="209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1" name="Line"/>
            <p:cNvSpPr/>
            <p:nvPr/>
          </p:nvSpPr>
          <p:spPr>
            <a:xfrm>
              <a:off x="2599281" y="202444"/>
              <a:ext cx="265377" cy="445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2" h="21224" extrusionOk="0">
                  <a:moveTo>
                    <a:pt x="5611" y="11471"/>
                  </a:moveTo>
                  <a:cubicBezTo>
                    <a:pt x="4680" y="11692"/>
                    <a:pt x="3749" y="11914"/>
                    <a:pt x="3376" y="12966"/>
                  </a:cubicBezTo>
                  <a:cubicBezTo>
                    <a:pt x="3004" y="14018"/>
                    <a:pt x="3190" y="15902"/>
                    <a:pt x="3283" y="17120"/>
                  </a:cubicBezTo>
                  <a:cubicBezTo>
                    <a:pt x="3376" y="18338"/>
                    <a:pt x="3376" y="18892"/>
                    <a:pt x="3469" y="19502"/>
                  </a:cubicBezTo>
                  <a:cubicBezTo>
                    <a:pt x="3562" y="20111"/>
                    <a:pt x="3749" y="20775"/>
                    <a:pt x="3749" y="20831"/>
                  </a:cubicBezTo>
                  <a:cubicBezTo>
                    <a:pt x="3749" y="20886"/>
                    <a:pt x="3562" y="20332"/>
                    <a:pt x="3469" y="17729"/>
                  </a:cubicBezTo>
                  <a:cubicBezTo>
                    <a:pt x="3376" y="15126"/>
                    <a:pt x="3376" y="10474"/>
                    <a:pt x="3935" y="7151"/>
                  </a:cubicBezTo>
                  <a:cubicBezTo>
                    <a:pt x="4493" y="3828"/>
                    <a:pt x="5611" y="1834"/>
                    <a:pt x="7659" y="837"/>
                  </a:cubicBezTo>
                  <a:cubicBezTo>
                    <a:pt x="9707" y="-160"/>
                    <a:pt x="12686" y="-160"/>
                    <a:pt x="14828" y="283"/>
                  </a:cubicBezTo>
                  <a:cubicBezTo>
                    <a:pt x="16969" y="726"/>
                    <a:pt x="18273" y="1612"/>
                    <a:pt x="18180" y="3108"/>
                  </a:cubicBezTo>
                  <a:cubicBezTo>
                    <a:pt x="18086" y="4603"/>
                    <a:pt x="16597" y="6708"/>
                    <a:pt x="14083" y="8702"/>
                  </a:cubicBezTo>
                  <a:cubicBezTo>
                    <a:pt x="11569" y="10695"/>
                    <a:pt x="8031" y="12578"/>
                    <a:pt x="5424" y="14295"/>
                  </a:cubicBezTo>
                  <a:cubicBezTo>
                    <a:pt x="2818" y="16012"/>
                    <a:pt x="1142" y="17563"/>
                    <a:pt x="397" y="18615"/>
                  </a:cubicBezTo>
                  <a:cubicBezTo>
                    <a:pt x="-348" y="19668"/>
                    <a:pt x="-162" y="20222"/>
                    <a:pt x="1980" y="20665"/>
                  </a:cubicBezTo>
                  <a:cubicBezTo>
                    <a:pt x="4121" y="21108"/>
                    <a:pt x="8218" y="21440"/>
                    <a:pt x="11755" y="21052"/>
                  </a:cubicBezTo>
                  <a:cubicBezTo>
                    <a:pt x="15293" y="20665"/>
                    <a:pt x="18273" y="19557"/>
                    <a:pt x="21252" y="18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2" name="Line"/>
            <p:cNvSpPr/>
            <p:nvPr/>
          </p:nvSpPr>
          <p:spPr>
            <a:xfrm>
              <a:off x="2864657" y="429141"/>
              <a:ext cx="188343" cy="224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6" extrusionOk="0">
                  <a:moveTo>
                    <a:pt x="0" y="15069"/>
                  </a:moveTo>
                  <a:cubicBezTo>
                    <a:pt x="4000" y="13760"/>
                    <a:pt x="8000" y="12451"/>
                    <a:pt x="11067" y="10814"/>
                  </a:cubicBezTo>
                  <a:cubicBezTo>
                    <a:pt x="14133" y="9178"/>
                    <a:pt x="16267" y="7214"/>
                    <a:pt x="17600" y="5360"/>
                  </a:cubicBezTo>
                  <a:cubicBezTo>
                    <a:pt x="18933" y="3505"/>
                    <a:pt x="19467" y="1760"/>
                    <a:pt x="18933" y="778"/>
                  </a:cubicBezTo>
                  <a:cubicBezTo>
                    <a:pt x="18400" y="-204"/>
                    <a:pt x="16800" y="-422"/>
                    <a:pt x="14533" y="1105"/>
                  </a:cubicBezTo>
                  <a:cubicBezTo>
                    <a:pt x="12267" y="2633"/>
                    <a:pt x="9333" y="5905"/>
                    <a:pt x="7467" y="9287"/>
                  </a:cubicBezTo>
                  <a:cubicBezTo>
                    <a:pt x="5600" y="12669"/>
                    <a:pt x="4800" y="16160"/>
                    <a:pt x="6533" y="18233"/>
                  </a:cubicBezTo>
                  <a:cubicBezTo>
                    <a:pt x="8267" y="20305"/>
                    <a:pt x="12533" y="20960"/>
                    <a:pt x="15467" y="21069"/>
                  </a:cubicBezTo>
                  <a:cubicBezTo>
                    <a:pt x="18400" y="21178"/>
                    <a:pt x="20000" y="20742"/>
                    <a:pt x="21600" y="203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3" name="Line"/>
            <p:cNvSpPr/>
            <p:nvPr/>
          </p:nvSpPr>
          <p:spPr>
            <a:xfrm>
              <a:off x="3089551" y="468643"/>
              <a:ext cx="277352" cy="214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0727" extrusionOk="0">
                  <a:moveTo>
                    <a:pt x="9590" y="917"/>
                  </a:moveTo>
                  <a:cubicBezTo>
                    <a:pt x="8870" y="242"/>
                    <a:pt x="8150" y="-433"/>
                    <a:pt x="6890" y="355"/>
                  </a:cubicBezTo>
                  <a:cubicBezTo>
                    <a:pt x="5630" y="1142"/>
                    <a:pt x="3830" y="3392"/>
                    <a:pt x="2570" y="6317"/>
                  </a:cubicBezTo>
                  <a:cubicBezTo>
                    <a:pt x="1310" y="9242"/>
                    <a:pt x="590" y="12842"/>
                    <a:pt x="230" y="15204"/>
                  </a:cubicBezTo>
                  <a:cubicBezTo>
                    <a:pt x="-130" y="17567"/>
                    <a:pt x="-130" y="18692"/>
                    <a:pt x="680" y="19592"/>
                  </a:cubicBezTo>
                  <a:cubicBezTo>
                    <a:pt x="1490" y="20492"/>
                    <a:pt x="3110" y="21167"/>
                    <a:pt x="4640" y="20379"/>
                  </a:cubicBezTo>
                  <a:cubicBezTo>
                    <a:pt x="6170" y="19592"/>
                    <a:pt x="7610" y="17342"/>
                    <a:pt x="8690" y="15092"/>
                  </a:cubicBezTo>
                  <a:cubicBezTo>
                    <a:pt x="9770" y="12842"/>
                    <a:pt x="10490" y="10592"/>
                    <a:pt x="10760" y="10254"/>
                  </a:cubicBezTo>
                  <a:cubicBezTo>
                    <a:pt x="11030" y="9917"/>
                    <a:pt x="10850" y="11492"/>
                    <a:pt x="10670" y="12954"/>
                  </a:cubicBezTo>
                  <a:cubicBezTo>
                    <a:pt x="10490" y="14417"/>
                    <a:pt x="10310" y="15767"/>
                    <a:pt x="10670" y="16217"/>
                  </a:cubicBezTo>
                  <a:cubicBezTo>
                    <a:pt x="11030" y="16667"/>
                    <a:pt x="11930" y="16217"/>
                    <a:pt x="13820" y="14192"/>
                  </a:cubicBezTo>
                  <a:cubicBezTo>
                    <a:pt x="15710" y="12167"/>
                    <a:pt x="18590" y="8567"/>
                    <a:pt x="21470" y="49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4" name="Line"/>
            <p:cNvSpPr/>
            <p:nvPr/>
          </p:nvSpPr>
          <p:spPr>
            <a:xfrm>
              <a:off x="3332547" y="274588"/>
              <a:ext cx="250600" cy="389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419" extrusionOk="0">
                  <a:moveTo>
                    <a:pt x="11251" y="1602"/>
                  </a:moveTo>
                  <a:cubicBezTo>
                    <a:pt x="12043" y="835"/>
                    <a:pt x="12836" y="68"/>
                    <a:pt x="13529" y="4"/>
                  </a:cubicBezTo>
                  <a:cubicBezTo>
                    <a:pt x="14223" y="-60"/>
                    <a:pt x="14818" y="579"/>
                    <a:pt x="15115" y="3199"/>
                  </a:cubicBezTo>
                  <a:cubicBezTo>
                    <a:pt x="15412" y="5819"/>
                    <a:pt x="15412" y="10420"/>
                    <a:pt x="15313" y="13041"/>
                  </a:cubicBezTo>
                  <a:cubicBezTo>
                    <a:pt x="15214" y="15661"/>
                    <a:pt x="15016" y="16300"/>
                    <a:pt x="14917" y="17067"/>
                  </a:cubicBezTo>
                  <a:cubicBezTo>
                    <a:pt x="14818" y="17833"/>
                    <a:pt x="14818" y="18728"/>
                    <a:pt x="14421" y="18984"/>
                  </a:cubicBezTo>
                  <a:cubicBezTo>
                    <a:pt x="14025" y="19239"/>
                    <a:pt x="13232" y="18856"/>
                    <a:pt x="11746" y="18281"/>
                  </a:cubicBezTo>
                  <a:cubicBezTo>
                    <a:pt x="10260" y="17706"/>
                    <a:pt x="8080" y="16939"/>
                    <a:pt x="6495" y="16683"/>
                  </a:cubicBezTo>
                  <a:cubicBezTo>
                    <a:pt x="4909" y="16428"/>
                    <a:pt x="3918" y="16683"/>
                    <a:pt x="2829" y="17258"/>
                  </a:cubicBezTo>
                  <a:cubicBezTo>
                    <a:pt x="1739" y="17833"/>
                    <a:pt x="550" y="18728"/>
                    <a:pt x="153" y="19495"/>
                  </a:cubicBezTo>
                  <a:cubicBezTo>
                    <a:pt x="-243" y="20262"/>
                    <a:pt x="153" y="20901"/>
                    <a:pt x="1045" y="21220"/>
                  </a:cubicBezTo>
                  <a:cubicBezTo>
                    <a:pt x="1937" y="21540"/>
                    <a:pt x="3324" y="21540"/>
                    <a:pt x="6792" y="20709"/>
                  </a:cubicBezTo>
                  <a:cubicBezTo>
                    <a:pt x="10260" y="19878"/>
                    <a:pt x="15808" y="18217"/>
                    <a:pt x="21357" y="165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5" name="Line"/>
            <p:cNvSpPr/>
            <p:nvPr/>
          </p:nvSpPr>
          <p:spPr>
            <a:xfrm>
              <a:off x="3655228" y="499047"/>
              <a:ext cx="11627" cy="116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5184"/>
                    <a:pt x="12960" y="10368"/>
                    <a:pt x="8640" y="14472"/>
                  </a:cubicBezTo>
                  <a:cubicBezTo>
                    <a:pt x="4320" y="18576"/>
                    <a:pt x="0" y="21600"/>
                    <a:pt x="0" y="21600"/>
                  </a:cubicBezTo>
                  <a:cubicBezTo>
                    <a:pt x="0" y="21600"/>
                    <a:pt x="4320" y="18576"/>
                    <a:pt x="8640" y="155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6" name="Line"/>
            <p:cNvSpPr/>
            <p:nvPr/>
          </p:nvSpPr>
          <p:spPr>
            <a:xfrm>
              <a:off x="3638951" y="296754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7" name="Line"/>
            <p:cNvSpPr/>
            <p:nvPr/>
          </p:nvSpPr>
          <p:spPr>
            <a:xfrm>
              <a:off x="3754736" y="479216"/>
              <a:ext cx="253925" cy="150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179" extrusionOk="0">
                  <a:moveTo>
                    <a:pt x="2593" y="1810"/>
                  </a:moveTo>
                  <a:cubicBezTo>
                    <a:pt x="1808" y="7046"/>
                    <a:pt x="1022" y="12282"/>
                    <a:pt x="531" y="15719"/>
                  </a:cubicBezTo>
                  <a:cubicBezTo>
                    <a:pt x="40" y="19155"/>
                    <a:pt x="-156" y="20791"/>
                    <a:pt x="139" y="21119"/>
                  </a:cubicBezTo>
                  <a:cubicBezTo>
                    <a:pt x="433" y="21446"/>
                    <a:pt x="1219" y="20464"/>
                    <a:pt x="2397" y="17519"/>
                  </a:cubicBezTo>
                  <a:cubicBezTo>
                    <a:pt x="3575" y="14573"/>
                    <a:pt x="5146" y="9664"/>
                    <a:pt x="6422" y="6064"/>
                  </a:cubicBezTo>
                  <a:cubicBezTo>
                    <a:pt x="7699" y="2464"/>
                    <a:pt x="8680" y="173"/>
                    <a:pt x="9957" y="10"/>
                  </a:cubicBezTo>
                  <a:cubicBezTo>
                    <a:pt x="11233" y="-154"/>
                    <a:pt x="12804" y="1810"/>
                    <a:pt x="13786" y="4755"/>
                  </a:cubicBezTo>
                  <a:cubicBezTo>
                    <a:pt x="14768" y="7701"/>
                    <a:pt x="15160" y="11628"/>
                    <a:pt x="15749" y="14246"/>
                  </a:cubicBezTo>
                  <a:cubicBezTo>
                    <a:pt x="16339" y="16864"/>
                    <a:pt x="17124" y="18173"/>
                    <a:pt x="18106" y="18501"/>
                  </a:cubicBezTo>
                  <a:cubicBezTo>
                    <a:pt x="19088" y="18828"/>
                    <a:pt x="20266" y="18173"/>
                    <a:pt x="21444" y="17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8" name="Line"/>
            <p:cNvSpPr/>
            <p:nvPr/>
          </p:nvSpPr>
          <p:spPr>
            <a:xfrm>
              <a:off x="3736610" y="457194"/>
              <a:ext cx="405027" cy="458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511" extrusionOk="0">
                  <a:moveTo>
                    <a:pt x="17110" y="0"/>
                  </a:moveTo>
                  <a:cubicBezTo>
                    <a:pt x="15290" y="1855"/>
                    <a:pt x="13470" y="3709"/>
                    <a:pt x="12378" y="4964"/>
                  </a:cubicBezTo>
                  <a:cubicBezTo>
                    <a:pt x="11285" y="6218"/>
                    <a:pt x="10921" y="6873"/>
                    <a:pt x="11103" y="7091"/>
                  </a:cubicBezTo>
                  <a:cubicBezTo>
                    <a:pt x="11285" y="7309"/>
                    <a:pt x="12013" y="7091"/>
                    <a:pt x="12984" y="6709"/>
                  </a:cubicBezTo>
                  <a:cubicBezTo>
                    <a:pt x="13955" y="6327"/>
                    <a:pt x="15169" y="5782"/>
                    <a:pt x="16443" y="5782"/>
                  </a:cubicBezTo>
                  <a:cubicBezTo>
                    <a:pt x="17717" y="5782"/>
                    <a:pt x="19052" y="6327"/>
                    <a:pt x="20022" y="7909"/>
                  </a:cubicBezTo>
                  <a:cubicBezTo>
                    <a:pt x="20993" y="9491"/>
                    <a:pt x="21600" y="12109"/>
                    <a:pt x="20690" y="14455"/>
                  </a:cubicBezTo>
                  <a:cubicBezTo>
                    <a:pt x="19780" y="16800"/>
                    <a:pt x="17353" y="18873"/>
                    <a:pt x="14319" y="20073"/>
                  </a:cubicBezTo>
                  <a:cubicBezTo>
                    <a:pt x="11285" y="21273"/>
                    <a:pt x="7645" y="21600"/>
                    <a:pt x="5157" y="21491"/>
                  </a:cubicBezTo>
                  <a:cubicBezTo>
                    <a:pt x="2670" y="21382"/>
                    <a:pt x="1335" y="20836"/>
                    <a:pt x="0" y="202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9" name="Line"/>
            <p:cNvSpPr/>
            <p:nvPr/>
          </p:nvSpPr>
          <p:spPr>
            <a:xfrm>
              <a:off x="4489978" y="296754"/>
              <a:ext cx="62781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cubicBezTo>
                    <a:pt x="20800" y="900"/>
                    <a:pt x="20000" y="0"/>
                    <a:pt x="18400" y="0"/>
                  </a:cubicBezTo>
                  <a:cubicBezTo>
                    <a:pt x="16800" y="0"/>
                    <a:pt x="14400" y="900"/>
                    <a:pt x="12400" y="3750"/>
                  </a:cubicBezTo>
                  <a:cubicBezTo>
                    <a:pt x="10400" y="6600"/>
                    <a:pt x="8800" y="11400"/>
                    <a:pt x="6800" y="14700"/>
                  </a:cubicBezTo>
                  <a:cubicBezTo>
                    <a:pt x="4800" y="18000"/>
                    <a:pt x="2400" y="19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0" name="Line"/>
            <p:cNvSpPr/>
            <p:nvPr/>
          </p:nvSpPr>
          <p:spPr>
            <a:xfrm>
              <a:off x="4350465" y="185144"/>
              <a:ext cx="341807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7" y="17280"/>
                    <a:pt x="7053" y="12960"/>
                    <a:pt x="10653" y="9360"/>
                  </a:cubicBezTo>
                  <a:cubicBezTo>
                    <a:pt x="14253" y="5760"/>
                    <a:pt x="17927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1" name="Line"/>
            <p:cNvSpPr/>
            <p:nvPr/>
          </p:nvSpPr>
          <p:spPr>
            <a:xfrm>
              <a:off x="4658982" y="408466"/>
              <a:ext cx="186754" cy="223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92" extrusionOk="0">
                  <a:moveTo>
                    <a:pt x="618" y="10463"/>
                  </a:moveTo>
                  <a:cubicBezTo>
                    <a:pt x="4618" y="8717"/>
                    <a:pt x="8618" y="6972"/>
                    <a:pt x="11018" y="5663"/>
                  </a:cubicBezTo>
                  <a:cubicBezTo>
                    <a:pt x="13418" y="4354"/>
                    <a:pt x="14218" y="3481"/>
                    <a:pt x="14751" y="2499"/>
                  </a:cubicBezTo>
                  <a:cubicBezTo>
                    <a:pt x="15285" y="1517"/>
                    <a:pt x="15551" y="427"/>
                    <a:pt x="15018" y="99"/>
                  </a:cubicBezTo>
                  <a:cubicBezTo>
                    <a:pt x="14485" y="-228"/>
                    <a:pt x="13151" y="208"/>
                    <a:pt x="11151" y="2063"/>
                  </a:cubicBezTo>
                  <a:cubicBezTo>
                    <a:pt x="9151" y="3917"/>
                    <a:pt x="6485" y="7190"/>
                    <a:pt x="4485" y="9917"/>
                  </a:cubicBezTo>
                  <a:cubicBezTo>
                    <a:pt x="2485" y="12645"/>
                    <a:pt x="1151" y="14827"/>
                    <a:pt x="485" y="16572"/>
                  </a:cubicBezTo>
                  <a:cubicBezTo>
                    <a:pt x="-182" y="18317"/>
                    <a:pt x="-182" y="19627"/>
                    <a:pt x="618" y="20390"/>
                  </a:cubicBezTo>
                  <a:cubicBezTo>
                    <a:pt x="1418" y="21154"/>
                    <a:pt x="3018" y="21372"/>
                    <a:pt x="6618" y="19954"/>
                  </a:cubicBezTo>
                  <a:cubicBezTo>
                    <a:pt x="10218" y="18536"/>
                    <a:pt x="15818" y="15481"/>
                    <a:pt x="21418" y="12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2" name="Line"/>
            <p:cNvSpPr/>
            <p:nvPr/>
          </p:nvSpPr>
          <p:spPr>
            <a:xfrm>
              <a:off x="4820454" y="457194"/>
              <a:ext cx="192921" cy="1910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9" h="21382" extrusionOk="0">
                  <a:moveTo>
                    <a:pt x="11019" y="0"/>
                  </a:moveTo>
                  <a:cubicBezTo>
                    <a:pt x="7754" y="2602"/>
                    <a:pt x="4489" y="5205"/>
                    <a:pt x="2480" y="7157"/>
                  </a:cubicBezTo>
                  <a:cubicBezTo>
                    <a:pt x="470" y="9108"/>
                    <a:pt x="-283" y="10410"/>
                    <a:pt x="94" y="11190"/>
                  </a:cubicBezTo>
                  <a:cubicBezTo>
                    <a:pt x="470" y="11971"/>
                    <a:pt x="1977" y="12231"/>
                    <a:pt x="4991" y="12231"/>
                  </a:cubicBezTo>
                  <a:cubicBezTo>
                    <a:pt x="8005" y="12231"/>
                    <a:pt x="12526" y="11971"/>
                    <a:pt x="15415" y="12361"/>
                  </a:cubicBezTo>
                  <a:cubicBezTo>
                    <a:pt x="18303" y="12752"/>
                    <a:pt x="19559" y="13793"/>
                    <a:pt x="20312" y="14964"/>
                  </a:cubicBezTo>
                  <a:cubicBezTo>
                    <a:pt x="21066" y="16135"/>
                    <a:pt x="21317" y="17436"/>
                    <a:pt x="18931" y="18607"/>
                  </a:cubicBezTo>
                  <a:cubicBezTo>
                    <a:pt x="16545" y="19778"/>
                    <a:pt x="11522" y="20819"/>
                    <a:pt x="8257" y="21210"/>
                  </a:cubicBezTo>
                  <a:cubicBezTo>
                    <a:pt x="4991" y="21600"/>
                    <a:pt x="3484" y="21340"/>
                    <a:pt x="2731" y="20299"/>
                  </a:cubicBezTo>
                  <a:cubicBezTo>
                    <a:pt x="1977" y="19258"/>
                    <a:pt x="1977" y="17436"/>
                    <a:pt x="1977" y="156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3" name="Line"/>
            <p:cNvSpPr/>
            <p:nvPr/>
          </p:nvSpPr>
          <p:spPr>
            <a:xfrm>
              <a:off x="5041052" y="275827"/>
              <a:ext cx="1529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9257" y="0"/>
                  </a:moveTo>
                  <a:cubicBezTo>
                    <a:pt x="15429" y="3046"/>
                    <a:pt x="21600" y="6092"/>
                    <a:pt x="20057" y="9692"/>
                  </a:cubicBezTo>
                  <a:cubicBezTo>
                    <a:pt x="18514" y="13292"/>
                    <a:pt x="9257" y="174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4" name="Line"/>
            <p:cNvSpPr/>
            <p:nvPr/>
          </p:nvSpPr>
          <p:spPr>
            <a:xfrm>
              <a:off x="4985248" y="457194"/>
              <a:ext cx="21624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5" name="Line"/>
            <p:cNvSpPr/>
            <p:nvPr/>
          </p:nvSpPr>
          <p:spPr>
            <a:xfrm>
              <a:off x="5334029" y="303730"/>
              <a:ext cx="244148" cy="325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1" extrusionOk="0">
                  <a:moveTo>
                    <a:pt x="21600" y="0"/>
                  </a:moveTo>
                  <a:cubicBezTo>
                    <a:pt x="19543" y="153"/>
                    <a:pt x="17486" y="306"/>
                    <a:pt x="14606" y="1991"/>
                  </a:cubicBezTo>
                  <a:cubicBezTo>
                    <a:pt x="11726" y="3677"/>
                    <a:pt x="8023" y="6894"/>
                    <a:pt x="5760" y="8885"/>
                  </a:cubicBezTo>
                  <a:cubicBezTo>
                    <a:pt x="3497" y="10877"/>
                    <a:pt x="2674" y="11643"/>
                    <a:pt x="2160" y="12562"/>
                  </a:cubicBezTo>
                  <a:cubicBezTo>
                    <a:pt x="1646" y="13481"/>
                    <a:pt x="1440" y="14553"/>
                    <a:pt x="1954" y="15089"/>
                  </a:cubicBezTo>
                  <a:cubicBezTo>
                    <a:pt x="2469" y="15626"/>
                    <a:pt x="3703" y="15626"/>
                    <a:pt x="6686" y="15626"/>
                  </a:cubicBezTo>
                  <a:cubicBezTo>
                    <a:pt x="9669" y="15626"/>
                    <a:pt x="14400" y="15626"/>
                    <a:pt x="17177" y="15855"/>
                  </a:cubicBezTo>
                  <a:cubicBezTo>
                    <a:pt x="19954" y="16085"/>
                    <a:pt x="20777" y="16545"/>
                    <a:pt x="21189" y="17157"/>
                  </a:cubicBezTo>
                  <a:cubicBezTo>
                    <a:pt x="21600" y="17770"/>
                    <a:pt x="21600" y="18536"/>
                    <a:pt x="19954" y="19379"/>
                  </a:cubicBezTo>
                  <a:cubicBezTo>
                    <a:pt x="18309" y="20221"/>
                    <a:pt x="15017" y="21140"/>
                    <a:pt x="11417" y="21370"/>
                  </a:cubicBezTo>
                  <a:cubicBezTo>
                    <a:pt x="7817" y="21600"/>
                    <a:pt x="3909" y="21140"/>
                    <a:pt x="0" y="206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6" name="Line"/>
            <p:cNvSpPr/>
            <p:nvPr/>
          </p:nvSpPr>
          <p:spPr>
            <a:xfrm>
              <a:off x="5579764" y="471145"/>
              <a:ext cx="422044" cy="221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390" extrusionOk="0">
                  <a:moveTo>
                    <a:pt x="3106" y="0"/>
                  </a:moveTo>
                  <a:cubicBezTo>
                    <a:pt x="2752" y="2700"/>
                    <a:pt x="2398" y="5400"/>
                    <a:pt x="1867" y="7875"/>
                  </a:cubicBezTo>
                  <a:cubicBezTo>
                    <a:pt x="1335" y="10350"/>
                    <a:pt x="627" y="12600"/>
                    <a:pt x="273" y="14512"/>
                  </a:cubicBezTo>
                  <a:cubicBezTo>
                    <a:pt x="-81" y="16425"/>
                    <a:pt x="-81" y="18000"/>
                    <a:pt x="214" y="18787"/>
                  </a:cubicBezTo>
                  <a:cubicBezTo>
                    <a:pt x="509" y="19575"/>
                    <a:pt x="1099" y="19575"/>
                    <a:pt x="2457" y="17775"/>
                  </a:cubicBezTo>
                  <a:cubicBezTo>
                    <a:pt x="3814" y="15975"/>
                    <a:pt x="5939" y="12375"/>
                    <a:pt x="7237" y="10237"/>
                  </a:cubicBezTo>
                  <a:cubicBezTo>
                    <a:pt x="8535" y="8100"/>
                    <a:pt x="9008" y="7425"/>
                    <a:pt x="9539" y="6975"/>
                  </a:cubicBezTo>
                  <a:cubicBezTo>
                    <a:pt x="10070" y="6525"/>
                    <a:pt x="10660" y="6300"/>
                    <a:pt x="11014" y="6750"/>
                  </a:cubicBezTo>
                  <a:cubicBezTo>
                    <a:pt x="11368" y="7200"/>
                    <a:pt x="11486" y="8325"/>
                    <a:pt x="11191" y="10125"/>
                  </a:cubicBezTo>
                  <a:cubicBezTo>
                    <a:pt x="10896" y="11925"/>
                    <a:pt x="10188" y="14400"/>
                    <a:pt x="9775" y="16425"/>
                  </a:cubicBezTo>
                  <a:cubicBezTo>
                    <a:pt x="9362" y="18450"/>
                    <a:pt x="9244" y="20025"/>
                    <a:pt x="9480" y="20812"/>
                  </a:cubicBezTo>
                  <a:cubicBezTo>
                    <a:pt x="9716" y="21600"/>
                    <a:pt x="10306" y="21600"/>
                    <a:pt x="11781" y="20700"/>
                  </a:cubicBezTo>
                  <a:cubicBezTo>
                    <a:pt x="13257" y="19800"/>
                    <a:pt x="15617" y="18000"/>
                    <a:pt x="17270" y="15862"/>
                  </a:cubicBezTo>
                  <a:cubicBezTo>
                    <a:pt x="18922" y="13725"/>
                    <a:pt x="19867" y="11250"/>
                    <a:pt x="20516" y="8887"/>
                  </a:cubicBezTo>
                  <a:cubicBezTo>
                    <a:pt x="21165" y="6525"/>
                    <a:pt x="21519" y="4275"/>
                    <a:pt x="21401" y="3037"/>
                  </a:cubicBezTo>
                  <a:cubicBezTo>
                    <a:pt x="21283" y="1800"/>
                    <a:pt x="20693" y="1575"/>
                    <a:pt x="19689" y="1462"/>
                  </a:cubicBezTo>
                  <a:cubicBezTo>
                    <a:pt x="18686" y="1350"/>
                    <a:pt x="17270" y="1350"/>
                    <a:pt x="16089" y="1800"/>
                  </a:cubicBezTo>
                  <a:cubicBezTo>
                    <a:pt x="14909" y="2250"/>
                    <a:pt x="13965" y="3150"/>
                    <a:pt x="13552" y="4162"/>
                  </a:cubicBezTo>
                  <a:cubicBezTo>
                    <a:pt x="13139" y="5175"/>
                    <a:pt x="13257" y="6300"/>
                    <a:pt x="13375" y="7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7" name="Line"/>
            <p:cNvSpPr/>
            <p:nvPr/>
          </p:nvSpPr>
          <p:spPr>
            <a:xfrm>
              <a:off x="6014424" y="486294"/>
              <a:ext cx="298870" cy="203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033" extrusionOk="0">
                  <a:moveTo>
                    <a:pt x="729" y="4196"/>
                  </a:moveTo>
                  <a:cubicBezTo>
                    <a:pt x="1227" y="5156"/>
                    <a:pt x="1726" y="6116"/>
                    <a:pt x="1643" y="8396"/>
                  </a:cubicBezTo>
                  <a:cubicBezTo>
                    <a:pt x="1560" y="10676"/>
                    <a:pt x="895" y="14276"/>
                    <a:pt x="480" y="16796"/>
                  </a:cubicBezTo>
                  <a:cubicBezTo>
                    <a:pt x="64" y="19316"/>
                    <a:pt x="-102" y="20756"/>
                    <a:pt x="64" y="20996"/>
                  </a:cubicBezTo>
                  <a:cubicBezTo>
                    <a:pt x="230" y="21236"/>
                    <a:pt x="729" y="20276"/>
                    <a:pt x="1726" y="18236"/>
                  </a:cubicBezTo>
                  <a:cubicBezTo>
                    <a:pt x="2723" y="16196"/>
                    <a:pt x="4218" y="13076"/>
                    <a:pt x="5298" y="11156"/>
                  </a:cubicBezTo>
                  <a:cubicBezTo>
                    <a:pt x="6378" y="9236"/>
                    <a:pt x="7043" y="8516"/>
                    <a:pt x="7790" y="8276"/>
                  </a:cubicBezTo>
                  <a:cubicBezTo>
                    <a:pt x="8538" y="8036"/>
                    <a:pt x="9369" y="8276"/>
                    <a:pt x="9950" y="9116"/>
                  </a:cubicBezTo>
                  <a:cubicBezTo>
                    <a:pt x="10532" y="9956"/>
                    <a:pt x="10864" y="11396"/>
                    <a:pt x="11529" y="11876"/>
                  </a:cubicBezTo>
                  <a:cubicBezTo>
                    <a:pt x="12193" y="12356"/>
                    <a:pt x="13190" y="11876"/>
                    <a:pt x="14686" y="10436"/>
                  </a:cubicBezTo>
                  <a:cubicBezTo>
                    <a:pt x="16181" y="8996"/>
                    <a:pt x="18175" y="6596"/>
                    <a:pt x="19504" y="4556"/>
                  </a:cubicBezTo>
                  <a:cubicBezTo>
                    <a:pt x="20833" y="2516"/>
                    <a:pt x="21498" y="836"/>
                    <a:pt x="21332" y="236"/>
                  </a:cubicBezTo>
                  <a:cubicBezTo>
                    <a:pt x="21166" y="-364"/>
                    <a:pt x="20169" y="116"/>
                    <a:pt x="18258" y="2396"/>
                  </a:cubicBezTo>
                  <a:cubicBezTo>
                    <a:pt x="16347" y="4676"/>
                    <a:pt x="13523" y="8756"/>
                    <a:pt x="12027" y="11516"/>
                  </a:cubicBezTo>
                  <a:cubicBezTo>
                    <a:pt x="10532" y="14276"/>
                    <a:pt x="10366" y="15716"/>
                    <a:pt x="10947" y="16436"/>
                  </a:cubicBezTo>
                  <a:cubicBezTo>
                    <a:pt x="11529" y="17156"/>
                    <a:pt x="12858" y="17156"/>
                    <a:pt x="14353" y="16556"/>
                  </a:cubicBezTo>
                  <a:cubicBezTo>
                    <a:pt x="15849" y="15956"/>
                    <a:pt x="17510" y="14756"/>
                    <a:pt x="19172" y="135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8" name="Line"/>
            <p:cNvSpPr/>
            <p:nvPr/>
          </p:nvSpPr>
          <p:spPr>
            <a:xfrm>
              <a:off x="6115299" y="471145"/>
              <a:ext cx="456622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600" extrusionOk="0">
                  <a:moveTo>
                    <a:pt x="19116" y="0"/>
                  </a:moveTo>
                  <a:cubicBezTo>
                    <a:pt x="17280" y="1507"/>
                    <a:pt x="15444" y="3014"/>
                    <a:pt x="14256" y="4102"/>
                  </a:cubicBezTo>
                  <a:cubicBezTo>
                    <a:pt x="13068" y="5191"/>
                    <a:pt x="12528" y="5860"/>
                    <a:pt x="12582" y="6195"/>
                  </a:cubicBezTo>
                  <a:cubicBezTo>
                    <a:pt x="12636" y="6530"/>
                    <a:pt x="13284" y="6530"/>
                    <a:pt x="14850" y="6781"/>
                  </a:cubicBezTo>
                  <a:cubicBezTo>
                    <a:pt x="16416" y="7033"/>
                    <a:pt x="18900" y="7535"/>
                    <a:pt x="20196" y="8874"/>
                  </a:cubicBezTo>
                  <a:cubicBezTo>
                    <a:pt x="21492" y="10214"/>
                    <a:pt x="21600" y="12391"/>
                    <a:pt x="20196" y="14233"/>
                  </a:cubicBezTo>
                  <a:cubicBezTo>
                    <a:pt x="18792" y="16074"/>
                    <a:pt x="15876" y="17581"/>
                    <a:pt x="12258" y="18753"/>
                  </a:cubicBezTo>
                  <a:cubicBezTo>
                    <a:pt x="8640" y="19926"/>
                    <a:pt x="4320" y="207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9" name="Line"/>
            <p:cNvSpPr/>
            <p:nvPr/>
          </p:nvSpPr>
          <p:spPr>
            <a:xfrm>
              <a:off x="346456" y="888336"/>
              <a:ext cx="6305967" cy="217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0" y="21503"/>
                  </a:moveTo>
                  <a:cubicBezTo>
                    <a:pt x="263" y="21503"/>
                    <a:pt x="526" y="21503"/>
                    <a:pt x="828" y="21503"/>
                  </a:cubicBezTo>
                  <a:cubicBezTo>
                    <a:pt x="1131" y="21503"/>
                    <a:pt x="1473" y="21503"/>
                    <a:pt x="1788" y="21388"/>
                  </a:cubicBezTo>
                  <a:cubicBezTo>
                    <a:pt x="2103" y="21273"/>
                    <a:pt x="2389" y="21043"/>
                    <a:pt x="2680" y="20699"/>
                  </a:cubicBezTo>
                  <a:cubicBezTo>
                    <a:pt x="2971" y="20354"/>
                    <a:pt x="3265" y="19894"/>
                    <a:pt x="3556" y="19205"/>
                  </a:cubicBezTo>
                  <a:cubicBezTo>
                    <a:pt x="3847" y="18516"/>
                    <a:pt x="4134" y="17597"/>
                    <a:pt x="4424" y="16792"/>
                  </a:cubicBezTo>
                  <a:cubicBezTo>
                    <a:pt x="4715" y="15988"/>
                    <a:pt x="5010" y="15299"/>
                    <a:pt x="5316" y="14839"/>
                  </a:cubicBezTo>
                  <a:cubicBezTo>
                    <a:pt x="5623" y="14380"/>
                    <a:pt x="5942" y="14150"/>
                    <a:pt x="6260" y="14035"/>
                  </a:cubicBezTo>
                  <a:cubicBezTo>
                    <a:pt x="6579" y="13920"/>
                    <a:pt x="6897" y="13920"/>
                    <a:pt x="7168" y="13690"/>
                  </a:cubicBezTo>
                  <a:cubicBezTo>
                    <a:pt x="7439" y="13460"/>
                    <a:pt x="7662" y="13001"/>
                    <a:pt x="7921" y="12426"/>
                  </a:cubicBezTo>
                  <a:cubicBezTo>
                    <a:pt x="8180" y="11852"/>
                    <a:pt x="8474" y="11163"/>
                    <a:pt x="8765" y="10703"/>
                  </a:cubicBezTo>
                  <a:cubicBezTo>
                    <a:pt x="9056" y="10243"/>
                    <a:pt x="9342" y="10014"/>
                    <a:pt x="9649" y="9899"/>
                  </a:cubicBezTo>
                  <a:cubicBezTo>
                    <a:pt x="9956" y="9784"/>
                    <a:pt x="10282" y="9784"/>
                    <a:pt x="10573" y="9439"/>
                  </a:cubicBezTo>
                  <a:cubicBezTo>
                    <a:pt x="10864" y="9094"/>
                    <a:pt x="11119" y="8405"/>
                    <a:pt x="11397" y="7601"/>
                  </a:cubicBezTo>
                  <a:cubicBezTo>
                    <a:pt x="11676" y="6797"/>
                    <a:pt x="11979" y="5877"/>
                    <a:pt x="12277" y="5188"/>
                  </a:cubicBezTo>
                  <a:cubicBezTo>
                    <a:pt x="12576" y="4499"/>
                    <a:pt x="12871" y="4039"/>
                    <a:pt x="13158" y="3580"/>
                  </a:cubicBezTo>
                  <a:cubicBezTo>
                    <a:pt x="13444" y="3120"/>
                    <a:pt x="13723" y="2660"/>
                    <a:pt x="13994" y="2201"/>
                  </a:cubicBezTo>
                  <a:cubicBezTo>
                    <a:pt x="14265" y="1741"/>
                    <a:pt x="14527" y="1282"/>
                    <a:pt x="14814" y="1052"/>
                  </a:cubicBezTo>
                  <a:cubicBezTo>
                    <a:pt x="15101" y="822"/>
                    <a:pt x="15412" y="822"/>
                    <a:pt x="15694" y="592"/>
                  </a:cubicBezTo>
                  <a:cubicBezTo>
                    <a:pt x="15977" y="363"/>
                    <a:pt x="16232" y="-97"/>
                    <a:pt x="16495" y="18"/>
                  </a:cubicBezTo>
                  <a:cubicBezTo>
                    <a:pt x="16758" y="133"/>
                    <a:pt x="17028" y="822"/>
                    <a:pt x="17279" y="1397"/>
                  </a:cubicBezTo>
                  <a:cubicBezTo>
                    <a:pt x="17530" y="1971"/>
                    <a:pt x="17761" y="2431"/>
                    <a:pt x="17976" y="2660"/>
                  </a:cubicBezTo>
                  <a:cubicBezTo>
                    <a:pt x="18191" y="2890"/>
                    <a:pt x="18390" y="2890"/>
                    <a:pt x="18609" y="2660"/>
                  </a:cubicBezTo>
                  <a:cubicBezTo>
                    <a:pt x="18828" y="2431"/>
                    <a:pt x="19067" y="1971"/>
                    <a:pt x="19306" y="1626"/>
                  </a:cubicBezTo>
                  <a:cubicBezTo>
                    <a:pt x="19545" y="1282"/>
                    <a:pt x="19784" y="1052"/>
                    <a:pt x="19991" y="1052"/>
                  </a:cubicBezTo>
                  <a:cubicBezTo>
                    <a:pt x="20198" y="1052"/>
                    <a:pt x="20373" y="1282"/>
                    <a:pt x="20561" y="1167"/>
                  </a:cubicBezTo>
                  <a:cubicBezTo>
                    <a:pt x="20748" y="1052"/>
                    <a:pt x="20947" y="592"/>
                    <a:pt x="21110" y="822"/>
                  </a:cubicBezTo>
                  <a:cubicBezTo>
                    <a:pt x="21273" y="1052"/>
                    <a:pt x="21401" y="1971"/>
                    <a:pt x="21477" y="1971"/>
                  </a:cubicBezTo>
                  <a:cubicBezTo>
                    <a:pt x="21552" y="1971"/>
                    <a:pt x="21576" y="1052"/>
                    <a:pt x="21600" y="1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0" name="Line"/>
            <p:cNvSpPr/>
            <p:nvPr/>
          </p:nvSpPr>
          <p:spPr>
            <a:xfrm>
              <a:off x="6666373" y="105756"/>
              <a:ext cx="104636" cy="810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1" extrusionOk="0">
                  <a:moveTo>
                    <a:pt x="21600" y="809"/>
                  </a:moveTo>
                  <a:cubicBezTo>
                    <a:pt x="21600" y="439"/>
                    <a:pt x="21600" y="70"/>
                    <a:pt x="20880" y="9"/>
                  </a:cubicBezTo>
                  <a:cubicBezTo>
                    <a:pt x="20160" y="-53"/>
                    <a:pt x="18720" y="193"/>
                    <a:pt x="17040" y="1270"/>
                  </a:cubicBezTo>
                  <a:cubicBezTo>
                    <a:pt x="15360" y="2347"/>
                    <a:pt x="13440" y="4255"/>
                    <a:pt x="11760" y="6255"/>
                  </a:cubicBezTo>
                  <a:cubicBezTo>
                    <a:pt x="10080" y="8255"/>
                    <a:pt x="8640" y="10347"/>
                    <a:pt x="6720" y="12347"/>
                  </a:cubicBezTo>
                  <a:cubicBezTo>
                    <a:pt x="4800" y="14347"/>
                    <a:pt x="2400" y="16255"/>
                    <a:pt x="1200" y="17547"/>
                  </a:cubicBezTo>
                  <a:cubicBezTo>
                    <a:pt x="0" y="18839"/>
                    <a:pt x="0" y="19516"/>
                    <a:pt x="0" y="20039"/>
                  </a:cubicBezTo>
                  <a:cubicBezTo>
                    <a:pt x="0" y="20562"/>
                    <a:pt x="0" y="20932"/>
                    <a:pt x="1200" y="21178"/>
                  </a:cubicBezTo>
                  <a:cubicBezTo>
                    <a:pt x="2400" y="21424"/>
                    <a:pt x="4800" y="21547"/>
                    <a:pt x="6720" y="21393"/>
                  </a:cubicBezTo>
                  <a:cubicBezTo>
                    <a:pt x="8640" y="21239"/>
                    <a:pt x="10080" y="20809"/>
                    <a:pt x="11520" y="20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1" name="Line"/>
            <p:cNvSpPr/>
            <p:nvPr/>
          </p:nvSpPr>
          <p:spPr>
            <a:xfrm>
              <a:off x="0" y="0"/>
              <a:ext cx="6771009" cy="1201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6" extrusionOk="0">
                  <a:moveTo>
                    <a:pt x="21600" y="1819"/>
                  </a:moveTo>
                  <a:cubicBezTo>
                    <a:pt x="21585" y="1610"/>
                    <a:pt x="21570" y="1402"/>
                    <a:pt x="21544" y="1277"/>
                  </a:cubicBezTo>
                  <a:cubicBezTo>
                    <a:pt x="21518" y="1152"/>
                    <a:pt x="21481" y="1110"/>
                    <a:pt x="21326" y="1131"/>
                  </a:cubicBezTo>
                  <a:cubicBezTo>
                    <a:pt x="21170" y="1152"/>
                    <a:pt x="20895" y="1235"/>
                    <a:pt x="20636" y="1318"/>
                  </a:cubicBezTo>
                  <a:cubicBezTo>
                    <a:pt x="20376" y="1402"/>
                    <a:pt x="20131" y="1485"/>
                    <a:pt x="19853" y="1527"/>
                  </a:cubicBezTo>
                  <a:cubicBezTo>
                    <a:pt x="19575" y="1569"/>
                    <a:pt x="19263" y="1569"/>
                    <a:pt x="18959" y="1569"/>
                  </a:cubicBezTo>
                  <a:cubicBezTo>
                    <a:pt x="18655" y="1569"/>
                    <a:pt x="18359" y="1569"/>
                    <a:pt x="18054" y="1569"/>
                  </a:cubicBezTo>
                  <a:cubicBezTo>
                    <a:pt x="17750" y="1569"/>
                    <a:pt x="17439" y="1569"/>
                    <a:pt x="17161" y="1506"/>
                  </a:cubicBezTo>
                  <a:cubicBezTo>
                    <a:pt x="16882" y="1443"/>
                    <a:pt x="16638" y="1318"/>
                    <a:pt x="16400" y="1193"/>
                  </a:cubicBezTo>
                  <a:cubicBezTo>
                    <a:pt x="16163" y="1068"/>
                    <a:pt x="15933" y="943"/>
                    <a:pt x="15703" y="839"/>
                  </a:cubicBezTo>
                  <a:cubicBezTo>
                    <a:pt x="15473" y="735"/>
                    <a:pt x="15243" y="651"/>
                    <a:pt x="14995" y="526"/>
                  </a:cubicBezTo>
                  <a:cubicBezTo>
                    <a:pt x="14746" y="401"/>
                    <a:pt x="14479" y="234"/>
                    <a:pt x="14205" y="130"/>
                  </a:cubicBezTo>
                  <a:cubicBezTo>
                    <a:pt x="13930" y="26"/>
                    <a:pt x="13648" y="-16"/>
                    <a:pt x="13378" y="5"/>
                  </a:cubicBezTo>
                  <a:cubicBezTo>
                    <a:pt x="13107" y="26"/>
                    <a:pt x="12847" y="109"/>
                    <a:pt x="12584" y="192"/>
                  </a:cubicBezTo>
                  <a:cubicBezTo>
                    <a:pt x="12321" y="276"/>
                    <a:pt x="12054" y="359"/>
                    <a:pt x="11787" y="443"/>
                  </a:cubicBezTo>
                  <a:cubicBezTo>
                    <a:pt x="11520" y="526"/>
                    <a:pt x="11252" y="609"/>
                    <a:pt x="10985" y="693"/>
                  </a:cubicBezTo>
                  <a:cubicBezTo>
                    <a:pt x="10718" y="776"/>
                    <a:pt x="10451" y="860"/>
                    <a:pt x="10214" y="943"/>
                  </a:cubicBezTo>
                  <a:cubicBezTo>
                    <a:pt x="9977" y="1026"/>
                    <a:pt x="9769" y="1110"/>
                    <a:pt x="9524" y="1172"/>
                  </a:cubicBezTo>
                  <a:cubicBezTo>
                    <a:pt x="9279" y="1235"/>
                    <a:pt x="8998" y="1277"/>
                    <a:pt x="8716" y="1277"/>
                  </a:cubicBezTo>
                  <a:cubicBezTo>
                    <a:pt x="8434" y="1277"/>
                    <a:pt x="8152" y="1235"/>
                    <a:pt x="7870" y="1235"/>
                  </a:cubicBezTo>
                  <a:cubicBezTo>
                    <a:pt x="7588" y="1235"/>
                    <a:pt x="7306" y="1277"/>
                    <a:pt x="7062" y="1298"/>
                  </a:cubicBezTo>
                  <a:cubicBezTo>
                    <a:pt x="6817" y="1318"/>
                    <a:pt x="6609" y="1318"/>
                    <a:pt x="6368" y="1277"/>
                  </a:cubicBezTo>
                  <a:cubicBezTo>
                    <a:pt x="6127" y="1235"/>
                    <a:pt x="5852" y="1152"/>
                    <a:pt x="5589" y="1172"/>
                  </a:cubicBezTo>
                  <a:cubicBezTo>
                    <a:pt x="5326" y="1193"/>
                    <a:pt x="5074" y="1318"/>
                    <a:pt x="4810" y="1402"/>
                  </a:cubicBezTo>
                  <a:cubicBezTo>
                    <a:pt x="4547" y="1485"/>
                    <a:pt x="4273" y="1527"/>
                    <a:pt x="4020" y="1569"/>
                  </a:cubicBezTo>
                  <a:cubicBezTo>
                    <a:pt x="3768" y="1610"/>
                    <a:pt x="3538" y="1652"/>
                    <a:pt x="3301" y="1715"/>
                  </a:cubicBezTo>
                  <a:cubicBezTo>
                    <a:pt x="3063" y="1777"/>
                    <a:pt x="2819" y="1860"/>
                    <a:pt x="2559" y="1881"/>
                  </a:cubicBezTo>
                  <a:cubicBezTo>
                    <a:pt x="2299" y="1902"/>
                    <a:pt x="2025" y="1860"/>
                    <a:pt x="1765" y="1819"/>
                  </a:cubicBezTo>
                  <a:cubicBezTo>
                    <a:pt x="1506" y="1777"/>
                    <a:pt x="1261" y="1735"/>
                    <a:pt x="1027" y="1715"/>
                  </a:cubicBezTo>
                  <a:cubicBezTo>
                    <a:pt x="794" y="1694"/>
                    <a:pt x="571" y="1694"/>
                    <a:pt x="423" y="1715"/>
                  </a:cubicBezTo>
                  <a:cubicBezTo>
                    <a:pt x="274" y="1735"/>
                    <a:pt x="200" y="1777"/>
                    <a:pt x="145" y="1798"/>
                  </a:cubicBezTo>
                  <a:cubicBezTo>
                    <a:pt x="89" y="1819"/>
                    <a:pt x="52" y="1819"/>
                    <a:pt x="30" y="1923"/>
                  </a:cubicBezTo>
                  <a:cubicBezTo>
                    <a:pt x="7" y="2027"/>
                    <a:pt x="0" y="2236"/>
                    <a:pt x="0" y="2799"/>
                  </a:cubicBezTo>
                  <a:cubicBezTo>
                    <a:pt x="0" y="3362"/>
                    <a:pt x="7" y="4279"/>
                    <a:pt x="41" y="5405"/>
                  </a:cubicBezTo>
                  <a:cubicBezTo>
                    <a:pt x="74" y="6531"/>
                    <a:pt x="134" y="7865"/>
                    <a:pt x="159" y="8970"/>
                  </a:cubicBezTo>
                  <a:cubicBezTo>
                    <a:pt x="185" y="10075"/>
                    <a:pt x="178" y="10951"/>
                    <a:pt x="159" y="11910"/>
                  </a:cubicBezTo>
                  <a:cubicBezTo>
                    <a:pt x="141" y="12869"/>
                    <a:pt x="111" y="13911"/>
                    <a:pt x="104" y="15037"/>
                  </a:cubicBezTo>
                  <a:cubicBezTo>
                    <a:pt x="96" y="16163"/>
                    <a:pt x="111" y="17372"/>
                    <a:pt x="145" y="18394"/>
                  </a:cubicBezTo>
                  <a:cubicBezTo>
                    <a:pt x="178" y="19416"/>
                    <a:pt x="230" y="20250"/>
                    <a:pt x="271" y="20750"/>
                  </a:cubicBezTo>
                  <a:cubicBezTo>
                    <a:pt x="312" y="21250"/>
                    <a:pt x="341" y="21417"/>
                    <a:pt x="412" y="21501"/>
                  </a:cubicBezTo>
                  <a:cubicBezTo>
                    <a:pt x="482" y="21584"/>
                    <a:pt x="593" y="21584"/>
                    <a:pt x="757" y="21417"/>
                  </a:cubicBezTo>
                  <a:cubicBezTo>
                    <a:pt x="920" y="21250"/>
                    <a:pt x="1135" y="20917"/>
                    <a:pt x="1283" y="20687"/>
                  </a:cubicBezTo>
                  <a:cubicBezTo>
                    <a:pt x="1432" y="20458"/>
                    <a:pt x="1513" y="20333"/>
                    <a:pt x="1565" y="20291"/>
                  </a:cubicBezTo>
                  <a:cubicBezTo>
                    <a:pt x="1617" y="20250"/>
                    <a:pt x="1639" y="20291"/>
                    <a:pt x="1662" y="203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2" name="Line"/>
            <p:cNvSpPr/>
            <p:nvPr/>
          </p:nvSpPr>
          <p:spPr>
            <a:xfrm>
              <a:off x="44179" y="1860001"/>
              <a:ext cx="202294" cy="458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0" y="14241"/>
                  </a:moveTo>
                  <a:cubicBezTo>
                    <a:pt x="497" y="16205"/>
                    <a:pt x="993" y="18168"/>
                    <a:pt x="993" y="19477"/>
                  </a:cubicBezTo>
                  <a:cubicBezTo>
                    <a:pt x="993" y="20786"/>
                    <a:pt x="497" y="21441"/>
                    <a:pt x="248" y="21495"/>
                  </a:cubicBezTo>
                  <a:cubicBezTo>
                    <a:pt x="0" y="21550"/>
                    <a:pt x="0" y="21005"/>
                    <a:pt x="869" y="18877"/>
                  </a:cubicBezTo>
                  <a:cubicBezTo>
                    <a:pt x="1738" y="16750"/>
                    <a:pt x="3476" y="13041"/>
                    <a:pt x="4717" y="9768"/>
                  </a:cubicBezTo>
                  <a:cubicBezTo>
                    <a:pt x="5959" y="6495"/>
                    <a:pt x="6703" y="3659"/>
                    <a:pt x="7448" y="2023"/>
                  </a:cubicBezTo>
                  <a:cubicBezTo>
                    <a:pt x="8193" y="386"/>
                    <a:pt x="8938" y="-50"/>
                    <a:pt x="9931" y="5"/>
                  </a:cubicBezTo>
                  <a:cubicBezTo>
                    <a:pt x="10924" y="59"/>
                    <a:pt x="12166" y="605"/>
                    <a:pt x="14152" y="2568"/>
                  </a:cubicBezTo>
                  <a:cubicBezTo>
                    <a:pt x="16138" y="4532"/>
                    <a:pt x="18869" y="7914"/>
                    <a:pt x="20234" y="11023"/>
                  </a:cubicBezTo>
                  <a:cubicBezTo>
                    <a:pt x="21600" y="14132"/>
                    <a:pt x="21600" y="16968"/>
                    <a:pt x="21600" y="198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3" name="Line"/>
            <p:cNvSpPr/>
            <p:nvPr/>
          </p:nvSpPr>
          <p:spPr>
            <a:xfrm>
              <a:off x="72081" y="2163535"/>
              <a:ext cx="188343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4" name="Line"/>
            <p:cNvSpPr/>
            <p:nvPr/>
          </p:nvSpPr>
          <p:spPr>
            <a:xfrm>
              <a:off x="355350" y="2079827"/>
              <a:ext cx="198050" cy="230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206" extrusionOk="0">
                  <a:moveTo>
                    <a:pt x="7077" y="0"/>
                  </a:moveTo>
                  <a:cubicBezTo>
                    <a:pt x="5570" y="428"/>
                    <a:pt x="4063" y="855"/>
                    <a:pt x="2807" y="3743"/>
                  </a:cubicBezTo>
                  <a:cubicBezTo>
                    <a:pt x="1551" y="6630"/>
                    <a:pt x="546" y="11976"/>
                    <a:pt x="170" y="15291"/>
                  </a:cubicBezTo>
                  <a:cubicBezTo>
                    <a:pt x="-207" y="18606"/>
                    <a:pt x="44" y="19889"/>
                    <a:pt x="923" y="20638"/>
                  </a:cubicBezTo>
                  <a:cubicBezTo>
                    <a:pt x="1802" y="21386"/>
                    <a:pt x="3309" y="21600"/>
                    <a:pt x="6449" y="19996"/>
                  </a:cubicBezTo>
                  <a:cubicBezTo>
                    <a:pt x="9588" y="18392"/>
                    <a:pt x="14360" y="14970"/>
                    <a:pt x="17123" y="12190"/>
                  </a:cubicBezTo>
                  <a:cubicBezTo>
                    <a:pt x="19886" y="9410"/>
                    <a:pt x="20640" y="7271"/>
                    <a:pt x="21393" y="51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5" name="Line"/>
            <p:cNvSpPr/>
            <p:nvPr/>
          </p:nvSpPr>
          <p:spPr>
            <a:xfrm>
              <a:off x="574326" y="1940034"/>
              <a:ext cx="90684" cy="390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8" extrusionOk="0">
                  <a:moveTo>
                    <a:pt x="0" y="5384"/>
                  </a:moveTo>
                  <a:cubicBezTo>
                    <a:pt x="1662" y="4234"/>
                    <a:pt x="3323" y="3083"/>
                    <a:pt x="5262" y="2061"/>
                  </a:cubicBezTo>
                  <a:cubicBezTo>
                    <a:pt x="7200" y="1038"/>
                    <a:pt x="9415" y="144"/>
                    <a:pt x="10800" y="16"/>
                  </a:cubicBezTo>
                  <a:cubicBezTo>
                    <a:pt x="12185" y="-112"/>
                    <a:pt x="12738" y="527"/>
                    <a:pt x="13015" y="2955"/>
                  </a:cubicBezTo>
                  <a:cubicBezTo>
                    <a:pt x="13292" y="5384"/>
                    <a:pt x="13292" y="9602"/>
                    <a:pt x="14677" y="12989"/>
                  </a:cubicBezTo>
                  <a:cubicBezTo>
                    <a:pt x="16062" y="16376"/>
                    <a:pt x="18831" y="18932"/>
                    <a:pt x="21600" y="214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6" name="Line"/>
            <p:cNvSpPr/>
            <p:nvPr/>
          </p:nvSpPr>
          <p:spPr>
            <a:xfrm>
              <a:off x="609204" y="2113463"/>
              <a:ext cx="286002" cy="226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0" extrusionOk="0">
                  <a:moveTo>
                    <a:pt x="0" y="9280"/>
                  </a:moveTo>
                  <a:cubicBezTo>
                    <a:pt x="4039" y="6880"/>
                    <a:pt x="8078" y="4480"/>
                    <a:pt x="10537" y="2734"/>
                  </a:cubicBezTo>
                  <a:cubicBezTo>
                    <a:pt x="12995" y="989"/>
                    <a:pt x="13873" y="-102"/>
                    <a:pt x="14312" y="7"/>
                  </a:cubicBezTo>
                  <a:cubicBezTo>
                    <a:pt x="14751" y="116"/>
                    <a:pt x="14751" y="1425"/>
                    <a:pt x="14751" y="4480"/>
                  </a:cubicBezTo>
                  <a:cubicBezTo>
                    <a:pt x="14751" y="7534"/>
                    <a:pt x="14751" y="12334"/>
                    <a:pt x="15015" y="15498"/>
                  </a:cubicBezTo>
                  <a:cubicBezTo>
                    <a:pt x="15278" y="18662"/>
                    <a:pt x="15805" y="20189"/>
                    <a:pt x="16946" y="20843"/>
                  </a:cubicBezTo>
                  <a:cubicBezTo>
                    <a:pt x="18088" y="21498"/>
                    <a:pt x="19844" y="21280"/>
                    <a:pt x="21600" y="210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7" name="Line"/>
            <p:cNvSpPr/>
            <p:nvPr/>
          </p:nvSpPr>
          <p:spPr>
            <a:xfrm>
              <a:off x="914890" y="2155076"/>
              <a:ext cx="475586" cy="214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176" extrusionOk="0">
                  <a:moveTo>
                    <a:pt x="1005" y="2904"/>
                  </a:moveTo>
                  <a:cubicBezTo>
                    <a:pt x="1110" y="1755"/>
                    <a:pt x="1215" y="606"/>
                    <a:pt x="1215" y="721"/>
                  </a:cubicBezTo>
                  <a:cubicBezTo>
                    <a:pt x="1215" y="836"/>
                    <a:pt x="1110" y="2215"/>
                    <a:pt x="1057" y="4972"/>
                  </a:cubicBezTo>
                  <a:cubicBezTo>
                    <a:pt x="1005" y="7730"/>
                    <a:pt x="1005" y="11866"/>
                    <a:pt x="1848" y="15198"/>
                  </a:cubicBezTo>
                  <a:cubicBezTo>
                    <a:pt x="2691" y="18530"/>
                    <a:pt x="4376" y="21057"/>
                    <a:pt x="5746" y="21172"/>
                  </a:cubicBezTo>
                  <a:cubicBezTo>
                    <a:pt x="7116" y="21287"/>
                    <a:pt x="8170" y="18989"/>
                    <a:pt x="8380" y="16232"/>
                  </a:cubicBezTo>
                  <a:cubicBezTo>
                    <a:pt x="8591" y="13474"/>
                    <a:pt x="7959" y="10257"/>
                    <a:pt x="6642" y="8534"/>
                  </a:cubicBezTo>
                  <a:cubicBezTo>
                    <a:pt x="5325" y="6810"/>
                    <a:pt x="3323" y="6581"/>
                    <a:pt x="2006" y="6466"/>
                  </a:cubicBezTo>
                  <a:cubicBezTo>
                    <a:pt x="689" y="6351"/>
                    <a:pt x="56" y="6351"/>
                    <a:pt x="4" y="6006"/>
                  </a:cubicBezTo>
                  <a:cubicBezTo>
                    <a:pt x="-49" y="5661"/>
                    <a:pt x="478" y="4972"/>
                    <a:pt x="1584" y="3823"/>
                  </a:cubicBezTo>
                  <a:cubicBezTo>
                    <a:pt x="2691" y="2674"/>
                    <a:pt x="4376" y="1066"/>
                    <a:pt x="5483" y="376"/>
                  </a:cubicBezTo>
                  <a:cubicBezTo>
                    <a:pt x="6589" y="-313"/>
                    <a:pt x="7116" y="-83"/>
                    <a:pt x="7537" y="1296"/>
                  </a:cubicBezTo>
                  <a:cubicBezTo>
                    <a:pt x="7959" y="2674"/>
                    <a:pt x="8275" y="5202"/>
                    <a:pt x="8486" y="7040"/>
                  </a:cubicBezTo>
                  <a:cubicBezTo>
                    <a:pt x="8696" y="8878"/>
                    <a:pt x="8802" y="10027"/>
                    <a:pt x="8854" y="11636"/>
                  </a:cubicBezTo>
                  <a:cubicBezTo>
                    <a:pt x="8907" y="13244"/>
                    <a:pt x="8907" y="15313"/>
                    <a:pt x="9171" y="16117"/>
                  </a:cubicBezTo>
                  <a:cubicBezTo>
                    <a:pt x="9434" y="16921"/>
                    <a:pt x="9961" y="16461"/>
                    <a:pt x="11067" y="13934"/>
                  </a:cubicBezTo>
                  <a:cubicBezTo>
                    <a:pt x="12173" y="11406"/>
                    <a:pt x="13859" y="6810"/>
                    <a:pt x="14913" y="4168"/>
                  </a:cubicBezTo>
                  <a:cubicBezTo>
                    <a:pt x="15967" y="1525"/>
                    <a:pt x="16388" y="836"/>
                    <a:pt x="16757" y="951"/>
                  </a:cubicBezTo>
                  <a:cubicBezTo>
                    <a:pt x="17126" y="1066"/>
                    <a:pt x="17442" y="1985"/>
                    <a:pt x="17811" y="3823"/>
                  </a:cubicBezTo>
                  <a:cubicBezTo>
                    <a:pt x="18179" y="5661"/>
                    <a:pt x="18601" y="8419"/>
                    <a:pt x="19233" y="10027"/>
                  </a:cubicBezTo>
                  <a:cubicBezTo>
                    <a:pt x="19865" y="11636"/>
                    <a:pt x="20708" y="12096"/>
                    <a:pt x="21551" y="125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8" name="Line"/>
            <p:cNvSpPr/>
            <p:nvPr/>
          </p:nvSpPr>
          <p:spPr>
            <a:xfrm>
              <a:off x="1429581" y="2077383"/>
              <a:ext cx="232944" cy="239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5" h="20798" extrusionOk="0">
                  <a:moveTo>
                    <a:pt x="9780" y="4452"/>
                  </a:moveTo>
                  <a:cubicBezTo>
                    <a:pt x="10203" y="2635"/>
                    <a:pt x="10627" y="818"/>
                    <a:pt x="10203" y="213"/>
                  </a:cubicBezTo>
                  <a:cubicBezTo>
                    <a:pt x="9780" y="-393"/>
                    <a:pt x="8509" y="213"/>
                    <a:pt x="6603" y="3140"/>
                  </a:cubicBezTo>
                  <a:cubicBezTo>
                    <a:pt x="4697" y="6067"/>
                    <a:pt x="2156" y="11315"/>
                    <a:pt x="886" y="14444"/>
                  </a:cubicBezTo>
                  <a:cubicBezTo>
                    <a:pt x="-385" y="17573"/>
                    <a:pt x="-385" y="18583"/>
                    <a:pt x="1521" y="19087"/>
                  </a:cubicBezTo>
                  <a:cubicBezTo>
                    <a:pt x="3427" y="19592"/>
                    <a:pt x="7239" y="19592"/>
                    <a:pt x="9780" y="18785"/>
                  </a:cubicBezTo>
                  <a:cubicBezTo>
                    <a:pt x="12321" y="17977"/>
                    <a:pt x="13591" y="16362"/>
                    <a:pt x="14650" y="15252"/>
                  </a:cubicBezTo>
                  <a:cubicBezTo>
                    <a:pt x="15709" y="14142"/>
                    <a:pt x="16556" y="13536"/>
                    <a:pt x="16980" y="13738"/>
                  </a:cubicBezTo>
                  <a:cubicBezTo>
                    <a:pt x="17403" y="13940"/>
                    <a:pt x="17403" y="14949"/>
                    <a:pt x="17191" y="16463"/>
                  </a:cubicBezTo>
                  <a:cubicBezTo>
                    <a:pt x="16980" y="17977"/>
                    <a:pt x="16556" y="19996"/>
                    <a:pt x="16662" y="20601"/>
                  </a:cubicBezTo>
                  <a:cubicBezTo>
                    <a:pt x="16768" y="21207"/>
                    <a:pt x="17403" y="20400"/>
                    <a:pt x="18250" y="18381"/>
                  </a:cubicBezTo>
                  <a:cubicBezTo>
                    <a:pt x="19097" y="16362"/>
                    <a:pt x="20156" y="13132"/>
                    <a:pt x="21215" y="99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9" name="Line"/>
            <p:cNvSpPr/>
            <p:nvPr/>
          </p:nvSpPr>
          <p:spPr>
            <a:xfrm>
              <a:off x="1704378" y="1977270"/>
              <a:ext cx="184099" cy="3593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263" extrusionOk="0">
                  <a:moveTo>
                    <a:pt x="0" y="2353"/>
                  </a:moveTo>
                  <a:cubicBezTo>
                    <a:pt x="1350" y="1253"/>
                    <a:pt x="2700" y="152"/>
                    <a:pt x="3510" y="15"/>
                  </a:cubicBezTo>
                  <a:cubicBezTo>
                    <a:pt x="4320" y="-123"/>
                    <a:pt x="4590" y="702"/>
                    <a:pt x="4050" y="2629"/>
                  </a:cubicBezTo>
                  <a:cubicBezTo>
                    <a:pt x="3510" y="4555"/>
                    <a:pt x="2160" y="7581"/>
                    <a:pt x="1485" y="9439"/>
                  </a:cubicBezTo>
                  <a:cubicBezTo>
                    <a:pt x="810" y="11296"/>
                    <a:pt x="810" y="11984"/>
                    <a:pt x="1350" y="12534"/>
                  </a:cubicBezTo>
                  <a:cubicBezTo>
                    <a:pt x="1890" y="13085"/>
                    <a:pt x="2970" y="13497"/>
                    <a:pt x="5130" y="13497"/>
                  </a:cubicBezTo>
                  <a:cubicBezTo>
                    <a:pt x="7290" y="13497"/>
                    <a:pt x="10530" y="13085"/>
                    <a:pt x="12960" y="12947"/>
                  </a:cubicBezTo>
                  <a:cubicBezTo>
                    <a:pt x="15390" y="12809"/>
                    <a:pt x="17010" y="12947"/>
                    <a:pt x="18360" y="13429"/>
                  </a:cubicBezTo>
                  <a:cubicBezTo>
                    <a:pt x="19710" y="13910"/>
                    <a:pt x="20790" y="14736"/>
                    <a:pt x="21195" y="15905"/>
                  </a:cubicBezTo>
                  <a:cubicBezTo>
                    <a:pt x="21600" y="17074"/>
                    <a:pt x="21330" y="18588"/>
                    <a:pt x="20385" y="19688"/>
                  </a:cubicBezTo>
                  <a:cubicBezTo>
                    <a:pt x="19440" y="20789"/>
                    <a:pt x="17820" y="21477"/>
                    <a:pt x="15795" y="21202"/>
                  </a:cubicBezTo>
                  <a:cubicBezTo>
                    <a:pt x="13770" y="20927"/>
                    <a:pt x="11340" y="19688"/>
                    <a:pt x="8910" y="184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0" name="Line"/>
            <p:cNvSpPr/>
            <p:nvPr/>
          </p:nvSpPr>
          <p:spPr>
            <a:xfrm>
              <a:off x="1990378" y="1940315"/>
              <a:ext cx="502247" cy="358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0" y="2384"/>
                    <a:pt x="200" y="4769"/>
                    <a:pt x="250" y="7855"/>
                  </a:cubicBezTo>
                  <a:cubicBezTo>
                    <a:pt x="300" y="10940"/>
                    <a:pt x="300" y="14727"/>
                    <a:pt x="750" y="17182"/>
                  </a:cubicBezTo>
                  <a:cubicBezTo>
                    <a:pt x="1200" y="19636"/>
                    <a:pt x="2100" y="20758"/>
                    <a:pt x="3600" y="20618"/>
                  </a:cubicBezTo>
                  <a:cubicBezTo>
                    <a:pt x="5100" y="20478"/>
                    <a:pt x="7200" y="19075"/>
                    <a:pt x="8550" y="17112"/>
                  </a:cubicBezTo>
                  <a:cubicBezTo>
                    <a:pt x="9900" y="15148"/>
                    <a:pt x="10500" y="12623"/>
                    <a:pt x="10900" y="11010"/>
                  </a:cubicBezTo>
                  <a:cubicBezTo>
                    <a:pt x="11300" y="9397"/>
                    <a:pt x="11500" y="8696"/>
                    <a:pt x="11350" y="8766"/>
                  </a:cubicBezTo>
                  <a:cubicBezTo>
                    <a:pt x="11200" y="8836"/>
                    <a:pt x="10700" y="9678"/>
                    <a:pt x="10150" y="11221"/>
                  </a:cubicBezTo>
                  <a:cubicBezTo>
                    <a:pt x="9600" y="12764"/>
                    <a:pt x="9000" y="15008"/>
                    <a:pt x="8900" y="16761"/>
                  </a:cubicBezTo>
                  <a:cubicBezTo>
                    <a:pt x="8800" y="18514"/>
                    <a:pt x="9200" y="19777"/>
                    <a:pt x="11250" y="20548"/>
                  </a:cubicBezTo>
                  <a:cubicBezTo>
                    <a:pt x="13300" y="21319"/>
                    <a:pt x="17000" y="21600"/>
                    <a:pt x="19000" y="21600"/>
                  </a:cubicBezTo>
                  <a:cubicBezTo>
                    <a:pt x="21000" y="21600"/>
                    <a:pt x="21300" y="21319"/>
                    <a:pt x="21600" y="210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1" name="Line"/>
            <p:cNvSpPr/>
            <p:nvPr/>
          </p:nvSpPr>
          <p:spPr>
            <a:xfrm>
              <a:off x="274374" y="2653282"/>
              <a:ext cx="69757" cy="396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1" extrusionOk="0">
                  <a:moveTo>
                    <a:pt x="21600" y="1816"/>
                  </a:moveTo>
                  <a:cubicBezTo>
                    <a:pt x="20880" y="1184"/>
                    <a:pt x="20160" y="553"/>
                    <a:pt x="18000" y="237"/>
                  </a:cubicBezTo>
                  <a:cubicBezTo>
                    <a:pt x="15840" y="-79"/>
                    <a:pt x="12240" y="-79"/>
                    <a:pt x="9360" y="237"/>
                  </a:cubicBezTo>
                  <a:cubicBezTo>
                    <a:pt x="6480" y="553"/>
                    <a:pt x="4320" y="1184"/>
                    <a:pt x="3240" y="3521"/>
                  </a:cubicBezTo>
                  <a:cubicBezTo>
                    <a:pt x="2160" y="5858"/>
                    <a:pt x="2160" y="9900"/>
                    <a:pt x="1800" y="13184"/>
                  </a:cubicBezTo>
                  <a:cubicBezTo>
                    <a:pt x="1440" y="16468"/>
                    <a:pt x="720" y="18995"/>
                    <a:pt x="0" y="215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2" name="Line"/>
            <p:cNvSpPr/>
            <p:nvPr/>
          </p:nvSpPr>
          <p:spPr>
            <a:xfrm>
              <a:off x="65105" y="2575097"/>
              <a:ext cx="313905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00" y="17280"/>
                    <a:pt x="4800" y="12960"/>
                    <a:pt x="8400" y="9360"/>
                  </a:cubicBezTo>
                  <a:cubicBezTo>
                    <a:pt x="12000" y="5760"/>
                    <a:pt x="16800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3" name="Line"/>
            <p:cNvSpPr/>
            <p:nvPr/>
          </p:nvSpPr>
          <p:spPr>
            <a:xfrm>
              <a:off x="423188" y="2805293"/>
              <a:ext cx="130212" cy="245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5" extrusionOk="0">
                  <a:moveTo>
                    <a:pt x="771" y="3668"/>
                  </a:moveTo>
                  <a:cubicBezTo>
                    <a:pt x="386" y="8762"/>
                    <a:pt x="0" y="13857"/>
                    <a:pt x="0" y="17015"/>
                  </a:cubicBezTo>
                  <a:cubicBezTo>
                    <a:pt x="0" y="20174"/>
                    <a:pt x="386" y="21396"/>
                    <a:pt x="386" y="21498"/>
                  </a:cubicBezTo>
                  <a:cubicBezTo>
                    <a:pt x="386" y="21600"/>
                    <a:pt x="0" y="20581"/>
                    <a:pt x="964" y="17525"/>
                  </a:cubicBezTo>
                  <a:cubicBezTo>
                    <a:pt x="1929" y="14468"/>
                    <a:pt x="4243" y="9374"/>
                    <a:pt x="7907" y="6113"/>
                  </a:cubicBezTo>
                  <a:cubicBezTo>
                    <a:pt x="11571" y="2853"/>
                    <a:pt x="16586" y="142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4" name="Line"/>
            <p:cNvSpPr/>
            <p:nvPr/>
          </p:nvSpPr>
          <p:spPr>
            <a:xfrm>
              <a:off x="599544" y="2749488"/>
              <a:ext cx="181492" cy="2732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4" h="21513" extrusionOk="0">
                  <a:moveTo>
                    <a:pt x="312" y="6590"/>
                  </a:moveTo>
                  <a:cubicBezTo>
                    <a:pt x="42" y="10617"/>
                    <a:pt x="-228" y="14644"/>
                    <a:pt x="312" y="17390"/>
                  </a:cubicBezTo>
                  <a:cubicBezTo>
                    <a:pt x="852" y="20136"/>
                    <a:pt x="2202" y="21600"/>
                    <a:pt x="5172" y="21508"/>
                  </a:cubicBezTo>
                  <a:cubicBezTo>
                    <a:pt x="8142" y="21417"/>
                    <a:pt x="12732" y="19769"/>
                    <a:pt x="15837" y="16566"/>
                  </a:cubicBezTo>
                  <a:cubicBezTo>
                    <a:pt x="18942" y="13363"/>
                    <a:pt x="20562" y="8603"/>
                    <a:pt x="20967" y="5583"/>
                  </a:cubicBezTo>
                  <a:cubicBezTo>
                    <a:pt x="21372" y="2563"/>
                    <a:pt x="20562" y="1281"/>
                    <a:pt x="1975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5" name="Line"/>
            <p:cNvSpPr/>
            <p:nvPr/>
          </p:nvSpPr>
          <p:spPr>
            <a:xfrm>
              <a:off x="874278" y="2665780"/>
              <a:ext cx="27904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2541"/>
                    <a:pt x="14400" y="5082"/>
                    <a:pt x="18000" y="8682"/>
                  </a:cubicBezTo>
                  <a:cubicBezTo>
                    <a:pt x="21600" y="12282"/>
                    <a:pt x="21600" y="1694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6" name="Line"/>
            <p:cNvSpPr/>
            <p:nvPr/>
          </p:nvSpPr>
          <p:spPr>
            <a:xfrm>
              <a:off x="832424" y="2641269"/>
              <a:ext cx="446441" cy="357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6" extrusionOk="0">
                  <a:moveTo>
                    <a:pt x="0" y="19993"/>
                  </a:moveTo>
                  <a:cubicBezTo>
                    <a:pt x="2362" y="18170"/>
                    <a:pt x="4725" y="16346"/>
                    <a:pt x="6469" y="14102"/>
                  </a:cubicBezTo>
                  <a:cubicBezTo>
                    <a:pt x="8212" y="11858"/>
                    <a:pt x="9337" y="9193"/>
                    <a:pt x="9900" y="6949"/>
                  </a:cubicBezTo>
                  <a:cubicBezTo>
                    <a:pt x="10462" y="4705"/>
                    <a:pt x="10462" y="2881"/>
                    <a:pt x="10294" y="1689"/>
                  </a:cubicBezTo>
                  <a:cubicBezTo>
                    <a:pt x="10125" y="497"/>
                    <a:pt x="9787" y="-64"/>
                    <a:pt x="9562" y="6"/>
                  </a:cubicBezTo>
                  <a:cubicBezTo>
                    <a:pt x="9337" y="76"/>
                    <a:pt x="9225" y="778"/>
                    <a:pt x="9169" y="3442"/>
                  </a:cubicBezTo>
                  <a:cubicBezTo>
                    <a:pt x="9112" y="6107"/>
                    <a:pt x="9112" y="10736"/>
                    <a:pt x="9562" y="14032"/>
                  </a:cubicBezTo>
                  <a:cubicBezTo>
                    <a:pt x="10012" y="17328"/>
                    <a:pt x="10912" y="19292"/>
                    <a:pt x="11981" y="19993"/>
                  </a:cubicBezTo>
                  <a:cubicBezTo>
                    <a:pt x="13050" y="20694"/>
                    <a:pt x="14287" y="20133"/>
                    <a:pt x="15356" y="18871"/>
                  </a:cubicBezTo>
                  <a:cubicBezTo>
                    <a:pt x="16425" y="17609"/>
                    <a:pt x="17325" y="15645"/>
                    <a:pt x="17944" y="14383"/>
                  </a:cubicBezTo>
                  <a:cubicBezTo>
                    <a:pt x="18562" y="13120"/>
                    <a:pt x="18900" y="12559"/>
                    <a:pt x="19125" y="12770"/>
                  </a:cubicBezTo>
                  <a:cubicBezTo>
                    <a:pt x="19350" y="12980"/>
                    <a:pt x="19463" y="13962"/>
                    <a:pt x="19519" y="15365"/>
                  </a:cubicBezTo>
                  <a:cubicBezTo>
                    <a:pt x="19575" y="16767"/>
                    <a:pt x="19575" y="18591"/>
                    <a:pt x="19800" y="19783"/>
                  </a:cubicBezTo>
                  <a:cubicBezTo>
                    <a:pt x="20025" y="20975"/>
                    <a:pt x="20475" y="21536"/>
                    <a:pt x="20812" y="21536"/>
                  </a:cubicBezTo>
                  <a:cubicBezTo>
                    <a:pt x="21150" y="21536"/>
                    <a:pt x="21375" y="20975"/>
                    <a:pt x="21600" y="204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7" name="Line"/>
            <p:cNvSpPr/>
            <p:nvPr/>
          </p:nvSpPr>
          <p:spPr>
            <a:xfrm>
              <a:off x="1285840" y="2763439"/>
              <a:ext cx="248939" cy="281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20" extrusionOk="0">
                  <a:moveTo>
                    <a:pt x="11400" y="0"/>
                  </a:moveTo>
                  <a:cubicBezTo>
                    <a:pt x="9200" y="1948"/>
                    <a:pt x="7000" y="3895"/>
                    <a:pt x="5600" y="5400"/>
                  </a:cubicBezTo>
                  <a:cubicBezTo>
                    <a:pt x="4200" y="6905"/>
                    <a:pt x="3600" y="7967"/>
                    <a:pt x="3800" y="8498"/>
                  </a:cubicBezTo>
                  <a:cubicBezTo>
                    <a:pt x="4000" y="9030"/>
                    <a:pt x="5000" y="9030"/>
                    <a:pt x="7700" y="9472"/>
                  </a:cubicBezTo>
                  <a:cubicBezTo>
                    <a:pt x="10400" y="9915"/>
                    <a:pt x="14800" y="10800"/>
                    <a:pt x="17400" y="11597"/>
                  </a:cubicBezTo>
                  <a:cubicBezTo>
                    <a:pt x="20000" y="12393"/>
                    <a:pt x="20800" y="13102"/>
                    <a:pt x="21200" y="13987"/>
                  </a:cubicBezTo>
                  <a:cubicBezTo>
                    <a:pt x="21600" y="14872"/>
                    <a:pt x="21600" y="15934"/>
                    <a:pt x="19700" y="17174"/>
                  </a:cubicBezTo>
                  <a:cubicBezTo>
                    <a:pt x="17800" y="18413"/>
                    <a:pt x="14000" y="19830"/>
                    <a:pt x="10800" y="20626"/>
                  </a:cubicBezTo>
                  <a:cubicBezTo>
                    <a:pt x="7600" y="21423"/>
                    <a:pt x="5000" y="21600"/>
                    <a:pt x="3300" y="21246"/>
                  </a:cubicBezTo>
                  <a:cubicBezTo>
                    <a:pt x="1600" y="20892"/>
                    <a:pt x="800" y="20007"/>
                    <a:pt x="0" y="191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8" name="Line"/>
            <p:cNvSpPr/>
            <p:nvPr/>
          </p:nvSpPr>
          <p:spPr>
            <a:xfrm>
              <a:off x="1669500" y="2805293"/>
              <a:ext cx="69757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9" name="Line"/>
            <p:cNvSpPr/>
            <p:nvPr/>
          </p:nvSpPr>
          <p:spPr>
            <a:xfrm>
              <a:off x="1781110" y="2986659"/>
              <a:ext cx="62781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0" name="Line"/>
            <p:cNvSpPr/>
            <p:nvPr/>
          </p:nvSpPr>
          <p:spPr>
            <a:xfrm>
              <a:off x="1258872" y="3307538"/>
              <a:ext cx="346651" cy="468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550" extrusionOk="0">
                  <a:moveTo>
                    <a:pt x="5990" y="5133"/>
                  </a:moveTo>
                  <a:cubicBezTo>
                    <a:pt x="5126" y="4919"/>
                    <a:pt x="4262" y="4705"/>
                    <a:pt x="3686" y="4972"/>
                  </a:cubicBezTo>
                  <a:cubicBezTo>
                    <a:pt x="3110" y="5240"/>
                    <a:pt x="2822" y="5988"/>
                    <a:pt x="2534" y="7646"/>
                  </a:cubicBezTo>
                  <a:cubicBezTo>
                    <a:pt x="2246" y="9303"/>
                    <a:pt x="1958" y="11869"/>
                    <a:pt x="1670" y="14168"/>
                  </a:cubicBezTo>
                  <a:cubicBezTo>
                    <a:pt x="1382" y="16467"/>
                    <a:pt x="1094" y="18499"/>
                    <a:pt x="806" y="19782"/>
                  </a:cubicBezTo>
                  <a:cubicBezTo>
                    <a:pt x="518" y="21065"/>
                    <a:pt x="230" y="21600"/>
                    <a:pt x="86" y="21547"/>
                  </a:cubicBezTo>
                  <a:cubicBezTo>
                    <a:pt x="-58" y="21493"/>
                    <a:pt x="-58" y="20851"/>
                    <a:pt x="374" y="19301"/>
                  </a:cubicBezTo>
                  <a:cubicBezTo>
                    <a:pt x="806" y="17750"/>
                    <a:pt x="1670" y="15291"/>
                    <a:pt x="2246" y="13313"/>
                  </a:cubicBezTo>
                  <a:cubicBezTo>
                    <a:pt x="2822" y="11335"/>
                    <a:pt x="3110" y="9838"/>
                    <a:pt x="3326" y="8661"/>
                  </a:cubicBezTo>
                  <a:cubicBezTo>
                    <a:pt x="3542" y="7485"/>
                    <a:pt x="3686" y="6630"/>
                    <a:pt x="4118" y="6202"/>
                  </a:cubicBezTo>
                  <a:cubicBezTo>
                    <a:pt x="4550" y="5774"/>
                    <a:pt x="5270" y="5774"/>
                    <a:pt x="6422" y="6683"/>
                  </a:cubicBezTo>
                  <a:cubicBezTo>
                    <a:pt x="7574" y="7592"/>
                    <a:pt x="9158" y="9410"/>
                    <a:pt x="10670" y="11442"/>
                  </a:cubicBezTo>
                  <a:cubicBezTo>
                    <a:pt x="12182" y="13473"/>
                    <a:pt x="13622" y="15719"/>
                    <a:pt x="14630" y="17002"/>
                  </a:cubicBezTo>
                  <a:cubicBezTo>
                    <a:pt x="15638" y="18285"/>
                    <a:pt x="16214" y="18606"/>
                    <a:pt x="16862" y="18766"/>
                  </a:cubicBezTo>
                  <a:cubicBezTo>
                    <a:pt x="17510" y="18927"/>
                    <a:pt x="18230" y="18927"/>
                    <a:pt x="19022" y="18392"/>
                  </a:cubicBezTo>
                  <a:cubicBezTo>
                    <a:pt x="19814" y="17857"/>
                    <a:pt x="20678" y="16788"/>
                    <a:pt x="21110" y="14543"/>
                  </a:cubicBezTo>
                  <a:cubicBezTo>
                    <a:pt x="21542" y="12297"/>
                    <a:pt x="21542" y="8875"/>
                    <a:pt x="21326" y="6469"/>
                  </a:cubicBezTo>
                  <a:cubicBezTo>
                    <a:pt x="21110" y="4063"/>
                    <a:pt x="20678" y="2673"/>
                    <a:pt x="20246" y="1657"/>
                  </a:cubicBezTo>
                  <a:cubicBezTo>
                    <a:pt x="19814" y="642"/>
                    <a:pt x="19382" y="0"/>
                    <a:pt x="19166" y="0"/>
                  </a:cubicBezTo>
                  <a:cubicBezTo>
                    <a:pt x="18950" y="0"/>
                    <a:pt x="18950" y="642"/>
                    <a:pt x="19022" y="1764"/>
                  </a:cubicBezTo>
                  <a:cubicBezTo>
                    <a:pt x="19094" y="2887"/>
                    <a:pt x="19238" y="4491"/>
                    <a:pt x="19382" y="609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1" name="Line"/>
            <p:cNvSpPr/>
            <p:nvPr/>
          </p:nvSpPr>
          <p:spPr>
            <a:xfrm>
              <a:off x="1670795" y="3510874"/>
              <a:ext cx="147073" cy="2036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9" h="21253" extrusionOk="0">
                  <a:moveTo>
                    <a:pt x="3803" y="1347"/>
                  </a:moveTo>
                  <a:cubicBezTo>
                    <a:pt x="2473" y="6444"/>
                    <a:pt x="1144" y="11540"/>
                    <a:pt x="480" y="14817"/>
                  </a:cubicBezTo>
                  <a:cubicBezTo>
                    <a:pt x="-185" y="18093"/>
                    <a:pt x="-185" y="19549"/>
                    <a:pt x="646" y="20399"/>
                  </a:cubicBezTo>
                  <a:cubicBezTo>
                    <a:pt x="1477" y="21248"/>
                    <a:pt x="3138" y="21491"/>
                    <a:pt x="5797" y="21006"/>
                  </a:cubicBezTo>
                  <a:cubicBezTo>
                    <a:pt x="8455" y="20520"/>
                    <a:pt x="12110" y="19307"/>
                    <a:pt x="15101" y="15909"/>
                  </a:cubicBezTo>
                  <a:cubicBezTo>
                    <a:pt x="18092" y="12511"/>
                    <a:pt x="20418" y="6929"/>
                    <a:pt x="20917" y="3774"/>
                  </a:cubicBezTo>
                  <a:cubicBezTo>
                    <a:pt x="21415" y="619"/>
                    <a:pt x="20086" y="-109"/>
                    <a:pt x="17095" y="12"/>
                  </a:cubicBezTo>
                  <a:cubicBezTo>
                    <a:pt x="14104" y="134"/>
                    <a:pt x="9452" y="1104"/>
                    <a:pt x="6960" y="2197"/>
                  </a:cubicBezTo>
                  <a:cubicBezTo>
                    <a:pt x="4467" y="3289"/>
                    <a:pt x="4135" y="4502"/>
                    <a:pt x="3803" y="57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2" name="Line"/>
            <p:cNvSpPr/>
            <p:nvPr/>
          </p:nvSpPr>
          <p:spPr>
            <a:xfrm>
              <a:off x="2038372" y="3379919"/>
              <a:ext cx="196154" cy="263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4" h="21298" extrusionOk="0">
                  <a:moveTo>
                    <a:pt x="7537" y="14438"/>
                  </a:moveTo>
                  <a:cubicBezTo>
                    <a:pt x="9523" y="12748"/>
                    <a:pt x="11510" y="11058"/>
                    <a:pt x="13372" y="9085"/>
                  </a:cubicBezTo>
                  <a:cubicBezTo>
                    <a:pt x="15234" y="7113"/>
                    <a:pt x="16972" y="4859"/>
                    <a:pt x="17716" y="3263"/>
                  </a:cubicBezTo>
                  <a:cubicBezTo>
                    <a:pt x="18461" y="1666"/>
                    <a:pt x="18213" y="727"/>
                    <a:pt x="17468" y="258"/>
                  </a:cubicBezTo>
                  <a:cubicBezTo>
                    <a:pt x="16723" y="-212"/>
                    <a:pt x="15482" y="-212"/>
                    <a:pt x="12627" y="1760"/>
                  </a:cubicBezTo>
                  <a:cubicBezTo>
                    <a:pt x="9772" y="3732"/>
                    <a:pt x="5303" y="7677"/>
                    <a:pt x="2696" y="10776"/>
                  </a:cubicBezTo>
                  <a:cubicBezTo>
                    <a:pt x="89" y="13875"/>
                    <a:pt x="-656" y="16129"/>
                    <a:pt x="585" y="18007"/>
                  </a:cubicBezTo>
                  <a:cubicBezTo>
                    <a:pt x="1827" y="19885"/>
                    <a:pt x="5054" y="21388"/>
                    <a:pt x="8778" y="21294"/>
                  </a:cubicBezTo>
                  <a:cubicBezTo>
                    <a:pt x="12503" y="21200"/>
                    <a:pt x="16723" y="19510"/>
                    <a:pt x="20944" y="178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3" name="Line"/>
            <p:cNvSpPr/>
            <p:nvPr/>
          </p:nvSpPr>
          <p:spPr>
            <a:xfrm>
              <a:off x="2267078" y="3254010"/>
              <a:ext cx="246473" cy="406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6" extrusionOk="0">
                  <a:moveTo>
                    <a:pt x="14875" y="1701"/>
                  </a:moveTo>
                  <a:cubicBezTo>
                    <a:pt x="14264" y="1094"/>
                    <a:pt x="13653" y="488"/>
                    <a:pt x="12838" y="184"/>
                  </a:cubicBezTo>
                  <a:cubicBezTo>
                    <a:pt x="12023" y="-119"/>
                    <a:pt x="11004" y="-119"/>
                    <a:pt x="9577" y="730"/>
                  </a:cubicBezTo>
                  <a:cubicBezTo>
                    <a:pt x="8151" y="1580"/>
                    <a:pt x="6317" y="3279"/>
                    <a:pt x="4992" y="6312"/>
                  </a:cubicBezTo>
                  <a:cubicBezTo>
                    <a:pt x="3668" y="9346"/>
                    <a:pt x="2853" y="13715"/>
                    <a:pt x="2445" y="16263"/>
                  </a:cubicBezTo>
                  <a:cubicBezTo>
                    <a:pt x="2038" y="18811"/>
                    <a:pt x="2038" y="19539"/>
                    <a:pt x="2038" y="20207"/>
                  </a:cubicBezTo>
                  <a:cubicBezTo>
                    <a:pt x="2038" y="20874"/>
                    <a:pt x="2038" y="21481"/>
                    <a:pt x="1528" y="21117"/>
                  </a:cubicBezTo>
                  <a:cubicBezTo>
                    <a:pt x="1019" y="20753"/>
                    <a:pt x="0" y="19418"/>
                    <a:pt x="0" y="18569"/>
                  </a:cubicBezTo>
                  <a:cubicBezTo>
                    <a:pt x="0" y="17719"/>
                    <a:pt x="1019" y="17355"/>
                    <a:pt x="2649" y="17355"/>
                  </a:cubicBezTo>
                  <a:cubicBezTo>
                    <a:pt x="4279" y="17355"/>
                    <a:pt x="6521" y="17719"/>
                    <a:pt x="8966" y="17841"/>
                  </a:cubicBezTo>
                  <a:cubicBezTo>
                    <a:pt x="11411" y="17962"/>
                    <a:pt x="14060" y="17841"/>
                    <a:pt x="16098" y="17294"/>
                  </a:cubicBezTo>
                  <a:cubicBezTo>
                    <a:pt x="18136" y="16748"/>
                    <a:pt x="19562" y="15778"/>
                    <a:pt x="20377" y="15171"/>
                  </a:cubicBezTo>
                  <a:cubicBezTo>
                    <a:pt x="21192" y="14564"/>
                    <a:pt x="21396" y="14321"/>
                    <a:pt x="21600" y="1407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4" name="Line"/>
            <p:cNvSpPr/>
            <p:nvPr/>
          </p:nvSpPr>
          <p:spPr>
            <a:xfrm>
              <a:off x="2506575" y="3198113"/>
              <a:ext cx="160440" cy="515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3" extrusionOk="0">
                  <a:moveTo>
                    <a:pt x="21600" y="4268"/>
                  </a:moveTo>
                  <a:cubicBezTo>
                    <a:pt x="20661" y="3202"/>
                    <a:pt x="19722" y="2137"/>
                    <a:pt x="18626" y="1410"/>
                  </a:cubicBezTo>
                  <a:cubicBezTo>
                    <a:pt x="17530" y="684"/>
                    <a:pt x="16278" y="296"/>
                    <a:pt x="14870" y="103"/>
                  </a:cubicBezTo>
                  <a:cubicBezTo>
                    <a:pt x="13461" y="-91"/>
                    <a:pt x="11896" y="-91"/>
                    <a:pt x="9861" y="829"/>
                  </a:cubicBezTo>
                  <a:cubicBezTo>
                    <a:pt x="7826" y="1749"/>
                    <a:pt x="5322" y="3590"/>
                    <a:pt x="3757" y="6253"/>
                  </a:cubicBezTo>
                  <a:cubicBezTo>
                    <a:pt x="2191" y="8917"/>
                    <a:pt x="1565" y="12404"/>
                    <a:pt x="1252" y="14777"/>
                  </a:cubicBezTo>
                  <a:cubicBezTo>
                    <a:pt x="939" y="17150"/>
                    <a:pt x="939" y="18409"/>
                    <a:pt x="1252" y="19475"/>
                  </a:cubicBezTo>
                  <a:cubicBezTo>
                    <a:pt x="1565" y="20540"/>
                    <a:pt x="2191" y="21412"/>
                    <a:pt x="2035" y="21461"/>
                  </a:cubicBezTo>
                  <a:cubicBezTo>
                    <a:pt x="1878" y="21509"/>
                    <a:pt x="939" y="20734"/>
                    <a:pt x="0" y="1995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5" name="Line"/>
            <p:cNvSpPr/>
            <p:nvPr/>
          </p:nvSpPr>
          <p:spPr>
            <a:xfrm>
              <a:off x="2486047" y="3304860"/>
              <a:ext cx="616694" cy="351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479" extrusionOk="0">
                  <a:moveTo>
                    <a:pt x="229" y="21479"/>
                  </a:moveTo>
                  <a:cubicBezTo>
                    <a:pt x="67" y="20768"/>
                    <a:pt x="-95" y="20058"/>
                    <a:pt x="67" y="19703"/>
                  </a:cubicBezTo>
                  <a:cubicBezTo>
                    <a:pt x="229" y="19347"/>
                    <a:pt x="714" y="19347"/>
                    <a:pt x="1927" y="19063"/>
                  </a:cubicBezTo>
                  <a:cubicBezTo>
                    <a:pt x="3141" y="18779"/>
                    <a:pt x="5083" y="18211"/>
                    <a:pt x="6620" y="17216"/>
                  </a:cubicBezTo>
                  <a:cubicBezTo>
                    <a:pt x="8157" y="16221"/>
                    <a:pt x="9289" y="14800"/>
                    <a:pt x="9896" y="13663"/>
                  </a:cubicBezTo>
                  <a:cubicBezTo>
                    <a:pt x="10503" y="12526"/>
                    <a:pt x="10584" y="11674"/>
                    <a:pt x="10341" y="11105"/>
                  </a:cubicBezTo>
                  <a:cubicBezTo>
                    <a:pt x="10098" y="10537"/>
                    <a:pt x="9532" y="10253"/>
                    <a:pt x="8844" y="10679"/>
                  </a:cubicBezTo>
                  <a:cubicBezTo>
                    <a:pt x="8157" y="11105"/>
                    <a:pt x="7348" y="12242"/>
                    <a:pt x="6822" y="13876"/>
                  </a:cubicBezTo>
                  <a:cubicBezTo>
                    <a:pt x="6296" y="15511"/>
                    <a:pt x="6053" y="17642"/>
                    <a:pt x="6053" y="18992"/>
                  </a:cubicBezTo>
                  <a:cubicBezTo>
                    <a:pt x="6053" y="20342"/>
                    <a:pt x="6296" y="20911"/>
                    <a:pt x="6903" y="21124"/>
                  </a:cubicBezTo>
                  <a:cubicBezTo>
                    <a:pt x="7509" y="21337"/>
                    <a:pt x="8480" y="21195"/>
                    <a:pt x="9572" y="19987"/>
                  </a:cubicBezTo>
                  <a:cubicBezTo>
                    <a:pt x="10665" y="18779"/>
                    <a:pt x="11878" y="16505"/>
                    <a:pt x="12606" y="14942"/>
                  </a:cubicBezTo>
                  <a:cubicBezTo>
                    <a:pt x="13334" y="13379"/>
                    <a:pt x="13577" y="12526"/>
                    <a:pt x="13536" y="12384"/>
                  </a:cubicBezTo>
                  <a:cubicBezTo>
                    <a:pt x="13496" y="12242"/>
                    <a:pt x="13172" y="12811"/>
                    <a:pt x="12808" y="13876"/>
                  </a:cubicBezTo>
                  <a:cubicBezTo>
                    <a:pt x="12444" y="14942"/>
                    <a:pt x="12040" y="16505"/>
                    <a:pt x="11797" y="17713"/>
                  </a:cubicBezTo>
                  <a:cubicBezTo>
                    <a:pt x="11554" y="18921"/>
                    <a:pt x="11474" y="19774"/>
                    <a:pt x="11595" y="20413"/>
                  </a:cubicBezTo>
                  <a:cubicBezTo>
                    <a:pt x="11716" y="21053"/>
                    <a:pt x="12040" y="21479"/>
                    <a:pt x="12768" y="21124"/>
                  </a:cubicBezTo>
                  <a:cubicBezTo>
                    <a:pt x="13496" y="20768"/>
                    <a:pt x="14629" y="19632"/>
                    <a:pt x="15842" y="16932"/>
                  </a:cubicBezTo>
                  <a:cubicBezTo>
                    <a:pt x="17056" y="14232"/>
                    <a:pt x="18350" y="9968"/>
                    <a:pt x="19159" y="7055"/>
                  </a:cubicBezTo>
                  <a:cubicBezTo>
                    <a:pt x="19968" y="4142"/>
                    <a:pt x="20292" y="2579"/>
                    <a:pt x="20575" y="1513"/>
                  </a:cubicBezTo>
                  <a:cubicBezTo>
                    <a:pt x="20858" y="447"/>
                    <a:pt x="21101" y="-121"/>
                    <a:pt x="21262" y="21"/>
                  </a:cubicBezTo>
                  <a:cubicBezTo>
                    <a:pt x="21424" y="163"/>
                    <a:pt x="21505" y="1016"/>
                    <a:pt x="21424" y="4000"/>
                  </a:cubicBezTo>
                  <a:cubicBezTo>
                    <a:pt x="21343" y="6984"/>
                    <a:pt x="21101" y="12100"/>
                    <a:pt x="20817" y="15297"/>
                  </a:cubicBezTo>
                  <a:cubicBezTo>
                    <a:pt x="20534" y="18495"/>
                    <a:pt x="20211" y="19774"/>
                    <a:pt x="19887" y="210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6" name="Line"/>
            <p:cNvSpPr/>
            <p:nvPr/>
          </p:nvSpPr>
          <p:spPr>
            <a:xfrm>
              <a:off x="2994869" y="3516806"/>
              <a:ext cx="265074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305" y="18514"/>
                    <a:pt x="10611" y="15429"/>
                    <a:pt x="14211" y="11829"/>
                  </a:cubicBezTo>
                  <a:cubicBezTo>
                    <a:pt x="17811" y="8229"/>
                    <a:pt x="19705" y="41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7" name="Line"/>
            <p:cNvSpPr/>
            <p:nvPr/>
          </p:nvSpPr>
          <p:spPr>
            <a:xfrm>
              <a:off x="3691948" y="2755172"/>
              <a:ext cx="706212" cy="572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1433" extrusionOk="0">
                  <a:moveTo>
                    <a:pt x="3603" y="20690"/>
                  </a:moveTo>
                  <a:cubicBezTo>
                    <a:pt x="2829" y="20951"/>
                    <a:pt x="2055" y="21213"/>
                    <a:pt x="1457" y="21343"/>
                  </a:cubicBezTo>
                  <a:cubicBezTo>
                    <a:pt x="859" y="21474"/>
                    <a:pt x="437" y="21474"/>
                    <a:pt x="191" y="21256"/>
                  </a:cubicBezTo>
                  <a:cubicBezTo>
                    <a:pt x="-56" y="21039"/>
                    <a:pt x="-126" y="20603"/>
                    <a:pt x="367" y="19645"/>
                  </a:cubicBezTo>
                  <a:cubicBezTo>
                    <a:pt x="859" y="18687"/>
                    <a:pt x="1914" y="17206"/>
                    <a:pt x="3427" y="15464"/>
                  </a:cubicBezTo>
                  <a:cubicBezTo>
                    <a:pt x="4940" y="13722"/>
                    <a:pt x="6910" y="11719"/>
                    <a:pt x="8880" y="9759"/>
                  </a:cubicBezTo>
                  <a:cubicBezTo>
                    <a:pt x="10850" y="7800"/>
                    <a:pt x="12820" y="5884"/>
                    <a:pt x="14684" y="4272"/>
                  </a:cubicBezTo>
                  <a:cubicBezTo>
                    <a:pt x="16549" y="2661"/>
                    <a:pt x="18308" y="1355"/>
                    <a:pt x="19398" y="658"/>
                  </a:cubicBezTo>
                  <a:cubicBezTo>
                    <a:pt x="20489" y="-39"/>
                    <a:pt x="20911" y="-126"/>
                    <a:pt x="21157" y="135"/>
                  </a:cubicBezTo>
                  <a:cubicBezTo>
                    <a:pt x="21404" y="397"/>
                    <a:pt x="21474" y="1006"/>
                    <a:pt x="21157" y="2008"/>
                  </a:cubicBezTo>
                  <a:cubicBezTo>
                    <a:pt x="20841" y="3009"/>
                    <a:pt x="20137" y="4403"/>
                    <a:pt x="19434" y="57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8" name="Line"/>
            <p:cNvSpPr/>
            <p:nvPr/>
          </p:nvSpPr>
          <p:spPr>
            <a:xfrm>
              <a:off x="4180725" y="2604196"/>
              <a:ext cx="364938" cy="507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427" extrusionOk="0">
                  <a:moveTo>
                    <a:pt x="3691" y="3189"/>
                  </a:moveTo>
                  <a:cubicBezTo>
                    <a:pt x="3418" y="2698"/>
                    <a:pt x="3144" y="2207"/>
                    <a:pt x="3349" y="2011"/>
                  </a:cubicBezTo>
                  <a:cubicBezTo>
                    <a:pt x="3554" y="1814"/>
                    <a:pt x="4238" y="1913"/>
                    <a:pt x="6220" y="1765"/>
                  </a:cubicBezTo>
                  <a:cubicBezTo>
                    <a:pt x="8203" y="1618"/>
                    <a:pt x="11484" y="1225"/>
                    <a:pt x="13876" y="882"/>
                  </a:cubicBezTo>
                  <a:cubicBezTo>
                    <a:pt x="16268" y="538"/>
                    <a:pt x="17772" y="244"/>
                    <a:pt x="18934" y="96"/>
                  </a:cubicBezTo>
                  <a:cubicBezTo>
                    <a:pt x="20096" y="-51"/>
                    <a:pt x="20916" y="-51"/>
                    <a:pt x="21258" y="244"/>
                  </a:cubicBezTo>
                  <a:cubicBezTo>
                    <a:pt x="21600" y="538"/>
                    <a:pt x="21463" y="1127"/>
                    <a:pt x="21122" y="3140"/>
                  </a:cubicBezTo>
                  <a:cubicBezTo>
                    <a:pt x="20780" y="5153"/>
                    <a:pt x="20233" y="8589"/>
                    <a:pt x="19208" y="11584"/>
                  </a:cubicBezTo>
                  <a:cubicBezTo>
                    <a:pt x="18182" y="14578"/>
                    <a:pt x="16678" y="17131"/>
                    <a:pt x="15858" y="18800"/>
                  </a:cubicBezTo>
                  <a:cubicBezTo>
                    <a:pt x="15038" y="20469"/>
                    <a:pt x="14901" y="21254"/>
                    <a:pt x="14901" y="21402"/>
                  </a:cubicBezTo>
                  <a:cubicBezTo>
                    <a:pt x="14901" y="21549"/>
                    <a:pt x="15038" y="21058"/>
                    <a:pt x="14833" y="19684"/>
                  </a:cubicBezTo>
                  <a:cubicBezTo>
                    <a:pt x="14628" y="18309"/>
                    <a:pt x="14081" y="16051"/>
                    <a:pt x="12714" y="14382"/>
                  </a:cubicBezTo>
                  <a:cubicBezTo>
                    <a:pt x="11347" y="12713"/>
                    <a:pt x="9159" y="11633"/>
                    <a:pt x="6904" y="10847"/>
                  </a:cubicBezTo>
                  <a:cubicBezTo>
                    <a:pt x="4648" y="10062"/>
                    <a:pt x="2324" y="9571"/>
                    <a:pt x="0" y="90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9" name="Line"/>
            <p:cNvSpPr/>
            <p:nvPr/>
          </p:nvSpPr>
          <p:spPr>
            <a:xfrm>
              <a:off x="611377" y="4671375"/>
              <a:ext cx="365805" cy="428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421" extrusionOk="0">
                  <a:moveTo>
                    <a:pt x="12755" y="2956"/>
                  </a:moveTo>
                  <a:cubicBezTo>
                    <a:pt x="13157" y="1911"/>
                    <a:pt x="13559" y="866"/>
                    <a:pt x="13291" y="344"/>
                  </a:cubicBezTo>
                  <a:cubicBezTo>
                    <a:pt x="13023" y="-179"/>
                    <a:pt x="12084" y="-179"/>
                    <a:pt x="10273" y="866"/>
                  </a:cubicBezTo>
                  <a:cubicBezTo>
                    <a:pt x="8461" y="1911"/>
                    <a:pt x="5778" y="4002"/>
                    <a:pt x="3900" y="5569"/>
                  </a:cubicBezTo>
                  <a:cubicBezTo>
                    <a:pt x="2022" y="7137"/>
                    <a:pt x="948" y="8182"/>
                    <a:pt x="412" y="8995"/>
                  </a:cubicBezTo>
                  <a:cubicBezTo>
                    <a:pt x="-125" y="9808"/>
                    <a:pt x="-125" y="10389"/>
                    <a:pt x="345" y="10795"/>
                  </a:cubicBezTo>
                  <a:cubicBezTo>
                    <a:pt x="814" y="11202"/>
                    <a:pt x="1753" y="11434"/>
                    <a:pt x="4369" y="11898"/>
                  </a:cubicBezTo>
                  <a:cubicBezTo>
                    <a:pt x="6986" y="12363"/>
                    <a:pt x="11279" y="13060"/>
                    <a:pt x="14364" y="13931"/>
                  </a:cubicBezTo>
                  <a:cubicBezTo>
                    <a:pt x="17450" y="14802"/>
                    <a:pt x="19328" y="15847"/>
                    <a:pt x="20335" y="16660"/>
                  </a:cubicBezTo>
                  <a:cubicBezTo>
                    <a:pt x="21341" y="17473"/>
                    <a:pt x="21475" y="18053"/>
                    <a:pt x="20066" y="18808"/>
                  </a:cubicBezTo>
                  <a:cubicBezTo>
                    <a:pt x="18658" y="19563"/>
                    <a:pt x="15706" y="20492"/>
                    <a:pt x="13358" y="20956"/>
                  </a:cubicBezTo>
                  <a:cubicBezTo>
                    <a:pt x="11010" y="21421"/>
                    <a:pt x="9266" y="21421"/>
                    <a:pt x="7522" y="214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0" name="Line"/>
            <p:cNvSpPr/>
            <p:nvPr/>
          </p:nvSpPr>
          <p:spPr>
            <a:xfrm>
              <a:off x="1041693" y="4870078"/>
              <a:ext cx="55806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500" y="0"/>
                    <a:pt x="9000" y="0"/>
                    <a:pt x="11250" y="1543"/>
                  </a:cubicBezTo>
                  <a:cubicBezTo>
                    <a:pt x="13500" y="3086"/>
                    <a:pt x="13500" y="6171"/>
                    <a:pt x="13050" y="9360"/>
                  </a:cubicBezTo>
                  <a:cubicBezTo>
                    <a:pt x="12600" y="12549"/>
                    <a:pt x="11700" y="15840"/>
                    <a:pt x="13050" y="17897"/>
                  </a:cubicBezTo>
                  <a:cubicBezTo>
                    <a:pt x="14400" y="19954"/>
                    <a:pt x="18000" y="2077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1" name="Line"/>
            <p:cNvSpPr/>
            <p:nvPr/>
          </p:nvSpPr>
          <p:spPr>
            <a:xfrm>
              <a:off x="1174230" y="4905457"/>
              <a:ext cx="230197" cy="230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47" extrusionOk="0">
                  <a:moveTo>
                    <a:pt x="0" y="6943"/>
                  </a:moveTo>
                  <a:cubicBezTo>
                    <a:pt x="0" y="5672"/>
                    <a:pt x="0" y="4402"/>
                    <a:pt x="2291" y="3131"/>
                  </a:cubicBezTo>
                  <a:cubicBezTo>
                    <a:pt x="4582" y="1861"/>
                    <a:pt x="9164" y="590"/>
                    <a:pt x="12109" y="167"/>
                  </a:cubicBezTo>
                  <a:cubicBezTo>
                    <a:pt x="15055" y="-257"/>
                    <a:pt x="16364" y="167"/>
                    <a:pt x="16800" y="1014"/>
                  </a:cubicBezTo>
                  <a:cubicBezTo>
                    <a:pt x="17236" y="1861"/>
                    <a:pt x="16800" y="3131"/>
                    <a:pt x="14291" y="5778"/>
                  </a:cubicBezTo>
                  <a:cubicBezTo>
                    <a:pt x="11782" y="8425"/>
                    <a:pt x="7200" y="12449"/>
                    <a:pt x="4473" y="15202"/>
                  </a:cubicBezTo>
                  <a:cubicBezTo>
                    <a:pt x="1745" y="17955"/>
                    <a:pt x="873" y="19437"/>
                    <a:pt x="982" y="20284"/>
                  </a:cubicBezTo>
                  <a:cubicBezTo>
                    <a:pt x="1091" y="21131"/>
                    <a:pt x="2182" y="21343"/>
                    <a:pt x="5782" y="19861"/>
                  </a:cubicBezTo>
                  <a:cubicBezTo>
                    <a:pt x="9382" y="18378"/>
                    <a:pt x="15491" y="15202"/>
                    <a:pt x="21600" y="120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2" name="Line"/>
            <p:cNvSpPr/>
            <p:nvPr/>
          </p:nvSpPr>
          <p:spPr>
            <a:xfrm>
              <a:off x="1453255" y="4867990"/>
              <a:ext cx="202294" cy="227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16" extrusionOk="0">
                  <a:moveTo>
                    <a:pt x="0" y="13665"/>
                  </a:moveTo>
                  <a:cubicBezTo>
                    <a:pt x="2234" y="11740"/>
                    <a:pt x="4469" y="9816"/>
                    <a:pt x="6828" y="7998"/>
                  </a:cubicBezTo>
                  <a:cubicBezTo>
                    <a:pt x="9186" y="6180"/>
                    <a:pt x="11669" y="4469"/>
                    <a:pt x="13159" y="3079"/>
                  </a:cubicBezTo>
                  <a:cubicBezTo>
                    <a:pt x="14648" y="1689"/>
                    <a:pt x="15145" y="619"/>
                    <a:pt x="14772" y="192"/>
                  </a:cubicBezTo>
                  <a:cubicBezTo>
                    <a:pt x="14400" y="-236"/>
                    <a:pt x="13159" y="-22"/>
                    <a:pt x="10924" y="1582"/>
                  </a:cubicBezTo>
                  <a:cubicBezTo>
                    <a:pt x="8690" y="3186"/>
                    <a:pt x="5462" y="6180"/>
                    <a:pt x="3600" y="9495"/>
                  </a:cubicBezTo>
                  <a:cubicBezTo>
                    <a:pt x="1738" y="12810"/>
                    <a:pt x="1241" y="16445"/>
                    <a:pt x="2855" y="18584"/>
                  </a:cubicBezTo>
                  <a:cubicBezTo>
                    <a:pt x="4469" y="20722"/>
                    <a:pt x="8193" y="21364"/>
                    <a:pt x="11669" y="20615"/>
                  </a:cubicBezTo>
                  <a:cubicBezTo>
                    <a:pt x="15145" y="19867"/>
                    <a:pt x="18372" y="17728"/>
                    <a:pt x="21600" y="1559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3" name="Line"/>
            <p:cNvSpPr/>
            <p:nvPr/>
          </p:nvSpPr>
          <p:spPr>
            <a:xfrm>
              <a:off x="1661274" y="4893397"/>
              <a:ext cx="175641" cy="225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373" extrusionOk="0">
                  <a:moveTo>
                    <a:pt x="13616" y="6385"/>
                  </a:moveTo>
                  <a:cubicBezTo>
                    <a:pt x="15019" y="5283"/>
                    <a:pt x="16421" y="4181"/>
                    <a:pt x="17122" y="3079"/>
                  </a:cubicBezTo>
                  <a:cubicBezTo>
                    <a:pt x="17824" y="1977"/>
                    <a:pt x="17824" y="875"/>
                    <a:pt x="17122" y="324"/>
                  </a:cubicBezTo>
                  <a:cubicBezTo>
                    <a:pt x="16421" y="-227"/>
                    <a:pt x="15019" y="-227"/>
                    <a:pt x="12073" y="1536"/>
                  </a:cubicBezTo>
                  <a:cubicBezTo>
                    <a:pt x="9128" y="3300"/>
                    <a:pt x="4639" y="6826"/>
                    <a:pt x="2255" y="9912"/>
                  </a:cubicBezTo>
                  <a:cubicBezTo>
                    <a:pt x="-129" y="12997"/>
                    <a:pt x="-410" y="15642"/>
                    <a:pt x="432" y="17736"/>
                  </a:cubicBezTo>
                  <a:cubicBezTo>
                    <a:pt x="1273" y="19830"/>
                    <a:pt x="3237" y="21373"/>
                    <a:pt x="5621" y="21373"/>
                  </a:cubicBezTo>
                  <a:cubicBezTo>
                    <a:pt x="8006" y="21373"/>
                    <a:pt x="10811" y="19830"/>
                    <a:pt x="12634" y="18398"/>
                  </a:cubicBezTo>
                  <a:cubicBezTo>
                    <a:pt x="14458" y="16965"/>
                    <a:pt x="15299" y="15642"/>
                    <a:pt x="16141" y="14430"/>
                  </a:cubicBezTo>
                  <a:cubicBezTo>
                    <a:pt x="16982" y="13218"/>
                    <a:pt x="17824" y="12116"/>
                    <a:pt x="18245" y="12336"/>
                  </a:cubicBezTo>
                  <a:cubicBezTo>
                    <a:pt x="18665" y="12557"/>
                    <a:pt x="18665" y="14100"/>
                    <a:pt x="18525" y="15753"/>
                  </a:cubicBezTo>
                  <a:cubicBezTo>
                    <a:pt x="18385" y="17406"/>
                    <a:pt x="18104" y="19169"/>
                    <a:pt x="18525" y="19610"/>
                  </a:cubicBezTo>
                  <a:cubicBezTo>
                    <a:pt x="18946" y="20051"/>
                    <a:pt x="20068" y="19169"/>
                    <a:pt x="21190" y="1828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4" name="Line"/>
            <p:cNvSpPr/>
            <p:nvPr/>
          </p:nvSpPr>
          <p:spPr>
            <a:xfrm>
              <a:off x="1927598" y="4786371"/>
              <a:ext cx="173192" cy="318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9" h="21472" extrusionOk="0">
                  <a:moveTo>
                    <a:pt x="0" y="0"/>
                  </a:moveTo>
                  <a:cubicBezTo>
                    <a:pt x="0" y="4070"/>
                    <a:pt x="0" y="8139"/>
                    <a:pt x="426" y="10487"/>
                  </a:cubicBezTo>
                  <a:cubicBezTo>
                    <a:pt x="853" y="12835"/>
                    <a:pt x="1705" y="13461"/>
                    <a:pt x="2984" y="13774"/>
                  </a:cubicBezTo>
                  <a:cubicBezTo>
                    <a:pt x="4263" y="14087"/>
                    <a:pt x="5968" y="14087"/>
                    <a:pt x="8384" y="14009"/>
                  </a:cubicBezTo>
                  <a:cubicBezTo>
                    <a:pt x="10800" y="13930"/>
                    <a:pt x="13926" y="13774"/>
                    <a:pt x="16058" y="14009"/>
                  </a:cubicBezTo>
                  <a:cubicBezTo>
                    <a:pt x="18189" y="14243"/>
                    <a:pt x="19326" y="14870"/>
                    <a:pt x="20179" y="15809"/>
                  </a:cubicBezTo>
                  <a:cubicBezTo>
                    <a:pt x="21032" y="16748"/>
                    <a:pt x="21600" y="18000"/>
                    <a:pt x="20747" y="19017"/>
                  </a:cubicBezTo>
                  <a:cubicBezTo>
                    <a:pt x="19895" y="20035"/>
                    <a:pt x="17621" y="20817"/>
                    <a:pt x="15632" y="21209"/>
                  </a:cubicBezTo>
                  <a:cubicBezTo>
                    <a:pt x="13642" y="21600"/>
                    <a:pt x="11937" y="21600"/>
                    <a:pt x="10658" y="20896"/>
                  </a:cubicBezTo>
                  <a:cubicBezTo>
                    <a:pt x="9379" y="20191"/>
                    <a:pt x="8526" y="18783"/>
                    <a:pt x="7674" y="173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5" name="Line"/>
            <p:cNvSpPr/>
            <p:nvPr/>
          </p:nvSpPr>
          <p:spPr>
            <a:xfrm>
              <a:off x="2108964" y="4765444"/>
              <a:ext cx="383661" cy="358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7" extrusionOk="0">
                  <a:moveTo>
                    <a:pt x="0" y="0"/>
                  </a:moveTo>
                  <a:cubicBezTo>
                    <a:pt x="916" y="3046"/>
                    <a:pt x="1833" y="6092"/>
                    <a:pt x="2618" y="8792"/>
                  </a:cubicBezTo>
                  <a:cubicBezTo>
                    <a:pt x="3404" y="11492"/>
                    <a:pt x="4058" y="13846"/>
                    <a:pt x="4516" y="15369"/>
                  </a:cubicBezTo>
                  <a:cubicBezTo>
                    <a:pt x="4975" y="16892"/>
                    <a:pt x="5236" y="17585"/>
                    <a:pt x="6022" y="18000"/>
                  </a:cubicBezTo>
                  <a:cubicBezTo>
                    <a:pt x="6807" y="18415"/>
                    <a:pt x="8116" y="18554"/>
                    <a:pt x="9098" y="17446"/>
                  </a:cubicBezTo>
                  <a:cubicBezTo>
                    <a:pt x="10080" y="16338"/>
                    <a:pt x="10735" y="13985"/>
                    <a:pt x="10931" y="12462"/>
                  </a:cubicBezTo>
                  <a:cubicBezTo>
                    <a:pt x="11127" y="10938"/>
                    <a:pt x="10865" y="10246"/>
                    <a:pt x="10538" y="10177"/>
                  </a:cubicBezTo>
                  <a:cubicBezTo>
                    <a:pt x="10211" y="10108"/>
                    <a:pt x="9818" y="10662"/>
                    <a:pt x="9556" y="12115"/>
                  </a:cubicBezTo>
                  <a:cubicBezTo>
                    <a:pt x="9295" y="13569"/>
                    <a:pt x="9164" y="15923"/>
                    <a:pt x="10211" y="17723"/>
                  </a:cubicBezTo>
                  <a:cubicBezTo>
                    <a:pt x="11258" y="19523"/>
                    <a:pt x="13484" y="20769"/>
                    <a:pt x="15578" y="21185"/>
                  </a:cubicBezTo>
                  <a:cubicBezTo>
                    <a:pt x="17673" y="21600"/>
                    <a:pt x="19636" y="21185"/>
                    <a:pt x="21600" y="207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6" name="Line"/>
            <p:cNvSpPr/>
            <p:nvPr/>
          </p:nvSpPr>
          <p:spPr>
            <a:xfrm>
              <a:off x="1750536" y="5390773"/>
              <a:ext cx="197990" cy="252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117" extrusionOk="0">
                  <a:moveTo>
                    <a:pt x="4809" y="8964"/>
                  </a:moveTo>
                  <a:cubicBezTo>
                    <a:pt x="3553" y="8769"/>
                    <a:pt x="2298" y="8575"/>
                    <a:pt x="2549" y="8283"/>
                  </a:cubicBezTo>
                  <a:cubicBezTo>
                    <a:pt x="2800" y="7991"/>
                    <a:pt x="4558" y="7602"/>
                    <a:pt x="7070" y="6532"/>
                  </a:cubicBezTo>
                  <a:cubicBezTo>
                    <a:pt x="9581" y="5461"/>
                    <a:pt x="12846" y="3710"/>
                    <a:pt x="14856" y="2445"/>
                  </a:cubicBezTo>
                  <a:cubicBezTo>
                    <a:pt x="16865" y="1180"/>
                    <a:pt x="17619" y="402"/>
                    <a:pt x="17367" y="110"/>
                  </a:cubicBezTo>
                  <a:cubicBezTo>
                    <a:pt x="17116" y="-182"/>
                    <a:pt x="15860" y="13"/>
                    <a:pt x="13098" y="1861"/>
                  </a:cubicBezTo>
                  <a:cubicBezTo>
                    <a:pt x="10335" y="3710"/>
                    <a:pt x="6065" y="7213"/>
                    <a:pt x="3428" y="10034"/>
                  </a:cubicBezTo>
                  <a:cubicBezTo>
                    <a:pt x="791" y="12856"/>
                    <a:pt x="-214" y="14996"/>
                    <a:pt x="37" y="16942"/>
                  </a:cubicBezTo>
                  <a:cubicBezTo>
                    <a:pt x="288" y="18888"/>
                    <a:pt x="1795" y="20640"/>
                    <a:pt x="5563" y="21029"/>
                  </a:cubicBezTo>
                  <a:cubicBezTo>
                    <a:pt x="9330" y="21418"/>
                    <a:pt x="15358" y="20445"/>
                    <a:pt x="21386" y="1947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7" name="Line"/>
            <p:cNvSpPr/>
            <p:nvPr/>
          </p:nvSpPr>
          <p:spPr>
            <a:xfrm>
              <a:off x="2067509" y="5270464"/>
              <a:ext cx="106862" cy="3948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1" h="21449" extrusionOk="0">
                  <a:moveTo>
                    <a:pt x="16123" y="7428"/>
                  </a:moveTo>
                  <a:cubicBezTo>
                    <a:pt x="17923" y="5533"/>
                    <a:pt x="19723" y="3638"/>
                    <a:pt x="20398" y="2375"/>
                  </a:cubicBezTo>
                  <a:cubicBezTo>
                    <a:pt x="21073" y="1112"/>
                    <a:pt x="20623" y="481"/>
                    <a:pt x="18148" y="165"/>
                  </a:cubicBezTo>
                  <a:cubicBezTo>
                    <a:pt x="15673" y="-151"/>
                    <a:pt x="11173" y="-151"/>
                    <a:pt x="7573" y="1428"/>
                  </a:cubicBezTo>
                  <a:cubicBezTo>
                    <a:pt x="3973" y="3007"/>
                    <a:pt x="1273" y="6165"/>
                    <a:pt x="373" y="9765"/>
                  </a:cubicBezTo>
                  <a:cubicBezTo>
                    <a:pt x="-527" y="13365"/>
                    <a:pt x="373" y="17407"/>
                    <a:pt x="1273" y="214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8" name="Line"/>
            <p:cNvSpPr/>
            <p:nvPr/>
          </p:nvSpPr>
          <p:spPr>
            <a:xfrm>
              <a:off x="1990378" y="5293172"/>
              <a:ext cx="392643" cy="393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478" extrusionOk="0">
                  <a:moveTo>
                    <a:pt x="0" y="15760"/>
                  </a:moveTo>
                  <a:cubicBezTo>
                    <a:pt x="3558" y="14998"/>
                    <a:pt x="7115" y="14236"/>
                    <a:pt x="10355" y="12902"/>
                  </a:cubicBezTo>
                  <a:cubicBezTo>
                    <a:pt x="13595" y="11567"/>
                    <a:pt x="16518" y="9662"/>
                    <a:pt x="18360" y="7756"/>
                  </a:cubicBezTo>
                  <a:cubicBezTo>
                    <a:pt x="20202" y="5850"/>
                    <a:pt x="20965" y="3944"/>
                    <a:pt x="21282" y="2673"/>
                  </a:cubicBezTo>
                  <a:cubicBezTo>
                    <a:pt x="21600" y="1403"/>
                    <a:pt x="21473" y="767"/>
                    <a:pt x="20965" y="386"/>
                  </a:cubicBezTo>
                  <a:cubicBezTo>
                    <a:pt x="20456" y="5"/>
                    <a:pt x="19567" y="-122"/>
                    <a:pt x="18360" y="132"/>
                  </a:cubicBezTo>
                  <a:cubicBezTo>
                    <a:pt x="17153" y="386"/>
                    <a:pt x="15628" y="1022"/>
                    <a:pt x="14548" y="2927"/>
                  </a:cubicBezTo>
                  <a:cubicBezTo>
                    <a:pt x="13468" y="4833"/>
                    <a:pt x="12833" y="8010"/>
                    <a:pt x="12642" y="11059"/>
                  </a:cubicBezTo>
                  <a:cubicBezTo>
                    <a:pt x="12452" y="14109"/>
                    <a:pt x="12706" y="17031"/>
                    <a:pt x="13024" y="18746"/>
                  </a:cubicBezTo>
                  <a:cubicBezTo>
                    <a:pt x="13341" y="20462"/>
                    <a:pt x="13722" y="20970"/>
                    <a:pt x="14104" y="2147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9" name="Line"/>
            <p:cNvSpPr/>
            <p:nvPr/>
          </p:nvSpPr>
          <p:spPr>
            <a:xfrm>
              <a:off x="2178720" y="5465284"/>
              <a:ext cx="697564" cy="239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0" y="13376"/>
                  </a:moveTo>
                  <a:cubicBezTo>
                    <a:pt x="2016" y="12759"/>
                    <a:pt x="4032" y="12142"/>
                    <a:pt x="5760" y="10805"/>
                  </a:cubicBezTo>
                  <a:cubicBezTo>
                    <a:pt x="7488" y="9468"/>
                    <a:pt x="8928" y="7410"/>
                    <a:pt x="9792" y="5970"/>
                  </a:cubicBezTo>
                  <a:cubicBezTo>
                    <a:pt x="10656" y="4530"/>
                    <a:pt x="10944" y="3708"/>
                    <a:pt x="11160" y="2782"/>
                  </a:cubicBezTo>
                  <a:cubicBezTo>
                    <a:pt x="11376" y="1856"/>
                    <a:pt x="11520" y="828"/>
                    <a:pt x="11376" y="313"/>
                  </a:cubicBezTo>
                  <a:cubicBezTo>
                    <a:pt x="11232" y="-201"/>
                    <a:pt x="10800" y="-201"/>
                    <a:pt x="9936" y="1239"/>
                  </a:cubicBezTo>
                  <a:cubicBezTo>
                    <a:pt x="9072" y="2679"/>
                    <a:pt x="7776" y="5559"/>
                    <a:pt x="6984" y="8336"/>
                  </a:cubicBezTo>
                  <a:cubicBezTo>
                    <a:pt x="6192" y="11113"/>
                    <a:pt x="5904" y="13788"/>
                    <a:pt x="5868" y="15536"/>
                  </a:cubicBezTo>
                  <a:cubicBezTo>
                    <a:pt x="5832" y="17285"/>
                    <a:pt x="6048" y="18108"/>
                    <a:pt x="6804" y="18416"/>
                  </a:cubicBezTo>
                  <a:cubicBezTo>
                    <a:pt x="7560" y="18725"/>
                    <a:pt x="8856" y="18519"/>
                    <a:pt x="10404" y="16668"/>
                  </a:cubicBezTo>
                  <a:cubicBezTo>
                    <a:pt x="11952" y="14816"/>
                    <a:pt x="13752" y="11319"/>
                    <a:pt x="14796" y="8953"/>
                  </a:cubicBezTo>
                  <a:cubicBezTo>
                    <a:pt x="15840" y="6588"/>
                    <a:pt x="16128" y="5353"/>
                    <a:pt x="16056" y="4942"/>
                  </a:cubicBezTo>
                  <a:cubicBezTo>
                    <a:pt x="15984" y="4530"/>
                    <a:pt x="15552" y="4942"/>
                    <a:pt x="14868" y="6999"/>
                  </a:cubicBezTo>
                  <a:cubicBezTo>
                    <a:pt x="14184" y="9056"/>
                    <a:pt x="13248" y="12759"/>
                    <a:pt x="12816" y="15228"/>
                  </a:cubicBezTo>
                  <a:cubicBezTo>
                    <a:pt x="12384" y="17696"/>
                    <a:pt x="12456" y="18930"/>
                    <a:pt x="12852" y="19856"/>
                  </a:cubicBezTo>
                  <a:cubicBezTo>
                    <a:pt x="13248" y="20782"/>
                    <a:pt x="13968" y="21399"/>
                    <a:pt x="14940" y="21090"/>
                  </a:cubicBezTo>
                  <a:cubicBezTo>
                    <a:pt x="15912" y="20782"/>
                    <a:pt x="17136" y="19548"/>
                    <a:pt x="18288" y="15948"/>
                  </a:cubicBezTo>
                  <a:cubicBezTo>
                    <a:pt x="19440" y="12348"/>
                    <a:pt x="20520" y="6382"/>
                    <a:pt x="21600" y="4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90" name="Line"/>
            <p:cNvSpPr/>
            <p:nvPr/>
          </p:nvSpPr>
          <p:spPr>
            <a:xfrm>
              <a:off x="2797341" y="5347810"/>
              <a:ext cx="330066" cy="375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427" extrusionOk="0">
                  <a:moveTo>
                    <a:pt x="7847" y="999"/>
                  </a:moveTo>
                  <a:cubicBezTo>
                    <a:pt x="8300" y="469"/>
                    <a:pt x="8753" y="-61"/>
                    <a:pt x="8753" y="5"/>
                  </a:cubicBezTo>
                  <a:cubicBezTo>
                    <a:pt x="8753" y="72"/>
                    <a:pt x="8300" y="734"/>
                    <a:pt x="7544" y="3053"/>
                  </a:cubicBezTo>
                  <a:cubicBezTo>
                    <a:pt x="6789" y="5372"/>
                    <a:pt x="5732" y="9348"/>
                    <a:pt x="5203" y="12395"/>
                  </a:cubicBezTo>
                  <a:cubicBezTo>
                    <a:pt x="4675" y="15443"/>
                    <a:pt x="4675" y="17564"/>
                    <a:pt x="4977" y="19021"/>
                  </a:cubicBezTo>
                  <a:cubicBezTo>
                    <a:pt x="5279" y="20479"/>
                    <a:pt x="5883" y="21274"/>
                    <a:pt x="5883" y="21406"/>
                  </a:cubicBezTo>
                  <a:cubicBezTo>
                    <a:pt x="5883" y="21539"/>
                    <a:pt x="5279" y="21009"/>
                    <a:pt x="4221" y="19816"/>
                  </a:cubicBezTo>
                  <a:cubicBezTo>
                    <a:pt x="3164" y="18624"/>
                    <a:pt x="1654" y="16768"/>
                    <a:pt x="823" y="15510"/>
                  </a:cubicBezTo>
                  <a:cubicBezTo>
                    <a:pt x="-8" y="14251"/>
                    <a:pt x="-159" y="13588"/>
                    <a:pt x="143" y="13191"/>
                  </a:cubicBezTo>
                  <a:cubicBezTo>
                    <a:pt x="445" y="12793"/>
                    <a:pt x="1200" y="12660"/>
                    <a:pt x="4826" y="12130"/>
                  </a:cubicBezTo>
                  <a:cubicBezTo>
                    <a:pt x="8451" y="11600"/>
                    <a:pt x="14946" y="10673"/>
                    <a:pt x="21441" y="97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91" name="Line"/>
            <p:cNvSpPr/>
            <p:nvPr/>
          </p:nvSpPr>
          <p:spPr>
            <a:xfrm>
              <a:off x="4263191" y="4186467"/>
              <a:ext cx="524415" cy="1638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562" extrusionOk="0">
                  <a:moveTo>
                    <a:pt x="20408" y="0"/>
                  </a:moveTo>
                  <a:cubicBezTo>
                    <a:pt x="18114" y="612"/>
                    <a:pt x="15820" y="1224"/>
                    <a:pt x="13622" y="1790"/>
                  </a:cubicBezTo>
                  <a:cubicBezTo>
                    <a:pt x="11424" y="2356"/>
                    <a:pt x="9321" y="2876"/>
                    <a:pt x="7792" y="3457"/>
                  </a:cubicBezTo>
                  <a:cubicBezTo>
                    <a:pt x="6263" y="4039"/>
                    <a:pt x="5307" y="4681"/>
                    <a:pt x="4973" y="5140"/>
                  </a:cubicBezTo>
                  <a:cubicBezTo>
                    <a:pt x="4638" y="5599"/>
                    <a:pt x="4925" y="5874"/>
                    <a:pt x="6072" y="6195"/>
                  </a:cubicBezTo>
                  <a:cubicBezTo>
                    <a:pt x="7219" y="6517"/>
                    <a:pt x="9226" y="6884"/>
                    <a:pt x="11472" y="7220"/>
                  </a:cubicBezTo>
                  <a:cubicBezTo>
                    <a:pt x="13718" y="7557"/>
                    <a:pt x="16203" y="7863"/>
                    <a:pt x="17589" y="8077"/>
                  </a:cubicBezTo>
                  <a:cubicBezTo>
                    <a:pt x="18974" y="8291"/>
                    <a:pt x="19261" y="8414"/>
                    <a:pt x="19452" y="8567"/>
                  </a:cubicBezTo>
                  <a:cubicBezTo>
                    <a:pt x="19644" y="8720"/>
                    <a:pt x="19739" y="8903"/>
                    <a:pt x="19166" y="9148"/>
                  </a:cubicBezTo>
                  <a:cubicBezTo>
                    <a:pt x="18592" y="9393"/>
                    <a:pt x="17350" y="9699"/>
                    <a:pt x="15151" y="10096"/>
                  </a:cubicBezTo>
                  <a:cubicBezTo>
                    <a:pt x="12953" y="10494"/>
                    <a:pt x="9799" y="10984"/>
                    <a:pt x="7314" y="11381"/>
                  </a:cubicBezTo>
                  <a:cubicBezTo>
                    <a:pt x="4829" y="11779"/>
                    <a:pt x="3013" y="12085"/>
                    <a:pt x="1819" y="12299"/>
                  </a:cubicBezTo>
                  <a:cubicBezTo>
                    <a:pt x="624" y="12513"/>
                    <a:pt x="51" y="12636"/>
                    <a:pt x="3" y="12727"/>
                  </a:cubicBezTo>
                  <a:cubicBezTo>
                    <a:pt x="-45" y="12819"/>
                    <a:pt x="433" y="12880"/>
                    <a:pt x="1819" y="12972"/>
                  </a:cubicBezTo>
                  <a:cubicBezTo>
                    <a:pt x="3205" y="13064"/>
                    <a:pt x="5498" y="13186"/>
                    <a:pt x="7314" y="13278"/>
                  </a:cubicBezTo>
                  <a:cubicBezTo>
                    <a:pt x="9130" y="13370"/>
                    <a:pt x="10468" y="13431"/>
                    <a:pt x="11328" y="13508"/>
                  </a:cubicBezTo>
                  <a:cubicBezTo>
                    <a:pt x="12189" y="13584"/>
                    <a:pt x="12571" y="13676"/>
                    <a:pt x="12858" y="13921"/>
                  </a:cubicBezTo>
                  <a:cubicBezTo>
                    <a:pt x="13144" y="14165"/>
                    <a:pt x="13336" y="14563"/>
                    <a:pt x="12714" y="15099"/>
                  </a:cubicBezTo>
                  <a:cubicBezTo>
                    <a:pt x="12093" y="15634"/>
                    <a:pt x="10659" y="16307"/>
                    <a:pt x="8939" y="17011"/>
                  </a:cubicBezTo>
                  <a:cubicBezTo>
                    <a:pt x="7219" y="17714"/>
                    <a:pt x="5212" y="18449"/>
                    <a:pt x="3682" y="19061"/>
                  </a:cubicBezTo>
                  <a:cubicBezTo>
                    <a:pt x="2153" y="19673"/>
                    <a:pt x="1102" y="20162"/>
                    <a:pt x="576" y="20483"/>
                  </a:cubicBezTo>
                  <a:cubicBezTo>
                    <a:pt x="51" y="20805"/>
                    <a:pt x="51" y="20958"/>
                    <a:pt x="959" y="21126"/>
                  </a:cubicBezTo>
                  <a:cubicBezTo>
                    <a:pt x="1867" y="21294"/>
                    <a:pt x="3682" y="21478"/>
                    <a:pt x="6550" y="21539"/>
                  </a:cubicBezTo>
                  <a:cubicBezTo>
                    <a:pt x="9417" y="21600"/>
                    <a:pt x="13336" y="21539"/>
                    <a:pt x="16012" y="21386"/>
                  </a:cubicBezTo>
                  <a:cubicBezTo>
                    <a:pt x="18688" y="21233"/>
                    <a:pt x="20121" y="20988"/>
                    <a:pt x="21555" y="20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92" name="Line"/>
            <p:cNvSpPr/>
            <p:nvPr/>
          </p:nvSpPr>
          <p:spPr>
            <a:xfrm>
              <a:off x="2947414" y="5069083"/>
              <a:ext cx="863604" cy="23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0113" extrusionOk="0">
                  <a:moveTo>
                    <a:pt x="1182" y="2777"/>
                  </a:moveTo>
                  <a:cubicBezTo>
                    <a:pt x="661" y="814"/>
                    <a:pt x="140" y="-1150"/>
                    <a:pt x="24" y="814"/>
                  </a:cubicBezTo>
                  <a:cubicBezTo>
                    <a:pt x="-92" y="2777"/>
                    <a:pt x="198" y="8668"/>
                    <a:pt x="1327" y="12596"/>
                  </a:cubicBezTo>
                  <a:cubicBezTo>
                    <a:pt x="2456" y="16523"/>
                    <a:pt x="4425" y="18486"/>
                    <a:pt x="6654" y="19468"/>
                  </a:cubicBezTo>
                  <a:cubicBezTo>
                    <a:pt x="8884" y="20450"/>
                    <a:pt x="11374" y="20450"/>
                    <a:pt x="13488" y="18486"/>
                  </a:cubicBezTo>
                  <a:cubicBezTo>
                    <a:pt x="15601" y="16523"/>
                    <a:pt x="17339" y="12596"/>
                    <a:pt x="18613" y="10632"/>
                  </a:cubicBezTo>
                  <a:cubicBezTo>
                    <a:pt x="19887" y="8668"/>
                    <a:pt x="20697" y="8668"/>
                    <a:pt x="21508" y="86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93" name="Line"/>
            <p:cNvSpPr/>
            <p:nvPr/>
          </p:nvSpPr>
          <p:spPr>
            <a:xfrm>
              <a:off x="3716751" y="4932859"/>
              <a:ext cx="384617" cy="338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506" extrusionOk="0">
                  <a:moveTo>
                    <a:pt x="11064" y="0"/>
                  </a:moveTo>
                  <a:cubicBezTo>
                    <a:pt x="10676" y="2071"/>
                    <a:pt x="10288" y="4142"/>
                    <a:pt x="11000" y="6140"/>
                  </a:cubicBezTo>
                  <a:cubicBezTo>
                    <a:pt x="11711" y="8137"/>
                    <a:pt x="13522" y="10060"/>
                    <a:pt x="15333" y="11392"/>
                  </a:cubicBezTo>
                  <a:cubicBezTo>
                    <a:pt x="17143" y="12723"/>
                    <a:pt x="18954" y="13463"/>
                    <a:pt x="20054" y="14129"/>
                  </a:cubicBezTo>
                  <a:cubicBezTo>
                    <a:pt x="21153" y="14795"/>
                    <a:pt x="21541" y="15386"/>
                    <a:pt x="21347" y="15904"/>
                  </a:cubicBezTo>
                  <a:cubicBezTo>
                    <a:pt x="21153" y="16422"/>
                    <a:pt x="20377" y="16866"/>
                    <a:pt x="18178" y="17605"/>
                  </a:cubicBezTo>
                  <a:cubicBezTo>
                    <a:pt x="15979" y="18345"/>
                    <a:pt x="12358" y="19381"/>
                    <a:pt x="9318" y="20121"/>
                  </a:cubicBezTo>
                  <a:cubicBezTo>
                    <a:pt x="6279" y="20860"/>
                    <a:pt x="3821" y="21304"/>
                    <a:pt x="2269" y="21452"/>
                  </a:cubicBezTo>
                  <a:cubicBezTo>
                    <a:pt x="717" y="21600"/>
                    <a:pt x="70" y="21452"/>
                    <a:pt x="6" y="20934"/>
                  </a:cubicBezTo>
                  <a:cubicBezTo>
                    <a:pt x="-59" y="20416"/>
                    <a:pt x="458" y="19529"/>
                    <a:pt x="2075" y="17532"/>
                  </a:cubicBezTo>
                  <a:cubicBezTo>
                    <a:pt x="3692" y="15534"/>
                    <a:pt x="6408" y="12427"/>
                    <a:pt x="8154" y="9912"/>
                  </a:cubicBezTo>
                  <a:cubicBezTo>
                    <a:pt x="9900" y="7397"/>
                    <a:pt x="10676" y="5474"/>
                    <a:pt x="11258" y="4069"/>
                  </a:cubicBezTo>
                  <a:cubicBezTo>
                    <a:pt x="11840" y="2663"/>
                    <a:pt x="12228" y="1775"/>
                    <a:pt x="12034" y="1405"/>
                  </a:cubicBezTo>
                  <a:cubicBezTo>
                    <a:pt x="11840" y="1036"/>
                    <a:pt x="11064" y="1184"/>
                    <a:pt x="10288" y="13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2979" name="Drawing"/>
          <p:cNvGrpSpPr/>
          <p:nvPr/>
        </p:nvGrpSpPr>
        <p:grpSpPr>
          <a:xfrm>
            <a:off x="5300316" y="2268231"/>
            <a:ext cx="6816399" cy="4727130"/>
            <a:chOff x="0" y="-44450"/>
            <a:chExt cx="6816398" cy="4727128"/>
          </a:xfrm>
        </p:grpSpPr>
        <p:sp>
          <p:nvSpPr>
            <p:cNvPr id="2895" name="Shape"/>
            <p:cNvSpPr/>
            <p:nvPr/>
          </p:nvSpPr>
          <p:spPr>
            <a:xfrm>
              <a:off x="1376701" y="164089"/>
              <a:ext cx="836451" cy="844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500" extrusionOk="0">
                  <a:moveTo>
                    <a:pt x="609" y="20542"/>
                  </a:moveTo>
                  <a:cubicBezTo>
                    <a:pt x="370" y="20305"/>
                    <a:pt x="131" y="20069"/>
                    <a:pt x="41" y="19595"/>
                  </a:cubicBezTo>
                  <a:cubicBezTo>
                    <a:pt x="-49" y="19122"/>
                    <a:pt x="11" y="18412"/>
                    <a:pt x="190" y="17435"/>
                  </a:cubicBezTo>
                  <a:cubicBezTo>
                    <a:pt x="370" y="16459"/>
                    <a:pt x="669" y="15216"/>
                    <a:pt x="938" y="13914"/>
                  </a:cubicBezTo>
                  <a:cubicBezTo>
                    <a:pt x="1208" y="12612"/>
                    <a:pt x="1447" y="11251"/>
                    <a:pt x="1626" y="10008"/>
                  </a:cubicBezTo>
                  <a:cubicBezTo>
                    <a:pt x="1806" y="8766"/>
                    <a:pt x="1926" y="7641"/>
                    <a:pt x="2135" y="6635"/>
                  </a:cubicBezTo>
                  <a:cubicBezTo>
                    <a:pt x="2344" y="5629"/>
                    <a:pt x="2644" y="4741"/>
                    <a:pt x="2763" y="4031"/>
                  </a:cubicBezTo>
                  <a:cubicBezTo>
                    <a:pt x="2883" y="3321"/>
                    <a:pt x="2823" y="2789"/>
                    <a:pt x="2943" y="2522"/>
                  </a:cubicBezTo>
                  <a:cubicBezTo>
                    <a:pt x="3062" y="2256"/>
                    <a:pt x="3362" y="2256"/>
                    <a:pt x="4139" y="2078"/>
                  </a:cubicBezTo>
                  <a:cubicBezTo>
                    <a:pt x="4917" y="1901"/>
                    <a:pt x="6174" y="1546"/>
                    <a:pt x="7281" y="1161"/>
                  </a:cubicBezTo>
                  <a:cubicBezTo>
                    <a:pt x="8388" y="776"/>
                    <a:pt x="9345" y="362"/>
                    <a:pt x="9973" y="155"/>
                  </a:cubicBezTo>
                  <a:cubicBezTo>
                    <a:pt x="10601" y="-52"/>
                    <a:pt x="10901" y="-52"/>
                    <a:pt x="11140" y="155"/>
                  </a:cubicBezTo>
                  <a:cubicBezTo>
                    <a:pt x="11379" y="362"/>
                    <a:pt x="11559" y="776"/>
                    <a:pt x="11888" y="1635"/>
                  </a:cubicBezTo>
                  <a:cubicBezTo>
                    <a:pt x="12217" y="2493"/>
                    <a:pt x="12696" y="3795"/>
                    <a:pt x="13174" y="5096"/>
                  </a:cubicBezTo>
                  <a:cubicBezTo>
                    <a:pt x="13653" y="6398"/>
                    <a:pt x="14132" y="7700"/>
                    <a:pt x="14820" y="9091"/>
                  </a:cubicBezTo>
                  <a:cubicBezTo>
                    <a:pt x="15508" y="10482"/>
                    <a:pt x="16405" y="11961"/>
                    <a:pt x="17243" y="13381"/>
                  </a:cubicBezTo>
                  <a:cubicBezTo>
                    <a:pt x="18081" y="14802"/>
                    <a:pt x="18858" y="16163"/>
                    <a:pt x="19487" y="17287"/>
                  </a:cubicBezTo>
                  <a:cubicBezTo>
                    <a:pt x="20115" y="18412"/>
                    <a:pt x="20594" y="19299"/>
                    <a:pt x="20953" y="19950"/>
                  </a:cubicBezTo>
                  <a:cubicBezTo>
                    <a:pt x="21312" y="20601"/>
                    <a:pt x="21551" y="21015"/>
                    <a:pt x="21521" y="21193"/>
                  </a:cubicBezTo>
                  <a:cubicBezTo>
                    <a:pt x="21491" y="21370"/>
                    <a:pt x="21192" y="21311"/>
                    <a:pt x="20594" y="21282"/>
                  </a:cubicBezTo>
                  <a:cubicBezTo>
                    <a:pt x="19995" y="21252"/>
                    <a:pt x="19098" y="21252"/>
                    <a:pt x="18499" y="21311"/>
                  </a:cubicBezTo>
                  <a:cubicBezTo>
                    <a:pt x="17901" y="21370"/>
                    <a:pt x="17602" y="21489"/>
                    <a:pt x="17333" y="21459"/>
                  </a:cubicBezTo>
                  <a:cubicBezTo>
                    <a:pt x="17063" y="21430"/>
                    <a:pt x="16824" y="21252"/>
                    <a:pt x="16704" y="21015"/>
                  </a:cubicBezTo>
                  <a:cubicBezTo>
                    <a:pt x="16585" y="20779"/>
                    <a:pt x="16585" y="20483"/>
                    <a:pt x="16345" y="19891"/>
                  </a:cubicBezTo>
                  <a:cubicBezTo>
                    <a:pt x="16106" y="19299"/>
                    <a:pt x="15627" y="18412"/>
                    <a:pt x="14999" y="17435"/>
                  </a:cubicBezTo>
                  <a:cubicBezTo>
                    <a:pt x="14371" y="16459"/>
                    <a:pt x="13593" y="15393"/>
                    <a:pt x="13174" y="14713"/>
                  </a:cubicBezTo>
                  <a:cubicBezTo>
                    <a:pt x="12755" y="14032"/>
                    <a:pt x="12696" y="13736"/>
                    <a:pt x="12546" y="13500"/>
                  </a:cubicBezTo>
                  <a:cubicBezTo>
                    <a:pt x="12396" y="13263"/>
                    <a:pt x="12157" y="13086"/>
                    <a:pt x="11589" y="12997"/>
                  </a:cubicBezTo>
                  <a:cubicBezTo>
                    <a:pt x="11020" y="12908"/>
                    <a:pt x="10123" y="12908"/>
                    <a:pt x="9524" y="12908"/>
                  </a:cubicBezTo>
                  <a:cubicBezTo>
                    <a:pt x="8926" y="12908"/>
                    <a:pt x="8627" y="12908"/>
                    <a:pt x="8328" y="12878"/>
                  </a:cubicBezTo>
                  <a:cubicBezTo>
                    <a:pt x="8029" y="12849"/>
                    <a:pt x="7729" y="12790"/>
                    <a:pt x="7580" y="12908"/>
                  </a:cubicBezTo>
                  <a:cubicBezTo>
                    <a:pt x="7430" y="13026"/>
                    <a:pt x="7430" y="13322"/>
                    <a:pt x="7400" y="14240"/>
                  </a:cubicBezTo>
                  <a:cubicBezTo>
                    <a:pt x="7370" y="15157"/>
                    <a:pt x="7311" y="16695"/>
                    <a:pt x="7221" y="17849"/>
                  </a:cubicBezTo>
                  <a:cubicBezTo>
                    <a:pt x="7131" y="19003"/>
                    <a:pt x="7011" y="19773"/>
                    <a:pt x="6981" y="20305"/>
                  </a:cubicBezTo>
                  <a:cubicBezTo>
                    <a:pt x="6952" y="20838"/>
                    <a:pt x="7011" y="21134"/>
                    <a:pt x="6892" y="21311"/>
                  </a:cubicBezTo>
                  <a:cubicBezTo>
                    <a:pt x="6772" y="21489"/>
                    <a:pt x="6473" y="21548"/>
                    <a:pt x="6234" y="21459"/>
                  </a:cubicBezTo>
                  <a:cubicBezTo>
                    <a:pt x="5994" y="21370"/>
                    <a:pt x="5815" y="21134"/>
                    <a:pt x="5186" y="20867"/>
                  </a:cubicBezTo>
                  <a:cubicBezTo>
                    <a:pt x="4558" y="20601"/>
                    <a:pt x="3481" y="20305"/>
                    <a:pt x="2793" y="20128"/>
                  </a:cubicBezTo>
                  <a:cubicBezTo>
                    <a:pt x="2105" y="19950"/>
                    <a:pt x="1806" y="19891"/>
                    <a:pt x="1776" y="19861"/>
                  </a:cubicBezTo>
                  <a:cubicBezTo>
                    <a:pt x="1746" y="19832"/>
                    <a:pt x="1985" y="19832"/>
                    <a:pt x="2225" y="1983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96" name="Shape"/>
            <p:cNvSpPr/>
            <p:nvPr/>
          </p:nvSpPr>
          <p:spPr>
            <a:xfrm>
              <a:off x="1616637" y="380858"/>
              <a:ext cx="187666" cy="192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317" extrusionOk="0">
                  <a:moveTo>
                    <a:pt x="1580" y="5888"/>
                  </a:moveTo>
                  <a:cubicBezTo>
                    <a:pt x="1317" y="4603"/>
                    <a:pt x="1054" y="3317"/>
                    <a:pt x="790" y="3317"/>
                  </a:cubicBezTo>
                  <a:cubicBezTo>
                    <a:pt x="527" y="3317"/>
                    <a:pt x="263" y="4603"/>
                    <a:pt x="132" y="7174"/>
                  </a:cubicBezTo>
                  <a:cubicBezTo>
                    <a:pt x="0" y="9746"/>
                    <a:pt x="0" y="13603"/>
                    <a:pt x="0" y="16174"/>
                  </a:cubicBezTo>
                  <a:cubicBezTo>
                    <a:pt x="0" y="18746"/>
                    <a:pt x="0" y="20031"/>
                    <a:pt x="659" y="20674"/>
                  </a:cubicBezTo>
                  <a:cubicBezTo>
                    <a:pt x="1317" y="21317"/>
                    <a:pt x="2634" y="21317"/>
                    <a:pt x="5532" y="21317"/>
                  </a:cubicBezTo>
                  <a:cubicBezTo>
                    <a:pt x="8429" y="21317"/>
                    <a:pt x="12907" y="21317"/>
                    <a:pt x="15937" y="21188"/>
                  </a:cubicBezTo>
                  <a:cubicBezTo>
                    <a:pt x="18966" y="21060"/>
                    <a:pt x="20546" y="20803"/>
                    <a:pt x="21073" y="20031"/>
                  </a:cubicBezTo>
                  <a:cubicBezTo>
                    <a:pt x="21600" y="19260"/>
                    <a:pt x="21073" y="17974"/>
                    <a:pt x="18702" y="15531"/>
                  </a:cubicBezTo>
                  <a:cubicBezTo>
                    <a:pt x="16332" y="13088"/>
                    <a:pt x="12117" y="9488"/>
                    <a:pt x="9483" y="7303"/>
                  </a:cubicBezTo>
                  <a:cubicBezTo>
                    <a:pt x="6849" y="5117"/>
                    <a:pt x="5795" y="4346"/>
                    <a:pt x="4741" y="3188"/>
                  </a:cubicBezTo>
                  <a:cubicBezTo>
                    <a:pt x="3688" y="2031"/>
                    <a:pt x="2634" y="488"/>
                    <a:pt x="2898" y="103"/>
                  </a:cubicBezTo>
                  <a:cubicBezTo>
                    <a:pt x="3161" y="-283"/>
                    <a:pt x="4741" y="488"/>
                    <a:pt x="6322" y="12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97" name="Shape"/>
            <p:cNvSpPr/>
            <p:nvPr/>
          </p:nvSpPr>
          <p:spPr>
            <a:xfrm>
              <a:off x="2297555" y="931080"/>
              <a:ext cx="160186" cy="130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7" h="20944" extrusionOk="0">
                  <a:moveTo>
                    <a:pt x="9348" y="5313"/>
                  </a:moveTo>
                  <a:cubicBezTo>
                    <a:pt x="8748" y="3451"/>
                    <a:pt x="8148" y="1589"/>
                    <a:pt x="9048" y="658"/>
                  </a:cubicBezTo>
                  <a:cubicBezTo>
                    <a:pt x="9948" y="-273"/>
                    <a:pt x="12348" y="-273"/>
                    <a:pt x="14598" y="1030"/>
                  </a:cubicBezTo>
                  <a:cubicBezTo>
                    <a:pt x="16848" y="2334"/>
                    <a:pt x="18948" y="4941"/>
                    <a:pt x="19998" y="8293"/>
                  </a:cubicBezTo>
                  <a:cubicBezTo>
                    <a:pt x="21048" y="11644"/>
                    <a:pt x="21048" y="15741"/>
                    <a:pt x="18648" y="18161"/>
                  </a:cubicBezTo>
                  <a:cubicBezTo>
                    <a:pt x="16248" y="20582"/>
                    <a:pt x="11448" y="21327"/>
                    <a:pt x="7698" y="20768"/>
                  </a:cubicBezTo>
                  <a:cubicBezTo>
                    <a:pt x="3948" y="20210"/>
                    <a:pt x="1248" y="18348"/>
                    <a:pt x="348" y="15741"/>
                  </a:cubicBezTo>
                  <a:cubicBezTo>
                    <a:pt x="-552" y="13134"/>
                    <a:pt x="348" y="9782"/>
                    <a:pt x="2448" y="7361"/>
                  </a:cubicBezTo>
                  <a:cubicBezTo>
                    <a:pt x="4548" y="4941"/>
                    <a:pt x="7848" y="3451"/>
                    <a:pt x="11148" y="196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98" name="Shape"/>
            <p:cNvSpPr/>
            <p:nvPr/>
          </p:nvSpPr>
          <p:spPr>
            <a:xfrm>
              <a:off x="1372490" y="2450089"/>
              <a:ext cx="666271" cy="813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38" extrusionOk="0">
                  <a:moveTo>
                    <a:pt x="0" y="1476"/>
                  </a:moveTo>
                  <a:cubicBezTo>
                    <a:pt x="75" y="2707"/>
                    <a:pt x="151" y="3938"/>
                    <a:pt x="301" y="5076"/>
                  </a:cubicBezTo>
                  <a:cubicBezTo>
                    <a:pt x="452" y="6215"/>
                    <a:pt x="677" y="7261"/>
                    <a:pt x="865" y="8246"/>
                  </a:cubicBezTo>
                  <a:cubicBezTo>
                    <a:pt x="1054" y="9230"/>
                    <a:pt x="1204" y="10153"/>
                    <a:pt x="1392" y="11384"/>
                  </a:cubicBezTo>
                  <a:cubicBezTo>
                    <a:pt x="1580" y="12615"/>
                    <a:pt x="1806" y="14153"/>
                    <a:pt x="1994" y="15384"/>
                  </a:cubicBezTo>
                  <a:cubicBezTo>
                    <a:pt x="2183" y="16615"/>
                    <a:pt x="2333" y="17538"/>
                    <a:pt x="2446" y="18307"/>
                  </a:cubicBezTo>
                  <a:cubicBezTo>
                    <a:pt x="2559" y="19076"/>
                    <a:pt x="2634" y="19692"/>
                    <a:pt x="2672" y="20184"/>
                  </a:cubicBezTo>
                  <a:cubicBezTo>
                    <a:pt x="2709" y="20676"/>
                    <a:pt x="2709" y="21046"/>
                    <a:pt x="2898" y="21261"/>
                  </a:cubicBezTo>
                  <a:cubicBezTo>
                    <a:pt x="3086" y="21476"/>
                    <a:pt x="3462" y="21538"/>
                    <a:pt x="4440" y="21538"/>
                  </a:cubicBezTo>
                  <a:cubicBezTo>
                    <a:pt x="5419" y="21538"/>
                    <a:pt x="6999" y="21476"/>
                    <a:pt x="8806" y="21200"/>
                  </a:cubicBezTo>
                  <a:cubicBezTo>
                    <a:pt x="10612" y="20923"/>
                    <a:pt x="12644" y="20430"/>
                    <a:pt x="14413" y="19815"/>
                  </a:cubicBezTo>
                  <a:cubicBezTo>
                    <a:pt x="16181" y="19200"/>
                    <a:pt x="17686" y="18461"/>
                    <a:pt x="18740" y="17907"/>
                  </a:cubicBezTo>
                  <a:cubicBezTo>
                    <a:pt x="19794" y="17353"/>
                    <a:pt x="20396" y="16984"/>
                    <a:pt x="20847" y="16338"/>
                  </a:cubicBezTo>
                  <a:cubicBezTo>
                    <a:pt x="21299" y="15692"/>
                    <a:pt x="21600" y="14769"/>
                    <a:pt x="21562" y="13876"/>
                  </a:cubicBezTo>
                  <a:cubicBezTo>
                    <a:pt x="21525" y="12984"/>
                    <a:pt x="21148" y="12123"/>
                    <a:pt x="20208" y="11538"/>
                  </a:cubicBezTo>
                  <a:cubicBezTo>
                    <a:pt x="19267" y="10953"/>
                    <a:pt x="17762" y="10646"/>
                    <a:pt x="16445" y="10492"/>
                  </a:cubicBezTo>
                  <a:cubicBezTo>
                    <a:pt x="15128" y="10338"/>
                    <a:pt x="13999" y="10338"/>
                    <a:pt x="13208" y="10369"/>
                  </a:cubicBezTo>
                  <a:cubicBezTo>
                    <a:pt x="12418" y="10400"/>
                    <a:pt x="11967" y="10461"/>
                    <a:pt x="11929" y="10430"/>
                  </a:cubicBezTo>
                  <a:cubicBezTo>
                    <a:pt x="11891" y="10400"/>
                    <a:pt x="12268" y="10276"/>
                    <a:pt x="12983" y="9969"/>
                  </a:cubicBezTo>
                  <a:cubicBezTo>
                    <a:pt x="13698" y="9661"/>
                    <a:pt x="14751" y="9169"/>
                    <a:pt x="15541" y="8676"/>
                  </a:cubicBezTo>
                  <a:cubicBezTo>
                    <a:pt x="16332" y="8184"/>
                    <a:pt x="16859" y="7692"/>
                    <a:pt x="17272" y="6984"/>
                  </a:cubicBezTo>
                  <a:cubicBezTo>
                    <a:pt x="17686" y="6276"/>
                    <a:pt x="17987" y="5353"/>
                    <a:pt x="18025" y="4430"/>
                  </a:cubicBezTo>
                  <a:cubicBezTo>
                    <a:pt x="18063" y="3507"/>
                    <a:pt x="17837" y="2584"/>
                    <a:pt x="17498" y="1876"/>
                  </a:cubicBezTo>
                  <a:cubicBezTo>
                    <a:pt x="17160" y="1169"/>
                    <a:pt x="16708" y="676"/>
                    <a:pt x="15918" y="369"/>
                  </a:cubicBezTo>
                  <a:cubicBezTo>
                    <a:pt x="15128" y="61"/>
                    <a:pt x="13999" y="-62"/>
                    <a:pt x="12531" y="30"/>
                  </a:cubicBezTo>
                  <a:cubicBezTo>
                    <a:pt x="11063" y="123"/>
                    <a:pt x="9257" y="430"/>
                    <a:pt x="7790" y="646"/>
                  </a:cubicBezTo>
                  <a:cubicBezTo>
                    <a:pt x="6322" y="861"/>
                    <a:pt x="5193" y="984"/>
                    <a:pt x="4440" y="1046"/>
                  </a:cubicBezTo>
                  <a:cubicBezTo>
                    <a:pt x="3688" y="1107"/>
                    <a:pt x="3311" y="1107"/>
                    <a:pt x="2785" y="1200"/>
                  </a:cubicBezTo>
                  <a:cubicBezTo>
                    <a:pt x="2258" y="1292"/>
                    <a:pt x="1580" y="1476"/>
                    <a:pt x="1505" y="1661"/>
                  </a:cubicBezTo>
                  <a:cubicBezTo>
                    <a:pt x="1430" y="1846"/>
                    <a:pt x="1957" y="2030"/>
                    <a:pt x="2484" y="22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99" name="Shape"/>
            <p:cNvSpPr/>
            <p:nvPr/>
          </p:nvSpPr>
          <p:spPr>
            <a:xfrm>
              <a:off x="1567808" y="2610499"/>
              <a:ext cx="165742" cy="15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094" extrusionOk="0">
                  <a:moveTo>
                    <a:pt x="2700" y="4696"/>
                  </a:moveTo>
                  <a:cubicBezTo>
                    <a:pt x="1500" y="3757"/>
                    <a:pt x="300" y="2817"/>
                    <a:pt x="450" y="2348"/>
                  </a:cubicBezTo>
                  <a:cubicBezTo>
                    <a:pt x="600" y="1878"/>
                    <a:pt x="2100" y="1878"/>
                    <a:pt x="4500" y="1409"/>
                  </a:cubicBezTo>
                  <a:cubicBezTo>
                    <a:pt x="6900" y="939"/>
                    <a:pt x="10200" y="0"/>
                    <a:pt x="13200" y="0"/>
                  </a:cubicBezTo>
                  <a:cubicBezTo>
                    <a:pt x="16200" y="0"/>
                    <a:pt x="18900" y="939"/>
                    <a:pt x="20250" y="2974"/>
                  </a:cubicBezTo>
                  <a:cubicBezTo>
                    <a:pt x="21600" y="5009"/>
                    <a:pt x="21600" y="8139"/>
                    <a:pt x="21000" y="11113"/>
                  </a:cubicBezTo>
                  <a:cubicBezTo>
                    <a:pt x="20400" y="14087"/>
                    <a:pt x="19200" y="16904"/>
                    <a:pt x="17250" y="18783"/>
                  </a:cubicBezTo>
                  <a:cubicBezTo>
                    <a:pt x="15300" y="20661"/>
                    <a:pt x="12600" y="21600"/>
                    <a:pt x="10500" y="20817"/>
                  </a:cubicBezTo>
                  <a:cubicBezTo>
                    <a:pt x="8400" y="20035"/>
                    <a:pt x="6900" y="17530"/>
                    <a:pt x="5250" y="13774"/>
                  </a:cubicBezTo>
                  <a:cubicBezTo>
                    <a:pt x="3600" y="10017"/>
                    <a:pt x="1800" y="50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00" name="Shape"/>
            <p:cNvSpPr/>
            <p:nvPr/>
          </p:nvSpPr>
          <p:spPr>
            <a:xfrm>
              <a:off x="1609662" y="2952305"/>
              <a:ext cx="228921" cy="159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461" extrusionOk="0">
                  <a:moveTo>
                    <a:pt x="3240" y="8452"/>
                  </a:moveTo>
                  <a:cubicBezTo>
                    <a:pt x="3240" y="6887"/>
                    <a:pt x="3240" y="5322"/>
                    <a:pt x="3780" y="4383"/>
                  </a:cubicBezTo>
                  <a:cubicBezTo>
                    <a:pt x="4320" y="3443"/>
                    <a:pt x="5400" y="3130"/>
                    <a:pt x="7560" y="2974"/>
                  </a:cubicBezTo>
                  <a:cubicBezTo>
                    <a:pt x="9720" y="2817"/>
                    <a:pt x="12960" y="2817"/>
                    <a:pt x="15120" y="2661"/>
                  </a:cubicBezTo>
                  <a:cubicBezTo>
                    <a:pt x="17280" y="2504"/>
                    <a:pt x="18360" y="2191"/>
                    <a:pt x="19440" y="3287"/>
                  </a:cubicBezTo>
                  <a:cubicBezTo>
                    <a:pt x="20520" y="4383"/>
                    <a:pt x="21600" y="6887"/>
                    <a:pt x="21168" y="9078"/>
                  </a:cubicBezTo>
                  <a:cubicBezTo>
                    <a:pt x="20736" y="11270"/>
                    <a:pt x="18792" y="13148"/>
                    <a:pt x="16740" y="14870"/>
                  </a:cubicBezTo>
                  <a:cubicBezTo>
                    <a:pt x="14688" y="16591"/>
                    <a:pt x="12528" y="18157"/>
                    <a:pt x="10800" y="19409"/>
                  </a:cubicBezTo>
                  <a:cubicBezTo>
                    <a:pt x="9072" y="20661"/>
                    <a:pt x="7776" y="21600"/>
                    <a:pt x="6804" y="21443"/>
                  </a:cubicBezTo>
                  <a:cubicBezTo>
                    <a:pt x="5832" y="21287"/>
                    <a:pt x="5184" y="20035"/>
                    <a:pt x="4860" y="17843"/>
                  </a:cubicBezTo>
                  <a:cubicBezTo>
                    <a:pt x="4536" y="15652"/>
                    <a:pt x="4536" y="12522"/>
                    <a:pt x="4428" y="9548"/>
                  </a:cubicBezTo>
                  <a:cubicBezTo>
                    <a:pt x="4320" y="6574"/>
                    <a:pt x="4104" y="3757"/>
                    <a:pt x="3348" y="2191"/>
                  </a:cubicBezTo>
                  <a:cubicBezTo>
                    <a:pt x="2592" y="626"/>
                    <a:pt x="1296" y="3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01" name="Shape"/>
            <p:cNvSpPr/>
            <p:nvPr/>
          </p:nvSpPr>
          <p:spPr>
            <a:xfrm>
              <a:off x="2119896" y="3122922"/>
              <a:ext cx="135281" cy="149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326" extrusionOk="0">
                  <a:moveTo>
                    <a:pt x="19283" y="1537"/>
                  </a:moveTo>
                  <a:cubicBezTo>
                    <a:pt x="17483" y="872"/>
                    <a:pt x="15683" y="207"/>
                    <a:pt x="15683" y="41"/>
                  </a:cubicBezTo>
                  <a:cubicBezTo>
                    <a:pt x="15683" y="-125"/>
                    <a:pt x="17483" y="207"/>
                    <a:pt x="18743" y="1204"/>
                  </a:cubicBezTo>
                  <a:cubicBezTo>
                    <a:pt x="20003" y="2201"/>
                    <a:pt x="20723" y="3863"/>
                    <a:pt x="20903" y="6853"/>
                  </a:cubicBezTo>
                  <a:cubicBezTo>
                    <a:pt x="21083" y="9844"/>
                    <a:pt x="20723" y="14164"/>
                    <a:pt x="18923" y="16989"/>
                  </a:cubicBezTo>
                  <a:cubicBezTo>
                    <a:pt x="17123" y="19813"/>
                    <a:pt x="13883" y="21143"/>
                    <a:pt x="10643" y="21309"/>
                  </a:cubicBezTo>
                  <a:cubicBezTo>
                    <a:pt x="7403" y="21475"/>
                    <a:pt x="4163" y="20478"/>
                    <a:pt x="2183" y="18817"/>
                  </a:cubicBezTo>
                  <a:cubicBezTo>
                    <a:pt x="203" y="17155"/>
                    <a:pt x="-517" y="14829"/>
                    <a:pt x="383" y="12170"/>
                  </a:cubicBezTo>
                  <a:cubicBezTo>
                    <a:pt x="1283" y="9512"/>
                    <a:pt x="3803" y="6521"/>
                    <a:pt x="5423" y="4195"/>
                  </a:cubicBezTo>
                  <a:cubicBezTo>
                    <a:pt x="7043" y="1869"/>
                    <a:pt x="7763" y="207"/>
                    <a:pt x="7403" y="41"/>
                  </a:cubicBezTo>
                  <a:cubicBezTo>
                    <a:pt x="7043" y="-125"/>
                    <a:pt x="5603" y="1204"/>
                    <a:pt x="4163" y="253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2902" name="Line Shape" descr="Line Shape"/>
            <p:cNvPicPr>
              <a:picLocks/>
            </p:cNvPicPr>
            <p:nvPr/>
          </p:nvPicPr>
          <p:blipFill>
            <a:blip r:embed="rId97"/>
            <a:stretch>
              <a:fillRect/>
            </a:stretch>
          </p:blipFill>
          <p:spPr>
            <a:xfrm>
              <a:off x="5956" y="270918"/>
              <a:ext cx="285584" cy="4098713"/>
            </a:xfrm>
            <a:prstGeom prst="rect">
              <a:avLst/>
            </a:prstGeom>
            <a:effectLst/>
          </p:spPr>
        </p:pic>
        <p:pic>
          <p:nvPicPr>
            <p:cNvPr id="2904" name="Line Shape" descr="Line Shape"/>
            <p:cNvPicPr>
              <a:picLocks/>
            </p:cNvPicPr>
            <p:nvPr/>
          </p:nvPicPr>
          <p:blipFill>
            <a:blip r:embed="rId98"/>
            <a:stretch>
              <a:fillRect/>
            </a:stretch>
          </p:blipFill>
          <p:spPr>
            <a:xfrm>
              <a:off x="844397" y="710532"/>
              <a:ext cx="105177" cy="374902"/>
            </a:xfrm>
            <a:prstGeom prst="rect">
              <a:avLst/>
            </a:prstGeom>
            <a:effectLst/>
          </p:spPr>
        </p:pic>
        <p:pic>
          <p:nvPicPr>
            <p:cNvPr id="2906" name="Line Shape" descr="Line Shape"/>
            <p:cNvPicPr>
              <a:picLocks/>
            </p:cNvPicPr>
            <p:nvPr/>
          </p:nvPicPr>
          <p:blipFill>
            <a:blip r:embed="rId99"/>
            <a:stretch>
              <a:fillRect/>
            </a:stretch>
          </p:blipFill>
          <p:spPr>
            <a:xfrm>
              <a:off x="684087" y="642494"/>
              <a:ext cx="455682" cy="550306"/>
            </a:xfrm>
            <a:prstGeom prst="rect">
              <a:avLst/>
            </a:prstGeom>
            <a:effectLst/>
          </p:spPr>
        </p:pic>
        <p:sp>
          <p:nvSpPr>
            <p:cNvPr id="2908" name="Line"/>
            <p:cNvSpPr/>
            <p:nvPr/>
          </p:nvSpPr>
          <p:spPr>
            <a:xfrm>
              <a:off x="219187" y="555860"/>
              <a:ext cx="455742" cy="289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21600" y="21537"/>
                  </a:moveTo>
                  <a:cubicBezTo>
                    <a:pt x="20167" y="20155"/>
                    <a:pt x="18735" y="18772"/>
                    <a:pt x="16806" y="16871"/>
                  </a:cubicBezTo>
                  <a:cubicBezTo>
                    <a:pt x="14878" y="14971"/>
                    <a:pt x="12453" y="12551"/>
                    <a:pt x="10249" y="10478"/>
                  </a:cubicBezTo>
                  <a:cubicBezTo>
                    <a:pt x="8045" y="8404"/>
                    <a:pt x="6061" y="6676"/>
                    <a:pt x="4573" y="5294"/>
                  </a:cubicBezTo>
                  <a:cubicBezTo>
                    <a:pt x="3086" y="3911"/>
                    <a:pt x="2094" y="2875"/>
                    <a:pt x="1322" y="2183"/>
                  </a:cubicBezTo>
                  <a:cubicBezTo>
                    <a:pt x="551" y="1492"/>
                    <a:pt x="0" y="1147"/>
                    <a:pt x="0" y="801"/>
                  </a:cubicBezTo>
                  <a:cubicBezTo>
                    <a:pt x="0" y="455"/>
                    <a:pt x="551" y="110"/>
                    <a:pt x="1653" y="23"/>
                  </a:cubicBezTo>
                  <a:cubicBezTo>
                    <a:pt x="2755" y="-63"/>
                    <a:pt x="4408" y="110"/>
                    <a:pt x="5731" y="196"/>
                  </a:cubicBezTo>
                  <a:cubicBezTo>
                    <a:pt x="7053" y="283"/>
                    <a:pt x="8045" y="283"/>
                    <a:pt x="8210" y="455"/>
                  </a:cubicBezTo>
                  <a:cubicBezTo>
                    <a:pt x="8376" y="628"/>
                    <a:pt x="7714" y="974"/>
                    <a:pt x="7053" y="13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09" name="Line"/>
            <p:cNvSpPr/>
            <p:nvPr/>
          </p:nvSpPr>
          <p:spPr>
            <a:xfrm>
              <a:off x="207561" y="594543"/>
              <a:ext cx="76732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10" name="Line"/>
            <p:cNvSpPr/>
            <p:nvPr/>
          </p:nvSpPr>
          <p:spPr>
            <a:xfrm>
              <a:off x="0" y="438377"/>
              <a:ext cx="111242" cy="93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9" h="21159" extrusionOk="0">
                  <a:moveTo>
                    <a:pt x="11578" y="16418"/>
                  </a:moveTo>
                  <a:cubicBezTo>
                    <a:pt x="10256" y="14310"/>
                    <a:pt x="8933" y="12203"/>
                    <a:pt x="8492" y="9832"/>
                  </a:cubicBezTo>
                  <a:cubicBezTo>
                    <a:pt x="8051" y="7461"/>
                    <a:pt x="8492" y="4827"/>
                    <a:pt x="9815" y="3510"/>
                  </a:cubicBezTo>
                  <a:cubicBezTo>
                    <a:pt x="11137" y="2193"/>
                    <a:pt x="13341" y="2193"/>
                    <a:pt x="14884" y="3510"/>
                  </a:cubicBezTo>
                  <a:cubicBezTo>
                    <a:pt x="16427" y="4827"/>
                    <a:pt x="17309" y="7461"/>
                    <a:pt x="17970" y="10622"/>
                  </a:cubicBezTo>
                  <a:cubicBezTo>
                    <a:pt x="18631" y="13783"/>
                    <a:pt x="19072" y="17471"/>
                    <a:pt x="18190" y="19315"/>
                  </a:cubicBezTo>
                  <a:cubicBezTo>
                    <a:pt x="17309" y="21159"/>
                    <a:pt x="15105" y="21159"/>
                    <a:pt x="12901" y="21159"/>
                  </a:cubicBezTo>
                  <a:cubicBezTo>
                    <a:pt x="10696" y="21159"/>
                    <a:pt x="8492" y="21159"/>
                    <a:pt x="6288" y="20896"/>
                  </a:cubicBezTo>
                  <a:cubicBezTo>
                    <a:pt x="4084" y="20632"/>
                    <a:pt x="1880" y="20105"/>
                    <a:pt x="778" y="18525"/>
                  </a:cubicBezTo>
                  <a:cubicBezTo>
                    <a:pt x="-324" y="16944"/>
                    <a:pt x="-324" y="14310"/>
                    <a:pt x="1219" y="11149"/>
                  </a:cubicBezTo>
                  <a:cubicBezTo>
                    <a:pt x="2762" y="7988"/>
                    <a:pt x="5847" y="4300"/>
                    <a:pt x="8492" y="2193"/>
                  </a:cubicBezTo>
                  <a:cubicBezTo>
                    <a:pt x="11137" y="86"/>
                    <a:pt x="13341" y="-441"/>
                    <a:pt x="15105" y="349"/>
                  </a:cubicBezTo>
                  <a:cubicBezTo>
                    <a:pt x="16868" y="1139"/>
                    <a:pt x="18190" y="3247"/>
                    <a:pt x="19072" y="5618"/>
                  </a:cubicBezTo>
                  <a:cubicBezTo>
                    <a:pt x="19954" y="7988"/>
                    <a:pt x="20394" y="10622"/>
                    <a:pt x="19733" y="12730"/>
                  </a:cubicBezTo>
                  <a:cubicBezTo>
                    <a:pt x="19072" y="14837"/>
                    <a:pt x="17309" y="16418"/>
                    <a:pt x="15325" y="17471"/>
                  </a:cubicBezTo>
                  <a:cubicBezTo>
                    <a:pt x="13341" y="18525"/>
                    <a:pt x="11137" y="19052"/>
                    <a:pt x="8933" y="18788"/>
                  </a:cubicBezTo>
                  <a:cubicBezTo>
                    <a:pt x="6729" y="18525"/>
                    <a:pt x="4525" y="17471"/>
                    <a:pt x="3203" y="15627"/>
                  </a:cubicBezTo>
                  <a:cubicBezTo>
                    <a:pt x="1880" y="13783"/>
                    <a:pt x="1439" y="11149"/>
                    <a:pt x="3203" y="8515"/>
                  </a:cubicBezTo>
                  <a:cubicBezTo>
                    <a:pt x="4966" y="5881"/>
                    <a:pt x="8933" y="3247"/>
                    <a:pt x="12019" y="1930"/>
                  </a:cubicBezTo>
                  <a:cubicBezTo>
                    <a:pt x="15105" y="613"/>
                    <a:pt x="17309" y="613"/>
                    <a:pt x="18852" y="2457"/>
                  </a:cubicBezTo>
                  <a:cubicBezTo>
                    <a:pt x="20394" y="4300"/>
                    <a:pt x="21276" y="7988"/>
                    <a:pt x="21056" y="10886"/>
                  </a:cubicBezTo>
                  <a:cubicBezTo>
                    <a:pt x="20835" y="13783"/>
                    <a:pt x="19513" y="15891"/>
                    <a:pt x="17529" y="16944"/>
                  </a:cubicBezTo>
                  <a:cubicBezTo>
                    <a:pt x="15545" y="17998"/>
                    <a:pt x="12900" y="17998"/>
                    <a:pt x="10256" y="179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2911" name="Line Shape" descr="Line Shape"/>
            <p:cNvPicPr>
              <a:picLocks/>
            </p:cNvPicPr>
            <p:nvPr/>
          </p:nvPicPr>
          <p:blipFill>
            <a:blip r:embed="rId100"/>
            <a:stretch>
              <a:fillRect/>
            </a:stretch>
          </p:blipFill>
          <p:spPr>
            <a:xfrm>
              <a:off x="941092" y="3145026"/>
              <a:ext cx="106141" cy="367926"/>
            </a:xfrm>
            <a:prstGeom prst="rect">
              <a:avLst/>
            </a:prstGeom>
            <a:effectLst/>
          </p:spPr>
        </p:pic>
        <p:pic>
          <p:nvPicPr>
            <p:cNvPr id="2913" name="Line Shape" descr="Line Shape"/>
            <p:cNvPicPr>
              <a:picLocks/>
            </p:cNvPicPr>
            <p:nvPr/>
          </p:nvPicPr>
          <p:blipFill>
            <a:blip r:embed="rId101"/>
            <a:stretch>
              <a:fillRect/>
            </a:stretch>
          </p:blipFill>
          <p:spPr>
            <a:xfrm>
              <a:off x="769935" y="3049248"/>
              <a:ext cx="470203" cy="546373"/>
            </a:xfrm>
            <a:prstGeom prst="rect">
              <a:avLst/>
            </a:prstGeom>
            <a:effectLst/>
          </p:spPr>
        </p:pic>
        <p:sp>
          <p:nvSpPr>
            <p:cNvPr id="2915" name="Line"/>
            <p:cNvSpPr/>
            <p:nvPr/>
          </p:nvSpPr>
          <p:spPr>
            <a:xfrm>
              <a:off x="132418" y="3609309"/>
              <a:ext cx="136523" cy="12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053" extrusionOk="0">
                  <a:moveTo>
                    <a:pt x="13794" y="5571"/>
                  </a:moveTo>
                  <a:cubicBezTo>
                    <a:pt x="13434" y="3642"/>
                    <a:pt x="13074" y="1714"/>
                    <a:pt x="13794" y="749"/>
                  </a:cubicBezTo>
                  <a:cubicBezTo>
                    <a:pt x="14514" y="-215"/>
                    <a:pt x="16314" y="-215"/>
                    <a:pt x="17754" y="556"/>
                  </a:cubicBezTo>
                  <a:cubicBezTo>
                    <a:pt x="19194" y="1328"/>
                    <a:pt x="20274" y="2871"/>
                    <a:pt x="20814" y="5764"/>
                  </a:cubicBezTo>
                  <a:cubicBezTo>
                    <a:pt x="21354" y="8656"/>
                    <a:pt x="21354" y="12899"/>
                    <a:pt x="19734" y="15792"/>
                  </a:cubicBezTo>
                  <a:cubicBezTo>
                    <a:pt x="18114" y="18685"/>
                    <a:pt x="14874" y="20228"/>
                    <a:pt x="12354" y="20806"/>
                  </a:cubicBezTo>
                  <a:cubicBezTo>
                    <a:pt x="9834" y="21385"/>
                    <a:pt x="8034" y="20999"/>
                    <a:pt x="6054" y="19071"/>
                  </a:cubicBezTo>
                  <a:cubicBezTo>
                    <a:pt x="4074" y="17142"/>
                    <a:pt x="1914" y="13671"/>
                    <a:pt x="834" y="10971"/>
                  </a:cubicBezTo>
                  <a:cubicBezTo>
                    <a:pt x="-246" y="8271"/>
                    <a:pt x="-246" y="6342"/>
                    <a:pt x="654" y="4992"/>
                  </a:cubicBezTo>
                  <a:cubicBezTo>
                    <a:pt x="1554" y="3642"/>
                    <a:pt x="3354" y="2871"/>
                    <a:pt x="5874" y="3064"/>
                  </a:cubicBezTo>
                  <a:cubicBezTo>
                    <a:pt x="8394" y="3256"/>
                    <a:pt x="11634" y="4414"/>
                    <a:pt x="13794" y="5764"/>
                  </a:cubicBezTo>
                  <a:cubicBezTo>
                    <a:pt x="15954" y="7114"/>
                    <a:pt x="17034" y="8656"/>
                    <a:pt x="17574" y="10392"/>
                  </a:cubicBezTo>
                  <a:cubicBezTo>
                    <a:pt x="18114" y="12128"/>
                    <a:pt x="18114" y="14056"/>
                    <a:pt x="17214" y="15214"/>
                  </a:cubicBezTo>
                  <a:cubicBezTo>
                    <a:pt x="16314" y="16371"/>
                    <a:pt x="14514" y="16756"/>
                    <a:pt x="12714" y="16949"/>
                  </a:cubicBezTo>
                  <a:cubicBezTo>
                    <a:pt x="10914" y="17142"/>
                    <a:pt x="9114" y="17142"/>
                    <a:pt x="7314" y="16949"/>
                  </a:cubicBezTo>
                  <a:cubicBezTo>
                    <a:pt x="5514" y="16756"/>
                    <a:pt x="3714" y="16371"/>
                    <a:pt x="2454" y="15214"/>
                  </a:cubicBezTo>
                  <a:cubicBezTo>
                    <a:pt x="1194" y="14056"/>
                    <a:pt x="474" y="12128"/>
                    <a:pt x="834" y="10585"/>
                  </a:cubicBezTo>
                  <a:cubicBezTo>
                    <a:pt x="1194" y="9042"/>
                    <a:pt x="2634" y="7885"/>
                    <a:pt x="5514" y="7114"/>
                  </a:cubicBezTo>
                  <a:cubicBezTo>
                    <a:pt x="8394" y="6342"/>
                    <a:pt x="12714" y="5956"/>
                    <a:pt x="15234" y="6728"/>
                  </a:cubicBezTo>
                  <a:cubicBezTo>
                    <a:pt x="17754" y="7499"/>
                    <a:pt x="18474" y="9428"/>
                    <a:pt x="18294" y="11164"/>
                  </a:cubicBezTo>
                  <a:cubicBezTo>
                    <a:pt x="18114" y="12899"/>
                    <a:pt x="17034" y="14442"/>
                    <a:pt x="15954" y="159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16" name="Line"/>
            <p:cNvSpPr/>
            <p:nvPr/>
          </p:nvSpPr>
          <p:spPr>
            <a:xfrm>
              <a:off x="446640" y="3412696"/>
              <a:ext cx="318972" cy="162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250" extrusionOk="0">
                  <a:moveTo>
                    <a:pt x="21472" y="1825"/>
                  </a:moveTo>
                  <a:cubicBezTo>
                    <a:pt x="18811" y="5172"/>
                    <a:pt x="16150" y="8518"/>
                    <a:pt x="13724" y="11104"/>
                  </a:cubicBezTo>
                  <a:cubicBezTo>
                    <a:pt x="11298" y="13690"/>
                    <a:pt x="9107" y="15516"/>
                    <a:pt x="7229" y="17037"/>
                  </a:cubicBezTo>
                  <a:cubicBezTo>
                    <a:pt x="5350" y="18558"/>
                    <a:pt x="3785" y="19775"/>
                    <a:pt x="2611" y="20535"/>
                  </a:cubicBezTo>
                  <a:cubicBezTo>
                    <a:pt x="1437" y="21296"/>
                    <a:pt x="655" y="21600"/>
                    <a:pt x="263" y="20687"/>
                  </a:cubicBezTo>
                  <a:cubicBezTo>
                    <a:pt x="-128" y="19775"/>
                    <a:pt x="-128" y="17645"/>
                    <a:pt x="576" y="15363"/>
                  </a:cubicBezTo>
                  <a:cubicBezTo>
                    <a:pt x="1281" y="13082"/>
                    <a:pt x="2689" y="10648"/>
                    <a:pt x="3785" y="9127"/>
                  </a:cubicBezTo>
                  <a:cubicBezTo>
                    <a:pt x="4881" y="7606"/>
                    <a:pt x="5663" y="6997"/>
                    <a:pt x="6368" y="6237"/>
                  </a:cubicBezTo>
                  <a:cubicBezTo>
                    <a:pt x="7072" y="5476"/>
                    <a:pt x="7698" y="4563"/>
                    <a:pt x="8011" y="3194"/>
                  </a:cubicBezTo>
                  <a:cubicBezTo>
                    <a:pt x="8324" y="1825"/>
                    <a:pt x="8324" y="0"/>
                    <a:pt x="8246" y="0"/>
                  </a:cubicBezTo>
                  <a:cubicBezTo>
                    <a:pt x="8168" y="0"/>
                    <a:pt x="8011" y="1825"/>
                    <a:pt x="7855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17" name="Line"/>
            <p:cNvSpPr/>
            <p:nvPr/>
          </p:nvSpPr>
          <p:spPr>
            <a:xfrm>
              <a:off x="472634" y="3614989"/>
              <a:ext cx="236078" cy="59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93" extrusionOk="0">
                  <a:moveTo>
                    <a:pt x="0" y="0"/>
                  </a:moveTo>
                  <a:cubicBezTo>
                    <a:pt x="5082" y="4154"/>
                    <a:pt x="10165" y="8308"/>
                    <a:pt x="13235" y="10800"/>
                  </a:cubicBezTo>
                  <a:cubicBezTo>
                    <a:pt x="16306" y="13292"/>
                    <a:pt x="17365" y="14123"/>
                    <a:pt x="18635" y="15369"/>
                  </a:cubicBezTo>
                  <a:cubicBezTo>
                    <a:pt x="19906" y="16615"/>
                    <a:pt x="21388" y="18277"/>
                    <a:pt x="21494" y="19523"/>
                  </a:cubicBezTo>
                  <a:cubicBezTo>
                    <a:pt x="21600" y="20769"/>
                    <a:pt x="20329" y="21600"/>
                    <a:pt x="19059" y="21185"/>
                  </a:cubicBezTo>
                  <a:cubicBezTo>
                    <a:pt x="17788" y="20769"/>
                    <a:pt x="16518" y="19108"/>
                    <a:pt x="15247" y="174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2918" name="Line Line" descr="Line Line"/>
            <p:cNvPicPr>
              <a:picLocks/>
            </p:cNvPicPr>
            <p:nvPr/>
          </p:nvPicPr>
          <p:blipFill>
            <a:blip r:embed="rId102"/>
            <a:stretch>
              <a:fillRect/>
            </a:stretch>
          </p:blipFill>
          <p:spPr>
            <a:xfrm>
              <a:off x="2862949" y="3216393"/>
              <a:ext cx="177801" cy="88901"/>
            </a:xfrm>
            <a:prstGeom prst="rect">
              <a:avLst/>
            </a:prstGeom>
            <a:effectLst/>
          </p:spPr>
        </p:pic>
        <p:pic>
          <p:nvPicPr>
            <p:cNvPr id="2920" name="Line Shape" descr="Line Shape"/>
            <p:cNvPicPr>
              <a:picLocks/>
            </p:cNvPicPr>
            <p:nvPr/>
          </p:nvPicPr>
          <p:blipFill>
            <a:blip r:embed="rId103"/>
            <a:stretch>
              <a:fillRect/>
            </a:stretch>
          </p:blipFill>
          <p:spPr>
            <a:xfrm>
              <a:off x="2820108" y="3187154"/>
              <a:ext cx="355478" cy="418093"/>
            </a:xfrm>
            <a:prstGeom prst="rect">
              <a:avLst/>
            </a:prstGeom>
            <a:effectLst/>
          </p:spPr>
        </p:pic>
        <p:pic>
          <p:nvPicPr>
            <p:cNvPr id="2922" name="Line Shape" descr="Line Shape"/>
            <p:cNvPicPr>
              <a:picLocks/>
            </p:cNvPicPr>
            <p:nvPr/>
          </p:nvPicPr>
          <p:blipFill>
            <a:blip r:embed="rId104"/>
            <a:stretch>
              <a:fillRect/>
            </a:stretch>
          </p:blipFill>
          <p:spPr>
            <a:xfrm>
              <a:off x="2619763" y="3070128"/>
              <a:ext cx="866393" cy="703622"/>
            </a:xfrm>
            <a:prstGeom prst="rect">
              <a:avLst/>
            </a:prstGeom>
            <a:effectLst/>
          </p:spPr>
        </p:pic>
        <p:pic>
          <p:nvPicPr>
            <p:cNvPr id="2924" name="Line Shape" descr="Line Shape"/>
            <p:cNvPicPr>
              <a:picLocks/>
            </p:cNvPicPr>
            <p:nvPr/>
          </p:nvPicPr>
          <p:blipFill>
            <a:blip r:embed="rId105"/>
            <a:stretch>
              <a:fillRect/>
            </a:stretch>
          </p:blipFill>
          <p:spPr>
            <a:xfrm>
              <a:off x="3637806" y="3174242"/>
              <a:ext cx="340858" cy="446946"/>
            </a:xfrm>
            <a:prstGeom prst="rect">
              <a:avLst/>
            </a:prstGeom>
            <a:effectLst/>
          </p:spPr>
        </p:pic>
        <p:pic>
          <p:nvPicPr>
            <p:cNvPr id="2926" name="Line Shape" descr="Line Shape"/>
            <p:cNvPicPr>
              <a:picLocks/>
            </p:cNvPicPr>
            <p:nvPr/>
          </p:nvPicPr>
          <p:blipFill>
            <a:blip r:embed="rId106"/>
            <a:stretch>
              <a:fillRect/>
            </a:stretch>
          </p:blipFill>
          <p:spPr>
            <a:xfrm>
              <a:off x="4025825" y="3043287"/>
              <a:ext cx="323747" cy="620425"/>
            </a:xfrm>
            <a:prstGeom prst="rect">
              <a:avLst/>
            </a:prstGeom>
            <a:effectLst/>
          </p:spPr>
        </p:pic>
        <p:pic>
          <p:nvPicPr>
            <p:cNvPr id="2928" name="Line Shape" descr="Line Shape"/>
            <p:cNvPicPr>
              <a:picLocks/>
            </p:cNvPicPr>
            <p:nvPr/>
          </p:nvPicPr>
          <p:blipFill>
            <a:blip r:embed="rId107"/>
            <a:stretch>
              <a:fillRect/>
            </a:stretch>
          </p:blipFill>
          <p:spPr>
            <a:xfrm>
              <a:off x="4367380" y="3305954"/>
              <a:ext cx="303071" cy="316078"/>
            </a:xfrm>
            <a:prstGeom prst="rect">
              <a:avLst/>
            </a:prstGeom>
            <a:effectLst/>
          </p:spPr>
        </p:pic>
        <p:pic>
          <p:nvPicPr>
            <p:cNvPr id="2930" name="Line Shape" descr="Line Shape"/>
            <p:cNvPicPr>
              <a:picLocks/>
            </p:cNvPicPr>
            <p:nvPr/>
          </p:nvPicPr>
          <p:blipFill>
            <a:blip r:embed="rId108"/>
            <a:stretch>
              <a:fillRect/>
            </a:stretch>
          </p:blipFill>
          <p:spPr>
            <a:xfrm>
              <a:off x="4546672" y="3174540"/>
              <a:ext cx="200511" cy="482864"/>
            </a:xfrm>
            <a:prstGeom prst="rect">
              <a:avLst/>
            </a:prstGeom>
            <a:effectLst/>
          </p:spPr>
        </p:pic>
        <p:pic>
          <p:nvPicPr>
            <p:cNvPr id="2932" name="Line Shape" descr="Line Shape"/>
            <p:cNvPicPr>
              <a:picLocks/>
            </p:cNvPicPr>
            <p:nvPr/>
          </p:nvPicPr>
          <p:blipFill>
            <a:blip r:embed="rId109"/>
            <a:stretch>
              <a:fillRect/>
            </a:stretch>
          </p:blipFill>
          <p:spPr>
            <a:xfrm>
              <a:off x="4497843" y="3348931"/>
              <a:ext cx="465584" cy="221438"/>
            </a:xfrm>
            <a:prstGeom prst="rect">
              <a:avLst/>
            </a:prstGeom>
            <a:effectLst/>
          </p:spPr>
        </p:pic>
        <p:pic>
          <p:nvPicPr>
            <p:cNvPr id="2934" name="Line Shape" descr="Line Shape"/>
            <p:cNvPicPr>
              <a:picLocks/>
            </p:cNvPicPr>
            <p:nvPr/>
          </p:nvPicPr>
          <p:blipFill>
            <a:blip r:embed="rId110"/>
            <a:stretch>
              <a:fillRect/>
            </a:stretch>
          </p:blipFill>
          <p:spPr>
            <a:xfrm>
              <a:off x="5202381" y="3044619"/>
              <a:ext cx="223763" cy="285833"/>
            </a:xfrm>
            <a:prstGeom prst="rect">
              <a:avLst/>
            </a:prstGeom>
            <a:effectLst/>
          </p:spPr>
        </p:pic>
        <p:pic>
          <p:nvPicPr>
            <p:cNvPr id="2936" name="Line Shape" descr="Line Shape"/>
            <p:cNvPicPr>
              <a:picLocks/>
            </p:cNvPicPr>
            <p:nvPr/>
          </p:nvPicPr>
          <p:blipFill>
            <a:blip r:embed="rId111"/>
            <a:stretch>
              <a:fillRect/>
            </a:stretch>
          </p:blipFill>
          <p:spPr>
            <a:xfrm>
              <a:off x="5232287" y="2993174"/>
              <a:ext cx="275239" cy="639975"/>
            </a:xfrm>
            <a:prstGeom prst="rect">
              <a:avLst/>
            </a:prstGeom>
            <a:effectLst/>
          </p:spPr>
        </p:pic>
        <p:pic>
          <p:nvPicPr>
            <p:cNvPr id="2938" name="Line Shape" descr="Line Shape"/>
            <p:cNvPicPr>
              <a:picLocks/>
            </p:cNvPicPr>
            <p:nvPr/>
          </p:nvPicPr>
          <p:blipFill>
            <a:blip r:embed="rId112"/>
            <a:stretch>
              <a:fillRect/>
            </a:stretch>
          </p:blipFill>
          <p:spPr>
            <a:xfrm>
              <a:off x="5341893" y="3334924"/>
              <a:ext cx="345956" cy="294610"/>
            </a:xfrm>
            <a:prstGeom prst="rect">
              <a:avLst/>
            </a:prstGeom>
            <a:effectLst/>
          </p:spPr>
        </p:pic>
        <p:pic>
          <p:nvPicPr>
            <p:cNvPr id="2940" name="Line Shape" descr="Line Shape"/>
            <p:cNvPicPr>
              <a:picLocks/>
            </p:cNvPicPr>
            <p:nvPr/>
          </p:nvPicPr>
          <p:blipFill>
            <a:blip r:embed="rId113"/>
            <a:stretch>
              <a:fillRect/>
            </a:stretch>
          </p:blipFill>
          <p:spPr>
            <a:xfrm>
              <a:off x="5913871" y="2978925"/>
              <a:ext cx="367950" cy="563541"/>
            </a:xfrm>
            <a:prstGeom prst="rect">
              <a:avLst/>
            </a:prstGeom>
            <a:effectLst/>
          </p:spPr>
        </p:pic>
        <p:pic>
          <p:nvPicPr>
            <p:cNvPr id="2942" name="Line Shape" descr="Line Shape"/>
            <p:cNvPicPr>
              <a:picLocks/>
            </p:cNvPicPr>
            <p:nvPr/>
          </p:nvPicPr>
          <p:blipFill>
            <a:blip r:embed="rId114"/>
            <a:stretch>
              <a:fillRect/>
            </a:stretch>
          </p:blipFill>
          <p:spPr>
            <a:xfrm>
              <a:off x="6239661" y="3216394"/>
              <a:ext cx="286306" cy="346999"/>
            </a:xfrm>
            <a:prstGeom prst="rect">
              <a:avLst/>
            </a:prstGeom>
            <a:effectLst/>
          </p:spPr>
        </p:pic>
        <p:pic>
          <p:nvPicPr>
            <p:cNvPr id="2944" name="Line Shape" descr="Line Shape"/>
            <p:cNvPicPr>
              <a:picLocks/>
            </p:cNvPicPr>
            <p:nvPr/>
          </p:nvPicPr>
          <p:blipFill>
            <a:blip r:embed="rId115"/>
            <a:stretch>
              <a:fillRect/>
            </a:stretch>
          </p:blipFill>
          <p:spPr>
            <a:xfrm>
              <a:off x="6369965" y="3021076"/>
              <a:ext cx="446434" cy="529705"/>
            </a:xfrm>
            <a:prstGeom prst="rect">
              <a:avLst/>
            </a:prstGeom>
            <a:effectLst/>
          </p:spPr>
        </p:pic>
        <p:pic>
          <p:nvPicPr>
            <p:cNvPr id="2946" name="Line Shape" descr="Line Shape"/>
            <p:cNvPicPr>
              <a:picLocks/>
            </p:cNvPicPr>
            <p:nvPr/>
          </p:nvPicPr>
          <p:blipFill>
            <a:blip r:embed="rId116"/>
            <a:stretch>
              <a:fillRect/>
            </a:stretch>
          </p:blipFill>
          <p:spPr>
            <a:xfrm>
              <a:off x="2921867" y="3851723"/>
              <a:ext cx="367410" cy="560783"/>
            </a:xfrm>
            <a:prstGeom prst="rect">
              <a:avLst/>
            </a:prstGeom>
            <a:effectLst/>
          </p:spPr>
        </p:pic>
        <p:pic>
          <p:nvPicPr>
            <p:cNvPr id="2948" name="Line Shape" descr="Line Shape"/>
            <p:cNvPicPr>
              <a:picLocks/>
            </p:cNvPicPr>
            <p:nvPr/>
          </p:nvPicPr>
          <p:blipFill>
            <a:blip r:embed="rId117"/>
            <a:stretch>
              <a:fillRect/>
            </a:stretch>
          </p:blipFill>
          <p:spPr>
            <a:xfrm>
              <a:off x="3256180" y="4092997"/>
              <a:ext cx="186561" cy="342349"/>
            </a:xfrm>
            <a:prstGeom prst="rect">
              <a:avLst/>
            </a:prstGeom>
            <a:effectLst/>
          </p:spPr>
        </p:pic>
        <p:pic>
          <p:nvPicPr>
            <p:cNvPr id="2950" name="Line Shape" descr="Line Shape"/>
            <p:cNvPicPr>
              <a:picLocks/>
            </p:cNvPicPr>
            <p:nvPr/>
          </p:nvPicPr>
          <p:blipFill>
            <a:blip r:embed="rId118"/>
            <a:stretch>
              <a:fillRect/>
            </a:stretch>
          </p:blipFill>
          <p:spPr>
            <a:xfrm>
              <a:off x="3329733" y="4073663"/>
              <a:ext cx="369908" cy="609016"/>
            </a:xfrm>
            <a:prstGeom prst="rect">
              <a:avLst/>
            </a:prstGeom>
            <a:effectLst/>
          </p:spPr>
        </p:pic>
        <p:pic>
          <p:nvPicPr>
            <p:cNvPr id="2952" name="Line Shape" descr="Line Shape"/>
            <p:cNvPicPr>
              <a:picLocks/>
            </p:cNvPicPr>
            <p:nvPr/>
          </p:nvPicPr>
          <p:blipFill>
            <a:blip r:embed="rId119"/>
            <a:stretch>
              <a:fillRect/>
            </a:stretch>
          </p:blipFill>
          <p:spPr>
            <a:xfrm>
              <a:off x="3660767" y="3934587"/>
              <a:ext cx="416756" cy="486808"/>
            </a:xfrm>
            <a:prstGeom prst="rect">
              <a:avLst/>
            </a:prstGeom>
            <a:effectLst/>
          </p:spPr>
        </p:pic>
        <p:pic>
          <p:nvPicPr>
            <p:cNvPr id="2954" name="Line Shape" descr="Line Shape"/>
            <p:cNvPicPr>
              <a:picLocks/>
            </p:cNvPicPr>
            <p:nvPr/>
          </p:nvPicPr>
          <p:blipFill>
            <a:blip r:embed="rId120"/>
            <a:stretch>
              <a:fillRect/>
            </a:stretch>
          </p:blipFill>
          <p:spPr>
            <a:xfrm>
              <a:off x="4253695" y="3969933"/>
              <a:ext cx="281770" cy="458437"/>
            </a:xfrm>
            <a:prstGeom prst="rect">
              <a:avLst/>
            </a:prstGeom>
            <a:effectLst/>
          </p:spPr>
        </p:pic>
        <p:pic>
          <p:nvPicPr>
            <p:cNvPr id="2956" name="Line Shape" descr="Line Shape"/>
            <p:cNvPicPr>
              <a:picLocks/>
            </p:cNvPicPr>
            <p:nvPr/>
          </p:nvPicPr>
          <p:blipFill>
            <a:blip r:embed="rId121"/>
            <a:stretch>
              <a:fillRect/>
            </a:stretch>
          </p:blipFill>
          <p:spPr>
            <a:xfrm>
              <a:off x="4567640" y="4084975"/>
              <a:ext cx="538423" cy="393004"/>
            </a:xfrm>
            <a:prstGeom prst="rect">
              <a:avLst/>
            </a:prstGeom>
            <a:effectLst/>
          </p:spPr>
        </p:pic>
        <p:pic>
          <p:nvPicPr>
            <p:cNvPr id="2958" name="Line Shape" descr="Line Shape"/>
            <p:cNvPicPr>
              <a:picLocks/>
            </p:cNvPicPr>
            <p:nvPr/>
          </p:nvPicPr>
          <p:blipFill>
            <a:blip r:embed="rId122"/>
            <a:stretch>
              <a:fillRect/>
            </a:stretch>
          </p:blipFill>
          <p:spPr>
            <a:xfrm>
              <a:off x="5014039" y="4069343"/>
              <a:ext cx="598121" cy="377880"/>
            </a:xfrm>
            <a:prstGeom prst="rect">
              <a:avLst/>
            </a:prstGeom>
            <a:effectLst/>
          </p:spPr>
        </p:pic>
        <p:pic>
          <p:nvPicPr>
            <p:cNvPr id="2960" name="Line Shape" descr="Line Shape"/>
            <p:cNvPicPr>
              <a:picLocks/>
            </p:cNvPicPr>
            <p:nvPr/>
          </p:nvPicPr>
          <p:blipFill>
            <a:blip r:embed="rId123"/>
            <a:stretch>
              <a:fillRect/>
            </a:stretch>
          </p:blipFill>
          <p:spPr>
            <a:xfrm>
              <a:off x="5583442" y="4071506"/>
              <a:ext cx="340100" cy="366032"/>
            </a:xfrm>
            <a:prstGeom prst="rect">
              <a:avLst/>
            </a:prstGeom>
            <a:effectLst/>
          </p:spPr>
        </p:pic>
        <p:pic>
          <p:nvPicPr>
            <p:cNvPr id="2962" name="Line Shape" descr="Line Shape"/>
            <p:cNvPicPr>
              <a:picLocks/>
            </p:cNvPicPr>
            <p:nvPr/>
          </p:nvPicPr>
          <p:blipFill>
            <a:blip r:embed="rId124"/>
            <a:stretch>
              <a:fillRect/>
            </a:stretch>
          </p:blipFill>
          <p:spPr>
            <a:xfrm>
              <a:off x="6046431" y="3808305"/>
              <a:ext cx="407701" cy="543333"/>
            </a:xfrm>
            <a:prstGeom prst="rect">
              <a:avLst/>
            </a:prstGeom>
            <a:effectLst/>
          </p:spPr>
        </p:pic>
        <p:pic>
          <p:nvPicPr>
            <p:cNvPr id="2964" name="Line Shape" descr="Line Shape"/>
            <p:cNvPicPr>
              <a:picLocks/>
            </p:cNvPicPr>
            <p:nvPr/>
          </p:nvPicPr>
          <p:blipFill>
            <a:blip r:embed="rId125"/>
            <a:stretch>
              <a:fillRect/>
            </a:stretch>
          </p:blipFill>
          <p:spPr>
            <a:xfrm>
              <a:off x="6283603" y="4381323"/>
              <a:ext cx="179584" cy="151682"/>
            </a:xfrm>
            <a:prstGeom prst="rect">
              <a:avLst/>
            </a:prstGeom>
            <a:effectLst/>
          </p:spPr>
        </p:pic>
        <p:pic>
          <p:nvPicPr>
            <p:cNvPr id="2966" name="Line Shape" descr="Line Shape"/>
            <p:cNvPicPr>
              <a:picLocks/>
            </p:cNvPicPr>
            <p:nvPr/>
          </p:nvPicPr>
          <p:blipFill>
            <a:blip r:embed="rId126"/>
            <a:stretch>
              <a:fillRect/>
            </a:stretch>
          </p:blipFill>
          <p:spPr>
            <a:xfrm>
              <a:off x="744955" y="2366240"/>
              <a:ext cx="351415" cy="367053"/>
            </a:xfrm>
            <a:prstGeom prst="rect">
              <a:avLst/>
            </a:prstGeom>
            <a:effectLst/>
          </p:spPr>
        </p:pic>
        <p:pic>
          <p:nvPicPr>
            <p:cNvPr id="2968" name="Line Shape" descr="Line Shape"/>
            <p:cNvPicPr>
              <a:picLocks/>
            </p:cNvPicPr>
            <p:nvPr/>
          </p:nvPicPr>
          <p:blipFill>
            <a:blip r:embed="rId127"/>
            <a:stretch>
              <a:fillRect/>
            </a:stretch>
          </p:blipFill>
          <p:spPr>
            <a:xfrm>
              <a:off x="588305" y="2232510"/>
              <a:ext cx="618972" cy="664887"/>
            </a:xfrm>
            <a:prstGeom prst="rect">
              <a:avLst/>
            </a:prstGeom>
            <a:effectLst/>
          </p:spPr>
        </p:pic>
        <p:pic>
          <p:nvPicPr>
            <p:cNvPr id="2970" name="Line Shape" descr="Line Shape"/>
            <p:cNvPicPr>
              <a:picLocks/>
            </p:cNvPicPr>
            <p:nvPr/>
          </p:nvPicPr>
          <p:blipFill>
            <a:blip r:embed="rId128"/>
            <a:stretch>
              <a:fillRect/>
            </a:stretch>
          </p:blipFill>
          <p:spPr>
            <a:xfrm>
              <a:off x="773562" y="95027"/>
              <a:ext cx="325368" cy="298851"/>
            </a:xfrm>
            <a:prstGeom prst="rect">
              <a:avLst/>
            </a:prstGeom>
            <a:effectLst/>
          </p:spPr>
        </p:pic>
        <p:pic>
          <p:nvPicPr>
            <p:cNvPr id="2972" name="Line Shape" descr="Line Shape"/>
            <p:cNvPicPr>
              <a:picLocks/>
            </p:cNvPicPr>
            <p:nvPr/>
          </p:nvPicPr>
          <p:blipFill>
            <a:blip r:embed="rId129"/>
            <a:stretch>
              <a:fillRect/>
            </a:stretch>
          </p:blipFill>
          <p:spPr>
            <a:xfrm>
              <a:off x="587907" y="-44450"/>
              <a:ext cx="716624" cy="602311"/>
            </a:xfrm>
            <a:prstGeom prst="rect">
              <a:avLst/>
            </a:prstGeom>
            <a:effectLst/>
          </p:spPr>
        </p:pic>
        <p:sp>
          <p:nvSpPr>
            <p:cNvPr id="2974" name="Line"/>
            <p:cNvSpPr/>
            <p:nvPr/>
          </p:nvSpPr>
          <p:spPr>
            <a:xfrm>
              <a:off x="240202" y="1943558"/>
              <a:ext cx="395740" cy="4802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550" extrusionOk="0">
                  <a:moveTo>
                    <a:pt x="21498" y="21550"/>
                  </a:moveTo>
                  <a:cubicBezTo>
                    <a:pt x="19730" y="20715"/>
                    <a:pt x="17961" y="19880"/>
                    <a:pt x="16445" y="18837"/>
                  </a:cubicBezTo>
                  <a:cubicBezTo>
                    <a:pt x="14930" y="17793"/>
                    <a:pt x="13666" y="16541"/>
                    <a:pt x="12024" y="14872"/>
                  </a:cubicBezTo>
                  <a:cubicBezTo>
                    <a:pt x="10382" y="13202"/>
                    <a:pt x="8361" y="11115"/>
                    <a:pt x="6656" y="9341"/>
                  </a:cubicBezTo>
                  <a:cubicBezTo>
                    <a:pt x="4951" y="7567"/>
                    <a:pt x="3561" y="6107"/>
                    <a:pt x="2614" y="5167"/>
                  </a:cubicBezTo>
                  <a:cubicBezTo>
                    <a:pt x="1666" y="4228"/>
                    <a:pt x="1161" y="3811"/>
                    <a:pt x="719" y="3185"/>
                  </a:cubicBezTo>
                  <a:cubicBezTo>
                    <a:pt x="277" y="2559"/>
                    <a:pt x="-102" y="1724"/>
                    <a:pt x="24" y="1307"/>
                  </a:cubicBezTo>
                  <a:cubicBezTo>
                    <a:pt x="151" y="889"/>
                    <a:pt x="782" y="889"/>
                    <a:pt x="2424" y="733"/>
                  </a:cubicBezTo>
                  <a:cubicBezTo>
                    <a:pt x="4066" y="576"/>
                    <a:pt x="6719" y="263"/>
                    <a:pt x="8361" y="107"/>
                  </a:cubicBezTo>
                  <a:cubicBezTo>
                    <a:pt x="10003" y="-50"/>
                    <a:pt x="10635" y="-50"/>
                    <a:pt x="10761" y="211"/>
                  </a:cubicBezTo>
                  <a:cubicBezTo>
                    <a:pt x="10887" y="472"/>
                    <a:pt x="10509" y="993"/>
                    <a:pt x="9751" y="1463"/>
                  </a:cubicBezTo>
                  <a:cubicBezTo>
                    <a:pt x="8993" y="1933"/>
                    <a:pt x="7856" y="2350"/>
                    <a:pt x="6719" y="27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75" name="Line"/>
            <p:cNvSpPr/>
            <p:nvPr/>
          </p:nvSpPr>
          <p:spPr>
            <a:xfrm>
              <a:off x="210428" y="2032834"/>
              <a:ext cx="41855" cy="265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1714"/>
                  </a:moveTo>
                  <a:cubicBezTo>
                    <a:pt x="1200" y="775"/>
                    <a:pt x="2400" y="-164"/>
                    <a:pt x="3000" y="24"/>
                  </a:cubicBezTo>
                  <a:cubicBezTo>
                    <a:pt x="3600" y="212"/>
                    <a:pt x="3600" y="1526"/>
                    <a:pt x="4800" y="4250"/>
                  </a:cubicBezTo>
                  <a:cubicBezTo>
                    <a:pt x="6000" y="6973"/>
                    <a:pt x="8400" y="11106"/>
                    <a:pt x="11400" y="14205"/>
                  </a:cubicBezTo>
                  <a:cubicBezTo>
                    <a:pt x="14400" y="17304"/>
                    <a:pt x="18000" y="19370"/>
                    <a:pt x="21600" y="214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76" name="Line"/>
            <p:cNvSpPr/>
            <p:nvPr/>
          </p:nvSpPr>
          <p:spPr>
            <a:xfrm>
              <a:off x="38630" y="1930824"/>
              <a:ext cx="79241" cy="53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47" h="21600" extrusionOk="0">
                  <a:moveTo>
                    <a:pt x="17331" y="21600"/>
                  </a:moveTo>
                  <a:cubicBezTo>
                    <a:pt x="14931" y="18783"/>
                    <a:pt x="12531" y="15965"/>
                    <a:pt x="10431" y="12678"/>
                  </a:cubicBezTo>
                  <a:cubicBezTo>
                    <a:pt x="8331" y="9391"/>
                    <a:pt x="6531" y="5635"/>
                    <a:pt x="7131" y="3287"/>
                  </a:cubicBezTo>
                  <a:cubicBezTo>
                    <a:pt x="7731" y="939"/>
                    <a:pt x="10731" y="0"/>
                    <a:pt x="13731" y="0"/>
                  </a:cubicBezTo>
                  <a:cubicBezTo>
                    <a:pt x="16731" y="0"/>
                    <a:pt x="19731" y="939"/>
                    <a:pt x="20331" y="3287"/>
                  </a:cubicBezTo>
                  <a:cubicBezTo>
                    <a:pt x="20931" y="5635"/>
                    <a:pt x="19131" y="9391"/>
                    <a:pt x="16731" y="11739"/>
                  </a:cubicBezTo>
                  <a:cubicBezTo>
                    <a:pt x="14331" y="14087"/>
                    <a:pt x="11331" y="15026"/>
                    <a:pt x="11031" y="14087"/>
                  </a:cubicBezTo>
                  <a:cubicBezTo>
                    <a:pt x="10731" y="13148"/>
                    <a:pt x="13131" y="10330"/>
                    <a:pt x="13131" y="10800"/>
                  </a:cubicBezTo>
                  <a:cubicBezTo>
                    <a:pt x="13131" y="11270"/>
                    <a:pt x="10731" y="15026"/>
                    <a:pt x="7731" y="16904"/>
                  </a:cubicBezTo>
                  <a:cubicBezTo>
                    <a:pt x="4731" y="18783"/>
                    <a:pt x="1131" y="18783"/>
                    <a:pt x="231" y="16904"/>
                  </a:cubicBezTo>
                  <a:cubicBezTo>
                    <a:pt x="-669" y="15026"/>
                    <a:pt x="1131" y="11270"/>
                    <a:pt x="4431" y="8922"/>
                  </a:cubicBezTo>
                  <a:cubicBezTo>
                    <a:pt x="7731" y="6574"/>
                    <a:pt x="12531" y="5635"/>
                    <a:pt x="14631" y="7513"/>
                  </a:cubicBezTo>
                  <a:cubicBezTo>
                    <a:pt x="16731" y="9391"/>
                    <a:pt x="16131" y="14087"/>
                    <a:pt x="15531" y="187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77" name="Line"/>
            <p:cNvSpPr/>
            <p:nvPr/>
          </p:nvSpPr>
          <p:spPr>
            <a:xfrm>
              <a:off x="273209" y="216985"/>
              <a:ext cx="313904" cy="135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21600" y="391"/>
                  </a:moveTo>
                  <a:cubicBezTo>
                    <a:pt x="20800" y="25"/>
                    <a:pt x="20000" y="-341"/>
                    <a:pt x="18800" y="574"/>
                  </a:cubicBezTo>
                  <a:cubicBezTo>
                    <a:pt x="17600" y="1490"/>
                    <a:pt x="16000" y="3686"/>
                    <a:pt x="13840" y="5700"/>
                  </a:cubicBezTo>
                  <a:cubicBezTo>
                    <a:pt x="11680" y="7713"/>
                    <a:pt x="8960" y="9544"/>
                    <a:pt x="6560" y="12106"/>
                  </a:cubicBezTo>
                  <a:cubicBezTo>
                    <a:pt x="4160" y="14669"/>
                    <a:pt x="2080" y="17964"/>
                    <a:pt x="0" y="212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78" name="Line"/>
            <p:cNvSpPr/>
            <p:nvPr/>
          </p:nvSpPr>
          <p:spPr>
            <a:xfrm>
              <a:off x="222691" y="240397"/>
              <a:ext cx="202866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9" h="21600" extrusionOk="0">
                  <a:moveTo>
                    <a:pt x="5214" y="0"/>
                  </a:moveTo>
                  <a:cubicBezTo>
                    <a:pt x="3774" y="2492"/>
                    <a:pt x="2334" y="4985"/>
                    <a:pt x="1254" y="8169"/>
                  </a:cubicBezTo>
                  <a:cubicBezTo>
                    <a:pt x="174" y="11354"/>
                    <a:pt x="-546" y="15231"/>
                    <a:pt x="534" y="17308"/>
                  </a:cubicBezTo>
                  <a:cubicBezTo>
                    <a:pt x="1614" y="19385"/>
                    <a:pt x="4494" y="19662"/>
                    <a:pt x="7374" y="19800"/>
                  </a:cubicBezTo>
                  <a:cubicBezTo>
                    <a:pt x="10254" y="19938"/>
                    <a:pt x="13134" y="19938"/>
                    <a:pt x="15774" y="19800"/>
                  </a:cubicBezTo>
                  <a:cubicBezTo>
                    <a:pt x="18414" y="19662"/>
                    <a:pt x="20814" y="19385"/>
                    <a:pt x="20934" y="19662"/>
                  </a:cubicBezTo>
                  <a:cubicBezTo>
                    <a:pt x="21054" y="19938"/>
                    <a:pt x="18894" y="20769"/>
                    <a:pt x="167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6" name="Drawing"/>
          <p:cNvGrpSpPr/>
          <p:nvPr/>
        </p:nvGrpSpPr>
        <p:grpSpPr>
          <a:xfrm>
            <a:off x="1354414" y="653112"/>
            <a:ext cx="11511540" cy="4411194"/>
            <a:chOff x="0" y="-44450"/>
            <a:chExt cx="11511539" cy="4411192"/>
          </a:xfrm>
        </p:grpSpPr>
        <p:pic>
          <p:nvPicPr>
            <p:cNvPr id="2981" name="Line Shape" descr="Line Shape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570266" y="980967"/>
              <a:ext cx="207487" cy="472560"/>
            </a:xfrm>
            <a:prstGeom prst="rect">
              <a:avLst/>
            </a:prstGeom>
            <a:effectLst/>
          </p:spPr>
        </p:pic>
        <p:pic>
          <p:nvPicPr>
            <p:cNvPr id="2983" name="Line Shape" descr="Line Shape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849292" y="1030249"/>
              <a:ext cx="647236" cy="357106"/>
            </a:xfrm>
            <a:prstGeom prst="rect">
              <a:avLst/>
            </a:prstGeom>
            <a:effectLst/>
          </p:spPr>
        </p:pic>
        <p:pic>
          <p:nvPicPr>
            <p:cNvPr id="2985" name="Line Shape" descr="Line Shape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527807" y="815439"/>
              <a:ext cx="240366" cy="231058"/>
            </a:xfrm>
            <a:prstGeom prst="rect">
              <a:avLst/>
            </a:prstGeom>
            <a:effectLst/>
          </p:spPr>
        </p:pic>
        <p:pic>
          <p:nvPicPr>
            <p:cNvPr id="2987" name="Line Shape" descr="Line Shape"/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547894" y="827503"/>
              <a:ext cx="255276" cy="619048"/>
            </a:xfrm>
            <a:prstGeom prst="rect">
              <a:avLst/>
            </a:prstGeom>
            <a:effectLst/>
          </p:spPr>
        </p:pic>
        <p:pic>
          <p:nvPicPr>
            <p:cNvPr id="2989" name="Line Shape" descr="Line Shape"/>
            <p:cNvPicPr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651489" y="1084258"/>
              <a:ext cx="307262" cy="313850"/>
            </a:xfrm>
            <a:prstGeom prst="rect">
              <a:avLst/>
            </a:prstGeom>
            <a:effectLst/>
          </p:spPr>
        </p:pic>
        <p:pic>
          <p:nvPicPr>
            <p:cNvPr id="2991" name="Line Shape" descr="Line Shape"/>
            <p:cNvPicPr>
              <a:picLocks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67685" y="830945"/>
              <a:ext cx="293654" cy="487449"/>
            </a:xfrm>
            <a:prstGeom prst="rect">
              <a:avLst/>
            </a:prstGeom>
            <a:effectLst/>
          </p:spPr>
        </p:pic>
        <p:pic>
          <p:nvPicPr>
            <p:cNvPr id="2993" name="Line Shape" descr="Line Shape"/>
            <p:cNvPicPr>
              <a:picLocks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46990" y="880634"/>
              <a:ext cx="624694" cy="491863"/>
            </a:xfrm>
            <a:prstGeom prst="rect">
              <a:avLst/>
            </a:prstGeom>
            <a:effectLst/>
          </p:spPr>
        </p:pic>
        <p:pic>
          <p:nvPicPr>
            <p:cNvPr id="2995" name="Line Shape" descr="Line Shape"/>
            <p:cNvPicPr>
              <a:picLocks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839950" y="968828"/>
              <a:ext cx="313826" cy="301880"/>
            </a:xfrm>
            <a:prstGeom prst="rect">
              <a:avLst/>
            </a:prstGeom>
            <a:effectLst/>
          </p:spPr>
        </p:pic>
        <p:pic>
          <p:nvPicPr>
            <p:cNvPr id="2997" name="Line Shape" descr="Line Shape"/>
            <p:cNvPicPr>
              <a:picLocks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089469" y="987942"/>
              <a:ext cx="150680" cy="301755"/>
            </a:xfrm>
            <a:prstGeom prst="rect">
              <a:avLst/>
            </a:prstGeom>
            <a:effectLst/>
          </p:spPr>
        </p:pic>
        <p:pic>
          <p:nvPicPr>
            <p:cNvPr id="2999" name="Line Shape" descr="Line Shape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170287" y="879526"/>
              <a:ext cx="369180" cy="435028"/>
            </a:xfrm>
            <a:prstGeom prst="rect">
              <a:avLst/>
            </a:prstGeom>
            <a:effectLst/>
          </p:spPr>
        </p:pic>
        <p:pic>
          <p:nvPicPr>
            <p:cNvPr id="3001" name="Line Shape" descr="Line Shape"/>
            <p:cNvPicPr>
              <a:picLocks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519569" y="918186"/>
              <a:ext cx="476234" cy="428672"/>
            </a:xfrm>
            <a:prstGeom prst="rect">
              <a:avLst/>
            </a:prstGeom>
            <a:effectLst/>
          </p:spPr>
        </p:pic>
        <p:pic>
          <p:nvPicPr>
            <p:cNvPr id="3003" name="Line Shape" descr="Line Shape"/>
            <p:cNvPicPr>
              <a:picLocks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6732390" y="992233"/>
              <a:ext cx="133081" cy="349684"/>
            </a:xfrm>
            <a:prstGeom prst="rect">
              <a:avLst/>
            </a:prstGeom>
            <a:effectLst/>
          </p:spPr>
        </p:pic>
        <p:pic>
          <p:nvPicPr>
            <p:cNvPr id="3005" name="Line Shape" descr="Line Shape"/>
            <p:cNvPicPr>
              <a:picLocks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414766" y="828012"/>
              <a:ext cx="668264" cy="635926"/>
            </a:xfrm>
            <a:prstGeom prst="rect">
              <a:avLst/>
            </a:prstGeom>
            <a:effectLst/>
          </p:spPr>
        </p:pic>
        <p:pic>
          <p:nvPicPr>
            <p:cNvPr id="3007" name="Line Shape" descr="Line Shape"/>
            <p:cNvPicPr>
              <a:picLocks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7232310" y="918186"/>
              <a:ext cx="412121" cy="494708"/>
            </a:xfrm>
            <a:prstGeom prst="rect">
              <a:avLst/>
            </a:prstGeom>
            <a:effectLst/>
          </p:spPr>
        </p:pic>
        <p:pic>
          <p:nvPicPr>
            <p:cNvPr id="3009" name="Line Shape" descr="Line Shape"/>
            <p:cNvPicPr>
              <a:picLocks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606669" y="849526"/>
              <a:ext cx="367926" cy="556329"/>
            </a:xfrm>
            <a:prstGeom prst="rect">
              <a:avLst/>
            </a:prstGeom>
            <a:effectLst/>
          </p:spPr>
        </p:pic>
        <p:pic>
          <p:nvPicPr>
            <p:cNvPr id="3011" name="Line Shape" descr="Line Shape"/>
            <p:cNvPicPr>
              <a:picLocks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7890424" y="1062349"/>
              <a:ext cx="342269" cy="299456"/>
            </a:xfrm>
            <a:prstGeom prst="rect">
              <a:avLst/>
            </a:prstGeom>
            <a:effectLst/>
          </p:spPr>
        </p:pic>
        <p:pic>
          <p:nvPicPr>
            <p:cNvPr id="3013" name="Line Shape" descr="Line Shape"/>
            <p:cNvPicPr>
              <a:picLocks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8136817" y="841454"/>
              <a:ext cx="158657" cy="510124"/>
            </a:xfrm>
            <a:prstGeom prst="rect">
              <a:avLst/>
            </a:prstGeom>
            <a:effectLst/>
          </p:spPr>
        </p:pic>
        <p:pic>
          <p:nvPicPr>
            <p:cNvPr id="3015" name="Line Shape" descr="Line Shape"/>
            <p:cNvPicPr>
              <a:picLocks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060085" y="1099552"/>
              <a:ext cx="388852" cy="158658"/>
            </a:xfrm>
            <a:prstGeom prst="rect">
              <a:avLst/>
            </a:prstGeom>
            <a:effectLst/>
          </p:spPr>
        </p:pic>
        <p:pic>
          <p:nvPicPr>
            <p:cNvPr id="3017" name="Line Shape" descr="Line Shape"/>
            <p:cNvPicPr>
              <a:picLocks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634080" y="783779"/>
              <a:ext cx="249820" cy="339420"/>
            </a:xfrm>
            <a:prstGeom prst="rect">
              <a:avLst/>
            </a:prstGeom>
            <a:effectLst/>
          </p:spPr>
        </p:pic>
        <p:pic>
          <p:nvPicPr>
            <p:cNvPr id="3019" name="Line Shape" descr="Line Shape"/>
            <p:cNvPicPr>
              <a:picLocks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8737592" y="729844"/>
              <a:ext cx="248469" cy="614760"/>
            </a:xfrm>
            <a:prstGeom prst="rect">
              <a:avLst/>
            </a:prstGeom>
            <a:effectLst/>
          </p:spPr>
        </p:pic>
        <p:pic>
          <p:nvPicPr>
            <p:cNvPr id="3021" name="Line Shape" descr="Line Shape"/>
            <p:cNvPicPr>
              <a:picLocks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8891997" y="1057699"/>
              <a:ext cx="258620" cy="257800"/>
            </a:xfrm>
            <a:prstGeom prst="rect">
              <a:avLst/>
            </a:prstGeom>
            <a:effectLst/>
          </p:spPr>
        </p:pic>
        <p:pic>
          <p:nvPicPr>
            <p:cNvPr id="3023" name="Line Shape" descr="Line Shape"/>
            <p:cNvPicPr>
              <a:picLocks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258730" y="992593"/>
              <a:ext cx="299195" cy="329068"/>
            </a:xfrm>
            <a:prstGeom prst="rect">
              <a:avLst/>
            </a:prstGeom>
            <a:effectLst/>
          </p:spPr>
        </p:pic>
        <p:pic>
          <p:nvPicPr>
            <p:cNvPr id="3025" name="Line Shape" descr="Line Shape"/>
            <p:cNvPicPr>
              <a:picLocks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451572" y="742456"/>
              <a:ext cx="329710" cy="541038"/>
            </a:xfrm>
            <a:prstGeom prst="rect">
              <a:avLst/>
            </a:prstGeom>
            <a:effectLst/>
          </p:spPr>
        </p:pic>
        <p:pic>
          <p:nvPicPr>
            <p:cNvPr id="3027" name="Line Shape" descr="Line Shape"/>
            <p:cNvPicPr>
              <a:picLocks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9888390" y="906980"/>
              <a:ext cx="295851" cy="344852"/>
            </a:xfrm>
            <a:prstGeom prst="rect">
              <a:avLst/>
            </a:prstGeom>
            <a:effectLst/>
          </p:spPr>
        </p:pic>
        <p:pic>
          <p:nvPicPr>
            <p:cNvPr id="3029" name="Line Shape" descr="Line Shape"/>
            <p:cNvPicPr>
              <a:picLocks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10069065" y="778673"/>
              <a:ext cx="221438" cy="449074"/>
            </a:xfrm>
            <a:prstGeom prst="rect">
              <a:avLst/>
            </a:prstGeom>
            <a:effectLst/>
          </p:spPr>
        </p:pic>
        <p:pic>
          <p:nvPicPr>
            <p:cNvPr id="3031" name="Line Shape" descr="Line Shape"/>
            <p:cNvPicPr>
              <a:picLocks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10034186" y="875089"/>
              <a:ext cx="565730" cy="394389"/>
            </a:xfrm>
            <a:prstGeom prst="rect">
              <a:avLst/>
            </a:prstGeom>
            <a:effectLst/>
          </p:spPr>
        </p:pic>
        <p:pic>
          <p:nvPicPr>
            <p:cNvPr id="3033" name="Line Shape" descr="Line Shape"/>
            <p:cNvPicPr>
              <a:picLocks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10488765" y="713354"/>
              <a:ext cx="666715" cy="538550"/>
            </a:xfrm>
            <a:prstGeom prst="rect">
              <a:avLst/>
            </a:prstGeom>
            <a:effectLst/>
          </p:spPr>
        </p:pic>
        <p:pic>
          <p:nvPicPr>
            <p:cNvPr id="3035" name="Line Shape" descr="Line Shape"/>
            <p:cNvPicPr>
              <a:picLocks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11009235" y="708917"/>
              <a:ext cx="502305" cy="521390"/>
            </a:xfrm>
            <a:prstGeom prst="rect">
              <a:avLst/>
            </a:prstGeom>
            <a:effectLst/>
          </p:spPr>
        </p:pic>
        <p:pic>
          <p:nvPicPr>
            <p:cNvPr id="3037" name="Line Shape" descr="Line Shape"/>
            <p:cNvPicPr>
              <a:picLocks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6999789" y="1712164"/>
              <a:ext cx="412996" cy="438293"/>
            </a:xfrm>
            <a:prstGeom prst="rect">
              <a:avLst/>
            </a:prstGeom>
            <a:effectLst/>
          </p:spPr>
        </p:pic>
        <p:pic>
          <p:nvPicPr>
            <p:cNvPr id="3039" name="Line Shape" descr="Line Shape"/>
            <p:cNvPicPr>
              <a:picLocks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7384303" y="1776188"/>
              <a:ext cx="219547" cy="333048"/>
            </a:xfrm>
            <a:prstGeom prst="rect">
              <a:avLst/>
            </a:prstGeom>
            <a:effectLst/>
          </p:spPr>
        </p:pic>
        <p:pic>
          <p:nvPicPr>
            <p:cNvPr id="3041" name="Line Shape" descr="Line Shape"/>
            <p:cNvPicPr>
              <a:picLocks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7559113" y="1825017"/>
              <a:ext cx="262018" cy="320718"/>
            </a:xfrm>
            <a:prstGeom prst="rect">
              <a:avLst/>
            </a:prstGeom>
            <a:effectLst/>
          </p:spPr>
        </p:pic>
        <p:pic>
          <p:nvPicPr>
            <p:cNvPr id="3043" name="Line Shape" descr="Line Shape"/>
            <p:cNvPicPr>
              <a:picLocks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7774084" y="1758650"/>
              <a:ext cx="193535" cy="362503"/>
            </a:xfrm>
            <a:prstGeom prst="rect">
              <a:avLst/>
            </a:prstGeom>
            <a:effectLst/>
          </p:spPr>
        </p:pic>
        <p:pic>
          <p:nvPicPr>
            <p:cNvPr id="3045" name="Line Shape" descr="Line Shape"/>
            <p:cNvPicPr>
              <a:picLocks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7880713" y="1571208"/>
              <a:ext cx="386859" cy="511348"/>
            </a:xfrm>
            <a:prstGeom prst="rect">
              <a:avLst/>
            </a:prstGeom>
            <a:effectLst/>
          </p:spPr>
        </p:pic>
        <p:pic>
          <p:nvPicPr>
            <p:cNvPr id="3047" name="Line Shape" descr="Line Shape"/>
            <p:cNvPicPr>
              <a:picLocks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6427788" y="153192"/>
              <a:ext cx="172609" cy="484187"/>
            </a:xfrm>
            <a:prstGeom prst="rect">
              <a:avLst/>
            </a:prstGeom>
            <a:effectLst/>
          </p:spPr>
        </p:pic>
        <p:pic>
          <p:nvPicPr>
            <p:cNvPr id="3049" name="Line Shape" descr="Line Shape"/>
            <p:cNvPicPr>
              <a:picLocks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6414510" y="-17881"/>
              <a:ext cx="430034" cy="652700"/>
            </a:xfrm>
            <a:prstGeom prst="rect">
              <a:avLst/>
            </a:prstGeom>
            <a:effectLst/>
          </p:spPr>
        </p:pic>
        <p:pic>
          <p:nvPicPr>
            <p:cNvPr id="3051" name="Line Shape" descr="Line Shape"/>
            <p:cNvPicPr>
              <a:picLocks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6773804" y="280752"/>
              <a:ext cx="278761" cy="378793"/>
            </a:xfrm>
            <a:prstGeom prst="rect">
              <a:avLst/>
            </a:prstGeom>
            <a:effectLst/>
          </p:spPr>
        </p:pic>
        <p:pic>
          <p:nvPicPr>
            <p:cNvPr id="3053" name="Line Shape" descr="Line Shape"/>
            <p:cNvPicPr>
              <a:picLocks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7022157" y="268787"/>
              <a:ext cx="295987" cy="364944"/>
            </a:xfrm>
            <a:prstGeom prst="rect">
              <a:avLst/>
            </a:prstGeom>
            <a:effectLst/>
          </p:spPr>
        </p:pic>
        <p:pic>
          <p:nvPicPr>
            <p:cNvPr id="3055" name="Line Shape" descr="Line Shape"/>
            <p:cNvPicPr>
              <a:picLocks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7229985" y="240517"/>
              <a:ext cx="312121" cy="380585"/>
            </a:xfrm>
            <a:prstGeom prst="rect">
              <a:avLst/>
            </a:prstGeom>
            <a:effectLst/>
          </p:spPr>
        </p:pic>
        <p:pic>
          <p:nvPicPr>
            <p:cNvPr id="3057" name="Line Shape" descr="Line Shape"/>
            <p:cNvPicPr>
              <a:picLocks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7465270" y="243994"/>
              <a:ext cx="307032" cy="394622"/>
            </a:xfrm>
            <a:prstGeom prst="rect">
              <a:avLst/>
            </a:prstGeom>
            <a:effectLst/>
          </p:spPr>
        </p:pic>
        <p:pic>
          <p:nvPicPr>
            <p:cNvPr id="3059" name="Line Shape" descr="Line Shape"/>
            <p:cNvPicPr>
              <a:picLocks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718834" y="313186"/>
              <a:ext cx="276687" cy="357796"/>
            </a:xfrm>
            <a:prstGeom prst="rect">
              <a:avLst/>
            </a:prstGeom>
            <a:effectLst/>
          </p:spPr>
        </p:pic>
        <p:pic>
          <p:nvPicPr>
            <p:cNvPr id="3061" name="Line Shape" descr="Line Shape"/>
            <p:cNvPicPr>
              <a:picLocks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7957359" y="120109"/>
              <a:ext cx="519481" cy="649807"/>
            </a:xfrm>
            <a:prstGeom prst="rect">
              <a:avLst/>
            </a:prstGeom>
            <a:effectLst/>
          </p:spPr>
        </p:pic>
        <p:pic>
          <p:nvPicPr>
            <p:cNvPr id="3063" name="Line Shape" descr="Line Shape"/>
            <p:cNvPicPr>
              <a:picLocks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8706867" y="-22484"/>
              <a:ext cx="391439" cy="567835"/>
            </a:xfrm>
            <a:prstGeom prst="rect">
              <a:avLst/>
            </a:prstGeom>
            <a:effectLst/>
          </p:spPr>
        </p:pic>
        <p:pic>
          <p:nvPicPr>
            <p:cNvPr id="3065" name="Line Shape" descr="Line Shape"/>
            <p:cNvPicPr>
              <a:picLocks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8914798" y="241550"/>
              <a:ext cx="175897" cy="360335"/>
            </a:xfrm>
            <a:prstGeom prst="rect">
              <a:avLst/>
            </a:prstGeom>
            <a:effectLst/>
          </p:spPr>
        </p:pic>
        <p:pic>
          <p:nvPicPr>
            <p:cNvPr id="3067" name="Line Shape" descr="Line Shape"/>
            <p:cNvPicPr>
              <a:picLocks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9092477" y="225757"/>
              <a:ext cx="549293" cy="363095"/>
            </a:xfrm>
            <a:prstGeom prst="rect">
              <a:avLst/>
            </a:prstGeom>
            <a:effectLst/>
          </p:spPr>
        </p:pic>
        <p:pic>
          <p:nvPicPr>
            <p:cNvPr id="3069" name="Line Shape" descr="Line Shape"/>
            <p:cNvPicPr>
              <a:picLocks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9570017" y="213648"/>
              <a:ext cx="303603" cy="309795"/>
            </a:xfrm>
            <a:prstGeom prst="rect">
              <a:avLst/>
            </a:prstGeom>
            <a:effectLst/>
          </p:spPr>
        </p:pic>
        <p:pic>
          <p:nvPicPr>
            <p:cNvPr id="3071" name="Line Shape" descr="Line Shape"/>
            <p:cNvPicPr>
              <a:picLocks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9833754" y="-44450"/>
              <a:ext cx="114943" cy="612072"/>
            </a:xfrm>
            <a:prstGeom prst="rect">
              <a:avLst/>
            </a:prstGeom>
            <a:effectLst/>
          </p:spPr>
        </p:pic>
        <p:pic>
          <p:nvPicPr>
            <p:cNvPr id="3073" name="Line Shape" descr="Line Shape"/>
            <p:cNvPicPr>
              <a:picLocks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817942" y="219381"/>
              <a:ext cx="898074" cy="355887"/>
            </a:xfrm>
            <a:prstGeom prst="rect">
              <a:avLst/>
            </a:prstGeom>
            <a:effectLst/>
          </p:spPr>
        </p:pic>
        <p:pic>
          <p:nvPicPr>
            <p:cNvPr id="3075" name="Line Shape" descr="Line Shape"/>
            <p:cNvPicPr>
              <a:picLocks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10623530" y="164818"/>
              <a:ext cx="300205" cy="411757"/>
            </a:xfrm>
            <a:prstGeom prst="rect">
              <a:avLst/>
            </a:prstGeom>
            <a:effectLst/>
          </p:spPr>
        </p:pic>
        <p:pic>
          <p:nvPicPr>
            <p:cNvPr id="3077" name="Line Shape" descr="Line Shape"/>
            <p:cNvPicPr>
              <a:picLocks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11010774" y="162626"/>
              <a:ext cx="144706" cy="139923"/>
            </a:xfrm>
            <a:prstGeom prst="rect">
              <a:avLst/>
            </a:prstGeom>
            <a:effectLst/>
          </p:spPr>
        </p:pic>
        <p:pic>
          <p:nvPicPr>
            <p:cNvPr id="3079" name="Line Line" descr="Line Line"/>
            <p:cNvPicPr>
              <a:picLocks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11043057" y="388038"/>
              <a:ext cx="177801" cy="88901"/>
            </a:xfrm>
            <a:prstGeom prst="rect">
              <a:avLst/>
            </a:prstGeom>
            <a:effectLst/>
          </p:spPr>
        </p:pic>
        <p:pic>
          <p:nvPicPr>
            <p:cNvPr id="3081" name="Line Shape" descr="Line Shape"/>
            <p:cNvPicPr>
              <a:picLocks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8507527" y="1594522"/>
              <a:ext cx="380875" cy="500763"/>
            </a:xfrm>
            <a:prstGeom prst="rect">
              <a:avLst/>
            </a:prstGeom>
            <a:effectLst/>
          </p:spPr>
        </p:pic>
        <p:pic>
          <p:nvPicPr>
            <p:cNvPr id="3083" name="Line Shape" descr="Line Shape"/>
            <p:cNvPicPr>
              <a:picLocks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8843692" y="1664362"/>
              <a:ext cx="344663" cy="403020"/>
            </a:xfrm>
            <a:prstGeom prst="rect">
              <a:avLst/>
            </a:prstGeom>
            <a:effectLst/>
          </p:spPr>
        </p:pic>
        <p:pic>
          <p:nvPicPr>
            <p:cNvPr id="3085" name="Line Shape" descr="Line Shape"/>
            <p:cNvPicPr>
              <a:picLocks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9113404" y="1752936"/>
              <a:ext cx="681829" cy="329728"/>
            </a:xfrm>
            <a:prstGeom prst="rect">
              <a:avLst/>
            </a:prstGeom>
            <a:effectLst/>
          </p:spPr>
        </p:pic>
        <p:pic>
          <p:nvPicPr>
            <p:cNvPr id="3087" name="Line Shape" descr="Line Shape"/>
            <p:cNvPicPr>
              <a:picLocks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9971407" y="1527148"/>
              <a:ext cx="395828" cy="547210"/>
            </a:xfrm>
            <a:prstGeom prst="rect">
              <a:avLst/>
            </a:prstGeom>
            <a:effectLst/>
          </p:spPr>
        </p:pic>
        <p:pic>
          <p:nvPicPr>
            <p:cNvPr id="3089" name="Line Shape" descr="Line Shape"/>
            <p:cNvPicPr>
              <a:picLocks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10327163" y="1769212"/>
              <a:ext cx="186560" cy="333048"/>
            </a:xfrm>
            <a:prstGeom prst="rect">
              <a:avLst/>
            </a:prstGeom>
            <a:effectLst/>
          </p:spPr>
        </p:pic>
        <p:pic>
          <p:nvPicPr>
            <p:cNvPr id="3091" name="Line Shape" descr="Line Shape"/>
            <p:cNvPicPr>
              <a:picLocks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10417846" y="1704580"/>
              <a:ext cx="416607" cy="551135"/>
            </a:xfrm>
            <a:prstGeom prst="rect">
              <a:avLst/>
            </a:prstGeom>
            <a:effectLst/>
          </p:spPr>
        </p:pic>
        <p:pic>
          <p:nvPicPr>
            <p:cNvPr id="3093" name="Line Shape" descr="Line Shape"/>
            <p:cNvPicPr>
              <a:picLocks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10745700" y="1490309"/>
              <a:ext cx="381878" cy="625903"/>
            </a:xfrm>
            <a:prstGeom prst="rect">
              <a:avLst/>
            </a:prstGeom>
            <a:effectLst/>
          </p:spPr>
        </p:pic>
        <p:pic>
          <p:nvPicPr>
            <p:cNvPr id="3095" name="Line Shape" descr="Line Shape"/>
            <p:cNvPicPr>
              <a:picLocks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6947652" y="2374851"/>
              <a:ext cx="329229" cy="445899"/>
            </a:xfrm>
            <a:prstGeom prst="rect">
              <a:avLst/>
            </a:prstGeom>
            <a:effectLst/>
          </p:spPr>
        </p:pic>
        <p:pic>
          <p:nvPicPr>
            <p:cNvPr id="3097" name="Line Shape" descr="Line Shape"/>
            <p:cNvPicPr>
              <a:picLocks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7262538" y="2488735"/>
              <a:ext cx="536913" cy="351034"/>
            </a:xfrm>
            <a:prstGeom prst="rect">
              <a:avLst/>
            </a:prstGeom>
            <a:effectLst/>
          </p:spPr>
        </p:pic>
        <p:pic>
          <p:nvPicPr>
            <p:cNvPr id="3099" name="Line Shape" descr="Line Shape"/>
            <p:cNvPicPr>
              <a:picLocks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7704327" y="2472623"/>
              <a:ext cx="500464" cy="370297"/>
            </a:xfrm>
            <a:prstGeom prst="rect">
              <a:avLst/>
            </a:prstGeom>
            <a:effectLst/>
          </p:spPr>
        </p:pic>
        <p:pic>
          <p:nvPicPr>
            <p:cNvPr id="3101" name="Line Shape" descr="Line Shape"/>
            <p:cNvPicPr>
              <a:picLocks/>
            </p:cNvPicPr>
            <p:nvPr/>
          </p:nvPicPr>
          <p:blipFill>
            <a:blip r:embed="rId62"/>
            <a:stretch>
              <a:fillRect/>
            </a:stretch>
          </p:blipFill>
          <p:spPr>
            <a:xfrm>
              <a:off x="8178164" y="2498067"/>
              <a:ext cx="316927" cy="315707"/>
            </a:xfrm>
            <a:prstGeom prst="rect">
              <a:avLst/>
            </a:prstGeom>
            <a:effectLst/>
          </p:spPr>
        </p:pic>
        <p:pic>
          <p:nvPicPr>
            <p:cNvPr id="3103" name="Line Shape" descr="Line Shape"/>
            <p:cNvPicPr>
              <a:picLocks/>
            </p:cNvPicPr>
            <p:nvPr/>
          </p:nvPicPr>
          <p:blipFill>
            <a:blip r:embed="rId63"/>
            <a:stretch>
              <a:fillRect/>
            </a:stretch>
          </p:blipFill>
          <p:spPr>
            <a:xfrm>
              <a:off x="8799501" y="2455217"/>
              <a:ext cx="326073" cy="339956"/>
            </a:xfrm>
            <a:prstGeom prst="rect">
              <a:avLst/>
            </a:prstGeom>
            <a:effectLst/>
          </p:spPr>
        </p:pic>
        <p:pic>
          <p:nvPicPr>
            <p:cNvPr id="3105" name="Line Shape" descr="Line Shape"/>
            <p:cNvPicPr>
              <a:picLocks/>
            </p:cNvPicPr>
            <p:nvPr/>
          </p:nvPicPr>
          <p:blipFill>
            <a:blip r:embed="rId64"/>
            <a:stretch>
              <a:fillRect/>
            </a:stretch>
          </p:blipFill>
          <p:spPr>
            <a:xfrm>
              <a:off x="9147210" y="2466775"/>
              <a:ext cx="302628" cy="345091"/>
            </a:xfrm>
            <a:prstGeom prst="rect">
              <a:avLst/>
            </a:prstGeom>
            <a:effectLst/>
          </p:spPr>
        </p:pic>
        <p:pic>
          <p:nvPicPr>
            <p:cNvPr id="3107" name="Line Shape" descr="Line Shape"/>
            <p:cNvPicPr>
              <a:picLocks/>
            </p:cNvPicPr>
            <p:nvPr/>
          </p:nvPicPr>
          <p:blipFill>
            <a:blip r:embed="rId65"/>
            <a:stretch>
              <a:fillRect/>
            </a:stretch>
          </p:blipFill>
          <p:spPr>
            <a:xfrm>
              <a:off x="9710983" y="2445968"/>
              <a:ext cx="405129" cy="299799"/>
            </a:xfrm>
            <a:prstGeom prst="rect">
              <a:avLst/>
            </a:prstGeom>
            <a:effectLst/>
          </p:spPr>
        </p:pic>
        <p:pic>
          <p:nvPicPr>
            <p:cNvPr id="3109" name="Line Shape" descr="Line Shape"/>
            <p:cNvPicPr>
              <a:picLocks/>
            </p:cNvPicPr>
            <p:nvPr/>
          </p:nvPicPr>
          <p:blipFill>
            <a:blip r:embed="rId66"/>
            <a:stretch>
              <a:fillRect/>
            </a:stretch>
          </p:blipFill>
          <p:spPr>
            <a:xfrm>
              <a:off x="10039264" y="2422596"/>
              <a:ext cx="293093" cy="357543"/>
            </a:xfrm>
            <a:prstGeom prst="rect">
              <a:avLst/>
            </a:prstGeom>
            <a:effectLst/>
          </p:spPr>
        </p:pic>
        <p:pic>
          <p:nvPicPr>
            <p:cNvPr id="3111" name="Line Shape" descr="Line Shape"/>
            <p:cNvPicPr>
              <a:picLocks/>
            </p:cNvPicPr>
            <p:nvPr/>
          </p:nvPicPr>
          <p:blipFill>
            <a:blip r:embed="rId67"/>
            <a:stretch>
              <a:fillRect/>
            </a:stretch>
          </p:blipFill>
          <p:spPr>
            <a:xfrm>
              <a:off x="10306236" y="2341846"/>
              <a:ext cx="222036" cy="409148"/>
            </a:xfrm>
            <a:prstGeom prst="rect">
              <a:avLst/>
            </a:prstGeom>
            <a:effectLst/>
          </p:spPr>
        </p:pic>
        <p:pic>
          <p:nvPicPr>
            <p:cNvPr id="3113" name="Line Shape" descr="Line Shape"/>
            <p:cNvPicPr>
              <a:picLocks/>
            </p:cNvPicPr>
            <p:nvPr/>
          </p:nvPicPr>
          <p:blipFill>
            <a:blip r:embed="rId68"/>
            <a:stretch>
              <a:fillRect/>
            </a:stretch>
          </p:blipFill>
          <p:spPr>
            <a:xfrm>
              <a:off x="10550384" y="2243500"/>
              <a:ext cx="186059" cy="493542"/>
            </a:xfrm>
            <a:prstGeom prst="rect">
              <a:avLst/>
            </a:prstGeom>
            <a:effectLst/>
          </p:spPr>
        </p:pic>
        <p:pic>
          <p:nvPicPr>
            <p:cNvPr id="3115" name="Line Shape" descr="Line Shape"/>
            <p:cNvPicPr>
              <a:picLocks/>
            </p:cNvPicPr>
            <p:nvPr/>
          </p:nvPicPr>
          <p:blipFill>
            <a:blip r:embed="rId69"/>
            <a:stretch>
              <a:fillRect/>
            </a:stretch>
          </p:blipFill>
          <p:spPr>
            <a:xfrm>
              <a:off x="10389944" y="2437333"/>
              <a:ext cx="912024" cy="373012"/>
            </a:xfrm>
            <a:prstGeom prst="rect">
              <a:avLst/>
            </a:prstGeom>
            <a:effectLst/>
          </p:spPr>
        </p:pic>
        <p:pic>
          <p:nvPicPr>
            <p:cNvPr id="3117" name="Line Shape" descr="Line Shape"/>
            <p:cNvPicPr>
              <a:picLocks/>
            </p:cNvPicPr>
            <p:nvPr/>
          </p:nvPicPr>
          <p:blipFill>
            <a:blip r:embed="rId70"/>
            <a:stretch>
              <a:fillRect/>
            </a:stretch>
          </p:blipFill>
          <p:spPr>
            <a:xfrm>
              <a:off x="6965616" y="3122484"/>
              <a:ext cx="395789" cy="458458"/>
            </a:xfrm>
            <a:prstGeom prst="rect">
              <a:avLst/>
            </a:prstGeom>
            <a:effectLst/>
          </p:spPr>
        </p:pic>
        <p:pic>
          <p:nvPicPr>
            <p:cNvPr id="3119" name="Line Shape" descr="Line Shape"/>
            <p:cNvPicPr>
              <a:picLocks/>
            </p:cNvPicPr>
            <p:nvPr/>
          </p:nvPicPr>
          <p:blipFill>
            <a:blip r:embed="rId71"/>
            <a:stretch>
              <a:fillRect/>
            </a:stretch>
          </p:blipFill>
          <p:spPr>
            <a:xfrm>
              <a:off x="7266205" y="2948678"/>
              <a:ext cx="1210635" cy="576157"/>
            </a:xfrm>
            <a:prstGeom prst="rect">
              <a:avLst/>
            </a:prstGeom>
            <a:effectLst/>
          </p:spPr>
        </p:pic>
        <p:pic>
          <p:nvPicPr>
            <p:cNvPr id="3121" name="Line Shape" descr="Line Shape"/>
            <p:cNvPicPr>
              <a:picLocks/>
            </p:cNvPicPr>
            <p:nvPr/>
          </p:nvPicPr>
          <p:blipFill>
            <a:blip r:embed="rId72"/>
            <a:stretch>
              <a:fillRect/>
            </a:stretch>
          </p:blipFill>
          <p:spPr>
            <a:xfrm>
              <a:off x="8680915" y="3080630"/>
              <a:ext cx="123780" cy="500463"/>
            </a:xfrm>
            <a:prstGeom prst="rect">
              <a:avLst/>
            </a:prstGeom>
            <a:effectLst/>
          </p:spPr>
        </p:pic>
        <p:pic>
          <p:nvPicPr>
            <p:cNvPr id="3123" name="Line Shape" descr="Line Shape"/>
            <p:cNvPicPr>
              <a:picLocks/>
            </p:cNvPicPr>
            <p:nvPr/>
          </p:nvPicPr>
          <p:blipFill>
            <a:blip r:embed="rId73"/>
            <a:stretch>
              <a:fillRect/>
            </a:stretch>
          </p:blipFill>
          <p:spPr>
            <a:xfrm>
              <a:off x="8597208" y="3040668"/>
              <a:ext cx="1205001" cy="819450"/>
            </a:xfrm>
            <a:prstGeom prst="rect">
              <a:avLst/>
            </a:prstGeom>
            <a:effectLst/>
          </p:spPr>
        </p:pic>
        <p:pic>
          <p:nvPicPr>
            <p:cNvPr id="3125" name="Line Shape" descr="Line Shape"/>
            <p:cNvPicPr>
              <a:picLocks/>
            </p:cNvPicPr>
            <p:nvPr/>
          </p:nvPicPr>
          <p:blipFill>
            <a:blip r:embed="rId74"/>
            <a:stretch>
              <a:fillRect/>
            </a:stretch>
          </p:blipFill>
          <p:spPr>
            <a:xfrm>
              <a:off x="9950479" y="3059703"/>
              <a:ext cx="404445" cy="440935"/>
            </a:xfrm>
            <a:prstGeom prst="rect">
              <a:avLst/>
            </a:prstGeom>
            <a:effectLst/>
          </p:spPr>
        </p:pic>
        <p:pic>
          <p:nvPicPr>
            <p:cNvPr id="3127" name="Line Shape" descr="Line Shape"/>
            <p:cNvPicPr>
              <a:picLocks/>
            </p:cNvPicPr>
            <p:nvPr/>
          </p:nvPicPr>
          <p:blipFill>
            <a:blip r:embed="rId75"/>
            <a:stretch>
              <a:fillRect/>
            </a:stretch>
          </p:blipFill>
          <p:spPr>
            <a:xfrm>
              <a:off x="10313212" y="3102406"/>
              <a:ext cx="598122" cy="431982"/>
            </a:xfrm>
            <a:prstGeom prst="rect">
              <a:avLst/>
            </a:prstGeom>
            <a:effectLst/>
          </p:spPr>
        </p:pic>
        <p:pic>
          <p:nvPicPr>
            <p:cNvPr id="3129" name="Line Shape" descr="Line Shape"/>
            <p:cNvPicPr>
              <a:picLocks/>
            </p:cNvPicPr>
            <p:nvPr/>
          </p:nvPicPr>
          <p:blipFill>
            <a:blip r:embed="rId76"/>
            <a:stretch>
              <a:fillRect/>
            </a:stretch>
          </p:blipFill>
          <p:spPr>
            <a:xfrm>
              <a:off x="10941018" y="3003898"/>
              <a:ext cx="88901" cy="493488"/>
            </a:xfrm>
            <a:prstGeom prst="rect">
              <a:avLst/>
            </a:prstGeom>
            <a:effectLst/>
          </p:spPr>
        </p:pic>
        <p:pic>
          <p:nvPicPr>
            <p:cNvPr id="3131" name="Line Shape" descr="Line Shape"/>
            <p:cNvPicPr>
              <a:picLocks/>
            </p:cNvPicPr>
            <p:nvPr/>
          </p:nvPicPr>
          <p:blipFill>
            <a:blip r:embed="rId77"/>
            <a:stretch>
              <a:fillRect/>
            </a:stretch>
          </p:blipFill>
          <p:spPr>
            <a:xfrm>
              <a:off x="10780579" y="3185265"/>
              <a:ext cx="493487" cy="151681"/>
            </a:xfrm>
            <a:prstGeom prst="rect">
              <a:avLst/>
            </a:prstGeom>
            <a:effectLst/>
          </p:spPr>
        </p:pic>
        <p:pic>
          <p:nvPicPr>
            <p:cNvPr id="3133" name="Line Shape" descr="Line Shape"/>
            <p:cNvPicPr>
              <a:picLocks/>
            </p:cNvPicPr>
            <p:nvPr/>
          </p:nvPicPr>
          <p:blipFill>
            <a:blip r:embed="rId78"/>
            <a:stretch>
              <a:fillRect/>
            </a:stretch>
          </p:blipFill>
          <p:spPr>
            <a:xfrm>
              <a:off x="7156941" y="3750290"/>
              <a:ext cx="106140" cy="549293"/>
            </a:xfrm>
            <a:prstGeom prst="rect">
              <a:avLst/>
            </a:prstGeom>
            <a:effectLst/>
          </p:spPr>
        </p:pic>
        <p:pic>
          <p:nvPicPr>
            <p:cNvPr id="3135" name="Line Shape" descr="Line Shape"/>
            <p:cNvPicPr>
              <a:picLocks/>
            </p:cNvPicPr>
            <p:nvPr/>
          </p:nvPicPr>
          <p:blipFill>
            <a:blip r:embed="rId79"/>
            <a:stretch>
              <a:fillRect/>
            </a:stretch>
          </p:blipFill>
          <p:spPr>
            <a:xfrm>
              <a:off x="7048619" y="3936758"/>
              <a:ext cx="472270" cy="318316"/>
            </a:xfrm>
            <a:prstGeom prst="rect">
              <a:avLst/>
            </a:prstGeom>
            <a:effectLst/>
          </p:spPr>
        </p:pic>
        <p:pic>
          <p:nvPicPr>
            <p:cNvPr id="3137" name="Line Shape" descr="Line Shape"/>
            <p:cNvPicPr>
              <a:picLocks/>
            </p:cNvPicPr>
            <p:nvPr/>
          </p:nvPicPr>
          <p:blipFill>
            <a:blip r:embed="rId80"/>
            <a:stretch>
              <a:fillRect/>
            </a:stretch>
          </p:blipFill>
          <p:spPr>
            <a:xfrm>
              <a:off x="7754901" y="3867561"/>
              <a:ext cx="303401" cy="355290"/>
            </a:xfrm>
            <a:prstGeom prst="rect">
              <a:avLst/>
            </a:prstGeom>
            <a:effectLst/>
          </p:spPr>
        </p:pic>
        <p:pic>
          <p:nvPicPr>
            <p:cNvPr id="3139" name="Line Shape" descr="Line Shape"/>
            <p:cNvPicPr>
              <a:picLocks/>
            </p:cNvPicPr>
            <p:nvPr/>
          </p:nvPicPr>
          <p:blipFill>
            <a:blip r:embed="rId81"/>
            <a:stretch>
              <a:fillRect/>
            </a:stretch>
          </p:blipFill>
          <p:spPr>
            <a:xfrm>
              <a:off x="8024044" y="3728060"/>
              <a:ext cx="613235" cy="579598"/>
            </a:xfrm>
            <a:prstGeom prst="rect">
              <a:avLst/>
            </a:prstGeom>
            <a:effectLst/>
          </p:spPr>
        </p:pic>
        <p:pic>
          <p:nvPicPr>
            <p:cNvPr id="3141" name="Line Shape" descr="Line Shape"/>
            <p:cNvPicPr>
              <a:picLocks/>
            </p:cNvPicPr>
            <p:nvPr/>
          </p:nvPicPr>
          <p:blipFill>
            <a:blip r:embed="rId82"/>
            <a:stretch>
              <a:fillRect/>
            </a:stretch>
          </p:blipFill>
          <p:spPr>
            <a:xfrm>
              <a:off x="8631796" y="3991672"/>
              <a:ext cx="614315" cy="333320"/>
            </a:xfrm>
            <a:prstGeom prst="rect">
              <a:avLst/>
            </a:prstGeom>
            <a:effectLst/>
          </p:spPr>
        </p:pic>
        <p:pic>
          <p:nvPicPr>
            <p:cNvPr id="3143" name="Line Shape" descr="Line Shape"/>
            <p:cNvPicPr>
              <a:picLocks/>
            </p:cNvPicPr>
            <p:nvPr/>
          </p:nvPicPr>
          <p:blipFill>
            <a:blip r:embed="rId83"/>
            <a:stretch>
              <a:fillRect/>
            </a:stretch>
          </p:blipFill>
          <p:spPr>
            <a:xfrm>
              <a:off x="9225015" y="3856068"/>
              <a:ext cx="194872" cy="506295"/>
            </a:xfrm>
            <a:prstGeom prst="rect">
              <a:avLst/>
            </a:prstGeom>
            <a:effectLst/>
          </p:spPr>
        </p:pic>
        <p:pic>
          <p:nvPicPr>
            <p:cNvPr id="3145" name="Line Shape" descr="Line Shape"/>
            <p:cNvPicPr>
              <a:picLocks/>
            </p:cNvPicPr>
            <p:nvPr/>
          </p:nvPicPr>
          <p:blipFill>
            <a:blip r:embed="rId84"/>
            <a:stretch>
              <a:fillRect/>
            </a:stretch>
          </p:blipFill>
          <p:spPr>
            <a:xfrm>
              <a:off x="9630054" y="3685185"/>
              <a:ext cx="308701" cy="440007"/>
            </a:xfrm>
            <a:prstGeom prst="rect">
              <a:avLst/>
            </a:prstGeom>
            <a:effectLst/>
          </p:spPr>
        </p:pic>
        <p:pic>
          <p:nvPicPr>
            <p:cNvPr id="3147" name="Line Line" descr="Line Line"/>
            <p:cNvPicPr>
              <a:picLocks/>
            </p:cNvPicPr>
            <p:nvPr/>
          </p:nvPicPr>
          <p:blipFill>
            <a:blip r:embed="rId85"/>
            <a:stretch>
              <a:fillRect/>
            </a:stretch>
          </p:blipFill>
          <p:spPr>
            <a:xfrm>
              <a:off x="9915601" y="4182779"/>
              <a:ext cx="165632" cy="137731"/>
            </a:xfrm>
            <a:prstGeom prst="rect">
              <a:avLst/>
            </a:prstGeom>
            <a:effectLst/>
          </p:spPr>
        </p:pic>
        <p:sp>
          <p:nvSpPr>
            <p:cNvPr id="3149" name="Line"/>
            <p:cNvSpPr/>
            <p:nvPr/>
          </p:nvSpPr>
          <p:spPr>
            <a:xfrm>
              <a:off x="-1" y="2612274"/>
              <a:ext cx="856861" cy="368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389" extrusionOk="0">
                  <a:moveTo>
                    <a:pt x="673" y="5068"/>
                  </a:moveTo>
                  <a:cubicBezTo>
                    <a:pt x="791" y="3718"/>
                    <a:pt x="908" y="2368"/>
                    <a:pt x="1083" y="1423"/>
                  </a:cubicBezTo>
                  <a:cubicBezTo>
                    <a:pt x="1259" y="478"/>
                    <a:pt x="1493" y="-62"/>
                    <a:pt x="1610" y="6"/>
                  </a:cubicBezTo>
                  <a:cubicBezTo>
                    <a:pt x="1727" y="73"/>
                    <a:pt x="1727" y="748"/>
                    <a:pt x="1493" y="3043"/>
                  </a:cubicBezTo>
                  <a:cubicBezTo>
                    <a:pt x="1259" y="5338"/>
                    <a:pt x="791" y="9253"/>
                    <a:pt x="498" y="11548"/>
                  </a:cubicBezTo>
                  <a:cubicBezTo>
                    <a:pt x="205" y="13843"/>
                    <a:pt x="88" y="14518"/>
                    <a:pt x="30" y="15193"/>
                  </a:cubicBezTo>
                  <a:cubicBezTo>
                    <a:pt x="-29" y="15868"/>
                    <a:pt x="-29" y="16543"/>
                    <a:pt x="293" y="16813"/>
                  </a:cubicBezTo>
                  <a:cubicBezTo>
                    <a:pt x="615" y="17083"/>
                    <a:pt x="1259" y="16948"/>
                    <a:pt x="2108" y="15531"/>
                  </a:cubicBezTo>
                  <a:cubicBezTo>
                    <a:pt x="2956" y="14113"/>
                    <a:pt x="4010" y="11413"/>
                    <a:pt x="4625" y="9726"/>
                  </a:cubicBezTo>
                  <a:cubicBezTo>
                    <a:pt x="5239" y="8038"/>
                    <a:pt x="5415" y="7363"/>
                    <a:pt x="5591" y="7498"/>
                  </a:cubicBezTo>
                  <a:cubicBezTo>
                    <a:pt x="5766" y="7633"/>
                    <a:pt x="5942" y="8578"/>
                    <a:pt x="6059" y="10738"/>
                  </a:cubicBezTo>
                  <a:cubicBezTo>
                    <a:pt x="6176" y="12898"/>
                    <a:pt x="6234" y="16273"/>
                    <a:pt x="6264" y="18298"/>
                  </a:cubicBezTo>
                  <a:cubicBezTo>
                    <a:pt x="6293" y="20323"/>
                    <a:pt x="6293" y="20998"/>
                    <a:pt x="6469" y="21268"/>
                  </a:cubicBezTo>
                  <a:cubicBezTo>
                    <a:pt x="6644" y="21538"/>
                    <a:pt x="6995" y="21403"/>
                    <a:pt x="7405" y="20391"/>
                  </a:cubicBezTo>
                  <a:cubicBezTo>
                    <a:pt x="7815" y="19378"/>
                    <a:pt x="8283" y="17488"/>
                    <a:pt x="8488" y="15396"/>
                  </a:cubicBezTo>
                  <a:cubicBezTo>
                    <a:pt x="8693" y="13303"/>
                    <a:pt x="8634" y="11008"/>
                    <a:pt x="8400" y="9658"/>
                  </a:cubicBezTo>
                  <a:cubicBezTo>
                    <a:pt x="8166" y="8308"/>
                    <a:pt x="7756" y="7903"/>
                    <a:pt x="7493" y="8106"/>
                  </a:cubicBezTo>
                  <a:cubicBezTo>
                    <a:pt x="7230" y="8308"/>
                    <a:pt x="7112" y="9118"/>
                    <a:pt x="7230" y="9523"/>
                  </a:cubicBezTo>
                  <a:cubicBezTo>
                    <a:pt x="7347" y="9928"/>
                    <a:pt x="7698" y="9928"/>
                    <a:pt x="8166" y="9658"/>
                  </a:cubicBezTo>
                  <a:cubicBezTo>
                    <a:pt x="8634" y="9388"/>
                    <a:pt x="9220" y="8848"/>
                    <a:pt x="9659" y="8578"/>
                  </a:cubicBezTo>
                  <a:cubicBezTo>
                    <a:pt x="10098" y="8308"/>
                    <a:pt x="10391" y="8308"/>
                    <a:pt x="10625" y="8578"/>
                  </a:cubicBezTo>
                  <a:cubicBezTo>
                    <a:pt x="10859" y="8848"/>
                    <a:pt x="11034" y="9388"/>
                    <a:pt x="11239" y="10603"/>
                  </a:cubicBezTo>
                  <a:cubicBezTo>
                    <a:pt x="11444" y="11818"/>
                    <a:pt x="11678" y="13708"/>
                    <a:pt x="11795" y="14991"/>
                  </a:cubicBezTo>
                  <a:cubicBezTo>
                    <a:pt x="11912" y="16273"/>
                    <a:pt x="11912" y="16948"/>
                    <a:pt x="12030" y="16948"/>
                  </a:cubicBezTo>
                  <a:cubicBezTo>
                    <a:pt x="12147" y="16948"/>
                    <a:pt x="12381" y="16273"/>
                    <a:pt x="12703" y="15261"/>
                  </a:cubicBezTo>
                  <a:cubicBezTo>
                    <a:pt x="13025" y="14248"/>
                    <a:pt x="13434" y="12898"/>
                    <a:pt x="13727" y="11818"/>
                  </a:cubicBezTo>
                  <a:cubicBezTo>
                    <a:pt x="14020" y="10738"/>
                    <a:pt x="14195" y="9928"/>
                    <a:pt x="14430" y="9523"/>
                  </a:cubicBezTo>
                  <a:cubicBezTo>
                    <a:pt x="14664" y="9118"/>
                    <a:pt x="14956" y="9118"/>
                    <a:pt x="15308" y="9861"/>
                  </a:cubicBezTo>
                  <a:cubicBezTo>
                    <a:pt x="15659" y="10603"/>
                    <a:pt x="16069" y="12088"/>
                    <a:pt x="16303" y="13168"/>
                  </a:cubicBezTo>
                  <a:cubicBezTo>
                    <a:pt x="16537" y="14248"/>
                    <a:pt x="16595" y="14923"/>
                    <a:pt x="16654" y="15598"/>
                  </a:cubicBezTo>
                  <a:cubicBezTo>
                    <a:pt x="16712" y="16273"/>
                    <a:pt x="16771" y="16948"/>
                    <a:pt x="16917" y="17488"/>
                  </a:cubicBezTo>
                  <a:cubicBezTo>
                    <a:pt x="17064" y="18028"/>
                    <a:pt x="17298" y="18433"/>
                    <a:pt x="17561" y="18298"/>
                  </a:cubicBezTo>
                  <a:cubicBezTo>
                    <a:pt x="17825" y="18163"/>
                    <a:pt x="18117" y="17488"/>
                    <a:pt x="18410" y="16341"/>
                  </a:cubicBezTo>
                  <a:cubicBezTo>
                    <a:pt x="18703" y="15193"/>
                    <a:pt x="18995" y="13573"/>
                    <a:pt x="19200" y="12425"/>
                  </a:cubicBezTo>
                  <a:cubicBezTo>
                    <a:pt x="19405" y="11278"/>
                    <a:pt x="19522" y="10603"/>
                    <a:pt x="19669" y="10671"/>
                  </a:cubicBezTo>
                  <a:cubicBezTo>
                    <a:pt x="19815" y="10738"/>
                    <a:pt x="19991" y="11548"/>
                    <a:pt x="20166" y="13236"/>
                  </a:cubicBezTo>
                  <a:cubicBezTo>
                    <a:pt x="20342" y="14923"/>
                    <a:pt x="20517" y="17488"/>
                    <a:pt x="20751" y="18906"/>
                  </a:cubicBezTo>
                  <a:cubicBezTo>
                    <a:pt x="20986" y="20323"/>
                    <a:pt x="21278" y="20593"/>
                    <a:pt x="21571" y="208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0" name="Line"/>
            <p:cNvSpPr/>
            <p:nvPr/>
          </p:nvSpPr>
          <p:spPr>
            <a:xfrm>
              <a:off x="931098" y="2765353"/>
              <a:ext cx="145802" cy="389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5" h="21435" extrusionOk="0">
                  <a:moveTo>
                    <a:pt x="1313" y="9421"/>
                  </a:moveTo>
                  <a:cubicBezTo>
                    <a:pt x="3247" y="12105"/>
                    <a:pt x="5182" y="14789"/>
                    <a:pt x="6149" y="16578"/>
                  </a:cubicBezTo>
                  <a:cubicBezTo>
                    <a:pt x="7116" y="18368"/>
                    <a:pt x="7116" y="19262"/>
                    <a:pt x="6632" y="20029"/>
                  </a:cubicBezTo>
                  <a:cubicBezTo>
                    <a:pt x="6149" y="20796"/>
                    <a:pt x="5182" y="21435"/>
                    <a:pt x="4537" y="21435"/>
                  </a:cubicBezTo>
                  <a:cubicBezTo>
                    <a:pt x="3892" y="21435"/>
                    <a:pt x="3570" y="20796"/>
                    <a:pt x="2764" y="17856"/>
                  </a:cubicBezTo>
                  <a:cubicBezTo>
                    <a:pt x="1958" y="14917"/>
                    <a:pt x="668" y="9676"/>
                    <a:pt x="185" y="6289"/>
                  </a:cubicBezTo>
                  <a:cubicBezTo>
                    <a:pt x="-299" y="2902"/>
                    <a:pt x="23" y="1369"/>
                    <a:pt x="2925" y="602"/>
                  </a:cubicBezTo>
                  <a:cubicBezTo>
                    <a:pt x="5826" y="-165"/>
                    <a:pt x="11307" y="-165"/>
                    <a:pt x="15176" y="410"/>
                  </a:cubicBezTo>
                  <a:cubicBezTo>
                    <a:pt x="19044" y="985"/>
                    <a:pt x="21301" y="2136"/>
                    <a:pt x="19689" y="3478"/>
                  </a:cubicBezTo>
                  <a:cubicBezTo>
                    <a:pt x="18077" y="4820"/>
                    <a:pt x="12597" y="6353"/>
                    <a:pt x="7116" y="78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1" name="Line"/>
            <p:cNvSpPr/>
            <p:nvPr/>
          </p:nvSpPr>
          <p:spPr>
            <a:xfrm>
              <a:off x="1164983" y="2650737"/>
              <a:ext cx="68560" cy="303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379" extrusionOk="0">
                  <a:moveTo>
                    <a:pt x="6109" y="0"/>
                  </a:moveTo>
                  <a:cubicBezTo>
                    <a:pt x="3949" y="4418"/>
                    <a:pt x="1789" y="8836"/>
                    <a:pt x="709" y="11945"/>
                  </a:cubicBezTo>
                  <a:cubicBezTo>
                    <a:pt x="-371" y="15055"/>
                    <a:pt x="-371" y="16855"/>
                    <a:pt x="1789" y="18327"/>
                  </a:cubicBezTo>
                  <a:cubicBezTo>
                    <a:pt x="3949" y="19800"/>
                    <a:pt x="8269" y="20945"/>
                    <a:pt x="11869" y="21273"/>
                  </a:cubicBezTo>
                  <a:cubicBezTo>
                    <a:pt x="15469" y="21600"/>
                    <a:pt x="18349" y="21109"/>
                    <a:pt x="21229" y="20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2" name="Line"/>
            <p:cNvSpPr/>
            <p:nvPr/>
          </p:nvSpPr>
          <p:spPr>
            <a:xfrm>
              <a:off x="1282372" y="2768080"/>
              <a:ext cx="104635" cy="21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0" y="2191"/>
                  </a:moveTo>
                  <a:cubicBezTo>
                    <a:pt x="1440" y="1042"/>
                    <a:pt x="2880" y="-107"/>
                    <a:pt x="3600" y="8"/>
                  </a:cubicBezTo>
                  <a:cubicBezTo>
                    <a:pt x="4320" y="123"/>
                    <a:pt x="4320" y="1502"/>
                    <a:pt x="4560" y="4259"/>
                  </a:cubicBezTo>
                  <a:cubicBezTo>
                    <a:pt x="4800" y="7016"/>
                    <a:pt x="5280" y="11153"/>
                    <a:pt x="8160" y="14255"/>
                  </a:cubicBezTo>
                  <a:cubicBezTo>
                    <a:pt x="11040" y="17357"/>
                    <a:pt x="16320" y="19425"/>
                    <a:pt x="21600" y="214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3" name="Line"/>
            <p:cNvSpPr/>
            <p:nvPr/>
          </p:nvSpPr>
          <p:spPr>
            <a:xfrm>
              <a:off x="1387994" y="2736351"/>
              <a:ext cx="1149992" cy="299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0918" extrusionOk="0">
                  <a:moveTo>
                    <a:pt x="3908" y="3277"/>
                  </a:moveTo>
                  <a:cubicBezTo>
                    <a:pt x="3952" y="2302"/>
                    <a:pt x="3996" y="1328"/>
                    <a:pt x="3886" y="678"/>
                  </a:cubicBezTo>
                  <a:cubicBezTo>
                    <a:pt x="3777" y="29"/>
                    <a:pt x="3516" y="-296"/>
                    <a:pt x="2992" y="354"/>
                  </a:cubicBezTo>
                  <a:cubicBezTo>
                    <a:pt x="2468" y="1003"/>
                    <a:pt x="1683" y="2627"/>
                    <a:pt x="1137" y="4982"/>
                  </a:cubicBezTo>
                  <a:cubicBezTo>
                    <a:pt x="592" y="7337"/>
                    <a:pt x="286" y="10423"/>
                    <a:pt x="134" y="12534"/>
                  </a:cubicBezTo>
                  <a:cubicBezTo>
                    <a:pt x="-19" y="14645"/>
                    <a:pt x="-19" y="15782"/>
                    <a:pt x="25" y="16757"/>
                  </a:cubicBezTo>
                  <a:cubicBezTo>
                    <a:pt x="68" y="17731"/>
                    <a:pt x="156" y="18543"/>
                    <a:pt x="374" y="19030"/>
                  </a:cubicBezTo>
                  <a:cubicBezTo>
                    <a:pt x="592" y="19518"/>
                    <a:pt x="941" y="19680"/>
                    <a:pt x="1356" y="18706"/>
                  </a:cubicBezTo>
                  <a:cubicBezTo>
                    <a:pt x="1770" y="17731"/>
                    <a:pt x="2250" y="15620"/>
                    <a:pt x="2556" y="14077"/>
                  </a:cubicBezTo>
                  <a:cubicBezTo>
                    <a:pt x="2861" y="12534"/>
                    <a:pt x="2992" y="11560"/>
                    <a:pt x="3123" y="10504"/>
                  </a:cubicBezTo>
                  <a:cubicBezTo>
                    <a:pt x="3254" y="9448"/>
                    <a:pt x="3385" y="8312"/>
                    <a:pt x="3450" y="8230"/>
                  </a:cubicBezTo>
                  <a:cubicBezTo>
                    <a:pt x="3516" y="8149"/>
                    <a:pt x="3516" y="9124"/>
                    <a:pt x="3472" y="10260"/>
                  </a:cubicBezTo>
                  <a:cubicBezTo>
                    <a:pt x="3428" y="11397"/>
                    <a:pt x="3341" y="12696"/>
                    <a:pt x="3297" y="13833"/>
                  </a:cubicBezTo>
                  <a:cubicBezTo>
                    <a:pt x="3254" y="14970"/>
                    <a:pt x="3254" y="15945"/>
                    <a:pt x="3341" y="16675"/>
                  </a:cubicBezTo>
                  <a:cubicBezTo>
                    <a:pt x="3428" y="17406"/>
                    <a:pt x="3603" y="17893"/>
                    <a:pt x="3777" y="17893"/>
                  </a:cubicBezTo>
                  <a:cubicBezTo>
                    <a:pt x="3952" y="17893"/>
                    <a:pt x="4126" y="17406"/>
                    <a:pt x="4279" y="16026"/>
                  </a:cubicBezTo>
                  <a:cubicBezTo>
                    <a:pt x="4432" y="14645"/>
                    <a:pt x="4563" y="12372"/>
                    <a:pt x="4694" y="10829"/>
                  </a:cubicBezTo>
                  <a:cubicBezTo>
                    <a:pt x="4825" y="9286"/>
                    <a:pt x="4956" y="8474"/>
                    <a:pt x="5108" y="8312"/>
                  </a:cubicBezTo>
                  <a:cubicBezTo>
                    <a:pt x="5261" y="8149"/>
                    <a:pt x="5436" y="8636"/>
                    <a:pt x="5545" y="9692"/>
                  </a:cubicBezTo>
                  <a:cubicBezTo>
                    <a:pt x="5654" y="10748"/>
                    <a:pt x="5697" y="12372"/>
                    <a:pt x="5719" y="13590"/>
                  </a:cubicBezTo>
                  <a:cubicBezTo>
                    <a:pt x="5741" y="14808"/>
                    <a:pt x="5741" y="15620"/>
                    <a:pt x="5763" y="16675"/>
                  </a:cubicBezTo>
                  <a:cubicBezTo>
                    <a:pt x="5785" y="17731"/>
                    <a:pt x="5828" y="19030"/>
                    <a:pt x="5959" y="19518"/>
                  </a:cubicBezTo>
                  <a:cubicBezTo>
                    <a:pt x="6090" y="20005"/>
                    <a:pt x="6308" y="19680"/>
                    <a:pt x="6614" y="18056"/>
                  </a:cubicBezTo>
                  <a:cubicBezTo>
                    <a:pt x="6919" y="16432"/>
                    <a:pt x="7312" y="13509"/>
                    <a:pt x="7552" y="11641"/>
                  </a:cubicBezTo>
                  <a:cubicBezTo>
                    <a:pt x="7792" y="9773"/>
                    <a:pt x="7879" y="8961"/>
                    <a:pt x="8032" y="8393"/>
                  </a:cubicBezTo>
                  <a:cubicBezTo>
                    <a:pt x="8185" y="7824"/>
                    <a:pt x="8403" y="7499"/>
                    <a:pt x="8577" y="7662"/>
                  </a:cubicBezTo>
                  <a:cubicBezTo>
                    <a:pt x="8752" y="7824"/>
                    <a:pt x="8883" y="8474"/>
                    <a:pt x="9014" y="10179"/>
                  </a:cubicBezTo>
                  <a:cubicBezTo>
                    <a:pt x="9145" y="11884"/>
                    <a:pt x="9276" y="14645"/>
                    <a:pt x="9363" y="16432"/>
                  </a:cubicBezTo>
                  <a:cubicBezTo>
                    <a:pt x="9450" y="18218"/>
                    <a:pt x="9494" y="19030"/>
                    <a:pt x="9603" y="19112"/>
                  </a:cubicBezTo>
                  <a:cubicBezTo>
                    <a:pt x="9712" y="19193"/>
                    <a:pt x="9886" y="18543"/>
                    <a:pt x="10148" y="17081"/>
                  </a:cubicBezTo>
                  <a:cubicBezTo>
                    <a:pt x="10410" y="15620"/>
                    <a:pt x="10759" y="13346"/>
                    <a:pt x="11043" y="11722"/>
                  </a:cubicBezTo>
                  <a:cubicBezTo>
                    <a:pt x="11326" y="10098"/>
                    <a:pt x="11545" y="9124"/>
                    <a:pt x="11763" y="8474"/>
                  </a:cubicBezTo>
                  <a:cubicBezTo>
                    <a:pt x="11981" y="7824"/>
                    <a:pt x="12199" y="7499"/>
                    <a:pt x="12308" y="7743"/>
                  </a:cubicBezTo>
                  <a:cubicBezTo>
                    <a:pt x="12417" y="7987"/>
                    <a:pt x="12417" y="8799"/>
                    <a:pt x="12352" y="10504"/>
                  </a:cubicBezTo>
                  <a:cubicBezTo>
                    <a:pt x="12286" y="12209"/>
                    <a:pt x="12156" y="14808"/>
                    <a:pt x="12090" y="16594"/>
                  </a:cubicBezTo>
                  <a:cubicBezTo>
                    <a:pt x="12025" y="18381"/>
                    <a:pt x="12025" y="19355"/>
                    <a:pt x="12134" y="20005"/>
                  </a:cubicBezTo>
                  <a:cubicBezTo>
                    <a:pt x="12243" y="20654"/>
                    <a:pt x="12461" y="20979"/>
                    <a:pt x="12985" y="20330"/>
                  </a:cubicBezTo>
                  <a:cubicBezTo>
                    <a:pt x="13508" y="19680"/>
                    <a:pt x="14337" y="18056"/>
                    <a:pt x="14970" y="15863"/>
                  </a:cubicBezTo>
                  <a:cubicBezTo>
                    <a:pt x="15603" y="13671"/>
                    <a:pt x="16039" y="10910"/>
                    <a:pt x="16279" y="9042"/>
                  </a:cubicBezTo>
                  <a:cubicBezTo>
                    <a:pt x="16519" y="7175"/>
                    <a:pt x="16563" y="6200"/>
                    <a:pt x="16497" y="6119"/>
                  </a:cubicBezTo>
                  <a:cubicBezTo>
                    <a:pt x="16432" y="6038"/>
                    <a:pt x="16257" y="6850"/>
                    <a:pt x="16017" y="8961"/>
                  </a:cubicBezTo>
                  <a:cubicBezTo>
                    <a:pt x="15777" y="11072"/>
                    <a:pt x="15472" y="14483"/>
                    <a:pt x="15341" y="16594"/>
                  </a:cubicBezTo>
                  <a:cubicBezTo>
                    <a:pt x="15210" y="18706"/>
                    <a:pt x="15254" y="19518"/>
                    <a:pt x="15712" y="20167"/>
                  </a:cubicBezTo>
                  <a:cubicBezTo>
                    <a:pt x="16170" y="20817"/>
                    <a:pt x="17043" y="21304"/>
                    <a:pt x="18090" y="20492"/>
                  </a:cubicBezTo>
                  <a:cubicBezTo>
                    <a:pt x="19137" y="19680"/>
                    <a:pt x="20359" y="17569"/>
                    <a:pt x="21581" y="154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4" name="Line"/>
            <p:cNvSpPr/>
            <p:nvPr/>
          </p:nvSpPr>
          <p:spPr>
            <a:xfrm>
              <a:off x="2768125" y="2427518"/>
              <a:ext cx="2795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9978" y="0"/>
                  </a:moveTo>
                  <a:cubicBezTo>
                    <a:pt x="11670" y="540"/>
                    <a:pt x="3363" y="1080"/>
                    <a:pt x="870" y="4680"/>
                  </a:cubicBezTo>
                  <a:cubicBezTo>
                    <a:pt x="-1622" y="8280"/>
                    <a:pt x="1701" y="14940"/>
                    <a:pt x="502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5" name="Line"/>
            <p:cNvSpPr/>
            <p:nvPr/>
          </p:nvSpPr>
          <p:spPr>
            <a:xfrm>
              <a:off x="2914669" y="3048348"/>
              <a:ext cx="55805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6" name="Line"/>
            <p:cNvSpPr/>
            <p:nvPr/>
          </p:nvSpPr>
          <p:spPr>
            <a:xfrm>
              <a:off x="570995" y="3926037"/>
              <a:ext cx="362198" cy="3629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1" h="21477" extrusionOk="0">
                  <a:moveTo>
                    <a:pt x="6920" y="5026"/>
                  </a:moveTo>
                  <a:cubicBezTo>
                    <a:pt x="7735" y="3926"/>
                    <a:pt x="8550" y="2825"/>
                    <a:pt x="9501" y="1862"/>
                  </a:cubicBezTo>
                  <a:cubicBezTo>
                    <a:pt x="10452" y="899"/>
                    <a:pt x="11539" y="74"/>
                    <a:pt x="11675" y="5"/>
                  </a:cubicBezTo>
                  <a:cubicBezTo>
                    <a:pt x="11811" y="-64"/>
                    <a:pt x="10995" y="624"/>
                    <a:pt x="9026" y="2756"/>
                  </a:cubicBezTo>
                  <a:cubicBezTo>
                    <a:pt x="7056" y="4889"/>
                    <a:pt x="3931" y="8466"/>
                    <a:pt x="2097" y="11355"/>
                  </a:cubicBezTo>
                  <a:cubicBezTo>
                    <a:pt x="263" y="14244"/>
                    <a:pt x="-280" y="16446"/>
                    <a:pt x="128" y="18028"/>
                  </a:cubicBezTo>
                  <a:cubicBezTo>
                    <a:pt x="535" y="19610"/>
                    <a:pt x="1894" y="20573"/>
                    <a:pt x="4475" y="21054"/>
                  </a:cubicBezTo>
                  <a:cubicBezTo>
                    <a:pt x="7056" y="21536"/>
                    <a:pt x="10860" y="21536"/>
                    <a:pt x="13509" y="21398"/>
                  </a:cubicBezTo>
                  <a:cubicBezTo>
                    <a:pt x="16158" y="21261"/>
                    <a:pt x="17652" y="20986"/>
                    <a:pt x="18807" y="20848"/>
                  </a:cubicBezTo>
                  <a:cubicBezTo>
                    <a:pt x="19962" y="20711"/>
                    <a:pt x="20777" y="20711"/>
                    <a:pt x="21048" y="20573"/>
                  </a:cubicBezTo>
                  <a:cubicBezTo>
                    <a:pt x="21320" y="20435"/>
                    <a:pt x="21048" y="20160"/>
                    <a:pt x="20777" y="198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7" name="Line"/>
            <p:cNvSpPr/>
            <p:nvPr/>
          </p:nvSpPr>
          <p:spPr>
            <a:xfrm>
              <a:off x="605736" y="4199327"/>
              <a:ext cx="118587" cy="41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8" name="Line"/>
            <p:cNvSpPr/>
            <p:nvPr/>
          </p:nvSpPr>
          <p:spPr>
            <a:xfrm>
              <a:off x="977631" y="3840584"/>
              <a:ext cx="143208" cy="498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6" h="21428" extrusionOk="0">
                  <a:moveTo>
                    <a:pt x="15882" y="8528"/>
                  </a:moveTo>
                  <a:cubicBezTo>
                    <a:pt x="18245" y="6628"/>
                    <a:pt x="20607" y="4728"/>
                    <a:pt x="20776" y="3278"/>
                  </a:cubicBezTo>
                  <a:cubicBezTo>
                    <a:pt x="20945" y="1828"/>
                    <a:pt x="18920" y="828"/>
                    <a:pt x="17064" y="328"/>
                  </a:cubicBezTo>
                  <a:cubicBezTo>
                    <a:pt x="15208" y="-172"/>
                    <a:pt x="13520" y="-172"/>
                    <a:pt x="10820" y="828"/>
                  </a:cubicBezTo>
                  <a:cubicBezTo>
                    <a:pt x="8120" y="1828"/>
                    <a:pt x="4408" y="3828"/>
                    <a:pt x="2214" y="6528"/>
                  </a:cubicBezTo>
                  <a:cubicBezTo>
                    <a:pt x="20" y="9228"/>
                    <a:pt x="-655" y="12628"/>
                    <a:pt x="695" y="15228"/>
                  </a:cubicBezTo>
                  <a:cubicBezTo>
                    <a:pt x="2045" y="17828"/>
                    <a:pt x="5420" y="19628"/>
                    <a:pt x="8795" y="214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9" name="Line"/>
            <p:cNvSpPr/>
            <p:nvPr/>
          </p:nvSpPr>
          <p:spPr>
            <a:xfrm>
              <a:off x="933591" y="4115619"/>
              <a:ext cx="258099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97" y="17100"/>
                    <a:pt x="7395" y="12600"/>
                    <a:pt x="10995" y="9000"/>
                  </a:cubicBezTo>
                  <a:cubicBezTo>
                    <a:pt x="14595" y="5400"/>
                    <a:pt x="18097" y="27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60" name="Line"/>
            <p:cNvSpPr/>
            <p:nvPr/>
          </p:nvSpPr>
          <p:spPr>
            <a:xfrm>
              <a:off x="1172838" y="3919942"/>
              <a:ext cx="444365" cy="392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07" extrusionOk="0">
                  <a:moveTo>
                    <a:pt x="4962" y="7177"/>
                  </a:moveTo>
                  <a:cubicBezTo>
                    <a:pt x="5187" y="5168"/>
                    <a:pt x="5413" y="3159"/>
                    <a:pt x="5300" y="1966"/>
                  </a:cubicBezTo>
                  <a:cubicBezTo>
                    <a:pt x="5187" y="773"/>
                    <a:pt x="4737" y="396"/>
                    <a:pt x="4231" y="145"/>
                  </a:cubicBezTo>
                  <a:cubicBezTo>
                    <a:pt x="3725" y="-106"/>
                    <a:pt x="3162" y="-232"/>
                    <a:pt x="2487" y="1526"/>
                  </a:cubicBezTo>
                  <a:cubicBezTo>
                    <a:pt x="1812" y="3284"/>
                    <a:pt x="1025" y="6926"/>
                    <a:pt x="1306" y="10254"/>
                  </a:cubicBezTo>
                  <a:cubicBezTo>
                    <a:pt x="1587" y="13582"/>
                    <a:pt x="2937" y="16596"/>
                    <a:pt x="3837" y="18354"/>
                  </a:cubicBezTo>
                  <a:cubicBezTo>
                    <a:pt x="4737" y="20112"/>
                    <a:pt x="5187" y="20615"/>
                    <a:pt x="5075" y="20740"/>
                  </a:cubicBezTo>
                  <a:cubicBezTo>
                    <a:pt x="4962" y="20866"/>
                    <a:pt x="4287" y="20615"/>
                    <a:pt x="3669" y="20363"/>
                  </a:cubicBezTo>
                  <a:cubicBezTo>
                    <a:pt x="3050" y="20112"/>
                    <a:pt x="2487" y="19861"/>
                    <a:pt x="1756" y="19421"/>
                  </a:cubicBezTo>
                  <a:cubicBezTo>
                    <a:pt x="1025" y="18982"/>
                    <a:pt x="125" y="18354"/>
                    <a:pt x="13" y="17915"/>
                  </a:cubicBezTo>
                  <a:cubicBezTo>
                    <a:pt x="-100" y="17475"/>
                    <a:pt x="575" y="17224"/>
                    <a:pt x="2094" y="17035"/>
                  </a:cubicBezTo>
                  <a:cubicBezTo>
                    <a:pt x="3612" y="16847"/>
                    <a:pt x="5975" y="16722"/>
                    <a:pt x="8225" y="16031"/>
                  </a:cubicBezTo>
                  <a:cubicBezTo>
                    <a:pt x="10475" y="15340"/>
                    <a:pt x="12612" y="14084"/>
                    <a:pt x="13906" y="13205"/>
                  </a:cubicBezTo>
                  <a:cubicBezTo>
                    <a:pt x="15200" y="12326"/>
                    <a:pt x="15650" y="11824"/>
                    <a:pt x="15987" y="11259"/>
                  </a:cubicBezTo>
                  <a:cubicBezTo>
                    <a:pt x="16325" y="10694"/>
                    <a:pt x="16550" y="10066"/>
                    <a:pt x="16381" y="9689"/>
                  </a:cubicBezTo>
                  <a:cubicBezTo>
                    <a:pt x="16212" y="9312"/>
                    <a:pt x="15650" y="9187"/>
                    <a:pt x="14862" y="9626"/>
                  </a:cubicBezTo>
                  <a:cubicBezTo>
                    <a:pt x="14075" y="10066"/>
                    <a:pt x="13062" y="11070"/>
                    <a:pt x="12275" y="12766"/>
                  </a:cubicBezTo>
                  <a:cubicBezTo>
                    <a:pt x="11487" y="14461"/>
                    <a:pt x="10925" y="16847"/>
                    <a:pt x="10700" y="18354"/>
                  </a:cubicBezTo>
                  <a:cubicBezTo>
                    <a:pt x="10475" y="19861"/>
                    <a:pt x="10587" y="20489"/>
                    <a:pt x="11431" y="20866"/>
                  </a:cubicBezTo>
                  <a:cubicBezTo>
                    <a:pt x="12275" y="21242"/>
                    <a:pt x="13850" y="21368"/>
                    <a:pt x="15650" y="20928"/>
                  </a:cubicBezTo>
                  <a:cubicBezTo>
                    <a:pt x="17450" y="20489"/>
                    <a:pt x="19475" y="19484"/>
                    <a:pt x="21500" y="184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61" name="Line"/>
            <p:cNvSpPr/>
            <p:nvPr/>
          </p:nvSpPr>
          <p:spPr>
            <a:xfrm>
              <a:off x="1756715" y="3892399"/>
              <a:ext cx="34879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4839"/>
                    <a:pt x="2880" y="9679"/>
                    <a:pt x="6480" y="13279"/>
                  </a:cubicBezTo>
                  <a:cubicBezTo>
                    <a:pt x="10080" y="16879"/>
                    <a:pt x="15840" y="1923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62" name="Line"/>
            <p:cNvSpPr/>
            <p:nvPr/>
          </p:nvSpPr>
          <p:spPr>
            <a:xfrm>
              <a:off x="1645105" y="3945879"/>
              <a:ext cx="355202" cy="35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478" extrusionOk="0">
                  <a:moveTo>
                    <a:pt x="0" y="15608"/>
                  </a:moveTo>
                  <a:cubicBezTo>
                    <a:pt x="3529" y="15190"/>
                    <a:pt x="7059" y="14772"/>
                    <a:pt x="10306" y="14354"/>
                  </a:cubicBezTo>
                  <a:cubicBezTo>
                    <a:pt x="13553" y="13935"/>
                    <a:pt x="16518" y="13517"/>
                    <a:pt x="18282" y="13099"/>
                  </a:cubicBezTo>
                  <a:cubicBezTo>
                    <a:pt x="20047" y="12681"/>
                    <a:pt x="20612" y="12263"/>
                    <a:pt x="20894" y="12472"/>
                  </a:cubicBezTo>
                  <a:cubicBezTo>
                    <a:pt x="21176" y="12681"/>
                    <a:pt x="21176" y="13517"/>
                    <a:pt x="21176" y="14911"/>
                  </a:cubicBezTo>
                  <a:cubicBezTo>
                    <a:pt x="21176" y="16305"/>
                    <a:pt x="21176" y="18255"/>
                    <a:pt x="21247" y="19579"/>
                  </a:cubicBezTo>
                  <a:cubicBezTo>
                    <a:pt x="21318" y="20903"/>
                    <a:pt x="21459" y="21600"/>
                    <a:pt x="21529" y="21461"/>
                  </a:cubicBezTo>
                  <a:cubicBezTo>
                    <a:pt x="21600" y="21321"/>
                    <a:pt x="21600" y="20346"/>
                    <a:pt x="21247" y="17350"/>
                  </a:cubicBezTo>
                  <a:cubicBezTo>
                    <a:pt x="20894" y="14354"/>
                    <a:pt x="20188" y="9337"/>
                    <a:pt x="19765" y="6341"/>
                  </a:cubicBezTo>
                  <a:cubicBezTo>
                    <a:pt x="19341" y="3345"/>
                    <a:pt x="19200" y="2369"/>
                    <a:pt x="19200" y="1533"/>
                  </a:cubicBezTo>
                  <a:cubicBezTo>
                    <a:pt x="19200" y="697"/>
                    <a:pt x="19341" y="0"/>
                    <a:pt x="19553" y="0"/>
                  </a:cubicBezTo>
                  <a:cubicBezTo>
                    <a:pt x="19765" y="0"/>
                    <a:pt x="20047" y="697"/>
                    <a:pt x="20259" y="1254"/>
                  </a:cubicBezTo>
                  <a:cubicBezTo>
                    <a:pt x="20471" y="1812"/>
                    <a:pt x="20612" y="2230"/>
                    <a:pt x="20753" y="26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63" name="Line"/>
            <p:cNvSpPr/>
            <p:nvPr/>
          </p:nvSpPr>
          <p:spPr>
            <a:xfrm>
              <a:off x="2070618" y="4080869"/>
              <a:ext cx="551075" cy="240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4309"/>
                  </a:moveTo>
                  <a:cubicBezTo>
                    <a:pt x="729" y="7600"/>
                    <a:pt x="1458" y="10892"/>
                    <a:pt x="1914" y="13052"/>
                  </a:cubicBezTo>
                  <a:cubicBezTo>
                    <a:pt x="2370" y="15212"/>
                    <a:pt x="2552" y="16240"/>
                    <a:pt x="2780" y="17166"/>
                  </a:cubicBezTo>
                  <a:cubicBezTo>
                    <a:pt x="3008" y="18092"/>
                    <a:pt x="3281" y="18914"/>
                    <a:pt x="3646" y="19120"/>
                  </a:cubicBezTo>
                  <a:cubicBezTo>
                    <a:pt x="4010" y="19326"/>
                    <a:pt x="4466" y="18914"/>
                    <a:pt x="5104" y="17269"/>
                  </a:cubicBezTo>
                  <a:cubicBezTo>
                    <a:pt x="5742" y="15623"/>
                    <a:pt x="6562" y="12743"/>
                    <a:pt x="7109" y="10892"/>
                  </a:cubicBezTo>
                  <a:cubicBezTo>
                    <a:pt x="7656" y="9040"/>
                    <a:pt x="7929" y="8217"/>
                    <a:pt x="8248" y="8217"/>
                  </a:cubicBezTo>
                  <a:cubicBezTo>
                    <a:pt x="8567" y="8217"/>
                    <a:pt x="8932" y="9040"/>
                    <a:pt x="9205" y="9966"/>
                  </a:cubicBezTo>
                  <a:cubicBezTo>
                    <a:pt x="9478" y="10892"/>
                    <a:pt x="9661" y="11920"/>
                    <a:pt x="9889" y="12846"/>
                  </a:cubicBezTo>
                  <a:cubicBezTo>
                    <a:pt x="10116" y="13772"/>
                    <a:pt x="10390" y="14594"/>
                    <a:pt x="10754" y="15006"/>
                  </a:cubicBezTo>
                  <a:cubicBezTo>
                    <a:pt x="11119" y="15417"/>
                    <a:pt x="11575" y="15417"/>
                    <a:pt x="12577" y="13977"/>
                  </a:cubicBezTo>
                  <a:cubicBezTo>
                    <a:pt x="13580" y="12537"/>
                    <a:pt x="15129" y="9657"/>
                    <a:pt x="16041" y="7497"/>
                  </a:cubicBezTo>
                  <a:cubicBezTo>
                    <a:pt x="16952" y="5337"/>
                    <a:pt x="17225" y="3897"/>
                    <a:pt x="17408" y="2663"/>
                  </a:cubicBezTo>
                  <a:cubicBezTo>
                    <a:pt x="17590" y="1429"/>
                    <a:pt x="17681" y="400"/>
                    <a:pt x="17499" y="92"/>
                  </a:cubicBezTo>
                  <a:cubicBezTo>
                    <a:pt x="17316" y="-217"/>
                    <a:pt x="16861" y="194"/>
                    <a:pt x="15949" y="2252"/>
                  </a:cubicBezTo>
                  <a:cubicBezTo>
                    <a:pt x="15038" y="4309"/>
                    <a:pt x="13671" y="8012"/>
                    <a:pt x="12805" y="10583"/>
                  </a:cubicBezTo>
                  <a:cubicBezTo>
                    <a:pt x="11939" y="13154"/>
                    <a:pt x="11575" y="14594"/>
                    <a:pt x="11392" y="15932"/>
                  </a:cubicBezTo>
                  <a:cubicBezTo>
                    <a:pt x="11210" y="17269"/>
                    <a:pt x="11210" y="18503"/>
                    <a:pt x="12349" y="19532"/>
                  </a:cubicBezTo>
                  <a:cubicBezTo>
                    <a:pt x="13489" y="20560"/>
                    <a:pt x="15767" y="21383"/>
                    <a:pt x="17499" y="21280"/>
                  </a:cubicBezTo>
                  <a:cubicBezTo>
                    <a:pt x="19230" y="21177"/>
                    <a:pt x="20415" y="20149"/>
                    <a:pt x="21600" y="191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64" name="Line"/>
            <p:cNvSpPr/>
            <p:nvPr/>
          </p:nvSpPr>
          <p:spPr>
            <a:xfrm>
              <a:off x="2747253" y="3794740"/>
              <a:ext cx="15296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0" y="0"/>
                  </a:moveTo>
                  <a:cubicBezTo>
                    <a:pt x="9257" y="2469"/>
                    <a:pt x="18514" y="4937"/>
                    <a:pt x="20057" y="8537"/>
                  </a:cubicBezTo>
                  <a:cubicBezTo>
                    <a:pt x="21600" y="12137"/>
                    <a:pt x="15429" y="16869"/>
                    <a:pt x="9257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65" name="Line"/>
            <p:cNvSpPr/>
            <p:nvPr/>
          </p:nvSpPr>
          <p:spPr>
            <a:xfrm>
              <a:off x="2858864" y="4359766"/>
              <a:ext cx="1395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189" name="Drawing"/>
          <p:cNvGrpSpPr/>
          <p:nvPr/>
        </p:nvGrpSpPr>
        <p:grpSpPr>
          <a:xfrm>
            <a:off x="4456863" y="7140445"/>
            <a:ext cx="3004153" cy="715972"/>
            <a:chOff x="-44450" y="-44450"/>
            <a:chExt cx="3004152" cy="715971"/>
          </a:xfrm>
        </p:grpSpPr>
        <p:pic>
          <p:nvPicPr>
            <p:cNvPr id="3167" name="Line Shape" descr="Line Shape"/>
            <p:cNvPicPr>
              <a:picLocks/>
            </p:cNvPicPr>
            <p:nvPr/>
          </p:nvPicPr>
          <p:blipFill>
            <a:blip r:embed="rId86"/>
            <a:stretch>
              <a:fillRect/>
            </a:stretch>
          </p:blipFill>
          <p:spPr>
            <a:xfrm>
              <a:off x="-44450" y="74695"/>
              <a:ext cx="429264" cy="596827"/>
            </a:xfrm>
            <a:prstGeom prst="rect">
              <a:avLst/>
            </a:prstGeom>
            <a:effectLst/>
          </p:spPr>
        </p:pic>
        <p:pic>
          <p:nvPicPr>
            <p:cNvPr id="3169" name="Line Shape" descr="Line Shape"/>
            <p:cNvPicPr>
              <a:picLocks/>
            </p:cNvPicPr>
            <p:nvPr/>
          </p:nvPicPr>
          <p:blipFill>
            <a:blip r:embed="rId87"/>
            <a:stretch>
              <a:fillRect/>
            </a:stretch>
          </p:blipFill>
          <p:spPr>
            <a:xfrm>
              <a:off x="369633" y="-23450"/>
              <a:ext cx="244229" cy="246989"/>
            </a:xfrm>
            <a:prstGeom prst="rect">
              <a:avLst/>
            </a:prstGeom>
            <a:effectLst/>
          </p:spPr>
        </p:pic>
        <p:pic>
          <p:nvPicPr>
            <p:cNvPr id="3171" name="Line Shape" descr="Line Shape"/>
            <p:cNvPicPr>
              <a:picLocks/>
            </p:cNvPicPr>
            <p:nvPr/>
          </p:nvPicPr>
          <p:blipFill>
            <a:blip r:embed="rId88"/>
            <a:stretch>
              <a:fillRect/>
            </a:stretch>
          </p:blipFill>
          <p:spPr>
            <a:xfrm>
              <a:off x="337064" y="-44450"/>
              <a:ext cx="347110" cy="674853"/>
            </a:xfrm>
            <a:prstGeom prst="rect">
              <a:avLst/>
            </a:prstGeom>
            <a:effectLst/>
          </p:spPr>
        </p:pic>
        <p:pic>
          <p:nvPicPr>
            <p:cNvPr id="3173" name="Line Shape" descr="Line Shape"/>
            <p:cNvPicPr>
              <a:picLocks/>
            </p:cNvPicPr>
            <p:nvPr/>
          </p:nvPicPr>
          <p:blipFill>
            <a:blip r:embed="rId89"/>
            <a:stretch>
              <a:fillRect/>
            </a:stretch>
          </p:blipFill>
          <p:spPr>
            <a:xfrm>
              <a:off x="450080" y="354296"/>
              <a:ext cx="239564" cy="252873"/>
            </a:xfrm>
            <a:prstGeom prst="rect">
              <a:avLst/>
            </a:prstGeom>
            <a:effectLst/>
          </p:spPr>
        </p:pic>
        <p:pic>
          <p:nvPicPr>
            <p:cNvPr id="3175" name="Line Shape" descr="Line Shape"/>
            <p:cNvPicPr>
              <a:picLocks/>
            </p:cNvPicPr>
            <p:nvPr/>
          </p:nvPicPr>
          <p:blipFill>
            <a:blip r:embed="rId90"/>
            <a:stretch>
              <a:fillRect/>
            </a:stretch>
          </p:blipFill>
          <p:spPr>
            <a:xfrm>
              <a:off x="930689" y="269453"/>
              <a:ext cx="130169" cy="327314"/>
            </a:xfrm>
            <a:prstGeom prst="rect">
              <a:avLst/>
            </a:prstGeom>
            <a:effectLst/>
          </p:spPr>
        </p:pic>
        <p:pic>
          <p:nvPicPr>
            <p:cNvPr id="3177" name="Line Shape" descr="Line Shape"/>
            <p:cNvPicPr>
              <a:picLocks/>
            </p:cNvPicPr>
            <p:nvPr/>
          </p:nvPicPr>
          <p:blipFill>
            <a:blip r:embed="rId91"/>
            <a:stretch>
              <a:fillRect/>
            </a:stretch>
          </p:blipFill>
          <p:spPr>
            <a:xfrm>
              <a:off x="944054" y="36525"/>
              <a:ext cx="277417" cy="363682"/>
            </a:xfrm>
            <a:prstGeom prst="rect">
              <a:avLst/>
            </a:prstGeom>
            <a:effectLst/>
          </p:spPr>
        </p:pic>
        <p:pic>
          <p:nvPicPr>
            <p:cNvPr id="3179" name="Line Shape" descr="Line Shape"/>
            <p:cNvPicPr>
              <a:picLocks/>
            </p:cNvPicPr>
            <p:nvPr/>
          </p:nvPicPr>
          <p:blipFill>
            <a:blip r:embed="rId92"/>
            <a:stretch>
              <a:fillRect/>
            </a:stretch>
          </p:blipFill>
          <p:spPr>
            <a:xfrm>
              <a:off x="1082955" y="114747"/>
              <a:ext cx="682950" cy="501705"/>
            </a:xfrm>
            <a:prstGeom prst="rect">
              <a:avLst/>
            </a:prstGeom>
            <a:effectLst/>
          </p:spPr>
        </p:pic>
        <p:pic>
          <p:nvPicPr>
            <p:cNvPr id="3181" name="Line Shape" descr="Line Shape"/>
            <p:cNvPicPr>
              <a:picLocks/>
            </p:cNvPicPr>
            <p:nvPr/>
          </p:nvPicPr>
          <p:blipFill>
            <a:blip r:embed="rId93"/>
            <a:stretch>
              <a:fillRect/>
            </a:stretch>
          </p:blipFill>
          <p:spPr>
            <a:xfrm>
              <a:off x="1670559" y="185745"/>
              <a:ext cx="332036" cy="330723"/>
            </a:xfrm>
            <a:prstGeom prst="rect">
              <a:avLst/>
            </a:prstGeom>
            <a:effectLst/>
          </p:spPr>
        </p:pic>
        <p:pic>
          <p:nvPicPr>
            <p:cNvPr id="3183" name="Line Shape" descr="Line Shape"/>
            <p:cNvPicPr>
              <a:picLocks/>
            </p:cNvPicPr>
            <p:nvPr/>
          </p:nvPicPr>
          <p:blipFill>
            <a:blip r:embed="rId94"/>
            <a:stretch>
              <a:fillRect/>
            </a:stretch>
          </p:blipFill>
          <p:spPr>
            <a:xfrm>
              <a:off x="1925372" y="219801"/>
              <a:ext cx="158989" cy="319919"/>
            </a:xfrm>
            <a:prstGeom prst="rect">
              <a:avLst/>
            </a:prstGeom>
            <a:effectLst/>
          </p:spPr>
        </p:pic>
        <p:pic>
          <p:nvPicPr>
            <p:cNvPr id="3185" name="Line Shape" descr="Line Shape"/>
            <p:cNvPicPr>
              <a:picLocks/>
            </p:cNvPicPr>
            <p:nvPr/>
          </p:nvPicPr>
          <p:blipFill>
            <a:blip r:embed="rId95"/>
            <a:stretch>
              <a:fillRect/>
            </a:stretch>
          </p:blipFill>
          <p:spPr>
            <a:xfrm>
              <a:off x="2012363" y="167423"/>
              <a:ext cx="439064" cy="399157"/>
            </a:xfrm>
            <a:prstGeom prst="rect">
              <a:avLst/>
            </a:prstGeom>
            <a:effectLst/>
          </p:spPr>
        </p:pic>
        <p:pic>
          <p:nvPicPr>
            <p:cNvPr id="3187" name="Line Shape" descr="Line Shape"/>
            <p:cNvPicPr>
              <a:picLocks/>
            </p:cNvPicPr>
            <p:nvPr/>
          </p:nvPicPr>
          <p:blipFill>
            <a:blip r:embed="rId96"/>
            <a:stretch>
              <a:fillRect/>
            </a:stretch>
          </p:blipFill>
          <p:spPr>
            <a:xfrm>
              <a:off x="2453157" y="150867"/>
              <a:ext cx="506546" cy="420432"/>
            </a:xfrm>
            <a:prstGeom prst="rect">
              <a:avLst/>
            </a:prstGeom>
            <a:effectLst/>
          </p:spPr>
        </p:pic>
      </p:grpSp>
      <p:grpSp>
        <p:nvGrpSpPr>
          <p:cNvPr id="3219" name="Drawing"/>
          <p:cNvGrpSpPr/>
          <p:nvPr/>
        </p:nvGrpSpPr>
        <p:grpSpPr>
          <a:xfrm>
            <a:off x="374358" y="166323"/>
            <a:ext cx="6771009" cy="1201992"/>
            <a:chOff x="0" y="0"/>
            <a:chExt cx="6771008" cy="1201990"/>
          </a:xfrm>
        </p:grpSpPr>
        <p:sp>
          <p:nvSpPr>
            <p:cNvPr id="3190" name="Line"/>
            <p:cNvSpPr/>
            <p:nvPr/>
          </p:nvSpPr>
          <p:spPr>
            <a:xfrm>
              <a:off x="149357" y="331632"/>
              <a:ext cx="245929" cy="183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308" extrusionOk="0">
                  <a:moveTo>
                    <a:pt x="4394" y="3240"/>
                  </a:moveTo>
                  <a:cubicBezTo>
                    <a:pt x="3385" y="1620"/>
                    <a:pt x="2375" y="0"/>
                    <a:pt x="1871" y="0"/>
                  </a:cubicBezTo>
                  <a:cubicBezTo>
                    <a:pt x="1366" y="0"/>
                    <a:pt x="1366" y="1620"/>
                    <a:pt x="1164" y="4725"/>
                  </a:cubicBezTo>
                  <a:cubicBezTo>
                    <a:pt x="962" y="7830"/>
                    <a:pt x="558" y="12420"/>
                    <a:pt x="256" y="15390"/>
                  </a:cubicBezTo>
                  <a:cubicBezTo>
                    <a:pt x="-47" y="18360"/>
                    <a:pt x="-249" y="19710"/>
                    <a:pt x="659" y="20520"/>
                  </a:cubicBezTo>
                  <a:cubicBezTo>
                    <a:pt x="1568" y="21330"/>
                    <a:pt x="3587" y="21600"/>
                    <a:pt x="7220" y="20925"/>
                  </a:cubicBezTo>
                  <a:cubicBezTo>
                    <a:pt x="10854" y="20250"/>
                    <a:pt x="16102" y="18630"/>
                    <a:pt x="21351" y="170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1" name="Line"/>
            <p:cNvSpPr/>
            <p:nvPr/>
          </p:nvSpPr>
          <p:spPr>
            <a:xfrm>
              <a:off x="381334" y="335371"/>
              <a:ext cx="55806" cy="463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7" extrusionOk="0">
                  <a:moveTo>
                    <a:pt x="0" y="1117"/>
                  </a:moveTo>
                  <a:cubicBezTo>
                    <a:pt x="900" y="472"/>
                    <a:pt x="1800" y="-173"/>
                    <a:pt x="3150" y="42"/>
                  </a:cubicBezTo>
                  <a:cubicBezTo>
                    <a:pt x="4500" y="257"/>
                    <a:pt x="6300" y="1331"/>
                    <a:pt x="8550" y="3588"/>
                  </a:cubicBezTo>
                  <a:cubicBezTo>
                    <a:pt x="10800" y="5845"/>
                    <a:pt x="13500" y="9284"/>
                    <a:pt x="15750" y="12454"/>
                  </a:cubicBezTo>
                  <a:cubicBezTo>
                    <a:pt x="18000" y="15624"/>
                    <a:pt x="19800" y="18526"/>
                    <a:pt x="21600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2" name="Line"/>
            <p:cNvSpPr/>
            <p:nvPr/>
          </p:nvSpPr>
          <p:spPr>
            <a:xfrm>
              <a:off x="597578" y="261876"/>
              <a:ext cx="37084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3" h="21600" extrusionOk="0">
                  <a:moveTo>
                    <a:pt x="3812" y="0"/>
                  </a:moveTo>
                  <a:cubicBezTo>
                    <a:pt x="8894" y="4659"/>
                    <a:pt x="13976" y="9318"/>
                    <a:pt x="17153" y="12282"/>
                  </a:cubicBezTo>
                  <a:cubicBezTo>
                    <a:pt x="20329" y="15247"/>
                    <a:pt x="21600" y="16518"/>
                    <a:pt x="18424" y="17788"/>
                  </a:cubicBezTo>
                  <a:cubicBezTo>
                    <a:pt x="15247" y="19059"/>
                    <a:pt x="7624" y="203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3" name="Line"/>
            <p:cNvSpPr/>
            <p:nvPr/>
          </p:nvSpPr>
          <p:spPr>
            <a:xfrm>
              <a:off x="541773" y="193215"/>
              <a:ext cx="418539" cy="396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1" extrusionOk="0">
                  <a:moveTo>
                    <a:pt x="0" y="17373"/>
                  </a:moveTo>
                  <a:cubicBezTo>
                    <a:pt x="1920" y="16615"/>
                    <a:pt x="3840" y="15857"/>
                    <a:pt x="5520" y="14025"/>
                  </a:cubicBezTo>
                  <a:cubicBezTo>
                    <a:pt x="7200" y="12194"/>
                    <a:pt x="8640" y="9288"/>
                    <a:pt x="9420" y="7015"/>
                  </a:cubicBezTo>
                  <a:cubicBezTo>
                    <a:pt x="10200" y="4741"/>
                    <a:pt x="10320" y="3099"/>
                    <a:pt x="10380" y="1899"/>
                  </a:cubicBezTo>
                  <a:cubicBezTo>
                    <a:pt x="10440" y="699"/>
                    <a:pt x="10440" y="-59"/>
                    <a:pt x="10560" y="4"/>
                  </a:cubicBezTo>
                  <a:cubicBezTo>
                    <a:pt x="10680" y="67"/>
                    <a:pt x="10920" y="952"/>
                    <a:pt x="10980" y="3415"/>
                  </a:cubicBezTo>
                  <a:cubicBezTo>
                    <a:pt x="11040" y="5878"/>
                    <a:pt x="10920" y="9920"/>
                    <a:pt x="10800" y="12509"/>
                  </a:cubicBezTo>
                  <a:cubicBezTo>
                    <a:pt x="10680" y="15099"/>
                    <a:pt x="10560" y="16236"/>
                    <a:pt x="10800" y="16552"/>
                  </a:cubicBezTo>
                  <a:cubicBezTo>
                    <a:pt x="11040" y="16867"/>
                    <a:pt x="11640" y="16362"/>
                    <a:pt x="12540" y="15352"/>
                  </a:cubicBezTo>
                  <a:cubicBezTo>
                    <a:pt x="13440" y="14341"/>
                    <a:pt x="14640" y="12825"/>
                    <a:pt x="15600" y="12004"/>
                  </a:cubicBezTo>
                  <a:cubicBezTo>
                    <a:pt x="16560" y="11183"/>
                    <a:pt x="17280" y="11057"/>
                    <a:pt x="18180" y="12067"/>
                  </a:cubicBezTo>
                  <a:cubicBezTo>
                    <a:pt x="19080" y="13078"/>
                    <a:pt x="20160" y="15225"/>
                    <a:pt x="20760" y="16994"/>
                  </a:cubicBezTo>
                  <a:cubicBezTo>
                    <a:pt x="21360" y="18762"/>
                    <a:pt x="21480" y="20152"/>
                    <a:pt x="21600" y="215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4" name="Line"/>
            <p:cNvSpPr/>
            <p:nvPr/>
          </p:nvSpPr>
          <p:spPr>
            <a:xfrm>
              <a:off x="1181678" y="278408"/>
              <a:ext cx="289339" cy="450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254" extrusionOk="0">
                  <a:moveTo>
                    <a:pt x="6258" y="2509"/>
                  </a:moveTo>
                  <a:cubicBezTo>
                    <a:pt x="6258" y="1852"/>
                    <a:pt x="6258" y="1194"/>
                    <a:pt x="5918" y="700"/>
                  </a:cubicBezTo>
                  <a:cubicBezTo>
                    <a:pt x="5578" y="207"/>
                    <a:pt x="4897" y="-122"/>
                    <a:pt x="4302" y="42"/>
                  </a:cubicBezTo>
                  <a:cubicBezTo>
                    <a:pt x="3707" y="207"/>
                    <a:pt x="3197" y="865"/>
                    <a:pt x="2431" y="3277"/>
                  </a:cubicBezTo>
                  <a:cubicBezTo>
                    <a:pt x="1666" y="5689"/>
                    <a:pt x="645" y="9856"/>
                    <a:pt x="220" y="13035"/>
                  </a:cubicBezTo>
                  <a:cubicBezTo>
                    <a:pt x="-205" y="16215"/>
                    <a:pt x="-35" y="18408"/>
                    <a:pt x="901" y="19724"/>
                  </a:cubicBezTo>
                  <a:cubicBezTo>
                    <a:pt x="1836" y="21039"/>
                    <a:pt x="3537" y="21478"/>
                    <a:pt x="6343" y="21149"/>
                  </a:cubicBezTo>
                  <a:cubicBezTo>
                    <a:pt x="9149" y="20820"/>
                    <a:pt x="13061" y="19724"/>
                    <a:pt x="15782" y="18024"/>
                  </a:cubicBezTo>
                  <a:cubicBezTo>
                    <a:pt x="18504" y="16325"/>
                    <a:pt x="20034" y="14022"/>
                    <a:pt x="20715" y="12597"/>
                  </a:cubicBezTo>
                  <a:cubicBezTo>
                    <a:pt x="21395" y="11171"/>
                    <a:pt x="21225" y="10623"/>
                    <a:pt x="20715" y="10294"/>
                  </a:cubicBezTo>
                  <a:cubicBezTo>
                    <a:pt x="20204" y="9965"/>
                    <a:pt x="19354" y="9856"/>
                    <a:pt x="17738" y="10130"/>
                  </a:cubicBezTo>
                  <a:cubicBezTo>
                    <a:pt x="16123" y="10404"/>
                    <a:pt x="13741" y="11062"/>
                    <a:pt x="12126" y="11610"/>
                  </a:cubicBezTo>
                  <a:cubicBezTo>
                    <a:pt x="10510" y="12158"/>
                    <a:pt x="9660" y="12597"/>
                    <a:pt x="9319" y="13090"/>
                  </a:cubicBezTo>
                  <a:cubicBezTo>
                    <a:pt x="8979" y="13584"/>
                    <a:pt x="9149" y="14132"/>
                    <a:pt x="9319" y="146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5" name="Line"/>
            <p:cNvSpPr/>
            <p:nvPr/>
          </p:nvSpPr>
          <p:spPr>
            <a:xfrm>
              <a:off x="1448605" y="471145"/>
              <a:ext cx="153464" cy="192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1" extrusionOk="0">
                  <a:moveTo>
                    <a:pt x="0" y="6099"/>
                  </a:moveTo>
                  <a:cubicBezTo>
                    <a:pt x="1636" y="6353"/>
                    <a:pt x="3273" y="6607"/>
                    <a:pt x="4091" y="7369"/>
                  </a:cubicBezTo>
                  <a:cubicBezTo>
                    <a:pt x="4909" y="8132"/>
                    <a:pt x="4909" y="9402"/>
                    <a:pt x="4909" y="10673"/>
                  </a:cubicBezTo>
                  <a:cubicBezTo>
                    <a:pt x="4909" y="11944"/>
                    <a:pt x="4909" y="13214"/>
                    <a:pt x="4745" y="15247"/>
                  </a:cubicBezTo>
                  <a:cubicBezTo>
                    <a:pt x="4582" y="17280"/>
                    <a:pt x="4255" y="20075"/>
                    <a:pt x="4418" y="20838"/>
                  </a:cubicBezTo>
                  <a:cubicBezTo>
                    <a:pt x="4582" y="21600"/>
                    <a:pt x="5236" y="20329"/>
                    <a:pt x="7364" y="16899"/>
                  </a:cubicBezTo>
                  <a:cubicBezTo>
                    <a:pt x="9491" y="13468"/>
                    <a:pt x="13091" y="7878"/>
                    <a:pt x="15709" y="4701"/>
                  </a:cubicBezTo>
                  <a:cubicBezTo>
                    <a:pt x="18327" y="1525"/>
                    <a:pt x="19964" y="76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6" name="Line"/>
            <p:cNvSpPr/>
            <p:nvPr/>
          </p:nvSpPr>
          <p:spPr>
            <a:xfrm>
              <a:off x="1643964" y="485096"/>
              <a:ext cx="181326" cy="184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476" extrusionOk="0">
                  <a:moveTo>
                    <a:pt x="8198" y="0"/>
                  </a:moveTo>
                  <a:cubicBezTo>
                    <a:pt x="5737" y="4320"/>
                    <a:pt x="3276" y="8640"/>
                    <a:pt x="1773" y="11610"/>
                  </a:cubicBezTo>
                  <a:cubicBezTo>
                    <a:pt x="269" y="14580"/>
                    <a:pt x="-278" y="16200"/>
                    <a:pt x="132" y="17145"/>
                  </a:cubicBezTo>
                  <a:cubicBezTo>
                    <a:pt x="542" y="18090"/>
                    <a:pt x="1909" y="18360"/>
                    <a:pt x="4644" y="17820"/>
                  </a:cubicBezTo>
                  <a:cubicBezTo>
                    <a:pt x="7378" y="17280"/>
                    <a:pt x="11479" y="15930"/>
                    <a:pt x="14213" y="15255"/>
                  </a:cubicBezTo>
                  <a:cubicBezTo>
                    <a:pt x="16947" y="14580"/>
                    <a:pt x="18314" y="14580"/>
                    <a:pt x="18998" y="15390"/>
                  </a:cubicBezTo>
                  <a:cubicBezTo>
                    <a:pt x="19681" y="16200"/>
                    <a:pt x="19681" y="17820"/>
                    <a:pt x="19135" y="19170"/>
                  </a:cubicBezTo>
                  <a:cubicBezTo>
                    <a:pt x="18588" y="20520"/>
                    <a:pt x="17494" y="21600"/>
                    <a:pt x="17084" y="21465"/>
                  </a:cubicBezTo>
                  <a:cubicBezTo>
                    <a:pt x="16674" y="21330"/>
                    <a:pt x="16947" y="19980"/>
                    <a:pt x="17768" y="17820"/>
                  </a:cubicBezTo>
                  <a:cubicBezTo>
                    <a:pt x="18588" y="15660"/>
                    <a:pt x="19955" y="12690"/>
                    <a:pt x="21322" y="97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7" name="Line"/>
            <p:cNvSpPr/>
            <p:nvPr/>
          </p:nvSpPr>
          <p:spPr>
            <a:xfrm>
              <a:off x="1940135" y="273502"/>
              <a:ext cx="352521" cy="430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392" extrusionOk="0">
                  <a:moveTo>
                    <a:pt x="3212" y="1155"/>
                  </a:moveTo>
                  <a:cubicBezTo>
                    <a:pt x="3497" y="578"/>
                    <a:pt x="3781" y="0"/>
                    <a:pt x="3994" y="0"/>
                  </a:cubicBezTo>
                  <a:cubicBezTo>
                    <a:pt x="4207" y="0"/>
                    <a:pt x="4349" y="578"/>
                    <a:pt x="4562" y="2541"/>
                  </a:cubicBezTo>
                  <a:cubicBezTo>
                    <a:pt x="4776" y="4505"/>
                    <a:pt x="5060" y="7855"/>
                    <a:pt x="5344" y="10222"/>
                  </a:cubicBezTo>
                  <a:cubicBezTo>
                    <a:pt x="5628" y="12590"/>
                    <a:pt x="5912" y="13976"/>
                    <a:pt x="6268" y="15132"/>
                  </a:cubicBezTo>
                  <a:cubicBezTo>
                    <a:pt x="6623" y="16287"/>
                    <a:pt x="7049" y="17211"/>
                    <a:pt x="6836" y="17384"/>
                  </a:cubicBezTo>
                  <a:cubicBezTo>
                    <a:pt x="6623" y="17557"/>
                    <a:pt x="5770" y="16980"/>
                    <a:pt x="4989" y="16633"/>
                  </a:cubicBezTo>
                  <a:cubicBezTo>
                    <a:pt x="4207" y="16287"/>
                    <a:pt x="3497" y="16171"/>
                    <a:pt x="2786" y="16229"/>
                  </a:cubicBezTo>
                  <a:cubicBezTo>
                    <a:pt x="2076" y="16287"/>
                    <a:pt x="1365" y="16518"/>
                    <a:pt x="868" y="16922"/>
                  </a:cubicBezTo>
                  <a:cubicBezTo>
                    <a:pt x="370" y="17326"/>
                    <a:pt x="86" y="17904"/>
                    <a:pt x="15" y="18597"/>
                  </a:cubicBezTo>
                  <a:cubicBezTo>
                    <a:pt x="-56" y="19290"/>
                    <a:pt x="86" y="20098"/>
                    <a:pt x="1152" y="20676"/>
                  </a:cubicBezTo>
                  <a:cubicBezTo>
                    <a:pt x="2218" y="21253"/>
                    <a:pt x="4207" y="21600"/>
                    <a:pt x="6410" y="21253"/>
                  </a:cubicBezTo>
                  <a:cubicBezTo>
                    <a:pt x="8612" y="20907"/>
                    <a:pt x="11028" y="19867"/>
                    <a:pt x="12449" y="18943"/>
                  </a:cubicBezTo>
                  <a:cubicBezTo>
                    <a:pt x="13870" y="18019"/>
                    <a:pt x="14297" y="17211"/>
                    <a:pt x="14581" y="16344"/>
                  </a:cubicBezTo>
                  <a:cubicBezTo>
                    <a:pt x="14865" y="15478"/>
                    <a:pt x="15007" y="14554"/>
                    <a:pt x="14652" y="14323"/>
                  </a:cubicBezTo>
                  <a:cubicBezTo>
                    <a:pt x="14297" y="14092"/>
                    <a:pt x="13444" y="14554"/>
                    <a:pt x="12662" y="15594"/>
                  </a:cubicBezTo>
                  <a:cubicBezTo>
                    <a:pt x="11881" y="16633"/>
                    <a:pt x="11170" y="18250"/>
                    <a:pt x="10957" y="19348"/>
                  </a:cubicBezTo>
                  <a:cubicBezTo>
                    <a:pt x="10744" y="20445"/>
                    <a:pt x="11028" y="21022"/>
                    <a:pt x="12876" y="21196"/>
                  </a:cubicBezTo>
                  <a:cubicBezTo>
                    <a:pt x="14723" y="21369"/>
                    <a:pt x="18133" y="21138"/>
                    <a:pt x="21544" y="209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8" name="Line"/>
            <p:cNvSpPr/>
            <p:nvPr/>
          </p:nvSpPr>
          <p:spPr>
            <a:xfrm>
              <a:off x="2599281" y="202444"/>
              <a:ext cx="265377" cy="445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2" h="21224" extrusionOk="0">
                  <a:moveTo>
                    <a:pt x="5611" y="11471"/>
                  </a:moveTo>
                  <a:cubicBezTo>
                    <a:pt x="4680" y="11692"/>
                    <a:pt x="3749" y="11914"/>
                    <a:pt x="3376" y="12966"/>
                  </a:cubicBezTo>
                  <a:cubicBezTo>
                    <a:pt x="3004" y="14018"/>
                    <a:pt x="3190" y="15902"/>
                    <a:pt x="3283" y="17120"/>
                  </a:cubicBezTo>
                  <a:cubicBezTo>
                    <a:pt x="3376" y="18338"/>
                    <a:pt x="3376" y="18892"/>
                    <a:pt x="3469" y="19502"/>
                  </a:cubicBezTo>
                  <a:cubicBezTo>
                    <a:pt x="3562" y="20111"/>
                    <a:pt x="3749" y="20775"/>
                    <a:pt x="3749" y="20831"/>
                  </a:cubicBezTo>
                  <a:cubicBezTo>
                    <a:pt x="3749" y="20886"/>
                    <a:pt x="3562" y="20332"/>
                    <a:pt x="3469" y="17729"/>
                  </a:cubicBezTo>
                  <a:cubicBezTo>
                    <a:pt x="3376" y="15126"/>
                    <a:pt x="3376" y="10474"/>
                    <a:pt x="3935" y="7151"/>
                  </a:cubicBezTo>
                  <a:cubicBezTo>
                    <a:pt x="4493" y="3828"/>
                    <a:pt x="5611" y="1834"/>
                    <a:pt x="7659" y="837"/>
                  </a:cubicBezTo>
                  <a:cubicBezTo>
                    <a:pt x="9707" y="-160"/>
                    <a:pt x="12686" y="-160"/>
                    <a:pt x="14828" y="283"/>
                  </a:cubicBezTo>
                  <a:cubicBezTo>
                    <a:pt x="16969" y="726"/>
                    <a:pt x="18273" y="1612"/>
                    <a:pt x="18180" y="3108"/>
                  </a:cubicBezTo>
                  <a:cubicBezTo>
                    <a:pt x="18086" y="4603"/>
                    <a:pt x="16597" y="6708"/>
                    <a:pt x="14083" y="8702"/>
                  </a:cubicBezTo>
                  <a:cubicBezTo>
                    <a:pt x="11569" y="10695"/>
                    <a:pt x="8031" y="12578"/>
                    <a:pt x="5424" y="14295"/>
                  </a:cubicBezTo>
                  <a:cubicBezTo>
                    <a:pt x="2818" y="16012"/>
                    <a:pt x="1142" y="17563"/>
                    <a:pt x="397" y="18615"/>
                  </a:cubicBezTo>
                  <a:cubicBezTo>
                    <a:pt x="-348" y="19668"/>
                    <a:pt x="-162" y="20222"/>
                    <a:pt x="1980" y="20665"/>
                  </a:cubicBezTo>
                  <a:cubicBezTo>
                    <a:pt x="4121" y="21108"/>
                    <a:pt x="8218" y="21440"/>
                    <a:pt x="11755" y="21052"/>
                  </a:cubicBezTo>
                  <a:cubicBezTo>
                    <a:pt x="15293" y="20665"/>
                    <a:pt x="18273" y="19557"/>
                    <a:pt x="21252" y="18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9" name="Line"/>
            <p:cNvSpPr/>
            <p:nvPr/>
          </p:nvSpPr>
          <p:spPr>
            <a:xfrm>
              <a:off x="2864657" y="429141"/>
              <a:ext cx="188343" cy="224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6" extrusionOk="0">
                  <a:moveTo>
                    <a:pt x="0" y="15069"/>
                  </a:moveTo>
                  <a:cubicBezTo>
                    <a:pt x="4000" y="13760"/>
                    <a:pt x="8000" y="12451"/>
                    <a:pt x="11067" y="10814"/>
                  </a:cubicBezTo>
                  <a:cubicBezTo>
                    <a:pt x="14133" y="9178"/>
                    <a:pt x="16267" y="7214"/>
                    <a:pt x="17600" y="5360"/>
                  </a:cubicBezTo>
                  <a:cubicBezTo>
                    <a:pt x="18933" y="3505"/>
                    <a:pt x="19467" y="1760"/>
                    <a:pt x="18933" y="778"/>
                  </a:cubicBezTo>
                  <a:cubicBezTo>
                    <a:pt x="18400" y="-204"/>
                    <a:pt x="16800" y="-422"/>
                    <a:pt x="14533" y="1105"/>
                  </a:cubicBezTo>
                  <a:cubicBezTo>
                    <a:pt x="12267" y="2633"/>
                    <a:pt x="9333" y="5905"/>
                    <a:pt x="7467" y="9287"/>
                  </a:cubicBezTo>
                  <a:cubicBezTo>
                    <a:pt x="5600" y="12669"/>
                    <a:pt x="4800" y="16160"/>
                    <a:pt x="6533" y="18233"/>
                  </a:cubicBezTo>
                  <a:cubicBezTo>
                    <a:pt x="8267" y="20305"/>
                    <a:pt x="12533" y="20960"/>
                    <a:pt x="15467" y="21069"/>
                  </a:cubicBezTo>
                  <a:cubicBezTo>
                    <a:pt x="18400" y="21178"/>
                    <a:pt x="20000" y="20742"/>
                    <a:pt x="21600" y="203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0" name="Line"/>
            <p:cNvSpPr/>
            <p:nvPr/>
          </p:nvSpPr>
          <p:spPr>
            <a:xfrm>
              <a:off x="3089551" y="468643"/>
              <a:ext cx="277352" cy="214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0727" extrusionOk="0">
                  <a:moveTo>
                    <a:pt x="9590" y="917"/>
                  </a:moveTo>
                  <a:cubicBezTo>
                    <a:pt x="8870" y="242"/>
                    <a:pt x="8150" y="-433"/>
                    <a:pt x="6890" y="355"/>
                  </a:cubicBezTo>
                  <a:cubicBezTo>
                    <a:pt x="5630" y="1142"/>
                    <a:pt x="3830" y="3392"/>
                    <a:pt x="2570" y="6317"/>
                  </a:cubicBezTo>
                  <a:cubicBezTo>
                    <a:pt x="1310" y="9242"/>
                    <a:pt x="590" y="12842"/>
                    <a:pt x="230" y="15204"/>
                  </a:cubicBezTo>
                  <a:cubicBezTo>
                    <a:pt x="-130" y="17567"/>
                    <a:pt x="-130" y="18692"/>
                    <a:pt x="680" y="19592"/>
                  </a:cubicBezTo>
                  <a:cubicBezTo>
                    <a:pt x="1490" y="20492"/>
                    <a:pt x="3110" y="21167"/>
                    <a:pt x="4640" y="20379"/>
                  </a:cubicBezTo>
                  <a:cubicBezTo>
                    <a:pt x="6170" y="19592"/>
                    <a:pt x="7610" y="17342"/>
                    <a:pt x="8690" y="15092"/>
                  </a:cubicBezTo>
                  <a:cubicBezTo>
                    <a:pt x="9770" y="12842"/>
                    <a:pt x="10490" y="10592"/>
                    <a:pt x="10760" y="10254"/>
                  </a:cubicBezTo>
                  <a:cubicBezTo>
                    <a:pt x="11030" y="9917"/>
                    <a:pt x="10850" y="11492"/>
                    <a:pt x="10670" y="12954"/>
                  </a:cubicBezTo>
                  <a:cubicBezTo>
                    <a:pt x="10490" y="14417"/>
                    <a:pt x="10310" y="15767"/>
                    <a:pt x="10670" y="16217"/>
                  </a:cubicBezTo>
                  <a:cubicBezTo>
                    <a:pt x="11030" y="16667"/>
                    <a:pt x="11930" y="16217"/>
                    <a:pt x="13820" y="14192"/>
                  </a:cubicBezTo>
                  <a:cubicBezTo>
                    <a:pt x="15710" y="12167"/>
                    <a:pt x="18590" y="8567"/>
                    <a:pt x="21470" y="49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1" name="Line"/>
            <p:cNvSpPr/>
            <p:nvPr/>
          </p:nvSpPr>
          <p:spPr>
            <a:xfrm>
              <a:off x="3332547" y="274588"/>
              <a:ext cx="250600" cy="389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419" extrusionOk="0">
                  <a:moveTo>
                    <a:pt x="11251" y="1602"/>
                  </a:moveTo>
                  <a:cubicBezTo>
                    <a:pt x="12043" y="835"/>
                    <a:pt x="12836" y="68"/>
                    <a:pt x="13529" y="4"/>
                  </a:cubicBezTo>
                  <a:cubicBezTo>
                    <a:pt x="14223" y="-60"/>
                    <a:pt x="14818" y="579"/>
                    <a:pt x="15115" y="3199"/>
                  </a:cubicBezTo>
                  <a:cubicBezTo>
                    <a:pt x="15412" y="5819"/>
                    <a:pt x="15412" y="10420"/>
                    <a:pt x="15313" y="13041"/>
                  </a:cubicBezTo>
                  <a:cubicBezTo>
                    <a:pt x="15214" y="15661"/>
                    <a:pt x="15016" y="16300"/>
                    <a:pt x="14917" y="17067"/>
                  </a:cubicBezTo>
                  <a:cubicBezTo>
                    <a:pt x="14818" y="17833"/>
                    <a:pt x="14818" y="18728"/>
                    <a:pt x="14421" y="18984"/>
                  </a:cubicBezTo>
                  <a:cubicBezTo>
                    <a:pt x="14025" y="19239"/>
                    <a:pt x="13232" y="18856"/>
                    <a:pt x="11746" y="18281"/>
                  </a:cubicBezTo>
                  <a:cubicBezTo>
                    <a:pt x="10260" y="17706"/>
                    <a:pt x="8080" y="16939"/>
                    <a:pt x="6495" y="16683"/>
                  </a:cubicBezTo>
                  <a:cubicBezTo>
                    <a:pt x="4909" y="16428"/>
                    <a:pt x="3918" y="16683"/>
                    <a:pt x="2829" y="17258"/>
                  </a:cubicBezTo>
                  <a:cubicBezTo>
                    <a:pt x="1739" y="17833"/>
                    <a:pt x="550" y="18728"/>
                    <a:pt x="153" y="19495"/>
                  </a:cubicBezTo>
                  <a:cubicBezTo>
                    <a:pt x="-243" y="20262"/>
                    <a:pt x="153" y="20901"/>
                    <a:pt x="1045" y="21220"/>
                  </a:cubicBezTo>
                  <a:cubicBezTo>
                    <a:pt x="1937" y="21540"/>
                    <a:pt x="3324" y="21540"/>
                    <a:pt x="6792" y="20709"/>
                  </a:cubicBezTo>
                  <a:cubicBezTo>
                    <a:pt x="10260" y="19878"/>
                    <a:pt x="15808" y="18217"/>
                    <a:pt x="21357" y="165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2" name="Line"/>
            <p:cNvSpPr/>
            <p:nvPr/>
          </p:nvSpPr>
          <p:spPr>
            <a:xfrm>
              <a:off x="3655228" y="499047"/>
              <a:ext cx="11627" cy="116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5184"/>
                    <a:pt x="12960" y="10368"/>
                    <a:pt x="8640" y="14472"/>
                  </a:cubicBezTo>
                  <a:cubicBezTo>
                    <a:pt x="4320" y="18576"/>
                    <a:pt x="0" y="21600"/>
                    <a:pt x="0" y="21600"/>
                  </a:cubicBezTo>
                  <a:cubicBezTo>
                    <a:pt x="0" y="21600"/>
                    <a:pt x="4320" y="18576"/>
                    <a:pt x="8640" y="155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3" name="Line"/>
            <p:cNvSpPr/>
            <p:nvPr/>
          </p:nvSpPr>
          <p:spPr>
            <a:xfrm>
              <a:off x="3638951" y="296754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4" name="Line"/>
            <p:cNvSpPr/>
            <p:nvPr/>
          </p:nvSpPr>
          <p:spPr>
            <a:xfrm>
              <a:off x="3754736" y="479216"/>
              <a:ext cx="253925" cy="150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179" extrusionOk="0">
                  <a:moveTo>
                    <a:pt x="2593" y="1810"/>
                  </a:moveTo>
                  <a:cubicBezTo>
                    <a:pt x="1808" y="7046"/>
                    <a:pt x="1022" y="12282"/>
                    <a:pt x="531" y="15719"/>
                  </a:cubicBezTo>
                  <a:cubicBezTo>
                    <a:pt x="40" y="19155"/>
                    <a:pt x="-156" y="20791"/>
                    <a:pt x="139" y="21119"/>
                  </a:cubicBezTo>
                  <a:cubicBezTo>
                    <a:pt x="433" y="21446"/>
                    <a:pt x="1219" y="20464"/>
                    <a:pt x="2397" y="17519"/>
                  </a:cubicBezTo>
                  <a:cubicBezTo>
                    <a:pt x="3575" y="14573"/>
                    <a:pt x="5146" y="9664"/>
                    <a:pt x="6422" y="6064"/>
                  </a:cubicBezTo>
                  <a:cubicBezTo>
                    <a:pt x="7699" y="2464"/>
                    <a:pt x="8680" y="173"/>
                    <a:pt x="9957" y="10"/>
                  </a:cubicBezTo>
                  <a:cubicBezTo>
                    <a:pt x="11233" y="-154"/>
                    <a:pt x="12804" y="1810"/>
                    <a:pt x="13786" y="4755"/>
                  </a:cubicBezTo>
                  <a:cubicBezTo>
                    <a:pt x="14768" y="7701"/>
                    <a:pt x="15160" y="11628"/>
                    <a:pt x="15749" y="14246"/>
                  </a:cubicBezTo>
                  <a:cubicBezTo>
                    <a:pt x="16339" y="16864"/>
                    <a:pt x="17124" y="18173"/>
                    <a:pt x="18106" y="18501"/>
                  </a:cubicBezTo>
                  <a:cubicBezTo>
                    <a:pt x="19088" y="18828"/>
                    <a:pt x="20266" y="18173"/>
                    <a:pt x="21444" y="17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5" name="Line"/>
            <p:cNvSpPr/>
            <p:nvPr/>
          </p:nvSpPr>
          <p:spPr>
            <a:xfrm>
              <a:off x="3736610" y="457194"/>
              <a:ext cx="405027" cy="458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511" extrusionOk="0">
                  <a:moveTo>
                    <a:pt x="17110" y="0"/>
                  </a:moveTo>
                  <a:cubicBezTo>
                    <a:pt x="15290" y="1855"/>
                    <a:pt x="13470" y="3709"/>
                    <a:pt x="12378" y="4964"/>
                  </a:cubicBezTo>
                  <a:cubicBezTo>
                    <a:pt x="11285" y="6218"/>
                    <a:pt x="10921" y="6873"/>
                    <a:pt x="11103" y="7091"/>
                  </a:cubicBezTo>
                  <a:cubicBezTo>
                    <a:pt x="11285" y="7309"/>
                    <a:pt x="12013" y="7091"/>
                    <a:pt x="12984" y="6709"/>
                  </a:cubicBezTo>
                  <a:cubicBezTo>
                    <a:pt x="13955" y="6327"/>
                    <a:pt x="15169" y="5782"/>
                    <a:pt x="16443" y="5782"/>
                  </a:cubicBezTo>
                  <a:cubicBezTo>
                    <a:pt x="17717" y="5782"/>
                    <a:pt x="19052" y="6327"/>
                    <a:pt x="20022" y="7909"/>
                  </a:cubicBezTo>
                  <a:cubicBezTo>
                    <a:pt x="20993" y="9491"/>
                    <a:pt x="21600" y="12109"/>
                    <a:pt x="20690" y="14455"/>
                  </a:cubicBezTo>
                  <a:cubicBezTo>
                    <a:pt x="19780" y="16800"/>
                    <a:pt x="17353" y="18873"/>
                    <a:pt x="14319" y="20073"/>
                  </a:cubicBezTo>
                  <a:cubicBezTo>
                    <a:pt x="11285" y="21273"/>
                    <a:pt x="7645" y="21600"/>
                    <a:pt x="5157" y="21491"/>
                  </a:cubicBezTo>
                  <a:cubicBezTo>
                    <a:pt x="2670" y="21382"/>
                    <a:pt x="1335" y="20836"/>
                    <a:pt x="0" y="202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6" name="Line"/>
            <p:cNvSpPr/>
            <p:nvPr/>
          </p:nvSpPr>
          <p:spPr>
            <a:xfrm>
              <a:off x="4489978" y="296754"/>
              <a:ext cx="62781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cubicBezTo>
                    <a:pt x="20800" y="900"/>
                    <a:pt x="20000" y="0"/>
                    <a:pt x="18400" y="0"/>
                  </a:cubicBezTo>
                  <a:cubicBezTo>
                    <a:pt x="16800" y="0"/>
                    <a:pt x="14400" y="900"/>
                    <a:pt x="12400" y="3750"/>
                  </a:cubicBezTo>
                  <a:cubicBezTo>
                    <a:pt x="10400" y="6600"/>
                    <a:pt x="8800" y="11400"/>
                    <a:pt x="6800" y="14700"/>
                  </a:cubicBezTo>
                  <a:cubicBezTo>
                    <a:pt x="4800" y="18000"/>
                    <a:pt x="2400" y="19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7" name="Line"/>
            <p:cNvSpPr/>
            <p:nvPr/>
          </p:nvSpPr>
          <p:spPr>
            <a:xfrm>
              <a:off x="4350465" y="185144"/>
              <a:ext cx="341807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7" y="17280"/>
                    <a:pt x="7053" y="12960"/>
                    <a:pt x="10653" y="9360"/>
                  </a:cubicBezTo>
                  <a:cubicBezTo>
                    <a:pt x="14253" y="5760"/>
                    <a:pt x="17927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8" name="Line"/>
            <p:cNvSpPr/>
            <p:nvPr/>
          </p:nvSpPr>
          <p:spPr>
            <a:xfrm>
              <a:off x="4658982" y="408466"/>
              <a:ext cx="186754" cy="223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92" extrusionOk="0">
                  <a:moveTo>
                    <a:pt x="618" y="10463"/>
                  </a:moveTo>
                  <a:cubicBezTo>
                    <a:pt x="4618" y="8717"/>
                    <a:pt x="8618" y="6972"/>
                    <a:pt x="11018" y="5663"/>
                  </a:cubicBezTo>
                  <a:cubicBezTo>
                    <a:pt x="13418" y="4354"/>
                    <a:pt x="14218" y="3481"/>
                    <a:pt x="14751" y="2499"/>
                  </a:cubicBezTo>
                  <a:cubicBezTo>
                    <a:pt x="15285" y="1517"/>
                    <a:pt x="15551" y="427"/>
                    <a:pt x="15018" y="99"/>
                  </a:cubicBezTo>
                  <a:cubicBezTo>
                    <a:pt x="14485" y="-228"/>
                    <a:pt x="13151" y="208"/>
                    <a:pt x="11151" y="2063"/>
                  </a:cubicBezTo>
                  <a:cubicBezTo>
                    <a:pt x="9151" y="3917"/>
                    <a:pt x="6485" y="7190"/>
                    <a:pt x="4485" y="9917"/>
                  </a:cubicBezTo>
                  <a:cubicBezTo>
                    <a:pt x="2485" y="12645"/>
                    <a:pt x="1151" y="14827"/>
                    <a:pt x="485" y="16572"/>
                  </a:cubicBezTo>
                  <a:cubicBezTo>
                    <a:pt x="-182" y="18317"/>
                    <a:pt x="-182" y="19627"/>
                    <a:pt x="618" y="20390"/>
                  </a:cubicBezTo>
                  <a:cubicBezTo>
                    <a:pt x="1418" y="21154"/>
                    <a:pt x="3018" y="21372"/>
                    <a:pt x="6618" y="19954"/>
                  </a:cubicBezTo>
                  <a:cubicBezTo>
                    <a:pt x="10218" y="18536"/>
                    <a:pt x="15818" y="15481"/>
                    <a:pt x="21418" y="12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9" name="Line"/>
            <p:cNvSpPr/>
            <p:nvPr/>
          </p:nvSpPr>
          <p:spPr>
            <a:xfrm>
              <a:off x="4820454" y="457194"/>
              <a:ext cx="192921" cy="1910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9" h="21382" extrusionOk="0">
                  <a:moveTo>
                    <a:pt x="11019" y="0"/>
                  </a:moveTo>
                  <a:cubicBezTo>
                    <a:pt x="7754" y="2602"/>
                    <a:pt x="4489" y="5205"/>
                    <a:pt x="2480" y="7157"/>
                  </a:cubicBezTo>
                  <a:cubicBezTo>
                    <a:pt x="470" y="9108"/>
                    <a:pt x="-283" y="10410"/>
                    <a:pt x="94" y="11190"/>
                  </a:cubicBezTo>
                  <a:cubicBezTo>
                    <a:pt x="470" y="11971"/>
                    <a:pt x="1977" y="12231"/>
                    <a:pt x="4991" y="12231"/>
                  </a:cubicBezTo>
                  <a:cubicBezTo>
                    <a:pt x="8005" y="12231"/>
                    <a:pt x="12526" y="11971"/>
                    <a:pt x="15415" y="12361"/>
                  </a:cubicBezTo>
                  <a:cubicBezTo>
                    <a:pt x="18303" y="12752"/>
                    <a:pt x="19559" y="13793"/>
                    <a:pt x="20312" y="14964"/>
                  </a:cubicBezTo>
                  <a:cubicBezTo>
                    <a:pt x="21066" y="16135"/>
                    <a:pt x="21317" y="17436"/>
                    <a:pt x="18931" y="18607"/>
                  </a:cubicBezTo>
                  <a:cubicBezTo>
                    <a:pt x="16545" y="19778"/>
                    <a:pt x="11522" y="20819"/>
                    <a:pt x="8257" y="21210"/>
                  </a:cubicBezTo>
                  <a:cubicBezTo>
                    <a:pt x="4991" y="21600"/>
                    <a:pt x="3484" y="21340"/>
                    <a:pt x="2731" y="20299"/>
                  </a:cubicBezTo>
                  <a:cubicBezTo>
                    <a:pt x="1977" y="19258"/>
                    <a:pt x="1977" y="17436"/>
                    <a:pt x="1977" y="156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0" name="Line"/>
            <p:cNvSpPr/>
            <p:nvPr/>
          </p:nvSpPr>
          <p:spPr>
            <a:xfrm>
              <a:off x="5041052" y="275827"/>
              <a:ext cx="1529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9257" y="0"/>
                  </a:moveTo>
                  <a:cubicBezTo>
                    <a:pt x="15429" y="3046"/>
                    <a:pt x="21600" y="6092"/>
                    <a:pt x="20057" y="9692"/>
                  </a:cubicBezTo>
                  <a:cubicBezTo>
                    <a:pt x="18514" y="13292"/>
                    <a:pt x="9257" y="174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1" name="Line"/>
            <p:cNvSpPr/>
            <p:nvPr/>
          </p:nvSpPr>
          <p:spPr>
            <a:xfrm>
              <a:off x="4985248" y="457194"/>
              <a:ext cx="21624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2" name="Line"/>
            <p:cNvSpPr/>
            <p:nvPr/>
          </p:nvSpPr>
          <p:spPr>
            <a:xfrm>
              <a:off x="5334029" y="303730"/>
              <a:ext cx="244148" cy="325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1" extrusionOk="0">
                  <a:moveTo>
                    <a:pt x="21600" y="0"/>
                  </a:moveTo>
                  <a:cubicBezTo>
                    <a:pt x="19543" y="153"/>
                    <a:pt x="17486" y="306"/>
                    <a:pt x="14606" y="1991"/>
                  </a:cubicBezTo>
                  <a:cubicBezTo>
                    <a:pt x="11726" y="3677"/>
                    <a:pt x="8023" y="6894"/>
                    <a:pt x="5760" y="8885"/>
                  </a:cubicBezTo>
                  <a:cubicBezTo>
                    <a:pt x="3497" y="10877"/>
                    <a:pt x="2674" y="11643"/>
                    <a:pt x="2160" y="12562"/>
                  </a:cubicBezTo>
                  <a:cubicBezTo>
                    <a:pt x="1646" y="13481"/>
                    <a:pt x="1440" y="14553"/>
                    <a:pt x="1954" y="15089"/>
                  </a:cubicBezTo>
                  <a:cubicBezTo>
                    <a:pt x="2469" y="15626"/>
                    <a:pt x="3703" y="15626"/>
                    <a:pt x="6686" y="15626"/>
                  </a:cubicBezTo>
                  <a:cubicBezTo>
                    <a:pt x="9669" y="15626"/>
                    <a:pt x="14400" y="15626"/>
                    <a:pt x="17177" y="15855"/>
                  </a:cubicBezTo>
                  <a:cubicBezTo>
                    <a:pt x="19954" y="16085"/>
                    <a:pt x="20777" y="16545"/>
                    <a:pt x="21189" y="17157"/>
                  </a:cubicBezTo>
                  <a:cubicBezTo>
                    <a:pt x="21600" y="17770"/>
                    <a:pt x="21600" y="18536"/>
                    <a:pt x="19954" y="19379"/>
                  </a:cubicBezTo>
                  <a:cubicBezTo>
                    <a:pt x="18309" y="20221"/>
                    <a:pt x="15017" y="21140"/>
                    <a:pt x="11417" y="21370"/>
                  </a:cubicBezTo>
                  <a:cubicBezTo>
                    <a:pt x="7817" y="21600"/>
                    <a:pt x="3909" y="21140"/>
                    <a:pt x="0" y="206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3" name="Line"/>
            <p:cNvSpPr/>
            <p:nvPr/>
          </p:nvSpPr>
          <p:spPr>
            <a:xfrm>
              <a:off x="5579764" y="471145"/>
              <a:ext cx="422044" cy="221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390" extrusionOk="0">
                  <a:moveTo>
                    <a:pt x="3106" y="0"/>
                  </a:moveTo>
                  <a:cubicBezTo>
                    <a:pt x="2752" y="2700"/>
                    <a:pt x="2398" y="5400"/>
                    <a:pt x="1867" y="7875"/>
                  </a:cubicBezTo>
                  <a:cubicBezTo>
                    <a:pt x="1335" y="10350"/>
                    <a:pt x="627" y="12600"/>
                    <a:pt x="273" y="14512"/>
                  </a:cubicBezTo>
                  <a:cubicBezTo>
                    <a:pt x="-81" y="16425"/>
                    <a:pt x="-81" y="18000"/>
                    <a:pt x="214" y="18787"/>
                  </a:cubicBezTo>
                  <a:cubicBezTo>
                    <a:pt x="509" y="19575"/>
                    <a:pt x="1099" y="19575"/>
                    <a:pt x="2457" y="17775"/>
                  </a:cubicBezTo>
                  <a:cubicBezTo>
                    <a:pt x="3814" y="15975"/>
                    <a:pt x="5939" y="12375"/>
                    <a:pt x="7237" y="10237"/>
                  </a:cubicBezTo>
                  <a:cubicBezTo>
                    <a:pt x="8535" y="8100"/>
                    <a:pt x="9008" y="7425"/>
                    <a:pt x="9539" y="6975"/>
                  </a:cubicBezTo>
                  <a:cubicBezTo>
                    <a:pt x="10070" y="6525"/>
                    <a:pt x="10660" y="6300"/>
                    <a:pt x="11014" y="6750"/>
                  </a:cubicBezTo>
                  <a:cubicBezTo>
                    <a:pt x="11368" y="7200"/>
                    <a:pt x="11486" y="8325"/>
                    <a:pt x="11191" y="10125"/>
                  </a:cubicBezTo>
                  <a:cubicBezTo>
                    <a:pt x="10896" y="11925"/>
                    <a:pt x="10188" y="14400"/>
                    <a:pt x="9775" y="16425"/>
                  </a:cubicBezTo>
                  <a:cubicBezTo>
                    <a:pt x="9362" y="18450"/>
                    <a:pt x="9244" y="20025"/>
                    <a:pt x="9480" y="20812"/>
                  </a:cubicBezTo>
                  <a:cubicBezTo>
                    <a:pt x="9716" y="21600"/>
                    <a:pt x="10306" y="21600"/>
                    <a:pt x="11781" y="20700"/>
                  </a:cubicBezTo>
                  <a:cubicBezTo>
                    <a:pt x="13257" y="19800"/>
                    <a:pt x="15617" y="18000"/>
                    <a:pt x="17270" y="15862"/>
                  </a:cubicBezTo>
                  <a:cubicBezTo>
                    <a:pt x="18922" y="13725"/>
                    <a:pt x="19867" y="11250"/>
                    <a:pt x="20516" y="8887"/>
                  </a:cubicBezTo>
                  <a:cubicBezTo>
                    <a:pt x="21165" y="6525"/>
                    <a:pt x="21519" y="4275"/>
                    <a:pt x="21401" y="3037"/>
                  </a:cubicBezTo>
                  <a:cubicBezTo>
                    <a:pt x="21283" y="1800"/>
                    <a:pt x="20693" y="1575"/>
                    <a:pt x="19689" y="1462"/>
                  </a:cubicBezTo>
                  <a:cubicBezTo>
                    <a:pt x="18686" y="1350"/>
                    <a:pt x="17270" y="1350"/>
                    <a:pt x="16089" y="1800"/>
                  </a:cubicBezTo>
                  <a:cubicBezTo>
                    <a:pt x="14909" y="2250"/>
                    <a:pt x="13965" y="3150"/>
                    <a:pt x="13552" y="4162"/>
                  </a:cubicBezTo>
                  <a:cubicBezTo>
                    <a:pt x="13139" y="5175"/>
                    <a:pt x="13257" y="6300"/>
                    <a:pt x="13375" y="7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4" name="Line"/>
            <p:cNvSpPr/>
            <p:nvPr/>
          </p:nvSpPr>
          <p:spPr>
            <a:xfrm>
              <a:off x="6014424" y="486294"/>
              <a:ext cx="298870" cy="203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033" extrusionOk="0">
                  <a:moveTo>
                    <a:pt x="729" y="4196"/>
                  </a:moveTo>
                  <a:cubicBezTo>
                    <a:pt x="1227" y="5156"/>
                    <a:pt x="1726" y="6116"/>
                    <a:pt x="1643" y="8396"/>
                  </a:cubicBezTo>
                  <a:cubicBezTo>
                    <a:pt x="1560" y="10676"/>
                    <a:pt x="895" y="14276"/>
                    <a:pt x="480" y="16796"/>
                  </a:cubicBezTo>
                  <a:cubicBezTo>
                    <a:pt x="64" y="19316"/>
                    <a:pt x="-102" y="20756"/>
                    <a:pt x="64" y="20996"/>
                  </a:cubicBezTo>
                  <a:cubicBezTo>
                    <a:pt x="230" y="21236"/>
                    <a:pt x="729" y="20276"/>
                    <a:pt x="1726" y="18236"/>
                  </a:cubicBezTo>
                  <a:cubicBezTo>
                    <a:pt x="2723" y="16196"/>
                    <a:pt x="4218" y="13076"/>
                    <a:pt x="5298" y="11156"/>
                  </a:cubicBezTo>
                  <a:cubicBezTo>
                    <a:pt x="6378" y="9236"/>
                    <a:pt x="7043" y="8516"/>
                    <a:pt x="7790" y="8276"/>
                  </a:cubicBezTo>
                  <a:cubicBezTo>
                    <a:pt x="8538" y="8036"/>
                    <a:pt x="9369" y="8276"/>
                    <a:pt x="9950" y="9116"/>
                  </a:cubicBezTo>
                  <a:cubicBezTo>
                    <a:pt x="10532" y="9956"/>
                    <a:pt x="10864" y="11396"/>
                    <a:pt x="11529" y="11876"/>
                  </a:cubicBezTo>
                  <a:cubicBezTo>
                    <a:pt x="12193" y="12356"/>
                    <a:pt x="13190" y="11876"/>
                    <a:pt x="14686" y="10436"/>
                  </a:cubicBezTo>
                  <a:cubicBezTo>
                    <a:pt x="16181" y="8996"/>
                    <a:pt x="18175" y="6596"/>
                    <a:pt x="19504" y="4556"/>
                  </a:cubicBezTo>
                  <a:cubicBezTo>
                    <a:pt x="20833" y="2516"/>
                    <a:pt x="21498" y="836"/>
                    <a:pt x="21332" y="236"/>
                  </a:cubicBezTo>
                  <a:cubicBezTo>
                    <a:pt x="21166" y="-364"/>
                    <a:pt x="20169" y="116"/>
                    <a:pt x="18258" y="2396"/>
                  </a:cubicBezTo>
                  <a:cubicBezTo>
                    <a:pt x="16347" y="4676"/>
                    <a:pt x="13523" y="8756"/>
                    <a:pt x="12027" y="11516"/>
                  </a:cubicBezTo>
                  <a:cubicBezTo>
                    <a:pt x="10532" y="14276"/>
                    <a:pt x="10366" y="15716"/>
                    <a:pt x="10947" y="16436"/>
                  </a:cubicBezTo>
                  <a:cubicBezTo>
                    <a:pt x="11529" y="17156"/>
                    <a:pt x="12858" y="17156"/>
                    <a:pt x="14353" y="16556"/>
                  </a:cubicBezTo>
                  <a:cubicBezTo>
                    <a:pt x="15849" y="15956"/>
                    <a:pt x="17510" y="14756"/>
                    <a:pt x="19172" y="135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5" name="Line"/>
            <p:cNvSpPr/>
            <p:nvPr/>
          </p:nvSpPr>
          <p:spPr>
            <a:xfrm>
              <a:off x="6115299" y="471145"/>
              <a:ext cx="456622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600" extrusionOk="0">
                  <a:moveTo>
                    <a:pt x="19116" y="0"/>
                  </a:moveTo>
                  <a:cubicBezTo>
                    <a:pt x="17280" y="1507"/>
                    <a:pt x="15444" y="3014"/>
                    <a:pt x="14256" y="4102"/>
                  </a:cubicBezTo>
                  <a:cubicBezTo>
                    <a:pt x="13068" y="5191"/>
                    <a:pt x="12528" y="5860"/>
                    <a:pt x="12582" y="6195"/>
                  </a:cubicBezTo>
                  <a:cubicBezTo>
                    <a:pt x="12636" y="6530"/>
                    <a:pt x="13284" y="6530"/>
                    <a:pt x="14850" y="6781"/>
                  </a:cubicBezTo>
                  <a:cubicBezTo>
                    <a:pt x="16416" y="7033"/>
                    <a:pt x="18900" y="7535"/>
                    <a:pt x="20196" y="8874"/>
                  </a:cubicBezTo>
                  <a:cubicBezTo>
                    <a:pt x="21492" y="10214"/>
                    <a:pt x="21600" y="12391"/>
                    <a:pt x="20196" y="14233"/>
                  </a:cubicBezTo>
                  <a:cubicBezTo>
                    <a:pt x="18792" y="16074"/>
                    <a:pt x="15876" y="17581"/>
                    <a:pt x="12258" y="18753"/>
                  </a:cubicBezTo>
                  <a:cubicBezTo>
                    <a:pt x="8640" y="19926"/>
                    <a:pt x="4320" y="207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6" name="Line"/>
            <p:cNvSpPr/>
            <p:nvPr/>
          </p:nvSpPr>
          <p:spPr>
            <a:xfrm>
              <a:off x="346456" y="888336"/>
              <a:ext cx="6305967" cy="217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0" y="21503"/>
                  </a:moveTo>
                  <a:cubicBezTo>
                    <a:pt x="263" y="21503"/>
                    <a:pt x="526" y="21503"/>
                    <a:pt x="828" y="21503"/>
                  </a:cubicBezTo>
                  <a:cubicBezTo>
                    <a:pt x="1131" y="21503"/>
                    <a:pt x="1473" y="21503"/>
                    <a:pt x="1788" y="21388"/>
                  </a:cubicBezTo>
                  <a:cubicBezTo>
                    <a:pt x="2103" y="21273"/>
                    <a:pt x="2389" y="21043"/>
                    <a:pt x="2680" y="20699"/>
                  </a:cubicBezTo>
                  <a:cubicBezTo>
                    <a:pt x="2971" y="20354"/>
                    <a:pt x="3265" y="19894"/>
                    <a:pt x="3556" y="19205"/>
                  </a:cubicBezTo>
                  <a:cubicBezTo>
                    <a:pt x="3847" y="18516"/>
                    <a:pt x="4134" y="17597"/>
                    <a:pt x="4424" y="16792"/>
                  </a:cubicBezTo>
                  <a:cubicBezTo>
                    <a:pt x="4715" y="15988"/>
                    <a:pt x="5010" y="15299"/>
                    <a:pt x="5316" y="14839"/>
                  </a:cubicBezTo>
                  <a:cubicBezTo>
                    <a:pt x="5623" y="14380"/>
                    <a:pt x="5942" y="14150"/>
                    <a:pt x="6260" y="14035"/>
                  </a:cubicBezTo>
                  <a:cubicBezTo>
                    <a:pt x="6579" y="13920"/>
                    <a:pt x="6897" y="13920"/>
                    <a:pt x="7168" y="13690"/>
                  </a:cubicBezTo>
                  <a:cubicBezTo>
                    <a:pt x="7439" y="13460"/>
                    <a:pt x="7662" y="13001"/>
                    <a:pt x="7921" y="12426"/>
                  </a:cubicBezTo>
                  <a:cubicBezTo>
                    <a:pt x="8180" y="11852"/>
                    <a:pt x="8474" y="11163"/>
                    <a:pt x="8765" y="10703"/>
                  </a:cubicBezTo>
                  <a:cubicBezTo>
                    <a:pt x="9056" y="10243"/>
                    <a:pt x="9342" y="10014"/>
                    <a:pt x="9649" y="9899"/>
                  </a:cubicBezTo>
                  <a:cubicBezTo>
                    <a:pt x="9956" y="9784"/>
                    <a:pt x="10282" y="9784"/>
                    <a:pt x="10573" y="9439"/>
                  </a:cubicBezTo>
                  <a:cubicBezTo>
                    <a:pt x="10864" y="9094"/>
                    <a:pt x="11119" y="8405"/>
                    <a:pt x="11397" y="7601"/>
                  </a:cubicBezTo>
                  <a:cubicBezTo>
                    <a:pt x="11676" y="6797"/>
                    <a:pt x="11979" y="5877"/>
                    <a:pt x="12277" y="5188"/>
                  </a:cubicBezTo>
                  <a:cubicBezTo>
                    <a:pt x="12576" y="4499"/>
                    <a:pt x="12871" y="4039"/>
                    <a:pt x="13158" y="3580"/>
                  </a:cubicBezTo>
                  <a:cubicBezTo>
                    <a:pt x="13444" y="3120"/>
                    <a:pt x="13723" y="2660"/>
                    <a:pt x="13994" y="2201"/>
                  </a:cubicBezTo>
                  <a:cubicBezTo>
                    <a:pt x="14265" y="1741"/>
                    <a:pt x="14527" y="1282"/>
                    <a:pt x="14814" y="1052"/>
                  </a:cubicBezTo>
                  <a:cubicBezTo>
                    <a:pt x="15101" y="822"/>
                    <a:pt x="15412" y="822"/>
                    <a:pt x="15694" y="592"/>
                  </a:cubicBezTo>
                  <a:cubicBezTo>
                    <a:pt x="15977" y="363"/>
                    <a:pt x="16232" y="-97"/>
                    <a:pt x="16495" y="18"/>
                  </a:cubicBezTo>
                  <a:cubicBezTo>
                    <a:pt x="16758" y="133"/>
                    <a:pt x="17028" y="822"/>
                    <a:pt x="17279" y="1397"/>
                  </a:cubicBezTo>
                  <a:cubicBezTo>
                    <a:pt x="17530" y="1971"/>
                    <a:pt x="17761" y="2431"/>
                    <a:pt x="17976" y="2660"/>
                  </a:cubicBezTo>
                  <a:cubicBezTo>
                    <a:pt x="18191" y="2890"/>
                    <a:pt x="18390" y="2890"/>
                    <a:pt x="18609" y="2660"/>
                  </a:cubicBezTo>
                  <a:cubicBezTo>
                    <a:pt x="18828" y="2431"/>
                    <a:pt x="19067" y="1971"/>
                    <a:pt x="19306" y="1626"/>
                  </a:cubicBezTo>
                  <a:cubicBezTo>
                    <a:pt x="19545" y="1282"/>
                    <a:pt x="19784" y="1052"/>
                    <a:pt x="19991" y="1052"/>
                  </a:cubicBezTo>
                  <a:cubicBezTo>
                    <a:pt x="20198" y="1052"/>
                    <a:pt x="20373" y="1282"/>
                    <a:pt x="20561" y="1167"/>
                  </a:cubicBezTo>
                  <a:cubicBezTo>
                    <a:pt x="20748" y="1052"/>
                    <a:pt x="20947" y="592"/>
                    <a:pt x="21110" y="822"/>
                  </a:cubicBezTo>
                  <a:cubicBezTo>
                    <a:pt x="21273" y="1052"/>
                    <a:pt x="21401" y="1971"/>
                    <a:pt x="21477" y="1971"/>
                  </a:cubicBezTo>
                  <a:cubicBezTo>
                    <a:pt x="21552" y="1971"/>
                    <a:pt x="21576" y="1052"/>
                    <a:pt x="21600" y="1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7" name="Line"/>
            <p:cNvSpPr/>
            <p:nvPr/>
          </p:nvSpPr>
          <p:spPr>
            <a:xfrm>
              <a:off x="6666373" y="105756"/>
              <a:ext cx="104636" cy="810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1" extrusionOk="0">
                  <a:moveTo>
                    <a:pt x="21600" y="809"/>
                  </a:moveTo>
                  <a:cubicBezTo>
                    <a:pt x="21600" y="439"/>
                    <a:pt x="21600" y="70"/>
                    <a:pt x="20880" y="9"/>
                  </a:cubicBezTo>
                  <a:cubicBezTo>
                    <a:pt x="20160" y="-53"/>
                    <a:pt x="18720" y="193"/>
                    <a:pt x="17040" y="1270"/>
                  </a:cubicBezTo>
                  <a:cubicBezTo>
                    <a:pt x="15360" y="2347"/>
                    <a:pt x="13440" y="4255"/>
                    <a:pt x="11760" y="6255"/>
                  </a:cubicBezTo>
                  <a:cubicBezTo>
                    <a:pt x="10080" y="8255"/>
                    <a:pt x="8640" y="10347"/>
                    <a:pt x="6720" y="12347"/>
                  </a:cubicBezTo>
                  <a:cubicBezTo>
                    <a:pt x="4800" y="14347"/>
                    <a:pt x="2400" y="16255"/>
                    <a:pt x="1200" y="17547"/>
                  </a:cubicBezTo>
                  <a:cubicBezTo>
                    <a:pt x="0" y="18839"/>
                    <a:pt x="0" y="19516"/>
                    <a:pt x="0" y="20039"/>
                  </a:cubicBezTo>
                  <a:cubicBezTo>
                    <a:pt x="0" y="20562"/>
                    <a:pt x="0" y="20932"/>
                    <a:pt x="1200" y="21178"/>
                  </a:cubicBezTo>
                  <a:cubicBezTo>
                    <a:pt x="2400" y="21424"/>
                    <a:pt x="4800" y="21547"/>
                    <a:pt x="6720" y="21393"/>
                  </a:cubicBezTo>
                  <a:cubicBezTo>
                    <a:pt x="8640" y="21239"/>
                    <a:pt x="10080" y="20809"/>
                    <a:pt x="11520" y="20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8" name="Line"/>
            <p:cNvSpPr/>
            <p:nvPr/>
          </p:nvSpPr>
          <p:spPr>
            <a:xfrm>
              <a:off x="0" y="0"/>
              <a:ext cx="6771009" cy="1201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6" extrusionOk="0">
                  <a:moveTo>
                    <a:pt x="21600" y="1819"/>
                  </a:moveTo>
                  <a:cubicBezTo>
                    <a:pt x="21585" y="1610"/>
                    <a:pt x="21570" y="1402"/>
                    <a:pt x="21544" y="1277"/>
                  </a:cubicBezTo>
                  <a:cubicBezTo>
                    <a:pt x="21518" y="1152"/>
                    <a:pt x="21481" y="1110"/>
                    <a:pt x="21326" y="1131"/>
                  </a:cubicBezTo>
                  <a:cubicBezTo>
                    <a:pt x="21170" y="1152"/>
                    <a:pt x="20895" y="1235"/>
                    <a:pt x="20636" y="1318"/>
                  </a:cubicBezTo>
                  <a:cubicBezTo>
                    <a:pt x="20376" y="1402"/>
                    <a:pt x="20131" y="1485"/>
                    <a:pt x="19853" y="1527"/>
                  </a:cubicBezTo>
                  <a:cubicBezTo>
                    <a:pt x="19575" y="1569"/>
                    <a:pt x="19263" y="1569"/>
                    <a:pt x="18959" y="1569"/>
                  </a:cubicBezTo>
                  <a:cubicBezTo>
                    <a:pt x="18655" y="1569"/>
                    <a:pt x="18359" y="1569"/>
                    <a:pt x="18054" y="1569"/>
                  </a:cubicBezTo>
                  <a:cubicBezTo>
                    <a:pt x="17750" y="1569"/>
                    <a:pt x="17439" y="1569"/>
                    <a:pt x="17161" y="1506"/>
                  </a:cubicBezTo>
                  <a:cubicBezTo>
                    <a:pt x="16882" y="1443"/>
                    <a:pt x="16638" y="1318"/>
                    <a:pt x="16400" y="1193"/>
                  </a:cubicBezTo>
                  <a:cubicBezTo>
                    <a:pt x="16163" y="1068"/>
                    <a:pt x="15933" y="943"/>
                    <a:pt x="15703" y="839"/>
                  </a:cubicBezTo>
                  <a:cubicBezTo>
                    <a:pt x="15473" y="735"/>
                    <a:pt x="15243" y="651"/>
                    <a:pt x="14995" y="526"/>
                  </a:cubicBezTo>
                  <a:cubicBezTo>
                    <a:pt x="14746" y="401"/>
                    <a:pt x="14479" y="234"/>
                    <a:pt x="14205" y="130"/>
                  </a:cubicBezTo>
                  <a:cubicBezTo>
                    <a:pt x="13930" y="26"/>
                    <a:pt x="13648" y="-16"/>
                    <a:pt x="13378" y="5"/>
                  </a:cubicBezTo>
                  <a:cubicBezTo>
                    <a:pt x="13107" y="26"/>
                    <a:pt x="12847" y="109"/>
                    <a:pt x="12584" y="192"/>
                  </a:cubicBezTo>
                  <a:cubicBezTo>
                    <a:pt x="12321" y="276"/>
                    <a:pt x="12054" y="359"/>
                    <a:pt x="11787" y="443"/>
                  </a:cubicBezTo>
                  <a:cubicBezTo>
                    <a:pt x="11520" y="526"/>
                    <a:pt x="11252" y="609"/>
                    <a:pt x="10985" y="693"/>
                  </a:cubicBezTo>
                  <a:cubicBezTo>
                    <a:pt x="10718" y="776"/>
                    <a:pt x="10451" y="860"/>
                    <a:pt x="10214" y="943"/>
                  </a:cubicBezTo>
                  <a:cubicBezTo>
                    <a:pt x="9977" y="1026"/>
                    <a:pt x="9769" y="1110"/>
                    <a:pt x="9524" y="1172"/>
                  </a:cubicBezTo>
                  <a:cubicBezTo>
                    <a:pt x="9279" y="1235"/>
                    <a:pt x="8998" y="1277"/>
                    <a:pt x="8716" y="1277"/>
                  </a:cubicBezTo>
                  <a:cubicBezTo>
                    <a:pt x="8434" y="1277"/>
                    <a:pt x="8152" y="1235"/>
                    <a:pt x="7870" y="1235"/>
                  </a:cubicBezTo>
                  <a:cubicBezTo>
                    <a:pt x="7588" y="1235"/>
                    <a:pt x="7306" y="1277"/>
                    <a:pt x="7062" y="1298"/>
                  </a:cubicBezTo>
                  <a:cubicBezTo>
                    <a:pt x="6817" y="1318"/>
                    <a:pt x="6609" y="1318"/>
                    <a:pt x="6368" y="1277"/>
                  </a:cubicBezTo>
                  <a:cubicBezTo>
                    <a:pt x="6127" y="1235"/>
                    <a:pt x="5852" y="1152"/>
                    <a:pt x="5589" y="1172"/>
                  </a:cubicBezTo>
                  <a:cubicBezTo>
                    <a:pt x="5326" y="1193"/>
                    <a:pt x="5074" y="1318"/>
                    <a:pt x="4810" y="1402"/>
                  </a:cubicBezTo>
                  <a:cubicBezTo>
                    <a:pt x="4547" y="1485"/>
                    <a:pt x="4273" y="1527"/>
                    <a:pt x="4020" y="1569"/>
                  </a:cubicBezTo>
                  <a:cubicBezTo>
                    <a:pt x="3768" y="1610"/>
                    <a:pt x="3538" y="1652"/>
                    <a:pt x="3301" y="1715"/>
                  </a:cubicBezTo>
                  <a:cubicBezTo>
                    <a:pt x="3063" y="1777"/>
                    <a:pt x="2819" y="1860"/>
                    <a:pt x="2559" y="1881"/>
                  </a:cubicBezTo>
                  <a:cubicBezTo>
                    <a:pt x="2299" y="1902"/>
                    <a:pt x="2025" y="1860"/>
                    <a:pt x="1765" y="1819"/>
                  </a:cubicBezTo>
                  <a:cubicBezTo>
                    <a:pt x="1506" y="1777"/>
                    <a:pt x="1261" y="1735"/>
                    <a:pt x="1027" y="1715"/>
                  </a:cubicBezTo>
                  <a:cubicBezTo>
                    <a:pt x="794" y="1694"/>
                    <a:pt x="571" y="1694"/>
                    <a:pt x="423" y="1715"/>
                  </a:cubicBezTo>
                  <a:cubicBezTo>
                    <a:pt x="274" y="1735"/>
                    <a:pt x="200" y="1777"/>
                    <a:pt x="145" y="1798"/>
                  </a:cubicBezTo>
                  <a:cubicBezTo>
                    <a:pt x="89" y="1819"/>
                    <a:pt x="52" y="1819"/>
                    <a:pt x="30" y="1923"/>
                  </a:cubicBezTo>
                  <a:cubicBezTo>
                    <a:pt x="7" y="2027"/>
                    <a:pt x="0" y="2236"/>
                    <a:pt x="0" y="2799"/>
                  </a:cubicBezTo>
                  <a:cubicBezTo>
                    <a:pt x="0" y="3362"/>
                    <a:pt x="7" y="4279"/>
                    <a:pt x="41" y="5405"/>
                  </a:cubicBezTo>
                  <a:cubicBezTo>
                    <a:pt x="74" y="6531"/>
                    <a:pt x="134" y="7865"/>
                    <a:pt x="159" y="8970"/>
                  </a:cubicBezTo>
                  <a:cubicBezTo>
                    <a:pt x="185" y="10075"/>
                    <a:pt x="178" y="10951"/>
                    <a:pt x="159" y="11910"/>
                  </a:cubicBezTo>
                  <a:cubicBezTo>
                    <a:pt x="141" y="12869"/>
                    <a:pt x="111" y="13911"/>
                    <a:pt x="104" y="15037"/>
                  </a:cubicBezTo>
                  <a:cubicBezTo>
                    <a:pt x="96" y="16163"/>
                    <a:pt x="111" y="17372"/>
                    <a:pt x="145" y="18394"/>
                  </a:cubicBezTo>
                  <a:cubicBezTo>
                    <a:pt x="178" y="19416"/>
                    <a:pt x="230" y="20250"/>
                    <a:pt x="271" y="20750"/>
                  </a:cubicBezTo>
                  <a:cubicBezTo>
                    <a:pt x="312" y="21250"/>
                    <a:pt x="341" y="21417"/>
                    <a:pt x="412" y="21501"/>
                  </a:cubicBezTo>
                  <a:cubicBezTo>
                    <a:pt x="482" y="21584"/>
                    <a:pt x="593" y="21584"/>
                    <a:pt x="757" y="21417"/>
                  </a:cubicBezTo>
                  <a:cubicBezTo>
                    <a:pt x="920" y="21250"/>
                    <a:pt x="1135" y="20917"/>
                    <a:pt x="1283" y="20687"/>
                  </a:cubicBezTo>
                  <a:cubicBezTo>
                    <a:pt x="1432" y="20458"/>
                    <a:pt x="1513" y="20333"/>
                    <a:pt x="1565" y="20291"/>
                  </a:cubicBezTo>
                  <a:cubicBezTo>
                    <a:pt x="1617" y="20250"/>
                    <a:pt x="1639" y="20291"/>
                    <a:pt x="1662" y="203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305" name="Drawing"/>
          <p:cNvGrpSpPr/>
          <p:nvPr/>
        </p:nvGrpSpPr>
        <p:grpSpPr>
          <a:xfrm>
            <a:off x="4666694" y="2268231"/>
            <a:ext cx="7450021" cy="4727130"/>
            <a:chOff x="0" y="-44450"/>
            <a:chExt cx="7450020" cy="4727128"/>
          </a:xfrm>
        </p:grpSpPr>
        <p:sp>
          <p:nvSpPr>
            <p:cNvPr id="3220" name="Shape"/>
            <p:cNvSpPr/>
            <p:nvPr/>
          </p:nvSpPr>
          <p:spPr>
            <a:xfrm>
              <a:off x="2010323" y="164089"/>
              <a:ext cx="836451" cy="844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500" extrusionOk="0">
                  <a:moveTo>
                    <a:pt x="609" y="20542"/>
                  </a:moveTo>
                  <a:cubicBezTo>
                    <a:pt x="370" y="20305"/>
                    <a:pt x="131" y="20069"/>
                    <a:pt x="41" y="19595"/>
                  </a:cubicBezTo>
                  <a:cubicBezTo>
                    <a:pt x="-49" y="19122"/>
                    <a:pt x="11" y="18412"/>
                    <a:pt x="190" y="17435"/>
                  </a:cubicBezTo>
                  <a:cubicBezTo>
                    <a:pt x="370" y="16459"/>
                    <a:pt x="669" y="15216"/>
                    <a:pt x="938" y="13914"/>
                  </a:cubicBezTo>
                  <a:cubicBezTo>
                    <a:pt x="1208" y="12612"/>
                    <a:pt x="1447" y="11251"/>
                    <a:pt x="1626" y="10008"/>
                  </a:cubicBezTo>
                  <a:cubicBezTo>
                    <a:pt x="1806" y="8766"/>
                    <a:pt x="1926" y="7641"/>
                    <a:pt x="2135" y="6635"/>
                  </a:cubicBezTo>
                  <a:cubicBezTo>
                    <a:pt x="2344" y="5629"/>
                    <a:pt x="2644" y="4741"/>
                    <a:pt x="2763" y="4031"/>
                  </a:cubicBezTo>
                  <a:cubicBezTo>
                    <a:pt x="2883" y="3321"/>
                    <a:pt x="2823" y="2789"/>
                    <a:pt x="2943" y="2522"/>
                  </a:cubicBezTo>
                  <a:cubicBezTo>
                    <a:pt x="3062" y="2256"/>
                    <a:pt x="3362" y="2256"/>
                    <a:pt x="4139" y="2078"/>
                  </a:cubicBezTo>
                  <a:cubicBezTo>
                    <a:pt x="4917" y="1901"/>
                    <a:pt x="6174" y="1546"/>
                    <a:pt x="7281" y="1161"/>
                  </a:cubicBezTo>
                  <a:cubicBezTo>
                    <a:pt x="8388" y="776"/>
                    <a:pt x="9345" y="362"/>
                    <a:pt x="9973" y="155"/>
                  </a:cubicBezTo>
                  <a:cubicBezTo>
                    <a:pt x="10601" y="-52"/>
                    <a:pt x="10901" y="-52"/>
                    <a:pt x="11140" y="155"/>
                  </a:cubicBezTo>
                  <a:cubicBezTo>
                    <a:pt x="11379" y="362"/>
                    <a:pt x="11559" y="776"/>
                    <a:pt x="11888" y="1635"/>
                  </a:cubicBezTo>
                  <a:cubicBezTo>
                    <a:pt x="12217" y="2493"/>
                    <a:pt x="12696" y="3795"/>
                    <a:pt x="13174" y="5096"/>
                  </a:cubicBezTo>
                  <a:cubicBezTo>
                    <a:pt x="13653" y="6398"/>
                    <a:pt x="14132" y="7700"/>
                    <a:pt x="14820" y="9091"/>
                  </a:cubicBezTo>
                  <a:cubicBezTo>
                    <a:pt x="15508" y="10482"/>
                    <a:pt x="16405" y="11961"/>
                    <a:pt x="17243" y="13381"/>
                  </a:cubicBezTo>
                  <a:cubicBezTo>
                    <a:pt x="18081" y="14802"/>
                    <a:pt x="18858" y="16163"/>
                    <a:pt x="19487" y="17287"/>
                  </a:cubicBezTo>
                  <a:cubicBezTo>
                    <a:pt x="20115" y="18412"/>
                    <a:pt x="20594" y="19299"/>
                    <a:pt x="20953" y="19950"/>
                  </a:cubicBezTo>
                  <a:cubicBezTo>
                    <a:pt x="21312" y="20601"/>
                    <a:pt x="21551" y="21015"/>
                    <a:pt x="21521" y="21193"/>
                  </a:cubicBezTo>
                  <a:cubicBezTo>
                    <a:pt x="21491" y="21370"/>
                    <a:pt x="21192" y="21311"/>
                    <a:pt x="20594" y="21282"/>
                  </a:cubicBezTo>
                  <a:cubicBezTo>
                    <a:pt x="19995" y="21252"/>
                    <a:pt x="19098" y="21252"/>
                    <a:pt x="18499" y="21311"/>
                  </a:cubicBezTo>
                  <a:cubicBezTo>
                    <a:pt x="17901" y="21370"/>
                    <a:pt x="17602" y="21489"/>
                    <a:pt x="17333" y="21459"/>
                  </a:cubicBezTo>
                  <a:cubicBezTo>
                    <a:pt x="17063" y="21430"/>
                    <a:pt x="16824" y="21252"/>
                    <a:pt x="16704" y="21015"/>
                  </a:cubicBezTo>
                  <a:cubicBezTo>
                    <a:pt x="16585" y="20779"/>
                    <a:pt x="16585" y="20483"/>
                    <a:pt x="16345" y="19891"/>
                  </a:cubicBezTo>
                  <a:cubicBezTo>
                    <a:pt x="16106" y="19299"/>
                    <a:pt x="15627" y="18412"/>
                    <a:pt x="14999" y="17435"/>
                  </a:cubicBezTo>
                  <a:cubicBezTo>
                    <a:pt x="14371" y="16459"/>
                    <a:pt x="13593" y="15393"/>
                    <a:pt x="13174" y="14713"/>
                  </a:cubicBezTo>
                  <a:cubicBezTo>
                    <a:pt x="12755" y="14032"/>
                    <a:pt x="12696" y="13736"/>
                    <a:pt x="12546" y="13500"/>
                  </a:cubicBezTo>
                  <a:cubicBezTo>
                    <a:pt x="12396" y="13263"/>
                    <a:pt x="12157" y="13086"/>
                    <a:pt x="11589" y="12997"/>
                  </a:cubicBezTo>
                  <a:cubicBezTo>
                    <a:pt x="11020" y="12908"/>
                    <a:pt x="10123" y="12908"/>
                    <a:pt x="9524" y="12908"/>
                  </a:cubicBezTo>
                  <a:cubicBezTo>
                    <a:pt x="8926" y="12908"/>
                    <a:pt x="8627" y="12908"/>
                    <a:pt x="8328" y="12878"/>
                  </a:cubicBezTo>
                  <a:cubicBezTo>
                    <a:pt x="8029" y="12849"/>
                    <a:pt x="7729" y="12790"/>
                    <a:pt x="7580" y="12908"/>
                  </a:cubicBezTo>
                  <a:cubicBezTo>
                    <a:pt x="7430" y="13026"/>
                    <a:pt x="7430" y="13322"/>
                    <a:pt x="7400" y="14240"/>
                  </a:cubicBezTo>
                  <a:cubicBezTo>
                    <a:pt x="7370" y="15157"/>
                    <a:pt x="7311" y="16695"/>
                    <a:pt x="7221" y="17849"/>
                  </a:cubicBezTo>
                  <a:cubicBezTo>
                    <a:pt x="7131" y="19003"/>
                    <a:pt x="7011" y="19773"/>
                    <a:pt x="6981" y="20305"/>
                  </a:cubicBezTo>
                  <a:cubicBezTo>
                    <a:pt x="6952" y="20838"/>
                    <a:pt x="7011" y="21134"/>
                    <a:pt x="6892" y="21311"/>
                  </a:cubicBezTo>
                  <a:cubicBezTo>
                    <a:pt x="6772" y="21489"/>
                    <a:pt x="6473" y="21548"/>
                    <a:pt x="6234" y="21459"/>
                  </a:cubicBezTo>
                  <a:cubicBezTo>
                    <a:pt x="5994" y="21370"/>
                    <a:pt x="5815" y="21134"/>
                    <a:pt x="5186" y="20867"/>
                  </a:cubicBezTo>
                  <a:cubicBezTo>
                    <a:pt x="4558" y="20601"/>
                    <a:pt x="3481" y="20305"/>
                    <a:pt x="2793" y="20128"/>
                  </a:cubicBezTo>
                  <a:cubicBezTo>
                    <a:pt x="2105" y="19950"/>
                    <a:pt x="1806" y="19891"/>
                    <a:pt x="1776" y="19861"/>
                  </a:cubicBezTo>
                  <a:cubicBezTo>
                    <a:pt x="1746" y="19832"/>
                    <a:pt x="1985" y="19832"/>
                    <a:pt x="2225" y="1983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21" name="Shape"/>
            <p:cNvSpPr/>
            <p:nvPr/>
          </p:nvSpPr>
          <p:spPr>
            <a:xfrm>
              <a:off x="2250260" y="380858"/>
              <a:ext cx="187665" cy="192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317" extrusionOk="0">
                  <a:moveTo>
                    <a:pt x="1580" y="5888"/>
                  </a:moveTo>
                  <a:cubicBezTo>
                    <a:pt x="1317" y="4603"/>
                    <a:pt x="1054" y="3317"/>
                    <a:pt x="790" y="3317"/>
                  </a:cubicBezTo>
                  <a:cubicBezTo>
                    <a:pt x="527" y="3317"/>
                    <a:pt x="263" y="4603"/>
                    <a:pt x="132" y="7174"/>
                  </a:cubicBezTo>
                  <a:cubicBezTo>
                    <a:pt x="0" y="9746"/>
                    <a:pt x="0" y="13603"/>
                    <a:pt x="0" y="16174"/>
                  </a:cubicBezTo>
                  <a:cubicBezTo>
                    <a:pt x="0" y="18746"/>
                    <a:pt x="0" y="20031"/>
                    <a:pt x="659" y="20674"/>
                  </a:cubicBezTo>
                  <a:cubicBezTo>
                    <a:pt x="1317" y="21317"/>
                    <a:pt x="2634" y="21317"/>
                    <a:pt x="5532" y="21317"/>
                  </a:cubicBezTo>
                  <a:cubicBezTo>
                    <a:pt x="8429" y="21317"/>
                    <a:pt x="12907" y="21317"/>
                    <a:pt x="15937" y="21188"/>
                  </a:cubicBezTo>
                  <a:cubicBezTo>
                    <a:pt x="18966" y="21060"/>
                    <a:pt x="20546" y="20803"/>
                    <a:pt x="21073" y="20031"/>
                  </a:cubicBezTo>
                  <a:cubicBezTo>
                    <a:pt x="21600" y="19260"/>
                    <a:pt x="21073" y="17974"/>
                    <a:pt x="18702" y="15531"/>
                  </a:cubicBezTo>
                  <a:cubicBezTo>
                    <a:pt x="16332" y="13088"/>
                    <a:pt x="12117" y="9488"/>
                    <a:pt x="9483" y="7303"/>
                  </a:cubicBezTo>
                  <a:cubicBezTo>
                    <a:pt x="6849" y="5117"/>
                    <a:pt x="5795" y="4346"/>
                    <a:pt x="4741" y="3188"/>
                  </a:cubicBezTo>
                  <a:cubicBezTo>
                    <a:pt x="3688" y="2031"/>
                    <a:pt x="2634" y="488"/>
                    <a:pt x="2898" y="103"/>
                  </a:cubicBezTo>
                  <a:cubicBezTo>
                    <a:pt x="3161" y="-283"/>
                    <a:pt x="4741" y="488"/>
                    <a:pt x="6322" y="12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22" name="Shape"/>
            <p:cNvSpPr/>
            <p:nvPr/>
          </p:nvSpPr>
          <p:spPr>
            <a:xfrm>
              <a:off x="2931177" y="931080"/>
              <a:ext cx="160186" cy="130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7" h="20944" extrusionOk="0">
                  <a:moveTo>
                    <a:pt x="9348" y="5313"/>
                  </a:moveTo>
                  <a:cubicBezTo>
                    <a:pt x="8748" y="3451"/>
                    <a:pt x="8148" y="1589"/>
                    <a:pt x="9048" y="658"/>
                  </a:cubicBezTo>
                  <a:cubicBezTo>
                    <a:pt x="9948" y="-273"/>
                    <a:pt x="12348" y="-273"/>
                    <a:pt x="14598" y="1030"/>
                  </a:cubicBezTo>
                  <a:cubicBezTo>
                    <a:pt x="16848" y="2334"/>
                    <a:pt x="18948" y="4941"/>
                    <a:pt x="19998" y="8293"/>
                  </a:cubicBezTo>
                  <a:cubicBezTo>
                    <a:pt x="21048" y="11644"/>
                    <a:pt x="21048" y="15741"/>
                    <a:pt x="18648" y="18161"/>
                  </a:cubicBezTo>
                  <a:cubicBezTo>
                    <a:pt x="16248" y="20582"/>
                    <a:pt x="11448" y="21327"/>
                    <a:pt x="7698" y="20768"/>
                  </a:cubicBezTo>
                  <a:cubicBezTo>
                    <a:pt x="3948" y="20210"/>
                    <a:pt x="1248" y="18348"/>
                    <a:pt x="348" y="15741"/>
                  </a:cubicBezTo>
                  <a:cubicBezTo>
                    <a:pt x="-552" y="13134"/>
                    <a:pt x="348" y="9782"/>
                    <a:pt x="2448" y="7361"/>
                  </a:cubicBezTo>
                  <a:cubicBezTo>
                    <a:pt x="4548" y="4941"/>
                    <a:pt x="7848" y="3451"/>
                    <a:pt x="11148" y="196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23" name="Shape"/>
            <p:cNvSpPr/>
            <p:nvPr/>
          </p:nvSpPr>
          <p:spPr>
            <a:xfrm>
              <a:off x="2006112" y="2450089"/>
              <a:ext cx="666271" cy="813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38" extrusionOk="0">
                  <a:moveTo>
                    <a:pt x="0" y="1476"/>
                  </a:moveTo>
                  <a:cubicBezTo>
                    <a:pt x="75" y="2707"/>
                    <a:pt x="151" y="3938"/>
                    <a:pt x="301" y="5076"/>
                  </a:cubicBezTo>
                  <a:cubicBezTo>
                    <a:pt x="452" y="6215"/>
                    <a:pt x="677" y="7261"/>
                    <a:pt x="865" y="8246"/>
                  </a:cubicBezTo>
                  <a:cubicBezTo>
                    <a:pt x="1054" y="9230"/>
                    <a:pt x="1204" y="10153"/>
                    <a:pt x="1392" y="11384"/>
                  </a:cubicBezTo>
                  <a:cubicBezTo>
                    <a:pt x="1580" y="12615"/>
                    <a:pt x="1806" y="14153"/>
                    <a:pt x="1994" y="15384"/>
                  </a:cubicBezTo>
                  <a:cubicBezTo>
                    <a:pt x="2183" y="16615"/>
                    <a:pt x="2333" y="17538"/>
                    <a:pt x="2446" y="18307"/>
                  </a:cubicBezTo>
                  <a:cubicBezTo>
                    <a:pt x="2559" y="19076"/>
                    <a:pt x="2634" y="19692"/>
                    <a:pt x="2672" y="20184"/>
                  </a:cubicBezTo>
                  <a:cubicBezTo>
                    <a:pt x="2709" y="20676"/>
                    <a:pt x="2709" y="21046"/>
                    <a:pt x="2898" y="21261"/>
                  </a:cubicBezTo>
                  <a:cubicBezTo>
                    <a:pt x="3086" y="21476"/>
                    <a:pt x="3462" y="21538"/>
                    <a:pt x="4440" y="21538"/>
                  </a:cubicBezTo>
                  <a:cubicBezTo>
                    <a:pt x="5419" y="21538"/>
                    <a:pt x="6999" y="21476"/>
                    <a:pt x="8806" y="21200"/>
                  </a:cubicBezTo>
                  <a:cubicBezTo>
                    <a:pt x="10612" y="20923"/>
                    <a:pt x="12644" y="20430"/>
                    <a:pt x="14413" y="19815"/>
                  </a:cubicBezTo>
                  <a:cubicBezTo>
                    <a:pt x="16181" y="19200"/>
                    <a:pt x="17686" y="18461"/>
                    <a:pt x="18740" y="17907"/>
                  </a:cubicBezTo>
                  <a:cubicBezTo>
                    <a:pt x="19794" y="17353"/>
                    <a:pt x="20396" y="16984"/>
                    <a:pt x="20847" y="16338"/>
                  </a:cubicBezTo>
                  <a:cubicBezTo>
                    <a:pt x="21299" y="15692"/>
                    <a:pt x="21600" y="14769"/>
                    <a:pt x="21562" y="13876"/>
                  </a:cubicBezTo>
                  <a:cubicBezTo>
                    <a:pt x="21525" y="12984"/>
                    <a:pt x="21148" y="12123"/>
                    <a:pt x="20208" y="11538"/>
                  </a:cubicBezTo>
                  <a:cubicBezTo>
                    <a:pt x="19267" y="10953"/>
                    <a:pt x="17762" y="10646"/>
                    <a:pt x="16445" y="10492"/>
                  </a:cubicBezTo>
                  <a:cubicBezTo>
                    <a:pt x="15128" y="10338"/>
                    <a:pt x="13999" y="10338"/>
                    <a:pt x="13208" y="10369"/>
                  </a:cubicBezTo>
                  <a:cubicBezTo>
                    <a:pt x="12418" y="10400"/>
                    <a:pt x="11967" y="10461"/>
                    <a:pt x="11929" y="10430"/>
                  </a:cubicBezTo>
                  <a:cubicBezTo>
                    <a:pt x="11891" y="10400"/>
                    <a:pt x="12268" y="10276"/>
                    <a:pt x="12983" y="9969"/>
                  </a:cubicBezTo>
                  <a:cubicBezTo>
                    <a:pt x="13698" y="9661"/>
                    <a:pt x="14751" y="9169"/>
                    <a:pt x="15541" y="8676"/>
                  </a:cubicBezTo>
                  <a:cubicBezTo>
                    <a:pt x="16332" y="8184"/>
                    <a:pt x="16859" y="7692"/>
                    <a:pt x="17272" y="6984"/>
                  </a:cubicBezTo>
                  <a:cubicBezTo>
                    <a:pt x="17686" y="6276"/>
                    <a:pt x="17987" y="5353"/>
                    <a:pt x="18025" y="4430"/>
                  </a:cubicBezTo>
                  <a:cubicBezTo>
                    <a:pt x="18063" y="3507"/>
                    <a:pt x="17837" y="2584"/>
                    <a:pt x="17498" y="1876"/>
                  </a:cubicBezTo>
                  <a:cubicBezTo>
                    <a:pt x="17160" y="1169"/>
                    <a:pt x="16708" y="676"/>
                    <a:pt x="15918" y="369"/>
                  </a:cubicBezTo>
                  <a:cubicBezTo>
                    <a:pt x="15128" y="61"/>
                    <a:pt x="13999" y="-62"/>
                    <a:pt x="12531" y="30"/>
                  </a:cubicBezTo>
                  <a:cubicBezTo>
                    <a:pt x="11063" y="123"/>
                    <a:pt x="9257" y="430"/>
                    <a:pt x="7790" y="646"/>
                  </a:cubicBezTo>
                  <a:cubicBezTo>
                    <a:pt x="6322" y="861"/>
                    <a:pt x="5193" y="984"/>
                    <a:pt x="4440" y="1046"/>
                  </a:cubicBezTo>
                  <a:cubicBezTo>
                    <a:pt x="3688" y="1107"/>
                    <a:pt x="3311" y="1107"/>
                    <a:pt x="2785" y="1200"/>
                  </a:cubicBezTo>
                  <a:cubicBezTo>
                    <a:pt x="2258" y="1292"/>
                    <a:pt x="1580" y="1476"/>
                    <a:pt x="1505" y="1661"/>
                  </a:cubicBezTo>
                  <a:cubicBezTo>
                    <a:pt x="1430" y="1846"/>
                    <a:pt x="1957" y="2030"/>
                    <a:pt x="2484" y="22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24" name="Shape"/>
            <p:cNvSpPr/>
            <p:nvPr/>
          </p:nvSpPr>
          <p:spPr>
            <a:xfrm>
              <a:off x="2201430" y="2610499"/>
              <a:ext cx="165742" cy="15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094" extrusionOk="0">
                  <a:moveTo>
                    <a:pt x="2700" y="4696"/>
                  </a:moveTo>
                  <a:cubicBezTo>
                    <a:pt x="1500" y="3757"/>
                    <a:pt x="300" y="2817"/>
                    <a:pt x="450" y="2348"/>
                  </a:cubicBezTo>
                  <a:cubicBezTo>
                    <a:pt x="600" y="1878"/>
                    <a:pt x="2100" y="1878"/>
                    <a:pt x="4500" y="1409"/>
                  </a:cubicBezTo>
                  <a:cubicBezTo>
                    <a:pt x="6900" y="939"/>
                    <a:pt x="10200" y="0"/>
                    <a:pt x="13200" y="0"/>
                  </a:cubicBezTo>
                  <a:cubicBezTo>
                    <a:pt x="16200" y="0"/>
                    <a:pt x="18900" y="939"/>
                    <a:pt x="20250" y="2974"/>
                  </a:cubicBezTo>
                  <a:cubicBezTo>
                    <a:pt x="21600" y="5009"/>
                    <a:pt x="21600" y="8139"/>
                    <a:pt x="21000" y="11113"/>
                  </a:cubicBezTo>
                  <a:cubicBezTo>
                    <a:pt x="20400" y="14087"/>
                    <a:pt x="19200" y="16904"/>
                    <a:pt x="17250" y="18783"/>
                  </a:cubicBezTo>
                  <a:cubicBezTo>
                    <a:pt x="15300" y="20661"/>
                    <a:pt x="12600" y="21600"/>
                    <a:pt x="10500" y="20817"/>
                  </a:cubicBezTo>
                  <a:cubicBezTo>
                    <a:pt x="8400" y="20035"/>
                    <a:pt x="6900" y="17530"/>
                    <a:pt x="5250" y="13774"/>
                  </a:cubicBezTo>
                  <a:cubicBezTo>
                    <a:pt x="3600" y="10017"/>
                    <a:pt x="1800" y="50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25" name="Shape"/>
            <p:cNvSpPr/>
            <p:nvPr/>
          </p:nvSpPr>
          <p:spPr>
            <a:xfrm>
              <a:off x="2243284" y="2952305"/>
              <a:ext cx="228921" cy="159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461" extrusionOk="0">
                  <a:moveTo>
                    <a:pt x="3240" y="8452"/>
                  </a:moveTo>
                  <a:cubicBezTo>
                    <a:pt x="3240" y="6887"/>
                    <a:pt x="3240" y="5322"/>
                    <a:pt x="3780" y="4383"/>
                  </a:cubicBezTo>
                  <a:cubicBezTo>
                    <a:pt x="4320" y="3443"/>
                    <a:pt x="5400" y="3130"/>
                    <a:pt x="7560" y="2974"/>
                  </a:cubicBezTo>
                  <a:cubicBezTo>
                    <a:pt x="9720" y="2817"/>
                    <a:pt x="12960" y="2817"/>
                    <a:pt x="15120" y="2661"/>
                  </a:cubicBezTo>
                  <a:cubicBezTo>
                    <a:pt x="17280" y="2504"/>
                    <a:pt x="18360" y="2191"/>
                    <a:pt x="19440" y="3287"/>
                  </a:cubicBezTo>
                  <a:cubicBezTo>
                    <a:pt x="20520" y="4383"/>
                    <a:pt x="21600" y="6887"/>
                    <a:pt x="21168" y="9078"/>
                  </a:cubicBezTo>
                  <a:cubicBezTo>
                    <a:pt x="20736" y="11270"/>
                    <a:pt x="18792" y="13148"/>
                    <a:pt x="16740" y="14870"/>
                  </a:cubicBezTo>
                  <a:cubicBezTo>
                    <a:pt x="14688" y="16591"/>
                    <a:pt x="12528" y="18157"/>
                    <a:pt x="10800" y="19409"/>
                  </a:cubicBezTo>
                  <a:cubicBezTo>
                    <a:pt x="9072" y="20661"/>
                    <a:pt x="7776" y="21600"/>
                    <a:pt x="6804" y="21443"/>
                  </a:cubicBezTo>
                  <a:cubicBezTo>
                    <a:pt x="5832" y="21287"/>
                    <a:pt x="5184" y="20035"/>
                    <a:pt x="4860" y="17843"/>
                  </a:cubicBezTo>
                  <a:cubicBezTo>
                    <a:pt x="4536" y="15652"/>
                    <a:pt x="4536" y="12522"/>
                    <a:pt x="4428" y="9548"/>
                  </a:cubicBezTo>
                  <a:cubicBezTo>
                    <a:pt x="4320" y="6574"/>
                    <a:pt x="4104" y="3757"/>
                    <a:pt x="3348" y="2191"/>
                  </a:cubicBezTo>
                  <a:cubicBezTo>
                    <a:pt x="2592" y="626"/>
                    <a:pt x="1296" y="3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26" name="Shape"/>
            <p:cNvSpPr/>
            <p:nvPr/>
          </p:nvSpPr>
          <p:spPr>
            <a:xfrm>
              <a:off x="2753518" y="3122922"/>
              <a:ext cx="135281" cy="149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326" extrusionOk="0">
                  <a:moveTo>
                    <a:pt x="19283" y="1537"/>
                  </a:moveTo>
                  <a:cubicBezTo>
                    <a:pt x="17483" y="872"/>
                    <a:pt x="15683" y="207"/>
                    <a:pt x="15683" y="41"/>
                  </a:cubicBezTo>
                  <a:cubicBezTo>
                    <a:pt x="15683" y="-125"/>
                    <a:pt x="17483" y="207"/>
                    <a:pt x="18743" y="1204"/>
                  </a:cubicBezTo>
                  <a:cubicBezTo>
                    <a:pt x="20003" y="2201"/>
                    <a:pt x="20723" y="3863"/>
                    <a:pt x="20903" y="6853"/>
                  </a:cubicBezTo>
                  <a:cubicBezTo>
                    <a:pt x="21083" y="9844"/>
                    <a:pt x="20723" y="14164"/>
                    <a:pt x="18923" y="16989"/>
                  </a:cubicBezTo>
                  <a:cubicBezTo>
                    <a:pt x="17123" y="19813"/>
                    <a:pt x="13883" y="21143"/>
                    <a:pt x="10643" y="21309"/>
                  </a:cubicBezTo>
                  <a:cubicBezTo>
                    <a:pt x="7403" y="21475"/>
                    <a:pt x="4163" y="20478"/>
                    <a:pt x="2183" y="18817"/>
                  </a:cubicBezTo>
                  <a:cubicBezTo>
                    <a:pt x="203" y="17155"/>
                    <a:pt x="-517" y="14829"/>
                    <a:pt x="383" y="12170"/>
                  </a:cubicBezTo>
                  <a:cubicBezTo>
                    <a:pt x="1283" y="9512"/>
                    <a:pt x="3803" y="6521"/>
                    <a:pt x="5423" y="4195"/>
                  </a:cubicBezTo>
                  <a:cubicBezTo>
                    <a:pt x="7043" y="1869"/>
                    <a:pt x="7763" y="207"/>
                    <a:pt x="7403" y="41"/>
                  </a:cubicBezTo>
                  <a:cubicBezTo>
                    <a:pt x="7043" y="-125"/>
                    <a:pt x="5603" y="1204"/>
                    <a:pt x="4163" y="253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3227" name="Line Shape" descr="Line Shape"/>
            <p:cNvPicPr>
              <a:picLocks/>
            </p:cNvPicPr>
            <p:nvPr/>
          </p:nvPicPr>
          <p:blipFill>
            <a:blip r:embed="rId97"/>
            <a:stretch>
              <a:fillRect/>
            </a:stretch>
          </p:blipFill>
          <p:spPr>
            <a:xfrm>
              <a:off x="639578" y="270918"/>
              <a:ext cx="285584" cy="4098713"/>
            </a:xfrm>
            <a:prstGeom prst="rect">
              <a:avLst/>
            </a:prstGeom>
            <a:effectLst/>
          </p:spPr>
        </p:pic>
        <p:pic>
          <p:nvPicPr>
            <p:cNvPr id="3229" name="Line Shape" descr="Line Shape"/>
            <p:cNvPicPr>
              <a:picLocks/>
            </p:cNvPicPr>
            <p:nvPr/>
          </p:nvPicPr>
          <p:blipFill>
            <a:blip r:embed="rId98"/>
            <a:stretch>
              <a:fillRect/>
            </a:stretch>
          </p:blipFill>
          <p:spPr>
            <a:xfrm>
              <a:off x="1478019" y="710532"/>
              <a:ext cx="105178" cy="374902"/>
            </a:xfrm>
            <a:prstGeom prst="rect">
              <a:avLst/>
            </a:prstGeom>
            <a:effectLst/>
          </p:spPr>
        </p:pic>
        <p:pic>
          <p:nvPicPr>
            <p:cNvPr id="3231" name="Line Shape" descr="Line Shape"/>
            <p:cNvPicPr>
              <a:picLocks/>
            </p:cNvPicPr>
            <p:nvPr/>
          </p:nvPicPr>
          <p:blipFill>
            <a:blip r:embed="rId99"/>
            <a:stretch>
              <a:fillRect/>
            </a:stretch>
          </p:blipFill>
          <p:spPr>
            <a:xfrm>
              <a:off x="1317709" y="642494"/>
              <a:ext cx="455682" cy="550306"/>
            </a:xfrm>
            <a:prstGeom prst="rect">
              <a:avLst/>
            </a:prstGeom>
            <a:effectLst/>
          </p:spPr>
        </p:pic>
        <p:sp>
          <p:nvSpPr>
            <p:cNvPr id="3233" name="Line"/>
            <p:cNvSpPr/>
            <p:nvPr/>
          </p:nvSpPr>
          <p:spPr>
            <a:xfrm>
              <a:off x="852809" y="555860"/>
              <a:ext cx="455742" cy="289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21600" y="21537"/>
                  </a:moveTo>
                  <a:cubicBezTo>
                    <a:pt x="20167" y="20155"/>
                    <a:pt x="18735" y="18772"/>
                    <a:pt x="16806" y="16871"/>
                  </a:cubicBezTo>
                  <a:cubicBezTo>
                    <a:pt x="14878" y="14971"/>
                    <a:pt x="12453" y="12551"/>
                    <a:pt x="10249" y="10478"/>
                  </a:cubicBezTo>
                  <a:cubicBezTo>
                    <a:pt x="8045" y="8404"/>
                    <a:pt x="6061" y="6676"/>
                    <a:pt x="4573" y="5294"/>
                  </a:cubicBezTo>
                  <a:cubicBezTo>
                    <a:pt x="3086" y="3911"/>
                    <a:pt x="2094" y="2875"/>
                    <a:pt x="1322" y="2183"/>
                  </a:cubicBezTo>
                  <a:cubicBezTo>
                    <a:pt x="551" y="1492"/>
                    <a:pt x="0" y="1147"/>
                    <a:pt x="0" y="801"/>
                  </a:cubicBezTo>
                  <a:cubicBezTo>
                    <a:pt x="0" y="455"/>
                    <a:pt x="551" y="110"/>
                    <a:pt x="1653" y="23"/>
                  </a:cubicBezTo>
                  <a:cubicBezTo>
                    <a:pt x="2755" y="-63"/>
                    <a:pt x="4408" y="110"/>
                    <a:pt x="5731" y="196"/>
                  </a:cubicBezTo>
                  <a:cubicBezTo>
                    <a:pt x="7053" y="283"/>
                    <a:pt x="8045" y="283"/>
                    <a:pt x="8210" y="455"/>
                  </a:cubicBezTo>
                  <a:cubicBezTo>
                    <a:pt x="8376" y="628"/>
                    <a:pt x="7714" y="974"/>
                    <a:pt x="7053" y="13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34" name="Line"/>
            <p:cNvSpPr/>
            <p:nvPr/>
          </p:nvSpPr>
          <p:spPr>
            <a:xfrm>
              <a:off x="841183" y="594543"/>
              <a:ext cx="76732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35" name="Line"/>
            <p:cNvSpPr/>
            <p:nvPr/>
          </p:nvSpPr>
          <p:spPr>
            <a:xfrm>
              <a:off x="633622" y="438377"/>
              <a:ext cx="111242" cy="93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9" h="21159" extrusionOk="0">
                  <a:moveTo>
                    <a:pt x="11578" y="16418"/>
                  </a:moveTo>
                  <a:cubicBezTo>
                    <a:pt x="10256" y="14310"/>
                    <a:pt x="8933" y="12203"/>
                    <a:pt x="8492" y="9832"/>
                  </a:cubicBezTo>
                  <a:cubicBezTo>
                    <a:pt x="8051" y="7461"/>
                    <a:pt x="8492" y="4827"/>
                    <a:pt x="9815" y="3510"/>
                  </a:cubicBezTo>
                  <a:cubicBezTo>
                    <a:pt x="11137" y="2193"/>
                    <a:pt x="13341" y="2193"/>
                    <a:pt x="14884" y="3510"/>
                  </a:cubicBezTo>
                  <a:cubicBezTo>
                    <a:pt x="16427" y="4827"/>
                    <a:pt x="17309" y="7461"/>
                    <a:pt x="17970" y="10622"/>
                  </a:cubicBezTo>
                  <a:cubicBezTo>
                    <a:pt x="18631" y="13783"/>
                    <a:pt x="19072" y="17471"/>
                    <a:pt x="18190" y="19315"/>
                  </a:cubicBezTo>
                  <a:cubicBezTo>
                    <a:pt x="17309" y="21159"/>
                    <a:pt x="15105" y="21159"/>
                    <a:pt x="12901" y="21159"/>
                  </a:cubicBezTo>
                  <a:cubicBezTo>
                    <a:pt x="10696" y="21159"/>
                    <a:pt x="8492" y="21159"/>
                    <a:pt x="6288" y="20896"/>
                  </a:cubicBezTo>
                  <a:cubicBezTo>
                    <a:pt x="4084" y="20632"/>
                    <a:pt x="1880" y="20105"/>
                    <a:pt x="778" y="18525"/>
                  </a:cubicBezTo>
                  <a:cubicBezTo>
                    <a:pt x="-324" y="16944"/>
                    <a:pt x="-324" y="14310"/>
                    <a:pt x="1219" y="11149"/>
                  </a:cubicBezTo>
                  <a:cubicBezTo>
                    <a:pt x="2762" y="7988"/>
                    <a:pt x="5847" y="4300"/>
                    <a:pt x="8492" y="2193"/>
                  </a:cubicBezTo>
                  <a:cubicBezTo>
                    <a:pt x="11137" y="86"/>
                    <a:pt x="13341" y="-441"/>
                    <a:pt x="15105" y="349"/>
                  </a:cubicBezTo>
                  <a:cubicBezTo>
                    <a:pt x="16868" y="1139"/>
                    <a:pt x="18190" y="3247"/>
                    <a:pt x="19072" y="5618"/>
                  </a:cubicBezTo>
                  <a:cubicBezTo>
                    <a:pt x="19954" y="7988"/>
                    <a:pt x="20394" y="10622"/>
                    <a:pt x="19733" y="12730"/>
                  </a:cubicBezTo>
                  <a:cubicBezTo>
                    <a:pt x="19072" y="14837"/>
                    <a:pt x="17309" y="16418"/>
                    <a:pt x="15325" y="17471"/>
                  </a:cubicBezTo>
                  <a:cubicBezTo>
                    <a:pt x="13341" y="18525"/>
                    <a:pt x="11137" y="19052"/>
                    <a:pt x="8933" y="18788"/>
                  </a:cubicBezTo>
                  <a:cubicBezTo>
                    <a:pt x="6729" y="18525"/>
                    <a:pt x="4525" y="17471"/>
                    <a:pt x="3203" y="15627"/>
                  </a:cubicBezTo>
                  <a:cubicBezTo>
                    <a:pt x="1880" y="13783"/>
                    <a:pt x="1439" y="11149"/>
                    <a:pt x="3203" y="8515"/>
                  </a:cubicBezTo>
                  <a:cubicBezTo>
                    <a:pt x="4966" y="5881"/>
                    <a:pt x="8933" y="3247"/>
                    <a:pt x="12019" y="1930"/>
                  </a:cubicBezTo>
                  <a:cubicBezTo>
                    <a:pt x="15105" y="613"/>
                    <a:pt x="17309" y="613"/>
                    <a:pt x="18852" y="2457"/>
                  </a:cubicBezTo>
                  <a:cubicBezTo>
                    <a:pt x="20394" y="4300"/>
                    <a:pt x="21276" y="7988"/>
                    <a:pt x="21056" y="10886"/>
                  </a:cubicBezTo>
                  <a:cubicBezTo>
                    <a:pt x="20835" y="13783"/>
                    <a:pt x="19513" y="15891"/>
                    <a:pt x="17529" y="16944"/>
                  </a:cubicBezTo>
                  <a:cubicBezTo>
                    <a:pt x="15545" y="17998"/>
                    <a:pt x="12900" y="17998"/>
                    <a:pt x="10256" y="179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3236" name="Line Shape" descr="Line Shape"/>
            <p:cNvPicPr>
              <a:picLocks/>
            </p:cNvPicPr>
            <p:nvPr/>
          </p:nvPicPr>
          <p:blipFill>
            <a:blip r:embed="rId100"/>
            <a:stretch>
              <a:fillRect/>
            </a:stretch>
          </p:blipFill>
          <p:spPr>
            <a:xfrm>
              <a:off x="1574715" y="3145026"/>
              <a:ext cx="106140" cy="367926"/>
            </a:xfrm>
            <a:prstGeom prst="rect">
              <a:avLst/>
            </a:prstGeom>
            <a:effectLst/>
          </p:spPr>
        </p:pic>
        <p:pic>
          <p:nvPicPr>
            <p:cNvPr id="3238" name="Line Shape" descr="Line Shape"/>
            <p:cNvPicPr>
              <a:picLocks/>
            </p:cNvPicPr>
            <p:nvPr/>
          </p:nvPicPr>
          <p:blipFill>
            <a:blip r:embed="rId101"/>
            <a:stretch>
              <a:fillRect/>
            </a:stretch>
          </p:blipFill>
          <p:spPr>
            <a:xfrm>
              <a:off x="1403557" y="3049248"/>
              <a:ext cx="470203" cy="546373"/>
            </a:xfrm>
            <a:prstGeom prst="rect">
              <a:avLst/>
            </a:prstGeom>
            <a:effectLst/>
          </p:spPr>
        </p:pic>
        <p:sp>
          <p:nvSpPr>
            <p:cNvPr id="3240" name="Line"/>
            <p:cNvSpPr/>
            <p:nvPr/>
          </p:nvSpPr>
          <p:spPr>
            <a:xfrm>
              <a:off x="766040" y="3609309"/>
              <a:ext cx="136523" cy="12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053" extrusionOk="0">
                  <a:moveTo>
                    <a:pt x="13794" y="5571"/>
                  </a:moveTo>
                  <a:cubicBezTo>
                    <a:pt x="13434" y="3642"/>
                    <a:pt x="13074" y="1714"/>
                    <a:pt x="13794" y="749"/>
                  </a:cubicBezTo>
                  <a:cubicBezTo>
                    <a:pt x="14514" y="-215"/>
                    <a:pt x="16314" y="-215"/>
                    <a:pt x="17754" y="556"/>
                  </a:cubicBezTo>
                  <a:cubicBezTo>
                    <a:pt x="19194" y="1328"/>
                    <a:pt x="20274" y="2871"/>
                    <a:pt x="20814" y="5764"/>
                  </a:cubicBezTo>
                  <a:cubicBezTo>
                    <a:pt x="21354" y="8656"/>
                    <a:pt x="21354" y="12899"/>
                    <a:pt x="19734" y="15792"/>
                  </a:cubicBezTo>
                  <a:cubicBezTo>
                    <a:pt x="18114" y="18685"/>
                    <a:pt x="14874" y="20228"/>
                    <a:pt x="12354" y="20806"/>
                  </a:cubicBezTo>
                  <a:cubicBezTo>
                    <a:pt x="9834" y="21385"/>
                    <a:pt x="8034" y="20999"/>
                    <a:pt x="6054" y="19071"/>
                  </a:cubicBezTo>
                  <a:cubicBezTo>
                    <a:pt x="4074" y="17142"/>
                    <a:pt x="1914" y="13671"/>
                    <a:pt x="834" y="10971"/>
                  </a:cubicBezTo>
                  <a:cubicBezTo>
                    <a:pt x="-246" y="8271"/>
                    <a:pt x="-246" y="6342"/>
                    <a:pt x="654" y="4992"/>
                  </a:cubicBezTo>
                  <a:cubicBezTo>
                    <a:pt x="1554" y="3642"/>
                    <a:pt x="3354" y="2871"/>
                    <a:pt x="5874" y="3064"/>
                  </a:cubicBezTo>
                  <a:cubicBezTo>
                    <a:pt x="8394" y="3256"/>
                    <a:pt x="11634" y="4414"/>
                    <a:pt x="13794" y="5764"/>
                  </a:cubicBezTo>
                  <a:cubicBezTo>
                    <a:pt x="15954" y="7114"/>
                    <a:pt x="17034" y="8656"/>
                    <a:pt x="17574" y="10392"/>
                  </a:cubicBezTo>
                  <a:cubicBezTo>
                    <a:pt x="18114" y="12128"/>
                    <a:pt x="18114" y="14056"/>
                    <a:pt x="17214" y="15214"/>
                  </a:cubicBezTo>
                  <a:cubicBezTo>
                    <a:pt x="16314" y="16371"/>
                    <a:pt x="14514" y="16756"/>
                    <a:pt x="12714" y="16949"/>
                  </a:cubicBezTo>
                  <a:cubicBezTo>
                    <a:pt x="10914" y="17142"/>
                    <a:pt x="9114" y="17142"/>
                    <a:pt x="7314" y="16949"/>
                  </a:cubicBezTo>
                  <a:cubicBezTo>
                    <a:pt x="5514" y="16756"/>
                    <a:pt x="3714" y="16371"/>
                    <a:pt x="2454" y="15214"/>
                  </a:cubicBezTo>
                  <a:cubicBezTo>
                    <a:pt x="1194" y="14056"/>
                    <a:pt x="474" y="12128"/>
                    <a:pt x="834" y="10585"/>
                  </a:cubicBezTo>
                  <a:cubicBezTo>
                    <a:pt x="1194" y="9042"/>
                    <a:pt x="2634" y="7885"/>
                    <a:pt x="5514" y="7114"/>
                  </a:cubicBezTo>
                  <a:cubicBezTo>
                    <a:pt x="8394" y="6342"/>
                    <a:pt x="12714" y="5956"/>
                    <a:pt x="15234" y="6728"/>
                  </a:cubicBezTo>
                  <a:cubicBezTo>
                    <a:pt x="17754" y="7499"/>
                    <a:pt x="18474" y="9428"/>
                    <a:pt x="18294" y="11164"/>
                  </a:cubicBezTo>
                  <a:cubicBezTo>
                    <a:pt x="18114" y="12899"/>
                    <a:pt x="17034" y="14442"/>
                    <a:pt x="15954" y="159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41" name="Line"/>
            <p:cNvSpPr/>
            <p:nvPr/>
          </p:nvSpPr>
          <p:spPr>
            <a:xfrm>
              <a:off x="1080262" y="3412696"/>
              <a:ext cx="318972" cy="162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250" extrusionOk="0">
                  <a:moveTo>
                    <a:pt x="21472" y="1825"/>
                  </a:moveTo>
                  <a:cubicBezTo>
                    <a:pt x="18811" y="5172"/>
                    <a:pt x="16150" y="8518"/>
                    <a:pt x="13724" y="11104"/>
                  </a:cubicBezTo>
                  <a:cubicBezTo>
                    <a:pt x="11298" y="13690"/>
                    <a:pt x="9107" y="15516"/>
                    <a:pt x="7229" y="17037"/>
                  </a:cubicBezTo>
                  <a:cubicBezTo>
                    <a:pt x="5350" y="18558"/>
                    <a:pt x="3785" y="19775"/>
                    <a:pt x="2611" y="20535"/>
                  </a:cubicBezTo>
                  <a:cubicBezTo>
                    <a:pt x="1437" y="21296"/>
                    <a:pt x="655" y="21600"/>
                    <a:pt x="263" y="20687"/>
                  </a:cubicBezTo>
                  <a:cubicBezTo>
                    <a:pt x="-128" y="19775"/>
                    <a:pt x="-128" y="17645"/>
                    <a:pt x="576" y="15363"/>
                  </a:cubicBezTo>
                  <a:cubicBezTo>
                    <a:pt x="1281" y="13082"/>
                    <a:pt x="2689" y="10648"/>
                    <a:pt x="3785" y="9127"/>
                  </a:cubicBezTo>
                  <a:cubicBezTo>
                    <a:pt x="4881" y="7606"/>
                    <a:pt x="5663" y="6997"/>
                    <a:pt x="6368" y="6237"/>
                  </a:cubicBezTo>
                  <a:cubicBezTo>
                    <a:pt x="7072" y="5476"/>
                    <a:pt x="7698" y="4563"/>
                    <a:pt x="8011" y="3194"/>
                  </a:cubicBezTo>
                  <a:cubicBezTo>
                    <a:pt x="8324" y="1825"/>
                    <a:pt x="8324" y="0"/>
                    <a:pt x="8246" y="0"/>
                  </a:cubicBezTo>
                  <a:cubicBezTo>
                    <a:pt x="8168" y="0"/>
                    <a:pt x="8011" y="1825"/>
                    <a:pt x="7855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42" name="Line"/>
            <p:cNvSpPr/>
            <p:nvPr/>
          </p:nvSpPr>
          <p:spPr>
            <a:xfrm>
              <a:off x="1106256" y="3614989"/>
              <a:ext cx="236078" cy="59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93" extrusionOk="0">
                  <a:moveTo>
                    <a:pt x="0" y="0"/>
                  </a:moveTo>
                  <a:cubicBezTo>
                    <a:pt x="5082" y="4154"/>
                    <a:pt x="10165" y="8308"/>
                    <a:pt x="13235" y="10800"/>
                  </a:cubicBezTo>
                  <a:cubicBezTo>
                    <a:pt x="16306" y="13292"/>
                    <a:pt x="17365" y="14123"/>
                    <a:pt x="18635" y="15369"/>
                  </a:cubicBezTo>
                  <a:cubicBezTo>
                    <a:pt x="19906" y="16615"/>
                    <a:pt x="21388" y="18277"/>
                    <a:pt x="21494" y="19523"/>
                  </a:cubicBezTo>
                  <a:cubicBezTo>
                    <a:pt x="21600" y="20769"/>
                    <a:pt x="20329" y="21600"/>
                    <a:pt x="19059" y="21185"/>
                  </a:cubicBezTo>
                  <a:cubicBezTo>
                    <a:pt x="17788" y="20769"/>
                    <a:pt x="16518" y="19108"/>
                    <a:pt x="15247" y="174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3243" name="Line Line" descr="Line Line"/>
            <p:cNvPicPr>
              <a:picLocks/>
            </p:cNvPicPr>
            <p:nvPr/>
          </p:nvPicPr>
          <p:blipFill>
            <a:blip r:embed="rId102"/>
            <a:stretch>
              <a:fillRect/>
            </a:stretch>
          </p:blipFill>
          <p:spPr>
            <a:xfrm>
              <a:off x="3496571" y="3216393"/>
              <a:ext cx="177801" cy="88901"/>
            </a:xfrm>
            <a:prstGeom prst="rect">
              <a:avLst/>
            </a:prstGeom>
            <a:effectLst/>
          </p:spPr>
        </p:pic>
        <p:pic>
          <p:nvPicPr>
            <p:cNvPr id="3245" name="Line Shape" descr="Line Shape"/>
            <p:cNvPicPr>
              <a:picLocks/>
            </p:cNvPicPr>
            <p:nvPr/>
          </p:nvPicPr>
          <p:blipFill>
            <a:blip r:embed="rId103"/>
            <a:stretch>
              <a:fillRect/>
            </a:stretch>
          </p:blipFill>
          <p:spPr>
            <a:xfrm>
              <a:off x="3453730" y="3187154"/>
              <a:ext cx="355478" cy="418093"/>
            </a:xfrm>
            <a:prstGeom prst="rect">
              <a:avLst/>
            </a:prstGeom>
            <a:effectLst/>
          </p:spPr>
        </p:pic>
        <p:pic>
          <p:nvPicPr>
            <p:cNvPr id="3247" name="Line Shape" descr="Line Shape"/>
            <p:cNvPicPr>
              <a:picLocks/>
            </p:cNvPicPr>
            <p:nvPr/>
          </p:nvPicPr>
          <p:blipFill>
            <a:blip r:embed="rId104"/>
            <a:stretch>
              <a:fillRect/>
            </a:stretch>
          </p:blipFill>
          <p:spPr>
            <a:xfrm>
              <a:off x="3253385" y="3070128"/>
              <a:ext cx="866393" cy="703622"/>
            </a:xfrm>
            <a:prstGeom prst="rect">
              <a:avLst/>
            </a:prstGeom>
            <a:effectLst/>
          </p:spPr>
        </p:pic>
        <p:pic>
          <p:nvPicPr>
            <p:cNvPr id="3249" name="Line Shape" descr="Line Shape"/>
            <p:cNvPicPr>
              <a:picLocks/>
            </p:cNvPicPr>
            <p:nvPr/>
          </p:nvPicPr>
          <p:blipFill>
            <a:blip r:embed="rId105"/>
            <a:stretch>
              <a:fillRect/>
            </a:stretch>
          </p:blipFill>
          <p:spPr>
            <a:xfrm>
              <a:off x="4271428" y="3174242"/>
              <a:ext cx="340858" cy="446946"/>
            </a:xfrm>
            <a:prstGeom prst="rect">
              <a:avLst/>
            </a:prstGeom>
            <a:effectLst/>
          </p:spPr>
        </p:pic>
        <p:pic>
          <p:nvPicPr>
            <p:cNvPr id="3251" name="Line Shape" descr="Line Shape"/>
            <p:cNvPicPr>
              <a:picLocks/>
            </p:cNvPicPr>
            <p:nvPr/>
          </p:nvPicPr>
          <p:blipFill>
            <a:blip r:embed="rId106"/>
            <a:stretch>
              <a:fillRect/>
            </a:stretch>
          </p:blipFill>
          <p:spPr>
            <a:xfrm>
              <a:off x="4659447" y="3043287"/>
              <a:ext cx="323747" cy="620425"/>
            </a:xfrm>
            <a:prstGeom prst="rect">
              <a:avLst/>
            </a:prstGeom>
            <a:effectLst/>
          </p:spPr>
        </p:pic>
        <p:pic>
          <p:nvPicPr>
            <p:cNvPr id="3253" name="Line Shape" descr="Line Shape"/>
            <p:cNvPicPr>
              <a:picLocks/>
            </p:cNvPicPr>
            <p:nvPr/>
          </p:nvPicPr>
          <p:blipFill>
            <a:blip r:embed="rId107"/>
            <a:stretch>
              <a:fillRect/>
            </a:stretch>
          </p:blipFill>
          <p:spPr>
            <a:xfrm>
              <a:off x="5001002" y="3305954"/>
              <a:ext cx="303071" cy="316078"/>
            </a:xfrm>
            <a:prstGeom prst="rect">
              <a:avLst/>
            </a:prstGeom>
            <a:effectLst/>
          </p:spPr>
        </p:pic>
        <p:pic>
          <p:nvPicPr>
            <p:cNvPr id="3255" name="Line Shape" descr="Line Shape"/>
            <p:cNvPicPr>
              <a:picLocks/>
            </p:cNvPicPr>
            <p:nvPr/>
          </p:nvPicPr>
          <p:blipFill>
            <a:blip r:embed="rId108"/>
            <a:stretch>
              <a:fillRect/>
            </a:stretch>
          </p:blipFill>
          <p:spPr>
            <a:xfrm>
              <a:off x="5180294" y="3174540"/>
              <a:ext cx="200511" cy="482864"/>
            </a:xfrm>
            <a:prstGeom prst="rect">
              <a:avLst/>
            </a:prstGeom>
            <a:effectLst/>
          </p:spPr>
        </p:pic>
        <p:pic>
          <p:nvPicPr>
            <p:cNvPr id="3257" name="Line Shape" descr="Line Shape"/>
            <p:cNvPicPr>
              <a:picLocks/>
            </p:cNvPicPr>
            <p:nvPr/>
          </p:nvPicPr>
          <p:blipFill>
            <a:blip r:embed="rId109"/>
            <a:stretch>
              <a:fillRect/>
            </a:stretch>
          </p:blipFill>
          <p:spPr>
            <a:xfrm>
              <a:off x="5131465" y="3348931"/>
              <a:ext cx="465584" cy="221438"/>
            </a:xfrm>
            <a:prstGeom prst="rect">
              <a:avLst/>
            </a:prstGeom>
            <a:effectLst/>
          </p:spPr>
        </p:pic>
        <p:pic>
          <p:nvPicPr>
            <p:cNvPr id="3259" name="Line Shape" descr="Line Shape"/>
            <p:cNvPicPr>
              <a:picLocks/>
            </p:cNvPicPr>
            <p:nvPr/>
          </p:nvPicPr>
          <p:blipFill>
            <a:blip r:embed="rId110"/>
            <a:stretch>
              <a:fillRect/>
            </a:stretch>
          </p:blipFill>
          <p:spPr>
            <a:xfrm>
              <a:off x="5836003" y="3044619"/>
              <a:ext cx="223763" cy="285833"/>
            </a:xfrm>
            <a:prstGeom prst="rect">
              <a:avLst/>
            </a:prstGeom>
            <a:effectLst/>
          </p:spPr>
        </p:pic>
        <p:pic>
          <p:nvPicPr>
            <p:cNvPr id="3261" name="Line Shape" descr="Line Shape"/>
            <p:cNvPicPr>
              <a:picLocks/>
            </p:cNvPicPr>
            <p:nvPr/>
          </p:nvPicPr>
          <p:blipFill>
            <a:blip r:embed="rId111"/>
            <a:stretch>
              <a:fillRect/>
            </a:stretch>
          </p:blipFill>
          <p:spPr>
            <a:xfrm>
              <a:off x="5865909" y="2993174"/>
              <a:ext cx="275239" cy="639975"/>
            </a:xfrm>
            <a:prstGeom prst="rect">
              <a:avLst/>
            </a:prstGeom>
            <a:effectLst/>
          </p:spPr>
        </p:pic>
        <p:pic>
          <p:nvPicPr>
            <p:cNvPr id="3263" name="Line Shape" descr="Line Shape"/>
            <p:cNvPicPr>
              <a:picLocks/>
            </p:cNvPicPr>
            <p:nvPr/>
          </p:nvPicPr>
          <p:blipFill>
            <a:blip r:embed="rId112"/>
            <a:stretch>
              <a:fillRect/>
            </a:stretch>
          </p:blipFill>
          <p:spPr>
            <a:xfrm>
              <a:off x="5975515" y="3334924"/>
              <a:ext cx="345956" cy="294610"/>
            </a:xfrm>
            <a:prstGeom prst="rect">
              <a:avLst/>
            </a:prstGeom>
            <a:effectLst/>
          </p:spPr>
        </p:pic>
        <p:pic>
          <p:nvPicPr>
            <p:cNvPr id="3265" name="Line Shape" descr="Line Shape"/>
            <p:cNvPicPr>
              <a:picLocks/>
            </p:cNvPicPr>
            <p:nvPr/>
          </p:nvPicPr>
          <p:blipFill>
            <a:blip r:embed="rId113"/>
            <a:stretch>
              <a:fillRect/>
            </a:stretch>
          </p:blipFill>
          <p:spPr>
            <a:xfrm>
              <a:off x="6547493" y="2978925"/>
              <a:ext cx="367950" cy="563541"/>
            </a:xfrm>
            <a:prstGeom prst="rect">
              <a:avLst/>
            </a:prstGeom>
            <a:effectLst/>
          </p:spPr>
        </p:pic>
        <p:pic>
          <p:nvPicPr>
            <p:cNvPr id="3267" name="Line Shape" descr="Line Shape"/>
            <p:cNvPicPr>
              <a:picLocks/>
            </p:cNvPicPr>
            <p:nvPr/>
          </p:nvPicPr>
          <p:blipFill>
            <a:blip r:embed="rId114"/>
            <a:stretch>
              <a:fillRect/>
            </a:stretch>
          </p:blipFill>
          <p:spPr>
            <a:xfrm>
              <a:off x="6873283" y="3216394"/>
              <a:ext cx="286306" cy="346999"/>
            </a:xfrm>
            <a:prstGeom prst="rect">
              <a:avLst/>
            </a:prstGeom>
            <a:effectLst/>
          </p:spPr>
        </p:pic>
        <p:pic>
          <p:nvPicPr>
            <p:cNvPr id="3269" name="Line Shape" descr="Line Shape"/>
            <p:cNvPicPr>
              <a:picLocks/>
            </p:cNvPicPr>
            <p:nvPr/>
          </p:nvPicPr>
          <p:blipFill>
            <a:blip r:embed="rId115"/>
            <a:stretch>
              <a:fillRect/>
            </a:stretch>
          </p:blipFill>
          <p:spPr>
            <a:xfrm>
              <a:off x="7003587" y="3021076"/>
              <a:ext cx="446434" cy="529705"/>
            </a:xfrm>
            <a:prstGeom prst="rect">
              <a:avLst/>
            </a:prstGeom>
            <a:effectLst/>
          </p:spPr>
        </p:pic>
        <p:pic>
          <p:nvPicPr>
            <p:cNvPr id="3271" name="Line Shape" descr="Line Shape"/>
            <p:cNvPicPr>
              <a:picLocks/>
            </p:cNvPicPr>
            <p:nvPr/>
          </p:nvPicPr>
          <p:blipFill>
            <a:blip r:embed="rId116"/>
            <a:stretch>
              <a:fillRect/>
            </a:stretch>
          </p:blipFill>
          <p:spPr>
            <a:xfrm>
              <a:off x="3555489" y="3851723"/>
              <a:ext cx="367410" cy="560783"/>
            </a:xfrm>
            <a:prstGeom prst="rect">
              <a:avLst/>
            </a:prstGeom>
            <a:effectLst/>
          </p:spPr>
        </p:pic>
        <p:pic>
          <p:nvPicPr>
            <p:cNvPr id="3273" name="Line Shape" descr="Line Shape"/>
            <p:cNvPicPr>
              <a:picLocks/>
            </p:cNvPicPr>
            <p:nvPr/>
          </p:nvPicPr>
          <p:blipFill>
            <a:blip r:embed="rId117"/>
            <a:stretch>
              <a:fillRect/>
            </a:stretch>
          </p:blipFill>
          <p:spPr>
            <a:xfrm>
              <a:off x="3889802" y="4092997"/>
              <a:ext cx="186561" cy="342349"/>
            </a:xfrm>
            <a:prstGeom prst="rect">
              <a:avLst/>
            </a:prstGeom>
            <a:effectLst/>
          </p:spPr>
        </p:pic>
        <p:pic>
          <p:nvPicPr>
            <p:cNvPr id="3275" name="Line Shape" descr="Line Shape"/>
            <p:cNvPicPr>
              <a:picLocks/>
            </p:cNvPicPr>
            <p:nvPr/>
          </p:nvPicPr>
          <p:blipFill>
            <a:blip r:embed="rId118"/>
            <a:stretch>
              <a:fillRect/>
            </a:stretch>
          </p:blipFill>
          <p:spPr>
            <a:xfrm>
              <a:off x="3963355" y="4073663"/>
              <a:ext cx="369908" cy="609016"/>
            </a:xfrm>
            <a:prstGeom prst="rect">
              <a:avLst/>
            </a:prstGeom>
            <a:effectLst/>
          </p:spPr>
        </p:pic>
        <p:pic>
          <p:nvPicPr>
            <p:cNvPr id="3277" name="Line Shape" descr="Line Shape"/>
            <p:cNvPicPr>
              <a:picLocks/>
            </p:cNvPicPr>
            <p:nvPr/>
          </p:nvPicPr>
          <p:blipFill>
            <a:blip r:embed="rId119"/>
            <a:stretch>
              <a:fillRect/>
            </a:stretch>
          </p:blipFill>
          <p:spPr>
            <a:xfrm>
              <a:off x="4294389" y="3934587"/>
              <a:ext cx="416756" cy="486808"/>
            </a:xfrm>
            <a:prstGeom prst="rect">
              <a:avLst/>
            </a:prstGeom>
            <a:effectLst/>
          </p:spPr>
        </p:pic>
        <p:pic>
          <p:nvPicPr>
            <p:cNvPr id="3279" name="Line Shape" descr="Line Shape"/>
            <p:cNvPicPr>
              <a:picLocks/>
            </p:cNvPicPr>
            <p:nvPr/>
          </p:nvPicPr>
          <p:blipFill>
            <a:blip r:embed="rId120"/>
            <a:stretch>
              <a:fillRect/>
            </a:stretch>
          </p:blipFill>
          <p:spPr>
            <a:xfrm>
              <a:off x="4887318" y="3969933"/>
              <a:ext cx="281769" cy="458437"/>
            </a:xfrm>
            <a:prstGeom prst="rect">
              <a:avLst/>
            </a:prstGeom>
            <a:effectLst/>
          </p:spPr>
        </p:pic>
        <p:pic>
          <p:nvPicPr>
            <p:cNvPr id="3281" name="Line Shape" descr="Line Shape"/>
            <p:cNvPicPr>
              <a:picLocks/>
            </p:cNvPicPr>
            <p:nvPr/>
          </p:nvPicPr>
          <p:blipFill>
            <a:blip r:embed="rId121"/>
            <a:stretch>
              <a:fillRect/>
            </a:stretch>
          </p:blipFill>
          <p:spPr>
            <a:xfrm>
              <a:off x="5201262" y="4084975"/>
              <a:ext cx="538423" cy="393004"/>
            </a:xfrm>
            <a:prstGeom prst="rect">
              <a:avLst/>
            </a:prstGeom>
            <a:effectLst/>
          </p:spPr>
        </p:pic>
        <p:pic>
          <p:nvPicPr>
            <p:cNvPr id="3283" name="Line Shape" descr="Line Shape"/>
            <p:cNvPicPr>
              <a:picLocks/>
            </p:cNvPicPr>
            <p:nvPr/>
          </p:nvPicPr>
          <p:blipFill>
            <a:blip r:embed="rId122"/>
            <a:stretch>
              <a:fillRect/>
            </a:stretch>
          </p:blipFill>
          <p:spPr>
            <a:xfrm>
              <a:off x="5647661" y="4069343"/>
              <a:ext cx="598121" cy="377880"/>
            </a:xfrm>
            <a:prstGeom prst="rect">
              <a:avLst/>
            </a:prstGeom>
            <a:effectLst/>
          </p:spPr>
        </p:pic>
        <p:pic>
          <p:nvPicPr>
            <p:cNvPr id="3285" name="Line Shape" descr="Line Shape"/>
            <p:cNvPicPr>
              <a:picLocks/>
            </p:cNvPicPr>
            <p:nvPr/>
          </p:nvPicPr>
          <p:blipFill>
            <a:blip r:embed="rId123"/>
            <a:stretch>
              <a:fillRect/>
            </a:stretch>
          </p:blipFill>
          <p:spPr>
            <a:xfrm>
              <a:off x="6217064" y="4071506"/>
              <a:ext cx="340100" cy="366032"/>
            </a:xfrm>
            <a:prstGeom prst="rect">
              <a:avLst/>
            </a:prstGeom>
            <a:effectLst/>
          </p:spPr>
        </p:pic>
        <p:pic>
          <p:nvPicPr>
            <p:cNvPr id="3287" name="Line Shape" descr="Line Shape"/>
            <p:cNvPicPr>
              <a:picLocks/>
            </p:cNvPicPr>
            <p:nvPr/>
          </p:nvPicPr>
          <p:blipFill>
            <a:blip r:embed="rId124"/>
            <a:stretch>
              <a:fillRect/>
            </a:stretch>
          </p:blipFill>
          <p:spPr>
            <a:xfrm>
              <a:off x="6680053" y="3808305"/>
              <a:ext cx="407702" cy="543333"/>
            </a:xfrm>
            <a:prstGeom prst="rect">
              <a:avLst/>
            </a:prstGeom>
            <a:effectLst/>
          </p:spPr>
        </p:pic>
        <p:pic>
          <p:nvPicPr>
            <p:cNvPr id="3289" name="Line Shape" descr="Line Shape"/>
            <p:cNvPicPr>
              <a:picLocks/>
            </p:cNvPicPr>
            <p:nvPr/>
          </p:nvPicPr>
          <p:blipFill>
            <a:blip r:embed="rId125"/>
            <a:stretch>
              <a:fillRect/>
            </a:stretch>
          </p:blipFill>
          <p:spPr>
            <a:xfrm>
              <a:off x="6917225" y="4381323"/>
              <a:ext cx="179584" cy="151682"/>
            </a:xfrm>
            <a:prstGeom prst="rect">
              <a:avLst/>
            </a:prstGeom>
            <a:effectLst/>
          </p:spPr>
        </p:pic>
        <p:pic>
          <p:nvPicPr>
            <p:cNvPr id="3291" name="Line Shape" descr="Line Shape"/>
            <p:cNvPicPr>
              <a:picLocks/>
            </p:cNvPicPr>
            <p:nvPr/>
          </p:nvPicPr>
          <p:blipFill>
            <a:blip r:embed="rId126"/>
            <a:stretch>
              <a:fillRect/>
            </a:stretch>
          </p:blipFill>
          <p:spPr>
            <a:xfrm>
              <a:off x="1378577" y="2366240"/>
              <a:ext cx="351415" cy="367053"/>
            </a:xfrm>
            <a:prstGeom prst="rect">
              <a:avLst/>
            </a:prstGeom>
            <a:effectLst/>
          </p:spPr>
        </p:pic>
        <p:pic>
          <p:nvPicPr>
            <p:cNvPr id="3293" name="Line Shape" descr="Line Shape"/>
            <p:cNvPicPr>
              <a:picLocks/>
            </p:cNvPicPr>
            <p:nvPr/>
          </p:nvPicPr>
          <p:blipFill>
            <a:blip r:embed="rId127"/>
            <a:stretch>
              <a:fillRect/>
            </a:stretch>
          </p:blipFill>
          <p:spPr>
            <a:xfrm>
              <a:off x="1221927" y="2232510"/>
              <a:ext cx="618972" cy="664887"/>
            </a:xfrm>
            <a:prstGeom prst="rect">
              <a:avLst/>
            </a:prstGeom>
            <a:effectLst/>
          </p:spPr>
        </p:pic>
        <p:pic>
          <p:nvPicPr>
            <p:cNvPr id="3295" name="Line Shape" descr="Line Shape"/>
            <p:cNvPicPr>
              <a:picLocks/>
            </p:cNvPicPr>
            <p:nvPr/>
          </p:nvPicPr>
          <p:blipFill>
            <a:blip r:embed="rId128"/>
            <a:stretch>
              <a:fillRect/>
            </a:stretch>
          </p:blipFill>
          <p:spPr>
            <a:xfrm>
              <a:off x="1407184" y="95027"/>
              <a:ext cx="325368" cy="298851"/>
            </a:xfrm>
            <a:prstGeom prst="rect">
              <a:avLst/>
            </a:prstGeom>
            <a:effectLst/>
          </p:spPr>
        </p:pic>
        <p:pic>
          <p:nvPicPr>
            <p:cNvPr id="3297" name="Line Shape" descr="Line Shape"/>
            <p:cNvPicPr>
              <a:picLocks/>
            </p:cNvPicPr>
            <p:nvPr/>
          </p:nvPicPr>
          <p:blipFill>
            <a:blip r:embed="rId129"/>
            <a:stretch>
              <a:fillRect/>
            </a:stretch>
          </p:blipFill>
          <p:spPr>
            <a:xfrm>
              <a:off x="1221529" y="-44450"/>
              <a:ext cx="716624" cy="602311"/>
            </a:xfrm>
            <a:prstGeom prst="rect">
              <a:avLst/>
            </a:prstGeom>
            <a:effectLst/>
          </p:spPr>
        </p:pic>
        <p:sp>
          <p:nvSpPr>
            <p:cNvPr id="3299" name="Line"/>
            <p:cNvSpPr/>
            <p:nvPr/>
          </p:nvSpPr>
          <p:spPr>
            <a:xfrm>
              <a:off x="873825" y="1943558"/>
              <a:ext cx="395740" cy="4802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550" extrusionOk="0">
                  <a:moveTo>
                    <a:pt x="21498" y="21550"/>
                  </a:moveTo>
                  <a:cubicBezTo>
                    <a:pt x="19730" y="20715"/>
                    <a:pt x="17961" y="19880"/>
                    <a:pt x="16445" y="18837"/>
                  </a:cubicBezTo>
                  <a:cubicBezTo>
                    <a:pt x="14930" y="17793"/>
                    <a:pt x="13666" y="16541"/>
                    <a:pt x="12024" y="14872"/>
                  </a:cubicBezTo>
                  <a:cubicBezTo>
                    <a:pt x="10382" y="13202"/>
                    <a:pt x="8361" y="11115"/>
                    <a:pt x="6656" y="9341"/>
                  </a:cubicBezTo>
                  <a:cubicBezTo>
                    <a:pt x="4951" y="7567"/>
                    <a:pt x="3561" y="6107"/>
                    <a:pt x="2614" y="5167"/>
                  </a:cubicBezTo>
                  <a:cubicBezTo>
                    <a:pt x="1666" y="4228"/>
                    <a:pt x="1161" y="3811"/>
                    <a:pt x="719" y="3185"/>
                  </a:cubicBezTo>
                  <a:cubicBezTo>
                    <a:pt x="277" y="2559"/>
                    <a:pt x="-102" y="1724"/>
                    <a:pt x="24" y="1307"/>
                  </a:cubicBezTo>
                  <a:cubicBezTo>
                    <a:pt x="151" y="889"/>
                    <a:pt x="782" y="889"/>
                    <a:pt x="2424" y="733"/>
                  </a:cubicBezTo>
                  <a:cubicBezTo>
                    <a:pt x="4066" y="576"/>
                    <a:pt x="6719" y="263"/>
                    <a:pt x="8361" y="107"/>
                  </a:cubicBezTo>
                  <a:cubicBezTo>
                    <a:pt x="10003" y="-50"/>
                    <a:pt x="10635" y="-50"/>
                    <a:pt x="10761" y="211"/>
                  </a:cubicBezTo>
                  <a:cubicBezTo>
                    <a:pt x="10887" y="472"/>
                    <a:pt x="10509" y="993"/>
                    <a:pt x="9751" y="1463"/>
                  </a:cubicBezTo>
                  <a:cubicBezTo>
                    <a:pt x="8993" y="1933"/>
                    <a:pt x="7856" y="2350"/>
                    <a:pt x="6719" y="27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00" name="Line"/>
            <p:cNvSpPr/>
            <p:nvPr/>
          </p:nvSpPr>
          <p:spPr>
            <a:xfrm>
              <a:off x="844050" y="2032834"/>
              <a:ext cx="41855" cy="265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1714"/>
                  </a:moveTo>
                  <a:cubicBezTo>
                    <a:pt x="1200" y="775"/>
                    <a:pt x="2400" y="-164"/>
                    <a:pt x="3000" y="24"/>
                  </a:cubicBezTo>
                  <a:cubicBezTo>
                    <a:pt x="3600" y="212"/>
                    <a:pt x="3600" y="1526"/>
                    <a:pt x="4800" y="4250"/>
                  </a:cubicBezTo>
                  <a:cubicBezTo>
                    <a:pt x="6000" y="6973"/>
                    <a:pt x="8400" y="11106"/>
                    <a:pt x="11400" y="14205"/>
                  </a:cubicBezTo>
                  <a:cubicBezTo>
                    <a:pt x="14400" y="17304"/>
                    <a:pt x="18000" y="19370"/>
                    <a:pt x="21600" y="214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01" name="Line"/>
            <p:cNvSpPr/>
            <p:nvPr/>
          </p:nvSpPr>
          <p:spPr>
            <a:xfrm>
              <a:off x="672253" y="1930824"/>
              <a:ext cx="79241" cy="53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47" h="21600" extrusionOk="0">
                  <a:moveTo>
                    <a:pt x="17331" y="21600"/>
                  </a:moveTo>
                  <a:cubicBezTo>
                    <a:pt x="14931" y="18783"/>
                    <a:pt x="12531" y="15965"/>
                    <a:pt x="10431" y="12678"/>
                  </a:cubicBezTo>
                  <a:cubicBezTo>
                    <a:pt x="8331" y="9391"/>
                    <a:pt x="6531" y="5635"/>
                    <a:pt x="7131" y="3287"/>
                  </a:cubicBezTo>
                  <a:cubicBezTo>
                    <a:pt x="7731" y="939"/>
                    <a:pt x="10731" y="0"/>
                    <a:pt x="13731" y="0"/>
                  </a:cubicBezTo>
                  <a:cubicBezTo>
                    <a:pt x="16731" y="0"/>
                    <a:pt x="19731" y="939"/>
                    <a:pt x="20331" y="3287"/>
                  </a:cubicBezTo>
                  <a:cubicBezTo>
                    <a:pt x="20931" y="5635"/>
                    <a:pt x="19131" y="9391"/>
                    <a:pt x="16731" y="11739"/>
                  </a:cubicBezTo>
                  <a:cubicBezTo>
                    <a:pt x="14331" y="14087"/>
                    <a:pt x="11331" y="15026"/>
                    <a:pt x="11031" y="14087"/>
                  </a:cubicBezTo>
                  <a:cubicBezTo>
                    <a:pt x="10731" y="13148"/>
                    <a:pt x="13131" y="10330"/>
                    <a:pt x="13131" y="10800"/>
                  </a:cubicBezTo>
                  <a:cubicBezTo>
                    <a:pt x="13131" y="11270"/>
                    <a:pt x="10731" y="15026"/>
                    <a:pt x="7731" y="16904"/>
                  </a:cubicBezTo>
                  <a:cubicBezTo>
                    <a:pt x="4731" y="18783"/>
                    <a:pt x="1131" y="18783"/>
                    <a:pt x="231" y="16904"/>
                  </a:cubicBezTo>
                  <a:cubicBezTo>
                    <a:pt x="-669" y="15026"/>
                    <a:pt x="1131" y="11270"/>
                    <a:pt x="4431" y="8922"/>
                  </a:cubicBezTo>
                  <a:cubicBezTo>
                    <a:pt x="7731" y="6574"/>
                    <a:pt x="12531" y="5635"/>
                    <a:pt x="14631" y="7513"/>
                  </a:cubicBezTo>
                  <a:cubicBezTo>
                    <a:pt x="16731" y="9391"/>
                    <a:pt x="16131" y="14087"/>
                    <a:pt x="15531" y="187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02" name="Line"/>
            <p:cNvSpPr/>
            <p:nvPr/>
          </p:nvSpPr>
          <p:spPr>
            <a:xfrm>
              <a:off x="906831" y="216985"/>
              <a:ext cx="313904" cy="135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21600" y="391"/>
                  </a:moveTo>
                  <a:cubicBezTo>
                    <a:pt x="20800" y="25"/>
                    <a:pt x="20000" y="-341"/>
                    <a:pt x="18800" y="574"/>
                  </a:cubicBezTo>
                  <a:cubicBezTo>
                    <a:pt x="17600" y="1490"/>
                    <a:pt x="16000" y="3686"/>
                    <a:pt x="13840" y="5700"/>
                  </a:cubicBezTo>
                  <a:cubicBezTo>
                    <a:pt x="11680" y="7713"/>
                    <a:pt x="8960" y="9544"/>
                    <a:pt x="6560" y="12106"/>
                  </a:cubicBezTo>
                  <a:cubicBezTo>
                    <a:pt x="4160" y="14669"/>
                    <a:pt x="2080" y="17964"/>
                    <a:pt x="0" y="212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03" name="Line"/>
            <p:cNvSpPr/>
            <p:nvPr/>
          </p:nvSpPr>
          <p:spPr>
            <a:xfrm>
              <a:off x="856313" y="240397"/>
              <a:ext cx="202866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9" h="21600" extrusionOk="0">
                  <a:moveTo>
                    <a:pt x="5214" y="0"/>
                  </a:moveTo>
                  <a:cubicBezTo>
                    <a:pt x="3774" y="2492"/>
                    <a:pt x="2334" y="4985"/>
                    <a:pt x="1254" y="8169"/>
                  </a:cubicBezTo>
                  <a:cubicBezTo>
                    <a:pt x="174" y="11354"/>
                    <a:pt x="-546" y="15231"/>
                    <a:pt x="534" y="17308"/>
                  </a:cubicBezTo>
                  <a:cubicBezTo>
                    <a:pt x="1614" y="19385"/>
                    <a:pt x="4494" y="19662"/>
                    <a:pt x="7374" y="19800"/>
                  </a:cubicBezTo>
                  <a:cubicBezTo>
                    <a:pt x="10254" y="19938"/>
                    <a:pt x="13134" y="19938"/>
                    <a:pt x="15774" y="19800"/>
                  </a:cubicBezTo>
                  <a:cubicBezTo>
                    <a:pt x="18414" y="19662"/>
                    <a:pt x="20814" y="19385"/>
                    <a:pt x="20934" y="19662"/>
                  </a:cubicBezTo>
                  <a:cubicBezTo>
                    <a:pt x="21054" y="19938"/>
                    <a:pt x="18894" y="20769"/>
                    <a:pt x="167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04" name="Line"/>
            <p:cNvSpPr/>
            <p:nvPr/>
          </p:nvSpPr>
          <p:spPr>
            <a:xfrm>
              <a:off x="0" y="1210010"/>
              <a:ext cx="1481196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6" h="21600" extrusionOk="0">
                  <a:moveTo>
                    <a:pt x="5031" y="3927"/>
                  </a:moveTo>
                  <a:cubicBezTo>
                    <a:pt x="5366" y="2618"/>
                    <a:pt x="5702" y="1309"/>
                    <a:pt x="6557" y="655"/>
                  </a:cubicBezTo>
                  <a:cubicBezTo>
                    <a:pt x="7412" y="0"/>
                    <a:pt x="8788" y="0"/>
                    <a:pt x="10196" y="0"/>
                  </a:cubicBezTo>
                  <a:cubicBezTo>
                    <a:pt x="11605" y="0"/>
                    <a:pt x="13047" y="0"/>
                    <a:pt x="14339" y="0"/>
                  </a:cubicBezTo>
                  <a:cubicBezTo>
                    <a:pt x="15630" y="0"/>
                    <a:pt x="16770" y="0"/>
                    <a:pt x="17424" y="0"/>
                  </a:cubicBezTo>
                  <a:cubicBezTo>
                    <a:pt x="18078" y="0"/>
                    <a:pt x="18246" y="0"/>
                    <a:pt x="18229" y="164"/>
                  </a:cubicBezTo>
                  <a:cubicBezTo>
                    <a:pt x="18212" y="327"/>
                    <a:pt x="18011" y="655"/>
                    <a:pt x="17307" y="982"/>
                  </a:cubicBezTo>
                  <a:cubicBezTo>
                    <a:pt x="16602" y="1309"/>
                    <a:pt x="15395" y="1636"/>
                    <a:pt x="14188" y="2127"/>
                  </a:cubicBezTo>
                  <a:cubicBezTo>
                    <a:pt x="12980" y="2618"/>
                    <a:pt x="11773" y="3273"/>
                    <a:pt x="10465" y="3764"/>
                  </a:cubicBezTo>
                  <a:cubicBezTo>
                    <a:pt x="9157" y="4255"/>
                    <a:pt x="7748" y="4582"/>
                    <a:pt x="6389" y="4745"/>
                  </a:cubicBezTo>
                  <a:cubicBezTo>
                    <a:pt x="5031" y="4909"/>
                    <a:pt x="3723" y="4909"/>
                    <a:pt x="2935" y="4909"/>
                  </a:cubicBezTo>
                  <a:cubicBezTo>
                    <a:pt x="2147" y="4909"/>
                    <a:pt x="1878" y="4909"/>
                    <a:pt x="1895" y="4582"/>
                  </a:cubicBezTo>
                  <a:cubicBezTo>
                    <a:pt x="1912" y="4255"/>
                    <a:pt x="2214" y="3600"/>
                    <a:pt x="2935" y="3109"/>
                  </a:cubicBezTo>
                  <a:cubicBezTo>
                    <a:pt x="3656" y="2618"/>
                    <a:pt x="4796" y="2291"/>
                    <a:pt x="5987" y="2127"/>
                  </a:cubicBezTo>
                  <a:cubicBezTo>
                    <a:pt x="7178" y="1964"/>
                    <a:pt x="8419" y="1964"/>
                    <a:pt x="9710" y="2291"/>
                  </a:cubicBezTo>
                  <a:cubicBezTo>
                    <a:pt x="11001" y="2618"/>
                    <a:pt x="12343" y="3273"/>
                    <a:pt x="13651" y="4091"/>
                  </a:cubicBezTo>
                  <a:cubicBezTo>
                    <a:pt x="14959" y="4909"/>
                    <a:pt x="16234" y="5891"/>
                    <a:pt x="16971" y="6545"/>
                  </a:cubicBezTo>
                  <a:cubicBezTo>
                    <a:pt x="17709" y="7200"/>
                    <a:pt x="17911" y="7527"/>
                    <a:pt x="18095" y="7691"/>
                  </a:cubicBezTo>
                  <a:cubicBezTo>
                    <a:pt x="18280" y="7855"/>
                    <a:pt x="18447" y="7855"/>
                    <a:pt x="18430" y="7691"/>
                  </a:cubicBezTo>
                  <a:cubicBezTo>
                    <a:pt x="18414" y="7527"/>
                    <a:pt x="18212" y="7200"/>
                    <a:pt x="17475" y="6545"/>
                  </a:cubicBezTo>
                  <a:cubicBezTo>
                    <a:pt x="16737" y="5891"/>
                    <a:pt x="15462" y="4909"/>
                    <a:pt x="14188" y="4255"/>
                  </a:cubicBezTo>
                  <a:cubicBezTo>
                    <a:pt x="12913" y="3600"/>
                    <a:pt x="11639" y="3273"/>
                    <a:pt x="10280" y="3109"/>
                  </a:cubicBezTo>
                  <a:cubicBezTo>
                    <a:pt x="8922" y="2945"/>
                    <a:pt x="7480" y="2945"/>
                    <a:pt x="6272" y="2945"/>
                  </a:cubicBezTo>
                  <a:cubicBezTo>
                    <a:pt x="5065" y="2945"/>
                    <a:pt x="4092" y="2945"/>
                    <a:pt x="3522" y="2945"/>
                  </a:cubicBezTo>
                  <a:cubicBezTo>
                    <a:pt x="2952" y="2945"/>
                    <a:pt x="2784" y="2945"/>
                    <a:pt x="2784" y="2945"/>
                  </a:cubicBezTo>
                  <a:cubicBezTo>
                    <a:pt x="2784" y="2945"/>
                    <a:pt x="2952" y="2945"/>
                    <a:pt x="3689" y="2945"/>
                  </a:cubicBezTo>
                  <a:cubicBezTo>
                    <a:pt x="4427" y="2945"/>
                    <a:pt x="5735" y="2945"/>
                    <a:pt x="6976" y="3109"/>
                  </a:cubicBezTo>
                  <a:cubicBezTo>
                    <a:pt x="8217" y="3273"/>
                    <a:pt x="9391" y="3600"/>
                    <a:pt x="10649" y="4091"/>
                  </a:cubicBezTo>
                  <a:cubicBezTo>
                    <a:pt x="11907" y="4582"/>
                    <a:pt x="13248" y="5236"/>
                    <a:pt x="14439" y="6218"/>
                  </a:cubicBezTo>
                  <a:cubicBezTo>
                    <a:pt x="15630" y="7200"/>
                    <a:pt x="16670" y="8509"/>
                    <a:pt x="17290" y="9327"/>
                  </a:cubicBezTo>
                  <a:cubicBezTo>
                    <a:pt x="17911" y="10145"/>
                    <a:pt x="18112" y="10473"/>
                    <a:pt x="18296" y="10800"/>
                  </a:cubicBezTo>
                  <a:cubicBezTo>
                    <a:pt x="18481" y="11127"/>
                    <a:pt x="18648" y="11455"/>
                    <a:pt x="18615" y="11618"/>
                  </a:cubicBezTo>
                  <a:cubicBezTo>
                    <a:pt x="18581" y="11782"/>
                    <a:pt x="18347" y="11782"/>
                    <a:pt x="17575" y="11618"/>
                  </a:cubicBezTo>
                  <a:cubicBezTo>
                    <a:pt x="16804" y="11455"/>
                    <a:pt x="15496" y="11127"/>
                    <a:pt x="14238" y="10800"/>
                  </a:cubicBezTo>
                  <a:cubicBezTo>
                    <a:pt x="12980" y="10473"/>
                    <a:pt x="11773" y="10145"/>
                    <a:pt x="10465" y="9818"/>
                  </a:cubicBezTo>
                  <a:cubicBezTo>
                    <a:pt x="9157" y="9491"/>
                    <a:pt x="7748" y="9164"/>
                    <a:pt x="6373" y="8836"/>
                  </a:cubicBezTo>
                  <a:cubicBezTo>
                    <a:pt x="4998" y="8509"/>
                    <a:pt x="3656" y="8182"/>
                    <a:pt x="3119" y="8018"/>
                  </a:cubicBezTo>
                  <a:cubicBezTo>
                    <a:pt x="2583" y="7855"/>
                    <a:pt x="2851" y="7855"/>
                    <a:pt x="3606" y="8018"/>
                  </a:cubicBezTo>
                  <a:cubicBezTo>
                    <a:pt x="4360" y="8182"/>
                    <a:pt x="5601" y="8509"/>
                    <a:pt x="6926" y="8836"/>
                  </a:cubicBezTo>
                  <a:cubicBezTo>
                    <a:pt x="8251" y="9164"/>
                    <a:pt x="9660" y="9491"/>
                    <a:pt x="11001" y="9818"/>
                  </a:cubicBezTo>
                  <a:cubicBezTo>
                    <a:pt x="12343" y="10145"/>
                    <a:pt x="13617" y="10473"/>
                    <a:pt x="14842" y="10964"/>
                  </a:cubicBezTo>
                  <a:cubicBezTo>
                    <a:pt x="16066" y="11455"/>
                    <a:pt x="17240" y="12109"/>
                    <a:pt x="17944" y="12600"/>
                  </a:cubicBezTo>
                  <a:cubicBezTo>
                    <a:pt x="18648" y="13091"/>
                    <a:pt x="18883" y="13418"/>
                    <a:pt x="19168" y="13582"/>
                  </a:cubicBezTo>
                  <a:cubicBezTo>
                    <a:pt x="19453" y="13745"/>
                    <a:pt x="19789" y="13745"/>
                    <a:pt x="19873" y="13909"/>
                  </a:cubicBezTo>
                  <a:cubicBezTo>
                    <a:pt x="19957" y="14073"/>
                    <a:pt x="19789" y="14400"/>
                    <a:pt x="19118" y="14400"/>
                  </a:cubicBezTo>
                  <a:cubicBezTo>
                    <a:pt x="18447" y="14400"/>
                    <a:pt x="17273" y="14073"/>
                    <a:pt x="16083" y="13745"/>
                  </a:cubicBezTo>
                  <a:cubicBezTo>
                    <a:pt x="14892" y="13418"/>
                    <a:pt x="13684" y="13091"/>
                    <a:pt x="12460" y="12927"/>
                  </a:cubicBezTo>
                  <a:cubicBezTo>
                    <a:pt x="11236" y="12764"/>
                    <a:pt x="9995" y="12764"/>
                    <a:pt x="8704" y="12927"/>
                  </a:cubicBezTo>
                  <a:cubicBezTo>
                    <a:pt x="7412" y="13091"/>
                    <a:pt x="6071" y="13418"/>
                    <a:pt x="4780" y="13745"/>
                  </a:cubicBezTo>
                  <a:cubicBezTo>
                    <a:pt x="3488" y="14073"/>
                    <a:pt x="2247" y="14400"/>
                    <a:pt x="1526" y="14564"/>
                  </a:cubicBezTo>
                  <a:cubicBezTo>
                    <a:pt x="805" y="14727"/>
                    <a:pt x="604" y="14727"/>
                    <a:pt x="402" y="14727"/>
                  </a:cubicBezTo>
                  <a:cubicBezTo>
                    <a:pt x="201" y="14727"/>
                    <a:pt x="0" y="14727"/>
                    <a:pt x="0" y="14727"/>
                  </a:cubicBezTo>
                  <a:cubicBezTo>
                    <a:pt x="0" y="14727"/>
                    <a:pt x="201" y="14727"/>
                    <a:pt x="855" y="14564"/>
                  </a:cubicBezTo>
                  <a:cubicBezTo>
                    <a:pt x="1509" y="14400"/>
                    <a:pt x="2616" y="14073"/>
                    <a:pt x="3891" y="14073"/>
                  </a:cubicBezTo>
                  <a:cubicBezTo>
                    <a:pt x="5165" y="14073"/>
                    <a:pt x="6607" y="14400"/>
                    <a:pt x="7932" y="14891"/>
                  </a:cubicBezTo>
                  <a:cubicBezTo>
                    <a:pt x="9257" y="15382"/>
                    <a:pt x="10465" y="16036"/>
                    <a:pt x="11706" y="16855"/>
                  </a:cubicBezTo>
                  <a:cubicBezTo>
                    <a:pt x="12947" y="17673"/>
                    <a:pt x="14221" y="18655"/>
                    <a:pt x="15462" y="19309"/>
                  </a:cubicBezTo>
                  <a:cubicBezTo>
                    <a:pt x="16703" y="19964"/>
                    <a:pt x="17911" y="20291"/>
                    <a:pt x="18850" y="20455"/>
                  </a:cubicBezTo>
                  <a:cubicBezTo>
                    <a:pt x="19789" y="20618"/>
                    <a:pt x="20460" y="20618"/>
                    <a:pt x="20912" y="20618"/>
                  </a:cubicBezTo>
                  <a:cubicBezTo>
                    <a:pt x="21365" y="20618"/>
                    <a:pt x="21600" y="20618"/>
                    <a:pt x="21030" y="20455"/>
                  </a:cubicBezTo>
                  <a:cubicBezTo>
                    <a:pt x="20460" y="20291"/>
                    <a:pt x="19084" y="19964"/>
                    <a:pt x="17726" y="19636"/>
                  </a:cubicBezTo>
                  <a:cubicBezTo>
                    <a:pt x="16368" y="19309"/>
                    <a:pt x="15026" y="18982"/>
                    <a:pt x="13634" y="18818"/>
                  </a:cubicBezTo>
                  <a:cubicBezTo>
                    <a:pt x="12242" y="18655"/>
                    <a:pt x="10800" y="18655"/>
                    <a:pt x="9408" y="18655"/>
                  </a:cubicBezTo>
                  <a:cubicBezTo>
                    <a:pt x="8016" y="18655"/>
                    <a:pt x="6675" y="18655"/>
                    <a:pt x="5853" y="18655"/>
                  </a:cubicBezTo>
                  <a:cubicBezTo>
                    <a:pt x="5031" y="18655"/>
                    <a:pt x="4729" y="18655"/>
                    <a:pt x="5283" y="18491"/>
                  </a:cubicBezTo>
                  <a:cubicBezTo>
                    <a:pt x="5836" y="18327"/>
                    <a:pt x="7245" y="18000"/>
                    <a:pt x="8670" y="17673"/>
                  </a:cubicBezTo>
                  <a:cubicBezTo>
                    <a:pt x="10096" y="17345"/>
                    <a:pt x="11538" y="17018"/>
                    <a:pt x="12930" y="16855"/>
                  </a:cubicBezTo>
                  <a:cubicBezTo>
                    <a:pt x="14322" y="16691"/>
                    <a:pt x="15663" y="16691"/>
                    <a:pt x="16988" y="16691"/>
                  </a:cubicBezTo>
                  <a:cubicBezTo>
                    <a:pt x="18313" y="16691"/>
                    <a:pt x="19621" y="16691"/>
                    <a:pt x="19973" y="17509"/>
                  </a:cubicBezTo>
                  <a:cubicBezTo>
                    <a:pt x="20325" y="18327"/>
                    <a:pt x="19722" y="19964"/>
                    <a:pt x="1911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309" name="Drawing"/>
          <p:cNvGrpSpPr/>
          <p:nvPr/>
        </p:nvGrpSpPr>
        <p:grpSpPr>
          <a:xfrm>
            <a:off x="604921" y="4421546"/>
            <a:ext cx="1081040" cy="897759"/>
            <a:chOff x="0" y="0"/>
            <a:chExt cx="1081038" cy="897757"/>
          </a:xfrm>
        </p:grpSpPr>
        <p:sp>
          <p:nvSpPr>
            <p:cNvPr id="3306" name="Shape"/>
            <p:cNvSpPr/>
            <p:nvPr/>
          </p:nvSpPr>
          <p:spPr>
            <a:xfrm>
              <a:off x="-1" y="0"/>
              <a:ext cx="836452" cy="844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500" extrusionOk="0">
                  <a:moveTo>
                    <a:pt x="609" y="20542"/>
                  </a:moveTo>
                  <a:cubicBezTo>
                    <a:pt x="370" y="20305"/>
                    <a:pt x="131" y="20069"/>
                    <a:pt x="41" y="19595"/>
                  </a:cubicBezTo>
                  <a:cubicBezTo>
                    <a:pt x="-49" y="19122"/>
                    <a:pt x="11" y="18412"/>
                    <a:pt x="190" y="17435"/>
                  </a:cubicBezTo>
                  <a:cubicBezTo>
                    <a:pt x="370" y="16459"/>
                    <a:pt x="669" y="15216"/>
                    <a:pt x="938" y="13914"/>
                  </a:cubicBezTo>
                  <a:cubicBezTo>
                    <a:pt x="1208" y="12612"/>
                    <a:pt x="1447" y="11251"/>
                    <a:pt x="1626" y="10008"/>
                  </a:cubicBezTo>
                  <a:cubicBezTo>
                    <a:pt x="1806" y="8766"/>
                    <a:pt x="1926" y="7641"/>
                    <a:pt x="2135" y="6635"/>
                  </a:cubicBezTo>
                  <a:cubicBezTo>
                    <a:pt x="2344" y="5629"/>
                    <a:pt x="2644" y="4741"/>
                    <a:pt x="2763" y="4031"/>
                  </a:cubicBezTo>
                  <a:cubicBezTo>
                    <a:pt x="2883" y="3321"/>
                    <a:pt x="2823" y="2789"/>
                    <a:pt x="2943" y="2522"/>
                  </a:cubicBezTo>
                  <a:cubicBezTo>
                    <a:pt x="3062" y="2256"/>
                    <a:pt x="3362" y="2256"/>
                    <a:pt x="4139" y="2078"/>
                  </a:cubicBezTo>
                  <a:cubicBezTo>
                    <a:pt x="4917" y="1901"/>
                    <a:pt x="6174" y="1546"/>
                    <a:pt x="7281" y="1161"/>
                  </a:cubicBezTo>
                  <a:cubicBezTo>
                    <a:pt x="8388" y="776"/>
                    <a:pt x="9345" y="362"/>
                    <a:pt x="9973" y="155"/>
                  </a:cubicBezTo>
                  <a:cubicBezTo>
                    <a:pt x="10601" y="-52"/>
                    <a:pt x="10901" y="-52"/>
                    <a:pt x="11140" y="155"/>
                  </a:cubicBezTo>
                  <a:cubicBezTo>
                    <a:pt x="11379" y="362"/>
                    <a:pt x="11559" y="776"/>
                    <a:pt x="11888" y="1635"/>
                  </a:cubicBezTo>
                  <a:cubicBezTo>
                    <a:pt x="12217" y="2493"/>
                    <a:pt x="12696" y="3795"/>
                    <a:pt x="13174" y="5096"/>
                  </a:cubicBezTo>
                  <a:cubicBezTo>
                    <a:pt x="13653" y="6398"/>
                    <a:pt x="14132" y="7700"/>
                    <a:pt x="14820" y="9091"/>
                  </a:cubicBezTo>
                  <a:cubicBezTo>
                    <a:pt x="15508" y="10482"/>
                    <a:pt x="16405" y="11961"/>
                    <a:pt x="17243" y="13381"/>
                  </a:cubicBezTo>
                  <a:cubicBezTo>
                    <a:pt x="18081" y="14802"/>
                    <a:pt x="18858" y="16163"/>
                    <a:pt x="19487" y="17287"/>
                  </a:cubicBezTo>
                  <a:cubicBezTo>
                    <a:pt x="20115" y="18412"/>
                    <a:pt x="20594" y="19299"/>
                    <a:pt x="20953" y="19950"/>
                  </a:cubicBezTo>
                  <a:cubicBezTo>
                    <a:pt x="21312" y="20601"/>
                    <a:pt x="21551" y="21015"/>
                    <a:pt x="21521" y="21193"/>
                  </a:cubicBezTo>
                  <a:cubicBezTo>
                    <a:pt x="21491" y="21370"/>
                    <a:pt x="21192" y="21311"/>
                    <a:pt x="20594" y="21282"/>
                  </a:cubicBezTo>
                  <a:cubicBezTo>
                    <a:pt x="19995" y="21252"/>
                    <a:pt x="19098" y="21252"/>
                    <a:pt x="18499" y="21311"/>
                  </a:cubicBezTo>
                  <a:cubicBezTo>
                    <a:pt x="17901" y="21370"/>
                    <a:pt x="17602" y="21489"/>
                    <a:pt x="17333" y="21459"/>
                  </a:cubicBezTo>
                  <a:cubicBezTo>
                    <a:pt x="17063" y="21430"/>
                    <a:pt x="16824" y="21252"/>
                    <a:pt x="16704" y="21015"/>
                  </a:cubicBezTo>
                  <a:cubicBezTo>
                    <a:pt x="16585" y="20779"/>
                    <a:pt x="16585" y="20483"/>
                    <a:pt x="16345" y="19891"/>
                  </a:cubicBezTo>
                  <a:cubicBezTo>
                    <a:pt x="16106" y="19299"/>
                    <a:pt x="15627" y="18412"/>
                    <a:pt x="14999" y="17435"/>
                  </a:cubicBezTo>
                  <a:cubicBezTo>
                    <a:pt x="14371" y="16459"/>
                    <a:pt x="13593" y="15393"/>
                    <a:pt x="13174" y="14713"/>
                  </a:cubicBezTo>
                  <a:cubicBezTo>
                    <a:pt x="12755" y="14032"/>
                    <a:pt x="12696" y="13736"/>
                    <a:pt x="12546" y="13500"/>
                  </a:cubicBezTo>
                  <a:cubicBezTo>
                    <a:pt x="12396" y="13263"/>
                    <a:pt x="12157" y="13086"/>
                    <a:pt x="11589" y="12997"/>
                  </a:cubicBezTo>
                  <a:cubicBezTo>
                    <a:pt x="11020" y="12908"/>
                    <a:pt x="10123" y="12908"/>
                    <a:pt x="9524" y="12908"/>
                  </a:cubicBezTo>
                  <a:cubicBezTo>
                    <a:pt x="8926" y="12908"/>
                    <a:pt x="8627" y="12908"/>
                    <a:pt x="8328" y="12878"/>
                  </a:cubicBezTo>
                  <a:cubicBezTo>
                    <a:pt x="8029" y="12849"/>
                    <a:pt x="7729" y="12790"/>
                    <a:pt x="7580" y="12908"/>
                  </a:cubicBezTo>
                  <a:cubicBezTo>
                    <a:pt x="7430" y="13026"/>
                    <a:pt x="7430" y="13322"/>
                    <a:pt x="7400" y="14240"/>
                  </a:cubicBezTo>
                  <a:cubicBezTo>
                    <a:pt x="7370" y="15157"/>
                    <a:pt x="7311" y="16695"/>
                    <a:pt x="7221" y="17849"/>
                  </a:cubicBezTo>
                  <a:cubicBezTo>
                    <a:pt x="7131" y="19003"/>
                    <a:pt x="7011" y="19773"/>
                    <a:pt x="6981" y="20305"/>
                  </a:cubicBezTo>
                  <a:cubicBezTo>
                    <a:pt x="6952" y="20838"/>
                    <a:pt x="7011" y="21134"/>
                    <a:pt x="6892" y="21311"/>
                  </a:cubicBezTo>
                  <a:cubicBezTo>
                    <a:pt x="6772" y="21489"/>
                    <a:pt x="6473" y="21548"/>
                    <a:pt x="6234" y="21459"/>
                  </a:cubicBezTo>
                  <a:cubicBezTo>
                    <a:pt x="5994" y="21370"/>
                    <a:pt x="5815" y="21134"/>
                    <a:pt x="5186" y="20867"/>
                  </a:cubicBezTo>
                  <a:cubicBezTo>
                    <a:pt x="4558" y="20601"/>
                    <a:pt x="3481" y="20305"/>
                    <a:pt x="2793" y="20128"/>
                  </a:cubicBezTo>
                  <a:cubicBezTo>
                    <a:pt x="2105" y="19950"/>
                    <a:pt x="1806" y="19891"/>
                    <a:pt x="1776" y="19861"/>
                  </a:cubicBezTo>
                  <a:cubicBezTo>
                    <a:pt x="1746" y="19832"/>
                    <a:pt x="1985" y="19832"/>
                    <a:pt x="2225" y="1983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07" name="Shape"/>
            <p:cNvSpPr/>
            <p:nvPr/>
          </p:nvSpPr>
          <p:spPr>
            <a:xfrm>
              <a:off x="239936" y="216769"/>
              <a:ext cx="187666" cy="192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317" extrusionOk="0">
                  <a:moveTo>
                    <a:pt x="1580" y="5888"/>
                  </a:moveTo>
                  <a:cubicBezTo>
                    <a:pt x="1317" y="4603"/>
                    <a:pt x="1054" y="3317"/>
                    <a:pt x="790" y="3317"/>
                  </a:cubicBezTo>
                  <a:cubicBezTo>
                    <a:pt x="527" y="3317"/>
                    <a:pt x="263" y="4603"/>
                    <a:pt x="132" y="7174"/>
                  </a:cubicBezTo>
                  <a:cubicBezTo>
                    <a:pt x="0" y="9746"/>
                    <a:pt x="0" y="13603"/>
                    <a:pt x="0" y="16174"/>
                  </a:cubicBezTo>
                  <a:cubicBezTo>
                    <a:pt x="0" y="18746"/>
                    <a:pt x="0" y="20031"/>
                    <a:pt x="659" y="20674"/>
                  </a:cubicBezTo>
                  <a:cubicBezTo>
                    <a:pt x="1317" y="21317"/>
                    <a:pt x="2634" y="21317"/>
                    <a:pt x="5532" y="21317"/>
                  </a:cubicBezTo>
                  <a:cubicBezTo>
                    <a:pt x="8429" y="21317"/>
                    <a:pt x="12907" y="21317"/>
                    <a:pt x="15937" y="21188"/>
                  </a:cubicBezTo>
                  <a:cubicBezTo>
                    <a:pt x="18966" y="21060"/>
                    <a:pt x="20546" y="20803"/>
                    <a:pt x="21073" y="20031"/>
                  </a:cubicBezTo>
                  <a:cubicBezTo>
                    <a:pt x="21600" y="19260"/>
                    <a:pt x="21073" y="17974"/>
                    <a:pt x="18702" y="15531"/>
                  </a:cubicBezTo>
                  <a:cubicBezTo>
                    <a:pt x="16332" y="13088"/>
                    <a:pt x="12117" y="9488"/>
                    <a:pt x="9483" y="7303"/>
                  </a:cubicBezTo>
                  <a:cubicBezTo>
                    <a:pt x="6849" y="5117"/>
                    <a:pt x="5795" y="4346"/>
                    <a:pt x="4741" y="3188"/>
                  </a:cubicBezTo>
                  <a:cubicBezTo>
                    <a:pt x="3688" y="2031"/>
                    <a:pt x="2634" y="488"/>
                    <a:pt x="2898" y="103"/>
                  </a:cubicBezTo>
                  <a:cubicBezTo>
                    <a:pt x="3161" y="-283"/>
                    <a:pt x="4741" y="488"/>
                    <a:pt x="6322" y="12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08" name="Shape"/>
            <p:cNvSpPr/>
            <p:nvPr/>
          </p:nvSpPr>
          <p:spPr>
            <a:xfrm>
              <a:off x="920853" y="766991"/>
              <a:ext cx="160186" cy="130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7" h="20944" extrusionOk="0">
                  <a:moveTo>
                    <a:pt x="9348" y="5313"/>
                  </a:moveTo>
                  <a:cubicBezTo>
                    <a:pt x="8748" y="3451"/>
                    <a:pt x="8148" y="1589"/>
                    <a:pt x="9048" y="658"/>
                  </a:cubicBezTo>
                  <a:cubicBezTo>
                    <a:pt x="9948" y="-273"/>
                    <a:pt x="12348" y="-273"/>
                    <a:pt x="14598" y="1030"/>
                  </a:cubicBezTo>
                  <a:cubicBezTo>
                    <a:pt x="16848" y="2334"/>
                    <a:pt x="18948" y="4941"/>
                    <a:pt x="19998" y="8293"/>
                  </a:cubicBezTo>
                  <a:cubicBezTo>
                    <a:pt x="21048" y="11644"/>
                    <a:pt x="21048" y="15741"/>
                    <a:pt x="18648" y="18161"/>
                  </a:cubicBezTo>
                  <a:cubicBezTo>
                    <a:pt x="16248" y="20582"/>
                    <a:pt x="11448" y="21327"/>
                    <a:pt x="7698" y="20768"/>
                  </a:cubicBezTo>
                  <a:cubicBezTo>
                    <a:pt x="3948" y="20210"/>
                    <a:pt x="1248" y="18348"/>
                    <a:pt x="348" y="15741"/>
                  </a:cubicBezTo>
                  <a:cubicBezTo>
                    <a:pt x="-552" y="13134"/>
                    <a:pt x="348" y="9782"/>
                    <a:pt x="2448" y="7361"/>
                  </a:cubicBezTo>
                  <a:cubicBezTo>
                    <a:pt x="4548" y="4941"/>
                    <a:pt x="7848" y="3451"/>
                    <a:pt x="11148" y="196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325" name="Drawing"/>
          <p:cNvGrpSpPr/>
          <p:nvPr/>
        </p:nvGrpSpPr>
        <p:grpSpPr>
          <a:xfrm>
            <a:off x="752928" y="5812669"/>
            <a:ext cx="3816108" cy="822058"/>
            <a:chOff x="0" y="0"/>
            <a:chExt cx="3816107" cy="822056"/>
          </a:xfrm>
        </p:grpSpPr>
        <p:sp>
          <p:nvSpPr>
            <p:cNvPr id="3310" name="Shape"/>
            <p:cNvSpPr/>
            <p:nvPr/>
          </p:nvSpPr>
          <p:spPr>
            <a:xfrm>
              <a:off x="0" y="0"/>
              <a:ext cx="666271" cy="813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38" extrusionOk="0">
                  <a:moveTo>
                    <a:pt x="0" y="1476"/>
                  </a:moveTo>
                  <a:cubicBezTo>
                    <a:pt x="75" y="2707"/>
                    <a:pt x="151" y="3938"/>
                    <a:pt x="301" y="5076"/>
                  </a:cubicBezTo>
                  <a:cubicBezTo>
                    <a:pt x="452" y="6215"/>
                    <a:pt x="677" y="7261"/>
                    <a:pt x="865" y="8246"/>
                  </a:cubicBezTo>
                  <a:cubicBezTo>
                    <a:pt x="1054" y="9230"/>
                    <a:pt x="1204" y="10153"/>
                    <a:pt x="1392" y="11384"/>
                  </a:cubicBezTo>
                  <a:cubicBezTo>
                    <a:pt x="1580" y="12615"/>
                    <a:pt x="1806" y="14153"/>
                    <a:pt x="1994" y="15384"/>
                  </a:cubicBezTo>
                  <a:cubicBezTo>
                    <a:pt x="2183" y="16615"/>
                    <a:pt x="2333" y="17538"/>
                    <a:pt x="2446" y="18307"/>
                  </a:cubicBezTo>
                  <a:cubicBezTo>
                    <a:pt x="2559" y="19076"/>
                    <a:pt x="2634" y="19692"/>
                    <a:pt x="2672" y="20184"/>
                  </a:cubicBezTo>
                  <a:cubicBezTo>
                    <a:pt x="2709" y="20676"/>
                    <a:pt x="2709" y="21046"/>
                    <a:pt x="2898" y="21261"/>
                  </a:cubicBezTo>
                  <a:cubicBezTo>
                    <a:pt x="3086" y="21476"/>
                    <a:pt x="3462" y="21538"/>
                    <a:pt x="4440" y="21538"/>
                  </a:cubicBezTo>
                  <a:cubicBezTo>
                    <a:pt x="5419" y="21538"/>
                    <a:pt x="6999" y="21476"/>
                    <a:pt x="8806" y="21200"/>
                  </a:cubicBezTo>
                  <a:cubicBezTo>
                    <a:pt x="10612" y="20923"/>
                    <a:pt x="12644" y="20430"/>
                    <a:pt x="14413" y="19815"/>
                  </a:cubicBezTo>
                  <a:cubicBezTo>
                    <a:pt x="16181" y="19200"/>
                    <a:pt x="17686" y="18461"/>
                    <a:pt x="18740" y="17907"/>
                  </a:cubicBezTo>
                  <a:cubicBezTo>
                    <a:pt x="19794" y="17353"/>
                    <a:pt x="20396" y="16984"/>
                    <a:pt x="20847" y="16338"/>
                  </a:cubicBezTo>
                  <a:cubicBezTo>
                    <a:pt x="21299" y="15692"/>
                    <a:pt x="21600" y="14769"/>
                    <a:pt x="21562" y="13876"/>
                  </a:cubicBezTo>
                  <a:cubicBezTo>
                    <a:pt x="21525" y="12984"/>
                    <a:pt x="21148" y="12123"/>
                    <a:pt x="20208" y="11538"/>
                  </a:cubicBezTo>
                  <a:cubicBezTo>
                    <a:pt x="19267" y="10953"/>
                    <a:pt x="17762" y="10646"/>
                    <a:pt x="16445" y="10492"/>
                  </a:cubicBezTo>
                  <a:cubicBezTo>
                    <a:pt x="15128" y="10338"/>
                    <a:pt x="13999" y="10338"/>
                    <a:pt x="13208" y="10369"/>
                  </a:cubicBezTo>
                  <a:cubicBezTo>
                    <a:pt x="12418" y="10400"/>
                    <a:pt x="11967" y="10461"/>
                    <a:pt x="11929" y="10430"/>
                  </a:cubicBezTo>
                  <a:cubicBezTo>
                    <a:pt x="11891" y="10400"/>
                    <a:pt x="12268" y="10276"/>
                    <a:pt x="12983" y="9969"/>
                  </a:cubicBezTo>
                  <a:cubicBezTo>
                    <a:pt x="13698" y="9661"/>
                    <a:pt x="14751" y="9169"/>
                    <a:pt x="15541" y="8676"/>
                  </a:cubicBezTo>
                  <a:cubicBezTo>
                    <a:pt x="16332" y="8184"/>
                    <a:pt x="16859" y="7692"/>
                    <a:pt x="17272" y="6984"/>
                  </a:cubicBezTo>
                  <a:cubicBezTo>
                    <a:pt x="17686" y="6276"/>
                    <a:pt x="17987" y="5353"/>
                    <a:pt x="18025" y="4430"/>
                  </a:cubicBezTo>
                  <a:cubicBezTo>
                    <a:pt x="18063" y="3507"/>
                    <a:pt x="17837" y="2584"/>
                    <a:pt x="17498" y="1876"/>
                  </a:cubicBezTo>
                  <a:cubicBezTo>
                    <a:pt x="17160" y="1169"/>
                    <a:pt x="16708" y="676"/>
                    <a:pt x="15918" y="369"/>
                  </a:cubicBezTo>
                  <a:cubicBezTo>
                    <a:pt x="15128" y="61"/>
                    <a:pt x="13999" y="-62"/>
                    <a:pt x="12531" y="30"/>
                  </a:cubicBezTo>
                  <a:cubicBezTo>
                    <a:pt x="11063" y="123"/>
                    <a:pt x="9257" y="430"/>
                    <a:pt x="7790" y="646"/>
                  </a:cubicBezTo>
                  <a:cubicBezTo>
                    <a:pt x="6322" y="861"/>
                    <a:pt x="5193" y="984"/>
                    <a:pt x="4440" y="1046"/>
                  </a:cubicBezTo>
                  <a:cubicBezTo>
                    <a:pt x="3688" y="1107"/>
                    <a:pt x="3311" y="1107"/>
                    <a:pt x="2785" y="1200"/>
                  </a:cubicBezTo>
                  <a:cubicBezTo>
                    <a:pt x="2258" y="1292"/>
                    <a:pt x="1580" y="1476"/>
                    <a:pt x="1505" y="1661"/>
                  </a:cubicBezTo>
                  <a:cubicBezTo>
                    <a:pt x="1430" y="1846"/>
                    <a:pt x="1957" y="2030"/>
                    <a:pt x="2484" y="22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1" name="Shape"/>
            <p:cNvSpPr/>
            <p:nvPr/>
          </p:nvSpPr>
          <p:spPr>
            <a:xfrm>
              <a:off x="195317" y="160409"/>
              <a:ext cx="165742" cy="15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094" extrusionOk="0">
                  <a:moveTo>
                    <a:pt x="2700" y="4696"/>
                  </a:moveTo>
                  <a:cubicBezTo>
                    <a:pt x="1500" y="3757"/>
                    <a:pt x="300" y="2817"/>
                    <a:pt x="450" y="2348"/>
                  </a:cubicBezTo>
                  <a:cubicBezTo>
                    <a:pt x="600" y="1878"/>
                    <a:pt x="2100" y="1878"/>
                    <a:pt x="4500" y="1409"/>
                  </a:cubicBezTo>
                  <a:cubicBezTo>
                    <a:pt x="6900" y="939"/>
                    <a:pt x="10200" y="0"/>
                    <a:pt x="13200" y="0"/>
                  </a:cubicBezTo>
                  <a:cubicBezTo>
                    <a:pt x="16200" y="0"/>
                    <a:pt x="18900" y="939"/>
                    <a:pt x="20250" y="2974"/>
                  </a:cubicBezTo>
                  <a:cubicBezTo>
                    <a:pt x="21600" y="5009"/>
                    <a:pt x="21600" y="8139"/>
                    <a:pt x="21000" y="11113"/>
                  </a:cubicBezTo>
                  <a:cubicBezTo>
                    <a:pt x="20400" y="14087"/>
                    <a:pt x="19200" y="16904"/>
                    <a:pt x="17250" y="18783"/>
                  </a:cubicBezTo>
                  <a:cubicBezTo>
                    <a:pt x="15300" y="20661"/>
                    <a:pt x="12600" y="21600"/>
                    <a:pt x="10500" y="20817"/>
                  </a:cubicBezTo>
                  <a:cubicBezTo>
                    <a:pt x="8400" y="20035"/>
                    <a:pt x="6900" y="17530"/>
                    <a:pt x="5250" y="13774"/>
                  </a:cubicBezTo>
                  <a:cubicBezTo>
                    <a:pt x="3600" y="10017"/>
                    <a:pt x="1800" y="50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2" name="Shape"/>
            <p:cNvSpPr/>
            <p:nvPr/>
          </p:nvSpPr>
          <p:spPr>
            <a:xfrm>
              <a:off x="237171" y="502215"/>
              <a:ext cx="228921" cy="159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461" extrusionOk="0">
                  <a:moveTo>
                    <a:pt x="3240" y="8452"/>
                  </a:moveTo>
                  <a:cubicBezTo>
                    <a:pt x="3240" y="6887"/>
                    <a:pt x="3240" y="5322"/>
                    <a:pt x="3780" y="4383"/>
                  </a:cubicBezTo>
                  <a:cubicBezTo>
                    <a:pt x="4320" y="3443"/>
                    <a:pt x="5400" y="3130"/>
                    <a:pt x="7560" y="2974"/>
                  </a:cubicBezTo>
                  <a:cubicBezTo>
                    <a:pt x="9720" y="2817"/>
                    <a:pt x="12960" y="2817"/>
                    <a:pt x="15120" y="2661"/>
                  </a:cubicBezTo>
                  <a:cubicBezTo>
                    <a:pt x="17280" y="2504"/>
                    <a:pt x="18360" y="2191"/>
                    <a:pt x="19440" y="3287"/>
                  </a:cubicBezTo>
                  <a:cubicBezTo>
                    <a:pt x="20520" y="4383"/>
                    <a:pt x="21600" y="6887"/>
                    <a:pt x="21168" y="9078"/>
                  </a:cubicBezTo>
                  <a:cubicBezTo>
                    <a:pt x="20736" y="11270"/>
                    <a:pt x="18792" y="13148"/>
                    <a:pt x="16740" y="14870"/>
                  </a:cubicBezTo>
                  <a:cubicBezTo>
                    <a:pt x="14688" y="16591"/>
                    <a:pt x="12528" y="18157"/>
                    <a:pt x="10800" y="19409"/>
                  </a:cubicBezTo>
                  <a:cubicBezTo>
                    <a:pt x="9072" y="20661"/>
                    <a:pt x="7776" y="21600"/>
                    <a:pt x="6804" y="21443"/>
                  </a:cubicBezTo>
                  <a:cubicBezTo>
                    <a:pt x="5832" y="21287"/>
                    <a:pt x="5184" y="20035"/>
                    <a:pt x="4860" y="17843"/>
                  </a:cubicBezTo>
                  <a:cubicBezTo>
                    <a:pt x="4536" y="15652"/>
                    <a:pt x="4536" y="12522"/>
                    <a:pt x="4428" y="9548"/>
                  </a:cubicBezTo>
                  <a:cubicBezTo>
                    <a:pt x="4320" y="6574"/>
                    <a:pt x="4104" y="3757"/>
                    <a:pt x="3348" y="2191"/>
                  </a:cubicBezTo>
                  <a:cubicBezTo>
                    <a:pt x="2592" y="626"/>
                    <a:pt x="1296" y="3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3" name="Shape"/>
            <p:cNvSpPr/>
            <p:nvPr/>
          </p:nvSpPr>
          <p:spPr>
            <a:xfrm>
              <a:off x="747405" y="672832"/>
              <a:ext cx="135281" cy="149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326" extrusionOk="0">
                  <a:moveTo>
                    <a:pt x="19283" y="1537"/>
                  </a:moveTo>
                  <a:cubicBezTo>
                    <a:pt x="17483" y="872"/>
                    <a:pt x="15683" y="207"/>
                    <a:pt x="15683" y="41"/>
                  </a:cubicBezTo>
                  <a:cubicBezTo>
                    <a:pt x="15683" y="-125"/>
                    <a:pt x="17483" y="207"/>
                    <a:pt x="18743" y="1204"/>
                  </a:cubicBezTo>
                  <a:cubicBezTo>
                    <a:pt x="20003" y="2201"/>
                    <a:pt x="20723" y="3863"/>
                    <a:pt x="20903" y="6853"/>
                  </a:cubicBezTo>
                  <a:cubicBezTo>
                    <a:pt x="21083" y="9844"/>
                    <a:pt x="20723" y="14164"/>
                    <a:pt x="18923" y="16989"/>
                  </a:cubicBezTo>
                  <a:cubicBezTo>
                    <a:pt x="17123" y="19813"/>
                    <a:pt x="13883" y="21143"/>
                    <a:pt x="10643" y="21309"/>
                  </a:cubicBezTo>
                  <a:cubicBezTo>
                    <a:pt x="7403" y="21475"/>
                    <a:pt x="4163" y="20478"/>
                    <a:pt x="2183" y="18817"/>
                  </a:cubicBezTo>
                  <a:cubicBezTo>
                    <a:pt x="203" y="17155"/>
                    <a:pt x="-517" y="14829"/>
                    <a:pt x="383" y="12170"/>
                  </a:cubicBezTo>
                  <a:cubicBezTo>
                    <a:pt x="1283" y="9512"/>
                    <a:pt x="3803" y="6521"/>
                    <a:pt x="5423" y="4195"/>
                  </a:cubicBezTo>
                  <a:cubicBezTo>
                    <a:pt x="7043" y="1869"/>
                    <a:pt x="7763" y="207"/>
                    <a:pt x="7403" y="41"/>
                  </a:cubicBezTo>
                  <a:cubicBezTo>
                    <a:pt x="7043" y="-125"/>
                    <a:pt x="5603" y="1204"/>
                    <a:pt x="4163" y="253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4" name="Line"/>
            <p:cNvSpPr/>
            <p:nvPr/>
          </p:nvSpPr>
          <p:spPr>
            <a:xfrm>
              <a:off x="1138573" y="197843"/>
              <a:ext cx="54699" cy="44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1" h="21496" extrusionOk="0">
                  <a:moveTo>
                    <a:pt x="21171" y="1121"/>
                  </a:moveTo>
                  <a:cubicBezTo>
                    <a:pt x="18471" y="675"/>
                    <a:pt x="15771" y="230"/>
                    <a:pt x="12171" y="63"/>
                  </a:cubicBezTo>
                  <a:cubicBezTo>
                    <a:pt x="8571" y="-104"/>
                    <a:pt x="4071" y="7"/>
                    <a:pt x="1821" y="1065"/>
                  </a:cubicBezTo>
                  <a:cubicBezTo>
                    <a:pt x="-429" y="2123"/>
                    <a:pt x="-429" y="4127"/>
                    <a:pt x="921" y="7077"/>
                  </a:cubicBezTo>
                  <a:cubicBezTo>
                    <a:pt x="2271" y="10028"/>
                    <a:pt x="4971" y="13925"/>
                    <a:pt x="6321" y="16486"/>
                  </a:cubicBezTo>
                  <a:cubicBezTo>
                    <a:pt x="7671" y="19047"/>
                    <a:pt x="7671" y="20271"/>
                    <a:pt x="7671" y="214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5" name="Line"/>
            <p:cNvSpPr/>
            <p:nvPr/>
          </p:nvSpPr>
          <p:spPr>
            <a:xfrm>
              <a:off x="1207222" y="416667"/>
              <a:ext cx="502246" cy="231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95" extrusionOk="0">
                  <a:moveTo>
                    <a:pt x="0" y="7540"/>
                  </a:moveTo>
                  <a:cubicBezTo>
                    <a:pt x="400" y="10057"/>
                    <a:pt x="800" y="12573"/>
                    <a:pt x="1100" y="14985"/>
                  </a:cubicBezTo>
                  <a:cubicBezTo>
                    <a:pt x="1400" y="17397"/>
                    <a:pt x="1600" y="19703"/>
                    <a:pt x="1900" y="20542"/>
                  </a:cubicBezTo>
                  <a:cubicBezTo>
                    <a:pt x="2200" y="21381"/>
                    <a:pt x="2600" y="20752"/>
                    <a:pt x="3300" y="18340"/>
                  </a:cubicBezTo>
                  <a:cubicBezTo>
                    <a:pt x="4000" y="15929"/>
                    <a:pt x="5000" y="11734"/>
                    <a:pt x="5650" y="8798"/>
                  </a:cubicBezTo>
                  <a:cubicBezTo>
                    <a:pt x="6300" y="5863"/>
                    <a:pt x="6600" y="4185"/>
                    <a:pt x="6900" y="2927"/>
                  </a:cubicBezTo>
                  <a:cubicBezTo>
                    <a:pt x="7200" y="1668"/>
                    <a:pt x="7500" y="830"/>
                    <a:pt x="8100" y="1249"/>
                  </a:cubicBezTo>
                  <a:cubicBezTo>
                    <a:pt x="8700" y="1668"/>
                    <a:pt x="9600" y="3346"/>
                    <a:pt x="10150" y="5653"/>
                  </a:cubicBezTo>
                  <a:cubicBezTo>
                    <a:pt x="10700" y="7960"/>
                    <a:pt x="10900" y="10896"/>
                    <a:pt x="10900" y="13202"/>
                  </a:cubicBezTo>
                  <a:cubicBezTo>
                    <a:pt x="10900" y="15509"/>
                    <a:pt x="10700" y="17187"/>
                    <a:pt x="11050" y="17501"/>
                  </a:cubicBezTo>
                  <a:cubicBezTo>
                    <a:pt x="11400" y="17816"/>
                    <a:pt x="12300" y="16767"/>
                    <a:pt x="13850" y="15090"/>
                  </a:cubicBezTo>
                  <a:cubicBezTo>
                    <a:pt x="15400" y="13412"/>
                    <a:pt x="17600" y="11105"/>
                    <a:pt x="19000" y="8903"/>
                  </a:cubicBezTo>
                  <a:cubicBezTo>
                    <a:pt x="20400" y="6701"/>
                    <a:pt x="21000" y="4604"/>
                    <a:pt x="21300" y="3031"/>
                  </a:cubicBezTo>
                  <a:cubicBezTo>
                    <a:pt x="21600" y="1459"/>
                    <a:pt x="21600" y="410"/>
                    <a:pt x="21350" y="96"/>
                  </a:cubicBezTo>
                  <a:cubicBezTo>
                    <a:pt x="21100" y="-219"/>
                    <a:pt x="20600" y="200"/>
                    <a:pt x="19850" y="1983"/>
                  </a:cubicBezTo>
                  <a:cubicBezTo>
                    <a:pt x="19100" y="3765"/>
                    <a:pt x="18100" y="6911"/>
                    <a:pt x="17500" y="9742"/>
                  </a:cubicBezTo>
                  <a:cubicBezTo>
                    <a:pt x="16900" y="12573"/>
                    <a:pt x="16700" y="15090"/>
                    <a:pt x="17100" y="16558"/>
                  </a:cubicBezTo>
                  <a:cubicBezTo>
                    <a:pt x="17500" y="18026"/>
                    <a:pt x="18500" y="18445"/>
                    <a:pt x="19350" y="18445"/>
                  </a:cubicBezTo>
                  <a:cubicBezTo>
                    <a:pt x="20200" y="18445"/>
                    <a:pt x="20900" y="18026"/>
                    <a:pt x="21600" y="176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6" name="Line"/>
            <p:cNvSpPr/>
            <p:nvPr/>
          </p:nvSpPr>
          <p:spPr>
            <a:xfrm>
              <a:off x="1865257" y="140250"/>
              <a:ext cx="161279" cy="534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398" extrusionOk="0">
                  <a:moveTo>
                    <a:pt x="19131" y="4639"/>
                  </a:moveTo>
                  <a:cubicBezTo>
                    <a:pt x="20057" y="3615"/>
                    <a:pt x="20983" y="2591"/>
                    <a:pt x="21291" y="1846"/>
                  </a:cubicBezTo>
                  <a:cubicBezTo>
                    <a:pt x="21600" y="1101"/>
                    <a:pt x="21291" y="636"/>
                    <a:pt x="20057" y="310"/>
                  </a:cubicBezTo>
                  <a:cubicBezTo>
                    <a:pt x="18823" y="-16"/>
                    <a:pt x="16663" y="-202"/>
                    <a:pt x="13577" y="357"/>
                  </a:cubicBezTo>
                  <a:cubicBezTo>
                    <a:pt x="10491" y="915"/>
                    <a:pt x="6480" y="2219"/>
                    <a:pt x="3857" y="4546"/>
                  </a:cubicBezTo>
                  <a:cubicBezTo>
                    <a:pt x="1234" y="6874"/>
                    <a:pt x="0" y="10226"/>
                    <a:pt x="0" y="13205"/>
                  </a:cubicBezTo>
                  <a:cubicBezTo>
                    <a:pt x="0" y="16184"/>
                    <a:pt x="1234" y="18791"/>
                    <a:pt x="2469" y="213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7" name="Line"/>
            <p:cNvSpPr/>
            <p:nvPr/>
          </p:nvSpPr>
          <p:spPr>
            <a:xfrm>
              <a:off x="1842005" y="493297"/>
              <a:ext cx="174391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8" name="Line"/>
            <p:cNvSpPr/>
            <p:nvPr/>
          </p:nvSpPr>
          <p:spPr>
            <a:xfrm>
              <a:off x="2050088" y="192763"/>
              <a:ext cx="283797" cy="463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1" h="21295" extrusionOk="0">
                  <a:moveTo>
                    <a:pt x="10540" y="2272"/>
                  </a:moveTo>
                  <a:cubicBezTo>
                    <a:pt x="10366" y="1524"/>
                    <a:pt x="10192" y="775"/>
                    <a:pt x="9669" y="348"/>
                  </a:cubicBezTo>
                  <a:cubicBezTo>
                    <a:pt x="9146" y="-80"/>
                    <a:pt x="8275" y="-187"/>
                    <a:pt x="6795" y="455"/>
                  </a:cubicBezTo>
                  <a:cubicBezTo>
                    <a:pt x="5314" y="1096"/>
                    <a:pt x="3224" y="2486"/>
                    <a:pt x="1830" y="4839"/>
                  </a:cubicBezTo>
                  <a:cubicBezTo>
                    <a:pt x="437" y="7191"/>
                    <a:pt x="-260" y="10506"/>
                    <a:pt x="88" y="13126"/>
                  </a:cubicBezTo>
                  <a:cubicBezTo>
                    <a:pt x="437" y="15746"/>
                    <a:pt x="1830" y="17670"/>
                    <a:pt x="2788" y="18847"/>
                  </a:cubicBezTo>
                  <a:cubicBezTo>
                    <a:pt x="3746" y="20023"/>
                    <a:pt x="4269" y="20451"/>
                    <a:pt x="4095" y="20397"/>
                  </a:cubicBezTo>
                  <a:cubicBezTo>
                    <a:pt x="3921" y="20344"/>
                    <a:pt x="3050" y="19809"/>
                    <a:pt x="2527" y="19274"/>
                  </a:cubicBezTo>
                  <a:cubicBezTo>
                    <a:pt x="2005" y="18740"/>
                    <a:pt x="1830" y="18205"/>
                    <a:pt x="2179" y="17831"/>
                  </a:cubicBezTo>
                  <a:cubicBezTo>
                    <a:pt x="2527" y="17457"/>
                    <a:pt x="3398" y="17243"/>
                    <a:pt x="5837" y="16601"/>
                  </a:cubicBezTo>
                  <a:cubicBezTo>
                    <a:pt x="8275" y="15960"/>
                    <a:pt x="12282" y="14890"/>
                    <a:pt x="14895" y="14142"/>
                  </a:cubicBezTo>
                  <a:cubicBezTo>
                    <a:pt x="17508" y="13393"/>
                    <a:pt x="18727" y="12965"/>
                    <a:pt x="19685" y="12431"/>
                  </a:cubicBezTo>
                  <a:cubicBezTo>
                    <a:pt x="20643" y="11896"/>
                    <a:pt x="21340" y="11255"/>
                    <a:pt x="21253" y="10987"/>
                  </a:cubicBezTo>
                  <a:cubicBezTo>
                    <a:pt x="21166" y="10720"/>
                    <a:pt x="20295" y="10827"/>
                    <a:pt x="18379" y="11789"/>
                  </a:cubicBezTo>
                  <a:cubicBezTo>
                    <a:pt x="16463" y="12752"/>
                    <a:pt x="13501" y="14569"/>
                    <a:pt x="11759" y="15853"/>
                  </a:cubicBezTo>
                  <a:cubicBezTo>
                    <a:pt x="10017" y="17136"/>
                    <a:pt x="9495" y="17884"/>
                    <a:pt x="9756" y="18740"/>
                  </a:cubicBezTo>
                  <a:cubicBezTo>
                    <a:pt x="10017" y="19595"/>
                    <a:pt x="11063" y="20558"/>
                    <a:pt x="12456" y="20985"/>
                  </a:cubicBezTo>
                  <a:cubicBezTo>
                    <a:pt x="13850" y="21413"/>
                    <a:pt x="15592" y="21306"/>
                    <a:pt x="17334" y="2119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9" name="Line"/>
            <p:cNvSpPr/>
            <p:nvPr/>
          </p:nvSpPr>
          <p:spPr>
            <a:xfrm>
              <a:off x="2388754" y="308449"/>
              <a:ext cx="375041" cy="380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0897" extrusionOk="0">
                  <a:moveTo>
                    <a:pt x="2221" y="13612"/>
                  </a:moveTo>
                  <a:cubicBezTo>
                    <a:pt x="2616" y="12589"/>
                    <a:pt x="3011" y="11567"/>
                    <a:pt x="2945" y="11247"/>
                  </a:cubicBezTo>
                  <a:cubicBezTo>
                    <a:pt x="2879" y="10928"/>
                    <a:pt x="2352" y="11311"/>
                    <a:pt x="1694" y="12270"/>
                  </a:cubicBezTo>
                  <a:cubicBezTo>
                    <a:pt x="1035" y="13228"/>
                    <a:pt x="245" y="14762"/>
                    <a:pt x="48" y="16232"/>
                  </a:cubicBezTo>
                  <a:cubicBezTo>
                    <a:pt x="-150" y="17702"/>
                    <a:pt x="245" y="19108"/>
                    <a:pt x="1694" y="19747"/>
                  </a:cubicBezTo>
                  <a:cubicBezTo>
                    <a:pt x="3143" y="20386"/>
                    <a:pt x="5645" y="20258"/>
                    <a:pt x="8411" y="19044"/>
                  </a:cubicBezTo>
                  <a:cubicBezTo>
                    <a:pt x="11177" y="17830"/>
                    <a:pt x="14206" y="15529"/>
                    <a:pt x="16379" y="12398"/>
                  </a:cubicBezTo>
                  <a:cubicBezTo>
                    <a:pt x="18552" y="9266"/>
                    <a:pt x="19870" y="5304"/>
                    <a:pt x="20594" y="2812"/>
                  </a:cubicBezTo>
                  <a:cubicBezTo>
                    <a:pt x="21318" y="319"/>
                    <a:pt x="21450" y="-703"/>
                    <a:pt x="20923" y="511"/>
                  </a:cubicBezTo>
                  <a:cubicBezTo>
                    <a:pt x="20396" y="1725"/>
                    <a:pt x="19211" y="5176"/>
                    <a:pt x="18552" y="8947"/>
                  </a:cubicBezTo>
                  <a:cubicBezTo>
                    <a:pt x="17894" y="12717"/>
                    <a:pt x="17762" y="16807"/>
                    <a:pt x="17630" y="208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20" name="Line"/>
            <p:cNvSpPr/>
            <p:nvPr/>
          </p:nvSpPr>
          <p:spPr>
            <a:xfrm>
              <a:off x="2553518" y="487417"/>
              <a:ext cx="390081" cy="221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218" extrusionOk="0">
                  <a:moveTo>
                    <a:pt x="0" y="10584"/>
                  </a:moveTo>
                  <a:cubicBezTo>
                    <a:pt x="3471" y="9248"/>
                    <a:pt x="6943" y="7911"/>
                    <a:pt x="9771" y="6687"/>
                  </a:cubicBezTo>
                  <a:cubicBezTo>
                    <a:pt x="12600" y="5462"/>
                    <a:pt x="14786" y="4349"/>
                    <a:pt x="16329" y="3013"/>
                  </a:cubicBezTo>
                  <a:cubicBezTo>
                    <a:pt x="17871" y="1676"/>
                    <a:pt x="18771" y="118"/>
                    <a:pt x="19543" y="6"/>
                  </a:cubicBezTo>
                  <a:cubicBezTo>
                    <a:pt x="20314" y="-105"/>
                    <a:pt x="20957" y="1231"/>
                    <a:pt x="21279" y="4683"/>
                  </a:cubicBezTo>
                  <a:cubicBezTo>
                    <a:pt x="21600" y="8134"/>
                    <a:pt x="21600" y="13701"/>
                    <a:pt x="21536" y="17041"/>
                  </a:cubicBezTo>
                  <a:cubicBezTo>
                    <a:pt x="21471" y="20382"/>
                    <a:pt x="21343" y="21495"/>
                    <a:pt x="21214" y="21161"/>
                  </a:cubicBezTo>
                  <a:cubicBezTo>
                    <a:pt x="21086" y="20827"/>
                    <a:pt x="20957" y="19046"/>
                    <a:pt x="20893" y="17375"/>
                  </a:cubicBezTo>
                  <a:cubicBezTo>
                    <a:pt x="20829" y="15705"/>
                    <a:pt x="20829" y="14147"/>
                    <a:pt x="20829" y="125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21" name="Line"/>
            <p:cNvSpPr/>
            <p:nvPr/>
          </p:nvSpPr>
          <p:spPr>
            <a:xfrm>
              <a:off x="2923625" y="295654"/>
              <a:ext cx="13554" cy="155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21600"/>
                  </a:moveTo>
                  <a:cubicBezTo>
                    <a:pt x="6582" y="15475"/>
                    <a:pt x="2982" y="9349"/>
                    <a:pt x="1182" y="5481"/>
                  </a:cubicBezTo>
                  <a:cubicBezTo>
                    <a:pt x="-618" y="1612"/>
                    <a:pt x="-618" y="0"/>
                    <a:pt x="2982" y="0"/>
                  </a:cubicBezTo>
                  <a:cubicBezTo>
                    <a:pt x="6582" y="0"/>
                    <a:pt x="13782" y="1612"/>
                    <a:pt x="20982" y="32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22" name="Line"/>
            <p:cNvSpPr/>
            <p:nvPr/>
          </p:nvSpPr>
          <p:spPr>
            <a:xfrm>
              <a:off x="3055763" y="421981"/>
              <a:ext cx="502247" cy="322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0" y="5195"/>
                  </a:moveTo>
                  <a:cubicBezTo>
                    <a:pt x="700" y="8126"/>
                    <a:pt x="1400" y="11058"/>
                    <a:pt x="1750" y="13218"/>
                  </a:cubicBezTo>
                  <a:cubicBezTo>
                    <a:pt x="2100" y="15378"/>
                    <a:pt x="2100" y="16766"/>
                    <a:pt x="2350" y="17229"/>
                  </a:cubicBezTo>
                  <a:cubicBezTo>
                    <a:pt x="2600" y="17692"/>
                    <a:pt x="3100" y="17229"/>
                    <a:pt x="3700" y="15918"/>
                  </a:cubicBezTo>
                  <a:cubicBezTo>
                    <a:pt x="4300" y="14606"/>
                    <a:pt x="5000" y="12446"/>
                    <a:pt x="5650" y="10904"/>
                  </a:cubicBezTo>
                  <a:cubicBezTo>
                    <a:pt x="6300" y="9361"/>
                    <a:pt x="6900" y="8435"/>
                    <a:pt x="7350" y="8358"/>
                  </a:cubicBezTo>
                  <a:cubicBezTo>
                    <a:pt x="7800" y="8281"/>
                    <a:pt x="8100" y="9052"/>
                    <a:pt x="8350" y="10055"/>
                  </a:cubicBezTo>
                  <a:cubicBezTo>
                    <a:pt x="8600" y="11058"/>
                    <a:pt x="8800" y="12292"/>
                    <a:pt x="9150" y="12986"/>
                  </a:cubicBezTo>
                  <a:cubicBezTo>
                    <a:pt x="9500" y="13681"/>
                    <a:pt x="10000" y="13835"/>
                    <a:pt x="11200" y="13141"/>
                  </a:cubicBezTo>
                  <a:cubicBezTo>
                    <a:pt x="12400" y="12446"/>
                    <a:pt x="14300" y="10904"/>
                    <a:pt x="15700" y="8975"/>
                  </a:cubicBezTo>
                  <a:cubicBezTo>
                    <a:pt x="17100" y="7046"/>
                    <a:pt x="18000" y="4732"/>
                    <a:pt x="18400" y="3112"/>
                  </a:cubicBezTo>
                  <a:cubicBezTo>
                    <a:pt x="18800" y="1492"/>
                    <a:pt x="18700" y="566"/>
                    <a:pt x="18400" y="181"/>
                  </a:cubicBezTo>
                  <a:cubicBezTo>
                    <a:pt x="18100" y="-205"/>
                    <a:pt x="17600" y="-51"/>
                    <a:pt x="16550" y="1415"/>
                  </a:cubicBezTo>
                  <a:cubicBezTo>
                    <a:pt x="15500" y="2881"/>
                    <a:pt x="13900" y="5658"/>
                    <a:pt x="12750" y="8435"/>
                  </a:cubicBezTo>
                  <a:cubicBezTo>
                    <a:pt x="11600" y="11212"/>
                    <a:pt x="10900" y="13989"/>
                    <a:pt x="10550" y="15764"/>
                  </a:cubicBezTo>
                  <a:cubicBezTo>
                    <a:pt x="10200" y="17538"/>
                    <a:pt x="10200" y="18309"/>
                    <a:pt x="12100" y="19081"/>
                  </a:cubicBezTo>
                  <a:cubicBezTo>
                    <a:pt x="14000" y="19852"/>
                    <a:pt x="17800" y="20624"/>
                    <a:pt x="21600" y="2139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23" name="Line"/>
            <p:cNvSpPr/>
            <p:nvPr/>
          </p:nvSpPr>
          <p:spPr>
            <a:xfrm>
              <a:off x="3690546" y="67783"/>
              <a:ext cx="48830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114" y="2817"/>
                    <a:pt x="8229" y="5635"/>
                    <a:pt x="11829" y="9235"/>
                  </a:cubicBezTo>
                  <a:cubicBezTo>
                    <a:pt x="15429" y="12835"/>
                    <a:pt x="18514" y="1721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24" name="Line"/>
            <p:cNvSpPr/>
            <p:nvPr/>
          </p:nvSpPr>
          <p:spPr>
            <a:xfrm>
              <a:off x="3795180" y="807200"/>
              <a:ext cx="20928" cy="1"/>
            </a:xfrm>
            <a:prstGeom prst="ellipse">
              <a:avLst/>
            </a:pr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12" name="Drawing"/>
          <p:cNvGrpSpPr/>
          <p:nvPr/>
        </p:nvGrpSpPr>
        <p:grpSpPr>
          <a:xfrm>
            <a:off x="1354414" y="653112"/>
            <a:ext cx="11511540" cy="4411194"/>
            <a:chOff x="0" y="-44450"/>
            <a:chExt cx="11511539" cy="4411192"/>
          </a:xfrm>
        </p:grpSpPr>
        <p:pic>
          <p:nvPicPr>
            <p:cNvPr id="3327" name="Line Shape" descr="Line Shape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570266" y="980967"/>
              <a:ext cx="207487" cy="472560"/>
            </a:xfrm>
            <a:prstGeom prst="rect">
              <a:avLst/>
            </a:prstGeom>
            <a:effectLst/>
          </p:spPr>
        </p:pic>
        <p:pic>
          <p:nvPicPr>
            <p:cNvPr id="3329" name="Line Shape" descr="Line Shape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849292" y="1030249"/>
              <a:ext cx="647236" cy="357106"/>
            </a:xfrm>
            <a:prstGeom prst="rect">
              <a:avLst/>
            </a:prstGeom>
            <a:effectLst/>
          </p:spPr>
        </p:pic>
        <p:pic>
          <p:nvPicPr>
            <p:cNvPr id="3331" name="Line Shape" descr="Line Shape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527807" y="815439"/>
              <a:ext cx="240366" cy="231058"/>
            </a:xfrm>
            <a:prstGeom prst="rect">
              <a:avLst/>
            </a:prstGeom>
            <a:effectLst/>
          </p:spPr>
        </p:pic>
        <p:pic>
          <p:nvPicPr>
            <p:cNvPr id="3333" name="Line Shape" descr="Line Shape"/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547894" y="827503"/>
              <a:ext cx="255276" cy="619048"/>
            </a:xfrm>
            <a:prstGeom prst="rect">
              <a:avLst/>
            </a:prstGeom>
            <a:effectLst/>
          </p:spPr>
        </p:pic>
        <p:pic>
          <p:nvPicPr>
            <p:cNvPr id="3335" name="Line Shape" descr="Line Shape"/>
            <p:cNvPicPr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651489" y="1084258"/>
              <a:ext cx="307262" cy="313850"/>
            </a:xfrm>
            <a:prstGeom prst="rect">
              <a:avLst/>
            </a:prstGeom>
            <a:effectLst/>
          </p:spPr>
        </p:pic>
        <p:pic>
          <p:nvPicPr>
            <p:cNvPr id="3337" name="Line Shape" descr="Line Shape"/>
            <p:cNvPicPr>
              <a:picLocks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67685" y="830945"/>
              <a:ext cx="293654" cy="487449"/>
            </a:xfrm>
            <a:prstGeom prst="rect">
              <a:avLst/>
            </a:prstGeom>
            <a:effectLst/>
          </p:spPr>
        </p:pic>
        <p:pic>
          <p:nvPicPr>
            <p:cNvPr id="3339" name="Line Shape" descr="Line Shape"/>
            <p:cNvPicPr>
              <a:picLocks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46990" y="880634"/>
              <a:ext cx="624694" cy="491863"/>
            </a:xfrm>
            <a:prstGeom prst="rect">
              <a:avLst/>
            </a:prstGeom>
            <a:effectLst/>
          </p:spPr>
        </p:pic>
        <p:pic>
          <p:nvPicPr>
            <p:cNvPr id="3341" name="Line Shape" descr="Line Shape"/>
            <p:cNvPicPr>
              <a:picLocks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839950" y="968828"/>
              <a:ext cx="313826" cy="301880"/>
            </a:xfrm>
            <a:prstGeom prst="rect">
              <a:avLst/>
            </a:prstGeom>
            <a:effectLst/>
          </p:spPr>
        </p:pic>
        <p:pic>
          <p:nvPicPr>
            <p:cNvPr id="3343" name="Line Shape" descr="Line Shape"/>
            <p:cNvPicPr>
              <a:picLocks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089469" y="987942"/>
              <a:ext cx="150680" cy="301755"/>
            </a:xfrm>
            <a:prstGeom prst="rect">
              <a:avLst/>
            </a:prstGeom>
            <a:effectLst/>
          </p:spPr>
        </p:pic>
        <p:pic>
          <p:nvPicPr>
            <p:cNvPr id="3345" name="Line Shape" descr="Line Shape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170287" y="879526"/>
              <a:ext cx="369180" cy="435028"/>
            </a:xfrm>
            <a:prstGeom prst="rect">
              <a:avLst/>
            </a:prstGeom>
            <a:effectLst/>
          </p:spPr>
        </p:pic>
        <p:pic>
          <p:nvPicPr>
            <p:cNvPr id="3347" name="Line Shape" descr="Line Shape"/>
            <p:cNvPicPr>
              <a:picLocks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519569" y="918186"/>
              <a:ext cx="476234" cy="428672"/>
            </a:xfrm>
            <a:prstGeom prst="rect">
              <a:avLst/>
            </a:prstGeom>
            <a:effectLst/>
          </p:spPr>
        </p:pic>
        <p:pic>
          <p:nvPicPr>
            <p:cNvPr id="3349" name="Line Shape" descr="Line Shape"/>
            <p:cNvPicPr>
              <a:picLocks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6732390" y="992233"/>
              <a:ext cx="133081" cy="349684"/>
            </a:xfrm>
            <a:prstGeom prst="rect">
              <a:avLst/>
            </a:prstGeom>
            <a:effectLst/>
          </p:spPr>
        </p:pic>
        <p:pic>
          <p:nvPicPr>
            <p:cNvPr id="3351" name="Line Shape" descr="Line Shape"/>
            <p:cNvPicPr>
              <a:picLocks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414766" y="828012"/>
              <a:ext cx="668264" cy="635926"/>
            </a:xfrm>
            <a:prstGeom prst="rect">
              <a:avLst/>
            </a:prstGeom>
            <a:effectLst/>
          </p:spPr>
        </p:pic>
        <p:pic>
          <p:nvPicPr>
            <p:cNvPr id="3353" name="Line Shape" descr="Line Shape"/>
            <p:cNvPicPr>
              <a:picLocks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7232310" y="918186"/>
              <a:ext cx="412121" cy="494708"/>
            </a:xfrm>
            <a:prstGeom prst="rect">
              <a:avLst/>
            </a:prstGeom>
            <a:effectLst/>
          </p:spPr>
        </p:pic>
        <p:pic>
          <p:nvPicPr>
            <p:cNvPr id="3355" name="Line Shape" descr="Line Shape"/>
            <p:cNvPicPr>
              <a:picLocks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606669" y="849526"/>
              <a:ext cx="367926" cy="556329"/>
            </a:xfrm>
            <a:prstGeom prst="rect">
              <a:avLst/>
            </a:prstGeom>
            <a:effectLst/>
          </p:spPr>
        </p:pic>
        <p:pic>
          <p:nvPicPr>
            <p:cNvPr id="3357" name="Line Shape" descr="Line Shape"/>
            <p:cNvPicPr>
              <a:picLocks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7890424" y="1062349"/>
              <a:ext cx="342269" cy="299456"/>
            </a:xfrm>
            <a:prstGeom prst="rect">
              <a:avLst/>
            </a:prstGeom>
            <a:effectLst/>
          </p:spPr>
        </p:pic>
        <p:pic>
          <p:nvPicPr>
            <p:cNvPr id="3359" name="Line Shape" descr="Line Shape"/>
            <p:cNvPicPr>
              <a:picLocks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8136817" y="841454"/>
              <a:ext cx="158657" cy="510124"/>
            </a:xfrm>
            <a:prstGeom prst="rect">
              <a:avLst/>
            </a:prstGeom>
            <a:effectLst/>
          </p:spPr>
        </p:pic>
        <p:pic>
          <p:nvPicPr>
            <p:cNvPr id="3361" name="Line Shape" descr="Line Shape"/>
            <p:cNvPicPr>
              <a:picLocks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060085" y="1099552"/>
              <a:ext cx="388852" cy="158658"/>
            </a:xfrm>
            <a:prstGeom prst="rect">
              <a:avLst/>
            </a:prstGeom>
            <a:effectLst/>
          </p:spPr>
        </p:pic>
        <p:pic>
          <p:nvPicPr>
            <p:cNvPr id="3363" name="Line Shape" descr="Line Shape"/>
            <p:cNvPicPr>
              <a:picLocks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634080" y="783779"/>
              <a:ext cx="249820" cy="339420"/>
            </a:xfrm>
            <a:prstGeom prst="rect">
              <a:avLst/>
            </a:prstGeom>
            <a:effectLst/>
          </p:spPr>
        </p:pic>
        <p:pic>
          <p:nvPicPr>
            <p:cNvPr id="3365" name="Line Shape" descr="Line Shape"/>
            <p:cNvPicPr>
              <a:picLocks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8737592" y="729844"/>
              <a:ext cx="248469" cy="614760"/>
            </a:xfrm>
            <a:prstGeom prst="rect">
              <a:avLst/>
            </a:prstGeom>
            <a:effectLst/>
          </p:spPr>
        </p:pic>
        <p:pic>
          <p:nvPicPr>
            <p:cNvPr id="3367" name="Line Shape" descr="Line Shape"/>
            <p:cNvPicPr>
              <a:picLocks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8891997" y="1057699"/>
              <a:ext cx="258620" cy="257800"/>
            </a:xfrm>
            <a:prstGeom prst="rect">
              <a:avLst/>
            </a:prstGeom>
            <a:effectLst/>
          </p:spPr>
        </p:pic>
        <p:pic>
          <p:nvPicPr>
            <p:cNvPr id="3369" name="Line Shape" descr="Line Shape"/>
            <p:cNvPicPr>
              <a:picLocks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9258730" y="992593"/>
              <a:ext cx="299195" cy="329068"/>
            </a:xfrm>
            <a:prstGeom prst="rect">
              <a:avLst/>
            </a:prstGeom>
            <a:effectLst/>
          </p:spPr>
        </p:pic>
        <p:pic>
          <p:nvPicPr>
            <p:cNvPr id="3371" name="Line Shape" descr="Line Shape"/>
            <p:cNvPicPr>
              <a:picLocks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9451572" y="742456"/>
              <a:ext cx="329710" cy="541038"/>
            </a:xfrm>
            <a:prstGeom prst="rect">
              <a:avLst/>
            </a:prstGeom>
            <a:effectLst/>
          </p:spPr>
        </p:pic>
        <p:pic>
          <p:nvPicPr>
            <p:cNvPr id="3373" name="Line Shape" descr="Line Shape"/>
            <p:cNvPicPr>
              <a:picLocks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9888390" y="906980"/>
              <a:ext cx="295851" cy="344852"/>
            </a:xfrm>
            <a:prstGeom prst="rect">
              <a:avLst/>
            </a:prstGeom>
            <a:effectLst/>
          </p:spPr>
        </p:pic>
        <p:pic>
          <p:nvPicPr>
            <p:cNvPr id="3375" name="Line Shape" descr="Line Shape"/>
            <p:cNvPicPr>
              <a:picLocks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10069065" y="778673"/>
              <a:ext cx="221438" cy="449074"/>
            </a:xfrm>
            <a:prstGeom prst="rect">
              <a:avLst/>
            </a:prstGeom>
            <a:effectLst/>
          </p:spPr>
        </p:pic>
        <p:pic>
          <p:nvPicPr>
            <p:cNvPr id="3377" name="Line Shape" descr="Line Shape"/>
            <p:cNvPicPr>
              <a:picLocks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10034186" y="875089"/>
              <a:ext cx="565730" cy="394389"/>
            </a:xfrm>
            <a:prstGeom prst="rect">
              <a:avLst/>
            </a:prstGeom>
            <a:effectLst/>
          </p:spPr>
        </p:pic>
        <p:pic>
          <p:nvPicPr>
            <p:cNvPr id="3379" name="Line Shape" descr="Line Shape"/>
            <p:cNvPicPr>
              <a:picLocks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10488765" y="713354"/>
              <a:ext cx="666715" cy="538550"/>
            </a:xfrm>
            <a:prstGeom prst="rect">
              <a:avLst/>
            </a:prstGeom>
            <a:effectLst/>
          </p:spPr>
        </p:pic>
        <p:pic>
          <p:nvPicPr>
            <p:cNvPr id="3381" name="Line Shape" descr="Line Shape"/>
            <p:cNvPicPr>
              <a:picLocks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11009235" y="708917"/>
              <a:ext cx="502305" cy="521390"/>
            </a:xfrm>
            <a:prstGeom prst="rect">
              <a:avLst/>
            </a:prstGeom>
            <a:effectLst/>
          </p:spPr>
        </p:pic>
        <p:pic>
          <p:nvPicPr>
            <p:cNvPr id="3383" name="Line Shape" descr="Line Shape"/>
            <p:cNvPicPr>
              <a:picLocks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6999789" y="1712164"/>
              <a:ext cx="412996" cy="438293"/>
            </a:xfrm>
            <a:prstGeom prst="rect">
              <a:avLst/>
            </a:prstGeom>
            <a:effectLst/>
          </p:spPr>
        </p:pic>
        <p:pic>
          <p:nvPicPr>
            <p:cNvPr id="3385" name="Line Shape" descr="Line Shape"/>
            <p:cNvPicPr>
              <a:picLocks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7384303" y="1776188"/>
              <a:ext cx="219547" cy="333048"/>
            </a:xfrm>
            <a:prstGeom prst="rect">
              <a:avLst/>
            </a:prstGeom>
            <a:effectLst/>
          </p:spPr>
        </p:pic>
        <p:pic>
          <p:nvPicPr>
            <p:cNvPr id="3387" name="Line Shape" descr="Line Shape"/>
            <p:cNvPicPr>
              <a:picLocks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7559113" y="1825017"/>
              <a:ext cx="262018" cy="320718"/>
            </a:xfrm>
            <a:prstGeom prst="rect">
              <a:avLst/>
            </a:prstGeom>
            <a:effectLst/>
          </p:spPr>
        </p:pic>
        <p:pic>
          <p:nvPicPr>
            <p:cNvPr id="3389" name="Line Shape" descr="Line Shape"/>
            <p:cNvPicPr>
              <a:picLocks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7774084" y="1758650"/>
              <a:ext cx="193535" cy="362503"/>
            </a:xfrm>
            <a:prstGeom prst="rect">
              <a:avLst/>
            </a:prstGeom>
            <a:effectLst/>
          </p:spPr>
        </p:pic>
        <p:pic>
          <p:nvPicPr>
            <p:cNvPr id="3391" name="Line Shape" descr="Line Shape"/>
            <p:cNvPicPr>
              <a:picLocks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7880713" y="1571208"/>
              <a:ext cx="386859" cy="511348"/>
            </a:xfrm>
            <a:prstGeom prst="rect">
              <a:avLst/>
            </a:prstGeom>
            <a:effectLst/>
          </p:spPr>
        </p:pic>
        <p:pic>
          <p:nvPicPr>
            <p:cNvPr id="3393" name="Line Shape" descr="Line Shape"/>
            <p:cNvPicPr>
              <a:picLocks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6427788" y="153192"/>
              <a:ext cx="172609" cy="484187"/>
            </a:xfrm>
            <a:prstGeom prst="rect">
              <a:avLst/>
            </a:prstGeom>
            <a:effectLst/>
          </p:spPr>
        </p:pic>
        <p:pic>
          <p:nvPicPr>
            <p:cNvPr id="3395" name="Line Shape" descr="Line Shape"/>
            <p:cNvPicPr>
              <a:picLocks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6414510" y="-17881"/>
              <a:ext cx="430034" cy="652700"/>
            </a:xfrm>
            <a:prstGeom prst="rect">
              <a:avLst/>
            </a:prstGeom>
            <a:effectLst/>
          </p:spPr>
        </p:pic>
        <p:pic>
          <p:nvPicPr>
            <p:cNvPr id="3397" name="Line Shape" descr="Line Shape"/>
            <p:cNvPicPr>
              <a:picLocks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6773804" y="280752"/>
              <a:ext cx="278761" cy="378793"/>
            </a:xfrm>
            <a:prstGeom prst="rect">
              <a:avLst/>
            </a:prstGeom>
            <a:effectLst/>
          </p:spPr>
        </p:pic>
        <p:pic>
          <p:nvPicPr>
            <p:cNvPr id="3399" name="Line Shape" descr="Line Shape"/>
            <p:cNvPicPr>
              <a:picLocks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7022157" y="268787"/>
              <a:ext cx="295987" cy="364944"/>
            </a:xfrm>
            <a:prstGeom prst="rect">
              <a:avLst/>
            </a:prstGeom>
            <a:effectLst/>
          </p:spPr>
        </p:pic>
        <p:pic>
          <p:nvPicPr>
            <p:cNvPr id="3401" name="Line Shape" descr="Line Shape"/>
            <p:cNvPicPr>
              <a:picLocks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7229985" y="240517"/>
              <a:ext cx="312121" cy="380585"/>
            </a:xfrm>
            <a:prstGeom prst="rect">
              <a:avLst/>
            </a:prstGeom>
            <a:effectLst/>
          </p:spPr>
        </p:pic>
        <p:pic>
          <p:nvPicPr>
            <p:cNvPr id="3403" name="Line Shape" descr="Line Shape"/>
            <p:cNvPicPr>
              <a:picLocks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7465270" y="243994"/>
              <a:ext cx="307032" cy="394622"/>
            </a:xfrm>
            <a:prstGeom prst="rect">
              <a:avLst/>
            </a:prstGeom>
            <a:effectLst/>
          </p:spPr>
        </p:pic>
        <p:pic>
          <p:nvPicPr>
            <p:cNvPr id="3405" name="Line Shape" descr="Line Shape"/>
            <p:cNvPicPr>
              <a:picLocks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718834" y="313186"/>
              <a:ext cx="276687" cy="357796"/>
            </a:xfrm>
            <a:prstGeom prst="rect">
              <a:avLst/>
            </a:prstGeom>
            <a:effectLst/>
          </p:spPr>
        </p:pic>
        <p:pic>
          <p:nvPicPr>
            <p:cNvPr id="3407" name="Line Shape" descr="Line Shape"/>
            <p:cNvPicPr>
              <a:picLocks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7957359" y="120109"/>
              <a:ext cx="519481" cy="649807"/>
            </a:xfrm>
            <a:prstGeom prst="rect">
              <a:avLst/>
            </a:prstGeom>
            <a:effectLst/>
          </p:spPr>
        </p:pic>
        <p:pic>
          <p:nvPicPr>
            <p:cNvPr id="3409" name="Line Shape" descr="Line Shape"/>
            <p:cNvPicPr>
              <a:picLocks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8706867" y="-22484"/>
              <a:ext cx="391439" cy="567835"/>
            </a:xfrm>
            <a:prstGeom prst="rect">
              <a:avLst/>
            </a:prstGeom>
            <a:effectLst/>
          </p:spPr>
        </p:pic>
        <p:pic>
          <p:nvPicPr>
            <p:cNvPr id="3411" name="Line Shape" descr="Line Shape"/>
            <p:cNvPicPr>
              <a:picLocks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8914798" y="241550"/>
              <a:ext cx="175897" cy="360335"/>
            </a:xfrm>
            <a:prstGeom prst="rect">
              <a:avLst/>
            </a:prstGeom>
            <a:effectLst/>
          </p:spPr>
        </p:pic>
        <p:pic>
          <p:nvPicPr>
            <p:cNvPr id="3413" name="Line Shape" descr="Line Shape"/>
            <p:cNvPicPr>
              <a:picLocks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9092477" y="225757"/>
              <a:ext cx="549293" cy="363095"/>
            </a:xfrm>
            <a:prstGeom prst="rect">
              <a:avLst/>
            </a:prstGeom>
            <a:effectLst/>
          </p:spPr>
        </p:pic>
        <p:pic>
          <p:nvPicPr>
            <p:cNvPr id="3415" name="Line Shape" descr="Line Shape"/>
            <p:cNvPicPr>
              <a:picLocks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9570017" y="213648"/>
              <a:ext cx="303603" cy="309795"/>
            </a:xfrm>
            <a:prstGeom prst="rect">
              <a:avLst/>
            </a:prstGeom>
            <a:effectLst/>
          </p:spPr>
        </p:pic>
        <p:pic>
          <p:nvPicPr>
            <p:cNvPr id="3417" name="Line Shape" descr="Line Shape"/>
            <p:cNvPicPr>
              <a:picLocks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9833754" y="-44450"/>
              <a:ext cx="114943" cy="612072"/>
            </a:xfrm>
            <a:prstGeom prst="rect">
              <a:avLst/>
            </a:prstGeom>
            <a:effectLst/>
          </p:spPr>
        </p:pic>
        <p:pic>
          <p:nvPicPr>
            <p:cNvPr id="3419" name="Line Shape" descr="Line Shape"/>
            <p:cNvPicPr>
              <a:picLocks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817942" y="219381"/>
              <a:ext cx="898074" cy="355887"/>
            </a:xfrm>
            <a:prstGeom prst="rect">
              <a:avLst/>
            </a:prstGeom>
            <a:effectLst/>
          </p:spPr>
        </p:pic>
        <p:pic>
          <p:nvPicPr>
            <p:cNvPr id="3421" name="Line Shape" descr="Line Shape"/>
            <p:cNvPicPr>
              <a:picLocks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10623530" y="164818"/>
              <a:ext cx="300205" cy="411757"/>
            </a:xfrm>
            <a:prstGeom prst="rect">
              <a:avLst/>
            </a:prstGeom>
            <a:effectLst/>
          </p:spPr>
        </p:pic>
        <p:pic>
          <p:nvPicPr>
            <p:cNvPr id="3423" name="Line Shape" descr="Line Shape"/>
            <p:cNvPicPr>
              <a:picLocks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11010774" y="162626"/>
              <a:ext cx="144706" cy="139923"/>
            </a:xfrm>
            <a:prstGeom prst="rect">
              <a:avLst/>
            </a:prstGeom>
            <a:effectLst/>
          </p:spPr>
        </p:pic>
        <p:pic>
          <p:nvPicPr>
            <p:cNvPr id="3425" name="Line Line" descr="Line Line"/>
            <p:cNvPicPr>
              <a:picLocks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11043057" y="388038"/>
              <a:ext cx="177801" cy="88901"/>
            </a:xfrm>
            <a:prstGeom prst="rect">
              <a:avLst/>
            </a:prstGeom>
            <a:effectLst/>
          </p:spPr>
        </p:pic>
        <p:pic>
          <p:nvPicPr>
            <p:cNvPr id="3427" name="Line Shape" descr="Line Shape"/>
            <p:cNvPicPr>
              <a:picLocks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8507527" y="1594522"/>
              <a:ext cx="380875" cy="500763"/>
            </a:xfrm>
            <a:prstGeom prst="rect">
              <a:avLst/>
            </a:prstGeom>
            <a:effectLst/>
          </p:spPr>
        </p:pic>
        <p:pic>
          <p:nvPicPr>
            <p:cNvPr id="3429" name="Line Shape" descr="Line Shape"/>
            <p:cNvPicPr>
              <a:picLocks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8843692" y="1664362"/>
              <a:ext cx="344663" cy="403020"/>
            </a:xfrm>
            <a:prstGeom prst="rect">
              <a:avLst/>
            </a:prstGeom>
            <a:effectLst/>
          </p:spPr>
        </p:pic>
        <p:pic>
          <p:nvPicPr>
            <p:cNvPr id="3431" name="Line Shape" descr="Line Shape"/>
            <p:cNvPicPr>
              <a:picLocks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9113404" y="1752936"/>
              <a:ext cx="681829" cy="329728"/>
            </a:xfrm>
            <a:prstGeom prst="rect">
              <a:avLst/>
            </a:prstGeom>
            <a:effectLst/>
          </p:spPr>
        </p:pic>
        <p:pic>
          <p:nvPicPr>
            <p:cNvPr id="3433" name="Line Shape" descr="Line Shape"/>
            <p:cNvPicPr>
              <a:picLocks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9971407" y="1527148"/>
              <a:ext cx="395828" cy="547210"/>
            </a:xfrm>
            <a:prstGeom prst="rect">
              <a:avLst/>
            </a:prstGeom>
            <a:effectLst/>
          </p:spPr>
        </p:pic>
        <p:pic>
          <p:nvPicPr>
            <p:cNvPr id="3435" name="Line Shape" descr="Line Shape"/>
            <p:cNvPicPr>
              <a:picLocks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10327163" y="1769212"/>
              <a:ext cx="186560" cy="333048"/>
            </a:xfrm>
            <a:prstGeom prst="rect">
              <a:avLst/>
            </a:prstGeom>
            <a:effectLst/>
          </p:spPr>
        </p:pic>
        <p:pic>
          <p:nvPicPr>
            <p:cNvPr id="3437" name="Line Shape" descr="Line Shape"/>
            <p:cNvPicPr>
              <a:picLocks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10417846" y="1704580"/>
              <a:ext cx="416607" cy="551135"/>
            </a:xfrm>
            <a:prstGeom prst="rect">
              <a:avLst/>
            </a:prstGeom>
            <a:effectLst/>
          </p:spPr>
        </p:pic>
        <p:pic>
          <p:nvPicPr>
            <p:cNvPr id="3439" name="Line Shape" descr="Line Shape"/>
            <p:cNvPicPr>
              <a:picLocks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10745700" y="1490309"/>
              <a:ext cx="381878" cy="625903"/>
            </a:xfrm>
            <a:prstGeom prst="rect">
              <a:avLst/>
            </a:prstGeom>
            <a:effectLst/>
          </p:spPr>
        </p:pic>
        <p:pic>
          <p:nvPicPr>
            <p:cNvPr id="3441" name="Line Shape" descr="Line Shape"/>
            <p:cNvPicPr>
              <a:picLocks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6947652" y="2374851"/>
              <a:ext cx="329229" cy="445899"/>
            </a:xfrm>
            <a:prstGeom prst="rect">
              <a:avLst/>
            </a:prstGeom>
            <a:effectLst/>
          </p:spPr>
        </p:pic>
        <p:pic>
          <p:nvPicPr>
            <p:cNvPr id="3443" name="Line Shape" descr="Line Shape"/>
            <p:cNvPicPr>
              <a:picLocks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7262538" y="2488735"/>
              <a:ext cx="536913" cy="351034"/>
            </a:xfrm>
            <a:prstGeom prst="rect">
              <a:avLst/>
            </a:prstGeom>
            <a:effectLst/>
          </p:spPr>
        </p:pic>
        <p:pic>
          <p:nvPicPr>
            <p:cNvPr id="3445" name="Line Shape" descr="Line Shape"/>
            <p:cNvPicPr>
              <a:picLocks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7704327" y="2472623"/>
              <a:ext cx="500464" cy="370297"/>
            </a:xfrm>
            <a:prstGeom prst="rect">
              <a:avLst/>
            </a:prstGeom>
            <a:effectLst/>
          </p:spPr>
        </p:pic>
        <p:pic>
          <p:nvPicPr>
            <p:cNvPr id="3447" name="Line Shape" descr="Line Shape"/>
            <p:cNvPicPr>
              <a:picLocks/>
            </p:cNvPicPr>
            <p:nvPr/>
          </p:nvPicPr>
          <p:blipFill>
            <a:blip r:embed="rId62"/>
            <a:stretch>
              <a:fillRect/>
            </a:stretch>
          </p:blipFill>
          <p:spPr>
            <a:xfrm>
              <a:off x="8178164" y="2498067"/>
              <a:ext cx="316927" cy="315707"/>
            </a:xfrm>
            <a:prstGeom prst="rect">
              <a:avLst/>
            </a:prstGeom>
            <a:effectLst/>
          </p:spPr>
        </p:pic>
        <p:pic>
          <p:nvPicPr>
            <p:cNvPr id="3449" name="Line Shape" descr="Line Shape"/>
            <p:cNvPicPr>
              <a:picLocks/>
            </p:cNvPicPr>
            <p:nvPr/>
          </p:nvPicPr>
          <p:blipFill>
            <a:blip r:embed="rId63"/>
            <a:stretch>
              <a:fillRect/>
            </a:stretch>
          </p:blipFill>
          <p:spPr>
            <a:xfrm>
              <a:off x="8799501" y="2455217"/>
              <a:ext cx="326073" cy="339956"/>
            </a:xfrm>
            <a:prstGeom prst="rect">
              <a:avLst/>
            </a:prstGeom>
            <a:effectLst/>
          </p:spPr>
        </p:pic>
        <p:pic>
          <p:nvPicPr>
            <p:cNvPr id="3451" name="Line Shape" descr="Line Shape"/>
            <p:cNvPicPr>
              <a:picLocks/>
            </p:cNvPicPr>
            <p:nvPr/>
          </p:nvPicPr>
          <p:blipFill>
            <a:blip r:embed="rId64"/>
            <a:stretch>
              <a:fillRect/>
            </a:stretch>
          </p:blipFill>
          <p:spPr>
            <a:xfrm>
              <a:off x="9147210" y="2466775"/>
              <a:ext cx="302628" cy="345091"/>
            </a:xfrm>
            <a:prstGeom prst="rect">
              <a:avLst/>
            </a:prstGeom>
            <a:effectLst/>
          </p:spPr>
        </p:pic>
        <p:pic>
          <p:nvPicPr>
            <p:cNvPr id="3453" name="Line Shape" descr="Line Shape"/>
            <p:cNvPicPr>
              <a:picLocks/>
            </p:cNvPicPr>
            <p:nvPr/>
          </p:nvPicPr>
          <p:blipFill>
            <a:blip r:embed="rId65"/>
            <a:stretch>
              <a:fillRect/>
            </a:stretch>
          </p:blipFill>
          <p:spPr>
            <a:xfrm>
              <a:off x="9710983" y="2445968"/>
              <a:ext cx="405129" cy="299799"/>
            </a:xfrm>
            <a:prstGeom prst="rect">
              <a:avLst/>
            </a:prstGeom>
            <a:effectLst/>
          </p:spPr>
        </p:pic>
        <p:pic>
          <p:nvPicPr>
            <p:cNvPr id="3455" name="Line Shape" descr="Line Shape"/>
            <p:cNvPicPr>
              <a:picLocks/>
            </p:cNvPicPr>
            <p:nvPr/>
          </p:nvPicPr>
          <p:blipFill>
            <a:blip r:embed="rId66"/>
            <a:stretch>
              <a:fillRect/>
            </a:stretch>
          </p:blipFill>
          <p:spPr>
            <a:xfrm>
              <a:off x="10039264" y="2422596"/>
              <a:ext cx="293093" cy="357543"/>
            </a:xfrm>
            <a:prstGeom prst="rect">
              <a:avLst/>
            </a:prstGeom>
            <a:effectLst/>
          </p:spPr>
        </p:pic>
        <p:pic>
          <p:nvPicPr>
            <p:cNvPr id="3457" name="Line Shape" descr="Line Shape"/>
            <p:cNvPicPr>
              <a:picLocks/>
            </p:cNvPicPr>
            <p:nvPr/>
          </p:nvPicPr>
          <p:blipFill>
            <a:blip r:embed="rId67"/>
            <a:stretch>
              <a:fillRect/>
            </a:stretch>
          </p:blipFill>
          <p:spPr>
            <a:xfrm>
              <a:off x="10306236" y="2341846"/>
              <a:ext cx="222036" cy="409148"/>
            </a:xfrm>
            <a:prstGeom prst="rect">
              <a:avLst/>
            </a:prstGeom>
            <a:effectLst/>
          </p:spPr>
        </p:pic>
        <p:pic>
          <p:nvPicPr>
            <p:cNvPr id="3459" name="Line Shape" descr="Line Shape"/>
            <p:cNvPicPr>
              <a:picLocks/>
            </p:cNvPicPr>
            <p:nvPr/>
          </p:nvPicPr>
          <p:blipFill>
            <a:blip r:embed="rId68"/>
            <a:stretch>
              <a:fillRect/>
            </a:stretch>
          </p:blipFill>
          <p:spPr>
            <a:xfrm>
              <a:off x="10550384" y="2243500"/>
              <a:ext cx="186059" cy="493542"/>
            </a:xfrm>
            <a:prstGeom prst="rect">
              <a:avLst/>
            </a:prstGeom>
            <a:effectLst/>
          </p:spPr>
        </p:pic>
        <p:pic>
          <p:nvPicPr>
            <p:cNvPr id="3461" name="Line Shape" descr="Line Shape"/>
            <p:cNvPicPr>
              <a:picLocks/>
            </p:cNvPicPr>
            <p:nvPr/>
          </p:nvPicPr>
          <p:blipFill>
            <a:blip r:embed="rId69"/>
            <a:stretch>
              <a:fillRect/>
            </a:stretch>
          </p:blipFill>
          <p:spPr>
            <a:xfrm>
              <a:off x="10389944" y="2437333"/>
              <a:ext cx="912024" cy="373012"/>
            </a:xfrm>
            <a:prstGeom prst="rect">
              <a:avLst/>
            </a:prstGeom>
            <a:effectLst/>
          </p:spPr>
        </p:pic>
        <p:pic>
          <p:nvPicPr>
            <p:cNvPr id="3463" name="Line Shape" descr="Line Shape"/>
            <p:cNvPicPr>
              <a:picLocks/>
            </p:cNvPicPr>
            <p:nvPr/>
          </p:nvPicPr>
          <p:blipFill>
            <a:blip r:embed="rId70"/>
            <a:stretch>
              <a:fillRect/>
            </a:stretch>
          </p:blipFill>
          <p:spPr>
            <a:xfrm>
              <a:off x="6965616" y="3122484"/>
              <a:ext cx="395789" cy="458458"/>
            </a:xfrm>
            <a:prstGeom prst="rect">
              <a:avLst/>
            </a:prstGeom>
            <a:effectLst/>
          </p:spPr>
        </p:pic>
        <p:pic>
          <p:nvPicPr>
            <p:cNvPr id="3465" name="Line Shape" descr="Line Shape"/>
            <p:cNvPicPr>
              <a:picLocks/>
            </p:cNvPicPr>
            <p:nvPr/>
          </p:nvPicPr>
          <p:blipFill>
            <a:blip r:embed="rId71"/>
            <a:stretch>
              <a:fillRect/>
            </a:stretch>
          </p:blipFill>
          <p:spPr>
            <a:xfrm>
              <a:off x="7266205" y="2948678"/>
              <a:ext cx="1210635" cy="576157"/>
            </a:xfrm>
            <a:prstGeom prst="rect">
              <a:avLst/>
            </a:prstGeom>
            <a:effectLst/>
          </p:spPr>
        </p:pic>
        <p:pic>
          <p:nvPicPr>
            <p:cNvPr id="3467" name="Line Shape" descr="Line Shape"/>
            <p:cNvPicPr>
              <a:picLocks/>
            </p:cNvPicPr>
            <p:nvPr/>
          </p:nvPicPr>
          <p:blipFill>
            <a:blip r:embed="rId72"/>
            <a:stretch>
              <a:fillRect/>
            </a:stretch>
          </p:blipFill>
          <p:spPr>
            <a:xfrm>
              <a:off x="8680915" y="3080630"/>
              <a:ext cx="123780" cy="500463"/>
            </a:xfrm>
            <a:prstGeom prst="rect">
              <a:avLst/>
            </a:prstGeom>
            <a:effectLst/>
          </p:spPr>
        </p:pic>
        <p:pic>
          <p:nvPicPr>
            <p:cNvPr id="3469" name="Line Shape" descr="Line Shape"/>
            <p:cNvPicPr>
              <a:picLocks/>
            </p:cNvPicPr>
            <p:nvPr/>
          </p:nvPicPr>
          <p:blipFill>
            <a:blip r:embed="rId73"/>
            <a:stretch>
              <a:fillRect/>
            </a:stretch>
          </p:blipFill>
          <p:spPr>
            <a:xfrm>
              <a:off x="8597208" y="3040668"/>
              <a:ext cx="1205001" cy="819450"/>
            </a:xfrm>
            <a:prstGeom prst="rect">
              <a:avLst/>
            </a:prstGeom>
            <a:effectLst/>
          </p:spPr>
        </p:pic>
        <p:pic>
          <p:nvPicPr>
            <p:cNvPr id="3471" name="Line Shape" descr="Line Shape"/>
            <p:cNvPicPr>
              <a:picLocks/>
            </p:cNvPicPr>
            <p:nvPr/>
          </p:nvPicPr>
          <p:blipFill>
            <a:blip r:embed="rId74"/>
            <a:stretch>
              <a:fillRect/>
            </a:stretch>
          </p:blipFill>
          <p:spPr>
            <a:xfrm>
              <a:off x="9950479" y="3059703"/>
              <a:ext cx="404445" cy="440935"/>
            </a:xfrm>
            <a:prstGeom prst="rect">
              <a:avLst/>
            </a:prstGeom>
            <a:effectLst/>
          </p:spPr>
        </p:pic>
        <p:pic>
          <p:nvPicPr>
            <p:cNvPr id="3473" name="Line Shape" descr="Line Shape"/>
            <p:cNvPicPr>
              <a:picLocks/>
            </p:cNvPicPr>
            <p:nvPr/>
          </p:nvPicPr>
          <p:blipFill>
            <a:blip r:embed="rId75"/>
            <a:stretch>
              <a:fillRect/>
            </a:stretch>
          </p:blipFill>
          <p:spPr>
            <a:xfrm>
              <a:off x="10313212" y="3102406"/>
              <a:ext cx="598122" cy="431982"/>
            </a:xfrm>
            <a:prstGeom prst="rect">
              <a:avLst/>
            </a:prstGeom>
            <a:effectLst/>
          </p:spPr>
        </p:pic>
        <p:pic>
          <p:nvPicPr>
            <p:cNvPr id="3475" name="Line Shape" descr="Line Shape"/>
            <p:cNvPicPr>
              <a:picLocks/>
            </p:cNvPicPr>
            <p:nvPr/>
          </p:nvPicPr>
          <p:blipFill>
            <a:blip r:embed="rId76"/>
            <a:stretch>
              <a:fillRect/>
            </a:stretch>
          </p:blipFill>
          <p:spPr>
            <a:xfrm>
              <a:off x="10941018" y="3003898"/>
              <a:ext cx="88901" cy="493488"/>
            </a:xfrm>
            <a:prstGeom prst="rect">
              <a:avLst/>
            </a:prstGeom>
            <a:effectLst/>
          </p:spPr>
        </p:pic>
        <p:pic>
          <p:nvPicPr>
            <p:cNvPr id="3477" name="Line Shape" descr="Line Shape"/>
            <p:cNvPicPr>
              <a:picLocks/>
            </p:cNvPicPr>
            <p:nvPr/>
          </p:nvPicPr>
          <p:blipFill>
            <a:blip r:embed="rId77"/>
            <a:stretch>
              <a:fillRect/>
            </a:stretch>
          </p:blipFill>
          <p:spPr>
            <a:xfrm>
              <a:off x="10780579" y="3185265"/>
              <a:ext cx="493487" cy="151681"/>
            </a:xfrm>
            <a:prstGeom prst="rect">
              <a:avLst/>
            </a:prstGeom>
            <a:effectLst/>
          </p:spPr>
        </p:pic>
        <p:pic>
          <p:nvPicPr>
            <p:cNvPr id="3479" name="Line Shape" descr="Line Shape"/>
            <p:cNvPicPr>
              <a:picLocks/>
            </p:cNvPicPr>
            <p:nvPr/>
          </p:nvPicPr>
          <p:blipFill>
            <a:blip r:embed="rId78"/>
            <a:stretch>
              <a:fillRect/>
            </a:stretch>
          </p:blipFill>
          <p:spPr>
            <a:xfrm>
              <a:off x="7156941" y="3750290"/>
              <a:ext cx="106140" cy="549293"/>
            </a:xfrm>
            <a:prstGeom prst="rect">
              <a:avLst/>
            </a:prstGeom>
            <a:effectLst/>
          </p:spPr>
        </p:pic>
        <p:pic>
          <p:nvPicPr>
            <p:cNvPr id="3481" name="Line Shape" descr="Line Shape"/>
            <p:cNvPicPr>
              <a:picLocks/>
            </p:cNvPicPr>
            <p:nvPr/>
          </p:nvPicPr>
          <p:blipFill>
            <a:blip r:embed="rId79"/>
            <a:stretch>
              <a:fillRect/>
            </a:stretch>
          </p:blipFill>
          <p:spPr>
            <a:xfrm>
              <a:off x="7048619" y="3936758"/>
              <a:ext cx="472270" cy="318316"/>
            </a:xfrm>
            <a:prstGeom prst="rect">
              <a:avLst/>
            </a:prstGeom>
            <a:effectLst/>
          </p:spPr>
        </p:pic>
        <p:pic>
          <p:nvPicPr>
            <p:cNvPr id="3483" name="Line Shape" descr="Line Shape"/>
            <p:cNvPicPr>
              <a:picLocks/>
            </p:cNvPicPr>
            <p:nvPr/>
          </p:nvPicPr>
          <p:blipFill>
            <a:blip r:embed="rId80"/>
            <a:stretch>
              <a:fillRect/>
            </a:stretch>
          </p:blipFill>
          <p:spPr>
            <a:xfrm>
              <a:off x="7754901" y="3867561"/>
              <a:ext cx="303401" cy="355290"/>
            </a:xfrm>
            <a:prstGeom prst="rect">
              <a:avLst/>
            </a:prstGeom>
            <a:effectLst/>
          </p:spPr>
        </p:pic>
        <p:pic>
          <p:nvPicPr>
            <p:cNvPr id="3485" name="Line Shape" descr="Line Shape"/>
            <p:cNvPicPr>
              <a:picLocks/>
            </p:cNvPicPr>
            <p:nvPr/>
          </p:nvPicPr>
          <p:blipFill>
            <a:blip r:embed="rId81"/>
            <a:stretch>
              <a:fillRect/>
            </a:stretch>
          </p:blipFill>
          <p:spPr>
            <a:xfrm>
              <a:off x="8024044" y="3728060"/>
              <a:ext cx="613235" cy="579598"/>
            </a:xfrm>
            <a:prstGeom prst="rect">
              <a:avLst/>
            </a:prstGeom>
            <a:effectLst/>
          </p:spPr>
        </p:pic>
        <p:pic>
          <p:nvPicPr>
            <p:cNvPr id="3487" name="Line Shape" descr="Line Shape"/>
            <p:cNvPicPr>
              <a:picLocks/>
            </p:cNvPicPr>
            <p:nvPr/>
          </p:nvPicPr>
          <p:blipFill>
            <a:blip r:embed="rId82"/>
            <a:stretch>
              <a:fillRect/>
            </a:stretch>
          </p:blipFill>
          <p:spPr>
            <a:xfrm>
              <a:off x="8631796" y="3991672"/>
              <a:ext cx="614315" cy="333320"/>
            </a:xfrm>
            <a:prstGeom prst="rect">
              <a:avLst/>
            </a:prstGeom>
            <a:effectLst/>
          </p:spPr>
        </p:pic>
        <p:pic>
          <p:nvPicPr>
            <p:cNvPr id="3489" name="Line Shape" descr="Line Shape"/>
            <p:cNvPicPr>
              <a:picLocks/>
            </p:cNvPicPr>
            <p:nvPr/>
          </p:nvPicPr>
          <p:blipFill>
            <a:blip r:embed="rId83"/>
            <a:stretch>
              <a:fillRect/>
            </a:stretch>
          </p:blipFill>
          <p:spPr>
            <a:xfrm>
              <a:off x="9225015" y="3856068"/>
              <a:ext cx="194872" cy="506295"/>
            </a:xfrm>
            <a:prstGeom prst="rect">
              <a:avLst/>
            </a:prstGeom>
            <a:effectLst/>
          </p:spPr>
        </p:pic>
        <p:pic>
          <p:nvPicPr>
            <p:cNvPr id="3491" name="Line Shape" descr="Line Shape"/>
            <p:cNvPicPr>
              <a:picLocks/>
            </p:cNvPicPr>
            <p:nvPr/>
          </p:nvPicPr>
          <p:blipFill>
            <a:blip r:embed="rId84"/>
            <a:stretch>
              <a:fillRect/>
            </a:stretch>
          </p:blipFill>
          <p:spPr>
            <a:xfrm>
              <a:off x="9630054" y="3685185"/>
              <a:ext cx="308701" cy="440007"/>
            </a:xfrm>
            <a:prstGeom prst="rect">
              <a:avLst/>
            </a:prstGeom>
            <a:effectLst/>
          </p:spPr>
        </p:pic>
        <p:pic>
          <p:nvPicPr>
            <p:cNvPr id="3493" name="Line Line" descr="Line Line"/>
            <p:cNvPicPr>
              <a:picLocks/>
            </p:cNvPicPr>
            <p:nvPr/>
          </p:nvPicPr>
          <p:blipFill>
            <a:blip r:embed="rId85"/>
            <a:stretch>
              <a:fillRect/>
            </a:stretch>
          </p:blipFill>
          <p:spPr>
            <a:xfrm>
              <a:off x="9915601" y="4182779"/>
              <a:ext cx="165632" cy="137731"/>
            </a:xfrm>
            <a:prstGeom prst="rect">
              <a:avLst/>
            </a:prstGeom>
            <a:effectLst/>
          </p:spPr>
        </p:pic>
        <p:sp>
          <p:nvSpPr>
            <p:cNvPr id="3495" name="Line"/>
            <p:cNvSpPr/>
            <p:nvPr/>
          </p:nvSpPr>
          <p:spPr>
            <a:xfrm>
              <a:off x="-1" y="2612274"/>
              <a:ext cx="856861" cy="368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389" extrusionOk="0">
                  <a:moveTo>
                    <a:pt x="673" y="5068"/>
                  </a:moveTo>
                  <a:cubicBezTo>
                    <a:pt x="791" y="3718"/>
                    <a:pt x="908" y="2368"/>
                    <a:pt x="1083" y="1423"/>
                  </a:cubicBezTo>
                  <a:cubicBezTo>
                    <a:pt x="1259" y="478"/>
                    <a:pt x="1493" y="-62"/>
                    <a:pt x="1610" y="6"/>
                  </a:cubicBezTo>
                  <a:cubicBezTo>
                    <a:pt x="1727" y="73"/>
                    <a:pt x="1727" y="748"/>
                    <a:pt x="1493" y="3043"/>
                  </a:cubicBezTo>
                  <a:cubicBezTo>
                    <a:pt x="1259" y="5338"/>
                    <a:pt x="791" y="9253"/>
                    <a:pt x="498" y="11548"/>
                  </a:cubicBezTo>
                  <a:cubicBezTo>
                    <a:pt x="205" y="13843"/>
                    <a:pt x="88" y="14518"/>
                    <a:pt x="30" y="15193"/>
                  </a:cubicBezTo>
                  <a:cubicBezTo>
                    <a:pt x="-29" y="15868"/>
                    <a:pt x="-29" y="16543"/>
                    <a:pt x="293" y="16813"/>
                  </a:cubicBezTo>
                  <a:cubicBezTo>
                    <a:pt x="615" y="17083"/>
                    <a:pt x="1259" y="16948"/>
                    <a:pt x="2108" y="15531"/>
                  </a:cubicBezTo>
                  <a:cubicBezTo>
                    <a:pt x="2956" y="14113"/>
                    <a:pt x="4010" y="11413"/>
                    <a:pt x="4625" y="9726"/>
                  </a:cubicBezTo>
                  <a:cubicBezTo>
                    <a:pt x="5239" y="8038"/>
                    <a:pt x="5415" y="7363"/>
                    <a:pt x="5591" y="7498"/>
                  </a:cubicBezTo>
                  <a:cubicBezTo>
                    <a:pt x="5766" y="7633"/>
                    <a:pt x="5942" y="8578"/>
                    <a:pt x="6059" y="10738"/>
                  </a:cubicBezTo>
                  <a:cubicBezTo>
                    <a:pt x="6176" y="12898"/>
                    <a:pt x="6234" y="16273"/>
                    <a:pt x="6264" y="18298"/>
                  </a:cubicBezTo>
                  <a:cubicBezTo>
                    <a:pt x="6293" y="20323"/>
                    <a:pt x="6293" y="20998"/>
                    <a:pt x="6469" y="21268"/>
                  </a:cubicBezTo>
                  <a:cubicBezTo>
                    <a:pt x="6644" y="21538"/>
                    <a:pt x="6995" y="21403"/>
                    <a:pt x="7405" y="20391"/>
                  </a:cubicBezTo>
                  <a:cubicBezTo>
                    <a:pt x="7815" y="19378"/>
                    <a:pt x="8283" y="17488"/>
                    <a:pt x="8488" y="15396"/>
                  </a:cubicBezTo>
                  <a:cubicBezTo>
                    <a:pt x="8693" y="13303"/>
                    <a:pt x="8634" y="11008"/>
                    <a:pt x="8400" y="9658"/>
                  </a:cubicBezTo>
                  <a:cubicBezTo>
                    <a:pt x="8166" y="8308"/>
                    <a:pt x="7756" y="7903"/>
                    <a:pt x="7493" y="8106"/>
                  </a:cubicBezTo>
                  <a:cubicBezTo>
                    <a:pt x="7230" y="8308"/>
                    <a:pt x="7112" y="9118"/>
                    <a:pt x="7230" y="9523"/>
                  </a:cubicBezTo>
                  <a:cubicBezTo>
                    <a:pt x="7347" y="9928"/>
                    <a:pt x="7698" y="9928"/>
                    <a:pt x="8166" y="9658"/>
                  </a:cubicBezTo>
                  <a:cubicBezTo>
                    <a:pt x="8634" y="9388"/>
                    <a:pt x="9220" y="8848"/>
                    <a:pt x="9659" y="8578"/>
                  </a:cubicBezTo>
                  <a:cubicBezTo>
                    <a:pt x="10098" y="8308"/>
                    <a:pt x="10391" y="8308"/>
                    <a:pt x="10625" y="8578"/>
                  </a:cubicBezTo>
                  <a:cubicBezTo>
                    <a:pt x="10859" y="8848"/>
                    <a:pt x="11034" y="9388"/>
                    <a:pt x="11239" y="10603"/>
                  </a:cubicBezTo>
                  <a:cubicBezTo>
                    <a:pt x="11444" y="11818"/>
                    <a:pt x="11678" y="13708"/>
                    <a:pt x="11795" y="14991"/>
                  </a:cubicBezTo>
                  <a:cubicBezTo>
                    <a:pt x="11912" y="16273"/>
                    <a:pt x="11912" y="16948"/>
                    <a:pt x="12030" y="16948"/>
                  </a:cubicBezTo>
                  <a:cubicBezTo>
                    <a:pt x="12147" y="16948"/>
                    <a:pt x="12381" y="16273"/>
                    <a:pt x="12703" y="15261"/>
                  </a:cubicBezTo>
                  <a:cubicBezTo>
                    <a:pt x="13025" y="14248"/>
                    <a:pt x="13434" y="12898"/>
                    <a:pt x="13727" y="11818"/>
                  </a:cubicBezTo>
                  <a:cubicBezTo>
                    <a:pt x="14020" y="10738"/>
                    <a:pt x="14195" y="9928"/>
                    <a:pt x="14430" y="9523"/>
                  </a:cubicBezTo>
                  <a:cubicBezTo>
                    <a:pt x="14664" y="9118"/>
                    <a:pt x="14956" y="9118"/>
                    <a:pt x="15308" y="9861"/>
                  </a:cubicBezTo>
                  <a:cubicBezTo>
                    <a:pt x="15659" y="10603"/>
                    <a:pt x="16069" y="12088"/>
                    <a:pt x="16303" y="13168"/>
                  </a:cubicBezTo>
                  <a:cubicBezTo>
                    <a:pt x="16537" y="14248"/>
                    <a:pt x="16595" y="14923"/>
                    <a:pt x="16654" y="15598"/>
                  </a:cubicBezTo>
                  <a:cubicBezTo>
                    <a:pt x="16712" y="16273"/>
                    <a:pt x="16771" y="16948"/>
                    <a:pt x="16917" y="17488"/>
                  </a:cubicBezTo>
                  <a:cubicBezTo>
                    <a:pt x="17064" y="18028"/>
                    <a:pt x="17298" y="18433"/>
                    <a:pt x="17561" y="18298"/>
                  </a:cubicBezTo>
                  <a:cubicBezTo>
                    <a:pt x="17825" y="18163"/>
                    <a:pt x="18117" y="17488"/>
                    <a:pt x="18410" y="16341"/>
                  </a:cubicBezTo>
                  <a:cubicBezTo>
                    <a:pt x="18703" y="15193"/>
                    <a:pt x="18995" y="13573"/>
                    <a:pt x="19200" y="12425"/>
                  </a:cubicBezTo>
                  <a:cubicBezTo>
                    <a:pt x="19405" y="11278"/>
                    <a:pt x="19522" y="10603"/>
                    <a:pt x="19669" y="10671"/>
                  </a:cubicBezTo>
                  <a:cubicBezTo>
                    <a:pt x="19815" y="10738"/>
                    <a:pt x="19991" y="11548"/>
                    <a:pt x="20166" y="13236"/>
                  </a:cubicBezTo>
                  <a:cubicBezTo>
                    <a:pt x="20342" y="14923"/>
                    <a:pt x="20517" y="17488"/>
                    <a:pt x="20751" y="18906"/>
                  </a:cubicBezTo>
                  <a:cubicBezTo>
                    <a:pt x="20986" y="20323"/>
                    <a:pt x="21278" y="20593"/>
                    <a:pt x="21571" y="208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96" name="Line"/>
            <p:cNvSpPr/>
            <p:nvPr/>
          </p:nvSpPr>
          <p:spPr>
            <a:xfrm>
              <a:off x="931098" y="2765353"/>
              <a:ext cx="145802" cy="389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5" h="21435" extrusionOk="0">
                  <a:moveTo>
                    <a:pt x="1313" y="9421"/>
                  </a:moveTo>
                  <a:cubicBezTo>
                    <a:pt x="3247" y="12105"/>
                    <a:pt x="5182" y="14789"/>
                    <a:pt x="6149" y="16578"/>
                  </a:cubicBezTo>
                  <a:cubicBezTo>
                    <a:pt x="7116" y="18368"/>
                    <a:pt x="7116" y="19262"/>
                    <a:pt x="6632" y="20029"/>
                  </a:cubicBezTo>
                  <a:cubicBezTo>
                    <a:pt x="6149" y="20796"/>
                    <a:pt x="5182" y="21435"/>
                    <a:pt x="4537" y="21435"/>
                  </a:cubicBezTo>
                  <a:cubicBezTo>
                    <a:pt x="3892" y="21435"/>
                    <a:pt x="3570" y="20796"/>
                    <a:pt x="2764" y="17856"/>
                  </a:cubicBezTo>
                  <a:cubicBezTo>
                    <a:pt x="1958" y="14917"/>
                    <a:pt x="668" y="9676"/>
                    <a:pt x="185" y="6289"/>
                  </a:cubicBezTo>
                  <a:cubicBezTo>
                    <a:pt x="-299" y="2902"/>
                    <a:pt x="23" y="1369"/>
                    <a:pt x="2925" y="602"/>
                  </a:cubicBezTo>
                  <a:cubicBezTo>
                    <a:pt x="5826" y="-165"/>
                    <a:pt x="11307" y="-165"/>
                    <a:pt x="15176" y="410"/>
                  </a:cubicBezTo>
                  <a:cubicBezTo>
                    <a:pt x="19044" y="985"/>
                    <a:pt x="21301" y="2136"/>
                    <a:pt x="19689" y="3478"/>
                  </a:cubicBezTo>
                  <a:cubicBezTo>
                    <a:pt x="18077" y="4820"/>
                    <a:pt x="12597" y="6353"/>
                    <a:pt x="7116" y="78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97" name="Line"/>
            <p:cNvSpPr/>
            <p:nvPr/>
          </p:nvSpPr>
          <p:spPr>
            <a:xfrm>
              <a:off x="1164983" y="2650737"/>
              <a:ext cx="68560" cy="303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379" extrusionOk="0">
                  <a:moveTo>
                    <a:pt x="6109" y="0"/>
                  </a:moveTo>
                  <a:cubicBezTo>
                    <a:pt x="3949" y="4418"/>
                    <a:pt x="1789" y="8836"/>
                    <a:pt x="709" y="11945"/>
                  </a:cubicBezTo>
                  <a:cubicBezTo>
                    <a:pt x="-371" y="15055"/>
                    <a:pt x="-371" y="16855"/>
                    <a:pt x="1789" y="18327"/>
                  </a:cubicBezTo>
                  <a:cubicBezTo>
                    <a:pt x="3949" y="19800"/>
                    <a:pt x="8269" y="20945"/>
                    <a:pt x="11869" y="21273"/>
                  </a:cubicBezTo>
                  <a:cubicBezTo>
                    <a:pt x="15469" y="21600"/>
                    <a:pt x="18349" y="21109"/>
                    <a:pt x="21229" y="20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98" name="Line"/>
            <p:cNvSpPr/>
            <p:nvPr/>
          </p:nvSpPr>
          <p:spPr>
            <a:xfrm>
              <a:off x="1282372" y="2768080"/>
              <a:ext cx="104635" cy="21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0" y="2191"/>
                  </a:moveTo>
                  <a:cubicBezTo>
                    <a:pt x="1440" y="1042"/>
                    <a:pt x="2880" y="-107"/>
                    <a:pt x="3600" y="8"/>
                  </a:cubicBezTo>
                  <a:cubicBezTo>
                    <a:pt x="4320" y="123"/>
                    <a:pt x="4320" y="1502"/>
                    <a:pt x="4560" y="4259"/>
                  </a:cubicBezTo>
                  <a:cubicBezTo>
                    <a:pt x="4800" y="7016"/>
                    <a:pt x="5280" y="11153"/>
                    <a:pt x="8160" y="14255"/>
                  </a:cubicBezTo>
                  <a:cubicBezTo>
                    <a:pt x="11040" y="17357"/>
                    <a:pt x="16320" y="19425"/>
                    <a:pt x="21600" y="214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99" name="Line"/>
            <p:cNvSpPr/>
            <p:nvPr/>
          </p:nvSpPr>
          <p:spPr>
            <a:xfrm>
              <a:off x="1387994" y="2736351"/>
              <a:ext cx="1149992" cy="299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0918" extrusionOk="0">
                  <a:moveTo>
                    <a:pt x="3908" y="3277"/>
                  </a:moveTo>
                  <a:cubicBezTo>
                    <a:pt x="3952" y="2302"/>
                    <a:pt x="3996" y="1328"/>
                    <a:pt x="3886" y="678"/>
                  </a:cubicBezTo>
                  <a:cubicBezTo>
                    <a:pt x="3777" y="29"/>
                    <a:pt x="3516" y="-296"/>
                    <a:pt x="2992" y="354"/>
                  </a:cubicBezTo>
                  <a:cubicBezTo>
                    <a:pt x="2468" y="1003"/>
                    <a:pt x="1683" y="2627"/>
                    <a:pt x="1137" y="4982"/>
                  </a:cubicBezTo>
                  <a:cubicBezTo>
                    <a:pt x="592" y="7337"/>
                    <a:pt x="286" y="10423"/>
                    <a:pt x="134" y="12534"/>
                  </a:cubicBezTo>
                  <a:cubicBezTo>
                    <a:pt x="-19" y="14645"/>
                    <a:pt x="-19" y="15782"/>
                    <a:pt x="25" y="16757"/>
                  </a:cubicBezTo>
                  <a:cubicBezTo>
                    <a:pt x="68" y="17731"/>
                    <a:pt x="156" y="18543"/>
                    <a:pt x="374" y="19030"/>
                  </a:cubicBezTo>
                  <a:cubicBezTo>
                    <a:pt x="592" y="19518"/>
                    <a:pt x="941" y="19680"/>
                    <a:pt x="1356" y="18706"/>
                  </a:cubicBezTo>
                  <a:cubicBezTo>
                    <a:pt x="1770" y="17731"/>
                    <a:pt x="2250" y="15620"/>
                    <a:pt x="2556" y="14077"/>
                  </a:cubicBezTo>
                  <a:cubicBezTo>
                    <a:pt x="2861" y="12534"/>
                    <a:pt x="2992" y="11560"/>
                    <a:pt x="3123" y="10504"/>
                  </a:cubicBezTo>
                  <a:cubicBezTo>
                    <a:pt x="3254" y="9448"/>
                    <a:pt x="3385" y="8312"/>
                    <a:pt x="3450" y="8230"/>
                  </a:cubicBezTo>
                  <a:cubicBezTo>
                    <a:pt x="3516" y="8149"/>
                    <a:pt x="3516" y="9124"/>
                    <a:pt x="3472" y="10260"/>
                  </a:cubicBezTo>
                  <a:cubicBezTo>
                    <a:pt x="3428" y="11397"/>
                    <a:pt x="3341" y="12696"/>
                    <a:pt x="3297" y="13833"/>
                  </a:cubicBezTo>
                  <a:cubicBezTo>
                    <a:pt x="3254" y="14970"/>
                    <a:pt x="3254" y="15945"/>
                    <a:pt x="3341" y="16675"/>
                  </a:cubicBezTo>
                  <a:cubicBezTo>
                    <a:pt x="3428" y="17406"/>
                    <a:pt x="3603" y="17893"/>
                    <a:pt x="3777" y="17893"/>
                  </a:cubicBezTo>
                  <a:cubicBezTo>
                    <a:pt x="3952" y="17893"/>
                    <a:pt x="4126" y="17406"/>
                    <a:pt x="4279" y="16026"/>
                  </a:cubicBezTo>
                  <a:cubicBezTo>
                    <a:pt x="4432" y="14645"/>
                    <a:pt x="4563" y="12372"/>
                    <a:pt x="4694" y="10829"/>
                  </a:cubicBezTo>
                  <a:cubicBezTo>
                    <a:pt x="4825" y="9286"/>
                    <a:pt x="4956" y="8474"/>
                    <a:pt x="5108" y="8312"/>
                  </a:cubicBezTo>
                  <a:cubicBezTo>
                    <a:pt x="5261" y="8149"/>
                    <a:pt x="5436" y="8636"/>
                    <a:pt x="5545" y="9692"/>
                  </a:cubicBezTo>
                  <a:cubicBezTo>
                    <a:pt x="5654" y="10748"/>
                    <a:pt x="5697" y="12372"/>
                    <a:pt x="5719" y="13590"/>
                  </a:cubicBezTo>
                  <a:cubicBezTo>
                    <a:pt x="5741" y="14808"/>
                    <a:pt x="5741" y="15620"/>
                    <a:pt x="5763" y="16675"/>
                  </a:cubicBezTo>
                  <a:cubicBezTo>
                    <a:pt x="5785" y="17731"/>
                    <a:pt x="5828" y="19030"/>
                    <a:pt x="5959" y="19518"/>
                  </a:cubicBezTo>
                  <a:cubicBezTo>
                    <a:pt x="6090" y="20005"/>
                    <a:pt x="6308" y="19680"/>
                    <a:pt x="6614" y="18056"/>
                  </a:cubicBezTo>
                  <a:cubicBezTo>
                    <a:pt x="6919" y="16432"/>
                    <a:pt x="7312" y="13509"/>
                    <a:pt x="7552" y="11641"/>
                  </a:cubicBezTo>
                  <a:cubicBezTo>
                    <a:pt x="7792" y="9773"/>
                    <a:pt x="7879" y="8961"/>
                    <a:pt x="8032" y="8393"/>
                  </a:cubicBezTo>
                  <a:cubicBezTo>
                    <a:pt x="8185" y="7824"/>
                    <a:pt x="8403" y="7499"/>
                    <a:pt x="8577" y="7662"/>
                  </a:cubicBezTo>
                  <a:cubicBezTo>
                    <a:pt x="8752" y="7824"/>
                    <a:pt x="8883" y="8474"/>
                    <a:pt x="9014" y="10179"/>
                  </a:cubicBezTo>
                  <a:cubicBezTo>
                    <a:pt x="9145" y="11884"/>
                    <a:pt x="9276" y="14645"/>
                    <a:pt x="9363" y="16432"/>
                  </a:cubicBezTo>
                  <a:cubicBezTo>
                    <a:pt x="9450" y="18218"/>
                    <a:pt x="9494" y="19030"/>
                    <a:pt x="9603" y="19112"/>
                  </a:cubicBezTo>
                  <a:cubicBezTo>
                    <a:pt x="9712" y="19193"/>
                    <a:pt x="9886" y="18543"/>
                    <a:pt x="10148" y="17081"/>
                  </a:cubicBezTo>
                  <a:cubicBezTo>
                    <a:pt x="10410" y="15620"/>
                    <a:pt x="10759" y="13346"/>
                    <a:pt x="11043" y="11722"/>
                  </a:cubicBezTo>
                  <a:cubicBezTo>
                    <a:pt x="11326" y="10098"/>
                    <a:pt x="11545" y="9124"/>
                    <a:pt x="11763" y="8474"/>
                  </a:cubicBezTo>
                  <a:cubicBezTo>
                    <a:pt x="11981" y="7824"/>
                    <a:pt x="12199" y="7499"/>
                    <a:pt x="12308" y="7743"/>
                  </a:cubicBezTo>
                  <a:cubicBezTo>
                    <a:pt x="12417" y="7987"/>
                    <a:pt x="12417" y="8799"/>
                    <a:pt x="12352" y="10504"/>
                  </a:cubicBezTo>
                  <a:cubicBezTo>
                    <a:pt x="12286" y="12209"/>
                    <a:pt x="12156" y="14808"/>
                    <a:pt x="12090" y="16594"/>
                  </a:cubicBezTo>
                  <a:cubicBezTo>
                    <a:pt x="12025" y="18381"/>
                    <a:pt x="12025" y="19355"/>
                    <a:pt x="12134" y="20005"/>
                  </a:cubicBezTo>
                  <a:cubicBezTo>
                    <a:pt x="12243" y="20654"/>
                    <a:pt x="12461" y="20979"/>
                    <a:pt x="12985" y="20330"/>
                  </a:cubicBezTo>
                  <a:cubicBezTo>
                    <a:pt x="13508" y="19680"/>
                    <a:pt x="14337" y="18056"/>
                    <a:pt x="14970" y="15863"/>
                  </a:cubicBezTo>
                  <a:cubicBezTo>
                    <a:pt x="15603" y="13671"/>
                    <a:pt x="16039" y="10910"/>
                    <a:pt x="16279" y="9042"/>
                  </a:cubicBezTo>
                  <a:cubicBezTo>
                    <a:pt x="16519" y="7175"/>
                    <a:pt x="16563" y="6200"/>
                    <a:pt x="16497" y="6119"/>
                  </a:cubicBezTo>
                  <a:cubicBezTo>
                    <a:pt x="16432" y="6038"/>
                    <a:pt x="16257" y="6850"/>
                    <a:pt x="16017" y="8961"/>
                  </a:cubicBezTo>
                  <a:cubicBezTo>
                    <a:pt x="15777" y="11072"/>
                    <a:pt x="15472" y="14483"/>
                    <a:pt x="15341" y="16594"/>
                  </a:cubicBezTo>
                  <a:cubicBezTo>
                    <a:pt x="15210" y="18706"/>
                    <a:pt x="15254" y="19518"/>
                    <a:pt x="15712" y="20167"/>
                  </a:cubicBezTo>
                  <a:cubicBezTo>
                    <a:pt x="16170" y="20817"/>
                    <a:pt x="17043" y="21304"/>
                    <a:pt x="18090" y="20492"/>
                  </a:cubicBezTo>
                  <a:cubicBezTo>
                    <a:pt x="19137" y="19680"/>
                    <a:pt x="20359" y="17569"/>
                    <a:pt x="21581" y="154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0" name="Line"/>
            <p:cNvSpPr/>
            <p:nvPr/>
          </p:nvSpPr>
          <p:spPr>
            <a:xfrm>
              <a:off x="2768125" y="2427518"/>
              <a:ext cx="2795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9978" y="0"/>
                  </a:moveTo>
                  <a:cubicBezTo>
                    <a:pt x="11670" y="540"/>
                    <a:pt x="3363" y="1080"/>
                    <a:pt x="870" y="4680"/>
                  </a:cubicBezTo>
                  <a:cubicBezTo>
                    <a:pt x="-1622" y="8280"/>
                    <a:pt x="1701" y="14940"/>
                    <a:pt x="502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1" name="Line"/>
            <p:cNvSpPr/>
            <p:nvPr/>
          </p:nvSpPr>
          <p:spPr>
            <a:xfrm>
              <a:off x="2914669" y="3048348"/>
              <a:ext cx="55805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2" name="Line"/>
            <p:cNvSpPr/>
            <p:nvPr/>
          </p:nvSpPr>
          <p:spPr>
            <a:xfrm>
              <a:off x="570995" y="3926037"/>
              <a:ext cx="362198" cy="3629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1" h="21477" extrusionOk="0">
                  <a:moveTo>
                    <a:pt x="6920" y="5026"/>
                  </a:moveTo>
                  <a:cubicBezTo>
                    <a:pt x="7735" y="3926"/>
                    <a:pt x="8550" y="2825"/>
                    <a:pt x="9501" y="1862"/>
                  </a:cubicBezTo>
                  <a:cubicBezTo>
                    <a:pt x="10452" y="899"/>
                    <a:pt x="11539" y="74"/>
                    <a:pt x="11675" y="5"/>
                  </a:cubicBezTo>
                  <a:cubicBezTo>
                    <a:pt x="11811" y="-64"/>
                    <a:pt x="10995" y="624"/>
                    <a:pt x="9026" y="2756"/>
                  </a:cubicBezTo>
                  <a:cubicBezTo>
                    <a:pt x="7056" y="4889"/>
                    <a:pt x="3931" y="8466"/>
                    <a:pt x="2097" y="11355"/>
                  </a:cubicBezTo>
                  <a:cubicBezTo>
                    <a:pt x="263" y="14244"/>
                    <a:pt x="-280" y="16446"/>
                    <a:pt x="128" y="18028"/>
                  </a:cubicBezTo>
                  <a:cubicBezTo>
                    <a:pt x="535" y="19610"/>
                    <a:pt x="1894" y="20573"/>
                    <a:pt x="4475" y="21054"/>
                  </a:cubicBezTo>
                  <a:cubicBezTo>
                    <a:pt x="7056" y="21536"/>
                    <a:pt x="10860" y="21536"/>
                    <a:pt x="13509" y="21398"/>
                  </a:cubicBezTo>
                  <a:cubicBezTo>
                    <a:pt x="16158" y="21261"/>
                    <a:pt x="17652" y="20986"/>
                    <a:pt x="18807" y="20848"/>
                  </a:cubicBezTo>
                  <a:cubicBezTo>
                    <a:pt x="19962" y="20711"/>
                    <a:pt x="20777" y="20711"/>
                    <a:pt x="21048" y="20573"/>
                  </a:cubicBezTo>
                  <a:cubicBezTo>
                    <a:pt x="21320" y="20435"/>
                    <a:pt x="21048" y="20160"/>
                    <a:pt x="20777" y="198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3" name="Line"/>
            <p:cNvSpPr/>
            <p:nvPr/>
          </p:nvSpPr>
          <p:spPr>
            <a:xfrm>
              <a:off x="605736" y="4199327"/>
              <a:ext cx="118587" cy="41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4" name="Line"/>
            <p:cNvSpPr/>
            <p:nvPr/>
          </p:nvSpPr>
          <p:spPr>
            <a:xfrm>
              <a:off x="977631" y="3840584"/>
              <a:ext cx="143208" cy="498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6" h="21428" extrusionOk="0">
                  <a:moveTo>
                    <a:pt x="15882" y="8528"/>
                  </a:moveTo>
                  <a:cubicBezTo>
                    <a:pt x="18245" y="6628"/>
                    <a:pt x="20607" y="4728"/>
                    <a:pt x="20776" y="3278"/>
                  </a:cubicBezTo>
                  <a:cubicBezTo>
                    <a:pt x="20945" y="1828"/>
                    <a:pt x="18920" y="828"/>
                    <a:pt x="17064" y="328"/>
                  </a:cubicBezTo>
                  <a:cubicBezTo>
                    <a:pt x="15208" y="-172"/>
                    <a:pt x="13520" y="-172"/>
                    <a:pt x="10820" y="828"/>
                  </a:cubicBezTo>
                  <a:cubicBezTo>
                    <a:pt x="8120" y="1828"/>
                    <a:pt x="4408" y="3828"/>
                    <a:pt x="2214" y="6528"/>
                  </a:cubicBezTo>
                  <a:cubicBezTo>
                    <a:pt x="20" y="9228"/>
                    <a:pt x="-655" y="12628"/>
                    <a:pt x="695" y="15228"/>
                  </a:cubicBezTo>
                  <a:cubicBezTo>
                    <a:pt x="2045" y="17828"/>
                    <a:pt x="5420" y="19628"/>
                    <a:pt x="8795" y="214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5" name="Line"/>
            <p:cNvSpPr/>
            <p:nvPr/>
          </p:nvSpPr>
          <p:spPr>
            <a:xfrm>
              <a:off x="933591" y="4115619"/>
              <a:ext cx="258099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97" y="17100"/>
                    <a:pt x="7395" y="12600"/>
                    <a:pt x="10995" y="9000"/>
                  </a:cubicBezTo>
                  <a:cubicBezTo>
                    <a:pt x="14595" y="5400"/>
                    <a:pt x="18097" y="27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6" name="Line"/>
            <p:cNvSpPr/>
            <p:nvPr/>
          </p:nvSpPr>
          <p:spPr>
            <a:xfrm>
              <a:off x="1172838" y="3919942"/>
              <a:ext cx="444365" cy="392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07" extrusionOk="0">
                  <a:moveTo>
                    <a:pt x="4962" y="7177"/>
                  </a:moveTo>
                  <a:cubicBezTo>
                    <a:pt x="5187" y="5168"/>
                    <a:pt x="5413" y="3159"/>
                    <a:pt x="5300" y="1966"/>
                  </a:cubicBezTo>
                  <a:cubicBezTo>
                    <a:pt x="5187" y="773"/>
                    <a:pt x="4737" y="396"/>
                    <a:pt x="4231" y="145"/>
                  </a:cubicBezTo>
                  <a:cubicBezTo>
                    <a:pt x="3725" y="-106"/>
                    <a:pt x="3162" y="-232"/>
                    <a:pt x="2487" y="1526"/>
                  </a:cubicBezTo>
                  <a:cubicBezTo>
                    <a:pt x="1812" y="3284"/>
                    <a:pt x="1025" y="6926"/>
                    <a:pt x="1306" y="10254"/>
                  </a:cubicBezTo>
                  <a:cubicBezTo>
                    <a:pt x="1587" y="13582"/>
                    <a:pt x="2937" y="16596"/>
                    <a:pt x="3837" y="18354"/>
                  </a:cubicBezTo>
                  <a:cubicBezTo>
                    <a:pt x="4737" y="20112"/>
                    <a:pt x="5187" y="20615"/>
                    <a:pt x="5075" y="20740"/>
                  </a:cubicBezTo>
                  <a:cubicBezTo>
                    <a:pt x="4962" y="20866"/>
                    <a:pt x="4287" y="20615"/>
                    <a:pt x="3669" y="20363"/>
                  </a:cubicBezTo>
                  <a:cubicBezTo>
                    <a:pt x="3050" y="20112"/>
                    <a:pt x="2487" y="19861"/>
                    <a:pt x="1756" y="19421"/>
                  </a:cubicBezTo>
                  <a:cubicBezTo>
                    <a:pt x="1025" y="18982"/>
                    <a:pt x="125" y="18354"/>
                    <a:pt x="13" y="17915"/>
                  </a:cubicBezTo>
                  <a:cubicBezTo>
                    <a:pt x="-100" y="17475"/>
                    <a:pt x="575" y="17224"/>
                    <a:pt x="2094" y="17035"/>
                  </a:cubicBezTo>
                  <a:cubicBezTo>
                    <a:pt x="3612" y="16847"/>
                    <a:pt x="5975" y="16722"/>
                    <a:pt x="8225" y="16031"/>
                  </a:cubicBezTo>
                  <a:cubicBezTo>
                    <a:pt x="10475" y="15340"/>
                    <a:pt x="12612" y="14084"/>
                    <a:pt x="13906" y="13205"/>
                  </a:cubicBezTo>
                  <a:cubicBezTo>
                    <a:pt x="15200" y="12326"/>
                    <a:pt x="15650" y="11824"/>
                    <a:pt x="15987" y="11259"/>
                  </a:cubicBezTo>
                  <a:cubicBezTo>
                    <a:pt x="16325" y="10694"/>
                    <a:pt x="16550" y="10066"/>
                    <a:pt x="16381" y="9689"/>
                  </a:cubicBezTo>
                  <a:cubicBezTo>
                    <a:pt x="16212" y="9312"/>
                    <a:pt x="15650" y="9187"/>
                    <a:pt x="14862" y="9626"/>
                  </a:cubicBezTo>
                  <a:cubicBezTo>
                    <a:pt x="14075" y="10066"/>
                    <a:pt x="13062" y="11070"/>
                    <a:pt x="12275" y="12766"/>
                  </a:cubicBezTo>
                  <a:cubicBezTo>
                    <a:pt x="11487" y="14461"/>
                    <a:pt x="10925" y="16847"/>
                    <a:pt x="10700" y="18354"/>
                  </a:cubicBezTo>
                  <a:cubicBezTo>
                    <a:pt x="10475" y="19861"/>
                    <a:pt x="10587" y="20489"/>
                    <a:pt x="11431" y="20866"/>
                  </a:cubicBezTo>
                  <a:cubicBezTo>
                    <a:pt x="12275" y="21242"/>
                    <a:pt x="13850" y="21368"/>
                    <a:pt x="15650" y="20928"/>
                  </a:cubicBezTo>
                  <a:cubicBezTo>
                    <a:pt x="17450" y="20489"/>
                    <a:pt x="19475" y="19484"/>
                    <a:pt x="21500" y="184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7" name="Line"/>
            <p:cNvSpPr/>
            <p:nvPr/>
          </p:nvSpPr>
          <p:spPr>
            <a:xfrm>
              <a:off x="1756715" y="3892399"/>
              <a:ext cx="34879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4839"/>
                    <a:pt x="2880" y="9679"/>
                    <a:pt x="6480" y="13279"/>
                  </a:cubicBezTo>
                  <a:cubicBezTo>
                    <a:pt x="10080" y="16879"/>
                    <a:pt x="15840" y="1923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8" name="Line"/>
            <p:cNvSpPr/>
            <p:nvPr/>
          </p:nvSpPr>
          <p:spPr>
            <a:xfrm>
              <a:off x="1645105" y="3945879"/>
              <a:ext cx="355202" cy="358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478" extrusionOk="0">
                  <a:moveTo>
                    <a:pt x="0" y="15608"/>
                  </a:moveTo>
                  <a:cubicBezTo>
                    <a:pt x="3529" y="15190"/>
                    <a:pt x="7059" y="14772"/>
                    <a:pt x="10306" y="14354"/>
                  </a:cubicBezTo>
                  <a:cubicBezTo>
                    <a:pt x="13553" y="13935"/>
                    <a:pt x="16518" y="13517"/>
                    <a:pt x="18282" y="13099"/>
                  </a:cubicBezTo>
                  <a:cubicBezTo>
                    <a:pt x="20047" y="12681"/>
                    <a:pt x="20612" y="12263"/>
                    <a:pt x="20894" y="12472"/>
                  </a:cubicBezTo>
                  <a:cubicBezTo>
                    <a:pt x="21176" y="12681"/>
                    <a:pt x="21176" y="13517"/>
                    <a:pt x="21176" y="14911"/>
                  </a:cubicBezTo>
                  <a:cubicBezTo>
                    <a:pt x="21176" y="16305"/>
                    <a:pt x="21176" y="18255"/>
                    <a:pt x="21247" y="19579"/>
                  </a:cubicBezTo>
                  <a:cubicBezTo>
                    <a:pt x="21318" y="20903"/>
                    <a:pt x="21459" y="21600"/>
                    <a:pt x="21529" y="21461"/>
                  </a:cubicBezTo>
                  <a:cubicBezTo>
                    <a:pt x="21600" y="21321"/>
                    <a:pt x="21600" y="20346"/>
                    <a:pt x="21247" y="17350"/>
                  </a:cubicBezTo>
                  <a:cubicBezTo>
                    <a:pt x="20894" y="14354"/>
                    <a:pt x="20188" y="9337"/>
                    <a:pt x="19765" y="6341"/>
                  </a:cubicBezTo>
                  <a:cubicBezTo>
                    <a:pt x="19341" y="3345"/>
                    <a:pt x="19200" y="2369"/>
                    <a:pt x="19200" y="1533"/>
                  </a:cubicBezTo>
                  <a:cubicBezTo>
                    <a:pt x="19200" y="697"/>
                    <a:pt x="19341" y="0"/>
                    <a:pt x="19553" y="0"/>
                  </a:cubicBezTo>
                  <a:cubicBezTo>
                    <a:pt x="19765" y="0"/>
                    <a:pt x="20047" y="697"/>
                    <a:pt x="20259" y="1254"/>
                  </a:cubicBezTo>
                  <a:cubicBezTo>
                    <a:pt x="20471" y="1812"/>
                    <a:pt x="20612" y="2230"/>
                    <a:pt x="20753" y="26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9" name="Line"/>
            <p:cNvSpPr/>
            <p:nvPr/>
          </p:nvSpPr>
          <p:spPr>
            <a:xfrm>
              <a:off x="2070618" y="4080869"/>
              <a:ext cx="551075" cy="240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4309"/>
                  </a:moveTo>
                  <a:cubicBezTo>
                    <a:pt x="729" y="7600"/>
                    <a:pt x="1458" y="10892"/>
                    <a:pt x="1914" y="13052"/>
                  </a:cubicBezTo>
                  <a:cubicBezTo>
                    <a:pt x="2370" y="15212"/>
                    <a:pt x="2552" y="16240"/>
                    <a:pt x="2780" y="17166"/>
                  </a:cubicBezTo>
                  <a:cubicBezTo>
                    <a:pt x="3008" y="18092"/>
                    <a:pt x="3281" y="18914"/>
                    <a:pt x="3646" y="19120"/>
                  </a:cubicBezTo>
                  <a:cubicBezTo>
                    <a:pt x="4010" y="19326"/>
                    <a:pt x="4466" y="18914"/>
                    <a:pt x="5104" y="17269"/>
                  </a:cubicBezTo>
                  <a:cubicBezTo>
                    <a:pt x="5742" y="15623"/>
                    <a:pt x="6562" y="12743"/>
                    <a:pt x="7109" y="10892"/>
                  </a:cubicBezTo>
                  <a:cubicBezTo>
                    <a:pt x="7656" y="9040"/>
                    <a:pt x="7929" y="8217"/>
                    <a:pt x="8248" y="8217"/>
                  </a:cubicBezTo>
                  <a:cubicBezTo>
                    <a:pt x="8567" y="8217"/>
                    <a:pt x="8932" y="9040"/>
                    <a:pt x="9205" y="9966"/>
                  </a:cubicBezTo>
                  <a:cubicBezTo>
                    <a:pt x="9478" y="10892"/>
                    <a:pt x="9661" y="11920"/>
                    <a:pt x="9889" y="12846"/>
                  </a:cubicBezTo>
                  <a:cubicBezTo>
                    <a:pt x="10116" y="13772"/>
                    <a:pt x="10390" y="14594"/>
                    <a:pt x="10754" y="15006"/>
                  </a:cubicBezTo>
                  <a:cubicBezTo>
                    <a:pt x="11119" y="15417"/>
                    <a:pt x="11575" y="15417"/>
                    <a:pt x="12577" y="13977"/>
                  </a:cubicBezTo>
                  <a:cubicBezTo>
                    <a:pt x="13580" y="12537"/>
                    <a:pt x="15129" y="9657"/>
                    <a:pt x="16041" y="7497"/>
                  </a:cubicBezTo>
                  <a:cubicBezTo>
                    <a:pt x="16952" y="5337"/>
                    <a:pt x="17225" y="3897"/>
                    <a:pt x="17408" y="2663"/>
                  </a:cubicBezTo>
                  <a:cubicBezTo>
                    <a:pt x="17590" y="1429"/>
                    <a:pt x="17681" y="400"/>
                    <a:pt x="17499" y="92"/>
                  </a:cubicBezTo>
                  <a:cubicBezTo>
                    <a:pt x="17316" y="-217"/>
                    <a:pt x="16861" y="194"/>
                    <a:pt x="15949" y="2252"/>
                  </a:cubicBezTo>
                  <a:cubicBezTo>
                    <a:pt x="15038" y="4309"/>
                    <a:pt x="13671" y="8012"/>
                    <a:pt x="12805" y="10583"/>
                  </a:cubicBezTo>
                  <a:cubicBezTo>
                    <a:pt x="11939" y="13154"/>
                    <a:pt x="11575" y="14594"/>
                    <a:pt x="11392" y="15932"/>
                  </a:cubicBezTo>
                  <a:cubicBezTo>
                    <a:pt x="11210" y="17269"/>
                    <a:pt x="11210" y="18503"/>
                    <a:pt x="12349" y="19532"/>
                  </a:cubicBezTo>
                  <a:cubicBezTo>
                    <a:pt x="13489" y="20560"/>
                    <a:pt x="15767" y="21383"/>
                    <a:pt x="17499" y="21280"/>
                  </a:cubicBezTo>
                  <a:cubicBezTo>
                    <a:pt x="19230" y="21177"/>
                    <a:pt x="20415" y="20149"/>
                    <a:pt x="21600" y="191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10" name="Line"/>
            <p:cNvSpPr/>
            <p:nvPr/>
          </p:nvSpPr>
          <p:spPr>
            <a:xfrm>
              <a:off x="2747253" y="3794740"/>
              <a:ext cx="15296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0" y="0"/>
                  </a:moveTo>
                  <a:cubicBezTo>
                    <a:pt x="9257" y="2469"/>
                    <a:pt x="18514" y="4937"/>
                    <a:pt x="20057" y="8537"/>
                  </a:cubicBezTo>
                  <a:cubicBezTo>
                    <a:pt x="21600" y="12137"/>
                    <a:pt x="15429" y="16869"/>
                    <a:pt x="9257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11" name="Line"/>
            <p:cNvSpPr/>
            <p:nvPr/>
          </p:nvSpPr>
          <p:spPr>
            <a:xfrm>
              <a:off x="2858864" y="4359766"/>
              <a:ext cx="1395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535" name="Drawing"/>
          <p:cNvGrpSpPr/>
          <p:nvPr/>
        </p:nvGrpSpPr>
        <p:grpSpPr>
          <a:xfrm>
            <a:off x="4456863" y="7140445"/>
            <a:ext cx="3004153" cy="715972"/>
            <a:chOff x="-44450" y="-44450"/>
            <a:chExt cx="3004152" cy="715971"/>
          </a:xfrm>
        </p:grpSpPr>
        <p:pic>
          <p:nvPicPr>
            <p:cNvPr id="3513" name="Line Shape" descr="Line Shape"/>
            <p:cNvPicPr>
              <a:picLocks/>
            </p:cNvPicPr>
            <p:nvPr/>
          </p:nvPicPr>
          <p:blipFill>
            <a:blip r:embed="rId86"/>
            <a:stretch>
              <a:fillRect/>
            </a:stretch>
          </p:blipFill>
          <p:spPr>
            <a:xfrm>
              <a:off x="-44450" y="74695"/>
              <a:ext cx="429264" cy="596827"/>
            </a:xfrm>
            <a:prstGeom prst="rect">
              <a:avLst/>
            </a:prstGeom>
            <a:effectLst/>
          </p:spPr>
        </p:pic>
        <p:pic>
          <p:nvPicPr>
            <p:cNvPr id="3515" name="Line Shape" descr="Line Shape"/>
            <p:cNvPicPr>
              <a:picLocks/>
            </p:cNvPicPr>
            <p:nvPr/>
          </p:nvPicPr>
          <p:blipFill>
            <a:blip r:embed="rId87"/>
            <a:stretch>
              <a:fillRect/>
            </a:stretch>
          </p:blipFill>
          <p:spPr>
            <a:xfrm>
              <a:off x="369633" y="-23450"/>
              <a:ext cx="244229" cy="246989"/>
            </a:xfrm>
            <a:prstGeom prst="rect">
              <a:avLst/>
            </a:prstGeom>
            <a:effectLst/>
          </p:spPr>
        </p:pic>
        <p:pic>
          <p:nvPicPr>
            <p:cNvPr id="3517" name="Line Shape" descr="Line Shape"/>
            <p:cNvPicPr>
              <a:picLocks/>
            </p:cNvPicPr>
            <p:nvPr/>
          </p:nvPicPr>
          <p:blipFill>
            <a:blip r:embed="rId88"/>
            <a:stretch>
              <a:fillRect/>
            </a:stretch>
          </p:blipFill>
          <p:spPr>
            <a:xfrm>
              <a:off x="337064" y="-44450"/>
              <a:ext cx="347110" cy="674853"/>
            </a:xfrm>
            <a:prstGeom prst="rect">
              <a:avLst/>
            </a:prstGeom>
            <a:effectLst/>
          </p:spPr>
        </p:pic>
        <p:pic>
          <p:nvPicPr>
            <p:cNvPr id="3519" name="Line Shape" descr="Line Shape"/>
            <p:cNvPicPr>
              <a:picLocks/>
            </p:cNvPicPr>
            <p:nvPr/>
          </p:nvPicPr>
          <p:blipFill>
            <a:blip r:embed="rId89"/>
            <a:stretch>
              <a:fillRect/>
            </a:stretch>
          </p:blipFill>
          <p:spPr>
            <a:xfrm>
              <a:off x="450080" y="354296"/>
              <a:ext cx="239564" cy="252873"/>
            </a:xfrm>
            <a:prstGeom prst="rect">
              <a:avLst/>
            </a:prstGeom>
            <a:effectLst/>
          </p:spPr>
        </p:pic>
        <p:pic>
          <p:nvPicPr>
            <p:cNvPr id="3521" name="Line Shape" descr="Line Shape"/>
            <p:cNvPicPr>
              <a:picLocks/>
            </p:cNvPicPr>
            <p:nvPr/>
          </p:nvPicPr>
          <p:blipFill>
            <a:blip r:embed="rId90"/>
            <a:stretch>
              <a:fillRect/>
            </a:stretch>
          </p:blipFill>
          <p:spPr>
            <a:xfrm>
              <a:off x="930689" y="269453"/>
              <a:ext cx="130169" cy="327314"/>
            </a:xfrm>
            <a:prstGeom prst="rect">
              <a:avLst/>
            </a:prstGeom>
            <a:effectLst/>
          </p:spPr>
        </p:pic>
        <p:pic>
          <p:nvPicPr>
            <p:cNvPr id="3523" name="Line Shape" descr="Line Shape"/>
            <p:cNvPicPr>
              <a:picLocks/>
            </p:cNvPicPr>
            <p:nvPr/>
          </p:nvPicPr>
          <p:blipFill>
            <a:blip r:embed="rId91"/>
            <a:stretch>
              <a:fillRect/>
            </a:stretch>
          </p:blipFill>
          <p:spPr>
            <a:xfrm>
              <a:off x="944054" y="36525"/>
              <a:ext cx="277417" cy="363682"/>
            </a:xfrm>
            <a:prstGeom prst="rect">
              <a:avLst/>
            </a:prstGeom>
            <a:effectLst/>
          </p:spPr>
        </p:pic>
        <p:pic>
          <p:nvPicPr>
            <p:cNvPr id="3525" name="Line Shape" descr="Line Shape"/>
            <p:cNvPicPr>
              <a:picLocks/>
            </p:cNvPicPr>
            <p:nvPr/>
          </p:nvPicPr>
          <p:blipFill>
            <a:blip r:embed="rId92"/>
            <a:stretch>
              <a:fillRect/>
            </a:stretch>
          </p:blipFill>
          <p:spPr>
            <a:xfrm>
              <a:off x="1082955" y="114747"/>
              <a:ext cx="682950" cy="501705"/>
            </a:xfrm>
            <a:prstGeom prst="rect">
              <a:avLst/>
            </a:prstGeom>
            <a:effectLst/>
          </p:spPr>
        </p:pic>
        <p:pic>
          <p:nvPicPr>
            <p:cNvPr id="3527" name="Line Shape" descr="Line Shape"/>
            <p:cNvPicPr>
              <a:picLocks/>
            </p:cNvPicPr>
            <p:nvPr/>
          </p:nvPicPr>
          <p:blipFill>
            <a:blip r:embed="rId93"/>
            <a:stretch>
              <a:fillRect/>
            </a:stretch>
          </p:blipFill>
          <p:spPr>
            <a:xfrm>
              <a:off x="1670559" y="185745"/>
              <a:ext cx="332036" cy="330723"/>
            </a:xfrm>
            <a:prstGeom prst="rect">
              <a:avLst/>
            </a:prstGeom>
            <a:effectLst/>
          </p:spPr>
        </p:pic>
        <p:pic>
          <p:nvPicPr>
            <p:cNvPr id="3529" name="Line Shape" descr="Line Shape"/>
            <p:cNvPicPr>
              <a:picLocks/>
            </p:cNvPicPr>
            <p:nvPr/>
          </p:nvPicPr>
          <p:blipFill>
            <a:blip r:embed="rId94"/>
            <a:stretch>
              <a:fillRect/>
            </a:stretch>
          </p:blipFill>
          <p:spPr>
            <a:xfrm>
              <a:off x="1925372" y="219801"/>
              <a:ext cx="158989" cy="319919"/>
            </a:xfrm>
            <a:prstGeom prst="rect">
              <a:avLst/>
            </a:prstGeom>
            <a:effectLst/>
          </p:spPr>
        </p:pic>
        <p:pic>
          <p:nvPicPr>
            <p:cNvPr id="3531" name="Line Shape" descr="Line Shape"/>
            <p:cNvPicPr>
              <a:picLocks/>
            </p:cNvPicPr>
            <p:nvPr/>
          </p:nvPicPr>
          <p:blipFill>
            <a:blip r:embed="rId95"/>
            <a:stretch>
              <a:fillRect/>
            </a:stretch>
          </p:blipFill>
          <p:spPr>
            <a:xfrm>
              <a:off x="2012363" y="167423"/>
              <a:ext cx="439064" cy="399157"/>
            </a:xfrm>
            <a:prstGeom prst="rect">
              <a:avLst/>
            </a:prstGeom>
            <a:effectLst/>
          </p:spPr>
        </p:pic>
        <p:pic>
          <p:nvPicPr>
            <p:cNvPr id="3533" name="Line Shape" descr="Line Shape"/>
            <p:cNvPicPr>
              <a:picLocks/>
            </p:cNvPicPr>
            <p:nvPr/>
          </p:nvPicPr>
          <p:blipFill>
            <a:blip r:embed="rId96"/>
            <a:stretch>
              <a:fillRect/>
            </a:stretch>
          </p:blipFill>
          <p:spPr>
            <a:xfrm>
              <a:off x="2453157" y="150867"/>
              <a:ext cx="506546" cy="420432"/>
            </a:xfrm>
            <a:prstGeom prst="rect">
              <a:avLst/>
            </a:prstGeom>
            <a:effectLst/>
          </p:spPr>
        </p:pic>
      </p:grpSp>
      <p:grpSp>
        <p:nvGrpSpPr>
          <p:cNvPr id="3565" name="Drawing"/>
          <p:cNvGrpSpPr/>
          <p:nvPr/>
        </p:nvGrpSpPr>
        <p:grpSpPr>
          <a:xfrm>
            <a:off x="374358" y="166323"/>
            <a:ext cx="6771009" cy="1201992"/>
            <a:chOff x="0" y="0"/>
            <a:chExt cx="6771008" cy="1201990"/>
          </a:xfrm>
        </p:grpSpPr>
        <p:sp>
          <p:nvSpPr>
            <p:cNvPr id="3536" name="Line"/>
            <p:cNvSpPr/>
            <p:nvPr/>
          </p:nvSpPr>
          <p:spPr>
            <a:xfrm>
              <a:off x="149357" y="331632"/>
              <a:ext cx="245929" cy="183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308" extrusionOk="0">
                  <a:moveTo>
                    <a:pt x="4394" y="3240"/>
                  </a:moveTo>
                  <a:cubicBezTo>
                    <a:pt x="3385" y="1620"/>
                    <a:pt x="2375" y="0"/>
                    <a:pt x="1871" y="0"/>
                  </a:cubicBezTo>
                  <a:cubicBezTo>
                    <a:pt x="1366" y="0"/>
                    <a:pt x="1366" y="1620"/>
                    <a:pt x="1164" y="4725"/>
                  </a:cubicBezTo>
                  <a:cubicBezTo>
                    <a:pt x="962" y="7830"/>
                    <a:pt x="558" y="12420"/>
                    <a:pt x="256" y="15390"/>
                  </a:cubicBezTo>
                  <a:cubicBezTo>
                    <a:pt x="-47" y="18360"/>
                    <a:pt x="-249" y="19710"/>
                    <a:pt x="659" y="20520"/>
                  </a:cubicBezTo>
                  <a:cubicBezTo>
                    <a:pt x="1568" y="21330"/>
                    <a:pt x="3587" y="21600"/>
                    <a:pt x="7220" y="20925"/>
                  </a:cubicBezTo>
                  <a:cubicBezTo>
                    <a:pt x="10854" y="20250"/>
                    <a:pt x="16102" y="18630"/>
                    <a:pt x="21351" y="170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37" name="Line"/>
            <p:cNvSpPr/>
            <p:nvPr/>
          </p:nvSpPr>
          <p:spPr>
            <a:xfrm>
              <a:off x="381334" y="335371"/>
              <a:ext cx="55806" cy="463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7" extrusionOk="0">
                  <a:moveTo>
                    <a:pt x="0" y="1117"/>
                  </a:moveTo>
                  <a:cubicBezTo>
                    <a:pt x="900" y="472"/>
                    <a:pt x="1800" y="-173"/>
                    <a:pt x="3150" y="42"/>
                  </a:cubicBezTo>
                  <a:cubicBezTo>
                    <a:pt x="4500" y="257"/>
                    <a:pt x="6300" y="1331"/>
                    <a:pt x="8550" y="3588"/>
                  </a:cubicBezTo>
                  <a:cubicBezTo>
                    <a:pt x="10800" y="5845"/>
                    <a:pt x="13500" y="9284"/>
                    <a:pt x="15750" y="12454"/>
                  </a:cubicBezTo>
                  <a:cubicBezTo>
                    <a:pt x="18000" y="15624"/>
                    <a:pt x="19800" y="18526"/>
                    <a:pt x="21600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38" name="Line"/>
            <p:cNvSpPr/>
            <p:nvPr/>
          </p:nvSpPr>
          <p:spPr>
            <a:xfrm>
              <a:off x="597578" y="261876"/>
              <a:ext cx="37084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3" h="21600" extrusionOk="0">
                  <a:moveTo>
                    <a:pt x="3812" y="0"/>
                  </a:moveTo>
                  <a:cubicBezTo>
                    <a:pt x="8894" y="4659"/>
                    <a:pt x="13976" y="9318"/>
                    <a:pt x="17153" y="12282"/>
                  </a:cubicBezTo>
                  <a:cubicBezTo>
                    <a:pt x="20329" y="15247"/>
                    <a:pt x="21600" y="16518"/>
                    <a:pt x="18424" y="17788"/>
                  </a:cubicBezTo>
                  <a:cubicBezTo>
                    <a:pt x="15247" y="19059"/>
                    <a:pt x="7624" y="203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39" name="Line"/>
            <p:cNvSpPr/>
            <p:nvPr/>
          </p:nvSpPr>
          <p:spPr>
            <a:xfrm>
              <a:off x="541773" y="193215"/>
              <a:ext cx="418539" cy="396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1" extrusionOk="0">
                  <a:moveTo>
                    <a:pt x="0" y="17373"/>
                  </a:moveTo>
                  <a:cubicBezTo>
                    <a:pt x="1920" y="16615"/>
                    <a:pt x="3840" y="15857"/>
                    <a:pt x="5520" y="14025"/>
                  </a:cubicBezTo>
                  <a:cubicBezTo>
                    <a:pt x="7200" y="12194"/>
                    <a:pt x="8640" y="9288"/>
                    <a:pt x="9420" y="7015"/>
                  </a:cubicBezTo>
                  <a:cubicBezTo>
                    <a:pt x="10200" y="4741"/>
                    <a:pt x="10320" y="3099"/>
                    <a:pt x="10380" y="1899"/>
                  </a:cubicBezTo>
                  <a:cubicBezTo>
                    <a:pt x="10440" y="699"/>
                    <a:pt x="10440" y="-59"/>
                    <a:pt x="10560" y="4"/>
                  </a:cubicBezTo>
                  <a:cubicBezTo>
                    <a:pt x="10680" y="67"/>
                    <a:pt x="10920" y="952"/>
                    <a:pt x="10980" y="3415"/>
                  </a:cubicBezTo>
                  <a:cubicBezTo>
                    <a:pt x="11040" y="5878"/>
                    <a:pt x="10920" y="9920"/>
                    <a:pt x="10800" y="12509"/>
                  </a:cubicBezTo>
                  <a:cubicBezTo>
                    <a:pt x="10680" y="15099"/>
                    <a:pt x="10560" y="16236"/>
                    <a:pt x="10800" y="16552"/>
                  </a:cubicBezTo>
                  <a:cubicBezTo>
                    <a:pt x="11040" y="16867"/>
                    <a:pt x="11640" y="16362"/>
                    <a:pt x="12540" y="15352"/>
                  </a:cubicBezTo>
                  <a:cubicBezTo>
                    <a:pt x="13440" y="14341"/>
                    <a:pt x="14640" y="12825"/>
                    <a:pt x="15600" y="12004"/>
                  </a:cubicBezTo>
                  <a:cubicBezTo>
                    <a:pt x="16560" y="11183"/>
                    <a:pt x="17280" y="11057"/>
                    <a:pt x="18180" y="12067"/>
                  </a:cubicBezTo>
                  <a:cubicBezTo>
                    <a:pt x="19080" y="13078"/>
                    <a:pt x="20160" y="15225"/>
                    <a:pt x="20760" y="16994"/>
                  </a:cubicBezTo>
                  <a:cubicBezTo>
                    <a:pt x="21360" y="18762"/>
                    <a:pt x="21480" y="20152"/>
                    <a:pt x="21600" y="215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0" name="Line"/>
            <p:cNvSpPr/>
            <p:nvPr/>
          </p:nvSpPr>
          <p:spPr>
            <a:xfrm>
              <a:off x="1181678" y="278408"/>
              <a:ext cx="289339" cy="450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254" extrusionOk="0">
                  <a:moveTo>
                    <a:pt x="6258" y="2509"/>
                  </a:moveTo>
                  <a:cubicBezTo>
                    <a:pt x="6258" y="1852"/>
                    <a:pt x="6258" y="1194"/>
                    <a:pt x="5918" y="700"/>
                  </a:cubicBezTo>
                  <a:cubicBezTo>
                    <a:pt x="5578" y="207"/>
                    <a:pt x="4897" y="-122"/>
                    <a:pt x="4302" y="42"/>
                  </a:cubicBezTo>
                  <a:cubicBezTo>
                    <a:pt x="3707" y="207"/>
                    <a:pt x="3197" y="865"/>
                    <a:pt x="2431" y="3277"/>
                  </a:cubicBezTo>
                  <a:cubicBezTo>
                    <a:pt x="1666" y="5689"/>
                    <a:pt x="645" y="9856"/>
                    <a:pt x="220" y="13035"/>
                  </a:cubicBezTo>
                  <a:cubicBezTo>
                    <a:pt x="-205" y="16215"/>
                    <a:pt x="-35" y="18408"/>
                    <a:pt x="901" y="19724"/>
                  </a:cubicBezTo>
                  <a:cubicBezTo>
                    <a:pt x="1836" y="21039"/>
                    <a:pt x="3537" y="21478"/>
                    <a:pt x="6343" y="21149"/>
                  </a:cubicBezTo>
                  <a:cubicBezTo>
                    <a:pt x="9149" y="20820"/>
                    <a:pt x="13061" y="19724"/>
                    <a:pt x="15782" y="18024"/>
                  </a:cubicBezTo>
                  <a:cubicBezTo>
                    <a:pt x="18504" y="16325"/>
                    <a:pt x="20034" y="14022"/>
                    <a:pt x="20715" y="12597"/>
                  </a:cubicBezTo>
                  <a:cubicBezTo>
                    <a:pt x="21395" y="11171"/>
                    <a:pt x="21225" y="10623"/>
                    <a:pt x="20715" y="10294"/>
                  </a:cubicBezTo>
                  <a:cubicBezTo>
                    <a:pt x="20204" y="9965"/>
                    <a:pt x="19354" y="9856"/>
                    <a:pt x="17738" y="10130"/>
                  </a:cubicBezTo>
                  <a:cubicBezTo>
                    <a:pt x="16123" y="10404"/>
                    <a:pt x="13741" y="11062"/>
                    <a:pt x="12126" y="11610"/>
                  </a:cubicBezTo>
                  <a:cubicBezTo>
                    <a:pt x="10510" y="12158"/>
                    <a:pt x="9660" y="12597"/>
                    <a:pt x="9319" y="13090"/>
                  </a:cubicBezTo>
                  <a:cubicBezTo>
                    <a:pt x="8979" y="13584"/>
                    <a:pt x="9149" y="14132"/>
                    <a:pt x="9319" y="146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1" name="Line"/>
            <p:cNvSpPr/>
            <p:nvPr/>
          </p:nvSpPr>
          <p:spPr>
            <a:xfrm>
              <a:off x="1448605" y="471145"/>
              <a:ext cx="153464" cy="192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1" extrusionOk="0">
                  <a:moveTo>
                    <a:pt x="0" y="6099"/>
                  </a:moveTo>
                  <a:cubicBezTo>
                    <a:pt x="1636" y="6353"/>
                    <a:pt x="3273" y="6607"/>
                    <a:pt x="4091" y="7369"/>
                  </a:cubicBezTo>
                  <a:cubicBezTo>
                    <a:pt x="4909" y="8132"/>
                    <a:pt x="4909" y="9402"/>
                    <a:pt x="4909" y="10673"/>
                  </a:cubicBezTo>
                  <a:cubicBezTo>
                    <a:pt x="4909" y="11944"/>
                    <a:pt x="4909" y="13214"/>
                    <a:pt x="4745" y="15247"/>
                  </a:cubicBezTo>
                  <a:cubicBezTo>
                    <a:pt x="4582" y="17280"/>
                    <a:pt x="4255" y="20075"/>
                    <a:pt x="4418" y="20838"/>
                  </a:cubicBezTo>
                  <a:cubicBezTo>
                    <a:pt x="4582" y="21600"/>
                    <a:pt x="5236" y="20329"/>
                    <a:pt x="7364" y="16899"/>
                  </a:cubicBezTo>
                  <a:cubicBezTo>
                    <a:pt x="9491" y="13468"/>
                    <a:pt x="13091" y="7878"/>
                    <a:pt x="15709" y="4701"/>
                  </a:cubicBezTo>
                  <a:cubicBezTo>
                    <a:pt x="18327" y="1525"/>
                    <a:pt x="19964" y="76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2" name="Line"/>
            <p:cNvSpPr/>
            <p:nvPr/>
          </p:nvSpPr>
          <p:spPr>
            <a:xfrm>
              <a:off x="1643964" y="485096"/>
              <a:ext cx="181326" cy="184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476" extrusionOk="0">
                  <a:moveTo>
                    <a:pt x="8198" y="0"/>
                  </a:moveTo>
                  <a:cubicBezTo>
                    <a:pt x="5737" y="4320"/>
                    <a:pt x="3276" y="8640"/>
                    <a:pt x="1773" y="11610"/>
                  </a:cubicBezTo>
                  <a:cubicBezTo>
                    <a:pt x="269" y="14580"/>
                    <a:pt x="-278" y="16200"/>
                    <a:pt x="132" y="17145"/>
                  </a:cubicBezTo>
                  <a:cubicBezTo>
                    <a:pt x="542" y="18090"/>
                    <a:pt x="1909" y="18360"/>
                    <a:pt x="4644" y="17820"/>
                  </a:cubicBezTo>
                  <a:cubicBezTo>
                    <a:pt x="7378" y="17280"/>
                    <a:pt x="11479" y="15930"/>
                    <a:pt x="14213" y="15255"/>
                  </a:cubicBezTo>
                  <a:cubicBezTo>
                    <a:pt x="16947" y="14580"/>
                    <a:pt x="18314" y="14580"/>
                    <a:pt x="18998" y="15390"/>
                  </a:cubicBezTo>
                  <a:cubicBezTo>
                    <a:pt x="19681" y="16200"/>
                    <a:pt x="19681" y="17820"/>
                    <a:pt x="19135" y="19170"/>
                  </a:cubicBezTo>
                  <a:cubicBezTo>
                    <a:pt x="18588" y="20520"/>
                    <a:pt x="17494" y="21600"/>
                    <a:pt x="17084" y="21465"/>
                  </a:cubicBezTo>
                  <a:cubicBezTo>
                    <a:pt x="16674" y="21330"/>
                    <a:pt x="16947" y="19980"/>
                    <a:pt x="17768" y="17820"/>
                  </a:cubicBezTo>
                  <a:cubicBezTo>
                    <a:pt x="18588" y="15660"/>
                    <a:pt x="19955" y="12690"/>
                    <a:pt x="21322" y="97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3" name="Line"/>
            <p:cNvSpPr/>
            <p:nvPr/>
          </p:nvSpPr>
          <p:spPr>
            <a:xfrm>
              <a:off x="1940135" y="273502"/>
              <a:ext cx="352521" cy="430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392" extrusionOk="0">
                  <a:moveTo>
                    <a:pt x="3212" y="1155"/>
                  </a:moveTo>
                  <a:cubicBezTo>
                    <a:pt x="3497" y="578"/>
                    <a:pt x="3781" y="0"/>
                    <a:pt x="3994" y="0"/>
                  </a:cubicBezTo>
                  <a:cubicBezTo>
                    <a:pt x="4207" y="0"/>
                    <a:pt x="4349" y="578"/>
                    <a:pt x="4562" y="2541"/>
                  </a:cubicBezTo>
                  <a:cubicBezTo>
                    <a:pt x="4776" y="4505"/>
                    <a:pt x="5060" y="7855"/>
                    <a:pt x="5344" y="10222"/>
                  </a:cubicBezTo>
                  <a:cubicBezTo>
                    <a:pt x="5628" y="12590"/>
                    <a:pt x="5912" y="13976"/>
                    <a:pt x="6268" y="15132"/>
                  </a:cubicBezTo>
                  <a:cubicBezTo>
                    <a:pt x="6623" y="16287"/>
                    <a:pt x="7049" y="17211"/>
                    <a:pt x="6836" y="17384"/>
                  </a:cubicBezTo>
                  <a:cubicBezTo>
                    <a:pt x="6623" y="17557"/>
                    <a:pt x="5770" y="16980"/>
                    <a:pt x="4989" y="16633"/>
                  </a:cubicBezTo>
                  <a:cubicBezTo>
                    <a:pt x="4207" y="16287"/>
                    <a:pt x="3497" y="16171"/>
                    <a:pt x="2786" y="16229"/>
                  </a:cubicBezTo>
                  <a:cubicBezTo>
                    <a:pt x="2076" y="16287"/>
                    <a:pt x="1365" y="16518"/>
                    <a:pt x="868" y="16922"/>
                  </a:cubicBezTo>
                  <a:cubicBezTo>
                    <a:pt x="370" y="17326"/>
                    <a:pt x="86" y="17904"/>
                    <a:pt x="15" y="18597"/>
                  </a:cubicBezTo>
                  <a:cubicBezTo>
                    <a:pt x="-56" y="19290"/>
                    <a:pt x="86" y="20098"/>
                    <a:pt x="1152" y="20676"/>
                  </a:cubicBezTo>
                  <a:cubicBezTo>
                    <a:pt x="2218" y="21253"/>
                    <a:pt x="4207" y="21600"/>
                    <a:pt x="6410" y="21253"/>
                  </a:cubicBezTo>
                  <a:cubicBezTo>
                    <a:pt x="8612" y="20907"/>
                    <a:pt x="11028" y="19867"/>
                    <a:pt x="12449" y="18943"/>
                  </a:cubicBezTo>
                  <a:cubicBezTo>
                    <a:pt x="13870" y="18019"/>
                    <a:pt x="14297" y="17211"/>
                    <a:pt x="14581" y="16344"/>
                  </a:cubicBezTo>
                  <a:cubicBezTo>
                    <a:pt x="14865" y="15478"/>
                    <a:pt x="15007" y="14554"/>
                    <a:pt x="14652" y="14323"/>
                  </a:cubicBezTo>
                  <a:cubicBezTo>
                    <a:pt x="14297" y="14092"/>
                    <a:pt x="13444" y="14554"/>
                    <a:pt x="12662" y="15594"/>
                  </a:cubicBezTo>
                  <a:cubicBezTo>
                    <a:pt x="11881" y="16633"/>
                    <a:pt x="11170" y="18250"/>
                    <a:pt x="10957" y="19348"/>
                  </a:cubicBezTo>
                  <a:cubicBezTo>
                    <a:pt x="10744" y="20445"/>
                    <a:pt x="11028" y="21022"/>
                    <a:pt x="12876" y="21196"/>
                  </a:cubicBezTo>
                  <a:cubicBezTo>
                    <a:pt x="14723" y="21369"/>
                    <a:pt x="18133" y="21138"/>
                    <a:pt x="21544" y="209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4" name="Line"/>
            <p:cNvSpPr/>
            <p:nvPr/>
          </p:nvSpPr>
          <p:spPr>
            <a:xfrm>
              <a:off x="2599281" y="202444"/>
              <a:ext cx="265377" cy="445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2" h="21224" extrusionOk="0">
                  <a:moveTo>
                    <a:pt x="5611" y="11471"/>
                  </a:moveTo>
                  <a:cubicBezTo>
                    <a:pt x="4680" y="11692"/>
                    <a:pt x="3749" y="11914"/>
                    <a:pt x="3376" y="12966"/>
                  </a:cubicBezTo>
                  <a:cubicBezTo>
                    <a:pt x="3004" y="14018"/>
                    <a:pt x="3190" y="15902"/>
                    <a:pt x="3283" y="17120"/>
                  </a:cubicBezTo>
                  <a:cubicBezTo>
                    <a:pt x="3376" y="18338"/>
                    <a:pt x="3376" y="18892"/>
                    <a:pt x="3469" y="19502"/>
                  </a:cubicBezTo>
                  <a:cubicBezTo>
                    <a:pt x="3562" y="20111"/>
                    <a:pt x="3749" y="20775"/>
                    <a:pt x="3749" y="20831"/>
                  </a:cubicBezTo>
                  <a:cubicBezTo>
                    <a:pt x="3749" y="20886"/>
                    <a:pt x="3562" y="20332"/>
                    <a:pt x="3469" y="17729"/>
                  </a:cubicBezTo>
                  <a:cubicBezTo>
                    <a:pt x="3376" y="15126"/>
                    <a:pt x="3376" y="10474"/>
                    <a:pt x="3935" y="7151"/>
                  </a:cubicBezTo>
                  <a:cubicBezTo>
                    <a:pt x="4493" y="3828"/>
                    <a:pt x="5611" y="1834"/>
                    <a:pt x="7659" y="837"/>
                  </a:cubicBezTo>
                  <a:cubicBezTo>
                    <a:pt x="9707" y="-160"/>
                    <a:pt x="12686" y="-160"/>
                    <a:pt x="14828" y="283"/>
                  </a:cubicBezTo>
                  <a:cubicBezTo>
                    <a:pt x="16969" y="726"/>
                    <a:pt x="18273" y="1612"/>
                    <a:pt x="18180" y="3108"/>
                  </a:cubicBezTo>
                  <a:cubicBezTo>
                    <a:pt x="18086" y="4603"/>
                    <a:pt x="16597" y="6708"/>
                    <a:pt x="14083" y="8702"/>
                  </a:cubicBezTo>
                  <a:cubicBezTo>
                    <a:pt x="11569" y="10695"/>
                    <a:pt x="8031" y="12578"/>
                    <a:pt x="5424" y="14295"/>
                  </a:cubicBezTo>
                  <a:cubicBezTo>
                    <a:pt x="2818" y="16012"/>
                    <a:pt x="1142" y="17563"/>
                    <a:pt x="397" y="18615"/>
                  </a:cubicBezTo>
                  <a:cubicBezTo>
                    <a:pt x="-348" y="19668"/>
                    <a:pt x="-162" y="20222"/>
                    <a:pt x="1980" y="20665"/>
                  </a:cubicBezTo>
                  <a:cubicBezTo>
                    <a:pt x="4121" y="21108"/>
                    <a:pt x="8218" y="21440"/>
                    <a:pt x="11755" y="21052"/>
                  </a:cubicBezTo>
                  <a:cubicBezTo>
                    <a:pt x="15293" y="20665"/>
                    <a:pt x="18273" y="19557"/>
                    <a:pt x="21252" y="18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5" name="Line"/>
            <p:cNvSpPr/>
            <p:nvPr/>
          </p:nvSpPr>
          <p:spPr>
            <a:xfrm>
              <a:off x="2864657" y="429141"/>
              <a:ext cx="188343" cy="224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6" extrusionOk="0">
                  <a:moveTo>
                    <a:pt x="0" y="15069"/>
                  </a:moveTo>
                  <a:cubicBezTo>
                    <a:pt x="4000" y="13760"/>
                    <a:pt x="8000" y="12451"/>
                    <a:pt x="11067" y="10814"/>
                  </a:cubicBezTo>
                  <a:cubicBezTo>
                    <a:pt x="14133" y="9178"/>
                    <a:pt x="16267" y="7214"/>
                    <a:pt x="17600" y="5360"/>
                  </a:cubicBezTo>
                  <a:cubicBezTo>
                    <a:pt x="18933" y="3505"/>
                    <a:pt x="19467" y="1760"/>
                    <a:pt x="18933" y="778"/>
                  </a:cubicBezTo>
                  <a:cubicBezTo>
                    <a:pt x="18400" y="-204"/>
                    <a:pt x="16800" y="-422"/>
                    <a:pt x="14533" y="1105"/>
                  </a:cubicBezTo>
                  <a:cubicBezTo>
                    <a:pt x="12267" y="2633"/>
                    <a:pt x="9333" y="5905"/>
                    <a:pt x="7467" y="9287"/>
                  </a:cubicBezTo>
                  <a:cubicBezTo>
                    <a:pt x="5600" y="12669"/>
                    <a:pt x="4800" y="16160"/>
                    <a:pt x="6533" y="18233"/>
                  </a:cubicBezTo>
                  <a:cubicBezTo>
                    <a:pt x="8267" y="20305"/>
                    <a:pt x="12533" y="20960"/>
                    <a:pt x="15467" y="21069"/>
                  </a:cubicBezTo>
                  <a:cubicBezTo>
                    <a:pt x="18400" y="21178"/>
                    <a:pt x="20000" y="20742"/>
                    <a:pt x="21600" y="203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6" name="Line"/>
            <p:cNvSpPr/>
            <p:nvPr/>
          </p:nvSpPr>
          <p:spPr>
            <a:xfrm>
              <a:off x="3089551" y="468643"/>
              <a:ext cx="277352" cy="214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0727" extrusionOk="0">
                  <a:moveTo>
                    <a:pt x="9590" y="917"/>
                  </a:moveTo>
                  <a:cubicBezTo>
                    <a:pt x="8870" y="242"/>
                    <a:pt x="8150" y="-433"/>
                    <a:pt x="6890" y="355"/>
                  </a:cubicBezTo>
                  <a:cubicBezTo>
                    <a:pt x="5630" y="1142"/>
                    <a:pt x="3830" y="3392"/>
                    <a:pt x="2570" y="6317"/>
                  </a:cubicBezTo>
                  <a:cubicBezTo>
                    <a:pt x="1310" y="9242"/>
                    <a:pt x="590" y="12842"/>
                    <a:pt x="230" y="15204"/>
                  </a:cubicBezTo>
                  <a:cubicBezTo>
                    <a:pt x="-130" y="17567"/>
                    <a:pt x="-130" y="18692"/>
                    <a:pt x="680" y="19592"/>
                  </a:cubicBezTo>
                  <a:cubicBezTo>
                    <a:pt x="1490" y="20492"/>
                    <a:pt x="3110" y="21167"/>
                    <a:pt x="4640" y="20379"/>
                  </a:cubicBezTo>
                  <a:cubicBezTo>
                    <a:pt x="6170" y="19592"/>
                    <a:pt x="7610" y="17342"/>
                    <a:pt x="8690" y="15092"/>
                  </a:cubicBezTo>
                  <a:cubicBezTo>
                    <a:pt x="9770" y="12842"/>
                    <a:pt x="10490" y="10592"/>
                    <a:pt x="10760" y="10254"/>
                  </a:cubicBezTo>
                  <a:cubicBezTo>
                    <a:pt x="11030" y="9917"/>
                    <a:pt x="10850" y="11492"/>
                    <a:pt x="10670" y="12954"/>
                  </a:cubicBezTo>
                  <a:cubicBezTo>
                    <a:pt x="10490" y="14417"/>
                    <a:pt x="10310" y="15767"/>
                    <a:pt x="10670" y="16217"/>
                  </a:cubicBezTo>
                  <a:cubicBezTo>
                    <a:pt x="11030" y="16667"/>
                    <a:pt x="11930" y="16217"/>
                    <a:pt x="13820" y="14192"/>
                  </a:cubicBezTo>
                  <a:cubicBezTo>
                    <a:pt x="15710" y="12167"/>
                    <a:pt x="18590" y="8567"/>
                    <a:pt x="21470" y="49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7" name="Line"/>
            <p:cNvSpPr/>
            <p:nvPr/>
          </p:nvSpPr>
          <p:spPr>
            <a:xfrm>
              <a:off x="3332547" y="274588"/>
              <a:ext cx="250600" cy="389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419" extrusionOk="0">
                  <a:moveTo>
                    <a:pt x="11251" y="1602"/>
                  </a:moveTo>
                  <a:cubicBezTo>
                    <a:pt x="12043" y="835"/>
                    <a:pt x="12836" y="68"/>
                    <a:pt x="13529" y="4"/>
                  </a:cubicBezTo>
                  <a:cubicBezTo>
                    <a:pt x="14223" y="-60"/>
                    <a:pt x="14818" y="579"/>
                    <a:pt x="15115" y="3199"/>
                  </a:cubicBezTo>
                  <a:cubicBezTo>
                    <a:pt x="15412" y="5819"/>
                    <a:pt x="15412" y="10420"/>
                    <a:pt x="15313" y="13041"/>
                  </a:cubicBezTo>
                  <a:cubicBezTo>
                    <a:pt x="15214" y="15661"/>
                    <a:pt x="15016" y="16300"/>
                    <a:pt x="14917" y="17067"/>
                  </a:cubicBezTo>
                  <a:cubicBezTo>
                    <a:pt x="14818" y="17833"/>
                    <a:pt x="14818" y="18728"/>
                    <a:pt x="14421" y="18984"/>
                  </a:cubicBezTo>
                  <a:cubicBezTo>
                    <a:pt x="14025" y="19239"/>
                    <a:pt x="13232" y="18856"/>
                    <a:pt x="11746" y="18281"/>
                  </a:cubicBezTo>
                  <a:cubicBezTo>
                    <a:pt x="10260" y="17706"/>
                    <a:pt x="8080" y="16939"/>
                    <a:pt x="6495" y="16683"/>
                  </a:cubicBezTo>
                  <a:cubicBezTo>
                    <a:pt x="4909" y="16428"/>
                    <a:pt x="3918" y="16683"/>
                    <a:pt x="2829" y="17258"/>
                  </a:cubicBezTo>
                  <a:cubicBezTo>
                    <a:pt x="1739" y="17833"/>
                    <a:pt x="550" y="18728"/>
                    <a:pt x="153" y="19495"/>
                  </a:cubicBezTo>
                  <a:cubicBezTo>
                    <a:pt x="-243" y="20262"/>
                    <a:pt x="153" y="20901"/>
                    <a:pt x="1045" y="21220"/>
                  </a:cubicBezTo>
                  <a:cubicBezTo>
                    <a:pt x="1937" y="21540"/>
                    <a:pt x="3324" y="21540"/>
                    <a:pt x="6792" y="20709"/>
                  </a:cubicBezTo>
                  <a:cubicBezTo>
                    <a:pt x="10260" y="19878"/>
                    <a:pt x="15808" y="18217"/>
                    <a:pt x="21357" y="165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8" name="Line"/>
            <p:cNvSpPr/>
            <p:nvPr/>
          </p:nvSpPr>
          <p:spPr>
            <a:xfrm>
              <a:off x="3655228" y="499047"/>
              <a:ext cx="11627" cy="116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5184"/>
                    <a:pt x="12960" y="10368"/>
                    <a:pt x="8640" y="14472"/>
                  </a:cubicBezTo>
                  <a:cubicBezTo>
                    <a:pt x="4320" y="18576"/>
                    <a:pt x="0" y="21600"/>
                    <a:pt x="0" y="21600"/>
                  </a:cubicBezTo>
                  <a:cubicBezTo>
                    <a:pt x="0" y="21600"/>
                    <a:pt x="4320" y="18576"/>
                    <a:pt x="8640" y="155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9" name="Line"/>
            <p:cNvSpPr/>
            <p:nvPr/>
          </p:nvSpPr>
          <p:spPr>
            <a:xfrm>
              <a:off x="3638951" y="296754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0" name="Line"/>
            <p:cNvSpPr/>
            <p:nvPr/>
          </p:nvSpPr>
          <p:spPr>
            <a:xfrm>
              <a:off x="3754736" y="479216"/>
              <a:ext cx="253925" cy="150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179" extrusionOk="0">
                  <a:moveTo>
                    <a:pt x="2593" y="1810"/>
                  </a:moveTo>
                  <a:cubicBezTo>
                    <a:pt x="1808" y="7046"/>
                    <a:pt x="1022" y="12282"/>
                    <a:pt x="531" y="15719"/>
                  </a:cubicBezTo>
                  <a:cubicBezTo>
                    <a:pt x="40" y="19155"/>
                    <a:pt x="-156" y="20791"/>
                    <a:pt x="139" y="21119"/>
                  </a:cubicBezTo>
                  <a:cubicBezTo>
                    <a:pt x="433" y="21446"/>
                    <a:pt x="1219" y="20464"/>
                    <a:pt x="2397" y="17519"/>
                  </a:cubicBezTo>
                  <a:cubicBezTo>
                    <a:pt x="3575" y="14573"/>
                    <a:pt x="5146" y="9664"/>
                    <a:pt x="6422" y="6064"/>
                  </a:cubicBezTo>
                  <a:cubicBezTo>
                    <a:pt x="7699" y="2464"/>
                    <a:pt x="8680" y="173"/>
                    <a:pt x="9957" y="10"/>
                  </a:cubicBezTo>
                  <a:cubicBezTo>
                    <a:pt x="11233" y="-154"/>
                    <a:pt x="12804" y="1810"/>
                    <a:pt x="13786" y="4755"/>
                  </a:cubicBezTo>
                  <a:cubicBezTo>
                    <a:pt x="14768" y="7701"/>
                    <a:pt x="15160" y="11628"/>
                    <a:pt x="15749" y="14246"/>
                  </a:cubicBezTo>
                  <a:cubicBezTo>
                    <a:pt x="16339" y="16864"/>
                    <a:pt x="17124" y="18173"/>
                    <a:pt x="18106" y="18501"/>
                  </a:cubicBezTo>
                  <a:cubicBezTo>
                    <a:pt x="19088" y="18828"/>
                    <a:pt x="20266" y="18173"/>
                    <a:pt x="21444" y="17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1" name="Line"/>
            <p:cNvSpPr/>
            <p:nvPr/>
          </p:nvSpPr>
          <p:spPr>
            <a:xfrm>
              <a:off x="3736610" y="457194"/>
              <a:ext cx="405027" cy="458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511" extrusionOk="0">
                  <a:moveTo>
                    <a:pt x="17110" y="0"/>
                  </a:moveTo>
                  <a:cubicBezTo>
                    <a:pt x="15290" y="1855"/>
                    <a:pt x="13470" y="3709"/>
                    <a:pt x="12378" y="4964"/>
                  </a:cubicBezTo>
                  <a:cubicBezTo>
                    <a:pt x="11285" y="6218"/>
                    <a:pt x="10921" y="6873"/>
                    <a:pt x="11103" y="7091"/>
                  </a:cubicBezTo>
                  <a:cubicBezTo>
                    <a:pt x="11285" y="7309"/>
                    <a:pt x="12013" y="7091"/>
                    <a:pt x="12984" y="6709"/>
                  </a:cubicBezTo>
                  <a:cubicBezTo>
                    <a:pt x="13955" y="6327"/>
                    <a:pt x="15169" y="5782"/>
                    <a:pt x="16443" y="5782"/>
                  </a:cubicBezTo>
                  <a:cubicBezTo>
                    <a:pt x="17717" y="5782"/>
                    <a:pt x="19052" y="6327"/>
                    <a:pt x="20022" y="7909"/>
                  </a:cubicBezTo>
                  <a:cubicBezTo>
                    <a:pt x="20993" y="9491"/>
                    <a:pt x="21600" y="12109"/>
                    <a:pt x="20690" y="14455"/>
                  </a:cubicBezTo>
                  <a:cubicBezTo>
                    <a:pt x="19780" y="16800"/>
                    <a:pt x="17353" y="18873"/>
                    <a:pt x="14319" y="20073"/>
                  </a:cubicBezTo>
                  <a:cubicBezTo>
                    <a:pt x="11285" y="21273"/>
                    <a:pt x="7645" y="21600"/>
                    <a:pt x="5157" y="21491"/>
                  </a:cubicBezTo>
                  <a:cubicBezTo>
                    <a:pt x="2670" y="21382"/>
                    <a:pt x="1335" y="20836"/>
                    <a:pt x="0" y="202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2" name="Line"/>
            <p:cNvSpPr/>
            <p:nvPr/>
          </p:nvSpPr>
          <p:spPr>
            <a:xfrm>
              <a:off x="4489978" y="296754"/>
              <a:ext cx="62781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800"/>
                  </a:moveTo>
                  <a:cubicBezTo>
                    <a:pt x="20800" y="900"/>
                    <a:pt x="20000" y="0"/>
                    <a:pt x="18400" y="0"/>
                  </a:cubicBezTo>
                  <a:cubicBezTo>
                    <a:pt x="16800" y="0"/>
                    <a:pt x="14400" y="900"/>
                    <a:pt x="12400" y="3750"/>
                  </a:cubicBezTo>
                  <a:cubicBezTo>
                    <a:pt x="10400" y="6600"/>
                    <a:pt x="8800" y="11400"/>
                    <a:pt x="6800" y="14700"/>
                  </a:cubicBezTo>
                  <a:cubicBezTo>
                    <a:pt x="4800" y="18000"/>
                    <a:pt x="2400" y="19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3" name="Line"/>
            <p:cNvSpPr/>
            <p:nvPr/>
          </p:nvSpPr>
          <p:spPr>
            <a:xfrm>
              <a:off x="4350465" y="185144"/>
              <a:ext cx="341807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7" y="17280"/>
                    <a:pt x="7053" y="12960"/>
                    <a:pt x="10653" y="9360"/>
                  </a:cubicBezTo>
                  <a:cubicBezTo>
                    <a:pt x="14253" y="5760"/>
                    <a:pt x="17927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4" name="Line"/>
            <p:cNvSpPr/>
            <p:nvPr/>
          </p:nvSpPr>
          <p:spPr>
            <a:xfrm>
              <a:off x="4658982" y="408466"/>
              <a:ext cx="186754" cy="223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92" extrusionOk="0">
                  <a:moveTo>
                    <a:pt x="618" y="10463"/>
                  </a:moveTo>
                  <a:cubicBezTo>
                    <a:pt x="4618" y="8717"/>
                    <a:pt x="8618" y="6972"/>
                    <a:pt x="11018" y="5663"/>
                  </a:cubicBezTo>
                  <a:cubicBezTo>
                    <a:pt x="13418" y="4354"/>
                    <a:pt x="14218" y="3481"/>
                    <a:pt x="14751" y="2499"/>
                  </a:cubicBezTo>
                  <a:cubicBezTo>
                    <a:pt x="15285" y="1517"/>
                    <a:pt x="15551" y="427"/>
                    <a:pt x="15018" y="99"/>
                  </a:cubicBezTo>
                  <a:cubicBezTo>
                    <a:pt x="14485" y="-228"/>
                    <a:pt x="13151" y="208"/>
                    <a:pt x="11151" y="2063"/>
                  </a:cubicBezTo>
                  <a:cubicBezTo>
                    <a:pt x="9151" y="3917"/>
                    <a:pt x="6485" y="7190"/>
                    <a:pt x="4485" y="9917"/>
                  </a:cubicBezTo>
                  <a:cubicBezTo>
                    <a:pt x="2485" y="12645"/>
                    <a:pt x="1151" y="14827"/>
                    <a:pt x="485" y="16572"/>
                  </a:cubicBezTo>
                  <a:cubicBezTo>
                    <a:pt x="-182" y="18317"/>
                    <a:pt x="-182" y="19627"/>
                    <a:pt x="618" y="20390"/>
                  </a:cubicBezTo>
                  <a:cubicBezTo>
                    <a:pt x="1418" y="21154"/>
                    <a:pt x="3018" y="21372"/>
                    <a:pt x="6618" y="19954"/>
                  </a:cubicBezTo>
                  <a:cubicBezTo>
                    <a:pt x="10218" y="18536"/>
                    <a:pt x="15818" y="15481"/>
                    <a:pt x="21418" y="12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5" name="Line"/>
            <p:cNvSpPr/>
            <p:nvPr/>
          </p:nvSpPr>
          <p:spPr>
            <a:xfrm>
              <a:off x="4820454" y="457194"/>
              <a:ext cx="192921" cy="1910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9" h="21382" extrusionOk="0">
                  <a:moveTo>
                    <a:pt x="11019" y="0"/>
                  </a:moveTo>
                  <a:cubicBezTo>
                    <a:pt x="7754" y="2602"/>
                    <a:pt x="4489" y="5205"/>
                    <a:pt x="2480" y="7157"/>
                  </a:cubicBezTo>
                  <a:cubicBezTo>
                    <a:pt x="470" y="9108"/>
                    <a:pt x="-283" y="10410"/>
                    <a:pt x="94" y="11190"/>
                  </a:cubicBezTo>
                  <a:cubicBezTo>
                    <a:pt x="470" y="11971"/>
                    <a:pt x="1977" y="12231"/>
                    <a:pt x="4991" y="12231"/>
                  </a:cubicBezTo>
                  <a:cubicBezTo>
                    <a:pt x="8005" y="12231"/>
                    <a:pt x="12526" y="11971"/>
                    <a:pt x="15415" y="12361"/>
                  </a:cubicBezTo>
                  <a:cubicBezTo>
                    <a:pt x="18303" y="12752"/>
                    <a:pt x="19559" y="13793"/>
                    <a:pt x="20312" y="14964"/>
                  </a:cubicBezTo>
                  <a:cubicBezTo>
                    <a:pt x="21066" y="16135"/>
                    <a:pt x="21317" y="17436"/>
                    <a:pt x="18931" y="18607"/>
                  </a:cubicBezTo>
                  <a:cubicBezTo>
                    <a:pt x="16545" y="19778"/>
                    <a:pt x="11522" y="20819"/>
                    <a:pt x="8257" y="21210"/>
                  </a:cubicBezTo>
                  <a:cubicBezTo>
                    <a:pt x="4991" y="21600"/>
                    <a:pt x="3484" y="21340"/>
                    <a:pt x="2731" y="20299"/>
                  </a:cubicBezTo>
                  <a:cubicBezTo>
                    <a:pt x="1977" y="19258"/>
                    <a:pt x="1977" y="17436"/>
                    <a:pt x="1977" y="156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6" name="Line"/>
            <p:cNvSpPr/>
            <p:nvPr/>
          </p:nvSpPr>
          <p:spPr>
            <a:xfrm>
              <a:off x="5041052" y="275827"/>
              <a:ext cx="1529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9257" y="0"/>
                  </a:moveTo>
                  <a:cubicBezTo>
                    <a:pt x="15429" y="3046"/>
                    <a:pt x="21600" y="6092"/>
                    <a:pt x="20057" y="9692"/>
                  </a:cubicBezTo>
                  <a:cubicBezTo>
                    <a:pt x="18514" y="13292"/>
                    <a:pt x="9257" y="174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7" name="Line"/>
            <p:cNvSpPr/>
            <p:nvPr/>
          </p:nvSpPr>
          <p:spPr>
            <a:xfrm>
              <a:off x="4985248" y="457194"/>
              <a:ext cx="21624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8" name="Line"/>
            <p:cNvSpPr/>
            <p:nvPr/>
          </p:nvSpPr>
          <p:spPr>
            <a:xfrm>
              <a:off x="5334029" y="303730"/>
              <a:ext cx="244148" cy="325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1" extrusionOk="0">
                  <a:moveTo>
                    <a:pt x="21600" y="0"/>
                  </a:moveTo>
                  <a:cubicBezTo>
                    <a:pt x="19543" y="153"/>
                    <a:pt x="17486" y="306"/>
                    <a:pt x="14606" y="1991"/>
                  </a:cubicBezTo>
                  <a:cubicBezTo>
                    <a:pt x="11726" y="3677"/>
                    <a:pt x="8023" y="6894"/>
                    <a:pt x="5760" y="8885"/>
                  </a:cubicBezTo>
                  <a:cubicBezTo>
                    <a:pt x="3497" y="10877"/>
                    <a:pt x="2674" y="11643"/>
                    <a:pt x="2160" y="12562"/>
                  </a:cubicBezTo>
                  <a:cubicBezTo>
                    <a:pt x="1646" y="13481"/>
                    <a:pt x="1440" y="14553"/>
                    <a:pt x="1954" y="15089"/>
                  </a:cubicBezTo>
                  <a:cubicBezTo>
                    <a:pt x="2469" y="15626"/>
                    <a:pt x="3703" y="15626"/>
                    <a:pt x="6686" y="15626"/>
                  </a:cubicBezTo>
                  <a:cubicBezTo>
                    <a:pt x="9669" y="15626"/>
                    <a:pt x="14400" y="15626"/>
                    <a:pt x="17177" y="15855"/>
                  </a:cubicBezTo>
                  <a:cubicBezTo>
                    <a:pt x="19954" y="16085"/>
                    <a:pt x="20777" y="16545"/>
                    <a:pt x="21189" y="17157"/>
                  </a:cubicBezTo>
                  <a:cubicBezTo>
                    <a:pt x="21600" y="17770"/>
                    <a:pt x="21600" y="18536"/>
                    <a:pt x="19954" y="19379"/>
                  </a:cubicBezTo>
                  <a:cubicBezTo>
                    <a:pt x="18309" y="20221"/>
                    <a:pt x="15017" y="21140"/>
                    <a:pt x="11417" y="21370"/>
                  </a:cubicBezTo>
                  <a:cubicBezTo>
                    <a:pt x="7817" y="21600"/>
                    <a:pt x="3909" y="21140"/>
                    <a:pt x="0" y="206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9" name="Line"/>
            <p:cNvSpPr/>
            <p:nvPr/>
          </p:nvSpPr>
          <p:spPr>
            <a:xfrm>
              <a:off x="5579764" y="471145"/>
              <a:ext cx="422044" cy="221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390" extrusionOk="0">
                  <a:moveTo>
                    <a:pt x="3106" y="0"/>
                  </a:moveTo>
                  <a:cubicBezTo>
                    <a:pt x="2752" y="2700"/>
                    <a:pt x="2398" y="5400"/>
                    <a:pt x="1867" y="7875"/>
                  </a:cubicBezTo>
                  <a:cubicBezTo>
                    <a:pt x="1335" y="10350"/>
                    <a:pt x="627" y="12600"/>
                    <a:pt x="273" y="14512"/>
                  </a:cubicBezTo>
                  <a:cubicBezTo>
                    <a:pt x="-81" y="16425"/>
                    <a:pt x="-81" y="18000"/>
                    <a:pt x="214" y="18787"/>
                  </a:cubicBezTo>
                  <a:cubicBezTo>
                    <a:pt x="509" y="19575"/>
                    <a:pt x="1099" y="19575"/>
                    <a:pt x="2457" y="17775"/>
                  </a:cubicBezTo>
                  <a:cubicBezTo>
                    <a:pt x="3814" y="15975"/>
                    <a:pt x="5939" y="12375"/>
                    <a:pt x="7237" y="10237"/>
                  </a:cubicBezTo>
                  <a:cubicBezTo>
                    <a:pt x="8535" y="8100"/>
                    <a:pt x="9008" y="7425"/>
                    <a:pt x="9539" y="6975"/>
                  </a:cubicBezTo>
                  <a:cubicBezTo>
                    <a:pt x="10070" y="6525"/>
                    <a:pt x="10660" y="6300"/>
                    <a:pt x="11014" y="6750"/>
                  </a:cubicBezTo>
                  <a:cubicBezTo>
                    <a:pt x="11368" y="7200"/>
                    <a:pt x="11486" y="8325"/>
                    <a:pt x="11191" y="10125"/>
                  </a:cubicBezTo>
                  <a:cubicBezTo>
                    <a:pt x="10896" y="11925"/>
                    <a:pt x="10188" y="14400"/>
                    <a:pt x="9775" y="16425"/>
                  </a:cubicBezTo>
                  <a:cubicBezTo>
                    <a:pt x="9362" y="18450"/>
                    <a:pt x="9244" y="20025"/>
                    <a:pt x="9480" y="20812"/>
                  </a:cubicBezTo>
                  <a:cubicBezTo>
                    <a:pt x="9716" y="21600"/>
                    <a:pt x="10306" y="21600"/>
                    <a:pt x="11781" y="20700"/>
                  </a:cubicBezTo>
                  <a:cubicBezTo>
                    <a:pt x="13257" y="19800"/>
                    <a:pt x="15617" y="18000"/>
                    <a:pt x="17270" y="15862"/>
                  </a:cubicBezTo>
                  <a:cubicBezTo>
                    <a:pt x="18922" y="13725"/>
                    <a:pt x="19867" y="11250"/>
                    <a:pt x="20516" y="8887"/>
                  </a:cubicBezTo>
                  <a:cubicBezTo>
                    <a:pt x="21165" y="6525"/>
                    <a:pt x="21519" y="4275"/>
                    <a:pt x="21401" y="3037"/>
                  </a:cubicBezTo>
                  <a:cubicBezTo>
                    <a:pt x="21283" y="1800"/>
                    <a:pt x="20693" y="1575"/>
                    <a:pt x="19689" y="1462"/>
                  </a:cubicBezTo>
                  <a:cubicBezTo>
                    <a:pt x="18686" y="1350"/>
                    <a:pt x="17270" y="1350"/>
                    <a:pt x="16089" y="1800"/>
                  </a:cubicBezTo>
                  <a:cubicBezTo>
                    <a:pt x="14909" y="2250"/>
                    <a:pt x="13965" y="3150"/>
                    <a:pt x="13552" y="4162"/>
                  </a:cubicBezTo>
                  <a:cubicBezTo>
                    <a:pt x="13139" y="5175"/>
                    <a:pt x="13257" y="6300"/>
                    <a:pt x="13375" y="7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60" name="Line"/>
            <p:cNvSpPr/>
            <p:nvPr/>
          </p:nvSpPr>
          <p:spPr>
            <a:xfrm>
              <a:off x="6014424" y="486294"/>
              <a:ext cx="298870" cy="203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033" extrusionOk="0">
                  <a:moveTo>
                    <a:pt x="729" y="4196"/>
                  </a:moveTo>
                  <a:cubicBezTo>
                    <a:pt x="1227" y="5156"/>
                    <a:pt x="1726" y="6116"/>
                    <a:pt x="1643" y="8396"/>
                  </a:cubicBezTo>
                  <a:cubicBezTo>
                    <a:pt x="1560" y="10676"/>
                    <a:pt x="895" y="14276"/>
                    <a:pt x="480" y="16796"/>
                  </a:cubicBezTo>
                  <a:cubicBezTo>
                    <a:pt x="64" y="19316"/>
                    <a:pt x="-102" y="20756"/>
                    <a:pt x="64" y="20996"/>
                  </a:cubicBezTo>
                  <a:cubicBezTo>
                    <a:pt x="230" y="21236"/>
                    <a:pt x="729" y="20276"/>
                    <a:pt x="1726" y="18236"/>
                  </a:cubicBezTo>
                  <a:cubicBezTo>
                    <a:pt x="2723" y="16196"/>
                    <a:pt x="4218" y="13076"/>
                    <a:pt x="5298" y="11156"/>
                  </a:cubicBezTo>
                  <a:cubicBezTo>
                    <a:pt x="6378" y="9236"/>
                    <a:pt x="7043" y="8516"/>
                    <a:pt x="7790" y="8276"/>
                  </a:cubicBezTo>
                  <a:cubicBezTo>
                    <a:pt x="8538" y="8036"/>
                    <a:pt x="9369" y="8276"/>
                    <a:pt x="9950" y="9116"/>
                  </a:cubicBezTo>
                  <a:cubicBezTo>
                    <a:pt x="10532" y="9956"/>
                    <a:pt x="10864" y="11396"/>
                    <a:pt x="11529" y="11876"/>
                  </a:cubicBezTo>
                  <a:cubicBezTo>
                    <a:pt x="12193" y="12356"/>
                    <a:pt x="13190" y="11876"/>
                    <a:pt x="14686" y="10436"/>
                  </a:cubicBezTo>
                  <a:cubicBezTo>
                    <a:pt x="16181" y="8996"/>
                    <a:pt x="18175" y="6596"/>
                    <a:pt x="19504" y="4556"/>
                  </a:cubicBezTo>
                  <a:cubicBezTo>
                    <a:pt x="20833" y="2516"/>
                    <a:pt x="21498" y="836"/>
                    <a:pt x="21332" y="236"/>
                  </a:cubicBezTo>
                  <a:cubicBezTo>
                    <a:pt x="21166" y="-364"/>
                    <a:pt x="20169" y="116"/>
                    <a:pt x="18258" y="2396"/>
                  </a:cubicBezTo>
                  <a:cubicBezTo>
                    <a:pt x="16347" y="4676"/>
                    <a:pt x="13523" y="8756"/>
                    <a:pt x="12027" y="11516"/>
                  </a:cubicBezTo>
                  <a:cubicBezTo>
                    <a:pt x="10532" y="14276"/>
                    <a:pt x="10366" y="15716"/>
                    <a:pt x="10947" y="16436"/>
                  </a:cubicBezTo>
                  <a:cubicBezTo>
                    <a:pt x="11529" y="17156"/>
                    <a:pt x="12858" y="17156"/>
                    <a:pt x="14353" y="16556"/>
                  </a:cubicBezTo>
                  <a:cubicBezTo>
                    <a:pt x="15849" y="15956"/>
                    <a:pt x="17510" y="14756"/>
                    <a:pt x="19172" y="135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61" name="Line"/>
            <p:cNvSpPr/>
            <p:nvPr/>
          </p:nvSpPr>
          <p:spPr>
            <a:xfrm>
              <a:off x="6115299" y="471145"/>
              <a:ext cx="456622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9" h="21600" extrusionOk="0">
                  <a:moveTo>
                    <a:pt x="19116" y="0"/>
                  </a:moveTo>
                  <a:cubicBezTo>
                    <a:pt x="17280" y="1507"/>
                    <a:pt x="15444" y="3014"/>
                    <a:pt x="14256" y="4102"/>
                  </a:cubicBezTo>
                  <a:cubicBezTo>
                    <a:pt x="13068" y="5191"/>
                    <a:pt x="12528" y="5860"/>
                    <a:pt x="12582" y="6195"/>
                  </a:cubicBezTo>
                  <a:cubicBezTo>
                    <a:pt x="12636" y="6530"/>
                    <a:pt x="13284" y="6530"/>
                    <a:pt x="14850" y="6781"/>
                  </a:cubicBezTo>
                  <a:cubicBezTo>
                    <a:pt x="16416" y="7033"/>
                    <a:pt x="18900" y="7535"/>
                    <a:pt x="20196" y="8874"/>
                  </a:cubicBezTo>
                  <a:cubicBezTo>
                    <a:pt x="21492" y="10214"/>
                    <a:pt x="21600" y="12391"/>
                    <a:pt x="20196" y="14233"/>
                  </a:cubicBezTo>
                  <a:cubicBezTo>
                    <a:pt x="18792" y="16074"/>
                    <a:pt x="15876" y="17581"/>
                    <a:pt x="12258" y="18753"/>
                  </a:cubicBezTo>
                  <a:cubicBezTo>
                    <a:pt x="8640" y="19926"/>
                    <a:pt x="4320" y="207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62" name="Line"/>
            <p:cNvSpPr/>
            <p:nvPr/>
          </p:nvSpPr>
          <p:spPr>
            <a:xfrm>
              <a:off x="346456" y="888336"/>
              <a:ext cx="6305967" cy="217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0" y="21503"/>
                  </a:moveTo>
                  <a:cubicBezTo>
                    <a:pt x="263" y="21503"/>
                    <a:pt x="526" y="21503"/>
                    <a:pt x="828" y="21503"/>
                  </a:cubicBezTo>
                  <a:cubicBezTo>
                    <a:pt x="1131" y="21503"/>
                    <a:pt x="1473" y="21503"/>
                    <a:pt x="1788" y="21388"/>
                  </a:cubicBezTo>
                  <a:cubicBezTo>
                    <a:pt x="2103" y="21273"/>
                    <a:pt x="2389" y="21043"/>
                    <a:pt x="2680" y="20699"/>
                  </a:cubicBezTo>
                  <a:cubicBezTo>
                    <a:pt x="2971" y="20354"/>
                    <a:pt x="3265" y="19894"/>
                    <a:pt x="3556" y="19205"/>
                  </a:cubicBezTo>
                  <a:cubicBezTo>
                    <a:pt x="3847" y="18516"/>
                    <a:pt x="4134" y="17597"/>
                    <a:pt x="4424" y="16792"/>
                  </a:cubicBezTo>
                  <a:cubicBezTo>
                    <a:pt x="4715" y="15988"/>
                    <a:pt x="5010" y="15299"/>
                    <a:pt x="5316" y="14839"/>
                  </a:cubicBezTo>
                  <a:cubicBezTo>
                    <a:pt x="5623" y="14380"/>
                    <a:pt x="5942" y="14150"/>
                    <a:pt x="6260" y="14035"/>
                  </a:cubicBezTo>
                  <a:cubicBezTo>
                    <a:pt x="6579" y="13920"/>
                    <a:pt x="6897" y="13920"/>
                    <a:pt x="7168" y="13690"/>
                  </a:cubicBezTo>
                  <a:cubicBezTo>
                    <a:pt x="7439" y="13460"/>
                    <a:pt x="7662" y="13001"/>
                    <a:pt x="7921" y="12426"/>
                  </a:cubicBezTo>
                  <a:cubicBezTo>
                    <a:pt x="8180" y="11852"/>
                    <a:pt x="8474" y="11163"/>
                    <a:pt x="8765" y="10703"/>
                  </a:cubicBezTo>
                  <a:cubicBezTo>
                    <a:pt x="9056" y="10243"/>
                    <a:pt x="9342" y="10014"/>
                    <a:pt x="9649" y="9899"/>
                  </a:cubicBezTo>
                  <a:cubicBezTo>
                    <a:pt x="9956" y="9784"/>
                    <a:pt x="10282" y="9784"/>
                    <a:pt x="10573" y="9439"/>
                  </a:cubicBezTo>
                  <a:cubicBezTo>
                    <a:pt x="10864" y="9094"/>
                    <a:pt x="11119" y="8405"/>
                    <a:pt x="11397" y="7601"/>
                  </a:cubicBezTo>
                  <a:cubicBezTo>
                    <a:pt x="11676" y="6797"/>
                    <a:pt x="11979" y="5877"/>
                    <a:pt x="12277" y="5188"/>
                  </a:cubicBezTo>
                  <a:cubicBezTo>
                    <a:pt x="12576" y="4499"/>
                    <a:pt x="12871" y="4039"/>
                    <a:pt x="13158" y="3580"/>
                  </a:cubicBezTo>
                  <a:cubicBezTo>
                    <a:pt x="13444" y="3120"/>
                    <a:pt x="13723" y="2660"/>
                    <a:pt x="13994" y="2201"/>
                  </a:cubicBezTo>
                  <a:cubicBezTo>
                    <a:pt x="14265" y="1741"/>
                    <a:pt x="14527" y="1282"/>
                    <a:pt x="14814" y="1052"/>
                  </a:cubicBezTo>
                  <a:cubicBezTo>
                    <a:pt x="15101" y="822"/>
                    <a:pt x="15412" y="822"/>
                    <a:pt x="15694" y="592"/>
                  </a:cubicBezTo>
                  <a:cubicBezTo>
                    <a:pt x="15977" y="363"/>
                    <a:pt x="16232" y="-97"/>
                    <a:pt x="16495" y="18"/>
                  </a:cubicBezTo>
                  <a:cubicBezTo>
                    <a:pt x="16758" y="133"/>
                    <a:pt x="17028" y="822"/>
                    <a:pt x="17279" y="1397"/>
                  </a:cubicBezTo>
                  <a:cubicBezTo>
                    <a:pt x="17530" y="1971"/>
                    <a:pt x="17761" y="2431"/>
                    <a:pt x="17976" y="2660"/>
                  </a:cubicBezTo>
                  <a:cubicBezTo>
                    <a:pt x="18191" y="2890"/>
                    <a:pt x="18390" y="2890"/>
                    <a:pt x="18609" y="2660"/>
                  </a:cubicBezTo>
                  <a:cubicBezTo>
                    <a:pt x="18828" y="2431"/>
                    <a:pt x="19067" y="1971"/>
                    <a:pt x="19306" y="1626"/>
                  </a:cubicBezTo>
                  <a:cubicBezTo>
                    <a:pt x="19545" y="1282"/>
                    <a:pt x="19784" y="1052"/>
                    <a:pt x="19991" y="1052"/>
                  </a:cubicBezTo>
                  <a:cubicBezTo>
                    <a:pt x="20198" y="1052"/>
                    <a:pt x="20373" y="1282"/>
                    <a:pt x="20561" y="1167"/>
                  </a:cubicBezTo>
                  <a:cubicBezTo>
                    <a:pt x="20748" y="1052"/>
                    <a:pt x="20947" y="592"/>
                    <a:pt x="21110" y="822"/>
                  </a:cubicBezTo>
                  <a:cubicBezTo>
                    <a:pt x="21273" y="1052"/>
                    <a:pt x="21401" y="1971"/>
                    <a:pt x="21477" y="1971"/>
                  </a:cubicBezTo>
                  <a:cubicBezTo>
                    <a:pt x="21552" y="1971"/>
                    <a:pt x="21576" y="1052"/>
                    <a:pt x="21600" y="1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63" name="Line"/>
            <p:cNvSpPr/>
            <p:nvPr/>
          </p:nvSpPr>
          <p:spPr>
            <a:xfrm>
              <a:off x="6666373" y="105756"/>
              <a:ext cx="104636" cy="810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1" extrusionOk="0">
                  <a:moveTo>
                    <a:pt x="21600" y="809"/>
                  </a:moveTo>
                  <a:cubicBezTo>
                    <a:pt x="21600" y="439"/>
                    <a:pt x="21600" y="70"/>
                    <a:pt x="20880" y="9"/>
                  </a:cubicBezTo>
                  <a:cubicBezTo>
                    <a:pt x="20160" y="-53"/>
                    <a:pt x="18720" y="193"/>
                    <a:pt x="17040" y="1270"/>
                  </a:cubicBezTo>
                  <a:cubicBezTo>
                    <a:pt x="15360" y="2347"/>
                    <a:pt x="13440" y="4255"/>
                    <a:pt x="11760" y="6255"/>
                  </a:cubicBezTo>
                  <a:cubicBezTo>
                    <a:pt x="10080" y="8255"/>
                    <a:pt x="8640" y="10347"/>
                    <a:pt x="6720" y="12347"/>
                  </a:cubicBezTo>
                  <a:cubicBezTo>
                    <a:pt x="4800" y="14347"/>
                    <a:pt x="2400" y="16255"/>
                    <a:pt x="1200" y="17547"/>
                  </a:cubicBezTo>
                  <a:cubicBezTo>
                    <a:pt x="0" y="18839"/>
                    <a:pt x="0" y="19516"/>
                    <a:pt x="0" y="20039"/>
                  </a:cubicBezTo>
                  <a:cubicBezTo>
                    <a:pt x="0" y="20562"/>
                    <a:pt x="0" y="20932"/>
                    <a:pt x="1200" y="21178"/>
                  </a:cubicBezTo>
                  <a:cubicBezTo>
                    <a:pt x="2400" y="21424"/>
                    <a:pt x="4800" y="21547"/>
                    <a:pt x="6720" y="21393"/>
                  </a:cubicBezTo>
                  <a:cubicBezTo>
                    <a:pt x="8640" y="21239"/>
                    <a:pt x="10080" y="20809"/>
                    <a:pt x="11520" y="20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64" name="Line"/>
            <p:cNvSpPr/>
            <p:nvPr/>
          </p:nvSpPr>
          <p:spPr>
            <a:xfrm>
              <a:off x="0" y="0"/>
              <a:ext cx="6771009" cy="1201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6" extrusionOk="0">
                  <a:moveTo>
                    <a:pt x="21600" y="1819"/>
                  </a:moveTo>
                  <a:cubicBezTo>
                    <a:pt x="21585" y="1610"/>
                    <a:pt x="21570" y="1402"/>
                    <a:pt x="21544" y="1277"/>
                  </a:cubicBezTo>
                  <a:cubicBezTo>
                    <a:pt x="21518" y="1152"/>
                    <a:pt x="21481" y="1110"/>
                    <a:pt x="21326" y="1131"/>
                  </a:cubicBezTo>
                  <a:cubicBezTo>
                    <a:pt x="21170" y="1152"/>
                    <a:pt x="20895" y="1235"/>
                    <a:pt x="20636" y="1318"/>
                  </a:cubicBezTo>
                  <a:cubicBezTo>
                    <a:pt x="20376" y="1402"/>
                    <a:pt x="20131" y="1485"/>
                    <a:pt x="19853" y="1527"/>
                  </a:cubicBezTo>
                  <a:cubicBezTo>
                    <a:pt x="19575" y="1569"/>
                    <a:pt x="19263" y="1569"/>
                    <a:pt x="18959" y="1569"/>
                  </a:cubicBezTo>
                  <a:cubicBezTo>
                    <a:pt x="18655" y="1569"/>
                    <a:pt x="18359" y="1569"/>
                    <a:pt x="18054" y="1569"/>
                  </a:cubicBezTo>
                  <a:cubicBezTo>
                    <a:pt x="17750" y="1569"/>
                    <a:pt x="17439" y="1569"/>
                    <a:pt x="17161" y="1506"/>
                  </a:cubicBezTo>
                  <a:cubicBezTo>
                    <a:pt x="16882" y="1443"/>
                    <a:pt x="16638" y="1318"/>
                    <a:pt x="16400" y="1193"/>
                  </a:cubicBezTo>
                  <a:cubicBezTo>
                    <a:pt x="16163" y="1068"/>
                    <a:pt x="15933" y="943"/>
                    <a:pt x="15703" y="839"/>
                  </a:cubicBezTo>
                  <a:cubicBezTo>
                    <a:pt x="15473" y="735"/>
                    <a:pt x="15243" y="651"/>
                    <a:pt x="14995" y="526"/>
                  </a:cubicBezTo>
                  <a:cubicBezTo>
                    <a:pt x="14746" y="401"/>
                    <a:pt x="14479" y="234"/>
                    <a:pt x="14205" y="130"/>
                  </a:cubicBezTo>
                  <a:cubicBezTo>
                    <a:pt x="13930" y="26"/>
                    <a:pt x="13648" y="-16"/>
                    <a:pt x="13378" y="5"/>
                  </a:cubicBezTo>
                  <a:cubicBezTo>
                    <a:pt x="13107" y="26"/>
                    <a:pt x="12847" y="109"/>
                    <a:pt x="12584" y="192"/>
                  </a:cubicBezTo>
                  <a:cubicBezTo>
                    <a:pt x="12321" y="276"/>
                    <a:pt x="12054" y="359"/>
                    <a:pt x="11787" y="443"/>
                  </a:cubicBezTo>
                  <a:cubicBezTo>
                    <a:pt x="11520" y="526"/>
                    <a:pt x="11252" y="609"/>
                    <a:pt x="10985" y="693"/>
                  </a:cubicBezTo>
                  <a:cubicBezTo>
                    <a:pt x="10718" y="776"/>
                    <a:pt x="10451" y="860"/>
                    <a:pt x="10214" y="943"/>
                  </a:cubicBezTo>
                  <a:cubicBezTo>
                    <a:pt x="9977" y="1026"/>
                    <a:pt x="9769" y="1110"/>
                    <a:pt x="9524" y="1172"/>
                  </a:cubicBezTo>
                  <a:cubicBezTo>
                    <a:pt x="9279" y="1235"/>
                    <a:pt x="8998" y="1277"/>
                    <a:pt x="8716" y="1277"/>
                  </a:cubicBezTo>
                  <a:cubicBezTo>
                    <a:pt x="8434" y="1277"/>
                    <a:pt x="8152" y="1235"/>
                    <a:pt x="7870" y="1235"/>
                  </a:cubicBezTo>
                  <a:cubicBezTo>
                    <a:pt x="7588" y="1235"/>
                    <a:pt x="7306" y="1277"/>
                    <a:pt x="7062" y="1298"/>
                  </a:cubicBezTo>
                  <a:cubicBezTo>
                    <a:pt x="6817" y="1318"/>
                    <a:pt x="6609" y="1318"/>
                    <a:pt x="6368" y="1277"/>
                  </a:cubicBezTo>
                  <a:cubicBezTo>
                    <a:pt x="6127" y="1235"/>
                    <a:pt x="5852" y="1152"/>
                    <a:pt x="5589" y="1172"/>
                  </a:cubicBezTo>
                  <a:cubicBezTo>
                    <a:pt x="5326" y="1193"/>
                    <a:pt x="5074" y="1318"/>
                    <a:pt x="4810" y="1402"/>
                  </a:cubicBezTo>
                  <a:cubicBezTo>
                    <a:pt x="4547" y="1485"/>
                    <a:pt x="4273" y="1527"/>
                    <a:pt x="4020" y="1569"/>
                  </a:cubicBezTo>
                  <a:cubicBezTo>
                    <a:pt x="3768" y="1610"/>
                    <a:pt x="3538" y="1652"/>
                    <a:pt x="3301" y="1715"/>
                  </a:cubicBezTo>
                  <a:cubicBezTo>
                    <a:pt x="3063" y="1777"/>
                    <a:pt x="2819" y="1860"/>
                    <a:pt x="2559" y="1881"/>
                  </a:cubicBezTo>
                  <a:cubicBezTo>
                    <a:pt x="2299" y="1902"/>
                    <a:pt x="2025" y="1860"/>
                    <a:pt x="1765" y="1819"/>
                  </a:cubicBezTo>
                  <a:cubicBezTo>
                    <a:pt x="1506" y="1777"/>
                    <a:pt x="1261" y="1735"/>
                    <a:pt x="1027" y="1715"/>
                  </a:cubicBezTo>
                  <a:cubicBezTo>
                    <a:pt x="794" y="1694"/>
                    <a:pt x="571" y="1694"/>
                    <a:pt x="423" y="1715"/>
                  </a:cubicBezTo>
                  <a:cubicBezTo>
                    <a:pt x="274" y="1735"/>
                    <a:pt x="200" y="1777"/>
                    <a:pt x="145" y="1798"/>
                  </a:cubicBezTo>
                  <a:cubicBezTo>
                    <a:pt x="89" y="1819"/>
                    <a:pt x="52" y="1819"/>
                    <a:pt x="30" y="1923"/>
                  </a:cubicBezTo>
                  <a:cubicBezTo>
                    <a:pt x="7" y="2027"/>
                    <a:pt x="0" y="2236"/>
                    <a:pt x="0" y="2799"/>
                  </a:cubicBezTo>
                  <a:cubicBezTo>
                    <a:pt x="0" y="3362"/>
                    <a:pt x="7" y="4279"/>
                    <a:pt x="41" y="5405"/>
                  </a:cubicBezTo>
                  <a:cubicBezTo>
                    <a:pt x="74" y="6531"/>
                    <a:pt x="134" y="7865"/>
                    <a:pt x="159" y="8970"/>
                  </a:cubicBezTo>
                  <a:cubicBezTo>
                    <a:pt x="185" y="10075"/>
                    <a:pt x="178" y="10951"/>
                    <a:pt x="159" y="11910"/>
                  </a:cubicBezTo>
                  <a:cubicBezTo>
                    <a:pt x="141" y="12869"/>
                    <a:pt x="111" y="13911"/>
                    <a:pt x="104" y="15037"/>
                  </a:cubicBezTo>
                  <a:cubicBezTo>
                    <a:pt x="96" y="16163"/>
                    <a:pt x="111" y="17372"/>
                    <a:pt x="145" y="18394"/>
                  </a:cubicBezTo>
                  <a:cubicBezTo>
                    <a:pt x="178" y="19416"/>
                    <a:pt x="230" y="20250"/>
                    <a:pt x="271" y="20750"/>
                  </a:cubicBezTo>
                  <a:cubicBezTo>
                    <a:pt x="312" y="21250"/>
                    <a:pt x="341" y="21417"/>
                    <a:pt x="412" y="21501"/>
                  </a:cubicBezTo>
                  <a:cubicBezTo>
                    <a:pt x="482" y="21584"/>
                    <a:pt x="593" y="21584"/>
                    <a:pt x="757" y="21417"/>
                  </a:cubicBezTo>
                  <a:cubicBezTo>
                    <a:pt x="920" y="21250"/>
                    <a:pt x="1135" y="20917"/>
                    <a:pt x="1283" y="20687"/>
                  </a:cubicBezTo>
                  <a:cubicBezTo>
                    <a:pt x="1432" y="20458"/>
                    <a:pt x="1513" y="20333"/>
                    <a:pt x="1565" y="20291"/>
                  </a:cubicBezTo>
                  <a:cubicBezTo>
                    <a:pt x="1617" y="20250"/>
                    <a:pt x="1639" y="20291"/>
                    <a:pt x="1662" y="203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651" name="Drawing"/>
          <p:cNvGrpSpPr/>
          <p:nvPr/>
        </p:nvGrpSpPr>
        <p:grpSpPr>
          <a:xfrm>
            <a:off x="4666694" y="2268231"/>
            <a:ext cx="7450021" cy="4727130"/>
            <a:chOff x="0" y="-44450"/>
            <a:chExt cx="7450020" cy="4727128"/>
          </a:xfrm>
        </p:grpSpPr>
        <p:sp>
          <p:nvSpPr>
            <p:cNvPr id="3566" name="Shape"/>
            <p:cNvSpPr/>
            <p:nvPr/>
          </p:nvSpPr>
          <p:spPr>
            <a:xfrm>
              <a:off x="2010323" y="164089"/>
              <a:ext cx="836451" cy="844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500" extrusionOk="0">
                  <a:moveTo>
                    <a:pt x="609" y="20542"/>
                  </a:moveTo>
                  <a:cubicBezTo>
                    <a:pt x="370" y="20305"/>
                    <a:pt x="131" y="20069"/>
                    <a:pt x="41" y="19595"/>
                  </a:cubicBezTo>
                  <a:cubicBezTo>
                    <a:pt x="-49" y="19122"/>
                    <a:pt x="11" y="18412"/>
                    <a:pt x="190" y="17435"/>
                  </a:cubicBezTo>
                  <a:cubicBezTo>
                    <a:pt x="370" y="16459"/>
                    <a:pt x="669" y="15216"/>
                    <a:pt x="938" y="13914"/>
                  </a:cubicBezTo>
                  <a:cubicBezTo>
                    <a:pt x="1208" y="12612"/>
                    <a:pt x="1447" y="11251"/>
                    <a:pt x="1626" y="10008"/>
                  </a:cubicBezTo>
                  <a:cubicBezTo>
                    <a:pt x="1806" y="8766"/>
                    <a:pt x="1926" y="7641"/>
                    <a:pt x="2135" y="6635"/>
                  </a:cubicBezTo>
                  <a:cubicBezTo>
                    <a:pt x="2344" y="5629"/>
                    <a:pt x="2644" y="4741"/>
                    <a:pt x="2763" y="4031"/>
                  </a:cubicBezTo>
                  <a:cubicBezTo>
                    <a:pt x="2883" y="3321"/>
                    <a:pt x="2823" y="2789"/>
                    <a:pt x="2943" y="2522"/>
                  </a:cubicBezTo>
                  <a:cubicBezTo>
                    <a:pt x="3062" y="2256"/>
                    <a:pt x="3362" y="2256"/>
                    <a:pt x="4139" y="2078"/>
                  </a:cubicBezTo>
                  <a:cubicBezTo>
                    <a:pt x="4917" y="1901"/>
                    <a:pt x="6174" y="1546"/>
                    <a:pt x="7281" y="1161"/>
                  </a:cubicBezTo>
                  <a:cubicBezTo>
                    <a:pt x="8388" y="776"/>
                    <a:pt x="9345" y="362"/>
                    <a:pt x="9973" y="155"/>
                  </a:cubicBezTo>
                  <a:cubicBezTo>
                    <a:pt x="10601" y="-52"/>
                    <a:pt x="10901" y="-52"/>
                    <a:pt x="11140" y="155"/>
                  </a:cubicBezTo>
                  <a:cubicBezTo>
                    <a:pt x="11379" y="362"/>
                    <a:pt x="11559" y="776"/>
                    <a:pt x="11888" y="1635"/>
                  </a:cubicBezTo>
                  <a:cubicBezTo>
                    <a:pt x="12217" y="2493"/>
                    <a:pt x="12696" y="3795"/>
                    <a:pt x="13174" y="5096"/>
                  </a:cubicBezTo>
                  <a:cubicBezTo>
                    <a:pt x="13653" y="6398"/>
                    <a:pt x="14132" y="7700"/>
                    <a:pt x="14820" y="9091"/>
                  </a:cubicBezTo>
                  <a:cubicBezTo>
                    <a:pt x="15508" y="10482"/>
                    <a:pt x="16405" y="11961"/>
                    <a:pt x="17243" y="13381"/>
                  </a:cubicBezTo>
                  <a:cubicBezTo>
                    <a:pt x="18081" y="14802"/>
                    <a:pt x="18858" y="16163"/>
                    <a:pt x="19487" y="17287"/>
                  </a:cubicBezTo>
                  <a:cubicBezTo>
                    <a:pt x="20115" y="18412"/>
                    <a:pt x="20594" y="19299"/>
                    <a:pt x="20953" y="19950"/>
                  </a:cubicBezTo>
                  <a:cubicBezTo>
                    <a:pt x="21312" y="20601"/>
                    <a:pt x="21551" y="21015"/>
                    <a:pt x="21521" y="21193"/>
                  </a:cubicBezTo>
                  <a:cubicBezTo>
                    <a:pt x="21491" y="21370"/>
                    <a:pt x="21192" y="21311"/>
                    <a:pt x="20594" y="21282"/>
                  </a:cubicBezTo>
                  <a:cubicBezTo>
                    <a:pt x="19995" y="21252"/>
                    <a:pt x="19098" y="21252"/>
                    <a:pt x="18499" y="21311"/>
                  </a:cubicBezTo>
                  <a:cubicBezTo>
                    <a:pt x="17901" y="21370"/>
                    <a:pt x="17602" y="21489"/>
                    <a:pt x="17333" y="21459"/>
                  </a:cubicBezTo>
                  <a:cubicBezTo>
                    <a:pt x="17063" y="21430"/>
                    <a:pt x="16824" y="21252"/>
                    <a:pt x="16704" y="21015"/>
                  </a:cubicBezTo>
                  <a:cubicBezTo>
                    <a:pt x="16585" y="20779"/>
                    <a:pt x="16585" y="20483"/>
                    <a:pt x="16345" y="19891"/>
                  </a:cubicBezTo>
                  <a:cubicBezTo>
                    <a:pt x="16106" y="19299"/>
                    <a:pt x="15627" y="18412"/>
                    <a:pt x="14999" y="17435"/>
                  </a:cubicBezTo>
                  <a:cubicBezTo>
                    <a:pt x="14371" y="16459"/>
                    <a:pt x="13593" y="15393"/>
                    <a:pt x="13174" y="14713"/>
                  </a:cubicBezTo>
                  <a:cubicBezTo>
                    <a:pt x="12755" y="14032"/>
                    <a:pt x="12696" y="13736"/>
                    <a:pt x="12546" y="13500"/>
                  </a:cubicBezTo>
                  <a:cubicBezTo>
                    <a:pt x="12396" y="13263"/>
                    <a:pt x="12157" y="13086"/>
                    <a:pt x="11589" y="12997"/>
                  </a:cubicBezTo>
                  <a:cubicBezTo>
                    <a:pt x="11020" y="12908"/>
                    <a:pt x="10123" y="12908"/>
                    <a:pt x="9524" y="12908"/>
                  </a:cubicBezTo>
                  <a:cubicBezTo>
                    <a:pt x="8926" y="12908"/>
                    <a:pt x="8627" y="12908"/>
                    <a:pt x="8328" y="12878"/>
                  </a:cubicBezTo>
                  <a:cubicBezTo>
                    <a:pt x="8029" y="12849"/>
                    <a:pt x="7729" y="12790"/>
                    <a:pt x="7580" y="12908"/>
                  </a:cubicBezTo>
                  <a:cubicBezTo>
                    <a:pt x="7430" y="13026"/>
                    <a:pt x="7430" y="13322"/>
                    <a:pt x="7400" y="14240"/>
                  </a:cubicBezTo>
                  <a:cubicBezTo>
                    <a:pt x="7370" y="15157"/>
                    <a:pt x="7311" y="16695"/>
                    <a:pt x="7221" y="17849"/>
                  </a:cubicBezTo>
                  <a:cubicBezTo>
                    <a:pt x="7131" y="19003"/>
                    <a:pt x="7011" y="19773"/>
                    <a:pt x="6981" y="20305"/>
                  </a:cubicBezTo>
                  <a:cubicBezTo>
                    <a:pt x="6952" y="20838"/>
                    <a:pt x="7011" y="21134"/>
                    <a:pt x="6892" y="21311"/>
                  </a:cubicBezTo>
                  <a:cubicBezTo>
                    <a:pt x="6772" y="21489"/>
                    <a:pt x="6473" y="21548"/>
                    <a:pt x="6234" y="21459"/>
                  </a:cubicBezTo>
                  <a:cubicBezTo>
                    <a:pt x="5994" y="21370"/>
                    <a:pt x="5815" y="21134"/>
                    <a:pt x="5186" y="20867"/>
                  </a:cubicBezTo>
                  <a:cubicBezTo>
                    <a:pt x="4558" y="20601"/>
                    <a:pt x="3481" y="20305"/>
                    <a:pt x="2793" y="20128"/>
                  </a:cubicBezTo>
                  <a:cubicBezTo>
                    <a:pt x="2105" y="19950"/>
                    <a:pt x="1806" y="19891"/>
                    <a:pt x="1776" y="19861"/>
                  </a:cubicBezTo>
                  <a:cubicBezTo>
                    <a:pt x="1746" y="19832"/>
                    <a:pt x="1985" y="19832"/>
                    <a:pt x="2225" y="1983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67" name="Shape"/>
            <p:cNvSpPr/>
            <p:nvPr/>
          </p:nvSpPr>
          <p:spPr>
            <a:xfrm>
              <a:off x="2250260" y="380858"/>
              <a:ext cx="187665" cy="192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317" extrusionOk="0">
                  <a:moveTo>
                    <a:pt x="1580" y="5888"/>
                  </a:moveTo>
                  <a:cubicBezTo>
                    <a:pt x="1317" y="4603"/>
                    <a:pt x="1054" y="3317"/>
                    <a:pt x="790" y="3317"/>
                  </a:cubicBezTo>
                  <a:cubicBezTo>
                    <a:pt x="527" y="3317"/>
                    <a:pt x="263" y="4603"/>
                    <a:pt x="132" y="7174"/>
                  </a:cubicBezTo>
                  <a:cubicBezTo>
                    <a:pt x="0" y="9746"/>
                    <a:pt x="0" y="13603"/>
                    <a:pt x="0" y="16174"/>
                  </a:cubicBezTo>
                  <a:cubicBezTo>
                    <a:pt x="0" y="18746"/>
                    <a:pt x="0" y="20031"/>
                    <a:pt x="659" y="20674"/>
                  </a:cubicBezTo>
                  <a:cubicBezTo>
                    <a:pt x="1317" y="21317"/>
                    <a:pt x="2634" y="21317"/>
                    <a:pt x="5532" y="21317"/>
                  </a:cubicBezTo>
                  <a:cubicBezTo>
                    <a:pt x="8429" y="21317"/>
                    <a:pt x="12907" y="21317"/>
                    <a:pt x="15937" y="21188"/>
                  </a:cubicBezTo>
                  <a:cubicBezTo>
                    <a:pt x="18966" y="21060"/>
                    <a:pt x="20546" y="20803"/>
                    <a:pt x="21073" y="20031"/>
                  </a:cubicBezTo>
                  <a:cubicBezTo>
                    <a:pt x="21600" y="19260"/>
                    <a:pt x="21073" y="17974"/>
                    <a:pt x="18702" y="15531"/>
                  </a:cubicBezTo>
                  <a:cubicBezTo>
                    <a:pt x="16332" y="13088"/>
                    <a:pt x="12117" y="9488"/>
                    <a:pt x="9483" y="7303"/>
                  </a:cubicBezTo>
                  <a:cubicBezTo>
                    <a:pt x="6849" y="5117"/>
                    <a:pt x="5795" y="4346"/>
                    <a:pt x="4741" y="3188"/>
                  </a:cubicBezTo>
                  <a:cubicBezTo>
                    <a:pt x="3688" y="2031"/>
                    <a:pt x="2634" y="488"/>
                    <a:pt x="2898" y="103"/>
                  </a:cubicBezTo>
                  <a:cubicBezTo>
                    <a:pt x="3161" y="-283"/>
                    <a:pt x="4741" y="488"/>
                    <a:pt x="6322" y="12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68" name="Shape"/>
            <p:cNvSpPr/>
            <p:nvPr/>
          </p:nvSpPr>
          <p:spPr>
            <a:xfrm>
              <a:off x="2931177" y="931080"/>
              <a:ext cx="160186" cy="130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7" h="20944" extrusionOk="0">
                  <a:moveTo>
                    <a:pt x="9348" y="5313"/>
                  </a:moveTo>
                  <a:cubicBezTo>
                    <a:pt x="8748" y="3451"/>
                    <a:pt x="8148" y="1589"/>
                    <a:pt x="9048" y="658"/>
                  </a:cubicBezTo>
                  <a:cubicBezTo>
                    <a:pt x="9948" y="-273"/>
                    <a:pt x="12348" y="-273"/>
                    <a:pt x="14598" y="1030"/>
                  </a:cubicBezTo>
                  <a:cubicBezTo>
                    <a:pt x="16848" y="2334"/>
                    <a:pt x="18948" y="4941"/>
                    <a:pt x="19998" y="8293"/>
                  </a:cubicBezTo>
                  <a:cubicBezTo>
                    <a:pt x="21048" y="11644"/>
                    <a:pt x="21048" y="15741"/>
                    <a:pt x="18648" y="18161"/>
                  </a:cubicBezTo>
                  <a:cubicBezTo>
                    <a:pt x="16248" y="20582"/>
                    <a:pt x="11448" y="21327"/>
                    <a:pt x="7698" y="20768"/>
                  </a:cubicBezTo>
                  <a:cubicBezTo>
                    <a:pt x="3948" y="20210"/>
                    <a:pt x="1248" y="18348"/>
                    <a:pt x="348" y="15741"/>
                  </a:cubicBezTo>
                  <a:cubicBezTo>
                    <a:pt x="-552" y="13134"/>
                    <a:pt x="348" y="9782"/>
                    <a:pt x="2448" y="7361"/>
                  </a:cubicBezTo>
                  <a:cubicBezTo>
                    <a:pt x="4548" y="4941"/>
                    <a:pt x="7848" y="3451"/>
                    <a:pt x="11148" y="196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69" name="Shape"/>
            <p:cNvSpPr/>
            <p:nvPr/>
          </p:nvSpPr>
          <p:spPr>
            <a:xfrm>
              <a:off x="2006112" y="2450089"/>
              <a:ext cx="666271" cy="813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38" extrusionOk="0">
                  <a:moveTo>
                    <a:pt x="0" y="1476"/>
                  </a:moveTo>
                  <a:cubicBezTo>
                    <a:pt x="75" y="2707"/>
                    <a:pt x="151" y="3938"/>
                    <a:pt x="301" y="5076"/>
                  </a:cubicBezTo>
                  <a:cubicBezTo>
                    <a:pt x="452" y="6215"/>
                    <a:pt x="677" y="7261"/>
                    <a:pt x="865" y="8246"/>
                  </a:cubicBezTo>
                  <a:cubicBezTo>
                    <a:pt x="1054" y="9230"/>
                    <a:pt x="1204" y="10153"/>
                    <a:pt x="1392" y="11384"/>
                  </a:cubicBezTo>
                  <a:cubicBezTo>
                    <a:pt x="1580" y="12615"/>
                    <a:pt x="1806" y="14153"/>
                    <a:pt x="1994" y="15384"/>
                  </a:cubicBezTo>
                  <a:cubicBezTo>
                    <a:pt x="2183" y="16615"/>
                    <a:pt x="2333" y="17538"/>
                    <a:pt x="2446" y="18307"/>
                  </a:cubicBezTo>
                  <a:cubicBezTo>
                    <a:pt x="2559" y="19076"/>
                    <a:pt x="2634" y="19692"/>
                    <a:pt x="2672" y="20184"/>
                  </a:cubicBezTo>
                  <a:cubicBezTo>
                    <a:pt x="2709" y="20676"/>
                    <a:pt x="2709" y="21046"/>
                    <a:pt x="2898" y="21261"/>
                  </a:cubicBezTo>
                  <a:cubicBezTo>
                    <a:pt x="3086" y="21476"/>
                    <a:pt x="3462" y="21538"/>
                    <a:pt x="4440" y="21538"/>
                  </a:cubicBezTo>
                  <a:cubicBezTo>
                    <a:pt x="5419" y="21538"/>
                    <a:pt x="6999" y="21476"/>
                    <a:pt x="8806" y="21200"/>
                  </a:cubicBezTo>
                  <a:cubicBezTo>
                    <a:pt x="10612" y="20923"/>
                    <a:pt x="12644" y="20430"/>
                    <a:pt x="14413" y="19815"/>
                  </a:cubicBezTo>
                  <a:cubicBezTo>
                    <a:pt x="16181" y="19200"/>
                    <a:pt x="17686" y="18461"/>
                    <a:pt x="18740" y="17907"/>
                  </a:cubicBezTo>
                  <a:cubicBezTo>
                    <a:pt x="19794" y="17353"/>
                    <a:pt x="20396" y="16984"/>
                    <a:pt x="20847" y="16338"/>
                  </a:cubicBezTo>
                  <a:cubicBezTo>
                    <a:pt x="21299" y="15692"/>
                    <a:pt x="21600" y="14769"/>
                    <a:pt x="21562" y="13876"/>
                  </a:cubicBezTo>
                  <a:cubicBezTo>
                    <a:pt x="21525" y="12984"/>
                    <a:pt x="21148" y="12123"/>
                    <a:pt x="20208" y="11538"/>
                  </a:cubicBezTo>
                  <a:cubicBezTo>
                    <a:pt x="19267" y="10953"/>
                    <a:pt x="17762" y="10646"/>
                    <a:pt x="16445" y="10492"/>
                  </a:cubicBezTo>
                  <a:cubicBezTo>
                    <a:pt x="15128" y="10338"/>
                    <a:pt x="13999" y="10338"/>
                    <a:pt x="13208" y="10369"/>
                  </a:cubicBezTo>
                  <a:cubicBezTo>
                    <a:pt x="12418" y="10400"/>
                    <a:pt x="11967" y="10461"/>
                    <a:pt x="11929" y="10430"/>
                  </a:cubicBezTo>
                  <a:cubicBezTo>
                    <a:pt x="11891" y="10400"/>
                    <a:pt x="12268" y="10276"/>
                    <a:pt x="12983" y="9969"/>
                  </a:cubicBezTo>
                  <a:cubicBezTo>
                    <a:pt x="13698" y="9661"/>
                    <a:pt x="14751" y="9169"/>
                    <a:pt x="15541" y="8676"/>
                  </a:cubicBezTo>
                  <a:cubicBezTo>
                    <a:pt x="16332" y="8184"/>
                    <a:pt x="16859" y="7692"/>
                    <a:pt x="17272" y="6984"/>
                  </a:cubicBezTo>
                  <a:cubicBezTo>
                    <a:pt x="17686" y="6276"/>
                    <a:pt x="17987" y="5353"/>
                    <a:pt x="18025" y="4430"/>
                  </a:cubicBezTo>
                  <a:cubicBezTo>
                    <a:pt x="18063" y="3507"/>
                    <a:pt x="17837" y="2584"/>
                    <a:pt x="17498" y="1876"/>
                  </a:cubicBezTo>
                  <a:cubicBezTo>
                    <a:pt x="17160" y="1169"/>
                    <a:pt x="16708" y="676"/>
                    <a:pt x="15918" y="369"/>
                  </a:cubicBezTo>
                  <a:cubicBezTo>
                    <a:pt x="15128" y="61"/>
                    <a:pt x="13999" y="-62"/>
                    <a:pt x="12531" y="30"/>
                  </a:cubicBezTo>
                  <a:cubicBezTo>
                    <a:pt x="11063" y="123"/>
                    <a:pt x="9257" y="430"/>
                    <a:pt x="7790" y="646"/>
                  </a:cubicBezTo>
                  <a:cubicBezTo>
                    <a:pt x="6322" y="861"/>
                    <a:pt x="5193" y="984"/>
                    <a:pt x="4440" y="1046"/>
                  </a:cubicBezTo>
                  <a:cubicBezTo>
                    <a:pt x="3688" y="1107"/>
                    <a:pt x="3311" y="1107"/>
                    <a:pt x="2785" y="1200"/>
                  </a:cubicBezTo>
                  <a:cubicBezTo>
                    <a:pt x="2258" y="1292"/>
                    <a:pt x="1580" y="1476"/>
                    <a:pt x="1505" y="1661"/>
                  </a:cubicBezTo>
                  <a:cubicBezTo>
                    <a:pt x="1430" y="1846"/>
                    <a:pt x="1957" y="2030"/>
                    <a:pt x="2484" y="22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70" name="Shape"/>
            <p:cNvSpPr/>
            <p:nvPr/>
          </p:nvSpPr>
          <p:spPr>
            <a:xfrm>
              <a:off x="2201430" y="2610499"/>
              <a:ext cx="165742" cy="15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094" extrusionOk="0">
                  <a:moveTo>
                    <a:pt x="2700" y="4696"/>
                  </a:moveTo>
                  <a:cubicBezTo>
                    <a:pt x="1500" y="3757"/>
                    <a:pt x="300" y="2817"/>
                    <a:pt x="450" y="2348"/>
                  </a:cubicBezTo>
                  <a:cubicBezTo>
                    <a:pt x="600" y="1878"/>
                    <a:pt x="2100" y="1878"/>
                    <a:pt x="4500" y="1409"/>
                  </a:cubicBezTo>
                  <a:cubicBezTo>
                    <a:pt x="6900" y="939"/>
                    <a:pt x="10200" y="0"/>
                    <a:pt x="13200" y="0"/>
                  </a:cubicBezTo>
                  <a:cubicBezTo>
                    <a:pt x="16200" y="0"/>
                    <a:pt x="18900" y="939"/>
                    <a:pt x="20250" y="2974"/>
                  </a:cubicBezTo>
                  <a:cubicBezTo>
                    <a:pt x="21600" y="5009"/>
                    <a:pt x="21600" y="8139"/>
                    <a:pt x="21000" y="11113"/>
                  </a:cubicBezTo>
                  <a:cubicBezTo>
                    <a:pt x="20400" y="14087"/>
                    <a:pt x="19200" y="16904"/>
                    <a:pt x="17250" y="18783"/>
                  </a:cubicBezTo>
                  <a:cubicBezTo>
                    <a:pt x="15300" y="20661"/>
                    <a:pt x="12600" y="21600"/>
                    <a:pt x="10500" y="20817"/>
                  </a:cubicBezTo>
                  <a:cubicBezTo>
                    <a:pt x="8400" y="20035"/>
                    <a:pt x="6900" y="17530"/>
                    <a:pt x="5250" y="13774"/>
                  </a:cubicBezTo>
                  <a:cubicBezTo>
                    <a:pt x="3600" y="10017"/>
                    <a:pt x="1800" y="50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71" name="Shape"/>
            <p:cNvSpPr/>
            <p:nvPr/>
          </p:nvSpPr>
          <p:spPr>
            <a:xfrm>
              <a:off x="2243284" y="2952305"/>
              <a:ext cx="228921" cy="159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461" extrusionOk="0">
                  <a:moveTo>
                    <a:pt x="3240" y="8452"/>
                  </a:moveTo>
                  <a:cubicBezTo>
                    <a:pt x="3240" y="6887"/>
                    <a:pt x="3240" y="5322"/>
                    <a:pt x="3780" y="4383"/>
                  </a:cubicBezTo>
                  <a:cubicBezTo>
                    <a:pt x="4320" y="3443"/>
                    <a:pt x="5400" y="3130"/>
                    <a:pt x="7560" y="2974"/>
                  </a:cubicBezTo>
                  <a:cubicBezTo>
                    <a:pt x="9720" y="2817"/>
                    <a:pt x="12960" y="2817"/>
                    <a:pt x="15120" y="2661"/>
                  </a:cubicBezTo>
                  <a:cubicBezTo>
                    <a:pt x="17280" y="2504"/>
                    <a:pt x="18360" y="2191"/>
                    <a:pt x="19440" y="3287"/>
                  </a:cubicBezTo>
                  <a:cubicBezTo>
                    <a:pt x="20520" y="4383"/>
                    <a:pt x="21600" y="6887"/>
                    <a:pt x="21168" y="9078"/>
                  </a:cubicBezTo>
                  <a:cubicBezTo>
                    <a:pt x="20736" y="11270"/>
                    <a:pt x="18792" y="13148"/>
                    <a:pt x="16740" y="14870"/>
                  </a:cubicBezTo>
                  <a:cubicBezTo>
                    <a:pt x="14688" y="16591"/>
                    <a:pt x="12528" y="18157"/>
                    <a:pt x="10800" y="19409"/>
                  </a:cubicBezTo>
                  <a:cubicBezTo>
                    <a:pt x="9072" y="20661"/>
                    <a:pt x="7776" y="21600"/>
                    <a:pt x="6804" y="21443"/>
                  </a:cubicBezTo>
                  <a:cubicBezTo>
                    <a:pt x="5832" y="21287"/>
                    <a:pt x="5184" y="20035"/>
                    <a:pt x="4860" y="17843"/>
                  </a:cubicBezTo>
                  <a:cubicBezTo>
                    <a:pt x="4536" y="15652"/>
                    <a:pt x="4536" y="12522"/>
                    <a:pt x="4428" y="9548"/>
                  </a:cubicBezTo>
                  <a:cubicBezTo>
                    <a:pt x="4320" y="6574"/>
                    <a:pt x="4104" y="3757"/>
                    <a:pt x="3348" y="2191"/>
                  </a:cubicBezTo>
                  <a:cubicBezTo>
                    <a:pt x="2592" y="626"/>
                    <a:pt x="1296" y="3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72" name="Shape"/>
            <p:cNvSpPr/>
            <p:nvPr/>
          </p:nvSpPr>
          <p:spPr>
            <a:xfrm>
              <a:off x="2753518" y="3122922"/>
              <a:ext cx="135281" cy="149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326" extrusionOk="0">
                  <a:moveTo>
                    <a:pt x="19283" y="1537"/>
                  </a:moveTo>
                  <a:cubicBezTo>
                    <a:pt x="17483" y="872"/>
                    <a:pt x="15683" y="207"/>
                    <a:pt x="15683" y="41"/>
                  </a:cubicBezTo>
                  <a:cubicBezTo>
                    <a:pt x="15683" y="-125"/>
                    <a:pt x="17483" y="207"/>
                    <a:pt x="18743" y="1204"/>
                  </a:cubicBezTo>
                  <a:cubicBezTo>
                    <a:pt x="20003" y="2201"/>
                    <a:pt x="20723" y="3863"/>
                    <a:pt x="20903" y="6853"/>
                  </a:cubicBezTo>
                  <a:cubicBezTo>
                    <a:pt x="21083" y="9844"/>
                    <a:pt x="20723" y="14164"/>
                    <a:pt x="18923" y="16989"/>
                  </a:cubicBezTo>
                  <a:cubicBezTo>
                    <a:pt x="17123" y="19813"/>
                    <a:pt x="13883" y="21143"/>
                    <a:pt x="10643" y="21309"/>
                  </a:cubicBezTo>
                  <a:cubicBezTo>
                    <a:pt x="7403" y="21475"/>
                    <a:pt x="4163" y="20478"/>
                    <a:pt x="2183" y="18817"/>
                  </a:cubicBezTo>
                  <a:cubicBezTo>
                    <a:pt x="203" y="17155"/>
                    <a:pt x="-517" y="14829"/>
                    <a:pt x="383" y="12170"/>
                  </a:cubicBezTo>
                  <a:cubicBezTo>
                    <a:pt x="1283" y="9512"/>
                    <a:pt x="3803" y="6521"/>
                    <a:pt x="5423" y="4195"/>
                  </a:cubicBezTo>
                  <a:cubicBezTo>
                    <a:pt x="7043" y="1869"/>
                    <a:pt x="7763" y="207"/>
                    <a:pt x="7403" y="41"/>
                  </a:cubicBezTo>
                  <a:cubicBezTo>
                    <a:pt x="7043" y="-125"/>
                    <a:pt x="5603" y="1204"/>
                    <a:pt x="4163" y="253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3573" name="Line Shape" descr="Line Shape"/>
            <p:cNvPicPr>
              <a:picLocks/>
            </p:cNvPicPr>
            <p:nvPr/>
          </p:nvPicPr>
          <p:blipFill>
            <a:blip r:embed="rId97"/>
            <a:stretch>
              <a:fillRect/>
            </a:stretch>
          </p:blipFill>
          <p:spPr>
            <a:xfrm>
              <a:off x="639578" y="270918"/>
              <a:ext cx="285584" cy="4098713"/>
            </a:xfrm>
            <a:prstGeom prst="rect">
              <a:avLst/>
            </a:prstGeom>
            <a:effectLst/>
          </p:spPr>
        </p:pic>
        <p:pic>
          <p:nvPicPr>
            <p:cNvPr id="3575" name="Line Shape" descr="Line Shape"/>
            <p:cNvPicPr>
              <a:picLocks/>
            </p:cNvPicPr>
            <p:nvPr/>
          </p:nvPicPr>
          <p:blipFill>
            <a:blip r:embed="rId98"/>
            <a:stretch>
              <a:fillRect/>
            </a:stretch>
          </p:blipFill>
          <p:spPr>
            <a:xfrm>
              <a:off x="1478019" y="710532"/>
              <a:ext cx="105178" cy="374902"/>
            </a:xfrm>
            <a:prstGeom prst="rect">
              <a:avLst/>
            </a:prstGeom>
            <a:effectLst/>
          </p:spPr>
        </p:pic>
        <p:pic>
          <p:nvPicPr>
            <p:cNvPr id="3577" name="Line Shape" descr="Line Shape"/>
            <p:cNvPicPr>
              <a:picLocks/>
            </p:cNvPicPr>
            <p:nvPr/>
          </p:nvPicPr>
          <p:blipFill>
            <a:blip r:embed="rId99"/>
            <a:stretch>
              <a:fillRect/>
            </a:stretch>
          </p:blipFill>
          <p:spPr>
            <a:xfrm>
              <a:off x="1317709" y="642494"/>
              <a:ext cx="455682" cy="550306"/>
            </a:xfrm>
            <a:prstGeom prst="rect">
              <a:avLst/>
            </a:prstGeom>
            <a:effectLst/>
          </p:spPr>
        </p:pic>
        <p:sp>
          <p:nvSpPr>
            <p:cNvPr id="3579" name="Line"/>
            <p:cNvSpPr/>
            <p:nvPr/>
          </p:nvSpPr>
          <p:spPr>
            <a:xfrm>
              <a:off x="852809" y="555860"/>
              <a:ext cx="455742" cy="289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21600" y="21537"/>
                  </a:moveTo>
                  <a:cubicBezTo>
                    <a:pt x="20167" y="20155"/>
                    <a:pt x="18735" y="18772"/>
                    <a:pt x="16806" y="16871"/>
                  </a:cubicBezTo>
                  <a:cubicBezTo>
                    <a:pt x="14878" y="14971"/>
                    <a:pt x="12453" y="12551"/>
                    <a:pt x="10249" y="10478"/>
                  </a:cubicBezTo>
                  <a:cubicBezTo>
                    <a:pt x="8045" y="8404"/>
                    <a:pt x="6061" y="6676"/>
                    <a:pt x="4573" y="5294"/>
                  </a:cubicBezTo>
                  <a:cubicBezTo>
                    <a:pt x="3086" y="3911"/>
                    <a:pt x="2094" y="2875"/>
                    <a:pt x="1322" y="2183"/>
                  </a:cubicBezTo>
                  <a:cubicBezTo>
                    <a:pt x="551" y="1492"/>
                    <a:pt x="0" y="1147"/>
                    <a:pt x="0" y="801"/>
                  </a:cubicBezTo>
                  <a:cubicBezTo>
                    <a:pt x="0" y="455"/>
                    <a:pt x="551" y="110"/>
                    <a:pt x="1653" y="23"/>
                  </a:cubicBezTo>
                  <a:cubicBezTo>
                    <a:pt x="2755" y="-63"/>
                    <a:pt x="4408" y="110"/>
                    <a:pt x="5731" y="196"/>
                  </a:cubicBezTo>
                  <a:cubicBezTo>
                    <a:pt x="7053" y="283"/>
                    <a:pt x="8045" y="283"/>
                    <a:pt x="8210" y="455"/>
                  </a:cubicBezTo>
                  <a:cubicBezTo>
                    <a:pt x="8376" y="628"/>
                    <a:pt x="7714" y="974"/>
                    <a:pt x="7053" y="13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80" name="Line"/>
            <p:cNvSpPr/>
            <p:nvPr/>
          </p:nvSpPr>
          <p:spPr>
            <a:xfrm>
              <a:off x="841183" y="594543"/>
              <a:ext cx="76732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81" name="Line"/>
            <p:cNvSpPr/>
            <p:nvPr/>
          </p:nvSpPr>
          <p:spPr>
            <a:xfrm>
              <a:off x="633622" y="438377"/>
              <a:ext cx="111242" cy="93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9" h="21159" extrusionOk="0">
                  <a:moveTo>
                    <a:pt x="11578" y="16418"/>
                  </a:moveTo>
                  <a:cubicBezTo>
                    <a:pt x="10256" y="14310"/>
                    <a:pt x="8933" y="12203"/>
                    <a:pt x="8492" y="9832"/>
                  </a:cubicBezTo>
                  <a:cubicBezTo>
                    <a:pt x="8051" y="7461"/>
                    <a:pt x="8492" y="4827"/>
                    <a:pt x="9815" y="3510"/>
                  </a:cubicBezTo>
                  <a:cubicBezTo>
                    <a:pt x="11137" y="2193"/>
                    <a:pt x="13341" y="2193"/>
                    <a:pt x="14884" y="3510"/>
                  </a:cubicBezTo>
                  <a:cubicBezTo>
                    <a:pt x="16427" y="4827"/>
                    <a:pt x="17309" y="7461"/>
                    <a:pt x="17970" y="10622"/>
                  </a:cubicBezTo>
                  <a:cubicBezTo>
                    <a:pt x="18631" y="13783"/>
                    <a:pt x="19072" y="17471"/>
                    <a:pt x="18190" y="19315"/>
                  </a:cubicBezTo>
                  <a:cubicBezTo>
                    <a:pt x="17309" y="21159"/>
                    <a:pt x="15105" y="21159"/>
                    <a:pt x="12901" y="21159"/>
                  </a:cubicBezTo>
                  <a:cubicBezTo>
                    <a:pt x="10696" y="21159"/>
                    <a:pt x="8492" y="21159"/>
                    <a:pt x="6288" y="20896"/>
                  </a:cubicBezTo>
                  <a:cubicBezTo>
                    <a:pt x="4084" y="20632"/>
                    <a:pt x="1880" y="20105"/>
                    <a:pt x="778" y="18525"/>
                  </a:cubicBezTo>
                  <a:cubicBezTo>
                    <a:pt x="-324" y="16944"/>
                    <a:pt x="-324" y="14310"/>
                    <a:pt x="1219" y="11149"/>
                  </a:cubicBezTo>
                  <a:cubicBezTo>
                    <a:pt x="2762" y="7988"/>
                    <a:pt x="5847" y="4300"/>
                    <a:pt x="8492" y="2193"/>
                  </a:cubicBezTo>
                  <a:cubicBezTo>
                    <a:pt x="11137" y="86"/>
                    <a:pt x="13341" y="-441"/>
                    <a:pt x="15105" y="349"/>
                  </a:cubicBezTo>
                  <a:cubicBezTo>
                    <a:pt x="16868" y="1139"/>
                    <a:pt x="18190" y="3247"/>
                    <a:pt x="19072" y="5618"/>
                  </a:cubicBezTo>
                  <a:cubicBezTo>
                    <a:pt x="19954" y="7988"/>
                    <a:pt x="20394" y="10622"/>
                    <a:pt x="19733" y="12730"/>
                  </a:cubicBezTo>
                  <a:cubicBezTo>
                    <a:pt x="19072" y="14837"/>
                    <a:pt x="17309" y="16418"/>
                    <a:pt x="15325" y="17471"/>
                  </a:cubicBezTo>
                  <a:cubicBezTo>
                    <a:pt x="13341" y="18525"/>
                    <a:pt x="11137" y="19052"/>
                    <a:pt x="8933" y="18788"/>
                  </a:cubicBezTo>
                  <a:cubicBezTo>
                    <a:pt x="6729" y="18525"/>
                    <a:pt x="4525" y="17471"/>
                    <a:pt x="3203" y="15627"/>
                  </a:cubicBezTo>
                  <a:cubicBezTo>
                    <a:pt x="1880" y="13783"/>
                    <a:pt x="1439" y="11149"/>
                    <a:pt x="3203" y="8515"/>
                  </a:cubicBezTo>
                  <a:cubicBezTo>
                    <a:pt x="4966" y="5881"/>
                    <a:pt x="8933" y="3247"/>
                    <a:pt x="12019" y="1930"/>
                  </a:cubicBezTo>
                  <a:cubicBezTo>
                    <a:pt x="15105" y="613"/>
                    <a:pt x="17309" y="613"/>
                    <a:pt x="18852" y="2457"/>
                  </a:cubicBezTo>
                  <a:cubicBezTo>
                    <a:pt x="20394" y="4300"/>
                    <a:pt x="21276" y="7988"/>
                    <a:pt x="21056" y="10886"/>
                  </a:cubicBezTo>
                  <a:cubicBezTo>
                    <a:pt x="20835" y="13783"/>
                    <a:pt x="19513" y="15891"/>
                    <a:pt x="17529" y="16944"/>
                  </a:cubicBezTo>
                  <a:cubicBezTo>
                    <a:pt x="15545" y="17998"/>
                    <a:pt x="12900" y="17998"/>
                    <a:pt x="10256" y="179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3582" name="Line Shape" descr="Line Shape"/>
            <p:cNvPicPr>
              <a:picLocks/>
            </p:cNvPicPr>
            <p:nvPr/>
          </p:nvPicPr>
          <p:blipFill>
            <a:blip r:embed="rId100"/>
            <a:stretch>
              <a:fillRect/>
            </a:stretch>
          </p:blipFill>
          <p:spPr>
            <a:xfrm>
              <a:off x="1574715" y="3145026"/>
              <a:ext cx="106140" cy="367926"/>
            </a:xfrm>
            <a:prstGeom prst="rect">
              <a:avLst/>
            </a:prstGeom>
            <a:effectLst/>
          </p:spPr>
        </p:pic>
        <p:pic>
          <p:nvPicPr>
            <p:cNvPr id="3584" name="Line Shape" descr="Line Shape"/>
            <p:cNvPicPr>
              <a:picLocks/>
            </p:cNvPicPr>
            <p:nvPr/>
          </p:nvPicPr>
          <p:blipFill>
            <a:blip r:embed="rId101"/>
            <a:stretch>
              <a:fillRect/>
            </a:stretch>
          </p:blipFill>
          <p:spPr>
            <a:xfrm>
              <a:off x="1403557" y="3049248"/>
              <a:ext cx="470203" cy="546373"/>
            </a:xfrm>
            <a:prstGeom prst="rect">
              <a:avLst/>
            </a:prstGeom>
            <a:effectLst/>
          </p:spPr>
        </p:pic>
        <p:sp>
          <p:nvSpPr>
            <p:cNvPr id="3586" name="Line"/>
            <p:cNvSpPr/>
            <p:nvPr/>
          </p:nvSpPr>
          <p:spPr>
            <a:xfrm>
              <a:off x="766040" y="3609309"/>
              <a:ext cx="136523" cy="12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053" extrusionOk="0">
                  <a:moveTo>
                    <a:pt x="13794" y="5571"/>
                  </a:moveTo>
                  <a:cubicBezTo>
                    <a:pt x="13434" y="3642"/>
                    <a:pt x="13074" y="1714"/>
                    <a:pt x="13794" y="749"/>
                  </a:cubicBezTo>
                  <a:cubicBezTo>
                    <a:pt x="14514" y="-215"/>
                    <a:pt x="16314" y="-215"/>
                    <a:pt x="17754" y="556"/>
                  </a:cubicBezTo>
                  <a:cubicBezTo>
                    <a:pt x="19194" y="1328"/>
                    <a:pt x="20274" y="2871"/>
                    <a:pt x="20814" y="5764"/>
                  </a:cubicBezTo>
                  <a:cubicBezTo>
                    <a:pt x="21354" y="8656"/>
                    <a:pt x="21354" y="12899"/>
                    <a:pt x="19734" y="15792"/>
                  </a:cubicBezTo>
                  <a:cubicBezTo>
                    <a:pt x="18114" y="18685"/>
                    <a:pt x="14874" y="20228"/>
                    <a:pt x="12354" y="20806"/>
                  </a:cubicBezTo>
                  <a:cubicBezTo>
                    <a:pt x="9834" y="21385"/>
                    <a:pt x="8034" y="20999"/>
                    <a:pt x="6054" y="19071"/>
                  </a:cubicBezTo>
                  <a:cubicBezTo>
                    <a:pt x="4074" y="17142"/>
                    <a:pt x="1914" y="13671"/>
                    <a:pt x="834" y="10971"/>
                  </a:cubicBezTo>
                  <a:cubicBezTo>
                    <a:pt x="-246" y="8271"/>
                    <a:pt x="-246" y="6342"/>
                    <a:pt x="654" y="4992"/>
                  </a:cubicBezTo>
                  <a:cubicBezTo>
                    <a:pt x="1554" y="3642"/>
                    <a:pt x="3354" y="2871"/>
                    <a:pt x="5874" y="3064"/>
                  </a:cubicBezTo>
                  <a:cubicBezTo>
                    <a:pt x="8394" y="3256"/>
                    <a:pt x="11634" y="4414"/>
                    <a:pt x="13794" y="5764"/>
                  </a:cubicBezTo>
                  <a:cubicBezTo>
                    <a:pt x="15954" y="7114"/>
                    <a:pt x="17034" y="8656"/>
                    <a:pt x="17574" y="10392"/>
                  </a:cubicBezTo>
                  <a:cubicBezTo>
                    <a:pt x="18114" y="12128"/>
                    <a:pt x="18114" y="14056"/>
                    <a:pt x="17214" y="15214"/>
                  </a:cubicBezTo>
                  <a:cubicBezTo>
                    <a:pt x="16314" y="16371"/>
                    <a:pt x="14514" y="16756"/>
                    <a:pt x="12714" y="16949"/>
                  </a:cubicBezTo>
                  <a:cubicBezTo>
                    <a:pt x="10914" y="17142"/>
                    <a:pt x="9114" y="17142"/>
                    <a:pt x="7314" y="16949"/>
                  </a:cubicBezTo>
                  <a:cubicBezTo>
                    <a:pt x="5514" y="16756"/>
                    <a:pt x="3714" y="16371"/>
                    <a:pt x="2454" y="15214"/>
                  </a:cubicBezTo>
                  <a:cubicBezTo>
                    <a:pt x="1194" y="14056"/>
                    <a:pt x="474" y="12128"/>
                    <a:pt x="834" y="10585"/>
                  </a:cubicBezTo>
                  <a:cubicBezTo>
                    <a:pt x="1194" y="9042"/>
                    <a:pt x="2634" y="7885"/>
                    <a:pt x="5514" y="7114"/>
                  </a:cubicBezTo>
                  <a:cubicBezTo>
                    <a:pt x="8394" y="6342"/>
                    <a:pt x="12714" y="5956"/>
                    <a:pt x="15234" y="6728"/>
                  </a:cubicBezTo>
                  <a:cubicBezTo>
                    <a:pt x="17754" y="7499"/>
                    <a:pt x="18474" y="9428"/>
                    <a:pt x="18294" y="11164"/>
                  </a:cubicBezTo>
                  <a:cubicBezTo>
                    <a:pt x="18114" y="12899"/>
                    <a:pt x="17034" y="14442"/>
                    <a:pt x="15954" y="159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87" name="Line"/>
            <p:cNvSpPr/>
            <p:nvPr/>
          </p:nvSpPr>
          <p:spPr>
            <a:xfrm>
              <a:off x="1080262" y="3412696"/>
              <a:ext cx="318972" cy="162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250" extrusionOk="0">
                  <a:moveTo>
                    <a:pt x="21472" y="1825"/>
                  </a:moveTo>
                  <a:cubicBezTo>
                    <a:pt x="18811" y="5172"/>
                    <a:pt x="16150" y="8518"/>
                    <a:pt x="13724" y="11104"/>
                  </a:cubicBezTo>
                  <a:cubicBezTo>
                    <a:pt x="11298" y="13690"/>
                    <a:pt x="9107" y="15516"/>
                    <a:pt x="7229" y="17037"/>
                  </a:cubicBezTo>
                  <a:cubicBezTo>
                    <a:pt x="5350" y="18558"/>
                    <a:pt x="3785" y="19775"/>
                    <a:pt x="2611" y="20535"/>
                  </a:cubicBezTo>
                  <a:cubicBezTo>
                    <a:pt x="1437" y="21296"/>
                    <a:pt x="655" y="21600"/>
                    <a:pt x="263" y="20687"/>
                  </a:cubicBezTo>
                  <a:cubicBezTo>
                    <a:pt x="-128" y="19775"/>
                    <a:pt x="-128" y="17645"/>
                    <a:pt x="576" y="15363"/>
                  </a:cubicBezTo>
                  <a:cubicBezTo>
                    <a:pt x="1281" y="13082"/>
                    <a:pt x="2689" y="10648"/>
                    <a:pt x="3785" y="9127"/>
                  </a:cubicBezTo>
                  <a:cubicBezTo>
                    <a:pt x="4881" y="7606"/>
                    <a:pt x="5663" y="6997"/>
                    <a:pt x="6368" y="6237"/>
                  </a:cubicBezTo>
                  <a:cubicBezTo>
                    <a:pt x="7072" y="5476"/>
                    <a:pt x="7698" y="4563"/>
                    <a:pt x="8011" y="3194"/>
                  </a:cubicBezTo>
                  <a:cubicBezTo>
                    <a:pt x="8324" y="1825"/>
                    <a:pt x="8324" y="0"/>
                    <a:pt x="8246" y="0"/>
                  </a:cubicBezTo>
                  <a:cubicBezTo>
                    <a:pt x="8168" y="0"/>
                    <a:pt x="8011" y="1825"/>
                    <a:pt x="7855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88" name="Line"/>
            <p:cNvSpPr/>
            <p:nvPr/>
          </p:nvSpPr>
          <p:spPr>
            <a:xfrm>
              <a:off x="1106256" y="3614989"/>
              <a:ext cx="236078" cy="59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93" extrusionOk="0">
                  <a:moveTo>
                    <a:pt x="0" y="0"/>
                  </a:moveTo>
                  <a:cubicBezTo>
                    <a:pt x="5082" y="4154"/>
                    <a:pt x="10165" y="8308"/>
                    <a:pt x="13235" y="10800"/>
                  </a:cubicBezTo>
                  <a:cubicBezTo>
                    <a:pt x="16306" y="13292"/>
                    <a:pt x="17365" y="14123"/>
                    <a:pt x="18635" y="15369"/>
                  </a:cubicBezTo>
                  <a:cubicBezTo>
                    <a:pt x="19906" y="16615"/>
                    <a:pt x="21388" y="18277"/>
                    <a:pt x="21494" y="19523"/>
                  </a:cubicBezTo>
                  <a:cubicBezTo>
                    <a:pt x="21600" y="20769"/>
                    <a:pt x="20329" y="21600"/>
                    <a:pt x="19059" y="21185"/>
                  </a:cubicBezTo>
                  <a:cubicBezTo>
                    <a:pt x="17788" y="20769"/>
                    <a:pt x="16518" y="19108"/>
                    <a:pt x="15247" y="174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3589" name="Line Line" descr="Line Line"/>
            <p:cNvPicPr>
              <a:picLocks/>
            </p:cNvPicPr>
            <p:nvPr/>
          </p:nvPicPr>
          <p:blipFill>
            <a:blip r:embed="rId102"/>
            <a:stretch>
              <a:fillRect/>
            </a:stretch>
          </p:blipFill>
          <p:spPr>
            <a:xfrm>
              <a:off x="3496571" y="3216393"/>
              <a:ext cx="177801" cy="88901"/>
            </a:xfrm>
            <a:prstGeom prst="rect">
              <a:avLst/>
            </a:prstGeom>
            <a:effectLst/>
          </p:spPr>
        </p:pic>
        <p:pic>
          <p:nvPicPr>
            <p:cNvPr id="3591" name="Line Shape" descr="Line Shape"/>
            <p:cNvPicPr>
              <a:picLocks/>
            </p:cNvPicPr>
            <p:nvPr/>
          </p:nvPicPr>
          <p:blipFill>
            <a:blip r:embed="rId103"/>
            <a:stretch>
              <a:fillRect/>
            </a:stretch>
          </p:blipFill>
          <p:spPr>
            <a:xfrm>
              <a:off x="3453730" y="3187154"/>
              <a:ext cx="355478" cy="418093"/>
            </a:xfrm>
            <a:prstGeom prst="rect">
              <a:avLst/>
            </a:prstGeom>
            <a:effectLst/>
          </p:spPr>
        </p:pic>
        <p:pic>
          <p:nvPicPr>
            <p:cNvPr id="3593" name="Line Shape" descr="Line Shape"/>
            <p:cNvPicPr>
              <a:picLocks/>
            </p:cNvPicPr>
            <p:nvPr/>
          </p:nvPicPr>
          <p:blipFill>
            <a:blip r:embed="rId104"/>
            <a:stretch>
              <a:fillRect/>
            </a:stretch>
          </p:blipFill>
          <p:spPr>
            <a:xfrm>
              <a:off x="3253385" y="3070128"/>
              <a:ext cx="866393" cy="703622"/>
            </a:xfrm>
            <a:prstGeom prst="rect">
              <a:avLst/>
            </a:prstGeom>
            <a:effectLst/>
          </p:spPr>
        </p:pic>
        <p:pic>
          <p:nvPicPr>
            <p:cNvPr id="3595" name="Line Shape" descr="Line Shape"/>
            <p:cNvPicPr>
              <a:picLocks/>
            </p:cNvPicPr>
            <p:nvPr/>
          </p:nvPicPr>
          <p:blipFill>
            <a:blip r:embed="rId105"/>
            <a:stretch>
              <a:fillRect/>
            </a:stretch>
          </p:blipFill>
          <p:spPr>
            <a:xfrm>
              <a:off x="4271428" y="3174242"/>
              <a:ext cx="340858" cy="446946"/>
            </a:xfrm>
            <a:prstGeom prst="rect">
              <a:avLst/>
            </a:prstGeom>
            <a:effectLst/>
          </p:spPr>
        </p:pic>
        <p:pic>
          <p:nvPicPr>
            <p:cNvPr id="3597" name="Line Shape" descr="Line Shape"/>
            <p:cNvPicPr>
              <a:picLocks/>
            </p:cNvPicPr>
            <p:nvPr/>
          </p:nvPicPr>
          <p:blipFill>
            <a:blip r:embed="rId106"/>
            <a:stretch>
              <a:fillRect/>
            </a:stretch>
          </p:blipFill>
          <p:spPr>
            <a:xfrm>
              <a:off x="4659447" y="3043287"/>
              <a:ext cx="323747" cy="620425"/>
            </a:xfrm>
            <a:prstGeom prst="rect">
              <a:avLst/>
            </a:prstGeom>
            <a:effectLst/>
          </p:spPr>
        </p:pic>
        <p:pic>
          <p:nvPicPr>
            <p:cNvPr id="3599" name="Line Shape" descr="Line Shape"/>
            <p:cNvPicPr>
              <a:picLocks/>
            </p:cNvPicPr>
            <p:nvPr/>
          </p:nvPicPr>
          <p:blipFill>
            <a:blip r:embed="rId107"/>
            <a:stretch>
              <a:fillRect/>
            </a:stretch>
          </p:blipFill>
          <p:spPr>
            <a:xfrm>
              <a:off x="5001002" y="3305954"/>
              <a:ext cx="303071" cy="316078"/>
            </a:xfrm>
            <a:prstGeom prst="rect">
              <a:avLst/>
            </a:prstGeom>
            <a:effectLst/>
          </p:spPr>
        </p:pic>
        <p:pic>
          <p:nvPicPr>
            <p:cNvPr id="3601" name="Line Shape" descr="Line Shape"/>
            <p:cNvPicPr>
              <a:picLocks/>
            </p:cNvPicPr>
            <p:nvPr/>
          </p:nvPicPr>
          <p:blipFill>
            <a:blip r:embed="rId108"/>
            <a:stretch>
              <a:fillRect/>
            </a:stretch>
          </p:blipFill>
          <p:spPr>
            <a:xfrm>
              <a:off x="5180294" y="3174540"/>
              <a:ext cx="200511" cy="482864"/>
            </a:xfrm>
            <a:prstGeom prst="rect">
              <a:avLst/>
            </a:prstGeom>
            <a:effectLst/>
          </p:spPr>
        </p:pic>
        <p:pic>
          <p:nvPicPr>
            <p:cNvPr id="3603" name="Line Shape" descr="Line Shape"/>
            <p:cNvPicPr>
              <a:picLocks/>
            </p:cNvPicPr>
            <p:nvPr/>
          </p:nvPicPr>
          <p:blipFill>
            <a:blip r:embed="rId109"/>
            <a:stretch>
              <a:fillRect/>
            </a:stretch>
          </p:blipFill>
          <p:spPr>
            <a:xfrm>
              <a:off x="5131465" y="3348931"/>
              <a:ext cx="465584" cy="221438"/>
            </a:xfrm>
            <a:prstGeom prst="rect">
              <a:avLst/>
            </a:prstGeom>
            <a:effectLst/>
          </p:spPr>
        </p:pic>
        <p:pic>
          <p:nvPicPr>
            <p:cNvPr id="3605" name="Line Shape" descr="Line Shape"/>
            <p:cNvPicPr>
              <a:picLocks/>
            </p:cNvPicPr>
            <p:nvPr/>
          </p:nvPicPr>
          <p:blipFill>
            <a:blip r:embed="rId110"/>
            <a:stretch>
              <a:fillRect/>
            </a:stretch>
          </p:blipFill>
          <p:spPr>
            <a:xfrm>
              <a:off x="5836003" y="3044619"/>
              <a:ext cx="223763" cy="285833"/>
            </a:xfrm>
            <a:prstGeom prst="rect">
              <a:avLst/>
            </a:prstGeom>
            <a:effectLst/>
          </p:spPr>
        </p:pic>
        <p:pic>
          <p:nvPicPr>
            <p:cNvPr id="3607" name="Line Shape" descr="Line Shape"/>
            <p:cNvPicPr>
              <a:picLocks/>
            </p:cNvPicPr>
            <p:nvPr/>
          </p:nvPicPr>
          <p:blipFill>
            <a:blip r:embed="rId111"/>
            <a:stretch>
              <a:fillRect/>
            </a:stretch>
          </p:blipFill>
          <p:spPr>
            <a:xfrm>
              <a:off x="5865909" y="2993174"/>
              <a:ext cx="275239" cy="639975"/>
            </a:xfrm>
            <a:prstGeom prst="rect">
              <a:avLst/>
            </a:prstGeom>
            <a:effectLst/>
          </p:spPr>
        </p:pic>
        <p:pic>
          <p:nvPicPr>
            <p:cNvPr id="3609" name="Line Shape" descr="Line Shape"/>
            <p:cNvPicPr>
              <a:picLocks/>
            </p:cNvPicPr>
            <p:nvPr/>
          </p:nvPicPr>
          <p:blipFill>
            <a:blip r:embed="rId112"/>
            <a:stretch>
              <a:fillRect/>
            </a:stretch>
          </p:blipFill>
          <p:spPr>
            <a:xfrm>
              <a:off x="5975515" y="3334924"/>
              <a:ext cx="345956" cy="294610"/>
            </a:xfrm>
            <a:prstGeom prst="rect">
              <a:avLst/>
            </a:prstGeom>
            <a:effectLst/>
          </p:spPr>
        </p:pic>
        <p:pic>
          <p:nvPicPr>
            <p:cNvPr id="3611" name="Line Shape" descr="Line Shape"/>
            <p:cNvPicPr>
              <a:picLocks/>
            </p:cNvPicPr>
            <p:nvPr/>
          </p:nvPicPr>
          <p:blipFill>
            <a:blip r:embed="rId113"/>
            <a:stretch>
              <a:fillRect/>
            </a:stretch>
          </p:blipFill>
          <p:spPr>
            <a:xfrm>
              <a:off x="6547493" y="2978925"/>
              <a:ext cx="367950" cy="563541"/>
            </a:xfrm>
            <a:prstGeom prst="rect">
              <a:avLst/>
            </a:prstGeom>
            <a:effectLst/>
          </p:spPr>
        </p:pic>
        <p:pic>
          <p:nvPicPr>
            <p:cNvPr id="3613" name="Line Shape" descr="Line Shape"/>
            <p:cNvPicPr>
              <a:picLocks/>
            </p:cNvPicPr>
            <p:nvPr/>
          </p:nvPicPr>
          <p:blipFill>
            <a:blip r:embed="rId114"/>
            <a:stretch>
              <a:fillRect/>
            </a:stretch>
          </p:blipFill>
          <p:spPr>
            <a:xfrm>
              <a:off x="6873283" y="3216394"/>
              <a:ext cx="286306" cy="346999"/>
            </a:xfrm>
            <a:prstGeom prst="rect">
              <a:avLst/>
            </a:prstGeom>
            <a:effectLst/>
          </p:spPr>
        </p:pic>
        <p:pic>
          <p:nvPicPr>
            <p:cNvPr id="3615" name="Line Shape" descr="Line Shape"/>
            <p:cNvPicPr>
              <a:picLocks/>
            </p:cNvPicPr>
            <p:nvPr/>
          </p:nvPicPr>
          <p:blipFill>
            <a:blip r:embed="rId115"/>
            <a:stretch>
              <a:fillRect/>
            </a:stretch>
          </p:blipFill>
          <p:spPr>
            <a:xfrm>
              <a:off x="7003587" y="3021076"/>
              <a:ext cx="446434" cy="529705"/>
            </a:xfrm>
            <a:prstGeom prst="rect">
              <a:avLst/>
            </a:prstGeom>
            <a:effectLst/>
          </p:spPr>
        </p:pic>
        <p:pic>
          <p:nvPicPr>
            <p:cNvPr id="3617" name="Line Shape" descr="Line Shape"/>
            <p:cNvPicPr>
              <a:picLocks/>
            </p:cNvPicPr>
            <p:nvPr/>
          </p:nvPicPr>
          <p:blipFill>
            <a:blip r:embed="rId116"/>
            <a:stretch>
              <a:fillRect/>
            </a:stretch>
          </p:blipFill>
          <p:spPr>
            <a:xfrm>
              <a:off x="3555489" y="3851723"/>
              <a:ext cx="367410" cy="560783"/>
            </a:xfrm>
            <a:prstGeom prst="rect">
              <a:avLst/>
            </a:prstGeom>
            <a:effectLst/>
          </p:spPr>
        </p:pic>
        <p:pic>
          <p:nvPicPr>
            <p:cNvPr id="3619" name="Line Shape" descr="Line Shape"/>
            <p:cNvPicPr>
              <a:picLocks/>
            </p:cNvPicPr>
            <p:nvPr/>
          </p:nvPicPr>
          <p:blipFill>
            <a:blip r:embed="rId117"/>
            <a:stretch>
              <a:fillRect/>
            </a:stretch>
          </p:blipFill>
          <p:spPr>
            <a:xfrm>
              <a:off x="3889802" y="4092997"/>
              <a:ext cx="186561" cy="342349"/>
            </a:xfrm>
            <a:prstGeom prst="rect">
              <a:avLst/>
            </a:prstGeom>
            <a:effectLst/>
          </p:spPr>
        </p:pic>
        <p:pic>
          <p:nvPicPr>
            <p:cNvPr id="3621" name="Line Shape" descr="Line Shape"/>
            <p:cNvPicPr>
              <a:picLocks/>
            </p:cNvPicPr>
            <p:nvPr/>
          </p:nvPicPr>
          <p:blipFill>
            <a:blip r:embed="rId118"/>
            <a:stretch>
              <a:fillRect/>
            </a:stretch>
          </p:blipFill>
          <p:spPr>
            <a:xfrm>
              <a:off x="3963355" y="4073663"/>
              <a:ext cx="369908" cy="609016"/>
            </a:xfrm>
            <a:prstGeom prst="rect">
              <a:avLst/>
            </a:prstGeom>
            <a:effectLst/>
          </p:spPr>
        </p:pic>
        <p:pic>
          <p:nvPicPr>
            <p:cNvPr id="3623" name="Line Shape" descr="Line Shape"/>
            <p:cNvPicPr>
              <a:picLocks/>
            </p:cNvPicPr>
            <p:nvPr/>
          </p:nvPicPr>
          <p:blipFill>
            <a:blip r:embed="rId119"/>
            <a:stretch>
              <a:fillRect/>
            </a:stretch>
          </p:blipFill>
          <p:spPr>
            <a:xfrm>
              <a:off x="4294389" y="3934587"/>
              <a:ext cx="416756" cy="486808"/>
            </a:xfrm>
            <a:prstGeom prst="rect">
              <a:avLst/>
            </a:prstGeom>
            <a:effectLst/>
          </p:spPr>
        </p:pic>
        <p:pic>
          <p:nvPicPr>
            <p:cNvPr id="3625" name="Line Shape" descr="Line Shape"/>
            <p:cNvPicPr>
              <a:picLocks/>
            </p:cNvPicPr>
            <p:nvPr/>
          </p:nvPicPr>
          <p:blipFill>
            <a:blip r:embed="rId120"/>
            <a:stretch>
              <a:fillRect/>
            </a:stretch>
          </p:blipFill>
          <p:spPr>
            <a:xfrm>
              <a:off x="4887318" y="3969933"/>
              <a:ext cx="281769" cy="458437"/>
            </a:xfrm>
            <a:prstGeom prst="rect">
              <a:avLst/>
            </a:prstGeom>
            <a:effectLst/>
          </p:spPr>
        </p:pic>
        <p:pic>
          <p:nvPicPr>
            <p:cNvPr id="3627" name="Line Shape" descr="Line Shape"/>
            <p:cNvPicPr>
              <a:picLocks/>
            </p:cNvPicPr>
            <p:nvPr/>
          </p:nvPicPr>
          <p:blipFill>
            <a:blip r:embed="rId121"/>
            <a:stretch>
              <a:fillRect/>
            </a:stretch>
          </p:blipFill>
          <p:spPr>
            <a:xfrm>
              <a:off x="5201262" y="4084975"/>
              <a:ext cx="538423" cy="393004"/>
            </a:xfrm>
            <a:prstGeom prst="rect">
              <a:avLst/>
            </a:prstGeom>
            <a:effectLst/>
          </p:spPr>
        </p:pic>
        <p:pic>
          <p:nvPicPr>
            <p:cNvPr id="3629" name="Line Shape" descr="Line Shape"/>
            <p:cNvPicPr>
              <a:picLocks/>
            </p:cNvPicPr>
            <p:nvPr/>
          </p:nvPicPr>
          <p:blipFill>
            <a:blip r:embed="rId122"/>
            <a:stretch>
              <a:fillRect/>
            </a:stretch>
          </p:blipFill>
          <p:spPr>
            <a:xfrm>
              <a:off x="5647661" y="4069343"/>
              <a:ext cx="598121" cy="377880"/>
            </a:xfrm>
            <a:prstGeom prst="rect">
              <a:avLst/>
            </a:prstGeom>
            <a:effectLst/>
          </p:spPr>
        </p:pic>
        <p:pic>
          <p:nvPicPr>
            <p:cNvPr id="3631" name="Line Shape" descr="Line Shape"/>
            <p:cNvPicPr>
              <a:picLocks/>
            </p:cNvPicPr>
            <p:nvPr/>
          </p:nvPicPr>
          <p:blipFill>
            <a:blip r:embed="rId123"/>
            <a:stretch>
              <a:fillRect/>
            </a:stretch>
          </p:blipFill>
          <p:spPr>
            <a:xfrm>
              <a:off x="6217064" y="4071506"/>
              <a:ext cx="340100" cy="366032"/>
            </a:xfrm>
            <a:prstGeom prst="rect">
              <a:avLst/>
            </a:prstGeom>
            <a:effectLst/>
          </p:spPr>
        </p:pic>
        <p:pic>
          <p:nvPicPr>
            <p:cNvPr id="3633" name="Line Shape" descr="Line Shape"/>
            <p:cNvPicPr>
              <a:picLocks/>
            </p:cNvPicPr>
            <p:nvPr/>
          </p:nvPicPr>
          <p:blipFill>
            <a:blip r:embed="rId124"/>
            <a:stretch>
              <a:fillRect/>
            </a:stretch>
          </p:blipFill>
          <p:spPr>
            <a:xfrm>
              <a:off x="6680053" y="3808305"/>
              <a:ext cx="407702" cy="543333"/>
            </a:xfrm>
            <a:prstGeom prst="rect">
              <a:avLst/>
            </a:prstGeom>
            <a:effectLst/>
          </p:spPr>
        </p:pic>
        <p:pic>
          <p:nvPicPr>
            <p:cNvPr id="3635" name="Line Shape" descr="Line Shape"/>
            <p:cNvPicPr>
              <a:picLocks/>
            </p:cNvPicPr>
            <p:nvPr/>
          </p:nvPicPr>
          <p:blipFill>
            <a:blip r:embed="rId125"/>
            <a:stretch>
              <a:fillRect/>
            </a:stretch>
          </p:blipFill>
          <p:spPr>
            <a:xfrm>
              <a:off x="6917225" y="4381323"/>
              <a:ext cx="179584" cy="151682"/>
            </a:xfrm>
            <a:prstGeom prst="rect">
              <a:avLst/>
            </a:prstGeom>
            <a:effectLst/>
          </p:spPr>
        </p:pic>
        <p:pic>
          <p:nvPicPr>
            <p:cNvPr id="3637" name="Line Shape" descr="Line Shape"/>
            <p:cNvPicPr>
              <a:picLocks/>
            </p:cNvPicPr>
            <p:nvPr/>
          </p:nvPicPr>
          <p:blipFill>
            <a:blip r:embed="rId126"/>
            <a:stretch>
              <a:fillRect/>
            </a:stretch>
          </p:blipFill>
          <p:spPr>
            <a:xfrm>
              <a:off x="1378577" y="2366240"/>
              <a:ext cx="351415" cy="367053"/>
            </a:xfrm>
            <a:prstGeom prst="rect">
              <a:avLst/>
            </a:prstGeom>
            <a:effectLst/>
          </p:spPr>
        </p:pic>
        <p:pic>
          <p:nvPicPr>
            <p:cNvPr id="3639" name="Line Shape" descr="Line Shape"/>
            <p:cNvPicPr>
              <a:picLocks/>
            </p:cNvPicPr>
            <p:nvPr/>
          </p:nvPicPr>
          <p:blipFill>
            <a:blip r:embed="rId127"/>
            <a:stretch>
              <a:fillRect/>
            </a:stretch>
          </p:blipFill>
          <p:spPr>
            <a:xfrm>
              <a:off x="1221927" y="2232510"/>
              <a:ext cx="618972" cy="664887"/>
            </a:xfrm>
            <a:prstGeom prst="rect">
              <a:avLst/>
            </a:prstGeom>
            <a:effectLst/>
          </p:spPr>
        </p:pic>
        <p:pic>
          <p:nvPicPr>
            <p:cNvPr id="3641" name="Line Shape" descr="Line Shape"/>
            <p:cNvPicPr>
              <a:picLocks/>
            </p:cNvPicPr>
            <p:nvPr/>
          </p:nvPicPr>
          <p:blipFill>
            <a:blip r:embed="rId128"/>
            <a:stretch>
              <a:fillRect/>
            </a:stretch>
          </p:blipFill>
          <p:spPr>
            <a:xfrm>
              <a:off x="1407184" y="95027"/>
              <a:ext cx="325368" cy="298851"/>
            </a:xfrm>
            <a:prstGeom prst="rect">
              <a:avLst/>
            </a:prstGeom>
            <a:effectLst/>
          </p:spPr>
        </p:pic>
        <p:pic>
          <p:nvPicPr>
            <p:cNvPr id="3643" name="Line Shape" descr="Line Shape"/>
            <p:cNvPicPr>
              <a:picLocks/>
            </p:cNvPicPr>
            <p:nvPr/>
          </p:nvPicPr>
          <p:blipFill>
            <a:blip r:embed="rId129"/>
            <a:stretch>
              <a:fillRect/>
            </a:stretch>
          </p:blipFill>
          <p:spPr>
            <a:xfrm>
              <a:off x="1221529" y="-44450"/>
              <a:ext cx="716624" cy="602311"/>
            </a:xfrm>
            <a:prstGeom prst="rect">
              <a:avLst/>
            </a:prstGeom>
            <a:effectLst/>
          </p:spPr>
        </p:pic>
        <p:sp>
          <p:nvSpPr>
            <p:cNvPr id="3645" name="Line"/>
            <p:cNvSpPr/>
            <p:nvPr/>
          </p:nvSpPr>
          <p:spPr>
            <a:xfrm>
              <a:off x="873825" y="1943558"/>
              <a:ext cx="395740" cy="4802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550" extrusionOk="0">
                  <a:moveTo>
                    <a:pt x="21498" y="21550"/>
                  </a:moveTo>
                  <a:cubicBezTo>
                    <a:pt x="19730" y="20715"/>
                    <a:pt x="17961" y="19880"/>
                    <a:pt x="16445" y="18837"/>
                  </a:cubicBezTo>
                  <a:cubicBezTo>
                    <a:pt x="14930" y="17793"/>
                    <a:pt x="13666" y="16541"/>
                    <a:pt x="12024" y="14872"/>
                  </a:cubicBezTo>
                  <a:cubicBezTo>
                    <a:pt x="10382" y="13202"/>
                    <a:pt x="8361" y="11115"/>
                    <a:pt x="6656" y="9341"/>
                  </a:cubicBezTo>
                  <a:cubicBezTo>
                    <a:pt x="4951" y="7567"/>
                    <a:pt x="3561" y="6107"/>
                    <a:pt x="2614" y="5167"/>
                  </a:cubicBezTo>
                  <a:cubicBezTo>
                    <a:pt x="1666" y="4228"/>
                    <a:pt x="1161" y="3811"/>
                    <a:pt x="719" y="3185"/>
                  </a:cubicBezTo>
                  <a:cubicBezTo>
                    <a:pt x="277" y="2559"/>
                    <a:pt x="-102" y="1724"/>
                    <a:pt x="24" y="1307"/>
                  </a:cubicBezTo>
                  <a:cubicBezTo>
                    <a:pt x="151" y="889"/>
                    <a:pt x="782" y="889"/>
                    <a:pt x="2424" y="733"/>
                  </a:cubicBezTo>
                  <a:cubicBezTo>
                    <a:pt x="4066" y="576"/>
                    <a:pt x="6719" y="263"/>
                    <a:pt x="8361" y="107"/>
                  </a:cubicBezTo>
                  <a:cubicBezTo>
                    <a:pt x="10003" y="-50"/>
                    <a:pt x="10635" y="-50"/>
                    <a:pt x="10761" y="211"/>
                  </a:cubicBezTo>
                  <a:cubicBezTo>
                    <a:pt x="10887" y="472"/>
                    <a:pt x="10509" y="993"/>
                    <a:pt x="9751" y="1463"/>
                  </a:cubicBezTo>
                  <a:cubicBezTo>
                    <a:pt x="8993" y="1933"/>
                    <a:pt x="7856" y="2350"/>
                    <a:pt x="6719" y="27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46" name="Line"/>
            <p:cNvSpPr/>
            <p:nvPr/>
          </p:nvSpPr>
          <p:spPr>
            <a:xfrm>
              <a:off x="844050" y="2032834"/>
              <a:ext cx="41855" cy="265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1714"/>
                  </a:moveTo>
                  <a:cubicBezTo>
                    <a:pt x="1200" y="775"/>
                    <a:pt x="2400" y="-164"/>
                    <a:pt x="3000" y="24"/>
                  </a:cubicBezTo>
                  <a:cubicBezTo>
                    <a:pt x="3600" y="212"/>
                    <a:pt x="3600" y="1526"/>
                    <a:pt x="4800" y="4250"/>
                  </a:cubicBezTo>
                  <a:cubicBezTo>
                    <a:pt x="6000" y="6973"/>
                    <a:pt x="8400" y="11106"/>
                    <a:pt x="11400" y="14205"/>
                  </a:cubicBezTo>
                  <a:cubicBezTo>
                    <a:pt x="14400" y="17304"/>
                    <a:pt x="18000" y="19370"/>
                    <a:pt x="21600" y="214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47" name="Line"/>
            <p:cNvSpPr/>
            <p:nvPr/>
          </p:nvSpPr>
          <p:spPr>
            <a:xfrm>
              <a:off x="672253" y="1930824"/>
              <a:ext cx="79241" cy="53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47" h="21600" extrusionOk="0">
                  <a:moveTo>
                    <a:pt x="17331" y="21600"/>
                  </a:moveTo>
                  <a:cubicBezTo>
                    <a:pt x="14931" y="18783"/>
                    <a:pt x="12531" y="15965"/>
                    <a:pt x="10431" y="12678"/>
                  </a:cubicBezTo>
                  <a:cubicBezTo>
                    <a:pt x="8331" y="9391"/>
                    <a:pt x="6531" y="5635"/>
                    <a:pt x="7131" y="3287"/>
                  </a:cubicBezTo>
                  <a:cubicBezTo>
                    <a:pt x="7731" y="939"/>
                    <a:pt x="10731" y="0"/>
                    <a:pt x="13731" y="0"/>
                  </a:cubicBezTo>
                  <a:cubicBezTo>
                    <a:pt x="16731" y="0"/>
                    <a:pt x="19731" y="939"/>
                    <a:pt x="20331" y="3287"/>
                  </a:cubicBezTo>
                  <a:cubicBezTo>
                    <a:pt x="20931" y="5635"/>
                    <a:pt x="19131" y="9391"/>
                    <a:pt x="16731" y="11739"/>
                  </a:cubicBezTo>
                  <a:cubicBezTo>
                    <a:pt x="14331" y="14087"/>
                    <a:pt x="11331" y="15026"/>
                    <a:pt x="11031" y="14087"/>
                  </a:cubicBezTo>
                  <a:cubicBezTo>
                    <a:pt x="10731" y="13148"/>
                    <a:pt x="13131" y="10330"/>
                    <a:pt x="13131" y="10800"/>
                  </a:cubicBezTo>
                  <a:cubicBezTo>
                    <a:pt x="13131" y="11270"/>
                    <a:pt x="10731" y="15026"/>
                    <a:pt x="7731" y="16904"/>
                  </a:cubicBezTo>
                  <a:cubicBezTo>
                    <a:pt x="4731" y="18783"/>
                    <a:pt x="1131" y="18783"/>
                    <a:pt x="231" y="16904"/>
                  </a:cubicBezTo>
                  <a:cubicBezTo>
                    <a:pt x="-669" y="15026"/>
                    <a:pt x="1131" y="11270"/>
                    <a:pt x="4431" y="8922"/>
                  </a:cubicBezTo>
                  <a:cubicBezTo>
                    <a:pt x="7731" y="6574"/>
                    <a:pt x="12531" y="5635"/>
                    <a:pt x="14631" y="7513"/>
                  </a:cubicBezTo>
                  <a:cubicBezTo>
                    <a:pt x="16731" y="9391"/>
                    <a:pt x="16131" y="14087"/>
                    <a:pt x="15531" y="187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48" name="Line"/>
            <p:cNvSpPr/>
            <p:nvPr/>
          </p:nvSpPr>
          <p:spPr>
            <a:xfrm>
              <a:off x="906831" y="216985"/>
              <a:ext cx="313904" cy="135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21600" y="391"/>
                  </a:moveTo>
                  <a:cubicBezTo>
                    <a:pt x="20800" y="25"/>
                    <a:pt x="20000" y="-341"/>
                    <a:pt x="18800" y="574"/>
                  </a:cubicBezTo>
                  <a:cubicBezTo>
                    <a:pt x="17600" y="1490"/>
                    <a:pt x="16000" y="3686"/>
                    <a:pt x="13840" y="5700"/>
                  </a:cubicBezTo>
                  <a:cubicBezTo>
                    <a:pt x="11680" y="7713"/>
                    <a:pt x="8960" y="9544"/>
                    <a:pt x="6560" y="12106"/>
                  </a:cubicBezTo>
                  <a:cubicBezTo>
                    <a:pt x="4160" y="14669"/>
                    <a:pt x="2080" y="17964"/>
                    <a:pt x="0" y="212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49" name="Line"/>
            <p:cNvSpPr/>
            <p:nvPr/>
          </p:nvSpPr>
          <p:spPr>
            <a:xfrm>
              <a:off x="856313" y="240397"/>
              <a:ext cx="202866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9" h="21600" extrusionOk="0">
                  <a:moveTo>
                    <a:pt x="5214" y="0"/>
                  </a:moveTo>
                  <a:cubicBezTo>
                    <a:pt x="3774" y="2492"/>
                    <a:pt x="2334" y="4985"/>
                    <a:pt x="1254" y="8169"/>
                  </a:cubicBezTo>
                  <a:cubicBezTo>
                    <a:pt x="174" y="11354"/>
                    <a:pt x="-546" y="15231"/>
                    <a:pt x="534" y="17308"/>
                  </a:cubicBezTo>
                  <a:cubicBezTo>
                    <a:pt x="1614" y="19385"/>
                    <a:pt x="4494" y="19662"/>
                    <a:pt x="7374" y="19800"/>
                  </a:cubicBezTo>
                  <a:cubicBezTo>
                    <a:pt x="10254" y="19938"/>
                    <a:pt x="13134" y="19938"/>
                    <a:pt x="15774" y="19800"/>
                  </a:cubicBezTo>
                  <a:cubicBezTo>
                    <a:pt x="18414" y="19662"/>
                    <a:pt x="20814" y="19385"/>
                    <a:pt x="20934" y="19662"/>
                  </a:cubicBezTo>
                  <a:cubicBezTo>
                    <a:pt x="21054" y="19938"/>
                    <a:pt x="18894" y="20769"/>
                    <a:pt x="167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50" name="Line"/>
            <p:cNvSpPr/>
            <p:nvPr/>
          </p:nvSpPr>
          <p:spPr>
            <a:xfrm>
              <a:off x="0" y="1210010"/>
              <a:ext cx="1481196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6" h="21600" extrusionOk="0">
                  <a:moveTo>
                    <a:pt x="5031" y="3927"/>
                  </a:moveTo>
                  <a:cubicBezTo>
                    <a:pt x="5366" y="2618"/>
                    <a:pt x="5702" y="1309"/>
                    <a:pt x="6557" y="655"/>
                  </a:cubicBezTo>
                  <a:cubicBezTo>
                    <a:pt x="7412" y="0"/>
                    <a:pt x="8788" y="0"/>
                    <a:pt x="10196" y="0"/>
                  </a:cubicBezTo>
                  <a:cubicBezTo>
                    <a:pt x="11605" y="0"/>
                    <a:pt x="13047" y="0"/>
                    <a:pt x="14339" y="0"/>
                  </a:cubicBezTo>
                  <a:cubicBezTo>
                    <a:pt x="15630" y="0"/>
                    <a:pt x="16770" y="0"/>
                    <a:pt x="17424" y="0"/>
                  </a:cubicBezTo>
                  <a:cubicBezTo>
                    <a:pt x="18078" y="0"/>
                    <a:pt x="18246" y="0"/>
                    <a:pt x="18229" y="164"/>
                  </a:cubicBezTo>
                  <a:cubicBezTo>
                    <a:pt x="18212" y="327"/>
                    <a:pt x="18011" y="655"/>
                    <a:pt x="17307" y="982"/>
                  </a:cubicBezTo>
                  <a:cubicBezTo>
                    <a:pt x="16602" y="1309"/>
                    <a:pt x="15395" y="1636"/>
                    <a:pt x="14188" y="2127"/>
                  </a:cubicBezTo>
                  <a:cubicBezTo>
                    <a:pt x="12980" y="2618"/>
                    <a:pt x="11773" y="3273"/>
                    <a:pt x="10465" y="3764"/>
                  </a:cubicBezTo>
                  <a:cubicBezTo>
                    <a:pt x="9157" y="4255"/>
                    <a:pt x="7748" y="4582"/>
                    <a:pt x="6389" y="4745"/>
                  </a:cubicBezTo>
                  <a:cubicBezTo>
                    <a:pt x="5031" y="4909"/>
                    <a:pt x="3723" y="4909"/>
                    <a:pt x="2935" y="4909"/>
                  </a:cubicBezTo>
                  <a:cubicBezTo>
                    <a:pt x="2147" y="4909"/>
                    <a:pt x="1878" y="4909"/>
                    <a:pt x="1895" y="4582"/>
                  </a:cubicBezTo>
                  <a:cubicBezTo>
                    <a:pt x="1912" y="4255"/>
                    <a:pt x="2214" y="3600"/>
                    <a:pt x="2935" y="3109"/>
                  </a:cubicBezTo>
                  <a:cubicBezTo>
                    <a:pt x="3656" y="2618"/>
                    <a:pt x="4796" y="2291"/>
                    <a:pt x="5987" y="2127"/>
                  </a:cubicBezTo>
                  <a:cubicBezTo>
                    <a:pt x="7178" y="1964"/>
                    <a:pt x="8419" y="1964"/>
                    <a:pt x="9710" y="2291"/>
                  </a:cubicBezTo>
                  <a:cubicBezTo>
                    <a:pt x="11001" y="2618"/>
                    <a:pt x="12343" y="3273"/>
                    <a:pt x="13651" y="4091"/>
                  </a:cubicBezTo>
                  <a:cubicBezTo>
                    <a:pt x="14959" y="4909"/>
                    <a:pt x="16234" y="5891"/>
                    <a:pt x="16971" y="6545"/>
                  </a:cubicBezTo>
                  <a:cubicBezTo>
                    <a:pt x="17709" y="7200"/>
                    <a:pt x="17911" y="7527"/>
                    <a:pt x="18095" y="7691"/>
                  </a:cubicBezTo>
                  <a:cubicBezTo>
                    <a:pt x="18280" y="7855"/>
                    <a:pt x="18447" y="7855"/>
                    <a:pt x="18430" y="7691"/>
                  </a:cubicBezTo>
                  <a:cubicBezTo>
                    <a:pt x="18414" y="7527"/>
                    <a:pt x="18212" y="7200"/>
                    <a:pt x="17475" y="6545"/>
                  </a:cubicBezTo>
                  <a:cubicBezTo>
                    <a:pt x="16737" y="5891"/>
                    <a:pt x="15462" y="4909"/>
                    <a:pt x="14188" y="4255"/>
                  </a:cubicBezTo>
                  <a:cubicBezTo>
                    <a:pt x="12913" y="3600"/>
                    <a:pt x="11639" y="3273"/>
                    <a:pt x="10280" y="3109"/>
                  </a:cubicBezTo>
                  <a:cubicBezTo>
                    <a:pt x="8922" y="2945"/>
                    <a:pt x="7480" y="2945"/>
                    <a:pt x="6272" y="2945"/>
                  </a:cubicBezTo>
                  <a:cubicBezTo>
                    <a:pt x="5065" y="2945"/>
                    <a:pt x="4092" y="2945"/>
                    <a:pt x="3522" y="2945"/>
                  </a:cubicBezTo>
                  <a:cubicBezTo>
                    <a:pt x="2952" y="2945"/>
                    <a:pt x="2784" y="2945"/>
                    <a:pt x="2784" y="2945"/>
                  </a:cubicBezTo>
                  <a:cubicBezTo>
                    <a:pt x="2784" y="2945"/>
                    <a:pt x="2952" y="2945"/>
                    <a:pt x="3689" y="2945"/>
                  </a:cubicBezTo>
                  <a:cubicBezTo>
                    <a:pt x="4427" y="2945"/>
                    <a:pt x="5735" y="2945"/>
                    <a:pt x="6976" y="3109"/>
                  </a:cubicBezTo>
                  <a:cubicBezTo>
                    <a:pt x="8217" y="3273"/>
                    <a:pt x="9391" y="3600"/>
                    <a:pt x="10649" y="4091"/>
                  </a:cubicBezTo>
                  <a:cubicBezTo>
                    <a:pt x="11907" y="4582"/>
                    <a:pt x="13248" y="5236"/>
                    <a:pt x="14439" y="6218"/>
                  </a:cubicBezTo>
                  <a:cubicBezTo>
                    <a:pt x="15630" y="7200"/>
                    <a:pt x="16670" y="8509"/>
                    <a:pt x="17290" y="9327"/>
                  </a:cubicBezTo>
                  <a:cubicBezTo>
                    <a:pt x="17911" y="10145"/>
                    <a:pt x="18112" y="10473"/>
                    <a:pt x="18296" y="10800"/>
                  </a:cubicBezTo>
                  <a:cubicBezTo>
                    <a:pt x="18481" y="11127"/>
                    <a:pt x="18648" y="11455"/>
                    <a:pt x="18615" y="11618"/>
                  </a:cubicBezTo>
                  <a:cubicBezTo>
                    <a:pt x="18581" y="11782"/>
                    <a:pt x="18347" y="11782"/>
                    <a:pt x="17575" y="11618"/>
                  </a:cubicBezTo>
                  <a:cubicBezTo>
                    <a:pt x="16804" y="11455"/>
                    <a:pt x="15496" y="11127"/>
                    <a:pt x="14238" y="10800"/>
                  </a:cubicBezTo>
                  <a:cubicBezTo>
                    <a:pt x="12980" y="10473"/>
                    <a:pt x="11773" y="10145"/>
                    <a:pt x="10465" y="9818"/>
                  </a:cubicBezTo>
                  <a:cubicBezTo>
                    <a:pt x="9157" y="9491"/>
                    <a:pt x="7748" y="9164"/>
                    <a:pt x="6373" y="8836"/>
                  </a:cubicBezTo>
                  <a:cubicBezTo>
                    <a:pt x="4998" y="8509"/>
                    <a:pt x="3656" y="8182"/>
                    <a:pt x="3119" y="8018"/>
                  </a:cubicBezTo>
                  <a:cubicBezTo>
                    <a:pt x="2583" y="7855"/>
                    <a:pt x="2851" y="7855"/>
                    <a:pt x="3606" y="8018"/>
                  </a:cubicBezTo>
                  <a:cubicBezTo>
                    <a:pt x="4360" y="8182"/>
                    <a:pt x="5601" y="8509"/>
                    <a:pt x="6926" y="8836"/>
                  </a:cubicBezTo>
                  <a:cubicBezTo>
                    <a:pt x="8251" y="9164"/>
                    <a:pt x="9660" y="9491"/>
                    <a:pt x="11001" y="9818"/>
                  </a:cubicBezTo>
                  <a:cubicBezTo>
                    <a:pt x="12343" y="10145"/>
                    <a:pt x="13617" y="10473"/>
                    <a:pt x="14842" y="10964"/>
                  </a:cubicBezTo>
                  <a:cubicBezTo>
                    <a:pt x="16066" y="11455"/>
                    <a:pt x="17240" y="12109"/>
                    <a:pt x="17944" y="12600"/>
                  </a:cubicBezTo>
                  <a:cubicBezTo>
                    <a:pt x="18648" y="13091"/>
                    <a:pt x="18883" y="13418"/>
                    <a:pt x="19168" y="13582"/>
                  </a:cubicBezTo>
                  <a:cubicBezTo>
                    <a:pt x="19453" y="13745"/>
                    <a:pt x="19789" y="13745"/>
                    <a:pt x="19873" y="13909"/>
                  </a:cubicBezTo>
                  <a:cubicBezTo>
                    <a:pt x="19957" y="14073"/>
                    <a:pt x="19789" y="14400"/>
                    <a:pt x="19118" y="14400"/>
                  </a:cubicBezTo>
                  <a:cubicBezTo>
                    <a:pt x="18447" y="14400"/>
                    <a:pt x="17273" y="14073"/>
                    <a:pt x="16083" y="13745"/>
                  </a:cubicBezTo>
                  <a:cubicBezTo>
                    <a:pt x="14892" y="13418"/>
                    <a:pt x="13684" y="13091"/>
                    <a:pt x="12460" y="12927"/>
                  </a:cubicBezTo>
                  <a:cubicBezTo>
                    <a:pt x="11236" y="12764"/>
                    <a:pt x="9995" y="12764"/>
                    <a:pt x="8704" y="12927"/>
                  </a:cubicBezTo>
                  <a:cubicBezTo>
                    <a:pt x="7412" y="13091"/>
                    <a:pt x="6071" y="13418"/>
                    <a:pt x="4780" y="13745"/>
                  </a:cubicBezTo>
                  <a:cubicBezTo>
                    <a:pt x="3488" y="14073"/>
                    <a:pt x="2247" y="14400"/>
                    <a:pt x="1526" y="14564"/>
                  </a:cubicBezTo>
                  <a:cubicBezTo>
                    <a:pt x="805" y="14727"/>
                    <a:pt x="604" y="14727"/>
                    <a:pt x="402" y="14727"/>
                  </a:cubicBezTo>
                  <a:cubicBezTo>
                    <a:pt x="201" y="14727"/>
                    <a:pt x="0" y="14727"/>
                    <a:pt x="0" y="14727"/>
                  </a:cubicBezTo>
                  <a:cubicBezTo>
                    <a:pt x="0" y="14727"/>
                    <a:pt x="201" y="14727"/>
                    <a:pt x="855" y="14564"/>
                  </a:cubicBezTo>
                  <a:cubicBezTo>
                    <a:pt x="1509" y="14400"/>
                    <a:pt x="2616" y="14073"/>
                    <a:pt x="3891" y="14073"/>
                  </a:cubicBezTo>
                  <a:cubicBezTo>
                    <a:pt x="5165" y="14073"/>
                    <a:pt x="6607" y="14400"/>
                    <a:pt x="7932" y="14891"/>
                  </a:cubicBezTo>
                  <a:cubicBezTo>
                    <a:pt x="9257" y="15382"/>
                    <a:pt x="10465" y="16036"/>
                    <a:pt x="11706" y="16855"/>
                  </a:cubicBezTo>
                  <a:cubicBezTo>
                    <a:pt x="12947" y="17673"/>
                    <a:pt x="14221" y="18655"/>
                    <a:pt x="15462" y="19309"/>
                  </a:cubicBezTo>
                  <a:cubicBezTo>
                    <a:pt x="16703" y="19964"/>
                    <a:pt x="17911" y="20291"/>
                    <a:pt x="18850" y="20455"/>
                  </a:cubicBezTo>
                  <a:cubicBezTo>
                    <a:pt x="19789" y="20618"/>
                    <a:pt x="20460" y="20618"/>
                    <a:pt x="20912" y="20618"/>
                  </a:cubicBezTo>
                  <a:cubicBezTo>
                    <a:pt x="21365" y="20618"/>
                    <a:pt x="21600" y="20618"/>
                    <a:pt x="21030" y="20455"/>
                  </a:cubicBezTo>
                  <a:cubicBezTo>
                    <a:pt x="20460" y="20291"/>
                    <a:pt x="19084" y="19964"/>
                    <a:pt x="17726" y="19636"/>
                  </a:cubicBezTo>
                  <a:cubicBezTo>
                    <a:pt x="16368" y="19309"/>
                    <a:pt x="15026" y="18982"/>
                    <a:pt x="13634" y="18818"/>
                  </a:cubicBezTo>
                  <a:cubicBezTo>
                    <a:pt x="12242" y="18655"/>
                    <a:pt x="10800" y="18655"/>
                    <a:pt x="9408" y="18655"/>
                  </a:cubicBezTo>
                  <a:cubicBezTo>
                    <a:pt x="8016" y="18655"/>
                    <a:pt x="6675" y="18655"/>
                    <a:pt x="5853" y="18655"/>
                  </a:cubicBezTo>
                  <a:cubicBezTo>
                    <a:pt x="5031" y="18655"/>
                    <a:pt x="4729" y="18655"/>
                    <a:pt x="5283" y="18491"/>
                  </a:cubicBezTo>
                  <a:cubicBezTo>
                    <a:pt x="5836" y="18327"/>
                    <a:pt x="7245" y="18000"/>
                    <a:pt x="8670" y="17673"/>
                  </a:cubicBezTo>
                  <a:cubicBezTo>
                    <a:pt x="10096" y="17345"/>
                    <a:pt x="11538" y="17018"/>
                    <a:pt x="12930" y="16855"/>
                  </a:cubicBezTo>
                  <a:cubicBezTo>
                    <a:pt x="14322" y="16691"/>
                    <a:pt x="15663" y="16691"/>
                    <a:pt x="16988" y="16691"/>
                  </a:cubicBezTo>
                  <a:cubicBezTo>
                    <a:pt x="18313" y="16691"/>
                    <a:pt x="19621" y="16691"/>
                    <a:pt x="19973" y="17509"/>
                  </a:cubicBezTo>
                  <a:cubicBezTo>
                    <a:pt x="20325" y="18327"/>
                    <a:pt x="19722" y="19964"/>
                    <a:pt x="1911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655" name="Drawing"/>
          <p:cNvGrpSpPr/>
          <p:nvPr/>
        </p:nvGrpSpPr>
        <p:grpSpPr>
          <a:xfrm>
            <a:off x="604921" y="4421546"/>
            <a:ext cx="1081040" cy="897759"/>
            <a:chOff x="0" y="0"/>
            <a:chExt cx="1081038" cy="897757"/>
          </a:xfrm>
        </p:grpSpPr>
        <p:sp>
          <p:nvSpPr>
            <p:cNvPr id="3652" name="Shape"/>
            <p:cNvSpPr/>
            <p:nvPr/>
          </p:nvSpPr>
          <p:spPr>
            <a:xfrm>
              <a:off x="-1" y="0"/>
              <a:ext cx="836452" cy="844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500" extrusionOk="0">
                  <a:moveTo>
                    <a:pt x="609" y="20542"/>
                  </a:moveTo>
                  <a:cubicBezTo>
                    <a:pt x="370" y="20305"/>
                    <a:pt x="131" y="20069"/>
                    <a:pt x="41" y="19595"/>
                  </a:cubicBezTo>
                  <a:cubicBezTo>
                    <a:pt x="-49" y="19122"/>
                    <a:pt x="11" y="18412"/>
                    <a:pt x="190" y="17435"/>
                  </a:cubicBezTo>
                  <a:cubicBezTo>
                    <a:pt x="370" y="16459"/>
                    <a:pt x="669" y="15216"/>
                    <a:pt x="938" y="13914"/>
                  </a:cubicBezTo>
                  <a:cubicBezTo>
                    <a:pt x="1208" y="12612"/>
                    <a:pt x="1447" y="11251"/>
                    <a:pt x="1626" y="10008"/>
                  </a:cubicBezTo>
                  <a:cubicBezTo>
                    <a:pt x="1806" y="8766"/>
                    <a:pt x="1926" y="7641"/>
                    <a:pt x="2135" y="6635"/>
                  </a:cubicBezTo>
                  <a:cubicBezTo>
                    <a:pt x="2344" y="5629"/>
                    <a:pt x="2644" y="4741"/>
                    <a:pt x="2763" y="4031"/>
                  </a:cubicBezTo>
                  <a:cubicBezTo>
                    <a:pt x="2883" y="3321"/>
                    <a:pt x="2823" y="2789"/>
                    <a:pt x="2943" y="2522"/>
                  </a:cubicBezTo>
                  <a:cubicBezTo>
                    <a:pt x="3062" y="2256"/>
                    <a:pt x="3362" y="2256"/>
                    <a:pt x="4139" y="2078"/>
                  </a:cubicBezTo>
                  <a:cubicBezTo>
                    <a:pt x="4917" y="1901"/>
                    <a:pt x="6174" y="1546"/>
                    <a:pt x="7281" y="1161"/>
                  </a:cubicBezTo>
                  <a:cubicBezTo>
                    <a:pt x="8388" y="776"/>
                    <a:pt x="9345" y="362"/>
                    <a:pt x="9973" y="155"/>
                  </a:cubicBezTo>
                  <a:cubicBezTo>
                    <a:pt x="10601" y="-52"/>
                    <a:pt x="10901" y="-52"/>
                    <a:pt x="11140" y="155"/>
                  </a:cubicBezTo>
                  <a:cubicBezTo>
                    <a:pt x="11379" y="362"/>
                    <a:pt x="11559" y="776"/>
                    <a:pt x="11888" y="1635"/>
                  </a:cubicBezTo>
                  <a:cubicBezTo>
                    <a:pt x="12217" y="2493"/>
                    <a:pt x="12696" y="3795"/>
                    <a:pt x="13174" y="5096"/>
                  </a:cubicBezTo>
                  <a:cubicBezTo>
                    <a:pt x="13653" y="6398"/>
                    <a:pt x="14132" y="7700"/>
                    <a:pt x="14820" y="9091"/>
                  </a:cubicBezTo>
                  <a:cubicBezTo>
                    <a:pt x="15508" y="10482"/>
                    <a:pt x="16405" y="11961"/>
                    <a:pt x="17243" y="13381"/>
                  </a:cubicBezTo>
                  <a:cubicBezTo>
                    <a:pt x="18081" y="14802"/>
                    <a:pt x="18858" y="16163"/>
                    <a:pt x="19487" y="17287"/>
                  </a:cubicBezTo>
                  <a:cubicBezTo>
                    <a:pt x="20115" y="18412"/>
                    <a:pt x="20594" y="19299"/>
                    <a:pt x="20953" y="19950"/>
                  </a:cubicBezTo>
                  <a:cubicBezTo>
                    <a:pt x="21312" y="20601"/>
                    <a:pt x="21551" y="21015"/>
                    <a:pt x="21521" y="21193"/>
                  </a:cubicBezTo>
                  <a:cubicBezTo>
                    <a:pt x="21491" y="21370"/>
                    <a:pt x="21192" y="21311"/>
                    <a:pt x="20594" y="21282"/>
                  </a:cubicBezTo>
                  <a:cubicBezTo>
                    <a:pt x="19995" y="21252"/>
                    <a:pt x="19098" y="21252"/>
                    <a:pt x="18499" y="21311"/>
                  </a:cubicBezTo>
                  <a:cubicBezTo>
                    <a:pt x="17901" y="21370"/>
                    <a:pt x="17602" y="21489"/>
                    <a:pt x="17333" y="21459"/>
                  </a:cubicBezTo>
                  <a:cubicBezTo>
                    <a:pt x="17063" y="21430"/>
                    <a:pt x="16824" y="21252"/>
                    <a:pt x="16704" y="21015"/>
                  </a:cubicBezTo>
                  <a:cubicBezTo>
                    <a:pt x="16585" y="20779"/>
                    <a:pt x="16585" y="20483"/>
                    <a:pt x="16345" y="19891"/>
                  </a:cubicBezTo>
                  <a:cubicBezTo>
                    <a:pt x="16106" y="19299"/>
                    <a:pt x="15627" y="18412"/>
                    <a:pt x="14999" y="17435"/>
                  </a:cubicBezTo>
                  <a:cubicBezTo>
                    <a:pt x="14371" y="16459"/>
                    <a:pt x="13593" y="15393"/>
                    <a:pt x="13174" y="14713"/>
                  </a:cubicBezTo>
                  <a:cubicBezTo>
                    <a:pt x="12755" y="14032"/>
                    <a:pt x="12696" y="13736"/>
                    <a:pt x="12546" y="13500"/>
                  </a:cubicBezTo>
                  <a:cubicBezTo>
                    <a:pt x="12396" y="13263"/>
                    <a:pt x="12157" y="13086"/>
                    <a:pt x="11589" y="12997"/>
                  </a:cubicBezTo>
                  <a:cubicBezTo>
                    <a:pt x="11020" y="12908"/>
                    <a:pt x="10123" y="12908"/>
                    <a:pt x="9524" y="12908"/>
                  </a:cubicBezTo>
                  <a:cubicBezTo>
                    <a:pt x="8926" y="12908"/>
                    <a:pt x="8627" y="12908"/>
                    <a:pt x="8328" y="12878"/>
                  </a:cubicBezTo>
                  <a:cubicBezTo>
                    <a:pt x="8029" y="12849"/>
                    <a:pt x="7729" y="12790"/>
                    <a:pt x="7580" y="12908"/>
                  </a:cubicBezTo>
                  <a:cubicBezTo>
                    <a:pt x="7430" y="13026"/>
                    <a:pt x="7430" y="13322"/>
                    <a:pt x="7400" y="14240"/>
                  </a:cubicBezTo>
                  <a:cubicBezTo>
                    <a:pt x="7370" y="15157"/>
                    <a:pt x="7311" y="16695"/>
                    <a:pt x="7221" y="17849"/>
                  </a:cubicBezTo>
                  <a:cubicBezTo>
                    <a:pt x="7131" y="19003"/>
                    <a:pt x="7011" y="19773"/>
                    <a:pt x="6981" y="20305"/>
                  </a:cubicBezTo>
                  <a:cubicBezTo>
                    <a:pt x="6952" y="20838"/>
                    <a:pt x="7011" y="21134"/>
                    <a:pt x="6892" y="21311"/>
                  </a:cubicBezTo>
                  <a:cubicBezTo>
                    <a:pt x="6772" y="21489"/>
                    <a:pt x="6473" y="21548"/>
                    <a:pt x="6234" y="21459"/>
                  </a:cubicBezTo>
                  <a:cubicBezTo>
                    <a:pt x="5994" y="21370"/>
                    <a:pt x="5815" y="21134"/>
                    <a:pt x="5186" y="20867"/>
                  </a:cubicBezTo>
                  <a:cubicBezTo>
                    <a:pt x="4558" y="20601"/>
                    <a:pt x="3481" y="20305"/>
                    <a:pt x="2793" y="20128"/>
                  </a:cubicBezTo>
                  <a:cubicBezTo>
                    <a:pt x="2105" y="19950"/>
                    <a:pt x="1806" y="19891"/>
                    <a:pt x="1776" y="19861"/>
                  </a:cubicBezTo>
                  <a:cubicBezTo>
                    <a:pt x="1746" y="19832"/>
                    <a:pt x="1985" y="19832"/>
                    <a:pt x="2225" y="1983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53" name="Shape"/>
            <p:cNvSpPr/>
            <p:nvPr/>
          </p:nvSpPr>
          <p:spPr>
            <a:xfrm>
              <a:off x="239936" y="216769"/>
              <a:ext cx="187666" cy="192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317" extrusionOk="0">
                  <a:moveTo>
                    <a:pt x="1580" y="5888"/>
                  </a:moveTo>
                  <a:cubicBezTo>
                    <a:pt x="1317" y="4603"/>
                    <a:pt x="1054" y="3317"/>
                    <a:pt x="790" y="3317"/>
                  </a:cubicBezTo>
                  <a:cubicBezTo>
                    <a:pt x="527" y="3317"/>
                    <a:pt x="263" y="4603"/>
                    <a:pt x="132" y="7174"/>
                  </a:cubicBezTo>
                  <a:cubicBezTo>
                    <a:pt x="0" y="9746"/>
                    <a:pt x="0" y="13603"/>
                    <a:pt x="0" y="16174"/>
                  </a:cubicBezTo>
                  <a:cubicBezTo>
                    <a:pt x="0" y="18746"/>
                    <a:pt x="0" y="20031"/>
                    <a:pt x="659" y="20674"/>
                  </a:cubicBezTo>
                  <a:cubicBezTo>
                    <a:pt x="1317" y="21317"/>
                    <a:pt x="2634" y="21317"/>
                    <a:pt x="5532" y="21317"/>
                  </a:cubicBezTo>
                  <a:cubicBezTo>
                    <a:pt x="8429" y="21317"/>
                    <a:pt x="12907" y="21317"/>
                    <a:pt x="15937" y="21188"/>
                  </a:cubicBezTo>
                  <a:cubicBezTo>
                    <a:pt x="18966" y="21060"/>
                    <a:pt x="20546" y="20803"/>
                    <a:pt x="21073" y="20031"/>
                  </a:cubicBezTo>
                  <a:cubicBezTo>
                    <a:pt x="21600" y="19260"/>
                    <a:pt x="21073" y="17974"/>
                    <a:pt x="18702" y="15531"/>
                  </a:cubicBezTo>
                  <a:cubicBezTo>
                    <a:pt x="16332" y="13088"/>
                    <a:pt x="12117" y="9488"/>
                    <a:pt x="9483" y="7303"/>
                  </a:cubicBezTo>
                  <a:cubicBezTo>
                    <a:pt x="6849" y="5117"/>
                    <a:pt x="5795" y="4346"/>
                    <a:pt x="4741" y="3188"/>
                  </a:cubicBezTo>
                  <a:cubicBezTo>
                    <a:pt x="3688" y="2031"/>
                    <a:pt x="2634" y="488"/>
                    <a:pt x="2898" y="103"/>
                  </a:cubicBezTo>
                  <a:cubicBezTo>
                    <a:pt x="3161" y="-283"/>
                    <a:pt x="4741" y="488"/>
                    <a:pt x="6322" y="12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54" name="Shape"/>
            <p:cNvSpPr/>
            <p:nvPr/>
          </p:nvSpPr>
          <p:spPr>
            <a:xfrm>
              <a:off x="920853" y="766991"/>
              <a:ext cx="160186" cy="130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7" h="20944" extrusionOk="0">
                  <a:moveTo>
                    <a:pt x="9348" y="5313"/>
                  </a:moveTo>
                  <a:cubicBezTo>
                    <a:pt x="8748" y="3451"/>
                    <a:pt x="8148" y="1589"/>
                    <a:pt x="9048" y="658"/>
                  </a:cubicBezTo>
                  <a:cubicBezTo>
                    <a:pt x="9948" y="-273"/>
                    <a:pt x="12348" y="-273"/>
                    <a:pt x="14598" y="1030"/>
                  </a:cubicBezTo>
                  <a:cubicBezTo>
                    <a:pt x="16848" y="2334"/>
                    <a:pt x="18948" y="4941"/>
                    <a:pt x="19998" y="8293"/>
                  </a:cubicBezTo>
                  <a:cubicBezTo>
                    <a:pt x="21048" y="11644"/>
                    <a:pt x="21048" y="15741"/>
                    <a:pt x="18648" y="18161"/>
                  </a:cubicBezTo>
                  <a:cubicBezTo>
                    <a:pt x="16248" y="20582"/>
                    <a:pt x="11448" y="21327"/>
                    <a:pt x="7698" y="20768"/>
                  </a:cubicBezTo>
                  <a:cubicBezTo>
                    <a:pt x="3948" y="20210"/>
                    <a:pt x="1248" y="18348"/>
                    <a:pt x="348" y="15741"/>
                  </a:cubicBezTo>
                  <a:cubicBezTo>
                    <a:pt x="-552" y="13134"/>
                    <a:pt x="348" y="9782"/>
                    <a:pt x="2448" y="7361"/>
                  </a:cubicBezTo>
                  <a:cubicBezTo>
                    <a:pt x="4548" y="4941"/>
                    <a:pt x="7848" y="3451"/>
                    <a:pt x="11148" y="196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671" name="Drawing"/>
          <p:cNvGrpSpPr/>
          <p:nvPr/>
        </p:nvGrpSpPr>
        <p:grpSpPr>
          <a:xfrm>
            <a:off x="752928" y="5812669"/>
            <a:ext cx="3816108" cy="822058"/>
            <a:chOff x="0" y="0"/>
            <a:chExt cx="3816107" cy="822056"/>
          </a:xfrm>
        </p:grpSpPr>
        <p:sp>
          <p:nvSpPr>
            <p:cNvPr id="3656" name="Shape"/>
            <p:cNvSpPr/>
            <p:nvPr/>
          </p:nvSpPr>
          <p:spPr>
            <a:xfrm>
              <a:off x="0" y="0"/>
              <a:ext cx="666271" cy="813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538" extrusionOk="0">
                  <a:moveTo>
                    <a:pt x="0" y="1476"/>
                  </a:moveTo>
                  <a:cubicBezTo>
                    <a:pt x="75" y="2707"/>
                    <a:pt x="151" y="3938"/>
                    <a:pt x="301" y="5076"/>
                  </a:cubicBezTo>
                  <a:cubicBezTo>
                    <a:pt x="452" y="6215"/>
                    <a:pt x="677" y="7261"/>
                    <a:pt x="865" y="8246"/>
                  </a:cubicBezTo>
                  <a:cubicBezTo>
                    <a:pt x="1054" y="9230"/>
                    <a:pt x="1204" y="10153"/>
                    <a:pt x="1392" y="11384"/>
                  </a:cubicBezTo>
                  <a:cubicBezTo>
                    <a:pt x="1580" y="12615"/>
                    <a:pt x="1806" y="14153"/>
                    <a:pt x="1994" y="15384"/>
                  </a:cubicBezTo>
                  <a:cubicBezTo>
                    <a:pt x="2183" y="16615"/>
                    <a:pt x="2333" y="17538"/>
                    <a:pt x="2446" y="18307"/>
                  </a:cubicBezTo>
                  <a:cubicBezTo>
                    <a:pt x="2559" y="19076"/>
                    <a:pt x="2634" y="19692"/>
                    <a:pt x="2672" y="20184"/>
                  </a:cubicBezTo>
                  <a:cubicBezTo>
                    <a:pt x="2709" y="20676"/>
                    <a:pt x="2709" y="21046"/>
                    <a:pt x="2898" y="21261"/>
                  </a:cubicBezTo>
                  <a:cubicBezTo>
                    <a:pt x="3086" y="21476"/>
                    <a:pt x="3462" y="21538"/>
                    <a:pt x="4440" y="21538"/>
                  </a:cubicBezTo>
                  <a:cubicBezTo>
                    <a:pt x="5419" y="21538"/>
                    <a:pt x="6999" y="21476"/>
                    <a:pt x="8806" y="21200"/>
                  </a:cubicBezTo>
                  <a:cubicBezTo>
                    <a:pt x="10612" y="20923"/>
                    <a:pt x="12644" y="20430"/>
                    <a:pt x="14413" y="19815"/>
                  </a:cubicBezTo>
                  <a:cubicBezTo>
                    <a:pt x="16181" y="19200"/>
                    <a:pt x="17686" y="18461"/>
                    <a:pt x="18740" y="17907"/>
                  </a:cubicBezTo>
                  <a:cubicBezTo>
                    <a:pt x="19794" y="17353"/>
                    <a:pt x="20396" y="16984"/>
                    <a:pt x="20847" y="16338"/>
                  </a:cubicBezTo>
                  <a:cubicBezTo>
                    <a:pt x="21299" y="15692"/>
                    <a:pt x="21600" y="14769"/>
                    <a:pt x="21562" y="13876"/>
                  </a:cubicBezTo>
                  <a:cubicBezTo>
                    <a:pt x="21525" y="12984"/>
                    <a:pt x="21148" y="12123"/>
                    <a:pt x="20208" y="11538"/>
                  </a:cubicBezTo>
                  <a:cubicBezTo>
                    <a:pt x="19267" y="10953"/>
                    <a:pt x="17762" y="10646"/>
                    <a:pt x="16445" y="10492"/>
                  </a:cubicBezTo>
                  <a:cubicBezTo>
                    <a:pt x="15128" y="10338"/>
                    <a:pt x="13999" y="10338"/>
                    <a:pt x="13208" y="10369"/>
                  </a:cubicBezTo>
                  <a:cubicBezTo>
                    <a:pt x="12418" y="10400"/>
                    <a:pt x="11967" y="10461"/>
                    <a:pt x="11929" y="10430"/>
                  </a:cubicBezTo>
                  <a:cubicBezTo>
                    <a:pt x="11891" y="10400"/>
                    <a:pt x="12268" y="10276"/>
                    <a:pt x="12983" y="9969"/>
                  </a:cubicBezTo>
                  <a:cubicBezTo>
                    <a:pt x="13698" y="9661"/>
                    <a:pt x="14751" y="9169"/>
                    <a:pt x="15541" y="8676"/>
                  </a:cubicBezTo>
                  <a:cubicBezTo>
                    <a:pt x="16332" y="8184"/>
                    <a:pt x="16859" y="7692"/>
                    <a:pt x="17272" y="6984"/>
                  </a:cubicBezTo>
                  <a:cubicBezTo>
                    <a:pt x="17686" y="6276"/>
                    <a:pt x="17987" y="5353"/>
                    <a:pt x="18025" y="4430"/>
                  </a:cubicBezTo>
                  <a:cubicBezTo>
                    <a:pt x="18063" y="3507"/>
                    <a:pt x="17837" y="2584"/>
                    <a:pt x="17498" y="1876"/>
                  </a:cubicBezTo>
                  <a:cubicBezTo>
                    <a:pt x="17160" y="1169"/>
                    <a:pt x="16708" y="676"/>
                    <a:pt x="15918" y="369"/>
                  </a:cubicBezTo>
                  <a:cubicBezTo>
                    <a:pt x="15128" y="61"/>
                    <a:pt x="13999" y="-62"/>
                    <a:pt x="12531" y="30"/>
                  </a:cubicBezTo>
                  <a:cubicBezTo>
                    <a:pt x="11063" y="123"/>
                    <a:pt x="9257" y="430"/>
                    <a:pt x="7790" y="646"/>
                  </a:cubicBezTo>
                  <a:cubicBezTo>
                    <a:pt x="6322" y="861"/>
                    <a:pt x="5193" y="984"/>
                    <a:pt x="4440" y="1046"/>
                  </a:cubicBezTo>
                  <a:cubicBezTo>
                    <a:pt x="3688" y="1107"/>
                    <a:pt x="3311" y="1107"/>
                    <a:pt x="2785" y="1200"/>
                  </a:cubicBezTo>
                  <a:cubicBezTo>
                    <a:pt x="2258" y="1292"/>
                    <a:pt x="1580" y="1476"/>
                    <a:pt x="1505" y="1661"/>
                  </a:cubicBezTo>
                  <a:cubicBezTo>
                    <a:pt x="1430" y="1846"/>
                    <a:pt x="1957" y="2030"/>
                    <a:pt x="2484" y="221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57" name="Shape"/>
            <p:cNvSpPr/>
            <p:nvPr/>
          </p:nvSpPr>
          <p:spPr>
            <a:xfrm>
              <a:off x="195317" y="160409"/>
              <a:ext cx="165742" cy="15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094" extrusionOk="0">
                  <a:moveTo>
                    <a:pt x="2700" y="4696"/>
                  </a:moveTo>
                  <a:cubicBezTo>
                    <a:pt x="1500" y="3757"/>
                    <a:pt x="300" y="2817"/>
                    <a:pt x="450" y="2348"/>
                  </a:cubicBezTo>
                  <a:cubicBezTo>
                    <a:pt x="600" y="1878"/>
                    <a:pt x="2100" y="1878"/>
                    <a:pt x="4500" y="1409"/>
                  </a:cubicBezTo>
                  <a:cubicBezTo>
                    <a:pt x="6900" y="939"/>
                    <a:pt x="10200" y="0"/>
                    <a:pt x="13200" y="0"/>
                  </a:cubicBezTo>
                  <a:cubicBezTo>
                    <a:pt x="16200" y="0"/>
                    <a:pt x="18900" y="939"/>
                    <a:pt x="20250" y="2974"/>
                  </a:cubicBezTo>
                  <a:cubicBezTo>
                    <a:pt x="21600" y="5009"/>
                    <a:pt x="21600" y="8139"/>
                    <a:pt x="21000" y="11113"/>
                  </a:cubicBezTo>
                  <a:cubicBezTo>
                    <a:pt x="20400" y="14087"/>
                    <a:pt x="19200" y="16904"/>
                    <a:pt x="17250" y="18783"/>
                  </a:cubicBezTo>
                  <a:cubicBezTo>
                    <a:pt x="15300" y="20661"/>
                    <a:pt x="12600" y="21600"/>
                    <a:pt x="10500" y="20817"/>
                  </a:cubicBezTo>
                  <a:cubicBezTo>
                    <a:pt x="8400" y="20035"/>
                    <a:pt x="6900" y="17530"/>
                    <a:pt x="5250" y="13774"/>
                  </a:cubicBezTo>
                  <a:cubicBezTo>
                    <a:pt x="3600" y="10017"/>
                    <a:pt x="1800" y="50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58" name="Shape"/>
            <p:cNvSpPr/>
            <p:nvPr/>
          </p:nvSpPr>
          <p:spPr>
            <a:xfrm>
              <a:off x="237171" y="502215"/>
              <a:ext cx="228921" cy="159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461" extrusionOk="0">
                  <a:moveTo>
                    <a:pt x="3240" y="8452"/>
                  </a:moveTo>
                  <a:cubicBezTo>
                    <a:pt x="3240" y="6887"/>
                    <a:pt x="3240" y="5322"/>
                    <a:pt x="3780" y="4383"/>
                  </a:cubicBezTo>
                  <a:cubicBezTo>
                    <a:pt x="4320" y="3443"/>
                    <a:pt x="5400" y="3130"/>
                    <a:pt x="7560" y="2974"/>
                  </a:cubicBezTo>
                  <a:cubicBezTo>
                    <a:pt x="9720" y="2817"/>
                    <a:pt x="12960" y="2817"/>
                    <a:pt x="15120" y="2661"/>
                  </a:cubicBezTo>
                  <a:cubicBezTo>
                    <a:pt x="17280" y="2504"/>
                    <a:pt x="18360" y="2191"/>
                    <a:pt x="19440" y="3287"/>
                  </a:cubicBezTo>
                  <a:cubicBezTo>
                    <a:pt x="20520" y="4383"/>
                    <a:pt x="21600" y="6887"/>
                    <a:pt x="21168" y="9078"/>
                  </a:cubicBezTo>
                  <a:cubicBezTo>
                    <a:pt x="20736" y="11270"/>
                    <a:pt x="18792" y="13148"/>
                    <a:pt x="16740" y="14870"/>
                  </a:cubicBezTo>
                  <a:cubicBezTo>
                    <a:pt x="14688" y="16591"/>
                    <a:pt x="12528" y="18157"/>
                    <a:pt x="10800" y="19409"/>
                  </a:cubicBezTo>
                  <a:cubicBezTo>
                    <a:pt x="9072" y="20661"/>
                    <a:pt x="7776" y="21600"/>
                    <a:pt x="6804" y="21443"/>
                  </a:cubicBezTo>
                  <a:cubicBezTo>
                    <a:pt x="5832" y="21287"/>
                    <a:pt x="5184" y="20035"/>
                    <a:pt x="4860" y="17843"/>
                  </a:cubicBezTo>
                  <a:cubicBezTo>
                    <a:pt x="4536" y="15652"/>
                    <a:pt x="4536" y="12522"/>
                    <a:pt x="4428" y="9548"/>
                  </a:cubicBezTo>
                  <a:cubicBezTo>
                    <a:pt x="4320" y="6574"/>
                    <a:pt x="4104" y="3757"/>
                    <a:pt x="3348" y="2191"/>
                  </a:cubicBezTo>
                  <a:cubicBezTo>
                    <a:pt x="2592" y="626"/>
                    <a:pt x="1296" y="31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59" name="Shape"/>
            <p:cNvSpPr/>
            <p:nvPr/>
          </p:nvSpPr>
          <p:spPr>
            <a:xfrm>
              <a:off x="747405" y="672832"/>
              <a:ext cx="135281" cy="149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326" extrusionOk="0">
                  <a:moveTo>
                    <a:pt x="19283" y="1537"/>
                  </a:moveTo>
                  <a:cubicBezTo>
                    <a:pt x="17483" y="872"/>
                    <a:pt x="15683" y="207"/>
                    <a:pt x="15683" y="41"/>
                  </a:cubicBezTo>
                  <a:cubicBezTo>
                    <a:pt x="15683" y="-125"/>
                    <a:pt x="17483" y="207"/>
                    <a:pt x="18743" y="1204"/>
                  </a:cubicBezTo>
                  <a:cubicBezTo>
                    <a:pt x="20003" y="2201"/>
                    <a:pt x="20723" y="3863"/>
                    <a:pt x="20903" y="6853"/>
                  </a:cubicBezTo>
                  <a:cubicBezTo>
                    <a:pt x="21083" y="9844"/>
                    <a:pt x="20723" y="14164"/>
                    <a:pt x="18923" y="16989"/>
                  </a:cubicBezTo>
                  <a:cubicBezTo>
                    <a:pt x="17123" y="19813"/>
                    <a:pt x="13883" y="21143"/>
                    <a:pt x="10643" y="21309"/>
                  </a:cubicBezTo>
                  <a:cubicBezTo>
                    <a:pt x="7403" y="21475"/>
                    <a:pt x="4163" y="20478"/>
                    <a:pt x="2183" y="18817"/>
                  </a:cubicBezTo>
                  <a:cubicBezTo>
                    <a:pt x="203" y="17155"/>
                    <a:pt x="-517" y="14829"/>
                    <a:pt x="383" y="12170"/>
                  </a:cubicBezTo>
                  <a:cubicBezTo>
                    <a:pt x="1283" y="9512"/>
                    <a:pt x="3803" y="6521"/>
                    <a:pt x="5423" y="4195"/>
                  </a:cubicBezTo>
                  <a:cubicBezTo>
                    <a:pt x="7043" y="1869"/>
                    <a:pt x="7763" y="207"/>
                    <a:pt x="7403" y="41"/>
                  </a:cubicBezTo>
                  <a:cubicBezTo>
                    <a:pt x="7043" y="-125"/>
                    <a:pt x="5603" y="1204"/>
                    <a:pt x="4163" y="2533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0" name="Line"/>
            <p:cNvSpPr/>
            <p:nvPr/>
          </p:nvSpPr>
          <p:spPr>
            <a:xfrm>
              <a:off x="1138573" y="197843"/>
              <a:ext cx="54699" cy="448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1" h="21496" extrusionOk="0">
                  <a:moveTo>
                    <a:pt x="21171" y="1121"/>
                  </a:moveTo>
                  <a:cubicBezTo>
                    <a:pt x="18471" y="675"/>
                    <a:pt x="15771" y="230"/>
                    <a:pt x="12171" y="63"/>
                  </a:cubicBezTo>
                  <a:cubicBezTo>
                    <a:pt x="8571" y="-104"/>
                    <a:pt x="4071" y="7"/>
                    <a:pt x="1821" y="1065"/>
                  </a:cubicBezTo>
                  <a:cubicBezTo>
                    <a:pt x="-429" y="2123"/>
                    <a:pt x="-429" y="4127"/>
                    <a:pt x="921" y="7077"/>
                  </a:cubicBezTo>
                  <a:cubicBezTo>
                    <a:pt x="2271" y="10028"/>
                    <a:pt x="4971" y="13925"/>
                    <a:pt x="6321" y="16486"/>
                  </a:cubicBezTo>
                  <a:cubicBezTo>
                    <a:pt x="7671" y="19047"/>
                    <a:pt x="7671" y="20271"/>
                    <a:pt x="7671" y="214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1" name="Line"/>
            <p:cNvSpPr/>
            <p:nvPr/>
          </p:nvSpPr>
          <p:spPr>
            <a:xfrm>
              <a:off x="1207222" y="416667"/>
              <a:ext cx="502246" cy="231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95" extrusionOk="0">
                  <a:moveTo>
                    <a:pt x="0" y="7540"/>
                  </a:moveTo>
                  <a:cubicBezTo>
                    <a:pt x="400" y="10057"/>
                    <a:pt x="800" y="12573"/>
                    <a:pt x="1100" y="14985"/>
                  </a:cubicBezTo>
                  <a:cubicBezTo>
                    <a:pt x="1400" y="17397"/>
                    <a:pt x="1600" y="19703"/>
                    <a:pt x="1900" y="20542"/>
                  </a:cubicBezTo>
                  <a:cubicBezTo>
                    <a:pt x="2200" y="21381"/>
                    <a:pt x="2600" y="20752"/>
                    <a:pt x="3300" y="18340"/>
                  </a:cubicBezTo>
                  <a:cubicBezTo>
                    <a:pt x="4000" y="15929"/>
                    <a:pt x="5000" y="11734"/>
                    <a:pt x="5650" y="8798"/>
                  </a:cubicBezTo>
                  <a:cubicBezTo>
                    <a:pt x="6300" y="5863"/>
                    <a:pt x="6600" y="4185"/>
                    <a:pt x="6900" y="2927"/>
                  </a:cubicBezTo>
                  <a:cubicBezTo>
                    <a:pt x="7200" y="1668"/>
                    <a:pt x="7500" y="830"/>
                    <a:pt x="8100" y="1249"/>
                  </a:cubicBezTo>
                  <a:cubicBezTo>
                    <a:pt x="8700" y="1668"/>
                    <a:pt x="9600" y="3346"/>
                    <a:pt x="10150" y="5653"/>
                  </a:cubicBezTo>
                  <a:cubicBezTo>
                    <a:pt x="10700" y="7960"/>
                    <a:pt x="10900" y="10896"/>
                    <a:pt x="10900" y="13202"/>
                  </a:cubicBezTo>
                  <a:cubicBezTo>
                    <a:pt x="10900" y="15509"/>
                    <a:pt x="10700" y="17187"/>
                    <a:pt x="11050" y="17501"/>
                  </a:cubicBezTo>
                  <a:cubicBezTo>
                    <a:pt x="11400" y="17816"/>
                    <a:pt x="12300" y="16767"/>
                    <a:pt x="13850" y="15090"/>
                  </a:cubicBezTo>
                  <a:cubicBezTo>
                    <a:pt x="15400" y="13412"/>
                    <a:pt x="17600" y="11105"/>
                    <a:pt x="19000" y="8903"/>
                  </a:cubicBezTo>
                  <a:cubicBezTo>
                    <a:pt x="20400" y="6701"/>
                    <a:pt x="21000" y="4604"/>
                    <a:pt x="21300" y="3031"/>
                  </a:cubicBezTo>
                  <a:cubicBezTo>
                    <a:pt x="21600" y="1459"/>
                    <a:pt x="21600" y="410"/>
                    <a:pt x="21350" y="96"/>
                  </a:cubicBezTo>
                  <a:cubicBezTo>
                    <a:pt x="21100" y="-219"/>
                    <a:pt x="20600" y="200"/>
                    <a:pt x="19850" y="1983"/>
                  </a:cubicBezTo>
                  <a:cubicBezTo>
                    <a:pt x="19100" y="3765"/>
                    <a:pt x="18100" y="6911"/>
                    <a:pt x="17500" y="9742"/>
                  </a:cubicBezTo>
                  <a:cubicBezTo>
                    <a:pt x="16900" y="12573"/>
                    <a:pt x="16700" y="15090"/>
                    <a:pt x="17100" y="16558"/>
                  </a:cubicBezTo>
                  <a:cubicBezTo>
                    <a:pt x="17500" y="18026"/>
                    <a:pt x="18500" y="18445"/>
                    <a:pt x="19350" y="18445"/>
                  </a:cubicBezTo>
                  <a:cubicBezTo>
                    <a:pt x="20200" y="18445"/>
                    <a:pt x="20900" y="18026"/>
                    <a:pt x="21600" y="176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2" name="Line"/>
            <p:cNvSpPr/>
            <p:nvPr/>
          </p:nvSpPr>
          <p:spPr>
            <a:xfrm>
              <a:off x="1865257" y="140250"/>
              <a:ext cx="161279" cy="534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398" extrusionOk="0">
                  <a:moveTo>
                    <a:pt x="19131" y="4639"/>
                  </a:moveTo>
                  <a:cubicBezTo>
                    <a:pt x="20057" y="3615"/>
                    <a:pt x="20983" y="2591"/>
                    <a:pt x="21291" y="1846"/>
                  </a:cubicBezTo>
                  <a:cubicBezTo>
                    <a:pt x="21600" y="1101"/>
                    <a:pt x="21291" y="636"/>
                    <a:pt x="20057" y="310"/>
                  </a:cubicBezTo>
                  <a:cubicBezTo>
                    <a:pt x="18823" y="-16"/>
                    <a:pt x="16663" y="-202"/>
                    <a:pt x="13577" y="357"/>
                  </a:cubicBezTo>
                  <a:cubicBezTo>
                    <a:pt x="10491" y="915"/>
                    <a:pt x="6480" y="2219"/>
                    <a:pt x="3857" y="4546"/>
                  </a:cubicBezTo>
                  <a:cubicBezTo>
                    <a:pt x="1234" y="6874"/>
                    <a:pt x="0" y="10226"/>
                    <a:pt x="0" y="13205"/>
                  </a:cubicBezTo>
                  <a:cubicBezTo>
                    <a:pt x="0" y="16184"/>
                    <a:pt x="1234" y="18791"/>
                    <a:pt x="2469" y="213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3" name="Line"/>
            <p:cNvSpPr/>
            <p:nvPr/>
          </p:nvSpPr>
          <p:spPr>
            <a:xfrm>
              <a:off x="1842005" y="493297"/>
              <a:ext cx="174391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4" name="Line"/>
            <p:cNvSpPr/>
            <p:nvPr/>
          </p:nvSpPr>
          <p:spPr>
            <a:xfrm>
              <a:off x="2050088" y="192763"/>
              <a:ext cx="283797" cy="463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1" h="21295" extrusionOk="0">
                  <a:moveTo>
                    <a:pt x="10540" y="2272"/>
                  </a:moveTo>
                  <a:cubicBezTo>
                    <a:pt x="10366" y="1524"/>
                    <a:pt x="10192" y="775"/>
                    <a:pt x="9669" y="348"/>
                  </a:cubicBezTo>
                  <a:cubicBezTo>
                    <a:pt x="9146" y="-80"/>
                    <a:pt x="8275" y="-187"/>
                    <a:pt x="6795" y="455"/>
                  </a:cubicBezTo>
                  <a:cubicBezTo>
                    <a:pt x="5314" y="1096"/>
                    <a:pt x="3224" y="2486"/>
                    <a:pt x="1830" y="4839"/>
                  </a:cubicBezTo>
                  <a:cubicBezTo>
                    <a:pt x="437" y="7191"/>
                    <a:pt x="-260" y="10506"/>
                    <a:pt x="88" y="13126"/>
                  </a:cubicBezTo>
                  <a:cubicBezTo>
                    <a:pt x="437" y="15746"/>
                    <a:pt x="1830" y="17670"/>
                    <a:pt x="2788" y="18847"/>
                  </a:cubicBezTo>
                  <a:cubicBezTo>
                    <a:pt x="3746" y="20023"/>
                    <a:pt x="4269" y="20451"/>
                    <a:pt x="4095" y="20397"/>
                  </a:cubicBezTo>
                  <a:cubicBezTo>
                    <a:pt x="3921" y="20344"/>
                    <a:pt x="3050" y="19809"/>
                    <a:pt x="2527" y="19274"/>
                  </a:cubicBezTo>
                  <a:cubicBezTo>
                    <a:pt x="2005" y="18740"/>
                    <a:pt x="1830" y="18205"/>
                    <a:pt x="2179" y="17831"/>
                  </a:cubicBezTo>
                  <a:cubicBezTo>
                    <a:pt x="2527" y="17457"/>
                    <a:pt x="3398" y="17243"/>
                    <a:pt x="5837" y="16601"/>
                  </a:cubicBezTo>
                  <a:cubicBezTo>
                    <a:pt x="8275" y="15960"/>
                    <a:pt x="12282" y="14890"/>
                    <a:pt x="14895" y="14142"/>
                  </a:cubicBezTo>
                  <a:cubicBezTo>
                    <a:pt x="17508" y="13393"/>
                    <a:pt x="18727" y="12965"/>
                    <a:pt x="19685" y="12431"/>
                  </a:cubicBezTo>
                  <a:cubicBezTo>
                    <a:pt x="20643" y="11896"/>
                    <a:pt x="21340" y="11255"/>
                    <a:pt x="21253" y="10987"/>
                  </a:cubicBezTo>
                  <a:cubicBezTo>
                    <a:pt x="21166" y="10720"/>
                    <a:pt x="20295" y="10827"/>
                    <a:pt x="18379" y="11789"/>
                  </a:cubicBezTo>
                  <a:cubicBezTo>
                    <a:pt x="16463" y="12752"/>
                    <a:pt x="13501" y="14569"/>
                    <a:pt x="11759" y="15853"/>
                  </a:cubicBezTo>
                  <a:cubicBezTo>
                    <a:pt x="10017" y="17136"/>
                    <a:pt x="9495" y="17884"/>
                    <a:pt x="9756" y="18740"/>
                  </a:cubicBezTo>
                  <a:cubicBezTo>
                    <a:pt x="10017" y="19595"/>
                    <a:pt x="11063" y="20558"/>
                    <a:pt x="12456" y="20985"/>
                  </a:cubicBezTo>
                  <a:cubicBezTo>
                    <a:pt x="13850" y="21413"/>
                    <a:pt x="15592" y="21306"/>
                    <a:pt x="17334" y="2119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5" name="Line"/>
            <p:cNvSpPr/>
            <p:nvPr/>
          </p:nvSpPr>
          <p:spPr>
            <a:xfrm>
              <a:off x="2388754" y="308449"/>
              <a:ext cx="375041" cy="380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0897" extrusionOk="0">
                  <a:moveTo>
                    <a:pt x="2221" y="13612"/>
                  </a:moveTo>
                  <a:cubicBezTo>
                    <a:pt x="2616" y="12589"/>
                    <a:pt x="3011" y="11567"/>
                    <a:pt x="2945" y="11247"/>
                  </a:cubicBezTo>
                  <a:cubicBezTo>
                    <a:pt x="2879" y="10928"/>
                    <a:pt x="2352" y="11311"/>
                    <a:pt x="1694" y="12270"/>
                  </a:cubicBezTo>
                  <a:cubicBezTo>
                    <a:pt x="1035" y="13228"/>
                    <a:pt x="245" y="14762"/>
                    <a:pt x="48" y="16232"/>
                  </a:cubicBezTo>
                  <a:cubicBezTo>
                    <a:pt x="-150" y="17702"/>
                    <a:pt x="245" y="19108"/>
                    <a:pt x="1694" y="19747"/>
                  </a:cubicBezTo>
                  <a:cubicBezTo>
                    <a:pt x="3143" y="20386"/>
                    <a:pt x="5645" y="20258"/>
                    <a:pt x="8411" y="19044"/>
                  </a:cubicBezTo>
                  <a:cubicBezTo>
                    <a:pt x="11177" y="17830"/>
                    <a:pt x="14206" y="15529"/>
                    <a:pt x="16379" y="12398"/>
                  </a:cubicBezTo>
                  <a:cubicBezTo>
                    <a:pt x="18552" y="9266"/>
                    <a:pt x="19870" y="5304"/>
                    <a:pt x="20594" y="2812"/>
                  </a:cubicBezTo>
                  <a:cubicBezTo>
                    <a:pt x="21318" y="319"/>
                    <a:pt x="21450" y="-703"/>
                    <a:pt x="20923" y="511"/>
                  </a:cubicBezTo>
                  <a:cubicBezTo>
                    <a:pt x="20396" y="1725"/>
                    <a:pt x="19211" y="5176"/>
                    <a:pt x="18552" y="8947"/>
                  </a:cubicBezTo>
                  <a:cubicBezTo>
                    <a:pt x="17894" y="12717"/>
                    <a:pt x="17762" y="16807"/>
                    <a:pt x="17630" y="208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6" name="Line"/>
            <p:cNvSpPr/>
            <p:nvPr/>
          </p:nvSpPr>
          <p:spPr>
            <a:xfrm>
              <a:off x="2553518" y="487417"/>
              <a:ext cx="390081" cy="221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218" extrusionOk="0">
                  <a:moveTo>
                    <a:pt x="0" y="10584"/>
                  </a:moveTo>
                  <a:cubicBezTo>
                    <a:pt x="3471" y="9248"/>
                    <a:pt x="6943" y="7911"/>
                    <a:pt x="9771" y="6687"/>
                  </a:cubicBezTo>
                  <a:cubicBezTo>
                    <a:pt x="12600" y="5462"/>
                    <a:pt x="14786" y="4349"/>
                    <a:pt x="16329" y="3013"/>
                  </a:cubicBezTo>
                  <a:cubicBezTo>
                    <a:pt x="17871" y="1676"/>
                    <a:pt x="18771" y="118"/>
                    <a:pt x="19543" y="6"/>
                  </a:cubicBezTo>
                  <a:cubicBezTo>
                    <a:pt x="20314" y="-105"/>
                    <a:pt x="20957" y="1231"/>
                    <a:pt x="21279" y="4683"/>
                  </a:cubicBezTo>
                  <a:cubicBezTo>
                    <a:pt x="21600" y="8134"/>
                    <a:pt x="21600" y="13701"/>
                    <a:pt x="21536" y="17041"/>
                  </a:cubicBezTo>
                  <a:cubicBezTo>
                    <a:pt x="21471" y="20382"/>
                    <a:pt x="21343" y="21495"/>
                    <a:pt x="21214" y="21161"/>
                  </a:cubicBezTo>
                  <a:cubicBezTo>
                    <a:pt x="21086" y="20827"/>
                    <a:pt x="20957" y="19046"/>
                    <a:pt x="20893" y="17375"/>
                  </a:cubicBezTo>
                  <a:cubicBezTo>
                    <a:pt x="20829" y="15705"/>
                    <a:pt x="20829" y="14147"/>
                    <a:pt x="20829" y="125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7" name="Line"/>
            <p:cNvSpPr/>
            <p:nvPr/>
          </p:nvSpPr>
          <p:spPr>
            <a:xfrm>
              <a:off x="2923625" y="295654"/>
              <a:ext cx="13554" cy="155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21600"/>
                  </a:moveTo>
                  <a:cubicBezTo>
                    <a:pt x="6582" y="15475"/>
                    <a:pt x="2982" y="9349"/>
                    <a:pt x="1182" y="5481"/>
                  </a:cubicBezTo>
                  <a:cubicBezTo>
                    <a:pt x="-618" y="1612"/>
                    <a:pt x="-618" y="0"/>
                    <a:pt x="2982" y="0"/>
                  </a:cubicBezTo>
                  <a:cubicBezTo>
                    <a:pt x="6582" y="0"/>
                    <a:pt x="13782" y="1612"/>
                    <a:pt x="20982" y="32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8" name="Line"/>
            <p:cNvSpPr/>
            <p:nvPr/>
          </p:nvSpPr>
          <p:spPr>
            <a:xfrm>
              <a:off x="3055763" y="421981"/>
              <a:ext cx="502247" cy="322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0" y="5195"/>
                  </a:moveTo>
                  <a:cubicBezTo>
                    <a:pt x="700" y="8126"/>
                    <a:pt x="1400" y="11058"/>
                    <a:pt x="1750" y="13218"/>
                  </a:cubicBezTo>
                  <a:cubicBezTo>
                    <a:pt x="2100" y="15378"/>
                    <a:pt x="2100" y="16766"/>
                    <a:pt x="2350" y="17229"/>
                  </a:cubicBezTo>
                  <a:cubicBezTo>
                    <a:pt x="2600" y="17692"/>
                    <a:pt x="3100" y="17229"/>
                    <a:pt x="3700" y="15918"/>
                  </a:cubicBezTo>
                  <a:cubicBezTo>
                    <a:pt x="4300" y="14606"/>
                    <a:pt x="5000" y="12446"/>
                    <a:pt x="5650" y="10904"/>
                  </a:cubicBezTo>
                  <a:cubicBezTo>
                    <a:pt x="6300" y="9361"/>
                    <a:pt x="6900" y="8435"/>
                    <a:pt x="7350" y="8358"/>
                  </a:cubicBezTo>
                  <a:cubicBezTo>
                    <a:pt x="7800" y="8281"/>
                    <a:pt x="8100" y="9052"/>
                    <a:pt x="8350" y="10055"/>
                  </a:cubicBezTo>
                  <a:cubicBezTo>
                    <a:pt x="8600" y="11058"/>
                    <a:pt x="8800" y="12292"/>
                    <a:pt x="9150" y="12986"/>
                  </a:cubicBezTo>
                  <a:cubicBezTo>
                    <a:pt x="9500" y="13681"/>
                    <a:pt x="10000" y="13835"/>
                    <a:pt x="11200" y="13141"/>
                  </a:cubicBezTo>
                  <a:cubicBezTo>
                    <a:pt x="12400" y="12446"/>
                    <a:pt x="14300" y="10904"/>
                    <a:pt x="15700" y="8975"/>
                  </a:cubicBezTo>
                  <a:cubicBezTo>
                    <a:pt x="17100" y="7046"/>
                    <a:pt x="18000" y="4732"/>
                    <a:pt x="18400" y="3112"/>
                  </a:cubicBezTo>
                  <a:cubicBezTo>
                    <a:pt x="18800" y="1492"/>
                    <a:pt x="18700" y="566"/>
                    <a:pt x="18400" y="181"/>
                  </a:cubicBezTo>
                  <a:cubicBezTo>
                    <a:pt x="18100" y="-205"/>
                    <a:pt x="17600" y="-51"/>
                    <a:pt x="16550" y="1415"/>
                  </a:cubicBezTo>
                  <a:cubicBezTo>
                    <a:pt x="15500" y="2881"/>
                    <a:pt x="13900" y="5658"/>
                    <a:pt x="12750" y="8435"/>
                  </a:cubicBezTo>
                  <a:cubicBezTo>
                    <a:pt x="11600" y="11212"/>
                    <a:pt x="10900" y="13989"/>
                    <a:pt x="10550" y="15764"/>
                  </a:cubicBezTo>
                  <a:cubicBezTo>
                    <a:pt x="10200" y="17538"/>
                    <a:pt x="10200" y="18309"/>
                    <a:pt x="12100" y="19081"/>
                  </a:cubicBezTo>
                  <a:cubicBezTo>
                    <a:pt x="14000" y="19852"/>
                    <a:pt x="17800" y="20624"/>
                    <a:pt x="21600" y="2139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9" name="Line"/>
            <p:cNvSpPr/>
            <p:nvPr/>
          </p:nvSpPr>
          <p:spPr>
            <a:xfrm>
              <a:off x="3690546" y="67783"/>
              <a:ext cx="48830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114" y="2817"/>
                    <a:pt x="8229" y="5635"/>
                    <a:pt x="11829" y="9235"/>
                  </a:cubicBezTo>
                  <a:cubicBezTo>
                    <a:pt x="15429" y="12835"/>
                    <a:pt x="18514" y="1721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70" name="Line"/>
            <p:cNvSpPr/>
            <p:nvPr/>
          </p:nvSpPr>
          <p:spPr>
            <a:xfrm>
              <a:off x="3795180" y="807200"/>
              <a:ext cx="20928" cy="1"/>
            </a:xfrm>
            <a:prstGeom prst="ellipse">
              <a:avLst/>
            </a:pr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674" name="Drawing"/>
          <p:cNvGrpSpPr/>
          <p:nvPr/>
        </p:nvGrpSpPr>
        <p:grpSpPr>
          <a:xfrm>
            <a:off x="1048003" y="4568801"/>
            <a:ext cx="3564547" cy="1743908"/>
            <a:chOff x="0" y="0"/>
            <a:chExt cx="3564545" cy="1743906"/>
          </a:xfrm>
        </p:grpSpPr>
        <p:sp>
          <p:nvSpPr>
            <p:cNvPr id="3672" name="Line"/>
            <p:cNvSpPr/>
            <p:nvPr/>
          </p:nvSpPr>
          <p:spPr>
            <a:xfrm>
              <a:off x="0" y="1681126"/>
              <a:ext cx="3390155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600"/>
                  </a:moveTo>
                  <a:cubicBezTo>
                    <a:pt x="533" y="10400"/>
                    <a:pt x="1067" y="11200"/>
                    <a:pt x="1615" y="11600"/>
                  </a:cubicBezTo>
                  <a:cubicBezTo>
                    <a:pt x="2163" y="12000"/>
                    <a:pt x="2726" y="12000"/>
                    <a:pt x="3237" y="11200"/>
                  </a:cubicBezTo>
                  <a:cubicBezTo>
                    <a:pt x="3748" y="10400"/>
                    <a:pt x="4207" y="8800"/>
                    <a:pt x="4711" y="7200"/>
                  </a:cubicBezTo>
                  <a:cubicBezTo>
                    <a:pt x="5215" y="5600"/>
                    <a:pt x="5763" y="4000"/>
                    <a:pt x="6296" y="2800"/>
                  </a:cubicBezTo>
                  <a:cubicBezTo>
                    <a:pt x="6830" y="1600"/>
                    <a:pt x="7348" y="800"/>
                    <a:pt x="7904" y="400"/>
                  </a:cubicBezTo>
                  <a:cubicBezTo>
                    <a:pt x="8459" y="0"/>
                    <a:pt x="9052" y="0"/>
                    <a:pt x="9644" y="0"/>
                  </a:cubicBezTo>
                  <a:cubicBezTo>
                    <a:pt x="10237" y="0"/>
                    <a:pt x="10830" y="0"/>
                    <a:pt x="11393" y="1600"/>
                  </a:cubicBezTo>
                  <a:cubicBezTo>
                    <a:pt x="11956" y="3200"/>
                    <a:pt x="12489" y="6400"/>
                    <a:pt x="13007" y="9200"/>
                  </a:cubicBezTo>
                  <a:cubicBezTo>
                    <a:pt x="13526" y="12000"/>
                    <a:pt x="14030" y="14400"/>
                    <a:pt x="14585" y="16400"/>
                  </a:cubicBezTo>
                  <a:cubicBezTo>
                    <a:pt x="15141" y="18400"/>
                    <a:pt x="15748" y="20000"/>
                    <a:pt x="16370" y="20800"/>
                  </a:cubicBezTo>
                  <a:cubicBezTo>
                    <a:pt x="16993" y="21600"/>
                    <a:pt x="17630" y="21600"/>
                    <a:pt x="18281" y="21600"/>
                  </a:cubicBezTo>
                  <a:cubicBezTo>
                    <a:pt x="18933" y="21600"/>
                    <a:pt x="19600" y="21600"/>
                    <a:pt x="20156" y="21600"/>
                  </a:cubicBezTo>
                  <a:cubicBezTo>
                    <a:pt x="20711" y="21600"/>
                    <a:pt x="21156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73" name="Line"/>
            <p:cNvSpPr/>
            <p:nvPr/>
          </p:nvSpPr>
          <p:spPr>
            <a:xfrm>
              <a:off x="3470573" y="0"/>
              <a:ext cx="93973" cy="1697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1" h="21572" extrusionOk="0">
                  <a:moveTo>
                    <a:pt x="21291" y="0"/>
                  </a:moveTo>
                  <a:cubicBezTo>
                    <a:pt x="20764" y="532"/>
                    <a:pt x="20237" y="1064"/>
                    <a:pt x="19974" y="1950"/>
                  </a:cubicBezTo>
                  <a:cubicBezTo>
                    <a:pt x="19711" y="2837"/>
                    <a:pt x="19711" y="4078"/>
                    <a:pt x="18920" y="5215"/>
                  </a:cubicBezTo>
                  <a:cubicBezTo>
                    <a:pt x="18130" y="6353"/>
                    <a:pt x="16550" y="7387"/>
                    <a:pt x="15759" y="8480"/>
                  </a:cubicBezTo>
                  <a:cubicBezTo>
                    <a:pt x="14969" y="9574"/>
                    <a:pt x="14969" y="10726"/>
                    <a:pt x="14442" y="11716"/>
                  </a:cubicBezTo>
                  <a:cubicBezTo>
                    <a:pt x="13915" y="12706"/>
                    <a:pt x="12862" y="13533"/>
                    <a:pt x="11545" y="14331"/>
                  </a:cubicBezTo>
                  <a:cubicBezTo>
                    <a:pt x="10228" y="15129"/>
                    <a:pt x="8647" y="15897"/>
                    <a:pt x="7593" y="16518"/>
                  </a:cubicBezTo>
                  <a:cubicBezTo>
                    <a:pt x="6540" y="17138"/>
                    <a:pt x="6013" y="17611"/>
                    <a:pt x="5223" y="18158"/>
                  </a:cubicBezTo>
                  <a:cubicBezTo>
                    <a:pt x="4432" y="18704"/>
                    <a:pt x="3379" y="19325"/>
                    <a:pt x="2589" y="19827"/>
                  </a:cubicBezTo>
                  <a:cubicBezTo>
                    <a:pt x="1798" y="20329"/>
                    <a:pt x="1271" y="20714"/>
                    <a:pt x="745" y="20994"/>
                  </a:cubicBezTo>
                  <a:cubicBezTo>
                    <a:pt x="218" y="21275"/>
                    <a:pt x="-309" y="21452"/>
                    <a:pt x="218" y="21526"/>
                  </a:cubicBezTo>
                  <a:cubicBezTo>
                    <a:pt x="745" y="21600"/>
                    <a:pt x="2325" y="21570"/>
                    <a:pt x="3906" y="2154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3684" name="Drawing"/>
          <p:cNvGrpSpPr/>
          <p:nvPr/>
        </p:nvGrpSpPr>
        <p:grpSpPr>
          <a:xfrm>
            <a:off x="919122" y="4513463"/>
            <a:ext cx="3756208" cy="1777363"/>
            <a:chOff x="0" y="0"/>
            <a:chExt cx="3756207" cy="1777362"/>
          </a:xfrm>
        </p:grpSpPr>
        <p:sp>
          <p:nvSpPr>
            <p:cNvPr id="3675" name="Shape"/>
            <p:cNvSpPr/>
            <p:nvPr/>
          </p:nvSpPr>
          <p:spPr>
            <a:xfrm>
              <a:off x="371316" y="536363"/>
              <a:ext cx="423657" cy="892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587" extrusionOk="0">
                  <a:moveTo>
                    <a:pt x="20444" y="0"/>
                  </a:moveTo>
                  <a:cubicBezTo>
                    <a:pt x="18083" y="0"/>
                    <a:pt x="15722" y="0"/>
                    <a:pt x="13126" y="84"/>
                  </a:cubicBezTo>
                  <a:cubicBezTo>
                    <a:pt x="10529" y="169"/>
                    <a:pt x="7696" y="337"/>
                    <a:pt x="5926" y="422"/>
                  </a:cubicBezTo>
                  <a:cubicBezTo>
                    <a:pt x="4155" y="506"/>
                    <a:pt x="3447" y="506"/>
                    <a:pt x="2798" y="534"/>
                  </a:cubicBezTo>
                  <a:cubicBezTo>
                    <a:pt x="2149" y="562"/>
                    <a:pt x="1558" y="619"/>
                    <a:pt x="1086" y="1012"/>
                  </a:cubicBezTo>
                  <a:cubicBezTo>
                    <a:pt x="614" y="1406"/>
                    <a:pt x="260" y="2137"/>
                    <a:pt x="319" y="3347"/>
                  </a:cubicBezTo>
                  <a:cubicBezTo>
                    <a:pt x="378" y="4556"/>
                    <a:pt x="850" y="6244"/>
                    <a:pt x="968" y="7706"/>
                  </a:cubicBezTo>
                  <a:cubicBezTo>
                    <a:pt x="1086" y="9169"/>
                    <a:pt x="850" y="10406"/>
                    <a:pt x="673" y="11841"/>
                  </a:cubicBezTo>
                  <a:cubicBezTo>
                    <a:pt x="496" y="13275"/>
                    <a:pt x="378" y="14906"/>
                    <a:pt x="319" y="16256"/>
                  </a:cubicBezTo>
                  <a:cubicBezTo>
                    <a:pt x="260" y="17606"/>
                    <a:pt x="260" y="18675"/>
                    <a:pt x="319" y="19350"/>
                  </a:cubicBezTo>
                  <a:cubicBezTo>
                    <a:pt x="378" y="20025"/>
                    <a:pt x="496" y="20306"/>
                    <a:pt x="378" y="20588"/>
                  </a:cubicBezTo>
                  <a:cubicBezTo>
                    <a:pt x="260" y="20869"/>
                    <a:pt x="-94" y="21150"/>
                    <a:pt x="24" y="21291"/>
                  </a:cubicBezTo>
                  <a:cubicBezTo>
                    <a:pt x="142" y="21431"/>
                    <a:pt x="732" y="21431"/>
                    <a:pt x="1617" y="21431"/>
                  </a:cubicBezTo>
                  <a:cubicBezTo>
                    <a:pt x="2503" y="21431"/>
                    <a:pt x="3683" y="21431"/>
                    <a:pt x="4568" y="21459"/>
                  </a:cubicBezTo>
                  <a:cubicBezTo>
                    <a:pt x="5454" y="21488"/>
                    <a:pt x="6044" y="21544"/>
                    <a:pt x="6634" y="21572"/>
                  </a:cubicBezTo>
                  <a:cubicBezTo>
                    <a:pt x="7224" y="21600"/>
                    <a:pt x="7814" y="21600"/>
                    <a:pt x="8109" y="21459"/>
                  </a:cubicBezTo>
                  <a:cubicBezTo>
                    <a:pt x="8404" y="21319"/>
                    <a:pt x="8404" y="21038"/>
                    <a:pt x="8227" y="20250"/>
                  </a:cubicBezTo>
                  <a:cubicBezTo>
                    <a:pt x="8050" y="19463"/>
                    <a:pt x="7696" y="18169"/>
                    <a:pt x="7342" y="17100"/>
                  </a:cubicBezTo>
                  <a:cubicBezTo>
                    <a:pt x="6988" y="16031"/>
                    <a:pt x="6634" y="15188"/>
                    <a:pt x="6398" y="14625"/>
                  </a:cubicBezTo>
                  <a:cubicBezTo>
                    <a:pt x="6162" y="14063"/>
                    <a:pt x="6044" y="13781"/>
                    <a:pt x="6162" y="13528"/>
                  </a:cubicBezTo>
                  <a:cubicBezTo>
                    <a:pt x="6280" y="13275"/>
                    <a:pt x="6634" y="13050"/>
                    <a:pt x="7106" y="12938"/>
                  </a:cubicBezTo>
                  <a:cubicBezTo>
                    <a:pt x="7578" y="12825"/>
                    <a:pt x="8168" y="12825"/>
                    <a:pt x="9231" y="12797"/>
                  </a:cubicBezTo>
                  <a:cubicBezTo>
                    <a:pt x="10293" y="12769"/>
                    <a:pt x="11827" y="12713"/>
                    <a:pt x="12890" y="12713"/>
                  </a:cubicBezTo>
                  <a:cubicBezTo>
                    <a:pt x="13952" y="12713"/>
                    <a:pt x="14542" y="12769"/>
                    <a:pt x="14896" y="12656"/>
                  </a:cubicBezTo>
                  <a:cubicBezTo>
                    <a:pt x="15250" y="12544"/>
                    <a:pt x="15368" y="12262"/>
                    <a:pt x="15427" y="11981"/>
                  </a:cubicBezTo>
                  <a:cubicBezTo>
                    <a:pt x="15486" y="11700"/>
                    <a:pt x="15486" y="11419"/>
                    <a:pt x="15486" y="11138"/>
                  </a:cubicBezTo>
                  <a:cubicBezTo>
                    <a:pt x="15486" y="10856"/>
                    <a:pt x="15486" y="10575"/>
                    <a:pt x="15250" y="10350"/>
                  </a:cubicBezTo>
                  <a:cubicBezTo>
                    <a:pt x="15014" y="10125"/>
                    <a:pt x="14542" y="9956"/>
                    <a:pt x="13893" y="9872"/>
                  </a:cubicBezTo>
                  <a:cubicBezTo>
                    <a:pt x="13244" y="9788"/>
                    <a:pt x="12417" y="9788"/>
                    <a:pt x="11709" y="9788"/>
                  </a:cubicBezTo>
                  <a:cubicBezTo>
                    <a:pt x="11001" y="9788"/>
                    <a:pt x="10411" y="9788"/>
                    <a:pt x="9821" y="9759"/>
                  </a:cubicBezTo>
                  <a:cubicBezTo>
                    <a:pt x="9231" y="9731"/>
                    <a:pt x="8640" y="9675"/>
                    <a:pt x="8345" y="9506"/>
                  </a:cubicBezTo>
                  <a:cubicBezTo>
                    <a:pt x="8050" y="9338"/>
                    <a:pt x="8050" y="9056"/>
                    <a:pt x="7991" y="8634"/>
                  </a:cubicBezTo>
                  <a:cubicBezTo>
                    <a:pt x="7932" y="8212"/>
                    <a:pt x="7814" y="7650"/>
                    <a:pt x="7755" y="7116"/>
                  </a:cubicBezTo>
                  <a:cubicBezTo>
                    <a:pt x="7696" y="6581"/>
                    <a:pt x="7696" y="6075"/>
                    <a:pt x="8109" y="5822"/>
                  </a:cubicBezTo>
                  <a:cubicBezTo>
                    <a:pt x="8522" y="5569"/>
                    <a:pt x="9349" y="5569"/>
                    <a:pt x="10942" y="5597"/>
                  </a:cubicBezTo>
                  <a:cubicBezTo>
                    <a:pt x="12536" y="5625"/>
                    <a:pt x="14896" y="5681"/>
                    <a:pt x="16372" y="5709"/>
                  </a:cubicBezTo>
                  <a:cubicBezTo>
                    <a:pt x="17847" y="5737"/>
                    <a:pt x="18437" y="5737"/>
                    <a:pt x="19027" y="5709"/>
                  </a:cubicBezTo>
                  <a:cubicBezTo>
                    <a:pt x="19617" y="5681"/>
                    <a:pt x="20208" y="5625"/>
                    <a:pt x="20621" y="5456"/>
                  </a:cubicBezTo>
                  <a:cubicBezTo>
                    <a:pt x="21034" y="5287"/>
                    <a:pt x="21270" y="5006"/>
                    <a:pt x="21388" y="4444"/>
                  </a:cubicBezTo>
                  <a:cubicBezTo>
                    <a:pt x="21506" y="3881"/>
                    <a:pt x="21506" y="3037"/>
                    <a:pt x="21506" y="2362"/>
                  </a:cubicBezTo>
                  <a:cubicBezTo>
                    <a:pt x="21506" y="1687"/>
                    <a:pt x="21506" y="1181"/>
                    <a:pt x="21388" y="1069"/>
                  </a:cubicBezTo>
                  <a:cubicBezTo>
                    <a:pt x="21270" y="956"/>
                    <a:pt x="21034" y="1237"/>
                    <a:pt x="20798" y="1519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76" name="Shape"/>
            <p:cNvSpPr/>
            <p:nvPr/>
          </p:nvSpPr>
          <p:spPr>
            <a:xfrm>
              <a:off x="648483" y="527182"/>
              <a:ext cx="762949" cy="867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539" extrusionOk="0">
                  <a:moveTo>
                    <a:pt x="0" y="21539"/>
                  </a:moveTo>
                  <a:cubicBezTo>
                    <a:pt x="66" y="20961"/>
                    <a:pt x="131" y="20384"/>
                    <a:pt x="394" y="19402"/>
                  </a:cubicBezTo>
                  <a:cubicBezTo>
                    <a:pt x="657" y="18420"/>
                    <a:pt x="1116" y="17034"/>
                    <a:pt x="1576" y="15764"/>
                  </a:cubicBezTo>
                  <a:cubicBezTo>
                    <a:pt x="2035" y="14493"/>
                    <a:pt x="2495" y="13338"/>
                    <a:pt x="2922" y="12269"/>
                  </a:cubicBezTo>
                  <a:cubicBezTo>
                    <a:pt x="3348" y="11201"/>
                    <a:pt x="3742" y="10219"/>
                    <a:pt x="4071" y="9295"/>
                  </a:cubicBezTo>
                  <a:cubicBezTo>
                    <a:pt x="4399" y="8371"/>
                    <a:pt x="4661" y="7505"/>
                    <a:pt x="5154" y="6494"/>
                  </a:cubicBezTo>
                  <a:cubicBezTo>
                    <a:pt x="5646" y="5483"/>
                    <a:pt x="6368" y="4328"/>
                    <a:pt x="6828" y="3462"/>
                  </a:cubicBezTo>
                  <a:cubicBezTo>
                    <a:pt x="7288" y="2596"/>
                    <a:pt x="7484" y="2018"/>
                    <a:pt x="7878" y="1614"/>
                  </a:cubicBezTo>
                  <a:cubicBezTo>
                    <a:pt x="8272" y="1210"/>
                    <a:pt x="8863" y="979"/>
                    <a:pt x="9651" y="748"/>
                  </a:cubicBezTo>
                  <a:cubicBezTo>
                    <a:pt x="10439" y="517"/>
                    <a:pt x="11424" y="286"/>
                    <a:pt x="12080" y="141"/>
                  </a:cubicBezTo>
                  <a:cubicBezTo>
                    <a:pt x="12737" y="-3"/>
                    <a:pt x="13065" y="-61"/>
                    <a:pt x="13295" y="83"/>
                  </a:cubicBezTo>
                  <a:cubicBezTo>
                    <a:pt x="13525" y="228"/>
                    <a:pt x="13656" y="574"/>
                    <a:pt x="13984" y="1469"/>
                  </a:cubicBezTo>
                  <a:cubicBezTo>
                    <a:pt x="14312" y="2365"/>
                    <a:pt x="14838" y="3809"/>
                    <a:pt x="15396" y="5252"/>
                  </a:cubicBezTo>
                  <a:cubicBezTo>
                    <a:pt x="15954" y="6696"/>
                    <a:pt x="16545" y="8140"/>
                    <a:pt x="17070" y="9295"/>
                  </a:cubicBezTo>
                  <a:cubicBezTo>
                    <a:pt x="17595" y="10450"/>
                    <a:pt x="18055" y="11317"/>
                    <a:pt x="18481" y="12241"/>
                  </a:cubicBezTo>
                  <a:cubicBezTo>
                    <a:pt x="18908" y="13165"/>
                    <a:pt x="19302" y="14146"/>
                    <a:pt x="19729" y="15215"/>
                  </a:cubicBezTo>
                  <a:cubicBezTo>
                    <a:pt x="20156" y="16283"/>
                    <a:pt x="20615" y="17438"/>
                    <a:pt x="20911" y="18160"/>
                  </a:cubicBezTo>
                  <a:cubicBezTo>
                    <a:pt x="21206" y="18882"/>
                    <a:pt x="21337" y="19171"/>
                    <a:pt x="21436" y="19460"/>
                  </a:cubicBezTo>
                  <a:cubicBezTo>
                    <a:pt x="21534" y="19749"/>
                    <a:pt x="21600" y="20037"/>
                    <a:pt x="21469" y="20153"/>
                  </a:cubicBezTo>
                  <a:cubicBezTo>
                    <a:pt x="21337" y="20268"/>
                    <a:pt x="21009" y="20211"/>
                    <a:pt x="20188" y="20240"/>
                  </a:cubicBezTo>
                  <a:cubicBezTo>
                    <a:pt x="19368" y="20268"/>
                    <a:pt x="18055" y="20384"/>
                    <a:pt x="17234" y="20499"/>
                  </a:cubicBezTo>
                  <a:cubicBezTo>
                    <a:pt x="16413" y="20615"/>
                    <a:pt x="16085" y="20730"/>
                    <a:pt x="15888" y="20615"/>
                  </a:cubicBezTo>
                  <a:cubicBezTo>
                    <a:pt x="15691" y="20499"/>
                    <a:pt x="15626" y="20153"/>
                    <a:pt x="15363" y="19258"/>
                  </a:cubicBezTo>
                  <a:cubicBezTo>
                    <a:pt x="15100" y="18363"/>
                    <a:pt x="14641" y="16919"/>
                    <a:pt x="14214" y="15561"/>
                  </a:cubicBezTo>
                  <a:cubicBezTo>
                    <a:pt x="13787" y="14204"/>
                    <a:pt x="13393" y="12934"/>
                    <a:pt x="13098" y="12183"/>
                  </a:cubicBezTo>
                  <a:cubicBezTo>
                    <a:pt x="12802" y="11432"/>
                    <a:pt x="12605" y="11201"/>
                    <a:pt x="12441" y="10941"/>
                  </a:cubicBezTo>
                  <a:cubicBezTo>
                    <a:pt x="12277" y="10681"/>
                    <a:pt x="12146" y="10392"/>
                    <a:pt x="11916" y="10277"/>
                  </a:cubicBezTo>
                  <a:cubicBezTo>
                    <a:pt x="11686" y="10161"/>
                    <a:pt x="11358" y="10219"/>
                    <a:pt x="11030" y="10277"/>
                  </a:cubicBezTo>
                  <a:cubicBezTo>
                    <a:pt x="10702" y="10335"/>
                    <a:pt x="10373" y="10392"/>
                    <a:pt x="9979" y="10421"/>
                  </a:cubicBezTo>
                  <a:cubicBezTo>
                    <a:pt x="9585" y="10450"/>
                    <a:pt x="9126" y="10450"/>
                    <a:pt x="8896" y="10595"/>
                  </a:cubicBezTo>
                  <a:cubicBezTo>
                    <a:pt x="8666" y="10739"/>
                    <a:pt x="8666" y="11028"/>
                    <a:pt x="8666" y="11750"/>
                  </a:cubicBezTo>
                  <a:cubicBezTo>
                    <a:pt x="8666" y="12472"/>
                    <a:pt x="8666" y="13627"/>
                    <a:pt x="8633" y="14753"/>
                  </a:cubicBezTo>
                  <a:cubicBezTo>
                    <a:pt x="8601" y="15879"/>
                    <a:pt x="8535" y="16976"/>
                    <a:pt x="8404" y="17958"/>
                  </a:cubicBezTo>
                  <a:cubicBezTo>
                    <a:pt x="8272" y="18940"/>
                    <a:pt x="8075" y="19806"/>
                    <a:pt x="7878" y="20355"/>
                  </a:cubicBezTo>
                  <a:cubicBezTo>
                    <a:pt x="7681" y="20904"/>
                    <a:pt x="7484" y="21135"/>
                    <a:pt x="7222" y="21135"/>
                  </a:cubicBezTo>
                  <a:cubicBezTo>
                    <a:pt x="6959" y="21135"/>
                    <a:pt x="6631" y="20904"/>
                    <a:pt x="5909" y="20702"/>
                  </a:cubicBezTo>
                  <a:cubicBezTo>
                    <a:pt x="5187" y="20499"/>
                    <a:pt x="4071" y="20326"/>
                    <a:pt x="2954" y="20153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77" name="Shape"/>
            <p:cNvSpPr/>
            <p:nvPr/>
          </p:nvSpPr>
          <p:spPr>
            <a:xfrm>
              <a:off x="1415802" y="540537"/>
              <a:ext cx="423654" cy="808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507" extrusionOk="0">
                  <a:moveTo>
                    <a:pt x="0" y="1003"/>
                  </a:moveTo>
                  <a:cubicBezTo>
                    <a:pt x="590" y="694"/>
                    <a:pt x="1180" y="384"/>
                    <a:pt x="1475" y="384"/>
                  </a:cubicBezTo>
                  <a:cubicBezTo>
                    <a:pt x="1770" y="384"/>
                    <a:pt x="1770" y="694"/>
                    <a:pt x="2243" y="1560"/>
                  </a:cubicBezTo>
                  <a:cubicBezTo>
                    <a:pt x="2715" y="2427"/>
                    <a:pt x="3659" y="3850"/>
                    <a:pt x="4190" y="5243"/>
                  </a:cubicBezTo>
                  <a:cubicBezTo>
                    <a:pt x="4721" y="6635"/>
                    <a:pt x="4839" y="7997"/>
                    <a:pt x="5075" y="9204"/>
                  </a:cubicBezTo>
                  <a:cubicBezTo>
                    <a:pt x="5311" y="10411"/>
                    <a:pt x="5666" y="11463"/>
                    <a:pt x="5843" y="12608"/>
                  </a:cubicBezTo>
                  <a:cubicBezTo>
                    <a:pt x="6020" y="13753"/>
                    <a:pt x="6020" y="14991"/>
                    <a:pt x="5902" y="16105"/>
                  </a:cubicBezTo>
                  <a:cubicBezTo>
                    <a:pt x="5784" y="17219"/>
                    <a:pt x="5548" y="18209"/>
                    <a:pt x="5430" y="18859"/>
                  </a:cubicBezTo>
                  <a:cubicBezTo>
                    <a:pt x="5311" y="19509"/>
                    <a:pt x="5311" y="19818"/>
                    <a:pt x="5370" y="20128"/>
                  </a:cubicBezTo>
                  <a:cubicBezTo>
                    <a:pt x="5430" y="20437"/>
                    <a:pt x="5548" y="20746"/>
                    <a:pt x="5902" y="20932"/>
                  </a:cubicBezTo>
                  <a:cubicBezTo>
                    <a:pt x="6256" y="21118"/>
                    <a:pt x="6846" y="21180"/>
                    <a:pt x="8380" y="21242"/>
                  </a:cubicBezTo>
                  <a:cubicBezTo>
                    <a:pt x="9915" y="21303"/>
                    <a:pt x="12393" y="21365"/>
                    <a:pt x="14223" y="21396"/>
                  </a:cubicBezTo>
                  <a:cubicBezTo>
                    <a:pt x="16052" y="21427"/>
                    <a:pt x="17233" y="21427"/>
                    <a:pt x="18118" y="21458"/>
                  </a:cubicBezTo>
                  <a:cubicBezTo>
                    <a:pt x="19003" y="21489"/>
                    <a:pt x="19593" y="21551"/>
                    <a:pt x="20066" y="21458"/>
                  </a:cubicBezTo>
                  <a:cubicBezTo>
                    <a:pt x="20538" y="21365"/>
                    <a:pt x="20892" y="21118"/>
                    <a:pt x="21010" y="20685"/>
                  </a:cubicBezTo>
                  <a:cubicBezTo>
                    <a:pt x="21128" y="20251"/>
                    <a:pt x="21010" y="19632"/>
                    <a:pt x="20951" y="19013"/>
                  </a:cubicBezTo>
                  <a:cubicBezTo>
                    <a:pt x="20892" y="18395"/>
                    <a:pt x="20892" y="17776"/>
                    <a:pt x="21069" y="17342"/>
                  </a:cubicBezTo>
                  <a:cubicBezTo>
                    <a:pt x="21246" y="16909"/>
                    <a:pt x="21600" y="16662"/>
                    <a:pt x="21482" y="16507"/>
                  </a:cubicBezTo>
                  <a:cubicBezTo>
                    <a:pt x="21364" y="16352"/>
                    <a:pt x="20774" y="16290"/>
                    <a:pt x="20184" y="16290"/>
                  </a:cubicBezTo>
                  <a:cubicBezTo>
                    <a:pt x="19593" y="16290"/>
                    <a:pt x="19003" y="16352"/>
                    <a:pt x="18177" y="16383"/>
                  </a:cubicBezTo>
                  <a:cubicBezTo>
                    <a:pt x="17351" y="16414"/>
                    <a:pt x="16289" y="16414"/>
                    <a:pt x="15757" y="16259"/>
                  </a:cubicBezTo>
                  <a:cubicBezTo>
                    <a:pt x="15226" y="16105"/>
                    <a:pt x="15226" y="15795"/>
                    <a:pt x="15344" y="15176"/>
                  </a:cubicBezTo>
                  <a:cubicBezTo>
                    <a:pt x="15462" y="14557"/>
                    <a:pt x="15698" y="13629"/>
                    <a:pt x="15639" y="12391"/>
                  </a:cubicBezTo>
                  <a:cubicBezTo>
                    <a:pt x="15580" y="11153"/>
                    <a:pt x="15226" y="9606"/>
                    <a:pt x="14872" y="8213"/>
                  </a:cubicBezTo>
                  <a:cubicBezTo>
                    <a:pt x="14518" y="6821"/>
                    <a:pt x="14164" y="5583"/>
                    <a:pt x="13928" y="4500"/>
                  </a:cubicBezTo>
                  <a:cubicBezTo>
                    <a:pt x="13692" y="3417"/>
                    <a:pt x="13574" y="2489"/>
                    <a:pt x="13456" y="1870"/>
                  </a:cubicBezTo>
                  <a:cubicBezTo>
                    <a:pt x="13338" y="1251"/>
                    <a:pt x="13220" y="941"/>
                    <a:pt x="12984" y="663"/>
                  </a:cubicBezTo>
                  <a:cubicBezTo>
                    <a:pt x="12748" y="384"/>
                    <a:pt x="12393" y="137"/>
                    <a:pt x="11921" y="44"/>
                  </a:cubicBezTo>
                  <a:cubicBezTo>
                    <a:pt x="11449" y="-49"/>
                    <a:pt x="10859" y="13"/>
                    <a:pt x="9502" y="168"/>
                  </a:cubicBezTo>
                  <a:cubicBezTo>
                    <a:pt x="8144" y="322"/>
                    <a:pt x="6020" y="570"/>
                    <a:pt x="4662" y="694"/>
                  </a:cubicBezTo>
                  <a:cubicBezTo>
                    <a:pt x="3305" y="817"/>
                    <a:pt x="2715" y="817"/>
                    <a:pt x="2125" y="879"/>
                  </a:cubicBezTo>
                  <a:cubicBezTo>
                    <a:pt x="1534" y="941"/>
                    <a:pt x="944" y="1065"/>
                    <a:pt x="649" y="1251"/>
                  </a:cubicBezTo>
                  <a:cubicBezTo>
                    <a:pt x="354" y="1436"/>
                    <a:pt x="354" y="1684"/>
                    <a:pt x="354" y="1932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78" name="Shape"/>
            <p:cNvSpPr/>
            <p:nvPr/>
          </p:nvSpPr>
          <p:spPr>
            <a:xfrm>
              <a:off x="1970673" y="493420"/>
              <a:ext cx="372302" cy="74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472" extrusionOk="0">
                  <a:moveTo>
                    <a:pt x="19503" y="2647"/>
                  </a:moveTo>
                  <a:cubicBezTo>
                    <a:pt x="19637" y="2312"/>
                    <a:pt x="19771" y="1977"/>
                    <a:pt x="19100" y="1507"/>
                  </a:cubicBezTo>
                  <a:cubicBezTo>
                    <a:pt x="18429" y="1037"/>
                    <a:pt x="16954" y="434"/>
                    <a:pt x="15075" y="165"/>
                  </a:cubicBezTo>
                  <a:cubicBezTo>
                    <a:pt x="13197" y="-103"/>
                    <a:pt x="10916" y="-36"/>
                    <a:pt x="8770" y="299"/>
                  </a:cubicBezTo>
                  <a:cubicBezTo>
                    <a:pt x="6623" y="635"/>
                    <a:pt x="4611" y="1239"/>
                    <a:pt x="3202" y="1842"/>
                  </a:cubicBezTo>
                  <a:cubicBezTo>
                    <a:pt x="1793" y="2446"/>
                    <a:pt x="988" y="3050"/>
                    <a:pt x="519" y="3687"/>
                  </a:cubicBezTo>
                  <a:cubicBezTo>
                    <a:pt x="49" y="4324"/>
                    <a:pt x="-85" y="4995"/>
                    <a:pt x="49" y="5632"/>
                  </a:cubicBezTo>
                  <a:cubicBezTo>
                    <a:pt x="183" y="6270"/>
                    <a:pt x="586" y="6873"/>
                    <a:pt x="1391" y="7578"/>
                  </a:cubicBezTo>
                  <a:cubicBezTo>
                    <a:pt x="2196" y="8282"/>
                    <a:pt x="3403" y="9087"/>
                    <a:pt x="4678" y="9858"/>
                  </a:cubicBezTo>
                  <a:cubicBezTo>
                    <a:pt x="5952" y="10630"/>
                    <a:pt x="7294" y="11368"/>
                    <a:pt x="8703" y="12106"/>
                  </a:cubicBezTo>
                  <a:cubicBezTo>
                    <a:pt x="10111" y="12844"/>
                    <a:pt x="11587" y="13581"/>
                    <a:pt x="12526" y="14152"/>
                  </a:cubicBezTo>
                  <a:cubicBezTo>
                    <a:pt x="13465" y="14722"/>
                    <a:pt x="13868" y="15124"/>
                    <a:pt x="13868" y="15460"/>
                  </a:cubicBezTo>
                  <a:cubicBezTo>
                    <a:pt x="13868" y="15795"/>
                    <a:pt x="13465" y="16063"/>
                    <a:pt x="12593" y="16265"/>
                  </a:cubicBezTo>
                  <a:cubicBezTo>
                    <a:pt x="11721" y="16466"/>
                    <a:pt x="10380" y="16600"/>
                    <a:pt x="9373" y="16667"/>
                  </a:cubicBezTo>
                  <a:cubicBezTo>
                    <a:pt x="8367" y="16734"/>
                    <a:pt x="7696" y="16734"/>
                    <a:pt x="7026" y="16701"/>
                  </a:cubicBezTo>
                  <a:cubicBezTo>
                    <a:pt x="6355" y="16667"/>
                    <a:pt x="5684" y="16600"/>
                    <a:pt x="5349" y="16734"/>
                  </a:cubicBezTo>
                  <a:cubicBezTo>
                    <a:pt x="5013" y="16868"/>
                    <a:pt x="5013" y="17204"/>
                    <a:pt x="4946" y="17707"/>
                  </a:cubicBezTo>
                  <a:cubicBezTo>
                    <a:pt x="4879" y="18210"/>
                    <a:pt x="4745" y="18881"/>
                    <a:pt x="4611" y="19384"/>
                  </a:cubicBezTo>
                  <a:cubicBezTo>
                    <a:pt x="4476" y="19887"/>
                    <a:pt x="4342" y="20222"/>
                    <a:pt x="4544" y="20491"/>
                  </a:cubicBezTo>
                  <a:cubicBezTo>
                    <a:pt x="4745" y="20759"/>
                    <a:pt x="5281" y="20960"/>
                    <a:pt x="6556" y="21128"/>
                  </a:cubicBezTo>
                  <a:cubicBezTo>
                    <a:pt x="7831" y="21296"/>
                    <a:pt x="9843" y="21430"/>
                    <a:pt x="11520" y="21463"/>
                  </a:cubicBezTo>
                  <a:cubicBezTo>
                    <a:pt x="13197" y="21497"/>
                    <a:pt x="14539" y="21430"/>
                    <a:pt x="15545" y="21329"/>
                  </a:cubicBezTo>
                  <a:cubicBezTo>
                    <a:pt x="16551" y="21229"/>
                    <a:pt x="17222" y="21095"/>
                    <a:pt x="18094" y="20558"/>
                  </a:cubicBezTo>
                  <a:cubicBezTo>
                    <a:pt x="18966" y="20021"/>
                    <a:pt x="20039" y="19082"/>
                    <a:pt x="20643" y="18177"/>
                  </a:cubicBezTo>
                  <a:cubicBezTo>
                    <a:pt x="21247" y="17271"/>
                    <a:pt x="21381" y="16399"/>
                    <a:pt x="21448" y="15795"/>
                  </a:cubicBezTo>
                  <a:cubicBezTo>
                    <a:pt x="21515" y="15191"/>
                    <a:pt x="21515" y="14856"/>
                    <a:pt x="21113" y="14420"/>
                  </a:cubicBezTo>
                  <a:cubicBezTo>
                    <a:pt x="20710" y="13984"/>
                    <a:pt x="19905" y="13447"/>
                    <a:pt x="18899" y="12743"/>
                  </a:cubicBezTo>
                  <a:cubicBezTo>
                    <a:pt x="17893" y="12039"/>
                    <a:pt x="16685" y="11167"/>
                    <a:pt x="15344" y="10362"/>
                  </a:cubicBezTo>
                  <a:cubicBezTo>
                    <a:pt x="14002" y="9557"/>
                    <a:pt x="12526" y="8819"/>
                    <a:pt x="11386" y="8181"/>
                  </a:cubicBezTo>
                  <a:cubicBezTo>
                    <a:pt x="10245" y="7544"/>
                    <a:pt x="9440" y="7008"/>
                    <a:pt x="9038" y="6572"/>
                  </a:cubicBezTo>
                  <a:cubicBezTo>
                    <a:pt x="8635" y="6136"/>
                    <a:pt x="8635" y="5800"/>
                    <a:pt x="8904" y="5532"/>
                  </a:cubicBezTo>
                  <a:cubicBezTo>
                    <a:pt x="9172" y="5263"/>
                    <a:pt x="9709" y="5062"/>
                    <a:pt x="10782" y="4895"/>
                  </a:cubicBezTo>
                  <a:cubicBezTo>
                    <a:pt x="11855" y="4727"/>
                    <a:pt x="13465" y="4593"/>
                    <a:pt x="14606" y="4458"/>
                  </a:cubicBezTo>
                  <a:cubicBezTo>
                    <a:pt x="15746" y="4324"/>
                    <a:pt x="16417" y="4190"/>
                    <a:pt x="16954" y="3888"/>
                  </a:cubicBezTo>
                  <a:cubicBezTo>
                    <a:pt x="17490" y="3586"/>
                    <a:pt x="17893" y="3117"/>
                    <a:pt x="17356" y="2916"/>
                  </a:cubicBezTo>
                  <a:cubicBezTo>
                    <a:pt x="16819" y="2714"/>
                    <a:pt x="15344" y="2781"/>
                    <a:pt x="13868" y="2849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79" name="Shape"/>
            <p:cNvSpPr/>
            <p:nvPr/>
          </p:nvSpPr>
          <p:spPr>
            <a:xfrm>
              <a:off x="2490921" y="471257"/>
              <a:ext cx="453889" cy="888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600" extrusionOk="0">
                  <a:moveTo>
                    <a:pt x="11200" y="1074"/>
                  </a:moveTo>
                  <a:cubicBezTo>
                    <a:pt x="11200" y="792"/>
                    <a:pt x="11200" y="509"/>
                    <a:pt x="10924" y="311"/>
                  </a:cubicBezTo>
                  <a:cubicBezTo>
                    <a:pt x="10649" y="113"/>
                    <a:pt x="10098" y="0"/>
                    <a:pt x="8941" y="0"/>
                  </a:cubicBezTo>
                  <a:cubicBezTo>
                    <a:pt x="7783" y="0"/>
                    <a:pt x="6020" y="113"/>
                    <a:pt x="4863" y="226"/>
                  </a:cubicBezTo>
                  <a:cubicBezTo>
                    <a:pt x="3706" y="339"/>
                    <a:pt x="3155" y="452"/>
                    <a:pt x="2604" y="565"/>
                  </a:cubicBezTo>
                  <a:cubicBezTo>
                    <a:pt x="2053" y="679"/>
                    <a:pt x="1502" y="792"/>
                    <a:pt x="1281" y="990"/>
                  </a:cubicBezTo>
                  <a:cubicBezTo>
                    <a:pt x="1061" y="1187"/>
                    <a:pt x="1171" y="1470"/>
                    <a:pt x="1226" y="2149"/>
                  </a:cubicBezTo>
                  <a:cubicBezTo>
                    <a:pt x="1281" y="2827"/>
                    <a:pt x="1281" y="3902"/>
                    <a:pt x="1171" y="5174"/>
                  </a:cubicBezTo>
                  <a:cubicBezTo>
                    <a:pt x="1061" y="6446"/>
                    <a:pt x="841" y="7916"/>
                    <a:pt x="786" y="9358"/>
                  </a:cubicBezTo>
                  <a:cubicBezTo>
                    <a:pt x="730" y="10800"/>
                    <a:pt x="841" y="12214"/>
                    <a:pt x="951" y="13486"/>
                  </a:cubicBezTo>
                  <a:cubicBezTo>
                    <a:pt x="1061" y="14758"/>
                    <a:pt x="1171" y="15889"/>
                    <a:pt x="1116" y="16794"/>
                  </a:cubicBezTo>
                  <a:cubicBezTo>
                    <a:pt x="1061" y="17698"/>
                    <a:pt x="841" y="18377"/>
                    <a:pt x="620" y="18858"/>
                  </a:cubicBezTo>
                  <a:cubicBezTo>
                    <a:pt x="400" y="19338"/>
                    <a:pt x="179" y="19621"/>
                    <a:pt x="69" y="19904"/>
                  </a:cubicBezTo>
                  <a:cubicBezTo>
                    <a:pt x="-41" y="20186"/>
                    <a:pt x="-41" y="20469"/>
                    <a:pt x="235" y="20667"/>
                  </a:cubicBezTo>
                  <a:cubicBezTo>
                    <a:pt x="510" y="20865"/>
                    <a:pt x="1061" y="20978"/>
                    <a:pt x="2494" y="21119"/>
                  </a:cubicBezTo>
                  <a:cubicBezTo>
                    <a:pt x="3926" y="21261"/>
                    <a:pt x="6241" y="21430"/>
                    <a:pt x="8500" y="21515"/>
                  </a:cubicBezTo>
                  <a:cubicBezTo>
                    <a:pt x="10759" y="21600"/>
                    <a:pt x="12963" y="21600"/>
                    <a:pt x="14341" y="21600"/>
                  </a:cubicBezTo>
                  <a:cubicBezTo>
                    <a:pt x="15718" y="21600"/>
                    <a:pt x="16269" y="21600"/>
                    <a:pt x="16600" y="21459"/>
                  </a:cubicBezTo>
                  <a:cubicBezTo>
                    <a:pt x="16930" y="21317"/>
                    <a:pt x="17041" y="21035"/>
                    <a:pt x="17096" y="20610"/>
                  </a:cubicBezTo>
                  <a:cubicBezTo>
                    <a:pt x="17151" y="20186"/>
                    <a:pt x="17151" y="19621"/>
                    <a:pt x="17206" y="19197"/>
                  </a:cubicBezTo>
                  <a:cubicBezTo>
                    <a:pt x="17261" y="18773"/>
                    <a:pt x="17371" y="18490"/>
                    <a:pt x="17481" y="18207"/>
                  </a:cubicBezTo>
                  <a:cubicBezTo>
                    <a:pt x="17592" y="17925"/>
                    <a:pt x="17702" y="17642"/>
                    <a:pt x="17481" y="17501"/>
                  </a:cubicBezTo>
                  <a:cubicBezTo>
                    <a:pt x="17261" y="17359"/>
                    <a:pt x="16710" y="17359"/>
                    <a:pt x="15498" y="17416"/>
                  </a:cubicBezTo>
                  <a:cubicBezTo>
                    <a:pt x="14286" y="17472"/>
                    <a:pt x="12412" y="17585"/>
                    <a:pt x="11200" y="17642"/>
                  </a:cubicBezTo>
                  <a:cubicBezTo>
                    <a:pt x="9988" y="17698"/>
                    <a:pt x="9437" y="17698"/>
                    <a:pt x="8996" y="17585"/>
                  </a:cubicBezTo>
                  <a:cubicBezTo>
                    <a:pt x="8555" y="17472"/>
                    <a:pt x="8224" y="17246"/>
                    <a:pt x="8059" y="16709"/>
                  </a:cubicBezTo>
                  <a:cubicBezTo>
                    <a:pt x="7894" y="16172"/>
                    <a:pt x="7894" y="15324"/>
                    <a:pt x="7894" y="14758"/>
                  </a:cubicBezTo>
                  <a:cubicBezTo>
                    <a:pt x="7894" y="14193"/>
                    <a:pt x="7894" y="13910"/>
                    <a:pt x="8059" y="13655"/>
                  </a:cubicBezTo>
                  <a:cubicBezTo>
                    <a:pt x="8224" y="13401"/>
                    <a:pt x="8555" y="13175"/>
                    <a:pt x="9216" y="13062"/>
                  </a:cubicBezTo>
                  <a:cubicBezTo>
                    <a:pt x="9877" y="12949"/>
                    <a:pt x="10869" y="12949"/>
                    <a:pt x="11641" y="12949"/>
                  </a:cubicBezTo>
                  <a:cubicBezTo>
                    <a:pt x="12412" y="12949"/>
                    <a:pt x="12963" y="12949"/>
                    <a:pt x="13404" y="12836"/>
                  </a:cubicBezTo>
                  <a:cubicBezTo>
                    <a:pt x="13845" y="12723"/>
                    <a:pt x="14175" y="12496"/>
                    <a:pt x="14396" y="12101"/>
                  </a:cubicBezTo>
                  <a:cubicBezTo>
                    <a:pt x="14616" y="11705"/>
                    <a:pt x="14726" y="11139"/>
                    <a:pt x="14616" y="10743"/>
                  </a:cubicBezTo>
                  <a:cubicBezTo>
                    <a:pt x="14506" y="10348"/>
                    <a:pt x="14175" y="10121"/>
                    <a:pt x="13735" y="10008"/>
                  </a:cubicBezTo>
                  <a:cubicBezTo>
                    <a:pt x="13294" y="9895"/>
                    <a:pt x="12743" y="9895"/>
                    <a:pt x="12192" y="9867"/>
                  </a:cubicBezTo>
                  <a:cubicBezTo>
                    <a:pt x="11641" y="9839"/>
                    <a:pt x="11090" y="9782"/>
                    <a:pt x="10594" y="9669"/>
                  </a:cubicBezTo>
                  <a:cubicBezTo>
                    <a:pt x="10098" y="9556"/>
                    <a:pt x="9657" y="9386"/>
                    <a:pt x="9437" y="8877"/>
                  </a:cubicBezTo>
                  <a:cubicBezTo>
                    <a:pt x="9216" y="8369"/>
                    <a:pt x="9216" y="7520"/>
                    <a:pt x="9216" y="6870"/>
                  </a:cubicBezTo>
                  <a:cubicBezTo>
                    <a:pt x="9216" y="6220"/>
                    <a:pt x="9216" y="5768"/>
                    <a:pt x="9547" y="5541"/>
                  </a:cubicBezTo>
                  <a:cubicBezTo>
                    <a:pt x="9877" y="5315"/>
                    <a:pt x="10539" y="5315"/>
                    <a:pt x="11971" y="5315"/>
                  </a:cubicBezTo>
                  <a:cubicBezTo>
                    <a:pt x="13404" y="5315"/>
                    <a:pt x="15608" y="5315"/>
                    <a:pt x="16986" y="5315"/>
                  </a:cubicBezTo>
                  <a:cubicBezTo>
                    <a:pt x="18363" y="5315"/>
                    <a:pt x="18914" y="5315"/>
                    <a:pt x="19410" y="5230"/>
                  </a:cubicBezTo>
                  <a:cubicBezTo>
                    <a:pt x="19906" y="5146"/>
                    <a:pt x="20347" y="4976"/>
                    <a:pt x="20622" y="4608"/>
                  </a:cubicBezTo>
                  <a:cubicBezTo>
                    <a:pt x="20898" y="4241"/>
                    <a:pt x="21008" y="3675"/>
                    <a:pt x="21173" y="3110"/>
                  </a:cubicBezTo>
                  <a:cubicBezTo>
                    <a:pt x="21339" y="2545"/>
                    <a:pt x="21559" y="1979"/>
                    <a:pt x="21504" y="1583"/>
                  </a:cubicBezTo>
                  <a:cubicBezTo>
                    <a:pt x="21449" y="1187"/>
                    <a:pt x="21118" y="961"/>
                    <a:pt x="20677" y="848"/>
                  </a:cubicBezTo>
                  <a:cubicBezTo>
                    <a:pt x="20237" y="735"/>
                    <a:pt x="19686" y="735"/>
                    <a:pt x="18528" y="763"/>
                  </a:cubicBezTo>
                  <a:cubicBezTo>
                    <a:pt x="17371" y="792"/>
                    <a:pt x="15608" y="848"/>
                    <a:pt x="13845" y="876"/>
                  </a:cubicBezTo>
                  <a:cubicBezTo>
                    <a:pt x="12081" y="905"/>
                    <a:pt x="10318" y="905"/>
                    <a:pt x="9051" y="876"/>
                  </a:cubicBezTo>
                  <a:cubicBezTo>
                    <a:pt x="7783" y="848"/>
                    <a:pt x="7012" y="792"/>
                    <a:pt x="6792" y="876"/>
                  </a:cubicBezTo>
                  <a:cubicBezTo>
                    <a:pt x="6571" y="961"/>
                    <a:pt x="6902" y="1187"/>
                    <a:pt x="7232" y="1414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80" name="Shape"/>
            <p:cNvSpPr/>
            <p:nvPr/>
          </p:nvSpPr>
          <p:spPr>
            <a:xfrm>
              <a:off x="3132274" y="255991"/>
              <a:ext cx="263151" cy="922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577" extrusionOk="0">
                  <a:moveTo>
                    <a:pt x="1099" y="21087"/>
                  </a:moveTo>
                  <a:cubicBezTo>
                    <a:pt x="909" y="20543"/>
                    <a:pt x="720" y="19999"/>
                    <a:pt x="530" y="19183"/>
                  </a:cubicBezTo>
                  <a:cubicBezTo>
                    <a:pt x="341" y="18367"/>
                    <a:pt x="151" y="17279"/>
                    <a:pt x="57" y="15647"/>
                  </a:cubicBezTo>
                  <a:cubicBezTo>
                    <a:pt x="-38" y="14014"/>
                    <a:pt x="-38" y="11838"/>
                    <a:pt x="246" y="9879"/>
                  </a:cubicBezTo>
                  <a:cubicBezTo>
                    <a:pt x="530" y="7921"/>
                    <a:pt x="1099" y="6180"/>
                    <a:pt x="1857" y="4765"/>
                  </a:cubicBezTo>
                  <a:cubicBezTo>
                    <a:pt x="2615" y="3350"/>
                    <a:pt x="3562" y="2262"/>
                    <a:pt x="4036" y="1582"/>
                  </a:cubicBezTo>
                  <a:cubicBezTo>
                    <a:pt x="4509" y="902"/>
                    <a:pt x="4509" y="630"/>
                    <a:pt x="4888" y="412"/>
                  </a:cubicBezTo>
                  <a:cubicBezTo>
                    <a:pt x="5267" y="195"/>
                    <a:pt x="6025" y="31"/>
                    <a:pt x="6973" y="4"/>
                  </a:cubicBezTo>
                  <a:cubicBezTo>
                    <a:pt x="7920" y="-23"/>
                    <a:pt x="9057" y="86"/>
                    <a:pt x="10573" y="140"/>
                  </a:cubicBezTo>
                  <a:cubicBezTo>
                    <a:pt x="12088" y="195"/>
                    <a:pt x="13983" y="195"/>
                    <a:pt x="15878" y="358"/>
                  </a:cubicBezTo>
                  <a:cubicBezTo>
                    <a:pt x="17773" y="521"/>
                    <a:pt x="19667" y="848"/>
                    <a:pt x="20615" y="1283"/>
                  </a:cubicBezTo>
                  <a:cubicBezTo>
                    <a:pt x="21562" y="1718"/>
                    <a:pt x="21562" y="2262"/>
                    <a:pt x="21278" y="3078"/>
                  </a:cubicBezTo>
                  <a:cubicBezTo>
                    <a:pt x="20994" y="3894"/>
                    <a:pt x="20425" y="4983"/>
                    <a:pt x="19573" y="6098"/>
                  </a:cubicBezTo>
                  <a:cubicBezTo>
                    <a:pt x="18720" y="7213"/>
                    <a:pt x="17583" y="8356"/>
                    <a:pt x="16446" y="9362"/>
                  </a:cubicBezTo>
                  <a:cubicBezTo>
                    <a:pt x="15309" y="10369"/>
                    <a:pt x="14173" y="11239"/>
                    <a:pt x="13225" y="12083"/>
                  </a:cubicBezTo>
                  <a:cubicBezTo>
                    <a:pt x="12278" y="12926"/>
                    <a:pt x="11520" y="13742"/>
                    <a:pt x="10667" y="14586"/>
                  </a:cubicBezTo>
                  <a:cubicBezTo>
                    <a:pt x="9815" y="15429"/>
                    <a:pt x="8867" y="16299"/>
                    <a:pt x="7920" y="17143"/>
                  </a:cubicBezTo>
                  <a:cubicBezTo>
                    <a:pt x="6973" y="17986"/>
                    <a:pt x="6025" y="18802"/>
                    <a:pt x="4983" y="19537"/>
                  </a:cubicBezTo>
                  <a:cubicBezTo>
                    <a:pt x="3941" y="20271"/>
                    <a:pt x="2804" y="20924"/>
                    <a:pt x="1667" y="21577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81" name="Shape"/>
            <p:cNvSpPr/>
            <p:nvPr/>
          </p:nvSpPr>
          <p:spPr>
            <a:xfrm>
              <a:off x="3082977" y="1284629"/>
              <a:ext cx="138000" cy="307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5" h="21323" extrusionOk="0">
                  <a:moveTo>
                    <a:pt x="1062" y="3255"/>
                  </a:moveTo>
                  <a:cubicBezTo>
                    <a:pt x="1770" y="2449"/>
                    <a:pt x="2479" y="1643"/>
                    <a:pt x="5311" y="998"/>
                  </a:cubicBezTo>
                  <a:cubicBezTo>
                    <a:pt x="8144" y="354"/>
                    <a:pt x="13102" y="-130"/>
                    <a:pt x="15757" y="31"/>
                  </a:cubicBezTo>
                  <a:cubicBezTo>
                    <a:pt x="18413" y="192"/>
                    <a:pt x="18767" y="998"/>
                    <a:pt x="19121" y="3013"/>
                  </a:cubicBezTo>
                  <a:cubicBezTo>
                    <a:pt x="19475" y="5028"/>
                    <a:pt x="19829" y="8252"/>
                    <a:pt x="20361" y="10670"/>
                  </a:cubicBezTo>
                  <a:cubicBezTo>
                    <a:pt x="20892" y="13088"/>
                    <a:pt x="21600" y="14700"/>
                    <a:pt x="20184" y="16070"/>
                  </a:cubicBezTo>
                  <a:cubicBezTo>
                    <a:pt x="18767" y="17440"/>
                    <a:pt x="15226" y="18569"/>
                    <a:pt x="12748" y="19374"/>
                  </a:cubicBezTo>
                  <a:cubicBezTo>
                    <a:pt x="10269" y="20180"/>
                    <a:pt x="8852" y="20664"/>
                    <a:pt x="7082" y="20986"/>
                  </a:cubicBezTo>
                  <a:cubicBezTo>
                    <a:pt x="5311" y="21309"/>
                    <a:pt x="3187" y="21470"/>
                    <a:pt x="1948" y="21148"/>
                  </a:cubicBezTo>
                  <a:cubicBezTo>
                    <a:pt x="708" y="20825"/>
                    <a:pt x="354" y="20019"/>
                    <a:pt x="177" y="18004"/>
                  </a:cubicBezTo>
                  <a:cubicBezTo>
                    <a:pt x="0" y="15989"/>
                    <a:pt x="0" y="12766"/>
                    <a:pt x="0" y="10751"/>
                  </a:cubicBezTo>
                  <a:cubicBezTo>
                    <a:pt x="0" y="8736"/>
                    <a:pt x="0" y="7930"/>
                    <a:pt x="0" y="7124"/>
                  </a:cubicBezTo>
                  <a:cubicBezTo>
                    <a:pt x="0" y="6318"/>
                    <a:pt x="0" y="5512"/>
                    <a:pt x="177" y="5028"/>
                  </a:cubicBezTo>
                  <a:cubicBezTo>
                    <a:pt x="354" y="4545"/>
                    <a:pt x="708" y="4383"/>
                    <a:pt x="1062" y="4222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82" name="Shape"/>
            <p:cNvSpPr/>
            <p:nvPr/>
          </p:nvSpPr>
          <p:spPr>
            <a:xfrm>
              <a:off x="987869" y="689826"/>
              <a:ext cx="126116" cy="176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0" h="21339" extrusionOk="0">
                  <a:moveTo>
                    <a:pt x="7344" y="5049"/>
                  </a:moveTo>
                  <a:cubicBezTo>
                    <a:pt x="9273" y="4769"/>
                    <a:pt x="11201" y="4488"/>
                    <a:pt x="12744" y="4909"/>
                  </a:cubicBezTo>
                  <a:cubicBezTo>
                    <a:pt x="14287" y="5330"/>
                    <a:pt x="15444" y="6452"/>
                    <a:pt x="16409" y="8416"/>
                  </a:cubicBezTo>
                  <a:cubicBezTo>
                    <a:pt x="17373" y="10379"/>
                    <a:pt x="18144" y="13184"/>
                    <a:pt x="19109" y="15569"/>
                  </a:cubicBezTo>
                  <a:cubicBezTo>
                    <a:pt x="20073" y="17953"/>
                    <a:pt x="21230" y="19917"/>
                    <a:pt x="20844" y="20758"/>
                  </a:cubicBezTo>
                  <a:cubicBezTo>
                    <a:pt x="20459" y="21600"/>
                    <a:pt x="18530" y="21319"/>
                    <a:pt x="15637" y="21179"/>
                  </a:cubicBezTo>
                  <a:cubicBezTo>
                    <a:pt x="12744" y="21039"/>
                    <a:pt x="8887" y="21039"/>
                    <a:pt x="5994" y="21039"/>
                  </a:cubicBezTo>
                  <a:cubicBezTo>
                    <a:pt x="3101" y="21039"/>
                    <a:pt x="1173" y="21039"/>
                    <a:pt x="401" y="20338"/>
                  </a:cubicBezTo>
                  <a:cubicBezTo>
                    <a:pt x="-370" y="19636"/>
                    <a:pt x="16" y="18234"/>
                    <a:pt x="1173" y="16270"/>
                  </a:cubicBezTo>
                  <a:cubicBezTo>
                    <a:pt x="2330" y="14306"/>
                    <a:pt x="4259" y="11782"/>
                    <a:pt x="5030" y="8977"/>
                  </a:cubicBezTo>
                  <a:cubicBezTo>
                    <a:pt x="5801" y="6171"/>
                    <a:pt x="5416" y="3086"/>
                    <a:pt x="50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83" name="Line"/>
            <p:cNvSpPr/>
            <p:nvPr/>
          </p:nvSpPr>
          <p:spPr>
            <a:xfrm>
              <a:off x="0" y="0"/>
              <a:ext cx="3756208" cy="1777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555" extrusionOk="0">
                  <a:moveTo>
                    <a:pt x="21592" y="840"/>
                  </a:moveTo>
                  <a:cubicBezTo>
                    <a:pt x="21244" y="586"/>
                    <a:pt x="20897" y="332"/>
                    <a:pt x="20509" y="191"/>
                  </a:cubicBezTo>
                  <a:cubicBezTo>
                    <a:pt x="20122" y="50"/>
                    <a:pt x="19694" y="22"/>
                    <a:pt x="19226" y="8"/>
                  </a:cubicBezTo>
                  <a:cubicBezTo>
                    <a:pt x="18758" y="-6"/>
                    <a:pt x="18250" y="-6"/>
                    <a:pt x="17729" y="36"/>
                  </a:cubicBezTo>
                  <a:cubicBezTo>
                    <a:pt x="17208" y="79"/>
                    <a:pt x="16673" y="163"/>
                    <a:pt x="16145" y="262"/>
                  </a:cubicBezTo>
                  <a:cubicBezTo>
                    <a:pt x="15617" y="361"/>
                    <a:pt x="15096" y="473"/>
                    <a:pt x="14588" y="558"/>
                  </a:cubicBezTo>
                  <a:cubicBezTo>
                    <a:pt x="14080" y="643"/>
                    <a:pt x="13586" y="699"/>
                    <a:pt x="13118" y="755"/>
                  </a:cubicBezTo>
                  <a:cubicBezTo>
                    <a:pt x="12650" y="812"/>
                    <a:pt x="12209" y="868"/>
                    <a:pt x="11801" y="939"/>
                  </a:cubicBezTo>
                  <a:cubicBezTo>
                    <a:pt x="11393" y="1009"/>
                    <a:pt x="11019" y="1094"/>
                    <a:pt x="10625" y="1164"/>
                  </a:cubicBezTo>
                  <a:cubicBezTo>
                    <a:pt x="10231" y="1235"/>
                    <a:pt x="9816" y="1291"/>
                    <a:pt x="9362" y="1376"/>
                  </a:cubicBezTo>
                  <a:cubicBezTo>
                    <a:pt x="8907" y="1460"/>
                    <a:pt x="8413" y="1573"/>
                    <a:pt x="7952" y="1700"/>
                  </a:cubicBezTo>
                  <a:cubicBezTo>
                    <a:pt x="7491" y="1827"/>
                    <a:pt x="7063" y="1968"/>
                    <a:pt x="6575" y="2052"/>
                  </a:cubicBezTo>
                  <a:cubicBezTo>
                    <a:pt x="6087" y="2137"/>
                    <a:pt x="5539" y="2165"/>
                    <a:pt x="4998" y="2179"/>
                  </a:cubicBezTo>
                  <a:cubicBezTo>
                    <a:pt x="4456" y="2193"/>
                    <a:pt x="3922" y="2193"/>
                    <a:pt x="3414" y="2208"/>
                  </a:cubicBezTo>
                  <a:cubicBezTo>
                    <a:pt x="2906" y="2222"/>
                    <a:pt x="2425" y="2250"/>
                    <a:pt x="2044" y="2278"/>
                  </a:cubicBezTo>
                  <a:cubicBezTo>
                    <a:pt x="1663" y="2306"/>
                    <a:pt x="1382" y="2334"/>
                    <a:pt x="1135" y="2334"/>
                  </a:cubicBezTo>
                  <a:cubicBezTo>
                    <a:pt x="888" y="2334"/>
                    <a:pt x="674" y="2306"/>
                    <a:pt x="507" y="2292"/>
                  </a:cubicBezTo>
                  <a:cubicBezTo>
                    <a:pt x="340" y="2278"/>
                    <a:pt x="219" y="2278"/>
                    <a:pt x="159" y="2391"/>
                  </a:cubicBezTo>
                  <a:cubicBezTo>
                    <a:pt x="99" y="2504"/>
                    <a:pt x="99" y="2729"/>
                    <a:pt x="86" y="3180"/>
                  </a:cubicBezTo>
                  <a:cubicBezTo>
                    <a:pt x="72" y="3632"/>
                    <a:pt x="45" y="4308"/>
                    <a:pt x="79" y="5042"/>
                  </a:cubicBezTo>
                  <a:cubicBezTo>
                    <a:pt x="112" y="5775"/>
                    <a:pt x="206" y="6564"/>
                    <a:pt x="286" y="7382"/>
                  </a:cubicBezTo>
                  <a:cubicBezTo>
                    <a:pt x="366" y="8200"/>
                    <a:pt x="433" y="9046"/>
                    <a:pt x="446" y="9807"/>
                  </a:cubicBezTo>
                  <a:cubicBezTo>
                    <a:pt x="460" y="10568"/>
                    <a:pt x="420" y="11245"/>
                    <a:pt x="340" y="11992"/>
                  </a:cubicBezTo>
                  <a:cubicBezTo>
                    <a:pt x="259" y="12740"/>
                    <a:pt x="139" y="13557"/>
                    <a:pt x="79" y="14361"/>
                  </a:cubicBezTo>
                  <a:cubicBezTo>
                    <a:pt x="19" y="15165"/>
                    <a:pt x="19" y="15954"/>
                    <a:pt x="12" y="16575"/>
                  </a:cubicBezTo>
                  <a:cubicBezTo>
                    <a:pt x="5" y="17195"/>
                    <a:pt x="-8" y="17646"/>
                    <a:pt x="5" y="18083"/>
                  </a:cubicBezTo>
                  <a:cubicBezTo>
                    <a:pt x="19" y="18520"/>
                    <a:pt x="59" y="18943"/>
                    <a:pt x="86" y="19437"/>
                  </a:cubicBezTo>
                  <a:cubicBezTo>
                    <a:pt x="112" y="19930"/>
                    <a:pt x="126" y="20494"/>
                    <a:pt x="132" y="20875"/>
                  </a:cubicBezTo>
                  <a:cubicBezTo>
                    <a:pt x="139" y="21256"/>
                    <a:pt x="139" y="21453"/>
                    <a:pt x="172" y="21524"/>
                  </a:cubicBezTo>
                  <a:cubicBezTo>
                    <a:pt x="206" y="21594"/>
                    <a:pt x="273" y="21538"/>
                    <a:pt x="507" y="21411"/>
                  </a:cubicBezTo>
                  <a:cubicBezTo>
                    <a:pt x="741" y="21284"/>
                    <a:pt x="1142" y="21086"/>
                    <a:pt x="1382" y="21002"/>
                  </a:cubicBezTo>
                  <a:cubicBezTo>
                    <a:pt x="1623" y="20917"/>
                    <a:pt x="1703" y="20945"/>
                    <a:pt x="1783" y="2097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2" name="Drawing"/>
          <p:cNvGrpSpPr/>
          <p:nvPr/>
        </p:nvGrpSpPr>
        <p:grpSpPr>
          <a:xfrm>
            <a:off x="1685135" y="611181"/>
            <a:ext cx="9071282" cy="5763876"/>
            <a:chOff x="0" y="0"/>
            <a:chExt cx="9071280" cy="5763874"/>
          </a:xfrm>
        </p:grpSpPr>
        <p:sp>
          <p:nvSpPr>
            <p:cNvPr id="240" name="Line"/>
            <p:cNvSpPr/>
            <p:nvPr/>
          </p:nvSpPr>
          <p:spPr>
            <a:xfrm>
              <a:off x="1646678" y="-1"/>
              <a:ext cx="330391" cy="625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450" extrusionOk="0">
                  <a:moveTo>
                    <a:pt x="7415" y="12764"/>
                  </a:moveTo>
                  <a:cubicBezTo>
                    <a:pt x="6811" y="13004"/>
                    <a:pt x="6207" y="13243"/>
                    <a:pt x="6056" y="14319"/>
                  </a:cubicBezTo>
                  <a:cubicBezTo>
                    <a:pt x="5905" y="15395"/>
                    <a:pt x="6207" y="17308"/>
                    <a:pt x="5905" y="18623"/>
                  </a:cubicBezTo>
                  <a:cubicBezTo>
                    <a:pt x="5603" y="19938"/>
                    <a:pt x="4697" y="20655"/>
                    <a:pt x="3866" y="21054"/>
                  </a:cubicBezTo>
                  <a:cubicBezTo>
                    <a:pt x="3035" y="21452"/>
                    <a:pt x="2280" y="21532"/>
                    <a:pt x="1676" y="21373"/>
                  </a:cubicBezTo>
                  <a:cubicBezTo>
                    <a:pt x="1071" y="21213"/>
                    <a:pt x="618" y="20815"/>
                    <a:pt x="316" y="19260"/>
                  </a:cubicBezTo>
                  <a:cubicBezTo>
                    <a:pt x="14" y="17706"/>
                    <a:pt x="-137" y="14996"/>
                    <a:pt x="165" y="12246"/>
                  </a:cubicBezTo>
                  <a:cubicBezTo>
                    <a:pt x="467" y="9497"/>
                    <a:pt x="1222" y="6707"/>
                    <a:pt x="1676" y="4754"/>
                  </a:cubicBezTo>
                  <a:cubicBezTo>
                    <a:pt x="2129" y="2801"/>
                    <a:pt x="2280" y="1686"/>
                    <a:pt x="2657" y="968"/>
                  </a:cubicBezTo>
                  <a:cubicBezTo>
                    <a:pt x="3035" y="251"/>
                    <a:pt x="3639" y="-68"/>
                    <a:pt x="4999" y="12"/>
                  </a:cubicBezTo>
                  <a:cubicBezTo>
                    <a:pt x="6358" y="91"/>
                    <a:pt x="8473" y="570"/>
                    <a:pt x="10436" y="2044"/>
                  </a:cubicBezTo>
                  <a:cubicBezTo>
                    <a:pt x="12400" y="3519"/>
                    <a:pt x="14213" y="5990"/>
                    <a:pt x="15950" y="8460"/>
                  </a:cubicBezTo>
                  <a:cubicBezTo>
                    <a:pt x="17687" y="10931"/>
                    <a:pt x="19348" y="13402"/>
                    <a:pt x="20255" y="15076"/>
                  </a:cubicBezTo>
                  <a:cubicBezTo>
                    <a:pt x="21161" y="16750"/>
                    <a:pt x="21312" y="17626"/>
                    <a:pt x="21463" y="1850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41" name="Line"/>
            <p:cNvSpPr/>
            <p:nvPr/>
          </p:nvSpPr>
          <p:spPr>
            <a:xfrm>
              <a:off x="1746872" y="379357"/>
              <a:ext cx="251123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00" y="18982"/>
                    <a:pt x="8400" y="16364"/>
                    <a:pt x="12000" y="12764"/>
                  </a:cubicBezTo>
                  <a:cubicBezTo>
                    <a:pt x="15600" y="9164"/>
                    <a:pt x="18600" y="458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42" name="Line"/>
            <p:cNvSpPr/>
            <p:nvPr/>
          </p:nvSpPr>
          <p:spPr>
            <a:xfrm>
              <a:off x="2045488" y="127502"/>
              <a:ext cx="322216" cy="442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278" extrusionOk="0">
                  <a:moveTo>
                    <a:pt x="9879" y="3728"/>
                  </a:moveTo>
                  <a:cubicBezTo>
                    <a:pt x="10190" y="3169"/>
                    <a:pt x="10501" y="2609"/>
                    <a:pt x="10656" y="1993"/>
                  </a:cubicBezTo>
                  <a:cubicBezTo>
                    <a:pt x="10812" y="1378"/>
                    <a:pt x="10812" y="706"/>
                    <a:pt x="10346" y="315"/>
                  </a:cubicBezTo>
                  <a:cubicBezTo>
                    <a:pt x="9879" y="-77"/>
                    <a:pt x="8947" y="-189"/>
                    <a:pt x="7859" y="483"/>
                  </a:cubicBezTo>
                  <a:cubicBezTo>
                    <a:pt x="6771" y="1154"/>
                    <a:pt x="5528" y="2609"/>
                    <a:pt x="4285" y="5183"/>
                  </a:cubicBezTo>
                  <a:cubicBezTo>
                    <a:pt x="3042" y="7757"/>
                    <a:pt x="1799" y="11450"/>
                    <a:pt x="1022" y="14192"/>
                  </a:cubicBezTo>
                  <a:cubicBezTo>
                    <a:pt x="245" y="16934"/>
                    <a:pt x="-66" y="18725"/>
                    <a:pt x="12" y="19844"/>
                  </a:cubicBezTo>
                  <a:cubicBezTo>
                    <a:pt x="89" y="20963"/>
                    <a:pt x="556" y="21411"/>
                    <a:pt x="2731" y="21243"/>
                  </a:cubicBezTo>
                  <a:cubicBezTo>
                    <a:pt x="4907" y="21075"/>
                    <a:pt x="8792" y="20292"/>
                    <a:pt x="12210" y="19173"/>
                  </a:cubicBezTo>
                  <a:cubicBezTo>
                    <a:pt x="15629" y="18053"/>
                    <a:pt x="18581" y="16599"/>
                    <a:pt x="21534" y="1514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43" name="Line"/>
            <p:cNvSpPr/>
            <p:nvPr/>
          </p:nvSpPr>
          <p:spPr>
            <a:xfrm>
              <a:off x="2379234" y="111744"/>
              <a:ext cx="561256" cy="449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078" extrusionOk="0">
                  <a:moveTo>
                    <a:pt x="4076" y="4374"/>
                  </a:moveTo>
                  <a:cubicBezTo>
                    <a:pt x="4076" y="3828"/>
                    <a:pt x="4076" y="3283"/>
                    <a:pt x="3899" y="3174"/>
                  </a:cubicBezTo>
                  <a:cubicBezTo>
                    <a:pt x="3722" y="3065"/>
                    <a:pt x="3367" y="3392"/>
                    <a:pt x="2925" y="4810"/>
                  </a:cubicBezTo>
                  <a:cubicBezTo>
                    <a:pt x="2482" y="6228"/>
                    <a:pt x="1951" y="8738"/>
                    <a:pt x="1464" y="11192"/>
                  </a:cubicBezTo>
                  <a:cubicBezTo>
                    <a:pt x="977" y="13647"/>
                    <a:pt x="535" y="16047"/>
                    <a:pt x="269" y="17683"/>
                  </a:cubicBezTo>
                  <a:cubicBezTo>
                    <a:pt x="4" y="19319"/>
                    <a:pt x="-85" y="20192"/>
                    <a:pt x="92" y="20683"/>
                  </a:cubicBezTo>
                  <a:cubicBezTo>
                    <a:pt x="269" y="21174"/>
                    <a:pt x="712" y="21283"/>
                    <a:pt x="1774" y="20574"/>
                  </a:cubicBezTo>
                  <a:cubicBezTo>
                    <a:pt x="2836" y="19865"/>
                    <a:pt x="4518" y="18338"/>
                    <a:pt x="5935" y="16810"/>
                  </a:cubicBezTo>
                  <a:cubicBezTo>
                    <a:pt x="7351" y="15283"/>
                    <a:pt x="8502" y="13756"/>
                    <a:pt x="9520" y="12501"/>
                  </a:cubicBezTo>
                  <a:cubicBezTo>
                    <a:pt x="10538" y="11247"/>
                    <a:pt x="11423" y="10265"/>
                    <a:pt x="11866" y="10101"/>
                  </a:cubicBezTo>
                  <a:cubicBezTo>
                    <a:pt x="12308" y="9938"/>
                    <a:pt x="12308" y="10592"/>
                    <a:pt x="12220" y="11956"/>
                  </a:cubicBezTo>
                  <a:cubicBezTo>
                    <a:pt x="12131" y="13319"/>
                    <a:pt x="11954" y="15392"/>
                    <a:pt x="11954" y="16701"/>
                  </a:cubicBezTo>
                  <a:cubicBezTo>
                    <a:pt x="11954" y="18010"/>
                    <a:pt x="12131" y="18556"/>
                    <a:pt x="12441" y="18828"/>
                  </a:cubicBezTo>
                  <a:cubicBezTo>
                    <a:pt x="12751" y="19101"/>
                    <a:pt x="13194" y="19101"/>
                    <a:pt x="14345" y="18665"/>
                  </a:cubicBezTo>
                  <a:cubicBezTo>
                    <a:pt x="15495" y="18228"/>
                    <a:pt x="17354" y="17356"/>
                    <a:pt x="18771" y="15665"/>
                  </a:cubicBezTo>
                  <a:cubicBezTo>
                    <a:pt x="20187" y="13974"/>
                    <a:pt x="21161" y="11465"/>
                    <a:pt x="21338" y="8847"/>
                  </a:cubicBezTo>
                  <a:cubicBezTo>
                    <a:pt x="21515" y="6228"/>
                    <a:pt x="20895" y="3501"/>
                    <a:pt x="19745" y="1865"/>
                  </a:cubicBezTo>
                  <a:cubicBezTo>
                    <a:pt x="18594" y="228"/>
                    <a:pt x="16912" y="-317"/>
                    <a:pt x="15053" y="174"/>
                  </a:cubicBezTo>
                  <a:cubicBezTo>
                    <a:pt x="13194" y="665"/>
                    <a:pt x="11158" y="2192"/>
                    <a:pt x="10184" y="3228"/>
                  </a:cubicBezTo>
                  <a:cubicBezTo>
                    <a:pt x="9210" y="4265"/>
                    <a:pt x="9299" y="4810"/>
                    <a:pt x="9387" y="535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44" name="Line"/>
            <p:cNvSpPr/>
            <p:nvPr/>
          </p:nvSpPr>
          <p:spPr>
            <a:xfrm>
              <a:off x="2992189" y="81280"/>
              <a:ext cx="225807" cy="389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69" extrusionOk="0">
                  <a:moveTo>
                    <a:pt x="1637" y="9046"/>
                  </a:moveTo>
                  <a:cubicBezTo>
                    <a:pt x="1196" y="8284"/>
                    <a:pt x="756" y="7522"/>
                    <a:pt x="535" y="7458"/>
                  </a:cubicBezTo>
                  <a:cubicBezTo>
                    <a:pt x="315" y="7394"/>
                    <a:pt x="315" y="8030"/>
                    <a:pt x="205" y="9999"/>
                  </a:cubicBezTo>
                  <a:cubicBezTo>
                    <a:pt x="94" y="11969"/>
                    <a:pt x="-126" y="15272"/>
                    <a:pt x="94" y="17496"/>
                  </a:cubicBezTo>
                  <a:cubicBezTo>
                    <a:pt x="315" y="19719"/>
                    <a:pt x="976" y="20863"/>
                    <a:pt x="2960" y="21180"/>
                  </a:cubicBezTo>
                  <a:cubicBezTo>
                    <a:pt x="4943" y="21498"/>
                    <a:pt x="8250" y="20990"/>
                    <a:pt x="11556" y="19211"/>
                  </a:cubicBezTo>
                  <a:cubicBezTo>
                    <a:pt x="14862" y="17432"/>
                    <a:pt x="18168" y="14383"/>
                    <a:pt x="19821" y="11397"/>
                  </a:cubicBezTo>
                  <a:cubicBezTo>
                    <a:pt x="21474" y="8411"/>
                    <a:pt x="21474" y="5489"/>
                    <a:pt x="21364" y="3710"/>
                  </a:cubicBezTo>
                  <a:cubicBezTo>
                    <a:pt x="21254" y="1931"/>
                    <a:pt x="21033" y="1296"/>
                    <a:pt x="20482" y="787"/>
                  </a:cubicBezTo>
                  <a:cubicBezTo>
                    <a:pt x="19931" y="279"/>
                    <a:pt x="19050" y="-102"/>
                    <a:pt x="18168" y="25"/>
                  </a:cubicBezTo>
                  <a:cubicBezTo>
                    <a:pt x="17286" y="152"/>
                    <a:pt x="16405" y="787"/>
                    <a:pt x="15523" y="142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45" name="Line"/>
            <p:cNvSpPr/>
            <p:nvPr/>
          </p:nvSpPr>
          <p:spPr>
            <a:xfrm>
              <a:off x="3252996" y="61870"/>
              <a:ext cx="288097" cy="437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180" extrusionOk="0">
                  <a:moveTo>
                    <a:pt x="3131" y="10973"/>
                  </a:moveTo>
                  <a:cubicBezTo>
                    <a:pt x="2788" y="13448"/>
                    <a:pt x="2445" y="15923"/>
                    <a:pt x="2017" y="17498"/>
                  </a:cubicBezTo>
                  <a:cubicBezTo>
                    <a:pt x="1588" y="19073"/>
                    <a:pt x="1074" y="19748"/>
                    <a:pt x="645" y="20367"/>
                  </a:cubicBezTo>
                  <a:cubicBezTo>
                    <a:pt x="217" y="20986"/>
                    <a:pt x="-126" y="21548"/>
                    <a:pt x="45" y="20873"/>
                  </a:cubicBezTo>
                  <a:cubicBezTo>
                    <a:pt x="217" y="20198"/>
                    <a:pt x="903" y="18286"/>
                    <a:pt x="1503" y="16711"/>
                  </a:cubicBezTo>
                  <a:cubicBezTo>
                    <a:pt x="2103" y="15136"/>
                    <a:pt x="2617" y="13898"/>
                    <a:pt x="3217" y="13111"/>
                  </a:cubicBezTo>
                  <a:cubicBezTo>
                    <a:pt x="3817" y="12323"/>
                    <a:pt x="4503" y="11986"/>
                    <a:pt x="5103" y="12042"/>
                  </a:cubicBezTo>
                  <a:cubicBezTo>
                    <a:pt x="5703" y="12098"/>
                    <a:pt x="6217" y="12548"/>
                    <a:pt x="7331" y="13842"/>
                  </a:cubicBezTo>
                  <a:cubicBezTo>
                    <a:pt x="8445" y="15136"/>
                    <a:pt x="10160" y="17273"/>
                    <a:pt x="11874" y="18398"/>
                  </a:cubicBezTo>
                  <a:cubicBezTo>
                    <a:pt x="13588" y="19523"/>
                    <a:pt x="15303" y="19635"/>
                    <a:pt x="16931" y="19185"/>
                  </a:cubicBezTo>
                  <a:cubicBezTo>
                    <a:pt x="18560" y="18735"/>
                    <a:pt x="20103" y="17723"/>
                    <a:pt x="20788" y="15360"/>
                  </a:cubicBezTo>
                  <a:cubicBezTo>
                    <a:pt x="21474" y="12998"/>
                    <a:pt x="21303" y="9285"/>
                    <a:pt x="20788" y="6642"/>
                  </a:cubicBezTo>
                  <a:cubicBezTo>
                    <a:pt x="20274" y="3998"/>
                    <a:pt x="19417" y="2423"/>
                    <a:pt x="18731" y="1411"/>
                  </a:cubicBezTo>
                  <a:cubicBezTo>
                    <a:pt x="18045" y="398"/>
                    <a:pt x="17531" y="-52"/>
                    <a:pt x="17360" y="4"/>
                  </a:cubicBezTo>
                  <a:cubicBezTo>
                    <a:pt x="17188" y="61"/>
                    <a:pt x="17360" y="623"/>
                    <a:pt x="17531" y="118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46" name="Line"/>
            <p:cNvSpPr/>
            <p:nvPr/>
          </p:nvSpPr>
          <p:spPr>
            <a:xfrm>
              <a:off x="3741901" y="225894"/>
              <a:ext cx="55806" cy="31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4" extrusionOk="0">
                  <a:moveTo>
                    <a:pt x="21600" y="0"/>
                  </a:moveTo>
                  <a:cubicBezTo>
                    <a:pt x="19800" y="5791"/>
                    <a:pt x="18000" y="11583"/>
                    <a:pt x="17100" y="14870"/>
                  </a:cubicBezTo>
                  <a:cubicBezTo>
                    <a:pt x="16200" y="18157"/>
                    <a:pt x="16200" y="18939"/>
                    <a:pt x="16200" y="19722"/>
                  </a:cubicBezTo>
                  <a:cubicBezTo>
                    <a:pt x="16200" y="20504"/>
                    <a:pt x="16200" y="21287"/>
                    <a:pt x="13500" y="21443"/>
                  </a:cubicBezTo>
                  <a:cubicBezTo>
                    <a:pt x="10800" y="21600"/>
                    <a:pt x="5400" y="21130"/>
                    <a:pt x="0" y="2066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47" name="Line"/>
            <p:cNvSpPr/>
            <p:nvPr/>
          </p:nvSpPr>
          <p:spPr>
            <a:xfrm>
              <a:off x="3588437" y="142186"/>
              <a:ext cx="425515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8655"/>
                    <a:pt x="0" y="15709"/>
                    <a:pt x="1180" y="13418"/>
                  </a:cubicBezTo>
                  <a:cubicBezTo>
                    <a:pt x="2361" y="11127"/>
                    <a:pt x="4721" y="9491"/>
                    <a:pt x="7849" y="7855"/>
                  </a:cubicBezTo>
                  <a:cubicBezTo>
                    <a:pt x="10977" y="6218"/>
                    <a:pt x="14872" y="4582"/>
                    <a:pt x="17292" y="3273"/>
                  </a:cubicBezTo>
                  <a:cubicBezTo>
                    <a:pt x="19711" y="1964"/>
                    <a:pt x="20656" y="98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48" name="Line"/>
            <p:cNvSpPr/>
            <p:nvPr/>
          </p:nvSpPr>
          <p:spPr>
            <a:xfrm>
              <a:off x="4005076" y="84544"/>
              <a:ext cx="213855" cy="434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461" extrusionOk="0">
                  <a:moveTo>
                    <a:pt x="5702" y="12155"/>
                  </a:moveTo>
                  <a:cubicBezTo>
                    <a:pt x="4554" y="12499"/>
                    <a:pt x="3405" y="12844"/>
                    <a:pt x="2715" y="14108"/>
                  </a:cubicBezTo>
                  <a:cubicBezTo>
                    <a:pt x="2026" y="15372"/>
                    <a:pt x="1796" y="17555"/>
                    <a:pt x="1451" y="18933"/>
                  </a:cubicBezTo>
                  <a:cubicBezTo>
                    <a:pt x="1107" y="20312"/>
                    <a:pt x="647" y="20887"/>
                    <a:pt x="302" y="20772"/>
                  </a:cubicBezTo>
                  <a:cubicBezTo>
                    <a:pt x="-42" y="20657"/>
                    <a:pt x="-272" y="19852"/>
                    <a:pt x="647" y="17267"/>
                  </a:cubicBezTo>
                  <a:cubicBezTo>
                    <a:pt x="1566" y="14682"/>
                    <a:pt x="3634" y="10316"/>
                    <a:pt x="5128" y="7444"/>
                  </a:cubicBezTo>
                  <a:cubicBezTo>
                    <a:pt x="6622" y="4572"/>
                    <a:pt x="7541" y="3193"/>
                    <a:pt x="8230" y="2101"/>
                  </a:cubicBezTo>
                  <a:cubicBezTo>
                    <a:pt x="8919" y="1010"/>
                    <a:pt x="9379" y="206"/>
                    <a:pt x="10183" y="33"/>
                  </a:cubicBezTo>
                  <a:cubicBezTo>
                    <a:pt x="10988" y="-139"/>
                    <a:pt x="12137" y="321"/>
                    <a:pt x="13515" y="2274"/>
                  </a:cubicBezTo>
                  <a:cubicBezTo>
                    <a:pt x="14894" y="4227"/>
                    <a:pt x="16502" y="7674"/>
                    <a:pt x="17996" y="10948"/>
                  </a:cubicBezTo>
                  <a:cubicBezTo>
                    <a:pt x="19490" y="14223"/>
                    <a:pt x="20868" y="17325"/>
                    <a:pt x="21098" y="19048"/>
                  </a:cubicBezTo>
                  <a:cubicBezTo>
                    <a:pt x="21328" y="20772"/>
                    <a:pt x="20409" y="21116"/>
                    <a:pt x="19490" y="2146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49" name="Line"/>
            <p:cNvSpPr/>
            <p:nvPr/>
          </p:nvSpPr>
          <p:spPr>
            <a:xfrm>
              <a:off x="4006975" y="344479"/>
              <a:ext cx="230196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82" y="17280"/>
                    <a:pt x="9164" y="12960"/>
                    <a:pt x="12764" y="9360"/>
                  </a:cubicBezTo>
                  <a:cubicBezTo>
                    <a:pt x="16364" y="5760"/>
                    <a:pt x="18982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0" name="Line"/>
            <p:cNvSpPr/>
            <p:nvPr/>
          </p:nvSpPr>
          <p:spPr>
            <a:xfrm>
              <a:off x="4258097" y="193626"/>
              <a:ext cx="423337" cy="404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358" extrusionOk="0">
                  <a:moveTo>
                    <a:pt x="4203" y="3176"/>
                  </a:moveTo>
                  <a:cubicBezTo>
                    <a:pt x="4320" y="6980"/>
                    <a:pt x="4437" y="10785"/>
                    <a:pt x="4495" y="12994"/>
                  </a:cubicBezTo>
                  <a:cubicBezTo>
                    <a:pt x="4554" y="15203"/>
                    <a:pt x="4554" y="15817"/>
                    <a:pt x="4612" y="15694"/>
                  </a:cubicBezTo>
                  <a:cubicBezTo>
                    <a:pt x="4670" y="15571"/>
                    <a:pt x="4787" y="14712"/>
                    <a:pt x="4670" y="12257"/>
                  </a:cubicBezTo>
                  <a:cubicBezTo>
                    <a:pt x="4554" y="9803"/>
                    <a:pt x="4203" y="5753"/>
                    <a:pt x="4203" y="3360"/>
                  </a:cubicBezTo>
                  <a:cubicBezTo>
                    <a:pt x="4203" y="967"/>
                    <a:pt x="4554" y="230"/>
                    <a:pt x="5838" y="46"/>
                  </a:cubicBezTo>
                  <a:cubicBezTo>
                    <a:pt x="7122" y="-138"/>
                    <a:pt x="9341" y="230"/>
                    <a:pt x="10742" y="1089"/>
                  </a:cubicBezTo>
                  <a:cubicBezTo>
                    <a:pt x="12143" y="1948"/>
                    <a:pt x="12726" y="3298"/>
                    <a:pt x="11617" y="4832"/>
                  </a:cubicBezTo>
                  <a:cubicBezTo>
                    <a:pt x="10508" y="6367"/>
                    <a:pt x="7706" y="8085"/>
                    <a:pt x="5955" y="9005"/>
                  </a:cubicBezTo>
                  <a:cubicBezTo>
                    <a:pt x="4203" y="9926"/>
                    <a:pt x="3503" y="10048"/>
                    <a:pt x="3619" y="9926"/>
                  </a:cubicBezTo>
                  <a:cubicBezTo>
                    <a:pt x="3736" y="9803"/>
                    <a:pt x="4670" y="9435"/>
                    <a:pt x="6772" y="9312"/>
                  </a:cubicBezTo>
                  <a:cubicBezTo>
                    <a:pt x="8874" y="9189"/>
                    <a:pt x="12143" y="9312"/>
                    <a:pt x="14770" y="10110"/>
                  </a:cubicBezTo>
                  <a:cubicBezTo>
                    <a:pt x="17397" y="10907"/>
                    <a:pt x="19382" y="12380"/>
                    <a:pt x="20432" y="13485"/>
                  </a:cubicBezTo>
                  <a:cubicBezTo>
                    <a:pt x="21483" y="14589"/>
                    <a:pt x="21600" y="15326"/>
                    <a:pt x="20374" y="16307"/>
                  </a:cubicBezTo>
                  <a:cubicBezTo>
                    <a:pt x="19148" y="17289"/>
                    <a:pt x="16579" y="18517"/>
                    <a:pt x="13194" y="19437"/>
                  </a:cubicBezTo>
                  <a:cubicBezTo>
                    <a:pt x="9808" y="20357"/>
                    <a:pt x="5604" y="20971"/>
                    <a:pt x="3269" y="21217"/>
                  </a:cubicBezTo>
                  <a:cubicBezTo>
                    <a:pt x="934" y="21462"/>
                    <a:pt x="467" y="21339"/>
                    <a:pt x="0" y="2121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1" name="Line"/>
            <p:cNvSpPr/>
            <p:nvPr/>
          </p:nvSpPr>
          <p:spPr>
            <a:xfrm>
              <a:off x="4736219" y="140946"/>
              <a:ext cx="45051" cy="454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5" h="21549" extrusionOk="0">
                  <a:moveTo>
                    <a:pt x="17685" y="1382"/>
                  </a:moveTo>
                  <a:cubicBezTo>
                    <a:pt x="12285" y="720"/>
                    <a:pt x="6885" y="59"/>
                    <a:pt x="3645" y="4"/>
                  </a:cubicBezTo>
                  <a:cubicBezTo>
                    <a:pt x="405" y="-51"/>
                    <a:pt x="-675" y="500"/>
                    <a:pt x="405" y="2704"/>
                  </a:cubicBezTo>
                  <a:cubicBezTo>
                    <a:pt x="1485" y="4908"/>
                    <a:pt x="4725" y="8765"/>
                    <a:pt x="8505" y="12182"/>
                  </a:cubicBezTo>
                  <a:cubicBezTo>
                    <a:pt x="12285" y="15598"/>
                    <a:pt x="16605" y="18573"/>
                    <a:pt x="20925" y="2154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2" name="Line"/>
            <p:cNvSpPr/>
            <p:nvPr/>
          </p:nvSpPr>
          <p:spPr>
            <a:xfrm>
              <a:off x="4937031" y="187429"/>
              <a:ext cx="283704" cy="365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198" extrusionOk="0">
                  <a:moveTo>
                    <a:pt x="1933" y="1018"/>
                  </a:moveTo>
                  <a:cubicBezTo>
                    <a:pt x="2460" y="478"/>
                    <a:pt x="2987" y="-62"/>
                    <a:pt x="3250" y="5"/>
                  </a:cubicBezTo>
                  <a:cubicBezTo>
                    <a:pt x="3514" y="73"/>
                    <a:pt x="3514" y="748"/>
                    <a:pt x="2899" y="2705"/>
                  </a:cubicBezTo>
                  <a:cubicBezTo>
                    <a:pt x="2285" y="4663"/>
                    <a:pt x="1055" y="7903"/>
                    <a:pt x="441" y="11075"/>
                  </a:cubicBezTo>
                  <a:cubicBezTo>
                    <a:pt x="-174" y="14248"/>
                    <a:pt x="-174" y="17353"/>
                    <a:pt x="616" y="19176"/>
                  </a:cubicBezTo>
                  <a:cubicBezTo>
                    <a:pt x="1406" y="20998"/>
                    <a:pt x="2987" y="21538"/>
                    <a:pt x="5797" y="20998"/>
                  </a:cubicBezTo>
                  <a:cubicBezTo>
                    <a:pt x="8606" y="20458"/>
                    <a:pt x="12646" y="18838"/>
                    <a:pt x="15455" y="16881"/>
                  </a:cubicBezTo>
                  <a:cubicBezTo>
                    <a:pt x="18265" y="14923"/>
                    <a:pt x="19846" y="12628"/>
                    <a:pt x="21426" y="1033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3" name="Line"/>
            <p:cNvSpPr/>
            <p:nvPr/>
          </p:nvSpPr>
          <p:spPr>
            <a:xfrm>
              <a:off x="5262588" y="197712"/>
              <a:ext cx="62781" cy="37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2003"/>
                  </a:moveTo>
                  <a:cubicBezTo>
                    <a:pt x="2400" y="1076"/>
                    <a:pt x="4800" y="148"/>
                    <a:pt x="6000" y="16"/>
                  </a:cubicBezTo>
                  <a:cubicBezTo>
                    <a:pt x="7200" y="-117"/>
                    <a:pt x="7200" y="546"/>
                    <a:pt x="7200" y="3262"/>
                  </a:cubicBezTo>
                  <a:cubicBezTo>
                    <a:pt x="7200" y="5979"/>
                    <a:pt x="7200" y="10749"/>
                    <a:pt x="9600" y="14128"/>
                  </a:cubicBezTo>
                  <a:cubicBezTo>
                    <a:pt x="12000" y="17508"/>
                    <a:pt x="16800" y="19495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4" name="Line"/>
            <p:cNvSpPr/>
            <p:nvPr/>
          </p:nvSpPr>
          <p:spPr>
            <a:xfrm>
              <a:off x="5618344" y="316577"/>
              <a:ext cx="62782" cy="255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6" extrusionOk="0">
                  <a:moveTo>
                    <a:pt x="21600" y="0"/>
                  </a:moveTo>
                  <a:cubicBezTo>
                    <a:pt x="20800" y="3308"/>
                    <a:pt x="20000" y="6616"/>
                    <a:pt x="18400" y="9730"/>
                  </a:cubicBezTo>
                  <a:cubicBezTo>
                    <a:pt x="16800" y="12843"/>
                    <a:pt x="14400" y="15762"/>
                    <a:pt x="13200" y="17805"/>
                  </a:cubicBezTo>
                  <a:cubicBezTo>
                    <a:pt x="12000" y="19849"/>
                    <a:pt x="12000" y="21016"/>
                    <a:pt x="10000" y="21308"/>
                  </a:cubicBezTo>
                  <a:cubicBezTo>
                    <a:pt x="8000" y="21600"/>
                    <a:pt x="4000" y="21016"/>
                    <a:pt x="0" y="2043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5" name="Line"/>
            <p:cNvSpPr/>
            <p:nvPr/>
          </p:nvSpPr>
          <p:spPr>
            <a:xfrm>
              <a:off x="5499759" y="232869"/>
              <a:ext cx="418538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" y="14400"/>
                    <a:pt x="720" y="7200"/>
                    <a:pt x="2100" y="3600"/>
                  </a:cubicBezTo>
                  <a:cubicBezTo>
                    <a:pt x="3480" y="0"/>
                    <a:pt x="5880" y="0"/>
                    <a:pt x="8940" y="0"/>
                  </a:cubicBezTo>
                  <a:cubicBezTo>
                    <a:pt x="12000" y="0"/>
                    <a:pt x="15720" y="0"/>
                    <a:pt x="17940" y="1440"/>
                  </a:cubicBezTo>
                  <a:cubicBezTo>
                    <a:pt x="20160" y="2880"/>
                    <a:pt x="20880" y="5760"/>
                    <a:pt x="21600" y="86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6" name="Line"/>
            <p:cNvSpPr/>
            <p:nvPr/>
          </p:nvSpPr>
          <p:spPr>
            <a:xfrm>
              <a:off x="5897769" y="358430"/>
              <a:ext cx="55407" cy="236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338" extrusionOk="0">
                  <a:moveTo>
                    <a:pt x="21446" y="0"/>
                  </a:moveTo>
                  <a:cubicBezTo>
                    <a:pt x="16046" y="5872"/>
                    <a:pt x="10646" y="11744"/>
                    <a:pt x="7046" y="15518"/>
                  </a:cubicBezTo>
                  <a:cubicBezTo>
                    <a:pt x="3446" y="19293"/>
                    <a:pt x="1646" y="20971"/>
                    <a:pt x="746" y="21285"/>
                  </a:cubicBezTo>
                  <a:cubicBezTo>
                    <a:pt x="-154" y="21600"/>
                    <a:pt x="-154" y="20551"/>
                    <a:pt x="296" y="17091"/>
                  </a:cubicBezTo>
                  <a:cubicBezTo>
                    <a:pt x="746" y="13631"/>
                    <a:pt x="1646" y="7759"/>
                    <a:pt x="2546" y="188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7" name="Line"/>
            <p:cNvSpPr/>
            <p:nvPr/>
          </p:nvSpPr>
          <p:spPr>
            <a:xfrm>
              <a:off x="5841020" y="51503"/>
              <a:ext cx="356302" cy="265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27" extrusionOk="0">
                  <a:moveTo>
                    <a:pt x="3820" y="15083"/>
                  </a:moveTo>
                  <a:cubicBezTo>
                    <a:pt x="3680" y="13966"/>
                    <a:pt x="3540" y="12848"/>
                    <a:pt x="3329" y="11731"/>
                  </a:cubicBezTo>
                  <a:cubicBezTo>
                    <a:pt x="3119" y="10614"/>
                    <a:pt x="2838" y="9497"/>
                    <a:pt x="2488" y="9310"/>
                  </a:cubicBezTo>
                  <a:cubicBezTo>
                    <a:pt x="2137" y="9124"/>
                    <a:pt x="1716" y="9869"/>
                    <a:pt x="1225" y="11452"/>
                  </a:cubicBezTo>
                  <a:cubicBezTo>
                    <a:pt x="735" y="13034"/>
                    <a:pt x="174" y="15455"/>
                    <a:pt x="33" y="17224"/>
                  </a:cubicBezTo>
                  <a:cubicBezTo>
                    <a:pt x="-107" y="18993"/>
                    <a:pt x="174" y="20110"/>
                    <a:pt x="1436" y="20762"/>
                  </a:cubicBezTo>
                  <a:cubicBezTo>
                    <a:pt x="2698" y="21414"/>
                    <a:pt x="4942" y="21600"/>
                    <a:pt x="8028" y="19831"/>
                  </a:cubicBezTo>
                  <a:cubicBezTo>
                    <a:pt x="11114" y="18062"/>
                    <a:pt x="15041" y="14338"/>
                    <a:pt x="17425" y="10707"/>
                  </a:cubicBezTo>
                  <a:cubicBezTo>
                    <a:pt x="19810" y="7076"/>
                    <a:pt x="20651" y="3538"/>
                    <a:pt x="21493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8" name="Line"/>
            <p:cNvSpPr/>
            <p:nvPr/>
          </p:nvSpPr>
          <p:spPr>
            <a:xfrm>
              <a:off x="3097858" y="1247018"/>
              <a:ext cx="225507" cy="284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179" extrusionOk="0">
                  <a:moveTo>
                    <a:pt x="16086" y="4985"/>
                  </a:moveTo>
                  <a:cubicBezTo>
                    <a:pt x="15866" y="4121"/>
                    <a:pt x="15645" y="3257"/>
                    <a:pt x="15315" y="2307"/>
                  </a:cubicBezTo>
                  <a:cubicBezTo>
                    <a:pt x="14984" y="1356"/>
                    <a:pt x="14543" y="319"/>
                    <a:pt x="13441" y="60"/>
                  </a:cubicBezTo>
                  <a:cubicBezTo>
                    <a:pt x="12339" y="-199"/>
                    <a:pt x="10576" y="319"/>
                    <a:pt x="8592" y="2911"/>
                  </a:cubicBezTo>
                  <a:cubicBezTo>
                    <a:pt x="6609" y="5503"/>
                    <a:pt x="4405" y="10169"/>
                    <a:pt x="2972" y="13020"/>
                  </a:cubicBezTo>
                  <a:cubicBezTo>
                    <a:pt x="1539" y="15871"/>
                    <a:pt x="878" y="16908"/>
                    <a:pt x="437" y="18031"/>
                  </a:cubicBezTo>
                  <a:cubicBezTo>
                    <a:pt x="-4" y="19155"/>
                    <a:pt x="-224" y="20364"/>
                    <a:pt x="327" y="20883"/>
                  </a:cubicBezTo>
                  <a:cubicBezTo>
                    <a:pt x="878" y="21401"/>
                    <a:pt x="2200" y="21228"/>
                    <a:pt x="4625" y="20451"/>
                  </a:cubicBezTo>
                  <a:cubicBezTo>
                    <a:pt x="7049" y="19673"/>
                    <a:pt x="10576" y="18291"/>
                    <a:pt x="13111" y="17340"/>
                  </a:cubicBezTo>
                  <a:cubicBezTo>
                    <a:pt x="15645" y="16390"/>
                    <a:pt x="17188" y="15871"/>
                    <a:pt x="17960" y="16131"/>
                  </a:cubicBezTo>
                  <a:cubicBezTo>
                    <a:pt x="18731" y="16390"/>
                    <a:pt x="18731" y="17427"/>
                    <a:pt x="19172" y="18204"/>
                  </a:cubicBezTo>
                  <a:cubicBezTo>
                    <a:pt x="19613" y="18982"/>
                    <a:pt x="20494" y="19500"/>
                    <a:pt x="21376" y="200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59" name="Line"/>
            <p:cNvSpPr/>
            <p:nvPr/>
          </p:nvSpPr>
          <p:spPr>
            <a:xfrm>
              <a:off x="3351266" y="1335018"/>
              <a:ext cx="390636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095"/>
                  </a:moveTo>
                  <a:cubicBezTo>
                    <a:pt x="0" y="8147"/>
                    <a:pt x="0" y="7200"/>
                    <a:pt x="257" y="7105"/>
                  </a:cubicBezTo>
                  <a:cubicBezTo>
                    <a:pt x="514" y="7011"/>
                    <a:pt x="1029" y="7768"/>
                    <a:pt x="1350" y="9095"/>
                  </a:cubicBezTo>
                  <a:cubicBezTo>
                    <a:pt x="1671" y="10421"/>
                    <a:pt x="1800" y="12316"/>
                    <a:pt x="1864" y="13832"/>
                  </a:cubicBezTo>
                  <a:cubicBezTo>
                    <a:pt x="1929" y="15347"/>
                    <a:pt x="1929" y="16484"/>
                    <a:pt x="2250" y="16768"/>
                  </a:cubicBezTo>
                  <a:cubicBezTo>
                    <a:pt x="2571" y="17053"/>
                    <a:pt x="3214" y="16484"/>
                    <a:pt x="4243" y="14211"/>
                  </a:cubicBezTo>
                  <a:cubicBezTo>
                    <a:pt x="5271" y="11937"/>
                    <a:pt x="6686" y="7958"/>
                    <a:pt x="7457" y="5495"/>
                  </a:cubicBezTo>
                  <a:cubicBezTo>
                    <a:pt x="8229" y="3032"/>
                    <a:pt x="8357" y="2084"/>
                    <a:pt x="8679" y="1326"/>
                  </a:cubicBezTo>
                  <a:cubicBezTo>
                    <a:pt x="9000" y="568"/>
                    <a:pt x="9514" y="0"/>
                    <a:pt x="10029" y="0"/>
                  </a:cubicBezTo>
                  <a:cubicBezTo>
                    <a:pt x="10543" y="0"/>
                    <a:pt x="11057" y="568"/>
                    <a:pt x="12021" y="2747"/>
                  </a:cubicBezTo>
                  <a:cubicBezTo>
                    <a:pt x="12986" y="4926"/>
                    <a:pt x="14400" y="8716"/>
                    <a:pt x="16071" y="12126"/>
                  </a:cubicBezTo>
                  <a:cubicBezTo>
                    <a:pt x="17743" y="15537"/>
                    <a:pt x="19671" y="18568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0" name="Line"/>
            <p:cNvSpPr/>
            <p:nvPr/>
          </p:nvSpPr>
          <p:spPr>
            <a:xfrm>
              <a:off x="4070690" y="1209146"/>
              <a:ext cx="271116" cy="360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201" extrusionOk="0">
                  <a:moveTo>
                    <a:pt x="15988" y="5760"/>
                  </a:moveTo>
                  <a:cubicBezTo>
                    <a:pt x="15988" y="5077"/>
                    <a:pt x="15988" y="4393"/>
                    <a:pt x="15988" y="3436"/>
                  </a:cubicBezTo>
                  <a:cubicBezTo>
                    <a:pt x="15988" y="2479"/>
                    <a:pt x="15988" y="1249"/>
                    <a:pt x="15526" y="565"/>
                  </a:cubicBezTo>
                  <a:cubicBezTo>
                    <a:pt x="15064" y="-118"/>
                    <a:pt x="14141" y="-255"/>
                    <a:pt x="12941" y="565"/>
                  </a:cubicBezTo>
                  <a:cubicBezTo>
                    <a:pt x="11741" y="1386"/>
                    <a:pt x="10264" y="3163"/>
                    <a:pt x="8234" y="6102"/>
                  </a:cubicBezTo>
                  <a:cubicBezTo>
                    <a:pt x="6203" y="9041"/>
                    <a:pt x="3618" y="13142"/>
                    <a:pt x="2141" y="15535"/>
                  </a:cubicBezTo>
                  <a:cubicBezTo>
                    <a:pt x="664" y="17927"/>
                    <a:pt x="295" y="18611"/>
                    <a:pt x="111" y="19294"/>
                  </a:cubicBezTo>
                  <a:cubicBezTo>
                    <a:pt x="-74" y="19978"/>
                    <a:pt x="-74" y="20661"/>
                    <a:pt x="480" y="21003"/>
                  </a:cubicBezTo>
                  <a:cubicBezTo>
                    <a:pt x="1034" y="21345"/>
                    <a:pt x="2141" y="21345"/>
                    <a:pt x="4172" y="20183"/>
                  </a:cubicBezTo>
                  <a:cubicBezTo>
                    <a:pt x="6203" y="19021"/>
                    <a:pt x="9157" y="16697"/>
                    <a:pt x="10911" y="15056"/>
                  </a:cubicBezTo>
                  <a:cubicBezTo>
                    <a:pt x="12664" y="13416"/>
                    <a:pt x="13218" y="12459"/>
                    <a:pt x="13772" y="11639"/>
                  </a:cubicBezTo>
                  <a:cubicBezTo>
                    <a:pt x="14326" y="10818"/>
                    <a:pt x="14880" y="10135"/>
                    <a:pt x="15526" y="10203"/>
                  </a:cubicBezTo>
                  <a:cubicBezTo>
                    <a:pt x="16172" y="10272"/>
                    <a:pt x="16911" y="11092"/>
                    <a:pt x="17464" y="12664"/>
                  </a:cubicBezTo>
                  <a:cubicBezTo>
                    <a:pt x="18018" y="14236"/>
                    <a:pt x="18388" y="16560"/>
                    <a:pt x="19034" y="17927"/>
                  </a:cubicBezTo>
                  <a:cubicBezTo>
                    <a:pt x="19680" y="19294"/>
                    <a:pt x="20603" y="19704"/>
                    <a:pt x="21526" y="201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1" name="Line"/>
            <p:cNvSpPr/>
            <p:nvPr/>
          </p:nvSpPr>
          <p:spPr>
            <a:xfrm>
              <a:off x="4407788" y="1277133"/>
              <a:ext cx="930285" cy="303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205" extrusionOk="0">
                  <a:moveTo>
                    <a:pt x="2022" y="2581"/>
                  </a:moveTo>
                  <a:cubicBezTo>
                    <a:pt x="1431" y="5504"/>
                    <a:pt x="840" y="8428"/>
                    <a:pt x="490" y="11026"/>
                  </a:cubicBezTo>
                  <a:cubicBezTo>
                    <a:pt x="141" y="13625"/>
                    <a:pt x="34" y="15898"/>
                    <a:pt x="7" y="17441"/>
                  </a:cubicBezTo>
                  <a:cubicBezTo>
                    <a:pt x="-20" y="18984"/>
                    <a:pt x="34" y="19796"/>
                    <a:pt x="195" y="20283"/>
                  </a:cubicBezTo>
                  <a:cubicBezTo>
                    <a:pt x="356" y="20770"/>
                    <a:pt x="625" y="20933"/>
                    <a:pt x="1350" y="19958"/>
                  </a:cubicBezTo>
                  <a:cubicBezTo>
                    <a:pt x="2076" y="18984"/>
                    <a:pt x="3258" y="16873"/>
                    <a:pt x="4144" y="14437"/>
                  </a:cubicBezTo>
                  <a:cubicBezTo>
                    <a:pt x="5031" y="12000"/>
                    <a:pt x="5622" y="9240"/>
                    <a:pt x="5998" y="7534"/>
                  </a:cubicBezTo>
                  <a:cubicBezTo>
                    <a:pt x="6374" y="5829"/>
                    <a:pt x="6535" y="5179"/>
                    <a:pt x="6723" y="5179"/>
                  </a:cubicBezTo>
                  <a:cubicBezTo>
                    <a:pt x="6911" y="5179"/>
                    <a:pt x="7126" y="5829"/>
                    <a:pt x="7207" y="7047"/>
                  </a:cubicBezTo>
                  <a:cubicBezTo>
                    <a:pt x="7287" y="8265"/>
                    <a:pt x="7234" y="10052"/>
                    <a:pt x="7207" y="11432"/>
                  </a:cubicBezTo>
                  <a:cubicBezTo>
                    <a:pt x="7180" y="12812"/>
                    <a:pt x="7180" y="13787"/>
                    <a:pt x="7287" y="13949"/>
                  </a:cubicBezTo>
                  <a:cubicBezTo>
                    <a:pt x="7395" y="14112"/>
                    <a:pt x="7610" y="13462"/>
                    <a:pt x="7825" y="12812"/>
                  </a:cubicBezTo>
                  <a:cubicBezTo>
                    <a:pt x="8040" y="12163"/>
                    <a:pt x="8255" y="11513"/>
                    <a:pt x="8470" y="10945"/>
                  </a:cubicBezTo>
                  <a:cubicBezTo>
                    <a:pt x="8684" y="10376"/>
                    <a:pt x="8899" y="9889"/>
                    <a:pt x="9141" y="9564"/>
                  </a:cubicBezTo>
                  <a:cubicBezTo>
                    <a:pt x="9383" y="9240"/>
                    <a:pt x="9652" y="9077"/>
                    <a:pt x="9867" y="9402"/>
                  </a:cubicBezTo>
                  <a:cubicBezTo>
                    <a:pt x="10081" y="9727"/>
                    <a:pt x="10243" y="10539"/>
                    <a:pt x="10377" y="12163"/>
                  </a:cubicBezTo>
                  <a:cubicBezTo>
                    <a:pt x="10511" y="13787"/>
                    <a:pt x="10619" y="16223"/>
                    <a:pt x="10753" y="17928"/>
                  </a:cubicBezTo>
                  <a:cubicBezTo>
                    <a:pt x="10887" y="19634"/>
                    <a:pt x="11049" y="20608"/>
                    <a:pt x="11290" y="21014"/>
                  </a:cubicBezTo>
                  <a:cubicBezTo>
                    <a:pt x="11532" y="21420"/>
                    <a:pt x="11855" y="21258"/>
                    <a:pt x="12553" y="19715"/>
                  </a:cubicBezTo>
                  <a:cubicBezTo>
                    <a:pt x="13252" y="18172"/>
                    <a:pt x="14326" y="15249"/>
                    <a:pt x="14944" y="12325"/>
                  </a:cubicBezTo>
                  <a:cubicBezTo>
                    <a:pt x="15562" y="9402"/>
                    <a:pt x="15723" y="6479"/>
                    <a:pt x="15777" y="4611"/>
                  </a:cubicBezTo>
                  <a:cubicBezTo>
                    <a:pt x="15831" y="2743"/>
                    <a:pt x="15777" y="1931"/>
                    <a:pt x="15589" y="1444"/>
                  </a:cubicBezTo>
                  <a:cubicBezTo>
                    <a:pt x="15401" y="957"/>
                    <a:pt x="15079" y="794"/>
                    <a:pt x="14595" y="876"/>
                  </a:cubicBezTo>
                  <a:cubicBezTo>
                    <a:pt x="14111" y="957"/>
                    <a:pt x="13467" y="1282"/>
                    <a:pt x="13064" y="1769"/>
                  </a:cubicBezTo>
                  <a:cubicBezTo>
                    <a:pt x="12661" y="2256"/>
                    <a:pt x="12499" y="2906"/>
                    <a:pt x="12526" y="3474"/>
                  </a:cubicBezTo>
                  <a:cubicBezTo>
                    <a:pt x="12553" y="4043"/>
                    <a:pt x="12768" y="4530"/>
                    <a:pt x="13171" y="4773"/>
                  </a:cubicBezTo>
                  <a:cubicBezTo>
                    <a:pt x="13574" y="5017"/>
                    <a:pt x="14165" y="5017"/>
                    <a:pt x="14702" y="5179"/>
                  </a:cubicBezTo>
                  <a:cubicBezTo>
                    <a:pt x="15240" y="5342"/>
                    <a:pt x="15723" y="5667"/>
                    <a:pt x="16046" y="6154"/>
                  </a:cubicBezTo>
                  <a:cubicBezTo>
                    <a:pt x="16368" y="6641"/>
                    <a:pt x="16529" y="7291"/>
                    <a:pt x="16690" y="9240"/>
                  </a:cubicBezTo>
                  <a:cubicBezTo>
                    <a:pt x="16852" y="11188"/>
                    <a:pt x="17013" y="14437"/>
                    <a:pt x="17147" y="16467"/>
                  </a:cubicBezTo>
                  <a:cubicBezTo>
                    <a:pt x="17281" y="18497"/>
                    <a:pt x="17389" y="19309"/>
                    <a:pt x="17604" y="19796"/>
                  </a:cubicBezTo>
                  <a:cubicBezTo>
                    <a:pt x="17819" y="20283"/>
                    <a:pt x="18141" y="20446"/>
                    <a:pt x="18625" y="19634"/>
                  </a:cubicBezTo>
                  <a:cubicBezTo>
                    <a:pt x="19108" y="18822"/>
                    <a:pt x="19753" y="17035"/>
                    <a:pt x="20290" y="14274"/>
                  </a:cubicBezTo>
                  <a:cubicBezTo>
                    <a:pt x="20828" y="11513"/>
                    <a:pt x="21258" y="7778"/>
                    <a:pt x="21419" y="5179"/>
                  </a:cubicBezTo>
                  <a:cubicBezTo>
                    <a:pt x="21580" y="2581"/>
                    <a:pt x="21473" y="1119"/>
                    <a:pt x="21284" y="470"/>
                  </a:cubicBezTo>
                  <a:cubicBezTo>
                    <a:pt x="21096" y="-180"/>
                    <a:pt x="20828" y="-18"/>
                    <a:pt x="20559" y="1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2" name="Line"/>
            <p:cNvSpPr/>
            <p:nvPr/>
          </p:nvSpPr>
          <p:spPr>
            <a:xfrm>
              <a:off x="5339319" y="1360595"/>
              <a:ext cx="243681" cy="2114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9" h="21350" extrusionOk="0">
                  <a:moveTo>
                    <a:pt x="0" y="1643"/>
                  </a:moveTo>
                  <a:cubicBezTo>
                    <a:pt x="1440" y="3522"/>
                    <a:pt x="2880" y="5400"/>
                    <a:pt x="3703" y="8217"/>
                  </a:cubicBezTo>
                  <a:cubicBezTo>
                    <a:pt x="4526" y="11035"/>
                    <a:pt x="4731" y="14791"/>
                    <a:pt x="4937" y="17257"/>
                  </a:cubicBezTo>
                  <a:cubicBezTo>
                    <a:pt x="5143" y="19722"/>
                    <a:pt x="5349" y="20896"/>
                    <a:pt x="5966" y="21248"/>
                  </a:cubicBezTo>
                  <a:cubicBezTo>
                    <a:pt x="6583" y="21600"/>
                    <a:pt x="7611" y="21130"/>
                    <a:pt x="9154" y="18430"/>
                  </a:cubicBezTo>
                  <a:cubicBezTo>
                    <a:pt x="10697" y="15730"/>
                    <a:pt x="12754" y="10800"/>
                    <a:pt x="13886" y="7748"/>
                  </a:cubicBezTo>
                  <a:cubicBezTo>
                    <a:pt x="15017" y="4696"/>
                    <a:pt x="15223" y="3522"/>
                    <a:pt x="15737" y="2348"/>
                  </a:cubicBezTo>
                  <a:cubicBezTo>
                    <a:pt x="16251" y="1174"/>
                    <a:pt x="17074" y="0"/>
                    <a:pt x="17794" y="0"/>
                  </a:cubicBezTo>
                  <a:cubicBezTo>
                    <a:pt x="18514" y="0"/>
                    <a:pt x="19131" y="1174"/>
                    <a:pt x="19749" y="3170"/>
                  </a:cubicBezTo>
                  <a:cubicBezTo>
                    <a:pt x="20366" y="5165"/>
                    <a:pt x="20983" y="7983"/>
                    <a:pt x="21291" y="10565"/>
                  </a:cubicBezTo>
                  <a:cubicBezTo>
                    <a:pt x="21600" y="13148"/>
                    <a:pt x="21600" y="15496"/>
                    <a:pt x="21497" y="15965"/>
                  </a:cubicBezTo>
                  <a:cubicBezTo>
                    <a:pt x="21394" y="16435"/>
                    <a:pt x="21189" y="15026"/>
                    <a:pt x="20983" y="1361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3" name="Line"/>
            <p:cNvSpPr/>
            <p:nvPr/>
          </p:nvSpPr>
          <p:spPr>
            <a:xfrm>
              <a:off x="5653223" y="1043422"/>
              <a:ext cx="104635" cy="5008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1" extrusionOk="0">
                  <a:moveTo>
                    <a:pt x="0" y="2031"/>
                  </a:moveTo>
                  <a:cubicBezTo>
                    <a:pt x="2400" y="1135"/>
                    <a:pt x="4800" y="239"/>
                    <a:pt x="6960" y="40"/>
                  </a:cubicBezTo>
                  <a:cubicBezTo>
                    <a:pt x="9120" y="-159"/>
                    <a:pt x="11040" y="339"/>
                    <a:pt x="13200" y="2379"/>
                  </a:cubicBezTo>
                  <a:cubicBezTo>
                    <a:pt x="15360" y="4420"/>
                    <a:pt x="17760" y="8003"/>
                    <a:pt x="19200" y="11437"/>
                  </a:cubicBezTo>
                  <a:cubicBezTo>
                    <a:pt x="20640" y="14871"/>
                    <a:pt x="21120" y="18156"/>
                    <a:pt x="21600" y="214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4" name="Line"/>
            <p:cNvSpPr/>
            <p:nvPr/>
          </p:nvSpPr>
          <p:spPr>
            <a:xfrm>
              <a:off x="5604394" y="1370936"/>
              <a:ext cx="353432" cy="139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7" extrusionOk="0">
                  <a:moveTo>
                    <a:pt x="0" y="14714"/>
                  </a:moveTo>
                  <a:cubicBezTo>
                    <a:pt x="4263" y="13298"/>
                    <a:pt x="8526" y="11881"/>
                    <a:pt x="11511" y="9934"/>
                  </a:cubicBezTo>
                  <a:cubicBezTo>
                    <a:pt x="14495" y="7986"/>
                    <a:pt x="16200" y="5508"/>
                    <a:pt x="17337" y="3560"/>
                  </a:cubicBezTo>
                  <a:cubicBezTo>
                    <a:pt x="18474" y="1612"/>
                    <a:pt x="19042" y="196"/>
                    <a:pt x="19611" y="19"/>
                  </a:cubicBezTo>
                  <a:cubicBezTo>
                    <a:pt x="20179" y="-158"/>
                    <a:pt x="20747" y="904"/>
                    <a:pt x="21032" y="4091"/>
                  </a:cubicBezTo>
                  <a:cubicBezTo>
                    <a:pt x="21316" y="7278"/>
                    <a:pt x="21316" y="12590"/>
                    <a:pt x="21387" y="16131"/>
                  </a:cubicBezTo>
                  <a:cubicBezTo>
                    <a:pt x="21458" y="19672"/>
                    <a:pt x="21600" y="21442"/>
                    <a:pt x="21600" y="21265"/>
                  </a:cubicBezTo>
                  <a:cubicBezTo>
                    <a:pt x="21600" y="21088"/>
                    <a:pt x="21458" y="18963"/>
                    <a:pt x="21316" y="168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5" name="Line"/>
            <p:cNvSpPr/>
            <p:nvPr/>
          </p:nvSpPr>
          <p:spPr>
            <a:xfrm>
              <a:off x="5897370" y="1113667"/>
              <a:ext cx="83708" cy="95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7" extrusionOk="0">
                  <a:moveTo>
                    <a:pt x="0" y="2673"/>
                  </a:moveTo>
                  <a:cubicBezTo>
                    <a:pt x="2400" y="1130"/>
                    <a:pt x="4800" y="-413"/>
                    <a:pt x="6900" y="101"/>
                  </a:cubicBezTo>
                  <a:cubicBezTo>
                    <a:pt x="9000" y="616"/>
                    <a:pt x="10800" y="3187"/>
                    <a:pt x="13200" y="7044"/>
                  </a:cubicBezTo>
                  <a:cubicBezTo>
                    <a:pt x="15600" y="10901"/>
                    <a:pt x="18600" y="16044"/>
                    <a:pt x="21600" y="211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6" name="Line"/>
            <p:cNvSpPr/>
            <p:nvPr/>
          </p:nvSpPr>
          <p:spPr>
            <a:xfrm>
              <a:off x="6092687" y="1369896"/>
              <a:ext cx="334831" cy="143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14" extrusionOk="0">
                  <a:moveTo>
                    <a:pt x="0" y="0"/>
                  </a:moveTo>
                  <a:cubicBezTo>
                    <a:pt x="0" y="5062"/>
                    <a:pt x="0" y="10125"/>
                    <a:pt x="0" y="13500"/>
                  </a:cubicBezTo>
                  <a:cubicBezTo>
                    <a:pt x="0" y="16875"/>
                    <a:pt x="0" y="18562"/>
                    <a:pt x="300" y="18900"/>
                  </a:cubicBezTo>
                  <a:cubicBezTo>
                    <a:pt x="600" y="19237"/>
                    <a:pt x="1200" y="18225"/>
                    <a:pt x="2100" y="16031"/>
                  </a:cubicBezTo>
                  <a:cubicBezTo>
                    <a:pt x="3000" y="13837"/>
                    <a:pt x="4200" y="10462"/>
                    <a:pt x="5175" y="8606"/>
                  </a:cubicBezTo>
                  <a:cubicBezTo>
                    <a:pt x="6150" y="6750"/>
                    <a:pt x="6900" y="6412"/>
                    <a:pt x="7800" y="7425"/>
                  </a:cubicBezTo>
                  <a:cubicBezTo>
                    <a:pt x="8700" y="8437"/>
                    <a:pt x="9750" y="10800"/>
                    <a:pt x="10425" y="12825"/>
                  </a:cubicBezTo>
                  <a:cubicBezTo>
                    <a:pt x="11100" y="14850"/>
                    <a:pt x="11400" y="16537"/>
                    <a:pt x="11700" y="18225"/>
                  </a:cubicBezTo>
                  <a:cubicBezTo>
                    <a:pt x="12000" y="19913"/>
                    <a:pt x="12300" y="21600"/>
                    <a:pt x="13950" y="20419"/>
                  </a:cubicBezTo>
                  <a:cubicBezTo>
                    <a:pt x="15600" y="19237"/>
                    <a:pt x="18600" y="15187"/>
                    <a:pt x="21600" y="111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7" name="Line"/>
            <p:cNvSpPr/>
            <p:nvPr/>
          </p:nvSpPr>
          <p:spPr>
            <a:xfrm>
              <a:off x="6253127" y="1297465"/>
              <a:ext cx="657311" cy="832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549" extrusionOk="0">
                  <a:moveTo>
                    <a:pt x="6774" y="2777"/>
                  </a:moveTo>
                  <a:cubicBezTo>
                    <a:pt x="7978" y="1995"/>
                    <a:pt x="9182" y="1213"/>
                    <a:pt x="10010" y="701"/>
                  </a:cubicBezTo>
                  <a:cubicBezTo>
                    <a:pt x="10838" y="190"/>
                    <a:pt x="11289" y="-51"/>
                    <a:pt x="11477" y="9"/>
                  </a:cubicBezTo>
                  <a:cubicBezTo>
                    <a:pt x="11665" y="69"/>
                    <a:pt x="11590" y="430"/>
                    <a:pt x="11139" y="942"/>
                  </a:cubicBezTo>
                  <a:cubicBezTo>
                    <a:pt x="10687" y="1453"/>
                    <a:pt x="9859" y="2115"/>
                    <a:pt x="9220" y="2687"/>
                  </a:cubicBezTo>
                  <a:cubicBezTo>
                    <a:pt x="8580" y="3258"/>
                    <a:pt x="8128" y="3740"/>
                    <a:pt x="8053" y="3830"/>
                  </a:cubicBezTo>
                  <a:cubicBezTo>
                    <a:pt x="7978" y="3920"/>
                    <a:pt x="8279" y="3619"/>
                    <a:pt x="8768" y="3018"/>
                  </a:cubicBezTo>
                  <a:cubicBezTo>
                    <a:pt x="9257" y="2416"/>
                    <a:pt x="9934" y="1513"/>
                    <a:pt x="10649" y="1122"/>
                  </a:cubicBezTo>
                  <a:cubicBezTo>
                    <a:pt x="11364" y="731"/>
                    <a:pt x="12117" y="852"/>
                    <a:pt x="13246" y="1694"/>
                  </a:cubicBezTo>
                  <a:cubicBezTo>
                    <a:pt x="14375" y="2536"/>
                    <a:pt x="15880" y="4101"/>
                    <a:pt x="17235" y="5785"/>
                  </a:cubicBezTo>
                  <a:cubicBezTo>
                    <a:pt x="18590" y="7470"/>
                    <a:pt x="19794" y="9275"/>
                    <a:pt x="20546" y="11140"/>
                  </a:cubicBezTo>
                  <a:cubicBezTo>
                    <a:pt x="21299" y="13005"/>
                    <a:pt x="21600" y="14931"/>
                    <a:pt x="20810" y="16435"/>
                  </a:cubicBezTo>
                  <a:cubicBezTo>
                    <a:pt x="20020" y="17939"/>
                    <a:pt x="18138" y="19022"/>
                    <a:pt x="15692" y="19714"/>
                  </a:cubicBezTo>
                  <a:cubicBezTo>
                    <a:pt x="13246" y="20406"/>
                    <a:pt x="10236" y="20707"/>
                    <a:pt x="7526" y="20947"/>
                  </a:cubicBezTo>
                  <a:cubicBezTo>
                    <a:pt x="4817" y="21188"/>
                    <a:pt x="2408" y="21368"/>
                    <a:pt x="0" y="215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8" name="Line"/>
            <p:cNvSpPr/>
            <p:nvPr/>
          </p:nvSpPr>
          <p:spPr>
            <a:xfrm>
              <a:off x="7270405" y="1307854"/>
              <a:ext cx="237046" cy="233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1066" extrusionOk="0">
                  <a:moveTo>
                    <a:pt x="6215" y="3079"/>
                  </a:moveTo>
                  <a:cubicBezTo>
                    <a:pt x="6011" y="1402"/>
                    <a:pt x="5807" y="-276"/>
                    <a:pt x="5298" y="39"/>
                  </a:cubicBezTo>
                  <a:cubicBezTo>
                    <a:pt x="4788" y="353"/>
                    <a:pt x="3973" y="2660"/>
                    <a:pt x="3056" y="5910"/>
                  </a:cubicBezTo>
                  <a:cubicBezTo>
                    <a:pt x="2139" y="9161"/>
                    <a:pt x="1120" y="13355"/>
                    <a:pt x="509" y="16081"/>
                  </a:cubicBezTo>
                  <a:cubicBezTo>
                    <a:pt x="-102" y="18807"/>
                    <a:pt x="-306" y="20066"/>
                    <a:pt x="713" y="20695"/>
                  </a:cubicBezTo>
                  <a:cubicBezTo>
                    <a:pt x="1732" y="21324"/>
                    <a:pt x="3973" y="21324"/>
                    <a:pt x="7539" y="19332"/>
                  </a:cubicBezTo>
                  <a:cubicBezTo>
                    <a:pt x="11105" y="17340"/>
                    <a:pt x="15996" y="13355"/>
                    <a:pt x="18543" y="10839"/>
                  </a:cubicBezTo>
                  <a:cubicBezTo>
                    <a:pt x="21090" y="8322"/>
                    <a:pt x="21294" y="7274"/>
                    <a:pt x="19969" y="6120"/>
                  </a:cubicBezTo>
                  <a:cubicBezTo>
                    <a:pt x="18645" y="4967"/>
                    <a:pt x="15792" y="3708"/>
                    <a:pt x="12939" y="2765"/>
                  </a:cubicBezTo>
                  <a:cubicBezTo>
                    <a:pt x="10086" y="1821"/>
                    <a:pt x="7234" y="1192"/>
                    <a:pt x="4381" y="5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69" name="Line"/>
            <p:cNvSpPr/>
            <p:nvPr/>
          </p:nvSpPr>
          <p:spPr>
            <a:xfrm>
              <a:off x="7559894" y="995786"/>
              <a:ext cx="132699" cy="520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3" h="21494" extrusionOk="0">
                  <a:moveTo>
                    <a:pt x="20855" y="1910"/>
                  </a:moveTo>
                  <a:cubicBezTo>
                    <a:pt x="21228" y="1430"/>
                    <a:pt x="21600" y="950"/>
                    <a:pt x="20669" y="566"/>
                  </a:cubicBezTo>
                  <a:cubicBezTo>
                    <a:pt x="19738" y="182"/>
                    <a:pt x="17503" y="-106"/>
                    <a:pt x="14338" y="38"/>
                  </a:cubicBezTo>
                  <a:cubicBezTo>
                    <a:pt x="11172" y="182"/>
                    <a:pt x="7076" y="758"/>
                    <a:pt x="4283" y="2438"/>
                  </a:cubicBezTo>
                  <a:cubicBezTo>
                    <a:pt x="1490" y="4118"/>
                    <a:pt x="0" y="6902"/>
                    <a:pt x="0" y="9638"/>
                  </a:cubicBezTo>
                  <a:cubicBezTo>
                    <a:pt x="0" y="12374"/>
                    <a:pt x="1490" y="15062"/>
                    <a:pt x="2607" y="16886"/>
                  </a:cubicBezTo>
                  <a:cubicBezTo>
                    <a:pt x="3724" y="18710"/>
                    <a:pt x="4469" y="19670"/>
                    <a:pt x="4097" y="20294"/>
                  </a:cubicBezTo>
                  <a:cubicBezTo>
                    <a:pt x="3724" y="20918"/>
                    <a:pt x="2234" y="21206"/>
                    <a:pt x="745" y="214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0" name="Line"/>
            <p:cNvSpPr/>
            <p:nvPr/>
          </p:nvSpPr>
          <p:spPr>
            <a:xfrm>
              <a:off x="7445959" y="1404774"/>
              <a:ext cx="27902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1" name="Line"/>
            <p:cNvSpPr/>
            <p:nvPr/>
          </p:nvSpPr>
          <p:spPr>
            <a:xfrm>
              <a:off x="271818" y="2177826"/>
              <a:ext cx="38076" cy="545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557" extrusionOk="0">
                  <a:moveTo>
                    <a:pt x="20806" y="876"/>
                  </a:moveTo>
                  <a:cubicBezTo>
                    <a:pt x="14453" y="417"/>
                    <a:pt x="8100" y="-43"/>
                    <a:pt x="4288" y="3"/>
                  </a:cubicBezTo>
                  <a:cubicBezTo>
                    <a:pt x="477" y="49"/>
                    <a:pt x="-794" y="600"/>
                    <a:pt x="477" y="2255"/>
                  </a:cubicBezTo>
                  <a:cubicBezTo>
                    <a:pt x="1747" y="3909"/>
                    <a:pt x="5559" y="6667"/>
                    <a:pt x="10006" y="9378"/>
                  </a:cubicBezTo>
                  <a:cubicBezTo>
                    <a:pt x="14453" y="12090"/>
                    <a:pt x="19535" y="14755"/>
                    <a:pt x="19535" y="16777"/>
                  </a:cubicBezTo>
                  <a:cubicBezTo>
                    <a:pt x="19535" y="18800"/>
                    <a:pt x="14453" y="20178"/>
                    <a:pt x="9371" y="215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2" name="Line"/>
            <p:cNvSpPr/>
            <p:nvPr/>
          </p:nvSpPr>
          <p:spPr>
            <a:xfrm>
              <a:off x="30868" y="2479420"/>
              <a:ext cx="502246" cy="222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7" extrusionOk="0">
                  <a:moveTo>
                    <a:pt x="0" y="17815"/>
                  </a:moveTo>
                  <a:cubicBezTo>
                    <a:pt x="2800" y="15171"/>
                    <a:pt x="5600" y="12526"/>
                    <a:pt x="7700" y="10211"/>
                  </a:cubicBezTo>
                  <a:cubicBezTo>
                    <a:pt x="9800" y="7897"/>
                    <a:pt x="11200" y="5913"/>
                    <a:pt x="12100" y="4591"/>
                  </a:cubicBezTo>
                  <a:cubicBezTo>
                    <a:pt x="13000" y="3269"/>
                    <a:pt x="13400" y="2607"/>
                    <a:pt x="13700" y="2828"/>
                  </a:cubicBezTo>
                  <a:cubicBezTo>
                    <a:pt x="14000" y="3048"/>
                    <a:pt x="14200" y="4150"/>
                    <a:pt x="14650" y="6685"/>
                  </a:cubicBezTo>
                  <a:cubicBezTo>
                    <a:pt x="15100" y="9220"/>
                    <a:pt x="15800" y="13187"/>
                    <a:pt x="16200" y="16052"/>
                  </a:cubicBezTo>
                  <a:cubicBezTo>
                    <a:pt x="16600" y="18918"/>
                    <a:pt x="16700" y="20681"/>
                    <a:pt x="16750" y="21011"/>
                  </a:cubicBezTo>
                  <a:cubicBezTo>
                    <a:pt x="16800" y="21342"/>
                    <a:pt x="16800" y="20240"/>
                    <a:pt x="16950" y="17044"/>
                  </a:cubicBezTo>
                  <a:cubicBezTo>
                    <a:pt x="17100" y="13848"/>
                    <a:pt x="17400" y="8558"/>
                    <a:pt x="17750" y="5252"/>
                  </a:cubicBezTo>
                  <a:cubicBezTo>
                    <a:pt x="18100" y="1946"/>
                    <a:pt x="18500" y="624"/>
                    <a:pt x="19150" y="183"/>
                  </a:cubicBezTo>
                  <a:cubicBezTo>
                    <a:pt x="19800" y="-258"/>
                    <a:pt x="20700" y="183"/>
                    <a:pt x="21600" y="6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3" name="Line"/>
            <p:cNvSpPr/>
            <p:nvPr/>
          </p:nvSpPr>
          <p:spPr>
            <a:xfrm>
              <a:off x="581942" y="2451118"/>
              <a:ext cx="182054" cy="251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029" extrusionOk="0">
                  <a:moveTo>
                    <a:pt x="0" y="3503"/>
                  </a:moveTo>
                  <a:cubicBezTo>
                    <a:pt x="0" y="7978"/>
                    <a:pt x="0" y="12454"/>
                    <a:pt x="133" y="15276"/>
                  </a:cubicBezTo>
                  <a:cubicBezTo>
                    <a:pt x="267" y="18097"/>
                    <a:pt x="533" y="19265"/>
                    <a:pt x="2533" y="20141"/>
                  </a:cubicBezTo>
                  <a:cubicBezTo>
                    <a:pt x="4533" y="21016"/>
                    <a:pt x="8267" y="21600"/>
                    <a:pt x="12000" y="20141"/>
                  </a:cubicBezTo>
                  <a:cubicBezTo>
                    <a:pt x="15733" y="18681"/>
                    <a:pt x="19467" y="15178"/>
                    <a:pt x="20533" y="11481"/>
                  </a:cubicBezTo>
                  <a:cubicBezTo>
                    <a:pt x="21600" y="7784"/>
                    <a:pt x="20000" y="3892"/>
                    <a:pt x="184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4" name="Line"/>
            <p:cNvSpPr/>
            <p:nvPr/>
          </p:nvSpPr>
          <p:spPr>
            <a:xfrm>
              <a:off x="840041" y="2323232"/>
              <a:ext cx="41854" cy="413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3"/>
                  </a:moveTo>
                  <a:cubicBezTo>
                    <a:pt x="2400" y="607"/>
                    <a:pt x="4800" y="0"/>
                    <a:pt x="6000" y="0"/>
                  </a:cubicBezTo>
                  <a:cubicBezTo>
                    <a:pt x="7200" y="0"/>
                    <a:pt x="7200" y="607"/>
                    <a:pt x="8400" y="3276"/>
                  </a:cubicBezTo>
                  <a:cubicBezTo>
                    <a:pt x="9600" y="5946"/>
                    <a:pt x="12000" y="10679"/>
                    <a:pt x="14400" y="14076"/>
                  </a:cubicBezTo>
                  <a:cubicBezTo>
                    <a:pt x="16800" y="17474"/>
                    <a:pt x="19200" y="1953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5" name="Line"/>
            <p:cNvSpPr/>
            <p:nvPr/>
          </p:nvSpPr>
          <p:spPr>
            <a:xfrm>
              <a:off x="809453" y="2268549"/>
              <a:ext cx="525858" cy="46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440" extrusionOk="0">
                  <a:moveTo>
                    <a:pt x="110" y="20144"/>
                  </a:moveTo>
                  <a:cubicBezTo>
                    <a:pt x="15" y="19604"/>
                    <a:pt x="-80" y="19064"/>
                    <a:pt x="110" y="18686"/>
                  </a:cubicBezTo>
                  <a:cubicBezTo>
                    <a:pt x="301" y="18308"/>
                    <a:pt x="776" y="18092"/>
                    <a:pt x="2156" y="17120"/>
                  </a:cubicBezTo>
                  <a:cubicBezTo>
                    <a:pt x="3536" y="16148"/>
                    <a:pt x="5820" y="14420"/>
                    <a:pt x="7390" y="12044"/>
                  </a:cubicBezTo>
                  <a:cubicBezTo>
                    <a:pt x="8960" y="9668"/>
                    <a:pt x="9816" y="6644"/>
                    <a:pt x="10197" y="4646"/>
                  </a:cubicBezTo>
                  <a:cubicBezTo>
                    <a:pt x="10577" y="2648"/>
                    <a:pt x="10482" y="1676"/>
                    <a:pt x="10292" y="974"/>
                  </a:cubicBezTo>
                  <a:cubicBezTo>
                    <a:pt x="10101" y="272"/>
                    <a:pt x="9816" y="-160"/>
                    <a:pt x="9673" y="56"/>
                  </a:cubicBezTo>
                  <a:cubicBezTo>
                    <a:pt x="9531" y="272"/>
                    <a:pt x="9531" y="1136"/>
                    <a:pt x="9578" y="3296"/>
                  </a:cubicBezTo>
                  <a:cubicBezTo>
                    <a:pt x="9626" y="5456"/>
                    <a:pt x="9721" y="8912"/>
                    <a:pt x="9864" y="11504"/>
                  </a:cubicBezTo>
                  <a:cubicBezTo>
                    <a:pt x="10006" y="14096"/>
                    <a:pt x="10197" y="15824"/>
                    <a:pt x="10482" y="17066"/>
                  </a:cubicBezTo>
                  <a:cubicBezTo>
                    <a:pt x="10768" y="18308"/>
                    <a:pt x="11148" y="19064"/>
                    <a:pt x="11576" y="19388"/>
                  </a:cubicBezTo>
                  <a:cubicBezTo>
                    <a:pt x="12005" y="19712"/>
                    <a:pt x="12480" y="19604"/>
                    <a:pt x="13242" y="18632"/>
                  </a:cubicBezTo>
                  <a:cubicBezTo>
                    <a:pt x="14003" y="17660"/>
                    <a:pt x="15050" y="15824"/>
                    <a:pt x="15668" y="14528"/>
                  </a:cubicBezTo>
                  <a:cubicBezTo>
                    <a:pt x="16287" y="13232"/>
                    <a:pt x="16477" y="12476"/>
                    <a:pt x="16762" y="11936"/>
                  </a:cubicBezTo>
                  <a:cubicBezTo>
                    <a:pt x="17048" y="11396"/>
                    <a:pt x="17428" y="11072"/>
                    <a:pt x="17761" y="11180"/>
                  </a:cubicBezTo>
                  <a:cubicBezTo>
                    <a:pt x="18094" y="11288"/>
                    <a:pt x="18380" y="11828"/>
                    <a:pt x="18713" y="13286"/>
                  </a:cubicBezTo>
                  <a:cubicBezTo>
                    <a:pt x="19046" y="14744"/>
                    <a:pt x="19427" y="17120"/>
                    <a:pt x="19664" y="18578"/>
                  </a:cubicBezTo>
                  <a:cubicBezTo>
                    <a:pt x="19902" y="20036"/>
                    <a:pt x="19998" y="20576"/>
                    <a:pt x="20283" y="20900"/>
                  </a:cubicBezTo>
                  <a:cubicBezTo>
                    <a:pt x="20568" y="21224"/>
                    <a:pt x="21044" y="21332"/>
                    <a:pt x="21520" y="21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6" name="Line"/>
            <p:cNvSpPr/>
            <p:nvPr/>
          </p:nvSpPr>
          <p:spPr>
            <a:xfrm>
              <a:off x="1398091" y="2472045"/>
              <a:ext cx="323539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600" extrusionOk="0">
                  <a:moveTo>
                    <a:pt x="9191" y="0"/>
                  </a:moveTo>
                  <a:cubicBezTo>
                    <a:pt x="7047" y="1722"/>
                    <a:pt x="4902" y="3443"/>
                    <a:pt x="3600" y="4617"/>
                  </a:cubicBezTo>
                  <a:cubicBezTo>
                    <a:pt x="2298" y="5791"/>
                    <a:pt x="1838" y="6417"/>
                    <a:pt x="1532" y="7122"/>
                  </a:cubicBezTo>
                  <a:cubicBezTo>
                    <a:pt x="1226" y="7826"/>
                    <a:pt x="1072" y="8609"/>
                    <a:pt x="1379" y="9000"/>
                  </a:cubicBezTo>
                  <a:cubicBezTo>
                    <a:pt x="1685" y="9391"/>
                    <a:pt x="2451" y="9391"/>
                    <a:pt x="5208" y="9391"/>
                  </a:cubicBezTo>
                  <a:cubicBezTo>
                    <a:pt x="7966" y="9391"/>
                    <a:pt x="12715" y="9391"/>
                    <a:pt x="15779" y="9783"/>
                  </a:cubicBezTo>
                  <a:cubicBezTo>
                    <a:pt x="18843" y="10174"/>
                    <a:pt x="20221" y="10957"/>
                    <a:pt x="20911" y="11817"/>
                  </a:cubicBezTo>
                  <a:cubicBezTo>
                    <a:pt x="21600" y="12678"/>
                    <a:pt x="21600" y="13617"/>
                    <a:pt x="19379" y="14948"/>
                  </a:cubicBezTo>
                  <a:cubicBezTo>
                    <a:pt x="17157" y="16278"/>
                    <a:pt x="12715" y="18000"/>
                    <a:pt x="9115" y="19174"/>
                  </a:cubicBezTo>
                  <a:cubicBezTo>
                    <a:pt x="5515" y="20348"/>
                    <a:pt x="2757" y="2097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7" name="Line"/>
            <p:cNvSpPr/>
            <p:nvPr/>
          </p:nvSpPr>
          <p:spPr>
            <a:xfrm>
              <a:off x="2097561" y="2369991"/>
              <a:ext cx="179460" cy="290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241" extrusionOk="0">
                  <a:moveTo>
                    <a:pt x="13896" y="6444"/>
                  </a:moveTo>
                  <a:cubicBezTo>
                    <a:pt x="14173" y="5594"/>
                    <a:pt x="14450" y="4743"/>
                    <a:pt x="14588" y="3808"/>
                  </a:cubicBezTo>
                  <a:cubicBezTo>
                    <a:pt x="14727" y="2872"/>
                    <a:pt x="14727" y="1852"/>
                    <a:pt x="14173" y="1087"/>
                  </a:cubicBezTo>
                  <a:cubicBezTo>
                    <a:pt x="13619" y="321"/>
                    <a:pt x="12511" y="-189"/>
                    <a:pt x="11265" y="66"/>
                  </a:cubicBezTo>
                  <a:cubicBezTo>
                    <a:pt x="10019" y="321"/>
                    <a:pt x="8635" y="1342"/>
                    <a:pt x="6696" y="4318"/>
                  </a:cubicBezTo>
                  <a:cubicBezTo>
                    <a:pt x="4758" y="7294"/>
                    <a:pt x="2265" y="12227"/>
                    <a:pt x="1019" y="15288"/>
                  </a:cubicBezTo>
                  <a:cubicBezTo>
                    <a:pt x="-227" y="18350"/>
                    <a:pt x="-227" y="19540"/>
                    <a:pt x="465" y="20305"/>
                  </a:cubicBezTo>
                  <a:cubicBezTo>
                    <a:pt x="1158" y="21071"/>
                    <a:pt x="2542" y="21411"/>
                    <a:pt x="5035" y="20305"/>
                  </a:cubicBezTo>
                  <a:cubicBezTo>
                    <a:pt x="7527" y="19200"/>
                    <a:pt x="11127" y="16649"/>
                    <a:pt x="13342" y="14778"/>
                  </a:cubicBezTo>
                  <a:cubicBezTo>
                    <a:pt x="15558" y="12907"/>
                    <a:pt x="16388" y="11717"/>
                    <a:pt x="17219" y="11802"/>
                  </a:cubicBezTo>
                  <a:cubicBezTo>
                    <a:pt x="18050" y="11887"/>
                    <a:pt x="18881" y="13247"/>
                    <a:pt x="19573" y="15033"/>
                  </a:cubicBezTo>
                  <a:cubicBezTo>
                    <a:pt x="20265" y="16819"/>
                    <a:pt x="20819" y="19030"/>
                    <a:pt x="21373" y="212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8" name="Line"/>
            <p:cNvSpPr/>
            <p:nvPr/>
          </p:nvSpPr>
          <p:spPr>
            <a:xfrm>
              <a:off x="2328174" y="2246431"/>
              <a:ext cx="308523" cy="391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168" extrusionOk="0">
                  <a:moveTo>
                    <a:pt x="322" y="3144"/>
                  </a:moveTo>
                  <a:cubicBezTo>
                    <a:pt x="161" y="1762"/>
                    <a:pt x="0" y="381"/>
                    <a:pt x="0" y="67"/>
                  </a:cubicBezTo>
                  <a:cubicBezTo>
                    <a:pt x="0" y="-247"/>
                    <a:pt x="161" y="506"/>
                    <a:pt x="645" y="3269"/>
                  </a:cubicBezTo>
                  <a:cubicBezTo>
                    <a:pt x="1128" y="6032"/>
                    <a:pt x="1934" y="10804"/>
                    <a:pt x="2337" y="13567"/>
                  </a:cubicBezTo>
                  <a:cubicBezTo>
                    <a:pt x="2740" y="16330"/>
                    <a:pt x="2740" y="17083"/>
                    <a:pt x="2901" y="17774"/>
                  </a:cubicBezTo>
                  <a:cubicBezTo>
                    <a:pt x="3063" y="18465"/>
                    <a:pt x="3385" y="19093"/>
                    <a:pt x="3869" y="19218"/>
                  </a:cubicBezTo>
                  <a:cubicBezTo>
                    <a:pt x="4352" y="19344"/>
                    <a:pt x="4997" y="18967"/>
                    <a:pt x="6931" y="18025"/>
                  </a:cubicBezTo>
                  <a:cubicBezTo>
                    <a:pt x="8866" y="17083"/>
                    <a:pt x="12090" y="15576"/>
                    <a:pt x="14266" y="14823"/>
                  </a:cubicBezTo>
                  <a:cubicBezTo>
                    <a:pt x="16442" y="14069"/>
                    <a:pt x="17570" y="14069"/>
                    <a:pt x="18618" y="14509"/>
                  </a:cubicBezTo>
                  <a:cubicBezTo>
                    <a:pt x="19666" y="14948"/>
                    <a:pt x="20633" y="15827"/>
                    <a:pt x="21116" y="16581"/>
                  </a:cubicBezTo>
                  <a:cubicBezTo>
                    <a:pt x="21600" y="17334"/>
                    <a:pt x="21600" y="17962"/>
                    <a:pt x="19746" y="18779"/>
                  </a:cubicBezTo>
                  <a:cubicBezTo>
                    <a:pt x="17893" y="19595"/>
                    <a:pt x="14185" y="20600"/>
                    <a:pt x="11848" y="20976"/>
                  </a:cubicBezTo>
                  <a:cubicBezTo>
                    <a:pt x="9510" y="21353"/>
                    <a:pt x="8543" y="21102"/>
                    <a:pt x="7576" y="2085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79" name="Line"/>
            <p:cNvSpPr/>
            <p:nvPr/>
          </p:nvSpPr>
          <p:spPr>
            <a:xfrm>
              <a:off x="2670270" y="2446468"/>
              <a:ext cx="258095" cy="214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9" h="20767" extrusionOk="0">
                  <a:moveTo>
                    <a:pt x="2025" y="1125"/>
                  </a:moveTo>
                  <a:cubicBezTo>
                    <a:pt x="1466" y="4275"/>
                    <a:pt x="907" y="7425"/>
                    <a:pt x="442" y="10462"/>
                  </a:cubicBezTo>
                  <a:cubicBezTo>
                    <a:pt x="-24" y="13500"/>
                    <a:pt x="-396" y="16425"/>
                    <a:pt x="814" y="18450"/>
                  </a:cubicBezTo>
                  <a:cubicBezTo>
                    <a:pt x="2025" y="20475"/>
                    <a:pt x="4818" y="21600"/>
                    <a:pt x="8356" y="20025"/>
                  </a:cubicBezTo>
                  <a:cubicBezTo>
                    <a:pt x="11894" y="18450"/>
                    <a:pt x="16176" y="14175"/>
                    <a:pt x="18504" y="10687"/>
                  </a:cubicBezTo>
                  <a:cubicBezTo>
                    <a:pt x="20832" y="7200"/>
                    <a:pt x="21204" y="4500"/>
                    <a:pt x="19994" y="2700"/>
                  </a:cubicBezTo>
                  <a:cubicBezTo>
                    <a:pt x="18783" y="900"/>
                    <a:pt x="15990" y="0"/>
                    <a:pt x="13570" y="0"/>
                  </a:cubicBezTo>
                  <a:cubicBezTo>
                    <a:pt x="11149" y="0"/>
                    <a:pt x="9101" y="900"/>
                    <a:pt x="7704" y="1800"/>
                  </a:cubicBezTo>
                  <a:cubicBezTo>
                    <a:pt x="6307" y="2700"/>
                    <a:pt x="5563" y="3600"/>
                    <a:pt x="5563" y="4387"/>
                  </a:cubicBezTo>
                  <a:cubicBezTo>
                    <a:pt x="5563" y="5175"/>
                    <a:pt x="6307" y="5850"/>
                    <a:pt x="6959" y="6300"/>
                  </a:cubicBezTo>
                  <a:cubicBezTo>
                    <a:pt x="7611" y="6750"/>
                    <a:pt x="8170" y="6975"/>
                    <a:pt x="8728" y="72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0" name="Line"/>
            <p:cNvSpPr/>
            <p:nvPr/>
          </p:nvSpPr>
          <p:spPr>
            <a:xfrm>
              <a:off x="2988533" y="2423216"/>
              <a:ext cx="308660" cy="255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420" extrusionOk="0">
                  <a:moveTo>
                    <a:pt x="0" y="5838"/>
                  </a:moveTo>
                  <a:cubicBezTo>
                    <a:pt x="806" y="6032"/>
                    <a:pt x="1612" y="6227"/>
                    <a:pt x="2096" y="6811"/>
                  </a:cubicBezTo>
                  <a:cubicBezTo>
                    <a:pt x="2579" y="7395"/>
                    <a:pt x="2740" y="8368"/>
                    <a:pt x="2579" y="9827"/>
                  </a:cubicBezTo>
                  <a:cubicBezTo>
                    <a:pt x="2418" y="11286"/>
                    <a:pt x="1934" y="13232"/>
                    <a:pt x="1531" y="14789"/>
                  </a:cubicBezTo>
                  <a:cubicBezTo>
                    <a:pt x="1128" y="16346"/>
                    <a:pt x="806" y="17514"/>
                    <a:pt x="806" y="18584"/>
                  </a:cubicBezTo>
                  <a:cubicBezTo>
                    <a:pt x="806" y="19654"/>
                    <a:pt x="1128" y="20627"/>
                    <a:pt x="2176" y="21114"/>
                  </a:cubicBezTo>
                  <a:cubicBezTo>
                    <a:pt x="3224" y="21600"/>
                    <a:pt x="4997" y="21600"/>
                    <a:pt x="7818" y="20432"/>
                  </a:cubicBezTo>
                  <a:cubicBezTo>
                    <a:pt x="10639" y="19265"/>
                    <a:pt x="14507" y="16930"/>
                    <a:pt x="17006" y="14011"/>
                  </a:cubicBezTo>
                  <a:cubicBezTo>
                    <a:pt x="19504" y="11092"/>
                    <a:pt x="20633" y="7589"/>
                    <a:pt x="21116" y="5351"/>
                  </a:cubicBezTo>
                  <a:cubicBezTo>
                    <a:pt x="21600" y="3114"/>
                    <a:pt x="21439" y="2141"/>
                    <a:pt x="20794" y="1459"/>
                  </a:cubicBezTo>
                  <a:cubicBezTo>
                    <a:pt x="20149" y="778"/>
                    <a:pt x="19021" y="389"/>
                    <a:pt x="17893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1" name="Line"/>
            <p:cNvSpPr/>
            <p:nvPr/>
          </p:nvSpPr>
          <p:spPr>
            <a:xfrm>
              <a:off x="3337315" y="2166214"/>
              <a:ext cx="55171" cy="452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548" extrusionOk="0">
                  <a:moveTo>
                    <a:pt x="10800" y="1610"/>
                  </a:moveTo>
                  <a:cubicBezTo>
                    <a:pt x="12600" y="834"/>
                    <a:pt x="14400" y="59"/>
                    <a:pt x="15750" y="3"/>
                  </a:cubicBezTo>
                  <a:cubicBezTo>
                    <a:pt x="17100" y="-52"/>
                    <a:pt x="18000" y="613"/>
                    <a:pt x="18900" y="3050"/>
                  </a:cubicBezTo>
                  <a:cubicBezTo>
                    <a:pt x="19800" y="5486"/>
                    <a:pt x="20700" y="9696"/>
                    <a:pt x="21150" y="12742"/>
                  </a:cubicBezTo>
                  <a:cubicBezTo>
                    <a:pt x="21600" y="15788"/>
                    <a:pt x="21600" y="17671"/>
                    <a:pt x="18000" y="18945"/>
                  </a:cubicBezTo>
                  <a:cubicBezTo>
                    <a:pt x="14400" y="20219"/>
                    <a:pt x="7200" y="20883"/>
                    <a:pt x="0" y="215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2" name="Line"/>
            <p:cNvSpPr/>
            <p:nvPr/>
          </p:nvSpPr>
          <p:spPr>
            <a:xfrm>
              <a:off x="3246632" y="2430192"/>
              <a:ext cx="320880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8600"/>
                    <a:pt x="0" y="15600"/>
                    <a:pt x="1409" y="13200"/>
                  </a:cubicBezTo>
                  <a:cubicBezTo>
                    <a:pt x="2817" y="10800"/>
                    <a:pt x="5635" y="9000"/>
                    <a:pt x="9235" y="6900"/>
                  </a:cubicBezTo>
                  <a:cubicBezTo>
                    <a:pt x="12835" y="4800"/>
                    <a:pt x="17217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3" name="Line"/>
            <p:cNvSpPr/>
            <p:nvPr/>
          </p:nvSpPr>
          <p:spPr>
            <a:xfrm>
              <a:off x="3864299" y="2275395"/>
              <a:ext cx="240336" cy="296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364" extrusionOk="0">
                  <a:moveTo>
                    <a:pt x="21467" y="6124"/>
                  </a:moveTo>
                  <a:cubicBezTo>
                    <a:pt x="20636" y="4282"/>
                    <a:pt x="19805" y="2441"/>
                    <a:pt x="18871" y="1352"/>
                  </a:cubicBezTo>
                  <a:cubicBezTo>
                    <a:pt x="17936" y="264"/>
                    <a:pt x="16898" y="-71"/>
                    <a:pt x="15444" y="13"/>
                  </a:cubicBezTo>
                  <a:cubicBezTo>
                    <a:pt x="13990" y="96"/>
                    <a:pt x="12121" y="599"/>
                    <a:pt x="9732" y="2943"/>
                  </a:cubicBezTo>
                  <a:cubicBezTo>
                    <a:pt x="7344" y="5287"/>
                    <a:pt x="4436" y="9473"/>
                    <a:pt x="2671" y="12487"/>
                  </a:cubicBezTo>
                  <a:cubicBezTo>
                    <a:pt x="905" y="15501"/>
                    <a:pt x="282" y="17343"/>
                    <a:pt x="75" y="18682"/>
                  </a:cubicBezTo>
                  <a:cubicBezTo>
                    <a:pt x="-133" y="20022"/>
                    <a:pt x="75" y="20859"/>
                    <a:pt x="905" y="21194"/>
                  </a:cubicBezTo>
                  <a:cubicBezTo>
                    <a:pt x="1736" y="21529"/>
                    <a:pt x="3190" y="21362"/>
                    <a:pt x="4852" y="20776"/>
                  </a:cubicBezTo>
                  <a:cubicBezTo>
                    <a:pt x="6513" y="20189"/>
                    <a:pt x="8382" y="19185"/>
                    <a:pt x="10355" y="17929"/>
                  </a:cubicBezTo>
                  <a:cubicBezTo>
                    <a:pt x="12329" y="16673"/>
                    <a:pt x="14405" y="15166"/>
                    <a:pt x="15444" y="15082"/>
                  </a:cubicBezTo>
                  <a:cubicBezTo>
                    <a:pt x="16482" y="14999"/>
                    <a:pt x="16482" y="16338"/>
                    <a:pt x="16690" y="17427"/>
                  </a:cubicBezTo>
                  <a:cubicBezTo>
                    <a:pt x="16898" y="18515"/>
                    <a:pt x="17313" y="19352"/>
                    <a:pt x="17729" y="201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4" name="Line"/>
            <p:cNvSpPr/>
            <p:nvPr/>
          </p:nvSpPr>
          <p:spPr>
            <a:xfrm>
              <a:off x="4202292" y="2430192"/>
              <a:ext cx="411563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4" extrusionOk="0">
                  <a:moveTo>
                    <a:pt x="0" y="0"/>
                  </a:moveTo>
                  <a:cubicBezTo>
                    <a:pt x="610" y="592"/>
                    <a:pt x="1220" y="1183"/>
                    <a:pt x="1586" y="3255"/>
                  </a:cubicBezTo>
                  <a:cubicBezTo>
                    <a:pt x="1953" y="5326"/>
                    <a:pt x="2075" y="8877"/>
                    <a:pt x="2136" y="11392"/>
                  </a:cubicBezTo>
                  <a:cubicBezTo>
                    <a:pt x="2197" y="13907"/>
                    <a:pt x="2197" y="15386"/>
                    <a:pt x="2197" y="16866"/>
                  </a:cubicBezTo>
                  <a:cubicBezTo>
                    <a:pt x="2197" y="18345"/>
                    <a:pt x="2197" y="19825"/>
                    <a:pt x="2441" y="20120"/>
                  </a:cubicBezTo>
                  <a:cubicBezTo>
                    <a:pt x="2685" y="20416"/>
                    <a:pt x="3173" y="19529"/>
                    <a:pt x="4210" y="16422"/>
                  </a:cubicBezTo>
                  <a:cubicBezTo>
                    <a:pt x="5247" y="13315"/>
                    <a:pt x="6834" y="7989"/>
                    <a:pt x="8481" y="4586"/>
                  </a:cubicBezTo>
                  <a:cubicBezTo>
                    <a:pt x="10129" y="1183"/>
                    <a:pt x="11837" y="-296"/>
                    <a:pt x="13424" y="592"/>
                  </a:cubicBezTo>
                  <a:cubicBezTo>
                    <a:pt x="15010" y="1479"/>
                    <a:pt x="16475" y="4734"/>
                    <a:pt x="17817" y="8581"/>
                  </a:cubicBezTo>
                  <a:cubicBezTo>
                    <a:pt x="19159" y="12427"/>
                    <a:pt x="20380" y="16866"/>
                    <a:pt x="21600" y="2130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5" name="Line"/>
            <p:cNvSpPr/>
            <p:nvPr/>
          </p:nvSpPr>
          <p:spPr>
            <a:xfrm>
              <a:off x="4983563" y="2314998"/>
              <a:ext cx="192498" cy="234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3" h="21107" extrusionOk="0">
                  <a:moveTo>
                    <a:pt x="15070" y="2211"/>
                  </a:moveTo>
                  <a:cubicBezTo>
                    <a:pt x="13814" y="1162"/>
                    <a:pt x="12558" y="114"/>
                    <a:pt x="11554" y="9"/>
                  </a:cubicBezTo>
                  <a:cubicBezTo>
                    <a:pt x="10549" y="-96"/>
                    <a:pt x="9795" y="743"/>
                    <a:pt x="9042" y="3469"/>
                  </a:cubicBezTo>
                  <a:cubicBezTo>
                    <a:pt x="8288" y="6195"/>
                    <a:pt x="7535" y="10809"/>
                    <a:pt x="7033" y="14164"/>
                  </a:cubicBezTo>
                  <a:cubicBezTo>
                    <a:pt x="6530" y="17520"/>
                    <a:pt x="6279" y="19617"/>
                    <a:pt x="6907" y="20560"/>
                  </a:cubicBezTo>
                  <a:cubicBezTo>
                    <a:pt x="7535" y="21504"/>
                    <a:pt x="9042" y="21294"/>
                    <a:pt x="11805" y="19407"/>
                  </a:cubicBezTo>
                  <a:cubicBezTo>
                    <a:pt x="14567" y="17520"/>
                    <a:pt x="18586" y="13954"/>
                    <a:pt x="20093" y="10704"/>
                  </a:cubicBezTo>
                  <a:cubicBezTo>
                    <a:pt x="21600" y="7454"/>
                    <a:pt x="20595" y="4518"/>
                    <a:pt x="17833" y="2630"/>
                  </a:cubicBezTo>
                  <a:cubicBezTo>
                    <a:pt x="15070" y="743"/>
                    <a:pt x="10549" y="-96"/>
                    <a:pt x="7284" y="219"/>
                  </a:cubicBezTo>
                  <a:cubicBezTo>
                    <a:pt x="4019" y="533"/>
                    <a:pt x="2009" y="2001"/>
                    <a:pt x="0" y="34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6" name="Line"/>
            <p:cNvSpPr/>
            <p:nvPr/>
          </p:nvSpPr>
          <p:spPr>
            <a:xfrm>
              <a:off x="5220734" y="2318581"/>
              <a:ext cx="181367" cy="210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2848"/>
                  </a:moveTo>
                  <a:cubicBezTo>
                    <a:pt x="1108" y="5697"/>
                    <a:pt x="2215" y="8545"/>
                    <a:pt x="2769" y="11275"/>
                  </a:cubicBezTo>
                  <a:cubicBezTo>
                    <a:pt x="3323" y="14004"/>
                    <a:pt x="3323" y="16615"/>
                    <a:pt x="3185" y="18514"/>
                  </a:cubicBezTo>
                  <a:cubicBezTo>
                    <a:pt x="3046" y="20413"/>
                    <a:pt x="2769" y="21600"/>
                    <a:pt x="2631" y="21481"/>
                  </a:cubicBezTo>
                  <a:cubicBezTo>
                    <a:pt x="2492" y="21363"/>
                    <a:pt x="2492" y="19938"/>
                    <a:pt x="3046" y="17327"/>
                  </a:cubicBezTo>
                  <a:cubicBezTo>
                    <a:pt x="3600" y="14716"/>
                    <a:pt x="4708" y="10919"/>
                    <a:pt x="7892" y="7833"/>
                  </a:cubicBezTo>
                  <a:cubicBezTo>
                    <a:pt x="11077" y="4747"/>
                    <a:pt x="16338" y="237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7" name="Line"/>
            <p:cNvSpPr/>
            <p:nvPr/>
          </p:nvSpPr>
          <p:spPr>
            <a:xfrm>
              <a:off x="5171904" y="2304559"/>
              <a:ext cx="503505" cy="676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382" extrusionOk="0">
                  <a:moveTo>
                    <a:pt x="17753" y="1325"/>
                  </a:moveTo>
                  <a:cubicBezTo>
                    <a:pt x="17556" y="958"/>
                    <a:pt x="17359" y="590"/>
                    <a:pt x="16718" y="296"/>
                  </a:cubicBezTo>
                  <a:cubicBezTo>
                    <a:pt x="16077" y="2"/>
                    <a:pt x="14992" y="-218"/>
                    <a:pt x="14005" y="370"/>
                  </a:cubicBezTo>
                  <a:cubicBezTo>
                    <a:pt x="13019" y="958"/>
                    <a:pt x="12132" y="2353"/>
                    <a:pt x="11638" y="3455"/>
                  </a:cubicBezTo>
                  <a:cubicBezTo>
                    <a:pt x="11145" y="4558"/>
                    <a:pt x="11047" y="5366"/>
                    <a:pt x="11047" y="5953"/>
                  </a:cubicBezTo>
                  <a:cubicBezTo>
                    <a:pt x="11047" y="6541"/>
                    <a:pt x="11145" y="6909"/>
                    <a:pt x="12082" y="6688"/>
                  </a:cubicBezTo>
                  <a:cubicBezTo>
                    <a:pt x="13019" y="6468"/>
                    <a:pt x="14795" y="5660"/>
                    <a:pt x="15879" y="5145"/>
                  </a:cubicBezTo>
                  <a:cubicBezTo>
                    <a:pt x="16964" y="4631"/>
                    <a:pt x="17359" y="4411"/>
                    <a:pt x="17753" y="4190"/>
                  </a:cubicBezTo>
                  <a:cubicBezTo>
                    <a:pt x="18148" y="3970"/>
                    <a:pt x="18542" y="3749"/>
                    <a:pt x="18986" y="3749"/>
                  </a:cubicBezTo>
                  <a:cubicBezTo>
                    <a:pt x="19430" y="3749"/>
                    <a:pt x="19923" y="3970"/>
                    <a:pt x="20466" y="4962"/>
                  </a:cubicBezTo>
                  <a:cubicBezTo>
                    <a:pt x="21008" y="5953"/>
                    <a:pt x="21600" y="7717"/>
                    <a:pt x="21255" y="9664"/>
                  </a:cubicBezTo>
                  <a:cubicBezTo>
                    <a:pt x="20910" y="11611"/>
                    <a:pt x="19627" y="13741"/>
                    <a:pt x="17408" y="15578"/>
                  </a:cubicBezTo>
                  <a:cubicBezTo>
                    <a:pt x="15189" y="17415"/>
                    <a:pt x="12033" y="18958"/>
                    <a:pt x="8975" y="19876"/>
                  </a:cubicBezTo>
                  <a:cubicBezTo>
                    <a:pt x="5918" y="20794"/>
                    <a:pt x="2959" y="21088"/>
                    <a:pt x="0" y="213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8" name="Line"/>
            <p:cNvSpPr/>
            <p:nvPr/>
          </p:nvSpPr>
          <p:spPr>
            <a:xfrm>
              <a:off x="5766029" y="2267898"/>
              <a:ext cx="208073" cy="24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141" extrusionOk="0">
                  <a:moveTo>
                    <a:pt x="18596" y="6698"/>
                  </a:moveTo>
                  <a:cubicBezTo>
                    <a:pt x="18596" y="5311"/>
                    <a:pt x="18596" y="3923"/>
                    <a:pt x="18356" y="2734"/>
                  </a:cubicBezTo>
                  <a:cubicBezTo>
                    <a:pt x="18116" y="1545"/>
                    <a:pt x="17636" y="555"/>
                    <a:pt x="16796" y="158"/>
                  </a:cubicBezTo>
                  <a:cubicBezTo>
                    <a:pt x="15956" y="-238"/>
                    <a:pt x="14756" y="-40"/>
                    <a:pt x="12236" y="2536"/>
                  </a:cubicBezTo>
                  <a:cubicBezTo>
                    <a:pt x="9716" y="5112"/>
                    <a:pt x="5876" y="10067"/>
                    <a:pt x="3596" y="13138"/>
                  </a:cubicBezTo>
                  <a:cubicBezTo>
                    <a:pt x="1316" y="16210"/>
                    <a:pt x="596" y="17399"/>
                    <a:pt x="236" y="18489"/>
                  </a:cubicBezTo>
                  <a:cubicBezTo>
                    <a:pt x="-124" y="19579"/>
                    <a:pt x="-124" y="20569"/>
                    <a:pt x="596" y="20966"/>
                  </a:cubicBezTo>
                  <a:cubicBezTo>
                    <a:pt x="1316" y="21362"/>
                    <a:pt x="2756" y="21164"/>
                    <a:pt x="5636" y="19579"/>
                  </a:cubicBezTo>
                  <a:cubicBezTo>
                    <a:pt x="8516" y="17993"/>
                    <a:pt x="12836" y="15021"/>
                    <a:pt x="15716" y="13237"/>
                  </a:cubicBezTo>
                  <a:cubicBezTo>
                    <a:pt x="18596" y="11454"/>
                    <a:pt x="20036" y="10859"/>
                    <a:pt x="20756" y="11156"/>
                  </a:cubicBezTo>
                  <a:cubicBezTo>
                    <a:pt x="21476" y="11454"/>
                    <a:pt x="21476" y="12643"/>
                    <a:pt x="21116" y="13832"/>
                  </a:cubicBezTo>
                  <a:cubicBezTo>
                    <a:pt x="20756" y="15021"/>
                    <a:pt x="20036" y="16210"/>
                    <a:pt x="20036" y="16408"/>
                  </a:cubicBezTo>
                  <a:cubicBezTo>
                    <a:pt x="20036" y="16606"/>
                    <a:pt x="20756" y="15813"/>
                    <a:pt x="21476" y="150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89" name="Line"/>
            <p:cNvSpPr/>
            <p:nvPr/>
          </p:nvSpPr>
          <p:spPr>
            <a:xfrm>
              <a:off x="6008980" y="2299329"/>
              <a:ext cx="300044" cy="221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438" extrusionOk="0">
                  <a:moveTo>
                    <a:pt x="0" y="8613"/>
                  </a:moveTo>
                  <a:cubicBezTo>
                    <a:pt x="665" y="7713"/>
                    <a:pt x="1329" y="6813"/>
                    <a:pt x="2077" y="6138"/>
                  </a:cubicBezTo>
                  <a:cubicBezTo>
                    <a:pt x="2825" y="5463"/>
                    <a:pt x="3655" y="5013"/>
                    <a:pt x="4486" y="6475"/>
                  </a:cubicBezTo>
                  <a:cubicBezTo>
                    <a:pt x="5317" y="7938"/>
                    <a:pt x="6148" y="11313"/>
                    <a:pt x="6480" y="13563"/>
                  </a:cubicBezTo>
                  <a:cubicBezTo>
                    <a:pt x="6812" y="15813"/>
                    <a:pt x="6646" y="16938"/>
                    <a:pt x="6812" y="17050"/>
                  </a:cubicBezTo>
                  <a:cubicBezTo>
                    <a:pt x="6978" y="17163"/>
                    <a:pt x="7477" y="16263"/>
                    <a:pt x="8806" y="13676"/>
                  </a:cubicBezTo>
                  <a:cubicBezTo>
                    <a:pt x="10135" y="11088"/>
                    <a:pt x="12295" y="6813"/>
                    <a:pt x="13791" y="4226"/>
                  </a:cubicBezTo>
                  <a:cubicBezTo>
                    <a:pt x="15286" y="1638"/>
                    <a:pt x="16117" y="738"/>
                    <a:pt x="16948" y="288"/>
                  </a:cubicBezTo>
                  <a:cubicBezTo>
                    <a:pt x="17778" y="-162"/>
                    <a:pt x="18609" y="-162"/>
                    <a:pt x="19440" y="850"/>
                  </a:cubicBezTo>
                  <a:cubicBezTo>
                    <a:pt x="20271" y="1863"/>
                    <a:pt x="21102" y="3888"/>
                    <a:pt x="21351" y="6926"/>
                  </a:cubicBezTo>
                  <a:cubicBezTo>
                    <a:pt x="21600" y="9963"/>
                    <a:pt x="21268" y="14013"/>
                    <a:pt x="21102" y="16601"/>
                  </a:cubicBezTo>
                  <a:cubicBezTo>
                    <a:pt x="20935" y="19188"/>
                    <a:pt x="20935" y="20313"/>
                    <a:pt x="20935" y="214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0" name="Line"/>
            <p:cNvSpPr/>
            <p:nvPr/>
          </p:nvSpPr>
          <p:spPr>
            <a:xfrm>
              <a:off x="6437248" y="2234874"/>
              <a:ext cx="94905" cy="29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2" h="21600" extrusionOk="0">
                  <a:moveTo>
                    <a:pt x="20502" y="0"/>
                  </a:moveTo>
                  <a:cubicBezTo>
                    <a:pt x="12967" y="3600"/>
                    <a:pt x="5432" y="7200"/>
                    <a:pt x="2167" y="10457"/>
                  </a:cubicBezTo>
                  <a:cubicBezTo>
                    <a:pt x="-1098" y="13714"/>
                    <a:pt x="-93" y="16629"/>
                    <a:pt x="1414" y="18429"/>
                  </a:cubicBezTo>
                  <a:cubicBezTo>
                    <a:pt x="2921" y="20229"/>
                    <a:pt x="4930" y="20914"/>
                    <a:pt x="693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1" name="Line"/>
            <p:cNvSpPr/>
            <p:nvPr/>
          </p:nvSpPr>
          <p:spPr>
            <a:xfrm>
              <a:off x="6603821" y="2248825"/>
              <a:ext cx="226135" cy="220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352" extrusionOk="0">
                  <a:moveTo>
                    <a:pt x="2438" y="8100"/>
                  </a:moveTo>
                  <a:cubicBezTo>
                    <a:pt x="1347" y="6750"/>
                    <a:pt x="256" y="5400"/>
                    <a:pt x="38" y="4275"/>
                  </a:cubicBezTo>
                  <a:cubicBezTo>
                    <a:pt x="-180" y="3150"/>
                    <a:pt x="475" y="2250"/>
                    <a:pt x="3311" y="1463"/>
                  </a:cubicBezTo>
                  <a:cubicBezTo>
                    <a:pt x="6147" y="675"/>
                    <a:pt x="11165" y="0"/>
                    <a:pt x="14875" y="0"/>
                  </a:cubicBezTo>
                  <a:cubicBezTo>
                    <a:pt x="18584" y="0"/>
                    <a:pt x="20984" y="675"/>
                    <a:pt x="21202" y="2813"/>
                  </a:cubicBezTo>
                  <a:cubicBezTo>
                    <a:pt x="21420" y="4950"/>
                    <a:pt x="19456" y="8550"/>
                    <a:pt x="16838" y="11250"/>
                  </a:cubicBezTo>
                  <a:cubicBezTo>
                    <a:pt x="14220" y="13950"/>
                    <a:pt x="10947" y="15750"/>
                    <a:pt x="8765" y="17100"/>
                  </a:cubicBezTo>
                  <a:cubicBezTo>
                    <a:pt x="6584" y="18450"/>
                    <a:pt x="5493" y="19350"/>
                    <a:pt x="5384" y="20138"/>
                  </a:cubicBezTo>
                  <a:cubicBezTo>
                    <a:pt x="5275" y="20925"/>
                    <a:pt x="6147" y="21600"/>
                    <a:pt x="8111" y="21263"/>
                  </a:cubicBezTo>
                  <a:cubicBezTo>
                    <a:pt x="10075" y="20925"/>
                    <a:pt x="13129" y="19575"/>
                    <a:pt x="16184" y="182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2" name="Line"/>
            <p:cNvSpPr/>
            <p:nvPr/>
          </p:nvSpPr>
          <p:spPr>
            <a:xfrm>
              <a:off x="6891687" y="2270943"/>
              <a:ext cx="191540" cy="230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0810" extrusionOk="0">
                  <a:moveTo>
                    <a:pt x="17533" y="1151"/>
                  </a:moveTo>
                  <a:cubicBezTo>
                    <a:pt x="14671" y="312"/>
                    <a:pt x="11808" y="-527"/>
                    <a:pt x="9206" y="417"/>
                  </a:cubicBezTo>
                  <a:cubicBezTo>
                    <a:pt x="6603" y="1360"/>
                    <a:pt x="4261" y="4087"/>
                    <a:pt x="2700" y="7232"/>
                  </a:cubicBezTo>
                  <a:cubicBezTo>
                    <a:pt x="1138" y="10378"/>
                    <a:pt x="357" y="13943"/>
                    <a:pt x="97" y="16355"/>
                  </a:cubicBezTo>
                  <a:cubicBezTo>
                    <a:pt x="-163" y="18766"/>
                    <a:pt x="97" y="20024"/>
                    <a:pt x="878" y="20549"/>
                  </a:cubicBezTo>
                  <a:cubicBezTo>
                    <a:pt x="1659" y="21073"/>
                    <a:pt x="2960" y="20863"/>
                    <a:pt x="5302" y="19395"/>
                  </a:cubicBezTo>
                  <a:cubicBezTo>
                    <a:pt x="7644" y="17927"/>
                    <a:pt x="11027" y="15201"/>
                    <a:pt x="13760" y="13314"/>
                  </a:cubicBezTo>
                  <a:cubicBezTo>
                    <a:pt x="16492" y="11426"/>
                    <a:pt x="18574" y="10378"/>
                    <a:pt x="19355" y="10378"/>
                  </a:cubicBezTo>
                  <a:cubicBezTo>
                    <a:pt x="20136" y="10378"/>
                    <a:pt x="19615" y="11426"/>
                    <a:pt x="18835" y="12475"/>
                  </a:cubicBezTo>
                  <a:cubicBezTo>
                    <a:pt x="18054" y="13523"/>
                    <a:pt x="17013" y="14572"/>
                    <a:pt x="15972" y="15411"/>
                  </a:cubicBezTo>
                  <a:cubicBezTo>
                    <a:pt x="14931" y="16250"/>
                    <a:pt x="13890" y="16879"/>
                    <a:pt x="13760" y="16774"/>
                  </a:cubicBezTo>
                  <a:cubicBezTo>
                    <a:pt x="13630" y="16669"/>
                    <a:pt x="14410" y="15830"/>
                    <a:pt x="15842" y="14677"/>
                  </a:cubicBezTo>
                  <a:cubicBezTo>
                    <a:pt x="17273" y="13523"/>
                    <a:pt x="19355" y="12056"/>
                    <a:pt x="21437" y="105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3" name="Line"/>
            <p:cNvSpPr/>
            <p:nvPr/>
          </p:nvSpPr>
          <p:spPr>
            <a:xfrm>
              <a:off x="7152983" y="2055380"/>
              <a:ext cx="135011" cy="444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509" extrusionOk="0">
                  <a:moveTo>
                    <a:pt x="13180" y="1934"/>
                  </a:moveTo>
                  <a:cubicBezTo>
                    <a:pt x="14278" y="1484"/>
                    <a:pt x="15376" y="1034"/>
                    <a:pt x="16658" y="640"/>
                  </a:cubicBezTo>
                  <a:cubicBezTo>
                    <a:pt x="17939" y="247"/>
                    <a:pt x="19403" y="-91"/>
                    <a:pt x="20319" y="22"/>
                  </a:cubicBezTo>
                  <a:cubicBezTo>
                    <a:pt x="21234" y="134"/>
                    <a:pt x="21600" y="697"/>
                    <a:pt x="20868" y="2553"/>
                  </a:cubicBezTo>
                  <a:cubicBezTo>
                    <a:pt x="20136" y="4409"/>
                    <a:pt x="18305" y="7559"/>
                    <a:pt x="15559" y="10878"/>
                  </a:cubicBezTo>
                  <a:cubicBezTo>
                    <a:pt x="12813" y="14197"/>
                    <a:pt x="9152" y="17684"/>
                    <a:pt x="6407" y="19484"/>
                  </a:cubicBezTo>
                  <a:cubicBezTo>
                    <a:pt x="3661" y="21284"/>
                    <a:pt x="1830" y="21397"/>
                    <a:pt x="0" y="215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4" name="Line"/>
            <p:cNvSpPr/>
            <p:nvPr/>
          </p:nvSpPr>
          <p:spPr>
            <a:xfrm>
              <a:off x="7041372" y="2265375"/>
              <a:ext cx="354349" cy="220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0923" extrusionOk="0">
                  <a:moveTo>
                    <a:pt x="0" y="10334"/>
                  </a:moveTo>
                  <a:cubicBezTo>
                    <a:pt x="3671" y="9232"/>
                    <a:pt x="7341" y="8130"/>
                    <a:pt x="10659" y="6587"/>
                  </a:cubicBezTo>
                  <a:cubicBezTo>
                    <a:pt x="13976" y="5044"/>
                    <a:pt x="16941" y="3060"/>
                    <a:pt x="18706" y="1738"/>
                  </a:cubicBezTo>
                  <a:cubicBezTo>
                    <a:pt x="20471" y="415"/>
                    <a:pt x="21035" y="-246"/>
                    <a:pt x="21318" y="85"/>
                  </a:cubicBezTo>
                  <a:cubicBezTo>
                    <a:pt x="21600" y="415"/>
                    <a:pt x="21600" y="1738"/>
                    <a:pt x="21176" y="4493"/>
                  </a:cubicBezTo>
                  <a:cubicBezTo>
                    <a:pt x="20753" y="7248"/>
                    <a:pt x="19906" y="11436"/>
                    <a:pt x="19412" y="14632"/>
                  </a:cubicBezTo>
                  <a:cubicBezTo>
                    <a:pt x="18918" y="17827"/>
                    <a:pt x="18777" y="20032"/>
                    <a:pt x="19059" y="20693"/>
                  </a:cubicBezTo>
                  <a:cubicBezTo>
                    <a:pt x="19341" y="21354"/>
                    <a:pt x="20047" y="20472"/>
                    <a:pt x="20753" y="195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5" name="Line"/>
            <p:cNvSpPr/>
            <p:nvPr/>
          </p:nvSpPr>
          <p:spPr>
            <a:xfrm>
              <a:off x="7487813" y="2330030"/>
              <a:ext cx="549967" cy="302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285" extrusionOk="0">
                  <a:moveTo>
                    <a:pt x="0" y="667"/>
                  </a:moveTo>
                  <a:cubicBezTo>
                    <a:pt x="729" y="176"/>
                    <a:pt x="1458" y="-315"/>
                    <a:pt x="1823" y="258"/>
                  </a:cubicBezTo>
                  <a:cubicBezTo>
                    <a:pt x="2187" y="830"/>
                    <a:pt x="2187" y="2467"/>
                    <a:pt x="1823" y="5003"/>
                  </a:cubicBezTo>
                  <a:cubicBezTo>
                    <a:pt x="1458" y="7540"/>
                    <a:pt x="729" y="10976"/>
                    <a:pt x="365" y="13103"/>
                  </a:cubicBezTo>
                  <a:cubicBezTo>
                    <a:pt x="0" y="15230"/>
                    <a:pt x="0" y="16049"/>
                    <a:pt x="228" y="16540"/>
                  </a:cubicBezTo>
                  <a:cubicBezTo>
                    <a:pt x="456" y="17030"/>
                    <a:pt x="911" y="17194"/>
                    <a:pt x="2051" y="15967"/>
                  </a:cubicBezTo>
                  <a:cubicBezTo>
                    <a:pt x="3190" y="14740"/>
                    <a:pt x="5013" y="12121"/>
                    <a:pt x="6061" y="10403"/>
                  </a:cubicBezTo>
                  <a:cubicBezTo>
                    <a:pt x="7109" y="8685"/>
                    <a:pt x="7382" y="7867"/>
                    <a:pt x="7610" y="7049"/>
                  </a:cubicBezTo>
                  <a:cubicBezTo>
                    <a:pt x="7838" y="6230"/>
                    <a:pt x="8020" y="5412"/>
                    <a:pt x="7884" y="4840"/>
                  </a:cubicBezTo>
                  <a:cubicBezTo>
                    <a:pt x="7747" y="4267"/>
                    <a:pt x="7291" y="3940"/>
                    <a:pt x="6608" y="3449"/>
                  </a:cubicBezTo>
                  <a:cubicBezTo>
                    <a:pt x="5924" y="2958"/>
                    <a:pt x="5013" y="2303"/>
                    <a:pt x="5013" y="1812"/>
                  </a:cubicBezTo>
                  <a:cubicBezTo>
                    <a:pt x="5013" y="1321"/>
                    <a:pt x="5924" y="994"/>
                    <a:pt x="7109" y="830"/>
                  </a:cubicBezTo>
                  <a:cubicBezTo>
                    <a:pt x="8294" y="667"/>
                    <a:pt x="9752" y="667"/>
                    <a:pt x="10891" y="1403"/>
                  </a:cubicBezTo>
                  <a:cubicBezTo>
                    <a:pt x="12030" y="2140"/>
                    <a:pt x="12851" y="3612"/>
                    <a:pt x="13078" y="6067"/>
                  </a:cubicBezTo>
                  <a:cubicBezTo>
                    <a:pt x="13306" y="8521"/>
                    <a:pt x="12942" y="11958"/>
                    <a:pt x="12349" y="14330"/>
                  </a:cubicBezTo>
                  <a:cubicBezTo>
                    <a:pt x="11757" y="16703"/>
                    <a:pt x="10937" y="18012"/>
                    <a:pt x="10754" y="18258"/>
                  </a:cubicBezTo>
                  <a:cubicBezTo>
                    <a:pt x="10572" y="18503"/>
                    <a:pt x="11028" y="17685"/>
                    <a:pt x="12167" y="15640"/>
                  </a:cubicBezTo>
                  <a:cubicBezTo>
                    <a:pt x="13306" y="13594"/>
                    <a:pt x="15129" y="10321"/>
                    <a:pt x="16314" y="8358"/>
                  </a:cubicBezTo>
                  <a:cubicBezTo>
                    <a:pt x="17499" y="6394"/>
                    <a:pt x="18046" y="5740"/>
                    <a:pt x="18592" y="5412"/>
                  </a:cubicBezTo>
                  <a:cubicBezTo>
                    <a:pt x="19139" y="5085"/>
                    <a:pt x="19686" y="5085"/>
                    <a:pt x="20187" y="5903"/>
                  </a:cubicBezTo>
                  <a:cubicBezTo>
                    <a:pt x="20689" y="6721"/>
                    <a:pt x="21144" y="8358"/>
                    <a:pt x="21372" y="10730"/>
                  </a:cubicBezTo>
                  <a:cubicBezTo>
                    <a:pt x="21600" y="13103"/>
                    <a:pt x="21600" y="16212"/>
                    <a:pt x="21463" y="18094"/>
                  </a:cubicBezTo>
                  <a:cubicBezTo>
                    <a:pt x="21327" y="19976"/>
                    <a:pt x="21053" y="20630"/>
                    <a:pt x="20780" y="212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6" name="Line"/>
            <p:cNvSpPr/>
            <p:nvPr/>
          </p:nvSpPr>
          <p:spPr>
            <a:xfrm>
              <a:off x="6169419" y="337504"/>
              <a:ext cx="34880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7" name="Line"/>
            <p:cNvSpPr/>
            <p:nvPr/>
          </p:nvSpPr>
          <p:spPr>
            <a:xfrm>
              <a:off x="6169419" y="449114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8" name="Line"/>
            <p:cNvSpPr/>
            <p:nvPr/>
          </p:nvSpPr>
          <p:spPr>
            <a:xfrm>
              <a:off x="123139" y="1265207"/>
              <a:ext cx="35777" cy="376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49" h="21471" extrusionOk="0">
                  <a:moveTo>
                    <a:pt x="18191" y="401"/>
                  </a:moveTo>
                  <a:cubicBezTo>
                    <a:pt x="11838" y="136"/>
                    <a:pt x="5485" y="-129"/>
                    <a:pt x="2308" y="70"/>
                  </a:cubicBezTo>
                  <a:cubicBezTo>
                    <a:pt x="-868" y="269"/>
                    <a:pt x="-868" y="931"/>
                    <a:pt x="2944" y="3118"/>
                  </a:cubicBezTo>
                  <a:cubicBezTo>
                    <a:pt x="6756" y="5304"/>
                    <a:pt x="14379" y="9015"/>
                    <a:pt x="17556" y="12327"/>
                  </a:cubicBezTo>
                  <a:cubicBezTo>
                    <a:pt x="20732" y="15640"/>
                    <a:pt x="19461" y="18556"/>
                    <a:pt x="18191" y="214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299" name="Line"/>
            <p:cNvSpPr/>
            <p:nvPr/>
          </p:nvSpPr>
          <p:spPr>
            <a:xfrm>
              <a:off x="0" y="1052254"/>
              <a:ext cx="441314" cy="630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381" extrusionOk="0">
                  <a:moveTo>
                    <a:pt x="5572" y="7221"/>
                  </a:moveTo>
                  <a:cubicBezTo>
                    <a:pt x="3989" y="6591"/>
                    <a:pt x="2406" y="5960"/>
                    <a:pt x="1445" y="5487"/>
                  </a:cubicBezTo>
                  <a:cubicBezTo>
                    <a:pt x="483" y="5014"/>
                    <a:pt x="144" y="4699"/>
                    <a:pt x="31" y="4305"/>
                  </a:cubicBezTo>
                  <a:cubicBezTo>
                    <a:pt x="-82" y="3910"/>
                    <a:pt x="31" y="3437"/>
                    <a:pt x="1784" y="2767"/>
                  </a:cubicBezTo>
                  <a:cubicBezTo>
                    <a:pt x="3537" y="2097"/>
                    <a:pt x="6930" y="1230"/>
                    <a:pt x="10096" y="678"/>
                  </a:cubicBezTo>
                  <a:cubicBezTo>
                    <a:pt x="13263" y="126"/>
                    <a:pt x="16203" y="-110"/>
                    <a:pt x="18238" y="48"/>
                  </a:cubicBezTo>
                  <a:cubicBezTo>
                    <a:pt x="20274" y="205"/>
                    <a:pt x="21405" y="757"/>
                    <a:pt x="21461" y="1821"/>
                  </a:cubicBezTo>
                  <a:cubicBezTo>
                    <a:pt x="21518" y="2886"/>
                    <a:pt x="20500" y="4462"/>
                    <a:pt x="18634" y="6157"/>
                  </a:cubicBezTo>
                  <a:cubicBezTo>
                    <a:pt x="16768" y="7852"/>
                    <a:pt x="14054" y="9665"/>
                    <a:pt x="11170" y="11597"/>
                  </a:cubicBezTo>
                  <a:cubicBezTo>
                    <a:pt x="8287" y="13528"/>
                    <a:pt x="5233" y="15578"/>
                    <a:pt x="3424" y="16997"/>
                  </a:cubicBezTo>
                  <a:cubicBezTo>
                    <a:pt x="1614" y="18416"/>
                    <a:pt x="1049" y="19204"/>
                    <a:pt x="710" y="19795"/>
                  </a:cubicBezTo>
                  <a:cubicBezTo>
                    <a:pt x="370" y="20386"/>
                    <a:pt x="257" y="20781"/>
                    <a:pt x="936" y="21056"/>
                  </a:cubicBezTo>
                  <a:cubicBezTo>
                    <a:pt x="1614" y="21332"/>
                    <a:pt x="3084" y="21490"/>
                    <a:pt x="5912" y="21293"/>
                  </a:cubicBezTo>
                  <a:cubicBezTo>
                    <a:pt x="8739" y="21096"/>
                    <a:pt x="12923" y="20544"/>
                    <a:pt x="15581" y="20229"/>
                  </a:cubicBezTo>
                  <a:cubicBezTo>
                    <a:pt x="18238" y="19913"/>
                    <a:pt x="19369" y="19835"/>
                    <a:pt x="20500" y="197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0" name="Line"/>
            <p:cNvSpPr/>
            <p:nvPr/>
          </p:nvSpPr>
          <p:spPr>
            <a:xfrm>
              <a:off x="775776" y="1408101"/>
              <a:ext cx="221513" cy="498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4" h="21457" extrusionOk="0">
                  <a:moveTo>
                    <a:pt x="14171" y="4357"/>
                  </a:moveTo>
                  <a:cubicBezTo>
                    <a:pt x="13281" y="4057"/>
                    <a:pt x="12390" y="3757"/>
                    <a:pt x="11944" y="3357"/>
                  </a:cubicBezTo>
                  <a:cubicBezTo>
                    <a:pt x="11499" y="2957"/>
                    <a:pt x="11499" y="2457"/>
                    <a:pt x="11054" y="1857"/>
                  </a:cubicBezTo>
                  <a:cubicBezTo>
                    <a:pt x="10608" y="1257"/>
                    <a:pt x="9718" y="557"/>
                    <a:pt x="8716" y="207"/>
                  </a:cubicBezTo>
                  <a:cubicBezTo>
                    <a:pt x="7713" y="-143"/>
                    <a:pt x="6600" y="-143"/>
                    <a:pt x="5041" y="957"/>
                  </a:cubicBezTo>
                  <a:cubicBezTo>
                    <a:pt x="3483" y="2057"/>
                    <a:pt x="1478" y="4257"/>
                    <a:pt x="588" y="5807"/>
                  </a:cubicBezTo>
                  <a:cubicBezTo>
                    <a:pt x="-303" y="7357"/>
                    <a:pt x="-80" y="8257"/>
                    <a:pt x="588" y="8707"/>
                  </a:cubicBezTo>
                  <a:cubicBezTo>
                    <a:pt x="1256" y="9157"/>
                    <a:pt x="2369" y="9157"/>
                    <a:pt x="3928" y="9007"/>
                  </a:cubicBezTo>
                  <a:cubicBezTo>
                    <a:pt x="5487" y="8857"/>
                    <a:pt x="7491" y="8557"/>
                    <a:pt x="9272" y="7607"/>
                  </a:cubicBezTo>
                  <a:cubicBezTo>
                    <a:pt x="11054" y="6657"/>
                    <a:pt x="12612" y="5057"/>
                    <a:pt x="13726" y="4007"/>
                  </a:cubicBezTo>
                  <a:cubicBezTo>
                    <a:pt x="14839" y="2957"/>
                    <a:pt x="15507" y="2457"/>
                    <a:pt x="16287" y="2407"/>
                  </a:cubicBezTo>
                  <a:cubicBezTo>
                    <a:pt x="17066" y="2357"/>
                    <a:pt x="17957" y="2757"/>
                    <a:pt x="18736" y="4107"/>
                  </a:cubicBezTo>
                  <a:cubicBezTo>
                    <a:pt x="19516" y="5457"/>
                    <a:pt x="20184" y="7757"/>
                    <a:pt x="20629" y="10507"/>
                  </a:cubicBezTo>
                  <a:cubicBezTo>
                    <a:pt x="21074" y="13257"/>
                    <a:pt x="21297" y="16457"/>
                    <a:pt x="21186" y="18357"/>
                  </a:cubicBezTo>
                  <a:cubicBezTo>
                    <a:pt x="21074" y="20257"/>
                    <a:pt x="20629" y="20857"/>
                    <a:pt x="20184" y="214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1" name="Line"/>
            <p:cNvSpPr/>
            <p:nvPr/>
          </p:nvSpPr>
          <p:spPr>
            <a:xfrm>
              <a:off x="1141402" y="1361706"/>
              <a:ext cx="180854" cy="250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174" extrusionOk="0">
                  <a:moveTo>
                    <a:pt x="3076" y="8939"/>
                  </a:moveTo>
                  <a:cubicBezTo>
                    <a:pt x="1996" y="7761"/>
                    <a:pt x="916" y="6582"/>
                    <a:pt x="376" y="6582"/>
                  </a:cubicBezTo>
                  <a:cubicBezTo>
                    <a:pt x="-164" y="6582"/>
                    <a:pt x="-164" y="7761"/>
                    <a:pt x="646" y="9921"/>
                  </a:cubicBezTo>
                  <a:cubicBezTo>
                    <a:pt x="1456" y="12081"/>
                    <a:pt x="3076" y="15222"/>
                    <a:pt x="4966" y="17579"/>
                  </a:cubicBezTo>
                  <a:cubicBezTo>
                    <a:pt x="6856" y="19935"/>
                    <a:pt x="9016" y="21506"/>
                    <a:pt x="11851" y="21113"/>
                  </a:cubicBezTo>
                  <a:cubicBezTo>
                    <a:pt x="14686" y="20721"/>
                    <a:pt x="18196" y="18364"/>
                    <a:pt x="19816" y="15124"/>
                  </a:cubicBezTo>
                  <a:cubicBezTo>
                    <a:pt x="21436" y="11884"/>
                    <a:pt x="21166" y="7761"/>
                    <a:pt x="20356" y="4815"/>
                  </a:cubicBezTo>
                  <a:cubicBezTo>
                    <a:pt x="19546" y="1870"/>
                    <a:pt x="18196" y="102"/>
                    <a:pt x="17521" y="4"/>
                  </a:cubicBezTo>
                  <a:cubicBezTo>
                    <a:pt x="16846" y="-94"/>
                    <a:pt x="16846" y="1477"/>
                    <a:pt x="16846" y="30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2" name="Line"/>
            <p:cNvSpPr/>
            <p:nvPr/>
          </p:nvSpPr>
          <p:spPr>
            <a:xfrm>
              <a:off x="1380361" y="1225968"/>
              <a:ext cx="55846" cy="340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1" h="21371" extrusionOk="0">
                  <a:moveTo>
                    <a:pt x="1404" y="14725"/>
                  </a:moveTo>
                  <a:cubicBezTo>
                    <a:pt x="5724" y="14871"/>
                    <a:pt x="10044" y="15017"/>
                    <a:pt x="13500" y="15820"/>
                  </a:cubicBezTo>
                  <a:cubicBezTo>
                    <a:pt x="16956" y="16623"/>
                    <a:pt x="19548" y="18082"/>
                    <a:pt x="20412" y="19250"/>
                  </a:cubicBezTo>
                  <a:cubicBezTo>
                    <a:pt x="21276" y="20417"/>
                    <a:pt x="20412" y="21293"/>
                    <a:pt x="18684" y="21366"/>
                  </a:cubicBezTo>
                  <a:cubicBezTo>
                    <a:pt x="16956" y="21439"/>
                    <a:pt x="14364" y="20709"/>
                    <a:pt x="11340" y="18228"/>
                  </a:cubicBezTo>
                  <a:cubicBezTo>
                    <a:pt x="8316" y="15747"/>
                    <a:pt x="4860" y="11515"/>
                    <a:pt x="2700" y="8523"/>
                  </a:cubicBezTo>
                  <a:cubicBezTo>
                    <a:pt x="540" y="5531"/>
                    <a:pt x="-324" y="3780"/>
                    <a:pt x="108" y="2466"/>
                  </a:cubicBezTo>
                  <a:cubicBezTo>
                    <a:pt x="540" y="1153"/>
                    <a:pt x="2268" y="277"/>
                    <a:pt x="4860" y="58"/>
                  </a:cubicBezTo>
                  <a:cubicBezTo>
                    <a:pt x="7452" y="-161"/>
                    <a:pt x="10908" y="277"/>
                    <a:pt x="14364" y="71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3" name="Line"/>
            <p:cNvSpPr/>
            <p:nvPr/>
          </p:nvSpPr>
          <p:spPr>
            <a:xfrm>
              <a:off x="1558530" y="1318742"/>
              <a:ext cx="424478" cy="246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extrusionOk="0">
                  <a:moveTo>
                    <a:pt x="0" y="8762"/>
                  </a:moveTo>
                  <a:cubicBezTo>
                    <a:pt x="118" y="11819"/>
                    <a:pt x="236" y="14875"/>
                    <a:pt x="472" y="16913"/>
                  </a:cubicBezTo>
                  <a:cubicBezTo>
                    <a:pt x="708" y="18951"/>
                    <a:pt x="1062" y="19970"/>
                    <a:pt x="1357" y="19358"/>
                  </a:cubicBezTo>
                  <a:cubicBezTo>
                    <a:pt x="1652" y="18747"/>
                    <a:pt x="1889" y="16506"/>
                    <a:pt x="2420" y="14264"/>
                  </a:cubicBezTo>
                  <a:cubicBezTo>
                    <a:pt x="2951" y="12023"/>
                    <a:pt x="3777" y="9781"/>
                    <a:pt x="4721" y="8355"/>
                  </a:cubicBezTo>
                  <a:cubicBezTo>
                    <a:pt x="5666" y="6928"/>
                    <a:pt x="6728" y="6317"/>
                    <a:pt x="7495" y="6419"/>
                  </a:cubicBezTo>
                  <a:cubicBezTo>
                    <a:pt x="8262" y="6521"/>
                    <a:pt x="8734" y="7336"/>
                    <a:pt x="9207" y="8558"/>
                  </a:cubicBezTo>
                  <a:cubicBezTo>
                    <a:pt x="9679" y="9781"/>
                    <a:pt x="10151" y="11411"/>
                    <a:pt x="10682" y="12226"/>
                  </a:cubicBezTo>
                  <a:cubicBezTo>
                    <a:pt x="11213" y="13042"/>
                    <a:pt x="11803" y="13042"/>
                    <a:pt x="13161" y="11921"/>
                  </a:cubicBezTo>
                  <a:cubicBezTo>
                    <a:pt x="14518" y="10800"/>
                    <a:pt x="16643" y="8558"/>
                    <a:pt x="18059" y="6725"/>
                  </a:cubicBezTo>
                  <a:cubicBezTo>
                    <a:pt x="19475" y="4891"/>
                    <a:pt x="20184" y="3464"/>
                    <a:pt x="20715" y="2242"/>
                  </a:cubicBezTo>
                  <a:cubicBezTo>
                    <a:pt x="21246" y="1019"/>
                    <a:pt x="21600" y="0"/>
                    <a:pt x="21541" y="0"/>
                  </a:cubicBezTo>
                  <a:cubicBezTo>
                    <a:pt x="21482" y="0"/>
                    <a:pt x="21010" y="1019"/>
                    <a:pt x="19948" y="3770"/>
                  </a:cubicBezTo>
                  <a:cubicBezTo>
                    <a:pt x="18885" y="6521"/>
                    <a:pt x="17233" y="11004"/>
                    <a:pt x="16289" y="13857"/>
                  </a:cubicBezTo>
                  <a:cubicBezTo>
                    <a:pt x="15344" y="16709"/>
                    <a:pt x="15108" y="17932"/>
                    <a:pt x="15934" y="18951"/>
                  </a:cubicBezTo>
                  <a:cubicBezTo>
                    <a:pt x="16761" y="19970"/>
                    <a:pt x="18649" y="20785"/>
                    <a:pt x="2053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4" name="Line"/>
            <p:cNvSpPr/>
            <p:nvPr/>
          </p:nvSpPr>
          <p:spPr>
            <a:xfrm>
              <a:off x="2137507" y="1314091"/>
              <a:ext cx="423279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600" extrusionOk="0">
                  <a:moveTo>
                    <a:pt x="11622" y="0"/>
                  </a:moveTo>
                  <a:cubicBezTo>
                    <a:pt x="9626" y="1029"/>
                    <a:pt x="7630" y="2057"/>
                    <a:pt x="6222" y="3000"/>
                  </a:cubicBezTo>
                  <a:cubicBezTo>
                    <a:pt x="4813" y="3943"/>
                    <a:pt x="3991" y="4800"/>
                    <a:pt x="3404" y="5571"/>
                  </a:cubicBezTo>
                  <a:cubicBezTo>
                    <a:pt x="2817" y="6343"/>
                    <a:pt x="2465" y="7029"/>
                    <a:pt x="2700" y="7543"/>
                  </a:cubicBezTo>
                  <a:cubicBezTo>
                    <a:pt x="2935" y="8057"/>
                    <a:pt x="3757" y="8400"/>
                    <a:pt x="6222" y="9000"/>
                  </a:cubicBezTo>
                  <a:cubicBezTo>
                    <a:pt x="8687" y="9600"/>
                    <a:pt x="12796" y="10457"/>
                    <a:pt x="15554" y="11400"/>
                  </a:cubicBezTo>
                  <a:cubicBezTo>
                    <a:pt x="18313" y="12343"/>
                    <a:pt x="19722" y="13371"/>
                    <a:pt x="20543" y="14314"/>
                  </a:cubicBezTo>
                  <a:cubicBezTo>
                    <a:pt x="21365" y="15257"/>
                    <a:pt x="21600" y="16114"/>
                    <a:pt x="21130" y="16886"/>
                  </a:cubicBezTo>
                  <a:cubicBezTo>
                    <a:pt x="20661" y="17657"/>
                    <a:pt x="19487" y="18343"/>
                    <a:pt x="16670" y="19029"/>
                  </a:cubicBezTo>
                  <a:cubicBezTo>
                    <a:pt x="13852" y="19714"/>
                    <a:pt x="9391" y="20400"/>
                    <a:pt x="6339" y="20829"/>
                  </a:cubicBezTo>
                  <a:cubicBezTo>
                    <a:pt x="3287" y="21257"/>
                    <a:pt x="1643" y="214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5" name="Line"/>
            <p:cNvSpPr/>
            <p:nvPr/>
          </p:nvSpPr>
          <p:spPr>
            <a:xfrm>
              <a:off x="7997033" y="1026851"/>
              <a:ext cx="116262" cy="454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9" extrusionOk="0">
                  <a:moveTo>
                    <a:pt x="20736" y="3696"/>
                  </a:moveTo>
                  <a:cubicBezTo>
                    <a:pt x="21168" y="2925"/>
                    <a:pt x="21600" y="2153"/>
                    <a:pt x="21600" y="1437"/>
                  </a:cubicBezTo>
                  <a:cubicBezTo>
                    <a:pt x="21600" y="720"/>
                    <a:pt x="21168" y="59"/>
                    <a:pt x="20736" y="4"/>
                  </a:cubicBezTo>
                  <a:cubicBezTo>
                    <a:pt x="20304" y="-51"/>
                    <a:pt x="19872" y="500"/>
                    <a:pt x="19656" y="2925"/>
                  </a:cubicBezTo>
                  <a:cubicBezTo>
                    <a:pt x="19440" y="5349"/>
                    <a:pt x="19440" y="9647"/>
                    <a:pt x="17280" y="12953"/>
                  </a:cubicBezTo>
                  <a:cubicBezTo>
                    <a:pt x="15120" y="16259"/>
                    <a:pt x="10800" y="18573"/>
                    <a:pt x="7560" y="19841"/>
                  </a:cubicBezTo>
                  <a:cubicBezTo>
                    <a:pt x="4320" y="21108"/>
                    <a:pt x="2160" y="21329"/>
                    <a:pt x="0" y="215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6" name="Line"/>
            <p:cNvSpPr/>
            <p:nvPr/>
          </p:nvSpPr>
          <p:spPr>
            <a:xfrm>
              <a:off x="7962155" y="999895"/>
              <a:ext cx="1109126" cy="460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5" extrusionOk="0">
                  <a:moveTo>
                    <a:pt x="0" y="19454"/>
                  </a:moveTo>
                  <a:cubicBezTo>
                    <a:pt x="136" y="19886"/>
                    <a:pt x="272" y="20318"/>
                    <a:pt x="475" y="20534"/>
                  </a:cubicBezTo>
                  <a:cubicBezTo>
                    <a:pt x="679" y="20750"/>
                    <a:pt x="951" y="20750"/>
                    <a:pt x="1585" y="19778"/>
                  </a:cubicBezTo>
                  <a:cubicBezTo>
                    <a:pt x="2219" y="18806"/>
                    <a:pt x="3215" y="16862"/>
                    <a:pt x="3894" y="14270"/>
                  </a:cubicBezTo>
                  <a:cubicBezTo>
                    <a:pt x="4574" y="11678"/>
                    <a:pt x="4936" y="8438"/>
                    <a:pt x="5117" y="6116"/>
                  </a:cubicBezTo>
                  <a:cubicBezTo>
                    <a:pt x="5298" y="3794"/>
                    <a:pt x="5298" y="2390"/>
                    <a:pt x="5275" y="1418"/>
                  </a:cubicBezTo>
                  <a:cubicBezTo>
                    <a:pt x="5253" y="446"/>
                    <a:pt x="5208" y="-94"/>
                    <a:pt x="5230" y="14"/>
                  </a:cubicBezTo>
                  <a:cubicBezTo>
                    <a:pt x="5253" y="122"/>
                    <a:pt x="5343" y="878"/>
                    <a:pt x="5457" y="3146"/>
                  </a:cubicBezTo>
                  <a:cubicBezTo>
                    <a:pt x="5570" y="5414"/>
                    <a:pt x="5706" y="9194"/>
                    <a:pt x="5751" y="12164"/>
                  </a:cubicBezTo>
                  <a:cubicBezTo>
                    <a:pt x="5796" y="15134"/>
                    <a:pt x="5751" y="17294"/>
                    <a:pt x="5728" y="18698"/>
                  </a:cubicBezTo>
                  <a:cubicBezTo>
                    <a:pt x="5706" y="20102"/>
                    <a:pt x="5706" y="20750"/>
                    <a:pt x="5774" y="20858"/>
                  </a:cubicBezTo>
                  <a:cubicBezTo>
                    <a:pt x="5842" y="20966"/>
                    <a:pt x="5977" y="20534"/>
                    <a:pt x="6249" y="19454"/>
                  </a:cubicBezTo>
                  <a:cubicBezTo>
                    <a:pt x="6521" y="18374"/>
                    <a:pt x="6928" y="16646"/>
                    <a:pt x="7245" y="15728"/>
                  </a:cubicBezTo>
                  <a:cubicBezTo>
                    <a:pt x="7562" y="14810"/>
                    <a:pt x="7789" y="14702"/>
                    <a:pt x="7992" y="14864"/>
                  </a:cubicBezTo>
                  <a:cubicBezTo>
                    <a:pt x="8196" y="15026"/>
                    <a:pt x="8377" y="15458"/>
                    <a:pt x="8536" y="16052"/>
                  </a:cubicBezTo>
                  <a:cubicBezTo>
                    <a:pt x="8694" y="16646"/>
                    <a:pt x="8830" y="17402"/>
                    <a:pt x="8898" y="18050"/>
                  </a:cubicBezTo>
                  <a:cubicBezTo>
                    <a:pt x="8966" y="18698"/>
                    <a:pt x="8966" y="19238"/>
                    <a:pt x="9102" y="19562"/>
                  </a:cubicBezTo>
                  <a:cubicBezTo>
                    <a:pt x="9238" y="19886"/>
                    <a:pt x="9509" y="19994"/>
                    <a:pt x="10189" y="19400"/>
                  </a:cubicBezTo>
                  <a:cubicBezTo>
                    <a:pt x="10868" y="18806"/>
                    <a:pt x="11955" y="17510"/>
                    <a:pt x="12589" y="16592"/>
                  </a:cubicBezTo>
                  <a:cubicBezTo>
                    <a:pt x="13223" y="15674"/>
                    <a:pt x="13404" y="15134"/>
                    <a:pt x="13585" y="14324"/>
                  </a:cubicBezTo>
                  <a:cubicBezTo>
                    <a:pt x="13766" y="13514"/>
                    <a:pt x="13947" y="12434"/>
                    <a:pt x="13970" y="12272"/>
                  </a:cubicBezTo>
                  <a:cubicBezTo>
                    <a:pt x="13992" y="12110"/>
                    <a:pt x="13857" y="12866"/>
                    <a:pt x="13630" y="14216"/>
                  </a:cubicBezTo>
                  <a:cubicBezTo>
                    <a:pt x="13404" y="15566"/>
                    <a:pt x="13087" y="17510"/>
                    <a:pt x="12974" y="18752"/>
                  </a:cubicBezTo>
                  <a:cubicBezTo>
                    <a:pt x="12860" y="19994"/>
                    <a:pt x="12951" y="20534"/>
                    <a:pt x="13630" y="20912"/>
                  </a:cubicBezTo>
                  <a:cubicBezTo>
                    <a:pt x="14309" y="21290"/>
                    <a:pt x="15577" y="21506"/>
                    <a:pt x="17004" y="21290"/>
                  </a:cubicBezTo>
                  <a:cubicBezTo>
                    <a:pt x="18430" y="21074"/>
                    <a:pt x="20015" y="20426"/>
                    <a:pt x="21600" y="1977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7" name="Line"/>
            <p:cNvSpPr/>
            <p:nvPr/>
          </p:nvSpPr>
          <p:spPr>
            <a:xfrm>
              <a:off x="6553079" y="2004678"/>
              <a:ext cx="13952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8" name="Line"/>
            <p:cNvSpPr/>
            <p:nvPr/>
          </p:nvSpPr>
          <p:spPr>
            <a:xfrm>
              <a:off x="445128" y="1453343"/>
              <a:ext cx="401889" cy="280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0847" extrusionOk="0">
                  <a:moveTo>
                    <a:pt x="4276" y="9869"/>
                  </a:moveTo>
                  <a:cubicBezTo>
                    <a:pt x="3539" y="10215"/>
                    <a:pt x="2803" y="10560"/>
                    <a:pt x="2803" y="10474"/>
                  </a:cubicBezTo>
                  <a:cubicBezTo>
                    <a:pt x="2803" y="10387"/>
                    <a:pt x="3539" y="9869"/>
                    <a:pt x="4644" y="8573"/>
                  </a:cubicBezTo>
                  <a:cubicBezTo>
                    <a:pt x="5748" y="7277"/>
                    <a:pt x="7221" y="5203"/>
                    <a:pt x="8019" y="3735"/>
                  </a:cubicBezTo>
                  <a:cubicBezTo>
                    <a:pt x="8817" y="2266"/>
                    <a:pt x="8939" y="1402"/>
                    <a:pt x="8755" y="711"/>
                  </a:cubicBezTo>
                  <a:cubicBezTo>
                    <a:pt x="8571" y="19"/>
                    <a:pt x="8080" y="-499"/>
                    <a:pt x="6546" y="797"/>
                  </a:cubicBezTo>
                  <a:cubicBezTo>
                    <a:pt x="5012" y="2093"/>
                    <a:pt x="2435" y="5203"/>
                    <a:pt x="1085" y="8314"/>
                  </a:cubicBezTo>
                  <a:cubicBezTo>
                    <a:pt x="-265" y="11424"/>
                    <a:pt x="-388" y="14535"/>
                    <a:pt x="901" y="16781"/>
                  </a:cubicBezTo>
                  <a:cubicBezTo>
                    <a:pt x="2189" y="19027"/>
                    <a:pt x="4889" y="20410"/>
                    <a:pt x="8510" y="20755"/>
                  </a:cubicBezTo>
                  <a:cubicBezTo>
                    <a:pt x="12130" y="21101"/>
                    <a:pt x="16671" y="20410"/>
                    <a:pt x="21212" y="197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09" name="Line"/>
            <p:cNvSpPr/>
            <p:nvPr/>
          </p:nvSpPr>
          <p:spPr>
            <a:xfrm>
              <a:off x="8241180" y="2285114"/>
              <a:ext cx="215480" cy="270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1306" extrusionOk="0">
                  <a:moveTo>
                    <a:pt x="15855" y="3733"/>
                  </a:moveTo>
                  <a:cubicBezTo>
                    <a:pt x="16545" y="2269"/>
                    <a:pt x="17234" y="804"/>
                    <a:pt x="17004" y="255"/>
                  </a:cubicBezTo>
                  <a:cubicBezTo>
                    <a:pt x="16774" y="-294"/>
                    <a:pt x="15626" y="72"/>
                    <a:pt x="13902" y="1079"/>
                  </a:cubicBezTo>
                  <a:cubicBezTo>
                    <a:pt x="12179" y="2086"/>
                    <a:pt x="9881" y="3733"/>
                    <a:pt x="8387" y="4923"/>
                  </a:cubicBezTo>
                  <a:cubicBezTo>
                    <a:pt x="6894" y="6113"/>
                    <a:pt x="6204" y="6845"/>
                    <a:pt x="5745" y="7669"/>
                  </a:cubicBezTo>
                  <a:cubicBezTo>
                    <a:pt x="5285" y="8492"/>
                    <a:pt x="5055" y="9408"/>
                    <a:pt x="7583" y="10689"/>
                  </a:cubicBezTo>
                  <a:cubicBezTo>
                    <a:pt x="10111" y="11970"/>
                    <a:pt x="15396" y="13618"/>
                    <a:pt x="18268" y="14899"/>
                  </a:cubicBezTo>
                  <a:cubicBezTo>
                    <a:pt x="21140" y="16181"/>
                    <a:pt x="21600" y="17096"/>
                    <a:pt x="21140" y="17828"/>
                  </a:cubicBezTo>
                  <a:cubicBezTo>
                    <a:pt x="20681" y="18560"/>
                    <a:pt x="19302" y="19109"/>
                    <a:pt x="15626" y="19659"/>
                  </a:cubicBezTo>
                  <a:cubicBezTo>
                    <a:pt x="11949" y="20208"/>
                    <a:pt x="5974" y="20757"/>
                    <a:pt x="0" y="2130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0" name="Line"/>
            <p:cNvSpPr/>
            <p:nvPr/>
          </p:nvSpPr>
          <p:spPr>
            <a:xfrm>
              <a:off x="8129570" y="2074434"/>
              <a:ext cx="125562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1" name="Line"/>
            <p:cNvSpPr/>
            <p:nvPr/>
          </p:nvSpPr>
          <p:spPr>
            <a:xfrm>
              <a:off x="121551" y="3385852"/>
              <a:ext cx="71669" cy="460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extrusionOk="0">
                  <a:moveTo>
                    <a:pt x="16200" y="0"/>
                  </a:moveTo>
                  <a:cubicBezTo>
                    <a:pt x="18900" y="3818"/>
                    <a:pt x="21600" y="7636"/>
                    <a:pt x="20587" y="11073"/>
                  </a:cubicBezTo>
                  <a:cubicBezTo>
                    <a:pt x="19575" y="14509"/>
                    <a:pt x="14850" y="17564"/>
                    <a:pt x="10800" y="19255"/>
                  </a:cubicBezTo>
                  <a:cubicBezTo>
                    <a:pt x="6750" y="20945"/>
                    <a:pt x="3375" y="212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2" name="Line"/>
            <p:cNvSpPr/>
            <p:nvPr/>
          </p:nvSpPr>
          <p:spPr>
            <a:xfrm>
              <a:off x="163405" y="3275338"/>
              <a:ext cx="193141" cy="305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3" h="21523" extrusionOk="0">
                  <a:moveTo>
                    <a:pt x="0" y="9741"/>
                  </a:moveTo>
                  <a:cubicBezTo>
                    <a:pt x="1005" y="7123"/>
                    <a:pt x="2009" y="4505"/>
                    <a:pt x="2888" y="2705"/>
                  </a:cubicBezTo>
                  <a:cubicBezTo>
                    <a:pt x="3767" y="905"/>
                    <a:pt x="4521" y="-77"/>
                    <a:pt x="7660" y="5"/>
                  </a:cubicBezTo>
                  <a:cubicBezTo>
                    <a:pt x="10800" y="87"/>
                    <a:pt x="16326" y="1232"/>
                    <a:pt x="18963" y="4014"/>
                  </a:cubicBezTo>
                  <a:cubicBezTo>
                    <a:pt x="21600" y="6796"/>
                    <a:pt x="21349" y="11214"/>
                    <a:pt x="19088" y="14405"/>
                  </a:cubicBezTo>
                  <a:cubicBezTo>
                    <a:pt x="16828" y="17596"/>
                    <a:pt x="12558" y="19559"/>
                    <a:pt x="8288" y="215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3" name="Line"/>
            <p:cNvSpPr/>
            <p:nvPr/>
          </p:nvSpPr>
          <p:spPr>
            <a:xfrm>
              <a:off x="426444" y="3315174"/>
              <a:ext cx="183402" cy="279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6" h="21143" extrusionOk="0">
                  <a:moveTo>
                    <a:pt x="21296" y="5338"/>
                  </a:moveTo>
                  <a:cubicBezTo>
                    <a:pt x="20216" y="3231"/>
                    <a:pt x="19136" y="1123"/>
                    <a:pt x="17921" y="333"/>
                  </a:cubicBezTo>
                  <a:cubicBezTo>
                    <a:pt x="16706" y="-457"/>
                    <a:pt x="15356" y="70"/>
                    <a:pt x="12656" y="2880"/>
                  </a:cubicBezTo>
                  <a:cubicBezTo>
                    <a:pt x="9956" y="5689"/>
                    <a:pt x="5906" y="10782"/>
                    <a:pt x="3611" y="13767"/>
                  </a:cubicBezTo>
                  <a:cubicBezTo>
                    <a:pt x="1316" y="16753"/>
                    <a:pt x="776" y="17631"/>
                    <a:pt x="371" y="18597"/>
                  </a:cubicBezTo>
                  <a:cubicBezTo>
                    <a:pt x="-34" y="19562"/>
                    <a:pt x="-304" y="20616"/>
                    <a:pt x="641" y="20704"/>
                  </a:cubicBezTo>
                  <a:cubicBezTo>
                    <a:pt x="1586" y="20792"/>
                    <a:pt x="3746" y="19914"/>
                    <a:pt x="6176" y="18245"/>
                  </a:cubicBezTo>
                  <a:cubicBezTo>
                    <a:pt x="8606" y="16577"/>
                    <a:pt x="11306" y="14119"/>
                    <a:pt x="13061" y="12450"/>
                  </a:cubicBezTo>
                  <a:cubicBezTo>
                    <a:pt x="14816" y="10782"/>
                    <a:pt x="15626" y="9904"/>
                    <a:pt x="16571" y="9816"/>
                  </a:cubicBezTo>
                  <a:cubicBezTo>
                    <a:pt x="17516" y="9728"/>
                    <a:pt x="18596" y="10431"/>
                    <a:pt x="18731" y="11484"/>
                  </a:cubicBezTo>
                  <a:cubicBezTo>
                    <a:pt x="18866" y="12538"/>
                    <a:pt x="18056" y="13943"/>
                    <a:pt x="17651" y="15611"/>
                  </a:cubicBezTo>
                  <a:cubicBezTo>
                    <a:pt x="17246" y="17280"/>
                    <a:pt x="17246" y="19211"/>
                    <a:pt x="17246" y="211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4" name="Line"/>
            <p:cNvSpPr/>
            <p:nvPr/>
          </p:nvSpPr>
          <p:spPr>
            <a:xfrm>
              <a:off x="721455" y="3317349"/>
              <a:ext cx="195793" cy="3126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8" h="21356" extrusionOk="0">
                  <a:moveTo>
                    <a:pt x="6627" y="4680"/>
                  </a:moveTo>
                  <a:cubicBezTo>
                    <a:pt x="7609" y="4044"/>
                    <a:pt x="8591" y="3409"/>
                    <a:pt x="9450" y="2535"/>
                  </a:cubicBezTo>
                  <a:cubicBezTo>
                    <a:pt x="10309" y="1662"/>
                    <a:pt x="11045" y="550"/>
                    <a:pt x="10800" y="153"/>
                  </a:cubicBezTo>
                  <a:cubicBezTo>
                    <a:pt x="10554" y="-244"/>
                    <a:pt x="9327" y="74"/>
                    <a:pt x="7241" y="1821"/>
                  </a:cubicBezTo>
                  <a:cubicBezTo>
                    <a:pt x="5154" y="3568"/>
                    <a:pt x="2209" y="6744"/>
                    <a:pt x="859" y="8809"/>
                  </a:cubicBezTo>
                  <a:cubicBezTo>
                    <a:pt x="-491" y="10874"/>
                    <a:pt x="-246" y="11827"/>
                    <a:pt x="2700" y="12462"/>
                  </a:cubicBezTo>
                  <a:cubicBezTo>
                    <a:pt x="5645" y="13097"/>
                    <a:pt x="11291" y="13415"/>
                    <a:pt x="14727" y="13574"/>
                  </a:cubicBezTo>
                  <a:cubicBezTo>
                    <a:pt x="18164" y="13732"/>
                    <a:pt x="19391" y="13732"/>
                    <a:pt x="20127" y="14130"/>
                  </a:cubicBezTo>
                  <a:cubicBezTo>
                    <a:pt x="20864" y="14527"/>
                    <a:pt x="21109" y="15321"/>
                    <a:pt x="19145" y="16512"/>
                  </a:cubicBezTo>
                  <a:cubicBezTo>
                    <a:pt x="17182" y="17703"/>
                    <a:pt x="13009" y="19291"/>
                    <a:pt x="9450" y="20165"/>
                  </a:cubicBezTo>
                  <a:cubicBezTo>
                    <a:pt x="5891" y="21038"/>
                    <a:pt x="2945" y="21197"/>
                    <a:pt x="0" y="21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5" name="Line"/>
            <p:cNvSpPr/>
            <p:nvPr/>
          </p:nvSpPr>
          <p:spPr>
            <a:xfrm>
              <a:off x="965602" y="3172997"/>
              <a:ext cx="92027" cy="443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548" extrusionOk="0">
                  <a:moveTo>
                    <a:pt x="0" y="2888"/>
                  </a:moveTo>
                  <a:cubicBezTo>
                    <a:pt x="3240" y="2210"/>
                    <a:pt x="6480" y="1531"/>
                    <a:pt x="9450" y="966"/>
                  </a:cubicBezTo>
                  <a:cubicBezTo>
                    <a:pt x="12420" y="400"/>
                    <a:pt x="15120" y="-52"/>
                    <a:pt x="17280" y="5"/>
                  </a:cubicBezTo>
                  <a:cubicBezTo>
                    <a:pt x="19440" y="61"/>
                    <a:pt x="21060" y="627"/>
                    <a:pt x="21330" y="3058"/>
                  </a:cubicBezTo>
                  <a:cubicBezTo>
                    <a:pt x="21600" y="5489"/>
                    <a:pt x="20520" y="9787"/>
                    <a:pt x="19440" y="13179"/>
                  </a:cubicBezTo>
                  <a:cubicBezTo>
                    <a:pt x="18360" y="16572"/>
                    <a:pt x="17280" y="19060"/>
                    <a:pt x="16200" y="21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6" name="Line"/>
            <p:cNvSpPr/>
            <p:nvPr/>
          </p:nvSpPr>
          <p:spPr>
            <a:xfrm>
              <a:off x="874919" y="3455609"/>
              <a:ext cx="306928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91" y="14400"/>
                    <a:pt x="8182" y="7200"/>
                    <a:pt x="11782" y="3600"/>
                  </a:cubicBezTo>
                  <a:cubicBezTo>
                    <a:pt x="15382" y="0"/>
                    <a:pt x="18491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7" name="Line"/>
            <p:cNvSpPr/>
            <p:nvPr/>
          </p:nvSpPr>
          <p:spPr>
            <a:xfrm>
              <a:off x="1174870" y="3532341"/>
              <a:ext cx="62782" cy="265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00" y="3221"/>
                    <a:pt x="13600" y="6442"/>
                    <a:pt x="10000" y="10042"/>
                  </a:cubicBezTo>
                  <a:cubicBezTo>
                    <a:pt x="6400" y="13642"/>
                    <a:pt x="3200" y="1762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8" name="Line"/>
            <p:cNvSpPr/>
            <p:nvPr/>
          </p:nvSpPr>
          <p:spPr>
            <a:xfrm>
              <a:off x="1670915" y="3441658"/>
              <a:ext cx="30959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974" h="21600" extrusionOk="0">
                  <a:moveTo>
                    <a:pt x="3600" y="0"/>
                  </a:moveTo>
                  <a:cubicBezTo>
                    <a:pt x="900" y="1543"/>
                    <a:pt x="-1800" y="3086"/>
                    <a:pt x="1575" y="5721"/>
                  </a:cubicBezTo>
                  <a:cubicBezTo>
                    <a:pt x="4950" y="8357"/>
                    <a:pt x="14400" y="12086"/>
                    <a:pt x="17100" y="14914"/>
                  </a:cubicBezTo>
                  <a:cubicBezTo>
                    <a:pt x="19800" y="17743"/>
                    <a:pt x="15750" y="19671"/>
                    <a:pt x="117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19" name="Line"/>
            <p:cNvSpPr/>
            <p:nvPr/>
          </p:nvSpPr>
          <p:spPr>
            <a:xfrm>
              <a:off x="1642237" y="3311197"/>
              <a:ext cx="216363" cy="2350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411" extrusionOk="0">
                  <a:moveTo>
                    <a:pt x="0" y="3623"/>
                  </a:moveTo>
                  <a:cubicBezTo>
                    <a:pt x="4596" y="1929"/>
                    <a:pt x="9192" y="235"/>
                    <a:pt x="13328" y="23"/>
                  </a:cubicBezTo>
                  <a:cubicBezTo>
                    <a:pt x="17464" y="-189"/>
                    <a:pt x="21140" y="1082"/>
                    <a:pt x="21370" y="3940"/>
                  </a:cubicBezTo>
                  <a:cubicBezTo>
                    <a:pt x="21600" y="6799"/>
                    <a:pt x="18383" y="11246"/>
                    <a:pt x="14936" y="14423"/>
                  </a:cubicBezTo>
                  <a:cubicBezTo>
                    <a:pt x="11489" y="17599"/>
                    <a:pt x="7813" y="19505"/>
                    <a:pt x="4136" y="214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0" name="Line"/>
            <p:cNvSpPr/>
            <p:nvPr/>
          </p:nvSpPr>
          <p:spPr>
            <a:xfrm>
              <a:off x="1966328" y="3304019"/>
              <a:ext cx="457181" cy="296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386" extrusionOk="0">
                  <a:moveTo>
                    <a:pt x="2480" y="4888"/>
                  </a:moveTo>
                  <a:cubicBezTo>
                    <a:pt x="1712" y="9577"/>
                    <a:pt x="945" y="14265"/>
                    <a:pt x="506" y="17195"/>
                  </a:cubicBezTo>
                  <a:cubicBezTo>
                    <a:pt x="68" y="20125"/>
                    <a:pt x="-42" y="21298"/>
                    <a:pt x="13" y="21381"/>
                  </a:cubicBezTo>
                  <a:cubicBezTo>
                    <a:pt x="68" y="21465"/>
                    <a:pt x="287" y="20460"/>
                    <a:pt x="835" y="17865"/>
                  </a:cubicBezTo>
                  <a:cubicBezTo>
                    <a:pt x="1383" y="15270"/>
                    <a:pt x="2261" y="11084"/>
                    <a:pt x="3193" y="8153"/>
                  </a:cubicBezTo>
                  <a:cubicBezTo>
                    <a:pt x="4125" y="5223"/>
                    <a:pt x="5111" y="3549"/>
                    <a:pt x="5879" y="2879"/>
                  </a:cubicBezTo>
                  <a:cubicBezTo>
                    <a:pt x="6646" y="2209"/>
                    <a:pt x="7195" y="2544"/>
                    <a:pt x="7469" y="3130"/>
                  </a:cubicBezTo>
                  <a:cubicBezTo>
                    <a:pt x="7743" y="3716"/>
                    <a:pt x="7743" y="4553"/>
                    <a:pt x="8181" y="5139"/>
                  </a:cubicBezTo>
                  <a:cubicBezTo>
                    <a:pt x="8620" y="5725"/>
                    <a:pt x="9497" y="6060"/>
                    <a:pt x="10155" y="6646"/>
                  </a:cubicBezTo>
                  <a:cubicBezTo>
                    <a:pt x="10813" y="7232"/>
                    <a:pt x="11251" y="8070"/>
                    <a:pt x="12074" y="8572"/>
                  </a:cubicBezTo>
                  <a:cubicBezTo>
                    <a:pt x="12896" y="9074"/>
                    <a:pt x="14102" y="9242"/>
                    <a:pt x="15473" y="8321"/>
                  </a:cubicBezTo>
                  <a:cubicBezTo>
                    <a:pt x="16843" y="7400"/>
                    <a:pt x="18378" y="5391"/>
                    <a:pt x="19146" y="3967"/>
                  </a:cubicBezTo>
                  <a:cubicBezTo>
                    <a:pt x="19913" y="2544"/>
                    <a:pt x="19913" y="1707"/>
                    <a:pt x="19639" y="1037"/>
                  </a:cubicBezTo>
                  <a:cubicBezTo>
                    <a:pt x="19365" y="367"/>
                    <a:pt x="18817" y="-135"/>
                    <a:pt x="17775" y="32"/>
                  </a:cubicBezTo>
                  <a:cubicBezTo>
                    <a:pt x="16734" y="200"/>
                    <a:pt x="15199" y="1037"/>
                    <a:pt x="14157" y="3381"/>
                  </a:cubicBezTo>
                  <a:cubicBezTo>
                    <a:pt x="13115" y="5725"/>
                    <a:pt x="12567" y="9577"/>
                    <a:pt x="12841" y="12339"/>
                  </a:cubicBezTo>
                  <a:cubicBezTo>
                    <a:pt x="13115" y="15102"/>
                    <a:pt x="14212" y="16777"/>
                    <a:pt x="15802" y="17195"/>
                  </a:cubicBezTo>
                  <a:cubicBezTo>
                    <a:pt x="17391" y="17614"/>
                    <a:pt x="19475" y="16777"/>
                    <a:pt x="21558" y="159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1" name="Line"/>
            <p:cNvSpPr/>
            <p:nvPr/>
          </p:nvSpPr>
          <p:spPr>
            <a:xfrm>
              <a:off x="2437459" y="3311937"/>
              <a:ext cx="275632" cy="241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149" extrusionOk="0">
                  <a:moveTo>
                    <a:pt x="11435" y="364"/>
                  </a:moveTo>
                  <a:cubicBezTo>
                    <a:pt x="10528" y="-43"/>
                    <a:pt x="9620" y="-451"/>
                    <a:pt x="7987" y="1179"/>
                  </a:cubicBezTo>
                  <a:cubicBezTo>
                    <a:pt x="6353" y="2809"/>
                    <a:pt x="3993" y="6477"/>
                    <a:pt x="3086" y="9228"/>
                  </a:cubicBezTo>
                  <a:cubicBezTo>
                    <a:pt x="2178" y="11979"/>
                    <a:pt x="2723" y="13813"/>
                    <a:pt x="5264" y="14323"/>
                  </a:cubicBezTo>
                  <a:cubicBezTo>
                    <a:pt x="7805" y="14832"/>
                    <a:pt x="12343" y="14017"/>
                    <a:pt x="15066" y="13609"/>
                  </a:cubicBezTo>
                  <a:cubicBezTo>
                    <a:pt x="17788" y="13202"/>
                    <a:pt x="18696" y="13202"/>
                    <a:pt x="19603" y="13304"/>
                  </a:cubicBezTo>
                  <a:cubicBezTo>
                    <a:pt x="20511" y="13406"/>
                    <a:pt x="21418" y="13609"/>
                    <a:pt x="21509" y="14119"/>
                  </a:cubicBezTo>
                  <a:cubicBezTo>
                    <a:pt x="21600" y="14628"/>
                    <a:pt x="20874" y="15443"/>
                    <a:pt x="17697" y="16666"/>
                  </a:cubicBezTo>
                  <a:cubicBezTo>
                    <a:pt x="14521" y="17889"/>
                    <a:pt x="8894" y="19519"/>
                    <a:pt x="5536" y="20334"/>
                  </a:cubicBezTo>
                  <a:cubicBezTo>
                    <a:pt x="2178" y="21149"/>
                    <a:pt x="1089" y="21149"/>
                    <a:pt x="0" y="211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2" name="Line"/>
            <p:cNvSpPr/>
            <p:nvPr/>
          </p:nvSpPr>
          <p:spPr>
            <a:xfrm>
              <a:off x="2693138" y="3304214"/>
              <a:ext cx="588373" cy="2238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003" extrusionOk="0">
                  <a:moveTo>
                    <a:pt x="1109" y="7661"/>
                  </a:moveTo>
                  <a:cubicBezTo>
                    <a:pt x="683" y="8315"/>
                    <a:pt x="258" y="8970"/>
                    <a:pt x="88" y="9842"/>
                  </a:cubicBezTo>
                  <a:cubicBezTo>
                    <a:pt x="-82" y="10715"/>
                    <a:pt x="3" y="11806"/>
                    <a:pt x="258" y="12461"/>
                  </a:cubicBezTo>
                  <a:cubicBezTo>
                    <a:pt x="513" y="13115"/>
                    <a:pt x="938" y="13333"/>
                    <a:pt x="2087" y="12024"/>
                  </a:cubicBezTo>
                  <a:cubicBezTo>
                    <a:pt x="3235" y="10715"/>
                    <a:pt x="5105" y="7879"/>
                    <a:pt x="6168" y="6024"/>
                  </a:cubicBezTo>
                  <a:cubicBezTo>
                    <a:pt x="7231" y="4170"/>
                    <a:pt x="7486" y="3297"/>
                    <a:pt x="7614" y="2206"/>
                  </a:cubicBezTo>
                  <a:cubicBezTo>
                    <a:pt x="7742" y="1115"/>
                    <a:pt x="7742" y="-194"/>
                    <a:pt x="6976" y="24"/>
                  </a:cubicBezTo>
                  <a:cubicBezTo>
                    <a:pt x="6211" y="242"/>
                    <a:pt x="4680" y="1988"/>
                    <a:pt x="3660" y="4715"/>
                  </a:cubicBezTo>
                  <a:cubicBezTo>
                    <a:pt x="2639" y="7442"/>
                    <a:pt x="2129" y="11151"/>
                    <a:pt x="2172" y="14315"/>
                  </a:cubicBezTo>
                  <a:cubicBezTo>
                    <a:pt x="2214" y="17479"/>
                    <a:pt x="2809" y="20097"/>
                    <a:pt x="4255" y="20751"/>
                  </a:cubicBezTo>
                  <a:cubicBezTo>
                    <a:pt x="5701" y="21406"/>
                    <a:pt x="7997" y="20097"/>
                    <a:pt x="9655" y="17588"/>
                  </a:cubicBezTo>
                  <a:cubicBezTo>
                    <a:pt x="11313" y="15079"/>
                    <a:pt x="12334" y="11370"/>
                    <a:pt x="12887" y="8751"/>
                  </a:cubicBezTo>
                  <a:cubicBezTo>
                    <a:pt x="13439" y="6133"/>
                    <a:pt x="13524" y="4606"/>
                    <a:pt x="13567" y="4715"/>
                  </a:cubicBezTo>
                  <a:cubicBezTo>
                    <a:pt x="13609" y="4824"/>
                    <a:pt x="13609" y="6570"/>
                    <a:pt x="13397" y="8861"/>
                  </a:cubicBezTo>
                  <a:cubicBezTo>
                    <a:pt x="13184" y="11151"/>
                    <a:pt x="12759" y="13988"/>
                    <a:pt x="12546" y="16061"/>
                  </a:cubicBezTo>
                  <a:cubicBezTo>
                    <a:pt x="12334" y="18133"/>
                    <a:pt x="12334" y="19442"/>
                    <a:pt x="12589" y="20097"/>
                  </a:cubicBezTo>
                  <a:cubicBezTo>
                    <a:pt x="12844" y="20751"/>
                    <a:pt x="13354" y="20751"/>
                    <a:pt x="14247" y="19224"/>
                  </a:cubicBezTo>
                  <a:cubicBezTo>
                    <a:pt x="15140" y="17697"/>
                    <a:pt x="16416" y="14642"/>
                    <a:pt x="17394" y="12351"/>
                  </a:cubicBezTo>
                  <a:cubicBezTo>
                    <a:pt x="18372" y="10061"/>
                    <a:pt x="19052" y="8533"/>
                    <a:pt x="19392" y="8751"/>
                  </a:cubicBezTo>
                  <a:cubicBezTo>
                    <a:pt x="19732" y="8970"/>
                    <a:pt x="19732" y="10933"/>
                    <a:pt x="19647" y="12788"/>
                  </a:cubicBezTo>
                  <a:cubicBezTo>
                    <a:pt x="19562" y="14642"/>
                    <a:pt x="19392" y="16388"/>
                    <a:pt x="19307" y="17806"/>
                  </a:cubicBezTo>
                  <a:cubicBezTo>
                    <a:pt x="19222" y="19224"/>
                    <a:pt x="19222" y="20315"/>
                    <a:pt x="19605" y="20751"/>
                  </a:cubicBezTo>
                  <a:cubicBezTo>
                    <a:pt x="19987" y="21188"/>
                    <a:pt x="20753" y="20970"/>
                    <a:pt x="21518" y="207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3" name="Line"/>
            <p:cNvSpPr/>
            <p:nvPr/>
          </p:nvSpPr>
          <p:spPr>
            <a:xfrm>
              <a:off x="3386144" y="3106828"/>
              <a:ext cx="30588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18514" y="0"/>
                  </a:moveTo>
                  <a:cubicBezTo>
                    <a:pt x="20057" y="2280"/>
                    <a:pt x="21600" y="4560"/>
                    <a:pt x="18514" y="8160"/>
                  </a:cubicBezTo>
                  <a:cubicBezTo>
                    <a:pt x="15429" y="11760"/>
                    <a:pt x="7714" y="166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4" name="Line"/>
            <p:cNvSpPr/>
            <p:nvPr/>
          </p:nvSpPr>
          <p:spPr>
            <a:xfrm>
              <a:off x="3281510" y="3406779"/>
              <a:ext cx="26507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116" y="16364"/>
                    <a:pt x="10232" y="11127"/>
                    <a:pt x="13832" y="7527"/>
                  </a:cubicBezTo>
                  <a:cubicBezTo>
                    <a:pt x="17432" y="3927"/>
                    <a:pt x="19516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5" name="Line"/>
            <p:cNvSpPr/>
            <p:nvPr/>
          </p:nvSpPr>
          <p:spPr>
            <a:xfrm>
              <a:off x="3546583" y="3476536"/>
              <a:ext cx="90685" cy="230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385" y="2400"/>
                    <a:pt x="17169" y="4800"/>
                    <a:pt x="13569" y="8400"/>
                  </a:cubicBezTo>
                  <a:cubicBezTo>
                    <a:pt x="9969" y="12000"/>
                    <a:pt x="4985" y="16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6" name="Line"/>
            <p:cNvSpPr/>
            <p:nvPr/>
          </p:nvSpPr>
          <p:spPr>
            <a:xfrm>
              <a:off x="3967194" y="3182336"/>
              <a:ext cx="224735" cy="343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247" extrusionOk="0">
                  <a:moveTo>
                    <a:pt x="18318" y="3532"/>
                  </a:moveTo>
                  <a:cubicBezTo>
                    <a:pt x="18759" y="2668"/>
                    <a:pt x="19200" y="1804"/>
                    <a:pt x="19861" y="1084"/>
                  </a:cubicBezTo>
                  <a:cubicBezTo>
                    <a:pt x="20522" y="364"/>
                    <a:pt x="21404" y="-212"/>
                    <a:pt x="21294" y="76"/>
                  </a:cubicBezTo>
                  <a:cubicBezTo>
                    <a:pt x="21184" y="364"/>
                    <a:pt x="20082" y="1516"/>
                    <a:pt x="16996" y="2956"/>
                  </a:cubicBezTo>
                  <a:cubicBezTo>
                    <a:pt x="13910" y="4396"/>
                    <a:pt x="8841" y="6124"/>
                    <a:pt x="5424" y="7132"/>
                  </a:cubicBezTo>
                  <a:cubicBezTo>
                    <a:pt x="2008" y="8140"/>
                    <a:pt x="245" y="8428"/>
                    <a:pt x="24" y="8356"/>
                  </a:cubicBezTo>
                  <a:cubicBezTo>
                    <a:pt x="-196" y="8284"/>
                    <a:pt x="1126" y="7852"/>
                    <a:pt x="3110" y="7276"/>
                  </a:cubicBezTo>
                  <a:cubicBezTo>
                    <a:pt x="5094" y="6700"/>
                    <a:pt x="7739" y="5980"/>
                    <a:pt x="9722" y="5548"/>
                  </a:cubicBezTo>
                  <a:cubicBezTo>
                    <a:pt x="11706" y="5116"/>
                    <a:pt x="13028" y="4972"/>
                    <a:pt x="13690" y="5260"/>
                  </a:cubicBezTo>
                  <a:cubicBezTo>
                    <a:pt x="14351" y="5548"/>
                    <a:pt x="14351" y="6268"/>
                    <a:pt x="14571" y="8356"/>
                  </a:cubicBezTo>
                  <a:cubicBezTo>
                    <a:pt x="14792" y="10444"/>
                    <a:pt x="15233" y="13900"/>
                    <a:pt x="15453" y="15988"/>
                  </a:cubicBezTo>
                  <a:cubicBezTo>
                    <a:pt x="15673" y="18076"/>
                    <a:pt x="15673" y="18796"/>
                    <a:pt x="15673" y="19516"/>
                  </a:cubicBezTo>
                  <a:cubicBezTo>
                    <a:pt x="15673" y="20236"/>
                    <a:pt x="15673" y="20956"/>
                    <a:pt x="16335" y="21172"/>
                  </a:cubicBezTo>
                  <a:cubicBezTo>
                    <a:pt x="16996" y="21388"/>
                    <a:pt x="18318" y="21100"/>
                    <a:pt x="19641" y="208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7" name="Line"/>
            <p:cNvSpPr/>
            <p:nvPr/>
          </p:nvSpPr>
          <p:spPr>
            <a:xfrm>
              <a:off x="4530147" y="2966073"/>
              <a:ext cx="279026" cy="454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9" extrusionOk="0">
                  <a:moveTo>
                    <a:pt x="21600" y="6010"/>
                  </a:moveTo>
                  <a:cubicBezTo>
                    <a:pt x="20700" y="4357"/>
                    <a:pt x="19800" y="2704"/>
                    <a:pt x="17910" y="1602"/>
                  </a:cubicBezTo>
                  <a:cubicBezTo>
                    <a:pt x="16020" y="500"/>
                    <a:pt x="13140" y="-51"/>
                    <a:pt x="10800" y="4"/>
                  </a:cubicBezTo>
                  <a:cubicBezTo>
                    <a:pt x="8460" y="59"/>
                    <a:pt x="6660" y="720"/>
                    <a:pt x="5310" y="2980"/>
                  </a:cubicBezTo>
                  <a:cubicBezTo>
                    <a:pt x="3960" y="5239"/>
                    <a:pt x="3060" y="9096"/>
                    <a:pt x="2610" y="12237"/>
                  </a:cubicBezTo>
                  <a:cubicBezTo>
                    <a:pt x="2160" y="15378"/>
                    <a:pt x="2160" y="17802"/>
                    <a:pt x="1800" y="19235"/>
                  </a:cubicBezTo>
                  <a:cubicBezTo>
                    <a:pt x="1440" y="20667"/>
                    <a:pt x="720" y="21108"/>
                    <a:pt x="0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8" name="Line"/>
            <p:cNvSpPr/>
            <p:nvPr/>
          </p:nvSpPr>
          <p:spPr>
            <a:xfrm>
              <a:off x="4488293" y="3183559"/>
              <a:ext cx="506662" cy="248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404" extrusionOk="0">
                  <a:moveTo>
                    <a:pt x="0" y="14400"/>
                  </a:moveTo>
                  <a:cubicBezTo>
                    <a:pt x="1973" y="13800"/>
                    <a:pt x="3945" y="13200"/>
                    <a:pt x="5474" y="12800"/>
                  </a:cubicBezTo>
                  <a:cubicBezTo>
                    <a:pt x="7003" y="12400"/>
                    <a:pt x="8088" y="12200"/>
                    <a:pt x="8975" y="12000"/>
                  </a:cubicBezTo>
                  <a:cubicBezTo>
                    <a:pt x="9863" y="11800"/>
                    <a:pt x="10553" y="11600"/>
                    <a:pt x="10899" y="12000"/>
                  </a:cubicBezTo>
                  <a:cubicBezTo>
                    <a:pt x="11244" y="12400"/>
                    <a:pt x="11244" y="13400"/>
                    <a:pt x="11096" y="14600"/>
                  </a:cubicBezTo>
                  <a:cubicBezTo>
                    <a:pt x="10948" y="15800"/>
                    <a:pt x="10652" y="17200"/>
                    <a:pt x="10504" y="18400"/>
                  </a:cubicBezTo>
                  <a:cubicBezTo>
                    <a:pt x="10356" y="19600"/>
                    <a:pt x="10356" y="20600"/>
                    <a:pt x="10652" y="21100"/>
                  </a:cubicBezTo>
                  <a:cubicBezTo>
                    <a:pt x="10948" y="21600"/>
                    <a:pt x="11540" y="21600"/>
                    <a:pt x="13167" y="20200"/>
                  </a:cubicBezTo>
                  <a:cubicBezTo>
                    <a:pt x="14795" y="18800"/>
                    <a:pt x="17458" y="16000"/>
                    <a:pt x="19085" y="12900"/>
                  </a:cubicBezTo>
                  <a:cubicBezTo>
                    <a:pt x="20712" y="9800"/>
                    <a:pt x="21304" y="6400"/>
                    <a:pt x="21452" y="4200"/>
                  </a:cubicBezTo>
                  <a:cubicBezTo>
                    <a:pt x="21600" y="2000"/>
                    <a:pt x="21304" y="1000"/>
                    <a:pt x="2100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29" name="Line"/>
            <p:cNvSpPr/>
            <p:nvPr/>
          </p:nvSpPr>
          <p:spPr>
            <a:xfrm>
              <a:off x="5053319" y="3078925"/>
              <a:ext cx="62782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600"/>
                    <a:pt x="12000" y="7200"/>
                    <a:pt x="8800" y="10479"/>
                  </a:cubicBezTo>
                  <a:cubicBezTo>
                    <a:pt x="5600" y="13757"/>
                    <a:pt x="4000" y="16714"/>
                    <a:pt x="3200" y="18514"/>
                  </a:cubicBezTo>
                  <a:cubicBezTo>
                    <a:pt x="2400" y="20314"/>
                    <a:pt x="2400" y="20957"/>
                    <a:pt x="2000" y="21279"/>
                  </a:cubicBezTo>
                  <a:cubicBezTo>
                    <a:pt x="1600" y="21600"/>
                    <a:pt x="800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0" name="Line"/>
            <p:cNvSpPr/>
            <p:nvPr/>
          </p:nvSpPr>
          <p:spPr>
            <a:xfrm>
              <a:off x="4997514" y="3142578"/>
              <a:ext cx="472530" cy="289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343" extrusionOk="0">
                  <a:moveTo>
                    <a:pt x="0" y="16907"/>
                  </a:moveTo>
                  <a:cubicBezTo>
                    <a:pt x="0" y="15879"/>
                    <a:pt x="0" y="14850"/>
                    <a:pt x="1006" y="13822"/>
                  </a:cubicBezTo>
                  <a:cubicBezTo>
                    <a:pt x="2012" y="12793"/>
                    <a:pt x="4024" y="11765"/>
                    <a:pt x="5612" y="10822"/>
                  </a:cubicBezTo>
                  <a:cubicBezTo>
                    <a:pt x="7200" y="9879"/>
                    <a:pt x="8365" y="9022"/>
                    <a:pt x="9212" y="8679"/>
                  </a:cubicBezTo>
                  <a:cubicBezTo>
                    <a:pt x="10059" y="8336"/>
                    <a:pt x="10588" y="8507"/>
                    <a:pt x="10906" y="9707"/>
                  </a:cubicBezTo>
                  <a:cubicBezTo>
                    <a:pt x="11224" y="10907"/>
                    <a:pt x="11329" y="13136"/>
                    <a:pt x="11382" y="14765"/>
                  </a:cubicBezTo>
                  <a:cubicBezTo>
                    <a:pt x="11435" y="16393"/>
                    <a:pt x="11435" y="17422"/>
                    <a:pt x="11382" y="18450"/>
                  </a:cubicBezTo>
                  <a:cubicBezTo>
                    <a:pt x="11329" y="19479"/>
                    <a:pt x="11224" y="20507"/>
                    <a:pt x="11435" y="21022"/>
                  </a:cubicBezTo>
                  <a:cubicBezTo>
                    <a:pt x="11647" y="21536"/>
                    <a:pt x="12176" y="21536"/>
                    <a:pt x="13500" y="20250"/>
                  </a:cubicBezTo>
                  <a:cubicBezTo>
                    <a:pt x="14824" y="18965"/>
                    <a:pt x="16941" y="16393"/>
                    <a:pt x="18424" y="13222"/>
                  </a:cubicBezTo>
                  <a:cubicBezTo>
                    <a:pt x="19906" y="10050"/>
                    <a:pt x="20753" y="6279"/>
                    <a:pt x="21176" y="3965"/>
                  </a:cubicBezTo>
                  <a:cubicBezTo>
                    <a:pt x="21600" y="1650"/>
                    <a:pt x="21600" y="793"/>
                    <a:pt x="21335" y="365"/>
                  </a:cubicBezTo>
                  <a:cubicBezTo>
                    <a:pt x="21071" y="-64"/>
                    <a:pt x="20541" y="-64"/>
                    <a:pt x="20171" y="107"/>
                  </a:cubicBezTo>
                  <a:cubicBezTo>
                    <a:pt x="19800" y="279"/>
                    <a:pt x="19588" y="622"/>
                    <a:pt x="19376" y="96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1" name="Line"/>
            <p:cNvSpPr/>
            <p:nvPr/>
          </p:nvSpPr>
          <p:spPr>
            <a:xfrm>
              <a:off x="5513710" y="3172759"/>
              <a:ext cx="641759" cy="240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6" extrusionOk="0">
                  <a:moveTo>
                    <a:pt x="0" y="5782"/>
                  </a:moveTo>
                  <a:cubicBezTo>
                    <a:pt x="470" y="7397"/>
                    <a:pt x="939" y="9012"/>
                    <a:pt x="1057" y="11031"/>
                  </a:cubicBezTo>
                  <a:cubicBezTo>
                    <a:pt x="1174" y="13049"/>
                    <a:pt x="939" y="15472"/>
                    <a:pt x="704" y="17390"/>
                  </a:cubicBezTo>
                  <a:cubicBezTo>
                    <a:pt x="470" y="19307"/>
                    <a:pt x="235" y="20720"/>
                    <a:pt x="274" y="20720"/>
                  </a:cubicBezTo>
                  <a:cubicBezTo>
                    <a:pt x="313" y="20720"/>
                    <a:pt x="626" y="19307"/>
                    <a:pt x="1213" y="17390"/>
                  </a:cubicBezTo>
                  <a:cubicBezTo>
                    <a:pt x="1800" y="15472"/>
                    <a:pt x="2661" y="13049"/>
                    <a:pt x="3326" y="11838"/>
                  </a:cubicBezTo>
                  <a:cubicBezTo>
                    <a:pt x="3991" y="10627"/>
                    <a:pt x="4461" y="10627"/>
                    <a:pt x="4891" y="10930"/>
                  </a:cubicBezTo>
                  <a:cubicBezTo>
                    <a:pt x="5322" y="11233"/>
                    <a:pt x="5713" y="11838"/>
                    <a:pt x="6065" y="12444"/>
                  </a:cubicBezTo>
                  <a:cubicBezTo>
                    <a:pt x="6417" y="13049"/>
                    <a:pt x="6730" y="13655"/>
                    <a:pt x="7122" y="13655"/>
                  </a:cubicBezTo>
                  <a:cubicBezTo>
                    <a:pt x="7513" y="13655"/>
                    <a:pt x="7983" y="13049"/>
                    <a:pt x="8530" y="11333"/>
                  </a:cubicBezTo>
                  <a:cubicBezTo>
                    <a:pt x="9078" y="9618"/>
                    <a:pt x="9704" y="6791"/>
                    <a:pt x="9978" y="4672"/>
                  </a:cubicBezTo>
                  <a:cubicBezTo>
                    <a:pt x="10252" y="2552"/>
                    <a:pt x="10174" y="1139"/>
                    <a:pt x="9900" y="433"/>
                  </a:cubicBezTo>
                  <a:cubicBezTo>
                    <a:pt x="9626" y="-274"/>
                    <a:pt x="9157" y="-274"/>
                    <a:pt x="8570" y="1644"/>
                  </a:cubicBezTo>
                  <a:cubicBezTo>
                    <a:pt x="7983" y="3562"/>
                    <a:pt x="7278" y="7397"/>
                    <a:pt x="7004" y="10930"/>
                  </a:cubicBezTo>
                  <a:cubicBezTo>
                    <a:pt x="6730" y="14462"/>
                    <a:pt x="6887" y="17692"/>
                    <a:pt x="8139" y="19408"/>
                  </a:cubicBezTo>
                  <a:cubicBezTo>
                    <a:pt x="9391" y="21124"/>
                    <a:pt x="11739" y="21326"/>
                    <a:pt x="14165" y="20115"/>
                  </a:cubicBezTo>
                  <a:cubicBezTo>
                    <a:pt x="16591" y="18904"/>
                    <a:pt x="19096" y="16279"/>
                    <a:pt x="21600" y="136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2" name="Line"/>
            <p:cNvSpPr/>
            <p:nvPr/>
          </p:nvSpPr>
          <p:spPr>
            <a:xfrm>
              <a:off x="6197321" y="3337023"/>
              <a:ext cx="137610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5" h="21600" extrusionOk="0">
                  <a:moveTo>
                    <a:pt x="17280" y="0"/>
                  </a:moveTo>
                  <a:cubicBezTo>
                    <a:pt x="19080" y="745"/>
                    <a:pt x="20880" y="1490"/>
                    <a:pt x="21240" y="3972"/>
                  </a:cubicBezTo>
                  <a:cubicBezTo>
                    <a:pt x="21600" y="6455"/>
                    <a:pt x="20520" y="10676"/>
                    <a:pt x="16740" y="13903"/>
                  </a:cubicBezTo>
                  <a:cubicBezTo>
                    <a:pt x="12960" y="17131"/>
                    <a:pt x="6480" y="1936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3" name="Line"/>
            <p:cNvSpPr/>
            <p:nvPr/>
          </p:nvSpPr>
          <p:spPr>
            <a:xfrm>
              <a:off x="6687524" y="3078146"/>
              <a:ext cx="207361" cy="33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234" extrusionOk="0">
                  <a:moveTo>
                    <a:pt x="21403" y="7492"/>
                  </a:moveTo>
                  <a:cubicBezTo>
                    <a:pt x="20923" y="6762"/>
                    <a:pt x="20443" y="6033"/>
                    <a:pt x="20443" y="5157"/>
                  </a:cubicBezTo>
                  <a:cubicBezTo>
                    <a:pt x="20443" y="4281"/>
                    <a:pt x="20923" y="3260"/>
                    <a:pt x="21043" y="2384"/>
                  </a:cubicBezTo>
                  <a:cubicBezTo>
                    <a:pt x="21163" y="1508"/>
                    <a:pt x="20923" y="779"/>
                    <a:pt x="20083" y="341"/>
                  </a:cubicBezTo>
                  <a:cubicBezTo>
                    <a:pt x="19243" y="-97"/>
                    <a:pt x="17803" y="-243"/>
                    <a:pt x="15403" y="706"/>
                  </a:cubicBezTo>
                  <a:cubicBezTo>
                    <a:pt x="13003" y="1654"/>
                    <a:pt x="9643" y="3698"/>
                    <a:pt x="6883" y="6689"/>
                  </a:cubicBezTo>
                  <a:cubicBezTo>
                    <a:pt x="4123" y="9681"/>
                    <a:pt x="1963" y="13622"/>
                    <a:pt x="883" y="15957"/>
                  </a:cubicBezTo>
                  <a:cubicBezTo>
                    <a:pt x="-197" y="18292"/>
                    <a:pt x="-197" y="19022"/>
                    <a:pt x="403" y="19460"/>
                  </a:cubicBezTo>
                  <a:cubicBezTo>
                    <a:pt x="1003" y="19898"/>
                    <a:pt x="2203" y="20043"/>
                    <a:pt x="4003" y="19606"/>
                  </a:cubicBezTo>
                  <a:cubicBezTo>
                    <a:pt x="5803" y="19168"/>
                    <a:pt x="8203" y="18146"/>
                    <a:pt x="9763" y="17343"/>
                  </a:cubicBezTo>
                  <a:cubicBezTo>
                    <a:pt x="11323" y="16541"/>
                    <a:pt x="12043" y="15957"/>
                    <a:pt x="12883" y="15446"/>
                  </a:cubicBezTo>
                  <a:cubicBezTo>
                    <a:pt x="13723" y="14935"/>
                    <a:pt x="14683" y="14498"/>
                    <a:pt x="15763" y="14789"/>
                  </a:cubicBezTo>
                  <a:cubicBezTo>
                    <a:pt x="16843" y="15081"/>
                    <a:pt x="18043" y="16103"/>
                    <a:pt x="18763" y="16979"/>
                  </a:cubicBezTo>
                  <a:cubicBezTo>
                    <a:pt x="19483" y="17854"/>
                    <a:pt x="19723" y="18584"/>
                    <a:pt x="19843" y="19314"/>
                  </a:cubicBezTo>
                  <a:cubicBezTo>
                    <a:pt x="19963" y="20043"/>
                    <a:pt x="19963" y="20773"/>
                    <a:pt x="20083" y="21065"/>
                  </a:cubicBezTo>
                  <a:cubicBezTo>
                    <a:pt x="20203" y="21357"/>
                    <a:pt x="20443" y="21211"/>
                    <a:pt x="20683" y="210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4" name="Line"/>
            <p:cNvSpPr/>
            <p:nvPr/>
          </p:nvSpPr>
          <p:spPr>
            <a:xfrm>
              <a:off x="7006494" y="2980023"/>
              <a:ext cx="48831" cy="440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7" extrusionOk="0">
                  <a:moveTo>
                    <a:pt x="0" y="1084"/>
                  </a:moveTo>
                  <a:cubicBezTo>
                    <a:pt x="0" y="515"/>
                    <a:pt x="0" y="-53"/>
                    <a:pt x="1029" y="4"/>
                  </a:cubicBezTo>
                  <a:cubicBezTo>
                    <a:pt x="2057" y="61"/>
                    <a:pt x="4114" y="743"/>
                    <a:pt x="4628" y="2789"/>
                  </a:cubicBezTo>
                  <a:cubicBezTo>
                    <a:pt x="5143" y="4835"/>
                    <a:pt x="4114" y="8246"/>
                    <a:pt x="4114" y="11372"/>
                  </a:cubicBezTo>
                  <a:cubicBezTo>
                    <a:pt x="4114" y="14499"/>
                    <a:pt x="5143" y="17341"/>
                    <a:pt x="8228" y="18989"/>
                  </a:cubicBezTo>
                  <a:cubicBezTo>
                    <a:pt x="11314" y="20638"/>
                    <a:pt x="16457" y="21092"/>
                    <a:pt x="21600" y="215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5" name="Line"/>
            <p:cNvSpPr/>
            <p:nvPr/>
          </p:nvSpPr>
          <p:spPr>
            <a:xfrm>
              <a:off x="7111128" y="3219150"/>
              <a:ext cx="558052" cy="242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7" extrusionOk="0">
                  <a:moveTo>
                    <a:pt x="0" y="3606"/>
                  </a:moveTo>
                  <a:cubicBezTo>
                    <a:pt x="270" y="2791"/>
                    <a:pt x="540" y="1976"/>
                    <a:pt x="810" y="1976"/>
                  </a:cubicBezTo>
                  <a:cubicBezTo>
                    <a:pt x="1080" y="1976"/>
                    <a:pt x="1350" y="2791"/>
                    <a:pt x="1575" y="5440"/>
                  </a:cubicBezTo>
                  <a:cubicBezTo>
                    <a:pt x="1800" y="8089"/>
                    <a:pt x="1980" y="12572"/>
                    <a:pt x="2205" y="15730"/>
                  </a:cubicBezTo>
                  <a:cubicBezTo>
                    <a:pt x="2430" y="18889"/>
                    <a:pt x="2700" y="20723"/>
                    <a:pt x="3465" y="21130"/>
                  </a:cubicBezTo>
                  <a:cubicBezTo>
                    <a:pt x="4230" y="21538"/>
                    <a:pt x="5490" y="20519"/>
                    <a:pt x="6390" y="18074"/>
                  </a:cubicBezTo>
                  <a:cubicBezTo>
                    <a:pt x="7290" y="15629"/>
                    <a:pt x="7830" y="11757"/>
                    <a:pt x="7695" y="8496"/>
                  </a:cubicBezTo>
                  <a:cubicBezTo>
                    <a:pt x="7560" y="5236"/>
                    <a:pt x="6750" y="2587"/>
                    <a:pt x="5985" y="1263"/>
                  </a:cubicBezTo>
                  <a:cubicBezTo>
                    <a:pt x="5220" y="-62"/>
                    <a:pt x="4500" y="-62"/>
                    <a:pt x="3915" y="40"/>
                  </a:cubicBezTo>
                  <a:cubicBezTo>
                    <a:pt x="3330" y="142"/>
                    <a:pt x="2880" y="346"/>
                    <a:pt x="2925" y="753"/>
                  </a:cubicBezTo>
                  <a:cubicBezTo>
                    <a:pt x="2970" y="1161"/>
                    <a:pt x="3510" y="1772"/>
                    <a:pt x="4500" y="2078"/>
                  </a:cubicBezTo>
                  <a:cubicBezTo>
                    <a:pt x="5490" y="2383"/>
                    <a:pt x="6930" y="2383"/>
                    <a:pt x="8055" y="2995"/>
                  </a:cubicBezTo>
                  <a:cubicBezTo>
                    <a:pt x="9180" y="3606"/>
                    <a:pt x="9990" y="4829"/>
                    <a:pt x="10440" y="6357"/>
                  </a:cubicBezTo>
                  <a:cubicBezTo>
                    <a:pt x="10890" y="7885"/>
                    <a:pt x="10980" y="9719"/>
                    <a:pt x="10710" y="11349"/>
                  </a:cubicBezTo>
                  <a:cubicBezTo>
                    <a:pt x="10440" y="12980"/>
                    <a:pt x="9810" y="14406"/>
                    <a:pt x="9765" y="14610"/>
                  </a:cubicBezTo>
                  <a:cubicBezTo>
                    <a:pt x="9720" y="14813"/>
                    <a:pt x="10260" y="13795"/>
                    <a:pt x="11115" y="12164"/>
                  </a:cubicBezTo>
                  <a:cubicBezTo>
                    <a:pt x="11970" y="10534"/>
                    <a:pt x="13140" y="8293"/>
                    <a:pt x="13950" y="6561"/>
                  </a:cubicBezTo>
                  <a:cubicBezTo>
                    <a:pt x="14760" y="4829"/>
                    <a:pt x="15210" y="3606"/>
                    <a:pt x="15660" y="2893"/>
                  </a:cubicBezTo>
                  <a:cubicBezTo>
                    <a:pt x="16110" y="2180"/>
                    <a:pt x="16560" y="1976"/>
                    <a:pt x="16920" y="2383"/>
                  </a:cubicBezTo>
                  <a:cubicBezTo>
                    <a:pt x="17280" y="2791"/>
                    <a:pt x="17550" y="3810"/>
                    <a:pt x="17730" y="5032"/>
                  </a:cubicBezTo>
                  <a:cubicBezTo>
                    <a:pt x="17910" y="6255"/>
                    <a:pt x="18000" y="7681"/>
                    <a:pt x="18360" y="9108"/>
                  </a:cubicBezTo>
                  <a:cubicBezTo>
                    <a:pt x="18720" y="10534"/>
                    <a:pt x="19350" y="11961"/>
                    <a:pt x="19935" y="12470"/>
                  </a:cubicBezTo>
                  <a:cubicBezTo>
                    <a:pt x="20520" y="12980"/>
                    <a:pt x="21060" y="12572"/>
                    <a:pt x="21600" y="1216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6" name="Line"/>
            <p:cNvSpPr/>
            <p:nvPr/>
          </p:nvSpPr>
          <p:spPr>
            <a:xfrm>
              <a:off x="7466886" y="3157573"/>
              <a:ext cx="432474" cy="546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1314" extrusionOk="0">
                  <a:moveTo>
                    <a:pt x="15166" y="2648"/>
                  </a:moveTo>
                  <a:cubicBezTo>
                    <a:pt x="15511" y="2103"/>
                    <a:pt x="15855" y="1559"/>
                    <a:pt x="16085" y="1059"/>
                  </a:cubicBezTo>
                  <a:cubicBezTo>
                    <a:pt x="16315" y="560"/>
                    <a:pt x="16430" y="107"/>
                    <a:pt x="16200" y="16"/>
                  </a:cubicBezTo>
                  <a:cubicBezTo>
                    <a:pt x="15970" y="-75"/>
                    <a:pt x="15396" y="197"/>
                    <a:pt x="14074" y="1468"/>
                  </a:cubicBezTo>
                  <a:cubicBezTo>
                    <a:pt x="12753" y="2738"/>
                    <a:pt x="10685" y="5007"/>
                    <a:pt x="9594" y="6414"/>
                  </a:cubicBezTo>
                  <a:cubicBezTo>
                    <a:pt x="8502" y="7821"/>
                    <a:pt x="8387" y="8365"/>
                    <a:pt x="8732" y="8683"/>
                  </a:cubicBezTo>
                  <a:cubicBezTo>
                    <a:pt x="9077" y="9001"/>
                    <a:pt x="9881" y="9091"/>
                    <a:pt x="11030" y="8501"/>
                  </a:cubicBezTo>
                  <a:cubicBezTo>
                    <a:pt x="12179" y="7912"/>
                    <a:pt x="13672" y="6641"/>
                    <a:pt x="14477" y="5779"/>
                  </a:cubicBezTo>
                  <a:cubicBezTo>
                    <a:pt x="15281" y="4917"/>
                    <a:pt x="15396" y="4463"/>
                    <a:pt x="15683" y="4100"/>
                  </a:cubicBezTo>
                  <a:cubicBezTo>
                    <a:pt x="15970" y="3737"/>
                    <a:pt x="16430" y="3464"/>
                    <a:pt x="16889" y="3510"/>
                  </a:cubicBezTo>
                  <a:cubicBezTo>
                    <a:pt x="17349" y="3555"/>
                    <a:pt x="17809" y="3918"/>
                    <a:pt x="18728" y="5370"/>
                  </a:cubicBezTo>
                  <a:cubicBezTo>
                    <a:pt x="19647" y="6822"/>
                    <a:pt x="21026" y="9364"/>
                    <a:pt x="21313" y="11769"/>
                  </a:cubicBezTo>
                  <a:cubicBezTo>
                    <a:pt x="21600" y="14174"/>
                    <a:pt x="20796" y="16443"/>
                    <a:pt x="18900" y="18122"/>
                  </a:cubicBezTo>
                  <a:cubicBezTo>
                    <a:pt x="17004" y="19801"/>
                    <a:pt x="14017" y="20890"/>
                    <a:pt x="10685" y="21207"/>
                  </a:cubicBezTo>
                  <a:cubicBezTo>
                    <a:pt x="7353" y="21525"/>
                    <a:pt x="3677" y="21071"/>
                    <a:pt x="0" y="2061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7" name="Line"/>
            <p:cNvSpPr/>
            <p:nvPr/>
          </p:nvSpPr>
          <p:spPr>
            <a:xfrm>
              <a:off x="7941228" y="3164958"/>
              <a:ext cx="251147" cy="271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522" extrusionOk="0">
                  <a:moveTo>
                    <a:pt x="11890" y="5354"/>
                  </a:moveTo>
                  <a:cubicBezTo>
                    <a:pt x="11295" y="4431"/>
                    <a:pt x="10701" y="3508"/>
                    <a:pt x="9908" y="2400"/>
                  </a:cubicBezTo>
                  <a:cubicBezTo>
                    <a:pt x="9116" y="1292"/>
                    <a:pt x="8125" y="0"/>
                    <a:pt x="7233" y="0"/>
                  </a:cubicBezTo>
                  <a:cubicBezTo>
                    <a:pt x="6341" y="0"/>
                    <a:pt x="5549" y="1292"/>
                    <a:pt x="4855" y="2769"/>
                  </a:cubicBezTo>
                  <a:cubicBezTo>
                    <a:pt x="4161" y="4246"/>
                    <a:pt x="3567" y="5908"/>
                    <a:pt x="3765" y="7569"/>
                  </a:cubicBezTo>
                  <a:cubicBezTo>
                    <a:pt x="3963" y="9231"/>
                    <a:pt x="4954" y="10892"/>
                    <a:pt x="7530" y="12185"/>
                  </a:cubicBezTo>
                  <a:cubicBezTo>
                    <a:pt x="10106" y="13477"/>
                    <a:pt x="14268" y="14400"/>
                    <a:pt x="16745" y="15138"/>
                  </a:cubicBezTo>
                  <a:cubicBezTo>
                    <a:pt x="19222" y="15877"/>
                    <a:pt x="20015" y="16431"/>
                    <a:pt x="20609" y="17169"/>
                  </a:cubicBezTo>
                  <a:cubicBezTo>
                    <a:pt x="21204" y="17908"/>
                    <a:pt x="21600" y="18831"/>
                    <a:pt x="21303" y="19477"/>
                  </a:cubicBezTo>
                  <a:cubicBezTo>
                    <a:pt x="21006" y="20123"/>
                    <a:pt x="20015" y="20492"/>
                    <a:pt x="16844" y="20862"/>
                  </a:cubicBezTo>
                  <a:cubicBezTo>
                    <a:pt x="13673" y="21231"/>
                    <a:pt x="8323" y="21600"/>
                    <a:pt x="5152" y="21508"/>
                  </a:cubicBezTo>
                  <a:cubicBezTo>
                    <a:pt x="1982" y="21415"/>
                    <a:pt x="991" y="20862"/>
                    <a:pt x="0" y="203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8" name="Line"/>
            <p:cNvSpPr/>
            <p:nvPr/>
          </p:nvSpPr>
          <p:spPr>
            <a:xfrm>
              <a:off x="8238632" y="3260291"/>
              <a:ext cx="65330" cy="230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7" h="21600" extrusionOk="0">
                  <a:moveTo>
                    <a:pt x="14224" y="0"/>
                  </a:moveTo>
                  <a:cubicBezTo>
                    <a:pt x="7520" y="3491"/>
                    <a:pt x="817" y="6982"/>
                    <a:pt x="72" y="10473"/>
                  </a:cubicBezTo>
                  <a:cubicBezTo>
                    <a:pt x="-673" y="13964"/>
                    <a:pt x="4541" y="17455"/>
                    <a:pt x="9010" y="19309"/>
                  </a:cubicBezTo>
                  <a:cubicBezTo>
                    <a:pt x="13479" y="21164"/>
                    <a:pt x="17203" y="21382"/>
                    <a:pt x="20927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39" name="Line"/>
            <p:cNvSpPr/>
            <p:nvPr/>
          </p:nvSpPr>
          <p:spPr>
            <a:xfrm>
              <a:off x="8437534" y="3064974"/>
              <a:ext cx="626771" cy="487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443" extrusionOk="0">
                  <a:moveTo>
                    <a:pt x="5964" y="0"/>
                  </a:moveTo>
                  <a:cubicBezTo>
                    <a:pt x="5884" y="3378"/>
                    <a:pt x="5804" y="6756"/>
                    <a:pt x="5724" y="9367"/>
                  </a:cubicBezTo>
                  <a:cubicBezTo>
                    <a:pt x="5644" y="11977"/>
                    <a:pt x="5564" y="13820"/>
                    <a:pt x="5644" y="14946"/>
                  </a:cubicBezTo>
                  <a:cubicBezTo>
                    <a:pt x="5724" y="16072"/>
                    <a:pt x="5964" y="16482"/>
                    <a:pt x="5964" y="16226"/>
                  </a:cubicBezTo>
                  <a:cubicBezTo>
                    <a:pt x="5964" y="15970"/>
                    <a:pt x="5724" y="15048"/>
                    <a:pt x="5004" y="14229"/>
                  </a:cubicBezTo>
                  <a:cubicBezTo>
                    <a:pt x="4284" y="13410"/>
                    <a:pt x="3084" y="12694"/>
                    <a:pt x="2244" y="12387"/>
                  </a:cubicBezTo>
                  <a:cubicBezTo>
                    <a:pt x="1404" y="12080"/>
                    <a:pt x="924" y="12182"/>
                    <a:pt x="564" y="12540"/>
                  </a:cubicBezTo>
                  <a:cubicBezTo>
                    <a:pt x="204" y="12899"/>
                    <a:pt x="-36" y="13513"/>
                    <a:pt x="4" y="14332"/>
                  </a:cubicBezTo>
                  <a:cubicBezTo>
                    <a:pt x="44" y="15151"/>
                    <a:pt x="364" y="16174"/>
                    <a:pt x="1604" y="16840"/>
                  </a:cubicBezTo>
                  <a:cubicBezTo>
                    <a:pt x="2844" y="17505"/>
                    <a:pt x="5004" y="17812"/>
                    <a:pt x="7204" y="17608"/>
                  </a:cubicBezTo>
                  <a:cubicBezTo>
                    <a:pt x="9404" y="17403"/>
                    <a:pt x="11644" y="16686"/>
                    <a:pt x="13404" y="15611"/>
                  </a:cubicBezTo>
                  <a:cubicBezTo>
                    <a:pt x="15164" y="14536"/>
                    <a:pt x="16444" y="13103"/>
                    <a:pt x="17124" y="11926"/>
                  </a:cubicBezTo>
                  <a:cubicBezTo>
                    <a:pt x="17804" y="10749"/>
                    <a:pt x="17884" y="9827"/>
                    <a:pt x="17684" y="9316"/>
                  </a:cubicBezTo>
                  <a:cubicBezTo>
                    <a:pt x="17484" y="8804"/>
                    <a:pt x="17004" y="8701"/>
                    <a:pt x="15964" y="9674"/>
                  </a:cubicBezTo>
                  <a:cubicBezTo>
                    <a:pt x="14924" y="10646"/>
                    <a:pt x="13324" y="12694"/>
                    <a:pt x="12364" y="14537"/>
                  </a:cubicBezTo>
                  <a:cubicBezTo>
                    <a:pt x="11404" y="16379"/>
                    <a:pt x="11084" y="18017"/>
                    <a:pt x="11604" y="19194"/>
                  </a:cubicBezTo>
                  <a:cubicBezTo>
                    <a:pt x="12124" y="20372"/>
                    <a:pt x="13484" y="21088"/>
                    <a:pt x="15044" y="21344"/>
                  </a:cubicBezTo>
                  <a:cubicBezTo>
                    <a:pt x="16604" y="21600"/>
                    <a:pt x="18364" y="21395"/>
                    <a:pt x="19484" y="20320"/>
                  </a:cubicBezTo>
                  <a:cubicBezTo>
                    <a:pt x="20604" y="19246"/>
                    <a:pt x="21084" y="17300"/>
                    <a:pt x="21564" y="153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0" name="Line"/>
            <p:cNvSpPr/>
            <p:nvPr/>
          </p:nvSpPr>
          <p:spPr>
            <a:xfrm>
              <a:off x="8266596" y="2960339"/>
              <a:ext cx="79219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5" h="21600" extrusionOk="0">
                  <a:moveTo>
                    <a:pt x="659" y="21600"/>
                  </a:moveTo>
                  <a:cubicBezTo>
                    <a:pt x="42" y="17600"/>
                    <a:pt x="-575" y="13600"/>
                    <a:pt x="968" y="11200"/>
                  </a:cubicBezTo>
                  <a:cubicBezTo>
                    <a:pt x="2511" y="8800"/>
                    <a:pt x="6214" y="8000"/>
                    <a:pt x="9917" y="6400"/>
                  </a:cubicBezTo>
                  <a:cubicBezTo>
                    <a:pt x="13619" y="4800"/>
                    <a:pt x="17322" y="2400"/>
                    <a:pt x="21025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1" name="Line"/>
            <p:cNvSpPr/>
            <p:nvPr/>
          </p:nvSpPr>
          <p:spPr>
            <a:xfrm>
              <a:off x="198283" y="4224959"/>
              <a:ext cx="256081" cy="299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2" h="20943" extrusionOk="0">
                  <a:moveTo>
                    <a:pt x="9749" y="3268"/>
                  </a:moveTo>
                  <a:cubicBezTo>
                    <a:pt x="8984" y="2131"/>
                    <a:pt x="8219" y="995"/>
                    <a:pt x="7455" y="832"/>
                  </a:cubicBezTo>
                  <a:cubicBezTo>
                    <a:pt x="6690" y="670"/>
                    <a:pt x="5926" y="1482"/>
                    <a:pt x="4874" y="4162"/>
                  </a:cubicBezTo>
                  <a:cubicBezTo>
                    <a:pt x="3823" y="6841"/>
                    <a:pt x="2485" y="11389"/>
                    <a:pt x="1720" y="14150"/>
                  </a:cubicBezTo>
                  <a:cubicBezTo>
                    <a:pt x="956" y="16910"/>
                    <a:pt x="765" y="17885"/>
                    <a:pt x="860" y="18778"/>
                  </a:cubicBezTo>
                  <a:cubicBezTo>
                    <a:pt x="956" y="19671"/>
                    <a:pt x="1338" y="20483"/>
                    <a:pt x="2198" y="20808"/>
                  </a:cubicBezTo>
                  <a:cubicBezTo>
                    <a:pt x="3058" y="21133"/>
                    <a:pt x="4396" y="20971"/>
                    <a:pt x="7646" y="19184"/>
                  </a:cubicBezTo>
                  <a:cubicBezTo>
                    <a:pt x="10896" y="17398"/>
                    <a:pt x="16057" y="13987"/>
                    <a:pt x="18733" y="10820"/>
                  </a:cubicBezTo>
                  <a:cubicBezTo>
                    <a:pt x="21409" y="7653"/>
                    <a:pt x="21600" y="4730"/>
                    <a:pt x="20166" y="2700"/>
                  </a:cubicBezTo>
                  <a:cubicBezTo>
                    <a:pt x="18733" y="670"/>
                    <a:pt x="15674" y="-467"/>
                    <a:pt x="12042" y="183"/>
                  </a:cubicBezTo>
                  <a:cubicBezTo>
                    <a:pt x="8411" y="832"/>
                    <a:pt x="4205" y="3268"/>
                    <a:pt x="2103" y="4892"/>
                  </a:cubicBezTo>
                  <a:cubicBezTo>
                    <a:pt x="0" y="6516"/>
                    <a:pt x="0" y="7328"/>
                    <a:pt x="0" y="81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2" name="Line"/>
            <p:cNvSpPr/>
            <p:nvPr/>
          </p:nvSpPr>
          <p:spPr>
            <a:xfrm>
              <a:off x="449405" y="4160147"/>
              <a:ext cx="283598" cy="295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600" extrusionOk="0">
                  <a:moveTo>
                    <a:pt x="0" y="8674"/>
                  </a:moveTo>
                  <a:cubicBezTo>
                    <a:pt x="523" y="7994"/>
                    <a:pt x="1045" y="7313"/>
                    <a:pt x="1306" y="7398"/>
                  </a:cubicBezTo>
                  <a:cubicBezTo>
                    <a:pt x="1568" y="7483"/>
                    <a:pt x="1568" y="8334"/>
                    <a:pt x="1481" y="10290"/>
                  </a:cubicBezTo>
                  <a:cubicBezTo>
                    <a:pt x="1394" y="12246"/>
                    <a:pt x="1219" y="15307"/>
                    <a:pt x="1132" y="17263"/>
                  </a:cubicBezTo>
                  <a:cubicBezTo>
                    <a:pt x="1045" y="19219"/>
                    <a:pt x="1045" y="20069"/>
                    <a:pt x="2003" y="20409"/>
                  </a:cubicBezTo>
                  <a:cubicBezTo>
                    <a:pt x="2961" y="20750"/>
                    <a:pt x="4877" y="20580"/>
                    <a:pt x="6445" y="19729"/>
                  </a:cubicBezTo>
                  <a:cubicBezTo>
                    <a:pt x="8013" y="18879"/>
                    <a:pt x="9232" y="17348"/>
                    <a:pt x="10190" y="16328"/>
                  </a:cubicBezTo>
                  <a:cubicBezTo>
                    <a:pt x="11148" y="15307"/>
                    <a:pt x="11845" y="14797"/>
                    <a:pt x="12368" y="15052"/>
                  </a:cubicBezTo>
                  <a:cubicBezTo>
                    <a:pt x="12890" y="15307"/>
                    <a:pt x="13239" y="16328"/>
                    <a:pt x="13413" y="17263"/>
                  </a:cubicBezTo>
                  <a:cubicBezTo>
                    <a:pt x="13587" y="18198"/>
                    <a:pt x="13587" y="19049"/>
                    <a:pt x="13413" y="19899"/>
                  </a:cubicBezTo>
                  <a:cubicBezTo>
                    <a:pt x="13239" y="20750"/>
                    <a:pt x="12890" y="21600"/>
                    <a:pt x="13326" y="21600"/>
                  </a:cubicBezTo>
                  <a:cubicBezTo>
                    <a:pt x="13761" y="21600"/>
                    <a:pt x="14981" y="20750"/>
                    <a:pt x="16723" y="18624"/>
                  </a:cubicBezTo>
                  <a:cubicBezTo>
                    <a:pt x="18465" y="16498"/>
                    <a:pt x="20729" y="13096"/>
                    <a:pt x="21165" y="9780"/>
                  </a:cubicBezTo>
                  <a:cubicBezTo>
                    <a:pt x="21600" y="6463"/>
                    <a:pt x="20206" y="3231"/>
                    <a:pt x="1881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3" name="Line"/>
            <p:cNvSpPr/>
            <p:nvPr/>
          </p:nvSpPr>
          <p:spPr>
            <a:xfrm>
              <a:off x="770284" y="4235206"/>
              <a:ext cx="781271" cy="29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7" extrusionOk="0">
                  <a:moveTo>
                    <a:pt x="0" y="4107"/>
                  </a:moveTo>
                  <a:cubicBezTo>
                    <a:pt x="321" y="3941"/>
                    <a:pt x="643" y="3775"/>
                    <a:pt x="868" y="4273"/>
                  </a:cubicBezTo>
                  <a:cubicBezTo>
                    <a:pt x="1093" y="4772"/>
                    <a:pt x="1221" y="5935"/>
                    <a:pt x="1254" y="8178"/>
                  </a:cubicBezTo>
                  <a:cubicBezTo>
                    <a:pt x="1286" y="10421"/>
                    <a:pt x="1221" y="13744"/>
                    <a:pt x="1093" y="16153"/>
                  </a:cubicBezTo>
                  <a:cubicBezTo>
                    <a:pt x="964" y="18562"/>
                    <a:pt x="771" y="20058"/>
                    <a:pt x="836" y="20390"/>
                  </a:cubicBezTo>
                  <a:cubicBezTo>
                    <a:pt x="900" y="20722"/>
                    <a:pt x="1221" y="19892"/>
                    <a:pt x="1864" y="17067"/>
                  </a:cubicBezTo>
                  <a:cubicBezTo>
                    <a:pt x="2507" y="14242"/>
                    <a:pt x="3471" y="9424"/>
                    <a:pt x="4050" y="6682"/>
                  </a:cubicBezTo>
                  <a:cubicBezTo>
                    <a:pt x="4629" y="3941"/>
                    <a:pt x="4821" y="3276"/>
                    <a:pt x="5079" y="2778"/>
                  </a:cubicBezTo>
                  <a:cubicBezTo>
                    <a:pt x="5336" y="2279"/>
                    <a:pt x="5657" y="1947"/>
                    <a:pt x="5946" y="2113"/>
                  </a:cubicBezTo>
                  <a:cubicBezTo>
                    <a:pt x="6236" y="2279"/>
                    <a:pt x="6493" y="2944"/>
                    <a:pt x="6686" y="4605"/>
                  </a:cubicBezTo>
                  <a:cubicBezTo>
                    <a:pt x="6879" y="6267"/>
                    <a:pt x="7007" y="8925"/>
                    <a:pt x="7071" y="10670"/>
                  </a:cubicBezTo>
                  <a:cubicBezTo>
                    <a:pt x="7136" y="12415"/>
                    <a:pt x="7136" y="13245"/>
                    <a:pt x="7296" y="13827"/>
                  </a:cubicBezTo>
                  <a:cubicBezTo>
                    <a:pt x="7457" y="14409"/>
                    <a:pt x="7779" y="14741"/>
                    <a:pt x="8582" y="13910"/>
                  </a:cubicBezTo>
                  <a:cubicBezTo>
                    <a:pt x="9386" y="13079"/>
                    <a:pt x="10671" y="11085"/>
                    <a:pt x="11411" y="9009"/>
                  </a:cubicBezTo>
                  <a:cubicBezTo>
                    <a:pt x="12150" y="6932"/>
                    <a:pt x="12343" y="4772"/>
                    <a:pt x="12439" y="3276"/>
                  </a:cubicBezTo>
                  <a:cubicBezTo>
                    <a:pt x="12536" y="1781"/>
                    <a:pt x="12536" y="950"/>
                    <a:pt x="12375" y="452"/>
                  </a:cubicBezTo>
                  <a:cubicBezTo>
                    <a:pt x="12214" y="-47"/>
                    <a:pt x="11893" y="-213"/>
                    <a:pt x="11475" y="369"/>
                  </a:cubicBezTo>
                  <a:cubicBezTo>
                    <a:pt x="11057" y="950"/>
                    <a:pt x="10543" y="2279"/>
                    <a:pt x="10061" y="4689"/>
                  </a:cubicBezTo>
                  <a:cubicBezTo>
                    <a:pt x="9579" y="7098"/>
                    <a:pt x="9129" y="10587"/>
                    <a:pt x="8936" y="12830"/>
                  </a:cubicBezTo>
                  <a:cubicBezTo>
                    <a:pt x="8743" y="15073"/>
                    <a:pt x="8807" y="16070"/>
                    <a:pt x="9225" y="16818"/>
                  </a:cubicBezTo>
                  <a:cubicBezTo>
                    <a:pt x="9643" y="17565"/>
                    <a:pt x="10414" y="18064"/>
                    <a:pt x="11314" y="17565"/>
                  </a:cubicBezTo>
                  <a:cubicBezTo>
                    <a:pt x="12214" y="17067"/>
                    <a:pt x="13243" y="15572"/>
                    <a:pt x="13918" y="14741"/>
                  </a:cubicBezTo>
                  <a:cubicBezTo>
                    <a:pt x="14593" y="13910"/>
                    <a:pt x="14914" y="13744"/>
                    <a:pt x="15075" y="14076"/>
                  </a:cubicBezTo>
                  <a:cubicBezTo>
                    <a:pt x="15236" y="14409"/>
                    <a:pt x="15236" y="15239"/>
                    <a:pt x="15204" y="16070"/>
                  </a:cubicBezTo>
                  <a:cubicBezTo>
                    <a:pt x="15171" y="16901"/>
                    <a:pt x="15107" y="17732"/>
                    <a:pt x="14850" y="18562"/>
                  </a:cubicBezTo>
                  <a:cubicBezTo>
                    <a:pt x="14593" y="19393"/>
                    <a:pt x="14143" y="20224"/>
                    <a:pt x="13757" y="20722"/>
                  </a:cubicBezTo>
                  <a:cubicBezTo>
                    <a:pt x="13371" y="21221"/>
                    <a:pt x="13050" y="21387"/>
                    <a:pt x="12921" y="20972"/>
                  </a:cubicBezTo>
                  <a:cubicBezTo>
                    <a:pt x="12793" y="20556"/>
                    <a:pt x="12857" y="19559"/>
                    <a:pt x="13404" y="17482"/>
                  </a:cubicBezTo>
                  <a:cubicBezTo>
                    <a:pt x="13950" y="15405"/>
                    <a:pt x="14979" y="12249"/>
                    <a:pt x="16264" y="9175"/>
                  </a:cubicBezTo>
                  <a:cubicBezTo>
                    <a:pt x="17550" y="6101"/>
                    <a:pt x="19093" y="3110"/>
                    <a:pt x="20025" y="1698"/>
                  </a:cubicBezTo>
                  <a:cubicBezTo>
                    <a:pt x="20957" y="285"/>
                    <a:pt x="21279" y="452"/>
                    <a:pt x="21600" y="61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4" name="Line"/>
            <p:cNvSpPr/>
            <p:nvPr/>
          </p:nvSpPr>
          <p:spPr>
            <a:xfrm>
              <a:off x="1516676" y="4234896"/>
              <a:ext cx="277989" cy="283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247" extrusionOk="0">
                  <a:moveTo>
                    <a:pt x="10800" y="148"/>
                  </a:moveTo>
                  <a:cubicBezTo>
                    <a:pt x="9900" y="-26"/>
                    <a:pt x="9000" y="-200"/>
                    <a:pt x="8010" y="584"/>
                  </a:cubicBezTo>
                  <a:cubicBezTo>
                    <a:pt x="7020" y="1368"/>
                    <a:pt x="5940" y="3110"/>
                    <a:pt x="5130" y="4852"/>
                  </a:cubicBezTo>
                  <a:cubicBezTo>
                    <a:pt x="4320" y="6594"/>
                    <a:pt x="3780" y="8335"/>
                    <a:pt x="3600" y="9729"/>
                  </a:cubicBezTo>
                  <a:cubicBezTo>
                    <a:pt x="3420" y="11123"/>
                    <a:pt x="3600" y="12168"/>
                    <a:pt x="5850" y="12342"/>
                  </a:cubicBezTo>
                  <a:cubicBezTo>
                    <a:pt x="8100" y="12516"/>
                    <a:pt x="12420" y="11819"/>
                    <a:pt x="15210" y="11471"/>
                  </a:cubicBezTo>
                  <a:cubicBezTo>
                    <a:pt x="18000" y="11123"/>
                    <a:pt x="19260" y="11123"/>
                    <a:pt x="20160" y="11471"/>
                  </a:cubicBezTo>
                  <a:cubicBezTo>
                    <a:pt x="21060" y="11819"/>
                    <a:pt x="21600" y="12516"/>
                    <a:pt x="21510" y="13213"/>
                  </a:cubicBezTo>
                  <a:cubicBezTo>
                    <a:pt x="21420" y="13910"/>
                    <a:pt x="20700" y="14606"/>
                    <a:pt x="17910" y="15913"/>
                  </a:cubicBezTo>
                  <a:cubicBezTo>
                    <a:pt x="15120" y="17219"/>
                    <a:pt x="10260" y="19135"/>
                    <a:pt x="7200" y="20181"/>
                  </a:cubicBezTo>
                  <a:cubicBezTo>
                    <a:pt x="4140" y="21226"/>
                    <a:pt x="2880" y="21400"/>
                    <a:pt x="1980" y="21139"/>
                  </a:cubicBezTo>
                  <a:cubicBezTo>
                    <a:pt x="1080" y="20877"/>
                    <a:pt x="540" y="20181"/>
                    <a:pt x="0" y="194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5" name="Line"/>
            <p:cNvSpPr/>
            <p:nvPr/>
          </p:nvSpPr>
          <p:spPr>
            <a:xfrm>
              <a:off x="1821130" y="4068871"/>
              <a:ext cx="276601" cy="412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5" h="21189" extrusionOk="0">
                  <a:moveTo>
                    <a:pt x="6616" y="2536"/>
                  </a:moveTo>
                  <a:cubicBezTo>
                    <a:pt x="6795" y="1820"/>
                    <a:pt x="6973" y="1104"/>
                    <a:pt x="6616" y="627"/>
                  </a:cubicBezTo>
                  <a:cubicBezTo>
                    <a:pt x="6259" y="150"/>
                    <a:pt x="5367" y="-89"/>
                    <a:pt x="4564" y="30"/>
                  </a:cubicBezTo>
                  <a:cubicBezTo>
                    <a:pt x="3760" y="150"/>
                    <a:pt x="3046" y="627"/>
                    <a:pt x="2332" y="2835"/>
                  </a:cubicBezTo>
                  <a:cubicBezTo>
                    <a:pt x="1618" y="5042"/>
                    <a:pt x="904" y="8981"/>
                    <a:pt x="458" y="12262"/>
                  </a:cubicBezTo>
                  <a:cubicBezTo>
                    <a:pt x="12" y="15544"/>
                    <a:pt x="-167" y="18170"/>
                    <a:pt x="190" y="19661"/>
                  </a:cubicBezTo>
                  <a:cubicBezTo>
                    <a:pt x="547" y="21153"/>
                    <a:pt x="1440" y="21511"/>
                    <a:pt x="3314" y="20914"/>
                  </a:cubicBezTo>
                  <a:cubicBezTo>
                    <a:pt x="5188" y="20318"/>
                    <a:pt x="8045" y="18766"/>
                    <a:pt x="10901" y="16439"/>
                  </a:cubicBezTo>
                  <a:cubicBezTo>
                    <a:pt x="13757" y="14112"/>
                    <a:pt x="16613" y="11009"/>
                    <a:pt x="18309" y="9160"/>
                  </a:cubicBezTo>
                  <a:cubicBezTo>
                    <a:pt x="20005" y="7310"/>
                    <a:pt x="20540" y="6713"/>
                    <a:pt x="20897" y="6773"/>
                  </a:cubicBezTo>
                  <a:cubicBezTo>
                    <a:pt x="21254" y="6833"/>
                    <a:pt x="21433" y="7549"/>
                    <a:pt x="20897" y="9219"/>
                  </a:cubicBezTo>
                  <a:cubicBezTo>
                    <a:pt x="20362" y="10890"/>
                    <a:pt x="19112" y="13515"/>
                    <a:pt x="18577" y="15484"/>
                  </a:cubicBezTo>
                  <a:cubicBezTo>
                    <a:pt x="18041" y="17454"/>
                    <a:pt x="18220" y="18766"/>
                    <a:pt x="18398" y="200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6" name="Line"/>
            <p:cNvSpPr/>
            <p:nvPr/>
          </p:nvSpPr>
          <p:spPr>
            <a:xfrm>
              <a:off x="2187371" y="4334538"/>
              <a:ext cx="26869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9" h="21600" extrusionOk="0">
                  <a:moveTo>
                    <a:pt x="15399" y="0"/>
                  </a:moveTo>
                  <a:cubicBezTo>
                    <a:pt x="8199" y="4937"/>
                    <a:pt x="999" y="9874"/>
                    <a:pt x="99" y="13371"/>
                  </a:cubicBezTo>
                  <a:cubicBezTo>
                    <a:pt x="-801" y="16869"/>
                    <a:pt x="4599" y="18926"/>
                    <a:pt x="9099" y="20057"/>
                  </a:cubicBezTo>
                  <a:cubicBezTo>
                    <a:pt x="13599" y="21189"/>
                    <a:pt x="17199" y="21394"/>
                    <a:pt x="20799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7" name="Line"/>
            <p:cNvSpPr/>
            <p:nvPr/>
          </p:nvSpPr>
          <p:spPr>
            <a:xfrm>
              <a:off x="2207263" y="4578685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8" name="Line"/>
            <p:cNvSpPr/>
            <p:nvPr/>
          </p:nvSpPr>
          <p:spPr>
            <a:xfrm>
              <a:off x="2158434" y="4034586"/>
              <a:ext cx="1" cy="90684"/>
            </a:xfrm>
            <a:prstGeom prst="ellipse">
              <a:avLst/>
            </a:pr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49" name="Line"/>
            <p:cNvSpPr/>
            <p:nvPr/>
          </p:nvSpPr>
          <p:spPr>
            <a:xfrm>
              <a:off x="2144483" y="4214782"/>
              <a:ext cx="452885" cy="54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256" extrusionOk="0">
                  <a:moveTo>
                    <a:pt x="10526" y="6061"/>
                  </a:moveTo>
                  <a:cubicBezTo>
                    <a:pt x="10416" y="8886"/>
                    <a:pt x="10307" y="11711"/>
                    <a:pt x="10307" y="13944"/>
                  </a:cubicBezTo>
                  <a:cubicBezTo>
                    <a:pt x="10307" y="16177"/>
                    <a:pt x="10416" y="17818"/>
                    <a:pt x="10471" y="19048"/>
                  </a:cubicBezTo>
                  <a:cubicBezTo>
                    <a:pt x="10526" y="20278"/>
                    <a:pt x="10526" y="21099"/>
                    <a:pt x="10471" y="21235"/>
                  </a:cubicBezTo>
                  <a:cubicBezTo>
                    <a:pt x="10416" y="21372"/>
                    <a:pt x="10307" y="20825"/>
                    <a:pt x="10087" y="19139"/>
                  </a:cubicBezTo>
                  <a:cubicBezTo>
                    <a:pt x="9868" y="17453"/>
                    <a:pt x="9539" y="14628"/>
                    <a:pt x="9813" y="11757"/>
                  </a:cubicBezTo>
                  <a:cubicBezTo>
                    <a:pt x="10087" y="8886"/>
                    <a:pt x="10964" y="5969"/>
                    <a:pt x="12499" y="3919"/>
                  </a:cubicBezTo>
                  <a:cubicBezTo>
                    <a:pt x="14035" y="1868"/>
                    <a:pt x="16227" y="683"/>
                    <a:pt x="17872" y="228"/>
                  </a:cubicBezTo>
                  <a:cubicBezTo>
                    <a:pt x="19517" y="-228"/>
                    <a:pt x="20613" y="45"/>
                    <a:pt x="21107" y="638"/>
                  </a:cubicBezTo>
                  <a:cubicBezTo>
                    <a:pt x="21600" y="1230"/>
                    <a:pt x="21490" y="2142"/>
                    <a:pt x="19572" y="3326"/>
                  </a:cubicBezTo>
                  <a:cubicBezTo>
                    <a:pt x="17653" y="4511"/>
                    <a:pt x="13925" y="5969"/>
                    <a:pt x="10361" y="6972"/>
                  </a:cubicBezTo>
                  <a:cubicBezTo>
                    <a:pt x="6798" y="7975"/>
                    <a:pt x="3399" y="8521"/>
                    <a:pt x="0" y="90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0" name="Line"/>
            <p:cNvSpPr/>
            <p:nvPr/>
          </p:nvSpPr>
          <p:spPr>
            <a:xfrm>
              <a:off x="2989001" y="4150742"/>
              <a:ext cx="210140" cy="285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081" extrusionOk="0">
                  <a:moveTo>
                    <a:pt x="14906" y="3265"/>
                  </a:moveTo>
                  <a:cubicBezTo>
                    <a:pt x="14668" y="2408"/>
                    <a:pt x="14431" y="1551"/>
                    <a:pt x="12888" y="865"/>
                  </a:cubicBezTo>
                  <a:cubicBezTo>
                    <a:pt x="11345" y="179"/>
                    <a:pt x="8497" y="-335"/>
                    <a:pt x="6479" y="265"/>
                  </a:cubicBezTo>
                  <a:cubicBezTo>
                    <a:pt x="4462" y="865"/>
                    <a:pt x="3275" y="2579"/>
                    <a:pt x="2326" y="5408"/>
                  </a:cubicBezTo>
                  <a:cubicBezTo>
                    <a:pt x="1376" y="8236"/>
                    <a:pt x="664" y="12179"/>
                    <a:pt x="308" y="14579"/>
                  </a:cubicBezTo>
                  <a:cubicBezTo>
                    <a:pt x="-48" y="16979"/>
                    <a:pt x="-48" y="17836"/>
                    <a:pt x="71" y="18694"/>
                  </a:cubicBezTo>
                  <a:cubicBezTo>
                    <a:pt x="189" y="19551"/>
                    <a:pt x="427" y="20408"/>
                    <a:pt x="1257" y="20836"/>
                  </a:cubicBezTo>
                  <a:cubicBezTo>
                    <a:pt x="2088" y="21265"/>
                    <a:pt x="3512" y="21265"/>
                    <a:pt x="6717" y="19722"/>
                  </a:cubicBezTo>
                  <a:cubicBezTo>
                    <a:pt x="9921" y="18179"/>
                    <a:pt x="14906" y="15094"/>
                    <a:pt x="17754" y="12351"/>
                  </a:cubicBezTo>
                  <a:cubicBezTo>
                    <a:pt x="20603" y="9608"/>
                    <a:pt x="21315" y="7208"/>
                    <a:pt x="21433" y="5579"/>
                  </a:cubicBezTo>
                  <a:cubicBezTo>
                    <a:pt x="21552" y="3951"/>
                    <a:pt x="21077" y="3094"/>
                    <a:pt x="20128" y="2579"/>
                  </a:cubicBezTo>
                  <a:cubicBezTo>
                    <a:pt x="19178" y="2065"/>
                    <a:pt x="17754" y="1894"/>
                    <a:pt x="15025" y="2665"/>
                  </a:cubicBezTo>
                  <a:cubicBezTo>
                    <a:pt x="12295" y="3436"/>
                    <a:pt x="8260" y="5151"/>
                    <a:pt x="4225" y="68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1" name="Line"/>
            <p:cNvSpPr/>
            <p:nvPr/>
          </p:nvSpPr>
          <p:spPr>
            <a:xfrm>
              <a:off x="3246632" y="3920006"/>
              <a:ext cx="237172" cy="540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1" extrusionOk="0">
                  <a:moveTo>
                    <a:pt x="21600" y="4272"/>
                  </a:moveTo>
                  <a:cubicBezTo>
                    <a:pt x="17153" y="2795"/>
                    <a:pt x="12706" y="1318"/>
                    <a:pt x="9741" y="579"/>
                  </a:cubicBezTo>
                  <a:cubicBezTo>
                    <a:pt x="6776" y="-159"/>
                    <a:pt x="5294" y="-159"/>
                    <a:pt x="4235" y="395"/>
                  </a:cubicBezTo>
                  <a:cubicBezTo>
                    <a:pt x="3176" y="949"/>
                    <a:pt x="2541" y="2056"/>
                    <a:pt x="2329" y="4410"/>
                  </a:cubicBezTo>
                  <a:cubicBezTo>
                    <a:pt x="2118" y="6764"/>
                    <a:pt x="2329" y="10364"/>
                    <a:pt x="2541" y="13226"/>
                  </a:cubicBezTo>
                  <a:cubicBezTo>
                    <a:pt x="2753" y="16087"/>
                    <a:pt x="2965" y="18210"/>
                    <a:pt x="2541" y="19456"/>
                  </a:cubicBezTo>
                  <a:cubicBezTo>
                    <a:pt x="2118" y="20703"/>
                    <a:pt x="1059" y="21072"/>
                    <a:pt x="0" y="214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2" name="Line"/>
            <p:cNvSpPr/>
            <p:nvPr/>
          </p:nvSpPr>
          <p:spPr>
            <a:xfrm>
              <a:off x="3169900" y="4257806"/>
              <a:ext cx="31390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0" y="15709"/>
                    <a:pt x="7040" y="9818"/>
                    <a:pt x="10640" y="6218"/>
                  </a:cubicBezTo>
                  <a:cubicBezTo>
                    <a:pt x="14240" y="2618"/>
                    <a:pt x="17920" y="13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3" name="Line"/>
            <p:cNvSpPr/>
            <p:nvPr/>
          </p:nvSpPr>
          <p:spPr>
            <a:xfrm>
              <a:off x="3818594" y="4096790"/>
              <a:ext cx="237211" cy="2671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210" extrusionOk="0">
                  <a:moveTo>
                    <a:pt x="16361" y="5584"/>
                  </a:moveTo>
                  <a:cubicBezTo>
                    <a:pt x="16151" y="3923"/>
                    <a:pt x="15942" y="2261"/>
                    <a:pt x="15312" y="1246"/>
                  </a:cubicBezTo>
                  <a:cubicBezTo>
                    <a:pt x="14683" y="230"/>
                    <a:pt x="13635" y="-139"/>
                    <a:pt x="12691" y="46"/>
                  </a:cubicBezTo>
                  <a:cubicBezTo>
                    <a:pt x="11747" y="230"/>
                    <a:pt x="10909" y="969"/>
                    <a:pt x="9231" y="3646"/>
                  </a:cubicBezTo>
                  <a:cubicBezTo>
                    <a:pt x="7553" y="6323"/>
                    <a:pt x="5037" y="10938"/>
                    <a:pt x="3464" y="13615"/>
                  </a:cubicBezTo>
                  <a:cubicBezTo>
                    <a:pt x="1891" y="16292"/>
                    <a:pt x="1262" y="17030"/>
                    <a:pt x="738" y="18046"/>
                  </a:cubicBezTo>
                  <a:cubicBezTo>
                    <a:pt x="213" y="19061"/>
                    <a:pt x="-206" y="20353"/>
                    <a:pt x="109" y="20907"/>
                  </a:cubicBezTo>
                  <a:cubicBezTo>
                    <a:pt x="423" y="21461"/>
                    <a:pt x="1472" y="21276"/>
                    <a:pt x="3569" y="20169"/>
                  </a:cubicBezTo>
                  <a:cubicBezTo>
                    <a:pt x="5666" y="19061"/>
                    <a:pt x="8811" y="17030"/>
                    <a:pt x="10804" y="15646"/>
                  </a:cubicBezTo>
                  <a:cubicBezTo>
                    <a:pt x="12796" y="14261"/>
                    <a:pt x="13635" y="13523"/>
                    <a:pt x="14578" y="12969"/>
                  </a:cubicBezTo>
                  <a:cubicBezTo>
                    <a:pt x="15522" y="12415"/>
                    <a:pt x="16571" y="12046"/>
                    <a:pt x="17514" y="12599"/>
                  </a:cubicBezTo>
                  <a:cubicBezTo>
                    <a:pt x="18458" y="13153"/>
                    <a:pt x="19297" y="14630"/>
                    <a:pt x="19192" y="16199"/>
                  </a:cubicBezTo>
                  <a:cubicBezTo>
                    <a:pt x="19087" y="17769"/>
                    <a:pt x="18039" y="19430"/>
                    <a:pt x="18248" y="19799"/>
                  </a:cubicBezTo>
                  <a:cubicBezTo>
                    <a:pt x="18458" y="20169"/>
                    <a:pt x="19926" y="19246"/>
                    <a:pt x="21394" y="1832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4" name="Line"/>
            <p:cNvSpPr/>
            <p:nvPr/>
          </p:nvSpPr>
          <p:spPr>
            <a:xfrm>
              <a:off x="4143323" y="3972543"/>
              <a:ext cx="51995" cy="406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350" extrusionOk="0">
                  <a:moveTo>
                    <a:pt x="18183" y="1792"/>
                  </a:moveTo>
                  <a:cubicBezTo>
                    <a:pt x="19122" y="815"/>
                    <a:pt x="20061" y="-161"/>
                    <a:pt x="20530" y="22"/>
                  </a:cubicBezTo>
                  <a:cubicBezTo>
                    <a:pt x="21000" y="205"/>
                    <a:pt x="21000" y="1547"/>
                    <a:pt x="17713" y="4171"/>
                  </a:cubicBezTo>
                  <a:cubicBezTo>
                    <a:pt x="14426" y="6795"/>
                    <a:pt x="7852" y="10700"/>
                    <a:pt x="4096" y="13568"/>
                  </a:cubicBezTo>
                  <a:cubicBezTo>
                    <a:pt x="339" y="16436"/>
                    <a:pt x="-600" y="18266"/>
                    <a:pt x="339" y="19425"/>
                  </a:cubicBezTo>
                  <a:cubicBezTo>
                    <a:pt x="1278" y="20585"/>
                    <a:pt x="4096" y="21073"/>
                    <a:pt x="7852" y="21256"/>
                  </a:cubicBezTo>
                  <a:cubicBezTo>
                    <a:pt x="11609" y="21439"/>
                    <a:pt x="16304" y="21317"/>
                    <a:pt x="21000" y="2119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5" name="Line"/>
            <p:cNvSpPr/>
            <p:nvPr/>
          </p:nvSpPr>
          <p:spPr>
            <a:xfrm>
              <a:off x="4334829" y="3946050"/>
              <a:ext cx="31682" cy="451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1498" extrusionOk="0">
                  <a:moveTo>
                    <a:pt x="4629" y="1892"/>
                  </a:moveTo>
                  <a:cubicBezTo>
                    <a:pt x="7714" y="895"/>
                    <a:pt x="10800" y="-102"/>
                    <a:pt x="13886" y="9"/>
                  </a:cubicBezTo>
                  <a:cubicBezTo>
                    <a:pt x="16971" y="120"/>
                    <a:pt x="20057" y="1338"/>
                    <a:pt x="20829" y="3553"/>
                  </a:cubicBezTo>
                  <a:cubicBezTo>
                    <a:pt x="21600" y="5769"/>
                    <a:pt x="20057" y="8981"/>
                    <a:pt x="16200" y="12138"/>
                  </a:cubicBezTo>
                  <a:cubicBezTo>
                    <a:pt x="12343" y="15295"/>
                    <a:pt x="6171" y="18396"/>
                    <a:pt x="0" y="2149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6" name="Line"/>
            <p:cNvSpPr/>
            <p:nvPr/>
          </p:nvSpPr>
          <p:spPr>
            <a:xfrm>
              <a:off x="3772129" y="4476375"/>
              <a:ext cx="635005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600" extrusionOk="0">
                  <a:moveTo>
                    <a:pt x="1104" y="16800"/>
                  </a:moveTo>
                  <a:cubicBezTo>
                    <a:pt x="552" y="16800"/>
                    <a:pt x="0" y="16800"/>
                    <a:pt x="0" y="18000"/>
                  </a:cubicBezTo>
                  <a:cubicBezTo>
                    <a:pt x="0" y="19200"/>
                    <a:pt x="552" y="21600"/>
                    <a:pt x="2404" y="21600"/>
                  </a:cubicBezTo>
                  <a:cubicBezTo>
                    <a:pt x="4257" y="21600"/>
                    <a:pt x="7410" y="19200"/>
                    <a:pt x="10366" y="15600"/>
                  </a:cubicBezTo>
                  <a:cubicBezTo>
                    <a:pt x="13323" y="12000"/>
                    <a:pt x="16082" y="7200"/>
                    <a:pt x="17737" y="4200"/>
                  </a:cubicBezTo>
                  <a:cubicBezTo>
                    <a:pt x="19393" y="1200"/>
                    <a:pt x="19945" y="0"/>
                    <a:pt x="20496" y="0"/>
                  </a:cubicBezTo>
                  <a:cubicBezTo>
                    <a:pt x="21048" y="0"/>
                    <a:pt x="21600" y="1200"/>
                    <a:pt x="21521" y="4200"/>
                  </a:cubicBezTo>
                  <a:cubicBezTo>
                    <a:pt x="21442" y="7200"/>
                    <a:pt x="20733" y="12000"/>
                    <a:pt x="20023" y="168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7" name="Line"/>
            <p:cNvSpPr/>
            <p:nvPr/>
          </p:nvSpPr>
          <p:spPr>
            <a:xfrm>
              <a:off x="3790731" y="4508928"/>
              <a:ext cx="704539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638" y="17760"/>
                    <a:pt x="5275" y="13920"/>
                    <a:pt x="7949" y="10800"/>
                  </a:cubicBezTo>
                  <a:cubicBezTo>
                    <a:pt x="10622" y="7680"/>
                    <a:pt x="13331" y="5280"/>
                    <a:pt x="15612" y="3600"/>
                  </a:cubicBezTo>
                  <a:cubicBezTo>
                    <a:pt x="17893" y="1920"/>
                    <a:pt x="19747" y="9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8" name="Line"/>
            <p:cNvSpPr/>
            <p:nvPr/>
          </p:nvSpPr>
          <p:spPr>
            <a:xfrm>
              <a:off x="4949718" y="4023342"/>
              <a:ext cx="394701" cy="317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226" extrusionOk="0">
                  <a:moveTo>
                    <a:pt x="2976" y="8210"/>
                  </a:moveTo>
                  <a:cubicBezTo>
                    <a:pt x="2344" y="8210"/>
                    <a:pt x="1712" y="8210"/>
                    <a:pt x="1270" y="8677"/>
                  </a:cubicBezTo>
                  <a:cubicBezTo>
                    <a:pt x="828" y="9143"/>
                    <a:pt x="576" y="10075"/>
                    <a:pt x="512" y="12018"/>
                  </a:cubicBezTo>
                  <a:cubicBezTo>
                    <a:pt x="449" y="13960"/>
                    <a:pt x="576" y="16913"/>
                    <a:pt x="512" y="18777"/>
                  </a:cubicBezTo>
                  <a:cubicBezTo>
                    <a:pt x="449" y="20642"/>
                    <a:pt x="197" y="21419"/>
                    <a:pt x="70" y="21186"/>
                  </a:cubicBezTo>
                  <a:cubicBezTo>
                    <a:pt x="-56" y="20953"/>
                    <a:pt x="-56" y="19710"/>
                    <a:pt x="449" y="16679"/>
                  </a:cubicBezTo>
                  <a:cubicBezTo>
                    <a:pt x="955" y="13649"/>
                    <a:pt x="1965" y="8832"/>
                    <a:pt x="2597" y="6035"/>
                  </a:cubicBezTo>
                  <a:cubicBezTo>
                    <a:pt x="3228" y="3238"/>
                    <a:pt x="3481" y="2461"/>
                    <a:pt x="3923" y="1917"/>
                  </a:cubicBezTo>
                  <a:cubicBezTo>
                    <a:pt x="4365" y="1373"/>
                    <a:pt x="4997" y="1062"/>
                    <a:pt x="5502" y="1218"/>
                  </a:cubicBezTo>
                  <a:cubicBezTo>
                    <a:pt x="6007" y="1373"/>
                    <a:pt x="6386" y="1995"/>
                    <a:pt x="6576" y="2694"/>
                  </a:cubicBezTo>
                  <a:cubicBezTo>
                    <a:pt x="6765" y="3393"/>
                    <a:pt x="6765" y="4170"/>
                    <a:pt x="6765" y="4947"/>
                  </a:cubicBezTo>
                  <a:cubicBezTo>
                    <a:pt x="6765" y="5724"/>
                    <a:pt x="6765" y="6501"/>
                    <a:pt x="7081" y="7045"/>
                  </a:cubicBezTo>
                  <a:cubicBezTo>
                    <a:pt x="7397" y="7589"/>
                    <a:pt x="8028" y="7900"/>
                    <a:pt x="9986" y="7511"/>
                  </a:cubicBezTo>
                  <a:cubicBezTo>
                    <a:pt x="11944" y="7123"/>
                    <a:pt x="15228" y="6035"/>
                    <a:pt x="17249" y="5180"/>
                  </a:cubicBezTo>
                  <a:cubicBezTo>
                    <a:pt x="19270" y="4325"/>
                    <a:pt x="20028" y="3704"/>
                    <a:pt x="20597" y="2849"/>
                  </a:cubicBezTo>
                  <a:cubicBezTo>
                    <a:pt x="21165" y="1995"/>
                    <a:pt x="21544" y="907"/>
                    <a:pt x="21418" y="363"/>
                  </a:cubicBezTo>
                  <a:cubicBezTo>
                    <a:pt x="21291" y="-181"/>
                    <a:pt x="20660" y="-181"/>
                    <a:pt x="19460" y="829"/>
                  </a:cubicBezTo>
                  <a:cubicBezTo>
                    <a:pt x="18260" y="1839"/>
                    <a:pt x="16491" y="3859"/>
                    <a:pt x="14912" y="6423"/>
                  </a:cubicBezTo>
                  <a:cubicBezTo>
                    <a:pt x="13333" y="8987"/>
                    <a:pt x="11944" y="12095"/>
                    <a:pt x="11312" y="14115"/>
                  </a:cubicBezTo>
                  <a:cubicBezTo>
                    <a:pt x="10681" y="16136"/>
                    <a:pt x="10807" y="17068"/>
                    <a:pt x="11818" y="17612"/>
                  </a:cubicBezTo>
                  <a:cubicBezTo>
                    <a:pt x="12828" y="18156"/>
                    <a:pt x="14723" y="18311"/>
                    <a:pt x="16618" y="184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59" name="Line"/>
            <p:cNvSpPr/>
            <p:nvPr/>
          </p:nvSpPr>
          <p:spPr>
            <a:xfrm>
              <a:off x="5402100" y="4018961"/>
              <a:ext cx="195374" cy="284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313" extrusionOk="0">
                  <a:moveTo>
                    <a:pt x="20584" y="2738"/>
                  </a:moveTo>
                  <a:cubicBezTo>
                    <a:pt x="21092" y="1867"/>
                    <a:pt x="21600" y="996"/>
                    <a:pt x="21219" y="474"/>
                  </a:cubicBezTo>
                  <a:cubicBezTo>
                    <a:pt x="20838" y="-49"/>
                    <a:pt x="19567" y="-223"/>
                    <a:pt x="16772" y="387"/>
                  </a:cubicBezTo>
                  <a:cubicBezTo>
                    <a:pt x="13977" y="996"/>
                    <a:pt x="9656" y="2390"/>
                    <a:pt x="6353" y="4393"/>
                  </a:cubicBezTo>
                  <a:cubicBezTo>
                    <a:pt x="3049" y="6396"/>
                    <a:pt x="762" y="9009"/>
                    <a:pt x="508" y="11100"/>
                  </a:cubicBezTo>
                  <a:cubicBezTo>
                    <a:pt x="254" y="13190"/>
                    <a:pt x="2033" y="14758"/>
                    <a:pt x="5464" y="15977"/>
                  </a:cubicBezTo>
                  <a:cubicBezTo>
                    <a:pt x="8894" y="17196"/>
                    <a:pt x="13977" y="18067"/>
                    <a:pt x="17026" y="18764"/>
                  </a:cubicBezTo>
                  <a:cubicBezTo>
                    <a:pt x="20075" y="19461"/>
                    <a:pt x="21092" y="19983"/>
                    <a:pt x="20838" y="20419"/>
                  </a:cubicBezTo>
                  <a:cubicBezTo>
                    <a:pt x="20584" y="20854"/>
                    <a:pt x="19059" y="21203"/>
                    <a:pt x="15374" y="21290"/>
                  </a:cubicBezTo>
                  <a:cubicBezTo>
                    <a:pt x="11689" y="21377"/>
                    <a:pt x="5845" y="21203"/>
                    <a:pt x="0" y="210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0" name="Line"/>
            <p:cNvSpPr/>
            <p:nvPr/>
          </p:nvSpPr>
          <p:spPr>
            <a:xfrm>
              <a:off x="5625320" y="3992732"/>
              <a:ext cx="296756" cy="345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534" extrusionOk="0">
                  <a:moveTo>
                    <a:pt x="0" y="5654"/>
                  </a:moveTo>
                  <a:cubicBezTo>
                    <a:pt x="1495" y="5654"/>
                    <a:pt x="2991" y="5654"/>
                    <a:pt x="3822" y="6016"/>
                  </a:cubicBezTo>
                  <a:cubicBezTo>
                    <a:pt x="4652" y="6379"/>
                    <a:pt x="4818" y="7103"/>
                    <a:pt x="4486" y="9205"/>
                  </a:cubicBezTo>
                  <a:cubicBezTo>
                    <a:pt x="4154" y="11307"/>
                    <a:pt x="3323" y="14787"/>
                    <a:pt x="2908" y="16889"/>
                  </a:cubicBezTo>
                  <a:cubicBezTo>
                    <a:pt x="2492" y="18991"/>
                    <a:pt x="2492" y="19715"/>
                    <a:pt x="2742" y="20368"/>
                  </a:cubicBezTo>
                  <a:cubicBezTo>
                    <a:pt x="2991" y="21020"/>
                    <a:pt x="3489" y="21600"/>
                    <a:pt x="5317" y="21528"/>
                  </a:cubicBezTo>
                  <a:cubicBezTo>
                    <a:pt x="7145" y="21455"/>
                    <a:pt x="10302" y="20730"/>
                    <a:pt x="13292" y="18483"/>
                  </a:cubicBezTo>
                  <a:cubicBezTo>
                    <a:pt x="16283" y="16236"/>
                    <a:pt x="19108" y="12467"/>
                    <a:pt x="20354" y="9350"/>
                  </a:cubicBezTo>
                  <a:cubicBezTo>
                    <a:pt x="21600" y="6234"/>
                    <a:pt x="21268" y="3769"/>
                    <a:pt x="20686" y="2319"/>
                  </a:cubicBezTo>
                  <a:cubicBezTo>
                    <a:pt x="20105" y="870"/>
                    <a:pt x="19274" y="435"/>
                    <a:pt x="18443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1" name="Line"/>
            <p:cNvSpPr/>
            <p:nvPr/>
          </p:nvSpPr>
          <p:spPr>
            <a:xfrm>
              <a:off x="6039207" y="3971805"/>
              <a:ext cx="67432" cy="267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21600" y="0"/>
                  </a:moveTo>
                  <a:cubicBezTo>
                    <a:pt x="14897" y="5028"/>
                    <a:pt x="8193" y="10055"/>
                    <a:pt x="4469" y="13034"/>
                  </a:cubicBezTo>
                  <a:cubicBezTo>
                    <a:pt x="745" y="16014"/>
                    <a:pt x="0" y="16945"/>
                    <a:pt x="0" y="18062"/>
                  </a:cubicBezTo>
                  <a:cubicBezTo>
                    <a:pt x="0" y="19179"/>
                    <a:pt x="745" y="20483"/>
                    <a:pt x="2234" y="21041"/>
                  </a:cubicBezTo>
                  <a:cubicBezTo>
                    <a:pt x="3724" y="21600"/>
                    <a:pt x="5959" y="21414"/>
                    <a:pt x="8193" y="212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2" name="Line"/>
            <p:cNvSpPr/>
            <p:nvPr/>
          </p:nvSpPr>
          <p:spPr>
            <a:xfrm>
              <a:off x="6260102" y="3811366"/>
              <a:ext cx="90684" cy="488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169" y="4217"/>
                    <a:pt x="12738" y="8434"/>
                    <a:pt x="9138" y="12034"/>
                  </a:cubicBezTo>
                  <a:cubicBezTo>
                    <a:pt x="5538" y="15634"/>
                    <a:pt x="2769" y="1861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3" name="Line"/>
            <p:cNvSpPr/>
            <p:nvPr/>
          </p:nvSpPr>
          <p:spPr>
            <a:xfrm>
              <a:off x="6085712" y="4058902"/>
              <a:ext cx="502844" cy="186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354" extrusionOk="0">
                  <a:moveTo>
                    <a:pt x="0" y="18811"/>
                  </a:moveTo>
                  <a:cubicBezTo>
                    <a:pt x="1593" y="16945"/>
                    <a:pt x="3185" y="15078"/>
                    <a:pt x="6022" y="12945"/>
                  </a:cubicBezTo>
                  <a:cubicBezTo>
                    <a:pt x="8859" y="10811"/>
                    <a:pt x="12940" y="8411"/>
                    <a:pt x="15578" y="6545"/>
                  </a:cubicBezTo>
                  <a:cubicBezTo>
                    <a:pt x="18216" y="4678"/>
                    <a:pt x="19410" y="3345"/>
                    <a:pt x="20206" y="2145"/>
                  </a:cubicBezTo>
                  <a:cubicBezTo>
                    <a:pt x="21003" y="945"/>
                    <a:pt x="21401" y="-122"/>
                    <a:pt x="21500" y="11"/>
                  </a:cubicBezTo>
                  <a:cubicBezTo>
                    <a:pt x="21600" y="145"/>
                    <a:pt x="21401" y="1478"/>
                    <a:pt x="21053" y="4678"/>
                  </a:cubicBezTo>
                  <a:cubicBezTo>
                    <a:pt x="20704" y="7878"/>
                    <a:pt x="20206" y="12945"/>
                    <a:pt x="19958" y="16278"/>
                  </a:cubicBezTo>
                  <a:cubicBezTo>
                    <a:pt x="19709" y="19611"/>
                    <a:pt x="19709" y="21211"/>
                    <a:pt x="19759" y="21345"/>
                  </a:cubicBezTo>
                  <a:cubicBezTo>
                    <a:pt x="19808" y="21478"/>
                    <a:pt x="19908" y="20145"/>
                    <a:pt x="20057" y="16945"/>
                  </a:cubicBezTo>
                  <a:cubicBezTo>
                    <a:pt x="20206" y="13745"/>
                    <a:pt x="20406" y="8678"/>
                    <a:pt x="20605" y="361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4" name="Line"/>
            <p:cNvSpPr/>
            <p:nvPr/>
          </p:nvSpPr>
          <p:spPr>
            <a:xfrm>
              <a:off x="6580981" y="3834362"/>
              <a:ext cx="55806" cy="39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13332"/>
                  </a:moveTo>
                  <a:cubicBezTo>
                    <a:pt x="2700" y="6132"/>
                    <a:pt x="5400" y="-1068"/>
                    <a:pt x="9000" y="132"/>
                  </a:cubicBezTo>
                  <a:cubicBezTo>
                    <a:pt x="12600" y="1332"/>
                    <a:pt x="17100" y="10932"/>
                    <a:pt x="21600" y="205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5" name="Line"/>
            <p:cNvSpPr/>
            <p:nvPr/>
          </p:nvSpPr>
          <p:spPr>
            <a:xfrm>
              <a:off x="6743303" y="4063165"/>
              <a:ext cx="665124" cy="794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519" extrusionOk="0">
                  <a:moveTo>
                    <a:pt x="2182" y="1871"/>
                  </a:moveTo>
                  <a:cubicBezTo>
                    <a:pt x="1584" y="2312"/>
                    <a:pt x="986" y="2753"/>
                    <a:pt x="575" y="3162"/>
                  </a:cubicBezTo>
                  <a:cubicBezTo>
                    <a:pt x="164" y="3571"/>
                    <a:pt x="-60" y="3949"/>
                    <a:pt x="15" y="4107"/>
                  </a:cubicBezTo>
                  <a:cubicBezTo>
                    <a:pt x="89" y="4264"/>
                    <a:pt x="463" y="4201"/>
                    <a:pt x="1510" y="3666"/>
                  </a:cubicBezTo>
                  <a:cubicBezTo>
                    <a:pt x="2556" y="3131"/>
                    <a:pt x="4275" y="2123"/>
                    <a:pt x="5321" y="1588"/>
                  </a:cubicBezTo>
                  <a:cubicBezTo>
                    <a:pt x="6368" y="1053"/>
                    <a:pt x="6741" y="990"/>
                    <a:pt x="7040" y="1084"/>
                  </a:cubicBezTo>
                  <a:cubicBezTo>
                    <a:pt x="7339" y="1178"/>
                    <a:pt x="7564" y="1430"/>
                    <a:pt x="7676" y="1903"/>
                  </a:cubicBezTo>
                  <a:cubicBezTo>
                    <a:pt x="7788" y="2375"/>
                    <a:pt x="7788" y="3068"/>
                    <a:pt x="7750" y="3571"/>
                  </a:cubicBezTo>
                  <a:cubicBezTo>
                    <a:pt x="7713" y="4075"/>
                    <a:pt x="7638" y="4390"/>
                    <a:pt x="7713" y="4674"/>
                  </a:cubicBezTo>
                  <a:cubicBezTo>
                    <a:pt x="7788" y="4957"/>
                    <a:pt x="8012" y="5209"/>
                    <a:pt x="8909" y="5114"/>
                  </a:cubicBezTo>
                  <a:cubicBezTo>
                    <a:pt x="9806" y="5020"/>
                    <a:pt x="11375" y="4579"/>
                    <a:pt x="12870" y="3823"/>
                  </a:cubicBezTo>
                  <a:cubicBezTo>
                    <a:pt x="14365" y="3068"/>
                    <a:pt x="15785" y="1997"/>
                    <a:pt x="16682" y="1273"/>
                  </a:cubicBezTo>
                  <a:cubicBezTo>
                    <a:pt x="17579" y="549"/>
                    <a:pt x="17952" y="171"/>
                    <a:pt x="17952" y="45"/>
                  </a:cubicBezTo>
                  <a:cubicBezTo>
                    <a:pt x="17952" y="-81"/>
                    <a:pt x="17579" y="45"/>
                    <a:pt x="16420" y="612"/>
                  </a:cubicBezTo>
                  <a:cubicBezTo>
                    <a:pt x="15262" y="1178"/>
                    <a:pt x="13319" y="2186"/>
                    <a:pt x="12197" y="2847"/>
                  </a:cubicBezTo>
                  <a:cubicBezTo>
                    <a:pt x="11076" y="3509"/>
                    <a:pt x="10777" y="3823"/>
                    <a:pt x="10815" y="4107"/>
                  </a:cubicBezTo>
                  <a:cubicBezTo>
                    <a:pt x="10852" y="4390"/>
                    <a:pt x="11226" y="4642"/>
                    <a:pt x="12272" y="4579"/>
                  </a:cubicBezTo>
                  <a:cubicBezTo>
                    <a:pt x="13319" y="4516"/>
                    <a:pt x="15038" y="4138"/>
                    <a:pt x="16346" y="3918"/>
                  </a:cubicBezTo>
                  <a:cubicBezTo>
                    <a:pt x="17653" y="3697"/>
                    <a:pt x="18550" y="3634"/>
                    <a:pt x="19373" y="4233"/>
                  </a:cubicBezTo>
                  <a:cubicBezTo>
                    <a:pt x="20195" y="4831"/>
                    <a:pt x="20942" y="6090"/>
                    <a:pt x="21241" y="7759"/>
                  </a:cubicBezTo>
                  <a:cubicBezTo>
                    <a:pt x="21540" y="9428"/>
                    <a:pt x="21391" y="11506"/>
                    <a:pt x="20456" y="13332"/>
                  </a:cubicBezTo>
                  <a:cubicBezTo>
                    <a:pt x="19522" y="15159"/>
                    <a:pt x="17803" y="16733"/>
                    <a:pt x="15598" y="17867"/>
                  </a:cubicBezTo>
                  <a:cubicBezTo>
                    <a:pt x="13393" y="19000"/>
                    <a:pt x="10703" y="19693"/>
                    <a:pt x="8161" y="20228"/>
                  </a:cubicBezTo>
                  <a:cubicBezTo>
                    <a:pt x="5620" y="20763"/>
                    <a:pt x="3229" y="21141"/>
                    <a:pt x="837" y="215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6" name="Line"/>
            <p:cNvSpPr/>
            <p:nvPr/>
          </p:nvSpPr>
          <p:spPr>
            <a:xfrm>
              <a:off x="268911" y="4970595"/>
              <a:ext cx="567952" cy="435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180" extrusionOk="0">
                  <a:moveTo>
                    <a:pt x="2612" y="2652"/>
                  </a:moveTo>
                  <a:cubicBezTo>
                    <a:pt x="2436" y="2087"/>
                    <a:pt x="2259" y="1521"/>
                    <a:pt x="2083" y="956"/>
                  </a:cubicBezTo>
                  <a:cubicBezTo>
                    <a:pt x="1907" y="390"/>
                    <a:pt x="1730" y="-175"/>
                    <a:pt x="1510" y="51"/>
                  </a:cubicBezTo>
                  <a:cubicBezTo>
                    <a:pt x="1289" y="277"/>
                    <a:pt x="1025" y="1295"/>
                    <a:pt x="849" y="3727"/>
                  </a:cubicBezTo>
                  <a:cubicBezTo>
                    <a:pt x="672" y="6158"/>
                    <a:pt x="584" y="10003"/>
                    <a:pt x="452" y="12491"/>
                  </a:cubicBezTo>
                  <a:cubicBezTo>
                    <a:pt x="320" y="14979"/>
                    <a:pt x="143" y="16110"/>
                    <a:pt x="55" y="17184"/>
                  </a:cubicBezTo>
                  <a:cubicBezTo>
                    <a:pt x="-33" y="18259"/>
                    <a:pt x="-33" y="19276"/>
                    <a:pt x="187" y="19898"/>
                  </a:cubicBezTo>
                  <a:cubicBezTo>
                    <a:pt x="408" y="20520"/>
                    <a:pt x="849" y="20746"/>
                    <a:pt x="1598" y="19898"/>
                  </a:cubicBezTo>
                  <a:cubicBezTo>
                    <a:pt x="2347" y="19050"/>
                    <a:pt x="3405" y="17128"/>
                    <a:pt x="4111" y="15827"/>
                  </a:cubicBezTo>
                  <a:cubicBezTo>
                    <a:pt x="4816" y="14527"/>
                    <a:pt x="5169" y="13848"/>
                    <a:pt x="5521" y="13000"/>
                  </a:cubicBezTo>
                  <a:cubicBezTo>
                    <a:pt x="5874" y="12152"/>
                    <a:pt x="6227" y="11134"/>
                    <a:pt x="6447" y="10908"/>
                  </a:cubicBezTo>
                  <a:cubicBezTo>
                    <a:pt x="6667" y="10682"/>
                    <a:pt x="6756" y="11247"/>
                    <a:pt x="6800" y="12491"/>
                  </a:cubicBezTo>
                  <a:cubicBezTo>
                    <a:pt x="6844" y="13735"/>
                    <a:pt x="6844" y="15657"/>
                    <a:pt x="6844" y="16958"/>
                  </a:cubicBezTo>
                  <a:cubicBezTo>
                    <a:pt x="6844" y="18259"/>
                    <a:pt x="6844" y="18937"/>
                    <a:pt x="7020" y="19502"/>
                  </a:cubicBezTo>
                  <a:cubicBezTo>
                    <a:pt x="7196" y="20068"/>
                    <a:pt x="7549" y="20520"/>
                    <a:pt x="8387" y="20124"/>
                  </a:cubicBezTo>
                  <a:cubicBezTo>
                    <a:pt x="9224" y="19729"/>
                    <a:pt x="10547" y="18485"/>
                    <a:pt x="11516" y="16619"/>
                  </a:cubicBezTo>
                  <a:cubicBezTo>
                    <a:pt x="12486" y="14753"/>
                    <a:pt x="13103" y="12265"/>
                    <a:pt x="13324" y="10682"/>
                  </a:cubicBezTo>
                  <a:cubicBezTo>
                    <a:pt x="13544" y="9098"/>
                    <a:pt x="13368" y="8420"/>
                    <a:pt x="13059" y="8024"/>
                  </a:cubicBezTo>
                  <a:cubicBezTo>
                    <a:pt x="12751" y="7628"/>
                    <a:pt x="12310" y="7515"/>
                    <a:pt x="11472" y="7685"/>
                  </a:cubicBezTo>
                  <a:cubicBezTo>
                    <a:pt x="10635" y="7854"/>
                    <a:pt x="9400" y="8307"/>
                    <a:pt x="8651" y="8759"/>
                  </a:cubicBezTo>
                  <a:cubicBezTo>
                    <a:pt x="7902" y="9211"/>
                    <a:pt x="7637" y="9664"/>
                    <a:pt x="7902" y="9890"/>
                  </a:cubicBezTo>
                  <a:cubicBezTo>
                    <a:pt x="8166" y="10116"/>
                    <a:pt x="8960" y="10116"/>
                    <a:pt x="10018" y="10286"/>
                  </a:cubicBezTo>
                  <a:cubicBezTo>
                    <a:pt x="11076" y="10455"/>
                    <a:pt x="12398" y="10795"/>
                    <a:pt x="13324" y="12152"/>
                  </a:cubicBezTo>
                  <a:cubicBezTo>
                    <a:pt x="14249" y="13509"/>
                    <a:pt x="14778" y="15884"/>
                    <a:pt x="14823" y="17693"/>
                  </a:cubicBezTo>
                  <a:cubicBezTo>
                    <a:pt x="14867" y="19502"/>
                    <a:pt x="14426" y="20746"/>
                    <a:pt x="14338" y="21086"/>
                  </a:cubicBezTo>
                  <a:cubicBezTo>
                    <a:pt x="14249" y="21425"/>
                    <a:pt x="14514" y="20860"/>
                    <a:pt x="15307" y="19220"/>
                  </a:cubicBezTo>
                  <a:cubicBezTo>
                    <a:pt x="16101" y="17580"/>
                    <a:pt x="17423" y="14866"/>
                    <a:pt x="18261" y="13170"/>
                  </a:cubicBezTo>
                  <a:cubicBezTo>
                    <a:pt x="19098" y="11473"/>
                    <a:pt x="19451" y="10795"/>
                    <a:pt x="19848" y="10342"/>
                  </a:cubicBezTo>
                  <a:cubicBezTo>
                    <a:pt x="20245" y="9890"/>
                    <a:pt x="20685" y="9664"/>
                    <a:pt x="20994" y="9890"/>
                  </a:cubicBezTo>
                  <a:cubicBezTo>
                    <a:pt x="21303" y="10116"/>
                    <a:pt x="21479" y="10795"/>
                    <a:pt x="21523" y="12321"/>
                  </a:cubicBezTo>
                  <a:cubicBezTo>
                    <a:pt x="21567" y="13848"/>
                    <a:pt x="21479" y="16223"/>
                    <a:pt x="21391" y="185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7" name="Line"/>
            <p:cNvSpPr/>
            <p:nvPr/>
          </p:nvSpPr>
          <p:spPr>
            <a:xfrm>
              <a:off x="949791" y="5094881"/>
              <a:ext cx="616815" cy="668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430" extrusionOk="0">
                  <a:moveTo>
                    <a:pt x="3449" y="0"/>
                  </a:moveTo>
                  <a:cubicBezTo>
                    <a:pt x="2724" y="372"/>
                    <a:pt x="1999" y="745"/>
                    <a:pt x="1354" y="1601"/>
                  </a:cubicBezTo>
                  <a:cubicBezTo>
                    <a:pt x="709" y="2458"/>
                    <a:pt x="145" y="3799"/>
                    <a:pt x="24" y="4581"/>
                  </a:cubicBezTo>
                  <a:cubicBezTo>
                    <a:pt x="-97" y="5363"/>
                    <a:pt x="225" y="5586"/>
                    <a:pt x="1233" y="5735"/>
                  </a:cubicBezTo>
                  <a:cubicBezTo>
                    <a:pt x="2240" y="5884"/>
                    <a:pt x="3933" y="5959"/>
                    <a:pt x="5061" y="6070"/>
                  </a:cubicBezTo>
                  <a:cubicBezTo>
                    <a:pt x="6190" y="6182"/>
                    <a:pt x="6754" y="6331"/>
                    <a:pt x="7197" y="6517"/>
                  </a:cubicBezTo>
                  <a:cubicBezTo>
                    <a:pt x="7640" y="6703"/>
                    <a:pt x="7963" y="6927"/>
                    <a:pt x="8043" y="7225"/>
                  </a:cubicBezTo>
                  <a:cubicBezTo>
                    <a:pt x="8124" y="7523"/>
                    <a:pt x="7963" y="7895"/>
                    <a:pt x="6996" y="8342"/>
                  </a:cubicBezTo>
                  <a:cubicBezTo>
                    <a:pt x="6028" y="8789"/>
                    <a:pt x="4255" y="9310"/>
                    <a:pt x="3006" y="9608"/>
                  </a:cubicBezTo>
                  <a:cubicBezTo>
                    <a:pt x="1757" y="9906"/>
                    <a:pt x="1031" y="9981"/>
                    <a:pt x="910" y="9943"/>
                  </a:cubicBezTo>
                  <a:cubicBezTo>
                    <a:pt x="790" y="9906"/>
                    <a:pt x="1273" y="9757"/>
                    <a:pt x="2724" y="9310"/>
                  </a:cubicBezTo>
                  <a:cubicBezTo>
                    <a:pt x="4175" y="8863"/>
                    <a:pt x="6593" y="8119"/>
                    <a:pt x="8809" y="7225"/>
                  </a:cubicBezTo>
                  <a:cubicBezTo>
                    <a:pt x="11025" y="6331"/>
                    <a:pt x="13040" y="5288"/>
                    <a:pt x="14330" y="4394"/>
                  </a:cubicBezTo>
                  <a:cubicBezTo>
                    <a:pt x="15619" y="3501"/>
                    <a:pt x="16184" y="2756"/>
                    <a:pt x="16385" y="2197"/>
                  </a:cubicBezTo>
                  <a:cubicBezTo>
                    <a:pt x="16587" y="1639"/>
                    <a:pt x="16425" y="1266"/>
                    <a:pt x="16063" y="1080"/>
                  </a:cubicBezTo>
                  <a:cubicBezTo>
                    <a:pt x="15700" y="894"/>
                    <a:pt x="15136" y="894"/>
                    <a:pt x="14007" y="1564"/>
                  </a:cubicBezTo>
                  <a:cubicBezTo>
                    <a:pt x="12879" y="2234"/>
                    <a:pt x="11187" y="3575"/>
                    <a:pt x="9937" y="5177"/>
                  </a:cubicBezTo>
                  <a:cubicBezTo>
                    <a:pt x="8688" y="6778"/>
                    <a:pt x="7882" y="8640"/>
                    <a:pt x="7519" y="9794"/>
                  </a:cubicBezTo>
                  <a:cubicBezTo>
                    <a:pt x="7157" y="10949"/>
                    <a:pt x="7237" y="11396"/>
                    <a:pt x="7721" y="11657"/>
                  </a:cubicBezTo>
                  <a:cubicBezTo>
                    <a:pt x="8204" y="11917"/>
                    <a:pt x="9091" y="11992"/>
                    <a:pt x="10622" y="11284"/>
                  </a:cubicBezTo>
                  <a:cubicBezTo>
                    <a:pt x="12154" y="10577"/>
                    <a:pt x="14330" y="9087"/>
                    <a:pt x="16224" y="7486"/>
                  </a:cubicBezTo>
                  <a:cubicBezTo>
                    <a:pt x="18118" y="5884"/>
                    <a:pt x="19730" y="4171"/>
                    <a:pt x="20576" y="3054"/>
                  </a:cubicBezTo>
                  <a:cubicBezTo>
                    <a:pt x="21422" y="1937"/>
                    <a:pt x="21503" y="1415"/>
                    <a:pt x="21261" y="1117"/>
                  </a:cubicBezTo>
                  <a:cubicBezTo>
                    <a:pt x="21019" y="819"/>
                    <a:pt x="20455" y="745"/>
                    <a:pt x="19649" y="1303"/>
                  </a:cubicBezTo>
                  <a:cubicBezTo>
                    <a:pt x="18843" y="1862"/>
                    <a:pt x="17796" y="3054"/>
                    <a:pt x="16869" y="4730"/>
                  </a:cubicBezTo>
                  <a:cubicBezTo>
                    <a:pt x="15942" y="6406"/>
                    <a:pt x="15136" y="8566"/>
                    <a:pt x="14733" y="10018"/>
                  </a:cubicBezTo>
                  <a:cubicBezTo>
                    <a:pt x="14330" y="11470"/>
                    <a:pt x="14330" y="12215"/>
                    <a:pt x="14370" y="12774"/>
                  </a:cubicBezTo>
                  <a:cubicBezTo>
                    <a:pt x="14410" y="13332"/>
                    <a:pt x="14491" y="13705"/>
                    <a:pt x="14773" y="13779"/>
                  </a:cubicBezTo>
                  <a:cubicBezTo>
                    <a:pt x="15055" y="13854"/>
                    <a:pt x="15539" y="13630"/>
                    <a:pt x="16143" y="12886"/>
                  </a:cubicBezTo>
                  <a:cubicBezTo>
                    <a:pt x="16748" y="12141"/>
                    <a:pt x="17473" y="10874"/>
                    <a:pt x="17997" y="9943"/>
                  </a:cubicBezTo>
                  <a:cubicBezTo>
                    <a:pt x="18521" y="9012"/>
                    <a:pt x="18843" y="8417"/>
                    <a:pt x="19206" y="8007"/>
                  </a:cubicBezTo>
                  <a:cubicBezTo>
                    <a:pt x="19569" y="7597"/>
                    <a:pt x="19972" y="7374"/>
                    <a:pt x="20294" y="7486"/>
                  </a:cubicBezTo>
                  <a:cubicBezTo>
                    <a:pt x="20616" y="7597"/>
                    <a:pt x="20858" y="8044"/>
                    <a:pt x="20858" y="9497"/>
                  </a:cubicBezTo>
                  <a:cubicBezTo>
                    <a:pt x="20858" y="10949"/>
                    <a:pt x="20616" y="13407"/>
                    <a:pt x="20334" y="15194"/>
                  </a:cubicBezTo>
                  <a:cubicBezTo>
                    <a:pt x="20052" y="16982"/>
                    <a:pt x="19730" y="18099"/>
                    <a:pt x="19367" y="19142"/>
                  </a:cubicBezTo>
                  <a:cubicBezTo>
                    <a:pt x="19004" y="20185"/>
                    <a:pt x="18602" y="21153"/>
                    <a:pt x="18440" y="21377"/>
                  </a:cubicBezTo>
                  <a:cubicBezTo>
                    <a:pt x="18279" y="21600"/>
                    <a:pt x="18360" y="21079"/>
                    <a:pt x="18440" y="205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8" name="Line"/>
            <p:cNvSpPr/>
            <p:nvPr/>
          </p:nvSpPr>
          <p:spPr>
            <a:xfrm>
              <a:off x="1712866" y="5170794"/>
              <a:ext cx="710643" cy="329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288" extrusionOk="0">
                  <a:moveTo>
                    <a:pt x="609" y="2753"/>
                  </a:moveTo>
                  <a:cubicBezTo>
                    <a:pt x="398" y="2153"/>
                    <a:pt x="186" y="1553"/>
                    <a:pt x="80" y="2003"/>
                  </a:cubicBezTo>
                  <a:cubicBezTo>
                    <a:pt x="-26" y="2453"/>
                    <a:pt x="-26" y="3953"/>
                    <a:pt x="80" y="6803"/>
                  </a:cubicBezTo>
                  <a:cubicBezTo>
                    <a:pt x="186" y="9653"/>
                    <a:pt x="398" y="13853"/>
                    <a:pt x="574" y="16328"/>
                  </a:cubicBezTo>
                  <a:cubicBezTo>
                    <a:pt x="750" y="18803"/>
                    <a:pt x="892" y="19553"/>
                    <a:pt x="1103" y="20153"/>
                  </a:cubicBezTo>
                  <a:cubicBezTo>
                    <a:pt x="1315" y="20753"/>
                    <a:pt x="1598" y="21203"/>
                    <a:pt x="1915" y="21278"/>
                  </a:cubicBezTo>
                  <a:cubicBezTo>
                    <a:pt x="2233" y="21353"/>
                    <a:pt x="2586" y="21053"/>
                    <a:pt x="3186" y="18653"/>
                  </a:cubicBezTo>
                  <a:cubicBezTo>
                    <a:pt x="3786" y="16253"/>
                    <a:pt x="4633" y="11753"/>
                    <a:pt x="5092" y="9128"/>
                  </a:cubicBezTo>
                  <a:cubicBezTo>
                    <a:pt x="5550" y="6503"/>
                    <a:pt x="5621" y="5753"/>
                    <a:pt x="5656" y="5003"/>
                  </a:cubicBezTo>
                  <a:cubicBezTo>
                    <a:pt x="5692" y="4253"/>
                    <a:pt x="5692" y="3503"/>
                    <a:pt x="5727" y="3653"/>
                  </a:cubicBezTo>
                  <a:cubicBezTo>
                    <a:pt x="5762" y="3803"/>
                    <a:pt x="5833" y="4853"/>
                    <a:pt x="5903" y="5753"/>
                  </a:cubicBezTo>
                  <a:cubicBezTo>
                    <a:pt x="5974" y="6653"/>
                    <a:pt x="6045" y="7403"/>
                    <a:pt x="6115" y="8153"/>
                  </a:cubicBezTo>
                  <a:cubicBezTo>
                    <a:pt x="6186" y="8903"/>
                    <a:pt x="6256" y="9653"/>
                    <a:pt x="6503" y="10103"/>
                  </a:cubicBezTo>
                  <a:cubicBezTo>
                    <a:pt x="6750" y="10553"/>
                    <a:pt x="7174" y="10703"/>
                    <a:pt x="7880" y="10103"/>
                  </a:cubicBezTo>
                  <a:cubicBezTo>
                    <a:pt x="8586" y="9503"/>
                    <a:pt x="9574" y="8153"/>
                    <a:pt x="10174" y="6878"/>
                  </a:cubicBezTo>
                  <a:cubicBezTo>
                    <a:pt x="10774" y="5603"/>
                    <a:pt x="10986" y="4403"/>
                    <a:pt x="11092" y="3203"/>
                  </a:cubicBezTo>
                  <a:cubicBezTo>
                    <a:pt x="11198" y="2003"/>
                    <a:pt x="11198" y="803"/>
                    <a:pt x="11021" y="278"/>
                  </a:cubicBezTo>
                  <a:cubicBezTo>
                    <a:pt x="10845" y="-247"/>
                    <a:pt x="10492" y="-97"/>
                    <a:pt x="9892" y="1328"/>
                  </a:cubicBezTo>
                  <a:cubicBezTo>
                    <a:pt x="9292" y="2753"/>
                    <a:pt x="8445" y="5453"/>
                    <a:pt x="7986" y="7853"/>
                  </a:cubicBezTo>
                  <a:cubicBezTo>
                    <a:pt x="7527" y="10253"/>
                    <a:pt x="7456" y="12353"/>
                    <a:pt x="7456" y="13928"/>
                  </a:cubicBezTo>
                  <a:cubicBezTo>
                    <a:pt x="7456" y="15503"/>
                    <a:pt x="7527" y="16553"/>
                    <a:pt x="7950" y="17153"/>
                  </a:cubicBezTo>
                  <a:cubicBezTo>
                    <a:pt x="8374" y="17753"/>
                    <a:pt x="9150" y="17903"/>
                    <a:pt x="10103" y="16628"/>
                  </a:cubicBezTo>
                  <a:cubicBezTo>
                    <a:pt x="11056" y="15353"/>
                    <a:pt x="12186" y="12653"/>
                    <a:pt x="12856" y="10403"/>
                  </a:cubicBezTo>
                  <a:cubicBezTo>
                    <a:pt x="13527" y="8153"/>
                    <a:pt x="13739" y="6353"/>
                    <a:pt x="13880" y="5078"/>
                  </a:cubicBezTo>
                  <a:cubicBezTo>
                    <a:pt x="14021" y="3803"/>
                    <a:pt x="14092" y="3053"/>
                    <a:pt x="14162" y="3128"/>
                  </a:cubicBezTo>
                  <a:cubicBezTo>
                    <a:pt x="14233" y="3203"/>
                    <a:pt x="14303" y="4103"/>
                    <a:pt x="14127" y="5978"/>
                  </a:cubicBezTo>
                  <a:cubicBezTo>
                    <a:pt x="13950" y="7853"/>
                    <a:pt x="13527" y="10703"/>
                    <a:pt x="13315" y="12578"/>
                  </a:cubicBezTo>
                  <a:cubicBezTo>
                    <a:pt x="13103" y="14453"/>
                    <a:pt x="13103" y="15353"/>
                    <a:pt x="13315" y="15728"/>
                  </a:cubicBezTo>
                  <a:cubicBezTo>
                    <a:pt x="13527" y="16103"/>
                    <a:pt x="13950" y="15953"/>
                    <a:pt x="14692" y="14753"/>
                  </a:cubicBezTo>
                  <a:cubicBezTo>
                    <a:pt x="15433" y="13553"/>
                    <a:pt x="16492" y="11303"/>
                    <a:pt x="17198" y="9878"/>
                  </a:cubicBezTo>
                  <a:cubicBezTo>
                    <a:pt x="17903" y="8453"/>
                    <a:pt x="18256" y="7853"/>
                    <a:pt x="18609" y="7553"/>
                  </a:cubicBezTo>
                  <a:cubicBezTo>
                    <a:pt x="18962" y="7253"/>
                    <a:pt x="19315" y="7253"/>
                    <a:pt x="19562" y="7778"/>
                  </a:cubicBezTo>
                  <a:cubicBezTo>
                    <a:pt x="19809" y="8303"/>
                    <a:pt x="19950" y="9353"/>
                    <a:pt x="19986" y="10628"/>
                  </a:cubicBezTo>
                  <a:cubicBezTo>
                    <a:pt x="20021" y="11903"/>
                    <a:pt x="19950" y="13403"/>
                    <a:pt x="20021" y="14453"/>
                  </a:cubicBezTo>
                  <a:cubicBezTo>
                    <a:pt x="20092" y="15503"/>
                    <a:pt x="20303" y="16103"/>
                    <a:pt x="20586" y="15878"/>
                  </a:cubicBezTo>
                  <a:cubicBezTo>
                    <a:pt x="20868" y="15653"/>
                    <a:pt x="21221" y="14603"/>
                    <a:pt x="21574" y="135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" name="Line"/>
            <p:cNvSpPr/>
            <p:nvPr/>
          </p:nvSpPr>
          <p:spPr>
            <a:xfrm>
              <a:off x="2458386" y="5225092"/>
              <a:ext cx="390636" cy="233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4" extrusionOk="0">
                  <a:moveTo>
                    <a:pt x="0" y="5872"/>
                  </a:moveTo>
                  <a:cubicBezTo>
                    <a:pt x="386" y="4613"/>
                    <a:pt x="771" y="3355"/>
                    <a:pt x="1157" y="2202"/>
                  </a:cubicBezTo>
                  <a:cubicBezTo>
                    <a:pt x="1543" y="1048"/>
                    <a:pt x="1929" y="0"/>
                    <a:pt x="1993" y="0"/>
                  </a:cubicBezTo>
                  <a:cubicBezTo>
                    <a:pt x="2057" y="0"/>
                    <a:pt x="1800" y="1048"/>
                    <a:pt x="1543" y="4194"/>
                  </a:cubicBezTo>
                  <a:cubicBezTo>
                    <a:pt x="1286" y="7339"/>
                    <a:pt x="1029" y="12582"/>
                    <a:pt x="1543" y="15938"/>
                  </a:cubicBezTo>
                  <a:cubicBezTo>
                    <a:pt x="2057" y="19293"/>
                    <a:pt x="3343" y="20761"/>
                    <a:pt x="5464" y="20656"/>
                  </a:cubicBezTo>
                  <a:cubicBezTo>
                    <a:pt x="7586" y="20551"/>
                    <a:pt x="10543" y="18873"/>
                    <a:pt x="12600" y="15833"/>
                  </a:cubicBezTo>
                  <a:cubicBezTo>
                    <a:pt x="14657" y="12792"/>
                    <a:pt x="15814" y="8388"/>
                    <a:pt x="16329" y="5452"/>
                  </a:cubicBezTo>
                  <a:cubicBezTo>
                    <a:pt x="16843" y="2516"/>
                    <a:pt x="16714" y="1048"/>
                    <a:pt x="16329" y="419"/>
                  </a:cubicBezTo>
                  <a:cubicBezTo>
                    <a:pt x="15943" y="-210"/>
                    <a:pt x="15300" y="0"/>
                    <a:pt x="14014" y="2411"/>
                  </a:cubicBezTo>
                  <a:cubicBezTo>
                    <a:pt x="12729" y="4823"/>
                    <a:pt x="10800" y="9437"/>
                    <a:pt x="10029" y="13002"/>
                  </a:cubicBezTo>
                  <a:cubicBezTo>
                    <a:pt x="9257" y="16567"/>
                    <a:pt x="9643" y="19083"/>
                    <a:pt x="10993" y="20237"/>
                  </a:cubicBezTo>
                  <a:cubicBezTo>
                    <a:pt x="12343" y="21390"/>
                    <a:pt x="14657" y="21180"/>
                    <a:pt x="16586" y="20132"/>
                  </a:cubicBezTo>
                  <a:cubicBezTo>
                    <a:pt x="18514" y="19083"/>
                    <a:pt x="20057" y="17196"/>
                    <a:pt x="21600" y="153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" name="Line"/>
            <p:cNvSpPr/>
            <p:nvPr/>
          </p:nvSpPr>
          <p:spPr>
            <a:xfrm>
              <a:off x="2918777" y="5173502"/>
              <a:ext cx="309245" cy="339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481" extrusionOk="0">
                  <a:moveTo>
                    <a:pt x="6287" y="1644"/>
                  </a:moveTo>
                  <a:cubicBezTo>
                    <a:pt x="7254" y="910"/>
                    <a:pt x="8221" y="175"/>
                    <a:pt x="8221" y="28"/>
                  </a:cubicBezTo>
                  <a:cubicBezTo>
                    <a:pt x="8221" y="-119"/>
                    <a:pt x="7254" y="322"/>
                    <a:pt x="6045" y="1350"/>
                  </a:cubicBezTo>
                  <a:cubicBezTo>
                    <a:pt x="4836" y="2379"/>
                    <a:pt x="3385" y="3995"/>
                    <a:pt x="2579" y="5171"/>
                  </a:cubicBezTo>
                  <a:cubicBezTo>
                    <a:pt x="1773" y="6346"/>
                    <a:pt x="1612" y="7081"/>
                    <a:pt x="2901" y="7889"/>
                  </a:cubicBezTo>
                  <a:cubicBezTo>
                    <a:pt x="4191" y="8697"/>
                    <a:pt x="6931" y="9579"/>
                    <a:pt x="9994" y="10534"/>
                  </a:cubicBezTo>
                  <a:cubicBezTo>
                    <a:pt x="13057" y="11489"/>
                    <a:pt x="16442" y="12518"/>
                    <a:pt x="18457" y="13326"/>
                  </a:cubicBezTo>
                  <a:cubicBezTo>
                    <a:pt x="20472" y="14134"/>
                    <a:pt x="21116" y="14722"/>
                    <a:pt x="21358" y="15383"/>
                  </a:cubicBezTo>
                  <a:cubicBezTo>
                    <a:pt x="21600" y="16044"/>
                    <a:pt x="21439" y="16779"/>
                    <a:pt x="18779" y="17808"/>
                  </a:cubicBezTo>
                  <a:cubicBezTo>
                    <a:pt x="16119" y="18836"/>
                    <a:pt x="10961" y="20159"/>
                    <a:pt x="7415" y="20820"/>
                  </a:cubicBezTo>
                  <a:cubicBezTo>
                    <a:pt x="3869" y="21481"/>
                    <a:pt x="1934" y="21481"/>
                    <a:pt x="0" y="214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" name="Line"/>
            <p:cNvSpPr/>
            <p:nvPr/>
          </p:nvSpPr>
          <p:spPr>
            <a:xfrm>
              <a:off x="3602389" y="5370965"/>
              <a:ext cx="439465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4000" y="12302"/>
                    <a:pt x="8000" y="4448"/>
                    <a:pt x="11600" y="1502"/>
                  </a:cubicBezTo>
                  <a:cubicBezTo>
                    <a:pt x="15200" y="-1443"/>
                    <a:pt x="18400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61" name="Drawing"/>
          <p:cNvGrpSpPr/>
          <p:nvPr/>
        </p:nvGrpSpPr>
        <p:grpSpPr>
          <a:xfrm>
            <a:off x="937308" y="1239905"/>
            <a:ext cx="9592193" cy="5080013"/>
            <a:chOff x="0" y="0"/>
            <a:chExt cx="9592192" cy="5080012"/>
          </a:xfrm>
        </p:grpSpPr>
        <p:sp>
          <p:nvSpPr>
            <p:cNvPr id="3686" name="Line"/>
            <p:cNvSpPr/>
            <p:nvPr/>
          </p:nvSpPr>
          <p:spPr>
            <a:xfrm>
              <a:off x="1357673" y="284867"/>
              <a:ext cx="258099" cy="798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266"/>
                  </a:moveTo>
                  <a:cubicBezTo>
                    <a:pt x="20822" y="78"/>
                    <a:pt x="20043" y="-110"/>
                    <a:pt x="19362" y="78"/>
                  </a:cubicBezTo>
                  <a:cubicBezTo>
                    <a:pt x="18681" y="266"/>
                    <a:pt x="18097" y="829"/>
                    <a:pt x="17416" y="2300"/>
                  </a:cubicBezTo>
                  <a:cubicBezTo>
                    <a:pt x="16735" y="3772"/>
                    <a:pt x="15957" y="6151"/>
                    <a:pt x="14886" y="8405"/>
                  </a:cubicBezTo>
                  <a:cubicBezTo>
                    <a:pt x="13816" y="10659"/>
                    <a:pt x="12454" y="12787"/>
                    <a:pt x="9924" y="14947"/>
                  </a:cubicBezTo>
                  <a:cubicBezTo>
                    <a:pt x="7395" y="17107"/>
                    <a:pt x="3697" y="19299"/>
                    <a:pt x="0" y="214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87" name="Line"/>
            <p:cNvSpPr/>
            <p:nvPr/>
          </p:nvSpPr>
          <p:spPr>
            <a:xfrm>
              <a:off x="1008609" y="0"/>
              <a:ext cx="1548872" cy="1009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466" extrusionOk="0">
                  <a:moveTo>
                    <a:pt x="490" y="13235"/>
                  </a:moveTo>
                  <a:cubicBezTo>
                    <a:pt x="263" y="13284"/>
                    <a:pt x="37" y="13333"/>
                    <a:pt x="4" y="13210"/>
                  </a:cubicBezTo>
                  <a:cubicBezTo>
                    <a:pt x="-28" y="13086"/>
                    <a:pt x="134" y="12790"/>
                    <a:pt x="717" y="12098"/>
                  </a:cubicBezTo>
                  <a:cubicBezTo>
                    <a:pt x="1300" y="11406"/>
                    <a:pt x="2304" y="10318"/>
                    <a:pt x="3259" y="9256"/>
                  </a:cubicBezTo>
                  <a:cubicBezTo>
                    <a:pt x="4214" y="8193"/>
                    <a:pt x="5121" y="7155"/>
                    <a:pt x="6076" y="6018"/>
                  </a:cubicBezTo>
                  <a:cubicBezTo>
                    <a:pt x="7032" y="4881"/>
                    <a:pt x="8036" y="3646"/>
                    <a:pt x="8845" y="2608"/>
                  </a:cubicBezTo>
                  <a:cubicBezTo>
                    <a:pt x="9655" y="1570"/>
                    <a:pt x="10270" y="729"/>
                    <a:pt x="10659" y="309"/>
                  </a:cubicBezTo>
                  <a:cubicBezTo>
                    <a:pt x="11047" y="-111"/>
                    <a:pt x="11209" y="-111"/>
                    <a:pt x="11339" y="359"/>
                  </a:cubicBezTo>
                  <a:cubicBezTo>
                    <a:pt x="11468" y="828"/>
                    <a:pt x="11565" y="1767"/>
                    <a:pt x="11582" y="3176"/>
                  </a:cubicBezTo>
                  <a:cubicBezTo>
                    <a:pt x="11598" y="4585"/>
                    <a:pt x="11533" y="6463"/>
                    <a:pt x="11355" y="8366"/>
                  </a:cubicBezTo>
                  <a:cubicBezTo>
                    <a:pt x="11177" y="10269"/>
                    <a:pt x="10885" y="12197"/>
                    <a:pt x="10513" y="13976"/>
                  </a:cubicBezTo>
                  <a:cubicBezTo>
                    <a:pt x="10141" y="15755"/>
                    <a:pt x="9687" y="17386"/>
                    <a:pt x="9396" y="18523"/>
                  </a:cubicBezTo>
                  <a:cubicBezTo>
                    <a:pt x="9104" y="19660"/>
                    <a:pt x="8975" y="20303"/>
                    <a:pt x="8894" y="20748"/>
                  </a:cubicBezTo>
                  <a:cubicBezTo>
                    <a:pt x="8813" y="21192"/>
                    <a:pt x="8780" y="21440"/>
                    <a:pt x="8861" y="21464"/>
                  </a:cubicBezTo>
                  <a:cubicBezTo>
                    <a:pt x="8942" y="21489"/>
                    <a:pt x="9137" y="21291"/>
                    <a:pt x="9590" y="20451"/>
                  </a:cubicBezTo>
                  <a:cubicBezTo>
                    <a:pt x="10043" y="19611"/>
                    <a:pt x="10756" y="18128"/>
                    <a:pt x="11371" y="16719"/>
                  </a:cubicBezTo>
                  <a:cubicBezTo>
                    <a:pt x="11986" y="15311"/>
                    <a:pt x="12505" y="13976"/>
                    <a:pt x="12828" y="13235"/>
                  </a:cubicBezTo>
                  <a:cubicBezTo>
                    <a:pt x="13152" y="12493"/>
                    <a:pt x="13282" y="12345"/>
                    <a:pt x="13395" y="12370"/>
                  </a:cubicBezTo>
                  <a:cubicBezTo>
                    <a:pt x="13508" y="12394"/>
                    <a:pt x="13606" y="12592"/>
                    <a:pt x="13687" y="13333"/>
                  </a:cubicBezTo>
                  <a:cubicBezTo>
                    <a:pt x="13768" y="14075"/>
                    <a:pt x="13832" y="15360"/>
                    <a:pt x="13832" y="16126"/>
                  </a:cubicBezTo>
                  <a:cubicBezTo>
                    <a:pt x="13832" y="16892"/>
                    <a:pt x="13768" y="17139"/>
                    <a:pt x="13735" y="17461"/>
                  </a:cubicBezTo>
                  <a:cubicBezTo>
                    <a:pt x="13703" y="17782"/>
                    <a:pt x="13703" y="18177"/>
                    <a:pt x="13800" y="18400"/>
                  </a:cubicBezTo>
                  <a:cubicBezTo>
                    <a:pt x="13897" y="18622"/>
                    <a:pt x="14091" y="18672"/>
                    <a:pt x="14658" y="18301"/>
                  </a:cubicBezTo>
                  <a:cubicBezTo>
                    <a:pt x="15225" y="17930"/>
                    <a:pt x="16164" y="17139"/>
                    <a:pt x="16763" y="16225"/>
                  </a:cubicBezTo>
                  <a:cubicBezTo>
                    <a:pt x="17362" y="15311"/>
                    <a:pt x="17621" y="14273"/>
                    <a:pt x="17735" y="13630"/>
                  </a:cubicBezTo>
                  <a:cubicBezTo>
                    <a:pt x="17848" y="12987"/>
                    <a:pt x="17815" y="12740"/>
                    <a:pt x="17718" y="12641"/>
                  </a:cubicBezTo>
                  <a:cubicBezTo>
                    <a:pt x="17621" y="12543"/>
                    <a:pt x="17459" y="12592"/>
                    <a:pt x="17233" y="13333"/>
                  </a:cubicBezTo>
                  <a:cubicBezTo>
                    <a:pt x="17006" y="14075"/>
                    <a:pt x="16714" y="15508"/>
                    <a:pt x="16536" y="16793"/>
                  </a:cubicBezTo>
                  <a:cubicBezTo>
                    <a:pt x="16358" y="18078"/>
                    <a:pt x="16293" y="19215"/>
                    <a:pt x="16763" y="19957"/>
                  </a:cubicBezTo>
                  <a:cubicBezTo>
                    <a:pt x="17233" y="20698"/>
                    <a:pt x="18236" y="21044"/>
                    <a:pt x="19127" y="21044"/>
                  </a:cubicBezTo>
                  <a:cubicBezTo>
                    <a:pt x="20018" y="21044"/>
                    <a:pt x="20795" y="20698"/>
                    <a:pt x="21572" y="203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88" name="Line"/>
            <p:cNvSpPr/>
            <p:nvPr/>
          </p:nvSpPr>
          <p:spPr>
            <a:xfrm>
              <a:off x="3091662" y="176680"/>
              <a:ext cx="79675" cy="829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526" extrusionOk="0">
                  <a:moveTo>
                    <a:pt x="21146" y="1434"/>
                  </a:moveTo>
                  <a:cubicBezTo>
                    <a:pt x="20529" y="1133"/>
                    <a:pt x="19912" y="831"/>
                    <a:pt x="18677" y="529"/>
                  </a:cubicBezTo>
                  <a:cubicBezTo>
                    <a:pt x="17443" y="228"/>
                    <a:pt x="15592" y="-74"/>
                    <a:pt x="13740" y="17"/>
                  </a:cubicBezTo>
                  <a:cubicBezTo>
                    <a:pt x="11889" y="107"/>
                    <a:pt x="10037" y="590"/>
                    <a:pt x="8186" y="1917"/>
                  </a:cubicBezTo>
                  <a:cubicBezTo>
                    <a:pt x="6335" y="3244"/>
                    <a:pt x="4483" y="5417"/>
                    <a:pt x="3249" y="7589"/>
                  </a:cubicBezTo>
                  <a:cubicBezTo>
                    <a:pt x="2015" y="9761"/>
                    <a:pt x="1397" y="11933"/>
                    <a:pt x="780" y="14105"/>
                  </a:cubicBezTo>
                  <a:cubicBezTo>
                    <a:pt x="163" y="16277"/>
                    <a:pt x="-454" y="18449"/>
                    <a:pt x="472" y="19686"/>
                  </a:cubicBezTo>
                  <a:cubicBezTo>
                    <a:pt x="1397" y="20923"/>
                    <a:pt x="3866" y="21224"/>
                    <a:pt x="6335" y="215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89" name="Line"/>
            <p:cNvSpPr/>
            <p:nvPr/>
          </p:nvSpPr>
          <p:spPr>
            <a:xfrm>
              <a:off x="3276787" y="469281"/>
              <a:ext cx="329713" cy="474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1300" extrusionOk="0">
                  <a:moveTo>
                    <a:pt x="13897" y="6567"/>
                  </a:moveTo>
                  <a:cubicBezTo>
                    <a:pt x="14047" y="4793"/>
                    <a:pt x="14197" y="3019"/>
                    <a:pt x="14272" y="1872"/>
                  </a:cubicBezTo>
                  <a:cubicBezTo>
                    <a:pt x="14347" y="724"/>
                    <a:pt x="14347" y="202"/>
                    <a:pt x="13972" y="46"/>
                  </a:cubicBezTo>
                  <a:cubicBezTo>
                    <a:pt x="13597" y="-111"/>
                    <a:pt x="12847" y="98"/>
                    <a:pt x="11797" y="1350"/>
                  </a:cubicBezTo>
                  <a:cubicBezTo>
                    <a:pt x="10747" y="2602"/>
                    <a:pt x="9397" y="4898"/>
                    <a:pt x="7672" y="7611"/>
                  </a:cubicBezTo>
                  <a:cubicBezTo>
                    <a:pt x="5947" y="10324"/>
                    <a:pt x="3847" y="13454"/>
                    <a:pt x="2572" y="15385"/>
                  </a:cubicBezTo>
                  <a:cubicBezTo>
                    <a:pt x="1297" y="17315"/>
                    <a:pt x="847" y="18046"/>
                    <a:pt x="472" y="18880"/>
                  </a:cubicBezTo>
                  <a:cubicBezTo>
                    <a:pt x="97" y="19715"/>
                    <a:pt x="-203" y="20654"/>
                    <a:pt x="172" y="21072"/>
                  </a:cubicBezTo>
                  <a:cubicBezTo>
                    <a:pt x="547" y="21489"/>
                    <a:pt x="1597" y="21385"/>
                    <a:pt x="3922" y="20341"/>
                  </a:cubicBezTo>
                  <a:cubicBezTo>
                    <a:pt x="6247" y="19298"/>
                    <a:pt x="9847" y="17315"/>
                    <a:pt x="12397" y="15854"/>
                  </a:cubicBezTo>
                  <a:cubicBezTo>
                    <a:pt x="14947" y="14393"/>
                    <a:pt x="16447" y="13454"/>
                    <a:pt x="17497" y="12776"/>
                  </a:cubicBezTo>
                  <a:cubicBezTo>
                    <a:pt x="18547" y="12098"/>
                    <a:pt x="19147" y="11680"/>
                    <a:pt x="19747" y="11628"/>
                  </a:cubicBezTo>
                  <a:cubicBezTo>
                    <a:pt x="20347" y="11576"/>
                    <a:pt x="20947" y="11889"/>
                    <a:pt x="21172" y="12306"/>
                  </a:cubicBezTo>
                  <a:cubicBezTo>
                    <a:pt x="21397" y="12724"/>
                    <a:pt x="21247" y="13246"/>
                    <a:pt x="20572" y="14028"/>
                  </a:cubicBezTo>
                  <a:cubicBezTo>
                    <a:pt x="19897" y="14811"/>
                    <a:pt x="18697" y="15854"/>
                    <a:pt x="17872" y="16637"/>
                  </a:cubicBezTo>
                  <a:cubicBezTo>
                    <a:pt x="17047" y="17419"/>
                    <a:pt x="16597" y="17941"/>
                    <a:pt x="16597" y="18411"/>
                  </a:cubicBezTo>
                  <a:cubicBezTo>
                    <a:pt x="16597" y="18880"/>
                    <a:pt x="17047" y="19298"/>
                    <a:pt x="17647" y="19350"/>
                  </a:cubicBezTo>
                  <a:cubicBezTo>
                    <a:pt x="18247" y="19402"/>
                    <a:pt x="18997" y="19089"/>
                    <a:pt x="19747" y="187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0" name="Line"/>
            <p:cNvSpPr/>
            <p:nvPr/>
          </p:nvSpPr>
          <p:spPr>
            <a:xfrm>
              <a:off x="3738064" y="612024"/>
              <a:ext cx="347080" cy="271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361" extrusionOk="0">
                  <a:moveTo>
                    <a:pt x="8907" y="1380"/>
                  </a:moveTo>
                  <a:cubicBezTo>
                    <a:pt x="9622" y="648"/>
                    <a:pt x="10337" y="-84"/>
                    <a:pt x="10266" y="8"/>
                  </a:cubicBezTo>
                  <a:cubicBezTo>
                    <a:pt x="10194" y="99"/>
                    <a:pt x="9336" y="1014"/>
                    <a:pt x="7548" y="3394"/>
                  </a:cubicBezTo>
                  <a:cubicBezTo>
                    <a:pt x="5760" y="5774"/>
                    <a:pt x="3042" y="9618"/>
                    <a:pt x="1540" y="12455"/>
                  </a:cubicBezTo>
                  <a:cubicBezTo>
                    <a:pt x="38" y="15292"/>
                    <a:pt x="-248" y="17123"/>
                    <a:pt x="181" y="18587"/>
                  </a:cubicBezTo>
                  <a:cubicBezTo>
                    <a:pt x="610" y="20052"/>
                    <a:pt x="1755" y="21150"/>
                    <a:pt x="4401" y="21333"/>
                  </a:cubicBezTo>
                  <a:cubicBezTo>
                    <a:pt x="7047" y="21516"/>
                    <a:pt x="11196" y="20784"/>
                    <a:pt x="14271" y="19685"/>
                  </a:cubicBezTo>
                  <a:cubicBezTo>
                    <a:pt x="17347" y="18587"/>
                    <a:pt x="19349" y="17123"/>
                    <a:pt x="21352" y="156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1" name="Line"/>
            <p:cNvSpPr/>
            <p:nvPr/>
          </p:nvSpPr>
          <p:spPr>
            <a:xfrm>
              <a:off x="4113045" y="332587"/>
              <a:ext cx="111611" cy="624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21600" y="1578"/>
                  </a:moveTo>
                  <a:cubicBezTo>
                    <a:pt x="21600" y="858"/>
                    <a:pt x="21600" y="138"/>
                    <a:pt x="21375" y="18"/>
                  </a:cubicBezTo>
                  <a:cubicBezTo>
                    <a:pt x="21150" y="-102"/>
                    <a:pt x="20700" y="378"/>
                    <a:pt x="18675" y="1898"/>
                  </a:cubicBezTo>
                  <a:cubicBezTo>
                    <a:pt x="16650" y="3418"/>
                    <a:pt x="13050" y="5978"/>
                    <a:pt x="9900" y="8618"/>
                  </a:cubicBezTo>
                  <a:cubicBezTo>
                    <a:pt x="6750" y="11258"/>
                    <a:pt x="4050" y="13978"/>
                    <a:pt x="2475" y="16138"/>
                  </a:cubicBezTo>
                  <a:cubicBezTo>
                    <a:pt x="900" y="18298"/>
                    <a:pt x="450" y="19898"/>
                    <a:pt x="0" y="214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2" name="Line"/>
            <p:cNvSpPr/>
            <p:nvPr/>
          </p:nvSpPr>
          <p:spPr>
            <a:xfrm>
              <a:off x="4108319" y="587708"/>
              <a:ext cx="451167" cy="366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5" h="21537" extrusionOk="0">
                  <a:moveTo>
                    <a:pt x="12394" y="0"/>
                  </a:moveTo>
                  <a:cubicBezTo>
                    <a:pt x="12065" y="1230"/>
                    <a:pt x="11736" y="2461"/>
                    <a:pt x="10256" y="4443"/>
                  </a:cubicBezTo>
                  <a:cubicBezTo>
                    <a:pt x="8776" y="6425"/>
                    <a:pt x="6144" y="9159"/>
                    <a:pt x="4225" y="11415"/>
                  </a:cubicBezTo>
                  <a:cubicBezTo>
                    <a:pt x="2306" y="13671"/>
                    <a:pt x="1100" y="15448"/>
                    <a:pt x="443" y="16815"/>
                  </a:cubicBezTo>
                  <a:cubicBezTo>
                    <a:pt x="-215" y="18182"/>
                    <a:pt x="-325" y="19139"/>
                    <a:pt x="1429" y="19959"/>
                  </a:cubicBezTo>
                  <a:cubicBezTo>
                    <a:pt x="3184" y="20780"/>
                    <a:pt x="6802" y="21463"/>
                    <a:pt x="10420" y="21532"/>
                  </a:cubicBezTo>
                  <a:cubicBezTo>
                    <a:pt x="14038" y="21600"/>
                    <a:pt x="17657" y="21053"/>
                    <a:pt x="21275" y="205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3" name="Line"/>
            <p:cNvSpPr/>
            <p:nvPr/>
          </p:nvSpPr>
          <p:spPr>
            <a:xfrm>
              <a:off x="5007825" y="586241"/>
              <a:ext cx="317784" cy="268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6" h="20935" extrusionOk="0">
                  <a:moveTo>
                    <a:pt x="8205" y="5015"/>
                  </a:moveTo>
                  <a:cubicBezTo>
                    <a:pt x="8823" y="3019"/>
                    <a:pt x="9440" y="1022"/>
                    <a:pt x="9440" y="296"/>
                  </a:cubicBezTo>
                  <a:cubicBezTo>
                    <a:pt x="9440" y="-430"/>
                    <a:pt x="8823" y="115"/>
                    <a:pt x="7280" y="2656"/>
                  </a:cubicBezTo>
                  <a:cubicBezTo>
                    <a:pt x="5737" y="5197"/>
                    <a:pt x="3268" y="9735"/>
                    <a:pt x="1803" y="12730"/>
                  </a:cubicBezTo>
                  <a:cubicBezTo>
                    <a:pt x="337" y="15725"/>
                    <a:pt x="-126" y="17177"/>
                    <a:pt x="28" y="18538"/>
                  </a:cubicBezTo>
                  <a:cubicBezTo>
                    <a:pt x="183" y="19899"/>
                    <a:pt x="954" y="21170"/>
                    <a:pt x="3963" y="20898"/>
                  </a:cubicBezTo>
                  <a:cubicBezTo>
                    <a:pt x="6971" y="20625"/>
                    <a:pt x="12217" y="18810"/>
                    <a:pt x="15457" y="17086"/>
                  </a:cubicBezTo>
                  <a:cubicBezTo>
                    <a:pt x="18697" y="15362"/>
                    <a:pt x="19931" y="13728"/>
                    <a:pt x="20625" y="12367"/>
                  </a:cubicBezTo>
                  <a:cubicBezTo>
                    <a:pt x="21320" y="11005"/>
                    <a:pt x="21474" y="9916"/>
                    <a:pt x="19314" y="9099"/>
                  </a:cubicBezTo>
                  <a:cubicBezTo>
                    <a:pt x="17154" y="8283"/>
                    <a:pt x="12680" y="7738"/>
                    <a:pt x="9517" y="7375"/>
                  </a:cubicBezTo>
                  <a:cubicBezTo>
                    <a:pt x="6354" y="7012"/>
                    <a:pt x="4503" y="6831"/>
                    <a:pt x="2651" y="66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4" name="Line"/>
            <p:cNvSpPr/>
            <p:nvPr/>
          </p:nvSpPr>
          <p:spPr>
            <a:xfrm>
              <a:off x="5284951" y="287153"/>
              <a:ext cx="208282" cy="600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455" extrusionOk="0">
                  <a:moveTo>
                    <a:pt x="20160" y="3012"/>
                  </a:moveTo>
                  <a:cubicBezTo>
                    <a:pt x="20640" y="2513"/>
                    <a:pt x="21120" y="2015"/>
                    <a:pt x="21360" y="1517"/>
                  </a:cubicBezTo>
                  <a:cubicBezTo>
                    <a:pt x="21600" y="1018"/>
                    <a:pt x="21600" y="520"/>
                    <a:pt x="20760" y="229"/>
                  </a:cubicBezTo>
                  <a:cubicBezTo>
                    <a:pt x="19920" y="-62"/>
                    <a:pt x="18240" y="-145"/>
                    <a:pt x="16200" y="395"/>
                  </a:cubicBezTo>
                  <a:cubicBezTo>
                    <a:pt x="14160" y="935"/>
                    <a:pt x="11760" y="2098"/>
                    <a:pt x="9960" y="4092"/>
                  </a:cubicBezTo>
                  <a:cubicBezTo>
                    <a:pt x="8160" y="6086"/>
                    <a:pt x="6960" y="8910"/>
                    <a:pt x="6000" y="11569"/>
                  </a:cubicBezTo>
                  <a:cubicBezTo>
                    <a:pt x="5040" y="14227"/>
                    <a:pt x="4320" y="16720"/>
                    <a:pt x="3960" y="18257"/>
                  </a:cubicBezTo>
                  <a:cubicBezTo>
                    <a:pt x="3600" y="19793"/>
                    <a:pt x="3600" y="20375"/>
                    <a:pt x="3000" y="20749"/>
                  </a:cubicBezTo>
                  <a:cubicBezTo>
                    <a:pt x="2400" y="21123"/>
                    <a:pt x="1200" y="21289"/>
                    <a:pt x="0" y="214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5" name="Line"/>
            <p:cNvSpPr/>
            <p:nvPr/>
          </p:nvSpPr>
          <p:spPr>
            <a:xfrm>
              <a:off x="5215194" y="710328"/>
              <a:ext cx="313904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5440" y="12302"/>
                    <a:pt x="10880" y="4448"/>
                    <a:pt x="14480" y="1502"/>
                  </a:cubicBezTo>
                  <a:cubicBezTo>
                    <a:pt x="18080" y="-1443"/>
                    <a:pt x="19840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6" name="Line"/>
            <p:cNvSpPr/>
            <p:nvPr/>
          </p:nvSpPr>
          <p:spPr>
            <a:xfrm>
              <a:off x="6198758" y="448196"/>
              <a:ext cx="258099" cy="655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54" y="1532"/>
                    <a:pt x="17708" y="3064"/>
                    <a:pt x="16151" y="4979"/>
                  </a:cubicBezTo>
                  <a:cubicBezTo>
                    <a:pt x="14595" y="6894"/>
                    <a:pt x="13427" y="9191"/>
                    <a:pt x="11676" y="11489"/>
                  </a:cubicBezTo>
                  <a:cubicBezTo>
                    <a:pt x="9924" y="13787"/>
                    <a:pt x="7589" y="16085"/>
                    <a:pt x="5546" y="17770"/>
                  </a:cubicBezTo>
                  <a:cubicBezTo>
                    <a:pt x="3503" y="19455"/>
                    <a:pt x="1751" y="2052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52D6FC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7" name="Line"/>
            <p:cNvSpPr/>
            <p:nvPr/>
          </p:nvSpPr>
          <p:spPr>
            <a:xfrm>
              <a:off x="6003440" y="204049"/>
              <a:ext cx="732442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714" y="18626"/>
                    <a:pt x="3429" y="15652"/>
                    <a:pt x="5623" y="12991"/>
                  </a:cubicBezTo>
                  <a:cubicBezTo>
                    <a:pt x="7817" y="10330"/>
                    <a:pt x="10491" y="7983"/>
                    <a:pt x="13234" y="5870"/>
                  </a:cubicBezTo>
                  <a:cubicBezTo>
                    <a:pt x="15977" y="3757"/>
                    <a:pt x="18789" y="187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52D6FC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8" name="Line"/>
            <p:cNvSpPr/>
            <p:nvPr/>
          </p:nvSpPr>
          <p:spPr>
            <a:xfrm>
              <a:off x="6624232" y="378293"/>
              <a:ext cx="790184" cy="6190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377" extrusionOk="0">
                  <a:moveTo>
                    <a:pt x="1138" y="4341"/>
                  </a:moveTo>
                  <a:cubicBezTo>
                    <a:pt x="949" y="7152"/>
                    <a:pt x="759" y="9962"/>
                    <a:pt x="696" y="12251"/>
                  </a:cubicBezTo>
                  <a:cubicBezTo>
                    <a:pt x="633" y="14539"/>
                    <a:pt x="696" y="16306"/>
                    <a:pt x="633" y="17510"/>
                  </a:cubicBezTo>
                  <a:cubicBezTo>
                    <a:pt x="570" y="18715"/>
                    <a:pt x="380" y="19357"/>
                    <a:pt x="222" y="19437"/>
                  </a:cubicBezTo>
                  <a:cubicBezTo>
                    <a:pt x="64" y="19518"/>
                    <a:pt x="-62" y="19036"/>
                    <a:pt x="33" y="17350"/>
                  </a:cubicBezTo>
                  <a:cubicBezTo>
                    <a:pt x="127" y="15663"/>
                    <a:pt x="443" y="12773"/>
                    <a:pt x="1012" y="10042"/>
                  </a:cubicBezTo>
                  <a:cubicBezTo>
                    <a:pt x="1580" y="7312"/>
                    <a:pt x="2401" y="4743"/>
                    <a:pt x="3570" y="2936"/>
                  </a:cubicBezTo>
                  <a:cubicBezTo>
                    <a:pt x="4738" y="1129"/>
                    <a:pt x="6254" y="86"/>
                    <a:pt x="7391" y="5"/>
                  </a:cubicBezTo>
                  <a:cubicBezTo>
                    <a:pt x="8527" y="-75"/>
                    <a:pt x="9285" y="808"/>
                    <a:pt x="9317" y="2093"/>
                  </a:cubicBezTo>
                  <a:cubicBezTo>
                    <a:pt x="9349" y="3378"/>
                    <a:pt x="8654" y="5064"/>
                    <a:pt x="7422" y="6911"/>
                  </a:cubicBezTo>
                  <a:cubicBezTo>
                    <a:pt x="6191" y="8758"/>
                    <a:pt x="4422" y="10765"/>
                    <a:pt x="3254" y="12130"/>
                  </a:cubicBezTo>
                  <a:cubicBezTo>
                    <a:pt x="2085" y="13495"/>
                    <a:pt x="1517" y="14218"/>
                    <a:pt x="1106" y="14860"/>
                  </a:cubicBezTo>
                  <a:cubicBezTo>
                    <a:pt x="696" y="15503"/>
                    <a:pt x="443" y="16065"/>
                    <a:pt x="538" y="16386"/>
                  </a:cubicBezTo>
                  <a:cubicBezTo>
                    <a:pt x="633" y="16707"/>
                    <a:pt x="1075" y="16787"/>
                    <a:pt x="2338" y="16266"/>
                  </a:cubicBezTo>
                  <a:cubicBezTo>
                    <a:pt x="3601" y="15744"/>
                    <a:pt x="5685" y="14619"/>
                    <a:pt x="7170" y="13656"/>
                  </a:cubicBezTo>
                  <a:cubicBezTo>
                    <a:pt x="8654" y="12692"/>
                    <a:pt x="9538" y="11889"/>
                    <a:pt x="10170" y="11408"/>
                  </a:cubicBezTo>
                  <a:cubicBezTo>
                    <a:pt x="10801" y="10926"/>
                    <a:pt x="11180" y="10765"/>
                    <a:pt x="11591" y="11006"/>
                  </a:cubicBezTo>
                  <a:cubicBezTo>
                    <a:pt x="12001" y="11247"/>
                    <a:pt x="12443" y="11889"/>
                    <a:pt x="12443" y="13295"/>
                  </a:cubicBezTo>
                  <a:cubicBezTo>
                    <a:pt x="12443" y="14700"/>
                    <a:pt x="12001" y="16868"/>
                    <a:pt x="11654" y="18233"/>
                  </a:cubicBezTo>
                  <a:cubicBezTo>
                    <a:pt x="11306" y="19598"/>
                    <a:pt x="11054" y="20160"/>
                    <a:pt x="10991" y="20642"/>
                  </a:cubicBezTo>
                  <a:cubicBezTo>
                    <a:pt x="10927" y="21124"/>
                    <a:pt x="11054" y="21525"/>
                    <a:pt x="11875" y="21324"/>
                  </a:cubicBezTo>
                  <a:cubicBezTo>
                    <a:pt x="12696" y="21124"/>
                    <a:pt x="14212" y="20321"/>
                    <a:pt x="15601" y="19156"/>
                  </a:cubicBezTo>
                  <a:cubicBezTo>
                    <a:pt x="16991" y="17992"/>
                    <a:pt x="18254" y="16466"/>
                    <a:pt x="19233" y="14178"/>
                  </a:cubicBezTo>
                  <a:cubicBezTo>
                    <a:pt x="20212" y="11889"/>
                    <a:pt x="20906" y="8838"/>
                    <a:pt x="21222" y="7112"/>
                  </a:cubicBezTo>
                  <a:cubicBezTo>
                    <a:pt x="21538" y="5385"/>
                    <a:pt x="21475" y="4984"/>
                    <a:pt x="21412" y="4743"/>
                  </a:cubicBezTo>
                  <a:cubicBezTo>
                    <a:pt x="21349" y="4502"/>
                    <a:pt x="21285" y="4422"/>
                    <a:pt x="21222" y="4341"/>
                  </a:cubicBezTo>
                </a:path>
              </a:pathLst>
            </a:custGeom>
            <a:noFill/>
            <a:ln w="63500" cap="rnd">
              <a:solidFill>
                <a:srgbClr val="52D6FC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699" name="Line"/>
            <p:cNvSpPr/>
            <p:nvPr/>
          </p:nvSpPr>
          <p:spPr>
            <a:xfrm>
              <a:off x="7433443" y="510976"/>
              <a:ext cx="112855" cy="369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442" extrusionOk="0">
                  <a:moveTo>
                    <a:pt x="17192" y="0"/>
                  </a:moveTo>
                  <a:cubicBezTo>
                    <a:pt x="19396" y="3645"/>
                    <a:pt x="21600" y="7290"/>
                    <a:pt x="21380" y="10530"/>
                  </a:cubicBezTo>
                  <a:cubicBezTo>
                    <a:pt x="21159" y="13770"/>
                    <a:pt x="18514" y="16605"/>
                    <a:pt x="16090" y="18427"/>
                  </a:cubicBezTo>
                  <a:cubicBezTo>
                    <a:pt x="13665" y="20250"/>
                    <a:pt x="11461" y="21060"/>
                    <a:pt x="8816" y="21330"/>
                  </a:cubicBezTo>
                  <a:cubicBezTo>
                    <a:pt x="6171" y="21600"/>
                    <a:pt x="3086" y="21330"/>
                    <a:pt x="0" y="21060"/>
                  </a:cubicBezTo>
                </a:path>
              </a:pathLst>
            </a:custGeom>
            <a:noFill/>
            <a:ln w="63500" cap="rnd">
              <a:solidFill>
                <a:srgbClr val="52D6FC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0" name="Line"/>
            <p:cNvSpPr/>
            <p:nvPr/>
          </p:nvSpPr>
          <p:spPr>
            <a:xfrm>
              <a:off x="7300907" y="366252"/>
              <a:ext cx="537124" cy="551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5" extrusionOk="0">
                  <a:moveTo>
                    <a:pt x="0" y="4792"/>
                  </a:moveTo>
                  <a:cubicBezTo>
                    <a:pt x="935" y="4252"/>
                    <a:pt x="1870" y="3712"/>
                    <a:pt x="3881" y="3352"/>
                  </a:cubicBezTo>
                  <a:cubicBezTo>
                    <a:pt x="5891" y="2992"/>
                    <a:pt x="8977" y="2812"/>
                    <a:pt x="11829" y="2317"/>
                  </a:cubicBezTo>
                  <a:cubicBezTo>
                    <a:pt x="14681" y="1822"/>
                    <a:pt x="17299" y="1012"/>
                    <a:pt x="18842" y="517"/>
                  </a:cubicBezTo>
                  <a:cubicBezTo>
                    <a:pt x="20384" y="22"/>
                    <a:pt x="20852" y="-158"/>
                    <a:pt x="21086" y="157"/>
                  </a:cubicBezTo>
                  <a:cubicBezTo>
                    <a:pt x="21319" y="472"/>
                    <a:pt x="21319" y="1282"/>
                    <a:pt x="21226" y="3262"/>
                  </a:cubicBezTo>
                  <a:cubicBezTo>
                    <a:pt x="21132" y="5242"/>
                    <a:pt x="20945" y="8392"/>
                    <a:pt x="20478" y="11362"/>
                  </a:cubicBezTo>
                  <a:cubicBezTo>
                    <a:pt x="20010" y="14332"/>
                    <a:pt x="19262" y="17122"/>
                    <a:pt x="18842" y="18832"/>
                  </a:cubicBezTo>
                  <a:cubicBezTo>
                    <a:pt x="18421" y="20542"/>
                    <a:pt x="18327" y="21172"/>
                    <a:pt x="18561" y="21307"/>
                  </a:cubicBezTo>
                  <a:cubicBezTo>
                    <a:pt x="18795" y="21442"/>
                    <a:pt x="19356" y="21082"/>
                    <a:pt x="19917" y="20542"/>
                  </a:cubicBezTo>
                  <a:cubicBezTo>
                    <a:pt x="20478" y="20002"/>
                    <a:pt x="21039" y="19282"/>
                    <a:pt x="21600" y="18562"/>
                  </a:cubicBezTo>
                </a:path>
              </a:pathLst>
            </a:custGeom>
            <a:noFill/>
            <a:ln w="63500" cap="rnd">
              <a:solidFill>
                <a:srgbClr val="52D6FC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1" name="Line"/>
            <p:cNvSpPr/>
            <p:nvPr/>
          </p:nvSpPr>
          <p:spPr>
            <a:xfrm>
              <a:off x="8012421" y="287756"/>
              <a:ext cx="139513" cy="662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160" y="1895"/>
                    <a:pt x="18720" y="3789"/>
                    <a:pt x="16200" y="5987"/>
                  </a:cubicBezTo>
                  <a:cubicBezTo>
                    <a:pt x="13680" y="8185"/>
                    <a:pt x="10080" y="10686"/>
                    <a:pt x="7560" y="13149"/>
                  </a:cubicBezTo>
                  <a:cubicBezTo>
                    <a:pt x="5040" y="15613"/>
                    <a:pt x="3600" y="18038"/>
                    <a:pt x="2520" y="19440"/>
                  </a:cubicBezTo>
                  <a:cubicBezTo>
                    <a:pt x="1440" y="20842"/>
                    <a:pt x="720" y="2122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52D6FC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2" name="Line"/>
            <p:cNvSpPr/>
            <p:nvPr/>
          </p:nvSpPr>
          <p:spPr>
            <a:xfrm>
              <a:off x="7824079" y="760756"/>
              <a:ext cx="279025" cy="15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297" extrusionOk="0">
                  <a:moveTo>
                    <a:pt x="0" y="20297"/>
                  </a:moveTo>
                  <a:cubicBezTo>
                    <a:pt x="4860" y="11040"/>
                    <a:pt x="9720" y="1783"/>
                    <a:pt x="13320" y="240"/>
                  </a:cubicBezTo>
                  <a:cubicBezTo>
                    <a:pt x="16920" y="-1303"/>
                    <a:pt x="19260" y="4868"/>
                    <a:pt x="21600" y="11040"/>
                  </a:cubicBezTo>
                </a:path>
              </a:pathLst>
            </a:custGeom>
            <a:noFill/>
            <a:ln w="63500" cap="rnd">
              <a:solidFill>
                <a:srgbClr val="52D6FC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3" name="Line"/>
            <p:cNvSpPr/>
            <p:nvPr/>
          </p:nvSpPr>
          <p:spPr>
            <a:xfrm>
              <a:off x="1195898" y="1766988"/>
              <a:ext cx="71093" cy="355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436" extrusionOk="0">
                  <a:moveTo>
                    <a:pt x="21303" y="397"/>
                  </a:moveTo>
                  <a:cubicBezTo>
                    <a:pt x="15032" y="117"/>
                    <a:pt x="8761" y="-164"/>
                    <a:pt x="4929" y="117"/>
                  </a:cubicBezTo>
                  <a:cubicBezTo>
                    <a:pt x="1097" y="397"/>
                    <a:pt x="-297" y="1239"/>
                    <a:pt x="51" y="3974"/>
                  </a:cubicBezTo>
                  <a:cubicBezTo>
                    <a:pt x="400" y="6709"/>
                    <a:pt x="2490" y="11337"/>
                    <a:pt x="3187" y="14563"/>
                  </a:cubicBezTo>
                  <a:cubicBezTo>
                    <a:pt x="3884" y="17789"/>
                    <a:pt x="3187" y="19613"/>
                    <a:pt x="2490" y="214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4" name="Line"/>
            <p:cNvSpPr/>
            <p:nvPr/>
          </p:nvSpPr>
          <p:spPr>
            <a:xfrm>
              <a:off x="1371624" y="1808443"/>
              <a:ext cx="41855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5" name="Line"/>
            <p:cNvSpPr/>
            <p:nvPr/>
          </p:nvSpPr>
          <p:spPr>
            <a:xfrm>
              <a:off x="1367887" y="1783933"/>
              <a:ext cx="422275" cy="389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541" extrusionOk="0">
                  <a:moveTo>
                    <a:pt x="1615" y="3670"/>
                  </a:moveTo>
                  <a:cubicBezTo>
                    <a:pt x="1377" y="7527"/>
                    <a:pt x="1140" y="11384"/>
                    <a:pt x="962" y="14148"/>
                  </a:cubicBezTo>
                  <a:cubicBezTo>
                    <a:pt x="784" y="16912"/>
                    <a:pt x="665" y="18584"/>
                    <a:pt x="487" y="19741"/>
                  </a:cubicBezTo>
                  <a:cubicBezTo>
                    <a:pt x="309" y="20898"/>
                    <a:pt x="72" y="21541"/>
                    <a:pt x="12" y="21541"/>
                  </a:cubicBezTo>
                  <a:cubicBezTo>
                    <a:pt x="-47" y="21541"/>
                    <a:pt x="72" y="20898"/>
                    <a:pt x="1021" y="18777"/>
                  </a:cubicBezTo>
                  <a:cubicBezTo>
                    <a:pt x="1971" y="16655"/>
                    <a:pt x="3751" y="13055"/>
                    <a:pt x="5116" y="9841"/>
                  </a:cubicBezTo>
                  <a:cubicBezTo>
                    <a:pt x="6480" y="6627"/>
                    <a:pt x="7430" y="3798"/>
                    <a:pt x="8142" y="2127"/>
                  </a:cubicBezTo>
                  <a:cubicBezTo>
                    <a:pt x="8854" y="455"/>
                    <a:pt x="9329" y="-59"/>
                    <a:pt x="9863" y="5"/>
                  </a:cubicBezTo>
                  <a:cubicBezTo>
                    <a:pt x="10397" y="70"/>
                    <a:pt x="10990" y="712"/>
                    <a:pt x="11999" y="2898"/>
                  </a:cubicBezTo>
                  <a:cubicBezTo>
                    <a:pt x="13008" y="5084"/>
                    <a:pt x="14432" y="8812"/>
                    <a:pt x="15500" y="12091"/>
                  </a:cubicBezTo>
                  <a:cubicBezTo>
                    <a:pt x="16568" y="15370"/>
                    <a:pt x="17280" y="18198"/>
                    <a:pt x="18230" y="19612"/>
                  </a:cubicBezTo>
                  <a:cubicBezTo>
                    <a:pt x="19179" y="21027"/>
                    <a:pt x="20366" y="21027"/>
                    <a:pt x="21553" y="210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6" name="Line"/>
            <p:cNvSpPr/>
            <p:nvPr/>
          </p:nvSpPr>
          <p:spPr>
            <a:xfrm>
              <a:off x="2250553" y="1585622"/>
              <a:ext cx="167416" cy="494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21600" y="286"/>
                  </a:moveTo>
                  <a:cubicBezTo>
                    <a:pt x="19800" y="84"/>
                    <a:pt x="18000" y="-118"/>
                    <a:pt x="16950" y="84"/>
                  </a:cubicBezTo>
                  <a:cubicBezTo>
                    <a:pt x="15900" y="286"/>
                    <a:pt x="15600" y="891"/>
                    <a:pt x="15000" y="2557"/>
                  </a:cubicBezTo>
                  <a:cubicBezTo>
                    <a:pt x="14400" y="4222"/>
                    <a:pt x="13500" y="6947"/>
                    <a:pt x="12300" y="9774"/>
                  </a:cubicBezTo>
                  <a:cubicBezTo>
                    <a:pt x="11100" y="12600"/>
                    <a:pt x="9600" y="15527"/>
                    <a:pt x="7500" y="17495"/>
                  </a:cubicBezTo>
                  <a:cubicBezTo>
                    <a:pt x="5400" y="19463"/>
                    <a:pt x="2700" y="20473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7" name="Line"/>
            <p:cNvSpPr/>
            <p:nvPr/>
          </p:nvSpPr>
          <p:spPr>
            <a:xfrm>
              <a:off x="2145918" y="1514226"/>
              <a:ext cx="1088199" cy="600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4" extrusionOk="0">
                  <a:moveTo>
                    <a:pt x="0" y="19235"/>
                  </a:moveTo>
                  <a:cubicBezTo>
                    <a:pt x="600" y="19152"/>
                    <a:pt x="1200" y="19069"/>
                    <a:pt x="2192" y="18030"/>
                  </a:cubicBezTo>
                  <a:cubicBezTo>
                    <a:pt x="3185" y="16992"/>
                    <a:pt x="4569" y="14998"/>
                    <a:pt x="5677" y="13212"/>
                  </a:cubicBezTo>
                  <a:cubicBezTo>
                    <a:pt x="6785" y="11426"/>
                    <a:pt x="7615" y="9847"/>
                    <a:pt x="8100" y="7812"/>
                  </a:cubicBezTo>
                  <a:cubicBezTo>
                    <a:pt x="8585" y="5776"/>
                    <a:pt x="8723" y="3284"/>
                    <a:pt x="8746" y="1830"/>
                  </a:cubicBezTo>
                  <a:cubicBezTo>
                    <a:pt x="8769" y="376"/>
                    <a:pt x="8677" y="-39"/>
                    <a:pt x="8608" y="3"/>
                  </a:cubicBezTo>
                  <a:cubicBezTo>
                    <a:pt x="8538" y="44"/>
                    <a:pt x="8492" y="543"/>
                    <a:pt x="8469" y="2329"/>
                  </a:cubicBezTo>
                  <a:cubicBezTo>
                    <a:pt x="8446" y="4115"/>
                    <a:pt x="8446" y="7189"/>
                    <a:pt x="8377" y="10096"/>
                  </a:cubicBezTo>
                  <a:cubicBezTo>
                    <a:pt x="8308" y="13004"/>
                    <a:pt x="8169" y="15746"/>
                    <a:pt x="8100" y="17324"/>
                  </a:cubicBezTo>
                  <a:cubicBezTo>
                    <a:pt x="8031" y="18903"/>
                    <a:pt x="8031" y="19318"/>
                    <a:pt x="8100" y="19692"/>
                  </a:cubicBezTo>
                  <a:cubicBezTo>
                    <a:pt x="8169" y="20066"/>
                    <a:pt x="8308" y="20398"/>
                    <a:pt x="8538" y="20523"/>
                  </a:cubicBezTo>
                  <a:cubicBezTo>
                    <a:pt x="8769" y="20647"/>
                    <a:pt x="9092" y="20564"/>
                    <a:pt x="9554" y="19567"/>
                  </a:cubicBezTo>
                  <a:cubicBezTo>
                    <a:pt x="10015" y="18570"/>
                    <a:pt x="10615" y="16659"/>
                    <a:pt x="10938" y="15455"/>
                  </a:cubicBezTo>
                  <a:cubicBezTo>
                    <a:pt x="11262" y="14250"/>
                    <a:pt x="11308" y="13752"/>
                    <a:pt x="11423" y="13627"/>
                  </a:cubicBezTo>
                  <a:cubicBezTo>
                    <a:pt x="11538" y="13503"/>
                    <a:pt x="11723" y="13752"/>
                    <a:pt x="11838" y="14333"/>
                  </a:cubicBezTo>
                  <a:cubicBezTo>
                    <a:pt x="11954" y="14915"/>
                    <a:pt x="12000" y="15829"/>
                    <a:pt x="12046" y="16535"/>
                  </a:cubicBezTo>
                  <a:cubicBezTo>
                    <a:pt x="12092" y="17241"/>
                    <a:pt x="12138" y="17739"/>
                    <a:pt x="12277" y="18072"/>
                  </a:cubicBezTo>
                  <a:cubicBezTo>
                    <a:pt x="12415" y="18404"/>
                    <a:pt x="12646" y="18570"/>
                    <a:pt x="13223" y="18363"/>
                  </a:cubicBezTo>
                  <a:cubicBezTo>
                    <a:pt x="13800" y="18155"/>
                    <a:pt x="14723" y="17573"/>
                    <a:pt x="15508" y="16452"/>
                  </a:cubicBezTo>
                  <a:cubicBezTo>
                    <a:pt x="16292" y="15330"/>
                    <a:pt x="16938" y="13669"/>
                    <a:pt x="17285" y="12547"/>
                  </a:cubicBezTo>
                  <a:cubicBezTo>
                    <a:pt x="17631" y="11426"/>
                    <a:pt x="17677" y="10844"/>
                    <a:pt x="17677" y="10304"/>
                  </a:cubicBezTo>
                  <a:cubicBezTo>
                    <a:pt x="17677" y="9764"/>
                    <a:pt x="17631" y="9266"/>
                    <a:pt x="17492" y="9058"/>
                  </a:cubicBezTo>
                  <a:cubicBezTo>
                    <a:pt x="17354" y="8850"/>
                    <a:pt x="17123" y="8933"/>
                    <a:pt x="16869" y="9847"/>
                  </a:cubicBezTo>
                  <a:cubicBezTo>
                    <a:pt x="16615" y="10761"/>
                    <a:pt x="16338" y="12506"/>
                    <a:pt x="16177" y="14375"/>
                  </a:cubicBezTo>
                  <a:cubicBezTo>
                    <a:pt x="16015" y="16244"/>
                    <a:pt x="15969" y="18238"/>
                    <a:pt x="16731" y="19484"/>
                  </a:cubicBezTo>
                  <a:cubicBezTo>
                    <a:pt x="17492" y="20730"/>
                    <a:pt x="19062" y="21229"/>
                    <a:pt x="20008" y="21395"/>
                  </a:cubicBezTo>
                  <a:cubicBezTo>
                    <a:pt x="20954" y="21561"/>
                    <a:pt x="21277" y="21395"/>
                    <a:pt x="21600" y="212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8" name="Line"/>
            <p:cNvSpPr/>
            <p:nvPr/>
          </p:nvSpPr>
          <p:spPr>
            <a:xfrm>
              <a:off x="3724625" y="1747586"/>
              <a:ext cx="564139" cy="467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389" extrusionOk="0">
                  <a:moveTo>
                    <a:pt x="7883" y="1189"/>
                  </a:moveTo>
                  <a:cubicBezTo>
                    <a:pt x="7618" y="657"/>
                    <a:pt x="7352" y="125"/>
                    <a:pt x="6998" y="18"/>
                  </a:cubicBezTo>
                  <a:cubicBezTo>
                    <a:pt x="6644" y="-88"/>
                    <a:pt x="6201" y="231"/>
                    <a:pt x="5449" y="1934"/>
                  </a:cubicBezTo>
                  <a:cubicBezTo>
                    <a:pt x="4696" y="3636"/>
                    <a:pt x="3634" y="6722"/>
                    <a:pt x="2660" y="9967"/>
                  </a:cubicBezTo>
                  <a:cubicBezTo>
                    <a:pt x="1686" y="13212"/>
                    <a:pt x="801" y="16617"/>
                    <a:pt x="359" y="18586"/>
                  </a:cubicBezTo>
                  <a:cubicBezTo>
                    <a:pt x="-84" y="20554"/>
                    <a:pt x="-84" y="21086"/>
                    <a:pt x="182" y="21299"/>
                  </a:cubicBezTo>
                  <a:cubicBezTo>
                    <a:pt x="447" y="21512"/>
                    <a:pt x="978" y="21406"/>
                    <a:pt x="2350" y="20342"/>
                  </a:cubicBezTo>
                  <a:cubicBezTo>
                    <a:pt x="3723" y="19278"/>
                    <a:pt x="5936" y="17256"/>
                    <a:pt x="7441" y="15287"/>
                  </a:cubicBezTo>
                  <a:cubicBezTo>
                    <a:pt x="8946" y="13319"/>
                    <a:pt x="9742" y="11404"/>
                    <a:pt x="10185" y="9914"/>
                  </a:cubicBezTo>
                  <a:cubicBezTo>
                    <a:pt x="10627" y="8424"/>
                    <a:pt x="10716" y="7360"/>
                    <a:pt x="10760" y="7201"/>
                  </a:cubicBezTo>
                  <a:cubicBezTo>
                    <a:pt x="10805" y="7041"/>
                    <a:pt x="10805" y="7786"/>
                    <a:pt x="10672" y="9488"/>
                  </a:cubicBezTo>
                  <a:cubicBezTo>
                    <a:pt x="10539" y="11191"/>
                    <a:pt x="10273" y="13851"/>
                    <a:pt x="10141" y="15447"/>
                  </a:cubicBezTo>
                  <a:cubicBezTo>
                    <a:pt x="10008" y="17043"/>
                    <a:pt x="10008" y="17575"/>
                    <a:pt x="10229" y="17894"/>
                  </a:cubicBezTo>
                  <a:cubicBezTo>
                    <a:pt x="10450" y="18213"/>
                    <a:pt x="10893" y="18320"/>
                    <a:pt x="12000" y="17894"/>
                  </a:cubicBezTo>
                  <a:cubicBezTo>
                    <a:pt x="13106" y="17469"/>
                    <a:pt x="14877" y="16511"/>
                    <a:pt x="16514" y="14915"/>
                  </a:cubicBezTo>
                  <a:cubicBezTo>
                    <a:pt x="18152" y="13319"/>
                    <a:pt x="19657" y="11084"/>
                    <a:pt x="20498" y="8850"/>
                  </a:cubicBezTo>
                  <a:cubicBezTo>
                    <a:pt x="21339" y="6615"/>
                    <a:pt x="21516" y="4381"/>
                    <a:pt x="21472" y="2945"/>
                  </a:cubicBezTo>
                  <a:cubicBezTo>
                    <a:pt x="21427" y="1508"/>
                    <a:pt x="21162" y="870"/>
                    <a:pt x="20896" y="2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09" name="Line"/>
            <p:cNvSpPr/>
            <p:nvPr/>
          </p:nvSpPr>
          <p:spPr>
            <a:xfrm>
              <a:off x="4335242" y="1773565"/>
              <a:ext cx="252147" cy="324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529" extrusionOk="0">
                  <a:moveTo>
                    <a:pt x="1854" y="7406"/>
                  </a:moveTo>
                  <a:cubicBezTo>
                    <a:pt x="2247" y="10954"/>
                    <a:pt x="2639" y="14503"/>
                    <a:pt x="2639" y="16663"/>
                  </a:cubicBezTo>
                  <a:cubicBezTo>
                    <a:pt x="2639" y="18823"/>
                    <a:pt x="2247" y="19594"/>
                    <a:pt x="1756" y="20289"/>
                  </a:cubicBezTo>
                  <a:cubicBezTo>
                    <a:pt x="1265" y="20983"/>
                    <a:pt x="676" y="21600"/>
                    <a:pt x="283" y="21523"/>
                  </a:cubicBezTo>
                  <a:cubicBezTo>
                    <a:pt x="-110" y="21446"/>
                    <a:pt x="-306" y="20674"/>
                    <a:pt x="1167" y="18129"/>
                  </a:cubicBezTo>
                  <a:cubicBezTo>
                    <a:pt x="2639" y="15583"/>
                    <a:pt x="5781" y="11263"/>
                    <a:pt x="9414" y="7946"/>
                  </a:cubicBezTo>
                  <a:cubicBezTo>
                    <a:pt x="13047" y="4629"/>
                    <a:pt x="17170" y="2314"/>
                    <a:pt x="21294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0" name="Line"/>
            <p:cNvSpPr/>
            <p:nvPr/>
          </p:nvSpPr>
          <p:spPr>
            <a:xfrm>
              <a:off x="4547403" y="1772592"/>
              <a:ext cx="821256" cy="381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248" extrusionOk="0">
                  <a:moveTo>
                    <a:pt x="1415" y="2770"/>
                  </a:moveTo>
                  <a:cubicBezTo>
                    <a:pt x="1354" y="6003"/>
                    <a:pt x="1293" y="9237"/>
                    <a:pt x="1171" y="11565"/>
                  </a:cubicBezTo>
                  <a:cubicBezTo>
                    <a:pt x="1049" y="13893"/>
                    <a:pt x="866" y="15316"/>
                    <a:pt x="653" y="16480"/>
                  </a:cubicBezTo>
                  <a:cubicBezTo>
                    <a:pt x="439" y="17644"/>
                    <a:pt x="195" y="18549"/>
                    <a:pt x="73" y="18679"/>
                  </a:cubicBezTo>
                  <a:cubicBezTo>
                    <a:pt x="-49" y="18808"/>
                    <a:pt x="-49" y="18161"/>
                    <a:pt x="317" y="15963"/>
                  </a:cubicBezTo>
                  <a:cubicBezTo>
                    <a:pt x="683" y="13764"/>
                    <a:pt x="1415" y="10013"/>
                    <a:pt x="1873" y="7879"/>
                  </a:cubicBezTo>
                  <a:cubicBezTo>
                    <a:pt x="2331" y="5745"/>
                    <a:pt x="2514" y="5227"/>
                    <a:pt x="2758" y="5033"/>
                  </a:cubicBezTo>
                  <a:cubicBezTo>
                    <a:pt x="3002" y="4839"/>
                    <a:pt x="3307" y="4969"/>
                    <a:pt x="3673" y="5809"/>
                  </a:cubicBezTo>
                  <a:cubicBezTo>
                    <a:pt x="4039" y="6650"/>
                    <a:pt x="4466" y="8202"/>
                    <a:pt x="4710" y="9431"/>
                  </a:cubicBezTo>
                  <a:cubicBezTo>
                    <a:pt x="4954" y="10660"/>
                    <a:pt x="5015" y="11565"/>
                    <a:pt x="5229" y="12082"/>
                  </a:cubicBezTo>
                  <a:cubicBezTo>
                    <a:pt x="5443" y="12600"/>
                    <a:pt x="5809" y="12729"/>
                    <a:pt x="6724" y="11630"/>
                  </a:cubicBezTo>
                  <a:cubicBezTo>
                    <a:pt x="7639" y="10530"/>
                    <a:pt x="9104" y="8202"/>
                    <a:pt x="9988" y="6456"/>
                  </a:cubicBezTo>
                  <a:cubicBezTo>
                    <a:pt x="10873" y="4710"/>
                    <a:pt x="11178" y="3546"/>
                    <a:pt x="11361" y="2511"/>
                  </a:cubicBezTo>
                  <a:cubicBezTo>
                    <a:pt x="11544" y="1476"/>
                    <a:pt x="11605" y="571"/>
                    <a:pt x="11483" y="183"/>
                  </a:cubicBezTo>
                  <a:cubicBezTo>
                    <a:pt x="11361" y="-205"/>
                    <a:pt x="11056" y="-76"/>
                    <a:pt x="10568" y="1541"/>
                  </a:cubicBezTo>
                  <a:cubicBezTo>
                    <a:pt x="10080" y="3158"/>
                    <a:pt x="9409" y="6262"/>
                    <a:pt x="8859" y="8914"/>
                  </a:cubicBezTo>
                  <a:cubicBezTo>
                    <a:pt x="8310" y="11565"/>
                    <a:pt x="7883" y="13764"/>
                    <a:pt x="7670" y="15187"/>
                  </a:cubicBezTo>
                  <a:cubicBezTo>
                    <a:pt x="7456" y="16609"/>
                    <a:pt x="7456" y="17256"/>
                    <a:pt x="7639" y="17709"/>
                  </a:cubicBezTo>
                  <a:cubicBezTo>
                    <a:pt x="7822" y="18161"/>
                    <a:pt x="8188" y="18420"/>
                    <a:pt x="9073" y="17709"/>
                  </a:cubicBezTo>
                  <a:cubicBezTo>
                    <a:pt x="9958" y="16997"/>
                    <a:pt x="11361" y="15316"/>
                    <a:pt x="12276" y="13570"/>
                  </a:cubicBezTo>
                  <a:cubicBezTo>
                    <a:pt x="13192" y="11824"/>
                    <a:pt x="13619" y="10013"/>
                    <a:pt x="13863" y="8655"/>
                  </a:cubicBezTo>
                  <a:cubicBezTo>
                    <a:pt x="14107" y="7297"/>
                    <a:pt x="14168" y="6391"/>
                    <a:pt x="14229" y="6262"/>
                  </a:cubicBezTo>
                  <a:cubicBezTo>
                    <a:pt x="14290" y="6133"/>
                    <a:pt x="14351" y="6779"/>
                    <a:pt x="14290" y="8655"/>
                  </a:cubicBezTo>
                  <a:cubicBezTo>
                    <a:pt x="14229" y="10530"/>
                    <a:pt x="14046" y="13635"/>
                    <a:pt x="13863" y="15639"/>
                  </a:cubicBezTo>
                  <a:cubicBezTo>
                    <a:pt x="13680" y="17644"/>
                    <a:pt x="13497" y="18549"/>
                    <a:pt x="13375" y="19390"/>
                  </a:cubicBezTo>
                  <a:cubicBezTo>
                    <a:pt x="13253" y="20231"/>
                    <a:pt x="13192" y="21007"/>
                    <a:pt x="13375" y="21201"/>
                  </a:cubicBezTo>
                  <a:cubicBezTo>
                    <a:pt x="13558" y="21395"/>
                    <a:pt x="13985" y="21007"/>
                    <a:pt x="14809" y="19584"/>
                  </a:cubicBezTo>
                  <a:cubicBezTo>
                    <a:pt x="15632" y="18161"/>
                    <a:pt x="16853" y="15704"/>
                    <a:pt x="17615" y="14087"/>
                  </a:cubicBezTo>
                  <a:cubicBezTo>
                    <a:pt x="18378" y="12470"/>
                    <a:pt x="18683" y="11694"/>
                    <a:pt x="18988" y="11306"/>
                  </a:cubicBezTo>
                  <a:cubicBezTo>
                    <a:pt x="19293" y="10918"/>
                    <a:pt x="19598" y="10918"/>
                    <a:pt x="20026" y="11500"/>
                  </a:cubicBezTo>
                  <a:cubicBezTo>
                    <a:pt x="20453" y="12082"/>
                    <a:pt x="21002" y="13247"/>
                    <a:pt x="21551" y="144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1" name="Line"/>
            <p:cNvSpPr/>
            <p:nvPr/>
          </p:nvSpPr>
          <p:spPr>
            <a:xfrm>
              <a:off x="5452366" y="1613125"/>
              <a:ext cx="139513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440" y="3494"/>
                    <a:pt x="17280" y="6988"/>
                    <a:pt x="14940" y="9847"/>
                  </a:cubicBezTo>
                  <a:cubicBezTo>
                    <a:pt x="12600" y="12706"/>
                    <a:pt x="10080" y="14929"/>
                    <a:pt x="7560" y="16782"/>
                  </a:cubicBezTo>
                  <a:cubicBezTo>
                    <a:pt x="5040" y="18635"/>
                    <a:pt x="2520" y="2011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2" name="Line"/>
            <p:cNvSpPr/>
            <p:nvPr/>
          </p:nvSpPr>
          <p:spPr>
            <a:xfrm>
              <a:off x="5319829" y="1920053"/>
              <a:ext cx="418538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" y="15840"/>
                    <a:pt x="720" y="10080"/>
                    <a:pt x="3840" y="6480"/>
                  </a:cubicBezTo>
                  <a:cubicBezTo>
                    <a:pt x="6960" y="2880"/>
                    <a:pt x="12840" y="1440"/>
                    <a:pt x="16260" y="720"/>
                  </a:cubicBezTo>
                  <a:cubicBezTo>
                    <a:pt x="19680" y="0"/>
                    <a:pt x="2064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3" name="Line"/>
            <p:cNvSpPr/>
            <p:nvPr/>
          </p:nvSpPr>
          <p:spPr>
            <a:xfrm>
              <a:off x="6128386" y="1709542"/>
              <a:ext cx="407743" cy="435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9" h="21400" extrusionOk="0">
                  <a:moveTo>
                    <a:pt x="19690" y="1433"/>
                  </a:moveTo>
                  <a:cubicBezTo>
                    <a:pt x="20176" y="747"/>
                    <a:pt x="20661" y="61"/>
                    <a:pt x="20600" y="4"/>
                  </a:cubicBezTo>
                  <a:cubicBezTo>
                    <a:pt x="20540" y="-53"/>
                    <a:pt x="19933" y="518"/>
                    <a:pt x="17931" y="1890"/>
                  </a:cubicBezTo>
                  <a:cubicBezTo>
                    <a:pt x="15928" y="3261"/>
                    <a:pt x="12531" y="5433"/>
                    <a:pt x="10528" y="6690"/>
                  </a:cubicBezTo>
                  <a:cubicBezTo>
                    <a:pt x="8526" y="7947"/>
                    <a:pt x="7919" y="8290"/>
                    <a:pt x="7434" y="8747"/>
                  </a:cubicBezTo>
                  <a:cubicBezTo>
                    <a:pt x="6949" y="9204"/>
                    <a:pt x="6585" y="9776"/>
                    <a:pt x="6767" y="10176"/>
                  </a:cubicBezTo>
                  <a:cubicBezTo>
                    <a:pt x="6949" y="10576"/>
                    <a:pt x="7677" y="10804"/>
                    <a:pt x="9800" y="11547"/>
                  </a:cubicBezTo>
                  <a:cubicBezTo>
                    <a:pt x="11924" y="12290"/>
                    <a:pt x="15443" y="13547"/>
                    <a:pt x="17749" y="14804"/>
                  </a:cubicBezTo>
                  <a:cubicBezTo>
                    <a:pt x="20054" y="16061"/>
                    <a:pt x="21146" y="17318"/>
                    <a:pt x="21268" y="18404"/>
                  </a:cubicBezTo>
                  <a:cubicBezTo>
                    <a:pt x="21389" y="19490"/>
                    <a:pt x="20540" y="20404"/>
                    <a:pt x="18234" y="20918"/>
                  </a:cubicBezTo>
                  <a:cubicBezTo>
                    <a:pt x="15928" y="21433"/>
                    <a:pt x="12167" y="21547"/>
                    <a:pt x="8890" y="21204"/>
                  </a:cubicBezTo>
                  <a:cubicBezTo>
                    <a:pt x="5614" y="20861"/>
                    <a:pt x="2823" y="20061"/>
                    <a:pt x="1367" y="19376"/>
                  </a:cubicBezTo>
                  <a:cubicBezTo>
                    <a:pt x="-90" y="18690"/>
                    <a:pt x="-211" y="18118"/>
                    <a:pt x="214" y="17490"/>
                  </a:cubicBezTo>
                  <a:cubicBezTo>
                    <a:pt x="638" y="16861"/>
                    <a:pt x="1609" y="16176"/>
                    <a:pt x="2580" y="154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4" name="Line"/>
            <p:cNvSpPr/>
            <p:nvPr/>
          </p:nvSpPr>
          <p:spPr>
            <a:xfrm>
              <a:off x="6487399" y="1886216"/>
              <a:ext cx="363172" cy="466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552" extrusionOk="0">
                  <a:moveTo>
                    <a:pt x="8048" y="2853"/>
                  </a:moveTo>
                  <a:cubicBezTo>
                    <a:pt x="8594" y="2531"/>
                    <a:pt x="9141" y="2209"/>
                    <a:pt x="9073" y="2262"/>
                  </a:cubicBezTo>
                  <a:cubicBezTo>
                    <a:pt x="9004" y="2316"/>
                    <a:pt x="8321" y="2746"/>
                    <a:pt x="6817" y="3928"/>
                  </a:cubicBezTo>
                  <a:cubicBezTo>
                    <a:pt x="5313" y="5110"/>
                    <a:pt x="2989" y="7045"/>
                    <a:pt x="1622" y="8334"/>
                  </a:cubicBezTo>
                  <a:cubicBezTo>
                    <a:pt x="255" y="9624"/>
                    <a:pt x="-155" y="10268"/>
                    <a:pt x="50" y="10645"/>
                  </a:cubicBezTo>
                  <a:cubicBezTo>
                    <a:pt x="255" y="11021"/>
                    <a:pt x="1075" y="11128"/>
                    <a:pt x="3194" y="10430"/>
                  </a:cubicBezTo>
                  <a:cubicBezTo>
                    <a:pt x="5313" y="9731"/>
                    <a:pt x="8731" y="8227"/>
                    <a:pt x="11465" y="6453"/>
                  </a:cubicBezTo>
                  <a:cubicBezTo>
                    <a:pt x="14199" y="4680"/>
                    <a:pt x="16250" y="2639"/>
                    <a:pt x="17617" y="1456"/>
                  </a:cubicBezTo>
                  <a:cubicBezTo>
                    <a:pt x="18984" y="274"/>
                    <a:pt x="19668" y="-48"/>
                    <a:pt x="20215" y="6"/>
                  </a:cubicBezTo>
                  <a:cubicBezTo>
                    <a:pt x="20761" y="59"/>
                    <a:pt x="21172" y="489"/>
                    <a:pt x="21308" y="1994"/>
                  </a:cubicBezTo>
                  <a:cubicBezTo>
                    <a:pt x="21445" y="3498"/>
                    <a:pt x="21308" y="6077"/>
                    <a:pt x="20283" y="8764"/>
                  </a:cubicBezTo>
                  <a:cubicBezTo>
                    <a:pt x="19258" y="11451"/>
                    <a:pt x="17344" y="14245"/>
                    <a:pt x="16045" y="16394"/>
                  </a:cubicBezTo>
                  <a:cubicBezTo>
                    <a:pt x="14746" y="18543"/>
                    <a:pt x="14063" y="20048"/>
                    <a:pt x="13379" y="215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5" name="Line"/>
            <p:cNvSpPr/>
            <p:nvPr/>
          </p:nvSpPr>
          <p:spPr>
            <a:xfrm>
              <a:off x="6924223" y="1792603"/>
              <a:ext cx="376103" cy="381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353" extrusionOk="0">
                  <a:moveTo>
                    <a:pt x="13517" y="2057"/>
                  </a:moveTo>
                  <a:cubicBezTo>
                    <a:pt x="13252" y="1146"/>
                    <a:pt x="12987" y="235"/>
                    <a:pt x="12390" y="40"/>
                  </a:cubicBezTo>
                  <a:cubicBezTo>
                    <a:pt x="11794" y="-155"/>
                    <a:pt x="10866" y="365"/>
                    <a:pt x="9607" y="1341"/>
                  </a:cubicBezTo>
                  <a:cubicBezTo>
                    <a:pt x="8348" y="2317"/>
                    <a:pt x="6758" y="3749"/>
                    <a:pt x="5831" y="4855"/>
                  </a:cubicBezTo>
                  <a:cubicBezTo>
                    <a:pt x="4903" y="5961"/>
                    <a:pt x="4638" y="6741"/>
                    <a:pt x="4704" y="7457"/>
                  </a:cubicBezTo>
                  <a:cubicBezTo>
                    <a:pt x="4771" y="8173"/>
                    <a:pt x="5168" y="8823"/>
                    <a:pt x="7288" y="9799"/>
                  </a:cubicBezTo>
                  <a:cubicBezTo>
                    <a:pt x="9409" y="10775"/>
                    <a:pt x="13252" y="12076"/>
                    <a:pt x="15836" y="13378"/>
                  </a:cubicBezTo>
                  <a:cubicBezTo>
                    <a:pt x="18420" y="14679"/>
                    <a:pt x="19745" y="15980"/>
                    <a:pt x="20540" y="17151"/>
                  </a:cubicBezTo>
                  <a:cubicBezTo>
                    <a:pt x="21335" y="18322"/>
                    <a:pt x="21600" y="19363"/>
                    <a:pt x="21335" y="20079"/>
                  </a:cubicBezTo>
                  <a:cubicBezTo>
                    <a:pt x="21070" y="20794"/>
                    <a:pt x="20275" y="21185"/>
                    <a:pt x="18088" y="21315"/>
                  </a:cubicBezTo>
                  <a:cubicBezTo>
                    <a:pt x="15902" y="21445"/>
                    <a:pt x="12324" y="21315"/>
                    <a:pt x="9077" y="19753"/>
                  </a:cubicBezTo>
                  <a:cubicBezTo>
                    <a:pt x="5831" y="18192"/>
                    <a:pt x="2915" y="15199"/>
                    <a:pt x="0" y="122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6" name="Line"/>
            <p:cNvSpPr/>
            <p:nvPr/>
          </p:nvSpPr>
          <p:spPr>
            <a:xfrm>
              <a:off x="7328809" y="1627821"/>
              <a:ext cx="196342" cy="647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8" h="21575" extrusionOk="0">
                  <a:moveTo>
                    <a:pt x="11302" y="207"/>
                  </a:moveTo>
                  <a:cubicBezTo>
                    <a:pt x="13312" y="130"/>
                    <a:pt x="15321" y="52"/>
                    <a:pt x="16954" y="14"/>
                  </a:cubicBezTo>
                  <a:cubicBezTo>
                    <a:pt x="18586" y="-25"/>
                    <a:pt x="19842" y="-25"/>
                    <a:pt x="20595" y="594"/>
                  </a:cubicBezTo>
                  <a:cubicBezTo>
                    <a:pt x="21349" y="1214"/>
                    <a:pt x="21600" y="2452"/>
                    <a:pt x="20219" y="4349"/>
                  </a:cubicBezTo>
                  <a:cubicBezTo>
                    <a:pt x="18837" y="6246"/>
                    <a:pt x="15823" y="8801"/>
                    <a:pt x="12809" y="11356"/>
                  </a:cubicBezTo>
                  <a:cubicBezTo>
                    <a:pt x="9795" y="13910"/>
                    <a:pt x="6781" y="16465"/>
                    <a:pt x="4647" y="18169"/>
                  </a:cubicBezTo>
                  <a:cubicBezTo>
                    <a:pt x="2512" y="19872"/>
                    <a:pt x="1256" y="20723"/>
                    <a:pt x="0" y="215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7" name="Line"/>
            <p:cNvSpPr/>
            <p:nvPr/>
          </p:nvSpPr>
          <p:spPr>
            <a:xfrm>
              <a:off x="7210223" y="1831695"/>
              <a:ext cx="1300155" cy="527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600" extrusionOk="0">
                  <a:moveTo>
                    <a:pt x="0" y="11609"/>
                  </a:moveTo>
                  <a:cubicBezTo>
                    <a:pt x="1311" y="11799"/>
                    <a:pt x="2623" y="11989"/>
                    <a:pt x="3896" y="11656"/>
                  </a:cubicBezTo>
                  <a:cubicBezTo>
                    <a:pt x="5169" y="11323"/>
                    <a:pt x="6403" y="10467"/>
                    <a:pt x="7464" y="8944"/>
                  </a:cubicBezTo>
                  <a:cubicBezTo>
                    <a:pt x="8524" y="7422"/>
                    <a:pt x="9411" y="5233"/>
                    <a:pt x="9855" y="3759"/>
                  </a:cubicBezTo>
                  <a:cubicBezTo>
                    <a:pt x="10299" y="2284"/>
                    <a:pt x="10299" y="1522"/>
                    <a:pt x="10221" y="952"/>
                  </a:cubicBezTo>
                  <a:cubicBezTo>
                    <a:pt x="10144" y="381"/>
                    <a:pt x="9990" y="0"/>
                    <a:pt x="9681" y="0"/>
                  </a:cubicBezTo>
                  <a:cubicBezTo>
                    <a:pt x="9373" y="0"/>
                    <a:pt x="8910" y="381"/>
                    <a:pt x="8274" y="1951"/>
                  </a:cubicBezTo>
                  <a:cubicBezTo>
                    <a:pt x="7637" y="3521"/>
                    <a:pt x="6827" y="6280"/>
                    <a:pt x="6384" y="7945"/>
                  </a:cubicBezTo>
                  <a:cubicBezTo>
                    <a:pt x="5940" y="9611"/>
                    <a:pt x="5863" y="10181"/>
                    <a:pt x="5844" y="10705"/>
                  </a:cubicBezTo>
                  <a:cubicBezTo>
                    <a:pt x="5824" y="11228"/>
                    <a:pt x="5863" y="11704"/>
                    <a:pt x="6152" y="11942"/>
                  </a:cubicBezTo>
                  <a:cubicBezTo>
                    <a:pt x="6441" y="12180"/>
                    <a:pt x="6981" y="12180"/>
                    <a:pt x="7753" y="11323"/>
                  </a:cubicBezTo>
                  <a:cubicBezTo>
                    <a:pt x="8524" y="10467"/>
                    <a:pt x="9527" y="8754"/>
                    <a:pt x="10144" y="7470"/>
                  </a:cubicBezTo>
                  <a:cubicBezTo>
                    <a:pt x="10761" y="6185"/>
                    <a:pt x="10993" y="5329"/>
                    <a:pt x="11186" y="4663"/>
                  </a:cubicBezTo>
                  <a:cubicBezTo>
                    <a:pt x="11379" y="3996"/>
                    <a:pt x="11533" y="3521"/>
                    <a:pt x="11629" y="3521"/>
                  </a:cubicBezTo>
                  <a:cubicBezTo>
                    <a:pt x="11726" y="3521"/>
                    <a:pt x="11764" y="3996"/>
                    <a:pt x="11726" y="4948"/>
                  </a:cubicBezTo>
                  <a:cubicBezTo>
                    <a:pt x="11687" y="5900"/>
                    <a:pt x="11571" y="7327"/>
                    <a:pt x="11379" y="8374"/>
                  </a:cubicBezTo>
                  <a:cubicBezTo>
                    <a:pt x="11186" y="9420"/>
                    <a:pt x="10916" y="10086"/>
                    <a:pt x="10723" y="10657"/>
                  </a:cubicBezTo>
                  <a:cubicBezTo>
                    <a:pt x="10530" y="11228"/>
                    <a:pt x="10414" y="11704"/>
                    <a:pt x="10453" y="11894"/>
                  </a:cubicBezTo>
                  <a:cubicBezTo>
                    <a:pt x="10491" y="12085"/>
                    <a:pt x="10684" y="11989"/>
                    <a:pt x="11282" y="11371"/>
                  </a:cubicBezTo>
                  <a:cubicBezTo>
                    <a:pt x="11880" y="10752"/>
                    <a:pt x="12883" y="9611"/>
                    <a:pt x="13558" y="8944"/>
                  </a:cubicBezTo>
                  <a:cubicBezTo>
                    <a:pt x="14233" y="8278"/>
                    <a:pt x="14580" y="8088"/>
                    <a:pt x="14889" y="8469"/>
                  </a:cubicBezTo>
                  <a:cubicBezTo>
                    <a:pt x="15197" y="8849"/>
                    <a:pt x="15467" y="9801"/>
                    <a:pt x="15621" y="10800"/>
                  </a:cubicBezTo>
                  <a:cubicBezTo>
                    <a:pt x="15776" y="11799"/>
                    <a:pt x="15814" y="12846"/>
                    <a:pt x="15699" y="13702"/>
                  </a:cubicBezTo>
                  <a:cubicBezTo>
                    <a:pt x="15583" y="14559"/>
                    <a:pt x="15313" y="15225"/>
                    <a:pt x="15236" y="15367"/>
                  </a:cubicBezTo>
                  <a:cubicBezTo>
                    <a:pt x="15159" y="15510"/>
                    <a:pt x="15274" y="15130"/>
                    <a:pt x="15737" y="13940"/>
                  </a:cubicBezTo>
                  <a:cubicBezTo>
                    <a:pt x="16200" y="12751"/>
                    <a:pt x="17010" y="10752"/>
                    <a:pt x="17859" y="9135"/>
                  </a:cubicBezTo>
                  <a:cubicBezTo>
                    <a:pt x="18707" y="7517"/>
                    <a:pt x="19594" y="6280"/>
                    <a:pt x="20134" y="5757"/>
                  </a:cubicBezTo>
                  <a:cubicBezTo>
                    <a:pt x="20674" y="5233"/>
                    <a:pt x="20867" y="5424"/>
                    <a:pt x="21079" y="6756"/>
                  </a:cubicBezTo>
                  <a:cubicBezTo>
                    <a:pt x="21291" y="8088"/>
                    <a:pt x="21523" y="10562"/>
                    <a:pt x="21561" y="13226"/>
                  </a:cubicBezTo>
                  <a:cubicBezTo>
                    <a:pt x="21600" y="15891"/>
                    <a:pt x="21446" y="18745"/>
                    <a:pt x="21291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8" name="Line"/>
            <p:cNvSpPr/>
            <p:nvPr/>
          </p:nvSpPr>
          <p:spPr>
            <a:xfrm>
              <a:off x="9004413" y="1874169"/>
              <a:ext cx="161672" cy="376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3" h="21322" extrusionOk="0">
                  <a:moveTo>
                    <a:pt x="20802" y="1413"/>
                  </a:moveTo>
                  <a:cubicBezTo>
                    <a:pt x="21106" y="623"/>
                    <a:pt x="21410" y="-167"/>
                    <a:pt x="20802" y="31"/>
                  </a:cubicBezTo>
                  <a:cubicBezTo>
                    <a:pt x="20193" y="228"/>
                    <a:pt x="18672" y="1413"/>
                    <a:pt x="15782" y="3982"/>
                  </a:cubicBezTo>
                  <a:cubicBezTo>
                    <a:pt x="12892" y="6550"/>
                    <a:pt x="8633" y="10501"/>
                    <a:pt x="5742" y="13333"/>
                  </a:cubicBezTo>
                  <a:cubicBezTo>
                    <a:pt x="2852" y="16165"/>
                    <a:pt x="1331" y="17877"/>
                    <a:pt x="571" y="19062"/>
                  </a:cubicBezTo>
                  <a:cubicBezTo>
                    <a:pt x="-190" y="20248"/>
                    <a:pt x="-190" y="20906"/>
                    <a:pt x="571" y="21170"/>
                  </a:cubicBezTo>
                  <a:cubicBezTo>
                    <a:pt x="1331" y="21433"/>
                    <a:pt x="2852" y="21301"/>
                    <a:pt x="4373" y="2117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19" name="Line"/>
            <p:cNvSpPr/>
            <p:nvPr/>
          </p:nvSpPr>
          <p:spPr>
            <a:xfrm>
              <a:off x="9093642" y="1989809"/>
              <a:ext cx="498551" cy="402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1" h="21380" extrusionOk="0">
                  <a:moveTo>
                    <a:pt x="16495" y="0"/>
                  </a:moveTo>
                  <a:cubicBezTo>
                    <a:pt x="14433" y="123"/>
                    <a:pt x="12371" y="247"/>
                    <a:pt x="10064" y="802"/>
                  </a:cubicBezTo>
                  <a:cubicBezTo>
                    <a:pt x="7756" y="1358"/>
                    <a:pt x="5204" y="2345"/>
                    <a:pt x="3731" y="3024"/>
                  </a:cubicBezTo>
                  <a:cubicBezTo>
                    <a:pt x="2258" y="3703"/>
                    <a:pt x="1865" y="4073"/>
                    <a:pt x="1915" y="4258"/>
                  </a:cubicBezTo>
                  <a:cubicBezTo>
                    <a:pt x="1964" y="4443"/>
                    <a:pt x="2455" y="4443"/>
                    <a:pt x="4369" y="4567"/>
                  </a:cubicBezTo>
                  <a:cubicBezTo>
                    <a:pt x="6284" y="4690"/>
                    <a:pt x="9622" y="4937"/>
                    <a:pt x="12469" y="5925"/>
                  </a:cubicBezTo>
                  <a:cubicBezTo>
                    <a:pt x="15316" y="6912"/>
                    <a:pt x="17673" y="8640"/>
                    <a:pt x="19244" y="10738"/>
                  </a:cubicBezTo>
                  <a:cubicBezTo>
                    <a:pt x="20815" y="12837"/>
                    <a:pt x="21600" y="15305"/>
                    <a:pt x="20618" y="17218"/>
                  </a:cubicBezTo>
                  <a:cubicBezTo>
                    <a:pt x="19636" y="19131"/>
                    <a:pt x="16887" y="20489"/>
                    <a:pt x="13156" y="21045"/>
                  </a:cubicBezTo>
                  <a:cubicBezTo>
                    <a:pt x="9425" y="21600"/>
                    <a:pt x="4713" y="21353"/>
                    <a:pt x="0" y="211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0" name="Line"/>
            <p:cNvSpPr/>
            <p:nvPr/>
          </p:nvSpPr>
          <p:spPr>
            <a:xfrm>
              <a:off x="2636538" y="2794073"/>
              <a:ext cx="262749" cy="592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1" extrusionOk="0">
                  <a:moveTo>
                    <a:pt x="12425" y="2194"/>
                  </a:moveTo>
                  <a:cubicBezTo>
                    <a:pt x="12425" y="1774"/>
                    <a:pt x="12425" y="1354"/>
                    <a:pt x="12042" y="976"/>
                  </a:cubicBezTo>
                  <a:cubicBezTo>
                    <a:pt x="11660" y="597"/>
                    <a:pt x="10896" y="261"/>
                    <a:pt x="10035" y="93"/>
                  </a:cubicBezTo>
                  <a:cubicBezTo>
                    <a:pt x="9175" y="-75"/>
                    <a:pt x="8219" y="-75"/>
                    <a:pt x="6786" y="597"/>
                  </a:cubicBezTo>
                  <a:cubicBezTo>
                    <a:pt x="5352" y="1270"/>
                    <a:pt x="3441" y="2614"/>
                    <a:pt x="2103" y="4506"/>
                  </a:cubicBezTo>
                  <a:cubicBezTo>
                    <a:pt x="765" y="6397"/>
                    <a:pt x="0" y="8834"/>
                    <a:pt x="0" y="10431"/>
                  </a:cubicBezTo>
                  <a:cubicBezTo>
                    <a:pt x="0" y="12028"/>
                    <a:pt x="765" y="12784"/>
                    <a:pt x="3058" y="13120"/>
                  </a:cubicBezTo>
                  <a:cubicBezTo>
                    <a:pt x="5352" y="13457"/>
                    <a:pt x="9175" y="13372"/>
                    <a:pt x="12329" y="13372"/>
                  </a:cubicBezTo>
                  <a:cubicBezTo>
                    <a:pt x="15483" y="13372"/>
                    <a:pt x="17968" y="13457"/>
                    <a:pt x="19497" y="13709"/>
                  </a:cubicBezTo>
                  <a:cubicBezTo>
                    <a:pt x="21027" y="13961"/>
                    <a:pt x="21600" y="14381"/>
                    <a:pt x="21600" y="15011"/>
                  </a:cubicBezTo>
                  <a:cubicBezTo>
                    <a:pt x="21600" y="15642"/>
                    <a:pt x="21027" y="16482"/>
                    <a:pt x="17873" y="17575"/>
                  </a:cubicBezTo>
                  <a:cubicBezTo>
                    <a:pt x="14719" y="18667"/>
                    <a:pt x="8984" y="20012"/>
                    <a:pt x="5543" y="20727"/>
                  </a:cubicBezTo>
                  <a:cubicBezTo>
                    <a:pt x="2103" y="21441"/>
                    <a:pt x="956" y="21525"/>
                    <a:pt x="765" y="21357"/>
                  </a:cubicBezTo>
                  <a:cubicBezTo>
                    <a:pt x="573" y="21189"/>
                    <a:pt x="1338" y="20769"/>
                    <a:pt x="2103" y="203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1" name="Line"/>
            <p:cNvSpPr/>
            <p:nvPr/>
          </p:nvSpPr>
          <p:spPr>
            <a:xfrm>
              <a:off x="2936489" y="2924249"/>
              <a:ext cx="46506" cy="407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0" extrusionOk="0">
                  <a:moveTo>
                    <a:pt x="8640" y="5507"/>
                  </a:moveTo>
                  <a:cubicBezTo>
                    <a:pt x="12960" y="4042"/>
                    <a:pt x="17280" y="2578"/>
                    <a:pt x="19440" y="1540"/>
                  </a:cubicBezTo>
                  <a:cubicBezTo>
                    <a:pt x="21600" y="503"/>
                    <a:pt x="21600" y="-107"/>
                    <a:pt x="19980" y="15"/>
                  </a:cubicBezTo>
                  <a:cubicBezTo>
                    <a:pt x="18360" y="137"/>
                    <a:pt x="15120" y="991"/>
                    <a:pt x="11880" y="3310"/>
                  </a:cubicBezTo>
                  <a:cubicBezTo>
                    <a:pt x="8640" y="5629"/>
                    <a:pt x="5400" y="9412"/>
                    <a:pt x="3240" y="12401"/>
                  </a:cubicBezTo>
                  <a:cubicBezTo>
                    <a:pt x="1080" y="15391"/>
                    <a:pt x="0" y="17588"/>
                    <a:pt x="0" y="18991"/>
                  </a:cubicBezTo>
                  <a:cubicBezTo>
                    <a:pt x="0" y="20395"/>
                    <a:pt x="1080" y="21005"/>
                    <a:pt x="4860" y="21249"/>
                  </a:cubicBezTo>
                  <a:cubicBezTo>
                    <a:pt x="8640" y="21493"/>
                    <a:pt x="15120" y="21371"/>
                    <a:pt x="21600" y="212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2" name="Line"/>
            <p:cNvSpPr/>
            <p:nvPr/>
          </p:nvSpPr>
          <p:spPr>
            <a:xfrm>
              <a:off x="3157384" y="2698998"/>
              <a:ext cx="54773" cy="588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600" extrusionOk="0">
                  <a:moveTo>
                    <a:pt x="5400" y="1366"/>
                  </a:moveTo>
                  <a:cubicBezTo>
                    <a:pt x="6300" y="683"/>
                    <a:pt x="7200" y="0"/>
                    <a:pt x="9000" y="0"/>
                  </a:cubicBezTo>
                  <a:cubicBezTo>
                    <a:pt x="10800" y="0"/>
                    <a:pt x="13500" y="683"/>
                    <a:pt x="15750" y="2561"/>
                  </a:cubicBezTo>
                  <a:cubicBezTo>
                    <a:pt x="18000" y="4440"/>
                    <a:pt x="19800" y="7513"/>
                    <a:pt x="20700" y="10458"/>
                  </a:cubicBezTo>
                  <a:cubicBezTo>
                    <a:pt x="21600" y="13404"/>
                    <a:pt x="21600" y="16221"/>
                    <a:pt x="18000" y="18057"/>
                  </a:cubicBezTo>
                  <a:cubicBezTo>
                    <a:pt x="14400" y="19892"/>
                    <a:pt x="7200" y="207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3" name="Line"/>
            <p:cNvSpPr/>
            <p:nvPr/>
          </p:nvSpPr>
          <p:spPr>
            <a:xfrm>
              <a:off x="2992949" y="2954771"/>
              <a:ext cx="635788" cy="3390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283" extrusionOk="0">
                  <a:moveTo>
                    <a:pt x="1532" y="19557"/>
                  </a:moveTo>
                  <a:cubicBezTo>
                    <a:pt x="832" y="19411"/>
                    <a:pt x="133" y="19265"/>
                    <a:pt x="17" y="18973"/>
                  </a:cubicBezTo>
                  <a:cubicBezTo>
                    <a:pt x="-100" y="18681"/>
                    <a:pt x="366" y="18243"/>
                    <a:pt x="1959" y="16711"/>
                  </a:cubicBezTo>
                  <a:cubicBezTo>
                    <a:pt x="3552" y="15178"/>
                    <a:pt x="6271" y="12551"/>
                    <a:pt x="8447" y="10070"/>
                  </a:cubicBezTo>
                  <a:cubicBezTo>
                    <a:pt x="10622" y="7589"/>
                    <a:pt x="12254" y="5254"/>
                    <a:pt x="13264" y="3503"/>
                  </a:cubicBezTo>
                  <a:cubicBezTo>
                    <a:pt x="14274" y="1751"/>
                    <a:pt x="14663" y="584"/>
                    <a:pt x="14663" y="511"/>
                  </a:cubicBezTo>
                  <a:cubicBezTo>
                    <a:pt x="14663" y="438"/>
                    <a:pt x="14274" y="1459"/>
                    <a:pt x="13730" y="4232"/>
                  </a:cubicBezTo>
                  <a:cubicBezTo>
                    <a:pt x="13186" y="7005"/>
                    <a:pt x="12487" y="11530"/>
                    <a:pt x="12215" y="14668"/>
                  </a:cubicBezTo>
                  <a:cubicBezTo>
                    <a:pt x="11943" y="17805"/>
                    <a:pt x="12099" y="19557"/>
                    <a:pt x="12837" y="20505"/>
                  </a:cubicBezTo>
                  <a:cubicBezTo>
                    <a:pt x="13575" y="21454"/>
                    <a:pt x="14896" y="21600"/>
                    <a:pt x="16411" y="20578"/>
                  </a:cubicBezTo>
                  <a:cubicBezTo>
                    <a:pt x="17926" y="19557"/>
                    <a:pt x="19635" y="17368"/>
                    <a:pt x="20529" y="14376"/>
                  </a:cubicBezTo>
                  <a:cubicBezTo>
                    <a:pt x="21422" y="11384"/>
                    <a:pt x="21500" y="7589"/>
                    <a:pt x="20645" y="4743"/>
                  </a:cubicBezTo>
                  <a:cubicBezTo>
                    <a:pt x="19791" y="1897"/>
                    <a:pt x="18004" y="0"/>
                    <a:pt x="16333" y="0"/>
                  </a:cubicBezTo>
                  <a:cubicBezTo>
                    <a:pt x="14663" y="0"/>
                    <a:pt x="13109" y="1897"/>
                    <a:pt x="12254" y="3576"/>
                  </a:cubicBezTo>
                  <a:cubicBezTo>
                    <a:pt x="11399" y="5254"/>
                    <a:pt x="11244" y="6714"/>
                    <a:pt x="11244" y="7516"/>
                  </a:cubicBezTo>
                  <a:cubicBezTo>
                    <a:pt x="11244" y="8319"/>
                    <a:pt x="11399" y="8465"/>
                    <a:pt x="11555" y="86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4" name="Line"/>
            <p:cNvSpPr/>
            <p:nvPr/>
          </p:nvSpPr>
          <p:spPr>
            <a:xfrm>
              <a:off x="3659778" y="2913263"/>
              <a:ext cx="341658" cy="370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1134" extrusionOk="0">
                  <a:moveTo>
                    <a:pt x="12603" y="1836"/>
                  </a:moveTo>
                  <a:cubicBezTo>
                    <a:pt x="13328" y="1041"/>
                    <a:pt x="14053" y="246"/>
                    <a:pt x="14125" y="47"/>
                  </a:cubicBezTo>
                  <a:cubicBezTo>
                    <a:pt x="14198" y="-152"/>
                    <a:pt x="13618" y="246"/>
                    <a:pt x="11878" y="2034"/>
                  </a:cubicBezTo>
                  <a:cubicBezTo>
                    <a:pt x="10139" y="3823"/>
                    <a:pt x="7239" y="7004"/>
                    <a:pt x="4992" y="9985"/>
                  </a:cubicBezTo>
                  <a:cubicBezTo>
                    <a:pt x="2745" y="12967"/>
                    <a:pt x="1151" y="15750"/>
                    <a:pt x="426" y="17539"/>
                  </a:cubicBezTo>
                  <a:cubicBezTo>
                    <a:pt x="-299" y="19328"/>
                    <a:pt x="-154" y="20123"/>
                    <a:pt x="1296" y="20653"/>
                  </a:cubicBezTo>
                  <a:cubicBezTo>
                    <a:pt x="2745" y="21183"/>
                    <a:pt x="5500" y="21448"/>
                    <a:pt x="9051" y="20520"/>
                  </a:cubicBezTo>
                  <a:cubicBezTo>
                    <a:pt x="12603" y="19593"/>
                    <a:pt x="16952" y="17473"/>
                    <a:pt x="21301" y="153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5" name="Line"/>
            <p:cNvSpPr/>
            <p:nvPr/>
          </p:nvSpPr>
          <p:spPr>
            <a:xfrm>
              <a:off x="4022879" y="2860523"/>
              <a:ext cx="27387" cy="433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546" extrusionOk="0">
                  <a:moveTo>
                    <a:pt x="10400" y="3180"/>
                  </a:moveTo>
                  <a:cubicBezTo>
                    <a:pt x="12200" y="2603"/>
                    <a:pt x="14000" y="2025"/>
                    <a:pt x="13100" y="1390"/>
                  </a:cubicBezTo>
                  <a:cubicBezTo>
                    <a:pt x="12200" y="755"/>
                    <a:pt x="8600" y="62"/>
                    <a:pt x="5900" y="4"/>
                  </a:cubicBezTo>
                  <a:cubicBezTo>
                    <a:pt x="3200" y="-54"/>
                    <a:pt x="1400" y="524"/>
                    <a:pt x="500" y="2891"/>
                  </a:cubicBezTo>
                  <a:cubicBezTo>
                    <a:pt x="-400" y="5259"/>
                    <a:pt x="-400" y="9418"/>
                    <a:pt x="3200" y="12825"/>
                  </a:cubicBezTo>
                  <a:cubicBezTo>
                    <a:pt x="6800" y="16233"/>
                    <a:pt x="14000" y="18889"/>
                    <a:pt x="21200" y="215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6" name="Line"/>
            <p:cNvSpPr/>
            <p:nvPr/>
          </p:nvSpPr>
          <p:spPr>
            <a:xfrm>
              <a:off x="4042217" y="2924543"/>
              <a:ext cx="468440" cy="401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543" extrusionOk="0">
                  <a:moveTo>
                    <a:pt x="10902" y="0"/>
                  </a:moveTo>
                  <a:cubicBezTo>
                    <a:pt x="10476" y="1249"/>
                    <a:pt x="10051" y="2497"/>
                    <a:pt x="8614" y="4745"/>
                  </a:cubicBezTo>
                  <a:cubicBezTo>
                    <a:pt x="7178" y="6992"/>
                    <a:pt x="4731" y="10238"/>
                    <a:pt x="3081" y="12860"/>
                  </a:cubicBezTo>
                  <a:cubicBezTo>
                    <a:pt x="1432" y="15482"/>
                    <a:pt x="581" y="17480"/>
                    <a:pt x="208" y="18791"/>
                  </a:cubicBezTo>
                  <a:cubicBezTo>
                    <a:pt x="-164" y="20102"/>
                    <a:pt x="-58" y="20726"/>
                    <a:pt x="687" y="21101"/>
                  </a:cubicBezTo>
                  <a:cubicBezTo>
                    <a:pt x="1432" y="21475"/>
                    <a:pt x="2815" y="21600"/>
                    <a:pt x="5156" y="20851"/>
                  </a:cubicBezTo>
                  <a:cubicBezTo>
                    <a:pt x="7497" y="20102"/>
                    <a:pt x="10796" y="18479"/>
                    <a:pt x="13083" y="16793"/>
                  </a:cubicBezTo>
                  <a:cubicBezTo>
                    <a:pt x="15371" y="15108"/>
                    <a:pt x="16648" y="13360"/>
                    <a:pt x="17339" y="12173"/>
                  </a:cubicBezTo>
                  <a:cubicBezTo>
                    <a:pt x="18031" y="10987"/>
                    <a:pt x="18137" y="10363"/>
                    <a:pt x="18191" y="9739"/>
                  </a:cubicBezTo>
                  <a:cubicBezTo>
                    <a:pt x="18244" y="9114"/>
                    <a:pt x="18244" y="8490"/>
                    <a:pt x="18457" y="8553"/>
                  </a:cubicBezTo>
                  <a:cubicBezTo>
                    <a:pt x="18670" y="8615"/>
                    <a:pt x="19095" y="9364"/>
                    <a:pt x="19361" y="11112"/>
                  </a:cubicBezTo>
                  <a:cubicBezTo>
                    <a:pt x="19627" y="12860"/>
                    <a:pt x="19734" y="15607"/>
                    <a:pt x="19734" y="17292"/>
                  </a:cubicBezTo>
                  <a:cubicBezTo>
                    <a:pt x="19734" y="18978"/>
                    <a:pt x="19627" y="19602"/>
                    <a:pt x="19627" y="20227"/>
                  </a:cubicBezTo>
                  <a:cubicBezTo>
                    <a:pt x="19627" y="20851"/>
                    <a:pt x="19734" y="21475"/>
                    <a:pt x="20053" y="21538"/>
                  </a:cubicBezTo>
                  <a:cubicBezTo>
                    <a:pt x="20372" y="21600"/>
                    <a:pt x="20904" y="21101"/>
                    <a:pt x="21436" y="2060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7" name="Line"/>
            <p:cNvSpPr/>
            <p:nvPr/>
          </p:nvSpPr>
          <p:spPr>
            <a:xfrm>
              <a:off x="4653883" y="2897167"/>
              <a:ext cx="382509" cy="541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7" h="21405" extrusionOk="0">
                  <a:moveTo>
                    <a:pt x="2898" y="9630"/>
                  </a:moveTo>
                  <a:cubicBezTo>
                    <a:pt x="2251" y="12204"/>
                    <a:pt x="1604" y="14777"/>
                    <a:pt x="1152" y="16478"/>
                  </a:cubicBezTo>
                  <a:cubicBezTo>
                    <a:pt x="699" y="18178"/>
                    <a:pt x="440" y="19005"/>
                    <a:pt x="246" y="19787"/>
                  </a:cubicBezTo>
                  <a:cubicBezTo>
                    <a:pt x="52" y="20568"/>
                    <a:pt x="-77" y="21303"/>
                    <a:pt x="52" y="21395"/>
                  </a:cubicBezTo>
                  <a:cubicBezTo>
                    <a:pt x="182" y="21487"/>
                    <a:pt x="570" y="20936"/>
                    <a:pt x="1022" y="19649"/>
                  </a:cubicBezTo>
                  <a:cubicBezTo>
                    <a:pt x="1475" y="18362"/>
                    <a:pt x="1992" y="16340"/>
                    <a:pt x="2380" y="15053"/>
                  </a:cubicBezTo>
                  <a:cubicBezTo>
                    <a:pt x="2769" y="13766"/>
                    <a:pt x="3027" y="13215"/>
                    <a:pt x="3545" y="13031"/>
                  </a:cubicBezTo>
                  <a:cubicBezTo>
                    <a:pt x="4062" y="12847"/>
                    <a:pt x="4838" y="13031"/>
                    <a:pt x="6584" y="13904"/>
                  </a:cubicBezTo>
                  <a:cubicBezTo>
                    <a:pt x="8330" y="14777"/>
                    <a:pt x="11046" y="16340"/>
                    <a:pt x="13569" y="17259"/>
                  </a:cubicBezTo>
                  <a:cubicBezTo>
                    <a:pt x="16091" y="18178"/>
                    <a:pt x="18419" y="18454"/>
                    <a:pt x="19777" y="18362"/>
                  </a:cubicBezTo>
                  <a:cubicBezTo>
                    <a:pt x="21135" y="18270"/>
                    <a:pt x="21523" y="17810"/>
                    <a:pt x="21135" y="16340"/>
                  </a:cubicBezTo>
                  <a:cubicBezTo>
                    <a:pt x="20747" y="14869"/>
                    <a:pt x="19583" y="12387"/>
                    <a:pt x="18095" y="9768"/>
                  </a:cubicBezTo>
                  <a:cubicBezTo>
                    <a:pt x="16608" y="7148"/>
                    <a:pt x="14797" y="4391"/>
                    <a:pt x="13504" y="2644"/>
                  </a:cubicBezTo>
                  <a:cubicBezTo>
                    <a:pt x="12210" y="898"/>
                    <a:pt x="11434" y="163"/>
                    <a:pt x="11434" y="25"/>
                  </a:cubicBezTo>
                  <a:cubicBezTo>
                    <a:pt x="11434" y="-113"/>
                    <a:pt x="12210" y="347"/>
                    <a:pt x="12986" y="668"/>
                  </a:cubicBezTo>
                  <a:cubicBezTo>
                    <a:pt x="13763" y="990"/>
                    <a:pt x="14539" y="1174"/>
                    <a:pt x="15315" y="13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8" name="Line"/>
            <p:cNvSpPr/>
            <p:nvPr/>
          </p:nvSpPr>
          <p:spPr>
            <a:xfrm>
              <a:off x="5096609" y="2896640"/>
              <a:ext cx="495279" cy="41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59" extrusionOk="0">
                  <a:moveTo>
                    <a:pt x="4542" y="0"/>
                  </a:moveTo>
                  <a:cubicBezTo>
                    <a:pt x="3936" y="3620"/>
                    <a:pt x="3331" y="7240"/>
                    <a:pt x="3079" y="10559"/>
                  </a:cubicBezTo>
                  <a:cubicBezTo>
                    <a:pt x="2826" y="13877"/>
                    <a:pt x="2927" y="16894"/>
                    <a:pt x="4189" y="18825"/>
                  </a:cubicBezTo>
                  <a:cubicBezTo>
                    <a:pt x="5450" y="20755"/>
                    <a:pt x="7873" y="21600"/>
                    <a:pt x="10649" y="21298"/>
                  </a:cubicBezTo>
                  <a:cubicBezTo>
                    <a:pt x="13424" y="20997"/>
                    <a:pt x="16553" y="19549"/>
                    <a:pt x="18370" y="18523"/>
                  </a:cubicBezTo>
                  <a:cubicBezTo>
                    <a:pt x="20187" y="17497"/>
                    <a:pt x="20692" y="16894"/>
                    <a:pt x="21045" y="16109"/>
                  </a:cubicBezTo>
                  <a:cubicBezTo>
                    <a:pt x="21398" y="15325"/>
                    <a:pt x="21600" y="14360"/>
                    <a:pt x="21449" y="13877"/>
                  </a:cubicBezTo>
                  <a:cubicBezTo>
                    <a:pt x="21297" y="13394"/>
                    <a:pt x="20793" y="13394"/>
                    <a:pt x="18824" y="14118"/>
                  </a:cubicBezTo>
                  <a:cubicBezTo>
                    <a:pt x="16856" y="14842"/>
                    <a:pt x="13424" y="16291"/>
                    <a:pt x="10043" y="17618"/>
                  </a:cubicBezTo>
                  <a:cubicBezTo>
                    <a:pt x="6662" y="18945"/>
                    <a:pt x="3331" y="20152"/>
                    <a:pt x="0" y="213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29" name="Line"/>
            <p:cNvSpPr/>
            <p:nvPr/>
          </p:nvSpPr>
          <p:spPr>
            <a:xfrm>
              <a:off x="3048472" y="3629081"/>
              <a:ext cx="2308561" cy="151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600" extrusionOk="0">
                  <a:moveTo>
                    <a:pt x="301" y="13957"/>
                  </a:moveTo>
                  <a:cubicBezTo>
                    <a:pt x="171" y="14954"/>
                    <a:pt x="40" y="15951"/>
                    <a:pt x="8" y="17114"/>
                  </a:cubicBezTo>
                  <a:cubicBezTo>
                    <a:pt x="-25" y="18277"/>
                    <a:pt x="40" y="19606"/>
                    <a:pt x="410" y="20437"/>
                  </a:cubicBezTo>
                  <a:cubicBezTo>
                    <a:pt x="779" y="21268"/>
                    <a:pt x="1453" y="21600"/>
                    <a:pt x="2148" y="21600"/>
                  </a:cubicBezTo>
                  <a:cubicBezTo>
                    <a:pt x="2843" y="21600"/>
                    <a:pt x="3561" y="21268"/>
                    <a:pt x="4354" y="20935"/>
                  </a:cubicBezTo>
                  <a:cubicBezTo>
                    <a:pt x="5147" y="20603"/>
                    <a:pt x="6016" y="20271"/>
                    <a:pt x="6777" y="20105"/>
                  </a:cubicBezTo>
                  <a:cubicBezTo>
                    <a:pt x="7537" y="19938"/>
                    <a:pt x="8189" y="19938"/>
                    <a:pt x="8841" y="20105"/>
                  </a:cubicBezTo>
                  <a:cubicBezTo>
                    <a:pt x="9493" y="20271"/>
                    <a:pt x="10145" y="20603"/>
                    <a:pt x="10949" y="20769"/>
                  </a:cubicBezTo>
                  <a:cubicBezTo>
                    <a:pt x="11753" y="20935"/>
                    <a:pt x="12709" y="20935"/>
                    <a:pt x="13578" y="20437"/>
                  </a:cubicBezTo>
                  <a:cubicBezTo>
                    <a:pt x="14447" y="19938"/>
                    <a:pt x="15230" y="18942"/>
                    <a:pt x="16066" y="17612"/>
                  </a:cubicBezTo>
                  <a:cubicBezTo>
                    <a:pt x="16903" y="16283"/>
                    <a:pt x="17794" y="14622"/>
                    <a:pt x="18631" y="12462"/>
                  </a:cubicBezTo>
                  <a:cubicBezTo>
                    <a:pt x="19467" y="10302"/>
                    <a:pt x="20249" y="7643"/>
                    <a:pt x="20695" y="6148"/>
                  </a:cubicBezTo>
                  <a:cubicBezTo>
                    <a:pt x="21140" y="4652"/>
                    <a:pt x="21249" y="4320"/>
                    <a:pt x="21358" y="3822"/>
                  </a:cubicBezTo>
                  <a:cubicBezTo>
                    <a:pt x="21466" y="3323"/>
                    <a:pt x="21575" y="2658"/>
                    <a:pt x="21575" y="1994"/>
                  </a:cubicBezTo>
                  <a:cubicBezTo>
                    <a:pt x="21575" y="1329"/>
                    <a:pt x="21466" y="665"/>
                    <a:pt x="21358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0" name="Line"/>
            <p:cNvSpPr/>
            <p:nvPr/>
          </p:nvSpPr>
          <p:spPr>
            <a:xfrm>
              <a:off x="6152594" y="3105609"/>
              <a:ext cx="520507" cy="41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0104" extrusionOk="0">
                  <a:moveTo>
                    <a:pt x="1330" y="17200"/>
                  </a:moveTo>
                  <a:cubicBezTo>
                    <a:pt x="850" y="9242"/>
                    <a:pt x="370" y="1284"/>
                    <a:pt x="130" y="147"/>
                  </a:cubicBezTo>
                  <a:cubicBezTo>
                    <a:pt x="-110" y="-990"/>
                    <a:pt x="-110" y="4694"/>
                    <a:pt x="946" y="9810"/>
                  </a:cubicBezTo>
                  <a:cubicBezTo>
                    <a:pt x="2002" y="14926"/>
                    <a:pt x="4114" y="19473"/>
                    <a:pt x="7282" y="20042"/>
                  </a:cubicBezTo>
                  <a:cubicBezTo>
                    <a:pt x="10450" y="20610"/>
                    <a:pt x="14674" y="17200"/>
                    <a:pt x="17218" y="13789"/>
                  </a:cubicBezTo>
                  <a:cubicBezTo>
                    <a:pt x="19762" y="10378"/>
                    <a:pt x="20626" y="6968"/>
                    <a:pt x="21490" y="35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1" name="Line"/>
            <p:cNvSpPr/>
            <p:nvPr/>
          </p:nvSpPr>
          <p:spPr>
            <a:xfrm>
              <a:off x="548500" y="4157324"/>
              <a:ext cx="111611" cy="385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7" extrusionOk="0">
                  <a:moveTo>
                    <a:pt x="21600" y="3210"/>
                  </a:moveTo>
                  <a:cubicBezTo>
                    <a:pt x="19800" y="2434"/>
                    <a:pt x="18000" y="1658"/>
                    <a:pt x="16200" y="1011"/>
                  </a:cubicBezTo>
                  <a:cubicBezTo>
                    <a:pt x="14400" y="364"/>
                    <a:pt x="12600" y="-153"/>
                    <a:pt x="11475" y="41"/>
                  </a:cubicBezTo>
                  <a:cubicBezTo>
                    <a:pt x="10350" y="235"/>
                    <a:pt x="9900" y="1140"/>
                    <a:pt x="9225" y="3792"/>
                  </a:cubicBezTo>
                  <a:cubicBezTo>
                    <a:pt x="8550" y="6443"/>
                    <a:pt x="7650" y="10841"/>
                    <a:pt x="6075" y="14075"/>
                  </a:cubicBezTo>
                  <a:cubicBezTo>
                    <a:pt x="4500" y="17308"/>
                    <a:pt x="2250" y="19378"/>
                    <a:pt x="0" y="214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2" name="Line"/>
            <p:cNvSpPr/>
            <p:nvPr/>
          </p:nvSpPr>
          <p:spPr>
            <a:xfrm>
              <a:off x="501291" y="4027734"/>
              <a:ext cx="357243" cy="675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2" h="21567" extrusionOk="0">
                  <a:moveTo>
                    <a:pt x="2758" y="2416"/>
                  </a:moveTo>
                  <a:cubicBezTo>
                    <a:pt x="2758" y="1823"/>
                    <a:pt x="2758" y="1229"/>
                    <a:pt x="4116" y="783"/>
                  </a:cubicBezTo>
                  <a:cubicBezTo>
                    <a:pt x="5475" y="338"/>
                    <a:pt x="8192" y="41"/>
                    <a:pt x="11316" y="4"/>
                  </a:cubicBezTo>
                  <a:cubicBezTo>
                    <a:pt x="14441" y="-33"/>
                    <a:pt x="17973" y="190"/>
                    <a:pt x="19671" y="1006"/>
                  </a:cubicBezTo>
                  <a:cubicBezTo>
                    <a:pt x="21369" y="1823"/>
                    <a:pt x="21233" y="3233"/>
                    <a:pt x="19467" y="4718"/>
                  </a:cubicBezTo>
                  <a:cubicBezTo>
                    <a:pt x="17701" y="6202"/>
                    <a:pt x="14305" y="7761"/>
                    <a:pt x="11112" y="9060"/>
                  </a:cubicBezTo>
                  <a:cubicBezTo>
                    <a:pt x="7920" y="10359"/>
                    <a:pt x="4931" y="11398"/>
                    <a:pt x="2894" y="12103"/>
                  </a:cubicBezTo>
                  <a:cubicBezTo>
                    <a:pt x="856" y="12808"/>
                    <a:pt x="-231" y="13179"/>
                    <a:pt x="41" y="13291"/>
                  </a:cubicBezTo>
                  <a:cubicBezTo>
                    <a:pt x="312" y="13402"/>
                    <a:pt x="1943" y="13254"/>
                    <a:pt x="4592" y="13254"/>
                  </a:cubicBezTo>
                  <a:cubicBezTo>
                    <a:pt x="7241" y="13254"/>
                    <a:pt x="10909" y="13402"/>
                    <a:pt x="12946" y="13847"/>
                  </a:cubicBezTo>
                  <a:cubicBezTo>
                    <a:pt x="14984" y="14293"/>
                    <a:pt x="15392" y="15035"/>
                    <a:pt x="13694" y="16334"/>
                  </a:cubicBezTo>
                  <a:cubicBezTo>
                    <a:pt x="11995" y="17633"/>
                    <a:pt x="8192" y="19489"/>
                    <a:pt x="5950" y="20454"/>
                  </a:cubicBezTo>
                  <a:cubicBezTo>
                    <a:pt x="3709" y="21419"/>
                    <a:pt x="3029" y="21493"/>
                    <a:pt x="2350" y="215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3" name="Line"/>
            <p:cNvSpPr/>
            <p:nvPr/>
          </p:nvSpPr>
          <p:spPr>
            <a:xfrm>
              <a:off x="861816" y="4326644"/>
              <a:ext cx="323291" cy="390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9" h="21347" extrusionOk="0">
                  <a:moveTo>
                    <a:pt x="4174" y="6480"/>
                  </a:moveTo>
                  <a:cubicBezTo>
                    <a:pt x="3255" y="7496"/>
                    <a:pt x="2336" y="8513"/>
                    <a:pt x="1570" y="10673"/>
                  </a:cubicBezTo>
                  <a:cubicBezTo>
                    <a:pt x="804" y="12833"/>
                    <a:pt x="191" y="16136"/>
                    <a:pt x="38" y="18106"/>
                  </a:cubicBezTo>
                  <a:cubicBezTo>
                    <a:pt x="-115" y="20075"/>
                    <a:pt x="191" y="20711"/>
                    <a:pt x="881" y="21092"/>
                  </a:cubicBezTo>
                  <a:cubicBezTo>
                    <a:pt x="1570" y="21473"/>
                    <a:pt x="2642" y="21600"/>
                    <a:pt x="5247" y="20202"/>
                  </a:cubicBezTo>
                  <a:cubicBezTo>
                    <a:pt x="7851" y="18805"/>
                    <a:pt x="11987" y="15882"/>
                    <a:pt x="14974" y="12706"/>
                  </a:cubicBezTo>
                  <a:cubicBezTo>
                    <a:pt x="17962" y="9529"/>
                    <a:pt x="19800" y="6099"/>
                    <a:pt x="20642" y="3939"/>
                  </a:cubicBezTo>
                  <a:cubicBezTo>
                    <a:pt x="21485" y="1779"/>
                    <a:pt x="21332" y="889"/>
                    <a:pt x="21179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4" name="Line"/>
            <p:cNvSpPr/>
            <p:nvPr/>
          </p:nvSpPr>
          <p:spPr>
            <a:xfrm>
              <a:off x="1211184" y="4184592"/>
              <a:ext cx="69758" cy="539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6" extrusionOk="0">
                  <a:moveTo>
                    <a:pt x="21600" y="1770"/>
                  </a:moveTo>
                  <a:cubicBezTo>
                    <a:pt x="20160" y="936"/>
                    <a:pt x="18720" y="101"/>
                    <a:pt x="17280" y="9"/>
                  </a:cubicBezTo>
                  <a:cubicBezTo>
                    <a:pt x="15840" y="-84"/>
                    <a:pt x="14400" y="565"/>
                    <a:pt x="12240" y="2512"/>
                  </a:cubicBezTo>
                  <a:cubicBezTo>
                    <a:pt x="10080" y="4458"/>
                    <a:pt x="7200" y="7703"/>
                    <a:pt x="5040" y="11087"/>
                  </a:cubicBezTo>
                  <a:cubicBezTo>
                    <a:pt x="2880" y="14471"/>
                    <a:pt x="1440" y="17993"/>
                    <a:pt x="0" y="215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5" name="Line"/>
            <p:cNvSpPr/>
            <p:nvPr/>
          </p:nvSpPr>
          <p:spPr>
            <a:xfrm>
              <a:off x="1134453" y="4424303"/>
              <a:ext cx="265074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895" y="16591"/>
                    <a:pt x="3789" y="11583"/>
                    <a:pt x="7389" y="7983"/>
                  </a:cubicBezTo>
                  <a:cubicBezTo>
                    <a:pt x="10989" y="4383"/>
                    <a:pt x="16295" y="21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6" name="Line"/>
            <p:cNvSpPr/>
            <p:nvPr/>
          </p:nvSpPr>
          <p:spPr>
            <a:xfrm>
              <a:off x="1580893" y="4371835"/>
              <a:ext cx="265074" cy="301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90" extrusionOk="0">
                  <a:moveTo>
                    <a:pt x="2842" y="8050"/>
                  </a:moveTo>
                  <a:cubicBezTo>
                    <a:pt x="2274" y="10973"/>
                    <a:pt x="1705" y="13896"/>
                    <a:pt x="1137" y="16332"/>
                  </a:cubicBezTo>
                  <a:cubicBezTo>
                    <a:pt x="568" y="18768"/>
                    <a:pt x="0" y="20717"/>
                    <a:pt x="0" y="21042"/>
                  </a:cubicBezTo>
                  <a:cubicBezTo>
                    <a:pt x="0" y="21367"/>
                    <a:pt x="568" y="20068"/>
                    <a:pt x="1989" y="16738"/>
                  </a:cubicBezTo>
                  <a:cubicBezTo>
                    <a:pt x="3411" y="13409"/>
                    <a:pt x="5684" y="8050"/>
                    <a:pt x="7200" y="4802"/>
                  </a:cubicBezTo>
                  <a:cubicBezTo>
                    <a:pt x="8716" y="1553"/>
                    <a:pt x="9474" y="417"/>
                    <a:pt x="10326" y="92"/>
                  </a:cubicBezTo>
                  <a:cubicBezTo>
                    <a:pt x="11179" y="-233"/>
                    <a:pt x="12126" y="254"/>
                    <a:pt x="12695" y="2365"/>
                  </a:cubicBezTo>
                  <a:cubicBezTo>
                    <a:pt x="13263" y="4477"/>
                    <a:pt x="13453" y="8212"/>
                    <a:pt x="13547" y="10892"/>
                  </a:cubicBezTo>
                  <a:cubicBezTo>
                    <a:pt x="13642" y="13572"/>
                    <a:pt x="13642" y="15196"/>
                    <a:pt x="14589" y="16170"/>
                  </a:cubicBezTo>
                  <a:cubicBezTo>
                    <a:pt x="15537" y="17144"/>
                    <a:pt x="17432" y="17469"/>
                    <a:pt x="18758" y="17388"/>
                  </a:cubicBezTo>
                  <a:cubicBezTo>
                    <a:pt x="20084" y="17307"/>
                    <a:pt x="20842" y="16820"/>
                    <a:pt x="21600" y="16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7" name="Line"/>
            <p:cNvSpPr/>
            <p:nvPr/>
          </p:nvSpPr>
          <p:spPr>
            <a:xfrm>
              <a:off x="1870862" y="4378812"/>
              <a:ext cx="200177" cy="250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0817" extrusionOk="0">
                  <a:moveTo>
                    <a:pt x="1790" y="6666"/>
                  </a:moveTo>
                  <a:cubicBezTo>
                    <a:pt x="2035" y="5509"/>
                    <a:pt x="2281" y="4351"/>
                    <a:pt x="2281" y="4351"/>
                  </a:cubicBezTo>
                  <a:cubicBezTo>
                    <a:pt x="2281" y="4351"/>
                    <a:pt x="2035" y="5509"/>
                    <a:pt x="1544" y="8112"/>
                  </a:cubicBezTo>
                  <a:cubicBezTo>
                    <a:pt x="1053" y="10716"/>
                    <a:pt x="317" y="14766"/>
                    <a:pt x="71" y="17369"/>
                  </a:cubicBezTo>
                  <a:cubicBezTo>
                    <a:pt x="-174" y="19973"/>
                    <a:pt x="71" y="21130"/>
                    <a:pt x="3017" y="20744"/>
                  </a:cubicBezTo>
                  <a:cubicBezTo>
                    <a:pt x="5962" y="20359"/>
                    <a:pt x="11608" y="18430"/>
                    <a:pt x="15290" y="14959"/>
                  </a:cubicBezTo>
                  <a:cubicBezTo>
                    <a:pt x="18971" y="11487"/>
                    <a:pt x="20690" y="6473"/>
                    <a:pt x="21058" y="3484"/>
                  </a:cubicBezTo>
                  <a:cubicBezTo>
                    <a:pt x="21426" y="494"/>
                    <a:pt x="20444" y="-470"/>
                    <a:pt x="17008" y="205"/>
                  </a:cubicBezTo>
                  <a:cubicBezTo>
                    <a:pt x="13571" y="880"/>
                    <a:pt x="7681" y="3194"/>
                    <a:pt x="1790" y="55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8" name="Line"/>
            <p:cNvSpPr/>
            <p:nvPr/>
          </p:nvSpPr>
          <p:spPr>
            <a:xfrm>
              <a:off x="2062211" y="4175505"/>
              <a:ext cx="76733" cy="4720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490"/>
                  </a:moveTo>
                  <a:cubicBezTo>
                    <a:pt x="21600" y="745"/>
                    <a:pt x="21600" y="0"/>
                    <a:pt x="20945" y="0"/>
                  </a:cubicBezTo>
                  <a:cubicBezTo>
                    <a:pt x="20291" y="0"/>
                    <a:pt x="18982" y="745"/>
                    <a:pt x="15382" y="3033"/>
                  </a:cubicBezTo>
                  <a:cubicBezTo>
                    <a:pt x="11782" y="5320"/>
                    <a:pt x="5891" y="9151"/>
                    <a:pt x="2945" y="12502"/>
                  </a:cubicBezTo>
                  <a:cubicBezTo>
                    <a:pt x="0" y="15854"/>
                    <a:pt x="0" y="1872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39" name="Line"/>
            <p:cNvSpPr/>
            <p:nvPr/>
          </p:nvSpPr>
          <p:spPr>
            <a:xfrm>
              <a:off x="2041284" y="4403376"/>
              <a:ext cx="272050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908" y="14914"/>
                    <a:pt x="11815" y="8229"/>
                    <a:pt x="15415" y="4629"/>
                  </a:cubicBezTo>
                  <a:cubicBezTo>
                    <a:pt x="19015" y="1029"/>
                    <a:pt x="20308" y="5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0" name="Line"/>
            <p:cNvSpPr/>
            <p:nvPr/>
          </p:nvSpPr>
          <p:spPr>
            <a:xfrm>
              <a:off x="2450758" y="4259944"/>
              <a:ext cx="276904" cy="387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431" extrusionOk="0">
                  <a:moveTo>
                    <a:pt x="19439" y="7545"/>
                  </a:moveTo>
                  <a:cubicBezTo>
                    <a:pt x="20153" y="5745"/>
                    <a:pt x="20867" y="3945"/>
                    <a:pt x="21135" y="2660"/>
                  </a:cubicBezTo>
                  <a:cubicBezTo>
                    <a:pt x="21403" y="1374"/>
                    <a:pt x="21224" y="602"/>
                    <a:pt x="20689" y="217"/>
                  </a:cubicBezTo>
                  <a:cubicBezTo>
                    <a:pt x="20153" y="-169"/>
                    <a:pt x="19261" y="-169"/>
                    <a:pt x="17029" y="1310"/>
                  </a:cubicBezTo>
                  <a:cubicBezTo>
                    <a:pt x="14798" y="2788"/>
                    <a:pt x="11228" y="5745"/>
                    <a:pt x="8193" y="8960"/>
                  </a:cubicBezTo>
                  <a:cubicBezTo>
                    <a:pt x="5158" y="12174"/>
                    <a:pt x="2659" y="15645"/>
                    <a:pt x="1320" y="17767"/>
                  </a:cubicBezTo>
                  <a:cubicBezTo>
                    <a:pt x="-18" y="19888"/>
                    <a:pt x="-197" y="20660"/>
                    <a:pt x="160" y="21045"/>
                  </a:cubicBezTo>
                  <a:cubicBezTo>
                    <a:pt x="517" y="21431"/>
                    <a:pt x="1410" y="21431"/>
                    <a:pt x="3463" y="20210"/>
                  </a:cubicBezTo>
                  <a:cubicBezTo>
                    <a:pt x="5515" y="18988"/>
                    <a:pt x="8729" y="16545"/>
                    <a:pt x="10692" y="15067"/>
                  </a:cubicBezTo>
                  <a:cubicBezTo>
                    <a:pt x="12656" y="13588"/>
                    <a:pt x="13370" y="13074"/>
                    <a:pt x="14173" y="12752"/>
                  </a:cubicBezTo>
                  <a:cubicBezTo>
                    <a:pt x="14977" y="12431"/>
                    <a:pt x="15869" y="12302"/>
                    <a:pt x="16494" y="12624"/>
                  </a:cubicBezTo>
                  <a:cubicBezTo>
                    <a:pt x="17119" y="12945"/>
                    <a:pt x="17476" y="13717"/>
                    <a:pt x="17654" y="15260"/>
                  </a:cubicBezTo>
                  <a:cubicBezTo>
                    <a:pt x="17833" y="16802"/>
                    <a:pt x="17833" y="19117"/>
                    <a:pt x="17833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1" name="Line"/>
            <p:cNvSpPr/>
            <p:nvPr/>
          </p:nvSpPr>
          <p:spPr>
            <a:xfrm>
              <a:off x="3101579" y="4256870"/>
              <a:ext cx="197125" cy="376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338" extrusionOk="0">
                  <a:moveTo>
                    <a:pt x="17330" y="4743"/>
                  </a:moveTo>
                  <a:cubicBezTo>
                    <a:pt x="16577" y="3426"/>
                    <a:pt x="15823" y="2109"/>
                    <a:pt x="14693" y="1187"/>
                  </a:cubicBezTo>
                  <a:cubicBezTo>
                    <a:pt x="13563" y="265"/>
                    <a:pt x="12056" y="-262"/>
                    <a:pt x="10047" y="133"/>
                  </a:cubicBezTo>
                  <a:cubicBezTo>
                    <a:pt x="8037" y="528"/>
                    <a:pt x="5526" y="1845"/>
                    <a:pt x="4395" y="3887"/>
                  </a:cubicBezTo>
                  <a:cubicBezTo>
                    <a:pt x="3265" y="5928"/>
                    <a:pt x="3516" y="8694"/>
                    <a:pt x="6028" y="10406"/>
                  </a:cubicBezTo>
                  <a:cubicBezTo>
                    <a:pt x="8540" y="12118"/>
                    <a:pt x="13312" y="12777"/>
                    <a:pt x="16326" y="13370"/>
                  </a:cubicBezTo>
                  <a:cubicBezTo>
                    <a:pt x="19340" y="13962"/>
                    <a:pt x="20595" y="14489"/>
                    <a:pt x="21098" y="15148"/>
                  </a:cubicBezTo>
                  <a:cubicBezTo>
                    <a:pt x="21600" y="15806"/>
                    <a:pt x="21349" y="16597"/>
                    <a:pt x="17707" y="17650"/>
                  </a:cubicBezTo>
                  <a:cubicBezTo>
                    <a:pt x="14065" y="18704"/>
                    <a:pt x="7033" y="20021"/>
                    <a:pt x="0" y="213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2" name="Line"/>
            <p:cNvSpPr/>
            <p:nvPr/>
          </p:nvSpPr>
          <p:spPr>
            <a:xfrm>
              <a:off x="3296897" y="4340994"/>
              <a:ext cx="253190" cy="234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149" extrusionOk="0">
                  <a:moveTo>
                    <a:pt x="0" y="7513"/>
                  </a:moveTo>
                  <a:cubicBezTo>
                    <a:pt x="1375" y="7303"/>
                    <a:pt x="2749" y="7094"/>
                    <a:pt x="3633" y="7618"/>
                  </a:cubicBezTo>
                  <a:cubicBezTo>
                    <a:pt x="4516" y="8142"/>
                    <a:pt x="4909" y="9401"/>
                    <a:pt x="4909" y="11288"/>
                  </a:cubicBezTo>
                  <a:cubicBezTo>
                    <a:pt x="4909" y="13175"/>
                    <a:pt x="4516" y="15692"/>
                    <a:pt x="4320" y="17474"/>
                  </a:cubicBezTo>
                  <a:cubicBezTo>
                    <a:pt x="4124" y="19257"/>
                    <a:pt x="4124" y="20305"/>
                    <a:pt x="4615" y="20830"/>
                  </a:cubicBezTo>
                  <a:cubicBezTo>
                    <a:pt x="5105" y="21354"/>
                    <a:pt x="6087" y="21354"/>
                    <a:pt x="8444" y="19886"/>
                  </a:cubicBezTo>
                  <a:cubicBezTo>
                    <a:pt x="10800" y="18418"/>
                    <a:pt x="14531" y="15482"/>
                    <a:pt x="16985" y="12441"/>
                  </a:cubicBezTo>
                  <a:cubicBezTo>
                    <a:pt x="19440" y="9401"/>
                    <a:pt x="20618" y="6255"/>
                    <a:pt x="21109" y="4053"/>
                  </a:cubicBezTo>
                  <a:cubicBezTo>
                    <a:pt x="21600" y="1851"/>
                    <a:pt x="21404" y="593"/>
                    <a:pt x="20716" y="173"/>
                  </a:cubicBezTo>
                  <a:cubicBezTo>
                    <a:pt x="20029" y="-246"/>
                    <a:pt x="18851" y="173"/>
                    <a:pt x="17673" y="5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3" name="Line"/>
            <p:cNvSpPr/>
            <p:nvPr/>
          </p:nvSpPr>
          <p:spPr>
            <a:xfrm>
              <a:off x="3552670" y="4301352"/>
              <a:ext cx="211595" cy="270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7" extrusionOk="0">
                  <a:moveTo>
                    <a:pt x="3086" y="11875"/>
                  </a:moveTo>
                  <a:cubicBezTo>
                    <a:pt x="2848" y="13889"/>
                    <a:pt x="2611" y="15902"/>
                    <a:pt x="1899" y="17733"/>
                  </a:cubicBezTo>
                  <a:cubicBezTo>
                    <a:pt x="1187" y="19563"/>
                    <a:pt x="0" y="21211"/>
                    <a:pt x="0" y="21302"/>
                  </a:cubicBezTo>
                  <a:cubicBezTo>
                    <a:pt x="0" y="21394"/>
                    <a:pt x="1187" y="19930"/>
                    <a:pt x="3323" y="17275"/>
                  </a:cubicBezTo>
                  <a:cubicBezTo>
                    <a:pt x="5459" y="14621"/>
                    <a:pt x="8545" y="10777"/>
                    <a:pt x="10919" y="7848"/>
                  </a:cubicBezTo>
                  <a:cubicBezTo>
                    <a:pt x="13292" y="4919"/>
                    <a:pt x="14954" y="2906"/>
                    <a:pt x="16378" y="1625"/>
                  </a:cubicBezTo>
                  <a:cubicBezTo>
                    <a:pt x="17802" y="343"/>
                    <a:pt x="18989" y="-206"/>
                    <a:pt x="19820" y="69"/>
                  </a:cubicBezTo>
                  <a:cubicBezTo>
                    <a:pt x="20651" y="343"/>
                    <a:pt x="21125" y="1441"/>
                    <a:pt x="21600" y="25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4" name="Line"/>
            <p:cNvSpPr/>
            <p:nvPr/>
          </p:nvSpPr>
          <p:spPr>
            <a:xfrm>
              <a:off x="3772313" y="4310749"/>
              <a:ext cx="292561" cy="490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6" h="21381" extrusionOk="0">
                  <a:moveTo>
                    <a:pt x="1903" y="6170"/>
                  </a:moveTo>
                  <a:cubicBezTo>
                    <a:pt x="2397" y="8401"/>
                    <a:pt x="2892" y="10632"/>
                    <a:pt x="2727" y="12964"/>
                  </a:cubicBezTo>
                  <a:cubicBezTo>
                    <a:pt x="2562" y="15296"/>
                    <a:pt x="1738" y="17730"/>
                    <a:pt x="1161" y="19251"/>
                  </a:cubicBezTo>
                  <a:cubicBezTo>
                    <a:pt x="584" y="20773"/>
                    <a:pt x="254" y="21381"/>
                    <a:pt x="89" y="21381"/>
                  </a:cubicBezTo>
                  <a:cubicBezTo>
                    <a:pt x="-76" y="21381"/>
                    <a:pt x="-76" y="20773"/>
                    <a:pt x="666" y="18440"/>
                  </a:cubicBezTo>
                  <a:cubicBezTo>
                    <a:pt x="1408" y="16108"/>
                    <a:pt x="2892" y="12051"/>
                    <a:pt x="4706" y="8756"/>
                  </a:cubicBezTo>
                  <a:cubicBezTo>
                    <a:pt x="6519" y="5460"/>
                    <a:pt x="8663" y="2925"/>
                    <a:pt x="11301" y="1505"/>
                  </a:cubicBezTo>
                  <a:cubicBezTo>
                    <a:pt x="13939" y="85"/>
                    <a:pt x="17072" y="-219"/>
                    <a:pt x="18968" y="136"/>
                  </a:cubicBezTo>
                  <a:cubicBezTo>
                    <a:pt x="20864" y="491"/>
                    <a:pt x="21524" y="1505"/>
                    <a:pt x="19545" y="3026"/>
                  </a:cubicBezTo>
                  <a:cubicBezTo>
                    <a:pt x="17567" y="4547"/>
                    <a:pt x="12950" y="6575"/>
                    <a:pt x="10064" y="7742"/>
                  </a:cubicBezTo>
                  <a:cubicBezTo>
                    <a:pt x="7179" y="8908"/>
                    <a:pt x="6025" y="9212"/>
                    <a:pt x="4871" y="95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5" name="Line"/>
            <p:cNvSpPr/>
            <p:nvPr/>
          </p:nvSpPr>
          <p:spPr>
            <a:xfrm>
              <a:off x="4041949" y="4324796"/>
              <a:ext cx="231537" cy="235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047" extrusionOk="0">
                  <a:moveTo>
                    <a:pt x="4012" y="9511"/>
                  </a:moveTo>
                  <a:cubicBezTo>
                    <a:pt x="2932" y="12627"/>
                    <a:pt x="1852" y="15742"/>
                    <a:pt x="1096" y="17819"/>
                  </a:cubicBezTo>
                  <a:cubicBezTo>
                    <a:pt x="340" y="19896"/>
                    <a:pt x="-92" y="20934"/>
                    <a:pt x="16" y="21038"/>
                  </a:cubicBezTo>
                  <a:cubicBezTo>
                    <a:pt x="124" y="21142"/>
                    <a:pt x="772" y="20311"/>
                    <a:pt x="2392" y="17715"/>
                  </a:cubicBezTo>
                  <a:cubicBezTo>
                    <a:pt x="4012" y="15119"/>
                    <a:pt x="6604" y="10757"/>
                    <a:pt x="9520" y="7330"/>
                  </a:cubicBezTo>
                  <a:cubicBezTo>
                    <a:pt x="12436" y="3904"/>
                    <a:pt x="15676" y="1411"/>
                    <a:pt x="17728" y="477"/>
                  </a:cubicBezTo>
                  <a:cubicBezTo>
                    <a:pt x="19780" y="-458"/>
                    <a:pt x="20644" y="165"/>
                    <a:pt x="21508" y="7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6" name="Line"/>
            <p:cNvSpPr/>
            <p:nvPr/>
          </p:nvSpPr>
          <p:spPr>
            <a:xfrm>
              <a:off x="4278607" y="4361522"/>
              <a:ext cx="71610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8" h="21600" extrusionOk="0">
                  <a:moveTo>
                    <a:pt x="10663" y="0"/>
                  </a:moveTo>
                  <a:cubicBezTo>
                    <a:pt x="6613" y="5867"/>
                    <a:pt x="2563" y="11733"/>
                    <a:pt x="876" y="15333"/>
                  </a:cubicBezTo>
                  <a:cubicBezTo>
                    <a:pt x="-812" y="18933"/>
                    <a:pt x="-137" y="20267"/>
                    <a:pt x="3575" y="20933"/>
                  </a:cubicBezTo>
                  <a:cubicBezTo>
                    <a:pt x="7288" y="21600"/>
                    <a:pt x="14038" y="21600"/>
                    <a:pt x="2078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7" name="Line"/>
            <p:cNvSpPr/>
            <p:nvPr/>
          </p:nvSpPr>
          <p:spPr>
            <a:xfrm>
              <a:off x="4441338" y="4268237"/>
              <a:ext cx="606442" cy="279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0" h="21314" extrusionOk="0">
                  <a:moveTo>
                    <a:pt x="3926" y="1792"/>
                  </a:moveTo>
                  <a:cubicBezTo>
                    <a:pt x="3680" y="1083"/>
                    <a:pt x="3434" y="375"/>
                    <a:pt x="3105" y="110"/>
                  </a:cubicBezTo>
                  <a:cubicBezTo>
                    <a:pt x="2777" y="-156"/>
                    <a:pt x="2366" y="21"/>
                    <a:pt x="1832" y="1083"/>
                  </a:cubicBezTo>
                  <a:cubicBezTo>
                    <a:pt x="1298" y="2146"/>
                    <a:pt x="641" y="4093"/>
                    <a:pt x="272" y="5510"/>
                  </a:cubicBezTo>
                  <a:cubicBezTo>
                    <a:pt x="-98" y="6926"/>
                    <a:pt x="-180" y="7811"/>
                    <a:pt x="600" y="8785"/>
                  </a:cubicBezTo>
                  <a:cubicBezTo>
                    <a:pt x="1380" y="9759"/>
                    <a:pt x="3023" y="10821"/>
                    <a:pt x="4296" y="11883"/>
                  </a:cubicBezTo>
                  <a:cubicBezTo>
                    <a:pt x="5569" y="12946"/>
                    <a:pt x="6472" y="14008"/>
                    <a:pt x="6924" y="14982"/>
                  </a:cubicBezTo>
                  <a:cubicBezTo>
                    <a:pt x="7376" y="15955"/>
                    <a:pt x="7376" y="16841"/>
                    <a:pt x="6760" y="17903"/>
                  </a:cubicBezTo>
                  <a:cubicBezTo>
                    <a:pt x="6144" y="18965"/>
                    <a:pt x="4912" y="20205"/>
                    <a:pt x="4050" y="20824"/>
                  </a:cubicBezTo>
                  <a:cubicBezTo>
                    <a:pt x="3187" y="21444"/>
                    <a:pt x="2695" y="21444"/>
                    <a:pt x="2448" y="21001"/>
                  </a:cubicBezTo>
                  <a:cubicBezTo>
                    <a:pt x="2202" y="20559"/>
                    <a:pt x="2202" y="19674"/>
                    <a:pt x="3516" y="17992"/>
                  </a:cubicBezTo>
                  <a:cubicBezTo>
                    <a:pt x="4830" y="16310"/>
                    <a:pt x="7458" y="13831"/>
                    <a:pt x="9717" y="11618"/>
                  </a:cubicBezTo>
                  <a:cubicBezTo>
                    <a:pt x="11975" y="9405"/>
                    <a:pt x="13864" y="7457"/>
                    <a:pt x="14973" y="5952"/>
                  </a:cubicBezTo>
                  <a:cubicBezTo>
                    <a:pt x="16082" y="4447"/>
                    <a:pt x="16410" y="3385"/>
                    <a:pt x="16287" y="2854"/>
                  </a:cubicBezTo>
                  <a:cubicBezTo>
                    <a:pt x="16164" y="2323"/>
                    <a:pt x="15589" y="2323"/>
                    <a:pt x="14152" y="3916"/>
                  </a:cubicBezTo>
                  <a:cubicBezTo>
                    <a:pt x="12714" y="5510"/>
                    <a:pt x="10415" y="8696"/>
                    <a:pt x="9101" y="10821"/>
                  </a:cubicBezTo>
                  <a:cubicBezTo>
                    <a:pt x="7787" y="12946"/>
                    <a:pt x="7458" y="14008"/>
                    <a:pt x="7253" y="15159"/>
                  </a:cubicBezTo>
                  <a:cubicBezTo>
                    <a:pt x="7047" y="16310"/>
                    <a:pt x="6965" y="17549"/>
                    <a:pt x="8320" y="18434"/>
                  </a:cubicBezTo>
                  <a:cubicBezTo>
                    <a:pt x="9676" y="19319"/>
                    <a:pt x="12468" y="19851"/>
                    <a:pt x="14891" y="19585"/>
                  </a:cubicBezTo>
                  <a:cubicBezTo>
                    <a:pt x="17314" y="19319"/>
                    <a:pt x="19367" y="18257"/>
                    <a:pt x="21420" y="171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8" name="Line"/>
            <p:cNvSpPr/>
            <p:nvPr/>
          </p:nvSpPr>
          <p:spPr>
            <a:xfrm>
              <a:off x="5347731" y="4053571"/>
              <a:ext cx="237172" cy="573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4" extrusionOk="0">
                  <a:moveTo>
                    <a:pt x="21600" y="1606"/>
                  </a:moveTo>
                  <a:cubicBezTo>
                    <a:pt x="20965" y="1083"/>
                    <a:pt x="20329" y="561"/>
                    <a:pt x="19482" y="256"/>
                  </a:cubicBezTo>
                  <a:cubicBezTo>
                    <a:pt x="18635" y="-49"/>
                    <a:pt x="17576" y="-136"/>
                    <a:pt x="16412" y="299"/>
                  </a:cubicBezTo>
                  <a:cubicBezTo>
                    <a:pt x="15247" y="735"/>
                    <a:pt x="13976" y="1693"/>
                    <a:pt x="12494" y="3696"/>
                  </a:cubicBezTo>
                  <a:cubicBezTo>
                    <a:pt x="11012" y="5699"/>
                    <a:pt x="9318" y="8748"/>
                    <a:pt x="7200" y="11883"/>
                  </a:cubicBezTo>
                  <a:cubicBezTo>
                    <a:pt x="5082" y="15019"/>
                    <a:pt x="2541" y="18241"/>
                    <a:pt x="0" y="214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49" name="Line"/>
            <p:cNvSpPr/>
            <p:nvPr/>
          </p:nvSpPr>
          <p:spPr>
            <a:xfrm>
              <a:off x="5284951" y="4261379"/>
              <a:ext cx="577090" cy="295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0958" extrusionOk="0">
                  <a:moveTo>
                    <a:pt x="0" y="12543"/>
                  </a:moveTo>
                  <a:cubicBezTo>
                    <a:pt x="2486" y="10235"/>
                    <a:pt x="4971" y="7926"/>
                    <a:pt x="6900" y="6360"/>
                  </a:cubicBezTo>
                  <a:cubicBezTo>
                    <a:pt x="8829" y="4793"/>
                    <a:pt x="10200" y="3969"/>
                    <a:pt x="11271" y="3474"/>
                  </a:cubicBezTo>
                  <a:cubicBezTo>
                    <a:pt x="12343" y="2980"/>
                    <a:pt x="13114" y="2815"/>
                    <a:pt x="13500" y="3145"/>
                  </a:cubicBezTo>
                  <a:cubicBezTo>
                    <a:pt x="13886" y="3474"/>
                    <a:pt x="13886" y="4299"/>
                    <a:pt x="13500" y="6772"/>
                  </a:cubicBezTo>
                  <a:cubicBezTo>
                    <a:pt x="13114" y="9245"/>
                    <a:pt x="12343" y="13367"/>
                    <a:pt x="11871" y="15841"/>
                  </a:cubicBezTo>
                  <a:cubicBezTo>
                    <a:pt x="11400" y="18314"/>
                    <a:pt x="11229" y="19138"/>
                    <a:pt x="11271" y="19880"/>
                  </a:cubicBezTo>
                  <a:cubicBezTo>
                    <a:pt x="11314" y="20622"/>
                    <a:pt x="11571" y="21282"/>
                    <a:pt x="12557" y="20787"/>
                  </a:cubicBezTo>
                  <a:cubicBezTo>
                    <a:pt x="13543" y="20293"/>
                    <a:pt x="15257" y="18644"/>
                    <a:pt x="16929" y="15676"/>
                  </a:cubicBezTo>
                  <a:cubicBezTo>
                    <a:pt x="18600" y="12708"/>
                    <a:pt x="20229" y="8421"/>
                    <a:pt x="20914" y="5371"/>
                  </a:cubicBezTo>
                  <a:cubicBezTo>
                    <a:pt x="21600" y="2320"/>
                    <a:pt x="21343" y="506"/>
                    <a:pt x="19800" y="94"/>
                  </a:cubicBezTo>
                  <a:cubicBezTo>
                    <a:pt x="18257" y="-318"/>
                    <a:pt x="15429" y="671"/>
                    <a:pt x="13329" y="2238"/>
                  </a:cubicBezTo>
                  <a:cubicBezTo>
                    <a:pt x="11229" y="3804"/>
                    <a:pt x="9857" y="5948"/>
                    <a:pt x="8486" y="80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0" name="Line"/>
            <p:cNvSpPr/>
            <p:nvPr/>
          </p:nvSpPr>
          <p:spPr>
            <a:xfrm>
              <a:off x="6129656" y="4150613"/>
              <a:ext cx="311437" cy="434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7" h="21338" extrusionOk="0">
                  <a:moveTo>
                    <a:pt x="5631" y="9681"/>
                  </a:moveTo>
                  <a:cubicBezTo>
                    <a:pt x="5158" y="10138"/>
                    <a:pt x="4685" y="10595"/>
                    <a:pt x="4843" y="10881"/>
                  </a:cubicBezTo>
                  <a:cubicBezTo>
                    <a:pt x="5001" y="11167"/>
                    <a:pt x="5789" y="11281"/>
                    <a:pt x="7996" y="10709"/>
                  </a:cubicBezTo>
                  <a:cubicBezTo>
                    <a:pt x="10203" y="10138"/>
                    <a:pt x="13830" y="8881"/>
                    <a:pt x="16274" y="7452"/>
                  </a:cubicBezTo>
                  <a:cubicBezTo>
                    <a:pt x="18717" y="6024"/>
                    <a:pt x="19979" y="4424"/>
                    <a:pt x="20609" y="3224"/>
                  </a:cubicBezTo>
                  <a:cubicBezTo>
                    <a:pt x="21240" y="2024"/>
                    <a:pt x="21240" y="1224"/>
                    <a:pt x="20846" y="652"/>
                  </a:cubicBezTo>
                  <a:cubicBezTo>
                    <a:pt x="20452" y="81"/>
                    <a:pt x="19663" y="-262"/>
                    <a:pt x="17850" y="252"/>
                  </a:cubicBezTo>
                  <a:cubicBezTo>
                    <a:pt x="16037" y="767"/>
                    <a:pt x="13199" y="2138"/>
                    <a:pt x="10203" y="4652"/>
                  </a:cubicBezTo>
                  <a:cubicBezTo>
                    <a:pt x="7208" y="7167"/>
                    <a:pt x="4055" y="10824"/>
                    <a:pt x="2163" y="13338"/>
                  </a:cubicBezTo>
                  <a:cubicBezTo>
                    <a:pt x="271" y="15852"/>
                    <a:pt x="-360" y="17224"/>
                    <a:pt x="192" y="18367"/>
                  </a:cubicBezTo>
                  <a:cubicBezTo>
                    <a:pt x="744" y="19509"/>
                    <a:pt x="2478" y="20424"/>
                    <a:pt x="4212" y="213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1" name="Line"/>
            <p:cNvSpPr/>
            <p:nvPr/>
          </p:nvSpPr>
          <p:spPr>
            <a:xfrm>
              <a:off x="6434609" y="3890571"/>
              <a:ext cx="675513" cy="593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387" extrusionOk="0">
                  <a:moveTo>
                    <a:pt x="12605" y="4148"/>
                  </a:moveTo>
                  <a:cubicBezTo>
                    <a:pt x="12384" y="2976"/>
                    <a:pt x="12164" y="1804"/>
                    <a:pt x="11907" y="1050"/>
                  </a:cubicBezTo>
                  <a:cubicBezTo>
                    <a:pt x="11650" y="297"/>
                    <a:pt x="11356" y="-38"/>
                    <a:pt x="11135" y="4"/>
                  </a:cubicBezTo>
                  <a:cubicBezTo>
                    <a:pt x="10915" y="46"/>
                    <a:pt x="10768" y="464"/>
                    <a:pt x="10511" y="2348"/>
                  </a:cubicBezTo>
                  <a:cubicBezTo>
                    <a:pt x="10254" y="4232"/>
                    <a:pt x="9886" y="7581"/>
                    <a:pt x="9592" y="10595"/>
                  </a:cubicBezTo>
                  <a:cubicBezTo>
                    <a:pt x="9299" y="13609"/>
                    <a:pt x="9078" y="16288"/>
                    <a:pt x="8858" y="17920"/>
                  </a:cubicBezTo>
                  <a:cubicBezTo>
                    <a:pt x="8637" y="19553"/>
                    <a:pt x="8417" y="20139"/>
                    <a:pt x="8123" y="20348"/>
                  </a:cubicBezTo>
                  <a:cubicBezTo>
                    <a:pt x="7829" y="20557"/>
                    <a:pt x="7462" y="20390"/>
                    <a:pt x="6690" y="19678"/>
                  </a:cubicBezTo>
                  <a:cubicBezTo>
                    <a:pt x="5919" y="18967"/>
                    <a:pt x="4743" y="17711"/>
                    <a:pt x="3605" y="17041"/>
                  </a:cubicBezTo>
                  <a:cubicBezTo>
                    <a:pt x="2466" y="16371"/>
                    <a:pt x="1364" y="16288"/>
                    <a:pt x="703" y="16748"/>
                  </a:cubicBezTo>
                  <a:cubicBezTo>
                    <a:pt x="41" y="17209"/>
                    <a:pt x="-179" y="18213"/>
                    <a:pt x="152" y="19134"/>
                  </a:cubicBezTo>
                  <a:cubicBezTo>
                    <a:pt x="482" y="20055"/>
                    <a:pt x="1364" y="20892"/>
                    <a:pt x="2576" y="21227"/>
                  </a:cubicBezTo>
                  <a:cubicBezTo>
                    <a:pt x="3788" y="21562"/>
                    <a:pt x="5331" y="21395"/>
                    <a:pt x="7094" y="20515"/>
                  </a:cubicBezTo>
                  <a:cubicBezTo>
                    <a:pt x="8858" y="19636"/>
                    <a:pt x="10841" y="18046"/>
                    <a:pt x="11943" y="17041"/>
                  </a:cubicBezTo>
                  <a:cubicBezTo>
                    <a:pt x="13045" y="16036"/>
                    <a:pt x="13266" y="15618"/>
                    <a:pt x="13413" y="15157"/>
                  </a:cubicBezTo>
                  <a:cubicBezTo>
                    <a:pt x="13560" y="14697"/>
                    <a:pt x="13633" y="14195"/>
                    <a:pt x="13597" y="14278"/>
                  </a:cubicBezTo>
                  <a:cubicBezTo>
                    <a:pt x="13560" y="14362"/>
                    <a:pt x="13413" y="15032"/>
                    <a:pt x="13266" y="16120"/>
                  </a:cubicBezTo>
                  <a:cubicBezTo>
                    <a:pt x="13119" y="17209"/>
                    <a:pt x="12972" y="18715"/>
                    <a:pt x="12972" y="19678"/>
                  </a:cubicBezTo>
                  <a:cubicBezTo>
                    <a:pt x="12972" y="20641"/>
                    <a:pt x="13119" y="21060"/>
                    <a:pt x="13927" y="21102"/>
                  </a:cubicBezTo>
                  <a:cubicBezTo>
                    <a:pt x="14735" y="21143"/>
                    <a:pt x="16205" y="20809"/>
                    <a:pt x="17564" y="19804"/>
                  </a:cubicBezTo>
                  <a:cubicBezTo>
                    <a:pt x="18923" y="18799"/>
                    <a:pt x="20172" y="17125"/>
                    <a:pt x="20797" y="15995"/>
                  </a:cubicBezTo>
                  <a:cubicBezTo>
                    <a:pt x="21421" y="14864"/>
                    <a:pt x="21421" y="14278"/>
                    <a:pt x="21237" y="13943"/>
                  </a:cubicBezTo>
                  <a:cubicBezTo>
                    <a:pt x="21054" y="13609"/>
                    <a:pt x="20686" y="13525"/>
                    <a:pt x="20392" y="13650"/>
                  </a:cubicBezTo>
                  <a:cubicBezTo>
                    <a:pt x="20099" y="13776"/>
                    <a:pt x="19878" y="14111"/>
                    <a:pt x="19658" y="144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2" name="Line"/>
            <p:cNvSpPr/>
            <p:nvPr/>
          </p:nvSpPr>
          <p:spPr>
            <a:xfrm>
              <a:off x="7152691" y="4214601"/>
              <a:ext cx="155192" cy="274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1" h="21092" extrusionOk="0">
                  <a:moveTo>
                    <a:pt x="15483" y="3782"/>
                  </a:moveTo>
                  <a:cubicBezTo>
                    <a:pt x="15801" y="2175"/>
                    <a:pt x="16119" y="569"/>
                    <a:pt x="15642" y="122"/>
                  </a:cubicBezTo>
                  <a:cubicBezTo>
                    <a:pt x="15166" y="-324"/>
                    <a:pt x="13895" y="390"/>
                    <a:pt x="11195" y="3246"/>
                  </a:cubicBezTo>
                  <a:cubicBezTo>
                    <a:pt x="8495" y="6102"/>
                    <a:pt x="4366" y="11101"/>
                    <a:pt x="2142" y="14403"/>
                  </a:cubicBezTo>
                  <a:cubicBezTo>
                    <a:pt x="-81" y="17706"/>
                    <a:pt x="-399" y="19312"/>
                    <a:pt x="395" y="20205"/>
                  </a:cubicBezTo>
                  <a:cubicBezTo>
                    <a:pt x="1189" y="21097"/>
                    <a:pt x="3095" y="21276"/>
                    <a:pt x="6748" y="20919"/>
                  </a:cubicBezTo>
                  <a:cubicBezTo>
                    <a:pt x="10401" y="20562"/>
                    <a:pt x="15801" y="19669"/>
                    <a:pt x="21201" y="187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3" name="Line"/>
            <p:cNvSpPr/>
            <p:nvPr/>
          </p:nvSpPr>
          <p:spPr>
            <a:xfrm>
              <a:off x="7345069" y="4153572"/>
              <a:ext cx="297644" cy="330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187" extrusionOk="0">
                  <a:moveTo>
                    <a:pt x="16411" y="4832"/>
                  </a:moveTo>
                  <a:cubicBezTo>
                    <a:pt x="16746" y="4087"/>
                    <a:pt x="17081" y="3342"/>
                    <a:pt x="17248" y="2448"/>
                  </a:cubicBezTo>
                  <a:cubicBezTo>
                    <a:pt x="17415" y="1555"/>
                    <a:pt x="17415" y="512"/>
                    <a:pt x="16913" y="139"/>
                  </a:cubicBezTo>
                  <a:cubicBezTo>
                    <a:pt x="16411" y="-233"/>
                    <a:pt x="15406" y="65"/>
                    <a:pt x="13397" y="2001"/>
                  </a:cubicBezTo>
                  <a:cubicBezTo>
                    <a:pt x="11387" y="3938"/>
                    <a:pt x="8374" y="7513"/>
                    <a:pt x="5946" y="10567"/>
                  </a:cubicBezTo>
                  <a:cubicBezTo>
                    <a:pt x="3518" y="13621"/>
                    <a:pt x="1676" y="16153"/>
                    <a:pt x="755" y="17866"/>
                  </a:cubicBezTo>
                  <a:cubicBezTo>
                    <a:pt x="-166" y="19579"/>
                    <a:pt x="-166" y="20473"/>
                    <a:pt x="336" y="20920"/>
                  </a:cubicBezTo>
                  <a:cubicBezTo>
                    <a:pt x="839" y="21367"/>
                    <a:pt x="1843" y="21367"/>
                    <a:pt x="4271" y="20026"/>
                  </a:cubicBezTo>
                  <a:cubicBezTo>
                    <a:pt x="6699" y="18686"/>
                    <a:pt x="10550" y="16004"/>
                    <a:pt x="12811" y="14366"/>
                  </a:cubicBezTo>
                  <a:cubicBezTo>
                    <a:pt x="15071" y="12727"/>
                    <a:pt x="15741" y="12131"/>
                    <a:pt x="16411" y="11610"/>
                  </a:cubicBezTo>
                  <a:cubicBezTo>
                    <a:pt x="17081" y="11088"/>
                    <a:pt x="17750" y="10641"/>
                    <a:pt x="18085" y="10865"/>
                  </a:cubicBezTo>
                  <a:cubicBezTo>
                    <a:pt x="18420" y="11088"/>
                    <a:pt x="18420" y="11982"/>
                    <a:pt x="18001" y="13025"/>
                  </a:cubicBezTo>
                  <a:cubicBezTo>
                    <a:pt x="17583" y="14068"/>
                    <a:pt x="16746" y="15259"/>
                    <a:pt x="16746" y="15557"/>
                  </a:cubicBezTo>
                  <a:cubicBezTo>
                    <a:pt x="16746" y="15855"/>
                    <a:pt x="17583" y="15259"/>
                    <a:pt x="18504" y="14589"/>
                  </a:cubicBezTo>
                  <a:cubicBezTo>
                    <a:pt x="19425" y="13919"/>
                    <a:pt x="20429" y="13174"/>
                    <a:pt x="21434" y="12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4" name="Line"/>
            <p:cNvSpPr/>
            <p:nvPr/>
          </p:nvSpPr>
          <p:spPr>
            <a:xfrm>
              <a:off x="7677591" y="3948338"/>
              <a:ext cx="147864" cy="462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2" h="21459" extrusionOk="0">
                  <a:moveTo>
                    <a:pt x="12960" y="8175"/>
                  </a:moveTo>
                  <a:cubicBezTo>
                    <a:pt x="14622" y="6231"/>
                    <a:pt x="16283" y="4287"/>
                    <a:pt x="17612" y="2775"/>
                  </a:cubicBezTo>
                  <a:cubicBezTo>
                    <a:pt x="18942" y="1263"/>
                    <a:pt x="19938" y="183"/>
                    <a:pt x="20603" y="21"/>
                  </a:cubicBezTo>
                  <a:cubicBezTo>
                    <a:pt x="21268" y="-141"/>
                    <a:pt x="21600" y="615"/>
                    <a:pt x="19772" y="2397"/>
                  </a:cubicBezTo>
                  <a:cubicBezTo>
                    <a:pt x="17945" y="4179"/>
                    <a:pt x="13957" y="6987"/>
                    <a:pt x="10302" y="10335"/>
                  </a:cubicBezTo>
                  <a:cubicBezTo>
                    <a:pt x="6646" y="13683"/>
                    <a:pt x="3323" y="17571"/>
                    <a:pt x="0" y="214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5" name="Line"/>
            <p:cNvSpPr/>
            <p:nvPr/>
          </p:nvSpPr>
          <p:spPr>
            <a:xfrm>
              <a:off x="7626076" y="4128724"/>
              <a:ext cx="543588" cy="3035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204" extrusionOk="0">
                  <a:moveTo>
                    <a:pt x="106" y="12849"/>
                  </a:moveTo>
                  <a:cubicBezTo>
                    <a:pt x="15" y="12037"/>
                    <a:pt x="-77" y="11225"/>
                    <a:pt x="106" y="10738"/>
                  </a:cubicBezTo>
                  <a:cubicBezTo>
                    <a:pt x="289" y="10251"/>
                    <a:pt x="747" y="10089"/>
                    <a:pt x="2531" y="9439"/>
                  </a:cubicBezTo>
                  <a:cubicBezTo>
                    <a:pt x="4316" y="8789"/>
                    <a:pt x="7428" y="7652"/>
                    <a:pt x="9487" y="6678"/>
                  </a:cubicBezTo>
                  <a:cubicBezTo>
                    <a:pt x="11547" y="5704"/>
                    <a:pt x="12554" y="4892"/>
                    <a:pt x="13286" y="4080"/>
                  </a:cubicBezTo>
                  <a:cubicBezTo>
                    <a:pt x="14018" y="3268"/>
                    <a:pt x="14476" y="2455"/>
                    <a:pt x="14384" y="2699"/>
                  </a:cubicBezTo>
                  <a:cubicBezTo>
                    <a:pt x="14293" y="2943"/>
                    <a:pt x="13652" y="4242"/>
                    <a:pt x="12828" y="7003"/>
                  </a:cubicBezTo>
                  <a:cubicBezTo>
                    <a:pt x="12004" y="9764"/>
                    <a:pt x="10998" y="13986"/>
                    <a:pt x="10494" y="16585"/>
                  </a:cubicBezTo>
                  <a:cubicBezTo>
                    <a:pt x="9991" y="19183"/>
                    <a:pt x="9991" y="20158"/>
                    <a:pt x="10265" y="20726"/>
                  </a:cubicBezTo>
                  <a:cubicBezTo>
                    <a:pt x="10540" y="21295"/>
                    <a:pt x="11089" y="21457"/>
                    <a:pt x="12508" y="20645"/>
                  </a:cubicBezTo>
                  <a:cubicBezTo>
                    <a:pt x="13926" y="19833"/>
                    <a:pt x="16215" y="18046"/>
                    <a:pt x="17862" y="15367"/>
                  </a:cubicBezTo>
                  <a:cubicBezTo>
                    <a:pt x="19509" y="12687"/>
                    <a:pt x="20516" y="9114"/>
                    <a:pt x="21020" y="6678"/>
                  </a:cubicBezTo>
                  <a:cubicBezTo>
                    <a:pt x="21523" y="4242"/>
                    <a:pt x="21523" y="2943"/>
                    <a:pt x="21020" y="1968"/>
                  </a:cubicBezTo>
                  <a:cubicBezTo>
                    <a:pt x="20516" y="994"/>
                    <a:pt x="19509" y="344"/>
                    <a:pt x="18686" y="101"/>
                  </a:cubicBezTo>
                  <a:cubicBezTo>
                    <a:pt x="17862" y="-143"/>
                    <a:pt x="17221" y="19"/>
                    <a:pt x="16855" y="994"/>
                  </a:cubicBezTo>
                  <a:cubicBezTo>
                    <a:pt x="16489" y="1968"/>
                    <a:pt x="16398" y="3755"/>
                    <a:pt x="16306" y="55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6" name="Line"/>
            <p:cNvSpPr/>
            <p:nvPr/>
          </p:nvSpPr>
          <p:spPr>
            <a:xfrm>
              <a:off x="8131006" y="4154195"/>
              <a:ext cx="376685" cy="269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08" extrusionOk="0">
                  <a:moveTo>
                    <a:pt x="0" y="6383"/>
                  </a:moveTo>
                  <a:cubicBezTo>
                    <a:pt x="2667" y="7472"/>
                    <a:pt x="5333" y="8561"/>
                    <a:pt x="6867" y="10195"/>
                  </a:cubicBezTo>
                  <a:cubicBezTo>
                    <a:pt x="8400" y="11828"/>
                    <a:pt x="8800" y="14007"/>
                    <a:pt x="8600" y="15822"/>
                  </a:cubicBezTo>
                  <a:cubicBezTo>
                    <a:pt x="8400" y="17637"/>
                    <a:pt x="7600" y="19089"/>
                    <a:pt x="6800" y="19996"/>
                  </a:cubicBezTo>
                  <a:cubicBezTo>
                    <a:pt x="6000" y="20904"/>
                    <a:pt x="5200" y="21267"/>
                    <a:pt x="4800" y="20813"/>
                  </a:cubicBezTo>
                  <a:cubicBezTo>
                    <a:pt x="4400" y="20359"/>
                    <a:pt x="4400" y="19089"/>
                    <a:pt x="5467" y="16185"/>
                  </a:cubicBezTo>
                  <a:cubicBezTo>
                    <a:pt x="6533" y="13280"/>
                    <a:pt x="8667" y="8743"/>
                    <a:pt x="11000" y="5566"/>
                  </a:cubicBezTo>
                  <a:cubicBezTo>
                    <a:pt x="13333" y="2390"/>
                    <a:pt x="15867" y="575"/>
                    <a:pt x="17667" y="121"/>
                  </a:cubicBezTo>
                  <a:cubicBezTo>
                    <a:pt x="19467" y="-333"/>
                    <a:pt x="20533" y="575"/>
                    <a:pt x="21600" y="14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7" name="Line"/>
            <p:cNvSpPr/>
            <p:nvPr/>
          </p:nvSpPr>
          <p:spPr>
            <a:xfrm>
              <a:off x="8423982" y="4131410"/>
              <a:ext cx="526300" cy="446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5" h="21484" extrusionOk="0">
                  <a:moveTo>
                    <a:pt x="16551" y="2346"/>
                  </a:moveTo>
                  <a:cubicBezTo>
                    <a:pt x="16925" y="2010"/>
                    <a:pt x="17299" y="1675"/>
                    <a:pt x="17579" y="1227"/>
                  </a:cubicBezTo>
                  <a:cubicBezTo>
                    <a:pt x="17860" y="779"/>
                    <a:pt x="18047" y="220"/>
                    <a:pt x="17813" y="52"/>
                  </a:cubicBezTo>
                  <a:cubicBezTo>
                    <a:pt x="17579" y="-116"/>
                    <a:pt x="16925" y="108"/>
                    <a:pt x="15803" y="947"/>
                  </a:cubicBezTo>
                  <a:cubicBezTo>
                    <a:pt x="14681" y="1787"/>
                    <a:pt x="13091" y="3242"/>
                    <a:pt x="12156" y="4361"/>
                  </a:cubicBezTo>
                  <a:cubicBezTo>
                    <a:pt x="11221" y="5480"/>
                    <a:pt x="10940" y="6263"/>
                    <a:pt x="11174" y="6767"/>
                  </a:cubicBezTo>
                  <a:cubicBezTo>
                    <a:pt x="11408" y="7271"/>
                    <a:pt x="12156" y="7494"/>
                    <a:pt x="13792" y="8054"/>
                  </a:cubicBezTo>
                  <a:cubicBezTo>
                    <a:pt x="15429" y="8614"/>
                    <a:pt x="17953" y="9509"/>
                    <a:pt x="19496" y="10572"/>
                  </a:cubicBezTo>
                  <a:cubicBezTo>
                    <a:pt x="21039" y="11635"/>
                    <a:pt x="21600" y="12866"/>
                    <a:pt x="20805" y="14153"/>
                  </a:cubicBezTo>
                  <a:cubicBezTo>
                    <a:pt x="20010" y="15440"/>
                    <a:pt x="17860" y="16783"/>
                    <a:pt x="15101" y="17847"/>
                  </a:cubicBezTo>
                  <a:cubicBezTo>
                    <a:pt x="12343" y="18910"/>
                    <a:pt x="8977" y="19693"/>
                    <a:pt x="6358" y="20253"/>
                  </a:cubicBezTo>
                  <a:cubicBezTo>
                    <a:pt x="3740" y="20813"/>
                    <a:pt x="1870" y="21148"/>
                    <a:pt x="0" y="21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8" name="Line"/>
            <p:cNvSpPr/>
            <p:nvPr/>
          </p:nvSpPr>
          <p:spPr>
            <a:xfrm>
              <a:off x="6484758" y="4714099"/>
              <a:ext cx="2372954" cy="121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342" extrusionOk="0">
                  <a:moveTo>
                    <a:pt x="0" y="7893"/>
                  </a:moveTo>
                  <a:cubicBezTo>
                    <a:pt x="42" y="5448"/>
                    <a:pt x="85" y="3002"/>
                    <a:pt x="434" y="1576"/>
                  </a:cubicBezTo>
                  <a:cubicBezTo>
                    <a:pt x="783" y="150"/>
                    <a:pt x="1439" y="-258"/>
                    <a:pt x="2158" y="150"/>
                  </a:cubicBezTo>
                  <a:cubicBezTo>
                    <a:pt x="2877" y="557"/>
                    <a:pt x="3660" y="1780"/>
                    <a:pt x="4422" y="2595"/>
                  </a:cubicBezTo>
                  <a:cubicBezTo>
                    <a:pt x="5183" y="3410"/>
                    <a:pt x="5924" y="3817"/>
                    <a:pt x="6664" y="4021"/>
                  </a:cubicBezTo>
                  <a:cubicBezTo>
                    <a:pt x="7405" y="4225"/>
                    <a:pt x="8145" y="4225"/>
                    <a:pt x="8970" y="4225"/>
                  </a:cubicBezTo>
                  <a:cubicBezTo>
                    <a:pt x="9795" y="4225"/>
                    <a:pt x="10705" y="4225"/>
                    <a:pt x="11562" y="4225"/>
                  </a:cubicBezTo>
                  <a:cubicBezTo>
                    <a:pt x="12418" y="4225"/>
                    <a:pt x="13222" y="4225"/>
                    <a:pt x="13973" y="4225"/>
                  </a:cubicBezTo>
                  <a:cubicBezTo>
                    <a:pt x="14724" y="4225"/>
                    <a:pt x="15423" y="4225"/>
                    <a:pt x="16237" y="4225"/>
                  </a:cubicBezTo>
                  <a:cubicBezTo>
                    <a:pt x="17052" y="4225"/>
                    <a:pt x="17982" y="4225"/>
                    <a:pt x="18860" y="5244"/>
                  </a:cubicBezTo>
                  <a:cubicBezTo>
                    <a:pt x="19738" y="6263"/>
                    <a:pt x="20563" y="8300"/>
                    <a:pt x="21029" y="9931"/>
                  </a:cubicBezTo>
                  <a:cubicBezTo>
                    <a:pt x="21494" y="11561"/>
                    <a:pt x="21600" y="12784"/>
                    <a:pt x="21589" y="14617"/>
                  </a:cubicBezTo>
                  <a:cubicBezTo>
                    <a:pt x="21579" y="16451"/>
                    <a:pt x="21452" y="18897"/>
                    <a:pt x="21325" y="21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9" name="Line"/>
            <p:cNvSpPr/>
            <p:nvPr/>
          </p:nvSpPr>
          <p:spPr>
            <a:xfrm>
              <a:off x="-1" y="3658324"/>
              <a:ext cx="276453" cy="1421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509" extrusionOk="0">
                  <a:moveTo>
                    <a:pt x="21401" y="1035"/>
                  </a:moveTo>
                  <a:cubicBezTo>
                    <a:pt x="19421" y="613"/>
                    <a:pt x="17441" y="190"/>
                    <a:pt x="15551" y="50"/>
                  </a:cubicBezTo>
                  <a:cubicBezTo>
                    <a:pt x="13661" y="-91"/>
                    <a:pt x="11861" y="50"/>
                    <a:pt x="10331" y="665"/>
                  </a:cubicBezTo>
                  <a:cubicBezTo>
                    <a:pt x="8801" y="1281"/>
                    <a:pt x="7541" y="2372"/>
                    <a:pt x="6461" y="3638"/>
                  </a:cubicBezTo>
                  <a:cubicBezTo>
                    <a:pt x="5381" y="4904"/>
                    <a:pt x="4481" y="6347"/>
                    <a:pt x="3581" y="7842"/>
                  </a:cubicBezTo>
                  <a:cubicBezTo>
                    <a:pt x="2681" y="9337"/>
                    <a:pt x="1781" y="10885"/>
                    <a:pt x="1061" y="12310"/>
                  </a:cubicBezTo>
                  <a:cubicBezTo>
                    <a:pt x="341" y="13734"/>
                    <a:pt x="-199" y="15036"/>
                    <a:pt x="71" y="16215"/>
                  </a:cubicBezTo>
                  <a:cubicBezTo>
                    <a:pt x="341" y="17393"/>
                    <a:pt x="1421" y="18448"/>
                    <a:pt x="4391" y="19310"/>
                  </a:cubicBezTo>
                  <a:cubicBezTo>
                    <a:pt x="7361" y="20172"/>
                    <a:pt x="12221" y="20841"/>
                    <a:pt x="17081" y="215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60" name="Line"/>
            <p:cNvSpPr/>
            <p:nvPr/>
          </p:nvSpPr>
          <p:spPr>
            <a:xfrm>
              <a:off x="9079691" y="3746290"/>
              <a:ext cx="386568" cy="1263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544" extrusionOk="0">
                  <a:moveTo>
                    <a:pt x="0" y="618"/>
                  </a:moveTo>
                  <a:cubicBezTo>
                    <a:pt x="514" y="380"/>
                    <a:pt x="1029" y="142"/>
                    <a:pt x="1993" y="43"/>
                  </a:cubicBezTo>
                  <a:cubicBezTo>
                    <a:pt x="2957" y="-56"/>
                    <a:pt x="4371" y="-16"/>
                    <a:pt x="6364" y="499"/>
                  </a:cubicBezTo>
                  <a:cubicBezTo>
                    <a:pt x="8357" y="1014"/>
                    <a:pt x="10929" y="2005"/>
                    <a:pt x="13114" y="3273"/>
                  </a:cubicBezTo>
                  <a:cubicBezTo>
                    <a:pt x="15300" y="4541"/>
                    <a:pt x="17100" y="6087"/>
                    <a:pt x="18514" y="7613"/>
                  </a:cubicBezTo>
                  <a:cubicBezTo>
                    <a:pt x="19929" y="9139"/>
                    <a:pt x="20957" y="10645"/>
                    <a:pt x="21279" y="12151"/>
                  </a:cubicBezTo>
                  <a:cubicBezTo>
                    <a:pt x="21600" y="13657"/>
                    <a:pt x="21214" y="15163"/>
                    <a:pt x="18643" y="16630"/>
                  </a:cubicBezTo>
                  <a:cubicBezTo>
                    <a:pt x="16071" y="18096"/>
                    <a:pt x="11314" y="19523"/>
                    <a:pt x="8357" y="20335"/>
                  </a:cubicBezTo>
                  <a:cubicBezTo>
                    <a:pt x="5400" y="21148"/>
                    <a:pt x="4243" y="21346"/>
                    <a:pt x="3086" y="215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86" name="Drawing"/>
          <p:cNvGrpSpPr/>
          <p:nvPr/>
        </p:nvGrpSpPr>
        <p:grpSpPr>
          <a:xfrm>
            <a:off x="1622885" y="681538"/>
            <a:ext cx="10563425" cy="6797483"/>
            <a:chOff x="0" y="0"/>
            <a:chExt cx="10563424" cy="6797481"/>
          </a:xfrm>
        </p:grpSpPr>
        <p:sp>
          <p:nvSpPr>
            <p:cNvPr id="3763" name="Line"/>
            <p:cNvSpPr/>
            <p:nvPr/>
          </p:nvSpPr>
          <p:spPr>
            <a:xfrm>
              <a:off x="157496" y="278736"/>
              <a:ext cx="535947" cy="475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331" extrusionOk="0">
                  <a:moveTo>
                    <a:pt x="2991" y="3457"/>
                  </a:moveTo>
                  <a:cubicBezTo>
                    <a:pt x="2435" y="2935"/>
                    <a:pt x="1879" y="2413"/>
                    <a:pt x="1369" y="2100"/>
                  </a:cubicBezTo>
                  <a:cubicBezTo>
                    <a:pt x="859" y="1787"/>
                    <a:pt x="396" y="1683"/>
                    <a:pt x="164" y="1892"/>
                  </a:cubicBezTo>
                  <a:cubicBezTo>
                    <a:pt x="-68" y="2100"/>
                    <a:pt x="-68" y="2622"/>
                    <a:pt x="256" y="4605"/>
                  </a:cubicBezTo>
                  <a:cubicBezTo>
                    <a:pt x="581" y="6587"/>
                    <a:pt x="1230" y="10031"/>
                    <a:pt x="1971" y="12848"/>
                  </a:cubicBezTo>
                  <a:cubicBezTo>
                    <a:pt x="2713" y="15666"/>
                    <a:pt x="3547" y="17857"/>
                    <a:pt x="4104" y="19161"/>
                  </a:cubicBezTo>
                  <a:cubicBezTo>
                    <a:pt x="4660" y="20466"/>
                    <a:pt x="4938" y="20883"/>
                    <a:pt x="5355" y="21144"/>
                  </a:cubicBezTo>
                  <a:cubicBezTo>
                    <a:pt x="5772" y="21405"/>
                    <a:pt x="6329" y="21509"/>
                    <a:pt x="7209" y="20674"/>
                  </a:cubicBezTo>
                  <a:cubicBezTo>
                    <a:pt x="8090" y="19839"/>
                    <a:pt x="9295" y="18066"/>
                    <a:pt x="10037" y="16500"/>
                  </a:cubicBezTo>
                  <a:cubicBezTo>
                    <a:pt x="10778" y="14935"/>
                    <a:pt x="11056" y="13579"/>
                    <a:pt x="11242" y="12587"/>
                  </a:cubicBezTo>
                  <a:cubicBezTo>
                    <a:pt x="11427" y="11596"/>
                    <a:pt x="11520" y="10970"/>
                    <a:pt x="11752" y="10866"/>
                  </a:cubicBezTo>
                  <a:cubicBezTo>
                    <a:pt x="11984" y="10761"/>
                    <a:pt x="12354" y="11179"/>
                    <a:pt x="13003" y="12587"/>
                  </a:cubicBezTo>
                  <a:cubicBezTo>
                    <a:pt x="13652" y="13996"/>
                    <a:pt x="14579" y="16396"/>
                    <a:pt x="15182" y="17805"/>
                  </a:cubicBezTo>
                  <a:cubicBezTo>
                    <a:pt x="15784" y="19213"/>
                    <a:pt x="16062" y="19631"/>
                    <a:pt x="16433" y="19839"/>
                  </a:cubicBezTo>
                  <a:cubicBezTo>
                    <a:pt x="16804" y="20048"/>
                    <a:pt x="17268" y="20048"/>
                    <a:pt x="18102" y="19266"/>
                  </a:cubicBezTo>
                  <a:cubicBezTo>
                    <a:pt x="18936" y="18483"/>
                    <a:pt x="20141" y="16918"/>
                    <a:pt x="20790" y="14779"/>
                  </a:cubicBezTo>
                  <a:cubicBezTo>
                    <a:pt x="21439" y="12639"/>
                    <a:pt x="21532" y="9926"/>
                    <a:pt x="21115" y="7526"/>
                  </a:cubicBezTo>
                  <a:cubicBezTo>
                    <a:pt x="20698" y="5126"/>
                    <a:pt x="19771" y="3039"/>
                    <a:pt x="19168" y="1735"/>
                  </a:cubicBezTo>
                  <a:cubicBezTo>
                    <a:pt x="18565" y="431"/>
                    <a:pt x="18287" y="-91"/>
                    <a:pt x="18426" y="13"/>
                  </a:cubicBezTo>
                  <a:cubicBezTo>
                    <a:pt x="18565" y="118"/>
                    <a:pt x="19122" y="848"/>
                    <a:pt x="19678" y="15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64" name="Line"/>
            <p:cNvSpPr/>
            <p:nvPr/>
          </p:nvSpPr>
          <p:spPr>
            <a:xfrm>
              <a:off x="827318" y="125561"/>
              <a:ext cx="374816" cy="474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523" extrusionOk="0">
                  <a:moveTo>
                    <a:pt x="693" y="0"/>
                  </a:moveTo>
                  <a:cubicBezTo>
                    <a:pt x="293" y="1475"/>
                    <a:pt x="-107" y="2950"/>
                    <a:pt x="26" y="5584"/>
                  </a:cubicBezTo>
                  <a:cubicBezTo>
                    <a:pt x="160" y="8219"/>
                    <a:pt x="826" y="12012"/>
                    <a:pt x="1493" y="14646"/>
                  </a:cubicBezTo>
                  <a:cubicBezTo>
                    <a:pt x="2160" y="17280"/>
                    <a:pt x="2826" y="18755"/>
                    <a:pt x="3426" y="19703"/>
                  </a:cubicBezTo>
                  <a:cubicBezTo>
                    <a:pt x="4026" y="20652"/>
                    <a:pt x="4560" y="21073"/>
                    <a:pt x="5160" y="21179"/>
                  </a:cubicBezTo>
                  <a:cubicBezTo>
                    <a:pt x="5760" y="21284"/>
                    <a:pt x="6426" y="21073"/>
                    <a:pt x="7426" y="19861"/>
                  </a:cubicBezTo>
                  <a:cubicBezTo>
                    <a:pt x="8426" y="18650"/>
                    <a:pt x="9760" y="16437"/>
                    <a:pt x="10826" y="15067"/>
                  </a:cubicBezTo>
                  <a:cubicBezTo>
                    <a:pt x="11893" y="13698"/>
                    <a:pt x="12693" y="13171"/>
                    <a:pt x="13360" y="13065"/>
                  </a:cubicBezTo>
                  <a:cubicBezTo>
                    <a:pt x="14026" y="12960"/>
                    <a:pt x="14560" y="13276"/>
                    <a:pt x="15293" y="14593"/>
                  </a:cubicBezTo>
                  <a:cubicBezTo>
                    <a:pt x="16026" y="15910"/>
                    <a:pt x="16960" y="18228"/>
                    <a:pt x="17693" y="19598"/>
                  </a:cubicBezTo>
                  <a:cubicBezTo>
                    <a:pt x="18426" y="20968"/>
                    <a:pt x="18960" y="21389"/>
                    <a:pt x="19560" y="21495"/>
                  </a:cubicBezTo>
                  <a:cubicBezTo>
                    <a:pt x="20160" y="21600"/>
                    <a:pt x="20826" y="21389"/>
                    <a:pt x="21493" y="211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65" name="Line"/>
            <p:cNvSpPr/>
            <p:nvPr/>
          </p:nvSpPr>
          <p:spPr>
            <a:xfrm>
              <a:off x="1239621" y="383106"/>
              <a:ext cx="164806" cy="245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154" extrusionOk="0">
                  <a:moveTo>
                    <a:pt x="12263" y="1848"/>
                  </a:moveTo>
                  <a:cubicBezTo>
                    <a:pt x="13463" y="1048"/>
                    <a:pt x="14663" y="248"/>
                    <a:pt x="14513" y="48"/>
                  </a:cubicBezTo>
                  <a:cubicBezTo>
                    <a:pt x="14363" y="-152"/>
                    <a:pt x="12863" y="248"/>
                    <a:pt x="10463" y="1848"/>
                  </a:cubicBezTo>
                  <a:cubicBezTo>
                    <a:pt x="8063" y="3448"/>
                    <a:pt x="4763" y="6248"/>
                    <a:pt x="2663" y="8848"/>
                  </a:cubicBezTo>
                  <a:cubicBezTo>
                    <a:pt x="563" y="11448"/>
                    <a:pt x="-337" y="13848"/>
                    <a:pt x="113" y="15748"/>
                  </a:cubicBezTo>
                  <a:cubicBezTo>
                    <a:pt x="563" y="17648"/>
                    <a:pt x="2363" y="19048"/>
                    <a:pt x="5363" y="19248"/>
                  </a:cubicBezTo>
                  <a:cubicBezTo>
                    <a:pt x="8363" y="19448"/>
                    <a:pt x="12563" y="18448"/>
                    <a:pt x="15263" y="17448"/>
                  </a:cubicBezTo>
                  <a:cubicBezTo>
                    <a:pt x="17963" y="16448"/>
                    <a:pt x="19163" y="15448"/>
                    <a:pt x="19913" y="15448"/>
                  </a:cubicBezTo>
                  <a:cubicBezTo>
                    <a:pt x="20663" y="15448"/>
                    <a:pt x="20963" y="16448"/>
                    <a:pt x="20663" y="17748"/>
                  </a:cubicBezTo>
                  <a:cubicBezTo>
                    <a:pt x="20363" y="19048"/>
                    <a:pt x="19463" y="20648"/>
                    <a:pt x="19463" y="21048"/>
                  </a:cubicBezTo>
                  <a:cubicBezTo>
                    <a:pt x="19463" y="21448"/>
                    <a:pt x="20363" y="20648"/>
                    <a:pt x="21263" y="198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66" name="Line"/>
            <p:cNvSpPr/>
            <p:nvPr/>
          </p:nvSpPr>
          <p:spPr>
            <a:xfrm>
              <a:off x="1516036" y="251122"/>
              <a:ext cx="69757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" y="4667"/>
                    <a:pt x="1440" y="9333"/>
                    <a:pt x="5040" y="12933"/>
                  </a:cubicBezTo>
                  <a:cubicBezTo>
                    <a:pt x="8640" y="16533"/>
                    <a:pt x="15120" y="1906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67" name="Line"/>
            <p:cNvSpPr/>
            <p:nvPr/>
          </p:nvSpPr>
          <p:spPr>
            <a:xfrm>
              <a:off x="1446279" y="460391"/>
              <a:ext cx="195319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086" y="16560"/>
                    <a:pt x="6171" y="11520"/>
                    <a:pt x="9771" y="7920"/>
                  </a:cubicBezTo>
                  <a:cubicBezTo>
                    <a:pt x="13371" y="4320"/>
                    <a:pt x="17486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68" name="Line"/>
            <p:cNvSpPr/>
            <p:nvPr/>
          </p:nvSpPr>
          <p:spPr>
            <a:xfrm>
              <a:off x="0" y="2394383"/>
              <a:ext cx="3654383" cy="4064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585" extrusionOk="0">
                  <a:moveTo>
                    <a:pt x="137" y="213"/>
                  </a:moveTo>
                  <a:cubicBezTo>
                    <a:pt x="69" y="139"/>
                    <a:pt x="0" y="65"/>
                    <a:pt x="0" y="28"/>
                  </a:cubicBezTo>
                  <a:cubicBezTo>
                    <a:pt x="0" y="-9"/>
                    <a:pt x="69" y="-9"/>
                    <a:pt x="289" y="28"/>
                  </a:cubicBezTo>
                  <a:cubicBezTo>
                    <a:pt x="508" y="65"/>
                    <a:pt x="879" y="139"/>
                    <a:pt x="1298" y="201"/>
                  </a:cubicBezTo>
                  <a:cubicBezTo>
                    <a:pt x="1718" y="263"/>
                    <a:pt x="2185" y="312"/>
                    <a:pt x="2679" y="343"/>
                  </a:cubicBezTo>
                  <a:cubicBezTo>
                    <a:pt x="3174" y="374"/>
                    <a:pt x="3696" y="386"/>
                    <a:pt x="4211" y="392"/>
                  </a:cubicBezTo>
                  <a:cubicBezTo>
                    <a:pt x="4727" y="399"/>
                    <a:pt x="5235" y="399"/>
                    <a:pt x="5792" y="405"/>
                  </a:cubicBezTo>
                  <a:cubicBezTo>
                    <a:pt x="6348" y="411"/>
                    <a:pt x="6953" y="423"/>
                    <a:pt x="7544" y="436"/>
                  </a:cubicBezTo>
                  <a:cubicBezTo>
                    <a:pt x="8134" y="448"/>
                    <a:pt x="8711" y="460"/>
                    <a:pt x="9254" y="466"/>
                  </a:cubicBezTo>
                  <a:cubicBezTo>
                    <a:pt x="9797" y="473"/>
                    <a:pt x="10305" y="473"/>
                    <a:pt x="10855" y="479"/>
                  </a:cubicBezTo>
                  <a:cubicBezTo>
                    <a:pt x="11405" y="485"/>
                    <a:pt x="11995" y="497"/>
                    <a:pt x="12573" y="504"/>
                  </a:cubicBezTo>
                  <a:cubicBezTo>
                    <a:pt x="13150" y="510"/>
                    <a:pt x="13713" y="510"/>
                    <a:pt x="14283" y="516"/>
                  </a:cubicBezTo>
                  <a:cubicBezTo>
                    <a:pt x="14853" y="522"/>
                    <a:pt x="15431" y="534"/>
                    <a:pt x="15994" y="553"/>
                  </a:cubicBezTo>
                  <a:cubicBezTo>
                    <a:pt x="16557" y="571"/>
                    <a:pt x="17107" y="596"/>
                    <a:pt x="17636" y="602"/>
                  </a:cubicBezTo>
                  <a:cubicBezTo>
                    <a:pt x="18165" y="608"/>
                    <a:pt x="18673" y="596"/>
                    <a:pt x="19113" y="584"/>
                  </a:cubicBezTo>
                  <a:cubicBezTo>
                    <a:pt x="19553" y="571"/>
                    <a:pt x="19924" y="559"/>
                    <a:pt x="20144" y="559"/>
                  </a:cubicBezTo>
                  <a:cubicBezTo>
                    <a:pt x="20363" y="559"/>
                    <a:pt x="20432" y="571"/>
                    <a:pt x="20473" y="608"/>
                  </a:cubicBezTo>
                  <a:cubicBezTo>
                    <a:pt x="20515" y="646"/>
                    <a:pt x="20528" y="707"/>
                    <a:pt x="20556" y="967"/>
                  </a:cubicBezTo>
                  <a:cubicBezTo>
                    <a:pt x="20583" y="1226"/>
                    <a:pt x="20624" y="1683"/>
                    <a:pt x="20666" y="2140"/>
                  </a:cubicBezTo>
                  <a:cubicBezTo>
                    <a:pt x="20707" y="2597"/>
                    <a:pt x="20748" y="3054"/>
                    <a:pt x="20776" y="3498"/>
                  </a:cubicBezTo>
                  <a:cubicBezTo>
                    <a:pt x="20803" y="3943"/>
                    <a:pt x="20817" y="4375"/>
                    <a:pt x="20824" y="4807"/>
                  </a:cubicBezTo>
                  <a:cubicBezTo>
                    <a:pt x="20831" y="5240"/>
                    <a:pt x="20831" y="5672"/>
                    <a:pt x="20769" y="6129"/>
                  </a:cubicBezTo>
                  <a:cubicBezTo>
                    <a:pt x="20707" y="6586"/>
                    <a:pt x="20583" y="7068"/>
                    <a:pt x="20453" y="7531"/>
                  </a:cubicBezTo>
                  <a:cubicBezTo>
                    <a:pt x="20322" y="7994"/>
                    <a:pt x="20185" y="8438"/>
                    <a:pt x="20130" y="8895"/>
                  </a:cubicBezTo>
                  <a:cubicBezTo>
                    <a:pt x="20075" y="9352"/>
                    <a:pt x="20102" y="9822"/>
                    <a:pt x="20178" y="10278"/>
                  </a:cubicBezTo>
                  <a:cubicBezTo>
                    <a:pt x="20253" y="10735"/>
                    <a:pt x="20377" y="11180"/>
                    <a:pt x="20480" y="11612"/>
                  </a:cubicBezTo>
                  <a:cubicBezTo>
                    <a:pt x="20583" y="12045"/>
                    <a:pt x="20666" y="12464"/>
                    <a:pt x="20734" y="12915"/>
                  </a:cubicBezTo>
                  <a:cubicBezTo>
                    <a:pt x="20803" y="13366"/>
                    <a:pt x="20858" y="13848"/>
                    <a:pt x="20940" y="14329"/>
                  </a:cubicBezTo>
                  <a:cubicBezTo>
                    <a:pt x="21023" y="14811"/>
                    <a:pt x="21133" y="15293"/>
                    <a:pt x="21236" y="15756"/>
                  </a:cubicBezTo>
                  <a:cubicBezTo>
                    <a:pt x="21339" y="16219"/>
                    <a:pt x="21435" y="16663"/>
                    <a:pt x="21497" y="17096"/>
                  </a:cubicBezTo>
                  <a:cubicBezTo>
                    <a:pt x="21559" y="17528"/>
                    <a:pt x="21586" y="17948"/>
                    <a:pt x="21593" y="18405"/>
                  </a:cubicBezTo>
                  <a:cubicBezTo>
                    <a:pt x="21600" y="18862"/>
                    <a:pt x="21586" y="19356"/>
                    <a:pt x="21579" y="19819"/>
                  </a:cubicBezTo>
                  <a:cubicBezTo>
                    <a:pt x="21573" y="20282"/>
                    <a:pt x="21573" y="20714"/>
                    <a:pt x="21552" y="20992"/>
                  </a:cubicBezTo>
                  <a:cubicBezTo>
                    <a:pt x="21531" y="21270"/>
                    <a:pt x="21490" y="21393"/>
                    <a:pt x="21442" y="21474"/>
                  </a:cubicBezTo>
                  <a:cubicBezTo>
                    <a:pt x="21394" y="21554"/>
                    <a:pt x="21339" y="21591"/>
                    <a:pt x="21215" y="21585"/>
                  </a:cubicBezTo>
                  <a:cubicBezTo>
                    <a:pt x="21092" y="21579"/>
                    <a:pt x="20899" y="21529"/>
                    <a:pt x="20521" y="21443"/>
                  </a:cubicBezTo>
                  <a:cubicBezTo>
                    <a:pt x="20144" y="21356"/>
                    <a:pt x="19580" y="21233"/>
                    <a:pt x="19051" y="21128"/>
                  </a:cubicBezTo>
                  <a:cubicBezTo>
                    <a:pt x="18522" y="21023"/>
                    <a:pt x="18027" y="20936"/>
                    <a:pt x="17498" y="20850"/>
                  </a:cubicBezTo>
                  <a:cubicBezTo>
                    <a:pt x="16969" y="20764"/>
                    <a:pt x="16406" y="20677"/>
                    <a:pt x="15863" y="20622"/>
                  </a:cubicBezTo>
                  <a:cubicBezTo>
                    <a:pt x="15321" y="20566"/>
                    <a:pt x="14798" y="20541"/>
                    <a:pt x="14276" y="20560"/>
                  </a:cubicBezTo>
                  <a:cubicBezTo>
                    <a:pt x="13754" y="20578"/>
                    <a:pt x="13232" y="20640"/>
                    <a:pt x="12724" y="20708"/>
                  </a:cubicBezTo>
                  <a:cubicBezTo>
                    <a:pt x="12215" y="20776"/>
                    <a:pt x="11721" y="20850"/>
                    <a:pt x="11198" y="20906"/>
                  </a:cubicBezTo>
                  <a:cubicBezTo>
                    <a:pt x="10676" y="20961"/>
                    <a:pt x="10127" y="20998"/>
                    <a:pt x="9618" y="21029"/>
                  </a:cubicBezTo>
                  <a:cubicBezTo>
                    <a:pt x="9110" y="21060"/>
                    <a:pt x="8643" y="21085"/>
                    <a:pt x="8121" y="21116"/>
                  </a:cubicBezTo>
                  <a:cubicBezTo>
                    <a:pt x="7598" y="21146"/>
                    <a:pt x="7021" y="21183"/>
                    <a:pt x="6485" y="21227"/>
                  </a:cubicBezTo>
                  <a:cubicBezTo>
                    <a:pt x="5950" y="21270"/>
                    <a:pt x="5455" y="21319"/>
                    <a:pt x="4953" y="21356"/>
                  </a:cubicBezTo>
                  <a:cubicBezTo>
                    <a:pt x="4452" y="21393"/>
                    <a:pt x="3944" y="21418"/>
                    <a:pt x="3463" y="21430"/>
                  </a:cubicBezTo>
                  <a:cubicBezTo>
                    <a:pt x="2982" y="21443"/>
                    <a:pt x="2528" y="21443"/>
                    <a:pt x="2144" y="21375"/>
                  </a:cubicBezTo>
                  <a:cubicBezTo>
                    <a:pt x="1759" y="21307"/>
                    <a:pt x="1443" y="21171"/>
                    <a:pt x="1216" y="20955"/>
                  </a:cubicBezTo>
                  <a:cubicBezTo>
                    <a:pt x="989" y="20739"/>
                    <a:pt x="852" y="20442"/>
                    <a:pt x="790" y="20041"/>
                  </a:cubicBezTo>
                  <a:cubicBezTo>
                    <a:pt x="728" y="19640"/>
                    <a:pt x="742" y="19133"/>
                    <a:pt x="749" y="18652"/>
                  </a:cubicBezTo>
                  <a:cubicBezTo>
                    <a:pt x="756" y="18170"/>
                    <a:pt x="756" y="17713"/>
                    <a:pt x="735" y="17256"/>
                  </a:cubicBezTo>
                  <a:cubicBezTo>
                    <a:pt x="715" y="16799"/>
                    <a:pt x="673" y="16342"/>
                    <a:pt x="646" y="15861"/>
                  </a:cubicBezTo>
                  <a:cubicBezTo>
                    <a:pt x="618" y="15379"/>
                    <a:pt x="605" y="14873"/>
                    <a:pt x="605" y="14397"/>
                  </a:cubicBezTo>
                  <a:cubicBezTo>
                    <a:pt x="605" y="13922"/>
                    <a:pt x="618" y="13477"/>
                    <a:pt x="653" y="13039"/>
                  </a:cubicBezTo>
                  <a:cubicBezTo>
                    <a:pt x="687" y="12600"/>
                    <a:pt x="742" y="12168"/>
                    <a:pt x="776" y="11705"/>
                  </a:cubicBezTo>
                  <a:cubicBezTo>
                    <a:pt x="811" y="11242"/>
                    <a:pt x="824" y="10748"/>
                    <a:pt x="776" y="10297"/>
                  </a:cubicBezTo>
                  <a:cubicBezTo>
                    <a:pt x="728" y="9846"/>
                    <a:pt x="618" y="9439"/>
                    <a:pt x="522" y="9050"/>
                  </a:cubicBezTo>
                  <a:cubicBezTo>
                    <a:pt x="426" y="8661"/>
                    <a:pt x="344" y="8290"/>
                    <a:pt x="302" y="7901"/>
                  </a:cubicBezTo>
                  <a:cubicBezTo>
                    <a:pt x="261" y="7512"/>
                    <a:pt x="261" y="7105"/>
                    <a:pt x="282" y="6697"/>
                  </a:cubicBezTo>
                  <a:cubicBezTo>
                    <a:pt x="302" y="6289"/>
                    <a:pt x="344" y="5882"/>
                    <a:pt x="357" y="5468"/>
                  </a:cubicBezTo>
                  <a:cubicBezTo>
                    <a:pt x="371" y="5054"/>
                    <a:pt x="357" y="4635"/>
                    <a:pt x="309" y="4190"/>
                  </a:cubicBezTo>
                  <a:cubicBezTo>
                    <a:pt x="261" y="3745"/>
                    <a:pt x="179" y="3276"/>
                    <a:pt x="165" y="2869"/>
                  </a:cubicBezTo>
                  <a:cubicBezTo>
                    <a:pt x="151" y="2461"/>
                    <a:pt x="206" y="2115"/>
                    <a:pt x="268" y="1874"/>
                  </a:cubicBezTo>
                  <a:cubicBezTo>
                    <a:pt x="330" y="1634"/>
                    <a:pt x="398" y="1498"/>
                    <a:pt x="426" y="1399"/>
                  </a:cubicBezTo>
                  <a:cubicBezTo>
                    <a:pt x="453" y="1300"/>
                    <a:pt x="440" y="1238"/>
                    <a:pt x="385" y="1207"/>
                  </a:cubicBezTo>
                  <a:cubicBezTo>
                    <a:pt x="330" y="1177"/>
                    <a:pt x="234" y="1177"/>
                    <a:pt x="137" y="11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69" name="Line"/>
            <p:cNvSpPr/>
            <p:nvPr/>
          </p:nvSpPr>
          <p:spPr>
            <a:xfrm>
              <a:off x="546424" y="3262268"/>
              <a:ext cx="73085" cy="455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3" h="21600" extrusionOk="0">
                  <a:moveTo>
                    <a:pt x="0" y="1102"/>
                  </a:moveTo>
                  <a:cubicBezTo>
                    <a:pt x="0" y="551"/>
                    <a:pt x="0" y="0"/>
                    <a:pt x="1309" y="0"/>
                  </a:cubicBezTo>
                  <a:cubicBezTo>
                    <a:pt x="2618" y="0"/>
                    <a:pt x="5236" y="551"/>
                    <a:pt x="9164" y="2480"/>
                  </a:cubicBezTo>
                  <a:cubicBezTo>
                    <a:pt x="13091" y="4408"/>
                    <a:pt x="18327" y="7714"/>
                    <a:pt x="19964" y="11131"/>
                  </a:cubicBezTo>
                  <a:cubicBezTo>
                    <a:pt x="21600" y="14547"/>
                    <a:pt x="19636" y="18073"/>
                    <a:pt x="1767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0" name="Line"/>
            <p:cNvSpPr/>
            <p:nvPr/>
          </p:nvSpPr>
          <p:spPr>
            <a:xfrm>
              <a:off x="727790" y="3426750"/>
              <a:ext cx="265075" cy="217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7" extrusionOk="0">
                  <a:moveTo>
                    <a:pt x="0" y="10634"/>
                  </a:moveTo>
                  <a:cubicBezTo>
                    <a:pt x="189" y="13109"/>
                    <a:pt x="379" y="15584"/>
                    <a:pt x="474" y="17497"/>
                  </a:cubicBezTo>
                  <a:cubicBezTo>
                    <a:pt x="568" y="19409"/>
                    <a:pt x="568" y="20759"/>
                    <a:pt x="947" y="20984"/>
                  </a:cubicBezTo>
                  <a:cubicBezTo>
                    <a:pt x="1326" y="21209"/>
                    <a:pt x="2084" y="20309"/>
                    <a:pt x="3505" y="17609"/>
                  </a:cubicBezTo>
                  <a:cubicBezTo>
                    <a:pt x="4926" y="14909"/>
                    <a:pt x="7011" y="10409"/>
                    <a:pt x="8621" y="7259"/>
                  </a:cubicBezTo>
                  <a:cubicBezTo>
                    <a:pt x="10232" y="4109"/>
                    <a:pt x="11368" y="2309"/>
                    <a:pt x="12411" y="1184"/>
                  </a:cubicBezTo>
                  <a:cubicBezTo>
                    <a:pt x="13453" y="59"/>
                    <a:pt x="14400" y="-391"/>
                    <a:pt x="15916" y="397"/>
                  </a:cubicBezTo>
                  <a:cubicBezTo>
                    <a:pt x="17432" y="1184"/>
                    <a:pt x="19516" y="3209"/>
                    <a:pt x="20558" y="6584"/>
                  </a:cubicBezTo>
                  <a:cubicBezTo>
                    <a:pt x="21600" y="9959"/>
                    <a:pt x="21600" y="14684"/>
                    <a:pt x="21600" y="194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1" name="Line"/>
            <p:cNvSpPr/>
            <p:nvPr/>
          </p:nvSpPr>
          <p:spPr>
            <a:xfrm>
              <a:off x="1088352" y="3320415"/>
              <a:ext cx="874125" cy="388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366" extrusionOk="0">
                  <a:moveTo>
                    <a:pt x="2625" y="3450"/>
                  </a:moveTo>
                  <a:cubicBezTo>
                    <a:pt x="2853" y="2811"/>
                    <a:pt x="3082" y="2172"/>
                    <a:pt x="3282" y="1533"/>
                  </a:cubicBezTo>
                  <a:cubicBezTo>
                    <a:pt x="3482" y="893"/>
                    <a:pt x="3653" y="254"/>
                    <a:pt x="3539" y="63"/>
                  </a:cubicBezTo>
                  <a:cubicBezTo>
                    <a:pt x="3425" y="-129"/>
                    <a:pt x="3025" y="127"/>
                    <a:pt x="2425" y="702"/>
                  </a:cubicBezTo>
                  <a:cubicBezTo>
                    <a:pt x="1825" y="1277"/>
                    <a:pt x="1025" y="2172"/>
                    <a:pt x="539" y="2875"/>
                  </a:cubicBezTo>
                  <a:cubicBezTo>
                    <a:pt x="53" y="3577"/>
                    <a:pt x="-118" y="4089"/>
                    <a:pt x="82" y="4792"/>
                  </a:cubicBezTo>
                  <a:cubicBezTo>
                    <a:pt x="282" y="5495"/>
                    <a:pt x="853" y="6389"/>
                    <a:pt x="1739" y="7604"/>
                  </a:cubicBezTo>
                  <a:cubicBezTo>
                    <a:pt x="2625" y="8818"/>
                    <a:pt x="3825" y="10351"/>
                    <a:pt x="4453" y="11438"/>
                  </a:cubicBezTo>
                  <a:cubicBezTo>
                    <a:pt x="5082" y="12524"/>
                    <a:pt x="5139" y="13163"/>
                    <a:pt x="5025" y="13675"/>
                  </a:cubicBezTo>
                  <a:cubicBezTo>
                    <a:pt x="4911" y="14186"/>
                    <a:pt x="4625" y="14569"/>
                    <a:pt x="4339" y="14761"/>
                  </a:cubicBezTo>
                  <a:cubicBezTo>
                    <a:pt x="4053" y="14953"/>
                    <a:pt x="3768" y="14953"/>
                    <a:pt x="3311" y="14953"/>
                  </a:cubicBezTo>
                  <a:cubicBezTo>
                    <a:pt x="2853" y="14953"/>
                    <a:pt x="2225" y="14953"/>
                    <a:pt x="2053" y="14825"/>
                  </a:cubicBezTo>
                  <a:cubicBezTo>
                    <a:pt x="1882" y="14697"/>
                    <a:pt x="2168" y="14441"/>
                    <a:pt x="3368" y="13930"/>
                  </a:cubicBezTo>
                  <a:cubicBezTo>
                    <a:pt x="4568" y="13419"/>
                    <a:pt x="6682" y="12652"/>
                    <a:pt x="8282" y="11566"/>
                  </a:cubicBezTo>
                  <a:cubicBezTo>
                    <a:pt x="9882" y="10479"/>
                    <a:pt x="10968" y="9073"/>
                    <a:pt x="11625" y="7987"/>
                  </a:cubicBezTo>
                  <a:cubicBezTo>
                    <a:pt x="12282" y="6901"/>
                    <a:pt x="12511" y="6134"/>
                    <a:pt x="12625" y="5303"/>
                  </a:cubicBezTo>
                  <a:cubicBezTo>
                    <a:pt x="12739" y="4472"/>
                    <a:pt x="12739" y="3578"/>
                    <a:pt x="12625" y="3450"/>
                  </a:cubicBezTo>
                  <a:cubicBezTo>
                    <a:pt x="12511" y="3322"/>
                    <a:pt x="12282" y="3961"/>
                    <a:pt x="11882" y="5431"/>
                  </a:cubicBezTo>
                  <a:cubicBezTo>
                    <a:pt x="11482" y="6901"/>
                    <a:pt x="10911" y="9201"/>
                    <a:pt x="10625" y="10735"/>
                  </a:cubicBezTo>
                  <a:cubicBezTo>
                    <a:pt x="10339" y="12269"/>
                    <a:pt x="10339" y="13035"/>
                    <a:pt x="10596" y="13547"/>
                  </a:cubicBezTo>
                  <a:cubicBezTo>
                    <a:pt x="10853" y="14058"/>
                    <a:pt x="11368" y="14314"/>
                    <a:pt x="12282" y="14825"/>
                  </a:cubicBezTo>
                  <a:cubicBezTo>
                    <a:pt x="13196" y="15336"/>
                    <a:pt x="14511" y="16103"/>
                    <a:pt x="15453" y="16934"/>
                  </a:cubicBezTo>
                  <a:cubicBezTo>
                    <a:pt x="16396" y="17764"/>
                    <a:pt x="16968" y="18659"/>
                    <a:pt x="17282" y="19426"/>
                  </a:cubicBezTo>
                  <a:cubicBezTo>
                    <a:pt x="17596" y="20193"/>
                    <a:pt x="17653" y="20832"/>
                    <a:pt x="17539" y="21151"/>
                  </a:cubicBezTo>
                  <a:cubicBezTo>
                    <a:pt x="17425" y="21471"/>
                    <a:pt x="17139" y="21471"/>
                    <a:pt x="16796" y="20896"/>
                  </a:cubicBezTo>
                  <a:cubicBezTo>
                    <a:pt x="16453" y="20321"/>
                    <a:pt x="16053" y="19170"/>
                    <a:pt x="16082" y="17892"/>
                  </a:cubicBezTo>
                  <a:cubicBezTo>
                    <a:pt x="16111" y="16614"/>
                    <a:pt x="16568" y="15208"/>
                    <a:pt x="17539" y="13930"/>
                  </a:cubicBezTo>
                  <a:cubicBezTo>
                    <a:pt x="18511" y="12652"/>
                    <a:pt x="19996" y="11502"/>
                    <a:pt x="21482" y="103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2" name="Line"/>
            <p:cNvSpPr/>
            <p:nvPr/>
          </p:nvSpPr>
          <p:spPr>
            <a:xfrm>
              <a:off x="1969451" y="3170160"/>
              <a:ext cx="160324" cy="5478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6" h="21383" extrusionOk="0">
                  <a:moveTo>
                    <a:pt x="8214" y="2324"/>
                  </a:moveTo>
                  <a:cubicBezTo>
                    <a:pt x="8214" y="1598"/>
                    <a:pt x="8214" y="872"/>
                    <a:pt x="9127" y="418"/>
                  </a:cubicBezTo>
                  <a:cubicBezTo>
                    <a:pt x="10039" y="-35"/>
                    <a:pt x="11865" y="-217"/>
                    <a:pt x="14299" y="373"/>
                  </a:cubicBezTo>
                  <a:cubicBezTo>
                    <a:pt x="16732" y="963"/>
                    <a:pt x="19775" y="2324"/>
                    <a:pt x="20687" y="4548"/>
                  </a:cubicBezTo>
                  <a:cubicBezTo>
                    <a:pt x="21600" y="6771"/>
                    <a:pt x="20383" y="9857"/>
                    <a:pt x="16580" y="12807"/>
                  </a:cubicBezTo>
                  <a:cubicBezTo>
                    <a:pt x="12777" y="15756"/>
                    <a:pt x="6389" y="18570"/>
                    <a:pt x="0" y="213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3" name="Line"/>
            <p:cNvSpPr/>
            <p:nvPr/>
          </p:nvSpPr>
          <p:spPr>
            <a:xfrm>
              <a:off x="1871793" y="3504385"/>
              <a:ext cx="599904" cy="102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9" extrusionOk="0">
                  <a:moveTo>
                    <a:pt x="0" y="21059"/>
                  </a:moveTo>
                  <a:cubicBezTo>
                    <a:pt x="2930" y="14819"/>
                    <a:pt x="5860" y="8579"/>
                    <a:pt x="8916" y="4739"/>
                  </a:cubicBezTo>
                  <a:cubicBezTo>
                    <a:pt x="11972" y="899"/>
                    <a:pt x="15153" y="-541"/>
                    <a:pt x="17288" y="179"/>
                  </a:cubicBezTo>
                  <a:cubicBezTo>
                    <a:pt x="19423" y="899"/>
                    <a:pt x="20512" y="3779"/>
                    <a:pt x="21600" y="66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4" name="Line"/>
            <p:cNvSpPr/>
            <p:nvPr/>
          </p:nvSpPr>
          <p:spPr>
            <a:xfrm>
              <a:off x="502150" y="4280355"/>
              <a:ext cx="853447" cy="589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386" extrusionOk="0">
                  <a:moveTo>
                    <a:pt x="6224" y="9969"/>
                  </a:moveTo>
                  <a:cubicBezTo>
                    <a:pt x="5931" y="8534"/>
                    <a:pt x="5637" y="7100"/>
                    <a:pt x="5344" y="6256"/>
                  </a:cubicBezTo>
                  <a:cubicBezTo>
                    <a:pt x="5051" y="5412"/>
                    <a:pt x="4757" y="5159"/>
                    <a:pt x="4376" y="5244"/>
                  </a:cubicBezTo>
                  <a:cubicBezTo>
                    <a:pt x="3994" y="5328"/>
                    <a:pt x="3524" y="5750"/>
                    <a:pt x="2937" y="7226"/>
                  </a:cubicBezTo>
                  <a:cubicBezTo>
                    <a:pt x="2351" y="8703"/>
                    <a:pt x="1646" y="11234"/>
                    <a:pt x="1147" y="13470"/>
                  </a:cubicBezTo>
                  <a:cubicBezTo>
                    <a:pt x="648" y="15706"/>
                    <a:pt x="355" y="17647"/>
                    <a:pt x="179" y="18912"/>
                  </a:cubicBezTo>
                  <a:cubicBezTo>
                    <a:pt x="3" y="20178"/>
                    <a:pt x="-56" y="20769"/>
                    <a:pt x="61" y="21106"/>
                  </a:cubicBezTo>
                  <a:cubicBezTo>
                    <a:pt x="179" y="21444"/>
                    <a:pt x="472" y="21528"/>
                    <a:pt x="1353" y="21064"/>
                  </a:cubicBezTo>
                  <a:cubicBezTo>
                    <a:pt x="2233" y="20600"/>
                    <a:pt x="3701" y="19587"/>
                    <a:pt x="5080" y="18026"/>
                  </a:cubicBezTo>
                  <a:cubicBezTo>
                    <a:pt x="6459" y="16465"/>
                    <a:pt x="7751" y="14356"/>
                    <a:pt x="8690" y="11783"/>
                  </a:cubicBezTo>
                  <a:cubicBezTo>
                    <a:pt x="9629" y="9209"/>
                    <a:pt x="10216" y="6172"/>
                    <a:pt x="10539" y="4231"/>
                  </a:cubicBezTo>
                  <a:cubicBezTo>
                    <a:pt x="10861" y="2291"/>
                    <a:pt x="10920" y="1447"/>
                    <a:pt x="11037" y="856"/>
                  </a:cubicBezTo>
                  <a:cubicBezTo>
                    <a:pt x="11155" y="266"/>
                    <a:pt x="11331" y="-72"/>
                    <a:pt x="11507" y="12"/>
                  </a:cubicBezTo>
                  <a:cubicBezTo>
                    <a:pt x="11683" y="97"/>
                    <a:pt x="11859" y="603"/>
                    <a:pt x="12006" y="1911"/>
                  </a:cubicBezTo>
                  <a:cubicBezTo>
                    <a:pt x="12153" y="3219"/>
                    <a:pt x="12270" y="5328"/>
                    <a:pt x="12094" y="8028"/>
                  </a:cubicBezTo>
                  <a:cubicBezTo>
                    <a:pt x="11918" y="10728"/>
                    <a:pt x="11448" y="14019"/>
                    <a:pt x="11214" y="15875"/>
                  </a:cubicBezTo>
                  <a:cubicBezTo>
                    <a:pt x="10979" y="17731"/>
                    <a:pt x="10979" y="18153"/>
                    <a:pt x="10979" y="18575"/>
                  </a:cubicBezTo>
                  <a:cubicBezTo>
                    <a:pt x="10979" y="18997"/>
                    <a:pt x="10979" y="19419"/>
                    <a:pt x="11155" y="19672"/>
                  </a:cubicBezTo>
                  <a:cubicBezTo>
                    <a:pt x="11331" y="19925"/>
                    <a:pt x="11683" y="20009"/>
                    <a:pt x="12270" y="19334"/>
                  </a:cubicBezTo>
                  <a:cubicBezTo>
                    <a:pt x="12857" y="18659"/>
                    <a:pt x="13679" y="17225"/>
                    <a:pt x="14324" y="15706"/>
                  </a:cubicBezTo>
                  <a:cubicBezTo>
                    <a:pt x="14970" y="14187"/>
                    <a:pt x="15440" y="12584"/>
                    <a:pt x="15851" y="11741"/>
                  </a:cubicBezTo>
                  <a:cubicBezTo>
                    <a:pt x="16261" y="10897"/>
                    <a:pt x="16614" y="10812"/>
                    <a:pt x="17083" y="11319"/>
                  </a:cubicBezTo>
                  <a:cubicBezTo>
                    <a:pt x="17553" y="11825"/>
                    <a:pt x="18140" y="12922"/>
                    <a:pt x="18551" y="14061"/>
                  </a:cubicBezTo>
                  <a:cubicBezTo>
                    <a:pt x="18961" y="15200"/>
                    <a:pt x="19196" y="16381"/>
                    <a:pt x="19666" y="17056"/>
                  </a:cubicBezTo>
                  <a:cubicBezTo>
                    <a:pt x="20135" y="17731"/>
                    <a:pt x="20840" y="17900"/>
                    <a:pt x="21544" y="180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5" name="Line"/>
            <p:cNvSpPr/>
            <p:nvPr/>
          </p:nvSpPr>
          <p:spPr>
            <a:xfrm>
              <a:off x="1290490" y="4544654"/>
              <a:ext cx="235558" cy="289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007" extrusionOk="0">
                  <a:moveTo>
                    <a:pt x="9017" y="15438"/>
                  </a:moveTo>
                  <a:cubicBezTo>
                    <a:pt x="13002" y="11388"/>
                    <a:pt x="16986" y="7338"/>
                    <a:pt x="19083" y="4891"/>
                  </a:cubicBezTo>
                  <a:cubicBezTo>
                    <a:pt x="21180" y="2445"/>
                    <a:pt x="21390" y="1601"/>
                    <a:pt x="21180" y="841"/>
                  </a:cubicBezTo>
                  <a:cubicBezTo>
                    <a:pt x="20971" y="82"/>
                    <a:pt x="20341" y="-593"/>
                    <a:pt x="17510" y="841"/>
                  </a:cubicBezTo>
                  <a:cubicBezTo>
                    <a:pt x="14679" y="2276"/>
                    <a:pt x="9646" y="5819"/>
                    <a:pt x="6396" y="8435"/>
                  </a:cubicBezTo>
                  <a:cubicBezTo>
                    <a:pt x="3145" y="11051"/>
                    <a:pt x="1677" y="12738"/>
                    <a:pt x="839" y="14088"/>
                  </a:cubicBezTo>
                  <a:cubicBezTo>
                    <a:pt x="0" y="15438"/>
                    <a:pt x="-210" y="16451"/>
                    <a:pt x="209" y="16957"/>
                  </a:cubicBezTo>
                  <a:cubicBezTo>
                    <a:pt x="629" y="17463"/>
                    <a:pt x="1677" y="17463"/>
                    <a:pt x="3250" y="17126"/>
                  </a:cubicBezTo>
                  <a:cubicBezTo>
                    <a:pt x="4823" y="16788"/>
                    <a:pt x="6920" y="16113"/>
                    <a:pt x="8912" y="15607"/>
                  </a:cubicBezTo>
                  <a:cubicBezTo>
                    <a:pt x="10905" y="15101"/>
                    <a:pt x="12792" y="14763"/>
                    <a:pt x="14155" y="15438"/>
                  </a:cubicBezTo>
                  <a:cubicBezTo>
                    <a:pt x="15518" y="16113"/>
                    <a:pt x="16357" y="17801"/>
                    <a:pt x="17196" y="18898"/>
                  </a:cubicBezTo>
                  <a:cubicBezTo>
                    <a:pt x="18035" y="19995"/>
                    <a:pt x="18873" y="20501"/>
                    <a:pt x="19712" y="210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6" name="Line"/>
            <p:cNvSpPr/>
            <p:nvPr/>
          </p:nvSpPr>
          <p:spPr>
            <a:xfrm>
              <a:off x="1571841" y="4478352"/>
              <a:ext cx="251123" cy="374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0" y="19200"/>
                  </a:moveTo>
                  <a:cubicBezTo>
                    <a:pt x="2200" y="19067"/>
                    <a:pt x="4400" y="18933"/>
                    <a:pt x="6200" y="18600"/>
                  </a:cubicBezTo>
                  <a:cubicBezTo>
                    <a:pt x="8000" y="18267"/>
                    <a:pt x="9400" y="17733"/>
                    <a:pt x="9800" y="17800"/>
                  </a:cubicBezTo>
                  <a:cubicBezTo>
                    <a:pt x="10200" y="17867"/>
                    <a:pt x="9600" y="18533"/>
                    <a:pt x="8900" y="19133"/>
                  </a:cubicBezTo>
                  <a:cubicBezTo>
                    <a:pt x="8200" y="19733"/>
                    <a:pt x="7400" y="20267"/>
                    <a:pt x="6600" y="20733"/>
                  </a:cubicBezTo>
                  <a:cubicBezTo>
                    <a:pt x="5800" y="21200"/>
                    <a:pt x="5000" y="21600"/>
                    <a:pt x="4600" y="21467"/>
                  </a:cubicBezTo>
                  <a:cubicBezTo>
                    <a:pt x="4200" y="21333"/>
                    <a:pt x="4200" y="20667"/>
                    <a:pt x="4800" y="19333"/>
                  </a:cubicBezTo>
                  <a:cubicBezTo>
                    <a:pt x="5400" y="18000"/>
                    <a:pt x="6600" y="16000"/>
                    <a:pt x="8700" y="13733"/>
                  </a:cubicBezTo>
                  <a:cubicBezTo>
                    <a:pt x="10800" y="11467"/>
                    <a:pt x="13800" y="8933"/>
                    <a:pt x="16100" y="6600"/>
                  </a:cubicBezTo>
                  <a:cubicBezTo>
                    <a:pt x="18400" y="4267"/>
                    <a:pt x="20000" y="213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7" name="Line"/>
            <p:cNvSpPr/>
            <p:nvPr/>
          </p:nvSpPr>
          <p:spPr>
            <a:xfrm>
              <a:off x="1857841" y="4365502"/>
              <a:ext cx="90684" cy="512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8" extrusionOk="0">
                  <a:moveTo>
                    <a:pt x="8308" y="1214"/>
                  </a:moveTo>
                  <a:cubicBezTo>
                    <a:pt x="11077" y="633"/>
                    <a:pt x="13846" y="52"/>
                    <a:pt x="16062" y="3"/>
                  </a:cubicBezTo>
                  <a:cubicBezTo>
                    <a:pt x="18277" y="-45"/>
                    <a:pt x="19938" y="439"/>
                    <a:pt x="20769" y="2231"/>
                  </a:cubicBezTo>
                  <a:cubicBezTo>
                    <a:pt x="21600" y="4023"/>
                    <a:pt x="21600" y="7123"/>
                    <a:pt x="21600" y="10125"/>
                  </a:cubicBezTo>
                  <a:cubicBezTo>
                    <a:pt x="21600" y="13128"/>
                    <a:pt x="21600" y="16034"/>
                    <a:pt x="21323" y="17971"/>
                  </a:cubicBezTo>
                  <a:cubicBezTo>
                    <a:pt x="21046" y="19908"/>
                    <a:pt x="20492" y="20877"/>
                    <a:pt x="16892" y="21216"/>
                  </a:cubicBezTo>
                  <a:cubicBezTo>
                    <a:pt x="13292" y="21555"/>
                    <a:pt x="6646" y="21264"/>
                    <a:pt x="0" y="209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8" name="Line"/>
            <p:cNvSpPr/>
            <p:nvPr/>
          </p:nvSpPr>
          <p:spPr>
            <a:xfrm>
              <a:off x="1815987" y="4663456"/>
              <a:ext cx="453417" cy="156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97" extrusionOk="0">
                  <a:moveTo>
                    <a:pt x="0" y="21097"/>
                  </a:moveTo>
                  <a:cubicBezTo>
                    <a:pt x="111" y="16401"/>
                    <a:pt x="222" y="11706"/>
                    <a:pt x="2049" y="7793"/>
                  </a:cubicBezTo>
                  <a:cubicBezTo>
                    <a:pt x="3877" y="3880"/>
                    <a:pt x="7422" y="749"/>
                    <a:pt x="10966" y="123"/>
                  </a:cubicBezTo>
                  <a:cubicBezTo>
                    <a:pt x="14511" y="-503"/>
                    <a:pt x="18055" y="1375"/>
                    <a:pt x="21600" y="3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9" name="Line"/>
            <p:cNvSpPr/>
            <p:nvPr/>
          </p:nvSpPr>
          <p:spPr>
            <a:xfrm>
              <a:off x="4638591" y="2705303"/>
              <a:ext cx="273538" cy="572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518" extrusionOk="0">
                  <a:moveTo>
                    <a:pt x="4553" y="13426"/>
                  </a:moveTo>
                  <a:cubicBezTo>
                    <a:pt x="4190" y="14913"/>
                    <a:pt x="3827" y="16399"/>
                    <a:pt x="3374" y="17580"/>
                  </a:cubicBezTo>
                  <a:cubicBezTo>
                    <a:pt x="2920" y="18761"/>
                    <a:pt x="2375" y="19635"/>
                    <a:pt x="1740" y="20335"/>
                  </a:cubicBezTo>
                  <a:cubicBezTo>
                    <a:pt x="1105" y="21034"/>
                    <a:pt x="379" y="21559"/>
                    <a:pt x="106" y="21515"/>
                  </a:cubicBezTo>
                  <a:cubicBezTo>
                    <a:pt x="-166" y="21472"/>
                    <a:pt x="16" y="20859"/>
                    <a:pt x="1468" y="19329"/>
                  </a:cubicBezTo>
                  <a:cubicBezTo>
                    <a:pt x="2920" y="17799"/>
                    <a:pt x="5642" y="15350"/>
                    <a:pt x="7730" y="12639"/>
                  </a:cubicBezTo>
                  <a:cubicBezTo>
                    <a:pt x="9817" y="9928"/>
                    <a:pt x="11269" y="6955"/>
                    <a:pt x="12086" y="4987"/>
                  </a:cubicBezTo>
                  <a:cubicBezTo>
                    <a:pt x="12903" y="3020"/>
                    <a:pt x="13084" y="2058"/>
                    <a:pt x="13175" y="1314"/>
                  </a:cubicBezTo>
                  <a:cubicBezTo>
                    <a:pt x="13266" y="571"/>
                    <a:pt x="13266" y="46"/>
                    <a:pt x="13629" y="3"/>
                  </a:cubicBezTo>
                  <a:cubicBezTo>
                    <a:pt x="13992" y="-41"/>
                    <a:pt x="14718" y="396"/>
                    <a:pt x="15898" y="2145"/>
                  </a:cubicBezTo>
                  <a:cubicBezTo>
                    <a:pt x="17078" y="3894"/>
                    <a:pt x="18711" y="6955"/>
                    <a:pt x="19800" y="9797"/>
                  </a:cubicBezTo>
                  <a:cubicBezTo>
                    <a:pt x="20889" y="12639"/>
                    <a:pt x="21434" y="15263"/>
                    <a:pt x="21343" y="17012"/>
                  </a:cubicBezTo>
                  <a:cubicBezTo>
                    <a:pt x="21252" y="18761"/>
                    <a:pt x="20526" y="19635"/>
                    <a:pt x="19800" y="205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0" name="Line"/>
            <p:cNvSpPr/>
            <p:nvPr/>
          </p:nvSpPr>
          <p:spPr>
            <a:xfrm>
              <a:off x="4703897" y="3048348"/>
              <a:ext cx="341807" cy="118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73" y="17788"/>
                    <a:pt x="7347" y="13976"/>
                    <a:pt x="10947" y="10376"/>
                  </a:cubicBezTo>
                  <a:cubicBezTo>
                    <a:pt x="14547" y="6776"/>
                    <a:pt x="18073" y="338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1" name="Line"/>
            <p:cNvSpPr/>
            <p:nvPr/>
          </p:nvSpPr>
          <p:spPr>
            <a:xfrm>
              <a:off x="4996873" y="2978592"/>
              <a:ext cx="213921" cy="228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4" extrusionOk="0">
                  <a:moveTo>
                    <a:pt x="9861" y="0"/>
                  </a:moveTo>
                  <a:cubicBezTo>
                    <a:pt x="8452" y="218"/>
                    <a:pt x="7043" y="436"/>
                    <a:pt x="5635" y="1745"/>
                  </a:cubicBezTo>
                  <a:cubicBezTo>
                    <a:pt x="4226" y="3055"/>
                    <a:pt x="2817" y="5455"/>
                    <a:pt x="2348" y="7855"/>
                  </a:cubicBezTo>
                  <a:cubicBezTo>
                    <a:pt x="1878" y="10255"/>
                    <a:pt x="2348" y="12655"/>
                    <a:pt x="4813" y="13855"/>
                  </a:cubicBezTo>
                  <a:cubicBezTo>
                    <a:pt x="7278" y="15055"/>
                    <a:pt x="11739" y="15055"/>
                    <a:pt x="14557" y="15055"/>
                  </a:cubicBezTo>
                  <a:cubicBezTo>
                    <a:pt x="17374" y="15055"/>
                    <a:pt x="18548" y="15055"/>
                    <a:pt x="19604" y="15491"/>
                  </a:cubicBezTo>
                  <a:cubicBezTo>
                    <a:pt x="20661" y="15927"/>
                    <a:pt x="21600" y="16800"/>
                    <a:pt x="21600" y="17673"/>
                  </a:cubicBezTo>
                  <a:cubicBezTo>
                    <a:pt x="21600" y="18545"/>
                    <a:pt x="20661" y="19418"/>
                    <a:pt x="17961" y="20182"/>
                  </a:cubicBezTo>
                  <a:cubicBezTo>
                    <a:pt x="15261" y="20945"/>
                    <a:pt x="10800" y="21600"/>
                    <a:pt x="7513" y="21382"/>
                  </a:cubicBezTo>
                  <a:cubicBezTo>
                    <a:pt x="4226" y="21164"/>
                    <a:pt x="2113" y="20073"/>
                    <a:pt x="0" y="189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2" name="Line"/>
            <p:cNvSpPr/>
            <p:nvPr/>
          </p:nvSpPr>
          <p:spPr>
            <a:xfrm>
              <a:off x="5229367" y="2970374"/>
              <a:ext cx="167184" cy="21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7" h="21493" extrusionOk="0">
                  <a:moveTo>
                    <a:pt x="5842" y="2880"/>
                  </a:moveTo>
                  <a:cubicBezTo>
                    <a:pt x="7593" y="1502"/>
                    <a:pt x="9344" y="123"/>
                    <a:pt x="9636" y="8"/>
                  </a:cubicBezTo>
                  <a:cubicBezTo>
                    <a:pt x="9928" y="-107"/>
                    <a:pt x="8761" y="1042"/>
                    <a:pt x="6863" y="3110"/>
                  </a:cubicBezTo>
                  <a:cubicBezTo>
                    <a:pt x="4966" y="5178"/>
                    <a:pt x="2339" y="8165"/>
                    <a:pt x="1026" y="10233"/>
                  </a:cubicBezTo>
                  <a:cubicBezTo>
                    <a:pt x="-288" y="12301"/>
                    <a:pt x="-288" y="13450"/>
                    <a:pt x="734" y="14025"/>
                  </a:cubicBezTo>
                  <a:cubicBezTo>
                    <a:pt x="1755" y="14599"/>
                    <a:pt x="3798" y="14599"/>
                    <a:pt x="6425" y="14484"/>
                  </a:cubicBezTo>
                  <a:cubicBezTo>
                    <a:pt x="9053" y="14370"/>
                    <a:pt x="12263" y="14140"/>
                    <a:pt x="14744" y="14025"/>
                  </a:cubicBezTo>
                  <a:cubicBezTo>
                    <a:pt x="17226" y="13910"/>
                    <a:pt x="18977" y="13910"/>
                    <a:pt x="19998" y="14484"/>
                  </a:cubicBezTo>
                  <a:cubicBezTo>
                    <a:pt x="21020" y="15059"/>
                    <a:pt x="21312" y="16208"/>
                    <a:pt x="20582" y="17242"/>
                  </a:cubicBezTo>
                  <a:cubicBezTo>
                    <a:pt x="19853" y="18276"/>
                    <a:pt x="18101" y="19195"/>
                    <a:pt x="14599" y="19884"/>
                  </a:cubicBezTo>
                  <a:cubicBezTo>
                    <a:pt x="11096" y="20574"/>
                    <a:pt x="5842" y="21033"/>
                    <a:pt x="588" y="2149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3" name="Line"/>
            <p:cNvSpPr/>
            <p:nvPr/>
          </p:nvSpPr>
          <p:spPr>
            <a:xfrm>
              <a:off x="5457264" y="2999519"/>
              <a:ext cx="55807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500" y="0"/>
                    <a:pt x="9000" y="0"/>
                    <a:pt x="11700" y="1800"/>
                  </a:cubicBezTo>
                  <a:cubicBezTo>
                    <a:pt x="14400" y="3600"/>
                    <a:pt x="15300" y="7200"/>
                    <a:pt x="14400" y="10125"/>
                  </a:cubicBezTo>
                  <a:cubicBezTo>
                    <a:pt x="13500" y="13050"/>
                    <a:pt x="10800" y="15300"/>
                    <a:pt x="8550" y="17100"/>
                  </a:cubicBezTo>
                  <a:cubicBezTo>
                    <a:pt x="6300" y="18900"/>
                    <a:pt x="4500" y="20250"/>
                    <a:pt x="6750" y="20925"/>
                  </a:cubicBezTo>
                  <a:cubicBezTo>
                    <a:pt x="9000" y="21600"/>
                    <a:pt x="1530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4" name="Line"/>
            <p:cNvSpPr/>
            <p:nvPr/>
          </p:nvSpPr>
          <p:spPr>
            <a:xfrm>
              <a:off x="5485167" y="3006660"/>
              <a:ext cx="288663" cy="4579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483" extrusionOk="0">
                  <a:moveTo>
                    <a:pt x="15034" y="2610"/>
                  </a:moveTo>
                  <a:cubicBezTo>
                    <a:pt x="15552" y="2174"/>
                    <a:pt x="16070" y="1738"/>
                    <a:pt x="16502" y="1247"/>
                  </a:cubicBezTo>
                  <a:cubicBezTo>
                    <a:pt x="16934" y="756"/>
                    <a:pt x="17280" y="210"/>
                    <a:pt x="16934" y="47"/>
                  </a:cubicBezTo>
                  <a:cubicBezTo>
                    <a:pt x="16589" y="-117"/>
                    <a:pt x="15552" y="101"/>
                    <a:pt x="13651" y="1465"/>
                  </a:cubicBezTo>
                  <a:cubicBezTo>
                    <a:pt x="11750" y="2828"/>
                    <a:pt x="8986" y="5338"/>
                    <a:pt x="7517" y="7138"/>
                  </a:cubicBezTo>
                  <a:cubicBezTo>
                    <a:pt x="6048" y="8938"/>
                    <a:pt x="5875" y="10028"/>
                    <a:pt x="6307" y="10465"/>
                  </a:cubicBezTo>
                  <a:cubicBezTo>
                    <a:pt x="6739" y="10901"/>
                    <a:pt x="7776" y="10683"/>
                    <a:pt x="9504" y="9647"/>
                  </a:cubicBezTo>
                  <a:cubicBezTo>
                    <a:pt x="11232" y="8610"/>
                    <a:pt x="13651" y="6756"/>
                    <a:pt x="15206" y="5610"/>
                  </a:cubicBezTo>
                  <a:cubicBezTo>
                    <a:pt x="16762" y="4465"/>
                    <a:pt x="17453" y="4028"/>
                    <a:pt x="17971" y="4138"/>
                  </a:cubicBezTo>
                  <a:cubicBezTo>
                    <a:pt x="18490" y="4247"/>
                    <a:pt x="18835" y="4901"/>
                    <a:pt x="19526" y="6647"/>
                  </a:cubicBezTo>
                  <a:cubicBezTo>
                    <a:pt x="20218" y="8392"/>
                    <a:pt x="21254" y="11228"/>
                    <a:pt x="21427" y="13628"/>
                  </a:cubicBezTo>
                  <a:cubicBezTo>
                    <a:pt x="21600" y="16028"/>
                    <a:pt x="20909" y="17992"/>
                    <a:pt x="18317" y="19356"/>
                  </a:cubicBezTo>
                  <a:cubicBezTo>
                    <a:pt x="15725" y="20719"/>
                    <a:pt x="11232" y="21483"/>
                    <a:pt x="7862" y="21483"/>
                  </a:cubicBezTo>
                  <a:cubicBezTo>
                    <a:pt x="4493" y="21483"/>
                    <a:pt x="2246" y="20719"/>
                    <a:pt x="0" y="199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5" name="Line"/>
            <p:cNvSpPr/>
            <p:nvPr/>
          </p:nvSpPr>
          <p:spPr>
            <a:xfrm>
              <a:off x="5736289" y="3078825"/>
              <a:ext cx="306929" cy="206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4" extrusionOk="0">
                  <a:moveTo>
                    <a:pt x="0" y="454"/>
                  </a:moveTo>
                  <a:cubicBezTo>
                    <a:pt x="1145" y="214"/>
                    <a:pt x="2291" y="-26"/>
                    <a:pt x="2945" y="454"/>
                  </a:cubicBezTo>
                  <a:cubicBezTo>
                    <a:pt x="3600" y="934"/>
                    <a:pt x="3764" y="2134"/>
                    <a:pt x="3845" y="5014"/>
                  </a:cubicBezTo>
                  <a:cubicBezTo>
                    <a:pt x="3927" y="7894"/>
                    <a:pt x="3927" y="12454"/>
                    <a:pt x="3927" y="15334"/>
                  </a:cubicBezTo>
                  <a:cubicBezTo>
                    <a:pt x="3927" y="18214"/>
                    <a:pt x="3927" y="19414"/>
                    <a:pt x="4418" y="19534"/>
                  </a:cubicBezTo>
                  <a:cubicBezTo>
                    <a:pt x="4909" y="19654"/>
                    <a:pt x="5891" y="18694"/>
                    <a:pt x="7364" y="16054"/>
                  </a:cubicBezTo>
                  <a:cubicBezTo>
                    <a:pt x="8836" y="13414"/>
                    <a:pt x="10800" y="9094"/>
                    <a:pt x="11945" y="6334"/>
                  </a:cubicBezTo>
                  <a:cubicBezTo>
                    <a:pt x="13091" y="3574"/>
                    <a:pt x="13418" y="2374"/>
                    <a:pt x="13909" y="1414"/>
                  </a:cubicBezTo>
                  <a:cubicBezTo>
                    <a:pt x="14400" y="454"/>
                    <a:pt x="15055" y="-266"/>
                    <a:pt x="15627" y="94"/>
                  </a:cubicBezTo>
                  <a:cubicBezTo>
                    <a:pt x="16200" y="454"/>
                    <a:pt x="16691" y="1894"/>
                    <a:pt x="17673" y="5614"/>
                  </a:cubicBezTo>
                  <a:cubicBezTo>
                    <a:pt x="18655" y="9334"/>
                    <a:pt x="20127" y="15334"/>
                    <a:pt x="21600" y="2133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6" name="Line"/>
            <p:cNvSpPr/>
            <p:nvPr/>
          </p:nvSpPr>
          <p:spPr>
            <a:xfrm>
              <a:off x="6435742" y="2959737"/>
              <a:ext cx="277652" cy="283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9" h="21271" extrusionOk="0">
                  <a:moveTo>
                    <a:pt x="9340" y="2980"/>
                  </a:moveTo>
                  <a:cubicBezTo>
                    <a:pt x="8989" y="1587"/>
                    <a:pt x="8637" y="193"/>
                    <a:pt x="8198" y="19"/>
                  </a:cubicBezTo>
                  <a:cubicBezTo>
                    <a:pt x="7759" y="-155"/>
                    <a:pt x="7233" y="890"/>
                    <a:pt x="6003" y="2371"/>
                  </a:cubicBezTo>
                  <a:cubicBezTo>
                    <a:pt x="4774" y="3851"/>
                    <a:pt x="2842" y="5768"/>
                    <a:pt x="1613" y="7161"/>
                  </a:cubicBezTo>
                  <a:cubicBezTo>
                    <a:pt x="384" y="8555"/>
                    <a:pt x="-143" y="9426"/>
                    <a:pt x="33" y="9948"/>
                  </a:cubicBezTo>
                  <a:cubicBezTo>
                    <a:pt x="208" y="10471"/>
                    <a:pt x="1086" y="10645"/>
                    <a:pt x="3720" y="10732"/>
                  </a:cubicBezTo>
                  <a:cubicBezTo>
                    <a:pt x="6355" y="10819"/>
                    <a:pt x="10745" y="10819"/>
                    <a:pt x="14081" y="11255"/>
                  </a:cubicBezTo>
                  <a:cubicBezTo>
                    <a:pt x="17418" y="11690"/>
                    <a:pt x="19701" y="12561"/>
                    <a:pt x="20579" y="13955"/>
                  </a:cubicBezTo>
                  <a:cubicBezTo>
                    <a:pt x="21457" y="15348"/>
                    <a:pt x="20930" y="17264"/>
                    <a:pt x="18208" y="18658"/>
                  </a:cubicBezTo>
                  <a:cubicBezTo>
                    <a:pt x="15486" y="20051"/>
                    <a:pt x="10569" y="20922"/>
                    <a:pt x="7672" y="21184"/>
                  </a:cubicBezTo>
                  <a:cubicBezTo>
                    <a:pt x="4774" y="21445"/>
                    <a:pt x="3896" y="21097"/>
                    <a:pt x="3545" y="20487"/>
                  </a:cubicBezTo>
                  <a:cubicBezTo>
                    <a:pt x="3194" y="19877"/>
                    <a:pt x="3369" y="19006"/>
                    <a:pt x="3545" y="1813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7" name="Line"/>
            <p:cNvSpPr/>
            <p:nvPr/>
          </p:nvSpPr>
          <p:spPr>
            <a:xfrm>
              <a:off x="6796585" y="2762348"/>
              <a:ext cx="6975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440" y="1738"/>
                    <a:pt x="17280" y="3476"/>
                    <a:pt x="16560" y="6145"/>
                  </a:cubicBezTo>
                  <a:cubicBezTo>
                    <a:pt x="15840" y="8814"/>
                    <a:pt x="16560" y="12414"/>
                    <a:pt x="14040" y="15145"/>
                  </a:cubicBezTo>
                  <a:cubicBezTo>
                    <a:pt x="11520" y="17876"/>
                    <a:pt x="5760" y="1973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8" name="Line"/>
            <p:cNvSpPr/>
            <p:nvPr/>
          </p:nvSpPr>
          <p:spPr>
            <a:xfrm>
              <a:off x="6691950" y="3034397"/>
              <a:ext cx="292978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5400"/>
                    <a:pt x="9600" y="10800"/>
                    <a:pt x="13200" y="14400"/>
                  </a:cubicBezTo>
                  <a:cubicBezTo>
                    <a:pt x="16800" y="18000"/>
                    <a:pt x="19200" y="19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9" name="Line"/>
            <p:cNvSpPr/>
            <p:nvPr/>
          </p:nvSpPr>
          <p:spPr>
            <a:xfrm>
              <a:off x="6998878" y="3010784"/>
              <a:ext cx="62782" cy="211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2" extrusionOk="0">
                  <a:moveTo>
                    <a:pt x="0" y="4498"/>
                  </a:moveTo>
                  <a:cubicBezTo>
                    <a:pt x="2400" y="3559"/>
                    <a:pt x="4800" y="2619"/>
                    <a:pt x="7600" y="1680"/>
                  </a:cubicBezTo>
                  <a:cubicBezTo>
                    <a:pt x="10400" y="741"/>
                    <a:pt x="13600" y="-198"/>
                    <a:pt x="15600" y="37"/>
                  </a:cubicBezTo>
                  <a:cubicBezTo>
                    <a:pt x="17600" y="272"/>
                    <a:pt x="18400" y="1680"/>
                    <a:pt x="18000" y="4380"/>
                  </a:cubicBezTo>
                  <a:cubicBezTo>
                    <a:pt x="17600" y="7080"/>
                    <a:pt x="16000" y="11072"/>
                    <a:pt x="16400" y="14124"/>
                  </a:cubicBezTo>
                  <a:cubicBezTo>
                    <a:pt x="16800" y="17176"/>
                    <a:pt x="19200" y="19289"/>
                    <a:pt x="21600" y="2140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0" name="Line"/>
            <p:cNvSpPr/>
            <p:nvPr/>
          </p:nvSpPr>
          <p:spPr>
            <a:xfrm>
              <a:off x="7138391" y="2978301"/>
              <a:ext cx="264676" cy="461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347" extrusionOk="0">
                  <a:moveTo>
                    <a:pt x="20849" y="2593"/>
                  </a:moveTo>
                  <a:cubicBezTo>
                    <a:pt x="21224" y="1733"/>
                    <a:pt x="21600" y="874"/>
                    <a:pt x="21224" y="390"/>
                  </a:cubicBezTo>
                  <a:cubicBezTo>
                    <a:pt x="20849" y="-94"/>
                    <a:pt x="19722" y="-201"/>
                    <a:pt x="18031" y="498"/>
                  </a:cubicBezTo>
                  <a:cubicBezTo>
                    <a:pt x="16341" y="1196"/>
                    <a:pt x="14087" y="2700"/>
                    <a:pt x="12021" y="4474"/>
                  </a:cubicBezTo>
                  <a:cubicBezTo>
                    <a:pt x="9955" y="6247"/>
                    <a:pt x="8077" y="8289"/>
                    <a:pt x="7137" y="9632"/>
                  </a:cubicBezTo>
                  <a:cubicBezTo>
                    <a:pt x="6198" y="10975"/>
                    <a:pt x="6198" y="11620"/>
                    <a:pt x="6574" y="11781"/>
                  </a:cubicBezTo>
                  <a:cubicBezTo>
                    <a:pt x="6950" y="11942"/>
                    <a:pt x="7701" y="11620"/>
                    <a:pt x="9016" y="10760"/>
                  </a:cubicBezTo>
                  <a:cubicBezTo>
                    <a:pt x="10330" y="9900"/>
                    <a:pt x="12209" y="8503"/>
                    <a:pt x="13336" y="7536"/>
                  </a:cubicBezTo>
                  <a:cubicBezTo>
                    <a:pt x="14463" y="6569"/>
                    <a:pt x="14838" y="6032"/>
                    <a:pt x="15496" y="5709"/>
                  </a:cubicBezTo>
                  <a:cubicBezTo>
                    <a:pt x="16153" y="5387"/>
                    <a:pt x="17092" y="5280"/>
                    <a:pt x="17844" y="6086"/>
                  </a:cubicBezTo>
                  <a:cubicBezTo>
                    <a:pt x="18595" y="6892"/>
                    <a:pt x="19158" y="8611"/>
                    <a:pt x="19346" y="10921"/>
                  </a:cubicBezTo>
                  <a:cubicBezTo>
                    <a:pt x="19534" y="13232"/>
                    <a:pt x="19346" y="16133"/>
                    <a:pt x="18219" y="18175"/>
                  </a:cubicBezTo>
                  <a:cubicBezTo>
                    <a:pt x="17092" y="20217"/>
                    <a:pt x="15026" y="21399"/>
                    <a:pt x="11833" y="21345"/>
                  </a:cubicBezTo>
                  <a:cubicBezTo>
                    <a:pt x="8640" y="21292"/>
                    <a:pt x="4320" y="20002"/>
                    <a:pt x="0" y="1871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1" name="Line"/>
            <p:cNvSpPr/>
            <p:nvPr/>
          </p:nvSpPr>
          <p:spPr>
            <a:xfrm>
              <a:off x="7509134" y="3062300"/>
              <a:ext cx="389601" cy="188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067" extrusionOk="0">
                  <a:moveTo>
                    <a:pt x="714" y="0"/>
                  </a:moveTo>
                  <a:cubicBezTo>
                    <a:pt x="329" y="1041"/>
                    <a:pt x="-57" y="2082"/>
                    <a:pt x="7" y="4554"/>
                  </a:cubicBezTo>
                  <a:cubicBezTo>
                    <a:pt x="72" y="7027"/>
                    <a:pt x="586" y="10930"/>
                    <a:pt x="1036" y="14183"/>
                  </a:cubicBezTo>
                  <a:cubicBezTo>
                    <a:pt x="1486" y="17436"/>
                    <a:pt x="1872" y="20039"/>
                    <a:pt x="2257" y="20819"/>
                  </a:cubicBezTo>
                  <a:cubicBezTo>
                    <a:pt x="2643" y="21600"/>
                    <a:pt x="3029" y="20559"/>
                    <a:pt x="3864" y="17306"/>
                  </a:cubicBezTo>
                  <a:cubicBezTo>
                    <a:pt x="4700" y="14053"/>
                    <a:pt x="5986" y="8588"/>
                    <a:pt x="6950" y="5335"/>
                  </a:cubicBezTo>
                  <a:cubicBezTo>
                    <a:pt x="7914" y="2082"/>
                    <a:pt x="8557" y="1041"/>
                    <a:pt x="9200" y="1431"/>
                  </a:cubicBezTo>
                  <a:cubicBezTo>
                    <a:pt x="9843" y="1822"/>
                    <a:pt x="10486" y="3643"/>
                    <a:pt x="10743" y="6116"/>
                  </a:cubicBezTo>
                  <a:cubicBezTo>
                    <a:pt x="11000" y="8588"/>
                    <a:pt x="10872" y="11711"/>
                    <a:pt x="10550" y="13793"/>
                  </a:cubicBezTo>
                  <a:cubicBezTo>
                    <a:pt x="10229" y="15875"/>
                    <a:pt x="9714" y="16916"/>
                    <a:pt x="9779" y="17306"/>
                  </a:cubicBezTo>
                  <a:cubicBezTo>
                    <a:pt x="9843" y="17696"/>
                    <a:pt x="10486" y="17436"/>
                    <a:pt x="11772" y="15484"/>
                  </a:cubicBezTo>
                  <a:cubicBezTo>
                    <a:pt x="13057" y="13533"/>
                    <a:pt x="14986" y="9889"/>
                    <a:pt x="16272" y="7677"/>
                  </a:cubicBezTo>
                  <a:cubicBezTo>
                    <a:pt x="17557" y="5465"/>
                    <a:pt x="18200" y="4684"/>
                    <a:pt x="18650" y="4945"/>
                  </a:cubicBezTo>
                  <a:cubicBezTo>
                    <a:pt x="19100" y="5205"/>
                    <a:pt x="19357" y="6506"/>
                    <a:pt x="19807" y="8848"/>
                  </a:cubicBezTo>
                  <a:cubicBezTo>
                    <a:pt x="20257" y="11190"/>
                    <a:pt x="20900" y="14574"/>
                    <a:pt x="21543" y="179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2" name="Line"/>
            <p:cNvSpPr/>
            <p:nvPr/>
          </p:nvSpPr>
          <p:spPr>
            <a:xfrm>
              <a:off x="7950007" y="3001844"/>
              <a:ext cx="234728" cy="256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313" extrusionOk="0">
                  <a:moveTo>
                    <a:pt x="10577" y="2700"/>
                  </a:moveTo>
                  <a:cubicBezTo>
                    <a:pt x="11212" y="1350"/>
                    <a:pt x="11848" y="0"/>
                    <a:pt x="11848" y="0"/>
                  </a:cubicBezTo>
                  <a:cubicBezTo>
                    <a:pt x="11848" y="0"/>
                    <a:pt x="11212" y="1350"/>
                    <a:pt x="9095" y="4532"/>
                  </a:cubicBezTo>
                  <a:cubicBezTo>
                    <a:pt x="6977" y="7714"/>
                    <a:pt x="3377" y="12729"/>
                    <a:pt x="1577" y="16007"/>
                  </a:cubicBezTo>
                  <a:cubicBezTo>
                    <a:pt x="-223" y="19286"/>
                    <a:pt x="-223" y="20829"/>
                    <a:pt x="306" y="21214"/>
                  </a:cubicBezTo>
                  <a:cubicBezTo>
                    <a:pt x="836" y="21600"/>
                    <a:pt x="1895" y="20829"/>
                    <a:pt x="3377" y="19286"/>
                  </a:cubicBezTo>
                  <a:cubicBezTo>
                    <a:pt x="4859" y="17743"/>
                    <a:pt x="6765" y="15429"/>
                    <a:pt x="8671" y="13982"/>
                  </a:cubicBezTo>
                  <a:cubicBezTo>
                    <a:pt x="10577" y="12536"/>
                    <a:pt x="12483" y="11957"/>
                    <a:pt x="14071" y="12536"/>
                  </a:cubicBezTo>
                  <a:cubicBezTo>
                    <a:pt x="15659" y="13114"/>
                    <a:pt x="16930" y="14850"/>
                    <a:pt x="17565" y="16200"/>
                  </a:cubicBezTo>
                  <a:cubicBezTo>
                    <a:pt x="18201" y="17550"/>
                    <a:pt x="18201" y="18514"/>
                    <a:pt x="18201" y="19479"/>
                  </a:cubicBezTo>
                  <a:cubicBezTo>
                    <a:pt x="18201" y="20443"/>
                    <a:pt x="18201" y="21407"/>
                    <a:pt x="18730" y="21118"/>
                  </a:cubicBezTo>
                  <a:cubicBezTo>
                    <a:pt x="19259" y="20829"/>
                    <a:pt x="20318" y="19286"/>
                    <a:pt x="21377" y="177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3" name="Line"/>
            <p:cNvSpPr/>
            <p:nvPr/>
          </p:nvSpPr>
          <p:spPr>
            <a:xfrm>
              <a:off x="8324247" y="2800619"/>
              <a:ext cx="34175" cy="4011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543" extrusionOk="0">
                  <a:moveTo>
                    <a:pt x="0" y="1316"/>
                  </a:moveTo>
                  <a:cubicBezTo>
                    <a:pt x="2880" y="692"/>
                    <a:pt x="5760" y="68"/>
                    <a:pt x="9360" y="5"/>
                  </a:cubicBezTo>
                  <a:cubicBezTo>
                    <a:pt x="12960" y="-57"/>
                    <a:pt x="17280" y="442"/>
                    <a:pt x="19440" y="2190"/>
                  </a:cubicBezTo>
                  <a:cubicBezTo>
                    <a:pt x="21600" y="3938"/>
                    <a:pt x="21600" y="6935"/>
                    <a:pt x="20160" y="10368"/>
                  </a:cubicBezTo>
                  <a:cubicBezTo>
                    <a:pt x="18720" y="13802"/>
                    <a:pt x="15840" y="17672"/>
                    <a:pt x="12960" y="215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4" name="Line"/>
            <p:cNvSpPr/>
            <p:nvPr/>
          </p:nvSpPr>
          <p:spPr>
            <a:xfrm>
              <a:off x="8226588" y="3006494"/>
              <a:ext cx="279026" cy="55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340" y="18000"/>
                    <a:pt x="4680" y="14400"/>
                    <a:pt x="8280" y="10800"/>
                  </a:cubicBezTo>
                  <a:cubicBezTo>
                    <a:pt x="11880" y="7200"/>
                    <a:pt x="1674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5" name="Line"/>
            <p:cNvSpPr/>
            <p:nvPr/>
          </p:nvSpPr>
          <p:spPr>
            <a:xfrm>
              <a:off x="8552364" y="3006494"/>
              <a:ext cx="57885" cy="279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2" h="21600" extrusionOk="0">
                  <a:moveTo>
                    <a:pt x="744" y="0"/>
                  </a:moveTo>
                  <a:cubicBezTo>
                    <a:pt x="-87" y="5580"/>
                    <a:pt x="-918" y="11160"/>
                    <a:pt x="2405" y="14760"/>
                  </a:cubicBezTo>
                  <a:cubicBezTo>
                    <a:pt x="5728" y="18360"/>
                    <a:pt x="13205" y="19980"/>
                    <a:pt x="20682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6" name="Line"/>
            <p:cNvSpPr/>
            <p:nvPr/>
          </p:nvSpPr>
          <p:spPr>
            <a:xfrm>
              <a:off x="8710528" y="3025096"/>
              <a:ext cx="318258" cy="2287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464" extrusionOk="0">
                  <a:moveTo>
                    <a:pt x="4989" y="4145"/>
                  </a:moveTo>
                  <a:cubicBezTo>
                    <a:pt x="4363" y="3055"/>
                    <a:pt x="3737" y="1964"/>
                    <a:pt x="3894" y="1200"/>
                  </a:cubicBezTo>
                  <a:cubicBezTo>
                    <a:pt x="4050" y="436"/>
                    <a:pt x="4989" y="0"/>
                    <a:pt x="6554" y="0"/>
                  </a:cubicBezTo>
                  <a:cubicBezTo>
                    <a:pt x="8120" y="0"/>
                    <a:pt x="10311" y="436"/>
                    <a:pt x="11641" y="1091"/>
                  </a:cubicBezTo>
                  <a:cubicBezTo>
                    <a:pt x="12972" y="1745"/>
                    <a:pt x="13441" y="2618"/>
                    <a:pt x="12502" y="4582"/>
                  </a:cubicBezTo>
                  <a:cubicBezTo>
                    <a:pt x="11563" y="6545"/>
                    <a:pt x="9215" y="9600"/>
                    <a:pt x="7024" y="12000"/>
                  </a:cubicBezTo>
                  <a:cubicBezTo>
                    <a:pt x="4833" y="14400"/>
                    <a:pt x="2798" y="16145"/>
                    <a:pt x="1546" y="17564"/>
                  </a:cubicBezTo>
                  <a:cubicBezTo>
                    <a:pt x="294" y="18982"/>
                    <a:pt x="-176" y="20073"/>
                    <a:pt x="59" y="20727"/>
                  </a:cubicBezTo>
                  <a:cubicBezTo>
                    <a:pt x="294" y="21382"/>
                    <a:pt x="1233" y="21600"/>
                    <a:pt x="4128" y="21382"/>
                  </a:cubicBezTo>
                  <a:cubicBezTo>
                    <a:pt x="7024" y="21164"/>
                    <a:pt x="11876" y="20509"/>
                    <a:pt x="15085" y="19636"/>
                  </a:cubicBezTo>
                  <a:cubicBezTo>
                    <a:pt x="18294" y="18764"/>
                    <a:pt x="19859" y="17673"/>
                    <a:pt x="21424" y="165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7" name="Line"/>
            <p:cNvSpPr/>
            <p:nvPr/>
          </p:nvSpPr>
          <p:spPr>
            <a:xfrm>
              <a:off x="9035760" y="3097178"/>
              <a:ext cx="55806" cy="174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8" name="Line"/>
            <p:cNvSpPr/>
            <p:nvPr/>
          </p:nvSpPr>
          <p:spPr>
            <a:xfrm>
              <a:off x="9021809" y="2874031"/>
              <a:ext cx="104636" cy="90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3" extrusionOk="0">
                  <a:moveTo>
                    <a:pt x="0" y="6463"/>
                  </a:moveTo>
                  <a:cubicBezTo>
                    <a:pt x="1440" y="3763"/>
                    <a:pt x="2880" y="1063"/>
                    <a:pt x="4800" y="253"/>
                  </a:cubicBezTo>
                  <a:cubicBezTo>
                    <a:pt x="6720" y="-557"/>
                    <a:pt x="9120" y="523"/>
                    <a:pt x="12000" y="4303"/>
                  </a:cubicBezTo>
                  <a:cubicBezTo>
                    <a:pt x="14880" y="8083"/>
                    <a:pt x="18240" y="14563"/>
                    <a:pt x="21600" y="210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9" name="Line"/>
            <p:cNvSpPr/>
            <p:nvPr/>
          </p:nvSpPr>
          <p:spPr>
            <a:xfrm>
              <a:off x="9197073" y="3095141"/>
              <a:ext cx="313032" cy="204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0920" extrusionOk="0">
                  <a:moveTo>
                    <a:pt x="900" y="920"/>
                  </a:moveTo>
                  <a:cubicBezTo>
                    <a:pt x="580" y="6142"/>
                    <a:pt x="260" y="11364"/>
                    <a:pt x="100" y="14687"/>
                  </a:cubicBezTo>
                  <a:cubicBezTo>
                    <a:pt x="-60" y="18010"/>
                    <a:pt x="-60" y="19434"/>
                    <a:pt x="340" y="20265"/>
                  </a:cubicBezTo>
                  <a:cubicBezTo>
                    <a:pt x="740" y="21096"/>
                    <a:pt x="1540" y="21333"/>
                    <a:pt x="2420" y="19790"/>
                  </a:cubicBezTo>
                  <a:cubicBezTo>
                    <a:pt x="3300" y="18247"/>
                    <a:pt x="4260" y="14924"/>
                    <a:pt x="5380" y="11364"/>
                  </a:cubicBezTo>
                  <a:cubicBezTo>
                    <a:pt x="6500" y="7803"/>
                    <a:pt x="7780" y="4006"/>
                    <a:pt x="8820" y="1988"/>
                  </a:cubicBezTo>
                  <a:cubicBezTo>
                    <a:pt x="9860" y="-30"/>
                    <a:pt x="10660" y="-267"/>
                    <a:pt x="11300" y="208"/>
                  </a:cubicBezTo>
                  <a:cubicBezTo>
                    <a:pt x="11940" y="682"/>
                    <a:pt x="12420" y="1869"/>
                    <a:pt x="14100" y="4243"/>
                  </a:cubicBezTo>
                  <a:cubicBezTo>
                    <a:pt x="15780" y="6617"/>
                    <a:pt x="18660" y="10177"/>
                    <a:pt x="21540" y="137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0" name="Line"/>
            <p:cNvSpPr/>
            <p:nvPr/>
          </p:nvSpPr>
          <p:spPr>
            <a:xfrm>
              <a:off x="9510104" y="3051313"/>
              <a:ext cx="252745" cy="701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8" h="21509" extrusionOk="0">
                  <a:moveTo>
                    <a:pt x="8602" y="1406"/>
                  </a:moveTo>
                  <a:cubicBezTo>
                    <a:pt x="9558" y="764"/>
                    <a:pt x="10513" y="123"/>
                    <a:pt x="10800" y="16"/>
                  </a:cubicBezTo>
                  <a:cubicBezTo>
                    <a:pt x="11087" y="-91"/>
                    <a:pt x="10704" y="337"/>
                    <a:pt x="9175" y="1299"/>
                  </a:cubicBezTo>
                  <a:cubicBezTo>
                    <a:pt x="7646" y="2261"/>
                    <a:pt x="4970" y="3759"/>
                    <a:pt x="3154" y="4721"/>
                  </a:cubicBezTo>
                  <a:cubicBezTo>
                    <a:pt x="1338" y="5683"/>
                    <a:pt x="382" y="6111"/>
                    <a:pt x="287" y="6182"/>
                  </a:cubicBezTo>
                  <a:cubicBezTo>
                    <a:pt x="191" y="6254"/>
                    <a:pt x="956" y="5968"/>
                    <a:pt x="1720" y="5505"/>
                  </a:cubicBezTo>
                  <a:cubicBezTo>
                    <a:pt x="2485" y="5042"/>
                    <a:pt x="3250" y="4400"/>
                    <a:pt x="3919" y="3937"/>
                  </a:cubicBezTo>
                  <a:cubicBezTo>
                    <a:pt x="4588" y="3473"/>
                    <a:pt x="5161" y="3188"/>
                    <a:pt x="6021" y="3153"/>
                  </a:cubicBezTo>
                  <a:cubicBezTo>
                    <a:pt x="6881" y="3117"/>
                    <a:pt x="8028" y="3331"/>
                    <a:pt x="10418" y="4507"/>
                  </a:cubicBezTo>
                  <a:cubicBezTo>
                    <a:pt x="12807" y="5683"/>
                    <a:pt x="16439" y="7822"/>
                    <a:pt x="18637" y="9960"/>
                  </a:cubicBezTo>
                  <a:cubicBezTo>
                    <a:pt x="20835" y="12099"/>
                    <a:pt x="21600" y="14238"/>
                    <a:pt x="19688" y="16056"/>
                  </a:cubicBezTo>
                  <a:cubicBezTo>
                    <a:pt x="17777" y="17873"/>
                    <a:pt x="13189" y="19370"/>
                    <a:pt x="9462" y="20226"/>
                  </a:cubicBezTo>
                  <a:cubicBezTo>
                    <a:pt x="5734" y="21081"/>
                    <a:pt x="2867" y="21295"/>
                    <a:pt x="0" y="215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1" name="Line"/>
            <p:cNvSpPr/>
            <p:nvPr/>
          </p:nvSpPr>
          <p:spPr>
            <a:xfrm>
              <a:off x="4779988" y="3654364"/>
              <a:ext cx="70398" cy="377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6" h="21256" extrusionOk="0">
                  <a:moveTo>
                    <a:pt x="4236" y="441"/>
                  </a:moveTo>
                  <a:cubicBezTo>
                    <a:pt x="1536" y="49"/>
                    <a:pt x="-1164" y="-344"/>
                    <a:pt x="523" y="507"/>
                  </a:cubicBezTo>
                  <a:cubicBezTo>
                    <a:pt x="2211" y="1358"/>
                    <a:pt x="8286" y="3452"/>
                    <a:pt x="12336" y="6332"/>
                  </a:cubicBezTo>
                  <a:cubicBezTo>
                    <a:pt x="16386" y="9212"/>
                    <a:pt x="18411" y="12878"/>
                    <a:pt x="19423" y="15496"/>
                  </a:cubicBezTo>
                  <a:cubicBezTo>
                    <a:pt x="20436" y="18114"/>
                    <a:pt x="20436" y="19685"/>
                    <a:pt x="20436" y="212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2" name="Line"/>
            <p:cNvSpPr/>
            <p:nvPr/>
          </p:nvSpPr>
          <p:spPr>
            <a:xfrm>
              <a:off x="4945719" y="3818251"/>
              <a:ext cx="274376" cy="280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192" extrusionOk="0">
                  <a:moveTo>
                    <a:pt x="12705" y="10868"/>
                  </a:moveTo>
                  <a:cubicBezTo>
                    <a:pt x="13250" y="8059"/>
                    <a:pt x="13794" y="5249"/>
                    <a:pt x="14067" y="3405"/>
                  </a:cubicBezTo>
                  <a:cubicBezTo>
                    <a:pt x="14339" y="1561"/>
                    <a:pt x="14339" y="683"/>
                    <a:pt x="13885" y="244"/>
                  </a:cubicBezTo>
                  <a:cubicBezTo>
                    <a:pt x="13431" y="-195"/>
                    <a:pt x="12524" y="-195"/>
                    <a:pt x="10799" y="1561"/>
                  </a:cubicBezTo>
                  <a:cubicBezTo>
                    <a:pt x="9075" y="3317"/>
                    <a:pt x="6534" y="6829"/>
                    <a:pt x="4628" y="9727"/>
                  </a:cubicBezTo>
                  <a:cubicBezTo>
                    <a:pt x="2722" y="12625"/>
                    <a:pt x="1452" y="14907"/>
                    <a:pt x="726" y="16751"/>
                  </a:cubicBezTo>
                  <a:cubicBezTo>
                    <a:pt x="0" y="18595"/>
                    <a:pt x="-182" y="20000"/>
                    <a:pt x="181" y="20703"/>
                  </a:cubicBezTo>
                  <a:cubicBezTo>
                    <a:pt x="544" y="21405"/>
                    <a:pt x="1452" y="21405"/>
                    <a:pt x="3358" y="20351"/>
                  </a:cubicBezTo>
                  <a:cubicBezTo>
                    <a:pt x="5263" y="19298"/>
                    <a:pt x="8168" y="17190"/>
                    <a:pt x="9983" y="15785"/>
                  </a:cubicBezTo>
                  <a:cubicBezTo>
                    <a:pt x="11798" y="14381"/>
                    <a:pt x="12524" y="13678"/>
                    <a:pt x="13341" y="13151"/>
                  </a:cubicBezTo>
                  <a:cubicBezTo>
                    <a:pt x="14157" y="12625"/>
                    <a:pt x="15065" y="12273"/>
                    <a:pt x="15973" y="13503"/>
                  </a:cubicBezTo>
                  <a:cubicBezTo>
                    <a:pt x="16880" y="14732"/>
                    <a:pt x="17788" y="17542"/>
                    <a:pt x="18695" y="19034"/>
                  </a:cubicBezTo>
                  <a:cubicBezTo>
                    <a:pt x="19603" y="20527"/>
                    <a:pt x="20510" y="20703"/>
                    <a:pt x="21418" y="2087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3" name="Line"/>
            <p:cNvSpPr/>
            <p:nvPr/>
          </p:nvSpPr>
          <p:spPr>
            <a:xfrm>
              <a:off x="5256134" y="3720979"/>
              <a:ext cx="256646" cy="373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8" h="21430" extrusionOk="0">
                  <a:moveTo>
                    <a:pt x="2198" y="2630"/>
                  </a:moveTo>
                  <a:cubicBezTo>
                    <a:pt x="1433" y="1430"/>
                    <a:pt x="669" y="230"/>
                    <a:pt x="286" y="30"/>
                  </a:cubicBezTo>
                  <a:cubicBezTo>
                    <a:pt x="-96" y="-170"/>
                    <a:pt x="-96" y="630"/>
                    <a:pt x="286" y="2763"/>
                  </a:cubicBezTo>
                  <a:cubicBezTo>
                    <a:pt x="669" y="4897"/>
                    <a:pt x="1433" y="8363"/>
                    <a:pt x="1815" y="10430"/>
                  </a:cubicBezTo>
                  <a:cubicBezTo>
                    <a:pt x="2198" y="12497"/>
                    <a:pt x="2198" y="13163"/>
                    <a:pt x="2771" y="13563"/>
                  </a:cubicBezTo>
                  <a:cubicBezTo>
                    <a:pt x="3345" y="13963"/>
                    <a:pt x="4492" y="14097"/>
                    <a:pt x="6690" y="13963"/>
                  </a:cubicBezTo>
                  <a:cubicBezTo>
                    <a:pt x="8888" y="13830"/>
                    <a:pt x="12138" y="13430"/>
                    <a:pt x="14718" y="13897"/>
                  </a:cubicBezTo>
                  <a:cubicBezTo>
                    <a:pt x="17299" y="14363"/>
                    <a:pt x="19210" y="15697"/>
                    <a:pt x="20262" y="16697"/>
                  </a:cubicBezTo>
                  <a:cubicBezTo>
                    <a:pt x="21313" y="17697"/>
                    <a:pt x="21504" y="18363"/>
                    <a:pt x="20070" y="19097"/>
                  </a:cubicBezTo>
                  <a:cubicBezTo>
                    <a:pt x="18637" y="19830"/>
                    <a:pt x="15578" y="20630"/>
                    <a:pt x="12520" y="2143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4" name="Line"/>
            <p:cNvSpPr/>
            <p:nvPr/>
          </p:nvSpPr>
          <p:spPr>
            <a:xfrm>
              <a:off x="5464240" y="3720974"/>
              <a:ext cx="439466" cy="3903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1" extrusionOk="0">
                  <a:moveTo>
                    <a:pt x="0" y="16991"/>
                  </a:moveTo>
                  <a:cubicBezTo>
                    <a:pt x="2286" y="16864"/>
                    <a:pt x="4571" y="16737"/>
                    <a:pt x="6514" y="15593"/>
                  </a:cubicBezTo>
                  <a:cubicBezTo>
                    <a:pt x="8457" y="14450"/>
                    <a:pt x="10057" y="12290"/>
                    <a:pt x="10914" y="10829"/>
                  </a:cubicBezTo>
                  <a:cubicBezTo>
                    <a:pt x="11771" y="9367"/>
                    <a:pt x="11886" y="8605"/>
                    <a:pt x="11771" y="7970"/>
                  </a:cubicBezTo>
                  <a:cubicBezTo>
                    <a:pt x="11657" y="7334"/>
                    <a:pt x="11314" y="6826"/>
                    <a:pt x="10857" y="6572"/>
                  </a:cubicBezTo>
                  <a:cubicBezTo>
                    <a:pt x="10400" y="6318"/>
                    <a:pt x="9829" y="6318"/>
                    <a:pt x="8800" y="7525"/>
                  </a:cubicBezTo>
                  <a:cubicBezTo>
                    <a:pt x="7771" y="8732"/>
                    <a:pt x="6286" y="11146"/>
                    <a:pt x="5314" y="13306"/>
                  </a:cubicBezTo>
                  <a:cubicBezTo>
                    <a:pt x="4343" y="15466"/>
                    <a:pt x="3886" y="17372"/>
                    <a:pt x="3943" y="18579"/>
                  </a:cubicBezTo>
                  <a:cubicBezTo>
                    <a:pt x="4000" y="19786"/>
                    <a:pt x="4571" y="20294"/>
                    <a:pt x="6057" y="20040"/>
                  </a:cubicBezTo>
                  <a:cubicBezTo>
                    <a:pt x="7543" y="19786"/>
                    <a:pt x="9943" y="18770"/>
                    <a:pt x="11771" y="16927"/>
                  </a:cubicBezTo>
                  <a:cubicBezTo>
                    <a:pt x="13600" y="15085"/>
                    <a:pt x="14857" y="12417"/>
                    <a:pt x="15486" y="9685"/>
                  </a:cubicBezTo>
                  <a:cubicBezTo>
                    <a:pt x="16114" y="6953"/>
                    <a:pt x="16114" y="4158"/>
                    <a:pt x="16171" y="2379"/>
                  </a:cubicBezTo>
                  <a:cubicBezTo>
                    <a:pt x="16229" y="600"/>
                    <a:pt x="16343" y="-162"/>
                    <a:pt x="16629" y="29"/>
                  </a:cubicBezTo>
                  <a:cubicBezTo>
                    <a:pt x="16914" y="219"/>
                    <a:pt x="17371" y="1363"/>
                    <a:pt x="17657" y="4094"/>
                  </a:cubicBezTo>
                  <a:cubicBezTo>
                    <a:pt x="17943" y="6826"/>
                    <a:pt x="18057" y="11146"/>
                    <a:pt x="18229" y="14005"/>
                  </a:cubicBezTo>
                  <a:cubicBezTo>
                    <a:pt x="18400" y="16864"/>
                    <a:pt x="18629" y="18262"/>
                    <a:pt x="18914" y="19278"/>
                  </a:cubicBezTo>
                  <a:cubicBezTo>
                    <a:pt x="19200" y="20294"/>
                    <a:pt x="19543" y="20930"/>
                    <a:pt x="20000" y="21184"/>
                  </a:cubicBezTo>
                  <a:cubicBezTo>
                    <a:pt x="20457" y="21438"/>
                    <a:pt x="21029" y="21311"/>
                    <a:pt x="21600" y="211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5" name="Line"/>
            <p:cNvSpPr/>
            <p:nvPr/>
          </p:nvSpPr>
          <p:spPr>
            <a:xfrm>
              <a:off x="5966485" y="3864497"/>
              <a:ext cx="218100" cy="279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6821" y="0"/>
                  </a:moveTo>
                  <a:cubicBezTo>
                    <a:pt x="5229" y="1800"/>
                    <a:pt x="3638" y="3600"/>
                    <a:pt x="2615" y="5130"/>
                  </a:cubicBezTo>
                  <a:cubicBezTo>
                    <a:pt x="1592" y="6660"/>
                    <a:pt x="1137" y="7920"/>
                    <a:pt x="1478" y="8820"/>
                  </a:cubicBezTo>
                  <a:cubicBezTo>
                    <a:pt x="1819" y="9720"/>
                    <a:pt x="2956" y="10260"/>
                    <a:pt x="5912" y="10710"/>
                  </a:cubicBezTo>
                  <a:cubicBezTo>
                    <a:pt x="8867" y="11160"/>
                    <a:pt x="13642" y="11520"/>
                    <a:pt x="16598" y="12060"/>
                  </a:cubicBezTo>
                  <a:cubicBezTo>
                    <a:pt x="19554" y="12600"/>
                    <a:pt x="20691" y="13320"/>
                    <a:pt x="21145" y="14130"/>
                  </a:cubicBezTo>
                  <a:cubicBezTo>
                    <a:pt x="21600" y="14940"/>
                    <a:pt x="21373" y="15840"/>
                    <a:pt x="18417" y="17100"/>
                  </a:cubicBezTo>
                  <a:cubicBezTo>
                    <a:pt x="15461" y="18360"/>
                    <a:pt x="9777" y="19980"/>
                    <a:pt x="6253" y="20790"/>
                  </a:cubicBezTo>
                  <a:cubicBezTo>
                    <a:pt x="2728" y="21600"/>
                    <a:pt x="1364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6" name="Line"/>
            <p:cNvSpPr/>
            <p:nvPr/>
          </p:nvSpPr>
          <p:spPr>
            <a:xfrm>
              <a:off x="6691950" y="3697081"/>
              <a:ext cx="90685" cy="4306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7" extrusionOk="0">
                  <a:moveTo>
                    <a:pt x="21600" y="0"/>
                  </a:moveTo>
                  <a:cubicBezTo>
                    <a:pt x="17169" y="0"/>
                    <a:pt x="12738" y="0"/>
                    <a:pt x="10246" y="290"/>
                  </a:cubicBezTo>
                  <a:cubicBezTo>
                    <a:pt x="7754" y="581"/>
                    <a:pt x="7200" y="1161"/>
                    <a:pt x="8585" y="3368"/>
                  </a:cubicBezTo>
                  <a:cubicBezTo>
                    <a:pt x="9969" y="5574"/>
                    <a:pt x="13292" y="9406"/>
                    <a:pt x="14954" y="12484"/>
                  </a:cubicBezTo>
                  <a:cubicBezTo>
                    <a:pt x="16615" y="15561"/>
                    <a:pt x="16615" y="17884"/>
                    <a:pt x="15785" y="19335"/>
                  </a:cubicBezTo>
                  <a:cubicBezTo>
                    <a:pt x="14954" y="20787"/>
                    <a:pt x="13292" y="21368"/>
                    <a:pt x="10523" y="21484"/>
                  </a:cubicBezTo>
                  <a:cubicBezTo>
                    <a:pt x="7754" y="21600"/>
                    <a:pt x="3877" y="21252"/>
                    <a:pt x="0" y="2090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7" name="Line"/>
            <p:cNvSpPr/>
            <p:nvPr/>
          </p:nvSpPr>
          <p:spPr>
            <a:xfrm>
              <a:off x="6594292" y="3906351"/>
              <a:ext cx="549718" cy="190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331" extrusionOk="0">
                  <a:moveTo>
                    <a:pt x="0" y="10930"/>
                  </a:moveTo>
                  <a:cubicBezTo>
                    <a:pt x="908" y="9889"/>
                    <a:pt x="1815" y="8848"/>
                    <a:pt x="4039" y="8067"/>
                  </a:cubicBezTo>
                  <a:cubicBezTo>
                    <a:pt x="6262" y="7287"/>
                    <a:pt x="9802" y="6766"/>
                    <a:pt x="11934" y="6116"/>
                  </a:cubicBezTo>
                  <a:cubicBezTo>
                    <a:pt x="14067" y="5465"/>
                    <a:pt x="14793" y="4684"/>
                    <a:pt x="14975" y="4684"/>
                  </a:cubicBezTo>
                  <a:cubicBezTo>
                    <a:pt x="15156" y="4684"/>
                    <a:pt x="14793" y="5465"/>
                    <a:pt x="14249" y="7027"/>
                  </a:cubicBezTo>
                  <a:cubicBezTo>
                    <a:pt x="13704" y="8588"/>
                    <a:pt x="12978" y="10930"/>
                    <a:pt x="12524" y="12882"/>
                  </a:cubicBezTo>
                  <a:cubicBezTo>
                    <a:pt x="12071" y="14834"/>
                    <a:pt x="11889" y="16395"/>
                    <a:pt x="11980" y="17827"/>
                  </a:cubicBezTo>
                  <a:cubicBezTo>
                    <a:pt x="12071" y="19258"/>
                    <a:pt x="12434" y="20559"/>
                    <a:pt x="13750" y="21080"/>
                  </a:cubicBezTo>
                  <a:cubicBezTo>
                    <a:pt x="15066" y="21600"/>
                    <a:pt x="17334" y="21340"/>
                    <a:pt x="18877" y="20039"/>
                  </a:cubicBezTo>
                  <a:cubicBezTo>
                    <a:pt x="20420" y="18737"/>
                    <a:pt x="21237" y="16395"/>
                    <a:pt x="21418" y="13793"/>
                  </a:cubicBezTo>
                  <a:cubicBezTo>
                    <a:pt x="21600" y="11190"/>
                    <a:pt x="21146" y="8328"/>
                    <a:pt x="19649" y="5986"/>
                  </a:cubicBezTo>
                  <a:cubicBezTo>
                    <a:pt x="18151" y="3643"/>
                    <a:pt x="15610" y="1822"/>
                    <a:pt x="13069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8" name="Line"/>
            <p:cNvSpPr/>
            <p:nvPr/>
          </p:nvSpPr>
          <p:spPr>
            <a:xfrm>
              <a:off x="7529026" y="3804041"/>
              <a:ext cx="271008" cy="296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506" extrusionOk="0">
                  <a:moveTo>
                    <a:pt x="13292" y="1350"/>
                  </a:moveTo>
                  <a:cubicBezTo>
                    <a:pt x="14954" y="675"/>
                    <a:pt x="16615" y="0"/>
                    <a:pt x="16615" y="0"/>
                  </a:cubicBezTo>
                  <a:cubicBezTo>
                    <a:pt x="16615" y="0"/>
                    <a:pt x="14954" y="675"/>
                    <a:pt x="12092" y="2278"/>
                  </a:cubicBezTo>
                  <a:cubicBezTo>
                    <a:pt x="9231" y="3881"/>
                    <a:pt x="5169" y="6412"/>
                    <a:pt x="2862" y="8184"/>
                  </a:cubicBezTo>
                  <a:cubicBezTo>
                    <a:pt x="554" y="9956"/>
                    <a:pt x="0" y="10969"/>
                    <a:pt x="0" y="11813"/>
                  </a:cubicBezTo>
                  <a:cubicBezTo>
                    <a:pt x="0" y="12656"/>
                    <a:pt x="554" y="13331"/>
                    <a:pt x="2862" y="14006"/>
                  </a:cubicBezTo>
                  <a:cubicBezTo>
                    <a:pt x="5169" y="14681"/>
                    <a:pt x="9231" y="15356"/>
                    <a:pt x="12369" y="15947"/>
                  </a:cubicBezTo>
                  <a:cubicBezTo>
                    <a:pt x="15508" y="16537"/>
                    <a:pt x="17723" y="17044"/>
                    <a:pt x="19200" y="17634"/>
                  </a:cubicBezTo>
                  <a:cubicBezTo>
                    <a:pt x="20677" y="18225"/>
                    <a:pt x="21415" y="18900"/>
                    <a:pt x="21508" y="19575"/>
                  </a:cubicBezTo>
                  <a:cubicBezTo>
                    <a:pt x="21600" y="20250"/>
                    <a:pt x="21046" y="20925"/>
                    <a:pt x="18831" y="21263"/>
                  </a:cubicBezTo>
                  <a:cubicBezTo>
                    <a:pt x="16615" y="21600"/>
                    <a:pt x="12738" y="21600"/>
                    <a:pt x="9877" y="21178"/>
                  </a:cubicBezTo>
                  <a:cubicBezTo>
                    <a:pt x="7015" y="20756"/>
                    <a:pt x="5169" y="19913"/>
                    <a:pt x="4338" y="18816"/>
                  </a:cubicBezTo>
                  <a:cubicBezTo>
                    <a:pt x="3508" y="17719"/>
                    <a:pt x="3692" y="16369"/>
                    <a:pt x="3877" y="150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9" name="Line"/>
            <p:cNvSpPr/>
            <p:nvPr/>
          </p:nvSpPr>
          <p:spPr>
            <a:xfrm>
              <a:off x="7840253" y="3679132"/>
              <a:ext cx="490971" cy="432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373" extrusionOk="0">
                  <a:moveTo>
                    <a:pt x="6231" y="9504"/>
                  </a:moveTo>
                  <a:cubicBezTo>
                    <a:pt x="4601" y="10768"/>
                    <a:pt x="2971" y="12032"/>
                    <a:pt x="1850" y="13640"/>
                  </a:cubicBezTo>
                  <a:cubicBezTo>
                    <a:pt x="729" y="15249"/>
                    <a:pt x="118" y="17202"/>
                    <a:pt x="16" y="18466"/>
                  </a:cubicBezTo>
                  <a:cubicBezTo>
                    <a:pt x="-86" y="19730"/>
                    <a:pt x="322" y="20304"/>
                    <a:pt x="1137" y="20476"/>
                  </a:cubicBezTo>
                  <a:cubicBezTo>
                    <a:pt x="1952" y="20649"/>
                    <a:pt x="3174" y="20419"/>
                    <a:pt x="4703" y="18983"/>
                  </a:cubicBezTo>
                  <a:cubicBezTo>
                    <a:pt x="6231" y="17547"/>
                    <a:pt x="8065" y="14904"/>
                    <a:pt x="9084" y="11744"/>
                  </a:cubicBezTo>
                  <a:cubicBezTo>
                    <a:pt x="10103" y="8585"/>
                    <a:pt x="10306" y="4908"/>
                    <a:pt x="10408" y="2725"/>
                  </a:cubicBezTo>
                  <a:cubicBezTo>
                    <a:pt x="10510" y="542"/>
                    <a:pt x="10510" y="-147"/>
                    <a:pt x="10459" y="25"/>
                  </a:cubicBezTo>
                  <a:cubicBezTo>
                    <a:pt x="10408" y="198"/>
                    <a:pt x="10306" y="1232"/>
                    <a:pt x="10103" y="3357"/>
                  </a:cubicBezTo>
                  <a:cubicBezTo>
                    <a:pt x="9899" y="5483"/>
                    <a:pt x="9593" y="8700"/>
                    <a:pt x="9491" y="11457"/>
                  </a:cubicBezTo>
                  <a:cubicBezTo>
                    <a:pt x="9389" y="14215"/>
                    <a:pt x="9491" y="16513"/>
                    <a:pt x="9593" y="17949"/>
                  </a:cubicBezTo>
                  <a:cubicBezTo>
                    <a:pt x="9695" y="19385"/>
                    <a:pt x="9797" y="19959"/>
                    <a:pt x="10052" y="20419"/>
                  </a:cubicBezTo>
                  <a:cubicBezTo>
                    <a:pt x="10306" y="20879"/>
                    <a:pt x="10714" y="21223"/>
                    <a:pt x="11172" y="21338"/>
                  </a:cubicBezTo>
                  <a:cubicBezTo>
                    <a:pt x="11631" y="21453"/>
                    <a:pt x="12140" y="21338"/>
                    <a:pt x="13057" y="20132"/>
                  </a:cubicBezTo>
                  <a:cubicBezTo>
                    <a:pt x="13974" y="18925"/>
                    <a:pt x="15299" y="16627"/>
                    <a:pt x="16063" y="15191"/>
                  </a:cubicBezTo>
                  <a:cubicBezTo>
                    <a:pt x="16827" y="13755"/>
                    <a:pt x="17031" y="13181"/>
                    <a:pt x="17286" y="12664"/>
                  </a:cubicBezTo>
                  <a:cubicBezTo>
                    <a:pt x="17540" y="12147"/>
                    <a:pt x="17846" y="11687"/>
                    <a:pt x="18254" y="11572"/>
                  </a:cubicBezTo>
                  <a:cubicBezTo>
                    <a:pt x="18661" y="11457"/>
                    <a:pt x="19171" y="11687"/>
                    <a:pt x="19578" y="12779"/>
                  </a:cubicBezTo>
                  <a:cubicBezTo>
                    <a:pt x="19986" y="13870"/>
                    <a:pt x="20291" y="15823"/>
                    <a:pt x="20597" y="17087"/>
                  </a:cubicBezTo>
                  <a:cubicBezTo>
                    <a:pt x="20903" y="18351"/>
                    <a:pt x="21208" y="18925"/>
                    <a:pt x="21514" y="195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0" name="Line"/>
            <p:cNvSpPr/>
            <p:nvPr/>
          </p:nvSpPr>
          <p:spPr>
            <a:xfrm>
              <a:off x="8400979" y="3892399"/>
              <a:ext cx="518237" cy="219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96" extrusionOk="0">
                  <a:moveTo>
                    <a:pt x="0" y="3411"/>
                  </a:moveTo>
                  <a:cubicBezTo>
                    <a:pt x="478" y="3183"/>
                    <a:pt x="956" y="2956"/>
                    <a:pt x="1625" y="3411"/>
                  </a:cubicBezTo>
                  <a:cubicBezTo>
                    <a:pt x="2294" y="3865"/>
                    <a:pt x="3154" y="5002"/>
                    <a:pt x="3632" y="7731"/>
                  </a:cubicBezTo>
                  <a:cubicBezTo>
                    <a:pt x="4110" y="10459"/>
                    <a:pt x="4205" y="14779"/>
                    <a:pt x="4444" y="17507"/>
                  </a:cubicBezTo>
                  <a:cubicBezTo>
                    <a:pt x="4683" y="20236"/>
                    <a:pt x="5065" y="21373"/>
                    <a:pt x="5735" y="21486"/>
                  </a:cubicBezTo>
                  <a:cubicBezTo>
                    <a:pt x="6404" y="21600"/>
                    <a:pt x="7359" y="20691"/>
                    <a:pt x="7885" y="18417"/>
                  </a:cubicBezTo>
                  <a:cubicBezTo>
                    <a:pt x="8411" y="16143"/>
                    <a:pt x="8506" y="12505"/>
                    <a:pt x="7789" y="10004"/>
                  </a:cubicBezTo>
                  <a:cubicBezTo>
                    <a:pt x="7073" y="7503"/>
                    <a:pt x="5543" y="6139"/>
                    <a:pt x="4492" y="5343"/>
                  </a:cubicBezTo>
                  <a:cubicBezTo>
                    <a:pt x="3441" y="4547"/>
                    <a:pt x="2867" y="4320"/>
                    <a:pt x="2294" y="4434"/>
                  </a:cubicBezTo>
                  <a:cubicBezTo>
                    <a:pt x="1720" y="4547"/>
                    <a:pt x="1147" y="5002"/>
                    <a:pt x="1195" y="5229"/>
                  </a:cubicBezTo>
                  <a:cubicBezTo>
                    <a:pt x="1242" y="5457"/>
                    <a:pt x="1911" y="5457"/>
                    <a:pt x="3250" y="5116"/>
                  </a:cubicBezTo>
                  <a:cubicBezTo>
                    <a:pt x="4588" y="4775"/>
                    <a:pt x="6595" y="4093"/>
                    <a:pt x="7885" y="3524"/>
                  </a:cubicBezTo>
                  <a:cubicBezTo>
                    <a:pt x="9175" y="2956"/>
                    <a:pt x="9749" y="2501"/>
                    <a:pt x="10322" y="2274"/>
                  </a:cubicBezTo>
                  <a:cubicBezTo>
                    <a:pt x="10896" y="2046"/>
                    <a:pt x="11469" y="2046"/>
                    <a:pt x="11756" y="2615"/>
                  </a:cubicBezTo>
                  <a:cubicBezTo>
                    <a:pt x="12042" y="3183"/>
                    <a:pt x="12042" y="4320"/>
                    <a:pt x="11756" y="5912"/>
                  </a:cubicBezTo>
                  <a:cubicBezTo>
                    <a:pt x="11469" y="7503"/>
                    <a:pt x="10896" y="9549"/>
                    <a:pt x="10561" y="11255"/>
                  </a:cubicBezTo>
                  <a:cubicBezTo>
                    <a:pt x="10227" y="12960"/>
                    <a:pt x="10131" y="14324"/>
                    <a:pt x="10227" y="15461"/>
                  </a:cubicBezTo>
                  <a:cubicBezTo>
                    <a:pt x="10322" y="16598"/>
                    <a:pt x="10609" y="17507"/>
                    <a:pt x="11756" y="18303"/>
                  </a:cubicBezTo>
                  <a:cubicBezTo>
                    <a:pt x="12903" y="19099"/>
                    <a:pt x="14910" y="19781"/>
                    <a:pt x="16630" y="19213"/>
                  </a:cubicBezTo>
                  <a:cubicBezTo>
                    <a:pt x="18350" y="18644"/>
                    <a:pt x="19784" y="16825"/>
                    <a:pt x="20596" y="14893"/>
                  </a:cubicBezTo>
                  <a:cubicBezTo>
                    <a:pt x="21409" y="12960"/>
                    <a:pt x="21600" y="10914"/>
                    <a:pt x="20740" y="8981"/>
                  </a:cubicBezTo>
                  <a:cubicBezTo>
                    <a:pt x="19880" y="7048"/>
                    <a:pt x="17968" y="5229"/>
                    <a:pt x="16487" y="3752"/>
                  </a:cubicBezTo>
                  <a:cubicBezTo>
                    <a:pt x="15005" y="2274"/>
                    <a:pt x="13954" y="1137"/>
                    <a:pt x="12903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1" name="Line"/>
            <p:cNvSpPr/>
            <p:nvPr/>
          </p:nvSpPr>
          <p:spPr>
            <a:xfrm>
              <a:off x="8966005" y="3718407"/>
              <a:ext cx="104636" cy="390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0" extrusionOk="0">
                  <a:moveTo>
                    <a:pt x="0" y="361"/>
                  </a:moveTo>
                  <a:cubicBezTo>
                    <a:pt x="3840" y="106"/>
                    <a:pt x="7680" y="-150"/>
                    <a:pt x="9840" y="106"/>
                  </a:cubicBezTo>
                  <a:cubicBezTo>
                    <a:pt x="12000" y="361"/>
                    <a:pt x="12480" y="1128"/>
                    <a:pt x="11760" y="3620"/>
                  </a:cubicBezTo>
                  <a:cubicBezTo>
                    <a:pt x="11040" y="6113"/>
                    <a:pt x="9120" y="10330"/>
                    <a:pt x="8640" y="13270"/>
                  </a:cubicBezTo>
                  <a:cubicBezTo>
                    <a:pt x="8160" y="16210"/>
                    <a:pt x="9120" y="17871"/>
                    <a:pt x="11520" y="19022"/>
                  </a:cubicBezTo>
                  <a:cubicBezTo>
                    <a:pt x="13920" y="20172"/>
                    <a:pt x="17760" y="20811"/>
                    <a:pt x="21600" y="214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2" name="Line"/>
            <p:cNvSpPr/>
            <p:nvPr/>
          </p:nvSpPr>
          <p:spPr>
            <a:xfrm>
              <a:off x="9161322" y="3882738"/>
              <a:ext cx="242489" cy="302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2" h="21461" extrusionOk="0">
                  <a:moveTo>
                    <a:pt x="9084" y="191"/>
                  </a:moveTo>
                  <a:cubicBezTo>
                    <a:pt x="10093" y="26"/>
                    <a:pt x="11103" y="-139"/>
                    <a:pt x="11305" y="191"/>
                  </a:cubicBezTo>
                  <a:cubicBezTo>
                    <a:pt x="11507" y="521"/>
                    <a:pt x="10901" y="1345"/>
                    <a:pt x="10194" y="2005"/>
                  </a:cubicBezTo>
                  <a:cubicBezTo>
                    <a:pt x="9488" y="2664"/>
                    <a:pt x="8680" y="3159"/>
                    <a:pt x="7368" y="3983"/>
                  </a:cubicBezTo>
                  <a:cubicBezTo>
                    <a:pt x="6056" y="4808"/>
                    <a:pt x="4239" y="5962"/>
                    <a:pt x="4138" y="6704"/>
                  </a:cubicBezTo>
                  <a:cubicBezTo>
                    <a:pt x="4037" y="7446"/>
                    <a:pt x="5652" y="7776"/>
                    <a:pt x="8579" y="8682"/>
                  </a:cubicBezTo>
                  <a:cubicBezTo>
                    <a:pt x="11507" y="9589"/>
                    <a:pt x="15746" y="11073"/>
                    <a:pt x="18269" y="12227"/>
                  </a:cubicBezTo>
                  <a:cubicBezTo>
                    <a:pt x="20793" y="13382"/>
                    <a:pt x="21600" y="14206"/>
                    <a:pt x="20692" y="15525"/>
                  </a:cubicBezTo>
                  <a:cubicBezTo>
                    <a:pt x="19783" y="16844"/>
                    <a:pt x="17159" y="18658"/>
                    <a:pt x="13424" y="19730"/>
                  </a:cubicBezTo>
                  <a:cubicBezTo>
                    <a:pt x="9690" y="20801"/>
                    <a:pt x="4845" y="21131"/>
                    <a:pt x="0" y="2146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3" name="Line"/>
            <p:cNvSpPr/>
            <p:nvPr/>
          </p:nvSpPr>
          <p:spPr>
            <a:xfrm>
              <a:off x="4794580" y="4502673"/>
              <a:ext cx="45092" cy="401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4" h="21543" extrusionOk="0">
                  <a:moveTo>
                    <a:pt x="12960" y="4688"/>
                  </a:moveTo>
                  <a:cubicBezTo>
                    <a:pt x="16200" y="3564"/>
                    <a:pt x="19440" y="2440"/>
                    <a:pt x="20520" y="1566"/>
                  </a:cubicBezTo>
                  <a:cubicBezTo>
                    <a:pt x="21600" y="692"/>
                    <a:pt x="20520" y="68"/>
                    <a:pt x="18360" y="5"/>
                  </a:cubicBezTo>
                  <a:cubicBezTo>
                    <a:pt x="16200" y="-57"/>
                    <a:pt x="12960" y="442"/>
                    <a:pt x="11880" y="2627"/>
                  </a:cubicBezTo>
                  <a:cubicBezTo>
                    <a:pt x="10800" y="4812"/>
                    <a:pt x="11880" y="8683"/>
                    <a:pt x="10260" y="12116"/>
                  </a:cubicBezTo>
                  <a:cubicBezTo>
                    <a:pt x="8640" y="15550"/>
                    <a:pt x="4320" y="18546"/>
                    <a:pt x="0" y="215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4" name="Line"/>
            <p:cNvSpPr/>
            <p:nvPr/>
          </p:nvSpPr>
          <p:spPr>
            <a:xfrm>
              <a:off x="4752726" y="4468957"/>
              <a:ext cx="816150" cy="460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0" extrusionOk="0">
                  <a:moveTo>
                    <a:pt x="0" y="14044"/>
                  </a:moveTo>
                  <a:cubicBezTo>
                    <a:pt x="185" y="14584"/>
                    <a:pt x="369" y="15124"/>
                    <a:pt x="615" y="15448"/>
                  </a:cubicBezTo>
                  <a:cubicBezTo>
                    <a:pt x="862" y="15772"/>
                    <a:pt x="1169" y="15880"/>
                    <a:pt x="1938" y="15556"/>
                  </a:cubicBezTo>
                  <a:cubicBezTo>
                    <a:pt x="2708" y="15232"/>
                    <a:pt x="3938" y="14476"/>
                    <a:pt x="4954" y="13072"/>
                  </a:cubicBezTo>
                  <a:cubicBezTo>
                    <a:pt x="5969" y="11668"/>
                    <a:pt x="6769" y="9616"/>
                    <a:pt x="7077" y="7618"/>
                  </a:cubicBezTo>
                  <a:cubicBezTo>
                    <a:pt x="7385" y="5620"/>
                    <a:pt x="7200" y="3676"/>
                    <a:pt x="6985" y="2434"/>
                  </a:cubicBezTo>
                  <a:cubicBezTo>
                    <a:pt x="6769" y="1192"/>
                    <a:pt x="6523" y="652"/>
                    <a:pt x="6246" y="328"/>
                  </a:cubicBezTo>
                  <a:cubicBezTo>
                    <a:pt x="5969" y="4"/>
                    <a:pt x="5662" y="-104"/>
                    <a:pt x="5415" y="112"/>
                  </a:cubicBezTo>
                  <a:cubicBezTo>
                    <a:pt x="5169" y="328"/>
                    <a:pt x="4985" y="868"/>
                    <a:pt x="4862" y="2434"/>
                  </a:cubicBezTo>
                  <a:cubicBezTo>
                    <a:pt x="4738" y="4000"/>
                    <a:pt x="4677" y="6592"/>
                    <a:pt x="4677" y="9454"/>
                  </a:cubicBezTo>
                  <a:cubicBezTo>
                    <a:pt x="4677" y="12316"/>
                    <a:pt x="4738" y="15448"/>
                    <a:pt x="5231" y="17446"/>
                  </a:cubicBezTo>
                  <a:cubicBezTo>
                    <a:pt x="5723" y="19444"/>
                    <a:pt x="6646" y="20308"/>
                    <a:pt x="7631" y="20092"/>
                  </a:cubicBezTo>
                  <a:cubicBezTo>
                    <a:pt x="8615" y="19876"/>
                    <a:pt x="9662" y="18580"/>
                    <a:pt x="10369" y="17338"/>
                  </a:cubicBezTo>
                  <a:cubicBezTo>
                    <a:pt x="11077" y="16096"/>
                    <a:pt x="11446" y="14908"/>
                    <a:pt x="11785" y="13828"/>
                  </a:cubicBezTo>
                  <a:cubicBezTo>
                    <a:pt x="12123" y="12748"/>
                    <a:pt x="12431" y="11776"/>
                    <a:pt x="12677" y="11560"/>
                  </a:cubicBezTo>
                  <a:cubicBezTo>
                    <a:pt x="12923" y="11344"/>
                    <a:pt x="13108" y="11884"/>
                    <a:pt x="13231" y="12856"/>
                  </a:cubicBezTo>
                  <a:cubicBezTo>
                    <a:pt x="13354" y="13828"/>
                    <a:pt x="13415" y="15232"/>
                    <a:pt x="13477" y="16258"/>
                  </a:cubicBezTo>
                  <a:cubicBezTo>
                    <a:pt x="13538" y="17284"/>
                    <a:pt x="13600" y="17932"/>
                    <a:pt x="13754" y="18418"/>
                  </a:cubicBezTo>
                  <a:cubicBezTo>
                    <a:pt x="13908" y="18904"/>
                    <a:pt x="14154" y="19228"/>
                    <a:pt x="14462" y="19390"/>
                  </a:cubicBezTo>
                  <a:cubicBezTo>
                    <a:pt x="14769" y="19552"/>
                    <a:pt x="15138" y="19552"/>
                    <a:pt x="15631" y="18796"/>
                  </a:cubicBezTo>
                  <a:cubicBezTo>
                    <a:pt x="16123" y="18040"/>
                    <a:pt x="16738" y="16528"/>
                    <a:pt x="17169" y="14800"/>
                  </a:cubicBezTo>
                  <a:cubicBezTo>
                    <a:pt x="17600" y="13072"/>
                    <a:pt x="17846" y="11128"/>
                    <a:pt x="17969" y="9886"/>
                  </a:cubicBezTo>
                  <a:cubicBezTo>
                    <a:pt x="18092" y="8644"/>
                    <a:pt x="18092" y="8104"/>
                    <a:pt x="17969" y="8266"/>
                  </a:cubicBezTo>
                  <a:cubicBezTo>
                    <a:pt x="17846" y="8428"/>
                    <a:pt x="17600" y="9292"/>
                    <a:pt x="17354" y="11074"/>
                  </a:cubicBezTo>
                  <a:cubicBezTo>
                    <a:pt x="17108" y="12856"/>
                    <a:pt x="16862" y="15556"/>
                    <a:pt x="16738" y="17176"/>
                  </a:cubicBezTo>
                  <a:cubicBezTo>
                    <a:pt x="16615" y="18796"/>
                    <a:pt x="16615" y="19336"/>
                    <a:pt x="16677" y="19876"/>
                  </a:cubicBezTo>
                  <a:cubicBezTo>
                    <a:pt x="16738" y="20416"/>
                    <a:pt x="16862" y="20956"/>
                    <a:pt x="17077" y="21226"/>
                  </a:cubicBezTo>
                  <a:cubicBezTo>
                    <a:pt x="17292" y="21496"/>
                    <a:pt x="17600" y="21496"/>
                    <a:pt x="17938" y="20902"/>
                  </a:cubicBezTo>
                  <a:cubicBezTo>
                    <a:pt x="18277" y="20308"/>
                    <a:pt x="18646" y="19120"/>
                    <a:pt x="18892" y="18202"/>
                  </a:cubicBezTo>
                  <a:cubicBezTo>
                    <a:pt x="19138" y="17284"/>
                    <a:pt x="19262" y="16636"/>
                    <a:pt x="19446" y="16150"/>
                  </a:cubicBezTo>
                  <a:cubicBezTo>
                    <a:pt x="19631" y="15664"/>
                    <a:pt x="19877" y="15340"/>
                    <a:pt x="20092" y="15394"/>
                  </a:cubicBezTo>
                  <a:cubicBezTo>
                    <a:pt x="20308" y="15448"/>
                    <a:pt x="20492" y="15880"/>
                    <a:pt x="20585" y="16366"/>
                  </a:cubicBezTo>
                  <a:cubicBezTo>
                    <a:pt x="20677" y="16852"/>
                    <a:pt x="20677" y="17392"/>
                    <a:pt x="20677" y="17932"/>
                  </a:cubicBezTo>
                  <a:cubicBezTo>
                    <a:pt x="20677" y="18472"/>
                    <a:pt x="20677" y="19012"/>
                    <a:pt x="20831" y="18904"/>
                  </a:cubicBezTo>
                  <a:cubicBezTo>
                    <a:pt x="20985" y="18796"/>
                    <a:pt x="21292" y="18040"/>
                    <a:pt x="21600" y="172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5" name="Line"/>
            <p:cNvSpPr/>
            <p:nvPr/>
          </p:nvSpPr>
          <p:spPr>
            <a:xfrm>
              <a:off x="5583827" y="4485135"/>
              <a:ext cx="33878" cy="307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451" extrusionOk="0">
                  <a:moveTo>
                    <a:pt x="16660" y="3424"/>
                  </a:moveTo>
                  <a:cubicBezTo>
                    <a:pt x="10900" y="1800"/>
                    <a:pt x="5140" y="176"/>
                    <a:pt x="2260" y="13"/>
                  </a:cubicBezTo>
                  <a:cubicBezTo>
                    <a:pt x="-620" y="-149"/>
                    <a:pt x="-620" y="1150"/>
                    <a:pt x="1540" y="4480"/>
                  </a:cubicBezTo>
                  <a:cubicBezTo>
                    <a:pt x="3700" y="7809"/>
                    <a:pt x="8020" y="13168"/>
                    <a:pt x="11620" y="16335"/>
                  </a:cubicBezTo>
                  <a:cubicBezTo>
                    <a:pt x="15220" y="19502"/>
                    <a:pt x="18100" y="20477"/>
                    <a:pt x="20980" y="2145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6" name="Line"/>
            <p:cNvSpPr/>
            <p:nvPr/>
          </p:nvSpPr>
          <p:spPr>
            <a:xfrm>
              <a:off x="5499118" y="4708547"/>
              <a:ext cx="348783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328" y="18000"/>
                    <a:pt x="10656" y="14400"/>
                    <a:pt x="14256" y="10800"/>
                  </a:cubicBezTo>
                  <a:cubicBezTo>
                    <a:pt x="17856" y="7200"/>
                    <a:pt x="19728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7" name="Line"/>
            <p:cNvSpPr/>
            <p:nvPr/>
          </p:nvSpPr>
          <p:spPr>
            <a:xfrm>
              <a:off x="6057168" y="4624840"/>
              <a:ext cx="362734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4" extrusionOk="0">
                  <a:moveTo>
                    <a:pt x="0" y="0"/>
                  </a:moveTo>
                  <a:cubicBezTo>
                    <a:pt x="692" y="4320"/>
                    <a:pt x="1385" y="8640"/>
                    <a:pt x="1869" y="12129"/>
                  </a:cubicBezTo>
                  <a:cubicBezTo>
                    <a:pt x="2354" y="15618"/>
                    <a:pt x="2631" y="18277"/>
                    <a:pt x="3115" y="19772"/>
                  </a:cubicBezTo>
                  <a:cubicBezTo>
                    <a:pt x="3600" y="21268"/>
                    <a:pt x="4292" y="21600"/>
                    <a:pt x="4846" y="21351"/>
                  </a:cubicBezTo>
                  <a:cubicBezTo>
                    <a:pt x="5400" y="21102"/>
                    <a:pt x="5815" y="20271"/>
                    <a:pt x="6369" y="17695"/>
                  </a:cubicBezTo>
                  <a:cubicBezTo>
                    <a:pt x="6923" y="15120"/>
                    <a:pt x="7615" y="10800"/>
                    <a:pt x="7962" y="8225"/>
                  </a:cubicBezTo>
                  <a:cubicBezTo>
                    <a:pt x="8308" y="5649"/>
                    <a:pt x="8308" y="4818"/>
                    <a:pt x="8515" y="4071"/>
                  </a:cubicBezTo>
                  <a:cubicBezTo>
                    <a:pt x="8723" y="3323"/>
                    <a:pt x="9138" y="2658"/>
                    <a:pt x="9554" y="2658"/>
                  </a:cubicBezTo>
                  <a:cubicBezTo>
                    <a:pt x="9969" y="2658"/>
                    <a:pt x="10385" y="3323"/>
                    <a:pt x="10731" y="4735"/>
                  </a:cubicBezTo>
                  <a:cubicBezTo>
                    <a:pt x="11077" y="6148"/>
                    <a:pt x="11354" y="8308"/>
                    <a:pt x="11285" y="10218"/>
                  </a:cubicBezTo>
                  <a:cubicBezTo>
                    <a:pt x="11215" y="12129"/>
                    <a:pt x="10800" y="13791"/>
                    <a:pt x="11077" y="14289"/>
                  </a:cubicBezTo>
                  <a:cubicBezTo>
                    <a:pt x="11354" y="14788"/>
                    <a:pt x="12323" y="14123"/>
                    <a:pt x="13431" y="12129"/>
                  </a:cubicBezTo>
                  <a:cubicBezTo>
                    <a:pt x="14538" y="10135"/>
                    <a:pt x="15785" y="6812"/>
                    <a:pt x="16615" y="4735"/>
                  </a:cubicBezTo>
                  <a:cubicBezTo>
                    <a:pt x="17446" y="2658"/>
                    <a:pt x="17862" y="1828"/>
                    <a:pt x="18208" y="1911"/>
                  </a:cubicBezTo>
                  <a:cubicBezTo>
                    <a:pt x="18554" y="1994"/>
                    <a:pt x="18831" y="2991"/>
                    <a:pt x="19108" y="5649"/>
                  </a:cubicBezTo>
                  <a:cubicBezTo>
                    <a:pt x="19385" y="8308"/>
                    <a:pt x="19662" y="12628"/>
                    <a:pt x="20077" y="15535"/>
                  </a:cubicBezTo>
                  <a:cubicBezTo>
                    <a:pt x="20492" y="18443"/>
                    <a:pt x="21046" y="19938"/>
                    <a:pt x="21600" y="2143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8" name="Line"/>
            <p:cNvSpPr/>
            <p:nvPr/>
          </p:nvSpPr>
          <p:spPr>
            <a:xfrm>
              <a:off x="6498848" y="4642825"/>
              <a:ext cx="266066" cy="301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5" h="21236" extrusionOk="0">
                  <a:moveTo>
                    <a:pt x="9793" y="207"/>
                  </a:moveTo>
                  <a:cubicBezTo>
                    <a:pt x="8870" y="44"/>
                    <a:pt x="7947" y="-120"/>
                    <a:pt x="7209" y="125"/>
                  </a:cubicBezTo>
                  <a:cubicBezTo>
                    <a:pt x="6470" y="371"/>
                    <a:pt x="5916" y="1025"/>
                    <a:pt x="4716" y="3398"/>
                  </a:cubicBezTo>
                  <a:cubicBezTo>
                    <a:pt x="3516" y="5771"/>
                    <a:pt x="1670" y="9862"/>
                    <a:pt x="747" y="13053"/>
                  </a:cubicBezTo>
                  <a:cubicBezTo>
                    <a:pt x="-176" y="16244"/>
                    <a:pt x="-176" y="18535"/>
                    <a:pt x="378" y="19844"/>
                  </a:cubicBezTo>
                  <a:cubicBezTo>
                    <a:pt x="932" y="21153"/>
                    <a:pt x="2039" y="21480"/>
                    <a:pt x="4901" y="21071"/>
                  </a:cubicBezTo>
                  <a:cubicBezTo>
                    <a:pt x="7762" y="20662"/>
                    <a:pt x="12378" y="19516"/>
                    <a:pt x="15609" y="17389"/>
                  </a:cubicBezTo>
                  <a:cubicBezTo>
                    <a:pt x="18839" y="15262"/>
                    <a:pt x="20686" y="12153"/>
                    <a:pt x="21055" y="9862"/>
                  </a:cubicBezTo>
                  <a:cubicBezTo>
                    <a:pt x="21424" y="7571"/>
                    <a:pt x="20316" y="6098"/>
                    <a:pt x="18101" y="5198"/>
                  </a:cubicBezTo>
                  <a:cubicBezTo>
                    <a:pt x="15886" y="4298"/>
                    <a:pt x="12562" y="3971"/>
                    <a:pt x="9239" y="364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9" name="Line"/>
            <p:cNvSpPr/>
            <p:nvPr/>
          </p:nvSpPr>
          <p:spPr>
            <a:xfrm>
              <a:off x="6780862" y="4687621"/>
              <a:ext cx="301720" cy="250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4" h="21326" extrusionOk="0">
                  <a:moveTo>
                    <a:pt x="10843" y="0"/>
                  </a:moveTo>
                  <a:cubicBezTo>
                    <a:pt x="7757" y="793"/>
                    <a:pt x="4672" y="1585"/>
                    <a:pt x="2642" y="2873"/>
                  </a:cubicBezTo>
                  <a:cubicBezTo>
                    <a:pt x="611" y="4161"/>
                    <a:pt x="-363" y="5945"/>
                    <a:pt x="124" y="7431"/>
                  </a:cubicBezTo>
                  <a:cubicBezTo>
                    <a:pt x="611" y="8917"/>
                    <a:pt x="2560" y="10106"/>
                    <a:pt x="5727" y="11394"/>
                  </a:cubicBezTo>
                  <a:cubicBezTo>
                    <a:pt x="8894" y="12683"/>
                    <a:pt x="13279" y="14070"/>
                    <a:pt x="15959" y="15160"/>
                  </a:cubicBezTo>
                  <a:cubicBezTo>
                    <a:pt x="18638" y="16250"/>
                    <a:pt x="19613" y="17042"/>
                    <a:pt x="20263" y="17934"/>
                  </a:cubicBezTo>
                  <a:cubicBezTo>
                    <a:pt x="20912" y="18826"/>
                    <a:pt x="21237" y="19817"/>
                    <a:pt x="20993" y="20510"/>
                  </a:cubicBezTo>
                  <a:cubicBezTo>
                    <a:pt x="20750" y="21204"/>
                    <a:pt x="19938" y="21600"/>
                    <a:pt x="17664" y="21105"/>
                  </a:cubicBezTo>
                  <a:cubicBezTo>
                    <a:pt x="15390" y="20609"/>
                    <a:pt x="11655" y="19222"/>
                    <a:pt x="9463" y="17934"/>
                  </a:cubicBezTo>
                  <a:cubicBezTo>
                    <a:pt x="7270" y="16646"/>
                    <a:pt x="6620" y="15457"/>
                    <a:pt x="5971" y="142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0" name="Line"/>
            <p:cNvSpPr/>
            <p:nvPr/>
          </p:nvSpPr>
          <p:spPr>
            <a:xfrm>
              <a:off x="7171921" y="4541132"/>
              <a:ext cx="15300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3" h="21600" extrusionOk="0">
                  <a:moveTo>
                    <a:pt x="1789" y="0"/>
                  </a:moveTo>
                  <a:cubicBezTo>
                    <a:pt x="4874" y="2957"/>
                    <a:pt x="7960" y="5914"/>
                    <a:pt x="6417" y="9000"/>
                  </a:cubicBezTo>
                  <a:cubicBezTo>
                    <a:pt x="4874" y="12086"/>
                    <a:pt x="-1297" y="15300"/>
                    <a:pt x="246" y="17421"/>
                  </a:cubicBezTo>
                  <a:cubicBezTo>
                    <a:pt x="1789" y="19543"/>
                    <a:pt x="11046" y="20571"/>
                    <a:pt x="2030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1" name="Line"/>
            <p:cNvSpPr/>
            <p:nvPr/>
          </p:nvSpPr>
          <p:spPr>
            <a:xfrm>
              <a:off x="7054683" y="4574770"/>
              <a:ext cx="760956" cy="901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574" extrusionOk="0">
                  <a:moveTo>
                    <a:pt x="0" y="5040"/>
                  </a:moveTo>
                  <a:cubicBezTo>
                    <a:pt x="2041" y="5151"/>
                    <a:pt x="4083" y="5263"/>
                    <a:pt x="5598" y="5179"/>
                  </a:cubicBezTo>
                  <a:cubicBezTo>
                    <a:pt x="7112" y="5096"/>
                    <a:pt x="8100" y="4817"/>
                    <a:pt x="8726" y="4177"/>
                  </a:cubicBezTo>
                  <a:cubicBezTo>
                    <a:pt x="9351" y="3537"/>
                    <a:pt x="9615" y="2535"/>
                    <a:pt x="9746" y="1895"/>
                  </a:cubicBezTo>
                  <a:cubicBezTo>
                    <a:pt x="9878" y="1254"/>
                    <a:pt x="9878" y="976"/>
                    <a:pt x="9845" y="670"/>
                  </a:cubicBezTo>
                  <a:cubicBezTo>
                    <a:pt x="9812" y="364"/>
                    <a:pt x="9746" y="30"/>
                    <a:pt x="9615" y="2"/>
                  </a:cubicBezTo>
                  <a:cubicBezTo>
                    <a:pt x="9483" y="-26"/>
                    <a:pt x="9285" y="252"/>
                    <a:pt x="8956" y="1310"/>
                  </a:cubicBezTo>
                  <a:cubicBezTo>
                    <a:pt x="8627" y="2368"/>
                    <a:pt x="8166" y="4205"/>
                    <a:pt x="7935" y="5402"/>
                  </a:cubicBezTo>
                  <a:cubicBezTo>
                    <a:pt x="7705" y="6599"/>
                    <a:pt x="7705" y="7155"/>
                    <a:pt x="7870" y="7545"/>
                  </a:cubicBezTo>
                  <a:cubicBezTo>
                    <a:pt x="8034" y="7935"/>
                    <a:pt x="8363" y="8158"/>
                    <a:pt x="9187" y="8130"/>
                  </a:cubicBezTo>
                  <a:cubicBezTo>
                    <a:pt x="10010" y="8102"/>
                    <a:pt x="11327" y="7823"/>
                    <a:pt x="12348" y="7295"/>
                  </a:cubicBezTo>
                  <a:cubicBezTo>
                    <a:pt x="13368" y="6766"/>
                    <a:pt x="14093" y="5986"/>
                    <a:pt x="14554" y="5458"/>
                  </a:cubicBezTo>
                  <a:cubicBezTo>
                    <a:pt x="15015" y="4929"/>
                    <a:pt x="15212" y="4650"/>
                    <a:pt x="15410" y="4622"/>
                  </a:cubicBezTo>
                  <a:cubicBezTo>
                    <a:pt x="15607" y="4595"/>
                    <a:pt x="15805" y="4817"/>
                    <a:pt x="15904" y="5458"/>
                  </a:cubicBezTo>
                  <a:cubicBezTo>
                    <a:pt x="16002" y="6098"/>
                    <a:pt x="16002" y="7155"/>
                    <a:pt x="15904" y="7963"/>
                  </a:cubicBezTo>
                  <a:cubicBezTo>
                    <a:pt x="15805" y="8770"/>
                    <a:pt x="15607" y="9327"/>
                    <a:pt x="15706" y="9633"/>
                  </a:cubicBezTo>
                  <a:cubicBezTo>
                    <a:pt x="15805" y="9939"/>
                    <a:pt x="16200" y="9995"/>
                    <a:pt x="16891" y="9633"/>
                  </a:cubicBezTo>
                  <a:cubicBezTo>
                    <a:pt x="17583" y="9271"/>
                    <a:pt x="18571" y="8492"/>
                    <a:pt x="19262" y="8018"/>
                  </a:cubicBezTo>
                  <a:cubicBezTo>
                    <a:pt x="19954" y="7545"/>
                    <a:pt x="20349" y="7378"/>
                    <a:pt x="20645" y="7434"/>
                  </a:cubicBezTo>
                  <a:cubicBezTo>
                    <a:pt x="20941" y="7489"/>
                    <a:pt x="21139" y="7768"/>
                    <a:pt x="21304" y="8965"/>
                  </a:cubicBezTo>
                  <a:cubicBezTo>
                    <a:pt x="21468" y="10162"/>
                    <a:pt x="21600" y="12277"/>
                    <a:pt x="21534" y="14281"/>
                  </a:cubicBezTo>
                  <a:cubicBezTo>
                    <a:pt x="21468" y="16285"/>
                    <a:pt x="21205" y="18178"/>
                    <a:pt x="21106" y="19375"/>
                  </a:cubicBezTo>
                  <a:cubicBezTo>
                    <a:pt x="21007" y="20572"/>
                    <a:pt x="21073" y="21073"/>
                    <a:pt x="21139" y="215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2" name="Line"/>
            <p:cNvSpPr/>
            <p:nvPr/>
          </p:nvSpPr>
          <p:spPr>
            <a:xfrm>
              <a:off x="8198118" y="4644604"/>
              <a:ext cx="663254" cy="406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360" extrusionOk="0">
                  <a:moveTo>
                    <a:pt x="4083" y="4088"/>
                  </a:moveTo>
                  <a:cubicBezTo>
                    <a:pt x="4083" y="3356"/>
                    <a:pt x="4083" y="2624"/>
                    <a:pt x="4083" y="1953"/>
                  </a:cubicBezTo>
                  <a:cubicBezTo>
                    <a:pt x="4083" y="1281"/>
                    <a:pt x="4083" y="671"/>
                    <a:pt x="3894" y="305"/>
                  </a:cubicBezTo>
                  <a:cubicBezTo>
                    <a:pt x="3706" y="-61"/>
                    <a:pt x="3330" y="-183"/>
                    <a:pt x="2728" y="427"/>
                  </a:cubicBezTo>
                  <a:cubicBezTo>
                    <a:pt x="2126" y="1037"/>
                    <a:pt x="1298" y="2380"/>
                    <a:pt x="734" y="3905"/>
                  </a:cubicBezTo>
                  <a:cubicBezTo>
                    <a:pt x="169" y="5431"/>
                    <a:pt x="-132" y="7139"/>
                    <a:pt x="56" y="8298"/>
                  </a:cubicBezTo>
                  <a:cubicBezTo>
                    <a:pt x="244" y="9458"/>
                    <a:pt x="922" y="10068"/>
                    <a:pt x="2427" y="11044"/>
                  </a:cubicBezTo>
                  <a:cubicBezTo>
                    <a:pt x="3932" y="12020"/>
                    <a:pt x="6265" y="13363"/>
                    <a:pt x="7582" y="14400"/>
                  </a:cubicBezTo>
                  <a:cubicBezTo>
                    <a:pt x="8899" y="15437"/>
                    <a:pt x="9200" y="16170"/>
                    <a:pt x="9351" y="16841"/>
                  </a:cubicBezTo>
                  <a:cubicBezTo>
                    <a:pt x="9501" y="17512"/>
                    <a:pt x="9501" y="18122"/>
                    <a:pt x="9276" y="18488"/>
                  </a:cubicBezTo>
                  <a:cubicBezTo>
                    <a:pt x="9050" y="18854"/>
                    <a:pt x="8598" y="18976"/>
                    <a:pt x="7733" y="18793"/>
                  </a:cubicBezTo>
                  <a:cubicBezTo>
                    <a:pt x="6867" y="18610"/>
                    <a:pt x="5588" y="18122"/>
                    <a:pt x="4835" y="17512"/>
                  </a:cubicBezTo>
                  <a:cubicBezTo>
                    <a:pt x="4083" y="16902"/>
                    <a:pt x="3857" y="16170"/>
                    <a:pt x="3857" y="15559"/>
                  </a:cubicBezTo>
                  <a:cubicBezTo>
                    <a:pt x="3857" y="14949"/>
                    <a:pt x="4083" y="14461"/>
                    <a:pt x="5324" y="13851"/>
                  </a:cubicBezTo>
                  <a:cubicBezTo>
                    <a:pt x="6566" y="13241"/>
                    <a:pt x="8824" y="12509"/>
                    <a:pt x="10668" y="11654"/>
                  </a:cubicBezTo>
                  <a:cubicBezTo>
                    <a:pt x="12512" y="10800"/>
                    <a:pt x="13942" y="9824"/>
                    <a:pt x="14732" y="9031"/>
                  </a:cubicBezTo>
                  <a:cubicBezTo>
                    <a:pt x="15522" y="8237"/>
                    <a:pt x="15673" y="7627"/>
                    <a:pt x="15711" y="7017"/>
                  </a:cubicBezTo>
                  <a:cubicBezTo>
                    <a:pt x="15748" y="6407"/>
                    <a:pt x="15673" y="5797"/>
                    <a:pt x="15447" y="5431"/>
                  </a:cubicBezTo>
                  <a:cubicBezTo>
                    <a:pt x="15221" y="5064"/>
                    <a:pt x="14845" y="4942"/>
                    <a:pt x="14318" y="5186"/>
                  </a:cubicBezTo>
                  <a:cubicBezTo>
                    <a:pt x="13791" y="5431"/>
                    <a:pt x="13114" y="6041"/>
                    <a:pt x="12625" y="7322"/>
                  </a:cubicBezTo>
                  <a:cubicBezTo>
                    <a:pt x="12136" y="8603"/>
                    <a:pt x="11835" y="10556"/>
                    <a:pt x="11684" y="11837"/>
                  </a:cubicBezTo>
                  <a:cubicBezTo>
                    <a:pt x="11534" y="13119"/>
                    <a:pt x="11534" y="13729"/>
                    <a:pt x="11684" y="14339"/>
                  </a:cubicBezTo>
                  <a:cubicBezTo>
                    <a:pt x="11835" y="14949"/>
                    <a:pt x="12136" y="15559"/>
                    <a:pt x="12738" y="15864"/>
                  </a:cubicBezTo>
                  <a:cubicBezTo>
                    <a:pt x="13340" y="16170"/>
                    <a:pt x="14243" y="16170"/>
                    <a:pt x="15221" y="15437"/>
                  </a:cubicBezTo>
                  <a:cubicBezTo>
                    <a:pt x="16200" y="14705"/>
                    <a:pt x="17253" y="13241"/>
                    <a:pt x="17931" y="12325"/>
                  </a:cubicBezTo>
                  <a:cubicBezTo>
                    <a:pt x="18608" y="11410"/>
                    <a:pt x="18909" y="11044"/>
                    <a:pt x="19173" y="11105"/>
                  </a:cubicBezTo>
                  <a:cubicBezTo>
                    <a:pt x="19436" y="11166"/>
                    <a:pt x="19662" y="11654"/>
                    <a:pt x="19850" y="13241"/>
                  </a:cubicBezTo>
                  <a:cubicBezTo>
                    <a:pt x="20038" y="14827"/>
                    <a:pt x="20189" y="17512"/>
                    <a:pt x="20076" y="19159"/>
                  </a:cubicBezTo>
                  <a:cubicBezTo>
                    <a:pt x="19963" y="20807"/>
                    <a:pt x="19586" y="21417"/>
                    <a:pt x="19361" y="21356"/>
                  </a:cubicBezTo>
                  <a:cubicBezTo>
                    <a:pt x="19135" y="21295"/>
                    <a:pt x="19060" y="20563"/>
                    <a:pt x="19285" y="18183"/>
                  </a:cubicBezTo>
                  <a:cubicBezTo>
                    <a:pt x="19511" y="15803"/>
                    <a:pt x="20038" y="11776"/>
                    <a:pt x="20452" y="8725"/>
                  </a:cubicBezTo>
                  <a:cubicBezTo>
                    <a:pt x="20866" y="5675"/>
                    <a:pt x="21167" y="3600"/>
                    <a:pt x="21468" y="15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3" name="Line"/>
            <p:cNvSpPr/>
            <p:nvPr/>
          </p:nvSpPr>
          <p:spPr>
            <a:xfrm>
              <a:off x="8938102" y="4694596"/>
              <a:ext cx="802198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26" y="5224"/>
                    <a:pt x="1252" y="10447"/>
                    <a:pt x="1597" y="13412"/>
                  </a:cubicBezTo>
                  <a:cubicBezTo>
                    <a:pt x="1941" y="16376"/>
                    <a:pt x="2003" y="17082"/>
                    <a:pt x="2160" y="17929"/>
                  </a:cubicBezTo>
                  <a:cubicBezTo>
                    <a:pt x="2317" y="18776"/>
                    <a:pt x="2567" y="19765"/>
                    <a:pt x="2817" y="20047"/>
                  </a:cubicBezTo>
                  <a:cubicBezTo>
                    <a:pt x="3068" y="20329"/>
                    <a:pt x="3318" y="19906"/>
                    <a:pt x="3757" y="17647"/>
                  </a:cubicBezTo>
                  <a:cubicBezTo>
                    <a:pt x="4195" y="15388"/>
                    <a:pt x="4821" y="11294"/>
                    <a:pt x="5197" y="8894"/>
                  </a:cubicBezTo>
                  <a:cubicBezTo>
                    <a:pt x="5572" y="6494"/>
                    <a:pt x="5697" y="5788"/>
                    <a:pt x="5917" y="5718"/>
                  </a:cubicBezTo>
                  <a:cubicBezTo>
                    <a:pt x="6136" y="5647"/>
                    <a:pt x="6449" y="6212"/>
                    <a:pt x="6668" y="6918"/>
                  </a:cubicBezTo>
                  <a:cubicBezTo>
                    <a:pt x="6887" y="7624"/>
                    <a:pt x="7012" y="8471"/>
                    <a:pt x="7137" y="9318"/>
                  </a:cubicBezTo>
                  <a:cubicBezTo>
                    <a:pt x="7263" y="10165"/>
                    <a:pt x="7388" y="11012"/>
                    <a:pt x="7607" y="11506"/>
                  </a:cubicBezTo>
                  <a:cubicBezTo>
                    <a:pt x="7826" y="12000"/>
                    <a:pt x="8139" y="12141"/>
                    <a:pt x="8765" y="11294"/>
                  </a:cubicBezTo>
                  <a:cubicBezTo>
                    <a:pt x="9391" y="10447"/>
                    <a:pt x="10330" y="8612"/>
                    <a:pt x="10894" y="7271"/>
                  </a:cubicBezTo>
                  <a:cubicBezTo>
                    <a:pt x="11457" y="5929"/>
                    <a:pt x="11645" y="5082"/>
                    <a:pt x="11739" y="4306"/>
                  </a:cubicBezTo>
                  <a:cubicBezTo>
                    <a:pt x="11833" y="3529"/>
                    <a:pt x="11833" y="2824"/>
                    <a:pt x="11645" y="2400"/>
                  </a:cubicBezTo>
                  <a:cubicBezTo>
                    <a:pt x="11457" y="1976"/>
                    <a:pt x="11082" y="1835"/>
                    <a:pt x="10612" y="2612"/>
                  </a:cubicBezTo>
                  <a:cubicBezTo>
                    <a:pt x="10143" y="3388"/>
                    <a:pt x="9579" y="5082"/>
                    <a:pt x="9360" y="7059"/>
                  </a:cubicBezTo>
                  <a:cubicBezTo>
                    <a:pt x="9141" y="9035"/>
                    <a:pt x="9266" y="11294"/>
                    <a:pt x="10362" y="13412"/>
                  </a:cubicBezTo>
                  <a:cubicBezTo>
                    <a:pt x="11457" y="15529"/>
                    <a:pt x="13523" y="17506"/>
                    <a:pt x="15558" y="18847"/>
                  </a:cubicBezTo>
                  <a:cubicBezTo>
                    <a:pt x="17593" y="20188"/>
                    <a:pt x="19597" y="2089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4" name="Line"/>
            <p:cNvSpPr/>
            <p:nvPr/>
          </p:nvSpPr>
          <p:spPr>
            <a:xfrm>
              <a:off x="4807913" y="5582006"/>
              <a:ext cx="119205" cy="5089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1491" extrusionOk="0">
                  <a:moveTo>
                    <a:pt x="21295" y="820"/>
                  </a:moveTo>
                  <a:cubicBezTo>
                    <a:pt x="18387" y="525"/>
                    <a:pt x="15480" y="231"/>
                    <a:pt x="12572" y="83"/>
                  </a:cubicBezTo>
                  <a:cubicBezTo>
                    <a:pt x="9664" y="-64"/>
                    <a:pt x="6757" y="-64"/>
                    <a:pt x="4472" y="476"/>
                  </a:cubicBezTo>
                  <a:cubicBezTo>
                    <a:pt x="2187" y="1016"/>
                    <a:pt x="526" y="2096"/>
                    <a:pt x="110" y="4109"/>
                  </a:cubicBezTo>
                  <a:cubicBezTo>
                    <a:pt x="-305" y="6121"/>
                    <a:pt x="526" y="9067"/>
                    <a:pt x="1357" y="11963"/>
                  </a:cubicBezTo>
                  <a:cubicBezTo>
                    <a:pt x="2187" y="14860"/>
                    <a:pt x="3018" y="17707"/>
                    <a:pt x="3433" y="19376"/>
                  </a:cubicBezTo>
                  <a:cubicBezTo>
                    <a:pt x="3849" y="21045"/>
                    <a:pt x="3849" y="21536"/>
                    <a:pt x="4680" y="21487"/>
                  </a:cubicBezTo>
                  <a:cubicBezTo>
                    <a:pt x="5510" y="21438"/>
                    <a:pt x="7172" y="20849"/>
                    <a:pt x="8833" y="20112"/>
                  </a:cubicBezTo>
                  <a:cubicBezTo>
                    <a:pt x="10495" y="19376"/>
                    <a:pt x="12157" y="18492"/>
                    <a:pt x="13818" y="176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5" name="Line"/>
            <p:cNvSpPr/>
            <p:nvPr/>
          </p:nvSpPr>
          <p:spPr>
            <a:xfrm>
              <a:off x="4724824" y="5412483"/>
              <a:ext cx="265905" cy="325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2" h="21030" extrusionOk="0">
                  <a:moveTo>
                    <a:pt x="13846" y="18939"/>
                  </a:moveTo>
                  <a:cubicBezTo>
                    <a:pt x="12738" y="13839"/>
                    <a:pt x="11631" y="8739"/>
                    <a:pt x="10985" y="5589"/>
                  </a:cubicBezTo>
                  <a:cubicBezTo>
                    <a:pt x="10338" y="2439"/>
                    <a:pt x="10154" y="1239"/>
                    <a:pt x="10615" y="564"/>
                  </a:cubicBezTo>
                  <a:cubicBezTo>
                    <a:pt x="11077" y="-111"/>
                    <a:pt x="12185" y="-261"/>
                    <a:pt x="14123" y="564"/>
                  </a:cubicBezTo>
                  <a:cubicBezTo>
                    <a:pt x="16062" y="1389"/>
                    <a:pt x="18831" y="3189"/>
                    <a:pt x="20215" y="5739"/>
                  </a:cubicBezTo>
                  <a:cubicBezTo>
                    <a:pt x="21600" y="8289"/>
                    <a:pt x="21600" y="11589"/>
                    <a:pt x="18646" y="14364"/>
                  </a:cubicBezTo>
                  <a:cubicBezTo>
                    <a:pt x="15692" y="17139"/>
                    <a:pt x="9785" y="19389"/>
                    <a:pt x="6185" y="20364"/>
                  </a:cubicBezTo>
                  <a:cubicBezTo>
                    <a:pt x="2585" y="21339"/>
                    <a:pt x="1292" y="21039"/>
                    <a:pt x="0" y="2073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6" name="Line"/>
            <p:cNvSpPr/>
            <p:nvPr/>
          </p:nvSpPr>
          <p:spPr>
            <a:xfrm>
              <a:off x="4996873" y="5535319"/>
              <a:ext cx="260425" cy="293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9" extrusionOk="0">
                  <a:moveTo>
                    <a:pt x="0" y="4760"/>
                  </a:moveTo>
                  <a:cubicBezTo>
                    <a:pt x="2314" y="4425"/>
                    <a:pt x="4629" y="4090"/>
                    <a:pt x="6461" y="3756"/>
                  </a:cubicBezTo>
                  <a:cubicBezTo>
                    <a:pt x="8293" y="3421"/>
                    <a:pt x="9643" y="3086"/>
                    <a:pt x="10125" y="3421"/>
                  </a:cubicBezTo>
                  <a:cubicBezTo>
                    <a:pt x="10607" y="3756"/>
                    <a:pt x="10221" y="4760"/>
                    <a:pt x="9161" y="7439"/>
                  </a:cubicBezTo>
                  <a:cubicBezTo>
                    <a:pt x="8100" y="10118"/>
                    <a:pt x="6364" y="14472"/>
                    <a:pt x="5593" y="17067"/>
                  </a:cubicBezTo>
                  <a:cubicBezTo>
                    <a:pt x="4821" y="19663"/>
                    <a:pt x="5014" y="20500"/>
                    <a:pt x="5593" y="20918"/>
                  </a:cubicBezTo>
                  <a:cubicBezTo>
                    <a:pt x="6171" y="21337"/>
                    <a:pt x="7136" y="21337"/>
                    <a:pt x="9546" y="20081"/>
                  </a:cubicBezTo>
                  <a:cubicBezTo>
                    <a:pt x="11957" y="18825"/>
                    <a:pt x="15814" y="16314"/>
                    <a:pt x="18225" y="13300"/>
                  </a:cubicBezTo>
                  <a:cubicBezTo>
                    <a:pt x="20636" y="10286"/>
                    <a:pt x="21600" y="6770"/>
                    <a:pt x="21600" y="4342"/>
                  </a:cubicBezTo>
                  <a:cubicBezTo>
                    <a:pt x="21600" y="1914"/>
                    <a:pt x="20636" y="574"/>
                    <a:pt x="18321" y="156"/>
                  </a:cubicBezTo>
                  <a:cubicBezTo>
                    <a:pt x="16007" y="-263"/>
                    <a:pt x="12343" y="239"/>
                    <a:pt x="8679" y="7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7" name="Line"/>
            <p:cNvSpPr/>
            <p:nvPr/>
          </p:nvSpPr>
          <p:spPr>
            <a:xfrm>
              <a:off x="5310776" y="5471900"/>
              <a:ext cx="558052" cy="341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1" extrusionOk="0">
                  <a:moveTo>
                    <a:pt x="0" y="6294"/>
                  </a:moveTo>
                  <a:cubicBezTo>
                    <a:pt x="720" y="6726"/>
                    <a:pt x="1440" y="7158"/>
                    <a:pt x="1800" y="7734"/>
                  </a:cubicBezTo>
                  <a:cubicBezTo>
                    <a:pt x="2160" y="8310"/>
                    <a:pt x="2160" y="9030"/>
                    <a:pt x="2070" y="10182"/>
                  </a:cubicBezTo>
                  <a:cubicBezTo>
                    <a:pt x="1980" y="11334"/>
                    <a:pt x="1800" y="12918"/>
                    <a:pt x="1620" y="14142"/>
                  </a:cubicBezTo>
                  <a:cubicBezTo>
                    <a:pt x="1440" y="15366"/>
                    <a:pt x="1260" y="16230"/>
                    <a:pt x="1800" y="16590"/>
                  </a:cubicBezTo>
                  <a:cubicBezTo>
                    <a:pt x="2340" y="16950"/>
                    <a:pt x="3600" y="16806"/>
                    <a:pt x="4680" y="15438"/>
                  </a:cubicBezTo>
                  <a:cubicBezTo>
                    <a:pt x="5760" y="14070"/>
                    <a:pt x="6660" y="11478"/>
                    <a:pt x="6885" y="8958"/>
                  </a:cubicBezTo>
                  <a:cubicBezTo>
                    <a:pt x="7110" y="6438"/>
                    <a:pt x="6660" y="3990"/>
                    <a:pt x="6120" y="2622"/>
                  </a:cubicBezTo>
                  <a:cubicBezTo>
                    <a:pt x="5580" y="1254"/>
                    <a:pt x="4950" y="966"/>
                    <a:pt x="4545" y="1182"/>
                  </a:cubicBezTo>
                  <a:cubicBezTo>
                    <a:pt x="4140" y="1398"/>
                    <a:pt x="3960" y="2118"/>
                    <a:pt x="4185" y="3054"/>
                  </a:cubicBezTo>
                  <a:cubicBezTo>
                    <a:pt x="4410" y="3990"/>
                    <a:pt x="5040" y="5142"/>
                    <a:pt x="6165" y="6654"/>
                  </a:cubicBezTo>
                  <a:cubicBezTo>
                    <a:pt x="7290" y="8166"/>
                    <a:pt x="8910" y="10038"/>
                    <a:pt x="9855" y="12126"/>
                  </a:cubicBezTo>
                  <a:cubicBezTo>
                    <a:pt x="10800" y="14214"/>
                    <a:pt x="11070" y="16518"/>
                    <a:pt x="11070" y="18030"/>
                  </a:cubicBezTo>
                  <a:cubicBezTo>
                    <a:pt x="11070" y="19542"/>
                    <a:pt x="10800" y="20262"/>
                    <a:pt x="10440" y="20694"/>
                  </a:cubicBezTo>
                  <a:cubicBezTo>
                    <a:pt x="10080" y="21126"/>
                    <a:pt x="9630" y="21270"/>
                    <a:pt x="9360" y="20982"/>
                  </a:cubicBezTo>
                  <a:cubicBezTo>
                    <a:pt x="9090" y="20694"/>
                    <a:pt x="9000" y="19974"/>
                    <a:pt x="9540" y="17742"/>
                  </a:cubicBezTo>
                  <a:cubicBezTo>
                    <a:pt x="10080" y="15510"/>
                    <a:pt x="11250" y="11766"/>
                    <a:pt x="12915" y="8454"/>
                  </a:cubicBezTo>
                  <a:cubicBezTo>
                    <a:pt x="14580" y="5142"/>
                    <a:pt x="16740" y="2262"/>
                    <a:pt x="18270" y="966"/>
                  </a:cubicBezTo>
                  <a:cubicBezTo>
                    <a:pt x="19800" y="-330"/>
                    <a:pt x="20700" y="-42"/>
                    <a:pt x="21600" y="2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8" name="Line"/>
            <p:cNvSpPr/>
            <p:nvPr/>
          </p:nvSpPr>
          <p:spPr>
            <a:xfrm>
              <a:off x="5971042" y="5321189"/>
              <a:ext cx="58225" cy="7476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3" h="21568" extrusionOk="0">
                  <a:moveTo>
                    <a:pt x="20803" y="1243"/>
                  </a:moveTo>
                  <a:cubicBezTo>
                    <a:pt x="20803" y="639"/>
                    <a:pt x="20803" y="35"/>
                    <a:pt x="19557" y="2"/>
                  </a:cubicBezTo>
                  <a:cubicBezTo>
                    <a:pt x="18311" y="-32"/>
                    <a:pt x="15818" y="505"/>
                    <a:pt x="12495" y="2048"/>
                  </a:cubicBezTo>
                  <a:cubicBezTo>
                    <a:pt x="9172" y="3590"/>
                    <a:pt x="5018" y="6139"/>
                    <a:pt x="2526" y="8823"/>
                  </a:cubicBezTo>
                  <a:cubicBezTo>
                    <a:pt x="34" y="11506"/>
                    <a:pt x="-797" y="14323"/>
                    <a:pt x="865" y="16470"/>
                  </a:cubicBezTo>
                  <a:cubicBezTo>
                    <a:pt x="2526" y="18616"/>
                    <a:pt x="6680" y="20092"/>
                    <a:pt x="10834" y="215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9" name="Line"/>
            <p:cNvSpPr/>
            <p:nvPr/>
          </p:nvSpPr>
          <p:spPr>
            <a:xfrm>
              <a:off x="6203657" y="5541693"/>
              <a:ext cx="509222" cy="272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2" extrusionOk="0">
                  <a:moveTo>
                    <a:pt x="0" y="9484"/>
                  </a:moveTo>
                  <a:cubicBezTo>
                    <a:pt x="0" y="12724"/>
                    <a:pt x="0" y="15964"/>
                    <a:pt x="0" y="18034"/>
                  </a:cubicBezTo>
                  <a:cubicBezTo>
                    <a:pt x="0" y="20104"/>
                    <a:pt x="0" y="21004"/>
                    <a:pt x="247" y="21094"/>
                  </a:cubicBezTo>
                  <a:cubicBezTo>
                    <a:pt x="493" y="21184"/>
                    <a:pt x="986" y="20464"/>
                    <a:pt x="1775" y="18034"/>
                  </a:cubicBezTo>
                  <a:cubicBezTo>
                    <a:pt x="2564" y="15604"/>
                    <a:pt x="3649" y="11464"/>
                    <a:pt x="4340" y="8584"/>
                  </a:cubicBezTo>
                  <a:cubicBezTo>
                    <a:pt x="5030" y="5704"/>
                    <a:pt x="5326" y="4084"/>
                    <a:pt x="5622" y="2734"/>
                  </a:cubicBezTo>
                  <a:cubicBezTo>
                    <a:pt x="5918" y="1384"/>
                    <a:pt x="6214" y="304"/>
                    <a:pt x="6608" y="124"/>
                  </a:cubicBezTo>
                  <a:cubicBezTo>
                    <a:pt x="7003" y="-56"/>
                    <a:pt x="7496" y="664"/>
                    <a:pt x="8038" y="2464"/>
                  </a:cubicBezTo>
                  <a:cubicBezTo>
                    <a:pt x="8581" y="4264"/>
                    <a:pt x="9173" y="7144"/>
                    <a:pt x="9468" y="9304"/>
                  </a:cubicBezTo>
                  <a:cubicBezTo>
                    <a:pt x="9764" y="11464"/>
                    <a:pt x="9764" y="12904"/>
                    <a:pt x="10060" y="13354"/>
                  </a:cubicBezTo>
                  <a:cubicBezTo>
                    <a:pt x="10356" y="13804"/>
                    <a:pt x="10948" y="13264"/>
                    <a:pt x="11836" y="11374"/>
                  </a:cubicBezTo>
                  <a:cubicBezTo>
                    <a:pt x="12723" y="9484"/>
                    <a:pt x="13907" y="6244"/>
                    <a:pt x="14696" y="4174"/>
                  </a:cubicBezTo>
                  <a:cubicBezTo>
                    <a:pt x="15485" y="2104"/>
                    <a:pt x="15879" y="1204"/>
                    <a:pt x="16323" y="574"/>
                  </a:cubicBezTo>
                  <a:cubicBezTo>
                    <a:pt x="16767" y="-56"/>
                    <a:pt x="17260" y="-416"/>
                    <a:pt x="17951" y="844"/>
                  </a:cubicBezTo>
                  <a:cubicBezTo>
                    <a:pt x="18641" y="2104"/>
                    <a:pt x="19529" y="4984"/>
                    <a:pt x="20170" y="7324"/>
                  </a:cubicBezTo>
                  <a:cubicBezTo>
                    <a:pt x="20811" y="9664"/>
                    <a:pt x="21205" y="11464"/>
                    <a:pt x="21600" y="1326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0" name="Line"/>
            <p:cNvSpPr/>
            <p:nvPr/>
          </p:nvSpPr>
          <p:spPr>
            <a:xfrm>
              <a:off x="6810537" y="5594452"/>
              <a:ext cx="62781" cy="204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0" y="0"/>
                  </a:moveTo>
                  <a:cubicBezTo>
                    <a:pt x="3200" y="728"/>
                    <a:pt x="6400" y="1456"/>
                    <a:pt x="8800" y="4490"/>
                  </a:cubicBezTo>
                  <a:cubicBezTo>
                    <a:pt x="11200" y="7524"/>
                    <a:pt x="12800" y="12863"/>
                    <a:pt x="13600" y="16261"/>
                  </a:cubicBezTo>
                  <a:cubicBezTo>
                    <a:pt x="14400" y="19658"/>
                    <a:pt x="14400" y="21115"/>
                    <a:pt x="15600" y="21357"/>
                  </a:cubicBezTo>
                  <a:cubicBezTo>
                    <a:pt x="16800" y="21600"/>
                    <a:pt x="19200" y="20629"/>
                    <a:pt x="20400" y="19294"/>
                  </a:cubicBezTo>
                  <a:cubicBezTo>
                    <a:pt x="21600" y="17960"/>
                    <a:pt x="21600" y="16261"/>
                    <a:pt x="21600" y="145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1" name="Line"/>
            <p:cNvSpPr/>
            <p:nvPr/>
          </p:nvSpPr>
          <p:spPr>
            <a:xfrm>
              <a:off x="6811571" y="5368730"/>
              <a:ext cx="40820" cy="218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6" h="21167" extrusionOk="0">
                  <a:moveTo>
                    <a:pt x="21066" y="21167"/>
                  </a:moveTo>
                  <a:cubicBezTo>
                    <a:pt x="16266" y="15992"/>
                    <a:pt x="11466" y="10817"/>
                    <a:pt x="7266" y="7105"/>
                  </a:cubicBezTo>
                  <a:cubicBezTo>
                    <a:pt x="3066" y="3392"/>
                    <a:pt x="-534" y="1142"/>
                    <a:pt x="66" y="355"/>
                  </a:cubicBezTo>
                  <a:cubicBezTo>
                    <a:pt x="666" y="-433"/>
                    <a:pt x="5466" y="242"/>
                    <a:pt x="10266" y="91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2" name="Line"/>
            <p:cNvSpPr/>
            <p:nvPr/>
          </p:nvSpPr>
          <p:spPr>
            <a:xfrm>
              <a:off x="6999913" y="5636305"/>
              <a:ext cx="291942" cy="20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600" extrusionOk="0">
                  <a:moveTo>
                    <a:pt x="2495" y="0"/>
                  </a:moveTo>
                  <a:cubicBezTo>
                    <a:pt x="1981" y="5214"/>
                    <a:pt x="1467" y="10428"/>
                    <a:pt x="953" y="13903"/>
                  </a:cubicBezTo>
                  <a:cubicBezTo>
                    <a:pt x="438" y="17379"/>
                    <a:pt x="-76" y="19117"/>
                    <a:pt x="10" y="19614"/>
                  </a:cubicBezTo>
                  <a:cubicBezTo>
                    <a:pt x="95" y="20110"/>
                    <a:pt x="781" y="19366"/>
                    <a:pt x="1895" y="17007"/>
                  </a:cubicBezTo>
                  <a:cubicBezTo>
                    <a:pt x="3010" y="14648"/>
                    <a:pt x="4553" y="10676"/>
                    <a:pt x="5667" y="7945"/>
                  </a:cubicBezTo>
                  <a:cubicBezTo>
                    <a:pt x="6781" y="5214"/>
                    <a:pt x="7467" y="3724"/>
                    <a:pt x="8238" y="2731"/>
                  </a:cubicBezTo>
                  <a:cubicBezTo>
                    <a:pt x="9010" y="1738"/>
                    <a:pt x="9867" y="1241"/>
                    <a:pt x="11067" y="1986"/>
                  </a:cubicBezTo>
                  <a:cubicBezTo>
                    <a:pt x="12267" y="2731"/>
                    <a:pt x="13810" y="4717"/>
                    <a:pt x="15610" y="8193"/>
                  </a:cubicBezTo>
                  <a:cubicBezTo>
                    <a:pt x="17410" y="11669"/>
                    <a:pt x="19467" y="16634"/>
                    <a:pt x="2152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3" name="Line"/>
            <p:cNvSpPr/>
            <p:nvPr/>
          </p:nvSpPr>
          <p:spPr>
            <a:xfrm>
              <a:off x="7412765" y="5594452"/>
              <a:ext cx="247878" cy="313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3" h="21106" extrusionOk="0">
                  <a:moveTo>
                    <a:pt x="393" y="3757"/>
                  </a:moveTo>
                  <a:cubicBezTo>
                    <a:pt x="196" y="6887"/>
                    <a:pt x="0" y="10017"/>
                    <a:pt x="0" y="12835"/>
                  </a:cubicBezTo>
                  <a:cubicBezTo>
                    <a:pt x="0" y="15652"/>
                    <a:pt x="196" y="18157"/>
                    <a:pt x="1473" y="19643"/>
                  </a:cubicBezTo>
                  <a:cubicBezTo>
                    <a:pt x="2749" y="21130"/>
                    <a:pt x="5105" y="21600"/>
                    <a:pt x="8640" y="20504"/>
                  </a:cubicBezTo>
                  <a:cubicBezTo>
                    <a:pt x="12175" y="19409"/>
                    <a:pt x="16887" y="16748"/>
                    <a:pt x="19244" y="13852"/>
                  </a:cubicBezTo>
                  <a:cubicBezTo>
                    <a:pt x="21600" y="10957"/>
                    <a:pt x="21600" y="7826"/>
                    <a:pt x="18556" y="5478"/>
                  </a:cubicBezTo>
                  <a:cubicBezTo>
                    <a:pt x="15513" y="3130"/>
                    <a:pt x="9425" y="1565"/>
                    <a:pt x="3338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4" name="Line"/>
            <p:cNvSpPr/>
            <p:nvPr/>
          </p:nvSpPr>
          <p:spPr>
            <a:xfrm>
              <a:off x="7619709" y="5664208"/>
              <a:ext cx="174392" cy="239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517"/>
                  </a:moveTo>
                  <a:cubicBezTo>
                    <a:pt x="2880" y="3565"/>
                    <a:pt x="5760" y="4614"/>
                    <a:pt x="7776" y="6920"/>
                  </a:cubicBezTo>
                  <a:cubicBezTo>
                    <a:pt x="9792" y="9227"/>
                    <a:pt x="10944" y="12792"/>
                    <a:pt x="11520" y="15099"/>
                  </a:cubicBezTo>
                  <a:cubicBezTo>
                    <a:pt x="12096" y="17406"/>
                    <a:pt x="12096" y="18454"/>
                    <a:pt x="11376" y="19503"/>
                  </a:cubicBezTo>
                  <a:cubicBezTo>
                    <a:pt x="10656" y="20551"/>
                    <a:pt x="9216" y="21600"/>
                    <a:pt x="8352" y="21600"/>
                  </a:cubicBezTo>
                  <a:cubicBezTo>
                    <a:pt x="7488" y="21600"/>
                    <a:pt x="7200" y="20551"/>
                    <a:pt x="8640" y="17511"/>
                  </a:cubicBezTo>
                  <a:cubicBezTo>
                    <a:pt x="10080" y="14470"/>
                    <a:pt x="13248" y="9437"/>
                    <a:pt x="15696" y="6186"/>
                  </a:cubicBezTo>
                  <a:cubicBezTo>
                    <a:pt x="18144" y="2936"/>
                    <a:pt x="19872" y="146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5" name="Line"/>
            <p:cNvSpPr/>
            <p:nvPr/>
          </p:nvSpPr>
          <p:spPr>
            <a:xfrm>
              <a:off x="7914277" y="5692111"/>
              <a:ext cx="89092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1" h="21600" extrusionOk="0">
                  <a:moveTo>
                    <a:pt x="4606" y="0"/>
                  </a:moveTo>
                  <a:cubicBezTo>
                    <a:pt x="2944" y="5400"/>
                    <a:pt x="1283" y="10800"/>
                    <a:pt x="452" y="14062"/>
                  </a:cubicBezTo>
                  <a:cubicBezTo>
                    <a:pt x="-379" y="17325"/>
                    <a:pt x="-379" y="18450"/>
                    <a:pt x="3221" y="19350"/>
                  </a:cubicBezTo>
                  <a:cubicBezTo>
                    <a:pt x="6821" y="20250"/>
                    <a:pt x="14021" y="20925"/>
                    <a:pt x="2122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6" name="Line"/>
            <p:cNvSpPr/>
            <p:nvPr/>
          </p:nvSpPr>
          <p:spPr>
            <a:xfrm>
              <a:off x="8128929" y="5448331"/>
              <a:ext cx="173352" cy="397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331" extrusionOk="0">
                  <a:moveTo>
                    <a:pt x="15552" y="2228"/>
                  </a:moveTo>
                  <a:cubicBezTo>
                    <a:pt x="16704" y="1729"/>
                    <a:pt x="17856" y="1229"/>
                    <a:pt x="19008" y="730"/>
                  </a:cubicBezTo>
                  <a:cubicBezTo>
                    <a:pt x="20160" y="230"/>
                    <a:pt x="21312" y="-269"/>
                    <a:pt x="21456" y="168"/>
                  </a:cubicBezTo>
                  <a:cubicBezTo>
                    <a:pt x="21600" y="605"/>
                    <a:pt x="20736" y="1978"/>
                    <a:pt x="18144" y="4351"/>
                  </a:cubicBezTo>
                  <a:cubicBezTo>
                    <a:pt x="15552" y="6723"/>
                    <a:pt x="11232" y="10094"/>
                    <a:pt x="7920" y="13091"/>
                  </a:cubicBezTo>
                  <a:cubicBezTo>
                    <a:pt x="4608" y="16087"/>
                    <a:pt x="2304" y="18709"/>
                    <a:pt x="0" y="2133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7" name="Line"/>
            <p:cNvSpPr/>
            <p:nvPr/>
          </p:nvSpPr>
          <p:spPr>
            <a:xfrm>
              <a:off x="8080101" y="5666100"/>
              <a:ext cx="755003" cy="695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541" extrusionOk="0">
                  <a:moveTo>
                    <a:pt x="0" y="4477"/>
                  </a:moveTo>
                  <a:cubicBezTo>
                    <a:pt x="994" y="3973"/>
                    <a:pt x="1988" y="3469"/>
                    <a:pt x="3346" y="2785"/>
                  </a:cubicBezTo>
                  <a:cubicBezTo>
                    <a:pt x="4704" y="2101"/>
                    <a:pt x="6427" y="1237"/>
                    <a:pt x="7487" y="697"/>
                  </a:cubicBezTo>
                  <a:cubicBezTo>
                    <a:pt x="8547" y="157"/>
                    <a:pt x="8945" y="-59"/>
                    <a:pt x="9210" y="13"/>
                  </a:cubicBezTo>
                  <a:cubicBezTo>
                    <a:pt x="9475" y="85"/>
                    <a:pt x="9607" y="445"/>
                    <a:pt x="9574" y="1633"/>
                  </a:cubicBezTo>
                  <a:cubicBezTo>
                    <a:pt x="9541" y="2821"/>
                    <a:pt x="9342" y="4837"/>
                    <a:pt x="9110" y="6097"/>
                  </a:cubicBezTo>
                  <a:cubicBezTo>
                    <a:pt x="8879" y="7357"/>
                    <a:pt x="8613" y="7861"/>
                    <a:pt x="8713" y="8005"/>
                  </a:cubicBezTo>
                  <a:cubicBezTo>
                    <a:pt x="8812" y="8149"/>
                    <a:pt x="9276" y="7933"/>
                    <a:pt x="10402" y="7069"/>
                  </a:cubicBezTo>
                  <a:cubicBezTo>
                    <a:pt x="11529" y="6205"/>
                    <a:pt x="13318" y="4693"/>
                    <a:pt x="14742" y="3721"/>
                  </a:cubicBezTo>
                  <a:cubicBezTo>
                    <a:pt x="16167" y="2749"/>
                    <a:pt x="17227" y="2317"/>
                    <a:pt x="18155" y="2821"/>
                  </a:cubicBezTo>
                  <a:cubicBezTo>
                    <a:pt x="19082" y="3325"/>
                    <a:pt x="19877" y="4765"/>
                    <a:pt x="20507" y="6781"/>
                  </a:cubicBezTo>
                  <a:cubicBezTo>
                    <a:pt x="21136" y="8797"/>
                    <a:pt x="21600" y="11389"/>
                    <a:pt x="21501" y="13945"/>
                  </a:cubicBezTo>
                  <a:cubicBezTo>
                    <a:pt x="21401" y="16501"/>
                    <a:pt x="20739" y="19021"/>
                    <a:pt x="20076" y="215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8" name="Line"/>
            <p:cNvSpPr/>
            <p:nvPr/>
          </p:nvSpPr>
          <p:spPr>
            <a:xfrm>
              <a:off x="4962930" y="6338299"/>
              <a:ext cx="675702" cy="445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342" extrusionOk="0">
                  <a:moveTo>
                    <a:pt x="4646" y="4130"/>
                  </a:moveTo>
                  <a:cubicBezTo>
                    <a:pt x="4349" y="3796"/>
                    <a:pt x="4052" y="3462"/>
                    <a:pt x="3718" y="3462"/>
                  </a:cubicBezTo>
                  <a:cubicBezTo>
                    <a:pt x="3384" y="3462"/>
                    <a:pt x="3013" y="3796"/>
                    <a:pt x="2457" y="5410"/>
                  </a:cubicBezTo>
                  <a:cubicBezTo>
                    <a:pt x="1900" y="7025"/>
                    <a:pt x="1158" y="9920"/>
                    <a:pt x="712" y="12369"/>
                  </a:cubicBezTo>
                  <a:cubicBezTo>
                    <a:pt x="267" y="14819"/>
                    <a:pt x="118" y="16823"/>
                    <a:pt x="44" y="18270"/>
                  </a:cubicBezTo>
                  <a:cubicBezTo>
                    <a:pt x="-30" y="19718"/>
                    <a:pt x="-30" y="20608"/>
                    <a:pt x="193" y="21054"/>
                  </a:cubicBezTo>
                  <a:cubicBezTo>
                    <a:pt x="415" y="21499"/>
                    <a:pt x="861" y="21499"/>
                    <a:pt x="1751" y="20553"/>
                  </a:cubicBezTo>
                  <a:cubicBezTo>
                    <a:pt x="2642" y="19606"/>
                    <a:pt x="3978" y="17713"/>
                    <a:pt x="5129" y="15375"/>
                  </a:cubicBezTo>
                  <a:cubicBezTo>
                    <a:pt x="6279" y="13037"/>
                    <a:pt x="7244" y="10254"/>
                    <a:pt x="7727" y="7860"/>
                  </a:cubicBezTo>
                  <a:cubicBezTo>
                    <a:pt x="8209" y="5466"/>
                    <a:pt x="8209" y="3462"/>
                    <a:pt x="8098" y="2070"/>
                  </a:cubicBezTo>
                  <a:cubicBezTo>
                    <a:pt x="7987" y="678"/>
                    <a:pt x="7764" y="-101"/>
                    <a:pt x="7652" y="10"/>
                  </a:cubicBezTo>
                  <a:cubicBezTo>
                    <a:pt x="7541" y="122"/>
                    <a:pt x="7541" y="1124"/>
                    <a:pt x="7727" y="3462"/>
                  </a:cubicBezTo>
                  <a:cubicBezTo>
                    <a:pt x="7912" y="5800"/>
                    <a:pt x="8283" y="9474"/>
                    <a:pt x="8469" y="11812"/>
                  </a:cubicBezTo>
                  <a:cubicBezTo>
                    <a:pt x="8655" y="14151"/>
                    <a:pt x="8655" y="15153"/>
                    <a:pt x="8766" y="15876"/>
                  </a:cubicBezTo>
                  <a:cubicBezTo>
                    <a:pt x="8877" y="16600"/>
                    <a:pt x="9100" y="17045"/>
                    <a:pt x="9397" y="17268"/>
                  </a:cubicBezTo>
                  <a:cubicBezTo>
                    <a:pt x="9694" y="17491"/>
                    <a:pt x="10065" y="17491"/>
                    <a:pt x="10993" y="16210"/>
                  </a:cubicBezTo>
                  <a:cubicBezTo>
                    <a:pt x="11921" y="14930"/>
                    <a:pt x="13405" y="12369"/>
                    <a:pt x="14407" y="10643"/>
                  </a:cubicBezTo>
                  <a:cubicBezTo>
                    <a:pt x="15409" y="8918"/>
                    <a:pt x="15929" y="8027"/>
                    <a:pt x="16374" y="7637"/>
                  </a:cubicBezTo>
                  <a:cubicBezTo>
                    <a:pt x="16819" y="7247"/>
                    <a:pt x="17191" y="7359"/>
                    <a:pt x="17859" y="8695"/>
                  </a:cubicBezTo>
                  <a:cubicBezTo>
                    <a:pt x="18527" y="10031"/>
                    <a:pt x="19492" y="12592"/>
                    <a:pt x="20160" y="14652"/>
                  </a:cubicBezTo>
                  <a:cubicBezTo>
                    <a:pt x="20828" y="16711"/>
                    <a:pt x="21199" y="18270"/>
                    <a:pt x="21570" y="198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9" name="Line"/>
            <p:cNvSpPr/>
            <p:nvPr/>
          </p:nvSpPr>
          <p:spPr>
            <a:xfrm>
              <a:off x="5715363" y="6515235"/>
              <a:ext cx="86290" cy="210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4" h="21489" extrusionOk="0">
                  <a:moveTo>
                    <a:pt x="0" y="11393"/>
                  </a:moveTo>
                  <a:cubicBezTo>
                    <a:pt x="6821" y="14004"/>
                    <a:pt x="13642" y="16615"/>
                    <a:pt x="17337" y="18514"/>
                  </a:cubicBezTo>
                  <a:cubicBezTo>
                    <a:pt x="21032" y="20413"/>
                    <a:pt x="21600" y="21600"/>
                    <a:pt x="20747" y="21481"/>
                  </a:cubicBezTo>
                  <a:cubicBezTo>
                    <a:pt x="19895" y="21363"/>
                    <a:pt x="17621" y="19938"/>
                    <a:pt x="14779" y="16141"/>
                  </a:cubicBezTo>
                  <a:cubicBezTo>
                    <a:pt x="11937" y="12343"/>
                    <a:pt x="8526" y="6171"/>
                    <a:pt x="511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0" name="Line"/>
            <p:cNvSpPr/>
            <p:nvPr/>
          </p:nvSpPr>
          <p:spPr>
            <a:xfrm>
              <a:off x="5673509" y="6298991"/>
              <a:ext cx="55806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1" name="Line"/>
            <p:cNvSpPr/>
            <p:nvPr/>
          </p:nvSpPr>
          <p:spPr>
            <a:xfrm>
              <a:off x="5931008" y="6324567"/>
              <a:ext cx="105234" cy="399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1" h="21475" extrusionOk="0">
                  <a:moveTo>
                    <a:pt x="8573" y="125"/>
                  </a:moveTo>
                  <a:cubicBezTo>
                    <a:pt x="6225" y="0"/>
                    <a:pt x="3877" y="-125"/>
                    <a:pt x="2234" y="250"/>
                  </a:cubicBezTo>
                  <a:cubicBezTo>
                    <a:pt x="590" y="624"/>
                    <a:pt x="-349" y="1498"/>
                    <a:pt x="121" y="4183"/>
                  </a:cubicBezTo>
                  <a:cubicBezTo>
                    <a:pt x="590" y="6867"/>
                    <a:pt x="2468" y="11362"/>
                    <a:pt x="6225" y="14546"/>
                  </a:cubicBezTo>
                  <a:cubicBezTo>
                    <a:pt x="9981" y="17729"/>
                    <a:pt x="15616" y="19602"/>
                    <a:pt x="21251" y="214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2" name="Line"/>
            <p:cNvSpPr/>
            <p:nvPr/>
          </p:nvSpPr>
          <p:spPr>
            <a:xfrm>
              <a:off x="6067658" y="6229600"/>
              <a:ext cx="1356734" cy="567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7" h="21271" extrusionOk="0">
                  <a:moveTo>
                    <a:pt x="3261" y="509"/>
                  </a:moveTo>
                  <a:cubicBezTo>
                    <a:pt x="3372" y="160"/>
                    <a:pt x="3482" y="-188"/>
                    <a:pt x="3575" y="117"/>
                  </a:cubicBezTo>
                  <a:cubicBezTo>
                    <a:pt x="3667" y="422"/>
                    <a:pt x="3740" y="1380"/>
                    <a:pt x="3833" y="3470"/>
                  </a:cubicBezTo>
                  <a:cubicBezTo>
                    <a:pt x="3925" y="5560"/>
                    <a:pt x="4035" y="8783"/>
                    <a:pt x="4109" y="10656"/>
                  </a:cubicBezTo>
                  <a:cubicBezTo>
                    <a:pt x="4183" y="12528"/>
                    <a:pt x="4220" y="13051"/>
                    <a:pt x="4238" y="13660"/>
                  </a:cubicBezTo>
                  <a:cubicBezTo>
                    <a:pt x="4256" y="14270"/>
                    <a:pt x="4256" y="14967"/>
                    <a:pt x="4164" y="14967"/>
                  </a:cubicBezTo>
                  <a:cubicBezTo>
                    <a:pt x="4072" y="14967"/>
                    <a:pt x="3888" y="14270"/>
                    <a:pt x="3390" y="13399"/>
                  </a:cubicBezTo>
                  <a:cubicBezTo>
                    <a:pt x="2893" y="12528"/>
                    <a:pt x="2082" y="11483"/>
                    <a:pt x="1474" y="11309"/>
                  </a:cubicBezTo>
                  <a:cubicBezTo>
                    <a:pt x="865" y="11135"/>
                    <a:pt x="460" y="11831"/>
                    <a:pt x="220" y="12746"/>
                  </a:cubicBezTo>
                  <a:cubicBezTo>
                    <a:pt x="-19" y="13660"/>
                    <a:pt x="-93" y="14793"/>
                    <a:pt x="147" y="15751"/>
                  </a:cubicBezTo>
                  <a:cubicBezTo>
                    <a:pt x="386" y="16709"/>
                    <a:pt x="939" y="17493"/>
                    <a:pt x="1713" y="17493"/>
                  </a:cubicBezTo>
                  <a:cubicBezTo>
                    <a:pt x="2487" y="17493"/>
                    <a:pt x="3482" y="16709"/>
                    <a:pt x="4256" y="15620"/>
                  </a:cubicBezTo>
                  <a:cubicBezTo>
                    <a:pt x="5031" y="14531"/>
                    <a:pt x="5583" y="13138"/>
                    <a:pt x="5915" y="12267"/>
                  </a:cubicBezTo>
                  <a:cubicBezTo>
                    <a:pt x="6247" y="11396"/>
                    <a:pt x="6358" y="11047"/>
                    <a:pt x="6487" y="11004"/>
                  </a:cubicBezTo>
                  <a:cubicBezTo>
                    <a:pt x="6616" y="10960"/>
                    <a:pt x="6763" y="11222"/>
                    <a:pt x="6929" y="12310"/>
                  </a:cubicBezTo>
                  <a:cubicBezTo>
                    <a:pt x="7095" y="13399"/>
                    <a:pt x="7279" y="15315"/>
                    <a:pt x="7371" y="16796"/>
                  </a:cubicBezTo>
                  <a:cubicBezTo>
                    <a:pt x="7463" y="18277"/>
                    <a:pt x="7463" y="19322"/>
                    <a:pt x="7426" y="20106"/>
                  </a:cubicBezTo>
                  <a:cubicBezTo>
                    <a:pt x="7390" y="20889"/>
                    <a:pt x="7316" y="21412"/>
                    <a:pt x="7279" y="21238"/>
                  </a:cubicBezTo>
                  <a:cubicBezTo>
                    <a:pt x="7242" y="21064"/>
                    <a:pt x="7242" y="20193"/>
                    <a:pt x="7390" y="18625"/>
                  </a:cubicBezTo>
                  <a:cubicBezTo>
                    <a:pt x="7537" y="17057"/>
                    <a:pt x="7832" y="14793"/>
                    <a:pt x="8035" y="13486"/>
                  </a:cubicBezTo>
                  <a:cubicBezTo>
                    <a:pt x="8237" y="12180"/>
                    <a:pt x="8348" y="11831"/>
                    <a:pt x="8514" y="11701"/>
                  </a:cubicBezTo>
                  <a:cubicBezTo>
                    <a:pt x="8680" y="11570"/>
                    <a:pt x="8901" y="11657"/>
                    <a:pt x="9177" y="12093"/>
                  </a:cubicBezTo>
                  <a:cubicBezTo>
                    <a:pt x="9454" y="12528"/>
                    <a:pt x="9785" y="13312"/>
                    <a:pt x="10025" y="13878"/>
                  </a:cubicBezTo>
                  <a:cubicBezTo>
                    <a:pt x="10265" y="14444"/>
                    <a:pt x="10412" y="14793"/>
                    <a:pt x="10725" y="14880"/>
                  </a:cubicBezTo>
                  <a:cubicBezTo>
                    <a:pt x="11039" y="14967"/>
                    <a:pt x="11518" y="14793"/>
                    <a:pt x="11979" y="14227"/>
                  </a:cubicBezTo>
                  <a:cubicBezTo>
                    <a:pt x="12439" y="13660"/>
                    <a:pt x="12882" y="12702"/>
                    <a:pt x="13103" y="11918"/>
                  </a:cubicBezTo>
                  <a:cubicBezTo>
                    <a:pt x="13324" y="11135"/>
                    <a:pt x="13324" y="10525"/>
                    <a:pt x="13232" y="10089"/>
                  </a:cubicBezTo>
                  <a:cubicBezTo>
                    <a:pt x="13140" y="9654"/>
                    <a:pt x="12955" y="9393"/>
                    <a:pt x="12734" y="9306"/>
                  </a:cubicBezTo>
                  <a:cubicBezTo>
                    <a:pt x="12513" y="9218"/>
                    <a:pt x="12255" y="9306"/>
                    <a:pt x="11997" y="10089"/>
                  </a:cubicBezTo>
                  <a:cubicBezTo>
                    <a:pt x="11739" y="10873"/>
                    <a:pt x="11481" y="12354"/>
                    <a:pt x="11297" y="13791"/>
                  </a:cubicBezTo>
                  <a:cubicBezTo>
                    <a:pt x="11112" y="15228"/>
                    <a:pt x="11002" y="16622"/>
                    <a:pt x="11076" y="17667"/>
                  </a:cubicBezTo>
                  <a:cubicBezTo>
                    <a:pt x="11149" y="18712"/>
                    <a:pt x="11407" y="19409"/>
                    <a:pt x="12034" y="19409"/>
                  </a:cubicBezTo>
                  <a:cubicBezTo>
                    <a:pt x="12661" y="19409"/>
                    <a:pt x="13656" y="18712"/>
                    <a:pt x="14411" y="17406"/>
                  </a:cubicBezTo>
                  <a:cubicBezTo>
                    <a:pt x="15167" y="16099"/>
                    <a:pt x="15683" y="14183"/>
                    <a:pt x="15941" y="13007"/>
                  </a:cubicBezTo>
                  <a:cubicBezTo>
                    <a:pt x="16199" y="11831"/>
                    <a:pt x="16199" y="11396"/>
                    <a:pt x="16236" y="11483"/>
                  </a:cubicBezTo>
                  <a:cubicBezTo>
                    <a:pt x="16273" y="11570"/>
                    <a:pt x="16347" y="12180"/>
                    <a:pt x="16365" y="13486"/>
                  </a:cubicBezTo>
                  <a:cubicBezTo>
                    <a:pt x="16383" y="14793"/>
                    <a:pt x="16347" y="16796"/>
                    <a:pt x="16273" y="18015"/>
                  </a:cubicBezTo>
                  <a:cubicBezTo>
                    <a:pt x="16199" y="19235"/>
                    <a:pt x="16089" y="19670"/>
                    <a:pt x="16144" y="19627"/>
                  </a:cubicBezTo>
                  <a:cubicBezTo>
                    <a:pt x="16199" y="19583"/>
                    <a:pt x="16420" y="19060"/>
                    <a:pt x="16863" y="17885"/>
                  </a:cubicBezTo>
                  <a:cubicBezTo>
                    <a:pt x="17305" y="16709"/>
                    <a:pt x="17968" y="14880"/>
                    <a:pt x="18411" y="13922"/>
                  </a:cubicBezTo>
                  <a:cubicBezTo>
                    <a:pt x="18853" y="12964"/>
                    <a:pt x="19074" y="12877"/>
                    <a:pt x="19480" y="13922"/>
                  </a:cubicBezTo>
                  <a:cubicBezTo>
                    <a:pt x="19885" y="14967"/>
                    <a:pt x="20475" y="17144"/>
                    <a:pt x="20844" y="18494"/>
                  </a:cubicBezTo>
                  <a:cubicBezTo>
                    <a:pt x="21212" y="19844"/>
                    <a:pt x="21360" y="20367"/>
                    <a:pt x="21507" y="208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3" name="Line"/>
            <p:cNvSpPr/>
            <p:nvPr/>
          </p:nvSpPr>
          <p:spPr>
            <a:xfrm>
              <a:off x="7752246" y="6675675"/>
              <a:ext cx="662686" cy="76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28" y="3273"/>
                    <a:pt x="5457" y="6545"/>
                    <a:pt x="8413" y="10145"/>
                  </a:cubicBezTo>
                  <a:cubicBezTo>
                    <a:pt x="11368" y="13745"/>
                    <a:pt x="14552" y="17673"/>
                    <a:pt x="16787" y="19636"/>
                  </a:cubicBezTo>
                  <a:cubicBezTo>
                    <a:pt x="19023" y="21600"/>
                    <a:pt x="20312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4" name="Line"/>
            <p:cNvSpPr/>
            <p:nvPr/>
          </p:nvSpPr>
          <p:spPr>
            <a:xfrm>
              <a:off x="2082938" y="96418"/>
              <a:ext cx="570662" cy="514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449" extrusionOk="0">
                  <a:moveTo>
                    <a:pt x="7965" y="3248"/>
                  </a:moveTo>
                  <a:cubicBezTo>
                    <a:pt x="7706" y="2570"/>
                    <a:pt x="7447" y="1892"/>
                    <a:pt x="7188" y="1263"/>
                  </a:cubicBezTo>
                  <a:cubicBezTo>
                    <a:pt x="6928" y="633"/>
                    <a:pt x="6669" y="52"/>
                    <a:pt x="6583" y="3"/>
                  </a:cubicBezTo>
                  <a:cubicBezTo>
                    <a:pt x="6496" y="-45"/>
                    <a:pt x="6583" y="439"/>
                    <a:pt x="6842" y="2231"/>
                  </a:cubicBezTo>
                  <a:cubicBezTo>
                    <a:pt x="7101" y="4023"/>
                    <a:pt x="7533" y="7123"/>
                    <a:pt x="7749" y="9835"/>
                  </a:cubicBezTo>
                  <a:cubicBezTo>
                    <a:pt x="7965" y="12547"/>
                    <a:pt x="7965" y="14872"/>
                    <a:pt x="7922" y="16276"/>
                  </a:cubicBezTo>
                  <a:cubicBezTo>
                    <a:pt x="7879" y="17681"/>
                    <a:pt x="7792" y="18165"/>
                    <a:pt x="7533" y="18407"/>
                  </a:cubicBezTo>
                  <a:cubicBezTo>
                    <a:pt x="7274" y="18649"/>
                    <a:pt x="6842" y="18649"/>
                    <a:pt x="6064" y="17874"/>
                  </a:cubicBezTo>
                  <a:cubicBezTo>
                    <a:pt x="5287" y="17099"/>
                    <a:pt x="4164" y="15550"/>
                    <a:pt x="3429" y="14629"/>
                  </a:cubicBezTo>
                  <a:cubicBezTo>
                    <a:pt x="2695" y="13709"/>
                    <a:pt x="2349" y="13419"/>
                    <a:pt x="1917" y="13225"/>
                  </a:cubicBezTo>
                  <a:cubicBezTo>
                    <a:pt x="1485" y="13031"/>
                    <a:pt x="967" y="12934"/>
                    <a:pt x="578" y="13080"/>
                  </a:cubicBezTo>
                  <a:cubicBezTo>
                    <a:pt x="189" y="13225"/>
                    <a:pt x="-70" y="13612"/>
                    <a:pt x="16" y="14581"/>
                  </a:cubicBezTo>
                  <a:cubicBezTo>
                    <a:pt x="103" y="15550"/>
                    <a:pt x="535" y="17099"/>
                    <a:pt x="1356" y="18407"/>
                  </a:cubicBezTo>
                  <a:cubicBezTo>
                    <a:pt x="2176" y="19715"/>
                    <a:pt x="3386" y="20780"/>
                    <a:pt x="5071" y="20925"/>
                  </a:cubicBezTo>
                  <a:cubicBezTo>
                    <a:pt x="6756" y="21071"/>
                    <a:pt x="8916" y="20296"/>
                    <a:pt x="10730" y="19133"/>
                  </a:cubicBezTo>
                  <a:cubicBezTo>
                    <a:pt x="12544" y="17971"/>
                    <a:pt x="14013" y="16421"/>
                    <a:pt x="14964" y="15404"/>
                  </a:cubicBezTo>
                  <a:cubicBezTo>
                    <a:pt x="15914" y="14387"/>
                    <a:pt x="16346" y="13903"/>
                    <a:pt x="16562" y="13903"/>
                  </a:cubicBezTo>
                  <a:cubicBezTo>
                    <a:pt x="16778" y="13903"/>
                    <a:pt x="16778" y="14387"/>
                    <a:pt x="16605" y="15501"/>
                  </a:cubicBezTo>
                  <a:cubicBezTo>
                    <a:pt x="16432" y="16615"/>
                    <a:pt x="16087" y="18359"/>
                    <a:pt x="15871" y="19472"/>
                  </a:cubicBezTo>
                  <a:cubicBezTo>
                    <a:pt x="15655" y="20586"/>
                    <a:pt x="15568" y="21071"/>
                    <a:pt x="15784" y="21313"/>
                  </a:cubicBezTo>
                  <a:cubicBezTo>
                    <a:pt x="16000" y="21555"/>
                    <a:pt x="16519" y="21555"/>
                    <a:pt x="17599" y="20635"/>
                  </a:cubicBezTo>
                  <a:cubicBezTo>
                    <a:pt x="18679" y="19715"/>
                    <a:pt x="20320" y="17874"/>
                    <a:pt x="20925" y="15985"/>
                  </a:cubicBezTo>
                  <a:cubicBezTo>
                    <a:pt x="21530" y="14097"/>
                    <a:pt x="21098" y="12159"/>
                    <a:pt x="20148" y="10900"/>
                  </a:cubicBezTo>
                  <a:cubicBezTo>
                    <a:pt x="19197" y="9641"/>
                    <a:pt x="17728" y="9060"/>
                    <a:pt x="16432" y="9447"/>
                  </a:cubicBezTo>
                  <a:cubicBezTo>
                    <a:pt x="15136" y="9835"/>
                    <a:pt x="14013" y="11191"/>
                    <a:pt x="12890" y="125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5" name="Line"/>
            <p:cNvSpPr/>
            <p:nvPr/>
          </p:nvSpPr>
          <p:spPr>
            <a:xfrm>
              <a:off x="3036722" y="274127"/>
              <a:ext cx="214195" cy="257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8" h="21171" extrusionOk="0">
                  <a:moveTo>
                    <a:pt x="2068" y="4417"/>
                  </a:moveTo>
                  <a:cubicBezTo>
                    <a:pt x="2068" y="3461"/>
                    <a:pt x="2068" y="2505"/>
                    <a:pt x="1723" y="1645"/>
                  </a:cubicBezTo>
                  <a:cubicBezTo>
                    <a:pt x="1379" y="785"/>
                    <a:pt x="689" y="20"/>
                    <a:pt x="345" y="116"/>
                  </a:cubicBezTo>
                  <a:cubicBezTo>
                    <a:pt x="0" y="211"/>
                    <a:pt x="0" y="1167"/>
                    <a:pt x="0" y="4225"/>
                  </a:cubicBezTo>
                  <a:cubicBezTo>
                    <a:pt x="0" y="7284"/>
                    <a:pt x="0" y="12445"/>
                    <a:pt x="574" y="15981"/>
                  </a:cubicBezTo>
                  <a:cubicBezTo>
                    <a:pt x="1149" y="19517"/>
                    <a:pt x="2298" y="21429"/>
                    <a:pt x="5515" y="21142"/>
                  </a:cubicBezTo>
                  <a:cubicBezTo>
                    <a:pt x="8732" y="20856"/>
                    <a:pt x="14017" y="18371"/>
                    <a:pt x="17234" y="14834"/>
                  </a:cubicBezTo>
                  <a:cubicBezTo>
                    <a:pt x="20451" y="11298"/>
                    <a:pt x="21600" y="6710"/>
                    <a:pt x="21026" y="3843"/>
                  </a:cubicBezTo>
                  <a:cubicBezTo>
                    <a:pt x="20451" y="976"/>
                    <a:pt x="18153" y="-171"/>
                    <a:pt x="15511" y="20"/>
                  </a:cubicBezTo>
                  <a:cubicBezTo>
                    <a:pt x="12868" y="211"/>
                    <a:pt x="9881" y="1741"/>
                    <a:pt x="8387" y="3079"/>
                  </a:cubicBezTo>
                  <a:cubicBezTo>
                    <a:pt x="6894" y="4417"/>
                    <a:pt x="6894" y="5564"/>
                    <a:pt x="6894" y="67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6" name="Line"/>
            <p:cNvSpPr/>
            <p:nvPr/>
          </p:nvSpPr>
          <p:spPr>
            <a:xfrm>
              <a:off x="3259942" y="272049"/>
              <a:ext cx="251151" cy="251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240" extrusionOk="0">
                  <a:moveTo>
                    <a:pt x="0" y="7069"/>
                  </a:moveTo>
                  <a:cubicBezTo>
                    <a:pt x="0" y="10800"/>
                    <a:pt x="0" y="14531"/>
                    <a:pt x="295" y="16887"/>
                  </a:cubicBezTo>
                  <a:cubicBezTo>
                    <a:pt x="589" y="19244"/>
                    <a:pt x="1178" y="20225"/>
                    <a:pt x="2651" y="20815"/>
                  </a:cubicBezTo>
                  <a:cubicBezTo>
                    <a:pt x="4124" y="21404"/>
                    <a:pt x="6480" y="21600"/>
                    <a:pt x="9720" y="19931"/>
                  </a:cubicBezTo>
                  <a:cubicBezTo>
                    <a:pt x="12960" y="18262"/>
                    <a:pt x="17084" y="14727"/>
                    <a:pt x="19244" y="11291"/>
                  </a:cubicBezTo>
                  <a:cubicBezTo>
                    <a:pt x="21404" y="7855"/>
                    <a:pt x="21600" y="4516"/>
                    <a:pt x="20716" y="2651"/>
                  </a:cubicBezTo>
                  <a:cubicBezTo>
                    <a:pt x="19833" y="785"/>
                    <a:pt x="17869" y="393"/>
                    <a:pt x="1590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7" name="Line"/>
            <p:cNvSpPr/>
            <p:nvPr/>
          </p:nvSpPr>
          <p:spPr>
            <a:xfrm>
              <a:off x="3525016" y="283514"/>
              <a:ext cx="251124" cy="243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7" extrusionOk="0">
                  <a:moveTo>
                    <a:pt x="0" y="10610"/>
                  </a:moveTo>
                  <a:cubicBezTo>
                    <a:pt x="600" y="11425"/>
                    <a:pt x="1200" y="12240"/>
                    <a:pt x="1500" y="13667"/>
                  </a:cubicBezTo>
                  <a:cubicBezTo>
                    <a:pt x="1800" y="15093"/>
                    <a:pt x="1800" y="17131"/>
                    <a:pt x="1500" y="18659"/>
                  </a:cubicBezTo>
                  <a:cubicBezTo>
                    <a:pt x="1200" y="20187"/>
                    <a:pt x="600" y="21206"/>
                    <a:pt x="700" y="21308"/>
                  </a:cubicBezTo>
                  <a:cubicBezTo>
                    <a:pt x="800" y="21410"/>
                    <a:pt x="1600" y="20595"/>
                    <a:pt x="4100" y="17436"/>
                  </a:cubicBezTo>
                  <a:cubicBezTo>
                    <a:pt x="6600" y="14278"/>
                    <a:pt x="10800" y="8776"/>
                    <a:pt x="13500" y="5414"/>
                  </a:cubicBezTo>
                  <a:cubicBezTo>
                    <a:pt x="16200" y="2052"/>
                    <a:pt x="17400" y="829"/>
                    <a:pt x="18500" y="319"/>
                  </a:cubicBezTo>
                  <a:cubicBezTo>
                    <a:pt x="19600" y="-190"/>
                    <a:pt x="20600" y="14"/>
                    <a:pt x="21600" y="2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8" name="Line"/>
            <p:cNvSpPr/>
            <p:nvPr/>
          </p:nvSpPr>
          <p:spPr>
            <a:xfrm>
              <a:off x="4037444" y="222186"/>
              <a:ext cx="256719" cy="447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37" h="21427" extrusionOk="0">
                  <a:moveTo>
                    <a:pt x="1995" y="8066"/>
                  </a:moveTo>
                  <a:cubicBezTo>
                    <a:pt x="2559" y="9291"/>
                    <a:pt x="3122" y="10516"/>
                    <a:pt x="2840" y="12520"/>
                  </a:cubicBezTo>
                  <a:cubicBezTo>
                    <a:pt x="2559" y="14524"/>
                    <a:pt x="1432" y="17307"/>
                    <a:pt x="774" y="19033"/>
                  </a:cubicBezTo>
                  <a:cubicBezTo>
                    <a:pt x="117" y="20759"/>
                    <a:pt x="-71" y="21427"/>
                    <a:pt x="23" y="21427"/>
                  </a:cubicBezTo>
                  <a:cubicBezTo>
                    <a:pt x="117" y="21427"/>
                    <a:pt x="492" y="20759"/>
                    <a:pt x="1150" y="18309"/>
                  </a:cubicBezTo>
                  <a:cubicBezTo>
                    <a:pt x="1807" y="15860"/>
                    <a:pt x="2746" y="11629"/>
                    <a:pt x="4155" y="8289"/>
                  </a:cubicBezTo>
                  <a:cubicBezTo>
                    <a:pt x="5564" y="4949"/>
                    <a:pt x="7442" y="2499"/>
                    <a:pt x="9978" y="1219"/>
                  </a:cubicBezTo>
                  <a:cubicBezTo>
                    <a:pt x="12513" y="-62"/>
                    <a:pt x="15706" y="-173"/>
                    <a:pt x="17960" y="161"/>
                  </a:cubicBezTo>
                  <a:cubicBezTo>
                    <a:pt x="20214" y="495"/>
                    <a:pt x="21529" y="1274"/>
                    <a:pt x="20214" y="2778"/>
                  </a:cubicBezTo>
                  <a:cubicBezTo>
                    <a:pt x="18899" y="4281"/>
                    <a:pt x="14955" y="6507"/>
                    <a:pt x="11292" y="7788"/>
                  </a:cubicBezTo>
                  <a:cubicBezTo>
                    <a:pt x="7630" y="9068"/>
                    <a:pt x="4249" y="9402"/>
                    <a:pt x="868" y="9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9" name="Line"/>
            <p:cNvSpPr/>
            <p:nvPr/>
          </p:nvSpPr>
          <p:spPr>
            <a:xfrm>
              <a:off x="4306286" y="258575"/>
              <a:ext cx="290831" cy="2127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0805" extrusionOk="0">
                  <a:moveTo>
                    <a:pt x="0" y="4728"/>
                  </a:moveTo>
                  <a:cubicBezTo>
                    <a:pt x="1200" y="4046"/>
                    <a:pt x="2400" y="3364"/>
                    <a:pt x="3600" y="3023"/>
                  </a:cubicBezTo>
                  <a:cubicBezTo>
                    <a:pt x="4800" y="2682"/>
                    <a:pt x="6000" y="2682"/>
                    <a:pt x="6429" y="3250"/>
                  </a:cubicBezTo>
                  <a:cubicBezTo>
                    <a:pt x="6857" y="3819"/>
                    <a:pt x="6514" y="4955"/>
                    <a:pt x="5571" y="7229"/>
                  </a:cubicBezTo>
                  <a:cubicBezTo>
                    <a:pt x="4629" y="9503"/>
                    <a:pt x="3086" y="12913"/>
                    <a:pt x="2229" y="15301"/>
                  </a:cubicBezTo>
                  <a:cubicBezTo>
                    <a:pt x="1371" y="17688"/>
                    <a:pt x="1200" y="19052"/>
                    <a:pt x="1714" y="19962"/>
                  </a:cubicBezTo>
                  <a:cubicBezTo>
                    <a:pt x="2229" y="20871"/>
                    <a:pt x="3429" y="21326"/>
                    <a:pt x="6429" y="19848"/>
                  </a:cubicBezTo>
                  <a:cubicBezTo>
                    <a:pt x="9429" y="18370"/>
                    <a:pt x="14229" y="14960"/>
                    <a:pt x="17057" y="12004"/>
                  </a:cubicBezTo>
                  <a:cubicBezTo>
                    <a:pt x="19886" y="9048"/>
                    <a:pt x="20743" y="6547"/>
                    <a:pt x="21171" y="4728"/>
                  </a:cubicBezTo>
                  <a:cubicBezTo>
                    <a:pt x="21600" y="2909"/>
                    <a:pt x="21600" y="1772"/>
                    <a:pt x="20571" y="977"/>
                  </a:cubicBezTo>
                  <a:cubicBezTo>
                    <a:pt x="19543" y="181"/>
                    <a:pt x="17486" y="-274"/>
                    <a:pt x="14314" y="181"/>
                  </a:cubicBezTo>
                  <a:cubicBezTo>
                    <a:pt x="11143" y="635"/>
                    <a:pt x="6857" y="2000"/>
                    <a:pt x="2571" y="33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0" name="Line"/>
            <p:cNvSpPr/>
            <p:nvPr/>
          </p:nvSpPr>
          <p:spPr>
            <a:xfrm>
              <a:off x="4652178" y="76432"/>
              <a:ext cx="79622" cy="4148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6" h="21407" extrusionOk="0">
                  <a:moveTo>
                    <a:pt x="9746" y="1095"/>
                  </a:moveTo>
                  <a:cubicBezTo>
                    <a:pt x="12746" y="495"/>
                    <a:pt x="15746" y="-105"/>
                    <a:pt x="16346" y="15"/>
                  </a:cubicBezTo>
                  <a:cubicBezTo>
                    <a:pt x="16946" y="135"/>
                    <a:pt x="15146" y="975"/>
                    <a:pt x="11546" y="3075"/>
                  </a:cubicBezTo>
                  <a:cubicBezTo>
                    <a:pt x="7946" y="5175"/>
                    <a:pt x="2546" y="8535"/>
                    <a:pt x="746" y="11595"/>
                  </a:cubicBezTo>
                  <a:cubicBezTo>
                    <a:pt x="-1054" y="14655"/>
                    <a:pt x="746" y="17415"/>
                    <a:pt x="2546" y="19035"/>
                  </a:cubicBezTo>
                  <a:cubicBezTo>
                    <a:pt x="4346" y="20655"/>
                    <a:pt x="6146" y="21135"/>
                    <a:pt x="9146" y="21315"/>
                  </a:cubicBezTo>
                  <a:cubicBezTo>
                    <a:pt x="12146" y="21495"/>
                    <a:pt x="16346" y="21375"/>
                    <a:pt x="20546" y="212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1" name="Line"/>
            <p:cNvSpPr/>
            <p:nvPr/>
          </p:nvSpPr>
          <p:spPr>
            <a:xfrm>
              <a:off x="4828871" y="230195"/>
              <a:ext cx="5639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4" h="21600" extrusionOk="0">
                  <a:moveTo>
                    <a:pt x="7994" y="0"/>
                  </a:moveTo>
                  <a:cubicBezTo>
                    <a:pt x="4538" y="4547"/>
                    <a:pt x="1082" y="9095"/>
                    <a:pt x="218" y="12505"/>
                  </a:cubicBezTo>
                  <a:cubicBezTo>
                    <a:pt x="-646" y="15916"/>
                    <a:pt x="1082" y="18189"/>
                    <a:pt x="4970" y="19516"/>
                  </a:cubicBezTo>
                  <a:cubicBezTo>
                    <a:pt x="8858" y="20842"/>
                    <a:pt x="14906" y="21221"/>
                    <a:pt x="2095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2" name="Line"/>
            <p:cNvSpPr/>
            <p:nvPr/>
          </p:nvSpPr>
          <p:spPr>
            <a:xfrm>
              <a:off x="5003932" y="251122"/>
              <a:ext cx="251040" cy="192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035" extrusionOk="0">
                  <a:moveTo>
                    <a:pt x="4705" y="0"/>
                  </a:moveTo>
                  <a:cubicBezTo>
                    <a:pt x="2742" y="4320"/>
                    <a:pt x="778" y="8640"/>
                    <a:pt x="189" y="12325"/>
                  </a:cubicBezTo>
                  <a:cubicBezTo>
                    <a:pt x="-400" y="16009"/>
                    <a:pt x="385" y="19059"/>
                    <a:pt x="2545" y="20329"/>
                  </a:cubicBezTo>
                  <a:cubicBezTo>
                    <a:pt x="4705" y="21600"/>
                    <a:pt x="8240" y="21092"/>
                    <a:pt x="11578" y="19313"/>
                  </a:cubicBezTo>
                  <a:cubicBezTo>
                    <a:pt x="14916" y="17534"/>
                    <a:pt x="18058" y="14485"/>
                    <a:pt x="21200" y="114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3" name="Line"/>
            <p:cNvSpPr/>
            <p:nvPr/>
          </p:nvSpPr>
          <p:spPr>
            <a:xfrm>
              <a:off x="5257296" y="223220"/>
              <a:ext cx="478994" cy="226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20" extrusionOk="0">
                  <a:moveTo>
                    <a:pt x="2097" y="0"/>
                  </a:moveTo>
                  <a:cubicBezTo>
                    <a:pt x="1468" y="4104"/>
                    <a:pt x="839" y="8208"/>
                    <a:pt x="472" y="10908"/>
                  </a:cubicBezTo>
                  <a:cubicBezTo>
                    <a:pt x="105" y="13608"/>
                    <a:pt x="0" y="14904"/>
                    <a:pt x="0" y="16092"/>
                  </a:cubicBezTo>
                  <a:cubicBezTo>
                    <a:pt x="0" y="17280"/>
                    <a:pt x="105" y="18360"/>
                    <a:pt x="419" y="19116"/>
                  </a:cubicBezTo>
                  <a:cubicBezTo>
                    <a:pt x="734" y="19872"/>
                    <a:pt x="1258" y="20304"/>
                    <a:pt x="2726" y="19548"/>
                  </a:cubicBezTo>
                  <a:cubicBezTo>
                    <a:pt x="4194" y="18792"/>
                    <a:pt x="6606" y="16848"/>
                    <a:pt x="9122" y="14472"/>
                  </a:cubicBezTo>
                  <a:cubicBezTo>
                    <a:pt x="11639" y="12096"/>
                    <a:pt x="14260" y="9288"/>
                    <a:pt x="15781" y="7344"/>
                  </a:cubicBezTo>
                  <a:cubicBezTo>
                    <a:pt x="17301" y="5400"/>
                    <a:pt x="17720" y="4320"/>
                    <a:pt x="17825" y="3240"/>
                  </a:cubicBezTo>
                  <a:cubicBezTo>
                    <a:pt x="17930" y="2160"/>
                    <a:pt x="17720" y="1080"/>
                    <a:pt x="17196" y="540"/>
                  </a:cubicBezTo>
                  <a:cubicBezTo>
                    <a:pt x="16672" y="0"/>
                    <a:pt x="15833" y="0"/>
                    <a:pt x="14470" y="2052"/>
                  </a:cubicBezTo>
                  <a:cubicBezTo>
                    <a:pt x="13107" y="4104"/>
                    <a:pt x="11219" y="8208"/>
                    <a:pt x="10171" y="10908"/>
                  </a:cubicBezTo>
                  <a:cubicBezTo>
                    <a:pt x="9122" y="13608"/>
                    <a:pt x="8913" y="14904"/>
                    <a:pt x="8808" y="16308"/>
                  </a:cubicBezTo>
                  <a:cubicBezTo>
                    <a:pt x="8703" y="17712"/>
                    <a:pt x="8703" y="19224"/>
                    <a:pt x="9280" y="20196"/>
                  </a:cubicBezTo>
                  <a:cubicBezTo>
                    <a:pt x="9856" y="21168"/>
                    <a:pt x="11010" y="21600"/>
                    <a:pt x="13159" y="19656"/>
                  </a:cubicBezTo>
                  <a:cubicBezTo>
                    <a:pt x="15309" y="17712"/>
                    <a:pt x="18454" y="13392"/>
                    <a:pt x="21600" y="90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4" name="Line"/>
            <p:cNvSpPr/>
            <p:nvPr/>
          </p:nvSpPr>
          <p:spPr>
            <a:xfrm>
              <a:off x="5575850" y="216244"/>
              <a:ext cx="423189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749" y="0"/>
                  </a:moveTo>
                  <a:cubicBezTo>
                    <a:pt x="10207" y="2250"/>
                    <a:pt x="8664" y="4500"/>
                    <a:pt x="7714" y="6075"/>
                  </a:cubicBezTo>
                  <a:cubicBezTo>
                    <a:pt x="6765" y="7650"/>
                    <a:pt x="6409" y="8550"/>
                    <a:pt x="6171" y="9675"/>
                  </a:cubicBezTo>
                  <a:cubicBezTo>
                    <a:pt x="5934" y="10800"/>
                    <a:pt x="5815" y="12150"/>
                    <a:pt x="6171" y="12938"/>
                  </a:cubicBezTo>
                  <a:cubicBezTo>
                    <a:pt x="6527" y="13725"/>
                    <a:pt x="7358" y="13950"/>
                    <a:pt x="9554" y="13950"/>
                  </a:cubicBezTo>
                  <a:cubicBezTo>
                    <a:pt x="11749" y="13950"/>
                    <a:pt x="15310" y="13725"/>
                    <a:pt x="17387" y="13838"/>
                  </a:cubicBezTo>
                  <a:cubicBezTo>
                    <a:pt x="19464" y="13950"/>
                    <a:pt x="20057" y="14400"/>
                    <a:pt x="20591" y="15075"/>
                  </a:cubicBezTo>
                  <a:cubicBezTo>
                    <a:pt x="21125" y="15750"/>
                    <a:pt x="21600" y="16650"/>
                    <a:pt x="21600" y="17437"/>
                  </a:cubicBezTo>
                  <a:cubicBezTo>
                    <a:pt x="21600" y="18225"/>
                    <a:pt x="21125" y="18900"/>
                    <a:pt x="18752" y="19575"/>
                  </a:cubicBezTo>
                  <a:cubicBezTo>
                    <a:pt x="16378" y="20250"/>
                    <a:pt x="12105" y="20925"/>
                    <a:pt x="8664" y="21262"/>
                  </a:cubicBezTo>
                  <a:cubicBezTo>
                    <a:pt x="5222" y="21600"/>
                    <a:pt x="2611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5" name="Line"/>
            <p:cNvSpPr/>
            <p:nvPr/>
          </p:nvSpPr>
          <p:spPr>
            <a:xfrm>
              <a:off x="6373186" y="230195"/>
              <a:ext cx="60667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3" h="21600" extrusionOk="0">
                  <a:moveTo>
                    <a:pt x="13673" y="0"/>
                  </a:moveTo>
                  <a:cubicBezTo>
                    <a:pt x="8873" y="5506"/>
                    <a:pt x="4073" y="11012"/>
                    <a:pt x="1673" y="14400"/>
                  </a:cubicBezTo>
                  <a:cubicBezTo>
                    <a:pt x="-727" y="17788"/>
                    <a:pt x="-727" y="19059"/>
                    <a:pt x="2873" y="19906"/>
                  </a:cubicBezTo>
                  <a:cubicBezTo>
                    <a:pt x="6473" y="20753"/>
                    <a:pt x="13673" y="21176"/>
                    <a:pt x="2087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6" name="Line"/>
            <p:cNvSpPr/>
            <p:nvPr/>
          </p:nvSpPr>
          <p:spPr>
            <a:xfrm>
              <a:off x="6522290" y="218569"/>
              <a:ext cx="267320" cy="211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331" extrusionOk="0">
                  <a:moveTo>
                    <a:pt x="4090" y="6809"/>
                  </a:moveTo>
                  <a:cubicBezTo>
                    <a:pt x="4835" y="5400"/>
                    <a:pt x="5579" y="3991"/>
                    <a:pt x="5766" y="3991"/>
                  </a:cubicBezTo>
                  <a:cubicBezTo>
                    <a:pt x="5952" y="3991"/>
                    <a:pt x="5579" y="5400"/>
                    <a:pt x="4555" y="7983"/>
                  </a:cubicBezTo>
                  <a:cubicBezTo>
                    <a:pt x="3531" y="10565"/>
                    <a:pt x="1855" y="14322"/>
                    <a:pt x="924" y="16787"/>
                  </a:cubicBezTo>
                  <a:cubicBezTo>
                    <a:pt x="-7" y="19252"/>
                    <a:pt x="-193" y="20426"/>
                    <a:pt x="179" y="21013"/>
                  </a:cubicBezTo>
                  <a:cubicBezTo>
                    <a:pt x="552" y="21600"/>
                    <a:pt x="1483" y="21600"/>
                    <a:pt x="3904" y="19017"/>
                  </a:cubicBezTo>
                  <a:cubicBezTo>
                    <a:pt x="6324" y="16435"/>
                    <a:pt x="10235" y="11270"/>
                    <a:pt x="12562" y="7983"/>
                  </a:cubicBezTo>
                  <a:cubicBezTo>
                    <a:pt x="14890" y="4696"/>
                    <a:pt x="15635" y="3287"/>
                    <a:pt x="16379" y="2113"/>
                  </a:cubicBezTo>
                  <a:cubicBezTo>
                    <a:pt x="17124" y="939"/>
                    <a:pt x="17869" y="0"/>
                    <a:pt x="18521" y="0"/>
                  </a:cubicBezTo>
                  <a:cubicBezTo>
                    <a:pt x="19172" y="0"/>
                    <a:pt x="19731" y="939"/>
                    <a:pt x="19824" y="3639"/>
                  </a:cubicBezTo>
                  <a:cubicBezTo>
                    <a:pt x="19917" y="6339"/>
                    <a:pt x="19545" y="10800"/>
                    <a:pt x="19266" y="13617"/>
                  </a:cubicBezTo>
                  <a:cubicBezTo>
                    <a:pt x="18986" y="16435"/>
                    <a:pt x="18800" y="17609"/>
                    <a:pt x="19172" y="18078"/>
                  </a:cubicBezTo>
                  <a:cubicBezTo>
                    <a:pt x="19545" y="18548"/>
                    <a:pt x="20476" y="18313"/>
                    <a:pt x="21407" y="180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7" name="Line"/>
            <p:cNvSpPr/>
            <p:nvPr/>
          </p:nvSpPr>
          <p:spPr>
            <a:xfrm>
              <a:off x="6817456" y="190233"/>
              <a:ext cx="271066" cy="234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348" extrusionOk="0">
                  <a:moveTo>
                    <a:pt x="9889" y="2369"/>
                  </a:moveTo>
                  <a:cubicBezTo>
                    <a:pt x="10621" y="1310"/>
                    <a:pt x="11353" y="252"/>
                    <a:pt x="11262" y="40"/>
                  </a:cubicBezTo>
                  <a:cubicBezTo>
                    <a:pt x="11170" y="-172"/>
                    <a:pt x="10255" y="463"/>
                    <a:pt x="8791" y="2052"/>
                  </a:cubicBezTo>
                  <a:cubicBezTo>
                    <a:pt x="7326" y="3640"/>
                    <a:pt x="5313" y="6181"/>
                    <a:pt x="4214" y="7981"/>
                  </a:cubicBezTo>
                  <a:cubicBezTo>
                    <a:pt x="3116" y="9781"/>
                    <a:pt x="2933" y="10840"/>
                    <a:pt x="4580" y="11793"/>
                  </a:cubicBezTo>
                  <a:cubicBezTo>
                    <a:pt x="6228" y="12746"/>
                    <a:pt x="9706" y="13593"/>
                    <a:pt x="12635" y="14122"/>
                  </a:cubicBezTo>
                  <a:cubicBezTo>
                    <a:pt x="15563" y="14652"/>
                    <a:pt x="17943" y="14863"/>
                    <a:pt x="19407" y="15393"/>
                  </a:cubicBezTo>
                  <a:cubicBezTo>
                    <a:pt x="20872" y="15922"/>
                    <a:pt x="21421" y="16769"/>
                    <a:pt x="21329" y="17510"/>
                  </a:cubicBezTo>
                  <a:cubicBezTo>
                    <a:pt x="21238" y="18252"/>
                    <a:pt x="20506" y="18887"/>
                    <a:pt x="17760" y="19522"/>
                  </a:cubicBezTo>
                  <a:cubicBezTo>
                    <a:pt x="15014" y="20157"/>
                    <a:pt x="10255" y="20793"/>
                    <a:pt x="7326" y="21110"/>
                  </a:cubicBezTo>
                  <a:cubicBezTo>
                    <a:pt x="4397" y="21428"/>
                    <a:pt x="3299" y="21428"/>
                    <a:pt x="2292" y="21110"/>
                  </a:cubicBezTo>
                  <a:cubicBezTo>
                    <a:pt x="1285" y="20793"/>
                    <a:pt x="370" y="20157"/>
                    <a:pt x="96" y="19310"/>
                  </a:cubicBezTo>
                  <a:cubicBezTo>
                    <a:pt x="-179" y="18463"/>
                    <a:pt x="187" y="17404"/>
                    <a:pt x="553" y="163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8" name="Line"/>
            <p:cNvSpPr/>
            <p:nvPr/>
          </p:nvSpPr>
          <p:spPr>
            <a:xfrm>
              <a:off x="7146057" y="220332"/>
              <a:ext cx="136181" cy="2762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38" h="21388" extrusionOk="0">
                  <a:moveTo>
                    <a:pt x="8393" y="1304"/>
                  </a:moveTo>
                  <a:cubicBezTo>
                    <a:pt x="10872" y="944"/>
                    <a:pt x="13351" y="584"/>
                    <a:pt x="15653" y="314"/>
                  </a:cubicBezTo>
                  <a:cubicBezTo>
                    <a:pt x="17954" y="44"/>
                    <a:pt x="20079" y="-136"/>
                    <a:pt x="20610" y="134"/>
                  </a:cubicBezTo>
                  <a:cubicBezTo>
                    <a:pt x="21141" y="404"/>
                    <a:pt x="20079" y="1124"/>
                    <a:pt x="16538" y="3554"/>
                  </a:cubicBezTo>
                  <a:cubicBezTo>
                    <a:pt x="12997" y="5984"/>
                    <a:pt x="6977" y="10124"/>
                    <a:pt x="3613" y="13184"/>
                  </a:cubicBezTo>
                  <a:cubicBezTo>
                    <a:pt x="249" y="16244"/>
                    <a:pt x="-459" y="18224"/>
                    <a:pt x="249" y="19484"/>
                  </a:cubicBezTo>
                  <a:cubicBezTo>
                    <a:pt x="957" y="20744"/>
                    <a:pt x="3082" y="21284"/>
                    <a:pt x="5384" y="21374"/>
                  </a:cubicBezTo>
                  <a:cubicBezTo>
                    <a:pt x="7685" y="21464"/>
                    <a:pt x="10164" y="21104"/>
                    <a:pt x="12643" y="207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9" name="Line"/>
            <p:cNvSpPr/>
            <p:nvPr/>
          </p:nvSpPr>
          <p:spPr>
            <a:xfrm>
              <a:off x="7414288" y="183274"/>
              <a:ext cx="216393" cy="247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2" h="21275" extrusionOk="0">
                  <a:moveTo>
                    <a:pt x="9553" y="2836"/>
                  </a:moveTo>
                  <a:cubicBezTo>
                    <a:pt x="9113" y="1836"/>
                    <a:pt x="8672" y="836"/>
                    <a:pt x="7900" y="336"/>
                  </a:cubicBezTo>
                  <a:cubicBezTo>
                    <a:pt x="7129" y="-164"/>
                    <a:pt x="6027" y="-164"/>
                    <a:pt x="4594" y="736"/>
                  </a:cubicBezTo>
                  <a:cubicBezTo>
                    <a:pt x="3162" y="1636"/>
                    <a:pt x="1398" y="3436"/>
                    <a:pt x="517" y="4836"/>
                  </a:cubicBezTo>
                  <a:cubicBezTo>
                    <a:pt x="-365" y="6236"/>
                    <a:pt x="-365" y="7236"/>
                    <a:pt x="2500" y="8736"/>
                  </a:cubicBezTo>
                  <a:cubicBezTo>
                    <a:pt x="5366" y="10236"/>
                    <a:pt x="11096" y="12236"/>
                    <a:pt x="14402" y="13536"/>
                  </a:cubicBezTo>
                  <a:cubicBezTo>
                    <a:pt x="17708" y="14836"/>
                    <a:pt x="18590" y="15436"/>
                    <a:pt x="19472" y="16236"/>
                  </a:cubicBezTo>
                  <a:cubicBezTo>
                    <a:pt x="20353" y="17036"/>
                    <a:pt x="21235" y="18036"/>
                    <a:pt x="19582" y="19036"/>
                  </a:cubicBezTo>
                  <a:cubicBezTo>
                    <a:pt x="17929" y="20036"/>
                    <a:pt x="13741" y="21036"/>
                    <a:pt x="10545" y="21236"/>
                  </a:cubicBezTo>
                  <a:cubicBezTo>
                    <a:pt x="7349" y="21436"/>
                    <a:pt x="5145" y="20836"/>
                    <a:pt x="3933" y="20036"/>
                  </a:cubicBezTo>
                  <a:cubicBezTo>
                    <a:pt x="2721" y="19236"/>
                    <a:pt x="2500" y="18236"/>
                    <a:pt x="2280" y="172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0" name="Line"/>
            <p:cNvSpPr/>
            <p:nvPr/>
          </p:nvSpPr>
          <p:spPr>
            <a:xfrm>
              <a:off x="7703417" y="0"/>
              <a:ext cx="174391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872" y="1964"/>
                    <a:pt x="18144" y="3927"/>
                    <a:pt x="15552" y="6764"/>
                  </a:cubicBezTo>
                  <a:cubicBezTo>
                    <a:pt x="12960" y="9600"/>
                    <a:pt x="9504" y="13309"/>
                    <a:pt x="6768" y="15927"/>
                  </a:cubicBezTo>
                  <a:cubicBezTo>
                    <a:pt x="4032" y="18545"/>
                    <a:pt x="2016" y="200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1" name="Line"/>
            <p:cNvSpPr/>
            <p:nvPr/>
          </p:nvSpPr>
          <p:spPr>
            <a:xfrm>
              <a:off x="7633660" y="209268"/>
              <a:ext cx="397612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42" y="16200"/>
                    <a:pt x="8084" y="10800"/>
                    <a:pt x="11684" y="7200"/>
                  </a:cubicBezTo>
                  <a:cubicBezTo>
                    <a:pt x="15284" y="3600"/>
                    <a:pt x="18442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2" name="Line"/>
            <p:cNvSpPr/>
            <p:nvPr/>
          </p:nvSpPr>
          <p:spPr>
            <a:xfrm>
              <a:off x="8319738" y="79876"/>
              <a:ext cx="410432" cy="331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2" h="20948" extrusionOk="0">
                  <a:moveTo>
                    <a:pt x="4553" y="7736"/>
                  </a:moveTo>
                  <a:cubicBezTo>
                    <a:pt x="4553" y="6413"/>
                    <a:pt x="4553" y="5091"/>
                    <a:pt x="4253" y="4283"/>
                  </a:cubicBezTo>
                  <a:cubicBezTo>
                    <a:pt x="3953" y="3474"/>
                    <a:pt x="3353" y="3181"/>
                    <a:pt x="2813" y="3401"/>
                  </a:cubicBezTo>
                  <a:cubicBezTo>
                    <a:pt x="2273" y="3621"/>
                    <a:pt x="1793" y="4356"/>
                    <a:pt x="1133" y="7148"/>
                  </a:cubicBezTo>
                  <a:cubicBezTo>
                    <a:pt x="473" y="9940"/>
                    <a:pt x="-367" y="14789"/>
                    <a:pt x="173" y="17654"/>
                  </a:cubicBezTo>
                  <a:cubicBezTo>
                    <a:pt x="713" y="20519"/>
                    <a:pt x="2633" y="21401"/>
                    <a:pt x="5153" y="20740"/>
                  </a:cubicBezTo>
                  <a:cubicBezTo>
                    <a:pt x="7673" y="20079"/>
                    <a:pt x="10793" y="17874"/>
                    <a:pt x="12533" y="16479"/>
                  </a:cubicBezTo>
                  <a:cubicBezTo>
                    <a:pt x="14273" y="15083"/>
                    <a:pt x="14633" y="14495"/>
                    <a:pt x="14693" y="14642"/>
                  </a:cubicBezTo>
                  <a:cubicBezTo>
                    <a:pt x="14753" y="14789"/>
                    <a:pt x="14513" y="15670"/>
                    <a:pt x="14333" y="16479"/>
                  </a:cubicBezTo>
                  <a:cubicBezTo>
                    <a:pt x="14153" y="17287"/>
                    <a:pt x="14033" y="18021"/>
                    <a:pt x="14153" y="18683"/>
                  </a:cubicBezTo>
                  <a:cubicBezTo>
                    <a:pt x="14273" y="19344"/>
                    <a:pt x="14633" y="19932"/>
                    <a:pt x="15293" y="20225"/>
                  </a:cubicBezTo>
                  <a:cubicBezTo>
                    <a:pt x="15953" y="20519"/>
                    <a:pt x="16913" y="20519"/>
                    <a:pt x="17873" y="19638"/>
                  </a:cubicBezTo>
                  <a:cubicBezTo>
                    <a:pt x="18833" y="18756"/>
                    <a:pt x="19793" y="16993"/>
                    <a:pt x="20393" y="13981"/>
                  </a:cubicBezTo>
                  <a:cubicBezTo>
                    <a:pt x="20993" y="10968"/>
                    <a:pt x="21233" y="6707"/>
                    <a:pt x="21173" y="4062"/>
                  </a:cubicBezTo>
                  <a:cubicBezTo>
                    <a:pt x="21113" y="1417"/>
                    <a:pt x="20753" y="389"/>
                    <a:pt x="20333" y="95"/>
                  </a:cubicBezTo>
                  <a:cubicBezTo>
                    <a:pt x="19913" y="-199"/>
                    <a:pt x="19433" y="242"/>
                    <a:pt x="18953" y="6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3" name="Line"/>
            <p:cNvSpPr/>
            <p:nvPr/>
          </p:nvSpPr>
          <p:spPr>
            <a:xfrm>
              <a:off x="8819516" y="132151"/>
              <a:ext cx="530149" cy="243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0" y="12751"/>
                  </a:moveTo>
                  <a:cubicBezTo>
                    <a:pt x="1232" y="12348"/>
                    <a:pt x="2463" y="11944"/>
                    <a:pt x="3600" y="10329"/>
                  </a:cubicBezTo>
                  <a:cubicBezTo>
                    <a:pt x="4737" y="8714"/>
                    <a:pt x="5779" y="5888"/>
                    <a:pt x="6347" y="3970"/>
                  </a:cubicBezTo>
                  <a:cubicBezTo>
                    <a:pt x="6916" y="2052"/>
                    <a:pt x="7011" y="1043"/>
                    <a:pt x="6774" y="437"/>
                  </a:cubicBezTo>
                  <a:cubicBezTo>
                    <a:pt x="6537" y="-168"/>
                    <a:pt x="5968" y="-370"/>
                    <a:pt x="5021" y="1346"/>
                  </a:cubicBezTo>
                  <a:cubicBezTo>
                    <a:pt x="4074" y="3062"/>
                    <a:pt x="2747" y="6695"/>
                    <a:pt x="1989" y="9623"/>
                  </a:cubicBezTo>
                  <a:cubicBezTo>
                    <a:pt x="1232" y="12550"/>
                    <a:pt x="1042" y="14770"/>
                    <a:pt x="1942" y="16587"/>
                  </a:cubicBezTo>
                  <a:cubicBezTo>
                    <a:pt x="2842" y="18404"/>
                    <a:pt x="4832" y="19817"/>
                    <a:pt x="8053" y="20523"/>
                  </a:cubicBezTo>
                  <a:cubicBezTo>
                    <a:pt x="11274" y="21230"/>
                    <a:pt x="15726" y="21230"/>
                    <a:pt x="18189" y="21028"/>
                  </a:cubicBezTo>
                  <a:cubicBezTo>
                    <a:pt x="20653" y="20826"/>
                    <a:pt x="21126" y="20423"/>
                    <a:pt x="21600" y="200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4" name="Line"/>
            <p:cNvSpPr/>
            <p:nvPr/>
          </p:nvSpPr>
          <p:spPr>
            <a:xfrm>
              <a:off x="197735" y="968371"/>
              <a:ext cx="545188" cy="491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434" extrusionOk="0">
                  <a:moveTo>
                    <a:pt x="10299" y="1271"/>
                  </a:moveTo>
                  <a:cubicBezTo>
                    <a:pt x="10028" y="663"/>
                    <a:pt x="9757" y="54"/>
                    <a:pt x="9486" y="4"/>
                  </a:cubicBezTo>
                  <a:cubicBezTo>
                    <a:pt x="9215" y="-47"/>
                    <a:pt x="8944" y="460"/>
                    <a:pt x="8718" y="2285"/>
                  </a:cubicBezTo>
                  <a:cubicBezTo>
                    <a:pt x="8492" y="4111"/>
                    <a:pt x="8311" y="7254"/>
                    <a:pt x="8085" y="10195"/>
                  </a:cubicBezTo>
                  <a:cubicBezTo>
                    <a:pt x="7859" y="13136"/>
                    <a:pt x="7588" y="15874"/>
                    <a:pt x="7317" y="17497"/>
                  </a:cubicBezTo>
                  <a:cubicBezTo>
                    <a:pt x="7046" y="19119"/>
                    <a:pt x="6775" y="19626"/>
                    <a:pt x="6413" y="19829"/>
                  </a:cubicBezTo>
                  <a:cubicBezTo>
                    <a:pt x="6052" y="20032"/>
                    <a:pt x="5600" y="19930"/>
                    <a:pt x="4922" y="19221"/>
                  </a:cubicBezTo>
                  <a:cubicBezTo>
                    <a:pt x="4244" y="18511"/>
                    <a:pt x="3340" y="17192"/>
                    <a:pt x="2662" y="16280"/>
                  </a:cubicBezTo>
                  <a:cubicBezTo>
                    <a:pt x="1985" y="15367"/>
                    <a:pt x="1533" y="14860"/>
                    <a:pt x="1081" y="14556"/>
                  </a:cubicBezTo>
                  <a:cubicBezTo>
                    <a:pt x="629" y="14252"/>
                    <a:pt x="177" y="14150"/>
                    <a:pt x="42" y="14404"/>
                  </a:cubicBezTo>
                  <a:cubicBezTo>
                    <a:pt x="-94" y="14657"/>
                    <a:pt x="87" y="15266"/>
                    <a:pt x="810" y="16280"/>
                  </a:cubicBezTo>
                  <a:cubicBezTo>
                    <a:pt x="1533" y="17294"/>
                    <a:pt x="2798" y="18714"/>
                    <a:pt x="4244" y="19474"/>
                  </a:cubicBezTo>
                  <a:cubicBezTo>
                    <a:pt x="5690" y="20235"/>
                    <a:pt x="7317" y="20336"/>
                    <a:pt x="8853" y="19576"/>
                  </a:cubicBezTo>
                  <a:cubicBezTo>
                    <a:pt x="10390" y="18815"/>
                    <a:pt x="11836" y="17192"/>
                    <a:pt x="12739" y="16178"/>
                  </a:cubicBezTo>
                  <a:cubicBezTo>
                    <a:pt x="13643" y="15164"/>
                    <a:pt x="14005" y="14759"/>
                    <a:pt x="14321" y="14860"/>
                  </a:cubicBezTo>
                  <a:cubicBezTo>
                    <a:pt x="14637" y="14961"/>
                    <a:pt x="14909" y="15570"/>
                    <a:pt x="15089" y="16533"/>
                  </a:cubicBezTo>
                  <a:cubicBezTo>
                    <a:pt x="15270" y="17497"/>
                    <a:pt x="15360" y="18815"/>
                    <a:pt x="15496" y="19728"/>
                  </a:cubicBezTo>
                  <a:cubicBezTo>
                    <a:pt x="15632" y="20640"/>
                    <a:pt x="15812" y="21147"/>
                    <a:pt x="16129" y="21350"/>
                  </a:cubicBezTo>
                  <a:cubicBezTo>
                    <a:pt x="16445" y="21553"/>
                    <a:pt x="16897" y="21452"/>
                    <a:pt x="17891" y="20336"/>
                  </a:cubicBezTo>
                  <a:cubicBezTo>
                    <a:pt x="18885" y="19221"/>
                    <a:pt x="20421" y="17091"/>
                    <a:pt x="20964" y="15215"/>
                  </a:cubicBezTo>
                  <a:cubicBezTo>
                    <a:pt x="21506" y="13339"/>
                    <a:pt x="21054" y="11716"/>
                    <a:pt x="19834" y="11007"/>
                  </a:cubicBezTo>
                  <a:cubicBezTo>
                    <a:pt x="18614" y="10297"/>
                    <a:pt x="16626" y="10499"/>
                    <a:pt x="15270" y="11057"/>
                  </a:cubicBezTo>
                  <a:cubicBezTo>
                    <a:pt x="13914" y="11615"/>
                    <a:pt x="13191" y="12528"/>
                    <a:pt x="12468" y="134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5" name="Line"/>
            <p:cNvSpPr/>
            <p:nvPr/>
          </p:nvSpPr>
          <p:spPr>
            <a:xfrm>
              <a:off x="1146882" y="1074246"/>
              <a:ext cx="356068" cy="367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3" h="21445" extrusionOk="0">
                  <a:moveTo>
                    <a:pt x="2044" y="6928"/>
                  </a:moveTo>
                  <a:cubicBezTo>
                    <a:pt x="1352" y="6792"/>
                    <a:pt x="659" y="6657"/>
                    <a:pt x="313" y="7064"/>
                  </a:cubicBezTo>
                  <a:cubicBezTo>
                    <a:pt x="-33" y="7472"/>
                    <a:pt x="-33" y="8423"/>
                    <a:pt x="36" y="10596"/>
                  </a:cubicBezTo>
                  <a:cubicBezTo>
                    <a:pt x="105" y="12770"/>
                    <a:pt x="244" y="16166"/>
                    <a:pt x="313" y="18272"/>
                  </a:cubicBezTo>
                  <a:cubicBezTo>
                    <a:pt x="382" y="20377"/>
                    <a:pt x="382" y="21192"/>
                    <a:pt x="798" y="21396"/>
                  </a:cubicBezTo>
                  <a:cubicBezTo>
                    <a:pt x="1213" y="21600"/>
                    <a:pt x="2044" y="21192"/>
                    <a:pt x="3567" y="19766"/>
                  </a:cubicBezTo>
                  <a:cubicBezTo>
                    <a:pt x="5090" y="18340"/>
                    <a:pt x="7305" y="15894"/>
                    <a:pt x="8690" y="14468"/>
                  </a:cubicBezTo>
                  <a:cubicBezTo>
                    <a:pt x="10075" y="13042"/>
                    <a:pt x="10629" y="12634"/>
                    <a:pt x="11182" y="12634"/>
                  </a:cubicBezTo>
                  <a:cubicBezTo>
                    <a:pt x="11736" y="12634"/>
                    <a:pt x="12290" y="13042"/>
                    <a:pt x="12567" y="13857"/>
                  </a:cubicBezTo>
                  <a:cubicBezTo>
                    <a:pt x="12844" y="14672"/>
                    <a:pt x="12844" y="15894"/>
                    <a:pt x="12844" y="16913"/>
                  </a:cubicBezTo>
                  <a:cubicBezTo>
                    <a:pt x="12844" y="17932"/>
                    <a:pt x="12844" y="18747"/>
                    <a:pt x="13259" y="19087"/>
                  </a:cubicBezTo>
                  <a:cubicBezTo>
                    <a:pt x="13675" y="19426"/>
                    <a:pt x="14505" y="19291"/>
                    <a:pt x="16029" y="18272"/>
                  </a:cubicBezTo>
                  <a:cubicBezTo>
                    <a:pt x="17552" y="17253"/>
                    <a:pt x="19767" y="15351"/>
                    <a:pt x="20667" y="12158"/>
                  </a:cubicBezTo>
                  <a:cubicBezTo>
                    <a:pt x="21567" y="8966"/>
                    <a:pt x="21152" y="4483"/>
                    <a:pt x="2073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6" name="Line"/>
            <p:cNvSpPr/>
            <p:nvPr/>
          </p:nvSpPr>
          <p:spPr>
            <a:xfrm>
              <a:off x="1601017" y="1171905"/>
              <a:ext cx="103362" cy="249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453" extrusionOk="0">
                  <a:moveTo>
                    <a:pt x="4057" y="0"/>
                  </a:moveTo>
                  <a:cubicBezTo>
                    <a:pt x="2617" y="6200"/>
                    <a:pt x="1177" y="12400"/>
                    <a:pt x="457" y="16000"/>
                  </a:cubicBezTo>
                  <a:cubicBezTo>
                    <a:pt x="-263" y="19600"/>
                    <a:pt x="-263" y="20600"/>
                    <a:pt x="1417" y="21100"/>
                  </a:cubicBezTo>
                  <a:cubicBezTo>
                    <a:pt x="3097" y="21600"/>
                    <a:pt x="6457" y="21600"/>
                    <a:pt x="10057" y="20900"/>
                  </a:cubicBezTo>
                  <a:cubicBezTo>
                    <a:pt x="13657" y="20200"/>
                    <a:pt x="17497" y="18800"/>
                    <a:pt x="21337" y="174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7" name="Line"/>
            <p:cNvSpPr/>
            <p:nvPr/>
          </p:nvSpPr>
          <p:spPr>
            <a:xfrm>
              <a:off x="1857841" y="983563"/>
              <a:ext cx="41855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895"/>
                    <a:pt x="12000" y="7790"/>
                    <a:pt x="8400" y="11390"/>
                  </a:cubicBezTo>
                  <a:cubicBezTo>
                    <a:pt x="4800" y="14990"/>
                    <a:pt x="2400" y="1829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8" name="Line"/>
            <p:cNvSpPr/>
            <p:nvPr/>
          </p:nvSpPr>
          <p:spPr>
            <a:xfrm>
              <a:off x="1781109" y="1023538"/>
              <a:ext cx="544100" cy="343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7" extrusionOk="0">
                  <a:moveTo>
                    <a:pt x="0" y="19253"/>
                  </a:moveTo>
                  <a:cubicBezTo>
                    <a:pt x="3046" y="17513"/>
                    <a:pt x="6092" y="15773"/>
                    <a:pt x="8400" y="13744"/>
                  </a:cubicBezTo>
                  <a:cubicBezTo>
                    <a:pt x="10708" y="11714"/>
                    <a:pt x="12277" y="9395"/>
                    <a:pt x="13108" y="7220"/>
                  </a:cubicBezTo>
                  <a:cubicBezTo>
                    <a:pt x="13938" y="5046"/>
                    <a:pt x="14031" y="3016"/>
                    <a:pt x="13846" y="1712"/>
                  </a:cubicBezTo>
                  <a:cubicBezTo>
                    <a:pt x="13662" y="407"/>
                    <a:pt x="13200" y="-173"/>
                    <a:pt x="12785" y="44"/>
                  </a:cubicBezTo>
                  <a:cubicBezTo>
                    <a:pt x="12369" y="262"/>
                    <a:pt x="12000" y="1277"/>
                    <a:pt x="11538" y="3669"/>
                  </a:cubicBezTo>
                  <a:cubicBezTo>
                    <a:pt x="11077" y="6061"/>
                    <a:pt x="10523" y="9830"/>
                    <a:pt x="10154" y="12149"/>
                  </a:cubicBezTo>
                  <a:cubicBezTo>
                    <a:pt x="9785" y="14469"/>
                    <a:pt x="9600" y="15338"/>
                    <a:pt x="9508" y="16281"/>
                  </a:cubicBezTo>
                  <a:cubicBezTo>
                    <a:pt x="9415" y="17223"/>
                    <a:pt x="9415" y="18238"/>
                    <a:pt x="9692" y="18890"/>
                  </a:cubicBezTo>
                  <a:cubicBezTo>
                    <a:pt x="9969" y="19542"/>
                    <a:pt x="10523" y="19832"/>
                    <a:pt x="11631" y="18673"/>
                  </a:cubicBezTo>
                  <a:cubicBezTo>
                    <a:pt x="12738" y="17513"/>
                    <a:pt x="14400" y="14904"/>
                    <a:pt x="15462" y="13236"/>
                  </a:cubicBezTo>
                  <a:cubicBezTo>
                    <a:pt x="16523" y="11569"/>
                    <a:pt x="16985" y="10844"/>
                    <a:pt x="17446" y="10410"/>
                  </a:cubicBezTo>
                  <a:cubicBezTo>
                    <a:pt x="17908" y="9975"/>
                    <a:pt x="18369" y="9830"/>
                    <a:pt x="18877" y="10555"/>
                  </a:cubicBezTo>
                  <a:cubicBezTo>
                    <a:pt x="19385" y="11279"/>
                    <a:pt x="19938" y="12874"/>
                    <a:pt x="20400" y="14831"/>
                  </a:cubicBezTo>
                  <a:cubicBezTo>
                    <a:pt x="20862" y="16788"/>
                    <a:pt x="21231" y="19108"/>
                    <a:pt x="21600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9" name="Line"/>
            <p:cNvSpPr/>
            <p:nvPr/>
          </p:nvSpPr>
          <p:spPr>
            <a:xfrm>
              <a:off x="2757697" y="913526"/>
              <a:ext cx="83709" cy="397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0" extrusionOk="0">
                  <a:moveTo>
                    <a:pt x="21600" y="1899"/>
                  </a:moveTo>
                  <a:cubicBezTo>
                    <a:pt x="21600" y="1020"/>
                    <a:pt x="21600" y="141"/>
                    <a:pt x="21000" y="16"/>
                  </a:cubicBezTo>
                  <a:cubicBezTo>
                    <a:pt x="20400" y="-110"/>
                    <a:pt x="19200" y="518"/>
                    <a:pt x="17400" y="2904"/>
                  </a:cubicBezTo>
                  <a:cubicBezTo>
                    <a:pt x="15600" y="5290"/>
                    <a:pt x="13200" y="9434"/>
                    <a:pt x="11400" y="12574"/>
                  </a:cubicBezTo>
                  <a:cubicBezTo>
                    <a:pt x="9600" y="15713"/>
                    <a:pt x="8400" y="17848"/>
                    <a:pt x="6600" y="19167"/>
                  </a:cubicBezTo>
                  <a:cubicBezTo>
                    <a:pt x="4800" y="20485"/>
                    <a:pt x="2400" y="20988"/>
                    <a:pt x="0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0" name="Line"/>
            <p:cNvSpPr/>
            <p:nvPr/>
          </p:nvSpPr>
          <p:spPr>
            <a:xfrm>
              <a:off x="2673990" y="893440"/>
              <a:ext cx="774295" cy="4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1" extrusionOk="0">
                  <a:moveTo>
                    <a:pt x="0" y="18385"/>
                  </a:moveTo>
                  <a:cubicBezTo>
                    <a:pt x="1946" y="17441"/>
                    <a:pt x="3892" y="16497"/>
                    <a:pt x="5319" y="14726"/>
                  </a:cubicBezTo>
                  <a:cubicBezTo>
                    <a:pt x="6746" y="12956"/>
                    <a:pt x="7654" y="10359"/>
                    <a:pt x="8173" y="7939"/>
                  </a:cubicBezTo>
                  <a:cubicBezTo>
                    <a:pt x="8692" y="5520"/>
                    <a:pt x="8822" y="3277"/>
                    <a:pt x="8854" y="1861"/>
                  </a:cubicBezTo>
                  <a:cubicBezTo>
                    <a:pt x="8886" y="444"/>
                    <a:pt x="8822" y="-146"/>
                    <a:pt x="8822" y="31"/>
                  </a:cubicBezTo>
                  <a:cubicBezTo>
                    <a:pt x="8822" y="208"/>
                    <a:pt x="8886" y="1152"/>
                    <a:pt x="8919" y="3808"/>
                  </a:cubicBezTo>
                  <a:cubicBezTo>
                    <a:pt x="8951" y="6464"/>
                    <a:pt x="8951" y="10831"/>
                    <a:pt x="8951" y="13664"/>
                  </a:cubicBezTo>
                  <a:cubicBezTo>
                    <a:pt x="8951" y="16497"/>
                    <a:pt x="8951" y="17795"/>
                    <a:pt x="8984" y="18798"/>
                  </a:cubicBezTo>
                  <a:cubicBezTo>
                    <a:pt x="9016" y="19802"/>
                    <a:pt x="9081" y="20510"/>
                    <a:pt x="9276" y="20923"/>
                  </a:cubicBezTo>
                  <a:cubicBezTo>
                    <a:pt x="9470" y="21336"/>
                    <a:pt x="9795" y="21454"/>
                    <a:pt x="10314" y="20392"/>
                  </a:cubicBezTo>
                  <a:cubicBezTo>
                    <a:pt x="10832" y="19329"/>
                    <a:pt x="11546" y="17087"/>
                    <a:pt x="12000" y="15670"/>
                  </a:cubicBezTo>
                  <a:cubicBezTo>
                    <a:pt x="12454" y="14254"/>
                    <a:pt x="12649" y="13664"/>
                    <a:pt x="12908" y="13251"/>
                  </a:cubicBezTo>
                  <a:cubicBezTo>
                    <a:pt x="13168" y="12838"/>
                    <a:pt x="13492" y="12602"/>
                    <a:pt x="13784" y="12838"/>
                  </a:cubicBezTo>
                  <a:cubicBezTo>
                    <a:pt x="14076" y="13074"/>
                    <a:pt x="14335" y="13782"/>
                    <a:pt x="14530" y="14844"/>
                  </a:cubicBezTo>
                  <a:cubicBezTo>
                    <a:pt x="14724" y="15906"/>
                    <a:pt x="14854" y="17323"/>
                    <a:pt x="15016" y="18267"/>
                  </a:cubicBezTo>
                  <a:cubicBezTo>
                    <a:pt x="15178" y="19211"/>
                    <a:pt x="15373" y="19684"/>
                    <a:pt x="15632" y="19861"/>
                  </a:cubicBezTo>
                  <a:cubicBezTo>
                    <a:pt x="15892" y="20038"/>
                    <a:pt x="16216" y="19920"/>
                    <a:pt x="16703" y="19034"/>
                  </a:cubicBezTo>
                  <a:cubicBezTo>
                    <a:pt x="17189" y="18149"/>
                    <a:pt x="17838" y="16497"/>
                    <a:pt x="18227" y="15080"/>
                  </a:cubicBezTo>
                  <a:cubicBezTo>
                    <a:pt x="18616" y="13664"/>
                    <a:pt x="18746" y="12484"/>
                    <a:pt x="18778" y="11598"/>
                  </a:cubicBezTo>
                  <a:cubicBezTo>
                    <a:pt x="18811" y="10713"/>
                    <a:pt x="18746" y="10123"/>
                    <a:pt x="18616" y="10064"/>
                  </a:cubicBezTo>
                  <a:cubicBezTo>
                    <a:pt x="18486" y="10005"/>
                    <a:pt x="18292" y="10477"/>
                    <a:pt x="18097" y="11775"/>
                  </a:cubicBezTo>
                  <a:cubicBezTo>
                    <a:pt x="17903" y="13074"/>
                    <a:pt x="17708" y="15198"/>
                    <a:pt x="17643" y="16556"/>
                  </a:cubicBezTo>
                  <a:cubicBezTo>
                    <a:pt x="17578" y="17913"/>
                    <a:pt x="17643" y="18503"/>
                    <a:pt x="18324" y="18680"/>
                  </a:cubicBezTo>
                  <a:cubicBezTo>
                    <a:pt x="19005" y="18857"/>
                    <a:pt x="20303" y="18621"/>
                    <a:pt x="21600" y="183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1" name="Line"/>
            <p:cNvSpPr/>
            <p:nvPr/>
          </p:nvSpPr>
          <p:spPr>
            <a:xfrm>
              <a:off x="3514070" y="1062631"/>
              <a:ext cx="568997" cy="203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245" extrusionOk="0">
                  <a:moveTo>
                    <a:pt x="3575" y="1212"/>
                  </a:moveTo>
                  <a:cubicBezTo>
                    <a:pt x="3136" y="727"/>
                    <a:pt x="2697" y="241"/>
                    <a:pt x="2082" y="848"/>
                  </a:cubicBezTo>
                  <a:cubicBezTo>
                    <a:pt x="1467" y="1455"/>
                    <a:pt x="677" y="3154"/>
                    <a:pt x="282" y="5459"/>
                  </a:cubicBezTo>
                  <a:cubicBezTo>
                    <a:pt x="-113" y="7765"/>
                    <a:pt x="-113" y="10677"/>
                    <a:pt x="414" y="12498"/>
                  </a:cubicBezTo>
                  <a:cubicBezTo>
                    <a:pt x="941" y="14318"/>
                    <a:pt x="1994" y="15046"/>
                    <a:pt x="2828" y="15895"/>
                  </a:cubicBezTo>
                  <a:cubicBezTo>
                    <a:pt x="3663" y="16745"/>
                    <a:pt x="4277" y="17716"/>
                    <a:pt x="4321" y="18322"/>
                  </a:cubicBezTo>
                  <a:cubicBezTo>
                    <a:pt x="4365" y="18929"/>
                    <a:pt x="3838" y="19172"/>
                    <a:pt x="3267" y="19293"/>
                  </a:cubicBezTo>
                  <a:cubicBezTo>
                    <a:pt x="2697" y="19414"/>
                    <a:pt x="2082" y="19414"/>
                    <a:pt x="1555" y="19536"/>
                  </a:cubicBezTo>
                  <a:cubicBezTo>
                    <a:pt x="1028" y="19657"/>
                    <a:pt x="589" y="19900"/>
                    <a:pt x="853" y="20021"/>
                  </a:cubicBezTo>
                  <a:cubicBezTo>
                    <a:pt x="1116" y="20143"/>
                    <a:pt x="2082" y="20143"/>
                    <a:pt x="3926" y="18565"/>
                  </a:cubicBezTo>
                  <a:cubicBezTo>
                    <a:pt x="5770" y="16987"/>
                    <a:pt x="8492" y="13832"/>
                    <a:pt x="10248" y="11041"/>
                  </a:cubicBezTo>
                  <a:cubicBezTo>
                    <a:pt x="12004" y="8250"/>
                    <a:pt x="12794" y="5823"/>
                    <a:pt x="13233" y="4003"/>
                  </a:cubicBezTo>
                  <a:cubicBezTo>
                    <a:pt x="13672" y="2183"/>
                    <a:pt x="13760" y="969"/>
                    <a:pt x="13541" y="363"/>
                  </a:cubicBezTo>
                  <a:cubicBezTo>
                    <a:pt x="13321" y="-244"/>
                    <a:pt x="12794" y="-244"/>
                    <a:pt x="11872" y="1576"/>
                  </a:cubicBezTo>
                  <a:cubicBezTo>
                    <a:pt x="10950" y="3396"/>
                    <a:pt x="9633" y="7037"/>
                    <a:pt x="8931" y="10313"/>
                  </a:cubicBezTo>
                  <a:cubicBezTo>
                    <a:pt x="8228" y="13590"/>
                    <a:pt x="8141" y="16502"/>
                    <a:pt x="9589" y="18444"/>
                  </a:cubicBezTo>
                  <a:cubicBezTo>
                    <a:pt x="11038" y="20385"/>
                    <a:pt x="14024" y="21356"/>
                    <a:pt x="16263" y="21235"/>
                  </a:cubicBezTo>
                  <a:cubicBezTo>
                    <a:pt x="18502" y="21113"/>
                    <a:pt x="19994" y="19900"/>
                    <a:pt x="21487" y="186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2" name="Line"/>
            <p:cNvSpPr/>
            <p:nvPr/>
          </p:nvSpPr>
          <p:spPr>
            <a:xfrm>
              <a:off x="4340881" y="917746"/>
              <a:ext cx="600188" cy="321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204" extrusionOk="0">
                  <a:moveTo>
                    <a:pt x="1261" y="15366"/>
                  </a:moveTo>
                  <a:cubicBezTo>
                    <a:pt x="678" y="14753"/>
                    <a:pt x="94" y="14140"/>
                    <a:pt x="10" y="13527"/>
                  </a:cubicBezTo>
                  <a:cubicBezTo>
                    <a:pt x="-73" y="12914"/>
                    <a:pt x="344" y="12302"/>
                    <a:pt x="1762" y="10846"/>
                  </a:cubicBezTo>
                  <a:cubicBezTo>
                    <a:pt x="3180" y="9391"/>
                    <a:pt x="5598" y="7093"/>
                    <a:pt x="7058" y="5638"/>
                  </a:cubicBezTo>
                  <a:cubicBezTo>
                    <a:pt x="8517" y="4183"/>
                    <a:pt x="9017" y="3570"/>
                    <a:pt x="9518" y="2651"/>
                  </a:cubicBezTo>
                  <a:cubicBezTo>
                    <a:pt x="10018" y="1731"/>
                    <a:pt x="10519" y="506"/>
                    <a:pt x="10477" y="123"/>
                  </a:cubicBezTo>
                  <a:cubicBezTo>
                    <a:pt x="10435" y="-260"/>
                    <a:pt x="9851" y="200"/>
                    <a:pt x="8851" y="2191"/>
                  </a:cubicBezTo>
                  <a:cubicBezTo>
                    <a:pt x="7850" y="4183"/>
                    <a:pt x="6432" y="7706"/>
                    <a:pt x="5640" y="9851"/>
                  </a:cubicBezTo>
                  <a:cubicBezTo>
                    <a:pt x="4847" y="11995"/>
                    <a:pt x="4681" y="12761"/>
                    <a:pt x="4597" y="13527"/>
                  </a:cubicBezTo>
                  <a:cubicBezTo>
                    <a:pt x="4514" y="14293"/>
                    <a:pt x="4514" y="15059"/>
                    <a:pt x="4722" y="15672"/>
                  </a:cubicBezTo>
                  <a:cubicBezTo>
                    <a:pt x="4931" y="16285"/>
                    <a:pt x="5348" y="16744"/>
                    <a:pt x="6307" y="16591"/>
                  </a:cubicBezTo>
                  <a:cubicBezTo>
                    <a:pt x="7266" y="16438"/>
                    <a:pt x="8767" y="15672"/>
                    <a:pt x="10102" y="14446"/>
                  </a:cubicBezTo>
                  <a:cubicBezTo>
                    <a:pt x="11436" y="13221"/>
                    <a:pt x="12603" y="11536"/>
                    <a:pt x="13396" y="10540"/>
                  </a:cubicBezTo>
                  <a:cubicBezTo>
                    <a:pt x="14188" y="9544"/>
                    <a:pt x="14605" y="9238"/>
                    <a:pt x="14855" y="9468"/>
                  </a:cubicBezTo>
                  <a:cubicBezTo>
                    <a:pt x="15105" y="9697"/>
                    <a:pt x="15189" y="10463"/>
                    <a:pt x="15189" y="12225"/>
                  </a:cubicBezTo>
                  <a:cubicBezTo>
                    <a:pt x="15189" y="13987"/>
                    <a:pt x="15105" y="16744"/>
                    <a:pt x="14855" y="18583"/>
                  </a:cubicBezTo>
                  <a:cubicBezTo>
                    <a:pt x="14605" y="20421"/>
                    <a:pt x="14188" y="21340"/>
                    <a:pt x="13980" y="21187"/>
                  </a:cubicBezTo>
                  <a:cubicBezTo>
                    <a:pt x="13771" y="21034"/>
                    <a:pt x="13771" y="19808"/>
                    <a:pt x="14271" y="16974"/>
                  </a:cubicBezTo>
                  <a:cubicBezTo>
                    <a:pt x="14772" y="14140"/>
                    <a:pt x="15773" y="9697"/>
                    <a:pt x="17065" y="6634"/>
                  </a:cubicBezTo>
                  <a:cubicBezTo>
                    <a:pt x="18358" y="3570"/>
                    <a:pt x="19942" y="1885"/>
                    <a:pt x="21527" y="2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3" name="Line"/>
            <p:cNvSpPr/>
            <p:nvPr/>
          </p:nvSpPr>
          <p:spPr>
            <a:xfrm>
              <a:off x="4968971" y="927758"/>
              <a:ext cx="181367" cy="246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2" y="7947"/>
                  </a:moveTo>
                  <a:cubicBezTo>
                    <a:pt x="1662" y="11819"/>
                    <a:pt x="1662" y="15691"/>
                    <a:pt x="1246" y="18136"/>
                  </a:cubicBezTo>
                  <a:cubicBezTo>
                    <a:pt x="831" y="20581"/>
                    <a:pt x="0" y="21600"/>
                    <a:pt x="0" y="21600"/>
                  </a:cubicBezTo>
                  <a:cubicBezTo>
                    <a:pt x="0" y="21600"/>
                    <a:pt x="831" y="20581"/>
                    <a:pt x="3323" y="17219"/>
                  </a:cubicBezTo>
                  <a:cubicBezTo>
                    <a:pt x="5815" y="13857"/>
                    <a:pt x="9969" y="8151"/>
                    <a:pt x="13292" y="4891"/>
                  </a:cubicBezTo>
                  <a:cubicBezTo>
                    <a:pt x="16615" y="1630"/>
                    <a:pt x="19108" y="81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4" name="Line"/>
            <p:cNvSpPr/>
            <p:nvPr/>
          </p:nvSpPr>
          <p:spPr>
            <a:xfrm>
              <a:off x="5140745" y="897819"/>
              <a:ext cx="707156" cy="263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0751" extrusionOk="0">
                  <a:moveTo>
                    <a:pt x="1768" y="6750"/>
                  </a:moveTo>
                  <a:cubicBezTo>
                    <a:pt x="1838" y="7665"/>
                    <a:pt x="1909" y="8580"/>
                    <a:pt x="1627" y="10319"/>
                  </a:cubicBezTo>
                  <a:cubicBezTo>
                    <a:pt x="1346" y="12058"/>
                    <a:pt x="713" y="14621"/>
                    <a:pt x="326" y="16360"/>
                  </a:cubicBezTo>
                  <a:cubicBezTo>
                    <a:pt x="-61" y="18099"/>
                    <a:pt x="-202" y="19014"/>
                    <a:pt x="466" y="19838"/>
                  </a:cubicBezTo>
                  <a:cubicBezTo>
                    <a:pt x="1135" y="20662"/>
                    <a:pt x="2612" y="21394"/>
                    <a:pt x="4160" y="19838"/>
                  </a:cubicBezTo>
                  <a:cubicBezTo>
                    <a:pt x="5708" y="18282"/>
                    <a:pt x="7326" y="14438"/>
                    <a:pt x="8100" y="11509"/>
                  </a:cubicBezTo>
                  <a:cubicBezTo>
                    <a:pt x="8874" y="8580"/>
                    <a:pt x="8804" y="6567"/>
                    <a:pt x="8135" y="5377"/>
                  </a:cubicBezTo>
                  <a:cubicBezTo>
                    <a:pt x="7467" y="4187"/>
                    <a:pt x="6201" y="3821"/>
                    <a:pt x="5356" y="3821"/>
                  </a:cubicBezTo>
                  <a:cubicBezTo>
                    <a:pt x="4512" y="3821"/>
                    <a:pt x="4090" y="4187"/>
                    <a:pt x="3703" y="4645"/>
                  </a:cubicBezTo>
                  <a:cubicBezTo>
                    <a:pt x="3316" y="5102"/>
                    <a:pt x="2964" y="5652"/>
                    <a:pt x="2894" y="6292"/>
                  </a:cubicBezTo>
                  <a:cubicBezTo>
                    <a:pt x="2823" y="6933"/>
                    <a:pt x="3034" y="7665"/>
                    <a:pt x="3949" y="8031"/>
                  </a:cubicBezTo>
                  <a:cubicBezTo>
                    <a:pt x="4864" y="8397"/>
                    <a:pt x="6482" y="8397"/>
                    <a:pt x="7467" y="8397"/>
                  </a:cubicBezTo>
                  <a:cubicBezTo>
                    <a:pt x="8452" y="8397"/>
                    <a:pt x="8804" y="8397"/>
                    <a:pt x="9085" y="8763"/>
                  </a:cubicBezTo>
                  <a:cubicBezTo>
                    <a:pt x="9367" y="9130"/>
                    <a:pt x="9578" y="9862"/>
                    <a:pt x="9683" y="10777"/>
                  </a:cubicBezTo>
                  <a:cubicBezTo>
                    <a:pt x="9789" y="11692"/>
                    <a:pt x="9789" y="12791"/>
                    <a:pt x="9507" y="14072"/>
                  </a:cubicBezTo>
                  <a:cubicBezTo>
                    <a:pt x="9226" y="15353"/>
                    <a:pt x="8663" y="16818"/>
                    <a:pt x="8241" y="17916"/>
                  </a:cubicBezTo>
                  <a:cubicBezTo>
                    <a:pt x="7819" y="19014"/>
                    <a:pt x="7537" y="19747"/>
                    <a:pt x="7643" y="19838"/>
                  </a:cubicBezTo>
                  <a:cubicBezTo>
                    <a:pt x="7748" y="19930"/>
                    <a:pt x="8241" y="19380"/>
                    <a:pt x="9191" y="17458"/>
                  </a:cubicBezTo>
                  <a:cubicBezTo>
                    <a:pt x="10141" y="15536"/>
                    <a:pt x="11548" y="12241"/>
                    <a:pt x="12427" y="9953"/>
                  </a:cubicBezTo>
                  <a:cubicBezTo>
                    <a:pt x="13307" y="7665"/>
                    <a:pt x="13659" y="6384"/>
                    <a:pt x="13834" y="6292"/>
                  </a:cubicBezTo>
                  <a:cubicBezTo>
                    <a:pt x="14010" y="6201"/>
                    <a:pt x="14010" y="7299"/>
                    <a:pt x="14010" y="8763"/>
                  </a:cubicBezTo>
                  <a:cubicBezTo>
                    <a:pt x="14010" y="10228"/>
                    <a:pt x="14010" y="12058"/>
                    <a:pt x="14116" y="13431"/>
                  </a:cubicBezTo>
                  <a:cubicBezTo>
                    <a:pt x="14221" y="14804"/>
                    <a:pt x="14433" y="15719"/>
                    <a:pt x="14855" y="16086"/>
                  </a:cubicBezTo>
                  <a:cubicBezTo>
                    <a:pt x="15277" y="16452"/>
                    <a:pt x="15910" y="16269"/>
                    <a:pt x="16895" y="14804"/>
                  </a:cubicBezTo>
                  <a:cubicBezTo>
                    <a:pt x="17880" y="13340"/>
                    <a:pt x="19217" y="10594"/>
                    <a:pt x="19991" y="8306"/>
                  </a:cubicBezTo>
                  <a:cubicBezTo>
                    <a:pt x="20765" y="6018"/>
                    <a:pt x="20976" y="4187"/>
                    <a:pt x="21046" y="2814"/>
                  </a:cubicBezTo>
                  <a:cubicBezTo>
                    <a:pt x="21117" y="1441"/>
                    <a:pt x="21046" y="526"/>
                    <a:pt x="20800" y="160"/>
                  </a:cubicBezTo>
                  <a:cubicBezTo>
                    <a:pt x="20554" y="-206"/>
                    <a:pt x="20132" y="-23"/>
                    <a:pt x="19569" y="1533"/>
                  </a:cubicBezTo>
                  <a:cubicBezTo>
                    <a:pt x="19006" y="3089"/>
                    <a:pt x="18302" y="6018"/>
                    <a:pt x="17950" y="8397"/>
                  </a:cubicBezTo>
                  <a:cubicBezTo>
                    <a:pt x="17599" y="10777"/>
                    <a:pt x="17599" y="12608"/>
                    <a:pt x="18232" y="13614"/>
                  </a:cubicBezTo>
                  <a:cubicBezTo>
                    <a:pt x="18865" y="14621"/>
                    <a:pt x="20132" y="14804"/>
                    <a:pt x="21398" y="149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5" name="Line"/>
            <p:cNvSpPr/>
            <p:nvPr/>
          </p:nvSpPr>
          <p:spPr>
            <a:xfrm>
              <a:off x="5902225" y="903446"/>
              <a:ext cx="268880" cy="2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7" h="20976" extrusionOk="0">
                  <a:moveTo>
                    <a:pt x="7255" y="5287"/>
                  </a:moveTo>
                  <a:cubicBezTo>
                    <a:pt x="7987" y="4248"/>
                    <a:pt x="8720" y="3210"/>
                    <a:pt x="8628" y="3210"/>
                  </a:cubicBezTo>
                  <a:cubicBezTo>
                    <a:pt x="8536" y="3210"/>
                    <a:pt x="7621" y="4248"/>
                    <a:pt x="5974" y="6741"/>
                  </a:cubicBezTo>
                  <a:cubicBezTo>
                    <a:pt x="4326" y="9233"/>
                    <a:pt x="1947" y="13179"/>
                    <a:pt x="757" y="15879"/>
                  </a:cubicBezTo>
                  <a:cubicBezTo>
                    <a:pt x="-433" y="18579"/>
                    <a:pt x="-433" y="20033"/>
                    <a:pt x="2313" y="20656"/>
                  </a:cubicBezTo>
                  <a:cubicBezTo>
                    <a:pt x="5059" y="21279"/>
                    <a:pt x="10550" y="21071"/>
                    <a:pt x="14577" y="19306"/>
                  </a:cubicBezTo>
                  <a:cubicBezTo>
                    <a:pt x="18604" y="17541"/>
                    <a:pt x="21167" y="14217"/>
                    <a:pt x="21167" y="10687"/>
                  </a:cubicBezTo>
                  <a:cubicBezTo>
                    <a:pt x="21167" y="7156"/>
                    <a:pt x="18604" y="3417"/>
                    <a:pt x="16225" y="1548"/>
                  </a:cubicBezTo>
                  <a:cubicBezTo>
                    <a:pt x="13845" y="-321"/>
                    <a:pt x="11648" y="-321"/>
                    <a:pt x="9818" y="614"/>
                  </a:cubicBezTo>
                  <a:cubicBezTo>
                    <a:pt x="7987" y="1548"/>
                    <a:pt x="6523" y="3417"/>
                    <a:pt x="5059" y="52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6" name="Line"/>
            <p:cNvSpPr/>
            <p:nvPr/>
          </p:nvSpPr>
          <p:spPr>
            <a:xfrm>
              <a:off x="6270362" y="781270"/>
              <a:ext cx="346173" cy="344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6" h="21352" extrusionOk="0">
                  <a:moveTo>
                    <a:pt x="4050" y="10368"/>
                  </a:moveTo>
                  <a:cubicBezTo>
                    <a:pt x="3907" y="9648"/>
                    <a:pt x="3764" y="8928"/>
                    <a:pt x="3264" y="8496"/>
                  </a:cubicBezTo>
                  <a:cubicBezTo>
                    <a:pt x="2763" y="8064"/>
                    <a:pt x="1905" y="7920"/>
                    <a:pt x="1261" y="8136"/>
                  </a:cubicBezTo>
                  <a:cubicBezTo>
                    <a:pt x="617" y="8352"/>
                    <a:pt x="188" y="8928"/>
                    <a:pt x="45" y="10800"/>
                  </a:cubicBezTo>
                  <a:cubicBezTo>
                    <a:pt x="-98" y="12672"/>
                    <a:pt x="45" y="15840"/>
                    <a:pt x="1332" y="18072"/>
                  </a:cubicBezTo>
                  <a:cubicBezTo>
                    <a:pt x="2620" y="20304"/>
                    <a:pt x="5052" y="21600"/>
                    <a:pt x="7913" y="21312"/>
                  </a:cubicBezTo>
                  <a:cubicBezTo>
                    <a:pt x="10774" y="21024"/>
                    <a:pt x="14064" y="19152"/>
                    <a:pt x="16424" y="16704"/>
                  </a:cubicBezTo>
                  <a:cubicBezTo>
                    <a:pt x="18784" y="14256"/>
                    <a:pt x="20215" y="11232"/>
                    <a:pt x="20858" y="8424"/>
                  </a:cubicBezTo>
                  <a:cubicBezTo>
                    <a:pt x="21502" y="5616"/>
                    <a:pt x="21359" y="3024"/>
                    <a:pt x="20930" y="1656"/>
                  </a:cubicBezTo>
                  <a:cubicBezTo>
                    <a:pt x="20501" y="288"/>
                    <a:pt x="19785" y="144"/>
                    <a:pt x="1907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7" name="Line"/>
            <p:cNvSpPr/>
            <p:nvPr/>
          </p:nvSpPr>
          <p:spPr>
            <a:xfrm>
              <a:off x="6510584" y="864977"/>
              <a:ext cx="285835" cy="272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600" extrusionOk="0">
                  <a:moveTo>
                    <a:pt x="17107" y="0"/>
                  </a:moveTo>
                  <a:cubicBezTo>
                    <a:pt x="18835" y="0"/>
                    <a:pt x="20563" y="0"/>
                    <a:pt x="21082" y="277"/>
                  </a:cubicBezTo>
                  <a:cubicBezTo>
                    <a:pt x="21600" y="554"/>
                    <a:pt x="20909" y="1108"/>
                    <a:pt x="18317" y="2400"/>
                  </a:cubicBezTo>
                  <a:cubicBezTo>
                    <a:pt x="15725" y="3692"/>
                    <a:pt x="11232" y="5723"/>
                    <a:pt x="8554" y="7200"/>
                  </a:cubicBezTo>
                  <a:cubicBezTo>
                    <a:pt x="5875" y="8677"/>
                    <a:pt x="5011" y="9600"/>
                    <a:pt x="5270" y="10246"/>
                  </a:cubicBezTo>
                  <a:cubicBezTo>
                    <a:pt x="5530" y="10892"/>
                    <a:pt x="6912" y="11262"/>
                    <a:pt x="9072" y="12000"/>
                  </a:cubicBezTo>
                  <a:cubicBezTo>
                    <a:pt x="11232" y="12738"/>
                    <a:pt x="14170" y="13846"/>
                    <a:pt x="15984" y="14677"/>
                  </a:cubicBezTo>
                  <a:cubicBezTo>
                    <a:pt x="17798" y="15508"/>
                    <a:pt x="18490" y="16062"/>
                    <a:pt x="18576" y="16708"/>
                  </a:cubicBezTo>
                  <a:cubicBezTo>
                    <a:pt x="18662" y="17354"/>
                    <a:pt x="18144" y="18092"/>
                    <a:pt x="15466" y="18831"/>
                  </a:cubicBezTo>
                  <a:cubicBezTo>
                    <a:pt x="12787" y="19569"/>
                    <a:pt x="7949" y="20308"/>
                    <a:pt x="5011" y="20769"/>
                  </a:cubicBezTo>
                  <a:cubicBezTo>
                    <a:pt x="2074" y="21231"/>
                    <a:pt x="1037" y="2141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8" name="Line"/>
            <p:cNvSpPr/>
            <p:nvPr/>
          </p:nvSpPr>
          <p:spPr>
            <a:xfrm>
              <a:off x="6950049" y="883579"/>
              <a:ext cx="391728" cy="394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7" h="21323" extrusionOk="0">
                  <a:moveTo>
                    <a:pt x="16200" y="1256"/>
                  </a:moveTo>
                  <a:cubicBezTo>
                    <a:pt x="16200" y="628"/>
                    <a:pt x="16200" y="0"/>
                    <a:pt x="16137" y="0"/>
                  </a:cubicBezTo>
                  <a:cubicBezTo>
                    <a:pt x="16074" y="0"/>
                    <a:pt x="15949" y="628"/>
                    <a:pt x="16640" y="2386"/>
                  </a:cubicBezTo>
                  <a:cubicBezTo>
                    <a:pt x="17330" y="4144"/>
                    <a:pt x="18837" y="7033"/>
                    <a:pt x="19905" y="9795"/>
                  </a:cubicBezTo>
                  <a:cubicBezTo>
                    <a:pt x="20972" y="12558"/>
                    <a:pt x="21600" y="15195"/>
                    <a:pt x="20784" y="17267"/>
                  </a:cubicBezTo>
                  <a:cubicBezTo>
                    <a:pt x="19967" y="19340"/>
                    <a:pt x="17707" y="20847"/>
                    <a:pt x="14630" y="21223"/>
                  </a:cubicBezTo>
                  <a:cubicBezTo>
                    <a:pt x="11553" y="21600"/>
                    <a:pt x="7660" y="20847"/>
                    <a:pt x="5086" y="20093"/>
                  </a:cubicBezTo>
                  <a:cubicBezTo>
                    <a:pt x="2512" y="19340"/>
                    <a:pt x="1256" y="18586"/>
                    <a:pt x="0" y="178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9" name="Line"/>
            <p:cNvSpPr/>
            <p:nvPr/>
          </p:nvSpPr>
          <p:spPr>
            <a:xfrm>
              <a:off x="7399837" y="885904"/>
              <a:ext cx="226849" cy="261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334" extrusionOk="0">
                  <a:moveTo>
                    <a:pt x="8195" y="6253"/>
                  </a:moveTo>
                  <a:cubicBezTo>
                    <a:pt x="7104" y="6253"/>
                    <a:pt x="6013" y="6253"/>
                    <a:pt x="4595" y="8242"/>
                  </a:cubicBezTo>
                  <a:cubicBezTo>
                    <a:pt x="3177" y="10232"/>
                    <a:pt x="1431" y="14211"/>
                    <a:pt x="559" y="16768"/>
                  </a:cubicBezTo>
                  <a:cubicBezTo>
                    <a:pt x="-314" y="19326"/>
                    <a:pt x="-314" y="20463"/>
                    <a:pt x="1650" y="21032"/>
                  </a:cubicBezTo>
                  <a:cubicBezTo>
                    <a:pt x="3613" y="21600"/>
                    <a:pt x="7541" y="21600"/>
                    <a:pt x="10922" y="18947"/>
                  </a:cubicBezTo>
                  <a:cubicBezTo>
                    <a:pt x="14304" y="16295"/>
                    <a:pt x="17141" y="10989"/>
                    <a:pt x="18777" y="7389"/>
                  </a:cubicBezTo>
                  <a:cubicBezTo>
                    <a:pt x="20413" y="3789"/>
                    <a:pt x="20850" y="1895"/>
                    <a:pt x="2128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80" name="Line"/>
            <p:cNvSpPr/>
            <p:nvPr/>
          </p:nvSpPr>
          <p:spPr>
            <a:xfrm>
              <a:off x="7659152" y="735870"/>
              <a:ext cx="603645" cy="631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562" extrusionOk="0">
                  <a:moveTo>
                    <a:pt x="8742" y="1312"/>
                  </a:moveTo>
                  <a:cubicBezTo>
                    <a:pt x="8825" y="677"/>
                    <a:pt x="8907" y="41"/>
                    <a:pt x="8990" y="2"/>
                  </a:cubicBezTo>
                  <a:cubicBezTo>
                    <a:pt x="9072" y="-38"/>
                    <a:pt x="9155" y="518"/>
                    <a:pt x="9196" y="1947"/>
                  </a:cubicBezTo>
                  <a:cubicBezTo>
                    <a:pt x="9237" y="3377"/>
                    <a:pt x="9237" y="5680"/>
                    <a:pt x="9278" y="7069"/>
                  </a:cubicBezTo>
                  <a:cubicBezTo>
                    <a:pt x="9319" y="8459"/>
                    <a:pt x="9402" y="8936"/>
                    <a:pt x="9443" y="9372"/>
                  </a:cubicBezTo>
                  <a:cubicBezTo>
                    <a:pt x="9484" y="9809"/>
                    <a:pt x="9484" y="10206"/>
                    <a:pt x="9196" y="10325"/>
                  </a:cubicBezTo>
                  <a:cubicBezTo>
                    <a:pt x="8907" y="10444"/>
                    <a:pt x="8330" y="10286"/>
                    <a:pt x="6887" y="10127"/>
                  </a:cubicBezTo>
                  <a:cubicBezTo>
                    <a:pt x="5445" y="9968"/>
                    <a:pt x="3136" y="9809"/>
                    <a:pt x="1817" y="9849"/>
                  </a:cubicBezTo>
                  <a:cubicBezTo>
                    <a:pt x="498" y="9888"/>
                    <a:pt x="168" y="10127"/>
                    <a:pt x="45" y="10444"/>
                  </a:cubicBezTo>
                  <a:cubicBezTo>
                    <a:pt x="-79" y="10762"/>
                    <a:pt x="3" y="11159"/>
                    <a:pt x="993" y="11477"/>
                  </a:cubicBezTo>
                  <a:cubicBezTo>
                    <a:pt x="1982" y="11794"/>
                    <a:pt x="3878" y="12033"/>
                    <a:pt x="6187" y="12033"/>
                  </a:cubicBezTo>
                  <a:cubicBezTo>
                    <a:pt x="8495" y="12033"/>
                    <a:pt x="11216" y="11794"/>
                    <a:pt x="13730" y="11119"/>
                  </a:cubicBezTo>
                  <a:cubicBezTo>
                    <a:pt x="16245" y="10444"/>
                    <a:pt x="18553" y="9333"/>
                    <a:pt x="19831" y="8538"/>
                  </a:cubicBezTo>
                  <a:cubicBezTo>
                    <a:pt x="21109" y="7744"/>
                    <a:pt x="21356" y="7268"/>
                    <a:pt x="21397" y="6831"/>
                  </a:cubicBezTo>
                  <a:cubicBezTo>
                    <a:pt x="21439" y="6394"/>
                    <a:pt x="21274" y="5997"/>
                    <a:pt x="20655" y="5719"/>
                  </a:cubicBezTo>
                  <a:cubicBezTo>
                    <a:pt x="20037" y="5441"/>
                    <a:pt x="18965" y="5283"/>
                    <a:pt x="17729" y="5600"/>
                  </a:cubicBezTo>
                  <a:cubicBezTo>
                    <a:pt x="16492" y="5918"/>
                    <a:pt x="15090" y="6712"/>
                    <a:pt x="14142" y="7625"/>
                  </a:cubicBezTo>
                  <a:cubicBezTo>
                    <a:pt x="13194" y="8538"/>
                    <a:pt x="12700" y="9571"/>
                    <a:pt x="12658" y="10563"/>
                  </a:cubicBezTo>
                  <a:cubicBezTo>
                    <a:pt x="12617" y="11556"/>
                    <a:pt x="13029" y="12509"/>
                    <a:pt x="13936" y="12827"/>
                  </a:cubicBezTo>
                  <a:cubicBezTo>
                    <a:pt x="14843" y="13144"/>
                    <a:pt x="16245" y="12827"/>
                    <a:pt x="17110" y="12549"/>
                  </a:cubicBezTo>
                  <a:cubicBezTo>
                    <a:pt x="17976" y="12271"/>
                    <a:pt x="18306" y="12033"/>
                    <a:pt x="18883" y="11437"/>
                  </a:cubicBezTo>
                  <a:cubicBezTo>
                    <a:pt x="19460" y="10841"/>
                    <a:pt x="20284" y="9888"/>
                    <a:pt x="20738" y="9611"/>
                  </a:cubicBezTo>
                  <a:cubicBezTo>
                    <a:pt x="21191" y="9333"/>
                    <a:pt x="21274" y="9730"/>
                    <a:pt x="21356" y="11119"/>
                  </a:cubicBezTo>
                  <a:cubicBezTo>
                    <a:pt x="21439" y="12509"/>
                    <a:pt x="21521" y="14891"/>
                    <a:pt x="20532" y="16758"/>
                  </a:cubicBezTo>
                  <a:cubicBezTo>
                    <a:pt x="19542" y="18624"/>
                    <a:pt x="17481" y="19974"/>
                    <a:pt x="14843" y="20688"/>
                  </a:cubicBezTo>
                  <a:cubicBezTo>
                    <a:pt x="12205" y="21403"/>
                    <a:pt x="8990" y="21483"/>
                    <a:pt x="5774" y="215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81" name="Line"/>
            <p:cNvSpPr/>
            <p:nvPr/>
          </p:nvSpPr>
          <p:spPr>
            <a:xfrm>
              <a:off x="8423512" y="828232"/>
              <a:ext cx="968007" cy="271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0484" extrusionOk="0">
                  <a:moveTo>
                    <a:pt x="430" y="10678"/>
                  </a:moveTo>
                  <a:cubicBezTo>
                    <a:pt x="326" y="13663"/>
                    <a:pt x="223" y="16649"/>
                    <a:pt x="120" y="18580"/>
                  </a:cubicBezTo>
                  <a:cubicBezTo>
                    <a:pt x="16" y="20512"/>
                    <a:pt x="-87" y="21390"/>
                    <a:pt x="120" y="19195"/>
                  </a:cubicBezTo>
                  <a:cubicBezTo>
                    <a:pt x="326" y="17000"/>
                    <a:pt x="843" y="11731"/>
                    <a:pt x="1205" y="8395"/>
                  </a:cubicBezTo>
                  <a:cubicBezTo>
                    <a:pt x="1567" y="5058"/>
                    <a:pt x="1773" y="3653"/>
                    <a:pt x="2006" y="2775"/>
                  </a:cubicBezTo>
                  <a:cubicBezTo>
                    <a:pt x="2238" y="1897"/>
                    <a:pt x="2497" y="1546"/>
                    <a:pt x="2781" y="2688"/>
                  </a:cubicBezTo>
                  <a:cubicBezTo>
                    <a:pt x="3065" y="3829"/>
                    <a:pt x="3375" y="6463"/>
                    <a:pt x="3530" y="8834"/>
                  </a:cubicBezTo>
                  <a:cubicBezTo>
                    <a:pt x="3685" y="11205"/>
                    <a:pt x="3685" y="13312"/>
                    <a:pt x="3685" y="15068"/>
                  </a:cubicBezTo>
                  <a:cubicBezTo>
                    <a:pt x="3685" y="16824"/>
                    <a:pt x="3685" y="18229"/>
                    <a:pt x="3814" y="18668"/>
                  </a:cubicBezTo>
                  <a:cubicBezTo>
                    <a:pt x="3944" y="19107"/>
                    <a:pt x="4202" y="18580"/>
                    <a:pt x="4745" y="16385"/>
                  </a:cubicBezTo>
                  <a:cubicBezTo>
                    <a:pt x="5287" y="14190"/>
                    <a:pt x="6114" y="10327"/>
                    <a:pt x="6631" y="8131"/>
                  </a:cubicBezTo>
                  <a:cubicBezTo>
                    <a:pt x="7147" y="5936"/>
                    <a:pt x="7354" y="5410"/>
                    <a:pt x="7535" y="5497"/>
                  </a:cubicBezTo>
                  <a:cubicBezTo>
                    <a:pt x="7716" y="5585"/>
                    <a:pt x="7871" y="6288"/>
                    <a:pt x="8000" y="7868"/>
                  </a:cubicBezTo>
                  <a:cubicBezTo>
                    <a:pt x="8129" y="9449"/>
                    <a:pt x="8233" y="11907"/>
                    <a:pt x="8284" y="13663"/>
                  </a:cubicBezTo>
                  <a:cubicBezTo>
                    <a:pt x="8336" y="15419"/>
                    <a:pt x="8336" y="16473"/>
                    <a:pt x="8491" y="17088"/>
                  </a:cubicBezTo>
                  <a:cubicBezTo>
                    <a:pt x="8646" y="17702"/>
                    <a:pt x="8956" y="17878"/>
                    <a:pt x="9602" y="16649"/>
                  </a:cubicBezTo>
                  <a:cubicBezTo>
                    <a:pt x="10248" y="15419"/>
                    <a:pt x="11230" y="12785"/>
                    <a:pt x="11876" y="10239"/>
                  </a:cubicBezTo>
                  <a:cubicBezTo>
                    <a:pt x="12522" y="7692"/>
                    <a:pt x="12832" y="5234"/>
                    <a:pt x="12961" y="3390"/>
                  </a:cubicBezTo>
                  <a:cubicBezTo>
                    <a:pt x="13090" y="1546"/>
                    <a:pt x="13038" y="317"/>
                    <a:pt x="12857" y="53"/>
                  </a:cubicBezTo>
                  <a:cubicBezTo>
                    <a:pt x="12677" y="-210"/>
                    <a:pt x="12367" y="492"/>
                    <a:pt x="11850" y="2424"/>
                  </a:cubicBezTo>
                  <a:cubicBezTo>
                    <a:pt x="11333" y="4356"/>
                    <a:pt x="10610" y="7517"/>
                    <a:pt x="10170" y="10239"/>
                  </a:cubicBezTo>
                  <a:cubicBezTo>
                    <a:pt x="9731" y="12961"/>
                    <a:pt x="9576" y="15244"/>
                    <a:pt x="9783" y="16736"/>
                  </a:cubicBezTo>
                  <a:cubicBezTo>
                    <a:pt x="9990" y="18229"/>
                    <a:pt x="10558" y="18931"/>
                    <a:pt x="11540" y="18405"/>
                  </a:cubicBezTo>
                  <a:cubicBezTo>
                    <a:pt x="12522" y="17878"/>
                    <a:pt x="13917" y="16122"/>
                    <a:pt x="14847" y="14102"/>
                  </a:cubicBezTo>
                  <a:cubicBezTo>
                    <a:pt x="15777" y="12083"/>
                    <a:pt x="16242" y="9800"/>
                    <a:pt x="16578" y="8395"/>
                  </a:cubicBezTo>
                  <a:cubicBezTo>
                    <a:pt x="16914" y="6990"/>
                    <a:pt x="17121" y="6463"/>
                    <a:pt x="17224" y="6639"/>
                  </a:cubicBezTo>
                  <a:cubicBezTo>
                    <a:pt x="17327" y="6814"/>
                    <a:pt x="17327" y="7692"/>
                    <a:pt x="17146" y="9361"/>
                  </a:cubicBezTo>
                  <a:cubicBezTo>
                    <a:pt x="16966" y="11029"/>
                    <a:pt x="16604" y="13488"/>
                    <a:pt x="16191" y="15419"/>
                  </a:cubicBezTo>
                  <a:cubicBezTo>
                    <a:pt x="15777" y="17351"/>
                    <a:pt x="15312" y="18756"/>
                    <a:pt x="15260" y="19107"/>
                  </a:cubicBezTo>
                  <a:cubicBezTo>
                    <a:pt x="15209" y="19458"/>
                    <a:pt x="15570" y="18756"/>
                    <a:pt x="16242" y="17000"/>
                  </a:cubicBezTo>
                  <a:cubicBezTo>
                    <a:pt x="16914" y="15244"/>
                    <a:pt x="17896" y="12434"/>
                    <a:pt x="18490" y="10766"/>
                  </a:cubicBezTo>
                  <a:cubicBezTo>
                    <a:pt x="19084" y="9097"/>
                    <a:pt x="19291" y="8570"/>
                    <a:pt x="19549" y="8131"/>
                  </a:cubicBezTo>
                  <a:cubicBezTo>
                    <a:pt x="19808" y="7692"/>
                    <a:pt x="20118" y="7341"/>
                    <a:pt x="20376" y="8658"/>
                  </a:cubicBezTo>
                  <a:cubicBezTo>
                    <a:pt x="20635" y="9975"/>
                    <a:pt x="20841" y="12961"/>
                    <a:pt x="20867" y="14892"/>
                  </a:cubicBezTo>
                  <a:cubicBezTo>
                    <a:pt x="20893" y="16824"/>
                    <a:pt x="20738" y="17702"/>
                    <a:pt x="20815" y="17966"/>
                  </a:cubicBezTo>
                  <a:cubicBezTo>
                    <a:pt x="20893" y="18229"/>
                    <a:pt x="21203" y="17878"/>
                    <a:pt x="21513" y="175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82" name="Line"/>
            <p:cNvSpPr/>
            <p:nvPr/>
          </p:nvSpPr>
          <p:spPr>
            <a:xfrm>
              <a:off x="9454298" y="732440"/>
              <a:ext cx="83709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965"/>
                    <a:pt x="14400" y="5929"/>
                    <a:pt x="10800" y="9529"/>
                  </a:cubicBezTo>
                  <a:cubicBezTo>
                    <a:pt x="7200" y="13129"/>
                    <a:pt x="3600" y="1736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83" name="Line"/>
            <p:cNvSpPr/>
            <p:nvPr/>
          </p:nvSpPr>
          <p:spPr>
            <a:xfrm>
              <a:off x="9321762" y="881254"/>
              <a:ext cx="564573" cy="286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85" extrusionOk="0">
                  <a:moveTo>
                    <a:pt x="0" y="6097"/>
                  </a:moveTo>
                  <a:cubicBezTo>
                    <a:pt x="2036" y="4703"/>
                    <a:pt x="4072" y="3310"/>
                    <a:pt x="6507" y="2352"/>
                  </a:cubicBezTo>
                  <a:cubicBezTo>
                    <a:pt x="8941" y="1394"/>
                    <a:pt x="11774" y="871"/>
                    <a:pt x="13943" y="523"/>
                  </a:cubicBezTo>
                  <a:cubicBezTo>
                    <a:pt x="16111" y="174"/>
                    <a:pt x="17616" y="0"/>
                    <a:pt x="18767" y="0"/>
                  </a:cubicBezTo>
                  <a:cubicBezTo>
                    <a:pt x="19918" y="0"/>
                    <a:pt x="20715" y="174"/>
                    <a:pt x="20980" y="610"/>
                  </a:cubicBezTo>
                  <a:cubicBezTo>
                    <a:pt x="21246" y="1045"/>
                    <a:pt x="20980" y="1742"/>
                    <a:pt x="19475" y="2961"/>
                  </a:cubicBezTo>
                  <a:cubicBezTo>
                    <a:pt x="17970" y="4181"/>
                    <a:pt x="15226" y="5923"/>
                    <a:pt x="13633" y="6881"/>
                  </a:cubicBezTo>
                  <a:cubicBezTo>
                    <a:pt x="12039" y="7839"/>
                    <a:pt x="11597" y="8013"/>
                    <a:pt x="11552" y="8361"/>
                  </a:cubicBezTo>
                  <a:cubicBezTo>
                    <a:pt x="11508" y="8710"/>
                    <a:pt x="11862" y="9232"/>
                    <a:pt x="13367" y="10452"/>
                  </a:cubicBezTo>
                  <a:cubicBezTo>
                    <a:pt x="14872" y="11671"/>
                    <a:pt x="17528" y="13587"/>
                    <a:pt x="19033" y="14894"/>
                  </a:cubicBezTo>
                  <a:cubicBezTo>
                    <a:pt x="20538" y="16200"/>
                    <a:pt x="20892" y="16897"/>
                    <a:pt x="21157" y="17681"/>
                  </a:cubicBezTo>
                  <a:cubicBezTo>
                    <a:pt x="21423" y="18465"/>
                    <a:pt x="21600" y="19335"/>
                    <a:pt x="21423" y="20032"/>
                  </a:cubicBezTo>
                  <a:cubicBezTo>
                    <a:pt x="21246" y="20729"/>
                    <a:pt x="20715" y="21252"/>
                    <a:pt x="19077" y="21426"/>
                  </a:cubicBezTo>
                  <a:cubicBezTo>
                    <a:pt x="17439" y="21600"/>
                    <a:pt x="14695" y="21426"/>
                    <a:pt x="12615" y="20381"/>
                  </a:cubicBezTo>
                  <a:cubicBezTo>
                    <a:pt x="10534" y="19335"/>
                    <a:pt x="9118" y="17419"/>
                    <a:pt x="7702" y="155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84" name="Line"/>
            <p:cNvSpPr/>
            <p:nvPr/>
          </p:nvSpPr>
          <p:spPr>
            <a:xfrm>
              <a:off x="9928225" y="434766"/>
              <a:ext cx="383006" cy="827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7" h="21541" extrusionOk="0">
                  <a:moveTo>
                    <a:pt x="4570" y="2482"/>
                  </a:moveTo>
                  <a:cubicBezTo>
                    <a:pt x="5075" y="1938"/>
                    <a:pt x="5581" y="1393"/>
                    <a:pt x="5896" y="970"/>
                  </a:cubicBezTo>
                  <a:cubicBezTo>
                    <a:pt x="6212" y="546"/>
                    <a:pt x="6338" y="244"/>
                    <a:pt x="6970" y="92"/>
                  </a:cubicBezTo>
                  <a:cubicBezTo>
                    <a:pt x="7602" y="-59"/>
                    <a:pt x="8738" y="-59"/>
                    <a:pt x="10886" y="365"/>
                  </a:cubicBezTo>
                  <a:cubicBezTo>
                    <a:pt x="13033" y="788"/>
                    <a:pt x="16191" y="1635"/>
                    <a:pt x="18275" y="2694"/>
                  </a:cubicBezTo>
                  <a:cubicBezTo>
                    <a:pt x="20359" y="3753"/>
                    <a:pt x="21370" y="5023"/>
                    <a:pt x="20486" y="6143"/>
                  </a:cubicBezTo>
                  <a:cubicBezTo>
                    <a:pt x="19602" y="7262"/>
                    <a:pt x="16823" y="8230"/>
                    <a:pt x="13349" y="9017"/>
                  </a:cubicBezTo>
                  <a:cubicBezTo>
                    <a:pt x="9875" y="9803"/>
                    <a:pt x="5707" y="10408"/>
                    <a:pt x="3370" y="10802"/>
                  </a:cubicBezTo>
                  <a:cubicBezTo>
                    <a:pt x="1033" y="11195"/>
                    <a:pt x="528" y="11376"/>
                    <a:pt x="212" y="11618"/>
                  </a:cubicBezTo>
                  <a:cubicBezTo>
                    <a:pt x="-104" y="11860"/>
                    <a:pt x="-230" y="12163"/>
                    <a:pt x="1033" y="12647"/>
                  </a:cubicBezTo>
                  <a:cubicBezTo>
                    <a:pt x="2296" y="13131"/>
                    <a:pt x="4949" y="13796"/>
                    <a:pt x="7728" y="14613"/>
                  </a:cubicBezTo>
                  <a:cubicBezTo>
                    <a:pt x="10507" y="15430"/>
                    <a:pt x="13412" y="16398"/>
                    <a:pt x="15370" y="17366"/>
                  </a:cubicBezTo>
                  <a:cubicBezTo>
                    <a:pt x="17328" y="18334"/>
                    <a:pt x="18338" y="19302"/>
                    <a:pt x="18844" y="19938"/>
                  </a:cubicBezTo>
                  <a:cubicBezTo>
                    <a:pt x="19349" y="20573"/>
                    <a:pt x="19349" y="20875"/>
                    <a:pt x="18844" y="21087"/>
                  </a:cubicBezTo>
                  <a:cubicBezTo>
                    <a:pt x="18338" y="21299"/>
                    <a:pt x="17328" y="21420"/>
                    <a:pt x="16317" y="215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85" name="Line"/>
            <p:cNvSpPr/>
            <p:nvPr/>
          </p:nvSpPr>
          <p:spPr>
            <a:xfrm>
              <a:off x="10389033" y="1402100"/>
              <a:ext cx="174392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6704" y="14743"/>
                    <a:pt x="11808" y="7886"/>
                    <a:pt x="8208" y="4286"/>
                  </a:cubicBezTo>
                  <a:cubicBezTo>
                    <a:pt x="4608" y="686"/>
                    <a:pt x="2304" y="343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pic>
        <p:nvPicPr>
          <p:cNvPr id="126" name="Picture 125" descr="Chart, bar chart&#10;&#10;Description automatically generated">
            <a:extLst>
              <a:ext uri="{FF2B5EF4-FFF2-40B4-BE49-F238E27FC236}">
                <a16:creationId xmlns:a16="http://schemas.microsoft.com/office/drawing/2014/main" id="{6D651281-6BA3-CB47-8DCE-7EB9DFBA67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052" y="2572006"/>
            <a:ext cx="5321783" cy="6178788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8" name="Drawing"/>
          <p:cNvGrpSpPr/>
          <p:nvPr/>
        </p:nvGrpSpPr>
        <p:grpSpPr>
          <a:xfrm>
            <a:off x="1039504" y="422538"/>
            <a:ext cx="10540036" cy="4708545"/>
            <a:chOff x="0" y="0"/>
            <a:chExt cx="10540034" cy="4708544"/>
          </a:xfrm>
        </p:grpSpPr>
        <p:sp>
          <p:nvSpPr>
            <p:cNvPr id="3888" name="Line"/>
            <p:cNvSpPr/>
            <p:nvPr/>
          </p:nvSpPr>
          <p:spPr>
            <a:xfrm>
              <a:off x="238071" y="364034"/>
              <a:ext cx="75696" cy="489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470" extrusionOk="0">
                  <a:moveTo>
                    <a:pt x="21308" y="1602"/>
                  </a:moveTo>
                  <a:cubicBezTo>
                    <a:pt x="19344" y="1093"/>
                    <a:pt x="17381" y="583"/>
                    <a:pt x="14435" y="278"/>
                  </a:cubicBezTo>
                  <a:cubicBezTo>
                    <a:pt x="11490" y="-28"/>
                    <a:pt x="7563" y="-130"/>
                    <a:pt x="4617" y="227"/>
                  </a:cubicBezTo>
                  <a:cubicBezTo>
                    <a:pt x="1672" y="583"/>
                    <a:pt x="-292" y="1398"/>
                    <a:pt x="35" y="3487"/>
                  </a:cubicBezTo>
                  <a:cubicBezTo>
                    <a:pt x="363" y="5576"/>
                    <a:pt x="2981" y="8938"/>
                    <a:pt x="6253" y="12147"/>
                  </a:cubicBezTo>
                  <a:cubicBezTo>
                    <a:pt x="9526" y="15357"/>
                    <a:pt x="13453" y="18413"/>
                    <a:pt x="17381" y="214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89" name="Line"/>
            <p:cNvSpPr/>
            <p:nvPr/>
          </p:nvSpPr>
          <p:spPr>
            <a:xfrm>
              <a:off x="-1" y="0"/>
              <a:ext cx="654446" cy="63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388" extrusionOk="0">
                  <a:moveTo>
                    <a:pt x="5243" y="11095"/>
                  </a:moveTo>
                  <a:cubicBezTo>
                    <a:pt x="4026" y="10627"/>
                    <a:pt x="2809" y="10159"/>
                    <a:pt x="1935" y="9769"/>
                  </a:cubicBezTo>
                  <a:cubicBezTo>
                    <a:pt x="1060" y="9379"/>
                    <a:pt x="528" y="9067"/>
                    <a:pt x="223" y="8717"/>
                  </a:cubicBezTo>
                  <a:cubicBezTo>
                    <a:pt x="-81" y="8366"/>
                    <a:pt x="-157" y="7976"/>
                    <a:pt x="528" y="7079"/>
                  </a:cubicBezTo>
                  <a:cubicBezTo>
                    <a:pt x="1212" y="6182"/>
                    <a:pt x="2657" y="4779"/>
                    <a:pt x="4635" y="3531"/>
                  </a:cubicBezTo>
                  <a:cubicBezTo>
                    <a:pt x="6612" y="2283"/>
                    <a:pt x="9122" y="1192"/>
                    <a:pt x="11708" y="568"/>
                  </a:cubicBezTo>
                  <a:cubicBezTo>
                    <a:pt x="14294" y="-56"/>
                    <a:pt x="16956" y="-212"/>
                    <a:pt x="18743" y="334"/>
                  </a:cubicBezTo>
                  <a:cubicBezTo>
                    <a:pt x="20530" y="880"/>
                    <a:pt x="21443" y="2127"/>
                    <a:pt x="21405" y="3804"/>
                  </a:cubicBezTo>
                  <a:cubicBezTo>
                    <a:pt x="21367" y="5480"/>
                    <a:pt x="20378" y="7586"/>
                    <a:pt x="18857" y="9574"/>
                  </a:cubicBezTo>
                  <a:cubicBezTo>
                    <a:pt x="17336" y="11563"/>
                    <a:pt x="15282" y="13434"/>
                    <a:pt x="13267" y="15384"/>
                  </a:cubicBezTo>
                  <a:cubicBezTo>
                    <a:pt x="11251" y="17333"/>
                    <a:pt x="9274" y="19361"/>
                    <a:pt x="7297" y="213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0" name="Line"/>
            <p:cNvSpPr/>
            <p:nvPr/>
          </p:nvSpPr>
          <p:spPr>
            <a:xfrm>
              <a:off x="516059" y="470342"/>
              <a:ext cx="218340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0" h="21402" extrusionOk="0">
                  <a:moveTo>
                    <a:pt x="0" y="8100"/>
                  </a:moveTo>
                  <a:cubicBezTo>
                    <a:pt x="2004" y="11813"/>
                    <a:pt x="4008" y="15525"/>
                    <a:pt x="5344" y="17803"/>
                  </a:cubicBezTo>
                  <a:cubicBezTo>
                    <a:pt x="6680" y="20081"/>
                    <a:pt x="7348" y="20925"/>
                    <a:pt x="8351" y="21263"/>
                  </a:cubicBezTo>
                  <a:cubicBezTo>
                    <a:pt x="9353" y="21600"/>
                    <a:pt x="10689" y="21431"/>
                    <a:pt x="13138" y="19575"/>
                  </a:cubicBezTo>
                  <a:cubicBezTo>
                    <a:pt x="15588" y="17719"/>
                    <a:pt x="19151" y="14175"/>
                    <a:pt x="20375" y="10631"/>
                  </a:cubicBezTo>
                  <a:cubicBezTo>
                    <a:pt x="21600" y="7088"/>
                    <a:pt x="20487" y="3544"/>
                    <a:pt x="1937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1" name="Line"/>
            <p:cNvSpPr/>
            <p:nvPr/>
          </p:nvSpPr>
          <p:spPr>
            <a:xfrm>
              <a:off x="813395" y="235240"/>
              <a:ext cx="356512" cy="532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4" h="21428" extrusionOk="0">
                  <a:moveTo>
                    <a:pt x="155" y="1039"/>
                  </a:moveTo>
                  <a:cubicBezTo>
                    <a:pt x="155" y="478"/>
                    <a:pt x="155" y="-83"/>
                    <a:pt x="86" y="11"/>
                  </a:cubicBezTo>
                  <a:cubicBezTo>
                    <a:pt x="18" y="104"/>
                    <a:pt x="-120" y="852"/>
                    <a:pt x="224" y="3003"/>
                  </a:cubicBezTo>
                  <a:cubicBezTo>
                    <a:pt x="568" y="5153"/>
                    <a:pt x="1393" y="8707"/>
                    <a:pt x="2012" y="11278"/>
                  </a:cubicBezTo>
                  <a:cubicBezTo>
                    <a:pt x="2632" y="13849"/>
                    <a:pt x="3044" y="15439"/>
                    <a:pt x="3388" y="16468"/>
                  </a:cubicBezTo>
                  <a:cubicBezTo>
                    <a:pt x="3732" y="17496"/>
                    <a:pt x="4007" y="17964"/>
                    <a:pt x="4489" y="18151"/>
                  </a:cubicBezTo>
                  <a:cubicBezTo>
                    <a:pt x="4970" y="18338"/>
                    <a:pt x="5658" y="18244"/>
                    <a:pt x="7516" y="17636"/>
                  </a:cubicBezTo>
                  <a:cubicBezTo>
                    <a:pt x="9373" y="17029"/>
                    <a:pt x="12400" y="15907"/>
                    <a:pt x="14876" y="15533"/>
                  </a:cubicBezTo>
                  <a:cubicBezTo>
                    <a:pt x="17353" y="15159"/>
                    <a:pt x="19279" y="15533"/>
                    <a:pt x="20311" y="16187"/>
                  </a:cubicBezTo>
                  <a:cubicBezTo>
                    <a:pt x="21342" y="16842"/>
                    <a:pt x="21480" y="17777"/>
                    <a:pt x="19967" y="18712"/>
                  </a:cubicBezTo>
                  <a:cubicBezTo>
                    <a:pt x="18453" y="19647"/>
                    <a:pt x="15289" y="20582"/>
                    <a:pt x="13019" y="21049"/>
                  </a:cubicBezTo>
                  <a:cubicBezTo>
                    <a:pt x="10749" y="21517"/>
                    <a:pt x="9373" y="21517"/>
                    <a:pt x="8548" y="21236"/>
                  </a:cubicBezTo>
                  <a:cubicBezTo>
                    <a:pt x="7722" y="20956"/>
                    <a:pt x="7447" y="20395"/>
                    <a:pt x="7172" y="198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2" name="Line"/>
            <p:cNvSpPr/>
            <p:nvPr/>
          </p:nvSpPr>
          <p:spPr>
            <a:xfrm>
              <a:off x="1123978" y="224965"/>
              <a:ext cx="159401" cy="517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458" extrusionOk="0">
                  <a:moveTo>
                    <a:pt x="6434" y="2076"/>
                  </a:moveTo>
                  <a:cubicBezTo>
                    <a:pt x="5182" y="1594"/>
                    <a:pt x="3930" y="1112"/>
                    <a:pt x="2677" y="678"/>
                  </a:cubicBezTo>
                  <a:cubicBezTo>
                    <a:pt x="1425" y="244"/>
                    <a:pt x="173" y="-142"/>
                    <a:pt x="17" y="51"/>
                  </a:cubicBezTo>
                  <a:cubicBezTo>
                    <a:pt x="-140" y="244"/>
                    <a:pt x="799" y="1015"/>
                    <a:pt x="3147" y="2944"/>
                  </a:cubicBezTo>
                  <a:cubicBezTo>
                    <a:pt x="5495" y="4872"/>
                    <a:pt x="9251" y="7958"/>
                    <a:pt x="11912" y="10899"/>
                  </a:cubicBezTo>
                  <a:cubicBezTo>
                    <a:pt x="14573" y="13840"/>
                    <a:pt x="16138" y="16637"/>
                    <a:pt x="17077" y="18372"/>
                  </a:cubicBezTo>
                  <a:cubicBezTo>
                    <a:pt x="18017" y="20108"/>
                    <a:pt x="18330" y="20783"/>
                    <a:pt x="18956" y="21121"/>
                  </a:cubicBezTo>
                  <a:cubicBezTo>
                    <a:pt x="19582" y="21458"/>
                    <a:pt x="20521" y="21458"/>
                    <a:pt x="21460" y="214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3" name="Line"/>
            <p:cNvSpPr/>
            <p:nvPr/>
          </p:nvSpPr>
          <p:spPr>
            <a:xfrm>
              <a:off x="1374062" y="494698"/>
              <a:ext cx="97659" cy="247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4" extrusionOk="0">
                  <a:moveTo>
                    <a:pt x="0" y="2730"/>
                  </a:moveTo>
                  <a:cubicBezTo>
                    <a:pt x="2057" y="1317"/>
                    <a:pt x="4114" y="-96"/>
                    <a:pt x="5143" y="5"/>
                  </a:cubicBezTo>
                  <a:cubicBezTo>
                    <a:pt x="6171" y="106"/>
                    <a:pt x="6171" y="1721"/>
                    <a:pt x="6686" y="4749"/>
                  </a:cubicBezTo>
                  <a:cubicBezTo>
                    <a:pt x="7200" y="7777"/>
                    <a:pt x="8229" y="12218"/>
                    <a:pt x="10800" y="15246"/>
                  </a:cubicBezTo>
                  <a:cubicBezTo>
                    <a:pt x="13371" y="18274"/>
                    <a:pt x="17486" y="19889"/>
                    <a:pt x="21600" y="215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4" name="Line"/>
            <p:cNvSpPr/>
            <p:nvPr/>
          </p:nvSpPr>
          <p:spPr>
            <a:xfrm>
              <a:off x="1534501" y="563599"/>
              <a:ext cx="390636" cy="220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9" extrusionOk="0">
                  <a:moveTo>
                    <a:pt x="0" y="4429"/>
                  </a:moveTo>
                  <a:cubicBezTo>
                    <a:pt x="514" y="3316"/>
                    <a:pt x="1029" y="2202"/>
                    <a:pt x="1543" y="1312"/>
                  </a:cubicBezTo>
                  <a:cubicBezTo>
                    <a:pt x="2057" y="421"/>
                    <a:pt x="2571" y="-247"/>
                    <a:pt x="2764" y="87"/>
                  </a:cubicBezTo>
                  <a:cubicBezTo>
                    <a:pt x="2957" y="421"/>
                    <a:pt x="2829" y="1757"/>
                    <a:pt x="2507" y="4763"/>
                  </a:cubicBezTo>
                  <a:cubicBezTo>
                    <a:pt x="2186" y="7769"/>
                    <a:pt x="1671" y="12446"/>
                    <a:pt x="1479" y="15675"/>
                  </a:cubicBezTo>
                  <a:cubicBezTo>
                    <a:pt x="1286" y="18904"/>
                    <a:pt x="1414" y="20685"/>
                    <a:pt x="3664" y="21019"/>
                  </a:cubicBezTo>
                  <a:cubicBezTo>
                    <a:pt x="5914" y="21353"/>
                    <a:pt x="10286" y="20240"/>
                    <a:pt x="13629" y="18792"/>
                  </a:cubicBezTo>
                  <a:cubicBezTo>
                    <a:pt x="16971" y="17345"/>
                    <a:pt x="19286" y="15563"/>
                    <a:pt x="21600" y="137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5" name="Line"/>
            <p:cNvSpPr/>
            <p:nvPr/>
          </p:nvSpPr>
          <p:spPr>
            <a:xfrm>
              <a:off x="2353374" y="155113"/>
              <a:ext cx="378264" cy="548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8" h="21518" extrusionOk="0">
                  <a:moveTo>
                    <a:pt x="11168" y="3333"/>
                  </a:moveTo>
                  <a:cubicBezTo>
                    <a:pt x="10517" y="3242"/>
                    <a:pt x="9866" y="3151"/>
                    <a:pt x="9346" y="2923"/>
                  </a:cubicBezTo>
                  <a:cubicBezTo>
                    <a:pt x="8825" y="2695"/>
                    <a:pt x="8435" y="2331"/>
                    <a:pt x="9021" y="1920"/>
                  </a:cubicBezTo>
                  <a:cubicBezTo>
                    <a:pt x="9606" y="1510"/>
                    <a:pt x="11168" y="1055"/>
                    <a:pt x="12274" y="690"/>
                  </a:cubicBezTo>
                  <a:cubicBezTo>
                    <a:pt x="13380" y="326"/>
                    <a:pt x="14030" y="52"/>
                    <a:pt x="13900" y="7"/>
                  </a:cubicBezTo>
                  <a:cubicBezTo>
                    <a:pt x="13770" y="-39"/>
                    <a:pt x="12859" y="143"/>
                    <a:pt x="10972" y="1100"/>
                  </a:cubicBezTo>
                  <a:cubicBezTo>
                    <a:pt x="9086" y="2057"/>
                    <a:pt x="6223" y="3789"/>
                    <a:pt x="4076" y="6113"/>
                  </a:cubicBezTo>
                  <a:cubicBezTo>
                    <a:pt x="1929" y="8437"/>
                    <a:pt x="498" y="11353"/>
                    <a:pt x="107" y="13814"/>
                  </a:cubicBezTo>
                  <a:cubicBezTo>
                    <a:pt x="-283" y="16275"/>
                    <a:pt x="368" y="18280"/>
                    <a:pt x="2384" y="19602"/>
                  </a:cubicBezTo>
                  <a:cubicBezTo>
                    <a:pt x="4401" y="20923"/>
                    <a:pt x="7784" y="21561"/>
                    <a:pt x="11037" y="21515"/>
                  </a:cubicBezTo>
                  <a:cubicBezTo>
                    <a:pt x="14291" y="21470"/>
                    <a:pt x="17413" y="20741"/>
                    <a:pt x="19170" y="20194"/>
                  </a:cubicBezTo>
                  <a:cubicBezTo>
                    <a:pt x="20927" y="19647"/>
                    <a:pt x="21317" y="19283"/>
                    <a:pt x="21122" y="19009"/>
                  </a:cubicBezTo>
                  <a:cubicBezTo>
                    <a:pt x="20927" y="18736"/>
                    <a:pt x="20146" y="18553"/>
                    <a:pt x="18975" y="18462"/>
                  </a:cubicBezTo>
                  <a:cubicBezTo>
                    <a:pt x="17804" y="18371"/>
                    <a:pt x="16242" y="18371"/>
                    <a:pt x="14681" y="183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6" name="Line"/>
            <p:cNvSpPr/>
            <p:nvPr/>
          </p:nvSpPr>
          <p:spPr>
            <a:xfrm>
              <a:off x="2419162" y="512195"/>
              <a:ext cx="259343" cy="118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731" y="21600"/>
                  </a:moveTo>
                  <a:cubicBezTo>
                    <a:pt x="3767" y="21600"/>
                    <a:pt x="2803" y="21600"/>
                    <a:pt x="1839" y="21600"/>
                  </a:cubicBezTo>
                  <a:cubicBezTo>
                    <a:pt x="874" y="21600"/>
                    <a:pt x="-90" y="21600"/>
                    <a:pt x="6" y="20965"/>
                  </a:cubicBezTo>
                  <a:cubicBezTo>
                    <a:pt x="103" y="20329"/>
                    <a:pt x="1260" y="19059"/>
                    <a:pt x="5021" y="15459"/>
                  </a:cubicBezTo>
                  <a:cubicBezTo>
                    <a:pt x="8781" y="11859"/>
                    <a:pt x="15146" y="5929"/>
                    <a:pt x="2151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7" name="Line"/>
            <p:cNvSpPr/>
            <p:nvPr/>
          </p:nvSpPr>
          <p:spPr>
            <a:xfrm>
              <a:off x="2664016" y="179680"/>
              <a:ext cx="708273" cy="549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184" extrusionOk="0">
                  <a:moveTo>
                    <a:pt x="5522" y="3138"/>
                  </a:moveTo>
                  <a:cubicBezTo>
                    <a:pt x="5734" y="1883"/>
                    <a:pt x="5946" y="628"/>
                    <a:pt x="6158" y="180"/>
                  </a:cubicBezTo>
                  <a:cubicBezTo>
                    <a:pt x="6370" y="-268"/>
                    <a:pt x="6581" y="91"/>
                    <a:pt x="7005" y="1614"/>
                  </a:cubicBezTo>
                  <a:cubicBezTo>
                    <a:pt x="7428" y="3138"/>
                    <a:pt x="8064" y="5827"/>
                    <a:pt x="8558" y="8471"/>
                  </a:cubicBezTo>
                  <a:cubicBezTo>
                    <a:pt x="9052" y="11115"/>
                    <a:pt x="9405" y="13714"/>
                    <a:pt x="9581" y="15237"/>
                  </a:cubicBezTo>
                  <a:cubicBezTo>
                    <a:pt x="9758" y="16761"/>
                    <a:pt x="9758" y="17209"/>
                    <a:pt x="9722" y="17657"/>
                  </a:cubicBezTo>
                  <a:cubicBezTo>
                    <a:pt x="9687" y="18105"/>
                    <a:pt x="9617" y="18554"/>
                    <a:pt x="9370" y="18733"/>
                  </a:cubicBezTo>
                  <a:cubicBezTo>
                    <a:pt x="9122" y="18912"/>
                    <a:pt x="8699" y="18822"/>
                    <a:pt x="7393" y="18374"/>
                  </a:cubicBezTo>
                  <a:cubicBezTo>
                    <a:pt x="6087" y="17926"/>
                    <a:pt x="3899" y="17120"/>
                    <a:pt x="2628" y="16716"/>
                  </a:cubicBezTo>
                  <a:cubicBezTo>
                    <a:pt x="1358" y="16313"/>
                    <a:pt x="1005" y="16313"/>
                    <a:pt x="687" y="16447"/>
                  </a:cubicBezTo>
                  <a:cubicBezTo>
                    <a:pt x="370" y="16582"/>
                    <a:pt x="87" y="16851"/>
                    <a:pt x="17" y="17254"/>
                  </a:cubicBezTo>
                  <a:cubicBezTo>
                    <a:pt x="-54" y="17657"/>
                    <a:pt x="87" y="18195"/>
                    <a:pt x="793" y="18643"/>
                  </a:cubicBezTo>
                  <a:cubicBezTo>
                    <a:pt x="1499" y="19091"/>
                    <a:pt x="2770" y="19450"/>
                    <a:pt x="4464" y="19226"/>
                  </a:cubicBezTo>
                  <a:cubicBezTo>
                    <a:pt x="6158" y="19002"/>
                    <a:pt x="8275" y="18195"/>
                    <a:pt x="9617" y="17209"/>
                  </a:cubicBezTo>
                  <a:cubicBezTo>
                    <a:pt x="10958" y="16223"/>
                    <a:pt x="11522" y="15058"/>
                    <a:pt x="11840" y="14252"/>
                  </a:cubicBezTo>
                  <a:cubicBezTo>
                    <a:pt x="12158" y="13445"/>
                    <a:pt x="12228" y="12997"/>
                    <a:pt x="12334" y="12997"/>
                  </a:cubicBezTo>
                  <a:cubicBezTo>
                    <a:pt x="12440" y="12997"/>
                    <a:pt x="12581" y="13445"/>
                    <a:pt x="12758" y="14565"/>
                  </a:cubicBezTo>
                  <a:cubicBezTo>
                    <a:pt x="12934" y="15686"/>
                    <a:pt x="13146" y="17478"/>
                    <a:pt x="13464" y="18733"/>
                  </a:cubicBezTo>
                  <a:cubicBezTo>
                    <a:pt x="13781" y="19988"/>
                    <a:pt x="14205" y="20705"/>
                    <a:pt x="14875" y="21018"/>
                  </a:cubicBezTo>
                  <a:cubicBezTo>
                    <a:pt x="15546" y="21332"/>
                    <a:pt x="16464" y="21242"/>
                    <a:pt x="17522" y="20391"/>
                  </a:cubicBezTo>
                  <a:cubicBezTo>
                    <a:pt x="18581" y="19539"/>
                    <a:pt x="19781" y="17926"/>
                    <a:pt x="20487" y="16268"/>
                  </a:cubicBezTo>
                  <a:cubicBezTo>
                    <a:pt x="21193" y="14610"/>
                    <a:pt x="21405" y="12907"/>
                    <a:pt x="21475" y="11787"/>
                  </a:cubicBezTo>
                  <a:cubicBezTo>
                    <a:pt x="21546" y="10666"/>
                    <a:pt x="21475" y="10129"/>
                    <a:pt x="21264" y="9860"/>
                  </a:cubicBezTo>
                  <a:cubicBezTo>
                    <a:pt x="21052" y="9591"/>
                    <a:pt x="20699" y="9591"/>
                    <a:pt x="20522" y="9681"/>
                  </a:cubicBezTo>
                  <a:cubicBezTo>
                    <a:pt x="20346" y="9770"/>
                    <a:pt x="20346" y="9949"/>
                    <a:pt x="20346" y="101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8" name="Line"/>
            <p:cNvSpPr/>
            <p:nvPr/>
          </p:nvSpPr>
          <p:spPr>
            <a:xfrm>
              <a:off x="3410001" y="430357"/>
              <a:ext cx="272994" cy="260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235" extrusionOk="0">
                  <a:moveTo>
                    <a:pt x="2252" y="985"/>
                  </a:moveTo>
                  <a:cubicBezTo>
                    <a:pt x="2978" y="416"/>
                    <a:pt x="3704" y="-152"/>
                    <a:pt x="3886" y="37"/>
                  </a:cubicBezTo>
                  <a:cubicBezTo>
                    <a:pt x="4067" y="227"/>
                    <a:pt x="3704" y="1174"/>
                    <a:pt x="2887" y="4395"/>
                  </a:cubicBezTo>
                  <a:cubicBezTo>
                    <a:pt x="2071" y="7616"/>
                    <a:pt x="800" y="13111"/>
                    <a:pt x="256" y="16427"/>
                  </a:cubicBezTo>
                  <a:cubicBezTo>
                    <a:pt x="-289" y="19743"/>
                    <a:pt x="-107" y="20880"/>
                    <a:pt x="2252" y="21164"/>
                  </a:cubicBezTo>
                  <a:cubicBezTo>
                    <a:pt x="4612" y="21448"/>
                    <a:pt x="9150" y="20880"/>
                    <a:pt x="12689" y="19648"/>
                  </a:cubicBezTo>
                  <a:cubicBezTo>
                    <a:pt x="16229" y="18416"/>
                    <a:pt x="18770" y="16522"/>
                    <a:pt x="21311" y="146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9" name="Line"/>
            <p:cNvSpPr/>
            <p:nvPr/>
          </p:nvSpPr>
          <p:spPr>
            <a:xfrm>
              <a:off x="3655165" y="444347"/>
              <a:ext cx="313830" cy="291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286" extrusionOk="0">
                  <a:moveTo>
                    <a:pt x="6665" y="8024"/>
                  </a:moveTo>
                  <a:cubicBezTo>
                    <a:pt x="8730" y="6153"/>
                    <a:pt x="10795" y="4282"/>
                    <a:pt x="11827" y="2921"/>
                  </a:cubicBezTo>
                  <a:cubicBezTo>
                    <a:pt x="12860" y="1561"/>
                    <a:pt x="12860" y="710"/>
                    <a:pt x="12462" y="285"/>
                  </a:cubicBezTo>
                  <a:cubicBezTo>
                    <a:pt x="12065" y="-140"/>
                    <a:pt x="11271" y="-140"/>
                    <a:pt x="9445" y="625"/>
                  </a:cubicBezTo>
                  <a:cubicBezTo>
                    <a:pt x="7618" y="1391"/>
                    <a:pt x="4760" y="2921"/>
                    <a:pt x="2933" y="6153"/>
                  </a:cubicBezTo>
                  <a:cubicBezTo>
                    <a:pt x="1107" y="9384"/>
                    <a:pt x="312" y="14317"/>
                    <a:pt x="74" y="17208"/>
                  </a:cubicBezTo>
                  <a:cubicBezTo>
                    <a:pt x="-164" y="20099"/>
                    <a:pt x="154" y="20950"/>
                    <a:pt x="1265" y="21205"/>
                  </a:cubicBezTo>
                  <a:cubicBezTo>
                    <a:pt x="2377" y="21460"/>
                    <a:pt x="4283" y="21120"/>
                    <a:pt x="5871" y="20014"/>
                  </a:cubicBezTo>
                  <a:cubicBezTo>
                    <a:pt x="7460" y="18909"/>
                    <a:pt x="8730" y="17038"/>
                    <a:pt x="9762" y="15762"/>
                  </a:cubicBezTo>
                  <a:cubicBezTo>
                    <a:pt x="10795" y="14487"/>
                    <a:pt x="11589" y="13806"/>
                    <a:pt x="12065" y="13891"/>
                  </a:cubicBezTo>
                  <a:cubicBezTo>
                    <a:pt x="12542" y="13977"/>
                    <a:pt x="12701" y="14827"/>
                    <a:pt x="12701" y="15847"/>
                  </a:cubicBezTo>
                  <a:cubicBezTo>
                    <a:pt x="12701" y="16868"/>
                    <a:pt x="12542" y="18058"/>
                    <a:pt x="12780" y="18909"/>
                  </a:cubicBezTo>
                  <a:cubicBezTo>
                    <a:pt x="13018" y="19759"/>
                    <a:pt x="13654" y="20269"/>
                    <a:pt x="14845" y="19504"/>
                  </a:cubicBezTo>
                  <a:cubicBezTo>
                    <a:pt x="16036" y="18739"/>
                    <a:pt x="17783" y="16698"/>
                    <a:pt x="18974" y="14827"/>
                  </a:cubicBezTo>
                  <a:cubicBezTo>
                    <a:pt x="20165" y="12956"/>
                    <a:pt x="20801" y="11255"/>
                    <a:pt x="21436" y="95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0" name="Line"/>
            <p:cNvSpPr/>
            <p:nvPr/>
          </p:nvSpPr>
          <p:spPr>
            <a:xfrm>
              <a:off x="3996897" y="267759"/>
              <a:ext cx="62782" cy="418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0" y="7534"/>
                  </a:moveTo>
                  <a:cubicBezTo>
                    <a:pt x="3200" y="5386"/>
                    <a:pt x="6400" y="3237"/>
                    <a:pt x="8800" y="1865"/>
                  </a:cubicBezTo>
                  <a:cubicBezTo>
                    <a:pt x="11200" y="493"/>
                    <a:pt x="12800" y="-104"/>
                    <a:pt x="14400" y="15"/>
                  </a:cubicBezTo>
                  <a:cubicBezTo>
                    <a:pt x="16000" y="135"/>
                    <a:pt x="17600" y="970"/>
                    <a:pt x="18000" y="3655"/>
                  </a:cubicBezTo>
                  <a:cubicBezTo>
                    <a:pt x="18400" y="6340"/>
                    <a:pt x="17600" y="10875"/>
                    <a:pt x="18000" y="14157"/>
                  </a:cubicBezTo>
                  <a:cubicBezTo>
                    <a:pt x="18400" y="17439"/>
                    <a:pt x="20000" y="19467"/>
                    <a:pt x="21600" y="214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1" name="Line"/>
            <p:cNvSpPr/>
            <p:nvPr/>
          </p:nvSpPr>
          <p:spPr>
            <a:xfrm>
              <a:off x="3996897" y="468687"/>
              <a:ext cx="885906" cy="250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3" extrusionOk="0">
                  <a:moveTo>
                    <a:pt x="0" y="11332"/>
                  </a:moveTo>
                  <a:cubicBezTo>
                    <a:pt x="57" y="10351"/>
                    <a:pt x="113" y="9369"/>
                    <a:pt x="312" y="8780"/>
                  </a:cubicBezTo>
                  <a:cubicBezTo>
                    <a:pt x="510" y="8191"/>
                    <a:pt x="850" y="7994"/>
                    <a:pt x="1587" y="7111"/>
                  </a:cubicBezTo>
                  <a:cubicBezTo>
                    <a:pt x="2324" y="6227"/>
                    <a:pt x="3458" y="4656"/>
                    <a:pt x="4139" y="3576"/>
                  </a:cubicBezTo>
                  <a:cubicBezTo>
                    <a:pt x="4819" y="2496"/>
                    <a:pt x="5046" y="1907"/>
                    <a:pt x="5272" y="1907"/>
                  </a:cubicBezTo>
                  <a:cubicBezTo>
                    <a:pt x="5499" y="1907"/>
                    <a:pt x="5726" y="2496"/>
                    <a:pt x="5839" y="4656"/>
                  </a:cubicBezTo>
                  <a:cubicBezTo>
                    <a:pt x="5953" y="6816"/>
                    <a:pt x="5953" y="10547"/>
                    <a:pt x="5953" y="12903"/>
                  </a:cubicBezTo>
                  <a:cubicBezTo>
                    <a:pt x="5953" y="15260"/>
                    <a:pt x="5953" y="16242"/>
                    <a:pt x="5981" y="17223"/>
                  </a:cubicBezTo>
                  <a:cubicBezTo>
                    <a:pt x="6009" y="18205"/>
                    <a:pt x="6066" y="19187"/>
                    <a:pt x="6236" y="19678"/>
                  </a:cubicBezTo>
                  <a:cubicBezTo>
                    <a:pt x="6406" y="20169"/>
                    <a:pt x="6690" y="20169"/>
                    <a:pt x="7002" y="19089"/>
                  </a:cubicBezTo>
                  <a:cubicBezTo>
                    <a:pt x="7313" y="18009"/>
                    <a:pt x="7654" y="15849"/>
                    <a:pt x="8050" y="13394"/>
                  </a:cubicBezTo>
                  <a:cubicBezTo>
                    <a:pt x="8447" y="10940"/>
                    <a:pt x="8901" y="8191"/>
                    <a:pt x="9241" y="6522"/>
                  </a:cubicBezTo>
                  <a:cubicBezTo>
                    <a:pt x="9581" y="4852"/>
                    <a:pt x="9808" y="4263"/>
                    <a:pt x="9865" y="4852"/>
                  </a:cubicBezTo>
                  <a:cubicBezTo>
                    <a:pt x="9921" y="5442"/>
                    <a:pt x="9808" y="7209"/>
                    <a:pt x="9638" y="9958"/>
                  </a:cubicBezTo>
                  <a:cubicBezTo>
                    <a:pt x="9468" y="12707"/>
                    <a:pt x="9241" y="16438"/>
                    <a:pt x="9241" y="18598"/>
                  </a:cubicBezTo>
                  <a:cubicBezTo>
                    <a:pt x="9241" y="20758"/>
                    <a:pt x="9468" y="21347"/>
                    <a:pt x="10091" y="21052"/>
                  </a:cubicBezTo>
                  <a:cubicBezTo>
                    <a:pt x="10715" y="20758"/>
                    <a:pt x="11735" y="19580"/>
                    <a:pt x="12472" y="17518"/>
                  </a:cubicBezTo>
                  <a:cubicBezTo>
                    <a:pt x="13209" y="15456"/>
                    <a:pt x="13663" y="12511"/>
                    <a:pt x="13918" y="10547"/>
                  </a:cubicBezTo>
                  <a:cubicBezTo>
                    <a:pt x="14173" y="8583"/>
                    <a:pt x="14230" y="7602"/>
                    <a:pt x="14060" y="6816"/>
                  </a:cubicBezTo>
                  <a:cubicBezTo>
                    <a:pt x="13890" y="6031"/>
                    <a:pt x="13493" y="5442"/>
                    <a:pt x="13096" y="5049"/>
                  </a:cubicBezTo>
                  <a:cubicBezTo>
                    <a:pt x="12699" y="4656"/>
                    <a:pt x="12302" y="4460"/>
                    <a:pt x="11877" y="4362"/>
                  </a:cubicBezTo>
                  <a:cubicBezTo>
                    <a:pt x="11452" y="4263"/>
                    <a:pt x="10998" y="4263"/>
                    <a:pt x="10970" y="4165"/>
                  </a:cubicBezTo>
                  <a:cubicBezTo>
                    <a:pt x="10942" y="4067"/>
                    <a:pt x="11339" y="3871"/>
                    <a:pt x="12104" y="3674"/>
                  </a:cubicBezTo>
                  <a:cubicBezTo>
                    <a:pt x="12869" y="3478"/>
                    <a:pt x="14003" y="3282"/>
                    <a:pt x="14712" y="4067"/>
                  </a:cubicBezTo>
                  <a:cubicBezTo>
                    <a:pt x="15420" y="4852"/>
                    <a:pt x="15704" y="6620"/>
                    <a:pt x="15846" y="8092"/>
                  </a:cubicBezTo>
                  <a:cubicBezTo>
                    <a:pt x="15987" y="9565"/>
                    <a:pt x="15987" y="10743"/>
                    <a:pt x="15874" y="11725"/>
                  </a:cubicBezTo>
                  <a:cubicBezTo>
                    <a:pt x="15761" y="12707"/>
                    <a:pt x="15534" y="13492"/>
                    <a:pt x="15591" y="13002"/>
                  </a:cubicBezTo>
                  <a:cubicBezTo>
                    <a:pt x="15647" y="12511"/>
                    <a:pt x="15987" y="10743"/>
                    <a:pt x="16611" y="8387"/>
                  </a:cubicBezTo>
                  <a:cubicBezTo>
                    <a:pt x="17235" y="6031"/>
                    <a:pt x="18142" y="3085"/>
                    <a:pt x="18737" y="1514"/>
                  </a:cubicBezTo>
                  <a:cubicBezTo>
                    <a:pt x="19332" y="-57"/>
                    <a:pt x="19616" y="-253"/>
                    <a:pt x="19843" y="238"/>
                  </a:cubicBezTo>
                  <a:cubicBezTo>
                    <a:pt x="20069" y="729"/>
                    <a:pt x="20239" y="1907"/>
                    <a:pt x="20523" y="5147"/>
                  </a:cubicBezTo>
                  <a:cubicBezTo>
                    <a:pt x="20806" y="8387"/>
                    <a:pt x="21203" y="13689"/>
                    <a:pt x="21600" y="189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2" name="Line"/>
            <p:cNvSpPr/>
            <p:nvPr/>
          </p:nvSpPr>
          <p:spPr>
            <a:xfrm>
              <a:off x="5353947" y="410787"/>
              <a:ext cx="86906" cy="31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383" extrusionOk="0">
                  <a:moveTo>
                    <a:pt x="21245" y="5418"/>
                  </a:moveTo>
                  <a:cubicBezTo>
                    <a:pt x="17266" y="3853"/>
                    <a:pt x="13287" y="2287"/>
                    <a:pt x="9877" y="1270"/>
                  </a:cubicBezTo>
                  <a:cubicBezTo>
                    <a:pt x="6466" y="253"/>
                    <a:pt x="3624" y="-217"/>
                    <a:pt x="1919" y="96"/>
                  </a:cubicBezTo>
                  <a:cubicBezTo>
                    <a:pt x="213" y="409"/>
                    <a:pt x="-355" y="1505"/>
                    <a:pt x="213" y="4792"/>
                  </a:cubicBezTo>
                  <a:cubicBezTo>
                    <a:pt x="782" y="8079"/>
                    <a:pt x="2487" y="13557"/>
                    <a:pt x="4192" y="16687"/>
                  </a:cubicBezTo>
                  <a:cubicBezTo>
                    <a:pt x="5898" y="19818"/>
                    <a:pt x="7603" y="20600"/>
                    <a:pt x="9308" y="213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3" name="Line"/>
            <p:cNvSpPr/>
            <p:nvPr/>
          </p:nvSpPr>
          <p:spPr>
            <a:xfrm>
              <a:off x="5419925" y="456390"/>
              <a:ext cx="297638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600" extrusionOk="0">
                  <a:moveTo>
                    <a:pt x="14954" y="0"/>
                  </a:moveTo>
                  <a:cubicBezTo>
                    <a:pt x="13292" y="343"/>
                    <a:pt x="11631" y="686"/>
                    <a:pt x="9886" y="1886"/>
                  </a:cubicBezTo>
                  <a:cubicBezTo>
                    <a:pt x="8142" y="3086"/>
                    <a:pt x="6314" y="5143"/>
                    <a:pt x="5234" y="6686"/>
                  </a:cubicBezTo>
                  <a:cubicBezTo>
                    <a:pt x="4154" y="8229"/>
                    <a:pt x="3822" y="9257"/>
                    <a:pt x="4154" y="9943"/>
                  </a:cubicBezTo>
                  <a:cubicBezTo>
                    <a:pt x="4486" y="10629"/>
                    <a:pt x="5483" y="10971"/>
                    <a:pt x="7975" y="10886"/>
                  </a:cubicBezTo>
                  <a:cubicBezTo>
                    <a:pt x="10468" y="10800"/>
                    <a:pt x="14455" y="10286"/>
                    <a:pt x="16865" y="10114"/>
                  </a:cubicBezTo>
                  <a:cubicBezTo>
                    <a:pt x="19274" y="9943"/>
                    <a:pt x="20105" y="10114"/>
                    <a:pt x="20686" y="10629"/>
                  </a:cubicBezTo>
                  <a:cubicBezTo>
                    <a:pt x="21268" y="11143"/>
                    <a:pt x="21600" y="12000"/>
                    <a:pt x="20769" y="13114"/>
                  </a:cubicBezTo>
                  <a:cubicBezTo>
                    <a:pt x="19938" y="14229"/>
                    <a:pt x="17945" y="15600"/>
                    <a:pt x="14289" y="17057"/>
                  </a:cubicBezTo>
                  <a:cubicBezTo>
                    <a:pt x="10634" y="18514"/>
                    <a:pt x="5317" y="200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4" name="Line"/>
            <p:cNvSpPr/>
            <p:nvPr/>
          </p:nvSpPr>
          <p:spPr>
            <a:xfrm>
              <a:off x="6194219" y="215633"/>
              <a:ext cx="69757" cy="470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1" extrusionOk="0">
                  <a:moveTo>
                    <a:pt x="21600" y="802"/>
                  </a:moveTo>
                  <a:cubicBezTo>
                    <a:pt x="19440" y="377"/>
                    <a:pt x="17280" y="-49"/>
                    <a:pt x="15840" y="4"/>
                  </a:cubicBezTo>
                  <a:cubicBezTo>
                    <a:pt x="14400" y="57"/>
                    <a:pt x="13680" y="589"/>
                    <a:pt x="13320" y="2824"/>
                  </a:cubicBezTo>
                  <a:cubicBezTo>
                    <a:pt x="12960" y="5058"/>
                    <a:pt x="12960" y="8995"/>
                    <a:pt x="10800" y="12400"/>
                  </a:cubicBezTo>
                  <a:cubicBezTo>
                    <a:pt x="8640" y="15805"/>
                    <a:pt x="4320" y="18678"/>
                    <a:pt x="0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5" name="Line"/>
            <p:cNvSpPr/>
            <p:nvPr/>
          </p:nvSpPr>
          <p:spPr>
            <a:xfrm>
              <a:off x="6089585" y="224582"/>
              <a:ext cx="795222" cy="457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8" extrusionOk="0">
                  <a:moveTo>
                    <a:pt x="0" y="21241"/>
                  </a:moveTo>
                  <a:cubicBezTo>
                    <a:pt x="316" y="21349"/>
                    <a:pt x="632" y="21458"/>
                    <a:pt x="1168" y="21024"/>
                  </a:cubicBezTo>
                  <a:cubicBezTo>
                    <a:pt x="1705" y="20590"/>
                    <a:pt x="2463" y="19613"/>
                    <a:pt x="3442" y="17930"/>
                  </a:cubicBezTo>
                  <a:cubicBezTo>
                    <a:pt x="4421" y="16248"/>
                    <a:pt x="5621" y="13860"/>
                    <a:pt x="6347" y="11146"/>
                  </a:cubicBezTo>
                  <a:cubicBezTo>
                    <a:pt x="7074" y="8433"/>
                    <a:pt x="7326" y="5394"/>
                    <a:pt x="7358" y="3331"/>
                  </a:cubicBezTo>
                  <a:cubicBezTo>
                    <a:pt x="7389" y="1269"/>
                    <a:pt x="7200" y="184"/>
                    <a:pt x="7074" y="21"/>
                  </a:cubicBezTo>
                  <a:cubicBezTo>
                    <a:pt x="6947" y="-142"/>
                    <a:pt x="6884" y="618"/>
                    <a:pt x="6853" y="3114"/>
                  </a:cubicBezTo>
                  <a:cubicBezTo>
                    <a:pt x="6821" y="5611"/>
                    <a:pt x="6821" y="9844"/>
                    <a:pt x="6853" y="12992"/>
                  </a:cubicBezTo>
                  <a:cubicBezTo>
                    <a:pt x="6884" y="16139"/>
                    <a:pt x="6947" y="18202"/>
                    <a:pt x="7105" y="19450"/>
                  </a:cubicBezTo>
                  <a:cubicBezTo>
                    <a:pt x="7263" y="20698"/>
                    <a:pt x="7516" y="21132"/>
                    <a:pt x="7800" y="21241"/>
                  </a:cubicBezTo>
                  <a:cubicBezTo>
                    <a:pt x="8084" y="21349"/>
                    <a:pt x="8400" y="21132"/>
                    <a:pt x="8968" y="20101"/>
                  </a:cubicBezTo>
                  <a:cubicBezTo>
                    <a:pt x="9537" y="19070"/>
                    <a:pt x="10358" y="17225"/>
                    <a:pt x="10863" y="16031"/>
                  </a:cubicBezTo>
                  <a:cubicBezTo>
                    <a:pt x="11368" y="14837"/>
                    <a:pt x="11558" y="14294"/>
                    <a:pt x="11811" y="13914"/>
                  </a:cubicBezTo>
                  <a:cubicBezTo>
                    <a:pt x="12063" y="13534"/>
                    <a:pt x="12379" y="13317"/>
                    <a:pt x="12568" y="13480"/>
                  </a:cubicBezTo>
                  <a:cubicBezTo>
                    <a:pt x="12758" y="13643"/>
                    <a:pt x="12821" y="14186"/>
                    <a:pt x="12853" y="14783"/>
                  </a:cubicBezTo>
                  <a:cubicBezTo>
                    <a:pt x="12884" y="15380"/>
                    <a:pt x="12884" y="16031"/>
                    <a:pt x="12884" y="16791"/>
                  </a:cubicBezTo>
                  <a:cubicBezTo>
                    <a:pt x="12884" y="17550"/>
                    <a:pt x="12884" y="18419"/>
                    <a:pt x="13074" y="18962"/>
                  </a:cubicBezTo>
                  <a:cubicBezTo>
                    <a:pt x="13263" y="19504"/>
                    <a:pt x="13642" y="19721"/>
                    <a:pt x="14337" y="19396"/>
                  </a:cubicBezTo>
                  <a:cubicBezTo>
                    <a:pt x="15032" y="19070"/>
                    <a:pt x="16042" y="18202"/>
                    <a:pt x="16705" y="16953"/>
                  </a:cubicBezTo>
                  <a:cubicBezTo>
                    <a:pt x="17368" y="15705"/>
                    <a:pt x="17684" y="14077"/>
                    <a:pt x="17811" y="12937"/>
                  </a:cubicBezTo>
                  <a:cubicBezTo>
                    <a:pt x="17937" y="11798"/>
                    <a:pt x="17874" y="11146"/>
                    <a:pt x="17716" y="11038"/>
                  </a:cubicBezTo>
                  <a:cubicBezTo>
                    <a:pt x="17558" y="10929"/>
                    <a:pt x="17305" y="11364"/>
                    <a:pt x="17053" y="12286"/>
                  </a:cubicBezTo>
                  <a:cubicBezTo>
                    <a:pt x="16800" y="13209"/>
                    <a:pt x="16547" y="14620"/>
                    <a:pt x="16484" y="16031"/>
                  </a:cubicBezTo>
                  <a:cubicBezTo>
                    <a:pt x="16421" y="17442"/>
                    <a:pt x="16547" y="18853"/>
                    <a:pt x="17242" y="19559"/>
                  </a:cubicBezTo>
                  <a:cubicBezTo>
                    <a:pt x="17937" y="20264"/>
                    <a:pt x="19200" y="20264"/>
                    <a:pt x="20021" y="20101"/>
                  </a:cubicBezTo>
                  <a:cubicBezTo>
                    <a:pt x="20842" y="19938"/>
                    <a:pt x="21221" y="19613"/>
                    <a:pt x="21600" y="192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6" name="Line"/>
            <p:cNvSpPr/>
            <p:nvPr/>
          </p:nvSpPr>
          <p:spPr>
            <a:xfrm>
              <a:off x="7251840" y="386029"/>
              <a:ext cx="532823" cy="317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231" extrusionOk="0">
                  <a:moveTo>
                    <a:pt x="5461" y="2371"/>
                  </a:moveTo>
                  <a:cubicBezTo>
                    <a:pt x="5179" y="1750"/>
                    <a:pt x="4897" y="1128"/>
                    <a:pt x="4522" y="662"/>
                  </a:cubicBezTo>
                  <a:cubicBezTo>
                    <a:pt x="4146" y="196"/>
                    <a:pt x="3677" y="-115"/>
                    <a:pt x="3301" y="40"/>
                  </a:cubicBezTo>
                  <a:cubicBezTo>
                    <a:pt x="2925" y="196"/>
                    <a:pt x="2643" y="817"/>
                    <a:pt x="2127" y="3381"/>
                  </a:cubicBezTo>
                  <a:cubicBezTo>
                    <a:pt x="1610" y="5945"/>
                    <a:pt x="859" y="10452"/>
                    <a:pt x="437" y="13638"/>
                  </a:cubicBezTo>
                  <a:cubicBezTo>
                    <a:pt x="14" y="16823"/>
                    <a:pt x="-80" y="18688"/>
                    <a:pt x="61" y="19853"/>
                  </a:cubicBezTo>
                  <a:cubicBezTo>
                    <a:pt x="202" y="21019"/>
                    <a:pt x="577" y="21485"/>
                    <a:pt x="1892" y="21097"/>
                  </a:cubicBezTo>
                  <a:cubicBezTo>
                    <a:pt x="3207" y="20708"/>
                    <a:pt x="5461" y="19465"/>
                    <a:pt x="7292" y="17367"/>
                  </a:cubicBezTo>
                  <a:cubicBezTo>
                    <a:pt x="9123" y="15269"/>
                    <a:pt x="10532" y="12317"/>
                    <a:pt x="11237" y="10297"/>
                  </a:cubicBezTo>
                  <a:cubicBezTo>
                    <a:pt x="11941" y="8276"/>
                    <a:pt x="11941" y="7189"/>
                    <a:pt x="11377" y="6334"/>
                  </a:cubicBezTo>
                  <a:cubicBezTo>
                    <a:pt x="10814" y="5479"/>
                    <a:pt x="9687" y="4858"/>
                    <a:pt x="8654" y="4547"/>
                  </a:cubicBezTo>
                  <a:cubicBezTo>
                    <a:pt x="7621" y="4236"/>
                    <a:pt x="6682" y="4236"/>
                    <a:pt x="5790" y="4469"/>
                  </a:cubicBezTo>
                  <a:cubicBezTo>
                    <a:pt x="4897" y="4702"/>
                    <a:pt x="4052" y="5168"/>
                    <a:pt x="3864" y="5479"/>
                  </a:cubicBezTo>
                  <a:cubicBezTo>
                    <a:pt x="3677" y="5790"/>
                    <a:pt x="4146" y="5945"/>
                    <a:pt x="5226" y="5868"/>
                  </a:cubicBezTo>
                  <a:cubicBezTo>
                    <a:pt x="6306" y="5790"/>
                    <a:pt x="7997" y="5479"/>
                    <a:pt x="9217" y="5246"/>
                  </a:cubicBezTo>
                  <a:cubicBezTo>
                    <a:pt x="10438" y="5013"/>
                    <a:pt x="11190" y="4858"/>
                    <a:pt x="11706" y="5091"/>
                  </a:cubicBezTo>
                  <a:cubicBezTo>
                    <a:pt x="12223" y="5324"/>
                    <a:pt x="12504" y="5945"/>
                    <a:pt x="12692" y="6722"/>
                  </a:cubicBezTo>
                  <a:cubicBezTo>
                    <a:pt x="12880" y="7499"/>
                    <a:pt x="12974" y="8432"/>
                    <a:pt x="12786" y="9753"/>
                  </a:cubicBezTo>
                  <a:cubicBezTo>
                    <a:pt x="12598" y="11073"/>
                    <a:pt x="12129" y="12783"/>
                    <a:pt x="12176" y="13482"/>
                  </a:cubicBezTo>
                  <a:cubicBezTo>
                    <a:pt x="12223" y="14181"/>
                    <a:pt x="12786" y="13871"/>
                    <a:pt x="13819" y="12861"/>
                  </a:cubicBezTo>
                  <a:cubicBezTo>
                    <a:pt x="14852" y="11850"/>
                    <a:pt x="16355" y="10141"/>
                    <a:pt x="17388" y="9286"/>
                  </a:cubicBezTo>
                  <a:cubicBezTo>
                    <a:pt x="18421" y="8432"/>
                    <a:pt x="18984" y="8432"/>
                    <a:pt x="19595" y="9520"/>
                  </a:cubicBezTo>
                  <a:cubicBezTo>
                    <a:pt x="20205" y="10607"/>
                    <a:pt x="20863" y="12783"/>
                    <a:pt x="21520" y="149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7" name="Line"/>
            <p:cNvSpPr/>
            <p:nvPr/>
          </p:nvSpPr>
          <p:spPr>
            <a:xfrm>
              <a:off x="7868369" y="122152"/>
              <a:ext cx="615033" cy="1003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537" extrusionOk="0">
                  <a:moveTo>
                    <a:pt x="0" y="885"/>
                  </a:moveTo>
                  <a:cubicBezTo>
                    <a:pt x="81" y="486"/>
                    <a:pt x="162" y="87"/>
                    <a:pt x="244" y="12"/>
                  </a:cubicBezTo>
                  <a:cubicBezTo>
                    <a:pt x="325" y="-63"/>
                    <a:pt x="406" y="186"/>
                    <a:pt x="406" y="1284"/>
                  </a:cubicBezTo>
                  <a:cubicBezTo>
                    <a:pt x="406" y="2381"/>
                    <a:pt x="325" y="4327"/>
                    <a:pt x="284" y="6123"/>
                  </a:cubicBezTo>
                  <a:cubicBezTo>
                    <a:pt x="244" y="7919"/>
                    <a:pt x="244" y="9565"/>
                    <a:pt x="325" y="10513"/>
                  </a:cubicBezTo>
                  <a:cubicBezTo>
                    <a:pt x="406" y="11460"/>
                    <a:pt x="568" y="11710"/>
                    <a:pt x="893" y="11785"/>
                  </a:cubicBezTo>
                  <a:cubicBezTo>
                    <a:pt x="1218" y="11859"/>
                    <a:pt x="1705" y="11760"/>
                    <a:pt x="2598" y="11161"/>
                  </a:cubicBezTo>
                  <a:cubicBezTo>
                    <a:pt x="3492" y="10562"/>
                    <a:pt x="4791" y="9465"/>
                    <a:pt x="5603" y="8816"/>
                  </a:cubicBezTo>
                  <a:cubicBezTo>
                    <a:pt x="6415" y="8168"/>
                    <a:pt x="6740" y="7968"/>
                    <a:pt x="7105" y="7869"/>
                  </a:cubicBezTo>
                  <a:cubicBezTo>
                    <a:pt x="7471" y="7769"/>
                    <a:pt x="7877" y="7769"/>
                    <a:pt x="8120" y="7894"/>
                  </a:cubicBezTo>
                  <a:cubicBezTo>
                    <a:pt x="8364" y="8018"/>
                    <a:pt x="8445" y="8268"/>
                    <a:pt x="8486" y="8517"/>
                  </a:cubicBezTo>
                  <a:cubicBezTo>
                    <a:pt x="8526" y="8767"/>
                    <a:pt x="8526" y="9016"/>
                    <a:pt x="8405" y="9440"/>
                  </a:cubicBezTo>
                  <a:cubicBezTo>
                    <a:pt x="8283" y="9864"/>
                    <a:pt x="8039" y="10463"/>
                    <a:pt x="8120" y="10762"/>
                  </a:cubicBezTo>
                  <a:cubicBezTo>
                    <a:pt x="8202" y="11061"/>
                    <a:pt x="8608" y="11061"/>
                    <a:pt x="9744" y="10662"/>
                  </a:cubicBezTo>
                  <a:cubicBezTo>
                    <a:pt x="10881" y="10263"/>
                    <a:pt x="12749" y="9465"/>
                    <a:pt x="14251" y="8816"/>
                  </a:cubicBezTo>
                  <a:cubicBezTo>
                    <a:pt x="15753" y="8168"/>
                    <a:pt x="16890" y="7669"/>
                    <a:pt x="17702" y="7395"/>
                  </a:cubicBezTo>
                  <a:cubicBezTo>
                    <a:pt x="18514" y="7120"/>
                    <a:pt x="19002" y="7070"/>
                    <a:pt x="19611" y="7495"/>
                  </a:cubicBezTo>
                  <a:cubicBezTo>
                    <a:pt x="20220" y="7919"/>
                    <a:pt x="20950" y="8816"/>
                    <a:pt x="21275" y="10188"/>
                  </a:cubicBezTo>
                  <a:cubicBezTo>
                    <a:pt x="21600" y="11560"/>
                    <a:pt x="21519" y="13406"/>
                    <a:pt x="21153" y="15202"/>
                  </a:cubicBezTo>
                  <a:cubicBezTo>
                    <a:pt x="20788" y="16998"/>
                    <a:pt x="20138" y="18743"/>
                    <a:pt x="19773" y="19791"/>
                  </a:cubicBezTo>
                  <a:cubicBezTo>
                    <a:pt x="19408" y="20839"/>
                    <a:pt x="19326" y="21188"/>
                    <a:pt x="19245" y="215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8" name="Line"/>
            <p:cNvSpPr/>
            <p:nvPr/>
          </p:nvSpPr>
          <p:spPr>
            <a:xfrm>
              <a:off x="8977494" y="1144"/>
              <a:ext cx="237172" cy="580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21600" y="7039"/>
                  </a:moveTo>
                  <a:cubicBezTo>
                    <a:pt x="20753" y="5145"/>
                    <a:pt x="19906" y="3252"/>
                    <a:pt x="18635" y="2004"/>
                  </a:cubicBezTo>
                  <a:cubicBezTo>
                    <a:pt x="17365" y="757"/>
                    <a:pt x="15671" y="154"/>
                    <a:pt x="13765" y="25"/>
                  </a:cubicBezTo>
                  <a:cubicBezTo>
                    <a:pt x="11859" y="-104"/>
                    <a:pt x="9741" y="240"/>
                    <a:pt x="7941" y="1832"/>
                  </a:cubicBezTo>
                  <a:cubicBezTo>
                    <a:pt x="6141" y="3424"/>
                    <a:pt x="4659" y="6264"/>
                    <a:pt x="3494" y="9061"/>
                  </a:cubicBezTo>
                  <a:cubicBezTo>
                    <a:pt x="2329" y="11858"/>
                    <a:pt x="1482" y="14612"/>
                    <a:pt x="953" y="16677"/>
                  </a:cubicBezTo>
                  <a:cubicBezTo>
                    <a:pt x="424" y="18742"/>
                    <a:pt x="212" y="20119"/>
                    <a:pt x="0" y="214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9" name="Line"/>
            <p:cNvSpPr/>
            <p:nvPr/>
          </p:nvSpPr>
          <p:spPr>
            <a:xfrm>
              <a:off x="8893787" y="417494"/>
              <a:ext cx="346456" cy="163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2218"/>
                  </a:moveTo>
                  <a:cubicBezTo>
                    <a:pt x="5364" y="11918"/>
                    <a:pt x="10728" y="11618"/>
                    <a:pt x="14134" y="10568"/>
                  </a:cubicBezTo>
                  <a:cubicBezTo>
                    <a:pt x="17541" y="9518"/>
                    <a:pt x="18991" y="7718"/>
                    <a:pt x="19860" y="5468"/>
                  </a:cubicBezTo>
                  <a:cubicBezTo>
                    <a:pt x="20730" y="3218"/>
                    <a:pt x="21020" y="518"/>
                    <a:pt x="21238" y="68"/>
                  </a:cubicBezTo>
                  <a:cubicBezTo>
                    <a:pt x="21455" y="-382"/>
                    <a:pt x="21600" y="1418"/>
                    <a:pt x="21600" y="4568"/>
                  </a:cubicBezTo>
                  <a:cubicBezTo>
                    <a:pt x="21600" y="7718"/>
                    <a:pt x="21455" y="12218"/>
                    <a:pt x="21310" y="15518"/>
                  </a:cubicBezTo>
                  <a:cubicBezTo>
                    <a:pt x="21165" y="18818"/>
                    <a:pt x="21020" y="20918"/>
                    <a:pt x="20803" y="21068"/>
                  </a:cubicBezTo>
                  <a:cubicBezTo>
                    <a:pt x="20585" y="21218"/>
                    <a:pt x="20295" y="19418"/>
                    <a:pt x="20005" y="17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0" name="Line"/>
            <p:cNvSpPr/>
            <p:nvPr/>
          </p:nvSpPr>
          <p:spPr>
            <a:xfrm>
              <a:off x="9340227" y="357517"/>
              <a:ext cx="181367" cy="214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9" extrusionOk="0">
                  <a:moveTo>
                    <a:pt x="5815" y="11150"/>
                  </a:moveTo>
                  <a:cubicBezTo>
                    <a:pt x="10523" y="9771"/>
                    <a:pt x="15231" y="8392"/>
                    <a:pt x="17861" y="7128"/>
                  </a:cubicBezTo>
                  <a:cubicBezTo>
                    <a:pt x="20492" y="5864"/>
                    <a:pt x="21046" y="4716"/>
                    <a:pt x="20492" y="3222"/>
                  </a:cubicBezTo>
                  <a:cubicBezTo>
                    <a:pt x="19938" y="1728"/>
                    <a:pt x="18277" y="-110"/>
                    <a:pt x="15231" y="5"/>
                  </a:cubicBezTo>
                  <a:cubicBezTo>
                    <a:pt x="12185" y="120"/>
                    <a:pt x="7754" y="2188"/>
                    <a:pt x="4708" y="5290"/>
                  </a:cubicBezTo>
                  <a:cubicBezTo>
                    <a:pt x="1662" y="8392"/>
                    <a:pt x="0" y="12528"/>
                    <a:pt x="0" y="15630"/>
                  </a:cubicBezTo>
                  <a:cubicBezTo>
                    <a:pt x="0" y="18733"/>
                    <a:pt x="1662" y="20801"/>
                    <a:pt x="5538" y="21145"/>
                  </a:cubicBezTo>
                  <a:cubicBezTo>
                    <a:pt x="9415" y="21490"/>
                    <a:pt x="15508" y="20111"/>
                    <a:pt x="21600" y="187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1" name="Line"/>
            <p:cNvSpPr/>
            <p:nvPr/>
          </p:nvSpPr>
          <p:spPr>
            <a:xfrm>
              <a:off x="9695721" y="177365"/>
              <a:ext cx="76996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6" h="21600" extrusionOk="0">
                  <a:moveTo>
                    <a:pt x="20436" y="0"/>
                  </a:moveTo>
                  <a:cubicBezTo>
                    <a:pt x="13647" y="3212"/>
                    <a:pt x="6859" y="6425"/>
                    <a:pt x="3156" y="9582"/>
                  </a:cubicBezTo>
                  <a:cubicBezTo>
                    <a:pt x="-547" y="12738"/>
                    <a:pt x="-1164" y="15840"/>
                    <a:pt x="2230" y="17834"/>
                  </a:cubicBezTo>
                  <a:cubicBezTo>
                    <a:pt x="5625" y="19828"/>
                    <a:pt x="13030" y="20714"/>
                    <a:pt x="20436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2" name="Line"/>
            <p:cNvSpPr/>
            <p:nvPr/>
          </p:nvSpPr>
          <p:spPr>
            <a:xfrm>
              <a:off x="9789678" y="79707"/>
              <a:ext cx="368013" cy="526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556" extrusionOk="0">
                  <a:moveTo>
                    <a:pt x="19145" y="0"/>
                  </a:moveTo>
                  <a:cubicBezTo>
                    <a:pt x="19816" y="190"/>
                    <a:pt x="20487" y="381"/>
                    <a:pt x="20889" y="1570"/>
                  </a:cubicBezTo>
                  <a:cubicBezTo>
                    <a:pt x="21292" y="2759"/>
                    <a:pt x="21426" y="4948"/>
                    <a:pt x="20822" y="7232"/>
                  </a:cubicBezTo>
                  <a:cubicBezTo>
                    <a:pt x="20219" y="9515"/>
                    <a:pt x="18877" y="11894"/>
                    <a:pt x="16663" y="13369"/>
                  </a:cubicBezTo>
                  <a:cubicBezTo>
                    <a:pt x="14450" y="14844"/>
                    <a:pt x="11364" y="15415"/>
                    <a:pt x="8815" y="15938"/>
                  </a:cubicBezTo>
                  <a:cubicBezTo>
                    <a:pt x="6266" y="16462"/>
                    <a:pt x="4253" y="16937"/>
                    <a:pt x="2845" y="17413"/>
                  </a:cubicBezTo>
                  <a:cubicBezTo>
                    <a:pt x="1436" y="17889"/>
                    <a:pt x="631" y="18365"/>
                    <a:pt x="228" y="18888"/>
                  </a:cubicBezTo>
                  <a:cubicBezTo>
                    <a:pt x="-174" y="19411"/>
                    <a:pt x="-174" y="19982"/>
                    <a:pt x="1302" y="20506"/>
                  </a:cubicBezTo>
                  <a:cubicBezTo>
                    <a:pt x="2778" y="21029"/>
                    <a:pt x="5729" y="21505"/>
                    <a:pt x="8815" y="21552"/>
                  </a:cubicBezTo>
                  <a:cubicBezTo>
                    <a:pt x="11901" y="21600"/>
                    <a:pt x="15120" y="21219"/>
                    <a:pt x="18340" y="208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3" name="Line"/>
            <p:cNvSpPr/>
            <p:nvPr/>
          </p:nvSpPr>
          <p:spPr>
            <a:xfrm>
              <a:off x="169352" y="1239742"/>
              <a:ext cx="60341" cy="479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9" h="21507" extrusionOk="0">
                  <a:moveTo>
                    <a:pt x="10508" y="1785"/>
                  </a:moveTo>
                  <a:cubicBezTo>
                    <a:pt x="6784" y="950"/>
                    <a:pt x="3060" y="116"/>
                    <a:pt x="1198" y="11"/>
                  </a:cubicBezTo>
                  <a:cubicBezTo>
                    <a:pt x="-664" y="-93"/>
                    <a:pt x="-664" y="533"/>
                    <a:pt x="3433" y="2620"/>
                  </a:cubicBezTo>
                  <a:cubicBezTo>
                    <a:pt x="7529" y="4707"/>
                    <a:pt x="15722" y="8255"/>
                    <a:pt x="18329" y="11646"/>
                  </a:cubicBezTo>
                  <a:cubicBezTo>
                    <a:pt x="20936" y="15037"/>
                    <a:pt x="17957" y="18272"/>
                    <a:pt x="14977" y="21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4" name="Line"/>
            <p:cNvSpPr/>
            <p:nvPr/>
          </p:nvSpPr>
          <p:spPr>
            <a:xfrm>
              <a:off x="125424" y="1223419"/>
              <a:ext cx="544100" cy="496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9" extrusionOk="0">
                  <a:moveTo>
                    <a:pt x="0" y="21110"/>
                  </a:moveTo>
                  <a:cubicBezTo>
                    <a:pt x="2400" y="19201"/>
                    <a:pt x="4800" y="17292"/>
                    <a:pt x="6462" y="14831"/>
                  </a:cubicBezTo>
                  <a:cubicBezTo>
                    <a:pt x="8123" y="12370"/>
                    <a:pt x="9046" y="9356"/>
                    <a:pt x="9277" y="6945"/>
                  </a:cubicBezTo>
                  <a:cubicBezTo>
                    <a:pt x="9508" y="4533"/>
                    <a:pt x="9046" y="2725"/>
                    <a:pt x="8677" y="1570"/>
                  </a:cubicBezTo>
                  <a:cubicBezTo>
                    <a:pt x="8308" y="414"/>
                    <a:pt x="8031" y="-88"/>
                    <a:pt x="7846" y="12"/>
                  </a:cubicBezTo>
                  <a:cubicBezTo>
                    <a:pt x="7662" y="113"/>
                    <a:pt x="7569" y="816"/>
                    <a:pt x="7662" y="2825"/>
                  </a:cubicBezTo>
                  <a:cubicBezTo>
                    <a:pt x="7754" y="4835"/>
                    <a:pt x="8031" y="8150"/>
                    <a:pt x="8354" y="11064"/>
                  </a:cubicBezTo>
                  <a:cubicBezTo>
                    <a:pt x="8677" y="13977"/>
                    <a:pt x="9046" y="16489"/>
                    <a:pt x="9323" y="18046"/>
                  </a:cubicBezTo>
                  <a:cubicBezTo>
                    <a:pt x="9600" y="19603"/>
                    <a:pt x="9785" y="20206"/>
                    <a:pt x="10062" y="20658"/>
                  </a:cubicBezTo>
                  <a:cubicBezTo>
                    <a:pt x="10338" y="21110"/>
                    <a:pt x="10708" y="21412"/>
                    <a:pt x="11123" y="21462"/>
                  </a:cubicBezTo>
                  <a:cubicBezTo>
                    <a:pt x="11538" y="21512"/>
                    <a:pt x="12000" y="21311"/>
                    <a:pt x="12785" y="20105"/>
                  </a:cubicBezTo>
                  <a:cubicBezTo>
                    <a:pt x="13569" y="18900"/>
                    <a:pt x="14677" y="16690"/>
                    <a:pt x="15323" y="15233"/>
                  </a:cubicBezTo>
                  <a:cubicBezTo>
                    <a:pt x="15969" y="13776"/>
                    <a:pt x="16154" y="13073"/>
                    <a:pt x="16385" y="12319"/>
                  </a:cubicBezTo>
                  <a:cubicBezTo>
                    <a:pt x="16615" y="11566"/>
                    <a:pt x="16892" y="10762"/>
                    <a:pt x="17262" y="10461"/>
                  </a:cubicBezTo>
                  <a:cubicBezTo>
                    <a:pt x="17631" y="10159"/>
                    <a:pt x="18092" y="10360"/>
                    <a:pt x="18646" y="11566"/>
                  </a:cubicBezTo>
                  <a:cubicBezTo>
                    <a:pt x="19200" y="12772"/>
                    <a:pt x="19846" y="14982"/>
                    <a:pt x="20169" y="16439"/>
                  </a:cubicBezTo>
                  <a:cubicBezTo>
                    <a:pt x="20492" y="17895"/>
                    <a:pt x="20492" y="18599"/>
                    <a:pt x="20677" y="19101"/>
                  </a:cubicBezTo>
                  <a:cubicBezTo>
                    <a:pt x="20862" y="19603"/>
                    <a:pt x="21231" y="19905"/>
                    <a:pt x="21600" y="202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5" name="Line"/>
            <p:cNvSpPr/>
            <p:nvPr/>
          </p:nvSpPr>
          <p:spPr>
            <a:xfrm>
              <a:off x="684161" y="1421352"/>
              <a:ext cx="264388" cy="295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462" extrusionOk="0">
                  <a:moveTo>
                    <a:pt x="5628" y="8438"/>
                  </a:moveTo>
                  <a:cubicBezTo>
                    <a:pt x="6765" y="6413"/>
                    <a:pt x="7902" y="4388"/>
                    <a:pt x="8565" y="2784"/>
                  </a:cubicBezTo>
                  <a:cubicBezTo>
                    <a:pt x="9228" y="1181"/>
                    <a:pt x="9418" y="0"/>
                    <a:pt x="8944" y="0"/>
                  </a:cubicBezTo>
                  <a:cubicBezTo>
                    <a:pt x="8470" y="0"/>
                    <a:pt x="7333" y="1181"/>
                    <a:pt x="5723" y="3881"/>
                  </a:cubicBezTo>
                  <a:cubicBezTo>
                    <a:pt x="4112" y="6581"/>
                    <a:pt x="2028" y="10800"/>
                    <a:pt x="986" y="13669"/>
                  </a:cubicBezTo>
                  <a:cubicBezTo>
                    <a:pt x="-56" y="16537"/>
                    <a:pt x="-56" y="18056"/>
                    <a:pt x="39" y="19237"/>
                  </a:cubicBezTo>
                  <a:cubicBezTo>
                    <a:pt x="133" y="20419"/>
                    <a:pt x="323" y="21263"/>
                    <a:pt x="986" y="21431"/>
                  </a:cubicBezTo>
                  <a:cubicBezTo>
                    <a:pt x="1649" y="21600"/>
                    <a:pt x="2786" y="21094"/>
                    <a:pt x="4586" y="19322"/>
                  </a:cubicBezTo>
                  <a:cubicBezTo>
                    <a:pt x="6386" y="17550"/>
                    <a:pt x="8849" y="14512"/>
                    <a:pt x="10839" y="12825"/>
                  </a:cubicBezTo>
                  <a:cubicBezTo>
                    <a:pt x="12828" y="11137"/>
                    <a:pt x="14344" y="10800"/>
                    <a:pt x="15576" y="11306"/>
                  </a:cubicBezTo>
                  <a:cubicBezTo>
                    <a:pt x="16807" y="11812"/>
                    <a:pt x="17755" y="13162"/>
                    <a:pt x="18418" y="14850"/>
                  </a:cubicBezTo>
                  <a:cubicBezTo>
                    <a:pt x="19081" y="16538"/>
                    <a:pt x="19460" y="18563"/>
                    <a:pt x="19933" y="19153"/>
                  </a:cubicBezTo>
                  <a:cubicBezTo>
                    <a:pt x="20407" y="19744"/>
                    <a:pt x="20976" y="18900"/>
                    <a:pt x="21544" y="180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6" name="Line"/>
            <p:cNvSpPr/>
            <p:nvPr/>
          </p:nvSpPr>
          <p:spPr>
            <a:xfrm>
              <a:off x="969475" y="1223709"/>
              <a:ext cx="90684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655"/>
                  </a:moveTo>
                  <a:cubicBezTo>
                    <a:pt x="554" y="2880"/>
                    <a:pt x="1108" y="2105"/>
                    <a:pt x="1385" y="1385"/>
                  </a:cubicBezTo>
                  <a:cubicBezTo>
                    <a:pt x="1662" y="665"/>
                    <a:pt x="1662" y="0"/>
                    <a:pt x="2492" y="0"/>
                  </a:cubicBezTo>
                  <a:cubicBezTo>
                    <a:pt x="3323" y="0"/>
                    <a:pt x="4985" y="665"/>
                    <a:pt x="6646" y="2880"/>
                  </a:cubicBezTo>
                  <a:cubicBezTo>
                    <a:pt x="8308" y="5095"/>
                    <a:pt x="9969" y="8862"/>
                    <a:pt x="12462" y="12240"/>
                  </a:cubicBezTo>
                  <a:cubicBezTo>
                    <a:pt x="14954" y="15618"/>
                    <a:pt x="18277" y="1860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7" name="Line"/>
            <p:cNvSpPr/>
            <p:nvPr/>
          </p:nvSpPr>
          <p:spPr>
            <a:xfrm>
              <a:off x="892743" y="1502735"/>
              <a:ext cx="327856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379" y="18000"/>
                    <a:pt x="2757" y="14400"/>
                    <a:pt x="6357" y="10800"/>
                  </a:cubicBezTo>
                  <a:cubicBezTo>
                    <a:pt x="9957" y="7200"/>
                    <a:pt x="15779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8" name="Line"/>
            <p:cNvSpPr/>
            <p:nvPr/>
          </p:nvSpPr>
          <p:spPr>
            <a:xfrm>
              <a:off x="1401964" y="1391124"/>
              <a:ext cx="223221" cy="31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288"/>
                  </a:moveTo>
                  <a:cubicBezTo>
                    <a:pt x="1575" y="7147"/>
                    <a:pt x="3150" y="10006"/>
                    <a:pt x="4275" y="12626"/>
                  </a:cubicBezTo>
                  <a:cubicBezTo>
                    <a:pt x="5400" y="15247"/>
                    <a:pt x="6075" y="17629"/>
                    <a:pt x="6413" y="19218"/>
                  </a:cubicBezTo>
                  <a:cubicBezTo>
                    <a:pt x="6750" y="20806"/>
                    <a:pt x="6750" y="21600"/>
                    <a:pt x="6525" y="21600"/>
                  </a:cubicBezTo>
                  <a:cubicBezTo>
                    <a:pt x="6300" y="21600"/>
                    <a:pt x="5850" y="20806"/>
                    <a:pt x="6188" y="17788"/>
                  </a:cubicBezTo>
                  <a:cubicBezTo>
                    <a:pt x="6525" y="14771"/>
                    <a:pt x="7650" y="9529"/>
                    <a:pt x="9113" y="6194"/>
                  </a:cubicBezTo>
                  <a:cubicBezTo>
                    <a:pt x="10575" y="2859"/>
                    <a:pt x="12375" y="1429"/>
                    <a:pt x="14512" y="715"/>
                  </a:cubicBezTo>
                  <a:cubicBezTo>
                    <a:pt x="16650" y="0"/>
                    <a:pt x="19125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9" name="Line"/>
            <p:cNvSpPr/>
            <p:nvPr/>
          </p:nvSpPr>
          <p:spPr>
            <a:xfrm>
              <a:off x="1632160" y="1392575"/>
              <a:ext cx="158695" cy="261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0787" extrusionOk="0">
                  <a:moveTo>
                    <a:pt x="0" y="5978"/>
                  </a:moveTo>
                  <a:cubicBezTo>
                    <a:pt x="2817" y="8193"/>
                    <a:pt x="5635" y="10408"/>
                    <a:pt x="8609" y="11239"/>
                  </a:cubicBezTo>
                  <a:cubicBezTo>
                    <a:pt x="11583" y="12070"/>
                    <a:pt x="14713" y="11516"/>
                    <a:pt x="16904" y="10224"/>
                  </a:cubicBezTo>
                  <a:cubicBezTo>
                    <a:pt x="19096" y="8931"/>
                    <a:pt x="20348" y="6901"/>
                    <a:pt x="20974" y="5054"/>
                  </a:cubicBezTo>
                  <a:cubicBezTo>
                    <a:pt x="21600" y="3208"/>
                    <a:pt x="21600" y="1547"/>
                    <a:pt x="20035" y="624"/>
                  </a:cubicBezTo>
                  <a:cubicBezTo>
                    <a:pt x="18470" y="-299"/>
                    <a:pt x="15339" y="-484"/>
                    <a:pt x="11739" y="2101"/>
                  </a:cubicBezTo>
                  <a:cubicBezTo>
                    <a:pt x="8139" y="4685"/>
                    <a:pt x="4070" y="10039"/>
                    <a:pt x="3600" y="13731"/>
                  </a:cubicBezTo>
                  <a:cubicBezTo>
                    <a:pt x="3130" y="17424"/>
                    <a:pt x="6261" y="19454"/>
                    <a:pt x="8922" y="20285"/>
                  </a:cubicBezTo>
                  <a:cubicBezTo>
                    <a:pt x="11583" y="21116"/>
                    <a:pt x="13774" y="20747"/>
                    <a:pt x="15965" y="20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0" name="Line"/>
            <p:cNvSpPr/>
            <p:nvPr/>
          </p:nvSpPr>
          <p:spPr>
            <a:xfrm>
              <a:off x="1590306" y="1400436"/>
              <a:ext cx="463922" cy="653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23" extrusionOk="0">
                  <a:moveTo>
                    <a:pt x="15876" y="2451"/>
                  </a:moveTo>
                  <a:cubicBezTo>
                    <a:pt x="16308" y="1991"/>
                    <a:pt x="16740" y="1532"/>
                    <a:pt x="17010" y="1110"/>
                  </a:cubicBezTo>
                  <a:cubicBezTo>
                    <a:pt x="17280" y="689"/>
                    <a:pt x="17388" y="306"/>
                    <a:pt x="17172" y="114"/>
                  </a:cubicBezTo>
                  <a:cubicBezTo>
                    <a:pt x="16956" y="-77"/>
                    <a:pt x="16416" y="-77"/>
                    <a:pt x="15606" y="497"/>
                  </a:cubicBezTo>
                  <a:cubicBezTo>
                    <a:pt x="14796" y="1072"/>
                    <a:pt x="13716" y="2221"/>
                    <a:pt x="13122" y="3255"/>
                  </a:cubicBezTo>
                  <a:cubicBezTo>
                    <a:pt x="12528" y="4289"/>
                    <a:pt x="12420" y="5208"/>
                    <a:pt x="12582" y="5783"/>
                  </a:cubicBezTo>
                  <a:cubicBezTo>
                    <a:pt x="12744" y="6357"/>
                    <a:pt x="13176" y="6587"/>
                    <a:pt x="13554" y="6549"/>
                  </a:cubicBezTo>
                  <a:cubicBezTo>
                    <a:pt x="13932" y="6510"/>
                    <a:pt x="14256" y="6204"/>
                    <a:pt x="14634" y="5744"/>
                  </a:cubicBezTo>
                  <a:cubicBezTo>
                    <a:pt x="15012" y="5285"/>
                    <a:pt x="15444" y="4672"/>
                    <a:pt x="15930" y="4174"/>
                  </a:cubicBezTo>
                  <a:cubicBezTo>
                    <a:pt x="16416" y="3676"/>
                    <a:pt x="16956" y="3293"/>
                    <a:pt x="17496" y="3255"/>
                  </a:cubicBezTo>
                  <a:cubicBezTo>
                    <a:pt x="18036" y="3217"/>
                    <a:pt x="18576" y="3523"/>
                    <a:pt x="19440" y="4825"/>
                  </a:cubicBezTo>
                  <a:cubicBezTo>
                    <a:pt x="20304" y="6127"/>
                    <a:pt x="21492" y="8425"/>
                    <a:pt x="21546" y="10608"/>
                  </a:cubicBezTo>
                  <a:cubicBezTo>
                    <a:pt x="21600" y="12791"/>
                    <a:pt x="20520" y="14859"/>
                    <a:pt x="18090" y="16621"/>
                  </a:cubicBezTo>
                  <a:cubicBezTo>
                    <a:pt x="15660" y="18383"/>
                    <a:pt x="11880" y="19838"/>
                    <a:pt x="8640" y="20604"/>
                  </a:cubicBezTo>
                  <a:cubicBezTo>
                    <a:pt x="5400" y="21370"/>
                    <a:pt x="2700" y="21446"/>
                    <a:pt x="0" y="215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1" name="Line"/>
            <p:cNvSpPr/>
            <p:nvPr/>
          </p:nvSpPr>
          <p:spPr>
            <a:xfrm>
              <a:off x="2087462" y="1335319"/>
              <a:ext cx="229625" cy="359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400" extrusionOk="0">
                  <a:moveTo>
                    <a:pt x="2392" y="11215"/>
                  </a:moveTo>
                  <a:cubicBezTo>
                    <a:pt x="2392" y="10385"/>
                    <a:pt x="2392" y="9554"/>
                    <a:pt x="1858" y="8654"/>
                  </a:cubicBezTo>
                  <a:cubicBezTo>
                    <a:pt x="1323" y="7754"/>
                    <a:pt x="254" y="6785"/>
                    <a:pt x="40" y="6923"/>
                  </a:cubicBezTo>
                  <a:cubicBezTo>
                    <a:pt x="-174" y="7062"/>
                    <a:pt x="468" y="8308"/>
                    <a:pt x="1858" y="10523"/>
                  </a:cubicBezTo>
                  <a:cubicBezTo>
                    <a:pt x="3248" y="12738"/>
                    <a:pt x="5386" y="15923"/>
                    <a:pt x="7097" y="18000"/>
                  </a:cubicBezTo>
                  <a:cubicBezTo>
                    <a:pt x="8808" y="20077"/>
                    <a:pt x="10091" y="21046"/>
                    <a:pt x="11268" y="21323"/>
                  </a:cubicBezTo>
                  <a:cubicBezTo>
                    <a:pt x="12444" y="21600"/>
                    <a:pt x="13513" y="21185"/>
                    <a:pt x="15224" y="19246"/>
                  </a:cubicBezTo>
                  <a:cubicBezTo>
                    <a:pt x="16935" y="17308"/>
                    <a:pt x="19287" y="13846"/>
                    <a:pt x="20357" y="10592"/>
                  </a:cubicBezTo>
                  <a:cubicBezTo>
                    <a:pt x="21426" y="7338"/>
                    <a:pt x="21212" y="4292"/>
                    <a:pt x="20677" y="2562"/>
                  </a:cubicBezTo>
                  <a:cubicBezTo>
                    <a:pt x="20143" y="831"/>
                    <a:pt x="19287" y="415"/>
                    <a:pt x="1843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2" name="Line"/>
            <p:cNvSpPr/>
            <p:nvPr/>
          </p:nvSpPr>
          <p:spPr>
            <a:xfrm>
              <a:off x="2357625" y="1224299"/>
              <a:ext cx="90684" cy="4946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3" extrusionOk="0">
                  <a:moveTo>
                    <a:pt x="0" y="1791"/>
                  </a:moveTo>
                  <a:cubicBezTo>
                    <a:pt x="1662" y="983"/>
                    <a:pt x="3323" y="176"/>
                    <a:pt x="4431" y="24"/>
                  </a:cubicBezTo>
                  <a:cubicBezTo>
                    <a:pt x="5538" y="-127"/>
                    <a:pt x="6092" y="378"/>
                    <a:pt x="6369" y="2497"/>
                  </a:cubicBezTo>
                  <a:cubicBezTo>
                    <a:pt x="6646" y="4617"/>
                    <a:pt x="6646" y="8352"/>
                    <a:pt x="7754" y="11682"/>
                  </a:cubicBezTo>
                  <a:cubicBezTo>
                    <a:pt x="8862" y="15013"/>
                    <a:pt x="11077" y="17940"/>
                    <a:pt x="13569" y="19505"/>
                  </a:cubicBezTo>
                  <a:cubicBezTo>
                    <a:pt x="16062" y="21069"/>
                    <a:pt x="18831" y="21271"/>
                    <a:pt x="21600" y="214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3" name="Line"/>
            <p:cNvSpPr/>
            <p:nvPr/>
          </p:nvSpPr>
          <p:spPr>
            <a:xfrm>
              <a:off x="2519172" y="1410952"/>
              <a:ext cx="180260" cy="336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109" extrusionOk="0">
                  <a:moveTo>
                    <a:pt x="6514" y="5323"/>
                  </a:moveTo>
                  <a:cubicBezTo>
                    <a:pt x="8176" y="4447"/>
                    <a:pt x="9837" y="3572"/>
                    <a:pt x="10945" y="2623"/>
                  </a:cubicBezTo>
                  <a:cubicBezTo>
                    <a:pt x="12053" y="1674"/>
                    <a:pt x="12606" y="653"/>
                    <a:pt x="12191" y="215"/>
                  </a:cubicBezTo>
                  <a:cubicBezTo>
                    <a:pt x="11776" y="-223"/>
                    <a:pt x="10391" y="-77"/>
                    <a:pt x="8591" y="1455"/>
                  </a:cubicBezTo>
                  <a:cubicBezTo>
                    <a:pt x="6791" y="2988"/>
                    <a:pt x="4576" y="5907"/>
                    <a:pt x="3053" y="8972"/>
                  </a:cubicBezTo>
                  <a:cubicBezTo>
                    <a:pt x="1530" y="12036"/>
                    <a:pt x="699" y="15247"/>
                    <a:pt x="283" y="17291"/>
                  </a:cubicBezTo>
                  <a:cubicBezTo>
                    <a:pt x="-132" y="19334"/>
                    <a:pt x="-132" y="20209"/>
                    <a:pt x="560" y="20720"/>
                  </a:cubicBezTo>
                  <a:cubicBezTo>
                    <a:pt x="1253" y="21231"/>
                    <a:pt x="2637" y="21377"/>
                    <a:pt x="4991" y="20282"/>
                  </a:cubicBezTo>
                  <a:cubicBezTo>
                    <a:pt x="7345" y="19188"/>
                    <a:pt x="10668" y="16853"/>
                    <a:pt x="12883" y="14882"/>
                  </a:cubicBezTo>
                  <a:cubicBezTo>
                    <a:pt x="15099" y="12912"/>
                    <a:pt x="16206" y="11307"/>
                    <a:pt x="17176" y="10066"/>
                  </a:cubicBezTo>
                  <a:cubicBezTo>
                    <a:pt x="18145" y="8826"/>
                    <a:pt x="18976" y="7950"/>
                    <a:pt x="19530" y="7950"/>
                  </a:cubicBezTo>
                  <a:cubicBezTo>
                    <a:pt x="20083" y="7950"/>
                    <a:pt x="20360" y="8826"/>
                    <a:pt x="20637" y="10504"/>
                  </a:cubicBezTo>
                  <a:cubicBezTo>
                    <a:pt x="20914" y="12182"/>
                    <a:pt x="21191" y="14663"/>
                    <a:pt x="21468" y="17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4" name="Line"/>
            <p:cNvSpPr/>
            <p:nvPr/>
          </p:nvSpPr>
          <p:spPr>
            <a:xfrm>
              <a:off x="2776163" y="1432978"/>
              <a:ext cx="125561" cy="282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4" extrusionOk="0">
                  <a:moveTo>
                    <a:pt x="0" y="10010"/>
                  </a:moveTo>
                  <a:cubicBezTo>
                    <a:pt x="2000" y="9659"/>
                    <a:pt x="4000" y="9307"/>
                    <a:pt x="5400" y="10010"/>
                  </a:cubicBezTo>
                  <a:cubicBezTo>
                    <a:pt x="6800" y="10712"/>
                    <a:pt x="7600" y="12468"/>
                    <a:pt x="8000" y="13873"/>
                  </a:cubicBezTo>
                  <a:cubicBezTo>
                    <a:pt x="8400" y="15278"/>
                    <a:pt x="8400" y="16332"/>
                    <a:pt x="8000" y="17737"/>
                  </a:cubicBezTo>
                  <a:cubicBezTo>
                    <a:pt x="7600" y="19141"/>
                    <a:pt x="6800" y="20898"/>
                    <a:pt x="6600" y="21249"/>
                  </a:cubicBezTo>
                  <a:cubicBezTo>
                    <a:pt x="6400" y="21600"/>
                    <a:pt x="6800" y="20546"/>
                    <a:pt x="8000" y="17737"/>
                  </a:cubicBezTo>
                  <a:cubicBezTo>
                    <a:pt x="9200" y="14927"/>
                    <a:pt x="11200" y="10361"/>
                    <a:pt x="13600" y="7112"/>
                  </a:cubicBezTo>
                  <a:cubicBezTo>
                    <a:pt x="16000" y="3863"/>
                    <a:pt x="18800" y="193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5" name="Line"/>
            <p:cNvSpPr/>
            <p:nvPr/>
          </p:nvSpPr>
          <p:spPr>
            <a:xfrm>
              <a:off x="2985431" y="1293466"/>
              <a:ext cx="472971" cy="941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600" extrusionOk="0">
                  <a:moveTo>
                    <a:pt x="0" y="0"/>
                  </a:moveTo>
                  <a:cubicBezTo>
                    <a:pt x="316" y="1013"/>
                    <a:pt x="632" y="2027"/>
                    <a:pt x="738" y="3307"/>
                  </a:cubicBezTo>
                  <a:cubicBezTo>
                    <a:pt x="843" y="4587"/>
                    <a:pt x="738" y="6133"/>
                    <a:pt x="632" y="7040"/>
                  </a:cubicBezTo>
                  <a:cubicBezTo>
                    <a:pt x="527" y="7947"/>
                    <a:pt x="421" y="8213"/>
                    <a:pt x="421" y="8507"/>
                  </a:cubicBezTo>
                  <a:cubicBezTo>
                    <a:pt x="421" y="8800"/>
                    <a:pt x="527" y="9120"/>
                    <a:pt x="843" y="9227"/>
                  </a:cubicBezTo>
                  <a:cubicBezTo>
                    <a:pt x="1159" y="9333"/>
                    <a:pt x="1686" y="9227"/>
                    <a:pt x="2740" y="8667"/>
                  </a:cubicBezTo>
                  <a:cubicBezTo>
                    <a:pt x="3793" y="8107"/>
                    <a:pt x="5374" y="7093"/>
                    <a:pt x="6375" y="6507"/>
                  </a:cubicBezTo>
                  <a:cubicBezTo>
                    <a:pt x="7376" y="5920"/>
                    <a:pt x="7797" y="5760"/>
                    <a:pt x="8219" y="5600"/>
                  </a:cubicBezTo>
                  <a:cubicBezTo>
                    <a:pt x="8640" y="5440"/>
                    <a:pt x="9061" y="5280"/>
                    <a:pt x="9536" y="5280"/>
                  </a:cubicBezTo>
                  <a:cubicBezTo>
                    <a:pt x="10010" y="5280"/>
                    <a:pt x="10537" y="5440"/>
                    <a:pt x="10800" y="5733"/>
                  </a:cubicBezTo>
                  <a:cubicBezTo>
                    <a:pt x="11063" y="6027"/>
                    <a:pt x="11063" y="6453"/>
                    <a:pt x="10905" y="6800"/>
                  </a:cubicBezTo>
                  <a:cubicBezTo>
                    <a:pt x="10747" y="7147"/>
                    <a:pt x="10431" y="7413"/>
                    <a:pt x="10062" y="7707"/>
                  </a:cubicBezTo>
                  <a:cubicBezTo>
                    <a:pt x="9694" y="8000"/>
                    <a:pt x="9272" y="8320"/>
                    <a:pt x="9325" y="8427"/>
                  </a:cubicBezTo>
                  <a:cubicBezTo>
                    <a:pt x="9378" y="8533"/>
                    <a:pt x="9904" y="8427"/>
                    <a:pt x="11011" y="7947"/>
                  </a:cubicBezTo>
                  <a:cubicBezTo>
                    <a:pt x="12117" y="7467"/>
                    <a:pt x="13803" y="6613"/>
                    <a:pt x="15015" y="6027"/>
                  </a:cubicBezTo>
                  <a:cubicBezTo>
                    <a:pt x="16226" y="5440"/>
                    <a:pt x="16964" y="5120"/>
                    <a:pt x="17596" y="4960"/>
                  </a:cubicBezTo>
                  <a:cubicBezTo>
                    <a:pt x="18228" y="4800"/>
                    <a:pt x="18755" y="4800"/>
                    <a:pt x="19440" y="5493"/>
                  </a:cubicBezTo>
                  <a:cubicBezTo>
                    <a:pt x="20125" y="6187"/>
                    <a:pt x="20968" y="7573"/>
                    <a:pt x="21284" y="9227"/>
                  </a:cubicBezTo>
                  <a:cubicBezTo>
                    <a:pt x="21600" y="10880"/>
                    <a:pt x="21389" y="12800"/>
                    <a:pt x="20862" y="14907"/>
                  </a:cubicBezTo>
                  <a:cubicBezTo>
                    <a:pt x="20336" y="17013"/>
                    <a:pt x="19493" y="19307"/>
                    <a:pt x="1865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6" name="Line"/>
            <p:cNvSpPr/>
            <p:nvPr/>
          </p:nvSpPr>
          <p:spPr>
            <a:xfrm>
              <a:off x="3864360" y="1373156"/>
              <a:ext cx="291072" cy="331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1" h="21409" extrusionOk="0">
                  <a:moveTo>
                    <a:pt x="11225" y="2959"/>
                  </a:moveTo>
                  <a:cubicBezTo>
                    <a:pt x="11055" y="1609"/>
                    <a:pt x="10885" y="259"/>
                    <a:pt x="10290" y="34"/>
                  </a:cubicBezTo>
                  <a:cubicBezTo>
                    <a:pt x="9694" y="-191"/>
                    <a:pt x="8674" y="709"/>
                    <a:pt x="7398" y="2359"/>
                  </a:cubicBezTo>
                  <a:cubicBezTo>
                    <a:pt x="6123" y="4009"/>
                    <a:pt x="4592" y="6409"/>
                    <a:pt x="3827" y="7984"/>
                  </a:cubicBezTo>
                  <a:cubicBezTo>
                    <a:pt x="3061" y="9559"/>
                    <a:pt x="3061" y="10309"/>
                    <a:pt x="3827" y="10684"/>
                  </a:cubicBezTo>
                  <a:cubicBezTo>
                    <a:pt x="4592" y="11059"/>
                    <a:pt x="6123" y="11059"/>
                    <a:pt x="8589" y="11059"/>
                  </a:cubicBezTo>
                  <a:cubicBezTo>
                    <a:pt x="11055" y="11059"/>
                    <a:pt x="14457" y="11059"/>
                    <a:pt x="16668" y="11209"/>
                  </a:cubicBezTo>
                  <a:cubicBezTo>
                    <a:pt x="18879" y="11359"/>
                    <a:pt x="19899" y="11659"/>
                    <a:pt x="20580" y="12184"/>
                  </a:cubicBezTo>
                  <a:cubicBezTo>
                    <a:pt x="21260" y="12709"/>
                    <a:pt x="21600" y="13459"/>
                    <a:pt x="20920" y="14434"/>
                  </a:cubicBezTo>
                  <a:cubicBezTo>
                    <a:pt x="20239" y="15409"/>
                    <a:pt x="18539" y="16609"/>
                    <a:pt x="14882" y="17809"/>
                  </a:cubicBezTo>
                  <a:cubicBezTo>
                    <a:pt x="11225" y="19009"/>
                    <a:pt x="5613" y="20209"/>
                    <a:pt x="0" y="214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7" name="Line"/>
            <p:cNvSpPr/>
            <p:nvPr/>
          </p:nvSpPr>
          <p:spPr>
            <a:xfrm>
              <a:off x="4247427" y="1186945"/>
              <a:ext cx="56399" cy="497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481" extrusionOk="0">
                  <a:moveTo>
                    <a:pt x="20956" y="1589"/>
                  </a:moveTo>
                  <a:cubicBezTo>
                    <a:pt x="20092" y="1087"/>
                    <a:pt x="19228" y="584"/>
                    <a:pt x="16204" y="283"/>
                  </a:cubicBezTo>
                  <a:cubicBezTo>
                    <a:pt x="13180" y="-19"/>
                    <a:pt x="7996" y="-119"/>
                    <a:pt x="4540" y="182"/>
                  </a:cubicBezTo>
                  <a:cubicBezTo>
                    <a:pt x="1084" y="484"/>
                    <a:pt x="-644" y="1187"/>
                    <a:pt x="220" y="3347"/>
                  </a:cubicBezTo>
                  <a:cubicBezTo>
                    <a:pt x="1084" y="5507"/>
                    <a:pt x="4540" y="9124"/>
                    <a:pt x="7132" y="12188"/>
                  </a:cubicBezTo>
                  <a:cubicBezTo>
                    <a:pt x="9724" y="15252"/>
                    <a:pt x="11452" y="17764"/>
                    <a:pt x="11020" y="19221"/>
                  </a:cubicBezTo>
                  <a:cubicBezTo>
                    <a:pt x="10588" y="20677"/>
                    <a:pt x="7996" y="21079"/>
                    <a:pt x="5404" y="214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8" name="Line"/>
            <p:cNvSpPr/>
            <p:nvPr/>
          </p:nvSpPr>
          <p:spPr>
            <a:xfrm>
              <a:off x="4031775" y="1530637"/>
              <a:ext cx="313905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160" y="16364"/>
                    <a:pt x="8320" y="11127"/>
                    <a:pt x="11920" y="7527"/>
                  </a:cubicBezTo>
                  <a:cubicBezTo>
                    <a:pt x="15520" y="3927"/>
                    <a:pt x="18560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9" name="Line"/>
            <p:cNvSpPr/>
            <p:nvPr/>
          </p:nvSpPr>
          <p:spPr>
            <a:xfrm>
              <a:off x="4436362" y="1474832"/>
              <a:ext cx="34879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320" y="5554"/>
                    <a:pt x="8640" y="11109"/>
                    <a:pt x="12240" y="14709"/>
                  </a:cubicBezTo>
                  <a:cubicBezTo>
                    <a:pt x="15840" y="18309"/>
                    <a:pt x="18720" y="199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0" name="Line"/>
            <p:cNvSpPr/>
            <p:nvPr/>
          </p:nvSpPr>
          <p:spPr>
            <a:xfrm>
              <a:off x="4380557" y="1409726"/>
              <a:ext cx="398825" cy="553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432" extrusionOk="0">
                  <a:moveTo>
                    <a:pt x="18837" y="2520"/>
                  </a:moveTo>
                  <a:cubicBezTo>
                    <a:pt x="19088" y="1980"/>
                    <a:pt x="19340" y="1440"/>
                    <a:pt x="19402" y="945"/>
                  </a:cubicBezTo>
                  <a:cubicBezTo>
                    <a:pt x="19465" y="450"/>
                    <a:pt x="19340" y="0"/>
                    <a:pt x="18398" y="0"/>
                  </a:cubicBezTo>
                  <a:cubicBezTo>
                    <a:pt x="17456" y="0"/>
                    <a:pt x="15698" y="450"/>
                    <a:pt x="14316" y="1890"/>
                  </a:cubicBezTo>
                  <a:cubicBezTo>
                    <a:pt x="12935" y="3330"/>
                    <a:pt x="11930" y="5760"/>
                    <a:pt x="11302" y="7290"/>
                  </a:cubicBezTo>
                  <a:cubicBezTo>
                    <a:pt x="10674" y="8820"/>
                    <a:pt x="10423" y="9450"/>
                    <a:pt x="10298" y="9990"/>
                  </a:cubicBezTo>
                  <a:cubicBezTo>
                    <a:pt x="10172" y="10530"/>
                    <a:pt x="10172" y="10980"/>
                    <a:pt x="10549" y="11070"/>
                  </a:cubicBezTo>
                  <a:cubicBezTo>
                    <a:pt x="10926" y="11160"/>
                    <a:pt x="11679" y="10890"/>
                    <a:pt x="12621" y="10215"/>
                  </a:cubicBezTo>
                  <a:cubicBezTo>
                    <a:pt x="13563" y="9540"/>
                    <a:pt x="14693" y="8460"/>
                    <a:pt x="15509" y="7605"/>
                  </a:cubicBezTo>
                  <a:cubicBezTo>
                    <a:pt x="16326" y="6750"/>
                    <a:pt x="16828" y="6120"/>
                    <a:pt x="17393" y="5850"/>
                  </a:cubicBezTo>
                  <a:cubicBezTo>
                    <a:pt x="17958" y="5580"/>
                    <a:pt x="18586" y="5670"/>
                    <a:pt x="19465" y="6570"/>
                  </a:cubicBezTo>
                  <a:cubicBezTo>
                    <a:pt x="20344" y="7470"/>
                    <a:pt x="21474" y="9180"/>
                    <a:pt x="21537" y="11160"/>
                  </a:cubicBezTo>
                  <a:cubicBezTo>
                    <a:pt x="21600" y="13140"/>
                    <a:pt x="20595" y="15390"/>
                    <a:pt x="18398" y="17190"/>
                  </a:cubicBezTo>
                  <a:cubicBezTo>
                    <a:pt x="16200" y="18990"/>
                    <a:pt x="12809" y="20340"/>
                    <a:pt x="9733" y="20970"/>
                  </a:cubicBezTo>
                  <a:cubicBezTo>
                    <a:pt x="6656" y="21600"/>
                    <a:pt x="3893" y="21510"/>
                    <a:pt x="2323" y="21150"/>
                  </a:cubicBezTo>
                  <a:cubicBezTo>
                    <a:pt x="753" y="20790"/>
                    <a:pt x="377" y="20160"/>
                    <a:pt x="0" y="1953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1" name="Line"/>
            <p:cNvSpPr/>
            <p:nvPr/>
          </p:nvSpPr>
          <p:spPr>
            <a:xfrm>
              <a:off x="4813045" y="1523797"/>
              <a:ext cx="355758" cy="225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2" extrusionOk="0">
                  <a:moveTo>
                    <a:pt x="0" y="3260"/>
                  </a:moveTo>
                  <a:cubicBezTo>
                    <a:pt x="0" y="7187"/>
                    <a:pt x="0" y="11114"/>
                    <a:pt x="0" y="13624"/>
                  </a:cubicBezTo>
                  <a:cubicBezTo>
                    <a:pt x="0" y="16133"/>
                    <a:pt x="0" y="17224"/>
                    <a:pt x="141" y="18424"/>
                  </a:cubicBezTo>
                  <a:cubicBezTo>
                    <a:pt x="282" y="19624"/>
                    <a:pt x="565" y="20933"/>
                    <a:pt x="918" y="21151"/>
                  </a:cubicBezTo>
                  <a:cubicBezTo>
                    <a:pt x="1271" y="21369"/>
                    <a:pt x="1694" y="20496"/>
                    <a:pt x="2329" y="17224"/>
                  </a:cubicBezTo>
                  <a:cubicBezTo>
                    <a:pt x="2965" y="13951"/>
                    <a:pt x="3812" y="8278"/>
                    <a:pt x="4447" y="4896"/>
                  </a:cubicBezTo>
                  <a:cubicBezTo>
                    <a:pt x="5082" y="1514"/>
                    <a:pt x="5506" y="424"/>
                    <a:pt x="6141" y="96"/>
                  </a:cubicBezTo>
                  <a:cubicBezTo>
                    <a:pt x="6776" y="-231"/>
                    <a:pt x="7624" y="205"/>
                    <a:pt x="8400" y="2496"/>
                  </a:cubicBezTo>
                  <a:cubicBezTo>
                    <a:pt x="9176" y="4787"/>
                    <a:pt x="9882" y="8933"/>
                    <a:pt x="10235" y="11878"/>
                  </a:cubicBezTo>
                  <a:cubicBezTo>
                    <a:pt x="10588" y="14824"/>
                    <a:pt x="10588" y="16569"/>
                    <a:pt x="10871" y="16896"/>
                  </a:cubicBezTo>
                  <a:cubicBezTo>
                    <a:pt x="11153" y="17224"/>
                    <a:pt x="11718" y="16133"/>
                    <a:pt x="12635" y="13514"/>
                  </a:cubicBezTo>
                  <a:cubicBezTo>
                    <a:pt x="13553" y="10896"/>
                    <a:pt x="14824" y="6751"/>
                    <a:pt x="15741" y="4351"/>
                  </a:cubicBezTo>
                  <a:cubicBezTo>
                    <a:pt x="16659" y="1951"/>
                    <a:pt x="17224" y="1296"/>
                    <a:pt x="17859" y="1187"/>
                  </a:cubicBezTo>
                  <a:cubicBezTo>
                    <a:pt x="18494" y="1078"/>
                    <a:pt x="19200" y="1514"/>
                    <a:pt x="19835" y="4024"/>
                  </a:cubicBezTo>
                  <a:cubicBezTo>
                    <a:pt x="20471" y="6533"/>
                    <a:pt x="21035" y="11114"/>
                    <a:pt x="21600" y="1569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2" name="Line"/>
            <p:cNvSpPr/>
            <p:nvPr/>
          </p:nvSpPr>
          <p:spPr>
            <a:xfrm>
              <a:off x="5190926" y="1469206"/>
              <a:ext cx="215049" cy="281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0" h="21080" extrusionOk="0">
                  <a:moveTo>
                    <a:pt x="11725" y="5125"/>
                  </a:moveTo>
                  <a:cubicBezTo>
                    <a:pt x="12654" y="4428"/>
                    <a:pt x="13583" y="3731"/>
                    <a:pt x="14396" y="2773"/>
                  </a:cubicBezTo>
                  <a:cubicBezTo>
                    <a:pt x="15209" y="1815"/>
                    <a:pt x="15906" y="596"/>
                    <a:pt x="15674" y="160"/>
                  </a:cubicBezTo>
                  <a:cubicBezTo>
                    <a:pt x="15441" y="-275"/>
                    <a:pt x="14280" y="73"/>
                    <a:pt x="11841" y="2512"/>
                  </a:cubicBezTo>
                  <a:cubicBezTo>
                    <a:pt x="9403" y="4951"/>
                    <a:pt x="5686" y="9480"/>
                    <a:pt x="3480" y="12441"/>
                  </a:cubicBezTo>
                  <a:cubicBezTo>
                    <a:pt x="1274" y="15402"/>
                    <a:pt x="577" y="16796"/>
                    <a:pt x="228" y="18102"/>
                  </a:cubicBezTo>
                  <a:cubicBezTo>
                    <a:pt x="-120" y="19409"/>
                    <a:pt x="-120" y="20628"/>
                    <a:pt x="577" y="20977"/>
                  </a:cubicBezTo>
                  <a:cubicBezTo>
                    <a:pt x="1274" y="21325"/>
                    <a:pt x="2667" y="20802"/>
                    <a:pt x="4641" y="19235"/>
                  </a:cubicBezTo>
                  <a:cubicBezTo>
                    <a:pt x="6615" y="17667"/>
                    <a:pt x="9170" y="15054"/>
                    <a:pt x="11028" y="13573"/>
                  </a:cubicBezTo>
                  <a:cubicBezTo>
                    <a:pt x="12886" y="12093"/>
                    <a:pt x="14048" y="11744"/>
                    <a:pt x="14861" y="12006"/>
                  </a:cubicBezTo>
                  <a:cubicBezTo>
                    <a:pt x="15674" y="12267"/>
                    <a:pt x="16138" y="13138"/>
                    <a:pt x="16370" y="14096"/>
                  </a:cubicBezTo>
                  <a:cubicBezTo>
                    <a:pt x="16603" y="15054"/>
                    <a:pt x="16603" y="16099"/>
                    <a:pt x="16835" y="17057"/>
                  </a:cubicBezTo>
                  <a:cubicBezTo>
                    <a:pt x="17067" y="18015"/>
                    <a:pt x="17532" y="18886"/>
                    <a:pt x="18344" y="18973"/>
                  </a:cubicBezTo>
                  <a:cubicBezTo>
                    <a:pt x="19157" y="19060"/>
                    <a:pt x="20319" y="18364"/>
                    <a:pt x="21480" y="1766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3" name="Line"/>
            <p:cNvSpPr/>
            <p:nvPr/>
          </p:nvSpPr>
          <p:spPr>
            <a:xfrm>
              <a:off x="5482705" y="1312504"/>
              <a:ext cx="51366" cy="357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6" h="21434" extrusionOk="0">
                  <a:moveTo>
                    <a:pt x="0" y="5548"/>
                  </a:moveTo>
                  <a:cubicBezTo>
                    <a:pt x="3757" y="4015"/>
                    <a:pt x="7513" y="2482"/>
                    <a:pt x="10800" y="1437"/>
                  </a:cubicBezTo>
                  <a:cubicBezTo>
                    <a:pt x="14087" y="391"/>
                    <a:pt x="16904" y="-166"/>
                    <a:pt x="18783" y="43"/>
                  </a:cubicBezTo>
                  <a:cubicBezTo>
                    <a:pt x="20661" y="252"/>
                    <a:pt x="21600" y="1228"/>
                    <a:pt x="19722" y="4363"/>
                  </a:cubicBezTo>
                  <a:cubicBezTo>
                    <a:pt x="17844" y="7499"/>
                    <a:pt x="13148" y="12794"/>
                    <a:pt x="9391" y="15999"/>
                  </a:cubicBezTo>
                  <a:cubicBezTo>
                    <a:pt x="5635" y="19204"/>
                    <a:pt x="2817" y="20319"/>
                    <a:pt x="0" y="2143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4" name="Line"/>
            <p:cNvSpPr/>
            <p:nvPr/>
          </p:nvSpPr>
          <p:spPr>
            <a:xfrm>
              <a:off x="5357144" y="1481808"/>
              <a:ext cx="383660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69"/>
                  </a:moveTo>
                  <a:cubicBezTo>
                    <a:pt x="3404" y="8492"/>
                    <a:pt x="6807" y="7015"/>
                    <a:pt x="9949" y="5723"/>
                  </a:cubicBezTo>
                  <a:cubicBezTo>
                    <a:pt x="13091" y="4431"/>
                    <a:pt x="15971" y="3323"/>
                    <a:pt x="17738" y="2215"/>
                  </a:cubicBezTo>
                  <a:cubicBezTo>
                    <a:pt x="19505" y="1108"/>
                    <a:pt x="20160" y="0"/>
                    <a:pt x="20553" y="0"/>
                  </a:cubicBezTo>
                  <a:cubicBezTo>
                    <a:pt x="20945" y="0"/>
                    <a:pt x="21076" y="1108"/>
                    <a:pt x="21076" y="3969"/>
                  </a:cubicBezTo>
                  <a:cubicBezTo>
                    <a:pt x="21076" y="6831"/>
                    <a:pt x="20945" y="11446"/>
                    <a:pt x="21011" y="14677"/>
                  </a:cubicBezTo>
                  <a:cubicBezTo>
                    <a:pt x="21076" y="17908"/>
                    <a:pt x="21338" y="197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5" name="Line"/>
            <p:cNvSpPr/>
            <p:nvPr/>
          </p:nvSpPr>
          <p:spPr>
            <a:xfrm>
              <a:off x="5915194" y="1453431"/>
              <a:ext cx="620832" cy="315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48" extrusionOk="0">
                  <a:moveTo>
                    <a:pt x="0" y="6512"/>
                  </a:moveTo>
                  <a:cubicBezTo>
                    <a:pt x="81" y="5740"/>
                    <a:pt x="162" y="4969"/>
                    <a:pt x="1133" y="4120"/>
                  </a:cubicBezTo>
                  <a:cubicBezTo>
                    <a:pt x="2103" y="3272"/>
                    <a:pt x="3964" y="2346"/>
                    <a:pt x="5097" y="2037"/>
                  </a:cubicBezTo>
                  <a:cubicBezTo>
                    <a:pt x="6229" y="1729"/>
                    <a:pt x="6634" y="2037"/>
                    <a:pt x="6755" y="2654"/>
                  </a:cubicBezTo>
                  <a:cubicBezTo>
                    <a:pt x="6876" y="3272"/>
                    <a:pt x="6715" y="4197"/>
                    <a:pt x="5744" y="6280"/>
                  </a:cubicBezTo>
                  <a:cubicBezTo>
                    <a:pt x="4773" y="8363"/>
                    <a:pt x="2993" y="11603"/>
                    <a:pt x="1982" y="13609"/>
                  </a:cubicBezTo>
                  <a:cubicBezTo>
                    <a:pt x="971" y="15614"/>
                    <a:pt x="728" y="16386"/>
                    <a:pt x="809" y="16849"/>
                  </a:cubicBezTo>
                  <a:cubicBezTo>
                    <a:pt x="890" y="17312"/>
                    <a:pt x="1294" y="17466"/>
                    <a:pt x="2710" y="16926"/>
                  </a:cubicBezTo>
                  <a:cubicBezTo>
                    <a:pt x="4126" y="16386"/>
                    <a:pt x="6553" y="15152"/>
                    <a:pt x="8778" y="13763"/>
                  </a:cubicBezTo>
                  <a:cubicBezTo>
                    <a:pt x="11002" y="12374"/>
                    <a:pt x="13025" y="10832"/>
                    <a:pt x="14279" y="9366"/>
                  </a:cubicBezTo>
                  <a:cubicBezTo>
                    <a:pt x="15533" y="7900"/>
                    <a:pt x="16018" y="6512"/>
                    <a:pt x="16261" y="5354"/>
                  </a:cubicBezTo>
                  <a:cubicBezTo>
                    <a:pt x="16503" y="4197"/>
                    <a:pt x="16503" y="3272"/>
                    <a:pt x="16463" y="2423"/>
                  </a:cubicBezTo>
                  <a:cubicBezTo>
                    <a:pt x="16422" y="1574"/>
                    <a:pt x="16342" y="803"/>
                    <a:pt x="16058" y="340"/>
                  </a:cubicBezTo>
                  <a:cubicBezTo>
                    <a:pt x="15775" y="-123"/>
                    <a:pt x="15290" y="-277"/>
                    <a:pt x="14521" y="957"/>
                  </a:cubicBezTo>
                  <a:cubicBezTo>
                    <a:pt x="13753" y="2192"/>
                    <a:pt x="12701" y="4814"/>
                    <a:pt x="12013" y="7977"/>
                  </a:cubicBezTo>
                  <a:cubicBezTo>
                    <a:pt x="11326" y="11140"/>
                    <a:pt x="11002" y="14843"/>
                    <a:pt x="11528" y="17389"/>
                  </a:cubicBezTo>
                  <a:cubicBezTo>
                    <a:pt x="12054" y="19934"/>
                    <a:pt x="13429" y="21323"/>
                    <a:pt x="15249" y="20860"/>
                  </a:cubicBezTo>
                  <a:cubicBezTo>
                    <a:pt x="17070" y="20397"/>
                    <a:pt x="19335" y="18083"/>
                    <a:pt x="21600" y="157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6" name="Line"/>
            <p:cNvSpPr/>
            <p:nvPr/>
          </p:nvSpPr>
          <p:spPr>
            <a:xfrm>
              <a:off x="6480220" y="1477977"/>
              <a:ext cx="283677" cy="241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2" extrusionOk="0">
                  <a:moveTo>
                    <a:pt x="15403" y="956"/>
                  </a:moveTo>
                  <a:cubicBezTo>
                    <a:pt x="14695" y="339"/>
                    <a:pt x="13987" y="-278"/>
                    <a:pt x="12748" y="133"/>
                  </a:cubicBezTo>
                  <a:cubicBezTo>
                    <a:pt x="11508" y="545"/>
                    <a:pt x="9738" y="1985"/>
                    <a:pt x="8587" y="3322"/>
                  </a:cubicBezTo>
                  <a:cubicBezTo>
                    <a:pt x="7436" y="4659"/>
                    <a:pt x="6905" y="5893"/>
                    <a:pt x="7082" y="7333"/>
                  </a:cubicBezTo>
                  <a:cubicBezTo>
                    <a:pt x="7259" y="8773"/>
                    <a:pt x="8144" y="10419"/>
                    <a:pt x="10446" y="11756"/>
                  </a:cubicBezTo>
                  <a:cubicBezTo>
                    <a:pt x="12748" y="13093"/>
                    <a:pt x="16466" y="14122"/>
                    <a:pt x="18679" y="15048"/>
                  </a:cubicBezTo>
                  <a:cubicBezTo>
                    <a:pt x="20892" y="15973"/>
                    <a:pt x="21600" y="16796"/>
                    <a:pt x="21600" y="17516"/>
                  </a:cubicBezTo>
                  <a:cubicBezTo>
                    <a:pt x="21600" y="18236"/>
                    <a:pt x="20892" y="18853"/>
                    <a:pt x="17174" y="19471"/>
                  </a:cubicBezTo>
                  <a:cubicBezTo>
                    <a:pt x="13456" y="20088"/>
                    <a:pt x="6728" y="20705"/>
                    <a:pt x="0" y="2132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7" name="Line"/>
            <p:cNvSpPr/>
            <p:nvPr/>
          </p:nvSpPr>
          <p:spPr>
            <a:xfrm>
              <a:off x="5880317" y="1265563"/>
              <a:ext cx="41854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8" name="Line"/>
            <p:cNvSpPr/>
            <p:nvPr/>
          </p:nvSpPr>
          <p:spPr>
            <a:xfrm>
              <a:off x="7241498" y="1406480"/>
              <a:ext cx="229262" cy="347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371" extrusionOk="0">
                  <a:moveTo>
                    <a:pt x="13657" y="5493"/>
                  </a:moveTo>
                  <a:cubicBezTo>
                    <a:pt x="13876" y="4492"/>
                    <a:pt x="14094" y="3490"/>
                    <a:pt x="13548" y="2489"/>
                  </a:cubicBezTo>
                  <a:cubicBezTo>
                    <a:pt x="13003" y="1488"/>
                    <a:pt x="11694" y="486"/>
                    <a:pt x="10494" y="129"/>
                  </a:cubicBezTo>
                  <a:cubicBezTo>
                    <a:pt x="9294" y="-229"/>
                    <a:pt x="8203" y="57"/>
                    <a:pt x="6676" y="2346"/>
                  </a:cubicBezTo>
                  <a:cubicBezTo>
                    <a:pt x="5148" y="4635"/>
                    <a:pt x="3185" y="8926"/>
                    <a:pt x="1985" y="11715"/>
                  </a:cubicBezTo>
                  <a:cubicBezTo>
                    <a:pt x="785" y="14505"/>
                    <a:pt x="348" y="15792"/>
                    <a:pt x="130" y="16794"/>
                  </a:cubicBezTo>
                  <a:cubicBezTo>
                    <a:pt x="-88" y="17795"/>
                    <a:pt x="-88" y="18510"/>
                    <a:pt x="567" y="18796"/>
                  </a:cubicBezTo>
                  <a:cubicBezTo>
                    <a:pt x="1221" y="19082"/>
                    <a:pt x="2530" y="18939"/>
                    <a:pt x="4494" y="18152"/>
                  </a:cubicBezTo>
                  <a:cubicBezTo>
                    <a:pt x="6457" y="17366"/>
                    <a:pt x="9076" y="15935"/>
                    <a:pt x="10930" y="14791"/>
                  </a:cubicBezTo>
                  <a:cubicBezTo>
                    <a:pt x="12785" y="13646"/>
                    <a:pt x="13876" y="12788"/>
                    <a:pt x="15403" y="12645"/>
                  </a:cubicBezTo>
                  <a:cubicBezTo>
                    <a:pt x="16930" y="12502"/>
                    <a:pt x="18894" y="13074"/>
                    <a:pt x="19985" y="14648"/>
                  </a:cubicBezTo>
                  <a:cubicBezTo>
                    <a:pt x="21076" y="16221"/>
                    <a:pt x="21294" y="18796"/>
                    <a:pt x="21512" y="213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9" name="Line"/>
            <p:cNvSpPr/>
            <p:nvPr/>
          </p:nvSpPr>
          <p:spPr>
            <a:xfrm>
              <a:off x="7887150" y="1409286"/>
              <a:ext cx="261563" cy="3130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0919" extrusionOk="0">
                  <a:moveTo>
                    <a:pt x="13697" y="3914"/>
                  </a:moveTo>
                  <a:cubicBezTo>
                    <a:pt x="13133" y="2671"/>
                    <a:pt x="12570" y="1428"/>
                    <a:pt x="11819" y="651"/>
                  </a:cubicBezTo>
                  <a:cubicBezTo>
                    <a:pt x="11067" y="-126"/>
                    <a:pt x="10128" y="-437"/>
                    <a:pt x="8250" y="1039"/>
                  </a:cubicBezTo>
                  <a:cubicBezTo>
                    <a:pt x="6372" y="2516"/>
                    <a:pt x="3554" y="5779"/>
                    <a:pt x="1864" y="8187"/>
                  </a:cubicBezTo>
                  <a:cubicBezTo>
                    <a:pt x="173" y="10596"/>
                    <a:pt x="-390" y="12150"/>
                    <a:pt x="267" y="12849"/>
                  </a:cubicBezTo>
                  <a:cubicBezTo>
                    <a:pt x="925" y="13549"/>
                    <a:pt x="2803" y="13393"/>
                    <a:pt x="5620" y="13082"/>
                  </a:cubicBezTo>
                  <a:cubicBezTo>
                    <a:pt x="8438" y="12772"/>
                    <a:pt x="12194" y="12305"/>
                    <a:pt x="14730" y="12150"/>
                  </a:cubicBezTo>
                  <a:cubicBezTo>
                    <a:pt x="17266" y="11995"/>
                    <a:pt x="18580" y="12150"/>
                    <a:pt x="19520" y="12772"/>
                  </a:cubicBezTo>
                  <a:cubicBezTo>
                    <a:pt x="20459" y="13393"/>
                    <a:pt x="21022" y="14481"/>
                    <a:pt x="21116" y="15413"/>
                  </a:cubicBezTo>
                  <a:cubicBezTo>
                    <a:pt x="21210" y="16346"/>
                    <a:pt x="20834" y="17123"/>
                    <a:pt x="17829" y="18133"/>
                  </a:cubicBezTo>
                  <a:cubicBezTo>
                    <a:pt x="14824" y="19143"/>
                    <a:pt x="9189" y="20386"/>
                    <a:pt x="5996" y="20775"/>
                  </a:cubicBezTo>
                  <a:cubicBezTo>
                    <a:pt x="2803" y="21163"/>
                    <a:pt x="2052" y="20697"/>
                    <a:pt x="1300" y="202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0" name="Line"/>
            <p:cNvSpPr/>
            <p:nvPr/>
          </p:nvSpPr>
          <p:spPr>
            <a:xfrm>
              <a:off x="8212500" y="1430653"/>
              <a:ext cx="46505" cy="295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1701"/>
                  </a:moveTo>
                  <a:cubicBezTo>
                    <a:pt x="7560" y="850"/>
                    <a:pt x="9720" y="0"/>
                    <a:pt x="10800" y="0"/>
                  </a:cubicBezTo>
                  <a:cubicBezTo>
                    <a:pt x="11880" y="0"/>
                    <a:pt x="11880" y="850"/>
                    <a:pt x="10260" y="3742"/>
                  </a:cubicBezTo>
                  <a:cubicBezTo>
                    <a:pt x="8640" y="6633"/>
                    <a:pt x="5400" y="11565"/>
                    <a:pt x="3240" y="14457"/>
                  </a:cubicBezTo>
                  <a:cubicBezTo>
                    <a:pt x="1080" y="17348"/>
                    <a:pt x="0" y="18198"/>
                    <a:pt x="0" y="19049"/>
                  </a:cubicBezTo>
                  <a:cubicBezTo>
                    <a:pt x="0" y="19899"/>
                    <a:pt x="1080" y="20750"/>
                    <a:pt x="4860" y="21175"/>
                  </a:cubicBezTo>
                  <a:cubicBezTo>
                    <a:pt x="8640" y="21600"/>
                    <a:pt x="1512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1" name="Line"/>
            <p:cNvSpPr/>
            <p:nvPr/>
          </p:nvSpPr>
          <p:spPr>
            <a:xfrm>
              <a:off x="8231102" y="1438639"/>
              <a:ext cx="335029" cy="488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203" extrusionOk="0">
                  <a:moveTo>
                    <a:pt x="16535" y="3085"/>
                  </a:moveTo>
                  <a:cubicBezTo>
                    <a:pt x="16982" y="2580"/>
                    <a:pt x="17429" y="2076"/>
                    <a:pt x="17727" y="1571"/>
                  </a:cubicBezTo>
                  <a:cubicBezTo>
                    <a:pt x="18025" y="1066"/>
                    <a:pt x="18174" y="562"/>
                    <a:pt x="17876" y="259"/>
                  </a:cubicBezTo>
                  <a:cubicBezTo>
                    <a:pt x="17578" y="-44"/>
                    <a:pt x="16833" y="-145"/>
                    <a:pt x="15418" y="309"/>
                  </a:cubicBezTo>
                  <a:cubicBezTo>
                    <a:pt x="14003" y="763"/>
                    <a:pt x="11917" y="1773"/>
                    <a:pt x="10279" y="3438"/>
                  </a:cubicBezTo>
                  <a:cubicBezTo>
                    <a:pt x="8640" y="5104"/>
                    <a:pt x="7448" y="7425"/>
                    <a:pt x="6852" y="8838"/>
                  </a:cubicBezTo>
                  <a:cubicBezTo>
                    <a:pt x="6257" y="10251"/>
                    <a:pt x="6257" y="10756"/>
                    <a:pt x="6703" y="11008"/>
                  </a:cubicBezTo>
                  <a:cubicBezTo>
                    <a:pt x="7150" y="11261"/>
                    <a:pt x="8044" y="11261"/>
                    <a:pt x="9310" y="10605"/>
                  </a:cubicBezTo>
                  <a:cubicBezTo>
                    <a:pt x="10577" y="9948"/>
                    <a:pt x="12215" y="8636"/>
                    <a:pt x="13332" y="7627"/>
                  </a:cubicBezTo>
                  <a:cubicBezTo>
                    <a:pt x="14450" y="6618"/>
                    <a:pt x="15046" y="5911"/>
                    <a:pt x="15641" y="5406"/>
                  </a:cubicBezTo>
                  <a:cubicBezTo>
                    <a:pt x="16237" y="4902"/>
                    <a:pt x="16833" y="4599"/>
                    <a:pt x="17429" y="4649"/>
                  </a:cubicBezTo>
                  <a:cubicBezTo>
                    <a:pt x="18025" y="4700"/>
                    <a:pt x="18621" y="5104"/>
                    <a:pt x="19514" y="6819"/>
                  </a:cubicBezTo>
                  <a:cubicBezTo>
                    <a:pt x="20408" y="8535"/>
                    <a:pt x="21600" y="11563"/>
                    <a:pt x="21451" y="14087"/>
                  </a:cubicBezTo>
                  <a:cubicBezTo>
                    <a:pt x="21302" y="16610"/>
                    <a:pt x="19812" y="18629"/>
                    <a:pt x="17206" y="19840"/>
                  </a:cubicBezTo>
                  <a:cubicBezTo>
                    <a:pt x="14599" y="21051"/>
                    <a:pt x="10874" y="21455"/>
                    <a:pt x="7821" y="21051"/>
                  </a:cubicBezTo>
                  <a:cubicBezTo>
                    <a:pt x="4767" y="20648"/>
                    <a:pt x="2383" y="19436"/>
                    <a:pt x="0" y="182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2" name="Line"/>
            <p:cNvSpPr/>
            <p:nvPr/>
          </p:nvSpPr>
          <p:spPr>
            <a:xfrm>
              <a:off x="8607786" y="1475872"/>
              <a:ext cx="216245" cy="225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7" extrusionOk="0">
                  <a:moveTo>
                    <a:pt x="0" y="2520"/>
                  </a:moveTo>
                  <a:cubicBezTo>
                    <a:pt x="465" y="7102"/>
                    <a:pt x="929" y="11684"/>
                    <a:pt x="1161" y="15066"/>
                  </a:cubicBezTo>
                  <a:cubicBezTo>
                    <a:pt x="1394" y="18447"/>
                    <a:pt x="1394" y="20629"/>
                    <a:pt x="1974" y="21066"/>
                  </a:cubicBezTo>
                  <a:cubicBezTo>
                    <a:pt x="2555" y="21502"/>
                    <a:pt x="3716" y="20193"/>
                    <a:pt x="5574" y="16702"/>
                  </a:cubicBezTo>
                  <a:cubicBezTo>
                    <a:pt x="7432" y="13211"/>
                    <a:pt x="9987" y="7538"/>
                    <a:pt x="11729" y="4266"/>
                  </a:cubicBezTo>
                  <a:cubicBezTo>
                    <a:pt x="13471" y="993"/>
                    <a:pt x="14400" y="120"/>
                    <a:pt x="15329" y="11"/>
                  </a:cubicBezTo>
                  <a:cubicBezTo>
                    <a:pt x="16258" y="-98"/>
                    <a:pt x="17187" y="557"/>
                    <a:pt x="17884" y="2411"/>
                  </a:cubicBezTo>
                  <a:cubicBezTo>
                    <a:pt x="18581" y="4266"/>
                    <a:pt x="19045" y="7320"/>
                    <a:pt x="19626" y="9938"/>
                  </a:cubicBezTo>
                  <a:cubicBezTo>
                    <a:pt x="20206" y="12557"/>
                    <a:pt x="20903" y="14738"/>
                    <a:pt x="21600" y="169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3" name="Line"/>
            <p:cNvSpPr/>
            <p:nvPr/>
          </p:nvSpPr>
          <p:spPr>
            <a:xfrm>
              <a:off x="8872860" y="1496321"/>
              <a:ext cx="125562" cy="215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5" extrusionOk="0">
                  <a:moveTo>
                    <a:pt x="0" y="4081"/>
                  </a:moveTo>
                  <a:cubicBezTo>
                    <a:pt x="2000" y="2243"/>
                    <a:pt x="4000" y="404"/>
                    <a:pt x="5800" y="60"/>
                  </a:cubicBezTo>
                  <a:cubicBezTo>
                    <a:pt x="7600" y="-285"/>
                    <a:pt x="9200" y="864"/>
                    <a:pt x="10600" y="3736"/>
                  </a:cubicBezTo>
                  <a:cubicBezTo>
                    <a:pt x="12000" y="6609"/>
                    <a:pt x="13200" y="11204"/>
                    <a:pt x="14000" y="14192"/>
                  </a:cubicBezTo>
                  <a:cubicBezTo>
                    <a:pt x="14800" y="17179"/>
                    <a:pt x="15200" y="18558"/>
                    <a:pt x="16400" y="19477"/>
                  </a:cubicBezTo>
                  <a:cubicBezTo>
                    <a:pt x="17600" y="20396"/>
                    <a:pt x="19600" y="20855"/>
                    <a:pt x="21600" y="213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4" name="Line"/>
            <p:cNvSpPr/>
            <p:nvPr/>
          </p:nvSpPr>
          <p:spPr>
            <a:xfrm>
              <a:off x="9110031" y="1273429"/>
              <a:ext cx="170181" cy="417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35" extrusionOk="0">
                  <a:moveTo>
                    <a:pt x="18389" y="4250"/>
                  </a:moveTo>
                  <a:cubicBezTo>
                    <a:pt x="19557" y="3534"/>
                    <a:pt x="20724" y="2818"/>
                    <a:pt x="21162" y="2162"/>
                  </a:cubicBezTo>
                  <a:cubicBezTo>
                    <a:pt x="21600" y="1506"/>
                    <a:pt x="21308" y="909"/>
                    <a:pt x="20432" y="491"/>
                  </a:cubicBezTo>
                  <a:cubicBezTo>
                    <a:pt x="19557" y="74"/>
                    <a:pt x="18097" y="-165"/>
                    <a:pt x="15762" y="133"/>
                  </a:cubicBezTo>
                  <a:cubicBezTo>
                    <a:pt x="13427" y="432"/>
                    <a:pt x="10216" y="1267"/>
                    <a:pt x="7589" y="3773"/>
                  </a:cubicBezTo>
                  <a:cubicBezTo>
                    <a:pt x="4962" y="6279"/>
                    <a:pt x="2919" y="10456"/>
                    <a:pt x="1751" y="13678"/>
                  </a:cubicBezTo>
                  <a:cubicBezTo>
                    <a:pt x="584" y="16900"/>
                    <a:pt x="292" y="19168"/>
                    <a:pt x="0" y="214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5" name="Line"/>
            <p:cNvSpPr/>
            <p:nvPr/>
          </p:nvSpPr>
          <p:spPr>
            <a:xfrm>
              <a:off x="9082129" y="1528312"/>
              <a:ext cx="313904" cy="22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579"/>
                  </a:moveTo>
                  <a:cubicBezTo>
                    <a:pt x="480" y="10689"/>
                    <a:pt x="960" y="9798"/>
                    <a:pt x="2640" y="9130"/>
                  </a:cubicBezTo>
                  <a:cubicBezTo>
                    <a:pt x="4320" y="8462"/>
                    <a:pt x="7200" y="8016"/>
                    <a:pt x="9840" y="7126"/>
                  </a:cubicBezTo>
                  <a:cubicBezTo>
                    <a:pt x="12480" y="6235"/>
                    <a:pt x="14880" y="4899"/>
                    <a:pt x="16240" y="3340"/>
                  </a:cubicBezTo>
                  <a:cubicBezTo>
                    <a:pt x="17600" y="1781"/>
                    <a:pt x="17920" y="0"/>
                    <a:pt x="18080" y="0"/>
                  </a:cubicBezTo>
                  <a:cubicBezTo>
                    <a:pt x="18240" y="0"/>
                    <a:pt x="18240" y="1781"/>
                    <a:pt x="18320" y="5010"/>
                  </a:cubicBezTo>
                  <a:cubicBezTo>
                    <a:pt x="18400" y="8239"/>
                    <a:pt x="18560" y="12915"/>
                    <a:pt x="18720" y="15810"/>
                  </a:cubicBezTo>
                  <a:cubicBezTo>
                    <a:pt x="18880" y="18705"/>
                    <a:pt x="19040" y="19819"/>
                    <a:pt x="19520" y="20487"/>
                  </a:cubicBezTo>
                  <a:cubicBezTo>
                    <a:pt x="20000" y="21155"/>
                    <a:pt x="20800" y="2137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6" name="Line"/>
            <p:cNvSpPr/>
            <p:nvPr/>
          </p:nvSpPr>
          <p:spPr>
            <a:xfrm>
              <a:off x="9529556" y="1429373"/>
              <a:ext cx="257112" cy="296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053" extrusionOk="0">
                  <a:moveTo>
                    <a:pt x="9841" y="2729"/>
                  </a:moveTo>
                  <a:cubicBezTo>
                    <a:pt x="10036" y="1575"/>
                    <a:pt x="10231" y="421"/>
                    <a:pt x="9939" y="91"/>
                  </a:cubicBezTo>
                  <a:cubicBezTo>
                    <a:pt x="9647" y="-239"/>
                    <a:pt x="8868" y="256"/>
                    <a:pt x="7312" y="2811"/>
                  </a:cubicBezTo>
                  <a:cubicBezTo>
                    <a:pt x="5755" y="5367"/>
                    <a:pt x="3420" y="9984"/>
                    <a:pt x="2058" y="12787"/>
                  </a:cubicBezTo>
                  <a:cubicBezTo>
                    <a:pt x="695" y="15590"/>
                    <a:pt x="306" y="16579"/>
                    <a:pt x="112" y="17651"/>
                  </a:cubicBezTo>
                  <a:cubicBezTo>
                    <a:pt x="-83" y="18723"/>
                    <a:pt x="-83" y="19877"/>
                    <a:pt x="598" y="20537"/>
                  </a:cubicBezTo>
                  <a:cubicBezTo>
                    <a:pt x="1279" y="21196"/>
                    <a:pt x="2641" y="21361"/>
                    <a:pt x="5560" y="20207"/>
                  </a:cubicBezTo>
                  <a:cubicBezTo>
                    <a:pt x="8479" y="19053"/>
                    <a:pt x="12955" y="16579"/>
                    <a:pt x="15874" y="14601"/>
                  </a:cubicBezTo>
                  <a:cubicBezTo>
                    <a:pt x="18793" y="12622"/>
                    <a:pt x="20155" y="11138"/>
                    <a:pt x="21517" y="96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7" name="Line"/>
            <p:cNvSpPr/>
            <p:nvPr/>
          </p:nvSpPr>
          <p:spPr>
            <a:xfrm>
              <a:off x="9728795" y="1368957"/>
              <a:ext cx="570884" cy="386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373" extrusionOk="0">
                  <a:moveTo>
                    <a:pt x="2701" y="9711"/>
                  </a:moveTo>
                  <a:cubicBezTo>
                    <a:pt x="2789" y="9069"/>
                    <a:pt x="2876" y="8426"/>
                    <a:pt x="2701" y="8169"/>
                  </a:cubicBezTo>
                  <a:cubicBezTo>
                    <a:pt x="2526" y="7911"/>
                    <a:pt x="2089" y="8040"/>
                    <a:pt x="1608" y="9776"/>
                  </a:cubicBezTo>
                  <a:cubicBezTo>
                    <a:pt x="1127" y="11511"/>
                    <a:pt x="603" y="14854"/>
                    <a:pt x="297" y="16847"/>
                  </a:cubicBezTo>
                  <a:cubicBezTo>
                    <a:pt x="-10" y="18840"/>
                    <a:pt x="-97" y="19483"/>
                    <a:pt x="122" y="19611"/>
                  </a:cubicBezTo>
                  <a:cubicBezTo>
                    <a:pt x="340" y="19740"/>
                    <a:pt x="865" y="19354"/>
                    <a:pt x="1477" y="18326"/>
                  </a:cubicBezTo>
                  <a:cubicBezTo>
                    <a:pt x="2089" y="17297"/>
                    <a:pt x="2789" y="15626"/>
                    <a:pt x="3270" y="14276"/>
                  </a:cubicBezTo>
                  <a:cubicBezTo>
                    <a:pt x="3751" y="12926"/>
                    <a:pt x="4013" y="11897"/>
                    <a:pt x="4188" y="11769"/>
                  </a:cubicBezTo>
                  <a:cubicBezTo>
                    <a:pt x="4363" y="11640"/>
                    <a:pt x="4450" y="12411"/>
                    <a:pt x="4275" y="13826"/>
                  </a:cubicBezTo>
                  <a:cubicBezTo>
                    <a:pt x="4101" y="15240"/>
                    <a:pt x="3663" y="17297"/>
                    <a:pt x="3445" y="18711"/>
                  </a:cubicBezTo>
                  <a:cubicBezTo>
                    <a:pt x="3226" y="20126"/>
                    <a:pt x="3226" y="20897"/>
                    <a:pt x="3488" y="21219"/>
                  </a:cubicBezTo>
                  <a:cubicBezTo>
                    <a:pt x="3751" y="21540"/>
                    <a:pt x="4275" y="21411"/>
                    <a:pt x="5106" y="20319"/>
                  </a:cubicBezTo>
                  <a:cubicBezTo>
                    <a:pt x="5937" y="19226"/>
                    <a:pt x="7074" y="17169"/>
                    <a:pt x="7730" y="15819"/>
                  </a:cubicBezTo>
                  <a:cubicBezTo>
                    <a:pt x="8386" y="14469"/>
                    <a:pt x="8560" y="13826"/>
                    <a:pt x="8779" y="13247"/>
                  </a:cubicBezTo>
                  <a:cubicBezTo>
                    <a:pt x="8998" y="12669"/>
                    <a:pt x="9260" y="12154"/>
                    <a:pt x="9522" y="12219"/>
                  </a:cubicBezTo>
                  <a:cubicBezTo>
                    <a:pt x="9785" y="12283"/>
                    <a:pt x="10047" y="12926"/>
                    <a:pt x="10222" y="13761"/>
                  </a:cubicBezTo>
                  <a:cubicBezTo>
                    <a:pt x="10397" y="14597"/>
                    <a:pt x="10484" y="15626"/>
                    <a:pt x="10659" y="16397"/>
                  </a:cubicBezTo>
                  <a:cubicBezTo>
                    <a:pt x="10834" y="17169"/>
                    <a:pt x="11097" y="17683"/>
                    <a:pt x="11446" y="17747"/>
                  </a:cubicBezTo>
                  <a:cubicBezTo>
                    <a:pt x="11796" y="17811"/>
                    <a:pt x="12233" y="17426"/>
                    <a:pt x="13020" y="16140"/>
                  </a:cubicBezTo>
                  <a:cubicBezTo>
                    <a:pt x="13807" y="14854"/>
                    <a:pt x="14944" y="12669"/>
                    <a:pt x="16300" y="10611"/>
                  </a:cubicBezTo>
                  <a:cubicBezTo>
                    <a:pt x="17655" y="8554"/>
                    <a:pt x="19229" y="6626"/>
                    <a:pt x="20104" y="5147"/>
                  </a:cubicBezTo>
                  <a:cubicBezTo>
                    <a:pt x="20978" y="3669"/>
                    <a:pt x="21153" y="2640"/>
                    <a:pt x="21284" y="1740"/>
                  </a:cubicBezTo>
                  <a:cubicBezTo>
                    <a:pt x="21416" y="840"/>
                    <a:pt x="21503" y="69"/>
                    <a:pt x="21459" y="4"/>
                  </a:cubicBezTo>
                  <a:cubicBezTo>
                    <a:pt x="21416" y="-60"/>
                    <a:pt x="21241" y="583"/>
                    <a:pt x="21022" y="2769"/>
                  </a:cubicBezTo>
                  <a:cubicBezTo>
                    <a:pt x="20803" y="4954"/>
                    <a:pt x="20541" y="8683"/>
                    <a:pt x="20322" y="11640"/>
                  </a:cubicBezTo>
                  <a:cubicBezTo>
                    <a:pt x="20104" y="14597"/>
                    <a:pt x="19929" y="16783"/>
                    <a:pt x="19492" y="18197"/>
                  </a:cubicBezTo>
                  <a:cubicBezTo>
                    <a:pt x="19054" y="19611"/>
                    <a:pt x="18355" y="20254"/>
                    <a:pt x="17655" y="208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8" name="Line"/>
            <p:cNvSpPr/>
            <p:nvPr/>
          </p:nvSpPr>
          <p:spPr>
            <a:xfrm>
              <a:off x="10093594" y="1545623"/>
              <a:ext cx="446441" cy="19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20532"/>
                  </a:moveTo>
                  <a:cubicBezTo>
                    <a:pt x="3263" y="10932"/>
                    <a:pt x="6525" y="1332"/>
                    <a:pt x="10125" y="132"/>
                  </a:cubicBezTo>
                  <a:cubicBezTo>
                    <a:pt x="13725" y="-1068"/>
                    <a:pt x="17663" y="6132"/>
                    <a:pt x="21600" y="13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9" name="Line"/>
            <p:cNvSpPr/>
            <p:nvPr/>
          </p:nvSpPr>
          <p:spPr>
            <a:xfrm>
              <a:off x="195580" y="2256300"/>
              <a:ext cx="285602" cy="37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392" extrusionOk="0">
                  <a:moveTo>
                    <a:pt x="497" y="8038"/>
                  </a:moveTo>
                  <a:cubicBezTo>
                    <a:pt x="321" y="12063"/>
                    <a:pt x="146" y="16088"/>
                    <a:pt x="58" y="18435"/>
                  </a:cubicBezTo>
                  <a:cubicBezTo>
                    <a:pt x="-30" y="20783"/>
                    <a:pt x="-30" y="21454"/>
                    <a:pt x="146" y="21387"/>
                  </a:cubicBezTo>
                  <a:cubicBezTo>
                    <a:pt x="321" y="21320"/>
                    <a:pt x="672" y="20515"/>
                    <a:pt x="1902" y="17496"/>
                  </a:cubicBezTo>
                  <a:cubicBezTo>
                    <a:pt x="3131" y="14478"/>
                    <a:pt x="5238" y="9245"/>
                    <a:pt x="6468" y="6227"/>
                  </a:cubicBezTo>
                  <a:cubicBezTo>
                    <a:pt x="7697" y="3208"/>
                    <a:pt x="8048" y="2403"/>
                    <a:pt x="8487" y="1665"/>
                  </a:cubicBezTo>
                  <a:cubicBezTo>
                    <a:pt x="8926" y="927"/>
                    <a:pt x="9453" y="256"/>
                    <a:pt x="10155" y="55"/>
                  </a:cubicBezTo>
                  <a:cubicBezTo>
                    <a:pt x="10858" y="-146"/>
                    <a:pt x="11736" y="122"/>
                    <a:pt x="13229" y="2135"/>
                  </a:cubicBezTo>
                  <a:cubicBezTo>
                    <a:pt x="14721" y="4147"/>
                    <a:pt x="16829" y="7904"/>
                    <a:pt x="18321" y="11258"/>
                  </a:cubicBezTo>
                  <a:cubicBezTo>
                    <a:pt x="19814" y="14612"/>
                    <a:pt x="20692" y="17563"/>
                    <a:pt x="21570" y="205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0" name="Line"/>
            <p:cNvSpPr/>
            <p:nvPr/>
          </p:nvSpPr>
          <p:spPr>
            <a:xfrm>
              <a:off x="523035" y="2311907"/>
              <a:ext cx="237472" cy="3226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258" extrusionOk="0">
                  <a:moveTo>
                    <a:pt x="0" y="8272"/>
                  </a:moveTo>
                  <a:cubicBezTo>
                    <a:pt x="419" y="7506"/>
                    <a:pt x="839" y="6740"/>
                    <a:pt x="1363" y="7430"/>
                  </a:cubicBezTo>
                  <a:cubicBezTo>
                    <a:pt x="1887" y="8119"/>
                    <a:pt x="2517" y="10264"/>
                    <a:pt x="2936" y="12562"/>
                  </a:cubicBezTo>
                  <a:cubicBezTo>
                    <a:pt x="3355" y="14860"/>
                    <a:pt x="3565" y="17311"/>
                    <a:pt x="4614" y="18996"/>
                  </a:cubicBezTo>
                  <a:cubicBezTo>
                    <a:pt x="5662" y="20681"/>
                    <a:pt x="7550" y="21600"/>
                    <a:pt x="9961" y="21140"/>
                  </a:cubicBezTo>
                  <a:cubicBezTo>
                    <a:pt x="12373" y="20681"/>
                    <a:pt x="15309" y="18843"/>
                    <a:pt x="17511" y="15702"/>
                  </a:cubicBezTo>
                  <a:cubicBezTo>
                    <a:pt x="19713" y="12562"/>
                    <a:pt x="21181" y="8119"/>
                    <a:pt x="21390" y="5285"/>
                  </a:cubicBezTo>
                  <a:cubicBezTo>
                    <a:pt x="21600" y="2451"/>
                    <a:pt x="20551" y="1226"/>
                    <a:pt x="1950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1" name="Line"/>
            <p:cNvSpPr/>
            <p:nvPr/>
          </p:nvSpPr>
          <p:spPr>
            <a:xfrm>
              <a:off x="739280" y="2437468"/>
              <a:ext cx="404587" cy="15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98" extrusionOk="0">
                  <a:moveTo>
                    <a:pt x="0" y="2901"/>
                  </a:moveTo>
                  <a:cubicBezTo>
                    <a:pt x="621" y="2901"/>
                    <a:pt x="1241" y="2901"/>
                    <a:pt x="2048" y="4675"/>
                  </a:cubicBezTo>
                  <a:cubicBezTo>
                    <a:pt x="2855" y="6448"/>
                    <a:pt x="3848" y="9994"/>
                    <a:pt x="4407" y="13379"/>
                  </a:cubicBezTo>
                  <a:cubicBezTo>
                    <a:pt x="4966" y="16764"/>
                    <a:pt x="5090" y="19988"/>
                    <a:pt x="5276" y="20794"/>
                  </a:cubicBezTo>
                  <a:cubicBezTo>
                    <a:pt x="5462" y="21600"/>
                    <a:pt x="5710" y="19988"/>
                    <a:pt x="6393" y="16442"/>
                  </a:cubicBezTo>
                  <a:cubicBezTo>
                    <a:pt x="7076" y="12896"/>
                    <a:pt x="8193" y="7415"/>
                    <a:pt x="9000" y="4191"/>
                  </a:cubicBezTo>
                  <a:cubicBezTo>
                    <a:pt x="9807" y="967"/>
                    <a:pt x="10303" y="0"/>
                    <a:pt x="10862" y="0"/>
                  </a:cubicBezTo>
                  <a:cubicBezTo>
                    <a:pt x="11421" y="0"/>
                    <a:pt x="12041" y="967"/>
                    <a:pt x="12538" y="3707"/>
                  </a:cubicBezTo>
                  <a:cubicBezTo>
                    <a:pt x="13034" y="6448"/>
                    <a:pt x="13407" y="10961"/>
                    <a:pt x="13531" y="14024"/>
                  </a:cubicBezTo>
                  <a:cubicBezTo>
                    <a:pt x="13655" y="17087"/>
                    <a:pt x="13531" y="18698"/>
                    <a:pt x="13841" y="19021"/>
                  </a:cubicBezTo>
                  <a:cubicBezTo>
                    <a:pt x="14152" y="19343"/>
                    <a:pt x="14897" y="18376"/>
                    <a:pt x="15828" y="16603"/>
                  </a:cubicBezTo>
                  <a:cubicBezTo>
                    <a:pt x="16759" y="14830"/>
                    <a:pt x="17876" y="12251"/>
                    <a:pt x="18745" y="10478"/>
                  </a:cubicBezTo>
                  <a:cubicBezTo>
                    <a:pt x="19614" y="8704"/>
                    <a:pt x="20234" y="7737"/>
                    <a:pt x="20669" y="8382"/>
                  </a:cubicBezTo>
                  <a:cubicBezTo>
                    <a:pt x="21103" y="9027"/>
                    <a:pt x="21352" y="11284"/>
                    <a:pt x="21414" y="13218"/>
                  </a:cubicBezTo>
                  <a:cubicBezTo>
                    <a:pt x="21476" y="15152"/>
                    <a:pt x="21352" y="16764"/>
                    <a:pt x="21352" y="16764"/>
                  </a:cubicBezTo>
                  <a:cubicBezTo>
                    <a:pt x="21352" y="16764"/>
                    <a:pt x="21476" y="15152"/>
                    <a:pt x="21600" y="135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2" name="Line"/>
            <p:cNvSpPr/>
            <p:nvPr/>
          </p:nvSpPr>
          <p:spPr>
            <a:xfrm>
              <a:off x="1192695" y="2182800"/>
              <a:ext cx="864979" cy="464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0" extrusionOk="0">
                  <a:moveTo>
                    <a:pt x="0" y="4654"/>
                  </a:moveTo>
                  <a:cubicBezTo>
                    <a:pt x="116" y="3692"/>
                    <a:pt x="232" y="2729"/>
                    <a:pt x="319" y="1820"/>
                  </a:cubicBezTo>
                  <a:cubicBezTo>
                    <a:pt x="406" y="911"/>
                    <a:pt x="465" y="56"/>
                    <a:pt x="581" y="2"/>
                  </a:cubicBezTo>
                  <a:cubicBezTo>
                    <a:pt x="697" y="-51"/>
                    <a:pt x="871" y="698"/>
                    <a:pt x="987" y="2943"/>
                  </a:cubicBezTo>
                  <a:cubicBezTo>
                    <a:pt x="1103" y="5189"/>
                    <a:pt x="1161" y="8931"/>
                    <a:pt x="1190" y="11444"/>
                  </a:cubicBezTo>
                  <a:cubicBezTo>
                    <a:pt x="1219" y="13957"/>
                    <a:pt x="1219" y="15240"/>
                    <a:pt x="1248" y="16202"/>
                  </a:cubicBezTo>
                  <a:cubicBezTo>
                    <a:pt x="1277" y="17165"/>
                    <a:pt x="1335" y="17806"/>
                    <a:pt x="1626" y="17753"/>
                  </a:cubicBezTo>
                  <a:cubicBezTo>
                    <a:pt x="1916" y="17699"/>
                    <a:pt x="2439" y="16951"/>
                    <a:pt x="3135" y="16363"/>
                  </a:cubicBezTo>
                  <a:cubicBezTo>
                    <a:pt x="3832" y="15775"/>
                    <a:pt x="4703" y="15347"/>
                    <a:pt x="5516" y="15561"/>
                  </a:cubicBezTo>
                  <a:cubicBezTo>
                    <a:pt x="6329" y="15775"/>
                    <a:pt x="7084" y="16630"/>
                    <a:pt x="7461" y="17325"/>
                  </a:cubicBezTo>
                  <a:cubicBezTo>
                    <a:pt x="7839" y="18020"/>
                    <a:pt x="7839" y="18555"/>
                    <a:pt x="7432" y="19197"/>
                  </a:cubicBezTo>
                  <a:cubicBezTo>
                    <a:pt x="7026" y="19838"/>
                    <a:pt x="6213" y="20587"/>
                    <a:pt x="5632" y="20961"/>
                  </a:cubicBezTo>
                  <a:cubicBezTo>
                    <a:pt x="5052" y="21335"/>
                    <a:pt x="4703" y="21335"/>
                    <a:pt x="4645" y="21121"/>
                  </a:cubicBezTo>
                  <a:cubicBezTo>
                    <a:pt x="4587" y="20907"/>
                    <a:pt x="4819" y="20480"/>
                    <a:pt x="5632" y="19892"/>
                  </a:cubicBezTo>
                  <a:cubicBezTo>
                    <a:pt x="6445" y="19303"/>
                    <a:pt x="7839" y="18555"/>
                    <a:pt x="8913" y="17593"/>
                  </a:cubicBezTo>
                  <a:cubicBezTo>
                    <a:pt x="9987" y="16630"/>
                    <a:pt x="10742" y="15454"/>
                    <a:pt x="11177" y="14599"/>
                  </a:cubicBezTo>
                  <a:cubicBezTo>
                    <a:pt x="11613" y="13743"/>
                    <a:pt x="11729" y="13208"/>
                    <a:pt x="11787" y="12674"/>
                  </a:cubicBezTo>
                  <a:cubicBezTo>
                    <a:pt x="11845" y="12139"/>
                    <a:pt x="11845" y="11604"/>
                    <a:pt x="11700" y="11337"/>
                  </a:cubicBezTo>
                  <a:cubicBezTo>
                    <a:pt x="11555" y="11070"/>
                    <a:pt x="11265" y="11070"/>
                    <a:pt x="11003" y="11925"/>
                  </a:cubicBezTo>
                  <a:cubicBezTo>
                    <a:pt x="10742" y="12781"/>
                    <a:pt x="10510" y="14492"/>
                    <a:pt x="10394" y="15989"/>
                  </a:cubicBezTo>
                  <a:cubicBezTo>
                    <a:pt x="10277" y="17486"/>
                    <a:pt x="10277" y="18769"/>
                    <a:pt x="10365" y="19624"/>
                  </a:cubicBezTo>
                  <a:cubicBezTo>
                    <a:pt x="10452" y="20480"/>
                    <a:pt x="10626" y="20907"/>
                    <a:pt x="10887" y="21175"/>
                  </a:cubicBezTo>
                  <a:cubicBezTo>
                    <a:pt x="11148" y="21442"/>
                    <a:pt x="11497" y="21549"/>
                    <a:pt x="12019" y="20854"/>
                  </a:cubicBezTo>
                  <a:cubicBezTo>
                    <a:pt x="12542" y="20159"/>
                    <a:pt x="13239" y="18662"/>
                    <a:pt x="13732" y="17646"/>
                  </a:cubicBezTo>
                  <a:cubicBezTo>
                    <a:pt x="14226" y="16630"/>
                    <a:pt x="14516" y="16096"/>
                    <a:pt x="14806" y="15882"/>
                  </a:cubicBezTo>
                  <a:cubicBezTo>
                    <a:pt x="15097" y="15668"/>
                    <a:pt x="15387" y="15775"/>
                    <a:pt x="15590" y="16096"/>
                  </a:cubicBezTo>
                  <a:cubicBezTo>
                    <a:pt x="15794" y="16416"/>
                    <a:pt x="15910" y="16951"/>
                    <a:pt x="15881" y="17699"/>
                  </a:cubicBezTo>
                  <a:cubicBezTo>
                    <a:pt x="15852" y="18448"/>
                    <a:pt x="15677" y="19410"/>
                    <a:pt x="15445" y="20052"/>
                  </a:cubicBezTo>
                  <a:cubicBezTo>
                    <a:pt x="15213" y="20694"/>
                    <a:pt x="14923" y="21014"/>
                    <a:pt x="14806" y="20854"/>
                  </a:cubicBezTo>
                  <a:cubicBezTo>
                    <a:pt x="14690" y="20694"/>
                    <a:pt x="14748" y="20052"/>
                    <a:pt x="15213" y="18395"/>
                  </a:cubicBezTo>
                  <a:cubicBezTo>
                    <a:pt x="15677" y="16737"/>
                    <a:pt x="16548" y="14064"/>
                    <a:pt x="17681" y="11925"/>
                  </a:cubicBezTo>
                  <a:cubicBezTo>
                    <a:pt x="18813" y="9787"/>
                    <a:pt x="20206" y="8183"/>
                    <a:pt x="21600" y="65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3" name="Line"/>
            <p:cNvSpPr/>
            <p:nvPr/>
          </p:nvSpPr>
          <p:spPr>
            <a:xfrm>
              <a:off x="2387853" y="2365027"/>
              <a:ext cx="207550" cy="229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7" h="21318" extrusionOk="0">
                  <a:moveTo>
                    <a:pt x="7513" y="4785"/>
                  </a:moveTo>
                  <a:cubicBezTo>
                    <a:pt x="7278" y="3705"/>
                    <a:pt x="7043" y="2625"/>
                    <a:pt x="6104" y="1653"/>
                  </a:cubicBezTo>
                  <a:cubicBezTo>
                    <a:pt x="5165" y="681"/>
                    <a:pt x="3522" y="-183"/>
                    <a:pt x="2465" y="33"/>
                  </a:cubicBezTo>
                  <a:cubicBezTo>
                    <a:pt x="1409" y="249"/>
                    <a:pt x="939" y="1545"/>
                    <a:pt x="587" y="4893"/>
                  </a:cubicBezTo>
                  <a:cubicBezTo>
                    <a:pt x="235" y="8241"/>
                    <a:pt x="0" y="13641"/>
                    <a:pt x="0" y="16881"/>
                  </a:cubicBezTo>
                  <a:cubicBezTo>
                    <a:pt x="0" y="20121"/>
                    <a:pt x="235" y="21201"/>
                    <a:pt x="2348" y="21309"/>
                  </a:cubicBezTo>
                  <a:cubicBezTo>
                    <a:pt x="4461" y="21417"/>
                    <a:pt x="8452" y="20553"/>
                    <a:pt x="12091" y="18177"/>
                  </a:cubicBezTo>
                  <a:cubicBezTo>
                    <a:pt x="15730" y="15801"/>
                    <a:pt x="19017" y="11913"/>
                    <a:pt x="20309" y="8565"/>
                  </a:cubicBezTo>
                  <a:cubicBezTo>
                    <a:pt x="21600" y="5217"/>
                    <a:pt x="20896" y="2409"/>
                    <a:pt x="18783" y="1221"/>
                  </a:cubicBezTo>
                  <a:cubicBezTo>
                    <a:pt x="16670" y="33"/>
                    <a:pt x="13148" y="465"/>
                    <a:pt x="11035" y="1113"/>
                  </a:cubicBezTo>
                  <a:cubicBezTo>
                    <a:pt x="8922" y="1761"/>
                    <a:pt x="8217" y="2625"/>
                    <a:pt x="8452" y="2949"/>
                  </a:cubicBezTo>
                  <a:cubicBezTo>
                    <a:pt x="8687" y="3273"/>
                    <a:pt x="9861" y="3057"/>
                    <a:pt x="11035" y="28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4" name="Line"/>
            <p:cNvSpPr/>
            <p:nvPr/>
          </p:nvSpPr>
          <p:spPr>
            <a:xfrm>
              <a:off x="2538991" y="2175811"/>
              <a:ext cx="173118" cy="43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281" extrusionOk="0">
                  <a:moveTo>
                    <a:pt x="19008" y="4267"/>
                  </a:moveTo>
                  <a:cubicBezTo>
                    <a:pt x="19872" y="3812"/>
                    <a:pt x="20736" y="3357"/>
                    <a:pt x="21168" y="2618"/>
                  </a:cubicBezTo>
                  <a:cubicBezTo>
                    <a:pt x="21600" y="1879"/>
                    <a:pt x="21600" y="856"/>
                    <a:pt x="20592" y="345"/>
                  </a:cubicBezTo>
                  <a:cubicBezTo>
                    <a:pt x="19584" y="-167"/>
                    <a:pt x="17568" y="-167"/>
                    <a:pt x="14976" y="742"/>
                  </a:cubicBezTo>
                  <a:cubicBezTo>
                    <a:pt x="12384" y="1652"/>
                    <a:pt x="9216" y="3471"/>
                    <a:pt x="7200" y="6142"/>
                  </a:cubicBezTo>
                  <a:cubicBezTo>
                    <a:pt x="5184" y="8814"/>
                    <a:pt x="4320" y="12338"/>
                    <a:pt x="4176" y="14669"/>
                  </a:cubicBezTo>
                  <a:cubicBezTo>
                    <a:pt x="4032" y="16999"/>
                    <a:pt x="4608" y="18136"/>
                    <a:pt x="5040" y="19102"/>
                  </a:cubicBezTo>
                  <a:cubicBezTo>
                    <a:pt x="5472" y="20069"/>
                    <a:pt x="5760" y="20865"/>
                    <a:pt x="5184" y="21149"/>
                  </a:cubicBezTo>
                  <a:cubicBezTo>
                    <a:pt x="4608" y="21433"/>
                    <a:pt x="3168" y="21206"/>
                    <a:pt x="2160" y="20978"/>
                  </a:cubicBezTo>
                  <a:cubicBezTo>
                    <a:pt x="1152" y="20751"/>
                    <a:pt x="576" y="20524"/>
                    <a:pt x="0" y="202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5" name="Line"/>
            <p:cNvSpPr/>
            <p:nvPr/>
          </p:nvSpPr>
          <p:spPr>
            <a:xfrm>
              <a:off x="2518064" y="2514200"/>
              <a:ext cx="341807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39" y="16457"/>
                    <a:pt x="5878" y="11314"/>
                    <a:pt x="9478" y="7714"/>
                  </a:cubicBezTo>
                  <a:cubicBezTo>
                    <a:pt x="13078" y="4114"/>
                    <a:pt x="17339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6" name="Line"/>
            <p:cNvSpPr/>
            <p:nvPr/>
          </p:nvSpPr>
          <p:spPr>
            <a:xfrm>
              <a:off x="3090065" y="2353761"/>
              <a:ext cx="90685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323" y="1636"/>
                    <a:pt x="6646" y="3273"/>
                    <a:pt x="9138" y="6464"/>
                  </a:cubicBezTo>
                  <a:cubicBezTo>
                    <a:pt x="11631" y="9655"/>
                    <a:pt x="13292" y="14400"/>
                    <a:pt x="15231" y="17182"/>
                  </a:cubicBezTo>
                  <a:cubicBezTo>
                    <a:pt x="17169" y="19964"/>
                    <a:pt x="19385" y="2078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7" name="Line"/>
            <p:cNvSpPr/>
            <p:nvPr/>
          </p:nvSpPr>
          <p:spPr>
            <a:xfrm>
              <a:off x="3227253" y="2158443"/>
              <a:ext cx="529271" cy="495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extrusionOk="0">
                  <a:moveTo>
                    <a:pt x="7137" y="0"/>
                  </a:moveTo>
                  <a:cubicBezTo>
                    <a:pt x="7137" y="4462"/>
                    <a:pt x="7137" y="8924"/>
                    <a:pt x="7090" y="11662"/>
                  </a:cubicBezTo>
                  <a:cubicBezTo>
                    <a:pt x="7043" y="14400"/>
                    <a:pt x="6950" y="15414"/>
                    <a:pt x="6762" y="16225"/>
                  </a:cubicBezTo>
                  <a:cubicBezTo>
                    <a:pt x="6574" y="17037"/>
                    <a:pt x="6292" y="17645"/>
                    <a:pt x="5917" y="17949"/>
                  </a:cubicBezTo>
                  <a:cubicBezTo>
                    <a:pt x="5541" y="18254"/>
                    <a:pt x="5071" y="18254"/>
                    <a:pt x="4132" y="17746"/>
                  </a:cubicBezTo>
                  <a:cubicBezTo>
                    <a:pt x="3193" y="17239"/>
                    <a:pt x="1784" y="16225"/>
                    <a:pt x="986" y="15465"/>
                  </a:cubicBezTo>
                  <a:cubicBezTo>
                    <a:pt x="188" y="14704"/>
                    <a:pt x="0" y="14197"/>
                    <a:pt x="0" y="13690"/>
                  </a:cubicBezTo>
                  <a:cubicBezTo>
                    <a:pt x="0" y="13183"/>
                    <a:pt x="188" y="12676"/>
                    <a:pt x="1597" y="11915"/>
                  </a:cubicBezTo>
                  <a:cubicBezTo>
                    <a:pt x="3005" y="11155"/>
                    <a:pt x="5635" y="10141"/>
                    <a:pt x="8311" y="9330"/>
                  </a:cubicBezTo>
                  <a:cubicBezTo>
                    <a:pt x="10988" y="8518"/>
                    <a:pt x="13711" y="7910"/>
                    <a:pt x="15543" y="7555"/>
                  </a:cubicBezTo>
                  <a:cubicBezTo>
                    <a:pt x="17374" y="7200"/>
                    <a:pt x="18313" y="7099"/>
                    <a:pt x="18642" y="7301"/>
                  </a:cubicBezTo>
                  <a:cubicBezTo>
                    <a:pt x="18970" y="7504"/>
                    <a:pt x="18689" y="8011"/>
                    <a:pt x="17562" y="8823"/>
                  </a:cubicBezTo>
                  <a:cubicBezTo>
                    <a:pt x="16435" y="9634"/>
                    <a:pt x="14463" y="10749"/>
                    <a:pt x="13242" y="11561"/>
                  </a:cubicBezTo>
                  <a:cubicBezTo>
                    <a:pt x="12021" y="12372"/>
                    <a:pt x="11551" y="12879"/>
                    <a:pt x="11598" y="13183"/>
                  </a:cubicBezTo>
                  <a:cubicBezTo>
                    <a:pt x="11645" y="13487"/>
                    <a:pt x="12209" y="13589"/>
                    <a:pt x="13430" y="13639"/>
                  </a:cubicBezTo>
                  <a:cubicBezTo>
                    <a:pt x="14650" y="13690"/>
                    <a:pt x="16529" y="13690"/>
                    <a:pt x="17937" y="13842"/>
                  </a:cubicBezTo>
                  <a:cubicBezTo>
                    <a:pt x="19346" y="13994"/>
                    <a:pt x="20285" y="14299"/>
                    <a:pt x="20849" y="14704"/>
                  </a:cubicBezTo>
                  <a:cubicBezTo>
                    <a:pt x="21412" y="15110"/>
                    <a:pt x="21600" y="15617"/>
                    <a:pt x="21037" y="16276"/>
                  </a:cubicBezTo>
                  <a:cubicBezTo>
                    <a:pt x="20473" y="16935"/>
                    <a:pt x="19158" y="17746"/>
                    <a:pt x="16998" y="18659"/>
                  </a:cubicBezTo>
                  <a:cubicBezTo>
                    <a:pt x="14838" y="19572"/>
                    <a:pt x="11833" y="20586"/>
                    <a:pt x="882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8" name="Line"/>
            <p:cNvSpPr/>
            <p:nvPr/>
          </p:nvSpPr>
          <p:spPr>
            <a:xfrm>
              <a:off x="4129434" y="2315839"/>
              <a:ext cx="76733" cy="330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21600" y="1104"/>
                  </a:moveTo>
                  <a:cubicBezTo>
                    <a:pt x="18982" y="651"/>
                    <a:pt x="16364" y="198"/>
                    <a:pt x="13418" y="47"/>
                  </a:cubicBezTo>
                  <a:cubicBezTo>
                    <a:pt x="10473" y="-104"/>
                    <a:pt x="7200" y="47"/>
                    <a:pt x="4582" y="1482"/>
                  </a:cubicBezTo>
                  <a:cubicBezTo>
                    <a:pt x="1964" y="2917"/>
                    <a:pt x="0" y="5636"/>
                    <a:pt x="0" y="8883"/>
                  </a:cubicBezTo>
                  <a:cubicBezTo>
                    <a:pt x="0" y="12131"/>
                    <a:pt x="1964" y="15907"/>
                    <a:pt x="3927" y="18097"/>
                  </a:cubicBezTo>
                  <a:cubicBezTo>
                    <a:pt x="5891" y="20288"/>
                    <a:pt x="7855" y="20892"/>
                    <a:pt x="9818" y="214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9" name="Line"/>
            <p:cNvSpPr/>
            <p:nvPr/>
          </p:nvSpPr>
          <p:spPr>
            <a:xfrm>
              <a:off x="4241044" y="2346247"/>
              <a:ext cx="258099" cy="287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5" extrusionOk="0">
                  <a:moveTo>
                    <a:pt x="0" y="8139"/>
                  </a:moveTo>
                  <a:cubicBezTo>
                    <a:pt x="778" y="10670"/>
                    <a:pt x="1557" y="13202"/>
                    <a:pt x="1751" y="14973"/>
                  </a:cubicBezTo>
                  <a:cubicBezTo>
                    <a:pt x="1946" y="16745"/>
                    <a:pt x="1557" y="17758"/>
                    <a:pt x="1362" y="18770"/>
                  </a:cubicBezTo>
                  <a:cubicBezTo>
                    <a:pt x="1168" y="19783"/>
                    <a:pt x="1168" y="20795"/>
                    <a:pt x="1557" y="20880"/>
                  </a:cubicBezTo>
                  <a:cubicBezTo>
                    <a:pt x="1946" y="20964"/>
                    <a:pt x="2724" y="20120"/>
                    <a:pt x="4184" y="17420"/>
                  </a:cubicBezTo>
                  <a:cubicBezTo>
                    <a:pt x="5643" y="14720"/>
                    <a:pt x="7784" y="10164"/>
                    <a:pt x="9146" y="7126"/>
                  </a:cubicBezTo>
                  <a:cubicBezTo>
                    <a:pt x="10508" y="4089"/>
                    <a:pt x="11092" y="2570"/>
                    <a:pt x="11870" y="1389"/>
                  </a:cubicBezTo>
                  <a:cubicBezTo>
                    <a:pt x="12649" y="208"/>
                    <a:pt x="13622" y="-636"/>
                    <a:pt x="14984" y="630"/>
                  </a:cubicBezTo>
                  <a:cubicBezTo>
                    <a:pt x="16346" y="1895"/>
                    <a:pt x="18097" y="5270"/>
                    <a:pt x="18876" y="7970"/>
                  </a:cubicBezTo>
                  <a:cubicBezTo>
                    <a:pt x="19654" y="10670"/>
                    <a:pt x="19459" y="12695"/>
                    <a:pt x="19751" y="13961"/>
                  </a:cubicBezTo>
                  <a:cubicBezTo>
                    <a:pt x="20043" y="15226"/>
                    <a:pt x="20822" y="15733"/>
                    <a:pt x="21600" y="162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0" name="Line"/>
            <p:cNvSpPr/>
            <p:nvPr/>
          </p:nvSpPr>
          <p:spPr>
            <a:xfrm>
              <a:off x="4639852" y="2338482"/>
              <a:ext cx="222507" cy="264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8" h="21519" extrusionOk="0">
                  <a:moveTo>
                    <a:pt x="10360" y="1245"/>
                  </a:moveTo>
                  <a:cubicBezTo>
                    <a:pt x="11887" y="677"/>
                    <a:pt x="13414" y="108"/>
                    <a:pt x="13633" y="14"/>
                  </a:cubicBezTo>
                  <a:cubicBezTo>
                    <a:pt x="13851" y="-81"/>
                    <a:pt x="12760" y="298"/>
                    <a:pt x="10360" y="2003"/>
                  </a:cubicBezTo>
                  <a:cubicBezTo>
                    <a:pt x="7960" y="3708"/>
                    <a:pt x="4251" y="6740"/>
                    <a:pt x="2178" y="9014"/>
                  </a:cubicBezTo>
                  <a:cubicBezTo>
                    <a:pt x="105" y="11287"/>
                    <a:pt x="-331" y="12803"/>
                    <a:pt x="214" y="13561"/>
                  </a:cubicBezTo>
                  <a:cubicBezTo>
                    <a:pt x="760" y="14319"/>
                    <a:pt x="2287" y="14319"/>
                    <a:pt x="5233" y="14224"/>
                  </a:cubicBezTo>
                  <a:cubicBezTo>
                    <a:pt x="8178" y="14130"/>
                    <a:pt x="12542" y="13940"/>
                    <a:pt x="15378" y="13940"/>
                  </a:cubicBezTo>
                  <a:cubicBezTo>
                    <a:pt x="18214" y="13940"/>
                    <a:pt x="19524" y="14130"/>
                    <a:pt x="20287" y="14698"/>
                  </a:cubicBezTo>
                  <a:cubicBezTo>
                    <a:pt x="21051" y="15266"/>
                    <a:pt x="21269" y="16214"/>
                    <a:pt x="19742" y="17351"/>
                  </a:cubicBezTo>
                  <a:cubicBezTo>
                    <a:pt x="18214" y="18487"/>
                    <a:pt x="14942" y="19814"/>
                    <a:pt x="12324" y="20572"/>
                  </a:cubicBezTo>
                  <a:cubicBezTo>
                    <a:pt x="9705" y="21330"/>
                    <a:pt x="7742" y="21519"/>
                    <a:pt x="6105" y="21519"/>
                  </a:cubicBezTo>
                  <a:cubicBezTo>
                    <a:pt x="4469" y="21519"/>
                    <a:pt x="3160" y="21330"/>
                    <a:pt x="2614" y="20666"/>
                  </a:cubicBezTo>
                  <a:cubicBezTo>
                    <a:pt x="2069" y="20003"/>
                    <a:pt x="2287" y="18866"/>
                    <a:pt x="2505" y="177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1" name="Line"/>
            <p:cNvSpPr/>
            <p:nvPr/>
          </p:nvSpPr>
          <p:spPr>
            <a:xfrm>
              <a:off x="5015339" y="2207273"/>
              <a:ext cx="13553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0" y="0"/>
                  </a:moveTo>
                  <a:cubicBezTo>
                    <a:pt x="7200" y="2160"/>
                    <a:pt x="14400" y="4320"/>
                    <a:pt x="18000" y="7200"/>
                  </a:cubicBezTo>
                  <a:cubicBezTo>
                    <a:pt x="21600" y="10080"/>
                    <a:pt x="21600" y="13680"/>
                    <a:pt x="19800" y="16200"/>
                  </a:cubicBezTo>
                  <a:cubicBezTo>
                    <a:pt x="18000" y="18720"/>
                    <a:pt x="14400" y="20160"/>
                    <a:pt x="108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2" name="Line"/>
            <p:cNvSpPr/>
            <p:nvPr/>
          </p:nvSpPr>
          <p:spPr>
            <a:xfrm>
              <a:off x="4889777" y="2424624"/>
              <a:ext cx="355758" cy="124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9" extrusionOk="0">
                  <a:moveTo>
                    <a:pt x="0" y="15409"/>
                  </a:moveTo>
                  <a:cubicBezTo>
                    <a:pt x="282" y="13409"/>
                    <a:pt x="565" y="11409"/>
                    <a:pt x="1482" y="10009"/>
                  </a:cubicBezTo>
                  <a:cubicBezTo>
                    <a:pt x="2400" y="8609"/>
                    <a:pt x="3953" y="7809"/>
                    <a:pt x="6494" y="6809"/>
                  </a:cubicBezTo>
                  <a:cubicBezTo>
                    <a:pt x="9035" y="5809"/>
                    <a:pt x="12565" y="4609"/>
                    <a:pt x="14612" y="3409"/>
                  </a:cubicBezTo>
                  <a:cubicBezTo>
                    <a:pt x="16659" y="2209"/>
                    <a:pt x="17224" y="1009"/>
                    <a:pt x="17859" y="409"/>
                  </a:cubicBezTo>
                  <a:cubicBezTo>
                    <a:pt x="18494" y="-191"/>
                    <a:pt x="19200" y="-191"/>
                    <a:pt x="19765" y="809"/>
                  </a:cubicBezTo>
                  <a:cubicBezTo>
                    <a:pt x="20329" y="1809"/>
                    <a:pt x="20753" y="3809"/>
                    <a:pt x="21035" y="7409"/>
                  </a:cubicBezTo>
                  <a:cubicBezTo>
                    <a:pt x="21318" y="11009"/>
                    <a:pt x="21459" y="16209"/>
                    <a:pt x="21600" y="214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3" name="Line"/>
            <p:cNvSpPr/>
            <p:nvPr/>
          </p:nvSpPr>
          <p:spPr>
            <a:xfrm>
              <a:off x="5243209" y="2223784"/>
              <a:ext cx="23253" cy="32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21600" y="20015"/>
                  </a:moveTo>
                  <a:cubicBezTo>
                    <a:pt x="10800" y="11375"/>
                    <a:pt x="0" y="2735"/>
                    <a:pt x="0" y="575"/>
                  </a:cubicBezTo>
                  <a:cubicBezTo>
                    <a:pt x="0" y="-1585"/>
                    <a:pt x="10800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4" name="Line"/>
            <p:cNvSpPr/>
            <p:nvPr/>
          </p:nvSpPr>
          <p:spPr>
            <a:xfrm>
              <a:off x="5433876" y="2193321"/>
              <a:ext cx="40920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600" extrusionOk="0">
                  <a:moveTo>
                    <a:pt x="14400" y="0"/>
                  </a:moveTo>
                  <a:cubicBezTo>
                    <a:pt x="16800" y="5014"/>
                    <a:pt x="19200" y="10029"/>
                    <a:pt x="20400" y="13500"/>
                  </a:cubicBezTo>
                  <a:cubicBezTo>
                    <a:pt x="21600" y="16971"/>
                    <a:pt x="21600" y="18900"/>
                    <a:pt x="18000" y="19993"/>
                  </a:cubicBezTo>
                  <a:cubicBezTo>
                    <a:pt x="14400" y="21086"/>
                    <a:pt x="7200" y="2134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5" name="Line"/>
            <p:cNvSpPr/>
            <p:nvPr/>
          </p:nvSpPr>
          <p:spPr>
            <a:xfrm>
              <a:off x="5357144" y="2378077"/>
              <a:ext cx="334832" cy="73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1" extrusionOk="0">
                  <a:moveTo>
                    <a:pt x="0" y="21291"/>
                  </a:moveTo>
                  <a:cubicBezTo>
                    <a:pt x="1350" y="16566"/>
                    <a:pt x="2700" y="11841"/>
                    <a:pt x="5475" y="7791"/>
                  </a:cubicBezTo>
                  <a:cubicBezTo>
                    <a:pt x="8250" y="3741"/>
                    <a:pt x="12450" y="366"/>
                    <a:pt x="15375" y="28"/>
                  </a:cubicBezTo>
                  <a:cubicBezTo>
                    <a:pt x="18300" y="-309"/>
                    <a:pt x="19950" y="2391"/>
                    <a:pt x="21600" y="50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6" name="Line"/>
            <p:cNvSpPr/>
            <p:nvPr/>
          </p:nvSpPr>
          <p:spPr>
            <a:xfrm>
              <a:off x="5748887" y="2277029"/>
              <a:ext cx="184910" cy="313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390" extrusionOk="0">
                  <a:moveTo>
                    <a:pt x="1491" y="10959"/>
                  </a:moveTo>
                  <a:cubicBezTo>
                    <a:pt x="1761" y="10006"/>
                    <a:pt x="2031" y="9053"/>
                    <a:pt x="1761" y="8259"/>
                  </a:cubicBezTo>
                  <a:cubicBezTo>
                    <a:pt x="1491" y="7465"/>
                    <a:pt x="681" y="6829"/>
                    <a:pt x="276" y="7068"/>
                  </a:cubicBezTo>
                  <a:cubicBezTo>
                    <a:pt x="-129" y="7306"/>
                    <a:pt x="-129" y="8418"/>
                    <a:pt x="546" y="10562"/>
                  </a:cubicBezTo>
                  <a:cubicBezTo>
                    <a:pt x="1221" y="12706"/>
                    <a:pt x="2571" y="15882"/>
                    <a:pt x="3516" y="18106"/>
                  </a:cubicBezTo>
                  <a:cubicBezTo>
                    <a:pt x="4461" y="20329"/>
                    <a:pt x="5001" y="21600"/>
                    <a:pt x="7296" y="21362"/>
                  </a:cubicBezTo>
                  <a:cubicBezTo>
                    <a:pt x="9591" y="21124"/>
                    <a:pt x="13641" y="19376"/>
                    <a:pt x="16611" y="16279"/>
                  </a:cubicBezTo>
                  <a:cubicBezTo>
                    <a:pt x="19581" y="13182"/>
                    <a:pt x="21471" y="8735"/>
                    <a:pt x="21471" y="5797"/>
                  </a:cubicBezTo>
                  <a:cubicBezTo>
                    <a:pt x="21471" y="2859"/>
                    <a:pt x="19581" y="1429"/>
                    <a:pt x="1769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7" name="Line"/>
            <p:cNvSpPr/>
            <p:nvPr/>
          </p:nvSpPr>
          <p:spPr>
            <a:xfrm>
              <a:off x="6005878" y="2228199"/>
              <a:ext cx="27903" cy="383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4451"/>
                    <a:pt x="14400" y="8902"/>
                    <a:pt x="18000" y="12502"/>
                  </a:cubicBezTo>
                  <a:cubicBezTo>
                    <a:pt x="21600" y="16102"/>
                    <a:pt x="21600" y="1885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8" name="Line"/>
            <p:cNvSpPr/>
            <p:nvPr/>
          </p:nvSpPr>
          <p:spPr>
            <a:xfrm>
              <a:off x="5950073" y="2375722"/>
              <a:ext cx="1046345" cy="247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1207"/>
                  </a:moveTo>
                  <a:cubicBezTo>
                    <a:pt x="384" y="9820"/>
                    <a:pt x="768" y="8433"/>
                    <a:pt x="1584" y="6947"/>
                  </a:cubicBezTo>
                  <a:cubicBezTo>
                    <a:pt x="2400" y="5461"/>
                    <a:pt x="3648" y="3875"/>
                    <a:pt x="4416" y="2884"/>
                  </a:cubicBezTo>
                  <a:cubicBezTo>
                    <a:pt x="5184" y="1894"/>
                    <a:pt x="5472" y="1497"/>
                    <a:pt x="5736" y="1002"/>
                  </a:cubicBezTo>
                  <a:cubicBezTo>
                    <a:pt x="6000" y="506"/>
                    <a:pt x="6240" y="-88"/>
                    <a:pt x="6480" y="11"/>
                  </a:cubicBezTo>
                  <a:cubicBezTo>
                    <a:pt x="6720" y="110"/>
                    <a:pt x="6960" y="903"/>
                    <a:pt x="7008" y="2884"/>
                  </a:cubicBezTo>
                  <a:cubicBezTo>
                    <a:pt x="7056" y="4866"/>
                    <a:pt x="6912" y="8037"/>
                    <a:pt x="6792" y="10217"/>
                  </a:cubicBezTo>
                  <a:cubicBezTo>
                    <a:pt x="6672" y="12396"/>
                    <a:pt x="6576" y="13585"/>
                    <a:pt x="6552" y="14675"/>
                  </a:cubicBezTo>
                  <a:cubicBezTo>
                    <a:pt x="6528" y="15765"/>
                    <a:pt x="6576" y="16756"/>
                    <a:pt x="6696" y="16954"/>
                  </a:cubicBezTo>
                  <a:cubicBezTo>
                    <a:pt x="6816" y="17152"/>
                    <a:pt x="7008" y="16558"/>
                    <a:pt x="7368" y="14378"/>
                  </a:cubicBezTo>
                  <a:cubicBezTo>
                    <a:pt x="7728" y="12198"/>
                    <a:pt x="8256" y="8433"/>
                    <a:pt x="8640" y="6253"/>
                  </a:cubicBezTo>
                  <a:cubicBezTo>
                    <a:pt x="9024" y="4073"/>
                    <a:pt x="9264" y="3479"/>
                    <a:pt x="9456" y="3578"/>
                  </a:cubicBezTo>
                  <a:cubicBezTo>
                    <a:pt x="9648" y="3677"/>
                    <a:pt x="9792" y="4470"/>
                    <a:pt x="9912" y="6848"/>
                  </a:cubicBezTo>
                  <a:cubicBezTo>
                    <a:pt x="10032" y="9226"/>
                    <a:pt x="10128" y="13189"/>
                    <a:pt x="10176" y="15765"/>
                  </a:cubicBezTo>
                  <a:cubicBezTo>
                    <a:pt x="10224" y="18341"/>
                    <a:pt x="10224" y="19530"/>
                    <a:pt x="10344" y="20323"/>
                  </a:cubicBezTo>
                  <a:cubicBezTo>
                    <a:pt x="10464" y="21116"/>
                    <a:pt x="10704" y="21512"/>
                    <a:pt x="11328" y="20620"/>
                  </a:cubicBezTo>
                  <a:cubicBezTo>
                    <a:pt x="11952" y="19729"/>
                    <a:pt x="12960" y="17549"/>
                    <a:pt x="13608" y="15270"/>
                  </a:cubicBezTo>
                  <a:cubicBezTo>
                    <a:pt x="14256" y="12991"/>
                    <a:pt x="14544" y="10613"/>
                    <a:pt x="14688" y="8730"/>
                  </a:cubicBezTo>
                  <a:cubicBezTo>
                    <a:pt x="14832" y="6848"/>
                    <a:pt x="14832" y="5461"/>
                    <a:pt x="14520" y="4371"/>
                  </a:cubicBezTo>
                  <a:cubicBezTo>
                    <a:pt x="14208" y="3281"/>
                    <a:pt x="13584" y="2488"/>
                    <a:pt x="13152" y="2092"/>
                  </a:cubicBezTo>
                  <a:cubicBezTo>
                    <a:pt x="12720" y="1695"/>
                    <a:pt x="12480" y="1695"/>
                    <a:pt x="12240" y="1795"/>
                  </a:cubicBezTo>
                  <a:cubicBezTo>
                    <a:pt x="12000" y="1894"/>
                    <a:pt x="11760" y="2092"/>
                    <a:pt x="11760" y="2488"/>
                  </a:cubicBezTo>
                  <a:cubicBezTo>
                    <a:pt x="11760" y="2884"/>
                    <a:pt x="12000" y="3479"/>
                    <a:pt x="12480" y="3677"/>
                  </a:cubicBezTo>
                  <a:cubicBezTo>
                    <a:pt x="12960" y="3875"/>
                    <a:pt x="13680" y="3677"/>
                    <a:pt x="14232" y="3479"/>
                  </a:cubicBezTo>
                  <a:cubicBezTo>
                    <a:pt x="14784" y="3281"/>
                    <a:pt x="15168" y="3083"/>
                    <a:pt x="15432" y="3380"/>
                  </a:cubicBezTo>
                  <a:cubicBezTo>
                    <a:pt x="15696" y="3677"/>
                    <a:pt x="15840" y="4470"/>
                    <a:pt x="15912" y="6551"/>
                  </a:cubicBezTo>
                  <a:cubicBezTo>
                    <a:pt x="15984" y="8631"/>
                    <a:pt x="15984" y="12000"/>
                    <a:pt x="15912" y="14279"/>
                  </a:cubicBezTo>
                  <a:cubicBezTo>
                    <a:pt x="15840" y="16558"/>
                    <a:pt x="15696" y="17747"/>
                    <a:pt x="15768" y="18143"/>
                  </a:cubicBezTo>
                  <a:cubicBezTo>
                    <a:pt x="15840" y="18540"/>
                    <a:pt x="16128" y="18143"/>
                    <a:pt x="16776" y="16162"/>
                  </a:cubicBezTo>
                  <a:cubicBezTo>
                    <a:pt x="17424" y="14180"/>
                    <a:pt x="18432" y="10613"/>
                    <a:pt x="19032" y="8136"/>
                  </a:cubicBezTo>
                  <a:cubicBezTo>
                    <a:pt x="19632" y="5659"/>
                    <a:pt x="19824" y="4272"/>
                    <a:pt x="19992" y="3182"/>
                  </a:cubicBezTo>
                  <a:cubicBezTo>
                    <a:pt x="20160" y="2092"/>
                    <a:pt x="20304" y="1299"/>
                    <a:pt x="20424" y="1497"/>
                  </a:cubicBezTo>
                  <a:cubicBezTo>
                    <a:pt x="20544" y="1695"/>
                    <a:pt x="20640" y="2884"/>
                    <a:pt x="20688" y="4569"/>
                  </a:cubicBezTo>
                  <a:cubicBezTo>
                    <a:pt x="20736" y="6253"/>
                    <a:pt x="20736" y="8433"/>
                    <a:pt x="20880" y="10217"/>
                  </a:cubicBezTo>
                  <a:cubicBezTo>
                    <a:pt x="21024" y="12000"/>
                    <a:pt x="21312" y="13387"/>
                    <a:pt x="21600" y="147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9" name="Line"/>
            <p:cNvSpPr/>
            <p:nvPr/>
          </p:nvSpPr>
          <p:spPr>
            <a:xfrm>
              <a:off x="6968513" y="2334728"/>
              <a:ext cx="371472" cy="277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453" extrusionOk="0">
                  <a:moveTo>
                    <a:pt x="10465" y="4173"/>
                  </a:moveTo>
                  <a:cubicBezTo>
                    <a:pt x="10867" y="3453"/>
                    <a:pt x="11270" y="2733"/>
                    <a:pt x="11672" y="1923"/>
                  </a:cubicBezTo>
                  <a:cubicBezTo>
                    <a:pt x="12075" y="1113"/>
                    <a:pt x="12477" y="213"/>
                    <a:pt x="12410" y="33"/>
                  </a:cubicBezTo>
                  <a:cubicBezTo>
                    <a:pt x="12343" y="-147"/>
                    <a:pt x="11806" y="393"/>
                    <a:pt x="10599" y="1833"/>
                  </a:cubicBezTo>
                  <a:cubicBezTo>
                    <a:pt x="9391" y="3273"/>
                    <a:pt x="7513" y="5613"/>
                    <a:pt x="6440" y="7683"/>
                  </a:cubicBezTo>
                  <a:cubicBezTo>
                    <a:pt x="5366" y="9753"/>
                    <a:pt x="5098" y="11553"/>
                    <a:pt x="6641" y="12363"/>
                  </a:cubicBezTo>
                  <a:cubicBezTo>
                    <a:pt x="8184" y="13173"/>
                    <a:pt x="11538" y="12993"/>
                    <a:pt x="14020" y="12903"/>
                  </a:cubicBezTo>
                  <a:cubicBezTo>
                    <a:pt x="16502" y="12813"/>
                    <a:pt x="18112" y="12813"/>
                    <a:pt x="19252" y="12993"/>
                  </a:cubicBezTo>
                  <a:cubicBezTo>
                    <a:pt x="20393" y="13173"/>
                    <a:pt x="21063" y="13533"/>
                    <a:pt x="21332" y="14163"/>
                  </a:cubicBezTo>
                  <a:cubicBezTo>
                    <a:pt x="21600" y="14793"/>
                    <a:pt x="21466" y="15693"/>
                    <a:pt x="19319" y="16953"/>
                  </a:cubicBezTo>
                  <a:cubicBezTo>
                    <a:pt x="17173" y="18213"/>
                    <a:pt x="13014" y="19833"/>
                    <a:pt x="9458" y="20643"/>
                  </a:cubicBezTo>
                  <a:cubicBezTo>
                    <a:pt x="5903" y="21453"/>
                    <a:pt x="2952" y="21453"/>
                    <a:pt x="0" y="214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0" name="Line"/>
            <p:cNvSpPr/>
            <p:nvPr/>
          </p:nvSpPr>
          <p:spPr>
            <a:xfrm>
              <a:off x="7709340" y="2249318"/>
              <a:ext cx="242738" cy="336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274" extrusionOk="0">
                  <a:moveTo>
                    <a:pt x="12835" y="9245"/>
                  </a:moveTo>
                  <a:cubicBezTo>
                    <a:pt x="13041" y="6747"/>
                    <a:pt x="13246" y="4249"/>
                    <a:pt x="13246" y="2633"/>
                  </a:cubicBezTo>
                  <a:cubicBezTo>
                    <a:pt x="13246" y="1017"/>
                    <a:pt x="13041" y="282"/>
                    <a:pt x="12424" y="61"/>
                  </a:cubicBezTo>
                  <a:cubicBezTo>
                    <a:pt x="11806" y="-159"/>
                    <a:pt x="10778" y="135"/>
                    <a:pt x="9029" y="2265"/>
                  </a:cubicBezTo>
                  <a:cubicBezTo>
                    <a:pt x="7281" y="4396"/>
                    <a:pt x="4812" y="8363"/>
                    <a:pt x="3166" y="11523"/>
                  </a:cubicBezTo>
                  <a:cubicBezTo>
                    <a:pt x="1521" y="14682"/>
                    <a:pt x="698" y="17033"/>
                    <a:pt x="286" y="18576"/>
                  </a:cubicBezTo>
                  <a:cubicBezTo>
                    <a:pt x="-125" y="20119"/>
                    <a:pt x="-125" y="20853"/>
                    <a:pt x="492" y="21147"/>
                  </a:cubicBezTo>
                  <a:cubicBezTo>
                    <a:pt x="1109" y="21441"/>
                    <a:pt x="2344" y="21294"/>
                    <a:pt x="5018" y="19972"/>
                  </a:cubicBezTo>
                  <a:cubicBezTo>
                    <a:pt x="7692" y="18649"/>
                    <a:pt x="11806" y="16151"/>
                    <a:pt x="14172" y="14388"/>
                  </a:cubicBezTo>
                  <a:cubicBezTo>
                    <a:pt x="16538" y="12625"/>
                    <a:pt x="17155" y="11596"/>
                    <a:pt x="17566" y="11523"/>
                  </a:cubicBezTo>
                  <a:cubicBezTo>
                    <a:pt x="17978" y="11449"/>
                    <a:pt x="18184" y="12331"/>
                    <a:pt x="18286" y="13139"/>
                  </a:cubicBezTo>
                  <a:cubicBezTo>
                    <a:pt x="18389" y="13947"/>
                    <a:pt x="18389" y="14682"/>
                    <a:pt x="18389" y="15417"/>
                  </a:cubicBezTo>
                  <a:cubicBezTo>
                    <a:pt x="18389" y="16151"/>
                    <a:pt x="18389" y="16886"/>
                    <a:pt x="18904" y="17327"/>
                  </a:cubicBezTo>
                  <a:cubicBezTo>
                    <a:pt x="19418" y="17768"/>
                    <a:pt x="20446" y="17914"/>
                    <a:pt x="21475" y="180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1" name="Line"/>
            <p:cNvSpPr/>
            <p:nvPr/>
          </p:nvSpPr>
          <p:spPr>
            <a:xfrm>
              <a:off x="8069348" y="2352518"/>
              <a:ext cx="178745" cy="259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49" h="21510" extrusionOk="0">
                  <a:moveTo>
                    <a:pt x="2520" y="1839"/>
                  </a:moveTo>
                  <a:cubicBezTo>
                    <a:pt x="3573" y="874"/>
                    <a:pt x="4627" y="-90"/>
                    <a:pt x="4759" y="6"/>
                  </a:cubicBezTo>
                  <a:cubicBezTo>
                    <a:pt x="4890" y="103"/>
                    <a:pt x="4100" y="1260"/>
                    <a:pt x="3178" y="2417"/>
                  </a:cubicBezTo>
                  <a:cubicBezTo>
                    <a:pt x="2256" y="3574"/>
                    <a:pt x="1202" y="4731"/>
                    <a:pt x="544" y="5889"/>
                  </a:cubicBezTo>
                  <a:cubicBezTo>
                    <a:pt x="-115" y="7046"/>
                    <a:pt x="-378" y="8203"/>
                    <a:pt x="939" y="8781"/>
                  </a:cubicBezTo>
                  <a:cubicBezTo>
                    <a:pt x="2256" y="9360"/>
                    <a:pt x="5154" y="9360"/>
                    <a:pt x="8446" y="9167"/>
                  </a:cubicBezTo>
                  <a:cubicBezTo>
                    <a:pt x="11739" y="8974"/>
                    <a:pt x="15427" y="8589"/>
                    <a:pt x="17798" y="9264"/>
                  </a:cubicBezTo>
                  <a:cubicBezTo>
                    <a:pt x="20168" y="9939"/>
                    <a:pt x="21222" y="11674"/>
                    <a:pt x="19115" y="13796"/>
                  </a:cubicBezTo>
                  <a:cubicBezTo>
                    <a:pt x="17007" y="15917"/>
                    <a:pt x="11739" y="18424"/>
                    <a:pt x="8315" y="19774"/>
                  </a:cubicBezTo>
                  <a:cubicBezTo>
                    <a:pt x="4890" y="21124"/>
                    <a:pt x="3310" y="21317"/>
                    <a:pt x="1729" y="215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2" name="Line"/>
            <p:cNvSpPr/>
            <p:nvPr/>
          </p:nvSpPr>
          <p:spPr>
            <a:xfrm>
              <a:off x="8717264" y="2295751"/>
              <a:ext cx="85841" cy="274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4" h="21409" extrusionOk="0">
                  <a:moveTo>
                    <a:pt x="20984" y="2350"/>
                  </a:moveTo>
                  <a:cubicBezTo>
                    <a:pt x="17005" y="1624"/>
                    <a:pt x="13026" y="898"/>
                    <a:pt x="9616" y="444"/>
                  </a:cubicBezTo>
                  <a:cubicBezTo>
                    <a:pt x="6205" y="-9"/>
                    <a:pt x="3363" y="-191"/>
                    <a:pt x="1658" y="263"/>
                  </a:cubicBezTo>
                  <a:cubicBezTo>
                    <a:pt x="-48" y="717"/>
                    <a:pt x="-616" y="1806"/>
                    <a:pt x="805" y="4619"/>
                  </a:cubicBezTo>
                  <a:cubicBezTo>
                    <a:pt x="2226" y="7433"/>
                    <a:pt x="5637" y="11970"/>
                    <a:pt x="8479" y="15056"/>
                  </a:cubicBezTo>
                  <a:cubicBezTo>
                    <a:pt x="11321" y="18142"/>
                    <a:pt x="13594" y="19775"/>
                    <a:pt x="15868" y="214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3" name="Line"/>
            <p:cNvSpPr/>
            <p:nvPr/>
          </p:nvSpPr>
          <p:spPr>
            <a:xfrm>
              <a:off x="8851517" y="2156430"/>
              <a:ext cx="244564" cy="459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214" extrusionOk="0">
                  <a:moveTo>
                    <a:pt x="15782" y="7830"/>
                  </a:moveTo>
                  <a:cubicBezTo>
                    <a:pt x="17195" y="6970"/>
                    <a:pt x="18608" y="6111"/>
                    <a:pt x="18103" y="4714"/>
                  </a:cubicBezTo>
                  <a:cubicBezTo>
                    <a:pt x="17598" y="3317"/>
                    <a:pt x="15176" y="1382"/>
                    <a:pt x="12754" y="523"/>
                  </a:cubicBezTo>
                  <a:cubicBezTo>
                    <a:pt x="10331" y="-337"/>
                    <a:pt x="7909" y="-122"/>
                    <a:pt x="5991" y="1060"/>
                  </a:cubicBezTo>
                  <a:cubicBezTo>
                    <a:pt x="4073" y="2242"/>
                    <a:pt x="2660" y="4391"/>
                    <a:pt x="2054" y="7454"/>
                  </a:cubicBezTo>
                  <a:cubicBezTo>
                    <a:pt x="1449" y="10517"/>
                    <a:pt x="1651" y="14493"/>
                    <a:pt x="1954" y="16750"/>
                  </a:cubicBezTo>
                  <a:cubicBezTo>
                    <a:pt x="2256" y="19006"/>
                    <a:pt x="2660" y="19544"/>
                    <a:pt x="3064" y="20081"/>
                  </a:cubicBezTo>
                  <a:cubicBezTo>
                    <a:pt x="3468" y="20618"/>
                    <a:pt x="3871" y="21156"/>
                    <a:pt x="3770" y="21209"/>
                  </a:cubicBezTo>
                  <a:cubicBezTo>
                    <a:pt x="3669" y="21263"/>
                    <a:pt x="3064" y="20833"/>
                    <a:pt x="2357" y="20135"/>
                  </a:cubicBezTo>
                  <a:cubicBezTo>
                    <a:pt x="1651" y="19436"/>
                    <a:pt x="843" y="18469"/>
                    <a:pt x="339" y="17556"/>
                  </a:cubicBezTo>
                  <a:cubicBezTo>
                    <a:pt x="-166" y="16642"/>
                    <a:pt x="-368" y="15782"/>
                    <a:pt x="1651" y="15138"/>
                  </a:cubicBezTo>
                  <a:cubicBezTo>
                    <a:pt x="3669" y="14493"/>
                    <a:pt x="7909" y="14063"/>
                    <a:pt x="11542" y="13902"/>
                  </a:cubicBezTo>
                  <a:cubicBezTo>
                    <a:pt x="15176" y="13741"/>
                    <a:pt x="18204" y="13848"/>
                    <a:pt x="21232" y="139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4" name="Line"/>
            <p:cNvSpPr/>
            <p:nvPr/>
          </p:nvSpPr>
          <p:spPr>
            <a:xfrm>
              <a:off x="9501773" y="2130532"/>
              <a:ext cx="61675" cy="453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490" extrusionOk="0">
                  <a:moveTo>
                    <a:pt x="21219" y="1984"/>
                  </a:moveTo>
                  <a:cubicBezTo>
                    <a:pt x="18019" y="1433"/>
                    <a:pt x="14819" y="882"/>
                    <a:pt x="11219" y="496"/>
                  </a:cubicBezTo>
                  <a:cubicBezTo>
                    <a:pt x="7619" y="110"/>
                    <a:pt x="3619" y="-110"/>
                    <a:pt x="1619" y="55"/>
                  </a:cubicBezTo>
                  <a:cubicBezTo>
                    <a:pt x="-381" y="221"/>
                    <a:pt x="-381" y="772"/>
                    <a:pt x="819" y="3251"/>
                  </a:cubicBezTo>
                  <a:cubicBezTo>
                    <a:pt x="2019" y="5731"/>
                    <a:pt x="4419" y="10139"/>
                    <a:pt x="4819" y="13500"/>
                  </a:cubicBezTo>
                  <a:cubicBezTo>
                    <a:pt x="5219" y="16861"/>
                    <a:pt x="3619" y="19176"/>
                    <a:pt x="2019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5" name="Line"/>
            <p:cNvSpPr/>
            <p:nvPr/>
          </p:nvSpPr>
          <p:spPr>
            <a:xfrm>
              <a:off x="9382081" y="2095663"/>
              <a:ext cx="509221" cy="42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5" extrusionOk="0">
                  <a:moveTo>
                    <a:pt x="0" y="18465"/>
                  </a:moveTo>
                  <a:cubicBezTo>
                    <a:pt x="2762" y="17187"/>
                    <a:pt x="5523" y="15910"/>
                    <a:pt x="7644" y="14342"/>
                  </a:cubicBezTo>
                  <a:cubicBezTo>
                    <a:pt x="9764" y="12774"/>
                    <a:pt x="11244" y="10916"/>
                    <a:pt x="11885" y="8710"/>
                  </a:cubicBezTo>
                  <a:cubicBezTo>
                    <a:pt x="12526" y="6503"/>
                    <a:pt x="12329" y="3948"/>
                    <a:pt x="12082" y="2323"/>
                  </a:cubicBezTo>
                  <a:cubicBezTo>
                    <a:pt x="11836" y="697"/>
                    <a:pt x="11540" y="0"/>
                    <a:pt x="11244" y="0"/>
                  </a:cubicBezTo>
                  <a:cubicBezTo>
                    <a:pt x="10948" y="0"/>
                    <a:pt x="10652" y="697"/>
                    <a:pt x="10455" y="3135"/>
                  </a:cubicBezTo>
                  <a:cubicBezTo>
                    <a:pt x="10258" y="5574"/>
                    <a:pt x="10159" y="9755"/>
                    <a:pt x="10110" y="12832"/>
                  </a:cubicBezTo>
                  <a:cubicBezTo>
                    <a:pt x="10060" y="15910"/>
                    <a:pt x="10060" y="17884"/>
                    <a:pt x="10159" y="19161"/>
                  </a:cubicBezTo>
                  <a:cubicBezTo>
                    <a:pt x="10258" y="20439"/>
                    <a:pt x="10455" y="21019"/>
                    <a:pt x="10800" y="21310"/>
                  </a:cubicBezTo>
                  <a:cubicBezTo>
                    <a:pt x="11145" y="21600"/>
                    <a:pt x="11638" y="21600"/>
                    <a:pt x="12477" y="20555"/>
                  </a:cubicBezTo>
                  <a:cubicBezTo>
                    <a:pt x="13315" y="19510"/>
                    <a:pt x="14499" y="17419"/>
                    <a:pt x="15238" y="16026"/>
                  </a:cubicBezTo>
                  <a:cubicBezTo>
                    <a:pt x="15978" y="14632"/>
                    <a:pt x="16274" y="13935"/>
                    <a:pt x="16619" y="13413"/>
                  </a:cubicBezTo>
                  <a:cubicBezTo>
                    <a:pt x="16964" y="12890"/>
                    <a:pt x="17359" y="12542"/>
                    <a:pt x="17753" y="12890"/>
                  </a:cubicBezTo>
                  <a:cubicBezTo>
                    <a:pt x="18148" y="13239"/>
                    <a:pt x="18542" y="14284"/>
                    <a:pt x="18937" y="15619"/>
                  </a:cubicBezTo>
                  <a:cubicBezTo>
                    <a:pt x="19332" y="16955"/>
                    <a:pt x="19726" y="18581"/>
                    <a:pt x="20170" y="19510"/>
                  </a:cubicBezTo>
                  <a:cubicBezTo>
                    <a:pt x="20614" y="20439"/>
                    <a:pt x="21107" y="20671"/>
                    <a:pt x="21600" y="209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6" name="Line"/>
            <p:cNvSpPr/>
            <p:nvPr/>
          </p:nvSpPr>
          <p:spPr>
            <a:xfrm>
              <a:off x="9958880" y="2238569"/>
              <a:ext cx="253301" cy="298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523" extrusionOk="0">
                  <a:moveTo>
                    <a:pt x="5486" y="8295"/>
                  </a:moveTo>
                  <a:cubicBezTo>
                    <a:pt x="6664" y="6118"/>
                    <a:pt x="7842" y="3942"/>
                    <a:pt x="8431" y="2435"/>
                  </a:cubicBezTo>
                  <a:cubicBezTo>
                    <a:pt x="9020" y="928"/>
                    <a:pt x="9020" y="90"/>
                    <a:pt x="8627" y="7"/>
                  </a:cubicBezTo>
                  <a:cubicBezTo>
                    <a:pt x="8235" y="-77"/>
                    <a:pt x="7449" y="593"/>
                    <a:pt x="5976" y="3439"/>
                  </a:cubicBezTo>
                  <a:cubicBezTo>
                    <a:pt x="4504" y="6286"/>
                    <a:pt x="2344" y="11309"/>
                    <a:pt x="1166" y="14574"/>
                  </a:cubicBezTo>
                  <a:cubicBezTo>
                    <a:pt x="-13" y="17839"/>
                    <a:pt x="-209" y="19346"/>
                    <a:pt x="184" y="19932"/>
                  </a:cubicBezTo>
                  <a:cubicBezTo>
                    <a:pt x="576" y="20518"/>
                    <a:pt x="1558" y="20183"/>
                    <a:pt x="2835" y="19095"/>
                  </a:cubicBezTo>
                  <a:cubicBezTo>
                    <a:pt x="4111" y="18007"/>
                    <a:pt x="5682" y="16165"/>
                    <a:pt x="6762" y="14909"/>
                  </a:cubicBezTo>
                  <a:cubicBezTo>
                    <a:pt x="7842" y="13653"/>
                    <a:pt x="8431" y="12983"/>
                    <a:pt x="9216" y="12565"/>
                  </a:cubicBezTo>
                  <a:cubicBezTo>
                    <a:pt x="10002" y="12146"/>
                    <a:pt x="10984" y="11979"/>
                    <a:pt x="11475" y="12565"/>
                  </a:cubicBezTo>
                  <a:cubicBezTo>
                    <a:pt x="11966" y="13151"/>
                    <a:pt x="11966" y="14490"/>
                    <a:pt x="11966" y="15830"/>
                  </a:cubicBezTo>
                  <a:cubicBezTo>
                    <a:pt x="11966" y="17170"/>
                    <a:pt x="11966" y="18509"/>
                    <a:pt x="11867" y="19597"/>
                  </a:cubicBezTo>
                  <a:cubicBezTo>
                    <a:pt x="11769" y="20686"/>
                    <a:pt x="11573" y="21523"/>
                    <a:pt x="11966" y="21523"/>
                  </a:cubicBezTo>
                  <a:cubicBezTo>
                    <a:pt x="12358" y="21523"/>
                    <a:pt x="13340" y="20686"/>
                    <a:pt x="15009" y="18593"/>
                  </a:cubicBezTo>
                  <a:cubicBezTo>
                    <a:pt x="16678" y="16500"/>
                    <a:pt x="19035" y="13151"/>
                    <a:pt x="21391" y="98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7" name="Line"/>
            <p:cNvSpPr/>
            <p:nvPr/>
          </p:nvSpPr>
          <p:spPr>
            <a:xfrm>
              <a:off x="10219155" y="2149142"/>
              <a:ext cx="41456" cy="420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600" extrusionOk="0">
                  <a:moveTo>
                    <a:pt x="0" y="10144"/>
                  </a:moveTo>
                  <a:cubicBezTo>
                    <a:pt x="6000" y="7160"/>
                    <a:pt x="12000" y="4177"/>
                    <a:pt x="15600" y="2387"/>
                  </a:cubicBezTo>
                  <a:cubicBezTo>
                    <a:pt x="19200" y="597"/>
                    <a:pt x="20400" y="0"/>
                    <a:pt x="21000" y="0"/>
                  </a:cubicBezTo>
                  <a:cubicBezTo>
                    <a:pt x="21600" y="0"/>
                    <a:pt x="21600" y="597"/>
                    <a:pt x="20400" y="2864"/>
                  </a:cubicBezTo>
                  <a:cubicBezTo>
                    <a:pt x="19200" y="5131"/>
                    <a:pt x="16800" y="9070"/>
                    <a:pt x="15000" y="12471"/>
                  </a:cubicBezTo>
                  <a:cubicBezTo>
                    <a:pt x="13200" y="15872"/>
                    <a:pt x="12000" y="18736"/>
                    <a:pt x="108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8" name="Line"/>
            <p:cNvSpPr/>
            <p:nvPr/>
          </p:nvSpPr>
          <p:spPr>
            <a:xfrm>
              <a:off x="10135448" y="2396013"/>
              <a:ext cx="299953" cy="34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8" extrusionOk="0">
                  <a:moveTo>
                    <a:pt x="0" y="20018"/>
                  </a:moveTo>
                  <a:cubicBezTo>
                    <a:pt x="4353" y="11918"/>
                    <a:pt x="8707" y="3818"/>
                    <a:pt x="12307" y="1118"/>
                  </a:cubicBezTo>
                  <a:cubicBezTo>
                    <a:pt x="15907" y="-1582"/>
                    <a:pt x="18753" y="1118"/>
                    <a:pt x="21600" y="38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9" name="Line"/>
            <p:cNvSpPr/>
            <p:nvPr/>
          </p:nvSpPr>
          <p:spPr>
            <a:xfrm>
              <a:off x="258478" y="3189297"/>
              <a:ext cx="339388" cy="343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282" extrusionOk="0">
                  <a:moveTo>
                    <a:pt x="2612" y="4847"/>
                  </a:moveTo>
                  <a:cubicBezTo>
                    <a:pt x="2318" y="3839"/>
                    <a:pt x="2024" y="2831"/>
                    <a:pt x="1583" y="2039"/>
                  </a:cubicBezTo>
                  <a:cubicBezTo>
                    <a:pt x="1143" y="1247"/>
                    <a:pt x="555" y="671"/>
                    <a:pt x="261" y="959"/>
                  </a:cubicBezTo>
                  <a:cubicBezTo>
                    <a:pt x="-33" y="1247"/>
                    <a:pt x="-33" y="2399"/>
                    <a:pt x="40" y="5351"/>
                  </a:cubicBezTo>
                  <a:cubicBezTo>
                    <a:pt x="114" y="8303"/>
                    <a:pt x="261" y="13055"/>
                    <a:pt x="334" y="15791"/>
                  </a:cubicBezTo>
                  <a:cubicBezTo>
                    <a:pt x="408" y="18527"/>
                    <a:pt x="408" y="19247"/>
                    <a:pt x="408" y="19967"/>
                  </a:cubicBezTo>
                  <a:cubicBezTo>
                    <a:pt x="408" y="20687"/>
                    <a:pt x="408" y="21407"/>
                    <a:pt x="849" y="21263"/>
                  </a:cubicBezTo>
                  <a:cubicBezTo>
                    <a:pt x="1289" y="21119"/>
                    <a:pt x="2171" y="20111"/>
                    <a:pt x="2979" y="18743"/>
                  </a:cubicBezTo>
                  <a:cubicBezTo>
                    <a:pt x="3787" y="17375"/>
                    <a:pt x="4522" y="15647"/>
                    <a:pt x="5110" y="14495"/>
                  </a:cubicBezTo>
                  <a:cubicBezTo>
                    <a:pt x="5698" y="13343"/>
                    <a:pt x="6138" y="12767"/>
                    <a:pt x="6726" y="12839"/>
                  </a:cubicBezTo>
                  <a:cubicBezTo>
                    <a:pt x="7314" y="12911"/>
                    <a:pt x="8049" y="13631"/>
                    <a:pt x="8636" y="14423"/>
                  </a:cubicBezTo>
                  <a:cubicBezTo>
                    <a:pt x="9224" y="15215"/>
                    <a:pt x="9665" y="16079"/>
                    <a:pt x="10032" y="17087"/>
                  </a:cubicBezTo>
                  <a:cubicBezTo>
                    <a:pt x="10400" y="18095"/>
                    <a:pt x="10694" y="19247"/>
                    <a:pt x="11208" y="19823"/>
                  </a:cubicBezTo>
                  <a:cubicBezTo>
                    <a:pt x="11722" y="20399"/>
                    <a:pt x="12457" y="20399"/>
                    <a:pt x="14073" y="19103"/>
                  </a:cubicBezTo>
                  <a:cubicBezTo>
                    <a:pt x="15689" y="17807"/>
                    <a:pt x="18187" y="15215"/>
                    <a:pt x="19657" y="12551"/>
                  </a:cubicBezTo>
                  <a:cubicBezTo>
                    <a:pt x="21126" y="9887"/>
                    <a:pt x="21567" y="7151"/>
                    <a:pt x="21420" y="5063"/>
                  </a:cubicBezTo>
                  <a:cubicBezTo>
                    <a:pt x="21273" y="2975"/>
                    <a:pt x="20538" y="1535"/>
                    <a:pt x="19804" y="743"/>
                  </a:cubicBezTo>
                  <a:cubicBezTo>
                    <a:pt x="19069" y="-49"/>
                    <a:pt x="18334" y="-193"/>
                    <a:pt x="17820" y="239"/>
                  </a:cubicBezTo>
                  <a:cubicBezTo>
                    <a:pt x="17306" y="671"/>
                    <a:pt x="17012" y="1679"/>
                    <a:pt x="16718" y="26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0" name="Line"/>
            <p:cNvSpPr/>
            <p:nvPr/>
          </p:nvSpPr>
          <p:spPr>
            <a:xfrm>
              <a:off x="732304" y="3302446"/>
              <a:ext cx="13952" cy="143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5" extrusionOk="0">
                  <a:moveTo>
                    <a:pt x="21600" y="0"/>
                  </a:moveTo>
                  <a:cubicBezTo>
                    <a:pt x="21600" y="4800"/>
                    <a:pt x="21600" y="9600"/>
                    <a:pt x="18000" y="13543"/>
                  </a:cubicBezTo>
                  <a:cubicBezTo>
                    <a:pt x="14400" y="17486"/>
                    <a:pt x="7200" y="20571"/>
                    <a:pt x="3600" y="21086"/>
                  </a:cubicBezTo>
                  <a:cubicBezTo>
                    <a:pt x="0" y="21600"/>
                    <a:pt x="0" y="19543"/>
                    <a:pt x="0" y="17314"/>
                  </a:cubicBezTo>
                  <a:cubicBezTo>
                    <a:pt x="0" y="15086"/>
                    <a:pt x="0" y="12686"/>
                    <a:pt x="0" y="102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1" name="Line"/>
            <p:cNvSpPr/>
            <p:nvPr/>
          </p:nvSpPr>
          <p:spPr>
            <a:xfrm>
              <a:off x="675157" y="3036130"/>
              <a:ext cx="36221" cy="1268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9" h="21417" extrusionOk="0">
                  <a:moveTo>
                    <a:pt x="16979" y="21417"/>
                  </a:moveTo>
                  <a:cubicBezTo>
                    <a:pt x="12929" y="15526"/>
                    <a:pt x="8879" y="9635"/>
                    <a:pt x="5504" y="5708"/>
                  </a:cubicBezTo>
                  <a:cubicBezTo>
                    <a:pt x="2129" y="1781"/>
                    <a:pt x="-571" y="-183"/>
                    <a:pt x="104" y="13"/>
                  </a:cubicBezTo>
                  <a:cubicBezTo>
                    <a:pt x="779" y="210"/>
                    <a:pt x="4829" y="2566"/>
                    <a:pt x="8879" y="4530"/>
                  </a:cubicBezTo>
                  <a:cubicBezTo>
                    <a:pt x="12929" y="6493"/>
                    <a:pt x="16979" y="8064"/>
                    <a:pt x="21029" y="96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2" name="Line"/>
            <p:cNvSpPr/>
            <p:nvPr/>
          </p:nvSpPr>
          <p:spPr>
            <a:xfrm>
              <a:off x="843914" y="3067354"/>
              <a:ext cx="286002" cy="397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1761"/>
                  </a:moveTo>
                  <a:cubicBezTo>
                    <a:pt x="1054" y="6755"/>
                    <a:pt x="2107" y="11749"/>
                    <a:pt x="2634" y="14808"/>
                  </a:cubicBezTo>
                  <a:cubicBezTo>
                    <a:pt x="3161" y="17867"/>
                    <a:pt x="3161" y="18991"/>
                    <a:pt x="3337" y="19865"/>
                  </a:cubicBezTo>
                  <a:cubicBezTo>
                    <a:pt x="3512" y="20739"/>
                    <a:pt x="3863" y="21363"/>
                    <a:pt x="4302" y="21363"/>
                  </a:cubicBezTo>
                  <a:cubicBezTo>
                    <a:pt x="4741" y="21363"/>
                    <a:pt x="5268" y="20739"/>
                    <a:pt x="6059" y="18117"/>
                  </a:cubicBezTo>
                  <a:cubicBezTo>
                    <a:pt x="6849" y="15495"/>
                    <a:pt x="7902" y="10875"/>
                    <a:pt x="8517" y="8003"/>
                  </a:cubicBezTo>
                  <a:cubicBezTo>
                    <a:pt x="9132" y="5132"/>
                    <a:pt x="9307" y="4008"/>
                    <a:pt x="9571" y="2822"/>
                  </a:cubicBezTo>
                  <a:cubicBezTo>
                    <a:pt x="9834" y="1636"/>
                    <a:pt x="10185" y="387"/>
                    <a:pt x="10800" y="75"/>
                  </a:cubicBezTo>
                  <a:cubicBezTo>
                    <a:pt x="11415" y="-237"/>
                    <a:pt x="12293" y="387"/>
                    <a:pt x="13522" y="2510"/>
                  </a:cubicBezTo>
                  <a:cubicBezTo>
                    <a:pt x="14751" y="4632"/>
                    <a:pt x="16332" y="8253"/>
                    <a:pt x="17737" y="11499"/>
                  </a:cubicBezTo>
                  <a:cubicBezTo>
                    <a:pt x="19141" y="14746"/>
                    <a:pt x="20371" y="17617"/>
                    <a:pt x="21600" y="204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3" name="Line"/>
            <p:cNvSpPr/>
            <p:nvPr/>
          </p:nvSpPr>
          <p:spPr>
            <a:xfrm>
              <a:off x="1581988" y="3022191"/>
              <a:ext cx="245923" cy="450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9" h="21246" extrusionOk="0">
                  <a:moveTo>
                    <a:pt x="2492" y="2361"/>
                  </a:moveTo>
                  <a:cubicBezTo>
                    <a:pt x="2492" y="1813"/>
                    <a:pt x="2492" y="1264"/>
                    <a:pt x="2195" y="771"/>
                  </a:cubicBezTo>
                  <a:cubicBezTo>
                    <a:pt x="1898" y="278"/>
                    <a:pt x="1303" y="-161"/>
                    <a:pt x="808" y="58"/>
                  </a:cubicBezTo>
                  <a:cubicBezTo>
                    <a:pt x="312" y="278"/>
                    <a:pt x="-84" y="1155"/>
                    <a:pt x="15" y="3293"/>
                  </a:cubicBezTo>
                  <a:cubicBezTo>
                    <a:pt x="114" y="5431"/>
                    <a:pt x="709" y="8830"/>
                    <a:pt x="1006" y="11407"/>
                  </a:cubicBezTo>
                  <a:cubicBezTo>
                    <a:pt x="1303" y="13983"/>
                    <a:pt x="1303" y="15737"/>
                    <a:pt x="1303" y="16889"/>
                  </a:cubicBezTo>
                  <a:cubicBezTo>
                    <a:pt x="1303" y="18040"/>
                    <a:pt x="1303" y="18588"/>
                    <a:pt x="1799" y="18369"/>
                  </a:cubicBezTo>
                  <a:cubicBezTo>
                    <a:pt x="2294" y="18150"/>
                    <a:pt x="3285" y="17163"/>
                    <a:pt x="5366" y="16066"/>
                  </a:cubicBezTo>
                  <a:cubicBezTo>
                    <a:pt x="7446" y="14970"/>
                    <a:pt x="10617" y="13764"/>
                    <a:pt x="13589" y="13490"/>
                  </a:cubicBezTo>
                  <a:cubicBezTo>
                    <a:pt x="16562" y="13216"/>
                    <a:pt x="19336" y="13874"/>
                    <a:pt x="20426" y="14915"/>
                  </a:cubicBezTo>
                  <a:cubicBezTo>
                    <a:pt x="21516" y="15957"/>
                    <a:pt x="20922" y="17382"/>
                    <a:pt x="18742" y="18588"/>
                  </a:cubicBezTo>
                  <a:cubicBezTo>
                    <a:pt x="16562" y="19794"/>
                    <a:pt x="12797" y="20781"/>
                    <a:pt x="10518" y="21110"/>
                  </a:cubicBezTo>
                  <a:cubicBezTo>
                    <a:pt x="8239" y="21439"/>
                    <a:pt x="7446" y="21110"/>
                    <a:pt x="6654" y="20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4" name="Line"/>
            <p:cNvSpPr/>
            <p:nvPr/>
          </p:nvSpPr>
          <p:spPr>
            <a:xfrm>
              <a:off x="1785623" y="3168747"/>
              <a:ext cx="969614" cy="309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6" extrusionOk="0">
                  <a:moveTo>
                    <a:pt x="0" y="14000"/>
                  </a:moveTo>
                  <a:cubicBezTo>
                    <a:pt x="518" y="14320"/>
                    <a:pt x="1036" y="14640"/>
                    <a:pt x="1813" y="14320"/>
                  </a:cubicBezTo>
                  <a:cubicBezTo>
                    <a:pt x="2590" y="14000"/>
                    <a:pt x="3626" y="13040"/>
                    <a:pt x="4481" y="10960"/>
                  </a:cubicBezTo>
                  <a:cubicBezTo>
                    <a:pt x="5335" y="8880"/>
                    <a:pt x="6009" y="5680"/>
                    <a:pt x="6319" y="3680"/>
                  </a:cubicBezTo>
                  <a:cubicBezTo>
                    <a:pt x="6630" y="1680"/>
                    <a:pt x="6578" y="880"/>
                    <a:pt x="6397" y="400"/>
                  </a:cubicBezTo>
                  <a:cubicBezTo>
                    <a:pt x="6216" y="-80"/>
                    <a:pt x="5905" y="-240"/>
                    <a:pt x="5387" y="560"/>
                  </a:cubicBezTo>
                  <a:cubicBezTo>
                    <a:pt x="4869" y="1360"/>
                    <a:pt x="4144" y="3120"/>
                    <a:pt x="3704" y="5840"/>
                  </a:cubicBezTo>
                  <a:cubicBezTo>
                    <a:pt x="3263" y="8560"/>
                    <a:pt x="3108" y="12240"/>
                    <a:pt x="3212" y="14880"/>
                  </a:cubicBezTo>
                  <a:cubicBezTo>
                    <a:pt x="3315" y="17520"/>
                    <a:pt x="3678" y="19120"/>
                    <a:pt x="4144" y="19840"/>
                  </a:cubicBezTo>
                  <a:cubicBezTo>
                    <a:pt x="4610" y="20560"/>
                    <a:pt x="5180" y="20400"/>
                    <a:pt x="5801" y="18960"/>
                  </a:cubicBezTo>
                  <a:cubicBezTo>
                    <a:pt x="6423" y="17520"/>
                    <a:pt x="7096" y="14800"/>
                    <a:pt x="7459" y="12880"/>
                  </a:cubicBezTo>
                  <a:cubicBezTo>
                    <a:pt x="7822" y="10960"/>
                    <a:pt x="7873" y="9840"/>
                    <a:pt x="7925" y="8880"/>
                  </a:cubicBezTo>
                  <a:cubicBezTo>
                    <a:pt x="7977" y="7920"/>
                    <a:pt x="8029" y="7120"/>
                    <a:pt x="8184" y="6960"/>
                  </a:cubicBezTo>
                  <a:cubicBezTo>
                    <a:pt x="8340" y="6800"/>
                    <a:pt x="8599" y="7280"/>
                    <a:pt x="8883" y="8800"/>
                  </a:cubicBezTo>
                  <a:cubicBezTo>
                    <a:pt x="9168" y="10320"/>
                    <a:pt x="9479" y="12880"/>
                    <a:pt x="9635" y="14880"/>
                  </a:cubicBezTo>
                  <a:cubicBezTo>
                    <a:pt x="9790" y="16880"/>
                    <a:pt x="9790" y="18320"/>
                    <a:pt x="9790" y="19440"/>
                  </a:cubicBezTo>
                  <a:cubicBezTo>
                    <a:pt x="9790" y="20560"/>
                    <a:pt x="9790" y="21360"/>
                    <a:pt x="9816" y="21280"/>
                  </a:cubicBezTo>
                  <a:cubicBezTo>
                    <a:pt x="9842" y="21200"/>
                    <a:pt x="9894" y="20240"/>
                    <a:pt x="10282" y="17680"/>
                  </a:cubicBezTo>
                  <a:cubicBezTo>
                    <a:pt x="10671" y="15120"/>
                    <a:pt x="11396" y="10960"/>
                    <a:pt x="12017" y="8560"/>
                  </a:cubicBezTo>
                  <a:cubicBezTo>
                    <a:pt x="12639" y="6160"/>
                    <a:pt x="13157" y="5520"/>
                    <a:pt x="13623" y="5760"/>
                  </a:cubicBezTo>
                  <a:cubicBezTo>
                    <a:pt x="14089" y="6000"/>
                    <a:pt x="14504" y="7120"/>
                    <a:pt x="14763" y="8160"/>
                  </a:cubicBezTo>
                  <a:cubicBezTo>
                    <a:pt x="15022" y="9200"/>
                    <a:pt x="15125" y="10160"/>
                    <a:pt x="15255" y="11040"/>
                  </a:cubicBezTo>
                  <a:cubicBezTo>
                    <a:pt x="15384" y="11920"/>
                    <a:pt x="15540" y="12720"/>
                    <a:pt x="15799" y="13120"/>
                  </a:cubicBezTo>
                  <a:cubicBezTo>
                    <a:pt x="16058" y="13520"/>
                    <a:pt x="16420" y="13520"/>
                    <a:pt x="16860" y="12480"/>
                  </a:cubicBezTo>
                  <a:cubicBezTo>
                    <a:pt x="17301" y="11440"/>
                    <a:pt x="17819" y="9360"/>
                    <a:pt x="18078" y="7920"/>
                  </a:cubicBezTo>
                  <a:cubicBezTo>
                    <a:pt x="18337" y="6480"/>
                    <a:pt x="18337" y="5680"/>
                    <a:pt x="18233" y="5040"/>
                  </a:cubicBezTo>
                  <a:cubicBezTo>
                    <a:pt x="18129" y="4400"/>
                    <a:pt x="17922" y="3920"/>
                    <a:pt x="17715" y="4080"/>
                  </a:cubicBezTo>
                  <a:cubicBezTo>
                    <a:pt x="17508" y="4240"/>
                    <a:pt x="17301" y="5040"/>
                    <a:pt x="17094" y="6800"/>
                  </a:cubicBezTo>
                  <a:cubicBezTo>
                    <a:pt x="16886" y="8560"/>
                    <a:pt x="16679" y="11280"/>
                    <a:pt x="16576" y="13200"/>
                  </a:cubicBezTo>
                  <a:cubicBezTo>
                    <a:pt x="16472" y="15120"/>
                    <a:pt x="16472" y="16240"/>
                    <a:pt x="16601" y="16960"/>
                  </a:cubicBezTo>
                  <a:cubicBezTo>
                    <a:pt x="16731" y="17680"/>
                    <a:pt x="16990" y="18000"/>
                    <a:pt x="17845" y="16640"/>
                  </a:cubicBezTo>
                  <a:cubicBezTo>
                    <a:pt x="18699" y="15280"/>
                    <a:pt x="20150" y="12240"/>
                    <a:pt x="21600" y="92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5" name="Line"/>
            <p:cNvSpPr/>
            <p:nvPr/>
          </p:nvSpPr>
          <p:spPr>
            <a:xfrm>
              <a:off x="2706383" y="3002055"/>
              <a:ext cx="446464" cy="465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303" extrusionOk="0">
                  <a:moveTo>
                    <a:pt x="7052" y="7042"/>
                  </a:moveTo>
                  <a:cubicBezTo>
                    <a:pt x="7947" y="5446"/>
                    <a:pt x="8842" y="3850"/>
                    <a:pt x="9290" y="2574"/>
                  </a:cubicBezTo>
                  <a:cubicBezTo>
                    <a:pt x="9738" y="1297"/>
                    <a:pt x="9738" y="339"/>
                    <a:pt x="9066" y="73"/>
                  </a:cubicBezTo>
                  <a:cubicBezTo>
                    <a:pt x="8395" y="-193"/>
                    <a:pt x="7052" y="233"/>
                    <a:pt x="5821" y="1882"/>
                  </a:cubicBezTo>
                  <a:cubicBezTo>
                    <a:pt x="4590" y="3531"/>
                    <a:pt x="3470" y="6404"/>
                    <a:pt x="2799" y="9330"/>
                  </a:cubicBezTo>
                  <a:cubicBezTo>
                    <a:pt x="2127" y="12256"/>
                    <a:pt x="1904" y="15236"/>
                    <a:pt x="1792" y="16991"/>
                  </a:cubicBezTo>
                  <a:cubicBezTo>
                    <a:pt x="1680" y="18747"/>
                    <a:pt x="1680" y="19279"/>
                    <a:pt x="1456" y="19279"/>
                  </a:cubicBezTo>
                  <a:cubicBezTo>
                    <a:pt x="1232" y="19279"/>
                    <a:pt x="784" y="18747"/>
                    <a:pt x="449" y="18162"/>
                  </a:cubicBezTo>
                  <a:cubicBezTo>
                    <a:pt x="113" y="17576"/>
                    <a:pt x="-111" y="16938"/>
                    <a:pt x="57" y="16566"/>
                  </a:cubicBezTo>
                  <a:cubicBezTo>
                    <a:pt x="225" y="16193"/>
                    <a:pt x="784" y="16087"/>
                    <a:pt x="2743" y="16140"/>
                  </a:cubicBezTo>
                  <a:cubicBezTo>
                    <a:pt x="4701" y="16193"/>
                    <a:pt x="8059" y="16406"/>
                    <a:pt x="10018" y="16459"/>
                  </a:cubicBezTo>
                  <a:cubicBezTo>
                    <a:pt x="11976" y="16512"/>
                    <a:pt x="12536" y="16406"/>
                    <a:pt x="13319" y="15768"/>
                  </a:cubicBezTo>
                  <a:cubicBezTo>
                    <a:pt x="14102" y="15129"/>
                    <a:pt x="15110" y="13959"/>
                    <a:pt x="15781" y="13640"/>
                  </a:cubicBezTo>
                  <a:cubicBezTo>
                    <a:pt x="16453" y="13320"/>
                    <a:pt x="16788" y="13852"/>
                    <a:pt x="17012" y="15023"/>
                  </a:cubicBezTo>
                  <a:cubicBezTo>
                    <a:pt x="17236" y="16193"/>
                    <a:pt x="17348" y="18002"/>
                    <a:pt x="17404" y="19173"/>
                  </a:cubicBezTo>
                  <a:cubicBezTo>
                    <a:pt x="17460" y="20343"/>
                    <a:pt x="17460" y="20875"/>
                    <a:pt x="17740" y="21141"/>
                  </a:cubicBezTo>
                  <a:cubicBezTo>
                    <a:pt x="18020" y="21407"/>
                    <a:pt x="18579" y="21407"/>
                    <a:pt x="19251" y="20662"/>
                  </a:cubicBezTo>
                  <a:cubicBezTo>
                    <a:pt x="19922" y="19917"/>
                    <a:pt x="20706" y="18428"/>
                    <a:pt x="21489" y="169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6" name="Line"/>
            <p:cNvSpPr/>
            <p:nvPr/>
          </p:nvSpPr>
          <p:spPr>
            <a:xfrm>
              <a:off x="3278407" y="3027710"/>
              <a:ext cx="20224" cy="428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3" h="21501" extrusionOk="0">
                  <a:moveTo>
                    <a:pt x="0" y="835"/>
                  </a:moveTo>
                  <a:cubicBezTo>
                    <a:pt x="7200" y="368"/>
                    <a:pt x="14400" y="-99"/>
                    <a:pt x="18000" y="18"/>
                  </a:cubicBezTo>
                  <a:cubicBezTo>
                    <a:pt x="21600" y="135"/>
                    <a:pt x="21600" y="835"/>
                    <a:pt x="19200" y="3287"/>
                  </a:cubicBezTo>
                  <a:cubicBezTo>
                    <a:pt x="16800" y="5739"/>
                    <a:pt x="12000" y="9942"/>
                    <a:pt x="10800" y="13270"/>
                  </a:cubicBezTo>
                  <a:cubicBezTo>
                    <a:pt x="9600" y="16597"/>
                    <a:pt x="12000" y="19049"/>
                    <a:pt x="14400" y="215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7" name="Line"/>
            <p:cNvSpPr/>
            <p:nvPr/>
          </p:nvSpPr>
          <p:spPr>
            <a:xfrm>
              <a:off x="3173773" y="3288495"/>
              <a:ext cx="28600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12" y="15300"/>
                    <a:pt x="7024" y="9000"/>
                    <a:pt x="10624" y="5400"/>
                  </a:cubicBezTo>
                  <a:cubicBezTo>
                    <a:pt x="14224" y="1800"/>
                    <a:pt x="17912" y="9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8" name="Line"/>
            <p:cNvSpPr/>
            <p:nvPr/>
          </p:nvSpPr>
          <p:spPr>
            <a:xfrm>
              <a:off x="3847575" y="3062949"/>
              <a:ext cx="252913" cy="402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6" h="21465" extrusionOk="0">
                  <a:moveTo>
                    <a:pt x="11912" y="4221"/>
                  </a:moveTo>
                  <a:cubicBezTo>
                    <a:pt x="13275" y="3228"/>
                    <a:pt x="14637" y="2234"/>
                    <a:pt x="15610" y="1428"/>
                  </a:cubicBezTo>
                  <a:cubicBezTo>
                    <a:pt x="16583" y="621"/>
                    <a:pt x="17167" y="0"/>
                    <a:pt x="17069" y="0"/>
                  </a:cubicBezTo>
                  <a:cubicBezTo>
                    <a:pt x="16972" y="0"/>
                    <a:pt x="16194" y="621"/>
                    <a:pt x="14248" y="2234"/>
                  </a:cubicBezTo>
                  <a:cubicBezTo>
                    <a:pt x="12302" y="3848"/>
                    <a:pt x="9188" y="6455"/>
                    <a:pt x="7437" y="8131"/>
                  </a:cubicBezTo>
                  <a:cubicBezTo>
                    <a:pt x="5685" y="9807"/>
                    <a:pt x="5296" y="10552"/>
                    <a:pt x="5977" y="10924"/>
                  </a:cubicBezTo>
                  <a:cubicBezTo>
                    <a:pt x="6658" y="11297"/>
                    <a:pt x="8410" y="11297"/>
                    <a:pt x="10842" y="11359"/>
                  </a:cubicBezTo>
                  <a:cubicBezTo>
                    <a:pt x="13275" y="11421"/>
                    <a:pt x="16388" y="11545"/>
                    <a:pt x="18334" y="11855"/>
                  </a:cubicBezTo>
                  <a:cubicBezTo>
                    <a:pt x="20280" y="12166"/>
                    <a:pt x="21058" y="12662"/>
                    <a:pt x="21156" y="13469"/>
                  </a:cubicBezTo>
                  <a:cubicBezTo>
                    <a:pt x="21253" y="14276"/>
                    <a:pt x="20669" y="15393"/>
                    <a:pt x="17750" y="16759"/>
                  </a:cubicBezTo>
                  <a:cubicBezTo>
                    <a:pt x="14831" y="18124"/>
                    <a:pt x="9577" y="19738"/>
                    <a:pt x="6075" y="20607"/>
                  </a:cubicBezTo>
                  <a:cubicBezTo>
                    <a:pt x="2572" y="21476"/>
                    <a:pt x="821" y="21600"/>
                    <a:pt x="237" y="21352"/>
                  </a:cubicBezTo>
                  <a:cubicBezTo>
                    <a:pt x="-347" y="21103"/>
                    <a:pt x="237" y="20483"/>
                    <a:pt x="1015" y="19924"/>
                  </a:cubicBezTo>
                  <a:cubicBezTo>
                    <a:pt x="1794" y="19366"/>
                    <a:pt x="2767" y="18869"/>
                    <a:pt x="3739" y="18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9" name="Line"/>
            <p:cNvSpPr/>
            <p:nvPr/>
          </p:nvSpPr>
          <p:spPr>
            <a:xfrm>
              <a:off x="4164312" y="3158917"/>
              <a:ext cx="188539" cy="275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1" h="20996" extrusionOk="0">
                  <a:moveTo>
                    <a:pt x="0" y="6680"/>
                  </a:moveTo>
                  <a:cubicBezTo>
                    <a:pt x="1561" y="6149"/>
                    <a:pt x="3123" y="5618"/>
                    <a:pt x="4294" y="4821"/>
                  </a:cubicBezTo>
                  <a:cubicBezTo>
                    <a:pt x="5465" y="4024"/>
                    <a:pt x="6246" y="2962"/>
                    <a:pt x="6116" y="2873"/>
                  </a:cubicBezTo>
                  <a:cubicBezTo>
                    <a:pt x="5986" y="2785"/>
                    <a:pt x="4945" y="3670"/>
                    <a:pt x="4164" y="6237"/>
                  </a:cubicBezTo>
                  <a:cubicBezTo>
                    <a:pt x="3383" y="8804"/>
                    <a:pt x="2863" y="13054"/>
                    <a:pt x="2733" y="15798"/>
                  </a:cubicBezTo>
                  <a:cubicBezTo>
                    <a:pt x="2602" y="18542"/>
                    <a:pt x="2863" y="19782"/>
                    <a:pt x="3643" y="20490"/>
                  </a:cubicBezTo>
                  <a:cubicBezTo>
                    <a:pt x="4424" y="21198"/>
                    <a:pt x="5725" y="21375"/>
                    <a:pt x="8718" y="19605"/>
                  </a:cubicBezTo>
                  <a:cubicBezTo>
                    <a:pt x="11711" y="17834"/>
                    <a:pt x="16395" y="14116"/>
                    <a:pt x="18867" y="10841"/>
                  </a:cubicBezTo>
                  <a:cubicBezTo>
                    <a:pt x="21340" y="7565"/>
                    <a:pt x="21600" y="4732"/>
                    <a:pt x="20429" y="2785"/>
                  </a:cubicBezTo>
                  <a:cubicBezTo>
                    <a:pt x="19258" y="837"/>
                    <a:pt x="16655" y="-225"/>
                    <a:pt x="14053" y="41"/>
                  </a:cubicBezTo>
                  <a:cubicBezTo>
                    <a:pt x="11451" y="306"/>
                    <a:pt x="8848" y="1900"/>
                    <a:pt x="7677" y="3227"/>
                  </a:cubicBezTo>
                  <a:cubicBezTo>
                    <a:pt x="6506" y="4555"/>
                    <a:pt x="6766" y="5618"/>
                    <a:pt x="7027" y="66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0" name="Line"/>
            <p:cNvSpPr/>
            <p:nvPr/>
          </p:nvSpPr>
          <p:spPr>
            <a:xfrm>
              <a:off x="4401484" y="3177929"/>
              <a:ext cx="195318" cy="248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7" extrusionOk="0">
                  <a:moveTo>
                    <a:pt x="9257" y="1694"/>
                  </a:moveTo>
                  <a:cubicBezTo>
                    <a:pt x="10029" y="902"/>
                    <a:pt x="10800" y="109"/>
                    <a:pt x="10543" y="10"/>
                  </a:cubicBezTo>
                  <a:cubicBezTo>
                    <a:pt x="10286" y="-89"/>
                    <a:pt x="9000" y="505"/>
                    <a:pt x="7071" y="3379"/>
                  </a:cubicBezTo>
                  <a:cubicBezTo>
                    <a:pt x="5143" y="6252"/>
                    <a:pt x="2571" y="11405"/>
                    <a:pt x="1286" y="14476"/>
                  </a:cubicBezTo>
                  <a:cubicBezTo>
                    <a:pt x="0" y="17548"/>
                    <a:pt x="0" y="18539"/>
                    <a:pt x="0" y="19529"/>
                  </a:cubicBezTo>
                  <a:cubicBezTo>
                    <a:pt x="0" y="20520"/>
                    <a:pt x="0" y="21511"/>
                    <a:pt x="2571" y="21016"/>
                  </a:cubicBezTo>
                  <a:cubicBezTo>
                    <a:pt x="5143" y="20520"/>
                    <a:pt x="10286" y="18539"/>
                    <a:pt x="13886" y="16755"/>
                  </a:cubicBezTo>
                  <a:cubicBezTo>
                    <a:pt x="17486" y="14972"/>
                    <a:pt x="19543" y="13386"/>
                    <a:pt x="21600" y="118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1" name="Line"/>
            <p:cNvSpPr/>
            <p:nvPr/>
          </p:nvSpPr>
          <p:spPr>
            <a:xfrm>
              <a:off x="4652606" y="3018771"/>
              <a:ext cx="487497" cy="436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48" extrusionOk="0">
                  <a:moveTo>
                    <a:pt x="0" y="7123"/>
                  </a:moveTo>
                  <a:cubicBezTo>
                    <a:pt x="411" y="7468"/>
                    <a:pt x="823" y="7813"/>
                    <a:pt x="1029" y="9077"/>
                  </a:cubicBezTo>
                  <a:cubicBezTo>
                    <a:pt x="1234" y="10340"/>
                    <a:pt x="1234" y="12523"/>
                    <a:pt x="1131" y="14247"/>
                  </a:cubicBezTo>
                  <a:cubicBezTo>
                    <a:pt x="1029" y="15970"/>
                    <a:pt x="823" y="17234"/>
                    <a:pt x="720" y="18211"/>
                  </a:cubicBezTo>
                  <a:cubicBezTo>
                    <a:pt x="617" y="19187"/>
                    <a:pt x="617" y="19877"/>
                    <a:pt x="977" y="20221"/>
                  </a:cubicBezTo>
                  <a:cubicBezTo>
                    <a:pt x="1337" y="20566"/>
                    <a:pt x="2057" y="20566"/>
                    <a:pt x="3651" y="19532"/>
                  </a:cubicBezTo>
                  <a:cubicBezTo>
                    <a:pt x="5246" y="18498"/>
                    <a:pt x="7714" y="16430"/>
                    <a:pt x="9154" y="15109"/>
                  </a:cubicBezTo>
                  <a:cubicBezTo>
                    <a:pt x="10594" y="13787"/>
                    <a:pt x="11006" y="13213"/>
                    <a:pt x="11366" y="12351"/>
                  </a:cubicBezTo>
                  <a:cubicBezTo>
                    <a:pt x="11726" y="11489"/>
                    <a:pt x="12034" y="10340"/>
                    <a:pt x="11880" y="9709"/>
                  </a:cubicBezTo>
                  <a:cubicBezTo>
                    <a:pt x="11726" y="9077"/>
                    <a:pt x="11109" y="8962"/>
                    <a:pt x="10234" y="9594"/>
                  </a:cubicBezTo>
                  <a:cubicBezTo>
                    <a:pt x="9360" y="10226"/>
                    <a:pt x="8229" y="11604"/>
                    <a:pt x="7457" y="13557"/>
                  </a:cubicBezTo>
                  <a:cubicBezTo>
                    <a:pt x="6686" y="15511"/>
                    <a:pt x="6274" y="18038"/>
                    <a:pt x="6274" y="19532"/>
                  </a:cubicBezTo>
                  <a:cubicBezTo>
                    <a:pt x="6274" y="21026"/>
                    <a:pt x="6686" y="21485"/>
                    <a:pt x="7457" y="21543"/>
                  </a:cubicBezTo>
                  <a:cubicBezTo>
                    <a:pt x="8229" y="21600"/>
                    <a:pt x="9360" y="21255"/>
                    <a:pt x="10954" y="19704"/>
                  </a:cubicBezTo>
                  <a:cubicBezTo>
                    <a:pt x="12549" y="18153"/>
                    <a:pt x="14606" y="15396"/>
                    <a:pt x="16354" y="12179"/>
                  </a:cubicBezTo>
                  <a:cubicBezTo>
                    <a:pt x="18103" y="8962"/>
                    <a:pt x="19543" y="5285"/>
                    <a:pt x="20366" y="3045"/>
                  </a:cubicBezTo>
                  <a:cubicBezTo>
                    <a:pt x="21189" y="804"/>
                    <a:pt x="21394" y="0"/>
                    <a:pt x="21497" y="0"/>
                  </a:cubicBezTo>
                  <a:cubicBezTo>
                    <a:pt x="21600" y="0"/>
                    <a:pt x="21600" y="804"/>
                    <a:pt x="21394" y="2987"/>
                  </a:cubicBezTo>
                  <a:cubicBezTo>
                    <a:pt x="21189" y="5170"/>
                    <a:pt x="20777" y="8732"/>
                    <a:pt x="20571" y="11719"/>
                  </a:cubicBezTo>
                  <a:cubicBezTo>
                    <a:pt x="20366" y="14706"/>
                    <a:pt x="20366" y="17119"/>
                    <a:pt x="20263" y="18613"/>
                  </a:cubicBezTo>
                  <a:cubicBezTo>
                    <a:pt x="20160" y="20106"/>
                    <a:pt x="19954" y="20681"/>
                    <a:pt x="19337" y="20853"/>
                  </a:cubicBezTo>
                  <a:cubicBezTo>
                    <a:pt x="18720" y="21026"/>
                    <a:pt x="17691" y="20796"/>
                    <a:pt x="16663" y="205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2" name="Line"/>
            <p:cNvSpPr/>
            <p:nvPr/>
          </p:nvSpPr>
          <p:spPr>
            <a:xfrm>
              <a:off x="4994811" y="3268663"/>
              <a:ext cx="603091" cy="619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562" extrusionOk="0">
                  <a:moveTo>
                    <a:pt x="234" y="5059"/>
                  </a:moveTo>
                  <a:cubicBezTo>
                    <a:pt x="69" y="4573"/>
                    <a:pt x="-97" y="4088"/>
                    <a:pt x="69" y="3805"/>
                  </a:cubicBezTo>
                  <a:cubicBezTo>
                    <a:pt x="234" y="3522"/>
                    <a:pt x="731" y="3441"/>
                    <a:pt x="1889" y="3319"/>
                  </a:cubicBezTo>
                  <a:cubicBezTo>
                    <a:pt x="3048" y="3198"/>
                    <a:pt x="4869" y="3036"/>
                    <a:pt x="6400" y="2672"/>
                  </a:cubicBezTo>
                  <a:cubicBezTo>
                    <a:pt x="7931" y="2308"/>
                    <a:pt x="9172" y="1742"/>
                    <a:pt x="9958" y="1175"/>
                  </a:cubicBezTo>
                  <a:cubicBezTo>
                    <a:pt x="10744" y="609"/>
                    <a:pt x="11075" y="43"/>
                    <a:pt x="11282" y="2"/>
                  </a:cubicBezTo>
                  <a:cubicBezTo>
                    <a:pt x="11489" y="-38"/>
                    <a:pt x="11572" y="447"/>
                    <a:pt x="11448" y="1418"/>
                  </a:cubicBezTo>
                  <a:cubicBezTo>
                    <a:pt x="11324" y="2389"/>
                    <a:pt x="10993" y="3845"/>
                    <a:pt x="10786" y="4816"/>
                  </a:cubicBezTo>
                  <a:cubicBezTo>
                    <a:pt x="10579" y="5787"/>
                    <a:pt x="10496" y="6272"/>
                    <a:pt x="10455" y="6717"/>
                  </a:cubicBezTo>
                  <a:cubicBezTo>
                    <a:pt x="10413" y="7162"/>
                    <a:pt x="10413" y="7566"/>
                    <a:pt x="10620" y="7769"/>
                  </a:cubicBezTo>
                  <a:cubicBezTo>
                    <a:pt x="10827" y="7971"/>
                    <a:pt x="11241" y="7971"/>
                    <a:pt x="12441" y="7081"/>
                  </a:cubicBezTo>
                  <a:cubicBezTo>
                    <a:pt x="13641" y="6191"/>
                    <a:pt x="15627" y="4411"/>
                    <a:pt x="16910" y="3158"/>
                  </a:cubicBezTo>
                  <a:cubicBezTo>
                    <a:pt x="18193" y="1904"/>
                    <a:pt x="18772" y="1175"/>
                    <a:pt x="19269" y="771"/>
                  </a:cubicBezTo>
                  <a:cubicBezTo>
                    <a:pt x="19765" y="366"/>
                    <a:pt x="20179" y="286"/>
                    <a:pt x="20593" y="1095"/>
                  </a:cubicBezTo>
                  <a:cubicBezTo>
                    <a:pt x="21006" y="1904"/>
                    <a:pt x="21420" y="3602"/>
                    <a:pt x="21462" y="5746"/>
                  </a:cubicBezTo>
                  <a:cubicBezTo>
                    <a:pt x="21503" y="7890"/>
                    <a:pt x="21172" y="10479"/>
                    <a:pt x="20758" y="13189"/>
                  </a:cubicBezTo>
                  <a:cubicBezTo>
                    <a:pt x="20344" y="15899"/>
                    <a:pt x="19848" y="18731"/>
                    <a:pt x="19351" y="215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3" name="Line"/>
            <p:cNvSpPr/>
            <p:nvPr/>
          </p:nvSpPr>
          <p:spPr>
            <a:xfrm>
              <a:off x="5986360" y="3094019"/>
              <a:ext cx="528739" cy="335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088" extrusionOk="0">
                  <a:moveTo>
                    <a:pt x="5911" y="8704"/>
                  </a:moveTo>
                  <a:cubicBezTo>
                    <a:pt x="6101" y="7098"/>
                    <a:pt x="6290" y="5493"/>
                    <a:pt x="6243" y="4033"/>
                  </a:cubicBezTo>
                  <a:cubicBezTo>
                    <a:pt x="6196" y="2574"/>
                    <a:pt x="5911" y="1260"/>
                    <a:pt x="5485" y="531"/>
                  </a:cubicBezTo>
                  <a:cubicBezTo>
                    <a:pt x="5059" y="-199"/>
                    <a:pt x="4490" y="-345"/>
                    <a:pt x="3732" y="1187"/>
                  </a:cubicBezTo>
                  <a:cubicBezTo>
                    <a:pt x="2975" y="2720"/>
                    <a:pt x="2027" y="5931"/>
                    <a:pt x="1364" y="9214"/>
                  </a:cubicBezTo>
                  <a:cubicBezTo>
                    <a:pt x="701" y="12498"/>
                    <a:pt x="322" y="15855"/>
                    <a:pt x="132" y="17898"/>
                  </a:cubicBezTo>
                  <a:cubicBezTo>
                    <a:pt x="-57" y="19941"/>
                    <a:pt x="-57" y="20671"/>
                    <a:pt x="227" y="20963"/>
                  </a:cubicBezTo>
                  <a:cubicBezTo>
                    <a:pt x="511" y="21255"/>
                    <a:pt x="1080" y="21109"/>
                    <a:pt x="2217" y="19723"/>
                  </a:cubicBezTo>
                  <a:cubicBezTo>
                    <a:pt x="3354" y="18336"/>
                    <a:pt x="5059" y="15709"/>
                    <a:pt x="6101" y="13885"/>
                  </a:cubicBezTo>
                  <a:cubicBezTo>
                    <a:pt x="7143" y="12060"/>
                    <a:pt x="7522" y="11039"/>
                    <a:pt x="7711" y="10966"/>
                  </a:cubicBezTo>
                  <a:cubicBezTo>
                    <a:pt x="7901" y="10893"/>
                    <a:pt x="7901" y="11769"/>
                    <a:pt x="7901" y="12571"/>
                  </a:cubicBezTo>
                  <a:cubicBezTo>
                    <a:pt x="7901" y="13374"/>
                    <a:pt x="7901" y="14104"/>
                    <a:pt x="7948" y="14833"/>
                  </a:cubicBezTo>
                  <a:cubicBezTo>
                    <a:pt x="7996" y="15563"/>
                    <a:pt x="8090" y="16293"/>
                    <a:pt x="8375" y="16731"/>
                  </a:cubicBezTo>
                  <a:cubicBezTo>
                    <a:pt x="8659" y="17169"/>
                    <a:pt x="9132" y="17314"/>
                    <a:pt x="9654" y="16658"/>
                  </a:cubicBezTo>
                  <a:cubicBezTo>
                    <a:pt x="10175" y="16001"/>
                    <a:pt x="10743" y="14541"/>
                    <a:pt x="11169" y="13520"/>
                  </a:cubicBezTo>
                  <a:cubicBezTo>
                    <a:pt x="11596" y="12498"/>
                    <a:pt x="11880" y="11914"/>
                    <a:pt x="12069" y="11987"/>
                  </a:cubicBezTo>
                  <a:cubicBezTo>
                    <a:pt x="12259" y="12060"/>
                    <a:pt x="12354" y="12790"/>
                    <a:pt x="12401" y="13520"/>
                  </a:cubicBezTo>
                  <a:cubicBezTo>
                    <a:pt x="12448" y="14250"/>
                    <a:pt x="12448" y="14979"/>
                    <a:pt x="12448" y="15709"/>
                  </a:cubicBezTo>
                  <a:cubicBezTo>
                    <a:pt x="12448" y="16439"/>
                    <a:pt x="12448" y="17169"/>
                    <a:pt x="12685" y="17387"/>
                  </a:cubicBezTo>
                  <a:cubicBezTo>
                    <a:pt x="12922" y="17606"/>
                    <a:pt x="13396" y="17314"/>
                    <a:pt x="14011" y="16293"/>
                  </a:cubicBezTo>
                  <a:cubicBezTo>
                    <a:pt x="14627" y="15271"/>
                    <a:pt x="15385" y="13520"/>
                    <a:pt x="16001" y="12498"/>
                  </a:cubicBezTo>
                  <a:cubicBezTo>
                    <a:pt x="16617" y="11477"/>
                    <a:pt x="17090" y="11185"/>
                    <a:pt x="17422" y="11477"/>
                  </a:cubicBezTo>
                  <a:cubicBezTo>
                    <a:pt x="17754" y="11769"/>
                    <a:pt x="17943" y="12644"/>
                    <a:pt x="18085" y="13447"/>
                  </a:cubicBezTo>
                  <a:cubicBezTo>
                    <a:pt x="18227" y="14250"/>
                    <a:pt x="18322" y="14979"/>
                    <a:pt x="18369" y="15782"/>
                  </a:cubicBezTo>
                  <a:cubicBezTo>
                    <a:pt x="18417" y="16585"/>
                    <a:pt x="18417" y="17460"/>
                    <a:pt x="18701" y="17971"/>
                  </a:cubicBezTo>
                  <a:cubicBezTo>
                    <a:pt x="18985" y="18482"/>
                    <a:pt x="19554" y="18628"/>
                    <a:pt x="20075" y="18336"/>
                  </a:cubicBezTo>
                  <a:cubicBezTo>
                    <a:pt x="20596" y="18044"/>
                    <a:pt x="21069" y="17314"/>
                    <a:pt x="21543" y="165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4" name="Line"/>
            <p:cNvSpPr/>
            <p:nvPr/>
          </p:nvSpPr>
          <p:spPr>
            <a:xfrm>
              <a:off x="6501258" y="3033342"/>
              <a:ext cx="366362" cy="423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82" extrusionOk="0">
                  <a:moveTo>
                    <a:pt x="12220" y="1253"/>
                  </a:moveTo>
                  <a:cubicBezTo>
                    <a:pt x="13307" y="553"/>
                    <a:pt x="14394" y="-148"/>
                    <a:pt x="15888" y="27"/>
                  </a:cubicBezTo>
                  <a:cubicBezTo>
                    <a:pt x="17383" y="202"/>
                    <a:pt x="19284" y="1253"/>
                    <a:pt x="20303" y="2888"/>
                  </a:cubicBezTo>
                  <a:cubicBezTo>
                    <a:pt x="21322" y="4522"/>
                    <a:pt x="21458" y="6741"/>
                    <a:pt x="21390" y="8258"/>
                  </a:cubicBezTo>
                  <a:cubicBezTo>
                    <a:pt x="21322" y="9776"/>
                    <a:pt x="21050" y="10594"/>
                    <a:pt x="20575" y="11061"/>
                  </a:cubicBezTo>
                  <a:cubicBezTo>
                    <a:pt x="20100" y="11528"/>
                    <a:pt x="19420" y="11644"/>
                    <a:pt x="17111" y="11936"/>
                  </a:cubicBezTo>
                  <a:cubicBezTo>
                    <a:pt x="14801" y="12228"/>
                    <a:pt x="10862" y="12695"/>
                    <a:pt x="7805" y="13863"/>
                  </a:cubicBezTo>
                  <a:cubicBezTo>
                    <a:pt x="4749" y="15030"/>
                    <a:pt x="2575" y="16898"/>
                    <a:pt x="1352" y="18241"/>
                  </a:cubicBezTo>
                  <a:cubicBezTo>
                    <a:pt x="130" y="19584"/>
                    <a:pt x="-142" y="20401"/>
                    <a:pt x="62" y="20868"/>
                  </a:cubicBezTo>
                  <a:cubicBezTo>
                    <a:pt x="266" y="21335"/>
                    <a:pt x="945" y="21452"/>
                    <a:pt x="3458" y="20985"/>
                  </a:cubicBezTo>
                  <a:cubicBezTo>
                    <a:pt x="5971" y="20518"/>
                    <a:pt x="10318" y="19467"/>
                    <a:pt x="14666" y="184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5" name="Line"/>
            <p:cNvSpPr/>
            <p:nvPr/>
          </p:nvSpPr>
          <p:spPr>
            <a:xfrm>
              <a:off x="7213247" y="3136365"/>
              <a:ext cx="689867" cy="361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384" extrusionOk="0">
                  <a:moveTo>
                    <a:pt x="5201" y="3223"/>
                  </a:moveTo>
                  <a:cubicBezTo>
                    <a:pt x="5128" y="2260"/>
                    <a:pt x="5056" y="1297"/>
                    <a:pt x="4838" y="678"/>
                  </a:cubicBezTo>
                  <a:cubicBezTo>
                    <a:pt x="4621" y="59"/>
                    <a:pt x="4259" y="-216"/>
                    <a:pt x="3642" y="197"/>
                  </a:cubicBezTo>
                  <a:cubicBezTo>
                    <a:pt x="3026" y="609"/>
                    <a:pt x="2157" y="1710"/>
                    <a:pt x="1504" y="4118"/>
                  </a:cubicBezTo>
                  <a:cubicBezTo>
                    <a:pt x="852" y="6525"/>
                    <a:pt x="417" y="10240"/>
                    <a:pt x="199" y="12510"/>
                  </a:cubicBezTo>
                  <a:cubicBezTo>
                    <a:pt x="-18" y="14780"/>
                    <a:pt x="-18" y="15606"/>
                    <a:pt x="18" y="16362"/>
                  </a:cubicBezTo>
                  <a:cubicBezTo>
                    <a:pt x="54" y="17119"/>
                    <a:pt x="127" y="17807"/>
                    <a:pt x="381" y="18220"/>
                  </a:cubicBezTo>
                  <a:cubicBezTo>
                    <a:pt x="634" y="18632"/>
                    <a:pt x="1069" y="18770"/>
                    <a:pt x="1830" y="18220"/>
                  </a:cubicBezTo>
                  <a:cubicBezTo>
                    <a:pt x="2591" y="17669"/>
                    <a:pt x="3679" y="16431"/>
                    <a:pt x="4548" y="14574"/>
                  </a:cubicBezTo>
                  <a:cubicBezTo>
                    <a:pt x="5418" y="12716"/>
                    <a:pt x="6071" y="10240"/>
                    <a:pt x="6505" y="8727"/>
                  </a:cubicBezTo>
                  <a:cubicBezTo>
                    <a:pt x="6940" y="7213"/>
                    <a:pt x="7158" y="6663"/>
                    <a:pt x="7412" y="6594"/>
                  </a:cubicBezTo>
                  <a:cubicBezTo>
                    <a:pt x="7665" y="6525"/>
                    <a:pt x="7955" y="6938"/>
                    <a:pt x="8173" y="8314"/>
                  </a:cubicBezTo>
                  <a:cubicBezTo>
                    <a:pt x="8390" y="9690"/>
                    <a:pt x="8535" y="12029"/>
                    <a:pt x="8607" y="14092"/>
                  </a:cubicBezTo>
                  <a:cubicBezTo>
                    <a:pt x="8680" y="16156"/>
                    <a:pt x="8680" y="17945"/>
                    <a:pt x="8644" y="19252"/>
                  </a:cubicBezTo>
                  <a:cubicBezTo>
                    <a:pt x="8607" y="20559"/>
                    <a:pt x="8535" y="21384"/>
                    <a:pt x="8499" y="21384"/>
                  </a:cubicBezTo>
                  <a:cubicBezTo>
                    <a:pt x="8463" y="21384"/>
                    <a:pt x="8463" y="20559"/>
                    <a:pt x="8752" y="18220"/>
                  </a:cubicBezTo>
                  <a:cubicBezTo>
                    <a:pt x="9042" y="15881"/>
                    <a:pt x="9622" y="12029"/>
                    <a:pt x="10057" y="9827"/>
                  </a:cubicBezTo>
                  <a:cubicBezTo>
                    <a:pt x="10492" y="7626"/>
                    <a:pt x="10782" y="7076"/>
                    <a:pt x="11108" y="6869"/>
                  </a:cubicBezTo>
                  <a:cubicBezTo>
                    <a:pt x="11434" y="6663"/>
                    <a:pt x="11797" y="6801"/>
                    <a:pt x="12304" y="7488"/>
                  </a:cubicBezTo>
                  <a:cubicBezTo>
                    <a:pt x="12812" y="8176"/>
                    <a:pt x="13464" y="9415"/>
                    <a:pt x="13935" y="10378"/>
                  </a:cubicBezTo>
                  <a:cubicBezTo>
                    <a:pt x="14406" y="11341"/>
                    <a:pt x="14696" y="12029"/>
                    <a:pt x="15203" y="12373"/>
                  </a:cubicBezTo>
                  <a:cubicBezTo>
                    <a:pt x="15711" y="12716"/>
                    <a:pt x="16436" y="12716"/>
                    <a:pt x="17487" y="11616"/>
                  </a:cubicBezTo>
                  <a:cubicBezTo>
                    <a:pt x="18538" y="10515"/>
                    <a:pt x="19915" y="8314"/>
                    <a:pt x="20676" y="6801"/>
                  </a:cubicBezTo>
                  <a:cubicBezTo>
                    <a:pt x="21437" y="5287"/>
                    <a:pt x="21582" y="4462"/>
                    <a:pt x="21473" y="3911"/>
                  </a:cubicBezTo>
                  <a:cubicBezTo>
                    <a:pt x="21365" y="3361"/>
                    <a:pt x="21002" y="3086"/>
                    <a:pt x="20603" y="3292"/>
                  </a:cubicBezTo>
                  <a:cubicBezTo>
                    <a:pt x="20205" y="3499"/>
                    <a:pt x="19770" y="4187"/>
                    <a:pt x="19226" y="6113"/>
                  </a:cubicBezTo>
                  <a:cubicBezTo>
                    <a:pt x="18683" y="8039"/>
                    <a:pt x="18030" y="11203"/>
                    <a:pt x="17849" y="13336"/>
                  </a:cubicBezTo>
                  <a:cubicBezTo>
                    <a:pt x="17668" y="15468"/>
                    <a:pt x="17958" y="16569"/>
                    <a:pt x="18393" y="17188"/>
                  </a:cubicBezTo>
                  <a:cubicBezTo>
                    <a:pt x="18828" y="17807"/>
                    <a:pt x="19407" y="17945"/>
                    <a:pt x="19987" y="180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6" name="Line"/>
            <p:cNvSpPr/>
            <p:nvPr/>
          </p:nvSpPr>
          <p:spPr>
            <a:xfrm>
              <a:off x="7975398" y="3214908"/>
              <a:ext cx="220827" cy="242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017" extrusionOk="0">
                  <a:moveTo>
                    <a:pt x="17993" y="938"/>
                  </a:moveTo>
                  <a:cubicBezTo>
                    <a:pt x="17093" y="333"/>
                    <a:pt x="16193" y="-273"/>
                    <a:pt x="14505" y="131"/>
                  </a:cubicBezTo>
                  <a:cubicBezTo>
                    <a:pt x="12818" y="534"/>
                    <a:pt x="10343" y="1948"/>
                    <a:pt x="7755" y="4875"/>
                  </a:cubicBezTo>
                  <a:cubicBezTo>
                    <a:pt x="5168" y="7802"/>
                    <a:pt x="2468" y="12243"/>
                    <a:pt x="1118" y="15170"/>
                  </a:cubicBezTo>
                  <a:cubicBezTo>
                    <a:pt x="-232" y="18097"/>
                    <a:pt x="-232" y="19510"/>
                    <a:pt x="443" y="20318"/>
                  </a:cubicBezTo>
                  <a:cubicBezTo>
                    <a:pt x="1118" y="21125"/>
                    <a:pt x="2468" y="21327"/>
                    <a:pt x="4718" y="20419"/>
                  </a:cubicBezTo>
                  <a:cubicBezTo>
                    <a:pt x="6968" y="19510"/>
                    <a:pt x="10118" y="17491"/>
                    <a:pt x="12255" y="15977"/>
                  </a:cubicBezTo>
                  <a:cubicBezTo>
                    <a:pt x="14393" y="14463"/>
                    <a:pt x="15518" y="13454"/>
                    <a:pt x="16755" y="12748"/>
                  </a:cubicBezTo>
                  <a:cubicBezTo>
                    <a:pt x="17993" y="12041"/>
                    <a:pt x="19343" y="11637"/>
                    <a:pt x="20130" y="12344"/>
                  </a:cubicBezTo>
                  <a:cubicBezTo>
                    <a:pt x="20918" y="13050"/>
                    <a:pt x="21143" y="14867"/>
                    <a:pt x="21368" y="166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7" name="Line"/>
            <p:cNvSpPr/>
            <p:nvPr/>
          </p:nvSpPr>
          <p:spPr>
            <a:xfrm>
              <a:off x="8265980" y="2995519"/>
              <a:ext cx="31701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extrusionOk="0">
                  <a:moveTo>
                    <a:pt x="0" y="1350"/>
                  </a:moveTo>
                  <a:cubicBezTo>
                    <a:pt x="1543" y="675"/>
                    <a:pt x="3086" y="0"/>
                    <a:pt x="5400" y="0"/>
                  </a:cubicBezTo>
                  <a:cubicBezTo>
                    <a:pt x="7714" y="0"/>
                    <a:pt x="10800" y="675"/>
                    <a:pt x="13886" y="3262"/>
                  </a:cubicBezTo>
                  <a:cubicBezTo>
                    <a:pt x="16972" y="5850"/>
                    <a:pt x="20057" y="10350"/>
                    <a:pt x="20829" y="13725"/>
                  </a:cubicBezTo>
                  <a:cubicBezTo>
                    <a:pt x="21600" y="17100"/>
                    <a:pt x="20057" y="19350"/>
                    <a:pt x="1851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8" name="Line"/>
            <p:cNvSpPr/>
            <p:nvPr/>
          </p:nvSpPr>
          <p:spPr>
            <a:xfrm>
              <a:off x="8210175" y="3172493"/>
              <a:ext cx="425514" cy="2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0" y="16842"/>
                  </a:moveTo>
                  <a:cubicBezTo>
                    <a:pt x="2715" y="15705"/>
                    <a:pt x="5430" y="14568"/>
                    <a:pt x="8203" y="12957"/>
                  </a:cubicBezTo>
                  <a:cubicBezTo>
                    <a:pt x="10977" y="11347"/>
                    <a:pt x="13810" y="9263"/>
                    <a:pt x="15462" y="7463"/>
                  </a:cubicBezTo>
                  <a:cubicBezTo>
                    <a:pt x="17115" y="5663"/>
                    <a:pt x="17587" y="4147"/>
                    <a:pt x="17764" y="2915"/>
                  </a:cubicBezTo>
                  <a:cubicBezTo>
                    <a:pt x="17941" y="1684"/>
                    <a:pt x="17823" y="736"/>
                    <a:pt x="17351" y="263"/>
                  </a:cubicBezTo>
                  <a:cubicBezTo>
                    <a:pt x="16879" y="-211"/>
                    <a:pt x="16052" y="-211"/>
                    <a:pt x="14754" y="1684"/>
                  </a:cubicBezTo>
                  <a:cubicBezTo>
                    <a:pt x="13456" y="3578"/>
                    <a:pt x="11685" y="7368"/>
                    <a:pt x="10741" y="10589"/>
                  </a:cubicBezTo>
                  <a:cubicBezTo>
                    <a:pt x="9797" y="13810"/>
                    <a:pt x="9679" y="16463"/>
                    <a:pt x="11626" y="18168"/>
                  </a:cubicBezTo>
                  <a:cubicBezTo>
                    <a:pt x="13574" y="19873"/>
                    <a:pt x="17587" y="20631"/>
                    <a:pt x="21600" y="213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9" name="Line"/>
            <p:cNvSpPr/>
            <p:nvPr/>
          </p:nvSpPr>
          <p:spPr>
            <a:xfrm>
              <a:off x="9056699" y="3046869"/>
              <a:ext cx="367236" cy="3881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334" extrusionOk="0">
                  <a:moveTo>
                    <a:pt x="12489" y="4846"/>
                  </a:moveTo>
                  <a:cubicBezTo>
                    <a:pt x="12625" y="3952"/>
                    <a:pt x="12761" y="3057"/>
                    <a:pt x="12829" y="2290"/>
                  </a:cubicBezTo>
                  <a:cubicBezTo>
                    <a:pt x="12897" y="1523"/>
                    <a:pt x="12897" y="884"/>
                    <a:pt x="12557" y="437"/>
                  </a:cubicBezTo>
                  <a:cubicBezTo>
                    <a:pt x="12217" y="-10"/>
                    <a:pt x="11538" y="-266"/>
                    <a:pt x="10247" y="437"/>
                  </a:cubicBezTo>
                  <a:cubicBezTo>
                    <a:pt x="8957" y="1140"/>
                    <a:pt x="7055" y="2801"/>
                    <a:pt x="5221" y="5677"/>
                  </a:cubicBezTo>
                  <a:cubicBezTo>
                    <a:pt x="3387" y="8553"/>
                    <a:pt x="1621" y="12643"/>
                    <a:pt x="738" y="15071"/>
                  </a:cubicBezTo>
                  <a:cubicBezTo>
                    <a:pt x="-145" y="17500"/>
                    <a:pt x="-145" y="18267"/>
                    <a:pt x="263" y="18650"/>
                  </a:cubicBezTo>
                  <a:cubicBezTo>
                    <a:pt x="670" y="19033"/>
                    <a:pt x="1485" y="19033"/>
                    <a:pt x="3523" y="17755"/>
                  </a:cubicBezTo>
                  <a:cubicBezTo>
                    <a:pt x="5561" y="16477"/>
                    <a:pt x="8821" y="13921"/>
                    <a:pt x="10723" y="12387"/>
                  </a:cubicBezTo>
                  <a:cubicBezTo>
                    <a:pt x="12625" y="10854"/>
                    <a:pt x="13168" y="10342"/>
                    <a:pt x="13780" y="9959"/>
                  </a:cubicBezTo>
                  <a:cubicBezTo>
                    <a:pt x="14391" y="9575"/>
                    <a:pt x="15070" y="9320"/>
                    <a:pt x="15614" y="9512"/>
                  </a:cubicBezTo>
                  <a:cubicBezTo>
                    <a:pt x="16157" y="9703"/>
                    <a:pt x="16564" y="10342"/>
                    <a:pt x="17515" y="12387"/>
                  </a:cubicBezTo>
                  <a:cubicBezTo>
                    <a:pt x="18466" y="14432"/>
                    <a:pt x="19961" y="17883"/>
                    <a:pt x="21455" y="213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0" name="Line"/>
            <p:cNvSpPr/>
            <p:nvPr/>
          </p:nvSpPr>
          <p:spPr>
            <a:xfrm>
              <a:off x="410790" y="4146497"/>
              <a:ext cx="1271" cy="1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1" name="Line"/>
            <p:cNvSpPr/>
            <p:nvPr/>
          </p:nvSpPr>
          <p:spPr>
            <a:xfrm>
              <a:off x="363597" y="4050907"/>
              <a:ext cx="738416" cy="337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308" extrusionOk="0">
                  <a:moveTo>
                    <a:pt x="990" y="3836"/>
                  </a:moveTo>
                  <a:cubicBezTo>
                    <a:pt x="854" y="3102"/>
                    <a:pt x="718" y="2367"/>
                    <a:pt x="548" y="1559"/>
                  </a:cubicBezTo>
                  <a:cubicBezTo>
                    <a:pt x="379" y="751"/>
                    <a:pt x="175" y="-131"/>
                    <a:pt x="73" y="16"/>
                  </a:cubicBezTo>
                  <a:cubicBezTo>
                    <a:pt x="-29" y="163"/>
                    <a:pt x="-29" y="1338"/>
                    <a:pt x="107" y="4424"/>
                  </a:cubicBezTo>
                  <a:cubicBezTo>
                    <a:pt x="243" y="7510"/>
                    <a:pt x="514" y="12506"/>
                    <a:pt x="684" y="15518"/>
                  </a:cubicBezTo>
                  <a:cubicBezTo>
                    <a:pt x="854" y="18530"/>
                    <a:pt x="922" y="19559"/>
                    <a:pt x="1126" y="19926"/>
                  </a:cubicBezTo>
                  <a:cubicBezTo>
                    <a:pt x="1329" y="20293"/>
                    <a:pt x="1669" y="20000"/>
                    <a:pt x="2280" y="18604"/>
                  </a:cubicBezTo>
                  <a:cubicBezTo>
                    <a:pt x="2892" y="17208"/>
                    <a:pt x="3775" y="14710"/>
                    <a:pt x="4318" y="13167"/>
                  </a:cubicBezTo>
                  <a:cubicBezTo>
                    <a:pt x="4862" y="11624"/>
                    <a:pt x="5065" y="11036"/>
                    <a:pt x="5337" y="10889"/>
                  </a:cubicBezTo>
                  <a:cubicBezTo>
                    <a:pt x="5609" y="10742"/>
                    <a:pt x="5948" y="11036"/>
                    <a:pt x="6254" y="12432"/>
                  </a:cubicBezTo>
                  <a:cubicBezTo>
                    <a:pt x="6560" y="13828"/>
                    <a:pt x="6831" y="16326"/>
                    <a:pt x="7001" y="18016"/>
                  </a:cubicBezTo>
                  <a:cubicBezTo>
                    <a:pt x="7171" y="19706"/>
                    <a:pt x="7239" y="20587"/>
                    <a:pt x="7477" y="21028"/>
                  </a:cubicBezTo>
                  <a:cubicBezTo>
                    <a:pt x="7714" y="21469"/>
                    <a:pt x="8122" y="21469"/>
                    <a:pt x="8801" y="20440"/>
                  </a:cubicBezTo>
                  <a:cubicBezTo>
                    <a:pt x="9480" y="19412"/>
                    <a:pt x="10431" y="17355"/>
                    <a:pt x="10975" y="15518"/>
                  </a:cubicBezTo>
                  <a:cubicBezTo>
                    <a:pt x="11518" y="13681"/>
                    <a:pt x="11654" y="12065"/>
                    <a:pt x="11586" y="10963"/>
                  </a:cubicBezTo>
                  <a:cubicBezTo>
                    <a:pt x="11518" y="9861"/>
                    <a:pt x="11246" y="9273"/>
                    <a:pt x="10703" y="8979"/>
                  </a:cubicBezTo>
                  <a:cubicBezTo>
                    <a:pt x="10160" y="8685"/>
                    <a:pt x="9345" y="8685"/>
                    <a:pt x="8767" y="8832"/>
                  </a:cubicBezTo>
                  <a:cubicBezTo>
                    <a:pt x="8190" y="8979"/>
                    <a:pt x="7850" y="9273"/>
                    <a:pt x="7986" y="9420"/>
                  </a:cubicBezTo>
                  <a:cubicBezTo>
                    <a:pt x="8122" y="9567"/>
                    <a:pt x="8733" y="9567"/>
                    <a:pt x="9718" y="10155"/>
                  </a:cubicBezTo>
                  <a:cubicBezTo>
                    <a:pt x="10703" y="10742"/>
                    <a:pt x="12062" y="11918"/>
                    <a:pt x="12911" y="13240"/>
                  </a:cubicBezTo>
                  <a:cubicBezTo>
                    <a:pt x="13760" y="14563"/>
                    <a:pt x="14099" y="16032"/>
                    <a:pt x="14235" y="17208"/>
                  </a:cubicBezTo>
                  <a:cubicBezTo>
                    <a:pt x="14371" y="18383"/>
                    <a:pt x="14303" y="19265"/>
                    <a:pt x="14099" y="19926"/>
                  </a:cubicBezTo>
                  <a:cubicBezTo>
                    <a:pt x="13896" y="20587"/>
                    <a:pt x="13556" y="21028"/>
                    <a:pt x="13488" y="20734"/>
                  </a:cubicBezTo>
                  <a:cubicBezTo>
                    <a:pt x="13420" y="20440"/>
                    <a:pt x="13624" y="19412"/>
                    <a:pt x="14269" y="16987"/>
                  </a:cubicBezTo>
                  <a:cubicBezTo>
                    <a:pt x="14914" y="14563"/>
                    <a:pt x="16001" y="10742"/>
                    <a:pt x="16680" y="8391"/>
                  </a:cubicBezTo>
                  <a:cubicBezTo>
                    <a:pt x="17360" y="6040"/>
                    <a:pt x="17631" y="5159"/>
                    <a:pt x="17971" y="4791"/>
                  </a:cubicBezTo>
                  <a:cubicBezTo>
                    <a:pt x="18311" y="4424"/>
                    <a:pt x="18718" y="4571"/>
                    <a:pt x="19194" y="5747"/>
                  </a:cubicBezTo>
                  <a:cubicBezTo>
                    <a:pt x="19669" y="6922"/>
                    <a:pt x="20213" y="9126"/>
                    <a:pt x="20484" y="10742"/>
                  </a:cubicBezTo>
                  <a:cubicBezTo>
                    <a:pt x="20756" y="12359"/>
                    <a:pt x="20756" y="13387"/>
                    <a:pt x="20790" y="14416"/>
                  </a:cubicBezTo>
                  <a:cubicBezTo>
                    <a:pt x="20824" y="15445"/>
                    <a:pt x="20892" y="16473"/>
                    <a:pt x="21028" y="16987"/>
                  </a:cubicBezTo>
                  <a:cubicBezTo>
                    <a:pt x="21163" y="17502"/>
                    <a:pt x="21367" y="17502"/>
                    <a:pt x="21571" y="175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2" name="Line"/>
            <p:cNvSpPr/>
            <p:nvPr/>
          </p:nvSpPr>
          <p:spPr>
            <a:xfrm>
              <a:off x="1185720" y="4000009"/>
              <a:ext cx="34879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3671"/>
                    <a:pt x="0" y="7341"/>
                    <a:pt x="3600" y="10941"/>
                  </a:cubicBezTo>
                  <a:cubicBezTo>
                    <a:pt x="7200" y="14541"/>
                    <a:pt x="14400" y="1807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3" name="Line"/>
            <p:cNvSpPr/>
            <p:nvPr/>
          </p:nvSpPr>
          <p:spPr>
            <a:xfrm>
              <a:off x="1081085" y="4040119"/>
              <a:ext cx="358646" cy="34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20" extrusionOk="0">
                  <a:moveTo>
                    <a:pt x="0" y="16956"/>
                  </a:moveTo>
                  <a:cubicBezTo>
                    <a:pt x="5156" y="15372"/>
                    <a:pt x="10312" y="13788"/>
                    <a:pt x="13308" y="12924"/>
                  </a:cubicBezTo>
                  <a:cubicBezTo>
                    <a:pt x="16305" y="12060"/>
                    <a:pt x="17141" y="11916"/>
                    <a:pt x="17907" y="11628"/>
                  </a:cubicBezTo>
                  <a:cubicBezTo>
                    <a:pt x="18674" y="11340"/>
                    <a:pt x="19370" y="10908"/>
                    <a:pt x="19997" y="11124"/>
                  </a:cubicBezTo>
                  <a:cubicBezTo>
                    <a:pt x="20625" y="11340"/>
                    <a:pt x="21182" y="12204"/>
                    <a:pt x="21391" y="13788"/>
                  </a:cubicBezTo>
                  <a:cubicBezTo>
                    <a:pt x="21600" y="15372"/>
                    <a:pt x="21461" y="17676"/>
                    <a:pt x="21252" y="19188"/>
                  </a:cubicBezTo>
                  <a:cubicBezTo>
                    <a:pt x="21043" y="20700"/>
                    <a:pt x="20764" y="21420"/>
                    <a:pt x="20415" y="21420"/>
                  </a:cubicBezTo>
                  <a:cubicBezTo>
                    <a:pt x="20067" y="21420"/>
                    <a:pt x="19649" y="20700"/>
                    <a:pt x="18952" y="18036"/>
                  </a:cubicBezTo>
                  <a:cubicBezTo>
                    <a:pt x="18255" y="15372"/>
                    <a:pt x="17280" y="10764"/>
                    <a:pt x="16653" y="8028"/>
                  </a:cubicBezTo>
                  <a:cubicBezTo>
                    <a:pt x="16026" y="5292"/>
                    <a:pt x="15747" y="4428"/>
                    <a:pt x="15608" y="3348"/>
                  </a:cubicBezTo>
                  <a:cubicBezTo>
                    <a:pt x="15468" y="2268"/>
                    <a:pt x="15468" y="972"/>
                    <a:pt x="15817" y="396"/>
                  </a:cubicBezTo>
                  <a:cubicBezTo>
                    <a:pt x="16165" y="-180"/>
                    <a:pt x="16862" y="-36"/>
                    <a:pt x="17419" y="252"/>
                  </a:cubicBezTo>
                  <a:cubicBezTo>
                    <a:pt x="17977" y="540"/>
                    <a:pt x="18395" y="972"/>
                    <a:pt x="18813" y="14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4" name="Line"/>
            <p:cNvSpPr/>
            <p:nvPr/>
          </p:nvSpPr>
          <p:spPr>
            <a:xfrm>
              <a:off x="1534900" y="4137035"/>
              <a:ext cx="236773" cy="241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207" extrusionOk="0">
                  <a:moveTo>
                    <a:pt x="599" y="3886"/>
                  </a:moveTo>
                  <a:cubicBezTo>
                    <a:pt x="388" y="8981"/>
                    <a:pt x="176" y="14075"/>
                    <a:pt x="70" y="17132"/>
                  </a:cubicBezTo>
                  <a:cubicBezTo>
                    <a:pt x="-36" y="20188"/>
                    <a:pt x="-36" y="21207"/>
                    <a:pt x="176" y="21207"/>
                  </a:cubicBezTo>
                  <a:cubicBezTo>
                    <a:pt x="388" y="21207"/>
                    <a:pt x="811" y="20188"/>
                    <a:pt x="1976" y="17233"/>
                  </a:cubicBezTo>
                  <a:cubicBezTo>
                    <a:pt x="3140" y="14279"/>
                    <a:pt x="5046" y="9388"/>
                    <a:pt x="7058" y="6026"/>
                  </a:cubicBezTo>
                  <a:cubicBezTo>
                    <a:pt x="9070" y="2664"/>
                    <a:pt x="11188" y="830"/>
                    <a:pt x="12776" y="218"/>
                  </a:cubicBezTo>
                  <a:cubicBezTo>
                    <a:pt x="14364" y="-393"/>
                    <a:pt x="15423" y="218"/>
                    <a:pt x="16588" y="2867"/>
                  </a:cubicBezTo>
                  <a:cubicBezTo>
                    <a:pt x="17752" y="5516"/>
                    <a:pt x="19023" y="10203"/>
                    <a:pt x="19870" y="13056"/>
                  </a:cubicBezTo>
                  <a:cubicBezTo>
                    <a:pt x="20717" y="15909"/>
                    <a:pt x="21140" y="16928"/>
                    <a:pt x="21564" y="179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5" name="Line"/>
            <p:cNvSpPr/>
            <p:nvPr/>
          </p:nvSpPr>
          <p:spPr>
            <a:xfrm>
              <a:off x="1820502" y="4167424"/>
              <a:ext cx="214878" cy="268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2" h="21512" extrusionOk="0">
                  <a:moveTo>
                    <a:pt x="0" y="0"/>
                  </a:moveTo>
                  <a:cubicBezTo>
                    <a:pt x="228" y="2421"/>
                    <a:pt x="455" y="4841"/>
                    <a:pt x="341" y="7914"/>
                  </a:cubicBezTo>
                  <a:cubicBezTo>
                    <a:pt x="228" y="10986"/>
                    <a:pt x="-227" y="14710"/>
                    <a:pt x="455" y="17317"/>
                  </a:cubicBezTo>
                  <a:cubicBezTo>
                    <a:pt x="1137" y="19924"/>
                    <a:pt x="2956" y="21414"/>
                    <a:pt x="5685" y="21507"/>
                  </a:cubicBezTo>
                  <a:cubicBezTo>
                    <a:pt x="8413" y="21600"/>
                    <a:pt x="12051" y="20297"/>
                    <a:pt x="14893" y="17224"/>
                  </a:cubicBezTo>
                  <a:cubicBezTo>
                    <a:pt x="17735" y="14152"/>
                    <a:pt x="19781" y="9310"/>
                    <a:pt x="20577" y="6424"/>
                  </a:cubicBezTo>
                  <a:cubicBezTo>
                    <a:pt x="21373" y="3538"/>
                    <a:pt x="20918" y="2607"/>
                    <a:pt x="20464" y="16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6" name="Line"/>
            <p:cNvSpPr/>
            <p:nvPr/>
          </p:nvSpPr>
          <p:spPr>
            <a:xfrm>
              <a:off x="2106502" y="4166821"/>
              <a:ext cx="161563" cy="2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5" h="20833" extrusionOk="0">
                  <a:moveTo>
                    <a:pt x="0" y="53"/>
                  </a:moveTo>
                  <a:cubicBezTo>
                    <a:pt x="1500" y="5962"/>
                    <a:pt x="3000" y="11871"/>
                    <a:pt x="4050" y="15336"/>
                  </a:cubicBezTo>
                  <a:cubicBezTo>
                    <a:pt x="5100" y="18800"/>
                    <a:pt x="5700" y="19819"/>
                    <a:pt x="6750" y="20430"/>
                  </a:cubicBezTo>
                  <a:cubicBezTo>
                    <a:pt x="7800" y="21041"/>
                    <a:pt x="9300" y="21245"/>
                    <a:pt x="12000" y="18902"/>
                  </a:cubicBezTo>
                  <a:cubicBezTo>
                    <a:pt x="14700" y="16558"/>
                    <a:pt x="18600" y="11668"/>
                    <a:pt x="20100" y="8000"/>
                  </a:cubicBezTo>
                  <a:cubicBezTo>
                    <a:pt x="21600" y="4332"/>
                    <a:pt x="20700" y="1887"/>
                    <a:pt x="18600" y="766"/>
                  </a:cubicBezTo>
                  <a:cubicBezTo>
                    <a:pt x="16500" y="-355"/>
                    <a:pt x="13200" y="-151"/>
                    <a:pt x="10500" y="766"/>
                  </a:cubicBezTo>
                  <a:cubicBezTo>
                    <a:pt x="7800" y="1683"/>
                    <a:pt x="5700" y="3313"/>
                    <a:pt x="3600" y="49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7" name="Line"/>
            <p:cNvSpPr/>
            <p:nvPr/>
          </p:nvSpPr>
          <p:spPr>
            <a:xfrm>
              <a:off x="2259966" y="4134425"/>
              <a:ext cx="192116" cy="3234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312" extrusionOk="0">
                  <a:moveTo>
                    <a:pt x="0" y="4472"/>
                  </a:moveTo>
                  <a:cubicBezTo>
                    <a:pt x="781" y="6310"/>
                    <a:pt x="1561" y="8148"/>
                    <a:pt x="1692" y="10599"/>
                  </a:cubicBezTo>
                  <a:cubicBezTo>
                    <a:pt x="1822" y="13050"/>
                    <a:pt x="1301" y="16114"/>
                    <a:pt x="1301" y="18029"/>
                  </a:cubicBezTo>
                  <a:cubicBezTo>
                    <a:pt x="1301" y="19944"/>
                    <a:pt x="1822" y="20710"/>
                    <a:pt x="2863" y="21093"/>
                  </a:cubicBezTo>
                  <a:cubicBezTo>
                    <a:pt x="3904" y="21476"/>
                    <a:pt x="5465" y="21476"/>
                    <a:pt x="8458" y="20097"/>
                  </a:cubicBezTo>
                  <a:cubicBezTo>
                    <a:pt x="11451" y="18719"/>
                    <a:pt x="15875" y="15961"/>
                    <a:pt x="18347" y="13050"/>
                  </a:cubicBezTo>
                  <a:cubicBezTo>
                    <a:pt x="20819" y="10140"/>
                    <a:pt x="21340" y="7076"/>
                    <a:pt x="21470" y="5008"/>
                  </a:cubicBezTo>
                  <a:cubicBezTo>
                    <a:pt x="21600" y="2940"/>
                    <a:pt x="21340" y="1867"/>
                    <a:pt x="20559" y="1102"/>
                  </a:cubicBezTo>
                  <a:cubicBezTo>
                    <a:pt x="19778" y="336"/>
                    <a:pt x="18477" y="-124"/>
                    <a:pt x="17566" y="29"/>
                  </a:cubicBezTo>
                  <a:cubicBezTo>
                    <a:pt x="16655" y="182"/>
                    <a:pt x="16135" y="948"/>
                    <a:pt x="15614" y="17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8" name="Line"/>
            <p:cNvSpPr/>
            <p:nvPr/>
          </p:nvSpPr>
          <p:spPr>
            <a:xfrm>
              <a:off x="2490162" y="4153473"/>
              <a:ext cx="317251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2" h="21600" extrusionOk="0">
                  <a:moveTo>
                    <a:pt x="9324" y="0"/>
                  </a:moveTo>
                  <a:cubicBezTo>
                    <a:pt x="7925" y="491"/>
                    <a:pt x="6527" y="982"/>
                    <a:pt x="5050" y="2455"/>
                  </a:cubicBezTo>
                  <a:cubicBezTo>
                    <a:pt x="3574" y="3927"/>
                    <a:pt x="2020" y="6382"/>
                    <a:pt x="1243" y="8018"/>
                  </a:cubicBezTo>
                  <a:cubicBezTo>
                    <a:pt x="466" y="9655"/>
                    <a:pt x="466" y="10473"/>
                    <a:pt x="855" y="10882"/>
                  </a:cubicBezTo>
                  <a:cubicBezTo>
                    <a:pt x="1243" y="11291"/>
                    <a:pt x="2020" y="11291"/>
                    <a:pt x="4895" y="10718"/>
                  </a:cubicBezTo>
                  <a:cubicBezTo>
                    <a:pt x="7770" y="10145"/>
                    <a:pt x="12742" y="9000"/>
                    <a:pt x="15773" y="8509"/>
                  </a:cubicBezTo>
                  <a:cubicBezTo>
                    <a:pt x="18803" y="8018"/>
                    <a:pt x="19891" y="8182"/>
                    <a:pt x="20590" y="8673"/>
                  </a:cubicBezTo>
                  <a:cubicBezTo>
                    <a:pt x="21289" y="9164"/>
                    <a:pt x="21600" y="9982"/>
                    <a:pt x="20357" y="11373"/>
                  </a:cubicBezTo>
                  <a:cubicBezTo>
                    <a:pt x="19114" y="12764"/>
                    <a:pt x="16317" y="14727"/>
                    <a:pt x="12665" y="16527"/>
                  </a:cubicBezTo>
                  <a:cubicBezTo>
                    <a:pt x="9013" y="18327"/>
                    <a:pt x="4506" y="1996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9" name="Line"/>
            <p:cNvSpPr/>
            <p:nvPr/>
          </p:nvSpPr>
          <p:spPr>
            <a:xfrm>
              <a:off x="3257480" y="4153473"/>
              <a:ext cx="20928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3900"/>
                    <a:pt x="9600" y="7800"/>
                    <a:pt x="13200" y="11400"/>
                  </a:cubicBezTo>
                  <a:cubicBezTo>
                    <a:pt x="16800" y="15000"/>
                    <a:pt x="19200" y="183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0" name="Line"/>
            <p:cNvSpPr/>
            <p:nvPr/>
          </p:nvSpPr>
          <p:spPr>
            <a:xfrm>
              <a:off x="3355139" y="4176992"/>
              <a:ext cx="432490" cy="222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9" extrusionOk="0">
                  <a:moveTo>
                    <a:pt x="0" y="7027"/>
                  </a:moveTo>
                  <a:cubicBezTo>
                    <a:pt x="581" y="8130"/>
                    <a:pt x="1161" y="9232"/>
                    <a:pt x="1335" y="10995"/>
                  </a:cubicBezTo>
                  <a:cubicBezTo>
                    <a:pt x="1510" y="12758"/>
                    <a:pt x="1277" y="15183"/>
                    <a:pt x="1103" y="17166"/>
                  </a:cubicBezTo>
                  <a:cubicBezTo>
                    <a:pt x="929" y="19150"/>
                    <a:pt x="813" y="20693"/>
                    <a:pt x="1103" y="21023"/>
                  </a:cubicBezTo>
                  <a:cubicBezTo>
                    <a:pt x="1394" y="21354"/>
                    <a:pt x="2090" y="20472"/>
                    <a:pt x="3310" y="17276"/>
                  </a:cubicBezTo>
                  <a:cubicBezTo>
                    <a:pt x="4529" y="14081"/>
                    <a:pt x="6271" y="8570"/>
                    <a:pt x="7316" y="5154"/>
                  </a:cubicBezTo>
                  <a:cubicBezTo>
                    <a:pt x="8361" y="1738"/>
                    <a:pt x="8710" y="415"/>
                    <a:pt x="9174" y="85"/>
                  </a:cubicBezTo>
                  <a:cubicBezTo>
                    <a:pt x="9639" y="-246"/>
                    <a:pt x="10219" y="415"/>
                    <a:pt x="10568" y="1627"/>
                  </a:cubicBezTo>
                  <a:cubicBezTo>
                    <a:pt x="10916" y="2840"/>
                    <a:pt x="11032" y="4603"/>
                    <a:pt x="10974" y="6146"/>
                  </a:cubicBezTo>
                  <a:cubicBezTo>
                    <a:pt x="10916" y="7689"/>
                    <a:pt x="10684" y="9011"/>
                    <a:pt x="10568" y="10223"/>
                  </a:cubicBezTo>
                  <a:cubicBezTo>
                    <a:pt x="10452" y="11436"/>
                    <a:pt x="10452" y="12538"/>
                    <a:pt x="10742" y="13089"/>
                  </a:cubicBezTo>
                  <a:cubicBezTo>
                    <a:pt x="11032" y="13640"/>
                    <a:pt x="11613" y="13640"/>
                    <a:pt x="12774" y="12317"/>
                  </a:cubicBezTo>
                  <a:cubicBezTo>
                    <a:pt x="13935" y="10995"/>
                    <a:pt x="15677" y="8350"/>
                    <a:pt x="16839" y="6697"/>
                  </a:cubicBezTo>
                  <a:cubicBezTo>
                    <a:pt x="18000" y="5044"/>
                    <a:pt x="18581" y="4383"/>
                    <a:pt x="19161" y="3942"/>
                  </a:cubicBezTo>
                  <a:cubicBezTo>
                    <a:pt x="19742" y="3501"/>
                    <a:pt x="20323" y="3281"/>
                    <a:pt x="20787" y="3721"/>
                  </a:cubicBezTo>
                  <a:cubicBezTo>
                    <a:pt x="21252" y="4162"/>
                    <a:pt x="21600" y="5264"/>
                    <a:pt x="21600" y="7138"/>
                  </a:cubicBezTo>
                  <a:cubicBezTo>
                    <a:pt x="21600" y="9011"/>
                    <a:pt x="21252" y="11656"/>
                    <a:pt x="20845" y="13419"/>
                  </a:cubicBezTo>
                  <a:cubicBezTo>
                    <a:pt x="20439" y="15183"/>
                    <a:pt x="19974" y="16064"/>
                    <a:pt x="19510" y="169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1" name="Line"/>
            <p:cNvSpPr/>
            <p:nvPr/>
          </p:nvSpPr>
          <p:spPr>
            <a:xfrm>
              <a:off x="3892263" y="4155061"/>
              <a:ext cx="411563" cy="553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3" extrusionOk="0">
                  <a:moveTo>
                    <a:pt x="0" y="4799"/>
                  </a:moveTo>
                  <a:cubicBezTo>
                    <a:pt x="732" y="6959"/>
                    <a:pt x="1464" y="9119"/>
                    <a:pt x="1831" y="11729"/>
                  </a:cubicBezTo>
                  <a:cubicBezTo>
                    <a:pt x="2197" y="14339"/>
                    <a:pt x="2197" y="17399"/>
                    <a:pt x="2258" y="19199"/>
                  </a:cubicBezTo>
                  <a:cubicBezTo>
                    <a:pt x="2319" y="20999"/>
                    <a:pt x="2441" y="21539"/>
                    <a:pt x="2502" y="21404"/>
                  </a:cubicBezTo>
                  <a:cubicBezTo>
                    <a:pt x="2563" y="21269"/>
                    <a:pt x="2563" y="20459"/>
                    <a:pt x="2319" y="18389"/>
                  </a:cubicBezTo>
                  <a:cubicBezTo>
                    <a:pt x="2075" y="16319"/>
                    <a:pt x="1586" y="12989"/>
                    <a:pt x="1586" y="9974"/>
                  </a:cubicBezTo>
                  <a:cubicBezTo>
                    <a:pt x="1586" y="6959"/>
                    <a:pt x="2075" y="4259"/>
                    <a:pt x="2929" y="2639"/>
                  </a:cubicBezTo>
                  <a:cubicBezTo>
                    <a:pt x="3783" y="1019"/>
                    <a:pt x="5003" y="479"/>
                    <a:pt x="5919" y="209"/>
                  </a:cubicBezTo>
                  <a:cubicBezTo>
                    <a:pt x="6834" y="-61"/>
                    <a:pt x="7444" y="-61"/>
                    <a:pt x="7932" y="164"/>
                  </a:cubicBezTo>
                  <a:cubicBezTo>
                    <a:pt x="8420" y="389"/>
                    <a:pt x="8786" y="839"/>
                    <a:pt x="8786" y="1559"/>
                  </a:cubicBezTo>
                  <a:cubicBezTo>
                    <a:pt x="8786" y="2279"/>
                    <a:pt x="8420" y="3269"/>
                    <a:pt x="7322" y="4304"/>
                  </a:cubicBezTo>
                  <a:cubicBezTo>
                    <a:pt x="6224" y="5339"/>
                    <a:pt x="4393" y="6419"/>
                    <a:pt x="3173" y="7049"/>
                  </a:cubicBezTo>
                  <a:cubicBezTo>
                    <a:pt x="1953" y="7679"/>
                    <a:pt x="1342" y="7859"/>
                    <a:pt x="1403" y="7679"/>
                  </a:cubicBezTo>
                  <a:cubicBezTo>
                    <a:pt x="1464" y="7499"/>
                    <a:pt x="2197" y="6959"/>
                    <a:pt x="3844" y="6059"/>
                  </a:cubicBezTo>
                  <a:cubicBezTo>
                    <a:pt x="5492" y="5159"/>
                    <a:pt x="8054" y="3899"/>
                    <a:pt x="9641" y="3269"/>
                  </a:cubicBezTo>
                  <a:cubicBezTo>
                    <a:pt x="11227" y="2639"/>
                    <a:pt x="11837" y="2639"/>
                    <a:pt x="12203" y="2864"/>
                  </a:cubicBezTo>
                  <a:cubicBezTo>
                    <a:pt x="12569" y="3089"/>
                    <a:pt x="12692" y="3539"/>
                    <a:pt x="12630" y="4664"/>
                  </a:cubicBezTo>
                  <a:cubicBezTo>
                    <a:pt x="12569" y="5789"/>
                    <a:pt x="12325" y="7589"/>
                    <a:pt x="12203" y="8804"/>
                  </a:cubicBezTo>
                  <a:cubicBezTo>
                    <a:pt x="12081" y="10019"/>
                    <a:pt x="12081" y="10649"/>
                    <a:pt x="12264" y="10694"/>
                  </a:cubicBezTo>
                  <a:cubicBezTo>
                    <a:pt x="12447" y="10739"/>
                    <a:pt x="12814" y="10199"/>
                    <a:pt x="13729" y="8579"/>
                  </a:cubicBezTo>
                  <a:cubicBezTo>
                    <a:pt x="14644" y="6959"/>
                    <a:pt x="16108" y="4259"/>
                    <a:pt x="17024" y="2729"/>
                  </a:cubicBezTo>
                  <a:cubicBezTo>
                    <a:pt x="17939" y="1199"/>
                    <a:pt x="18305" y="839"/>
                    <a:pt x="18793" y="569"/>
                  </a:cubicBezTo>
                  <a:cubicBezTo>
                    <a:pt x="19281" y="299"/>
                    <a:pt x="19892" y="119"/>
                    <a:pt x="20380" y="254"/>
                  </a:cubicBezTo>
                  <a:cubicBezTo>
                    <a:pt x="20868" y="389"/>
                    <a:pt x="21234" y="839"/>
                    <a:pt x="21600" y="12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2" name="Line"/>
            <p:cNvSpPr/>
            <p:nvPr/>
          </p:nvSpPr>
          <p:spPr>
            <a:xfrm>
              <a:off x="4324752" y="4196622"/>
              <a:ext cx="184501" cy="201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1" h="21061" extrusionOk="0">
                  <a:moveTo>
                    <a:pt x="0" y="593"/>
                  </a:moveTo>
                  <a:cubicBezTo>
                    <a:pt x="1317" y="1078"/>
                    <a:pt x="2634" y="1564"/>
                    <a:pt x="3688" y="3991"/>
                  </a:cubicBezTo>
                  <a:cubicBezTo>
                    <a:pt x="4741" y="6418"/>
                    <a:pt x="5532" y="10786"/>
                    <a:pt x="6585" y="14305"/>
                  </a:cubicBezTo>
                  <a:cubicBezTo>
                    <a:pt x="7639" y="17825"/>
                    <a:pt x="8956" y="20494"/>
                    <a:pt x="11590" y="20980"/>
                  </a:cubicBezTo>
                  <a:cubicBezTo>
                    <a:pt x="14224" y="21465"/>
                    <a:pt x="18176" y="19766"/>
                    <a:pt x="19888" y="16368"/>
                  </a:cubicBezTo>
                  <a:cubicBezTo>
                    <a:pt x="21600" y="12971"/>
                    <a:pt x="21073" y="7874"/>
                    <a:pt x="18834" y="4840"/>
                  </a:cubicBezTo>
                  <a:cubicBezTo>
                    <a:pt x="16595" y="1807"/>
                    <a:pt x="12644" y="836"/>
                    <a:pt x="9878" y="350"/>
                  </a:cubicBezTo>
                  <a:cubicBezTo>
                    <a:pt x="7112" y="-135"/>
                    <a:pt x="5532" y="-135"/>
                    <a:pt x="4346" y="472"/>
                  </a:cubicBezTo>
                  <a:cubicBezTo>
                    <a:pt x="3161" y="1078"/>
                    <a:pt x="2371" y="2292"/>
                    <a:pt x="2634" y="3141"/>
                  </a:cubicBezTo>
                  <a:cubicBezTo>
                    <a:pt x="2898" y="3991"/>
                    <a:pt x="4215" y="4476"/>
                    <a:pt x="5532" y="49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3" name="Line"/>
            <p:cNvSpPr/>
            <p:nvPr/>
          </p:nvSpPr>
          <p:spPr>
            <a:xfrm>
              <a:off x="4534021" y="4155864"/>
              <a:ext cx="1360248" cy="302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5" extrusionOk="0">
                  <a:moveTo>
                    <a:pt x="0" y="4250"/>
                  </a:moveTo>
                  <a:cubicBezTo>
                    <a:pt x="369" y="5396"/>
                    <a:pt x="738" y="6541"/>
                    <a:pt x="923" y="8914"/>
                  </a:cubicBezTo>
                  <a:cubicBezTo>
                    <a:pt x="1108" y="11287"/>
                    <a:pt x="1108" y="14887"/>
                    <a:pt x="1108" y="17341"/>
                  </a:cubicBezTo>
                  <a:cubicBezTo>
                    <a:pt x="1108" y="19796"/>
                    <a:pt x="1108" y="21105"/>
                    <a:pt x="1163" y="21268"/>
                  </a:cubicBezTo>
                  <a:cubicBezTo>
                    <a:pt x="1218" y="21432"/>
                    <a:pt x="1329" y="20450"/>
                    <a:pt x="1514" y="17587"/>
                  </a:cubicBezTo>
                  <a:cubicBezTo>
                    <a:pt x="1698" y="14723"/>
                    <a:pt x="1957" y="9977"/>
                    <a:pt x="2160" y="7277"/>
                  </a:cubicBezTo>
                  <a:cubicBezTo>
                    <a:pt x="2363" y="4577"/>
                    <a:pt x="2511" y="3923"/>
                    <a:pt x="2658" y="3923"/>
                  </a:cubicBezTo>
                  <a:cubicBezTo>
                    <a:pt x="2806" y="3923"/>
                    <a:pt x="2954" y="4577"/>
                    <a:pt x="3065" y="5641"/>
                  </a:cubicBezTo>
                  <a:cubicBezTo>
                    <a:pt x="3175" y="6705"/>
                    <a:pt x="3249" y="8177"/>
                    <a:pt x="3378" y="9077"/>
                  </a:cubicBezTo>
                  <a:cubicBezTo>
                    <a:pt x="3508" y="9977"/>
                    <a:pt x="3692" y="10305"/>
                    <a:pt x="4135" y="9650"/>
                  </a:cubicBezTo>
                  <a:cubicBezTo>
                    <a:pt x="4578" y="8996"/>
                    <a:pt x="5280" y="7359"/>
                    <a:pt x="5723" y="5968"/>
                  </a:cubicBezTo>
                  <a:cubicBezTo>
                    <a:pt x="6166" y="4577"/>
                    <a:pt x="6351" y="3432"/>
                    <a:pt x="6425" y="2450"/>
                  </a:cubicBezTo>
                  <a:cubicBezTo>
                    <a:pt x="6498" y="1468"/>
                    <a:pt x="6462" y="650"/>
                    <a:pt x="6351" y="241"/>
                  </a:cubicBezTo>
                  <a:cubicBezTo>
                    <a:pt x="6240" y="-168"/>
                    <a:pt x="6055" y="-168"/>
                    <a:pt x="5742" y="1141"/>
                  </a:cubicBezTo>
                  <a:cubicBezTo>
                    <a:pt x="5428" y="2450"/>
                    <a:pt x="4985" y="5068"/>
                    <a:pt x="4800" y="7687"/>
                  </a:cubicBezTo>
                  <a:cubicBezTo>
                    <a:pt x="4615" y="10305"/>
                    <a:pt x="4689" y="12923"/>
                    <a:pt x="4929" y="14805"/>
                  </a:cubicBezTo>
                  <a:cubicBezTo>
                    <a:pt x="5169" y="16687"/>
                    <a:pt x="5575" y="17832"/>
                    <a:pt x="6092" y="17996"/>
                  </a:cubicBezTo>
                  <a:cubicBezTo>
                    <a:pt x="6609" y="18159"/>
                    <a:pt x="7237" y="17341"/>
                    <a:pt x="7662" y="15705"/>
                  </a:cubicBezTo>
                  <a:cubicBezTo>
                    <a:pt x="8086" y="14068"/>
                    <a:pt x="8308" y="11614"/>
                    <a:pt x="8437" y="9896"/>
                  </a:cubicBezTo>
                  <a:cubicBezTo>
                    <a:pt x="8566" y="8177"/>
                    <a:pt x="8603" y="7196"/>
                    <a:pt x="8603" y="7277"/>
                  </a:cubicBezTo>
                  <a:cubicBezTo>
                    <a:pt x="8603" y="7359"/>
                    <a:pt x="8566" y="8505"/>
                    <a:pt x="8548" y="9732"/>
                  </a:cubicBezTo>
                  <a:cubicBezTo>
                    <a:pt x="8529" y="10959"/>
                    <a:pt x="8529" y="12268"/>
                    <a:pt x="8511" y="13823"/>
                  </a:cubicBezTo>
                  <a:cubicBezTo>
                    <a:pt x="8492" y="15377"/>
                    <a:pt x="8455" y="17177"/>
                    <a:pt x="8529" y="17914"/>
                  </a:cubicBezTo>
                  <a:cubicBezTo>
                    <a:pt x="8603" y="18650"/>
                    <a:pt x="8788" y="18323"/>
                    <a:pt x="9028" y="16768"/>
                  </a:cubicBezTo>
                  <a:cubicBezTo>
                    <a:pt x="9268" y="15214"/>
                    <a:pt x="9563" y="12432"/>
                    <a:pt x="9803" y="10223"/>
                  </a:cubicBezTo>
                  <a:cubicBezTo>
                    <a:pt x="10043" y="8014"/>
                    <a:pt x="10228" y="6377"/>
                    <a:pt x="10412" y="5396"/>
                  </a:cubicBezTo>
                  <a:cubicBezTo>
                    <a:pt x="10597" y="4414"/>
                    <a:pt x="10782" y="4087"/>
                    <a:pt x="10911" y="4496"/>
                  </a:cubicBezTo>
                  <a:cubicBezTo>
                    <a:pt x="11040" y="4905"/>
                    <a:pt x="11114" y="6050"/>
                    <a:pt x="11077" y="7605"/>
                  </a:cubicBezTo>
                  <a:cubicBezTo>
                    <a:pt x="11040" y="9159"/>
                    <a:pt x="10892" y="11123"/>
                    <a:pt x="10763" y="12596"/>
                  </a:cubicBezTo>
                  <a:cubicBezTo>
                    <a:pt x="10634" y="14068"/>
                    <a:pt x="10523" y="15050"/>
                    <a:pt x="10652" y="15459"/>
                  </a:cubicBezTo>
                  <a:cubicBezTo>
                    <a:pt x="10782" y="15868"/>
                    <a:pt x="11151" y="15705"/>
                    <a:pt x="11723" y="15459"/>
                  </a:cubicBezTo>
                  <a:cubicBezTo>
                    <a:pt x="12295" y="15214"/>
                    <a:pt x="13071" y="14887"/>
                    <a:pt x="13606" y="13905"/>
                  </a:cubicBezTo>
                  <a:cubicBezTo>
                    <a:pt x="14142" y="12923"/>
                    <a:pt x="14437" y="11287"/>
                    <a:pt x="14585" y="9568"/>
                  </a:cubicBezTo>
                  <a:cubicBezTo>
                    <a:pt x="14732" y="7850"/>
                    <a:pt x="14732" y="6050"/>
                    <a:pt x="14677" y="4823"/>
                  </a:cubicBezTo>
                  <a:cubicBezTo>
                    <a:pt x="14622" y="3596"/>
                    <a:pt x="14511" y="2941"/>
                    <a:pt x="14382" y="2941"/>
                  </a:cubicBezTo>
                  <a:cubicBezTo>
                    <a:pt x="14252" y="2941"/>
                    <a:pt x="14105" y="3596"/>
                    <a:pt x="13975" y="5559"/>
                  </a:cubicBezTo>
                  <a:cubicBezTo>
                    <a:pt x="13846" y="7523"/>
                    <a:pt x="13735" y="10796"/>
                    <a:pt x="13828" y="13087"/>
                  </a:cubicBezTo>
                  <a:cubicBezTo>
                    <a:pt x="13920" y="15377"/>
                    <a:pt x="14215" y="16687"/>
                    <a:pt x="14622" y="17014"/>
                  </a:cubicBezTo>
                  <a:cubicBezTo>
                    <a:pt x="15028" y="17341"/>
                    <a:pt x="15545" y="16687"/>
                    <a:pt x="15951" y="14887"/>
                  </a:cubicBezTo>
                  <a:cubicBezTo>
                    <a:pt x="16357" y="13087"/>
                    <a:pt x="16652" y="10141"/>
                    <a:pt x="16837" y="8259"/>
                  </a:cubicBezTo>
                  <a:cubicBezTo>
                    <a:pt x="17022" y="6377"/>
                    <a:pt x="17095" y="5559"/>
                    <a:pt x="17188" y="5477"/>
                  </a:cubicBezTo>
                  <a:cubicBezTo>
                    <a:pt x="17280" y="5396"/>
                    <a:pt x="17391" y="6050"/>
                    <a:pt x="17465" y="7359"/>
                  </a:cubicBezTo>
                  <a:cubicBezTo>
                    <a:pt x="17538" y="8668"/>
                    <a:pt x="17575" y="10632"/>
                    <a:pt x="17594" y="12105"/>
                  </a:cubicBezTo>
                  <a:cubicBezTo>
                    <a:pt x="17612" y="13577"/>
                    <a:pt x="17612" y="14559"/>
                    <a:pt x="17705" y="15050"/>
                  </a:cubicBezTo>
                  <a:cubicBezTo>
                    <a:pt x="17797" y="15541"/>
                    <a:pt x="17982" y="15541"/>
                    <a:pt x="18258" y="13905"/>
                  </a:cubicBezTo>
                  <a:cubicBezTo>
                    <a:pt x="18535" y="12268"/>
                    <a:pt x="18905" y="8996"/>
                    <a:pt x="19145" y="7032"/>
                  </a:cubicBezTo>
                  <a:cubicBezTo>
                    <a:pt x="19385" y="5068"/>
                    <a:pt x="19495" y="4414"/>
                    <a:pt x="19643" y="4168"/>
                  </a:cubicBezTo>
                  <a:cubicBezTo>
                    <a:pt x="19791" y="3923"/>
                    <a:pt x="19975" y="4087"/>
                    <a:pt x="20142" y="5723"/>
                  </a:cubicBezTo>
                  <a:cubicBezTo>
                    <a:pt x="20308" y="7359"/>
                    <a:pt x="20455" y="10468"/>
                    <a:pt x="20548" y="12923"/>
                  </a:cubicBezTo>
                  <a:cubicBezTo>
                    <a:pt x="20640" y="15377"/>
                    <a:pt x="20677" y="17177"/>
                    <a:pt x="20769" y="17832"/>
                  </a:cubicBezTo>
                  <a:cubicBezTo>
                    <a:pt x="20862" y="18487"/>
                    <a:pt x="21009" y="17996"/>
                    <a:pt x="21157" y="16932"/>
                  </a:cubicBezTo>
                  <a:cubicBezTo>
                    <a:pt x="21305" y="15868"/>
                    <a:pt x="21452" y="14232"/>
                    <a:pt x="21600" y="12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4" name="Line"/>
            <p:cNvSpPr/>
            <p:nvPr/>
          </p:nvSpPr>
          <p:spPr>
            <a:xfrm>
              <a:off x="5915194" y="3998396"/>
              <a:ext cx="92465" cy="406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0" h="21440" extrusionOk="0">
                  <a:moveTo>
                    <a:pt x="14224" y="2663"/>
                  </a:moveTo>
                  <a:cubicBezTo>
                    <a:pt x="16332" y="1435"/>
                    <a:pt x="18439" y="208"/>
                    <a:pt x="19756" y="24"/>
                  </a:cubicBezTo>
                  <a:cubicBezTo>
                    <a:pt x="21073" y="-160"/>
                    <a:pt x="21600" y="699"/>
                    <a:pt x="19756" y="3522"/>
                  </a:cubicBezTo>
                  <a:cubicBezTo>
                    <a:pt x="17912" y="6345"/>
                    <a:pt x="13698" y="11131"/>
                    <a:pt x="10010" y="14445"/>
                  </a:cubicBezTo>
                  <a:cubicBezTo>
                    <a:pt x="6322" y="17758"/>
                    <a:pt x="3161" y="19599"/>
                    <a:pt x="0" y="214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5" name="Line"/>
            <p:cNvSpPr/>
            <p:nvPr/>
          </p:nvSpPr>
          <p:spPr>
            <a:xfrm>
              <a:off x="5810560" y="4209278"/>
              <a:ext cx="397612" cy="41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05" y="16800"/>
                    <a:pt x="5811" y="12000"/>
                    <a:pt x="9411" y="8400"/>
                  </a:cubicBezTo>
                  <a:cubicBezTo>
                    <a:pt x="13011" y="4800"/>
                    <a:pt x="17305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6" name="Line"/>
            <p:cNvSpPr/>
            <p:nvPr/>
          </p:nvSpPr>
          <p:spPr>
            <a:xfrm>
              <a:off x="6601765" y="4062119"/>
              <a:ext cx="589970" cy="303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25" extrusionOk="0">
                  <a:moveTo>
                    <a:pt x="1671" y="13103"/>
                  </a:moveTo>
                  <a:cubicBezTo>
                    <a:pt x="908" y="13103"/>
                    <a:pt x="146" y="13103"/>
                    <a:pt x="19" y="12942"/>
                  </a:cubicBezTo>
                  <a:cubicBezTo>
                    <a:pt x="-108" y="12781"/>
                    <a:pt x="400" y="12458"/>
                    <a:pt x="1374" y="11169"/>
                  </a:cubicBezTo>
                  <a:cubicBezTo>
                    <a:pt x="2348" y="9879"/>
                    <a:pt x="3788" y="7623"/>
                    <a:pt x="4593" y="6011"/>
                  </a:cubicBezTo>
                  <a:cubicBezTo>
                    <a:pt x="5398" y="4399"/>
                    <a:pt x="5567" y="3431"/>
                    <a:pt x="5694" y="2545"/>
                  </a:cubicBezTo>
                  <a:cubicBezTo>
                    <a:pt x="5821" y="1658"/>
                    <a:pt x="5906" y="852"/>
                    <a:pt x="5694" y="369"/>
                  </a:cubicBezTo>
                  <a:cubicBezTo>
                    <a:pt x="5483" y="-115"/>
                    <a:pt x="4974" y="-276"/>
                    <a:pt x="4339" y="852"/>
                  </a:cubicBezTo>
                  <a:cubicBezTo>
                    <a:pt x="3704" y="1981"/>
                    <a:pt x="2941" y="4399"/>
                    <a:pt x="2476" y="7703"/>
                  </a:cubicBezTo>
                  <a:cubicBezTo>
                    <a:pt x="2010" y="11008"/>
                    <a:pt x="1840" y="15199"/>
                    <a:pt x="2179" y="17778"/>
                  </a:cubicBezTo>
                  <a:cubicBezTo>
                    <a:pt x="2518" y="20357"/>
                    <a:pt x="3365" y="21324"/>
                    <a:pt x="4678" y="20921"/>
                  </a:cubicBezTo>
                  <a:cubicBezTo>
                    <a:pt x="5991" y="20518"/>
                    <a:pt x="7770" y="18745"/>
                    <a:pt x="8998" y="16327"/>
                  </a:cubicBezTo>
                  <a:cubicBezTo>
                    <a:pt x="10226" y="13909"/>
                    <a:pt x="10904" y="10846"/>
                    <a:pt x="11327" y="8751"/>
                  </a:cubicBezTo>
                  <a:cubicBezTo>
                    <a:pt x="11751" y="6655"/>
                    <a:pt x="11920" y="5527"/>
                    <a:pt x="12174" y="5608"/>
                  </a:cubicBezTo>
                  <a:cubicBezTo>
                    <a:pt x="12428" y="5688"/>
                    <a:pt x="12767" y="6978"/>
                    <a:pt x="12894" y="9396"/>
                  </a:cubicBezTo>
                  <a:cubicBezTo>
                    <a:pt x="13021" y="11814"/>
                    <a:pt x="12937" y="15360"/>
                    <a:pt x="12852" y="17617"/>
                  </a:cubicBezTo>
                  <a:cubicBezTo>
                    <a:pt x="12767" y="19873"/>
                    <a:pt x="12683" y="20840"/>
                    <a:pt x="12894" y="21002"/>
                  </a:cubicBezTo>
                  <a:cubicBezTo>
                    <a:pt x="13106" y="21163"/>
                    <a:pt x="13614" y="20518"/>
                    <a:pt x="14461" y="18181"/>
                  </a:cubicBezTo>
                  <a:cubicBezTo>
                    <a:pt x="15308" y="15843"/>
                    <a:pt x="16494" y="11814"/>
                    <a:pt x="17341" y="9476"/>
                  </a:cubicBezTo>
                  <a:cubicBezTo>
                    <a:pt x="18188" y="7139"/>
                    <a:pt x="18697" y="6494"/>
                    <a:pt x="19078" y="6494"/>
                  </a:cubicBezTo>
                  <a:cubicBezTo>
                    <a:pt x="19459" y="6494"/>
                    <a:pt x="19713" y="7139"/>
                    <a:pt x="20094" y="9557"/>
                  </a:cubicBezTo>
                  <a:cubicBezTo>
                    <a:pt x="20476" y="11975"/>
                    <a:pt x="20984" y="16166"/>
                    <a:pt x="21492" y="203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7" name="Line"/>
            <p:cNvSpPr/>
            <p:nvPr/>
          </p:nvSpPr>
          <p:spPr>
            <a:xfrm>
              <a:off x="7205685" y="4083716"/>
              <a:ext cx="315728" cy="308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522" extrusionOk="0">
                  <a:moveTo>
                    <a:pt x="0" y="8283"/>
                  </a:moveTo>
                  <a:cubicBezTo>
                    <a:pt x="473" y="7633"/>
                    <a:pt x="946" y="6983"/>
                    <a:pt x="1419" y="7146"/>
                  </a:cubicBezTo>
                  <a:cubicBezTo>
                    <a:pt x="1892" y="7308"/>
                    <a:pt x="2365" y="8283"/>
                    <a:pt x="3232" y="10313"/>
                  </a:cubicBezTo>
                  <a:cubicBezTo>
                    <a:pt x="4099" y="12343"/>
                    <a:pt x="5361" y="15429"/>
                    <a:pt x="6543" y="17702"/>
                  </a:cubicBezTo>
                  <a:cubicBezTo>
                    <a:pt x="7726" y="19976"/>
                    <a:pt x="8829" y="21438"/>
                    <a:pt x="10406" y="21519"/>
                  </a:cubicBezTo>
                  <a:cubicBezTo>
                    <a:pt x="11982" y="21600"/>
                    <a:pt x="14032" y="20301"/>
                    <a:pt x="16003" y="17053"/>
                  </a:cubicBezTo>
                  <a:cubicBezTo>
                    <a:pt x="17974" y="13805"/>
                    <a:pt x="19866" y="8608"/>
                    <a:pt x="20733" y="5441"/>
                  </a:cubicBezTo>
                  <a:cubicBezTo>
                    <a:pt x="21600" y="2274"/>
                    <a:pt x="21442" y="1137"/>
                    <a:pt x="2128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8" name="Line"/>
            <p:cNvSpPr/>
            <p:nvPr/>
          </p:nvSpPr>
          <p:spPr>
            <a:xfrm>
              <a:off x="7638641" y="4139522"/>
              <a:ext cx="27436" cy="223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405" extrusionOk="0">
                  <a:moveTo>
                    <a:pt x="21238" y="3340"/>
                  </a:moveTo>
                  <a:cubicBezTo>
                    <a:pt x="19438" y="8685"/>
                    <a:pt x="17638" y="14029"/>
                    <a:pt x="14038" y="17258"/>
                  </a:cubicBezTo>
                  <a:cubicBezTo>
                    <a:pt x="10438" y="20487"/>
                    <a:pt x="5038" y="21600"/>
                    <a:pt x="2338" y="21377"/>
                  </a:cubicBezTo>
                  <a:cubicBezTo>
                    <a:pt x="-362" y="21155"/>
                    <a:pt x="-362" y="19596"/>
                    <a:pt x="538" y="15810"/>
                  </a:cubicBezTo>
                  <a:cubicBezTo>
                    <a:pt x="1438" y="12025"/>
                    <a:pt x="3238" y="6012"/>
                    <a:pt x="503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9" name="Line"/>
            <p:cNvSpPr/>
            <p:nvPr/>
          </p:nvSpPr>
          <p:spPr>
            <a:xfrm>
              <a:off x="7638174" y="3895374"/>
              <a:ext cx="13952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0800"/>
                    <a:pt x="0" y="0"/>
                    <a:pt x="3600" y="0"/>
                  </a:cubicBezTo>
                  <a:cubicBezTo>
                    <a:pt x="7200" y="0"/>
                    <a:pt x="14400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20" name="Line"/>
            <p:cNvSpPr/>
            <p:nvPr/>
          </p:nvSpPr>
          <p:spPr>
            <a:xfrm>
              <a:off x="7805589" y="4076741"/>
              <a:ext cx="202294" cy="254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0" extrusionOk="0">
                  <a:moveTo>
                    <a:pt x="0" y="7658"/>
                  </a:moveTo>
                  <a:cubicBezTo>
                    <a:pt x="993" y="10604"/>
                    <a:pt x="1986" y="13549"/>
                    <a:pt x="2483" y="15513"/>
                  </a:cubicBezTo>
                  <a:cubicBezTo>
                    <a:pt x="2979" y="17476"/>
                    <a:pt x="2979" y="18458"/>
                    <a:pt x="2979" y="19440"/>
                  </a:cubicBezTo>
                  <a:cubicBezTo>
                    <a:pt x="2979" y="20422"/>
                    <a:pt x="2979" y="21404"/>
                    <a:pt x="3352" y="21502"/>
                  </a:cubicBezTo>
                  <a:cubicBezTo>
                    <a:pt x="3724" y="21600"/>
                    <a:pt x="4469" y="20815"/>
                    <a:pt x="5959" y="17673"/>
                  </a:cubicBezTo>
                  <a:cubicBezTo>
                    <a:pt x="7448" y="14531"/>
                    <a:pt x="9683" y="9033"/>
                    <a:pt x="11172" y="5793"/>
                  </a:cubicBezTo>
                  <a:cubicBezTo>
                    <a:pt x="12662" y="2553"/>
                    <a:pt x="13407" y="1571"/>
                    <a:pt x="15021" y="982"/>
                  </a:cubicBezTo>
                  <a:cubicBezTo>
                    <a:pt x="16634" y="393"/>
                    <a:pt x="19117" y="19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21" name="Line"/>
            <p:cNvSpPr/>
            <p:nvPr/>
          </p:nvSpPr>
          <p:spPr>
            <a:xfrm>
              <a:off x="8056426" y="4161119"/>
              <a:ext cx="537409" cy="299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552" extrusionOk="0">
                  <a:moveTo>
                    <a:pt x="1687" y="957"/>
                  </a:moveTo>
                  <a:cubicBezTo>
                    <a:pt x="1780" y="5478"/>
                    <a:pt x="1873" y="9999"/>
                    <a:pt x="2152" y="13012"/>
                  </a:cubicBezTo>
                  <a:cubicBezTo>
                    <a:pt x="2432" y="16026"/>
                    <a:pt x="2897" y="17533"/>
                    <a:pt x="3875" y="17450"/>
                  </a:cubicBezTo>
                  <a:cubicBezTo>
                    <a:pt x="4852" y="17366"/>
                    <a:pt x="6342" y="15692"/>
                    <a:pt x="7320" y="13347"/>
                  </a:cubicBezTo>
                  <a:cubicBezTo>
                    <a:pt x="8297" y="11003"/>
                    <a:pt x="8763" y="7989"/>
                    <a:pt x="8251" y="5645"/>
                  </a:cubicBezTo>
                  <a:cubicBezTo>
                    <a:pt x="7739" y="3301"/>
                    <a:pt x="6249" y="1626"/>
                    <a:pt x="4946" y="789"/>
                  </a:cubicBezTo>
                  <a:cubicBezTo>
                    <a:pt x="3642" y="-48"/>
                    <a:pt x="2525" y="-48"/>
                    <a:pt x="1640" y="36"/>
                  </a:cubicBezTo>
                  <a:cubicBezTo>
                    <a:pt x="756" y="119"/>
                    <a:pt x="104" y="287"/>
                    <a:pt x="11" y="454"/>
                  </a:cubicBezTo>
                  <a:cubicBezTo>
                    <a:pt x="-82" y="622"/>
                    <a:pt x="384" y="789"/>
                    <a:pt x="1780" y="873"/>
                  </a:cubicBezTo>
                  <a:cubicBezTo>
                    <a:pt x="3177" y="957"/>
                    <a:pt x="5504" y="957"/>
                    <a:pt x="7320" y="1710"/>
                  </a:cubicBezTo>
                  <a:cubicBezTo>
                    <a:pt x="9135" y="2464"/>
                    <a:pt x="10439" y="3971"/>
                    <a:pt x="11137" y="5226"/>
                  </a:cubicBezTo>
                  <a:cubicBezTo>
                    <a:pt x="11835" y="6482"/>
                    <a:pt x="11928" y="7487"/>
                    <a:pt x="11928" y="8408"/>
                  </a:cubicBezTo>
                  <a:cubicBezTo>
                    <a:pt x="11928" y="9329"/>
                    <a:pt x="11835" y="10166"/>
                    <a:pt x="11463" y="10919"/>
                  </a:cubicBezTo>
                  <a:cubicBezTo>
                    <a:pt x="11090" y="11673"/>
                    <a:pt x="10439" y="12343"/>
                    <a:pt x="10252" y="12343"/>
                  </a:cubicBezTo>
                  <a:cubicBezTo>
                    <a:pt x="10066" y="12343"/>
                    <a:pt x="10346" y="11673"/>
                    <a:pt x="11323" y="9915"/>
                  </a:cubicBezTo>
                  <a:cubicBezTo>
                    <a:pt x="12301" y="8157"/>
                    <a:pt x="13977" y="5310"/>
                    <a:pt x="15001" y="3636"/>
                  </a:cubicBezTo>
                  <a:cubicBezTo>
                    <a:pt x="16025" y="1961"/>
                    <a:pt x="16397" y="1459"/>
                    <a:pt x="16816" y="1040"/>
                  </a:cubicBezTo>
                  <a:cubicBezTo>
                    <a:pt x="17235" y="622"/>
                    <a:pt x="17701" y="287"/>
                    <a:pt x="18259" y="1543"/>
                  </a:cubicBezTo>
                  <a:cubicBezTo>
                    <a:pt x="18818" y="2799"/>
                    <a:pt x="19470" y="5645"/>
                    <a:pt x="20028" y="9245"/>
                  </a:cubicBezTo>
                  <a:cubicBezTo>
                    <a:pt x="20587" y="12845"/>
                    <a:pt x="21052" y="17199"/>
                    <a:pt x="21518" y="215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22" name="Line"/>
            <p:cNvSpPr/>
            <p:nvPr/>
          </p:nvSpPr>
          <p:spPr>
            <a:xfrm>
              <a:off x="8660749" y="4110135"/>
              <a:ext cx="1035236" cy="330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324" extrusionOk="0">
                  <a:moveTo>
                    <a:pt x="931" y="9096"/>
                  </a:moveTo>
                  <a:cubicBezTo>
                    <a:pt x="785" y="8346"/>
                    <a:pt x="640" y="7596"/>
                    <a:pt x="471" y="6846"/>
                  </a:cubicBezTo>
                  <a:cubicBezTo>
                    <a:pt x="301" y="6096"/>
                    <a:pt x="107" y="5346"/>
                    <a:pt x="35" y="5646"/>
                  </a:cubicBezTo>
                  <a:cubicBezTo>
                    <a:pt x="-38" y="5946"/>
                    <a:pt x="10" y="7296"/>
                    <a:pt x="107" y="9696"/>
                  </a:cubicBezTo>
                  <a:cubicBezTo>
                    <a:pt x="204" y="12096"/>
                    <a:pt x="349" y="15546"/>
                    <a:pt x="349" y="17871"/>
                  </a:cubicBezTo>
                  <a:cubicBezTo>
                    <a:pt x="349" y="20196"/>
                    <a:pt x="204" y="21396"/>
                    <a:pt x="132" y="21321"/>
                  </a:cubicBezTo>
                  <a:cubicBezTo>
                    <a:pt x="59" y="21246"/>
                    <a:pt x="59" y="19896"/>
                    <a:pt x="325" y="16971"/>
                  </a:cubicBezTo>
                  <a:cubicBezTo>
                    <a:pt x="592" y="14046"/>
                    <a:pt x="1124" y="9546"/>
                    <a:pt x="1439" y="6921"/>
                  </a:cubicBezTo>
                  <a:cubicBezTo>
                    <a:pt x="1754" y="4296"/>
                    <a:pt x="1851" y="3546"/>
                    <a:pt x="1972" y="2871"/>
                  </a:cubicBezTo>
                  <a:cubicBezTo>
                    <a:pt x="2093" y="2196"/>
                    <a:pt x="2238" y="1596"/>
                    <a:pt x="2408" y="1521"/>
                  </a:cubicBezTo>
                  <a:cubicBezTo>
                    <a:pt x="2577" y="1446"/>
                    <a:pt x="2771" y="1896"/>
                    <a:pt x="2965" y="3696"/>
                  </a:cubicBezTo>
                  <a:cubicBezTo>
                    <a:pt x="3158" y="5496"/>
                    <a:pt x="3352" y="8646"/>
                    <a:pt x="3425" y="10671"/>
                  </a:cubicBezTo>
                  <a:cubicBezTo>
                    <a:pt x="3497" y="12696"/>
                    <a:pt x="3449" y="13596"/>
                    <a:pt x="3376" y="14571"/>
                  </a:cubicBezTo>
                  <a:cubicBezTo>
                    <a:pt x="3304" y="15546"/>
                    <a:pt x="3207" y="16596"/>
                    <a:pt x="3304" y="16821"/>
                  </a:cubicBezTo>
                  <a:cubicBezTo>
                    <a:pt x="3401" y="17046"/>
                    <a:pt x="3691" y="16446"/>
                    <a:pt x="4200" y="14646"/>
                  </a:cubicBezTo>
                  <a:cubicBezTo>
                    <a:pt x="4708" y="12846"/>
                    <a:pt x="5435" y="9846"/>
                    <a:pt x="5895" y="8121"/>
                  </a:cubicBezTo>
                  <a:cubicBezTo>
                    <a:pt x="6355" y="6396"/>
                    <a:pt x="6549" y="5946"/>
                    <a:pt x="6766" y="5646"/>
                  </a:cubicBezTo>
                  <a:cubicBezTo>
                    <a:pt x="6984" y="5346"/>
                    <a:pt x="7227" y="5196"/>
                    <a:pt x="7420" y="5421"/>
                  </a:cubicBezTo>
                  <a:cubicBezTo>
                    <a:pt x="7614" y="5646"/>
                    <a:pt x="7759" y="6246"/>
                    <a:pt x="7832" y="7296"/>
                  </a:cubicBezTo>
                  <a:cubicBezTo>
                    <a:pt x="7905" y="8346"/>
                    <a:pt x="7905" y="9846"/>
                    <a:pt x="7905" y="10971"/>
                  </a:cubicBezTo>
                  <a:cubicBezTo>
                    <a:pt x="7905" y="12096"/>
                    <a:pt x="7905" y="12846"/>
                    <a:pt x="8050" y="13221"/>
                  </a:cubicBezTo>
                  <a:cubicBezTo>
                    <a:pt x="8195" y="13596"/>
                    <a:pt x="8486" y="13596"/>
                    <a:pt x="9212" y="12621"/>
                  </a:cubicBezTo>
                  <a:cubicBezTo>
                    <a:pt x="9939" y="11646"/>
                    <a:pt x="11101" y="9696"/>
                    <a:pt x="11755" y="7821"/>
                  </a:cubicBezTo>
                  <a:cubicBezTo>
                    <a:pt x="12409" y="5946"/>
                    <a:pt x="12554" y="4146"/>
                    <a:pt x="12602" y="2871"/>
                  </a:cubicBezTo>
                  <a:cubicBezTo>
                    <a:pt x="12651" y="1596"/>
                    <a:pt x="12602" y="846"/>
                    <a:pt x="12457" y="396"/>
                  </a:cubicBezTo>
                  <a:cubicBezTo>
                    <a:pt x="12312" y="-54"/>
                    <a:pt x="12070" y="-204"/>
                    <a:pt x="11731" y="396"/>
                  </a:cubicBezTo>
                  <a:cubicBezTo>
                    <a:pt x="11392" y="996"/>
                    <a:pt x="10956" y="2346"/>
                    <a:pt x="10641" y="4596"/>
                  </a:cubicBezTo>
                  <a:cubicBezTo>
                    <a:pt x="10326" y="6846"/>
                    <a:pt x="10132" y="9996"/>
                    <a:pt x="10084" y="12021"/>
                  </a:cubicBezTo>
                  <a:cubicBezTo>
                    <a:pt x="10036" y="14046"/>
                    <a:pt x="10132" y="14946"/>
                    <a:pt x="10471" y="15621"/>
                  </a:cubicBezTo>
                  <a:cubicBezTo>
                    <a:pt x="10810" y="16296"/>
                    <a:pt x="11392" y="16746"/>
                    <a:pt x="12118" y="15996"/>
                  </a:cubicBezTo>
                  <a:cubicBezTo>
                    <a:pt x="12845" y="15246"/>
                    <a:pt x="13716" y="13296"/>
                    <a:pt x="14249" y="11496"/>
                  </a:cubicBezTo>
                  <a:cubicBezTo>
                    <a:pt x="14782" y="9696"/>
                    <a:pt x="14975" y="8046"/>
                    <a:pt x="15121" y="6846"/>
                  </a:cubicBezTo>
                  <a:cubicBezTo>
                    <a:pt x="15266" y="5646"/>
                    <a:pt x="15363" y="4896"/>
                    <a:pt x="15484" y="4821"/>
                  </a:cubicBezTo>
                  <a:cubicBezTo>
                    <a:pt x="15605" y="4746"/>
                    <a:pt x="15750" y="5346"/>
                    <a:pt x="15847" y="6996"/>
                  </a:cubicBezTo>
                  <a:cubicBezTo>
                    <a:pt x="15944" y="8646"/>
                    <a:pt x="15992" y="11346"/>
                    <a:pt x="15968" y="13521"/>
                  </a:cubicBezTo>
                  <a:cubicBezTo>
                    <a:pt x="15944" y="15696"/>
                    <a:pt x="15847" y="17346"/>
                    <a:pt x="15896" y="17796"/>
                  </a:cubicBezTo>
                  <a:cubicBezTo>
                    <a:pt x="15944" y="18246"/>
                    <a:pt x="16138" y="17496"/>
                    <a:pt x="16598" y="15546"/>
                  </a:cubicBezTo>
                  <a:cubicBezTo>
                    <a:pt x="17058" y="13596"/>
                    <a:pt x="17784" y="10446"/>
                    <a:pt x="18245" y="8421"/>
                  </a:cubicBezTo>
                  <a:cubicBezTo>
                    <a:pt x="18705" y="6396"/>
                    <a:pt x="18898" y="5496"/>
                    <a:pt x="19092" y="4746"/>
                  </a:cubicBezTo>
                  <a:cubicBezTo>
                    <a:pt x="19286" y="3996"/>
                    <a:pt x="19479" y="3396"/>
                    <a:pt x="19625" y="3471"/>
                  </a:cubicBezTo>
                  <a:cubicBezTo>
                    <a:pt x="19770" y="3546"/>
                    <a:pt x="19867" y="4296"/>
                    <a:pt x="19940" y="5721"/>
                  </a:cubicBezTo>
                  <a:cubicBezTo>
                    <a:pt x="20012" y="7146"/>
                    <a:pt x="20061" y="9246"/>
                    <a:pt x="20109" y="10971"/>
                  </a:cubicBezTo>
                  <a:cubicBezTo>
                    <a:pt x="20158" y="12696"/>
                    <a:pt x="20206" y="14046"/>
                    <a:pt x="20230" y="14046"/>
                  </a:cubicBezTo>
                  <a:cubicBezTo>
                    <a:pt x="20254" y="14046"/>
                    <a:pt x="20254" y="12696"/>
                    <a:pt x="20472" y="11046"/>
                  </a:cubicBezTo>
                  <a:cubicBezTo>
                    <a:pt x="20690" y="9396"/>
                    <a:pt x="21126" y="7446"/>
                    <a:pt x="21562" y="54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23" name="Line"/>
            <p:cNvSpPr/>
            <p:nvPr/>
          </p:nvSpPr>
          <p:spPr>
            <a:xfrm>
              <a:off x="9675057" y="3823781"/>
              <a:ext cx="173195" cy="543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20" extrusionOk="0">
                  <a:moveTo>
                    <a:pt x="15552" y="1439"/>
                  </a:moveTo>
                  <a:cubicBezTo>
                    <a:pt x="16704" y="801"/>
                    <a:pt x="17856" y="163"/>
                    <a:pt x="18864" y="27"/>
                  </a:cubicBezTo>
                  <a:cubicBezTo>
                    <a:pt x="19872" y="-110"/>
                    <a:pt x="20736" y="255"/>
                    <a:pt x="21168" y="1804"/>
                  </a:cubicBezTo>
                  <a:cubicBezTo>
                    <a:pt x="21600" y="3353"/>
                    <a:pt x="21600" y="6087"/>
                    <a:pt x="20736" y="8822"/>
                  </a:cubicBezTo>
                  <a:cubicBezTo>
                    <a:pt x="19872" y="11556"/>
                    <a:pt x="18144" y="14290"/>
                    <a:pt x="17136" y="16249"/>
                  </a:cubicBezTo>
                  <a:cubicBezTo>
                    <a:pt x="16128" y="18209"/>
                    <a:pt x="15840" y="19394"/>
                    <a:pt x="15264" y="20214"/>
                  </a:cubicBezTo>
                  <a:cubicBezTo>
                    <a:pt x="14688" y="21034"/>
                    <a:pt x="13824" y="21490"/>
                    <a:pt x="11232" y="21262"/>
                  </a:cubicBezTo>
                  <a:cubicBezTo>
                    <a:pt x="8640" y="21034"/>
                    <a:pt x="4320" y="20123"/>
                    <a:pt x="0" y="192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24" name="Line"/>
            <p:cNvSpPr/>
            <p:nvPr/>
          </p:nvSpPr>
          <p:spPr>
            <a:xfrm>
              <a:off x="9605887" y="4128755"/>
              <a:ext cx="501660" cy="87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390" extrusionOk="0">
                  <a:moveTo>
                    <a:pt x="275" y="21390"/>
                  </a:moveTo>
                  <a:cubicBezTo>
                    <a:pt x="175" y="18548"/>
                    <a:pt x="75" y="15706"/>
                    <a:pt x="25" y="12579"/>
                  </a:cubicBezTo>
                  <a:cubicBezTo>
                    <a:pt x="-25" y="9453"/>
                    <a:pt x="-25" y="6043"/>
                    <a:pt x="275" y="3769"/>
                  </a:cubicBezTo>
                  <a:cubicBezTo>
                    <a:pt x="575" y="1495"/>
                    <a:pt x="1175" y="358"/>
                    <a:pt x="3175" y="74"/>
                  </a:cubicBezTo>
                  <a:cubicBezTo>
                    <a:pt x="5175" y="-210"/>
                    <a:pt x="8575" y="358"/>
                    <a:pt x="11575" y="1211"/>
                  </a:cubicBezTo>
                  <a:cubicBezTo>
                    <a:pt x="14575" y="2064"/>
                    <a:pt x="17175" y="3201"/>
                    <a:pt x="18775" y="5758"/>
                  </a:cubicBezTo>
                  <a:cubicBezTo>
                    <a:pt x="20375" y="8316"/>
                    <a:pt x="20975" y="12295"/>
                    <a:pt x="21575" y="162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25" name="Line"/>
            <p:cNvSpPr/>
            <p:nvPr/>
          </p:nvSpPr>
          <p:spPr>
            <a:xfrm>
              <a:off x="10205204" y="4216253"/>
              <a:ext cx="244148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349" y="2400"/>
                    <a:pt x="10697" y="4800"/>
                    <a:pt x="14297" y="8400"/>
                  </a:cubicBezTo>
                  <a:cubicBezTo>
                    <a:pt x="17897" y="12000"/>
                    <a:pt x="19749" y="16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26" name="Line"/>
            <p:cNvSpPr/>
            <p:nvPr/>
          </p:nvSpPr>
          <p:spPr>
            <a:xfrm>
              <a:off x="7227146" y="888879"/>
              <a:ext cx="1087943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1092" y="0"/>
                  </a:moveTo>
                  <a:cubicBezTo>
                    <a:pt x="862" y="0"/>
                    <a:pt x="632" y="0"/>
                    <a:pt x="403" y="900"/>
                  </a:cubicBezTo>
                  <a:cubicBezTo>
                    <a:pt x="173" y="1800"/>
                    <a:pt x="-57" y="3600"/>
                    <a:pt x="12" y="5400"/>
                  </a:cubicBezTo>
                  <a:cubicBezTo>
                    <a:pt x="81" y="7200"/>
                    <a:pt x="449" y="9000"/>
                    <a:pt x="1529" y="10800"/>
                  </a:cubicBezTo>
                  <a:cubicBezTo>
                    <a:pt x="2609" y="12600"/>
                    <a:pt x="4401" y="14400"/>
                    <a:pt x="6216" y="15300"/>
                  </a:cubicBezTo>
                  <a:cubicBezTo>
                    <a:pt x="8032" y="16200"/>
                    <a:pt x="9870" y="16200"/>
                    <a:pt x="11754" y="15300"/>
                  </a:cubicBezTo>
                  <a:cubicBezTo>
                    <a:pt x="13638" y="14400"/>
                    <a:pt x="15569" y="12600"/>
                    <a:pt x="17085" y="11700"/>
                  </a:cubicBezTo>
                  <a:cubicBezTo>
                    <a:pt x="18602" y="10800"/>
                    <a:pt x="19705" y="10800"/>
                    <a:pt x="20417" y="9900"/>
                  </a:cubicBezTo>
                  <a:cubicBezTo>
                    <a:pt x="21129" y="9000"/>
                    <a:pt x="21451" y="7200"/>
                    <a:pt x="21497" y="6300"/>
                  </a:cubicBezTo>
                  <a:cubicBezTo>
                    <a:pt x="21543" y="5400"/>
                    <a:pt x="21313" y="5400"/>
                    <a:pt x="20348" y="8100"/>
                  </a:cubicBezTo>
                  <a:cubicBezTo>
                    <a:pt x="19383" y="10800"/>
                    <a:pt x="17683" y="16200"/>
                    <a:pt x="15982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27" name="Line"/>
            <p:cNvSpPr/>
            <p:nvPr/>
          </p:nvSpPr>
          <p:spPr>
            <a:xfrm>
              <a:off x="7357237" y="1049319"/>
              <a:ext cx="88811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600" extrusionOk="0">
                  <a:moveTo>
                    <a:pt x="384" y="0"/>
                  </a:moveTo>
                  <a:cubicBezTo>
                    <a:pt x="159" y="2700"/>
                    <a:pt x="-66" y="5400"/>
                    <a:pt x="18" y="6750"/>
                  </a:cubicBezTo>
                  <a:cubicBezTo>
                    <a:pt x="103" y="8100"/>
                    <a:pt x="496" y="8100"/>
                    <a:pt x="1818" y="8550"/>
                  </a:cubicBezTo>
                  <a:cubicBezTo>
                    <a:pt x="3140" y="9000"/>
                    <a:pt x="5390" y="9900"/>
                    <a:pt x="7696" y="9900"/>
                  </a:cubicBezTo>
                  <a:cubicBezTo>
                    <a:pt x="10003" y="9900"/>
                    <a:pt x="12365" y="9000"/>
                    <a:pt x="14390" y="7650"/>
                  </a:cubicBezTo>
                  <a:cubicBezTo>
                    <a:pt x="16415" y="6300"/>
                    <a:pt x="18103" y="4500"/>
                    <a:pt x="19143" y="3600"/>
                  </a:cubicBezTo>
                  <a:cubicBezTo>
                    <a:pt x="20184" y="2700"/>
                    <a:pt x="20578" y="2700"/>
                    <a:pt x="20915" y="2700"/>
                  </a:cubicBezTo>
                  <a:cubicBezTo>
                    <a:pt x="21253" y="2700"/>
                    <a:pt x="21534" y="2700"/>
                    <a:pt x="21478" y="3150"/>
                  </a:cubicBezTo>
                  <a:cubicBezTo>
                    <a:pt x="21421" y="3600"/>
                    <a:pt x="21028" y="4500"/>
                    <a:pt x="20043" y="7650"/>
                  </a:cubicBezTo>
                  <a:cubicBezTo>
                    <a:pt x="19059" y="10800"/>
                    <a:pt x="17484" y="16200"/>
                    <a:pt x="1590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8" name="Drawing"/>
          <p:cNvGrpSpPr/>
          <p:nvPr/>
        </p:nvGrpSpPr>
        <p:grpSpPr>
          <a:xfrm>
            <a:off x="1039504" y="422537"/>
            <a:ext cx="10540036" cy="7208799"/>
            <a:chOff x="0" y="0"/>
            <a:chExt cx="10540034" cy="7208797"/>
          </a:xfrm>
        </p:grpSpPr>
        <p:sp>
          <p:nvSpPr>
            <p:cNvPr id="4030" name="Line"/>
            <p:cNvSpPr/>
            <p:nvPr/>
          </p:nvSpPr>
          <p:spPr>
            <a:xfrm>
              <a:off x="238071" y="364034"/>
              <a:ext cx="75696" cy="489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470" extrusionOk="0">
                  <a:moveTo>
                    <a:pt x="21308" y="1602"/>
                  </a:moveTo>
                  <a:cubicBezTo>
                    <a:pt x="19344" y="1093"/>
                    <a:pt x="17381" y="583"/>
                    <a:pt x="14435" y="278"/>
                  </a:cubicBezTo>
                  <a:cubicBezTo>
                    <a:pt x="11490" y="-28"/>
                    <a:pt x="7563" y="-130"/>
                    <a:pt x="4617" y="227"/>
                  </a:cubicBezTo>
                  <a:cubicBezTo>
                    <a:pt x="1672" y="583"/>
                    <a:pt x="-292" y="1398"/>
                    <a:pt x="35" y="3487"/>
                  </a:cubicBezTo>
                  <a:cubicBezTo>
                    <a:pt x="363" y="5576"/>
                    <a:pt x="2981" y="8938"/>
                    <a:pt x="6253" y="12147"/>
                  </a:cubicBezTo>
                  <a:cubicBezTo>
                    <a:pt x="9526" y="15357"/>
                    <a:pt x="13453" y="18413"/>
                    <a:pt x="17381" y="214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1" name="Line"/>
            <p:cNvSpPr/>
            <p:nvPr/>
          </p:nvSpPr>
          <p:spPr>
            <a:xfrm>
              <a:off x="-1" y="0"/>
              <a:ext cx="654446" cy="63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388" extrusionOk="0">
                  <a:moveTo>
                    <a:pt x="5243" y="11095"/>
                  </a:moveTo>
                  <a:cubicBezTo>
                    <a:pt x="4026" y="10627"/>
                    <a:pt x="2809" y="10159"/>
                    <a:pt x="1935" y="9769"/>
                  </a:cubicBezTo>
                  <a:cubicBezTo>
                    <a:pt x="1060" y="9379"/>
                    <a:pt x="528" y="9067"/>
                    <a:pt x="223" y="8717"/>
                  </a:cubicBezTo>
                  <a:cubicBezTo>
                    <a:pt x="-81" y="8366"/>
                    <a:pt x="-157" y="7976"/>
                    <a:pt x="528" y="7079"/>
                  </a:cubicBezTo>
                  <a:cubicBezTo>
                    <a:pt x="1212" y="6182"/>
                    <a:pt x="2657" y="4779"/>
                    <a:pt x="4635" y="3531"/>
                  </a:cubicBezTo>
                  <a:cubicBezTo>
                    <a:pt x="6612" y="2283"/>
                    <a:pt x="9122" y="1192"/>
                    <a:pt x="11708" y="568"/>
                  </a:cubicBezTo>
                  <a:cubicBezTo>
                    <a:pt x="14294" y="-56"/>
                    <a:pt x="16956" y="-212"/>
                    <a:pt x="18743" y="334"/>
                  </a:cubicBezTo>
                  <a:cubicBezTo>
                    <a:pt x="20530" y="880"/>
                    <a:pt x="21443" y="2127"/>
                    <a:pt x="21405" y="3804"/>
                  </a:cubicBezTo>
                  <a:cubicBezTo>
                    <a:pt x="21367" y="5480"/>
                    <a:pt x="20378" y="7586"/>
                    <a:pt x="18857" y="9574"/>
                  </a:cubicBezTo>
                  <a:cubicBezTo>
                    <a:pt x="17336" y="11563"/>
                    <a:pt x="15282" y="13434"/>
                    <a:pt x="13267" y="15384"/>
                  </a:cubicBezTo>
                  <a:cubicBezTo>
                    <a:pt x="11251" y="17333"/>
                    <a:pt x="9274" y="19361"/>
                    <a:pt x="7297" y="213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2" name="Line"/>
            <p:cNvSpPr/>
            <p:nvPr/>
          </p:nvSpPr>
          <p:spPr>
            <a:xfrm>
              <a:off x="516059" y="470342"/>
              <a:ext cx="218340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0" h="21402" extrusionOk="0">
                  <a:moveTo>
                    <a:pt x="0" y="8100"/>
                  </a:moveTo>
                  <a:cubicBezTo>
                    <a:pt x="2004" y="11813"/>
                    <a:pt x="4008" y="15525"/>
                    <a:pt x="5344" y="17803"/>
                  </a:cubicBezTo>
                  <a:cubicBezTo>
                    <a:pt x="6680" y="20081"/>
                    <a:pt x="7348" y="20925"/>
                    <a:pt x="8351" y="21263"/>
                  </a:cubicBezTo>
                  <a:cubicBezTo>
                    <a:pt x="9353" y="21600"/>
                    <a:pt x="10689" y="21431"/>
                    <a:pt x="13138" y="19575"/>
                  </a:cubicBezTo>
                  <a:cubicBezTo>
                    <a:pt x="15588" y="17719"/>
                    <a:pt x="19151" y="14175"/>
                    <a:pt x="20375" y="10631"/>
                  </a:cubicBezTo>
                  <a:cubicBezTo>
                    <a:pt x="21600" y="7088"/>
                    <a:pt x="20487" y="3544"/>
                    <a:pt x="1937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3" name="Line"/>
            <p:cNvSpPr/>
            <p:nvPr/>
          </p:nvSpPr>
          <p:spPr>
            <a:xfrm>
              <a:off x="813395" y="235240"/>
              <a:ext cx="356512" cy="532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4" h="21428" extrusionOk="0">
                  <a:moveTo>
                    <a:pt x="155" y="1039"/>
                  </a:moveTo>
                  <a:cubicBezTo>
                    <a:pt x="155" y="478"/>
                    <a:pt x="155" y="-83"/>
                    <a:pt x="86" y="11"/>
                  </a:cubicBezTo>
                  <a:cubicBezTo>
                    <a:pt x="18" y="104"/>
                    <a:pt x="-120" y="852"/>
                    <a:pt x="224" y="3003"/>
                  </a:cubicBezTo>
                  <a:cubicBezTo>
                    <a:pt x="568" y="5153"/>
                    <a:pt x="1393" y="8707"/>
                    <a:pt x="2012" y="11278"/>
                  </a:cubicBezTo>
                  <a:cubicBezTo>
                    <a:pt x="2632" y="13849"/>
                    <a:pt x="3044" y="15439"/>
                    <a:pt x="3388" y="16468"/>
                  </a:cubicBezTo>
                  <a:cubicBezTo>
                    <a:pt x="3732" y="17496"/>
                    <a:pt x="4007" y="17964"/>
                    <a:pt x="4489" y="18151"/>
                  </a:cubicBezTo>
                  <a:cubicBezTo>
                    <a:pt x="4970" y="18338"/>
                    <a:pt x="5658" y="18244"/>
                    <a:pt x="7516" y="17636"/>
                  </a:cubicBezTo>
                  <a:cubicBezTo>
                    <a:pt x="9373" y="17029"/>
                    <a:pt x="12400" y="15907"/>
                    <a:pt x="14876" y="15533"/>
                  </a:cubicBezTo>
                  <a:cubicBezTo>
                    <a:pt x="17353" y="15159"/>
                    <a:pt x="19279" y="15533"/>
                    <a:pt x="20311" y="16187"/>
                  </a:cubicBezTo>
                  <a:cubicBezTo>
                    <a:pt x="21342" y="16842"/>
                    <a:pt x="21480" y="17777"/>
                    <a:pt x="19967" y="18712"/>
                  </a:cubicBezTo>
                  <a:cubicBezTo>
                    <a:pt x="18453" y="19647"/>
                    <a:pt x="15289" y="20582"/>
                    <a:pt x="13019" y="21049"/>
                  </a:cubicBezTo>
                  <a:cubicBezTo>
                    <a:pt x="10749" y="21517"/>
                    <a:pt x="9373" y="21517"/>
                    <a:pt x="8548" y="21236"/>
                  </a:cubicBezTo>
                  <a:cubicBezTo>
                    <a:pt x="7722" y="20956"/>
                    <a:pt x="7447" y="20395"/>
                    <a:pt x="7172" y="198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4" name="Line"/>
            <p:cNvSpPr/>
            <p:nvPr/>
          </p:nvSpPr>
          <p:spPr>
            <a:xfrm>
              <a:off x="1123978" y="224965"/>
              <a:ext cx="159401" cy="517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458" extrusionOk="0">
                  <a:moveTo>
                    <a:pt x="6434" y="2076"/>
                  </a:moveTo>
                  <a:cubicBezTo>
                    <a:pt x="5182" y="1594"/>
                    <a:pt x="3930" y="1112"/>
                    <a:pt x="2677" y="678"/>
                  </a:cubicBezTo>
                  <a:cubicBezTo>
                    <a:pt x="1425" y="244"/>
                    <a:pt x="173" y="-142"/>
                    <a:pt x="17" y="51"/>
                  </a:cubicBezTo>
                  <a:cubicBezTo>
                    <a:pt x="-140" y="244"/>
                    <a:pt x="799" y="1015"/>
                    <a:pt x="3147" y="2944"/>
                  </a:cubicBezTo>
                  <a:cubicBezTo>
                    <a:pt x="5495" y="4872"/>
                    <a:pt x="9251" y="7958"/>
                    <a:pt x="11912" y="10899"/>
                  </a:cubicBezTo>
                  <a:cubicBezTo>
                    <a:pt x="14573" y="13840"/>
                    <a:pt x="16138" y="16637"/>
                    <a:pt x="17077" y="18372"/>
                  </a:cubicBezTo>
                  <a:cubicBezTo>
                    <a:pt x="18017" y="20108"/>
                    <a:pt x="18330" y="20783"/>
                    <a:pt x="18956" y="21121"/>
                  </a:cubicBezTo>
                  <a:cubicBezTo>
                    <a:pt x="19582" y="21458"/>
                    <a:pt x="20521" y="21458"/>
                    <a:pt x="21460" y="214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5" name="Line"/>
            <p:cNvSpPr/>
            <p:nvPr/>
          </p:nvSpPr>
          <p:spPr>
            <a:xfrm>
              <a:off x="1374062" y="494698"/>
              <a:ext cx="97659" cy="247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4" extrusionOk="0">
                  <a:moveTo>
                    <a:pt x="0" y="2730"/>
                  </a:moveTo>
                  <a:cubicBezTo>
                    <a:pt x="2057" y="1317"/>
                    <a:pt x="4114" y="-96"/>
                    <a:pt x="5143" y="5"/>
                  </a:cubicBezTo>
                  <a:cubicBezTo>
                    <a:pt x="6171" y="106"/>
                    <a:pt x="6171" y="1721"/>
                    <a:pt x="6686" y="4749"/>
                  </a:cubicBezTo>
                  <a:cubicBezTo>
                    <a:pt x="7200" y="7777"/>
                    <a:pt x="8229" y="12218"/>
                    <a:pt x="10800" y="15246"/>
                  </a:cubicBezTo>
                  <a:cubicBezTo>
                    <a:pt x="13371" y="18274"/>
                    <a:pt x="17486" y="19889"/>
                    <a:pt x="21600" y="215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6" name="Line"/>
            <p:cNvSpPr/>
            <p:nvPr/>
          </p:nvSpPr>
          <p:spPr>
            <a:xfrm>
              <a:off x="1534501" y="563599"/>
              <a:ext cx="390636" cy="220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9" extrusionOk="0">
                  <a:moveTo>
                    <a:pt x="0" y="4429"/>
                  </a:moveTo>
                  <a:cubicBezTo>
                    <a:pt x="514" y="3316"/>
                    <a:pt x="1029" y="2202"/>
                    <a:pt x="1543" y="1312"/>
                  </a:cubicBezTo>
                  <a:cubicBezTo>
                    <a:pt x="2057" y="421"/>
                    <a:pt x="2571" y="-247"/>
                    <a:pt x="2764" y="87"/>
                  </a:cubicBezTo>
                  <a:cubicBezTo>
                    <a:pt x="2957" y="421"/>
                    <a:pt x="2829" y="1757"/>
                    <a:pt x="2507" y="4763"/>
                  </a:cubicBezTo>
                  <a:cubicBezTo>
                    <a:pt x="2186" y="7769"/>
                    <a:pt x="1671" y="12446"/>
                    <a:pt x="1479" y="15675"/>
                  </a:cubicBezTo>
                  <a:cubicBezTo>
                    <a:pt x="1286" y="18904"/>
                    <a:pt x="1414" y="20685"/>
                    <a:pt x="3664" y="21019"/>
                  </a:cubicBezTo>
                  <a:cubicBezTo>
                    <a:pt x="5914" y="21353"/>
                    <a:pt x="10286" y="20240"/>
                    <a:pt x="13629" y="18792"/>
                  </a:cubicBezTo>
                  <a:cubicBezTo>
                    <a:pt x="16971" y="17345"/>
                    <a:pt x="19286" y="15563"/>
                    <a:pt x="21600" y="137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7" name="Line"/>
            <p:cNvSpPr/>
            <p:nvPr/>
          </p:nvSpPr>
          <p:spPr>
            <a:xfrm>
              <a:off x="2353374" y="155113"/>
              <a:ext cx="378264" cy="548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8" h="21518" extrusionOk="0">
                  <a:moveTo>
                    <a:pt x="11168" y="3333"/>
                  </a:moveTo>
                  <a:cubicBezTo>
                    <a:pt x="10517" y="3242"/>
                    <a:pt x="9866" y="3151"/>
                    <a:pt x="9346" y="2923"/>
                  </a:cubicBezTo>
                  <a:cubicBezTo>
                    <a:pt x="8825" y="2695"/>
                    <a:pt x="8435" y="2331"/>
                    <a:pt x="9021" y="1920"/>
                  </a:cubicBezTo>
                  <a:cubicBezTo>
                    <a:pt x="9606" y="1510"/>
                    <a:pt x="11168" y="1055"/>
                    <a:pt x="12274" y="690"/>
                  </a:cubicBezTo>
                  <a:cubicBezTo>
                    <a:pt x="13380" y="326"/>
                    <a:pt x="14030" y="52"/>
                    <a:pt x="13900" y="7"/>
                  </a:cubicBezTo>
                  <a:cubicBezTo>
                    <a:pt x="13770" y="-39"/>
                    <a:pt x="12859" y="143"/>
                    <a:pt x="10972" y="1100"/>
                  </a:cubicBezTo>
                  <a:cubicBezTo>
                    <a:pt x="9086" y="2057"/>
                    <a:pt x="6223" y="3789"/>
                    <a:pt x="4076" y="6113"/>
                  </a:cubicBezTo>
                  <a:cubicBezTo>
                    <a:pt x="1929" y="8437"/>
                    <a:pt x="498" y="11353"/>
                    <a:pt x="107" y="13814"/>
                  </a:cubicBezTo>
                  <a:cubicBezTo>
                    <a:pt x="-283" y="16275"/>
                    <a:pt x="368" y="18280"/>
                    <a:pt x="2384" y="19602"/>
                  </a:cubicBezTo>
                  <a:cubicBezTo>
                    <a:pt x="4401" y="20923"/>
                    <a:pt x="7784" y="21561"/>
                    <a:pt x="11037" y="21515"/>
                  </a:cubicBezTo>
                  <a:cubicBezTo>
                    <a:pt x="14291" y="21470"/>
                    <a:pt x="17413" y="20741"/>
                    <a:pt x="19170" y="20194"/>
                  </a:cubicBezTo>
                  <a:cubicBezTo>
                    <a:pt x="20927" y="19647"/>
                    <a:pt x="21317" y="19283"/>
                    <a:pt x="21122" y="19009"/>
                  </a:cubicBezTo>
                  <a:cubicBezTo>
                    <a:pt x="20927" y="18736"/>
                    <a:pt x="20146" y="18553"/>
                    <a:pt x="18975" y="18462"/>
                  </a:cubicBezTo>
                  <a:cubicBezTo>
                    <a:pt x="17804" y="18371"/>
                    <a:pt x="16242" y="18371"/>
                    <a:pt x="14681" y="183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8" name="Line"/>
            <p:cNvSpPr/>
            <p:nvPr/>
          </p:nvSpPr>
          <p:spPr>
            <a:xfrm>
              <a:off x="2419162" y="512195"/>
              <a:ext cx="259343" cy="118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731" y="21600"/>
                  </a:moveTo>
                  <a:cubicBezTo>
                    <a:pt x="3767" y="21600"/>
                    <a:pt x="2803" y="21600"/>
                    <a:pt x="1839" y="21600"/>
                  </a:cubicBezTo>
                  <a:cubicBezTo>
                    <a:pt x="874" y="21600"/>
                    <a:pt x="-90" y="21600"/>
                    <a:pt x="6" y="20965"/>
                  </a:cubicBezTo>
                  <a:cubicBezTo>
                    <a:pt x="103" y="20329"/>
                    <a:pt x="1260" y="19059"/>
                    <a:pt x="5021" y="15459"/>
                  </a:cubicBezTo>
                  <a:cubicBezTo>
                    <a:pt x="8781" y="11859"/>
                    <a:pt x="15146" y="5929"/>
                    <a:pt x="2151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9" name="Line"/>
            <p:cNvSpPr/>
            <p:nvPr/>
          </p:nvSpPr>
          <p:spPr>
            <a:xfrm>
              <a:off x="2664016" y="179680"/>
              <a:ext cx="708273" cy="549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184" extrusionOk="0">
                  <a:moveTo>
                    <a:pt x="5522" y="3138"/>
                  </a:moveTo>
                  <a:cubicBezTo>
                    <a:pt x="5734" y="1883"/>
                    <a:pt x="5946" y="628"/>
                    <a:pt x="6158" y="180"/>
                  </a:cubicBezTo>
                  <a:cubicBezTo>
                    <a:pt x="6370" y="-268"/>
                    <a:pt x="6581" y="91"/>
                    <a:pt x="7005" y="1614"/>
                  </a:cubicBezTo>
                  <a:cubicBezTo>
                    <a:pt x="7428" y="3138"/>
                    <a:pt x="8064" y="5827"/>
                    <a:pt x="8558" y="8471"/>
                  </a:cubicBezTo>
                  <a:cubicBezTo>
                    <a:pt x="9052" y="11115"/>
                    <a:pt x="9405" y="13714"/>
                    <a:pt x="9581" y="15237"/>
                  </a:cubicBezTo>
                  <a:cubicBezTo>
                    <a:pt x="9758" y="16761"/>
                    <a:pt x="9758" y="17209"/>
                    <a:pt x="9722" y="17657"/>
                  </a:cubicBezTo>
                  <a:cubicBezTo>
                    <a:pt x="9687" y="18105"/>
                    <a:pt x="9617" y="18554"/>
                    <a:pt x="9370" y="18733"/>
                  </a:cubicBezTo>
                  <a:cubicBezTo>
                    <a:pt x="9122" y="18912"/>
                    <a:pt x="8699" y="18822"/>
                    <a:pt x="7393" y="18374"/>
                  </a:cubicBezTo>
                  <a:cubicBezTo>
                    <a:pt x="6087" y="17926"/>
                    <a:pt x="3899" y="17120"/>
                    <a:pt x="2628" y="16716"/>
                  </a:cubicBezTo>
                  <a:cubicBezTo>
                    <a:pt x="1358" y="16313"/>
                    <a:pt x="1005" y="16313"/>
                    <a:pt x="687" y="16447"/>
                  </a:cubicBezTo>
                  <a:cubicBezTo>
                    <a:pt x="370" y="16582"/>
                    <a:pt x="87" y="16851"/>
                    <a:pt x="17" y="17254"/>
                  </a:cubicBezTo>
                  <a:cubicBezTo>
                    <a:pt x="-54" y="17657"/>
                    <a:pt x="87" y="18195"/>
                    <a:pt x="793" y="18643"/>
                  </a:cubicBezTo>
                  <a:cubicBezTo>
                    <a:pt x="1499" y="19091"/>
                    <a:pt x="2770" y="19450"/>
                    <a:pt x="4464" y="19226"/>
                  </a:cubicBezTo>
                  <a:cubicBezTo>
                    <a:pt x="6158" y="19002"/>
                    <a:pt x="8275" y="18195"/>
                    <a:pt x="9617" y="17209"/>
                  </a:cubicBezTo>
                  <a:cubicBezTo>
                    <a:pt x="10958" y="16223"/>
                    <a:pt x="11522" y="15058"/>
                    <a:pt x="11840" y="14252"/>
                  </a:cubicBezTo>
                  <a:cubicBezTo>
                    <a:pt x="12158" y="13445"/>
                    <a:pt x="12228" y="12997"/>
                    <a:pt x="12334" y="12997"/>
                  </a:cubicBezTo>
                  <a:cubicBezTo>
                    <a:pt x="12440" y="12997"/>
                    <a:pt x="12581" y="13445"/>
                    <a:pt x="12758" y="14565"/>
                  </a:cubicBezTo>
                  <a:cubicBezTo>
                    <a:pt x="12934" y="15686"/>
                    <a:pt x="13146" y="17478"/>
                    <a:pt x="13464" y="18733"/>
                  </a:cubicBezTo>
                  <a:cubicBezTo>
                    <a:pt x="13781" y="19988"/>
                    <a:pt x="14205" y="20705"/>
                    <a:pt x="14875" y="21018"/>
                  </a:cubicBezTo>
                  <a:cubicBezTo>
                    <a:pt x="15546" y="21332"/>
                    <a:pt x="16464" y="21242"/>
                    <a:pt x="17522" y="20391"/>
                  </a:cubicBezTo>
                  <a:cubicBezTo>
                    <a:pt x="18581" y="19539"/>
                    <a:pt x="19781" y="17926"/>
                    <a:pt x="20487" y="16268"/>
                  </a:cubicBezTo>
                  <a:cubicBezTo>
                    <a:pt x="21193" y="14610"/>
                    <a:pt x="21405" y="12907"/>
                    <a:pt x="21475" y="11787"/>
                  </a:cubicBezTo>
                  <a:cubicBezTo>
                    <a:pt x="21546" y="10666"/>
                    <a:pt x="21475" y="10129"/>
                    <a:pt x="21264" y="9860"/>
                  </a:cubicBezTo>
                  <a:cubicBezTo>
                    <a:pt x="21052" y="9591"/>
                    <a:pt x="20699" y="9591"/>
                    <a:pt x="20522" y="9681"/>
                  </a:cubicBezTo>
                  <a:cubicBezTo>
                    <a:pt x="20346" y="9770"/>
                    <a:pt x="20346" y="9949"/>
                    <a:pt x="20346" y="101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0" name="Line"/>
            <p:cNvSpPr/>
            <p:nvPr/>
          </p:nvSpPr>
          <p:spPr>
            <a:xfrm>
              <a:off x="3410001" y="430357"/>
              <a:ext cx="272994" cy="260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235" extrusionOk="0">
                  <a:moveTo>
                    <a:pt x="2252" y="985"/>
                  </a:moveTo>
                  <a:cubicBezTo>
                    <a:pt x="2978" y="416"/>
                    <a:pt x="3704" y="-152"/>
                    <a:pt x="3886" y="37"/>
                  </a:cubicBezTo>
                  <a:cubicBezTo>
                    <a:pt x="4067" y="227"/>
                    <a:pt x="3704" y="1174"/>
                    <a:pt x="2887" y="4395"/>
                  </a:cubicBezTo>
                  <a:cubicBezTo>
                    <a:pt x="2071" y="7616"/>
                    <a:pt x="800" y="13111"/>
                    <a:pt x="256" y="16427"/>
                  </a:cubicBezTo>
                  <a:cubicBezTo>
                    <a:pt x="-289" y="19743"/>
                    <a:pt x="-107" y="20880"/>
                    <a:pt x="2252" y="21164"/>
                  </a:cubicBezTo>
                  <a:cubicBezTo>
                    <a:pt x="4612" y="21448"/>
                    <a:pt x="9150" y="20880"/>
                    <a:pt x="12689" y="19648"/>
                  </a:cubicBezTo>
                  <a:cubicBezTo>
                    <a:pt x="16229" y="18416"/>
                    <a:pt x="18770" y="16522"/>
                    <a:pt x="21311" y="146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1" name="Line"/>
            <p:cNvSpPr/>
            <p:nvPr/>
          </p:nvSpPr>
          <p:spPr>
            <a:xfrm>
              <a:off x="3655165" y="444347"/>
              <a:ext cx="313830" cy="291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286" extrusionOk="0">
                  <a:moveTo>
                    <a:pt x="6665" y="8024"/>
                  </a:moveTo>
                  <a:cubicBezTo>
                    <a:pt x="8730" y="6153"/>
                    <a:pt x="10795" y="4282"/>
                    <a:pt x="11827" y="2921"/>
                  </a:cubicBezTo>
                  <a:cubicBezTo>
                    <a:pt x="12860" y="1561"/>
                    <a:pt x="12860" y="710"/>
                    <a:pt x="12462" y="285"/>
                  </a:cubicBezTo>
                  <a:cubicBezTo>
                    <a:pt x="12065" y="-140"/>
                    <a:pt x="11271" y="-140"/>
                    <a:pt x="9445" y="625"/>
                  </a:cubicBezTo>
                  <a:cubicBezTo>
                    <a:pt x="7618" y="1391"/>
                    <a:pt x="4760" y="2921"/>
                    <a:pt x="2933" y="6153"/>
                  </a:cubicBezTo>
                  <a:cubicBezTo>
                    <a:pt x="1107" y="9384"/>
                    <a:pt x="312" y="14317"/>
                    <a:pt x="74" y="17208"/>
                  </a:cubicBezTo>
                  <a:cubicBezTo>
                    <a:pt x="-164" y="20099"/>
                    <a:pt x="154" y="20950"/>
                    <a:pt x="1265" y="21205"/>
                  </a:cubicBezTo>
                  <a:cubicBezTo>
                    <a:pt x="2377" y="21460"/>
                    <a:pt x="4283" y="21120"/>
                    <a:pt x="5871" y="20014"/>
                  </a:cubicBezTo>
                  <a:cubicBezTo>
                    <a:pt x="7460" y="18909"/>
                    <a:pt x="8730" y="17038"/>
                    <a:pt x="9762" y="15762"/>
                  </a:cubicBezTo>
                  <a:cubicBezTo>
                    <a:pt x="10795" y="14487"/>
                    <a:pt x="11589" y="13806"/>
                    <a:pt x="12065" y="13891"/>
                  </a:cubicBezTo>
                  <a:cubicBezTo>
                    <a:pt x="12542" y="13977"/>
                    <a:pt x="12701" y="14827"/>
                    <a:pt x="12701" y="15847"/>
                  </a:cubicBezTo>
                  <a:cubicBezTo>
                    <a:pt x="12701" y="16868"/>
                    <a:pt x="12542" y="18058"/>
                    <a:pt x="12780" y="18909"/>
                  </a:cubicBezTo>
                  <a:cubicBezTo>
                    <a:pt x="13018" y="19759"/>
                    <a:pt x="13654" y="20269"/>
                    <a:pt x="14845" y="19504"/>
                  </a:cubicBezTo>
                  <a:cubicBezTo>
                    <a:pt x="16036" y="18739"/>
                    <a:pt x="17783" y="16698"/>
                    <a:pt x="18974" y="14827"/>
                  </a:cubicBezTo>
                  <a:cubicBezTo>
                    <a:pt x="20165" y="12956"/>
                    <a:pt x="20801" y="11255"/>
                    <a:pt x="21436" y="95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2" name="Line"/>
            <p:cNvSpPr/>
            <p:nvPr/>
          </p:nvSpPr>
          <p:spPr>
            <a:xfrm>
              <a:off x="3996897" y="267759"/>
              <a:ext cx="62782" cy="418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0" y="7534"/>
                  </a:moveTo>
                  <a:cubicBezTo>
                    <a:pt x="3200" y="5386"/>
                    <a:pt x="6400" y="3237"/>
                    <a:pt x="8800" y="1865"/>
                  </a:cubicBezTo>
                  <a:cubicBezTo>
                    <a:pt x="11200" y="493"/>
                    <a:pt x="12800" y="-104"/>
                    <a:pt x="14400" y="15"/>
                  </a:cubicBezTo>
                  <a:cubicBezTo>
                    <a:pt x="16000" y="135"/>
                    <a:pt x="17600" y="970"/>
                    <a:pt x="18000" y="3655"/>
                  </a:cubicBezTo>
                  <a:cubicBezTo>
                    <a:pt x="18400" y="6340"/>
                    <a:pt x="17600" y="10875"/>
                    <a:pt x="18000" y="14157"/>
                  </a:cubicBezTo>
                  <a:cubicBezTo>
                    <a:pt x="18400" y="17439"/>
                    <a:pt x="20000" y="19467"/>
                    <a:pt x="21600" y="214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3" name="Line"/>
            <p:cNvSpPr/>
            <p:nvPr/>
          </p:nvSpPr>
          <p:spPr>
            <a:xfrm>
              <a:off x="3996897" y="468687"/>
              <a:ext cx="885906" cy="250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3" extrusionOk="0">
                  <a:moveTo>
                    <a:pt x="0" y="11332"/>
                  </a:moveTo>
                  <a:cubicBezTo>
                    <a:pt x="57" y="10351"/>
                    <a:pt x="113" y="9369"/>
                    <a:pt x="312" y="8780"/>
                  </a:cubicBezTo>
                  <a:cubicBezTo>
                    <a:pt x="510" y="8191"/>
                    <a:pt x="850" y="7994"/>
                    <a:pt x="1587" y="7111"/>
                  </a:cubicBezTo>
                  <a:cubicBezTo>
                    <a:pt x="2324" y="6227"/>
                    <a:pt x="3458" y="4656"/>
                    <a:pt x="4139" y="3576"/>
                  </a:cubicBezTo>
                  <a:cubicBezTo>
                    <a:pt x="4819" y="2496"/>
                    <a:pt x="5046" y="1907"/>
                    <a:pt x="5272" y="1907"/>
                  </a:cubicBezTo>
                  <a:cubicBezTo>
                    <a:pt x="5499" y="1907"/>
                    <a:pt x="5726" y="2496"/>
                    <a:pt x="5839" y="4656"/>
                  </a:cubicBezTo>
                  <a:cubicBezTo>
                    <a:pt x="5953" y="6816"/>
                    <a:pt x="5953" y="10547"/>
                    <a:pt x="5953" y="12903"/>
                  </a:cubicBezTo>
                  <a:cubicBezTo>
                    <a:pt x="5953" y="15260"/>
                    <a:pt x="5953" y="16242"/>
                    <a:pt x="5981" y="17223"/>
                  </a:cubicBezTo>
                  <a:cubicBezTo>
                    <a:pt x="6009" y="18205"/>
                    <a:pt x="6066" y="19187"/>
                    <a:pt x="6236" y="19678"/>
                  </a:cubicBezTo>
                  <a:cubicBezTo>
                    <a:pt x="6406" y="20169"/>
                    <a:pt x="6690" y="20169"/>
                    <a:pt x="7002" y="19089"/>
                  </a:cubicBezTo>
                  <a:cubicBezTo>
                    <a:pt x="7313" y="18009"/>
                    <a:pt x="7654" y="15849"/>
                    <a:pt x="8050" y="13394"/>
                  </a:cubicBezTo>
                  <a:cubicBezTo>
                    <a:pt x="8447" y="10940"/>
                    <a:pt x="8901" y="8191"/>
                    <a:pt x="9241" y="6522"/>
                  </a:cubicBezTo>
                  <a:cubicBezTo>
                    <a:pt x="9581" y="4852"/>
                    <a:pt x="9808" y="4263"/>
                    <a:pt x="9865" y="4852"/>
                  </a:cubicBezTo>
                  <a:cubicBezTo>
                    <a:pt x="9921" y="5442"/>
                    <a:pt x="9808" y="7209"/>
                    <a:pt x="9638" y="9958"/>
                  </a:cubicBezTo>
                  <a:cubicBezTo>
                    <a:pt x="9468" y="12707"/>
                    <a:pt x="9241" y="16438"/>
                    <a:pt x="9241" y="18598"/>
                  </a:cubicBezTo>
                  <a:cubicBezTo>
                    <a:pt x="9241" y="20758"/>
                    <a:pt x="9468" y="21347"/>
                    <a:pt x="10091" y="21052"/>
                  </a:cubicBezTo>
                  <a:cubicBezTo>
                    <a:pt x="10715" y="20758"/>
                    <a:pt x="11735" y="19580"/>
                    <a:pt x="12472" y="17518"/>
                  </a:cubicBezTo>
                  <a:cubicBezTo>
                    <a:pt x="13209" y="15456"/>
                    <a:pt x="13663" y="12511"/>
                    <a:pt x="13918" y="10547"/>
                  </a:cubicBezTo>
                  <a:cubicBezTo>
                    <a:pt x="14173" y="8583"/>
                    <a:pt x="14230" y="7602"/>
                    <a:pt x="14060" y="6816"/>
                  </a:cubicBezTo>
                  <a:cubicBezTo>
                    <a:pt x="13890" y="6031"/>
                    <a:pt x="13493" y="5442"/>
                    <a:pt x="13096" y="5049"/>
                  </a:cubicBezTo>
                  <a:cubicBezTo>
                    <a:pt x="12699" y="4656"/>
                    <a:pt x="12302" y="4460"/>
                    <a:pt x="11877" y="4362"/>
                  </a:cubicBezTo>
                  <a:cubicBezTo>
                    <a:pt x="11452" y="4263"/>
                    <a:pt x="10998" y="4263"/>
                    <a:pt x="10970" y="4165"/>
                  </a:cubicBezTo>
                  <a:cubicBezTo>
                    <a:pt x="10942" y="4067"/>
                    <a:pt x="11339" y="3871"/>
                    <a:pt x="12104" y="3674"/>
                  </a:cubicBezTo>
                  <a:cubicBezTo>
                    <a:pt x="12869" y="3478"/>
                    <a:pt x="14003" y="3282"/>
                    <a:pt x="14712" y="4067"/>
                  </a:cubicBezTo>
                  <a:cubicBezTo>
                    <a:pt x="15420" y="4852"/>
                    <a:pt x="15704" y="6620"/>
                    <a:pt x="15846" y="8092"/>
                  </a:cubicBezTo>
                  <a:cubicBezTo>
                    <a:pt x="15987" y="9565"/>
                    <a:pt x="15987" y="10743"/>
                    <a:pt x="15874" y="11725"/>
                  </a:cubicBezTo>
                  <a:cubicBezTo>
                    <a:pt x="15761" y="12707"/>
                    <a:pt x="15534" y="13492"/>
                    <a:pt x="15591" y="13002"/>
                  </a:cubicBezTo>
                  <a:cubicBezTo>
                    <a:pt x="15647" y="12511"/>
                    <a:pt x="15987" y="10743"/>
                    <a:pt x="16611" y="8387"/>
                  </a:cubicBezTo>
                  <a:cubicBezTo>
                    <a:pt x="17235" y="6031"/>
                    <a:pt x="18142" y="3085"/>
                    <a:pt x="18737" y="1514"/>
                  </a:cubicBezTo>
                  <a:cubicBezTo>
                    <a:pt x="19332" y="-57"/>
                    <a:pt x="19616" y="-253"/>
                    <a:pt x="19843" y="238"/>
                  </a:cubicBezTo>
                  <a:cubicBezTo>
                    <a:pt x="20069" y="729"/>
                    <a:pt x="20239" y="1907"/>
                    <a:pt x="20523" y="5147"/>
                  </a:cubicBezTo>
                  <a:cubicBezTo>
                    <a:pt x="20806" y="8387"/>
                    <a:pt x="21203" y="13689"/>
                    <a:pt x="21600" y="189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4" name="Line"/>
            <p:cNvSpPr/>
            <p:nvPr/>
          </p:nvSpPr>
          <p:spPr>
            <a:xfrm>
              <a:off x="5353947" y="410787"/>
              <a:ext cx="86906" cy="31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383" extrusionOk="0">
                  <a:moveTo>
                    <a:pt x="21245" y="5418"/>
                  </a:moveTo>
                  <a:cubicBezTo>
                    <a:pt x="17266" y="3853"/>
                    <a:pt x="13287" y="2287"/>
                    <a:pt x="9877" y="1270"/>
                  </a:cubicBezTo>
                  <a:cubicBezTo>
                    <a:pt x="6466" y="253"/>
                    <a:pt x="3624" y="-217"/>
                    <a:pt x="1919" y="96"/>
                  </a:cubicBezTo>
                  <a:cubicBezTo>
                    <a:pt x="213" y="409"/>
                    <a:pt x="-355" y="1505"/>
                    <a:pt x="213" y="4792"/>
                  </a:cubicBezTo>
                  <a:cubicBezTo>
                    <a:pt x="782" y="8079"/>
                    <a:pt x="2487" y="13557"/>
                    <a:pt x="4192" y="16687"/>
                  </a:cubicBezTo>
                  <a:cubicBezTo>
                    <a:pt x="5898" y="19818"/>
                    <a:pt x="7603" y="20600"/>
                    <a:pt x="9308" y="213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5" name="Line"/>
            <p:cNvSpPr/>
            <p:nvPr/>
          </p:nvSpPr>
          <p:spPr>
            <a:xfrm>
              <a:off x="5419925" y="456390"/>
              <a:ext cx="297638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600" extrusionOk="0">
                  <a:moveTo>
                    <a:pt x="14954" y="0"/>
                  </a:moveTo>
                  <a:cubicBezTo>
                    <a:pt x="13292" y="343"/>
                    <a:pt x="11631" y="686"/>
                    <a:pt x="9886" y="1886"/>
                  </a:cubicBezTo>
                  <a:cubicBezTo>
                    <a:pt x="8142" y="3086"/>
                    <a:pt x="6314" y="5143"/>
                    <a:pt x="5234" y="6686"/>
                  </a:cubicBezTo>
                  <a:cubicBezTo>
                    <a:pt x="4154" y="8229"/>
                    <a:pt x="3822" y="9257"/>
                    <a:pt x="4154" y="9943"/>
                  </a:cubicBezTo>
                  <a:cubicBezTo>
                    <a:pt x="4486" y="10629"/>
                    <a:pt x="5483" y="10971"/>
                    <a:pt x="7975" y="10886"/>
                  </a:cubicBezTo>
                  <a:cubicBezTo>
                    <a:pt x="10468" y="10800"/>
                    <a:pt x="14455" y="10286"/>
                    <a:pt x="16865" y="10114"/>
                  </a:cubicBezTo>
                  <a:cubicBezTo>
                    <a:pt x="19274" y="9943"/>
                    <a:pt x="20105" y="10114"/>
                    <a:pt x="20686" y="10629"/>
                  </a:cubicBezTo>
                  <a:cubicBezTo>
                    <a:pt x="21268" y="11143"/>
                    <a:pt x="21600" y="12000"/>
                    <a:pt x="20769" y="13114"/>
                  </a:cubicBezTo>
                  <a:cubicBezTo>
                    <a:pt x="19938" y="14229"/>
                    <a:pt x="17945" y="15600"/>
                    <a:pt x="14289" y="17057"/>
                  </a:cubicBezTo>
                  <a:cubicBezTo>
                    <a:pt x="10634" y="18514"/>
                    <a:pt x="5317" y="200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6" name="Line"/>
            <p:cNvSpPr/>
            <p:nvPr/>
          </p:nvSpPr>
          <p:spPr>
            <a:xfrm>
              <a:off x="6194219" y="215633"/>
              <a:ext cx="69757" cy="470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1" extrusionOk="0">
                  <a:moveTo>
                    <a:pt x="21600" y="802"/>
                  </a:moveTo>
                  <a:cubicBezTo>
                    <a:pt x="19440" y="377"/>
                    <a:pt x="17280" y="-49"/>
                    <a:pt x="15840" y="4"/>
                  </a:cubicBezTo>
                  <a:cubicBezTo>
                    <a:pt x="14400" y="57"/>
                    <a:pt x="13680" y="589"/>
                    <a:pt x="13320" y="2824"/>
                  </a:cubicBezTo>
                  <a:cubicBezTo>
                    <a:pt x="12960" y="5058"/>
                    <a:pt x="12960" y="8995"/>
                    <a:pt x="10800" y="12400"/>
                  </a:cubicBezTo>
                  <a:cubicBezTo>
                    <a:pt x="8640" y="15805"/>
                    <a:pt x="4320" y="18678"/>
                    <a:pt x="0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7" name="Line"/>
            <p:cNvSpPr/>
            <p:nvPr/>
          </p:nvSpPr>
          <p:spPr>
            <a:xfrm>
              <a:off x="6089585" y="224582"/>
              <a:ext cx="795222" cy="457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8" extrusionOk="0">
                  <a:moveTo>
                    <a:pt x="0" y="21241"/>
                  </a:moveTo>
                  <a:cubicBezTo>
                    <a:pt x="316" y="21349"/>
                    <a:pt x="632" y="21458"/>
                    <a:pt x="1168" y="21024"/>
                  </a:cubicBezTo>
                  <a:cubicBezTo>
                    <a:pt x="1705" y="20590"/>
                    <a:pt x="2463" y="19613"/>
                    <a:pt x="3442" y="17930"/>
                  </a:cubicBezTo>
                  <a:cubicBezTo>
                    <a:pt x="4421" y="16248"/>
                    <a:pt x="5621" y="13860"/>
                    <a:pt x="6347" y="11146"/>
                  </a:cubicBezTo>
                  <a:cubicBezTo>
                    <a:pt x="7074" y="8433"/>
                    <a:pt x="7326" y="5394"/>
                    <a:pt x="7358" y="3331"/>
                  </a:cubicBezTo>
                  <a:cubicBezTo>
                    <a:pt x="7389" y="1269"/>
                    <a:pt x="7200" y="184"/>
                    <a:pt x="7074" y="21"/>
                  </a:cubicBezTo>
                  <a:cubicBezTo>
                    <a:pt x="6947" y="-142"/>
                    <a:pt x="6884" y="618"/>
                    <a:pt x="6853" y="3114"/>
                  </a:cubicBezTo>
                  <a:cubicBezTo>
                    <a:pt x="6821" y="5611"/>
                    <a:pt x="6821" y="9844"/>
                    <a:pt x="6853" y="12992"/>
                  </a:cubicBezTo>
                  <a:cubicBezTo>
                    <a:pt x="6884" y="16139"/>
                    <a:pt x="6947" y="18202"/>
                    <a:pt x="7105" y="19450"/>
                  </a:cubicBezTo>
                  <a:cubicBezTo>
                    <a:pt x="7263" y="20698"/>
                    <a:pt x="7516" y="21132"/>
                    <a:pt x="7800" y="21241"/>
                  </a:cubicBezTo>
                  <a:cubicBezTo>
                    <a:pt x="8084" y="21349"/>
                    <a:pt x="8400" y="21132"/>
                    <a:pt x="8968" y="20101"/>
                  </a:cubicBezTo>
                  <a:cubicBezTo>
                    <a:pt x="9537" y="19070"/>
                    <a:pt x="10358" y="17225"/>
                    <a:pt x="10863" y="16031"/>
                  </a:cubicBezTo>
                  <a:cubicBezTo>
                    <a:pt x="11368" y="14837"/>
                    <a:pt x="11558" y="14294"/>
                    <a:pt x="11811" y="13914"/>
                  </a:cubicBezTo>
                  <a:cubicBezTo>
                    <a:pt x="12063" y="13534"/>
                    <a:pt x="12379" y="13317"/>
                    <a:pt x="12568" y="13480"/>
                  </a:cubicBezTo>
                  <a:cubicBezTo>
                    <a:pt x="12758" y="13643"/>
                    <a:pt x="12821" y="14186"/>
                    <a:pt x="12853" y="14783"/>
                  </a:cubicBezTo>
                  <a:cubicBezTo>
                    <a:pt x="12884" y="15380"/>
                    <a:pt x="12884" y="16031"/>
                    <a:pt x="12884" y="16791"/>
                  </a:cubicBezTo>
                  <a:cubicBezTo>
                    <a:pt x="12884" y="17550"/>
                    <a:pt x="12884" y="18419"/>
                    <a:pt x="13074" y="18962"/>
                  </a:cubicBezTo>
                  <a:cubicBezTo>
                    <a:pt x="13263" y="19504"/>
                    <a:pt x="13642" y="19721"/>
                    <a:pt x="14337" y="19396"/>
                  </a:cubicBezTo>
                  <a:cubicBezTo>
                    <a:pt x="15032" y="19070"/>
                    <a:pt x="16042" y="18202"/>
                    <a:pt x="16705" y="16953"/>
                  </a:cubicBezTo>
                  <a:cubicBezTo>
                    <a:pt x="17368" y="15705"/>
                    <a:pt x="17684" y="14077"/>
                    <a:pt x="17811" y="12937"/>
                  </a:cubicBezTo>
                  <a:cubicBezTo>
                    <a:pt x="17937" y="11798"/>
                    <a:pt x="17874" y="11146"/>
                    <a:pt x="17716" y="11038"/>
                  </a:cubicBezTo>
                  <a:cubicBezTo>
                    <a:pt x="17558" y="10929"/>
                    <a:pt x="17305" y="11364"/>
                    <a:pt x="17053" y="12286"/>
                  </a:cubicBezTo>
                  <a:cubicBezTo>
                    <a:pt x="16800" y="13209"/>
                    <a:pt x="16547" y="14620"/>
                    <a:pt x="16484" y="16031"/>
                  </a:cubicBezTo>
                  <a:cubicBezTo>
                    <a:pt x="16421" y="17442"/>
                    <a:pt x="16547" y="18853"/>
                    <a:pt x="17242" y="19559"/>
                  </a:cubicBezTo>
                  <a:cubicBezTo>
                    <a:pt x="17937" y="20264"/>
                    <a:pt x="19200" y="20264"/>
                    <a:pt x="20021" y="20101"/>
                  </a:cubicBezTo>
                  <a:cubicBezTo>
                    <a:pt x="20842" y="19938"/>
                    <a:pt x="21221" y="19613"/>
                    <a:pt x="21600" y="192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8" name="Line"/>
            <p:cNvSpPr/>
            <p:nvPr/>
          </p:nvSpPr>
          <p:spPr>
            <a:xfrm>
              <a:off x="7251840" y="386029"/>
              <a:ext cx="532823" cy="317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231" extrusionOk="0">
                  <a:moveTo>
                    <a:pt x="5461" y="2371"/>
                  </a:moveTo>
                  <a:cubicBezTo>
                    <a:pt x="5179" y="1750"/>
                    <a:pt x="4897" y="1128"/>
                    <a:pt x="4522" y="662"/>
                  </a:cubicBezTo>
                  <a:cubicBezTo>
                    <a:pt x="4146" y="196"/>
                    <a:pt x="3677" y="-115"/>
                    <a:pt x="3301" y="40"/>
                  </a:cubicBezTo>
                  <a:cubicBezTo>
                    <a:pt x="2925" y="196"/>
                    <a:pt x="2643" y="817"/>
                    <a:pt x="2127" y="3381"/>
                  </a:cubicBezTo>
                  <a:cubicBezTo>
                    <a:pt x="1610" y="5945"/>
                    <a:pt x="859" y="10452"/>
                    <a:pt x="437" y="13638"/>
                  </a:cubicBezTo>
                  <a:cubicBezTo>
                    <a:pt x="14" y="16823"/>
                    <a:pt x="-80" y="18688"/>
                    <a:pt x="61" y="19853"/>
                  </a:cubicBezTo>
                  <a:cubicBezTo>
                    <a:pt x="202" y="21019"/>
                    <a:pt x="577" y="21485"/>
                    <a:pt x="1892" y="21097"/>
                  </a:cubicBezTo>
                  <a:cubicBezTo>
                    <a:pt x="3207" y="20708"/>
                    <a:pt x="5461" y="19465"/>
                    <a:pt x="7292" y="17367"/>
                  </a:cubicBezTo>
                  <a:cubicBezTo>
                    <a:pt x="9123" y="15269"/>
                    <a:pt x="10532" y="12317"/>
                    <a:pt x="11237" y="10297"/>
                  </a:cubicBezTo>
                  <a:cubicBezTo>
                    <a:pt x="11941" y="8276"/>
                    <a:pt x="11941" y="7189"/>
                    <a:pt x="11377" y="6334"/>
                  </a:cubicBezTo>
                  <a:cubicBezTo>
                    <a:pt x="10814" y="5479"/>
                    <a:pt x="9687" y="4858"/>
                    <a:pt x="8654" y="4547"/>
                  </a:cubicBezTo>
                  <a:cubicBezTo>
                    <a:pt x="7621" y="4236"/>
                    <a:pt x="6682" y="4236"/>
                    <a:pt x="5790" y="4469"/>
                  </a:cubicBezTo>
                  <a:cubicBezTo>
                    <a:pt x="4897" y="4702"/>
                    <a:pt x="4052" y="5168"/>
                    <a:pt x="3864" y="5479"/>
                  </a:cubicBezTo>
                  <a:cubicBezTo>
                    <a:pt x="3677" y="5790"/>
                    <a:pt x="4146" y="5945"/>
                    <a:pt x="5226" y="5868"/>
                  </a:cubicBezTo>
                  <a:cubicBezTo>
                    <a:pt x="6306" y="5790"/>
                    <a:pt x="7997" y="5479"/>
                    <a:pt x="9217" y="5246"/>
                  </a:cubicBezTo>
                  <a:cubicBezTo>
                    <a:pt x="10438" y="5013"/>
                    <a:pt x="11190" y="4858"/>
                    <a:pt x="11706" y="5091"/>
                  </a:cubicBezTo>
                  <a:cubicBezTo>
                    <a:pt x="12223" y="5324"/>
                    <a:pt x="12504" y="5945"/>
                    <a:pt x="12692" y="6722"/>
                  </a:cubicBezTo>
                  <a:cubicBezTo>
                    <a:pt x="12880" y="7499"/>
                    <a:pt x="12974" y="8432"/>
                    <a:pt x="12786" y="9753"/>
                  </a:cubicBezTo>
                  <a:cubicBezTo>
                    <a:pt x="12598" y="11073"/>
                    <a:pt x="12129" y="12783"/>
                    <a:pt x="12176" y="13482"/>
                  </a:cubicBezTo>
                  <a:cubicBezTo>
                    <a:pt x="12223" y="14181"/>
                    <a:pt x="12786" y="13871"/>
                    <a:pt x="13819" y="12861"/>
                  </a:cubicBezTo>
                  <a:cubicBezTo>
                    <a:pt x="14852" y="11850"/>
                    <a:pt x="16355" y="10141"/>
                    <a:pt x="17388" y="9286"/>
                  </a:cubicBezTo>
                  <a:cubicBezTo>
                    <a:pt x="18421" y="8432"/>
                    <a:pt x="18984" y="8432"/>
                    <a:pt x="19595" y="9520"/>
                  </a:cubicBezTo>
                  <a:cubicBezTo>
                    <a:pt x="20205" y="10607"/>
                    <a:pt x="20863" y="12783"/>
                    <a:pt x="21520" y="149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9" name="Line"/>
            <p:cNvSpPr/>
            <p:nvPr/>
          </p:nvSpPr>
          <p:spPr>
            <a:xfrm>
              <a:off x="7868369" y="122152"/>
              <a:ext cx="615033" cy="1003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537" extrusionOk="0">
                  <a:moveTo>
                    <a:pt x="0" y="885"/>
                  </a:moveTo>
                  <a:cubicBezTo>
                    <a:pt x="81" y="486"/>
                    <a:pt x="162" y="87"/>
                    <a:pt x="244" y="12"/>
                  </a:cubicBezTo>
                  <a:cubicBezTo>
                    <a:pt x="325" y="-63"/>
                    <a:pt x="406" y="186"/>
                    <a:pt x="406" y="1284"/>
                  </a:cubicBezTo>
                  <a:cubicBezTo>
                    <a:pt x="406" y="2381"/>
                    <a:pt x="325" y="4327"/>
                    <a:pt x="284" y="6123"/>
                  </a:cubicBezTo>
                  <a:cubicBezTo>
                    <a:pt x="244" y="7919"/>
                    <a:pt x="244" y="9565"/>
                    <a:pt x="325" y="10513"/>
                  </a:cubicBezTo>
                  <a:cubicBezTo>
                    <a:pt x="406" y="11460"/>
                    <a:pt x="568" y="11710"/>
                    <a:pt x="893" y="11785"/>
                  </a:cubicBezTo>
                  <a:cubicBezTo>
                    <a:pt x="1218" y="11859"/>
                    <a:pt x="1705" y="11760"/>
                    <a:pt x="2598" y="11161"/>
                  </a:cubicBezTo>
                  <a:cubicBezTo>
                    <a:pt x="3492" y="10562"/>
                    <a:pt x="4791" y="9465"/>
                    <a:pt x="5603" y="8816"/>
                  </a:cubicBezTo>
                  <a:cubicBezTo>
                    <a:pt x="6415" y="8168"/>
                    <a:pt x="6740" y="7968"/>
                    <a:pt x="7105" y="7869"/>
                  </a:cubicBezTo>
                  <a:cubicBezTo>
                    <a:pt x="7471" y="7769"/>
                    <a:pt x="7877" y="7769"/>
                    <a:pt x="8120" y="7894"/>
                  </a:cubicBezTo>
                  <a:cubicBezTo>
                    <a:pt x="8364" y="8018"/>
                    <a:pt x="8445" y="8268"/>
                    <a:pt x="8486" y="8517"/>
                  </a:cubicBezTo>
                  <a:cubicBezTo>
                    <a:pt x="8526" y="8767"/>
                    <a:pt x="8526" y="9016"/>
                    <a:pt x="8405" y="9440"/>
                  </a:cubicBezTo>
                  <a:cubicBezTo>
                    <a:pt x="8283" y="9864"/>
                    <a:pt x="8039" y="10463"/>
                    <a:pt x="8120" y="10762"/>
                  </a:cubicBezTo>
                  <a:cubicBezTo>
                    <a:pt x="8202" y="11061"/>
                    <a:pt x="8608" y="11061"/>
                    <a:pt x="9744" y="10662"/>
                  </a:cubicBezTo>
                  <a:cubicBezTo>
                    <a:pt x="10881" y="10263"/>
                    <a:pt x="12749" y="9465"/>
                    <a:pt x="14251" y="8816"/>
                  </a:cubicBezTo>
                  <a:cubicBezTo>
                    <a:pt x="15753" y="8168"/>
                    <a:pt x="16890" y="7669"/>
                    <a:pt x="17702" y="7395"/>
                  </a:cubicBezTo>
                  <a:cubicBezTo>
                    <a:pt x="18514" y="7120"/>
                    <a:pt x="19002" y="7070"/>
                    <a:pt x="19611" y="7495"/>
                  </a:cubicBezTo>
                  <a:cubicBezTo>
                    <a:pt x="20220" y="7919"/>
                    <a:pt x="20950" y="8816"/>
                    <a:pt x="21275" y="10188"/>
                  </a:cubicBezTo>
                  <a:cubicBezTo>
                    <a:pt x="21600" y="11560"/>
                    <a:pt x="21519" y="13406"/>
                    <a:pt x="21153" y="15202"/>
                  </a:cubicBezTo>
                  <a:cubicBezTo>
                    <a:pt x="20788" y="16998"/>
                    <a:pt x="20138" y="18743"/>
                    <a:pt x="19773" y="19791"/>
                  </a:cubicBezTo>
                  <a:cubicBezTo>
                    <a:pt x="19408" y="20839"/>
                    <a:pt x="19326" y="21188"/>
                    <a:pt x="19245" y="215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0" name="Line"/>
            <p:cNvSpPr/>
            <p:nvPr/>
          </p:nvSpPr>
          <p:spPr>
            <a:xfrm>
              <a:off x="8977494" y="1144"/>
              <a:ext cx="237172" cy="580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21600" y="7039"/>
                  </a:moveTo>
                  <a:cubicBezTo>
                    <a:pt x="20753" y="5145"/>
                    <a:pt x="19906" y="3252"/>
                    <a:pt x="18635" y="2004"/>
                  </a:cubicBezTo>
                  <a:cubicBezTo>
                    <a:pt x="17365" y="757"/>
                    <a:pt x="15671" y="154"/>
                    <a:pt x="13765" y="25"/>
                  </a:cubicBezTo>
                  <a:cubicBezTo>
                    <a:pt x="11859" y="-104"/>
                    <a:pt x="9741" y="240"/>
                    <a:pt x="7941" y="1832"/>
                  </a:cubicBezTo>
                  <a:cubicBezTo>
                    <a:pt x="6141" y="3424"/>
                    <a:pt x="4659" y="6264"/>
                    <a:pt x="3494" y="9061"/>
                  </a:cubicBezTo>
                  <a:cubicBezTo>
                    <a:pt x="2329" y="11858"/>
                    <a:pt x="1482" y="14612"/>
                    <a:pt x="953" y="16677"/>
                  </a:cubicBezTo>
                  <a:cubicBezTo>
                    <a:pt x="424" y="18742"/>
                    <a:pt x="212" y="20119"/>
                    <a:pt x="0" y="214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1" name="Line"/>
            <p:cNvSpPr/>
            <p:nvPr/>
          </p:nvSpPr>
          <p:spPr>
            <a:xfrm>
              <a:off x="8893787" y="417494"/>
              <a:ext cx="346456" cy="163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2218"/>
                  </a:moveTo>
                  <a:cubicBezTo>
                    <a:pt x="5364" y="11918"/>
                    <a:pt x="10728" y="11618"/>
                    <a:pt x="14134" y="10568"/>
                  </a:cubicBezTo>
                  <a:cubicBezTo>
                    <a:pt x="17541" y="9518"/>
                    <a:pt x="18991" y="7718"/>
                    <a:pt x="19860" y="5468"/>
                  </a:cubicBezTo>
                  <a:cubicBezTo>
                    <a:pt x="20730" y="3218"/>
                    <a:pt x="21020" y="518"/>
                    <a:pt x="21238" y="68"/>
                  </a:cubicBezTo>
                  <a:cubicBezTo>
                    <a:pt x="21455" y="-382"/>
                    <a:pt x="21600" y="1418"/>
                    <a:pt x="21600" y="4568"/>
                  </a:cubicBezTo>
                  <a:cubicBezTo>
                    <a:pt x="21600" y="7718"/>
                    <a:pt x="21455" y="12218"/>
                    <a:pt x="21310" y="15518"/>
                  </a:cubicBezTo>
                  <a:cubicBezTo>
                    <a:pt x="21165" y="18818"/>
                    <a:pt x="21020" y="20918"/>
                    <a:pt x="20803" y="21068"/>
                  </a:cubicBezTo>
                  <a:cubicBezTo>
                    <a:pt x="20585" y="21218"/>
                    <a:pt x="20295" y="19418"/>
                    <a:pt x="20005" y="17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2" name="Line"/>
            <p:cNvSpPr/>
            <p:nvPr/>
          </p:nvSpPr>
          <p:spPr>
            <a:xfrm>
              <a:off x="9340227" y="357517"/>
              <a:ext cx="181367" cy="214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9" extrusionOk="0">
                  <a:moveTo>
                    <a:pt x="5815" y="11150"/>
                  </a:moveTo>
                  <a:cubicBezTo>
                    <a:pt x="10523" y="9771"/>
                    <a:pt x="15231" y="8392"/>
                    <a:pt x="17861" y="7128"/>
                  </a:cubicBezTo>
                  <a:cubicBezTo>
                    <a:pt x="20492" y="5864"/>
                    <a:pt x="21046" y="4716"/>
                    <a:pt x="20492" y="3222"/>
                  </a:cubicBezTo>
                  <a:cubicBezTo>
                    <a:pt x="19938" y="1728"/>
                    <a:pt x="18277" y="-110"/>
                    <a:pt x="15231" y="5"/>
                  </a:cubicBezTo>
                  <a:cubicBezTo>
                    <a:pt x="12185" y="120"/>
                    <a:pt x="7754" y="2188"/>
                    <a:pt x="4708" y="5290"/>
                  </a:cubicBezTo>
                  <a:cubicBezTo>
                    <a:pt x="1662" y="8392"/>
                    <a:pt x="0" y="12528"/>
                    <a:pt x="0" y="15630"/>
                  </a:cubicBezTo>
                  <a:cubicBezTo>
                    <a:pt x="0" y="18733"/>
                    <a:pt x="1662" y="20801"/>
                    <a:pt x="5538" y="21145"/>
                  </a:cubicBezTo>
                  <a:cubicBezTo>
                    <a:pt x="9415" y="21490"/>
                    <a:pt x="15508" y="20111"/>
                    <a:pt x="21600" y="187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3" name="Line"/>
            <p:cNvSpPr/>
            <p:nvPr/>
          </p:nvSpPr>
          <p:spPr>
            <a:xfrm>
              <a:off x="9695721" y="177365"/>
              <a:ext cx="76996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6" h="21600" extrusionOk="0">
                  <a:moveTo>
                    <a:pt x="20436" y="0"/>
                  </a:moveTo>
                  <a:cubicBezTo>
                    <a:pt x="13647" y="3212"/>
                    <a:pt x="6859" y="6425"/>
                    <a:pt x="3156" y="9582"/>
                  </a:cubicBezTo>
                  <a:cubicBezTo>
                    <a:pt x="-547" y="12738"/>
                    <a:pt x="-1164" y="15840"/>
                    <a:pt x="2230" y="17834"/>
                  </a:cubicBezTo>
                  <a:cubicBezTo>
                    <a:pt x="5625" y="19828"/>
                    <a:pt x="13030" y="20714"/>
                    <a:pt x="20436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4" name="Line"/>
            <p:cNvSpPr/>
            <p:nvPr/>
          </p:nvSpPr>
          <p:spPr>
            <a:xfrm>
              <a:off x="9789678" y="79707"/>
              <a:ext cx="368013" cy="526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556" extrusionOk="0">
                  <a:moveTo>
                    <a:pt x="19145" y="0"/>
                  </a:moveTo>
                  <a:cubicBezTo>
                    <a:pt x="19816" y="190"/>
                    <a:pt x="20487" y="381"/>
                    <a:pt x="20889" y="1570"/>
                  </a:cubicBezTo>
                  <a:cubicBezTo>
                    <a:pt x="21292" y="2759"/>
                    <a:pt x="21426" y="4948"/>
                    <a:pt x="20822" y="7232"/>
                  </a:cubicBezTo>
                  <a:cubicBezTo>
                    <a:pt x="20219" y="9515"/>
                    <a:pt x="18877" y="11894"/>
                    <a:pt x="16663" y="13369"/>
                  </a:cubicBezTo>
                  <a:cubicBezTo>
                    <a:pt x="14450" y="14844"/>
                    <a:pt x="11364" y="15415"/>
                    <a:pt x="8815" y="15938"/>
                  </a:cubicBezTo>
                  <a:cubicBezTo>
                    <a:pt x="6266" y="16462"/>
                    <a:pt x="4253" y="16937"/>
                    <a:pt x="2845" y="17413"/>
                  </a:cubicBezTo>
                  <a:cubicBezTo>
                    <a:pt x="1436" y="17889"/>
                    <a:pt x="631" y="18365"/>
                    <a:pt x="228" y="18888"/>
                  </a:cubicBezTo>
                  <a:cubicBezTo>
                    <a:pt x="-174" y="19411"/>
                    <a:pt x="-174" y="19982"/>
                    <a:pt x="1302" y="20506"/>
                  </a:cubicBezTo>
                  <a:cubicBezTo>
                    <a:pt x="2778" y="21029"/>
                    <a:pt x="5729" y="21505"/>
                    <a:pt x="8815" y="21552"/>
                  </a:cubicBezTo>
                  <a:cubicBezTo>
                    <a:pt x="11901" y="21600"/>
                    <a:pt x="15120" y="21219"/>
                    <a:pt x="18340" y="208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5" name="Line"/>
            <p:cNvSpPr/>
            <p:nvPr/>
          </p:nvSpPr>
          <p:spPr>
            <a:xfrm>
              <a:off x="169352" y="1239742"/>
              <a:ext cx="60341" cy="479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9" h="21507" extrusionOk="0">
                  <a:moveTo>
                    <a:pt x="10508" y="1785"/>
                  </a:moveTo>
                  <a:cubicBezTo>
                    <a:pt x="6784" y="950"/>
                    <a:pt x="3060" y="116"/>
                    <a:pt x="1198" y="11"/>
                  </a:cubicBezTo>
                  <a:cubicBezTo>
                    <a:pt x="-664" y="-93"/>
                    <a:pt x="-664" y="533"/>
                    <a:pt x="3433" y="2620"/>
                  </a:cubicBezTo>
                  <a:cubicBezTo>
                    <a:pt x="7529" y="4707"/>
                    <a:pt x="15722" y="8255"/>
                    <a:pt x="18329" y="11646"/>
                  </a:cubicBezTo>
                  <a:cubicBezTo>
                    <a:pt x="20936" y="15037"/>
                    <a:pt x="17957" y="18272"/>
                    <a:pt x="14977" y="21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6" name="Line"/>
            <p:cNvSpPr/>
            <p:nvPr/>
          </p:nvSpPr>
          <p:spPr>
            <a:xfrm>
              <a:off x="125424" y="1223419"/>
              <a:ext cx="544100" cy="496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9" extrusionOk="0">
                  <a:moveTo>
                    <a:pt x="0" y="21110"/>
                  </a:moveTo>
                  <a:cubicBezTo>
                    <a:pt x="2400" y="19201"/>
                    <a:pt x="4800" y="17292"/>
                    <a:pt x="6462" y="14831"/>
                  </a:cubicBezTo>
                  <a:cubicBezTo>
                    <a:pt x="8123" y="12370"/>
                    <a:pt x="9046" y="9356"/>
                    <a:pt x="9277" y="6945"/>
                  </a:cubicBezTo>
                  <a:cubicBezTo>
                    <a:pt x="9508" y="4533"/>
                    <a:pt x="9046" y="2725"/>
                    <a:pt x="8677" y="1570"/>
                  </a:cubicBezTo>
                  <a:cubicBezTo>
                    <a:pt x="8308" y="414"/>
                    <a:pt x="8031" y="-88"/>
                    <a:pt x="7846" y="12"/>
                  </a:cubicBezTo>
                  <a:cubicBezTo>
                    <a:pt x="7662" y="113"/>
                    <a:pt x="7569" y="816"/>
                    <a:pt x="7662" y="2825"/>
                  </a:cubicBezTo>
                  <a:cubicBezTo>
                    <a:pt x="7754" y="4835"/>
                    <a:pt x="8031" y="8150"/>
                    <a:pt x="8354" y="11064"/>
                  </a:cubicBezTo>
                  <a:cubicBezTo>
                    <a:pt x="8677" y="13977"/>
                    <a:pt x="9046" y="16489"/>
                    <a:pt x="9323" y="18046"/>
                  </a:cubicBezTo>
                  <a:cubicBezTo>
                    <a:pt x="9600" y="19603"/>
                    <a:pt x="9785" y="20206"/>
                    <a:pt x="10062" y="20658"/>
                  </a:cubicBezTo>
                  <a:cubicBezTo>
                    <a:pt x="10338" y="21110"/>
                    <a:pt x="10708" y="21412"/>
                    <a:pt x="11123" y="21462"/>
                  </a:cubicBezTo>
                  <a:cubicBezTo>
                    <a:pt x="11538" y="21512"/>
                    <a:pt x="12000" y="21311"/>
                    <a:pt x="12785" y="20105"/>
                  </a:cubicBezTo>
                  <a:cubicBezTo>
                    <a:pt x="13569" y="18900"/>
                    <a:pt x="14677" y="16690"/>
                    <a:pt x="15323" y="15233"/>
                  </a:cubicBezTo>
                  <a:cubicBezTo>
                    <a:pt x="15969" y="13776"/>
                    <a:pt x="16154" y="13073"/>
                    <a:pt x="16385" y="12319"/>
                  </a:cubicBezTo>
                  <a:cubicBezTo>
                    <a:pt x="16615" y="11566"/>
                    <a:pt x="16892" y="10762"/>
                    <a:pt x="17262" y="10461"/>
                  </a:cubicBezTo>
                  <a:cubicBezTo>
                    <a:pt x="17631" y="10159"/>
                    <a:pt x="18092" y="10360"/>
                    <a:pt x="18646" y="11566"/>
                  </a:cubicBezTo>
                  <a:cubicBezTo>
                    <a:pt x="19200" y="12772"/>
                    <a:pt x="19846" y="14982"/>
                    <a:pt x="20169" y="16439"/>
                  </a:cubicBezTo>
                  <a:cubicBezTo>
                    <a:pt x="20492" y="17895"/>
                    <a:pt x="20492" y="18599"/>
                    <a:pt x="20677" y="19101"/>
                  </a:cubicBezTo>
                  <a:cubicBezTo>
                    <a:pt x="20862" y="19603"/>
                    <a:pt x="21231" y="19905"/>
                    <a:pt x="21600" y="202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7" name="Line"/>
            <p:cNvSpPr/>
            <p:nvPr/>
          </p:nvSpPr>
          <p:spPr>
            <a:xfrm>
              <a:off x="684161" y="1421352"/>
              <a:ext cx="264388" cy="295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462" extrusionOk="0">
                  <a:moveTo>
                    <a:pt x="5628" y="8438"/>
                  </a:moveTo>
                  <a:cubicBezTo>
                    <a:pt x="6765" y="6413"/>
                    <a:pt x="7902" y="4388"/>
                    <a:pt x="8565" y="2784"/>
                  </a:cubicBezTo>
                  <a:cubicBezTo>
                    <a:pt x="9228" y="1181"/>
                    <a:pt x="9418" y="0"/>
                    <a:pt x="8944" y="0"/>
                  </a:cubicBezTo>
                  <a:cubicBezTo>
                    <a:pt x="8470" y="0"/>
                    <a:pt x="7333" y="1181"/>
                    <a:pt x="5723" y="3881"/>
                  </a:cubicBezTo>
                  <a:cubicBezTo>
                    <a:pt x="4112" y="6581"/>
                    <a:pt x="2028" y="10800"/>
                    <a:pt x="986" y="13669"/>
                  </a:cubicBezTo>
                  <a:cubicBezTo>
                    <a:pt x="-56" y="16537"/>
                    <a:pt x="-56" y="18056"/>
                    <a:pt x="39" y="19237"/>
                  </a:cubicBezTo>
                  <a:cubicBezTo>
                    <a:pt x="133" y="20419"/>
                    <a:pt x="323" y="21263"/>
                    <a:pt x="986" y="21431"/>
                  </a:cubicBezTo>
                  <a:cubicBezTo>
                    <a:pt x="1649" y="21600"/>
                    <a:pt x="2786" y="21094"/>
                    <a:pt x="4586" y="19322"/>
                  </a:cubicBezTo>
                  <a:cubicBezTo>
                    <a:pt x="6386" y="17550"/>
                    <a:pt x="8849" y="14512"/>
                    <a:pt x="10839" y="12825"/>
                  </a:cubicBezTo>
                  <a:cubicBezTo>
                    <a:pt x="12828" y="11137"/>
                    <a:pt x="14344" y="10800"/>
                    <a:pt x="15576" y="11306"/>
                  </a:cubicBezTo>
                  <a:cubicBezTo>
                    <a:pt x="16807" y="11812"/>
                    <a:pt x="17755" y="13162"/>
                    <a:pt x="18418" y="14850"/>
                  </a:cubicBezTo>
                  <a:cubicBezTo>
                    <a:pt x="19081" y="16538"/>
                    <a:pt x="19460" y="18563"/>
                    <a:pt x="19933" y="19153"/>
                  </a:cubicBezTo>
                  <a:cubicBezTo>
                    <a:pt x="20407" y="19744"/>
                    <a:pt x="20976" y="18900"/>
                    <a:pt x="21544" y="180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8" name="Line"/>
            <p:cNvSpPr/>
            <p:nvPr/>
          </p:nvSpPr>
          <p:spPr>
            <a:xfrm>
              <a:off x="969475" y="1223709"/>
              <a:ext cx="90684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655"/>
                  </a:moveTo>
                  <a:cubicBezTo>
                    <a:pt x="554" y="2880"/>
                    <a:pt x="1108" y="2105"/>
                    <a:pt x="1385" y="1385"/>
                  </a:cubicBezTo>
                  <a:cubicBezTo>
                    <a:pt x="1662" y="665"/>
                    <a:pt x="1662" y="0"/>
                    <a:pt x="2492" y="0"/>
                  </a:cubicBezTo>
                  <a:cubicBezTo>
                    <a:pt x="3323" y="0"/>
                    <a:pt x="4985" y="665"/>
                    <a:pt x="6646" y="2880"/>
                  </a:cubicBezTo>
                  <a:cubicBezTo>
                    <a:pt x="8308" y="5095"/>
                    <a:pt x="9969" y="8862"/>
                    <a:pt x="12462" y="12240"/>
                  </a:cubicBezTo>
                  <a:cubicBezTo>
                    <a:pt x="14954" y="15618"/>
                    <a:pt x="18277" y="1860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9" name="Line"/>
            <p:cNvSpPr/>
            <p:nvPr/>
          </p:nvSpPr>
          <p:spPr>
            <a:xfrm>
              <a:off x="892743" y="1502735"/>
              <a:ext cx="327856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379" y="18000"/>
                    <a:pt x="2757" y="14400"/>
                    <a:pt x="6357" y="10800"/>
                  </a:cubicBezTo>
                  <a:cubicBezTo>
                    <a:pt x="9957" y="7200"/>
                    <a:pt x="15779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0" name="Line"/>
            <p:cNvSpPr/>
            <p:nvPr/>
          </p:nvSpPr>
          <p:spPr>
            <a:xfrm>
              <a:off x="1401964" y="1391124"/>
              <a:ext cx="223221" cy="31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288"/>
                  </a:moveTo>
                  <a:cubicBezTo>
                    <a:pt x="1575" y="7147"/>
                    <a:pt x="3150" y="10006"/>
                    <a:pt x="4275" y="12626"/>
                  </a:cubicBezTo>
                  <a:cubicBezTo>
                    <a:pt x="5400" y="15247"/>
                    <a:pt x="6075" y="17629"/>
                    <a:pt x="6413" y="19218"/>
                  </a:cubicBezTo>
                  <a:cubicBezTo>
                    <a:pt x="6750" y="20806"/>
                    <a:pt x="6750" y="21600"/>
                    <a:pt x="6525" y="21600"/>
                  </a:cubicBezTo>
                  <a:cubicBezTo>
                    <a:pt x="6300" y="21600"/>
                    <a:pt x="5850" y="20806"/>
                    <a:pt x="6188" y="17788"/>
                  </a:cubicBezTo>
                  <a:cubicBezTo>
                    <a:pt x="6525" y="14771"/>
                    <a:pt x="7650" y="9529"/>
                    <a:pt x="9113" y="6194"/>
                  </a:cubicBezTo>
                  <a:cubicBezTo>
                    <a:pt x="10575" y="2859"/>
                    <a:pt x="12375" y="1429"/>
                    <a:pt x="14512" y="715"/>
                  </a:cubicBezTo>
                  <a:cubicBezTo>
                    <a:pt x="16650" y="0"/>
                    <a:pt x="19125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1" name="Line"/>
            <p:cNvSpPr/>
            <p:nvPr/>
          </p:nvSpPr>
          <p:spPr>
            <a:xfrm>
              <a:off x="1632160" y="1392575"/>
              <a:ext cx="158695" cy="261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0787" extrusionOk="0">
                  <a:moveTo>
                    <a:pt x="0" y="5978"/>
                  </a:moveTo>
                  <a:cubicBezTo>
                    <a:pt x="2817" y="8193"/>
                    <a:pt x="5635" y="10408"/>
                    <a:pt x="8609" y="11239"/>
                  </a:cubicBezTo>
                  <a:cubicBezTo>
                    <a:pt x="11583" y="12070"/>
                    <a:pt x="14713" y="11516"/>
                    <a:pt x="16904" y="10224"/>
                  </a:cubicBezTo>
                  <a:cubicBezTo>
                    <a:pt x="19096" y="8931"/>
                    <a:pt x="20348" y="6901"/>
                    <a:pt x="20974" y="5054"/>
                  </a:cubicBezTo>
                  <a:cubicBezTo>
                    <a:pt x="21600" y="3208"/>
                    <a:pt x="21600" y="1547"/>
                    <a:pt x="20035" y="624"/>
                  </a:cubicBezTo>
                  <a:cubicBezTo>
                    <a:pt x="18470" y="-299"/>
                    <a:pt x="15339" y="-484"/>
                    <a:pt x="11739" y="2101"/>
                  </a:cubicBezTo>
                  <a:cubicBezTo>
                    <a:pt x="8139" y="4685"/>
                    <a:pt x="4070" y="10039"/>
                    <a:pt x="3600" y="13731"/>
                  </a:cubicBezTo>
                  <a:cubicBezTo>
                    <a:pt x="3130" y="17424"/>
                    <a:pt x="6261" y="19454"/>
                    <a:pt x="8922" y="20285"/>
                  </a:cubicBezTo>
                  <a:cubicBezTo>
                    <a:pt x="11583" y="21116"/>
                    <a:pt x="13774" y="20747"/>
                    <a:pt x="15965" y="20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2" name="Line"/>
            <p:cNvSpPr/>
            <p:nvPr/>
          </p:nvSpPr>
          <p:spPr>
            <a:xfrm>
              <a:off x="1590306" y="1400436"/>
              <a:ext cx="463922" cy="653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23" extrusionOk="0">
                  <a:moveTo>
                    <a:pt x="15876" y="2451"/>
                  </a:moveTo>
                  <a:cubicBezTo>
                    <a:pt x="16308" y="1991"/>
                    <a:pt x="16740" y="1532"/>
                    <a:pt x="17010" y="1110"/>
                  </a:cubicBezTo>
                  <a:cubicBezTo>
                    <a:pt x="17280" y="689"/>
                    <a:pt x="17388" y="306"/>
                    <a:pt x="17172" y="114"/>
                  </a:cubicBezTo>
                  <a:cubicBezTo>
                    <a:pt x="16956" y="-77"/>
                    <a:pt x="16416" y="-77"/>
                    <a:pt x="15606" y="497"/>
                  </a:cubicBezTo>
                  <a:cubicBezTo>
                    <a:pt x="14796" y="1072"/>
                    <a:pt x="13716" y="2221"/>
                    <a:pt x="13122" y="3255"/>
                  </a:cubicBezTo>
                  <a:cubicBezTo>
                    <a:pt x="12528" y="4289"/>
                    <a:pt x="12420" y="5208"/>
                    <a:pt x="12582" y="5783"/>
                  </a:cubicBezTo>
                  <a:cubicBezTo>
                    <a:pt x="12744" y="6357"/>
                    <a:pt x="13176" y="6587"/>
                    <a:pt x="13554" y="6549"/>
                  </a:cubicBezTo>
                  <a:cubicBezTo>
                    <a:pt x="13932" y="6510"/>
                    <a:pt x="14256" y="6204"/>
                    <a:pt x="14634" y="5744"/>
                  </a:cubicBezTo>
                  <a:cubicBezTo>
                    <a:pt x="15012" y="5285"/>
                    <a:pt x="15444" y="4672"/>
                    <a:pt x="15930" y="4174"/>
                  </a:cubicBezTo>
                  <a:cubicBezTo>
                    <a:pt x="16416" y="3676"/>
                    <a:pt x="16956" y="3293"/>
                    <a:pt x="17496" y="3255"/>
                  </a:cubicBezTo>
                  <a:cubicBezTo>
                    <a:pt x="18036" y="3217"/>
                    <a:pt x="18576" y="3523"/>
                    <a:pt x="19440" y="4825"/>
                  </a:cubicBezTo>
                  <a:cubicBezTo>
                    <a:pt x="20304" y="6127"/>
                    <a:pt x="21492" y="8425"/>
                    <a:pt x="21546" y="10608"/>
                  </a:cubicBezTo>
                  <a:cubicBezTo>
                    <a:pt x="21600" y="12791"/>
                    <a:pt x="20520" y="14859"/>
                    <a:pt x="18090" y="16621"/>
                  </a:cubicBezTo>
                  <a:cubicBezTo>
                    <a:pt x="15660" y="18383"/>
                    <a:pt x="11880" y="19838"/>
                    <a:pt x="8640" y="20604"/>
                  </a:cubicBezTo>
                  <a:cubicBezTo>
                    <a:pt x="5400" y="21370"/>
                    <a:pt x="2700" y="21446"/>
                    <a:pt x="0" y="215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3" name="Line"/>
            <p:cNvSpPr/>
            <p:nvPr/>
          </p:nvSpPr>
          <p:spPr>
            <a:xfrm>
              <a:off x="2087462" y="1335319"/>
              <a:ext cx="229625" cy="359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400" extrusionOk="0">
                  <a:moveTo>
                    <a:pt x="2392" y="11215"/>
                  </a:moveTo>
                  <a:cubicBezTo>
                    <a:pt x="2392" y="10385"/>
                    <a:pt x="2392" y="9554"/>
                    <a:pt x="1858" y="8654"/>
                  </a:cubicBezTo>
                  <a:cubicBezTo>
                    <a:pt x="1323" y="7754"/>
                    <a:pt x="254" y="6785"/>
                    <a:pt x="40" y="6923"/>
                  </a:cubicBezTo>
                  <a:cubicBezTo>
                    <a:pt x="-174" y="7062"/>
                    <a:pt x="468" y="8308"/>
                    <a:pt x="1858" y="10523"/>
                  </a:cubicBezTo>
                  <a:cubicBezTo>
                    <a:pt x="3248" y="12738"/>
                    <a:pt x="5386" y="15923"/>
                    <a:pt x="7097" y="18000"/>
                  </a:cubicBezTo>
                  <a:cubicBezTo>
                    <a:pt x="8808" y="20077"/>
                    <a:pt x="10091" y="21046"/>
                    <a:pt x="11268" y="21323"/>
                  </a:cubicBezTo>
                  <a:cubicBezTo>
                    <a:pt x="12444" y="21600"/>
                    <a:pt x="13513" y="21185"/>
                    <a:pt x="15224" y="19246"/>
                  </a:cubicBezTo>
                  <a:cubicBezTo>
                    <a:pt x="16935" y="17308"/>
                    <a:pt x="19287" y="13846"/>
                    <a:pt x="20357" y="10592"/>
                  </a:cubicBezTo>
                  <a:cubicBezTo>
                    <a:pt x="21426" y="7338"/>
                    <a:pt x="21212" y="4292"/>
                    <a:pt x="20677" y="2562"/>
                  </a:cubicBezTo>
                  <a:cubicBezTo>
                    <a:pt x="20143" y="831"/>
                    <a:pt x="19287" y="415"/>
                    <a:pt x="1843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4" name="Line"/>
            <p:cNvSpPr/>
            <p:nvPr/>
          </p:nvSpPr>
          <p:spPr>
            <a:xfrm>
              <a:off x="2357625" y="1224299"/>
              <a:ext cx="90684" cy="4946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3" extrusionOk="0">
                  <a:moveTo>
                    <a:pt x="0" y="1791"/>
                  </a:moveTo>
                  <a:cubicBezTo>
                    <a:pt x="1662" y="983"/>
                    <a:pt x="3323" y="176"/>
                    <a:pt x="4431" y="24"/>
                  </a:cubicBezTo>
                  <a:cubicBezTo>
                    <a:pt x="5538" y="-127"/>
                    <a:pt x="6092" y="378"/>
                    <a:pt x="6369" y="2497"/>
                  </a:cubicBezTo>
                  <a:cubicBezTo>
                    <a:pt x="6646" y="4617"/>
                    <a:pt x="6646" y="8352"/>
                    <a:pt x="7754" y="11682"/>
                  </a:cubicBezTo>
                  <a:cubicBezTo>
                    <a:pt x="8862" y="15013"/>
                    <a:pt x="11077" y="17940"/>
                    <a:pt x="13569" y="19505"/>
                  </a:cubicBezTo>
                  <a:cubicBezTo>
                    <a:pt x="16062" y="21069"/>
                    <a:pt x="18831" y="21271"/>
                    <a:pt x="21600" y="214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5" name="Line"/>
            <p:cNvSpPr/>
            <p:nvPr/>
          </p:nvSpPr>
          <p:spPr>
            <a:xfrm>
              <a:off x="2519172" y="1410952"/>
              <a:ext cx="180260" cy="336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109" extrusionOk="0">
                  <a:moveTo>
                    <a:pt x="6514" y="5323"/>
                  </a:moveTo>
                  <a:cubicBezTo>
                    <a:pt x="8176" y="4447"/>
                    <a:pt x="9837" y="3572"/>
                    <a:pt x="10945" y="2623"/>
                  </a:cubicBezTo>
                  <a:cubicBezTo>
                    <a:pt x="12053" y="1674"/>
                    <a:pt x="12606" y="653"/>
                    <a:pt x="12191" y="215"/>
                  </a:cubicBezTo>
                  <a:cubicBezTo>
                    <a:pt x="11776" y="-223"/>
                    <a:pt x="10391" y="-77"/>
                    <a:pt x="8591" y="1455"/>
                  </a:cubicBezTo>
                  <a:cubicBezTo>
                    <a:pt x="6791" y="2988"/>
                    <a:pt x="4576" y="5907"/>
                    <a:pt x="3053" y="8972"/>
                  </a:cubicBezTo>
                  <a:cubicBezTo>
                    <a:pt x="1530" y="12036"/>
                    <a:pt x="699" y="15247"/>
                    <a:pt x="283" y="17291"/>
                  </a:cubicBezTo>
                  <a:cubicBezTo>
                    <a:pt x="-132" y="19334"/>
                    <a:pt x="-132" y="20209"/>
                    <a:pt x="560" y="20720"/>
                  </a:cubicBezTo>
                  <a:cubicBezTo>
                    <a:pt x="1253" y="21231"/>
                    <a:pt x="2637" y="21377"/>
                    <a:pt x="4991" y="20282"/>
                  </a:cubicBezTo>
                  <a:cubicBezTo>
                    <a:pt x="7345" y="19188"/>
                    <a:pt x="10668" y="16853"/>
                    <a:pt x="12883" y="14882"/>
                  </a:cubicBezTo>
                  <a:cubicBezTo>
                    <a:pt x="15099" y="12912"/>
                    <a:pt x="16206" y="11307"/>
                    <a:pt x="17176" y="10066"/>
                  </a:cubicBezTo>
                  <a:cubicBezTo>
                    <a:pt x="18145" y="8826"/>
                    <a:pt x="18976" y="7950"/>
                    <a:pt x="19530" y="7950"/>
                  </a:cubicBezTo>
                  <a:cubicBezTo>
                    <a:pt x="20083" y="7950"/>
                    <a:pt x="20360" y="8826"/>
                    <a:pt x="20637" y="10504"/>
                  </a:cubicBezTo>
                  <a:cubicBezTo>
                    <a:pt x="20914" y="12182"/>
                    <a:pt x="21191" y="14663"/>
                    <a:pt x="21468" y="17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6" name="Line"/>
            <p:cNvSpPr/>
            <p:nvPr/>
          </p:nvSpPr>
          <p:spPr>
            <a:xfrm>
              <a:off x="2776163" y="1432978"/>
              <a:ext cx="125561" cy="282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4" extrusionOk="0">
                  <a:moveTo>
                    <a:pt x="0" y="10010"/>
                  </a:moveTo>
                  <a:cubicBezTo>
                    <a:pt x="2000" y="9659"/>
                    <a:pt x="4000" y="9307"/>
                    <a:pt x="5400" y="10010"/>
                  </a:cubicBezTo>
                  <a:cubicBezTo>
                    <a:pt x="6800" y="10712"/>
                    <a:pt x="7600" y="12468"/>
                    <a:pt x="8000" y="13873"/>
                  </a:cubicBezTo>
                  <a:cubicBezTo>
                    <a:pt x="8400" y="15278"/>
                    <a:pt x="8400" y="16332"/>
                    <a:pt x="8000" y="17737"/>
                  </a:cubicBezTo>
                  <a:cubicBezTo>
                    <a:pt x="7600" y="19141"/>
                    <a:pt x="6800" y="20898"/>
                    <a:pt x="6600" y="21249"/>
                  </a:cubicBezTo>
                  <a:cubicBezTo>
                    <a:pt x="6400" y="21600"/>
                    <a:pt x="6800" y="20546"/>
                    <a:pt x="8000" y="17737"/>
                  </a:cubicBezTo>
                  <a:cubicBezTo>
                    <a:pt x="9200" y="14927"/>
                    <a:pt x="11200" y="10361"/>
                    <a:pt x="13600" y="7112"/>
                  </a:cubicBezTo>
                  <a:cubicBezTo>
                    <a:pt x="16000" y="3863"/>
                    <a:pt x="18800" y="193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7" name="Line"/>
            <p:cNvSpPr/>
            <p:nvPr/>
          </p:nvSpPr>
          <p:spPr>
            <a:xfrm>
              <a:off x="2985431" y="1293466"/>
              <a:ext cx="472971" cy="941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600" extrusionOk="0">
                  <a:moveTo>
                    <a:pt x="0" y="0"/>
                  </a:moveTo>
                  <a:cubicBezTo>
                    <a:pt x="316" y="1013"/>
                    <a:pt x="632" y="2027"/>
                    <a:pt x="738" y="3307"/>
                  </a:cubicBezTo>
                  <a:cubicBezTo>
                    <a:pt x="843" y="4587"/>
                    <a:pt x="738" y="6133"/>
                    <a:pt x="632" y="7040"/>
                  </a:cubicBezTo>
                  <a:cubicBezTo>
                    <a:pt x="527" y="7947"/>
                    <a:pt x="421" y="8213"/>
                    <a:pt x="421" y="8507"/>
                  </a:cubicBezTo>
                  <a:cubicBezTo>
                    <a:pt x="421" y="8800"/>
                    <a:pt x="527" y="9120"/>
                    <a:pt x="843" y="9227"/>
                  </a:cubicBezTo>
                  <a:cubicBezTo>
                    <a:pt x="1159" y="9333"/>
                    <a:pt x="1686" y="9227"/>
                    <a:pt x="2740" y="8667"/>
                  </a:cubicBezTo>
                  <a:cubicBezTo>
                    <a:pt x="3793" y="8107"/>
                    <a:pt x="5374" y="7093"/>
                    <a:pt x="6375" y="6507"/>
                  </a:cubicBezTo>
                  <a:cubicBezTo>
                    <a:pt x="7376" y="5920"/>
                    <a:pt x="7797" y="5760"/>
                    <a:pt x="8219" y="5600"/>
                  </a:cubicBezTo>
                  <a:cubicBezTo>
                    <a:pt x="8640" y="5440"/>
                    <a:pt x="9061" y="5280"/>
                    <a:pt x="9536" y="5280"/>
                  </a:cubicBezTo>
                  <a:cubicBezTo>
                    <a:pt x="10010" y="5280"/>
                    <a:pt x="10537" y="5440"/>
                    <a:pt x="10800" y="5733"/>
                  </a:cubicBezTo>
                  <a:cubicBezTo>
                    <a:pt x="11063" y="6027"/>
                    <a:pt x="11063" y="6453"/>
                    <a:pt x="10905" y="6800"/>
                  </a:cubicBezTo>
                  <a:cubicBezTo>
                    <a:pt x="10747" y="7147"/>
                    <a:pt x="10431" y="7413"/>
                    <a:pt x="10062" y="7707"/>
                  </a:cubicBezTo>
                  <a:cubicBezTo>
                    <a:pt x="9694" y="8000"/>
                    <a:pt x="9272" y="8320"/>
                    <a:pt x="9325" y="8427"/>
                  </a:cubicBezTo>
                  <a:cubicBezTo>
                    <a:pt x="9378" y="8533"/>
                    <a:pt x="9904" y="8427"/>
                    <a:pt x="11011" y="7947"/>
                  </a:cubicBezTo>
                  <a:cubicBezTo>
                    <a:pt x="12117" y="7467"/>
                    <a:pt x="13803" y="6613"/>
                    <a:pt x="15015" y="6027"/>
                  </a:cubicBezTo>
                  <a:cubicBezTo>
                    <a:pt x="16226" y="5440"/>
                    <a:pt x="16964" y="5120"/>
                    <a:pt x="17596" y="4960"/>
                  </a:cubicBezTo>
                  <a:cubicBezTo>
                    <a:pt x="18228" y="4800"/>
                    <a:pt x="18755" y="4800"/>
                    <a:pt x="19440" y="5493"/>
                  </a:cubicBezTo>
                  <a:cubicBezTo>
                    <a:pt x="20125" y="6187"/>
                    <a:pt x="20968" y="7573"/>
                    <a:pt x="21284" y="9227"/>
                  </a:cubicBezTo>
                  <a:cubicBezTo>
                    <a:pt x="21600" y="10880"/>
                    <a:pt x="21389" y="12800"/>
                    <a:pt x="20862" y="14907"/>
                  </a:cubicBezTo>
                  <a:cubicBezTo>
                    <a:pt x="20336" y="17013"/>
                    <a:pt x="19493" y="19307"/>
                    <a:pt x="1865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8" name="Line"/>
            <p:cNvSpPr/>
            <p:nvPr/>
          </p:nvSpPr>
          <p:spPr>
            <a:xfrm>
              <a:off x="3864360" y="1373156"/>
              <a:ext cx="291072" cy="331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1" h="21409" extrusionOk="0">
                  <a:moveTo>
                    <a:pt x="11225" y="2959"/>
                  </a:moveTo>
                  <a:cubicBezTo>
                    <a:pt x="11055" y="1609"/>
                    <a:pt x="10885" y="259"/>
                    <a:pt x="10290" y="34"/>
                  </a:cubicBezTo>
                  <a:cubicBezTo>
                    <a:pt x="9694" y="-191"/>
                    <a:pt x="8674" y="709"/>
                    <a:pt x="7398" y="2359"/>
                  </a:cubicBezTo>
                  <a:cubicBezTo>
                    <a:pt x="6123" y="4009"/>
                    <a:pt x="4592" y="6409"/>
                    <a:pt x="3827" y="7984"/>
                  </a:cubicBezTo>
                  <a:cubicBezTo>
                    <a:pt x="3061" y="9559"/>
                    <a:pt x="3061" y="10309"/>
                    <a:pt x="3827" y="10684"/>
                  </a:cubicBezTo>
                  <a:cubicBezTo>
                    <a:pt x="4592" y="11059"/>
                    <a:pt x="6123" y="11059"/>
                    <a:pt x="8589" y="11059"/>
                  </a:cubicBezTo>
                  <a:cubicBezTo>
                    <a:pt x="11055" y="11059"/>
                    <a:pt x="14457" y="11059"/>
                    <a:pt x="16668" y="11209"/>
                  </a:cubicBezTo>
                  <a:cubicBezTo>
                    <a:pt x="18879" y="11359"/>
                    <a:pt x="19899" y="11659"/>
                    <a:pt x="20580" y="12184"/>
                  </a:cubicBezTo>
                  <a:cubicBezTo>
                    <a:pt x="21260" y="12709"/>
                    <a:pt x="21600" y="13459"/>
                    <a:pt x="20920" y="14434"/>
                  </a:cubicBezTo>
                  <a:cubicBezTo>
                    <a:pt x="20239" y="15409"/>
                    <a:pt x="18539" y="16609"/>
                    <a:pt x="14882" y="17809"/>
                  </a:cubicBezTo>
                  <a:cubicBezTo>
                    <a:pt x="11225" y="19009"/>
                    <a:pt x="5613" y="20209"/>
                    <a:pt x="0" y="214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9" name="Line"/>
            <p:cNvSpPr/>
            <p:nvPr/>
          </p:nvSpPr>
          <p:spPr>
            <a:xfrm>
              <a:off x="4247427" y="1186945"/>
              <a:ext cx="56399" cy="497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481" extrusionOk="0">
                  <a:moveTo>
                    <a:pt x="20956" y="1589"/>
                  </a:moveTo>
                  <a:cubicBezTo>
                    <a:pt x="20092" y="1087"/>
                    <a:pt x="19228" y="584"/>
                    <a:pt x="16204" y="283"/>
                  </a:cubicBezTo>
                  <a:cubicBezTo>
                    <a:pt x="13180" y="-19"/>
                    <a:pt x="7996" y="-119"/>
                    <a:pt x="4540" y="182"/>
                  </a:cubicBezTo>
                  <a:cubicBezTo>
                    <a:pt x="1084" y="484"/>
                    <a:pt x="-644" y="1187"/>
                    <a:pt x="220" y="3347"/>
                  </a:cubicBezTo>
                  <a:cubicBezTo>
                    <a:pt x="1084" y="5507"/>
                    <a:pt x="4540" y="9124"/>
                    <a:pt x="7132" y="12188"/>
                  </a:cubicBezTo>
                  <a:cubicBezTo>
                    <a:pt x="9724" y="15252"/>
                    <a:pt x="11452" y="17764"/>
                    <a:pt x="11020" y="19221"/>
                  </a:cubicBezTo>
                  <a:cubicBezTo>
                    <a:pt x="10588" y="20677"/>
                    <a:pt x="7996" y="21079"/>
                    <a:pt x="5404" y="214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0" name="Line"/>
            <p:cNvSpPr/>
            <p:nvPr/>
          </p:nvSpPr>
          <p:spPr>
            <a:xfrm>
              <a:off x="4031775" y="1530637"/>
              <a:ext cx="313905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160" y="16364"/>
                    <a:pt x="8320" y="11127"/>
                    <a:pt x="11920" y="7527"/>
                  </a:cubicBezTo>
                  <a:cubicBezTo>
                    <a:pt x="15520" y="3927"/>
                    <a:pt x="18560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1" name="Line"/>
            <p:cNvSpPr/>
            <p:nvPr/>
          </p:nvSpPr>
          <p:spPr>
            <a:xfrm>
              <a:off x="4436362" y="1474832"/>
              <a:ext cx="34879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320" y="5554"/>
                    <a:pt x="8640" y="11109"/>
                    <a:pt x="12240" y="14709"/>
                  </a:cubicBezTo>
                  <a:cubicBezTo>
                    <a:pt x="15840" y="18309"/>
                    <a:pt x="18720" y="199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2" name="Line"/>
            <p:cNvSpPr/>
            <p:nvPr/>
          </p:nvSpPr>
          <p:spPr>
            <a:xfrm>
              <a:off x="4380557" y="1409726"/>
              <a:ext cx="398825" cy="553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432" extrusionOk="0">
                  <a:moveTo>
                    <a:pt x="18837" y="2520"/>
                  </a:moveTo>
                  <a:cubicBezTo>
                    <a:pt x="19088" y="1980"/>
                    <a:pt x="19340" y="1440"/>
                    <a:pt x="19402" y="945"/>
                  </a:cubicBezTo>
                  <a:cubicBezTo>
                    <a:pt x="19465" y="450"/>
                    <a:pt x="19340" y="0"/>
                    <a:pt x="18398" y="0"/>
                  </a:cubicBezTo>
                  <a:cubicBezTo>
                    <a:pt x="17456" y="0"/>
                    <a:pt x="15698" y="450"/>
                    <a:pt x="14316" y="1890"/>
                  </a:cubicBezTo>
                  <a:cubicBezTo>
                    <a:pt x="12935" y="3330"/>
                    <a:pt x="11930" y="5760"/>
                    <a:pt x="11302" y="7290"/>
                  </a:cubicBezTo>
                  <a:cubicBezTo>
                    <a:pt x="10674" y="8820"/>
                    <a:pt x="10423" y="9450"/>
                    <a:pt x="10298" y="9990"/>
                  </a:cubicBezTo>
                  <a:cubicBezTo>
                    <a:pt x="10172" y="10530"/>
                    <a:pt x="10172" y="10980"/>
                    <a:pt x="10549" y="11070"/>
                  </a:cubicBezTo>
                  <a:cubicBezTo>
                    <a:pt x="10926" y="11160"/>
                    <a:pt x="11679" y="10890"/>
                    <a:pt x="12621" y="10215"/>
                  </a:cubicBezTo>
                  <a:cubicBezTo>
                    <a:pt x="13563" y="9540"/>
                    <a:pt x="14693" y="8460"/>
                    <a:pt x="15509" y="7605"/>
                  </a:cubicBezTo>
                  <a:cubicBezTo>
                    <a:pt x="16326" y="6750"/>
                    <a:pt x="16828" y="6120"/>
                    <a:pt x="17393" y="5850"/>
                  </a:cubicBezTo>
                  <a:cubicBezTo>
                    <a:pt x="17958" y="5580"/>
                    <a:pt x="18586" y="5670"/>
                    <a:pt x="19465" y="6570"/>
                  </a:cubicBezTo>
                  <a:cubicBezTo>
                    <a:pt x="20344" y="7470"/>
                    <a:pt x="21474" y="9180"/>
                    <a:pt x="21537" y="11160"/>
                  </a:cubicBezTo>
                  <a:cubicBezTo>
                    <a:pt x="21600" y="13140"/>
                    <a:pt x="20595" y="15390"/>
                    <a:pt x="18398" y="17190"/>
                  </a:cubicBezTo>
                  <a:cubicBezTo>
                    <a:pt x="16200" y="18990"/>
                    <a:pt x="12809" y="20340"/>
                    <a:pt x="9733" y="20970"/>
                  </a:cubicBezTo>
                  <a:cubicBezTo>
                    <a:pt x="6656" y="21600"/>
                    <a:pt x="3893" y="21510"/>
                    <a:pt x="2323" y="21150"/>
                  </a:cubicBezTo>
                  <a:cubicBezTo>
                    <a:pt x="753" y="20790"/>
                    <a:pt x="377" y="20160"/>
                    <a:pt x="0" y="1953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3" name="Line"/>
            <p:cNvSpPr/>
            <p:nvPr/>
          </p:nvSpPr>
          <p:spPr>
            <a:xfrm>
              <a:off x="4813045" y="1523797"/>
              <a:ext cx="355758" cy="225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2" extrusionOk="0">
                  <a:moveTo>
                    <a:pt x="0" y="3260"/>
                  </a:moveTo>
                  <a:cubicBezTo>
                    <a:pt x="0" y="7187"/>
                    <a:pt x="0" y="11114"/>
                    <a:pt x="0" y="13624"/>
                  </a:cubicBezTo>
                  <a:cubicBezTo>
                    <a:pt x="0" y="16133"/>
                    <a:pt x="0" y="17224"/>
                    <a:pt x="141" y="18424"/>
                  </a:cubicBezTo>
                  <a:cubicBezTo>
                    <a:pt x="282" y="19624"/>
                    <a:pt x="565" y="20933"/>
                    <a:pt x="918" y="21151"/>
                  </a:cubicBezTo>
                  <a:cubicBezTo>
                    <a:pt x="1271" y="21369"/>
                    <a:pt x="1694" y="20496"/>
                    <a:pt x="2329" y="17224"/>
                  </a:cubicBezTo>
                  <a:cubicBezTo>
                    <a:pt x="2965" y="13951"/>
                    <a:pt x="3812" y="8278"/>
                    <a:pt x="4447" y="4896"/>
                  </a:cubicBezTo>
                  <a:cubicBezTo>
                    <a:pt x="5082" y="1514"/>
                    <a:pt x="5506" y="424"/>
                    <a:pt x="6141" y="96"/>
                  </a:cubicBezTo>
                  <a:cubicBezTo>
                    <a:pt x="6776" y="-231"/>
                    <a:pt x="7624" y="205"/>
                    <a:pt x="8400" y="2496"/>
                  </a:cubicBezTo>
                  <a:cubicBezTo>
                    <a:pt x="9176" y="4787"/>
                    <a:pt x="9882" y="8933"/>
                    <a:pt x="10235" y="11878"/>
                  </a:cubicBezTo>
                  <a:cubicBezTo>
                    <a:pt x="10588" y="14824"/>
                    <a:pt x="10588" y="16569"/>
                    <a:pt x="10871" y="16896"/>
                  </a:cubicBezTo>
                  <a:cubicBezTo>
                    <a:pt x="11153" y="17224"/>
                    <a:pt x="11718" y="16133"/>
                    <a:pt x="12635" y="13514"/>
                  </a:cubicBezTo>
                  <a:cubicBezTo>
                    <a:pt x="13553" y="10896"/>
                    <a:pt x="14824" y="6751"/>
                    <a:pt x="15741" y="4351"/>
                  </a:cubicBezTo>
                  <a:cubicBezTo>
                    <a:pt x="16659" y="1951"/>
                    <a:pt x="17224" y="1296"/>
                    <a:pt x="17859" y="1187"/>
                  </a:cubicBezTo>
                  <a:cubicBezTo>
                    <a:pt x="18494" y="1078"/>
                    <a:pt x="19200" y="1514"/>
                    <a:pt x="19835" y="4024"/>
                  </a:cubicBezTo>
                  <a:cubicBezTo>
                    <a:pt x="20471" y="6533"/>
                    <a:pt x="21035" y="11114"/>
                    <a:pt x="21600" y="1569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4" name="Line"/>
            <p:cNvSpPr/>
            <p:nvPr/>
          </p:nvSpPr>
          <p:spPr>
            <a:xfrm>
              <a:off x="5190926" y="1469206"/>
              <a:ext cx="215049" cy="281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0" h="21080" extrusionOk="0">
                  <a:moveTo>
                    <a:pt x="11725" y="5125"/>
                  </a:moveTo>
                  <a:cubicBezTo>
                    <a:pt x="12654" y="4428"/>
                    <a:pt x="13583" y="3731"/>
                    <a:pt x="14396" y="2773"/>
                  </a:cubicBezTo>
                  <a:cubicBezTo>
                    <a:pt x="15209" y="1815"/>
                    <a:pt x="15906" y="596"/>
                    <a:pt x="15674" y="160"/>
                  </a:cubicBezTo>
                  <a:cubicBezTo>
                    <a:pt x="15441" y="-275"/>
                    <a:pt x="14280" y="73"/>
                    <a:pt x="11841" y="2512"/>
                  </a:cubicBezTo>
                  <a:cubicBezTo>
                    <a:pt x="9403" y="4951"/>
                    <a:pt x="5686" y="9480"/>
                    <a:pt x="3480" y="12441"/>
                  </a:cubicBezTo>
                  <a:cubicBezTo>
                    <a:pt x="1274" y="15402"/>
                    <a:pt x="577" y="16796"/>
                    <a:pt x="228" y="18102"/>
                  </a:cubicBezTo>
                  <a:cubicBezTo>
                    <a:pt x="-120" y="19409"/>
                    <a:pt x="-120" y="20628"/>
                    <a:pt x="577" y="20977"/>
                  </a:cubicBezTo>
                  <a:cubicBezTo>
                    <a:pt x="1274" y="21325"/>
                    <a:pt x="2667" y="20802"/>
                    <a:pt x="4641" y="19235"/>
                  </a:cubicBezTo>
                  <a:cubicBezTo>
                    <a:pt x="6615" y="17667"/>
                    <a:pt x="9170" y="15054"/>
                    <a:pt x="11028" y="13573"/>
                  </a:cubicBezTo>
                  <a:cubicBezTo>
                    <a:pt x="12886" y="12093"/>
                    <a:pt x="14048" y="11744"/>
                    <a:pt x="14861" y="12006"/>
                  </a:cubicBezTo>
                  <a:cubicBezTo>
                    <a:pt x="15674" y="12267"/>
                    <a:pt x="16138" y="13138"/>
                    <a:pt x="16370" y="14096"/>
                  </a:cubicBezTo>
                  <a:cubicBezTo>
                    <a:pt x="16603" y="15054"/>
                    <a:pt x="16603" y="16099"/>
                    <a:pt x="16835" y="17057"/>
                  </a:cubicBezTo>
                  <a:cubicBezTo>
                    <a:pt x="17067" y="18015"/>
                    <a:pt x="17532" y="18886"/>
                    <a:pt x="18344" y="18973"/>
                  </a:cubicBezTo>
                  <a:cubicBezTo>
                    <a:pt x="19157" y="19060"/>
                    <a:pt x="20319" y="18364"/>
                    <a:pt x="21480" y="1766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5" name="Line"/>
            <p:cNvSpPr/>
            <p:nvPr/>
          </p:nvSpPr>
          <p:spPr>
            <a:xfrm>
              <a:off x="5482705" y="1312504"/>
              <a:ext cx="51366" cy="357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6" h="21434" extrusionOk="0">
                  <a:moveTo>
                    <a:pt x="0" y="5548"/>
                  </a:moveTo>
                  <a:cubicBezTo>
                    <a:pt x="3757" y="4015"/>
                    <a:pt x="7513" y="2482"/>
                    <a:pt x="10800" y="1437"/>
                  </a:cubicBezTo>
                  <a:cubicBezTo>
                    <a:pt x="14087" y="391"/>
                    <a:pt x="16904" y="-166"/>
                    <a:pt x="18783" y="43"/>
                  </a:cubicBezTo>
                  <a:cubicBezTo>
                    <a:pt x="20661" y="252"/>
                    <a:pt x="21600" y="1228"/>
                    <a:pt x="19722" y="4363"/>
                  </a:cubicBezTo>
                  <a:cubicBezTo>
                    <a:pt x="17844" y="7499"/>
                    <a:pt x="13148" y="12794"/>
                    <a:pt x="9391" y="15999"/>
                  </a:cubicBezTo>
                  <a:cubicBezTo>
                    <a:pt x="5635" y="19204"/>
                    <a:pt x="2817" y="20319"/>
                    <a:pt x="0" y="2143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6" name="Line"/>
            <p:cNvSpPr/>
            <p:nvPr/>
          </p:nvSpPr>
          <p:spPr>
            <a:xfrm>
              <a:off x="5357144" y="1481808"/>
              <a:ext cx="383660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69"/>
                  </a:moveTo>
                  <a:cubicBezTo>
                    <a:pt x="3404" y="8492"/>
                    <a:pt x="6807" y="7015"/>
                    <a:pt x="9949" y="5723"/>
                  </a:cubicBezTo>
                  <a:cubicBezTo>
                    <a:pt x="13091" y="4431"/>
                    <a:pt x="15971" y="3323"/>
                    <a:pt x="17738" y="2215"/>
                  </a:cubicBezTo>
                  <a:cubicBezTo>
                    <a:pt x="19505" y="1108"/>
                    <a:pt x="20160" y="0"/>
                    <a:pt x="20553" y="0"/>
                  </a:cubicBezTo>
                  <a:cubicBezTo>
                    <a:pt x="20945" y="0"/>
                    <a:pt x="21076" y="1108"/>
                    <a:pt x="21076" y="3969"/>
                  </a:cubicBezTo>
                  <a:cubicBezTo>
                    <a:pt x="21076" y="6831"/>
                    <a:pt x="20945" y="11446"/>
                    <a:pt x="21011" y="14677"/>
                  </a:cubicBezTo>
                  <a:cubicBezTo>
                    <a:pt x="21076" y="17908"/>
                    <a:pt x="21338" y="197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7" name="Line"/>
            <p:cNvSpPr/>
            <p:nvPr/>
          </p:nvSpPr>
          <p:spPr>
            <a:xfrm>
              <a:off x="5915194" y="1453431"/>
              <a:ext cx="620832" cy="315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48" extrusionOk="0">
                  <a:moveTo>
                    <a:pt x="0" y="6512"/>
                  </a:moveTo>
                  <a:cubicBezTo>
                    <a:pt x="81" y="5740"/>
                    <a:pt x="162" y="4969"/>
                    <a:pt x="1133" y="4120"/>
                  </a:cubicBezTo>
                  <a:cubicBezTo>
                    <a:pt x="2103" y="3272"/>
                    <a:pt x="3964" y="2346"/>
                    <a:pt x="5097" y="2037"/>
                  </a:cubicBezTo>
                  <a:cubicBezTo>
                    <a:pt x="6229" y="1729"/>
                    <a:pt x="6634" y="2037"/>
                    <a:pt x="6755" y="2654"/>
                  </a:cubicBezTo>
                  <a:cubicBezTo>
                    <a:pt x="6876" y="3272"/>
                    <a:pt x="6715" y="4197"/>
                    <a:pt x="5744" y="6280"/>
                  </a:cubicBezTo>
                  <a:cubicBezTo>
                    <a:pt x="4773" y="8363"/>
                    <a:pt x="2993" y="11603"/>
                    <a:pt x="1982" y="13609"/>
                  </a:cubicBezTo>
                  <a:cubicBezTo>
                    <a:pt x="971" y="15614"/>
                    <a:pt x="728" y="16386"/>
                    <a:pt x="809" y="16849"/>
                  </a:cubicBezTo>
                  <a:cubicBezTo>
                    <a:pt x="890" y="17312"/>
                    <a:pt x="1294" y="17466"/>
                    <a:pt x="2710" y="16926"/>
                  </a:cubicBezTo>
                  <a:cubicBezTo>
                    <a:pt x="4126" y="16386"/>
                    <a:pt x="6553" y="15152"/>
                    <a:pt x="8778" y="13763"/>
                  </a:cubicBezTo>
                  <a:cubicBezTo>
                    <a:pt x="11002" y="12374"/>
                    <a:pt x="13025" y="10832"/>
                    <a:pt x="14279" y="9366"/>
                  </a:cubicBezTo>
                  <a:cubicBezTo>
                    <a:pt x="15533" y="7900"/>
                    <a:pt x="16018" y="6512"/>
                    <a:pt x="16261" y="5354"/>
                  </a:cubicBezTo>
                  <a:cubicBezTo>
                    <a:pt x="16503" y="4197"/>
                    <a:pt x="16503" y="3272"/>
                    <a:pt x="16463" y="2423"/>
                  </a:cubicBezTo>
                  <a:cubicBezTo>
                    <a:pt x="16422" y="1574"/>
                    <a:pt x="16342" y="803"/>
                    <a:pt x="16058" y="340"/>
                  </a:cubicBezTo>
                  <a:cubicBezTo>
                    <a:pt x="15775" y="-123"/>
                    <a:pt x="15290" y="-277"/>
                    <a:pt x="14521" y="957"/>
                  </a:cubicBezTo>
                  <a:cubicBezTo>
                    <a:pt x="13753" y="2192"/>
                    <a:pt x="12701" y="4814"/>
                    <a:pt x="12013" y="7977"/>
                  </a:cubicBezTo>
                  <a:cubicBezTo>
                    <a:pt x="11326" y="11140"/>
                    <a:pt x="11002" y="14843"/>
                    <a:pt x="11528" y="17389"/>
                  </a:cubicBezTo>
                  <a:cubicBezTo>
                    <a:pt x="12054" y="19934"/>
                    <a:pt x="13429" y="21323"/>
                    <a:pt x="15249" y="20860"/>
                  </a:cubicBezTo>
                  <a:cubicBezTo>
                    <a:pt x="17070" y="20397"/>
                    <a:pt x="19335" y="18083"/>
                    <a:pt x="21600" y="157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8" name="Line"/>
            <p:cNvSpPr/>
            <p:nvPr/>
          </p:nvSpPr>
          <p:spPr>
            <a:xfrm>
              <a:off x="6480220" y="1477977"/>
              <a:ext cx="283677" cy="241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2" extrusionOk="0">
                  <a:moveTo>
                    <a:pt x="15403" y="956"/>
                  </a:moveTo>
                  <a:cubicBezTo>
                    <a:pt x="14695" y="339"/>
                    <a:pt x="13987" y="-278"/>
                    <a:pt x="12748" y="133"/>
                  </a:cubicBezTo>
                  <a:cubicBezTo>
                    <a:pt x="11508" y="545"/>
                    <a:pt x="9738" y="1985"/>
                    <a:pt x="8587" y="3322"/>
                  </a:cubicBezTo>
                  <a:cubicBezTo>
                    <a:pt x="7436" y="4659"/>
                    <a:pt x="6905" y="5893"/>
                    <a:pt x="7082" y="7333"/>
                  </a:cubicBezTo>
                  <a:cubicBezTo>
                    <a:pt x="7259" y="8773"/>
                    <a:pt x="8144" y="10419"/>
                    <a:pt x="10446" y="11756"/>
                  </a:cubicBezTo>
                  <a:cubicBezTo>
                    <a:pt x="12748" y="13093"/>
                    <a:pt x="16466" y="14122"/>
                    <a:pt x="18679" y="15048"/>
                  </a:cubicBezTo>
                  <a:cubicBezTo>
                    <a:pt x="20892" y="15973"/>
                    <a:pt x="21600" y="16796"/>
                    <a:pt x="21600" y="17516"/>
                  </a:cubicBezTo>
                  <a:cubicBezTo>
                    <a:pt x="21600" y="18236"/>
                    <a:pt x="20892" y="18853"/>
                    <a:pt x="17174" y="19471"/>
                  </a:cubicBezTo>
                  <a:cubicBezTo>
                    <a:pt x="13456" y="20088"/>
                    <a:pt x="6728" y="20705"/>
                    <a:pt x="0" y="2132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9" name="Line"/>
            <p:cNvSpPr/>
            <p:nvPr/>
          </p:nvSpPr>
          <p:spPr>
            <a:xfrm>
              <a:off x="5880317" y="1265563"/>
              <a:ext cx="41854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0" name="Line"/>
            <p:cNvSpPr/>
            <p:nvPr/>
          </p:nvSpPr>
          <p:spPr>
            <a:xfrm>
              <a:off x="7241498" y="1406480"/>
              <a:ext cx="229262" cy="347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371" extrusionOk="0">
                  <a:moveTo>
                    <a:pt x="13657" y="5493"/>
                  </a:moveTo>
                  <a:cubicBezTo>
                    <a:pt x="13876" y="4492"/>
                    <a:pt x="14094" y="3490"/>
                    <a:pt x="13548" y="2489"/>
                  </a:cubicBezTo>
                  <a:cubicBezTo>
                    <a:pt x="13003" y="1488"/>
                    <a:pt x="11694" y="486"/>
                    <a:pt x="10494" y="129"/>
                  </a:cubicBezTo>
                  <a:cubicBezTo>
                    <a:pt x="9294" y="-229"/>
                    <a:pt x="8203" y="57"/>
                    <a:pt x="6676" y="2346"/>
                  </a:cubicBezTo>
                  <a:cubicBezTo>
                    <a:pt x="5148" y="4635"/>
                    <a:pt x="3185" y="8926"/>
                    <a:pt x="1985" y="11715"/>
                  </a:cubicBezTo>
                  <a:cubicBezTo>
                    <a:pt x="785" y="14505"/>
                    <a:pt x="348" y="15792"/>
                    <a:pt x="130" y="16794"/>
                  </a:cubicBezTo>
                  <a:cubicBezTo>
                    <a:pt x="-88" y="17795"/>
                    <a:pt x="-88" y="18510"/>
                    <a:pt x="567" y="18796"/>
                  </a:cubicBezTo>
                  <a:cubicBezTo>
                    <a:pt x="1221" y="19082"/>
                    <a:pt x="2530" y="18939"/>
                    <a:pt x="4494" y="18152"/>
                  </a:cubicBezTo>
                  <a:cubicBezTo>
                    <a:pt x="6457" y="17366"/>
                    <a:pt x="9076" y="15935"/>
                    <a:pt x="10930" y="14791"/>
                  </a:cubicBezTo>
                  <a:cubicBezTo>
                    <a:pt x="12785" y="13646"/>
                    <a:pt x="13876" y="12788"/>
                    <a:pt x="15403" y="12645"/>
                  </a:cubicBezTo>
                  <a:cubicBezTo>
                    <a:pt x="16930" y="12502"/>
                    <a:pt x="18894" y="13074"/>
                    <a:pt x="19985" y="14648"/>
                  </a:cubicBezTo>
                  <a:cubicBezTo>
                    <a:pt x="21076" y="16221"/>
                    <a:pt x="21294" y="18796"/>
                    <a:pt x="21512" y="213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1" name="Line"/>
            <p:cNvSpPr/>
            <p:nvPr/>
          </p:nvSpPr>
          <p:spPr>
            <a:xfrm>
              <a:off x="7887150" y="1409286"/>
              <a:ext cx="261563" cy="3130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0919" extrusionOk="0">
                  <a:moveTo>
                    <a:pt x="13697" y="3914"/>
                  </a:moveTo>
                  <a:cubicBezTo>
                    <a:pt x="13133" y="2671"/>
                    <a:pt x="12570" y="1428"/>
                    <a:pt x="11819" y="651"/>
                  </a:cubicBezTo>
                  <a:cubicBezTo>
                    <a:pt x="11067" y="-126"/>
                    <a:pt x="10128" y="-437"/>
                    <a:pt x="8250" y="1039"/>
                  </a:cubicBezTo>
                  <a:cubicBezTo>
                    <a:pt x="6372" y="2516"/>
                    <a:pt x="3554" y="5779"/>
                    <a:pt x="1864" y="8187"/>
                  </a:cubicBezTo>
                  <a:cubicBezTo>
                    <a:pt x="173" y="10596"/>
                    <a:pt x="-390" y="12150"/>
                    <a:pt x="267" y="12849"/>
                  </a:cubicBezTo>
                  <a:cubicBezTo>
                    <a:pt x="925" y="13549"/>
                    <a:pt x="2803" y="13393"/>
                    <a:pt x="5620" y="13082"/>
                  </a:cubicBezTo>
                  <a:cubicBezTo>
                    <a:pt x="8438" y="12772"/>
                    <a:pt x="12194" y="12305"/>
                    <a:pt x="14730" y="12150"/>
                  </a:cubicBezTo>
                  <a:cubicBezTo>
                    <a:pt x="17266" y="11995"/>
                    <a:pt x="18580" y="12150"/>
                    <a:pt x="19520" y="12772"/>
                  </a:cubicBezTo>
                  <a:cubicBezTo>
                    <a:pt x="20459" y="13393"/>
                    <a:pt x="21022" y="14481"/>
                    <a:pt x="21116" y="15413"/>
                  </a:cubicBezTo>
                  <a:cubicBezTo>
                    <a:pt x="21210" y="16346"/>
                    <a:pt x="20834" y="17123"/>
                    <a:pt x="17829" y="18133"/>
                  </a:cubicBezTo>
                  <a:cubicBezTo>
                    <a:pt x="14824" y="19143"/>
                    <a:pt x="9189" y="20386"/>
                    <a:pt x="5996" y="20775"/>
                  </a:cubicBezTo>
                  <a:cubicBezTo>
                    <a:pt x="2803" y="21163"/>
                    <a:pt x="2052" y="20697"/>
                    <a:pt x="1300" y="202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2" name="Line"/>
            <p:cNvSpPr/>
            <p:nvPr/>
          </p:nvSpPr>
          <p:spPr>
            <a:xfrm>
              <a:off x="8212500" y="1430653"/>
              <a:ext cx="46505" cy="295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1701"/>
                  </a:moveTo>
                  <a:cubicBezTo>
                    <a:pt x="7560" y="850"/>
                    <a:pt x="9720" y="0"/>
                    <a:pt x="10800" y="0"/>
                  </a:cubicBezTo>
                  <a:cubicBezTo>
                    <a:pt x="11880" y="0"/>
                    <a:pt x="11880" y="850"/>
                    <a:pt x="10260" y="3742"/>
                  </a:cubicBezTo>
                  <a:cubicBezTo>
                    <a:pt x="8640" y="6633"/>
                    <a:pt x="5400" y="11565"/>
                    <a:pt x="3240" y="14457"/>
                  </a:cubicBezTo>
                  <a:cubicBezTo>
                    <a:pt x="1080" y="17348"/>
                    <a:pt x="0" y="18198"/>
                    <a:pt x="0" y="19049"/>
                  </a:cubicBezTo>
                  <a:cubicBezTo>
                    <a:pt x="0" y="19899"/>
                    <a:pt x="1080" y="20750"/>
                    <a:pt x="4860" y="21175"/>
                  </a:cubicBezTo>
                  <a:cubicBezTo>
                    <a:pt x="8640" y="21600"/>
                    <a:pt x="1512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3" name="Line"/>
            <p:cNvSpPr/>
            <p:nvPr/>
          </p:nvSpPr>
          <p:spPr>
            <a:xfrm>
              <a:off x="8231102" y="1438639"/>
              <a:ext cx="335029" cy="488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203" extrusionOk="0">
                  <a:moveTo>
                    <a:pt x="16535" y="3085"/>
                  </a:moveTo>
                  <a:cubicBezTo>
                    <a:pt x="16982" y="2580"/>
                    <a:pt x="17429" y="2076"/>
                    <a:pt x="17727" y="1571"/>
                  </a:cubicBezTo>
                  <a:cubicBezTo>
                    <a:pt x="18025" y="1066"/>
                    <a:pt x="18174" y="562"/>
                    <a:pt x="17876" y="259"/>
                  </a:cubicBezTo>
                  <a:cubicBezTo>
                    <a:pt x="17578" y="-44"/>
                    <a:pt x="16833" y="-145"/>
                    <a:pt x="15418" y="309"/>
                  </a:cubicBezTo>
                  <a:cubicBezTo>
                    <a:pt x="14003" y="763"/>
                    <a:pt x="11917" y="1773"/>
                    <a:pt x="10279" y="3438"/>
                  </a:cubicBezTo>
                  <a:cubicBezTo>
                    <a:pt x="8640" y="5104"/>
                    <a:pt x="7448" y="7425"/>
                    <a:pt x="6852" y="8838"/>
                  </a:cubicBezTo>
                  <a:cubicBezTo>
                    <a:pt x="6257" y="10251"/>
                    <a:pt x="6257" y="10756"/>
                    <a:pt x="6703" y="11008"/>
                  </a:cubicBezTo>
                  <a:cubicBezTo>
                    <a:pt x="7150" y="11261"/>
                    <a:pt x="8044" y="11261"/>
                    <a:pt x="9310" y="10605"/>
                  </a:cubicBezTo>
                  <a:cubicBezTo>
                    <a:pt x="10577" y="9948"/>
                    <a:pt x="12215" y="8636"/>
                    <a:pt x="13332" y="7627"/>
                  </a:cubicBezTo>
                  <a:cubicBezTo>
                    <a:pt x="14450" y="6618"/>
                    <a:pt x="15046" y="5911"/>
                    <a:pt x="15641" y="5406"/>
                  </a:cubicBezTo>
                  <a:cubicBezTo>
                    <a:pt x="16237" y="4902"/>
                    <a:pt x="16833" y="4599"/>
                    <a:pt x="17429" y="4649"/>
                  </a:cubicBezTo>
                  <a:cubicBezTo>
                    <a:pt x="18025" y="4700"/>
                    <a:pt x="18621" y="5104"/>
                    <a:pt x="19514" y="6819"/>
                  </a:cubicBezTo>
                  <a:cubicBezTo>
                    <a:pt x="20408" y="8535"/>
                    <a:pt x="21600" y="11563"/>
                    <a:pt x="21451" y="14087"/>
                  </a:cubicBezTo>
                  <a:cubicBezTo>
                    <a:pt x="21302" y="16610"/>
                    <a:pt x="19812" y="18629"/>
                    <a:pt x="17206" y="19840"/>
                  </a:cubicBezTo>
                  <a:cubicBezTo>
                    <a:pt x="14599" y="21051"/>
                    <a:pt x="10874" y="21455"/>
                    <a:pt x="7821" y="21051"/>
                  </a:cubicBezTo>
                  <a:cubicBezTo>
                    <a:pt x="4767" y="20648"/>
                    <a:pt x="2383" y="19436"/>
                    <a:pt x="0" y="182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4" name="Line"/>
            <p:cNvSpPr/>
            <p:nvPr/>
          </p:nvSpPr>
          <p:spPr>
            <a:xfrm>
              <a:off x="8607786" y="1475872"/>
              <a:ext cx="216245" cy="225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7" extrusionOk="0">
                  <a:moveTo>
                    <a:pt x="0" y="2520"/>
                  </a:moveTo>
                  <a:cubicBezTo>
                    <a:pt x="465" y="7102"/>
                    <a:pt x="929" y="11684"/>
                    <a:pt x="1161" y="15066"/>
                  </a:cubicBezTo>
                  <a:cubicBezTo>
                    <a:pt x="1394" y="18447"/>
                    <a:pt x="1394" y="20629"/>
                    <a:pt x="1974" y="21066"/>
                  </a:cubicBezTo>
                  <a:cubicBezTo>
                    <a:pt x="2555" y="21502"/>
                    <a:pt x="3716" y="20193"/>
                    <a:pt x="5574" y="16702"/>
                  </a:cubicBezTo>
                  <a:cubicBezTo>
                    <a:pt x="7432" y="13211"/>
                    <a:pt x="9987" y="7538"/>
                    <a:pt x="11729" y="4266"/>
                  </a:cubicBezTo>
                  <a:cubicBezTo>
                    <a:pt x="13471" y="993"/>
                    <a:pt x="14400" y="120"/>
                    <a:pt x="15329" y="11"/>
                  </a:cubicBezTo>
                  <a:cubicBezTo>
                    <a:pt x="16258" y="-98"/>
                    <a:pt x="17187" y="557"/>
                    <a:pt x="17884" y="2411"/>
                  </a:cubicBezTo>
                  <a:cubicBezTo>
                    <a:pt x="18581" y="4266"/>
                    <a:pt x="19045" y="7320"/>
                    <a:pt x="19626" y="9938"/>
                  </a:cubicBezTo>
                  <a:cubicBezTo>
                    <a:pt x="20206" y="12557"/>
                    <a:pt x="20903" y="14738"/>
                    <a:pt x="21600" y="169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5" name="Line"/>
            <p:cNvSpPr/>
            <p:nvPr/>
          </p:nvSpPr>
          <p:spPr>
            <a:xfrm>
              <a:off x="8872860" y="1496321"/>
              <a:ext cx="125562" cy="215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5" extrusionOk="0">
                  <a:moveTo>
                    <a:pt x="0" y="4081"/>
                  </a:moveTo>
                  <a:cubicBezTo>
                    <a:pt x="2000" y="2243"/>
                    <a:pt x="4000" y="404"/>
                    <a:pt x="5800" y="60"/>
                  </a:cubicBezTo>
                  <a:cubicBezTo>
                    <a:pt x="7600" y="-285"/>
                    <a:pt x="9200" y="864"/>
                    <a:pt x="10600" y="3736"/>
                  </a:cubicBezTo>
                  <a:cubicBezTo>
                    <a:pt x="12000" y="6609"/>
                    <a:pt x="13200" y="11204"/>
                    <a:pt x="14000" y="14192"/>
                  </a:cubicBezTo>
                  <a:cubicBezTo>
                    <a:pt x="14800" y="17179"/>
                    <a:pt x="15200" y="18558"/>
                    <a:pt x="16400" y="19477"/>
                  </a:cubicBezTo>
                  <a:cubicBezTo>
                    <a:pt x="17600" y="20396"/>
                    <a:pt x="19600" y="20855"/>
                    <a:pt x="21600" y="213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6" name="Line"/>
            <p:cNvSpPr/>
            <p:nvPr/>
          </p:nvSpPr>
          <p:spPr>
            <a:xfrm>
              <a:off x="9110031" y="1273429"/>
              <a:ext cx="170181" cy="417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35" extrusionOk="0">
                  <a:moveTo>
                    <a:pt x="18389" y="4250"/>
                  </a:moveTo>
                  <a:cubicBezTo>
                    <a:pt x="19557" y="3534"/>
                    <a:pt x="20724" y="2818"/>
                    <a:pt x="21162" y="2162"/>
                  </a:cubicBezTo>
                  <a:cubicBezTo>
                    <a:pt x="21600" y="1506"/>
                    <a:pt x="21308" y="909"/>
                    <a:pt x="20432" y="491"/>
                  </a:cubicBezTo>
                  <a:cubicBezTo>
                    <a:pt x="19557" y="74"/>
                    <a:pt x="18097" y="-165"/>
                    <a:pt x="15762" y="133"/>
                  </a:cubicBezTo>
                  <a:cubicBezTo>
                    <a:pt x="13427" y="432"/>
                    <a:pt x="10216" y="1267"/>
                    <a:pt x="7589" y="3773"/>
                  </a:cubicBezTo>
                  <a:cubicBezTo>
                    <a:pt x="4962" y="6279"/>
                    <a:pt x="2919" y="10456"/>
                    <a:pt x="1751" y="13678"/>
                  </a:cubicBezTo>
                  <a:cubicBezTo>
                    <a:pt x="584" y="16900"/>
                    <a:pt x="292" y="19168"/>
                    <a:pt x="0" y="214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7" name="Line"/>
            <p:cNvSpPr/>
            <p:nvPr/>
          </p:nvSpPr>
          <p:spPr>
            <a:xfrm>
              <a:off x="9082129" y="1528312"/>
              <a:ext cx="313904" cy="22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579"/>
                  </a:moveTo>
                  <a:cubicBezTo>
                    <a:pt x="480" y="10689"/>
                    <a:pt x="960" y="9798"/>
                    <a:pt x="2640" y="9130"/>
                  </a:cubicBezTo>
                  <a:cubicBezTo>
                    <a:pt x="4320" y="8462"/>
                    <a:pt x="7200" y="8016"/>
                    <a:pt x="9840" y="7126"/>
                  </a:cubicBezTo>
                  <a:cubicBezTo>
                    <a:pt x="12480" y="6235"/>
                    <a:pt x="14880" y="4899"/>
                    <a:pt x="16240" y="3340"/>
                  </a:cubicBezTo>
                  <a:cubicBezTo>
                    <a:pt x="17600" y="1781"/>
                    <a:pt x="17920" y="0"/>
                    <a:pt x="18080" y="0"/>
                  </a:cubicBezTo>
                  <a:cubicBezTo>
                    <a:pt x="18240" y="0"/>
                    <a:pt x="18240" y="1781"/>
                    <a:pt x="18320" y="5010"/>
                  </a:cubicBezTo>
                  <a:cubicBezTo>
                    <a:pt x="18400" y="8239"/>
                    <a:pt x="18560" y="12915"/>
                    <a:pt x="18720" y="15810"/>
                  </a:cubicBezTo>
                  <a:cubicBezTo>
                    <a:pt x="18880" y="18705"/>
                    <a:pt x="19040" y="19819"/>
                    <a:pt x="19520" y="20487"/>
                  </a:cubicBezTo>
                  <a:cubicBezTo>
                    <a:pt x="20000" y="21155"/>
                    <a:pt x="20800" y="2137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8" name="Line"/>
            <p:cNvSpPr/>
            <p:nvPr/>
          </p:nvSpPr>
          <p:spPr>
            <a:xfrm>
              <a:off x="9529556" y="1429373"/>
              <a:ext cx="257112" cy="296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053" extrusionOk="0">
                  <a:moveTo>
                    <a:pt x="9841" y="2729"/>
                  </a:moveTo>
                  <a:cubicBezTo>
                    <a:pt x="10036" y="1575"/>
                    <a:pt x="10231" y="421"/>
                    <a:pt x="9939" y="91"/>
                  </a:cubicBezTo>
                  <a:cubicBezTo>
                    <a:pt x="9647" y="-239"/>
                    <a:pt x="8868" y="256"/>
                    <a:pt x="7312" y="2811"/>
                  </a:cubicBezTo>
                  <a:cubicBezTo>
                    <a:pt x="5755" y="5367"/>
                    <a:pt x="3420" y="9984"/>
                    <a:pt x="2058" y="12787"/>
                  </a:cubicBezTo>
                  <a:cubicBezTo>
                    <a:pt x="695" y="15590"/>
                    <a:pt x="306" y="16579"/>
                    <a:pt x="112" y="17651"/>
                  </a:cubicBezTo>
                  <a:cubicBezTo>
                    <a:pt x="-83" y="18723"/>
                    <a:pt x="-83" y="19877"/>
                    <a:pt x="598" y="20537"/>
                  </a:cubicBezTo>
                  <a:cubicBezTo>
                    <a:pt x="1279" y="21196"/>
                    <a:pt x="2641" y="21361"/>
                    <a:pt x="5560" y="20207"/>
                  </a:cubicBezTo>
                  <a:cubicBezTo>
                    <a:pt x="8479" y="19053"/>
                    <a:pt x="12955" y="16579"/>
                    <a:pt x="15874" y="14601"/>
                  </a:cubicBezTo>
                  <a:cubicBezTo>
                    <a:pt x="18793" y="12622"/>
                    <a:pt x="20155" y="11138"/>
                    <a:pt x="21517" y="96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9" name="Line"/>
            <p:cNvSpPr/>
            <p:nvPr/>
          </p:nvSpPr>
          <p:spPr>
            <a:xfrm>
              <a:off x="9728795" y="1368957"/>
              <a:ext cx="570884" cy="386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373" extrusionOk="0">
                  <a:moveTo>
                    <a:pt x="2701" y="9711"/>
                  </a:moveTo>
                  <a:cubicBezTo>
                    <a:pt x="2789" y="9069"/>
                    <a:pt x="2876" y="8426"/>
                    <a:pt x="2701" y="8169"/>
                  </a:cubicBezTo>
                  <a:cubicBezTo>
                    <a:pt x="2526" y="7911"/>
                    <a:pt x="2089" y="8040"/>
                    <a:pt x="1608" y="9776"/>
                  </a:cubicBezTo>
                  <a:cubicBezTo>
                    <a:pt x="1127" y="11511"/>
                    <a:pt x="603" y="14854"/>
                    <a:pt x="297" y="16847"/>
                  </a:cubicBezTo>
                  <a:cubicBezTo>
                    <a:pt x="-10" y="18840"/>
                    <a:pt x="-97" y="19483"/>
                    <a:pt x="122" y="19611"/>
                  </a:cubicBezTo>
                  <a:cubicBezTo>
                    <a:pt x="340" y="19740"/>
                    <a:pt x="865" y="19354"/>
                    <a:pt x="1477" y="18326"/>
                  </a:cubicBezTo>
                  <a:cubicBezTo>
                    <a:pt x="2089" y="17297"/>
                    <a:pt x="2789" y="15626"/>
                    <a:pt x="3270" y="14276"/>
                  </a:cubicBezTo>
                  <a:cubicBezTo>
                    <a:pt x="3751" y="12926"/>
                    <a:pt x="4013" y="11897"/>
                    <a:pt x="4188" y="11769"/>
                  </a:cubicBezTo>
                  <a:cubicBezTo>
                    <a:pt x="4363" y="11640"/>
                    <a:pt x="4450" y="12411"/>
                    <a:pt x="4275" y="13826"/>
                  </a:cubicBezTo>
                  <a:cubicBezTo>
                    <a:pt x="4101" y="15240"/>
                    <a:pt x="3663" y="17297"/>
                    <a:pt x="3445" y="18711"/>
                  </a:cubicBezTo>
                  <a:cubicBezTo>
                    <a:pt x="3226" y="20126"/>
                    <a:pt x="3226" y="20897"/>
                    <a:pt x="3488" y="21219"/>
                  </a:cubicBezTo>
                  <a:cubicBezTo>
                    <a:pt x="3751" y="21540"/>
                    <a:pt x="4275" y="21411"/>
                    <a:pt x="5106" y="20319"/>
                  </a:cubicBezTo>
                  <a:cubicBezTo>
                    <a:pt x="5937" y="19226"/>
                    <a:pt x="7074" y="17169"/>
                    <a:pt x="7730" y="15819"/>
                  </a:cubicBezTo>
                  <a:cubicBezTo>
                    <a:pt x="8386" y="14469"/>
                    <a:pt x="8560" y="13826"/>
                    <a:pt x="8779" y="13247"/>
                  </a:cubicBezTo>
                  <a:cubicBezTo>
                    <a:pt x="8998" y="12669"/>
                    <a:pt x="9260" y="12154"/>
                    <a:pt x="9522" y="12219"/>
                  </a:cubicBezTo>
                  <a:cubicBezTo>
                    <a:pt x="9785" y="12283"/>
                    <a:pt x="10047" y="12926"/>
                    <a:pt x="10222" y="13761"/>
                  </a:cubicBezTo>
                  <a:cubicBezTo>
                    <a:pt x="10397" y="14597"/>
                    <a:pt x="10484" y="15626"/>
                    <a:pt x="10659" y="16397"/>
                  </a:cubicBezTo>
                  <a:cubicBezTo>
                    <a:pt x="10834" y="17169"/>
                    <a:pt x="11097" y="17683"/>
                    <a:pt x="11446" y="17747"/>
                  </a:cubicBezTo>
                  <a:cubicBezTo>
                    <a:pt x="11796" y="17811"/>
                    <a:pt x="12233" y="17426"/>
                    <a:pt x="13020" y="16140"/>
                  </a:cubicBezTo>
                  <a:cubicBezTo>
                    <a:pt x="13807" y="14854"/>
                    <a:pt x="14944" y="12669"/>
                    <a:pt x="16300" y="10611"/>
                  </a:cubicBezTo>
                  <a:cubicBezTo>
                    <a:pt x="17655" y="8554"/>
                    <a:pt x="19229" y="6626"/>
                    <a:pt x="20104" y="5147"/>
                  </a:cubicBezTo>
                  <a:cubicBezTo>
                    <a:pt x="20978" y="3669"/>
                    <a:pt x="21153" y="2640"/>
                    <a:pt x="21284" y="1740"/>
                  </a:cubicBezTo>
                  <a:cubicBezTo>
                    <a:pt x="21416" y="840"/>
                    <a:pt x="21503" y="69"/>
                    <a:pt x="21459" y="4"/>
                  </a:cubicBezTo>
                  <a:cubicBezTo>
                    <a:pt x="21416" y="-60"/>
                    <a:pt x="21241" y="583"/>
                    <a:pt x="21022" y="2769"/>
                  </a:cubicBezTo>
                  <a:cubicBezTo>
                    <a:pt x="20803" y="4954"/>
                    <a:pt x="20541" y="8683"/>
                    <a:pt x="20322" y="11640"/>
                  </a:cubicBezTo>
                  <a:cubicBezTo>
                    <a:pt x="20104" y="14597"/>
                    <a:pt x="19929" y="16783"/>
                    <a:pt x="19492" y="18197"/>
                  </a:cubicBezTo>
                  <a:cubicBezTo>
                    <a:pt x="19054" y="19611"/>
                    <a:pt x="18355" y="20254"/>
                    <a:pt x="17655" y="208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0" name="Line"/>
            <p:cNvSpPr/>
            <p:nvPr/>
          </p:nvSpPr>
          <p:spPr>
            <a:xfrm>
              <a:off x="10093594" y="1545623"/>
              <a:ext cx="446441" cy="19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20532"/>
                  </a:moveTo>
                  <a:cubicBezTo>
                    <a:pt x="3263" y="10932"/>
                    <a:pt x="6525" y="1332"/>
                    <a:pt x="10125" y="132"/>
                  </a:cubicBezTo>
                  <a:cubicBezTo>
                    <a:pt x="13725" y="-1068"/>
                    <a:pt x="17663" y="6132"/>
                    <a:pt x="21600" y="13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1" name="Line"/>
            <p:cNvSpPr/>
            <p:nvPr/>
          </p:nvSpPr>
          <p:spPr>
            <a:xfrm>
              <a:off x="195580" y="2256300"/>
              <a:ext cx="285602" cy="370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392" extrusionOk="0">
                  <a:moveTo>
                    <a:pt x="497" y="8038"/>
                  </a:moveTo>
                  <a:cubicBezTo>
                    <a:pt x="321" y="12063"/>
                    <a:pt x="146" y="16088"/>
                    <a:pt x="58" y="18435"/>
                  </a:cubicBezTo>
                  <a:cubicBezTo>
                    <a:pt x="-30" y="20783"/>
                    <a:pt x="-30" y="21454"/>
                    <a:pt x="146" y="21387"/>
                  </a:cubicBezTo>
                  <a:cubicBezTo>
                    <a:pt x="321" y="21320"/>
                    <a:pt x="672" y="20515"/>
                    <a:pt x="1902" y="17496"/>
                  </a:cubicBezTo>
                  <a:cubicBezTo>
                    <a:pt x="3131" y="14478"/>
                    <a:pt x="5238" y="9245"/>
                    <a:pt x="6468" y="6227"/>
                  </a:cubicBezTo>
                  <a:cubicBezTo>
                    <a:pt x="7697" y="3208"/>
                    <a:pt x="8048" y="2403"/>
                    <a:pt x="8487" y="1665"/>
                  </a:cubicBezTo>
                  <a:cubicBezTo>
                    <a:pt x="8926" y="927"/>
                    <a:pt x="9453" y="256"/>
                    <a:pt x="10155" y="55"/>
                  </a:cubicBezTo>
                  <a:cubicBezTo>
                    <a:pt x="10858" y="-146"/>
                    <a:pt x="11736" y="122"/>
                    <a:pt x="13229" y="2135"/>
                  </a:cubicBezTo>
                  <a:cubicBezTo>
                    <a:pt x="14721" y="4147"/>
                    <a:pt x="16829" y="7904"/>
                    <a:pt x="18321" y="11258"/>
                  </a:cubicBezTo>
                  <a:cubicBezTo>
                    <a:pt x="19814" y="14612"/>
                    <a:pt x="20692" y="17563"/>
                    <a:pt x="21570" y="205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2" name="Line"/>
            <p:cNvSpPr/>
            <p:nvPr/>
          </p:nvSpPr>
          <p:spPr>
            <a:xfrm>
              <a:off x="523035" y="2311907"/>
              <a:ext cx="237472" cy="3226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258" extrusionOk="0">
                  <a:moveTo>
                    <a:pt x="0" y="8272"/>
                  </a:moveTo>
                  <a:cubicBezTo>
                    <a:pt x="419" y="7506"/>
                    <a:pt x="839" y="6740"/>
                    <a:pt x="1363" y="7430"/>
                  </a:cubicBezTo>
                  <a:cubicBezTo>
                    <a:pt x="1887" y="8119"/>
                    <a:pt x="2517" y="10264"/>
                    <a:pt x="2936" y="12562"/>
                  </a:cubicBezTo>
                  <a:cubicBezTo>
                    <a:pt x="3355" y="14860"/>
                    <a:pt x="3565" y="17311"/>
                    <a:pt x="4614" y="18996"/>
                  </a:cubicBezTo>
                  <a:cubicBezTo>
                    <a:pt x="5662" y="20681"/>
                    <a:pt x="7550" y="21600"/>
                    <a:pt x="9961" y="21140"/>
                  </a:cubicBezTo>
                  <a:cubicBezTo>
                    <a:pt x="12373" y="20681"/>
                    <a:pt x="15309" y="18843"/>
                    <a:pt x="17511" y="15702"/>
                  </a:cubicBezTo>
                  <a:cubicBezTo>
                    <a:pt x="19713" y="12562"/>
                    <a:pt x="21181" y="8119"/>
                    <a:pt x="21390" y="5285"/>
                  </a:cubicBezTo>
                  <a:cubicBezTo>
                    <a:pt x="21600" y="2451"/>
                    <a:pt x="20551" y="1226"/>
                    <a:pt x="1950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3" name="Line"/>
            <p:cNvSpPr/>
            <p:nvPr/>
          </p:nvSpPr>
          <p:spPr>
            <a:xfrm>
              <a:off x="739280" y="2437468"/>
              <a:ext cx="404587" cy="151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98" extrusionOk="0">
                  <a:moveTo>
                    <a:pt x="0" y="2901"/>
                  </a:moveTo>
                  <a:cubicBezTo>
                    <a:pt x="621" y="2901"/>
                    <a:pt x="1241" y="2901"/>
                    <a:pt x="2048" y="4675"/>
                  </a:cubicBezTo>
                  <a:cubicBezTo>
                    <a:pt x="2855" y="6448"/>
                    <a:pt x="3848" y="9994"/>
                    <a:pt x="4407" y="13379"/>
                  </a:cubicBezTo>
                  <a:cubicBezTo>
                    <a:pt x="4966" y="16764"/>
                    <a:pt x="5090" y="19988"/>
                    <a:pt x="5276" y="20794"/>
                  </a:cubicBezTo>
                  <a:cubicBezTo>
                    <a:pt x="5462" y="21600"/>
                    <a:pt x="5710" y="19988"/>
                    <a:pt x="6393" y="16442"/>
                  </a:cubicBezTo>
                  <a:cubicBezTo>
                    <a:pt x="7076" y="12896"/>
                    <a:pt x="8193" y="7415"/>
                    <a:pt x="9000" y="4191"/>
                  </a:cubicBezTo>
                  <a:cubicBezTo>
                    <a:pt x="9807" y="967"/>
                    <a:pt x="10303" y="0"/>
                    <a:pt x="10862" y="0"/>
                  </a:cubicBezTo>
                  <a:cubicBezTo>
                    <a:pt x="11421" y="0"/>
                    <a:pt x="12041" y="967"/>
                    <a:pt x="12538" y="3707"/>
                  </a:cubicBezTo>
                  <a:cubicBezTo>
                    <a:pt x="13034" y="6448"/>
                    <a:pt x="13407" y="10961"/>
                    <a:pt x="13531" y="14024"/>
                  </a:cubicBezTo>
                  <a:cubicBezTo>
                    <a:pt x="13655" y="17087"/>
                    <a:pt x="13531" y="18698"/>
                    <a:pt x="13841" y="19021"/>
                  </a:cubicBezTo>
                  <a:cubicBezTo>
                    <a:pt x="14152" y="19343"/>
                    <a:pt x="14897" y="18376"/>
                    <a:pt x="15828" y="16603"/>
                  </a:cubicBezTo>
                  <a:cubicBezTo>
                    <a:pt x="16759" y="14830"/>
                    <a:pt x="17876" y="12251"/>
                    <a:pt x="18745" y="10478"/>
                  </a:cubicBezTo>
                  <a:cubicBezTo>
                    <a:pt x="19614" y="8704"/>
                    <a:pt x="20234" y="7737"/>
                    <a:pt x="20669" y="8382"/>
                  </a:cubicBezTo>
                  <a:cubicBezTo>
                    <a:pt x="21103" y="9027"/>
                    <a:pt x="21352" y="11284"/>
                    <a:pt x="21414" y="13218"/>
                  </a:cubicBezTo>
                  <a:cubicBezTo>
                    <a:pt x="21476" y="15152"/>
                    <a:pt x="21352" y="16764"/>
                    <a:pt x="21352" y="16764"/>
                  </a:cubicBezTo>
                  <a:cubicBezTo>
                    <a:pt x="21352" y="16764"/>
                    <a:pt x="21476" y="15152"/>
                    <a:pt x="21600" y="135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4" name="Line"/>
            <p:cNvSpPr/>
            <p:nvPr/>
          </p:nvSpPr>
          <p:spPr>
            <a:xfrm>
              <a:off x="1192695" y="2182800"/>
              <a:ext cx="864979" cy="464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0" extrusionOk="0">
                  <a:moveTo>
                    <a:pt x="0" y="4654"/>
                  </a:moveTo>
                  <a:cubicBezTo>
                    <a:pt x="116" y="3692"/>
                    <a:pt x="232" y="2729"/>
                    <a:pt x="319" y="1820"/>
                  </a:cubicBezTo>
                  <a:cubicBezTo>
                    <a:pt x="406" y="911"/>
                    <a:pt x="465" y="56"/>
                    <a:pt x="581" y="2"/>
                  </a:cubicBezTo>
                  <a:cubicBezTo>
                    <a:pt x="697" y="-51"/>
                    <a:pt x="871" y="698"/>
                    <a:pt x="987" y="2943"/>
                  </a:cubicBezTo>
                  <a:cubicBezTo>
                    <a:pt x="1103" y="5189"/>
                    <a:pt x="1161" y="8931"/>
                    <a:pt x="1190" y="11444"/>
                  </a:cubicBezTo>
                  <a:cubicBezTo>
                    <a:pt x="1219" y="13957"/>
                    <a:pt x="1219" y="15240"/>
                    <a:pt x="1248" y="16202"/>
                  </a:cubicBezTo>
                  <a:cubicBezTo>
                    <a:pt x="1277" y="17165"/>
                    <a:pt x="1335" y="17806"/>
                    <a:pt x="1626" y="17753"/>
                  </a:cubicBezTo>
                  <a:cubicBezTo>
                    <a:pt x="1916" y="17699"/>
                    <a:pt x="2439" y="16951"/>
                    <a:pt x="3135" y="16363"/>
                  </a:cubicBezTo>
                  <a:cubicBezTo>
                    <a:pt x="3832" y="15775"/>
                    <a:pt x="4703" y="15347"/>
                    <a:pt x="5516" y="15561"/>
                  </a:cubicBezTo>
                  <a:cubicBezTo>
                    <a:pt x="6329" y="15775"/>
                    <a:pt x="7084" y="16630"/>
                    <a:pt x="7461" y="17325"/>
                  </a:cubicBezTo>
                  <a:cubicBezTo>
                    <a:pt x="7839" y="18020"/>
                    <a:pt x="7839" y="18555"/>
                    <a:pt x="7432" y="19197"/>
                  </a:cubicBezTo>
                  <a:cubicBezTo>
                    <a:pt x="7026" y="19838"/>
                    <a:pt x="6213" y="20587"/>
                    <a:pt x="5632" y="20961"/>
                  </a:cubicBezTo>
                  <a:cubicBezTo>
                    <a:pt x="5052" y="21335"/>
                    <a:pt x="4703" y="21335"/>
                    <a:pt x="4645" y="21121"/>
                  </a:cubicBezTo>
                  <a:cubicBezTo>
                    <a:pt x="4587" y="20907"/>
                    <a:pt x="4819" y="20480"/>
                    <a:pt x="5632" y="19892"/>
                  </a:cubicBezTo>
                  <a:cubicBezTo>
                    <a:pt x="6445" y="19303"/>
                    <a:pt x="7839" y="18555"/>
                    <a:pt x="8913" y="17593"/>
                  </a:cubicBezTo>
                  <a:cubicBezTo>
                    <a:pt x="9987" y="16630"/>
                    <a:pt x="10742" y="15454"/>
                    <a:pt x="11177" y="14599"/>
                  </a:cubicBezTo>
                  <a:cubicBezTo>
                    <a:pt x="11613" y="13743"/>
                    <a:pt x="11729" y="13208"/>
                    <a:pt x="11787" y="12674"/>
                  </a:cubicBezTo>
                  <a:cubicBezTo>
                    <a:pt x="11845" y="12139"/>
                    <a:pt x="11845" y="11604"/>
                    <a:pt x="11700" y="11337"/>
                  </a:cubicBezTo>
                  <a:cubicBezTo>
                    <a:pt x="11555" y="11070"/>
                    <a:pt x="11265" y="11070"/>
                    <a:pt x="11003" y="11925"/>
                  </a:cubicBezTo>
                  <a:cubicBezTo>
                    <a:pt x="10742" y="12781"/>
                    <a:pt x="10510" y="14492"/>
                    <a:pt x="10394" y="15989"/>
                  </a:cubicBezTo>
                  <a:cubicBezTo>
                    <a:pt x="10277" y="17486"/>
                    <a:pt x="10277" y="18769"/>
                    <a:pt x="10365" y="19624"/>
                  </a:cubicBezTo>
                  <a:cubicBezTo>
                    <a:pt x="10452" y="20480"/>
                    <a:pt x="10626" y="20907"/>
                    <a:pt x="10887" y="21175"/>
                  </a:cubicBezTo>
                  <a:cubicBezTo>
                    <a:pt x="11148" y="21442"/>
                    <a:pt x="11497" y="21549"/>
                    <a:pt x="12019" y="20854"/>
                  </a:cubicBezTo>
                  <a:cubicBezTo>
                    <a:pt x="12542" y="20159"/>
                    <a:pt x="13239" y="18662"/>
                    <a:pt x="13732" y="17646"/>
                  </a:cubicBezTo>
                  <a:cubicBezTo>
                    <a:pt x="14226" y="16630"/>
                    <a:pt x="14516" y="16096"/>
                    <a:pt x="14806" y="15882"/>
                  </a:cubicBezTo>
                  <a:cubicBezTo>
                    <a:pt x="15097" y="15668"/>
                    <a:pt x="15387" y="15775"/>
                    <a:pt x="15590" y="16096"/>
                  </a:cubicBezTo>
                  <a:cubicBezTo>
                    <a:pt x="15794" y="16416"/>
                    <a:pt x="15910" y="16951"/>
                    <a:pt x="15881" y="17699"/>
                  </a:cubicBezTo>
                  <a:cubicBezTo>
                    <a:pt x="15852" y="18448"/>
                    <a:pt x="15677" y="19410"/>
                    <a:pt x="15445" y="20052"/>
                  </a:cubicBezTo>
                  <a:cubicBezTo>
                    <a:pt x="15213" y="20694"/>
                    <a:pt x="14923" y="21014"/>
                    <a:pt x="14806" y="20854"/>
                  </a:cubicBezTo>
                  <a:cubicBezTo>
                    <a:pt x="14690" y="20694"/>
                    <a:pt x="14748" y="20052"/>
                    <a:pt x="15213" y="18395"/>
                  </a:cubicBezTo>
                  <a:cubicBezTo>
                    <a:pt x="15677" y="16737"/>
                    <a:pt x="16548" y="14064"/>
                    <a:pt x="17681" y="11925"/>
                  </a:cubicBezTo>
                  <a:cubicBezTo>
                    <a:pt x="18813" y="9787"/>
                    <a:pt x="20206" y="8183"/>
                    <a:pt x="21600" y="65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5" name="Line"/>
            <p:cNvSpPr/>
            <p:nvPr/>
          </p:nvSpPr>
          <p:spPr>
            <a:xfrm>
              <a:off x="2387853" y="2365027"/>
              <a:ext cx="207550" cy="229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7" h="21318" extrusionOk="0">
                  <a:moveTo>
                    <a:pt x="7513" y="4785"/>
                  </a:moveTo>
                  <a:cubicBezTo>
                    <a:pt x="7278" y="3705"/>
                    <a:pt x="7043" y="2625"/>
                    <a:pt x="6104" y="1653"/>
                  </a:cubicBezTo>
                  <a:cubicBezTo>
                    <a:pt x="5165" y="681"/>
                    <a:pt x="3522" y="-183"/>
                    <a:pt x="2465" y="33"/>
                  </a:cubicBezTo>
                  <a:cubicBezTo>
                    <a:pt x="1409" y="249"/>
                    <a:pt x="939" y="1545"/>
                    <a:pt x="587" y="4893"/>
                  </a:cubicBezTo>
                  <a:cubicBezTo>
                    <a:pt x="235" y="8241"/>
                    <a:pt x="0" y="13641"/>
                    <a:pt x="0" y="16881"/>
                  </a:cubicBezTo>
                  <a:cubicBezTo>
                    <a:pt x="0" y="20121"/>
                    <a:pt x="235" y="21201"/>
                    <a:pt x="2348" y="21309"/>
                  </a:cubicBezTo>
                  <a:cubicBezTo>
                    <a:pt x="4461" y="21417"/>
                    <a:pt x="8452" y="20553"/>
                    <a:pt x="12091" y="18177"/>
                  </a:cubicBezTo>
                  <a:cubicBezTo>
                    <a:pt x="15730" y="15801"/>
                    <a:pt x="19017" y="11913"/>
                    <a:pt x="20309" y="8565"/>
                  </a:cubicBezTo>
                  <a:cubicBezTo>
                    <a:pt x="21600" y="5217"/>
                    <a:pt x="20896" y="2409"/>
                    <a:pt x="18783" y="1221"/>
                  </a:cubicBezTo>
                  <a:cubicBezTo>
                    <a:pt x="16670" y="33"/>
                    <a:pt x="13148" y="465"/>
                    <a:pt x="11035" y="1113"/>
                  </a:cubicBezTo>
                  <a:cubicBezTo>
                    <a:pt x="8922" y="1761"/>
                    <a:pt x="8217" y="2625"/>
                    <a:pt x="8452" y="2949"/>
                  </a:cubicBezTo>
                  <a:cubicBezTo>
                    <a:pt x="8687" y="3273"/>
                    <a:pt x="9861" y="3057"/>
                    <a:pt x="11035" y="28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6" name="Line"/>
            <p:cNvSpPr/>
            <p:nvPr/>
          </p:nvSpPr>
          <p:spPr>
            <a:xfrm>
              <a:off x="2538991" y="2175811"/>
              <a:ext cx="173118" cy="43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281" extrusionOk="0">
                  <a:moveTo>
                    <a:pt x="19008" y="4267"/>
                  </a:moveTo>
                  <a:cubicBezTo>
                    <a:pt x="19872" y="3812"/>
                    <a:pt x="20736" y="3357"/>
                    <a:pt x="21168" y="2618"/>
                  </a:cubicBezTo>
                  <a:cubicBezTo>
                    <a:pt x="21600" y="1879"/>
                    <a:pt x="21600" y="856"/>
                    <a:pt x="20592" y="345"/>
                  </a:cubicBezTo>
                  <a:cubicBezTo>
                    <a:pt x="19584" y="-167"/>
                    <a:pt x="17568" y="-167"/>
                    <a:pt x="14976" y="742"/>
                  </a:cubicBezTo>
                  <a:cubicBezTo>
                    <a:pt x="12384" y="1652"/>
                    <a:pt x="9216" y="3471"/>
                    <a:pt x="7200" y="6142"/>
                  </a:cubicBezTo>
                  <a:cubicBezTo>
                    <a:pt x="5184" y="8814"/>
                    <a:pt x="4320" y="12338"/>
                    <a:pt x="4176" y="14669"/>
                  </a:cubicBezTo>
                  <a:cubicBezTo>
                    <a:pt x="4032" y="16999"/>
                    <a:pt x="4608" y="18136"/>
                    <a:pt x="5040" y="19102"/>
                  </a:cubicBezTo>
                  <a:cubicBezTo>
                    <a:pt x="5472" y="20069"/>
                    <a:pt x="5760" y="20865"/>
                    <a:pt x="5184" y="21149"/>
                  </a:cubicBezTo>
                  <a:cubicBezTo>
                    <a:pt x="4608" y="21433"/>
                    <a:pt x="3168" y="21206"/>
                    <a:pt x="2160" y="20978"/>
                  </a:cubicBezTo>
                  <a:cubicBezTo>
                    <a:pt x="1152" y="20751"/>
                    <a:pt x="576" y="20524"/>
                    <a:pt x="0" y="202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7" name="Line"/>
            <p:cNvSpPr/>
            <p:nvPr/>
          </p:nvSpPr>
          <p:spPr>
            <a:xfrm>
              <a:off x="2518064" y="2514200"/>
              <a:ext cx="341807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39" y="16457"/>
                    <a:pt x="5878" y="11314"/>
                    <a:pt x="9478" y="7714"/>
                  </a:cubicBezTo>
                  <a:cubicBezTo>
                    <a:pt x="13078" y="4114"/>
                    <a:pt x="17339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8" name="Line"/>
            <p:cNvSpPr/>
            <p:nvPr/>
          </p:nvSpPr>
          <p:spPr>
            <a:xfrm>
              <a:off x="3090065" y="2353761"/>
              <a:ext cx="90685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323" y="1636"/>
                    <a:pt x="6646" y="3273"/>
                    <a:pt x="9138" y="6464"/>
                  </a:cubicBezTo>
                  <a:cubicBezTo>
                    <a:pt x="11631" y="9655"/>
                    <a:pt x="13292" y="14400"/>
                    <a:pt x="15231" y="17182"/>
                  </a:cubicBezTo>
                  <a:cubicBezTo>
                    <a:pt x="17169" y="19964"/>
                    <a:pt x="19385" y="2078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9" name="Line"/>
            <p:cNvSpPr/>
            <p:nvPr/>
          </p:nvSpPr>
          <p:spPr>
            <a:xfrm>
              <a:off x="3227253" y="2158443"/>
              <a:ext cx="529271" cy="495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extrusionOk="0">
                  <a:moveTo>
                    <a:pt x="7137" y="0"/>
                  </a:moveTo>
                  <a:cubicBezTo>
                    <a:pt x="7137" y="4462"/>
                    <a:pt x="7137" y="8924"/>
                    <a:pt x="7090" y="11662"/>
                  </a:cubicBezTo>
                  <a:cubicBezTo>
                    <a:pt x="7043" y="14400"/>
                    <a:pt x="6950" y="15414"/>
                    <a:pt x="6762" y="16225"/>
                  </a:cubicBezTo>
                  <a:cubicBezTo>
                    <a:pt x="6574" y="17037"/>
                    <a:pt x="6292" y="17645"/>
                    <a:pt x="5917" y="17949"/>
                  </a:cubicBezTo>
                  <a:cubicBezTo>
                    <a:pt x="5541" y="18254"/>
                    <a:pt x="5071" y="18254"/>
                    <a:pt x="4132" y="17746"/>
                  </a:cubicBezTo>
                  <a:cubicBezTo>
                    <a:pt x="3193" y="17239"/>
                    <a:pt x="1784" y="16225"/>
                    <a:pt x="986" y="15465"/>
                  </a:cubicBezTo>
                  <a:cubicBezTo>
                    <a:pt x="188" y="14704"/>
                    <a:pt x="0" y="14197"/>
                    <a:pt x="0" y="13690"/>
                  </a:cubicBezTo>
                  <a:cubicBezTo>
                    <a:pt x="0" y="13183"/>
                    <a:pt x="188" y="12676"/>
                    <a:pt x="1597" y="11915"/>
                  </a:cubicBezTo>
                  <a:cubicBezTo>
                    <a:pt x="3005" y="11155"/>
                    <a:pt x="5635" y="10141"/>
                    <a:pt x="8311" y="9330"/>
                  </a:cubicBezTo>
                  <a:cubicBezTo>
                    <a:pt x="10988" y="8518"/>
                    <a:pt x="13711" y="7910"/>
                    <a:pt x="15543" y="7555"/>
                  </a:cubicBezTo>
                  <a:cubicBezTo>
                    <a:pt x="17374" y="7200"/>
                    <a:pt x="18313" y="7099"/>
                    <a:pt x="18642" y="7301"/>
                  </a:cubicBezTo>
                  <a:cubicBezTo>
                    <a:pt x="18970" y="7504"/>
                    <a:pt x="18689" y="8011"/>
                    <a:pt x="17562" y="8823"/>
                  </a:cubicBezTo>
                  <a:cubicBezTo>
                    <a:pt x="16435" y="9634"/>
                    <a:pt x="14463" y="10749"/>
                    <a:pt x="13242" y="11561"/>
                  </a:cubicBezTo>
                  <a:cubicBezTo>
                    <a:pt x="12021" y="12372"/>
                    <a:pt x="11551" y="12879"/>
                    <a:pt x="11598" y="13183"/>
                  </a:cubicBezTo>
                  <a:cubicBezTo>
                    <a:pt x="11645" y="13487"/>
                    <a:pt x="12209" y="13589"/>
                    <a:pt x="13430" y="13639"/>
                  </a:cubicBezTo>
                  <a:cubicBezTo>
                    <a:pt x="14650" y="13690"/>
                    <a:pt x="16529" y="13690"/>
                    <a:pt x="17937" y="13842"/>
                  </a:cubicBezTo>
                  <a:cubicBezTo>
                    <a:pt x="19346" y="13994"/>
                    <a:pt x="20285" y="14299"/>
                    <a:pt x="20849" y="14704"/>
                  </a:cubicBezTo>
                  <a:cubicBezTo>
                    <a:pt x="21412" y="15110"/>
                    <a:pt x="21600" y="15617"/>
                    <a:pt x="21037" y="16276"/>
                  </a:cubicBezTo>
                  <a:cubicBezTo>
                    <a:pt x="20473" y="16935"/>
                    <a:pt x="19158" y="17746"/>
                    <a:pt x="16998" y="18659"/>
                  </a:cubicBezTo>
                  <a:cubicBezTo>
                    <a:pt x="14838" y="19572"/>
                    <a:pt x="11833" y="20586"/>
                    <a:pt x="882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0" name="Line"/>
            <p:cNvSpPr/>
            <p:nvPr/>
          </p:nvSpPr>
          <p:spPr>
            <a:xfrm>
              <a:off x="4129434" y="2315839"/>
              <a:ext cx="76733" cy="330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6" extrusionOk="0">
                  <a:moveTo>
                    <a:pt x="21600" y="1104"/>
                  </a:moveTo>
                  <a:cubicBezTo>
                    <a:pt x="18982" y="651"/>
                    <a:pt x="16364" y="198"/>
                    <a:pt x="13418" y="47"/>
                  </a:cubicBezTo>
                  <a:cubicBezTo>
                    <a:pt x="10473" y="-104"/>
                    <a:pt x="7200" y="47"/>
                    <a:pt x="4582" y="1482"/>
                  </a:cubicBezTo>
                  <a:cubicBezTo>
                    <a:pt x="1964" y="2917"/>
                    <a:pt x="0" y="5636"/>
                    <a:pt x="0" y="8883"/>
                  </a:cubicBezTo>
                  <a:cubicBezTo>
                    <a:pt x="0" y="12131"/>
                    <a:pt x="1964" y="15907"/>
                    <a:pt x="3927" y="18097"/>
                  </a:cubicBezTo>
                  <a:cubicBezTo>
                    <a:pt x="5891" y="20288"/>
                    <a:pt x="7855" y="20892"/>
                    <a:pt x="9818" y="214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1" name="Line"/>
            <p:cNvSpPr/>
            <p:nvPr/>
          </p:nvSpPr>
          <p:spPr>
            <a:xfrm>
              <a:off x="4241044" y="2346247"/>
              <a:ext cx="258099" cy="287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5" extrusionOk="0">
                  <a:moveTo>
                    <a:pt x="0" y="8139"/>
                  </a:moveTo>
                  <a:cubicBezTo>
                    <a:pt x="778" y="10670"/>
                    <a:pt x="1557" y="13202"/>
                    <a:pt x="1751" y="14973"/>
                  </a:cubicBezTo>
                  <a:cubicBezTo>
                    <a:pt x="1946" y="16745"/>
                    <a:pt x="1557" y="17758"/>
                    <a:pt x="1362" y="18770"/>
                  </a:cubicBezTo>
                  <a:cubicBezTo>
                    <a:pt x="1168" y="19783"/>
                    <a:pt x="1168" y="20795"/>
                    <a:pt x="1557" y="20880"/>
                  </a:cubicBezTo>
                  <a:cubicBezTo>
                    <a:pt x="1946" y="20964"/>
                    <a:pt x="2724" y="20120"/>
                    <a:pt x="4184" y="17420"/>
                  </a:cubicBezTo>
                  <a:cubicBezTo>
                    <a:pt x="5643" y="14720"/>
                    <a:pt x="7784" y="10164"/>
                    <a:pt x="9146" y="7126"/>
                  </a:cubicBezTo>
                  <a:cubicBezTo>
                    <a:pt x="10508" y="4089"/>
                    <a:pt x="11092" y="2570"/>
                    <a:pt x="11870" y="1389"/>
                  </a:cubicBezTo>
                  <a:cubicBezTo>
                    <a:pt x="12649" y="208"/>
                    <a:pt x="13622" y="-636"/>
                    <a:pt x="14984" y="630"/>
                  </a:cubicBezTo>
                  <a:cubicBezTo>
                    <a:pt x="16346" y="1895"/>
                    <a:pt x="18097" y="5270"/>
                    <a:pt x="18876" y="7970"/>
                  </a:cubicBezTo>
                  <a:cubicBezTo>
                    <a:pt x="19654" y="10670"/>
                    <a:pt x="19459" y="12695"/>
                    <a:pt x="19751" y="13961"/>
                  </a:cubicBezTo>
                  <a:cubicBezTo>
                    <a:pt x="20043" y="15226"/>
                    <a:pt x="20822" y="15733"/>
                    <a:pt x="21600" y="162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2" name="Line"/>
            <p:cNvSpPr/>
            <p:nvPr/>
          </p:nvSpPr>
          <p:spPr>
            <a:xfrm>
              <a:off x="4639852" y="2338482"/>
              <a:ext cx="222507" cy="264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8" h="21519" extrusionOk="0">
                  <a:moveTo>
                    <a:pt x="10360" y="1245"/>
                  </a:moveTo>
                  <a:cubicBezTo>
                    <a:pt x="11887" y="677"/>
                    <a:pt x="13414" y="108"/>
                    <a:pt x="13633" y="14"/>
                  </a:cubicBezTo>
                  <a:cubicBezTo>
                    <a:pt x="13851" y="-81"/>
                    <a:pt x="12760" y="298"/>
                    <a:pt x="10360" y="2003"/>
                  </a:cubicBezTo>
                  <a:cubicBezTo>
                    <a:pt x="7960" y="3708"/>
                    <a:pt x="4251" y="6740"/>
                    <a:pt x="2178" y="9014"/>
                  </a:cubicBezTo>
                  <a:cubicBezTo>
                    <a:pt x="105" y="11287"/>
                    <a:pt x="-331" y="12803"/>
                    <a:pt x="214" y="13561"/>
                  </a:cubicBezTo>
                  <a:cubicBezTo>
                    <a:pt x="760" y="14319"/>
                    <a:pt x="2287" y="14319"/>
                    <a:pt x="5233" y="14224"/>
                  </a:cubicBezTo>
                  <a:cubicBezTo>
                    <a:pt x="8178" y="14130"/>
                    <a:pt x="12542" y="13940"/>
                    <a:pt x="15378" y="13940"/>
                  </a:cubicBezTo>
                  <a:cubicBezTo>
                    <a:pt x="18214" y="13940"/>
                    <a:pt x="19524" y="14130"/>
                    <a:pt x="20287" y="14698"/>
                  </a:cubicBezTo>
                  <a:cubicBezTo>
                    <a:pt x="21051" y="15266"/>
                    <a:pt x="21269" y="16214"/>
                    <a:pt x="19742" y="17351"/>
                  </a:cubicBezTo>
                  <a:cubicBezTo>
                    <a:pt x="18214" y="18487"/>
                    <a:pt x="14942" y="19814"/>
                    <a:pt x="12324" y="20572"/>
                  </a:cubicBezTo>
                  <a:cubicBezTo>
                    <a:pt x="9705" y="21330"/>
                    <a:pt x="7742" y="21519"/>
                    <a:pt x="6105" y="21519"/>
                  </a:cubicBezTo>
                  <a:cubicBezTo>
                    <a:pt x="4469" y="21519"/>
                    <a:pt x="3160" y="21330"/>
                    <a:pt x="2614" y="20666"/>
                  </a:cubicBezTo>
                  <a:cubicBezTo>
                    <a:pt x="2069" y="20003"/>
                    <a:pt x="2287" y="18866"/>
                    <a:pt x="2505" y="177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3" name="Line"/>
            <p:cNvSpPr/>
            <p:nvPr/>
          </p:nvSpPr>
          <p:spPr>
            <a:xfrm>
              <a:off x="5015339" y="2207273"/>
              <a:ext cx="13553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0" y="0"/>
                  </a:moveTo>
                  <a:cubicBezTo>
                    <a:pt x="7200" y="2160"/>
                    <a:pt x="14400" y="4320"/>
                    <a:pt x="18000" y="7200"/>
                  </a:cubicBezTo>
                  <a:cubicBezTo>
                    <a:pt x="21600" y="10080"/>
                    <a:pt x="21600" y="13680"/>
                    <a:pt x="19800" y="16200"/>
                  </a:cubicBezTo>
                  <a:cubicBezTo>
                    <a:pt x="18000" y="18720"/>
                    <a:pt x="14400" y="20160"/>
                    <a:pt x="108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4" name="Line"/>
            <p:cNvSpPr/>
            <p:nvPr/>
          </p:nvSpPr>
          <p:spPr>
            <a:xfrm>
              <a:off x="4889777" y="2424624"/>
              <a:ext cx="355758" cy="124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9" extrusionOk="0">
                  <a:moveTo>
                    <a:pt x="0" y="15409"/>
                  </a:moveTo>
                  <a:cubicBezTo>
                    <a:pt x="282" y="13409"/>
                    <a:pt x="565" y="11409"/>
                    <a:pt x="1482" y="10009"/>
                  </a:cubicBezTo>
                  <a:cubicBezTo>
                    <a:pt x="2400" y="8609"/>
                    <a:pt x="3953" y="7809"/>
                    <a:pt x="6494" y="6809"/>
                  </a:cubicBezTo>
                  <a:cubicBezTo>
                    <a:pt x="9035" y="5809"/>
                    <a:pt x="12565" y="4609"/>
                    <a:pt x="14612" y="3409"/>
                  </a:cubicBezTo>
                  <a:cubicBezTo>
                    <a:pt x="16659" y="2209"/>
                    <a:pt x="17224" y="1009"/>
                    <a:pt x="17859" y="409"/>
                  </a:cubicBezTo>
                  <a:cubicBezTo>
                    <a:pt x="18494" y="-191"/>
                    <a:pt x="19200" y="-191"/>
                    <a:pt x="19765" y="809"/>
                  </a:cubicBezTo>
                  <a:cubicBezTo>
                    <a:pt x="20329" y="1809"/>
                    <a:pt x="20753" y="3809"/>
                    <a:pt x="21035" y="7409"/>
                  </a:cubicBezTo>
                  <a:cubicBezTo>
                    <a:pt x="21318" y="11009"/>
                    <a:pt x="21459" y="16209"/>
                    <a:pt x="21600" y="214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5" name="Line"/>
            <p:cNvSpPr/>
            <p:nvPr/>
          </p:nvSpPr>
          <p:spPr>
            <a:xfrm>
              <a:off x="5243209" y="2223784"/>
              <a:ext cx="23253" cy="32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21600" y="20015"/>
                  </a:moveTo>
                  <a:cubicBezTo>
                    <a:pt x="10800" y="11375"/>
                    <a:pt x="0" y="2735"/>
                    <a:pt x="0" y="575"/>
                  </a:cubicBezTo>
                  <a:cubicBezTo>
                    <a:pt x="0" y="-1585"/>
                    <a:pt x="10800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6" name="Line"/>
            <p:cNvSpPr/>
            <p:nvPr/>
          </p:nvSpPr>
          <p:spPr>
            <a:xfrm>
              <a:off x="5433876" y="2193321"/>
              <a:ext cx="40920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600" extrusionOk="0">
                  <a:moveTo>
                    <a:pt x="14400" y="0"/>
                  </a:moveTo>
                  <a:cubicBezTo>
                    <a:pt x="16800" y="5014"/>
                    <a:pt x="19200" y="10029"/>
                    <a:pt x="20400" y="13500"/>
                  </a:cubicBezTo>
                  <a:cubicBezTo>
                    <a:pt x="21600" y="16971"/>
                    <a:pt x="21600" y="18900"/>
                    <a:pt x="18000" y="19993"/>
                  </a:cubicBezTo>
                  <a:cubicBezTo>
                    <a:pt x="14400" y="21086"/>
                    <a:pt x="7200" y="2134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7" name="Line"/>
            <p:cNvSpPr/>
            <p:nvPr/>
          </p:nvSpPr>
          <p:spPr>
            <a:xfrm>
              <a:off x="5357144" y="2378077"/>
              <a:ext cx="334832" cy="73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1" extrusionOk="0">
                  <a:moveTo>
                    <a:pt x="0" y="21291"/>
                  </a:moveTo>
                  <a:cubicBezTo>
                    <a:pt x="1350" y="16566"/>
                    <a:pt x="2700" y="11841"/>
                    <a:pt x="5475" y="7791"/>
                  </a:cubicBezTo>
                  <a:cubicBezTo>
                    <a:pt x="8250" y="3741"/>
                    <a:pt x="12450" y="366"/>
                    <a:pt x="15375" y="28"/>
                  </a:cubicBezTo>
                  <a:cubicBezTo>
                    <a:pt x="18300" y="-309"/>
                    <a:pt x="19950" y="2391"/>
                    <a:pt x="21600" y="50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8" name="Line"/>
            <p:cNvSpPr/>
            <p:nvPr/>
          </p:nvSpPr>
          <p:spPr>
            <a:xfrm>
              <a:off x="5748887" y="2277029"/>
              <a:ext cx="184910" cy="313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390" extrusionOk="0">
                  <a:moveTo>
                    <a:pt x="1491" y="10959"/>
                  </a:moveTo>
                  <a:cubicBezTo>
                    <a:pt x="1761" y="10006"/>
                    <a:pt x="2031" y="9053"/>
                    <a:pt x="1761" y="8259"/>
                  </a:cubicBezTo>
                  <a:cubicBezTo>
                    <a:pt x="1491" y="7465"/>
                    <a:pt x="681" y="6829"/>
                    <a:pt x="276" y="7068"/>
                  </a:cubicBezTo>
                  <a:cubicBezTo>
                    <a:pt x="-129" y="7306"/>
                    <a:pt x="-129" y="8418"/>
                    <a:pt x="546" y="10562"/>
                  </a:cubicBezTo>
                  <a:cubicBezTo>
                    <a:pt x="1221" y="12706"/>
                    <a:pt x="2571" y="15882"/>
                    <a:pt x="3516" y="18106"/>
                  </a:cubicBezTo>
                  <a:cubicBezTo>
                    <a:pt x="4461" y="20329"/>
                    <a:pt x="5001" y="21600"/>
                    <a:pt x="7296" y="21362"/>
                  </a:cubicBezTo>
                  <a:cubicBezTo>
                    <a:pt x="9591" y="21124"/>
                    <a:pt x="13641" y="19376"/>
                    <a:pt x="16611" y="16279"/>
                  </a:cubicBezTo>
                  <a:cubicBezTo>
                    <a:pt x="19581" y="13182"/>
                    <a:pt x="21471" y="8735"/>
                    <a:pt x="21471" y="5797"/>
                  </a:cubicBezTo>
                  <a:cubicBezTo>
                    <a:pt x="21471" y="2859"/>
                    <a:pt x="19581" y="1429"/>
                    <a:pt x="1769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9" name="Line"/>
            <p:cNvSpPr/>
            <p:nvPr/>
          </p:nvSpPr>
          <p:spPr>
            <a:xfrm>
              <a:off x="6005878" y="2228199"/>
              <a:ext cx="27903" cy="383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4451"/>
                    <a:pt x="14400" y="8902"/>
                    <a:pt x="18000" y="12502"/>
                  </a:cubicBezTo>
                  <a:cubicBezTo>
                    <a:pt x="21600" y="16102"/>
                    <a:pt x="21600" y="1885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0" name="Line"/>
            <p:cNvSpPr/>
            <p:nvPr/>
          </p:nvSpPr>
          <p:spPr>
            <a:xfrm>
              <a:off x="5950073" y="2375722"/>
              <a:ext cx="1046345" cy="247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1207"/>
                  </a:moveTo>
                  <a:cubicBezTo>
                    <a:pt x="384" y="9820"/>
                    <a:pt x="768" y="8433"/>
                    <a:pt x="1584" y="6947"/>
                  </a:cubicBezTo>
                  <a:cubicBezTo>
                    <a:pt x="2400" y="5461"/>
                    <a:pt x="3648" y="3875"/>
                    <a:pt x="4416" y="2884"/>
                  </a:cubicBezTo>
                  <a:cubicBezTo>
                    <a:pt x="5184" y="1894"/>
                    <a:pt x="5472" y="1497"/>
                    <a:pt x="5736" y="1002"/>
                  </a:cubicBezTo>
                  <a:cubicBezTo>
                    <a:pt x="6000" y="506"/>
                    <a:pt x="6240" y="-88"/>
                    <a:pt x="6480" y="11"/>
                  </a:cubicBezTo>
                  <a:cubicBezTo>
                    <a:pt x="6720" y="110"/>
                    <a:pt x="6960" y="903"/>
                    <a:pt x="7008" y="2884"/>
                  </a:cubicBezTo>
                  <a:cubicBezTo>
                    <a:pt x="7056" y="4866"/>
                    <a:pt x="6912" y="8037"/>
                    <a:pt x="6792" y="10217"/>
                  </a:cubicBezTo>
                  <a:cubicBezTo>
                    <a:pt x="6672" y="12396"/>
                    <a:pt x="6576" y="13585"/>
                    <a:pt x="6552" y="14675"/>
                  </a:cubicBezTo>
                  <a:cubicBezTo>
                    <a:pt x="6528" y="15765"/>
                    <a:pt x="6576" y="16756"/>
                    <a:pt x="6696" y="16954"/>
                  </a:cubicBezTo>
                  <a:cubicBezTo>
                    <a:pt x="6816" y="17152"/>
                    <a:pt x="7008" y="16558"/>
                    <a:pt x="7368" y="14378"/>
                  </a:cubicBezTo>
                  <a:cubicBezTo>
                    <a:pt x="7728" y="12198"/>
                    <a:pt x="8256" y="8433"/>
                    <a:pt x="8640" y="6253"/>
                  </a:cubicBezTo>
                  <a:cubicBezTo>
                    <a:pt x="9024" y="4073"/>
                    <a:pt x="9264" y="3479"/>
                    <a:pt x="9456" y="3578"/>
                  </a:cubicBezTo>
                  <a:cubicBezTo>
                    <a:pt x="9648" y="3677"/>
                    <a:pt x="9792" y="4470"/>
                    <a:pt x="9912" y="6848"/>
                  </a:cubicBezTo>
                  <a:cubicBezTo>
                    <a:pt x="10032" y="9226"/>
                    <a:pt x="10128" y="13189"/>
                    <a:pt x="10176" y="15765"/>
                  </a:cubicBezTo>
                  <a:cubicBezTo>
                    <a:pt x="10224" y="18341"/>
                    <a:pt x="10224" y="19530"/>
                    <a:pt x="10344" y="20323"/>
                  </a:cubicBezTo>
                  <a:cubicBezTo>
                    <a:pt x="10464" y="21116"/>
                    <a:pt x="10704" y="21512"/>
                    <a:pt x="11328" y="20620"/>
                  </a:cubicBezTo>
                  <a:cubicBezTo>
                    <a:pt x="11952" y="19729"/>
                    <a:pt x="12960" y="17549"/>
                    <a:pt x="13608" y="15270"/>
                  </a:cubicBezTo>
                  <a:cubicBezTo>
                    <a:pt x="14256" y="12991"/>
                    <a:pt x="14544" y="10613"/>
                    <a:pt x="14688" y="8730"/>
                  </a:cubicBezTo>
                  <a:cubicBezTo>
                    <a:pt x="14832" y="6848"/>
                    <a:pt x="14832" y="5461"/>
                    <a:pt x="14520" y="4371"/>
                  </a:cubicBezTo>
                  <a:cubicBezTo>
                    <a:pt x="14208" y="3281"/>
                    <a:pt x="13584" y="2488"/>
                    <a:pt x="13152" y="2092"/>
                  </a:cubicBezTo>
                  <a:cubicBezTo>
                    <a:pt x="12720" y="1695"/>
                    <a:pt x="12480" y="1695"/>
                    <a:pt x="12240" y="1795"/>
                  </a:cubicBezTo>
                  <a:cubicBezTo>
                    <a:pt x="12000" y="1894"/>
                    <a:pt x="11760" y="2092"/>
                    <a:pt x="11760" y="2488"/>
                  </a:cubicBezTo>
                  <a:cubicBezTo>
                    <a:pt x="11760" y="2884"/>
                    <a:pt x="12000" y="3479"/>
                    <a:pt x="12480" y="3677"/>
                  </a:cubicBezTo>
                  <a:cubicBezTo>
                    <a:pt x="12960" y="3875"/>
                    <a:pt x="13680" y="3677"/>
                    <a:pt x="14232" y="3479"/>
                  </a:cubicBezTo>
                  <a:cubicBezTo>
                    <a:pt x="14784" y="3281"/>
                    <a:pt x="15168" y="3083"/>
                    <a:pt x="15432" y="3380"/>
                  </a:cubicBezTo>
                  <a:cubicBezTo>
                    <a:pt x="15696" y="3677"/>
                    <a:pt x="15840" y="4470"/>
                    <a:pt x="15912" y="6551"/>
                  </a:cubicBezTo>
                  <a:cubicBezTo>
                    <a:pt x="15984" y="8631"/>
                    <a:pt x="15984" y="12000"/>
                    <a:pt x="15912" y="14279"/>
                  </a:cubicBezTo>
                  <a:cubicBezTo>
                    <a:pt x="15840" y="16558"/>
                    <a:pt x="15696" y="17747"/>
                    <a:pt x="15768" y="18143"/>
                  </a:cubicBezTo>
                  <a:cubicBezTo>
                    <a:pt x="15840" y="18540"/>
                    <a:pt x="16128" y="18143"/>
                    <a:pt x="16776" y="16162"/>
                  </a:cubicBezTo>
                  <a:cubicBezTo>
                    <a:pt x="17424" y="14180"/>
                    <a:pt x="18432" y="10613"/>
                    <a:pt x="19032" y="8136"/>
                  </a:cubicBezTo>
                  <a:cubicBezTo>
                    <a:pt x="19632" y="5659"/>
                    <a:pt x="19824" y="4272"/>
                    <a:pt x="19992" y="3182"/>
                  </a:cubicBezTo>
                  <a:cubicBezTo>
                    <a:pt x="20160" y="2092"/>
                    <a:pt x="20304" y="1299"/>
                    <a:pt x="20424" y="1497"/>
                  </a:cubicBezTo>
                  <a:cubicBezTo>
                    <a:pt x="20544" y="1695"/>
                    <a:pt x="20640" y="2884"/>
                    <a:pt x="20688" y="4569"/>
                  </a:cubicBezTo>
                  <a:cubicBezTo>
                    <a:pt x="20736" y="6253"/>
                    <a:pt x="20736" y="8433"/>
                    <a:pt x="20880" y="10217"/>
                  </a:cubicBezTo>
                  <a:cubicBezTo>
                    <a:pt x="21024" y="12000"/>
                    <a:pt x="21312" y="13387"/>
                    <a:pt x="21600" y="147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1" name="Line"/>
            <p:cNvSpPr/>
            <p:nvPr/>
          </p:nvSpPr>
          <p:spPr>
            <a:xfrm>
              <a:off x="6968513" y="2334728"/>
              <a:ext cx="371472" cy="277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453" extrusionOk="0">
                  <a:moveTo>
                    <a:pt x="10465" y="4173"/>
                  </a:moveTo>
                  <a:cubicBezTo>
                    <a:pt x="10867" y="3453"/>
                    <a:pt x="11270" y="2733"/>
                    <a:pt x="11672" y="1923"/>
                  </a:cubicBezTo>
                  <a:cubicBezTo>
                    <a:pt x="12075" y="1113"/>
                    <a:pt x="12477" y="213"/>
                    <a:pt x="12410" y="33"/>
                  </a:cubicBezTo>
                  <a:cubicBezTo>
                    <a:pt x="12343" y="-147"/>
                    <a:pt x="11806" y="393"/>
                    <a:pt x="10599" y="1833"/>
                  </a:cubicBezTo>
                  <a:cubicBezTo>
                    <a:pt x="9391" y="3273"/>
                    <a:pt x="7513" y="5613"/>
                    <a:pt x="6440" y="7683"/>
                  </a:cubicBezTo>
                  <a:cubicBezTo>
                    <a:pt x="5366" y="9753"/>
                    <a:pt x="5098" y="11553"/>
                    <a:pt x="6641" y="12363"/>
                  </a:cubicBezTo>
                  <a:cubicBezTo>
                    <a:pt x="8184" y="13173"/>
                    <a:pt x="11538" y="12993"/>
                    <a:pt x="14020" y="12903"/>
                  </a:cubicBezTo>
                  <a:cubicBezTo>
                    <a:pt x="16502" y="12813"/>
                    <a:pt x="18112" y="12813"/>
                    <a:pt x="19252" y="12993"/>
                  </a:cubicBezTo>
                  <a:cubicBezTo>
                    <a:pt x="20393" y="13173"/>
                    <a:pt x="21063" y="13533"/>
                    <a:pt x="21332" y="14163"/>
                  </a:cubicBezTo>
                  <a:cubicBezTo>
                    <a:pt x="21600" y="14793"/>
                    <a:pt x="21466" y="15693"/>
                    <a:pt x="19319" y="16953"/>
                  </a:cubicBezTo>
                  <a:cubicBezTo>
                    <a:pt x="17173" y="18213"/>
                    <a:pt x="13014" y="19833"/>
                    <a:pt x="9458" y="20643"/>
                  </a:cubicBezTo>
                  <a:cubicBezTo>
                    <a:pt x="5903" y="21453"/>
                    <a:pt x="2952" y="21453"/>
                    <a:pt x="0" y="214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2" name="Line"/>
            <p:cNvSpPr/>
            <p:nvPr/>
          </p:nvSpPr>
          <p:spPr>
            <a:xfrm>
              <a:off x="7709340" y="2249318"/>
              <a:ext cx="242738" cy="336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274" extrusionOk="0">
                  <a:moveTo>
                    <a:pt x="12835" y="9245"/>
                  </a:moveTo>
                  <a:cubicBezTo>
                    <a:pt x="13041" y="6747"/>
                    <a:pt x="13246" y="4249"/>
                    <a:pt x="13246" y="2633"/>
                  </a:cubicBezTo>
                  <a:cubicBezTo>
                    <a:pt x="13246" y="1017"/>
                    <a:pt x="13041" y="282"/>
                    <a:pt x="12424" y="61"/>
                  </a:cubicBezTo>
                  <a:cubicBezTo>
                    <a:pt x="11806" y="-159"/>
                    <a:pt x="10778" y="135"/>
                    <a:pt x="9029" y="2265"/>
                  </a:cubicBezTo>
                  <a:cubicBezTo>
                    <a:pt x="7281" y="4396"/>
                    <a:pt x="4812" y="8363"/>
                    <a:pt x="3166" y="11523"/>
                  </a:cubicBezTo>
                  <a:cubicBezTo>
                    <a:pt x="1521" y="14682"/>
                    <a:pt x="698" y="17033"/>
                    <a:pt x="286" y="18576"/>
                  </a:cubicBezTo>
                  <a:cubicBezTo>
                    <a:pt x="-125" y="20119"/>
                    <a:pt x="-125" y="20853"/>
                    <a:pt x="492" y="21147"/>
                  </a:cubicBezTo>
                  <a:cubicBezTo>
                    <a:pt x="1109" y="21441"/>
                    <a:pt x="2344" y="21294"/>
                    <a:pt x="5018" y="19972"/>
                  </a:cubicBezTo>
                  <a:cubicBezTo>
                    <a:pt x="7692" y="18649"/>
                    <a:pt x="11806" y="16151"/>
                    <a:pt x="14172" y="14388"/>
                  </a:cubicBezTo>
                  <a:cubicBezTo>
                    <a:pt x="16538" y="12625"/>
                    <a:pt x="17155" y="11596"/>
                    <a:pt x="17566" y="11523"/>
                  </a:cubicBezTo>
                  <a:cubicBezTo>
                    <a:pt x="17978" y="11449"/>
                    <a:pt x="18184" y="12331"/>
                    <a:pt x="18286" y="13139"/>
                  </a:cubicBezTo>
                  <a:cubicBezTo>
                    <a:pt x="18389" y="13947"/>
                    <a:pt x="18389" y="14682"/>
                    <a:pt x="18389" y="15417"/>
                  </a:cubicBezTo>
                  <a:cubicBezTo>
                    <a:pt x="18389" y="16151"/>
                    <a:pt x="18389" y="16886"/>
                    <a:pt x="18904" y="17327"/>
                  </a:cubicBezTo>
                  <a:cubicBezTo>
                    <a:pt x="19418" y="17768"/>
                    <a:pt x="20446" y="17914"/>
                    <a:pt x="21475" y="180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3" name="Line"/>
            <p:cNvSpPr/>
            <p:nvPr/>
          </p:nvSpPr>
          <p:spPr>
            <a:xfrm>
              <a:off x="8069348" y="2352518"/>
              <a:ext cx="178745" cy="259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49" h="21510" extrusionOk="0">
                  <a:moveTo>
                    <a:pt x="2520" y="1839"/>
                  </a:moveTo>
                  <a:cubicBezTo>
                    <a:pt x="3573" y="874"/>
                    <a:pt x="4627" y="-90"/>
                    <a:pt x="4759" y="6"/>
                  </a:cubicBezTo>
                  <a:cubicBezTo>
                    <a:pt x="4890" y="103"/>
                    <a:pt x="4100" y="1260"/>
                    <a:pt x="3178" y="2417"/>
                  </a:cubicBezTo>
                  <a:cubicBezTo>
                    <a:pt x="2256" y="3574"/>
                    <a:pt x="1202" y="4731"/>
                    <a:pt x="544" y="5889"/>
                  </a:cubicBezTo>
                  <a:cubicBezTo>
                    <a:pt x="-115" y="7046"/>
                    <a:pt x="-378" y="8203"/>
                    <a:pt x="939" y="8781"/>
                  </a:cubicBezTo>
                  <a:cubicBezTo>
                    <a:pt x="2256" y="9360"/>
                    <a:pt x="5154" y="9360"/>
                    <a:pt x="8446" y="9167"/>
                  </a:cubicBezTo>
                  <a:cubicBezTo>
                    <a:pt x="11739" y="8974"/>
                    <a:pt x="15427" y="8589"/>
                    <a:pt x="17798" y="9264"/>
                  </a:cubicBezTo>
                  <a:cubicBezTo>
                    <a:pt x="20168" y="9939"/>
                    <a:pt x="21222" y="11674"/>
                    <a:pt x="19115" y="13796"/>
                  </a:cubicBezTo>
                  <a:cubicBezTo>
                    <a:pt x="17007" y="15917"/>
                    <a:pt x="11739" y="18424"/>
                    <a:pt x="8315" y="19774"/>
                  </a:cubicBezTo>
                  <a:cubicBezTo>
                    <a:pt x="4890" y="21124"/>
                    <a:pt x="3310" y="21317"/>
                    <a:pt x="1729" y="215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4" name="Line"/>
            <p:cNvSpPr/>
            <p:nvPr/>
          </p:nvSpPr>
          <p:spPr>
            <a:xfrm>
              <a:off x="8717264" y="2295751"/>
              <a:ext cx="85841" cy="274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4" h="21409" extrusionOk="0">
                  <a:moveTo>
                    <a:pt x="20984" y="2350"/>
                  </a:moveTo>
                  <a:cubicBezTo>
                    <a:pt x="17005" y="1624"/>
                    <a:pt x="13026" y="898"/>
                    <a:pt x="9616" y="444"/>
                  </a:cubicBezTo>
                  <a:cubicBezTo>
                    <a:pt x="6205" y="-9"/>
                    <a:pt x="3363" y="-191"/>
                    <a:pt x="1658" y="263"/>
                  </a:cubicBezTo>
                  <a:cubicBezTo>
                    <a:pt x="-48" y="717"/>
                    <a:pt x="-616" y="1806"/>
                    <a:pt x="805" y="4619"/>
                  </a:cubicBezTo>
                  <a:cubicBezTo>
                    <a:pt x="2226" y="7433"/>
                    <a:pt x="5637" y="11970"/>
                    <a:pt x="8479" y="15056"/>
                  </a:cubicBezTo>
                  <a:cubicBezTo>
                    <a:pt x="11321" y="18142"/>
                    <a:pt x="13594" y="19775"/>
                    <a:pt x="15868" y="214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5" name="Line"/>
            <p:cNvSpPr/>
            <p:nvPr/>
          </p:nvSpPr>
          <p:spPr>
            <a:xfrm>
              <a:off x="8851517" y="2156430"/>
              <a:ext cx="244564" cy="459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214" extrusionOk="0">
                  <a:moveTo>
                    <a:pt x="15782" y="7830"/>
                  </a:moveTo>
                  <a:cubicBezTo>
                    <a:pt x="17195" y="6970"/>
                    <a:pt x="18608" y="6111"/>
                    <a:pt x="18103" y="4714"/>
                  </a:cubicBezTo>
                  <a:cubicBezTo>
                    <a:pt x="17598" y="3317"/>
                    <a:pt x="15176" y="1382"/>
                    <a:pt x="12754" y="523"/>
                  </a:cubicBezTo>
                  <a:cubicBezTo>
                    <a:pt x="10331" y="-337"/>
                    <a:pt x="7909" y="-122"/>
                    <a:pt x="5991" y="1060"/>
                  </a:cubicBezTo>
                  <a:cubicBezTo>
                    <a:pt x="4073" y="2242"/>
                    <a:pt x="2660" y="4391"/>
                    <a:pt x="2054" y="7454"/>
                  </a:cubicBezTo>
                  <a:cubicBezTo>
                    <a:pt x="1449" y="10517"/>
                    <a:pt x="1651" y="14493"/>
                    <a:pt x="1954" y="16750"/>
                  </a:cubicBezTo>
                  <a:cubicBezTo>
                    <a:pt x="2256" y="19006"/>
                    <a:pt x="2660" y="19544"/>
                    <a:pt x="3064" y="20081"/>
                  </a:cubicBezTo>
                  <a:cubicBezTo>
                    <a:pt x="3468" y="20618"/>
                    <a:pt x="3871" y="21156"/>
                    <a:pt x="3770" y="21209"/>
                  </a:cubicBezTo>
                  <a:cubicBezTo>
                    <a:pt x="3669" y="21263"/>
                    <a:pt x="3064" y="20833"/>
                    <a:pt x="2357" y="20135"/>
                  </a:cubicBezTo>
                  <a:cubicBezTo>
                    <a:pt x="1651" y="19436"/>
                    <a:pt x="843" y="18469"/>
                    <a:pt x="339" y="17556"/>
                  </a:cubicBezTo>
                  <a:cubicBezTo>
                    <a:pt x="-166" y="16642"/>
                    <a:pt x="-368" y="15782"/>
                    <a:pt x="1651" y="15138"/>
                  </a:cubicBezTo>
                  <a:cubicBezTo>
                    <a:pt x="3669" y="14493"/>
                    <a:pt x="7909" y="14063"/>
                    <a:pt x="11542" y="13902"/>
                  </a:cubicBezTo>
                  <a:cubicBezTo>
                    <a:pt x="15176" y="13741"/>
                    <a:pt x="18204" y="13848"/>
                    <a:pt x="21232" y="139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6" name="Line"/>
            <p:cNvSpPr/>
            <p:nvPr/>
          </p:nvSpPr>
          <p:spPr>
            <a:xfrm>
              <a:off x="9501773" y="2130532"/>
              <a:ext cx="61675" cy="453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490" extrusionOk="0">
                  <a:moveTo>
                    <a:pt x="21219" y="1984"/>
                  </a:moveTo>
                  <a:cubicBezTo>
                    <a:pt x="18019" y="1433"/>
                    <a:pt x="14819" y="882"/>
                    <a:pt x="11219" y="496"/>
                  </a:cubicBezTo>
                  <a:cubicBezTo>
                    <a:pt x="7619" y="110"/>
                    <a:pt x="3619" y="-110"/>
                    <a:pt x="1619" y="55"/>
                  </a:cubicBezTo>
                  <a:cubicBezTo>
                    <a:pt x="-381" y="221"/>
                    <a:pt x="-381" y="772"/>
                    <a:pt x="819" y="3251"/>
                  </a:cubicBezTo>
                  <a:cubicBezTo>
                    <a:pt x="2019" y="5731"/>
                    <a:pt x="4419" y="10139"/>
                    <a:pt x="4819" y="13500"/>
                  </a:cubicBezTo>
                  <a:cubicBezTo>
                    <a:pt x="5219" y="16861"/>
                    <a:pt x="3619" y="19176"/>
                    <a:pt x="2019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7" name="Line"/>
            <p:cNvSpPr/>
            <p:nvPr/>
          </p:nvSpPr>
          <p:spPr>
            <a:xfrm>
              <a:off x="9382081" y="2095663"/>
              <a:ext cx="509221" cy="429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5" extrusionOk="0">
                  <a:moveTo>
                    <a:pt x="0" y="18465"/>
                  </a:moveTo>
                  <a:cubicBezTo>
                    <a:pt x="2762" y="17187"/>
                    <a:pt x="5523" y="15910"/>
                    <a:pt x="7644" y="14342"/>
                  </a:cubicBezTo>
                  <a:cubicBezTo>
                    <a:pt x="9764" y="12774"/>
                    <a:pt x="11244" y="10916"/>
                    <a:pt x="11885" y="8710"/>
                  </a:cubicBezTo>
                  <a:cubicBezTo>
                    <a:pt x="12526" y="6503"/>
                    <a:pt x="12329" y="3948"/>
                    <a:pt x="12082" y="2323"/>
                  </a:cubicBezTo>
                  <a:cubicBezTo>
                    <a:pt x="11836" y="697"/>
                    <a:pt x="11540" y="0"/>
                    <a:pt x="11244" y="0"/>
                  </a:cubicBezTo>
                  <a:cubicBezTo>
                    <a:pt x="10948" y="0"/>
                    <a:pt x="10652" y="697"/>
                    <a:pt x="10455" y="3135"/>
                  </a:cubicBezTo>
                  <a:cubicBezTo>
                    <a:pt x="10258" y="5574"/>
                    <a:pt x="10159" y="9755"/>
                    <a:pt x="10110" y="12832"/>
                  </a:cubicBezTo>
                  <a:cubicBezTo>
                    <a:pt x="10060" y="15910"/>
                    <a:pt x="10060" y="17884"/>
                    <a:pt x="10159" y="19161"/>
                  </a:cubicBezTo>
                  <a:cubicBezTo>
                    <a:pt x="10258" y="20439"/>
                    <a:pt x="10455" y="21019"/>
                    <a:pt x="10800" y="21310"/>
                  </a:cubicBezTo>
                  <a:cubicBezTo>
                    <a:pt x="11145" y="21600"/>
                    <a:pt x="11638" y="21600"/>
                    <a:pt x="12477" y="20555"/>
                  </a:cubicBezTo>
                  <a:cubicBezTo>
                    <a:pt x="13315" y="19510"/>
                    <a:pt x="14499" y="17419"/>
                    <a:pt x="15238" y="16026"/>
                  </a:cubicBezTo>
                  <a:cubicBezTo>
                    <a:pt x="15978" y="14632"/>
                    <a:pt x="16274" y="13935"/>
                    <a:pt x="16619" y="13413"/>
                  </a:cubicBezTo>
                  <a:cubicBezTo>
                    <a:pt x="16964" y="12890"/>
                    <a:pt x="17359" y="12542"/>
                    <a:pt x="17753" y="12890"/>
                  </a:cubicBezTo>
                  <a:cubicBezTo>
                    <a:pt x="18148" y="13239"/>
                    <a:pt x="18542" y="14284"/>
                    <a:pt x="18937" y="15619"/>
                  </a:cubicBezTo>
                  <a:cubicBezTo>
                    <a:pt x="19332" y="16955"/>
                    <a:pt x="19726" y="18581"/>
                    <a:pt x="20170" y="19510"/>
                  </a:cubicBezTo>
                  <a:cubicBezTo>
                    <a:pt x="20614" y="20439"/>
                    <a:pt x="21107" y="20671"/>
                    <a:pt x="21600" y="209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8" name="Line"/>
            <p:cNvSpPr/>
            <p:nvPr/>
          </p:nvSpPr>
          <p:spPr>
            <a:xfrm>
              <a:off x="9958880" y="2238569"/>
              <a:ext cx="253301" cy="298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523" extrusionOk="0">
                  <a:moveTo>
                    <a:pt x="5486" y="8295"/>
                  </a:moveTo>
                  <a:cubicBezTo>
                    <a:pt x="6664" y="6118"/>
                    <a:pt x="7842" y="3942"/>
                    <a:pt x="8431" y="2435"/>
                  </a:cubicBezTo>
                  <a:cubicBezTo>
                    <a:pt x="9020" y="928"/>
                    <a:pt x="9020" y="90"/>
                    <a:pt x="8627" y="7"/>
                  </a:cubicBezTo>
                  <a:cubicBezTo>
                    <a:pt x="8235" y="-77"/>
                    <a:pt x="7449" y="593"/>
                    <a:pt x="5976" y="3439"/>
                  </a:cubicBezTo>
                  <a:cubicBezTo>
                    <a:pt x="4504" y="6286"/>
                    <a:pt x="2344" y="11309"/>
                    <a:pt x="1166" y="14574"/>
                  </a:cubicBezTo>
                  <a:cubicBezTo>
                    <a:pt x="-13" y="17839"/>
                    <a:pt x="-209" y="19346"/>
                    <a:pt x="184" y="19932"/>
                  </a:cubicBezTo>
                  <a:cubicBezTo>
                    <a:pt x="576" y="20518"/>
                    <a:pt x="1558" y="20183"/>
                    <a:pt x="2835" y="19095"/>
                  </a:cubicBezTo>
                  <a:cubicBezTo>
                    <a:pt x="4111" y="18007"/>
                    <a:pt x="5682" y="16165"/>
                    <a:pt x="6762" y="14909"/>
                  </a:cubicBezTo>
                  <a:cubicBezTo>
                    <a:pt x="7842" y="13653"/>
                    <a:pt x="8431" y="12983"/>
                    <a:pt x="9216" y="12565"/>
                  </a:cubicBezTo>
                  <a:cubicBezTo>
                    <a:pt x="10002" y="12146"/>
                    <a:pt x="10984" y="11979"/>
                    <a:pt x="11475" y="12565"/>
                  </a:cubicBezTo>
                  <a:cubicBezTo>
                    <a:pt x="11966" y="13151"/>
                    <a:pt x="11966" y="14490"/>
                    <a:pt x="11966" y="15830"/>
                  </a:cubicBezTo>
                  <a:cubicBezTo>
                    <a:pt x="11966" y="17170"/>
                    <a:pt x="11966" y="18509"/>
                    <a:pt x="11867" y="19597"/>
                  </a:cubicBezTo>
                  <a:cubicBezTo>
                    <a:pt x="11769" y="20686"/>
                    <a:pt x="11573" y="21523"/>
                    <a:pt x="11966" y="21523"/>
                  </a:cubicBezTo>
                  <a:cubicBezTo>
                    <a:pt x="12358" y="21523"/>
                    <a:pt x="13340" y="20686"/>
                    <a:pt x="15009" y="18593"/>
                  </a:cubicBezTo>
                  <a:cubicBezTo>
                    <a:pt x="16678" y="16500"/>
                    <a:pt x="19035" y="13151"/>
                    <a:pt x="21391" y="98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9" name="Line"/>
            <p:cNvSpPr/>
            <p:nvPr/>
          </p:nvSpPr>
          <p:spPr>
            <a:xfrm>
              <a:off x="10219155" y="2149142"/>
              <a:ext cx="41456" cy="420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600" extrusionOk="0">
                  <a:moveTo>
                    <a:pt x="0" y="10144"/>
                  </a:moveTo>
                  <a:cubicBezTo>
                    <a:pt x="6000" y="7160"/>
                    <a:pt x="12000" y="4177"/>
                    <a:pt x="15600" y="2387"/>
                  </a:cubicBezTo>
                  <a:cubicBezTo>
                    <a:pt x="19200" y="597"/>
                    <a:pt x="20400" y="0"/>
                    <a:pt x="21000" y="0"/>
                  </a:cubicBezTo>
                  <a:cubicBezTo>
                    <a:pt x="21600" y="0"/>
                    <a:pt x="21600" y="597"/>
                    <a:pt x="20400" y="2864"/>
                  </a:cubicBezTo>
                  <a:cubicBezTo>
                    <a:pt x="19200" y="5131"/>
                    <a:pt x="16800" y="9070"/>
                    <a:pt x="15000" y="12471"/>
                  </a:cubicBezTo>
                  <a:cubicBezTo>
                    <a:pt x="13200" y="15872"/>
                    <a:pt x="12000" y="18736"/>
                    <a:pt x="108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0" name="Line"/>
            <p:cNvSpPr/>
            <p:nvPr/>
          </p:nvSpPr>
          <p:spPr>
            <a:xfrm>
              <a:off x="10135448" y="2396013"/>
              <a:ext cx="299953" cy="34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8" extrusionOk="0">
                  <a:moveTo>
                    <a:pt x="0" y="20018"/>
                  </a:moveTo>
                  <a:cubicBezTo>
                    <a:pt x="4353" y="11918"/>
                    <a:pt x="8707" y="3818"/>
                    <a:pt x="12307" y="1118"/>
                  </a:cubicBezTo>
                  <a:cubicBezTo>
                    <a:pt x="15907" y="-1582"/>
                    <a:pt x="18753" y="1118"/>
                    <a:pt x="21600" y="38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1" name="Line"/>
            <p:cNvSpPr/>
            <p:nvPr/>
          </p:nvSpPr>
          <p:spPr>
            <a:xfrm>
              <a:off x="258478" y="3189297"/>
              <a:ext cx="339388" cy="343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282" extrusionOk="0">
                  <a:moveTo>
                    <a:pt x="2612" y="4847"/>
                  </a:moveTo>
                  <a:cubicBezTo>
                    <a:pt x="2318" y="3839"/>
                    <a:pt x="2024" y="2831"/>
                    <a:pt x="1583" y="2039"/>
                  </a:cubicBezTo>
                  <a:cubicBezTo>
                    <a:pt x="1143" y="1247"/>
                    <a:pt x="555" y="671"/>
                    <a:pt x="261" y="959"/>
                  </a:cubicBezTo>
                  <a:cubicBezTo>
                    <a:pt x="-33" y="1247"/>
                    <a:pt x="-33" y="2399"/>
                    <a:pt x="40" y="5351"/>
                  </a:cubicBezTo>
                  <a:cubicBezTo>
                    <a:pt x="114" y="8303"/>
                    <a:pt x="261" y="13055"/>
                    <a:pt x="334" y="15791"/>
                  </a:cubicBezTo>
                  <a:cubicBezTo>
                    <a:pt x="408" y="18527"/>
                    <a:pt x="408" y="19247"/>
                    <a:pt x="408" y="19967"/>
                  </a:cubicBezTo>
                  <a:cubicBezTo>
                    <a:pt x="408" y="20687"/>
                    <a:pt x="408" y="21407"/>
                    <a:pt x="849" y="21263"/>
                  </a:cubicBezTo>
                  <a:cubicBezTo>
                    <a:pt x="1289" y="21119"/>
                    <a:pt x="2171" y="20111"/>
                    <a:pt x="2979" y="18743"/>
                  </a:cubicBezTo>
                  <a:cubicBezTo>
                    <a:pt x="3787" y="17375"/>
                    <a:pt x="4522" y="15647"/>
                    <a:pt x="5110" y="14495"/>
                  </a:cubicBezTo>
                  <a:cubicBezTo>
                    <a:pt x="5698" y="13343"/>
                    <a:pt x="6138" y="12767"/>
                    <a:pt x="6726" y="12839"/>
                  </a:cubicBezTo>
                  <a:cubicBezTo>
                    <a:pt x="7314" y="12911"/>
                    <a:pt x="8049" y="13631"/>
                    <a:pt x="8636" y="14423"/>
                  </a:cubicBezTo>
                  <a:cubicBezTo>
                    <a:pt x="9224" y="15215"/>
                    <a:pt x="9665" y="16079"/>
                    <a:pt x="10032" y="17087"/>
                  </a:cubicBezTo>
                  <a:cubicBezTo>
                    <a:pt x="10400" y="18095"/>
                    <a:pt x="10694" y="19247"/>
                    <a:pt x="11208" y="19823"/>
                  </a:cubicBezTo>
                  <a:cubicBezTo>
                    <a:pt x="11722" y="20399"/>
                    <a:pt x="12457" y="20399"/>
                    <a:pt x="14073" y="19103"/>
                  </a:cubicBezTo>
                  <a:cubicBezTo>
                    <a:pt x="15689" y="17807"/>
                    <a:pt x="18187" y="15215"/>
                    <a:pt x="19657" y="12551"/>
                  </a:cubicBezTo>
                  <a:cubicBezTo>
                    <a:pt x="21126" y="9887"/>
                    <a:pt x="21567" y="7151"/>
                    <a:pt x="21420" y="5063"/>
                  </a:cubicBezTo>
                  <a:cubicBezTo>
                    <a:pt x="21273" y="2975"/>
                    <a:pt x="20538" y="1535"/>
                    <a:pt x="19804" y="743"/>
                  </a:cubicBezTo>
                  <a:cubicBezTo>
                    <a:pt x="19069" y="-49"/>
                    <a:pt x="18334" y="-193"/>
                    <a:pt x="17820" y="239"/>
                  </a:cubicBezTo>
                  <a:cubicBezTo>
                    <a:pt x="17306" y="671"/>
                    <a:pt x="17012" y="1679"/>
                    <a:pt x="16718" y="26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2" name="Line"/>
            <p:cNvSpPr/>
            <p:nvPr/>
          </p:nvSpPr>
          <p:spPr>
            <a:xfrm>
              <a:off x="732304" y="3302446"/>
              <a:ext cx="13952" cy="143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5" extrusionOk="0">
                  <a:moveTo>
                    <a:pt x="21600" y="0"/>
                  </a:moveTo>
                  <a:cubicBezTo>
                    <a:pt x="21600" y="4800"/>
                    <a:pt x="21600" y="9600"/>
                    <a:pt x="18000" y="13543"/>
                  </a:cubicBezTo>
                  <a:cubicBezTo>
                    <a:pt x="14400" y="17486"/>
                    <a:pt x="7200" y="20571"/>
                    <a:pt x="3600" y="21086"/>
                  </a:cubicBezTo>
                  <a:cubicBezTo>
                    <a:pt x="0" y="21600"/>
                    <a:pt x="0" y="19543"/>
                    <a:pt x="0" y="17314"/>
                  </a:cubicBezTo>
                  <a:cubicBezTo>
                    <a:pt x="0" y="15086"/>
                    <a:pt x="0" y="12686"/>
                    <a:pt x="0" y="102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3" name="Line"/>
            <p:cNvSpPr/>
            <p:nvPr/>
          </p:nvSpPr>
          <p:spPr>
            <a:xfrm>
              <a:off x="675157" y="3036130"/>
              <a:ext cx="36221" cy="1268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9" h="21417" extrusionOk="0">
                  <a:moveTo>
                    <a:pt x="16979" y="21417"/>
                  </a:moveTo>
                  <a:cubicBezTo>
                    <a:pt x="12929" y="15526"/>
                    <a:pt x="8879" y="9635"/>
                    <a:pt x="5504" y="5708"/>
                  </a:cubicBezTo>
                  <a:cubicBezTo>
                    <a:pt x="2129" y="1781"/>
                    <a:pt x="-571" y="-183"/>
                    <a:pt x="104" y="13"/>
                  </a:cubicBezTo>
                  <a:cubicBezTo>
                    <a:pt x="779" y="210"/>
                    <a:pt x="4829" y="2566"/>
                    <a:pt x="8879" y="4530"/>
                  </a:cubicBezTo>
                  <a:cubicBezTo>
                    <a:pt x="12929" y="6493"/>
                    <a:pt x="16979" y="8064"/>
                    <a:pt x="21029" y="96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4" name="Line"/>
            <p:cNvSpPr/>
            <p:nvPr/>
          </p:nvSpPr>
          <p:spPr>
            <a:xfrm>
              <a:off x="843914" y="3067354"/>
              <a:ext cx="286002" cy="397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1761"/>
                  </a:moveTo>
                  <a:cubicBezTo>
                    <a:pt x="1054" y="6755"/>
                    <a:pt x="2107" y="11749"/>
                    <a:pt x="2634" y="14808"/>
                  </a:cubicBezTo>
                  <a:cubicBezTo>
                    <a:pt x="3161" y="17867"/>
                    <a:pt x="3161" y="18991"/>
                    <a:pt x="3337" y="19865"/>
                  </a:cubicBezTo>
                  <a:cubicBezTo>
                    <a:pt x="3512" y="20739"/>
                    <a:pt x="3863" y="21363"/>
                    <a:pt x="4302" y="21363"/>
                  </a:cubicBezTo>
                  <a:cubicBezTo>
                    <a:pt x="4741" y="21363"/>
                    <a:pt x="5268" y="20739"/>
                    <a:pt x="6059" y="18117"/>
                  </a:cubicBezTo>
                  <a:cubicBezTo>
                    <a:pt x="6849" y="15495"/>
                    <a:pt x="7902" y="10875"/>
                    <a:pt x="8517" y="8003"/>
                  </a:cubicBezTo>
                  <a:cubicBezTo>
                    <a:pt x="9132" y="5132"/>
                    <a:pt x="9307" y="4008"/>
                    <a:pt x="9571" y="2822"/>
                  </a:cubicBezTo>
                  <a:cubicBezTo>
                    <a:pt x="9834" y="1636"/>
                    <a:pt x="10185" y="387"/>
                    <a:pt x="10800" y="75"/>
                  </a:cubicBezTo>
                  <a:cubicBezTo>
                    <a:pt x="11415" y="-237"/>
                    <a:pt x="12293" y="387"/>
                    <a:pt x="13522" y="2510"/>
                  </a:cubicBezTo>
                  <a:cubicBezTo>
                    <a:pt x="14751" y="4632"/>
                    <a:pt x="16332" y="8253"/>
                    <a:pt x="17737" y="11499"/>
                  </a:cubicBezTo>
                  <a:cubicBezTo>
                    <a:pt x="19141" y="14746"/>
                    <a:pt x="20371" y="17617"/>
                    <a:pt x="21600" y="204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5" name="Line"/>
            <p:cNvSpPr/>
            <p:nvPr/>
          </p:nvSpPr>
          <p:spPr>
            <a:xfrm>
              <a:off x="1581988" y="3022191"/>
              <a:ext cx="245923" cy="450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9" h="21246" extrusionOk="0">
                  <a:moveTo>
                    <a:pt x="2492" y="2361"/>
                  </a:moveTo>
                  <a:cubicBezTo>
                    <a:pt x="2492" y="1813"/>
                    <a:pt x="2492" y="1264"/>
                    <a:pt x="2195" y="771"/>
                  </a:cubicBezTo>
                  <a:cubicBezTo>
                    <a:pt x="1898" y="278"/>
                    <a:pt x="1303" y="-161"/>
                    <a:pt x="808" y="58"/>
                  </a:cubicBezTo>
                  <a:cubicBezTo>
                    <a:pt x="312" y="278"/>
                    <a:pt x="-84" y="1155"/>
                    <a:pt x="15" y="3293"/>
                  </a:cubicBezTo>
                  <a:cubicBezTo>
                    <a:pt x="114" y="5431"/>
                    <a:pt x="709" y="8830"/>
                    <a:pt x="1006" y="11407"/>
                  </a:cubicBezTo>
                  <a:cubicBezTo>
                    <a:pt x="1303" y="13983"/>
                    <a:pt x="1303" y="15737"/>
                    <a:pt x="1303" y="16889"/>
                  </a:cubicBezTo>
                  <a:cubicBezTo>
                    <a:pt x="1303" y="18040"/>
                    <a:pt x="1303" y="18588"/>
                    <a:pt x="1799" y="18369"/>
                  </a:cubicBezTo>
                  <a:cubicBezTo>
                    <a:pt x="2294" y="18150"/>
                    <a:pt x="3285" y="17163"/>
                    <a:pt x="5366" y="16066"/>
                  </a:cubicBezTo>
                  <a:cubicBezTo>
                    <a:pt x="7446" y="14970"/>
                    <a:pt x="10617" y="13764"/>
                    <a:pt x="13589" y="13490"/>
                  </a:cubicBezTo>
                  <a:cubicBezTo>
                    <a:pt x="16562" y="13216"/>
                    <a:pt x="19336" y="13874"/>
                    <a:pt x="20426" y="14915"/>
                  </a:cubicBezTo>
                  <a:cubicBezTo>
                    <a:pt x="21516" y="15957"/>
                    <a:pt x="20922" y="17382"/>
                    <a:pt x="18742" y="18588"/>
                  </a:cubicBezTo>
                  <a:cubicBezTo>
                    <a:pt x="16562" y="19794"/>
                    <a:pt x="12797" y="20781"/>
                    <a:pt x="10518" y="21110"/>
                  </a:cubicBezTo>
                  <a:cubicBezTo>
                    <a:pt x="8239" y="21439"/>
                    <a:pt x="7446" y="21110"/>
                    <a:pt x="6654" y="20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6" name="Line"/>
            <p:cNvSpPr/>
            <p:nvPr/>
          </p:nvSpPr>
          <p:spPr>
            <a:xfrm>
              <a:off x="1785623" y="3168747"/>
              <a:ext cx="969614" cy="309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6" extrusionOk="0">
                  <a:moveTo>
                    <a:pt x="0" y="14000"/>
                  </a:moveTo>
                  <a:cubicBezTo>
                    <a:pt x="518" y="14320"/>
                    <a:pt x="1036" y="14640"/>
                    <a:pt x="1813" y="14320"/>
                  </a:cubicBezTo>
                  <a:cubicBezTo>
                    <a:pt x="2590" y="14000"/>
                    <a:pt x="3626" y="13040"/>
                    <a:pt x="4481" y="10960"/>
                  </a:cubicBezTo>
                  <a:cubicBezTo>
                    <a:pt x="5335" y="8880"/>
                    <a:pt x="6009" y="5680"/>
                    <a:pt x="6319" y="3680"/>
                  </a:cubicBezTo>
                  <a:cubicBezTo>
                    <a:pt x="6630" y="1680"/>
                    <a:pt x="6578" y="880"/>
                    <a:pt x="6397" y="400"/>
                  </a:cubicBezTo>
                  <a:cubicBezTo>
                    <a:pt x="6216" y="-80"/>
                    <a:pt x="5905" y="-240"/>
                    <a:pt x="5387" y="560"/>
                  </a:cubicBezTo>
                  <a:cubicBezTo>
                    <a:pt x="4869" y="1360"/>
                    <a:pt x="4144" y="3120"/>
                    <a:pt x="3704" y="5840"/>
                  </a:cubicBezTo>
                  <a:cubicBezTo>
                    <a:pt x="3263" y="8560"/>
                    <a:pt x="3108" y="12240"/>
                    <a:pt x="3212" y="14880"/>
                  </a:cubicBezTo>
                  <a:cubicBezTo>
                    <a:pt x="3315" y="17520"/>
                    <a:pt x="3678" y="19120"/>
                    <a:pt x="4144" y="19840"/>
                  </a:cubicBezTo>
                  <a:cubicBezTo>
                    <a:pt x="4610" y="20560"/>
                    <a:pt x="5180" y="20400"/>
                    <a:pt x="5801" y="18960"/>
                  </a:cubicBezTo>
                  <a:cubicBezTo>
                    <a:pt x="6423" y="17520"/>
                    <a:pt x="7096" y="14800"/>
                    <a:pt x="7459" y="12880"/>
                  </a:cubicBezTo>
                  <a:cubicBezTo>
                    <a:pt x="7822" y="10960"/>
                    <a:pt x="7873" y="9840"/>
                    <a:pt x="7925" y="8880"/>
                  </a:cubicBezTo>
                  <a:cubicBezTo>
                    <a:pt x="7977" y="7920"/>
                    <a:pt x="8029" y="7120"/>
                    <a:pt x="8184" y="6960"/>
                  </a:cubicBezTo>
                  <a:cubicBezTo>
                    <a:pt x="8340" y="6800"/>
                    <a:pt x="8599" y="7280"/>
                    <a:pt x="8883" y="8800"/>
                  </a:cubicBezTo>
                  <a:cubicBezTo>
                    <a:pt x="9168" y="10320"/>
                    <a:pt x="9479" y="12880"/>
                    <a:pt x="9635" y="14880"/>
                  </a:cubicBezTo>
                  <a:cubicBezTo>
                    <a:pt x="9790" y="16880"/>
                    <a:pt x="9790" y="18320"/>
                    <a:pt x="9790" y="19440"/>
                  </a:cubicBezTo>
                  <a:cubicBezTo>
                    <a:pt x="9790" y="20560"/>
                    <a:pt x="9790" y="21360"/>
                    <a:pt x="9816" y="21280"/>
                  </a:cubicBezTo>
                  <a:cubicBezTo>
                    <a:pt x="9842" y="21200"/>
                    <a:pt x="9894" y="20240"/>
                    <a:pt x="10282" y="17680"/>
                  </a:cubicBezTo>
                  <a:cubicBezTo>
                    <a:pt x="10671" y="15120"/>
                    <a:pt x="11396" y="10960"/>
                    <a:pt x="12017" y="8560"/>
                  </a:cubicBezTo>
                  <a:cubicBezTo>
                    <a:pt x="12639" y="6160"/>
                    <a:pt x="13157" y="5520"/>
                    <a:pt x="13623" y="5760"/>
                  </a:cubicBezTo>
                  <a:cubicBezTo>
                    <a:pt x="14089" y="6000"/>
                    <a:pt x="14504" y="7120"/>
                    <a:pt x="14763" y="8160"/>
                  </a:cubicBezTo>
                  <a:cubicBezTo>
                    <a:pt x="15022" y="9200"/>
                    <a:pt x="15125" y="10160"/>
                    <a:pt x="15255" y="11040"/>
                  </a:cubicBezTo>
                  <a:cubicBezTo>
                    <a:pt x="15384" y="11920"/>
                    <a:pt x="15540" y="12720"/>
                    <a:pt x="15799" y="13120"/>
                  </a:cubicBezTo>
                  <a:cubicBezTo>
                    <a:pt x="16058" y="13520"/>
                    <a:pt x="16420" y="13520"/>
                    <a:pt x="16860" y="12480"/>
                  </a:cubicBezTo>
                  <a:cubicBezTo>
                    <a:pt x="17301" y="11440"/>
                    <a:pt x="17819" y="9360"/>
                    <a:pt x="18078" y="7920"/>
                  </a:cubicBezTo>
                  <a:cubicBezTo>
                    <a:pt x="18337" y="6480"/>
                    <a:pt x="18337" y="5680"/>
                    <a:pt x="18233" y="5040"/>
                  </a:cubicBezTo>
                  <a:cubicBezTo>
                    <a:pt x="18129" y="4400"/>
                    <a:pt x="17922" y="3920"/>
                    <a:pt x="17715" y="4080"/>
                  </a:cubicBezTo>
                  <a:cubicBezTo>
                    <a:pt x="17508" y="4240"/>
                    <a:pt x="17301" y="5040"/>
                    <a:pt x="17094" y="6800"/>
                  </a:cubicBezTo>
                  <a:cubicBezTo>
                    <a:pt x="16886" y="8560"/>
                    <a:pt x="16679" y="11280"/>
                    <a:pt x="16576" y="13200"/>
                  </a:cubicBezTo>
                  <a:cubicBezTo>
                    <a:pt x="16472" y="15120"/>
                    <a:pt x="16472" y="16240"/>
                    <a:pt x="16601" y="16960"/>
                  </a:cubicBezTo>
                  <a:cubicBezTo>
                    <a:pt x="16731" y="17680"/>
                    <a:pt x="16990" y="18000"/>
                    <a:pt x="17845" y="16640"/>
                  </a:cubicBezTo>
                  <a:cubicBezTo>
                    <a:pt x="18699" y="15280"/>
                    <a:pt x="20150" y="12240"/>
                    <a:pt x="21600" y="92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7" name="Line"/>
            <p:cNvSpPr/>
            <p:nvPr/>
          </p:nvSpPr>
          <p:spPr>
            <a:xfrm>
              <a:off x="2706383" y="3002055"/>
              <a:ext cx="446464" cy="465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303" extrusionOk="0">
                  <a:moveTo>
                    <a:pt x="7052" y="7042"/>
                  </a:moveTo>
                  <a:cubicBezTo>
                    <a:pt x="7947" y="5446"/>
                    <a:pt x="8842" y="3850"/>
                    <a:pt x="9290" y="2574"/>
                  </a:cubicBezTo>
                  <a:cubicBezTo>
                    <a:pt x="9738" y="1297"/>
                    <a:pt x="9738" y="339"/>
                    <a:pt x="9066" y="73"/>
                  </a:cubicBezTo>
                  <a:cubicBezTo>
                    <a:pt x="8395" y="-193"/>
                    <a:pt x="7052" y="233"/>
                    <a:pt x="5821" y="1882"/>
                  </a:cubicBezTo>
                  <a:cubicBezTo>
                    <a:pt x="4590" y="3531"/>
                    <a:pt x="3470" y="6404"/>
                    <a:pt x="2799" y="9330"/>
                  </a:cubicBezTo>
                  <a:cubicBezTo>
                    <a:pt x="2127" y="12256"/>
                    <a:pt x="1904" y="15236"/>
                    <a:pt x="1792" y="16991"/>
                  </a:cubicBezTo>
                  <a:cubicBezTo>
                    <a:pt x="1680" y="18747"/>
                    <a:pt x="1680" y="19279"/>
                    <a:pt x="1456" y="19279"/>
                  </a:cubicBezTo>
                  <a:cubicBezTo>
                    <a:pt x="1232" y="19279"/>
                    <a:pt x="784" y="18747"/>
                    <a:pt x="449" y="18162"/>
                  </a:cubicBezTo>
                  <a:cubicBezTo>
                    <a:pt x="113" y="17576"/>
                    <a:pt x="-111" y="16938"/>
                    <a:pt x="57" y="16566"/>
                  </a:cubicBezTo>
                  <a:cubicBezTo>
                    <a:pt x="225" y="16193"/>
                    <a:pt x="784" y="16087"/>
                    <a:pt x="2743" y="16140"/>
                  </a:cubicBezTo>
                  <a:cubicBezTo>
                    <a:pt x="4701" y="16193"/>
                    <a:pt x="8059" y="16406"/>
                    <a:pt x="10018" y="16459"/>
                  </a:cubicBezTo>
                  <a:cubicBezTo>
                    <a:pt x="11976" y="16512"/>
                    <a:pt x="12536" y="16406"/>
                    <a:pt x="13319" y="15768"/>
                  </a:cubicBezTo>
                  <a:cubicBezTo>
                    <a:pt x="14102" y="15129"/>
                    <a:pt x="15110" y="13959"/>
                    <a:pt x="15781" y="13640"/>
                  </a:cubicBezTo>
                  <a:cubicBezTo>
                    <a:pt x="16453" y="13320"/>
                    <a:pt x="16788" y="13852"/>
                    <a:pt x="17012" y="15023"/>
                  </a:cubicBezTo>
                  <a:cubicBezTo>
                    <a:pt x="17236" y="16193"/>
                    <a:pt x="17348" y="18002"/>
                    <a:pt x="17404" y="19173"/>
                  </a:cubicBezTo>
                  <a:cubicBezTo>
                    <a:pt x="17460" y="20343"/>
                    <a:pt x="17460" y="20875"/>
                    <a:pt x="17740" y="21141"/>
                  </a:cubicBezTo>
                  <a:cubicBezTo>
                    <a:pt x="18020" y="21407"/>
                    <a:pt x="18579" y="21407"/>
                    <a:pt x="19251" y="20662"/>
                  </a:cubicBezTo>
                  <a:cubicBezTo>
                    <a:pt x="19922" y="19917"/>
                    <a:pt x="20706" y="18428"/>
                    <a:pt x="21489" y="169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8" name="Line"/>
            <p:cNvSpPr/>
            <p:nvPr/>
          </p:nvSpPr>
          <p:spPr>
            <a:xfrm>
              <a:off x="3278407" y="3027710"/>
              <a:ext cx="20224" cy="428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3" h="21501" extrusionOk="0">
                  <a:moveTo>
                    <a:pt x="0" y="835"/>
                  </a:moveTo>
                  <a:cubicBezTo>
                    <a:pt x="7200" y="368"/>
                    <a:pt x="14400" y="-99"/>
                    <a:pt x="18000" y="18"/>
                  </a:cubicBezTo>
                  <a:cubicBezTo>
                    <a:pt x="21600" y="135"/>
                    <a:pt x="21600" y="835"/>
                    <a:pt x="19200" y="3287"/>
                  </a:cubicBezTo>
                  <a:cubicBezTo>
                    <a:pt x="16800" y="5739"/>
                    <a:pt x="12000" y="9942"/>
                    <a:pt x="10800" y="13270"/>
                  </a:cubicBezTo>
                  <a:cubicBezTo>
                    <a:pt x="9600" y="16597"/>
                    <a:pt x="12000" y="19049"/>
                    <a:pt x="14400" y="215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9" name="Line"/>
            <p:cNvSpPr/>
            <p:nvPr/>
          </p:nvSpPr>
          <p:spPr>
            <a:xfrm>
              <a:off x="3173773" y="3288495"/>
              <a:ext cx="28600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12" y="15300"/>
                    <a:pt x="7024" y="9000"/>
                    <a:pt x="10624" y="5400"/>
                  </a:cubicBezTo>
                  <a:cubicBezTo>
                    <a:pt x="14224" y="1800"/>
                    <a:pt x="17912" y="9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0" name="Line"/>
            <p:cNvSpPr/>
            <p:nvPr/>
          </p:nvSpPr>
          <p:spPr>
            <a:xfrm>
              <a:off x="3847575" y="3062949"/>
              <a:ext cx="252913" cy="402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6" h="21465" extrusionOk="0">
                  <a:moveTo>
                    <a:pt x="11912" y="4221"/>
                  </a:moveTo>
                  <a:cubicBezTo>
                    <a:pt x="13275" y="3228"/>
                    <a:pt x="14637" y="2234"/>
                    <a:pt x="15610" y="1428"/>
                  </a:cubicBezTo>
                  <a:cubicBezTo>
                    <a:pt x="16583" y="621"/>
                    <a:pt x="17167" y="0"/>
                    <a:pt x="17069" y="0"/>
                  </a:cubicBezTo>
                  <a:cubicBezTo>
                    <a:pt x="16972" y="0"/>
                    <a:pt x="16194" y="621"/>
                    <a:pt x="14248" y="2234"/>
                  </a:cubicBezTo>
                  <a:cubicBezTo>
                    <a:pt x="12302" y="3848"/>
                    <a:pt x="9188" y="6455"/>
                    <a:pt x="7437" y="8131"/>
                  </a:cubicBezTo>
                  <a:cubicBezTo>
                    <a:pt x="5685" y="9807"/>
                    <a:pt x="5296" y="10552"/>
                    <a:pt x="5977" y="10924"/>
                  </a:cubicBezTo>
                  <a:cubicBezTo>
                    <a:pt x="6658" y="11297"/>
                    <a:pt x="8410" y="11297"/>
                    <a:pt x="10842" y="11359"/>
                  </a:cubicBezTo>
                  <a:cubicBezTo>
                    <a:pt x="13275" y="11421"/>
                    <a:pt x="16388" y="11545"/>
                    <a:pt x="18334" y="11855"/>
                  </a:cubicBezTo>
                  <a:cubicBezTo>
                    <a:pt x="20280" y="12166"/>
                    <a:pt x="21058" y="12662"/>
                    <a:pt x="21156" y="13469"/>
                  </a:cubicBezTo>
                  <a:cubicBezTo>
                    <a:pt x="21253" y="14276"/>
                    <a:pt x="20669" y="15393"/>
                    <a:pt x="17750" y="16759"/>
                  </a:cubicBezTo>
                  <a:cubicBezTo>
                    <a:pt x="14831" y="18124"/>
                    <a:pt x="9577" y="19738"/>
                    <a:pt x="6075" y="20607"/>
                  </a:cubicBezTo>
                  <a:cubicBezTo>
                    <a:pt x="2572" y="21476"/>
                    <a:pt x="821" y="21600"/>
                    <a:pt x="237" y="21352"/>
                  </a:cubicBezTo>
                  <a:cubicBezTo>
                    <a:pt x="-347" y="21103"/>
                    <a:pt x="237" y="20483"/>
                    <a:pt x="1015" y="19924"/>
                  </a:cubicBezTo>
                  <a:cubicBezTo>
                    <a:pt x="1794" y="19366"/>
                    <a:pt x="2767" y="18869"/>
                    <a:pt x="3739" y="18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1" name="Line"/>
            <p:cNvSpPr/>
            <p:nvPr/>
          </p:nvSpPr>
          <p:spPr>
            <a:xfrm>
              <a:off x="4164312" y="3158917"/>
              <a:ext cx="188539" cy="275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1" h="20996" extrusionOk="0">
                  <a:moveTo>
                    <a:pt x="0" y="6680"/>
                  </a:moveTo>
                  <a:cubicBezTo>
                    <a:pt x="1561" y="6149"/>
                    <a:pt x="3123" y="5618"/>
                    <a:pt x="4294" y="4821"/>
                  </a:cubicBezTo>
                  <a:cubicBezTo>
                    <a:pt x="5465" y="4024"/>
                    <a:pt x="6246" y="2962"/>
                    <a:pt x="6116" y="2873"/>
                  </a:cubicBezTo>
                  <a:cubicBezTo>
                    <a:pt x="5986" y="2785"/>
                    <a:pt x="4945" y="3670"/>
                    <a:pt x="4164" y="6237"/>
                  </a:cubicBezTo>
                  <a:cubicBezTo>
                    <a:pt x="3383" y="8804"/>
                    <a:pt x="2863" y="13054"/>
                    <a:pt x="2733" y="15798"/>
                  </a:cubicBezTo>
                  <a:cubicBezTo>
                    <a:pt x="2602" y="18542"/>
                    <a:pt x="2863" y="19782"/>
                    <a:pt x="3643" y="20490"/>
                  </a:cubicBezTo>
                  <a:cubicBezTo>
                    <a:pt x="4424" y="21198"/>
                    <a:pt x="5725" y="21375"/>
                    <a:pt x="8718" y="19605"/>
                  </a:cubicBezTo>
                  <a:cubicBezTo>
                    <a:pt x="11711" y="17834"/>
                    <a:pt x="16395" y="14116"/>
                    <a:pt x="18867" y="10841"/>
                  </a:cubicBezTo>
                  <a:cubicBezTo>
                    <a:pt x="21340" y="7565"/>
                    <a:pt x="21600" y="4732"/>
                    <a:pt x="20429" y="2785"/>
                  </a:cubicBezTo>
                  <a:cubicBezTo>
                    <a:pt x="19258" y="837"/>
                    <a:pt x="16655" y="-225"/>
                    <a:pt x="14053" y="41"/>
                  </a:cubicBezTo>
                  <a:cubicBezTo>
                    <a:pt x="11451" y="306"/>
                    <a:pt x="8848" y="1900"/>
                    <a:pt x="7677" y="3227"/>
                  </a:cubicBezTo>
                  <a:cubicBezTo>
                    <a:pt x="6506" y="4555"/>
                    <a:pt x="6766" y="5618"/>
                    <a:pt x="7027" y="66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2" name="Line"/>
            <p:cNvSpPr/>
            <p:nvPr/>
          </p:nvSpPr>
          <p:spPr>
            <a:xfrm>
              <a:off x="4401484" y="3177929"/>
              <a:ext cx="195318" cy="248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7" extrusionOk="0">
                  <a:moveTo>
                    <a:pt x="9257" y="1694"/>
                  </a:moveTo>
                  <a:cubicBezTo>
                    <a:pt x="10029" y="902"/>
                    <a:pt x="10800" y="109"/>
                    <a:pt x="10543" y="10"/>
                  </a:cubicBezTo>
                  <a:cubicBezTo>
                    <a:pt x="10286" y="-89"/>
                    <a:pt x="9000" y="505"/>
                    <a:pt x="7071" y="3379"/>
                  </a:cubicBezTo>
                  <a:cubicBezTo>
                    <a:pt x="5143" y="6252"/>
                    <a:pt x="2571" y="11405"/>
                    <a:pt x="1286" y="14476"/>
                  </a:cubicBezTo>
                  <a:cubicBezTo>
                    <a:pt x="0" y="17548"/>
                    <a:pt x="0" y="18539"/>
                    <a:pt x="0" y="19529"/>
                  </a:cubicBezTo>
                  <a:cubicBezTo>
                    <a:pt x="0" y="20520"/>
                    <a:pt x="0" y="21511"/>
                    <a:pt x="2571" y="21016"/>
                  </a:cubicBezTo>
                  <a:cubicBezTo>
                    <a:pt x="5143" y="20520"/>
                    <a:pt x="10286" y="18539"/>
                    <a:pt x="13886" y="16755"/>
                  </a:cubicBezTo>
                  <a:cubicBezTo>
                    <a:pt x="17486" y="14972"/>
                    <a:pt x="19543" y="13386"/>
                    <a:pt x="21600" y="118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3" name="Line"/>
            <p:cNvSpPr/>
            <p:nvPr/>
          </p:nvSpPr>
          <p:spPr>
            <a:xfrm>
              <a:off x="4652606" y="3018771"/>
              <a:ext cx="487497" cy="436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48" extrusionOk="0">
                  <a:moveTo>
                    <a:pt x="0" y="7123"/>
                  </a:moveTo>
                  <a:cubicBezTo>
                    <a:pt x="411" y="7468"/>
                    <a:pt x="823" y="7813"/>
                    <a:pt x="1029" y="9077"/>
                  </a:cubicBezTo>
                  <a:cubicBezTo>
                    <a:pt x="1234" y="10340"/>
                    <a:pt x="1234" y="12523"/>
                    <a:pt x="1131" y="14247"/>
                  </a:cubicBezTo>
                  <a:cubicBezTo>
                    <a:pt x="1029" y="15970"/>
                    <a:pt x="823" y="17234"/>
                    <a:pt x="720" y="18211"/>
                  </a:cubicBezTo>
                  <a:cubicBezTo>
                    <a:pt x="617" y="19187"/>
                    <a:pt x="617" y="19877"/>
                    <a:pt x="977" y="20221"/>
                  </a:cubicBezTo>
                  <a:cubicBezTo>
                    <a:pt x="1337" y="20566"/>
                    <a:pt x="2057" y="20566"/>
                    <a:pt x="3651" y="19532"/>
                  </a:cubicBezTo>
                  <a:cubicBezTo>
                    <a:pt x="5246" y="18498"/>
                    <a:pt x="7714" y="16430"/>
                    <a:pt x="9154" y="15109"/>
                  </a:cubicBezTo>
                  <a:cubicBezTo>
                    <a:pt x="10594" y="13787"/>
                    <a:pt x="11006" y="13213"/>
                    <a:pt x="11366" y="12351"/>
                  </a:cubicBezTo>
                  <a:cubicBezTo>
                    <a:pt x="11726" y="11489"/>
                    <a:pt x="12034" y="10340"/>
                    <a:pt x="11880" y="9709"/>
                  </a:cubicBezTo>
                  <a:cubicBezTo>
                    <a:pt x="11726" y="9077"/>
                    <a:pt x="11109" y="8962"/>
                    <a:pt x="10234" y="9594"/>
                  </a:cubicBezTo>
                  <a:cubicBezTo>
                    <a:pt x="9360" y="10226"/>
                    <a:pt x="8229" y="11604"/>
                    <a:pt x="7457" y="13557"/>
                  </a:cubicBezTo>
                  <a:cubicBezTo>
                    <a:pt x="6686" y="15511"/>
                    <a:pt x="6274" y="18038"/>
                    <a:pt x="6274" y="19532"/>
                  </a:cubicBezTo>
                  <a:cubicBezTo>
                    <a:pt x="6274" y="21026"/>
                    <a:pt x="6686" y="21485"/>
                    <a:pt x="7457" y="21543"/>
                  </a:cubicBezTo>
                  <a:cubicBezTo>
                    <a:pt x="8229" y="21600"/>
                    <a:pt x="9360" y="21255"/>
                    <a:pt x="10954" y="19704"/>
                  </a:cubicBezTo>
                  <a:cubicBezTo>
                    <a:pt x="12549" y="18153"/>
                    <a:pt x="14606" y="15396"/>
                    <a:pt x="16354" y="12179"/>
                  </a:cubicBezTo>
                  <a:cubicBezTo>
                    <a:pt x="18103" y="8962"/>
                    <a:pt x="19543" y="5285"/>
                    <a:pt x="20366" y="3045"/>
                  </a:cubicBezTo>
                  <a:cubicBezTo>
                    <a:pt x="21189" y="804"/>
                    <a:pt x="21394" y="0"/>
                    <a:pt x="21497" y="0"/>
                  </a:cubicBezTo>
                  <a:cubicBezTo>
                    <a:pt x="21600" y="0"/>
                    <a:pt x="21600" y="804"/>
                    <a:pt x="21394" y="2987"/>
                  </a:cubicBezTo>
                  <a:cubicBezTo>
                    <a:pt x="21189" y="5170"/>
                    <a:pt x="20777" y="8732"/>
                    <a:pt x="20571" y="11719"/>
                  </a:cubicBezTo>
                  <a:cubicBezTo>
                    <a:pt x="20366" y="14706"/>
                    <a:pt x="20366" y="17119"/>
                    <a:pt x="20263" y="18613"/>
                  </a:cubicBezTo>
                  <a:cubicBezTo>
                    <a:pt x="20160" y="20106"/>
                    <a:pt x="19954" y="20681"/>
                    <a:pt x="19337" y="20853"/>
                  </a:cubicBezTo>
                  <a:cubicBezTo>
                    <a:pt x="18720" y="21026"/>
                    <a:pt x="17691" y="20796"/>
                    <a:pt x="16663" y="205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4" name="Line"/>
            <p:cNvSpPr/>
            <p:nvPr/>
          </p:nvSpPr>
          <p:spPr>
            <a:xfrm>
              <a:off x="4994811" y="3268663"/>
              <a:ext cx="603091" cy="619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562" extrusionOk="0">
                  <a:moveTo>
                    <a:pt x="234" y="5059"/>
                  </a:moveTo>
                  <a:cubicBezTo>
                    <a:pt x="69" y="4573"/>
                    <a:pt x="-97" y="4088"/>
                    <a:pt x="69" y="3805"/>
                  </a:cubicBezTo>
                  <a:cubicBezTo>
                    <a:pt x="234" y="3522"/>
                    <a:pt x="731" y="3441"/>
                    <a:pt x="1889" y="3319"/>
                  </a:cubicBezTo>
                  <a:cubicBezTo>
                    <a:pt x="3048" y="3198"/>
                    <a:pt x="4869" y="3036"/>
                    <a:pt x="6400" y="2672"/>
                  </a:cubicBezTo>
                  <a:cubicBezTo>
                    <a:pt x="7931" y="2308"/>
                    <a:pt x="9172" y="1742"/>
                    <a:pt x="9958" y="1175"/>
                  </a:cubicBezTo>
                  <a:cubicBezTo>
                    <a:pt x="10744" y="609"/>
                    <a:pt x="11075" y="43"/>
                    <a:pt x="11282" y="2"/>
                  </a:cubicBezTo>
                  <a:cubicBezTo>
                    <a:pt x="11489" y="-38"/>
                    <a:pt x="11572" y="447"/>
                    <a:pt x="11448" y="1418"/>
                  </a:cubicBezTo>
                  <a:cubicBezTo>
                    <a:pt x="11324" y="2389"/>
                    <a:pt x="10993" y="3845"/>
                    <a:pt x="10786" y="4816"/>
                  </a:cubicBezTo>
                  <a:cubicBezTo>
                    <a:pt x="10579" y="5787"/>
                    <a:pt x="10496" y="6272"/>
                    <a:pt x="10455" y="6717"/>
                  </a:cubicBezTo>
                  <a:cubicBezTo>
                    <a:pt x="10413" y="7162"/>
                    <a:pt x="10413" y="7566"/>
                    <a:pt x="10620" y="7769"/>
                  </a:cubicBezTo>
                  <a:cubicBezTo>
                    <a:pt x="10827" y="7971"/>
                    <a:pt x="11241" y="7971"/>
                    <a:pt x="12441" y="7081"/>
                  </a:cubicBezTo>
                  <a:cubicBezTo>
                    <a:pt x="13641" y="6191"/>
                    <a:pt x="15627" y="4411"/>
                    <a:pt x="16910" y="3158"/>
                  </a:cubicBezTo>
                  <a:cubicBezTo>
                    <a:pt x="18193" y="1904"/>
                    <a:pt x="18772" y="1175"/>
                    <a:pt x="19269" y="771"/>
                  </a:cubicBezTo>
                  <a:cubicBezTo>
                    <a:pt x="19765" y="366"/>
                    <a:pt x="20179" y="286"/>
                    <a:pt x="20593" y="1095"/>
                  </a:cubicBezTo>
                  <a:cubicBezTo>
                    <a:pt x="21006" y="1904"/>
                    <a:pt x="21420" y="3602"/>
                    <a:pt x="21462" y="5746"/>
                  </a:cubicBezTo>
                  <a:cubicBezTo>
                    <a:pt x="21503" y="7890"/>
                    <a:pt x="21172" y="10479"/>
                    <a:pt x="20758" y="13189"/>
                  </a:cubicBezTo>
                  <a:cubicBezTo>
                    <a:pt x="20344" y="15899"/>
                    <a:pt x="19848" y="18731"/>
                    <a:pt x="19351" y="215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5" name="Line"/>
            <p:cNvSpPr/>
            <p:nvPr/>
          </p:nvSpPr>
          <p:spPr>
            <a:xfrm>
              <a:off x="5986360" y="3094019"/>
              <a:ext cx="528739" cy="335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088" extrusionOk="0">
                  <a:moveTo>
                    <a:pt x="5911" y="8704"/>
                  </a:moveTo>
                  <a:cubicBezTo>
                    <a:pt x="6101" y="7098"/>
                    <a:pt x="6290" y="5493"/>
                    <a:pt x="6243" y="4033"/>
                  </a:cubicBezTo>
                  <a:cubicBezTo>
                    <a:pt x="6196" y="2574"/>
                    <a:pt x="5911" y="1260"/>
                    <a:pt x="5485" y="531"/>
                  </a:cubicBezTo>
                  <a:cubicBezTo>
                    <a:pt x="5059" y="-199"/>
                    <a:pt x="4490" y="-345"/>
                    <a:pt x="3732" y="1187"/>
                  </a:cubicBezTo>
                  <a:cubicBezTo>
                    <a:pt x="2975" y="2720"/>
                    <a:pt x="2027" y="5931"/>
                    <a:pt x="1364" y="9214"/>
                  </a:cubicBezTo>
                  <a:cubicBezTo>
                    <a:pt x="701" y="12498"/>
                    <a:pt x="322" y="15855"/>
                    <a:pt x="132" y="17898"/>
                  </a:cubicBezTo>
                  <a:cubicBezTo>
                    <a:pt x="-57" y="19941"/>
                    <a:pt x="-57" y="20671"/>
                    <a:pt x="227" y="20963"/>
                  </a:cubicBezTo>
                  <a:cubicBezTo>
                    <a:pt x="511" y="21255"/>
                    <a:pt x="1080" y="21109"/>
                    <a:pt x="2217" y="19723"/>
                  </a:cubicBezTo>
                  <a:cubicBezTo>
                    <a:pt x="3354" y="18336"/>
                    <a:pt x="5059" y="15709"/>
                    <a:pt x="6101" y="13885"/>
                  </a:cubicBezTo>
                  <a:cubicBezTo>
                    <a:pt x="7143" y="12060"/>
                    <a:pt x="7522" y="11039"/>
                    <a:pt x="7711" y="10966"/>
                  </a:cubicBezTo>
                  <a:cubicBezTo>
                    <a:pt x="7901" y="10893"/>
                    <a:pt x="7901" y="11769"/>
                    <a:pt x="7901" y="12571"/>
                  </a:cubicBezTo>
                  <a:cubicBezTo>
                    <a:pt x="7901" y="13374"/>
                    <a:pt x="7901" y="14104"/>
                    <a:pt x="7948" y="14833"/>
                  </a:cubicBezTo>
                  <a:cubicBezTo>
                    <a:pt x="7996" y="15563"/>
                    <a:pt x="8090" y="16293"/>
                    <a:pt x="8375" y="16731"/>
                  </a:cubicBezTo>
                  <a:cubicBezTo>
                    <a:pt x="8659" y="17169"/>
                    <a:pt x="9132" y="17314"/>
                    <a:pt x="9654" y="16658"/>
                  </a:cubicBezTo>
                  <a:cubicBezTo>
                    <a:pt x="10175" y="16001"/>
                    <a:pt x="10743" y="14541"/>
                    <a:pt x="11169" y="13520"/>
                  </a:cubicBezTo>
                  <a:cubicBezTo>
                    <a:pt x="11596" y="12498"/>
                    <a:pt x="11880" y="11914"/>
                    <a:pt x="12069" y="11987"/>
                  </a:cubicBezTo>
                  <a:cubicBezTo>
                    <a:pt x="12259" y="12060"/>
                    <a:pt x="12354" y="12790"/>
                    <a:pt x="12401" y="13520"/>
                  </a:cubicBezTo>
                  <a:cubicBezTo>
                    <a:pt x="12448" y="14250"/>
                    <a:pt x="12448" y="14979"/>
                    <a:pt x="12448" y="15709"/>
                  </a:cubicBezTo>
                  <a:cubicBezTo>
                    <a:pt x="12448" y="16439"/>
                    <a:pt x="12448" y="17169"/>
                    <a:pt x="12685" y="17387"/>
                  </a:cubicBezTo>
                  <a:cubicBezTo>
                    <a:pt x="12922" y="17606"/>
                    <a:pt x="13396" y="17314"/>
                    <a:pt x="14011" y="16293"/>
                  </a:cubicBezTo>
                  <a:cubicBezTo>
                    <a:pt x="14627" y="15271"/>
                    <a:pt x="15385" y="13520"/>
                    <a:pt x="16001" y="12498"/>
                  </a:cubicBezTo>
                  <a:cubicBezTo>
                    <a:pt x="16617" y="11477"/>
                    <a:pt x="17090" y="11185"/>
                    <a:pt x="17422" y="11477"/>
                  </a:cubicBezTo>
                  <a:cubicBezTo>
                    <a:pt x="17754" y="11769"/>
                    <a:pt x="17943" y="12644"/>
                    <a:pt x="18085" y="13447"/>
                  </a:cubicBezTo>
                  <a:cubicBezTo>
                    <a:pt x="18227" y="14250"/>
                    <a:pt x="18322" y="14979"/>
                    <a:pt x="18369" y="15782"/>
                  </a:cubicBezTo>
                  <a:cubicBezTo>
                    <a:pt x="18417" y="16585"/>
                    <a:pt x="18417" y="17460"/>
                    <a:pt x="18701" y="17971"/>
                  </a:cubicBezTo>
                  <a:cubicBezTo>
                    <a:pt x="18985" y="18482"/>
                    <a:pt x="19554" y="18628"/>
                    <a:pt x="20075" y="18336"/>
                  </a:cubicBezTo>
                  <a:cubicBezTo>
                    <a:pt x="20596" y="18044"/>
                    <a:pt x="21069" y="17314"/>
                    <a:pt x="21543" y="165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6" name="Line"/>
            <p:cNvSpPr/>
            <p:nvPr/>
          </p:nvSpPr>
          <p:spPr>
            <a:xfrm>
              <a:off x="6501258" y="3033342"/>
              <a:ext cx="366362" cy="423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82" extrusionOk="0">
                  <a:moveTo>
                    <a:pt x="12220" y="1253"/>
                  </a:moveTo>
                  <a:cubicBezTo>
                    <a:pt x="13307" y="553"/>
                    <a:pt x="14394" y="-148"/>
                    <a:pt x="15888" y="27"/>
                  </a:cubicBezTo>
                  <a:cubicBezTo>
                    <a:pt x="17383" y="202"/>
                    <a:pt x="19284" y="1253"/>
                    <a:pt x="20303" y="2888"/>
                  </a:cubicBezTo>
                  <a:cubicBezTo>
                    <a:pt x="21322" y="4522"/>
                    <a:pt x="21458" y="6741"/>
                    <a:pt x="21390" y="8258"/>
                  </a:cubicBezTo>
                  <a:cubicBezTo>
                    <a:pt x="21322" y="9776"/>
                    <a:pt x="21050" y="10594"/>
                    <a:pt x="20575" y="11061"/>
                  </a:cubicBezTo>
                  <a:cubicBezTo>
                    <a:pt x="20100" y="11528"/>
                    <a:pt x="19420" y="11644"/>
                    <a:pt x="17111" y="11936"/>
                  </a:cubicBezTo>
                  <a:cubicBezTo>
                    <a:pt x="14801" y="12228"/>
                    <a:pt x="10862" y="12695"/>
                    <a:pt x="7805" y="13863"/>
                  </a:cubicBezTo>
                  <a:cubicBezTo>
                    <a:pt x="4749" y="15030"/>
                    <a:pt x="2575" y="16898"/>
                    <a:pt x="1352" y="18241"/>
                  </a:cubicBezTo>
                  <a:cubicBezTo>
                    <a:pt x="130" y="19584"/>
                    <a:pt x="-142" y="20401"/>
                    <a:pt x="62" y="20868"/>
                  </a:cubicBezTo>
                  <a:cubicBezTo>
                    <a:pt x="266" y="21335"/>
                    <a:pt x="945" y="21452"/>
                    <a:pt x="3458" y="20985"/>
                  </a:cubicBezTo>
                  <a:cubicBezTo>
                    <a:pt x="5971" y="20518"/>
                    <a:pt x="10318" y="19467"/>
                    <a:pt x="14666" y="184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7" name="Line"/>
            <p:cNvSpPr/>
            <p:nvPr/>
          </p:nvSpPr>
          <p:spPr>
            <a:xfrm>
              <a:off x="7213247" y="3136365"/>
              <a:ext cx="689867" cy="361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384" extrusionOk="0">
                  <a:moveTo>
                    <a:pt x="5201" y="3223"/>
                  </a:moveTo>
                  <a:cubicBezTo>
                    <a:pt x="5128" y="2260"/>
                    <a:pt x="5056" y="1297"/>
                    <a:pt x="4838" y="678"/>
                  </a:cubicBezTo>
                  <a:cubicBezTo>
                    <a:pt x="4621" y="59"/>
                    <a:pt x="4259" y="-216"/>
                    <a:pt x="3642" y="197"/>
                  </a:cubicBezTo>
                  <a:cubicBezTo>
                    <a:pt x="3026" y="609"/>
                    <a:pt x="2157" y="1710"/>
                    <a:pt x="1504" y="4118"/>
                  </a:cubicBezTo>
                  <a:cubicBezTo>
                    <a:pt x="852" y="6525"/>
                    <a:pt x="417" y="10240"/>
                    <a:pt x="199" y="12510"/>
                  </a:cubicBezTo>
                  <a:cubicBezTo>
                    <a:pt x="-18" y="14780"/>
                    <a:pt x="-18" y="15606"/>
                    <a:pt x="18" y="16362"/>
                  </a:cubicBezTo>
                  <a:cubicBezTo>
                    <a:pt x="54" y="17119"/>
                    <a:pt x="127" y="17807"/>
                    <a:pt x="381" y="18220"/>
                  </a:cubicBezTo>
                  <a:cubicBezTo>
                    <a:pt x="634" y="18632"/>
                    <a:pt x="1069" y="18770"/>
                    <a:pt x="1830" y="18220"/>
                  </a:cubicBezTo>
                  <a:cubicBezTo>
                    <a:pt x="2591" y="17669"/>
                    <a:pt x="3679" y="16431"/>
                    <a:pt x="4548" y="14574"/>
                  </a:cubicBezTo>
                  <a:cubicBezTo>
                    <a:pt x="5418" y="12716"/>
                    <a:pt x="6071" y="10240"/>
                    <a:pt x="6505" y="8727"/>
                  </a:cubicBezTo>
                  <a:cubicBezTo>
                    <a:pt x="6940" y="7213"/>
                    <a:pt x="7158" y="6663"/>
                    <a:pt x="7412" y="6594"/>
                  </a:cubicBezTo>
                  <a:cubicBezTo>
                    <a:pt x="7665" y="6525"/>
                    <a:pt x="7955" y="6938"/>
                    <a:pt x="8173" y="8314"/>
                  </a:cubicBezTo>
                  <a:cubicBezTo>
                    <a:pt x="8390" y="9690"/>
                    <a:pt x="8535" y="12029"/>
                    <a:pt x="8607" y="14092"/>
                  </a:cubicBezTo>
                  <a:cubicBezTo>
                    <a:pt x="8680" y="16156"/>
                    <a:pt x="8680" y="17945"/>
                    <a:pt x="8644" y="19252"/>
                  </a:cubicBezTo>
                  <a:cubicBezTo>
                    <a:pt x="8607" y="20559"/>
                    <a:pt x="8535" y="21384"/>
                    <a:pt x="8499" y="21384"/>
                  </a:cubicBezTo>
                  <a:cubicBezTo>
                    <a:pt x="8463" y="21384"/>
                    <a:pt x="8463" y="20559"/>
                    <a:pt x="8752" y="18220"/>
                  </a:cubicBezTo>
                  <a:cubicBezTo>
                    <a:pt x="9042" y="15881"/>
                    <a:pt x="9622" y="12029"/>
                    <a:pt x="10057" y="9827"/>
                  </a:cubicBezTo>
                  <a:cubicBezTo>
                    <a:pt x="10492" y="7626"/>
                    <a:pt x="10782" y="7076"/>
                    <a:pt x="11108" y="6869"/>
                  </a:cubicBezTo>
                  <a:cubicBezTo>
                    <a:pt x="11434" y="6663"/>
                    <a:pt x="11797" y="6801"/>
                    <a:pt x="12304" y="7488"/>
                  </a:cubicBezTo>
                  <a:cubicBezTo>
                    <a:pt x="12812" y="8176"/>
                    <a:pt x="13464" y="9415"/>
                    <a:pt x="13935" y="10378"/>
                  </a:cubicBezTo>
                  <a:cubicBezTo>
                    <a:pt x="14406" y="11341"/>
                    <a:pt x="14696" y="12029"/>
                    <a:pt x="15203" y="12373"/>
                  </a:cubicBezTo>
                  <a:cubicBezTo>
                    <a:pt x="15711" y="12716"/>
                    <a:pt x="16436" y="12716"/>
                    <a:pt x="17487" y="11616"/>
                  </a:cubicBezTo>
                  <a:cubicBezTo>
                    <a:pt x="18538" y="10515"/>
                    <a:pt x="19915" y="8314"/>
                    <a:pt x="20676" y="6801"/>
                  </a:cubicBezTo>
                  <a:cubicBezTo>
                    <a:pt x="21437" y="5287"/>
                    <a:pt x="21582" y="4462"/>
                    <a:pt x="21473" y="3911"/>
                  </a:cubicBezTo>
                  <a:cubicBezTo>
                    <a:pt x="21365" y="3361"/>
                    <a:pt x="21002" y="3086"/>
                    <a:pt x="20603" y="3292"/>
                  </a:cubicBezTo>
                  <a:cubicBezTo>
                    <a:pt x="20205" y="3499"/>
                    <a:pt x="19770" y="4187"/>
                    <a:pt x="19226" y="6113"/>
                  </a:cubicBezTo>
                  <a:cubicBezTo>
                    <a:pt x="18683" y="8039"/>
                    <a:pt x="18030" y="11203"/>
                    <a:pt x="17849" y="13336"/>
                  </a:cubicBezTo>
                  <a:cubicBezTo>
                    <a:pt x="17668" y="15468"/>
                    <a:pt x="17958" y="16569"/>
                    <a:pt x="18393" y="17188"/>
                  </a:cubicBezTo>
                  <a:cubicBezTo>
                    <a:pt x="18828" y="17807"/>
                    <a:pt x="19407" y="17945"/>
                    <a:pt x="19987" y="180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8" name="Line"/>
            <p:cNvSpPr/>
            <p:nvPr/>
          </p:nvSpPr>
          <p:spPr>
            <a:xfrm>
              <a:off x="7975398" y="3214908"/>
              <a:ext cx="220827" cy="242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017" extrusionOk="0">
                  <a:moveTo>
                    <a:pt x="17993" y="938"/>
                  </a:moveTo>
                  <a:cubicBezTo>
                    <a:pt x="17093" y="333"/>
                    <a:pt x="16193" y="-273"/>
                    <a:pt x="14505" y="131"/>
                  </a:cubicBezTo>
                  <a:cubicBezTo>
                    <a:pt x="12818" y="534"/>
                    <a:pt x="10343" y="1948"/>
                    <a:pt x="7755" y="4875"/>
                  </a:cubicBezTo>
                  <a:cubicBezTo>
                    <a:pt x="5168" y="7802"/>
                    <a:pt x="2468" y="12243"/>
                    <a:pt x="1118" y="15170"/>
                  </a:cubicBezTo>
                  <a:cubicBezTo>
                    <a:pt x="-232" y="18097"/>
                    <a:pt x="-232" y="19510"/>
                    <a:pt x="443" y="20318"/>
                  </a:cubicBezTo>
                  <a:cubicBezTo>
                    <a:pt x="1118" y="21125"/>
                    <a:pt x="2468" y="21327"/>
                    <a:pt x="4718" y="20419"/>
                  </a:cubicBezTo>
                  <a:cubicBezTo>
                    <a:pt x="6968" y="19510"/>
                    <a:pt x="10118" y="17491"/>
                    <a:pt x="12255" y="15977"/>
                  </a:cubicBezTo>
                  <a:cubicBezTo>
                    <a:pt x="14393" y="14463"/>
                    <a:pt x="15518" y="13454"/>
                    <a:pt x="16755" y="12748"/>
                  </a:cubicBezTo>
                  <a:cubicBezTo>
                    <a:pt x="17993" y="12041"/>
                    <a:pt x="19343" y="11637"/>
                    <a:pt x="20130" y="12344"/>
                  </a:cubicBezTo>
                  <a:cubicBezTo>
                    <a:pt x="20918" y="13050"/>
                    <a:pt x="21143" y="14867"/>
                    <a:pt x="21368" y="166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9" name="Line"/>
            <p:cNvSpPr/>
            <p:nvPr/>
          </p:nvSpPr>
          <p:spPr>
            <a:xfrm>
              <a:off x="8265980" y="2995519"/>
              <a:ext cx="31701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extrusionOk="0">
                  <a:moveTo>
                    <a:pt x="0" y="1350"/>
                  </a:moveTo>
                  <a:cubicBezTo>
                    <a:pt x="1543" y="675"/>
                    <a:pt x="3086" y="0"/>
                    <a:pt x="5400" y="0"/>
                  </a:cubicBezTo>
                  <a:cubicBezTo>
                    <a:pt x="7714" y="0"/>
                    <a:pt x="10800" y="675"/>
                    <a:pt x="13886" y="3262"/>
                  </a:cubicBezTo>
                  <a:cubicBezTo>
                    <a:pt x="16972" y="5850"/>
                    <a:pt x="20057" y="10350"/>
                    <a:pt x="20829" y="13725"/>
                  </a:cubicBezTo>
                  <a:cubicBezTo>
                    <a:pt x="21600" y="17100"/>
                    <a:pt x="20057" y="19350"/>
                    <a:pt x="1851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0" name="Line"/>
            <p:cNvSpPr/>
            <p:nvPr/>
          </p:nvSpPr>
          <p:spPr>
            <a:xfrm>
              <a:off x="8210175" y="3172493"/>
              <a:ext cx="425514" cy="2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0" y="16842"/>
                  </a:moveTo>
                  <a:cubicBezTo>
                    <a:pt x="2715" y="15705"/>
                    <a:pt x="5430" y="14568"/>
                    <a:pt x="8203" y="12957"/>
                  </a:cubicBezTo>
                  <a:cubicBezTo>
                    <a:pt x="10977" y="11347"/>
                    <a:pt x="13810" y="9263"/>
                    <a:pt x="15462" y="7463"/>
                  </a:cubicBezTo>
                  <a:cubicBezTo>
                    <a:pt x="17115" y="5663"/>
                    <a:pt x="17587" y="4147"/>
                    <a:pt x="17764" y="2915"/>
                  </a:cubicBezTo>
                  <a:cubicBezTo>
                    <a:pt x="17941" y="1684"/>
                    <a:pt x="17823" y="736"/>
                    <a:pt x="17351" y="263"/>
                  </a:cubicBezTo>
                  <a:cubicBezTo>
                    <a:pt x="16879" y="-211"/>
                    <a:pt x="16052" y="-211"/>
                    <a:pt x="14754" y="1684"/>
                  </a:cubicBezTo>
                  <a:cubicBezTo>
                    <a:pt x="13456" y="3578"/>
                    <a:pt x="11685" y="7368"/>
                    <a:pt x="10741" y="10589"/>
                  </a:cubicBezTo>
                  <a:cubicBezTo>
                    <a:pt x="9797" y="13810"/>
                    <a:pt x="9679" y="16463"/>
                    <a:pt x="11626" y="18168"/>
                  </a:cubicBezTo>
                  <a:cubicBezTo>
                    <a:pt x="13574" y="19873"/>
                    <a:pt x="17587" y="20631"/>
                    <a:pt x="21600" y="213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1" name="Line"/>
            <p:cNvSpPr/>
            <p:nvPr/>
          </p:nvSpPr>
          <p:spPr>
            <a:xfrm>
              <a:off x="9056699" y="3046869"/>
              <a:ext cx="367236" cy="3881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334" extrusionOk="0">
                  <a:moveTo>
                    <a:pt x="12489" y="4846"/>
                  </a:moveTo>
                  <a:cubicBezTo>
                    <a:pt x="12625" y="3952"/>
                    <a:pt x="12761" y="3057"/>
                    <a:pt x="12829" y="2290"/>
                  </a:cubicBezTo>
                  <a:cubicBezTo>
                    <a:pt x="12897" y="1523"/>
                    <a:pt x="12897" y="884"/>
                    <a:pt x="12557" y="437"/>
                  </a:cubicBezTo>
                  <a:cubicBezTo>
                    <a:pt x="12217" y="-10"/>
                    <a:pt x="11538" y="-266"/>
                    <a:pt x="10247" y="437"/>
                  </a:cubicBezTo>
                  <a:cubicBezTo>
                    <a:pt x="8957" y="1140"/>
                    <a:pt x="7055" y="2801"/>
                    <a:pt x="5221" y="5677"/>
                  </a:cubicBezTo>
                  <a:cubicBezTo>
                    <a:pt x="3387" y="8553"/>
                    <a:pt x="1621" y="12643"/>
                    <a:pt x="738" y="15071"/>
                  </a:cubicBezTo>
                  <a:cubicBezTo>
                    <a:pt x="-145" y="17500"/>
                    <a:pt x="-145" y="18267"/>
                    <a:pt x="263" y="18650"/>
                  </a:cubicBezTo>
                  <a:cubicBezTo>
                    <a:pt x="670" y="19033"/>
                    <a:pt x="1485" y="19033"/>
                    <a:pt x="3523" y="17755"/>
                  </a:cubicBezTo>
                  <a:cubicBezTo>
                    <a:pt x="5561" y="16477"/>
                    <a:pt x="8821" y="13921"/>
                    <a:pt x="10723" y="12387"/>
                  </a:cubicBezTo>
                  <a:cubicBezTo>
                    <a:pt x="12625" y="10854"/>
                    <a:pt x="13168" y="10342"/>
                    <a:pt x="13780" y="9959"/>
                  </a:cubicBezTo>
                  <a:cubicBezTo>
                    <a:pt x="14391" y="9575"/>
                    <a:pt x="15070" y="9320"/>
                    <a:pt x="15614" y="9512"/>
                  </a:cubicBezTo>
                  <a:cubicBezTo>
                    <a:pt x="16157" y="9703"/>
                    <a:pt x="16564" y="10342"/>
                    <a:pt x="17515" y="12387"/>
                  </a:cubicBezTo>
                  <a:cubicBezTo>
                    <a:pt x="18466" y="14432"/>
                    <a:pt x="19961" y="17883"/>
                    <a:pt x="21455" y="213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2" name="Line"/>
            <p:cNvSpPr/>
            <p:nvPr/>
          </p:nvSpPr>
          <p:spPr>
            <a:xfrm>
              <a:off x="410790" y="4146497"/>
              <a:ext cx="1271" cy="1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3" name="Line"/>
            <p:cNvSpPr/>
            <p:nvPr/>
          </p:nvSpPr>
          <p:spPr>
            <a:xfrm>
              <a:off x="363597" y="4050907"/>
              <a:ext cx="738416" cy="337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308" extrusionOk="0">
                  <a:moveTo>
                    <a:pt x="990" y="3836"/>
                  </a:moveTo>
                  <a:cubicBezTo>
                    <a:pt x="854" y="3102"/>
                    <a:pt x="718" y="2367"/>
                    <a:pt x="548" y="1559"/>
                  </a:cubicBezTo>
                  <a:cubicBezTo>
                    <a:pt x="379" y="751"/>
                    <a:pt x="175" y="-131"/>
                    <a:pt x="73" y="16"/>
                  </a:cubicBezTo>
                  <a:cubicBezTo>
                    <a:pt x="-29" y="163"/>
                    <a:pt x="-29" y="1338"/>
                    <a:pt x="107" y="4424"/>
                  </a:cubicBezTo>
                  <a:cubicBezTo>
                    <a:pt x="243" y="7510"/>
                    <a:pt x="514" y="12506"/>
                    <a:pt x="684" y="15518"/>
                  </a:cubicBezTo>
                  <a:cubicBezTo>
                    <a:pt x="854" y="18530"/>
                    <a:pt x="922" y="19559"/>
                    <a:pt x="1126" y="19926"/>
                  </a:cubicBezTo>
                  <a:cubicBezTo>
                    <a:pt x="1329" y="20293"/>
                    <a:pt x="1669" y="20000"/>
                    <a:pt x="2280" y="18604"/>
                  </a:cubicBezTo>
                  <a:cubicBezTo>
                    <a:pt x="2892" y="17208"/>
                    <a:pt x="3775" y="14710"/>
                    <a:pt x="4318" y="13167"/>
                  </a:cubicBezTo>
                  <a:cubicBezTo>
                    <a:pt x="4862" y="11624"/>
                    <a:pt x="5065" y="11036"/>
                    <a:pt x="5337" y="10889"/>
                  </a:cubicBezTo>
                  <a:cubicBezTo>
                    <a:pt x="5609" y="10742"/>
                    <a:pt x="5948" y="11036"/>
                    <a:pt x="6254" y="12432"/>
                  </a:cubicBezTo>
                  <a:cubicBezTo>
                    <a:pt x="6560" y="13828"/>
                    <a:pt x="6831" y="16326"/>
                    <a:pt x="7001" y="18016"/>
                  </a:cubicBezTo>
                  <a:cubicBezTo>
                    <a:pt x="7171" y="19706"/>
                    <a:pt x="7239" y="20587"/>
                    <a:pt x="7477" y="21028"/>
                  </a:cubicBezTo>
                  <a:cubicBezTo>
                    <a:pt x="7714" y="21469"/>
                    <a:pt x="8122" y="21469"/>
                    <a:pt x="8801" y="20440"/>
                  </a:cubicBezTo>
                  <a:cubicBezTo>
                    <a:pt x="9480" y="19412"/>
                    <a:pt x="10431" y="17355"/>
                    <a:pt x="10975" y="15518"/>
                  </a:cubicBezTo>
                  <a:cubicBezTo>
                    <a:pt x="11518" y="13681"/>
                    <a:pt x="11654" y="12065"/>
                    <a:pt x="11586" y="10963"/>
                  </a:cubicBezTo>
                  <a:cubicBezTo>
                    <a:pt x="11518" y="9861"/>
                    <a:pt x="11246" y="9273"/>
                    <a:pt x="10703" y="8979"/>
                  </a:cubicBezTo>
                  <a:cubicBezTo>
                    <a:pt x="10160" y="8685"/>
                    <a:pt x="9345" y="8685"/>
                    <a:pt x="8767" y="8832"/>
                  </a:cubicBezTo>
                  <a:cubicBezTo>
                    <a:pt x="8190" y="8979"/>
                    <a:pt x="7850" y="9273"/>
                    <a:pt x="7986" y="9420"/>
                  </a:cubicBezTo>
                  <a:cubicBezTo>
                    <a:pt x="8122" y="9567"/>
                    <a:pt x="8733" y="9567"/>
                    <a:pt x="9718" y="10155"/>
                  </a:cubicBezTo>
                  <a:cubicBezTo>
                    <a:pt x="10703" y="10742"/>
                    <a:pt x="12062" y="11918"/>
                    <a:pt x="12911" y="13240"/>
                  </a:cubicBezTo>
                  <a:cubicBezTo>
                    <a:pt x="13760" y="14563"/>
                    <a:pt x="14099" y="16032"/>
                    <a:pt x="14235" y="17208"/>
                  </a:cubicBezTo>
                  <a:cubicBezTo>
                    <a:pt x="14371" y="18383"/>
                    <a:pt x="14303" y="19265"/>
                    <a:pt x="14099" y="19926"/>
                  </a:cubicBezTo>
                  <a:cubicBezTo>
                    <a:pt x="13896" y="20587"/>
                    <a:pt x="13556" y="21028"/>
                    <a:pt x="13488" y="20734"/>
                  </a:cubicBezTo>
                  <a:cubicBezTo>
                    <a:pt x="13420" y="20440"/>
                    <a:pt x="13624" y="19412"/>
                    <a:pt x="14269" y="16987"/>
                  </a:cubicBezTo>
                  <a:cubicBezTo>
                    <a:pt x="14914" y="14563"/>
                    <a:pt x="16001" y="10742"/>
                    <a:pt x="16680" y="8391"/>
                  </a:cubicBezTo>
                  <a:cubicBezTo>
                    <a:pt x="17360" y="6040"/>
                    <a:pt x="17631" y="5159"/>
                    <a:pt x="17971" y="4791"/>
                  </a:cubicBezTo>
                  <a:cubicBezTo>
                    <a:pt x="18311" y="4424"/>
                    <a:pt x="18718" y="4571"/>
                    <a:pt x="19194" y="5747"/>
                  </a:cubicBezTo>
                  <a:cubicBezTo>
                    <a:pt x="19669" y="6922"/>
                    <a:pt x="20213" y="9126"/>
                    <a:pt x="20484" y="10742"/>
                  </a:cubicBezTo>
                  <a:cubicBezTo>
                    <a:pt x="20756" y="12359"/>
                    <a:pt x="20756" y="13387"/>
                    <a:pt x="20790" y="14416"/>
                  </a:cubicBezTo>
                  <a:cubicBezTo>
                    <a:pt x="20824" y="15445"/>
                    <a:pt x="20892" y="16473"/>
                    <a:pt x="21028" y="16987"/>
                  </a:cubicBezTo>
                  <a:cubicBezTo>
                    <a:pt x="21163" y="17502"/>
                    <a:pt x="21367" y="17502"/>
                    <a:pt x="21571" y="175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4" name="Line"/>
            <p:cNvSpPr/>
            <p:nvPr/>
          </p:nvSpPr>
          <p:spPr>
            <a:xfrm>
              <a:off x="1185720" y="4000009"/>
              <a:ext cx="34879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3671"/>
                    <a:pt x="0" y="7341"/>
                    <a:pt x="3600" y="10941"/>
                  </a:cubicBezTo>
                  <a:cubicBezTo>
                    <a:pt x="7200" y="14541"/>
                    <a:pt x="14400" y="1807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5" name="Line"/>
            <p:cNvSpPr/>
            <p:nvPr/>
          </p:nvSpPr>
          <p:spPr>
            <a:xfrm>
              <a:off x="1081085" y="4040119"/>
              <a:ext cx="358646" cy="345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20" extrusionOk="0">
                  <a:moveTo>
                    <a:pt x="0" y="16956"/>
                  </a:moveTo>
                  <a:cubicBezTo>
                    <a:pt x="5156" y="15372"/>
                    <a:pt x="10312" y="13788"/>
                    <a:pt x="13308" y="12924"/>
                  </a:cubicBezTo>
                  <a:cubicBezTo>
                    <a:pt x="16305" y="12060"/>
                    <a:pt x="17141" y="11916"/>
                    <a:pt x="17907" y="11628"/>
                  </a:cubicBezTo>
                  <a:cubicBezTo>
                    <a:pt x="18674" y="11340"/>
                    <a:pt x="19370" y="10908"/>
                    <a:pt x="19997" y="11124"/>
                  </a:cubicBezTo>
                  <a:cubicBezTo>
                    <a:pt x="20625" y="11340"/>
                    <a:pt x="21182" y="12204"/>
                    <a:pt x="21391" y="13788"/>
                  </a:cubicBezTo>
                  <a:cubicBezTo>
                    <a:pt x="21600" y="15372"/>
                    <a:pt x="21461" y="17676"/>
                    <a:pt x="21252" y="19188"/>
                  </a:cubicBezTo>
                  <a:cubicBezTo>
                    <a:pt x="21043" y="20700"/>
                    <a:pt x="20764" y="21420"/>
                    <a:pt x="20415" y="21420"/>
                  </a:cubicBezTo>
                  <a:cubicBezTo>
                    <a:pt x="20067" y="21420"/>
                    <a:pt x="19649" y="20700"/>
                    <a:pt x="18952" y="18036"/>
                  </a:cubicBezTo>
                  <a:cubicBezTo>
                    <a:pt x="18255" y="15372"/>
                    <a:pt x="17280" y="10764"/>
                    <a:pt x="16653" y="8028"/>
                  </a:cubicBezTo>
                  <a:cubicBezTo>
                    <a:pt x="16026" y="5292"/>
                    <a:pt x="15747" y="4428"/>
                    <a:pt x="15608" y="3348"/>
                  </a:cubicBezTo>
                  <a:cubicBezTo>
                    <a:pt x="15468" y="2268"/>
                    <a:pt x="15468" y="972"/>
                    <a:pt x="15817" y="396"/>
                  </a:cubicBezTo>
                  <a:cubicBezTo>
                    <a:pt x="16165" y="-180"/>
                    <a:pt x="16862" y="-36"/>
                    <a:pt x="17419" y="252"/>
                  </a:cubicBezTo>
                  <a:cubicBezTo>
                    <a:pt x="17977" y="540"/>
                    <a:pt x="18395" y="972"/>
                    <a:pt x="18813" y="14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6" name="Line"/>
            <p:cNvSpPr/>
            <p:nvPr/>
          </p:nvSpPr>
          <p:spPr>
            <a:xfrm>
              <a:off x="1534900" y="4137035"/>
              <a:ext cx="236773" cy="241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207" extrusionOk="0">
                  <a:moveTo>
                    <a:pt x="599" y="3886"/>
                  </a:moveTo>
                  <a:cubicBezTo>
                    <a:pt x="388" y="8981"/>
                    <a:pt x="176" y="14075"/>
                    <a:pt x="70" y="17132"/>
                  </a:cubicBezTo>
                  <a:cubicBezTo>
                    <a:pt x="-36" y="20188"/>
                    <a:pt x="-36" y="21207"/>
                    <a:pt x="176" y="21207"/>
                  </a:cubicBezTo>
                  <a:cubicBezTo>
                    <a:pt x="388" y="21207"/>
                    <a:pt x="811" y="20188"/>
                    <a:pt x="1976" y="17233"/>
                  </a:cubicBezTo>
                  <a:cubicBezTo>
                    <a:pt x="3140" y="14279"/>
                    <a:pt x="5046" y="9388"/>
                    <a:pt x="7058" y="6026"/>
                  </a:cubicBezTo>
                  <a:cubicBezTo>
                    <a:pt x="9070" y="2664"/>
                    <a:pt x="11188" y="830"/>
                    <a:pt x="12776" y="218"/>
                  </a:cubicBezTo>
                  <a:cubicBezTo>
                    <a:pt x="14364" y="-393"/>
                    <a:pt x="15423" y="218"/>
                    <a:pt x="16588" y="2867"/>
                  </a:cubicBezTo>
                  <a:cubicBezTo>
                    <a:pt x="17752" y="5516"/>
                    <a:pt x="19023" y="10203"/>
                    <a:pt x="19870" y="13056"/>
                  </a:cubicBezTo>
                  <a:cubicBezTo>
                    <a:pt x="20717" y="15909"/>
                    <a:pt x="21140" y="16928"/>
                    <a:pt x="21564" y="179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7" name="Line"/>
            <p:cNvSpPr/>
            <p:nvPr/>
          </p:nvSpPr>
          <p:spPr>
            <a:xfrm>
              <a:off x="1820502" y="4167424"/>
              <a:ext cx="214878" cy="268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2" h="21512" extrusionOk="0">
                  <a:moveTo>
                    <a:pt x="0" y="0"/>
                  </a:moveTo>
                  <a:cubicBezTo>
                    <a:pt x="228" y="2421"/>
                    <a:pt x="455" y="4841"/>
                    <a:pt x="341" y="7914"/>
                  </a:cubicBezTo>
                  <a:cubicBezTo>
                    <a:pt x="228" y="10986"/>
                    <a:pt x="-227" y="14710"/>
                    <a:pt x="455" y="17317"/>
                  </a:cubicBezTo>
                  <a:cubicBezTo>
                    <a:pt x="1137" y="19924"/>
                    <a:pt x="2956" y="21414"/>
                    <a:pt x="5685" y="21507"/>
                  </a:cubicBezTo>
                  <a:cubicBezTo>
                    <a:pt x="8413" y="21600"/>
                    <a:pt x="12051" y="20297"/>
                    <a:pt x="14893" y="17224"/>
                  </a:cubicBezTo>
                  <a:cubicBezTo>
                    <a:pt x="17735" y="14152"/>
                    <a:pt x="19781" y="9310"/>
                    <a:pt x="20577" y="6424"/>
                  </a:cubicBezTo>
                  <a:cubicBezTo>
                    <a:pt x="21373" y="3538"/>
                    <a:pt x="20918" y="2607"/>
                    <a:pt x="20464" y="16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8" name="Line"/>
            <p:cNvSpPr/>
            <p:nvPr/>
          </p:nvSpPr>
          <p:spPr>
            <a:xfrm>
              <a:off x="2106502" y="4166821"/>
              <a:ext cx="161563" cy="2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5" h="20833" extrusionOk="0">
                  <a:moveTo>
                    <a:pt x="0" y="53"/>
                  </a:moveTo>
                  <a:cubicBezTo>
                    <a:pt x="1500" y="5962"/>
                    <a:pt x="3000" y="11871"/>
                    <a:pt x="4050" y="15336"/>
                  </a:cubicBezTo>
                  <a:cubicBezTo>
                    <a:pt x="5100" y="18800"/>
                    <a:pt x="5700" y="19819"/>
                    <a:pt x="6750" y="20430"/>
                  </a:cubicBezTo>
                  <a:cubicBezTo>
                    <a:pt x="7800" y="21041"/>
                    <a:pt x="9300" y="21245"/>
                    <a:pt x="12000" y="18902"/>
                  </a:cubicBezTo>
                  <a:cubicBezTo>
                    <a:pt x="14700" y="16558"/>
                    <a:pt x="18600" y="11668"/>
                    <a:pt x="20100" y="8000"/>
                  </a:cubicBezTo>
                  <a:cubicBezTo>
                    <a:pt x="21600" y="4332"/>
                    <a:pt x="20700" y="1887"/>
                    <a:pt x="18600" y="766"/>
                  </a:cubicBezTo>
                  <a:cubicBezTo>
                    <a:pt x="16500" y="-355"/>
                    <a:pt x="13200" y="-151"/>
                    <a:pt x="10500" y="766"/>
                  </a:cubicBezTo>
                  <a:cubicBezTo>
                    <a:pt x="7800" y="1683"/>
                    <a:pt x="5700" y="3313"/>
                    <a:pt x="3600" y="49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9" name="Line"/>
            <p:cNvSpPr/>
            <p:nvPr/>
          </p:nvSpPr>
          <p:spPr>
            <a:xfrm>
              <a:off x="2259966" y="4134425"/>
              <a:ext cx="192116" cy="3234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312" extrusionOk="0">
                  <a:moveTo>
                    <a:pt x="0" y="4472"/>
                  </a:moveTo>
                  <a:cubicBezTo>
                    <a:pt x="781" y="6310"/>
                    <a:pt x="1561" y="8148"/>
                    <a:pt x="1692" y="10599"/>
                  </a:cubicBezTo>
                  <a:cubicBezTo>
                    <a:pt x="1822" y="13050"/>
                    <a:pt x="1301" y="16114"/>
                    <a:pt x="1301" y="18029"/>
                  </a:cubicBezTo>
                  <a:cubicBezTo>
                    <a:pt x="1301" y="19944"/>
                    <a:pt x="1822" y="20710"/>
                    <a:pt x="2863" y="21093"/>
                  </a:cubicBezTo>
                  <a:cubicBezTo>
                    <a:pt x="3904" y="21476"/>
                    <a:pt x="5465" y="21476"/>
                    <a:pt x="8458" y="20097"/>
                  </a:cubicBezTo>
                  <a:cubicBezTo>
                    <a:pt x="11451" y="18719"/>
                    <a:pt x="15875" y="15961"/>
                    <a:pt x="18347" y="13050"/>
                  </a:cubicBezTo>
                  <a:cubicBezTo>
                    <a:pt x="20819" y="10140"/>
                    <a:pt x="21340" y="7076"/>
                    <a:pt x="21470" y="5008"/>
                  </a:cubicBezTo>
                  <a:cubicBezTo>
                    <a:pt x="21600" y="2940"/>
                    <a:pt x="21340" y="1867"/>
                    <a:pt x="20559" y="1102"/>
                  </a:cubicBezTo>
                  <a:cubicBezTo>
                    <a:pt x="19778" y="336"/>
                    <a:pt x="18477" y="-124"/>
                    <a:pt x="17566" y="29"/>
                  </a:cubicBezTo>
                  <a:cubicBezTo>
                    <a:pt x="16655" y="182"/>
                    <a:pt x="16135" y="948"/>
                    <a:pt x="15614" y="17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0" name="Line"/>
            <p:cNvSpPr/>
            <p:nvPr/>
          </p:nvSpPr>
          <p:spPr>
            <a:xfrm>
              <a:off x="2490162" y="4153473"/>
              <a:ext cx="317251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2" h="21600" extrusionOk="0">
                  <a:moveTo>
                    <a:pt x="9324" y="0"/>
                  </a:moveTo>
                  <a:cubicBezTo>
                    <a:pt x="7925" y="491"/>
                    <a:pt x="6527" y="982"/>
                    <a:pt x="5050" y="2455"/>
                  </a:cubicBezTo>
                  <a:cubicBezTo>
                    <a:pt x="3574" y="3927"/>
                    <a:pt x="2020" y="6382"/>
                    <a:pt x="1243" y="8018"/>
                  </a:cubicBezTo>
                  <a:cubicBezTo>
                    <a:pt x="466" y="9655"/>
                    <a:pt x="466" y="10473"/>
                    <a:pt x="855" y="10882"/>
                  </a:cubicBezTo>
                  <a:cubicBezTo>
                    <a:pt x="1243" y="11291"/>
                    <a:pt x="2020" y="11291"/>
                    <a:pt x="4895" y="10718"/>
                  </a:cubicBezTo>
                  <a:cubicBezTo>
                    <a:pt x="7770" y="10145"/>
                    <a:pt x="12742" y="9000"/>
                    <a:pt x="15773" y="8509"/>
                  </a:cubicBezTo>
                  <a:cubicBezTo>
                    <a:pt x="18803" y="8018"/>
                    <a:pt x="19891" y="8182"/>
                    <a:pt x="20590" y="8673"/>
                  </a:cubicBezTo>
                  <a:cubicBezTo>
                    <a:pt x="21289" y="9164"/>
                    <a:pt x="21600" y="9982"/>
                    <a:pt x="20357" y="11373"/>
                  </a:cubicBezTo>
                  <a:cubicBezTo>
                    <a:pt x="19114" y="12764"/>
                    <a:pt x="16317" y="14727"/>
                    <a:pt x="12665" y="16527"/>
                  </a:cubicBezTo>
                  <a:cubicBezTo>
                    <a:pt x="9013" y="18327"/>
                    <a:pt x="4506" y="1996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1" name="Line"/>
            <p:cNvSpPr/>
            <p:nvPr/>
          </p:nvSpPr>
          <p:spPr>
            <a:xfrm>
              <a:off x="3257480" y="4153473"/>
              <a:ext cx="20928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3900"/>
                    <a:pt x="9600" y="7800"/>
                    <a:pt x="13200" y="11400"/>
                  </a:cubicBezTo>
                  <a:cubicBezTo>
                    <a:pt x="16800" y="15000"/>
                    <a:pt x="19200" y="183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2" name="Line"/>
            <p:cNvSpPr/>
            <p:nvPr/>
          </p:nvSpPr>
          <p:spPr>
            <a:xfrm>
              <a:off x="3355139" y="4176992"/>
              <a:ext cx="432490" cy="222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9" extrusionOk="0">
                  <a:moveTo>
                    <a:pt x="0" y="7027"/>
                  </a:moveTo>
                  <a:cubicBezTo>
                    <a:pt x="581" y="8130"/>
                    <a:pt x="1161" y="9232"/>
                    <a:pt x="1335" y="10995"/>
                  </a:cubicBezTo>
                  <a:cubicBezTo>
                    <a:pt x="1510" y="12758"/>
                    <a:pt x="1277" y="15183"/>
                    <a:pt x="1103" y="17166"/>
                  </a:cubicBezTo>
                  <a:cubicBezTo>
                    <a:pt x="929" y="19150"/>
                    <a:pt x="813" y="20693"/>
                    <a:pt x="1103" y="21023"/>
                  </a:cubicBezTo>
                  <a:cubicBezTo>
                    <a:pt x="1394" y="21354"/>
                    <a:pt x="2090" y="20472"/>
                    <a:pt x="3310" y="17276"/>
                  </a:cubicBezTo>
                  <a:cubicBezTo>
                    <a:pt x="4529" y="14081"/>
                    <a:pt x="6271" y="8570"/>
                    <a:pt x="7316" y="5154"/>
                  </a:cubicBezTo>
                  <a:cubicBezTo>
                    <a:pt x="8361" y="1738"/>
                    <a:pt x="8710" y="415"/>
                    <a:pt x="9174" y="85"/>
                  </a:cubicBezTo>
                  <a:cubicBezTo>
                    <a:pt x="9639" y="-246"/>
                    <a:pt x="10219" y="415"/>
                    <a:pt x="10568" y="1627"/>
                  </a:cubicBezTo>
                  <a:cubicBezTo>
                    <a:pt x="10916" y="2840"/>
                    <a:pt x="11032" y="4603"/>
                    <a:pt x="10974" y="6146"/>
                  </a:cubicBezTo>
                  <a:cubicBezTo>
                    <a:pt x="10916" y="7689"/>
                    <a:pt x="10684" y="9011"/>
                    <a:pt x="10568" y="10223"/>
                  </a:cubicBezTo>
                  <a:cubicBezTo>
                    <a:pt x="10452" y="11436"/>
                    <a:pt x="10452" y="12538"/>
                    <a:pt x="10742" y="13089"/>
                  </a:cubicBezTo>
                  <a:cubicBezTo>
                    <a:pt x="11032" y="13640"/>
                    <a:pt x="11613" y="13640"/>
                    <a:pt x="12774" y="12317"/>
                  </a:cubicBezTo>
                  <a:cubicBezTo>
                    <a:pt x="13935" y="10995"/>
                    <a:pt x="15677" y="8350"/>
                    <a:pt x="16839" y="6697"/>
                  </a:cubicBezTo>
                  <a:cubicBezTo>
                    <a:pt x="18000" y="5044"/>
                    <a:pt x="18581" y="4383"/>
                    <a:pt x="19161" y="3942"/>
                  </a:cubicBezTo>
                  <a:cubicBezTo>
                    <a:pt x="19742" y="3501"/>
                    <a:pt x="20323" y="3281"/>
                    <a:pt x="20787" y="3721"/>
                  </a:cubicBezTo>
                  <a:cubicBezTo>
                    <a:pt x="21252" y="4162"/>
                    <a:pt x="21600" y="5264"/>
                    <a:pt x="21600" y="7138"/>
                  </a:cubicBezTo>
                  <a:cubicBezTo>
                    <a:pt x="21600" y="9011"/>
                    <a:pt x="21252" y="11656"/>
                    <a:pt x="20845" y="13419"/>
                  </a:cubicBezTo>
                  <a:cubicBezTo>
                    <a:pt x="20439" y="15183"/>
                    <a:pt x="19974" y="16064"/>
                    <a:pt x="19510" y="169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3" name="Line"/>
            <p:cNvSpPr/>
            <p:nvPr/>
          </p:nvSpPr>
          <p:spPr>
            <a:xfrm>
              <a:off x="3892263" y="4155061"/>
              <a:ext cx="411563" cy="553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3" extrusionOk="0">
                  <a:moveTo>
                    <a:pt x="0" y="4799"/>
                  </a:moveTo>
                  <a:cubicBezTo>
                    <a:pt x="732" y="6959"/>
                    <a:pt x="1464" y="9119"/>
                    <a:pt x="1831" y="11729"/>
                  </a:cubicBezTo>
                  <a:cubicBezTo>
                    <a:pt x="2197" y="14339"/>
                    <a:pt x="2197" y="17399"/>
                    <a:pt x="2258" y="19199"/>
                  </a:cubicBezTo>
                  <a:cubicBezTo>
                    <a:pt x="2319" y="20999"/>
                    <a:pt x="2441" y="21539"/>
                    <a:pt x="2502" y="21404"/>
                  </a:cubicBezTo>
                  <a:cubicBezTo>
                    <a:pt x="2563" y="21269"/>
                    <a:pt x="2563" y="20459"/>
                    <a:pt x="2319" y="18389"/>
                  </a:cubicBezTo>
                  <a:cubicBezTo>
                    <a:pt x="2075" y="16319"/>
                    <a:pt x="1586" y="12989"/>
                    <a:pt x="1586" y="9974"/>
                  </a:cubicBezTo>
                  <a:cubicBezTo>
                    <a:pt x="1586" y="6959"/>
                    <a:pt x="2075" y="4259"/>
                    <a:pt x="2929" y="2639"/>
                  </a:cubicBezTo>
                  <a:cubicBezTo>
                    <a:pt x="3783" y="1019"/>
                    <a:pt x="5003" y="479"/>
                    <a:pt x="5919" y="209"/>
                  </a:cubicBezTo>
                  <a:cubicBezTo>
                    <a:pt x="6834" y="-61"/>
                    <a:pt x="7444" y="-61"/>
                    <a:pt x="7932" y="164"/>
                  </a:cubicBezTo>
                  <a:cubicBezTo>
                    <a:pt x="8420" y="389"/>
                    <a:pt x="8786" y="839"/>
                    <a:pt x="8786" y="1559"/>
                  </a:cubicBezTo>
                  <a:cubicBezTo>
                    <a:pt x="8786" y="2279"/>
                    <a:pt x="8420" y="3269"/>
                    <a:pt x="7322" y="4304"/>
                  </a:cubicBezTo>
                  <a:cubicBezTo>
                    <a:pt x="6224" y="5339"/>
                    <a:pt x="4393" y="6419"/>
                    <a:pt x="3173" y="7049"/>
                  </a:cubicBezTo>
                  <a:cubicBezTo>
                    <a:pt x="1953" y="7679"/>
                    <a:pt x="1342" y="7859"/>
                    <a:pt x="1403" y="7679"/>
                  </a:cubicBezTo>
                  <a:cubicBezTo>
                    <a:pt x="1464" y="7499"/>
                    <a:pt x="2197" y="6959"/>
                    <a:pt x="3844" y="6059"/>
                  </a:cubicBezTo>
                  <a:cubicBezTo>
                    <a:pt x="5492" y="5159"/>
                    <a:pt x="8054" y="3899"/>
                    <a:pt x="9641" y="3269"/>
                  </a:cubicBezTo>
                  <a:cubicBezTo>
                    <a:pt x="11227" y="2639"/>
                    <a:pt x="11837" y="2639"/>
                    <a:pt x="12203" y="2864"/>
                  </a:cubicBezTo>
                  <a:cubicBezTo>
                    <a:pt x="12569" y="3089"/>
                    <a:pt x="12692" y="3539"/>
                    <a:pt x="12630" y="4664"/>
                  </a:cubicBezTo>
                  <a:cubicBezTo>
                    <a:pt x="12569" y="5789"/>
                    <a:pt x="12325" y="7589"/>
                    <a:pt x="12203" y="8804"/>
                  </a:cubicBezTo>
                  <a:cubicBezTo>
                    <a:pt x="12081" y="10019"/>
                    <a:pt x="12081" y="10649"/>
                    <a:pt x="12264" y="10694"/>
                  </a:cubicBezTo>
                  <a:cubicBezTo>
                    <a:pt x="12447" y="10739"/>
                    <a:pt x="12814" y="10199"/>
                    <a:pt x="13729" y="8579"/>
                  </a:cubicBezTo>
                  <a:cubicBezTo>
                    <a:pt x="14644" y="6959"/>
                    <a:pt x="16108" y="4259"/>
                    <a:pt x="17024" y="2729"/>
                  </a:cubicBezTo>
                  <a:cubicBezTo>
                    <a:pt x="17939" y="1199"/>
                    <a:pt x="18305" y="839"/>
                    <a:pt x="18793" y="569"/>
                  </a:cubicBezTo>
                  <a:cubicBezTo>
                    <a:pt x="19281" y="299"/>
                    <a:pt x="19892" y="119"/>
                    <a:pt x="20380" y="254"/>
                  </a:cubicBezTo>
                  <a:cubicBezTo>
                    <a:pt x="20868" y="389"/>
                    <a:pt x="21234" y="839"/>
                    <a:pt x="21600" y="12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4" name="Line"/>
            <p:cNvSpPr/>
            <p:nvPr/>
          </p:nvSpPr>
          <p:spPr>
            <a:xfrm>
              <a:off x="4324752" y="4196622"/>
              <a:ext cx="184501" cy="201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1" h="21061" extrusionOk="0">
                  <a:moveTo>
                    <a:pt x="0" y="593"/>
                  </a:moveTo>
                  <a:cubicBezTo>
                    <a:pt x="1317" y="1078"/>
                    <a:pt x="2634" y="1564"/>
                    <a:pt x="3688" y="3991"/>
                  </a:cubicBezTo>
                  <a:cubicBezTo>
                    <a:pt x="4741" y="6418"/>
                    <a:pt x="5532" y="10786"/>
                    <a:pt x="6585" y="14305"/>
                  </a:cubicBezTo>
                  <a:cubicBezTo>
                    <a:pt x="7639" y="17825"/>
                    <a:pt x="8956" y="20494"/>
                    <a:pt x="11590" y="20980"/>
                  </a:cubicBezTo>
                  <a:cubicBezTo>
                    <a:pt x="14224" y="21465"/>
                    <a:pt x="18176" y="19766"/>
                    <a:pt x="19888" y="16368"/>
                  </a:cubicBezTo>
                  <a:cubicBezTo>
                    <a:pt x="21600" y="12971"/>
                    <a:pt x="21073" y="7874"/>
                    <a:pt x="18834" y="4840"/>
                  </a:cubicBezTo>
                  <a:cubicBezTo>
                    <a:pt x="16595" y="1807"/>
                    <a:pt x="12644" y="836"/>
                    <a:pt x="9878" y="350"/>
                  </a:cubicBezTo>
                  <a:cubicBezTo>
                    <a:pt x="7112" y="-135"/>
                    <a:pt x="5532" y="-135"/>
                    <a:pt x="4346" y="472"/>
                  </a:cubicBezTo>
                  <a:cubicBezTo>
                    <a:pt x="3161" y="1078"/>
                    <a:pt x="2371" y="2292"/>
                    <a:pt x="2634" y="3141"/>
                  </a:cubicBezTo>
                  <a:cubicBezTo>
                    <a:pt x="2898" y="3991"/>
                    <a:pt x="4215" y="4476"/>
                    <a:pt x="5532" y="49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5" name="Line"/>
            <p:cNvSpPr/>
            <p:nvPr/>
          </p:nvSpPr>
          <p:spPr>
            <a:xfrm>
              <a:off x="4534021" y="4155864"/>
              <a:ext cx="1360248" cy="302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5" extrusionOk="0">
                  <a:moveTo>
                    <a:pt x="0" y="4250"/>
                  </a:moveTo>
                  <a:cubicBezTo>
                    <a:pt x="369" y="5396"/>
                    <a:pt x="738" y="6541"/>
                    <a:pt x="923" y="8914"/>
                  </a:cubicBezTo>
                  <a:cubicBezTo>
                    <a:pt x="1108" y="11287"/>
                    <a:pt x="1108" y="14887"/>
                    <a:pt x="1108" y="17341"/>
                  </a:cubicBezTo>
                  <a:cubicBezTo>
                    <a:pt x="1108" y="19796"/>
                    <a:pt x="1108" y="21105"/>
                    <a:pt x="1163" y="21268"/>
                  </a:cubicBezTo>
                  <a:cubicBezTo>
                    <a:pt x="1218" y="21432"/>
                    <a:pt x="1329" y="20450"/>
                    <a:pt x="1514" y="17587"/>
                  </a:cubicBezTo>
                  <a:cubicBezTo>
                    <a:pt x="1698" y="14723"/>
                    <a:pt x="1957" y="9977"/>
                    <a:pt x="2160" y="7277"/>
                  </a:cubicBezTo>
                  <a:cubicBezTo>
                    <a:pt x="2363" y="4577"/>
                    <a:pt x="2511" y="3923"/>
                    <a:pt x="2658" y="3923"/>
                  </a:cubicBezTo>
                  <a:cubicBezTo>
                    <a:pt x="2806" y="3923"/>
                    <a:pt x="2954" y="4577"/>
                    <a:pt x="3065" y="5641"/>
                  </a:cubicBezTo>
                  <a:cubicBezTo>
                    <a:pt x="3175" y="6705"/>
                    <a:pt x="3249" y="8177"/>
                    <a:pt x="3378" y="9077"/>
                  </a:cubicBezTo>
                  <a:cubicBezTo>
                    <a:pt x="3508" y="9977"/>
                    <a:pt x="3692" y="10305"/>
                    <a:pt x="4135" y="9650"/>
                  </a:cubicBezTo>
                  <a:cubicBezTo>
                    <a:pt x="4578" y="8996"/>
                    <a:pt x="5280" y="7359"/>
                    <a:pt x="5723" y="5968"/>
                  </a:cubicBezTo>
                  <a:cubicBezTo>
                    <a:pt x="6166" y="4577"/>
                    <a:pt x="6351" y="3432"/>
                    <a:pt x="6425" y="2450"/>
                  </a:cubicBezTo>
                  <a:cubicBezTo>
                    <a:pt x="6498" y="1468"/>
                    <a:pt x="6462" y="650"/>
                    <a:pt x="6351" y="241"/>
                  </a:cubicBezTo>
                  <a:cubicBezTo>
                    <a:pt x="6240" y="-168"/>
                    <a:pt x="6055" y="-168"/>
                    <a:pt x="5742" y="1141"/>
                  </a:cubicBezTo>
                  <a:cubicBezTo>
                    <a:pt x="5428" y="2450"/>
                    <a:pt x="4985" y="5068"/>
                    <a:pt x="4800" y="7687"/>
                  </a:cubicBezTo>
                  <a:cubicBezTo>
                    <a:pt x="4615" y="10305"/>
                    <a:pt x="4689" y="12923"/>
                    <a:pt x="4929" y="14805"/>
                  </a:cubicBezTo>
                  <a:cubicBezTo>
                    <a:pt x="5169" y="16687"/>
                    <a:pt x="5575" y="17832"/>
                    <a:pt x="6092" y="17996"/>
                  </a:cubicBezTo>
                  <a:cubicBezTo>
                    <a:pt x="6609" y="18159"/>
                    <a:pt x="7237" y="17341"/>
                    <a:pt x="7662" y="15705"/>
                  </a:cubicBezTo>
                  <a:cubicBezTo>
                    <a:pt x="8086" y="14068"/>
                    <a:pt x="8308" y="11614"/>
                    <a:pt x="8437" y="9896"/>
                  </a:cubicBezTo>
                  <a:cubicBezTo>
                    <a:pt x="8566" y="8177"/>
                    <a:pt x="8603" y="7196"/>
                    <a:pt x="8603" y="7277"/>
                  </a:cubicBezTo>
                  <a:cubicBezTo>
                    <a:pt x="8603" y="7359"/>
                    <a:pt x="8566" y="8505"/>
                    <a:pt x="8548" y="9732"/>
                  </a:cubicBezTo>
                  <a:cubicBezTo>
                    <a:pt x="8529" y="10959"/>
                    <a:pt x="8529" y="12268"/>
                    <a:pt x="8511" y="13823"/>
                  </a:cubicBezTo>
                  <a:cubicBezTo>
                    <a:pt x="8492" y="15377"/>
                    <a:pt x="8455" y="17177"/>
                    <a:pt x="8529" y="17914"/>
                  </a:cubicBezTo>
                  <a:cubicBezTo>
                    <a:pt x="8603" y="18650"/>
                    <a:pt x="8788" y="18323"/>
                    <a:pt x="9028" y="16768"/>
                  </a:cubicBezTo>
                  <a:cubicBezTo>
                    <a:pt x="9268" y="15214"/>
                    <a:pt x="9563" y="12432"/>
                    <a:pt x="9803" y="10223"/>
                  </a:cubicBezTo>
                  <a:cubicBezTo>
                    <a:pt x="10043" y="8014"/>
                    <a:pt x="10228" y="6377"/>
                    <a:pt x="10412" y="5396"/>
                  </a:cubicBezTo>
                  <a:cubicBezTo>
                    <a:pt x="10597" y="4414"/>
                    <a:pt x="10782" y="4087"/>
                    <a:pt x="10911" y="4496"/>
                  </a:cubicBezTo>
                  <a:cubicBezTo>
                    <a:pt x="11040" y="4905"/>
                    <a:pt x="11114" y="6050"/>
                    <a:pt x="11077" y="7605"/>
                  </a:cubicBezTo>
                  <a:cubicBezTo>
                    <a:pt x="11040" y="9159"/>
                    <a:pt x="10892" y="11123"/>
                    <a:pt x="10763" y="12596"/>
                  </a:cubicBezTo>
                  <a:cubicBezTo>
                    <a:pt x="10634" y="14068"/>
                    <a:pt x="10523" y="15050"/>
                    <a:pt x="10652" y="15459"/>
                  </a:cubicBezTo>
                  <a:cubicBezTo>
                    <a:pt x="10782" y="15868"/>
                    <a:pt x="11151" y="15705"/>
                    <a:pt x="11723" y="15459"/>
                  </a:cubicBezTo>
                  <a:cubicBezTo>
                    <a:pt x="12295" y="15214"/>
                    <a:pt x="13071" y="14887"/>
                    <a:pt x="13606" y="13905"/>
                  </a:cubicBezTo>
                  <a:cubicBezTo>
                    <a:pt x="14142" y="12923"/>
                    <a:pt x="14437" y="11287"/>
                    <a:pt x="14585" y="9568"/>
                  </a:cubicBezTo>
                  <a:cubicBezTo>
                    <a:pt x="14732" y="7850"/>
                    <a:pt x="14732" y="6050"/>
                    <a:pt x="14677" y="4823"/>
                  </a:cubicBezTo>
                  <a:cubicBezTo>
                    <a:pt x="14622" y="3596"/>
                    <a:pt x="14511" y="2941"/>
                    <a:pt x="14382" y="2941"/>
                  </a:cubicBezTo>
                  <a:cubicBezTo>
                    <a:pt x="14252" y="2941"/>
                    <a:pt x="14105" y="3596"/>
                    <a:pt x="13975" y="5559"/>
                  </a:cubicBezTo>
                  <a:cubicBezTo>
                    <a:pt x="13846" y="7523"/>
                    <a:pt x="13735" y="10796"/>
                    <a:pt x="13828" y="13087"/>
                  </a:cubicBezTo>
                  <a:cubicBezTo>
                    <a:pt x="13920" y="15377"/>
                    <a:pt x="14215" y="16687"/>
                    <a:pt x="14622" y="17014"/>
                  </a:cubicBezTo>
                  <a:cubicBezTo>
                    <a:pt x="15028" y="17341"/>
                    <a:pt x="15545" y="16687"/>
                    <a:pt x="15951" y="14887"/>
                  </a:cubicBezTo>
                  <a:cubicBezTo>
                    <a:pt x="16357" y="13087"/>
                    <a:pt x="16652" y="10141"/>
                    <a:pt x="16837" y="8259"/>
                  </a:cubicBezTo>
                  <a:cubicBezTo>
                    <a:pt x="17022" y="6377"/>
                    <a:pt x="17095" y="5559"/>
                    <a:pt x="17188" y="5477"/>
                  </a:cubicBezTo>
                  <a:cubicBezTo>
                    <a:pt x="17280" y="5396"/>
                    <a:pt x="17391" y="6050"/>
                    <a:pt x="17465" y="7359"/>
                  </a:cubicBezTo>
                  <a:cubicBezTo>
                    <a:pt x="17538" y="8668"/>
                    <a:pt x="17575" y="10632"/>
                    <a:pt x="17594" y="12105"/>
                  </a:cubicBezTo>
                  <a:cubicBezTo>
                    <a:pt x="17612" y="13577"/>
                    <a:pt x="17612" y="14559"/>
                    <a:pt x="17705" y="15050"/>
                  </a:cubicBezTo>
                  <a:cubicBezTo>
                    <a:pt x="17797" y="15541"/>
                    <a:pt x="17982" y="15541"/>
                    <a:pt x="18258" y="13905"/>
                  </a:cubicBezTo>
                  <a:cubicBezTo>
                    <a:pt x="18535" y="12268"/>
                    <a:pt x="18905" y="8996"/>
                    <a:pt x="19145" y="7032"/>
                  </a:cubicBezTo>
                  <a:cubicBezTo>
                    <a:pt x="19385" y="5068"/>
                    <a:pt x="19495" y="4414"/>
                    <a:pt x="19643" y="4168"/>
                  </a:cubicBezTo>
                  <a:cubicBezTo>
                    <a:pt x="19791" y="3923"/>
                    <a:pt x="19975" y="4087"/>
                    <a:pt x="20142" y="5723"/>
                  </a:cubicBezTo>
                  <a:cubicBezTo>
                    <a:pt x="20308" y="7359"/>
                    <a:pt x="20455" y="10468"/>
                    <a:pt x="20548" y="12923"/>
                  </a:cubicBezTo>
                  <a:cubicBezTo>
                    <a:pt x="20640" y="15377"/>
                    <a:pt x="20677" y="17177"/>
                    <a:pt x="20769" y="17832"/>
                  </a:cubicBezTo>
                  <a:cubicBezTo>
                    <a:pt x="20862" y="18487"/>
                    <a:pt x="21009" y="17996"/>
                    <a:pt x="21157" y="16932"/>
                  </a:cubicBezTo>
                  <a:cubicBezTo>
                    <a:pt x="21305" y="15868"/>
                    <a:pt x="21452" y="14232"/>
                    <a:pt x="21600" y="12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6" name="Line"/>
            <p:cNvSpPr/>
            <p:nvPr/>
          </p:nvSpPr>
          <p:spPr>
            <a:xfrm>
              <a:off x="5915194" y="3998396"/>
              <a:ext cx="92465" cy="406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0" h="21440" extrusionOk="0">
                  <a:moveTo>
                    <a:pt x="14224" y="2663"/>
                  </a:moveTo>
                  <a:cubicBezTo>
                    <a:pt x="16332" y="1435"/>
                    <a:pt x="18439" y="208"/>
                    <a:pt x="19756" y="24"/>
                  </a:cubicBezTo>
                  <a:cubicBezTo>
                    <a:pt x="21073" y="-160"/>
                    <a:pt x="21600" y="699"/>
                    <a:pt x="19756" y="3522"/>
                  </a:cubicBezTo>
                  <a:cubicBezTo>
                    <a:pt x="17912" y="6345"/>
                    <a:pt x="13698" y="11131"/>
                    <a:pt x="10010" y="14445"/>
                  </a:cubicBezTo>
                  <a:cubicBezTo>
                    <a:pt x="6322" y="17758"/>
                    <a:pt x="3161" y="19599"/>
                    <a:pt x="0" y="214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7" name="Line"/>
            <p:cNvSpPr/>
            <p:nvPr/>
          </p:nvSpPr>
          <p:spPr>
            <a:xfrm>
              <a:off x="5810560" y="4209278"/>
              <a:ext cx="397612" cy="41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05" y="16800"/>
                    <a:pt x="5811" y="12000"/>
                    <a:pt x="9411" y="8400"/>
                  </a:cubicBezTo>
                  <a:cubicBezTo>
                    <a:pt x="13011" y="4800"/>
                    <a:pt x="17305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8" name="Line"/>
            <p:cNvSpPr/>
            <p:nvPr/>
          </p:nvSpPr>
          <p:spPr>
            <a:xfrm>
              <a:off x="6601765" y="4062119"/>
              <a:ext cx="589970" cy="303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25" extrusionOk="0">
                  <a:moveTo>
                    <a:pt x="1671" y="13103"/>
                  </a:moveTo>
                  <a:cubicBezTo>
                    <a:pt x="908" y="13103"/>
                    <a:pt x="146" y="13103"/>
                    <a:pt x="19" y="12942"/>
                  </a:cubicBezTo>
                  <a:cubicBezTo>
                    <a:pt x="-108" y="12781"/>
                    <a:pt x="400" y="12458"/>
                    <a:pt x="1374" y="11169"/>
                  </a:cubicBezTo>
                  <a:cubicBezTo>
                    <a:pt x="2348" y="9879"/>
                    <a:pt x="3788" y="7623"/>
                    <a:pt x="4593" y="6011"/>
                  </a:cubicBezTo>
                  <a:cubicBezTo>
                    <a:pt x="5398" y="4399"/>
                    <a:pt x="5567" y="3431"/>
                    <a:pt x="5694" y="2545"/>
                  </a:cubicBezTo>
                  <a:cubicBezTo>
                    <a:pt x="5821" y="1658"/>
                    <a:pt x="5906" y="852"/>
                    <a:pt x="5694" y="369"/>
                  </a:cubicBezTo>
                  <a:cubicBezTo>
                    <a:pt x="5483" y="-115"/>
                    <a:pt x="4974" y="-276"/>
                    <a:pt x="4339" y="852"/>
                  </a:cubicBezTo>
                  <a:cubicBezTo>
                    <a:pt x="3704" y="1981"/>
                    <a:pt x="2941" y="4399"/>
                    <a:pt x="2476" y="7703"/>
                  </a:cubicBezTo>
                  <a:cubicBezTo>
                    <a:pt x="2010" y="11008"/>
                    <a:pt x="1840" y="15199"/>
                    <a:pt x="2179" y="17778"/>
                  </a:cubicBezTo>
                  <a:cubicBezTo>
                    <a:pt x="2518" y="20357"/>
                    <a:pt x="3365" y="21324"/>
                    <a:pt x="4678" y="20921"/>
                  </a:cubicBezTo>
                  <a:cubicBezTo>
                    <a:pt x="5991" y="20518"/>
                    <a:pt x="7770" y="18745"/>
                    <a:pt x="8998" y="16327"/>
                  </a:cubicBezTo>
                  <a:cubicBezTo>
                    <a:pt x="10226" y="13909"/>
                    <a:pt x="10904" y="10846"/>
                    <a:pt x="11327" y="8751"/>
                  </a:cubicBezTo>
                  <a:cubicBezTo>
                    <a:pt x="11751" y="6655"/>
                    <a:pt x="11920" y="5527"/>
                    <a:pt x="12174" y="5608"/>
                  </a:cubicBezTo>
                  <a:cubicBezTo>
                    <a:pt x="12428" y="5688"/>
                    <a:pt x="12767" y="6978"/>
                    <a:pt x="12894" y="9396"/>
                  </a:cubicBezTo>
                  <a:cubicBezTo>
                    <a:pt x="13021" y="11814"/>
                    <a:pt x="12937" y="15360"/>
                    <a:pt x="12852" y="17617"/>
                  </a:cubicBezTo>
                  <a:cubicBezTo>
                    <a:pt x="12767" y="19873"/>
                    <a:pt x="12683" y="20840"/>
                    <a:pt x="12894" y="21002"/>
                  </a:cubicBezTo>
                  <a:cubicBezTo>
                    <a:pt x="13106" y="21163"/>
                    <a:pt x="13614" y="20518"/>
                    <a:pt x="14461" y="18181"/>
                  </a:cubicBezTo>
                  <a:cubicBezTo>
                    <a:pt x="15308" y="15843"/>
                    <a:pt x="16494" y="11814"/>
                    <a:pt x="17341" y="9476"/>
                  </a:cubicBezTo>
                  <a:cubicBezTo>
                    <a:pt x="18188" y="7139"/>
                    <a:pt x="18697" y="6494"/>
                    <a:pt x="19078" y="6494"/>
                  </a:cubicBezTo>
                  <a:cubicBezTo>
                    <a:pt x="19459" y="6494"/>
                    <a:pt x="19713" y="7139"/>
                    <a:pt x="20094" y="9557"/>
                  </a:cubicBezTo>
                  <a:cubicBezTo>
                    <a:pt x="20476" y="11975"/>
                    <a:pt x="20984" y="16166"/>
                    <a:pt x="21492" y="203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9" name="Line"/>
            <p:cNvSpPr/>
            <p:nvPr/>
          </p:nvSpPr>
          <p:spPr>
            <a:xfrm>
              <a:off x="7205685" y="4083716"/>
              <a:ext cx="315728" cy="308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522" extrusionOk="0">
                  <a:moveTo>
                    <a:pt x="0" y="8283"/>
                  </a:moveTo>
                  <a:cubicBezTo>
                    <a:pt x="473" y="7633"/>
                    <a:pt x="946" y="6983"/>
                    <a:pt x="1419" y="7146"/>
                  </a:cubicBezTo>
                  <a:cubicBezTo>
                    <a:pt x="1892" y="7308"/>
                    <a:pt x="2365" y="8283"/>
                    <a:pt x="3232" y="10313"/>
                  </a:cubicBezTo>
                  <a:cubicBezTo>
                    <a:pt x="4099" y="12343"/>
                    <a:pt x="5361" y="15429"/>
                    <a:pt x="6543" y="17702"/>
                  </a:cubicBezTo>
                  <a:cubicBezTo>
                    <a:pt x="7726" y="19976"/>
                    <a:pt x="8829" y="21438"/>
                    <a:pt x="10406" y="21519"/>
                  </a:cubicBezTo>
                  <a:cubicBezTo>
                    <a:pt x="11982" y="21600"/>
                    <a:pt x="14032" y="20301"/>
                    <a:pt x="16003" y="17053"/>
                  </a:cubicBezTo>
                  <a:cubicBezTo>
                    <a:pt x="17974" y="13805"/>
                    <a:pt x="19866" y="8608"/>
                    <a:pt x="20733" y="5441"/>
                  </a:cubicBezTo>
                  <a:cubicBezTo>
                    <a:pt x="21600" y="2274"/>
                    <a:pt x="21442" y="1137"/>
                    <a:pt x="2128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0" name="Line"/>
            <p:cNvSpPr/>
            <p:nvPr/>
          </p:nvSpPr>
          <p:spPr>
            <a:xfrm>
              <a:off x="7638641" y="4139522"/>
              <a:ext cx="27436" cy="223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405" extrusionOk="0">
                  <a:moveTo>
                    <a:pt x="21238" y="3340"/>
                  </a:moveTo>
                  <a:cubicBezTo>
                    <a:pt x="19438" y="8685"/>
                    <a:pt x="17638" y="14029"/>
                    <a:pt x="14038" y="17258"/>
                  </a:cubicBezTo>
                  <a:cubicBezTo>
                    <a:pt x="10438" y="20487"/>
                    <a:pt x="5038" y="21600"/>
                    <a:pt x="2338" y="21377"/>
                  </a:cubicBezTo>
                  <a:cubicBezTo>
                    <a:pt x="-362" y="21155"/>
                    <a:pt x="-362" y="19596"/>
                    <a:pt x="538" y="15810"/>
                  </a:cubicBezTo>
                  <a:cubicBezTo>
                    <a:pt x="1438" y="12025"/>
                    <a:pt x="3238" y="6012"/>
                    <a:pt x="503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1" name="Line"/>
            <p:cNvSpPr/>
            <p:nvPr/>
          </p:nvSpPr>
          <p:spPr>
            <a:xfrm>
              <a:off x="7638174" y="3895374"/>
              <a:ext cx="13952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0800"/>
                    <a:pt x="0" y="0"/>
                    <a:pt x="3600" y="0"/>
                  </a:cubicBezTo>
                  <a:cubicBezTo>
                    <a:pt x="7200" y="0"/>
                    <a:pt x="14400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2" name="Line"/>
            <p:cNvSpPr/>
            <p:nvPr/>
          </p:nvSpPr>
          <p:spPr>
            <a:xfrm>
              <a:off x="7805589" y="4076741"/>
              <a:ext cx="202294" cy="254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0" extrusionOk="0">
                  <a:moveTo>
                    <a:pt x="0" y="7658"/>
                  </a:moveTo>
                  <a:cubicBezTo>
                    <a:pt x="993" y="10604"/>
                    <a:pt x="1986" y="13549"/>
                    <a:pt x="2483" y="15513"/>
                  </a:cubicBezTo>
                  <a:cubicBezTo>
                    <a:pt x="2979" y="17476"/>
                    <a:pt x="2979" y="18458"/>
                    <a:pt x="2979" y="19440"/>
                  </a:cubicBezTo>
                  <a:cubicBezTo>
                    <a:pt x="2979" y="20422"/>
                    <a:pt x="2979" y="21404"/>
                    <a:pt x="3352" y="21502"/>
                  </a:cubicBezTo>
                  <a:cubicBezTo>
                    <a:pt x="3724" y="21600"/>
                    <a:pt x="4469" y="20815"/>
                    <a:pt x="5959" y="17673"/>
                  </a:cubicBezTo>
                  <a:cubicBezTo>
                    <a:pt x="7448" y="14531"/>
                    <a:pt x="9683" y="9033"/>
                    <a:pt x="11172" y="5793"/>
                  </a:cubicBezTo>
                  <a:cubicBezTo>
                    <a:pt x="12662" y="2553"/>
                    <a:pt x="13407" y="1571"/>
                    <a:pt x="15021" y="982"/>
                  </a:cubicBezTo>
                  <a:cubicBezTo>
                    <a:pt x="16634" y="393"/>
                    <a:pt x="19117" y="19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3" name="Line"/>
            <p:cNvSpPr/>
            <p:nvPr/>
          </p:nvSpPr>
          <p:spPr>
            <a:xfrm>
              <a:off x="8056426" y="4161119"/>
              <a:ext cx="537409" cy="299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552" extrusionOk="0">
                  <a:moveTo>
                    <a:pt x="1687" y="957"/>
                  </a:moveTo>
                  <a:cubicBezTo>
                    <a:pt x="1780" y="5478"/>
                    <a:pt x="1873" y="9999"/>
                    <a:pt x="2152" y="13012"/>
                  </a:cubicBezTo>
                  <a:cubicBezTo>
                    <a:pt x="2432" y="16026"/>
                    <a:pt x="2897" y="17533"/>
                    <a:pt x="3875" y="17450"/>
                  </a:cubicBezTo>
                  <a:cubicBezTo>
                    <a:pt x="4852" y="17366"/>
                    <a:pt x="6342" y="15692"/>
                    <a:pt x="7320" y="13347"/>
                  </a:cubicBezTo>
                  <a:cubicBezTo>
                    <a:pt x="8297" y="11003"/>
                    <a:pt x="8763" y="7989"/>
                    <a:pt x="8251" y="5645"/>
                  </a:cubicBezTo>
                  <a:cubicBezTo>
                    <a:pt x="7739" y="3301"/>
                    <a:pt x="6249" y="1626"/>
                    <a:pt x="4946" y="789"/>
                  </a:cubicBezTo>
                  <a:cubicBezTo>
                    <a:pt x="3642" y="-48"/>
                    <a:pt x="2525" y="-48"/>
                    <a:pt x="1640" y="36"/>
                  </a:cubicBezTo>
                  <a:cubicBezTo>
                    <a:pt x="756" y="119"/>
                    <a:pt x="104" y="287"/>
                    <a:pt x="11" y="454"/>
                  </a:cubicBezTo>
                  <a:cubicBezTo>
                    <a:pt x="-82" y="622"/>
                    <a:pt x="384" y="789"/>
                    <a:pt x="1780" y="873"/>
                  </a:cubicBezTo>
                  <a:cubicBezTo>
                    <a:pt x="3177" y="957"/>
                    <a:pt x="5504" y="957"/>
                    <a:pt x="7320" y="1710"/>
                  </a:cubicBezTo>
                  <a:cubicBezTo>
                    <a:pt x="9135" y="2464"/>
                    <a:pt x="10439" y="3971"/>
                    <a:pt x="11137" y="5226"/>
                  </a:cubicBezTo>
                  <a:cubicBezTo>
                    <a:pt x="11835" y="6482"/>
                    <a:pt x="11928" y="7487"/>
                    <a:pt x="11928" y="8408"/>
                  </a:cubicBezTo>
                  <a:cubicBezTo>
                    <a:pt x="11928" y="9329"/>
                    <a:pt x="11835" y="10166"/>
                    <a:pt x="11463" y="10919"/>
                  </a:cubicBezTo>
                  <a:cubicBezTo>
                    <a:pt x="11090" y="11673"/>
                    <a:pt x="10439" y="12343"/>
                    <a:pt x="10252" y="12343"/>
                  </a:cubicBezTo>
                  <a:cubicBezTo>
                    <a:pt x="10066" y="12343"/>
                    <a:pt x="10346" y="11673"/>
                    <a:pt x="11323" y="9915"/>
                  </a:cubicBezTo>
                  <a:cubicBezTo>
                    <a:pt x="12301" y="8157"/>
                    <a:pt x="13977" y="5310"/>
                    <a:pt x="15001" y="3636"/>
                  </a:cubicBezTo>
                  <a:cubicBezTo>
                    <a:pt x="16025" y="1961"/>
                    <a:pt x="16397" y="1459"/>
                    <a:pt x="16816" y="1040"/>
                  </a:cubicBezTo>
                  <a:cubicBezTo>
                    <a:pt x="17235" y="622"/>
                    <a:pt x="17701" y="287"/>
                    <a:pt x="18259" y="1543"/>
                  </a:cubicBezTo>
                  <a:cubicBezTo>
                    <a:pt x="18818" y="2799"/>
                    <a:pt x="19470" y="5645"/>
                    <a:pt x="20028" y="9245"/>
                  </a:cubicBezTo>
                  <a:cubicBezTo>
                    <a:pt x="20587" y="12845"/>
                    <a:pt x="21052" y="17199"/>
                    <a:pt x="21518" y="215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4" name="Line"/>
            <p:cNvSpPr/>
            <p:nvPr/>
          </p:nvSpPr>
          <p:spPr>
            <a:xfrm>
              <a:off x="8660749" y="4110135"/>
              <a:ext cx="1035236" cy="330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324" extrusionOk="0">
                  <a:moveTo>
                    <a:pt x="931" y="9096"/>
                  </a:moveTo>
                  <a:cubicBezTo>
                    <a:pt x="785" y="8346"/>
                    <a:pt x="640" y="7596"/>
                    <a:pt x="471" y="6846"/>
                  </a:cubicBezTo>
                  <a:cubicBezTo>
                    <a:pt x="301" y="6096"/>
                    <a:pt x="107" y="5346"/>
                    <a:pt x="35" y="5646"/>
                  </a:cubicBezTo>
                  <a:cubicBezTo>
                    <a:pt x="-38" y="5946"/>
                    <a:pt x="10" y="7296"/>
                    <a:pt x="107" y="9696"/>
                  </a:cubicBezTo>
                  <a:cubicBezTo>
                    <a:pt x="204" y="12096"/>
                    <a:pt x="349" y="15546"/>
                    <a:pt x="349" y="17871"/>
                  </a:cubicBezTo>
                  <a:cubicBezTo>
                    <a:pt x="349" y="20196"/>
                    <a:pt x="204" y="21396"/>
                    <a:pt x="132" y="21321"/>
                  </a:cubicBezTo>
                  <a:cubicBezTo>
                    <a:pt x="59" y="21246"/>
                    <a:pt x="59" y="19896"/>
                    <a:pt x="325" y="16971"/>
                  </a:cubicBezTo>
                  <a:cubicBezTo>
                    <a:pt x="592" y="14046"/>
                    <a:pt x="1124" y="9546"/>
                    <a:pt x="1439" y="6921"/>
                  </a:cubicBezTo>
                  <a:cubicBezTo>
                    <a:pt x="1754" y="4296"/>
                    <a:pt x="1851" y="3546"/>
                    <a:pt x="1972" y="2871"/>
                  </a:cubicBezTo>
                  <a:cubicBezTo>
                    <a:pt x="2093" y="2196"/>
                    <a:pt x="2238" y="1596"/>
                    <a:pt x="2408" y="1521"/>
                  </a:cubicBezTo>
                  <a:cubicBezTo>
                    <a:pt x="2577" y="1446"/>
                    <a:pt x="2771" y="1896"/>
                    <a:pt x="2965" y="3696"/>
                  </a:cubicBezTo>
                  <a:cubicBezTo>
                    <a:pt x="3158" y="5496"/>
                    <a:pt x="3352" y="8646"/>
                    <a:pt x="3425" y="10671"/>
                  </a:cubicBezTo>
                  <a:cubicBezTo>
                    <a:pt x="3497" y="12696"/>
                    <a:pt x="3449" y="13596"/>
                    <a:pt x="3376" y="14571"/>
                  </a:cubicBezTo>
                  <a:cubicBezTo>
                    <a:pt x="3304" y="15546"/>
                    <a:pt x="3207" y="16596"/>
                    <a:pt x="3304" y="16821"/>
                  </a:cubicBezTo>
                  <a:cubicBezTo>
                    <a:pt x="3401" y="17046"/>
                    <a:pt x="3691" y="16446"/>
                    <a:pt x="4200" y="14646"/>
                  </a:cubicBezTo>
                  <a:cubicBezTo>
                    <a:pt x="4708" y="12846"/>
                    <a:pt x="5435" y="9846"/>
                    <a:pt x="5895" y="8121"/>
                  </a:cubicBezTo>
                  <a:cubicBezTo>
                    <a:pt x="6355" y="6396"/>
                    <a:pt x="6549" y="5946"/>
                    <a:pt x="6766" y="5646"/>
                  </a:cubicBezTo>
                  <a:cubicBezTo>
                    <a:pt x="6984" y="5346"/>
                    <a:pt x="7227" y="5196"/>
                    <a:pt x="7420" y="5421"/>
                  </a:cubicBezTo>
                  <a:cubicBezTo>
                    <a:pt x="7614" y="5646"/>
                    <a:pt x="7759" y="6246"/>
                    <a:pt x="7832" y="7296"/>
                  </a:cubicBezTo>
                  <a:cubicBezTo>
                    <a:pt x="7905" y="8346"/>
                    <a:pt x="7905" y="9846"/>
                    <a:pt x="7905" y="10971"/>
                  </a:cubicBezTo>
                  <a:cubicBezTo>
                    <a:pt x="7905" y="12096"/>
                    <a:pt x="7905" y="12846"/>
                    <a:pt x="8050" y="13221"/>
                  </a:cubicBezTo>
                  <a:cubicBezTo>
                    <a:pt x="8195" y="13596"/>
                    <a:pt x="8486" y="13596"/>
                    <a:pt x="9212" y="12621"/>
                  </a:cubicBezTo>
                  <a:cubicBezTo>
                    <a:pt x="9939" y="11646"/>
                    <a:pt x="11101" y="9696"/>
                    <a:pt x="11755" y="7821"/>
                  </a:cubicBezTo>
                  <a:cubicBezTo>
                    <a:pt x="12409" y="5946"/>
                    <a:pt x="12554" y="4146"/>
                    <a:pt x="12602" y="2871"/>
                  </a:cubicBezTo>
                  <a:cubicBezTo>
                    <a:pt x="12651" y="1596"/>
                    <a:pt x="12602" y="846"/>
                    <a:pt x="12457" y="396"/>
                  </a:cubicBezTo>
                  <a:cubicBezTo>
                    <a:pt x="12312" y="-54"/>
                    <a:pt x="12070" y="-204"/>
                    <a:pt x="11731" y="396"/>
                  </a:cubicBezTo>
                  <a:cubicBezTo>
                    <a:pt x="11392" y="996"/>
                    <a:pt x="10956" y="2346"/>
                    <a:pt x="10641" y="4596"/>
                  </a:cubicBezTo>
                  <a:cubicBezTo>
                    <a:pt x="10326" y="6846"/>
                    <a:pt x="10132" y="9996"/>
                    <a:pt x="10084" y="12021"/>
                  </a:cubicBezTo>
                  <a:cubicBezTo>
                    <a:pt x="10036" y="14046"/>
                    <a:pt x="10132" y="14946"/>
                    <a:pt x="10471" y="15621"/>
                  </a:cubicBezTo>
                  <a:cubicBezTo>
                    <a:pt x="10810" y="16296"/>
                    <a:pt x="11392" y="16746"/>
                    <a:pt x="12118" y="15996"/>
                  </a:cubicBezTo>
                  <a:cubicBezTo>
                    <a:pt x="12845" y="15246"/>
                    <a:pt x="13716" y="13296"/>
                    <a:pt x="14249" y="11496"/>
                  </a:cubicBezTo>
                  <a:cubicBezTo>
                    <a:pt x="14782" y="9696"/>
                    <a:pt x="14975" y="8046"/>
                    <a:pt x="15121" y="6846"/>
                  </a:cubicBezTo>
                  <a:cubicBezTo>
                    <a:pt x="15266" y="5646"/>
                    <a:pt x="15363" y="4896"/>
                    <a:pt x="15484" y="4821"/>
                  </a:cubicBezTo>
                  <a:cubicBezTo>
                    <a:pt x="15605" y="4746"/>
                    <a:pt x="15750" y="5346"/>
                    <a:pt x="15847" y="6996"/>
                  </a:cubicBezTo>
                  <a:cubicBezTo>
                    <a:pt x="15944" y="8646"/>
                    <a:pt x="15992" y="11346"/>
                    <a:pt x="15968" y="13521"/>
                  </a:cubicBezTo>
                  <a:cubicBezTo>
                    <a:pt x="15944" y="15696"/>
                    <a:pt x="15847" y="17346"/>
                    <a:pt x="15896" y="17796"/>
                  </a:cubicBezTo>
                  <a:cubicBezTo>
                    <a:pt x="15944" y="18246"/>
                    <a:pt x="16138" y="17496"/>
                    <a:pt x="16598" y="15546"/>
                  </a:cubicBezTo>
                  <a:cubicBezTo>
                    <a:pt x="17058" y="13596"/>
                    <a:pt x="17784" y="10446"/>
                    <a:pt x="18245" y="8421"/>
                  </a:cubicBezTo>
                  <a:cubicBezTo>
                    <a:pt x="18705" y="6396"/>
                    <a:pt x="18898" y="5496"/>
                    <a:pt x="19092" y="4746"/>
                  </a:cubicBezTo>
                  <a:cubicBezTo>
                    <a:pt x="19286" y="3996"/>
                    <a:pt x="19479" y="3396"/>
                    <a:pt x="19625" y="3471"/>
                  </a:cubicBezTo>
                  <a:cubicBezTo>
                    <a:pt x="19770" y="3546"/>
                    <a:pt x="19867" y="4296"/>
                    <a:pt x="19940" y="5721"/>
                  </a:cubicBezTo>
                  <a:cubicBezTo>
                    <a:pt x="20012" y="7146"/>
                    <a:pt x="20061" y="9246"/>
                    <a:pt x="20109" y="10971"/>
                  </a:cubicBezTo>
                  <a:cubicBezTo>
                    <a:pt x="20158" y="12696"/>
                    <a:pt x="20206" y="14046"/>
                    <a:pt x="20230" y="14046"/>
                  </a:cubicBezTo>
                  <a:cubicBezTo>
                    <a:pt x="20254" y="14046"/>
                    <a:pt x="20254" y="12696"/>
                    <a:pt x="20472" y="11046"/>
                  </a:cubicBezTo>
                  <a:cubicBezTo>
                    <a:pt x="20690" y="9396"/>
                    <a:pt x="21126" y="7446"/>
                    <a:pt x="21562" y="54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5" name="Line"/>
            <p:cNvSpPr/>
            <p:nvPr/>
          </p:nvSpPr>
          <p:spPr>
            <a:xfrm>
              <a:off x="9675057" y="3823781"/>
              <a:ext cx="173195" cy="543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20" extrusionOk="0">
                  <a:moveTo>
                    <a:pt x="15552" y="1439"/>
                  </a:moveTo>
                  <a:cubicBezTo>
                    <a:pt x="16704" y="801"/>
                    <a:pt x="17856" y="163"/>
                    <a:pt x="18864" y="27"/>
                  </a:cubicBezTo>
                  <a:cubicBezTo>
                    <a:pt x="19872" y="-110"/>
                    <a:pt x="20736" y="255"/>
                    <a:pt x="21168" y="1804"/>
                  </a:cubicBezTo>
                  <a:cubicBezTo>
                    <a:pt x="21600" y="3353"/>
                    <a:pt x="21600" y="6087"/>
                    <a:pt x="20736" y="8822"/>
                  </a:cubicBezTo>
                  <a:cubicBezTo>
                    <a:pt x="19872" y="11556"/>
                    <a:pt x="18144" y="14290"/>
                    <a:pt x="17136" y="16249"/>
                  </a:cubicBezTo>
                  <a:cubicBezTo>
                    <a:pt x="16128" y="18209"/>
                    <a:pt x="15840" y="19394"/>
                    <a:pt x="15264" y="20214"/>
                  </a:cubicBezTo>
                  <a:cubicBezTo>
                    <a:pt x="14688" y="21034"/>
                    <a:pt x="13824" y="21490"/>
                    <a:pt x="11232" y="21262"/>
                  </a:cubicBezTo>
                  <a:cubicBezTo>
                    <a:pt x="8640" y="21034"/>
                    <a:pt x="4320" y="20123"/>
                    <a:pt x="0" y="192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6" name="Line"/>
            <p:cNvSpPr/>
            <p:nvPr/>
          </p:nvSpPr>
          <p:spPr>
            <a:xfrm>
              <a:off x="9605887" y="4128755"/>
              <a:ext cx="501660" cy="87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390" extrusionOk="0">
                  <a:moveTo>
                    <a:pt x="275" y="21390"/>
                  </a:moveTo>
                  <a:cubicBezTo>
                    <a:pt x="175" y="18548"/>
                    <a:pt x="75" y="15706"/>
                    <a:pt x="25" y="12579"/>
                  </a:cubicBezTo>
                  <a:cubicBezTo>
                    <a:pt x="-25" y="9453"/>
                    <a:pt x="-25" y="6043"/>
                    <a:pt x="275" y="3769"/>
                  </a:cubicBezTo>
                  <a:cubicBezTo>
                    <a:pt x="575" y="1495"/>
                    <a:pt x="1175" y="358"/>
                    <a:pt x="3175" y="74"/>
                  </a:cubicBezTo>
                  <a:cubicBezTo>
                    <a:pt x="5175" y="-210"/>
                    <a:pt x="8575" y="358"/>
                    <a:pt x="11575" y="1211"/>
                  </a:cubicBezTo>
                  <a:cubicBezTo>
                    <a:pt x="14575" y="2064"/>
                    <a:pt x="17175" y="3201"/>
                    <a:pt x="18775" y="5758"/>
                  </a:cubicBezTo>
                  <a:cubicBezTo>
                    <a:pt x="20375" y="8316"/>
                    <a:pt x="20975" y="12295"/>
                    <a:pt x="21575" y="162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7" name="Line"/>
            <p:cNvSpPr/>
            <p:nvPr/>
          </p:nvSpPr>
          <p:spPr>
            <a:xfrm>
              <a:off x="10205204" y="4216253"/>
              <a:ext cx="244148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349" y="2400"/>
                    <a:pt x="10697" y="4800"/>
                    <a:pt x="14297" y="8400"/>
                  </a:cubicBezTo>
                  <a:cubicBezTo>
                    <a:pt x="17897" y="12000"/>
                    <a:pt x="19749" y="16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8" name="Line"/>
            <p:cNvSpPr/>
            <p:nvPr/>
          </p:nvSpPr>
          <p:spPr>
            <a:xfrm>
              <a:off x="7227146" y="888879"/>
              <a:ext cx="1087943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1092" y="0"/>
                  </a:moveTo>
                  <a:cubicBezTo>
                    <a:pt x="862" y="0"/>
                    <a:pt x="632" y="0"/>
                    <a:pt x="403" y="900"/>
                  </a:cubicBezTo>
                  <a:cubicBezTo>
                    <a:pt x="173" y="1800"/>
                    <a:pt x="-57" y="3600"/>
                    <a:pt x="12" y="5400"/>
                  </a:cubicBezTo>
                  <a:cubicBezTo>
                    <a:pt x="81" y="7200"/>
                    <a:pt x="449" y="9000"/>
                    <a:pt x="1529" y="10800"/>
                  </a:cubicBezTo>
                  <a:cubicBezTo>
                    <a:pt x="2609" y="12600"/>
                    <a:pt x="4401" y="14400"/>
                    <a:pt x="6216" y="15300"/>
                  </a:cubicBezTo>
                  <a:cubicBezTo>
                    <a:pt x="8032" y="16200"/>
                    <a:pt x="9870" y="16200"/>
                    <a:pt x="11754" y="15300"/>
                  </a:cubicBezTo>
                  <a:cubicBezTo>
                    <a:pt x="13638" y="14400"/>
                    <a:pt x="15569" y="12600"/>
                    <a:pt x="17085" y="11700"/>
                  </a:cubicBezTo>
                  <a:cubicBezTo>
                    <a:pt x="18602" y="10800"/>
                    <a:pt x="19705" y="10800"/>
                    <a:pt x="20417" y="9900"/>
                  </a:cubicBezTo>
                  <a:cubicBezTo>
                    <a:pt x="21129" y="9000"/>
                    <a:pt x="21451" y="7200"/>
                    <a:pt x="21497" y="6300"/>
                  </a:cubicBezTo>
                  <a:cubicBezTo>
                    <a:pt x="21543" y="5400"/>
                    <a:pt x="21313" y="5400"/>
                    <a:pt x="20348" y="8100"/>
                  </a:cubicBezTo>
                  <a:cubicBezTo>
                    <a:pt x="19383" y="10800"/>
                    <a:pt x="17683" y="16200"/>
                    <a:pt x="15982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9" name="Line"/>
            <p:cNvSpPr/>
            <p:nvPr/>
          </p:nvSpPr>
          <p:spPr>
            <a:xfrm>
              <a:off x="7357237" y="1049319"/>
              <a:ext cx="88811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600" extrusionOk="0">
                  <a:moveTo>
                    <a:pt x="384" y="0"/>
                  </a:moveTo>
                  <a:cubicBezTo>
                    <a:pt x="159" y="2700"/>
                    <a:pt x="-66" y="5400"/>
                    <a:pt x="18" y="6750"/>
                  </a:cubicBezTo>
                  <a:cubicBezTo>
                    <a:pt x="103" y="8100"/>
                    <a:pt x="496" y="8100"/>
                    <a:pt x="1818" y="8550"/>
                  </a:cubicBezTo>
                  <a:cubicBezTo>
                    <a:pt x="3140" y="9000"/>
                    <a:pt x="5390" y="9900"/>
                    <a:pt x="7696" y="9900"/>
                  </a:cubicBezTo>
                  <a:cubicBezTo>
                    <a:pt x="10003" y="9900"/>
                    <a:pt x="12365" y="9000"/>
                    <a:pt x="14390" y="7650"/>
                  </a:cubicBezTo>
                  <a:cubicBezTo>
                    <a:pt x="16415" y="6300"/>
                    <a:pt x="18103" y="4500"/>
                    <a:pt x="19143" y="3600"/>
                  </a:cubicBezTo>
                  <a:cubicBezTo>
                    <a:pt x="20184" y="2700"/>
                    <a:pt x="20578" y="2700"/>
                    <a:pt x="20915" y="2700"/>
                  </a:cubicBezTo>
                  <a:cubicBezTo>
                    <a:pt x="21253" y="2700"/>
                    <a:pt x="21534" y="2700"/>
                    <a:pt x="21478" y="3150"/>
                  </a:cubicBezTo>
                  <a:cubicBezTo>
                    <a:pt x="21421" y="3600"/>
                    <a:pt x="21028" y="4500"/>
                    <a:pt x="20043" y="7650"/>
                  </a:cubicBezTo>
                  <a:cubicBezTo>
                    <a:pt x="19059" y="10800"/>
                    <a:pt x="17484" y="16200"/>
                    <a:pt x="1590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0" name="Line"/>
            <p:cNvSpPr/>
            <p:nvPr/>
          </p:nvSpPr>
          <p:spPr>
            <a:xfrm>
              <a:off x="886805" y="4947915"/>
              <a:ext cx="187306" cy="69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480" extrusionOk="0">
                  <a:moveTo>
                    <a:pt x="21481" y="1108"/>
                  </a:moveTo>
                  <a:cubicBezTo>
                    <a:pt x="20948" y="747"/>
                    <a:pt x="20414" y="386"/>
                    <a:pt x="19214" y="169"/>
                  </a:cubicBezTo>
                  <a:cubicBezTo>
                    <a:pt x="18014" y="-48"/>
                    <a:pt x="16148" y="-120"/>
                    <a:pt x="14148" y="350"/>
                  </a:cubicBezTo>
                  <a:cubicBezTo>
                    <a:pt x="12148" y="819"/>
                    <a:pt x="10014" y="1831"/>
                    <a:pt x="7881" y="3673"/>
                  </a:cubicBezTo>
                  <a:cubicBezTo>
                    <a:pt x="5748" y="5515"/>
                    <a:pt x="3614" y="8188"/>
                    <a:pt x="2148" y="10788"/>
                  </a:cubicBezTo>
                  <a:cubicBezTo>
                    <a:pt x="681" y="13389"/>
                    <a:pt x="-119" y="15917"/>
                    <a:pt x="14" y="17507"/>
                  </a:cubicBezTo>
                  <a:cubicBezTo>
                    <a:pt x="148" y="19096"/>
                    <a:pt x="1214" y="19746"/>
                    <a:pt x="4548" y="20252"/>
                  </a:cubicBezTo>
                  <a:cubicBezTo>
                    <a:pt x="7881" y="20758"/>
                    <a:pt x="13481" y="21119"/>
                    <a:pt x="19081" y="214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1" name="Line"/>
            <p:cNvSpPr/>
            <p:nvPr/>
          </p:nvSpPr>
          <p:spPr>
            <a:xfrm>
              <a:off x="1210473" y="5171914"/>
              <a:ext cx="58955" cy="3773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4" h="21503" extrusionOk="0">
                  <a:moveTo>
                    <a:pt x="21064" y="0"/>
                  </a:moveTo>
                  <a:cubicBezTo>
                    <a:pt x="14418" y="4771"/>
                    <a:pt x="7772" y="9541"/>
                    <a:pt x="4033" y="12920"/>
                  </a:cubicBezTo>
                  <a:cubicBezTo>
                    <a:pt x="295" y="16299"/>
                    <a:pt x="-536" y="18287"/>
                    <a:pt x="295" y="19546"/>
                  </a:cubicBezTo>
                  <a:cubicBezTo>
                    <a:pt x="1126" y="20805"/>
                    <a:pt x="3618" y="21335"/>
                    <a:pt x="6941" y="21467"/>
                  </a:cubicBezTo>
                  <a:cubicBezTo>
                    <a:pt x="10264" y="21600"/>
                    <a:pt x="14418" y="21335"/>
                    <a:pt x="18572" y="2107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2" name="Line"/>
            <p:cNvSpPr/>
            <p:nvPr/>
          </p:nvSpPr>
          <p:spPr>
            <a:xfrm>
              <a:off x="1313466" y="5083546"/>
              <a:ext cx="248938" cy="466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343" extrusionOk="0">
                  <a:moveTo>
                    <a:pt x="20212" y="1810"/>
                  </a:moveTo>
                  <a:cubicBezTo>
                    <a:pt x="19812" y="1278"/>
                    <a:pt x="19412" y="746"/>
                    <a:pt x="18112" y="373"/>
                  </a:cubicBezTo>
                  <a:cubicBezTo>
                    <a:pt x="16812" y="1"/>
                    <a:pt x="14612" y="-212"/>
                    <a:pt x="12312" y="320"/>
                  </a:cubicBezTo>
                  <a:cubicBezTo>
                    <a:pt x="10012" y="852"/>
                    <a:pt x="7612" y="2129"/>
                    <a:pt x="6112" y="4363"/>
                  </a:cubicBezTo>
                  <a:cubicBezTo>
                    <a:pt x="4612" y="6598"/>
                    <a:pt x="4012" y="9790"/>
                    <a:pt x="4112" y="12450"/>
                  </a:cubicBezTo>
                  <a:cubicBezTo>
                    <a:pt x="4212" y="15110"/>
                    <a:pt x="5012" y="17238"/>
                    <a:pt x="5412" y="18568"/>
                  </a:cubicBezTo>
                  <a:cubicBezTo>
                    <a:pt x="5812" y="19898"/>
                    <a:pt x="5812" y="20430"/>
                    <a:pt x="5212" y="20803"/>
                  </a:cubicBezTo>
                  <a:cubicBezTo>
                    <a:pt x="4612" y="21175"/>
                    <a:pt x="3412" y="21388"/>
                    <a:pt x="2412" y="21335"/>
                  </a:cubicBezTo>
                  <a:cubicBezTo>
                    <a:pt x="1412" y="21282"/>
                    <a:pt x="612" y="20962"/>
                    <a:pt x="212" y="20430"/>
                  </a:cubicBezTo>
                  <a:cubicBezTo>
                    <a:pt x="-188" y="19898"/>
                    <a:pt x="-188" y="19154"/>
                    <a:pt x="1712" y="18409"/>
                  </a:cubicBezTo>
                  <a:cubicBezTo>
                    <a:pt x="3612" y="17664"/>
                    <a:pt x="7412" y="16919"/>
                    <a:pt x="11012" y="16493"/>
                  </a:cubicBezTo>
                  <a:cubicBezTo>
                    <a:pt x="14612" y="16068"/>
                    <a:pt x="18012" y="15961"/>
                    <a:pt x="21412" y="158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3" name="Line"/>
            <p:cNvSpPr/>
            <p:nvPr/>
          </p:nvSpPr>
          <p:spPr>
            <a:xfrm>
              <a:off x="1876307" y="5070669"/>
              <a:ext cx="97659" cy="470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1" extrusionOk="0">
                  <a:moveTo>
                    <a:pt x="21600" y="802"/>
                  </a:moveTo>
                  <a:cubicBezTo>
                    <a:pt x="19029" y="377"/>
                    <a:pt x="16457" y="-49"/>
                    <a:pt x="14400" y="4"/>
                  </a:cubicBezTo>
                  <a:cubicBezTo>
                    <a:pt x="12343" y="57"/>
                    <a:pt x="10800" y="589"/>
                    <a:pt x="9514" y="2398"/>
                  </a:cubicBezTo>
                  <a:cubicBezTo>
                    <a:pt x="8229" y="4207"/>
                    <a:pt x="7200" y="7293"/>
                    <a:pt x="6429" y="10485"/>
                  </a:cubicBezTo>
                  <a:cubicBezTo>
                    <a:pt x="5657" y="13677"/>
                    <a:pt x="5143" y="16976"/>
                    <a:pt x="4114" y="18838"/>
                  </a:cubicBezTo>
                  <a:cubicBezTo>
                    <a:pt x="3086" y="20700"/>
                    <a:pt x="1543" y="21125"/>
                    <a:pt x="0" y="215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4" name="Line"/>
            <p:cNvSpPr/>
            <p:nvPr/>
          </p:nvSpPr>
          <p:spPr>
            <a:xfrm>
              <a:off x="1792599" y="5088787"/>
              <a:ext cx="558051" cy="407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8" extrusionOk="0">
                  <a:moveTo>
                    <a:pt x="0" y="19880"/>
                  </a:moveTo>
                  <a:cubicBezTo>
                    <a:pt x="2700" y="18674"/>
                    <a:pt x="5400" y="17467"/>
                    <a:pt x="7470" y="15777"/>
                  </a:cubicBezTo>
                  <a:cubicBezTo>
                    <a:pt x="9540" y="14088"/>
                    <a:pt x="10980" y="11916"/>
                    <a:pt x="11700" y="9563"/>
                  </a:cubicBezTo>
                  <a:cubicBezTo>
                    <a:pt x="12420" y="7210"/>
                    <a:pt x="12420" y="4676"/>
                    <a:pt x="12285" y="2926"/>
                  </a:cubicBezTo>
                  <a:cubicBezTo>
                    <a:pt x="12150" y="1176"/>
                    <a:pt x="11880" y="211"/>
                    <a:pt x="11745" y="30"/>
                  </a:cubicBezTo>
                  <a:cubicBezTo>
                    <a:pt x="11610" y="-151"/>
                    <a:pt x="11610" y="452"/>
                    <a:pt x="11610" y="2624"/>
                  </a:cubicBezTo>
                  <a:cubicBezTo>
                    <a:pt x="11610" y="4796"/>
                    <a:pt x="11610" y="8537"/>
                    <a:pt x="11565" y="11735"/>
                  </a:cubicBezTo>
                  <a:cubicBezTo>
                    <a:pt x="11520" y="14933"/>
                    <a:pt x="11430" y="17588"/>
                    <a:pt x="11790" y="19217"/>
                  </a:cubicBezTo>
                  <a:cubicBezTo>
                    <a:pt x="12150" y="20846"/>
                    <a:pt x="12960" y="21449"/>
                    <a:pt x="14220" y="20966"/>
                  </a:cubicBezTo>
                  <a:cubicBezTo>
                    <a:pt x="15480" y="20484"/>
                    <a:pt x="17190" y="18915"/>
                    <a:pt x="18225" y="17648"/>
                  </a:cubicBezTo>
                  <a:cubicBezTo>
                    <a:pt x="19260" y="16381"/>
                    <a:pt x="19620" y="15415"/>
                    <a:pt x="19890" y="14631"/>
                  </a:cubicBezTo>
                  <a:cubicBezTo>
                    <a:pt x="20160" y="13847"/>
                    <a:pt x="20340" y="13243"/>
                    <a:pt x="20475" y="13243"/>
                  </a:cubicBezTo>
                  <a:cubicBezTo>
                    <a:pt x="20610" y="13243"/>
                    <a:pt x="20700" y="13847"/>
                    <a:pt x="20610" y="14812"/>
                  </a:cubicBezTo>
                  <a:cubicBezTo>
                    <a:pt x="20520" y="15777"/>
                    <a:pt x="20250" y="17105"/>
                    <a:pt x="20115" y="18070"/>
                  </a:cubicBezTo>
                  <a:cubicBezTo>
                    <a:pt x="19980" y="19036"/>
                    <a:pt x="19980" y="19639"/>
                    <a:pt x="20250" y="19820"/>
                  </a:cubicBezTo>
                  <a:cubicBezTo>
                    <a:pt x="20520" y="20001"/>
                    <a:pt x="21060" y="19760"/>
                    <a:pt x="21600" y="1951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5" name="Line"/>
            <p:cNvSpPr/>
            <p:nvPr/>
          </p:nvSpPr>
          <p:spPr>
            <a:xfrm>
              <a:off x="2336698" y="5262570"/>
              <a:ext cx="279026" cy="260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3" extrusionOk="0">
                  <a:moveTo>
                    <a:pt x="8100" y="5118"/>
                  </a:moveTo>
                  <a:cubicBezTo>
                    <a:pt x="8640" y="3223"/>
                    <a:pt x="9180" y="1328"/>
                    <a:pt x="9000" y="476"/>
                  </a:cubicBezTo>
                  <a:cubicBezTo>
                    <a:pt x="8820" y="-377"/>
                    <a:pt x="7920" y="-188"/>
                    <a:pt x="6480" y="1897"/>
                  </a:cubicBezTo>
                  <a:cubicBezTo>
                    <a:pt x="5040" y="3981"/>
                    <a:pt x="3060" y="7960"/>
                    <a:pt x="1800" y="11181"/>
                  </a:cubicBezTo>
                  <a:cubicBezTo>
                    <a:pt x="540" y="14402"/>
                    <a:pt x="0" y="16865"/>
                    <a:pt x="0" y="18570"/>
                  </a:cubicBezTo>
                  <a:cubicBezTo>
                    <a:pt x="0" y="20276"/>
                    <a:pt x="540" y="21223"/>
                    <a:pt x="1710" y="21223"/>
                  </a:cubicBezTo>
                  <a:cubicBezTo>
                    <a:pt x="2880" y="21223"/>
                    <a:pt x="4680" y="20276"/>
                    <a:pt x="6390" y="18476"/>
                  </a:cubicBezTo>
                  <a:cubicBezTo>
                    <a:pt x="8100" y="16676"/>
                    <a:pt x="9720" y="14023"/>
                    <a:pt x="10800" y="12318"/>
                  </a:cubicBezTo>
                  <a:cubicBezTo>
                    <a:pt x="11880" y="10612"/>
                    <a:pt x="12420" y="9855"/>
                    <a:pt x="12690" y="9949"/>
                  </a:cubicBezTo>
                  <a:cubicBezTo>
                    <a:pt x="12960" y="10044"/>
                    <a:pt x="12960" y="10991"/>
                    <a:pt x="12960" y="11939"/>
                  </a:cubicBezTo>
                  <a:cubicBezTo>
                    <a:pt x="12960" y="12886"/>
                    <a:pt x="12960" y="13834"/>
                    <a:pt x="12960" y="14781"/>
                  </a:cubicBezTo>
                  <a:cubicBezTo>
                    <a:pt x="12960" y="15728"/>
                    <a:pt x="12960" y="16676"/>
                    <a:pt x="13410" y="17244"/>
                  </a:cubicBezTo>
                  <a:cubicBezTo>
                    <a:pt x="13860" y="17812"/>
                    <a:pt x="14760" y="18002"/>
                    <a:pt x="16200" y="16676"/>
                  </a:cubicBezTo>
                  <a:cubicBezTo>
                    <a:pt x="17640" y="15349"/>
                    <a:pt x="19620" y="12507"/>
                    <a:pt x="21600" y="96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6" name="Line"/>
            <p:cNvSpPr/>
            <p:nvPr/>
          </p:nvSpPr>
          <p:spPr>
            <a:xfrm>
              <a:off x="2641010" y="5095182"/>
              <a:ext cx="26230" cy="376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743" h="21445" extrusionOk="0">
                  <a:moveTo>
                    <a:pt x="6854" y="0"/>
                  </a:moveTo>
                  <a:cubicBezTo>
                    <a:pt x="13500" y="2385"/>
                    <a:pt x="20146" y="4771"/>
                    <a:pt x="18484" y="8017"/>
                  </a:cubicBezTo>
                  <a:cubicBezTo>
                    <a:pt x="16823" y="11264"/>
                    <a:pt x="6854" y="15372"/>
                    <a:pt x="2700" y="17823"/>
                  </a:cubicBezTo>
                  <a:cubicBezTo>
                    <a:pt x="-1454" y="20275"/>
                    <a:pt x="208" y="21070"/>
                    <a:pt x="1038" y="21335"/>
                  </a:cubicBezTo>
                  <a:cubicBezTo>
                    <a:pt x="1869" y="21600"/>
                    <a:pt x="1869" y="21335"/>
                    <a:pt x="1869" y="2107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7" name="Line"/>
            <p:cNvSpPr/>
            <p:nvPr/>
          </p:nvSpPr>
          <p:spPr>
            <a:xfrm>
              <a:off x="2518065" y="5290500"/>
              <a:ext cx="29297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143" y="16200"/>
                    <a:pt x="10286" y="10800"/>
                    <a:pt x="13886" y="7200"/>
                  </a:cubicBezTo>
                  <a:cubicBezTo>
                    <a:pt x="17486" y="3600"/>
                    <a:pt x="19543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8" name="Line"/>
            <p:cNvSpPr/>
            <p:nvPr/>
          </p:nvSpPr>
          <p:spPr>
            <a:xfrm>
              <a:off x="3059785" y="5142338"/>
              <a:ext cx="216298" cy="3307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188" extrusionOk="0">
                  <a:moveTo>
                    <a:pt x="20915" y="6363"/>
                  </a:moveTo>
                  <a:cubicBezTo>
                    <a:pt x="21145" y="5023"/>
                    <a:pt x="21375" y="3682"/>
                    <a:pt x="21375" y="2639"/>
                  </a:cubicBezTo>
                  <a:cubicBezTo>
                    <a:pt x="21375" y="1597"/>
                    <a:pt x="21145" y="852"/>
                    <a:pt x="20456" y="405"/>
                  </a:cubicBezTo>
                  <a:cubicBezTo>
                    <a:pt x="19766" y="-42"/>
                    <a:pt x="18618" y="-191"/>
                    <a:pt x="17239" y="330"/>
                  </a:cubicBezTo>
                  <a:cubicBezTo>
                    <a:pt x="15860" y="852"/>
                    <a:pt x="14252" y="2043"/>
                    <a:pt x="11609" y="4799"/>
                  </a:cubicBezTo>
                  <a:cubicBezTo>
                    <a:pt x="8966" y="7555"/>
                    <a:pt x="5290" y="11875"/>
                    <a:pt x="3222" y="14408"/>
                  </a:cubicBezTo>
                  <a:cubicBezTo>
                    <a:pt x="1154" y="16940"/>
                    <a:pt x="694" y="17685"/>
                    <a:pt x="349" y="18504"/>
                  </a:cubicBezTo>
                  <a:cubicBezTo>
                    <a:pt x="5" y="19323"/>
                    <a:pt x="-225" y="20217"/>
                    <a:pt x="349" y="20739"/>
                  </a:cubicBezTo>
                  <a:cubicBezTo>
                    <a:pt x="924" y="21260"/>
                    <a:pt x="2303" y="21409"/>
                    <a:pt x="4715" y="20739"/>
                  </a:cubicBezTo>
                  <a:cubicBezTo>
                    <a:pt x="7128" y="20068"/>
                    <a:pt x="10575" y="18579"/>
                    <a:pt x="13218" y="16940"/>
                  </a:cubicBezTo>
                  <a:cubicBezTo>
                    <a:pt x="15860" y="15301"/>
                    <a:pt x="17698" y="13514"/>
                    <a:pt x="18962" y="12322"/>
                  </a:cubicBezTo>
                  <a:cubicBezTo>
                    <a:pt x="20226" y="11130"/>
                    <a:pt x="20915" y="10535"/>
                    <a:pt x="21145" y="10683"/>
                  </a:cubicBezTo>
                  <a:cubicBezTo>
                    <a:pt x="21375" y="10832"/>
                    <a:pt x="21145" y="11726"/>
                    <a:pt x="20341" y="12843"/>
                  </a:cubicBezTo>
                  <a:cubicBezTo>
                    <a:pt x="19537" y="13961"/>
                    <a:pt x="18158" y="15301"/>
                    <a:pt x="17124" y="16419"/>
                  </a:cubicBezTo>
                  <a:cubicBezTo>
                    <a:pt x="16090" y="17536"/>
                    <a:pt x="15401" y="18430"/>
                    <a:pt x="15860" y="18653"/>
                  </a:cubicBezTo>
                  <a:cubicBezTo>
                    <a:pt x="16320" y="18877"/>
                    <a:pt x="17928" y="18430"/>
                    <a:pt x="19537" y="179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9" name="Line"/>
            <p:cNvSpPr/>
            <p:nvPr/>
          </p:nvSpPr>
          <p:spPr>
            <a:xfrm>
              <a:off x="3343855" y="5241670"/>
              <a:ext cx="241481" cy="214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5" h="20786" extrusionOk="0">
                  <a:moveTo>
                    <a:pt x="9458" y="0"/>
                  </a:moveTo>
                  <a:cubicBezTo>
                    <a:pt x="6632" y="2925"/>
                    <a:pt x="3806" y="5850"/>
                    <a:pt x="1989" y="9000"/>
                  </a:cubicBezTo>
                  <a:cubicBezTo>
                    <a:pt x="172" y="12150"/>
                    <a:pt x="-635" y="15525"/>
                    <a:pt x="576" y="17887"/>
                  </a:cubicBezTo>
                  <a:cubicBezTo>
                    <a:pt x="1787" y="20250"/>
                    <a:pt x="5017" y="21600"/>
                    <a:pt x="8752" y="20250"/>
                  </a:cubicBezTo>
                  <a:cubicBezTo>
                    <a:pt x="12486" y="18900"/>
                    <a:pt x="16726" y="14850"/>
                    <a:pt x="20965" y="108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0" name="Line"/>
            <p:cNvSpPr/>
            <p:nvPr/>
          </p:nvSpPr>
          <p:spPr>
            <a:xfrm>
              <a:off x="3655092" y="5125026"/>
              <a:ext cx="45092" cy="339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4" h="21332" extrusionOk="0">
                  <a:moveTo>
                    <a:pt x="12960" y="1191"/>
                  </a:moveTo>
                  <a:cubicBezTo>
                    <a:pt x="16200" y="462"/>
                    <a:pt x="19440" y="-268"/>
                    <a:pt x="20520" y="97"/>
                  </a:cubicBezTo>
                  <a:cubicBezTo>
                    <a:pt x="21600" y="462"/>
                    <a:pt x="20520" y="1921"/>
                    <a:pt x="18360" y="4840"/>
                  </a:cubicBezTo>
                  <a:cubicBezTo>
                    <a:pt x="16200" y="7759"/>
                    <a:pt x="12960" y="12137"/>
                    <a:pt x="9720" y="15129"/>
                  </a:cubicBezTo>
                  <a:cubicBezTo>
                    <a:pt x="6480" y="18121"/>
                    <a:pt x="3240" y="19727"/>
                    <a:pt x="0" y="213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1" name="Line"/>
            <p:cNvSpPr/>
            <p:nvPr/>
          </p:nvSpPr>
          <p:spPr>
            <a:xfrm>
              <a:off x="3592311" y="5185865"/>
              <a:ext cx="418594" cy="235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407" extrusionOk="0">
                  <a:moveTo>
                    <a:pt x="0" y="17788"/>
                  </a:moveTo>
                  <a:cubicBezTo>
                    <a:pt x="2506" y="16729"/>
                    <a:pt x="5012" y="15671"/>
                    <a:pt x="6564" y="14929"/>
                  </a:cubicBezTo>
                  <a:cubicBezTo>
                    <a:pt x="8115" y="14188"/>
                    <a:pt x="8712" y="13765"/>
                    <a:pt x="9487" y="12918"/>
                  </a:cubicBezTo>
                  <a:cubicBezTo>
                    <a:pt x="10263" y="12071"/>
                    <a:pt x="11218" y="10800"/>
                    <a:pt x="11695" y="11012"/>
                  </a:cubicBezTo>
                  <a:cubicBezTo>
                    <a:pt x="12172" y="11224"/>
                    <a:pt x="12172" y="12918"/>
                    <a:pt x="12113" y="14294"/>
                  </a:cubicBezTo>
                  <a:cubicBezTo>
                    <a:pt x="12053" y="15671"/>
                    <a:pt x="11934" y="16729"/>
                    <a:pt x="11874" y="17894"/>
                  </a:cubicBezTo>
                  <a:cubicBezTo>
                    <a:pt x="11814" y="19059"/>
                    <a:pt x="11814" y="20329"/>
                    <a:pt x="12232" y="20965"/>
                  </a:cubicBezTo>
                  <a:cubicBezTo>
                    <a:pt x="12650" y="21600"/>
                    <a:pt x="13485" y="21600"/>
                    <a:pt x="14857" y="20647"/>
                  </a:cubicBezTo>
                  <a:cubicBezTo>
                    <a:pt x="16230" y="19694"/>
                    <a:pt x="18139" y="17788"/>
                    <a:pt x="19392" y="14718"/>
                  </a:cubicBezTo>
                  <a:cubicBezTo>
                    <a:pt x="20645" y="11647"/>
                    <a:pt x="21242" y="7412"/>
                    <a:pt x="21421" y="4765"/>
                  </a:cubicBezTo>
                  <a:cubicBezTo>
                    <a:pt x="21600" y="2118"/>
                    <a:pt x="21361" y="1059"/>
                    <a:pt x="2112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2" name="Line"/>
            <p:cNvSpPr/>
            <p:nvPr/>
          </p:nvSpPr>
          <p:spPr>
            <a:xfrm>
              <a:off x="4001627" y="5157672"/>
              <a:ext cx="199984" cy="318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1" h="21128" extrusionOk="0">
                  <a:moveTo>
                    <a:pt x="17173" y="5111"/>
                  </a:moveTo>
                  <a:cubicBezTo>
                    <a:pt x="18401" y="4648"/>
                    <a:pt x="19628" y="4185"/>
                    <a:pt x="20364" y="3337"/>
                  </a:cubicBezTo>
                  <a:cubicBezTo>
                    <a:pt x="21101" y="2488"/>
                    <a:pt x="21346" y="1254"/>
                    <a:pt x="20855" y="560"/>
                  </a:cubicBezTo>
                  <a:cubicBezTo>
                    <a:pt x="20364" y="-135"/>
                    <a:pt x="19137" y="-289"/>
                    <a:pt x="16682" y="714"/>
                  </a:cubicBezTo>
                  <a:cubicBezTo>
                    <a:pt x="14228" y="1717"/>
                    <a:pt x="10546" y="3877"/>
                    <a:pt x="7601" y="6731"/>
                  </a:cubicBezTo>
                  <a:cubicBezTo>
                    <a:pt x="4655" y="9585"/>
                    <a:pt x="2446" y="13134"/>
                    <a:pt x="1219" y="15680"/>
                  </a:cubicBezTo>
                  <a:cubicBezTo>
                    <a:pt x="-9" y="18225"/>
                    <a:pt x="-254" y="19768"/>
                    <a:pt x="237" y="20540"/>
                  </a:cubicBezTo>
                  <a:cubicBezTo>
                    <a:pt x="728" y="21311"/>
                    <a:pt x="1955" y="21311"/>
                    <a:pt x="3673" y="20617"/>
                  </a:cubicBezTo>
                  <a:cubicBezTo>
                    <a:pt x="5391" y="19922"/>
                    <a:pt x="7601" y="18534"/>
                    <a:pt x="9687" y="16991"/>
                  </a:cubicBezTo>
                  <a:cubicBezTo>
                    <a:pt x="11773" y="15448"/>
                    <a:pt x="13737" y="13751"/>
                    <a:pt x="14841" y="13288"/>
                  </a:cubicBezTo>
                  <a:cubicBezTo>
                    <a:pt x="15946" y="12825"/>
                    <a:pt x="16191" y="13597"/>
                    <a:pt x="16314" y="14522"/>
                  </a:cubicBezTo>
                  <a:cubicBezTo>
                    <a:pt x="16437" y="15448"/>
                    <a:pt x="16437" y="16528"/>
                    <a:pt x="16191" y="17531"/>
                  </a:cubicBezTo>
                  <a:cubicBezTo>
                    <a:pt x="15946" y="18534"/>
                    <a:pt x="15455" y="19460"/>
                    <a:pt x="15946" y="19691"/>
                  </a:cubicBezTo>
                  <a:cubicBezTo>
                    <a:pt x="16437" y="19922"/>
                    <a:pt x="17910" y="19460"/>
                    <a:pt x="19382" y="189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3" name="Line"/>
            <p:cNvSpPr/>
            <p:nvPr/>
          </p:nvSpPr>
          <p:spPr>
            <a:xfrm>
              <a:off x="4257556" y="5081231"/>
              <a:ext cx="32319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20015" y="3086"/>
                    <a:pt x="20015" y="6171"/>
                    <a:pt x="15695" y="8936"/>
                  </a:cubicBezTo>
                  <a:cubicBezTo>
                    <a:pt x="11375" y="11700"/>
                    <a:pt x="2735" y="14143"/>
                    <a:pt x="575" y="16200"/>
                  </a:cubicBezTo>
                  <a:cubicBezTo>
                    <a:pt x="-1585" y="18257"/>
                    <a:pt x="2735" y="19929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4" name="Line"/>
            <p:cNvSpPr/>
            <p:nvPr/>
          </p:nvSpPr>
          <p:spPr>
            <a:xfrm>
              <a:off x="4424735" y="5074255"/>
              <a:ext cx="389651" cy="830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extrusionOk="0">
                  <a:moveTo>
                    <a:pt x="4114" y="726"/>
                  </a:moveTo>
                  <a:cubicBezTo>
                    <a:pt x="4114" y="363"/>
                    <a:pt x="4114" y="0"/>
                    <a:pt x="3986" y="0"/>
                  </a:cubicBezTo>
                  <a:cubicBezTo>
                    <a:pt x="3857" y="0"/>
                    <a:pt x="3600" y="363"/>
                    <a:pt x="2957" y="1694"/>
                  </a:cubicBezTo>
                  <a:cubicBezTo>
                    <a:pt x="2314" y="3025"/>
                    <a:pt x="1286" y="5324"/>
                    <a:pt x="707" y="6807"/>
                  </a:cubicBezTo>
                  <a:cubicBezTo>
                    <a:pt x="129" y="8289"/>
                    <a:pt x="0" y="8955"/>
                    <a:pt x="0" y="9469"/>
                  </a:cubicBezTo>
                  <a:cubicBezTo>
                    <a:pt x="0" y="9983"/>
                    <a:pt x="129" y="10346"/>
                    <a:pt x="514" y="10497"/>
                  </a:cubicBezTo>
                  <a:cubicBezTo>
                    <a:pt x="900" y="10649"/>
                    <a:pt x="1543" y="10588"/>
                    <a:pt x="2636" y="10104"/>
                  </a:cubicBezTo>
                  <a:cubicBezTo>
                    <a:pt x="3729" y="9620"/>
                    <a:pt x="5271" y="8713"/>
                    <a:pt x="6300" y="8077"/>
                  </a:cubicBezTo>
                  <a:cubicBezTo>
                    <a:pt x="7329" y="7442"/>
                    <a:pt x="7843" y="7079"/>
                    <a:pt x="8421" y="6625"/>
                  </a:cubicBezTo>
                  <a:cubicBezTo>
                    <a:pt x="9000" y="6171"/>
                    <a:pt x="9643" y="5627"/>
                    <a:pt x="10029" y="5536"/>
                  </a:cubicBezTo>
                  <a:cubicBezTo>
                    <a:pt x="10414" y="5445"/>
                    <a:pt x="10543" y="5808"/>
                    <a:pt x="10157" y="6625"/>
                  </a:cubicBezTo>
                  <a:cubicBezTo>
                    <a:pt x="9771" y="7442"/>
                    <a:pt x="8871" y="8713"/>
                    <a:pt x="8293" y="9499"/>
                  </a:cubicBezTo>
                  <a:cubicBezTo>
                    <a:pt x="7714" y="10286"/>
                    <a:pt x="7457" y="10588"/>
                    <a:pt x="7714" y="10649"/>
                  </a:cubicBezTo>
                  <a:cubicBezTo>
                    <a:pt x="7971" y="10709"/>
                    <a:pt x="8743" y="10528"/>
                    <a:pt x="10414" y="9923"/>
                  </a:cubicBezTo>
                  <a:cubicBezTo>
                    <a:pt x="12086" y="9318"/>
                    <a:pt x="14657" y="8289"/>
                    <a:pt x="16264" y="7654"/>
                  </a:cubicBezTo>
                  <a:cubicBezTo>
                    <a:pt x="17871" y="7018"/>
                    <a:pt x="18514" y="6776"/>
                    <a:pt x="19157" y="6686"/>
                  </a:cubicBezTo>
                  <a:cubicBezTo>
                    <a:pt x="19800" y="6595"/>
                    <a:pt x="20443" y="6655"/>
                    <a:pt x="20893" y="6837"/>
                  </a:cubicBezTo>
                  <a:cubicBezTo>
                    <a:pt x="21343" y="7018"/>
                    <a:pt x="21600" y="7321"/>
                    <a:pt x="21536" y="8108"/>
                  </a:cubicBezTo>
                  <a:cubicBezTo>
                    <a:pt x="21471" y="8894"/>
                    <a:pt x="21086" y="10165"/>
                    <a:pt x="20379" y="11617"/>
                  </a:cubicBezTo>
                  <a:cubicBezTo>
                    <a:pt x="19671" y="13069"/>
                    <a:pt x="18643" y="14703"/>
                    <a:pt x="18064" y="16397"/>
                  </a:cubicBezTo>
                  <a:cubicBezTo>
                    <a:pt x="17486" y="18091"/>
                    <a:pt x="17357" y="19845"/>
                    <a:pt x="17229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5" name="Line"/>
            <p:cNvSpPr/>
            <p:nvPr/>
          </p:nvSpPr>
          <p:spPr>
            <a:xfrm>
              <a:off x="5133313" y="5146666"/>
              <a:ext cx="342717" cy="2960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155" extrusionOk="0">
                  <a:moveTo>
                    <a:pt x="8736" y="2302"/>
                  </a:moveTo>
                  <a:cubicBezTo>
                    <a:pt x="8011" y="2302"/>
                    <a:pt x="7286" y="2302"/>
                    <a:pt x="6127" y="3964"/>
                  </a:cubicBezTo>
                  <a:cubicBezTo>
                    <a:pt x="4967" y="5625"/>
                    <a:pt x="3372" y="8948"/>
                    <a:pt x="2357" y="11192"/>
                  </a:cubicBezTo>
                  <a:cubicBezTo>
                    <a:pt x="1343" y="13435"/>
                    <a:pt x="908" y="14598"/>
                    <a:pt x="545" y="15595"/>
                  </a:cubicBezTo>
                  <a:cubicBezTo>
                    <a:pt x="183" y="16592"/>
                    <a:pt x="-107" y="17422"/>
                    <a:pt x="38" y="18087"/>
                  </a:cubicBezTo>
                  <a:cubicBezTo>
                    <a:pt x="183" y="18752"/>
                    <a:pt x="763" y="19250"/>
                    <a:pt x="1705" y="18918"/>
                  </a:cubicBezTo>
                  <a:cubicBezTo>
                    <a:pt x="2647" y="18585"/>
                    <a:pt x="3952" y="17422"/>
                    <a:pt x="5909" y="16010"/>
                  </a:cubicBezTo>
                  <a:cubicBezTo>
                    <a:pt x="7866" y="14598"/>
                    <a:pt x="10476" y="12936"/>
                    <a:pt x="12360" y="12770"/>
                  </a:cubicBezTo>
                  <a:cubicBezTo>
                    <a:pt x="14245" y="12604"/>
                    <a:pt x="15404" y="13933"/>
                    <a:pt x="16057" y="15096"/>
                  </a:cubicBezTo>
                  <a:cubicBezTo>
                    <a:pt x="16709" y="16259"/>
                    <a:pt x="16854" y="17256"/>
                    <a:pt x="16999" y="18336"/>
                  </a:cubicBezTo>
                  <a:cubicBezTo>
                    <a:pt x="17144" y="19416"/>
                    <a:pt x="17289" y="20579"/>
                    <a:pt x="17796" y="20995"/>
                  </a:cubicBezTo>
                  <a:cubicBezTo>
                    <a:pt x="18304" y="21410"/>
                    <a:pt x="19174" y="21078"/>
                    <a:pt x="19971" y="19250"/>
                  </a:cubicBezTo>
                  <a:cubicBezTo>
                    <a:pt x="20768" y="17422"/>
                    <a:pt x="21493" y="14099"/>
                    <a:pt x="21348" y="10776"/>
                  </a:cubicBezTo>
                  <a:cubicBezTo>
                    <a:pt x="21203" y="7453"/>
                    <a:pt x="20188" y="4130"/>
                    <a:pt x="19391" y="2219"/>
                  </a:cubicBezTo>
                  <a:cubicBezTo>
                    <a:pt x="18594" y="308"/>
                    <a:pt x="18014" y="-190"/>
                    <a:pt x="17724" y="59"/>
                  </a:cubicBezTo>
                  <a:cubicBezTo>
                    <a:pt x="17434" y="308"/>
                    <a:pt x="17434" y="1305"/>
                    <a:pt x="17724" y="2219"/>
                  </a:cubicBezTo>
                  <a:cubicBezTo>
                    <a:pt x="18014" y="3133"/>
                    <a:pt x="18594" y="3964"/>
                    <a:pt x="19174" y="479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6" name="Line"/>
            <p:cNvSpPr/>
            <p:nvPr/>
          </p:nvSpPr>
          <p:spPr>
            <a:xfrm>
              <a:off x="5563830" y="5198853"/>
              <a:ext cx="220718" cy="229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2" h="20706" extrusionOk="0">
                  <a:moveTo>
                    <a:pt x="1568" y="3861"/>
                  </a:moveTo>
                  <a:cubicBezTo>
                    <a:pt x="1347" y="6168"/>
                    <a:pt x="1127" y="8475"/>
                    <a:pt x="686" y="11306"/>
                  </a:cubicBezTo>
                  <a:cubicBezTo>
                    <a:pt x="245" y="14137"/>
                    <a:pt x="-416" y="17492"/>
                    <a:pt x="355" y="19275"/>
                  </a:cubicBezTo>
                  <a:cubicBezTo>
                    <a:pt x="1127" y="21057"/>
                    <a:pt x="3331" y="21267"/>
                    <a:pt x="6968" y="19380"/>
                  </a:cubicBezTo>
                  <a:cubicBezTo>
                    <a:pt x="10604" y="17492"/>
                    <a:pt x="15674" y="13508"/>
                    <a:pt x="18319" y="9943"/>
                  </a:cubicBezTo>
                  <a:cubicBezTo>
                    <a:pt x="20964" y="6378"/>
                    <a:pt x="21184" y="3232"/>
                    <a:pt x="20743" y="1554"/>
                  </a:cubicBezTo>
                  <a:cubicBezTo>
                    <a:pt x="20302" y="-123"/>
                    <a:pt x="19200" y="-333"/>
                    <a:pt x="16225" y="401"/>
                  </a:cubicBezTo>
                  <a:cubicBezTo>
                    <a:pt x="13249" y="1135"/>
                    <a:pt x="8400" y="2813"/>
                    <a:pt x="3551" y="44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7" name="Line"/>
            <p:cNvSpPr/>
            <p:nvPr/>
          </p:nvSpPr>
          <p:spPr>
            <a:xfrm>
              <a:off x="5768706" y="5192841"/>
              <a:ext cx="174392" cy="215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1" extrusionOk="0">
                  <a:moveTo>
                    <a:pt x="0" y="5574"/>
                  </a:moveTo>
                  <a:cubicBezTo>
                    <a:pt x="1440" y="5574"/>
                    <a:pt x="2880" y="5574"/>
                    <a:pt x="3888" y="6155"/>
                  </a:cubicBezTo>
                  <a:cubicBezTo>
                    <a:pt x="4896" y="6735"/>
                    <a:pt x="5472" y="7897"/>
                    <a:pt x="5472" y="9987"/>
                  </a:cubicBezTo>
                  <a:cubicBezTo>
                    <a:pt x="5472" y="12077"/>
                    <a:pt x="4896" y="15097"/>
                    <a:pt x="4176" y="17419"/>
                  </a:cubicBezTo>
                  <a:cubicBezTo>
                    <a:pt x="3456" y="19742"/>
                    <a:pt x="2592" y="21368"/>
                    <a:pt x="2448" y="21484"/>
                  </a:cubicBezTo>
                  <a:cubicBezTo>
                    <a:pt x="2304" y="21600"/>
                    <a:pt x="2880" y="20206"/>
                    <a:pt x="4896" y="16955"/>
                  </a:cubicBezTo>
                  <a:cubicBezTo>
                    <a:pt x="6912" y="13703"/>
                    <a:pt x="10368" y="8594"/>
                    <a:pt x="13392" y="5458"/>
                  </a:cubicBezTo>
                  <a:cubicBezTo>
                    <a:pt x="16416" y="2323"/>
                    <a:pt x="19008" y="116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8" name="Line"/>
            <p:cNvSpPr/>
            <p:nvPr/>
          </p:nvSpPr>
          <p:spPr>
            <a:xfrm>
              <a:off x="5989440" y="5017210"/>
              <a:ext cx="35956" cy="377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47" h="21538" extrusionOk="0">
                  <a:moveTo>
                    <a:pt x="5170" y="1661"/>
                  </a:moveTo>
                  <a:cubicBezTo>
                    <a:pt x="10252" y="866"/>
                    <a:pt x="15335" y="71"/>
                    <a:pt x="17876" y="4"/>
                  </a:cubicBezTo>
                  <a:cubicBezTo>
                    <a:pt x="20417" y="-62"/>
                    <a:pt x="20417" y="601"/>
                    <a:pt x="16605" y="3383"/>
                  </a:cubicBezTo>
                  <a:cubicBezTo>
                    <a:pt x="12793" y="6166"/>
                    <a:pt x="5170" y="11069"/>
                    <a:pt x="1993" y="14448"/>
                  </a:cubicBezTo>
                  <a:cubicBezTo>
                    <a:pt x="-1183" y="17828"/>
                    <a:pt x="88" y="19683"/>
                    <a:pt x="1358" y="215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9" name="Line"/>
            <p:cNvSpPr/>
            <p:nvPr/>
          </p:nvSpPr>
          <p:spPr>
            <a:xfrm>
              <a:off x="6082609" y="5182537"/>
              <a:ext cx="327856" cy="23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85" extrusionOk="0">
                  <a:moveTo>
                    <a:pt x="10570" y="903"/>
                  </a:moveTo>
                  <a:cubicBezTo>
                    <a:pt x="9804" y="291"/>
                    <a:pt x="9038" y="-320"/>
                    <a:pt x="7583" y="189"/>
                  </a:cubicBezTo>
                  <a:cubicBezTo>
                    <a:pt x="6128" y="699"/>
                    <a:pt x="3983" y="2329"/>
                    <a:pt x="2451" y="4978"/>
                  </a:cubicBezTo>
                  <a:cubicBezTo>
                    <a:pt x="919" y="7627"/>
                    <a:pt x="0" y="11295"/>
                    <a:pt x="0" y="14046"/>
                  </a:cubicBezTo>
                  <a:cubicBezTo>
                    <a:pt x="0" y="16797"/>
                    <a:pt x="919" y="18631"/>
                    <a:pt x="2528" y="19752"/>
                  </a:cubicBezTo>
                  <a:cubicBezTo>
                    <a:pt x="4136" y="20872"/>
                    <a:pt x="6434" y="21280"/>
                    <a:pt x="8885" y="19955"/>
                  </a:cubicBezTo>
                  <a:cubicBezTo>
                    <a:pt x="11336" y="18631"/>
                    <a:pt x="13940" y="15574"/>
                    <a:pt x="15549" y="12925"/>
                  </a:cubicBezTo>
                  <a:cubicBezTo>
                    <a:pt x="17157" y="10276"/>
                    <a:pt x="17770" y="8035"/>
                    <a:pt x="18077" y="6201"/>
                  </a:cubicBezTo>
                  <a:cubicBezTo>
                    <a:pt x="18383" y="4367"/>
                    <a:pt x="18383" y="2940"/>
                    <a:pt x="17923" y="2635"/>
                  </a:cubicBezTo>
                  <a:cubicBezTo>
                    <a:pt x="17464" y="2329"/>
                    <a:pt x="16545" y="3144"/>
                    <a:pt x="15319" y="5691"/>
                  </a:cubicBezTo>
                  <a:cubicBezTo>
                    <a:pt x="14094" y="8239"/>
                    <a:pt x="12562" y="12518"/>
                    <a:pt x="11796" y="15472"/>
                  </a:cubicBezTo>
                  <a:cubicBezTo>
                    <a:pt x="11030" y="18427"/>
                    <a:pt x="11030" y="20057"/>
                    <a:pt x="12791" y="20159"/>
                  </a:cubicBezTo>
                  <a:cubicBezTo>
                    <a:pt x="14553" y="20261"/>
                    <a:pt x="18077" y="18835"/>
                    <a:pt x="21600" y="174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0" name="Line"/>
            <p:cNvSpPr/>
            <p:nvPr/>
          </p:nvSpPr>
          <p:spPr>
            <a:xfrm>
              <a:off x="6479488" y="4997456"/>
              <a:ext cx="307661" cy="426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286" extrusionOk="0">
                  <a:moveTo>
                    <a:pt x="8755" y="4532"/>
                  </a:moveTo>
                  <a:cubicBezTo>
                    <a:pt x="10206" y="3023"/>
                    <a:pt x="11656" y="1513"/>
                    <a:pt x="12865" y="700"/>
                  </a:cubicBezTo>
                  <a:cubicBezTo>
                    <a:pt x="14074" y="-113"/>
                    <a:pt x="15041" y="-229"/>
                    <a:pt x="16089" y="410"/>
                  </a:cubicBezTo>
                  <a:cubicBezTo>
                    <a:pt x="17137" y="1048"/>
                    <a:pt x="18265" y="2442"/>
                    <a:pt x="18426" y="4997"/>
                  </a:cubicBezTo>
                  <a:cubicBezTo>
                    <a:pt x="18588" y="7552"/>
                    <a:pt x="17782" y="11268"/>
                    <a:pt x="17218" y="13474"/>
                  </a:cubicBezTo>
                  <a:cubicBezTo>
                    <a:pt x="16653" y="15681"/>
                    <a:pt x="16331" y="16377"/>
                    <a:pt x="15928" y="17016"/>
                  </a:cubicBezTo>
                  <a:cubicBezTo>
                    <a:pt x="15525" y="17655"/>
                    <a:pt x="15041" y="18236"/>
                    <a:pt x="14316" y="18294"/>
                  </a:cubicBezTo>
                  <a:cubicBezTo>
                    <a:pt x="13591" y="18352"/>
                    <a:pt x="12623" y="17887"/>
                    <a:pt x="10689" y="17423"/>
                  </a:cubicBezTo>
                  <a:cubicBezTo>
                    <a:pt x="8755" y="16958"/>
                    <a:pt x="5853" y="16494"/>
                    <a:pt x="3919" y="16610"/>
                  </a:cubicBezTo>
                  <a:cubicBezTo>
                    <a:pt x="1985" y="16726"/>
                    <a:pt x="1018" y="17423"/>
                    <a:pt x="453" y="18119"/>
                  </a:cubicBezTo>
                  <a:cubicBezTo>
                    <a:pt x="-111" y="18816"/>
                    <a:pt x="-272" y="19513"/>
                    <a:pt x="695" y="20094"/>
                  </a:cubicBezTo>
                  <a:cubicBezTo>
                    <a:pt x="1662" y="20674"/>
                    <a:pt x="3758" y="21139"/>
                    <a:pt x="7385" y="21255"/>
                  </a:cubicBezTo>
                  <a:cubicBezTo>
                    <a:pt x="11012" y="21371"/>
                    <a:pt x="16170" y="21139"/>
                    <a:pt x="21328" y="209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1" name="Line"/>
            <p:cNvSpPr/>
            <p:nvPr/>
          </p:nvSpPr>
          <p:spPr>
            <a:xfrm>
              <a:off x="7175405" y="5060010"/>
              <a:ext cx="232574" cy="317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220" extrusionOk="0">
                  <a:moveTo>
                    <a:pt x="21391" y="7478"/>
                  </a:moveTo>
                  <a:cubicBezTo>
                    <a:pt x="20963" y="5458"/>
                    <a:pt x="20536" y="3438"/>
                    <a:pt x="19252" y="2040"/>
                  </a:cubicBezTo>
                  <a:cubicBezTo>
                    <a:pt x="17969" y="641"/>
                    <a:pt x="15831" y="-136"/>
                    <a:pt x="13799" y="19"/>
                  </a:cubicBezTo>
                  <a:cubicBezTo>
                    <a:pt x="11767" y="175"/>
                    <a:pt x="9843" y="1263"/>
                    <a:pt x="7811" y="3827"/>
                  </a:cubicBezTo>
                  <a:cubicBezTo>
                    <a:pt x="5779" y="6391"/>
                    <a:pt x="3641" y="10431"/>
                    <a:pt x="2357" y="12917"/>
                  </a:cubicBezTo>
                  <a:cubicBezTo>
                    <a:pt x="1074" y="15404"/>
                    <a:pt x="646" y="16336"/>
                    <a:pt x="326" y="17268"/>
                  </a:cubicBezTo>
                  <a:cubicBezTo>
                    <a:pt x="5" y="18201"/>
                    <a:pt x="-209" y="19133"/>
                    <a:pt x="326" y="19366"/>
                  </a:cubicBezTo>
                  <a:cubicBezTo>
                    <a:pt x="860" y="19599"/>
                    <a:pt x="2143" y="19133"/>
                    <a:pt x="3961" y="17890"/>
                  </a:cubicBezTo>
                  <a:cubicBezTo>
                    <a:pt x="5779" y="16647"/>
                    <a:pt x="8132" y="14627"/>
                    <a:pt x="9842" y="13150"/>
                  </a:cubicBezTo>
                  <a:cubicBezTo>
                    <a:pt x="11553" y="11674"/>
                    <a:pt x="12623" y="10742"/>
                    <a:pt x="13585" y="10664"/>
                  </a:cubicBezTo>
                  <a:cubicBezTo>
                    <a:pt x="14547" y="10586"/>
                    <a:pt x="15403" y="11363"/>
                    <a:pt x="15831" y="12762"/>
                  </a:cubicBezTo>
                  <a:cubicBezTo>
                    <a:pt x="16258" y="14160"/>
                    <a:pt x="16258" y="16181"/>
                    <a:pt x="16044" y="17812"/>
                  </a:cubicBezTo>
                  <a:cubicBezTo>
                    <a:pt x="15831" y="19444"/>
                    <a:pt x="15403" y="20687"/>
                    <a:pt x="15724" y="21076"/>
                  </a:cubicBezTo>
                  <a:cubicBezTo>
                    <a:pt x="16044" y="21464"/>
                    <a:pt x="17114" y="20998"/>
                    <a:pt x="18183" y="205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2" name="Line"/>
            <p:cNvSpPr/>
            <p:nvPr/>
          </p:nvSpPr>
          <p:spPr>
            <a:xfrm>
              <a:off x="7442857" y="5142668"/>
              <a:ext cx="230708" cy="25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325" extrusionOk="0">
                  <a:moveTo>
                    <a:pt x="9720" y="702"/>
                  </a:moveTo>
                  <a:cubicBezTo>
                    <a:pt x="10800" y="310"/>
                    <a:pt x="11880" y="-83"/>
                    <a:pt x="11772" y="15"/>
                  </a:cubicBezTo>
                  <a:cubicBezTo>
                    <a:pt x="11664" y="113"/>
                    <a:pt x="10368" y="702"/>
                    <a:pt x="8424" y="1979"/>
                  </a:cubicBezTo>
                  <a:cubicBezTo>
                    <a:pt x="6480" y="3255"/>
                    <a:pt x="3888" y="5219"/>
                    <a:pt x="2484" y="6692"/>
                  </a:cubicBezTo>
                  <a:cubicBezTo>
                    <a:pt x="1080" y="8164"/>
                    <a:pt x="864" y="9146"/>
                    <a:pt x="1404" y="9833"/>
                  </a:cubicBezTo>
                  <a:cubicBezTo>
                    <a:pt x="1944" y="10521"/>
                    <a:pt x="3240" y="10913"/>
                    <a:pt x="6372" y="11601"/>
                  </a:cubicBezTo>
                  <a:cubicBezTo>
                    <a:pt x="9504" y="12288"/>
                    <a:pt x="14472" y="13270"/>
                    <a:pt x="17388" y="14055"/>
                  </a:cubicBezTo>
                  <a:cubicBezTo>
                    <a:pt x="20304" y="14841"/>
                    <a:pt x="21168" y="15430"/>
                    <a:pt x="21384" y="16215"/>
                  </a:cubicBezTo>
                  <a:cubicBezTo>
                    <a:pt x="21600" y="17001"/>
                    <a:pt x="21168" y="17982"/>
                    <a:pt x="18252" y="18964"/>
                  </a:cubicBezTo>
                  <a:cubicBezTo>
                    <a:pt x="15336" y="19946"/>
                    <a:pt x="9936" y="20928"/>
                    <a:pt x="6480" y="21222"/>
                  </a:cubicBezTo>
                  <a:cubicBezTo>
                    <a:pt x="3024" y="21517"/>
                    <a:pt x="1512" y="21124"/>
                    <a:pt x="0" y="207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3" name="Line"/>
            <p:cNvSpPr/>
            <p:nvPr/>
          </p:nvSpPr>
          <p:spPr>
            <a:xfrm>
              <a:off x="8033107" y="5028513"/>
              <a:ext cx="267753" cy="324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397" extrusionOk="0">
                  <a:moveTo>
                    <a:pt x="16973" y="8069"/>
                  </a:moveTo>
                  <a:cubicBezTo>
                    <a:pt x="17532" y="6384"/>
                    <a:pt x="18090" y="4699"/>
                    <a:pt x="17811" y="3320"/>
                  </a:cubicBezTo>
                  <a:cubicBezTo>
                    <a:pt x="17532" y="1942"/>
                    <a:pt x="16414" y="869"/>
                    <a:pt x="15297" y="333"/>
                  </a:cubicBezTo>
                  <a:cubicBezTo>
                    <a:pt x="14180" y="-203"/>
                    <a:pt x="13063" y="-203"/>
                    <a:pt x="11759" y="1176"/>
                  </a:cubicBezTo>
                  <a:cubicBezTo>
                    <a:pt x="10456" y="2554"/>
                    <a:pt x="8966" y="5312"/>
                    <a:pt x="7197" y="8529"/>
                  </a:cubicBezTo>
                  <a:cubicBezTo>
                    <a:pt x="5428" y="11746"/>
                    <a:pt x="3380" y="15423"/>
                    <a:pt x="1983" y="17720"/>
                  </a:cubicBezTo>
                  <a:cubicBezTo>
                    <a:pt x="587" y="20018"/>
                    <a:pt x="-158" y="20937"/>
                    <a:pt x="28" y="21167"/>
                  </a:cubicBezTo>
                  <a:cubicBezTo>
                    <a:pt x="214" y="21397"/>
                    <a:pt x="1332" y="20937"/>
                    <a:pt x="3939" y="19406"/>
                  </a:cubicBezTo>
                  <a:cubicBezTo>
                    <a:pt x="6545" y="17874"/>
                    <a:pt x="10642" y="15269"/>
                    <a:pt x="13156" y="13737"/>
                  </a:cubicBezTo>
                  <a:cubicBezTo>
                    <a:pt x="15670" y="12206"/>
                    <a:pt x="16601" y="11746"/>
                    <a:pt x="17625" y="11516"/>
                  </a:cubicBezTo>
                  <a:cubicBezTo>
                    <a:pt x="18649" y="11286"/>
                    <a:pt x="19766" y="11286"/>
                    <a:pt x="20418" y="12971"/>
                  </a:cubicBezTo>
                  <a:cubicBezTo>
                    <a:pt x="21070" y="14657"/>
                    <a:pt x="21256" y="18027"/>
                    <a:pt x="21442" y="213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4" name="Line"/>
            <p:cNvSpPr/>
            <p:nvPr/>
          </p:nvSpPr>
          <p:spPr>
            <a:xfrm>
              <a:off x="1502669" y="5843489"/>
              <a:ext cx="283341" cy="395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7" h="21496" extrusionOk="0">
                  <a:moveTo>
                    <a:pt x="6513" y="7096"/>
                  </a:moveTo>
                  <a:cubicBezTo>
                    <a:pt x="6859" y="5201"/>
                    <a:pt x="7204" y="3307"/>
                    <a:pt x="7291" y="2043"/>
                  </a:cubicBezTo>
                  <a:cubicBezTo>
                    <a:pt x="7377" y="780"/>
                    <a:pt x="7204" y="149"/>
                    <a:pt x="6772" y="22"/>
                  </a:cubicBezTo>
                  <a:cubicBezTo>
                    <a:pt x="6340" y="-104"/>
                    <a:pt x="5649" y="275"/>
                    <a:pt x="4440" y="1980"/>
                  </a:cubicBezTo>
                  <a:cubicBezTo>
                    <a:pt x="3230" y="3685"/>
                    <a:pt x="1502" y="6717"/>
                    <a:pt x="638" y="8612"/>
                  </a:cubicBezTo>
                  <a:cubicBezTo>
                    <a:pt x="-226" y="10507"/>
                    <a:pt x="-226" y="11264"/>
                    <a:pt x="724" y="11896"/>
                  </a:cubicBezTo>
                  <a:cubicBezTo>
                    <a:pt x="1675" y="12528"/>
                    <a:pt x="3576" y="13033"/>
                    <a:pt x="6686" y="13412"/>
                  </a:cubicBezTo>
                  <a:cubicBezTo>
                    <a:pt x="9796" y="13791"/>
                    <a:pt x="14116" y="14043"/>
                    <a:pt x="16708" y="14296"/>
                  </a:cubicBezTo>
                  <a:cubicBezTo>
                    <a:pt x="19300" y="14549"/>
                    <a:pt x="20164" y="14801"/>
                    <a:pt x="20683" y="15243"/>
                  </a:cubicBezTo>
                  <a:cubicBezTo>
                    <a:pt x="21201" y="15685"/>
                    <a:pt x="21374" y="16317"/>
                    <a:pt x="19905" y="17328"/>
                  </a:cubicBezTo>
                  <a:cubicBezTo>
                    <a:pt x="18436" y="18338"/>
                    <a:pt x="15326" y="19728"/>
                    <a:pt x="12648" y="20485"/>
                  </a:cubicBezTo>
                  <a:cubicBezTo>
                    <a:pt x="9969" y="21243"/>
                    <a:pt x="7723" y="21370"/>
                    <a:pt x="5476" y="214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5" name="Line"/>
            <p:cNvSpPr/>
            <p:nvPr/>
          </p:nvSpPr>
          <p:spPr>
            <a:xfrm>
              <a:off x="1848404" y="5827623"/>
              <a:ext cx="78070" cy="441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475" extrusionOk="0">
                  <a:moveTo>
                    <a:pt x="5718" y="4410"/>
                  </a:moveTo>
                  <a:cubicBezTo>
                    <a:pt x="10165" y="3393"/>
                    <a:pt x="14612" y="2375"/>
                    <a:pt x="17471" y="1527"/>
                  </a:cubicBezTo>
                  <a:cubicBezTo>
                    <a:pt x="20329" y="679"/>
                    <a:pt x="21600" y="0"/>
                    <a:pt x="21282" y="0"/>
                  </a:cubicBezTo>
                  <a:cubicBezTo>
                    <a:pt x="20965" y="0"/>
                    <a:pt x="19059" y="679"/>
                    <a:pt x="16518" y="2827"/>
                  </a:cubicBezTo>
                  <a:cubicBezTo>
                    <a:pt x="13976" y="4976"/>
                    <a:pt x="10800" y="8595"/>
                    <a:pt x="9529" y="11479"/>
                  </a:cubicBezTo>
                  <a:cubicBezTo>
                    <a:pt x="8259" y="14362"/>
                    <a:pt x="8894" y="16511"/>
                    <a:pt x="9212" y="18094"/>
                  </a:cubicBezTo>
                  <a:cubicBezTo>
                    <a:pt x="9529" y="19677"/>
                    <a:pt x="9529" y="20695"/>
                    <a:pt x="7941" y="21148"/>
                  </a:cubicBezTo>
                  <a:cubicBezTo>
                    <a:pt x="6353" y="21600"/>
                    <a:pt x="3176" y="21487"/>
                    <a:pt x="0" y="213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6" name="Line"/>
            <p:cNvSpPr/>
            <p:nvPr/>
          </p:nvSpPr>
          <p:spPr>
            <a:xfrm>
              <a:off x="1828512" y="6022940"/>
              <a:ext cx="487260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600" extrusionOk="0">
                  <a:moveTo>
                    <a:pt x="571" y="21600"/>
                  </a:moveTo>
                  <a:cubicBezTo>
                    <a:pt x="263" y="18116"/>
                    <a:pt x="-46" y="14632"/>
                    <a:pt x="5" y="12542"/>
                  </a:cubicBezTo>
                  <a:cubicBezTo>
                    <a:pt x="57" y="10452"/>
                    <a:pt x="468" y="9755"/>
                    <a:pt x="1960" y="8594"/>
                  </a:cubicBezTo>
                  <a:cubicBezTo>
                    <a:pt x="3451" y="7432"/>
                    <a:pt x="6023" y="5806"/>
                    <a:pt x="7565" y="4877"/>
                  </a:cubicBezTo>
                  <a:cubicBezTo>
                    <a:pt x="9108" y="3948"/>
                    <a:pt x="9623" y="3716"/>
                    <a:pt x="10137" y="3948"/>
                  </a:cubicBezTo>
                  <a:cubicBezTo>
                    <a:pt x="10651" y="4181"/>
                    <a:pt x="11165" y="4877"/>
                    <a:pt x="11268" y="6852"/>
                  </a:cubicBezTo>
                  <a:cubicBezTo>
                    <a:pt x="11371" y="8826"/>
                    <a:pt x="11063" y="12077"/>
                    <a:pt x="10754" y="14284"/>
                  </a:cubicBezTo>
                  <a:cubicBezTo>
                    <a:pt x="10445" y="16490"/>
                    <a:pt x="10137" y="17652"/>
                    <a:pt x="9828" y="18813"/>
                  </a:cubicBezTo>
                  <a:cubicBezTo>
                    <a:pt x="9520" y="19974"/>
                    <a:pt x="9211" y="21135"/>
                    <a:pt x="9314" y="20903"/>
                  </a:cubicBezTo>
                  <a:cubicBezTo>
                    <a:pt x="9417" y="20671"/>
                    <a:pt x="9931" y="19045"/>
                    <a:pt x="11165" y="15561"/>
                  </a:cubicBezTo>
                  <a:cubicBezTo>
                    <a:pt x="12400" y="12077"/>
                    <a:pt x="14354" y="6735"/>
                    <a:pt x="15794" y="3716"/>
                  </a:cubicBezTo>
                  <a:cubicBezTo>
                    <a:pt x="17234" y="697"/>
                    <a:pt x="18160" y="0"/>
                    <a:pt x="19034" y="0"/>
                  </a:cubicBezTo>
                  <a:cubicBezTo>
                    <a:pt x="19908" y="0"/>
                    <a:pt x="20731" y="697"/>
                    <a:pt x="21554" y="13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7" name="Line"/>
            <p:cNvSpPr/>
            <p:nvPr/>
          </p:nvSpPr>
          <p:spPr>
            <a:xfrm>
              <a:off x="2212244" y="5998048"/>
              <a:ext cx="188966" cy="249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093" extrusionOk="0">
                  <a:moveTo>
                    <a:pt x="15490" y="3870"/>
                  </a:moveTo>
                  <a:cubicBezTo>
                    <a:pt x="17312" y="3673"/>
                    <a:pt x="19134" y="3477"/>
                    <a:pt x="20175" y="2790"/>
                  </a:cubicBezTo>
                  <a:cubicBezTo>
                    <a:pt x="21216" y="2102"/>
                    <a:pt x="21476" y="924"/>
                    <a:pt x="20695" y="335"/>
                  </a:cubicBezTo>
                  <a:cubicBezTo>
                    <a:pt x="19915" y="-254"/>
                    <a:pt x="18093" y="-254"/>
                    <a:pt x="14840" y="1906"/>
                  </a:cubicBezTo>
                  <a:cubicBezTo>
                    <a:pt x="11587" y="4066"/>
                    <a:pt x="6903" y="8386"/>
                    <a:pt x="4170" y="11430"/>
                  </a:cubicBezTo>
                  <a:cubicBezTo>
                    <a:pt x="1437" y="14473"/>
                    <a:pt x="657" y="16241"/>
                    <a:pt x="266" y="17713"/>
                  </a:cubicBezTo>
                  <a:cubicBezTo>
                    <a:pt x="-124" y="19186"/>
                    <a:pt x="-124" y="20364"/>
                    <a:pt x="527" y="20855"/>
                  </a:cubicBezTo>
                  <a:cubicBezTo>
                    <a:pt x="1177" y="21346"/>
                    <a:pt x="2478" y="21150"/>
                    <a:pt x="4951" y="19579"/>
                  </a:cubicBezTo>
                  <a:cubicBezTo>
                    <a:pt x="7423" y="18008"/>
                    <a:pt x="11066" y="15062"/>
                    <a:pt x="13799" y="13001"/>
                  </a:cubicBezTo>
                  <a:cubicBezTo>
                    <a:pt x="16531" y="10939"/>
                    <a:pt x="18353" y="9761"/>
                    <a:pt x="19264" y="9957"/>
                  </a:cubicBezTo>
                  <a:cubicBezTo>
                    <a:pt x="20175" y="10153"/>
                    <a:pt x="20175" y="11724"/>
                    <a:pt x="19004" y="13786"/>
                  </a:cubicBezTo>
                  <a:cubicBezTo>
                    <a:pt x="17833" y="15848"/>
                    <a:pt x="15490" y="18401"/>
                    <a:pt x="13148" y="209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8" name="Line"/>
            <p:cNvSpPr/>
            <p:nvPr/>
          </p:nvSpPr>
          <p:spPr>
            <a:xfrm>
              <a:off x="2629674" y="5810090"/>
              <a:ext cx="88359" cy="387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1" extrusionOk="0">
                  <a:moveTo>
                    <a:pt x="20463" y="3304"/>
                  </a:moveTo>
                  <a:cubicBezTo>
                    <a:pt x="21032" y="2657"/>
                    <a:pt x="21600" y="2010"/>
                    <a:pt x="21600" y="1364"/>
                  </a:cubicBezTo>
                  <a:cubicBezTo>
                    <a:pt x="21600" y="717"/>
                    <a:pt x="21032" y="70"/>
                    <a:pt x="19611" y="6"/>
                  </a:cubicBezTo>
                  <a:cubicBezTo>
                    <a:pt x="18189" y="-59"/>
                    <a:pt x="15916" y="458"/>
                    <a:pt x="13642" y="2657"/>
                  </a:cubicBezTo>
                  <a:cubicBezTo>
                    <a:pt x="11368" y="4856"/>
                    <a:pt x="9095" y="8736"/>
                    <a:pt x="6821" y="12164"/>
                  </a:cubicBezTo>
                  <a:cubicBezTo>
                    <a:pt x="4547" y="15591"/>
                    <a:pt x="2274" y="18566"/>
                    <a:pt x="0" y="215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9" name="Line"/>
            <p:cNvSpPr/>
            <p:nvPr/>
          </p:nvSpPr>
          <p:spPr>
            <a:xfrm>
              <a:off x="2504113" y="5953328"/>
              <a:ext cx="369282" cy="255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393" extrusionOk="0">
                  <a:moveTo>
                    <a:pt x="0" y="19252"/>
                  </a:moveTo>
                  <a:cubicBezTo>
                    <a:pt x="3510" y="17112"/>
                    <a:pt x="7020" y="14971"/>
                    <a:pt x="10328" y="12539"/>
                  </a:cubicBezTo>
                  <a:cubicBezTo>
                    <a:pt x="13635" y="10107"/>
                    <a:pt x="16740" y="7382"/>
                    <a:pt x="18495" y="5631"/>
                  </a:cubicBezTo>
                  <a:cubicBezTo>
                    <a:pt x="20250" y="3879"/>
                    <a:pt x="20655" y="3101"/>
                    <a:pt x="20992" y="2225"/>
                  </a:cubicBezTo>
                  <a:cubicBezTo>
                    <a:pt x="21330" y="1350"/>
                    <a:pt x="21600" y="377"/>
                    <a:pt x="21330" y="85"/>
                  </a:cubicBezTo>
                  <a:cubicBezTo>
                    <a:pt x="21060" y="-207"/>
                    <a:pt x="20250" y="182"/>
                    <a:pt x="18630" y="2323"/>
                  </a:cubicBezTo>
                  <a:cubicBezTo>
                    <a:pt x="17010" y="4463"/>
                    <a:pt x="14580" y="8355"/>
                    <a:pt x="12960" y="11371"/>
                  </a:cubicBezTo>
                  <a:cubicBezTo>
                    <a:pt x="11340" y="14388"/>
                    <a:pt x="10530" y="16528"/>
                    <a:pt x="10125" y="18280"/>
                  </a:cubicBezTo>
                  <a:cubicBezTo>
                    <a:pt x="9720" y="20031"/>
                    <a:pt x="9720" y="21393"/>
                    <a:pt x="11205" y="21393"/>
                  </a:cubicBezTo>
                  <a:cubicBezTo>
                    <a:pt x="12690" y="21393"/>
                    <a:pt x="15660" y="20031"/>
                    <a:pt x="18630" y="1866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0" name="Line"/>
            <p:cNvSpPr/>
            <p:nvPr/>
          </p:nvSpPr>
          <p:spPr>
            <a:xfrm>
              <a:off x="2713382" y="6000824"/>
              <a:ext cx="363974" cy="444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074" extrusionOk="0">
                  <a:moveTo>
                    <a:pt x="18161" y="2040"/>
                  </a:moveTo>
                  <a:cubicBezTo>
                    <a:pt x="19124" y="1379"/>
                    <a:pt x="20087" y="718"/>
                    <a:pt x="19880" y="332"/>
                  </a:cubicBezTo>
                  <a:cubicBezTo>
                    <a:pt x="19674" y="-54"/>
                    <a:pt x="18298" y="-164"/>
                    <a:pt x="16716" y="332"/>
                  </a:cubicBezTo>
                  <a:cubicBezTo>
                    <a:pt x="15134" y="828"/>
                    <a:pt x="13345" y="1930"/>
                    <a:pt x="12107" y="2812"/>
                  </a:cubicBezTo>
                  <a:cubicBezTo>
                    <a:pt x="10869" y="3693"/>
                    <a:pt x="10181" y="4354"/>
                    <a:pt x="9768" y="4960"/>
                  </a:cubicBezTo>
                  <a:cubicBezTo>
                    <a:pt x="9355" y="5567"/>
                    <a:pt x="9218" y="6118"/>
                    <a:pt x="9562" y="6448"/>
                  </a:cubicBezTo>
                  <a:cubicBezTo>
                    <a:pt x="9906" y="6779"/>
                    <a:pt x="10731" y="6889"/>
                    <a:pt x="11832" y="6393"/>
                  </a:cubicBezTo>
                  <a:cubicBezTo>
                    <a:pt x="12932" y="5897"/>
                    <a:pt x="14308" y="4795"/>
                    <a:pt x="15340" y="4024"/>
                  </a:cubicBezTo>
                  <a:cubicBezTo>
                    <a:pt x="16372" y="3252"/>
                    <a:pt x="17060" y="2811"/>
                    <a:pt x="17748" y="2646"/>
                  </a:cubicBezTo>
                  <a:cubicBezTo>
                    <a:pt x="18436" y="2481"/>
                    <a:pt x="19124" y="2591"/>
                    <a:pt x="19880" y="3252"/>
                  </a:cubicBezTo>
                  <a:cubicBezTo>
                    <a:pt x="20637" y="3914"/>
                    <a:pt x="21462" y="5126"/>
                    <a:pt x="21531" y="7275"/>
                  </a:cubicBezTo>
                  <a:cubicBezTo>
                    <a:pt x="21600" y="9424"/>
                    <a:pt x="20912" y="12509"/>
                    <a:pt x="18711" y="15099"/>
                  </a:cubicBezTo>
                  <a:cubicBezTo>
                    <a:pt x="16510" y="17689"/>
                    <a:pt x="12795" y="19783"/>
                    <a:pt x="9424" y="20609"/>
                  </a:cubicBezTo>
                  <a:cubicBezTo>
                    <a:pt x="6053" y="21436"/>
                    <a:pt x="3027" y="20995"/>
                    <a:pt x="0" y="2055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1" name="Line"/>
            <p:cNvSpPr/>
            <p:nvPr/>
          </p:nvSpPr>
          <p:spPr>
            <a:xfrm>
              <a:off x="3194700" y="6008989"/>
              <a:ext cx="247735" cy="641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600" extrusionOk="0">
                  <a:moveTo>
                    <a:pt x="3634" y="1409"/>
                  </a:moveTo>
                  <a:cubicBezTo>
                    <a:pt x="4441" y="1096"/>
                    <a:pt x="5249" y="783"/>
                    <a:pt x="5450" y="822"/>
                  </a:cubicBezTo>
                  <a:cubicBezTo>
                    <a:pt x="5652" y="861"/>
                    <a:pt x="5249" y="1252"/>
                    <a:pt x="4340" y="2113"/>
                  </a:cubicBezTo>
                  <a:cubicBezTo>
                    <a:pt x="3432" y="2974"/>
                    <a:pt x="2019" y="4304"/>
                    <a:pt x="1211" y="5243"/>
                  </a:cubicBezTo>
                  <a:cubicBezTo>
                    <a:pt x="404" y="6183"/>
                    <a:pt x="202" y="6730"/>
                    <a:pt x="606" y="7004"/>
                  </a:cubicBezTo>
                  <a:cubicBezTo>
                    <a:pt x="1009" y="7278"/>
                    <a:pt x="2019" y="7278"/>
                    <a:pt x="4643" y="6339"/>
                  </a:cubicBezTo>
                  <a:cubicBezTo>
                    <a:pt x="7267" y="5400"/>
                    <a:pt x="11507" y="3522"/>
                    <a:pt x="13929" y="2387"/>
                  </a:cubicBezTo>
                  <a:cubicBezTo>
                    <a:pt x="16351" y="1252"/>
                    <a:pt x="16957" y="861"/>
                    <a:pt x="17664" y="548"/>
                  </a:cubicBezTo>
                  <a:cubicBezTo>
                    <a:pt x="18370" y="235"/>
                    <a:pt x="19178" y="0"/>
                    <a:pt x="19985" y="0"/>
                  </a:cubicBezTo>
                  <a:cubicBezTo>
                    <a:pt x="20793" y="0"/>
                    <a:pt x="21600" y="235"/>
                    <a:pt x="21499" y="1409"/>
                  </a:cubicBezTo>
                  <a:cubicBezTo>
                    <a:pt x="21398" y="2583"/>
                    <a:pt x="20389" y="4696"/>
                    <a:pt x="18269" y="7083"/>
                  </a:cubicBezTo>
                  <a:cubicBezTo>
                    <a:pt x="16150" y="9470"/>
                    <a:pt x="12920" y="12130"/>
                    <a:pt x="9690" y="14596"/>
                  </a:cubicBezTo>
                  <a:cubicBezTo>
                    <a:pt x="6460" y="17061"/>
                    <a:pt x="3230" y="1933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2" name="Line"/>
            <p:cNvSpPr/>
            <p:nvPr/>
          </p:nvSpPr>
          <p:spPr>
            <a:xfrm>
              <a:off x="3620214" y="6141526"/>
              <a:ext cx="20927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900"/>
                    <a:pt x="12000" y="7800"/>
                    <a:pt x="8400" y="11400"/>
                  </a:cubicBezTo>
                  <a:cubicBezTo>
                    <a:pt x="4800" y="15000"/>
                    <a:pt x="2400" y="183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3" name="Line"/>
            <p:cNvSpPr/>
            <p:nvPr/>
          </p:nvSpPr>
          <p:spPr>
            <a:xfrm>
              <a:off x="4104723" y="5886585"/>
              <a:ext cx="270043" cy="300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130" extrusionOk="0">
                  <a:moveTo>
                    <a:pt x="3593" y="5178"/>
                  </a:moveTo>
                  <a:cubicBezTo>
                    <a:pt x="3593" y="3869"/>
                    <a:pt x="3593" y="2560"/>
                    <a:pt x="3135" y="1987"/>
                  </a:cubicBezTo>
                  <a:cubicBezTo>
                    <a:pt x="2678" y="1414"/>
                    <a:pt x="1763" y="1578"/>
                    <a:pt x="1122" y="3214"/>
                  </a:cubicBezTo>
                  <a:cubicBezTo>
                    <a:pt x="481" y="4851"/>
                    <a:pt x="115" y="7960"/>
                    <a:pt x="24" y="10414"/>
                  </a:cubicBezTo>
                  <a:cubicBezTo>
                    <a:pt x="-68" y="12869"/>
                    <a:pt x="115" y="14669"/>
                    <a:pt x="481" y="16387"/>
                  </a:cubicBezTo>
                  <a:cubicBezTo>
                    <a:pt x="847" y="18105"/>
                    <a:pt x="1396" y="19742"/>
                    <a:pt x="2129" y="20560"/>
                  </a:cubicBezTo>
                  <a:cubicBezTo>
                    <a:pt x="2861" y="21378"/>
                    <a:pt x="3776" y="21378"/>
                    <a:pt x="4874" y="20151"/>
                  </a:cubicBezTo>
                  <a:cubicBezTo>
                    <a:pt x="5973" y="18923"/>
                    <a:pt x="7254" y="16469"/>
                    <a:pt x="8078" y="14669"/>
                  </a:cubicBezTo>
                  <a:cubicBezTo>
                    <a:pt x="8901" y="12869"/>
                    <a:pt x="9268" y="11723"/>
                    <a:pt x="9908" y="11396"/>
                  </a:cubicBezTo>
                  <a:cubicBezTo>
                    <a:pt x="10549" y="11069"/>
                    <a:pt x="11464" y="11560"/>
                    <a:pt x="12013" y="12214"/>
                  </a:cubicBezTo>
                  <a:cubicBezTo>
                    <a:pt x="12563" y="12869"/>
                    <a:pt x="12746" y="13687"/>
                    <a:pt x="13020" y="14751"/>
                  </a:cubicBezTo>
                  <a:cubicBezTo>
                    <a:pt x="13295" y="15814"/>
                    <a:pt x="13661" y="17123"/>
                    <a:pt x="15125" y="17123"/>
                  </a:cubicBezTo>
                  <a:cubicBezTo>
                    <a:pt x="16590" y="17123"/>
                    <a:pt x="19152" y="15814"/>
                    <a:pt x="20342" y="13196"/>
                  </a:cubicBezTo>
                  <a:cubicBezTo>
                    <a:pt x="21532" y="10578"/>
                    <a:pt x="21349" y="6651"/>
                    <a:pt x="20983" y="4360"/>
                  </a:cubicBezTo>
                  <a:cubicBezTo>
                    <a:pt x="20617" y="2069"/>
                    <a:pt x="20068" y="1414"/>
                    <a:pt x="19427" y="842"/>
                  </a:cubicBezTo>
                  <a:cubicBezTo>
                    <a:pt x="18786" y="269"/>
                    <a:pt x="18054" y="-222"/>
                    <a:pt x="17505" y="105"/>
                  </a:cubicBezTo>
                  <a:cubicBezTo>
                    <a:pt x="16956" y="433"/>
                    <a:pt x="16590" y="1578"/>
                    <a:pt x="16224" y="27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4" name="Line"/>
            <p:cNvSpPr/>
            <p:nvPr/>
          </p:nvSpPr>
          <p:spPr>
            <a:xfrm>
              <a:off x="4429386" y="5942626"/>
              <a:ext cx="164753" cy="217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494" extrusionOk="0">
                  <a:moveTo>
                    <a:pt x="0" y="10005"/>
                  </a:moveTo>
                  <a:cubicBezTo>
                    <a:pt x="6600" y="7477"/>
                    <a:pt x="13200" y="4949"/>
                    <a:pt x="16950" y="3111"/>
                  </a:cubicBezTo>
                  <a:cubicBezTo>
                    <a:pt x="20700" y="1273"/>
                    <a:pt x="21600" y="124"/>
                    <a:pt x="21150" y="9"/>
                  </a:cubicBezTo>
                  <a:cubicBezTo>
                    <a:pt x="20700" y="-106"/>
                    <a:pt x="18900" y="813"/>
                    <a:pt x="15750" y="3915"/>
                  </a:cubicBezTo>
                  <a:cubicBezTo>
                    <a:pt x="12600" y="7017"/>
                    <a:pt x="8100" y="12303"/>
                    <a:pt x="5850" y="15520"/>
                  </a:cubicBezTo>
                  <a:cubicBezTo>
                    <a:pt x="3600" y="18737"/>
                    <a:pt x="3600" y="19886"/>
                    <a:pt x="4350" y="20575"/>
                  </a:cubicBezTo>
                  <a:cubicBezTo>
                    <a:pt x="5100" y="21264"/>
                    <a:pt x="6600" y="21494"/>
                    <a:pt x="8100" y="21494"/>
                  </a:cubicBezTo>
                  <a:cubicBezTo>
                    <a:pt x="9600" y="21494"/>
                    <a:pt x="11100" y="21264"/>
                    <a:pt x="12600" y="2103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5" name="Line"/>
            <p:cNvSpPr/>
            <p:nvPr/>
          </p:nvSpPr>
          <p:spPr>
            <a:xfrm>
              <a:off x="4503433" y="5771818"/>
              <a:ext cx="30588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20296" y="0"/>
                  </a:moveTo>
                  <a:cubicBezTo>
                    <a:pt x="12582" y="1600"/>
                    <a:pt x="4867" y="3200"/>
                    <a:pt x="1782" y="6800"/>
                  </a:cubicBezTo>
                  <a:cubicBezTo>
                    <a:pt x="-1304" y="10400"/>
                    <a:pt x="239" y="16000"/>
                    <a:pt x="178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6" name="Line"/>
            <p:cNvSpPr/>
            <p:nvPr/>
          </p:nvSpPr>
          <p:spPr>
            <a:xfrm>
              <a:off x="4694680" y="5784555"/>
              <a:ext cx="229976" cy="389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436" extrusionOk="0">
                  <a:moveTo>
                    <a:pt x="19420" y="1984"/>
                  </a:moveTo>
                  <a:cubicBezTo>
                    <a:pt x="19636" y="961"/>
                    <a:pt x="19852" y="-61"/>
                    <a:pt x="19744" y="3"/>
                  </a:cubicBezTo>
                  <a:cubicBezTo>
                    <a:pt x="19636" y="67"/>
                    <a:pt x="19204" y="1217"/>
                    <a:pt x="18556" y="3773"/>
                  </a:cubicBezTo>
                  <a:cubicBezTo>
                    <a:pt x="17908" y="6330"/>
                    <a:pt x="17044" y="10292"/>
                    <a:pt x="16612" y="12592"/>
                  </a:cubicBezTo>
                  <a:cubicBezTo>
                    <a:pt x="16180" y="14893"/>
                    <a:pt x="16180" y="15532"/>
                    <a:pt x="16072" y="16235"/>
                  </a:cubicBezTo>
                  <a:cubicBezTo>
                    <a:pt x="15964" y="16938"/>
                    <a:pt x="15748" y="17705"/>
                    <a:pt x="15748" y="17705"/>
                  </a:cubicBezTo>
                  <a:cubicBezTo>
                    <a:pt x="15748" y="17705"/>
                    <a:pt x="15964" y="16938"/>
                    <a:pt x="14884" y="15851"/>
                  </a:cubicBezTo>
                  <a:cubicBezTo>
                    <a:pt x="13804" y="14765"/>
                    <a:pt x="11428" y="13359"/>
                    <a:pt x="9160" y="12848"/>
                  </a:cubicBezTo>
                  <a:cubicBezTo>
                    <a:pt x="6892" y="12337"/>
                    <a:pt x="4732" y="12720"/>
                    <a:pt x="3112" y="14062"/>
                  </a:cubicBezTo>
                  <a:cubicBezTo>
                    <a:pt x="1492" y="15404"/>
                    <a:pt x="412" y="17705"/>
                    <a:pt x="88" y="19174"/>
                  </a:cubicBezTo>
                  <a:cubicBezTo>
                    <a:pt x="-236" y="20644"/>
                    <a:pt x="196" y="21283"/>
                    <a:pt x="3868" y="21411"/>
                  </a:cubicBezTo>
                  <a:cubicBezTo>
                    <a:pt x="7540" y="21539"/>
                    <a:pt x="14452" y="21156"/>
                    <a:pt x="21364" y="207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7" name="Line"/>
            <p:cNvSpPr/>
            <p:nvPr/>
          </p:nvSpPr>
          <p:spPr>
            <a:xfrm>
              <a:off x="5119973" y="5876157"/>
              <a:ext cx="274152" cy="268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3" h="21286" extrusionOk="0">
                  <a:moveTo>
                    <a:pt x="8100" y="7777"/>
                  </a:moveTo>
                  <a:cubicBezTo>
                    <a:pt x="9180" y="5747"/>
                    <a:pt x="10260" y="3716"/>
                    <a:pt x="11070" y="2239"/>
                  </a:cubicBezTo>
                  <a:cubicBezTo>
                    <a:pt x="11880" y="762"/>
                    <a:pt x="12420" y="-161"/>
                    <a:pt x="12060" y="24"/>
                  </a:cubicBezTo>
                  <a:cubicBezTo>
                    <a:pt x="11700" y="208"/>
                    <a:pt x="10440" y="1501"/>
                    <a:pt x="9360" y="2608"/>
                  </a:cubicBezTo>
                  <a:cubicBezTo>
                    <a:pt x="8280" y="3716"/>
                    <a:pt x="7380" y="4639"/>
                    <a:pt x="6750" y="5654"/>
                  </a:cubicBezTo>
                  <a:cubicBezTo>
                    <a:pt x="6120" y="6670"/>
                    <a:pt x="5760" y="7777"/>
                    <a:pt x="6570" y="8701"/>
                  </a:cubicBezTo>
                  <a:cubicBezTo>
                    <a:pt x="7380" y="9624"/>
                    <a:pt x="9360" y="10362"/>
                    <a:pt x="11880" y="11377"/>
                  </a:cubicBezTo>
                  <a:cubicBezTo>
                    <a:pt x="14400" y="12393"/>
                    <a:pt x="17460" y="13685"/>
                    <a:pt x="19260" y="14793"/>
                  </a:cubicBezTo>
                  <a:cubicBezTo>
                    <a:pt x="21060" y="15901"/>
                    <a:pt x="21600" y="16824"/>
                    <a:pt x="20970" y="17839"/>
                  </a:cubicBezTo>
                  <a:cubicBezTo>
                    <a:pt x="20340" y="18854"/>
                    <a:pt x="18540" y="19962"/>
                    <a:pt x="15210" y="20608"/>
                  </a:cubicBezTo>
                  <a:cubicBezTo>
                    <a:pt x="11880" y="21254"/>
                    <a:pt x="7020" y="21439"/>
                    <a:pt x="4230" y="21162"/>
                  </a:cubicBezTo>
                  <a:cubicBezTo>
                    <a:pt x="1440" y="20885"/>
                    <a:pt x="720" y="20147"/>
                    <a:pt x="0" y="194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8" name="Line"/>
            <p:cNvSpPr/>
            <p:nvPr/>
          </p:nvSpPr>
          <p:spPr>
            <a:xfrm>
              <a:off x="5398998" y="5912995"/>
              <a:ext cx="205876" cy="179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402" extrusionOk="0">
                  <a:moveTo>
                    <a:pt x="0" y="13094"/>
                  </a:moveTo>
                  <a:cubicBezTo>
                    <a:pt x="6553" y="9494"/>
                    <a:pt x="13106" y="5894"/>
                    <a:pt x="16867" y="3679"/>
                  </a:cubicBezTo>
                  <a:cubicBezTo>
                    <a:pt x="20629" y="1464"/>
                    <a:pt x="21600" y="633"/>
                    <a:pt x="21479" y="217"/>
                  </a:cubicBezTo>
                  <a:cubicBezTo>
                    <a:pt x="21357" y="-198"/>
                    <a:pt x="20144" y="-198"/>
                    <a:pt x="16867" y="1879"/>
                  </a:cubicBezTo>
                  <a:cubicBezTo>
                    <a:pt x="13591" y="3956"/>
                    <a:pt x="8252" y="8110"/>
                    <a:pt x="5218" y="11433"/>
                  </a:cubicBezTo>
                  <a:cubicBezTo>
                    <a:pt x="2184" y="14756"/>
                    <a:pt x="1456" y="17248"/>
                    <a:pt x="3034" y="18771"/>
                  </a:cubicBezTo>
                  <a:cubicBezTo>
                    <a:pt x="4611" y="20294"/>
                    <a:pt x="8494" y="20848"/>
                    <a:pt x="12378" y="214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9" name="Line"/>
            <p:cNvSpPr/>
            <p:nvPr/>
          </p:nvSpPr>
          <p:spPr>
            <a:xfrm>
              <a:off x="5667464" y="5924258"/>
              <a:ext cx="359341" cy="207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0916" extrusionOk="0">
                  <a:moveTo>
                    <a:pt x="1469" y="9964"/>
                  </a:moveTo>
                  <a:cubicBezTo>
                    <a:pt x="772" y="9964"/>
                    <a:pt x="75" y="9964"/>
                    <a:pt x="6" y="10317"/>
                  </a:cubicBezTo>
                  <a:cubicBezTo>
                    <a:pt x="-64" y="10669"/>
                    <a:pt x="493" y="11373"/>
                    <a:pt x="2235" y="11138"/>
                  </a:cubicBezTo>
                  <a:cubicBezTo>
                    <a:pt x="3977" y="10904"/>
                    <a:pt x="6904" y="9730"/>
                    <a:pt x="8715" y="8438"/>
                  </a:cubicBezTo>
                  <a:cubicBezTo>
                    <a:pt x="10527" y="7147"/>
                    <a:pt x="11224" y="5738"/>
                    <a:pt x="11572" y="4330"/>
                  </a:cubicBezTo>
                  <a:cubicBezTo>
                    <a:pt x="11920" y="2921"/>
                    <a:pt x="11920" y="1512"/>
                    <a:pt x="11502" y="691"/>
                  </a:cubicBezTo>
                  <a:cubicBezTo>
                    <a:pt x="11084" y="-131"/>
                    <a:pt x="10248" y="-366"/>
                    <a:pt x="8646" y="808"/>
                  </a:cubicBezTo>
                  <a:cubicBezTo>
                    <a:pt x="7043" y="1982"/>
                    <a:pt x="4674" y="4564"/>
                    <a:pt x="3281" y="7499"/>
                  </a:cubicBezTo>
                  <a:cubicBezTo>
                    <a:pt x="1887" y="10434"/>
                    <a:pt x="1469" y="13721"/>
                    <a:pt x="3281" y="16186"/>
                  </a:cubicBezTo>
                  <a:cubicBezTo>
                    <a:pt x="5092" y="18651"/>
                    <a:pt x="9133" y="20295"/>
                    <a:pt x="12548" y="20764"/>
                  </a:cubicBezTo>
                  <a:cubicBezTo>
                    <a:pt x="15962" y="21234"/>
                    <a:pt x="18749" y="20530"/>
                    <a:pt x="21536" y="1982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0" name="Line"/>
            <p:cNvSpPr/>
            <p:nvPr/>
          </p:nvSpPr>
          <p:spPr>
            <a:xfrm>
              <a:off x="6334766" y="5911330"/>
              <a:ext cx="61748" cy="181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600" extrusionOk="0">
                  <a:moveTo>
                    <a:pt x="21244" y="0"/>
                  </a:moveTo>
                  <a:cubicBezTo>
                    <a:pt x="17244" y="554"/>
                    <a:pt x="13244" y="1108"/>
                    <a:pt x="10444" y="4154"/>
                  </a:cubicBezTo>
                  <a:cubicBezTo>
                    <a:pt x="7644" y="7200"/>
                    <a:pt x="6044" y="12738"/>
                    <a:pt x="4044" y="16338"/>
                  </a:cubicBezTo>
                  <a:cubicBezTo>
                    <a:pt x="2044" y="19938"/>
                    <a:pt x="-356" y="21600"/>
                    <a:pt x="44" y="21600"/>
                  </a:cubicBezTo>
                  <a:cubicBezTo>
                    <a:pt x="444" y="21600"/>
                    <a:pt x="3644" y="19938"/>
                    <a:pt x="6844" y="182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1" name="Line"/>
            <p:cNvSpPr/>
            <p:nvPr/>
          </p:nvSpPr>
          <p:spPr>
            <a:xfrm>
              <a:off x="6515098" y="5744486"/>
              <a:ext cx="109798" cy="320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406" extrusionOk="0">
                  <a:moveTo>
                    <a:pt x="14850" y="2759"/>
                  </a:moveTo>
                  <a:cubicBezTo>
                    <a:pt x="17100" y="1515"/>
                    <a:pt x="19350" y="272"/>
                    <a:pt x="20475" y="39"/>
                  </a:cubicBezTo>
                  <a:cubicBezTo>
                    <a:pt x="21600" y="-194"/>
                    <a:pt x="21600" y="583"/>
                    <a:pt x="19800" y="2914"/>
                  </a:cubicBezTo>
                  <a:cubicBezTo>
                    <a:pt x="18000" y="5245"/>
                    <a:pt x="14400" y="9130"/>
                    <a:pt x="11925" y="12393"/>
                  </a:cubicBezTo>
                  <a:cubicBezTo>
                    <a:pt x="9450" y="15656"/>
                    <a:pt x="8100" y="18298"/>
                    <a:pt x="6300" y="19697"/>
                  </a:cubicBezTo>
                  <a:cubicBezTo>
                    <a:pt x="4500" y="21095"/>
                    <a:pt x="2250" y="21251"/>
                    <a:pt x="0" y="214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2" name="Line"/>
            <p:cNvSpPr/>
            <p:nvPr/>
          </p:nvSpPr>
          <p:spPr>
            <a:xfrm>
              <a:off x="6403489" y="5960160"/>
              <a:ext cx="341806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55" y="17280"/>
                    <a:pt x="9110" y="12960"/>
                    <a:pt x="12710" y="9360"/>
                  </a:cubicBezTo>
                  <a:cubicBezTo>
                    <a:pt x="16310" y="5760"/>
                    <a:pt x="18955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3" name="Line"/>
            <p:cNvSpPr/>
            <p:nvPr/>
          </p:nvSpPr>
          <p:spPr>
            <a:xfrm>
              <a:off x="6989441" y="5848550"/>
              <a:ext cx="17240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0" y="0"/>
                  </a:moveTo>
                  <a:cubicBezTo>
                    <a:pt x="8100" y="3019"/>
                    <a:pt x="16200" y="6039"/>
                    <a:pt x="18900" y="9639"/>
                  </a:cubicBezTo>
                  <a:cubicBezTo>
                    <a:pt x="21600" y="13239"/>
                    <a:pt x="18900" y="17419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4" name="Line"/>
            <p:cNvSpPr/>
            <p:nvPr/>
          </p:nvSpPr>
          <p:spPr>
            <a:xfrm>
              <a:off x="7105338" y="5869214"/>
              <a:ext cx="295666" cy="251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230" extrusionOk="0">
                  <a:moveTo>
                    <a:pt x="2727" y="5325"/>
                  </a:moveTo>
                  <a:cubicBezTo>
                    <a:pt x="2221" y="8074"/>
                    <a:pt x="1714" y="10823"/>
                    <a:pt x="1124" y="12688"/>
                  </a:cubicBezTo>
                  <a:cubicBezTo>
                    <a:pt x="533" y="14554"/>
                    <a:pt x="-142" y="15535"/>
                    <a:pt x="27" y="15732"/>
                  </a:cubicBezTo>
                  <a:cubicBezTo>
                    <a:pt x="195" y="15928"/>
                    <a:pt x="1208" y="15339"/>
                    <a:pt x="3064" y="13670"/>
                  </a:cubicBezTo>
                  <a:cubicBezTo>
                    <a:pt x="4921" y="12001"/>
                    <a:pt x="7621" y="9252"/>
                    <a:pt x="9814" y="6797"/>
                  </a:cubicBezTo>
                  <a:cubicBezTo>
                    <a:pt x="12008" y="4343"/>
                    <a:pt x="13696" y="2183"/>
                    <a:pt x="14961" y="1005"/>
                  </a:cubicBezTo>
                  <a:cubicBezTo>
                    <a:pt x="16227" y="-174"/>
                    <a:pt x="17070" y="-370"/>
                    <a:pt x="17999" y="710"/>
                  </a:cubicBezTo>
                  <a:cubicBezTo>
                    <a:pt x="18927" y="1790"/>
                    <a:pt x="19939" y="4146"/>
                    <a:pt x="20530" y="7779"/>
                  </a:cubicBezTo>
                  <a:cubicBezTo>
                    <a:pt x="21121" y="11412"/>
                    <a:pt x="21289" y="16321"/>
                    <a:pt x="21458" y="212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5" name="Line"/>
            <p:cNvSpPr/>
            <p:nvPr/>
          </p:nvSpPr>
          <p:spPr>
            <a:xfrm>
              <a:off x="2155332" y="6560064"/>
              <a:ext cx="41854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4347"/>
                    <a:pt x="16800" y="8694"/>
                    <a:pt x="13200" y="12294"/>
                  </a:cubicBezTo>
                  <a:cubicBezTo>
                    <a:pt x="9600" y="15894"/>
                    <a:pt x="4800" y="1874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6" name="Line"/>
            <p:cNvSpPr/>
            <p:nvPr/>
          </p:nvSpPr>
          <p:spPr>
            <a:xfrm>
              <a:off x="2268016" y="6769333"/>
              <a:ext cx="262039" cy="189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0729" extrusionOk="0">
                  <a:moveTo>
                    <a:pt x="1049" y="762"/>
                  </a:moveTo>
                  <a:cubicBezTo>
                    <a:pt x="670" y="5336"/>
                    <a:pt x="291" y="9911"/>
                    <a:pt x="101" y="12960"/>
                  </a:cubicBezTo>
                  <a:cubicBezTo>
                    <a:pt x="-88" y="16009"/>
                    <a:pt x="-88" y="17534"/>
                    <a:pt x="765" y="18932"/>
                  </a:cubicBezTo>
                  <a:cubicBezTo>
                    <a:pt x="1617" y="20329"/>
                    <a:pt x="3323" y="21600"/>
                    <a:pt x="6638" y="19948"/>
                  </a:cubicBezTo>
                  <a:cubicBezTo>
                    <a:pt x="9954" y="18296"/>
                    <a:pt x="14880" y="13722"/>
                    <a:pt x="17628" y="10419"/>
                  </a:cubicBezTo>
                  <a:cubicBezTo>
                    <a:pt x="20375" y="7115"/>
                    <a:pt x="20944" y="5082"/>
                    <a:pt x="21228" y="3304"/>
                  </a:cubicBezTo>
                  <a:cubicBezTo>
                    <a:pt x="21512" y="1525"/>
                    <a:pt x="21512" y="0"/>
                    <a:pt x="18954" y="0"/>
                  </a:cubicBezTo>
                  <a:cubicBezTo>
                    <a:pt x="16396" y="0"/>
                    <a:pt x="11280" y="1525"/>
                    <a:pt x="8344" y="2668"/>
                  </a:cubicBezTo>
                  <a:cubicBezTo>
                    <a:pt x="5407" y="3812"/>
                    <a:pt x="4649" y="4574"/>
                    <a:pt x="3891" y="53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7" name="Line"/>
            <p:cNvSpPr/>
            <p:nvPr/>
          </p:nvSpPr>
          <p:spPr>
            <a:xfrm>
              <a:off x="2497137" y="6611836"/>
              <a:ext cx="157052" cy="383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211" extrusionOk="0">
                  <a:moveTo>
                    <a:pt x="15247" y="2923"/>
                  </a:moveTo>
                  <a:cubicBezTo>
                    <a:pt x="16518" y="2408"/>
                    <a:pt x="17788" y="1894"/>
                    <a:pt x="19059" y="1251"/>
                  </a:cubicBezTo>
                  <a:cubicBezTo>
                    <a:pt x="20329" y="608"/>
                    <a:pt x="21600" y="-163"/>
                    <a:pt x="21441" y="30"/>
                  </a:cubicBezTo>
                  <a:cubicBezTo>
                    <a:pt x="21282" y="223"/>
                    <a:pt x="19694" y="1380"/>
                    <a:pt x="17471" y="4144"/>
                  </a:cubicBezTo>
                  <a:cubicBezTo>
                    <a:pt x="15247" y="6908"/>
                    <a:pt x="12388" y="11280"/>
                    <a:pt x="10641" y="13916"/>
                  </a:cubicBezTo>
                  <a:cubicBezTo>
                    <a:pt x="8894" y="16551"/>
                    <a:pt x="8259" y="17451"/>
                    <a:pt x="7306" y="18480"/>
                  </a:cubicBezTo>
                  <a:cubicBezTo>
                    <a:pt x="6353" y="19508"/>
                    <a:pt x="5082" y="20666"/>
                    <a:pt x="3812" y="21051"/>
                  </a:cubicBezTo>
                  <a:cubicBezTo>
                    <a:pt x="2541" y="21437"/>
                    <a:pt x="1271" y="21051"/>
                    <a:pt x="0" y="206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8" name="Line"/>
            <p:cNvSpPr/>
            <p:nvPr/>
          </p:nvSpPr>
          <p:spPr>
            <a:xfrm>
              <a:off x="2497137" y="6735617"/>
              <a:ext cx="415871" cy="236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494" extrusionOk="0">
                  <a:moveTo>
                    <a:pt x="0" y="13870"/>
                  </a:moveTo>
                  <a:cubicBezTo>
                    <a:pt x="2880" y="10059"/>
                    <a:pt x="5760" y="6247"/>
                    <a:pt x="8220" y="3918"/>
                  </a:cubicBezTo>
                  <a:cubicBezTo>
                    <a:pt x="10680" y="1588"/>
                    <a:pt x="12720" y="741"/>
                    <a:pt x="14160" y="318"/>
                  </a:cubicBezTo>
                  <a:cubicBezTo>
                    <a:pt x="15600" y="-106"/>
                    <a:pt x="16440" y="-106"/>
                    <a:pt x="16680" y="318"/>
                  </a:cubicBezTo>
                  <a:cubicBezTo>
                    <a:pt x="16920" y="741"/>
                    <a:pt x="16560" y="1588"/>
                    <a:pt x="15360" y="2965"/>
                  </a:cubicBezTo>
                  <a:cubicBezTo>
                    <a:pt x="14160" y="4341"/>
                    <a:pt x="12120" y="6247"/>
                    <a:pt x="10980" y="7729"/>
                  </a:cubicBezTo>
                  <a:cubicBezTo>
                    <a:pt x="9840" y="9212"/>
                    <a:pt x="9600" y="10270"/>
                    <a:pt x="10020" y="10800"/>
                  </a:cubicBezTo>
                  <a:cubicBezTo>
                    <a:pt x="10440" y="11329"/>
                    <a:pt x="11520" y="11329"/>
                    <a:pt x="13440" y="11647"/>
                  </a:cubicBezTo>
                  <a:cubicBezTo>
                    <a:pt x="15360" y="11965"/>
                    <a:pt x="18120" y="12600"/>
                    <a:pt x="19680" y="13341"/>
                  </a:cubicBezTo>
                  <a:cubicBezTo>
                    <a:pt x="21240" y="14082"/>
                    <a:pt x="21600" y="14929"/>
                    <a:pt x="21420" y="15670"/>
                  </a:cubicBezTo>
                  <a:cubicBezTo>
                    <a:pt x="21240" y="16412"/>
                    <a:pt x="20520" y="17047"/>
                    <a:pt x="18300" y="18000"/>
                  </a:cubicBezTo>
                  <a:cubicBezTo>
                    <a:pt x="16080" y="18953"/>
                    <a:pt x="12360" y="20223"/>
                    <a:pt x="8640" y="214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9" name="Line"/>
            <p:cNvSpPr/>
            <p:nvPr/>
          </p:nvSpPr>
          <p:spPr>
            <a:xfrm>
              <a:off x="3258516" y="6803612"/>
              <a:ext cx="218289" cy="195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082" extrusionOk="0">
                  <a:moveTo>
                    <a:pt x="2627" y="5339"/>
                  </a:moveTo>
                  <a:cubicBezTo>
                    <a:pt x="2855" y="3329"/>
                    <a:pt x="3082" y="1320"/>
                    <a:pt x="2855" y="818"/>
                  </a:cubicBezTo>
                  <a:cubicBezTo>
                    <a:pt x="2627" y="315"/>
                    <a:pt x="1945" y="1320"/>
                    <a:pt x="1263" y="4334"/>
                  </a:cubicBezTo>
                  <a:cubicBezTo>
                    <a:pt x="581" y="7348"/>
                    <a:pt x="-101" y="12371"/>
                    <a:pt x="13" y="15887"/>
                  </a:cubicBezTo>
                  <a:cubicBezTo>
                    <a:pt x="126" y="19404"/>
                    <a:pt x="1036" y="21413"/>
                    <a:pt x="4446" y="21036"/>
                  </a:cubicBezTo>
                  <a:cubicBezTo>
                    <a:pt x="7857" y="20659"/>
                    <a:pt x="13768" y="17897"/>
                    <a:pt x="17065" y="14757"/>
                  </a:cubicBezTo>
                  <a:cubicBezTo>
                    <a:pt x="20362" y="11618"/>
                    <a:pt x="21044" y="8101"/>
                    <a:pt x="21272" y="5715"/>
                  </a:cubicBezTo>
                  <a:cubicBezTo>
                    <a:pt x="21499" y="3329"/>
                    <a:pt x="21272" y="2073"/>
                    <a:pt x="19566" y="1194"/>
                  </a:cubicBezTo>
                  <a:cubicBezTo>
                    <a:pt x="17861" y="315"/>
                    <a:pt x="14678" y="-187"/>
                    <a:pt x="12518" y="64"/>
                  </a:cubicBezTo>
                  <a:cubicBezTo>
                    <a:pt x="10358" y="315"/>
                    <a:pt x="9221" y="1320"/>
                    <a:pt x="9790" y="1822"/>
                  </a:cubicBezTo>
                  <a:cubicBezTo>
                    <a:pt x="10358" y="2325"/>
                    <a:pt x="12632" y="2325"/>
                    <a:pt x="14905" y="232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20" name="Line"/>
            <p:cNvSpPr/>
            <p:nvPr/>
          </p:nvSpPr>
          <p:spPr>
            <a:xfrm>
              <a:off x="3487676" y="6616979"/>
              <a:ext cx="184520" cy="3965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3" h="21291" extrusionOk="0">
                  <a:moveTo>
                    <a:pt x="9483" y="9305"/>
                  </a:moveTo>
                  <a:cubicBezTo>
                    <a:pt x="13698" y="7557"/>
                    <a:pt x="17912" y="5809"/>
                    <a:pt x="19756" y="4186"/>
                  </a:cubicBezTo>
                  <a:cubicBezTo>
                    <a:pt x="21600" y="2563"/>
                    <a:pt x="21073" y="1064"/>
                    <a:pt x="19229" y="378"/>
                  </a:cubicBezTo>
                  <a:cubicBezTo>
                    <a:pt x="17385" y="-309"/>
                    <a:pt x="14224" y="-184"/>
                    <a:pt x="11327" y="1814"/>
                  </a:cubicBezTo>
                  <a:cubicBezTo>
                    <a:pt x="8429" y="3811"/>
                    <a:pt x="5795" y="7682"/>
                    <a:pt x="4478" y="10990"/>
                  </a:cubicBezTo>
                  <a:cubicBezTo>
                    <a:pt x="3161" y="14299"/>
                    <a:pt x="3161" y="17046"/>
                    <a:pt x="2634" y="18669"/>
                  </a:cubicBezTo>
                  <a:cubicBezTo>
                    <a:pt x="2107" y="20292"/>
                    <a:pt x="1054" y="20792"/>
                    <a:pt x="0" y="212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21" name="Line"/>
            <p:cNvSpPr/>
            <p:nvPr/>
          </p:nvSpPr>
          <p:spPr>
            <a:xfrm>
              <a:off x="3452798" y="6894894"/>
              <a:ext cx="244148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17" y="14400"/>
                    <a:pt x="1234" y="7200"/>
                    <a:pt x="4834" y="3600"/>
                  </a:cubicBezTo>
                  <a:cubicBezTo>
                    <a:pt x="8434" y="0"/>
                    <a:pt x="15017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22" name="Line"/>
            <p:cNvSpPr/>
            <p:nvPr/>
          </p:nvSpPr>
          <p:spPr>
            <a:xfrm>
              <a:off x="4018967" y="6716850"/>
              <a:ext cx="307575" cy="42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9" h="21334" extrusionOk="0">
                  <a:moveTo>
                    <a:pt x="5163" y="4340"/>
                  </a:moveTo>
                  <a:cubicBezTo>
                    <a:pt x="4051" y="8960"/>
                    <a:pt x="2940" y="13580"/>
                    <a:pt x="2225" y="16237"/>
                  </a:cubicBezTo>
                  <a:cubicBezTo>
                    <a:pt x="1510" y="18894"/>
                    <a:pt x="1193" y="19587"/>
                    <a:pt x="875" y="20222"/>
                  </a:cubicBezTo>
                  <a:cubicBezTo>
                    <a:pt x="557" y="20857"/>
                    <a:pt x="240" y="21435"/>
                    <a:pt x="81" y="21319"/>
                  </a:cubicBezTo>
                  <a:cubicBezTo>
                    <a:pt x="-78" y="21204"/>
                    <a:pt x="-78" y="20395"/>
                    <a:pt x="796" y="18028"/>
                  </a:cubicBezTo>
                  <a:cubicBezTo>
                    <a:pt x="1669" y="15660"/>
                    <a:pt x="3416" y="11732"/>
                    <a:pt x="5322" y="8556"/>
                  </a:cubicBezTo>
                  <a:cubicBezTo>
                    <a:pt x="7228" y="5379"/>
                    <a:pt x="9293" y="2954"/>
                    <a:pt x="11596" y="1568"/>
                  </a:cubicBezTo>
                  <a:cubicBezTo>
                    <a:pt x="13898" y="182"/>
                    <a:pt x="16440" y="-165"/>
                    <a:pt x="18346" y="66"/>
                  </a:cubicBezTo>
                  <a:cubicBezTo>
                    <a:pt x="20251" y="297"/>
                    <a:pt x="21522" y="1106"/>
                    <a:pt x="20807" y="2434"/>
                  </a:cubicBezTo>
                  <a:cubicBezTo>
                    <a:pt x="20093" y="3762"/>
                    <a:pt x="17393" y="5610"/>
                    <a:pt x="13819" y="7054"/>
                  </a:cubicBezTo>
                  <a:cubicBezTo>
                    <a:pt x="10246" y="8498"/>
                    <a:pt x="5798" y="9538"/>
                    <a:pt x="1351" y="105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23" name="Line"/>
            <p:cNvSpPr/>
            <p:nvPr/>
          </p:nvSpPr>
          <p:spPr>
            <a:xfrm>
              <a:off x="4422410" y="6594942"/>
              <a:ext cx="89648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600" extrusionOk="0">
                  <a:moveTo>
                    <a:pt x="6646" y="4075"/>
                  </a:moveTo>
                  <a:cubicBezTo>
                    <a:pt x="10523" y="3260"/>
                    <a:pt x="14400" y="2445"/>
                    <a:pt x="17169" y="1630"/>
                  </a:cubicBezTo>
                  <a:cubicBezTo>
                    <a:pt x="19938" y="815"/>
                    <a:pt x="21600" y="0"/>
                    <a:pt x="21323" y="0"/>
                  </a:cubicBezTo>
                  <a:cubicBezTo>
                    <a:pt x="21046" y="0"/>
                    <a:pt x="18831" y="815"/>
                    <a:pt x="15508" y="3328"/>
                  </a:cubicBezTo>
                  <a:cubicBezTo>
                    <a:pt x="12185" y="5842"/>
                    <a:pt x="7754" y="10053"/>
                    <a:pt x="4985" y="13381"/>
                  </a:cubicBezTo>
                  <a:cubicBezTo>
                    <a:pt x="2215" y="16709"/>
                    <a:pt x="1108" y="1915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24" name="Line"/>
            <p:cNvSpPr/>
            <p:nvPr/>
          </p:nvSpPr>
          <p:spPr>
            <a:xfrm>
              <a:off x="4481630" y="6718698"/>
              <a:ext cx="239638" cy="267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1" h="21034" extrusionOk="0">
                  <a:moveTo>
                    <a:pt x="18212" y="3437"/>
                  </a:moveTo>
                  <a:cubicBezTo>
                    <a:pt x="19652" y="2339"/>
                    <a:pt x="21092" y="1240"/>
                    <a:pt x="21195" y="600"/>
                  </a:cubicBezTo>
                  <a:cubicBezTo>
                    <a:pt x="21298" y="-41"/>
                    <a:pt x="20064" y="-224"/>
                    <a:pt x="17698" y="325"/>
                  </a:cubicBezTo>
                  <a:cubicBezTo>
                    <a:pt x="15332" y="874"/>
                    <a:pt x="11835" y="2156"/>
                    <a:pt x="8647" y="4901"/>
                  </a:cubicBezTo>
                  <a:cubicBezTo>
                    <a:pt x="5458" y="7647"/>
                    <a:pt x="2578" y="11857"/>
                    <a:pt x="1138" y="14786"/>
                  </a:cubicBezTo>
                  <a:cubicBezTo>
                    <a:pt x="-302" y="17715"/>
                    <a:pt x="-302" y="19362"/>
                    <a:pt x="727" y="20278"/>
                  </a:cubicBezTo>
                  <a:cubicBezTo>
                    <a:pt x="1755" y="21193"/>
                    <a:pt x="3812" y="21376"/>
                    <a:pt x="6589" y="20278"/>
                  </a:cubicBezTo>
                  <a:cubicBezTo>
                    <a:pt x="9367" y="19179"/>
                    <a:pt x="12864" y="16800"/>
                    <a:pt x="14921" y="15061"/>
                  </a:cubicBezTo>
                  <a:cubicBezTo>
                    <a:pt x="16978" y="13322"/>
                    <a:pt x="17595" y="12223"/>
                    <a:pt x="18212" y="10851"/>
                  </a:cubicBezTo>
                  <a:cubicBezTo>
                    <a:pt x="18829" y="9478"/>
                    <a:pt x="19447" y="7830"/>
                    <a:pt x="19138" y="7830"/>
                  </a:cubicBezTo>
                  <a:cubicBezTo>
                    <a:pt x="18829" y="7830"/>
                    <a:pt x="17595" y="9478"/>
                    <a:pt x="16772" y="11400"/>
                  </a:cubicBezTo>
                  <a:cubicBezTo>
                    <a:pt x="15949" y="13322"/>
                    <a:pt x="15538" y="15518"/>
                    <a:pt x="15127" y="177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25" name="Line"/>
            <p:cNvSpPr/>
            <p:nvPr/>
          </p:nvSpPr>
          <p:spPr>
            <a:xfrm>
              <a:off x="4771192" y="6780958"/>
              <a:ext cx="316586" cy="183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600" extrusionOk="0">
                  <a:moveTo>
                    <a:pt x="0" y="4375"/>
                  </a:moveTo>
                  <a:cubicBezTo>
                    <a:pt x="788" y="3281"/>
                    <a:pt x="1577" y="2187"/>
                    <a:pt x="1971" y="2461"/>
                  </a:cubicBezTo>
                  <a:cubicBezTo>
                    <a:pt x="2365" y="2734"/>
                    <a:pt x="2365" y="4375"/>
                    <a:pt x="2286" y="6699"/>
                  </a:cubicBezTo>
                  <a:cubicBezTo>
                    <a:pt x="2207" y="9023"/>
                    <a:pt x="2050" y="12030"/>
                    <a:pt x="2050" y="14354"/>
                  </a:cubicBezTo>
                  <a:cubicBezTo>
                    <a:pt x="2050" y="16678"/>
                    <a:pt x="2207" y="18319"/>
                    <a:pt x="2759" y="19276"/>
                  </a:cubicBezTo>
                  <a:cubicBezTo>
                    <a:pt x="3311" y="20233"/>
                    <a:pt x="4257" y="20506"/>
                    <a:pt x="6701" y="18729"/>
                  </a:cubicBezTo>
                  <a:cubicBezTo>
                    <a:pt x="9145" y="16952"/>
                    <a:pt x="13086" y="13124"/>
                    <a:pt x="15609" y="10116"/>
                  </a:cubicBezTo>
                  <a:cubicBezTo>
                    <a:pt x="18131" y="7109"/>
                    <a:pt x="19235" y="4921"/>
                    <a:pt x="20102" y="3144"/>
                  </a:cubicBezTo>
                  <a:cubicBezTo>
                    <a:pt x="20969" y="1367"/>
                    <a:pt x="21600" y="0"/>
                    <a:pt x="21442" y="0"/>
                  </a:cubicBezTo>
                  <a:cubicBezTo>
                    <a:pt x="21285" y="0"/>
                    <a:pt x="20339" y="1367"/>
                    <a:pt x="18526" y="4238"/>
                  </a:cubicBezTo>
                  <a:cubicBezTo>
                    <a:pt x="16712" y="7109"/>
                    <a:pt x="14032" y="11484"/>
                    <a:pt x="12613" y="14354"/>
                  </a:cubicBezTo>
                  <a:cubicBezTo>
                    <a:pt x="11194" y="17225"/>
                    <a:pt x="11036" y="18592"/>
                    <a:pt x="12613" y="19549"/>
                  </a:cubicBezTo>
                  <a:cubicBezTo>
                    <a:pt x="14190" y="20506"/>
                    <a:pt x="17501" y="21053"/>
                    <a:pt x="2081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26" name="Line"/>
            <p:cNvSpPr/>
            <p:nvPr/>
          </p:nvSpPr>
          <p:spPr>
            <a:xfrm>
              <a:off x="5219719" y="6780781"/>
              <a:ext cx="325768" cy="267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245" extrusionOk="0">
                  <a:moveTo>
                    <a:pt x="13650" y="753"/>
                  </a:moveTo>
                  <a:cubicBezTo>
                    <a:pt x="12118" y="199"/>
                    <a:pt x="10586" y="-355"/>
                    <a:pt x="8518" y="291"/>
                  </a:cubicBezTo>
                  <a:cubicBezTo>
                    <a:pt x="6450" y="937"/>
                    <a:pt x="3846" y="2783"/>
                    <a:pt x="2314" y="4168"/>
                  </a:cubicBezTo>
                  <a:cubicBezTo>
                    <a:pt x="782" y="5553"/>
                    <a:pt x="323" y="6476"/>
                    <a:pt x="93" y="7399"/>
                  </a:cubicBezTo>
                  <a:cubicBezTo>
                    <a:pt x="-137" y="8322"/>
                    <a:pt x="-137" y="9245"/>
                    <a:pt x="2544" y="10076"/>
                  </a:cubicBezTo>
                  <a:cubicBezTo>
                    <a:pt x="5225" y="10907"/>
                    <a:pt x="10586" y="11645"/>
                    <a:pt x="14033" y="12476"/>
                  </a:cubicBezTo>
                  <a:cubicBezTo>
                    <a:pt x="17480" y="13307"/>
                    <a:pt x="19012" y="14230"/>
                    <a:pt x="20008" y="15153"/>
                  </a:cubicBezTo>
                  <a:cubicBezTo>
                    <a:pt x="21003" y="16076"/>
                    <a:pt x="21463" y="16999"/>
                    <a:pt x="21463" y="17830"/>
                  </a:cubicBezTo>
                  <a:cubicBezTo>
                    <a:pt x="21463" y="18660"/>
                    <a:pt x="21003" y="19399"/>
                    <a:pt x="17786" y="19953"/>
                  </a:cubicBezTo>
                  <a:cubicBezTo>
                    <a:pt x="14569" y="20507"/>
                    <a:pt x="8595" y="20876"/>
                    <a:pt x="2620" y="212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27" name="Line"/>
            <p:cNvSpPr/>
            <p:nvPr/>
          </p:nvSpPr>
          <p:spPr>
            <a:xfrm>
              <a:off x="5531535" y="6428733"/>
              <a:ext cx="349820" cy="780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9" h="21439" extrusionOk="0">
                  <a:moveTo>
                    <a:pt x="8047" y="2267"/>
                  </a:moveTo>
                  <a:cubicBezTo>
                    <a:pt x="7906" y="1437"/>
                    <a:pt x="7765" y="606"/>
                    <a:pt x="8047" y="222"/>
                  </a:cubicBezTo>
                  <a:cubicBezTo>
                    <a:pt x="8329" y="-161"/>
                    <a:pt x="9035" y="-97"/>
                    <a:pt x="10588" y="798"/>
                  </a:cubicBezTo>
                  <a:cubicBezTo>
                    <a:pt x="12141" y="1692"/>
                    <a:pt x="14541" y="3418"/>
                    <a:pt x="16659" y="5367"/>
                  </a:cubicBezTo>
                  <a:cubicBezTo>
                    <a:pt x="18776" y="7316"/>
                    <a:pt x="20612" y="9489"/>
                    <a:pt x="21106" y="11566"/>
                  </a:cubicBezTo>
                  <a:cubicBezTo>
                    <a:pt x="21600" y="13643"/>
                    <a:pt x="20753" y="15624"/>
                    <a:pt x="18071" y="17125"/>
                  </a:cubicBezTo>
                  <a:cubicBezTo>
                    <a:pt x="15388" y="18627"/>
                    <a:pt x="10871" y="19650"/>
                    <a:pt x="7553" y="20289"/>
                  </a:cubicBezTo>
                  <a:cubicBezTo>
                    <a:pt x="4235" y="20928"/>
                    <a:pt x="2118" y="21183"/>
                    <a:pt x="0" y="214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43" name="Drawing"/>
          <p:cNvGrpSpPr/>
          <p:nvPr/>
        </p:nvGrpSpPr>
        <p:grpSpPr>
          <a:xfrm>
            <a:off x="1017256" y="305764"/>
            <a:ext cx="10814592" cy="3755214"/>
            <a:chOff x="0" y="0"/>
            <a:chExt cx="10814591" cy="3755212"/>
          </a:xfrm>
        </p:grpSpPr>
        <p:sp>
          <p:nvSpPr>
            <p:cNvPr id="4230" name="Line"/>
            <p:cNvSpPr/>
            <p:nvPr/>
          </p:nvSpPr>
          <p:spPr>
            <a:xfrm>
              <a:off x="723181" y="174030"/>
              <a:ext cx="58090" cy="135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4" h="21291" extrusionOk="0">
                  <a:moveTo>
                    <a:pt x="10785" y="423"/>
                  </a:moveTo>
                  <a:cubicBezTo>
                    <a:pt x="6631" y="57"/>
                    <a:pt x="2477" y="-309"/>
                    <a:pt x="816" y="423"/>
                  </a:cubicBezTo>
                  <a:cubicBezTo>
                    <a:pt x="-846" y="1155"/>
                    <a:pt x="-15" y="2986"/>
                    <a:pt x="3723" y="6647"/>
                  </a:cubicBezTo>
                  <a:cubicBezTo>
                    <a:pt x="7462" y="10308"/>
                    <a:pt x="14108" y="15799"/>
                    <a:pt x="20754" y="2129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1" name="Line"/>
            <p:cNvSpPr/>
            <p:nvPr/>
          </p:nvSpPr>
          <p:spPr>
            <a:xfrm>
              <a:off x="844050" y="204618"/>
              <a:ext cx="62782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2" name="Line"/>
            <p:cNvSpPr/>
            <p:nvPr/>
          </p:nvSpPr>
          <p:spPr>
            <a:xfrm>
              <a:off x="1095173" y="351106"/>
              <a:ext cx="20928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6462"/>
                    <a:pt x="14400" y="12923"/>
                    <a:pt x="18000" y="16523"/>
                  </a:cubicBezTo>
                  <a:cubicBezTo>
                    <a:pt x="21600" y="20123"/>
                    <a:pt x="21600" y="2086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3" name="Line"/>
            <p:cNvSpPr/>
            <p:nvPr/>
          </p:nvSpPr>
          <p:spPr>
            <a:xfrm>
              <a:off x="1025417" y="181066"/>
              <a:ext cx="329534" cy="595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527" extrusionOk="0">
                  <a:moveTo>
                    <a:pt x="0" y="2617"/>
                  </a:moveTo>
                  <a:cubicBezTo>
                    <a:pt x="1350" y="1776"/>
                    <a:pt x="2700" y="936"/>
                    <a:pt x="4875" y="473"/>
                  </a:cubicBezTo>
                  <a:cubicBezTo>
                    <a:pt x="7050" y="11"/>
                    <a:pt x="10050" y="-73"/>
                    <a:pt x="12300" y="53"/>
                  </a:cubicBezTo>
                  <a:cubicBezTo>
                    <a:pt x="14550" y="179"/>
                    <a:pt x="16050" y="515"/>
                    <a:pt x="16650" y="1440"/>
                  </a:cubicBezTo>
                  <a:cubicBezTo>
                    <a:pt x="17250" y="2364"/>
                    <a:pt x="16950" y="3877"/>
                    <a:pt x="15075" y="5600"/>
                  </a:cubicBezTo>
                  <a:cubicBezTo>
                    <a:pt x="13200" y="7323"/>
                    <a:pt x="9750" y="9256"/>
                    <a:pt x="7275" y="10559"/>
                  </a:cubicBezTo>
                  <a:cubicBezTo>
                    <a:pt x="4800" y="11862"/>
                    <a:pt x="3300" y="12534"/>
                    <a:pt x="2175" y="13080"/>
                  </a:cubicBezTo>
                  <a:cubicBezTo>
                    <a:pt x="1050" y="13627"/>
                    <a:pt x="300" y="14047"/>
                    <a:pt x="300" y="14257"/>
                  </a:cubicBezTo>
                  <a:cubicBezTo>
                    <a:pt x="300" y="14467"/>
                    <a:pt x="1050" y="14467"/>
                    <a:pt x="3975" y="14215"/>
                  </a:cubicBezTo>
                  <a:cubicBezTo>
                    <a:pt x="6900" y="13963"/>
                    <a:pt x="12000" y="13459"/>
                    <a:pt x="15450" y="13459"/>
                  </a:cubicBezTo>
                  <a:cubicBezTo>
                    <a:pt x="18900" y="13459"/>
                    <a:pt x="20700" y="13963"/>
                    <a:pt x="21150" y="14761"/>
                  </a:cubicBezTo>
                  <a:cubicBezTo>
                    <a:pt x="21600" y="15560"/>
                    <a:pt x="20700" y="16652"/>
                    <a:pt x="17475" y="17829"/>
                  </a:cubicBezTo>
                  <a:cubicBezTo>
                    <a:pt x="14250" y="19006"/>
                    <a:pt x="8700" y="20266"/>
                    <a:pt x="3150" y="2152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4" name="Line"/>
            <p:cNvSpPr/>
            <p:nvPr/>
          </p:nvSpPr>
          <p:spPr>
            <a:xfrm>
              <a:off x="1468568" y="511546"/>
              <a:ext cx="180191" cy="186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67" h="21362" extrusionOk="0">
                  <a:moveTo>
                    <a:pt x="5052" y="0"/>
                  </a:moveTo>
                  <a:cubicBezTo>
                    <a:pt x="3751" y="533"/>
                    <a:pt x="2450" y="1067"/>
                    <a:pt x="1409" y="4133"/>
                  </a:cubicBezTo>
                  <a:cubicBezTo>
                    <a:pt x="368" y="7200"/>
                    <a:pt x="-413" y="12800"/>
                    <a:pt x="238" y="16400"/>
                  </a:cubicBezTo>
                  <a:cubicBezTo>
                    <a:pt x="888" y="20000"/>
                    <a:pt x="2970" y="21600"/>
                    <a:pt x="6353" y="21333"/>
                  </a:cubicBezTo>
                  <a:cubicBezTo>
                    <a:pt x="9736" y="21067"/>
                    <a:pt x="14421" y="18933"/>
                    <a:pt x="17283" y="16000"/>
                  </a:cubicBezTo>
                  <a:cubicBezTo>
                    <a:pt x="20146" y="13067"/>
                    <a:pt x="21187" y="9333"/>
                    <a:pt x="18975" y="7067"/>
                  </a:cubicBezTo>
                  <a:cubicBezTo>
                    <a:pt x="16763" y="4800"/>
                    <a:pt x="11298" y="4000"/>
                    <a:pt x="7785" y="4000"/>
                  </a:cubicBezTo>
                  <a:cubicBezTo>
                    <a:pt x="4271" y="4000"/>
                    <a:pt x="2710" y="4800"/>
                    <a:pt x="1148" y="5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5" name="Line"/>
            <p:cNvSpPr/>
            <p:nvPr/>
          </p:nvSpPr>
          <p:spPr>
            <a:xfrm>
              <a:off x="1703328" y="295301"/>
              <a:ext cx="47555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0" h="21600" extrusionOk="0">
                  <a:moveTo>
                    <a:pt x="8298" y="0"/>
                  </a:moveTo>
                  <a:cubicBezTo>
                    <a:pt x="3389" y="3709"/>
                    <a:pt x="-1520" y="7418"/>
                    <a:pt x="444" y="11018"/>
                  </a:cubicBezTo>
                  <a:cubicBezTo>
                    <a:pt x="2407" y="14618"/>
                    <a:pt x="11244" y="18109"/>
                    <a:pt x="2008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6" name="Line"/>
            <p:cNvSpPr/>
            <p:nvPr/>
          </p:nvSpPr>
          <p:spPr>
            <a:xfrm>
              <a:off x="1653223" y="251122"/>
              <a:ext cx="537124" cy="484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19851"/>
                  </a:moveTo>
                  <a:cubicBezTo>
                    <a:pt x="935" y="18514"/>
                    <a:pt x="1870" y="17177"/>
                    <a:pt x="3506" y="15017"/>
                  </a:cubicBezTo>
                  <a:cubicBezTo>
                    <a:pt x="5143" y="12857"/>
                    <a:pt x="7481" y="9874"/>
                    <a:pt x="8977" y="7406"/>
                  </a:cubicBezTo>
                  <a:cubicBezTo>
                    <a:pt x="10473" y="4937"/>
                    <a:pt x="11127" y="2983"/>
                    <a:pt x="11501" y="1749"/>
                  </a:cubicBezTo>
                  <a:cubicBezTo>
                    <a:pt x="11875" y="514"/>
                    <a:pt x="11969" y="0"/>
                    <a:pt x="12016" y="0"/>
                  </a:cubicBezTo>
                  <a:cubicBezTo>
                    <a:pt x="12062" y="0"/>
                    <a:pt x="12062" y="514"/>
                    <a:pt x="11735" y="2109"/>
                  </a:cubicBezTo>
                  <a:cubicBezTo>
                    <a:pt x="11408" y="3703"/>
                    <a:pt x="10753" y="6377"/>
                    <a:pt x="10052" y="9360"/>
                  </a:cubicBezTo>
                  <a:cubicBezTo>
                    <a:pt x="9351" y="12343"/>
                    <a:pt x="8603" y="15634"/>
                    <a:pt x="8229" y="17743"/>
                  </a:cubicBezTo>
                  <a:cubicBezTo>
                    <a:pt x="7855" y="19851"/>
                    <a:pt x="7855" y="20777"/>
                    <a:pt x="8088" y="21189"/>
                  </a:cubicBezTo>
                  <a:cubicBezTo>
                    <a:pt x="8322" y="21600"/>
                    <a:pt x="8790" y="21497"/>
                    <a:pt x="9584" y="20520"/>
                  </a:cubicBezTo>
                  <a:cubicBezTo>
                    <a:pt x="10379" y="19543"/>
                    <a:pt x="11501" y="17691"/>
                    <a:pt x="12483" y="16406"/>
                  </a:cubicBezTo>
                  <a:cubicBezTo>
                    <a:pt x="13465" y="15120"/>
                    <a:pt x="14306" y="14400"/>
                    <a:pt x="15055" y="14040"/>
                  </a:cubicBezTo>
                  <a:cubicBezTo>
                    <a:pt x="15803" y="13680"/>
                    <a:pt x="16457" y="13680"/>
                    <a:pt x="17532" y="14760"/>
                  </a:cubicBezTo>
                  <a:cubicBezTo>
                    <a:pt x="18608" y="15840"/>
                    <a:pt x="20104" y="18000"/>
                    <a:pt x="21600" y="2016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7" name="Line"/>
            <p:cNvSpPr/>
            <p:nvPr/>
          </p:nvSpPr>
          <p:spPr>
            <a:xfrm>
              <a:off x="2515004" y="194055"/>
              <a:ext cx="289688" cy="46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384" extrusionOk="0">
                  <a:moveTo>
                    <a:pt x="2785" y="811"/>
                  </a:moveTo>
                  <a:cubicBezTo>
                    <a:pt x="1935" y="381"/>
                    <a:pt x="1085" y="-49"/>
                    <a:pt x="574" y="5"/>
                  </a:cubicBezTo>
                  <a:cubicBezTo>
                    <a:pt x="64" y="58"/>
                    <a:pt x="-106" y="596"/>
                    <a:pt x="64" y="2638"/>
                  </a:cubicBezTo>
                  <a:cubicBezTo>
                    <a:pt x="234" y="4679"/>
                    <a:pt x="744" y="8226"/>
                    <a:pt x="1255" y="10858"/>
                  </a:cubicBezTo>
                  <a:cubicBezTo>
                    <a:pt x="1765" y="13491"/>
                    <a:pt x="2275" y="15211"/>
                    <a:pt x="2700" y="16447"/>
                  </a:cubicBezTo>
                  <a:cubicBezTo>
                    <a:pt x="3125" y="17682"/>
                    <a:pt x="3466" y="18435"/>
                    <a:pt x="4061" y="18703"/>
                  </a:cubicBezTo>
                  <a:cubicBezTo>
                    <a:pt x="4656" y="18972"/>
                    <a:pt x="5507" y="18757"/>
                    <a:pt x="6952" y="17951"/>
                  </a:cubicBezTo>
                  <a:cubicBezTo>
                    <a:pt x="8398" y="17145"/>
                    <a:pt x="10439" y="15748"/>
                    <a:pt x="12310" y="14888"/>
                  </a:cubicBezTo>
                  <a:cubicBezTo>
                    <a:pt x="14181" y="14029"/>
                    <a:pt x="15881" y="13706"/>
                    <a:pt x="17497" y="13921"/>
                  </a:cubicBezTo>
                  <a:cubicBezTo>
                    <a:pt x="19113" y="14136"/>
                    <a:pt x="20644" y="14888"/>
                    <a:pt x="21069" y="15855"/>
                  </a:cubicBezTo>
                  <a:cubicBezTo>
                    <a:pt x="21494" y="16823"/>
                    <a:pt x="20814" y="18005"/>
                    <a:pt x="18773" y="19079"/>
                  </a:cubicBezTo>
                  <a:cubicBezTo>
                    <a:pt x="16732" y="20154"/>
                    <a:pt x="13330" y="21121"/>
                    <a:pt x="10864" y="21336"/>
                  </a:cubicBezTo>
                  <a:cubicBezTo>
                    <a:pt x="8398" y="21551"/>
                    <a:pt x="6867" y="21014"/>
                    <a:pt x="5337" y="2047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8" name="Line"/>
            <p:cNvSpPr/>
            <p:nvPr/>
          </p:nvSpPr>
          <p:spPr>
            <a:xfrm>
              <a:off x="2860006" y="151798"/>
              <a:ext cx="76733" cy="488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4" extrusionOk="0">
                  <a:moveTo>
                    <a:pt x="0" y="2009"/>
                  </a:moveTo>
                  <a:cubicBezTo>
                    <a:pt x="2618" y="1092"/>
                    <a:pt x="5236" y="175"/>
                    <a:pt x="6545" y="22"/>
                  </a:cubicBezTo>
                  <a:cubicBezTo>
                    <a:pt x="7855" y="-131"/>
                    <a:pt x="7855" y="480"/>
                    <a:pt x="7855" y="2824"/>
                  </a:cubicBezTo>
                  <a:cubicBezTo>
                    <a:pt x="7855" y="5167"/>
                    <a:pt x="7855" y="9243"/>
                    <a:pt x="8836" y="12452"/>
                  </a:cubicBezTo>
                  <a:cubicBezTo>
                    <a:pt x="9818" y="15661"/>
                    <a:pt x="11782" y="18005"/>
                    <a:pt x="13745" y="19380"/>
                  </a:cubicBezTo>
                  <a:cubicBezTo>
                    <a:pt x="15709" y="20756"/>
                    <a:pt x="17673" y="21163"/>
                    <a:pt x="18982" y="21316"/>
                  </a:cubicBezTo>
                  <a:cubicBezTo>
                    <a:pt x="20291" y="21469"/>
                    <a:pt x="20945" y="21367"/>
                    <a:pt x="21600" y="2126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9" name="Line"/>
            <p:cNvSpPr/>
            <p:nvPr/>
          </p:nvSpPr>
          <p:spPr>
            <a:xfrm>
              <a:off x="2987845" y="342069"/>
              <a:ext cx="241870" cy="330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186" extrusionOk="0">
                  <a:moveTo>
                    <a:pt x="12142" y="4154"/>
                  </a:moveTo>
                  <a:cubicBezTo>
                    <a:pt x="14199" y="3409"/>
                    <a:pt x="16256" y="2664"/>
                    <a:pt x="17490" y="1920"/>
                  </a:cubicBezTo>
                  <a:cubicBezTo>
                    <a:pt x="18725" y="1175"/>
                    <a:pt x="19136" y="430"/>
                    <a:pt x="18828" y="132"/>
                  </a:cubicBezTo>
                  <a:cubicBezTo>
                    <a:pt x="18519" y="-166"/>
                    <a:pt x="17490" y="-17"/>
                    <a:pt x="15639" y="1175"/>
                  </a:cubicBezTo>
                  <a:cubicBezTo>
                    <a:pt x="13788" y="2366"/>
                    <a:pt x="11113" y="4601"/>
                    <a:pt x="8336" y="7729"/>
                  </a:cubicBezTo>
                  <a:cubicBezTo>
                    <a:pt x="5559" y="10857"/>
                    <a:pt x="2679" y="14880"/>
                    <a:pt x="1239" y="17263"/>
                  </a:cubicBezTo>
                  <a:cubicBezTo>
                    <a:pt x="-201" y="19646"/>
                    <a:pt x="-201" y="20391"/>
                    <a:pt x="313" y="20838"/>
                  </a:cubicBezTo>
                  <a:cubicBezTo>
                    <a:pt x="828" y="21285"/>
                    <a:pt x="1856" y="21434"/>
                    <a:pt x="4119" y="20466"/>
                  </a:cubicBezTo>
                  <a:cubicBezTo>
                    <a:pt x="6382" y="19497"/>
                    <a:pt x="9879" y="17412"/>
                    <a:pt x="12142" y="15922"/>
                  </a:cubicBezTo>
                  <a:cubicBezTo>
                    <a:pt x="14405" y="14433"/>
                    <a:pt x="15433" y="13539"/>
                    <a:pt x="16359" y="12868"/>
                  </a:cubicBezTo>
                  <a:cubicBezTo>
                    <a:pt x="17285" y="12198"/>
                    <a:pt x="18108" y="11751"/>
                    <a:pt x="18622" y="11975"/>
                  </a:cubicBezTo>
                  <a:cubicBezTo>
                    <a:pt x="19136" y="12198"/>
                    <a:pt x="19342" y="13092"/>
                    <a:pt x="19445" y="13911"/>
                  </a:cubicBezTo>
                  <a:cubicBezTo>
                    <a:pt x="19548" y="14731"/>
                    <a:pt x="19548" y="15475"/>
                    <a:pt x="19856" y="15848"/>
                  </a:cubicBezTo>
                  <a:cubicBezTo>
                    <a:pt x="20165" y="16220"/>
                    <a:pt x="20782" y="16220"/>
                    <a:pt x="21399" y="1622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0" name="Line"/>
            <p:cNvSpPr/>
            <p:nvPr/>
          </p:nvSpPr>
          <p:spPr>
            <a:xfrm>
              <a:off x="3280380" y="420862"/>
              <a:ext cx="256263" cy="188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329" extrusionOk="0">
                  <a:moveTo>
                    <a:pt x="5100" y="0"/>
                  </a:moveTo>
                  <a:cubicBezTo>
                    <a:pt x="3932" y="3951"/>
                    <a:pt x="2765" y="7902"/>
                    <a:pt x="1889" y="10932"/>
                  </a:cubicBezTo>
                  <a:cubicBezTo>
                    <a:pt x="1014" y="13961"/>
                    <a:pt x="430" y="16068"/>
                    <a:pt x="138" y="17780"/>
                  </a:cubicBezTo>
                  <a:cubicBezTo>
                    <a:pt x="-154" y="19493"/>
                    <a:pt x="-154" y="20810"/>
                    <a:pt x="1889" y="21205"/>
                  </a:cubicBezTo>
                  <a:cubicBezTo>
                    <a:pt x="3932" y="21600"/>
                    <a:pt x="8019" y="21073"/>
                    <a:pt x="11619" y="19361"/>
                  </a:cubicBezTo>
                  <a:cubicBezTo>
                    <a:pt x="15219" y="17649"/>
                    <a:pt x="18332" y="14751"/>
                    <a:pt x="21446" y="1185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1" name="Line"/>
            <p:cNvSpPr/>
            <p:nvPr/>
          </p:nvSpPr>
          <p:spPr>
            <a:xfrm>
              <a:off x="3579531" y="260144"/>
              <a:ext cx="35187" cy="390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9" h="21488" extrusionOk="0">
                  <a:moveTo>
                    <a:pt x="15599" y="1933"/>
                  </a:moveTo>
                  <a:cubicBezTo>
                    <a:pt x="18299" y="1038"/>
                    <a:pt x="20999" y="144"/>
                    <a:pt x="20324" y="16"/>
                  </a:cubicBezTo>
                  <a:cubicBezTo>
                    <a:pt x="19649" y="-112"/>
                    <a:pt x="15599" y="527"/>
                    <a:pt x="10874" y="3147"/>
                  </a:cubicBezTo>
                  <a:cubicBezTo>
                    <a:pt x="6149" y="5767"/>
                    <a:pt x="749" y="10368"/>
                    <a:pt x="74" y="13755"/>
                  </a:cubicBezTo>
                  <a:cubicBezTo>
                    <a:pt x="-601" y="17142"/>
                    <a:pt x="3449" y="19315"/>
                    <a:pt x="7499" y="2148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2" name="Line"/>
            <p:cNvSpPr/>
            <p:nvPr/>
          </p:nvSpPr>
          <p:spPr>
            <a:xfrm>
              <a:off x="3592864" y="427838"/>
              <a:ext cx="229780" cy="184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7" h="21476" extrusionOk="0">
                  <a:moveTo>
                    <a:pt x="8856" y="0"/>
                  </a:moveTo>
                  <a:cubicBezTo>
                    <a:pt x="6527" y="2700"/>
                    <a:pt x="4198" y="5400"/>
                    <a:pt x="2398" y="8640"/>
                  </a:cubicBezTo>
                  <a:cubicBezTo>
                    <a:pt x="598" y="11880"/>
                    <a:pt x="-673" y="15660"/>
                    <a:pt x="386" y="18090"/>
                  </a:cubicBezTo>
                  <a:cubicBezTo>
                    <a:pt x="1445" y="20520"/>
                    <a:pt x="4833" y="21600"/>
                    <a:pt x="8645" y="21465"/>
                  </a:cubicBezTo>
                  <a:cubicBezTo>
                    <a:pt x="12456" y="21330"/>
                    <a:pt x="16692" y="19980"/>
                    <a:pt x="20927" y="1863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3" name="Line"/>
            <p:cNvSpPr/>
            <p:nvPr/>
          </p:nvSpPr>
          <p:spPr>
            <a:xfrm>
              <a:off x="4071063" y="318913"/>
              <a:ext cx="239875" cy="315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113" extrusionOk="0">
                  <a:moveTo>
                    <a:pt x="15195" y="6347"/>
                  </a:moveTo>
                  <a:cubicBezTo>
                    <a:pt x="15611" y="5570"/>
                    <a:pt x="16026" y="4793"/>
                    <a:pt x="15818" y="3628"/>
                  </a:cubicBezTo>
                  <a:cubicBezTo>
                    <a:pt x="15611" y="2462"/>
                    <a:pt x="14780" y="908"/>
                    <a:pt x="13845" y="287"/>
                  </a:cubicBezTo>
                  <a:cubicBezTo>
                    <a:pt x="12911" y="-335"/>
                    <a:pt x="11872" y="-24"/>
                    <a:pt x="9899" y="1996"/>
                  </a:cubicBezTo>
                  <a:cubicBezTo>
                    <a:pt x="7926" y="4016"/>
                    <a:pt x="5018" y="7746"/>
                    <a:pt x="3149" y="10853"/>
                  </a:cubicBezTo>
                  <a:cubicBezTo>
                    <a:pt x="1280" y="13961"/>
                    <a:pt x="449" y="16448"/>
                    <a:pt x="138" y="18079"/>
                  </a:cubicBezTo>
                  <a:cubicBezTo>
                    <a:pt x="-174" y="19711"/>
                    <a:pt x="34" y="20488"/>
                    <a:pt x="864" y="20877"/>
                  </a:cubicBezTo>
                  <a:cubicBezTo>
                    <a:pt x="1695" y="21265"/>
                    <a:pt x="3149" y="21265"/>
                    <a:pt x="5330" y="20177"/>
                  </a:cubicBezTo>
                  <a:cubicBezTo>
                    <a:pt x="7511" y="19089"/>
                    <a:pt x="10418" y="16914"/>
                    <a:pt x="12184" y="15438"/>
                  </a:cubicBezTo>
                  <a:cubicBezTo>
                    <a:pt x="13949" y="13961"/>
                    <a:pt x="14572" y="13184"/>
                    <a:pt x="15299" y="12563"/>
                  </a:cubicBezTo>
                  <a:cubicBezTo>
                    <a:pt x="16026" y="11941"/>
                    <a:pt x="16857" y="11475"/>
                    <a:pt x="17480" y="11630"/>
                  </a:cubicBezTo>
                  <a:cubicBezTo>
                    <a:pt x="18103" y="11786"/>
                    <a:pt x="18518" y="12563"/>
                    <a:pt x="19141" y="13728"/>
                  </a:cubicBezTo>
                  <a:cubicBezTo>
                    <a:pt x="19764" y="14894"/>
                    <a:pt x="20595" y="16448"/>
                    <a:pt x="21426" y="1800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4" name="Line"/>
            <p:cNvSpPr/>
            <p:nvPr/>
          </p:nvSpPr>
          <p:spPr>
            <a:xfrm>
              <a:off x="4345815" y="441789"/>
              <a:ext cx="348782" cy="189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7" extrusionOk="0">
                  <a:moveTo>
                    <a:pt x="0" y="0"/>
                  </a:moveTo>
                  <a:cubicBezTo>
                    <a:pt x="720" y="0"/>
                    <a:pt x="1440" y="0"/>
                    <a:pt x="2016" y="1844"/>
                  </a:cubicBezTo>
                  <a:cubicBezTo>
                    <a:pt x="2592" y="3688"/>
                    <a:pt x="3024" y="7376"/>
                    <a:pt x="3384" y="10668"/>
                  </a:cubicBezTo>
                  <a:cubicBezTo>
                    <a:pt x="3744" y="13961"/>
                    <a:pt x="4032" y="16859"/>
                    <a:pt x="4536" y="18702"/>
                  </a:cubicBezTo>
                  <a:cubicBezTo>
                    <a:pt x="5040" y="20546"/>
                    <a:pt x="5760" y="21337"/>
                    <a:pt x="6480" y="21468"/>
                  </a:cubicBezTo>
                  <a:cubicBezTo>
                    <a:pt x="7200" y="21600"/>
                    <a:pt x="7920" y="21073"/>
                    <a:pt x="8784" y="18307"/>
                  </a:cubicBezTo>
                  <a:cubicBezTo>
                    <a:pt x="9648" y="15541"/>
                    <a:pt x="10656" y="10537"/>
                    <a:pt x="11376" y="7376"/>
                  </a:cubicBezTo>
                  <a:cubicBezTo>
                    <a:pt x="12096" y="4215"/>
                    <a:pt x="12528" y="2898"/>
                    <a:pt x="13104" y="2371"/>
                  </a:cubicBezTo>
                  <a:cubicBezTo>
                    <a:pt x="13680" y="1844"/>
                    <a:pt x="14400" y="2107"/>
                    <a:pt x="15192" y="3293"/>
                  </a:cubicBezTo>
                  <a:cubicBezTo>
                    <a:pt x="15984" y="4478"/>
                    <a:pt x="16848" y="6585"/>
                    <a:pt x="17928" y="8693"/>
                  </a:cubicBezTo>
                  <a:cubicBezTo>
                    <a:pt x="19008" y="10800"/>
                    <a:pt x="20304" y="12907"/>
                    <a:pt x="21600" y="1501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5" name="Line"/>
            <p:cNvSpPr/>
            <p:nvPr/>
          </p:nvSpPr>
          <p:spPr>
            <a:xfrm>
              <a:off x="4683018" y="92953"/>
              <a:ext cx="213873" cy="502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503" extrusionOk="0">
                  <a:moveTo>
                    <a:pt x="13002" y="301"/>
                  </a:moveTo>
                  <a:cubicBezTo>
                    <a:pt x="14395" y="102"/>
                    <a:pt x="15789" y="-97"/>
                    <a:pt x="16950" y="52"/>
                  </a:cubicBezTo>
                  <a:cubicBezTo>
                    <a:pt x="18111" y="202"/>
                    <a:pt x="19040" y="699"/>
                    <a:pt x="19853" y="2491"/>
                  </a:cubicBezTo>
                  <a:cubicBezTo>
                    <a:pt x="20666" y="4283"/>
                    <a:pt x="21363" y="7368"/>
                    <a:pt x="21363" y="9956"/>
                  </a:cubicBezTo>
                  <a:cubicBezTo>
                    <a:pt x="21363" y="12544"/>
                    <a:pt x="20666" y="14635"/>
                    <a:pt x="20202" y="15929"/>
                  </a:cubicBezTo>
                  <a:cubicBezTo>
                    <a:pt x="19737" y="17223"/>
                    <a:pt x="19505" y="17721"/>
                    <a:pt x="18692" y="17969"/>
                  </a:cubicBezTo>
                  <a:cubicBezTo>
                    <a:pt x="17879" y="18218"/>
                    <a:pt x="16486" y="18218"/>
                    <a:pt x="13698" y="18218"/>
                  </a:cubicBezTo>
                  <a:cubicBezTo>
                    <a:pt x="10911" y="18218"/>
                    <a:pt x="6731" y="18218"/>
                    <a:pt x="4176" y="18467"/>
                  </a:cubicBezTo>
                  <a:cubicBezTo>
                    <a:pt x="1621" y="18716"/>
                    <a:pt x="692" y="19214"/>
                    <a:pt x="228" y="19711"/>
                  </a:cubicBezTo>
                  <a:cubicBezTo>
                    <a:pt x="-237" y="20209"/>
                    <a:pt x="-237" y="20707"/>
                    <a:pt x="2666" y="21005"/>
                  </a:cubicBezTo>
                  <a:cubicBezTo>
                    <a:pt x="5569" y="21304"/>
                    <a:pt x="11376" y="21403"/>
                    <a:pt x="17182" y="2150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6" name="Line"/>
            <p:cNvSpPr/>
            <p:nvPr/>
          </p:nvSpPr>
          <p:spPr>
            <a:xfrm>
              <a:off x="5294967" y="225545"/>
              <a:ext cx="327758" cy="357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2" h="21535" extrusionOk="0">
                  <a:moveTo>
                    <a:pt x="1329" y="7574"/>
                  </a:moveTo>
                  <a:cubicBezTo>
                    <a:pt x="876" y="10379"/>
                    <a:pt x="423" y="13184"/>
                    <a:pt x="197" y="15288"/>
                  </a:cubicBezTo>
                  <a:cubicBezTo>
                    <a:pt x="-30" y="17392"/>
                    <a:pt x="-30" y="18795"/>
                    <a:pt x="46" y="19847"/>
                  </a:cubicBezTo>
                  <a:cubicBezTo>
                    <a:pt x="121" y="20899"/>
                    <a:pt x="272" y="21600"/>
                    <a:pt x="1178" y="21530"/>
                  </a:cubicBezTo>
                  <a:cubicBezTo>
                    <a:pt x="2085" y="21460"/>
                    <a:pt x="3746" y="20618"/>
                    <a:pt x="5106" y="19636"/>
                  </a:cubicBezTo>
                  <a:cubicBezTo>
                    <a:pt x="6465" y="18655"/>
                    <a:pt x="7522" y="17532"/>
                    <a:pt x="8429" y="16901"/>
                  </a:cubicBezTo>
                  <a:cubicBezTo>
                    <a:pt x="9335" y="16270"/>
                    <a:pt x="10090" y="16130"/>
                    <a:pt x="10846" y="16200"/>
                  </a:cubicBezTo>
                  <a:cubicBezTo>
                    <a:pt x="11601" y="16270"/>
                    <a:pt x="12356" y="16551"/>
                    <a:pt x="12960" y="16971"/>
                  </a:cubicBezTo>
                  <a:cubicBezTo>
                    <a:pt x="13564" y="17392"/>
                    <a:pt x="14018" y="17953"/>
                    <a:pt x="14622" y="18374"/>
                  </a:cubicBezTo>
                  <a:cubicBezTo>
                    <a:pt x="15226" y="18795"/>
                    <a:pt x="15981" y="19075"/>
                    <a:pt x="17114" y="18795"/>
                  </a:cubicBezTo>
                  <a:cubicBezTo>
                    <a:pt x="18247" y="18514"/>
                    <a:pt x="19757" y="17673"/>
                    <a:pt x="20588" y="15429"/>
                  </a:cubicBezTo>
                  <a:cubicBezTo>
                    <a:pt x="21419" y="13184"/>
                    <a:pt x="21570" y="9538"/>
                    <a:pt x="20739" y="6732"/>
                  </a:cubicBezTo>
                  <a:cubicBezTo>
                    <a:pt x="19908" y="3927"/>
                    <a:pt x="18096" y="1964"/>
                    <a:pt x="16283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7" name="Line"/>
            <p:cNvSpPr/>
            <p:nvPr/>
          </p:nvSpPr>
          <p:spPr>
            <a:xfrm>
              <a:off x="5643282" y="93008"/>
              <a:ext cx="341806" cy="415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4" extrusionOk="0">
                  <a:moveTo>
                    <a:pt x="0" y="0"/>
                  </a:moveTo>
                  <a:cubicBezTo>
                    <a:pt x="1175" y="840"/>
                    <a:pt x="2351" y="1680"/>
                    <a:pt x="3526" y="4140"/>
                  </a:cubicBezTo>
                  <a:cubicBezTo>
                    <a:pt x="4702" y="6600"/>
                    <a:pt x="5878" y="10680"/>
                    <a:pt x="6612" y="13740"/>
                  </a:cubicBezTo>
                  <a:cubicBezTo>
                    <a:pt x="7347" y="16800"/>
                    <a:pt x="7641" y="18840"/>
                    <a:pt x="8082" y="20040"/>
                  </a:cubicBezTo>
                  <a:cubicBezTo>
                    <a:pt x="8522" y="21240"/>
                    <a:pt x="9110" y="21600"/>
                    <a:pt x="9624" y="21420"/>
                  </a:cubicBezTo>
                  <a:cubicBezTo>
                    <a:pt x="10139" y="21240"/>
                    <a:pt x="10580" y="20520"/>
                    <a:pt x="11241" y="19140"/>
                  </a:cubicBezTo>
                  <a:cubicBezTo>
                    <a:pt x="11902" y="17760"/>
                    <a:pt x="12784" y="15720"/>
                    <a:pt x="13371" y="14400"/>
                  </a:cubicBezTo>
                  <a:cubicBezTo>
                    <a:pt x="13959" y="13080"/>
                    <a:pt x="14253" y="12480"/>
                    <a:pt x="14767" y="12060"/>
                  </a:cubicBezTo>
                  <a:cubicBezTo>
                    <a:pt x="15282" y="11640"/>
                    <a:pt x="16016" y="11400"/>
                    <a:pt x="17192" y="12720"/>
                  </a:cubicBezTo>
                  <a:cubicBezTo>
                    <a:pt x="18367" y="14040"/>
                    <a:pt x="19984" y="16920"/>
                    <a:pt x="21600" y="198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8" name="Line"/>
            <p:cNvSpPr/>
            <p:nvPr/>
          </p:nvSpPr>
          <p:spPr>
            <a:xfrm>
              <a:off x="6019965" y="344130"/>
              <a:ext cx="68884" cy="168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462" extrusionOk="0">
                  <a:moveTo>
                    <a:pt x="0" y="1775"/>
                  </a:moveTo>
                  <a:cubicBezTo>
                    <a:pt x="3600" y="2071"/>
                    <a:pt x="7200" y="2367"/>
                    <a:pt x="10080" y="5030"/>
                  </a:cubicBezTo>
                  <a:cubicBezTo>
                    <a:pt x="12960" y="7693"/>
                    <a:pt x="15120" y="12723"/>
                    <a:pt x="16920" y="16126"/>
                  </a:cubicBezTo>
                  <a:cubicBezTo>
                    <a:pt x="18720" y="19529"/>
                    <a:pt x="20160" y="21304"/>
                    <a:pt x="20880" y="21452"/>
                  </a:cubicBezTo>
                  <a:cubicBezTo>
                    <a:pt x="21600" y="21600"/>
                    <a:pt x="21600" y="20121"/>
                    <a:pt x="19800" y="16274"/>
                  </a:cubicBezTo>
                  <a:cubicBezTo>
                    <a:pt x="18000" y="12427"/>
                    <a:pt x="14400" y="6214"/>
                    <a:pt x="108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9" name="Line"/>
            <p:cNvSpPr/>
            <p:nvPr/>
          </p:nvSpPr>
          <p:spPr>
            <a:xfrm>
              <a:off x="6027975" y="99984"/>
              <a:ext cx="19893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13332" y="21600"/>
                  </a:moveTo>
                  <a:cubicBezTo>
                    <a:pt x="6132" y="15508"/>
                    <a:pt x="-1068" y="9415"/>
                    <a:pt x="132" y="5815"/>
                  </a:cubicBezTo>
                  <a:cubicBezTo>
                    <a:pt x="1332" y="2215"/>
                    <a:pt x="10932" y="1108"/>
                    <a:pt x="20532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0" name="Line"/>
            <p:cNvSpPr/>
            <p:nvPr/>
          </p:nvSpPr>
          <p:spPr>
            <a:xfrm>
              <a:off x="6187380" y="16276"/>
              <a:ext cx="4185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000" y="823"/>
                    <a:pt x="12000" y="1646"/>
                    <a:pt x="14400" y="3909"/>
                  </a:cubicBezTo>
                  <a:cubicBezTo>
                    <a:pt x="16800" y="6171"/>
                    <a:pt x="15600" y="9874"/>
                    <a:pt x="16200" y="13063"/>
                  </a:cubicBezTo>
                  <a:cubicBezTo>
                    <a:pt x="16800" y="16251"/>
                    <a:pt x="19200" y="1892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1" name="Line"/>
            <p:cNvSpPr/>
            <p:nvPr/>
          </p:nvSpPr>
          <p:spPr>
            <a:xfrm>
              <a:off x="6159477" y="221240"/>
              <a:ext cx="362734" cy="304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412" extrusionOk="0">
                  <a:moveTo>
                    <a:pt x="0" y="14048"/>
                  </a:moveTo>
                  <a:cubicBezTo>
                    <a:pt x="1651" y="13557"/>
                    <a:pt x="3302" y="13067"/>
                    <a:pt x="6260" y="11757"/>
                  </a:cubicBezTo>
                  <a:cubicBezTo>
                    <a:pt x="9218" y="10448"/>
                    <a:pt x="13483" y="8321"/>
                    <a:pt x="16166" y="6603"/>
                  </a:cubicBezTo>
                  <a:cubicBezTo>
                    <a:pt x="18848" y="4885"/>
                    <a:pt x="19949" y="3576"/>
                    <a:pt x="20637" y="2430"/>
                  </a:cubicBezTo>
                  <a:cubicBezTo>
                    <a:pt x="21325" y="1285"/>
                    <a:pt x="21600" y="303"/>
                    <a:pt x="21325" y="57"/>
                  </a:cubicBezTo>
                  <a:cubicBezTo>
                    <a:pt x="21050" y="-188"/>
                    <a:pt x="20224" y="303"/>
                    <a:pt x="18711" y="2512"/>
                  </a:cubicBezTo>
                  <a:cubicBezTo>
                    <a:pt x="17197" y="4721"/>
                    <a:pt x="14996" y="8648"/>
                    <a:pt x="13758" y="11757"/>
                  </a:cubicBezTo>
                  <a:cubicBezTo>
                    <a:pt x="12520" y="14867"/>
                    <a:pt x="12245" y="17157"/>
                    <a:pt x="13689" y="18630"/>
                  </a:cubicBezTo>
                  <a:cubicBezTo>
                    <a:pt x="15134" y="20103"/>
                    <a:pt x="18298" y="20757"/>
                    <a:pt x="21462" y="2141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2" name="Line"/>
            <p:cNvSpPr/>
            <p:nvPr/>
          </p:nvSpPr>
          <p:spPr>
            <a:xfrm>
              <a:off x="6919821" y="0"/>
              <a:ext cx="308535" cy="457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445" extrusionOk="0">
                  <a:moveTo>
                    <a:pt x="10639" y="109"/>
                  </a:moveTo>
                  <a:cubicBezTo>
                    <a:pt x="9833" y="0"/>
                    <a:pt x="9027" y="-109"/>
                    <a:pt x="8543" y="218"/>
                  </a:cubicBezTo>
                  <a:cubicBezTo>
                    <a:pt x="8060" y="546"/>
                    <a:pt x="7899" y="1309"/>
                    <a:pt x="7899" y="3491"/>
                  </a:cubicBezTo>
                  <a:cubicBezTo>
                    <a:pt x="7899" y="5673"/>
                    <a:pt x="8060" y="9273"/>
                    <a:pt x="8140" y="11400"/>
                  </a:cubicBezTo>
                  <a:cubicBezTo>
                    <a:pt x="8221" y="13527"/>
                    <a:pt x="8221" y="14182"/>
                    <a:pt x="8301" y="15109"/>
                  </a:cubicBezTo>
                  <a:cubicBezTo>
                    <a:pt x="8382" y="16036"/>
                    <a:pt x="8543" y="17236"/>
                    <a:pt x="9349" y="17673"/>
                  </a:cubicBezTo>
                  <a:cubicBezTo>
                    <a:pt x="10155" y="18109"/>
                    <a:pt x="11606" y="17782"/>
                    <a:pt x="13379" y="17673"/>
                  </a:cubicBezTo>
                  <a:cubicBezTo>
                    <a:pt x="15152" y="17564"/>
                    <a:pt x="17248" y="17673"/>
                    <a:pt x="18618" y="17946"/>
                  </a:cubicBezTo>
                  <a:cubicBezTo>
                    <a:pt x="19988" y="18218"/>
                    <a:pt x="20633" y="18655"/>
                    <a:pt x="21036" y="19146"/>
                  </a:cubicBezTo>
                  <a:cubicBezTo>
                    <a:pt x="21439" y="19636"/>
                    <a:pt x="21600" y="20182"/>
                    <a:pt x="20955" y="20618"/>
                  </a:cubicBezTo>
                  <a:cubicBezTo>
                    <a:pt x="20310" y="21055"/>
                    <a:pt x="18860" y="21382"/>
                    <a:pt x="15233" y="21436"/>
                  </a:cubicBezTo>
                  <a:cubicBezTo>
                    <a:pt x="11606" y="21491"/>
                    <a:pt x="5803" y="21273"/>
                    <a:pt x="0" y="2105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3" name="Line"/>
            <p:cNvSpPr/>
            <p:nvPr/>
          </p:nvSpPr>
          <p:spPr>
            <a:xfrm>
              <a:off x="7367351" y="301755"/>
              <a:ext cx="202947" cy="223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0997" extrusionOk="0">
                  <a:moveTo>
                    <a:pt x="9145" y="49"/>
                  </a:moveTo>
                  <a:cubicBezTo>
                    <a:pt x="6297" y="3976"/>
                    <a:pt x="3449" y="7904"/>
                    <a:pt x="1787" y="10958"/>
                  </a:cubicBezTo>
                  <a:cubicBezTo>
                    <a:pt x="126" y="14013"/>
                    <a:pt x="-349" y="16195"/>
                    <a:pt x="244" y="18049"/>
                  </a:cubicBezTo>
                  <a:cubicBezTo>
                    <a:pt x="838" y="19904"/>
                    <a:pt x="2499" y="21431"/>
                    <a:pt x="6178" y="20886"/>
                  </a:cubicBezTo>
                  <a:cubicBezTo>
                    <a:pt x="9858" y="20340"/>
                    <a:pt x="15554" y="17722"/>
                    <a:pt x="18403" y="14013"/>
                  </a:cubicBezTo>
                  <a:cubicBezTo>
                    <a:pt x="21251" y="10304"/>
                    <a:pt x="21251" y="5504"/>
                    <a:pt x="19589" y="2886"/>
                  </a:cubicBezTo>
                  <a:cubicBezTo>
                    <a:pt x="17928" y="267"/>
                    <a:pt x="14605" y="-169"/>
                    <a:pt x="12231" y="49"/>
                  </a:cubicBezTo>
                  <a:cubicBezTo>
                    <a:pt x="9858" y="267"/>
                    <a:pt x="8433" y="1140"/>
                    <a:pt x="7009" y="201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4" name="Line"/>
            <p:cNvSpPr/>
            <p:nvPr/>
          </p:nvSpPr>
          <p:spPr>
            <a:xfrm>
              <a:off x="7622155" y="336987"/>
              <a:ext cx="206928" cy="43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4" h="21378" extrusionOk="0">
                  <a:moveTo>
                    <a:pt x="1631" y="8"/>
                  </a:moveTo>
                  <a:cubicBezTo>
                    <a:pt x="2570" y="352"/>
                    <a:pt x="3510" y="697"/>
                    <a:pt x="3744" y="1214"/>
                  </a:cubicBezTo>
                  <a:cubicBezTo>
                    <a:pt x="3979" y="1731"/>
                    <a:pt x="3510" y="2421"/>
                    <a:pt x="2805" y="3110"/>
                  </a:cubicBezTo>
                  <a:cubicBezTo>
                    <a:pt x="2101" y="3799"/>
                    <a:pt x="1162" y="4489"/>
                    <a:pt x="575" y="5121"/>
                  </a:cubicBezTo>
                  <a:cubicBezTo>
                    <a:pt x="-12" y="5752"/>
                    <a:pt x="-247" y="6327"/>
                    <a:pt x="340" y="6499"/>
                  </a:cubicBezTo>
                  <a:cubicBezTo>
                    <a:pt x="927" y="6672"/>
                    <a:pt x="2336" y="6442"/>
                    <a:pt x="4331" y="5638"/>
                  </a:cubicBezTo>
                  <a:cubicBezTo>
                    <a:pt x="6327" y="4833"/>
                    <a:pt x="8910" y="3455"/>
                    <a:pt x="11023" y="2421"/>
                  </a:cubicBezTo>
                  <a:cubicBezTo>
                    <a:pt x="13136" y="1387"/>
                    <a:pt x="14779" y="697"/>
                    <a:pt x="16188" y="295"/>
                  </a:cubicBezTo>
                  <a:cubicBezTo>
                    <a:pt x="17596" y="-107"/>
                    <a:pt x="18770" y="-222"/>
                    <a:pt x="19710" y="755"/>
                  </a:cubicBezTo>
                  <a:cubicBezTo>
                    <a:pt x="20649" y="1731"/>
                    <a:pt x="21353" y="3799"/>
                    <a:pt x="20531" y="6614"/>
                  </a:cubicBezTo>
                  <a:cubicBezTo>
                    <a:pt x="19710" y="9429"/>
                    <a:pt x="17362" y="12991"/>
                    <a:pt x="15718" y="15576"/>
                  </a:cubicBezTo>
                  <a:cubicBezTo>
                    <a:pt x="14075" y="18161"/>
                    <a:pt x="13136" y="19769"/>
                    <a:pt x="12197" y="2137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5" name="Line"/>
            <p:cNvSpPr/>
            <p:nvPr/>
          </p:nvSpPr>
          <p:spPr>
            <a:xfrm>
              <a:off x="7966618" y="206385"/>
              <a:ext cx="375489" cy="326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332" extrusionOk="0">
                  <a:moveTo>
                    <a:pt x="12224" y="2166"/>
                  </a:moveTo>
                  <a:cubicBezTo>
                    <a:pt x="12619" y="1557"/>
                    <a:pt x="13014" y="949"/>
                    <a:pt x="12882" y="493"/>
                  </a:cubicBezTo>
                  <a:cubicBezTo>
                    <a:pt x="12750" y="36"/>
                    <a:pt x="12092" y="-268"/>
                    <a:pt x="10182" y="340"/>
                  </a:cubicBezTo>
                  <a:cubicBezTo>
                    <a:pt x="8272" y="949"/>
                    <a:pt x="5111" y="2470"/>
                    <a:pt x="3267" y="3535"/>
                  </a:cubicBezTo>
                  <a:cubicBezTo>
                    <a:pt x="1423" y="4600"/>
                    <a:pt x="897" y="5208"/>
                    <a:pt x="502" y="5893"/>
                  </a:cubicBezTo>
                  <a:cubicBezTo>
                    <a:pt x="106" y="6577"/>
                    <a:pt x="-157" y="7338"/>
                    <a:pt x="106" y="7946"/>
                  </a:cubicBezTo>
                  <a:cubicBezTo>
                    <a:pt x="370" y="8555"/>
                    <a:pt x="1160" y="9011"/>
                    <a:pt x="3333" y="9467"/>
                  </a:cubicBezTo>
                  <a:cubicBezTo>
                    <a:pt x="5506" y="9924"/>
                    <a:pt x="9063" y="10380"/>
                    <a:pt x="12224" y="11445"/>
                  </a:cubicBezTo>
                  <a:cubicBezTo>
                    <a:pt x="15384" y="12509"/>
                    <a:pt x="18150" y="14183"/>
                    <a:pt x="19665" y="15400"/>
                  </a:cubicBezTo>
                  <a:cubicBezTo>
                    <a:pt x="21180" y="16617"/>
                    <a:pt x="21443" y="17377"/>
                    <a:pt x="21180" y="17909"/>
                  </a:cubicBezTo>
                  <a:cubicBezTo>
                    <a:pt x="20916" y="18442"/>
                    <a:pt x="20126" y="18746"/>
                    <a:pt x="17821" y="19126"/>
                  </a:cubicBezTo>
                  <a:cubicBezTo>
                    <a:pt x="15516" y="19507"/>
                    <a:pt x="11697" y="19963"/>
                    <a:pt x="8536" y="20343"/>
                  </a:cubicBezTo>
                  <a:cubicBezTo>
                    <a:pt x="5375" y="20724"/>
                    <a:pt x="2872" y="21028"/>
                    <a:pt x="370" y="2133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6" name="Line"/>
            <p:cNvSpPr/>
            <p:nvPr/>
          </p:nvSpPr>
          <p:spPr>
            <a:xfrm>
              <a:off x="80446" y="1043062"/>
              <a:ext cx="379946" cy="507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444" extrusionOk="0">
                  <a:moveTo>
                    <a:pt x="3345" y="2004"/>
                  </a:moveTo>
                  <a:cubicBezTo>
                    <a:pt x="3082" y="1120"/>
                    <a:pt x="2819" y="237"/>
                    <a:pt x="2555" y="40"/>
                  </a:cubicBezTo>
                  <a:cubicBezTo>
                    <a:pt x="2292" y="-156"/>
                    <a:pt x="2028" y="335"/>
                    <a:pt x="1765" y="2151"/>
                  </a:cubicBezTo>
                  <a:cubicBezTo>
                    <a:pt x="1501" y="3968"/>
                    <a:pt x="1238" y="7109"/>
                    <a:pt x="975" y="10349"/>
                  </a:cubicBezTo>
                  <a:cubicBezTo>
                    <a:pt x="711" y="13589"/>
                    <a:pt x="448" y="16928"/>
                    <a:pt x="250" y="18842"/>
                  </a:cubicBezTo>
                  <a:cubicBezTo>
                    <a:pt x="53" y="20757"/>
                    <a:pt x="-79" y="21248"/>
                    <a:pt x="53" y="21199"/>
                  </a:cubicBezTo>
                  <a:cubicBezTo>
                    <a:pt x="184" y="21149"/>
                    <a:pt x="580" y="20560"/>
                    <a:pt x="1765" y="18646"/>
                  </a:cubicBezTo>
                  <a:cubicBezTo>
                    <a:pt x="2950" y="16731"/>
                    <a:pt x="4926" y="13491"/>
                    <a:pt x="6572" y="11577"/>
                  </a:cubicBezTo>
                  <a:cubicBezTo>
                    <a:pt x="8219" y="9662"/>
                    <a:pt x="9536" y="9073"/>
                    <a:pt x="11248" y="9515"/>
                  </a:cubicBezTo>
                  <a:cubicBezTo>
                    <a:pt x="12960" y="9957"/>
                    <a:pt x="15067" y="11429"/>
                    <a:pt x="16450" y="13246"/>
                  </a:cubicBezTo>
                  <a:cubicBezTo>
                    <a:pt x="17833" y="15062"/>
                    <a:pt x="18492" y="17222"/>
                    <a:pt x="19216" y="18646"/>
                  </a:cubicBezTo>
                  <a:cubicBezTo>
                    <a:pt x="19941" y="20069"/>
                    <a:pt x="20731" y="20757"/>
                    <a:pt x="21521" y="2144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7" name="Line"/>
            <p:cNvSpPr/>
            <p:nvPr/>
          </p:nvSpPr>
          <p:spPr>
            <a:xfrm>
              <a:off x="448513" y="1269157"/>
              <a:ext cx="193245" cy="296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207" extrusionOk="0">
                  <a:moveTo>
                    <a:pt x="17514" y="6177"/>
                  </a:moveTo>
                  <a:cubicBezTo>
                    <a:pt x="18542" y="5180"/>
                    <a:pt x="19571" y="4183"/>
                    <a:pt x="20085" y="3186"/>
                  </a:cubicBezTo>
                  <a:cubicBezTo>
                    <a:pt x="20600" y="2189"/>
                    <a:pt x="20600" y="1192"/>
                    <a:pt x="19957" y="611"/>
                  </a:cubicBezTo>
                  <a:cubicBezTo>
                    <a:pt x="19314" y="29"/>
                    <a:pt x="18028" y="-137"/>
                    <a:pt x="15971" y="112"/>
                  </a:cubicBezTo>
                  <a:cubicBezTo>
                    <a:pt x="13914" y="361"/>
                    <a:pt x="11085" y="1026"/>
                    <a:pt x="8257" y="4017"/>
                  </a:cubicBezTo>
                  <a:cubicBezTo>
                    <a:pt x="5428" y="7008"/>
                    <a:pt x="2600" y="12325"/>
                    <a:pt x="1185" y="15565"/>
                  </a:cubicBezTo>
                  <a:cubicBezTo>
                    <a:pt x="-229" y="18805"/>
                    <a:pt x="-229" y="19968"/>
                    <a:pt x="414" y="20632"/>
                  </a:cubicBezTo>
                  <a:cubicBezTo>
                    <a:pt x="1057" y="21297"/>
                    <a:pt x="2342" y="21463"/>
                    <a:pt x="4528" y="20715"/>
                  </a:cubicBezTo>
                  <a:cubicBezTo>
                    <a:pt x="6714" y="19968"/>
                    <a:pt x="9800" y="18306"/>
                    <a:pt x="11728" y="17143"/>
                  </a:cubicBezTo>
                  <a:cubicBezTo>
                    <a:pt x="13657" y="15980"/>
                    <a:pt x="14428" y="15315"/>
                    <a:pt x="15200" y="14152"/>
                  </a:cubicBezTo>
                  <a:cubicBezTo>
                    <a:pt x="15971" y="12989"/>
                    <a:pt x="16742" y="11328"/>
                    <a:pt x="17257" y="10912"/>
                  </a:cubicBezTo>
                  <a:cubicBezTo>
                    <a:pt x="17771" y="10497"/>
                    <a:pt x="18028" y="11328"/>
                    <a:pt x="18285" y="12241"/>
                  </a:cubicBezTo>
                  <a:cubicBezTo>
                    <a:pt x="18542" y="13155"/>
                    <a:pt x="18800" y="14152"/>
                    <a:pt x="19314" y="15149"/>
                  </a:cubicBezTo>
                  <a:cubicBezTo>
                    <a:pt x="19828" y="16146"/>
                    <a:pt x="20600" y="17143"/>
                    <a:pt x="21371" y="1814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8" name="Line"/>
            <p:cNvSpPr/>
            <p:nvPr/>
          </p:nvSpPr>
          <p:spPr>
            <a:xfrm>
              <a:off x="704538" y="1279412"/>
              <a:ext cx="358432" cy="285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385" extrusionOk="0">
                  <a:moveTo>
                    <a:pt x="0" y="7798"/>
                  </a:moveTo>
                  <a:cubicBezTo>
                    <a:pt x="975" y="9540"/>
                    <a:pt x="1951" y="11282"/>
                    <a:pt x="2508" y="12850"/>
                  </a:cubicBezTo>
                  <a:cubicBezTo>
                    <a:pt x="3066" y="14417"/>
                    <a:pt x="3205" y="15811"/>
                    <a:pt x="3484" y="17117"/>
                  </a:cubicBezTo>
                  <a:cubicBezTo>
                    <a:pt x="3763" y="18424"/>
                    <a:pt x="4181" y="19643"/>
                    <a:pt x="4529" y="19817"/>
                  </a:cubicBezTo>
                  <a:cubicBezTo>
                    <a:pt x="4877" y="19991"/>
                    <a:pt x="5156" y="19120"/>
                    <a:pt x="5435" y="17291"/>
                  </a:cubicBezTo>
                  <a:cubicBezTo>
                    <a:pt x="5714" y="15462"/>
                    <a:pt x="5992" y="12675"/>
                    <a:pt x="6271" y="10759"/>
                  </a:cubicBezTo>
                  <a:cubicBezTo>
                    <a:pt x="6550" y="8843"/>
                    <a:pt x="6828" y="7798"/>
                    <a:pt x="7316" y="7450"/>
                  </a:cubicBezTo>
                  <a:cubicBezTo>
                    <a:pt x="7804" y="7101"/>
                    <a:pt x="8501" y="7450"/>
                    <a:pt x="9128" y="8146"/>
                  </a:cubicBezTo>
                  <a:cubicBezTo>
                    <a:pt x="9755" y="8843"/>
                    <a:pt x="10312" y="9888"/>
                    <a:pt x="10939" y="10585"/>
                  </a:cubicBezTo>
                  <a:cubicBezTo>
                    <a:pt x="11566" y="11282"/>
                    <a:pt x="12263" y="11630"/>
                    <a:pt x="13448" y="11108"/>
                  </a:cubicBezTo>
                  <a:cubicBezTo>
                    <a:pt x="14632" y="10585"/>
                    <a:pt x="16305" y="9191"/>
                    <a:pt x="17698" y="7450"/>
                  </a:cubicBezTo>
                  <a:cubicBezTo>
                    <a:pt x="19092" y="5708"/>
                    <a:pt x="20206" y="3617"/>
                    <a:pt x="20834" y="2137"/>
                  </a:cubicBezTo>
                  <a:cubicBezTo>
                    <a:pt x="21461" y="656"/>
                    <a:pt x="21600" y="-215"/>
                    <a:pt x="21391" y="46"/>
                  </a:cubicBezTo>
                  <a:cubicBezTo>
                    <a:pt x="21182" y="308"/>
                    <a:pt x="20625" y="1701"/>
                    <a:pt x="19788" y="4837"/>
                  </a:cubicBezTo>
                  <a:cubicBezTo>
                    <a:pt x="18952" y="7972"/>
                    <a:pt x="17837" y="12849"/>
                    <a:pt x="17350" y="15811"/>
                  </a:cubicBezTo>
                  <a:cubicBezTo>
                    <a:pt x="16862" y="18772"/>
                    <a:pt x="17001" y="19817"/>
                    <a:pt x="17559" y="20427"/>
                  </a:cubicBezTo>
                  <a:cubicBezTo>
                    <a:pt x="18116" y="21037"/>
                    <a:pt x="19092" y="21211"/>
                    <a:pt x="20067" y="2138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9" name="Line"/>
            <p:cNvSpPr/>
            <p:nvPr/>
          </p:nvSpPr>
          <p:spPr>
            <a:xfrm>
              <a:off x="1393088" y="1281572"/>
              <a:ext cx="243501" cy="283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223" extrusionOk="0">
                  <a:moveTo>
                    <a:pt x="12894" y="320"/>
                  </a:moveTo>
                  <a:cubicBezTo>
                    <a:pt x="11885" y="-29"/>
                    <a:pt x="10876" y="-377"/>
                    <a:pt x="8756" y="929"/>
                  </a:cubicBezTo>
                  <a:cubicBezTo>
                    <a:pt x="6637" y="2236"/>
                    <a:pt x="3407" y="5197"/>
                    <a:pt x="1691" y="7113"/>
                  </a:cubicBezTo>
                  <a:cubicBezTo>
                    <a:pt x="-25" y="9029"/>
                    <a:pt x="-227" y="9900"/>
                    <a:pt x="177" y="10423"/>
                  </a:cubicBezTo>
                  <a:cubicBezTo>
                    <a:pt x="580" y="10946"/>
                    <a:pt x="1590" y="11120"/>
                    <a:pt x="4618" y="11033"/>
                  </a:cubicBezTo>
                  <a:cubicBezTo>
                    <a:pt x="7646" y="10946"/>
                    <a:pt x="12693" y="10597"/>
                    <a:pt x="15822" y="10771"/>
                  </a:cubicBezTo>
                  <a:cubicBezTo>
                    <a:pt x="18951" y="10946"/>
                    <a:pt x="20162" y="11642"/>
                    <a:pt x="20767" y="12426"/>
                  </a:cubicBezTo>
                  <a:cubicBezTo>
                    <a:pt x="21373" y="13210"/>
                    <a:pt x="21373" y="14081"/>
                    <a:pt x="19758" y="15475"/>
                  </a:cubicBezTo>
                  <a:cubicBezTo>
                    <a:pt x="18143" y="16868"/>
                    <a:pt x="14913" y="18784"/>
                    <a:pt x="12693" y="19829"/>
                  </a:cubicBezTo>
                  <a:cubicBezTo>
                    <a:pt x="10472" y="20875"/>
                    <a:pt x="9261" y="21049"/>
                    <a:pt x="8050" y="2122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0" name="Line"/>
            <p:cNvSpPr/>
            <p:nvPr/>
          </p:nvSpPr>
          <p:spPr>
            <a:xfrm>
              <a:off x="1722979" y="1300886"/>
              <a:ext cx="55806" cy="257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8" extrusionOk="0">
                  <a:moveTo>
                    <a:pt x="0" y="2223"/>
                  </a:moveTo>
                  <a:cubicBezTo>
                    <a:pt x="6300" y="1066"/>
                    <a:pt x="12600" y="-91"/>
                    <a:pt x="15300" y="5"/>
                  </a:cubicBezTo>
                  <a:cubicBezTo>
                    <a:pt x="18000" y="102"/>
                    <a:pt x="17100" y="1452"/>
                    <a:pt x="13950" y="4441"/>
                  </a:cubicBezTo>
                  <a:cubicBezTo>
                    <a:pt x="10800" y="7430"/>
                    <a:pt x="5400" y="12059"/>
                    <a:pt x="2700" y="14855"/>
                  </a:cubicBezTo>
                  <a:cubicBezTo>
                    <a:pt x="0" y="17652"/>
                    <a:pt x="0" y="18616"/>
                    <a:pt x="1350" y="19484"/>
                  </a:cubicBezTo>
                  <a:cubicBezTo>
                    <a:pt x="2700" y="20352"/>
                    <a:pt x="5400" y="21123"/>
                    <a:pt x="9000" y="21316"/>
                  </a:cubicBezTo>
                  <a:cubicBezTo>
                    <a:pt x="12600" y="21509"/>
                    <a:pt x="17100" y="21123"/>
                    <a:pt x="21600" y="2073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1" name="Line"/>
            <p:cNvSpPr/>
            <p:nvPr/>
          </p:nvSpPr>
          <p:spPr>
            <a:xfrm>
              <a:off x="1848540" y="1264243"/>
              <a:ext cx="307659" cy="495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428" extrusionOk="0">
                  <a:moveTo>
                    <a:pt x="15360" y="2741"/>
                  </a:moveTo>
                  <a:cubicBezTo>
                    <a:pt x="15840" y="2340"/>
                    <a:pt x="16320" y="1938"/>
                    <a:pt x="16640" y="1486"/>
                  </a:cubicBezTo>
                  <a:cubicBezTo>
                    <a:pt x="16960" y="1034"/>
                    <a:pt x="17120" y="531"/>
                    <a:pt x="16720" y="230"/>
                  </a:cubicBezTo>
                  <a:cubicBezTo>
                    <a:pt x="16320" y="-72"/>
                    <a:pt x="15360" y="-172"/>
                    <a:pt x="13360" y="531"/>
                  </a:cubicBezTo>
                  <a:cubicBezTo>
                    <a:pt x="11360" y="1235"/>
                    <a:pt x="8320" y="2741"/>
                    <a:pt x="6160" y="4198"/>
                  </a:cubicBezTo>
                  <a:cubicBezTo>
                    <a:pt x="4000" y="5655"/>
                    <a:pt x="2720" y="7061"/>
                    <a:pt x="2000" y="8116"/>
                  </a:cubicBezTo>
                  <a:cubicBezTo>
                    <a:pt x="1280" y="9171"/>
                    <a:pt x="1120" y="9875"/>
                    <a:pt x="1520" y="10226"/>
                  </a:cubicBezTo>
                  <a:cubicBezTo>
                    <a:pt x="1920" y="10578"/>
                    <a:pt x="2880" y="10578"/>
                    <a:pt x="4240" y="10025"/>
                  </a:cubicBezTo>
                  <a:cubicBezTo>
                    <a:pt x="5600" y="9473"/>
                    <a:pt x="7360" y="8368"/>
                    <a:pt x="8480" y="7564"/>
                  </a:cubicBezTo>
                  <a:cubicBezTo>
                    <a:pt x="9600" y="6760"/>
                    <a:pt x="10080" y="6258"/>
                    <a:pt x="10720" y="5906"/>
                  </a:cubicBezTo>
                  <a:cubicBezTo>
                    <a:pt x="11360" y="5555"/>
                    <a:pt x="12160" y="5354"/>
                    <a:pt x="13040" y="5454"/>
                  </a:cubicBezTo>
                  <a:cubicBezTo>
                    <a:pt x="13920" y="5554"/>
                    <a:pt x="14880" y="5956"/>
                    <a:pt x="16400" y="7363"/>
                  </a:cubicBezTo>
                  <a:cubicBezTo>
                    <a:pt x="17920" y="8769"/>
                    <a:pt x="20000" y="11181"/>
                    <a:pt x="20800" y="13391"/>
                  </a:cubicBezTo>
                  <a:cubicBezTo>
                    <a:pt x="21600" y="15601"/>
                    <a:pt x="21120" y="17610"/>
                    <a:pt x="19200" y="19067"/>
                  </a:cubicBezTo>
                  <a:cubicBezTo>
                    <a:pt x="17280" y="20524"/>
                    <a:pt x="13920" y="21428"/>
                    <a:pt x="10480" y="21428"/>
                  </a:cubicBezTo>
                  <a:cubicBezTo>
                    <a:pt x="7040" y="21428"/>
                    <a:pt x="3520" y="20524"/>
                    <a:pt x="0" y="1962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2" name="Line"/>
            <p:cNvSpPr/>
            <p:nvPr/>
          </p:nvSpPr>
          <p:spPr>
            <a:xfrm>
              <a:off x="2176395" y="1332006"/>
              <a:ext cx="216245" cy="200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0" extrusionOk="0">
                  <a:moveTo>
                    <a:pt x="697" y="6172"/>
                  </a:moveTo>
                  <a:cubicBezTo>
                    <a:pt x="929" y="4699"/>
                    <a:pt x="1161" y="3226"/>
                    <a:pt x="1045" y="3226"/>
                  </a:cubicBezTo>
                  <a:cubicBezTo>
                    <a:pt x="929" y="3226"/>
                    <a:pt x="465" y="4699"/>
                    <a:pt x="232" y="7399"/>
                  </a:cubicBezTo>
                  <a:cubicBezTo>
                    <a:pt x="0" y="10099"/>
                    <a:pt x="0" y="14026"/>
                    <a:pt x="0" y="16726"/>
                  </a:cubicBezTo>
                  <a:cubicBezTo>
                    <a:pt x="0" y="19426"/>
                    <a:pt x="0" y="20899"/>
                    <a:pt x="581" y="21145"/>
                  </a:cubicBezTo>
                  <a:cubicBezTo>
                    <a:pt x="1161" y="21390"/>
                    <a:pt x="2323" y="20408"/>
                    <a:pt x="3948" y="16972"/>
                  </a:cubicBezTo>
                  <a:cubicBezTo>
                    <a:pt x="5574" y="13535"/>
                    <a:pt x="7665" y="7645"/>
                    <a:pt x="9058" y="4208"/>
                  </a:cubicBezTo>
                  <a:cubicBezTo>
                    <a:pt x="10452" y="772"/>
                    <a:pt x="11148" y="-210"/>
                    <a:pt x="12658" y="35"/>
                  </a:cubicBezTo>
                  <a:cubicBezTo>
                    <a:pt x="14168" y="281"/>
                    <a:pt x="16490" y="1754"/>
                    <a:pt x="18116" y="4822"/>
                  </a:cubicBezTo>
                  <a:cubicBezTo>
                    <a:pt x="19742" y="7890"/>
                    <a:pt x="20671" y="12554"/>
                    <a:pt x="21600" y="1721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3" name="Line"/>
            <p:cNvSpPr/>
            <p:nvPr/>
          </p:nvSpPr>
          <p:spPr>
            <a:xfrm>
              <a:off x="2455420" y="1332344"/>
              <a:ext cx="153465" cy="218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0" y="228"/>
                  </a:moveTo>
                  <a:cubicBezTo>
                    <a:pt x="1636" y="0"/>
                    <a:pt x="3273" y="-227"/>
                    <a:pt x="4582" y="455"/>
                  </a:cubicBezTo>
                  <a:cubicBezTo>
                    <a:pt x="5891" y="1137"/>
                    <a:pt x="6873" y="2729"/>
                    <a:pt x="7855" y="6139"/>
                  </a:cubicBezTo>
                  <a:cubicBezTo>
                    <a:pt x="8836" y="9550"/>
                    <a:pt x="9818" y="14779"/>
                    <a:pt x="12109" y="17621"/>
                  </a:cubicBezTo>
                  <a:cubicBezTo>
                    <a:pt x="14400" y="20464"/>
                    <a:pt x="18000" y="20918"/>
                    <a:pt x="21600" y="2137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4" name="Line"/>
            <p:cNvSpPr/>
            <p:nvPr/>
          </p:nvSpPr>
          <p:spPr>
            <a:xfrm>
              <a:off x="2672781" y="1143898"/>
              <a:ext cx="283075" cy="45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87" extrusionOk="0">
                  <a:moveTo>
                    <a:pt x="19409" y="3387"/>
                  </a:moveTo>
                  <a:cubicBezTo>
                    <a:pt x="20111" y="2951"/>
                    <a:pt x="20814" y="2514"/>
                    <a:pt x="21165" y="2023"/>
                  </a:cubicBezTo>
                  <a:cubicBezTo>
                    <a:pt x="21516" y="1532"/>
                    <a:pt x="21516" y="987"/>
                    <a:pt x="20550" y="551"/>
                  </a:cubicBezTo>
                  <a:cubicBezTo>
                    <a:pt x="19584" y="114"/>
                    <a:pt x="17653" y="-213"/>
                    <a:pt x="14667" y="169"/>
                  </a:cubicBezTo>
                  <a:cubicBezTo>
                    <a:pt x="11682" y="551"/>
                    <a:pt x="7643" y="1642"/>
                    <a:pt x="4745" y="3714"/>
                  </a:cubicBezTo>
                  <a:cubicBezTo>
                    <a:pt x="1848" y="5787"/>
                    <a:pt x="92" y="8842"/>
                    <a:pt x="4" y="11951"/>
                  </a:cubicBezTo>
                  <a:cubicBezTo>
                    <a:pt x="-84" y="15060"/>
                    <a:pt x="1496" y="18223"/>
                    <a:pt x="3077" y="2138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5" name="Line"/>
            <p:cNvSpPr/>
            <p:nvPr/>
          </p:nvSpPr>
          <p:spPr>
            <a:xfrm>
              <a:off x="2685616" y="1404426"/>
              <a:ext cx="209269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6" name="Line"/>
            <p:cNvSpPr/>
            <p:nvPr/>
          </p:nvSpPr>
          <p:spPr>
            <a:xfrm>
              <a:off x="2985567" y="1306767"/>
              <a:ext cx="41855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2965"/>
                    <a:pt x="9600" y="5929"/>
                    <a:pt x="10200" y="9106"/>
                  </a:cubicBezTo>
                  <a:cubicBezTo>
                    <a:pt x="10800" y="12282"/>
                    <a:pt x="7200" y="15671"/>
                    <a:pt x="7200" y="17788"/>
                  </a:cubicBezTo>
                  <a:cubicBezTo>
                    <a:pt x="7200" y="19906"/>
                    <a:pt x="10800" y="20753"/>
                    <a:pt x="13800" y="21176"/>
                  </a:cubicBezTo>
                  <a:cubicBezTo>
                    <a:pt x="16800" y="21600"/>
                    <a:pt x="1920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7" name="Line"/>
            <p:cNvSpPr/>
            <p:nvPr/>
          </p:nvSpPr>
          <p:spPr>
            <a:xfrm>
              <a:off x="3151266" y="1326322"/>
              <a:ext cx="113328" cy="224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2" h="21289" extrusionOk="0">
                  <a:moveTo>
                    <a:pt x="19371" y="130"/>
                  </a:moveTo>
                  <a:cubicBezTo>
                    <a:pt x="16830" y="-91"/>
                    <a:pt x="14289" y="-311"/>
                    <a:pt x="10689" y="2003"/>
                  </a:cubicBezTo>
                  <a:cubicBezTo>
                    <a:pt x="7089" y="4318"/>
                    <a:pt x="2430" y="9167"/>
                    <a:pt x="736" y="12803"/>
                  </a:cubicBezTo>
                  <a:cubicBezTo>
                    <a:pt x="-958" y="16440"/>
                    <a:pt x="313" y="18865"/>
                    <a:pt x="4124" y="20077"/>
                  </a:cubicBezTo>
                  <a:cubicBezTo>
                    <a:pt x="7936" y="21289"/>
                    <a:pt x="14289" y="21289"/>
                    <a:pt x="20642" y="2128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8" name="Line"/>
            <p:cNvSpPr/>
            <p:nvPr/>
          </p:nvSpPr>
          <p:spPr>
            <a:xfrm>
              <a:off x="3381046" y="1260810"/>
              <a:ext cx="483451" cy="336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150" extrusionOk="0">
                  <a:moveTo>
                    <a:pt x="8156" y="2885"/>
                  </a:moveTo>
                  <a:cubicBezTo>
                    <a:pt x="8259" y="1863"/>
                    <a:pt x="8363" y="842"/>
                    <a:pt x="7898" y="331"/>
                  </a:cubicBezTo>
                  <a:cubicBezTo>
                    <a:pt x="7432" y="-180"/>
                    <a:pt x="6399" y="-180"/>
                    <a:pt x="5262" y="915"/>
                  </a:cubicBezTo>
                  <a:cubicBezTo>
                    <a:pt x="4125" y="2009"/>
                    <a:pt x="2885" y="4198"/>
                    <a:pt x="1955" y="7190"/>
                  </a:cubicBezTo>
                  <a:cubicBezTo>
                    <a:pt x="1025" y="10182"/>
                    <a:pt x="405" y="13977"/>
                    <a:pt x="146" y="16385"/>
                  </a:cubicBezTo>
                  <a:cubicBezTo>
                    <a:pt x="-112" y="18793"/>
                    <a:pt x="-9" y="19815"/>
                    <a:pt x="301" y="20471"/>
                  </a:cubicBezTo>
                  <a:cubicBezTo>
                    <a:pt x="611" y="21128"/>
                    <a:pt x="1128" y="21420"/>
                    <a:pt x="2265" y="20836"/>
                  </a:cubicBezTo>
                  <a:cubicBezTo>
                    <a:pt x="3402" y="20252"/>
                    <a:pt x="5159" y="18793"/>
                    <a:pt x="6554" y="16896"/>
                  </a:cubicBezTo>
                  <a:cubicBezTo>
                    <a:pt x="7949" y="14998"/>
                    <a:pt x="8983" y="12663"/>
                    <a:pt x="9603" y="11058"/>
                  </a:cubicBezTo>
                  <a:cubicBezTo>
                    <a:pt x="10223" y="9452"/>
                    <a:pt x="10430" y="8577"/>
                    <a:pt x="10378" y="8431"/>
                  </a:cubicBezTo>
                  <a:cubicBezTo>
                    <a:pt x="10326" y="8285"/>
                    <a:pt x="10016" y="8869"/>
                    <a:pt x="9499" y="10109"/>
                  </a:cubicBezTo>
                  <a:cubicBezTo>
                    <a:pt x="8983" y="11350"/>
                    <a:pt x="8259" y="13247"/>
                    <a:pt x="7846" y="14561"/>
                  </a:cubicBezTo>
                  <a:cubicBezTo>
                    <a:pt x="7433" y="15874"/>
                    <a:pt x="7329" y="16604"/>
                    <a:pt x="7588" y="16969"/>
                  </a:cubicBezTo>
                  <a:cubicBezTo>
                    <a:pt x="7846" y="17334"/>
                    <a:pt x="8466" y="17334"/>
                    <a:pt x="9499" y="16312"/>
                  </a:cubicBezTo>
                  <a:cubicBezTo>
                    <a:pt x="10533" y="15290"/>
                    <a:pt x="11980" y="13247"/>
                    <a:pt x="12962" y="11569"/>
                  </a:cubicBezTo>
                  <a:cubicBezTo>
                    <a:pt x="13944" y="9890"/>
                    <a:pt x="14460" y="8577"/>
                    <a:pt x="14822" y="7482"/>
                  </a:cubicBezTo>
                  <a:cubicBezTo>
                    <a:pt x="15184" y="6388"/>
                    <a:pt x="15390" y="5512"/>
                    <a:pt x="15597" y="5512"/>
                  </a:cubicBezTo>
                  <a:cubicBezTo>
                    <a:pt x="15804" y="5512"/>
                    <a:pt x="16010" y="6388"/>
                    <a:pt x="16010" y="8066"/>
                  </a:cubicBezTo>
                  <a:cubicBezTo>
                    <a:pt x="16010" y="9744"/>
                    <a:pt x="15804" y="12225"/>
                    <a:pt x="15752" y="13904"/>
                  </a:cubicBezTo>
                  <a:cubicBezTo>
                    <a:pt x="15700" y="15582"/>
                    <a:pt x="15804" y="16458"/>
                    <a:pt x="16166" y="16896"/>
                  </a:cubicBezTo>
                  <a:cubicBezTo>
                    <a:pt x="16527" y="17334"/>
                    <a:pt x="17147" y="17334"/>
                    <a:pt x="17974" y="16823"/>
                  </a:cubicBezTo>
                  <a:cubicBezTo>
                    <a:pt x="18801" y="16312"/>
                    <a:pt x="19834" y="15290"/>
                    <a:pt x="20455" y="14342"/>
                  </a:cubicBezTo>
                  <a:cubicBezTo>
                    <a:pt x="21075" y="13393"/>
                    <a:pt x="21281" y="12517"/>
                    <a:pt x="21488" y="1164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9" name="Line"/>
            <p:cNvSpPr/>
            <p:nvPr/>
          </p:nvSpPr>
          <p:spPr>
            <a:xfrm>
              <a:off x="3906350" y="1069596"/>
              <a:ext cx="30589" cy="432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0" y="0"/>
                  </a:moveTo>
                  <a:cubicBezTo>
                    <a:pt x="7714" y="465"/>
                    <a:pt x="15429" y="929"/>
                    <a:pt x="18514" y="2729"/>
                  </a:cubicBezTo>
                  <a:cubicBezTo>
                    <a:pt x="21600" y="4529"/>
                    <a:pt x="20057" y="7665"/>
                    <a:pt x="18514" y="10742"/>
                  </a:cubicBezTo>
                  <a:cubicBezTo>
                    <a:pt x="16971" y="13819"/>
                    <a:pt x="15428" y="16839"/>
                    <a:pt x="12343" y="18639"/>
                  </a:cubicBezTo>
                  <a:cubicBezTo>
                    <a:pt x="9257" y="20439"/>
                    <a:pt x="4629" y="2101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0" name="Line"/>
            <p:cNvSpPr/>
            <p:nvPr/>
          </p:nvSpPr>
          <p:spPr>
            <a:xfrm>
              <a:off x="3864496" y="1306767"/>
              <a:ext cx="20229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1" name="Line"/>
            <p:cNvSpPr/>
            <p:nvPr/>
          </p:nvSpPr>
          <p:spPr>
            <a:xfrm>
              <a:off x="4118821" y="1019526"/>
              <a:ext cx="499776" cy="754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569" extrusionOk="0">
                  <a:moveTo>
                    <a:pt x="758" y="833"/>
                  </a:moveTo>
                  <a:cubicBezTo>
                    <a:pt x="858" y="434"/>
                    <a:pt x="957" y="35"/>
                    <a:pt x="1057" y="2"/>
                  </a:cubicBezTo>
                  <a:cubicBezTo>
                    <a:pt x="1156" y="-31"/>
                    <a:pt x="1256" y="301"/>
                    <a:pt x="1156" y="1531"/>
                  </a:cubicBezTo>
                  <a:cubicBezTo>
                    <a:pt x="1057" y="2760"/>
                    <a:pt x="758" y="4887"/>
                    <a:pt x="509" y="6682"/>
                  </a:cubicBezTo>
                  <a:cubicBezTo>
                    <a:pt x="261" y="8476"/>
                    <a:pt x="62" y="9938"/>
                    <a:pt x="12" y="10835"/>
                  </a:cubicBezTo>
                  <a:cubicBezTo>
                    <a:pt x="-38" y="11733"/>
                    <a:pt x="62" y="12065"/>
                    <a:pt x="360" y="12264"/>
                  </a:cubicBezTo>
                  <a:cubicBezTo>
                    <a:pt x="659" y="12464"/>
                    <a:pt x="1156" y="12530"/>
                    <a:pt x="1953" y="12131"/>
                  </a:cubicBezTo>
                  <a:cubicBezTo>
                    <a:pt x="2749" y="11733"/>
                    <a:pt x="3844" y="10869"/>
                    <a:pt x="4740" y="10138"/>
                  </a:cubicBezTo>
                  <a:cubicBezTo>
                    <a:pt x="5636" y="9407"/>
                    <a:pt x="6333" y="8808"/>
                    <a:pt x="7029" y="8410"/>
                  </a:cubicBezTo>
                  <a:cubicBezTo>
                    <a:pt x="7726" y="8011"/>
                    <a:pt x="8423" y="7811"/>
                    <a:pt x="8921" y="7878"/>
                  </a:cubicBezTo>
                  <a:cubicBezTo>
                    <a:pt x="9418" y="7944"/>
                    <a:pt x="9717" y="8277"/>
                    <a:pt x="9866" y="8808"/>
                  </a:cubicBezTo>
                  <a:cubicBezTo>
                    <a:pt x="10015" y="9340"/>
                    <a:pt x="10015" y="10071"/>
                    <a:pt x="9916" y="10603"/>
                  </a:cubicBezTo>
                  <a:cubicBezTo>
                    <a:pt x="9816" y="11135"/>
                    <a:pt x="9617" y="11467"/>
                    <a:pt x="9816" y="11600"/>
                  </a:cubicBezTo>
                  <a:cubicBezTo>
                    <a:pt x="10015" y="11733"/>
                    <a:pt x="10613" y="11666"/>
                    <a:pt x="12006" y="11201"/>
                  </a:cubicBezTo>
                  <a:cubicBezTo>
                    <a:pt x="13400" y="10736"/>
                    <a:pt x="15590" y="9872"/>
                    <a:pt x="17332" y="9672"/>
                  </a:cubicBezTo>
                  <a:cubicBezTo>
                    <a:pt x="19074" y="9473"/>
                    <a:pt x="20368" y="9938"/>
                    <a:pt x="20965" y="11301"/>
                  </a:cubicBezTo>
                  <a:cubicBezTo>
                    <a:pt x="21562" y="12663"/>
                    <a:pt x="21462" y="14923"/>
                    <a:pt x="21114" y="16784"/>
                  </a:cubicBezTo>
                  <a:cubicBezTo>
                    <a:pt x="20766" y="18645"/>
                    <a:pt x="20168" y="20107"/>
                    <a:pt x="19571" y="2156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2" name="Line"/>
            <p:cNvSpPr/>
            <p:nvPr/>
          </p:nvSpPr>
          <p:spPr>
            <a:xfrm>
              <a:off x="4973621" y="937059"/>
              <a:ext cx="258099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7" extrusionOk="0">
                  <a:moveTo>
                    <a:pt x="0" y="0"/>
                  </a:moveTo>
                  <a:cubicBezTo>
                    <a:pt x="389" y="4690"/>
                    <a:pt x="778" y="9381"/>
                    <a:pt x="973" y="12158"/>
                  </a:cubicBezTo>
                  <a:cubicBezTo>
                    <a:pt x="1168" y="14935"/>
                    <a:pt x="1168" y="15799"/>
                    <a:pt x="1168" y="16601"/>
                  </a:cubicBezTo>
                  <a:cubicBezTo>
                    <a:pt x="1168" y="17403"/>
                    <a:pt x="1168" y="18144"/>
                    <a:pt x="1070" y="19070"/>
                  </a:cubicBezTo>
                  <a:cubicBezTo>
                    <a:pt x="973" y="19995"/>
                    <a:pt x="778" y="21106"/>
                    <a:pt x="973" y="21353"/>
                  </a:cubicBezTo>
                  <a:cubicBezTo>
                    <a:pt x="1168" y="21600"/>
                    <a:pt x="1751" y="20983"/>
                    <a:pt x="3308" y="19255"/>
                  </a:cubicBezTo>
                  <a:cubicBezTo>
                    <a:pt x="4865" y="17527"/>
                    <a:pt x="7395" y="14688"/>
                    <a:pt x="9146" y="13145"/>
                  </a:cubicBezTo>
                  <a:cubicBezTo>
                    <a:pt x="10897" y="11602"/>
                    <a:pt x="11870" y="11355"/>
                    <a:pt x="12746" y="11417"/>
                  </a:cubicBezTo>
                  <a:cubicBezTo>
                    <a:pt x="13622" y="11479"/>
                    <a:pt x="14400" y="11849"/>
                    <a:pt x="15859" y="13577"/>
                  </a:cubicBezTo>
                  <a:cubicBezTo>
                    <a:pt x="17319" y="15305"/>
                    <a:pt x="19459" y="18391"/>
                    <a:pt x="21600" y="2147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3" name="Line"/>
            <p:cNvSpPr/>
            <p:nvPr/>
          </p:nvSpPr>
          <p:spPr>
            <a:xfrm>
              <a:off x="5273573" y="1164769"/>
              <a:ext cx="118587" cy="267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7" extrusionOk="0">
                  <a:moveTo>
                    <a:pt x="0" y="199"/>
                  </a:moveTo>
                  <a:cubicBezTo>
                    <a:pt x="2118" y="13"/>
                    <a:pt x="4235" y="-173"/>
                    <a:pt x="5929" y="293"/>
                  </a:cubicBezTo>
                  <a:cubicBezTo>
                    <a:pt x="7623" y="758"/>
                    <a:pt x="8894" y="1875"/>
                    <a:pt x="9953" y="4575"/>
                  </a:cubicBezTo>
                  <a:cubicBezTo>
                    <a:pt x="11012" y="7275"/>
                    <a:pt x="11859" y="11558"/>
                    <a:pt x="13765" y="14630"/>
                  </a:cubicBezTo>
                  <a:cubicBezTo>
                    <a:pt x="15671" y="17703"/>
                    <a:pt x="18635" y="19565"/>
                    <a:pt x="21600" y="2142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4" name="Line"/>
            <p:cNvSpPr/>
            <p:nvPr/>
          </p:nvSpPr>
          <p:spPr>
            <a:xfrm>
              <a:off x="5301475" y="1172371"/>
              <a:ext cx="382672" cy="467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175" extrusionOk="0">
                  <a:moveTo>
                    <a:pt x="14357" y="1665"/>
                  </a:moveTo>
                  <a:cubicBezTo>
                    <a:pt x="15133" y="928"/>
                    <a:pt x="15909" y="190"/>
                    <a:pt x="15974" y="32"/>
                  </a:cubicBezTo>
                  <a:cubicBezTo>
                    <a:pt x="16038" y="-126"/>
                    <a:pt x="15392" y="295"/>
                    <a:pt x="13775" y="1613"/>
                  </a:cubicBezTo>
                  <a:cubicBezTo>
                    <a:pt x="12158" y="2930"/>
                    <a:pt x="9571" y="5142"/>
                    <a:pt x="8149" y="6565"/>
                  </a:cubicBezTo>
                  <a:cubicBezTo>
                    <a:pt x="6726" y="7987"/>
                    <a:pt x="6467" y="8619"/>
                    <a:pt x="6661" y="8935"/>
                  </a:cubicBezTo>
                  <a:cubicBezTo>
                    <a:pt x="6855" y="9252"/>
                    <a:pt x="7502" y="9252"/>
                    <a:pt x="9183" y="8830"/>
                  </a:cubicBezTo>
                  <a:cubicBezTo>
                    <a:pt x="10865" y="8409"/>
                    <a:pt x="13581" y="7566"/>
                    <a:pt x="15844" y="7776"/>
                  </a:cubicBezTo>
                  <a:cubicBezTo>
                    <a:pt x="18108" y="7987"/>
                    <a:pt x="19919" y="9252"/>
                    <a:pt x="20759" y="11043"/>
                  </a:cubicBezTo>
                  <a:cubicBezTo>
                    <a:pt x="21600" y="12834"/>
                    <a:pt x="21471" y="15152"/>
                    <a:pt x="20113" y="17101"/>
                  </a:cubicBezTo>
                  <a:cubicBezTo>
                    <a:pt x="18754" y="19051"/>
                    <a:pt x="16168" y="20631"/>
                    <a:pt x="12611" y="21053"/>
                  </a:cubicBezTo>
                  <a:cubicBezTo>
                    <a:pt x="9054" y="21474"/>
                    <a:pt x="4527" y="20736"/>
                    <a:pt x="0" y="1999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5" name="Line"/>
            <p:cNvSpPr/>
            <p:nvPr/>
          </p:nvSpPr>
          <p:spPr>
            <a:xfrm>
              <a:off x="5699086" y="1026126"/>
              <a:ext cx="781271" cy="53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2011"/>
                  </a:moveTo>
                  <a:cubicBezTo>
                    <a:pt x="0" y="1084"/>
                    <a:pt x="0" y="157"/>
                    <a:pt x="0" y="18"/>
                  </a:cubicBezTo>
                  <a:cubicBezTo>
                    <a:pt x="0" y="-121"/>
                    <a:pt x="0" y="528"/>
                    <a:pt x="129" y="2475"/>
                  </a:cubicBezTo>
                  <a:cubicBezTo>
                    <a:pt x="257" y="4421"/>
                    <a:pt x="514" y="7666"/>
                    <a:pt x="643" y="10308"/>
                  </a:cubicBezTo>
                  <a:cubicBezTo>
                    <a:pt x="771" y="12950"/>
                    <a:pt x="771" y="14990"/>
                    <a:pt x="836" y="16334"/>
                  </a:cubicBezTo>
                  <a:cubicBezTo>
                    <a:pt x="900" y="17678"/>
                    <a:pt x="1029" y="18327"/>
                    <a:pt x="1221" y="18420"/>
                  </a:cubicBezTo>
                  <a:cubicBezTo>
                    <a:pt x="1414" y="18512"/>
                    <a:pt x="1671" y="18049"/>
                    <a:pt x="2057" y="17029"/>
                  </a:cubicBezTo>
                  <a:cubicBezTo>
                    <a:pt x="2443" y="16009"/>
                    <a:pt x="2957" y="14434"/>
                    <a:pt x="3375" y="13228"/>
                  </a:cubicBezTo>
                  <a:cubicBezTo>
                    <a:pt x="3793" y="12023"/>
                    <a:pt x="4114" y="11189"/>
                    <a:pt x="4436" y="10725"/>
                  </a:cubicBezTo>
                  <a:cubicBezTo>
                    <a:pt x="4757" y="10262"/>
                    <a:pt x="5079" y="10169"/>
                    <a:pt x="5336" y="10355"/>
                  </a:cubicBezTo>
                  <a:cubicBezTo>
                    <a:pt x="5593" y="10540"/>
                    <a:pt x="5786" y="11003"/>
                    <a:pt x="5946" y="11884"/>
                  </a:cubicBezTo>
                  <a:cubicBezTo>
                    <a:pt x="6107" y="12765"/>
                    <a:pt x="6236" y="14063"/>
                    <a:pt x="6300" y="14943"/>
                  </a:cubicBezTo>
                  <a:cubicBezTo>
                    <a:pt x="6364" y="15824"/>
                    <a:pt x="6364" y="16288"/>
                    <a:pt x="6525" y="16566"/>
                  </a:cubicBezTo>
                  <a:cubicBezTo>
                    <a:pt x="6686" y="16844"/>
                    <a:pt x="7007" y="16937"/>
                    <a:pt x="7714" y="16519"/>
                  </a:cubicBezTo>
                  <a:cubicBezTo>
                    <a:pt x="8421" y="16102"/>
                    <a:pt x="9514" y="15175"/>
                    <a:pt x="10221" y="14294"/>
                  </a:cubicBezTo>
                  <a:cubicBezTo>
                    <a:pt x="10929" y="13414"/>
                    <a:pt x="11250" y="12579"/>
                    <a:pt x="11443" y="11791"/>
                  </a:cubicBezTo>
                  <a:cubicBezTo>
                    <a:pt x="11636" y="11003"/>
                    <a:pt x="11700" y="10262"/>
                    <a:pt x="11571" y="10030"/>
                  </a:cubicBezTo>
                  <a:cubicBezTo>
                    <a:pt x="11443" y="9798"/>
                    <a:pt x="11121" y="10076"/>
                    <a:pt x="10639" y="10957"/>
                  </a:cubicBezTo>
                  <a:cubicBezTo>
                    <a:pt x="10157" y="11838"/>
                    <a:pt x="9514" y="13321"/>
                    <a:pt x="9225" y="14294"/>
                  </a:cubicBezTo>
                  <a:cubicBezTo>
                    <a:pt x="8936" y="15268"/>
                    <a:pt x="9000" y="15731"/>
                    <a:pt x="9193" y="16009"/>
                  </a:cubicBezTo>
                  <a:cubicBezTo>
                    <a:pt x="9386" y="16288"/>
                    <a:pt x="9707" y="16380"/>
                    <a:pt x="10511" y="16334"/>
                  </a:cubicBezTo>
                  <a:cubicBezTo>
                    <a:pt x="11314" y="16288"/>
                    <a:pt x="12600" y="16102"/>
                    <a:pt x="13532" y="16380"/>
                  </a:cubicBezTo>
                  <a:cubicBezTo>
                    <a:pt x="14464" y="16658"/>
                    <a:pt x="15043" y="17400"/>
                    <a:pt x="15396" y="18003"/>
                  </a:cubicBezTo>
                  <a:cubicBezTo>
                    <a:pt x="15750" y="18605"/>
                    <a:pt x="15879" y="19069"/>
                    <a:pt x="15943" y="19532"/>
                  </a:cubicBezTo>
                  <a:cubicBezTo>
                    <a:pt x="16007" y="19996"/>
                    <a:pt x="16007" y="20459"/>
                    <a:pt x="15879" y="20830"/>
                  </a:cubicBezTo>
                  <a:cubicBezTo>
                    <a:pt x="15750" y="21201"/>
                    <a:pt x="15493" y="21479"/>
                    <a:pt x="15332" y="21340"/>
                  </a:cubicBezTo>
                  <a:cubicBezTo>
                    <a:pt x="15171" y="21201"/>
                    <a:pt x="15107" y="20645"/>
                    <a:pt x="15396" y="19069"/>
                  </a:cubicBezTo>
                  <a:cubicBezTo>
                    <a:pt x="15686" y="17493"/>
                    <a:pt x="16329" y="14897"/>
                    <a:pt x="17132" y="12858"/>
                  </a:cubicBezTo>
                  <a:cubicBezTo>
                    <a:pt x="17936" y="10818"/>
                    <a:pt x="18900" y="9335"/>
                    <a:pt x="19671" y="8593"/>
                  </a:cubicBezTo>
                  <a:cubicBezTo>
                    <a:pt x="20443" y="7852"/>
                    <a:pt x="21021" y="7852"/>
                    <a:pt x="21600" y="785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6" name="Line"/>
            <p:cNvSpPr/>
            <p:nvPr/>
          </p:nvSpPr>
          <p:spPr>
            <a:xfrm>
              <a:off x="6864016" y="1220374"/>
              <a:ext cx="83709" cy="253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4" extrusionOk="0">
                  <a:moveTo>
                    <a:pt x="21600" y="227"/>
                  </a:moveTo>
                  <a:cubicBezTo>
                    <a:pt x="18600" y="30"/>
                    <a:pt x="15600" y="-166"/>
                    <a:pt x="13800" y="227"/>
                  </a:cubicBezTo>
                  <a:cubicBezTo>
                    <a:pt x="12000" y="619"/>
                    <a:pt x="11400" y="1601"/>
                    <a:pt x="10500" y="4547"/>
                  </a:cubicBezTo>
                  <a:cubicBezTo>
                    <a:pt x="9600" y="7492"/>
                    <a:pt x="8400" y="12401"/>
                    <a:pt x="6600" y="15543"/>
                  </a:cubicBezTo>
                  <a:cubicBezTo>
                    <a:pt x="4800" y="18685"/>
                    <a:pt x="2400" y="20059"/>
                    <a:pt x="0" y="2143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7" name="Line"/>
            <p:cNvSpPr/>
            <p:nvPr/>
          </p:nvSpPr>
          <p:spPr>
            <a:xfrm>
              <a:off x="6989577" y="1242554"/>
              <a:ext cx="299953" cy="222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7" extrusionOk="0">
                  <a:moveTo>
                    <a:pt x="0" y="5371"/>
                  </a:moveTo>
                  <a:cubicBezTo>
                    <a:pt x="837" y="4934"/>
                    <a:pt x="1674" y="4498"/>
                    <a:pt x="2344" y="4716"/>
                  </a:cubicBezTo>
                  <a:cubicBezTo>
                    <a:pt x="3014" y="4934"/>
                    <a:pt x="3516" y="5807"/>
                    <a:pt x="3851" y="7771"/>
                  </a:cubicBezTo>
                  <a:cubicBezTo>
                    <a:pt x="4186" y="9734"/>
                    <a:pt x="4353" y="12789"/>
                    <a:pt x="4102" y="15407"/>
                  </a:cubicBezTo>
                  <a:cubicBezTo>
                    <a:pt x="3851" y="18025"/>
                    <a:pt x="3181" y="20207"/>
                    <a:pt x="3098" y="20753"/>
                  </a:cubicBezTo>
                  <a:cubicBezTo>
                    <a:pt x="3014" y="21298"/>
                    <a:pt x="3516" y="20207"/>
                    <a:pt x="5107" y="17153"/>
                  </a:cubicBezTo>
                  <a:cubicBezTo>
                    <a:pt x="6698" y="14098"/>
                    <a:pt x="9377" y="9080"/>
                    <a:pt x="11219" y="5807"/>
                  </a:cubicBezTo>
                  <a:cubicBezTo>
                    <a:pt x="13060" y="2534"/>
                    <a:pt x="14065" y="1007"/>
                    <a:pt x="14986" y="353"/>
                  </a:cubicBezTo>
                  <a:cubicBezTo>
                    <a:pt x="15907" y="-302"/>
                    <a:pt x="16744" y="-84"/>
                    <a:pt x="17665" y="1334"/>
                  </a:cubicBezTo>
                  <a:cubicBezTo>
                    <a:pt x="18586" y="2753"/>
                    <a:pt x="19591" y="5371"/>
                    <a:pt x="20260" y="8098"/>
                  </a:cubicBezTo>
                  <a:cubicBezTo>
                    <a:pt x="20930" y="10825"/>
                    <a:pt x="21265" y="13662"/>
                    <a:pt x="21600" y="1649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8" name="Line"/>
            <p:cNvSpPr/>
            <p:nvPr/>
          </p:nvSpPr>
          <p:spPr>
            <a:xfrm>
              <a:off x="7412405" y="1148302"/>
              <a:ext cx="1100421" cy="355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300" extrusionOk="0">
                  <a:moveTo>
                    <a:pt x="326" y="4481"/>
                  </a:moveTo>
                  <a:cubicBezTo>
                    <a:pt x="508" y="4063"/>
                    <a:pt x="690" y="3645"/>
                    <a:pt x="781" y="3854"/>
                  </a:cubicBezTo>
                  <a:cubicBezTo>
                    <a:pt x="871" y="4063"/>
                    <a:pt x="871" y="4899"/>
                    <a:pt x="758" y="7198"/>
                  </a:cubicBezTo>
                  <a:cubicBezTo>
                    <a:pt x="644" y="9497"/>
                    <a:pt x="417" y="13260"/>
                    <a:pt x="280" y="15490"/>
                  </a:cubicBezTo>
                  <a:cubicBezTo>
                    <a:pt x="144" y="17719"/>
                    <a:pt x="98" y="18416"/>
                    <a:pt x="53" y="19183"/>
                  </a:cubicBezTo>
                  <a:cubicBezTo>
                    <a:pt x="7" y="19949"/>
                    <a:pt x="-38" y="20785"/>
                    <a:pt x="53" y="21134"/>
                  </a:cubicBezTo>
                  <a:cubicBezTo>
                    <a:pt x="144" y="21482"/>
                    <a:pt x="371" y="21343"/>
                    <a:pt x="1031" y="20158"/>
                  </a:cubicBezTo>
                  <a:cubicBezTo>
                    <a:pt x="1690" y="18974"/>
                    <a:pt x="2781" y="16744"/>
                    <a:pt x="3418" y="15420"/>
                  </a:cubicBezTo>
                  <a:cubicBezTo>
                    <a:pt x="4055" y="14096"/>
                    <a:pt x="4237" y="13678"/>
                    <a:pt x="4509" y="13260"/>
                  </a:cubicBezTo>
                  <a:cubicBezTo>
                    <a:pt x="4782" y="12842"/>
                    <a:pt x="5146" y="12424"/>
                    <a:pt x="5373" y="12563"/>
                  </a:cubicBezTo>
                  <a:cubicBezTo>
                    <a:pt x="5601" y="12703"/>
                    <a:pt x="5692" y="13399"/>
                    <a:pt x="5737" y="14096"/>
                  </a:cubicBezTo>
                  <a:cubicBezTo>
                    <a:pt x="5783" y="14793"/>
                    <a:pt x="5783" y="15490"/>
                    <a:pt x="5737" y="16256"/>
                  </a:cubicBezTo>
                  <a:cubicBezTo>
                    <a:pt x="5692" y="17023"/>
                    <a:pt x="5601" y="17859"/>
                    <a:pt x="5714" y="18277"/>
                  </a:cubicBezTo>
                  <a:cubicBezTo>
                    <a:pt x="5828" y="18695"/>
                    <a:pt x="6146" y="18695"/>
                    <a:pt x="6647" y="17510"/>
                  </a:cubicBezTo>
                  <a:cubicBezTo>
                    <a:pt x="7147" y="16326"/>
                    <a:pt x="7829" y="13957"/>
                    <a:pt x="8125" y="11448"/>
                  </a:cubicBezTo>
                  <a:cubicBezTo>
                    <a:pt x="8420" y="8940"/>
                    <a:pt x="8329" y="6292"/>
                    <a:pt x="8193" y="4759"/>
                  </a:cubicBezTo>
                  <a:cubicBezTo>
                    <a:pt x="8056" y="3227"/>
                    <a:pt x="7874" y="2808"/>
                    <a:pt x="7670" y="2460"/>
                  </a:cubicBezTo>
                  <a:cubicBezTo>
                    <a:pt x="7465" y="2112"/>
                    <a:pt x="7238" y="1833"/>
                    <a:pt x="7192" y="1415"/>
                  </a:cubicBezTo>
                  <a:cubicBezTo>
                    <a:pt x="7147" y="997"/>
                    <a:pt x="7283" y="439"/>
                    <a:pt x="7624" y="161"/>
                  </a:cubicBezTo>
                  <a:cubicBezTo>
                    <a:pt x="7965" y="-118"/>
                    <a:pt x="8511" y="-118"/>
                    <a:pt x="9011" y="857"/>
                  </a:cubicBezTo>
                  <a:cubicBezTo>
                    <a:pt x="9511" y="1833"/>
                    <a:pt x="9966" y="3784"/>
                    <a:pt x="10171" y="5944"/>
                  </a:cubicBezTo>
                  <a:cubicBezTo>
                    <a:pt x="10375" y="8104"/>
                    <a:pt x="10330" y="10473"/>
                    <a:pt x="10216" y="12076"/>
                  </a:cubicBezTo>
                  <a:cubicBezTo>
                    <a:pt x="10103" y="13678"/>
                    <a:pt x="9921" y="14514"/>
                    <a:pt x="9898" y="14654"/>
                  </a:cubicBezTo>
                  <a:cubicBezTo>
                    <a:pt x="9875" y="14793"/>
                    <a:pt x="10012" y="14236"/>
                    <a:pt x="10512" y="12215"/>
                  </a:cubicBezTo>
                  <a:cubicBezTo>
                    <a:pt x="11012" y="10194"/>
                    <a:pt x="11876" y="6710"/>
                    <a:pt x="12399" y="4690"/>
                  </a:cubicBezTo>
                  <a:cubicBezTo>
                    <a:pt x="12922" y="2669"/>
                    <a:pt x="13104" y="2112"/>
                    <a:pt x="13309" y="1763"/>
                  </a:cubicBezTo>
                  <a:cubicBezTo>
                    <a:pt x="13513" y="1415"/>
                    <a:pt x="13741" y="1276"/>
                    <a:pt x="13900" y="1554"/>
                  </a:cubicBezTo>
                  <a:cubicBezTo>
                    <a:pt x="14059" y="1833"/>
                    <a:pt x="14150" y="2530"/>
                    <a:pt x="14241" y="4132"/>
                  </a:cubicBezTo>
                  <a:cubicBezTo>
                    <a:pt x="14332" y="5735"/>
                    <a:pt x="14423" y="8243"/>
                    <a:pt x="14423" y="9846"/>
                  </a:cubicBezTo>
                  <a:cubicBezTo>
                    <a:pt x="14423" y="11448"/>
                    <a:pt x="14332" y="12145"/>
                    <a:pt x="14354" y="12215"/>
                  </a:cubicBezTo>
                  <a:cubicBezTo>
                    <a:pt x="14377" y="12285"/>
                    <a:pt x="14514" y="11727"/>
                    <a:pt x="14650" y="10961"/>
                  </a:cubicBezTo>
                  <a:cubicBezTo>
                    <a:pt x="14786" y="10194"/>
                    <a:pt x="14923" y="9219"/>
                    <a:pt x="15105" y="8243"/>
                  </a:cubicBezTo>
                  <a:cubicBezTo>
                    <a:pt x="15287" y="7268"/>
                    <a:pt x="15514" y="6292"/>
                    <a:pt x="15719" y="6014"/>
                  </a:cubicBezTo>
                  <a:cubicBezTo>
                    <a:pt x="15923" y="5735"/>
                    <a:pt x="16105" y="6153"/>
                    <a:pt x="16242" y="6780"/>
                  </a:cubicBezTo>
                  <a:cubicBezTo>
                    <a:pt x="16378" y="7407"/>
                    <a:pt x="16469" y="8243"/>
                    <a:pt x="16605" y="8870"/>
                  </a:cubicBezTo>
                  <a:cubicBezTo>
                    <a:pt x="16742" y="9497"/>
                    <a:pt x="16924" y="9916"/>
                    <a:pt x="17447" y="9567"/>
                  </a:cubicBezTo>
                  <a:cubicBezTo>
                    <a:pt x="17970" y="9219"/>
                    <a:pt x="18834" y="8104"/>
                    <a:pt x="19561" y="6710"/>
                  </a:cubicBezTo>
                  <a:cubicBezTo>
                    <a:pt x="20289" y="5317"/>
                    <a:pt x="20880" y="3645"/>
                    <a:pt x="21198" y="2460"/>
                  </a:cubicBezTo>
                  <a:cubicBezTo>
                    <a:pt x="21517" y="1276"/>
                    <a:pt x="21562" y="579"/>
                    <a:pt x="21494" y="439"/>
                  </a:cubicBezTo>
                  <a:cubicBezTo>
                    <a:pt x="21426" y="300"/>
                    <a:pt x="21244" y="718"/>
                    <a:pt x="20812" y="2390"/>
                  </a:cubicBezTo>
                  <a:cubicBezTo>
                    <a:pt x="20380" y="4063"/>
                    <a:pt x="19698" y="6989"/>
                    <a:pt x="19357" y="8870"/>
                  </a:cubicBezTo>
                  <a:cubicBezTo>
                    <a:pt x="19015" y="10752"/>
                    <a:pt x="19015" y="11588"/>
                    <a:pt x="19175" y="12006"/>
                  </a:cubicBezTo>
                  <a:cubicBezTo>
                    <a:pt x="19334" y="12424"/>
                    <a:pt x="19652" y="12424"/>
                    <a:pt x="19970" y="1242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9" name="Line"/>
            <p:cNvSpPr/>
            <p:nvPr/>
          </p:nvSpPr>
          <p:spPr>
            <a:xfrm>
              <a:off x="8600947" y="1118425"/>
              <a:ext cx="277882" cy="27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9" h="21356" extrusionOk="0">
                  <a:moveTo>
                    <a:pt x="14872" y="0"/>
                  </a:moveTo>
                  <a:cubicBezTo>
                    <a:pt x="16289" y="183"/>
                    <a:pt x="17705" y="366"/>
                    <a:pt x="17971" y="732"/>
                  </a:cubicBezTo>
                  <a:cubicBezTo>
                    <a:pt x="18236" y="1098"/>
                    <a:pt x="17351" y="1647"/>
                    <a:pt x="15138" y="2654"/>
                  </a:cubicBezTo>
                  <a:cubicBezTo>
                    <a:pt x="12925" y="3661"/>
                    <a:pt x="9384" y="5125"/>
                    <a:pt x="7170" y="6132"/>
                  </a:cubicBezTo>
                  <a:cubicBezTo>
                    <a:pt x="4957" y="7139"/>
                    <a:pt x="4072" y="7688"/>
                    <a:pt x="4072" y="8054"/>
                  </a:cubicBezTo>
                  <a:cubicBezTo>
                    <a:pt x="4072" y="8420"/>
                    <a:pt x="4957" y="8603"/>
                    <a:pt x="7082" y="8878"/>
                  </a:cubicBezTo>
                  <a:cubicBezTo>
                    <a:pt x="9207" y="9153"/>
                    <a:pt x="12570" y="9519"/>
                    <a:pt x="15138" y="10525"/>
                  </a:cubicBezTo>
                  <a:cubicBezTo>
                    <a:pt x="17705" y="11532"/>
                    <a:pt x="19475" y="13180"/>
                    <a:pt x="20449" y="14553"/>
                  </a:cubicBezTo>
                  <a:cubicBezTo>
                    <a:pt x="21423" y="15925"/>
                    <a:pt x="21600" y="17024"/>
                    <a:pt x="19652" y="18214"/>
                  </a:cubicBezTo>
                  <a:cubicBezTo>
                    <a:pt x="17705" y="19403"/>
                    <a:pt x="13633" y="20685"/>
                    <a:pt x="10003" y="21142"/>
                  </a:cubicBezTo>
                  <a:cubicBezTo>
                    <a:pt x="6374" y="21600"/>
                    <a:pt x="3187" y="21234"/>
                    <a:pt x="0" y="208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0" name="Line"/>
            <p:cNvSpPr/>
            <p:nvPr/>
          </p:nvSpPr>
          <p:spPr>
            <a:xfrm>
              <a:off x="9312461" y="1153303"/>
              <a:ext cx="1" cy="258099"/>
            </a:xfrm>
            <a:prstGeom prst="ellipse">
              <a:avLst/>
            </a:pr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1" name="Line"/>
            <p:cNvSpPr/>
            <p:nvPr/>
          </p:nvSpPr>
          <p:spPr>
            <a:xfrm>
              <a:off x="9354315" y="883965"/>
              <a:ext cx="284132" cy="534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398" extrusionOk="0">
                  <a:moveTo>
                    <a:pt x="20546" y="8270"/>
                  </a:moveTo>
                  <a:cubicBezTo>
                    <a:pt x="21073" y="6501"/>
                    <a:pt x="21600" y="4732"/>
                    <a:pt x="21424" y="3382"/>
                  </a:cubicBezTo>
                  <a:cubicBezTo>
                    <a:pt x="21249" y="2032"/>
                    <a:pt x="20371" y="1101"/>
                    <a:pt x="19493" y="543"/>
                  </a:cubicBezTo>
                  <a:cubicBezTo>
                    <a:pt x="18615" y="-16"/>
                    <a:pt x="17737" y="-202"/>
                    <a:pt x="16156" y="264"/>
                  </a:cubicBezTo>
                  <a:cubicBezTo>
                    <a:pt x="14576" y="729"/>
                    <a:pt x="12293" y="1846"/>
                    <a:pt x="10098" y="3941"/>
                  </a:cubicBezTo>
                  <a:cubicBezTo>
                    <a:pt x="7902" y="6036"/>
                    <a:pt x="5795" y="9108"/>
                    <a:pt x="4566" y="11669"/>
                  </a:cubicBezTo>
                  <a:cubicBezTo>
                    <a:pt x="3337" y="14229"/>
                    <a:pt x="2985" y="16277"/>
                    <a:pt x="2371" y="17814"/>
                  </a:cubicBezTo>
                  <a:cubicBezTo>
                    <a:pt x="1756" y="19350"/>
                    <a:pt x="878" y="20374"/>
                    <a:pt x="0" y="2139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2" name="Line"/>
            <p:cNvSpPr/>
            <p:nvPr/>
          </p:nvSpPr>
          <p:spPr>
            <a:xfrm>
              <a:off x="9354315" y="1264913"/>
              <a:ext cx="23019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3" name="Line"/>
            <p:cNvSpPr/>
            <p:nvPr/>
          </p:nvSpPr>
          <p:spPr>
            <a:xfrm>
              <a:off x="143168" y="1926217"/>
              <a:ext cx="17272" cy="48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5" h="21251" extrusionOk="0">
                  <a:moveTo>
                    <a:pt x="3855" y="675"/>
                  </a:moveTo>
                  <a:cubicBezTo>
                    <a:pt x="3855" y="163"/>
                    <a:pt x="3855" y="-349"/>
                    <a:pt x="2505" y="316"/>
                  </a:cubicBezTo>
                  <a:cubicBezTo>
                    <a:pt x="1155" y="982"/>
                    <a:pt x="-1545" y="2824"/>
                    <a:pt x="1155" y="5435"/>
                  </a:cubicBezTo>
                  <a:cubicBezTo>
                    <a:pt x="3855" y="8045"/>
                    <a:pt x="11955" y="11424"/>
                    <a:pt x="16005" y="14187"/>
                  </a:cubicBezTo>
                  <a:cubicBezTo>
                    <a:pt x="20055" y="16951"/>
                    <a:pt x="20055" y="19101"/>
                    <a:pt x="20055" y="2125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4" name="Line"/>
            <p:cNvSpPr/>
            <p:nvPr/>
          </p:nvSpPr>
          <p:spPr>
            <a:xfrm>
              <a:off x="0" y="1897370"/>
              <a:ext cx="1067271" cy="909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822"/>
                  </a:moveTo>
                  <a:cubicBezTo>
                    <a:pt x="1082" y="10551"/>
                    <a:pt x="2165" y="9281"/>
                    <a:pt x="3153" y="7845"/>
                  </a:cubicBezTo>
                  <a:cubicBezTo>
                    <a:pt x="4141" y="6408"/>
                    <a:pt x="5035" y="4806"/>
                    <a:pt x="5506" y="3563"/>
                  </a:cubicBezTo>
                  <a:cubicBezTo>
                    <a:pt x="5976" y="2320"/>
                    <a:pt x="6024" y="1436"/>
                    <a:pt x="6047" y="856"/>
                  </a:cubicBezTo>
                  <a:cubicBezTo>
                    <a:pt x="6071" y="276"/>
                    <a:pt x="6071" y="0"/>
                    <a:pt x="6024" y="0"/>
                  </a:cubicBezTo>
                  <a:cubicBezTo>
                    <a:pt x="5976" y="0"/>
                    <a:pt x="5882" y="276"/>
                    <a:pt x="5718" y="1243"/>
                  </a:cubicBezTo>
                  <a:cubicBezTo>
                    <a:pt x="5553" y="2210"/>
                    <a:pt x="5318" y="3867"/>
                    <a:pt x="5129" y="5635"/>
                  </a:cubicBezTo>
                  <a:cubicBezTo>
                    <a:pt x="4941" y="7403"/>
                    <a:pt x="4800" y="9281"/>
                    <a:pt x="4729" y="10358"/>
                  </a:cubicBezTo>
                  <a:cubicBezTo>
                    <a:pt x="4659" y="11435"/>
                    <a:pt x="4659" y="11712"/>
                    <a:pt x="4776" y="11822"/>
                  </a:cubicBezTo>
                  <a:cubicBezTo>
                    <a:pt x="4894" y="11932"/>
                    <a:pt x="5129" y="11877"/>
                    <a:pt x="5553" y="11270"/>
                  </a:cubicBezTo>
                  <a:cubicBezTo>
                    <a:pt x="5976" y="10662"/>
                    <a:pt x="6588" y="9502"/>
                    <a:pt x="6965" y="8756"/>
                  </a:cubicBezTo>
                  <a:cubicBezTo>
                    <a:pt x="7341" y="8010"/>
                    <a:pt x="7482" y="7679"/>
                    <a:pt x="7647" y="7430"/>
                  </a:cubicBezTo>
                  <a:cubicBezTo>
                    <a:pt x="7812" y="7182"/>
                    <a:pt x="8000" y="7016"/>
                    <a:pt x="8165" y="7071"/>
                  </a:cubicBezTo>
                  <a:cubicBezTo>
                    <a:pt x="8329" y="7126"/>
                    <a:pt x="8471" y="7403"/>
                    <a:pt x="8588" y="8010"/>
                  </a:cubicBezTo>
                  <a:cubicBezTo>
                    <a:pt x="8706" y="8618"/>
                    <a:pt x="8800" y="9557"/>
                    <a:pt x="8847" y="10165"/>
                  </a:cubicBezTo>
                  <a:cubicBezTo>
                    <a:pt x="8894" y="10772"/>
                    <a:pt x="8894" y="11049"/>
                    <a:pt x="9012" y="11159"/>
                  </a:cubicBezTo>
                  <a:cubicBezTo>
                    <a:pt x="9129" y="11270"/>
                    <a:pt x="9365" y="11214"/>
                    <a:pt x="9929" y="10634"/>
                  </a:cubicBezTo>
                  <a:cubicBezTo>
                    <a:pt x="10494" y="10054"/>
                    <a:pt x="11388" y="8949"/>
                    <a:pt x="11906" y="8286"/>
                  </a:cubicBezTo>
                  <a:cubicBezTo>
                    <a:pt x="12424" y="7624"/>
                    <a:pt x="12565" y="7403"/>
                    <a:pt x="12659" y="7099"/>
                  </a:cubicBezTo>
                  <a:cubicBezTo>
                    <a:pt x="12753" y="6795"/>
                    <a:pt x="12800" y="6408"/>
                    <a:pt x="12753" y="6325"/>
                  </a:cubicBezTo>
                  <a:cubicBezTo>
                    <a:pt x="12706" y="6242"/>
                    <a:pt x="12565" y="6463"/>
                    <a:pt x="12353" y="7154"/>
                  </a:cubicBezTo>
                  <a:cubicBezTo>
                    <a:pt x="12141" y="7845"/>
                    <a:pt x="11859" y="9005"/>
                    <a:pt x="11718" y="9750"/>
                  </a:cubicBezTo>
                  <a:cubicBezTo>
                    <a:pt x="11576" y="10496"/>
                    <a:pt x="11576" y="10828"/>
                    <a:pt x="11600" y="11159"/>
                  </a:cubicBezTo>
                  <a:cubicBezTo>
                    <a:pt x="11624" y="11491"/>
                    <a:pt x="11671" y="11822"/>
                    <a:pt x="11812" y="12015"/>
                  </a:cubicBezTo>
                  <a:cubicBezTo>
                    <a:pt x="11953" y="12209"/>
                    <a:pt x="12188" y="12264"/>
                    <a:pt x="12706" y="11850"/>
                  </a:cubicBezTo>
                  <a:cubicBezTo>
                    <a:pt x="13224" y="11435"/>
                    <a:pt x="14024" y="10551"/>
                    <a:pt x="14541" y="9944"/>
                  </a:cubicBezTo>
                  <a:cubicBezTo>
                    <a:pt x="15059" y="9336"/>
                    <a:pt x="15294" y="9005"/>
                    <a:pt x="15529" y="8811"/>
                  </a:cubicBezTo>
                  <a:cubicBezTo>
                    <a:pt x="15765" y="8618"/>
                    <a:pt x="16000" y="8563"/>
                    <a:pt x="16165" y="8673"/>
                  </a:cubicBezTo>
                  <a:cubicBezTo>
                    <a:pt x="16329" y="8784"/>
                    <a:pt x="16424" y="9060"/>
                    <a:pt x="16471" y="9391"/>
                  </a:cubicBezTo>
                  <a:cubicBezTo>
                    <a:pt x="16518" y="9723"/>
                    <a:pt x="16518" y="10109"/>
                    <a:pt x="16447" y="10496"/>
                  </a:cubicBezTo>
                  <a:cubicBezTo>
                    <a:pt x="16376" y="10883"/>
                    <a:pt x="16235" y="11270"/>
                    <a:pt x="16282" y="11491"/>
                  </a:cubicBezTo>
                  <a:cubicBezTo>
                    <a:pt x="16329" y="11712"/>
                    <a:pt x="16565" y="11767"/>
                    <a:pt x="17059" y="11380"/>
                  </a:cubicBezTo>
                  <a:cubicBezTo>
                    <a:pt x="17553" y="10993"/>
                    <a:pt x="18306" y="10165"/>
                    <a:pt x="18824" y="9640"/>
                  </a:cubicBezTo>
                  <a:cubicBezTo>
                    <a:pt x="19341" y="9115"/>
                    <a:pt x="19624" y="8894"/>
                    <a:pt x="19882" y="8784"/>
                  </a:cubicBezTo>
                  <a:cubicBezTo>
                    <a:pt x="20141" y="8673"/>
                    <a:pt x="20376" y="8673"/>
                    <a:pt x="20659" y="9170"/>
                  </a:cubicBezTo>
                  <a:cubicBezTo>
                    <a:pt x="20941" y="9668"/>
                    <a:pt x="21271" y="10662"/>
                    <a:pt x="21388" y="12098"/>
                  </a:cubicBezTo>
                  <a:cubicBezTo>
                    <a:pt x="21506" y="13535"/>
                    <a:pt x="21412" y="15413"/>
                    <a:pt x="21412" y="17070"/>
                  </a:cubicBezTo>
                  <a:cubicBezTo>
                    <a:pt x="21412" y="18727"/>
                    <a:pt x="21506" y="2016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5" name="Line"/>
            <p:cNvSpPr/>
            <p:nvPr/>
          </p:nvSpPr>
          <p:spPr>
            <a:xfrm>
              <a:off x="1404315" y="2082219"/>
              <a:ext cx="312067" cy="583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0" h="21431" extrusionOk="0">
                  <a:moveTo>
                    <a:pt x="16878" y="4824"/>
                  </a:moveTo>
                  <a:cubicBezTo>
                    <a:pt x="16247" y="4568"/>
                    <a:pt x="15616" y="4312"/>
                    <a:pt x="14986" y="3543"/>
                  </a:cubicBezTo>
                  <a:cubicBezTo>
                    <a:pt x="14355" y="2775"/>
                    <a:pt x="13724" y="1494"/>
                    <a:pt x="13015" y="768"/>
                  </a:cubicBezTo>
                  <a:cubicBezTo>
                    <a:pt x="12305" y="43"/>
                    <a:pt x="11517" y="-128"/>
                    <a:pt x="10335" y="85"/>
                  </a:cubicBezTo>
                  <a:cubicBezTo>
                    <a:pt x="9152" y="299"/>
                    <a:pt x="7576" y="897"/>
                    <a:pt x="5762" y="2519"/>
                  </a:cubicBezTo>
                  <a:cubicBezTo>
                    <a:pt x="3949" y="4141"/>
                    <a:pt x="1900" y="6787"/>
                    <a:pt x="875" y="8367"/>
                  </a:cubicBezTo>
                  <a:cubicBezTo>
                    <a:pt x="-150" y="9946"/>
                    <a:pt x="-150" y="10459"/>
                    <a:pt x="244" y="10672"/>
                  </a:cubicBezTo>
                  <a:cubicBezTo>
                    <a:pt x="638" y="10885"/>
                    <a:pt x="1427" y="10800"/>
                    <a:pt x="2767" y="10202"/>
                  </a:cubicBezTo>
                  <a:cubicBezTo>
                    <a:pt x="4107" y="9605"/>
                    <a:pt x="5999" y="8495"/>
                    <a:pt x="7497" y="7556"/>
                  </a:cubicBezTo>
                  <a:cubicBezTo>
                    <a:pt x="8995" y="6617"/>
                    <a:pt x="10098" y="5848"/>
                    <a:pt x="10965" y="5336"/>
                  </a:cubicBezTo>
                  <a:cubicBezTo>
                    <a:pt x="11832" y="4824"/>
                    <a:pt x="12463" y="4568"/>
                    <a:pt x="13173" y="4610"/>
                  </a:cubicBezTo>
                  <a:cubicBezTo>
                    <a:pt x="13882" y="4653"/>
                    <a:pt x="14670" y="4995"/>
                    <a:pt x="16011" y="6489"/>
                  </a:cubicBezTo>
                  <a:cubicBezTo>
                    <a:pt x="17351" y="7983"/>
                    <a:pt x="19243" y="10629"/>
                    <a:pt x="20268" y="12977"/>
                  </a:cubicBezTo>
                  <a:cubicBezTo>
                    <a:pt x="21292" y="15325"/>
                    <a:pt x="21450" y="17374"/>
                    <a:pt x="20662" y="18911"/>
                  </a:cubicBezTo>
                  <a:cubicBezTo>
                    <a:pt x="19873" y="20447"/>
                    <a:pt x="18139" y="21472"/>
                    <a:pt x="15065" y="21429"/>
                  </a:cubicBezTo>
                  <a:cubicBezTo>
                    <a:pt x="11990" y="21387"/>
                    <a:pt x="7576" y="20277"/>
                    <a:pt x="3161" y="1916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6" name="Line"/>
            <p:cNvSpPr/>
            <p:nvPr/>
          </p:nvSpPr>
          <p:spPr>
            <a:xfrm>
              <a:off x="1778784" y="2134541"/>
              <a:ext cx="118587" cy="125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58" extrusionOk="0">
                  <a:moveTo>
                    <a:pt x="0" y="9474"/>
                  </a:moveTo>
                  <a:cubicBezTo>
                    <a:pt x="2118" y="15537"/>
                    <a:pt x="4235" y="21600"/>
                    <a:pt x="5718" y="20274"/>
                  </a:cubicBezTo>
                  <a:cubicBezTo>
                    <a:pt x="7200" y="18947"/>
                    <a:pt x="8047" y="10232"/>
                    <a:pt x="9529" y="5495"/>
                  </a:cubicBezTo>
                  <a:cubicBezTo>
                    <a:pt x="11012" y="758"/>
                    <a:pt x="13129" y="0"/>
                    <a:pt x="15247" y="0"/>
                  </a:cubicBezTo>
                  <a:cubicBezTo>
                    <a:pt x="17365" y="0"/>
                    <a:pt x="19482" y="758"/>
                    <a:pt x="21600" y="151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7" name="Line"/>
            <p:cNvSpPr/>
            <p:nvPr/>
          </p:nvSpPr>
          <p:spPr>
            <a:xfrm>
              <a:off x="1944433" y="2148302"/>
              <a:ext cx="154106" cy="190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1" h="20845" extrusionOk="0">
                  <a:moveTo>
                    <a:pt x="4863" y="1800"/>
                  </a:moveTo>
                  <a:cubicBezTo>
                    <a:pt x="3011" y="7137"/>
                    <a:pt x="1160" y="12473"/>
                    <a:pt x="388" y="15777"/>
                  </a:cubicBezTo>
                  <a:cubicBezTo>
                    <a:pt x="-383" y="19080"/>
                    <a:pt x="-74" y="20351"/>
                    <a:pt x="1931" y="20732"/>
                  </a:cubicBezTo>
                  <a:cubicBezTo>
                    <a:pt x="3937" y="21113"/>
                    <a:pt x="7640" y="20605"/>
                    <a:pt x="11343" y="18064"/>
                  </a:cubicBezTo>
                  <a:cubicBezTo>
                    <a:pt x="15046" y="15522"/>
                    <a:pt x="18748" y="10948"/>
                    <a:pt x="19983" y="7264"/>
                  </a:cubicBezTo>
                  <a:cubicBezTo>
                    <a:pt x="21217" y="3579"/>
                    <a:pt x="19983" y="784"/>
                    <a:pt x="16588" y="148"/>
                  </a:cubicBezTo>
                  <a:cubicBezTo>
                    <a:pt x="13194" y="-487"/>
                    <a:pt x="7640" y="1038"/>
                    <a:pt x="2086" y="256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8" name="Line"/>
            <p:cNvSpPr/>
            <p:nvPr/>
          </p:nvSpPr>
          <p:spPr>
            <a:xfrm>
              <a:off x="2141517" y="2053159"/>
              <a:ext cx="312145" cy="297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32" extrusionOk="0">
                  <a:moveTo>
                    <a:pt x="0" y="8540"/>
                  </a:moveTo>
                  <a:cubicBezTo>
                    <a:pt x="800" y="8874"/>
                    <a:pt x="1600" y="9209"/>
                    <a:pt x="2000" y="9963"/>
                  </a:cubicBezTo>
                  <a:cubicBezTo>
                    <a:pt x="2400" y="10716"/>
                    <a:pt x="2400" y="11888"/>
                    <a:pt x="2080" y="13395"/>
                  </a:cubicBezTo>
                  <a:cubicBezTo>
                    <a:pt x="1760" y="14902"/>
                    <a:pt x="1120" y="16744"/>
                    <a:pt x="800" y="18084"/>
                  </a:cubicBezTo>
                  <a:cubicBezTo>
                    <a:pt x="480" y="19423"/>
                    <a:pt x="480" y="20260"/>
                    <a:pt x="1200" y="20512"/>
                  </a:cubicBezTo>
                  <a:cubicBezTo>
                    <a:pt x="1920" y="20763"/>
                    <a:pt x="3360" y="20428"/>
                    <a:pt x="4640" y="19674"/>
                  </a:cubicBezTo>
                  <a:cubicBezTo>
                    <a:pt x="5920" y="18921"/>
                    <a:pt x="7040" y="17749"/>
                    <a:pt x="8000" y="16744"/>
                  </a:cubicBezTo>
                  <a:cubicBezTo>
                    <a:pt x="8960" y="15740"/>
                    <a:pt x="9760" y="14902"/>
                    <a:pt x="10160" y="14902"/>
                  </a:cubicBezTo>
                  <a:cubicBezTo>
                    <a:pt x="10560" y="14902"/>
                    <a:pt x="10560" y="15740"/>
                    <a:pt x="10560" y="16577"/>
                  </a:cubicBezTo>
                  <a:cubicBezTo>
                    <a:pt x="10560" y="17414"/>
                    <a:pt x="10560" y="18251"/>
                    <a:pt x="10560" y="19088"/>
                  </a:cubicBezTo>
                  <a:cubicBezTo>
                    <a:pt x="10560" y="19926"/>
                    <a:pt x="10560" y="20763"/>
                    <a:pt x="10960" y="21181"/>
                  </a:cubicBezTo>
                  <a:cubicBezTo>
                    <a:pt x="11360" y="21600"/>
                    <a:pt x="12160" y="21600"/>
                    <a:pt x="14000" y="20344"/>
                  </a:cubicBezTo>
                  <a:cubicBezTo>
                    <a:pt x="15840" y="19088"/>
                    <a:pt x="18720" y="16577"/>
                    <a:pt x="20160" y="13395"/>
                  </a:cubicBezTo>
                  <a:cubicBezTo>
                    <a:pt x="21600" y="10214"/>
                    <a:pt x="21600" y="6363"/>
                    <a:pt x="21360" y="4019"/>
                  </a:cubicBezTo>
                  <a:cubicBezTo>
                    <a:pt x="21120" y="1674"/>
                    <a:pt x="20640" y="837"/>
                    <a:pt x="20000" y="419"/>
                  </a:cubicBezTo>
                  <a:cubicBezTo>
                    <a:pt x="19360" y="0"/>
                    <a:pt x="18560" y="0"/>
                    <a:pt x="1776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9" name="Line"/>
            <p:cNvSpPr/>
            <p:nvPr/>
          </p:nvSpPr>
          <p:spPr>
            <a:xfrm>
              <a:off x="2777332" y="2006628"/>
              <a:ext cx="244436" cy="255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0845" extrusionOk="0">
                  <a:moveTo>
                    <a:pt x="4800" y="7771"/>
                  </a:moveTo>
                  <a:cubicBezTo>
                    <a:pt x="3169" y="7581"/>
                    <a:pt x="1539" y="7392"/>
                    <a:pt x="724" y="7771"/>
                  </a:cubicBezTo>
                  <a:cubicBezTo>
                    <a:pt x="-91" y="8150"/>
                    <a:pt x="-91" y="9097"/>
                    <a:pt x="113" y="11087"/>
                  </a:cubicBezTo>
                  <a:cubicBezTo>
                    <a:pt x="317" y="13076"/>
                    <a:pt x="724" y="16108"/>
                    <a:pt x="1845" y="18192"/>
                  </a:cubicBezTo>
                  <a:cubicBezTo>
                    <a:pt x="2966" y="20276"/>
                    <a:pt x="4800" y="21413"/>
                    <a:pt x="8060" y="20560"/>
                  </a:cubicBezTo>
                  <a:cubicBezTo>
                    <a:pt x="11320" y="19708"/>
                    <a:pt x="16007" y="16866"/>
                    <a:pt x="18554" y="13739"/>
                  </a:cubicBezTo>
                  <a:cubicBezTo>
                    <a:pt x="21101" y="10613"/>
                    <a:pt x="21509" y="7202"/>
                    <a:pt x="21407" y="4834"/>
                  </a:cubicBezTo>
                  <a:cubicBezTo>
                    <a:pt x="21305" y="2466"/>
                    <a:pt x="20694" y="1139"/>
                    <a:pt x="19879" y="476"/>
                  </a:cubicBezTo>
                  <a:cubicBezTo>
                    <a:pt x="19064" y="-187"/>
                    <a:pt x="18045" y="-187"/>
                    <a:pt x="17535" y="666"/>
                  </a:cubicBezTo>
                  <a:cubicBezTo>
                    <a:pt x="17026" y="1518"/>
                    <a:pt x="17026" y="3224"/>
                    <a:pt x="17026" y="492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0" name="Line"/>
            <p:cNvSpPr/>
            <p:nvPr/>
          </p:nvSpPr>
          <p:spPr>
            <a:xfrm>
              <a:off x="3055324" y="2045365"/>
              <a:ext cx="213131" cy="345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1" h="20957" extrusionOk="0">
                  <a:moveTo>
                    <a:pt x="0" y="6826"/>
                  </a:moveTo>
                  <a:cubicBezTo>
                    <a:pt x="682" y="10638"/>
                    <a:pt x="1364" y="14450"/>
                    <a:pt x="1592" y="16991"/>
                  </a:cubicBezTo>
                  <a:cubicBezTo>
                    <a:pt x="1819" y="19532"/>
                    <a:pt x="1592" y="20803"/>
                    <a:pt x="1705" y="20944"/>
                  </a:cubicBezTo>
                  <a:cubicBezTo>
                    <a:pt x="1819" y="21085"/>
                    <a:pt x="2274" y="20097"/>
                    <a:pt x="2728" y="17556"/>
                  </a:cubicBezTo>
                  <a:cubicBezTo>
                    <a:pt x="3183" y="15014"/>
                    <a:pt x="3638" y="10920"/>
                    <a:pt x="5116" y="7532"/>
                  </a:cubicBezTo>
                  <a:cubicBezTo>
                    <a:pt x="6594" y="4144"/>
                    <a:pt x="9095" y="1461"/>
                    <a:pt x="12164" y="473"/>
                  </a:cubicBezTo>
                  <a:cubicBezTo>
                    <a:pt x="15234" y="-515"/>
                    <a:pt x="18872" y="191"/>
                    <a:pt x="20236" y="1250"/>
                  </a:cubicBezTo>
                  <a:cubicBezTo>
                    <a:pt x="21600" y="2309"/>
                    <a:pt x="20691" y="3720"/>
                    <a:pt x="17166" y="5485"/>
                  </a:cubicBezTo>
                  <a:cubicBezTo>
                    <a:pt x="13642" y="7250"/>
                    <a:pt x="7503" y="9367"/>
                    <a:pt x="1364" y="1148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1" name="Line"/>
            <p:cNvSpPr/>
            <p:nvPr/>
          </p:nvSpPr>
          <p:spPr>
            <a:xfrm>
              <a:off x="3620350" y="2060135"/>
              <a:ext cx="20927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3497"/>
                    <a:pt x="9600" y="6994"/>
                    <a:pt x="13200" y="10594"/>
                  </a:cubicBezTo>
                  <a:cubicBezTo>
                    <a:pt x="16800" y="14194"/>
                    <a:pt x="19200" y="178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2" name="Line"/>
            <p:cNvSpPr/>
            <p:nvPr/>
          </p:nvSpPr>
          <p:spPr>
            <a:xfrm>
              <a:off x="3738935" y="2056071"/>
              <a:ext cx="376685" cy="220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8" extrusionOk="0">
                  <a:moveTo>
                    <a:pt x="0" y="5793"/>
                  </a:moveTo>
                  <a:cubicBezTo>
                    <a:pt x="533" y="8043"/>
                    <a:pt x="1067" y="10293"/>
                    <a:pt x="1333" y="11980"/>
                  </a:cubicBezTo>
                  <a:cubicBezTo>
                    <a:pt x="1600" y="13668"/>
                    <a:pt x="1600" y="14793"/>
                    <a:pt x="1533" y="16143"/>
                  </a:cubicBezTo>
                  <a:cubicBezTo>
                    <a:pt x="1467" y="17493"/>
                    <a:pt x="1333" y="19068"/>
                    <a:pt x="1533" y="19406"/>
                  </a:cubicBezTo>
                  <a:cubicBezTo>
                    <a:pt x="1733" y="19743"/>
                    <a:pt x="2267" y="18843"/>
                    <a:pt x="3467" y="16031"/>
                  </a:cubicBezTo>
                  <a:cubicBezTo>
                    <a:pt x="4667" y="13218"/>
                    <a:pt x="6533" y="8493"/>
                    <a:pt x="7867" y="5455"/>
                  </a:cubicBezTo>
                  <a:cubicBezTo>
                    <a:pt x="9200" y="2418"/>
                    <a:pt x="10000" y="1068"/>
                    <a:pt x="10733" y="393"/>
                  </a:cubicBezTo>
                  <a:cubicBezTo>
                    <a:pt x="11467" y="-282"/>
                    <a:pt x="12133" y="-282"/>
                    <a:pt x="13533" y="1968"/>
                  </a:cubicBezTo>
                  <a:cubicBezTo>
                    <a:pt x="14933" y="4218"/>
                    <a:pt x="17067" y="8718"/>
                    <a:pt x="18533" y="12318"/>
                  </a:cubicBezTo>
                  <a:cubicBezTo>
                    <a:pt x="20000" y="15918"/>
                    <a:pt x="20800" y="18618"/>
                    <a:pt x="21600" y="2131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3" name="Line"/>
            <p:cNvSpPr/>
            <p:nvPr/>
          </p:nvSpPr>
          <p:spPr>
            <a:xfrm>
              <a:off x="4509425" y="1979741"/>
              <a:ext cx="417319" cy="245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46" extrusionOk="0">
                  <a:moveTo>
                    <a:pt x="196" y="6852"/>
                  </a:moveTo>
                  <a:cubicBezTo>
                    <a:pt x="196" y="11013"/>
                    <a:pt x="196" y="15175"/>
                    <a:pt x="136" y="17751"/>
                  </a:cubicBezTo>
                  <a:cubicBezTo>
                    <a:pt x="76" y="20327"/>
                    <a:pt x="-43" y="21318"/>
                    <a:pt x="17" y="20823"/>
                  </a:cubicBezTo>
                  <a:cubicBezTo>
                    <a:pt x="76" y="20327"/>
                    <a:pt x="315" y="18346"/>
                    <a:pt x="852" y="15175"/>
                  </a:cubicBezTo>
                  <a:cubicBezTo>
                    <a:pt x="1389" y="12004"/>
                    <a:pt x="2224" y="7645"/>
                    <a:pt x="2821" y="4771"/>
                  </a:cubicBezTo>
                  <a:cubicBezTo>
                    <a:pt x="3418" y="1898"/>
                    <a:pt x="3776" y="511"/>
                    <a:pt x="4492" y="114"/>
                  </a:cubicBezTo>
                  <a:cubicBezTo>
                    <a:pt x="5208" y="-282"/>
                    <a:pt x="6282" y="312"/>
                    <a:pt x="7058" y="2591"/>
                  </a:cubicBezTo>
                  <a:cubicBezTo>
                    <a:pt x="7833" y="4870"/>
                    <a:pt x="8311" y="8834"/>
                    <a:pt x="8549" y="11311"/>
                  </a:cubicBezTo>
                  <a:cubicBezTo>
                    <a:pt x="8788" y="13788"/>
                    <a:pt x="8788" y="14779"/>
                    <a:pt x="9086" y="15472"/>
                  </a:cubicBezTo>
                  <a:cubicBezTo>
                    <a:pt x="9385" y="16166"/>
                    <a:pt x="9981" y="16562"/>
                    <a:pt x="11592" y="15968"/>
                  </a:cubicBezTo>
                  <a:cubicBezTo>
                    <a:pt x="13203" y="15373"/>
                    <a:pt x="15829" y="13788"/>
                    <a:pt x="17619" y="12004"/>
                  </a:cubicBezTo>
                  <a:cubicBezTo>
                    <a:pt x="19409" y="10221"/>
                    <a:pt x="20364" y="8239"/>
                    <a:pt x="20901" y="6357"/>
                  </a:cubicBezTo>
                  <a:cubicBezTo>
                    <a:pt x="21438" y="4474"/>
                    <a:pt x="21557" y="2690"/>
                    <a:pt x="21259" y="1700"/>
                  </a:cubicBezTo>
                  <a:cubicBezTo>
                    <a:pt x="20960" y="709"/>
                    <a:pt x="20244" y="511"/>
                    <a:pt x="19290" y="1402"/>
                  </a:cubicBezTo>
                  <a:cubicBezTo>
                    <a:pt x="18335" y="2294"/>
                    <a:pt x="17142" y="4276"/>
                    <a:pt x="16366" y="7149"/>
                  </a:cubicBezTo>
                  <a:cubicBezTo>
                    <a:pt x="15590" y="10023"/>
                    <a:pt x="15232" y="13788"/>
                    <a:pt x="15650" y="16067"/>
                  </a:cubicBezTo>
                  <a:cubicBezTo>
                    <a:pt x="16067" y="18346"/>
                    <a:pt x="17261" y="19138"/>
                    <a:pt x="18454" y="1993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4" name="Line"/>
            <p:cNvSpPr/>
            <p:nvPr/>
          </p:nvSpPr>
          <p:spPr>
            <a:xfrm>
              <a:off x="5057329" y="2032232"/>
              <a:ext cx="27904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4275"/>
                    <a:pt x="14400" y="8550"/>
                    <a:pt x="18000" y="12150"/>
                  </a:cubicBezTo>
                  <a:cubicBezTo>
                    <a:pt x="21600" y="15750"/>
                    <a:pt x="21600" y="1867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5" name="Line"/>
            <p:cNvSpPr/>
            <p:nvPr/>
          </p:nvSpPr>
          <p:spPr>
            <a:xfrm>
              <a:off x="5057329" y="2007542"/>
              <a:ext cx="388889" cy="467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6" h="21175" extrusionOk="0">
                  <a:moveTo>
                    <a:pt x="17432" y="2067"/>
                  </a:moveTo>
                  <a:cubicBezTo>
                    <a:pt x="18063" y="1329"/>
                    <a:pt x="18695" y="592"/>
                    <a:pt x="18442" y="223"/>
                  </a:cubicBezTo>
                  <a:cubicBezTo>
                    <a:pt x="18189" y="-146"/>
                    <a:pt x="17053" y="-146"/>
                    <a:pt x="15158" y="908"/>
                  </a:cubicBezTo>
                  <a:cubicBezTo>
                    <a:pt x="13263" y="1961"/>
                    <a:pt x="10611" y="4069"/>
                    <a:pt x="9095" y="5386"/>
                  </a:cubicBezTo>
                  <a:cubicBezTo>
                    <a:pt x="7579" y="6703"/>
                    <a:pt x="7200" y="7230"/>
                    <a:pt x="7389" y="7493"/>
                  </a:cubicBezTo>
                  <a:cubicBezTo>
                    <a:pt x="7579" y="7756"/>
                    <a:pt x="8337" y="7756"/>
                    <a:pt x="9221" y="7335"/>
                  </a:cubicBezTo>
                  <a:cubicBezTo>
                    <a:pt x="10105" y="6914"/>
                    <a:pt x="11116" y="6071"/>
                    <a:pt x="11937" y="5333"/>
                  </a:cubicBezTo>
                  <a:cubicBezTo>
                    <a:pt x="12758" y="4595"/>
                    <a:pt x="13389" y="3963"/>
                    <a:pt x="14021" y="3753"/>
                  </a:cubicBezTo>
                  <a:cubicBezTo>
                    <a:pt x="14653" y="3542"/>
                    <a:pt x="15284" y="3753"/>
                    <a:pt x="16421" y="4859"/>
                  </a:cubicBezTo>
                  <a:cubicBezTo>
                    <a:pt x="17558" y="5965"/>
                    <a:pt x="19200" y="7967"/>
                    <a:pt x="20211" y="10233"/>
                  </a:cubicBezTo>
                  <a:cubicBezTo>
                    <a:pt x="21221" y="12498"/>
                    <a:pt x="21600" y="15027"/>
                    <a:pt x="20274" y="17081"/>
                  </a:cubicBezTo>
                  <a:cubicBezTo>
                    <a:pt x="18947" y="19136"/>
                    <a:pt x="15916" y="20716"/>
                    <a:pt x="12253" y="21085"/>
                  </a:cubicBezTo>
                  <a:cubicBezTo>
                    <a:pt x="8589" y="21454"/>
                    <a:pt x="4295" y="20611"/>
                    <a:pt x="0" y="197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6" name="Line"/>
            <p:cNvSpPr/>
            <p:nvPr/>
          </p:nvSpPr>
          <p:spPr>
            <a:xfrm>
              <a:off x="5538647" y="1829939"/>
              <a:ext cx="223221" cy="439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0" y="0"/>
                  </a:moveTo>
                  <a:cubicBezTo>
                    <a:pt x="900" y="4206"/>
                    <a:pt x="1800" y="8413"/>
                    <a:pt x="2025" y="11709"/>
                  </a:cubicBezTo>
                  <a:cubicBezTo>
                    <a:pt x="2250" y="15006"/>
                    <a:pt x="1800" y="17394"/>
                    <a:pt x="1350" y="18985"/>
                  </a:cubicBezTo>
                  <a:cubicBezTo>
                    <a:pt x="900" y="20577"/>
                    <a:pt x="450" y="21373"/>
                    <a:pt x="562" y="21486"/>
                  </a:cubicBezTo>
                  <a:cubicBezTo>
                    <a:pt x="675" y="21600"/>
                    <a:pt x="1350" y="21032"/>
                    <a:pt x="2812" y="19724"/>
                  </a:cubicBezTo>
                  <a:cubicBezTo>
                    <a:pt x="4275" y="18417"/>
                    <a:pt x="6525" y="16371"/>
                    <a:pt x="8100" y="15177"/>
                  </a:cubicBezTo>
                  <a:cubicBezTo>
                    <a:pt x="9675" y="13983"/>
                    <a:pt x="10575" y="13642"/>
                    <a:pt x="12150" y="13926"/>
                  </a:cubicBezTo>
                  <a:cubicBezTo>
                    <a:pt x="13725" y="14211"/>
                    <a:pt x="15975" y="15120"/>
                    <a:pt x="17663" y="16200"/>
                  </a:cubicBezTo>
                  <a:cubicBezTo>
                    <a:pt x="19350" y="17280"/>
                    <a:pt x="20475" y="18531"/>
                    <a:pt x="21600" y="197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7" name="Line"/>
            <p:cNvSpPr/>
            <p:nvPr/>
          </p:nvSpPr>
          <p:spPr>
            <a:xfrm>
              <a:off x="5775818" y="1871511"/>
              <a:ext cx="290231" cy="383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3" h="21486" extrusionOk="0">
                  <a:moveTo>
                    <a:pt x="0" y="6652"/>
                  </a:moveTo>
                  <a:cubicBezTo>
                    <a:pt x="169" y="5091"/>
                    <a:pt x="337" y="3529"/>
                    <a:pt x="422" y="2293"/>
                  </a:cubicBezTo>
                  <a:cubicBezTo>
                    <a:pt x="506" y="1057"/>
                    <a:pt x="506" y="146"/>
                    <a:pt x="844" y="16"/>
                  </a:cubicBezTo>
                  <a:cubicBezTo>
                    <a:pt x="1181" y="-114"/>
                    <a:pt x="1856" y="537"/>
                    <a:pt x="2784" y="2879"/>
                  </a:cubicBezTo>
                  <a:cubicBezTo>
                    <a:pt x="3712" y="5221"/>
                    <a:pt x="4894" y="9255"/>
                    <a:pt x="5484" y="11597"/>
                  </a:cubicBezTo>
                  <a:cubicBezTo>
                    <a:pt x="6075" y="13939"/>
                    <a:pt x="6075" y="14590"/>
                    <a:pt x="5822" y="15500"/>
                  </a:cubicBezTo>
                  <a:cubicBezTo>
                    <a:pt x="5569" y="16411"/>
                    <a:pt x="5063" y="17582"/>
                    <a:pt x="4894" y="17843"/>
                  </a:cubicBezTo>
                  <a:cubicBezTo>
                    <a:pt x="4725" y="18103"/>
                    <a:pt x="4894" y="17452"/>
                    <a:pt x="6159" y="16281"/>
                  </a:cubicBezTo>
                  <a:cubicBezTo>
                    <a:pt x="7425" y="15110"/>
                    <a:pt x="9787" y="13419"/>
                    <a:pt x="12319" y="12768"/>
                  </a:cubicBezTo>
                  <a:cubicBezTo>
                    <a:pt x="14850" y="12117"/>
                    <a:pt x="17550" y="12508"/>
                    <a:pt x="19238" y="13484"/>
                  </a:cubicBezTo>
                  <a:cubicBezTo>
                    <a:pt x="20925" y="14460"/>
                    <a:pt x="21600" y="16021"/>
                    <a:pt x="20588" y="17452"/>
                  </a:cubicBezTo>
                  <a:cubicBezTo>
                    <a:pt x="19575" y="18884"/>
                    <a:pt x="16875" y="20185"/>
                    <a:pt x="14597" y="20835"/>
                  </a:cubicBezTo>
                  <a:cubicBezTo>
                    <a:pt x="12319" y="21486"/>
                    <a:pt x="10462" y="21486"/>
                    <a:pt x="8606" y="2148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8" name="Line"/>
            <p:cNvSpPr/>
            <p:nvPr/>
          </p:nvSpPr>
          <p:spPr>
            <a:xfrm>
              <a:off x="6103673" y="2023344"/>
              <a:ext cx="212815" cy="19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304" extrusionOk="0">
                  <a:moveTo>
                    <a:pt x="0" y="3974"/>
                  </a:moveTo>
                  <a:cubicBezTo>
                    <a:pt x="1174" y="4225"/>
                    <a:pt x="2348" y="4476"/>
                    <a:pt x="3639" y="4602"/>
                  </a:cubicBezTo>
                  <a:cubicBezTo>
                    <a:pt x="4930" y="4727"/>
                    <a:pt x="6339" y="4727"/>
                    <a:pt x="7043" y="5355"/>
                  </a:cubicBezTo>
                  <a:cubicBezTo>
                    <a:pt x="7748" y="5983"/>
                    <a:pt x="7748" y="7239"/>
                    <a:pt x="7278" y="9499"/>
                  </a:cubicBezTo>
                  <a:cubicBezTo>
                    <a:pt x="6809" y="11760"/>
                    <a:pt x="5870" y="15025"/>
                    <a:pt x="5635" y="17411"/>
                  </a:cubicBezTo>
                  <a:cubicBezTo>
                    <a:pt x="5400" y="19797"/>
                    <a:pt x="5870" y="21304"/>
                    <a:pt x="8100" y="21304"/>
                  </a:cubicBezTo>
                  <a:cubicBezTo>
                    <a:pt x="10330" y="21304"/>
                    <a:pt x="14322" y="19797"/>
                    <a:pt x="17139" y="16657"/>
                  </a:cubicBezTo>
                  <a:cubicBezTo>
                    <a:pt x="19957" y="13518"/>
                    <a:pt x="21600" y="8746"/>
                    <a:pt x="21483" y="5481"/>
                  </a:cubicBezTo>
                  <a:cubicBezTo>
                    <a:pt x="21365" y="2216"/>
                    <a:pt x="19487" y="457"/>
                    <a:pt x="17022" y="81"/>
                  </a:cubicBezTo>
                  <a:cubicBezTo>
                    <a:pt x="14557" y="-296"/>
                    <a:pt x="11504" y="709"/>
                    <a:pt x="8452" y="171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9" name="Line"/>
            <p:cNvSpPr/>
            <p:nvPr/>
          </p:nvSpPr>
          <p:spPr>
            <a:xfrm>
              <a:off x="6305966" y="1955500"/>
              <a:ext cx="188343" cy="249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8" extrusionOk="0">
                  <a:moveTo>
                    <a:pt x="0" y="9512"/>
                  </a:moveTo>
                  <a:cubicBezTo>
                    <a:pt x="2133" y="10701"/>
                    <a:pt x="4267" y="11890"/>
                    <a:pt x="5600" y="13178"/>
                  </a:cubicBezTo>
                  <a:cubicBezTo>
                    <a:pt x="6933" y="14466"/>
                    <a:pt x="7467" y="15853"/>
                    <a:pt x="7733" y="17439"/>
                  </a:cubicBezTo>
                  <a:cubicBezTo>
                    <a:pt x="8000" y="19024"/>
                    <a:pt x="8000" y="20807"/>
                    <a:pt x="8133" y="21204"/>
                  </a:cubicBezTo>
                  <a:cubicBezTo>
                    <a:pt x="8267" y="21600"/>
                    <a:pt x="8533" y="20609"/>
                    <a:pt x="9333" y="17934"/>
                  </a:cubicBezTo>
                  <a:cubicBezTo>
                    <a:pt x="10133" y="15259"/>
                    <a:pt x="11467" y="10899"/>
                    <a:pt x="13600" y="7629"/>
                  </a:cubicBezTo>
                  <a:cubicBezTo>
                    <a:pt x="15733" y="4360"/>
                    <a:pt x="18667" y="21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0" name="Line"/>
            <p:cNvSpPr/>
            <p:nvPr/>
          </p:nvSpPr>
          <p:spPr>
            <a:xfrm>
              <a:off x="6564064" y="1807797"/>
              <a:ext cx="231540" cy="407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407" extrusionOk="0">
                  <a:moveTo>
                    <a:pt x="0" y="1895"/>
                  </a:moveTo>
                  <a:cubicBezTo>
                    <a:pt x="648" y="918"/>
                    <a:pt x="1296" y="-58"/>
                    <a:pt x="1836" y="3"/>
                  </a:cubicBezTo>
                  <a:cubicBezTo>
                    <a:pt x="2376" y="64"/>
                    <a:pt x="2808" y="1162"/>
                    <a:pt x="3132" y="3847"/>
                  </a:cubicBezTo>
                  <a:cubicBezTo>
                    <a:pt x="3456" y="6532"/>
                    <a:pt x="3672" y="10803"/>
                    <a:pt x="3672" y="13732"/>
                  </a:cubicBezTo>
                  <a:cubicBezTo>
                    <a:pt x="3672" y="16661"/>
                    <a:pt x="3456" y="18247"/>
                    <a:pt x="3456" y="19345"/>
                  </a:cubicBezTo>
                  <a:cubicBezTo>
                    <a:pt x="3456" y="20444"/>
                    <a:pt x="3672" y="21054"/>
                    <a:pt x="4428" y="21298"/>
                  </a:cubicBezTo>
                  <a:cubicBezTo>
                    <a:pt x="5184" y="21542"/>
                    <a:pt x="6480" y="21420"/>
                    <a:pt x="8316" y="20505"/>
                  </a:cubicBezTo>
                  <a:cubicBezTo>
                    <a:pt x="10152" y="19589"/>
                    <a:pt x="12528" y="17881"/>
                    <a:pt x="14040" y="16783"/>
                  </a:cubicBezTo>
                  <a:cubicBezTo>
                    <a:pt x="15552" y="15684"/>
                    <a:pt x="16200" y="15196"/>
                    <a:pt x="17064" y="14769"/>
                  </a:cubicBezTo>
                  <a:cubicBezTo>
                    <a:pt x="17928" y="14342"/>
                    <a:pt x="19008" y="13976"/>
                    <a:pt x="19872" y="14281"/>
                  </a:cubicBezTo>
                  <a:cubicBezTo>
                    <a:pt x="20736" y="14586"/>
                    <a:pt x="21384" y="15562"/>
                    <a:pt x="21492" y="16722"/>
                  </a:cubicBezTo>
                  <a:cubicBezTo>
                    <a:pt x="21600" y="17881"/>
                    <a:pt x="21168" y="19223"/>
                    <a:pt x="20736" y="2056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1" name="Line"/>
            <p:cNvSpPr/>
            <p:nvPr/>
          </p:nvSpPr>
          <p:spPr>
            <a:xfrm>
              <a:off x="6864016" y="1981211"/>
              <a:ext cx="376258" cy="232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0979" extrusionOk="0">
                  <a:moveTo>
                    <a:pt x="0" y="5230"/>
                  </a:moveTo>
                  <a:cubicBezTo>
                    <a:pt x="663" y="5230"/>
                    <a:pt x="1325" y="5230"/>
                    <a:pt x="1723" y="5860"/>
                  </a:cubicBezTo>
                  <a:cubicBezTo>
                    <a:pt x="2120" y="6489"/>
                    <a:pt x="2253" y="7747"/>
                    <a:pt x="2253" y="9844"/>
                  </a:cubicBezTo>
                  <a:cubicBezTo>
                    <a:pt x="2253" y="11941"/>
                    <a:pt x="2120" y="14877"/>
                    <a:pt x="2054" y="16869"/>
                  </a:cubicBezTo>
                  <a:cubicBezTo>
                    <a:pt x="1988" y="18862"/>
                    <a:pt x="1988" y="19910"/>
                    <a:pt x="2783" y="20539"/>
                  </a:cubicBezTo>
                  <a:cubicBezTo>
                    <a:pt x="3578" y="21168"/>
                    <a:pt x="5168" y="21378"/>
                    <a:pt x="6692" y="19386"/>
                  </a:cubicBezTo>
                  <a:cubicBezTo>
                    <a:pt x="8216" y="17394"/>
                    <a:pt x="9674" y="13199"/>
                    <a:pt x="9276" y="10159"/>
                  </a:cubicBezTo>
                  <a:cubicBezTo>
                    <a:pt x="8879" y="7118"/>
                    <a:pt x="6626" y="5230"/>
                    <a:pt x="5301" y="3972"/>
                  </a:cubicBezTo>
                  <a:cubicBezTo>
                    <a:pt x="3975" y="2714"/>
                    <a:pt x="3578" y="2085"/>
                    <a:pt x="4373" y="1561"/>
                  </a:cubicBezTo>
                  <a:cubicBezTo>
                    <a:pt x="5168" y="1036"/>
                    <a:pt x="7156" y="617"/>
                    <a:pt x="8614" y="302"/>
                  </a:cubicBezTo>
                  <a:cubicBezTo>
                    <a:pt x="10071" y="-12"/>
                    <a:pt x="10999" y="-222"/>
                    <a:pt x="11463" y="407"/>
                  </a:cubicBezTo>
                  <a:cubicBezTo>
                    <a:pt x="11926" y="1036"/>
                    <a:pt x="11926" y="2504"/>
                    <a:pt x="11661" y="5230"/>
                  </a:cubicBezTo>
                  <a:cubicBezTo>
                    <a:pt x="11396" y="7957"/>
                    <a:pt x="10866" y="11941"/>
                    <a:pt x="10667" y="14562"/>
                  </a:cubicBezTo>
                  <a:cubicBezTo>
                    <a:pt x="10469" y="17184"/>
                    <a:pt x="10601" y="18442"/>
                    <a:pt x="10999" y="19176"/>
                  </a:cubicBezTo>
                  <a:cubicBezTo>
                    <a:pt x="11396" y="19910"/>
                    <a:pt x="12059" y="20120"/>
                    <a:pt x="13583" y="19491"/>
                  </a:cubicBezTo>
                  <a:cubicBezTo>
                    <a:pt x="15107" y="18862"/>
                    <a:pt x="17492" y="17394"/>
                    <a:pt x="18883" y="16240"/>
                  </a:cubicBezTo>
                  <a:cubicBezTo>
                    <a:pt x="20275" y="15087"/>
                    <a:pt x="20672" y="14248"/>
                    <a:pt x="21004" y="13304"/>
                  </a:cubicBezTo>
                  <a:cubicBezTo>
                    <a:pt x="21335" y="12361"/>
                    <a:pt x="21600" y="11312"/>
                    <a:pt x="21335" y="10683"/>
                  </a:cubicBezTo>
                  <a:cubicBezTo>
                    <a:pt x="21070" y="10054"/>
                    <a:pt x="20275" y="9844"/>
                    <a:pt x="18618" y="9320"/>
                  </a:cubicBezTo>
                  <a:cubicBezTo>
                    <a:pt x="16962" y="8795"/>
                    <a:pt x="14444" y="7957"/>
                    <a:pt x="11926" y="711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2" name="Line"/>
            <p:cNvSpPr/>
            <p:nvPr/>
          </p:nvSpPr>
          <p:spPr>
            <a:xfrm>
              <a:off x="7235606" y="1746159"/>
              <a:ext cx="320846" cy="439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353" extrusionOk="0">
                  <a:moveTo>
                    <a:pt x="8608" y="682"/>
                  </a:moveTo>
                  <a:cubicBezTo>
                    <a:pt x="9680" y="569"/>
                    <a:pt x="10753" y="455"/>
                    <a:pt x="11672" y="286"/>
                  </a:cubicBezTo>
                  <a:cubicBezTo>
                    <a:pt x="12591" y="116"/>
                    <a:pt x="13357" y="-110"/>
                    <a:pt x="13970" y="60"/>
                  </a:cubicBezTo>
                  <a:cubicBezTo>
                    <a:pt x="14582" y="229"/>
                    <a:pt x="15042" y="795"/>
                    <a:pt x="15885" y="2774"/>
                  </a:cubicBezTo>
                  <a:cubicBezTo>
                    <a:pt x="16727" y="4753"/>
                    <a:pt x="17953" y="8145"/>
                    <a:pt x="18795" y="10464"/>
                  </a:cubicBezTo>
                  <a:cubicBezTo>
                    <a:pt x="19638" y="12782"/>
                    <a:pt x="20097" y="14026"/>
                    <a:pt x="20557" y="14931"/>
                  </a:cubicBezTo>
                  <a:cubicBezTo>
                    <a:pt x="21016" y="15836"/>
                    <a:pt x="21476" y="16401"/>
                    <a:pt x="20787" y="16458"/>
                  </a:cubicBezTo>
                  <a:cubicBezTo>
                    <a:pt x="20097" y="16514"/>
                    <a:pt x="18259" y="16062"/>
                    <a:pt x="15348" y="16118"/>
                  </a:cubicBezTo>
                  <a:cubicBezTo>
                    <a:pt x="12438" y="16175"/>
                    <a:pt x="8455" y="16740"/>
                    <a:pt x="5850" y="17306"/>
                  </a:cubicBezTo>
                  <a:cubicBezTo>
                    <a:pt x="3246" y="17871"/>
                    <a:pt x="2021" y="18437"/>
                    <a:pt x="1178" y="19059"/>
                  </a:cubicBezTo>
                  <a:cubicBezTo>
                    <a:pt x="336" y="19681"/>
                    <a:pt x="-124" y="20359"/>
                    <a:pt x="29" y="20811"/>
                  </a:cubicBezTo>
                  <a:cubicBezTo>
                    <a:pt x="182" y="21264"/>
                    <a:pt x="948" y="21490"/>
                    <a:pt x="4089" y="21264"/>
                  </a:cubicBezTo>
                  <a:cubicBezTo>
                    <a:pt x="7229" y="21038"/>
                    <a:pt x="12744" y="20359"/>
                    <a:pt x="18259" y="196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3" name="Line"/>
            <p:cNvSpPr/>
            <p:nvPr/>
          </p:nvSpPr>
          <p:spPr>
            <a:xfrm>
              <a:off x="7638310" y="1924973"/>
              <a:ext cx="332076" cy="291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327" extrusionOk="0">
                  <a:moveTo>
                    <a:pt x="13407" y="2743"/>
                  </a:moveTo>
                  <a:cubicBezTo>
                    <a:pt x="14450" y="2403"/>
                    <a:pt x="15492" y="2063"/>
                    <a:pt x="16386" y="1553"/>
                  </a:cubicBezTo>
                  <a:cubicBezTo>
                    <a:pt x="17280" y="1043"/>
                    <a:pt x="18025" y="362"/>
                    <a:pt x="17876" y="107"/>
                  </a:cubicBezTo>
                  <a:cubicBezTo>
                    <a:pt x="17727" y="-148"/>
                    <a:pt x="16684" y="22"/>
                    <a:pt x="14599" y="958"/>
                  </a:cubicBezTo>
                  <a:cubicBezTo>
                    <a:pt x="12513" y="1893"/>
                    <a:pt x="9385" y="3594"/>
                    <a:pt x="7523" y="4869"/>
                  </a:cubicBezTo>
                  <a:cubicBezTo>
                    <a:pt x="5661" y="6145"/>
                    <a:pt x="5065" y="6995"/>
                    <a:pt x="5363" y="7591"/>
                  </a:cubicBezTo>
                  <a:cubicBezTo>
                    <a:pt x="5661" y="8186"/>
                    <a:pt x="6852" y="8526"/>
                    <a:pt x="9310" y="9632"/>
                  </a:cubicBezTo>
                  <a:cubicBezTo>
                    <a:pt x="11768" y="10737"/>
                    <a:pt x="15492" y="12608"/>
                    <a:pt x="17652" y="13883"/>
                  </a:cubicBezTo>
                  <a:cubicBezTo>
                    <a:pt x="19812" y="15159"/>
                    <a:pt x="20408" y="15839"/>
                    <a:pt x="20855" y="16690"/>
                  </a:cubicBezTo>
                  <a:cubicBezTo>
                    <a:pt x="21302" y="17540"/>
                    <a:pt x="21600" y="18561"/>
                    <a:pt x="20632" y="19411"/>
                  </a:cubicBezTo>
                  <a:cubicBezTo>
                    <a:pt x="19663" y="20261"/>
                    <a:pt x="17429" y="20942"/>
                    <a:pt x="13779" y="21197"/>
                  </a:cubicBezTo>
                  <a:cubicBezTo>
                    <a:pt x="10130" y="21452"/>
                    <a:pt x="5065" y="21282"/>
                    <a:pt x="0" y="2111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4" name="Line"/>
            <p:cNvSpPr/>
            <p:nvPr/>
          </p:nvSpPr>
          <p:spPr>
            <a:xfrm>
              <a:off x="8478564" y="2025256"/>
              <a:ext cx="10774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4084"/>
                    <a:pt x="2735" y="8167"/>
                    <a:pt x="575" y="11767"/>
                  </a:cubicBezTo>
                  <a:cubicBezTo>
                    <a:pt x="-1585" y="15367"/>
                    <a:pt x="2735" y="18484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5" name="Line"/>
            <p:cNvSpPr/>
            <p:nvPr/>
          </p:nvSpPr>
          <p:spPr>
            <a:xfrm>
              <a:off x="8440508" y="1914490"/>
              <a:ext cx="321362" cy="299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6" h="21374" extrusionOk="0">
                  <a:moveTo>
                    <a:pt x="0" y="4925"/>
                  </a:moveTo>
                  <a:cubicBezTo>
                    <a:pt x="3776" y="2599"/>
                    <a:pt x="7552" y="272"/>
                    <a:pt x="11253" y="23"/>
                  </a:cubicBezTo>
                  <a:cubicBezTo>
                    <a:pt x="14954" y="-226"/>
                    <a:pt x="18579" y="1602"/>
                    <a:pt x="20090" y="3928"/>
                  </a:cubicBezTo>
                  <a:cubicBezTo>
                    <a:pt x="21600" y="6254"/>
                    <a:pt x="20996" y="9079"/>
                    <a:pt x="17748" y="12069"/>
                  </a:cubicBezTo>
                  <a:cubicBezTo>
                    <a:pt x="14501" y="15060"/>
                    <a:pt x="8610" y="18217"/>
                    <a:pt x="2719" y="213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6" name="Line"/>
            <p:cNvSpPr/>
            <p:nvPr/>
          </p:nvSpPr>
          <p:spPr>
            <a:xfrm>
              <a:off x="8733484" y="1915554"/>
              <a:ext cx="488295" cy="280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2" extrusionOk="0">
                  <a:moveTo>
                    <a:pt x="0" y="18295"/>
                  </a:moveTo>
                  <a:cubicBezTo>
                    <a:pt x="2880" y="14783"/>
                    <a:pt x="5760" y="11271"/>
                    <a:pt x="7509" y="8549"/>
                  </a:cubicBezTo>
                  <a:cubicBezTo>
                    <a:pt x="9257" y="5827"/>
                    <a:pt x="9874" y="3895"/>
                    <a:pt x="10131" y="2490"/>
                  </a:cubicBezTo>
                  <a:cubicBezTo>
                    <a:pt x="10389" y="1085"/>
                    <a:pt x="10286" y="207"/>
                    <a:pt x="9977" y="32"/>
                  </a:cubicBezTo>
                  <a:cubicBezTo>
                    <a:pt x="9669" y="-144"/>
                    <a:pt x="9154" y="383"/>
                    <a:pt x="8177" y="2402"/>
                  </a:cubicBezTo>
                  <a:cubicBezTo>
                    <a:pt x="7200" y="4422"/>
                    <a:pt x="5760" y="7934"/>
                    <a:pt x="4937" y="10919"/>
                  </a:cubicBezTo>
                  <a:cubicBezTo>
                    <a:pt x="4114" y="13905"/>
                    <a:pt x="3909" y="16363"/>
                    <a:pt x="4011" y="17944"/>
                  </a:cubicBezTo>
                  <a:cubicBezTo>
                    <a:pt x="4114" y="19524"/>
                    <a:pt x="4526" y="20227"/>
                    <a:pt x="5400" y="20490"/>
                  </a:cubicBezTo>
                  <a:cubicBezTo>
                    <a:pt x="6274" y="20754"/>
                    <a:pt x="7611" y="20578"/>
                    <a:pt x="9051" y="19436"/>
                  </a:cubicBezTo>
                  <a:cubicBezTo>
                    <a:pt x="10491" y="18295"/>
                    <a:pt x="12034" y="16188"/>
                    <a:pt x="13063" y="14958"/>
                  </a:cubicBezTo>
                  <a:cubicBezTo>
                    <a:pt x="14091" y="13729"/>
                    <a:pt x="14606" y="13378"/>
                    <a:pt x="14914" y="13641"/>
                  </a:cubicBezTo>
                  <a:cubicBezTo>
                    <a:pt x="15223" y="13905"/>
                    <a:pt x="15326" y="14783"/>
                    <a:pt x="15171" y="16012"/>
                  </a:cubicBezTo>
                  <a:cubicBezTo>
                    <a:pt x="15017" y="17241"/>
                    <a:pt x="14606" y="18822"/>
                    <a:pt x="14143" y="19876"/>
                  </a:cubicBezTo>
                  <a:cubicBezTo>
                    <a:pt x="13680" y="20929"/>
                    <a:pt x="13166" y="21456"/>
                    <a:pt x="12909" y="21017"/>
                  </a:cubicBezTo>
                  <a:cubicBezTo>
                    <a:pt x="12651" y="20578"/>
                    <a:pt x="12651" y="19173"/>
                    <a:pt x="13423" y="16627"/>
                  </a:cubicBezTo>
                  <a:cubicBezTo>
                    <a:pt x="14194" y="14080"/>
                    <a:pt x="15737" y="10393"/>
                    <a:pt x="17229" y="8197"/>
                  </a:cubicBezTo>
                  <a:cubicBezTo>
                    <a:pt x="18720" y="6002"/>
                    <a:pt x="20160" y="5300"/>
                    <a:pt x="21600" y="45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7" name="Line"/>
            <p:cNvSpPr/>
            <p:nvPr/>
          </p:nvSpPr>
          <p:spPr>
            <a:xfrm>
              <a:off x="9300901" y="1944088"/>
              <a:ext cx="332439" cy="269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186" extrusionOk="0">
                  <a:moveTo>
                    <a:pt x="10196" y="2546"/>
                  </a:moveTo>
                  <a:cubicBezTo>
                    <a:pt x="9896" y="1631"/>
                    <a:pt x="9596" y="715"/>
                    <a:pt x="9071" y="258"/>
                  </a:cubicBezTo>
                  <a:cubicBezTo>
                    <a:pt x="8546" y="-200"/>
                    <a:pt x="7796" y="-200"/>
                    <a:pt x="6596" y="1539"/>
                  </a:cubicBezTo>
                  <a:cubicBezTo>
                    <a:pt x="5396" y="3278"/>
                    <a:pt x="3746" y="6756"/>
                    <a:pt x="2546" y="9593"/>
                  </a:cubicBezTo>
                  <a:cubicBezTo>
                    <a:pt x="1346" y="12431"/>
                    <a:pt x="596" y="14627"/>
                    <a:pt x="221" y="16275"/>
                  </a:cubicBezTo>
                  <a:cubicBezTo>
                    <a:pt x="-154" y="17922"/>
                    <a:pt x="-154" y="19020"/>
                    <a:pt x="1046" y="19386"/>
                  </a:cubicBezTo>
                  <a:cubicBezTo>
                    <a:pt x="2246" y="19753"/>
                    <a:pt x="4646" y="19386"/>
                    <a:pt x="7571" y="17556"/>
                  </a:cubicBezTo>
                  <a:cubicBezTo>
                    <a:pt x="10496" y="15725"/>
                    <a:pt x="13946" y="12430"/>
                    <a:pt x="15821" y="10325"/>
                  </a:cubicBezTo>
                  <a:cubicBezTo>
                    <a:pt x="17696" y="8220"/>
                    <a:pt x="17996" y="7305"/>
                    <a:pt x="18296" y="6390"/>
                  </a:cubicBezTo>
                  <a:cubicBezTo>
                    <a:pt x="18596" y="5475"/>
                    <a:pt x="18896" y="4559"/>
                    <a:pt x="18371" y="4010"/>
                  </a:cubicBezTo>
                  <a:cubicBezTo>
                    <a:pt x="17846" y="3461"/>
                    <a:pt x="16496" y="3278"/>
                    <a:pt x="15071" y="4559"/>
                  </a:cubicBezTo>
                  <a:cubicBezTo>
                    <a:pt x="13646" y="5841"/>
                    <a:pt x="12146" y="8586"/>
                    <a:pt x="11396" y="11149"/>
                  </a:cubicBezTo>
                  <a:cubicBezTo>
                    <a:pt x="10646" y="13712"/>
                    <a:pt x="10646" y="16092"/>
                    <a:pt x="11996" y="17831"/>
                  </a:cubicBezTo>
                  <a:cubicBezTo>
                    <a:pt x="13346" y="19569"/>
                    <a:pt x="16046" y="20668"/>
                    <a:pt x="17846" y="21034"/>
                  </a:cubicBezTo>
                  <a:cubicBezTo>
                    <a:pt x="19646" y="21400"/>
                    <a:pt x="20546" y="21034"/>
                    <a:pt x="21446" y="206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8" name="Line"/>
            <p:cNvSpPr/>
            <p:nvPr/>
          </p:nvSpPr>
          <p:spPr>
            <a:xfrm>
              <a:off x="9779828" y="1955500"/>
              <a:ext cx="48830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9" name="Line"/>
            <p:cNvSpPr/>
            <p:nvPr/>
          </p:nvSpPr>
          <p:spPr>
            <a:xfrm>
              <a:off x="9786803" y="1736574"/>
              <a:ext cx="62782" cy="72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28" extrusionOk="0">
                  <a:moveTo>
                    <a:pt x="0" y="8878"/>
                  </a:moveTo>
                  <a:cubicBezTo>
                    <a:pt x="2400" y="4828"/>
                    <a:pt x="4800" y="778"/>
                    <a:pt x="7200" y="103"/>
                  </a:cubicBezTo>
                  <a:cubicBezTo>
                    <a:pt x="9600" y="-572"/>
                    <a:pt x="12000" y="2128"/>
                    <a:pt x="14400" y="6178"/>
                  </a:cubicBezTo>
                  <a:cubicBezTo>
                    <a:pt x="16800" y="10228"/>
                    <a:pt x="19200" y="15628"/>
                    <a:pt x="21600" y="210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0" name="Line"/>
            <p:cNvSpPr/>
            <p:nvPr/>
          </p:nvSpPr>
          <p:spPr>
            <a:xfrm>
              <a:off x="9912364" y="2011305"/>
              <a:ext cx="488296" cy="186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1" extrusionOk="0">
                  <a:moveTo>
                    <a:pt x="0" y="1600"/>
                  </a:moveTo>
                  <a:cubicBezTo>
                    <a:pt x="206" y="6400"/>
                    <a:pt x="411" y="11200"/>
                    <a:pt x="566" y="14400"/>
                  </a:cubicBezTo>
                  <a:cubicBezTo>
                    <a:pt x="720" y="17600"/>
                    <a:pt x="823" y="19200"/>
                    <a:pt x="1131" y="19600"/>
                  </a:cubicBezTo>
                  <a:cubicBezTo>
                    <a:pt x="1440" y="20000"/>
                    <a:pt x="1954" y="19200"/>
                    <a:pt x="2623" y="16533"/>
                  </a:cubicBezTo>
                  <a:cubicBezTo>
                    <a:pt x="3291" y="13867"/>
                    <a:pt x="4114" y="9333"/>
                    <a:pt x="4629" y="6400"/>
                  </a:cubicBezTo>
                  <a:cubicBezTo>
                    <a:pt x="5143" y="3467"/>
                    <a:pt x="5349" y="2133"/>
                    <a:pt x="5657" y="1867"/>
                  </a:cubicBezTo>
                  <a:cubicBezTo>
                    <a:pt x="5966" y="1600"/>
                    <a:pt x="6377" y="2400"/>
                    <a:pt x="6634" y="3600"/>
                  </a:cubicBezTo>
                  <a:cubicBezTo>
                    <a:pt x="6891" y="4800"/>
                    <a:pt x="6994" y="6400"/>
                    <a:pt x="7149" y="8267"/>
                  </a:cubicBezTo>
                  <a:cubicBezTo>
                    <a:pt x="7303" y="10133"/>
                    <a:pt x="7509" y="12267"/>
                    <a:pt x="7920" y="13333"/>
                  </a:cubicBezTo>
                  <a:cubicBezTo>
                    <a:pt x="8331" y="14400"/>
                    <a:pt x="8949" y="14400"/>
                    <a:pt x="10800" y="12533"/>
                  </a:cubicBezTo>
                  <a:cubicBezTo>
                    <a:pt x="12651" y="10667"/>
                    <a:pt x="15737" y="6933"/>
                    <a:pt x="17537" y="4800"/>
                  </a:cubicBezTo>
                  <a:cubicBezTo>
                    <a:pt x="19337" y="2667"/>
                    <a:pt x="19851" y="2133"/>
                    <a:pt x="20366" y="1467"/>
                  </a:cubicBezTo>
                  <a:cubicBezTo>
                    <a:pt x="20880" y="800"/>
                    <a:pt x="21394" y="0"/>
                    <a:pt x="21343" y="0"/>
                  </a:cubicBezTo>
                  <a:cubicBezTo>
                    <a:pt x="21291" y="0"/>
                    <a:pt x="20674" y="800"/>
                    <a:pt x="19389" y="3867"/>
                  </a:cubicBezTo>
                  <a:cubicBezTo>
                    <a:pt x="18103" y="6933"/>
                    <a:pt x="16149" y="12267"/>
                    <a:pt x="15120" y="15600"/>
                  </a:cubicBezTo>
                  <a:cubicBezTo>
                    <a:pt x="14091" y="18933"/>
                    <a:pt x="13989" y="20267"/>
                    <a:pt x="14349" y="20933"/>
                  </a:cubicBezTo>
                  <a:cubicBezTo>
                    <a:pt x="14709" y="21600"/>
                    <a:pt x="15531" y="21600"/>
                    <a:pt x="16817" y="20400"/>
                  </a:cubicBezTo>
                  <a:cubicBezTo>
                    <a:pt x="18103" y="19200"/>
                    <a:pt x="19851" y="16800"/>
                    <a:pt x="21600" y="144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1" name="Line"/>
            <p:cNvSpPr/>
            <p:nvPr/>
          </p:nvSpPr>
          <p:spPr>
            <a:xfrm>
              <a:off x="10407452" y="1655268"/>
              <a:ext cx="407140" cy="628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530" extrusionOk="0">
                  <a:moveTo>
                    <a:pt x="18834" y="1205"/>
                  </a:moveTo>
                  <a:cubicBezTo>
                    <a:pt x="19558" y="647"/>
                    <a:pt x="20282" y="89"/>
                    <a:pt x="20704" y="10"/>
                  </a:cubicBezTo>
                  <a:cubicBezTo>
                    <a:pt x="21126" y="-70"/>
                    <a:pt x="21247" y="329"/>
                    <a:pt x="21006" y="1883"/>
                  </a:cubicBezTo>
                  <a:cubicBezTo>
                    <a:pt x="20764" y="3437"/>
                    <a:pt x="20161" y="6147"/>
                    <a:pt x="19377" y="8578"/>
                  </a:cubicBezTo>
                  <a:cubicBezTo>
                    <a:pt x="18592" y="11009"/>
                    <a:pt x="17627" y="13161"/>
                    <a:pt x="16963" y="14476"/>
                  </a:cubicBezTo>
                  <a:cubicBezTo>
                    <a:pt x="16300" y="15791"/>
                    <a:pt x="15938" y="16269"/>
                    <a:pt x="15455" y="16469"/>
                  </a:cubicBezTo>
                  <a:cubicBezTo>
                    <a:pt x="14972" y="16668"/>
                    <a:pt x="14369" y="16588"/>
                    <a:pt x="12860" y="16429"/>
                  </a:cubicBezTo>
                  <a:cubicBezTo>
                    <a:pt x="11352" y="16269"/>
                    <a:pt x="8939" y="16030"/>
                    <a:pt x="6706" y="16349"/>
                  </a:cubicBezTo>
                  <a:cubicBezTo>
                    <a:pt x="4474" y="16668"/>
                    <a:pt x="2422" y="17545"/>
                    <a:pt x="1216" y="18143"/>
                  </a:cubicBezTo>
                  <a:cubicBezTo>
                    <a:pt x="9" y="18740"/>
                    <a:pt x="-353" y="19059"/>
                    <a:pt x="371" y="19537"/>
                  </a:cubicBezTo>
                  <a:cubicBezTo>
                    <a:pt x="1095" y="20016"/>
                    <a:pt x="2905" y="20653"/>
                    <a:pt x="4896" y="21012"/>
                  </a:cubicBezTo>
                  <a:cubicBezTo>
                    <a:pt x="6887" y="21371"/>
                    <a:pt x="9059" y="21450"/>
                    <a:pt x="11231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2" name="Line"/>
            <p:cNvSpPr/>
            <p:nvPr/>
          </p:nvSpPr>
          <p:spPr>
            <a:xfrm>
              <a:off x="8221092" y="2444193"/>
              <a:ext cx="2367910" cy="129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34" extrusionOk="0">
                  <a:moveTo>
                    <a:pt x="21565" y="10348"/>
                  </a:moveTo>
                  <a:cubicBezTo>
                    <a:pt x="20760" y="9962"/>
                    <a:pt x="19956" y="9577"/>
                    <a:pt x="19130" y="8612"/>
                  </a:cubicBezTo>
                  <a:cubicBezTo>
                    <a:pt x="18304" y="7648"/>
                    <a:pt x="17457" y="6105"/>
                    <a:pt x="16620" y="4755"/>
                  </a:cubicBezTo>
                  <a:cubicBezTo>
                    <a:pt x="15784" y="3405"/>
                    <a:pt x="14958" y="2248"/>
                    <a:pt x="14100" y="1477"/>
                  </a:cubicBezTo>
                  <a:cubicBezTo>
                    <a:pt x="13243" y="705"/>
                    <a:pt x="12353" y="320"/>
                    <a:pt x="11580" y="127"/>
                  </a:cubicBezTo>
                  <a:cubicBezTo>
                    <a:pt x="10807" y="-66"/>
                    <a:pt x="10151" y="-66"/>
                    <a:pt x="9484" y="320"/>
                  </a:cubicBezTo>
                  <a:cubicBezTo>
                    <a:pt x="8817" y="705"/>
                    <a:pt x="8139" y="1477"/>
                    <a:pt x="7461" y="2634"/>
                  </a:cubicBezTo>
                  <a:cubicBezTo>
                    <a:pt x="6784" y="3791"/>
                    <a:pt x="6106" y="5334"/>
                    <a:pt x="5344" y="7263"/>
                  </a:cubicBezTo>
                  <a:cubicBezTo>
                    <a:pt x="4581" y="9191"/>
                    <a:pt x="3734" y="11505"/>
                    <a:pt x="2909" y="13820"/>
                  </a:cubicBezTo>
                  <a:cubicBezTo>
                    <a:pt x="2083" y="16134"/>
                    <a:pt x="1278" y="18448"/>
                    <a:pt x="770" y="19798"/>
                  </a:cubicBezTo>
                  <a:cubicBezTo>
                    <a:pt x="261" y="21148"/>
                    <a:pt x="50" y="21534"/>
                    <a:pt x="7" y="21534"/>
                  </a:cubicBezTo>
                  <a:cubicBezTo>
                    <a:pt x="-35" y="21534"/>
                    <a:pt x="92" y="21148"/>
                    <a:pt x="516" y="19605"/>
                  </a:cubicBezTo>
                  <a:cubicBezTo>
                    <a:pt x="939" y="18063"/>
                    <a:pt x="1659" y="15363"/>
                    <a:pt x="2093" y="13820"/>
                  </a:cubicBezTo>
                  <a:cubicBezTo>
                    <a:pt x="2527" y="12277"/>
                    <a:pt x="2676" y="11891"/>
                    <a:pt x="2824" y="115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3" name="Line"/>
            <p:cNvSpPr/>
            <p:nvPr/>
          </p:nvSpPr>
          <p:spPr>
            <a:xfrm>
              <a:off x="272049" y="2694916"/>
              <a:ext cx="23869" cy="43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17673" y="0"/>
                  </a:moveTo>
                  <a:cubicBezTo>
                    <a:pt x="19636" y="4413"/>
                    <a:pt x="21600" y="8826"/>
                    <a:pt x="18655" y="12426"/>
                  </a:cubicBezTo>
                  <a:cubicBezTo>
                    <a:pt x="15709" y="16026"/>
                    <a:pt x="7855" y="1881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4" name="Line"/>
            <p:cNvSpPr/>
            <p:nvPr/>
          </p:nvSpPr>
          <p:spPr>
            <a:xfrm>
              <a:off x="90683" y="2861766"/>
              <a:ext cx="577270" cy="27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0742" extrusionOk="0">
                  <a:moveTo>
                    <a:pt x="0" y="19378"/>
                  </a:moveTo>
                  <a:cubicBezTo>
                    <a:pt x="1561" y="18681"/>
                    <a:pt x="3123" y="17985"/>
                    <a:pt x="5075" y="15459"/>
                  </a:cubicBezTo>
                  <a:cubicBezTo>
                    <a:pt x="7027" y="12933"/>
                    <a:pt x="9369" y="8578"/>
                    <a:pt x="10713" y="6052"/>
                  </a:cubicBezTo>
                  <a:cubicBezTo>
                    <a:pt x="12058" y="3526"/>
                    <a:pt x="12405" y="2830"/>
                    <a:pt x="12839" y="2133"/>
                  </a:cubicBezTo>
                  <a:cubicBezTo>
                    <a:pt x="13272" y="1436"/>
                    <a:pt x="13793" y="739"/>
                    <a:pt x="14053" y="1175"/>
                  </a:cubicBezTo>
                  <a:cubicBezTo>
                    <a:pt x="14313" y="1610"/>
                    <a:pt x="14313" y="3178"/>
                    <a:pt x="14270" y="5965"/>
                  </a:cubicBezTo>
                  <a:cubicBezTo>
                    <a:pt x="14227" y="8752"/>
                    <a:pt x="14140" y="12759"/>
                    <a:pt x="14140" y="15372"/>
                  </a:cubicBezTo>
                  <a:cubicBezTo>
                    <a:pt x="14140" y="17985"/>
                    <a:pt x="14227" y="19204"/>
                    <a:pt x="14487" y="19988"/>
                  </a:cubicBezTo>
                  <a:cubicBezTo>
                    <a:pt x="14747" y="20772"/>
                    <a:pt x="15181" y="21120"/>
                    <a:pt x="16092" y="20162"/>
                  </a:cubicBezTo>
                  <a:cubicBezTo>
                    <a:pt x="17002" y="19204"/>
                    <a:pt x="18390" y="16939"/>
                    <a:pt x="19388" y="14326"/>
                  </a:cubicBezTo>
                  <a:cubicBezTo>
                    <a:pt x="20386" y="11714"/>
                    <a:pt x="20993" y="8752"/>
                    <a:pt x="21296" y="6401"/>
                  </a:cubicBezTo>
                  <a:cubicBezTo>
                    <a:pt x="21600" y="4049"/>
                    <a:pt x="21600" y="2307"/>
                    <a:pt x="21383" y="1175"/>
                  </a:cubicBezTo>
                  <a:cubicBezTo>
                    <a:pt x="21166" y="43"/>
                    <a:pt x="20733" y="-480"/>
                    <a:pt x="19648" y="565"/>
                  </a:cubicBezTo>
                  <a:cubicBezTo>
                    <a:pt x="18564" y="1610"/>
                    <a:pt x="16829" y="4223"/>
                    <a:pt x="15831" y="6662"/>
                  </a:cubicBezTo>
                  <a:cubicBezTo>
                    <a:pt x="14834" y="9101"/>
                    <a:pt x="14573" y="11365"/>
                    <a:pt x="14313" y="1363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5" name="Line"/>
            <p:cNvSpPr/>
            <p:nvPr/>
          </p:nvSpPr>
          <p:spPr>
            <a:xfrm>
              <a:off x="1088197" y="2658795"/>
              <a:ext cx="266559" cy="4483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466" extrusionOk="0">
                  <a:moveTo>
                    <a:pt x="1676" y="1061"/>
                  </a:moveTo>
                  <a:cubicBezTo>
                    <a:pt x="1303" y="505"/>
                    <a:pt x="931" y="-52"/>
                    <a:pt x="745" y="4"/>
                  </a:cubicBezTo>
                  <a:cubicBezTo>
                    <a:pt x="559" y="59"/>
                    <a:pt x="559" y="727"/>
                    <a:pt x="466" y="3511"/>
                  </a:cubicBezTo>
                  <a:cubicBezTo>
                    <a:pt x="372" y="6294"/>
                    <a:pt x="186" y="11193"/>
                    <a:pt x="93" y="13977"/>
                  </a:cubicBezTo>
                  <a:cubicBezTo>
                    <a:pt x="0" y="16760"/>
                    <a:pt x="0" y="17428"/>
                    <a:pt x="0" y="18096"/>
                  </a:cubicBezTo>
                  <a:cubicBezTo>
                    <a:pt x="0" y="18764"/>
                    <a:pt x="0" y="19433"/>
                    <a:pt x="652" y="19655"/>
                  </a:cubicBezTo>
                  <a:cubicBezTo>
                    <a:pt x="1303" y="19878"/>
                    <a:pt x="2607" y="19655"/>
                    <a:pt x="5028" y="18876"/>
                  </a:cubicBezTo>
                  <a:cubicBezTo>
                    <a:pt x="7448" y="18096"/>
                    <a:pt x="10986" y="16760"/>
                    <a:pt x="13407" y="15981"/>
                  </a:cubicBezTo>
                  <a:cubicBezTo>
                    <a:pt x="15828" y="15202"/>
                    <a:pt x="17131" y="14979"/>
                    <a:pt x="18248" y="14868"/>
                  </a:cubicBezTo>
                  <a:cubicBezTo>
                    <a:pt x="19366" y="14756"/>
                    <a:pt x="20297" y="14756"/>
                    <a:pt x="20855" y="15035"/>
                  </a:cubicBezTo>
                  <a:cubicBezTo>
                    <a:pt x="21414" y="15313"/>
                    <a:pt x="21600" y="15870"/>
                    <a:pt x="20855" y="16816"/>
                  </a:cubicBezTo>
                  <a:cubicBezTo>
                    <a:pt x="20110" y="17762"/>
                    <a:pt x="18434" y="19098"/>
                    <a:pt x="16386" y="19989"/>
                  </a:cubicBezTo>
                  <a:cubicBezTo>
                    <a:pt x="14338" y="20880"/>
                    <a:pt x="11917" y="21325"/>
                    <a:pt x="10521" y="21437"/>
                  </a:cubicBezTo>
                  <a:cubicBezTo>
                    <a:pt x="9124" y="21548"/>
                    <a:pt x="8752" y="21325"/>
                    <a:pt x="8379" y="2110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6" name="Line"/>
            <p:cNvSpPr/>
            <p:nvPr/>
          </p:nvSpPr>
          <p:spPr>
            <a:xfrm>
              <a:off x="1381174" y="2816859"/>
              <a:ext cx="216245" cy="317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15270"/>
                  </a:moveTo>
                  <a:cubicBezTo>
                    <a:pt x="4645" y="12609"/>
                    <a:pt x="9290" y="9948"/>
                    <a:pt x="12426" y="7835"/>
                  </a:cubicBezTo>
                  <a:cubicBezTo>
                    <a:pt x="15561" y="5722"/>
                    <a:pt x="17187" y="4157"/>
                    <a:pt x="18232" y="2826"/>
                  </a:cubicBezTo>
                  <a:cubicBezTo>
                    <a:pt x="19277" y="1496"/>
                    <a:pt x="19742" y="400"/>
                    <a:pt x="19277" y="87"/>
                  </a:cubicBezTo>
                  <a:cubicBezTo>
                    <a:pt x="18813" y="-226"/>
                    <a:pt x="17419" y="244"/>
                    <a:pt x="15213" y="2513"/>
                  </a:cubicBezTo>
                  <a:cubicBezTo>
                    <a:pt x="13006" y="4783"/>
                    <a:pt x="9987" y="8852"/>
                    <a:pt x="8477" y="12061"/>
                  </a:cubicBezTo>
                  <a:cubicBezTo>
                    <a:pt x="6968" y="15270"/>
                    <a:pt x="6968" y="17617"/>
                    <a:pt x="9406" y="19026"/>
                  </a:cubicBezTo>
                  <a:cubicBezTo>
                    <a:pt x="11845" y="20435"/>
                    <a:pt x="16723" y="20904"/>
                    <a:pt x="21600" y="2137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7" name="Line"/>
            <p:cNvSpPr/>
            <p:nvPr/>
          </p:nvSpPr>
          <p:spPr>
            <a:xfrm>
              <a:off x="2022931" y="2727868"/>
              <a:ext cx="265374" cy="532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240" extrusionOk="0">
                  <a:moveTo>
                    <a:pt x="15214" y="4526"/>
                  </a:moveTo>
                  <a:cubicBezTo>
                    <a:pt x="15402" y="3414"/>
                    <a:pt x="15590" y="2301"/>
                    <a:pt x="15683" y="1513"/>
                  </a:cubicBezTo>
                  <a:cubicBezTo>
                    <a:pt x="15777" y="725"/>
                    <a:pt x="15777" y="262"/>
                    <a:pt x="15308" y="76"/>
                  </a:cubicBezTo>
                  <a:cubicBezTo>
                    <a:pt x="14838" y="-109"/>
                    <a:pt x="13899" y="-16"/>
                    <a:pt x="11927" y="1003"/>
                  </a:cubicBezTo>
                  <a:cubicBezTo>
                    <a:pt x="9955" y="2023"/>
                    <a:pt x="6950" y="3970"/>
                    <a:pt x="4977" y="5592"/>
                  </a:cubicBezTo>
                  <a:cubicBezTo>
                    <a:pt x="3005" y="7215"/>
                    <a:pt x="2066" y="8512"/>
                    <a:pt x="1690" y="9486"/>
                  </a:cubicBezTo>
                  <a:cubicBezTo>
                    <a:pt x="1315" y="10459"/>
                    <a:pt x="1503" y="11108"/>
                    <a:pt x="2066" y="11386"/>
                  </a:cubicBezTo>
                  <a:cubicBezTo>
                    <a:pt x="2630" y="11664"/>
                    <a:pt x="3569" y="11572"/>
                    <a:pt x="5353" y="10923"/>
                  </a:cubicBezTo>
                  <a:cubicBezTo>
                    <a:pt x="7137" y="10274"/>
                    <a:pt x="9767" y="9069"/>
                    <a:pt x="11833" y="8095"/>
                  </a:cubicBezTo>
                  <a:cubicBezTo>
                    <a:pt x="13899" y="7122"/>
                    <a:pt x="15402" y="6380"/>
                    <a:pt x="16623" y="6009"/>
                  </a:cubicBezTo>
                  <a:cubicBezTo>
                    <a:pt x="17843" y="5639"/>
                    <a:pt x="18783" y="5639"/>
                    <a:pt x="19722" y="6102"/>
                  </a:cubicBezTo>
                  <a:cubicBezTo>
                    <a:pt x="20661" y="6566"/>
                    <a:pt x="21600" y="7493"/>
                    <a:pt x="21412" y="9393"/>
                  </a:cubicBezTo>
                  <a:cubicBezTo>
                    <a:pt x="21224" y="11294"/>
                    <a:pt x="19910" y="14167"/>
                    <a:pt x="17092" y="16392"/>
                  </a:cubicBezTo>
                  <a:cubicBezTo>
                    <a:pt x="14275" y="18617"/>
                    <a:pt x="9955" y="20193"/>
                    <a:pt x="6856" y="20842"/>
                  </a:cubicBezTo>
                  <a:cubicBezTo>
                    <a:pt x="3757" y="21491"/>
                    <a:pt x="1878" y="21213"/>
                    <a:pt x="0" y="2093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8" name="Line"/>
            <p:cNvSpPr/>
            <p:nvPr/>
          </p:nvSpPr>
          <p:spPr>
            <a:xfrm>
              <a:off x="2378688" y="2755162"/>
              <a:ext cx="472755" cy="254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113" extrusionOk="0">
                  <a:moveTo>
                    <a:pt x="0" y="6575"/>
                  </a:moveTo>
                  <a:cubicBezTo>
                    <a:pt x="318" y="9661"/>
                    <a:pt x="635" y="12746"/>
                    <a:pt x="1059" y="15157"/>
                  </a:cubicBezTo>
                  <a:cubicBezTo>
                    <a:pt x="1482" y="17568"/>
                    <a:pt x="2012" y="19304"/>
                    <a:pt x="3441" y="19207"/>
                  </a:cubicBezTo>
                  <a:cubicBezTo>
                    <a:pt x="4871" y="19111"/>
                    <a:pt x="7200" y="17182"/>
                    <a:pt x="8524" y="15061"/>
                  </a:cubicBezTo>
                  <a:cubicBezTo>
                    <a:pt x="9847" y="12939"/>
                    <a:pt x="10165" y="10625"/>
                    <a:pt x="9582" y="8889"/>
                  </a:cubicBezTo>
                  <a:cubicBezTo>
                    <a:pt x="9000" y="7154"/>
                    <a:pt x="7518" y="5996"/>
                    <a:pt x="5876" y="6671"/>
                  </a:cubicBezTo>
                  <a:cubicBezTo>
                    <a:pt x="4235" y="7346"/>
                    <a:pt x="2435" y="9854"/>
                    <a:pt x="1376" y="11493"/>
                  </a:cubicBezTo>
                  <a:cubicBezTo>
                    <a:pt x="318" y="13132"/>
                    <a:pt x="0" y="13904"/>
                    <a:pt x="159" y="13904"/>
                  </a:cubicBezTo>
                  <a:cubicBezTo>
                    <a:pt x="318" y="13904"/>
                    <a:pt x="953" y="13132"/>
                    <a:pt x="2435" y="11011"/>
                  </a:cubicBezTo>
                  <a:cubicBezTo>
                    <a:pt x="3918" y="8889"/>
                    <a:pt x="6247" y="5418"/>
                    <a:pt x="7729" y="3393"/>
                  </a:cubicBezTo>
                  <a:cubicBezTo>
                    <a:pt x="9212" y="1368"/>
                    <a:pt x="9847" y="789"/>
                    <a:pt x="10482" y="404"/>
                  </a:cubicBezTo>
                  <a:cubicBezTo>
                    <a:pt x="11118" y="18"/>
                    <a:pt x="11753" y="-175"/>
                    <a:pt x="12124" y="211"/>
                  </a:cubicBezTo>
                  <a:cubicBezTo>
                    <a:pt x="12494" y="596"/>
                    <a:pt x="12600" y="1561"/>
                    <a:pt x="12229" y="4164"/>
                  </a:cubicBezTo>
                  <a:cubicBezTo>
                    <a:pt x="11859" y="6768"/>
                    <a:pt x="11012" y="11011"/>
                    <a:pt x="10535" y="13614"/>
                  </a:cubicBezTo>
                  <a:cubicBezTo>
                    <a:pt x="10059" y="16218"/>
                    <a:pt x="9953" y="17182"/>
                    <a:pt x="9953" y="18146"/>
                  </a:cubicBezTo>
                  <a:cubicBezTo>
                    <a:pt x="9953" y="19111"/>
                    <a:pt x="10059" y="20075"/>
                    <a:pt x="10482" y="20654"/>
                  </a:cubicBezTo>
                  <a:cubicBezTo>
                    <a:pt x="10906" y="21232"/>
                    <a:pt x="11647" y="21425"/>
                    <a:pt x="13235" y="20268"/>
                  </a:cubicBezTo>
                  <a:cubicBezTo>
                    <a:pt x="14824" y="19111"/>
                    <a:pt x="17259" y="16604"/>
                    <a:pt x="18794" y="14482"/>
                  </a:cubicBezTo>
                  <a:cubicBezTo>
                    <a:pt x="20329" y="12361"/>
                    <a:pt x="20965" y="10625"/>
                    <a:pt x="21282" y="9179"/>
                  </a:cubicBezTo>
                  <a:cubicBezTo>
                    <a:pt x="21600" y="7732"/>
                    <a:pt x="21600" y="6575"/>
                    <a:pt x="21335" y="5900"/>
                  </a:cubicBezTo>
                  <a:cubicBezTo>
                    <a:pt x="21071" y="5225"/>
                    <a:pt x="20541" y="5032"/>
                    <a:pt x="19324" y="5321"/>
                  </a:cubicBezTo>
                  <a:cubicBezTo>
                    <a:pt x="18106" y="5611"/>
                    <a:pt x="16200" y="6382"/>
                    <a:pt x="14929" y="7346"/>
                  </a:cubicBezTo>
                  <a:cubicBezTo>
                    <a:pt x="13659" y="8311"/>
                    <a:pt x="13024" y="9468"/>
                    <a:pt x="12388" y="1062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9" name="Line"/>
            <p:cNvSpPr/>
            <p:nvPr/>
          </p:nvSpPr>
          <p:spPr>
            <a:xfrm>
              <a:off x="2786762" y="2536802"/>
              <a:ext cx="345295" cy="486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4" extrusionOk="0">
                  <a:moveTo>
                    <a:pt x="10152" y="815"/>
                  </a:moveTo>
                  <a:cubicBezTo>
                    <a:pt x="11016" y="408"/>
                    <a:pt x="11880" y="0"/>
                    <a:pt x="12528" y="0"/>
                  </a:cubicBezTo>
                  <a:cubicBezTo>
                    <a:pt x="13176" y="0"/>
                    <a:pt x="13608" y="408"/>
                    <a:pt x="14112" y="1936"/>
                  </a:cubicBezTo>
                  <a:cubicBezTo>
                    <a:pt x="14616" y="3464"/>
                    <a:pt x="15192" y="6113"/>
                    <a:pt x="15480" y="8406"/>
                  </a:cubicBezTo>
                  <a:cubicBezTo>
                    <a:pt x="15768" y="10698"/>
                    <a:pt x="15768" y="12634"/>
                    <a:pt x="15984" y="14060"/>
                  </a:cubicBezTo>
                  <a:cubicBezTo>
                    <a:pt x="16200" y="15487"/>
                    <a:pt x="16632" y="16404"/>
                    <a:pt x="16416" y="16608"/>
                  </a:cubicBezTo>
                  <a:cubicBezTo>
                    <a:pt x="16200" y="16811"/>
                    <a:pt x="15336" y="16302"/>
                    <a:pt x="13320" y="16098"/>
                  </a:cubicBezTo>
                  <a:cubicBezTo>
                    <a:pt x="11304" y="15894"/>
                    <a:pt x="8136" y="15996"/>
                    <a:pt x="5688" y="16608"/>
                  </a:cubicBezTo>
                  <a:cubicBezTo>
                    <a:pt x="3240" y="17219"/>
                    <a:pt x="1512" y="18340"/>
                    <a:pt x="648" y="19155"/>
                  </a:cubicBezTo>
                  <a:cubicBezTo>
                    <a:pt x="-216" y="19970"/>
                    <a:pt x="-216" y="20479"/>
                    <a:pt x="648" y="20887"/>
                  </a:cubicBezTo>
                  <a:cubicBezTo>
                    <a:pt x="1512" y="21294"/>
                    <a:pt x="3240" y="21600"/>
                    <a:pt x="6552" y="20938"/>
                  </a:cubicBezTo>
                  <a:cubicBezTo>
                    <a:pt x="9864" y="20275"/>
                    <a:pt x="14760" y="18645"/>
                    <a:pt x="17496" y="17626"/>
                  </a:cubicBezTo>
                  <a:cubicBezTo>
                    <a:pt x="20232" y="16608"/>
                    <a:pt x="20808" y="16200"/>
                    <a:pt x="21384" y="1579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0" name="Line"/>
            <p:cNvSpPr/>
            <p:nvPr/>
          </p:nvSpPr>
          <p:spPr>
            <a:xfrm>
              <a:off x="3433282" y="2479767"/>
              <a:ext cx="75458" cy="229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1" h="21497" extrusionOk="0">
                  <a:moveTo>
                    <a:pt x="21241" y="2515"/>
                  </a:moveTo>
                  <a:cubicBezTo>
                    <a:pt x="20586" y="1206"/>
                    <a:pt x="19932" y="-103"/>
                    <a:pt x="18623" y="6"/>
                  </a:cubicBezTo>
                  <a:cubicBezTo>
                    <a:pt x="17314" y="115"/>
                    <a:pt x="15350" y="1642"/>
                    <a:pt x="12077" y="4915"/>
                  </a:cubicBezTo>
                  <a:cubicBezTo>
                    <a:pt x="8805" y="8188"/>
                    <a:pt x="4223" y="13206"/>
                    <a:pt x="1932" y="16261"/>
                  </a:cubicBezTo>
                  <a:cubicBezTo>
                    <a:pt x="-359" y="19315"/>
                    <a:pt x="-359" y="20406"/>
                    <a:pt x="623" y="20952"/>
                  </a:cubicBezTo>
                  <a:cubicBezTo>
                    <a:pt x="1605" y="21497"/>
                    <a:pt x="3568" y="21497"/>
                    <a:pt x="5532" y="2149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1" name="Line"/>
            <p:cNvSpPr/>
            <p:nvPr/>
          </p:nvSpPr>
          <p:spPr>
            <a:xfrm>
              <a:off x="3564545" y="2492623"/>
              <a:ext cx="76732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709" y="4731"/>
                    <a:pt x="9818" y="9463"/>
                    <a:pt x="6218" y="13063"/>
                  </a:cubicBezTo>
                  <a:cubicBezTo>
                    <a:pt x="2618" y="16663"/>
                    <a:pt x="1309" y="1913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2" name="Line"/>
            <p:cNvSpPr/>
            <p:nvPr/>
          </p:nvSpPr>
          <p:spPr>
            <a:xfrm>
              <a:off x="3871472" y="2673990"/>
              <a:ext cx="418539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40" y="16457"/>
                    <a:pt x="8880" y="11314"/>
                    <a:pt x="12480" y="7714"/>
                  </a:cubicBezTo>
                  <a:cubicBezTo>
                    <a:pt x="16080" y="4114"/>
                    <a:pt x="18840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3" name="Line"/>
            <p:cNvSpPr/>
            <p:nvPr/>
          </p:nvSpPr>
          <p:spPr>
            <a:xfrm>
              <a:off x="3355276" y="3008820"/>
              <a:ext cx="4185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4" name="Line"/>
            <p:cNvSpPr/>
            <p:nvPr/>
          </p:nvSpPr>
          <p:spPr>
            <a:xfrm>
              <a:off x="4432040" y="3112431"/>
              <a:ext cx="248606" cy="341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170" extrusionOk="0">
                  <a:moveTo>
                    <a:pt x="14183" y="2655"/>
                  </a:moveTo>
                  <a:cubicBezTo>
                    <a:pt x="14383" y="1791"/>
                    <a:pt x="14583" y="927"/>
                    <a:pt x="14183" y="423"/>
                  </a:cubicBezTo>
                  <a:cubicBezTo>
                    <a:pt x="13783" y="-81"/>
                    <a:pt x="12783" y="-225"/>
                    <a:pt x="11383" y="495"/>
                  </a:cubicBezTo>
                  <a:cubicBezTo>
                    <a:pt x="9983" y="1215"/>
                    <a:pt x="8183" y="2799"/>
                    <a:pt x="6183" y="5751"/>
                  </a:cubicBezTo>
                  <a:cubicBezTo>
                    <a:pt x="4183" y="8703"/>
                    <a:pt x="1983" y="13023"/>
                    <a:pt x="883" y="15759"/>
                  </a:cubicBezTo>
                  <a:cubicBezTo>
                    <a:pt x="-217" y="18495"/>
                    <a:pt x="-217" y="19647"/>
                    <a:pt x="483" y="20367"/>
                  </a:cubicBezTo>
                  <a:cubicBezTo>
                    <a:pt x="1183" y="21087"/>
                    <a:pt x="2583" y="21375"/>
                    <a:pt x="5483" y="21015"/>
                  </a:cubicBezTo>
                  <a:cubicBezTo>
                    <a:pt x="8383" y="20655"/>
                    <a:pt x="12783" y="19647"/>
                    <a:pt x="15683" y="18207"/>
                  </a:cubicBezTo>
                  <a:cubicBezTo>
                    <a:pt x="18583" y="16767"/>
                    <a:pt x="19983" y="14895"/>
                    <a:pt x="21383" y="130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5" name="Line"/>
            <p:cNvSpPr/>
            <p:nvPr/>
          </p:nvSpPr>
          <p:spPr>
            <a:xfrm>
              <a:off x="4687621" y="3090202"/>
              <a:ext cx="372333" cy="37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536" extrusionOk="0">
                  <a:moveTo>
                    <a:pt x="0" y="3375"/>
                  </a:moveTo>
                  <a:cubicBezTo>
                    <a:pt x="0" y="2700"/>
                    <a:pt x="0" y="2025"/>
                    <a:pt x="67" y="1350"/>
                  </a:cubicBezTo>
                  <a:cubicBezTo>
                    <a:pt x="134" y="675"/>
                    <a:pt x="268" y="0"/>
                    <a:pt x="470" y="0"/>
                  </a:cubicBezTo>
                  <a:cubicBezTo>
                    <a:pt x="671" y="0"/>
                    <a:pt x="939" y="675"/>
                    <a:pt x="1207" y="2498"/>
                  </a:cubicBezTo>
                  <a:cubicBezTo>
                    <a:pt x="1476" y="4320"/>
                    <a:pt x="1744" y="7290"/>
                    <a:pt x="1878" y="9653"/>
                  </a:cubicBezTo>
                  <a:cubicBezTo>
                    <a:pt x="2012" y="12015"/>
                    <a:pt x="2012" y="13770"/>
                    <a:pt x="2012" y="15525"/>
                  </a:cubicBezTo>
                  <a:cubicBezTo>
                    <a:pt x="2012" y="17280"/>
                    <a:pt x="2012" y="19035"/>
                    <a:pt x="2281" y="19440"/>
                  </a:cubicBezTo>
                  <a:cubicBezTo>
                    <a:pt x="2549" y="19845"/>
                    <a:pt x="3086" y="18900"/>
                    <a:pt x="4025" y="17280"/>
                  </a:cubicBezTo>
                  <a:cubicBezTo>
                    <a:pt x="4964" y="15660"/>
                    <a:pt x="6306" y="13365"/>
                    <a:pt x="7245" y="11947"/>
                  </a:cubicBezTo>
                  <a:cubicBezTo>
                    <a:pt x="8184" y="10530"/>
                    <a:pt x="8721" y="9990"/>
                    <a:pt x="9324" y="9720"/>
                  </a:cubicBezTo>
                  <a:cubicBezTo>
                    <a:pt x="9928" y="9450"/>
                    <a:pt x="10599" y="9450"/>
                    <a:pt x="11135" y="9720"/>
                  </a:cubicBezTo>
                  <a:cubicBezTo>
                    <a:pt x="11672" y="9990"/>
                    <a:pt x="12075" y="10530"/>
                    <a:pt x="12343" y="11677"/>
                  </a:cubicBezTo>
                  <a:cubicBezTo>
                    <a:pt x="12611" y="12825"/>
                    <a:pt x="12745" y="14580"/>
                    <a:pt x="12745" y="15863"/>
                  </a:cubicBezTo>
                  <a:cubicBezTo>
                    <a:pt x="12745" y="17145"/>
                    <a:pt x="12611" y="17955"/>
                    <a:pt x="12745" y="18630"/>
                  </a:cubicBezTo>
                  <a:cubicBezTo>
                    <a:pt x="12879" y="19305"/>
                    <a:pt x="13282" y="19845"/>
                    <a:pt x="14087" y="19643"/>
                  </a:cubicBezTo>
                  <a:cubicBezTo>
                    <a:pt x="14892" y="19440"/>
                    <a:pt x="16099" y="18495"/>
                    <a:pt x="17374" y="17280"/>
                  </a:cubicBezTo>
                  <a:cubicBezTo>
                    <a:pt x="18648" y="16065"/>
                    <a:pt x="19990" y="14580"/>
                    <a:pt x="20728" y="13500"/>
                  </a:cubicBezTo>
                  <a:cubicBezTo>
                    <a:pt x="21466" y="12420"/>
                    <a:pt x="21600" y="11745"/>
                    <a:pt x="21399" y="11880"/>
                  </a:cubicBezTo>
                  <a:cubicBezTo>
                    <a:pt x="21198" y="12015"/>
                    <a:pt x="20661" y="12960"/>
                    <a:pt x="19789" y="14378"/>
                  </a:cubicBezTo>
                  <a:cubicBezTo>
                    <a:pt x="18917" y="15795"/>
                    <a:pt x="17709" y="17685"/>
                    <a:pt x="17039" y="18968"/>
                  </a:cubicBezTo>
                  <a:cubicBezTo>
                    <a:pt x="16368" y="20250"/>
                    <a:pt x="16234" y="20925"/>
                    <a:pt x="16569" y="21263"/>
                  </a:cubicBezTo>
                  <a:cubicBezTo>
                    <a:pt x="16904" y="21600"/>
                    <a:pt x="17709" y="21600"/>
                    <a:pt x="18380" y="21398"/>
                  </a:cubicBezTo>
                  <a:cubicBezTo>
                    <a:pt x="19051" y="21195"/>
                    <a:pt x="19588" y="20790"/>
                    <a:pt x="20124" y="203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6" name="Line"/>
            <p:cNvSpPr/>
            <p:nvPr/>
          </p:nvSpPr>
          <p:spPr>
            <a:xfrm>
              <a:off x="5183476" y="3114028"/>
              <a:ext cx="48245" cy="292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388" extrusionOk="0">
                  <a:moveTo>
                    <a:pt x="8998" y="3019"/>
                  </a:moveTo>
                  <a:cubicBezTo>
                    <a:pt x="13113" y="1659"/>
                    <a:pt x="17227" y="298"/>
                    <a:pt x="18770" y="43"/>
                  </a:cubicBezTo>
                  <a:cubicBezTo>
                    <a:pt x="20312" y="-212"/>
                    <a:pt x="19284" y="638"/>
                    <a:pt x="15684" y="3360"/>
                  </a:cubicBezTo>
                  <a:cubicBezTo>
                    <a:pt x="12084" y="6081"/>
                    <a:pt x="5912" y="10673"/>
                    <a:pt x="2827" y="13564"/>
                  </a:cubicBezTo>
                  <a:cubicBezTo>
                    <a:pt x="-259" y="16456"/>
                    <a:pt x="-259" y="17646"/>
                    <a:pt x="255" y="18667"/>
                  </a:cubicBezTo>
                  <a:cubicBezTo>
                    <a:pt x="770" y="19687"/>
                    <a:pt x="1798" y="20538"/>
                    <a:pt x="5398" y="20963"/>
                  </a:cubicBezTo>
                  <a:cubicBezTo>
                    <a:pt x="8998" y="21388"/>
                    <a:pt x="15170" y="21388"/>
                    <a:pt x="21341" y="213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7" name="Line"/>
            <p:cNvSpPr/>
            <p:nvPr/>
          </p:nvSpPr>
          <p:spPr>
            <a:xfrm>
              <a:off x="5308451" y="2971616"/>
              <a:ext cx="47829" cy="448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7" h="21600" extrusionOk="0">
                  <a:moveTo>
                    <a:pt x="12343" y="1119"/>
                  </a:moveTo>
                  <a:cubicBezTo>
                    <a:pt x="15429" y="560"/>
                    <a:pt x="18514" y="0"/>
                    <a:pt x="20057" y="0"/>
                  </a:cubicBezTo>
                  <a:cubicBezTo>
                    <a:pt x="21600" y="0"/>
                    <a:pt x="21600" y="560"/>
                    <a:pt x="19543" y="2854"/>
                  </a:cubicBezTo>
                  <a:cubicBezTo>
                    <a:pt x="17486" y="5148"/>
                    <a:pt x="13372" y="9177"/>
                    <a:pt x="9772" y="12591"/>
                  </a:cubicBezTo>
                  <a:cubicBezTo>
                    <a:pt x="6172" y="16004"/>
                    <a:pt x="3086" y="188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8" name="Line"/>
            <p:cNvSpPr/>
            <p:nvPr/>
          </p:nvSpPr>
          <p:spPr>
            <a:xfrm>
              <a:off x="5141036" y="3280943"/>
              <a:ext cx="563188" cy="292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425" extrusionOk="0">
                  <a:moveTo>
                    <a:pt x="0" y="7138"/>
                  </a:moveTo>
                  <a:cubicBezTo>
                    <a:pt x="2302" y="6968"/>
                    <a:pt x="4603" y="6798"/>
                    <a:pt x="6551" y="5693"/>
                  </a:cubicBezTo>
                  <a:cubicBezTo>
                    <a:pt x="8498" y="4587"/>
                    <a:pt x="10092" y="2546"/>
                    <a:pt x="11110" y="1356"/>
                  </a:cubicBezTo>
                  <a:cubicBezTo>
                    <a:pt x="12128" y="165"/>
                    <a:pt x="12570" y="-175"/>
                    <a:pt x="12880" y="80"/>
                  </a:cubicBezTo>
                  <a:cubicBezTo>
                    <a:pt x="13190" y="335"/>
                    <a:pt x="13367" y="1186"/>
                    <a:pt x="13234" y="2971"/>
                  </a:cubicBezTo>
                  <a:cubicBezTo>
                    <a:pt x="13102" y="4757"/>
                    <a:pt x="12659" y="7479"/>
                    <a:pt x="12349" y="9434"/>
                  </a:cubicBezTo>
                  <a:cubicBezTo>
                    <a:pt x="12039" y="11390"/>
                    <a:pt x="11862" y="12581"/>
                    <a:pt x="12039" y="13176"/>
                  </a:cubicBezTo>
                  <a:cubicBezTo>
                    <a:pt x="12216" y="13771"/>
                    <a:pt x="12748" y="13771"/>
                    <a:pt x="13721" y="12581"/>
                  </a:cubicBezTo>
                  <a:cubicBezTo>
                    <a:pt x="14695" y="11390"/>
                    <a:pt x="16111" y="9009"/>
                    <a:pt x="17218" y="7223"/>
                  </a:cubicBezTo>
                  <a:cubicBezTo>
                    <a:pt x="18325" y="5438"/>
                    <a:pt x="19121" y="4247"/>
                    <a:pt x="19741" y="3737"/>
                  </a:cubicBezTo>
                  <a:cubicBezTo>
                    <a:pt x="20361" y="3227"/>
                    <a:pt x="20803" y="3397"/>
                    <a:pt x="21113" y="4672"/>
                  </a:cubicBezTo>
                  <a:cubicBezTo>
                    <a:pt x="21423" y="5948"/>
                    <a:pt x="21600" y="8329"/>
                    <a:pt x="21246" y="11305"/>
                  </a:cubicBezTo>
                  <a:cubicBezTo>
                    <a:pt x="20892" y="14282"/>
                    <a:pt x="20007" y="17853"/>
                    <a:pt x="19121" y="21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9" name="Line"/>
            <p:cNvSpPr/>
            <p:nvPr/>
          </p:nvSpPr>
          <p:spPr>
            <a:xfrm>
              <a:off x="5915331" y="3170302"/>
              <a:ext cx="181367" cy="245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6" extrusionOk="0">
                  <a:moveTo>
                    <a:pt x="0" y="15510"/>
                  </a:moveTo>
                  <a:cubicBezTo>
                    <a:pt x="6092" y="13110"/>
                    <a:pt x="12185" y="10710"/>
                    <a:pt x="15646" y="8410"/>
                  </a:cubicBezTo>
                  <a:cubicBezTo>
                    <a:pt x="19108" y="6110"/>
                    <a:pt x="19938" y="3910"/>
                    <a:pt x="19938" y="2410"/>
                  </a:cubicBezTo>
                  <a:cubicBezTo>
                    <a:pt x="19938" y="910"/>
                    <a:pt x="19108" y="110"/>
                    <a:pt x="18138" y="10"/>
                  </a:cubicBezTo>
                  <a:cubicBezTo>
                    <a:pt x="17169" y="-90"/>
                    <a:pt x="16062" y="510"/>
                    <a:pt x="13846" y="3010"/>
                  </a:cubicBezTo>
                  <a:cubicBezTo>
                    <a:pt x="11631" y="5510"/>
                    <a:pt x="8308" y="9910"/>
                    <a:pt x="6369" y="13110"/>
                  </a:cubicBezTo>
                  <a:cubicBezTo>
                    <a:pt x="4431" y="16310"/>
                    <a:pt x="3877" y="18310"/>
                    <a:pt x="4154" y="19610"/>
                  </a:cubicBezTo>
                  <a:cubicBezTo>
                    <a:pt x="4431" y="20910"/>
                    <a:pt x="5538" y="21510"/>
                    <a:pt x="8585" y="20810"/>
                  </a:cubicBezTo>
                  <a:cubicBezTo>
                    <a:pt x="11631" y="20110"/>
                    <a:pt x="16615" y="18110"/>
                    <a:pt x="21600" y="16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0" name="Line"/>
            <p:cNvSpPr/>
            <p:nvPr/>
          </p:nvSpPr>
          <p:spPr>
            <a:xfrm>
              <a:off x="6271087" y="2986656"/>
              <a:ext cx="40267" cy="398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0" h="21417" extrusionOk="0">
                  <a:moveTo>
                    <a:pt x="0" y="816"/>
                  </a:moveTo>
                  <a:cubicBezTo>
                    <a:pt x="7200" y="316"/>
                    <a:pt x="14400" y="-183"/>
                    <a:pt x="18000" y="67"/>
                  </a:cubicBezTo>
                  <a:cubicBezTo>
                    <a:pt x="21600" y="316"/>
                    <a:pt x="21600" y="1315"/>
                    <a:pt x="18600" y="4125"/>
                  </a:cubicBezTo>
                  <a:cubicBezTo>
                    <a:pt x="15600" y="6934"/>
                    <a:pt x="9600" y="11553"/>
                    <a:pt x="6600" y="14737"/>
                  </a:cubicBezTo>
                  <a:cubicBezTo>
                    <a:pt x="3600" y="17921"/>
                    <a:pt x="3600" y="19669"/>
                    <a:pt x="3600" y="214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1" name="Line"/>
            <p:cNvSpPr/>
            <p:nvPr/>
          </p:nvSpPr>
          <p:spPr>
            <a:xfrm>
              <a:off x="6201331" y="3315747"/>
              <a:ext cx="125563" cy="41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2" name="Line"/>
            <p:cNvSpPr/>
            <p:nvPr/>
          </p:nvSpPr>
          <p:spPr>
            <a:xfrm>
              <a:off x="6452454" y="3392479"/>
              <a:ext cx="6976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3" name="Line"/>
            <p:cNvSpPr/>
            <p:nvPr/>
          </p:nvSpPr>
          <p:spPr>
            <a:xfrm>
              <a:off x="6624946" y="3164032"/>
              <a:ext cx="174418" cy="226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21047" extrusionOk="0">
                  <a:moveTo>
                    <a:pt x="16219" y="6318"/>
                  </a:moveTo>
                  <a:cubicBezTo>
                    <a:pt x="17341" y="5670"/>
                    <a:pt x="18463" y="5022"/>
                    <a:pt x="19445" y="3834"/>
                  </a:cubicBezTo>
                  <a:cubicBezTo>
                    <a:pt x="20426" y="2646"/>
                    <a:pt x="21268" y="918"/>
                    <a:pt x="20987" y="270"/>
                  </a:cubicBezTo>
                  <a:cubicBezTo>
                    <a:pt x="20707" y="-378"/>
                    <a:pt x="19304" y="54"/>
                    <a:pt x="16078" y="2538"/>
                  </a:cubicBezTo>
                  <a:cubicBezTo>
                    <a:pt x="12852" y="5022"/>
                    <a:pt x="7803" y="9558"/>
                    <a:pt x="4858" y="12258"/>
                  </a:cubicBezTo>
                  <a:cubicBezTo>
                    <a:pt x="1912" y="14958"/>
                    <a:pt x="1071" y="15822"/>
                    <a:pt x="510" y="17010"/>
                  </a:cubicBezTo>
                  <a:cubicBezTo>
                    <a:pt x="-51" y="18198"/>
                    <a:pt x="-332" y="19710"/>
                    <a:pt x="650" y="20466"/>
                  </a:cubicBezTo>
                  <a:cubicBezTo>
                    <a:pt x="1632" y="21222"/>
                    <a:pt x="3876" y="21222"/>
                    <a:pt x="6681" y="20574"/>
                  </a:cubicBezTo>
                  <a:cubicBezTo>
                    <a:pt x="9486" y="19926"/>
                    <a:pt x="12852" y="18630"/>
                    <a:pt x="15377" y="17766"/>
                  </a:cubicBezTo>
                  <a:cubicBezTo>
                    <a:pt x="17902" y="16902"/>
                    <a:pt x="19585" y="16470"/>
                    <a:pt x="20146" y="16578"/>
                  </a:cubicBezTo>
                  <a:cubicBezTo>
                    <a:pt x="20707" y="16686"/>
                    <a:pt x="20146" y="17334"/>
                    <a:pt x="19585" y="179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4" name="Line"/>
            <p:cNvSpPr/>
            <p:nvPr/>
          </p:nvSpPr>
          <p:spPr>
            <a:xfrm>
              <a:off x="6891919" y="3016570"/>
              <a:ext cx="85192" cy="299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6" h="21378" extrusionOk="0">
                  <a:moveTo>
                    <a:pt x="11937" y="443"/>
                  </a:moveTo>
                  <a:cubicBezTo>
                    <a:pt x="14779" y="110"/>
                    <a:pt x="17621" y="-222"/>
                    <a:pt x="19326" y="193"/>
                  </a:cubicBezTo>
                  <a:cubicBezTo>
                    <a:pt x="21032" y="609"/>
                    <a:pt x="21600" y="1772"/>
                    <a:pt x="19326" y="4680"/>
                  </a:cubicBezTo>
                  <a:cubicBezTo>
                    <a:pt x="17053" y="7587"/>
                    <a:pt x="11937" y="12240"/>
                    <a:pt x="8242" y="15313"/>
                  </a:cubicBezTo>
                  <a:cubicBezTo>
                    <a:pt x="4547" y="18387"/>
                    <a:pt x="2274" y="19883"/>
                    <a:pt x="0" y="21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5" name="Line"/>
            <p:cNvSpPr/>
            <p:nvPr/>
          </p:nvSpPr>
          <p:spPr>
            <a:xfrm>
              <a:off x="7031431" y="3392479"/>
              <a:ext cx="20928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6" name="Line"/>
            <p:cNvSpPr/>
            <p:nvPr/>
          </p:nvSpPr>
          <p:spPr>
            <a:xfrm>
              <a:off x="7271805" y="2860006"/>
              <a:ext cx="115384" cy="546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3" h="21600" extrusionOk="0">
                  <a:moveTo>
                    <a:pt x="20613" y="919"/>
                  </a:moveTo>
                  <a:cubicBezTo>
                    <a:pt x="20613" y="460"/>
                    <a:pt x="20613" y="0"/>
                    <a:pt x="19367" y="0"/>
                  </a:cubicBezTo>
                  <a:cubicBezTo>
                    <a:pt x="18121" y="0"/>
                    <a:pt x="15628" y="460"/>
                    <a:pt x="12305" y="2252"/>
                  </a:cubicBezTo>
                  <a:cubicBezTo>
                    <a:pt x="8982" y="4044"/>
                    <a:pt x="4828" y="7169"/>
                    <a:pt x="2336" y="10019"/>
                  </a:cubicBezTo>
                  <a:cubicBezTo>
                    <a:pt x="-156" y="12868"/>
                    <a:pt x="-987" y="15442"/>
                    <a:pt x="1505" y="17326"/>
                  </a:cubicBezTo>
                  <a:cubicBezTo>
                    <a:pt x="3998" y="19210"/>
                    <a:pt x="9813" y="20405"/>
                    <a:pt x="1562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7" name="Line"/>
            <p:cNvSpPr/>
            <p:nvPr/>
          </p:nvSpPr>
          <p:spPr>
            <a:xfrm>
              <a:off x="7463920" y="3064625"/>
              <a:ext cx="237172" cy="207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3" extrusionOk="0">
                  <a:moveTo>
                    <a:pt x="0" y="5760"/>
                  </a:moveTo>
                  <a:cubicBezTo>
                    <a:pt x="212" y="4560"/>
                    <a:pt x="424" y="3360"/>
                    <a:pt x="2224" y="2400"/>
                  </a:cubicBezTo>
                  <a:cubicBezTo>
                    <a:pt x="4024" y="1440"/>
                    <a:pt x="7412" y="720"/>
                    <a:pt x="9847" y="360"/>
                  </a:cubicBezTo>
                  <a:cubicBezTo>
                    <a:pt x="12282" y="0"/>
                    <a:pt x="13765" y="0"/>
                    <a:pt x="15035" y="0"/>
                  </a:cubicBezTo>
                  <a:cubicBezTo>
                    <a:pt x="16306" y="0"/>
                    <a:pt x="17365" y="0"/>
                    <a:pt x="17576" y="480"/>
                  </a:cubicBezTo>
                  <a:cubicBezTo>
                    <a:pt x="17788" y="960"/>
                    <a:pt x="17153" y="1920"/>
                    <a:pt x="14824" y="4080"/>
                  </a:cubicBezTo>
                  <a:cubicBezTo>
                    <a:pt x="12494" y="6240"/>
                    <a:pt x="8471" y="9600"/>
                    <a:pt x="5823" y="12120"/>
                  </a:cubicBezTo>
                  <a:cubicBezTo>
                    <a:pt x="3176" y="14640"/>
                    <a:pt x="1906" y="16320"/>
                    <a:pt x="1165" y="17760"/>
                  </a:cubicBezTo>
                  <a:cubicBezTo>
                    <a:pt x="424" y="19200"/>
                    <a:pt x="212" y="20400"/>
                    <a:pt x="1165" y="21000"/>
                  </a:cubicBezTo>
                  <a:cubicBezTo>
                    <a:pt x="2118" y="21600"/>
                    <a:pt x="4235" y="21600"/>
                    <a:pt x="7835" y="20520"/>
                  </a:cubicBezTo>
                  <a:cubicBezTo>
                    <a:pt x="11435" y="19440"/>
                    <a:pt x="16518" y="17280"/>
                    <a:pt x="21600" y="151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8" name="Line"/>
            <p:cNvSpPr/>
            <p:nvPr/>
          </p:nvSpPr>
          <p:spPr>
            <a:xfrm>
              <a:off x="7790430" y="3044994"/>
              <a:ext cx="167724" cy="209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118" extrusionOk="0">
                  <a:moveTo>
                    <a:pt x="1059" y="9730"/>
                  </a:moveTo>
                  <a:cubicBezTo>
                    <a:pt x="467" y="13017"/>
                    <a:pt x="-125" y="16304"/>
                    <a:pt x="23" y="18417"/>
                  </a:cubicBezTo>
                  <a:cubicBezTo>
                    <a:pt x="171" y="20530"/>
                    <a:pt x="1059" y="21469"/>
                    <a:pt x="4313" y="20999"/>
                  </a:cubicBezTo>
                  <a:cubicBezTo>
                    <a:pt x="7568" y="20530"/>
                    <a:pt x="13190" y="18652"/>
                    <a:pt x="16593" y="15365"/>
                  </a:cubicBezTo>
                  <a:cubicBezTo>
                    <a:pt x="19996" y="12078"/>
                    <a:pt x="21179" y="7382"/>
                    <a:pt x="21327" y="4565"/>
                  </a:cubicBezTo>
                  <a:cubicBezTo>
                    <a:pt x="21475" y="1747"/>
                    <a:pt x="20587" y="808"/>
                    <a:pt x="19404" y="339"/>
                  </a:cubicBezTo>
                  <a:cubicBezTo>
                    <a:pt x="18220" y="-131"/>
                    <a:pt x="16741" y="-131"/>
                    <a:pt x="15705" y="456"/>
                  </a:cubicBezTo>
                  <a:cubicBezTo>
                    <a:pt x="14670" y="1043"/>
                    <a:pt x="14078" y="2217"/>
                    <a:pt x="13486" y="3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9" name="Line"/>
            <p:cNvSpPr/>
            <p:nvPr/>
          </p:nvSpPr>
          <p:spPr>
            <a:xfrm>
              <a:off x="7994068" y="3050674"/>
              <a:ext cx="19892" cy="230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1964"/>
                    <a:pt x="19200" y="3927"/>
                    <a:pt x="20400" y="7527"/>
                  </a:cubicBezTo>
                  <a:cubicBezTo>
                    <a:pt x="21600" y="11127"/>
                    <a:pt x="14400" y="16364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40" name="Line"/>
            <p:cNvSpPr/>
            <p:nvPr/>
          </p:nvSpPr>
          <p:spPr>
            <a:xfrm>
              <a:off x="8196960" y="3021004"/>
              <a:ext cx="179177" cy="308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9" h="21262" extrusionOk="0">
                  <a:moveTo>
                    <a:pt x="12233" y="2522"/>
                  </a:moveTo>
                  <a:cubicBezTo>
                    <a:pt x="12780" y="1562"/>
                    <a:pt x="13327" y="602"/>
                    <a:pt x="12917" y="202"/>
                  </a:cubicBezTo>
                  <a:cubicBezTo>
                    <a:pt x="12507" y="-198"/>
                    <a:pt x="11140" y="-38"/>
                    <a:pt x="8952" y="1002"/>
                  </a:cubicBezTo>
                  <a:cubicBezTo>
                    <a:pt x="6765" y="2042"/>
                    <a:pt x="3757" y="3962"/>
                    <a:pt x="1980" y="5322"/>
                  </a:cubicBezTo>
                  <a:cubicBezTo>
                    <a:pt x="203" y="6682"/>
                    <a:pt x="-344" y="7482"/>
                    <a:pt x="203" y="8042"/>
                  </a:cubicBezTo>
                  <a:cubicBezTo>
                    <a:pt x="750" y="8602"/>
                    <a:pt x="2390" y="8922"/>
                    <a:pt x="5671" y="9962"/>
                  </a:cubicBezTo>
                  <a:cubicBezTo>
                    <a:pt x="8952" y="11002"/>
                    <a:pt x="13874" y="12762"/>
                    <a:pt x="16745" y="14122"/>
                  </a:cubicBezTo>
                  <a:cubicBezTo>
                    <a:pt x="19615" y="15482"/>
                    <a:pt x="20436" y="16442"/>
                    <a:pt x="20846" y="17322"/>
                  </a:cubicBezTo>
                  <a:cubicBezTo>
                    <a:pt x="21256" y="18202"/>
                    <a:pt x="21256" y="19002"/>
                    <a:pt x="19479" y="19802"/>
                  </a:cubicBezTo>
                  <a:cubicBezTo>
                    <a:pt x="17702" y="20602"/>
                    <a:pt x="14147" y="21402"/>
                    <a:pt x="10729" y="21242"/>
                  </a:cubicBezTo>
                  <a:cubicBezTo>
                    <a:pt x="7312" y="21082"/>
                    <a:pt x="4031" y="19962"/>
                    <a:pt x="2664" y="18442"/>
                  </a:cubicBezTo>
                  <a:cubicBezTo>
                    <a:pt x="1296" y="16922"/>
                    <a:pt x="1843" y="15002"/>
                    <a:pt x="2390" y="130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41" name="Line"/>
            <p:cNvSpPr/>
            <p:nvPr/>
          </p:nvSpPr>
          <p:spPr>
            <a:xfrm>
              <a:off x="8419580" y="2827453"/>
              <a:ext cx="138805" cy="56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extrusionOk="0">
                  <a:moveTo>
                    <a:pt x="0" y="0"/>
                  </a:moveTo>
                  <a:cubicBezTo>
                    <a:pt x="5574" y="3022"/>
                    <a:pt x="11148" y="6044"/>
                    <a:pt x="15155" y="8800"/>
                  </a:cubicBezTo>
                  <a:cubicBezTo>
                    <a:pt x="19161" y="11556"/>
                    <a:pt x="21600" y="14044"/>
                    <a:pt x="20555" y="16000"/>
                  </a:cubicBezTo>
                  <a:cubicBezTo>
                    <a:pt x="19510" y="17956"/>
                    <a:pt x="14981" y="19378"/>
                    <a:pt x="11323" y="20222"/>
                  </a:cubicBezTo>
                  <a:cubicBezTo>
                    <a:pt x="7664" y="21067"/>
                    <a:pt x="4877" y="21333"/>
                    <a:pt x="209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42" name="Line"/>
            <p:cNvSpPr/>
            <p:nvPr/>
          </p:nvSpPr>
          <p:spPr>
            <a:xfrm>
              <a:off x="4875963" y="3699407"/>
              <a:ext cx="369651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extrusionOk="0">
                  <a:moveTo>
                    <a:pt x="163" y="2700"/>
                  </a:moveTo>
                  <a:cubicBezTo>
                    <a:pt x="81" y="1800"/>
                    <a:pt x="0" y="900"/>
                    <a:pt x="0" y="1800"/>
                  </a:cubicBezTo>
                  <a:cubicBezTo>
                    <a:pt x="0" y="2700"/>
                    <a:pt x="81" y="5400"/>
                    <a:pt x="346" y="8550"/>
                  </a:cubicBezTo>
                  <a:cubicBezTo>
                    <a:pt x="611" y="11700"/>
                    <a:pt x="1059" y="15300"/>
                    <a:pt x="1527" y="17550"/>
                  </a:cubicBezTo>
                  <a:cubicBezTo>
                    <a:pt x="1996" y="19800"/>
                    <a:pt x="2484" y="20700"/>
                    <a:pt x="2939" y="21150"/>
                  </a:cubicBezTo>
                  <a:cubicBezTo>
                    <a:pt x="3394" y="21600"/>
                    <a:pt x="3815" y="21600"/>
                    <a:pt x="4290" y="21600"/>
                  </a:cubicBezTo>
                  <a:cubicBezTo>
                    <a:pt x="4765" y="21600"/>
                    <a:pt x="5295" y="21600"/>
                    <a:pt x="5851" y="21150"/>
                  </a:cubicBezTo>
                  <a:cubicBezTo>
                    <a:pt x="6408" y="20700"/>
                    <a:pt x="6992" y="19800"/>
                    <a:pt x="7447" y="18900"/>
                  </a:cubicBezTo>
                  <a:cubicBezTo>
                    <a:pt x="7901" y="18000"/>
                    <a:pt x="8227" y="17100"/>
                    <a:pt x="8546" y="16200"/>
                  </a:cubicBezTo>
                  <a:cubicBezTo>
                    <a:pt x="8865" y="15300"/>
                    <a:pt x="9178" y="14400"/>
                    <a:pt x="9497" y="13500"/>
                  </a:cubicBezTo>
                  <a:cubicBezTo>
                    <a:pt x="9816" y="12600"/>
                    <a:pt x="10142" y="11700"/>
                    <a:pt x="10617" y="10350"/>
                  </a:cubicBezTo>
                  <a:cubicBezTo>
                    <a:pt x="11092" y="9000"/>
                    <a:pt x="11716" y="7200"/>
                    <a:pt x="12327" y="5850"/>
                  </a:cubicBezTo>
                  <a:cubicBezTo>
                    <a:pt x="12938" y="4500"/>
                    <a:pt x="13536" y="3600"/>
                    <a:pt x="14099" y="3150"/>
                  </a:cubicBezTo>
                  <a:cubicBezTo>
                    <a:pt x="14662" y="2700"/>
                    <a:pt x="15192" y="2700"/>
                    <a:pt x="15701" y="2250"/>
                  </a:cubicBezTo>
                  <a:cubicBezTo>
                    <a:pt x="16210" y="1800"/>
                    <a:pt x="16699" y="900"/>
                    <a:pt x="17228" y="450"/>
                  </a:cubicBezTo>
                  <a:cubicBezTo>
                    <a:pt x="17758" y="0"/>
                    <a:pt x="18328" y="0"/>
                    <a:pt x="18892" y="0"/>
                  </a:cubicBezTo>
                  <a:cubicBezTo>
                    <a:pt x="19455" y="0"/>
                    <a:pt x="20012" y="0"/>
                    <a:pt x="20439" y="450"/>
                  </a:cubicBezTo>
                  <a:cubicBezTo>
                    <a:pt x="20867" y="900"/>
                    <a:pt x="21166" y="1800"/>
                    <a:pt x="21349" y="2700"/>
                  </a:cubicBezTo>
                  <a:cubicBezTo>
                    <a:pt x="21532" y="3600"/>
                    <a:pt x="21600" y="4500"/>
                    <a:pt x="21580" y="6300"/>
                  </a:cubicBezTo>
                  <a:cubicBezTo>
                    <a:pt x="21559" y="8100"/>
                    <a:pt x="21451" y="10800"/>
                    <a:pt x="21349" y="12600"/>
                  </a:cubicBezTo>
                  <a:cubicBezTo>
                    <a:pt x="21247" y="14400"/>
                    <a:pt x="21152" y="15300"/>
                    <a:pt x="21057" y="162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85" name="Drawing"/>
          <p:cNvGrpSpPr/>
          <p:nvPr/>
        </p:nvGrpSpPr>
        <p:grpSpPr>
          <a:xfrm>
            <a:off x="1017256" y="305765"/>
            <a:ext cx="10814592" cy="5016239"/>
            <a:chOff x="0" y="0"/>
            <a:chExt cx="10814591" cy="5016238"/>
          </a:xfrm>
        </p:grpSpPr>
        <p:sp>
          <p:nvSpPr>
            <p:cNvPr id="4345" name="Line"/>
            <p:cNvSpPr/>
            <p:nvPr/>
          </p:nvSpPr>
          <p:spPr>
            <a:xfrm>
              <a:off x="723181" y="174030"/>
              <a:ext cx="58090" cy="135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4" h="21291" extrusionOk="0">
                  <a:moveTo>
                    <a:pt x="10785" y="423"/>
                  </a:moveTo>
                  <a:cubicBezTo>
                    <a:pt x="6631" y="57"/>
                    <a:pt x="2477" y="-309"/>
                    <a:pt x="816" y="423"/>
                  </a:cubicBezTo>
                  <a:cubicBezTo>
                    <a:pt x="-846" y="1155"/>
                    <a:pt x="-15" y="2986"/>
                    <a:pt x="3723" y="6647"/>
                  </a:cubicBezTo>
                  <a:cubicBezTo>
                    <a:pt x="7462" y="10308"/>
                    <a:pt x="14108" y="15799"/>
                    <a:pt x="20754" y="2129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46" name="Line"/>
            <p:cNvSpPr/>
            <p:nvPr/>
          </p:nvSpPr>
          <p:spPr>
            <a:xfrm>
              <a:off x="844050" y="204618"/>
              <a:ext cx="62782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47" name="Line"/>
            <p:cNvSpPr/>
            <p:nvPr/>
          </p:nvSpPr>
          <p:spPr>
            <a:xfrm>
              <a:off x="1095173" y="351106"/>
              <a:ext cx="20928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6462"/>
                    <a:pt x="14400" y="12923"/>
                    <a:pt x="18000" y="16523"/>
                  </a:cubicBezTo>
                  <a:cubicBezTo>
                    <a:pt x="21600" y="20123"/>
                    <a:pt x="21600" y="2086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48" name="Line"/>
            <p:cNvSpPr/>
            <p:nvPr/>
          </p:nvSpPr>
          <p:spPr>
            <a:xfrm>
              <a:off x="1025417" y="181066"/>
              <a:ext cx="329534" cy="595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527" extrusionOk="0">
                  <a:moveTo>
                    <a:pt x="0" y="2617"/>
                  </a:moveTo>
                  <a:cubicBezTo>
                    <a:pt x="1350" y="1776"/>
                    <a:pt x="2700" y="936"/>
                    <a:pt x="4875" y="473"/>
                  </a:cubicBezTo>
                  <a:cubicBezTo>
                    <a:pt x="7050" y="11"/>
                    <a:pt x="10050" y="-73"/>
                    <a:pt x="12300" y="53"/>
                  </a:cubicBezTo>
                  <a:cubicBezTo>
                    <a:pt x="14550" y="179"/>
                    <a:pt x="16050" y="515"/>
                    <a:pt x="16650" y="1440"/>
                  </a:cubicBezTo>
                  <a:cubicBezTo>
                    <a:pt x="17250" y="2364"/>
                    <a:pt x="16950" y="3877"/>
                    <a:pt x="15075" y="5600"/>
                  </a:cubicBezTo>
                  <a:cubicBezTo>
                    <a:pt x="13200" y="7323"/>
                    <a:pt x="9750" y="9256"/>
                    <a:pt x="7275" y="10559"/>
                  </a:cubicBezTo>
                  <a:cubicBezTo>
                    <a:pt x="4800" y="11862"/>
                    <a:pt x="3300" y="12534"/>
                    <a:pt x="2175" y="13080"/>
                  </a:cubicBezTo>
                  <a:cubicBezTo>
                    <a:pt x="1050" y="13627"/>
                    <a:pt x="300" y="14047"/>
                    <a:pt x="300" y="14257"/>
                  </a:cubicBezTo>
                  <a:cubicBezTo>
                    <a:pt x="300" y="14467"/>
                    <a:pt x="1050" y="14467"/>
                    <a:pt x="3975" y="14215"/>
                  </a:cubicBezTo>
                  <a:cubicBezTo>
                    <a:pt x="6900" y="13963"/>
                    <a:pt x="12000" y="13459"/>
                    <a:pt x="15450" y="13459"/>
                  </a:cubicBezTo>
                  <a:cubicBezTo>
                    <a:pt x="18900" y="13459"/>
                    <a:pt x="20700" y="13963"/>
                    <a:pt x="21150" y="14761"/>
                  </a:cubicBezTo>
                  <a:cubicBezTo>
                    <a:pt x="21600" y="15560"/>
                    <a:pt x="20700" y="16652"/>
                    <a:pt x="17475" y="17829"/>
                  </a:cubicBezTo>
                  <a:cubicBezTo>
                    <a:pt x="14250" y="19006"/>
                    <a:pt x="8700" y="20266"/>
                    <a:pt x="3150" y="2152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49" name="Line"/>
            <p:cNvSpPr/>
            <p:nvPr/>
          </p:nvSpPr>
          <p:spPr>
            <a:xfrm>
              <a:off x="1468568" y="511546"/>
              <a:ext cx="180191" cy="186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67" h="21362" extrusionOk="0">
                  <a:moveTo>
                    <a:pt x="5052" y="0"/>
                  </a:moveTo>
                  <a:cubicBezTo>
                    <a:pt x="3751" y="533"/>
                    <a:pt x="2450" y="1067"/>
                    <a:pt x="1409" y="4133"/>
                  </a:cubicBezTo>
                  <a:cubicBezTo>
                    <a:pt x="368" y="7200"/>
                    <a:pt x="-413" y="12800"/>
                    <a:pt x="238" y="16400"/>
                  </a:cubicBezTo>
                  <a:cubicBezTo>
                    <a:pt x="888" y="20000"/>
                    <a:pt x="2970" y="21600"/>
                    <a:pt x="6353" y="21333"/>
                  </a:cubicBezTo>
                  <a:cubicBezTo>
                    <a:pt x="9736" y="21067"/>
                    <a:pt x="14421" y="18933"/>
                    <a:pt x="17283" y="16000"/>
                  </a:cubicBezTo>
                  <a:cubicBezTo>
                    <a:pt x="20146" y="13067"/>
                    <a:pt x="21187" y="9333"/>
                    <a:pt x="18975" y="7067"/>
                  </a:cubicBezTo>
                  <a:cubicBezTo>
                    <a:pt x="16763" y="4800"/>
                    <a:pt x="11298" y="4000"/>
                    <a:pt x="7785" y="4000"/>
                  </a:cubicBezTo>
                  <a:cubicBezTo>
                    <a:pt x="4271" y="4000"/>
                    <a:pt x="2710" y="4800"/>
                    <a:pt x="1148" y="5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0" name="Line"/>
            <p:cNvSpPr/>
            <p:nvPr/>
          </p:nvSpPr>
          <p:spPr>
            <a:xfrm>
              <a:off x="1703328" y="295301"/>
              <a:ext cx="47555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0" h="21600" extrusionOk="0">
                  <a:moveTo>
                    <a:pt x="8298" y="0"/>
                  </a:moveTo>
                  <a:cubicBezTo>
                    <a:pt x="3389" y="3709"/>
                    <a:pt x="-1520" y="7418"/>
                    <a:pt x="444" y="11018"/>
                  </a:cubicBezTo>
                  <a:cubicBezTo>
                    <a:pt x="2407" y="14618"/>
                    <a:pt x="11244" y="18109"/>
                    <a:pt x="2008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1" name="Line"/>
            <p:cNvSpPr/>
            <p:nvPr/>
          </p:nvSpPr>
          <p:spPr>
            <a:xfrm>
              <a:off x="1653223" y="251122"/>
              <a:ext cx="537124" cy="484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19851"/>
                  </a:moveTo>
                  <a:cubicBezTo>
                    <a:pt x="935" y="18514"/>
                    <a:pt x="1870" y="17177"/>
                    <a:pt x="3506" y="15017"/>
                  </a:cubicBezTo>
                  <a:cubicBezTo>
                    <a:pt x="5143" y="12857"/>
                    <a:pt x="7481" y="9874"/>
                    <a:pt x="8977" y="7406"/>
                  </a:cubicBezTo>
                  <a:cubicBezTo>
                    <a:pt x="10473" y="4937"/>
                    <a:pt x="11127" y="2983"/>
                    <a:pt x="11501" y="1749"/>
                  </a:cubicBezTo>
                  <a:cubicBezTo>
                    <a:pt x="11875" y="514"/>
                    <a:pt x="11969" y="0"/>
                    <a:pt x="12016" y="0"/>
                  </a:cubicBezTo>
                  <a:cubicBezTo>
                    <a:pt x="12062" y="0"/>
                    <a:pt x="12062" y="514"/>
                    <a:pt x="11735" y="2109"/>
                  </a:cubicBezTo>
                  <a:cubicBezTo>
                    <a:pt x="11408" y="3703"/>
                    <a:pt x="10753" y="6377"/>
                    <a:pt x="10052" y="9360"/>
                  </a:cubicBezTo>
                  <a:cubicBezTo>
                    <a:pt x="9351" y="12343"/>
                    <a:pt x="8603" y="15634"/>
                    <a:pt x="8229" y="17743"/>
                  </a:cubicBezTo>
                  <a:cubicBezTo>
                    <a:pt x="7855" y="19851"/>
                    <a:pt x="7855" y="20777"/>
                    <a:pt x="8088" y="21189"/>
                  </a:cubicBezTo>
                  <a:cubicBezTo>
                    <a:pt x="8322" y="21600"/>
                    <a:pt x="8790" y="21497"/>
                    <a:pt x="9584" y="20520"/>
                  </a:cubicBezTo>
                  <a:cubicBezTo>
                    <a:pt x="10379" y="19543"/>
                    <a:pt x="11501" y="17691"/>
                    <a:pt x="12483" y="16406"/>
                  </a:cubicBezTo>
                  <a:cubicBezTo>
                    <a:pt x="13465" y="15120"/>
                    <a:pt x="14306" y="14400"/>
                    <a:pt x="15055" y="14040"/>
                  </a:cubicBezTo>
                  <a:cubicBezTo>
                    <a:pt x="15803" y="13680"/>
                    <a:pt x="16457" y="13680"/>
                    <a:pt x="17532" y="14760"/>
                  </a:cubicBezTo>
                  <a:cubicBezTo>
                    <a:pt x="18608" y="15840"/>
                    <a:pt x="20104" y="18000"/>
                    <a:pt x="21600" y="2016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2" name="Line"/>
            <p:cNvSpPr/>
            <p:nvPr/>
          </p:nvSpPr>
          <p:spPr>
            <a:xfrm>
              <a:off x="2515004" y="194055"/>
              <a:ext cx="289688" cy="46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384" extrusionOk="0">
                  <a:moveTo>
                    <a:pt x="2785" y="811"/>
                  </a:moveTo>
                  <a:cubicBezTo>
                    <a:pt x="1935" y="381"/>
                    <a:pt x="1085" y="-49"/>
                    <a:pt x="574" y="5"/>
                  </a:cubicBezTo>
                  <a:cubicBezTo>
                    <a:pt x="64" y="58"/>
                    <a:pt x="-106" y="596"/>
                    <a:pt x="64" y="2638"/>
                  </a:cubicBezTo>
                  <a:cubicBezTo>
                    <a:pt x="234" y="4679"/>
                    <a:pt x="744" y="8226"/>
                    <a:pt x="1255" y="10858"/>
                  </a:cubicBezTo>
                  <a:cubicBezTo>
                    <a:pt x="1765" y="13491"/>
                    <a:pt x="2275" y="15211"/>
                    <a:pt x="2700" y="16447"/>
                  </a:cubicBezTo>
                  <a:cubicBezTo>
                    <a:pt x="3125" y="17682"/>
                    <a:pt x="3466" y="18435"/>
                    <a:pt x="4061" y="18703"/>
                  </a:cubicBezTo>
                  <a:cubicBezTo>
                    <a:pt x="4656" y="18972"/>
                    <a:pt x="5507" y="18757"/>
                    <a:pt x="6952" y="17951"/>
                  </a:cubicBezTo>
                  <a:cubicBezTo>
                    <a:pt x="8398" y="17145"/>
                    <a:pt x="10439" y="15748"/>
                    <a:pt x="12310" y="14888"/>
                  </a:cubicBezTo>
                  <a:cubicBezTo>
                    <a:pt x="14181" y="14029"/>
                    <a:pt x="15881" y="13706"/>
                    <a:pt x="17497" y="13921"/>
                  </a:cubicBezTo>
                  <a:cubicBezTo>
                    <a:pt x="19113" y="14136"/>
                    <a:pt x="20644" y="14888"/>
                    <a:pt x="21069" y="15855"/>
                  </a:cubicBezTo>
                  <a:cubicBezTo>
                    <a:pt x="21494" y="16823"/>
                    <a:pt x="20814" y="18005"/>
                    <a:pt x="18773" y="19079"/>
                  </a:cubicBezTo>
                  <a:cubicBezTo>
                    <a:pt x="16732" y="20154"/>
                    <a:pt x="13330" y="21121"/>
                    <a:pt x="10864" y="21336"/>
                  </a:cubicBezTo>
                  <a:cubicBezTo>
                    <a:pt x="8398" y="21551"/>
                    <a:pt x="6867" y="21014"/>
                    <a:pt x="5337" y="2047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3" name="Line"/>
            <p:cNvSpPr/>
            <p:nvPr/>
          </p:nvSpPr>
          <p:spPr>
            <a:xfrm>
              <a:off x="2860006" y="151798"/>
              <a:ext cx="76733" cy="488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4" extrusionOk="0">
                  <a:moveTo>
                    <a:pt x="0" y="2009"/>
                  </a:moveTo>
                  <a:cubicBezTo>
                    <a:pt x="2618" y="1092"/>
                    <a:pt x="5236" y="175"/>
                    <a:pt x="6545" y="22"/>
                  </a:cubicBezTo>
                  <a:cubicBezTo>
                    <a:pt x="7855" y="-131"/>
                    <a:pt x="7855" y="480"/>
                    <a:pt x="7855" y="2824"/>
                  </a:cubicBezTo>
                  <a:cubicBezTo>
                    <a:pt x="7855" y="5167"/>
                    <a:pt x="7855" y="9243"/>
                    <a:pt x="8836" y="12452"/>
                  </a:cubicBezTo>
                  <a:cubicBezTo>
                    <a:pt x="9818" y="15661"/>
                    <a:pt x="11782" y="18005"/>
                    <a:pt x="13745" y="19380"/>
                  </a:cubicBezTo>
                  <a:cubicBezTo>
                    <a:pt x="15709" y="20756"/>
                    <a:pt x="17673" y="21163"/>
                    <a:pt x="18982" y="21316"/>
                  </a:cubicBezTo>
                  <a:cubicBezTo>
                    <a:pt x="20291" y="21469"/>
                    <a:pt x="20945" y="21367"/>
                    <a:pt x="21600" y="2126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4" name="Line"/>
            <p:cNvSpPr/>
            <p:nvPr/>
          </p:nvSpPr>
          <p:spPr>
            <a:xfrm>
              <a:off x="2987845" y="342069"/>
              <a:ext cx="241870" cy="330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186" extrusionOk="0">
                  <a:moveTo>
                    <a:pt x="12142" y="4154"/>
                  </a:moveTo>
                  <a:cubicBezTo>
                    <a:pt x="14199" y="3409"/>
                    <a:pt x="16256" y="2664"/>
                    <a:pt x="17490" y="1920"/>
                  </a:cubicBezTo>
                  <a:cubicBezTo>
                    <a:pt x="18725" y="1175"/>
                    <a:pt x="19136" y="430"/>
                    <a:pt x="18828" y="132"/>
                  </a:cubicBezTo>
                  <a:cubicBezTo>
                    <a:pt x="18519" y="-166"/>
                    <a:pt x="17490" y="-17"/>
                    <a:pt x="15639" y="1175"/>
                  </a:cubicBezTo>
                  <a:cubicBezTo>
                    <a:pt x="13788" y="2366"/>
                    <a:pt x="11113" y="4601"/>
                    <a:pt x="8336" y="7729"/>
                  </a:cubicBezTo>
                  <a:cubicBezTo>
                    <a:pt x="5559" y="10857"/>
                    <a:pt x="2679" y="14880"/>
                    <a:pt x="1239" y="17263"/>
                  </a:cubicBezTo>
                  <a:cubicBezTo>
                    <a:pt x="-201" y="19646"/>
                    <a:pt x="-201" y="20391"/>
                    <a:pt x="313" y="20838"/>
                  </a:cubicBezTo>
                  <a:cubicBezTo>
                    <a:pt x="828" y="21285"/>
                    <a:pt x="1856" y="21434"/>
                    <a:pt x="4119" y="20466"/>
                  </a:cubicBezTo>
                  <a:cubicBezTo>
                    <a:pt x="6382" y="19497"/>
                    <a:pt x="9879" y="17412"/>
                    <a:pt x="12142" y="15922"/>
                  </a:cubicBezTo>
                  <a:cubicBezTo>
                    <a:pt x="14405" y="14433"/>
                    <a:pt x="15433" y="13539"/>
                    <a:pt x="16359" y="12868"/>
                  </a:cubicBezTo>
                  <a:cubicBezTo>
                    <a:pt x="17285" y="12198"/>
                    <a:pt x="18108" y="11751"/>
                    <a:pt x="18622" y="11975"/>
                  </a:cubicBezTo>
                  <a:cubicBezTo>
                    <a:pt x="19136" y="12198"/>
                    <a:pt x="19342" y="13092"/>
                    <a:pt x="19445" y="13911"/>
                  </a:cubicBezTo>
                  <a:cubicBezTo>
                    <a:pt x="19548" y="14731"/>
                    <a:pt x="19548" y="15475"/>
                    <a:pt x="19856" y="15848"/>
                  </a:cubicBezTo>
                  <a:cubicBezTo>
                    <a:pt x="20165" y="16220"/>
                    <a:pt x="20782" y="16220"/>
                    <a:pt x="21399" y="1622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5" name="Line"/>
            <p:cNvSpPr/>
            <p:nvPr/>
          </p:nvSpPr>
          <p:spPr>
            <a:xfrm>
              <a:off x="3280380" y="420862"/>
              <a:ext cx="256263" cy="188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329" extrusionOk="0">
                  <a:moveTo>
                    <a:pt x="5100" y="0"/>
                  </a:moveTo>
                  <a:cubicBezTo>
                    <a:pt x="3932" y="3951"/>
                    <a:pt x="2765" y="7902"/>
                    <a:pt x="1889" y="10932"/>
                  </a:cubicBezTo>
                  <a:cubicBezTo>
                    <a:pt x="1014" y="13961"/>
                    <a:pt x="430" y="16068"/>
                    <a:pt x="138" y="17780"/>
                  </a:cubicBezTo>
                  <a:cubicBezTo>
                    <a:pt x="-154" y="19493"/>
                    <a:pt x="-154" y="20810"/>
                    <a:pt x="1889" y="21205"/>
                  </a:cubicBezTo>
                  <a:cubicBezTo>
                    <a:pt x="3932" y="21600"/>
                    <a:pt x="8019" y="21073"/>
                    <a:pt x="11619" y="19361"/>
                  </a:cubicBezTo>
                  <a:cubicBezTo>
                    <a:pt x="15219" y="17649"/>
                    <a:pt x="18332" y="14751"/>
                    <a:pt x="21446" y="1185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6" name="Line"/>
            <p:cNvSpPr/>
            <p:nvPr/>
          </p:nvSpPr>
          <p:spPr>
            <a:xfrm>
              <a:off x="3579531" y="260144"/>
              <a:ext cx="35187" cy="390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9" h="21488" extrusionOk="0">
                  <a:moveTo>
                    <a:pt x="15599" y="1933"/>
                  </a:moveTo>
                  <a:cubicBezTo>
                    <a:pt x="18299" y="1038"/>
                    <a:pt x="20999" y="144"/>
                    <a:pt x="20324" y="16"/>
                  </a:cubicBezTo>
                  <a:cubicBezTo>
                    <a:pt x="19649" y="-112"/>
                    <a:pt x="15599" y="527"/>
                    <a:pt x="10874" y="3147"/>
                  </a:cubicBezTo>
                  <a:cubicBezTo>
                    <a:pt x="6149" y="5767"/>
                    <a:pt x="749" y="10368"/>
                    <a:pt x="74" y="13755"/>
                  </a:cubicBezTo>
                  <a:cubicBezTo>
                    <a:pt x="-601" y="17142"/>
                    <a:pt x="3449" y="19315"/>
                    <a:pt x="7499" y="2148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7" name="Line"/>
            <p:cNvSpPr/>
            <p:nvPr/>
          </p:nvSpPr>
          <p:spPr>
            <a:xfrm>
              <a:off x="3592864" y="427838"/>
              <a:ext cx="229780" cy="184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7" h="21476" extrusionOk="0">
                  <a:moveTo>
                    <a:pt x="8856" y="0"/>
                  </a:moveTo>
                  <a:cubicBezTo>
                    <a:pt x="6527" y="2700"/>
                    <a:pt x="4198" y="5400"/>
                    <a:pt x="2398" y="8640"/>
                  </a:cubicBezTo>
                  <a:cubicBezTo>
                    <a:pt x="598" y="11880"/>
                    <a:pt x="-673" y="15660"/>
                    <a:pt x="386" y="18090"/>
                  </a:cubicBezTo>
                  <a:cubicBezTo>
                    <a:pt x="1445" y="20520"/>
                    <a:pt x="4833" y="21600"/>
                    <a:pt x="8645" y="21465"/>
                  </a:cubicBezTo>
                  <a:cubicBezTo>
                    <a:pt x="12456" y="21330"/>
                    <a:pt x="16692" y="19980"/>
                    <a:pt x="20927" y="1863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8" name="Line"/>
            <p:cNvSpPr/>
            <p:nvPr/>
          </p:nvSpPr>
          <p:spPr>
            <a:xfrm>
              <a:off x="4071063" y="318913"/>
              <a:ext cx="239875" cy="315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113" extrusionOk="0">
                  <a:moveTo>
                    <a:pt x="15195" y="6347"/>
                  </a:moveTo>
                  <a:cubicBezTo>
                    <a:pt x="15611" y="5570"/>
                    <a:pt x="16026" y="4793"/>
                    <a:pt x="15818" y="3628"/>
                  </a:cubicBezTo>
                  <a:cubicBezTo>
                    <a:pt x="15611" y="2462"/>
                    <a:pt x="14780" y="908"/>
                    <a:pt x="13845" y="287"/>
                  </a:cubicBezTo>
                  <a:cubicBezTo>
                    <a:pt x="12911" y="-335"/>
                    <a:pt x="11872" y="-24"/>
                    <a:pt x="9899" y="1996"/>
                  </a:cubicBezTo>
                  <a:cubicBezTo>
                    <a:pt x="7926" y="4016"/>
                    <a:pt x="5018" y="7746"/>
                    <a:pt x="3149" y="10853"/>
                  </a:cubicBezTo>
                  <a:cubicBezTo>
                    <a:pt x="1280" y="13961"/>
                    <a:pt x="449" y="16448"/>
                    <a:pt x="138" y="18079"/>
                  </a:cubicBezTo>
                  <a:cubicBezTo>
                    <a:pt x="-174" y="19711"/>
                    <a:pt x="34" y="20488"/>
                    <a:pt x="864" y="20877"/>
                  </a:cubicBezTo>
                  <a:cubicBezTo>
                    <a:pt x="1695" y="21265"/>
                    <a:pt x="3149" y="21265"/>
                    <a:pt x="5330" y="20177"/>
                  </a:cubicBezTo>
                  <a:cubicBezTo>
                    <a:pt x="7511" y="19089"/>
                    <a:pt x="10418" y="16914"/>
                    <a:pt x="12184" y="15438"/>
                  </a:cubicBezTo>
                  <a:cubicBezTo>
                    <a:pt x="13949" y="13961"/>
                    <a:pt x="14572" y="13184"/>
                    <a:pt x="15299" y="12563"/>
                  </a:cubicBezTo>
                  <a:cubicBezTo>
                    <a:pt x="16026" y="11941"/>
                    <a:pt x="16857" y="11475"/>
                    <a:pt x="17480" y="11630"/>
                  </a:cubicBezTo>
                  <a:cubicBezTo>
                    <a:pt x="18103" y="11786"/>
                    <a:pt x="18518" y="12563"/>
                    <a:pt x="19141" y="13728"/>
                  </a:cubicBezTo>
                  <a:cubicBezTo>
                    <a:pt x="19764" y="14894"/>
                    <a:pt x="20595" y="16448"/>
                    <a:pt x="21426" y="1800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9" name="Line"/>
            <p:cNvSpPr/>
            <p:nvPr/>
          </p:nvSpPr>
          <p:spPr>
            <a:xfrm>
              <a:off x="4345815" y="441789"/>
              <a:ext cx="348782" cy="189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7" extrusionOk="0">
                  <a:moveTo>
                    <a:pt x="0" y="0"/>
                  </a:moveTo>
                  <a:cubicBezTo>
                    <a:pt x="720" y="0"/>
                    <a:pt x="1440" y="0"/>
                    <a:pt x="2016" y="1844"/>
                  </a:cubicBezTo>
                  <a:cubicBezTo>
                    <a:pt x="2592" y="3688"/>
                    <a:pt x="3024" y="7376"/>
                    <a:pt x="3384" y="10668"/>
                  </a:cubicBezTo>
                  <a:cubicBezTo>
                    <a:pt x="3744" y="13961"/>
                    <a:pt x="4032" y="16859"/>
                    <a:pt x="4536" y="18702"/>
                  </a:cubicBezTo>
                  <a:cubicBezTo>
                    <a:pt x="5040" y="20546"/>
                    <a:pt x="5760" y="21337"/>
                    <a:pt x="6480" y="21468"/>
                  </a:cubicBezTo>
                  <a:cubicBezTo>
                    <a:pt x="7200" y="21600"/>
                    <a:pt x="7920" y="21073"/>
                    <a:pt x="8784" y="18307"/>
                  </a:cubicBezTo>
                  <a:cubicBezTo>
                    <a:pt x="9648" y="15541"/>
                    <a:pt x="10656" y="10537"/>
                    <a:pt x="11376" y="7376"/>
                  </a:cubicBezTo>
                  <a:cubicBezTo>
                    <a:pt x="12096" y="4215"/>
                    <a:pt x="12528" y="2898"/>
                    <a:pt x="13104" y="2371"/>
                  </a:cubicBezTo>
                  <a:cubicBezTo>
                    <a:pt x="13680" y="1844"/>
                    <a:pt x="14400" y="2107"/>
                    <a:pt x="15192" y="3293"/>
                  </a:cubicBezTo>
                  <a:cubicBezTo>
                    <a:pt x="15984" y="4478"/>
                    <a:pt x="16848" y="6585"/>
                    <a:pt x="17928" y="8693"/>
                  </a:cubicBezTo>
                  <a:cubicBezTo>
                    <a:pt x="19008" y="10800"/>
                    <a:pt x="20304" y="12907"/>
                    <a:pt x="21600" y="1501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0" name="Line"/>
            <p:cNvSpPr/>
            <p:nvPr/>
          </p:nvSpPr>
          <p:spPr>
            <a:xfrm>
              <a:off x="4683018" y="92953"/>
              <a:ext cx="213873" cy="502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503" extrusionOk="0">
                  <a:moveTo>
                    <a:pt x="13002" y="301"/>
                  </a:moveTo>
                  <a:cubicBezTo>
                    <a:pt x="14395" y="102"/>
                    <a:pt x="15789" y="-97"/>
                    <a:pt x="16950" y="52"/>
                  </a:cubicBezTo>
                  <a:cubicBezTo>
                    <a:pt x="18111" y="202"/>
                    <a:pt x="19040" y="699"/>
                    <a:pt x="19853" y="2491"/>
                  </a:cubicBezTo>
                  <a:cubicBezTo>
                    <a:pt x="20666" y="4283"/>
                    <a:pt x="21363" y="7368"/>
                    <a:pt x="21363" y="9956"/>
                  </a:cubicBezTo>
                  <a:cubicBezTo>
                    <a:pt x="21363" y="12544"/>
                    <a:pt x="20666" y="14635"/>
                    <a:pt x="20202" y="15929"/>
                  </a:cubicBezTo>
                  <a:cubicBezTo>
                    <a:pt x="19737" y="17223"/>
                    <a:pt x="19505" y="17721"/>
                    <a:pt x="18692" y="17969"/>
                  </a:cubicBezTo>
                  <a:cubicBezTo>
                    <a:pt x="17879" y="18218"/>
                    <a:pt x="16486" y="18218"/>
                    <a:pt x="13698" y="18218"/>
                  </a:cubicBezTo>
                  <a:cubicBezTo>
                    <a:pt x="10911" y="18218"/>
                    <a:pt x="6731" y="18218"/>
                    <a:pt x="4176" y="18467"/>
                  </a:cubicBezTo>
                  <a:cubicBezTo>
                    <a:pt x="1621" y="18716"/>
                    <a:pt x="692" y="19214"/>
                    <a:pt x="228" y="19711"/>
                  </a:cubicBezTo>
                  <a:cubicBezTo>
                    <a:pt x="-237" y="20209"/>
                    <a:pt x="-237" y="20707"/>
                    <a:pt x="2666" y="21005"/>
                  </a:cubicBezTo>
                  <a:cubicBezTo>
                    <a:pt x="5569" y="21304"/>
                    <a:pt x="11376" y="21403"/>
                    <a:pt x="17182" y="2150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1" name="Line"/>
            <p:cNvSpPr/>
            <p:nvPr/>
          </p:nvSpPr>
          <p:spPr>
            <a:xfrm>
              <a:off x="5294967" y="225545"/>
              <a:ext cx="327758" cy="357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2" h="21535" extrusionOk="0">
                  <a:moveTo>
                    <a:pt x="1329" y="7574"/>
                  </a:moveTo>
                  <a:cubicBezTo>
                    <a:pt x="876" y="10379"/>
                    <a:pt x="423" y="13184"/>
                    <a:pt x="197" y="15288"/>
                  </a:cubicBezTo>
                  <a:cubicBezTo>
                    <a:pt x="-30" y="17392"/>
                    <a:pt x="-30" y="18795"/>
                    <a:pt x="46" y="19847"/>
                  </a:cubicBezTo>
                  <a:cubicBezTo>
                    <a:pt x="121" y="20899"/>
                    <a:pt x="272" y="21600"/>
                    <a:pt x="1178" y="21530"/>
                  </a:cubicBezTo>
                  <a:cubicBezTo>
                    <a:pt x="2085" y="21460"/>
                    <a:pt x="3746" y="20618"/>
                    <a:pt x="5106" y="19636"/>
                  </a:cubicBezTo>
                  <a:cubicBezTo>
                    <a:pt x="6465" y="18655"/>
                    <a:pt x="7522" y="17532"/>
                    <a:pt x="8429" y="16901"/>
                  </a:cubicBezTo>
                  <a:cubicBezTo>
                    <a:pt x="9335" y="16270"/>
                    <a:pt x="10090" y="16130"/>
                    <a:pt x="10846" y="16200"/>
                  </a:cubicBezTo>
                  <a:cubicBezTo>
                    <a:pt x="11601" y="16270"/>
                    <a:pt x="12356" y="16551"/>
                    <a:pt x="12960" y="16971"/>
                  </a:cubicBezTo>
                  <a:cubicBezTo>
                    <a:pt x="13564" y="17392"/>
                    <a:pt x="14018" y="17953"/>
                    <a:pt x="14622" y="18374"/>
                  </a:cubicBezTo>
                  <a:cubicBezTo>
                    <a:pt x="15226" y="18795"/>
                    <a:pt x="15981" y="19075"/>
                    <a:pt x="17114" y="18795"/>
                  </a:cubicBezTo>
                  <a:cubicBezTo>
                    <a:pt x="18247" y="18514"/>
                    <a:pt x="19757" y="17673"/>
                    <a:pt x="20588" y="15429"/>
                  </a:cubicBezTo>
                  <a:cubicBezTo>
                    <a:pt x="21419" y="13184"/>
                    <a:pt x="21570" y="9538"/>
                    <a:pt x="20739" y="6732"/>
                  </a:cubicBezTo>
                  <a:cubicBezTo>
                    <a:pt x="19908" y="3927"/>
                    <a:pt x="18096" y="1964"/>
                    <a:pt x="16283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2" name="Line"/>
            <p:cNvSpPr/>
            <p:nvPr/>
          </p:nvSpPr>
          <p:spPr>
            <a:xfrm>
              <a:off x="5643282" y="93008"/>
              <a:ext cx="341806" cy="415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4" extrusionOk="0">
                  <a:moveTo>
                    <a:pt x="0" y="0"/>
                  </a:moveTo>
                  <a:cubicBezTo>
                    <a:pt x="1175" y="840"/>
                    <a:pt x="2351" y="1680"/>
                    <a:pt x="3526" y="4140"/>
                  </a:cubicBezTo>
                  <a:cubicBezTo>
                    <a:pt x="4702" y="6600"/>
                    <a:pt x="5878" y="10680"/>
                    <a:pt x="6612" y="13740"/>
                  </a:cubicBezTo>
                  <a:cubicBezTo>
                    <a:pt x="7347" y="16800"/>
                    <a:pt x="7641" y="18840"/>
                    <a:pt x="8082" y="20040"/>
                  </a:cubicBezTo>
                  <a:cubicBezTo>
                    <a:pt x="8522" y="21240"/>
                    <a:pt x="9110" y="21600"/>
                    <a:pt x="9624" y="21420"/>
                  </a:cubicBezTo>
                  <a:cubicBezTo>
                    <a:pt x="10139" y="21240"/>
                    <a:pt x="10580" y="20520"/>
                    <a:pt x="11241" y="19140"/>
                  </a:cubicBezTo>
                  <a:cubicBezTo>
                    <a:pt x="11902" y="17760"/>
                    <a:pt x="12784" y="15720"/>
                    <a:pt x="13371" y="14400"/>
                  </a:cubicBezTo>
                  <a:cubicBezTo>
                    <a:pt x="13959" y="13080"/>
                    <a:pt x="14253" y="12480"/>
                    <a:pt x="14767" y="12060"/>
                  </a:cubicBezTo>
                  <a:cubicBezTo>
                    <a:pt x="15282" y="11640"/>
                    <a:pt x="16016" y="11400"/>
                    <a:pt x="17192" y="12720"/>
                  </a:cubicBezTo>
                  <a:cubicBezTo>
                    <a:pt x="18367" y="14040"/>
                    <a:pt x="19984" y="16920"/>
                    <a:pt x="21600" y="198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3" name="Line"/>
            <p:cNvSpPr/>
            <p:nvPr/>
          </p:nvSpPr>
          <p:spPr>
            <a:xfrm>
              <a:off x="6019965" y="344130"/>
              <a:ext cx="68884" cy="168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462" extrusionOk="0">
                  <a:moveTo>
                    <a:pt x="0" y="1775"/>
                  </a:moveTo>
                  <a:cubicBezTo>
                    <a:pt x="3600" y="2071"/>
                    <a:pt x="7200" y="2367"/>
                    <a:pt x="10080" y="5030"/>
                  </a:cubicBezTo>
                  <a:cubicBezTo>
                    <a:pt x="12960" y="7693"/>
                    <a:pt x="15120" y="12723"/>
                    <a:pt x="16920" y="16126"/>
                  </a:cubicBezTo>
                  <a:cubicBezTo>
                    <a:pt x="18720" y="19529"/>
                    <a:pt x="20160" y="21304"/>
                    <a:pt x="20880" y="21452"/>
                  </a:cubicBezTo>
                  <a:cubicBezTo>
                    <a:pt x="21600" y="21600"/>
                    <a:pt x="21600" y="20121"/>
                    <a:pt x="19800" y="16274"/>
                  </a:cubicBezTo>
                  <a:cubicBezTo>
                    <a:pt x="18000" y="12427"/>
                    <a:pt x="14400" y="6214"/>
                    <a:pt x="108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4" name="Line"/>
            <p:cNvSpPr/>
            <p:nvPr/>
          </p:nvSpPr>
          <p:spPr>
            <a:xfrm>
              <a:off x="6027975" y="99984"/>
              <a:ext cx="19893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13332" y="21600"/>
                  </a:moveTo>
                  <a:cubicBezTo>
                    <a:pt x="6132" y="15508"/>
                    <a:pt x="-1068" y="9415"/>
                    <a:pt x="132" y="5815"/>
                  </a:cubicBezTo>
                  <a:cubicBezTo>
                    <a:pt x="1332" y="2215"/>
                    <a:pt x="10932" y="1108"/>
                    <a:pt x="20532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5" name="Line"/>
            <p:cNvSpPr/>
            <p:nvPr/>
          </p:nvSpPr>
          <p:spPr>
            <a:xfrm>
              <a:off x="6187380" y="16276"/>
              <a:ext cx="4185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000" y="823"/>
                    <a:pt x="12000" y="1646"/>
                    <a:pt x="14400" y="3909"/>
                  </a:cubicBezTo>
                  <a:cubicBezTo>
                    <a:pt x="16800" y="6171"/>
                    <a:pt x="15600" y="9874"/>
                    <a:pt x="16200" y="13063"/>
                  </a:cubicBezTo>
                  <a:cubicBezTo>
                    <a:pt x="16800" y="16251"/>
                    <a:pt x="19200" y="1892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6" name="Line"/>
            <p:cNvSpPr/>
            <p:nvPr/>
          </p:nvSpPr>
          <p:spPr>
            <a:xfrm>
              <a:off x="6159477" y="221240"/>
              <a:ext cx="362734" cy="304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412" extrusionOk="0">
                  <a:moveTo>
                    <a:pt x="0" y="14048"/>
                  </a:moveTo>
                  <a:cubicBezTo>
                    <a:pt x="1651" y="13557"/>
                    <a:pt x="3302" y="13067"/>
                    <a:pt x="6260" y="11757"/>
                  </a:cubicBezTo>
                  <a:cubicBezTo>
                    <a:pt x="9218" y="10448"/>
                    <a:pt x="13483" y="8321"/>
                    <a:pt x="16166" y="6603"/>
                  </a:cubicBezTo>
                  <a:cubicBezTo>
                    <a:pt x="18848" y="4885"/>
                    <a:pt x="19949" y="3576"/>
                    <a:pt x="20637" y="2430"/>
                  </a:cubicBezTo>
                  <a:cubicBezTo>
                    <a:pt x="21325" y="1285"/>
                    <a:pt x="21600" y="303"/>
                    <a:pt x="21325" y="57"/>
                  </a:cubicBezTo>
                  <a:cubicBezTo>
                    <a:pt x="21050" y="-188"/>
                    <a:pt x="20224" y="303"/>
                    <a:pt x="18711" y="2512"/>
                  </a:cubicBezTo>
                  <a:cubicBezTo>
                    <a:pt x="17197" y="4721"/>
                    <a:pt x="14996" y="8648"/>
                    <a:pt x="13758" y="11757"/>
                  </a:cubicBezTo>
                  <a:cubicBezTo>
                    <a:pt x="12520" y="14867"/>
                    <a:pt x="12245" y="17157"/>
                    <a:pt x="13689" y="18630"/>
                  </a:cubicBezTo>
                  <a:cubicBezTo>
                    <a:pt x="15134" y="20103"/>
                    <a:pt x="18298" y="20757"/>
                    <a:pt x="21462" y="2141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7" name="Line"/>
            <p:cNvSpPr/>
            <p:nvPr/>
          </p:nvSpPr>
          <p:spPr>
            <a:xfrm>
              <a:off x="6919821" y="0"/>
              <a:ext cx="308535" cy="457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445" extrusionOk="0">
                  <a:moveTo>
                    <a:pt x="10639" y="109"/>
                  </a:moveTo>
                  <a:cubicBezTo>
                    <a:pt x="9833" y="0"/>
                    <a:pt x="9027" y="-109"/>
                    <a:pt x="8543" y="218"/>
                  </a:cubicBezTo>
                  <a:cubicBezTo>
                    <a:pt x="8060" y="546"/>
                    <a:pt x="7899" y="1309"/>
                    <a:pt x="7899" y="3491"/>
                  </a:cubicBezTo>
                  <a:cubicBezTo>
                    <a:pt x="7899" y="5673"/>
                    <a:pt x="8060" y="9273"/>
                    <a:pt x="8140" y="11400"/>
                  </a:cubicBezTo>
                  <a:cubicBezTo>
                    <a:pt x="8221" y="13527"/>
                    <a:pt x="8221" y="14182"/>
                    <a:pt x="8301" y="15109"/>
                  </a:cubicBezTo>
                  <a:cubicBezTo>
                    <a:pt x="8382" y="16036"/>
                    <a:pt x="8543" y="17236"/>
                    <a:pt x="9349" y="17673"/>
                  </a:cubicBezTo>
                  <a:cubicBezTo>
                    <a:pt x="10155" y="18109"/>
                    <a:pt x="11606" y="17782"/>
                    <a:pt x="13379" y="17673"/>
                  </a:cubicBezTo>
                  <a:cubicBezTo>
                    <a:pt x="15152" y="17564"/>
                    <a:pt x="17248" y="17673"/>
                    <a:pt x="18618" y="17946"/>
                  </a:cubicBezTo>
                  <a:cubicBezTo>
                    <a:pt x="19988" y="18218"/>
                    <a:pt x="20633" y="18655"/>
                    <a:pt x="21036" y="19146"/>
                  </a:cubicBezTo>
                  <a:cubicBezTo>
                    <a:pt x="21439" y="19636"/>
                    <a:pt x="21600" y="20182"/>
                    <a:pt x="20955" y="20618"/>
                  </a:cubicBezTo>
                  <a:cubicBezTo>
                    <a:pt x="20310" y="21055"/>
                    <a:pt x="18860" y="21382"/>
                    <a:pt x="15233" y="21436"/>
                  </a:cubicBezTo>
                  <a:cubicBezTo>
                    <a:pt x="11606" y="21491"/>
                    <a:pt x="5803" y="21273"/>
                    <a:pt x="0" y="2105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8" name="Line"/>
            <p:cNvSpPr/>
            <p:nvPr/>
          </p:nvSpPr>
          <p:spPr>
            <a:xfrm>
              <a:off x="7367351" y="301755"/>
              <a:ext cx="202947" cy="223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0997" extrusionOk="0">
                  <a:moveTo>
                    <a:pt x="9145" y="49"/>
                  </a:moveTo>
                  <a:cubicBezTo>
                    <a:pt x="6297" y="3976"/>
                    <a:pt x="3449" y="7904"/>
                    <a:pt x="1787" y="10958"/>
                  </a:cubicBezTo>
                  <a:cubicBezTo>
                    <a:pt x="126" y="14013"/>
                    <a:pt x="-349" y="16195"/>
                    <a:pt x="244" y="18049"/>
                  </a:cubicBezTo>
                  <a:cubicBezTo>
                    <a:pt x="838" y="19904"/>
                    <a:pt x="2499" y="21431"/>
                    <a:pt x="6178" y="20886"/>
                  </a:cubicBezTo>
                  <a:cubicBezTo>
                    <a:pt x="9858" y="20340"/>
                    <a:pt x="15554" y="17722"/>
                    <a:pt x="18403" y="14013"/>
                  </a:cubicBezTo>
                  <a:cubicBezTo>
                    <a:pt x="21251" y="10304"/>
                    <a:pt x="21251" y="5504"/>
                    <a:pt x="19589" y="2886"/>
                  </a:cubicBezTo>
                  <a:cubicBezTo>
                    <a:pt x="17928" y="267"/>
                    <a:pt x="14605" y="-169"/>
                    <a:pt x="12231" y="49"/>
                  </a:cubicBezTo>
                  <a:cubicBezTo>
                    <a:pt x="9858" y="267"/>
                    <a:pt x="8433" y="1140"/>
                    <a:pt x="7009" y="201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9" name="Line"/>
            <p:cNvSpPr/>
            <p:nvPr/>
          </p:nvSpPr>
          <p:spPr>
            <a:xfrm>
              <a:off x="7622155" y="336987"/>
              <a:ext cx="206928" cy="43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4" h="21378" extrusionOk="0">
                  <a:moveTo>
                    <a:pt x="1631" y="8"/>
                  </a:moveTo>
                  <a:cubicBezTo>
                    <a:pt x="2570" y="352"/>
                    <a:pt x="3510" y="697"/>
                    <a:pt x="3744" y="1214"/>
                  </a:cubicBezTo>
                  <a:cubicBezTo>
                    <a:pt x="3979" y="1731"/>
                    <a:pt x="3510" y="2421"/>
                    <a:pt x="2805" y="3110"/>
                  </a:cubicBezTo>
                  <a:cubicBezTo>
                    <a:pt x="2101" y="3799"/>
                    <a:pt x="1162" y="4489"/>
                    <a:pt x="575" y="5121"/>
                  </a:cubicBezTo>
                  <a:cubicBezTo>
                    <a:pt x="-12" y="5752"/>
                    <a:pt x="-247" y="6327"/>
                    <a:pt x="340" y="6499"/>
                  </a:cubicBezTo>
                  <a:cubicBezTo>
                    <a:pt x="927" y="6672"/>
                    <a:pt x="2336" y="6442"/>
                    <a:pt x="4331" y="5638"/>
                  </a:cubicBezTo>
                  <a:cubicBezTo>
                    <a:pt x="6327" y="4833"/>
                    <a:pt x="8910" y="3455"/>
                    <a:pt x="11023" y="2421"/>
                  </a:cubicBezTo>
                  <a:cubicBezTo>
                    <a:pt x="13136" y="1387"/>
                    <a:pt x="14779" y="697"/>
                    <a:pt x="16188" y="295"/>
                  </a:cubicBezTo>
                  <a:cubicBezTo>
                    <a:pt x="17596" y="-107"/>
                    <a:pt x="18770" y="-222"/>
                    <a:pt x="19710" y="755"/>
                  </a:cubicBezTo>
                  <a:cubicBezTo>
                    <a:pt x="20649" y="1731"/>
                    <a:pt x="21353" y="3799"/>
                    <a:pt x="20531" y="6614"/>
                  </a:cubicBezTo>
                  <a:cubicBezTo>
                    <a:pt x="19710" y="9429"/>
                    <a:pt x="17362" y="12991"/>
                    <a:pt x="15718" y="15576"/>
                  </a:cubicBezTo>
                  <a:cubicBezTo>
                    <a:pt x="14075" y="18161"/>
                    <a:pt x="13136" y="19769"/>
                    <a:pt x="12197" y="2137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0" name="Line"/>
            <p:cNvSpPr/>
            <p:nvPr/>
          </p:nvSpPr>
          <p:spPr>
            <a:xfrm>
              <a:off x="7966618" y="206385"/>
              <a:ext cx="375489" cy="326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332" extrusionOk="0">
                  <a:moveTo>
                    <a:pt x="12224" y="2166"/>
                  </a:moveTo>
                  <a:cubicBezTo>
                    <a:pt x="12619" y="1557"/>
                    <a:pt x="13014" y="949"/>
                    <a:pt x="12882" y="493"/>
                  </a:cubicBezTo>
                  <a:cubicBezTo>
                    <a:pt x="12750" y="36"/>
                    <a:pt x="12092" y="-268"/>
                    <a:pt x="10182" y="340"/>
                  </a:cubicBezTo>
                  <a:cubicBezTo>
                    <a:pt x="8272" y="949"/>
                    <a:pt x="5111" y="2470"/>
                    <a:pt x="3267" y="3535"/>
                  </a:cubicBezTo>
                  <a:cubicBezTo>
                    <a:pt x="1423" y="4600"/>
                    <a:pt x="897" y="5208"/>
                    <a:pt x="502" y="5893"/>
                  </a:cubicBezTo>
                  <a:cubicBezTo>
                    <a:pt x="106" y="6577"/>
                    <a:pt x="-157" y="7338"/>
                    <a:pt x="106" y="7946"/>
                  </a:cubicBezTo>
                  <a:cubicBezTo>
                    <a:pt x="370" y="8555"/>
                    <a:pt x="1160" y="9011"/>
                    <a:pt x="3333" y="9467"/>
                  </a:cubicBezTo>
                  <a:cubicBezTo>
                    <a:pt x="5506" y="9924"/>
                    <a:pt x="9063" y="10380"/>
                    <a:pt x="12224" y="11445"/>
                  </a:cubicBezTo>
                  <a:cubicBezTo>
                    <a:pt x="15384" y="12509"/>
                    <a:pt x="18150" y="14183"/>
                    <a:pt x="19665" y="15400"/>
                  </a:cubicBezTo>
                  <a:cubicBezTo>
                    <a:pt x="21180" y="16617"/>
                    <a:pt x="21443" y="17377"/>
                    <a:pt x="21180" y="17909"/>
                  </a:cubicBezTo>
                  <a:cubicBezTo>
                    <a:pt x="20916" y="18442"/>
                    <a:pt x="20126" y="18746"/>
                    <a:pt x="17821" y="19126"/>
                  </a:cubicBezTo>
                  <a:cubicBezTo>
                    <a:pt x="15516" y="19507"/>
                    <a:pt x="11697" y="19963"/>
                    <a:pt x="8536" y="20343"/>
                  </a:cubicBezTo>
                  <a:cubicBezTo>
                    <a:pt x="5375" y="20724"/>
                    <a:pt x="2872" y="21028"/>
                    <a:pt x="370" y="2133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1" name="Line"/>
            <p:cNvSpPr/>
            <p:nvPr/>
          </p:nvSpPr>
          <p:spPr>
            <a:xfrm>
              <a:off x="80446" y="1043062"/>
              <a:ext cx="379946" cy="507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444" extrusionOk="0">
                  <a:moveTo>
                    <a:pt x="3345" y="2004"/>
                  </a:moveTo>
                  <a:cubicBezTo>
                    <a:pt x="3082" y="1120"/>
                    <a:pt x="2819" y="237"/>
                    <a:pt x="2555" y="40"/>
                  </a:cubicBezTo>
                  <a:cubicBezTo>
                    <a:pt x="2292" y="-156"/>
                    <a:pt x="2028" y="335"/>
                    <a:pt x="1765" y="2151"/>
                  </a:cubicBezTo>
                  <a:cubicBezTo>
                    <a:pt x="1501" y="3968"/>
                    <a:pt x="1238" y="7109"/>
                    <a:pt x="975" y="10349"/>
                  </a:cubicBezTo>
                  <a:cubicBezTo>
                    <a:pt x="711" y="13589"/>
                    <a:pt x="448" y="16928"/>
                    <a:pt x="250" y="18842"/>
                  </a:cubicBezTo>
                  <a:cubicBezTo>
                    <a:pt x="53" y="20757"/>
                    <a:pt x="-79" y="21248"/>
                    <a:pt x="53" y="21199"/>
                  </a:cubicBezTo>
                  <a:cubicBezTo>
                    <a:pt x="184" y="21149"/>
                    <a:pt x="580" y="20560"/>
                    <a:pt x="1765" y="18646"/>
                  </a:cubicBezTo>
                  <a:cubicBezTo>
                    <a:pt x="2950" y="16731"/>
                    <a:pt x="4926" y="13491"/>
                    <a:pt x="6572" y="11577"/>
                  </a:cubicBezTo>
                  <a:cubicBezTo>
                    <a:pt x="8219" y="9662"/>
                    <a:pt x="9536" y="9073"/>
                    <a:pt x="11248" y="9515"/>
                  </a:cubicBezTo>
                  <a:cubicBezTo>
                    <a:pt x="12960" y="9957"/>
                    <a:pt x="15067" y="11429"/>
                    <a:pt x="16450" y="13246"/>
                  </a:cubicBezTo>
                  <a:cubicBezTo>
                    <a:pt x="17833" y="15062"/>
                    <a:pt x="18492" y="17222"/>
                    <a:pt x="19216" y="18646"/>
                  </a:cubicBezTo>
                  <a:cubicBezTo>
                    <a:pt x="19941" y="20069"/>
                    <a:pt x="20731" y="20757"/>
                    <a:pt x="21521" y="2144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2" name="Line"/>
            <p:cNvSpPr/>
            <p:nvPr/>
          </p:nvSpPr>
          <p:spPr>
            <a:xfrm>
              <a:off x="448513" y="1269157"/>
              <a:ext cx="193245" cy="296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207" extrusionOk="0">
                  <a:moveTo>
                    <a:pt x="17514" y="6177"/>
                  </a:moveTo>
                  <a:cubicBezTo>
                    <a:pt x="18542" y="5180"/>
                    <a:pt x="19571" y="4183"/>
                    <a:pt x="20085" y="3186"/>
                  </a:cubicBezTo>
                  <a:cubicBezTo>
                    <a:pt x="20600" y="2189"/>
                    <a:pt x="20600" y="1192"/>
                    <a:pt x="19957" y="611"/>
                  </a:cubicBezTo>
                  <a:cubicBezTo>
                    <a:pt x="19314" y="29"/>
                    <a:pt x="18028" y="-137"/>
                    <a:pt x="15971" y="112"/>
                  </a:cubicBezTo>
                  <a:cubicBezTo>
                    <a:pt x="13914" y="361"/>
                    <a:pt x="11085" y="1026"/>
                    <a:pt x="8257" y="4017"/>
                  </a:cubicBezTo>
                  <a:cubicBezTo>
                    <a:pt x="5428" y="7008"/>
                    <a:pt x="2600" y="12325"/>
                    <a:pt x="1185" y="15565"/>
                  </a:cubicBezTo>
                  <a:cubicBezTo>
                    <a:pt x="-229" y="18805"/>
                    <a:pt x="-229" y="19968"/>
                    <a:pt x="414" y="20632"/>
                  </a:cubicBezTo>
                  <a:cubicBezTo>
                    <a:pt x="1057" y="21297"/>
                    <a:pt x="2342" y="21463"/>
                    <a:pt x="4528" y="20715"/>
                  </a:cubicBezTo>
                  <a:cubicBezTo>
                    <a:pt x="6714" y="19968"/>
                    <a:pt x="9800" y="18306"/>
                    <a:pt x="11728" y="17143"/>
                  </a:cubicBezTo>
                  <a:cubicBezTo>
                    <a:pt x="13657" y="15980"/>
                    <a:pt x="14428" y="15315"/>
                    <a:pt x="15200" y="14152"/>
                  </a:cubicBezTo>
                  <a:cubicBezTo>
                    <a:pt x="15971" y="12989"/>
                    <a:pt x="16742" y="11328"/>
                    <a:pt x="17257" y="10912"/>
                  </a:cubicBezTo>
                  <a:cubicBezTo>
                    <a:pt x="17771" y="10497"/>
                    <a:pt x="18028" y="11328"/>
                    <a:pt x="18285" y="12241"/>
                  </a:cubicBezTo>
                  <a:cubicBezTo>
                    <a:pt x="18542" y="13155"/>
                    <a:pt x="18800" y="14152"/>
                    <a:pt x="19314" y="15149"/>
                  </a:cubicBezTo>
                  <a:cubicBezTo>
                    <a:pt x="19828" y="16146"/>
                    <a:pt x="20600" y="17143"/>
                    <a:pt x="21371" y="1814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3" name="Line"/>
            <p:cNvSpPr/>
            <p:nvPr/>
          </p:nvSpPr>
          <p:spPr>
            <a:xfrm>
              <a:off x="704538" y="1279412"/>
              <a:ext cx="358432" cy="285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385" extrusionOk="0">
                  <a:moveTo>
                    <a:pt x="0" y="7798"/>
                  </a:moveTo>
                  <a:cubicBezTo>
                    <a:pt x="975" y="9540"/>
                    <a:pt x="1951" y="11282"/>
                    <a:pt x="2508" y="12850"/>
                  </a:cubicBezTo>
                  <a:cubicBezTo>
                    <a:pt x="3066" y="14417"/>
                    <a:pt x="3205" y="15811"/>
                    <a:pt x="3484" y="17117"/>
                  </a:cubicBezTo>
                  <a:cubicBezTo>
                    <a:pt x="3763" y="18424"/>
                    <a:pt x="4181" y="19643"/>
                    <a:pt x="4529" y="19817"/>
                  </a:cubicBezTo>
                  <a:cubicBezTo>
                    <a:pt x="4877" y="19991"/>
                    <a:pt x="5156" y="19120"/>
                    <a:pt x="5435" y="17291"/>
                  </a:cubicBezTo>
                  <a:cubicBezTo>
                    <a:pt x="5714" y="15462"/>
                    <a:pt x="5992" y="12675"/>
                    <a:pt x="6271" y="10759"/>
                  </a:cubicBezTo>
                  <a:cubicBezTo>
                    <a:pt x="6550" y="8843"/>
                    <a:pt x="6828" y="7798"/>
                    <a:pt x="7316" y="7450"/>
                  </a:cubicBezTo>
                  <a:cubicBezTo>
                    <a:pt x="7804" y="7101"/>
                    <a:pt x="8501" y="7450"/>
                    <a:pt x="9128" y="8146"/>
                  </a:cubicBezTo>
                  <a:cubicBezTo>
                    <a:pt x="9755" y="8843"/>
                    <a:pt x="10312" y="9888"/>
                    <a:pt x="10939" y="10585"/>
                  </a:cubicBezTo>
                  <a:cubicBezTo>
                    <a:pt x="11566" y="11282"/>
                    <a:pt x="12263" y="11630"/>
                    <a:pt x="13448" y="11108"/>
                  </a:cubicBezTo>
                  <a:cubicBezTo>
                    <a:pt x="14632" y="10585"/>
                    <a:pt x="16305" y="9191"/>
                    <a:pt x="17698" y="7450"/>
                  </a:cubicBezTo>
                  <a:cubicBezTo>
                    <a:pt x="19092" y="5708"/>
                    <a:pt x="20206" y="3617"/>
                    <a:pt x="20834" y="2137"/>
                  </a:cubicBezTo>
                  <a:cubicBezTo>
                    <a:pt x="21461" y="656"/>
                    <a:pt x="21600" y="-215"/>
                    <a:pt x="21391" y="46"/>
                  </a:cubicBezTo>
                  <a:cubicBezTo>
                    <a:pt x="21182" y="308"/>
                    <a:pt x="20625" y="1701"/>
                    <a:pt x="19788" y="4837"/>
                  </a:cubicBezTo>
                  <a:cubicBezTo>
                    <a:pt x="18952" y="7972"/>
                    <a:pt x="17837" y="12849"/>
                    <a:pt x="17350" y="15811"/>
                  </a:cubicBezTo>
                  <a:cubicBezTo>
                    <a:pt x="16862" y="18772"/>
                    <a:pt x="17001" y="19817"/>
                    <a:pt x="17559" y="20427"/>
                  </a:cubicBezTo>
                  <a:cubicBezTo>
                    <a:pt x="18116" y="21037"/>
                    <a:pt x="19092" y="21211"/>
                    <a:pt x="20067" y="2138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4" name="Line"/>
            <p:cNvSpPr/>
            <p:nvPr/>
          </p:nvSpPr>
          <p:spPr>
            <a:xfrm>
              <a:off x="1393088" y="1281572"/>
              <a:ext cx="243501" cy="283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223" extrusionOk="0">
                  <a:moveTo>
                    <a:pt x="12894" y="320"/>
                  </a:moveTo>
                  <a:cubicBezTo>
                    <a:pt x="11885" y="-29"/>
                    <a:pt x="10876" y="-377"/>
                    <a:pt x="8756" y="929"/>
                  </a:cubicBezTo>
                  <a:cubicBezTo>
                    <a:pt x="6637" y="2236"/>
                    <a:pt x="3407" y="5197"/>
                    <a:pt x="1691" y="7113"/>
                  </a:cubicBezTo>
                  <a:cubicBezTo>
                    <a:pt x="-25" y="9029"/>
                    <a:pt x="-227" y="9900"/>
                    <a:pt x="177" y="10423"/>
                  </a:cubicBezTo>
                  <a:cubicBezTo>
                    <a:pt x="580" y="10946"/>
                    <a:pt x="1590" y="11120"/>
                    <a:pt x="4618" y="11033"/>
                  </a:cubicBezTo>
                  <a:cubicBezTo>
                    <a:pt x="7646" y="10946"/>
                    <a:pt x="12693" y="10597"/>
                    <a:pt x="15822" y="10771"/>
                  </a:cubicBezTo>
                  <a:cubicBezTo>
                    <a:pt x="18951" y="10946"/>
                    <a:pt x="20162" y="11642"/>
                    <a:pt x="20767" y="12426"/>
                  </a:cubicBezTo>
                  <a:cubicBezTo>
                    <a:pt x="21373" y="13210"/>
                    <a:pt x="21373" y="14081"/>
                    <a:pt x="19758" y="15475"/>
                  </a:cubicBezTo>
                  <a:cubicBezTo>
                    <a:pt x="18143" y="16868"/>
                    <a:pt x="14913" y="18784"/>
                    <a:pt x="12693" y="19829"/>
                  </a:cubicBezTo>
                  <a:cubicBezTo>
                    <a:pt x="10472" y="20875"/>
                    <a:pt x="9261" y="21049"/>
                    <a:pt x="8050" y="2122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5" name="Line"/>
            <p:cNvSpPr/>
            <p:nvPr/>
          </p:nvSpPr>
          <p:spPr>
            <a:xfrm>
              <a:off x="1722979" y="1300886"/>
              <a:ext cx="55806" cy="257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8" extrusionOk="0">
                  <a:moveTo>
                    <a:pt x="0" y="2223"/>
                  </a:moveTo>
                  <a:cubicBezTo>
                    <a:pt x="6300" y="1066"/>
                    <a:pt x="12600" y="-91"/>
                    <a:pt x="15300" y="5"/>
                  </a:cubicBezTo>
                  <a:cubicBezTo>
                    <a:pt x="18000" y="102"/>
                    <a:pt x="17100" y="1452"/>
                    <a:pt x="13950" y="4441"/>
                  </a:cubicBezTo>
                  <a:cubicBezTo>
                    <a:pt x="10800" y="7430"/>
                    <a:pt x="5400" y="12059"/>
                    <a:pt x="2700" y="14855"/>
                  </a:cubicBezTo>
                  <a:cubicBezTo>
                    <a:pt x="0" y="17652"/>
                    <a:pt x="0" y="18616"/>
                    <a:pt x="1350" y="19484"/>
                  </a:cubicBezTo>
                  <a:cubicBezTo>
                    <a:pt x="2700" y="20352"/>
                    <a:pt x="5400" y="21123"/>
                    <a:pt x="9000" y="21316"/>
                  </a:cubicBezTo>
                  <a:cubicBezTo>
                    <a:pt x="12600" y="21509"/>
                    <a:pt x="17100" y="21123"/>
                    <a:pt x="21600" y="2073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6" name="Line"/>
            <p:cNvSpPr/>
            <p:nvPr/>
          </p:nvSpPr>
          <p:spPr>
            <a:xfrm>
              <a:off x="1848540" y="1264243"/>
              <a:ext cx="307659" cy="495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428" extrusionOk="0">
                  <a:moveTo>
                    <a:pt x="15360" y="2741"/>
                  </a:moveTo>
                  <a:cubicBezTo>
                    <a:pt x="15840" y="2340"/>
                    <a:pt x="16320" y="1938"/>
                    <a:pt x="16640" y="1486"/>
                  </a:cubicBezTo>
                  <a:cubicBezTo>
                    <a:pt x="16960" y="1034"/>
                    <a:pt x="17120" y="531"/>
                    <a:pt x="16720" y="230"/>
                  </a:cubicBezTo>
                  <a:cubicBezTo>
                    <a:pt x="16320" y="-72"/>
                    <a:pt x="15360" y="-172"/>
                    <a:pt x="13360" y="531"/>
                  </a:cubicBezTo>
                  <a:cubicBezTo>
                    <a:pt x="11360" y="1235"/>
                    <a:pt x="8320" y="2741"/>
                    <a:pt x="6160" y="4198"/>
                  </a:cubicBezTo>
                  <a:cubicBezTo>
                    <a:pt x="4000" y="5655"/>
                    <a:pt x="2720" y="7061"/>
                    <a:pt x="2000" y="8116"/>
                  </a:cubicBezTo>
                  <a:cubicBezTo>
                    <a:pt x="1280" y="9171"/>
                    <a:pt x="1120" y="9875"/>
                    <a:pt x="1520" y="10226"/>
                  </a:cubicBezTo>
                  <a:cubicBezTo>
                    <a:pt x="1920" y="10578"/>
                    <a:pt x="2880" y="10578"/>
                    <a:pt x="4240" y="10025"/>
                  </a:cubicBezTo>
                  <a:cubicBezTo>
                    <a:pt x="5600" y="9473"/>
                    <a:pt x="7360" y="8368"/>
                    <a:pt x="8480" y="7564"/>
                  </a:cubicBezTo>
                  <a:cubicBezTo>
                    <a:pt x="9600" y="6760"/>
                    <a:pt x="10080" y="6258"/>
                    <a:pt x="10720" y="5906"/>
                  </a:cubicBezTo>
                  <a:cubicBezTo>
                    <a:pt x="11360" y="5555"/>
                    <a:pt x="12160" y="5354"/>
                    <a:pt x="13040" y="5454"/>
                  </a:cubicBezTo>
                  <a:cubicBezTo>
                    <a:pt x="13920" y="5554"/>
                    <a:pt x="14880" y="5956"/>
                    <a:pt x="16400" y="7363"/>
                  </a:cubicBezTo>
                  <a:cubicBezTo>
                    <a:pt x="17920" y="8769"/>
                    <a:pt x="20000" y="11181"/>
                    <a:pt x="20800" y="13391"/>
                  </a:cubicBezTo>
                  <a:cubicBezTo>
                    <a:pt x="21600" y="15601"/>
                    <a:pt x="21120" y="17610"/>
                    <a:pt x="19200" y="19067"/>
                  </a:cubicBezTo>
                  <a:cubicBezTo>
                    <a:pt x="17280" y="20524"/>
                    <a:pt x="13920" y="21428"/>
                    <a:pt x="10480" y="21428"/>
                  </a:cubicBezTo>
                  <a:cubicBezTo>
                    <a:pt x="7040" y="21428"/>
                    <a:pt x="3520" y="20524"/>
                    <a:pt x="0" y="1962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7" name="Line"/>
            <p:cNvSpPr/>
            <p:nvPr/>
          </p:nvSpPr>
          <p:spPr>
            <a:xfrm>
              <a:off x="2176395" y="1332006"/>
              <a:ext cx="216245" cy="200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0" extrusionOk="0">
                  <a:moveTo>
                    <a:pt x="697" y="6172"/>
                  </a:moveTo>
                  <a:cubicBezTo>
                    <a:pt x="929" y="4699"/>
                    <a:pt x="1161" y="3226"/>
                    <a:pt x="1045" y="3226"/>
                  </a:cubicBezTo>
                  <a:cubicBezTo>
                    <a:pt x="929" y="3226"/>
                    <a:pt x="465" y="4699"/>
                    <a:pt x="232" y="7399"/>
                  </a:cubicBezTo>
                  <a:cubicBezTo>
                    <a:pt x="0" y="10099"/>
                    <a:pt x="0" y="14026"/>
                    <a:pt x="0" y="16726"/>
                  </a:cubicBezTo>
                  <a:cubicBezTo>
                    <a:pt x="0" y="19426"/>
                    <a:pt x="0" y="20899"/>
                    <a:pt x="581" y="21145"/>
                  </a:cubicBezTo>
                  <a:cubicBezTo>
                    <a:pt x="1161" y="21390"/>
                    <a:pt x="2323" y="20408"/>
                    <a:pt x="3948" y="16972"/>
                  </a:cubicBezTo>
                  <a:cubicBezTo>
                    <a:pt x="5574" y="13535"/>
                    <a:pt x="7665" y="7645"/>
                    <a:pt x="9058" y="4208"/>
                  </a:cubicBezTo>
                  <a:cubicBezTo>
                    <a:pt x="10452" y="772"/>
                    <a:pt x="11148" y="-210"/>
                    <a:pt x="12658" y="35"/>
                  </a:cubicBezTo>
                  <a:cubicBezTo>
                    <a:pt x="14168" y="281"/>
                    <a:pt x="16490" y="1754"/>
                    <a:pt x="18116" y="4822"/>
                  </a:cubicBezTo>
                  <a:cubicBezTo>
                    <a:pt x="19742" y="7890"/>
                    <a:pt x="20671" y="12554"/>
                    <a:pt x="21600" y="1721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8" name="Line"/>
            <p:cNvSpPr/>
            <p:nvPr/>
          </p:nvSpPr>
          <p:spPr>
            <a:xfrm>
              <a:off x="2455420" y="1332344"/>
              <a:ext cx="153465" cy="218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0" y="228"/>
                  </a:moveTo>
                  <a:cubicBezTo>
                    <a:pt x="1636" y="0"/>
                    <a:pt x="3273" y="-227"/>
                    <a:pt x="4582" y="455"/>
                  </a:cubicBezTo>
                  <a:cubicBezTo>
                    <a:pt x="5891" y="1137"/>
                    <a:pt x="6873" y="2729"/>
                    <a:pt x="7855" y="6139"/>
                  </a:cubicBezTo>
                  <a:cubicBezTo>
                    <a:pt x="8836" y="9550"/>
                    <a:pt x="9818" y="14779"/>
                    <a:pt x="12109" y="17621"/>
                  </a:cubicBezTo>
                  <a:cubicBezTo>
                    <a:pt x="14400" y="20464"/>
                    <a:pt x="18000" y="20918"/>
                    <a:pt x="21600" y="2137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9" name="Line"/>
            <p:cNvSpPr/>
            <p:nvPr/>
          </p:nvSpPr>
          <p:spPr>
            <a:xfrm>
              <a:off x="2672781" y="1143898"/>
              <a:ext cx="283075" cy="45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87" extrusionOk="0">
                  <a:moveTo>
                    <a:pt x="19409" y="3387"/>
                  </a:moveTo>
                  <a:cubicBezTo>
                    <a:pt x="20111" y="2951"/>
                    <a:pt x="20814" y="2514"/>
                    <a:pt x="21165" y="2023"/>
                  </a:cubicBezTo>
                  <a:cubicBezTo>
                    <a:pt x="21516" y="1532"/>
                    <a:pt x="21516" y="987"/>
                    <a:pt x="20550" y="551"/>
                  </a:cubicBezTo>
                  <a:cubicBezTo>
                    <a:pt x="19584" y="114"/>
                    <a:pt x="17653" y="-213"/>
                    <a:pt x="14667" y="169"/>
                  </a:cubicBezTo>
                  <a:cubicBezTo>
                    <a:pt x="11682" y="551"/>
                    <a:pt x="7643" y="1642"/>
                    <a:pt x="4745" y="3714"/>
                  </a:cubicBezTo>
                  <a:cubicBezTo>
                    <a:pt x="1848" y="5787"/>
                    <a:pt x="92" y="8842"/>
                    <a:pt x="4" y="11951"/>
                  </a:cubicBezTo>
                  <a:cubicBezTo>
                    <a:pt x="-84" y="15060"/>
                    <a:pt x="1496" y="18223"/>
                    <a:pt x="3077" y="2138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0" name="Line"/>
            <p:cNvSpPr/>
            <p:nvPr/>
          </p:nvSpPr>
          <p:spPr>
            <a:xfrm>
              <a:off x="2685616" y="1404426"/>
              <a:ext cx="209269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1" name="Line"/>
            <p:cNvSpPr/>
            <p:nvPr/>
          </p:nvSpPr>
          <p:spPr>
            <a:xfrm>
              <a:off x="2985567" y="1306767"/>
              <a:ext cx="41855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2965"/>
                    <a:pt x="9600" y="5929"/>
                    <a:pt x="10200" y="9106"/>
                  </a:cubicBezTo>
                  <a:cubicBezTo>
                    <a:pt x="10800" y="12282"/>
                    <a:pt x="7200" y="15671"/>
                    <a:pt x="7200" y="17788"/>
                  </a:cubicBezTo>
                  <a:cubicBezTo>
                    <a:pt x="7200" y="19906"/>
                    <a:pt x="10800" y="20753"/>
                    <a:pt x="13800" y="21176"/>
                  </a:cubicBezTo>
                  <a:cubicBezTo>
                    <a:pt x="16800" y="21600"/>
                    <a:pt x="1920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2" name="Line"/>
            <p:cNvSpPr/>
            <p:nvPr/>
          </p:nvSpPr>
          <p:spPr>
            <a:xfrm>
              <a:off x="3151266" y="1326322"/>
              <a:ext cx="113328" cy="224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2" h="21289" extrusionOk="0">
                  <a:moveTo>
                    <a:pt x="19371" y="130"/>
                  </a:moveTo>
                  <a:cubicBezTo>
                    <a:pt x="16830" y="-91"/>
                    <a:pt x="14289" y="-311"/>
                    <a:pt x="10689" y="2003"/>
                  </a:cubicBezTo>
                  <a:cubicBezTo>
                    <a:pt x="7089" y="4318"/>
                    <a:pt x="2430" y="9167"/>
                    <a:pt x="736" y="12803"/>
                  </a:cubicBezTo>
                  <a:cubicBezTo>
                    <a:pt x="-958" y="16440"/>
                    <a:pt x="313" y="18865"/>
                    <a:pt x="4124" y="20077"/>
                  </a:cubicBezTo>
                  <a:cubicBezTo>
                    <a:pt x="7936" y="21289"/>
                    <a:pt x="14289" y="21289"/>
                    <a:pt x="20642" y="2128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3" name="Line"/>
            <p:cNvSpPr/>
            <p:nvPr/>
          </p:nvSpPr>
          <p:spPr>
            <a:xfrm>
              <a:off x="3381046" y="1260810"/>
              <a:ext cx="483451" cy="336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150" extrusionOk="0">
                  <a:moveTo>
                    <a:pt x="8156" y="2885"/>
                  </a:moveTo>
                  <a:cubicBezTo>
                    <a:pt x="8259" y="1863"/>
                    <a:pt x="8363" y="842"/>
                    <a:pt x="7898" y="331"/>
                  </a:cubicBezTo>
                  <a:cubicBezTo>
                    <a:pt x="7432" y="-180"/>
                    <a:pt x="6399" y="-180"/>
                    <a:pt x="5262" y="915"/>
                  </a:cubicBezTo>
                  <a:cubicBezTo>
                    <a:pt x="4125" y="2009"/>
                    <a:pt x="2885" y="4198"/>
                    <a:pt x="1955" y="7190"/>
                  </a:cubicBezTo>
                  <a:cubicBezTo>
                    <a:pt x="1025" y="10182"/>
                    <a:pt x="405" y="13977"/>
                    <a:pt x="146" y="16385"/>
                  </a:cubicBezTo>
                  <a:cubicBezTo>
                    <a:pt x="-112" y="18793"/>
                    <a:pt x="-9" y="19815"/>
                    <a:pt x="301" y="20471"/>
                  </a:cubicBezTo>
                  <a:cubicBezTo>
                    <a:pt x="611" y="21128"/>
                    <a:pt x="1128" y="21420"/>
                    <a:pt x="2265" y="20836"/>
                  </a:cubicBezTo>
                  <a:cubicBezTo>
                    <a:pt x="3402" y="20252"/>
                    <a:pt x="5159" y="18793"/>
                    <a:pt x="6554" y="16896"/>
                  </a:cubicBezTo>
                  <a:cubicBezTo>
                    <a:pt x="7949" y="14998"/>
                    <a:pt x="8983" y="12663"/>
                    <a:pt x="9603" y="11058"/>
                  </a:cubicBezTo>
                  <a:cubicBezTo>
                    <a:pt x="10223" y="9452"/>
                    <a:pt x="10430" y="8577"/>
                    <a:pt x="10378" y="8431"/>
                  </a:cubicBezTo>
                  <a:cubicBezTo>
                    <a:pt x="10326" y="8285"/>
                    <a:pt x="10016" y="8869"/>
                    <a:pt x="9499" y="10109"/>
                  </a:cubicBezTo>
                  <a:cubicBezTo>
                    <a:pt x="8983" y="11350"/>
                    <a:pt x="8259" y="13247"/>
                    <a:pt x="7846" y="14561"/>
                  </a:cubicBezTo>
                  <a:cubicBezTo>
                    <a:pt x="7433" y="15874"/>
                    <a:pt x="7329" y="16604"/>
                    <a:pt x="7588" y="16969"/>
                  </a:cubicBezTo>
                  <a:cubicBezTo>
                    <a:pt x="7846" y="17334"/>
                    <a:pt x="8466" y="17334"/>
                    <a:pt x="9499" y="16312"/>
                  </a:cubicBezTo>
                  <a:cubicBezTo>
                    <a:pt x="10533" y="15290"/>
                    <a:pt x="11980" y="13247"/>
                    <a:pt x="12962" y="11569"/>
                  </a:cubicBezTo>
                  <a:cubicBezTo>
                    <a:pt x="13944" y="9890"/>
                    <a:pt x="14460" y="8577"/>
                    <a:pt x="14822" y="7482"/>
                  </a:cubicBezTo>
                  <a:cubicBezTo>
                    <a:pt x="15184" y="6388"/>
                    <a:pt x="15390" y="5512"/>
                    <a:pt x="15597" y="5512"/>
                  </a:cubicBezTo>
                  <a:cubicBezTo>
                    <a:pt x="15804" y="5512"/>
                    <a:pt x="16010" y="6388"/>
                    <a:pt x="16010" y="8066"/>
                  </a:cubicBezTo>
                  <a:cubicBezTo>
                    <a:pt x="16010" y="9744"/>
                    <a:pt x="15804" y="12225"/>
                    <a:pt x="15752" y="13904"/>
                  </a:cubicBezTo>
                  <a:cubicBezTo>
                    <a:pt x="15700" y="15582"/>
                    <a:pt x="15804" y="16458"/>
                    <a:pt x="16166" y="16896"/>
                  </a:cubicBezTo>
                  <a:cubicBezTo>
                    <a:pt x="16527" y="17334"/>
                    <a:pt x="17147" y="17334"/>
                    <a:pt x="17974" y="16823"/>
                  </a:cubicBezTo>
                  <a:cubicBezTo>
                    <a:pt x="18801" y="16312"/>
                    <a:pt x="19834" y="15290"/>
                    <a:pt x="20455" y="14342"/>
                  </a:cubicBezTo>
                  <a:cubicBezTo>
                    <a:pt x="21075" y="13393"/>
                    <a:pt x="21281" y="12517"/>
                    <a:pt x="21488" y="1164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4" name="Line"/>
            <p:cNvSpPr/>
            <p:nvPr/>
          </p:nvSpPr>
          <p:spPr>
            <a:xfrm>
              <a:off x="3906350" y="1069596"/>
              <a:ext cx="30589" cy="432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0" y="0"/>
                  </a:moveTo>
                  <a:cubicBezTo>
                    <a:pt x="7714" y="465"/>
                    <a:pt x="15429" y="929"/>
                    <a:pt x="18514" y="2729"/>
                  </a:cubicBezTo>
                  <a:cubicBezTo>
                    <a:pt x="21600" y="4529"/>
                    <a:pt x="20057" y="7665"/>
                    <a:pt x="18514" y="10742"/>
                  </a:cubicBezTo>
                  <a:cubicBezTo>
                    <a:pt x="16971" y="13819"/>
                    <a:pt x="15428" y="16839"/>
                    <a:pt x="12343" y="18639"/>
                  </a:cubicBezTo>
                  <a:cubicBezTo>
                    <a:pt x="9257" y="20439"/>
                    <a:pt x="4629" y="2101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5" name="Line"/>
            <p:cNvSpPr/>
            <p:nvPr/>
          </p:nvSpPr>
          <p:spPr>
            <a:xfrm>
              <a:off x="3864496" y="1306767"/>
              <a:ext cx="20229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6" name="Line"/>
            <p:cNvSpPr/>
            <p:nvPr/>
          </p:nvSpPr>
          <p:spPr>
            <a:xfrm>
              <a:off x="4118821" y="1019526"/>
              <a:ext cx="499776" cy="754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569" extrusionOk="0">
                  <a:moveTo>
                    <a:pt x="758" y="833"/>
                  </a:moveTo>
                  <a:cubicBezTo>
                    <a:pt x="858" y="434"/>
                    <a:pt x="957" y="35"/>
                    <a:pt x="1057" y="2"/>
                  </a:cubicBezTo>
                  <a:cubicBezTo>
                    <a:pt x="1156" y="-31"/>
                    <a:pt x="1256" y="301"/>
                    <a:pt x="1156" y="1531"/>
                  </a:cubicBezTo>
                  <a:cubicBezTo>
                    <a:pt x="1057" y="2760"/>
                    <a:pt x="758" y="4887"/>
                    <a:pt x="509" y="6682"/>
                  </a:cubicBezTo>
                  <a:cubicBezTo>
                    <a:pt x="261" y="8476"/>
                    <a:pt x="62" y="9938"/>
                    <a:pt x="12" y="10835"/>
                  </a:cubicBezTo>
                  <a:cubicBezTo>
                    <a:pt x="-38" y="11733"/>
                    <a:pt x="62" y="12065"/>
                    <a:pt x="360" y="12264"/>
                  </a:cubicBezTo>
                  <a:cubicBezTo>
                    <a:pt x="659" y="12464"/>
                    <a:pt x="1156" y="12530"/>
                    <a:pt x="1953" y="12131"/>
                  </a:cubicBezTo>
                  <a:cubicBezTo>
                    <a:pt x="2749" y="11733"/>
                    <a:pt x="3844" y="10869"/>
                    <a:pt x="4740" y="10138"/>
                  </a:cubicBezTo>
                  <a:cubicBezTo>
                    <a:pt x="5636" y="9407"/>
                    <a:pt x="6333" y="8808"/>
                    <a:pt x="7029" y="8410"/>
                  </a:cubicBezTo>
                  <a:cubicBezTo>
                    <a:pt x="7726" y="8011"/>
                    <a:pt x="8423" y="7811"/>
                    <a:pt x="8921" y="7878"/>
                  </a:cubicBezTo>
                  <a:cubicBezTo>
                    <a:pt x="9418" y="7944"/>
                    <a:pt x="9717" y="8277"/>
                    <a:pt x="9866" y="8808"/>
                  </a:cubicBezTo>
                  <a:cubicBezTo>
                    <a:pt x="10015" y="9340"/>
                    <a:pt x="10015" y="10071"/>
                    <a:pt x="9916" y="10603"/>
                  </a:cubicBezTo>
                  <a:cubicBezTo>
                    <a:pt x="9816" y="11135"/>
                    <a:pt x="9617" y="11467"/>
                    <a:pt x="9816" y="11600"/>
                  </a:cubicBezTo>
                  <a:cubicBezTo>
                    <a:pt x="10015" y="11733"/>
                    <a:pt x="10613" y="11666"/>
                    <a:pt x="12006" y="11201"/>
                  </a:cubicBezTo>
                  <a:cubicBezTo>
                    <a:pt x="13400" y="10736"/>
                    <a:pt x="15590" y="9872"/>
                    <a:pt x="17332" y="9672"/>
                  </a:cubicBezTo>
                  <a:cubicBezTo>
                    <a:pt x="19074" y="9473"/>
                    <a:pt x="20368" y="9938"/>
                    <a:pt x="20965" y="11301"/>
                  </a:cubicBezTo>
                  <a:cubicBezTo>
                    <a:pt x="21562" y="12663"/>
                    <a:pt x="21462" y="14923"/>
                    <a:pt x="21114" y="16784"/>
                  </a:cubicBezTo>
                  <a:cubicBezTo>
                    <a:pt x="20766" y="18645"/>
                    <a:pt x="20168" y="20107"/>
                    <a:pt x="19571" y="2156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7" name="Line"/>
            <p:cNvSpPr/>
            <p:nvPr/>
          </p:nvSpPr>
          <p:spPr>
            <a:xfrm>
              <a:off x="4973621" y="937059"/>
              <a:ext cx="258099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7" extrusionOk="0">
                  <a:moveTo>
                    <a:pt x="0" y="0"/>
                  </a:moveTo>
                  <a:cubicBezTo>
                    <a:pt x="389" y="4690"/>
                    <a:pt x="778" y="9381"/>
                    <a:pt x="973" y="12158"/>
                  </a:cubicBezTo>
                  <a:cubicBezTo>
                    <a:pt x="1168" y="14935"/>
                    <a:pt x="1168" y="15799"/>
                    <a:pt x="1168" y="16601"/>
                  </a:cubicBezTo>
                  <a:cubicBezTo>
                    <a:pt x="1168" y="17403"/>
                    <a:pt x="1168" y="18144"/>
                    <a:pt x="1070" y="19070"/>
                  </a:cubicBezTo>
                  <a:cubicBezTo>
                    <a:pt x="973" y="19995"/>
                    <a:pt x="778" y="21106"/>
                    <a:pt x="973" y="21353"/>
                  </a:cubicBezTo>
                  <a:cubicBezTo>
                    <a:pt x="1168" y="21600"/>
                    <a:pt x="1751" y="20983"/>
                    <a:pt x="3308" y="19255"/>
                  </a:cubicBezTo>
                  <a:cubicBezTo>
                    <a:pt x="4865" y="17527"/>
                    <a:pt x="7395" y="14688"/>
                    <a:pt x="9146" y="13145"/>
                  </a:cubicBezTo>
                  <a:cubicBezTo>
                    <a:pt x="10897" y="11602"/>
                    <a:pt x="11870" y="11355"/>
                    <a:pt x="12746" y="11417"/>
                  </a:cubicBezTo>
                  <a:cubicBezTo>
                    <a:pt x="13622" y="11479"/>
                    <a:pt x="14400" y="11849"/>
                    <a:pt x="15859" y="13577"/>
                  </a:cubicBezTo>
                  <a:cubicBezTo>
                    <a:pt x="17319" y="15305"/>
                    <a:pt x="19459" y="18391"/>
                    <a:pt x="21600" y="2147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8" name="Line"/>
            <p:cNvSpPr/>
            <p:nvPr/>
          </p:nvSpPr>
          <p:spPr>
            <a:xfrm>
              <a:off x="5273573" y="1164769"/>
              <a:ext cx="118587" cy="267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7" extrusionOk="0">
                  <a:moveTo>
                    <a:pt x="0" y="199"/>
                  </a:moveTo>
                  <a:cubicBezTo>
                    <a:pt x="2118" y="13"/>
                    <a:pt x="4235" y="-173"/>
                    <a:pt x="5929" y="293"/>
                  </a:cubicBezTo>
                  <a:cubicBezTo>
                    <a:pt x="7623" y="758"/>
                    <a:pt x="8894" y="1875"/>
                    <a:pt x="9953" y="4575"/>
                  </a:cubicBezTo>
                  <a:cubicBezTo>
                    <a:pt x="11012" y="7275"/>
                    <a:pt x="11859" y="11558"/>
                    <a:pt x="13765" y="14630"/>
                  </a:cubicBezTo>
                  <a:cubicBezTo>
                    <a:pt x="15671" y="17703"/>
                    <a:pt x="18635" y="19565"/>
                    <a:pt x="21600" y="2142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9" name="Line"/>
            <p:cNvSpPr/>
            <p:nvPr/>
          </p:nvSpPr>
          <p:spPr>
            <a:xfrm>
              <a:off x="5301475" y="1172371"/>
              <a:ext cx="382672" cy="467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175" extrusionOk="0">
                  <a:moveTo>
                    <a:pt x="14357" y="1665"/>
                  </a:moveTo>
                  <a:cubicBezTo>
                    <a:pt x="15133" y="928"/>
                    <a:pt x="15909" y="190"/>
                    <a:pt x="15974" y="32"/>
                  </a:cubicBezTo>
                  <a:cubicBezTo>
                    <a:pt x="16038" y="-126"/>
                    <a:pt x="15392" y="295"/>
                    <a:pt x="13775" y="1613"/>
                  </a:cubicBezTo>
                  <a:cubicBezTo>
                    <a:pt x="12158" y="2930"/>
                    <a:pt x="9571" y="5142"/>
                    <a:pt x="8149" y="6565"/>
                  </a:cubicBezTo>
                  <a:cubicBezTo>
                    <a:pt x="6726" y="7987"/>
                    <a:pt x="6467" y="8619"/>
                    <a:pt x="6661" y="8935"/>
                  </a:cubicBezTo>
                  <a:cubicBezTo>
                    <a:pt x="6855" y="9252"/>
                    <a:pt x="7502" y="9252"/>
                    <a:pt x="9183" y="8830"/>
                  </a:cubicBezTo>
                  <a:cubicBezTo>
                    <a:pt x="10865" y="8409"/>
                    <a:pt x="13581" y="7566"/>
                    <a:pt x="15844" y="7776"/>
                  </a:cubicBezTo>
                  <a:cubicBezTo>
                    <a:pt x="18108" y="7987"/>
                    <a:pt x="19919" y="9252"/>
                    <a:pt x="20759" y="11043"/>
                  </a:cubicBezTo>
                  <a:cubicBezTo>
                    <a:pt x="21600" y="12834"/>
                    <a:pt x="21471" y="15152"/>
                    <a:pt x="20113" y="17101"/>
                  </a:cubicBezTo>
                  <a:cubicBezTo>
                    <a:pt x="18754" y="19051"/>
                    <a:pt x="16168" y="20631"/>
                    <a:pt x="12611" y="21053"/>
                  </a:cubicBezTo>
                  <a:cubicBezTo>
                    <a:pt x="9054" y="21474"/>
                    <a:pt x="4527" y="20736"/>
                    <a:pt x="0" y="1999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0" name="Line"/>
            <p:cNvSpPr/>
            <p:nvPr/>
          </p:nvSpPr>
          <p:spPr>
            <a:xfrm>
              <a:off x="5699086" y="1026126"/>
              <a:ext cx="781271" cy="53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2011"/>
                  </a:moveTo>
                  <a:cubicBezTo>
                    <a:pt x="0" y="1084"/>
                    <a:pt x="0" y="157"/>
                    <a:pt x="0" y="18"/>
                  </a:cubicBezTo>
                  <a:cubicBezTo>
                    <a:pt x="0" y="-121"/>
                    <a:pt x="0" y="528"/>
                    <a:pt x="129" y="2475"/>
                  </a:cubicBezTo>
                  <a:cubicBezTo>
                    <a:pt x="257" y="4421"/>
                    <a:pt x="514" y="7666"/>
                    <a:pt x="643" y="10308"/>
                  </a:cubicBezTo>
                  <a:cubicBezTo>
                    <a:pt x="771" y="12950"/>
                    <a:pt x="771" y="14990"/>
                    <a:pt x="836" y="16334"/>
                  </a:cubicBezTo>
                  <a:cubicBezTo>
                    <a:pt x="900" y="17678"/>
                    <a:pt x="1029" y="18327"/>
                    <a:pt x="1221" y="18420"/>
                  </a:cubicBezTo>
                  <a:cubicBezTo>
                    <a:pt x="1414" y="18512"/>
                    <a:pt x="1671" y="18049"/>
                    <a:pt x="2057" y="17029"/>
                  </a:cubicBezTo>
                  <a:cubicBezTo>
                    <a:pt x="2443" y="16009"/>
                    <a:pt x="2957" y="14434"/>
                    <a:pt x="3375" y="13228"/>
                  </a:cubicBezTo>
                  <a:cubicBezTo>
                    <a:pt x="3793" y="12023"/>
                    <a:pt x="4114" y="11189"/>
                    <a:pt x="4436" y="10725"/>
                  </a:cubicBezTo>
                  <a:cubicBezTo>
                    <a:pt x="4757" y="10262"/>
                    <a:pt x="5079" y="10169"/>
                    <a:pt x="5336" y="10355"/>
                  </a:cubicBezTo>
                  <a:cubicBezTo>
                    <a:pt x="5593" y="10540"/>
                    <a:pt x="5786" y="11003"/>
                    <a:pt x="5946" y="11884"/>
                  </a:cubicBezTo>
                  <a:cubicBezTo>
                    <a:pt x="6107" y="12765"/>
                    <a:pt x="6236" y="14063"/>
                    <a:pt x="6300" y="14943"/>
                  </a:cubicBezTo>
                  <a:cubicBezTo>
                    <a:pt x="6364" y="15824"/>
                    <a:pt x="6364" y="16288"/>
                    <a:pt x="6525" y="16566"/>
                  </a:cubicBezTo>
                  <a:cubicBezTo>
                    <a:pt x="6686" y="16844"/>
                    <a:pt x="7007" y="16937"/>
                    <a:pt x="7714" y="16519"/>
                  </a:cubicBezTo>
                  <a:cubicBezTo>
                    <a:pt x="8421" y="16102"/>
                    <a:pt x="9514" y="15175"/>
                    <a:pt x="10221" y="14294"/>
                  </a:cubicBezTo>
                  <a:cubicBezTo>
                    <a:pt x="10929" y="13414"/>
                    <a:pt x="11250" y="12579"/>
                    <a:pt x="11443" y="11791"/>
                  </a:cubicBezTo>
                  <a:cubicBezTo>
                    <a:pt x="11636" y="11003"/>
                    <a:pt x="11700" y="10262"/>
                    <a:pt x="11571" y="10030"/>
                  </a:cubicBezTo>
                  <a:cubicBezTo>
                    <a:pt x="11443" y="9798"/>
                    <a:pt x="11121" y="10076"/>
                    <a:pt x="10639" y="10957"/>
                  </a:cubicBezTo>
                  <a:cubicBezTo>
                    <a:pt x="10157" y="11838"/>
                    <a:pt x="9514" y="13321"/>
                    <a:pt x="9225" y="14294"/>
                  </a:cubicBezTo>
                  <a:cubicBezTo>
                    <a:pt x="8936" y="15268"/>
                    <a:pt x="9000" y="15731"/>
                    <a:pt x="9193" y="16009"/>
                  </a:cubicBezTo>
                  <a:cubicBezTo>
                    <a:pt x="9386" y="16288"/>
                    <a:pt x="9707" y="16380"/>
                    <a:pt x="10511" y="16334"/>
                  </a:cubicBezTo>
                  <a:cubicBezTo>
                    <a:pt x="11314" y="16288"/>
                    <a:pt x="12600" y="16102"/>
                    <a:pt x="13532" y="16380"/>
                  </a:cubicBezTo>
                  <a:cubicBezTo>
                    <a:pt x="14464" y="16658"/>
                    <a:pt x="15043" y="17400"/>
                    <a:pt x="15396" y="18003"/>
                  </a:cubicBezTo>
                  <a:cubicBezTo>
                    <a:pt x="15750" y="18605"/>
                    <a:pt x="15879" y="19069"/>
                    <a:pt x="15943" y="19532"/>
                  </a:cubicBezTo>
                  <a:cubicBezTo>
                    <a:pt x="16007" y="19996"/>
                    <a:pt x="16007" y="20459"/>
                    <a:pt x="15879" y="20830"/>
                  </a:cubicBezTo>
                  <a:cubicBezTo>
                    <a:pt x="15750" y="21201"/>
                    <a:pt x="15493" y="21479"/>
                    <a:pt x="15332" y="21340"/>
                  </a:cubicBezTo>
                  <a:cubicBezTo>
                    <a:pt x="15171" y="21201"/>
                    <a:pt x="15107" y="20645"/>
                    <a:pt x="15396" y="19069"/>
                  </a:cubicBezTo>
                  <a:cubicBezTo>
                    <a:pt x="15686" y="17493"/>
                    <a:pt x="16329" y="14897"/>
                    <a:pt x="17132" y="12858"/>
                  </a:cubicBezTo>
                  <a:cubicBezTo>
                    <a:pt x="17936" y="10818"/>
                    <a:pt x="18900" y="9335"/>
                    <a:pt x="19671" y="8593"/>
                  </a:cubicBezTo>
                  <a:cubicBezTo>
                    <a:pt x="20443" y="7852"/>
                    <a:pt x="21021" y="7852"/>
                    <a:pt x="21600" y="785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1" name="Line"/>
            <p:cNvSpPr/>
            <p:nvPr/>
          </p:nvSpPr>
          <p:spPr>
            <a:xfrm>
              <a:off x="6864016" y="1220374"/>
              <a:ext cx="83709" cy="253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4" extrusionOk="0">
                  <a:moveTo>
                    <a:pt x="21600" y="227"/>
                  </a:moveTo>
                  <a:cubicBezTo>
                    <a:pt x="18600" y="30"/>
                    <a:pt x="15600" y="-166"/>
                    <a:pt x="13800" y="227"/>
                  </a:cubicBezTo>
                  <a:cubicBezTo>
                    <a:pt x="12000" y="619"/>
                    <a:pt x="11400" y="1601"/>
                    <a:pt x="10500" y="4547"/>
                  </a:cubicBezTo>
                  <a:cubicBezTo>
                    <a:pt x="9600" y="7492"/>
                    <a:pt x="8400" y="12401"/>
                    <a:pt x="6600" y="15543"/>
                  </a:cubicBezTo>
                  <a:cubicBezTo>
                    <a:pt x="4800" y="18685"/>
                    <a:pt x="2400" y="20059"/>
                    <a:pt x="0" y="2143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2" name="Line"/>
            <p:cNvSpPr/>
            <p:nvPr/>
          </p:nvSpPr>
          <p:spPr>
            <a:xfrm>
              <a:off x="6989577" y="1242554"/>
              <a:ext cx="299953" cy="222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7" extrusionOk="0">
                  <a:moveTo>
                    <a:pt x="0" y="5371"/>
                  </a:moveTo>
                  <a:cubicBezTo>
                    <a:pt x="837" y="4934"/>
                    <a:pt x="1674" y="4498"/>
                    <a:pt x="2344" y="4716"/>
                  </a:cubicBezTo>
                  <a:cubicBezTo>
                    <a:pt x="3014" y="4934"/>
                    <a:pt x="3516" y="5807"/>
                    <a:pt x="3851" y="7771"/>
                  </a:cubicBezTo>
                  <a:cubicBezTo>
                    <a:pt x="4186" y="9734"/>
                    <a:pt x="4353" y="12789"/>
                    <a:pt x="4102" y="15407"/>
                  </a:cubicBezTo>
                  <a:cubicBezTo>
                    <a:pt x="3851" y="18025"/>
                    <a:pt x="3181" y="20207"/>
                    <a:pt x="3098" y="20753"/>
                  </a:cubicBezTo>
                  <a:cubicBezTo>
                    <a:pt x="3014" y="21298"/>
                    <a:pt x="3516" y="20207"/>
                    <a:pt x="5107" y="17153"/>
                  </a:cubicBezTo>
                  <a:cubicBezTo>
                    <a:pt x="6698" y="14098"/>
                    <a:pt x="9377" y="9080"/>
                    <a:pt x="11219" y="5807"/>
                  </a:cubicBezTo>
                  <a:cubicBezTo>
                    <a:pt x="13060" y="2534"/>
                    <a:pt x="14065" y="1007"/>
                    <a:pt x="14986" y="353"/>
                  </a:cubicBezTo>
                  <a:cubicBezTo>
                    <a:pt x="15907" y="-302"/>
                    <a:pt x="16744" y="-84"/>
                    <a:pt x="17665" y="1334"/>
                  </a:cubicBezTo>
                  <a:cubicBezTo>
                    <a:pt x="18586" y="2753"/>
                    <a:pt x="19591" y="5371"/>
                    <a:pt x="20260" y="8098"/>
                  </a:cubicBezTo>
                  <a:cubicBezTo>
                    <a:pt x="20930" y="10825"/>
                    <a:pt x="21265" y="13662"/>
                    <a:pt x="21600" y="1649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3" name="Line"/>
            <p:cNvSpPr/>
            <p:nvPr/>
          </p:nvSpPr>
          <p:spPr>
            <a:xfrm>
              <a:off x="7412405" y="1148302"/>
              <a:ext cx="1100421" cy="355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300" extrusionOk="0">
                  <a:moveTo>
                    <a:pt x="326" y="4481"/>
                  </a:moveTo>
                  <a:cubicBezTo>
                    <a:pt x="508" y="4063"/>
                    <a:pt x="690" y="3645"/>
                    <a:pt x="781" y="3854"/>
                  </a:cubicBezTo>
                  <a:cubicBezTo>
                    <a:pt x="871" y="4063"/>
                    <a:pt x="871" y="4899"/>
                    <a:pt x="758" y="7198"/>
                  </a:cubicBezTo>
                  <a:cubicBezTo>
                    <a:pt x="644" y="9497"/>
                    <a:pt x="417" y="13260"/>
                    <a:pt x="280" y="15490"/>
                  </a:cubicBezTo>
                  <a:cubicBezTo>
                    <a:pt x="144" y="17719"/>
                    <a:pt x="98" y="18416"/>
                    <a:pt x="53" y="19183"/>
                  </a:cubicBezTo>
                  <a:cubicBezTo>
                    <a:pt x="7" y="19949"/>
                    <a:pt x="-38" y="20785"/>
                    <a:pt x="53" y="21134"/>
                  </a:cubicBezTo>
                  <a:cubicBezTo>
                    <a:pt x="144" y="21482"/>
                    <a:pt x="371" y="21343"/>
                    <a:pt x="1031" y="20158"/>
                  </a:cubicBezTo>
                  <a:cubicBezTo>
                    <a:pt x="1690" y="18974"/>
                    <a:pt x="2781" y="16744"/>
                    <a:pt x="3418" y="15420"/>
                  </a:cubicBezTo>
                  <a:cubicBezTo>
                    <a:pt x="4055" y="14096"/>
                    <a:pt x="4237" y="13678"/>
                    <a:pt x="4509" y="13260"/>
                  </a:cubicBezTo>
                  <a:cubicBezTo>
                    <a:pt x="4782" y="12842"/>
                    <a:pt x="5146" y="12424"/>
                    <a:pt x="5373" y="12563"/>
                  </a:cubicBezTo>
                  <a:cubicBezTo>
                    <a:pt x="5601" y="12703"/>
                    <a:pt x="5692" y="13399"/>
                    <a:pt x="5737" y="14096"/>
                  </a:cubicBezTo>
                  <a:cubicBezTo>
                    <a:pt x="5783" y="14793"/>
                    <a:pt x="5783" y="15490"/>
                    <a:pt x="5737" y="16256"/>
                  </a:cubicBezTo>
                  <a:cubicBezTo>
                    <a:pt x="5692" y="17023"/>
                    <a:pt x="5601" y="17859"/>
                    <a:pt x="5714" y="18277"/>
                  </a:cubicBezTo>
                  <a:cubicBezTo>
                    <a:pt x="5828" y="18695"/>
                    <a:pt x="6146" y="18695"/>
                    <a:pt x="6647" y="17510"/>
                  </a:cubicBezTo>
                  <a:cubicBezTo>
                    <a:pt x="7147" y="16326"/>
                    <a:pt x="7829" y="13957"/>
                    <a:pt x="8125" y="11448"/>
                  </a:cubicBezTo>
                  <a:cubicBezTo>
                    <a:pt x="8420" y="8940"/>
                    <a:pt x="8329" y="6292"/>
                    <a:pt x="8193" y="4759"/>
                  </a:cubicBezTo>
                  <a:cubicBezTo>
                    <a:pt x="8056" y="3227"/>
                    <a:pt x="7874" y="2808"/>
                    <a:pt x="7670" y="2460"/>
                  </a:cubicBezTo>
                  <a:cubicBezTo>
                    <a:pt x="7465" y="2112"/>
                    <a:pt x="7238" y="1833"/>
                    <a:pt x="7192" y="1415"/>
                  </a:cubicBezTo>
                  <a:cubicBezTo>
                    <a:pt x="7147" y="997"/>
                    <a:pt x="7283" y="439"/>
                    <a:pt x="7624" y="161"/>
                  </a:cubicBezTo>
                  <a:cubicBezTo>
                    <a:pt x="7965" y="-118"/>
                    <a:pt x="8511" y="-118"/>
                    <a:pt x="9011" y="857"/>
                  </a:cubicBezTo>
                  <a:cubicBezTo>
                    <a:pt x="9511" y="1833"/>
                    <a:pt x="9966" y="3784"/>
                    <a:pt x="10171" y="5944"/>
                  </a:cubicBezTo>
                  <a:cubicBezTo>
                    <a:pt x="10375" y="8104"/>
                    <a:pt x="10330" y="10473"/>
                    <a:pt x="10216" y="12076"/>
                  </a:cubicBezTo>
                  <a:cubicBezTo>
                    <a:pt x="10103" y="13678"/>
                    <a:pt x="9921" y="14514"/>
                    <a:pt x="9898" y="14654"/>
                  </a:cubicBezTo>
                  <a:cubicBezTo>
                    <a:pt x="9875" y="14793"/>
                    <a:pt x="10012" y="14236"/>
                    <a:pt x="10512" y="12215"/>
                  </a:cubicBezTo>
                  <a:cubicBezTo>
                    <a:pt x="11012" y="10194"/>
                    <a:pt x="11876" y="6710"/>
                    <a:pt x="12399" y="4690"/>
                  </a:cubicBezTo>
                  <a:cubicBezTo>
                    <a:pt x="12922" y="2669"/>
                    <a:pt x="13104" y="2112"/>
                    <a:pt x="13309" y="1763"/>
                  </a:cubicBezTo>
                  <a:cubicBezTo>
                    <a:pt x="13513" y="1415"/>
                    <a:pt x="13741" y="1276"/>
                    <a:pt x="13900" y="1554"/>
                  </a:cubicBezTo>
                  <a:cubicBezTo>
                    <a:pt x="14059" y="1833"/>
                    <a:pt x="14150" y="2530"/>
                    <a:pt x="14241" y="4132"/>
                  </a:cubicBezTo>
                  <a:cubicBezTo>
                    <a:pt x="14332" y="5735"/>
                    <a:pt x="14423" y="8243"/>
                    <a:pt x="14423" y="9846"/>
                  </a:cubicBezTo>
                  <a:cubicBezTo>
                    <a:pt x="14423" y="11448"/>
                    <a:pt x="14332" y="12145"/>
                    <a:pt x="14354" y="12215"/>
                  </a:cubicBezTo>
                  <a:cubicBezTo>
                    <a:pt x="14377" y="12285"/>
                    <a:pt x="14514" y="11727"/>
                    <a:pt x="14650" y="10961"/>
                  </a:cubicBezTo>
                  <a:cubicBezTo>
                    <a:pt x="14786" y="10194"/>
                    <a:pt x="14923" y="9219"/>
                    <a:pt x="15105" y="8243"/>
                  </a:cubicBezTo>
                  <a:cubicBezTo>
                    <a:pt x="15287" y="7268"/>
                    <a:pt x="15514" y="6292"/>
                    <a:pt x="15719" y="6014"/>
                  </a:cubicBezTo>
                  <a:cubicBezTo>
                    <a:pt x="15923" y="5735"/>
                    <a:pt x="16105" y="6153"/>
                    <a:pt x="16242" y="6780"/>
                  </a:cubicBezTo>
                  <a:cubicBezTo>
                    <a:pt x="16378" y="7407"/>
                    <a:pt x="16469" y="8243"/>
                    <a:pt x="16605" y="8870"/>
                  </a:cubicBezTo>
                  <a:cubicBezTo>
                    <a:pt x="16742" y="9497"/>
                    <a:pt x="16924" y="9916"/>
                    <a:pt x="17447" y="9567"/>
                  </a:cubicBezTo>
                  <a:cubicBezTo>
                    <a:pt x="17970" y="9219"/>
                    <a:pt x="18834" y="8104"/>
                    <a:pt x="19561" y="6710"/>
                  </a:cubicBezTo>
                  <a:cubicBezTo>
                    <a:pt x="20289" y="5317"/>
                    <a:pt x="20880" y="3645"/>
                    <a:pt x="21198" y="2460"/>
                  </a:cubicBezTo>
                  <a:cubicBezTo>
                    <a:pt x="21517" y="1276"/>
                    <a:pt x="21562" y="579"/>
                    <a:pt x="21494" y="439"/>
                  </a:cubicBezTo>
                  <a:cubicBezTo>
                    <a:pt x="21426" y="300"/>
                    <a:pt x="21244" y="718"/>
                    <a:pt x="20812" y="2390"/>
                  </a:cubicBezTo>
                  <a:cubicBezTo>
                    <a:pt x="20380" y="4063"/>
                    <a:pt x="19698" y="6989"/>
                    <a:pt x="19357" y="8870"/>
                  </a:cubicBezTo>
                  <a:cubicBezTo>
                    <a:pt x="19015" y="10752"/>
                    <a:pt x="19015" y="11588"/>
                    <a:pt x="19175" y="12006"/>
                  </a:cubicBezTo>
                  <a:cubicBezTo>
                    <a:pt x="19334" y="12424"/>
                    <a:pt x="19652" y="12424"/>
                    <a:pt x="19970" y="1242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4" name="Line"/>
            <p:cNvSpPr/>
            <p:nvPr/>
          </p:nvSpPr>
          <p:spPr>
            <a:xfrm>
              <a:off x="8600947" y="1118425"/>
              <a:ext cx="277882" cy="27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9" h="21356" extrusionOk="0">
                  <a:moveTo>
                    <a:pt x="14872" y="0"/>
                  </a:moveTo>
                  <a:cubicBezTo>
                    <a:pt x="16289" y="183"/>
                    <a:pt x="17705" y="366"/>
                    <a:pt x="17971" y="732"/>
                  </a:cubicBezTo>
                  <a:cubicBezTo>
                    <a:pt x="18236" y="1098"/>
                    <a:pt x="17351" y="1647"/>
                    <a:pt x="15138" y="2654"/>
                  </a:cubicBezTo>
                  <a:cubicBezTo>
                    <a:pt x="12925" y="3661"/>
                    <a:pt x="9384" y="5125"/>
                    <a:pt x="7170" y="6132"/>
                  </a:cubicBezTo>
                  <a:cubicBezTo>
                    <a:pt x="4957" y="7139"/>
                    <a:pt x="4072" y="7688"/>
                    <a:pt x="4072" y="8054"/>
                  </a:cubicBezTo>
                  <a:cubicBezTo>
                    <a:pt x="4072" y="8420"/>
                    <a:pt x="4957" y="8603"/>
                    <a:pt x="7082" y="8878"/>
                  </a:cubicBezTo>
                  <a:cubicBezTo>
                    <a:pt x="9207" y="9153"/>
                    <a:pt x="12570" y="9519"/>
                    <a:pt x="15138" y="10525"/>
                  </a:cubicBezTo>
                  <a:cubicBezTo>
                    <a:pt x="17705" y="11532"/>
                    <a:pt x="19475" y="13180"/>
                    <a:pt x="20449" y="14553"/>
                  </a:cubicBezTo>
                  <a:cubicBezTo>
                    <a:pt x="21423" y="15925"/>
                    <a:pt x="21600" y="17024"/>
                    <a:pt x="19652" y="18214"/>
                  </a:cubicBezTo>
                  <a:cubicBezTo>
                    <a:pt x="17705" y="19403"/>
                    <a:pt x="13633" y="20685"/>
                    <a:pt x="10003" y="21142"/>
                  </a:cubicBezTo>
                  <a:cubicBezTo>
                    <a:pt x="6374" y="21600"/>
                    <a:pt x="3187" y="21234"/>
                    <a:pt x="0" y="208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5" name="Line"/>
            <p:cNvSpPr/>
            <p:nvPr/>
          </p:nvSpPr>
          <p:spPr>
            <a:xfrm>
              <a:off x="9312461" y="1153303"/>
              <a:ext cx="1" cy="258099"/>
            </a:xfrm>
            <a:prstGeom prst="ellipse">
              <a:avLst/>
            </a:pr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6" name="Line"/>
            <p:cNvSpPr/>
            <p:nvPr/>
          </p:nvSpPr>
          <p:spPr>
            <a:xfrm>
              <a:off x="9354315" y="883965"/>
              <a:ext cx="284132" cy="534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398" extrusionOk="0">
                  <a:moveTo>
                    <a:pt x="20546" y="8270"/>
                  </a:moveTo>
                  <a:cubicBezTo>
                    <a:pt x="21073" y="6501"/>
                    <a:pt x="21600" y="4732"/>
                    <a:pt x="21424" y="3382"/>
                  </a:cubicBezTo>
                  <a:cubicBezTo>
                    <a:pt x="21249" y="2032"/>
                    <a:pt x="20371" y="1101"/>
                    <a:pt x="19493" y="543"/>
                  </a:cubicBezTo>
                  <a:cubicBezTo>
                    <a:pt x="18615" y="-16"/>
                    <a:pt x="17737" y="-202"/>
                    <a:pt x="16156" y="264"/>
                  </a:cubicBezTo>
                  <a:cubicBezTo>
                    <a:pt x="14576" y="729"/>
                    <a:pt x="12293" y="1846"/>
                    <a:pt x="10098" y="3941"/>
                  </a:cubicBezTo>
                  <a:cubicBezTo>
                    <a:pt x="7902" y="6036"/>
                    <a:pt x="5795" y="9108"/>
                    <a:pt x="4566" y="11669"/>
                  </a:cubicBezTo>
                  <a:cubicBezTo>
                    <a:pt x="3337" y="14229"/>
                    <a:pt x="2985" y="16277"/>
                    <a:pt x="2371" y="17814"/>
                  </a:cubicBezTo>
                  <a:cubicBezTo>
                    <a:pt x="1756" y="19350"/>
                    <a:pt x="878" y="20374"/>
                    <a:pt x="0" y="2139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7" name="Line"/>
            <p:cNvSpPr/>
            <p:nvPr/>
          </p:nvSpPr>
          <p:spPr>
            <a:xfrm>
              <a:off x="9354315" y="1264913"/>
              <a:ext cx="23019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8" name="Line"/>
            <p:cNvSpPr/>
            <p:nvPr/>
          </p:nvSpPr>
          <p:spPr>
            <a:xfrm>
              <a:off x="143168" y="1926217"/>
              <a:ext cx="17272" cy="48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5" h="21251" extrusionOk="0">
                  <a:moveTo>
                    <a:pt x="3855" y="675"/>
                  </a:moveTo>
                  <a:cubicBezTo>
                    <a:pt x="3855" y="163"/>
                    <a:pt x="3855" y="-349"/>
                    <a:pt x="2505" y="316"/>
                  </a:cubicBezTo>
                  <a:cubicBezTo>
                    <a:pt x="1155" y="982"/>
                    <a:pt x="-1545" y="2824"/>
                    <a:pt x="1155" y="5435"/>
                  </a:cubicBezTo>
                  <a:cubicBezTo>
                    <a:pt x="3855" y="8045"/>
                    <a:pt x="11955" y="11424"/>
                    <a:pt x="16005" y="14187"/>
                  </a:cubicBezTo>
                  <a:cubicBezTo>
                    <a:pt x="20055" y="16951"/>
                    <a:pt x="20055" y="19101"/>
                    <a:pt x="20055" y="2125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9" name="Line"/>
            <p:cNvSpPr/>
            <p:nvPr/>
          </p:nvSpPr>
          <p:spPr>
            <a:xfrm>
              <a:off x="0" y="1897370"/>
              <a:ext cx="1067271" cy="909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822"/>
                  </a:moveTo>
                  <a:cubicBezTo>
                    <a:pt x="1082" y="10551"/>
                    <a:pt x="2165" y="9281"/>
                    <a:pt x="3153" y="7845"/>
                  </a:cubicBezTo>
                  <a:cubicBezTo>
                    <a:pt x="4141" y="6408"/>
                    <a:pt x="5035" y="4806"/>
                    <a:pt x="5506" y="3563"/>
                  </a:cubicBezTo>
                  <a:cubicBezTo>
                    <a:pt x="5976" y="2320"/>
                    <a:pt x="6024" y="1436"/>
                    <a:pt x="6047" y="856"/>
                  </a:cubicBezTo>
                  <a:cubicBezTo>
                    <a:pt x="6071" y="276"/>
                    <a:pt x="6071" y="0"/>
                    <a:pt x="6024" y="0"/>
                  </a:cubicBezTo>
                  <a:cubicBezTo>
                    <a:pt x="5976" y="0"/>
                    <a:pt x="5882" y="276"/>
                    <a:pt x="5718" y="1243"/>
                  </a:cubicBezTo>
                  <a:cubicBezTo>
                    <a:pt x="5553" y="2210"/>
                    <a:pt x="5318" y="3867"/>
                    <a:pt x="5129" y="5635"/>
                  </a:cubicBezTo>
                  <a:cubicBezTo>
                    <a:pt x="4941" y="7403"/>
                    <a:pt x="4800" y="9281"/>
                    <a:pt x="4729" y="10358"/>
                  </a:cubicBezTo>
                  <a:cubicBezTo>
                    <a:pt x="4659" y="11435"/>
                    <a:pt x="4659" y="11712"/>
                    <a:pt x="4776" y="11822"/>
                  </a:cubicBezTo>
                  <a:cubicBezTo>
                    <a:pt x="4894" y="11932"/>
                    <a:pt x="5129" y="11877"/>
                    <a:pt x="5553" y="11270"/>
                  </a:cubicBezTo>
                  <a:cubicBezTo>
                    <a:pt x="5976" y="10662"/>
                    <a:pt x="6588" y="9502"/>
                    <a:pt x="6965" y="8756"/>
                  </a:cubicBezTo>
                  <a:cubicBezTo>
                    <a:pt x="7341" y="8010"/>
                    <a:pt x="7482" y="7679"/>
                    <a:pt x="7647" y="7430"/>
                  </a:cubicBezTo>
                  <a:cubicBezTo>
                    <a:pt x="7812" y="7182"/>
                    <a:pt x="8000" y="7016"/>
                    <a:pt x="8165" y="7071"/>
                  </a:cubicBezTo>
                  <a:cubicBezTo>
                    <a:pt x="8329" y="7126"/>
                    <a:pt x="8471" y="7403"/>
                    <a:pt x="8588" y="8010"/>
                  </a:cubicBezTo>
                  <a:cubicBezTo>
                    <a:pt x="8706" y="8618"/>
                    <a:pt x="8800" y="9557"/>
                    <a:pt x="8847" y="10165"/>
                  </a:cubicBezTo>
                  <a:cubicBezTo>
                    <a:pt x="8894" y="10772"/>
                    <a:pt x="8894" y="11049"/>
                    <a:pt x="9012" y="11159"/>
                  </a:cubicBezTo>
                  <a:cubicBezTo>
                    <a:pt x="9129" y="11270"/>
                    <a:pt x="9365" y="11214"/>
                    <a:pt x="9929" y="10634"/>
                  </a:cubicBezTo>
                  <a:cubicBezTo>
                    <a:pt x="10494" y="10054"/>
                    <a:pt x="11388" y="8949"/>
                    <a:pt x="11906" y="8286"/>
                  </a:cubicBezTo>
                  <a:cubicBezTo>
                    <a:pt x="12424" y="7624"/>
                    <a:pt x="12565" y="7403"/>
                    <a:pt x="12659" y="7099"/>
                  </a:cubicBezTo>
                  <a:cubicBezTo>
                    <a:pt x="12753" y="6795"/>
                    <a:pt x="12800" y="6408"/>
                    <a:pt x="12753" y="6325"/>
                  </a:cubicBezTo>
                  <a:cubicBezTo>
                    <a:pt x="12706" y="6242"/>
                    <a:pt x="12565" y="6463"/>
                    <a:pt x="12353" y="7154"/>
                  </a:cubicBezTo>
                  <a:cubicBezTo>
                    <a:pt x="12141" y="7845"/>
                    <a:pt x="11859" y="9005"/>
                    <a:pt x="11718" y="9750"/>
                  </a:cubicBezTo>
                  <a:cubicBezTo>
                    <a:pt x="11576" y="10496"/>
                    <a:pt x="11576" y="10828"/>
                    <a:pt x="11600" y="11159"/>
                  </a:cubicBezTo>
                  <a:cubicBezTo>
                    <a:pt x="11624" y="11491"/>
                    <a:pt x="11671" y="11822"/>
                    <a:pt x="11812" y="12015"/>
                  </a:cubicBezTo>
                  <a:cubicBezTo>
                    <a:pt x="11953" y="12209"/>
                    <a:pt x="12188" y="12264"/>
                    <a:pt x="12706" y="11850"/>
                  </a:cubicBezTo>
                  <a:cubicBezTo>
                    <a:pt x="13224" y="11435"/>
                    <a:pt x="14024" y="10551"/>
                    <a:pt x="14541" y="9944"/>
                  </a:cubicBezTo>
                  <a:cubicBezTo>
                    <a:pt x="15059" y="9336"/>
                    <a:pt x="15294" y="9005"/>
                    <a:pt x="15529" y="8811"/>
                  </a:cubicBezTo>
                  <a:cubicBezTo>
                    <a:pt x="15765" y="8618"/>
                    <a:pt x="16000" y="8563"/>
                    <a:pt x="16165" y="8673"/>
                  </a:cubicBezTo>
                  <a:cubicBezTo>
                    <a:pt x="16329" y="8784"/>
                    <a:pt x="16424" y="9060"/>
                    <a:pt x="16471" y="9391"/>
                  </a:cubicBezTo>
                  <a:cubicBezTo>
                    <a:pt x="16518" y="9723"/>
                    <a:pt x="16518" y="10109"/>
                    <a:pt x="16447" y="10496"/>
                  </a:cubicBezTo>
                  <a:cubicBezTo>
                    <a:pt x="16376" y="10883"/>
                    <a:pt x="16235" y="11270"/>
                    <a:pt x="16282" y="11491"/>
                  </a:cubicBezTo>
                  <a:cubicBezTo>
                    <a:pt x="16329" y="11712"/>
                    <a:pt x="16565" y="11767"/>
                    <a:pt x="17059" y="11380"/>
                  </a:cubicBezTo>
                  <a:cubicBezTo>
                    <a:pt x="17553" y="10993"/>
                    <a:pt x="18306" y="10165"/>
                    <a:pt x="18824" y="9640"/>
                  </a:cubicBezTo>
                  <a:cubicBezTo>
                    <a:pt x="19341" y="9115"/>
                    <a:pt x="19624" y="8894"/>
                    <a:pt x="19882" y="8784"/>
                  </a:cubicBezTo>
                  <a:cubicBezTo>
                    <a:pt x="20141" y="8673"/>
                    <a:pt x="20376" y="8673"/>
                    <a:pt x="20659" y="9170"/>
                  </a:cubicBezTo>
                  <a:cubicBezTo>
                    <a:pt x="20941" y="9668"/>
                    <a:pt x="21271" y="10662"/>
                    <a:pt x="21388" y="12098"/>
                  </a:cubicBezTo>
                  <a:cubicBezTo>
                    <a:pt x="21506" y="13535"/>
                    <a:pt x="21412" y="15413"/>
                    <a:pt x="21412" y="17070"/>
                  </a:cubicBezTo>
                  <a:cubicBezTo>
                    <a:pt x="21412" y="18727"/>
                    <a:pt x="21506" y="2016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0" name="Line"/>
            <p:cNvSpPr/>
            <p:nvPr/>
          </p:nvSpPr>
          <p:spPr>
            <a:xfrm>
              <a:off x="1404315" y="2082219"/>
              <a:ext cx="312067" cy="583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0" h="21431" extrusionOk="0">
                  <a:moveTo>
                    <a:pt x="16878" y="4824"/>
                  </a:moveTo>
                  <a:cubicBezTo>
                    <a:pt x="16247" y="4568"/>
                    <a:pt x="15616" y="4312"/>
                    <a:pt x="14986" y="3543"/>
                  </a:cubicBezTo>
                  <a:cubicBezTo>
                    <a:pt x="14355" y="2775"/>
                    <a:pt x="13724" y="1494"/>
                    <a:pt x="13015" y="768"/>
                  </a:cubicBezTo>
                  <a:cubicBezTo>
                    <a:pt x="12305" y="43"/>
                    <a:pt x="11517" y="-128"/>
                    <a:pt x="10335" y="85"/>
                  </a:cubicBezTo>
                  <a:cubicBezTo>
                    <a:pt x="9152" y="299"/>
                    <a:pt x="7576" y="897"/>
                    <a:pt x="5762" y="2519"/>
                  </a:cubicBezTo>
                  <a:cubicBezTo>
                    <a:pt x="3949" y="4141"/>
                    <a:pt x="1900" y="6787"/>
                    <a:pt x="875" y="8367"/>
                  </a:cubicBezTo>
                  <a:cubicBezTo>
                    <a:pt x="-150" y="9946"/>
                    <a:pt x="-150" y="10459"/>
                    <a:pt x="244" y="10672"/>
                  </a:cubicBezTo>
                  <a:cubicBezTo>
                    <a:pt x="638" y="10885"/>
                    <a:pt x="1427" y="10800"/>
                    <a:pt x="2767" y="10202"/>
                  </a:cubicBezTo>
                  <a:cubicBezTo>
                    <a:pt x="4107" y="9605"/>
                    <a:pt x="5999" y="8495"/>
                    <a:pt x="7497" y="7556"/>
                  </a:cubicBezTo>
                  <a:cubicBezTo>
                    <a:pt x="8995" y="6617"/>
                    <a:pt x="10098" y="5848"/>
                    <a:pt x="10965" y="5336"/>
                  </a:cubicBezTo>
                  <a:cubicBezTo>
                    <a:pt x="11832" y="4824"/>
                    <a:pt x="12463" y="4568"/>
                    <a:pt x="13173" y="4610"/>
                  </a:cubicBezTo>
                  <a:cubicBezTo>
                    <a:pt x="13882" y="4653"/>
                    <a:pt x="14670" y="4995"/>
                    <a:pt x="16011" y="6489"/>
                  </a:cubicBezTo>
                  <a:cubicBezTo>
                    <a:pt x="17351" y="7983"/>
                    <a:pt x="19243" y="10629"/>
                    <a:pt x="20268" y="12977"/>
                  </a:cubicBezTo>
                  <a:cubicBezTo>
                    <a:pt x="21292" y="15325"/>
                    <a:pt x="21450" y="17374"/>
                    <a:pt x="20662" y="18911"/>
                  </a:cubicBezTo>
                  <a:cubicBezTo>
                    <a:pt x="19873" y="20447"/>
                    <a:pt x="18139" y="21472"/>
                    <a:pt x="15065" y="21429"/>
                  </a:cubicBezTo>
                  <a:cubicBezTo>
                    <a:pt x="11990" y="21387"/>
                    <a:pt x="7576" y="20277"/>
                    <a:pt x="3161" y="1916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1" name="Line"/>
            <p:cNvSpPr/>
            <p:nvPr/>
          </p:nvSpPr>
          <p:spPr>
            <a:xfrm>
              <a:off x="1778784" y="2134541"/>
              <a:ext cx="118587" cy="125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58" extrusionOk="0">
                  <a:moveTo>
                    <a:pt x="0" y="9474"/>
                  </a:moveTo>
                  <a:cubicBezTo>
                    <a:pt x="2118" y="15537"/>
                    <a:pt x="4235" y="21600"/>
                    <a:pt x="5718" y="20274"/>
                  </a:cubicBezTo>
                  <a:cubicBezTo>
                    <a:pt x="7200" y="18947"/>
                    <a:pt x="8047" y="10232"/>
                    <a:pt x="9529" y="5495"/>
                  </a:cubicBezTo>
                  <a:cubicBezTo>
                    <a:pt x="11012" y="758"/>
                    <a:pt x="13129" y="0"/>
                    <a:pt x="15247" y="0"/>
                  </a:cubicBezTo>
                  <a:cubicBezTo>
                    <a:pt x="17365" y="0"/>
                    <a:pt x="19482" y="758"/>
                    <a:pt x="21600" y="151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2" name="Line"/>
            <p:cNvSpPr/>
            <p:nvPr/>
          </p:nvSpPr>
          <p:spPr>
            <a:xfrm>
              <a:off x="1944433" y="2148302"/>
              <a:ext cx="154106" cy="190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1" h="20845" extrusionOk="0">
                  <a:moveTo>
                    <a:pt x="4863" y="1800"/>
                  </a:moveTo>
                  <a:cubicBezTo>
                    <a:pt x="3011" y="7137"/>
                    <a:pt x="1160" y="12473"/>
                    <a:pt x="388" y="15777"/>
                  </a:cubicBezTo>
                  <a:cubicBezTo>
                    <a:pt x="-383" y="19080"/>
                    <a:pt x="-74" y="20351"/>
                    <a:pt x="1931" y="20732"/>
                  </a:cubicBezTo>
                  <a:cubicBezTo>
                    <a:pt x="3937" y="21113"/>
                    <a:pt x="7640" y="20605"/>
                    <a:pt x="11343" y="18064"/>
                  </a:cubicBezTo>
                  <a:cubicBezTo>
                    <a:pt x="15046" y="15522"/>
                    <a:pt x="18748" y="10948"/>
                    <a:pt x="19983" y="7264"/>
                  </a:cubicBezTo>
                  <a:cubicBezTo>
                    <a:pt x="21217" y="3579"/>
                    <a:pt x="19983" y="784"/>
                    <a:pt x="16588" y="148"/>
                  </a:cubicBezTo>
                  <a:cubicBezTo>
                    <a:pt x="13194" y="-487"/>
                    <a:pt x="7640" y="1038"/>
                    <a:pt x="2086" y="256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3" name="Line"/>
            <p:cNvSpPr/>
            <p:nvPr/>
          </p:nvSpPr>
          <p:spPr>
            <a:xfrm>
              <a:off x="2141517" y="2053159"/>
              <a:ext cx="312145" cy="297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32" extrusionOk="0">
                  <a:moveTo>
                    <a:pt x="0" y="8540"/>
                  </a:moveTo>
                  <a:cubicBezTo>
                    <a:pt x="800" y="8874"/>
                    <a:pt x="1600" y="9209"/>
                    <a:pt x="2000" y="9963"/>
                  </a:cubicBezTo>
                  <a:cubicBezTo>
                    <a:pt x="2400" y="10716"/>
                    <a:pt x="2400" y="11888"/>
                    <a:pt x="2080" y="13395"/>
                  </a:cubicBezTo>
                  <a:cubicBezTo>
                    <a:pt x="1760" y="14902"/>
                    <a:pt x="1120" y="16744"/>
                    <a:pt x="800" y="18084"/>
                  </a:cubicBezTo>
                  <a:cubicBezTo>
                    <a:pt x="480" y="19423"/>
                    <a:pt x="480" y="20260"/>
                    <a:pt x="1200" y="20512"/>
                  </a:cubicBezTo>
                  <a:cubicBezTo>
                    <a:pt x="1920" y="20763"/>
                    <a:pt x="3360" y="20428"/>
                    <a:pt x="4640" y="19674"/>
                  </a:cubicBezTo>
                  <a:cubicBezTo>
                    <a:pt x="5920" y="18921"/>
                    <a:pt x="7040" y="17749"/>
                    <a:pt x="8000" y="16744"/>
                  </a:cubicBezTo>
                  <a:cubicBezTo>
                    <a:pt x="8960" y="15740"/>
                    <a:pt x="9760" y="14902"/>
                    <a:pt x="10160" y="14902"/>
                  </a:cubicBezTo>
                  <a:cubicBezTo>
                    <a:pt x="10560" y="14902"/>
                    <a:pt x="10560" y="15740"/>
                    <a:pt x="10560" y="16577"/>
                  </a:cubicBezTo>
                  <a:cubicBezTo>
                    <a:pt x="10560" y="17414"/>
                    <a:pt x="10560" y="18251"/>
                    <a:pt x="10560" y="19088"/>
                  </a:cubicBezTo>
                  <a:cubicBezTo>
                    <a:pt x="10560" y="19926"/>
                    <a:pt x="10560" y="20763"/>
                    <a:pt x="10960" y="21181"/>
                  </a:cubicBezTo>
                  <a:cubicBezTo>
                    <a:pt x="11360" y="21600"/>
                    <a:pt x="12160" y="21600"/>
                    <a:pt x="14000" y="20344"/>
                  </a:cubicBezTo>
                  <a:cubicBezTo>
                    <a:pt x="15840" y="19088"/>
                    <a:pt x="18720" y="16577"/>
                    <a:pt x="20160" y="13395"/>
                  </a:cubicBezTo>
                  <a:cubicBezTo>
                    <a:pt x="21600" y="10214"/>
                    <a:pt x="21600" y="6363"/>
                    <a:pt x="21360" y="4019"/>
                  </a:cubicBezTo>
                  <a:cubicBezTo>
                    <a:pt x="21120" y="1674"/>
                    <a:pt x="20640" y="837"/>
                    <a:pt x="20000" y="419"/>
                  </a:cubicBezTo>
                  <a:cubicBezTo>
                    <a:pt x="19360" y="0"/>
                    <a:pt x="18560" y="0"/>
                    <a:pt x="1776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4" name="Line"/>
            <p:cNvSpPr/>
            <p:nvPr/>
          </p:nvSpPr>
          <p:spPr>
            <a:xfrm>
              <a:off x="2777332" y="2006628"/>
              <a:ext cx="244436" cy="255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0845" extrusionOk="0">
                  <a:moveTo>
                    <a:pt x="4800" y="7771"/>
                  </a:moveTo>
                  <a:cubicBezTo>
                    <a:pt x="3169" y="7581"/>
                    <a:pt x="1539" y="7392"/>
                    <a:pt x="724" y="7771"/>
                  </a:cubicBezTo>
                  <a:cubicBezTo>
                    <a:pt x="-91" y="8150"/>
                    <a:pt x="-91" y="9097"/>
                    <a:pt x="113" y="11087"/>
                  </a:cubicBezTo>
                  <a:cubicBezTo>
                    <a:pt x="317" y="13076"/>
                    <a:pt x="724" y="16108"/>
                    <a:pt x="1845" y="18192"/>
                  </a:cubicBezTo>
                  <a:cubicBezTo>
                    <a:pt x="2966" y="20276"/>
                    <a:pt x="4800" y="21413"/>
                    <a:pt x="8060" y="20560"/>
                  </a:cubicBezTo>
                  <a:cubicBezTo>
                    <a:pt x="11320" y="19708"/>
                    <a:pt x="16007" y="16866"/>
                    <a:pt x="18554" y="13739"/>
                  </a:cubicBezTo>
                  <a:cubicBezTo>
                    <a:pt x="21101" y="10613"/>
                    <a:pt x="21509" y="7202"/>
                    <a:pt x="21407" y="4834"/>
                  </a:cubicBezTo>
                  <a:cubicBezTo>
                    <a:pt x="21305" y="2466"/>
                    <a:pt x="20694" y="1139"/>
                    <a:pt x="19879" y="476"/>
                  </a:cubicBezTo>
                  <a:cubicBezTo>
                    <a:pt x="19064" y="-187"/>
                    <a:pt x="18045" y="-187"/>
                    <a:pt x="17535" y="666"/>
                  </a:cubicBezTo>
                  <a:cubicBezTo>
                    <a:pt x="17026" y="1518"/>
                    <a:pt x="17026" y="3224"/>
                    <a:pt x="17026" y="492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5" name="Line"/>
            <p:cNvSpPr/>
            <p:nvPr/>
          </p:nvSpPr>
          <p:spPr>
            <a:xfrm>
              <a:off x="3055324" y="2045365"/>
              <a:ext cx="213131" cy="345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1" h="20957" extrusionOk="0">
                  <a:moveTo>
                    <a:pt x="0" y="6826"/>
                  </a:moveTo>
                  <a:cubicBezTo>
                    <a:pt x="682" y="10638"/>
                    <a:pt x="1364" y="14450"/>
                    <a:pt x="1592" y="16991"/>
                  </a:cubicBezTo>
                  <a:cubicBezTo>
                    <a:pt x="1819" y="19532"/>
                    <a:pt x="1592" y="20803"/>
                    <a:pt x="1705" y="20944"/>
                  </a:cubicBezTo>
                  <a:cubicBezTo>
                    <a:pt x="1819" y="21085"/>
                    <a:pt x="2274" y="20097"/>
                    <a:pt x="2728" y="17556"/>
                  </a:cubicBezTo>
                  <a:cubicBezTo>
                    <a:pt x="3183" y="15014"/>
                    <a:pt x="3638" y="10920"/>
                    <a:pt x="5116" y="7532"/>
                  </a:cubicBezTo>
                  <a:cubicBezTo>
                    <a:pt x="6594" y="4144"/>
                    <a:pt x="9095" y="1461"/>
                    <a:pt x="12164" y="473"/>
                  </a:cubicBezTo>
                  <a:cubicBezTo>
                    <a:pt x="15234" y="-515"/>
                    <a:pt x="18872" y="191"/>
                    <a:pt x="20236" y="1250"/>
                  </a:cubicBezTo>
                  <a:cubicBezTo>
                    <a:pt x="21600" y="2309"/>
                    <a:pt x="20691" y="3720"/>
                    <a:pt x="17166" y="5485"/>
                  </a:cubicBezTo>
                  <a:cubicBezTo>
                    <a:pt x="13642" y="7250"/>
                    <a:pt x="7503" y="9367"/>
                    <a:pt x="1364" y="1148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6" name="Line"/>
            <p:cNvSpPr/>
            <p:nvPr/>
          </p:nvSpPr>
          <p:spPr>
            <a:xfrm>
              <a:off x="3620350" y="2060135"/>
              <a:ext cx="20927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3497"/>
                    <a:pt x="9600" y="6994"/>
                    <a:pt x="13200" y="10594"/>
                  </a:cubicBezTo>
                  <a:cubicBezTo>
                    <a:pt x="16800" y="14194"/>
                    <a:pt x="19200" y="178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7" name="Line"/>
            <p:cNvSpPr/>
            <p:nvPr/>
          </p:nvSpPr>
          <p:spPr>
            <a:xfrm>
              <a:off x="3738935" y="2056071"/>
              <a:ext cx="376685" cy="220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8" extrusionOk="0">
                  <a:moveTo>
                    <a:pt x="0" y="5793"/>
                  </a:moveTo>
                  <a:cubicBezTo>
                    <a:pt x="533" y="8043"/>
                    <a:pt x="1067" y="10293"/>
                    <a:pt x="1333" y="11980"/>
                  </a:cubicBezTo>
                  <a:cubicBezTo>
                    <a:pt x="1600" y="13668"/>
                    <a:pt x="1600" y="14793"/>
                    <a:pt x="1533" y="16143"/>
                  </a:cubicBezTo>
                  <a:cubicBezTo>
                    <a:pt x="1467" y="17493"/>
                    <a:pt x="1333" y="19068"/>
                    <a:pt x="1533" y="19406"/>
                  </a:cubicBezTo>
                  <a:cubicBezTo>
                    <a:pt x="1733" y="19743"/>
                    <a:pt x="2267" y="18843"/>
                    <a:pt x="3467" y="16031"/>
                  </a:cubicBezTo>
                  <a:cubicBezTo>
                    <a:pt x="4667" y="13218"/>
                    <a:pt x="6533" y="8493"/>
                    <a:pt x="7867" y="5455"/>
                  </a:cubicBezTo>
                  <a:cubicBezTo>
                    <a:pt x="9200" y="2418"/>
                    <a:pt x="10000" y="1068"/>
                    <a:pt x="10733" y="393"/>
                  </a:cubicBezTo>
                  <a:cubicBezTo>
                    <a:pt x="11467" y="-282"/>
                    <a:pt x="12133" y="-282"/>
                    <a:pt x="13533" y="1968"/>
                  </a:cubicBezTo>
                  <a:cubicBezTo>
                    <a:pt x="14933" y="4218"/>
                    <a:pt x="17067" y="8718"/>
                    <a:pt x="18533" y="12318"/>
                  </a:cubicBezTo>
                  <a:cubicBezTo>
                    <a:pt x="20000" y="15918"/>
                    <a:pt x="20800" y="18618"/>
                    <a:pt x="21600" y="2131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8" name="Line"/>
            <p:cNvSpPr/>
            <p:nvPr/>
          </p:nvSpPr>
          <p:spPr>
            <a:xfrm>
              <a:off x="4509425" y="1979741"/>
              <a:ext cx="417319" cy="245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46" extrusionOk="0">
                  <a:moveTo>
                    <a:pt x="196" y="6852"/>
                  </a:moveTo>
                  <a:cubicBezTo>
                    <a:pt x="196" y="11013"/>
                    <a:pt x="196" y="15175"/>
                    <a:pt x="136" y="17751"/>
                  </a:cubicBezTo>
                  <a:cubicBezTo>
                    <a:pt x="76" y="20327"/>
                    <a:pt x="-43" y="21318"/>
                    <a:pt x="17" y="20823"/>
                  </a:cubicBezTo>
                  <a:cubicBezTo>
                    <a:pt x="76" y="20327"/>
                    <a:pt x="315" y="18346"/>
                    <a:pt x="852" y="15175"/>
                  </a:cubicBezTo>
                  <a:cubicBezTo>
                    <a:pt x="1389" y="12004"/>
                    <a:pt x="2224" y="7645"/>
                    <a:pt x="2821" y="4771"/>
                  </a:cubicBezTo>
                  <a:cubicBezTo>
                    <a:pt x="3418" y="1898"/>
                    <a:pt x="3776" y="511"/>
                    <a:pt x="4492" y="114"/>
                  </a:cubicBezTo>
                  <a:cubicBezTo>
                    <a:pt x="5208" y="-282"/>
                    <a:pt x="6282" y="312"/>
                    <a:pt x="7058" y="2591"/>
                  </a:cubicBezTo>
                  <a:cubicBezTo>
                    <a:pt x="7833" y="4870"/>
                    <a:pt x="8311" y="8834"/>
                    <a:pt x="8549" y="11311"/>
                  </a:cubicBezTo>
                  <a:cubicBezTo>
                    <a:pt x="8788" y="13788"/>
                    <a:pt x="8788" y="14779"/>
                    <a:pt x="9086" y="15472"/>
                  </a:cubicBezTo>
                  <a:cubicBezTo>
                    <a:pt x="9385" y="16166"/>
                    <a:pt x="9981" y="16562"/>
                    <a:pt x="11592" y="15968"/>
                  </a:cubicBezTo>
                  <a:cubicBezTo>
                    <a:pt x="13203" y="15373"/>
                    <a:pt x="15829" y="13788"/>
                    <a:pt x="17619" y="12004"/>
                  </a:cubicBezTo>
                  <a:cubicBezTo>
                    <a:pt x="19409" y="10221"/>
                    <a:pt x="20364" y="8239"/>
                    <a:pt x="20901" y="6357"/>
                  </a:cubicBezTo>
                  <a:cubicBezTo>
                    <a:pt x="21438" y="4474"/>
                    <a:pt x="21557" y="2690"/>
                    <a:pt x="21259" y="1700"/>
                  </a:cubicBezTo>
                  <a:cubicBezTo>
                    <a:pt x="20960" y="709"/>
                    <a:pt x="20244" y="511"/>
                    <a:pt x="19290" y="1402"/>
                  </a:cubicBezTo>
                  <a:cubicBezTo>
                    <a:pt x="18335" y="2294"/>
                    <a:pt x="17142" y="4276"/>
                    <a:pt x="16366" y="7149"/>
                  </a:cubicBezTo>
                  <a:cubicBezTo>
                    <a:pt x="15590" y="10023"/>
                    <a:pt x="15232" y="13788"/>
                    <a:pt x="15650" y="16067"/>
                  </a:cubicBezTo>
                  <a:cubicBezTo>
                    <a:pt x="16067" y="18346"/>
                    <a:pt x="17261" y="19138"/>
                    <a:pt x="18454" y="1993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9" name="Line"/>
            <p:cNvSpPr/>
            <p:nvPr/>
          </p:nvSpPr>
          <p:spPr>
            <a:xfrm>
              <a:off x="5057329" y="2032232"/>
              <a:ext cx="27904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4275"/>
                    <a:pt x="14400" y="8550"/>
                    <a:pt x="18000" y="12150"/>
                  </a:cubicBezTo>
                  <a:cubicBezTo>
                    <a:pt x="21600" y="15750"/>
                    <a:pt x="21600" y="1867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0" name="Line"/>
            <p:cNvSpPr/>
            <p:nvPr/>
          </p:nvSpPr>
          <p:spPr>
            <a:xfrm>
              <a:off x="5057329" y="2007542"/>
              <a:ext cx="388889" cy="467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6" h="21175" extrusionOk="0">
                  <a:moveTo>
                    <a:pt x="17432" y="2067"/>
                  </a:moveTo>
                  <a:cubicBezTo>
                    <a:pt x="18063" y="1329"/>
                    <a:pt x="18695" y="592"/>
                    <a:pt x="18442" y="223"/>
                  </a:cubicBezTo>
                  <a:cubicBezTo>
                    <a:pt x="18189" y="-146"/>
                    <a:pt x="17053" y="-146"/>
                    <a:pt x="15158" y="908"/>
                  </a:cubicBezTo>
                  <a:cubicBezTo>
                    <a:pt x="13263" y="1961"/>
                    <a:pt x="10611" y="4069"/>
                    <a:pt x="9095" y="5386"/>
                  </a:cubicBezTo>
                  <a:cubicBezTo>
                    <a:pt x="7579" y="6703"/>
                    <a:pt x="7200" y="7230"/>
                    <a:pt x="7389" y="7493"/>
                  </a:cubicBezTo>
                  <a:cubicBezTo>
                    <a:pt x="7579" y="7756"/>
                    <a:pt x="8337" y="7756"/>
                    <a:pt x="9221" y="7335"/>
                  </a:cubicBezTo>
                  <a:cubicBezTo>
                    <a:pt x="10105" y="6914"/>
                    <a:pt x="11116" y="6071"/>
                    <a:pt x="11937" y="5333"/>
                  </a:cubicBezTo>
                  <a:cubicBezTo>
                    <a:pt x="12758" y="4595"/>
                    <a:pt x="13389" y="3963"/>
                    <a:pt x="14021" y="3753"/>
                  </a:cubicBezTo>
                  <a:cubicBezTo>
                    <a:pt x="14653" y="3542"/>
                    <a:pt x="15284" y="3753"/>
                    <a:pt x="16421" y="4859"/>
                  </a:cubicBezTo>
                  <a:cubicBezTo>
                    <a:pt x="17558" y="5965"/>
                    <a:pt x="19200" y="7967"/>
                    <a:pt x="20211" y="10233"/>
                  </a:cubicBezTo>
                  <a:cubicBezTo>
                    <a:pt x="21221" y="12498"/>
                    <a:pt x="21600" y="15027"/>
                    <a:pt x="20274" y="17081"/>
                  </a:cubicBezTo>
                  <a:cubicBezTo>
                    <a:pt x="18947" y="19136"/>
                    <a:pt x="15916" y="20716"/>
                    <a:pt x="12253" y="21085"/>
                  </a:cubicBezTo>
                  <a:cubicBezTo>
                    <a:pt x="8589" y="21454"/>
                    <a:pt x="4295" y="20611"/>
                    <a:pt x="0" y="197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1" name="Line"/>
            <p:cNvSpPr/>
            <p:nvPr/>
          </p:nvSpPr>
          <p:spPr>
            <a:xfrm>
              <a:off x="5538647" y="1829939"/>
              <a:ext cx="223221" cy="439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0" y="0"/>
                  </a:moveTo>
                  <a:cubicBezTo>
                    <a:pt x="900" y="4206"/>
                    <a:pt x="1800" y="8413"/>
                    <a:pt x="2025" y="11709"/>
                  </a:cubicBezTo>
                  <a:cubicBezTo>
                    <a:pt x="2250" y="15006"/>
                    <a:pt x="1800" y="17394"/>
                    <a:pt x="1350" y="18985"/>
                  </a:cubicBezTo>
                  <a:cubicBezTo>
                    <a:pt x="900" y="20577"/>
                    <a:pt x="450" y="21373"/>
                    <a:pt x="562" y="21486"/>
                  </a:cubicBezTo>
                  <a:cubicBezTo>
                    <a:pt x="675" y="21600"/>
                    <a:pt x="1350" y="21032"/>
                    <a:pt x="2812" y="19724"/>
                  </a:cubicBezTo>
                  <a:cubicBezTo>
                    <a:pt x="4275" y="18417"/>
                    <a:pt x="6525" y="16371"/>
                    <a:pt x="8100" y="15177"/>
                  </a:cubicBezTo>
                  <a:cubicBezTo>
                    <a:pt x="9675" y="13983"/>
                    <a:pt x="10575" y="13642"/>
                    <a:pt x="12150" y="13926"/>
                  </a:cubicBezTo>
                  <a:cubicBezTo>
                    <a:pt x="13725" y="14211"/>
                    <a:pt x="15975" y="15120"/>
                    <a:pt x="17663" y="16200"/>
                  </a:cubicBezTo>
                  <a:cubicBezTo>
                    <a:pt x="19350" y="17280"/>
                    <a:pt x="20475" y="18531"/>
                    <a:pt x="21600" y="197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2" name="Line"/>
            <p:cNvSpPr/>
            <p:nvPr/>
          </p:nvSpPr>
          <p:spPr>
            <a:xfrm>
              <a:off x="5775818" y="1871511"/>
              <a:ext cx="290231" cy="383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3" h="21486" extrusionOk="0">
                  <a:moveTo>
                    <a:pt x="0" y="6652"/>
                  </a:moveTo>
                  <a:cubicBezTo>
                    <a:pt x="169" y="5091"/>
                    <a:pt x="337" y="3529"/>
                    <a:pt x="422" y="2293"/>
                  </a:cubicBezTo>
                  <a:cubicBezTo>
                    <a:pt x="506" y="1057"/>
                    <a:pt x="506" y="146"/>
                    <a:pt x="844" y="16"/>
                  </a:cubicBezTo>
                  <a:cubicBezTo>
                    <a:pt x="1181" y="-114"/>
                    <a:pt x="1856" y="537"/>
                    <a:pt x="2784" y="2879"/>
                  </a:cubicBezTo>
                  <a:cubicBezTo>
                    <a:pt x="3712" y="5221"/>
                    <a:pt x="4894" y="9255"/>
                    <a:pt x="5484" y="11597"/>
                  </a:cubicBezTo>
                  <a:cubicBezTo>
                    <a:pt x="6075" y="13939"/>
                    <a:pt x="6075" y="14590"/>
                    <a:pt x="5822" y="15500"/>
                  </a:cubicBezTo>
                  <a:cubicBezTo>
                    <a:pt x="5569" y="16411"/>
                    <a:pt x="5063" y="17582"/>
                    <a:pt x="4894" y="17843"/>
                  </a:cubicBezTo>
                  <a:cubicBezTo>
                    <a:pt x="4725" y="18103"/>
                    <a:pt x="4894" y="17452"/>
                    <a:pt x="6159" y="16281"/>
                  </a:cubicBezTo>
                  <a:cubicBezTo>
                    <a:pt x="7425" y="15110"/>
                    <a:pt x="9787" y="13419"/>
                    <a:pt x="12319" y="12768"/>
                  </a:cubicBezTo>
                  <a:cubicBezTo>
                    <a:pt x="14850" y="12117"/>
                    <a:pt x="17550" y="12508"/>
                    <a:pt x="19238" y="13484"/>
                  </a:cubicBezTo>
                  <a:cubicBezTo>
                    <a:pt x="20925" y="14460"/>
                    <a:pt x="21600" y="16021"/>
                    <a:pt x="20588" y="17452"/>
                  </a:cubicBezTo>
                  <a:cubicBezTo>
                    <a:pt x="19575" y="18884"/>
                    <a:pt x="16875" y="20185"/>
                    <a:pt x="14597" y="20835"/>
                  </a:cubicBezTo>
                  <a:cubicBezTo>
                    <a:pt x="12319" y="21486"/>
                    <a:pt x="10462" y="21486"/>
                    <a:pt x="8606" y="2148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3" name="Line"/>
            <p:cNvSpPr/>
            <p:nvPr/>
          </p:nvSpPr>
          <p:spPr>
            <a:xfrm>
              <a:off x="6103673" y="2023344"/>
              <a:ext cx="212815" cy="19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304" extrusionOk="0">
                  <a:moveTo>
                    <a:pt x="0" y="3974"/>
                  </a:moveTo>
                  <a:cubicBezTo>
                    <a:pt x="1174" y="4225"/>
                    <a:pt x="2348" y="4476"/>
                    <a:pt x="3639" y="4602"/>
                  </a:cubicBezTo>
                  <a:cubicBezTo>
                    <a:pt x="4930" y="4727"/>
                    <a:pt x="6339" y="4727"/>
                    <a:pt x="7043" y="5355"/>
                  </a:cubicBezTo>
                  <a:cubicBezTo>
                    <a:pt x="7748" y="5983"/>
                    <a:pt x="7748" y="7239"/>
                    <a:pt x="7278" y="9499"/>
                  </a:cubicBezTo>
                  <a:cubicBezTo>
                    <a:pt x="6809" y="11760"/>
                    <a:pt x="5870" y="15025"/>
                    <a:pt x="5635" y="17411"/>
                  </a:cubicBezTo>
                  <a:cubicBezTo>
                    <a:pt x="5400" y="19797"/>
                    <a:pt x="5870" y="21304"/>
                    <a:pt x="8100" y="21304"/>
                  </a:cubicBezTo>
                  <a:cubicBezTo>
                    <a:pt x="10330" y="21304"/>
                    <a:pt x="14322" y="19797"/>
                    <a:pt x="17139" y="16657"/>
                  </a:cubicBezTo>
                  <a:cubicBezTo>
                    <a:pt x="19957" y="13518"/>
                    <a:pt x="21600" y="8746"/>
                    <a:pt x="21483" y="5481"/>
                  </a:cubicBezTo>
                  <a:cubicBezTo>
                    <a:pt x="21365" y="2216"/>
                    <a:pt x="19487" y="457"/>
                    <a:pt x="17022" y="81"/>
                  </a:cubicBezTo>
                  <a:cubicBezTo>
                    <a:pt x="14557" y="-296"/>
                    <a:pt x="11504" y="709"/>
                    <a:pt x="8452" y="171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4" name="Line"/>
            <p:cNvSpPr/>
            <p:nvPr/>
          </p:nvSpPr>
          <p:spPr>
            <a:xfrm>
              <a:off x="6305966" y="1955500"/>
              <a:ext cx="188343" cy="249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8" extrusionOk="0">
                  <a:moveTo>
                    <a:pt x="0" y="9512"/>
                  </a:moveTo>
                  <a:cubicBezTo>
                    <a:pt x="2133" y="10701"/>
                    <a:pt x="4267" y="11890"/>
                    <a:pt x="5600" y="13178"/>
                  </a:cubicBezTo>
                  <a:cubicBezTo>
                    <a:pt x="6933" y="14466"/>
                    <a:pt x="7467" y="15853"/>
                    <a:pt x="7733" y="17439"/>
                  </a:cubicBezTo>
                  <a:cubicBezTo>
                    <a:pt x="8000" y="19024"/>
                    <a:pt x="8000" y="20807"/>
                    <a:pt x="8133" y="21204"/>
                  </a:cubicBezTo>
                  <a:cubicBezTo>
                    <a:pt x="8267" y="21600"/>
                    <a:pt x="8533" y="20609"/>
                    <a:pt x="9333" y="17934"/>
                  </a:cubicBezTo>
                  <a:cubicBezTo>
                    <a:pt x="10133" y="15259"/>
                    <a:pt x="11467" y="10899"/>
                    <a:pt x="13600" y="7629"/>
                  </a:cubicBezTo>
                  <a:cubicBezTo>
                    <a:pt x="15733" y="4360"/>
                    <a:pt x="18667" y="21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5" name="Line"/>
            <p:cNvSpPr/>
            <p:nvPr/>
          </p:nvSpPr>
          <p:spPr>
            <a:xfrm>
              <a:off x="6564064" y="1807797"/>
              <a:ext cx="231540" cy="407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407" extrusionOk="0">
                  <a:moveTo>
                    <a:pt x="0" y="1895"/>
                  </a:moveTo>
                  <a:cubicBezTo>
                    <a:pt x="648" y="918"/>
                    <a:pt x="1296" y="-58"/>
                    <a:pt x="1836" y="3"/>
                  </a:cubicBezTo>
                  <a:cubicBezTo>
                    <a:pt x="2376" y="64"/>
                    <a:pt x="2808" y="1162"/>
                    <a:pt x="3132" y="3847"/>
                  </a:cubicBezTo>
                  <a:cubicBezTo>
                    <a:pt x="3456" y="6532"/>
                    <a:pt x="3672" y="10803"/>
                    <a:pt x="3672" y="13732"/>
                  </a:cubicBezTo>
                  <a:cubicBezTo>
                    <a:pt x="3672" y="16661"/>
                    <a:pt x="3456" y="18247"/>
                    <a:pt x="3456" y="19345"/>
                  </a:cubicBezTo>
                  <a:cubicBezTo>
                    <a:pt x="3456" y="20444"/>
                    <a:pt x="3672" y="21054"/>
                    <a:pt x="4428" y="21298"/>
                  </a:cubicBezTo>
                  <a:cubicBezTo>
                    <a:pt x="5184" y="21542"/>
                    <a:pt x="6480" y="21420"/>
                    <a:pt x="8316" y="20505"/>
                  </a:cubicBezTo>
                  <a:cubicBezTo>
                    <a:pt x="10152" y="19589"/>
                    <a:pt x="12528" y="17881"/>
                    <a:pt x="14040" y="16783"/>
                  </a:cubicBezTo>
                  <a:cubicBezTo>
                    <a:pt x="15552" y="15684"/>
                    <a:pt x="16200" y="15196"/>
                    <a:pt x="17064" y="14769"/>
                  </a:cubicBezTo>
                  <a:cubicBezTo>
                    <a:pt x="17928" y="14342"/>
                    <a:pt x="19008" y="13976"/>
                    <a:pt x="19872" y="14281"/>
                  </a:cubicBezTo>
                  <a:cubicBezTo>
                    <a:pt x="20736" y="14586"/>
                    <a:pt x="21384" y="15562"/>
                    <a:pt x="21492" y="16722"/>
                  </a:cubicBezTo>
                  <a:cubicBezTo>
                    <a:pt x="21600" y="17881"/>
                    <a:pt x="21168" y="19223"/>
                    <a:pt x="20736" y="2056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6" name="Line"/>
            <p:cNvSpPr/>
            <p:nvPr/>
          </p:nvSpPr>
          <p:spPr>
            <a:xfrm>
              <a:off x="6864016" y="1981211"/>
              <a:ext cx="376258" cy="232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0979" extrusionOk="0">
                  <a:moveTo>
                    <a:pt x="0" y="5230"/>
                  </a:moveTo>
                  <a:cubicBezTo>
                    <a:pt x="663" y="5230"/>
                    <a:pt x="1325" y="5230"/>
                    <a:pt x="1723" y="5860"/>
                  </a:cubicBezTo>
                  <a:cubicBezTo>
                    <a:pt x="2120" y="6489"/>
                    <a:pt x="2253" y="7747"/>
                    <a:pt x="2253" y="9844"/>
                  </a:cubicBezTo>
                  <a:cubicBezTo>
                    <a:pt x="2253" y="11941"/>
                    <a:pt x="2120" y="14877"/>
                    <a:pt x="2054" y="16869"/>
                  </a:cubicBezTo>
                  <a:cubicBezTo>
                    <a:pt x="1988" y="18862"/>
                    <a:pt x="1988" y="19910"/>
                    <a:pt x="2783" y="20539"/>
                  </a:cubicBezTo>
                  <a:cubicBezTo>
                    <a:pt x="3578" y="21168"/>
                    <a:pt x="5168" y="21378"/>
                    <a:pt x="6692" y="19386"/>
                  </a:cubicBezTo>
                  <a:cubicBezTo>
                    <a:pt x="8216" y="17394"/>
                    <a:pt x="9674" y="13199"/>
                    <a:pt x="9276" y="10159"/>
                  </a:cubicBezTo>
                  <a:cubicBezTo>
                    <a:pt x="8879" y="7118"/>
                    <a:pt x="6626" y="5230"/>
                    <a:pt x="5301" y="3972"/>
                  </a:cubicBezTo>
                  <a:cubicBezTo>
                    <a:pt x="3975" y="2714"/>
                    <a:pt x="3578" y="2085"/>
                    <a:pt x="4373" y="1561"/>
                  </a:cubicBezTo>
                  <a:cubicBezTo>
                    <a:pt x="5168" y="1036"/>
                    <a:pt x="7156" y="617"/>
                    <a:pt x="8614" y="302"/>
                  </a:cubicBezTo>
                  <a:cubicBezTo>
                    <a:pt x="10071" y="-12"/>
                    <a:pt x="10999" y="-222"/>
                    <a:pt x="11463" y="407"/>
                  </a:cubicBezTo>
                  <a:cubicBezTo>
                    <a:pt x="11926" y="1036"/>
                    <a:pt x="11926" y="2504"/>
                    <a:pt x="11661" y="5230"/>
                  </a:cubicBezTo>
                  <a:cubicBezTo>
                    <a:pt x="11396" y="7957"/>
                    <a:pt x="10866" y="11941"/>
                    <a:pt x="10667" y="14562"/>
                  </a:cubicBezTo>
                  <a:cubicBezTo>
                    <a:pt x="10469" y="17184"/>
                    <a:pt x="10601" y="18442"/>
                    <a:pt x="10999" y="19176"/>
                  </a:cubicBezTo>
                  <a:cubicBezTo>
                    <a:pt x="11396" y="19910"/>
                    <a:pt x="12059" y="20120"/>
                    <a:pt x="13583" y="19491"/>
                  </a:cubicBezTo>
                  <a:cubicBezTo>
                    <a:pt x="15107" y="18862"/>
                    <a:pt x="17492" y="17394"/>
                    <a:pt x="18883" y="16240"/>
                  </a:cubicBezTo>
                  <a:cubicBezTo>
                    <a:pt x="20275" y="15087"/>
                    <a:pt x="20672" y="14248"/>
                    <a:pt x="21004" y="13304"/>
                  </a:cubicBezTo>
                  <a:cubicBezTo>
                    <a:pt x="21335" y="12361"/>
                    <a:pt x="21600" y="11312"/>
                    <a:pt x="21335" y="10683"/>
                  </a:cubicBezTo>
                  <a:cubicBezTo>
                    <a:pt x="21070" y="10054"/>
                    <a:pt x="20275" y="9844"/>
                    <a:pt x="18618" y="9320"/>
                  </a:cubicBezTo>
                  <a:cubicBezTo>
                    <a:pt x="16962" y="8795"/>
                    <a:pt x="14444" y="7957"/>
                    <a:pt x="11926" y="711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7" name="Line"/>
            <p:cNvSpPr/>
            <p:nvPr/>
          </p:nvSpPr>
          <p:spPr>
            <a:xfrm>
              <a:off x="7235606" y="1746159"/>
              <a:ext cx="320846" cy="439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353" extrusionOk="0">
                  <a:moveTo>
                    <a:pt x="8608" y="682"/>
                  </a:moveTo>
                  <a:cubicBezTo>
                    <a:pt x="9680" y="569"/>
                    <a:pt x="10753" y="455"/>
                    <a:pt x="11672" y="286"/>
                  </a:cubicBezTo>
                  <a:cubicBezTo>
                    <a:pt x="12591" y="116"/>
                    <a:pt x="13357" y="-110"/>
                    <a:pt x="13970" y="60"/>
                  </a:cubicBezTo>
                  <a:cubicBezTo>
                    <a:pt x="14582" y="229"/>
                    <a:pt x="15042" y="795"/>
                    <a:pt x="15885" y="2774"/>
                  </a:cubicBezTo>
                  <a:cubicBezTo>
                    <a:pt x="16727" y="4753"/>
                    <a:pt x="17953" y="8145"/>
                    <a:pt x="18795" y="10464"/>
                  </a:cubicBezTo>
                  <a:cubicBezTo>
                    <a:pt x="19638" y="12782"/>
                    <a:pt x="20097" y="14026"/>
                    <a:pt x="20557" y="14931"/>
                  </a:cubicBezTo>
                  <a:cubicBezTo>
                    <a:pt x="21016" y="15836"/>
                    <a:pt x="21476" y="16401"/>
                    <a:pt x="20787" y="16458"/>
                  </a:cubicBezTo>
                  <a:cubicBezTo>
                    <a:pt x="20097" y="16514"/>
                    <a:pt x="18259" y="16062"/>
                    <a:pt x="15348" y="16118"/>
                  </a:cubicBezTo>
                  <a:cubicBezTo>
                    <a:pt x="12438" y="16175"/>
                    <a:pt x="8455" y="16740"/>
                    <a:pt x="5850" y="17306"/>
                  </a:cubicBezTo>
                  <a:cubicBezTo>
                    <a:pt x="3246" y="17871"/>
                    <a:pt x="2021" y="18437"/>
                    <a:pt x="1178" y="19059"/>
                  </a:cubicBezTo>
                  <a:cubicBezTo>
                    <a:pt x="336" y="19681"/>
                    <a:pt x="-124" y="20359"/>
                    <a:pt x="29" y="20811"/>
                  </a:cubicBezTo>
                  <a:cubicBezTo>
                    <a:pt x="182" y="21264"/>
                    <a:pt x="948" y="21490"/>
                    <a:pt x="4089" y="21264"/>
                  </a:cubicBezTo>
                  <a:cubicBezTo>
                    <a:pt x="7229" y="21038"/>
                    <a:pt x="12744" y="20359"/>
                    <a:pt x="18259" y="196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8" name="Line"/>
            <p:cNvSpPr/>
            <p:nvPr/>
          </p:nvSpPr>
          <p:spPr>
            <a:xfrm>
              <a:off x="7638310" y="1924973"/>
              <a:ext cx="332076" cy="291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327" extrusionOk="0">
                  <a:moveTo>
                    <a:pt x="13407" y="2743"/>
                  </a:moveTo>
                  <a:cubicBezTo>
                    <a:pt x="14450" y="2403"/>
                    <a:pt x="15492" y="2063"/>
                    <a:pt x="16386" y="1553"/>
                  </a:cubicBezTo>
                  <a:cubicBezTo>
                    <a:pt x="17280" y="1043"/>
                    <a:pt x="18025" y="362"/>
                    <a:pt x="17876" y="107"/>
                  </a:cubicBezTo>
                  <a:cubicBezTo>
                    <a:pt x="17727" y="-148"/>
                    <a:pt x="16684" y="22"/>
                    <a:pt x="14599" y="958"/>
                  </a:cubicBezTo>
                  <a:cubicBezTo>
                    <a:pt x="12513" y="1893"/>
                    <a:pt x="9385" y="3594"/>
                    <a:pt x="7523" y="4869"/>
                  </a:cubicBezTo>
                  <a:cubicBezTo>
                    <a:pt x="5661" y="6145"/>
                    <a:pt x="5065" y="6995"/>
                    <a:pt x="5363" y="7591"/>
                  </a:cubicBezTo>
                  <a:cubicBezTo>
                    <a:pt x="5661" y="8186"/>
                    <a:pt x="6852" y="8526"/>
                    <a:pt x="9310" y="9632"/>
                  </a:cubicBezTo>
                  <a:cubicBezTo>
                    <a:pt x="11768" y="10737"/>
                    <a:pt x="15492" y="12608"/>
                    <a:pt x="17652" y="13883"/>
                  </a:cubicBezTo>
                  <a:cubicBezTo>
                    <a:pt x="19812" y="15159"/>
                    <a:pt x="20408" y="15839"/>
                    <a:pt x="20855" y="16690"/>
                  </a:cubicBezTo>
                  <a:cubicBezTo>
                    <a:pt x="21302" y="17540"/>
                    <a:pt x="21600" y="18561"/>
                    <a:pt x="20632" y="19411"/>
                  </a:cubicBezTo>
                  <a:cubicBezTo>
                    <a:pt x="19663" y="20261"/>
                    <a:pt x="17429" y="20942"/>
                    <a:pt x="13779" y="21197"/>
                  </a:cubicBezTo>
                  <a:cubicBezTo>
                    <a:pt x="10130" y="21452"/>
                    <a:pt x="5065" y="21282"/>
                    <a:pt x="0" y="2111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9" name="Line"/>
            <p:cNvSpPr/>
            <p:nvPr/>
          </p:nvSpPr>
          <p:spPr>
            <a:xfrm>
              <a:off x="8478564" y="2025256"/>
              <a:ext cx="10774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4084"/>
                    <a:pt x="2735" y="8167"/>
                    <a:pt x="575" y="11767"/>
                  </a:cubicBezTo>
                  <a:cubicBezTo>
                    <a:pt x="-1585" y="15367"/>
                    <a:pt x="2735" y="18484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0" name="Line"/>
            <p:cNvSpPr/>
            <p:nvPr/>
          </p:nvSpPr>
          <p:spPr>
            <a:xfrm>
              <a:off x="8440508" y="1914490"/>
              <a:ext cx="321362" cy="299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6" h="21374" extrusionOk="0">
                  <a:moveTo>
                    <a:pt x="0" y="4925"/>
                  </a:moveTo>
                  <a:cubicBezTo>
                    <a:pt x="3776" y="2599"/>
                    <a:pt x="7552" y="272"/>
                    <a:pt x="11253" y="23"/>
                  </a:cubicBezTo>
                  <a:cubicBezTo>
                    <a:pt x="14954" y="-226"/>
                    <a:pt x="18579" y="1602"/>
                    <a:pt x="20090" y="3928"/>
                  </a:cubicBezTo>
                  <a:cubicBezTo>
                    <a:pt x="21600" y="6254"/>
                    <a:pt x="20996" y="9079"/>
                    <a:pt x="17748" y="12069"/>
                  </a:cubicBezTo>
                  <a:cubicBezTo>
                    <a:pt x="14501" y="15060"/>
                    <a:pt x="8610" y="18217"/>
                    <a:pt x="2719" y="213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1" name="Line"/>
            <p:cNvSpPr/>
            <p:nvPr/>
          </p:nvSpPr>
          <p:spPr>
            <a:xfrm>
              <a:off x="8733484" y="1915554"/>
              <a:ext cx="488295" cy="280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2" extrusionOk="0">
                  <a:moveTo>
                    <a:pt x="0" y="18295"/>
                  </a:moveTo>
                  <a:cubicBezTo>
                    <a:pt x="2880" y="14783"/>
                    <a:pt x="5760" y="11271"/>
                    <a:pt x="7509" y="8549"/>
                  </a:cubicBezTo>
                  <a:cubicBezTo>
                    <a:pt x="9257" y="5827"/>
                    <a:pt x="9874" y="3895"/>
                    <a:pt x="10131" y="2490"/>
                  </a:cubicBezTo>
                  <a:cubicBezTo>
                    <a:pt x="10389" y="1085"/>
                    <a:pt x="10286" y="207"/>
                    <a:pt x="9977" y="32"/>
                  </a:cubicBezTo>
                  <a:cubicBezTo>
                    <a:pt x="9669" y="-144"/>
                    <a:pt x="9154" y="383"/>
                    <a:pt x="8177" y="2402"/>
                  </a:cubicBezTo>
                  <a:cubicBezTo>
                    <a:pt x="7200" y="4422"/>
                    <a:pt x="5760" y="7934"/>
                    <a:pt x="4937" y="10919"/>
                  </a:cubicBezTo>
                  <a:cubicBezTo>
                    <a:pt x="4114" y="13905"/>
                    <a:pt x="3909" y="16363"/>
                    <a:pt x="4011" y="17944"/>
                  </a:cubicBezTo>
                  <a:cubicBezTo>
                    <a:pt x="4114" y="19524"/>
                    <a:pt x="4526" y="20227"/>
                    <a:pt x="5400" y="20490"/>
                  </a:cubicBezTo>
                  <a:cubicBezTo>
                    <a:pt x="6274" y="20754"/>
                    <a:pt x="7611" y="20578"/>
                    <a:pt x="9051" y="19436"/>
                  </a:cubicBezTo>
                  <a:cubicBezTo>
                    <a:pt x="10491" y="18295"/>
                    <a:pt x="12034" y="16188"/>
                    <a:pt x="13063" y="14958"/>
                  </a:cubicBezTo>
                  <a:cubicBezTo>
                    <a:pt x="14091" y="13729"/>
                    <a:pt x="14606" y="13378"/>
                    <a:pt x="14914" y="13641"/>
                  </a:cubicBezTo>
                  <a:cubicBezTo>
                    <a:pt x="15223" y="13905"/>
                    <a:pt x="15326" y="14783"/>
                    <a:pt x="15171" y="16012"/>
                  </a:cubicBezTo>
                  <a:cubicBezTo>
                    <a:pt x="15017" y="17241"/>
                    <a:pt x="14606" y="18822"/>
                    <a:pt x="14143" y="19876"/>
                  </a:cubicBezTo>
                  <a:cubicBezTo>
                    <a:pt x="13680" y="20929"/>
                    <a:pt x="13166" y="21456"/>
                    <a:pt x="12909" y="21017"/>
                  </a:cubicBezTo>
                  <a:cubicBezTo>
                    <a:pt x="12651" y="20578"/>
                    <a:pt x="12651" y="19173"/>
                    <a:pt x="13423" y="16627"/>
                  </a:cubicBezTo>
                  <a:cubicBezTo>
                    <a:pt x="14194" y="14080"/>
                    <a:pt x="15737" y="10393"/>
                    <a:pt x="17229" y="8197"/>
                  </a:cubicBezTo>
                  <a:cubicBezTo>
                    <a:pt x="18720" y="6002"/>
                    <a:pt x="20160" y="5300"/>
                    <a:pt x="21600" y="45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2" name="Line"/>
            <p:cNvSpPr/>
            <p:nvPr/>
          </p:nvSpPr>
          <p:spPr>
            <a:xfrm>
              <a:off x="9300901" y="1944088"/>
              <a:ext cx="332439" cy="269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186" extrusionOk="0">
                  <a:moveTo>
                    <a:pt x="10196" y="2546"/>
                  </a:moveTo>
                  <a:cubicBezTo>
                    <a:pt x="9896" y="1631"/>
                    <a:pt x="9596" y="715"/>
                    <a:pt x="9071" y="258"/>
                  </a:cubicBezTo>
                  <a:cubicBezTo>
                    <a:pt x="8546" y="-200"/>
                    <a:pt x="7796" y="-200"/>
                    <a:pt x="6596" y="1539"/>
                  </a:cubicBezTo>
                  <a:cubicBezTo>
                    <a:pt x="5396" y="3278"/>
                    <a:pt x="3746" y="6756"/>
                    <a:pt x="2546" y="9593"/>
                  </a:cubicBezTo>
                  <a:cubicBezTo>
                    <a:pt x="1346" y="12431"/>
                    <a:pt x="596" y="14627"/>
                    <a:pt x="221" y="16275"/>
                  </a:cubicBezTo>
                  <a:cubicBezTo>
                    <a:pt x="-154" y="17922"/>
                    <a:pt x="-154" y="19020"/>
                    <a:pt x="1046" y="19386"/>
                  </a:cubicBezTo>
                  <a:cubicBezTo>
                    <a:pt x="2246" y="19753"/>
                    <a:pt x="4646" y="19386"/>
                    <a:pt x="7571" y="17556"/>
                  </a:cubicBezTo>
                  <a:cubicBezTo>
                    <a:pt x="10496" y="15725"/>
                    <a:pt x="13946" y="12430"/>
                    <a:pt x="15821" y="10325"/>
                  </a:cubicBezTo>
                  <a:cubicBezTo>
                    <a:pt x="17696" y="8220"/>
                    <a:pt x="17996" y="7305"/>
                    <a:pt x="18296" y="6390"/>
                  </a:cubicBezTo>
                  <a:cubicBezTo>
                    <a:pt x="18596" y="5475"/>
                    <a:pt x="18896" y="4559"/>
                    <a:pt x="18371" y="4010"/>
                  </a:cubicBezTo>
                  <a:cubicBezTo>
                    <a:pt x="17846" y="3461"/>
                    <a:pt x="16496" y="3278"/>
                    <a:pt x="15071" y="4559"/>
                  </a:cubicBezTo>
                  <a:cubicBezTo>
                    <a:pt x="13646" y="5841"/>
                    <a:pt x="12146" y="8586"/>
                    <a:pt x="11396" y="11149"/>
                  </a:cubicBezTo>
                  <a:cubicBezTo>
                    <a:pt x="10646" y="13712"/>
                    <a:pt x="10646" y="16092"/>
                    <a:pt x="11996" y="17831"/>
                  </a:cubicBezTo>
                  <a:cubicBezTo>
                    <a:pt x="13346" y="19569"/>
                    <a:pt x="16046" y="20668"/>
                    <a:pt x="17846" y="21034"/>
                  </a:cubicBezTo>
                  <a:cubicBezTo>
                    <a:pt x="19646" y="21400"/>
                    <a:pt x="20546" y="21034"/>
                    <a:pt x="21446" y="206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3" name="Line"/>
            <p:cNvSpPr/>
            <p:nvPr/>
          </p:nvSpPr>
          <p:spPr>
            <a:xfrm>
              <a:off x="9779828" y="1955500"/>
              <a:ext cx="48830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4" name="Line"/>
            <p:cNvSpPr/>
            <p:nvPr/>
          </p:nvSpPr>
          <p:spPr>
            <a:xfrm>
              <a:off x="9786803" y="1736574"/>
              <a:ext cx="62782" cy="72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28" extrusionOk="0">
                  <a:moveTo>
                    <a:pt x="0" y="8878"/>
                  </a:moveTo>
                  <a:cubicBezTo>
                    <a:pt x="2400" y="4828"/>
                    <a:pt x="4800" y="778"/>
                    <a:pt x="7200" y="103"/>
                  </a:cubicBezTo>
                  <a:cubicBezTo>
                    <a:pt x="9600" y="-572"/>
                    <a:pt x="12000" y="2128"/>
                    <a:pt x="14400" y="6178"/>
                  </a:cubicBezTo>
                  <a:cubicBezTo>
                    <a:pt x="16800" y="10228"/>
                    <a:pt x="19200" y="15628"/>
                    <a:pt x="21600" y="210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5" name="Line"/>
            <p:cNvSpPr/>
            <p:nvPr/>
          </p:nvSpPr>
          <p:spPr>
            <a:xfrm>
              <a:off x="9912364" y="2011305"/>
              <a:ext cx="488296" cy="186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1" extrusionOk="0">
                  <a:moveTo>
                    <a:pt x="0" y="1600"/>
                  </a:moveTo>
                  <a:cubicBezTo>
                    <a:pt x="206" y="6400"/>
                    <a:pt x="411" y="11200"/>
                    <a:pt x="566" y="14400"/>
                  </a:cubicBezTo>
                  <a:cubicBezTo>
                    <a:pt x="720" y="17600"/>
                    <a:pt x="823" y="19200"/>
                    <a:pt x="1131" y="19600"/>
                  </a:cubicBezTo>
                  <a:cubicBezTo>
                    <a:pt x="1440" y="20000"/>
                    <a:pt x="1954" y="19200"/>
                    <a:pt x="2623" y="16533"/>
                  </a:cubicBezTo>
                  <a:cubicBezTo>
                    <a:pt x="3291" y="13867"/>
                    <a:pt x="4114" y="9333"/>
                    <a:pt x="4629" y="6400"/>
                  </a:cubicBezTo>
                  <a:cubicBezTo>
                    <a:pt x="5143" y="3467"/>
                    <a:pt x="5349" y="2133"/>
                    <a:pt x="5657" y="1867"/>
                  </a:cubicBezTo>
                  <a:cubicBezTo>
                    <a:pt x="5966" y="1600"/>
                    <a:pt x="6377" y="2400"/>
                    <a:pt x="6634" y="3600"/>
                  </a:cubicBezTo>
                  <a:cubicBezTo>
                    <a:pt x="6891" y="4800"/>
                    <a:pt x="6994" y="6400"/>
                    <a:pt x="7149" y="8267"/>
                  </a:cubicBezTo>
                  <a:cubicBezTo>
                    <a:pt x="7303" y="10133"/>
                    <a:pt x="7509" y="12267"/>
                    <a:pt x="7920" y="13333"/>
                  </a:cubicBezTo>
                  <a:cubicBezTo>
                    <a:pt x="8331" y="14400"/>
                    <a:pt x="8949" y="14400"/>
                    <a:pt x="10800" y="12533"/>
                  </a:cubicBezTo>
                  <a:cubicBezTo>
                    <a:pt x="12651" y="10667"/>
                    <a:pt x="15737" y="6933"/>
                    <a:pt x="17537" y="4800"/>
                  </a:cubicBezTo>
                  <a:cubicBezTo>
                    <a:pt x="19337" y="2667"/>
                    <a:pt x="19851" y="2133"/>
                    <a:pt x="20366" y="1467"/>
                  </a:cubicBezTo>
                  <a:cubicBezTo>
                    <a:pt x="20880" y="800"/>
                    <a:pt x="21394" y="0"/>
                    <a:pt x="21343" y="0"/>
                  </a:cubicBezTo>
                  <a:cubicBezTo>
                    <a:pt x="21291" y="0"/>
                    <a:pt x="20674" y="800"/>
                    <a:pt x="19389" y="3867"/>
                  </a:cubicBezTo>
                  <a:cubicBezTo>
                    <a:pt x="18103" y="6933"/>
                    <a:pt x="16149" y="12267"/>
                    <a:pt x="15120" y="15600"/>
                  </a:cubicBezTo>
                  <a:cubicBezTo>
                    <a:pt x="14091" y="18933"/>
                    <a:pt x="13989" y="20267"/>
                    <a:pt x="14349" y="20933"/>
                  </a:cubicBezTo>
                  <a:cubicBezTo>
                    <a:pt x="14709" y="21600"/>
                    <a:pt x="15531" y="21600"/>
                    <a:pt x="16817" y="20400"/>
                  </a:cubicBezTo>
                  <a:cubicBezTo>
                    <a:pt x="18103" y="19200"/>
                    <a:pt x="19851" y="16800"/>
                    <a:pt x="21600" y="144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6" name="Line"/>
            <p:cNvSpPr/>
            <p:nvPr/>
          </p:nvSpPr>
          <p:spPr>
            <a:xfrm>
              <a:off x="10407452" y="1655268"/>
              <a:ext cx="407140" cy="628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530" extrusionOk="0">
                  <a:moveTo>
                    <a:pt x="18834" y="1205"/>
                  </a:moveTo>
                  <a:cubicBezTo>
                    <a:pt x="19558" y="647"/>
                    <a:pt x="20282" y="89"/>
                    <a:pt x="20704" y="10"/>
                  </a:cubicBezTo>
                  <a:cubicBezTo>
                    <a:pt x="21126" y="-70"/>
                    <a:pt x="21247" y="329"/>
                    <a:pt x="21006" y="1883"/>
                  </a:cubicBezTo>
                  <a:cubicBezTo>
                    <a:pt x="20764" y="3437"/>
                    <a:pt x="20161" y="6147"/>
                    <a:pt x="19377" y="8578"/>
                  </a:cubicBezTo>
                  <a:cubicBezTo>
                    <a:pt x="18592" y="11009"/>
                    <a:pt x="17627" y="13161"/>
                    <a:pt x="16963" y="14476"/>
                  </a:cubicBezTo>
                  <a:cubicBezTo>
                    <a:pt x="16300" y="15791"/>
                    <a:pt x="15938" y="16269"/>
                    <a:pt x="15455" y="16469"/>
                  </a:cubicBezTo>
                  <a:cubicBezTo>
                    <a:pt x="14972" y="16668"/>
                    <a:pt x="14369" y="16588"/>
                    <a:pt x="12860" y="16429"/>
                  </a:cubicBezTo>
                  <a:cubicBezTo>
                    <a:pt x="11352" y="16269"/>
                    <a:pt x="8939" y="16030"/>
                    <a:pt x="6706" y="16349"/>
                  </a:cubicBezTo>
                  <a:cubicBezTo>
                    <a:pt x="4474" y="16668"/>
                    <a:pt x="2422" y="17545"/>
                    <a:pt x="1216" y="18143"/>
                  </a:cubicBezTo>
                  <a:cubicBezTo>
                    <a:pt x="9" y="18740"/>
                    <a:pt x="-353" y="19059"/>
                    <a:pt x="371" y="19537"/>
                  </a:cubicBezTo>
                  <a:cubicBezTo>
                    <a:pt x="1095" y="20016"/>
                    <a:pt x="2905" y="20653"/>
                    <a:pt x="4896" y="21012"/>
                  </a:cubicBezTo>
                  <a:cubicBezTo>
                    <a:pt x="6887" y="21371"/>
                    <a:pt x="9059" y="21450"/>
                    <a:pt x="11231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7" name="Line"/>
            <p:cNvSpPr/>
            <p:nvPr/>
          </p:nvSpPr>
          <p:spPr>
            <a:xfrm>
              <a:off x="8221092" y="2444193"/>
              <a:ext cx="2367910" cy="129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34" extrusionOk="0">
                  <a:moveTo>
                    <a:pt x="21565" y="10348"/>
                  </a:moveTo>
                  <a:cubicBezTo>
                    <a:pt x="20760" y="9962"/>
                    <a:pt x="19956" y="9577"/>
                    <a:pt x="19130" y="8612"/>
                  </a:cubicBezTo>
                  <a:cubicBezTo>
                    <a:pt x="18304" y="7648"/>
                    <a:pt x="17457" y="6105"/>
                    <a:pt x="16620" y="4755"/>
                  </a:cubicBezTo>
                  <a:cubicBezTo>
                    <a:pt x="15784" y="3405"/>
                    <a:pt x="14958" y="2248"/>
                    <a:pt x="14100" y="1477"/>
                  </a:cubicBezTo>
                  <a:cubicBezTo>
                    <a:pt x="13243" y="705"/>
                    <a:pt x="12353" y="320"/>
                    <a:pt x="11580" y="127"/>
                  </a:cubicBezTo>
                  <a:cubicBezTo>
                    <a:pt x="10807" y="-66"/>
                    <a:pt x="10151" y="-66"/>
                    <a:pt x="9484" y="320"/>
                  </a:cubicBezTo>
                  <a:cubicBezTo>
                    <a:pt x="8817" y="705"/>
                    <a:pt x="8139" y="1477"/>
                    <a:pt x="7461" y="2634"/>
                  </a:cubicBezTo>
                  <a:cubicBezTo>
                    <a:pt x="6784" y="3791"/>
                    <a:pt x="6106" y="5334"/>
                    <a:pt x="5344" y="7263"/>
                  </a:cubicBezTo>
                  <a:cubicBezTo>
                    <a:pt x="4581" y="9191"/>
                    <a:pt x="3734" y="11505"/>
                    <a:pt x="2909" y="13820"/>
                  </a:cubicBezTo>
                  <a:cubicBezTo>
                    <a:pt x="2083" y="16134"/>
                    <a:pt x="1278" y="18448"/>
                    <a:pt x="770" y="19798"/>
                  </a:cubicBezTo>
                  <a:cubicBezTo>
                    <a:pt x="261" y="21148"/>
                    <a:pt x="50" y="21534"/>
                    <a:pt x="7" y="21534"/>
                  </a:cubicBezTo>
                  <a:cubicBezTo>
                    <a:pt x="-35" y="21534"/>
                    <a:pt x="92" y="21148"/>
                    <a:pt x="516" y="19605"/>
                  </a:cubicBezTo>
                  <a:cubicBezTo>
                    <a:pt x="939" y="18063"/>
                    <a:pt x="1659" y="15363"/>
                    <a:pt x="2093" y="13820"/>
                  </a:cubicBezTo>
                  <a:cubicBezTo>
                    <a:pt x="2527" y="12277"/>
                    <a:pt x="2676" y="11891"/>
                    <a:pt x="2824" y="115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8" name="Line"/>
            <p:cNvSpPr/>
            <p:nvPr/>
          </p:nvSpPr>
          <p:spPr>
            <a:xfrm>
              <a:off x="272049" y="2694916"/>
              <a:ext cx="23869" cy="43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17673" y="0"/>
                  </a:moveTo>
                  <a:cubicBezTo>
                    <a:pt x="19636" y="4413"/>
                    <a:pt x="21600" y="8826"/>
                    <a:pt x="18655" y="12426"/>
                  </a:cubicBezTo>
                  <a:cubicBezTo>
                    <a:pt x="15709" y="16026"/>
                    <a:pt x="7855" y="1881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9" name="Line"/>
            <p:cNvSpPr/>
            <p:nvPr/>
          </p:nvSpPr>
          <p:spPr>
            <a:xfrm>
              <a:off x="90683" y="2861766"/>
              <a:ext cx="577270" cy="27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0742" extrusionOk="0">
                  <a:moveTo>
                    <a:pt x="0" y="19378"/>
                  </a:moveTo>
                  <a:cubicBezTo>
                    <a:pt x="1561" y="18681"/>
                    <a:pt x="3123" y="17985"/>
                    <a:pt x="5075" y="15459"/>
                  </a:cubicBezTo>
                  <a:cubicBezTo>
                    <a:pt x="7027" y="12933"/>
                    <a:pt x="9369" y="8578"/>
                    <a:pt x="10713" y="6052"/>
                  </a:cubicBezTo>
                  <a:cubicBezTo>
                    <a:pt x="12058" y="3526"/>
                    <a:pt x="12405" y="2830"/>
                    <a:pt x="12839" y="2133"/>
                  </a:cubicBezTo>
                  <a:cubicBezTo>
                    <a:pt x="13272" y="1436"/>
                    <a:pt x="13793" y="739"/>
                    <a:pt x="14053" y="1175"/>
                  </a:cubicBezTo>
                  <a:cubicBezTo>
                    <a:pt x="14313" y="1610"/>
                    <a:pt x="14313" y="3178"/>
                    <a:pt x="14270" y="5965"/>
                  </a:cubicBezTo>
                  <a:cubicBezTo>
                    <a:pt x="14227" y="8752"/>
                    <a:pt x="14140" y="12759"/>
                    <a:pt x="14140" y="15372"/>
                  </a:cubicBezTo>
                  <a:cubicBezTo>
                    <a:pt x="14140" y="17985"/>
                    <a:pt x="14227" y="19204"/>
                    <a:pt x="14487" y="19988"/>
                  </a:cubicBezTo>
                  <a:cubicBezTo>
                    <a:pt x="14747" y="20772"/>
                    <a:pt x="15181" y="21120"/>
                    <a:pt x="16092" y="20162"/>
                  </a:cubicBezTo>
                  <a:cubicBezTo>
                    <a:pt x="17002" y="19204"/>
                    <a:pt x="18390" y="16939"/>
                    <a:pt x="19388" y="14326"/>
                  </a:cubicBezTo>
                  <a:cubicBezTo>
                    <a:pt x="20386" y="11714"/>
                    <a:pt x="20993" y="8752"/>
                    <a:pt x="21296" y="6401"/>
                  </a:cubicBezTo>
                  <a:cubicBezTo>
                    <a:pt x="21600" y="4049"/>
                    <a:pt x="21600" y="2307"/>
                    <a:pt x="21383" y="1175"/>
                  </a:cubicBezTo>
                  <a:cubicBezTo>
                    <a:pt x="21166" y="43"/>
                    <a:pt x="20733" y="-480"/>
                    <a:pt x="19648" y="565"/>
                  </a:cubicBezTo>
                  <a:cubicBezTo>
                    <a:pt x="18564" y="1610"/>
                    <a:pt x="16829" y="4223"/>
                    <a:pt x="15831" y="6662"/>
                  </a:cubicBezTo>
                  <a:cubicBezTo>
                    <a:pt x="14834" y="9101"/>
                    <a:pt x="14573" y="11365"/>
                    <a:pt x="14313" y="1363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0" name="Line"/>
            <p:cNvSpPr/>
            <p:nvPr/>
          </p:nvSpPr>
          <p:spPr>
            <a:xfrm>
              <a:off x="1088197" y="2658795"/>
              <a:ext cx="266559" cy="4483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466" extrusionOk="0">
                  <a:moveTo>
                    <a:pt x="1676" y="1061"/>
                  </a:moveTo>
                  <a:cubicBezTo>
                    <a:pt x="1303" y="505"/>
                    <a:pt x="931" y="-52"/>
                    <a:pt x="745" y="4"/>
                  </a:cubicBezTo>
                  <a:cubicBezTo>
                    <a:pt x="559" y="59"/>
                    <a:pt x="559" y="727"/>
                    <a:pt x="466" y="3511"/>
                  </a:cubicBezTo>
                  <a:cubicBezTo>
                    <a:pt x="372" y="6294"/>
                    <a:pt x="186" y="11193"/>
                    <a:pt x="93" y="13977"/>
                  </a:cubicBezTo>
                  <a:cubicBezTo>
                    <a:pt x="0" y="16760"/>
                    <a:pt x="0" y="17428"/>
                    <a:pt x="0" y="18096"/>
                  </a:cubicBezTo>
                  <a:cubicBezTo>
                    <a:pt x="0" y="18764"/>
                    <a:pt x="0" y="19433"/>
                    <a:pt x="652" y="19655"/>
                  </a:cubicBezTo>
                  <a:cubicBezTo>
                    <a:pt x="1303" y="19878"/>
                    <a:pt x="2607" y="19655"/>
                    <a:pt x="5028" y="18876"/>
                  </a:cubicBezTo>
                  <a:cubicBezTo>
                    <a:pt x="7448" y="18096"/>
                    <a:pt x="10986" y="16760"/>
                    <a:pt x="13407" y="15981"/>
                  </a:cubicBezTo>
                  <a:cubicBezTo>
                    <a:pt x="15828" y="15202"/>
                    <a:pt x="17131" y="14979"/>
                    <a:pt x="18248" y="14868"/>
                  </a:cubicBezTo>
                  <a:cubicBezTo>
                    <a:pt x="19366" y="14756"/>
                    <a:pt x="20297" y="14756"/>
                    <a:pt x="20855" y="15035"/>
                  </a:cubicBezTo>
                  <a:cubicBezTo>
                    <a:pt x="21414" y="15313"/>
                    <a:pt x="21600" y="15870"/>
                    <a:pt x="20855" y="16816"/>
                  </a:cubicBezTo>
                  <a:cubicBezTo>
                    <a:pt x="20110" y="17762"/>
                    <a:pt x="18434" y="19098"/>
                    <a:pt x="16386" y="19989"/>
                  </a:cubicBezTo>
                  <a:cubicBezTo>
                    <a:pt x="14338" y="20880"/>
                    <a:pt x="11917" y="21325"/>
                    <a:pt x="10521" y="21437"/>
                  </a:cubicBezTo>
                  <a:cubicBezTo>
                    <a:pt x="9124" y="21548"/>
                    <a:pt x="8752" y="21325"/>
                    <a:pt x="8379" y="2110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1" name="Line"/>
            <p:cNvSpPr/>
            <p:nvPr/>
          </p:nvSpPr>
          <p:spPr>
            <a:xfrm>
              <a:off x="1381174" y="2816859"/>
              <a:ext cx="216245" cy="317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15270"/>
                  </a:moveTo>
                  <a:cubicBezTo>
                    <a:pt x="4645" y="12609"/>
                    <a:pt x="9290" y="9948"/>
                    <a:pt x="12426" y="7835"/>
                  </a:cubicBezTo>
                  <a:cubicBezTo>
                    <a:pt x="15561" y="5722"/>
                    <a:pt x="17187" y="4157"/>
                    <a:pt x="18232" y="2826"/>
                  </a:cubicBezTo>
                  <a:cubicBezTo>
                    <a:pt x="19277" y="1496"/>
                    <a:pt x="19742" y="400"/>
                    <a:pt x="19277" y="87"/>
                  </a:cubicBezTo>
                  <a:cubicBezTo>
                    <a:pt x="18813" y="-226"/>
                    <a:pt x="17419" y="244"/>
                    <a:pt x="15213" y="2513"/>
                  </a:cubicBezTo>
                  <a:cubicBezTo>
                    <a:pt x="13006" y="4783"/>
                    <a:pt x="9987" y="8852"/>
                    <a:pt x="8477" y="12061"/>
                  </a:cubicBezTo>
                  <a:cubicBezTo>
                    <a:pt x="6968" y="15270"/>
                    <a:pt x="6968" y="17617"/>
                    <a:pt x="9406" y="19026"/>
                  </a:cubicBezTo>
                  <a:cubicBezTo>
                    <a:pt x="11845" y="20435"/>
                    <a:pt x="16723" y="20904"/>
                    <a:pt x="21600" y="2137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2" name="Line"/>
            <p:cNvSpPr/>
            <p:nvPr/>
          </p:nvSpPr>
          <p:spPr>
            <a:xfrm>
              <a:off x="2022931" y="2727868"/>
              <a:ext cx="265374" cy="532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240" extrusionOk="0">
                  <a:moveTo>
                    <a:pt x="15214" y="4526"/>
                  </a:moveTo>
                  <a:cubicBezTo>
                    <a:pt x="15402" y="3414"/>
                    <a:pt x="15590" y="2301"/>
                    <a:pt x="15683" y="1513"/>
                  </a:cubicBezTo>
                  <a:cubicBezTo>
                    <a:pt x="15777" y="725"/>
                    <a:pt x="15777" y="262"/>
                    <a:pt x="15308" y="76"/>
                  </a:cubicBezTo>
                  <a:cubicBezTo>
                    <a:pt x="14838" y="-109"/>
                    <a:pt x="13899" y="-16"/>
                    <a:pt x="11927" y="1003"/>
                  </a:cubicBezTo>
                  <a:cubicBezTo>
                    <a:pt x="9955" y="2023"/>
                    <a:pt x="6950" y="3970"/>
                    <a:pt x="4977" y="5592"/>
                  </a:cubicBezTo>
                  <a:cubicBezTo>
                    <a:pt x="3005" y="7215"/>
                    <a:pt x="2066" y="8512"/>
                    <a:pt x="1690" y="9486"/>
                  </a:cubicBezTo>
                  <a:cubicBezTo>
                    <a:pt x="1315" y="10459"/>
                    <a:pt x="1503" y="11108"/>
                    <a:pt x="2066" y="11386"/>
                  </a:cubicBezTo>
                  <a:cubicBezTo>
                    <a:pt x="2630" y="11664"/>
                    <a:pt x="3569" y="11572"/>
                    <a:pt x="5353" y="10923"/>
                  </a:cubicBezTo>
                  <a:cubicBezTo>
                    <a:pt x="7137" y="10274"/>
                    <a:pt x="9767" y="9069"/>
                    <a:pt x="11833" y="8095"/>
                  </a:cubicBezTo>
                  <a:cubicBezTo>
                    <a:pt x="13899" y="7122"/>
                    <a:pt x="15402" y="6380"/>
                    <a:pt x="16623" y="6009"/>
                  </a:cubicBezTo>
                  <a:cubicBezTo>
                    <a:pt x="17843" y="5639"/>
                    <a:pt x="18783" y="5639"/>
                    <a:pt x="19722" y="6102"/>
                  </a:cubicBezTo>
                  <a:cubicBezTo>
                    <a:pt x="20661" y="6566"/>
                    <a:pt x="21600" y="7493"/>
                    <a:pt x="21412" y="9393"/>
                  </a:cubicBezTo>
                  <a:cubicBezTo>
                    <a:pt x="21224" y="11294"/>
                    <a:pt x="19910" y="14167"/>
                    <a:pt x="17092" y="16392"/>
                  </a:cubicBezTo>
                  <a:cubicBezTo>
                    <a:pt x="14275" y="18617"/>
                    <a:pt x="9955" y="20193"/>
                    <a:pt x="6856" y="20842"/>
                  </a:cubicBezTo>
                  <a:cubicBezTo>
                    <a:pt x="3757" y="21491"/>
                    <a:pt x="1878" y="21213"/>
                    <a:pt x="0" y="2093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3" name="Line"/>
            <p:cNvSpPr/>
            <p:nvPr/>
          </p:nvSpPr>
          <p:spPr>
            <a:xfrm>
              <a:off x="2378688" y="2755162"/>
              <a:ext cx="472755" cy="254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113" extrusionOk="0">
                  <a:moveTo>
                    <a:pt x="0" y="6575"/>
                  </a:moveTo>
                  <a:cubicBezTo>
                    <a:pt x="318" y="9661"/>
                    <a:pt x="635" y="12746"/>
                    <a:pt x="1059" y="15157"/>
                  </a:cubicBezTo>
                  <a:cubicBezTo>
                    <a:pt x="1482" y="17568"/>
                    <a:pt x="2012" y="19304"/>
                    <a:pt x="3441" y="19207"/>
                  </a:cubicBezTo>
                  <a:cubicBezTo>
                    <a:pt x="4871" y="19111"/>
                    <a:pt x="7200" y="17182"/>
                    <a:pt x="8524" y="15061"/>
                  </a:cubicBezTo>
                  <a:cubicBezTo>
                    <a:pt x="9847" y="12939"/>
                    <a:pt x="10165" y="10625"/>
                    <a:pt x="9582" y="8889"/>
                  </a:cubicBezTo>
                  <a:cubicBezTo>
                    <a:pt x="9000" y="7154"/>
                    <a:pt x="7518" y="5996"/>
                    <a:pt x="5876" y="6671"/>
                  </a:cubicBezTo>
                  <a:cubicBezTo>
                    <a:pt x="4235" y="7346"/>
                    <a:pt x="2435" y="9854"/>
                    <a:pt x="1376" y="11493"/>
                  </a:cubicBezTo>
                  <a:cubicBezTo>
                    <a:pt x="318" y="13132"/>
                    <a:pt x="0" y="13904"/>
                    <a:pt x="159" y="13904"/>
                  </a:cubicBezTo>
                  <a:cubicBezTo>
                    <a:pt x="318" y="13904"/>
                    <a:pt x="953" y="13132"/>
                    <a:pt x="2435" y="11011"/>
                  </a:cubicBezTo>
                  <a:cubicBezTo>
                    <a:pt x="3918" y="8889"/>
                    <a:pt x="6247" y="5418"/>
                    <a:pt x="7729" y="3393"/>
                  </a:cubicBezTo>
                  <a:cubicBezTo>
                    <a:pt x="9212" y="1368"/>
                    <a:pt x="9847" y="789"/>
                    <a:pt x="10482" y="404"/>
                  </a:cubicBezTo>
                  <a:cubicBezTo>
                    <a:pt x="11118" y="18"/>
                    <a:pt x="11753" y="-175"/>
                    <a:pt x="12124" y="211"/>
                  </a:cubicBezTo>
                  <a:cubicBezTo>
                    <a:pt x="12494" y="596"/>
                    <a:pt x="12600" y="1561"/>
                    <a:pt x="12229" y="4164"/>
                  </a:cubicBezTo>
                  <a:cubicBezTo>
                    <a:pt x="11859" y="6768"/>
                    <a:pt x="11012" y="11011"/>
                    <a:pt x="10535" y="13614"/>
                  </a:cubicBezTo>
                  <a:cubicBezTo>
                    <a:pt x="10059" y="16218"/>
                    <a:pt x="9953" y="17182"/>
                    <a:pt x="9953" y="18146"/>
                  </a:cubicBezTo>
                  <a:cubicBezTo>
                    <a:pt x="9953" y="19111"/>
                    <a:pt x="10059" y="20075"/>
                    <a:pt x="10482" y="20654"/>
                  </a:cubicBezTo>
                  <a:cubicBezTo>
                    <a:pt x="10906" y="21232"/>
                    <a:pt x="11647" y="21425"/>
                    <a:pt x="13235" y="20268"/>
                  </a:cubicBezTo>
                  <a:cubicBezTo>
                    <a:pt x="14824" y="19111"/>
                    <a:pt x="17259" y="16604"/>
                    <a:pt x="18794" y="14482"/>
                  </a:cubicBezTo>
                  <a:cubicBezTo>
                    <a:pt x="20329" y="12361"/>
                    <a:pt x="20965" y="10625"/>
                    <a:pt x="21282" y="9179"/>
                  </a:cubicBezTo>
                  <a:cubicBezTo>
                    <a:pt x="21600" y="7732"/>
                    <a:pt x="21600" y="6575"/>
                    <a:pt x="21335" y="5900"/>
                  </a:cubicBezTo>
                  <a:cubicBezTo>
                    <a:pt x="21071" y="5225"/>
                    <a:pt x="20541" y="5032"/>
                    <a:pt x="19324" y="5321"/>
                  </a:cubicBezTo>
                  <a:cubicBezTo>
                    <a:pt x="18106" y="5611"/>
                    <a:pt x="16200" y="6382"/>
                    <a:pt x="14929" y="7346"/>
                  </a:cubicBezTo>
                  <a:cubicBezTo>
                    <a:pt x="13659" y="8311"/>
                    <a:pt x="13024" y="9468"/>
                    <a:pt x="12388" y="1062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4" name="Line"/>
            <p:cNvSpPr/>
            <p:nvPr/>
          </p:nvSpPr>
          <p:spPr>
            <a:xfrm>
              <a:off x="2786762" y="2536802"/>
              <a:ext cx="345295" cy="486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4" extrusionOk="0">
                  <a:moveTo>
                    <a:pt x="10152" y="815"/>
                  </a:moveTo>
                  <a:cubicBezTo>
                    <a:pt x="11016" y="408"/>
                    <a:pt x="11880" y="0"/>
                    <a:pt x="12528" y="0"/>
                  </a:cubicBezTo>
                  <a:cubicBezTo>
                    <a:pt x="13176" y="0"/>
                    <a:pt x="13608" y="408"/>
                    <a:pt x="14112" y="1936"/>
                  </a:cubicBezTo>
                  <a:cubicBezTo>
                    <a:pt x="14616" y="3464"/>
                    <a:pt x="15192" y="6113"/>
                    <a:pt x="15480" y="8406"/>
                  </a:cubicBezTo>
                  <a:cubicBezTo>
                    <a:pt x="15768" y="10698"/>
                    <a:pt x="15768" y="12634"/>
                    <a:pt x="15984" y="14060"/>
                  </a:cubicBezTo>
                  <a:cubicBezTo>
                    <a:pt x="16200" y="15487"/>
                    <a:pt x="16632" y="16404"/>
                    <a:pt x="16416" y="16608"/>
                  </a:cubicBezTo>
                  <a:cubicBezTo>
                    <a:pt x="16200" y="16811"/>
                    <a:pt x="15336" y="16302"/>
                    <a:pt x="13320" y="16098"/>
                  </a:cubicBezTo>
                  <a:cubicBezTo>
                    <a:pt x="11304" y="15894"/>
                    <a:pt x="8136" y="15996"/>
                    <a:pt x="5688" y="16608"/>
                  </a:cubicBezTo>
                  <a:cubicBezTo>
                    <a:pt x="3240" y="17219"/>
                    <a:pt x="1512" y="18340"/>
                    <a:pt x="648" y="19155"/>
                  </a:cubicBezTo>
                  <a:cubicBezTo>
                    <a:pt x="-216" y="19970"/>
                    <a:pt x="-216" y="20479"/>
                    <a:pt x="648" y="20887"/>
                  </a:cubicBezTo>
                  <a:cubicBezTo>
                    <a:pt x="1512" y="21294"/>
                    <a:pt x="3240" y="21600"/>
                    <a:pt x="6552" y="20938"/>
                  </a:cubicBezTo>
                  <a:cubicBezTo>
                    <a:pt x="9864" y="20275"/>
                    <a:pt x="14760" y="18645"/>
                    <a:pt x="17496" y="17626"/>
                  </a:cubicBezTo>
                  <a:cubicBezTo>
                    <a:pt x="20232" y="16608"/>
                    <a:pt x="20808" y="16200"/>
                    <a:pt x="21384" y="1579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5" name="Line"/>
            <p:cNvSpPr/>
            <p:nvPr/>
          </p:nvSpPr>
          <p:spPr>
            <a:xfrm>
              <a:off x="3433282" y="2479767"/>
              <a:ext cx="75458" cy="229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1" h="21497" extrusionOk="0">
                  <a:moveTo>
                    <a:pt x="21241" y="2515"/>
                  </a:moveTo>
                  <a:cubicBezTo>
                    <a:pt x="20586" y="1206"/>
                    <a:pt x="19932" y="-103"/>
                    <a:pt x="18623" y="6"/>
                  </a:cubicBezTo>
                  <a:cubicBezTo>
                    <a:pt x="17314" y="115"/>
                    <a:pt x="15350" y="1642"/>
                    <a:pt x="12077" y="4915"/>
                  </a:cubicBezTo>
                  <a:cubicBezTo>
                    <a:pt x="8805" y="8188"/>
                    <a:pt x="4223" y="13206"/>
                    <a:pt x="1932" y="16261"/>
                  </a:cubicBezTo>
                  <a:cubicBezTo>
                    <a:pt x="-359" y="19315"/>
                    <a:pt x="-359" y="20406"/>
                    <a:pt x="623" y="20952"/>
                  </a:cubicBezTo>
                  <a:cubicBezTo>
                    <a:pt x="1605" y="21497"/>
                    <a:pt x="3568" y="21497"/>
                    <a:pt x="5532" y="2149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6" name="Line"/>
            <p:cNvSpPr/>
            <p:nvPr/>
          </p:nvSpPr>
          <p:spPr>
            <a:xfrm>
              <a:off x="3564545" y="2492623"/>
              <a:ext cx="76732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709" y="4731"/>
                    <a:pt x="9818" y="9463"/>
                    <a:pt x="6218" y="13063"/>
                  </a:cubicBezTo>
                  <a:cubicBezTo>
                    <a:pt x="2618" y="16663"/>
                    <a:pt x="1309" y="1913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7" name="Line"/>
            <p:cNvSpPr/>
            <p:nvPr/>
          </p:nvSpPr>
          <p:spPr>
            <a:xfrm>
              <a:off x="3871472" y="2673990"/>
              <a:ext cx="418539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40" y="16457"/>
                    <a:pt x="8880" y="11314"/>
                    <a:pt x="12480" y="7714"/>
                  </a:cubicBezTo>
                  <a:cubicBezTo>
                    <a:pt x="16080" y="4114"/>
                    <a:pt x="18840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8" name="Line"/>
            <p:cNvSpPr/>
            <p:nvPr/>
          </p:nvSpPr>
          <p:spPr>
            <a:xfrm>
              <a:off x="3355276" y="3008820"/>
              <a:ext cx="4185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9" name="Line"/>
            <p:cNvSpPr/>
            <p:nvPr/>
          </p:nvSpPr>
          <p:spPr>
            <a:xfrm>
              <a:off x="4432040" y="3112431"/>
              <a:ext cx="248606" cy="341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170" extrusionOk="0">
                  <a:moveTo>
                    <a:pt x="14183" y="2655"/>
                  </a:moveTo>
                  <a:cubicBezTo>
                    <a:pt x="14383" y="1791"/>
                    <a:pt x="14583" y="927"/>
                    <a:pt x="14183" y="423"/>
                  </a:cubicBezTo>
                  <a:cubicBezTo>
                    <a:pt x="13783" y="-81"/>
                    <a:pt x="12783" y="-225"/>
                    <a:pt x="11383" y="495"/>
                  </a:cubicBezTo>
                  <a:cubicBezTo>
                    <a:pt x="9983" y="1215"/>
                    <a:pt x="8183" y="2799"/>
                    <a:pt x="6183" y="5751"/>
                  </a:cubicBezTo>
                  <a:cubicBezTo>
                    <a:pt x="4183" y="8703"/>
                    <a:pt x="1983" y="13023"/>
                    <a:pt x="883" y="15759"/>
                  </a:cubicBezTo>
                  <a:cubicBezTo>
                    <a:pt x="-217" y="18495"/>
                    <a:pt x="-217" y="19647"/>
                    <a:pt x="483" y="20367"/>
                  </a:cubicBezTo>
                  <a:cubicBezTo>
                    <a:pt x="1183" y="21087"/>
                    <a:pt x="2583" y="21375"/>
                    <a:pt x="5483" y="21015"/>
                  </a:cubicBezTo>
                  <a:cubicBezTo>
                    <a:pt x="8383" y="20655"/>
                    <a:pt x="12783" y="19647"/>
                    <a:pt x="15683" y="18207"/>
                  </a:cubicBezTo>
                  <a:cubicBezTo>
                    <a:pt x="18583" y="16767"/>
                    <a:pt x="19983" y="14895"/>
                    <a:pt x="21383" y="130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0" name="Line"/>
            <p:cNvSpPr/>
            <p:nvPr/>
          </p:nvSpPr>
          <p:spPr>
            <a:xfrm>
              <a:off x="4687621" y="3090202"/>
              <a:ext cx="372333" cy="37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536" extrusionOk="0">
                  <a:moveTo>
                    <a:pt x="0" y="3375"/>
                  </a:moveTo>
                  <a:cubicBezTo>
                    <a:pt x="0" y="2700"/>
                    <a:pt x="0" y="2025"/>
                    <a:pt x="67" y="1350"/>
                  </a:cubicBezTo>
                  <a:cubicBezTo>
                    <a:pt x="134" y="675"/>
                    <a:pt x="268" y="0"/>
                    <a:pt x="470" y="0"/>
                  </a:cubicBezTo>
                  <a:cubicBezTo>
                    <a:pt x="671" y="0"/>
                    <a:pt x="939" y="675"/>
                    <a:pt x="1207" y="2498"/>
                  </a:cubicBezTo>
                  <a:cubicBezTo>
                    <a:pt x="1476" y="4320"/>
                    <a:pt x="1744" y="7290"/>
                    <a:pt x="1878" y="9653"/>
                  </a:cubicBezTo>
                  <a:cubicBezTo>
                    <a:pt x="2012" y="12015"/>
                    <a:pt x="2012" y="13770"/>
                    <a:pt x="2012" y="15525"/>
                  </a:cubicBezTo>
                  <a:cubicBezTo>
                    <a:pt x="2012" y="17280"/>
                    <a:pt x="2012" y="19035"/>
                    <a:pt x="2281" y="19440"/>
                  </a:cubicBezTo>
                  <a:cubicBezTo>
                    <a:pt x="2549" y="19845"/>
                    <a:pt x="3086" y="18900"/>
                    <a:pt x="4025" y="17280"/>
                  </a:cubicBezTo>
                  <a:cubicBezTo>
                    <a:pt x="4964" y="15660"/>
                    <a:pt x="6306" y="13365"/>
                    <a:pt x="7245" y="11947"/>
                  </a:cubicBezTo>
                  <a:cubicBezTo>
                    <a:pt x="8184" y="10530"/>
                    <a:pt x="8721" y="9990"/>
                    <a:pt x="9324" y="9720"/>
                  </a:cubicBezTo>
                  <a:cubicBezTo>
                    <a:pt x="9928" y="9450"/>
                    <a:pt x="10599" y="9450"/>
                    <a:pt x="11135" y="9720"/>
                  </a:cubicBezTo>
                  <a:cubicBezTo>
                    <a:pt x="11672" y="9990"/>
                    <a:pt x="12075" y="10530"/>
                    <a:pt x="12343" y="11677"/>
                  </a:cubicBezTo>
                  <a:cubicBezTo>
                    <a:pt x="12611" y="12825"/>
                    <a:pt x="12745" y="14580"/>
                    <a:pt x="12745" y="15863"/>
                  </a:cubicBezTo>
                  <a:cubicBezTo>
                    <a:pt x="12745" y="17145"/>
                    <a:pt x="12611" y="17955"/>
                    <a:pt x="12745" y="18630"/>
                  </a:cubicBezTo>
                  <a:cubicBezTo>
                    <a:pt x="12879" y="19305"/>
                    <a:pt x="13282" y="19845"/>
                    <a:pt x="14087" y="19643"/>
                  </a:cubicBezTo>
                  <a:cubicBezTo>
                    <a:pt x="14892" y="19440"/>
                    <a:pt x="16099" y="18495"/>
                    <a:pt x="17374" y="17280"/>
                  </a:cubicBezTo>
                  <a:cubicBezTo>
                    <a:pt x="18648" y="16065"/>
                    <a:pt x="19990" y="14580"/>
                    <a:pt x="20728" y="13500"/>
                  </a:cubicBezTo>
                  <a:cubicBezTo>
                    <a:pt x="21466" y="12420"/>
                    <a:pt x="21600" y="11745"/>
                    <a:pt x="21399" y="11880"/>
                  </a:cubicBezTo>
                  <a:cubicBezTo>
                    <a:pt x="21198" y="12015"/>
                    <a:pt x="20661" y="12960"/>
                    <a:pt x="19789" y="14378"/>
                  </a:cubicBezTo>
                  <a:cubicBezTo>
                    <a:pt x="18917" y="15795"/>
                    <a:pt x="17709" y="17685"/>
                    <a:pt x="17039" y="18968"/>
                  </a:cubicBezTo>
                  <a:cubicBezTo>
                    <a:pt x="16368" y="20250"/>
                    <a:pt x="16234" y="20925"/>
                    <a:pt x="16569" y="21263"/>
                  </a:cubicBezTo>
                  <a:cubicBezTo>
                    <a:pt x="16904" y="21600"/>
                    <a:pt x="17709" y="21600"/>
                    <a:pt x="18380" y="21398"/>
                  </a:cubicBezTo>
                  <a:cubicBezTo>
                    <a:pt x="19051" y="21195"/>
                    <a:pt x="19588" y="20790"/>
                    <a:pt x="20124" y="203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1" name="Line"/>
            <p:cNvSpPr/>
            <p:nvPr/>
          </p:nvSpPr>
          <p:spPr>
            <a:xfrm>
              <a:off x="5183476" y="3114028"/>
              <a:ext cx="48245" cy="292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388" extrusionOk="0">
                  <a:moveTo>
                    <a:pt x="8998" y="3019"/>
                  </a:moveTo>
                  <a:cubicBezTo>
                    <a:pt x="13113" y="1659"/>
                    <a:pt x="17227" y="298"/>
                    <a:pt x="18770" y="43"/>
                  </a:cubicBezTo>
                  <a:cubicBezTo>
                    <a:pt x="20312" y="-212"/>
                    <a:pt x="19284" y="638"/>
                    <a:pt x="15684" y="3360"/>
                  </a:cubicBezTo>
                  <a:cubicBezTo>
                    <a:pt x="12084" y="6081"/>
                    <a:pt x="5912" y="10673"/>
                    <a:pt x="2827" y="13564"/>
                  </a:cubicBezTo>
                  <a:cubicBezTo>
                    <a:pt x="-259" y="16456"/>
                    <a:pt x="-259" y="17646"/>
                    <a:pt x="255" y="18667"/>
                  </a:cubicBezTo>
                  <a:cubicBezTo>
                    <a:pt x="770" y="19687"/>
                    <a:pt x="1798" y="20538"/>
                    <a:pt x="5398" y="20963"/>
                  </a:cubicBezTo>
                  <a:cubicBezTo>
                    <a:pt x="8998" y="21388"/>
                    <a:pt x="15170" y="21388"/>
                    <a:pt x="21341" y="213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2" name="Line"/>
            <p:cNvSpPr/>
            <p:nvPr/>
          </p:nvSpPr>
          <p:spPr>
            <a:xfrm>
              <a:off x="5308451" y="2971616"/>
              <a:ext cx="47829" cy="448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7" h="21600" extrusionOk="0">
                  <a:moveTo>
                    <a:pt x="12343" y="1119"/>
                  </a:moveTo>
                  <a:cubicBezTo>
                    <a:pt x="15429" y="560"/>
                    <a:pt x="18514" y="0"/>
                    <a:pt x="20057" y="0"/>
                  </a:cubicBezTo>
                  <a:cubicBezTo>
                    <a:pt x="21600" y="0"/>
                    <a:pt x="21600" y="560"/>
                    <a:pt x="19543" y="2854"/>
                  </a:cubicBezTo>
                  <a:cubicBezTo>
                    <a:pt x="17486" y="5148"/>
                    <a:pt x="13372" y="9177"/>
                    <a:pt x="9772" y="12591"/>
                  </a:cubicBezTo>
                  <a:cubicBezTo>
                    <a:pt x="6172" y="16004"/>
                    <a:pt x="3086" y="188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3" name="Line"/>
            <p:cNvSpPr/>
            <p:nvPr/>
          </p:nvSpPr>
          <p:spPr>
            <a:xfrm>
              <a:off x="5141036" y="3280943"/>
              <a:ext cx="563188" cy="292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425" extrusionOk="0">
                  <a:moveTo>
                    <a:pt x="0" y="7138"/>
                  </a:moveTo>
                  <a:cubicBezTo>
                    <a:pt x="2302" y="6968"/>
                    <a:pt x="4603" y="6798"/>
                    <a:pt x="6551" y="5693"/>
                  </a:cubicBezTo>
                  <a:cubicBezTo>
                    <a:pt x="8498" y="4587"/>
                    <a:pt x="10092" y="2546"/>
                    <a:pt x="11110" y="1356"/>
                  </a:cubicBezTo>
                  <a:cubicBezTo>
                    <a:pt x="12128" y="165"/>
                    <a:pt x="12570" y="-175"/>
                    <a:pt x="12880" y="80"/>
                  </a:cubicBezTo>
                  <a:cubicBezTo>
                    <a:pt x="13190" y="335"/>
                    <a:pt x="13367" y="1186"/>
                    <a:pt x="13234" y="2971"/>
                  </a:cubicBezTo>
                  <a:cubicBezTo>
                    <a:pt x="13102" y="4757"/>
                    <a:pt x="12659" y="7479"/>
                    <a:pt x="12349" y="9434"/>
                  </a:cubicBezTo>
                  <a:cubicBezTo>
                    <a:pt x="12039" y="11390"/>
                    <a:pt x="11862" y="12581"/>
                    <a:pt x="12039" y="13176"/>
                  </a:cubicBezTo>
                  <a:cubicBezTo>
                    <a:pt x="12216" y="13771"/>
                    <a:pt x="12748" y="13771"/>
                    <a:pt x="13721" y="12581"/>
                  </a:cubicBezTo>
                  <a:cubicBezTo>
                    <a:pt x="14695" y="11390"/>
                    <a:pt x="16111" y="9009"/>
                    <a:pt x="17218" y="7223"/>
                  </a:cubicBezTo>
                  <a:cubicBezTo>
                    <a:pt x="18325" y="5438"/>
                    <a:pt x="19121" y="4247"/>
                    <a:pt x="19741" y="3737"/>
                  </a:cubicBezTo>
                  <a:cubicBezTo>
                    <a:pt x="20361" y="3227"/>
                    <a:pt x="20803" y="3397"/>
                    <a:pt x="21113" y="4672"/>
                  </a:cubicBezTo>
                  <a:cubicBezTo>
                    <a:pt x="21423" y="5948"/>
                    <a:pt x="21600" y="8329"/>
                    <a:pt x="21246" y="11305"/>
                  </a:cubicBezTo>
                  <a:cubicBezTo>
                    <a:pt x="20892" y="14282"/>
                    <a:pt x="20007" y="17853"/>
                    <a:pt x="19121" y="21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4" name="Line"/>
            <p:cNvSpPr/>
            <p:nvPr/>
          </p:nvSpPr>
          <p:spPr>
            <a:xfrm>
              <a:off x="5915331" y="3170302"/>
              <a:ext cx="181367" cy="245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6" extrusionOk="0">
                  <a:moveTo>
                    <a:pt x="0" y="15510"/>
                  </a:moveTo>
                  <a:cubicBezTo>
                    <a:pt x="6092" y="13110"/>
                    <a:pt x="12185" y="10710"/>
                    <a:pt x="15646" y="8410"/>
                  </a:cubicBezTo>
                  <a:cubicBezTo>
                    <a:pt x="19108" y="6110"/>
                    <a:pt x="19938" y="3910"/>
                    <a:pt x="19938" y="2410"/>
                  </a:cubicBezTo>
                  <a:cubicBezTo>
                    <a:pt x="19938" y="910"/>
                    <a:pt x="19108" y="110"/>
                    <a:pt x="18138" y="10"/>
                  </a:cubicBezTo>
                  <a:cubicBezTo>
                    <a:pt x="17169" y="-90"/>
                    <a:pt x="16062" y="510"/>
                    <a:pt x="13846" y="3010"/>
                  </a:cubicBezTo>
                  <a:cubicBezTo>
                    <a:pt x="11631" y="5510"/>
                    <a:pt x="8308" y="9910"/>
                    <a:pt x="6369" y="13110"/>
                  </a:cubicBezTo>
                  <a:cubicBezTo>
                    <a:pt x="4431" y="16310"/>
                    <a:pt x="3877" y="18310"/>
                    <a:pt x="4154" y="19610"/>
                  </a:cubicBezTo>
                  <a:cubicBezTo>
                    <a:pt x="4431" y="20910"/>
                    <a:pt x="5538" y="21510"/>
                    <a:pt x="8585" y="20810"/>
                  </a:cubicBezTo>
                  <a:cubicBezTo>
                    <a:pt x="11631" y="20110"/>
                    <a:pt x="16615" y="18110"/>
                    <a:pt x="21600" y="16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5" name="Line"/>
            <p:cNvSpPr/>
            <p:nvPr/>
          </p:nvSpPr>
          <p:spPr>
            <a:xfrm>
              <a:off x="6271087" y="2986656"/>
              <a:ext cx="40267" cy="398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0" h="21417" extrusionOk="0">
                  <a:moveTo>
                    <a:pt x="0" y="816"/>
                  </a:moveTo>
                  <a:cubicBezTo>
                    <a:pt x="7200" y="316"/>
                    <a:pt x="14400" y="-183"/>
                    <a:pt x="18000" y="67"/>
                  </a:cubicBezTo>
                  <a:cubicBezTo>
                    <a:pt x="21600" y="316"/>
                    <a:pt x="21600" y="1315"/>
                    <a:pt x="18600" y="4125"/>
                  </a:cubicBezTo>
                  <a:cubicBezTo>
                    <a:pt x="15600" y="6934"/>
                    <a:pt x="9600" y="11553"/>
                    <a:pt x="6600" y="14737"/>
                  </a:cubicBezTo>
                  <a:cubicBezTo>
                    <a:pt x="3600" y="17921"/>
                    <a:pt x="3600" y="19669"/>
                    <a:pt x="3600" y="214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6" name="Line"/>
            <p:cNvSpPr/>
            <p:nvPr/>
          </p:nvSpPr>
          <p:spPr>
            <a:xfrm>
              <a:off x="6201331" y="3315747"/>
              <a:ext cx="125563" cy="41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7" name="Line"/>
            <p:cNvSpPr/>
            <p:nvPr/>
          </p:nvSpPr>
          <p:spPr>
            <a:xfrm>
              <a:off x="6452454" y="3392479"/>
              <a:ext cx="6976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8" name="Line"/>
            <p:cNvSpPr/>
            <p:nvPr/>
          </p:nvSpPr>
          <p:spPr>
            <a:xfrm>
              <a:off x="6624946" y="3164032"/>
              <a:ext cx="174418" cy="226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21047" extrusionOk="0">
                  <a:moveTo>
                    <a:pt x="16219" y="6318"/>
                  </a:moveTo>
                  <a:cubicBezTo>
                    <a:pt x="17341" y="5670"/>
                    <a:pt x="18463" y="5022"/>
                    <a:pt x="19445" y="3834"/>
                  </a:cubicBezTo>
                  <a:cubicBezTo>
                    <a:pt x="20426" y="2646"/>
                    <a:pt x="21268" y="918"/>
                    <a:pt x="20987" y="270"/>
                  </a:cubicBezTo>
                  <a:cubicBezTo>
                    <a:pt x="20707" y="-378"/>
                    <a:pt x="19304" y="54"/>
                    <a:pt x="16078" y="2538"/>
                  </a:cubicBezTo>
                  <a:cubicBezTo>
                    <a:pt x="12852" y="5022"/>
                    <a:pt x="7803" y="9558"/>
                    <a:pt x="4858" y="12258"/>
                  </a:cubicBezTo>
                  <a:cubicBezTo>
                    <a:pt x="1912" y="14958"/>
                    <a:pt x="1071" y="15822"/>
                    <a:pt x="510" y="17010"/>
                  </a:cubicBezTo>
                  <a:cubicBezTo>
                    <a:pt x="-51" y="18198"/>
                    <a:pt x="-332" y="19710"/>
                    <a:pt x="650" y="20466"/>
                  </a:cubicBezTo>
                  <a:cubicBezTo>
                    <a:pt x="1632" y="21222"/>
                    <a:pt x="3876" y="21222"/>
                    <a:pt x="6681" y="20574"/>
                  </a:cubicBezTo>
                  <a:cubicBezTo>
                    <a:pt x="9486" y="19926"/>
                    <a:pt x="12852" y="18630"/>
                    <a:pt x="15377" y="17766"/>
                  </a:cubicBezTo>
                  <a:cubicBezTo>
                    <a:pt x="17902" y="16902"/>
                    <a:pt x="19585" y="16470"/>
                    <a:pt x="20146" y="16578"/>
                  </a:cubicBezTo>
                  <a:cubicBezTo>
                    <a:pt x="20707" y="16686"/>
                    <a:pt x="20146" y="17334"/>
                    <a:pt x="19585" y="179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9" name="Line"/>
            <p:cNvSpPr/>
            <p:nvPr/>
          </p:nvSpPr>
          <p:spPr>
            <a:xfrm>
              <a:off x="6891919" y="3016570"/>
              <a:ext cx="85192" cy="299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6" h="21378" extrusionOk="0">
                  <a:moveTo>
                    <a:pt x="11937" y="443"/>
                  </a:moveTo>
                  <a:cubicBezTo>
                    <a:pt x="14779" y="110"/>
                    <a:pt x="17621" y="-222"/>
                    <a:pt x="19326" y="193"/>
                  </a:cubicBezTo>
                  <a:cubicBezTo>
                    <a:pt x="21032" y="609"/>
                    <a:pt x="21600" y="1772"/>
                    <a:pt x="19326" y="4680"/>
                  </a:cubicBezTo>
                  <a:cubicBezTo>
                    <a:pt x="17053" y="7587"/>
                    <a:pt x="11937" y="12240"/>
                    <a:pt x="8242" y="15313"/>
                  </a:cubicBezTo>
                  <a:cubicBezTo>
                    <a:pt x="4547" y="18387"/>
                    <a:pt x="2274" y="19883"/>
                    <a:pt x="0" y="21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0" name="Line"/>
            <p:cNvSpPr/>
            <p:nvPr/>
          </p:nvSpPr>
          <p:spPr>
            <a:xfrm>
              <a:off x="7031431" y="3392479"/>
              <a:ext cx="20928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1" name="Line"/>
            <p:cNvSpPr/>
            <p:nvPr/>
          </p:nvSpPr>
          <p:spPr>
            <a:xfrm>
              <a:off x="7271805" y="2860006"/>
              <a:ext cx="115384" cy="546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3" h="21600" extrusionOk="0">
                  <a:moveTo>
                    <a:pt x="20613" y="919"/>
                  </a:moveTo>
                  <a:cubicBezTo>
                    <a:pt x="20613" y="460"/>
                    <a:pt x="20613" y="0"/>
                    <a:pt x="19367" y="0"/>
                  </a:cubicBezTo>
                  <a:cubicBezTo>
                    <a:pt x="18121" y="0"/>
                    <a:pt x="15628" y="460"/>
                    <a:pt x="12305" y="2252"/>
                  </a:cubicBezTo>
                  <a:cubicBezTo>
                    <a:pt x="8982" y="4044"/>
                    <a:pt x="4828" y="7169"/>
                    <a:pt x="2336" y="10019"/>
                  </a:cubicBezTo>
                  <a:cubicBezTo>
                    <a:pt x="-156" y="12868"/>
                    <a:pt x="-987" y="15442"/>
                    <a:pt x="1505" y="17326"/>
                  </a:cubicBezTo>
                  <a:cubicBezTo>
                    <a:pt x="3998" y="19210"/>
                    <a:pt x="9813" y="20405"/>
                    <a:pt x="1562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2" name="Line"/>
            <p:cNvSpPr/>
            <p:nvPr/>
          </p:nvSpPr>
          <p:spPr>
            <a:xfrm>
              <a:off x="7463920" y="3064625"/>
              <a:ext cx="237172" cy="207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3" extrusionOk="0">
                  <a:moveTo>
                    <a:pt x="0" y="5760"/>
                  </a:moveTo>
                  <a:cubicBezTo>
                    <a:pt x="212" y="4560"/>
                    <a:pt x="424" y="3360"/>
                    <a:pt x="2224" y="2400"/>
                  </a:cubicBezTo>
                  <a:cubicBezTo>
                    <a:pt x="4024" y="1440"/>
                    <a:pt x="7412" y="720"/>
                    <a:pt x="9847" y="360"/>
                  </a:cubicBezTo>
                  <a:cubicBezTo>
                    <a:pt x="12282" y="0"/>
                    <a:pt x="13765" y="0"/>
                    <a:pt x="15035" y="0"/>
                  </a:cubicBezTo>
                  <a:cubicBezTo>
                    <a:pt x="16306" y="0"/>
                    <a:pt x="17365" y="0"/>
                    <a:pt x="17576" y="480"/>
                  </a:cubicBezTo>
                  <a:cubicBezTo>
                    <a:pt x="17788" y="960"/>
                    <a:pt x="17153" y="1920"/>
                    <a:pt x="14824" y="4080"/>
                  </a:cubicBezTo>
                  <a:cubicBezTo>
                    <a:pt x="12494" y="6240"/>
                    <a:pt x="8471" y="9600"/>
                    <a:pt x="5823" y="12120"/>
                  </a:cubicBezTo>
                  <a:cubicBezTo>
                    <a:pt x="3176" y="14640"/>
                    <a:pt x="1906" y="16320"/>
                    <a:pt x="1165" y="17760"/>
                  </a:cubicBezTo>
                  <a:cubicBezTo>
                    <a:pt x="424" y="19200"/>
                    <a:pt x="212" y="20400"/>
                    <a:pt x="1165" y="21000"/>
                  </a:cubicBezTo>
                  <a:cubicBezTo>
                    <a:pt x="2118" y="21600"/>
                    <a:pt x="4235" y="21600"/>
                    <a:pt x="7835" y="20520"/>
                  </a:cubicBezTo>
                  <a:cubicBezTo>
                    <a:pt x="11435" y="19440"/>
                    <a:pt x="16518" y="17280"/>
                    <a:pt x="21600" y="151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3" name="Line"/>
            <p:cNvSpPr/>
            <p:nvPr/>
          </p:nvSpPr>
          <p:spPr>
            <a:xfrm>
              <a:off x="7790430" y="3044994"/>
              <a:ext cx="167724" cy="209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118" extrusionOk="0">
                  <a:moveTo>
                    <a:pt x="1059" y="9730"/>
                  </a:moveTo>
                  <a:cubicBezTo>
                    <a:pt x="467" y="13017"/>
                    <a:pt x="-125" y="16304"/>
                    <a:pt x="23" y="18417"/>
                  </a:cubicBezTo>
                  <a:cubicBezTo>
                    <a:pt x="171" y="20530"/>
                    <a:pt x="1059" y="21469"/>
                    <a:pt x="4313" y="20999"/>
                  </a:cubicBezTo>
                  <a:cubicBezTo>
                    <a:pt x="7568" y="20530"/>
                    <a:pt x="13190" y="18652"/>
                    <a:pt x="16593" y="15365"/>
                  </a:cubicBezTo>
                  <a:cubicBezTo>
                    <a:pt x="19996" y="12078"/>
                    <a:pt x="21179" y="7382"/>
                    <a:pt x="21327" y="4565"/>
                  </a:cubicBezTo>
                  <a:cubicBezTo>
                    <a:pt x="21475" y="1747"/>
                    <a:pt x="20587" y="808"/>
                    <a:pt x="19404" y="339"/>
                  </a:cubicBezTo>
                  <a:cubicBezTo>
                    <a:pt x="18220" y="-131"/>
                    <a:pt x="16741" y="-131"/>
                    <a:pt x="15705" y="456"/>
                  </a:cubicBezTo>
                  <a:cubicBezTo>
                    <a:pt x="14670" y="1043"/>
                    <a:pt x="14078" y="2217"/>
                    <a:pt x="13486" y="3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4" name="Line"/>
            <p:cNvSpPr/>
            <p:nvPr/>
          </p:nvSpPr>
          <p:spPr>
            <a:xfrm>
              <a:off x="7994068" y="3050674"/>
              <a:ext cx="19892" cy="230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1964"/>
                    <a:pt x="19200" y="3927"/>
                    <a:pt x="20400" y="7527"/>
                  </a:cubicBezTo>
                  <a:cubicBezTo>
                    <a:pt x="21600" y="11127"/>
                    <a:pt x="14400" y="16364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5" name="Line"/>
            <p:cNvSpPr/>
            <p:nvPr/>
          </p:nvSpPr>
          <p:spPr>
            <a:xfrm>
              <a:off x="8196960" y="3021004"/>
              <a:ext cx="179177" cy="308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9" h="21262" extrusionOk="0">
                  <a:moveTo>
                    <a:pt x="12233" y="2522"/>
                  </a:moveTo>
                  <a:cubicBezTo>
                    <a:pt x="12780" y="1562"/>
                    <a:pt x="13327" y="602"/>
                    <a:pt x="12917" y="202"/>
                  </a:cubicBezTo>
                  <a:cubicBezTo>
                    <a:pt x="12507" y="-198"/>
                    <a:pt x="11140" y="-38"/>
                    <a:pt x="8952" y="1002"/>
                  </a:cubicBezTo>
                  <a:cubicBezTo>
                    <a:pt x="6765" y="2042"/>
                    <a:pt x="3757" y="3962"/>
                    <a:pt x="1980" y="5322"/>
                  </a:cubicBezTo>
                  <a:cubicBezTo>
                    <a:pt x="203" y="6682"/>
                    <a:pt x="-344" y="7482"/>
                    <a:pt x="203" y="8042"/>
                  </a:cubicBezTo>
                  <a:cubicBezTo>
                    <a:pt x="750" y="8602"/>
                    <a:pt x="2390" y="8922"/>
                    <a:pt x="5671" y="9962"/>
                  </a:cubicBezTo>
                  <a:cubicBezTo>
                    <a:pt x="8952" y="11002"/>
                    <a:pt x="13874" y="12762"/>
                    <a:pt x="16745" y="14122"/>
                  </a:cubicBezTo>
                  <a:cubicBezTo>
                    <a:pt x="19615" y="15482"/>
                    <a:pt x="20436" y="16442"/>
                    <a:pt x="20846" y="17322"/>
                  </a:cubicBezTo>
                  <a:cubicBezTo>
                    <a:pt x="21256" y="18202"/>
                    <a:pt x="21256" y="19002"/>
                    <a:pt x="19479" y="19802"/>
                  </a:cubicBezTo>
                  <a:cubicBezTo>
                    <a:pt x="17702" y="20602"/>
                    <a:pt x="14147" y="21402"/>
                    <a:pt x="10729" y="21242"/>
                  </a:cubicBezTo>
                  <a:cubicBezTo>
                    <a:pt x="7312" y="21082"/>
                    <a:pt x="4031" y="19962"/>
                    <a:pt x="2664" y="18442"/>
                  </a:cubicBezTo>
                  <a:cubicBezTo>
                    <a:pt x="1296" y="16922"/>
                    <a:pt x="1843" y="15002"/>
                    <a:pt x="2390" y="130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6" name="Line"/>
            <p:cNvSpPr/>
            <p:nvPr/>
          </p:nvSpPr>
          <p:spPr>
            <a:xfrm>
              <a:off x="8419580" y="2827453"/>
              <a:ext cx="138805" cy="56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extrusionOk="0">
                  <a:moveTo>
                    <a:pt x="0" y="0"/>
                  </a:moveTo>
                  <a:cubicBezTo>
                    <a:pt x="5574" y="3022"/>
                    <a:pt x="11148" y="6044"/>
                    <a:pt x="15155" y="8800"/>
                  </a:cubicBezTo>
                  <a:cubicBezTo>
                    <a:pt x="19161" y="11556"/>
                    <a:pt x="21600" y="14044"/>
                    <a:pt x="20555" y="16000"/>
                  </a:cubicBezTo>
                  <a:cubicBezTo>
                    <a:pt x="19510" y="17956"/>
                    <a:pt x="14981" y="19378"/>
                    <a:pt x="11323" y="20222"/>
                  </a:cubicBezTo>
                  <a:cubicBezTo>
                    <a:pt x="7664" y="21067"/>
                    <a:pt x="4877" y="21333"/>
                    <a:pt x="209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7" name="Line"/>
            <p:cNvSpPr/>
            <p:nvPr/>
          </p:nvSpPr>
          <p:spPr>
            <a:xfrm>
              <a:off x="4875963" y="3699407"/>
              <a:ext cx="369651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extrusionOk="0">
                  <a:moveTo>
                    <a:pt x="163" y="2700"/>
                  </a:moveTo>
                  <a:cubicBezTo>
                    <a:pt x="81" y="1800"/>
                    <a:pt x="0" y="900"/>
                    <a:pt x="0" y="1800"/>
                  </a:cubicBezTo>
                  <a:cubicBezTo>
                    <a:pt x="0" y="2700"/>
                    <a:pt x="81" y="5400"/>
                    <a:pt x="346" y="8550"/>
                  </a:cubicBezTo>
                  <a:cubicBezTo>
                    <a:pt x="611" y="11700"/>
                    <a:pt x="1059" y="15300"/>
                    <a:pt x="1527" y="17550"/>
                  </a:cubicBezTo>
                  <a:cubicBezTo>
                    <a:pt x="1996" y="19800"/>
                    <a:pt x="2484" y="20700"/>
                    <a:pt x="2939" y="21150"/>
                  </a:cubicBezTo>
                  <a:cubicBezTo>
                    <a:pt x="3394" y="21600"/>
                    <a:pt x="3815" y="21600"/>
                    <a:pt x="4290" y="21600"/>
                  </a:cubicBezTo>
                  <a:cubicBezTo>
                    <a:pt x="4765" y="21600"/>
                    <a:pt x="5295" y="21600"/>
                    <a:pt x="5851" y="21150"/>
                  </a:cubicBezTo>
                  <a:cubicBezTo>
                    <a:pt x="6408" y="20700"/>
                    <a:pt x="6992" y="19800"/>
                    <a:pt x="7447" y="18900"/>
                  </a:cubicBezTo>
                  <a:cubicBezTo>
                    <a:pt x="7901" y="18000"/>
                    <a:pt x="8227" y="17100"/>
                    <a:pt x="8546" y="16200"/>
                  </a:cubicBezTo>
                  <a:cubicBezTo>
                    <a:pt x="8865" y="15300"/>
                    <a:pt x="9178" y="14400"/>
                    <a:pt x="9497" y="13500"/>
                  </a:cubicBezTo>
                  <a:cubicBezTo>
                    <a:pt x="9816" y="12600"/>
                    <a:pt x="10142" y="11700"/>
                    <a:pt x="10617" y="10350"/>
                  </a:cubicBezTo>
                  <a:cubicBezTo>
                    <a:pt x="11092" y="9000"/>
                    <a:pt x="11716" y="7200"/>
                    <a:pt x="12327" y="5850"/>
                  </a:cubicBezTo>
                  <a:cubicBezTo>
                    <a:pt x="12938" y="4500"/>
                    <a:pt x="13536" y="3600"/>
                    <a:pt x="14099" y="3150"/>
                  </a:cubicBezTo>
                  <a:cubicBezTo>
                    <a:pt x="14662" y="2700"/>
                    <a:pt x="15192" y="2700"/>
                    <a:pt x="15701" y="2250"/>
                  </a:cubicBezTo>
                  <a:cubicBezTo>
                    <a:pt x="16210" y="1800"/>
                    <a:pt x="16699" y="900"/>
                    <a:pt x="17228" y="450"/>
                  </a:cubicBezTo>
                  <a:cubicBezTo>
                    <a:pt x="17758" y="0"/>
                    <a:pt x="18328" y="0"/>
                    <a:pt x="18892" y="0"/>
                  </a:cubicBezTo>
                  <a:cubicBezTo>
                    <a:pt x="19455" y="0"/>
                    <a:pt x="20012" y="0"/>
                    <a:pt x="20439" y="450"/>
                  </a:cubicBezTo>
                  <a:cubicBezTo>
                    <a:pt x="20867" y="900"/>
                    <a:pt x="21166" y="1800"/>
                    <a:pt x="21349" y="2700"/>
                  </a:cubicBezTo>
                  <a:cubicBezTo>
                    <a:pt x="21532" y="3600"/>
                    <a:pt x="21600" y="4500"/>
                    <a:pt x="21580" y="6300"/>
                  </a:cubicBezTo>
                  <a:cubicBezTo>
                    <a:pt x="21559" y="8100"/>
                    <a:pt x="21451" y="10800"/>
                    <a:pt x="21349" y="12600"/>
                  </a:cubicBezTo>
                  <a:cubicBezTo>
                    <a:pt x="21247" y="14400"/>
                    <a:pt x="21152" y="15300"/>
                    <a:pt x="21057" y="162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8" name="Line"/>
            <p:cNvSpPr/>
            <p:nvPr/>
          </p:nvSpPr>
          <p:spPr>
            <a:xfrm>
              <a:off x="949870" y="4235367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9" name="Line"/>
            <p:cNvSpPr/>
            <p:nvPr/>
          </p:nvSpPr>
          <p:spPr>
            <a:xfrm>
              <a:off x="475527" y="4065985"/>
              <a:ext cx="596641" cy="601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04" extrusionOk="0">
                  <a:moveTo>
                    <a:pt x="17581" y="3061"/>
                  </a:moveTo>
                  <a:cubicBezTo>
                    <a:pt x="18753" y="2396"/>
                    <a:pt x="19926" y="1732"/>
                    <a:pt x="20637" y="1192"/>
                  </a:cubicBezTo>
                  <a:cubicBezTo>
                    <a:pt x="21349" y="652"/>
                    <a:pt x="21600" y="236"/>
                    <a:pt x="21433" y="70"/>
                  </a:cubicBezTo>
                  <a:cubicBezTo>
                    <a:pt x="21265" y="-96"/>
                    <a:pt x="20679" y="-13"/>
                    <a:pt x="19047" y="818"/>
                  </a:cubicBezTo>
                  <a:cubicBezTo>
                    <a:pt x="17414" y="1649"/>
                    <a:pt x="14735" y="3227"/>
                    <a:pt x="12642" y="4722"/>
                  </a:cubicBezTo>
                  <a:cubicBezTo>
                    <a:pt x="10549" y="6218"/>
                    <a:pt x="9042" y="7630"/>
                    <a:pt x="8037" y="8669"/>
                  </a:cubicBezTo>
                  <a:cubicBezTo>
                    <a:pt x="7033" y="9707"/>
                    <a:pt x="6530" y="10372"/>
                    <a:pt x="6237" y="10995"/>
                  </a:cubicBezTo>
                  <a:cubicBezTo>
                    <a:pt x="5944" y="11618"/>
                    <a:pt x="5860" y="12199"/>
                    <a:pt x="6740" y="12573"/>
                  </a:cubicBezTo>
                  <a:cubicBezTo>
                    <a:pt x="7619" y="12947"/>
                    <a:pt x="9460" y="13113"/>
                    <a:pt x="11637" y="13155"/>
                  </a:cubicBezTo>
                  <a:cubicBezTo>
                    <a:pt x="13814" y="13196"/>
                    <a:pt x="16326" y="13113"/>
                    <a:pt x="17833" y="13196"/>
                  </a:cubicBezTo>
                  <a:cubicBezTo>
                    <a:pt x="19340" y="13279"/>
                    <a:pt x="19842" y="13529"/>
                    <a:pt x="20135" y="13902"/>
                  </a:cubicBezTo>
                  <a:cubicBezTo>
                    <a:pt x="20428" y="14276"/>
                    <a:pt x="20512" y="14775"/>
                    <a:pt x="19884" y="15481"/>
                  </a:cubicBezTo>
                  <a:cubicBezTo>
                    <a:pt x="19256" y="16187"/>
                    <a:pt x="17916" y="17101"/>
                    <a:pt x="15823" y="17932"/>
                  </a:cubicBezTo>
                  <a:cubicBezTo>
                    <a:pt x="13730" y="18762"/>
                    <a:pt x="10884" y="19510"/>
                    <a:pt x="8121" y="20092"/>
                  </a:cubicBezTo>
                  <a:cubicBezTo>
                    <a:pt x="5358" y="20673"/>
                    <a:pt x="2679" y="21089"/>
                    <a:pt x="0" y="21504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0" name="Line"/>
            <p:cNvSpPr/>
            <p:nvPr/>
          </p:nvSpPr>
          <p:spPr>
            <a:xfrm>
              <a:off x="967051" y="4301325"/>
              <a:ext cx="289747" cy="382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422" extrusionOk="0">
                  <a:moveTo>
                    <a:pt x="19459" y="3726"/>
                  </a:moveTo>
                  <a:cubicBezTo>
                    <a:pt x="19287" y="2424"/>
                    <a:pt x="19114" y="1123"/>
                    <a:pt x="18336" y="473"/>
                  </a:cubicBezTo>
                  <a:cubicBezTo>
                    <a:pt x="17559" y="-178"/>
                    <a:pt x="16176" y="-178"/>
                    <a:pt x="14103" y="603"/>
                  </a:cubicBezTo>
                  <a:cubicBezTo>
                    <a:pt x="12029" y="1383"/>
                    <a:pt x="9264" y="2945"/>
                    <a:pt x="6845" y="5808"/>
                  </a:cubicBezTo>
                  <a:cubicBezTo>
                    <a:pt x="4426" y="8670"/>
                    <a:pt x="2352" y="12834"/>
                    <a:pt x="1229" y="15436"/>
                  </a:cubicBezTo>
                  <a:cubicBezTo>
                    <a:pt x="106" y="18039"/>
                    <a:pt x="-67" y="19080"/>
                    <a:pt x="19" y="19926"/>
                  </a:cubicBezTo>
                  <a:cubicBezTo>
                    <a:pt x="106" y="20771"/>
                    <a:pt x="451" y="21422"/>
                    <a:pt x="2871" y="21422"/>
                  </a:cubicBezTo>
                  <a:cubicBezTo>
                    <a:pt x="5290" y="21422"/>
                    <a:pt x="9783" y="20771"/>
                    <a:pt x="13239" y="19730"/>
                  </a:cubicBezTo>
                  <a:cubicBezTo>
                    <a:pt x="16695" y="18689"/>
                    <a:pt x="19114" y="17258"/>
                    <a:pt x="21533" y="15827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1" name="Line"/>
            <p:cNvSpPr/>
            <p:nvPr/>
          </p:nvSpPr>
          <p:spPr>
            <a:xfrm>
              <a:off x="1280837" y="4308518"/>
              <a:ext cx="117893" cy="366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81" h="21537" extrusionOk="0">
                  <a:moveTo>
                    <a:pt x="15064" y="6772"/>
                  </a:moveTo>
                  <a:cubicBezTo>
                    <a:pt x="17064" y="4995"/>
                    <a:pt x="19064" y="3218"/>
                    <a:pt x="19864" y="1988"/>
                  </a:cubicBezTo>
                  <a:cubicBezTo>
                    <a:pt x="20664" y="757"/>
                    <a:pt x="20264" y="74"/>
                    <a:pt x="19064" y="5"/>
                  </a:cubicBezTo>
                  <a:cubicBezTo>
                    <a:pt x="17864" y="-63"/>
                    <a:pt x="15864" y="484"/>
                    <a:pt x="12264" y="2808"/>
                  </a:cubicBezTo>
                  <a:cubicBezTo>
                    <a:pt x="8664" y="5132"/>
                    <a:pt x="3464" y="9233"/>
                    <a:pt x="1264" y="12514"/>
                  </a:cubicBezTo>
                  <a:cubicBezTo>
                    <a:pt x="-936" y="15795"/>
                    <a:pt x="-136" y="18256"/>
                    <a:pt x="2664" y="19623"/>
                  </a:cubicBezTo>
                  <a:cubicBezTo>
                    <a:pt x="5464" y="20990"/>
                    <a:pt x="10264" y="21264"/>
                    <a:pt x="15064" y="21537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2" name="Line"/>
            <p:cNvSpPr/>
            <p:nvPr/>
          </p:nvSpPr>
          <p:spPr>
            <a:xfrm>
              <a:off x="1486993" y="4251389"/>
              <a:ext cx="76216" cy="395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363" extrusionOk="0">
                  <a:moveTo>
                    <a:pt x="11782" y="9307"/>
                  </a:moveTo>
                  <a:cubicBezTo>
                    <a:pt x="14400" y="7172"/>
                    <a:pt x="17018" y="5037"/>
                    <a:pt x="18655" y="3342"/>
                  </a:cubicBezTo>
                  <a:cubicBezTo>
                    <a:pt x="20291" y="1647"/>
                    <a:pt x="20945" y="391"/>
                    <a:pt x="21273" y="77"/>
                  </a:cubicBezTo>
                  <a:cubicBezTo>
                    <a:pt x="21600" y="-237"/>
                    <a:pt x="21600" y="391"/>
                    <a:pt x="20291" y="2400"/>
                  </a:cubicBezTo>
                  <a:cubicBezTo>
                    <a:pt x="18982" y="4410"/>
                    <a:pt x="16364" y="7800"/>
                    <a:pt x="12764" y="11191"/>
                  </a:cubicBezTo>
                  <a:cubicBezTo>
                    <a:pt x="9164" y="14582"/>
                    <a:pt x="4582" y="17972"/>
                    <a:pt x="0" y="21363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3" name="Line"/>
            <p:cNvSpPr/>
            <p:nvPr/>
          </p:nvSpPr>
          <p:spPr>
            <a:xfrm>
              <a:off x="1214944" y="4337528"/>
              <a:ext cx="850245" cy="345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243" extrusionOk="0">
                  <a:moveTo>
                    <a:pt x="0" y="17318"/>
                  </a:moveTo>
                  <a:cubicBezTo>
                    <a:pt x="759" y="15601"/>
                    <a:pt x="1518" y="13885"/>
                    <a:pt x="2831" y="12240"/>
                  </a:cubicBezTo>
                  <a:cubicBezTo>
                    <a:pt x="4145" y="10594"/>
                    <a:pt x="6013" y="9021"/>
                    <a:pt x="7910" y="7304"/>
                  </a:cubicBezTo>
                  <a:cubicBezTo>
                    <a:pt x="9808" y="5588"/>
                    <a:pt x="11734" y="3728"/>
                    <a:pt x="13077" y="2512"/>
                  </a:cubicBezTo>
                  <a:cubicBezTo>
                    <a:pt x="14419" y="1296"/>
                    <a:pt x="15178" y="724"/>
                    <a:pt x="15733" y="367"/>
                  </a:cubicBezTo>
                  <a:cubicBezTo>
                    <a:pt x="16288" y="9"/>
                    <a:pt x="16638" y="-134"/>
                    <a:pt x="16755" y="152"/>
                  </a:cubicBezTo>
                  <a:cubicBezTo>
                    <a:pt x="16871" y="438"/>
                    <a:pt x="16755" y="1153"/>
                    <a:pt x="15966" y="3371"/>
                  </a:cubicBezTo>
                  <a:cubicBezTo>
                    <a:pt x="15178" y="5588"/>
                    <a:pt x="13719" y="9307"/>
                    <a:pt x="12756" y="12168"/>
                  </a:cubicBezTo>
                  <a:cubicBezTo>
                    <a:pt x="11792" y="15029"/>
                    <a:pt x="11325" y="17032"/>
                    <a:pt x="11121" y="18391"/>
                  </a:cubicBezTo>
                  <a:cubicBezTo>
                    <a:pt x="10917" y="19749"/>
                    <a:pt x="10975" y="20465"/>
                    <a:pt x="11384" y="20894"/>
                  </a:cubicBezTo>
                  <a:cubicBezTo>
                    <a:pt x="11792" y="21323"/>
                    <a:pt x="12551" y="21466"/>
                    <a:pt x="13748" y="20679"/>
                  </a:cubicBezTo>
                  <a:cubicBezTo>
                    <a:pt x="14945" y="19892"/>
                    <a:pt x="16579" y="18176"/>
                    <a:pt x="18010" y="15530"/>
                  </a:cubicBezTo>
                  <a:cubicBezTo>
                    <a:pt x="19440" y="12883"/>
                    <a:pt x="20666" y="9307"/>
                    <a:pt x="21133" y="6589"/>
                  </a:cubicBezTo>
                  <a:cubicBezTo>
                    <a:pt x="21600" y="3871"/>
                    <a:pt x="21308" y="2012"/>
                    <a:pt x="20199" y="1082"/>
                  </a:cubicBezTo>
                  <a:cubicBezTo>
                    <a:pt x="19090" y="152"/>
                    <a:pt x="17163" y="152"/>
                    <a:pt x="15879" y="581"/>
                  </a:cubicBezTo>
                  <a:cubicBezTo>
                    <a:pt x="14595" y="1010"/>
                    <a:pt x="13952" y="1869"/>
                    <a:pt x="13310" y="2727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4" name="Line"/>
            <p:cNvSpPr/>
            <p:nvPr/>
          </p:nvSpPr>
          <p:spPr>
            <a:xfrm>
              <a:off x="2041301" y="4324271"/>
              <a:ext cx="312294" cy="341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63" extrusionOk="0">
                  <a:moveTo>
                    <a:pt x="5497" y="3155"/>
                  </a:moveTo>
                  <a:cubicBezTo>
                    <a:pt x="6450" y="2430"/>
                    <a:pt x="7403" y="1706"/>
                    <a:pt x="7562" y="1995"/>
                  </a:cubicBezTo>
                  <a:cubicBezTo>
                    <a:pt x="7720" y="2285"/>
                    <a:pt x="7085" y="3590"/>
                    <a:pt x="5735" y="5910"/>
                  </a:cubicBezTo>
                  <a:cubicBezTo>
                    <a:pt x="4385" y="8229"/>
                    <a:pt x="2320" y="11563"/>
                    <a:pt x="1209" y="13955"/>
                  </a:cubicBezTo>
                  <a:cubicBezTo>
                    <a:pt x="97" y="16347"/>
                    <a:pt x="-62" y="17797"/>
                    <a:pt x="17" y="18884"/>
                  </a:cubicBezTo>
                  <a:cubicBezTo>
                    <a:pt x="97" y="19971"/>
                    <a:pt x="414" y="20696"/>
                    <a:pt x="1685" y="21059"/>
                  </a:cubicBezTo>
                  <a:cubicBezTo>
                    <a:pt x="2956" y="21421"/>
                    <a:pt x="5179" y="21421"/>
                    <a:pt x="8276" y="20044"/>
                  </a:cubicBezTo>
                  <a:cubicBezTo>
                    <a:pt x="11373" y="18667"/>
                    <a:pt x="15344" y="15912"/>
                    <a:pt x="17885" y="12868"/>
                  </a:cubicBezTo>
                  <a:cubicBezTo>
                    <a:pt x="20426" y="9824"/>
                    <a:pt x="21538" y="6489"/>
                    <a:pt x="21300" y="4242"/>
                  </a:cubicBezTo>
                  <a:cubicBezTo>
                    <a:pt x="21062" y="1995"/>
                    <a:pt x="19473" y="836"/>
                    <a:pt x="17250" y="328"/>
                  </a:cubicBezTo>
                  <a:cubicBezTo>
                    <a:pt x="15026" y="-179"/>
                    <a:pt x="12167" y="-34"/>
                    <a:pt x="10500" y="328"/>
                  </a:cubicBezTo>
                  <a:cubicBezTo>
                    <a:pt x="8832" y="691"/>
                    <a:pt x="8356" y="1271"/>
                    <a:pt x="7879" y="1851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5" name="Line"/>
            <p:cNvSpPr/>
            <p:nvPr/>
          </p:nvSpPr>
          <p:spPr>
            <a:xfrm>
              <a:off x="2351971" y="4346977"/>
              <a:ext cx="292977" cy="280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6" extrusionOk="0">
                  <a:moveTo>
                    <a:pt x="0" y="0"/>
                  </a:moveTo>
                  <a:cubicBezTo>
                    <a:pt x="1029" y="174"/>
                    <a:pt x="2057" y="349"/>
                    <a:pt x="3343" y="261"/>
                  </a:cubicBezTo>
                  <a:cubicBezTo>
                    <a:pt x="4629" y="174"/>
                    <a:pt x="6171" y="-174"/>
                    <a:pt x="7029" y="349"/>
                  </a:cubicBezTo>
                  <a:cubicBezTo>
                    <a:pt x="7886" y="871"/>
                    <a:pt x="8057" y="2265"/>
                    <a:pt x="7371" y="4616"/>
                  </a:cubicBezTo>
                  <a:cubicBezTo>
                    <a:pt x="6686" y="6968"/>
                    <a:pt x="5143" y="10278"/>
                    <a:pt x="4114" y="13065"/>
                  </a:cubicBezTo>
                  <a:cubicBezTo>
                    <a:pt x="3086" y="15852"/>
                    <a:pt x="2571" y="18116"/>
                    <a:pt x="2657" y="19510"/>
                  </a:cubicBezTo>
                  <a:cubicBezTo>
                    <a:pt x="2743" y="20903"/>
                    <a:pt x="3429" y="21426"/>
                    <a:pt x="5914" y="20729"/>
                  </a:cubicBezTo>
                  <a:cubicBezTo>
                    <a:pt x="8400" y="20032"/>
                    <a:pt x="12686" y="18116"/>
                    <a:pt x="15600" y="16636"/>
                  </a:cubicBezTo>
                  <a:cubicBezTo>
                    <a:pt x="18514" y="15155"/>
                    <a:pt x="20057" y="14110"/>
                    <a:pt x="21600" y="13065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6" name="Line"/>
            <p:cNvSpPr/>
            <p:nvPr/>
          </p:nvSpPr>
          <p:spPr>
            <a:xfrm>
              <a:off x="2540313" y="4266918"/>
              <a:ext cx="478272" cy="4497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1426" extrusionOk="0">
                  <a:moveTo>
                    <a:pt x="15888" y="491"/>
                  </a:moveTo>
                  <a:cubicBezTo>
                    <a:pt x="15473" y="158"/>
                    <a:pt x="15058" y="-174"/>
                    <a:pt x="13760" y="103"/>
                  </a:cubicBezTo>
                  <a:cubicBezTo>
                    <a:pt x="12462" y="380"/>
                    <a:pt x="10281" y="1266"/>
                    <a:pt x="8463" y="2429"/>
                  </a:cubicBezTo>
                  <a:cubicBezTo>
                    <a:pt x="6646" y="3592"/>
                    <a:pt x="5192" y="5032"/>
                    <a:pt x="4310" y="6084"/>
                  </a:cubicBezTo>
                  <a:cubicBezTo>
                    <a:pt x="3427" y="7137"/>
                    <a:pt x="3115" y="7801"/>
                    <a:pt x="3012" y="8411"/>
                  </a:cubicBezTo>
                  <a:cubicBezTo>
                    <a:pt x="2908" y="9020"/>
                    <a:pt x="3012" y="9574"/>
                    <a:pt x="4102" y="9961"/>
                  </a:cubicBezTo>
                  <a:cubicBezTo>
                    <a:pt x="5192" y="10349"/>
                    <a:pt x="7269" y="10571"/>
                    <a:pt x="10073" y="10848"/>
                  </a:cubicBezTo>
                  <a:cubicBezTo>
                    <a:pt x="12877" y="11124"/>
                    <a:pt x="16408" y="11457"/>
                    <a:pt x="18381" y="11789"/>
                  </a:cubicBezTo>
                  <a:cubicBezTo>
                    <a:pt x="20354" y="12121"/>
                    <a:pt x="20769" y="12454"/>
                    <a:pt x="21081" y="12952"/>
                  </a:cubicBezTo>
                  <a:cubicBezTo>
                    <a:pt x="21392" y="13451"/>
                    <a:pt x="21600" y="14115"/>
                    <a:pt x="20821" y="15057"/>
                  </a:cubicBezTo>
                  <a:cubicBezTo>
                    <a:pt x="20042" y="15998"/>
                    <a:pt x="18277" y="17217"/>
                    <a:pt x="15265" y="18269"/>
                  </a:cubicBezTo>
                  <a:cubicBezTo>
                    <a:pt x="12254" y="19321"/>
                    <a:pt x="7996" y="20208"/>
                    <a:pt x="5244" y="20706"/>
                  </a:cubicBezTo>
                  <a:cubicBezTo>
                    <a:pt x="2492" y="21204"/>
                    <a:pt x="1246" y="21315"/>
                    <a:pt x="0" y="21426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7" name="Line"/>
            <p:cNvSpPr/>
            <p:nvPr/>
          </p:nvSpPr>
          <p:spPr>
            <a:xfrm>
              <a:off x="3415655" y="4367849"/>
              <a:ext cx="352369" cy="48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0641" extrusionOk="0">
                  <a:moveTo>
                    <a:pt x="1072" y="20641"/>
                  </a:moveTo>
                  <a:cubicBezTo>
                    <a:pt x="503" y="16714"/>
                    <a:pt x="-65" y="12787"/>
                    <a:pt x="6" y="9841"/>
                  </a:cubicBezTo>
                  <a:cubicBezTo>
                    <a:pt x="77" y="6896"/>
                    <a:pt x="788" y="4932"/>
                    <a:pt x="3559" y="2968"/>
                  </a:cubicBezTo>
                  <a:cubicBezTo>
                    <a:pt x="6330" y="1005"/>
                    <a:pt x="11161" y="-959"/>
                    <a:pt x="14501" y="514"/>
                  </a:cubicBezTo>
                  <a:cubicBezTo>
                    <a:pt x="17840" y="1986"/>
                    <a:pt x="19688" y="6896"/>
                    <a:pt x="21535" y="11805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8" name="Line"/>
            <p:cNvSpPr/>
            <p:nvPr/>
          </p:nvSpPr>
          <p:spPr>
            <a:xfrm>
              <a:off x="3168119" y="4584149"/>
              <a:ext cx="481319" cy="41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757" y="19200"/>
                    <a:pt x="7513" y="16800"/>
                    <a:pt x="11113" y="13200"/>
                  </a:cubicBezTo>
                  <a:cubicBezTo>
                    <a:pt x="14713" y="9600"/>
                    <a:pt x="18157" y="4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9" name="Line"/>
            <p:cNvSpPr/>
            <p:nvPr/>
          </p:nvSpPr>
          <p:spPr>
            <a:xfrm>
              <a:off x="4151157" y="4256294"/>
              <a:ext cx="501118" cy="369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165" extrusionOk="0">
                  <a:moveTo>
                    <a:pt x="8345" y="8000"/>
                  </a:moveTo>
                  <a:cubicBezTo>
                    <a:pt x="7057" y="10000"/>
                    <a:pt x="5769" y="12000"/>
                    <a:pt x="4530" y="14000"/>
                  </a:cubicBezTo>
                  <a:cubicBezTo>
                    <a:pt x="3292" y="16000"/>
                    <a:pt x="2103" y="18000"/>
                    <a:pt x="1310" y="19200"/>
                  </a:cubicBezTo>
                  <a:cubicBezTo>
                    <a:pt x="517" y="20400"/>
                    <a:pt x="121" y="20800"/>
                    <a:pt x="22" y="20600"/>
                  </a:cubicBezTo>
                  <a:cubicBezTo>
                    <a:pt x="-77" y="20400"/>
                    <a:pt x="121" y="19600"/>
                    <a:pt x="1261" y="17467"/>
                  </a:cubicBezTo>
                  <a:cubicBezTo>
                    <a:pt x="2400" y="15333"/>
                    <a:pt x="4481" y="11867"/>
                    <a:pt x="5670" y="9800"/>
                  </a:cubicBezTo>
                  <a:cubicBezTo>
                    <a:pt x="6859" y="7733"/>
                    <a:pt x="7156" y="7067"/>
                    <a:pt x="7503" y="6467"/>
                  </a:cubicBezTo>
                  <a:cubicBezTo>
                    <a:pt x="7850" y="5867"/>
                    <a:pt x="8246" y="5333"/>
                    <a:pt x="8642" y="5333"/>
                  </a:cubicBezTo>
                  <a:cubicBezTo>
                    <a:pt x="9039" y="5333"/>
                    <a:pt x="9435" y="5867"/>
                    <a:pt x="9930" y="7733"/>
                  </a:cubicBezTo>
                  <a:cubicBezTo>
                    <a:pt x="10426" y="9600"/>
                    <a:pt x="11020" y="12800"/>
                    <a:pt x="11615" y="15200"/>
                  </a:cubicBezTo>
                  <a:cubicBezTo>
                    <a:pt x="12209" y="17600"/>
                    <a:pt x="12804" y="19200"/>
                    <a:pt x="13547" y="20200"/>
                  </a:cubicBezTo>
                  <a:cubicBezTo>
                    <a:pt x="14290" y="21200"/>
                    <a:pt x="15182" y="21600"/>
                    <a:pt x="16470" y="20533"/>
                  </a:cubicBezTo>
                  <a:cubicBezTo>
                    <a:pt x="17758" y="19467"/>
                    <a:pt x="19442" y="16933"/>
                    <a:pt x="20384" y="14133"/>
                  </a:cubicBezTo>
                  <a:cubicBezTo>
                    <a:pt x="21325" y="11333"/>
                    <a:pt x="21523" y="8267"/>
                    <a:pt x="21226" y="5867"/>
                  </a:cubicBezTo>
                  <a:cubicBezTo>
                    <a:pt x="20929" y="3467"/>
                    <a:pt x="20136" y="1733"/>
                    <a:pt x="19343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0" name="Line"/>
            <p:cNvSpPr/>
            <p:nvPr/>
          </p:nvSpPr>
          <p:spPr>
            <a:xfrm>
              <a:off x="4780635" y="4257328"/>
              <a:ext cx="347636" cy="370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382" extrusionOk="0">
                  <a:moveTo>
                    <a:pt x="8883" y="3160"/>
                  </a:moveTo>
                  <a:cubicBezTo>
                    <a:pt x="9451" y="2489"/>
                    <a:pt x="10020" y="1818"/>
                    <a:pt x="11512" y="1416"/>
                  </a:cubicBezTo>
                  <a:cubicBezTo>
                    <a:pt x="13004" y="1013"/>
                    <a:pt x="15420" y="879"/>
                    <a:pt x="17125" y="678"/>
                  </a:cubicBezTo>
                  <a:cubicBezTo>
                    <a:pt x="18830" y="477"/>
                    <a:pt x="19825" y="208"/>
                    <a:pt x="19967" y="74"/>
                  </a:cubicBezTo>
                  <a:cubicBezTo>
                    <a:pt x="20109" y="-60"/>
                    <a:pt x="19399" y="-60"/>
                    <a:pt x="17125" y="477"/>
                  </a:cubicBezTo>
                  <a:cubicBezTo>
                    <a:pt x="14851" y="1013"/>
                    <a:pt x="11014" y="2087"/>
                    <a:pt x="7888" y="3831"/>
                  </a:cubicBezTo>
                  <a:cubicBezTo>
                    <a:pt x="4762" y="5575"/>
                    <a:pt x="2346" y="7990"/>
                    <a:pt x="1067" y="10338"/>
                  </a:cubicBezTo>
                  <a:cubicBezTo>
                    <a:pt x="-212" y="12685"/>
                    <a:pt x="-354" y="14966"/>
                    <a:pt x="712" y="16844"/>
                  </a:cubicBezTo>
                  <a:cubicBezTo>
                    <a:pt x="1778" y="18723"/>
                    <a:pt x="4051" y="20198"/>
                    <a:pt x="7675" y="20869"/>
                  </a:cubicBezTo>
                  <a:cubicBezTo>
                    <a:pt x="11299" y="21540"/>
                    <a:pt x="16272" y="21406"/>
                    <a:pt x="21246" y="21272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1" name="Line"/>
            <p:cNvSpPr/>
            <p:nvPr/>
          </p:nvSpPr>
          <p:spPr>
            <a:xfrm>
              <a:off x="4709732" y="4486490"/>
              <a:ext cx="223221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0" y="18327"/>
                    <a:pt x="900" y="15055"/>
                    <a:pt x="4500" y="11455"/>
                  </a:cubicBezTo>
                  <a:cubicBezTo>
                    <a:pt x="8100" y="7855"/>
                    <a:pt x="14850" y="392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2" name="Line"/>
            <p:cNvSpPr/>
            <p:nvPr/>
          </p:nvSpPr>
          <p:spPr>
            <a:xfrm>
              <a:off x="5121295" y="4340002"/>
              <a:ext cx="132538" cy="36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831"/>
                  </a:moveTo>
                  <a:cubicBezTo>
                    <a:pt x="20084" y="415"/>
                    <a:pt x="18568" y="0"/>
                    <a:pt x="16674" y="0"/>
                  </a:cubicBezTo>
                  <a:cubicBezTo>
                    <a:pt x="14779" y="0"/>
                    <a:pt x="12505" y="415"/>
                    <a:pt x="9663" y="2146"/>
                  </a:cubicBezTo>
                  <a:cubicBezTo>
                    <a:pt x="6821" y="3877"/>
                    <a:pt x="3411" y="6923"/>
                    <a:pt x="1705" y="10385"/>
                  </a:cubicBezTo>
                  <a:cubicBezTo>
                    <a:pt x="0" y="13846"/>
                    <a:pt x="0" y="1772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3" name="Line"/>
            <p:cNvSpPr/>
            <p:nvPr/>
          </p:nvSpPr>
          <p:spPr>
            <a:xfrm>
              <a:off x="5366851" y="4267480"/>
              <a:ext cx="353309" cy="420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362" extrusionOk="0">
                  <a:moveTo>
                    <a:pt x="10434" y="1911"/>
                  </a:moveTo>
                  <a:cubicBezTo>
                    <a:pt x="10434" y="1320"/>
                    <a:pt x="10434" y="730"/>
                    <a:pt x="10084" y="376"/>
                  </a:cubicBezTo>
                  <a:cubicBezTo>
                    <a:pt x="9733" y="22"/>
                    <a:pt x="9032" y="-96"/>
                    <a:pt x="8471" y="81"/>
                  </a:cubicBezTo>
                  <a:cubicBezTo>
                    <a:pt x="7910" y="258"/>
                    <a:pt x="7489" y="730"/>
                    <a:pt x="6367" y="2973"/>
                  </a:cubicBezTo>
                  <a:cubicBezTo>
                    <a:pt x="5245" y="5215"/>
                    <a:pt x="3421" y="9229"/>
                    <a:pt x="2229" y="12238"/>
                  </a:cubicBezTo>
                  <a:cubicBezTo>
                    <a:pt x="1037" y="15248"/>
                    <a:pt x="476" y="17255"/>
                    <a:pt x="196" y="18553"/>
                  </a:cubicBezTo>
                  <a:cubicBezTo>
                    <a:pt x="-85" y="19852"/>
                    <a:pt x="-85" y="20442"/>
                    <a:pt x="336" y="20855"/>
                  </a:cubicBezTo>
                  <a:cubicBezTo>
                    <a:pt x="757" y="21268"/>
                    <a:pt x="1598" y="21504"/>
                    <a:pt x="4403" y="21268"/>
                  </a:cubicBezTo>
                  <a:cubicBezTo>
                    <a:pt x="7209" y="21032"/>
                    <a:pt x="11977" y="20324"/>
                    <a:pt x="15063" y="19320"/>
                  </a:cubicBezTo>
                  <a:cubicBezTo>
                    <a:pt x="18149" y="18317"/>
                    <a:pt x="19551" y="17019"/>
                    <a:pt x="20393" y="16015"/>
                  </a:cubicBezTo>
                  <a:cubicBezTo>
                    <a:pt x="21234" y="15012"/>
                    <a:pt x="21515" y="14304"/>
                    <a:pt x="21164" y="13773"/>
                  </a:cubicBezTo>
                  <a:cubicBezTo>
                    <a:pt x="20814" y="13242"/>
                    <a:pt x="19832" y="12888"/>
                    <a:pt x="17027" y="13006"/>
                  </a:cubicBezTo>
                  <a:cubicBezTo>
                    <a:pt x="14221" y="13124"/>
                    <a:pt x="9593" y="13714"/>
                    <a:pt x="4964" y="14304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4" name="Line"/>
            <p:cNvSpPr/>
            <p:nvPr/>
          </p:nvSpPr>
          <p:spPr>
            <a:xfrm>
              <a:off x="5753751" y="4331169"/>
              <a:ext cx="59474" cy="266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2" h="21376" extrusionOk="0">
                  <a:moveTo>
                    <a:pt x="17600" y="2942"/>
                  </a:moveTo>
                  <a:cubicBezTo>
                    <a:pt x="19200" y="1638"/>
                    <a:pt x="20800" y="335"/>
                    <a:pt x="20400" y="55"/>
                  </a:cubicBezTo>
                  <a:cubicBezTo>
                    <a:pt x="20000" y="-224"/>
                    <a:pt x="17600" y="521"/>
                    <a:pt x="13600" y="2942"/>
                  </a:cubicBezTo>
                  <a:cubicBezTo>
                    <a:pt x="9600" y="5362"/>
                    <a:pt x="4000" y="9459"/>
                    <a:pt x="1600" y="12810"/>
                  </a:cubicBezTo>
                  <a:cubicBezTo>
                    <a:pt x="-800" y="16162"/>
                    <a:pt x="0" y="18769"/>
                    <a:pt x="800" y="21376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5" name="Line"/>
            <p:cNvSpPr/>
            <p:nvPr/>
          </p:nvSpPr>
          <p:spPr>
            <a:xfrm>
              <a:off x="5881638" y="4259724"/>
              <a:ext cx="114710" cy="296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520" extrusionOk="0">
                  <a:moveTo>
                    <a:pt x="18144" y="2789"/>
                  </a:moveTo>
                  <a:cubicBezTo>
                    <a:pt x="19440" y="1439"/>
                    <a:pt x="20736" y="89"/>
                    <a:pt x="21168" y="4"/>
                  </a:cubicBezTo>
                  <a:cubicBezTo>
                    <a:pt x="21600" y="-80"/>
                    <a:pt x="21168" y="1101"/>
                    <a:pt x="18360" y="4139"/>
                  </a:cubicBezTo>
                  <a:cubicBezTo>
                    <a:pt x="15552" y="7176"/>
                    <a:pt x="10368" y="12070"/>
                    <a:pt x="6912" y="15276"/>
                  </a:cubicBezTo>
                  <a:cubicBezTo>
                    <a:pt x="3456" y="18482"/>
                    <a:pt x="1728" y="20001"/>
                    <a:pt x="0" y="2152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6" name="Line"/>
            <p:cNvSpPr/>
            <p:nvPr/>
          </p:nvSpPr>
          <p:spPr>
            <a:xfrm>
              <a:off x="5728174" y="4292802"/>
              <a:ext cx="632704" cy="357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286" extrusionOk="0">
                  <a:moveTo>
                    <a:pt x="0" y="13195"/>
                  </a:moveTo>
                  <a:cubicBezTo>
                    <a:pt x="2136" y="11949"/>
                    <a:pt x="4273" y="10703"/>
                    <a:pt x="6290" y="9318"/>
                  </a:cubicBezTo>
                  <a:cubicBezTo>
                    <a:pt x="8308" y="7934"/>
                    <a:pt x="10207" y="6411"/>
                    <a:pt x="11473" y="5165"/>
                  </a:cubicBezTo>
                  <a:cubicBezTo>
                    <a:pt x="12738" y="3918"/>
                    <a:pt x="13371" y="2949"/>
                    <a:pt x="13648" y="2880"/>
                  </a:cubicBezTo>
                  <a:cubicBezTo>
                    <a:pt x="13925" y="2811"/>
                    <a:pt x="13846" y="3641"/>
                    <a:pt x="13253" y="5649"/>
                  </a:cubicBezTo>
                  <a:cubicBezTo>
                    <a:pt x="12659" y="7657"/>
                    <a:pt x="11552" y="10841"/>
                    <a:pt x="10760" y="12849"/>
                  </a:cubicBezTo>
                  <a:cubicBezTo>
                    <a:pt x="9969" y="14857"/>
                    <a:pt x="9495" y="15688"/>
                    <a:pt x="9376" y="15826"/>
                  </a:cubicBezTo>
                  <a:cubicBezTo>
                    <a:pt x="9257" y="15965"/>
                    <a:pt x="9494" y="15411"/>
                    <a:pt x="10207" y="13611"/>
                  </a:cubicBezTo>
                  <a:cubicBezTo>
                    <a:pt x="10919" y="11811"/>
                    <a:pt x="12105" y="8765"/>
                    <a:pt x="13371" y="6272"/>
                  </a:cubicBezTo>
                  <a:cubicBezTo>
                    <a:pt x="14637" y="3780"/>
                    <a:pt x="15982" y="1841"/>
                    <a:pt x="17051" y="872"/>
                  </a:cubicBezTo>
                  <a:cubicBezTo>
                    <a:pt x="18119" y="-97"/>
                    <a:pt x="18910" y="-97"/>
                    <a:pt x="19464" y="111"/>
                  </a:cubicBezTo>
                  <a:cubicBezTo>
                    <a:pt x="20018" y="318"/>
                    <a:pt x="20334" y="734"/>
                    <a:pt x="20571" y="1288"/>
                  </a:cubicBezTo>
                  <a:cubicBezTo>
                    <a:pt x="20809" y="1841"/>
                    <a:pt x="20967" y="2534"/>
                    <a:pt x="20690" y="3503"/>
                  </a:cubicBezTo>
                  <a:cubicBezTo>
                    <a:pt x="20413" y="4472"/>
                    <a:pt x="19701" y="5718"/>
                    <a:pt x="18831" y="6688"/>
                  </a:cubicBezTo>
                  <a:cubicBezTo>
                    <a:pt x="17960" y="7657"/>
                    <a:pt x="16932" y="8349"/>
                    <a:pt x="15982" y="8903"/>
                  </a:cubicBezTo>
                  <a:cubicBezTo>
                    <a:pt x="15033" y="9457"/>
                    <a:pt x="14163" y="9872"/>
                    <a:pt x="13925" y="10080"/>
                  </a:cubicBezTo>
                  <a:cubicBezTo>
                    <a:pt x="13688" y="10288"/>
                    <a:pt x="14084" y="10288"/>
                    <a:pt x="15310" y="11049"/>
                  </a:cubicBezTo>
                  <a:cubicBezTo>
                    <a:pt x="16536" y="11811"/>
                    <a:pt x="18593" y="13334"/>
                    <a:pt x="19859" y="14718"/>
                  </a:cubicBezTo>
                  <a:cubicBezTo>
                    <a:pt x="21125" y="16103"/>
                    <a:pt x="21600" y="17349"/>
                    <a:pt x="21521" y="18526"/>
                  </a:cubicBezTo>
                  <a:cubicBezTo>
                    <a:pt x="21442" y="19703"/>
                    <a:pt x="20809" y="20811"/>
                    <a:pt x="19464" y="21157"/>
                  </a:cubicBezTo>
                  <a:cubicBezTo>
                    <a:pt x="18119" y="21503"/>
                    <a:pt x="16062" y="21088"/>
                    <a:pt x="14004" y="20672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7" name="Line"/>
            <p:cNvSpPr/>
            <p:nvPr/>
          </p:nvSpPr>
          <p:spPr>
            <a:xfrm>
              <a:off x="6416112" y="4298148"/>
              <a:ext cx="279722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5" h="21600" extrusionOk="0">
                  <a:moveTo>
                    <a:pt x="5947" y="5290"/>
                  </a:moveTo>
                  <a:cubicBezTo>
                    <a:pt x="6295" y="4114"/>
                    <a:pt x="6644" y="2939"/>
                    <a:pt x="6469" y="2645"/>
                  </a:cubicBezTo>
                  <a:cubicBezTo>
                    <a:pt x="6295" y="2351"/>
                    <a:pt x="5598" y="2939"/>
                    <a:pt x="4466" y="5216"/>
                  </a:cubicBezTo>
                  <a:cubicBezTo>
                    <a:pt x="3334" y="7494"/>
                    <a:pt x="1766" y="11461"/>
                    <a:pt x="895" y="14327"/>
                  </a:cubicBezTo>
                  <a:cubicBezTo>
                    <a:pt x="24" y="17192"/>
                    <a:pt x="-150" y="18955"/>
                    <a:pt x="111" y="20057"/>
                  </a:cubicBezTo>
                  <a:cubicBezTo>
                    <a:pt x="373" y="21159"/>
                    <a:pt x="1069" y="21600"/>
                    <a:pt x="3160" y="21600"/>
                  </a:cubicBezTo>
                  <a:cubicBezTo>
                    <a:pt x="5250" y="21600"/>
                    <a:pt x="8734" y="21159"/>
                    <a:pt x="12044" y="19322"/>
                  </a:cubicBezTo>
                  <a:cubicBezTo>
                    <a:pt x="15353" y="17486"/>
                    <a:pt x="18489" y="14253"/>
                    <a:pt x="19969" y="11020"/>
                  </a:cubicBezTo>
                  <a:cubicBezTo>
                    <a:pt x="21450" y="7788"/>
                    <a:pt x="21276" y="4555"/>
                    <a:pt x="19360" y="2718"/>
                  </a:cubicBezTo>
                  <a:cubicBezTo>
                    <a:pt x="17444" y="882"/>
                    <a:pt x="13786" y="441"/>
                    <a:pt x="10127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8" name="Line"/>
            <p:cNvSpPr/>
            <p:nvPr/>
          </p:nvSpPr>
          <p:spPr>
            <a:xfrm>
              <a:off x="6663067" y="4286744"/>
              <a:ext cx="321195" cy="318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2" h="21428" extrusionOk="0">
                  <a:moveTo>
                    <a:pt x="4096" y="11567"/>
                  </a:moveTo>
                  <a:cubicBezTo>
                    <a:pt x="4553" y="12350"/>
                    <a:pt x="5009" y="13132"/>
                    <a:pt x="5009" y="13915"/>
                  </a:cubicBezTo>
                  <a:cubicBezTo>
                    <a:pt x="5009" y="14698"/>
                    <a:pt x="4553" y="15480"/>
                    <a:pt x="4020" y="16419"/>
                  </a:cubicBezTo>
                  <a:cubicBezTo>
                    <a:pt x="3488" y="17358"/>
                    <a:pt x="2879" y="18454"/>
                    <a:pt x="2195" y="19158"/>
                  </a:cubicBezTo>
                  <a:cubicBezTo>
                    <a:pt x="1510" y="19863"/>
                    <a:pt x="750" y="20176"/>
                    <a:pt x="370" y="19941"/>
                  </a:cubicBezTo>
                  <a:cubicBezTo>
                    <a:pt x="-11" y="19706"/>
                    <a:pt x="-11" y="18924"/>
                    <a:pt x="1206" y="16576"/>
                  </a:cubicBezTo>
                  <a:cubicBezTo>
                    <a:pt x="2423" y="14228"/>
                    <a:pt x="4857" y="10315"/>
                    <a:pt x="7975" y="7263"/>
                  </a:cubicBezTo>
                  <a:cubicBezTo>
                    <a:pt x="11093" y="4211"/>
                    <a:pt x="14896" y="2019"/>
                    <a:pt x="17178" y="924"/>
                  </a:cubicBezTo>
                  <a:cubicBezTo>
                    <a:pt x="19460" y="-172"/>
                    <a:pt x="20220" y="-172"/>
                    <a:pt x="20677" y="298"/>
                  </a:cubicBezTo>
                  <a:cubicBezTo>
                    <a:pt x="21133" y="767"/>
                    <a:pt x="21285" y="1706"/>
                    <a:pt x="20068" y="3271"/>
                  </a:cubicBezTo>
                  <a:cubicBezTo>
                    <a:pt x="18851" y="4837"/>
                    <a:pt x="16265" y="7028"/>
                    <a:pt x="12995" y="9376"/>
                  </a:cubicBezTo>
                  <a:cubicBezTo>
                    <a:pt x="9724" y="11724"/>
                    <a:pt x="5770" y="14228"/>
                    <a:pt x="3488" y="15793"/>
                  </a:cubicBezTo>
                  <a:cubicBezTo>
                    <a:pt x="1206" y="17358"/>
                    <a:pt x="598" y="17985"/>
                    <a:pt x="217" y="18689"/>
                  </a:cubicBezTo>
                  <a:cubicBezTo>
                    <a:pt x="-163" y="19393"/>
                    <a:pt x="-315" y="20176"/>
                    <a:pt x="2119" y="20645"/>
                  </a:cubicBezTo>
                  <a:cubicBezTo>
                    <a:pt x="4553" y="21115"/>
                    <a:pt x="9572" y="21271"/>
                    <a:pt x="14592" y="21428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9" name="Line"/>
            <p:cNvSpPr/>
            <p:nvPr/>
          </p:nvSpPr>
          <p:spPr>
            <a:xfrm>
              <a:off x="7055433" y="4360929"/>
              <a:ext cx="88794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1" h="21600" extrusionOk="0">
                  <a:moveTo>
                    <a:pt x="20621" y="0"/>
                  </a:moveTo>
                  <a:cubicBezTo>
                    <a:pt x="14141" y="2298"/>
                    <a:pt x="7661" y="4596"/>
                    <a:pt x="3881" y="7200"/>
                  </a:cubicBezTo>
                  <a:cubicBezTo>
                    <a:pt x="101" y="9804"/>
                    <a:pt x="-979" y="12715"/>
                    <a:pt x="911" y="15166"/>
                  </a:cubicBezTo>
                  <a:cubicBezTo>
                    <a:pt x="2801" y="17617"/>
                    <a:pt x="7661" y="19609"/>
                    <a:pt x="12521" y="2160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80" name="Line"/>
            <p:cNvSpPr/>
            <p:nvPr/>
          </p:nvSpPr>
          <p:spPr>
            <a:xfrm>
              <a:off x="7262812" y="4304844"/>
              <a:ext cx="152424" cy="363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479" extrusionOk="0">
                  <a:moveTo>
                    <a:pt x="14727" y="4557"/>
                  </a:moveTo>
                  <a:cubicBezTo>
                    <a:pt x="16036" y="3731"/>
                    <a:pt x="17345" y="2906"/>
                    <a:pt x="18655" y="2011"/>
                  </a:cubicBezTo>
                  <a:cubicBezTo>
                    <a:pt x="19964" y="1117"/>
                    <a:pt x="21273" y="154"/>
                    <a:pt x="21436" y="17"/>
                  </a:cubicBezTo>
                  <a:cubicBezTo>
                    <a:pt x="21600" y="-121"/>
                    <a:pt x="20618" y="567"/>
                    <a:pt x="17509" y="3318"/>
                  </a:cubicBezTo>
                  <a:cubicBezTo>
                    <a:pt x="14400" y="6070"/>
                    <a:pt x="9164" y="10885"/>
                    <a:pt x="5891" y="14256"/>
                  </a:cubicBezTo>
                  <a:cubicBezTo>
                    <a:pt x="2618" y="17627"/>
                    <a:pt x="1309" y="19553"/>
                    <a:pt x="0" y="21479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81" name="Line"/>
            <p:cNvSpPr/>
            <p:nvPr/>
          </p:nvSpPr>
          <p:spPr>
            <a:xfrm>
              <a:off x="7116323" y="4319661"/>
              <a:ext cx="1016893" cy="333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495" extrusionOk="0">
                  <a:moveTo>
                    <a:pt x="0" y="15712"/>
                  </a:moveTo>
                  <a:cubicBezTo>
                    <a:pt x="1227" y="13912"/>
                    <a:pt x="2455" y="12112"/>
                    <a:pt x="3805" y="10387"/>
                  </a:cubicBezTo>
                  <a:cubicBezTo>
                    <a:pt x="5155" y="8662"/>
                    <a:pt x="6627" y="7012"/>
                    <a:pt x="8002" y="5437"/>
                  </a:cubicBezTo>
                  <a:cubicBezTo>
                    <a:pt x="9376" y="3862"/>
                    <a:pt x="10653" y="2362"/>
                    <a:pt x="11438" y="1537"/>
                  </a:cubicBezTo>
                  <a:cubicBezTo>
                    <a:pt x="12224" y="712"/>
                    <a:pt x="12518" y="562"/>
                    <a:pt x="12616" y="862"/>
                  </a:cubicBezTo>
                  <a:cubicBezTo>
                    <a:pt x="12715" y="1162"/>
                    <a:pt x="12616" y="1912"/>
                    <a:pt x="12052" y="3562"/>
                  </a:cubicBezTo>
                  <a:cubicBezTo>
                    <a:pt x="11487" y="5212"/>
                    <a:pt x="10456" y="7762"/>
                    <a:pt x="9622" y="10012"/>
                  </a:cubicBezTo>
                  <a:cubicBezTo>
                    <a:pt x="8787" y="12262"/>
                    <a:pt x="8149" y="14212"/>
                    <a:pt x="7805" y="15637"/>
                  </a:cubicBezTo>
                  <a:cubicBezTo>
                    <a:pt x="7462" y="17062"/>
                    <a:pt x="7413" y="17962"/>
                    <a:pt x="7756" y="18637"/>
                  </a:cubicBezTo>
                  <a:cubicBezTo>
                    <a:pt x="8100" y="19312"/>
                    <a:pt x="8836" y="19762"/>
                    <a:pt x="9965" y="19237"/>
                  </a:cubicBezTo>
                  <a:cubicBezTo>
                    <a:pt x="11095" y="18712"/>
                    <a:pt x="12616" y="17212"/>
                    <a:pt x="13574" y="15187"/>
                  </a:cubicBezTo>
                  <a:cubicBezTo>
                    <a:pt x="14531" y="13162"/>
                    <a:pt x="14924" y="10612"/>
                    <a:pt x="14924" y="8437"/>
                  </a:cubicBezTo>
                  <a:cubicBezTo>
                    <a:pt x="14924" y="6262"/>
                    <a:pt x="14531" y="4462"/>
                    <a:pt x="13745" y="3112"/>
                  </a:cubicBezTo>
                  <a:cubicBezTo>
                    <a:pt x="12960" y="1762"/>
                    <a:pt x="11782" y="862"/>
                    <a:pt x="11021" y="412"/>
                  </a:cubicBezTo>
                  <a:cubicBezTo>
                    <a:pt x="10260" y="-38"/>
                    <a:pt x="9916" y="-38"/>
                    <a:pt x="9892" y="37"/>
                  </a:cubicBezTo>
                  <a:cubicBezTo>
                    <a:pt x="9867" y="112"/>
                    <a:pt x="10162" y="262"/>
                    <a:pt x="11168" y="862"/>
                  </a:cubicBezTo>
                  <a:cubicBezTo>
                    <a:pt x="12175" y="1462"/>
                    <a:pt x="13893" y="2512"/>
                    <a:pt x="15022" y="3262"/>
                  </a:cubicBezTo>
                  <a:cubicBezTo>
                    <a:pt x="16151" y="4012"/>
                    <a:pt x="16691" y="4462"/>
                    <a:pt x="17035" y="4987"/>
                  </a:cubicBezTo>
                  <a:cubicBezTo>
                    <a:pt x="17378" y="5512"/>
                    <a:pt x="17525" y="6112"/>
                    <a:pt x="17452" y="7387"/>
                  </a:cubicBezTo>
                  <a:cubicBezTo>
                    <a:pt x="17378" y="8662"/>
                    <a:pt x="17084" y="10612"/>
                    <a:pt x="16642" y="12562"/>
                  </a:cubicBezTo>
                  <a:cubicBezTo>
                    <a:pt x="16200" y="14512"/>
                    <a:pt x="15611" y="16462"/>
                    <a:pt x="15267" y="17812"/>
                  </a:cubicBezTo>
                  <a:cubicBezTo>
                    <a:pt x="14924" y="19162"/>
                    <a:pt x="14825" y="19912"/>
                    <a:pt x="14899" y="20512"/>
                  </a:cubicBezTo>
                  <a:cubicBezTo>
                    <a:pt x="14973" y="21112"/>
                    <a:pt x="15218" y="21562"/>
                    <a:pt x="15955" y="21487"/>
                  </a:cubicBezTo>
                  <a:cubicBezTo>
                    <a:pt x="16691" y="21412"/>
                    <a:pt x="17918" y="20812"/>
                    <a:pt x="18949" y="18862"/>
                  </a:cubicBezTo>
                  <a:cubicBezTo>
                    <a:pt x="19980" y="16912"/>
                    <a:pt x="20815" y="13612"/>
                    <a:pt x="21207" y="11062"/>
                  </a:cubicBezTo>
                  <a:cubicBezTo>
                    <a:pt x="21600" y="8512"/>
                    <a:pt x="21551" y="6712"/>
                    <a:pt x="21060" y="5362"/>
                  </a:cubicBezTo>
                  <a:cubicBezTo>
                    <a:pt x="20569" y="4012"/>
                    <a:pt x="19636" y="3112"/>
                    <a:pt x="18753" y="2587"/>
                  </a:cubicBezTo>
                  <a:cubicBezTo>
                    <a:pt x="17869" y="2062"/>
                    <a:pt x="17035" y="1912"/>
                    <a:pt x="16200" y="1762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82" name="Line"/>
            <p:cNvSpPr/>
            <p:nvPr/>
          </p:nvSpPr>
          <p:spPr>
            <a:xfrm>
              <a:off x="8065009" y="4222511"/>
              <a:ext cx="647688" cy="410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43" extrusionOk="0">
                  <a:moveTo>
                    <a:pt x="3948" y="9828"/>
                  </a:moveTo>
                  <a:cubicBezTo>
                    <a:pt x="4413" y="9950"/>
                    <a:pt x="4877" y="10072"/>
                    <a:pt x="5303" y="10316"/>
                  </a:cubicBezTo>
                  <a:cubicBezTo>
                    <a:pt x="5729" y="10560"/>
                    <a:pt x="6116" y="10926"/>
                    <a:pt x="5806" y="12268"/>
                  </a:cubicBezTo>
                  <a:cubicBezTo>
                    <a:pt x="5497" y="13611"/>
                    <a:pt x="4490" y="15929"/>
                    <a:pt x="3755" y="17333"/>
                  </a:cubicBezTo>
                  <a:cubicBezTo>
                    <a:pt x="3019" y="18736"/>
                    <a:pt x="2555" y="19224"/>
                    <a:pt x="2516" y="19163"/>
                  </a:cubicBezTo>
                  <a:cubicBezTo>
                    <a:pt x="2477" y="19102"/>
                    <a:pt x="2865" y="18492"/>
                    <a:pt x="3794" y="16357"/>
                  </a:cubicBezTo>
                  <a:cubicBezTo>
                    <a:pt x="4723" y="14221"/>
                    <a:pt x="6194" y="10560"/>
                    <a:pt x="7200" y="7875"/>
                  </a:cubicBezTo>
                  <a:cubicBezTo>
                    <a:pt x="8206" y="5190"/>
                    <a:pt x="8748" y="3482"/>
                    <a:pt x="9213" y="2201"/>
                  </a:cubicBezTo>
                  <a:cubicBezTo>
                    <a:pt x="9677" y="919"/>
                    <a:pt x="10065" y="65"/>
                    <a:pt x="10297" y="4"/>
                  </a:cubicBezTo>
                  <a:cubicBezTo>
                    <a:pt x="10529" y="-57"/>
                    <a:pt x="10606" y="675"/>
                    <a:pt x="10606" y="1835"/>
                  </a:cubicBezTo>
                  <a:cubicBezTo>
                    <a:pt x="10606" y="2994"/>
                    <a:pt x="10529" y="4580"/>
                    <a:pt x="11342" y="6228"/>
                  </a:cubicBezTo>
                  <a:cubicBezTo>
                    <a:pt x="12155" y="7875"/>
                    <a:pt x="13858" y="9584"/>
                    <a:pt x="15600" y="11231"/>
                  </a:cubicBezTo>
                  <a:cubicBezTo>
                    <a:pt x="17342" y="12879"/>
                    <a:pt x="19123" y="14465"/>
                    <a:pt x="20168" y="15502"/>
                  </a:cubicBezTo>
                  <a:cubicBezTo>
                    <a:pt x="21213" y="16540"/>
                    <a:pt x="21523" y="17028"/>
                    <a:pt x="21561" y="17516"/>
                  </a:cubicBezTo>
                  <a:cubicBezTo>
                    <a:pt x="21600" y="18004"/>
                    <a:pt x="21368" y="18492"/>
                    <a:pt x="19974" y="18858"/>
                  </a:cubicBezTo>
                  <a:cubicBezTo>
                    <a:pt x="18581" y="19224"/>
                    <a:pt x="16026" y="19468"/>
                    <a:pt x="13200" y="19651"/>
                  </a:cubicBezTo>
                  <a:cubicBezTo>
                    <a:pt x="10374" y="19835"/>
                    <a:pt x="7277" y="19957"/>
                    <a:pt x="5032" y="20262"/>
                  </a:cubicBezTo>
                  <a:cubicBezTo>
                    <a:pt x="2787" y="20567"/>
                    <a:pt x="1394" y="21055"/>
                    <a:pt x="0" y="21543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83" name="Line"/>
            <p:cNvSpPr/>
            <p:nvPr/>
          </p:nvSpPr>
          <p:spPr>
            <a:xfrm>
              <a:off x="808032" y="4926509"/>
              <a:ext cx="1892721" cy="89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21600" y="8176"/>
                  </a:moveTo>
                  <a:cubicBezTo>
                    <a:pt x="21520" y="5406"/>
                    <a:pt x="21441" y="2637"/>
                    <a:pt x="21096" y="1253"/>
                  </a:cubicBezTo>
                  <a:cubicBezTo>
                    <a:pt x="20751" y="-132"/>
                    <a:pt x="20141" y="-132"/>
                    <a:pt x="19384" y="145"/>
                  </a:cubicBezTo>
                  <a:cubicBezTo>
                    <a:pt x="18628" y="422"/>
                    <a:pt x="17726" y="976"/>
                    <a:pt x="16837" y="1530"/>
                  </a:cubicBezTo>
                  <a:cubicBezTo>
                    <a:pt x="15948" y="2083"/>
                    <a:pt x="15072" y="2637"/>
                    <a:pt x="14130" y="3191"/>
                  </a:cubicBezTo>
                  <a:cubicBezTo>
                    <a:pt x="13188" y="3745"/>
                    <a:pt x="12180" y="4299"/>
                    <a:pt x="11158" y="5130"/>
                  </a:cubicBezTo>
                  <a:cubicBezTo>
                    <a:pt x="10137" y="5960"/>
                    <a:pt x="9102" y="7068"/>
                    <a:pt x="8054" y="8176"/>
                  </a:cubicBezTo>
                  <a:cubicBezTo>
                    <a:pt x="7005" y="9283"/>
                    <a:pt x="5944" y="10391"/>
                    <a:pt x="4896" y="11776"/>
                  </a:cubicBezTo>
                  <a:cubicBezTo>
                    <a:pt x="3848" y="13160"/>
                    <a:pt x="2813" y="14822"/>
                    <a:pt x="2043" y="16206"/>
                  </a:cubicBezTo>
                  <a:cubicBezTo>
                    <a:pt x="1274" y="17591"/>
                    <a:pt x="770" y="18699"/>
                    <a:pt x="451" y="19530"/>
                  </a:cubicBezTo>
                  <a:cubicBezTo>
                    <a:pt x="133" y="20360"/>
                    <a:pt x="0" y="20914"/>
                    <a:pt x="0" y="21191"/>
                  </a:cubicBezTo>
                  <a:cubicBezTo>
                    <a:pt x="0" y="21468"/>
                    <a:pt x="133" y="21468"/>
                    <a:pt x="517" y="20914"/>
                  </a:cubicBezTo>
                  <a:cubicBezTo>
                    <a:pt x="902" y="20360"/>
                    <a:pt x="1539" y="19253"/>
                    <a:pt x="2176" y="18145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84" name="Line"/>
            <p:cNvSpPr/>
            <p:nvPr/>
          </p:nvSpPr>
          <p:spPr>
            <a:xfrm>
              <a:off x="4752621" y="4766031"/>
              <a:ext cx="3026388" cy="152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527" extrusionOk="0">
                  <a:moveTo>
                    <a:pt x="21593" y="21527"/>
                  </a:moveTo>
                  <a:cubicBezTo>
                    <a:pt x="21062" y="20218"/>
                    <a:pt x="20531" y="18909"/>
                    <a:pt x="19926" y="18091"/>
                  </a:cubicBezTo>
                  <a:cubicBezTo>
                    <a:pt x="19320" y="17272"/>
                    <a:pt x="18640" y="16945"/>
                    <a:pt x="18018" y="16454"/>
                  </a:cubicBezTo>
                  <a:cubicBezTo>
                    <a:pt x="17396" y="15963"/>
                    <a:pt x="16832" y="15309"/>
                    <a:pt x="16193" y="14327"/>
                  </a:cubicBezTo>
                  <a:cubicBezTo>
                    <a:pt x="15554" y="13345"/>
                    <a:pt x="14841" y="12036"/>
                    <a:pt x="14194" y="10891"/>
                  </a:cubicBezTo>
                  <a:cubicBezTo>
                    <a:pt x="13547" y="9745"/>
                    <a:pt x="12966" y="8763"/>
                    <a:pt x="12377" y="7945"/>
                  </a:cubicBezTo>
                  <a:cubicBezTo>
                    <a:pt x="11788" y="7127"/>
                    <a:pt x="11191" y="6472"/>
                    <a:pt x="10594" y="5818"/>
                  </a:cubicBezTo>
                  <a:cubicBezTo>
                    <a:pt x="9997" y="5163"/>
                    <a:pt x="9399" y="4509"/>
                    <a:pt x="8811" y="3854"/>
                  </a:cubicBezTo>
                  <a:cubicBezTo>
                    <a:pt x="8222" y="3200"/>
                    <a:pt x="7641" y="2545"/>
                    <a:pt x="7093" y="2054"/>
                  </a:cubicBezTo>
                  <a:cubicBezTo>
                    <a:pt x="6546" y="1563"/>
                    <a:pt x="6032" y="1236"/>
                    <a:pt x="5418" y="909"/>
                  </a:cubicBezTo>
                  <a:cubicBezTo>
                    <a:pt x="4804" y="582"/>
                    <a:pt x="4091" y="254"/>
                    <a:pt x="3411" y="91"/>
                  </a:cubicBezTo>
                  <a:cubicBezTo>
                    <a:pt x="2730" y="-73"/>
                    <a:pt x="2083" y="-73"/>
                    <a:pt x="1544" y="582"/>
                  </a:cubicBezTo>
                  <a:cubicBezTo>
                    <a:pt x="1005" y="1236"/>
                    <a:pt x="574" y="2545"/>
                    <a:pt x="325" y="3854"/>
                  </a:cubicBezTo>
                  <a:cubicBezTo>
                    <a:pt x="76" y="5163"/>
                    <a:pt x="10" y="6472"/>
                    <a:pt x="1" y="7782"/>
                  </a:cubicBezTo>
                  <a:cubicBezTo>
                    <a:pt x="-7" y="9091"/>
                    <a:pt x="43" y="10400"/>
                    <a:pt x="93" y="11709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66" name="Drawing"/>
          <p:cNvGrpSpPr/>
          <p:nvPr/>
        </p:nvGrpSpPr>
        <p:grpSpPr>
          <a:xfrm>
            <a:off x="1017256" y="305764"/>
            <a:ext cx="10814592" cy="7406135"/>
            <a:chOff x="0" y="0"/>
            <a:chExt cx="10814591" cy="7406133"/>
          </a:xfrm>
        </p:grpSpPr>
        <p:sp>
          <p:nvSpPr>
            <p:cNvPr id="4487" name="Line"/>
            <p:cNvSpPr/>
            <p:nvPr/>
          </p:nvSpPr>
          <p:spPr>
            <a:xfrm>
              <a:off x="723181" y="174030"/>
              <a:ext cx="58090" cy="135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4" h="21291" extrusionOk="0">
                  <a:moveTo>
                    <a:pt x="10785" y="423"/>
                  </a:moveTo>
                  <a:cubicBezTo>
                    <a:pt x="6631" y="57"/>
                    <a:pt x="2477" y="-309"/>
                    <a:pt x="816" y="423"/>
                  </a:cubicBezTo>
                  <a:cubicBezTo>
                    <a:pt x="-846" y="1155"/>
                    <a:pt x="-15" y="2986"/>
                    <a:pt x="3723" y="6647"/>
                  </a:cubicBezTo>
                  <a:cubicBezTo>
                    <a:pt x="7462" y="10308"/>
                    <a:pt x="14108" y="15799"/>
                    <a:pt x="20754" y="2129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88" name="Line"/>
            <p:cNvSpPr/>
            <p:nvPr/>
          </p:nvSpPr>
          <p:spPr>
            <a:xfrm>
              <a:off x="844050" y="204618"/>
              <a:ext cx="62782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89" name="Line"/>
            <p:cNvSpPr/>
            <p:nvPr/>
          </p:nvSpPr>
          <p:spPr>
            <a:xfrm>
              <a:off x="1095173" y="351106"/>
              <a:ext cx="20928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6462"/>
                    <a:pt x="14400" y="12923"/>
                    <a:pt x="18000" y="16523"/>
                  </a:cubicBezTo>
                  <a:cubicBezTo>
                    <a:pt x="21600" y="20123"/>
                    <a:pt x="21600" y="2086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0" name="Line"/>
            <p:cNvSpPr/>
            <p:nvPr/>
          </p:nvSpPr>
          <p:spPr>
            <a:xfrm>
              <a:off x="1025417" y="181066"/>
              <a:ext cx="329534" cy="595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527" extrusionOk="0">
                  <a:moveTo>
                    <a:pt x="0" y="2617"/>
                  </a:moveTo>
                  <a:cubicBezTo>
                    <a:pt x="1350" y="1776"/>
                    <a:pt x="2700" y="936"/>
                    <a:pt x="4875" y="473"/>
                  </a:cubicBezTo>
                  <a:cubicBezTo>
                    <a:pt x="7050" y="11"/>
                    <a:pt x="10050" y="-73"/>
                    <a:pt x="12300" y="53"/>
                  </a:cubicBezTo>
                  <a:cubicBezTo>
                    <a:pt x="14550" y="179"/>
                    <a:pt x="16050" y="515"/>
                    <a:pt x="16650" y="1440"/>
                  </a:cubicBezTo>
                  <a:cubicBezTo>
                    <a:pt x="17250" y="2364"/>
                    <a:pt x="16950" y="3877"/>
                    <a:pt x="15075" y="5600"/>
                  </a:cubicBezTo>
                  <a:cubicBezTo>
                    <a:pt x="13200" y="7323"/>
                    <a:pt x="9750" y="9256"/>
                    <a:pt x="7275" y="10559"/>
                  </a:cubicBezTo>
                  <a:cubicBezTo>
                    <a:pt x="4800" y="11862"/>
                    <a:pt x="3300" y="12534"/>
                    <a:pt x="2175" y="13080"/>
                  </a:cubicBezTo>
                  <a:cubicBezTo>
                    <a:pt x="1050" y="13627"/>
                    <a:pt x="300" y="14047"/>
                    <a:pt x="300" y="14257"/>
                  </a:cubicBezTo>
                  <a:cubicBezTo>
                    <a:pt x="300" y="14467"/>
                    <a:pt x="1050" y="14467"/>
                    <a:pt x="3975" y="14215"/>
                  </a:cubicBezTo>
                  <a:cubicBezTo>
                    <a:pt x="6900" y="13963"/>
                    <a:pt x="12000" y="13459"/>
                    <a:pt x="15450" y="13459"/>
                  </a:cubicBezTo>
                  <a:cubicBezTo>
                    <a:pt x="18900" y="13459"/>
                    <a:pt x="20700" y="13963"/>
                    <a:pt x="21150" y="14761"/>
                  </a:cubicBezTo>
                  <a:cubicBezTo>
                    <a:pt x="21600" y="15560"/>
                    <a:pt x="20700" y="16652"/>
                    <a:pt x="17475" y="17829"/>
                  </a:cubicBezTo>
                  <a:cubicBezTo>
                    <a:pt x="14250" y="19006"/>
                    <a:pt x="8700" y="20266"/>
                    <a:pt x="3150" y="2152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1" name="Line"/>
            <p:cNvSpPr/>
            <p:nvPr/>
          </p:nvSpPr>
          <p:spPr>
            <a:xfrm>
              <a:off x="1468568" y="511546"/>
              <a:ext cx="180191" cy="186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67" h="21362" extrusionOk="0">
                  <a:moveTo>
                    <a:pt x="5052" y="0"/>
                  </a:moveTo>
                  <a:cubicBezTo>
                    <a:pt x="3751" y="533"/>
                    <a:pt x="2450" y="1067"/>
                    <a:pt x="1409" y="4133"/>
                  </a:cubicBezTo>
                  <a:cubicBezTo>
                    <a:pt x="368" y="7200"/>
                    <a:pt x="-413" y="12800"/>
                    <a:pt x="238" y="16400"/>
                  </a:cubicBezTo>
                  <a:cubicBezTo>
                    <a:pt x="888" y="20000"/>
                    <a:pt x="2970" y="21600"/>
                    <a:pt x="6353" y="21333"/>
                  </a:cubicBezTo>
                  <a:cubicBezTo>
                    <a:pt x="9736" y="21067"/>
                    <a:pt x="14421" y="18933"/>
                    <a:pt x="17283" y="16000"/>
                  </a:cubicBezTo>
                  <a:cubicBezTo>
                    <a:pt x="20146" y="13067"/>
                    <a:pt x="21187" y="9333"/>
                    <a:pt x="18975" y="7067"/>
                  </a:cubicBezTo>
                  <a:cubicBezTo>
                    <a:pt x="16763" y="4800"/>
                    <a:pt x="11298" y="4000"/>
                    <a:pt x="7785" y="4000"/>
                  </a:cubicBezTo>
                  <a:cubicBezTo>
                    <a:pt x="4271" y="4000"/>
                    <a:pt x="2710" y="4800"/>
                    <a:pt x="1148" y="5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2" name="Line"/>
            <p:cNvSpPr/>
            <p:nvPr/>
          </p:nvSpPr>
          <p:spPr>
            <a:xfrm>
              <a:off x="1703328" y="295301"/>
              <a:ext cx="47555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0" h="21600" extrusionOk="0">
                  <a:moveTo>
                    <a:pt x="8298" y="0"/>
                  </a:moveTo>
                  <a:cubicBezTo>
                    <a:pt x="3389" y="3709"/>
                    <a:pt x="-1520" y="7418"/>
                    <a:pt x="444" y="11018"/>
                  </a:cubicBezTo>
                  <a:cubicBezTo>
                    <a:pt x="2407" y="14618"/>
                    <a:pt x="11244" y="18109"/>
                    <a:pt x="2008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3" name="Line"/>
            <p:cNvSpPr/>
            <p:nvPr/>
          </p:nvSpPr>
          <p:spPr>
            <a:xfrm>
              <a:off x="1653223" y="251122"/>
              <a:ext cx="537124" cy="484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19851"/>
                  </a:moveTo>
                  <a:cubicBezTo>
                    <a:pt x="935" y="18514"/>
                    <a:pt x="1870" y="17177"/>
                    <a:pt x="3506" y="15017"/>
                  </a:cubicBezTo>
                  <a:cubicBezTo>
                    <a:pt x="5143" y="12857"/>
                    <a:pt x="7481" y="9874"/>
                    <a:pt x="8977" y="7406"/>
                  </a:cubicBezTo>
                  <a:cubicBezTo>
                    <a:pt x="10473" y="4937"/>
                    <a:pt x="11127" y="2983"/>
                    <a:pt x="11501" y="1749"/>
                  </a:cubicBezTo>
                  <a:cubicBezTo>
                    <a:pt x="11875" y="514"/>
                    <a:pt x="11969" y="0"/>
                    <a:pt x="12016" y="0"/>
                  </a:cubicBezTo>
                  <a:cubicBezTo>
                    <a:pt x="12062" y="0"/>
                    <a:pt x="12062" y="514"/>
                    <a:pt x="11735" y="2109"/>
                  </a:cubicBezTo>
                  <a:cubicBezTo>
                    <a:pt x="11408" y="3703"/>
                    <a:pt x="10753" y="6377"/>
                    <a:pt x="10052" y="9360"/>
                  </a:cubicBezTo>
                  <a:cubicBezTo>
                    <a:pt x="9351" y="12343"/>
                    <a:pt x="8603" y="15634"/>
                    <a:pt x="8229" y="17743"/>
                  </a:cubicBezTo>
                  <a:cubicBezTo>
                    <a:pt x="7855" y="19851"/>
                    <a:pt x="7855" y="20777"/>
                    <a:pt x="8088" y="21189"/>
                  </a:cubicBezTo>
                  <a:cubicBezTo>
                    <a:pt x="8322" y="21600"/>
                    <a:pt x="8790" y="21497"/>
                    <a:pt x="9584" y="20520"/>
                  </a:cubicBezTo>
                  <a:cubicBezTo>
                    <a:pt x="10379" y="19543"/>
                    <a:pt x="11501" y="17691"/>
                    <a:pt x="12483" y="16406"/>
                  </a:cubicBezTo>
                  <a:cubicBezTo>
                    <a:pt x="13465" y="15120"/>
                    <a:pt x="14306" y="14400"/>
                    <a:pt x="15055" y="14040"/>
                  </a:cubicBezTo>
                  <a:cubicBezTo>
                    <a:pt x="15803" y="13680"/>
                    <a:pt x="16457" y="13680"/>
                    <a:pt x="17532" y="14760"/>
                  </a:cubicBezTo>
                  <a:cubicBezTo>
                    <a:pt x="18608" y="15840"/>
                    <a:pt x="20104" y="18000"/>
                    <a:pt x="21600" y="2016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4" name="Line"/>
            <p:cNvSpPr/>
            <p:nvPr/>
          </p:nvSpPr>
          <p:spPr>
            <a:xfrm>
              <a:off x="2515004" y="194055"/>
              <a:ext cx="289688" cy="46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384" extrusionOk="0">
                  <a:moveTo>
                    <a:pt x="2785" y="811"/>
                  </a:moveTo>
                  <a:cubicBezTo>
                    <a:pt x="1935" y="381"/>
                    <a:pt x="1085" y="-49"/>
                    <a:pt x="574" y="5"/>
                  </a:cubicBezTo>
                  <a:cubicBezTo>
                    <a:pt x="64" y="58"/>
                    <a:pt x="-106" y="596"/>
                    <a:pt x="64" y="2638"/>
                  </a:cubicBezTo>
                  <a:cubicBezTo>
                    <a:pt x="234" y="4679"/>
                    <a:pt x="744" y="8226"/>
                    <a:pt x="1255" y="10858"/>
                  </a:cubicBezTo>
                  <a:cubicBezTo>
                    <a:pt x="1765" y="13491"/>
                    <a:pt x="2275" y="15211"/>
                    <a:pt x="2700" y="16447"/>
                  </a:cubicBezTo>
                  <a:cubicBezTo>
                    <a:pt x="3125" y="17682"/>
                    <a:pt x="3466" y="18435"/>
                    <a:pt x="4061" y="18703"/>
                  </a:cubicBezTo>
                  <a:cubicBezTo>
                    <a:pt x="4656" y="18972"/>
                    <a:pt x="5507" y="18757"/>
                    <a:pt x="6952" y="17951"/>
                  </a:cubicBezTo>
                  <a:cubicBezTo>
                    <a:pt x="8398" y="17145"/>
                    <a:pt x="10439" y="15748"/>
                    <a:pt x="12310" y="14888"/>
                  </a:cubicBezTo>
                  <a:cubicBezTo>
                    <a:pt x="14181" y="14029"/>
                    <a:pt x="15881" y="13706"/>
                    <a:pt x="17497" y="13921"/>
                  </a:cubicBezTo>
                  <a:cubicBezTo>
                    <a:pt x="19113" y="14136"/>
                    <a:pt x="20644" y="14888"/>
                    <a:pt x="21069" y="15855"/>
                  </a:cubicBezTo>
                  <a:cubicBezTo>
                    <a:pt x="21494" y="16823"/>
                    <a:pt x="20814" y="18005"/>
                    <a:pt x="18773" y="19079"/>
                  </a:cubicBezTo>
                  <a:cubicBezTo>
                    <a:pt x="16732" y="20154"/>
                    <a:pt x="13330" y="21121"/>
                    <a:pt x="10864" y="21336"/>
                  </a:cubicBezTo>
                  <a:cubicBezTo>
                    <a:pt x="8398" y="21551"/>
                    <a:pt x="6867" y="21014"/>
                    <a:pt x="5337" y="2047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5" name="Line"/>
            <p:cNvSpPr/>
            <p:nvPr/>
          </p:nvSpPr>
          <p:spPr>
            <a:xfrm>
              <a:off x="2860006" y="151798"/>
              <a:ext cx="76733" cy="488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4" extrusionOk="0">
                  <a:moveTo>
                    <a:pt x="0" y="2009"/>
                  </a:moveTo>
                  <a:cubicBezTo>
                    <a:pt x="2618" y="1092"/>
                    <a:pt x="5236" y="175"/>
                    <a:pt x="6545" y="22"/>
                  </a:cubicBezTo>
                  <a:cubicBezTo>
                    <a:pt x="7855" y="-131"/>
                    <a:pt x="7855" y="480"/>
                    <a:pt x="7855" y="2824"/>
                  </a:cubicBezTo>
                  <a:cubicBezTo>
                    <a:pt x="7855" y="5167"/>
                    <a:pt x="7855" y="9243"/>
                    <a:pt x="8836" y="12452"/>
                  </a:cubicBezTo>
                  <a:cubicBezTo>
                    <a:pt x="9818" y="15661"/>
                    <a:pt x="11782" y="18005"/>
                    <a:pt x="13745" y="19380"/>
                  </a:cubicBezTo>
                  <a:cubicBezTo>
                    <a:pt x="15709" y="20756"/>
                    <a:pt x="17673" y="21163"/>
                    <a:pt x="18982" y="21316"/>
                  </a:cubicBezTo>
                  <a:cubicBezTo>
                    <a:pt x="20291" y="21469"/>
                    <a:pt x="20945" y="21367"/>
                    <a:pt x="21600" y="2126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6" name="Line"/>
            <p:cNvSpPr/>
            <p:nvPr/>
          </p:nvSpPr>
          <p:spPr>
            <a:xfrm>
              <a:off x="2987845" y="342069"/>
              <a:ext cx="241870" cy="330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186" extrusionOk="0">
                  <a:moveTo>
                    <a:pt x="12142" y="4154"/>
                  </a:moveTo>
                  <a:cubicBezTo>
                    <a:pt x="14199" y="3409"/>
                    <a:pt x="16256" y="2664"/>
                    <a:pt x="17490" y="1920"/>
                  </a:cubicBezTo>
                  <a:cubicBezTo>
                    <a:pt x="18725" y="1175"/>
                    <a:pt x="19136" y="430"/>
                    <a:pt x="18828" y="132"/>
                  </a:cubicBezTo>
                  <a:cubicBezTo>
                    <a:pt x="18519" y="-166"/>
                    <a:pt x="17490" y="-17"/>
                    <a:pt x="15639" y="1175"/>
                  </a:cubicBezTo>
                  <a:cubicBezTo>
                    <a:pt x="13788" y="2366"/>
                    <a:pt x="11113" y="4601"/>
                    <a:pt x="8336" y="7729"/>
                  </a:cubicBezTo>
                  <a:cubicBezTo>
                    <a:pt x="5559" y="10857"/>
                    <a:pt x="2679" y="14880"/>
                    <a:pt x="1239" y="17263"/>
                  </a:cubicBezTo>
                  <a:cubicBezTo>
                    <a:pt x="-201" y="19646"/>
                    <a:pt x="-201" y="20391"/>
                    <a:pt x="313" y="20838"/>
                  </a:cubicBezTo>
                  <a:cubicBezTo>
                    <a:pt x="828" y="21285"/>
                    <a:pt x="1856" y="21434"/>
                    <a:pt x="4119" y="20466"/>
                  </a:cubicBezTo>
                  <a:cubicBezTo>
                    <a:pt x="6382" y="19497"/>
                    <a:pt x="9879" y="17412"/>
                    <a:pt x="12142" y="15922"/>
                  </a:cubicBezTo>
                  <a:cubicBezTo>
                    <a:pt x="14405" y="14433"/>
                    <a:pt x="15433" y="13539"/>
                    <a:pt x="16359" y="12868"/>
                  </a:cubicBezTo>
                  <a:cubicBezTo>
                    <a:pt x="17285" y="12198"/>
                    <a:pt x="18108" y="11751"/>
                    <a:pt x="18622" y="11975"/>
                  </a:cubicBezTo>
                  <a:cubicBezTo>
                    <a:pt x="19136" y="12198"/>
                    <a:pt x="19342" y="13092"/>
                    <a:pt x="19445" y="13911"/>
                  </a:cubicBezTo>
                  <a:cubicBezTo>
                    <a:pt x="19548" y="14731"/>
                    <a:pt x="19548" y="15475"/>
                    <a:pt x="19856" y="15848"/>
                  </a:cubicBezTo>
                  <a:cubicBezTo>
                    <a:pt x="20165" y="16220"/>
                    <a:pt x="20782" y="16220"/>
                    <a:pt x="21399" y="1622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7" name="Line"/>
            <p:cNvSpPr/>
            <p:nvPr/>
          </p:nvSpPr>
          <p:spPr>
            <a:xfrm>
              <a:off x="3280380" y="420862"/>
              <a:ext cx="256263" cy="188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329" extrusionOk="0">
                  <a:moveTo>
                    <a:pt x="5100" y="0"/>
                  </a:moveTo>
                  <a:cubicBezTo>
                    <a:pt x="3932" y="3951"/>
                    <a:pt x="2765" y="7902"/>
                    <a:pt x="1889" y="10932"/>
                  </a:cubicBezTo>
                  <a:cubicBezTo>
                    <a:pt x="1014" y="13961"/>
                    <a:pt x="430" y="16068"/>
                    <a:pt x="138" y="17780"/>
                  </a:cubicBezTo>
                  <a:cubicBezTo>
                    <a:pt x="-154" y="19493"/>
                    <a:pt x="-154" y="20810"/>
                    <a:pt x="1889" y="21205"/>
                  </a:cubicBezTo>
                  <a:cubicBezTo>
                    <a:pt x="3932" y="21600"/>
                    <a:pt x="8019" y="21073"/>
                    <a:pt x="11619" y="19361"/>
                  </a:cubicBezTo>
                  <a:cubicBezTo>
                    <a:pt x="15219" y="17649"/>
                    <a:pt x="18332" y="14751"/>
                    <a:pt x="21446" y="1185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8" name="Line"/>
            <p:cNvSpPr/>
            <p:nvPr/>
          </p:nvSpPr>
          <p:spPr>
            <a:xfrm>
              <a:off x="3579531" y="260144"/>
              <a:ext cx="35187" cy="390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9" h="21488" extrusionOk="0">
                  <a:moveTo>
                    <a:pt x="15599" y="1933"/>
                  </a:moveTo>
                  <a:cubicBezTo>
                    <a:pt x="18299" y="1038"/>
                    <a:pt x="20999" y="144"/>
                    <a:pt x="20324" y="16"/>
                  </a:cubicBezTo>
                  <a:cubicBezTo>
                    <a:pt x="19649" y="-112"/>
                    <a:pt x="15599" y="527"/>
                    <a:pt x="10874" y="3147"/>
                  </a:cubicBezTo>
                  <a:cubicBezTo>
                    <a:pt x="6149" y="5767"/>
                    <a:pt x="749" y="10368"/>
                    <a:pt x="74" y="13755"/>
                  </a:cubicBezTo>
                  <a:cubicBezTo>
                    <a:pt x="-601" y="17142"/>
                    <a:pt x="3449" y="19315"/>
                    <a:pt x="7499" y="2148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9" name="Line"/>
            <p:cNvSpPr/>
            <p:nvPr/>
          </p:nvSpPr>
          <p:spPr>
            <a:xfrm>
              <a:off x="3592864" y="427838"/>
              <a:ext cx="229780" cy="184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7" h="21476" extrusionOk="0">
                  <a:moveTo>
                    <a:pt x="8856" y="0"/>
                  </a:moveTo>
                  <a:cubicBezTo>
                    <a:pt x="6527" y="2700"/>
                    <a:pt x="4198" y="5400"/>
                    <a:pt x="2398" y="8640"/>
                  </a:cubicBezTo>
                  <a:cubicBezTo>
                    <a:pt x="598" y="11880"/>
                    <a:pt x="-673" y="15660"/>
                    <a:pt x="386" y="18090"/>
                  </a:cubicBezTo>
                  <a:cubicBezTo>
                    <a:pt x="1445" y="20520"/>
                    <a:pt x="4833" y="21600"/>
                    <a:pt x="8645" y="21465"/>
                  </a:cubicBezTo>
                  <a:cubicBezTo>
                    <a:pt x="12456" y="21330"/>
                    <a:pt x="16692" y="19980"/>
                    <a:pt x="20927" y="1863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0" name="Line"/>
            <p:cNvSpPr/>
            <p:nvPr/>
          </p:nvSpPr>
          <p:spPr>
            <a:xfrm>
              <a:off x="4071063" y="318913"/>
              <a:ext cx="239875" cy="315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113" extrusionOk="0">
                  <a:moveTo>
                    <a:pt x="15195" y="6347"/>
                  </a:moveTo>
                  <a:cubicBezTo>
                    <a:pt x="15611" y="5570"/>
                    <a:pt x="16026" y="4793"/>
                    <a:pt x="15818" y="3628"/>
                  </a:cubicBezTo>
                  <a:cubicBezTo>
                    <a:pt x="15611" y="2462"/>
                    <a:pt x="14780" y="908"/>
                    <a:pt x="13845" y="287"/>
                  </a:cubicBezTo>
                  <a:cubicBezTo>
                    <a:pt x="12911" y="-335"/>
                    <a:pt x="11872" y="-24"/>
                    <a:pt x="9899" y="1996"/>
                  </a:cubicBezTo>
                  <a:cubicBezTo>
                    <a:pt x="7926" y="4016"/>
                    <a:pt x="5018" y="7746"/>
                    <a:pt x="3149" y="10853"/>
                  </a:cubicBezTo>
                  <a:cubicBezTo>
                    <a:pt x="1280" y="13961"/>
                    <a:pt x="449" y="16448"/>
                    <a:pt x="138" y="18079"/>
                  </a:cubicBezTo>
                  <a:cubicBezTo>
                    <a:pt x="-174" y="19711"/>
                    <a:pt x="34" y="20488"/>
                    <a:pt x="864" y="20877"/>
                  </a:cubicBezTo>
                  <a:cubicBezTo>
                    <a:pt x="1695" y="21265"/>
                    <a:pt x="3149" y="21265"/>
                    <a:pt x="5330" y="20177"/>
                  </a:cubicBezTo>
                  <a:cubicBezTo>
                    <a:pt x="7511" y="19089"/>
                    <a:pt x="10418" y="16914"/>
                    <a:pt x="12184" y="15438"/>
                  </a:cubicBezTo>
                  <a:cubicBezTo>
                    <a:pt x="13949" y="13961"/>
                    <a:pt x="14572" y="13184"/>
                    <a:pt x="15299" y="12563"/>
                  </a:cubicBezTo>
                  <a:cubicBezTo>
                    <a:pt x="16026" y="11941"/>
                    <a:pt x="16857" y="11475"/>
                    <a:pt x="17480" y="11630"/>
                  </a:cubicBezTo>
                  <a:cubicBezTo>
                    <a:pt x="18103" y="11786"/>
                    <a:pt x="18518" y="12563"/>
                    <a:pt x="19141" y="13728"/>
                  </a:cubicBezTo>
                  <a:cubicBezTo>
                    <a:pt x="19764" y="14894"/>
                    <a:pt x="20595" y="16448"/>
                    <a:pt x="21426" y="1800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1" name="Line"/>
            <p:cNvSpPr/>
            <p:nvPr/>
          </p:nvSpPr>
          <p:spPr>
            <a:xfrm>
              <a:off x="4345815" y="441789"/>
              <a:ext cx="348782" cy="189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7" extrusionOk="0">
                  <a:moveTo>
                    <a:pt x="0" y="0"/>
                  </a:moveTo>
                  <a:cubicBezTo>
                    <a:pt x="720" y="0"/>
                    <a:pt x="1440" y="0"/>
                    <a:pt x="2016" y="1844"/>
                  </a:cubicBezTo>
                  <a:cubicBezTo>
                    <a:pt x="2592" y="3688"/>
                    <a:pt x="3024" y="7376"/>
                    <a:pt x="3384" y="10668"/>
                  </a:cubicBezTo>
                  <a:cubicBezTo>
                    <a:pt x="3744" y="13961"/>
                    <a:pt x="4032" y="16859"/>
                    <a:pt x="4536" y="18702"/>
                  </a:cubicBezTo>
                  <a:cubicBezTo>
                    <a:pt x="5040" y="20546"/>
                    <a:pt x="5760" y="21337"/>
                    <a:pt x="6480" y="21468"/>
                  </a:cubicBezTo>
                  <a:cubicBezTo>
                    <a:pt x="7200" y="21600"/>
                    <a:pt x="7920" y="21073"/>
                    <a:pt x="8784" y="18307"/>
                  </a:cubicBezTo>
                  <a:cubicBezTo>
                    <a:pt x="9648" y="15541"/>
                    <a:pt x="10656" y="10537"/>
                    <a:pt x="11376" y="7376"/>
                  </a:cubicBezTo>
                  <a:cubicBezTo>
                    <a:pt x="12096" y="4215"/>
                    <a:pt x="12528" y="2898"/>
                    <a:pt x="13104" y="2371"/>
                  </a:cubicBezTo>
                  <a:cubicBezTo>
                    <a:pt x="13680" y="1844"/>
                    <a:pt x="14400" y="2107"/>
                    <a:pt x="15192" y="3293"/>
                  </a:cubicBezTo>
                  <a:cubicBezTo>
                    <a:pt x="15984" y="4478"/>
                    <a:pt x="16848" y="6585"/>
                    <a:pt x="17928" y="8693"/>
                  </a:cubicBezTo>
                  <a:cubicBezTo>
                    <a:pt x="19008" y="10800"/>
                    <a:pt x="20304" y="12907"/>
                    <a:pt x="21600" y="1501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2" name="Line"/>
            <p:cNvSpPr/>
            <p:nvPr/>
          </p:nvSpPr>
          <p:spPr>
            <a:xfrm>
              <a:off x="4683018" y="92953"/>
              <a:ext cx="213873" cy="502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503" extrusionOk="0">
                  <a:moveTo>
                    <a:pt x="13002" y="301"/>
                  </a:moveTo>
                  <a:cubicBezTo>
                    <a:pt x="14395" y="102"/>
                    <a:pt x="15789" y="-97"/>
                    <a:pt x="16950" y="52"/>
                  </a:cubicBezTo>
                  <a:cubicBezTo>
                    <a:pt x="18111" y="202"/>
                    <a:pt x="19040" y="699"/>
                    <a:pt x="19853" y="2491"/>
                  </a:cubicBezTo>
                  <a:cubicBezTo>
                    <a:pt x="20666" y="4283"/>
                    <a:pt x="21363" y="7368"/>
                    <a:pt x="21363" y="9956"/>
                  </a:cubicBezTo>
                  <a:cubicBezTo>
                    <a:pt x="21363" y="12544"/>
                    <a:pt x="20666" y="14635"/>
                    <a:pt x="20202" y="15929"/>
                  </a:cubicBezTo>
                  <a:cubicBezTo>
                    <a:pt x="19737" y="17223"/>
                    <a:pt x="19505" y="17721"/>
                    <a:pt x="18692" y="17969"/>
                  </a:cubicBezTo>
                  <a:cubicBezTo>
                    <a:pt x="17879" y="18218"/>
                    <a:pt x="16486" y="18218"/>
                    <a:pt x="13698" y="18218"/>
                  </a:cubicBezTo>
                  <a:cubicBezTo>
                    <a:pt x="10911" y="18218"/>
                    <a:pt x="6731" y="18218"/>
                    <a:pt x="4176" y="18467"/>
                  </a:cubicBezTo>
                  <a:cubicBezTo>
                    <a:pt x="1621" y="18716"/>
                    <a:pt x="692" y="19214"/>
                    <a:pt x="228" y="19711"/>
                  </a:cubicBezTo>
                  <a:cubicBezTo>
                    <a:pt x="-237" y="20209"/>
                    <a:pt x="-237" y="20707"/>
                    <a:pt x="2666" y="21005"/>
                  </a:cubicBezTo>
                  <a:cubicBezTo>
                    <a:pt x="5569" y="21304"/>
                    <a:pt x="11376" y="21403"/>
                    <a:pt x="17182" y="2150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3" name="Line"/>
            <p:cNvSpPr/>
            <p:nvPr/>
          </p:nvSpPr>
          <p:spPr>
            <a:xfrm>
              <a:off x="5294967" y="225545"/>
              <a:ext cx="327758" cy="357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2" h="21535" extrusionOk="0">
                  <a:moveTo>
                    <a:pt x="1329" y="7574"/>
                  </a:moveTo>
                  <a:cubicBezTo>
                    <a:pt x="876" y="10379"/>
                    <a:pt x="423" y="13184"/>
                    <a:pt x="197" y="15288"/>
                  </a:cubicBezTo>
                  <a:cubicBezTo>
                    <a:pt x="-30" y="17392"/>
                    <a:pt x="-30" y="18795"/>
                    <a:pt x="46" y="19847"/>
                  </a:cubicBezTo>
                  <a:cubicBezTo>
                    <a:pt x="121" y="20899"/>
                    <a:pt x="272" y="21600"/>
                    <a:pt x="1178" y="21530"/>
                  </a:cubicBezTo>
                  <a:cubicBezTo>
                    <a:pt x="2085" y="21460"/>
                    <a:pt x="3746" y="20618"/>
                    <a:pt x="5106" y="19636"/>
                  </a:cubicBezTo>
                  <a:cubicBezTo>
                    <a:pt x="6465" y="18655"/>
                    <a:pt x="7522" y="17532"/>
                    <a:pt x="8429" y="16901"/>
                  </a:cubicBezTo>
                  <a:cubicBezTo>
                    <a:pt x="9335" y="16270"/>
                    <a:pt x="10090" y="16130"/>
                    <a:pt x="10846" y="16200"/>
                  </a:cubicBezTo>
                  <a:cubicBezTo>
                    <a:pt x="11601" y="16270"/>
                    <a:pt x="12356" y="16551"/>
                    <a:pt x="12960" y="16971"/>
                  </a:cubicBezTo>
                  <a:cubicBezTo>
                    <a:pt x="13564" y="17392"/>
                    <a:pt x="14018" y="17953"/>
                    <a:pt x="14622" y="18374"/>
                  </a:cubicBezTo>
                  <a:cubicBezTo>
                    <a:pt x="15226" y="18795"/>
                    <a:pt x="15981" y="19075"/>
                    <a:pt x="17114" y="18795"/>
                  </a:cubicBezTo>
                  <a:cubicBezTo>
                    <a:pt x="18247" y="18514"/>
                    <a:pt x="19757" y="17673"/>
                    <a:pt x="20588" y="15429"/>
                  </a:cubicBezTo>
                  <a:cubicBezTo>
                    <a:pt x="21419" y="13184"/>
                    <a:pt x="21570" y="9538"/>
                    <a:pt x="20739" y="6732"/>
                  </a:cubicBezTo>
                  <a:cubicBezTo>
                    <a:pt x="19908" y="3927"/>
                    <a:pt x="18096" y="1964"/>
                    <a:pt x="16283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4" name="Line"/>
            <p:cNvSpPr/>
            <p:nvPr/>
          </p:nvSpPr>
          <p:spPr>
            <a:xfrm>
              <a:off x="5643282" y="93008"/>
              <a:ext cx="341806" cy="415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4" extrusionOk="0">
                  <a:moveTo>
                    <a:pt x="0" y="0"/>
                  </a:moveTo>
                  <a:cubicBezTo>
                    <a:pt x="1175" y="840"/>
                    <a:pt x="2351" y="1680"/>
                    <a:pt x="3526" y="4140"/>
                  </a:cubicBezTo>
                  <a:cubicBezTo>
                    <a:pt x="4702" y="6600"/>
                    <a:pt x="5878" y="10680"/>
                    <a:pt x="6612" y="13740"/>
                  </a:cubicBezTo>
                  <a:cubicBezTo>
                    <a:pt x="7347" y="16800"/>
                    <a:pt x="7641" y="18840"/>
                    <a:pt x="8082" y="20040"/>
                  </a:cubicBezTo>
                  <a:cubicBezTo>
                    <a:pt x="8522" y="21240"/>
                    <a:pt x="9110" y="21600"/>
                    <a:pt x="9624" y="21420"/>
                  </a:cubicBezTo>
                  <a:cubicBezTo>
                    <a:pt x="10139" y="21240"/>
                    <a:pt x="10580" y="20520"/>
                    <a:pt x="11241" y="19140"/>
                  </a:cubicBezTo>
                  <a:cubicBezTo>
                    <a:pt x="11902" y="17760"/>
                    <a:pt x="12784" y="15720"/>
                    <a:pt x="13371" y="14400"/>
                  </a:cubicBezTo>
                  <a:cubicBezTo>
                    <a:pt x="13959" y="13080"/>
                    <a:pt x="14253" y="12480"/>
                    <a:pt x="14767" y="12060"/>
                  </a:cubicBezTo>
                  <a:cubicBezTo>
                    <a:pt x="15282" y="11640"/>
                    <a:pt x="16016" y="11400"/>
                    <a:pt x="17192" y="12720"/>
                  </a:cubicBezTo>
                  <a:cubicBezTo>
                    <a:pt x="18367" y="14040"/>
                    <a:pt x="19984" y="16920"/>
                    <a:pt x="21600" y="198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5" name="Line"/>
            <p:cNvSpPr/>
            <p:nvPr/>
          </p:nvSpPr>
          <p:spPr>
            <a:xfrm>
              <a:off x="6019965" y="344130"/>
              <a:ext cx="68884" cy="168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462" extrusionOk="0">
                  <a:moveTo>
                    <a:pt x="0" y="1775"/>
                  </a:moveTo>
                  <a:cubicBezTo>
                    <a:pt x="3600" y="2071"/>
                    <a:pt x="7200" y="2367"/>
                    <a:pt x="10080" y="5030"/>
                  </a:cubicBezTo>
                  <a:cubicBezTo>
                    <a:pt x="12960" y="7693"/>
                    <a:pt x="15120" y="12723"/>
                    <a:pt x="16920" y="16126"/>
                  </a:cubicBezTo>
                  <a:cubicBezTo>
                    <a:pt x="18720" y="19529"/>
                    <a:pt x="20160" y="21304"/>
                    <a:pt x="20880" y="21452"/>
                  </a:cubicBezTo>
                  <a:cubicBezTo>
                    <a:pt x="21600" y="21600"/>
                    <a:pt x="21600" y="20121"/>
                    <a:pt x="19800" y="16274"/>
                  </a:cubicBezTo>
                  <a:cubicBezTo>
                    <a:pt x="18000" y="12427"/>
                    <a:pt x="14400" y="6214"/>
                    <a:pt x="108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6" name="Line"/>
            <p:cNvSpPr/>
            <p:nvPr/>
          </p:nvSpPr>
          <p:spPr>
            <a:xfrm>
              <a:off x="6027975" y="99984"/>
              <a:ext cx="19893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13332" y="21600"/>
                  </a:moveTo>
                  <a:cubicBezTo>
                    <a:pt x="6132" y="15508"/>
                    <a:pt x="-1068" y="9415"/>
                    <a:pt x="132" y="5815"/>
                  </a:cubicBezTo>
                  <a:cubicBezTo>
                    <a:pt x="1332" y="2215"/>
                    <a:pt x="10932" y="1108"/>
                    <a:pt x="20532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7" name="Line"/>
            <p:cNvSpPr/>
            <p:nvPr/>
          </p:nvSpPr>
          <p:spPr>
            <a:xfrm>
              <a:off x="6187380" y="16276"/>
              <a:ext cx="4185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000" y="823"/>
                    <a:pt x="12000" y="1646"/>
                    <a:pt x="14400" y="3909"/>
                  </a:cubicBezTo>
                  <a:cubicBezTo>
                    <a:pt x="16800" y="6171"/>
                    <a:pt x="15600" y="9874"/>
                    <a:pt x="16200" y="13063"/>
                  </a:cubicBezTo>
                  <a:cubicBezTo>
                    <a:pt x="16800" y="16251"/>
                    <a:pt x="19200" y="1892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8" name="Line"/>
            <p:cNvSpPr/>
            <p:nvPr/>
          </p:nvSpPr>
          <p:spPr>
            <a:xfrm>
              <a:off x="6159477" y="221240"/>
              <a:ext cx="362734" cy="304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412" extrusionOk="0">
                  <a:moveTo>
                    <a:pt x="0" y="14048"/>
                  </a:moveTo>
                  <a:cubicBezTo>
                    <a:pt x="1651" y="13557"/>
                    <a:pt x="3302" y="13067"/>
                    <a:pt x="6260" y="11757"/>
                  </a:cubicBezTo>
                  <a:cubicBezTo>
                    <a:pt x="9218" y="10448"/>
                    <a:pt x="13483" y="8321"/>
                    <a:pt x="16166" y="6603"/>
                  </a:cubicBezTo>
                  <a:cubicBezTo>
                    <a:pt x="18848" y="4885"/>
                    <a:pt x="19949" y="3576"/>
                    <a:pt x="20637" y="2430"/>
                  </a:cubicBezTo>
                  <a:cubicBezTo>
                    <a:pt x="21325" y="1285"/>
                    <a:pt x="21600" y="303"/>
                    <a:pt x="21325" y="57"/>
                  </a:cubicBezTo>
                  <a:cubicBezTo>
                    <a:pt x="21050" y="-188"/>
                    <a:pt x="20224" y="303"/>
                    <a:pt x="18711" y="2512"/>
                  </a:cubicBezTo>
                  <a:cubicBezTo>
                    <a:pt x="17197" y="4721"/>
                    <a:pt x="14996" y="8648"/>
                    <a:pt x="13758" y="11757"/>
                  </a:cubicBezTo>
                  <a:cubicBezTo>
                    <a:pt x="12520" y="14867"/>
                    <a:pt x="12245" y="17157"/>
                    <a:pt x="13689" y="18630"/>
                  </a:cubicBezTo>
                  <a:cubicBezTo>
                    <a:pt x="15134" y="20103"/>
                    <a:pt x="18298" y="20757"/>
                    <a:pt x="21462" y="2141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9" name="Line"/>
            <p:cNvSpPr/>
            <p:nvPr/>
          </p:nvSpPr>
          <p:spPr>
            <a:xfrm>
              <a:off x="6919821" y="0"/>
              <a:ext cx="308535" cy="457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445" extrusionOk="0">
                  <a:moveTo>
                    <a:pt x="10639" y="109"/>
                  </a:moveTo>
                  <a:cubicBezTo>
                    <a:pt x="9833" y="0"/>
                    <a:pt x="9027" y="-109"/>
                    <a:pt x="8543" y="218"/>
                  </a:cubicBezTo>
                  <a:cubicBezTo>
                    <a:pt x="8060" y="546"/>
                    <a:pt x="7899" y="1309"/>
                    <a:pt x="7899" y="3491"/>
                  </a:cubicBezTo>
                  <a:cubicBezTo>
                    <a:pt x="7899" y="5673"/>
                    <a:pt x="8060" y="9273"/>
                    <a:pt x="8140" y="11400"/>
                  </a:cubicBezTo>
                  <a:cubicBezTo>
                    <a:pt x="8221" y="13527"/>
                    <a:pt x="8221" y="14182"/>
                    <a:pt x="8301" y="15109"/>
                  </a:cubicBezTo>
                  <a:cubicBezTo>
                    <a:pt x="8382" y="16036"/>
                    <a:pt x="8543" y="17236"/>
                    <a:pt x="9349" y="17673"/>
                  </a:cubicBezTo>
                  <a:cubicBezTo>
                    <a:pt x="10155" y="18109"/>
                    <a:pt x="11606" y="17782"/>
                    <a:pt x="13379" y="17673"/>
                  </a:cubicBezTo>
                  <a:cubicBezTo>
                    <a:pt x="15152" y="17564"/>
                    <a:pt x="17248" y="17673"/>
                    <a:pt x="18618" y="17946"/>
                  </a:cubicBezTo>
                  <a:cubicBezTo>
                    <a:pt x="19988" y="18218"/>
                    <a:pt x="20633" y="18655"/>
                    <a:pt x="21036" y="19146"/>
                  </a:cubicBezTo>
                  <a:cubicBezTo>
                    <a:pt x="21439" y="19636"/>
                    <a:pt x="21600" y="20182"/>
                    <a:pt x="20955" y="20618"/>
                  </a:cubicBezTo>
                  <a:cubicBezTo>
                    <a:pt x="20310" y="21055"/>
                    <a:pt x="18860" y="21382"/>
                    <a:pt x="15233" y="21436"/>
                  </a:cubicBezTo>
                  <a:cubicBezTo>
                    <a:pt x="11606" y="21491"/>
                    <a:pt x="5803" y="21273"/>
                    <a:pt x="0" y="2105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0" name="Line"/>
            <p:cNvSpPr/>
            <p:nvPr/>
          </p:nvSpPr>
          <p:spPr>
            <a:xfrm>
              <a:off x="7367351" y="301755"/>
              <a:ext cx="202947" cy="223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0997" extrusionOk="0">
                  <a:moveTo>
                    <a:pt x="9145" y="49"/>
                  </a:moveTo>
                  <a:cubicBezTo>
                    <a:pt x="6297" y="3976"/>
                    <a:pt x="3449" y="7904"/>
                    <a:pt x="1787" y="10958"/>
                  </a:cubicBezTo>
                  <a:cubicBezTo>
                    <a:pt x="126" y="14013"/>
                    <a:pt x="-349" y="16195"/>
                    <a:pt x="244" y="18049"/>
                  </a:cubicBezTo>
                  <a:cubicBezTo>
                    <a:pt x="838" y="19904"/>
                    <a:pt x="2499" y="21431"/>
                    <a:pt x="6178" y="20886"/>
                  </a:cubicBezTo>
                  <a:cubicBezTo>
                    <a:pt x="9858" y="20340"/>
                    <a:pt x="15554" y="17722"/>
                    <a:pt x="18403" y="14013"/>
                  </a:cubicBezTo>
                  <a:cubicBezTo>
                    <a:pt x="21251" y="10304"/>
                    <a:pt x="21251" y="5504"/>
                    <a:pt x="19589" y="2886"/>
                  </a:cubicBezTo>
                  <a:cubicBezTo>
                    <a:pt x="17928" y="267"/>
                    <a:pt x="14605" y="-169"/>
                    <a:pt x="12231" y="49"/>
                  </a:cubicBezTo>
                  <a:cubicBezTo>
                    <a:pt x="9858" y="267"/>
                    <a:pt x="8433" y="1140"/>
                    <a:pt x="7009" y="201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1" name="Line"/>
            <p:cNvSpPr/>
            <p:nvPr/>
          </p:nvSpPr>
          <p:spPr>
            <a:xfrm>
              <a:off x="7622155" y="336987"/>
              <a:ext cx="206928" cy="43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4" h="21378" extrusionOk="0">
                  <a:moveTo>
                    <a:pt x="1631" y="8"/>
                  </a:moveTo>
                  <a:cubicBezTo>
                    <a:pt x="2570" y="352"/>
                    <a:pt x="3510" y="697"/>
                    <a:pt x="3744" y="1214"/>
                  </a:cubicBezTo>
                  <a:cubicBezTo>
                    <a:pt x="3979" y="1731"/>
                    <a:pt x="3510" y="2421"/>
                    <a:pt x="2805" y="3110"/>
                  </a:cubicBezTo>
                  <a:cubicBezTo>
                    <a:pt x="2101" y="3799"/>
                    <a:pt x="1162" y="4489"/>
                    <a:pt x="575" y="5121"/>
                  </a:cubicBezTo>
                  <a:cubicBezTo>
                    <a:pt x="-12" y="5752"/>
                    <a:pt x="-247" y="6327"/>
                    <a:pt x="340" y="6499"/>
                  </a:cubicBezTo>
                  <a:cubicBezTo>
                    <a:pt x="927" y="6672"/>
                    <a:pt x="2336" y="6442"/>
                    <a:pt x="4331" y="5638"/>
                  </a:cubicBezTo>
                  <a:cubicBezTo>
                    <a:pt x="6327" y="4833"/>
                    <a:pt x="8910" y="3455"/>
                    <a:pt x="11023" y="2421"/>
                  </a:cubicBezTo>
                  <a:cubicBezTo>
                    <a:pt x="13136" y="1387"/>
                    <a:pt x="14779" y="697"/>
                    <a:pt x="16188" y="295"/>
                  </a:cubicBezTo>
                  <a:cubicBezTo>
                    <a:pt x="17596" y="-107"/>
                    <a:pt x="18770" y="-222"/>
                    <a:pt x="19710" y="755"/>
                  </a:cubicBezTo>
                  <a:cubicBezTo>
                    <a:pt x="20649" y="1731"/>
                    <a:pt x="21353" y="3799"/>
                    <a:pt x="20531" y="6614"/>
                  </a:cubicBezTo>
                  <a:cubicBezTo>
                    <a:pt x="19710" y="9429"/>
                    <a:pt x="17362" y="12991"/>
                    <a:pt x="15718" y="15576"/>
                  </a:cubicBezTo>
                  <a:cubicBezTo>
                    <a:pt x="14075" y="18161"/>
                    <a:pt x="13136" y="19769"/>
                    <a:pt x="12197" y="2137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2" name="Line"/>
            <p:cNvSpPr/>
            <p:nvPr/>
          </p:nvSpPr>
          <p:spPr>
            <a:xfrm>
              <a:off x="7966618" y="206385"/>
              <a:ext cx="375489" cy="326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332" extrusionOk="0">
                  <a:moveTo>
                    <a:pt x="12224" y="2166"/>
                  </a:moveTo>
                  <a:cubicBezTo>
                    <a:pt x="12619" y="1557"/>
                    <a:pt x="13014" y="949"/>
                    <a:pt x="12882" y="493"/>
                  </a:cubicBezTo>
                  <a:cubicBezTo>
                    <a:pt x="12750" y="36"/>
                    <a:pt x="12092" y="-268"/>
                    <a:pt x="10182" y="340"/>
                  </a:cubicBezTo>
                  <a:cubicBezTo>
                    <a:pt x="8272" y="949"/>
                    <a:pt x="5111" y="2470"/>
                    <a:pt x="3267" y="3535"/>
                  </a:cubicBezTo>
                  <a:cubicBezTo>
                    <a:pt x="1423" y="4600"/>
                    <a:pt x="897" y="5208"/>
                    <a:pt x="502" y="5893"/>
                  </a:cubicBezTo>
                  <a:cubicBezTo>
                    <a:pt x="106" y="6577"/>
                    <a:pt x="-157" y="7338"/>
                    <a:pt x="106" y="7946"/>
                  </a:cubicBezTo>
                  <a:cubicBezTo>
                    <a:pt x="370" y="8555"/>
                    <a:pt x="1160" y="9011"/>
                    <a:pt x="3333" y="9467"/>
                  </a:cubicBezTo>
                  <a:cubicBezTo>
                    <a:pt x="5506" y="9924"/>
                    <a:pt x="9063" y="10380"/>
                    <a:pt x="12224" y="11445"/>
                  </a:cubicBezTo>
                  <a:cubicBezTo>
                    <a:pt x="15384" y="12509"/>
                    <a:pt x="18150" y="14183"/>
                    <a:pt x="19665" y="15400"/>
                  </a:cubicBezTo>
                  <a:cubicBezTo>
                    <a:pt x="21180" y="16617"/>
                    <a:pt x="21443" y="17377"/>
                    <a:pt x="21180" y="17909"/>
                  </a:cubicBezTo>
                  <a:cubicBezTo>
                    <a:pt x="20916" y="18442"/>
                    <a:pt x="20126" y="18746"/>
                    <a:pt x="17821" y="19126"/>
                  </a:cubicBezTo>
                  <a:cubicBezTo>
                    <a:pt x="15516" y="19507"/>
                    <a:pt x="11697" y="19963"/>
                    <a:pt x="8536" y="20343"/>
                  </a:cubicBezTo>
                  <a:cubicBezTo>
                    <a:pt x="5375" y="20724"/>
                    <a:pt x="2872" y="21028"/>
                    <a:pt x="370" y="2133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3" name="Line"/>
            <p:cNvSpPr/>
            <p:nvPr/>
          </p:nvSpPr>
          <p:spPr>
            <a:xfrm>
              <a:off x="80446" y="1043062"/>
              <a:ext cx="379946" cy="507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444" extrusionOk="0">
                  <a:moveTo>
                    <a:pt x="3345" y="2004"/>
                  </a:moveTo>
                  <a:cubicBezTo>
                    <a:pt x="3082" y="1120"/>
                    <a:pt x="2819" y="237"/>
                    <a:pt x="2555" y="40"/>
                  </a:cubicBezTo>
                  <a:cubicBezTo>
                    <a:pt x="2292" y="-156"/>
                    <a:pt x="2028" y="335"/>
                    <a:pt x="1765" y="2151"/>
                  </a:cubicBezTo>
                  <a:cubicBezTo>
                    <a:pt x="1501" y="3968"/>
                    <a:pt x="1238" y="7109"/>
                    <a:pt x="975" y="10349"/>
                  </a:cubicBezTo>
                  <a:cubicBezTo>
                    <a:pt x="711" y="13589"/>
                    <a:pt x="448" y="16928"/>
                    <a:pt x="250" y="18842"/>
                  </a:cubicBezTo>
                  <a:cubicBezTo>
                    <a:pt x="53" y="20757"/>
                    <a:pt x="-79" y="21248"/>
                    <a:pt x="53" y="21199"/>
                  </a:cubicBezTo>
                  <a:cubicBezTo>
                    <a:pt x="184" y="21149"/>
                    <a:pt x="580" y="20560"/>
                    <a:pt x="1765" y="18646"/>
                  </a:cubicBezTo>
                  <a:cubicBezTo>
                    <a:pt x="2950" y="16731"/>
                    <a:pt x="4926" y="13491"/>
                    <a:pt x="6572" y="11577"/>
                  </a:cubicBezTo>
                  <a:cubicBezTo>
                    <a:pt x="8219" y="9662"/>
                    <a:pt x="9536" y="9073"/>
                    <a:pt x="11248" y="9515"/>
                  </a:cubicBezTo>
                  <a:cubicBezTo>
                    <a:pt x="12960" y="9957"/>
                    <a:pt x="15067" y="11429"/>
                    <a:pt x="16450" y="13246"/>
                  </a:cubicBezTo>
                  <a:cubicBezTo>
                    <a:pt x="17833" y="15062"/>
                    <a:pt x="18492" y="17222"/>
                    <a:pt x="19216" y="18646"/>
                  </a:cubicBezTo>
                  <a:cubicBezTo>
                    <a:pt x="19941" y="20069"/>
                    <a:pt x="20731" y="20757"/>
                    <a:pt x="21521" y="2144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4" name="Line"/>
            <p:cNvSpPr/>
            <p:nvPr/>
          </p:nvSpPr>
          <p:spPr>
            <a:xfrm>
              <a:off x="448513" y="1269157"/>
              <a:ext cx="193245" cy="296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207" extrusionOk="0">
                  <a:moveTo>
                    <a:pt x="17514" y="6177"/>
                  </a:moveTo>
                  <a:cubicBezTo>
                    <a:pt x="18542" y="5180"/>
                    <a:pt x="19571" y="4183"/>
                    <a:pt x="20085" y="3186"/>
                  </a:cubicBezTo>
                  <a:cubicBezTo>
                    <a:pt x="20600" y="2189"/>
                    <a:pt x="20600" y="1192"/>
                    <a:pt x="19957" y="611"/>
                  </a:cubicBezTo>
                  <a:cubicBezTo>
                    <a:pt x="19314" y="29"/>
                    <a:pt x="18028" y="-137"/>
                    <a:pt x="15971" y="112"/>
                  </a:cubicBezTo>
                  <a:cubicBezTo>
                    <a:pt x="13914" y="361"/>
                    <a:pt x="11085" y="1026"/>
                    <a:pt x="8257" y="4017"/>
                  </a:cubicBezTo>
                  <a:cubicBezTo>
                    <a:pt x="5428" y="7008"/>
                    <a:pt x="2600" y="12325"/>
                    <a:pt x="1185" y="15565"/>
                  </a:cubicBezTo>
                  <a:cubicBezTo>
                    <a:pt x="-229" y="18805"/>
                    <a:pt x="-229" y="19968"/>
                    <a:pt x="414" y="20632"/>
                  </a:cubicBezTo>
                  <a:cubicBezTo>
                    <a:pt x="1057" y="21297"/>
                    <a:pt x="2342" y="21463"/>
                    <a:pt x="4528" y="20715"/>
                  </a:cubicBezTo>
                  <a:cubicBezTo>
                    <a:pt x="6714" y="19968"/>
                    <a:pt x="9800" y="18306"/>
                    <a:pt x="11728" y="17143"/>
                  </a:cubicBezTo>
                  <a:cubicBezTo>
                    <a:pt x="13657" y="15980"/>
                    <a:pt x="14428" y="15315"/>
                    <a:pt x="15200" y="14152"/>
                  </a:cubicBezTo>
                  <a:cubicBezTo>
                    <a:pt x="15971" y="12989"/>
                    <a:pt x="16742" y="11328"/>
                    <a:pt x="17257" y="10912"/>
                  </a:cubicBezTo>
                  <a:cubicBezTo>
                    <a:pt x="17771" y="10497"/>
                    <a:pt x="18028" y="11328"/>
                    <a:pt x="18285" y="12241"/>
                  </a:cubicBezTo>
                  <a:cubicBezTo>
                    <a:pt x="18542" y="13155"/>
                    <a:pt x="18800" y="14152"/>
                    <a:pt x="19314" y="15149"/>
                  </a:cubicBezTo>
                  <a:cubicBezTo>
                    <a:pt x="19828" y="16146"/>
                    <a:pt x="20600" y="17143"/>
                    <a:pt x="21371" y="1814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5" name="Line"/>
            <p:cNvSpPr/>
            <p:nvPr/>
          </p:nvSpPr>
          <p:spPr>
            <a:xfrm>
              <a:off x="704538" y="1279412"/>
              <a:ext cx="358432" cy="285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385" extrusionOk="0">
                  <a:moveTo>
                    <a:pt x="0" y="7798"/>
                  </a:moveTo>
                  <a:cubicBezTo>
                    <a:pt x="975" y="9540"/>
                    <a:pt x="1951" y="11282"/>
                    <a:pt x="2508" y="12850"/>
                  </a:cubicBezTo>
                  <a:cubicBezTo>
                    <a:pt x="3066" y="14417"/>
                    <a:pt x="3205" y="15811"/>
                    <a:pt x="3484" y="17117"/>
                  </a:cubicBezTo>
                  <a:cubicBezTo>
                    <a:pt x="3763" y="18424"/>
                    <a:pt x="4181" y="19643"/>
                    <a:pt x="4529" y="19817"/>
                  </a:cubicBezTo>
                  <a:cubicBezTo>
                    <a:pt x="4877" y="19991"/>
                    <a:pt x="5156" y="19120"/>
                    <a:pt x="5435" y="17291"/>
                  </a:cubicBezTo>
                  <a:cubicBezTo>
                    <a:pt x="5714" y="15462"/>
                    <a:pt x="5992" y="12675"/>
                    <a:pt x="6271" y="10759"/>
                  </a:cubicBezTo>
                  <a:cubicBezTo>
                    <a:pt x="6550" y="8843"/>
                    <a:pt x="6828" y="7798"/>
                    <a:pt x="7316" y="7450"/>
                  </a:cubicBezTo>
                  <a:cubicBezTo>
                    <a:pt x="7804" y="7101"/>
                    <a:pt x="8501" y="7450"/>
                    <a:pt x="9128" y="8146"/>
                  </a:cubicBezTo>
                  <a:cubicBezTo>
                    <a:pt x="9755" y="8843"/>
                    <a:pt x="10312" y="9888"/>
                    <a:pt x="10939" y="10585"/>
                  </a:cubicBezTo>
                  <a:cubicBezTo>
                    <a:pt x="11566" y="11282"/>
                    <a:pt x="12263" y="11630"/>
                    <a:pt x="13448" y="11108"/>
                  </a:cubicBezTo>
                  <a:cubicBezTo>
                    <a:pt x="14632" y="10585"/>
                    <a:pt x="16305" y="9191"/>
                    <a:pt x="17698" y="7450"/>
                  </a:cubicBezTo>
                  <a:cubicBezTo>
                    <a:pt x="19092" y="5708"/>
                    <a:pt x="20206" y="3617"/>
                    <a:pt x="20834" y="2137"/>
                  </a:cubicBezTo>
                  <a:cubicBezTo>
                    <a:pt x="21461" y="656"/>
                    <a:pt x="21600" y="-215"/>
                    <a:pt x="21391" y="46"/>
                  </a:cubicBezTo>
                  <a:cubicBezTo>
                    <a:pt x="21182" y="308"/>
                    <a:pt x="20625" y="1701"/>
                    <a:pt x="19788" y="4837"/>
                  </a:cubicBezTo>
                  <a:cubicBezTo>
                    <a:pt x="18952" y="7972"/>
                    <a:pt x="17837" y="12849"/>
                    <a:pt x="17350" y="15811"/>
                  </a:cubicBezTo>
                  <a:cubicBezTo>
                    <a:pt x="16862" y="18772"/>
                    <a:pt x="17001" y="19817"/>
                    <a:pt x="17559" y="20427"/>
                  </a:cubicBezTo>
                  <a:cubicBezTo>
                    <a:pt x="18116" y="21037"/>
                    <a:pt x="19092" y="21211"/>
                    <a:pt x="20067" y="2138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6" name="Line"/>
            <p:cNvSpPr/>
            <p:nvPr/>
          </p:nvSpPr>
          <p:spPr>
            <a:xfrm>
              <a:off x="1393088" y="1281572"/>
              <a:ext cx="243501" cy="283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223" extrusionOk="0">
                  <a:moveTo>
                    <a:pt x="12894" y="320"/>
                  </a:moveTo>
                  <a:cubicBezTo>
                    <a:pt x="11885" y="-29"/>
                    <a:pt x="10876" y="-377"/>
                    <a:pt x="8756" y="929"/>
                  </a:cubicBezTo>
                  <a:cubicBezTo>
                    <a:pt x="6637" y="2236"/>
                    <a:pt x="3407" y="5197"/>
                    <a:pt x="1691" y="7113"/>
                  </a:cubicBezTo>
                  <a:cubicBezTo>
                    <a:pt x="-25" y="9029"/>
                    <a:pt x="-227" y="9900"/>
                    <a:pt x="177" y="10423"/>
                  </a:cubicBezTo>
                  <a:cubicBezTo>
                    <a:pt x="580" y="10946"/>
                    <a:pt x="1590" y="11120"/>
                    <a:pt x="4618" y="11033"/>
                  </a:cubicBezTo>
                  <a:cubicBezTo>
                    <a:pt x="7646" y="10946"/>
                    <a:pt x="12693" y="10597"/>
                    <a:pt x="15822" y="10771"/>
                  </a:cubicBezTo>
                  <a:cubicBezTo>
                    <a:pt x="18951" y="10946"/>
                    <a:pt x="20162" y="11642"/>
                    <a:pt x="20767" y="12426"/>
                  </a:cubicBezTo>
                  <a:cubicBezTo>
                    <a:pt x="21373" y="13210"/>
                    <a:pt x="21373" y="14081"/>
                    <a:pt x="19758" y="15475"/>
                  </a:cubicBezTo>
                  <a:cubicBezTo>
                    <a:pt x="18143" y="16868"/>
                    <a:pt x="14913" y="18784"/>
                    <a:pt x="12693" y="19829"/>
                  </a:cubicBezTo>
                  <a:cubicBezTo>
                    <a:pt x="10472" y="20875"/>
                    <a:pt x="9261" y="21049"/>
                    <a:pt x="8050" y="2122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7" name="Line"/>
            <p:cNvSpPr/>
            <p:nvPr/>
          </p:nvSpPr>
          <p:spPr>
            <a:xfrm>
              <a:off x="1722979" y="1300886"/>
              <a:ext cx="55806" cy="257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8" extrusionOk="0">
                  <a:moveTo>
                    <a:pt x="0" y="2223"/>
                  </a:moveTo>
                  <a:cubicBezTo>
                    <a:pt x="6300" y="1066"/>
                    <a:pt x="12600" y="-91"/>
                    <a:pt x="15300" y="5"/>
                  </a:cubicBezTo>
                  <a:cubicBezTo>
                    <a:pt x="18000" y="102"/>
                    <a:pt x="17100" y="1452"/>
                    <a:pt x="13950" y="4441"/>
                  </a:cubicBezTo>
                  <a:cubicBezTo>
                    <a:pt x="10800" y="7430"/>
                    <a:pt x="5400" y="12059"/>
                    <a:pt x="2700" y="14855"/>
                  </a:cubicBezTo>
                  <a:cubicBezTo>
                    <a:pt x="0" y="17652"/>
                    <a:pt x="0" y="18616"/>
                    <a:pt x="1350" y="19484"/>
                  </a:cubicBezTo>
                  <a:cubicBezTo>
                    <a:pt x="2700" y="20352"/>
                    <a:pt x="5400" y="21123"/>
                    <a:pt x="9000" y="21316"/>
                  </a:cubicBezTo>
                  <a:cubicBezTo>
                    <a:pt x="12600" y="21509"/>
                    <a:pt x="17100" y="21123"/>
                    <a:pt x="21600" y="2073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8" name="Line"/>
            <p:cNvSpPr/>
            <p:nvPr/>
          </p:nvSpPr>
          <p:spPr>
            <a:xfrm>
              <a:off x="1848540" y="1264243"/>
              <a:ext cx="307659" cy="495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428" extrusionOk="0">
                  <a:moveTo>
                    <a:pt x="15360" y="2741"/>
                  </a:moveTo>
                  <a:cubicBezTo>
                    <a:pt x="15840" y="2340"/>
                    <a:pt x="16320" y="1938"/>
                    <a:pt x="16640" y="1486"/>
                  </a:cubicBezTo>
                  <a:cubicBezTo>
                    <a:pt x="16960" y="1034"/>
                    <a:pt x="17120" y="531"/>
                    <a:pt x="16720" y="230"/>
                  </a:cubicBezTo>
                  <a:cubicBezTo>
                    <a:pt x="16320" y="-72"/>
                    <a:pt x="15360" y="-172"/>
                    <a:pt x="13360" y="531"/>
                  </a:cubicBezTo>
                  <a:cubicBezTo>
                    <a:pt x="11360" y="1235"/>
                    <a:pt x="8320" y="2741"/>
                    <a:pt x="6160" y="4198"/>
                  </a:cubicBezTo>
                  <a:cubicBezTo>
                    <a:pt x="4000" y="5655"/>
                    <a:pt x="2720" y="7061"/>
                    <a:pt x="2000" y="8116"/>
                  </a:cubicBezTo>
                  <a:cubicBezTo>
                    <a:pt x="1280" y="9171"/>
                    <a:pt x="1120" y="9875"/>
                    <a:pt x="1520" y="10226"/>
                  </a:cubicBezTo>
                  <a:cubicBezTo>
                    <a:pt x="1920" y="10578"/>
                    <a:pt x="2880" y="10578"/>
                    <a:pt x="4240" y="10025"/>
                  </a:cubicBezTo>
                  <a:cubicBezTo>
                    <a:pt x="5600" y="9473"/>
                    <a:pt x="7360" y="8368"/>
                    <a:pt x="8480" y="7564"/>
                  </a:cubicBezTo>
                  <a:cubicBezTo>
                    <a:pt x="9600" y="6760"/>
                    <a:pt x="10080" y="6258"/>
                    <a:pt x="10720" y="5906"/>
                  </a:cubicBezTo>
                  <a:cubicBezTo>
                    <a:pt x="11360" y="5555"/>
                    <a:pt x="12160" y="5354"/>
                    <a:pt x="13040" y="5454"/>
                  </a:cubicBezTo>
                  <a:cubicBezTo>
                    <a:pt x="13920" y="5554"/>
                    <a:pt x="14880" y="5956"/>
                    <a:pt x="16400" y="7363"/>
                  </a:cubicBezTo>
                  <a:cubicBezTo>
                    <a:pt x="17920" y="8769"/>
                    <a:pt x="20000" y="11181"/>
                    <a:pt x="20800" y="13391"/>
                  </a:cubicBezTo>
                  <a:cubicBezTo>
                    <a:pt x="21600" y="15601"/>
                    <a:pt x="21120" y="17610"/>
                    <a:pt x="19200" y="19067"/>
                  </a:cubicBezTo>
                  <a:cubicBezTo>
                    <a:pt x="17280" y="20524"/>
                    <a:pt x="13920" y="21428"/>
                    <a:pt x="10480" y="21428"/>
                  </a:cubicBezTo>
                  <a:cubicBezTo>
                    <a:pt x="7040" y="21428"/>
                    <a:pt x="3520" y="20524"/>
                    <a:pt x="0" y="1962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9" name="Line"/>
            <p:cNvSpPr/>
            <p:nvPr/>
          </p:nvSpPr>
          <p:spPr>
            <a:xfrm>
              <a:off x="2176395" y="1332006"/>
              <a:ext cx="216245" cy="200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0" extrusionOk="0">
                  <a:moveTo>
                    <a:pt x="697" y="6172"/>
                  </a:moveTo>
                  <a:cubicBezTo>
                    <a:pt x="929" y="4699"/>
                    <a:pt x="1161" y="3226"/>
                    <a:pt x="1045" y="3226"/>
                  </a:cubicBezTo>
                  <a:cubicBezTo>
                    <a:pt x="929" y="3226"/>
                    <a:pt x="465" y="4699"/>
                    <a:pt x="232" y="7399"/>
                  </a:cubicBezTo>
                  <a:cubicBezTo>
                    <a:pt x="0" y="10099"/>
                    <a:pt x="0" y="14026"/>
                    <a:pt x="0" y="16726"/>
                  </a:cubicBezTo>
                  <a:cubicBezTo>
                    <a:pt x="0" y="19426"/>
                    <a:pt x="0" y="20899"/>
                    <a:pt x="581" y="21145"/>
                  </a:cubicBezTo>
                  <a:cubicBezTo>
                    <a:pt x="1161" y="21390"/>
                    <a:pt x="2323" y="20408"/>
                    <a:pt x="3948" y="16972"/>
                  </a:cubicBezTo>
                  <a:cubicBezTo>
                    <a:pt x="5574" y="13535"/>
                    <a:pt x="7665" y="7645"/>
                    <a:pt x="9058" y="4208"/>
                  </a:cubicBezTo>
                  <a:cubicBezTo>
                    <a:pt x="10452" y="772"/>
                    <a:pt x="11148" y="-210"/>
                    <a:pt x="12658" y="35"/>
                  </a:cubicBezTo>
                  <a:cubicBezTo>
                    <a:pt x="14168" y="281"/>
                    <a:pt x="16490" y="1754"/>
                    <a:pt x="18116" y="4822"/>
                  </a:cubicBezTo>
                  <a:cubicBezTo>
                    <a:pt x="19742" y="7890"/>
                    <a:pt x="20671" y="12554"/>
                    <a:pt x="21600" y="1721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0" name="Line"/>
            <p:cNvSpPr/>
            <p:nvPr/>
          </p:nvSpPr>
          <p:spPr>
            <a:xfrm>
              <a:off x="2455420" y="1332344"/>
              <a:ext cx="153465" cy="218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0" y="228"/>
                  </a:moveTo>
                  <a:cubicBezTo>
                    <a:pt x="1636" y="0"/>
                    <a:pt x="3273" y="-227"/>
                    <a:pt x="4582" y="455"/>
                  </a:cubicBezTo>
                  <a:cubicBezTo>
                    <a:pt x="5891" y="1137"/>
                    <a:pt x="6873" y="2729"/>
                    <a:pt x="7855" y="6139"/>
                  </a:cubicBezTo>
                  <a:cubicBezTo>
                    <a:pt x="8836" y="9550"/>
                    <a:pt x="9818" y="14779"/>
                    <a:pt x="12109" y="17621"/>
                  </a:cubicBezTo>
                  <a:cubicBezTo>
                    <a:pt x="14400" y="20464"/>
                    <a:pt x="18000" y="20918"/>
                    <a:pt x="21600" y="2137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1" name="Line"/>
            <p:cNvSpPr/>
            <p:nvPr/>
          </p:nvSpPr>
          <p:spPr>
            <a:xfrm>
              <a:off x="2672781" y="1143898"/>
              <a:ext cx="283075" cy="455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87" extrusionOk="0">
                  <a:moveTo>
                    <a:pt x="19409" y="3387"/>
                  </a:moveTo>
                  <a:cubicBezTo>
                    <a:pt x="20111" y="2951"/>
                    <a:pt x="20814" y="2514"/>
                    <a:pt x="21165" y="2023"/>
                  </a:cubicBezTo>
                  <a:cubicBezTo>
                    <a:pt x="21516" y="1532"/>
                    <a:pt x="21516" y="987"/>
                    <a:pt x="20550" y="551"/>
                  </a:cubicBezTo>
                  <a:cubicBezTo>
                    <a:pt x="19584" y="114"/>
                    <a:pt x="17653" y="-213"/>
                    <a:pt x="14667" y="169"/>
                  </a:cubicBezTo>
                  <a:cubicBezTo>
                    <a:pt x="11682" y="551"/>
                    <a:pt x="7643" y="1642"/>
                    <a:pt x="4745" y="3714"/>
                  </a:cubicBezTo>
                  <a:cubicBezTo>
                    <a:pt x="1848" y="5787"/>
                    <a:pt x="92" y="8842"/>
                    <a:pt x="4" y="11951"/>
                  </a:cubicBezTo>
                  <a:cubicBezTo>
                    <a:pt x="-84" y="15060"/>
                    <a:pt x="1496" y="18223"/>
                    <a:pt x="3077" y="2138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2" name="Line"/>
            <p:cNvSpPr/>
            <p:nvPr/>
          </p:nvSpPr>
          <p:spPr>
            <a:xfrm>
              <a:off x="2685616" y="1404426"/>
              <a:ext cx="209269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3" name="Line"/>
            <p:cNvSpPr/>
            <p:nvPr/>
          </p:nvSpPr>
          <p:spPr>
            <a:xfrm>
              <a:off x="2985567" y="1306767"/>
              <a:ext cx="41855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2965"/>
                    <a:pt x="9600" y="5929"/>
                    <a:pt x="10200" y="9106"/>
                  </a:cubicBezTo>
                  <a:cubicBezTo>
                    <a:pt x="10800" y="12282"/>
                    <a:pt x="7200" y="15671"/>
                    <a:pt x="7200" y="17788"/>
                  </a:cubicBezTo>
                  <a:cubicBezTo>
                    <a:pt x="7200" y="19906"/>
                    <a:pt x="10800" y="20753"/>
                    <a:pt x="13800" y="21176"/>
                  </a:cubicBezTo>
                  <a:cubicBezTo>
                    <a:pt x="16800" y="21600"/>
                    <a:pt x="1920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4" name="Line"/>
            <p:cNvSpPr/>
            <p:nvPr/>
          </p:nvSpPr>
          <p:spPr>
            <a:xfrm>
              <a:off x="3151266" y="1326322"/>
              <a:ext cx="113328" cy="224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2" h="21289" extrusionOk="0">
                  <a:moveTo>
                    <a:pt x="19371" y="130"/>
                  </a:moveTo>
                  <a:cubicBezTo>
                    <a:pt x="16830" y="-91"/>
                    <a:pt x="14289" y="-311"/>
                    <a:pt x="10689" y="2003"/>
                  </a:cubicBezTo>
                  <a:cubicBezTo>
                    <a:pt x="7089" y="4318"/>
                    <a:pt x="2430" y="9167"/>
                    <a:pt x="736" y="12803"/>
                  </a:cubicBezTo>
                  <a:cubicBezTo>
                    <a:pt x="-958" y="16440"/>
                    <a:pt x="313" y="18865"/>
                    <a:pt x="4124" y="20077"/>
                  </a:cubicBezTo>
                  <a:cubicBezTo>
                    <a:pt x="7936" y="21289"/>
                    <a:pt x="14289" y="21289"/>
                    <a:pt x="20642" y="2128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5" name="Line"/>
            <p:cNvSpPr/>
            <p:nvPr/>
          </p:nvSpPr>
          <p:spPr>
            <a:xfrm>
              <a:off x="3381046" y="1260810"/>
              <a:ext cx="483451" cy="336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150" extrusionOk="0">
                  <a:moveTo>
                    <a:pt x="8156" y="2885"/>
                  </a:moveTo>
                  <a:cubicBezTo>
                    <a:pt x="8259" y="1863"/>
                    <a:pt x="8363" y="842"/>
                    <a:pt x="7898" y="331"/>
                  </a:cubicBezTo>
                  <a:cubicBezTo>
                    <a:pt x="7432" y="-180"/>
                    <a:pt x="6399" y="-180"/>
                    <a:pt x="5262" y="915"/>
                  </a:cubicBezTo>
                  <a:cubicBezTo>
                    <a:pt x="4125" y="2009"/>
                    <a:pt x="2885" y="4198"/>
                    <a:pt x="1955" y="7190"/>
                  </a:cubicBezTo>
                  <a:cubicBezTo>
                    <a:pt x="1025" y="10182"/>
                    <a:pt x="405" y="13977"/>
                    <a:pt x="146" y="16385"/>
                  </a:cubicBezTo>
                  <a:cubicBezTo>
                    <a:pt x="-112" y="18793"/>
                    <a:pt x="-9" y="19815"/>
                    <a:pt x="301" y="20471"/>
                  </a:cubicBezTo>
                  <a:cubicBezTo>
                    <a:pt x="611" y="21128"/>
                    <a:pt x="1128" y="21420"/>
                    <a:pt x="2265" y="20836"/>
                  </a:cubicBezTo>
                  <a:cubicBezTo>
                    <a:pt x="3402" y="20252"/>
                    <a:pt x="5159" y="18793"/>
                    <a:pt x="6554" y="16896"/>
                  </a:cubicBezTo>
                  <a:cubicBezTo>
                    <a:pt x="7949" y="14998"/>
                    <a:pt x="8983" y="12663"/>
                    <a:pt x="9603" y="11058"/>
                  </a:cubicBezTo>
                  <a:cubicBezTo>
                    <a:pt x="10223" y="9452"/>
                    <a:pt x="10430" y="8577"/>
                    <a:pt x="10378" y="8431"/>
                  </a:cubicBezTo>
                  <a:cubicBezTo>
                    <a:pt x="10326" y="8285"/>
                    <a:pt x="10016" y="8869"/>
                    <a:pt x="9499" y="10109"/>
                  </a:cubicBezTo>
                  <a:cubicBezTo>
                    <a:pt x="8983" y="11350"/>
                    <a:pt x="8259" y="13247"/>
                    <a:pt x="7846" y="14561"/>
                  </a:cubicBezTo>
                  <a:cubicBezTo>
                    <a:pt x="7433" y="15874"/>
                    <a:pt x="7329" y="16604"/>
                    <a:pt x="7588" y="16969"/>
                  </a:cubicBezTo>
                  <a:cubicBezTo>
                    <a:pt x="7846" y="17334"/>
                    <a:pt x="8466" y="17334"/>
                    <a:pt x="9499" y="16312"/>
                  </a:cubicBezTo>
                  <a:cubicBezTo>
                    <a:pt x="10533" y="15290"/>
                    <a:pt x="11980" y="13247"/>
                    <a:pt x="12962" y="11569"/>
                  </a:cubicBezTo>
                  <a:cubicBezTo>
                    <a:pt x="13944" y="9890"/>
                    <a:pt x="14460" y="8577"/>
                    <a:pt x="14822" y="7482"/>
                  </a:cubicBezTo>
                  <a:cubicBezTo>
                    <a:pt x="15184" y="6388"/>
                    <a:pt x="15390" y="5512"/>
                    <a:pt x="15597" y="5512"/>
                  </a:cubicBezTo>
                  <a:cubicBezTo>
                    <a:pt x="15804" y="5512"/>
                    <a:pt x="16010" y="6388"/>
                    <a:pt x="16010" y="8066"/>
                  </a:cubicBezTo>
                  <a:cubicBezTo>
                    <a:pt x="16010" y="9744"/>
                    <a:pt x="15804" y="12225"/>
                    <a:pt x="15752" y="13904"/>
                  </a:cubicBezTo>
                  <a:cubicBezTo>
                    <a:pt x="15700" y="15582"/>
                    <a:pt x="15804" y="16458"/>
                    <a:pt x="16166" y="16896"/>
                  </a:cubicBezTo>
                  <a:cubicBezTo>
                    <a:pt x="16527" y="17334"/>
                    <a:pt x="17147" y="17334"/>
                    <a:pt x="17974" y="16823"/>
                  </a:cubicBezTo>
                  <a:cubicBezTo>
                    <a:pt x="18801" y="16312"/>
                    <a:pt x="19834" y="15290"/>
                    <a:pt x="20455" y="14342"/>
                  </a:cubicBezTo>
                  <a:cubicBezTo>
                    <a:pt x="21075" y="13393"/>
                    <a:pt x="21281" y="12517"/>
                    <a:pt x="21488" y="1164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6" name="Line"/>
            <p:cNvSpPr/>
            <p:nvPr/>
          </p:nvSpPr>
          <p:spPr>
            <a:xfrm>
              <a:off x="3906350" y="1069596"/>
              <a:ext cx="30589" cy="432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0" y="0"/>
                  </a:moveTo>
                  <a:cubicBezTo>
                    <a:pt x="7714" y="465"/>
                    <a:pt x="15429" y="929"/>
                    <a:pt x="18514" y="2729"/>
                  </a:cubicBezTo>
                  <a:cubicBezTo>
                    <a:pt x="21600" y="4529"/>
                    <a:pt x="20057" y="7665"/>
                    <a:pt x="18514" y="10742"/>
                  </a:cubicBezTo>
                  <a:cubicBezTo>
                    <a:pt x="16971" y="13819"/>
                    <a:pt x="15428" y="16839"/>
                    <a:pt x="12343" y="18639"/>
                  </a:cubicBezTo>
                  <a:cubicBezTo>
                    <a:pt x="9257" y="20439"/>
                    <a:pt x="4629" y="2101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7" name="Line"/>
            <p:cNvSpPr/>
            <p:nvPr/>
          </p:nvSpPr>
          <p:spPr>
            <a:xfrm>
              <a:off x="3864496" y="1306767"/>
              <a:ext cx="20229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8" name="Line"/>
            <p:cNvSpPr/>
            <p:nvPr/>
          </p:nvSpPr>
          <p:spPr>
            <a:xfrm>
              <a:off x="4118821" y="1019526"/>
              <a:ext cx="499776" cy="754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569" extrusionOk="0">
                  <a:moveTo>
                    <a:pt x="758" y="833"/>
                  </a:moveTo>
                  <a:cubicBezTo>
                    <a:pt x="858" y="434"/>
                    <a:pt x="957" y="35"/>
                    <a:pt x="1057" y="2"/>
                  </a:cubicBezTo>
                  <a:cubicBezTo>
                    <a:pt x="1156" y="-31"/>
                    <a:pt x="1256" y="301"/>
                    <a:pt x="1156" y="1531"/>
                  </a:cubicBezTo>
                  <a:cubicBezTo>
                    <a:pt x="1057" y="2760"/>
                    <a:pt x="758" y="4887"/>
                    <a:pt x="509" y="6682"/>
                  </a:cubicBezTo>
                  <a:cubicBezTo>
                    <a:pt x="261" y="8476"/>
                    <a:pt x="62" y="9938"/>
                    <a:pt x="12" y="10835"/>
                  </a:cubicBezTo>
                  <a:cubicBezTo>
                    <a:pt x="-38" y="11733"/>
                    <a:pt x="62" y="12065"/>
                    <a:pt x="360" y="12264"/>
                  </a:cubicBezTo>
                  <a:cubicBezTo>
                    <a:pt x="659" y="12464"/>
                    <a:pt x="1156" y="12530"/>
                    <a:pt x="1953" y="12131"/>
                  </a:cubicBezTo>
                  <a:cubicBezTo>
                    <a:pt x="2749" y="11733"/>
                    <a:pt x="3844" y="10869"/>
                    <a:pt x="4740" y="10138"/>
                  </a:cubicBezTo>
                  <a:cubicBezTo>
                    <a:pt x="5636" y="9407"/>
                    <a:pt x="6333" y="8808"/>
                    <a:pt x="7029" y="8410"/>
                  </a:cubicBezTo>
                  <a:cubicBezTo>
                    <a:pt x="7726" y="8011"/>
                    <a:pt x="8423" y="7811"/>
                    <a:pt x="8921" y="7878"/>
                  </a:cubicBezTo>
                  <a:cubicBezTo>
                    <a:pt x="9418" y="7944"/>
                    <a:pt x="9717" y="8277"/>
                    <a:pt x="9866" y="8808"/>
                  </a:cubicBezTo>
                  <a:cubicBezTo>
                    <a:pt x="10015" y="9340"/>
                    <a:pt x="10015" y="10071"/>
                    <a:pt x="9916" y="10603"/>
                  </a:cubicBezTo>
                  <a:cubicBezTo>
                    <a:pt x="9816" y="11135"/>
                    <a:pt x="9617" y="11467"/>
                    <a:pt x="9816" y="11600"/>
                  </a:cubicBezTo>
                  <a:cubicBezTo>
                    <a:pt x="10015" y="11733"/>
                    <a:pt x="10613" y="11666"/>
                    <a:pt x="12006" y="11201"/>
                  </a:cubicBezTo>
                  <a:cubicBezTo>
                    <a:pt x="13400" y="10736"/>
                    <a:pt x="15590" y="9872"/>
                    <a:pt x="17332" y="9672"/>
                  </a:cubicBezTo>
                  <a:cubicBezTo>
                    <a:pt x="19074" y="9473"/>
                    <a:pt x="20368" y="9938"/>
                    <a:pt x="20965" y="11301"/>
                  </a:cubicBezTo>
                  <a:cubicBezTo>
                    <a:pt x="21562" y="12663"/>
                    <a:pt x="21462" y="14923"/>
                    <a:pt x="21114" y="16784"/>
                  </a:cubicBezTo>
                  <a:cubicBezTo>
                    <a:pt x="20766" y="18645"/>
                    <a:pt x="20168" y="20107"/>
                    <a:pt x="19571" y="2156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9" name="Line"/>
            <p:cNvSpPr/>
            <p:nvPr/>
          </p:nvSpPr>
          <p:spPr>
            <a:xfrm>
              <a:off x="4973621" y="937059"/>
              <a:ext cx="258099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7" extrusionOk="0">
                  <a:moveTo>
                    <a:pt x="0" y="0"/>
                  </a:moveTo>
                  <a:cubicBezTo>
                    <a:pt x="389" y="4690"/>
                    <a:pt x="778" y="9381"/>
                    <a:pt x="973" y="12158"/>
                  </a:cubicBezTo>
                  <a:cubicBezTo>
                    <a:pt x="1168" y="14935"/>
                    <a:pt x="1168" y="15799"/>
                    <a:pt x="1168" y="16601"/>
                  </a:cubicBezTo>
                  <a:cubicBezTo>
                    <a:pt x="1168" y="17403"/>
                    <a:pt x="1168" y="18144"/>
                    <a:pt x="1070" y="19070"/>
                  </a:cubicBezTo>
                  <a:cubicBezTo>
                    <a:pt x="973" y="19995"/>
                    <a:pt x="778" y="21106"/>
                    <a:pt x="973" y="21353"/>
                  </a:cubicBezTo>
                  <a:cubicBezTo>
                    <a:pt x="1168" y="21600"/>
                    <a:pt x="1751" y="20983"/>
                    <a:pt x="3308" y="19255"/>
                  </a:cubicBezTo>
                  <a:cubicBezTo>
                    <a:pt x="4865" y="17527"/>
                    <a:pt x="7395" y="14688"/>
                    <a:pt x="9146" y="13145"/>
                  </a:cubicBezTo>
                  <a:cubicBezTo>
                    <a:pt x="10897" y="11602"/>
                    <a:pt x="11870" y="11355"/>
                    <a:pt x="12746" y="11417"/>
                  </a:cubicBezTo>
                  <a:cubicBezTo>
                    <a:pt x="13622" y="11479"/>
                    <a:pt x="14400" y="11849"/>
                    <a:pt x="15859" y="13577"/>
                  </a:cubicBezTo>
                  <a:cubicBezTo>
                    <a:pt x="17319" y="15305"/>
                    <a:pt x="19459" y="18391"/>
                    <a:pt x="21600" y="2147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0" name="Line"/>
            <p:cNvSpPr/>
            <p:nvPr/>
          </p:nvSpPr>
          <p:spPr>
            <a:xfrm>
              <a:off x="5273573" y="1164769"/>
              <a:ext cx="118587" cy="267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7" extrusionOk="0">
                  <a:moveTo>
                    <a:pt x="0" y="199"/>
                  </a:moveTo>
                  <a:cubicBezTo>
                    <a:pt x="2118" y="13"/>
                    <a:pt x="4235" y="-173"/>
                    <a:pt x="5929" y="293"/>
                  </a:cubicBezTo>
                  <a:cubicBezTo>
                    <a:pt x="7623" y="758"/>
                    <a:pt x="8894" y="1875"/>
                    <a:pt x="9953" y="4575"/>
                  </a:cubicBezTo>
                  <a:cubicBezTo>
                    <a:pt x="11012" y="7275"/>
                    <a:pt x="11859" y="11558"/>
                    <a:pt x="13765" y="14630"/>
                  </a:cubicBezTo>
                  <a:cubicBezTo>
                    <a:pt x="15671" y="17703"/>
                    <a:pt x="18635" y="19565"/>
                    <a:pt x="21600" y="2142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1" name="Line"/>
            <p:cNvSpPr/>
            <p:nvPr/>
          </p:nvSpPr>
          <p:spPr>
            <a:xfrm>
              <a:off x="5301475" y="1172371"/>
              <a:ext cx="382672" cy="467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175" extrusionOk="0">
                  <a:moveTo>
                    <a:pt x="14357" y="1665"/>
                  </a:moveTo>
                  <a:cubicBezTo>
                    <a:pt x="15133" y="928"/>
                    <a:pt x="15909" y="190"/>
                    <a:pt x="15974" y="32"/>
                  </a:cubicBezTo>
                  <a:cubicBezTo>
                    <a:pt x="16038" y="-126"/>
                    <a:pt x="15392" y="295"/>
                    <a:pt x="13775" y="1613"/>
                  </a:cubicBezTo>
                  <a:cubicBezTo>
                    <a:pt x="12158" y="2930"/>
                    <a:pt x="9571" y="5142"/>
                    <a:pt x="8149" y="6565"/>
                  </a:cubicBezTo>
                  <a:cubicBezTo>
                    <a:pt x="6726" y="7987"/>
                    <a:pt x="6467" y="8619"/>
                    <a:pt x="6661" y="8935"/>
                  </a:cubicBezTo>
                  <a:cubicBezTo>
                    <a:pt x="6855" y="9252"/>
                    <a:pt x="7502" y="9252"/>
                    <a:pt x="9183" y="8830"/>
                  </a:cubicBezTo>
                  <a:cubicBezTo>
                    <a:pt x="10865" y="8409"/>
                    <a:pt x="13581" y="7566"/>
                    <a:pt x="15844" y="7776"/>
                  </a:cubicBezTo>
                  <a:cubicBezTo>
                    <a:pt x="18108" y="7987"/>
                    <a:pt x="19919" y="9252"/>
                    <a:pt x="20759" y="11043"/>
                  </a:cubicBezTo>
                  <a:cubicBezTo>
                    <a:pt x="21600" y="12834"/>
                    <a:pt x="21471" y="15152"/>
                    <a:pt x="20113" y="17101"/>
                  </a:cubicBezTo>
                  <a:cubicBezTo>
                    <a:pt x="18754" y="19051"/>
                    <a:pt x="16168" y="20631"/>
                    <a:pt x="12611" y="21053"/>
                  </a:cubicBezTo>
                  <a:cubicBezTo>
                    <a:pt x="9054" y="21474"/>
                    <a:pt x="4527" y="20736"/>
                    <a:pt x="0" y="1999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2" name="Line"/>
            <p:cNvSpPr/>
            <p:nvPr/>
          </p:nvSpPr>
          <p:spPr>
            <a:xfrm>
              <a:off x="5699086" y="1026126"/>
              <a:ext cx="781271" cy="53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2011"/>
                  </a:moveTo>
                  <a:cubicBezTo>
                    <a:pt x="0" y="1084"/>
                    <a:pt x="0" y="157"/>
                    <a:pt x="0" y="18"/>
                  </a:cubicBezTo>
                  <a:cubicBezTo>
                    <a:pt x="0" y="-121"/>
                    <a:pt x="0" y="528"/>
                    <a:pt x="129" y="2475"/>
                  </a:cubicBezTo>
                  <a:cubicBezTo>
                    <a:pt x="257" y="4421"/>
                    <a:pt x="514" y="7666"/>
                    <a:pt x="643" y="10308"/>
                  </a:cubicBezTo>
                  <a:cubicBezTo>
                    <a:pt x="771" y="12950"/>
                    <a:pt x="771" y="14990"/>
                    <a:pt x="836" y="16334"/>
                  </a:cubicBezTo>
                  <a:cubicBezTo>
                    <a:pt x="900" y="17678"/>
                    <a:pt x="1029" y="18327"/>
                    <a:pt x="1221" y="18420"/>
                  </a:cubicBezTo>
                  <a:cubicBezTo>
                    <a:pt x="1414" y="18512"/>
                    <a:pt x="1671" y="18049"/>
                    <a:pt x="2057" y="17029"/>
                  </a:cubicBezTo>
                  <a:cubicBezTo>
                    <a:pt x="2443" y="16009"/>
                    <a:pt x="2957" y="14434"/>
                    <a:pt x="3375" y="13228"/>
                  </a:cubicBezTo>
                  <a:cubicBezTo>
                    <a:pt x="3793" y="12023"/>
                    <a:pt x="4114" y="11189"/>
                    <a:pt x="4436" y="10725"/>
                  </a:cubicBezTo>
                  <a:cubicBezTo>
                    <a:pt x="4757" y="10262"/>
                    <a:pt x="5079" y="10169"/>
                    <a:pt x="5336" y="10355"/>
                  </a:cubicBezTo>
                  <a:cubicBezTo>
                    <a:pt x="5593" y="10540"/>
                    <a:pt x="5786" y="11003"/>
                    <a:pt x="5946" y="11884"/>
                  </a:cubicBezTo>
                  <a:cubicBezTo>
                    <a:pt x="6107" y="12765"/>
                    <a:pt x="6236" y="14063"/>
                    <a:pt x="6300" y="14943"/>
                  </a:cubicBezTo>
                  <a:cubicBezTo>
                    <a:pt x="6364" y="15824"/>
                    <a:pt x="6364" y="16288"/>
                    <a:pt x="6525" y="16566"/>
                  </a:cubicBezTo>
                  <a:cubicBezTo>
                    <a:pt x="6686" y="16844"/>
                    <a:pt x="7007" y="16937"/>
                    <a:pt x="7714" y="16519"/>
                  </a:cubicBezTo>
                  <a:cubicBezTo>
                    <a:pt x="8421" y="16102"/>
                    <a:pt x="9514" y="15175"/>
                    <a:pt x="10221" y="14294"/>
                  </a:cubicBezTo>
                  <a:cubicBezTo>
                    <a:pt x="10929" y="13414"/>
                    <a:pt x="11250" y="12579"/>
                    <a:pt x="11443" y="11791"/>
                  </a:cubicBezTo>
                  <a:cubicBezTo>
                    <a:pt x="11636" y="11003"/>
                    <a:pt x="11700" y="10262"/>
                    <a:pt x="11571" y="10030"/>
                  </a:cubicBezTo>
                  <a:cubicBezTo>
                    <a:pt x="11443" y="9798"/>
                    <a:pt x="11121" y="10076"/>
                    <a:pt x="10639" y="10957"/>
                  </a:cubicBezTo>
                  <a:cubicBezTo>
                    <a:pt x="10157" y="11838"/>
                    <a:pt x="9514" y="13321"/>
                    <a:pt x="9225" y="14294"/>
                  </a:cubicBezTo>
                  <a:cubicBezTo>
                    <a:pt x="8936" y="15268"/>
                    <a:pt x="9000" y="15731"/>
                    <a:pt x="9193" y="16009"/>
                  </a:cubicBezTo>
                  <a:cubicBezTo>
                    <a:pt x="9386" y="16288"/>
                    <a:pt x="9707" y="16380"/>
                    <a:pt x="10511" y="16334"/>
                  </a:cubicBezTo>
                  <a:cubicBezTo>
                    <a:pt x="11314" y="16288"/>
                    <a:pt x="12600" y="16102"/>
                    <a:pt x="13532" y="16380"/>
                  </a:cubicBezTo>
                  <a:cubicBezTo>
                    <a:pt x="14464" y="16658"/>
                    <a:pt x="15043" y="17400"/>
                    <a:pt x="15396" y="18003"/>
                  </a:cubicBezTo>
                  <a:cubicBezTo>
                    <a:pt x="15750" y="18605"/>
                    <a:pt x="15879" y="19069"/>
                    <a:pt x="15943" y="19532"/>
                  </a:cubicBezTo>
                  <a:cubicBezTo>
                    <a:pt x="16007" y="19996"/>
                    <a:pt x="16007" y="20459"/>
                    <a:pt x="15879" y="20830"/>
                  </a:cubicBezTo>
                  <a:cubicBezTo>
                    <a:pt x="15750" y="21201"/>
                    <a:pt x="15493" y="21479"/>
                    <a:pt x="15332" y="21340"/>
                  </a:cubicBezTo>
                  <a:cubicBezTo>
                    <a:pt x="15171" y="21201"/>
                    <a:pt x="15107" y="20645"/>
                    <a:pt x="15396" y="19069"/>
                  </a:cubicBezTo>
                  <a:cubicBezTo>
                    <a:pt x="15686" y="17493"/>
                    <a:pt x="16329" y="14897"/>
                    <a:pt x="17132" y="12858"/>
                  </a:cubicBezTo>
                  <a:cubicBezTo>
                    <a:pt x="17936" y="10818"/>
                    <a:pt x="18900" y="9335"/>
                    <a:pt x="19671" y="8593"/>
                  </a:cubicBezTo>
                  <a:cubicBezTo>
                    <a:pt x="20443" y="7852"/>
                    <a:pt x="21021" y="7852"/>
                    <a:pt x="21600" y="785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3" name="Line"/>
            <p:cNvSpPr/>
            <p:nvPr/>
          </p:nvSpPr>
          <p:spPr>
            <a:xfrm>
              <a:off x="6864016" y="1220374"/>
              <a:ext cx="83709" cy="253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4" extrusionOk="0">
                  <a:moveTo>
                    <a:pt x="21600" y="227"/>
                  </a:moveTo>
                  <a:cubicBezTo>
                    <a:pt x="18600" y="30"/>
                    <a:pt x="15600" y="-166"/>
                    <a:pt x="13800" y="227"/>
                  </a:cubicBezTo>
                  <a:cubicBezTo>
                    <a:pt x="12000" y="619"/>
                    <a:pt x="11400" y="1601"/>
                    <a:pt x="10500" y="4547"/>
                  </a:cubicBezTo>
                  <a:cubicBezTo>
                    <a:pt x="9600" y="7492"/>
                    <a:pt x="8400" y="12401"/>
                    <a:pt x="6600" y="15543"/>
                  </a:cubicBezTo>
                  <a:cubicBezTo>
                    <a:pt x="4800" y="18685"/>
                    <a:pt x="2400" y="20059"/>
                    <a:pt x="0" y="2143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4" name="Line"/>
            <p:cNvSpPr/>
            <p:nvPr/>
          </p:nvSpPr>
          <p:spPr>
            <a:xfrm>
              <a:off x="6989577" y="1242554"/>
              <a:ext cx="299953" cy="222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7" extrusionOk="0">
                  <a:moveTo>
                    <a:pt x="0" y="5371"/>
                  </a:moveTo>
                  <a:cubicBezTo>
                    <a:pt x="837" y="4934"/>
                    <a:pt x="1674" y="4498"/>
                    <a:pt x="2344" y="4716"/>
                  </a:cubicBezTo>
                  <a:cubicBezTo>
                    <a:pt x="3014" y="4934"/>
                    <a:pt x="3516" y="5807"/>
                    <a:pt x="3851" y="7771"/>
                  </a:cubicBezTo>
                  <a:cubicBezTo>
                    <a:pt x="4186" y="9734"/>
                    <a:pt x="4353" y="12789"/>
                    <a:pt x="4102" y="15407"/>
                  </a:cubicBezTo>
                  <a:cubicBezTo>
                    <a:pt x="3851" y="18025"/>
                    <a:pt x="3181" y="20207"/>
                    <a:pt x="3098" y="20753"/>
                  </a:cubicBezTo>
                  <a:cubicBezTo>
                    <a:pt x="3014" y="21298"/>
                    <a:pt x="3516" y="20207"/>
                    <a:pt x="5107" y="17153"/>
                  </a:cubicBezTo>
                  <a:cubicBezTo>
                    <a:pt x="6698" y="14098"/>
                    <a:pt x="9377" y="9080"/>
                    <a:pt x="11219" y="5807"/>
                  </a:cubicBezTo>
                  <a:cubicBezTo>
                    <a:pt x="13060" y="2534"/>
                    <a:pt x="14065" y="1007"/>
                    <a:pt x="14986" y="353"/>
                  </a:cubicBezTo>
                  <a:cubicBezTo>
                    <a:pt x="15907" y="-302"/>
                    <a:pt x="16744" y="-84"/>
                    <a:pt x="17665" y="1334"/>
                  </a:cubicBezTo>
                  <a:cubicBezTo>
                    <a:pt x="18586" y="2753"/>
                    <a:pt x="19591" y="5371"/>
                    <a:pt x="20260" y="8098"/>
                  </a:cubicBezTo>
                  <a:cubicBezTo>
                    <a:pt x="20930" y="10825"/>
                    <a:pt x="21265" y="13662"/>
                    <a:pt x="21600" y="1649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5" name="Line"/>
            <p:cNvSpPr/>
            <p:nvPr/>
          </p:nvSpPr>
          <p:spPr>
            <a:xfrm>
              <a:off x="7412405" y="1148302"/>
              <a:ext cx="1100421" cy="355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300" extrusionOk="0">
                  <a:moveTo>
                    <a:pt x="326" y="4481"/>
                  </a:moveTo>
                  <a:cubicBezTo>
                    <a:pt x="508" y="4063"/>
                    <a:pt x="690" y="3645"/>
                    <a:pt x="781" y="3854"/>
                  </a:cubicBezTo>
                  <a:cubicBezTo>
                    <a:pt x="871" y="4063"/>
                    <a:pt x="871" y="4899"/>
                    <a:pt x="758" y="7198"/>
                  </a:cubicBezTo>
                  <a:cubicBezTo>
                    <a:pt x="644" y="9497"/>
                    <a:pt x="417" y="13260"/>
                    <a:pt x="280" y="15490"/>
                  </a:cubicBezTo>
                  <a:cubicBezTo>
                    <a:pt x="144" y="17719"/>
                    <a:pt x="98" y="18416"/>
                    <a:pt x="53" y="19183"/>
                  </a:cubicBezTo>
                  <a:cubicBezTo>
                    <a:pt x="7" y="19949"/>
                    <a:pt x="-38" y="20785"/>
                    <a:pt x="53" y="21134"/>
                  </a:cubicBezTo>
                  <a:cubicBezTo>
                    <a:pt x="144" y="21482"/>
                    <a:pt x="371" y="21343"/>
                    <a:pt x="1031" y="20158"/>
                  </a:cubicBezTo>
                  <a:cubicBezTo>
                    <a:pt x="1690" y="18974"/>
                    <a:pt x="2781" y="16744"/>
                    <a:pt x="3418" y="15420"/>
                  </a:cubicBezTo>
                  <a:cubicBezTo>
                    <a:pt x="4055" y="14096"/>
                    <a:pt x="4237" y="13678"/>
                    <a:pt x="4509" y="13260"/>
                  </a:cubicBezTo>
                  <a:cubicBezTo>
                    <a:pt x="4782" y="12842"/>
                    <a:pt x="5146" y="12424"/>
                    <a:pt x="5373" y="12563"/>
                  </a:cubicBezTo>
                  <a:cubicBezTo>
                    <a:pt x="5601" y="12703"/>
                    <a:pt x="5692" y="13399"/>
                    <a:pt x="5737" y="14096"/>
                  </a:cubicBezTo>
                  <a:cubicBezTo>
                    <a:pt x="5783" y="14793"/>
                    <a:pt x="5783" y="15490"/>
                    <a:pt x="5737" y="16256"/>
                  </a:cubicBezTo>
                  <a:cubicBezTo>
                    <a:pt x="5692" y="17023"/>
                    <a:pt x="5601" y="17859"/>
                    <a:pt x="5714" y="18277"/>
                  </a:cubicBezTo>
                  <a:cubicBezTo>
                    <a:pt x="5828" y="18695"/>
                    <a:pt x="6146" y="18695"/>
                    <a:pt x="6647" y="17510"/>
                  </a:cubicBezTo>
                  <a:cubicBezTo>
                    <a:pt x="7147" y="16326"/>
                    <a:pt x="7829" y="13957"/>
                    <a:pt x="8125" y="11448"/>
                  </a:cubicBezTo>
                  <a:cubicBezTo>
                    <a:pt x="8420" y="8940"/>
                    <a:pt x="8329" y="6292"/>
                    <a:pt x="8193" y="4759"/>
                  </a:cubicBezTo>
                  <a:cubicBezTo>
                    <a:pt x="8056" y="3227"/>
                    <a:pt x="7874" y="2808"/>
                    <a:pt x="7670" y="2460"/>
                  </a:cubicBezTo>
                  <a:cubicBezTo>
                    <a:pt x="7465" y="2112"/>
                    <a:pt x="7238" y="1833"/>
                    <a:pt x="7192" y="1415"/>
                  </a:cubicBezTo>
                  <a:cubicBezTo>
                    <a:pt x="7147" y="997"/>
                    <a:pt x="7283" y="439"/>
                    <a:pt x="7624" y="161"/>
                  </a:cubicBezTo>
                  <a:cubicBezTo>
                    <a:pt x="7965" y="-118"/>
                    <a:pt x="8511" y="-118"/>
                    <a:pt x="9011" y="857"/>
                  </a:cubicBezTo>
                  <a:cubicBezTo>
                    <a:pt x="9511" y="1833"/>
                    <a:pt x="9966" y="3784"/>
                    <a:pt x="10171" y="5944"/>
                  </a:cubicBezTo>
                  <a:cubicBezTo>
                    <a:pt x="10375" y="8104"/>
                    <a:pt x="10330" y="10473"/>
                    <a:pt x="10216" y="12076"/>
                  </a:cubicBezTo>
                  <a:cubicBezTo>
                    <a:pt x="10103" y="13678"/>
                    <a:pt x="9921" y="14514"/>
                    <a:pt x="9898" y="14654"/>
                  </a:cubicBezTo>
                  <a:cubicBezTo>
                    <a:pt x="9875" y="14793"/>
                    <a:pt x="10012" y="14236"/>
                    <a:pt x="10512" y="12215"/>
                  </a:cubicBezTo>
                  <a:cubicBezTo>
                    <a:pt x="11012" y="10194"/>
                    <a:pt x="11876" y="6710"/>
                    <a:pt x="12399" y="4690"/>
                  </a:cubicBezTo>
                  <a:cubicBezTo>
                    <a:pt x="12922" y="2669"/>
                    <a:pt x="13104" y="2112"/>
                    <a:pt x="13309" y="1763"/>
                  </a:cubicBezTo>
                  <a:cubicBezTo>
                    <a:pt x="13513" y="1415"/>
                    <a:pt x="13741" y="1276"/>
                    <a:pt x="13900" y="1554"/>
                  </a:cubicBezTo>
                  <a:cubicBezTo>
                    <a:pt x="14059" y="1833"/>
                    <a:pt x="14150" y="2530"/>
                    <a:pt x="14241" y="4132"/>
                  </a:cubicBezTo>
                  <a:cubicBezTo>
                    <a:pt x="14332" y="5735"/>
                    <a:pt x="14423" y="8243"/>
                    <a:pt x="14423" y="9846"/>
                  </a:cubicBezTo>
                  <a:cubicBezTo>
                    <a:pt x="14423" y="11448"/>
                    <a:pt x="14332" y="12145"/>
                    <a:pt x="14354" y="12215"/>
                  </a:cubicBezTo>
                  <a:cubicBezTo>
                    <a:pt x="14377" y="12285"/>
                    <a:pt x="14514" y="11727"/>
                    <a:pt x="14650" y="10961"/>
                  </a:cubicBezTo>
                  <a:cubicBezTo>
                    <a:pt x="14786" y="10194"/>
                    <a:pt x="14923" y="9219"/>
                    <a:pt x="15105" y="8243"/>
                  </a:cubicBezTo>
                  <a:cubicBezTo>
                    <a:pt x="15287" y="7268"/>
                    <a:pt x="15514" y="6292"/>
                    <a:pt x="15719" y="6014"/>
                  </a:cubicBezTo>
                  <a:cubicBezTo>
                    <a:pt x="15923" y="5735"/>
                    <a:pt x="16105" y="6153"/>
                    <a:pt x="16242" y="6780"/>
                  </a:cubicBezTo>
                  <a:cubicBezTo>
                    <a:pt x="16378" y="7407"/>
                    <a:pt x="16469" y="8243"/>
                    <a:pt x="16605" y="8870"/>
                  </a:cubicBezTo>
                  <a:cubicBezTo>
                    <a:pt x="16742" y="9497"/>
                    <a:pt x="16924" y="9916"/>
                    <a:pt x="17447" y="9567"/>
                  </a:cubicBezTo>
                  <a:cubicBezTo>
                    <a:pt x="17970" y="9219"/>
                    <a:pt x="18834" y="8104"/>
                    <a:pt x="19561" y="6710"/>
                  </a:cubicBezTo>
                  <a:cubicBezTo>
                    <a:pt x="20289" y="5317"/>
                    <a:pt x="20880" y="3645"/>
                    <a:pt x="21198" y="2460"/>
                  </a:cubicBezTo>
                  <a:cubicBezTo>
                    <a:pt x="21517" y="1276"/>
                    <a:pt x="21562" y="579"/>
                    <a:pt x="21494" y="439"/>
                  </a:cubicBezTo>
                  <a:cubicBezTo>
                    <a:pt x="21426" y="300"/>
                    <a:pt x="21244" y="718"/>
                    <a:pt x="20812" y="2390"/>
                  </a:cubicBezTo>
                  <a:cubicBezTo>
                    <a:pt x="20380" y="4063"/>
                    <a:pt x="19698" y="6989"/>
                    <a:pt x="19357" y="8870"/>
                  </a:cubicBezTo>
                  <a:cubicBezTo>
                    <a:pt x="19015" y="10752"/>
                    <a:pt x="19015" y="11588"/>
                    <a:pt x="19175" y="12006"/>
                  </a:cubicBezTo>
                  <a:cubicBezTo>
                    <a:pt x="19334" y="12424"/>
                    <a:pt x="19652" y="12424"/>
                    <a:pt x="19970" y="1242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6" name="Line"/>
            <p:cNvSpPr/>
            <p:nvPr/>
          </p:nvSpPr>
          <p:spPr>
            <a:xfrm>
              <a:off x="8600947" y="1118425"/>
              <a:ext cx="277882" cy="271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9" h="21356" extrusionOk="0">
                  <a:moveTo>
                    <a:pt x="14872" y="0"/>
                  </a:moveTo>
                  <a:cubicBezTo>
                    <a:pt x="16289" y="183"/>
                    <a:pt x="17705" y="366"/>
                    <a:pt x="17971" y="732"/>
                  </a:cubicBezTo>
                  <a:cubicBezTo>
                    <a:pt x="18236" y="1098"/>
                    <a:pt x="17351" y="1647"/>
                    <a:pt x="15138" y="2654"/>
                  </a:cubicBezTo>
                  <a:cubicBezTo>
                    <a:pt x="12925" y="3661"/>
                    <a:pt x="9384" y="5125"/>
                    <a:pt x="7170" y="6132"/>
                  </a:cubicBezTo>
                  <a:cubicBezTo>
                    <a:pt x="4957" y="7139"/>
                    <a:pt x="4072" y="7688"/>
                    <a:pt x="4072" y="8054"/>
                  </a:cubicBezTo>
                  <a:cubicBezTo>
                    <a:pt x="4072" y="8420"/>
                    <a:pt x="4957" y="8603"/>
                    <a:pt x="7082" y="8878"/>
                  </a:cubicBezTo>
                  <a:cubicBezTo>
                    <a:pt x="9207" y="9153"/>
                    <a:pt x="12570" y="9519"/>
                    <a:pt x="15138" y="10525"/>
                  </a:cubicBezTo>
                  <a:cubicBezTo>
                    <a:pt x="17705" y="11532"/>
                    <a:pt x="19475" y="13180"/>
                    <a:pt x="20449" y="14553"/>
                  </a:cubicBezTo>
                  <a:cubicBezTo>
                    <a:pt x="21423" y="15925"/>
                    <a:pt x="21600" y="17024"/>
                    <a:pt x="19652" y="18214"/>
                  </a:cubicBezTo>
                  <a:cubicBezTo>
                    <a:pt x="17705" y="19403"/>
                    <a:pt x="13633" y="20685"/>
                    <a:pt x="10003" y="21142"/>
                  </a:cubicBezTo>
                  <a:cubicBezTo>
                    <a:pt x="6374" y="21600"/>
                    <a:pt x="3187" y="21234"/>
                    <a:pt x="0" y="208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7" name="Line"/>
            <p:cNvSpPr/>
            <p:nvPr/>
          </p:nvSpPr>
          <p:spPr>
            <a:xfrm>
              <a:off x="9312461" y="1153303"/>
              <a:ext cx="1" cy="258099"/>
            </a:xfrm>
            <a:prstGeom prst="ellipse">
              <a:avLst/>
            </a:pr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8" name="Line"/>
            <p:cNvSpPr/>
            <p:nvPr/>
          </p:nvSpPr>
          <p:spPr>
            <a:xfrm>
              <a:off x="9354315" y="883965"/>
              <a:ext cx="284132" cy="534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398" extrusionOk="0">
                  <a:moveTo>
                    <a:pt x="20546" y="8270"/>
                  </a:moveTo>
                  <a:cubicBezTo>
                    <a:pt x="21073" y="6501"/>
                    <a:pt x="21600" y="4732"/>
                    <a:pt x="21424" y="3382"/>
                  </a:cubicBezTo>
                  <a:cubicBezTo>
                    <a:pt x="21249" y="2032"/>
                    <a:pt x="20371" y="1101"/>
                    <a:pt x="19493" y="543"/>
                  </a:cubicBezTo>
                  <a:cubicBezTo>
                    <a:pt x="18615" y="-16"/>
                    <a:pt x="17737" y="-202"/>
                    <a:pt x="16156" y="264"/>
                  </a:cubicBezTo>
                  <a:cubicBezTo>
                    <a:pt x="14576" y="729"/>
                    <a:pt x="12293" y="1846"/>
                    <a:pt x="10098" y="3941"/>
                  </a:cubicBezTo>
                  <a:cubicBezTo>
                    <a:pt x="7902" y="6036"/>
                    <a:pt x="5795" y="9108"/>
                    <a:pt x="4566" y="11669"/>
                  </a:cubicBezTo>
                  <a:cubicBezTo>
                    <a:pt x="3337" y="14229"/>
                    <a:pt x="2985" y="16277"/>
                    <a:pt x="2371" y="17814"/>
                  </a:cubicBezTo>
                  <a:cubicBezTo>
                    <a:pt x="1756" y="19350"/>
                    <a:pt x="878" y="20374"/>
                    <a:pt x="0" y="2139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9" name="Line"/>
            <p:cNvSpPr/>
            <p:nvPr/>
          </p:nvSpPr>
          <p:spPr>
            <a:xfrm>
              <a:off x="9354315" y="1264913"/>
              <a:ext cx="23019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0" name="Line"/>
            <p:cNvSpPr/>
            <p:nvPr/>
          </p:nvSpPr>
          <p:spPr>
            <a:xfrm>
              <a:off x="143168" y="1926217"/>
              <a:ext cx="17272" cy="482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5" h="21251" extrusionOk="0">
                  <a:moveTo>
                    <a:pt x="3855" y="675"/>
                  </a:moveTo>
                  <a:cubicBezTo>
                    <a:pt x="3855" y="163"/>
                    <a:pt x="3855" y="-349"/>
                    <a:pt x="2505" y="316"/>
                  </a:cubicBezTo>
                  <a:cubicBezTo>
                    <a:pt x="1155" y="982"/>
                    <a:pt x="-1545" y="2824"/>
                    <a:pt x="1155" y="5435"/>
                  </a:cubicBezTo>
                  <a:cubicBezTo>
                    <a:pt x="3855" y="8045"/>
                    <a:pt x="11955" y="11424"/>
                    <a:pt x="16005" y="14187"/>
                  </a:cubicBezTo>
                  <a:cubicBezTo>
                    <a:pt x="20055" y="16951"/>
                    <a:pt x="20055" y="19101"/>
                    <a:pt x="20055" y="2125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1" name="Line"/>
            <p:cNvSpPr/>
            <p:nvPr/>
          </p:nvSpPr>
          <p:spPr>
            <a:xfrm>
              <a:off x="0" y="1897370"/>
              <a:ext cx="1067271" cy="909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1822"/>
                  </a:moveTo>
                  <a:cubicBezTo>
                    <a:pt x="1082" y="10551"/>
                    <a:pt x="2165" y="9281"/>
                    <a:pt x="3153" y="7845"/>
                  </a:cubicBezTo>
                  <a:cubicBezTo>
                    <a:pt x="4141" y="6408"/>
                    <a:pt x="5035" y="4806"/>
                    <a:pt x="5506" y="3563"/>
                  </a:cubicBezTo>
                  <a:cubicBezTo>
                    <a:pt x="5976" y="2320"/>
                    <a:pt x="6024" y="1436"/>
                    <a:pt x="6047" y="856"/>
                  </a:cubicBezTo>
                  <a:cubicBezTo>
                    <a:pt x="6071" y="276"/>
                    <a:pt x="6071" y="0"/>
                    <a:pt x="6024" y="0"/>
                  </a:cubicBezTo>
                  <a:cubicBezTo>
                    <a:pt x="5976" y="0"/>
                    <a:pt x="5882" y="276"/>
                    <a:pt x="5718" y="1243"/>
                  </a:cubicBezTo>
                  <a:cubicBezTo>
                    <a:pt x="5553" y="2210"/>
                    <a:pt x="5318" y="3867"/>
                    <a:pt x="5129" y="5635"/>
                  </a:cubicBezTo>
                  <a:cubicBezTo>
                    <a:pt x="4941" y="7403"/>
                    <a:pt x="4800" y="9281"/>
                    <a:pt x="4729" y="10358"/>
                  </a:cubicBezTo>
                  <a:cubicBezTo>
                    <a:pt x="4659" y="11435"/>
                    <a:pt x="4659" y="11712"/>
                    <a:pt x="4776" y="11822"/>
                  </a:cubicBezTo>
                  <a:cubicBezTo>
                    <a:pt x="4894" y="11932"/>
                    <a:pt x="5129" y="11877"/>
                    <a:pt x="5553" y="11270"/>
                  </a:cubicBezTo>
                  <a:cubicBezTo>
                    <a:pt x="5976" y="10662"/>
                    <a:pt x="6588" y="9502"/>
                    <a:pt x="6965" y="8756"/>
                  </a:cubicBezTo>
                  <a:cubicBezTo>
                    <a:pt x="7341" y="8010"/>
                    <a:pt x="7482" y="7679"/>
                    <a:pt x="7647" y="7430"/>
                  </a:cubicBezTo>
                  <a:cubicBezTo>
                    <a:pt x="7812" y="7182"/>
                    <a:pt x="8000" y="7016"/>
                    <a:pt x="8165" y="7071"/>
                  </a:cubicBezTo>
                  <a:cubicBezTo>
                    <a:pt x="8329" y="7126"/>
                    <a:pt x="8471" y="7403"/>
                    <a:pt x="8588" y="8010"/>
                  </a:cubicBezTo>
                  <a:cubicBezTo>
                    <a:pt x="8706" y="8618"/>
                    <a:pt x="8800" y="9557"/>
                    <a:pt x="8847" y="10165"/>
                  </a:cubicBezTo>
                  <a:cubicBezTo>
                    <a:pt x="8894" y="10772"/>
                    <a:pt x="8894" y="11049"/>
                    <a:pt x="9012" y="11159"/>
                  </a:cubicBezTo>
                  <a:cubicBezTo>
                    <a:pt x="9129" y="11270"/>
                    <a:pt x="9365" y="11214"/>
                    <a:pt x="9929" y="10634"/>
                  </a:cubicBezTo>
                  <a:cubicBezTo>
                    <a:pt x="10494" y="10054"/>
                    <a:pt x="11388" y="8949"/>
                    <a:pt x="11906" y="8286"/>
                  </a:cubicBezTo>
                  <a:cubicBezTo>
                    <a:pt x="12424" y="7624"/>
                    <a:pt x="12565" y="7403"/>
                    <a:pt x="12659" y="7099"/>
                  </a:cubicBezTo>
                  <a:cubicBezTo>
                    <a:pt x="12753" y="6795"/>
                    <a:pt x="12800" y="6408"/>
                    <a:pt x="12753" y="6325"/>
                  </a:cubicBezTo>
                  <a:cubicBezTo>
                    <a:pt x="12706" y="6242"/>
                    <a:pt x="12565" y="6463"/>
                    <a:pt x="12353" y="7154"/>
                  </a:cubicBezTo>
                  <a:cubicBezTo>
                    <a:pt x="12141" y="7845"/>
                    <a:pt x="11859" y="9005"/>
                    <a:pt x="11718" y="9750"/>
                  </a:cubicBezTo>
                  <a:cubicBezTo>
                    <a:pt x="11576" y="10496"/>
                    <a:pt x="11576" y="10828"/>
                    <a:pt x="11600" y="11159"/>
                  </a:cubicBezTo>
                  <a:cubicBezTo>
                    <a:pt x="11624" y="11491"/>
                    <a:pt x="11671" y="11822"/>
                    <a:pt x="11812" y="12015"/>
                  </a:cubicBezTo>
                  <a:cubicBezTo>
                    <a:pt x="11953" y="12209"/>
                    <a:pt x="12188" y="12264"/>
                    <a:pt x="12706" y="11850"/>
                  </a:cubicBezTo>
                  <a:cubicBezTo>
                    <a:pt x="13224" y="11435"/>
                    <a:pt x="14024" y="10551"/>
                    <a:pt x="14541" y="9944"/>
                  </a:cubicBezTo>
                  <a:cubicBezTo>
                    <a:pt x="15059" y="9336"/>
                    <a:pt x="15294" y="9005"/>
                    <a:pt x="15529" y="8811"/>
                  </a:cubicBezTo>
                  <a:cubicBezTo>
                    <a:pt x="15765" y="8618"/>
                    <a:pt x="16000" y="8563"/>
                    <a:pt x="16165" y="8673"/>
                  </a:cubicBezTo>
                  <a:cubicBezTo>
                    <a:pt x="16329" y="8784"/>
                    <a:pt x="16424" y="9060"/>
                    <a:pt x="16471" y="9391"/>
                  </a:cubicBezTo>
                  <a:cubicBezTo>
                    <a:pt x="16518" y="9723"/>
                    <a:pt x="16518" y="10109"/>
                    <a:pt x="16447" y="10496"/>
                  </a:cubicBezTo>
                  <a:cubicBezTo>
                    <a:pt x="16376" y="10883"/>
                    <a:pt x="16235" y="11270"/>
                    <a:pt x="16282" y="11491"/>
                  </a:cubicBezTo>
                  <a:cubicBezTo>
                    <a:pt x="16329" y="11712"/>
                    <a:pt x="16565" y="11767"/>
                    <a:pt x="17059" y="11380"/>
                  </a:cubicBezTo>
                  <a:cubicBezTo>
                    <a:pt x="17553" y="10993"/>
                    <a:pt x="18306" y="10165"/>
                    <a:pt x="18824" y="9640"/>
                  </a:cubicBezTo>
                  <a:cubicBezTo>
                    <a:pt x="19341" y="9115"/>
                    <a:pt x="19624" y="8894"/>
                    <a:pt x="19882" y="8784"/>
                  </a:cubicBezTo>
                  <a:cubicBezTo>
                    <a:pt x="20141" y="8673"/>
                    <a:pt x="20376" y="8673"/>
                    <a:pt x="20659" y="9170"/>
                  </a:cubicBezTo>
                  <a:cubicBezTo>
                    <a:pt x="20941" y="9668"/>
                    <a:pt x="21271" y="10662"/>
                    <a:pt x="21388" y="12098"/>
                  </a:cubicBezTo>
                  <a:cubicBezTo>
                    <a:pt x="21506" y="13535"/>
                    <a:pt x="21412" y="15413"/>
                    <a:pt x="21412" y="17070"/>
                  </a:cubicBezTo>
                  <a:cubicBezTo>
                    <a:pt x="21412" y="18727"/>
                    <a:pt x="21506" y="2016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2" name="Line"/>
            <p:cNvSpPr/>
            <p:nvPr/>
          </p:nvSpPr>
          <p:spPr>
            <a:xfrm>
              <a:off x="1404315" y="2082219"/>
              <a:ext cx="312067" cy="583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0" h="21431" extrusionOk="0">
                  <a:moveTo>
                    <a:pt x="16878" y="4824"/>
                  </a:moveTo>
                  <a:cubicBezTo>
                    <a:pt x="16247" y="4568"/>
                    <a:pt x="15616" y="4312"/>
                    <a:pt x="14986" y="3543"/>
                  </a:cubicBezTo>
                  <a:cubicBezTo>
                    <a:pt x="14355" y="2775"/>
                    <a:pt x="13724" y="1494"/>
                    <a:pt x="13015" y="768"/>
                  </a:cubicBezTo>
                  <a:cubicBezTo>
                    <a:pt x="12305" y="43"/>
                    <a:pt x="11517" y="-128"/>
                    <a:pt x="10335" y="85"/>
                  </a:cubicBezTo>
                  <a:cubicBezTo>
                    <a:pt x="9152" y="299"/>
                    <a:pt x="7576" y="897"/>
                    <a:pt x="5762" y="2519"/>
                  </a:cubicBezTo>
                  <a:cubicBezTo>
                    <a:pt x="3949" y="4141"/>
                    <a:pt x="1900" y="6787"/>
                    <a:pt x="875" y="8367"/>
                  </a:cubicBezTo>
                  <a:cubicBezTo>
                    <a:pt x="-150" y="9946"/>
                    <a:pt x="-150" y="10459"/>
                    <a:pt x="244" y="10672"/>
                  </a:cubicBezTo>
                  <a:cubicBezTo>
                    <a:pt x="638" y="10885"/>
                    <a:pt x="1427" y="10800"/>
                    <a:pt x="2767" y="10202"/>
                  </a:cubicBezTo>
                  <a:cubicBezTo>
                    <a:pt x="4107" y="9605"/>
                    <a:pt x="5999" y="8495"/>
                    <a:pt x="7497" y="7556"/>
                  </a:cubicBezTo>
                  <a:cubicBezTo>
                    <a:pt x="8995" y="6617"/>
                    <a:pt x="10098" y="5848"/>
                    <a:pt x="10965" y="5336"/>
                  </a:cubicBezTo>
                  <a:cubicBezTo>
                    <a:pt x="11832" y="4824"/>
                    <a:pt x="12463" y="4568"/>
                    <a:pt x="13173" y="4610"/>
                  </a:cubicBezTo>
                  <a:cubicBezTo>
                    <a:pt x="13882" y="4653"/>
                    <a:pt x="14670" y="4995"/>
                    <a:pt x="16011" y="6489"/>
                  </a:cubicBezTo>
                  <a:cubicBezTo>
                    <a:pt x="17351" y="7983"/>
                    <a:pt x="19243" y="10629"/>
                    <a:pt x="20268" y="12977"/>
                  </a:cubicBezTo>
                  <a:cubicBezTo>
                    <a:pt x="21292" y="15325"/>
                    <a:pt x="21450" y="17374"/>
                    <a:pt x="20662" y="18911"/>
                  </a:cubicBezTo>
                  <a:cubicBezTo>
                    <a:pt x="19873" y="20447"/>
                    <a:pt x="18139" y="21472"/>
                    <a:pt x="15065" y="21429"/>
                  </a:cubicBezTo>
                  <a:cubicBezTo>
                    <a:pt x="11990" y="21387"/>
                    <a:pt x="7576" y="20277"/>
                    <a:pt x="3161" y="1916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3" name="Line"/>
            <p:cNvSpPr/>
            <p:nvPr/>
          </p:nvSpPr>
          <p:spPr>
            <a:xfrm>
              <a:off x="1778784" y="2134541"/>
              <a:ext cx="118587" cy="125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58" extrusionOk="0">
                  <a:moveTo>
                    <a:pt x="0" y="9474"/>
                  </a:moveTo>
                  <a:cubicBezTo>
                    <a:pt x="2118" y="15537"/>
                    <a:pt x="4235" y="21600"/>
                    <a:pt x="5718" y="20274"/>
                  </a:cubicBezTo>
                  <a:cubicBezTo>
                    <a:pt x="7200" y="18947"/>
                    <a:pt x="8047" y="10232"/>
                    <a:pt x="9529" y="5495"/>
                  </a:cubicBezTo>
                  <a:cubicBezTo>
                    <a:pt x="11012" y="758"/>
                    <a:pt x="13129" y="0"/>
                    <a:pt x="15247" y="0"/>
                  </a:cubicBezTo>
                  <a:cubicBezTo>
                    <a:pt x="17365" y="0"/>
                    <a:pt x="19482" y="758"/>
                    <a:pt x="21600" y="151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4" name="Line"/>
            <p:cNvSpPr/>
            <p:nvPr/>
          </p:nvSpPr>
          <p:spPr>
            <a:xfrm>
              <a:off x="1944433" y="2148302"/>
              <a:ext cx="154106" cy="190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1" h="20845" extrusionOk="0">
                  <a:moveTo>
                    <a:pt x="4863" y="1800"/>
                  </a:moveTo>
                  <a:cubicBezTo>
                    <a:pt x="3011" y="7137"/>
                    <a:pt x="1160" y="12473"/>
                    <a:pt x="388" y="15777"/>
                  </a:cubicBezTo>
                  <a:cubicBezTo>
                    <a:pt x="-383" y="19080"/>
                    <a:pt x="-74" y="20351"/>
                    <a:pt x="1931" y="20732"/>
                  </a:cubicBezTo>
                  <a:cubicBezTo>
                    <a:pt x="3937" y="21113"/>
                    <a:pt x="7640" y="20605"/>
                    <a:pt x="11343" y="18064"/>
                  </a:cubicBezTo>
                  <a:cubicBezTo>
                    <a:pt x="15046" y="15522"/>
                    <a:pt x="18748" y="10948"/>
                    <a:pt x="19983" y="7264"/>
                  </a:cubicBezTo>
                  <a:cubicBezTo>
                    <a:pt x="21217" y="3579"/>
                    <a:pt x="19983" y="784"/>
                    <a:pt x="16588" y="148"/>
                  </a:cubicBezTo>
                  <a:cubicBezTo>
                    <a:pt x="13194" y="-487"/>
                    <a:pt x="7640" y="1038"/>
                    <a:pt x="2086" y="256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5" name="Line"/>
            <p:cNvSpPr/>
            <p:nvPr/>
          </p:nvSpPr>
          <p:spPr>
            <a:xfrm>
              <a:off x="2141517" y="2053159"/>
              <a:ext cx="312145" cy="297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32" extrusionOk="0">
                  <a:moveTo>
                    <a:pt x="0" y="8540"/>
                  </a:moveTo>
                  <a:cubicBezTo>
                    <a:pt x="800" y="8874"/>
                    <a:pt x="1600" y="9209"/>
                    <a:pt x="2000" y="9963"/>
                  </a:cubicBezTo>
                  <a:cubicBezTo>
                    <a:pt x="2400" y="10716"/>
                    <a:pt x="2400" y="11888"/>
                    <a:pt x="2080" y="13395"/>
                  </a:cubicBezTo>
                  <a:cubicBezTo>
                    <a:pt x="1760" y="14902"/>
                    <a:pt x="1120" y="16744"/>
                    <a:pt x="800" y="18084"/>
                  </a:cubicBezTo>
                  <a:cubicBezTo>
                    <a:pt x="480" y="19423"/>
                    <a:pt x="480" y="20260"/>
                    <a:pt x="1200" y="20512"/>
                  </a:cubicBezTo>
                  <a:cubicBezTo>
                    <a:pt x="1920" y="20763"/>
                    <a:pt x="3360" y="20428"/>
                    <a:pt x="4640" y="19674"/>
                  </a:cubicBezTo>
                  <a:cubicBezTo>
                    <a:pt x="5920" y="18921"/>
                    <a:pt x="7040" y="17749"/>
                    <a:pt x="8000" y="16744"/>
                  </a:cubicBezTo>
                  <a:cubicBezTo>
                    <a:pt x="8960" y="15740"/>
                    <a:pt x="9760" y="14902"/>
                    <a:pt x="10160" y="14902"/>
                  </a:cubicBezTo>
                  <a:cubicBezTo>
                    <a:pt x="10560" y="14902"/>
                    <a:pt x="10560" y="15740"/>
                    <a:pt x="10560" y="16577"/>
                  </a:cubicBezTo>
                  <a:cubicBezTo>
                    <a:pt x="10560" y="17414"/>
                    <a:pt x="10560" y="18251"/>
                    <a:pt x="10560" y="19088"/>
                  </a:cubicBezTo>
                  <a:cubicBezTo>
                    <a:pt x="10560" y="19926"/>
                    <a:pt x="10560" y="20763"/>
                    <a:pt x="10960" y="21181"/>
                  </a:cubicBezTo>
                  <a:cubicBezTo>
                    <a:pt x="11360" y="21600"/>
                    <a:pt x="12160" y="21600"/>
                    <a:pt x="14000" y="20344"/>
                  </a:cubicBezTo>
                  <a:cubicBezTo>
                    <a:pt x="15840" y="19088"/>
                    <a:pt x="18720" y="16577"/>
                    <a:pt x="20160" y="13395"/>
                  </a:cubicBezTo>
                  <a:cubicBezTo>
                    <a:pt x="21600" y="10214"/>
                    <a:pt x="21600" y="6363"/>
                    <a:pt x="21360" y="4019"/>
                  </a:cubicBezTo>
                  <a:cubicBezTo>
                    <a:pt x="21120" y="1674"/>
                    <a:pt x="20640" y="837"/>
                    <a:pt x="20000" y="419"/>
                  </a:cubicBezTo>
                  <a:cubicBezTo>
                    <a:pt x="19360" y="0"/>
                    <a:pt x="18560" y="0"/>
                    <a:pt x="1776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6" name="Line"/>
            <p:cNvSpPr/>
            <p:nvPr/>
          </p:nvSpPr>
          <p:spPr>
            <a:xfrm>
              <a:off x="2777332" y="2006628"/>
              <a:ext cx="244436" cy="255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0845" extrusionOk="0">
                  <a:moveTo>
                    <a:pt x="4800" y="7771"/>
                  </a:moveTo>
                  <a:cubicBezTo>
                    <a:pt x="3169" y="7581"/>
                    <a:pt x="1539" y="7392"/>
                    <a:pt x="724" y="7771"/>
                  </a:cubicBezTo>
                  <a:cubicBezTo>
                    <a:pt x="-91" y="8150"/>
                    <a:pt x="-91" y="9097"/>
                    <a:pt x="113" y="11087"/>
                  </a:cubicBezTo>
                  <a:cubicBezTo>
                    <a:pt x="317" y="13076"/>
                    <a:pt x="724" y="16108"/>
                    <a:pt x="1845" y="18192"/>
                  </a:cubicBezTo>
                  <a:cubicBezTo>
                    <a:pt x="2966" y="20276"/>
                    <a:pt x="4800" y="21413"/>
                    <a:pt x="8060" y="20560"/>
                  </a:cubicBezTo>
                  <a:cubicBezTo>
                    <a:pt x="11320" y="19708"/>
                    <a:pt x="16007" y="16866"/>
                    <a:pt x="18554" y="13739"/>
                  </a:cubicBezTo>
                  <a:cubicBezTo>
                    <a:pt x="21101" y="10613"/>
                    <a:pt x="21509" y="7202"/>
                    <a:pt x="21407" y="4834"/>
                  </a:cubicBezTo>
                  <a:cubicBezTo>
                    <a:pt x="21305" y="2466"/>
                    <a:pt x="20694" y="1139"/>
                    <a:pt x="19879" y="476"/>
                  </a:cubicBezTo>
                  <a:cubicBezTo>
                    <a:pt x="19064" y="-187"/>
                    <a:pt x="18045" y="-187"/>
                    <a:pt x="17535" y="666"/>
                  </a:cubicBezTo>
                  <a:cubicBezTo>
                    <a:pt x="17026" y="1518"/>
                    <a:pt x="17026" y="3224"/>
                    <a:pt x="17026" y="492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7" name="Line"/>
            <p:cNvSpPr/>
            <p:nvPr/>
          </p:nvSpPr>
          <p:spPr>
            <a:xfrm>
              <a:off x="3055324" y="2045365"/>
              <a:ext cx="213131" cy="345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1" h="20957" extrusionOk="0">
                  <a:moveTo>
                    <a:pt x="0" y="6826"/>
                  </a:moveTo>
                  <a:cubicBezTo>
                    <a:pt x="682" y="10638"/>
                    <a:pt x="1364" y="14450"/>
                    <a:pt x="1592" y="16991"/>
                  </a:cubicBezTo>
                  <a:cubicBezTo>
                    <a:pt x="1819" y="19532"/>
                    <a:pt x="1592" y="20803"/>
                    <a:pt x="1705" y="20944"/>
                  </a:cubicBezTo>
                  <a:cubicBezTo>
                    <a:pt x="1819" y="21085"/>
                    <a:pt x="2274" y="20097"/>
                    <a:pt x="2728" y="17556"/>
                  </a:cubicBezTo>
                  <a:cubicBezTo>
                    <a:pt x="3183" y="15014"/>
                    <a:pt x="3638" y="10920"/>
                    <a:pt x="5116" y="7532"/>
                  </a:cubicBezTo>
                  <a:cubicBezTo>
                    <a:pt x="6594" y="4144"/>
                    <a:pt x="9095" y="1461"/>
                    <a:pt x="12164" y="473"/>
                  </a:cubicBezTo>
                  <a:cubicBezTo>
                    <a:pt x="15234" y="-515"/>
                    <a:pt x="18872" y="191"/>
                    <a:pt x="20236" y="1250"/>
                  </a:cubicBezTo>
                  <a:cubicBezTo>
                    <a:pt x="21600" y="2309"/>
                    <a:pt x="20691" y="3720"/>
                    <a:pt x="17166" y="5485"/>
                  </a:cubicBezTo>
                  <a:cubicBezTo>
                    <a:pt x="13642" y="7250"/>
                    <a:pt x="7503" y="9367"/>
                    <a:pt x="1364" y="1148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8" name="Line"/>
            <p:cNvSpPr/>
            <p:nvPr/>
          </p:nvSpPr>
          <p:spPr>
            <a:xfrm>
              <a:off x="3620350" y="2060135"/>
              <a:ext cx="20927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3497"/>
                    <a:pt x="9600" y="6994"/>
                    <a:pt x="13200" y="10594"/>
                  </a:cubicBezTo>
                  <a:cubicBezTo>
                    <a:pt x="16800" y="14194"/>
                    <a:pt x="19200" y="178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9" name="Line"/>
            <p:cNvSpPr/>
            <p:nvPr/>
          </p:nvSpPr>
          <p:spPr>
            <a:xfrm>
              <a:off x="3738935" y="2056071"/>
              <a:ext cx="376685" cy="2203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8" extrusionOk="0">
                  <a:moveTo>
                    <a:pt x="0" y="5793"/>
                  </a:moveTo>
                  <a:cubicBezTo>
                    <a:pt x="533" y="8043"/>
                    <a:pt x="1067" y="10293"/>
                    <a:pt x="1333" y="11980"/>
                  </a:cubicBezTo>
                  <a:cubicBezTo>
                    <a:pt x="1600" y="13668"/>
                    <a:pt x="1600" y="14793"/>
                    <a:pt x="1533" y="16143"/>
                  </a:cubicBezTo>
                  <a:cubicBezTo>
                    <a:pt x="1467" y="17493"/>
                    <a:pt x="1333" y="19068"/>
                    <a:pt x="1533" y="19406"/>
                  </a:cubicBezTo>
                  <a:cubicBezTo>
                    <a:pt x="1733" y="19743"/>
                    <a:pt x="2267" y="18843"/>
                    <a:pt x="3467" y="16031"/>
                  </a:cubicBezTo>
                  <a:cubicBezTo>
                    <a:pt x="4667" y="13218"/>
                    <a:pt x="6533" y="8493"/>
                    <a:pt x="7867" y="5455"/>
                  </a:cubicBezTo>
                  <a:cubicBezTo>
                    <a:pt x="9200" y="2418"/>
                    <a:pt x="10000" y="1068"/>
                    <a:pt x="10733" y="393"/>
                  </a:cubicBezTo>
                  <a:cubicBezTo>
                    <a:pt x="11467" y="-282"/>
                    <a:pt x="12133" y="-282"/>
                    <a:pt x="13533" y="1968"/>
                  </a:cubicBezTo>
                  <a:cubicBezTo>
                    <a:pt x="14933" y="4218"/>
                    <a:pt x="17067" y="8718"/>
                    <a:pt x="18533" y="12318"/>
                  </a:cubicBezTo>
                  <a:cubicBezTo>
                    <a:pt x="20000" y="15918"/>
                    <a:pt x="20800" y="18618"/>
                    <a:pt x="21600" y="2131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0" name="Line"/>
            <p:cNvSpPr/>
            <p:nvPr/>
          </p:nvSpPr>
          <p:spPr>
            <a:xfrm>
              <a:off x="4509425" y="1979741"/>
              <a:ext cx="417319" cy="245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46" extrusionOk="0">
                  <a:moveTo>
                    <a:pt x="196" y="6852"/>
                  </a:moveTo>
                  <a:cubicBezTo>
                    <a:pt x="196" y="11013"/>
                    <a:pt x="196" y="15175"/>
                    <a:pt x="136" y="17751"/>
                  </a:cubicBezTo>
                  <a:cubicBezTo>
                    <a:pt x="76" y="20327"/>
                    <a:pt x="-43" y="21318"/>
                    <a:pt x="17" y="20823"/>
                  </a:cubicBezTo>
                  <a:cubicBezTo>
                    <a:pt x="76" y="20327"/>
                    <a:pt x="315" y="18346"/>
                    <a:pt x="852" y="15175"/>
                  </a:cubicBezTo>
                  <a:cubicBezTo>
                    <a:pt x="1389" y="12004"/>
                    <a:pt x="2224" y="7645"/>
                    <a:pt x="2821" y="4771"/>
                  </a:cubicBezTo>
                  <a:cubicBezTo>
                    <a:pt x="3418" y="1898"/>
                    <a:pt x="3776" y="511"/>
                    <a:pt x="4492" y="114"/>
                  </a:cubicBezTo>
                  <a:cubicBezTo>
                    <a:pt x="5208" y="-282"/>
                    <a:pt x="6282" y="312"/>
                    <a:pt x="7058" y="2591"/>
                  </a:cubicBezTo>
                  <a:cubicBezTo>
                    <a:pt x="7833" y="4870"/>
                    <a:pt x="8311" y="8834"/>
                    <a:pt x="8549" y="11311"/>
                  </a:cubicBezTo>
                  <a:cubicBezTo>
                    <a:pt x="8788" y="13788"/>
                    <a:pt x="8788" y="14779"/>
                    <a:pt x="9086" y="15472"/>
                  </a:cubicBezTo>
                  <a:cubicBezTo>
                    <a:pt x="9385" y="16166"/>
                    <a:pt x="9981" y="16562"/>
                    <a:pt x="11592" y="15968"/>
                  </a:cubicBezTo>
                  <a:cubicBezTo>
                    <a:pt x="13203" y="15373"/>
                    <a:pt x="15829" y="13788"/>
                    <a:pt x="17619" y="12004"/>
                  </a:cubicBezTo>
                  <a:cubicBezTo>
                    <a:pt x="19409" y="10221"/>
                    <a:pt x="20364" y="8239"/>
                    <a:pt x="20901" y="6357"/>
                  </a:cubicBezTo>
                  <a:cubicBezTo>
                    <a:pt x="21438" y="4474"/>
                    <a:pt x="21557" y="2690"/>
                    <a:pt x="21259" y="1700"/>
                  </a:cubicBezTo>
                  <a:cubicBezTo>
                    <a:pt x="20960" y="709"/>
                    <a:pt x="20244" y="511"/>
                    <a:pt x="19290" y="1402"/>
                  </a:cubicBezTo>
                  <a:cubicBezTo>
                    <a:pt x="18335" y="2294"/>
                    <a:pt x="17142" y="4276"/>
                    <a:pt x="16366" y="7149"/>
                  </a:cubicBezTo>
                  <a:cubicBezTo>
                    <a:pt x="15590" y="10023"/>
                    <a:pt x="15232" y="13788"/>
                    <a:pt x="15650" y="16067"/>
                  </a:cubicBezTo>
                  <a:cubicBezTo>
                    <a:pt x="16067" y="18346"/>
                    <a:pt x="17261" y="19138"/>
                    <a:pt x="18454" y="1993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1" name="Line"/>
            <p:cNvSpPr/>
            <p:nvPr/>
          </p:nvSpPr>
          <p:spPr>
            <a:xfrm>
              <a:off x="5057329" y="2032232"/>
              <a:ext cx="27904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4275"/>
                    <a:pt x="14400" y="8550"/>
                    <a:pt x="18000" y="12150"/>
                  </a:cubicBezTo>
                  <a:cubicBezTo>
                    <a:pt x="21600" y="15750"/>
                    <a:pt x="21600" y="1867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2" name="Line"/>
            <p:cNvSpPr/>
            <p:nvPr/>
          </p:nvSpPr>
          <p:spPr>
            <a:xfrm>
              <a:off x="5057329" y="2007542"/>
              <a:ext cx="388889" cy="467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6" h="21175" extrusionOk="0">
                  <a:moveTo>
                    <a:pt x="17432" y="2067"/>
                  </a:moveTo>
                  <a:cubicBezTo>
                    <a:pt x="18063" y="1329"/>
                    <a:pt x="18695" y="592"/>
                    <a:pt x="18442" y="223"/>
                  </a:cubicBezTo>
                  <a:cubicBezTo>
                    <a:pt x="18189" y="-146"/>
                    <a:pt x="17053" y="-146"/>
                    <a:pt x="15158" y="908"/>
                  </a:cubicBezTo>
                  <a:cubicBezTo>
                    <a:pt x="13263" y="1961"/>
                    <a:pt x="10611" y="4069"/>
                    <a:pt x="9095" y="5386"/>
                  </a:cubicBezTo>
                  <a:cubicBezTo>
                    <a:pt x="7579" y="6703"/>
                    <a:pt x="7200" y="7230"/>
                    <a:pt x="7389" y="7493"/>
                  </a:cubicBezTo>
                  <a:cubicBezTo>
                    <a:pt x="7579" y="7756"/>
                    <a:pt x="8337" y="7756"/>
                    <a:pt x="9221" y="7335"/>
                  </a:cubicBezTo>
                  <a:cubicBezTo>
                    <a:pt x="10105" y="6914"/>
                    <a:pt x="11116" y="6071"/>
                    <a:pt x="11937" y="5333"/>
                  </a:cubicBezTo>
                  <a:cubicBezTo>
                    <a:pt x="12758" y="4595"/>
                    <a:pt x="13389" y="3963"/>
                    <a:pt x="14021" y="3753"/>
                  </a:cubicBezTo>
                  <a:cubicBezTo>
                    <a:pt x="14653" y="3542"/>
                    <a:pt x="15284" y="3753"/>
                    <a:pt x="16421" y="4859"/>
                  </a:cubicBezTo>
                  <a:cubicBezTo>
                    <a:pt x="17558" y="5965"/>
                    <a:pt x="19200" y="7967"/>
                    <a:pt x="20211" y="10233"/>
                  </a:cubicBezTo>
                  <a:cubicBezTo>
                    <a:pt x="21221" y="12498"/>
                    <a:pt x="21600" y="15027"/>
                    <a:pt x="20274" y="17081"/>
                  </a:cubicBezTo>
                  <a:cubicBezTo>
                    <a:pt x="18947" y="19136"/>
                    <a:pt x="15916" y="20716"/>
                    <a:pt x="12253" y="21085"/>
                  </a:cubicBezTo>
                  <a:cubicBezTo>
                    <a:pt x="8589" y="21454"/>
                    <a:pt x="4295" y="20611"/>
                    <a:pt x="0" y="197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3" name="Line"/>
            <p:cNvSpPr/>
            <p:nvPr/>
          </p:nvSpPr>
          <p:spPr>
            <a:xfrm>
              <a:off x="5538647" y="1829939"/>
              <a:ext cx="223221" cy="4397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0" y="0"/>
                  </a:moveTo>
                  <a:cubicBezTo>
                    <a:pt x="900" y="4206"/>
                    <a:pt x="1800" y="8413"/>
                    <a:pt x="2025" y="11709"/>
                  </a:cubicBezTo>
                  <a:cubicBezTo>
                    <a:pt x="2250" y="15006"/>
                    <a:pt x="1800" y="17394"/>
                    <a:pt x="1350" y="18985"/>
                  </a:cubicBezTo>
                  <a:cubicBezTo>
                    <a:pt x="900" y="20577"/>
                    <a:pt x="450" y="21373"/>
                    <a:pt x="562" y="21486"/>
                  </a:cubicBezTo>
                  <a:cubicBezTo>
                    <a:pt x="675" y="21600"/>
                    <a:pt x="1350" y="21032"/>
                    <a:pt x="2812" y="19724"/>
                  </a:cubicBezTo>
                  <a:cubicBezTo>
                    <a:pt x="4275" y="18417"/>
                    <a:pt x="6525" y="16371"/>
                    <a:pt x="8100" y="15177"/>
                  </a:cubicBezTo>
                  <a:cubicBezTo>
                    <a:pt x="9675" y="13983"/>
                    <a:pt x="10575" y="13642"/>
                    <a:pt x="12150" y="13926"/>
                  </a:cubicBezTo>
                  <a:cubicBezTo>
                    <a:pt x="13725" y="14211"/>
                    <a:pt x="15975" y="15120"/>
                    <a:pt x="17663" y="16200"/>
                  </a:cubicBezTo>
                  <a:cubicBezTo>
                    <a:pt x="19350" y="17280"/>
                    <a:pt x="20475" y="18531"/>
                    <a:pt x="21600" y="197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4" name="Line"/>
            <p:cNvSpPr/>
            <p:nvPr/>
          </p:nvSpPr>
          <p:spPr>
            <a:xfrm>
              <a:off x="5775818" y="1871511"/>
              <a:ext cx="290231" cy="383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3" h="21486" extrusionOk="0">
                  <a:moveTo>
                    <a:pt x="0" y="6652"/>
                  </a:moveTo>
                  <a:cubicBezTo>
                    <a:pt x="169" y="5091"/>
                    <a:pt x="337" y="3529"/>
                    <a:pt x="422" y="2293"/>
                  </a:cubicBezTo>
                  <a:cubicBezTo>
                    <a:pt x="506" y="1057"/>
                    <a:pt x="506" y="146"/>
                    <a:pt x="844" y="16"/>
                  </a:cubicBezTo>
                  <a:cubicBezTo>
                    <a:pt x="1181" y="-114"/>
                    <a:pt x="1856" y="537"/>
                    <a:pt x="2784" y="2879"/>
                  </a:cubicBezTo>
                  <a:cubicBezTo>
                    <a:pt x="3712" y="5221"/>
                    <a:pt x="4894" y="9255"/>
                    <a:pt x="5484" y="11597"/>
                  </a:cubicBezTo>
                  <a:cubicBezTo>
                    <a:pt x="6075" y="13939"/>
                    <a:pt x="6075" y="14590"/>
                    <a:pt x="5822" y="15500"/>
                  </a:cubicBezTo>
                  <a:cubicBezTo>
                    <a:pt x="5569" y="16411"/>
                    <a:pt x="5063" y="17582"/>
                    <a:pt x="4894" y="17843"/>
                  </a:cubicBezTo>
                  <a:cubicBezTo>
                    <a:pt x="4725" y="18103"/>
                    <a:pt x="4894" y="17452"/>
                    <a:pt x="6159" y="16281"/>
                  </a:cubicBezTo>
                  <a:cubicBezTo>
                    <a:pt x="7425" y="15110"/>
                    <a:pt x="9787" y="13419"/>
                    <a:pt x="12319" y="12768"/>
                  </a:cubicBezTo>
                  <a:cubicBezTo>
                    <a:pt x="14850" y="12117"/>
                    <a:pt x="17550" y="12508"/>
                    <a:pt x="19238" y="13484"/>
                  </a:cubicBezTo>
                  <a:cubicBezTo>
                    <a:pt x="20925" y="14460"/>
                    <a:pt x="21600" y="16021"/>
                    <a:pt x="20588" y="17452"/>
                  </a:cubicBezTo>
                  <a:cubicBezTo>
                    <a:pt x="19575" y="18884"/>
                    <a:pt x="16875" y="20185"/>
                    <a:pt x="14597" y="20835"/>
                  </a:cubicBezTo>
                  <a:cubicBezTo>
                    <a:pt x="12319" y="21486"/>
                    <a:pt x="10462" y="21486"/>
                    <a:pt x="8606" y="2148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5" name="Line"/>
            <p:cNvSpPr/>
            <p:nvPr/>
          </p:nvSpPr>
          <p:spPr>
            <a:xfrm>
              <a:off x="6103673" y="2023344"/>
              <a:ext cx="212815" cy="197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304" extrusionOk="0">
                  <a:moveTo>
                    <a:pt x="0" y="3974"/>
                  </a:moveTo>
                  <a:cubicBezTo>
                    <a:pt x="1174" y="4225"/>
                    <a:pt x="2348" y="4476"/>
                    <a:pt x="3639" y="4602"/>
                  </a:cubicBezTo>
                  <a:cubicBezTo>
                    <a:pt x="4930" y="4727"/>
                    <a:pt x="6339" y="4727"/>
                    <a:pt x="7043" y="5355"/>
                  </a:cubicBezTo>
                  <a:cubicBezTo>
                    <a:pt x="7748" y="5983"/>
                    <a:pt x="7748" y="7239"/>
                    <a:pt x="7278" y="9499"/>
                  </a:cubicBezTo>
                  <a:cubicBezTo>
                    <a:pt x="6809" y="11760"/>
                    <a:pt x="5870" y="15025"/>
                    <a:pt x="5635" y="17411"/>
                  </a:cubicBezTo>
                  <a:cubicBezTo>
                    <a:pt x="5400" y="19797"/>
                    <a:pt x="5870" y="21304"/>
                    <a:pt x="8100" y="21304"/>
                  </a:cubicBezTo>
                  <a:cubicBezTo>
                    <a:pt x="10330" y="21304"/>
                    <a:pt x="14322" y="19797"/>
                    <a:pt x="17139" y="16657"/>
                  </a:cubicBezTo>
                  <a:cubicBezTo>
                    <a:pt x="19957" y="13518"/>
                    <a:pt x="21600" y="8746"/>
                    <a:pt x="21483" y="5481"/>
                  </a:cubicBezTo>
                  <a:cubicBezTo>
                    <a:pt x="21365" y="2216"/>
                    <a:pt x="19487" y="457"/>
                    <a:pt x="17022" y="81"/>
                  </a:cubicBezTo>
                  <a:cubicBezTo>
                    <a:pt x="14557" y="-296"/>
                    <a:pt x="11504" y="709"/>
                    <a:pt x="8452" y="171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6" name="Line"/>
            <p:cNvSpPr/>
            <p:nvPr/>
          </p:nvSpPr>
          <p:spPr>
            <a:xfrm>
              <a:off x="6305966" y="1955500"/>
              <a:ext cx="188343" cy="249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8" extrusionOk="0">
                  <a:moveTo>
                    <a:pt x="0" y="9512"/>
                  </a:moveTo>
                  <a:cubicBezTo>
                    <a:pt x="2133" y="10701"/>
                    <a:pt x="4267" y="11890"/>
                    <a:pt x="5600" y="13178"/>
                  </a:cubicBezTo>
                  <a:cubicBezTo>
                    <a:pt x="6933" y="14466"/>
                    <a:pt x="7467" y="15853"/>
                    <a:pt x="7733" y="17439"/>
                  </a:cubicBezTo>
                  <a:cubicBezTo>
                    <a:pt x="8000" y="19024"/>
                    <a:pt x="8000" y="20807"/>
                    <a:pt x="8133" y="21204"/>
                  </a:cubicBezTo>
                  <a:cubicBezTo>
                    <a:pt x="8267" y="21600"/>
                    <a:pt x="8533" y="20609"/>
                    <a:pt x="9333" y="17934"/>
                  </a:cubicBezTo>
                  <a:cubicBezTo>
                    <a:pt x="10133" y="15259"/>
                    <a:pt x="11467" y="10899"/>
                    <a:pt x="13600" y="7629"/>
                  </a:cubicBezTo>
                  <a:cubicBezTo>
                    <a:pt x="15733" y="4360"/>
                    <a:pt x="18667" y="21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7" name="Line"/>
            <p:cNvSpPr/>
            <p:nvPr/>
          </p:nvSpPr>
          <p:spPr>
            <a:xfrm>
              <a:off x="6564064" y="1807797"/>
              <a:ext cx="231540" cy="407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407" extrusionOk="0">
                  <a:moveTo>
                    <a:pt x="0" y="1895"/>
                  </a:moveTo>
                  <a:cubicBezTo>
                    <a:pt x="648" y="918"/>
                    <a:pt x="1296" y="-58"/>
                    <a:pt x="1836" y="3"/>
                  </a:cubicBezTo>
                  <a:cubicBezTo>
                    <a:pt x="2376" y="64"/>
                    <a:pt x="2808" y="1162"/>
                    <a:pt x="3132" y="3847"/>
                  </a:cubicBezTo>
                  <a:cubicBezTo>
                    <a:pt x="3456" y="6532"/>
                    <a:pt x="3672" y="10803"/>
                    <a:pt x="3672" y="13732"/>
                  </a:cubicBezTo>
                  <a:cubicBezTo>
                    <a:pt x="3672" y="16661"/>
                    <a:pt x="3456" y="18247"/>
                    <a:pt x="3456" y="19345"/>
                  </a:cubicBezTo>
                  <a:cubicBezTo>
                    <a:pt x="3456" y="20444"/>
                    <a:pt x="3672" y="21054"/>
                    <a:pt x="4428" y="21298"/>
                  </a:cubicBezTo>
                  <a:cubicBezTo>
                    <a:pt x="5184" y="21542"/>
                    <a:pt x="6480" y="21420"/>
                    <a:pt x="8316" y="20505"/>
                  </a:cubicBezTo>
                  <a:cubicBezTo>
                    <a:pt x="10152" y="19589"/>
                    <a:pt x="12528" y="17881"/>
                    <a:pt x="14040" y="16783"/>
                  </a:cubicBezTo>
                  <a:cubicBezTo>
                    <a:pt x="15552" y="15684"/>
                    <a:pt x="16200" y="15196"/>
                    <a:pt x="17064" y="14769"/>
                  </a:cubicBezTo>
                  <a:cubicBezTo>
                    <a:pt x="17928" y="14342"/>
                    <a:pt x="19008" y="13976"/>
                    <a:pt x="19872" y="14281"/>
                  </a:cubicBezTo>
                  <a:cubicBezTo>
                    <a:pt x="20736" y="14586"/>
                    <a:pt x="21384" y="15562"/>
                    <a:pt x="21492" y="16722"/>
                  </a:cubicBezTo>
                  <a:cubicBezTo>
                    <a:pt x="21600" y="17881"/>
                    <a:pt x="21168" y="19223"/>
                    <a:pt x="20736" y="2056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8" name="Line"/>
            <p:cNvSpPr/>
            <p:nvPr/>
          </p:nvSpPr>
          <p:spPr>
            <a:xfrm>
              <a:off x="6864016" y="1981211"/>
              <a:ext cx="376258" cy="232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0979" extrusionOk="0">
                  <a:moveTo>
                    <a:pt x="0" y="5230"/>
                  </a:moveTo>
                  <a:cubicBezTo>
                    <a:pt x="663" y="5230"/>
                    <a:pt x="1325" y="5230"/>
                    <a:pt x="1723" y="5860"/>
                  </a:cubicBezTo>
                  <a:cubicBezTo>
                    <a:pt x="2120" y="6489"/>
                    <a:pt x="2253" y="7747"/>
                    <a:pt x="2253" y="9844"/>
                  </a:cubicBezTo>
                  <a:cubicBezTo>
                    <a:pt x="2253" y="11941"/>
                    <a:pt x="2120" y="14877"/>
                    <a:pt x="2054" y="16869"/>
                  </a:cubicBezTo>
                  <a:cubicBezTo>
                    <a:pt x="1988" y="18862"/>
                    <a:pt x="1988" y="19910"/>
                    <a:pt x="2783" y="20539"/>
                  </a:cubicBezTo>
                  <a:cubicBezTo>
                    <a:pt x="3578" y="21168"/>
                    <a:pt x="5168" y="21378"/>
                    <a:pt x="6692" y="19386"/>
                  </a:cubicBezTo>
                  <a:cubicBezTo>
                    <a:pt x="8216" y="17394"/>
                    <a:pt x="9674" y="13199"/>
                    <a:pt x="9276" y="10159"/>
                  </a:cubicBezTo>
                  <a:cubicBezTo>
                    <a:pt x="8879" y="7118"/>
                    <a:pt x="6626" y="5230"/>
                    <a:pt x="5301" y="3972"/>
                  </a:cubicBezTo>
                  <a:cubicBezTo>
                    <a:pt x="3975" y="2714"/>
                    <a:pt x="3578" y="2085"/>
                    <a:pt x="4373" y="1561"/>
                  </a:cubicBezTo>
                  <a:cubicBezTo>
                    <a:pt x="5168" y="1036"/>
                    <a:pt x="7156" y="617"/>
                    <a:pt x="8614" y="302"/>
                  </a:cubicBezTo>
                  <a:cubicBezTo>
                    <a:pt x="10071" y="-12"/>
                    <a:pt x="10999" y="-222"/>
                    <a:pt x="11463" y="407"/>
                  </a:cubicBezTo>
                  <a:cubicBezTo>
                    <a:pt x="11926" y="1036"/>
                    <a:pt x="11926" y="2504"/>
                    <a:pt x="11661" y="5230"/>
                  </a:cubicBezTo>
                  <a:cubicBezTo>
                    <a:pt x="11396" y="7957"/>
                    <a:pt x="10866" y="11941"/>
                    <a:pt x="10667" y="14562"/>
                  </a:cubicBezTo>
                  <a:cubicBezTo>
                    <a:pt x="10469" y="17184"/>
                    <a:pt x="10601" y="18442"/>
                    <a:pt x="10999" y="19176"/>
                  </a:cubicBezTo>
                  <a:cubicBezTo>
                    <a:pt x="11396" y="19910"/>
                    <a:pt x="12059" y="20120"/>
                    <a:pt x="13583" y="19491"/>
                  </a:cubicBezTo>
                  <a:cubicBezTo>
                    <a:pt x="15107" y="18862"/>
                    <a:pt x="17492" y="17394"/>
                    <a:pt x="18883" y="16240"/>
                  </a:cubicBezTo>
                  <a:cubicBezTo>
                    <a:pt x="20275" y="15087"/>
                    <a:pt x="20672" y="14248"/>
                    <a:pt x="21004" y="13304"/>
                  </a:cubicBezTo>
                  <a:cubicBezTo>
                    <a:pt x="21335" y="12361"/>
                    <a:pt x="21600" y="11312"/>
                    <a:pt x="21335" y="10683"/>
                  </a:cubicBezTo>
                  <a:cubicBezTo>
                    <a:pt x="21070" y="10054"/>
                    <a:pt x="20275" y="9844"/>
                    <a:pt x="18618" y="9320"/>
                  </a:cubicBezTo>
                  <a:cubicBezTo>
                    <a:pt x="16962" y="8795"/>
                    <a:pt x="14444" y="7957"/>
                    <a:pt x="11926" y="711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9" name="Line"/>
            <p:cNvSpPr/>
            <p:nvPr/>
          </p:nvSpPr>
          <p:spPr>
            <a:xfrm>
              <a:off x="7235606" y="1746159"/>
              <a:ext cx="320846" cy="439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353" extrusionOk="0">
                  <a:moveTo>
                    <a:pt x="8608" y="682"/>
                  </a:moveTo>
                  <a:cubicBezTo>
                    <a:pt x="9680" y="569"/>
                    <a:pt x="10753" y="455"/>
                    <a:pt x="11672" y="286"/>
                  </a:cubicBezTo>
                  <a:cubicBezTo>
                    <a:pt x="12591" y="116"/>
                    <a:pt x="13357" y="-110"/>
                    <a:pt x="13970" y="60"/>
                  </a:cubicBezTo>
                  <a:cubicBezTo>
                    <a:pt x="14582" y="229"/>
                    <a:pt x="15042" y="795"/>
                    <a:pt x="15885" y="2774"/>
                  </a:cubicBezTo>
                  <a:cubicBezTo>
                    <a:pt x="16727" y="4753"/>
                    <a:pt x="17953" y="8145"/>
                    <a:pt x="18795" y="10464"/>
                  </a:cubicBezTo>
                  <a:cubicBezTo>
                    <a:pt x="19638" y="12782"/>
                    <a:pt x="20097" y="14026"/>
                    <a:pt x="20557" y="14931"/>
                  </a:cubicBezTo>
                  <a:cubicBezTo>
                    <a:pt x="21016" y="15836"/>
                    <a:pt x="21476" y="16401"/>
                    <a:pt x="20787" y="16458"/>
                  </a:cubicBezTo>
                  <a:cubicBezTo>
                    <a:pt x="20097" y="16514"/>
                    <a:pt x="18259" y="16062"/>
                    <a:pt x="15348" y="16118"/>
                  </a:cubicBezTo>
                  <a:cubicBezTo>
                    <a:pt x="12438" y="16175"/>
                    <a:pt x="8455" y="16740"/>
                    <a:pt x="5850" y="17306"/>
                  </a:cubicBezTo>
                  <a:cubicBezTo>
                    <a:pt x="3246" y="17871"/>
                    <a:pt x="2021" y="18437"/>
                    <a:pt x="1178" y="19059"/>
                  </a:cubicBezTo>
                  <a:cubicBezTo>
                    <a:pt x="336" y="19681"/>
                    <a:pt x="-124" y="20359"/>
                    <a:pt x="29" y="20811"/>
                  </a:cubicBezTo>
                  <a:cubicBezTo>
                    <a:pt x="182" y="21264"/>
                    <a:pt x="948" y="21490"/>
                    <a:pt x="4089" y="21264"/>
                  </a:cubicBezTo>
                  <a:cubicBezTo>
                    <a:pt x="7229" y="21038"/>
                    <a:pt x="12744" y="20359"/>
                    <a:pt x="18259" y="196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0" name="Line"/>
            <p:cNvSpPr/>
            <p:nvPr/>
          </p:nvSpPr>
          <p:spPr>
            <a:xfrm>
              <a:off x="7638310" y="1924973"/>
              <a:ext cx="332076" cy="291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327" extrusionOk="0">
                  <a:moveTo>
                    <a:pt x="13407" y="2743"/>
                  </a:moveTo>
                  <a:cubicBezTo>
                    <a:pt x="14450" y="2403"/>
                    <a:pt x="15492" y="2063"/>
                    <a:pt x="16386" y="1553"/>
                  </a:cubicBezTo>
                  <a:cubicBezTo>
                    <a:pt x="17280" y="1043"/>
                    <a:pt x="18025" y="362"/>
                    <a:pt x="17876" y="107"/>
                  </a:cubicBezTo>
                  <a:cubicBezTo>
                    <a:pt x="17727" y="-148"/>
                    <a:pt x="16684" y="22"/>
                    <a:pt x="14599" y="958"/>
                  </a:cubicBezTo>
                  <a:cubicBezTo>
                    <a:pt x="12513" y="1893"/>
                    <a:pt x="9385" y="3594"/>
                    <a:pt x="7523" y="4869"/>
                  </a:cubicBezTo>
                  <a:cubicBezTo>
                    <a:pt x="5661" y="6145"/>
                    <a:pt x="5065" y="6995"/>
                    <a:pt x="5363" y="7591"/>
                  </a:cubicBezTo>
                  <a:cubicBezTo>
                    <a:pt x="5661" y="8186"/>
                    <a:pt x="6852" y="8526"/>
                    <a:pt x="9310" y="9632"/>
                  </a:cubicBezTo>
                  <a:cubicBezTo>
                    <a:pt x="11768" y="10737"/>
                    <a:pt x="15492" y="12608"/>
                    <a:pt x="17652" y="13883"/>
                  </a:cubicBezTo>
                  <a:cubicBezTo>
                    <a:pt x="19812" y="15159"/>
                    <a:pt x="20408" y="15839"/>
                    <a:pt x="20855" y="16690"/>
                  </a:cubicBezTo>
                  <a:cubicBezTo>
                    <a:pt x="21302" y="17540"/>
                    <a:pt x="21600" y="18561"/>
                    <a:pt x="20632" y="19411"/>
                  </a:cubicBezTo>
                  <a:cubicBezTo>
                    <a:pt x="19663" y="20261"/>
                    <a:pt x="17429" y="20942"/>
                    <a:pt x="13779" y="21197"/>
                  </a:cubicBezTo>
                  <a:cubicBezTo>
                    <a:pt x="10130" y="21452"/>
                    <a:pt x="5065" y="21282"/>
                    <a:pt x="0" y="2111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1" name="Line"/>
            <p:cNvSpPr/>
            <p:nvPr/>
          </p:nvSpPr>
          <p:spPr>
            <a:xfrm>
              <a:off x="8478564" y="2025256"/>
              <a:ext cx="10774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4084"/>
                    <a:pt x="2735" y="8167"/>
                    <a:pt x="575" y="11767"/>
                  </a:cubicBezTo>
                  <a:cubicBezTo>
                    <a:pt x="-1585" y="15367"/>
                    <a:pt x="2735" y="18484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2" name="Line"/>
            <p:cNvSpPr/>
            <p:nvPr/>
          </p:nvSpPr>
          <p:spPr>
            <a:xfrm>
              <a:off x="8440508" y="1914490"/>
              <a:ext cx="321362" cy="299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6" h="21374" extrusionOk="0">
                  <a:moveTo>
                    <a:pt x="0" y="4925"/>
                  </a:moveTo>
                  <a:cubicBezTo>
                    <a:pt x="3776" y="2599"/>
                    <a:pt x="7552" y="272"/>
                    <a:pt x="11253" y="23"/>
                  </a:cubicBezTo>
                  <a:cubicBezTo>
                    <a:pt x="14954" y="-226"/>
                    <a:pt x="18579" y="1602"/>
                    <a:pt x="20090" y="3928"/>
                  </a:cubicBezTo>
                  <a:cubicBezTo>
                    <a:pt x="21600" y="6254"/>
                    <a:pt x="20996" y="9079"/>
                    <a:pt x="17748" y="12069"/>
                  </a:cubicBezTo>
                  <a:cubicBezTo>
                    <a:pt x="14501" y="15060"/>
                    <a:pt x="8610" y="18217"/>
                    <a:pt x="2719" y="213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3" name="Line"/>
            <p:cNvSpPr/>
            <p:nvPr/>
          </p:nvSpPr>
          <p:spPr>
            <a:xfrm>
              <a:off x="8733484" y="1915554"/>
              <a:ext cx="488295" cy="280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2" extrusionOk="0">
                  <a:moveTo>
                    <a:pt x="0" y="18295"/>
                  </a:moveTo>
                  <a:cubicBezTo>
                    <a:pt x="2880" y="14783"/>
                    <a:pt x="5760" y="11271"/>
                    <a:pt x="7509" y="8549"/>
                  </a:cubicBezTo>
                  <a:cubicBezTo>
                    <a:pt x="9257" y="5827"/>
                    <a:pt x="9874" y="3895"/>
                    <a:pt x="10131" y="2490"/>
                  </a:cubicBezTo>
                  <a:cubicBezTo>
                    <a:pt x="10389" y="1085"/>
                    <a:pt x="10286" y="207"/>
                    <a:pt x="9977" y="32"/>
                  </a:cubicBezTo>
                  <a:cubicBezTo>
                    <a:pt x="9669" y="-144"/>
                    <a:pt x="9154" y="383"/>
                    <a:pt x="8177" y="2402"/>
                  </a:cubicBezTo>
                  <a:cubicBezTo>
                    <a:pt x="7200" y="4422"/>
                    <a:pt x="5760" y="7934"/>
                    <a:pt x="4937" y="10919"/>
                  </a:cubicBezTo>
                  <a:cubicBezTo>
                    <a:pt x="4114" y="13905"/>
                    <a:pt x="3909" y="16363"/>
                    <a:pt x="4011" y="17944"/>
                  </a:cubicBezTo>
                  <a:cubicBezTo>
                    <a:pt x="4114" y="19524"/>
                    <a:pt x="4526" y="20227"/>
                    <a:pt x="5400" y="20490"/>
                  </a:cubicBezTo>
                  <a:cubicBezTo>
                    <a:pt x="6274" y="20754"/>
                    <a:pt x="7611" y="20578"/>
                    <a:pt x="9051" y="19436"/>
                  </a:cubicBezTo>
                  <a:cubicBezTo>
                    <a:pt x="10491" y="18295"/>
                    <a:pt x="12034" y="16188"/>
                    <a:pt x="13063" y="14958"/>
                  </a:cubicBezTo>
                  <a:cubicBezTo>
                    <a:pt x="14091" y="13729"/>
                    <a:pt x="14606" y="13378"/>
                    <a:pt x="14914" y="13641"/>
                  </a:cubicBezTo>
                  <a:cubicBezTo>
                    <a:pt x="15223" y="13905"/>
                    <a:pt x="15326" y="14783"/>
                    <a:pt x="15171" y="16012"/>
                  </a:cubicBezTo>
                  <a:cubicBezTo>
                    <a:pt x="15017" y="17241"/>
                    <a:pt x="14606" y="18822"/>
                    <a:pt x="14143" y="19876"/>
                  </a:cubicBezTo>
                  <a:cubicBezTo>
                    <a:pt x="13680" y="20929"/>
                    <a:pt x="13166" y="21456"/>
                    <a:pt x="12909" y="21017"/>
                  </a:cubicBezTo>
                  <a:cubicBezTo>
                    <a:pt x="12651" y="20578"/>
                    <a:pt x="12651" y="19173"/>
                    <a:pt x="13423" y="16627"/>
                  </a:cubicBezTo>
                  <a:cubicBezTo>
                    <a:pt x="14194" y="14080"/>
                    <a:pt x="15737" y="10393"/>
                    <a:pt x="17229" y="8197"/>
                  </a:cubicBezTo>
                  <a:cubicBezTo>
                    <a:pt x="18720" y="6002"/>
                    <a:pt x="20160" y="5300"/>
                    <a:pt x="21600" y="45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4" name="Line"/>
            <p:cNvSpPr/>
            <p:nvPr/>
          </p:nvSpPr>
          <p:spPr>
            <a:xfrm>
              <a:off x="9300901" y="1944088"/>
              <a:ext cx="332439" cy="269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186" extrusionOk="0">
                  <a:moveTo>
                    <a:pt x="10196" y="2546"/>
                  </a:moveTo>
                  <a:cubicBezTo>
                    <a:pt x="9896" y="1631"/>
                    <a:pt x="9596" y="715"/>
                    <a:pt x="9071" y="258"/>
                  </a:cubicBezTo>
                  <a:cubicBezTo>
                    <a:pt x="8546" y="-200"/>
                    <a:pt x="7796" y="-200"/>
                    <a:pt x="6596" y="1539"/>
                  </a:cubicBezTo>
                  <a:cubicBezTo>
                    <a:pt x="5396" y="3278"/>
                    <a:pt x="3746" y="6756"/>
                    <a:pt x="2546" y="9593"/>
                  </a:cubicBezTo>
                  <a:cubicBezTo>
                    <a:pt x="1346" y="12431"/>
                    <a:pt x="596" y="14627"/>
                    <a:pt x="221" y="16275"/>
                  </a:cubicBezTo>
                  <a:cubicBezTo>
                    <a:pt x="-154" y="17922"/>
                    <a:pt x="-154" y="19020"/>
                    <a:pt x="1046" y="19386"/>
                  </a:cubicBezTo>
                  <a:cubicBezTo>
                    <a:pt x="2246" y="19753"/>
                    <a:pt x="4646" y="19386"/>
                    <a:pt x="7571" y="17556"/>
                  </a:cubicBezTo>
                  <a:cubicBezTo>
                    <a:pt x="10496" y="15725"/>
                    <a:pt x="13946" y="12430"/>
                    <a:pt x="15821" y="10325"/>
                  </a:cubicBezTo>
                  <a:cubicBezTo>
                    <a:pt x="17696" y="8220"/>
                    <a:pt x="17996" y="7305"/>
                    <a:pt x="18296" y="6390"/>
                  </a:cubicBezTo>
                  <a:cubicBezTo>
                    <a:pt x="18596" y="5475"/>
                    <a:pt x="18896" y="4559"/>
                    <a:pt x="18371" y="4010"/>
                  </a:cubicBezTo>
                  <a:cubicBezTo>
                    <a:pt x="17846" y="3461"/>
                    <a:pt x="16496" y="3278"/>
                    <a:pt x="15071" y="4559"/>
                  </a:cubicBezTo>
                  <a:cubicBezTo>
                    <a:pt x="13646" y="5841"/>
                    <a:pt x="12146" y="8586"/>
                    <a:pt x="11396" y="11149"/>
                  </a:cubicBezTo>
                  <a:cubicBezTo>
                    <a:pt x="10646" y="13712"/>
                    <a:pt x="10646" y="16092"/>
                    <a:pt x="11996" y="17831"/>
                  </a:cubicBezTo>
                  <a:cubicBezTo>
                    <a:pt x="13346" y="19569"/>
                    <a:pt x="16046" y="20668"/>
                    <a:pt x="17846" y="21034"/>
                  </a:cubicBezTo>
                  <a:cubicBezTo>
                    <a:pt x="19646" y="21400"/>
                    <a:pt x="20546" y="21034"/>
                    <a:pt x="21446" y="206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5" name="Line"/>
            <p:cNvSpPr/>
            <p:nvPr/>
          </p:nvSpPr>
          <p:spPr>
            <a:xfrm>
              <a:off x="9779828" y="1955500"/>
              <a:ext cx="48830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6" name="Line"/>
            <p:cNvSpPr/>
            <p:nvPr/>
          </p:nvSpPr>
          <p:spPr>
            <a:xfrm>
              <a:off x="9786803" y="1736574"/>
              <a:ext cx="62782" cy="72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28" extrusionOk="0">
                  <a:moveTo>
                    <a:pt x="0" y="8878"/>
                  </a:moveTo>
                  <a:cubicBezTo>
                    <a:pt x="2400" y="4828"/>
                    <a:pt x="4800" y="778"/>
                    <a:pt x="7200" y="103"/>
                  </a:cubicBezTo>
                  <a:cubicBezTo>
                    <a:pt x="9600" y="-572"/>
                    <a:pt x="12000" y="2128"/>
                    <a:pt x="14400" y="6178"/>
                  </a:cubicBezTo>
                  <a:cubicBezTo>
                    <a:pt x="16800" y="10228"/>
                    <a:pt x="19200" y="15628"/>
                    <a:pt x="21600" y="210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7" name="Line"/>
            <p:cNvSpPr/>
            <p:nvPr/>
          </p:nvSpPr>
          <p:spPr>
            <a:xfrm>
              <a:off x="9912364" y="2011305"/>
              <a:ext cx="488296" cy="186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1" extrusionOk="0">
                  <a:moveTo>
                    <a:pt x="0" y="1600"/>
                  </a:moveTo>
                  <a:cubicBezTo>
                    <a:pt x="206" y="6400"/>
                    <a:pt x="411" y="11200"/>
                    <a:pt x="566" y="14400"/>
                  </a:cubicBezTo>
                  <a:cubicBezTo>
                    <a:pt x="720" y="17600"/>
                    <a:pt x="823" y="19200"/>
                    <a:pt x="1131" y="19600"/>
                  </a:cubicBezTo>
                  <a:cubicBezTo>
                    <a:pt x="1440" y="20000"/>
                    <a:pt x="1954" y="19200"/>
                    <a:pt x="2623" y="16533"/>
                  </a:cubicBezTo>
                  <a:cubicBezTo>
                    <a:pt x="3291" y="13867"/>
                    <a:pt x="4114" y="9333"/>
                    <a:pt x="4629" y="6400"/>
                  </a:cubicBezTo>
                  <a:cubicBezTo>
                    <a:pt x="5143" y="3467"/>
                    <a:pt x="5349" y="2133"/>
                    <a:pt x="5657" y="1867"/>
                  </a:cubicBezTo>
                  <a:cubicBezTo>
                    <a:pt x="5966" y="1600"/>
                    <a:pt x="6377" y="2400"/>
                    <a:pt x="6634" y="3600"/>
                  </a:cubicBezTo>
                  <a:cubicBezTo>
                    <a:pt x="6891" y="4800"/>
                    <a:pt x="6994" y="6400"/>
                    <a:pt x="7149" y="8267"/>
                  </a:cubicBezTo>
                  <a:cubicBezTo>
                    <a:pt x="7303" y="10133"/>
                    <a:pt x="7509" y="12267"/>
                    <a:pt x="7920" y="13333"/>
                  </a:cubicBezTo>
                  <a:cubicBezTo>
                    <a:pt x="8331" y="14400"/>
                    <a:pt x="8949" y="14400"/>
                    <a:pt x="10800" y="12533"/>
                  </a:cubicBezTo>
                  <a:cubicBezTo>
                    <a:pt x="12651" y="10667"/>
                    <a:pt x="15737" y="6933"/>
                    <a:pt x="17537" y="4800"/>
                  </a:cubicBezTo>
                  <a:cubicBezTo>
                    <a:pt x="19337" y="2667"/>
                    <a:pt x="19851" y="2133"/>
                    <a:pt x="20366" y="1467"/>
                  </a:cubicBezTo>
                  <a:cubicBezTo>
                    <a:pt x="20880" y="800"/>
                    <a:pt x="21394" y="0"/>
                    <a:pt x="21343" y="0"/>
                  </a:cubicBezTo>
                  <a:cubicBezTo>
                    <a:pt x="21291" y="0"/>
                    <a:pt x="20674" y="800"/>
                    <a:pt x="19389" y="3867"/>
                  </a:cubicBezTo>
                  <a:cubicBezTo>
                    <a:pt x="18103" y="6933"/>
                    <a:pt x="16149" y="12267"/>
                    <a:pt x="15120" y="15600"/>
                  </a:cubicBezTo>
                  <a:cubicBezTo>
                    <a:pt x="14091" y="18933"/>
                    <a:pt x="13989" y="20267"/>
                    <a:pt x="14349" y="20933"/>
                  </a:cubicBezTo>
                  <a:cubicBezTo>
                    <a:pt x="14709" y="21600"/>
                    <a:pt x="15531" y="21600"/>
                    <a:pt x="16817" y="20400"/>
                  </a:cubicBezTo>
                  <a:cubicBezTo>
                    <a:pt x="18103" y="19200"/>
                    <a:pt x="19851" y="16800"/>
                    <a:pt x="21600" y="144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8" name="Line"/>
            <p:cNvSpPr/>
            <p:nvPr/>
          </p:nvSpPr>
          <p:spPr>
            <a:xfrm>
              <a:off x="10407452" y="1655268"/>
              <a:ext cx="407140" cy="628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530" extrusionOk="0">
                  <a:moveTo>
                    <a:pt x="18834" y="1205"/>
                  </a:moveTo>
                  <a:cubicBezTo>
                    <a:pt x="19558" y="647"/>
                    <a:pt x="20282" y="89"/>
                    <a:pt x="20704" y="10"/>
                  </a:cubicBezTo>
                  <a:cubicBezTo>
                    <a:pt x="21126" y="-70"/>
                    <a:pt x="21247" y="329"/>
                    <a:pt x="21006" y="1883"/>
                  </a:cubicBezTo>
                  <a:cubicBezTo>
                    <a:pt x="20764" y="3437"/>
                    <a:pt x="20161" y="6147"/>
                    <a:pt x="19377" y="8578"/>
                  </a:cubicBezTo>
                  <a:cubicBezTo>
                    <a:pt x="18592" y="11009"/>
                    <a:pt x="17627" y="13161"/>
                    <a:pt x="16963" y="14476"/>
                  </a:cubicBezTo>
                  <a:cubicBezTo>
                    <a:pt x="16300" y="15791"/>
                    <a:pt x="15938" y="16269"/>
                    <a:pt x="15455" y="16469"/>
                  </a:cubicBezTo>
                  <a:cubicBezTo>
                    <a:pt x="14972" y="16668"/>
                    <a:pt x="14369" y="16588"/>
                    <a:pt x="12860" y="16429"/>
                  </a:cubicBezTo>
                  <a:cubicBezTo>
                    <a:pt x="11352" y="16269"/>
                    <a:pt x="8939" y="16030"/>
                    <a:pt x="6706" y="16349"/>
                  </a:cubicBezTo>
                  <a:cubicBezTo>
                    <a:pt x="4474" y="16668"/>
                    <a:pt x="2422" y="17545"/>
                    <a:pt x="1216" y="18143"/>
                  </a:cubicBezTo>
                  <a:cubicBezTo>
                    <a:pt x="9" y="18740"/>
                    <a:pt x="-353" y="19059"/>
                    <a:pt x="371" y="19537"/>
                  </a:cubicBezTo>
                  <a:cubicBezTo>
                    <a:pt x="1095" y="20016"/>
                    <a:pt x="2905" y="20653"/>
                    <a:pt x="4896" y="21012"/>
                  </a:cubicBezTo>
                  <a:cubicBezTo>
                    <a:pt x="6887" y="21371"/>
                    <a:pt x="9059" y="21450"/>
                    <a:pt x="11231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9" name="Line"/>
            <p:cNvSpPr/>
            <p:nvPr/>
          </p:nvSpPr>
          <p:spPr>
            <a:xfrm>
              <a:off x="8221092" y="2444193"/>
              <a:ext cx="2367910" cy="129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34" extrusionOk="0">
                  <a:moveTo>
                    <a:pt x="21565" y="10348"/>
                  </a:moveTo>
                  <a:cubicBezTo>
                    <a:pt x="20760" y="9962"/>
                    <a:pt x="19956" y="9577"/>
                    <a:pt x="19130" y="8612"/>
                  </a:cubicBezTo>
                  <a:cubicBezTo>
                    <a:pt x="18304" y="7648"/>
                    <a:pt x="17457" y="6105"/>
                    <a:pt x="16620" y="4755"/>
                  </a:cubicBezTo>
                  <a:cubicBezTo>
                    <a:pt x="15784" y="3405"/>
                    <a:pt x="14958" y="2248"/>
                    <a:pt x="14100" y="1477"/>
                  </a:cubicBezTo>
                  <a:cubicBezTo>
                    <a:pt x="13243" y="705"/>
                    <a:pt x="12353" y="320"/>
                    <a:pt x="11580" y="127"/>
                  </a:cubicBezTo>
                  <a:cubicBezTo>
                    <a:pt x="10807" y="-66"/>
                    <a:pt x="10151" y="-66"/>
                    <a:pt x="9484" y="320"/>
                  </a:cubicBezTo>
                  <a:cubicBezTo>
                    <a:pt x="8817" y="705"/>
                    <a:pt x="8139" y="1477"/>
                    <a:pt x="7461" y="2634"/>
                  </a:cubicBezTo>
                  <a:cubicBezTo>
                    <a:pt x="6784" y="3791"/>
                    <a:pt x="6106" y="5334"/>
                    <a:pt x="5344" y="7263"/>
                  </a:cubicBezTo>
                  <a:cubicBezTo>
                    <a:pt x="4581" y="9191"/>
                    <a:pt x="3734" y="11505"/>
                    <a:pt x="2909" y="13820"/>
                  </a:cubicBezTo>
                  <a:cubicBezTo>
                    <a:pt x="2083" y="16134"/>
                    <a:pt x="1278" y="18448"/>
                    <a:pt x="770" y="19798"/>
                  </a:cubicBezTo>
                  <a:cubicBezTo>
                    <a:pt x="261" y="21148"/>
                    <a:pt x="50" y="21534"/>
                    <a:pt x="7" y="21534"/>
                  </a:cubicBezTo>
                  <a:cubicBezTo>
                    <a:pt x="-35" y="21534"/>
                    <a:pt x="92" y="21148"/>
                    <a:pt x="516" y="19605"/>
                  </a:cubicBezTo>
                  <a:cubicBezTo>
                    <a:pt x="939" y="18063"/>
                    <a:pt x="1659" y="15363"/>
                    <a:pt x="2093" y="13820"/>
                  </a:cubicBezTo>
                  <a:cubicBezTo>
                    <a:pt x="2527" y="12277"/>
                    <a:pt x="2676" y="11891"/>
                    <a:pt x="2824" y="115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0" name="Line"/>
            <p:cNvSpPr/>
            <p:nvPr/>
          </p:nvSpPr>
          <p:spPr>
            <a:xfrm>
              <a:off x="272049" y="2694916"/>
              <a:ext cx="23869" cy="43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17673" y="0"/>
                  </a:moveTo>
                  <a:cubicBezTo>
                    <a:pt x="19636" y="4413"/>
                    <a:pt x="21600" y="8826"/>
                    <a:pt x="18655" y="12426"/>
                  </a:cubicBezTo>
                  <a:cubicBezTo>
                    <a:pt x="15709" y="16026"/>
                    <a:pt x="7855" y="1881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1" name="Line"/>
            <p:cNvSpPr/>
            <p:nvPr/>
          </p:nvSpPr>
          <p:spPr>
            <a:xfrm>
              <a:off x="90683" y="2861766"/>
              <a:ext cx="577270" cy="276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0742" extrusionOk="0">
                  <a:moveTo>
                    <a:pt x="0" y="19378"/>
                  </a:moveTo>
                  <a:cubicBezTo>
                    <a:pt x="1561" y="18681"/>
                    <a:pt x="3123" y="17985"/>
                    <a:pt x="5075" y="15459"/>
                  </a:cubicBezTo>
                  <a:cubicBezTo>
                    <a:pt x="7027" y="12933"/>
                    <a:pt x="9369" y="8578"/>
                    <a:pt x="10713" y="6052"/>
                  </a:cubicBezTo>
                  <a:cubicBezTo>
                    <a:pt x="12058" y="3526"/>
                    <a:pt x="12405" y="2830"/>
                    <a:pt x="12839" y="2133"/>
                  </a:cubicBezTo>
                  <a:cubicBezTo>
                    <a:pt x="13272" y="1436"/>
                    <a:pt x="13793" y="739"/>
                    <a:pt x="14053" y="1175"/>
                  </a:cubicBezTo>
                  <a:cubicBezTo>
                    <a:pt x="14313" y="1610"/>
                    <a:pt x="14313" y="3178"/>
                    <a:pt x="14270" y="5965"/>
                  </a:cubicBezTo>
                  <a:cubicBezTo>
                    <a:pt x="14227" y="8752"/>
                    <a:pt x="14140" y="12759"/>
                    <a:pt x="14140" y="15372"/>
                  </a:cubicBezTo>
                  <a:cubicBezTo>
                    <a:pt x="14140" y="17985"/>
                    <a:pt x="14227" y="19204"/>
                    <a:pt x="14487" y="19988"/>
                  </a:cubicBezTo>
                  <a:cubicBezTo>
                    <a:pt x="14747" y="20772"/>
                    <a:pt x="15181" y="21120"/>
                    <a:pt x="16092" y="20162"/>
                  </a:cubicBezTo>
                  <a:cubicBezTo>
                    <a:pt x="17002" y="19204"/>
                    <a:pt x="18390" y="16939"/>
                    <a:pt x="19388" y="14326"/>
                  </a:cubicBezTo>
                  <a:cubicBezTo>
                    <a:pt x="20386" y="11714"/>
                    <a:pt x="20993" y="8752"/>
                    <a:pt x="21296" y="6401"/>
                  </a:cubicBezTo>
                  <a:cubicBezTo>
                    <a:pt x="21600" y="4049"/>
                    <a:pt x="21600" y="2307"/>
                    <a:pt x="21383" y="1175"/>
                  </a:cubicBezTo>
                  <a:cubicBezTo>
                    <a:pt x="21166" y="43"/>
                    <a:pt x="20733" y="-480"/>
                    <a:pt x="19648" y="565"/>
                  </a:cubicBezTo>
                  <a:cubicBezTo>
                    <a:pt x="18564" y="1610"/>
                    <a:pt x="16829" y="4223"/>
                    <a:pt x="15831" y="6662"/>
                  </a:cubicBezTo>
                  <a:cubicBezTo>
                    <a:pt x="14834" y="9101"/>
                    <a:pt x="14573" y="11365"/>
                    <a:pt x="14313" y="1363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2" name="Line"/>
            <p:cNvSpPr/>
            <p:nvPr/>
          </p:nvSpPr>
          <p:spPr>
            <a:xfrm>
              <a:off x="1088197" y="2658795"/>
              <a:ext cx="266559" cy="4483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466" extrusionOk="0">
                  <a:moveTo>
                    <a:pt x="1676" y="1061"/>
                  </a:moveTo>
                  <a:cubicBezTo>
                    <a:pt x="1303" y="505"/>
                    <a:pt x="931" y="-52"/>
                    <a:pt x="745" y="4"/>
                  </a:cubicBezTo>
                  <a:cubicBezTo>
                    <a:pt x="559" y="59"/>
                    <a:pt x="559" y="727"/>
                    <a:pt x="466" y="3511"/>
                  </a:cubicBezTo>
                  <a:cubicBezTo>
                    <a:pt x="372" y="6294"/>
                    <a:pt x="186" y="11193"/>
                    <a:pt x="93" y="13977"/>
                  </a:cubicBezTo>
                  <a:cubicBezTo>
                    <a:pt x="0" y="16760"/>
                    <a:pt x="0" y="17428"/>
                    <a:pt x="0" y="18096"/>
                  </a:cubicBezTo>
                  <a:cubicBezTo>
                    <a:pt x="0" y="18764"/>
                    <a:pt x="0" y="19433"/>
                    <a:pt x="652" y="19655"/>
                  </a:cubicBezTo>
                  <a:cubicBezTo>
                    <a:pt x="1303" y="19878"/>
                    <a:pt x="2607" y="19655"/>
                    <a:pt x="5028" y="18876"/>
                  </a:cubicBezTo>
                  <a:cubicBezTo>
                    <a:pt x="7448" y="18096"/>
                    <a:pt x="10986" y="16760"/>
                    <a:pt x="13407" y="15981"/>
                  </a:cubicBezTo>
                  <a:cubicBezTo>
                    <a:pt x="15828" y="15202"/>
                    <a:pt x="17131" y="14979"/>
                    <a:pt x="18248" y="14868"/>
                  </a:cubicBezTo>
                  <a:cubicBezTo>
                    <a:pt x="19366" y="14756"/>
                    <a:pt x="20297" y="14756"/>
                    <a:pt x="20855" y="15035"/>
                  </a:cubicBezTo>
                  <a:cubicBezTo>
                    <a:pt x="21414" y="15313"/>
                    <a:pt x="21600" y="15870"/>
                    <a:pt x="20855" y="16816"/>
                  </a:cubicBezTo>
                  <a:cubicBezTo>
                    <a:pt x="20110" y="17762"/>
                    <a:pt x="18434" y="19098"/>
                    <a:pt x="16386" y="19989"/>
                  </a:cubicBezTo>
                  <a:cubicBezTo>
                    <a:pt x="14338" y="20880"/>
                    <a:pt x="11917" y="21325"/>
                    <a:pt x="10521" y="21437"/>
                  </a:cubicBezTo>
                  <a:cubicBezTo>
                    <a:pt x="9124" y="21548"/>
                    <a:pt x="8752" y="21325"/>
                    <a:pt x="8379" y="2110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3" name="Line"/>
            <p:cNvSpPr/>
            <p:nvPr/>
          </p:nvSpPr>
          <p:spPr>
            <a:xfrm>
              <a:off x="1381174" y="2816859"/>
              <a:ext cx="216245" cy="317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15270"/>
                  </a:moveTo>
                  <a:cubicBezTo>
                    <a:pt x="4645" y="12609"/>
                    <a:pt x="9290" y="9948"/>
                    <a:pt x="12426" y="7835"/>
                  </a:cubicBezTo>
                  <a:cubicBezTo>
                    <a:pt x="15561" y="5722"/>
                    <a:pt x="17187" y="4157"/>
                    <a:pt x="18232" y="2826"/>
                  </a:cubicBezTo>
                  <a:cubicBezTo>
                    <a:pt x="19277" y="1496"/>
                    <a:pt x="19742" y="400"/>
                    <a:pt x="19277" y="87"/>
                  </a:cubicBezTo>
                  <a:cubicBezTo>
                    <a:pt x="18813" y="-226"/>
                    <a:pt x="17419" y="244"/>
                    <a:pt x="15213" y="2513"/>
                  </a:cubicBezTo>
                  <a:cubicBezTo>
                    <a:pt x="13006" y="4783"/>
                    <a:pt x="9987" y="8852"/>
                    <a:pt x="8477" y="12061"/>
                  </a:cubicBezTo>
                  <a:cubicBezTo>
                    <a:pt x="6968" y="15270"/>
                    <a:pt x="6968" y="17617"/>
                    <a:pt x="9406" y="19026"/>
                  </a:cubicBezTo>
                  <a:cubicBezTo>
                    <a:pt x="11845" y="20435"/>
                    <a:pt x="16723" y="20904"/>
                    <a:pt x="21600" y="2137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4" name="Line"/>
            <p:cNvSpPr/>
            <p:nvPr/>
          </p:nvSpPr>
          <p:spPr>
            <a:xfrm>
              <a:off x="2022931" y="2727868"/>
              <a:ext cx="265374" cy="532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240" extrusionOk="0">
                  <a:moveTo>
                    <a:pt x="15214" y="4526"/>
                  </a:moveTo>
                  <a:cubicBezTo>
                    <a:pt x="15402" y="3414"/>
                    <a:pt x="15590" y="2301"/>
                    <a:pt x="15683" y="1513"/>
                  </a:cubicBezTo>
                  <a:cubicBezTo>
                    <a:pt x="15777" y="725"/>
                    <a:pt x="15777" y="262"/>
                    <a:pt x="15308" y="76"/>
                  </a:cubicBezTo>
                  <a:cubicBezTo>
                    <a:pt x="14838" y="-109"/>
                    <a:pt x="13899" y="-16"/>
                    <a:pt x="11927" y="1003"/>
                  </a:cubicBezTo>
                  <a:cubicBezTo>
                    <a:pt x="9955" y="2023"/>
                    <a:pt x="6950" y="3970"/>
                    <a:pt x="4977" y="5592"/>
                  </a:cubicBezTo>
                  <a:cubicBezTo>
                    <a:pt x="3005" y="7215"/>
                    <a:pt x="2066" y="8512"/>
                    <a:pt x="1690" y="9486"/>
                  </a:cubicBezTo>
                  <a:cubicBezTo>
                    <a:pt x="1315" y="10459"/>
                    <a:pt x="1503" y="11108"/>
                    <a:pt x="2066" y="11386"/>
                  </a:cubicBezTo>
                  <a:cubicBezTo>
                    <a:pt x="2630" y="11664"/>
                    <a:pt x="3569" y="11572"/>
                    <a:pt x="5353" y="10923"/>
                  </a:cubicBezTo>
                  <a:cubicBezTo>
                    <a:pt x="7137" y="10274"/>
                    <a:pt x="9767" y="9069"/>
                    <a:pt x="11833" y="8095"/>
                  </a:cubicBezTo>
                  <a:cubicBezTo>
                    <a:pt x="13899" y="7122"/>
                    <a:pt x="15402" y="6380"/>
                    <a:pt x="16623" y="6009"/>
                  </a:cubicBezTo>
                  <a:cubicBezTo>
                    <a:pt x="17843" y="5639"/>
                    <a:pt x="18783" y="5639"/>
                    <a:pt x="19722" y="6102"/>
                  </a:cubicBezTo>
                  <a:cubicBezTo>
                    <a:pt x="20661" y="6566"/>
                    <a:pt x="21600" y="7493"/>
                    <a:pt x="21412" y="9393"/>
                  </a:cubicBezTo>
                  <a:cubicBezTo>
                    <a:pt x="21224" y="11294"/>
                    <a:pt x="19910" y="14167"/>
                    <a:pt x="17092" y="16392"/>
                  </a:cubicBezTo>
                  <a:cubicBezTo>
                    <a:pt x="14275" y="18617"/>
                    <a:pt x="9955" y="20193"/>
                    <a:pt x="6856" y="20842"/>
                  </a:cubicBezTo>
                  <a:cubicBezTo>
                    <a:pt x="3757" y="21491"/>
                    <a:pt x="1878" y="21213"/>
                    <a:pt x="0" y="2093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5" name="Line"/>
            <p:cNvSpPr/>
            <p:nvPr/>
          </p:nvSpPr>
          <p:spPr>
            <a:xfrm>
              <a:off x="2378688" y="2755162"/>
              <a:ext cx="472755" cy="254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113" extrusionOk="0">
                  <a:moveTo>
                    <a:pt x="0" y="6575"/>
                  </a:moveTo>
                  <a:cubicBezTo>
                    <a:pt x="318" y="9661"/>
                    <a:pt x="635" y="12746"/>
                    <a:pt x="1059" y="15157"/>
                  </a:cubicBezTo>
                  <a:cubicBezTo>
                    <a:pt x="1482" y="17568"/>
                    <a:pt x="2012" y="19304"/>
                    <a:pt x="3441" y="19207"/>
                  </a:cubicBezTo>
                  <a:cubicBezTo>
                    <a:pt x="4871" y="19111"/>
                    <a:pt x="7200" y="17182"/>
                    <a:pt x="8524" y="15061"/>
                  </a:cubicBezTo>
                  <a:cubicBezTo>
                    <a:pt x="9847" y="12939"/>
                    <a:pt x="10165" y="10625"/>
                    <a:pt x="9582" y="8889"/>
                  </a:cubicBezTo>
                  <a:cubicBezTo>
                    <a:pt x="9000" y="7154"/>
                    <a:pt x="7518" y="5996"/>
                    <a:pt x="5876" y="6671"/>
                  </a:cubicBezTo>
                  <a:cubicBezTo>
                    <a:pt x="4235" y="7346"/>
                    <a:pt x="2435" y="9854"/>
                    <a:pt x="1376" y="11493"/>
                  </a:cubicBezTo>
                  <a:cubicBezTo>
                    <a:pt x="318" y="13132"/>
                    <a:pt x="0" y="13904"/>
                    <a:pt x="159" y="13904"/>
                  </a:cubicBezTo>
                  <a:cubicBezTo>
                    <a:pt x="318" y="13904"/>
                    <a:pt x="953" y="13132"/>
                    <a:pt x="2435" y="11011"/>
                  </a:cubicBezTo>
                  <a:cubicBezTo>
                    <a:pt x="3918" y="8889"/>
                    <a:pt x="6247" y="5418"/>
                    <a:pt x="7729" y="3393"/>
                  </a:cubicBezTo>
                  <a:cubicBezTo>
                    <a:pt x="9212" y="1368"/>
                    <a:pt x="9847" y="789"/>
                    <a:pt x="10482" y="404"/>
                  </a:cubicBezTo>
                  <a:cubicBezTo>
                    <a:pt x="11118" y="18"/>
                    <a:pt x="11753" y="-175"/>
                    <a:pt x="12124" y="211"/>
                  </a:cubicBezTo>
                  <a:cubicBezTo>
                    <a:pt x="12494" y="596"/>
                    <a:pt x="12600" y="1561"/>
                    <a:pt x="12229" y="4164"/>
                  </a:cubicBezTo>
                  <a:cubicBezTo>
                    <a:pt x="11859" y="6768"/>
                    <a:pt x="11012" y="11011"/>
                    <a:pt x="10535" y="13614"/>
                  </a:cubicBezTo>
                  <a:cubicBezTo>
                    <a:pt x="10059" y="16218"/>
                    <a:pt x="9953" y="17182"/>
                    <a:pt x="9953" y="18146"/>
                  </a:cubicBezTo>
                  <a:cubicBezTo>
                    <a:pt x="9953" y="19111"/>
                    <a:pt x="10059" y="20075"/>
                    <a:pt x="10482" y="20654"/>
                  </a:cubicBezTo>
                  <a:cubicBezTo>
                    <a:pt x="10906" y="21232"/>
                    <a:pt x="11647" y="21425"/>
                    <a:pt x="13235" y="20268"/>
                  </a:cubicBezTo>
                  <a:cubicBezTo>
                    <a:pt x="14824" y="19111"/>
                    <a:pt x="17259" y="16604"/>
                    <a:pt x="18794" y="14482"/>
                  </a:cubicBezTo>
                  <a:cubicBezTo>
                    <a:pt x="20329" y="12361"/>
                    <a:pt x="20965" y="10625"/>
                    <a:pt x="21282" y="9179"/>
                  </a:cubicBezTo>
                  <a:cubicBezTo>
                    <a:pt x="21600" y="7732"/>
                    <a:pt x="21600" y="6575"/>
                    <a:pt x="21335" y="5900"/>
                  </a:cubicBezTo>
                  <a:cubicBezTo>
                    <a:pt x="21071" y="5225"/>
                    <a:pt x="20541" y="5032"/>
                    <a:pt x="19324" y="5321"/>
                  </a:cubicBezTo>
                  <a:cubicBezTo>
                    <a:pt x="18106" y="5611"/>
                    <a:pt x="16200" y="6382"/>
                    <a:pt x="14929" y="7346"/>
                  </a:cubicBezTo>
                  <a:cubicBezTo>
                    <a:pt x="13659" y="8311"/>
                    <a:pt x="13024" y="9468"/>
                    <a:pt x="12388" y="1062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6" name="Line"/>
            <p:cNvSpPr/>
            <p:nvPr/>
          </p:nvSpPr>
          <p:spPr>
            <a:xfrm>
              <a:off x="2786762" y="2536802"/>
              <a:ext cx="345295" cy="486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4" extrusionOk="0">
                  <a:moveTo>
                    <a:pt x="10152" y="815"/>
                  </a:moveTo>
                  <a:cubicBezTo>
                    <a:pt x="11016" y="408"/>
                    <a:pt x="11880" y="0"/>
                    <a:pt x="12528" y="0"/>
                  </a:cubicBezTo>
                  <a:cubicBezTo>
                    <a:pt x="13176" y="0"/>
                    <a:pt x="13608" y="408"/>
                    <a:pt x="14112" y="1936"/>
                  </a:cubicBezTo>
                  <a:cubicBezTo>
                    <a:pt x="14616" y="3464"/>
                    <a:pt x="15192" y="6113"/>
                    <a:pt x="15480" y="8406"/>
                  </a:cubicBezTo>
                  <a:cubicBezTo>
                    <a:pt x="15768" y="10698"/>
                    <a:pt x="15768" y="12634"/>
                    <a:pt x="15984" y="14060"/>
                  </a:cubicBezTo>
                  <a:cubicBezTo>
                    <a:pt x="16200" y="15487"/>
                    <a:pt x="16632" y="16404"/>
                    <a:pt x="16416" y="16608"/>
                  </a:cubicBezTo>
                  <a:cubicBezTo>
                    <a:pt x="16200" y="16811"/>
                    <a:pt x="15336" y="16302"/>
                    <a:pt x="13320" y="16098"/>
                  </a:cubicBezTo>
                  <a:cubicBezTo>
                    <a:pt x="11304" y="15894"/>
                    <a:pt x="8136" y="15996"/>
                    <a:pt x="5688" y="16608"/>
                  </a:cubicBezTo>
                  <a:cubicBezTo>
                    <a:pt x="3240" y="17219"/>
                    <a:pt x="1512" y="18340"/>
                    <a:pt x="648" y="19155"/>
                  </a:cubicBezTo>
                  <a:cubicBezTo>
                    <a:pt x="-216" y="19970"/>
                    <a:pt x="-216" y="20479"/>
                    <a:pt x="648" y="20887"/>
                  </a:cubicBezTo>
                  <a:cubicBezTo>
                    <a:pt x="1512" y="21294"/>
                    <a:pt x="3240" y="21600"/>
                    <a:pt x="6552" y="20938"/>
                  </a:cubicBezTo>
                  <a:cubicBezTo>
                    <a:pt x="9864" y="20275"/>
                    <a:pt x="14760" y="18645"/>
                    <a:pt x="17496" y="17626"/>
                  </a:cubicBezTo>
                  <a:cubicBezTo>
                    <a:pt x="20232" y="16608"/>
                    <a:pt x="20808" y="16200"/>
                    <a:pt x="21384" y="1579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7" name="Line"/>
            <p:cNvSpPr/>
            <p:nvPr/>
          </p:nvSpPr>
          <p:spPr>
            <a:xfrm>
              <a:off x="3433282" y="2479767"/>
              <a:ext cx="75458" cy="229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1" h="21497" extrusionOk="0">
                  <a:moveTo>
                    <a:pt x="21241" y="2515"/>
                  </a:moveTo>
                  <a:cubicBezTo>
                    <a:pt x="20586" y="1206"/>
                    <a:pt x="19932" y="-103"/>
                    <a:pt x="18623" y="6"/>
                  </a:cubicBezTo>
                  <a:cubicBezTo>
                    <a:pt x="17314" y="115"/>
                    <a:pt x="15350" y="1642"/>
                    <a:pt x="12077" y="4915"/>
                  </a:cubicBezTo>
                  <a:cubicBezTo>
                    <a:pt x="8805" y="8188"/>
                    <a:pt x="4223" y="13206"/>
                    <a:pt x="1932" y="16261"/>
                  </a:cubicBezTo>
                  <a:cubicBezTo>
                    <a:pt x="-359" y="19315"/>
                    <a:pt x="-359" y="20406"/>
                    <a:pt x="623" y="20952"/>
                  </a:cubicBezTo>
                  <a:cubicBezTo>
                    <a:pt x="1605" y="21497"/>
                    <a:pt x="3568" y="21497"/>
                    <a:pt x="5532" y="2149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8" name="Line"/>
            <p:cNvSpPr/>
            <p:nvPr/>
          </p:nvSpPr>
          <p:spPr>
            <a:xfrm>
              <a:off x="3564545" y="2492623"/>
              <a:ext cx="76732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709" y="4731"/>
                    <a:pt x="9818" y="9463"/>
                    <a:pt x="6218" y="13063"/>
                  </a:cubicBezTo>
                  <a:cubicBezTo>
                    <a:pt x="2618" y="16663"/>
                    <a:pt x="1309" y="1913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9" name="Line"/>
            <p:cNvSpPr/>
            <p:nvPr/>
          </p:nvSpPr>
          <p:spPr>
            <a:xfrm>
              <a:off x="3871472" y="2673990"/>
              <a:ext cx="418539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40" y="16457"/>
                    <a:pt x="8880" y="11314"/>
                    <a:pt x="12480" y="7714"/>
                  </a:cubicBezTo>
                  <a:cubicBezTo>
                    <a:pt x="16080" y="4114"/>
                    <a:pt x="18840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0" name="Line"/>
            <p:cNvSpPr/>
            <p:nvPr/>
          </p:nvSpPr>
          <p:spPr>
            <a:xfrm>
              <a:off x="3355276" y="3008820"/>
              <a:ext cx="4185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1" name="Line"/>
            <p:cNvSpPr/>
            <p:nvPr/>
          </p:nvSpPr>
          <p:spPr>
            <a:xfrm>
              <a:off x="4432040" y="3112431"/>
              <a:ext cx="248606" cy="341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170" extrusionOk="0">
                  <a:moveTo>
                    <a:pt x="14183" y="2655"/>
                  </a:moveTo>
                  <a:cubicBezTo>
                    <a:pt x="14383" y="1791"/>
                    <a:pt x="14583" y="927"/>
                    <a:pt x="14183" y="423"/>
                  </a:cubicBezTo>
                  <a:cubicBezTo>
                    <a:pt x="13783" y="-81"/>
                    <a:pt x="12783" y="-225"/>
                    <a:pt x="11383" y="495"/>
                  </a:cubicBezTo>
                  <a:cubicBezTo>
                    <a:pt x="9983" y="1215"/>
                    <a:pt x="8183" y="2799"/>
                    <a:pt x="6183" y="5751"/>
                  </a:cubicBezTo>
                  <a:cubicBezTo>
                    <a:pt x="4183" y="8703"/>
                    <a:pt x="1983" y="13023"/>
                    <a:pt x="883" y="15759"/>
                  </a:cubicBezTo>
                  <a:cubicBezTo>
                    <a:pt x="-217" y="18495"/>
                    <a:pt x="-217" y="19647"/>
                    <a:pt x="483" y="20367"/>
                  </a:cubicBezTo>
                  <a:cubicBezTo>
                    <a:pt x="1183" y="21087"/>
                    <a:pt x="2583" y="21375"/>
                    <a:pt x="5483" y="21015"/>
                  </a:cubicBezTo>
                  <a:cubicBezTo>
                    <a:pt x="8383" y="20655"/>
                    <a:pt x="12783" y="19647"/>
                    <a:pt x="15683" y="18207"/>
                  </a:cubicBezTo>
                  <a:cubicBezTo>
                    <a:pt x="18583" y="16767"/>
                    <a:pt x="19983" y="14895"/>
                    <a:pt x="21383" y="130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2" name="Line"/>
            <p:cNvSpPr/>
            <p:nvPr/>
          </p:nvSpPr>
          <p:spPr>
            <a:xfrm>
              <a:off x="4687621" y="3090202"/>
              <a:ext cx="372333" cy="37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536" extrusionOk="0">
                  <a:moveTo>
                    <a:pt x="0" y="3375"/>
                  </a:moveTo>
                  <a:cubicBezTo>
                    <a:pt x="0" y="2700"/>
                    <a:pt x="0" y="2025"/>
                    <a:pt x="67" y="1350"/>
                  </a:cubicBezTo>
                  <a:cubicBezTo>
                    <a:pt x="134" y="675"/>
                    <a:pt x="268" y="0"/>
                    <a:pt x="470" y="0"/>
                  </a:cubicBezTo>
                  <a:cubicBezTo>
                    <a:pt x="671" y="0"/>
                    <a:pt x="939" y="675"/>
                    <a:pt x="1207" y="2498"/>
                  </a:cubicBezTo>
                  <a:cubicBezTo>
                    <a:pt x="1476" y="4320"/>
                    <a:pt x="1744" y="7290"/>
                    <a:pt x="1878" y="9653"/>
                  </a:cubicBezTo>
                  <a:cubicBezTo>
                    <a:pt x="2012" y="12015"/>
                    <a:pt x="2012" y="13770"/>
                    <a:pt x="2012" y="15525"/>
                  </a:cubicBezTo>
                  <a:cubicBezTo>
                    <a:pt x="2012" y="17280"/>
                    <a:pt x="2012" y="19035"/>
                    <a:pt x="2281" y="19440"/>
                  </a:cubicBezTo>
                  <a:cubicBezTo>
                    <a:pt x="2549" y="19845"/>
                    <a:pt x="3086" y="18900"/>
                    <a:pt x="4025" y="17280"/>
                  </a:cubicBezTo>
                  <a:cubicBezTo>
                    <a:pt x="4964" y="15660"/>
                    <a:pt x="6306" y="13365"/>
                    <a:pt x="7245" y="11947"/>
                  </a:cubicBezTo>
                  <a:cubicBezTo>
                    <a:pt x="8184" y="10530"/>
                    <a:pt x="8721" y="9990"/>
                    <a:pt x="9324" y="9720"/>
                  </a:cubicBezTo>
                  <a:cubicBezTo>
                    <a:pt x="9928" y="9450"/>
                    <a:pt x="10599" y="9450"/>
                    <a:pt x="11135" y="9720"/>
                  </a:cubicBezTo>
                  <a:cubicBezTo>
                    <a:pt x="11672" y="9990"/>
                    <a:pt x="12075" y="10530"/>
                    <a:pt x="12343" y="11677"/>
                  </a:cubicBezTo>
                  <a:cubicBezTo>
                    <a:pt x="12611" y="12825"/>
                    <a:pt x="12745" y="14580"/>
                    <a:pt x="12745" y="15863"/>
                  </a:cubicBezTo>
                  <a:cubicBezTo>
                    <a:pt x="12745" y="17145"/>
                    <a:pt x="12611" y="17955"/>
                    <a:pt x="12745" y="18630"/>
                  </a:cubicBezTo>
                  <a:cubicBezTo>
                    <a:pt x="12879" y="19305"/>
                    <a:pt x="13282" y="19845"/>
                    <a:pt x="14087" y="19643"/>
                  </a:cubicBezTo>
                  <a:cubicBezTo>
                    <a:pt x="14892" y="19440"/>
                    <a:pt x="16099" y="18495"/>
                    <a:pt x="17374" y="17280"/>
                  </a:cubicBezTo>
                  <a:cubicBezTo>
                    <a:pt x="18648" y="16065"/>
                    <a:pt x="19990" y="14580"/>
                    <a:pt x="20728" y="13500"/>
                  </a:cubicBezTo>
                  <a:cubicBezTo>
                    <a:pt x="21466" y="12420"/>
                    <a:pt x="21600" y="11745"/>
                    <a:pt x="21399" y="11880"/>
                  </a:cubicBezTo>
                  <a:cubicBezTo>
                    <a:pt x="21198" y="12015"/>
                    <a:pt x="20661" y="12960"/>
                    <a:pt x="19789" y="14378"/>
                  </a:cubicBezTo>
                  <a:cubicBezTo>
                    <a:pt x="18917" y="15795"/>
                    <a:pt x="17709" y="17685"/>
                    <a:pt x="17039" y="18968"/>
                  </a:cubicBezTo>
                  <a:cubicBezTo>
                    <a:pt x="16368" y="20250"/>
                    <a:pt x="16234" y="20925"/>
                    <a:pt x="16569" y="21263"/>
                  </a:cubicBezTo>
                  <a:cubicBezTo>
                    <a:pt x="16904" y="21600"/>
                    <a:pt x="17709" y="21600"/>
                    <a:pt x="18380" y="21398"/>
                  </a:cubicBezTo>
                  <a:cubicBezTo>
                    <a:pt x="19051" y="21195"/>
                    <a:pt x="19588" y="20790"/>
                    <a:pt x="20124" y="203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3" name="Line"/>
            <p:cNvSpPr/>
            <p:nvPr/>
          </p:nvSpPr>
          <p:spPr>
            <a:xfrm>
              <a:off x="5183476" y="3114028"/>
              <a:ext cx="48245" cy="292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388" extrusionOk="0">
                  <a:moveTo>
                    <a:pt x="8998" y="3019"/>
                  </a:moveTo>
                  <a:cubicBezTo>
                    <a:pt x="13113" y="1659"/>
                    <a:pt x="17227" y="298"/>
                    <a:pt x="18770" y="43"/>
                  </a:cubicBezTo>
                  <a:cubicBezTo>
                    <a:pt x="20312" y="-212"/>
                    <a:pt x="19284" y="638"/>
                    <a:pt x="15684" y="3360"/>
                  </a:cubicBezTo>
                  <a:cubicBezTo>
                    <a:pt x="12084" y="6081"/>
                    <a:pt x="5912" y="10673"/>
                    <a:pt x="2827" y="13564"/>
                  </a:cubicBezTo>
                  <a:cubicBezTo>
                    <a:pt x="-259" y="16456"/>
                    <a:pt x="-259" y="17646"/>
                    <a:pt x="255" y="18667"/>
                  </a:cubicBezTo>
                  <a:cubicBezTo>
                    <a:pt x="770" y="19687"/>
                    <a:pt x="1798" y="20538"/>
                    <a:pt x="5398" y="20963"/>
                  </a:cubicBezTo>
                  <a:cubicBezTo>
                    <a:pt x="8998" y="21388"/>
                    <a:pt x="15170" y="21388"/>
                    <a:pt x="21341" y="213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4" name="Line"/>
            <p:cNvSpPr/>
            <p:nvPr/>
          </p:nvSpPr>
          <p:spPr>
            <a:xfrm>
              <a:off x="5308451" y="2971616"/>
              <a:ext cx="47829" cy="448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7" h="21600" extrusionOk="0">
                  <a:moveTo>
                    <a:pt x="12343" y="1119"/>
                  </a:moveTo>
                  <a:cubicBezTo>
                    <a:pt x="15429" y="560"/>
                    <a:pt x="18514" y="0"/>
                    <a:pt x="20057" y="0"/>
                  </a:cubicBezTo>
                  <a:cubicBezTo>
                    <a:pt x="21600" y="0"/>
                    <a:pt x="21600" y="560"/>
                    <a:pt x="19543" y="2854"/>
                  </a:cubicBezTo>
                  <a:cubicBezTo>
                    <a:pt x="17486" y="5148"/>
                    <a:pt x="13372" y="9177"/>
                    <a:pt x="9772" y="12591"/>
                  </a:cubicBezTo>
                  <a:cubicBezTo>
                    <a:pt x="6172" y="16004"/>
                    <a:pt x="3086" y="188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5" name="Line"/>
            <p:cNvSpPr/>
            <p:nvPr/>
          </p:nvSpPr>
          <p:spPr>
            <a:xfrm>
              <a:off x="5141036" y="3280943"/>
              <a:ext cx="563188" cy="292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425" extrusionOk="0">
                  <a:moveTo>
                    <a:pt x="0" y="7138"/>
                  </a:moveTo>
                  <a:cubicBezTo>
                    <a:pt x="2302" y="6968"/>
                    <a:pt x="4603" y="6798"/>
                    <a:pt x="6551" y="5693"/>
                  </a:cubicBezTo>
                  <a:cubicBezTo>
                    <a:pt x="8498" y="4587"/>
                    <a:pt x="10092" y="2546"/>
                    <a:pt x="11110" y="1356"/>
                  </a:cubicBezTo>
                  <a:cubicBezTo>
                    <a:pt x="12128" y="165"/>
                    <a:pt x="12570" y="-175"/>
                    <a:pt x="12880" y="80"/>
                  </a:cubicBezTo>
                  <a:cubicBezTo>
                    <a:pt x="13190" y="335"/>
                    <a:pt x="13367" y="1186"/>
                    <a:pt x="13234" y="2971"/>
                  </a:cubicBezTo>
                  <a:cubicBezTo>
                    <a:pt x="13102" y="4757"/>
                    <a:pt x="12659" y="7479"/>
                    <a:pt x="12349" y="9434"/>
                  </a:cubicBezTo>
                  <a:cubicBezTo>
                    <a:pt x="12039" y="11390"/>
                    <a:pt x="11862" y="12581"/>
                    <a:pt x="12039" y="13176"/>
                  </a:cubicBezTo>
                  <a:cubicBezTo>
                    <a:pt x="12216" y="13771"/>
                    <a:pt x="12748" y="13771"/>
                    <a:pt x="13721" y="12581"/>
                  </a:cubicBezTo>
                  <a:cubicBezTo>
                    <a:pt x="14695" y="11390"/>
                    <a:pt x="16111" y="9009"/>
                    <a:pt x="17218" y="7223"/>
                  </a:cubicBezTo>
                  <a:cubicBezTo>
                    <a:pt x="18325" y="5438"/>
                    <a:pt x="19121" y="4247"/>
                    <a:pt x="19741" y="3737"/>
                  </a:cubicBezTo>
                  <a:cubicBezTo>
                    <a:pt x="20361" y="3227"/>
                    <a:pt x="20803" y="3397"/>
                    <a:pt x="21113" y="4672"/>
                  </a:cubicBezTo>
                  <a:cubicBezTo>
                    <a:pt x="21423" y="5948"/>
                    <a:pt x="21600" y="8329"/>
                    <a:pt x="21246" y="11305"/>
                  </a:cubicBezTo>
                  <a:cubicBezTo>
                    <a:pt x="20892" y="14282"/>
                    <a:pt x="20007" y="17853"/>
                    <a:pt x="19121" y="21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6" name="Line"/>
            <p:cNvSpPr/>
            <p:nvPr/>
          </p:nvSpPr>
          <p:spPr>
            <a:xfrm>
              <a:off x="5915331" y="3170302"/>
              <a:ext cx="181367" cy="245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6" extrusionOk="0">
                  <a:moveTo>
                    <a:pt x="0" y="15510"/>
                  </a:moveTo>
                  <a:cubicBezTo>
                    <a:pt x="6092" y="13110"/>
                    <a:pt x="12185" y="10710"/>
                    <a:pt x="15646" y="8410"/>
                  </a:cubicBezTo>
                  <a:cubicBezTo>
                    <a:pt x="19108" y="6110"/>
                    <a:pt x="19938" y="3910"/>
                    <a:pt x="19938" y="2410"/>
                  </a:cubicBezTo>
                  <a:cubicBezTo>
                    <a:pt x="19938" y="910"/>
                    <a:pt x="19108" y="110"/>
                    <a:pt x="18138" y="10"/>
                  </a:cubicBezTo>
                  <a:cubicBezTo>
                    <a:pt x="17169" y="-90"/>
                    <a:pt x="16062" y="510"/>
                    <a:pt x="13846" y="3010"/>
                  </a:cubicBezTo>
                  <a:cubicBezTo>
                    <a:pt x="11631" y="5510"/>
                    <a:pt x="8308" y="9910"/>
                    <a:pt x="6369" y="13110"/>
                  </a:cubicBezTo>
                  <a:cubicBezTo>
                    <a:pt x="4431" y="16310"/>
                    <a:pt x="3877" y="18310"/>
                    <a:pt x="4154" y="19610"/>
                  </a:cubicBezTo>
                  <a:cubicBezTo>
                    <a:pt x="4431" y="20910"/>
                    <a:pt x="5538" y="21510"/>
                    <a:pt x="8585" y="20810"/>
                  </a:cubicBezTo>
                  <a:cubicBezTo>
                    <a:pt x="11631" y="20110"/>
                    <a:pt x="16615" y="18110"/>
                    <a:pt x="21600" y="16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7" name="Line"/>
            <p:cNvSpPr/>
            <p:nvPr/>
          </p:nvSpPr>
          <p:spPr>
            <a:xfrm>
              <a:off x="6271087" y="2986656"/>
              <a:ext cx="40267" cy="398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0" h="21417" extrusionOk="0">
                  <a:moveTo>
                    <a:pt x="0" y="816"/>
                  </a:moveTo>
                  <a:cubicBezTo>
                    <a:pt x="7200" y="316"/>
                    <a:pt x="14400" y="-183"/>
                    <a:pt x="18000" y="67"/>
                  </a:cubicBezTo>
                  <a:cubicBezTo>
                    <a:pt x="21600" y="316"/>
                    <a:pt x="21600" y="1315"/>
                    <a:pt x="18600" y="4125"/>
                  </a:cubicBezTo>
                  <a:cubicBezTo>
                    <a:pt x="15600" y="6934"/>
                    <a:pt x="9600" y="11553"/>
                    <a:pt x="6600" y="14737"/>
                  </a:cubicBezTo>
                  <a:cubicBezTo>
                    <a:pt x="3600" y="17921"/>
                    <a:pt x="3600" y="19669"/>
                    <a:pt x="3600" y="214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8" name="Line"/>
            <p:cNvSpPr/>
            <p:nvPr/>
          </p:nvSpPr>
          <p:spPr>
            <a:xfrm>
              <a:off x="6201331" y="3315747"/>
              <a:ext cx="125563" cy="41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9" name="Line"/>
            <p:cNvSpPr/>
            <p:nvPr/>
          </p:nvSpPr>
          <p:spPr>
            <a:xfrm>
              <a:off x="6452454" y="3392479"/>
              <a:ext cx="6976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0" name="Line"/>
            <p:cNvSpPr/>
            <p:nvPr/>
          </p:nvSpPr>
          <p:spPr>
            <a:xfrm>
              <a:off x="6624946" y="3164032"/>
              <a:ext cx="174418" cy="226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21047" extrusionOk="0">
                  <a:moveTo>
                    <a:pt x="16219" y="6318"/>
                  </a:moveTo>
                  <a:cubicBezTo>
                    <a:pt x="17341" y="5670"/>
                    <a:pt x="18463" y="5022"/>
                    <a:pt x="19445" y="3834"/>
                  </a:cubicBezTo>
                  <a:cubicBezTo>
                    <a:pt x="20426" y="2646"/>
                    <a:pt x="21268" y="918"/>
                    <a:pt x="20987" y="270"/>
                  </a:cubicBezTo>
                  <a:cubicBezTo>
                    <a:pt x="20707" y="-378"/>
                    <a:pt x="19304" y="54"/>
                    <a:pt x="16078" y="2538"/>
                  </a:cubicBezTo>
                  <a:cubicBezTo>
                    <a:pt x="12852" y="5022"/>
                    <a:pt x="7803" y="9558"/>
                    <a:pt x="4858" y="12258"/>
                  </a:cubicBezTo>
                  <a:cubicBezTo>
                    <a:pt x="1912" y="14958"/>
                    <a:pt x="1071" y="15822"/>
                    <a:pt x="510" y="17010"/>
                  </a:cubicBezTo>
                  <a:cubicBezTo>
                    <a:pt x="-51" y="18198"/>
                    <a:pt x="-332" y="19710"/>
                    <a:pt x="650" y="20466"/>
                  </a:cubicBezTo>
                  <a:cubicBezTo>
                    <a:pt x="1632" y="21222"/>
                    <a:pt x="3876" y="21222"/>
                    <a:pt x="6681" y="20574"/>
                  </a:cubicBezTo>
                  <a:cubicBezTo>
                    <a:pt x="9486" y="19926"/>
                    <a:pt x="12852" y="18630"/>
                    <a:pt x="15377" y="17766"/>
                  </a:cubicBezTo>
                  <a:cubicBezTo>
                    <a:pt x="17902" y="16902"/>
                    <a:pt x="19585" y="16470"/>
                    <a:pt x="20146" y="16578"/>
                  </a:cubicBezTo>
                  <a:cubicBezTo>
                    <a:pt x="20707" y="16686"/>
                    <a:pt x="20146" y="17334"/>
                    <a:pt x="19585" y="179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1" name="Line"/>
            <p:cNvSpPr/>
            <p:nvPr/>
          </p:nvSpPr>
          <p:spPr>
            <a:xfrm>
              <a:off x="6891919" y="3016570"/>
              <a:ext cx="85192" cy="299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6" h="21378" extrusionOk="0">
                  <a:moveTo>
                    <a:pt x="11937" y="443"/>
                  </a:moveTo>
                  <a:cubicBezTo>
                    <a:pt x="14779" y="110"/>
                    <a:pt x="17621" y="-222"/>
                    <a:pt x="19326" y="193"/>
                  </a:cubicBezTo>
                  <a:cubicBezTo>
                    <a:pt x="21032" y="609"/>
                    <a:pt x="21600" y="1772"/>
                    <a:pt x="19326" y="4680"/>
                  </a:cubicBezTo>
                  <a:cubicBezTo>
                    <a:pt x="17053" y="7587"/>
                    <a:pt x="11937" y="12240"/>
                    <a:pt x="8242" y="15313"/>
                  </a:cubicBezTo>
                  <a:cubicBezTo>
                    <a:pt x="4547" y="18387"/>
                    <a:pt x="2274" y="19883"/>
                    <a:pt x="0" y="21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2" name="Line"/>
            <p:cNvSpPr/>
            <p:nvPr/>
          </p:nvSpPr>
          <p:spPr>
            <a:xfrm>
              <a:off x="7031431" y="3392479"/>
              <a:ext cx="20928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3" name="Line"/>
            <p:cNvSpPr/>
            <p:nvPr/>
          </p:nvSpPr>
          <p:spPr>
            <a:xfrm>
              <a:off x="7271805" y="2860006"/>
              <a:ext cx="115384" cy="546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3" h="21600" extrusionOk="0">
                  <a:moveTo>
                    <a:pt x="20613" y="919"/>
                  </a:moveTo>
                  <a:cubicBezTo>
                    <a:pt x="20613" y="460"/>
                    <a:pt x="20613" y="0"/>
                    <a:pt x="19367" y="0"/>
                  </a:cubicBezTo>
                  <a:cubicBezTo>
                    <a:pt x="18121" y="0"/>
                    <a:pt x="15628" y="460"/>
                    <a:pt x="12305" y="2252"/>
                  </a:cubicBezTo>
                  <a:cubicBezTo>
                    <a:pt x="8982" y="4044"/>
                    <a:pt x="4828" y="7169"/>
                    <a:pt x="2336" y="10019"/>
                  </a:cubicBezTo>
                  <a:cubicBezTo>
                    <a:pt x="-156" y="12868"/>
                    <a:pt x="-987" y="15442"/>
                    <a:pt x="1505" y="17326"/>
                  </a:cubicBezTo>
                  <a:cubicBezTo>
                    <a:pt x="3998" y="19210"/>
                    <a:pt x="9813" y="20405"/>
                    <a:pt x="1562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4" name="Line"/>
            <p:cNvSpPr/>
            <p:nvPr/>
          </p:nvSpPr>
          <p:spPr>
            <a:xfrm>
              <a:off x="7463920" y="3064625"/>
              <a:ext cx="237172" cy="207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3" extrusionOk="0">
                  <a:moveTo>
                    <a:pt x="0" y="5760"/>
                  </a:moveTo>
                  <a:cubicBezTo>
                    <a:pt x="212" y="4560"/>
                    <a:pt x="424" y="3360"/>
                    <a:pt x="2224" y="2400"/>
                  </a:cubicBezTo>
                  <a:cubicBezTo>
                    <a:pt x="4024" y="1440"/>
                    <a:pt x="7412" y="720"/>
                    <a:pt x="9847" y="360"/>
                  </a:cubicBezTo>
                  <a:cubicBezTo>
                    <a:pt x="12282" y="0"/>
                    <a:pt x="13765" y="0"/>
                    <a:pt x="15035" y="0"/>
                  </a:cubicBezTo>
                  <a:cubicBezTo>
                    <a:pt x="16306" y="0"/>
                    <a:pt x="17365" y="0"/>
                    <a:pt x="17576" y="480"/>
                  </a:cubicBezTo>
                  <a:cubicBezTo>
                    <a:pt x="17788" y="960"/>
                    <a:pt x="17153" y="1920"/>
                    <a:pt x="14824" y="4080"/>
                  </a:cubicBezTo>
                  <a:cubicBezTo>
                    <a:pt x="12494" y="6240"/>
                    <a:pt x="8471" y="9600"/>
                    <a:pt x="5823" y="12120"/>
                  </a:cubicBezTo>
                  <a:cubicBezTo>
                    <a:pt x="3176" y="14640"/>
                    <a:pt x="1906" y="16320"/>
                    <a:pt x="1165" y="17760"/>
                  </a:cubicBezTo>
                  <a:cubicBezTo>
                    <a:pt x="424" y="19200"/>
                    <a:pt x="212" y="20400"/>
                    <a:pt x="1165" y="21000"/>
                  </a:cubicBezTo>
                  <a:cubicBezTo>
                    <a:pt x="2118" y="21600"/>
                    <a:pt x="4235" y="21600"/>
                    <a:pt x="7835" y="20520"/>
                  </a:cubicBezTo>
                  <a:cubicBezTo>
                    <a:pt x="11435" y="19440"/>
                    <a:pt x="16518" y="17280"/>
                    <a:pt x="21600" y="151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5" name="Line"/>
            <p:cNvSpPr/>
            <p:nvPr/>
          </p:nvSpPr>
          <p:spPr>
            <a:xfrm>
              <a:off x="7790430" y="3044994"/>
              <a:ext cx="167724" cy="209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118" extrusionOk="0">
                  <a:moveTo>
                    <a:pt x="1059" y="9730"/>
                  </a:moveTo>
                  <a:cubicBezTo>
                    <a:pt x="467" y="13017"/>
                    <a:pt x="-125" y="16304"/>
                    <a:pt x="23" y="18417"/>
                  </a:cubicBezTo>
                  <a:cubicBezTo>
                    <a:pt x="171" y="20530"/>
                    <a:pt x="1059" y="21469"/>
                    <a:pt x="4313" y="20999"/>
                  </a:cubicBezTo>
                  <a:cubicBezTo>
                    <a:pt x="7568" y="20530"/>
                    <a:pt x="13190" y="18652"/>
                    <a:pt x="16593" y="15365"/>
                  </a:cubicBezTo>
                  <a:cubicBezTo>
                    <a:pt x="19996" y="12078"/>
                    <a:pt x="21179" y="7382"/>
                    <a:pt x="21327" y="4565"/>
                  </a:cubicBezTo>
                  <a:cubicBezTo>
                    <a:pt x="21475" y="1747"/>
                    <a:pt x="20587" y="808"/>
                    <a:pt x="19404" y="339"/>
                  </a:cubicBezTo>
                  <a:cubicBezTo>
                    <a:pt x="18220" y="-131"/>
                    <a:pt x="16741" y="-131"/>
                    <a:pt x="15705" y="456"/>
                  </a:cubicBezTo>
                  <a:cubicBezTo>
                    <a:pt x="14670" y="1043"/>
                    <a:pt x="14078" y="2217"/>
                    <a:pt x="13486" y="3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6" name="Line"/>
            <p:cNvSpPr/>
            <p:nvPr/>
          </p:nvSpPr>
          <p:spPr>
            <a:xfrm>
              <a:off x="7994068" y="3050674"/>
              <a:ext cx="19892" cy="230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1964"/>
                    <a:pt x="19200" y="3927"/>
                    <a:pt x="20400" y="7527"/>
                  </a:cubicBezTo>
                  <a:cubicBezTo>
                    <a:pt x="21600" y="11127"/>
                    <a:pt x="14400" y="16364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7" name="Line"/>
            <p:cNvSpPr/>
            <p:nvPr/>
          </p:nvSpPr>
          <p:spPr>
            <a:xfrm>
              <a:off x="8196960" y="3021004"/>
              <a:ext cx="179177" cy="308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9" h="21262" extrusionOk="0">
                  <a:moveTo>
                    <a:pt x="12233" y="2522"/>
                  </a:moveTo>
                  <a:cubicBezTo>
                    <a:pt x="12780" y="1562"/>
                    <a:pt x="13327" y="602"/>
                    <a:pt x="12917" y="202"/>
                  </a:cubicBezTo>
                  <a:cubicBezTo>
                    <a:pt x="12507" y="-198"/>
                    <a:pt x="11140" y="-38"/>
                    <a:pt x="8952" y="1002"/>
                  </a:cubicBezTo>
                  <a:cubicBezTo>
                    <a:pt x="6765" y="2042"/>
                    <a:pt x="3757" y="3962"/>
                    <a:pt x="1980" y="5322"/>
                  </a:cubicBezTo>
                  <a:cubicBezTo>
                    <a:pt x="203" y="6682"/>
                    <a:pt x="-344" y="7482"/>
                    <a:pt x="203" y="8042"/>
                  </a:cubicBezTo>
                  <a:cubicBezTo>
                    <a:pt x="750" y="8602"/>
                    <a:pt x="2390" y="8922"/>
                    <a:pt x="5671" y="9962"/>
                  </a:cubicBezTo>
                  <a:cubicBezTo>
                    <a:pt x="8952" y="11002"/>
                    <a:pt x="13874" y="12762"/>
                    <a:pt x="16745" y="14122"/>
                  </a:cubicBezTo>
                  <a:cubicBezTo>
                    <a:pt x="19615" y="15482"/>
                    <a:pt x="20436" y="16442"/>
                    <a:pt x="20846" y="17322"/>
                  </a:cubicBezTo>
                  <a:cubicBezTo>
                    <a:pt x="21256" y="18202"/>
                    <a:pt x="21256" y="19002"/>
                    <a:pt x="19479" y="19802"/>
                  </a:cubicBezTo>
                  <a:cubicBezTo>
                    <a:pt x="17702" y="20602"/>
                    <a:pt x="14147" y="21402"/>
                    <a:pt x="10729" y="21242"/>
                  </a:cubicBezTo>
                  <a:cubicBezTo>
                    <a:pt x="7312" y="21082"/>
                    <a:pt x="4031" y="19962"/>
                    <a:pt x="2664" y="18442"/>
                  </a:cubicBezTo>
                  <a:cubicBezTo>
                    <a:pt x="1296" y="16922"/>
                    <a:pt x="1843" y="15002"/>
                    <a:pt x="2390" y="130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8" name="Line"/>
            <p:cNvSpPr/>
            <p:nvPr/>
          </p:nvSpPr>
          <p:spPr>
            <a:xfrm>
              <a:off x="8419580" y="2827453"/>
              <a:ext cx="138805" cy="56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7" h="21600" extrusionOk="0">
                  <a:moveTo>
                    <a:pt x="0" y="0"/>
                  </a:moveTo>
                  <a:cubicBezTo>
                    <a:pt x="5574" y="3022"/>
                    <a:pt x="11148" y="6044"/>
                    <a:pt x="15155" y="8800"/>
                  </a:cubicBezTo>
                  <a:cubicBezTo>
                    <a:pt x="19161" y="11556"/>
                    <a:pt x="21600" y="14044"/>
                    <a:pt x="20555" y="16000"/>
                  </a:cubicBezTo>
                  <a:cubicBezTo>
                    <a:pt x="19510" y="17956"/>
                    <a:pt x="14981" y="19378"/>
                    <a:pt x="11323" y="20222"/>
                  </a:cubicBezTo>
                  <a:cubicBezTo>
                    <a:pt x="7664" y="21067"/>
                    <a:pt x="4877" y="21333"/>
                    <a:pt x="209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9" name="Line"/>
            <p:cNvSpPr/>
            <p:nvPr/>
          </p:nvSpPr>
          <p:spPr>
            <a:xfrm>
              <a:off x="4875963" y="3699407"/>
              <a:ext cx="369651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extrusionOk="0">
                  <a:moveTo>
                    <a:pt x="163" y="2700"/>
                  </a:moveTo>
                  <a:cubicBezTo>
                    <a:pt x="81" y="1800"/>
                    <a:pt x="0" y="900"/>
                    <a:pt x="0" y="1800"/>
                  </a:cubicBezTo>
                  <a:cubicBezTo>
                    <a:pt x="0" y="2700"/>
                    <a:pt x="81" y="5400"/>
                    <a:pt x="346" y="8550"/>
                  </a:cubicBezTo>
                  <a:cubicBezTo>
                    <a:pt x="611" y="11700"/>
                    <a:pt x="1059" y="15300"/>
                    <a:pt x="1527" y="17550"/>
                  </a:cubicBezTo>
                  <a:cubicBezTo>
                    <a:pt x="1996" y="19800"/>
                    <a:pt x="2484" y="20700"/>
                    <a:pt x="2939" y="21150"/>
                  </a:cubicBezTo>
                  <a:cubicBezTo>
                    <a:pt x="3394" y="21600"/>
                    <a:pt x="3815" y="21600"/>
                    <a:pt x="4290" y="21600"/>
                  </a:cubicBezTo>
                  <a:cubicBezTo>
                    <a:pt x="4765" y="21600"/>
                    <a:pt x="5295" y="21600"/>
                    <a:pt x="5851" y="21150"/>
                  </a:cubicBezTo>
                  <a:cubicBezTo>
                    <a:pt x="6408" y="20700"/>
                    <a:pt x="6992" y="19800"/>
                    <a:pt x="7447" y="18900"/>
                  </a:cubicBezTo>
                  <a:cubicBezTo>
                    <a:pt x="7901" y="18000"/>
                    <a:pt x="8227" y="17100"/>
                    <a:pt x="8546" y="16200"/>
                  </a:cubicBezTo>
                  <a:cubicBezTo>
                    <a:pt x="8865" y="15300"/>
                    <a:pt x="9178" y="14400"/>
                    <a:pt x="9497" y="13500"/>
                  </a:cubicBezTo>
                  <a:cubicBezTo>
                    <a:pt x="9816" y="12600"/>
                    <a:pt x="10142" y="11700"/>
                    <a:pt x="10617" y="10350"/>
                  </a:cubicBezTo>
                  <a:cubicBezTo>
                    <a:pt x="11092" y="9000"/>
                    <a:pt x="11716" y="7200"/>
                    <a:pt x="12327" y="5850"/>
                  </a:cubicBezTo>
                  <a:cubicBezTo>
                    <a:pt x="12938" y="4500"/>
                    <a:pt x="13536" y="3600"/>
                    <a:pt x="14099" y="3150"/>
                  </a:cubicBezTo>
                  <a:cubicBezTo>
                    <a:pt x="14662" y="2700"/>
                    <a:pt x="15192" y="2700"/>
                    <a:pt x="15701" y="2250"/>
                  </a:cubicBezTo>
                  <a:cubicBezTo>
                    <a:pt x="16210" y="1800"/>
                    <a:pt x="16699" y="900"/>
                    <a:pt x="17228" y="450"/>
                  </a:cubicBezTo>
                  <a:cubicBezTo>
                    <a:pt x="17758" y="0"/>
                    <a:pt x="18328" y="0"/>
                    <a:pt x="18892" y="0"/>
                  </a:cubicBezTo>
                  <a:cubicBezTo>
                    <a:pt x="19455" y="0"/>
                    <a:pt x="20012" y="0"/>
                    <a:pt x="20439" y="450"/>
                  </a:cubicBezTo>
                  <a:cubicBezTo>
                    <a:pt x="20867" y="900"/>
                    <a:pt x="21166" y="1800"/>
                    <a:pt x="21349" y="2700"/>
                  </a:cubicBezTo>
                  <a:cubicBezTo>
                    <a:pt x="21532" y="3600"/>
                    <a:pt x="21600" y="4500"/>
                    <a:pt x="21580" y="6300"/>
                  </a:cubicBezTo>
                  <a:cubicBezTo>
                    <a:pt x="21559" y="8100"/>
                    <a:pt x="21451" y="10800"/>
                    <a:pt x="21349" y="12600"/>
                  </a:cubicBezTo>
                  <a:cubicBezTo>
                    <a:pt x="21247" y="14400"/>
                    <a:pt x="21152" y="15300"/>
                    <a:pt x="21057" y="162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0" name="Line"/>
            <p:cNvSpPr/>
            <p:nvPr/>
          </p:nvSpPr>
          <p:spPr>
            <a:xfrm>
              <a:off x="949870" y="4235367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1" name="Line"/>
            <p:cNvSpPr/>
            <p:nvPr/>
          </p:nvSpPr>
          <p:spPr>
            <a:xfrm>
              <a:off x="475527" y="4065985"/>
              <a:ext cx="596641" cy="601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04" extrusionOk="0">
                  <a:moveTo>
                    <a:pt x="17581" y="3061"/>
                  </a:moveTo>
                  <a:cubicBezTo>
                    <a:pt x="18753" y="2396"/>
                    <a:pt x="19926" y="1732"/>
                    <a:pt x="20637" y="1192"/>
                  </a:cubicBezTo>
                  <a:cubicBezTo>
                    <a:pt x="21349" y="652"/>
                    <a:pt x="21600" y="236"/>
                    <a:pt x="21433" y="70"/>
                  </a:cubicBezTo>
                  <a:cubicBezTo>
                    <a:pt x="21265" y="-96"/>
                    <a:pt x="20679" y="-13"/>
                    <a:pt x="19047" y="818"/>
                  </a:cubicBezTo>
                  <a:cubicBezTo>
                    <a:pt x="17414" y="1649"/>
                    <a:pt x="14735" y="3227"/>
                    <a:pt x="12642" y="4722"/>
                  </a:cubicBezTo>
                  <a:cubicBezTo>
                    <a:pt x="10549" y="6218"/>
                    <a:pt x="9042" y="7630"/>
                    <a:pt x="8037" y="8669"/>
                  </a:cubicBezTo>
                  <a:cubicBezTo>
                    <a:pt x="7033" y="9707"/>
                    <a:pt x="6530" y="10372"/>
                    <a:pt x="6237" y="10995"/>
                  </a:cubicBezTo>
                  <a:cubicBezTo>
                    <a:pt x="5944" y="11618"/>
                    <a:pt x="5860" y="12199"/>
                    <a:pt x="6740" y="12573"/>
                  </a:cubicBezTo>
                  <a:cubicBezTo>
                    <a:pt x="7619" y="12947"/>
                    <a:pt x="9460" y="13113"/>
                    <a:pt x="11637" y="13155"/>
                  </a:cubicBezTo>
                  <a:cubicBezTo>
                    <a:pt x="13814" y="13196"/>
                    <a:pt x="16326" y="13113"/>
                    <a:pt x="17833" y="13196"/>
                  </a:cubicBezTo>
                  <a:cubicBezTo>
                    <a:pt x="19340" y="13279"/>
                    <a:pt x="19842" y="13529"/>
                    <a:pt x="20135" y="13902"/>
                  </a:cubicBezTo>
                  <a:cubicBezTo>
                    <a:pt x="20428" y="14276"/>
                    <a:pt x="20512" y="14775"/>
                    <a:pt x="19884" y="15481"/>
                  </a:cubicBezTo>
                  <a:cubicBezTo>
                    <a:pt x="19256" y="16187"/>
                    <a:pt x="17916" y="17101"/>
                    <a:pt x="15823" y="17932"/>
                  </a:cubicBezTo>
                  <a:cubicBezTo>
                    <a:pt x="13730" y="18762"/>
                    <a:pt x="10884" y="19510"/>
                    <a:pt x="8121" y="20092"/>
                  </a:cubicBezTo>
                  <a:cubicBezTo>
                    <a:pt x="5358" y="20673"/>
                    <a:pt x="2679" y="21089"/>
                    <a:pt x="0" y="21504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2" name="Line"/>
            <p:cNvSpPr/>
            <p:nvPr/>
          </p:nvSpPr>
          <p:spPr>
            <a:xfrm>
              <a:off x="967051" y="4301325"/>
              <a:ext cx="289747" cy="382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422" extrusionOk="0">
                  <a:moveTo>
                    <a:pt x="19459" y="3726"/>
                  </a:moveTo>
                  <a:cubicBezTo>
                    <a:pt x="19287" y="2424"/>
                    <a:pt x="19114" y="1123"/>
                    <a:pt x="18336" y="473"/>
                  </a:cubicBezTo>
                  <a:cubicBezTo>
                    <a:pt x="17559" y="-178"/>
                    <a:pt x="16176" y="-178"/>
                    <a:pt x="14103" y="603"/>
                  </a:cubicBezTo>
                  <a:cubicBezTo>
                    <a:pt x="12029" y="1383"/>
                    <a:pt x="9264" y="2945"/>
                    <a:pt x="6845" y="5808"/>
                  </a:cubicBezTo>
                  <a:cubicBezTo>
                    <a:pt x="4426" y="8670"/>
                    <a:pt x="2352" y="12834"/>
                    <a:pt x="1229" y="15436"/>
                  </a:cubicBezTo>
                  <a:cubicBezTo>
                    <a:pt x="106" y="18039"/>
                    <a:pt x="-67" y="19080"/>
                    <a:pt x="19" y="19926"/>
                  </a:cubicBezTo>
                  <a:cubicBezTo>
                    <a:pt x="106" y="20771"/>
                    <a:pt x="451" y="21422"/>
                    <a:pt x="2871" y="21422"/>
                  </a:cubicBezTo>
                  <a:cubicBezTo>
                    <a:pt x="5290" y="21422"/>
                    <a:pt x="9783" y="20771"/>
                    <a:pt x="13239" y="19730"/>
                  </a:cubicBezTo>
                  <a:cubicBezTo>
                    <a:pt x="16695" y="18689"/>
                    <a:pt x="19114" y="17258"/>
                    <a:pt x="21533" y="15827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3" name="Line"/>
            <p:cNvSpPr/>
            <p:nvPr/>
          </p:nvSpPr>
          <p:spPr>
            <a:xfrm>
              <a:off x="1280837" y="4308518"/>
              <a:ext cx="117893" cy="366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81" h="21537" extrusionOk="0">
                  <a:moveTo>
                    <a:pt x="15064" y="6772"/>
                  </a:moveTo>
                  <a:cubicBezTo>
                    <a:pt x="17064" y="4995"/>
                    <a:pt x="19064" y="3218"/>
                    <a:pt x="19864" y="1988"/>
                  </a:cubicBezTo>
                  <a:cubicBezTo>
                    <a:pt x="20664" y="757"/>
                    <a:pt x="20264" y="74"/>
                    <a:pt x="19064" y="5"/>
                  </a:cubicBezTo>
                  <a:cubicBezTo>
                    <a:pt x="17864" y="-63"/>
                    <a:pt x="15864" y="484"/>
                    <a:pt x="12264" y="2808"/>
                  </a:cubicBezTo>
                  <a:cubicBezTo>
                    <a:pt x="8664" y="5132"/>
                    <a:pt x="3464" y="9233"/>
                    <a:pt x="1264" y="12514"/>
                  </a:cubicBezTo>
                  <a:cubicBezTo>
                    <a:pt x="-936" y="15795"/>
                    <a:pt x="-136" y="18256"/>
                    <a:pt x="2664" y="19623"/>
                  </a:cubicBezTo>
                  <a:cubicBezTo>
                    <a:pt x="5464" y="20990"/>
                    <a:pt x="10264" y="21264"/>
                    <a:pt x="15064" y="21537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4" name="Line"/>
            <p:cNvSpPr/>
            <p:nvPr/>
          </p:nvSpPr>
          <p:spPr>
            <a:xfrm>
              <a:off x="1486993" y="4251389"/>
              <a:ext cx="76216" cy="395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363" extrusionOk="0">
                  <a:moveTo>
                    <a:pt x="11782" y="9307"/>
                  </a:moveTo>
                  <a:cubicBezTo>
                    <a:pt x="14400" y="7172"/>
                    <a:pt x="17018" y="5037"/>
                    <a:pt x="18655" y="3342"/>
                  </a:cubicBezTo>
                  <a:cubicBezTo>
                    <a:pt x="20291" y="1647"/>
                    <a:pt x="20945" y="391"/>
                    <a:pt x="21273" y="77"/>
                  </a:cubicBezTo>
                  <a:cubicBezTo>
                    <a:pt x="21600" y="-237"/>
                    <a:pt x="21600" y="391"/>
                    <a:pt x="20291" y="2400"/>
                  </a:cubicBezTo>
                  <a:cubicBezTo>
                    <a:pt x="18982" y="4410"/>
                    <a:pt x="16364" y="7800"/>
                    <a:pt x="12764" y="11191"/>
                  </a:cubicBezTo>
                  <a:cubicBezTo>
                    <a:pt x="9164" y="14582"/>
                    <a:pt x="4582" y="17972"/>
                    <a:pt x="0" y="21363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5" name="Line"/>
            <p:cNvSpPr/>
            <p:nvPr/>
          </p:nvSpPr>
          <p:spPr>
            <a:xfrm>
              <a:off x="1214944" y="4337528"/>
              <a:ext cx="850245" cy="345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243" extrusionOk="0">
                  <a:moveTo>
                    <a:pt x="0" y="17318"/>
                  </a:moveTo>
                  <a:cubicBezTo>
                    <a:pt x="759" y="15601"/>
                    <a:pt x="1518" y="13885"/>
                    <a:pt x="2831" y="12240"/>
                  </a:cubicBezTo>
                  <a:cubicBezTo>
                    <a:pt x="4145" y="10594"/>
                    <a:pt x="6013" y="9021"/>
                    <a:pt x="7910" y="7304"/>
                  </a:cubicBezTo>
                  <a:cubicBezTo>
                    <a:pt x="9808" y="5588"/>
                    <a:pt x="11734" y="3728"/>
                    <a:pt x="13077" y="2512"/>
                  </a:cubicBezTo>
                  <a:cubicBezTo>
                    <a:pt x="14419" y="1296"/>
                    <a:pt x="15178" y="724"/>
                    <a:pt x="15733" y="367"/>
                  </a:cubicBezTo>
                  <a:cubicBezTo>
                    <a:pt x="16288" y="9"/>
                    <a:pt x="16638" y="-134"/>
                    <a:pt x="16755" y="152"/>
                  </a:cubicBezTo>
                  <a:cubicBezTo>
                    <a:pt x="16871" y="438"/>
                    <a:pt x="16755" y="1153"/>
                    <a:pt x="15966" y="3371"/>
                  </a:cubicBezTo>
                  <a:cubicBezTo>
                    <a:pt x="15178" y="5588"/>
                    <a:pt x="13719" y="9307"/>
                    <a:pt x="12756" y="12168"/>
                  </a:cubicBezTo>
                  <a:cubicBezTo>
                    <a:pt x="11792" y="15029"/>
                    <a:pt x="11325" y="17032"/>
                    <a:pt x="11121" y="18391"/>
                  </a:cubicBezTo>
                  <a:cubicBezTo>
                    <a:pt x="10917" y="19749"/>
                    <a:pt x="10975" y="20465"/>
                    <a:pt x="11384" y="20894"/>
                  </a:cubicBezTo>
                  <a:cubicBezTo>
                    <a:pt x="11792" y="21323"/>
                    <a:pt x="12551" y="21466"/>
                    <a:pt x="13748" y="20679"/>
                  </a:cubicBezTo>
                  <a:cubicBezTo>
                    <a:pt x="14945" y="19892"/>
                    <a:pt x="16579" y="18176"/>
                    <a:pt x="18010" y="15530"/>
                  </a:cubicBezTo>
                  <a:cubicBezTo>
                    <a:pt x="19440" y="12883"/>
                    <a:pt x="20666" y="9307"/>
                    <a:pt x="21133" y="6589"/>
                  </a:cubicBezTo>
                  <a:cubicBezTo>
                    <a:pt x="21600" y="3871"/>
                    <a:pt x="21308" y="2012"/>
                    <a:pt x="20199" y="1082"/>
                  </a:cubicBezTo>
                  <a:cubicBezTo>
                    <a:pt x="19090" y="152"/>
                    <a:pt x="17163" y="152"/>
                    <a:pt x="15879" y="581"/>
                  </a:cubicBezTo>
                  <a:cubicBezTo>
                    <a:pt x="14595" y="1010"/>
                    <a:pt x="13952" y="1869"/>
                    <a:pt x="13310" y="2727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6" name="Line"/>
            <p:cNvSpPr/>
            <p:nvPr/>
          </p:nvSpPr>
          <p:spPr>
            <a:xfrm>
              <a:off x="2041301" y="4324271"/>
              <a:ext cx="312294" cy="341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63" extrusionOk="0">
                  <a:moveTo>
                    <a:pt x="5497" y="3155"/>
                  </a:moveTo>
                  <a:cubicBezTo>
                    <a:pt x="6450" y="2430"/>
                    <a:pt x="7403" y="1706"/>
                    <a:pt x="7562" y="1995"/>
                  </a:cubicBezTo>
                  <a:cubicBezTo>
                    <a:pt x="7720" y="2285"/>
                    <a:pt x="7085" y="3590"/>
                    <a:pt x="5735" y="5910"/>
                  </a:cubicBezTo>
                  <a:cubicBezTo>
                    <a:pt x="4385" y="8229"/>
                    <a:pt x="2320" y="11563"/>
                    <a:pt x="1209" y="13955"/>
                  </a:cubicBezTo>
                  <a:cubicBezTo>
                    <a:pt x="97" y="16347"/>
                    <a:pt x="-62" y="17797"/>
                    <a:pt x="17" y="18884"/>
                  </a:cubicBezTo>
                  <a:cubicBezTo>
                    <a:pt x="97" y="19971"/>
                    <a:pt x="414" y="20696"/>
                    <a:pt x="1685" y="21059"/>
                  </a:cubicBezTo>
                  <a:cubicBezTo>
                    <a:pt x="2956" y="21421"/>
                    <a:pt x="5179" y="21421"/>
                    <a:pt x="8276" y="20044"/>
                  </a:cubicBezTo>
                  <a:cubicBezTo>
                    <a:pt x="11373" y="18667"/>
                    <a:pt x="15344" y="15912"/>
                    <a:pt x="17885" y="12868"/>
                  </a:cubicBezTo>
                  <a:cubicBezTo>
                    <a:pt x="20426" y="9824"/>
                    <a:pt x="21538" y="6489"/>
                    <a:pt x="21300" y="4242"/>
                  </a:cubicBezTo>
                  <a:cubicBezTo>
                    <a:pt x="21062" y="1995"/>
                    <a:pt x="19473" y="836"/>
                    <a:pt x="17250" y="328"/>
                  </a:cubicBezTo>
                  <a:cubicBezTo>
                    <a:pt x="15026" y="-179"/>
                    <a:pt x="12167" y="-34"/>
                    <a:pt x="10500" y="328"/>
                  </a:cubicBezTo>
                  <a:cubicBezTo>
                    <a:pt x="8832" y="691"/>
                    <a:pt x="8356" y="1271"/>
                    <a:pt x="7879" y="1851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7" name="Line"/>
            <p:cNvSpPr/>
            <p:nvPr/>
          </p:nvSpPr>
          <p:spPr>
            <a:xfrm>
              <a:off x="2351971" y="4346977"/>
              <a:ext cx="292977" cy="280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6" extrusionOk="0">
                  <a:moveTo>
                    <a:pt x="0" y="0"/>
                  </a:moveTo>
                  <a:cubicBezTo>
                    <a:pt x="1029" y="174"/>
                    <a:pt x="2057" y="349"/>
                    <a:pt x="3343" y="261"/>
                  </a:cubicBezTo>
                  <a:cubicBezTo>
                    <a:pt x="4629" y="174"/>
                    <a:pt x="6171" y="-174"/>
                    <a:pt x="7029" y="349"/>
                  </a:cubicBezTo>
                  <a:cubicBezTo>
                    <a:pt x="7886" y="871"/>
                    <a:pt x="8057" y="2265"/>
                    <a:pt x="7371" y="4616"/>
                  </a:cubicBezTo>
                  <a:cubicBezTo>
                    <a:pt x="6686" y="6968"/>
                    <a:pt x="5143" y="10278"/>
                    <a:pt x="4114" y="13065"/>
                  </a:cubicBezTo>
                  <a:cubicBezTo>
                    <a:pt x="3086" y="15852"/>
                    <a:pt x="2571" y="18116"/>
                    <a:pt x="2657" y="19510"/>
                  </a:cubicBezTo>
                  <a:cubicBezTo>
                    <a:pt x="2743" y="20903"/>
                    <a:pt x="3429" y="21426"/>
                    <a:pt x="5914" y="20729"/>
                  </a:cubicBezTo>
                  <a:cubicBezTo>
                    <a:pt x="8400" y="20032"/>
                    <a:pt x="12686" y="18116"/>
                    <a:pt x="15600" y="16636"/>
                  </a:cubicBezTo>
                  <a:cubicBezTo>
                    <a:pt x="18514" y="15155"/>
                    <a:pt x="20057" y="14110"/>
                    <a:pt x="21600" y="13065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8" name="Line"/>
            <p:cNvSpPr/>
            <p:nvPr/>
          </p:nvSpPr>
          <p:spPr>
            <a:xfrm>
              <a:off x="2540313" y="4266918"/>
              <a:ext cx="478272" cy="4497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1426" extrusionOk="0">
                  <a:moveTo>
                    <a:pt x="15888" y="491"/>
                  </a:moveTo>
                  <a:cubicBezTo>
                    <a:pt x="15473" y="158"/>
                    <a:pt x="15058" y="-174"/>
                    <a:pt x="13760" y="103"/>
                  </a:cubicBezTo>
                  <a:cubicBezTo>
                    <a:pt x="12462" y="380"/>
                    <a:pt x="10281" y="1266"/>
                    <a:pt x="8463" y="2429"/>
                  </a:cubicBezTo>
                  <a:cubicBezTo>
                    <a:pt x="6646" y="3592"/>
                    <a:pt x="5192" y="5032"/>
                    <a:pt x="4310" y="6084"/>
                  </a:cubicBezTo>
                  <a:cubicBezTo>
                    <a:pt x="3427" y="7137"/>
                    <a:pt x="3115" y="7801"/>
                    <a:pt x="3012" y="8411"/>
                  </a:cubicBezTo>
                  <a:cubicBezTo>
                    <a:pt x="2908" y="9020"/>
                    <a:pt x="3012" y="9574"/>
                    <a:pt x="4102" y="9961"/>
                  </a:cubicBezTo>
                  <a:cubicBezTo>
                    <a:pt x="5192" y="10349"/>
                    <a:pt x="7269" y="10571"/>
                    <a:pt x="10073" y="10848"/>
                  </a:cubicBezTo>
                  <a:cubicBezTo>
                    <a:pt x="12877" y="11124"/>
                    <a:pt x="16408" y="11457"/>
                    <a:pt x="18381" y="11789"/>
                  </a:cubicBezTo>
                  <a:cubicBezTo>
                    <a:pt x="20354" y="12121"/>
                    <a:pt x="20769" y="12454"/>
                    <a:pt x="21081" y="12952"/>
                  </a:cubicBezTo>
                  <a:cubicBezTo>
                    <a:pt x="21392" y="13451"/>
                    <a:pt x="21600" y="14115"/>
                    <a:pt x="20821" y="15057"/>
                  </a:cubicBezTo>
                  <a:cubicBezTo>
                    <a:pt x="20042" y="15998"/>
                    <a:pt x="18277" y="17217"/>
                    <a:pt x="15265" y="18269"/>
                  </a:cubicBezTo>
                  <a:cubicBezTo>
                    <a:pt x="12254" y="19321"/>
                    <a:pt x="7996" y="20208"/>
                    <a:pt x="5244" y="20706"/>
                  </a:cubicBezTo>
                  <a:cubicBezTo>
                    <a:pt x="2492" y="21204"/>
                    <a:pt x="1246" y="21315"/>
                    <a:pt x="0" y="21426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9" name="Line"/>
            <p:cNvSpPr/>
            <p:nvPr/>
          </p:nvSpPr>
          <p:spPr>
            <a:xfrm>
              <a:off x="3415655" y="4367849"/>
              <a:ext cx="352369" cy="48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0641" extrusionOk="0">
                  <a:moveTo>
                    <a:pt x="1072" y="20641"/>
                  </a:moveTo>
                  <a:cubicBezTo>
                    <a:pt x="503" y="16714"/>
                    <a:pt x="-65" y="12787"/>
                    <a:pt x="6" y="9841"/>
                  </a:cubicBezTo>
                  <a:cubicBezTo>
                    <a:pt x="77" y="6896"/>
                    <a:pt x="788" y="4932"/>
                    <a:pt x="3559" y="2968"/>
                  </a:cubicBezTo>
                  <a:cubicBezTo>
                    <a:pt x="6330" y="1005"/>
                    <a:pt x="11161" y="-959"/>
                    <a:pt x="14501" y="514"/>
                  </a:cubicBezTo>
                  <a:cubicBezTo>
                    <a:pt x="17840" y="1986"/>
                    <a:pt x="19688" y="6896"/>
                    <a:pt x="21535" y="11805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0" name="Line"/>
            <p:cNvSpPr/>
            <p:nvPr/>
          </p:nvSpPr>
          <p:spPr>
            <a:xfrm>
              <a:off x="3168119" y="4584149"/>
              <a:ext cx="481319" cy="41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757" y="19200"/>
                    <a:pt x="7513" y="16800"/>
                    <a:pt x="11113" y="13200"/>
                  </a:cubicBezTo>
                  <a:cubicBezTo>
                    <a:pt x="14713" y="9600"/>
                    <a:pt x="18157" y="4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1" name="Line"/>
            <p:cNvSpPr/>
            <p:nvPr/>
          </p:nvSpPr>
          <p:spPr>
            <a:xfrm>
              <a:off x="4151157" y="4256294"/>
              <a:ext cx="501118" cy="369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165" extrusionOk="0">
                  <a:moveTo>
                    <a:pt x="8345" y="8000"/>
                  </a:moveTo>
                  <a:cubicBezTo>
                    <a:pt x="7057" y="10000"/>
                    <a:pt x="5769" y="12000"/>
                    <a:pt x="4530" y="14000"/>
                  </a:cubicBezTo>
                  <a:cubicBezTo>
                    <a:pt x="3292" y="16000"/>
                    <a:pt x="2103" y="18000"/>
                    <a:pt x="1310" y="19200"/>
                  </a:cubicBezTo>
                  <a:cubicBezTo>
                    <a:pt x="517" y="20400"/>
                    <a:pt x="121" y="20800"/>
                    <a:pt x="22" y="20600"/>
                  </a:cubicBezTo>
                  <a:cubicBezTo>
                    <a:pt x="-77" y="20400"/>
                    <a:pt x="121" y="19600"/>
                    <a:pt x="1261" y="17467"/>
                  </a:cubicBezTo>
                  <a:cubicBezTo>
                    <a:pt x="2400" y="15333"/>
                    <a:pt x="4481" y="11867"/>
                    <a:pt x="5670" y="9800"/>
                  </a:cubicBezTo>
                  <a:cubicBezTo>
                    <a:pt x="6859" y="7733"/>
                    <a:pt x="7156" y="7067"/>
                    <a:pt x="7503" y="6467"/>
                  </a:cubicBezTo>
                  <a:cubicBezTo>
                    <a:pt x="7850" y="5867"/>
                    <a:pt x="8246" y="5333"/>
                    <a:pt x="8642" y="5333"/>
                  </a:cubicBezTo>
                  <a:cubicBezTo>
                    <a:pt x="9039" y="5333"/>
                    <a:pt x="9435" y="5867"/>
                    <a:pt x="9930" y="7733"/>
                  </a:cubicBezTo>
                  <a:cubicBezTo>
                    <a:pt x="10426" y="9600"/>
                    <a:pt x="11020" y="12800"/>
                    <a:pt x="11615" y="15200"/>
                  </a:cubicBezTo>
                  <a:cubicBezTo>
                    <a:pt x="12209" y="17600"/>
                    <a:pt x="12804" y="19200"/>
                    <a:pt x="13547" y="20200"/>
                  </a:cubicBezTo>
                  <a:cubicBezTo>
                    <a:pt x="14290" y="21200"/>
                    <a:pt x="15182" y="21600"/>
                    <a:pt x="16470" y="20533"/>
                  </a:cubicBezTo>
                  <a:cubicBezTo>
                    <a:pt x="17758" y="19467"/>
                    <a:pt x="19442" y="16933"/>
                    <a:pt x="20384" y="14133"/>
                  </a:cubicBezTo>
                  <a:cubicBezTo>
                    <a:pt x="21325" y="11333"/>
                    <a:pt x="21523" y="8267"/>
                    <a:pt x="21226" y="5867"/>
                  </a:cubicBezTo>
                  <a:cubicBezTo>
                    <a:pt x="20929" y="3467"/>
                    <a:pt x="20136" y="1733"/>
                    <a:pt x="19343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2" name="Line"/>
            <p:cNvSpPr/>
            <p:nvPr/>
          </p:nvSpPr>
          <p:spPr>
            <a:xfrm>
              <a:off x="4780635" y="4257328"/>
              <a:ext cx="347636" cy="370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382" extrusionOk="0">
                  <a:moveTo>
                    <a:pt x="8883" y="3160"/>
                  </a:moveTo>
                  <a:cubicBezTo>
                    <a:pt x="9451" y="2489"/>
                    <a:pt x="10020" y="1818"/>
                    <a:pt x="11512" y="1416"/>
                  </a:cubicBezTo>
                  <a:cubicBezTo>
                    <a:pt x="13004" y="1013"/>
                    <a:pt x="15420" y="879"/>
                    <a:pt x="17125" y="678"/>
                  </a:cubicBezTo>
                  <a:cubicBezTo>
                    <a:pt x="18830" y="477"/>
                    <a:pt x="19825" y="208"/>
                    <a:pt x="19967" y="74"/>
                  </a:cubicBezTo>
                  <a:cubicBezTo>
                    <a:pt x="20109" y="-60"/>
                    <a:pt x="19399" y="-60"/>
                    <a:pt x="17125" y="477"/>
                  </a:cubicBezTo>
                  <a:cubicBezTo>
                    <a:pt x="14851" y="1013"/>
                    <a:pt x="11014" y="2087"/>
                    <a:pt x="7888" y="3831"/>
                  </a:cubicBezTo>
                  <a:cubicBezTo>
                    <a:pt x="4762" y="5575"/>
                    <a:pt x="2346" y="7990"/>
                    <a:pt x="1067" y="10338"/>
                  </a:cubicBezTo>
                  <a:cubicBezTo>
                    <a:pt x="-212" y="12685"/>
                    <a:pt x="-354" y="14966"/>
                    <a:pt x="712" y="16844"/>
                  </a:cubicBezTo>
                  <a:cubicBezTo>
                    <a:pt x="1778" y="18723"/>
                    <a:pt x="4051" y="20198"/>
                    <a:pt x="7675" y="20869"/>
                  </a:cubicBezTo>
                  <a:cubicBezTo>
                    <a:pt x="11299" y="21540"/>
                    <a:pt x="16272" y="21406"/>
                    <a:pt x="21246" y="21272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3" name="Line"/>
            <p:cNvSpPr/>
            <p:nvPr/>
          </p:nvSpPr>
          <p:spPr>
            <a:xfrm>
              <a:off x="4709732" y="4486490"/>
              <a:ext cx="223221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0" y="18327"/>
                    <a:pt x="900" y="15055"/>
                    <a:pt x="4500" y="11455"/>
                  </a:cubicBezTo>
                  <a:cubicBezTo>
                    <a:pt x="8100" y="7855"/>
                    <a:pt x="14850" y="392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4" name="Line"/>
            <p:cNvSpPr/>
            <p:nvPr/>
          </p:nvSpPr>
          <p:spPr>
            <a:xfrm>
              <a:off x="5121295" y="4340002"/>
              <a:ext cx="132538" cy="36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831"/>
                  </a:moveTo>
                  <a:cubicBezTo>
                    <a:pt x="20084" y="415"/>
                    <a:pt x="18568" y="0"/>
                    <a:pt x="16674" y="0"/>
                  </a:cubicBezTo>
                  <a:cubicBezTo>
                    <a:pt x="14779" y="0"/>
                    <a:pt x="12505" y="415"/>
                    <a:pt x="9663" y="2146"/>
                  </a:cubicBezTo>
                  <a:cubicBezTo>
                    <a:pt x="6821" y="3877"/>
                    <a:pt x="3411" y="6923"/>
                    <a:pt x="1705" y="10385"/>
                  </a:cubicBezTo>
                  <a:cubicBezTo>
                    <a:pt x="0" y="13846"/>
                    <a:pt x="0" y="1772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5" name="Line"/>
            <p:cNvSpPr/>
            <p:nvPr/>
          </p:nvSpPr>
          <p:spPr>
            <a:xfrm>
              <a:off x="5366851" y="4267480"/>
              <a:ext cx="353309" cy="420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362" extrusionOk="0">
                  <a:moveTo>
                    <a:pt x="10434" y="1911"/>
                  </a:moveTo>
                  <a:cubicBezTo>
                    <a:pt x="10434" y="1320"/>
                    <a:pt x="10434" y="730"/>
                    <a:pt x="10084" y="376"/>
                  </a:cubicBezTo>
                  <a:cubicBezTo>
                    <a:pt x="9733" y="22"/>
                    <a:pt x="9032" y="-96"/>
                    <a:pt x="8471" y="81"/>
                  </a:cubicBezTo>
                  <a:cubicBezTo>
                    <a:pt x="7910" y="258"/>
                    <a:pt x="7489" y="730"/>
                    <a:pt x="6367" y="2973"/>
                  </a:cubicBezTo>
                  <a:cubicBezTo>
                    <a:pt x="5245" y="5215"/>
                    <a:pt x="3421" y="9229"/>
                    <a:pt x="2229" y="12238"/>
                  </a:cubicBezTo>
                  <a:cubicBezTo>
                    <a:pt x="1037" y="15248"/>
                    <a:pt x="476" y="17255"/>
                    <a:pt x="196" y="18553"/>
                  </a:cubicBezTo>
                  <a:cubicBezTo>
                    <a:pt x="-85" y="19852"/>
                    <a:pt x="-85" y="20442"/>
                    <a:pt x="336" y="20855"/>
                  </a:cubicBezTo>
                  <a:cubicBezTo>
                    <a:pt x="757" y="21268"/>
                    <a:pt x="1598" y="21504"/>
                    <a:pt x="4403" y="21268"/>
                  </a:cubicBezTo>
                  <a:cubicBezTo>
                    <a:pt x="7209" y="21032"/>
                    <a:pt x="11977" y="20324"/>
                    <a:pt x="15063" y="19320"/>
                  </a:cubicBezTo>
                  <a:cubicBezTo>
                    <a:pt x="18149" y="18317"/>
                    <a:pt x="19551" y="17019"/>
                    <a:pt x="20393" y="16015"/>
                  </a:cubicBezTo>
                  <a:cubicBezTo>
                    <a:pt x="21234" y="15012"/>
                    <a:pt x="21515" y="14304"/>
                    <a:pt x="21164" y="13773"/>
                  </a:cubicBezTo>
                  <a:cubicBezTo>
                    <a:pt x="20814" y="13242"/>
                    <a:pt x="19832" y="12888"/>
                    <a:pt x="17027" y="13006"/>
                  </a:cubicBezTo>
                  <a:cubicBezTo>
                    <a:pt x="14221" y="13124"/>
                    <a:pt x="9593" y="13714"/>
                    <a:pt x="4964" y="14304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6" name="Line"/>
            <p:cNvSpPr/>
            <p:nvPr/>
          </p:nvSpPr>
          <p:spPr>
            <a:xfrm>
              <a:off x="5753751" y="4331169"/>
              <a:ext cx="59474" cy="266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2" h="21376" extrusionOk="0">
                  <a:moveTo>
                    <a:pt x="17600" y="2942"/>
                  </a:moveTo>
                  <a:cubicBezTo>
                    <a:pt x="19200" y="1638"/>
                    <a:pt x="20800" y="335"/>
                    <a:pt x="20400" y="55"/>
                  </a:cubicBezTo>
                  <a:cubicBezTo>
                    <a:pt x="20000" y="-224"/>
                    <a:pt x="17600" y="521"/>
                    <a:pt x="13600" y="2942"/>
                  </a:cubicBezTo>
                  <a:cubicBezTo>
                    <a:pt x="9600" y="5362"/>
                    <a:pt x="4000" y="9459"/>
                    <a:pt x="1600" y="12810"/>
                  </a:cubicBezTo>
                  <a:cubicBezTo>
                    <a:pt x="-800" y="16162"/>
                    <a:pt x="0" y="18769"/>
                    <a:pt x="800" y="21376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7" name="Line"/>
            <p:cNvSpPr/>
            <p:nvPr/>
          </p:nvSpPr>
          <p:spPr>
            <a:xfrm>
              <a:off x="5881638" y="4259724"/>
              <a:ext cx="114710" cy="296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520" extrusionOk="0">
                  <a:moveTo>
                    <a:pt x="18144" y="2789"/>
                  </a:moveTo>
                  <a:cubicBezTo>
                    <a:pt x="19440" y="1439"/>
                    <a:pt x="20736" y="89"/>
                    <a:pt x="21168" y="4"/>
                  </a:cubicBezTo>
                  <a:cubicBezTo>
                    <a:pt x="21600" y="-80"/>
                    <a:pt x="21168" y="1101"/>
                    <a:pt x="18360" y="4139"/>
                  </a:cubicBezTo>
                  <a:cubicBezTo>
                    <a:pt x="15552" y="7176"/>
                    <a:pt x="10368" y="12070"/>
                    <a:pt x="6912" y="15276"/>
                  </a:cubicBezTo>
                  <a:cubicBezTo>
                    <a:pt x="3456" y="18482"/>
                    <a:pt x="1728" y="20001"/>
                    <a:pt x="0" y="2152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8" name="Line"/>
            <p:cNvSpPr/>
            <p:nvPr/>
          </p:nvSpPr>
          <p:spPr>
            <a:xfrm>
              <a:off x="5728174" y="4292802"/>
              <a:ext cx="632704" cy="357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286" extrusionOk="0">
                  <a:moveTo>
                    <a:pt x="0" y="13195"/>
                  </a:moveTo>
                  <a:cubicBezTo>
                    <a:pt x="2136" y="11949"/>
                    <a:pt x="4273" y="10703"/>
                    <a:pt x="6290" y="9318"/>
                  </a:cubicBezTo>
                  <a:cubicBezTo>
                    <a:pt x="8308" y="7934"/>
                    <a:pt x="10207" y="6411"/>
                    <a:pt x="11473" y="5165"/>
                  </a:cubicBezTo>
                  <a:cubicBezTo>
                    <a:pt x="12738" y="3918"/>
                    <a:pt x="13371" y="2949"/>
                    <a:pt x="13648" y="2880"/>
                  </a:cubicBezTo>
                  <a:cubicBezTo>
                    <a:pt x="13925" y="2811"/>
                    <a:pt x="13846" y="3641"/>
                    <a:pt x="13253" y="5649"/>
                  </a:cubicBezTo>
                  <a:cubicBezTo>
                    <a:pt x="12659" y="7657"/>
                    <a:pt x="11552" y="10841"/>
                    <a:pt x="10760" y="12849"/>
                  </a:cubicBezTo>
                  <a:cubicBezTo>
                    <a:pt x="9969" y="14857"/>
                    <a:pt x="9495" y="15688"/>
                    <a:pt x="9376" y="15826"/>
                  </a:cubicBezTo>
                  <a:cubicBezTo>
                    <a:pt x="9257" y="15965"/>
                    <a:pt x="9494" y="15411"/>
                    <a:pt x="10207" y="13611"/>
                  </a:cubicBezTo>
                  <a:cubicBezTo>
                    <a:pt x="10919" y="11811"/>
                    <a:pt x="12105" y="8765"/>
                    <a:pt x="13371" y="6272"/>
                  </a:cubicBezTo>
                  <a:cubicBezTo>
                    <a:pt x="14637" y="3780"/>
                    <a:pt x="15982" y="1841"/>
                    <a:pt x="17051" y="872"/>
                  </a:cubicBezTo>
                  <a:cubicBezTo>
                    <a:pt x="18119" y="-97"/>
                    <a:pt x="18910" y="-97"/>
                    <a:pt x="19464" y="111"/>
                  </a:cubicBezTo>
                  <a:cubicBezTo>
                    <a:pt x="20018" y="318"/>
                    <a:pt x="20334" y="734"/>
                    <a:pt x="20571" y="1288"/>
                  </a:cubicBezTo>
                  <a:cubicBezTo>
                    <a:pt x="20809" y="1841"/>
                    <a:pt x="20967" y="2534"/>
                    <a:pt x="20690" y="3503"/>
                  </a:cubicBezTo>
                  <a:cubicBezTo>
                    <a:pt x="20413" y="4472"/>
                    <a:pt x="19701" y="5718"/>
                    <a:pt x="18831" y="6688"/>
                  </a:cubicBezTo>
                  <a:cubicBezTo>
                    <a:pt x="17960" y="7657"/>
                    <a:pt x="16932" y="8349"/>
                    <a:pt x="15982" y="8903"/>
                  </a:cubicBezTo>
                  <a:cubicBezTo>
                    <a:pt x="15033" y="9457"/>
                    <a:pt x="14163" y="9872"/>
                    <a:pt x="13925" y="10080"/>
                  </a:cubicBezTo>
                  <a:cubicBezTo>
                    <a:pt x="13688" y="10288"/>
                    <a:pt x="14084" y="10288"/>
                    <a:pt x="15310" y="11049"/>
                  </a:cubicBezTo>
                  <a:cubicBezTo>
                    <a:pt x="16536" y="11811"/>
                    <a:pt x="18593" y="13334"/>
                    <a:pt x="19859" y="14718"/>
                  </a:cubicBezTo>
                  <a:cubicBezTo>
                    <a:pt x="21125" y="16103"/>
                    <a:pt x="21600" y="17349"/>
                    <a:pt x="21521" y="18526"/>
                  </a:cubicBezTo>
                  <a:cubicBezTo>
                    <a:pt x="21442" y="19703"/>
                    <a:pt x="20809" y="20811"/>
                    <a:pt x="19464" y="21157"/>
                  </a:cubicBezTo>
                  <a:cubicBezTo>
                    <a:pt x="18119" y="21503"/>
                    <a:pt x="16062" y="21088"/>
                    <a:pt x="14004" y="20672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9" name="Line"/>
            <p:cNvSpPr/>
            <p:nvPr/>
          </p:nvSpPr>
          <p:spPr>
            <a:xfrm>
              <a:off x="6416112" y="4298148"/>
              <a:ext cx="279722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5" h="21600" extrusionOk="0">
                  <a:moveTo>
                    <a:pt x="5947" y="5290"/>
                  </a:moveTo>
                  <a:cubicBezTo>
                    <a:pt x="6295" y="4114"/>
                    <a:pt x="6644" y="2939"/>
                    <a:pt x="6469" y="2645"/>
                  </a:cubicBezTo>
                  <a:cubicBezTo>
                    <a:pt x="6295" y="2351"/>
                    <a:pt x="5598" y="2939"/>
                    <a:pt x="4466" y="5216"/>
                  </a:cubicBezTo>
                  <a:cubicBezTo>
                    <a:pt x="3334" y="7494"/>
                    <a:pt x="1766" y="11461"/>
                    <a:pt x="895" y="14327"/>
                  </a:cubicBezTo>
                  <a:cubicBezTo>
                    <a:pt x="24" y="17192"/>
                    <a:pt x="-150" y="18955"/>
                    <a:pt x="111" y="20057"/>
                  </a:cubicBezTo>
                  <a:cubicBezTo>
                    <a:pt x="373" y="21159"/>
                    <a:pt x="1069" y="21600"/>
                    <a:pt x="3160" y="21600"/>
                  </a:cubicBezTo>
                  <a:cubicBezTo>
                    <a:pt x="5250" y="21600"/>
                    <a:pt x="8734" y="21159"/>
                    <a:pt x="12044" y="19322"/>
                  </a:cubicBezTo>
                  <a:cubicBezTo>
                    <a:pt x="15353" y="17486"/>
                    <a:pt x="18489" y="14253"/>
                    <a:pt x="19969" y="11020"/>
                  </a:cubicBezTo>
                  <a:cubicBezTo>
                    <a:pt x="21450" y="7788"/>
                    <a:pt x="21276" y="4555"/>
                    <a:pt x="19360" y="2718"/>
                  </a:cubicBezTo>
                  <a:cubicBezTo>
                    <a:pt x="17444" y="882"/>
                    <a:pt x="13786" y="441"/>
                    <a:pt x="10127" y="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0" name="Line"/>
            <p:cNvSpPr/>
            <p:nvPr/>
          </p:nvSpPr>
          <p:spPr>
            <a:xfrm>
              <a:off x="6663067" y="4286744"/>
              <a:ext cx="321195" cy="318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2" h="21428" extrusionOk="0">
                  <a:moveTo>
                    <a:pt x="4096" y="11567"/>
                  </a:moveTo>
                  <a:cubicBezTo>
                    <a:pt x="4553" y="12350"/>
                    <a:pt x="5009" y="13132"/>
                    <a:pt x="5009" y="13915"/>
                  </a:cubicBezTo>
                  <a:cubicBezTo>
                    <a:pt x="5009" y="14698"/>
                    <a:pt x="4553" y="15480"/>
                    <a:pt x="4020" y="16419"/>
                  </a:cubicBezTo>
                  <a:cubicBezTo>
                    <a:pt x="3488" y="17358"/>
                    <a:pt x="2879" y="18454"/>
                    <a:pt x="2195" y="19158"/>
                  </a:cubicBezTo>
                  <a:cubicBezTo>
                    <a:pt x="1510" y="19863"/>
                    <a:pt x="750" y="20176"/>
                    <a:pt x="370" y="19941"/>
                  </a:cubicBezTo>
                  <a:cubicBezTo>
                    <a:pt x="-11" y="19706"/>
                    <a:pt x="-11" y="18924"/>
                    <a:pt x="1206" y="16576"/>
                  </a:cubicBezTo>
                  <a:cubicBezTo>
                    <a:pt x="2423" y="14228"/>
                    <a:pt x="4857" y="10315"/>
                    <a:pt x="7975" y="7263"/>
                  </a:cubicBezTo>
                  <a:cubicBezTo>
                    <a:pt x="11093" y="4211"/>
                    <a:pt x="14896" y="2019"/>
                    <a:pt x="17178" y="924"/>
                  </a:cubicBezTo>
                  <a:cubicBezTo>
                    <a:pt x="19460" y="-172"/>
                    <a:pt x="20220" y="-172"/>
                    <a:pt x="20677" y="298"/>
                  </a:cubicBezTo>
                  <a:cubicBezTo>
                    <a:pt x="21133" y="767"/>
                    <a:pt x="21285" y="1706"/>
                    <a:pt x="20068" y="3271"/>
                  </a:cubicBezTo>
                  <a:cubicBezTo>
                    <a:pt x="18851" y="4837"/>
                    <a:pt x="16265" y="7028"/>
                    <a:pt x="12995" y="9376"/>
                  </a:cubicBezTo>
                  <a:cubicBezTo>
                    <a:pt x="9724" y="11724"/>
                    <a:pt x="5770" y="14228"/>
                    <a:pt x="3488" y="15793"/>
                  </a:cubicBezTo>
                  <a:cubicBezTo>
                    <a:pt x="1206" y="17358"/>
                    <a:pt x="598" y="17985"/>
                    <a:pt x="217" y="18689"/>
                  </a:cubicBezTo>
                  <a:cubicBezTo>
                    <a:pt x="-163" y="19393"/>
                    <a:pt x="-315" y="20176"/>
                    <a:pt x="2119" y="20645"/>
                  </a:cubicBezTo>
                  <a:cubicBezTo>
                    <a:pt x="4553" y="21115"/>
                    <a:pt x="9572" y="21271"/>
                    <a:pt x="14592" y="21428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1" name="Line"/>
            <p:cNvSpPr/>
            <p:nvPr/>
          </p:nvSpPr>
          <p:spPr>
            <a:xfrm>
              <a:off x="7055433" y="4360929"/>
              <a:ext cx="88794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1" h="21600" extrusionOk="0">
                  <a:moveTo>
                    <a:pt x="20621" y="0"/>
                  </a:moveTo>
                  <a:cubicBezTo>
                    <a:pt x="14141" y="2298"/>
                    <a:pt x="7661" y="4596"/>
                    <a:pt x="3881" y="7200"/>
                  </a:cubicBezTo>
                  <a:cubicBezTo>
                    <a:pt x="101" y="9804"/>
                    <a:pt x="-979" y="12715"/>
                    <a:pt x="911" y="15166"/>
                  </a:cubicBezTo>
                  <a:cubicBezTo>
                    <a:pt x="2801" y="17617"/>
                    <a:pt x="7661" y="19609"/>
                    <a:pt x="12521" y="21600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2" name="Line"/>
            <p:cNvSpPr/>
            <p:nvPr/>
          </p:nvSpPr>
          <p:spPr>
            <a:xfrm>
              <a:off x="7262812" y="4304844"/>
              <a:ext cx="152424" cy="363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479" extrusionOk="0">
                  <a:moveTo>
                    <a:pt x="14727" y="4557"/>
                  </a:moveTo>
                  <a:cubicBezTo>
                    <a:pt x="16036" y="3731"/>
                    <a:pt x="17345" y="2906"/>
                    <a:pt x="18655" y="2011"/>
                  </a:cubicBezTo>
                  <a:cubicBezTo>
                    <a:pt x="19964" y="1117"/>
                    <a:pt x="21273" y="154"/>
                    <a:pt x="21436" y="17"/>
                  </a:cubicBezTo>
                  <a:cubicBezTo>
                    <a:pt x="21600" y="-121"/>
                    <a:pt x="20618" y="567"/>
                    <a:pt x="17509" y="3318"/>
                  </a:cubicBezTo>
                  <a:cubicBezTo>
                    <a:pt x="14400" y="6070"/>
                    <a:pt x="9164" y="10885"/>
                    <a:pt x="5891" y="14256"/>
                  </a:cubicBezTo>
                  <a:cubicBezTo>
                    <a:pt x="2618" y="17627"/>
                    <a:pt x="1309" y="19553"/>
                    <a:pt x="0" y="21479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3" name="Line"/>
            <p:cNvSpPr/>
            <p:nvPr/>
          </p:nvSpPr>
          <p:spPr>
            <a:xfrm>
              <a:off x="7116323" y="4319661"/>
              <a:ext cx="1016893" cy="333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495" extrusionOk="0">
                  <a:moveTo>
                    <a:pt x="0" y="15712"/>
                  </a:moveTo>
                  <a:cubicBezTo>
                    <a:pt x="1227" y="13912"/>
                    <a:pt x="2455" y="12112"/>
                    <a:pt x="3805" y="10387"/>
                  </a:cubicBezTo>
                  <a:cubicBezTo>
                    <a:pt x="5155" y="8662"/>
                    <a:pt x="6627" y="7012"/>
                    <a:pt x="8002" y="5437"/>
                  </a:cubicBezTo>
                  <a:cubicBezTo>
                    <a:pt x="9376" y="3862"/>
                    <a:pt x="10653" y="2362"/>
                    <a:pt x="11438" y="1537"/>
                  </a:cubicBezTo>
                  <a:cubicBezTo>
                    <a:pt x="12224" y="712"/>
                    <a:pt x="12518" y="562"/>
                    <a:pt x="12616" y="862"/>
                  </a:cubicBezTo>
                  <a:cubicBezTo>
                    <a:pt x="12715" y="1162"/>
                    <a:pt x="12616" y="1912"/>
                    <a:pt x="12052" y="3562"/>
                  </a:cubicBezTo>
                  <a:cubicBezTo>
                    <a:pt x="11487" y="5212"/>
                    <a:pt x="10456" y="7762"/>
                    <a:pt x="9622" y="10012"/>
                  </a:cubicBezTo>
                  <a:cubicBezTo>
                    <a:pt x="8787" y="12262"/>
                    <a:pt x="8149" y="14212"/>
                    <a:pt x="7805" y="15637"/>
                  </a:cubicBezTo>
                  <a:cubicBezTo>
                    <a:pt x="7462" y="17062"/>
                    <a:pt x="7413" y="17962"/>
                    <a:pt x="7756" y="18637"/>
                  </a:cubicBezTo>
                  <a:cubicBezTo>
                    <a:pt x="8100" y="19312"/>
                    <a:pt x="8836" y="19762"/>
                    <a:pt x="9965" y="19237"/>
                  </a:cubicBezTo>
                  <a:cubicBezTo>
                    <a:pt x="11095" y="18712"/>
                    <a:pt x="12616" y="17212"/>
                    <a:pt x="13574" y="15187"/>
                  </a:cubicBezTo>
                  <a:cubicBezTo>
                    <a:pt x="14531" y="13162"/>
                    <a:pt x="14924" y="10612"/>
                    <a:pt x="14924" y="8437"/>
                  </a:cubicBezTo>
                  <a:cubicBezTo>
                    <a:pt x="14924" y="6262"/>
                    <a:pt x="14531" y="4462"/>
                    <a:pt x="13745" y="3112"/>
                  </a:cubicBezTo>
                  <a:cubicBezTo>
                    <a:pt x="12960" y="1762"/>
                    <a:pt x="11782" y="862"/>
                    <a:pt x="11021" y="412"/>
                  </a:cubicBezTo>
                  <a:cubicBezTo>
                    <a:pt x="10260" y="-38"/>
                    <a:pt x="9916" y="-38"/>
                    <a:pt x="9892" y="37"/>
                  </a:cubicBezTo>
                  <a:cubicBezTo>
                    <a:pt x="9867" y="112"/>
                    <a:pt x="10162" y="262"/>
                    <a:pt x="11168" y="862"/>
                  </a:cubicBezTo>
                  <a:cubicBezTo>
                    <a:pt x="12175" y="1462"/>
                    <a:pt x="13893" y="2512"/>
                    <a:pt x="15022" y="3262"/>
                  </a:cubicBezTo>
                  <a:cubicBezTo>
                    <a:pt x="16151" y="4012"/>
                    <a:pt x="16691" y="4462"/>
                    <a:pt x="17035" y="4987"/>
                  </a:cubicBezTo>
                  <a:cubicBezTo>
                    <a:pt x="17378" y="5512"/>
                    <a:pt x="17525" y="6112"/>
                    <a:pt x="17452" y="7387"/>
                  </a:cubicBezTo>
                  <a:cubicBezTo>
                    <a:pt x="17378" y="8662"/>
                    <a:pt x="17084" y="10612"/>
                    <a:pt x="16642" y="12562"/>
                  </a:cubicBezTo>
                  <a:cubicBezTo>
                    <a:pt x="16200" y="14512"/>
                    <a:pt x="15611" y="16462"/>
                    <a:pt x="15267" y="17812"/>
                  </a:cubicBezTo>
                  <a:cubicBezTo>
                    <a:pt x="14924" y="19162"/>
                    <a:pt x="14825" y="19912"/>
                    <a:pt x="14899" y="20512"/>
                  </a:cubicBezTo>
                  <a:cubicBezTo>
                    <a:pt x="14973" y="21112"/>
                    <a:pt x="15218" y="21562"/>
                    <a:pt x="15955" y="21487"/>
                  </a:cubicBezTo>
                  <a:cubicBezTo>
                    <a:pt x="16691" y="21412"/>
                    <a:pt x="17918" y="20812"/>
                    <a:pt x="18949" y="18862"/>
                  </a:cubicBezTo>
                  <a:cubicBezTo>
                    <a:pt x="19980" y="16912"/>
                    <a:pt x="20815" y="13612"/>
                    <a:pt x="21207" y="11062"/>
                  </a:cubicBezTo>
                  <a:cubicBezTo>
                    <a:pt x="21600" y="8512"/>
                    <a:pt x="21551" y="6712"/>
                    <a:pt x="21060" y="5362"/>
                  </a:cubicBezTo>
                  <a:cubicBezTo>
                    <a:pt x="20569" y="4012"/>
                    <a:pt x="19636" y="3112"/>
                    <a:pt x="18753" y="2587"/>
                  </a:cubicBezTo>
                  <a:cubicBezTo>
                    <a:pt x="17869" y="2062"/>
                    <a:pt x="17035" y="1912"/>
                    <a:pt x="16200" y="1762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4" name="Line"/>
            <p:cNvSpPr/>
            <p:nvPr/>
          </p:nvSpPr>
          <p:spPr>
            <a:xfrm>
              <a:off x="8065009" y="4222511"/>
              <a:ext cx="647688" cy="410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43" extrusionOk="0">
                  <a:moveTo>
                    <a:pt x="3948" y="9828"/>
                  </a:moveTo>
                  <a:cubicBezTo>
                    <a:pt x="4413" y="9950"/>
                    <a:pt x="4877" y="10072"/>
                    <a:pt x="5303" y="10316"/>
                  </a:cubicBezTo>
                  <a:cubicBezTo>
                    <a:pt x="5729" y="10560"/>
                    <a:pt x="6116" y="10926"/>
                    <a:pt x="5806" y="12268"/>
                  </a:cubicBezTo>
                  <a:cubicBezTo>
                    <a:pt x="5497" y="13611"/>
                    <a:pt x="4490" y="15929"/>
                    <a:pt x="3755" y="17333"/>
                  </a:cubicBezTo>
                  <a:cubicBezTo>
                    <a:pt x="3019" y="18736"/>
                    <a:pt x="2555" y="19224"/>
                    <a:pt x="2516" y="19163"/>
                  </a:cubicBezTo>
                  <a:cubicBezTo>
                    <a:pt x="2477" y="19102"/>
                    <a:pt x="2865" y="18492"/>
                    <a:pt x="3794" y="16357"/>
                  </a:cubicBezTo>
                  <a:cubicBezTo>
                    <a:pt x="4723" y="14221"/>
                    <a:pt x="6194" y="10560"/>
                    <a:pt x="7200" y="7875"/>
                  </a:cubicBezTo>
                  <a:cubicBezTo>
                    <a:pt x="8206" y="5190"/>
                    <a:pt x="8748" y="3482"/>
                    <a:pt x="9213" y="2201"/>
                  </a:cubicBezTo>
                  <a:cubicBezTo>
                    <a:pt x="9677" y="919"/>
                    <a:pt x="10065" y="65"/>
                    <a:pt x="10297" y="4"/>
                  </a:cubicBezTo>
                  <a:cubicBezTo>
                    <a:pt x="10529" y="-57"/>
                    <a:pt x="10606" y="675"/>
                    <a:pt x="10606" y="1835"/>
                  </a:cubicBezTo>
                  <a:cubicBezTo>
                    <a:pt x="10606" y="2994"/>
                    <a:pt x="10529" y="4580"/>
                    <a:pt x="11342" y="6228"/>
                  </a:cubicBezTo>
                  <a:cubicBezTo>
                    <a:pt x="12155" y="7875"/>
                    <a:pt x="13858" y="9584"/>
                    <a:pt x="15600" y="11231"/>
                  </a:cubicBezTo>
                  <a:cubicBezTo>
                    <a:pt x="17342" y="12879"/>
                    <a:pt x="19123" y="14465"/>
                    <a:pt x="20168" y="15502"/>
                  </a:cubicBezTo>
                  <a:cubicBezTo>
                    <a:pt x="21213" y="16540"/>
                    <a:pt x="21523" y="17028"/>
                    <a:pt x="21561" y="17516"/>
                  </a:cubicBezTo>
                  <a:cubicBezTo>
                    <a:pt x="21600" y="18004"/>
                    <a:pt x="21368" y="18492"/>
                    <a:pt x="19974" y="18858"/>
                  </a:cubicBezTo>
                  <a:cubicBezTo>
                    <a:pt x="18581" y="19224"/>
                    <a:pt x="16026" y="19468"/>
                    <a:pt x="13200" y="19651"/>
                  </a:cubicBezTo>
                  <a:cubicBezTo>
                    <a:pt x="10374" y="19835"/>
                    <a:pt x="7277" y="19957"/>
                    <a:pt x="5032" y="20262"/>
                  </a:cubicBezTo>
                  <a:cubicBezTo>
                    <a:pt x="2787" y="20567"/>
                    <a:pt x="1394" y="21055"/>
                    <a:pt x="0" y="21543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5" name="Line"/>
            <p:cNvSpPr/>
            <p:nvPr/>
          </p:nvSpPr>
          <p:spPr>
            <a:xfrm>
              <a:off x="808032" y="4926509"/>
              <a:ext cx="1892721" cy="89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21600" y="8176"/>
                  </a:moveTo>
                  <a:cubicBezTo>
                    <a:pt x="21520" y="5406"/>
                    <a:pt x="21441" y="2637"/>
                    <a:pt x="21096" y="1253"/>
                  </a:cubicBezTo>
                  <a:cubicBezTo>
                    <a:pt x="20751" y="-132"/>
                    <a:pt x="20141" y="-132"/>
                    <a:pt x="19384" y="145"/>
                  </a:cubicBezTo>
                  <a:cubicBezTo>
                    <a:pt x="18628" y="422"/>
                    <a:pt x="17726" y="976"/>
                    <a:pt x="16837" y="1530"/>
                  </a:cubicBezTo>
                  <a:cubicBezTo>
                    <a:pt x="15948" y="2083"/>
                    <a:pt x="15072" y="2637"/>
                    <a:pt x="14130" y="3191"/>
                  </a:cubicBezTo>
                  <a:cubicBezTo>
                    <a:pt x="13188" y="3745"/>
                    <a:pt x="12180" y="4299"/>
                    <a:pt x="11158" y="5130"/>
                  </a:cubicBezTo>
                  <a:cubicBezTo>
                    <a:pt x="10137" y="5960"/>
                    <a:pt x="9102" y="7068"/>
                    <a:pt x="8054" y="8176"/>
                  </a:cubicBezTo>
                  <a:cubicBezTo>
                    <a:pt x="7005" y="9283"/>
                    <a:pt x="5944" y="10391"/>
                    <a:pt x="4896" y="11776"/>
                  </a:cubicBezTo>
                  <a:cubicBezTo>
                    <a:pt x="3848" y="13160"/>
                    <a:pt x="2813" y="14822"/>
                    <a:pt x="2043" y="16206"/>
                  </a:cubicBezTo>
                  <a:cubicBezTo>
                    <a:pt x="1274" y="17591"/>
                    <a:pt x="770" y="18699"/>
                    <a:pt x="451" y="19530"/>
                  </a:cubicBezTo>
                  <a:cubicBezTo>
                    <a:pt x="133" y="20360"/>
                    <a:pt x="0" y="20914"/>
                    <a:pt x="0" y="21191"/>
                  </a:cubicBezTo>
                  <a:cubicBezTo>
                    <a:pt x="0" y="21468"/>
                    <a:pt x="133" y="21468"/>
                    <a:pt x="517" y="20914"/>
                  </a:cubicBezTo>
                  <a:cubicBezTo>
                    <a:pt x="902" y="20360"/>
                    <a:pt x="1539" y="19253"/>
                    <a:pt x="2176" y="18145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6" name="Line"/>
            <p:cNvSpPr/>
            <p:nvPr/>
          </p:nvSpPr>
          <p:spPr>
            <a:xfrm>
              <a:off x="4752621" y="4766031"/>
              <a:ext cx="3026388" cy="152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527" extrusionOk="0">
                  <a:moveTo>
                    <a:pt x="21593" y="21527"/>
                  </a:moveTo>
                  <a:cubicBezTo>
                    <a:pt x="21062" y="20218"/>
                    <a:pt x="20531" y="18909"/>
                    <a:pt x="19926" y="18091"/>
                  </a:cubicBezTo>
                  <a:cubicBezTo>
                    <a:pt x="19320" y="17272"/>
                    <a:pt x="18640" y="16945"/>
                    <a:pt x="18018" y="16454"/>
                  </a:cubicBezTo>
                  <a:cubicBezTo>
                    <a:pt x="17396" y="15963"/>
                    <a:pt x="16832" y="15309"/>
                    <a:pt x="16193" y="14327"/>
                  </a:cubicBezTo>
                  <a:cubicBezTo>
                    <a:pt x="15554" y="13345"/>
                    <a:pt x="14841" y="12036"/>
                    <a:pt x="14194" y="10891"/>
                  </a:cubicBezTo>
                  <a:cubicBezTo>
                    <a:pt x="13547" y="9745"/>
                    <a:pt x="12966" y="8763"/>
                    <a:pt x="12377" y="7945"/>
                  </a:cubicBezTo>
                  <a:cubicBezTo>
                    <a:pt x="11788" y="7127"/>
                    <a:pt x="11191" y="6472"/>
                    <a:pt x="10594" y="5818"/>
                  </a:cubicBezTo>
                  <a:cubicBezTo>
                    <a:pt x="9997" y="5163"/>
                    <a:pt x="9399" y="4509"/>
                    <a:pt x="8811" y="3854"/>
                  </a:cubicBezTo>
                  <a:cubicBezTo>
                    <a:pt x="8222" y="3200"/>
                    <a:pt x="7641" y="2545"/>
                    <a:pt x="7093" y="2054"/>
                  </a:cubicBezTo>
                  <a:cubicBezTo>
                    <a:pt x="6546" y="1563"/>
                    <a:pt x="6032" y="1236"/>
                    <a:pt x="5418" y="909"/>
                  </a:cubicBezTo>
                  <a:cubicBezTo>
                    <a:pt x="4804" y="582"/>
                    <a:pt x="4091" y="254"/>
                    <a:pt x="3411" y="91"/>
                  </a:cubicBezTo>
                  <a:cubicBezTo>
                    <a:pt x="2730" y="-73"/>
                    <a:pt x="2083" y="-73"/>
                    <a:pt x="1544" y="582"/>
                  </a:cubicBezTo>
                  <a:cubicBezTo>
                    <a:pt x="1005" y="1236"/>
                    <a:pt x="574" y="2545"/>
                    <a:pt x="325" y="3854"/>
                  </a:cubicBezTo>
                  <a:cubicBezTo>
                    <a:pt x="76" y="5163"/>
                    <a:pt x="10" y="6472"/>
                    <a:pt x="1" y="7782"/>
                  </a:cubicBezTo>
                  <a:cubicBezTo>
                    <a:pt x="-7" y="9091"/>
                    <a:pt x="43" y="10400"/>
                    <a:pt x="93" y="11709"/>
                  </a:cubicBezTo>
                </a:path>
              </a:pathLst>
            </a:custGeom>
            <a:noFill/>
            <a:ln w="63500" cap="rnd">
              <a:solidFill>
                <a:srgbClr val="FEFCD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7" name="Line"/>
            <p:cNvSpPr/>
            <p:nvPr/>
          </p:nvSpPr>
          <p:spPr>
            <a:xfrm>
              <a:off x="518416" y="6474543"/>
              <a:ext cx="19893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13332" y="0"/>
                  </a:moveTo>
                  <a:cubicBezTo>
                    <a:pt x="6132" y="1886"/>
                    <a:pt x="-1068" y="3771"/>
                    <a:pt x="132" y="7371"/>
                  </a:cubicBezTo>
                  <a:cubicBezTo>
                    <a:pt x="1332" y="10971"/>
                    <a:pt x="10932" y="16286"/>
                    <a:pt x="2053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8" name="Line"/>
            <p:cNvSpPr/>
            <p:nvPr/>
          </p:nvSpPr>
          <p:spPr>
            <a:xfrm>
              <a:off x="268663" y="6169514"/>
              <a:ext cx="485330" cy="444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508" extrusionOk="0">
                  <a:moveTo>
                    <a:pt x="2006" y="8008"/>
                  </a:moveTo>
                  <a:cubicBezTo>
                    <a:pt x="1403" y="6995"/>
                    <a:pt x="801" y="5983"/>
                    <a:pt x="399" y="5139"/>
                  </a:cubicBezTo>
                  <a:cubicBezTo>
                    <a:pt x="-3" y="4295"/>
                    <a:pt x="-204" y="3621"/>
                    <a:pt x="298" y="3002"/>
                  </a:cubicBezTo>
                  <a:cubicBezTo>
                    <a:pt x="801" y="2383"/>
                    <a:pt x="2006" y="1821"/>
                    <a:pt x="4317" y="1258"/>
                  </a:cubicBezTo>
                  <a:cubicBezTo>
                    <a:pt x="6628" y="695"/>
                    <a:pt x="10043" y="133"/>
                    <a:pt x="13007" y="20"/>
                  </a:cubicBezTo>
                  <a:cubicBezTo>
                    <a:pt x="15971" y="-92"/>
                    <a:pt x="18483" y="246"/>
                    <a:pt x="19839" y="1258"/>
                  </a:cubicBezTo>
                  <a:cubicBezTo>
                    <a:pt x="21195" y="2271"/>
                    <a:pt x="21396" y="3958"/>
                    <a:pt x="20090" y="6096"/>
                  </a:cubicBezTo>
                  <a:cubicBezTo>
                    <a:pt x="18784" y="8233"/>
                    <a:pt x="15971" y="10820"/>
                    <a:pt x="13108" y="13464"/>
                  </a:cubicBezTo>
                  <a:cubicBezTo>
                    <a:pt x="10244" y="16108"/>
                    <a:pt x="7331" y="18808"/>
                    <a:pt x="4417" y="215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9" name="Line"/>
            <p:cNvSpPr/>
            <p:nvPr/>
          </p:nvSpPr>
          <p:spPr>
            <a:xfrm>
              <a:off x="689106" y="6463300"/>
              <a:ext cx="421204" cy="291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23" extrusionOk="0">
                  <a:moveTo>
                    <a:pt x="1561" y="15109"/>
                  </a:moveTo>
                  <a:cubicBezTo>
                    <a:pt x="848" y="14769"/>
                    <a:pt x="136" y="14429"/>
                    <a:pt x="18" y="13919"/>
                  </a:cubicBezTo>
                  <a:cubicBezTo>
                    <a:pt x="-101" y="13408"/>
                    <a:pt x="374" y="12728"/>
                    <a:pt x="1917" y="10942"/>
                  </a:cubicBezTo>
                  <a:cubicBezTo>
                    <a:pt x="3459" y="9156"/>
                    <a:pt x="6070" y="6265"/>
                    <a:pt x="7495" y="4224"/>
                  </a:cubicBezTo>
                  <a:cubicBezTo>
                    <a:pt x="8919" y="2183"/>
                    <a:pt x="9156" y="993"/>
                    <a:pt x="8978" y="397"/>
                  </a:cubicBezTo>
                  <a:cubicBezTo>
                    <a:pt x="8800" y="-198"/>
                    <a:pt x="8207" y="-198"/>
                    <a:pt x="7198" y="908"/>
                  </a:cubicBezTo>
                  <a:cubicBezTo>
                    <a:pt x="6189" y="2013"/>
                    <a:pt x="4765" y="4224"/>
                    <a:pt x="3697" y="7115"/>
                  </a:cubicBezTo>
                  <a:cubicBezTo>
                    <a:pt x="2629" y="10007"/>
                    <a:pt x="1917" y="13578"/>
                    <a:pt x="2273" y="15704"/>
                  </a:cubicBezTo>
                  <a:cubicBezTo>
                    <a:pt x="2629" y="17830"/>
                    <a:pt x="4053" y="18511"/>
                    <a:pt x="5892" y="18341"/>
                  </a:cubicBezTo>
                  <a:cubicBezTo>
                    <a:pt x="7732" y="18171"/>
                    <a:pt x="9987" y="17150"/>
                    <a:pt x="11352" y="16300"/>
                  </a:cubicBezTo>
                  <a:cubicBezTo>
                    <a:pt x="12717" y="15449"/>
                    <a:pt x="13191" y="14769"/>
                    <a:pt x="13607" y="14089"/>
                  </a:cubicBezTo>
                  <a:cubicBezTo>
                    <a:pt x="14022" y="13408"/>
                    <a:pt x="14378" y="12728"/>
                    <a:pt x="14794" y="12643"/>
                  </a:cubicBezTo>
                  <a:cubicBezTo>
                    <a:pt x="15209" y="12558"/>
                    <a:pt x="15684" y="13068"/>
                    <a:pt x="15802" y="14344"/>
                  </a:cubicBezTo>
                  <a:cubicBezTo>
                    <a:pt x="15921" y="15619"/>
                    <a:pt x="15684" y="17660"/>
                    <a:pt x="15387" y="19106"/>
                  </a:cubicBezTo>
                  <a:cubicBezTo>
                    <a:pt x="15090" y="20552"/>
                    <a:pt x="14734" y="21402"/>
                    <a:pt x="14556" y="21317"/>
                  </a:cubicBezTo>
                  <a:cubicBezTo>
                    <a:pt x="14378" y="21232"/>
                    <a:pt x="14378" y="20211"/>
                    <a:pt x="14972" y="18000"/>
                  </a:cubicBezTo>
                  <a:cubicBezTo>
                    <a:pt x="15565" y="15789"/>
                    <a:pt x="16752" y="12388"/>
                    <a:pt x="17939" y="10007"/>
                  </a:cubicBezTo>
                  <a:cubicBezTo>
                    <a:pt x="19125" y="7626"/>
                    <a:pt x="20312" y="6265"/>
                    <a:pt x="21499" y="490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0" name="Line"/>
            <p:cNvSpPr/>
            <p:nvPr/>
          </p:nvSpPr>
          <p:spPr>
            <a:xfrm>
              <a:off x="1131936" y="6481519"/>
              <a:ext cx="720455" cy="419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544" extrusionOk="0">
                  <a:moveTo>
                    <a:pt x="4771" y="0"/>
                  </a:moveTo>
                  <a:cubicBezTo>
                    <a:pt x="4007" y="239"/>
                    <a:pt x="3243" y="477"/>
                    <a:pt x="2445" y="2029"/>
                  </a:cubicBezTo>
                  <a:cubicBezTo>
                    <a:pt x="1646" y="3580"/>
                    <a:pt x="812" y="6444"/>
                    <a:pt x="396" y="8175"/>
                  </a:cubicBezTo>
                  <a:cubicBezTo>
                    <a:pt x="-21" y="9905"/>
                    <a:pt x="-21" y="10502"/>
                    <a:pt x="14" y="11098"/>
                  </a:cubicBezTo>
                  <a:cubicBezTo>
                    <a:pt x="48" y="11695"/>
                    <a:pt x="118" y="12292"/>
                    <a:pt x="535" y="12650"/>
                  </a:cubicBezTo>
                  <a:cubicBezTo>
                    <a:pt x="951" y="13008"/>
                    <a:pt x="1715" y="13127"/>
                    <a:pt x="2965" y="12709"/>
                  </a:cubicBezTo>
                  <a:cubicBezTo>
                    <a:pt x="4216" y="12292"/>
                    <a:pt x="5952" y="11337"/>
                    <a:pt x="7272" y="9786"/>
                  </a:cubicBezTo>
                  <a:cubicBezTo>
                    <a:pt x="8591" y="8234"/>
                    <a:pt x="9494" y="6086"/>
                    <a:pt x="9946" y="4654"/>
                  </a:cubicBezTo>
                  <a:cubicBezTo>
                    <a:pt x="10397" y="3222"/>
                    <a:pt x="10397" y="2506"/>
                    <a:pt x="10258" y="1909"/>
                  </a:cubicBezTo>
                  <a:cubicBezTo>
                    <a:pt x="10119" y="1313"/>
                    <a:pt x="9841" y="835"/>
                    <a:pt x="9494" y="656"/>
                  </a:cubicBezTo>
                  <a:cubicBezTo>
                    <a:pt x="9147" y="477"/>
                    <a:pt x="8730" y="597"/>
                    <a:pt x="8244" y="1492"/>
                  </a:cubicBezTo>
                  <a:cubicBezTo>
                    <a:pt x="7758" y="2387"/>
                    <a:pt x="7202" y="4057"/>
                    <a:pt x="6820" y="5788"/>
                  </a:cubicBezTo>
                  <a:cubicBezTo>
                    <a:pt x="6438" y="7518"/>
                    <a:pt x="6230" y="9308"/>
                    <a:pt x="6369" y="10740"/>
                  </a:cubicBezTo>
                  <a:cubicBezTo>
                    <a:pt x="6508" y="12172"/>
                    <a:pt x="6994" y="13246"/>
                    <a:pt x="8070" y="13485"/>
                  </a:cubicBezTo>
                  <a:cubicBezTo>
                    <a:pt x="9147" y="13724"/>
                    <a:pt x="10814" y="13127"/>
                    <a:pt x="11925" y="12411"/>
                  </a:cubicBezTo>
                  <a:cubicBezTo>
                    <a:pt x="13036" y="11695"/>
                    <a:pt x="13592" y="10860"/>
                    <a:pt x="13974" y="10144"/>
                  </a:cubicBezTo>
                  <a:cubicBezTo>
                    <a:pt x="14356" y="9428"/>
                    <a:pt x="14564" y="8831"/>
                    <a:pt x="14773" y="8771"/>
                  </a:cubicBezTo>
                  <a:cubicBezTo>
                    <a:pt x="14981" y="8712"/>
                    <a:pt x="15189" y="9189"/>
                    <a:pt x="15293" y="10860"/>
                  </a:cubicBezTo>
                  <a:cubicBezTo>
                    <a:pt x="15398" y="12530"/>
                    <a:pt x="15398" y="15394"/>
                    <a:pt x="15398" y="17125"/>
                  </a:cubicBezTo>
                  <a:cubicBezTo>
                    <a:pt x="15398" y="18855"/>
                    <a:pt x="15398" y="19452"/>
                    <a:pt x="15432" y="20108"/>
                  </a:cubicBezTo>
                  <a:cubicBezTo>
                    <a:pt x="15467" y="20765"/>
                    <a:pt x="15537" y="21481"/>
                    <a:pt x="15606" y="21540"/>
                  </a:cubicBezTo>
                  <a:cubicBezTo>
                    <a:pt x="15675" y="21600"/>
                    <a:pt x="15745" y="21003"/>
                    <a:pt x="15745" y="18676"/>
                  </a:cubicBezTo>
                  <a:cubicBezTo>
                    <a:pt x="15745" y="16349"/>
                    <a:pt x="15675" y="12292"/>
                    <a:pt x="15814" y="8950"/>
                  </a:cubicBezTo>
                  <a:cubicBezTo>
                    <a:pt x="15953" y="5609"/>
                    <a:pt x="16301" y="2983"/>
                    <a:pt x="17134" y="1671"/>
                  </a:cubicBezTo>
                  <a:cubicBezTo>
                    <a:pt x="17967" y="358"/>
                    <a:pt x="19287" y="358"/>
                    <a:pt x="20155" y="895"/>
                  </a:cubicBezTo>
                  <a:cubicBezTo>
                    <a:pt x="21023" y="1432"/>
                    <a:pt x="21440" y="2506"/>
                    <a:pt x="21510" y="3580"/>
                  </a:cubicBezTo>
                  <a:cubicBezTo>
                    <a:pt x="21579" y="4654"/>
                    <a:pt x="21301" y="5728"/>
                    <a:pt x="20364" y="7041"/>
                  </a:cubicBezTo>
                  <a:cubicBezTo>
                    <a:pt x="19426" y="8354"/>
                    <a:pt x="17829" y="9905"/>
                    <a:pt x="16856" y="10621"/>
                  </a:cubicBezTo>
                  <a:cubicBezTo>
                    <a:pt x="15884" y="11337"/>
                    <a:pt x="15537" y="11218"/>
                    <a:pt x="15189" y="110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1" name="Line"/>
            <p:cNvSpPr/>
            <p:nvPr/>
          </p:nvSpPr>
          <p:spPr>
            <a:xfrm>
              <a:off x="1930748" y="6300153"/>
              <a:ext cx="30589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20296" y="0"/>
                  </a:moveTo>
                  <a:cubicBezTo>
                    <a:pt x="12582" y="3055"/>
                    <a:pt x="4867" y="6109"/>
                    <a:pt x="1782" y="9709"/>
                  </a:cubicBezTo>
                  <a:cubicBezTo>
                    <a:pt x="-1304" y="13309"/>
                    <a:pt x="239" y="17455"/>
                    <a:pt x="178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2" name="Line"/>
            <p:cNvSpPr/>
            <p:nvPr/>
          </p:nvSpPr>
          <p:spPr>
            <a:xfrm>
              <a:off x="1821823" y="6514616"/>
              <a:ext cx="313905" cy="2180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3" extrusionOk="0">
                  <a:moveTo>
                    <a:pt x="0" y="13672"/>
                  </a:moveTo>
                  <a:cubicBezTo>
                    <a:pt x="800" y="11422"/>
                    <a:pt x="1600" y="9172"/>
                    <a:pt x="3760" y="7147"/>
                  </a:cubicBezTo>
                  <a:cubicBezTo>
                    <a:pt x="5920" y="5122"/>
                    <a:pt x="9440" y="3322"/>
                    <a:pt x="11680" y="2197"/>
                  </a:cubicBezTo>
                  <a:cubicBezTo>
                    <a:pt x="13920" y="1072"/>
                    <a:pt x="14880" y="622"/>
                    <a:pt x="15760" y="284"/>
                  </a:cubicBezTo>
                  <a:cubicBezTo>
                    <a:pt x="16640" y="-53"/>
                    <a:pt x="17440" y="-278"/>
                    <a:pt x="18320" y="735"/>
                  </a:cubicBezTo>
                  <a:cubicBezTo>
                    <a:pt x="19200" y="1747"/>
                    <a:pt x="20160" y="3997"/>
                    <a:pt x="20320" y="7147"/>
                  </a:cubicBezTo>
                  <a:cubicBezTo>
                    <a:pt x="20480" y="10297"/>
                    <a:pt x="19840" y="14347"/>
                    <a:pt x="19600" y="16934"/>
                  </a:cubicBezTo>
                  <a:cubicBezTo>
                    <a:pt x="19360" y="19522"/>
                    <a:pt x="19520" y="20647"/>
                    <a:pt x="19920" y="20985"/>
                  </a:cubicBezTo>
                  <a:cubicBezTo>
                    <a:pt x="20320" y="21322"/>
                    <a:pt x="20960" y="20872"/>
                    <a:pt x="21600" y="2042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3" name="Line"/>
            <p:cNvSpPr/>
            <p:nvPr/>
          </p:nvSpPr>
          <p:spPr>
            <a:xfrm>
              <a:off x="2248655" y="6469495"/>
              <a:ext cx="486976" cy="298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134" extrusionOk="0">
                  <a:moveTo>
                    <a:pt x="1171" y="7283"/>
                  </a:moveTo>
                  <a:cubicBezTo>
                    <a:pt x="761" y="10086"/>
                    <a:pt x="352" y="12889"/>
                    <a:pt x="301" y="15362"/>
                  </a:cubicBezTo>
                  <a:cubicBezTo>
                    <a:pt x="249" y="17836"/>
                    <a:pt x="557" y="19979"/>
                    <a:pt x="1631" y="20721"/>
                  </a:cubicBezTo>
                  <a:cubicBezTo>
                    <a:pt x="2706" y="21463"/>
                    <a:pt x="4549" y="20803"/>
                    <a:pt x="5829" y="19319"/>
                  </a:cubicBezTo>
                  <a:cubicBezTo>
                    <a:pt x="7108" y="17836"/>
                    <a:pt x="7825" y="15527"/>
                    <a:pt x="7722" y="13631"/>
                  </a:cubicBezTo>
                  <a:cubicBezTo>
                    <a:pt x="7620" y="11735"/>
                    <a:pt x="6699" y="10251"/>
                    <a:pt x="5419" y="9426"/>
                  </a:cubicBezTo>
                  <a:cubicBezTo>
                    <a:pt x="4140" y="8602"/>
                    <a:pt x="2502" y="8437"/>
                    <a:pt x="1427" y="8437"/>
                  </a:cubicBezTo>
                  <a:cubicBezTo>
                    <a:pt x="352" y="8437"/>
                    <a:pt x="-160" y="8602"/>
                    <a:pt x="45" y="8684"/>
                  </a:cubicBezTo>
                  <a:cubicBezTo>
                    <a:pt x="249" y="8767"/>
                    <a:pt x="1171" y="8767"/>
                    <a:pt x="2860" y="8767"/>
                  </a:cubicBezTo>
                  <a:cubicBezTo>
                    <a:pt x="4549" y="8767"/>
                    <a:pt x="7006" y="8767"/>
                    <a:pt x="8797" y="9509"/>
                  </a:cubicBezTo>
                  <a:cubicBezTo>
                    <a:pt x="10589" y="10251"/>
                    <a:pt x="11715" y="11735"/>
                    <a:pt x="12329" y="12971"/>
                  </a:cubicBezTo>
                  <a:cubicBezTo>
                    <a:pt x="12943" y="14208"/>
                    <a:pt x="13046" y="15197"/>
                    <a:pt x="12943" y="16022"/>
                  </a:cubicBezTo>
                  <a:cubicBezTo>
                    <a:pt x="12841" y="16846"/>
                    <a:pt x="12534" y="17506"/>
                    <a:pt x="12124" y="18000"/>
                  </a:cubicBezTo>
                  <a:cubicBezTo>
                    <a:pt x="11715" y="18495"/>
                    <a:pt x="11203" y="18825"/>
                    <a:pt x="10998" y="18495"/>
                  </a:cubicBezTo>
                  <a:cubicBezTo>
                    <a:pt x="10794" y="18165"/>
                    <a:pt x="10896" y="17176"/>
                    <a:pt x="11613" y="14126"/>
                  </a:cubicBezTo>
                  <a:cubicBezTo>
                    <a:pt x="12329" y="11075"/>
                    <a:pt x="13660" y="5964"/>
                    <a:pt x="14530" y="3161"/>
                  </a:cubicBezTo>
                  <a:cubicBezTo>
                    <a:pt x="15400" y="358"/>
                    <a:pt x="15810" y="-137"/>
                    <a:pt x="16168" y="28"/>
                  </a:cubicBezTo>
                  <a:cubicBezTo>
                    <a:pt x="16526" y="193"/>
                    <a:pt x="16833" y="1017"/>
                    <a:pt x="17192" y="3490"/>
                  </a:cubicBezTo>
                  <a:cubicBezTo>
                    <a:pt x="17550" y="5964"/>
                    <a:pt x="17959" y="10086"/>
                    <a:pt x="18420" y="13219"/>
                  </a:cubicBezTo>
                  <a:cubicBezTo>
                    <a:pt x="18881" y="16352"/>
                    <a:pt x="19393" y="18495"/>
                    <a:pt x="19904" y="19649"/>
                  </a:cubicBezTo>
                  <a:cubicBezTo>
                    <a:pt x="20416" y="20803"/>
                    <a:pt x="20928" y="20968"/>
                    <a:pt x="21440" y="2113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4" name="Line"/>
            <p:cNvSpPr/>
            <p:nvPr/>
          </p:nvSpPr>
          <p:spPr>
            <a:xfrm>
              <a:off x="3002629" y="5987360"/>
              <a:ext cx="1099666" cy="431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545" extrusionOk="0">
                  <a:moveTo>
                    <a:pt x="1599" y="21545"/>
                  </a:moveTo>
                  <a:cubicBezTo>
                    <a:pt x="1235" y="21545"/>
                    <a:pt x="871" y="21545"/>
                    <a:pt x="576" y="21545"/>
                  </a:cubicBezTo>
                  <a:cubicBezTo>
                    <a:pt x="280" y="21545"/>
                    <a:pt x="53" y="21545"/>
                    <a:pt x="7" y="21255"/>
                  </a:cubicBezTo>
                  <a:cubicBezTo>
                    <a:pt x="-38" y="20964"/>
                    <a:pt x="98" y="20384"/>
                    <a:pt x="849" y="19280"/>
                  </a:cubicBezTo>
                  <a:cubicBezTo>
                    <a:pt x="1599" y="18177"/>
                    <a:pt x="2963" y="16551"/>
                    <a:pt x="4441" y="14984"/>
                  </a:cubicBezTo>
                  <a:cubicBezTo>
                    <a:pt x="5919" y="13416"/>
                    <a:pt x="7511" y="11906"/>
                    <a:pt x="9170" y="10397"/>
                  </a:cubicBezTo>
                  <a:cubicBezTo>
                    <a:pt x="10830" y="8887"/>
                    <a:pt x="12558" y="7377"/>
                    <a:pt x="14195" y="5984"/>
                  </a:cubicBezTo>
                  <a:cubicBezTo>
                    <a:pt x="15832" y="4590"/>
                    <a:pt x="17378" y="3313"/>
                    <a:pt x="18447" y="2442"/>
                  </a:cubicBezTo>
                  <a:cubicBezTo>
                    <a:pt x="19516" y="1571"/>
                    <a:pt x="20107" y="1106"/>
                    <a:pt x="20584" y="758"/>
                  </a:cubicBezTo>
                  <a:cubicBezTo>
                    <a:pt x="21062" y="410"/>
                    <a:pt x="21426" y="177"/>
                    <a:pt x="21494" y="61"/>
                  </a:cubicBezTo>
                  <a:cubicBezTo>
                    <a:pt x="21562" y="-55"/>
                    <a:pt x="21335" y="-55"/>
                    <a:pt x="20812" y="526"/>
                  </a:cubicBezTo>
                  <a:cubicBezTo>
                    <a:pt x="20289" y="1106"/>
                    <a:pt x="19470" y="2268"/>
                    <a:pt x="18652" y="34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5" name="Line"/>
            <p:cNvSpPr/>
            <p:nvPr/>
          </p:nvSpPr>
          <p:spPr>
            <a:xfrm>
              <a:off x="4570220" y="5604510"/>
              <a:ext cx="282982" cy="465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511" extrusionOk="0">
                  <a:moveTo>
                    <a:pt x="12117" y="6681"/>
                  </a:moveTo>
                  <a:cubicBezTo>
                    <a:pt x="12468" y="4854"/>
                    <a:pt x="12820" y="3027"/>
                    <a:pt x="12907" y="1845"/>
                  </a:cubicBezTo>
                  <a:cubicBezTo>
                    <a:pt x="12995" y="663"/>
                    <a:pt x="12820" y="126"/>
                    <a:pt x="12380" y="18"/>
                  </a:cubicBezTo>
                  <a:cubicBezTo>
                    <a:pt x="11941" y="-89"/>
                    <a:pt x="11239" y="233"/>
                    <a:pt x="9220" y="1845"/>
                  </a:cubicBezTo>
                  <a:cubicBezTo>
                    <a:pt x="7200" y="3457"/>
                    <a:pt x="3863" y="6359"/>
                    <a:pt x="2107" y="8347"/>
                  </a:cubicBezTo>
                  <a:cubicBezTo>
                    <a:pt x="351" y="10335"/>
                    <a:pt x="176" y="11410"/>
                    <a:pt x="527" y="12108"/>
                  </a:cubicBezTo>
                  <a:cubicBezTo>
                    <a:pt x="878" y="12807"/>
                    <a:pt x="1756" y="13129"/>
                    <a:pt x="4741" y="13559"/>
                  </a:cubicBezTo>
                  <a:cubicBezTo>
                    <a:pt x="7727" y="13989"/>
                    <a:pt x="12820" y="14526"/>
                    <a:pt x="15980" y="15010"/>
                  </a:cubicBezTo>
                  <a:cubicBezTo>
                    <a:pt x="19141" y="15493"/>
                    <a:pt x="20371" y="15923"/>
                    <a:pt x="20985" y="16460"/>
                  </a:cubicBezTo>
                  <a:cubicBezTo>
                    <a:pt x="21600" y="16998"/>
                    <a:pt x="21600" y="17642"/>
                    <a:pt x="20107" y="18341"/>
                  </a:cubicBezTo>
                  <a:cubicBezTo>
                    <a:pt x="18615" y="19039"/>
                    <a:pt x="15629" y="19792"/>
                    <a:pt x="12029" y="20329"/>
                  </a:cubicBezTo>
                  <a:cubicBezTo>
                    <a:pt x="8429" y="20866"/>
                    <a:pt x="4215" y="21189"/>
                    <a:pt x="0" y="215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6" name="Line"/>
            <p:cNvSpPr/>
            <p:nvPr/>
          </p:nvSpPr>
          <p:spPr>
            <a:xfrm>
              <a:off x="4932953" y="5658395"/>
              <a:ext cx="9302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4593"/>
                    <a:pt x="21600" y="9186"/>
                    <a:pt x="21600" y="12786"/>
                  </a:cubicBezTo>
                  <a:cubicBezTo>
                    <a:pt x="21600" y="16386"/>
                    <a:pt x="10800" y="1899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7" name="Line"/>
            <p:cNvSpPr/>
            <p:nvPr/>
          </p:nvSpPr>
          <p:spPr>
            <a:xfrm>
              <a:off x="4828318" y="5847943"/>
              <a:ext cx="298500" cy="2150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251" extrusionOk="0">
                  <a:moveTo>
                    <a:pt x="0" y="9532"/>
                  </a:moveTo>
                  <a:cubicBezTo>
                    <a:pt x="1507" y="7234"/>
                    <a:pt x="3014" y="4936"/>
                    <a:pt x="5777" y="3442"/>
                  </a:cubicBezTo>
                  <a:cubicBezTo>
                    <a:pt x="8540" y="1949"/>
                    <a:pt x="12558" y="1260"/>
                    <a:pt x="14986" y="915"/>
                  </a:cubicBezTo>
                  <a:cubicBezTo>
                    <a:pt x="17414" y="570"/>
                    <a:pt x="18251" y="570"/>
                    <a:pt x="19088" y="340"/>
                  </a:cubicBezTo>
                  <a:cubicBezTo>
                    <a:pt x="19926" y="111"/>
                    <a:pt x="20763" y="-349"/>
                    <a:pt x="21181" y="455"/>
                  </a:cubicBezTo>
                  <a:cubicBezTo>
                    <a:pt x="21600" y="1260"/>
                    <a:pt x="21600" y="3328"/>
                    <a:pt x="21181" y="6430"/>
                  </a:cubicBezTo>
                  <a:cubicBezTo>
                    <a:pt x="20763" y="9532"/>
                    <a:pt x="19926" y="13668"/>
                    <a:pt x="19842" y="16311"/>
                  </a:cubicBezTo>
                  <a:cubicBezTo>
                    <a:pt x="19758" y="18953"/>
                    <a:pt x="20428" y="20102"/>
                    <a:pt x="21098" y="212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8" name="Line"/>
            <p:cNvSpPr/>
            <p:nvPr/>
          </p:nvSpPr>
          <p:spPr>
            <a:xfrm>
              <a:off x="5107344" y="5863561"/>
              <a:ext cx="359615" cy="597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497" extrusionOk="0">
                  <a:moveTo>
                    <a:pt x="17446" y="1655"/>
                  </a:moveTo>
                  <a:cubicBezTo>
                    <a:pt x="16338" y="1069"/>
                    <a:pt x="15231" y="483"/>
                    <a:pt x="14331" y="190"/>
                  </a:cubicBezTo>
                  <a:cubicBezTo>
                    <a:pt x="13431" y="-103"/>
                    <a:pt x="12738" y="-103"/>
                    <a:pt x="11769" y="525"/>
                  </a:cubicBezTo>
                  <a:cubicBezTo>
                    <a:pt x="10800" y="1153"/>
                    <a:pt x="9554" y="2409"/>
                    <a:pt x="8723" y="3246"/>
                  </a:cubicBezTo>
                  <a:cubicBezTo>
                    <a:pt x="7892" y="4083"/>
                    <a:pt x="7477" y="4502"/>
                    <a:pt x="7685" y="4585"/>
                  </a:cubicBezTo>
                  <a:cubicBezTo>
                    <a:pt x="7892" y="4669"/>
                    <a:pt x="8723" y="4418"/>
                    <a:pt x="9415" y="4125"/>
                  </a:cubicBezTo>
                  <a:cubicBezTo>
                    <a:pt x="10108" y="3832"/>
                    <a:pt x="10662" y="3497"/>
                    <a:pt x="11354" y="3288"/>
                  </a:cubicBezTo>
                  <a:cubicBezTo>
                    <a:pt x="12046" y="3078"/>
                    <a:pt x="12877" y="2995"/>
                    <a:pt x="13985" y="3455"/>
                  </a:cubicBezTo>
                  <a:cubicBezTo>
                    <a:pt x="15092" y="3916"/>
                    <a:pt x="16477" y="4920"/>
                    <a:pt x="18000" y="6595"/>
                  </a:cubicBezTo>
                  <a:cubicBezTo>
                    <a:pt x="19523" y="8269"/>
                    <a:pt x="21185" y="10613"/>
                    <a:pt x="21392" y="12539"/>
                  </a:cubicBezTo>
                  <a:cubicBezTo>
                    <a:pt x="21600" y="14464"/>
                    <a:pt x="20354" y="15971"/>
                    <a:pt x="16962" y="17311"/>
                  </a:cubicBezTo>
                  <a:cubicBezTo>
                    <a:pt x="13569" y="18650"/>
                    <a:pt x="8031" y="19823"/>
                    <a:pt x="4846" y="20492"/>
                  </a:cubicBezTo>
                  <a:cubicBezTo>
                    <a:pt x="1662" y="21162"/>
                    <a:pt x="831" y="21330"/>
                    <a:pt x="0" y="214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9" name="Line"/>
            <p:cNvSpPr/>
            <p:nvPr/>
          </p:nvSpPr>
          <p:spPr>
            <a:xfrm>
              <a:off x="5511930" y="5857104"/>
              <a:ext cx="418538" cy="233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6" extrusionOk="0">
                  <a:moveTo>
                    <a:pt x="0" y="7315"/>
                  </a:moveTo>
                  <a:cubicBezTo>
                    <a:pt x="120" y="6044"/>
                    <a:pt x="240" y="4774"/>
                    <a:pt x="480" y="4668"/>
                  </a:cubicBezTo>
                  <a:cubicBezTo>
                    <a:pt x="720" y="4562"/>
                    <a:pt x="1080" y="5621"/>
                    <a:pt x="1320" y="8162"/>
                  </a:cubicBezTo>
                  <a:cubicBezTo>
                    <a:pt x="1560" y="10703"/>
                    <a:pt x="1680" y="14727"/>
                    <a:pt x="1800" y="17268"/>
                  </a:cubicBezTo>
                  <a:cubicBezTo>
                    <a:pt x="1920" y="19809"/>
                    <a:pt x="2040" y="20868"/>
                    <a:pt x="2400" y="21185"/>
                  </a:cubicBezTo>
                  <a:cubicBezTo>
                    <a:pt x="2760" y="21503"/>
                    <a:pt x="3360" y="21079"/>
                    <a:pt x="4200" y="18432"/>
                  </a:cubicBezTo>
                  <a:cubicBezTo>
                    <a:pt x="5040" y="15785"/>
                    <a:pt x="6120" y="10915"/>
                    <a:pt x="6660" y="7844"/>
                  </a:cubicBezTo>
                  <a:cubicBezTo>
                    <a:pt x="7200" y="4774"/>
                    <a:pt x="7200" y="3503"/>
                    <a:pt x="7260" y="2338"/>
                  </a:cubicBezTo>
                  <a:cubicBezTo>
                    <a:pt x="7320" y="1174"/>
                    <a:pt x="7440" y="115"/>
                    <a:pt x="7680" y="9"/>
                  </a:cubicBezTo>
                  <a:cubicBezTo>
                    <a:pt x="7920" y="-97"/>
                    <a:pt x="8280" y="750"/>
                    <a:pt x="8520" y="2656"/>
                  </a:cubicBezTo>
                  <a:cubicBezTo>
                    <a:pt x="8760" y="4562"/>
                    <a:pt x="8880" y="7527"/>
                    <a:pt x="8820" y="9538"/>
                  </a:cubicBezTo>
                  <a:cubicBezTo>
                    <a:pt x="8760" y="11550"/>
                    <a:pt x="8520" y="12609"/>
                    <a:pt x="8400" y="13668"/>
                  </a:cubicBezTo>
                  <a:cubicBezTo>
                    <a:pt x="8280" y="14727"/>
                    <a:pt x="8280" y="15785"/>
                    <a:pt x="8640" y="16209"/>
                  </a:cubicBezTo>
                  <a:cubicBezTo>
                    <a:pt x="9000" y="16632"/>
                    <a:pt x="9720" y="16421"/>
                    <a:pt x="10620" y="15256"/>
                  </a:cubicBezTo>
                  <a:cubicBezTo>
                    <a:pt x="11520" y="14091"/>
                    <a:pt x="12600" y="11974"/>
                    <a:pt x="13500" y="10068"/>
                  </a:cubicBezTo>
                  <a:cubicBezTo>
                    <a:pt x="14400" y="8162"/>
                    <a:pt x="15120" y="6468"/>
                    <a:pt x="15780" y="5515"/>
                  </a:cubicBezTo>
                  <a:cubicBezTo>
                    <a:pt x="16440" y="4562"/>
                    <a:pt x="17040" y="4350"/>
                    <a:pt x="17580" y="4668"/>
                  </a:cubicBezTo>
                  <a:cubicBezTo>
                    <a:pt x="18120" y="4985"/>
                    <a:pt x="18600" y="5832"/>
                    <a:pt x="18900" y="7315"/>
                  </a:cubicBezTo>
                  <a:cubicBezTo>
                    <a:pt x="19200" y="8797"/>
                    <a:pt x="19320" y="10915"/>
                    <a:pt x="19500" y="12503"/>
                  </a:cubicBezTo>
                  <a:cubicBezTo>
                    <a:pt x="19680" y="14091"/>
                    <a:pt x="19920" y="15150"/>
                    <a:pt x="20280" y="15574"/>
                  </a:cubicBezTo>
                  <a:cubicBezTo>
                    <a:pt x="20640" y="15997"/>
                    <a:pt x="21120" y="15785"/>
                    <a:pt x="21600" y="155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0" name="Line"/>
            <p:cNvSpPr/>
            <p:nvPr/>
          </p:nvSpPr>
          <p:spPr>
            <a:xfrm>
              <a:off x="5928142" y="5848645"/>
              <a:ext cx="274375" cy="264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8" extrusionOk="0">
                  <a:moveTo>
                    <a:pt x="10617" y="2081"/>
                  </a:moveTo>
                  <a:cubicBezTo>
                    <a:pt x="10983" y="1150"/>
                    <a:pt x="11349" y="219"/>
                    <a:pt x="10892" y="33"/>
                  </a:cubicBezTo>
                  <a:cubicBezTo>
                    <a:pt x="10434" y="-153"/>
                    <a:pt x="9153" y="406"/>
                    <a:pt x="7322" y="2547"/>
                  </a:cubicBezTo>
                  <a:cubicBezTo>
                    <a:pt x="5492" y="4688"/>
                    <a:pt x="3112" y="8413"/>
                    <a:pt x="1739" y="11299"/>
                  </a:cubicBezTo>
                  <a:cubicBezTo>
                    <a:pt x="366" y="14185"/>
                    <a:pt x="0" y="16233"/>
                    <a:pt x="0" y="17723"/>
                  </a:cubicBezTo>
                  <a:cubicBezTo>
                    <a:pt x="0" y="19213"/>
                    <a:pt x="366" y="20144"/>
                    <a:pt x="1281" y="20702"/>
                  </a:cubicBezTo>
                  <a:cubicBezTo>
                    <a:pt x="2197" y="21261"/>
                    <a:pt x="3661" y="21447"/>
                    <a:pt x="4942" y="20516"/>
                  </a:cubicBezTo>
                  <a:cubicBezTo>
                    <a:pt x="6224" y="19585"/>
                    <a:pt x="7322" y="17537"/>
                    <a:pt x="8054" y="16047"/>
                  </a:cubicBezTo>
                  <a:cubicBezTo>
                    <a:pt x="8786" y="14557"/>
                    <a:pt x="9153" y="13626"/>
                    <a:pt x="9610" y="12788"/>
                  </a:cubicBezTo>
                  <a:cubicBezTo>
                    <a:pt x="10068" y="11950"/>
                    <a:pt x="10617" y="11206"/>
                    <a:pt x="11075" y="11299"/>
                  </a:cubicBezTo>
                  <a:cubicBezTo>
                    <a:pt x="11532" y="11392"/>
                    <a:pt x="11898" y="12323"/>
                    <a:pt x="12081" y="13254"/>
                  </a:cubicBezTo>
                  <a:cubicBezTo>
                    <a:pt x="12264" y="14185"/>
                    <a:pt x="12264" y="15116"/>
                    <a:pt x="12814" y="15581"/>
                  </a:cubicBezTo>
                  <a:cubicBezTo>
                    <a:pt x="13363" y="16047"/>
                    <a:pt x="14461" y="16047"/>
                    <a:pt x="16017" y="14744"/>
                  </a:cubicBezTo>
                  <a:cubicBezTo>
                    <a:pt x="17573" y="13440"/>
                    <a:pt x="19586" y="10833"/>
                    <a:pt x="21600" y="82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1" name="Line"/>
            <p:cNvSpPr/>
            <p:nvPr/>
          </p:nvSpPr>
          <p:spPr>
            <a:xfrm>
              <a:off x="6251346" y="5644150"/>
              <a:ext cx="17757" cy="460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8" h="21505" extrusionOk="0">
                  <a:moveTo>
                    <a:pt x="8100" y="5224"/>
                  </a:moveTo>
                  <a:cubicBezTo>
                    <a:pt x="10800" y="3813"/>
                    <a:pt x="13500" y="2401"/>
                    <a:pt x="14850" y="1425"/>
                  </a:cubicBezTo>
                  <a:cubicBezTo>
                    <a:pt x="16200" y="448"/>
                    <a:pt x="16200" y="-95"/>
                    <a:pt x="17550" y="14"/>
                  </a:cubicBezTo>
                  <a:cubicBezTo>
                    <a:pt x="18900" y="122"/>
                    <a:pt x="21600" y="882"/>
                    <a:pt x="20250" y="3053"/>
                  </a:cubicBezTo>
                  <a:cubicBezTo>
                    <a:pt x="18900" y="5224"/>
                    <a:pt x="13500" y="8805"/>
                    <a:pt x="9450" y="12116"/>
                  </a:cubicBezTo>
                  <a:cubicBezTo>
                    <a:pt x="5400" y="15427"/>
                    <a:pt x="2700" y="18466"/>
                    <a:pt x="0" y="215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2" name="Line"/>
            <p:cNvSpPr/>
            <p:nvPr/>
          </p:nvSpPr>
          <p:spPr>
            <a:xfrm>
              <a:off x="6111834" y="5874639"/>
              <a:ext cx="251123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" y="17486"/>
                    <a:pt x="800" y="13371"/>
                    <a:pt x="1400" y="10543"/>
                  </a:cubicBezTo>
                  <a:cubicBezTo>
                    <a:pt x="2000" y="7714"/>
                    <a:pt x="2800" y="6171"/>
                    <a:pt x="6200" y="4629"/>
                  </a:cubicBezTo>
                  <a:cubicBezTo>
                    <a:pt x="9600" y="3086"/>
                    <a:pt x="15600" y="154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3" name="Line"/>
            <p:cNvSpPr/>
            <p:nvPr/>
          </p:nvSpPr>
          <p:spPr>
            <a:xfrm>
              <a:off x="6466972" y="5860688"/>
              <a:ext cx="21546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584"/>
                    <a:pt x="2735" y="1168"/>
                    <a:pt x="575" y="4768"/>
                  </a:cubicBezTo>
                  <a:cubicBezTo>
                    <a:pt x="-1585" y="8368"/>
                    <a:pt x="2735" y="14984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4" name="Line"/>
            <p:cNvSpPr/>
            <p:nvPr/>
          </p:nvSpPr>
          <p:spPr>
            <a:xfrm>
              <a:off x="6589566" y="5889462"/>
              <a:ext cx="380270" cy="255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394" extrusionOk="0">
                  <a:moveTo>
                    <a:pt x="1389" y="5181"/>
                  </a:moveTo>
                  <a:cubicBezTo>
                    <a:pt x="730" y="4013"/>
                    <a:pt x="72" y="2846"/>
                    <a:pt x="6" y="1970"/>
                  </a:cubicBezTo>
                  <a:cubicBezTo>
                    <a:pt x="-60" y="1095"/>
                    <a:pt x="467" y="511"/>
                    <a:pt x="1455" y="219"/>
                  </a:cubicBezTo>
                  <a:cubicBezTo>
                    <a:pt x="2442" y="-73"/>
                    <a:pt x="3891" y="-73"/>
                    <a:pt x="5274" y="219"/>
                  </a:cubicBezTo>
                  <a:cubicBezTo>
                    <a:pt x="6657" y="511"/>
                    <a:pt x="7974" y="1095"/>
                    <a:pt x="8435" y="2359"/>
                  </a:cubicBezTo>
                  <a:cubicBezTo>
                    <a:pt x="8896" y="3624"/>
                    <a:pt x="8501" y="5570"/>
                    <a:pt x="7381" y="7905"/>
                  </a:cubicBezTo>
                  <a:cubicBezTo>
                    <a:pt x="6262" y="10241"/>
                    <a:pt x="4418" y="12965"/>
                    <a:pt x="3364" y="14813"/>
                  </a:cubicBezTo>
                  <a:cubicBezTo>
                    <a:pt x="2311" y="16662"/>
                    <a:pt x="2047" y="17635"/>
                    <a:pt x="2311" y="18122"/>
                  </a:cubicBezTo>
                  <a:cubicBezTo>
                    <a:pt x="2574" y="18608"/>
                    <a:pt x="3364" y="18608"/>
                    <a:pt x="5406" y="17441"/>
                  </a:cubicBezTo>
                  <a:cubicBezTo>
                    <a:pt x="7447" y="16273"/>
                    <a:pt x="10740" y="13938"/>
                    <a:pt x="13045" y="11505"/>
                  </a:cubicBezTo>
                  <a:cubicBezTo>
                    <a:pt x="15350" y="9073"/>
                    <a:pt x="16667" y="6543"/>
                    <a:pt x="17325" y="4792"/>
                  </a:cubicBezTo>
                  <a:cubicBezTo>
                    <a:pt x="17984" y="3040"/>
                    <a:pt x="17984" y="2068"/>
                    <a:pt x="17655" y="1678"/>
                  </a:cubicBezTo>
                  <a:cubicBezTo>
                    <a:pt x="17325" y="1289"/>
                    <a:pt x="16667" y="1484"/>
                    <a:pt x="15679" y="3040"/>
                  </a:cubicBezTo>
                  <a:cubicBezTo>
                    <a:pt x="14691" y="4597"/>
                    <a:pt x="13374" y="7516"/>
                    <a:pt x="12518" y="10241"/>
                  </a:cubicBezTo>
                  <a:cubicBezTo>
                    <a:pt x="11662" y="12965"/>
                    <a:pt x="11267" y="15495"/>
                    <a:pt x="11135" y="17343"/>
                  </a:cubicBezTo>
                  <a:cubicBezTo>
                    <a:pt x="11003" y="19192"/>
                    <a:pt x="11135" y="20359"/>
                    <a:pt x="12518" y="20943"/>
                  </a:cubicBezTo>
                  <a:cubicBezTo>
                    <a:pt x="13901" y="21527"/>
                    <a:pt x="16535" y="21527"/>
                    <a:pt x="18247" y="21041"/>
                  </a:cubicBezTo>
                  <a:cubicBezTo>
                    <a:pt x="19960" y="20554"/>
                    <a:pt x="20750" y="19581"/>
                    <a:pt x="21540" y="186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5" name="Line"/>
            <p:cNvSpPr/>
            <p:nvPr/>
          </p:nvSpPr>
          <p:spPr>
            <a:xfrm>
              <a:off x="6907477" y="5728151"/>
              <a:ext cx="269303" cy="386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1" h="21524" extrusionOk="0">
                  <a:moveTo>
                    <a:pt x="18089" y="0"/>
                  </a:moveTo>
                  <a:cubicBezTo>
                    <a:pt x="19004" y="0"/>
                    <a:pt x="19920" y="0"/>
                    <a:pt x="20469" y="388"/>
                  </a:cubicBezTo>
                  <a:cubicBezTo>
                    <a:pt x="21018" y="776"/>
                    <a:pt x="21201" y="1552"/>
                    <a:pt x="21201" y="3428"/>
                  </a:cubicBezTo>
                  <a:cubicBezTo>
                    <a:pt x="21201" y="5303"/>
                    <a:pt x="21018" y="8278"/>
                    <a:pt x="20926" y="10412"/>
                  </a:cubicBezTo>
                  <a:cubicBezTo>
                    <a:pt x="20835" y="12546"/>
                    <a:pt x="20835" y="13840"/>
                    <a:pt x="20377" y="14357"/>
                  </a:cubicBezTo>
                  <a:cubicBezTo>
                    <a:pt x="19920" y="14874"/>
                    <a:pt x="19004" y="14616"/>
                    <a:pt x="16991" y="14357"/>
                  </a:cubicBezTo>
                  <a:cubicBezTo>
                    <a:pt x="14977" y="14098"/>
                    <a:pt x="11865" y="13840"/>
                    <a:pt x="8845" y="14551"/>
                  </a:cubicBezTo>
                  <a:cubicBezTo>
                    <a:pt x="5825" y="15262"/>
                    <a:pt x="2896" y="16944"/>
                    <a:pt x="1340" y="18108"/>
                  </a:cubicBezTo>
                  <a:cubicBezTo>
                    <a:pt x="-216" y="19272"/>
                    <a:pt x="-399" y="19919"/>
                    <a:pt x="699" y="20436"/>
                  </a:cubicBezTo>
                  <a:cubicBezTo>
                    <a:pt x="1798" y="20953"/>
                    <a:pt x="4177" y="21341"/>
                    <a:pt x="7198" y="21471"/>
                  </a:cubicBezTo>
                  <a:cubicBezTo>
                    <a:pt x="10218" y="21600"/>
                    <a:pt x="13879" y="21471"/>
                    <a:pt x="17540" y="213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6" name="Line"/>
            <p:cNvSpPr/>
            <p:nvPr/>
          </p:nvSpPr>
          <p:spPr>
            <a:xfrm>
              <a:off x="7394112" y="5508190"/>
              <a:ext cx="159604" cy="401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2" h="21550" extrusionOk="0">
                  <a:moveTo>
                    <a:pt x="1987" y="6193"/>
                  </a:moveTo>
                  <a:cubicBezTo>
                    <a:pt x="770" y="5818"/>
                    <a:pt x="-447" y="5444"/>
                    <a:pt x="161" y="4507"/>
                  </a:cubicBezTo>
                  <a:cubicBezTo>
                    <a:pt x="770" y="3571"/>
                    <a:pt x="3204" y="2073"/>
                    <a:pt x="6398" y="1199"/>
                  </a:cubicBezTo>
                  <a:cubicBezTo>
                    <a:pt x="9592" y="325"/>
                    <a:pt x="13547" y="75"/>
                    <a:pt x="16438" y="12"/>
                  </a:cubicBezTo>
                  <a:cubicBezTo>
                    <a:pt x="19328" y="-50"/>
                    <a:pt x="21153" y="75"/>
                    <a:pt x="20849" y="1573"/>
                  </a:cubicBezTo>
                  <a:cubicBezTo>
                    <a:pt x="20545" y="3071"/>
                    <a:pt x="18111" y="5943"/>
                    <a:pt x="14156" y="8752"/>
                  </a:cubicBezTo>
                  <a:cubicBezTo>
                    <a:pt x="10201" y="11562"/>
                    <a:pt x="4725" y="14308"/>
                    <a:pt x="2291" y="16306"/>
                  </a:cubicBezTo>
                  <a:cubicBezTo>
                    <a:pt x="-143" y="18304"/>
                    <a:pt x="466" y="19552"/>
                    <a:pt x="1683" y="20301"/>
                  </a:cubicBezTo>
                  <a:cubicBezTo>
                    <a:pt x="2900" y="21051"/>
                    <a:pt x="4725" y="21300"/>
                    <a:pt x="6550" y="215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7" name="Line"/>
            <p:cNvSpPr/>
            <p:nvPr/>
          </p:nvSpPr>
          <p:spPr>
            <a:xfrm>
              <a:off x="7611593" y="6167616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8" name="Line"/>
            <p:cNvSpPr/>
            <p:nvPr/>
          </p:nvSpPr>
          <p:spPr>
            <a:xfrm>
              <a:off x="4605098" y="6593571"/>
              <a:ext cx="353204" cy="467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0990" extrusionOk="0">
                  <a:moveTo>
                    <a:pt x="0" y="6554"/>
                  </a:moveTo>
                  <a:cubicBezTo>
                    <a:pt x="421" y="9580"/>
                    <a:pt x="842" y="12606"/>
                    <a:pt x="1052" y="14380"/>
                  </a:cubicBezTo>
                  <a:cubicBezTo>
                    <a:pt x="1262" y="16154"/>
                    <a:pt x="1262" y="16675"/>
                    <a:pt x="1192" y="17301"/>
                  </a:cubicBezTo>
                  <a:cubicBezTo>
                    <a:pt x="1122" y="17928"/>
                    <a:pt x="982" y="18658"/>
                    <a:pt x="1052" y="18762"/>
                  </a:cubicBezTo>
                  <a:cubicBezTo>
                    <a:pt x="1122" y="18867"/>
                    <a:pt x="1403" y="18345"/>
                    <a:pt x="1613" y="16623"/>
                  </a:cubicBezTo>
                  <a:cubicBezTo>
                    <a:pt x="1823" y="14901"/>
                    <a:pt x="1964" y="11980"/>
                    <a:pt x="2034" y="10154"/>
                  </a:cubicBezTo>
                  <a:cubicBezTo>
                    <a:pt x="2104" y="8328"/>
                    <a:pt x="2104" y="7597"/>
                    <a:pt x="2034" y="6814"/>
                  </a:cubicBezTo>
                  <a:cubicBezTo>
                    <a:pt x="1964" y="6032"/>
                    <a:pt x="1823" y="5197"/>
                    <a:pt x="1964" y="4988"/>
                  </a:cubicBezTo>
                  <a:cubicBezTo>
                    <a:pt x="2104" y="4780"/>
                    <a:pt x="2525" y="5197"/>
                    <a:pt x="3507" y="7023"/>
                  </a:cubicBezTo>
                  <a:cubicBezTo>
                    <a:pt x="4488" y="8849"/>
                    <a:pt x="6031" y="12084"/>
                    <a:pt x="7364" y="14641"/>
                  </a:cubicBezTo>
                  <a:cubicBezTo>
                    <a:pt x="8696" y="17197"/>
                    <a:pt x="9818" y="19075"/>
                    <a:pt x="11501" y="20119"/>
                  </a:cubicBezTo>
                  <a:cubicBezTo>
                    <a:pt x="13184" y="21162"/>
                    <a:pt x="15429" y="21371"/>
                    <a:pt x="17322" y="20171"/>
                  </a:cubicBezTo>
                  <a:cubicBezTo>
                    <a:pt x="19216" y="18971"/>
                    <a:pt x="20758" y="16362"/>
                    <a:pt x="21179" y="13493"/>
                  </a:cubicBezTo>
                  <a:cubicBezTo>
                    <a:pt x="21600" y="10623"/>
                    <a:pt x="20899" y="7493"/>
                    <a:pt x="20127" y="5197"/>
                  </a:cubicBezTo>
                  <a:cubicBezTo>
                    <a:pt x="19356" y="2901"/>
                    <a:pt x="18514" y="1441"/>
                    <a:pt x="17743" y="658"/>
                  </a:cubicBezTo>
                  <a:cubicBezTo>
                    <a:pt x="16971" y="-125"/>
                    <a:pt x="16270" y="-229"/>
                    <a:pt x="15639" y="449"/>
                  </a:cubicBezTo>
                  <a:cubicBezTo>
                    <a:pt x="15008" y="1128"/>
                    <a:pt x="14447" y="2588"/>
                    <a:pt x="14096" y="3997"/>
                  </a:cubicBezTo>
                  <a:cubicBezTo>
                    <a:pt x="13745" y="5406"/>
                    <a:pt x="13605" y="6762"/>
                    <a:pt x="13465" y="81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9" name="Line"/>
            <p:cNvSpPr/>
            <p:nvPr/>
          </p:nvSpPr>
          <p:spPr>
            <a:xfrm>
              <a:off x="5054769" y="6822193"/>
              <a:ext cx="408333" cy="224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041" extrusionOk="0">
                  <a:moveTo>
                    <a:pt x="566" y="9925"/>
                  </a:moveTo>
                  <a:cubicBezTo>
                    <a:pt x="934" y="9052"/>
                    <a:pt x="1302" y="8179"/>
                    <a:pt x="1302" y="8397"/>
                  </a:cubicBezTo>
                  <a:cubicBezTo>
                    <a:pt x="1302" y="8615"/>
                    <a:pt x="934" y="9925"/>
                    <a:pt x="627" y="11779"/>
                  </a:cubicBezTo>
                  <a:cubicBezTo>
                    <a:pt x="320" y="13634"/>
                    <a:pt x="75" y="16034"/>
                    <a:pt x="13" y="17779"/>
                  </a:cubicBezTo>
                  <a:cubicBezTo>
                    <a:pt x="-48" y="19525"/>
                    <a:pt x="75" y="20615"/>
                    <a:pt x="872" y="20943"/>
                  </a:cubicBezTo>
                  <a:cubicBezTo>
                    <a:pt x="1670" y="21270"/>
                    <a:pt x="3143" y="20834"/>
                    <a:pt x="4432" y="18870"/>
                  </a:cubicBezTo>
                  <a:cubicBezTo>
                    <a:pt x="5720" y="16906"/>
                    <a:pt x="6825" y="13415"/>
                    <a:pt x="7193" y="11234"/>
                  </a:cubicBezTo>
                  <a:cubicBezTo>
                    <a:pt x="7561" y="9052"/>
                    <a:pt x="7193" y="8179"/>
                    <a:pt x="5659" y="7525"/>
                  </a:cubicBezTo>
                  <a:cubicBezTo>
                    <a:pt x="4125" y="6870"/>
                    <a:pt x="1425" y="6434"/>
                    <a:pt x="1732" y="6761"/>
                  </a:cubicBezTo>
                  <a:cubicBezTo>
                    <a:pt x="2038" y="7088"/>
                    <a:pt x="5352" y="8179"/>
                    <a:pt x="7193" y="9270"/>
                  </a:cubicBezTo>
                  <a:cubicBezTo>
                    <a:pt x="9034" y="10361"/>
                    <a:pt x="9402" y="11452"/>
                    <a:pt x="9586" y="12870"/>
                  </a:cubicBezTo>
                  <a:cubicBezTo>
                    <a:pt x="9770" y="14288"/>
                    <a:pt x="9770" y="16034"/>
                    <a:pt x="9463" y="17125"/>
                  </a:cubicBezTo>
                  <a:cubicBezTo>
                    <a:pt x="9157" y="18215"/>
                    <a:pt x="8543" y="18652"/>
                    <a:pt x="8359" y="18325"/>
                  </a:cubicBezTo>
                  <a:cubicBezTo>
                    <a:pt x="8175" y="17997"/>
                    <a:pt x="8420" y="16906"/>
                    <a:pt x="9402" y="13961"/>
                  </a:cubicBezTo>
                  <a:cubicBezTo>
                    <a:pt x="10384" y="11015"/>
                    <a:pt x="12102" y="6215"/>
                    <a:pt x="13207" y="3379"/>
                  </a:cubicBezTo>
                  <a:cubicBezTo>
                    <a:pt x="14311" y="543"/>
                    <a:pt x="14802" y="-330"/>
                    <a:pt x="15232" y="106"/>
                  </a:cubicBezTo>
                  <a:cubicBezTo>
                    <a:pt x="15661" y="543"/>
                    <a:pt x="16029" y="2288"/>
                    <a:pt x="16275" y="5234"/>
                  </a:cubicBezTo>
                  <a:cubicBezTo>
                    <a:pt x="16520" y="8179"/>
                    <a:pt x="16643" y="12325"/>
                    <a:pt x="16888" y="14834"/>
                  </a:cubicBezTo>
                  <a:cubicBezTo>
                    <a:pt x="17134" y="17343"/>
                    <a:pt x="17502" y="18215"/>
                    <a:pt x="18054" y="18543"/>
                  </a:cubicBezTo>
                  <a:cubicBezTo>
                    <a:pt x="18607" y="18870"/>
                    <a:pt x="19343" y="18652"/>
                    <a:pt x="19957" y="18106"/>
                  </a:cubicBezTo>
                  <a:cubicBezTo>
                    <a:pt x="20570" y="17561"/>
                    <a:pt x="21061" y="16688"/>
                    <a:pt x="21552" y="158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0" name="Line"/>
            <p:cNvSpPr/>
            <p:nvPr/>
          </p:nvSpPr>
          <p:spPr>
            <a:xfrm>
              <a:off x="5553783" y="6983764"/>
              <a:ext cx="153465" cy="1"/>
            </a:xfrm>
            <a:prstGeom prst="ellipse">
              <a:avLst/>
            </a:pr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1" name="Line"/>
            <p:cNvSpPr/>
            <p:nvPr/>
          </p:nvSpPr>
          <p:spPr>
            <a:xfrm>
              <a:off x="5963243" y="6724995"/>
              <a:ext cx="314214" cy="321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9" h="21336" extrusionOk="0">
                  <a:moveTo>
                    <a:pt x="10396" y="2359"/>
                  </a:moveTo>
                  <a:cubicBezTo>
                    <a:pt x="10863" y="1587"/>
                    <a:pt x="11329" y="816"/>
                    <a:pt x="11018" y="353"/>
                  </a:cubicBezTo>
                  <a:cubicBezTo>
                    <a:pt x="10707" y="-110"/>
                    <a:pt x="9619" y="-264"/>
                    <a:pt x="7755" y="816"/>
                  </a:cubicBezTo>
                  <a:cubicBezTo>
                    <a:pt x="5890" y="1896"/>
                    <a:pt x="3248" y="4210"/>
                    <a:pt x="1694" y="5753"/>
                  </a:cubicBezTo>
                  <a:cubicBezTo>
                    <a:pt x="140" y="7296"/>
                    <a:pt x="-326" y="8067"/>
                    <a:pt x="218" y="8993"/>
                  </a:cubicBezTo>
                  <a:cubicBezTo>
                    <a:pt x="762" y="9919"/>
                    <a:pt x="2316" y="10999"/>
                    <a:pt x="5424" y="11770"/>
                  </a:cubicBezTo>
                  <a:cubicBezTo>
                    <a:pt x="8532" y="12542"/>
                    <a:pt x="13193" y="13005"/>
                    <a:pt x="16146" y="13699"/>
                  </a:cubicBezTo>
                  <a:cubicBezTo>
                    <a:pt x="19098" y="14393"/>
                    <a:pt x="20342" y="15319"/>
                    <a:pt x="20808" y="16245"/>
                  </a:cubicBezTo>
                  <a:cubicBezTo>
                    <a:pt x="21274" y="17170"/>
                    <a:pt x="20963" y="18096"/>
                    <a:pt x="19021" y="18945"/>
                  </a:cubicBezTo>
                  <a:cubicBezTo>
                    <a:pt x="17078" y="19793"/>
                    <a:pt x="13504" y="20565"/>
                    <a:pt x="11173" y="20950"/>
                  </a:cubicBezTo>
                  <a:cubicBezTo>
                    <a:pt x="8842" y="21336"/>
                    <a:pt x="7755" y="21336"/>
                    <a:pt x="6745" y="21336"/>
                  </a:cubicBezTo>
                  <a:cubicBezTo>
                    <a:pt x="5734" y="21336"/>
                    <a:pt x="4802" y="21336"/>
                    <a:pt x="4724" y="20410"/>
                  </a:cubicBezTo>
                  <a:cubicBezTo>
                    <a:pt x="4647" y="19485"/>
                    <a:pt x="5424" y="17633"/>
                    <a:pt x="6201" y="1578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2" name="Line"/>
            <p:cNvSpPr/>
            <p:nvPr/>
          </p:nvSpPr>
          <p:spPr>
            <a:xfrm>
              <a:off x="6335053" y="6634983"/>
              <a:ext cx="47378" cy="41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7" h="21600" extrusionOk="0">
                  <a:moveTo>
                    <a:pt x="0" y="0"/>
                  </a:moveTo>
                  <a:cubicBezTo>
                    <a:pt x="2057" y="3905"/>
                    <a:pt x="4114" y="7810"/>
                    <a:pt x="7714" y="11044"/>
                  </a:cubicBezTo>
                  <a:cubicBezTo>
                    <a:pt x="11314" y="14278"/>
                    <a:pt x="16457" y="16841"/>
                    <a:pt x="19029" y="18488"/>
                  </a:cubicBezTo>
                  <a:cubicBezTo>
                    <a:pt x="21600" y="20136"/>
                    <a:pt x="21600" y="20868"/>
                    <a:pt x="19029" y="21234"/>
                  </a:cubicBezTo>
                  <a:cubicBezTo>
                    <a:pt x="16457" y="21600"/>
                    <a:pt x="11314" y="21600"/>
                    <a:pt x="6171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3" name="Line"/>
            <p:cNvSpPr/>
            <p:nvPr/>
          </p:nvSpPr>
          <p:spPr>
            <a:xfrm>
              <a:off x="6235800" y="6832765"/>
              <a:ext cx="357352" cy="255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394" extrusionOk="0">
                  <a:moveTo>
                    <a:pt x="96" y="12637"/>
                  </a:moveTo>
                  <a:cubicBezTo>
                    <a:pt x="-44" y="11080"/>
                    <a:pt x="-183" y="9524"/>
                    <a:pt x="862" y="8162"/>
                  </a:cubicBezTo>
                  <a:cubicBezTo>
                    <a:pt x="1907" y="6799"/>
                    <a:pt x="4137" y="5632"/>
                    <a:pt x="6436" y="4270"/>
                  </a:cubicBezTo>
                  <a:cubicBezTo>
                    <a:pt x="8736" y="2908"/>
                    <a:pt x="11105" y="1351"/>
                    <a:pt x="12638" y="572"/>
                  </a:cubicBezTo>
                  <a:cubicBezTo>
                    <a:pt x="14171" y="-206"/>
                    <a:pt x="14867" y="-206"/>
                    <a:pt x="15564" y="670"/>
                  </a:cubicBezTo>
                  <a:cubicBezTo>
                    <a:pt x="16261" y="1545"/>
                    <a:pt x="16958" y="3297"/>
                    <a:pt x="17376" y="6021"/>
                  </a:cubicBezTo>
                  <a:cubicBezTo>
                    <a:pt x="17794" y="8745"/>
                    <a:pt x="17933" y="12443"/>
                    <a:pt x="18560" y="15167"/>
                  </a:cubicBezTo>
                  <a:cubicBezTo>
                    <a:pt x="19187" y="17891"/>
                    <a:pt x="20302" y="19643"/>
                    <a:pt x="21417" y="213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4" name="Line"/>
            <p:cNvSpPr/>
            <p:nvPr/>
          </p:nvSpPr>
          <p:spPr>
            <a:xfrm>
              <a:off x="6628030" y="6837784"/>
              <a:ext cx="247132" cy="568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289" extrusionOk="0">
                  <a:moveTo>
                    <a:pt x="15000" y="3378"/>
                  </a:moveTo>
                  <a:cubicBezTo>
                    <a:pt x="15400" y="2420"/>
                    <a:pt x="15800" y="1462"/>
                    <a:pt x="15700" y="809"/>
                  </a:cubicBezTo>
                  <a:cubicBezTo>
                    <a:pt x="15600" y="155"/>
                    <a:pt x="15000" y="-193"/>
                    <a:pt x="13300" y="112"/>
                  </a:cubicBezTo>
                  <a:cubicBezTo>
                    <a:pt x="11600" y="417"/>
                    <a:pt x="8800" y="1375"/>
                    <a:pt x="6800" y="2681"/>
                  </a:cubicBezTo>
                  <a:cubicBezTo>
                    <a:pt x="4800" y="3988"/>
                    <a:pt x="3600" y="5642"/>
                    <a:pt x="3600" y="6818"/>
                  </a:cubicBezTo>
                  <a:cubicBezTo>
                    <a:pt x="3600" y="7994"/>
                    <a:pt x="4800" y="8691"/>
                    <a:pt x="6300" y="8822"/>
                  </a:cubicBezTo>
                  <a:cubicBezTo>
                    <a:pt x="7800" y="8952"/>
                    <a:pt x="9600" y="8517"/>
                    <a:pt x="10800" y="8038"/>
                  </a:cubicBezTo>
                  <a:cubicBezTo>
                    <a:pt x="12000" y="7559"/>
                    <a:pt x="12600" y="7036"/>
                    <a:pt x="13200" y="6426"/>
                  </a:cubicBezTo>
                  <a:cubicBezTo>
                    <a:pt x="13800" y="5817"/>
                    <a:pt x="14400" y="5120"/>
                    <a:pt x="15200" y="4946"/>
                  </a:cubicBezTo>
                  <a:cubicBezTo>
                    <a:pt x="16000" y="4772"/>
                    <a:pt x="17000" y="5120"/>
                    <a:pt x="18400" y="6426"/>
                  </a:cubicBezTo>
                  <a:cubicBezTo>
                    <a:pt x="19800" y="7733"/>
                    <a:pt x="21600" y="9997"/>
                    <a:pt x="21200" y="12392"/>
                  </a:cubicBezTo>
                  <a:cubicBezTo>
                    <a:pt x="20800" y="14788"/>
                    <a:pt x="18200" y="17313"/>
                    <a:pt x="15000" y="18881"/>
                  </a:cubicBezTo>
                  <a:cubicBezTo>
                    <a:pt x="11800" y="20449"/>
                    <a:pt x="8000" y="21059"/>
                    <a:pt x="5400" y="21233"/>
                  </a:cubicBezTo>
                  <a:cubicBezTo>
                    <a:pt x="2800" y="21407"/>
                    <a:pt x="1400" y="21146"/>
                    <a:pt x="0" y="208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5" name="Line"/>
            <p:cNvSpPr/>
            <p:nvPr/>
          </p:nvSpPr>
          <p:spPr>
            <a:xfrm>
              <a:off x="7018665" y="6861592"/>
              <a:ext cx="362733" cy="191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1" extrusionOk="0">
                  <a:moveTo>
                    <a:pt x="0" y="12893"/>
                  </a:moveTo>
                  <a:cubicBezTo>
                    <a:pt x="415" y="11852"/>
                    <a:pt x="831" y="10811"/>
                    <a:pt x="1038" y="11202"/>
                  </a:cubicBezTo>
                  <a:cubicBezTo>
                    <a:pt x="1246" y="11592"/>
                    <a:pt x="1246" y="13414"/>
                    <a:pt x="1108" y="15365"/>
                  </a:cubicBezTo>
                  <a:cubicBezTo>
                    <a:pt x="969" y="17317"/>
                    <a:pt x="692" y="19399"/>
                    <a:pt x="900" y="20050"/>
                  </a:cubicBezTo>
                  <a:cubicBezTo>
                    <a:pt x="1108" y="20700"/>
                    <a:pt x="1800" y="19920"/>
                    <a:pt x="2631" y="16797"/>
                  </a:cubicBezTo>
                  <a:cubicBezTo>
                    <a:pt x="3462" y="13674"/>
                    <a:pt x="4431" y="8209"/>
                    <a:pt x="4985" y="4826"/>
                  </a:cubicBezTo>
                  <a:cubicBezTo>
                    <a:pt x="5538" y="1442"/>
                    <a:pt x="5677" y="141"/>
                    <a:pt x="5954" y="11"/>
                  </a:cubicBezTo>
                  <a:cubicBezTo>
                    <a:pt x="6231" y="-119"/>
                    <a:pt x="6646" y="922"/>
                    <a:pt x="6854" y="2223"/>
                  </a:cubicBezTo>
                  <a:cubicBezTo>
                    <a:pt x="7062" y="3524"/>
                    <a:pt x="7062" y="5086"/>
                    <a:pt x="6923" y="6647"/>
                  </a:cubicBezTo>
                  <a:cubicBezTo>
                    <a:pt x="6785" y="8209"/>
                    <a:pt x="6508" y="9770"/>
                    <a:pt x="6646" y="10161"/>
                  </a:cubicBezTo>
                  <a:cubicBezTo>
                    <a:pt x="6785" y="10551"/>
                    <a:pt x="7338" y="9770"/>
                    <a:pt x="8585" y="8079"/>
                  </a:cubicBezTo>
                  <a:cubicBezTo>
                    <a:pt x="9831" y="6387"/>
                    <a:pt x="11769" y="3785"/>
                    <a:pt x="13292" y="2353"/>
                  </a:cubicBezTo>
                  <a:cubicBezTo>
                    <a:pt x="14815" y="922"/>
                    <a:pt x="15923" y="662"/>
                    <a:pt x="16962" y="1963"/>
                  </a:cubicBezTo>
                  <a:cubicBezTo>
                    <a:pt x="18000" y="3264"/>
                    <a:pt x="18969" y="6127"/>
                    <a:pt x="19454" y="9250"/>
                  </a:cubicBezTo>
                  <a:cubicBezTo>
                    <a:pt x="19938" y="12373"/>
                    <a:pt x="19938" y="15756"/>
                    <a:pt x="20215" y="17838"/>
                  </a:cubicBezTo>
                  <a:cubicBezTo>
                    <a:pt x="20492" y="19920"/>
                    <a:pt x="21046" y="20700"/>
                    <a:pt x="21600" y="214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6" name="Line"/>
            <p:cNvSpPr/>
            <p:nvPr/>
          </p:nvSpPr>
          <p:spPr>
            <a:xfrm>
              <a:off x="7376895" y="6833972"/>
              <a:ext cx="213773" cy="212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037" extrusionOk="0">
                  <a:moveTo>
                    <a:pt x="13688" y="5841"/>
                  </a:moveTo>
                  <a:cubicBezTo>
                    <a:pt x="13921" y="3773"/>
                    <a:pt x="14153" y="1705"/>
                    <a:pt x="13340" y="671"/>
                  </a:cubicBezTo>
                  <a:cubicBezTo>
                    <a:pt x="12527" y="-363"/>
                    <a:pt x="10669" y="-363"/>
                    <a:pt x="8230" y="1820"/>
                  </a:cubicBezTo>
                  <a:cubicBezTo>
                    <a:pt x="5792" y="4003"/>
                    <a:pt x="2772" y="8369"/>
                    <a:pt x="1263" y="11241"/>
                  </a:cubicBezTo>
                  <a:cubicBezTo>
                    <a:pt x="-247" y="14114"/>
                    <a:pt x="-247" y="15492"/>
                    <a:pt x="450" y="16871"/>
                  </a:cubicBezTo>
                  <a:cubicBezTo>
                    <a:pt x="1147" y="18250"/>
                    <a:pt x="2540" y="19629"/>
                    <a:pt x="5095" y="19514"/>
                  </a:cubicBezTo>
                  <a:cubicBezTo>
                    <a:pt x="7650" y="19399"/>
                    <a:pt x="11366" y="17790"/>
                    <a:pt x="13805" y="16871"/>
                  </a:cubicBezTo>
                  <a:cubicBezTo>
                    <a:pt x="16243" y="15952"/>
                    <a:pt x="17405" y="15722"/>
                    <a:pt x="18450" y="15952"/>
                  </a:cubicBezTo>
                  <a:cubicBezTo>
                    <a:pt x="19495" y="16182"/>
                    <a:pt x="20424" y="16871"/>
                    <a:pt x="20308" y="18020"/>
                  </a:cubicBezTo>
                  <a:cubicBezTo>
                    <a:pt x="20192" y="19169"/>
                    <a:pt x="19030" y="20777"/>
                    <a:pt x="18682" y="21007"/>
                  </a:cubicBezTo>
                  <a:cubicBezTo>
                    <a:pt x="18334" y="21237"/>
                    <a:pt x="18798" y="20088"/>
                    <a:pt x="19379" y="18939"/>
                  </a:cubicBezTo>
                  <a:cubicBezTo>
                    <a:pt x="19959" y="17790"/>
                    <a:pt x="20656" y="16641"/>
                    <a:pt x="21353" y="1549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7" name="Line"/>
            <p:cNvSpPr/>
            <p:nvPr/>
          </p:nvSpPr>
          <p:spPr>
            <a:xfrm>
              <a:off x="7646471" y="6620921"/>
              <a:ext cx="61780" cy="4116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364" extrusionOk="0">
                  <a:moveTo>
                    <a:pt x="14400" y="729"/>
                  </a:moveTo>
                  <a:cubicBezTo>
                    <a:pt x="16800" y="247"/>
                    <a:pt x="19200" y="-236"/>
                    <a:pt x="20400" y="126"/>
                  </a:cubicBezTo>
                  <a:cubicBezTo>
                    <a:pt x="21600" y="488"/>
                    <a:pt x="21600" y="1695"/>
                    <a:pt x="20000" y="4470"/>
                  </a:cubicBezTo>
                  <a:cubicBezTo>
                    <a:pt x="18400" y="7246"/>
                    <a:pt x="15200" y="11590"/>
                    <a:pt x="13600" y="14305"/>
                  </a:cubicBezTo>
                  <a:cubicBezTo>
                    <a:pt x="12000" y="17020"/>
                    <a:pt x="12000" y="18106"/>
                    <a:pt x="12000" y="19011"/>
                  </a:cubicBezTo>
                  <a:cubicBezTo>
                    <a:pt x="12000" y="19916"/>
                    <a:pt x="12000" y="20640"/>
                    <a:pt x="10000" y="21002"/>
                  </a:cubicBezTo>
                  <a:cubicBezTo>
                    <a:pt x="8000" y="21364"/>
                    <a:pt x="4000" y="21364"/>
                    <a:pt x="0" y="2136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8" name="Line"/>
            <p:cNvSpPr/>
            <p:nvPr/>
          </p:nvSpPr>
          <p:spPr>
            <a:xfrm>
              <a:off x="7588767" y="6789900"/>
              <a:ext cx="266974" cy="291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493" extrusionOk="0">
                  <a:moveTo>
                    <a:pt x="152" y="13264"/>
                  </a:moveTo>
                  <a:cubicBezTo>
                    <a:pt x="-34" y="11722"/>
                    <a:pt x="-220" y="10179"/>
                    <a:pt x="711" y="8807"/>
                  </a:cubicBezTo>
                  <a:cubicBezTo>
                    <a:pt x="1642" y="7436"/>
                    <a:pt x="3690" y="6236"/>
                    <a:pt x="6111" y="5207"/>
                  </a:cubicBezTo>
                  <a:cubicBezTo>
                    <a:pt x="8532" y="4179"/>
                    <a:pt x="11325" y="3322"/>
                    <a:pt x="13373" y="2464"/>
                  </a:cubicBezTo>
                  <a:cubicBezTo>
                    <a:pt x="15421" y="1607"/>
                    <a:pt x="16725" y="750"/>
                    <a:pt x="17842" y="322"/>
                  </a:cubicBezTo>
                  <a:cubicBezTo>
                    <a:pt x="18959" y="-107"/>
                    <a:pt x="19890" y="-107"/>
                    <a:pt x="20449" y="322"/>
                  </a:cubicBezTo>
                  <a:cubicBezTo>
                    <a:pt x="21008" y="750"/>
                    <a:pt x="21194" y="1607"/>
                    <a:pt x="21194" y="3750"/>
                  </a:cubicBezTo>
                  <a:cubicBezTo>
                    <a:pt x="21194" y="5893"/>
                    <a:pt x="21008" y="9322"/>
                    <a:pt x="20635" y="12236"/>
                  </a:cubicBezTo>
                  <a:cubicBezTo>
                    <a:pt x="20263" y="15150"/>
                    <a:pt x="19704" y="17550"/>
                    <a:pt x="19797" y="19007"/>
                  </a:cubicBezTo>
                  <a:cubicBezTo>
                    <a:pt x="19890" y="20464"/>
                    <a:pt x="20635" y="20979"/>
                    <a:pt x="21380" y="214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9" name="Line"/>
            <p:cNvSpPr/>
            <p:nvPr/>
          </p:nvSpPr>
          <p:spPr>
            <a:xfrm>
              <a:off x="7976886" y="6836673"/>
              <a:ext cx="534564" cy="252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092" extrusionOk="0">
                  <a:moveTo>
                    <a:pt x="458" y="9975"/>
                  </a:moveTo>
                  <a:cubicBezTo>
                    <a:pt x="178" y="9196"/>
                    <a:pt x="-103" y="8418"/>
                    <a:pt x="37" y="7737"/>
                  </a:cubicBezTo>
                  <a:cubicBezTo>
                    <a:pt x="178" y="7056"/>
                    <a:pt x="739" y="6472"/>
                    <a:pt x="1907" y="5888"/>
                  </a:cubicBezTo>
                  <a:cubicBezTo>
                    <a:pt x="3076" y="5304"/>
                    <a:pt x="4853" y="4720"/>
                    <a:pt x="5975" y="4429"/>
                  </a:cubicBezTo>
                  <a:cubicBezTo>
                    <a:pt x="7097" y="4137"/>
                    <a:pt x="7565" y="4137"/>
                    <a:pt x="7845" y="4720"/>
                  </a:cubicBezTo>
                  <a:cubicBezTo>
                    <a:pt x="8126" y="5304"/>
                    <a:pt x="8219" y="6472"/>
                    <a:pt x="7705" y="8126"/>
                  </a:cubicBezTo>
                  <a:cubicBezTo>
                    <a:pt x="7191" y="9780"/>
                    <a:pt x="6068" y="11920"/>
                    <a:pt x="5367" y="13380"/>
                  </a:cubicBezTo>
                  <a:cubicBezTo>
                    <a:pt x="4666" y="14839"/>
                    <a:pt x="4385" y="15618"/>
                    <a:pt x="4152" y="16493"/>
                  </a:cubicBezTo>
                  <a:cubicBezTo>
                    <a:pt x="3918" y="17369"/>
                    <a:pt x="3731" y="18342"/>
                    <a:pt x="3871" y="19120"/>
                  </a:cubicBezTo>
                  <a:cubicBezTo>
                    <a:pt x="4011" y="19899"/>
                    <a:pt x="4479" y="20483"/>
                    <a:pt x="5881" y="20483"/>
                  </a:cubicBezTo>
                  <a:cubicBezTo>
                    <a:pt x="7284" y="20483"/>
                    <a:pt x="9622" y="19899"/>
                    <a:pt x="11726" y="18050"/>
                  </a:cubicBezTo>
                  <a:cubicBezTo>
                    <a:pt x="13829" y="16202"/>
                    <a:pt x="15700" y="13088"/>
                    <a:pt x="16868" y="10656"/>
                  </a:cubicBezTo>
                  <a:cubicBezTo>
                    <a:pt x="18037" y="8223"/>
                    <a:pt x="18505" y="6472"/>
                    <a:pt x="18785" y="4818"/>
                  </a:cubicBezTo>
                  <a:cubicBezTo>
                    <a:pt x="19066" y="3164"/>
                    <a:pt x="19159" y="1607"/>
                    <a:pt x="18972" y="731"/>
                  </a:cubicBezTo>
                  <a:cubicBezTo>
                    <a:pt x="18785" y="-144"/>
                    <a:pt x="18318" y="-339"/>
                    <a:pt x="17429" y="731"/>
                  </a:cubicBezTo>
                  <a:cubicBezTo>
                    <a:pt x="16541" y="1802"/>
                    <a:pt x="15232" y="4137"/>
                    <a:pt x="14297" y="7250"/>
                  </a:cubicBezTo>
                  <a:cubicBezTo>
                    <a:pt x="13362" y="10364"/>
                    <a:pt x="12801" y="14256"/>
                    <a:pt x="13315" y="16883"/>
                  </a:cubicBezTo>
                  <a:cubicBezTo>
                    <a:pt x="13829" y="19510"/>
                    <a:pt x="15419" y="20872"/>
                    <a:pt x="16962" y="21066"/>
                  </a:cubicBezTo>
                  <a:cubicBezTo>
                    <a:pt x="18505" y="21261"/>
                    <a:pt x="20001" y="20288"/>
                    <a:pt x="21497" y="193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60" name="Line"/>
            <p:cNvSpPr/>
            <p:nvPr/>
          </p:nvSpPr>
          <p:spPr>
            <a:xfrm>
              <a:off x="8462789" y="6634983"/>
              <a:ext cx="411394" cy="432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0" h="21487" extrusionOk="0">
                  <a:moveTo>
                    <a:pt x="17368" y="0"/>
                  </a:moveTo>
                  <a:cubicBezTo>
                    <a:pt x="16161" y="3350"/>
                    <a:pt x="14954" y="6699"/>
                    <a:pt x="14291" y="9241"/>
                  </a:cubicBezTo>
                  <a:cubicBezTo>
                    <a:pt x="13627" y="11782"/>
                    <a:pt x="13506" y="13514"/>
                    <a:pt x="13446" y="14670"/>
                  </a:cubicBezTo>
                  <a:cubicBezTo>
                    <a:pt x="13386" y="15825"/>
                    <a:pt x="13386" y="16402"/>
                    <a:pt x="13024" y="16575"/>
                  </a:cubicBezTo>
                  <a:cubicBezTo>
                    <a:pt x="12662" y="16749"/>
                    <a:pt x="11938" y="16518"/>
                    <a:pt x="10248" y="16344"/>
                  </a:cubicBezTo>
                  <a:cubicBezTo>
                    <a:pt x="8559" y="16171"/>
                    <a:pt x="5904" y="16056"/>
                    <a:pt x="3973" y="16402"/>
                  </a:cubicBezTo>
                  <a:cubicBezTo>
                    <a:pt x="2043" y="16749"/>
                    <a:pt x="836" y="17557"/>
                    <a:pt x="293" y="18250"/>
                  </a:cubicBezTo>
                  <a:cubicBezTo>
                    <a:pt x="-250" y="18943"/>
                    <a:pt x="-129" y="19521"/>
                    <a:pt x="1439" y="20098"/>
                  </a:cubicBezTo>
                  <a:cubicBezTo>
                    <a:pt x="3008" y="20676"/>
                    <a:pt x="6025" y="21253"/>
                    <a:pt x="9585" y="21427"/>
                  </a:cubicBezTo>
                  <a:cubicBezTo>
                    <a:pt x="13144" y="21600"/>
                    <a:pt x="17247" y="21369"/>
                    <a:pt x="21350" y="211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61" name="Line"/>
            <p:cNvSpPr/>
            <p:nvPr/>
          </p:nvSpPr>
          <p:spPr>
            <a:xfrm>
              <a:off x="8995510" y="6523825"/>
              <a:ext cx="282142" cy="466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1367" extrusionOk="0">
                  <a:moveTo>
                    <a:pt x="1870" y="2853"/>
                  </a:moveTo>
                  <a:cubicBezTo>
                    <a:pt x="3253" y="1682"/>
                    <a:pt x="4635" y="512"/>
                    <a:pt x="7313" y="139"/>
                  </a:cubicBezTo>
                  <a:cubicBezTo>
                    <a:pt x="9992" y="-233"/>
                    <a:pt x="13966" y="193"/>
                    <a:pt x="16731" y="831"/>
                  </a:cubicBezTo>
                  <a:cubicBezTo>
                    <a:pt x="19496" y="1469"/>
                    <a:pt x="21051" y="2321"/>
                    <a:pt x="20965" y="3598"/>
                  </a:cubicBezTo>
                  <a:cubicBezTo>
                    <a:pt x="20878" y="4874"/>
                    <a:pt x="19150" y="6577"/>
                    <a:pt x="15694" y="8333"/>
                  </a:cubicBezTo>
                  <a:cubicBezTo>
                    <a:pt x="12238" y="10088"/>
                    <a:pt x="7054" y="11897"/>
                    <a:pt x="3857" y="13334"/>
                  </a:cubicBezTo>
                  <a:cubicBezTo>
                    <a:pt x="661" y="14770"/>
                    <a:pt x="-549" y="15834"/>
                    <a:pt x="229" y="17111"/>
                  </a:cubicBezTo>
                  <a:cubicBezTo>
                    <a:pt x="1006" y="18388"/>
                    <a:pt x="3771" y="19877"/>
                    <a:pt x="6536" y="2136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62" name="Line"/>
            <p:cNvSpPr/>
            <p:nvPr/>
          </p:nvSpPr>
          <p:spPr>
            <a:xfrm>
              <a:off x="9257841" y="7158155"/>
              <a:ext cx="1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63" name="Line"/>
            <p:cNvSpPr/>
            <p:nvPr/>
          </p:nvSpPr>
          <p:spPr>
            <a:xfrm>
              <a:off x="3154168" y="6718690"/>
              <a:ext cx="816149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846" y="1986"/>
                    <a:pt x="3692" y="3972"/>
                    <a:pt x="5815" y="6455"/>
                  </a:cubicBezTo>
                  <a:cubicBezTo>
                    <a:pt x="7938" y="8938"/>
                    <a:pt x="10338" y="11917"/>
                    <a:pt x="12708" y="14152"/>
                  </a:cubicBezTo>
                  <a:cubicBezTo>
                    <a:pt x="15077" y="16386"/>
                    <a:pt x="17415" y="17876"/>
                    <a:pt x="18769" y="18745"/>
                  </a:cubicBezTo>
                  <a:cubicBezTo>
                    <a:pt x="20123" y="19614"/>
                    <a:pt x="20492" y="19862"/>
                    <a:pt x="20862" y="20110"/>
                  </a:cubicBezTo>
                  <a:cubicBezTo>
                    <a:pt x="21231" y="20359"/>
                    <a:pt x="21600" y="20607"/>
                    <a:pt x="21600" y="20731"/>
                  </a:cubicBezTo>
                  <a:cubicBezTo>
                    <a:pt x="21600" y="20855"/>
                    <a:pt x="21231" y="20855"/>
                    <a:pt x="20523" y="20979"/>
                  </a:cubicBezTo>
                  <a:cubicBezTo>
                    <a:pt x="19815" y="21103"/>
                    <a:pt x="18769" y="21352"/>
                    <a:pt x="17723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64" name="Line"/>
            <p:cNvSpPr/>
            <p:nvPr/>
          </p:nvSpPr>
          <p:spPr>
            <a:xfrm>
              <a:off x="3761047" y="6760544"/>
              <a:ext cx="45151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600" extrusionOk="0">
                  <a:moveTo>
                    <a:pt x="9637" y="0"/>
                  </a:moveTo>
                  <a:cubicBezTo>
                    <a:pt x="11409" y="2829"/>
                    <a:pt x="13182" y="5657"/>
                    <a:pt x="15065" y="7907"/>
                  </a:cubicBezTo>
                  <a:cubicBezTo>
                    <a:pt x="16948" y="10157"/>
                    <a:pt x="18942" y="11829"/>
                    <a:pt x="20105" y="12921"/>
                  </a:cubicBezTo>
                  <a:cubicBezTo>
                    <a:pt x="21268" y="14014"/>
                    <a:pt x="21600" y="14529"/>
                    <a:pt x="21489" y="14979"/>
                  </a:cubicBezTo>
                  <a:cubicBezTo>
                    <a:pt x="21378" y="15429"/>
                    <a:pt x="20825" y="15814"/>
                    <a:pt x="18775" y="16650"/>
                  </a:cubicBezTo>
                  <a:cubicBezTo>
                    <a:pt x="16726" y="17486"/>
                    <a:pt x="13182" y="18771"/>
                    <a:pt x="9803" y="19671"/>
                  </a:cubicBezTo>
                  <a:cubicBezTo>
                    <a:pt x="6425" y="20571"/>
                    <a:pt x="3212" y="2108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65" name="Line"/>
            <p:cNvSpPr/>
            <p:nvPr/>
          </p:nvSpPr>
          <p:spPr>
            <a:xfrm>
              <a:off x="3821142" y="5905736"/>
              <a:ext cx="475106" cy="443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445" extrusionOk="0">
                  <a:moveTo>
                    <a:pt x="750" y="1870"/>
                  </a:moveTo>
                  <a:cubicBezTo>
                    <a:pt x="330" y="1083"/>
                    <a:pt x="-89" y="295"/>
                    <a:pt x="16" y="70"/>
                  </a:cubicBezTo>
                  <a:cubicBezTo>
                    <a:pt x="121" y="-155"/>
                    <a:pt x="750" y="183"/>
                    <a:pt x="2690" y="745"/>
                  </a:cubicBezTo>
                  <a:cubicBezTo>
                    <a:pt x="4629" y="1308"/>
                    <a:pt x="7880" y="2095"/>
                    <a:pt x="11026" y="2432"/>
                  </a:cubicBezTo>
                  <a:cubicBezTo>
                    <a:pt x="14171" y="2770"/>
                    <a:pt x="17212" y="2657"/>
                    <a:pt x="18994" y="2601"/>
                  </a:cubicBezTo>
                  <a:cubicBezTo>
                    <a:pt x="20777" y="2545"/>
                    <a:pt x="21301" y="2545"/>
                    <a:pt x="21406" y="2770"/>
                  </a:cubicBezTo>
                  <a:cubicBezTo>
                    <a:pt x="21511" y="2995"/>
                    <a:pt x="21196" y="3445"/>
                    <a:pt x="19519" y="5133"/>
                  </a:cubicBezTo>
                  <a:cubicBezTo>
                    <a:pt x="17841" y="6820"/>
                    <a:pt x="14800" y="9745"/>
                    <a:pt x="12336" y="12389"/>
                  </a:cubicBezTo>
                  <a:cubicBezTo>
                    <a:pt x="9872" y="15033"/>
                    <a:pt x="7985" y="17395"/>
                    <a:pt x="7094" y="18858"/>
                  </a:cubicBezTo>
                  <a:cubicBezTo>
                    <a:pt x="6202" y="20320"/>
                    <a:pt x="6307" y="20883"/>
                    <a:pt x="6412" y="214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89" name="Drawing"/>
          <p:cNvGrpSpPr/>
          <p:nvPr/>
        </p:nvGrpSpPr>
        <p:grpSpPr>
          <a:xfrm>
            <a:off x="811246" y="1196639"/>
            <a:ext cx="10928735" cy="4872445"/>
            <a:chOff x="0" y="0"/>
            <a:chExt cx="10928733" cy="4872443"/>
          </a:xfrm>
        </p:grpSpPr>
        <p:sp>
          <p:nvSpPr>
            <p:cNvPr id="4668" name="Line"/>
            <p:cNvSpPr/>
            <p:nvPr/>
          </p:nvSpPr>
          <p:spPr>
            <a:xfrm>
              <a:off x="57613" y="39293"/>
              <a:ext cx="465108" cy="712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4" h="21420" extrusionOk="0">
                  <a:moveTo>
                    <a:pt x="12408" y="3318"/>
                  </a:moveTo>
                  <a:cubicBezTo>
                    <a:pt x="12827" y="2619"/>
                    <a:pt x="13246" y="1920"/>
                    <a:pt x="13456" y="1396"/>
                  </a:cubicBezTo>
                  <a:cubicBezTo>
                    <a:pt x="13666" y="872"/>
                    <a:pt x="13666" y="522"/>
                    <a:pt x="13351" y="277"/>
                  </a:cubicBezTo>
                  <a:cubicBezTo>
                    <a:pt x="13037" y="33"/>
                    <a:pt x="12408" y="-107"/>
                    <a:pt x="11149" y="103"/>
                  </a:cubicBezTo>
                  <a:cubicBezTo>
                    <a:pt x="9891" y="312"/>
                    <a:pt x="8004" y="872"/>
                    <a:pt x="6116" y="2095"/>
                  </a:cubicBezTo>
                  <a:cubicBezTo>
                    <a:pt x="4229" y="3318"/>
                    <a:pt x="2342" y="5206"/>
                    <a:pt x="1241" y="6848"/>
                  </a:cubicBezTo>
                  <a:cubicBezTo>
                    <a:pt x="140" y="8491"/>
                    <a:pt x="-175" y="9889"/>
                    <a:pt x="87" y="10903"/>
                  </a:cubicBezTo>
                  <a:cubicBezTo>
                    <a:pt x="349" y="11916"/>
                    <a:pt x="1188" y="12545"/>
                    <a:pt x="3705" y="12895"/>
                  </a:cubicBezTo>
                  <a:cubicBezTo>
                    <a:pt x="6221" y="13244"/>
                    <a:pt x="10415" y="13314"/>
                    <a:pt x="13508" y="13489"/>
                  </a:cubicBezTo>
                  <a:cubicBezTo>
                    <a:pt x="16602" y="13664"/>
                    <a:pt x="18594" y="13943"/>
                    <a:pt x="19800" y="14468"/>
                  </a:cubicBezTo>
                  <a:cubicBezTo>
                    <a:pt x="21006" y="14992"/>
                    <a:pt x="21425" y="15761"/>
                    <a:pt x="20376" y="16635"/>
                  </a:cubicBezTo>
                  <a:cubicBezTo>
                    <a:pt x="19328" y="17509"/>
                    <a:pt x="16811" y="18487"/>
                    <a:pt x="14033" y="19291"/>
                  </a:cubicBezTo>
                  <a:cubicBezTo>
                    <a:pt x="11254" y="20095"/>
                    <a:pt x="8213" y="20724"/>
                    <a:pt x="6274" y="21074"/>
                  </a:cubicBezTo>
                  <a:cubicBezTo>
                    <a:pt x="4334" y="21423"/>
                    <a:pt x="3495" y="21493"/>
                    <a:pt x="3495" y="21353"/>
                  </a:cubicBezTo>
                  <a:cubicBezTo>
                    <a:pt x="3495" y="21213"/>
                    <a:pt x="4334" y="20864"/>
                    <a:pt x="5173" y="2051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69" name="Line"/>
            <p:cNvSpPr/>
            <p:nvPr/>
          </p:nvSpPr>
          <p:spPr>
            <a:xfrm>
              <a:off x="618756" y="309796"/>
              <a:ext cx="62782" cy="335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0" extrusionOk="0">
                  <a:moveTo>
                    <a:pt x="21600" y="1360"/>
                  </a:moveTo>
                  <a:cubicBezTo>
                    <a:pt x="19200" y="615"/>
                    <a:pt x="16800" y="-130"/>
                    <a:pt x="14800" y="19"/>
                  </a:cubicBezTo>
                  <a:cubicBezTo>
                    <a:pt x="12800" y="168"/>
                    <a:pt x="11200" y="1211"/>
                    <a:pt x="10400" y="4041"/>
                  </a:cubicBezTo>
                  <a:cubicBezTo>
                    <a:pt x="9600" y="6871"/>
                    <a:pt x="9600" y="11489"/>
                    <a:pt x="8000" y="14692"/>
                  </a:cubicBezTo>
                  <a:cubicBezTo>
                    <a:pt x="6400" y="17895"/>
                    <a:pt x="3200" y="19682"/>
                    <a:pt x="0" y="2147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0" name="Line"/>
            <p:cNvSpPr/>
            <p:nvPr/>
          </p:nvSpPr>
          <p:spPr>
            <a:xfrm>
              <a:off x="514122" y="144546"/>
              <a:ext cx="365640" cy="473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362" extrusionOk="0">
                  <a:moveTo>
                    <a:pt x="0" y="9667"/>
                  </a:moveTo>
                  <a:cubicBezTo>
                    <a:pt x="820" y="8619"/>
                    <a:pt x="1641" y="7570"/>
                    <a:pt x="4511" y="6155"/>
                  </a:cubicBezTo>
                  <a:cubicBezTo>
                    <a:pt x="7382" y="4739"/>
                    <a:pt x="12304" y="2957"/>
                    <a:pt x="15106" y="1961"/>
                  </a:cubicBezTo>
                  <a:cubicBezTo>
                    <a:pt x="17909" y="965"/>
                    <a:pt x="18592" y="755"/>
                    <a:pt x="19344" y="493"/>
                  </a:cubicBezTo>
                  <a:cubicBezTo>
                    <a:pt x="20096" y="231"/>
                    <a:pt x="20916" y="-84"/>
                    <a:pt x="21258" y="21"/>
                  </a:cubicBezTo>
                  <a:cubicBezTo>
                    <a:pt x="21600" y="126"/>
                    <a:pt x="21463" y="650"/>
                    <a:pt x="21463" y="2485"/>
                  </a:cubicBezTo>
                  <a:cubicBezTo>
                    <a:pt x="21463" y="4320"/>
                    <a:pt x="21600" y="7466"/>
                    <a:pt x="21327" y="10506"/>
                  </a:cubicBezTo>
                  <a:cubicBezTo>
                    <a:pt x="21053" y="13547"/>
                    <a:pt x="20370" y="16483"/>
                    <a:pt x="19959" y="18370"/>
                  </a:cubicBezTo>
                  <a:cubicBezTo>
                    <a:pt x="19549" y="20258"/>
                    <a:pt x="19413" y="21097"/>
                    <a:pt x="19618" y="21306"/>
                  </a:cubicBezTo>
                  <a:cubicBezTo>
                    <a:pt x="19823" y="21516"/>
                    <a:pt x="20370" y="21097"/>
                    <a:pt x="20916" y="2067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1" name="Line"/>
            <p:cNvSpPr/>
            <p:nvPr/>
          </p:nvSpPr>
          <p:spPr>
            <a:xfrm>
              <a:off x="1033433" y="170582"/>
              <a:ext cx="274616" cy="407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3" h="21390" extrusionOk="0">
                  <a:moveTo>
                    <a:pt x="5116" y="0"/>
                  </a:moveTo>
                  <a:cubicBezTo>
                    <a:pt x="3509" y="2441"/>
                    <a:pt x="1903" y="4881"/>
                    <a:pt x="921" y="7871"/>
                  </a:cubicBezTo>
                  <a:cubicBezTo>
                    <a:pt x="-61" y="10861"/>
                    <a:pt x="-418" y="14400"/>
                    <a:pt x="653" y="16963"/>
                  </a:cubicBezTo>
                  <a:cubicBezTo>
                    <a:pt x="1724" y="19525"/>
                    <a:pt x="4223" y="21112"/>
                    <a:pt x="7526" y="21356"/>
                  </a:cubicBezTo>
                  <a:cubicBezTo>
                    <a:pt x="10828" y="21600"/>
                    <a:pt x="14934" y="20502"/>
                    <a:pt x="17344" y="19525"/>
                  </a:cubicBezTo>
                  <a:cubicBezTo>
                    <a:pt x="19754" y="18549"/>
                    <a:pt x="20468" y="17695"/>
                    <a:pt x="20825" y="16841"/>
                  </a:cubicBezTo>
                  <a:cubicBezTo>
                    <a:pt x="21182" y="15986"/>
                    <a:pt x="21182" y="15132"/>
                    <a:pt x="20736" y="14705"/>
                  </a:cubicBezTo>
                  <a:cubicBezTo>
                    <a:pt x="20289" y="14278"/>
                    <a:pt x="19397" y="14278"/>
                    <a:pt x="17076" y="14888"/>
                  </a:cubicBezTo>
                  <a:cubicBezTo>
                    <a:pt x="14756" y="15498"/>
                    <a:pt x="11007" y="16719"/>
                    <a:pt x="8775" y="17512"/>
                  </a:cubicBezTo>
                  <a:cubicBezTo>
                    <a:pt x="6544" y="18305"/>
                    <a:pt x="5830" y="18671"/>
                    <a:pt x="5473" y="18915"/>
                  </a:cubicBezTo>
                  <a:cubicBezTo>
                    <a:pt x="5116" y="19159"/>
                    <a:pt x="5116" y="19281"/>
                    <a:pt x="5116" y="1940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2" name="Line"/>
            <p:cNvSpPr/>
            <p:nvPr/>
          </p:nvSpPr>
          <p:spPr>
            <a:xfrm>
              <a:off x="1296500" y="252460"/>
              <a:ext cx="375577" cy="3573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281" extrusionOk="0">
                  <a:moveTo>
                    <a:pt x="1936" y="6755"/>
                  </a:moveTo>
                  <a:cubicBezTo>
                    <a:pt x="2469" y="7170"/>
                    <a:pt x="3003" y="7586"/>
                    <a:pt x="2869" y="9247"/>
                  </a:cubicBezTo>
                  <a:cubicBezTo>
                    <a:pt x="2736" y="10909"/>
                    <a:pt x="1936" y="13817"/>
                    <a:pt x="1336" y="15755"/>
                  </a:cubicBezTo>
                  <a:cubicBezTo>
                    <a:pt x="736" y="17694"/>
                    <a:pt x="336" y="18663"/>
                    <a:pt x="136" y="19494"/>
                  </a:cubicBezTo>
                  <a:cubicBezTo>
                    <a:pt x="-64" y="20324"/>
                    <a:pt x="-64" y="21017"/>
                    <a:pt x="269" y="21224"/>
                  </a:cubicBezTo>
                  <a:cubicBezTo>
                    <a:pt x="603" y="21432"/>
                    <a:pt x="1269" y="21155"/>
                    <a:pt x="2136" y="19009"/>
                  </a:cubicBezTo>
                  <a:cubicBezTo>
                    <a:pt x="3003" y="16863"/>
                    <a:pt x="4069" y="12847"/>
                    <a:pt x="4736" y="9663"/>
                  </a:cubicBezTo>
                  <a:cubicBezTo>
                    <a:pt x="5403" y="6478"/>
                    <a:pt x="5669" y="4124"/>
                    <a:pt x="5936" y="2532"/>
                  </a:cubicBezTo>
                  <a:cubicBezTo>
                    <a:pt x="6203" y="940"/>
                    <a:pt x="6469" y="109"/>
                    <a:pt x="6869" y="178"/>
                  </a:cubicBezTo>
                  <a:cubicBezTo>
                    <a:pt x="7269" y="247"/>
                    <a:pt x="7803" y="1217"/>
                    <a:pt x="8269" y="3224"/>
                  </a:cubicBezTo>
                  <a:cubicBezTo>
                    <a:pt x="8736" y="5232"/>
                    <a:pt x="9136" y="8278"/>
                    <a:pt x="9336" y="10286"/>
                  </a:cubicBezTo>
                  <a:cubicBezTo>
                    <a:pt x="9536" y="12294"/>
                    <a:pt x="9536" y="13263"/>
                    <a:pt x="9603" y="14094"/>
                  </a:cubicBezTo>
                  <a:cubicBezTo>
                    <a:pt x="9669" y="14924"/>
                    <a:pt x="9803" y="15617"/>
                    <a:pt x="10203" y="15755"/>
                  </a:cubicBezTo>
                  <a:cubicBezTo>
                    <a:pt x="10603" y="15894"/>
                    <a:pt x="11269" y="15478"/>
                    <a:pt x="12536" y="13124"/>
                  </a:cubicBezTo>
                  <a:cubicBezTo>
                    <a:pt x="13803" y="10770"/>
                    <a:pt x="15669" y="6478"/>
                    <a:pt x="16936" y="3847"/>
                  </a:cubicBezTo>
                  <a:cubicBezTo>
                    <a:pt x="18203" y="1217"/>
                    <a:pt x="18869" y="247"/>
                    <a:pt x="19403" y="40"/>
                  </a:cubicBezTo>
                  <a:cubicBezTo>
                    <a:pt x="19936" y="-168"/>
                    <a:pt x="20336" y="386"/>
                    <a:pt x="20669" y="2947"/>
                  </a:cubicBezTo>
                  <a:cubicBezTo>
                    <a:pt x="21003" y="5509"/>
                    <a:pt x="21269" y="10078"/>
                    <a:pt x="21403" y="13263"/>
                  </a:cubicBezTo>
                  <a:cubicBezTo>
                    <a:pt x="21536" y="16447"/>
                    <a:pt x="21536" y="18247"/>
                    <a:pt x="21536" y="2004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3" name="Line"/>
            <p:cNvSpPr/>
            <p:nvPr/>
          </p:nvSpPr>
          <p:spPr>
            <a:xfrm>
              <a:off x="1727881" y="222254"/>
              <a:ext cx="251124" cy="380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1" extrusionOk="0">
                  <a:moveTo>
                    <a:pt x="0" y="18188"/>
                  </a:moveTo>
                  <a:cubicBezTo>
                    <a:pt x="400" y="18969"/>
                    <a:pt x="800" y="19750"/>
                    <a:pt x="900" y="19815"/>
                  </a:cubicBezTo>
                  <a:cubicBezTo>
                    <a:pt x="1000" y="19880"/>
                    <a:pt x="800" y="19229"/>
                    <a:pt x="1700" y="17017"/>
                  </a:cubicBezTo>
                  <a:cubicBezTo>
                    <a:pt x="2600" y="14805"/>
                    <a:pt x="4600" y="11031"/>
                    <a:pt x="6400" y="7974"/>
                  </a:cubicBezTo>
                  <a:cubicBezTo>
                    <a:pt x="8200" y="4916"/>
                    <a:pt x="9800" y="2574"/>
                    <a:pt x="11100" y="1272"/>
                  </a:cubicBezTo>
                  <a:cubicBezTo>
                    <a:pt x="12400" y="-29"/>
                    <a:pt x="13400" y="-289"/>
                    <a:pt x="14600" y="297"/>
                  </a:cubicBezTo>
                  <a:cubicBezTo>
                    <a:pt x="15800" y="882"/>
                    <a:pt x="17200" y="2313"/>
                    <a:pt x="18400" y="5111"/>
                  </a:cubicBezTo>
                  <a:cubicBezTo>
                    <a:pt x="19600" y="7909"/>
                    <a:pt x="20600" y="12072"/>
                    <a:pt x="21100" y="14610"/>
                  </a:cubicBezTo>
                  <a:cubicBezTo>
                    <a:pt x="21600" y="17147"/>
                    <a:pt x="21600" y="18058"/>
                    <a:pt x="21600" y="18839"/>
                  </a:cubicBezTo>
                  <a:cubicBezTo>
                    <a:pt x="21600" y="19619"/>
                    <a:pt x="21600" y="20270"/>
                    <a:pt x="20900" y="20660"/>
                  </a:cubicBezTo>
                  <a:cubicBezTo>
                    <a:pt x="20200" y="21051"/>
                    <a:pt x="18800" y="21181"/>
                    <a:pt x="17400" y="2131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4" name="Line"/>
            <p:cNvSpPr/>
            <p:nvPr/>
          </p:nvSpPr>
          <p:spPr>
            <a:xfrm>
              <a:off x="1825540" y="442632"/>
              <a:ext cx="209270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640" y="18212"/>
                    <a:pt x="5280" y="14824"/>
                    <a:pt x="8880" y="11224"/>
                  </a:cubicBezTo>
                  <a:cubicBezTo>
                    <a:pt x="12480" y="7624"/>
                    <a:pt x="17040" y="381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5" name="Line"/>
            <p:cNvSpPr/>
            <p:nvPr/>
          </p:nvSpPr>
          <p:spPr>
            <a:xfrm>
              <a:off x="2125492" y="303119"/>
              <a:ext cx="94271" cy="3061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383" extrusionOk="0">
                  <a:moveTo>
                    <a:pt x="15805" y="0"/>
                  </a:moveTo>
                  <a:cubicBezTo>
                    <a:pt x="18439" y="1624"/>
                    <a:pt x="21073" y="3248"/>
                    <a:pt x="21337" y="6334"/>
                  </a:cubicBezTo>
                  <a:cubicBezTo>
                    <a:pt x="21600" y="9420"/>
                    <a:pt x="19493" y="13967"/>
                    <a:pt x="18176" y="16809"/>
                  </a:cubicBezTo>
                  <a:cubicBezTo>
                    <a:pt x="16859" y="19651"/>
                    <a:pt x="16332" y="20788"/>
                    <a:pt x="13434" y="21194"/>
                  </a:cubicBezTo>
                  <a:cubicBezTo>
                    <a:pt x="10537" y="21600"/>
                    <a:pt x="5268" y="21275"/>
                    <a:pt x="0" y="2095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6" name="Line"/>
            <p:cNvSpPr/>
            <p:nvPr/>
          </p:nvSpPr>
          <p:spPr>
            <a:xfrm>
              <a:off x="2027833" y="234819"/>
              <a:ext cx="445406" cy="410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524" extrusionOk="0">
                  <a:moveTo>
                    <a:pt x="0" y="8710"/>
                  </a:moveTo>
                  <a:cubicBezTo>
                    <a:pt x="2588" y="7246"/>
                    <a:pt x="5175" y="5782"/>
                    <a:pt x="7931" y="4500"/>
                  </a:cubicBezTo>
                  <a:cubicBezTo>
                    <a:pt x="10688" y="3219"/>
                    <a:pt x="13613" y="2121"/>
                    <a:pt x="15469" y="1388"/>
                  </a:cubicBezTo>
                  <a:cubicBezTo>
                    <a:pt x="17325" y="656"/>
                    <a:pt x="18113" y="290"/>
                    <a:pt x="18788" y="107"/>
                  </a:cubicBezTo>
                  <a:cubicBezTo>
                    <a:pt x="19463" y="-76"/>
                    <a:pt x="20025" y="-76"/>
                    <a:pt x="20531" y="534"/>
                  </a:cubicBezTo>
                  <a:cubicBezTo>
                    <a:pt x="21038" y="1144"/>
                    <a:pt x="21488" y="2365"/>
                    <a:pt x="21544" y="4500"/>
                  </a:cubicBezTo>
                  <a:cubicBezTo>
                    <a:pt x="21600" y="6636"/>
                    <a:pt x="21263" y="9687"/>
                    <a:pt x="20981" y="12249"/>
                  </a:cubicBezTo>
                  <a:cubicBezTo>
                    <a:pt x="20700" y="14812"/>
                    <a:pt x="20475" y="16887"/>
                    <a:pt x="20362" y="18290"/>
                  </a:cubicBezTo>
                  <a:cubicBezTo>
                    <a:pt x="20250" y="19693"/>
                    <a:pt x="20250" y="20426"/>
                    <a:pt x="20306" y="20853"/>
                  </a:cubicBezTo>
                  <a:cubicBezTo>
                    <a:pt x="20363" y="21280"/>
                    <a:pt x="20475" y="21402"/>
                    <a:pt x="20588" y="2152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7" name="Line"/>
            <p:cNvSpPr/>
            <p:nvPr/>
          </p:nvSpPr>
          <p:spPr>
            <a:xfrm>
              <a:off x="2598597" y="281503"/>
              <a:ext cx="259336" cy="284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166" extrusionOk="0">
                  <a:moveTo>
                    <a:pt x="1248" y="7309"/>
                  </a:moveTo>
                  <a:cubicBezTo>
                    <a:pt x="484" y="6445"/>
                    <a:pt x="-281" y="5581"/>
                    <a:pt x="101" y="4285"/>
                  </a:cubicBezTo>
                  <a:cubicBezTo>
                    <a:pt x="484" y="2989"/>
                    <a:pt x="2013" y="1261"/>
                    <a:pt x="4498" y="484"/>
                  </a:cubicBezTo>
                  <a:cubicBezTo>
                    <a:pt x="6983" y="-294"/>
                    <a:pt x="10423" y="-121"/>
                    <a:pt x="12335" y="916"/>
                  </a:cubicBezTo>
                  <a:cubicBezTo>
                    <a:pt x="14246" y="1952"/>
                    <a:pt x="14629" y="3853"/>
                    <a:pt x="12717" y="6445"/>
                  </a:cubicBezTo>
                  <a:cubicBezTo>
                    <a:pt x="10806" y="9037"/>
                    <a:pt x="6600" y="12320"/>
                    <a:pt x="4115" y="14740"/>
                  </a:cubicBezTo>
                  <a:cubicBezTo>
                    <a:pt x="1630" y="17159"/>
                    <a:pt x="866" y="18714"/>
                    <a:pt x="961" y="19751"/>
                  </a:cubicBezTo>
                  <a:cubicBezTo>
                    <a:pt x="1057" y="20788"/>
                    <a:pt x="2013" y="21306"/>
                    <a:pt x="4880" y="21133"/>
                  </a:cubicBezTo>
                  <a:cubicBezTo>
                    <a:pt x="7747" y="20960"/>
                    <a:pt x="12526" y="20096"/>
                    <a:pt x="15584" y="19146"/>
                  </a:cubicBezTo>
                  <a:cubicBezTo>
                    <a:pt x="18643" y="18196"/>
                    <a:pt x="19981" y="17159"/>
                    <a:pt x="21319" y="1612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8" name="Line"/>
            <p:cNvSpPr/>
            <p:nvPr/>
          </p:nvSpPr>
          <p:spPr>
            <a:xfrm>
              <a:off x="2934664" y="289168"/>
              <a:ext cx="55806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200" y="5322"/>
                    <a:pt x="10800" y="10643"/>
                    <a:pt x="7200" y="14243"/>
                  </a:cubicBezTo>
                  <a:cubicBezTo>
                    <a:pt x="3600" y="17843"/>
                    <a:pt x="1800" y="1972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9" name="Line"/>
            <p:cNvSpPr/>
            <p:nvPr/>
          </p:nvSpPr>
          <p:spPr>
            <a:xfrm>
              <a:off x="3093760" y="233952"/>
              <a:ext cx="312856" cy="46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369" extrusionOk="0">
                  <a:moveTo>
                    <a:pt x="4380" y="7634"/>
                  </a:moveTo>
                  <a:cubicBezTo>
                    <a:pt x="4380" y="7102"/>
                    <a:pt x="4380" y="6570"/>
                    <a:pt x="4459" y="6624"/>
                  </a:cubicBezTo>
                  <a:cubicBezTo>
                    <a:pt x="4539" y="6677"/>
                    <a:pt x="4698" y="7315"/>
                    <a:pt x="4221" y="9231"/>
                  </a:cubicBezTo>
                  <a:cubicBezTo>
                    <a:pt x="3745" y="11146"/>
                    <a:pt x="2633" y="14338"/>
                    <a:pt x="1918" y="16306"/>
                  </a:cubicBezTo>
                  <a:cubicBezTo>
                    <a:pt x="1204" y="18275"/>
                    <a:pt x="886" y="19020"/>
                    <a:pt x="568" y="19818"/>
                  </a:cubicBezTo>
                  <a:cubicBezTo>
                    <a:pt x="251" y="20616"/>
                    <a:pt x="-67" y="21467"/>
                    <a:pt x="12" y="21361"/>
                  </a:cubicBezTo>
                  <a:cubicBezTo>
                    <a:pt x="92" y="21254"/>
                    <a:pt x="568" y="20190"/>
                    <a:pt x="1204" y="18328"/>
                  </a:cubicBezTo>
                  <a:cubicBezTo>
                    <a:pt x="1839" y="16466"/>
                    <a:pt x="2633" y="13806"/>
                    <a:pt x="3189" y="12157"/>
                  </a:cubicBezTo>
                  <a:cubicBezTo>
                    <a:pt x="3745" y="10507"/>
                    <a:pt x="4062" y="9869"/>
                    <a:pt x="4618" y="9816"/>
                  </a:cubicBezTo>
                  <a:cubicBezTo>
                    <a:pt x="5174" y="9763"/>
                    <a:pt x="5968" y="10295"/>
                    <a:pt x="7239" y="11625"/>
                  </a:cubicBezTo>
                  <a:cubicBezTo>
                    <a:pt x="8509" y="12955"/>
                    <a:pt x="10257" y="15083"/>
                    <a:pt x="12321" y="16519"/>
                  </a:cubicBezTo>
                  <a:cubicBezTo>
                    <a:pt x="14386" y="17956"/>
                    <a:pt x="16768" y="18700"/>
                    <a:pt x="18357" y="18967"/>
                  </a:cubicBezTo>
                  <a:cubicBezTo>
                    <a:pt x="19945" y="19233"/>
                    <a:pt x="20739" y="19020"/>
                    <a:pt x="21136" y="17902"/>
                  </a:cubicBezTo>
                  <a:cubicBezTo>
                    <a:pt x="21533" y="16785"/>
                    <a:pt x="21533" y="14764"/>
                    <a:pt x="20262" y="11784"/>
                  </a:cubicBezTo>
                  <a:cubicBezTo>
                    <a:pt x="18992" y="8805"/>
                    <a:pt x="16451" y="4868"/>
                    <a:pt x="14862" y="2634"/>
                  </a:cubicBezTo>
                  <a:cubicBezTo>
                    <a:pt x="13274" y="399"/>
                    <a:pt x="12639" y="-133"/>
                    <a:pt x="12718" y="27"/>
                  </a:cubicBezTo>
                  <a:cubicBezTo>
                    <a:pt x="12798" y="186"/>
                    <a:pt x="13592" y="1037"/>
                    <a:pt x="14386" y="188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0" name="Line"/>
            <p:cNvSpPr/>
            <p:nvPr/>
          </p:nvSpPr>
          <p:spPr>
            <a:xfrm>
              <a:off x="3497851" y="247314"/>
              <a:ext cx="394845" cy="425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2" h="21492" extrusionOk="0">
                  <a:moveTo>
                    <a:pt x="4968" y="0"/>
                  </a:moveTo>
                  <a:cubicBezTo>
                    <a:pt x="3220" y="4461"/>
                    <a:pt x="1472" y="8922"/>
                    <a:pt x="598" y="12209"/>
                  </a:cubicBezTo>
                  <a:cubicBezTo>
                    <a:pt x="-276" y="15496"/>
                    <a:pt x="-276" y="17609"/>
                    <a:pt x="1160" y="19135"/>
                  </a:cubicBezTo>
                  <a:cubicBezTo>
                    <a:pt x="2596" y="20661"/>
                    <a:pt x="5467" y="21600"/>
                    <a:pt x="8651" y="21483"/>
                  </a:cubicBezTo>
                  <a:cubicBezTo>
                    <a:pt x="11835" y="21365"/>
                    <a:pt x="15331" y="20191"/>
                    <a:pt x="17453" y="19311"/>
                  </a:cubicBezTo>
                  <a:cubicBezTo>
                    <a:pt x="19576" y="18430"/>
                    <a:pt x="20325" y="17843"/>
                    <a:pt x="20762" y="17257"/>
                  </a:cubicBezTo>
                  <a:cubicBezTo>
                    <a:pt x="21199" y="16670"/>
                    <a:pt x="21324" y="16083"/>
                    <a:pt x="21074" y="15789"/>
                  </a:cubicBezTo>
                  <a:cubicBezTo>
                    <a:pt x="20825" y="15496"/>
                    <a:pt x="20200" y="15496"/>
                    <a:pt x="17953" y="15907"/>
                  </a:cubicBezTo>
                  <a:cubicBezTo>
                    <a:pt x="15705" y="16317"/>
                    <a:pt x="11835" y="17139"/>
                    <a:pt x="9463" y="18020"/>
                  </a:cubicBezTo>
                  <a:cubicBezTo>
                    <a:pt x="7090" y="18900"/>
                    <a:pt x="6216" y="19839"/>
                    <a:pt x="5342" y="2077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1" name="Line"/>
            <p:cNvSpPr/>
            <p:nvPr/>
          </p:nvSpPr>
          <p:spPr>
            <a:xfrm>
              <a:off x="4393280" y="194514"/>
              <a:ext cx="286393" cy="338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8" h="21410" extrusionOk="0">
                  <a:moveTo>
                    <a:pt x="11684" y="5981"/>
                  </a:moveTo>
                  <a:cubicBezTo>
                    <a:pt x="12024" y="5247"/>
                    <a:pt x="12364" y="4512"/>
                    <a:pt x="12109" y="3483"/>
                  </a:cubicBezTo>
                  <a:cubicBezTo>
                    <a:pt x="11854" y="2455"/>
                    <a:pt x="11003" y="1132"/>
                    <a:pt x="9217" y="471"/>
                  </a:cubicBezTo>
                  <a:cubicBezTo>
                    <a:pt x="7432" y="-190"/>
                    <a:pt x="4710" y="-190"/>
                    <a:pt x="2754" y="692"/>
                  </a:cubicBezTo>
                  <a:cubicBezTo>
                    <a:pt x="799" y="1573"/>
                    <a:pt x="-392" y="3337"/>
                    <a:pt x="118" y="5247"/>
                  </a:cubicBezTo>
                  <a:cubicBezTo>
                    <a:pt x="628" y="7157"/>
                    <a:pt x="2839" y="9214"/>
                    <a:pt x="6411" y="10904"/>
                  </a:cubicBezTo>
                  <a:cubicBezTo>
                    <a:pt x="9983" y="12594"/>
                    <a:pt x="14915" y="13916"/>
                    <a:pt x="17721" y="14871"/>
                  </a:cubicBezTo>
                  <a:cubicBezTo>
                    <a:pt x="20528" y="15826"/>
                    <a:pt x="21208" y="16414"/>
                    <a:pt x="20868" y="17443"/>
                  </a:cubicBezTo>
                  <a:cubicBezTo>
                    <a:pt x="20528" y="18471"/>
                    <a:pt x="19167" y="19941"/>
                    <a:pt x="16956" y="20675"/>
                  </a:cubicBezTo>
                  <a:cubicBezTo>
                    <a:pt x="14745" y="21410"/>
                    <a:pt x="11684" y="21410"/>
                    <a:pt x="8622" y="214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2" name="Line"/>
            <p:cNvSpPr/>
            <p:nvPr/>
          </p:nvSpPr>
          <p:spPr>
            <a:xfrm>
              <a:off x="4745725" y="-1"/>
              <a:ext cx="1184671" cy="636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283" extrusionOk="0">
                  <a:moveTo>
                    <a:pt x="1693" y="13392"/>
                  </a:moveTo>
                  <a:cubicBezTo>
                    <a:pt x="1819" y="12926"/>
                    <a:pt x="1946" y="12460"/>
                    <a:pt x="1904" y="12266"/>
                  </a:cubicBezTo>
                  <a:cubicBezTo>
                    <a:pt x="1861" y="12072"/>
                    <a:pt x="1651" y="12149"/>
                    <a:pt x="1313" y="12810"/>
                  </a:cubicBezTo>
                  <a:cubicBezTo>
                    <a:pt x="976" y="13470"/>
                    <a:pt x="511" y="14713"/>
                    <a:pt x="258" y="15568"/>
                  </a:cubicBezTo>
                  <a:cubicBezTo>
                    <a:pt x="5" y="16423"/>
                    <a:pt x="-37" y="16889"/>
                    <a:pt x="26" y="17277"/>
                  </a:cubicBezTo>
                  <a:cubicBezTo>
                    <a:pt x="90" y="17666"/>
                    <a:pt x="258" y="17977"/>
                    <a:pt x="849" y="17821"/>
                  </a:cubicBezTo>
                  <a:cubicBezTo>
                    <a:pt x="1440" y="17666"/>
                    <a:pt x="2452" y="17044"/>
                    <a:pt x="3190" y="15529"/>
                  </a:cubicBezTo>
                  <a:cubicBezTo>
                    <a:pt x="3929" y="14014"/>
                    <a:pt x="4393" y="11605"/>
                    <a:pt x="4604" y="9002"/>
                  </a:cubicBezTo>
                  <a:cubicBezTo>
                    <a:pt x="4815" y="6400"/>
                    <a:pt x="4772" y="3602"/>
                    <a:pt x="4751" y="1971"/>
                  </a:cubicBezTo>
                  <a:cubicBezTo>
                    <a:pt x="4730" y="339"/>
                    <a:pt x="4730" y="-127"/>
                    <a:pt x="4772" y="28"/>
                  </a:cubicBezTo>
                  <a:cubicBezTo>
                    <a:pt x="4815" y="184"/>
                    <a:pt x="4899" y="961"/>
                    <a:pt x="4941" y="2903"/>
                  </a:cubicBezTo>
                  <a:cubicBezTo>
                    <a:pt x="4983" y="4846"/>
                    <a:pt x="4983" y="7954"/>
                    <a:pt x="4899" y="10712"/>
                  </a:cubicBezTo>
                  <a:cubicBezTo>
                    <a:pt x="4815" y="13470"/>
                    <a:pt x="4646" y="15879"/>
                    <a:pt x="4604" y="17588"/>
                  </a:cubicBezTo>
                  <a:cubicBezTo>
                    <a:pt x="4561" y="19297"/>
                    <a:pt x="4646" y="20308"/>
                    <a:pt x="4836" y="20851"/>
                  </a:cubicBezTo>
                  <a:cubicBezTo>
                    <a:pt x="5025" y="21395"/>
                    <a:pt x="5321" y="21473"/>
                    <a:pt x="5785" y="20813"/>
                  </a:cubicBezTo>
                  <a:cubicBezTo>
                    <a:pt x="6249" y="20152"/>
                    <a:pt x="6882" y="18754"/>
                    <a:pt x="7325" y="17472"/>
                  </a:cubicBezTo>
                  <a:cubicBezTo>
                    <a:pt x="7768" y="16190"/>
                    <a:pt x="8021" y="15024"/>
                    <a:pt x="8211" y="14286"/>
                  </a:cubicBezTo>
                  <a:cubicBezTo>
                    <a:pt x="8400" y="13548"/>
                    <a:pt x="8527" y="13237"/>
                    <a:pt x="8696" y="13159"/>
                  </a:cubicBezTo>
                  <a:cubicBezTo>
                    <a:pt x="8865" y="13082"/>
                    <a:pt x="9075" y="13237"/>
                    <a:pt x="9181" y="13587"/>
                  </a:cubicBezTo>
                  <a:cubicBezTo>
                    <a:pt x="9286" y="13936"/>
                    <a:pt x="9286" y="14480"/>
                    <a:pt x="9265" y="14985"/>
                  </a:cubicBezTo>
                  <a:cubicBezTo>
                    <a:pt x="9244" y="15490"/>
                    <a:pt x="9202" y="15956"/>
                    <a:pt x="9160" y="16423"/>
                  </a:cubicBezTo>
                  <a:cubicBezTo>
                    <a:pt x="9118" y="16889"/>
                    <a:pt x="9076" y="17355"/>
                    <a:pt x="9160" y="17433"/>
                  </a:cubicBezTo>
                  <a:cubicBezTo>
                    <a:pt x="9244" y="17510"/>
                    <a:pt x="9455" y="17200"/>
                    <a:pt x="9856" y="16306"/>
                  </a:cubicBezTo>
                  <a:cubicBezTo>
                    <a:pt x="10257" y="15413"/>
                    <a:pt x="10847" y="13936"/>
                    <a:pt x="11227" y="13043"/>
                  </a:cubicBezTo>
                  <a:cubicBezTo>
                    <a:pt x="11607" y="12149"/>
                    <a:pt x="11775" y="11838"/>
                    <a:pt x="11860" y="11955"/>
                  </a:cubicBezTo>
                  <a:cubicBezTo>
                    <a:pt x="11944" y="12072"/>
                    <a:pt x="11944" y="12615"/>
                    <a:pt x="11839" y="13548"/>
                  </a:cubicBezTo>
                  <a:cubicBezTo>
                    <a:pt x="11733" y="14480"/>
                    <a:pt x="11522" y="15801"/>
                    <a:pt x="11417" y="16656"/>
                  </a:cubicBezTo>
                  <a:cubicBezTo>
                    <a:pt x="11311" y="17510"/>
                    <a:pt x="11311" y="17899"/>
                    <a:pt x="11417" y="18132"/>
                  </a:cubicBezTo>
                  <a:cubicBezTo>
                    <a:pt x="11522" y="18365"/>
                    <a:pt x="11733" y="18443"/>
                    <a:pt x="12324" y="18015"/>
                  </a:cubicBezTo>
                  <a:cubicBezTo>
                    <a:pt x="12915" y="17588"/>
                    <a:pt x="13885" y="16656"/>
                    <a:pt x="14433" y="15723"/>
                  </a:cubicBezTo>
                  <a:cubicBezTo>
                    <a:pt x="14982" y="14791"/>
                    <a:pt x="15108" y="13859"/>
                    <a:pt x="14982" y="13237"/>
                  </a:cubicBezTo>
                  <a:cubicBezTo>
                    <a:pt x="14855" y="12615"/>
                    <a:pt x="14475" y="12305"/>
                    <a:pt x="13758" y="12110"/>
                  </a:cubicBezTo>
                  <a:cubicBezTo>
                    <a:pt x="13041" y="11916"/>
                    <a:pt x="11986" y="11838"/>
                    <a:pt x="11311" y="11838"/>
                  </a:cubicBezTo>
                  <a:cubicBezTo>
                    <a:pt x="10636" y="11838"/>
                    <a:pt x="10341" y="11916"/>
                    <a:pt x="10362" y="11955"/>
                  </a:cubicBezTo>
                  <a:cubicBezTo>
                    <a:pt x="10383" y="11994"/>
                    <a:pt x="10721" y="11994"/>
                    <a:pt x="11565" y="11644"/>
                  </a:cubicBezTo>
                  <a:cubicBezTo>
                    <a:pt x="12408" y="11295"/>
                    <a:pt x="13758" y="10595"/>
                    <a:pt x="14581" y="10207"/>
                  </a:cubicBezTo>
                  <a:cubicBezTo>
                    <a:pt x="15404" y="9818"/>
                    <a:pt x="15699" y="9741"/>
                    <a:pt x="15952" y="9741"/>
                  </a:cubicBezTo>
                  <a:cubicBezTo>
                    <a:pt x="16205" y="9741"/>
                    <a:pt x="16416" y="9818"/>
                    <a:pt x="16522" y="10090"/>
                  </a:cubicBezTo>
                  <a:cubicBezTo>
                    <a:pt x="16627" y="10362"/>
                    <a:pt x="16627" y="10828"/>
                    <a:pt x="16416" y="11567"/>
                  </a:cubicBezTo>
                  <a:cubicBezTo>
                    <a:pt x="16205" y="12305"/>
                    <a:pt x="15783" y="13315"/>
                    <a:pt x="15530" y="14014"/>
                  </a:cubicBezTo>
                  <a:cubicBezTo>
                    <a:pt x="15277" y="14713"/>
                    <a:pt x="15193" y="15102"/>
                    <a:pt x="15129" y="15568"/>
                  </a:cubicBezTo>
                  <a:cubicBezTo>
                    <a:pt x="15066" y="16034"/>
                    <a:pt x="15024" y="16578"/>
                    <a:pt x="15129" y="16967"/>
                  </a:cubicBezTo>
                  <a:cubicBezTo>
                    <a:pt x="15235" y="17355"/>
                    <a:pt x="15488" y="17588"/>
                    <a:pt x="16311" y="17433"/>
                  </a:cubicBezTo>
                  <a:cubicBezTo>
                    <a:pt x="17133" y="17277"/>
                    <a:pt x="18525" y="16733"/>
                    <a:pt x="19454" y="16151"/>
                  </a:cubicBezTo>
                  <a:cubicBezTo>
                    <a:pt x="20382" y="15568"/>
                    <a:pt x="20846" y="14946"/>
                    <a:pt x="21141" y="14364"/>
                  </a:cubicBezTo>
                  <a:cubicBezTo>
                    <a:pt x="21436" y="13781"/>
                    <a:pt x="21563" y="13237"/>
                    <a:pt x="21458" y="12849"/>
                  </a:cubicBezTo>
                  <a:cubicBezTo>
                    <a:pt x="21352" y="12460"/>
                    <a:pt x="21015" y="12227"/>
                    <a:pt x="20234" y="12072"/>
                  </a:cubicBezTo>
                  <a:cubicBezTo>
                    <a:pt x="19454" y="11916"/>
                    <a:pt x="18230" y="11838"/>
                    <a:pt x="17471" y="11761"/>
                  </a:cubicBezTo>
                  <a:cubicBezTo>
                    <a:pt x="16711" y="11683"/>
                    <a:pt x="16416" y="11605"/>
                    <a:pt x="16374" y="11411"/>
                  </a:cubicBezTo>
                  <a:cubicBezTo>
                    <a:pt x="16332" y="11217"/>
                    <a:pt x="16543" y="10906"/>
                    <a:pt x="16796" y="10634"/>
                  </a:cubicBezTo>
                  <a:cubicBezTo>
                    <a:pt x="17049" y="10362"/>
                    <a:pt x="17344" y="10129"/>
                    <a:pt x="17640" y="989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3" name="Line"/>
            <p:cNvSpPr/>
            <p:nvPr/>
          </p:nvSpPr>
          <p:spPr>
            <a:xfrm>
              <a:off x="5951337" y="38045"/>
              <a:ext cx="47761" cy="497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66" h="21515" extrusionOk="0">
                  <a:moveTo>
                    <a:pt x="4539" y="0"/>
                  </a:moveTo>
                  <a:cubicBezTo>
                    <a:pt x="9448" y="0"/>
                    <a:pt x="14357" y="0"/>
                    <a:pt x="17303" y="301"/>
                  </a:cubicBezTo>
                  <a:cubicBezTo>
                    <a:pt x="20248" y="603"/>
                    <a:pt x="21230" y="1206"/>
                    <a:pt x="18775" y="3366"/>
                  </a:cubicBezTo>
                  <a:cubicBezTo>
                    <a:pt x="16321" y="5526"/>
                    <a:pt x="10430" y="9243"/>
                    <a:pt x="6503" y="12307"/>
                  </a:cubicBezTo>
                  <a:cubicBezTo>
                    <a:pt x="2575" y="15371"/>
                    <a:pt x="612" y="17782"/>
                    <a:pt x="121" y="19239"/>
                  </a:cubicBezTo>
                  <a:cubicBezTo>
                    <a:pt x="-370" y="20696"/>
                    <a:pt x="612" y="21198"/>
                    <a:pt x="3557" y="21399"/>
                  </a:cubicBezTo>
                  <a:cubicBezTo>
                    <a:pt x="6503" y="21600"/>
                    <a:pt x="11412" y="21500"/>
                    <a:pt x="16321" y="2139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4" name="Line"/>
            <p:cNvSpPr/>
            <p:nvPr/>
          </p:nvSpPr>
          <p:spPr>
            <a:xfrm>
              <a:off x="5976038" y="240339"/>
              <a:ext cx="485022" cy="260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422" extrusionOk="0">
                  <a:moveTo>
                    <a:pt x="13886" y="0"/>
                  </a:moveTo>
                  <a:cubicBezTo>
                    <a:pt x="12857" y="191"/>
                    <a:pt x="11829" y="382"/>
                    <a:pt x="10697" y="1051"/>
                  </a:cubicBezTo>
                  <a:cubicBezTo>
                    <a:pt x="9566" y="1720"/>
                    <a:pt x="8331" y="2867"/>
                    <a:pt x="7509" y="3823"/>
                  </a:cubicBezTo>
                  <a:cubicBezTo>
                    <a:pt x="6686" y="4779"/>
                    <a:pt x="6274" y="5543"/>
                    <a:pt x="6326" y="5926"/>
                  </a:cubicBezTo>
                  <a:cubicBezTo>
                    <a:pt x="6377" y="6308"/>
                    <a:pt x="6891" y="6308"/>
                    <a:pt x="9103" y="6977"/>
                  </a:cubicBezTo>
                  <a:cubicBezTo>
                    <a:pt x="11314" y="7646"/>
                    <a:pt x="15223" y="8984"/>
                    <a:pt x="17589" y="10418"/>
                  </a:cubicBezTo>
                  <a:cubicBezTo>
                    <a:pt x="19954" y="11851"/>
                    <a:pt x="20777" y="13381"/>
                    <a:pt x="21189" y="14719"/>
                  </a:cubicBezTo>
                  <a:cubicBezTo>
                    <a:pt x="21600" y="16057"/>
                    <a:pt x="21600" y="17204"/>
                    <a:pt x="20726" y="18350"/>
                  </a:cubicBezTo>
                  <a:cubicBezTo>
                    <a:pt x="19851" y="19497"/>
                    <a:pt x="18103" y="20644"/>
                    <a:pt x="15120" y="21122"/>
                  </a:cubicBezTo>
                  <a:cubicBezTo>
                    <a:pt x="12137" y="21600"/>
                    <a:pt x="7920" y="21409"/>
                    <a:pt x="5194" y="21218"/>
                  </a:cubicBezTo>
                  <a:cubicBezTo>
                    <a:pt x="2469" y="21027"/>
                    <a:pt x="1234" y="20835"/>
                    <a:pt x="0" y="2064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5" name="Line"/>
            <p:cNvSpPr/>
            <p:nvPr/>
          </p:nvSpPr>
          <p:spPr>
            <a:xfrm>
              <a:off x="88459" y="1152697"/>
              <a:ext cx="432994" cy="460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377" extrusionOk="0">
                  <a:moveTo>
                    <a:pt x="13649" y="1687"/>
                  </a:moveTo>
                  <a:cubicBezTo>
                    <a:pt x="14104" y="1039"/>
                    <a:pt x="14559" y="391"/>
                    <a:pt x="14388" y="121"/>
                  </a:cubicBezTo>
                  <a:cubicBezTo>
                    <a:pt x="14218" y="-149"/>
                    <a:pt x="13422" y="-41"/>
                    <a:pt x="11376" y="1201"/>
                  </a:cubicBezTo>
                  <a:cubicBezTo>
                    <a:pt x="9329" y="2443"/>
                    <a:pt x="6033" y="4819"/>
                    <a:pt x="3929" y="6547"/>
                  </a:cubicBezTo>
                  <a:cubicBezTo>
                    <a:pt x="1826" y="8275"/>
                    <a:pt x="917" y="9355"/>
                    <a:pt x="405" y="10273"/>
                  </a:cubicBezTo>
                  <a:cubicBezTo>
                    <a:pt x="-106" y="11191"/>
                    <a:pt x="-220" y="11947"/>
                    <a:pt x="576" y="12487"/>
                  </a:cubicBezTo>
                  <a:cubicBezTo>
                    <a:pt x="1372" y="13027"/>
                    <a:pt x="3077" y="13351"/>
                    <a:pt x="5692" y="13351"/>
                  </a:cubicBezTo>
                  <a:cubicBezTo>
                    <a:pt x="8306" y="13351"/>
                    <a:pt x="11831" y="13027"/>
                    <a:pt x="14332" y="12973"/>
                  </a:cubicBezTo>
                  <a:cubicBezTo>
                    <a:pt x="16833" y="12919"/>
                    <a:pt x="18311" y="13135"/>
                    <a:pt x="19277" y="13513"/>
                  </a:cubicBezTo>
                  <a:cubicBezTo>
                    <a:pt x="20243" y="13891"/>
                    <a:pt x="20698" y="14431"/>
                    <a:pt x="20982" y="14971"/>
                  </a:cubicBezTo>
                  <a:cubicBezTo>
                    <a:pt x="21266" y="15511"/>
                    <a:pt x="21380" y="16051"/>
                    <a:pt x="20186" y="16915"/>
                  </a:cubicBezTo>
                  <a:cubicBezTo>
                    <a:pt x="18993" y="17779"/>
                    <a:pt x="16492" y="18967"/>
                    <a:pt x="14502" y="19777"/>
                  </a:cubicBezTo>
                  <a:cubicBezTo>
                    <a:pt x="12513" y="20587"/>
                    <a:pt x="11035" y="21019"/>
                    <a:pt x="10012" y="21235"/>
                  </a:cubicBezTo>
                  <a:cubicBezTo>
                    <a:pt x="8988" y="21451"/>
                    <a:pt x="8420" y="21451"/>
                    <a:pt x="8363" y="21019"/>
                  </a:cubicBezTo>
                  <a:cubicBezTo>
                    <a:pt x="8306" y="20587"/>
                    <a:pt x="8761" y="19723"/>
                    <a:pt x="9216" y="1885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6" name="Line"/>
            <p:cNvSpPr/>
            <p:nvPr/>
          </p:nvSpPr>
          <p:spPr>
            <a:xfrm>
              <a:off x="562951" y="1299397"/>
              <a:ext cx="76398" cy="344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3" h="21216" extrusionOk="0">
                  <a:moveTo>
                    <a:pt x="11435" y="934"/>
                  </a:moveTo>
                  <a:cubicBezTo>
                    <a:pt x="13976" y="362"/>
                    <a:pt x="16518" y="-210"/>
                    <a:pt x="17788" y="76"/>
                  </a:cubicBezTo>
                  <a:cubicBezTo>
                    <a:pt x="19059" y="362"/>
                    <a:pt x="19059" y="1507"/>
                    <a:pt x="19694" y="4367"/>
                  </a:cubicBezTo>
                  <a:cubicBezTo>
                    <a:pt x="20329" y="7228"/>
                    <a:pt x="21600" y="11806"/>
                    <a:pt x="20329" y="14953"/>
                  </a:cubicBezTo>
                  <a:cubicBezTo>
                    <a:pt x="19059" y="18100"/>
                    <a:pt x="15247" y="19816"/>
                    <a:pt x="11435" y="20603"/>
                  </a:cubicBezTo>
                  <a:cubicBezTo>
                    <a:pt x="7624" y="21390"/>
                    <a:pt x="3812" y="21247"/>
                    <a:pt x="0" y="2110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7" name="Line"/>
            <p:cNvSpPr/>
            <p:nvPr/>
          </p:nvSpPr>
          <p:spPr>
            <a:xfrm>
              <a:off x="479244" y="1228229"/>
              <a:ext cx="390636" cy="425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0" extrusionOk="0">
                  <a:moveTo>
                    <a:pt x="0" y="9940"/>
                  </a:moveTo>
                  <a:cubicBezTo>
                    <a:pt x="2186" y="7722"/>
                    <a:pt x="4371" y="5503"/>
                    <a:pt x="6750" y="3869"/>
                  </a:cubicBezTo>
                  <a:cubicBezTo>
                    <a:pt x="9129" y="2234"/>
                    <a:pt x="11700" y="1183"/>
                    <a:pt x="13371" y="600"/>
                  </a:cubicBezTo>
                  <a:cubicBezTo>
                    <a:pt x="15043" y="16"/>
                    <a:pt x="15814" y="-101"/>
                    <a:pt x="16457" y="74"/>
                  </a:cubicBezTo>
                  <a:cubicBezTo>
                    <a:pt x="17100" y="249"/>
                    <a:pt x="17614" y="716"/>
                    <a:pt x="18257" y="2643"/>
                  </a:cubicBezTo>
                  <a:cubicBezTo>
                    <a:pt x="18900" y="4569"/>
                    <a:pt x="19671" y="7955"/>
                    <a:pt x="19736" y="10933"/>
                  </a:cubicBezTo>
                  <a:cubicBezTo>
                    <a:pt x="19800" y="13910"/>
                    <a:pt x="19157" y="16478"/>
                    <a:pt x="18836" y="18055"/>
                  </a:cubicBezTo>
                  <a:cubicBezTo>
                    <a:pt x="18514" y="19631"/>
                    <a:pt x="18514" y="20215"/>
                    <a:pt x="18771" y="20682"/>
                  </a:cubicBezTo>
                  <a:cubicBezTo>
                    <a:pt x="19029" y="21149"/>
                    <a:pt x="19543" y="21499"/>
                    <a:pt x="20057" y="21324"/>
                  </a:cubicBezTo>
                  <a:cubicBezTo>
                    <a:pt x="20571" y="21149"/>
                    <a:pt x="21086" y="20448"/>
                    <a:pt x="21600" y="1974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8" name="Line"/>
            <p:cNvSpPr/>
            <p:nvPr/>
          </p:nvSpPr>
          <p:spPr>
            <a:xfrm>
              <a:off x="979509" y="1263069"/>
              <a:ext cx="272935" cy="327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298" extrusionOk="0">
                  <a:moveTo>
                    <a:pt x="2853" y="1080"/>
                  </a:moveTo>
                  <a:cubicBezTo>
                    <a:pt x="3753" y="476"/>
                    <a:pt x="4653" y="-128"/>
                    <a:pt x="4923" y="23"/>
                  </a:cubicBezTo>
                  <a:cubicBezTo>
                    <a:pt x="5193" y="174"/>
                    <a:pt x="4833" y="1080"/>
                    <a:pt x="3753" y="3573"/>
                  </a:cubicBezTo>
                  <a:cubicBezTo>
                    <a:pt x="2673" y="6065"/>
                    <a:pt x="873" y="10143"/>
                    <a:pt x="243" y="13391"/>
                  </a:cubicBezTo>
                  <a:cubicBezTo>
                    <a:pt x="-387" y="16638"/>
                    <a:pt x="153" y="19055"/>
                    <a:pt x="2493" y="20264"/>
                  </a:cubicBezTo>
                  <a:cubicBezTo>
                    <a:pt x="4833" y="21472"/>
                    <a:pt x="8973" y="21472"/>
                    <a:pt x="12033" y="21019"/>
                  </a:cubicBezTo>
                  <a:cubicBezTo>
                    <a:pt x="15093" y="20566"/>
                    <a:pt x="17073" y="19659"/>
                    <a:pt x="18603" y="18753"/>
                  </a:cubicBezTo>
                  <a:cubicBezTo>
                    <a:pt x="20133" y="17847"/>
                    <a:pt x="21213" y="16941"/>
                    <a:pt x="21123" y="16487"/>
                  </a:cubicBezTo>
                  <a:cubicBezTo>
                    <a:pt x="21033" y="16034"/>
                    <a:pt x="19773" y="16034"/>
                    <a:pt x="17613" y="16487"/>
                  </a:cubicBezTo>
                  <a:cubicBezTo>
                    <a:pt x="15453" y="16941"/>
                    <a:pt x="12393" y="17847"/>
                    <a:pt x="10413" y="18527"/>
                  </a:cubicBezTo>
                  <a:cubicBezTo>
                    <a:pt x="8433" y="19206"/>
                    <a:pt x="7533" y="19659"/>
                    <a:pt x="7173" y="19810"/>
                  </a:cubicBezTo>
                  <a:cubicBezTo>
                    <a:pt x="6813" y="19962"/>
                    <a:pt x="6993" y="19810"/>
                    <a:pt x="7173" y="1965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9" name="Line"/>
            <p:cNvSpPr/>
            <p:nvPr/>
          </p:nvSpPr>
          <p:spPr>
            <a:xfrm>
              <a:off x="1294800" y="1349576"/>
              <a:ext cx="323758" cy="341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303" extrusionOk="0">
                  <a:moveTo>
                    <a:pt x="39" y="6082"/>
                  </a:moveTo>
                  <a:cubicBezTo>
                    <a:pt x="958" y="6226"/>
                    <a:pt x="1877" y="6371"/>
                    <a:pt x="2414" y="6806"/>
                  </a:cubicBezTo>
                  <a:cubicBezTo>
                    <a:pt x="2950" y="7241"/>
                    <a:pt x="3103" y="7966"/>
                    <a:pt x="2720" y="9778"/>
                  </a:cubicBezTo>
                  <a:cubicBezTo>
                    <a:pt x="2337" y="11590"/>
                    <a:pt x="1418" y="14490"/>
                    <a:pt x="805" y="16302"/>
                  </a:cubicBezTo>
                  <a:cubicBezTo>
                    <a:pt x="192" y="18114"/>
                    <a:pt x="-114" y="18839"/>
                    <a:pt x="39" y="18621"/>
                  </a:cubicBezTo>
                  <a:cubicBezTo>
                    <a:pt x="192" y="18404"/>
                    <a:pt x="805" y="17244"/>
                    <a:pt x="1648" y="14345"/>
                  </a:cubicBezTo>
                  <a:cubicBezTo>
                    <a:pt x="2490" y="11445"/>
                    <a:pt x="3563" y="6806"/>
                    <a:pt x="4175" y="4124"/>
                  </a:cubicBezTo>
                  <a:cubicBezTo>
                    <a:pt x="4788" y="1443"/>
                    <a:pt x="4941" y="718"/>
                    <a:pt x="5401" y="283"/>
                  </a:cubicBezTo>
                  <a:cubicBezTo>
                    <a:pt x="5860" y="-152"/>
                    <a:pt x="6626" y="-297"/>
                    <a:pt x="7392" y="1443"/>
                  </a:cubicBezTo>
                  <a:cubicBezTo>
                    <a:pt x="8158" y="3182"/>
                    <a:pt x="8924" y="6806"/>
                    <a:pt x="9077" y="9053"/>
                  </a:cubicBezTo>
                  <a:cubicBezTo>
                    <a:pt x="9231" y="11300"/>
                    <a:pt x="8771" y="12170"/>
                    <a:pt x="8541" y="12967"/>
                  </a:cubicBezTo>
                  <a:cubicBezTo>
                    <a:pt x="8312" y="13765"/>
                    <a:pt x="8312" y="14490"/>
                    <a:pt x="8771" y="14707"/>
                  </a:cubicBezTo>
                  <a:cubicBezTo>
                    <a:pt x="9231" y="14924"/>
                    <a:pt x="10150" y="14635"/>
                    <a:pt x="11758" y="12895"/>
                  </a:cubicBezTo>
                  <a:cubicBezTo>
                    <a:pt x="13367" y="11155"/>
                    <a:pt x="15665" y="7966"/>
                    <a:pt x="17120" y="6154"/>
                  </a:cubicBezTo>
                  <a:cubicBezTo>
                    <a:pt x="18575" y="4342"/>
                    <a:pt x="19188" y="3907"/>
                    <a:pt x="19724" y="3980"/>
                  </a:cubicBezTo>
                  <a:cubicBezTo>
                    <a:pt x="20260" y="4052"/>
                    <a:pt x="20720" y="4632"/>
                    <a:pt x="21026" y="6371"/>
                  </a:cubicBezTo>
                  <a:cubicBezTo>
                    <a:pt x="21333" y="8111"/>
                    <a:pt x="21486" y="11010"/>
                    <a:pt x="21103" y="13692"/>
                  </a:cubicBezTo>
                  <a:cubicBezTo>
                    <a:pt x="20720" y="16374"/>
                    <a:pt x="19801" y="18839"/>
                    <a:pt x="18882" y="2130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0" name="Line"/>
            <p:cNvSpPr/>
            <p:nvPr/>
          </p:nvSpPr>
          <p:spPr>
            <a:xfrm>
              <a:off x="1673750" y="1323886"/>
              <a:ext cx="183475" cy="363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21356" extrusionOk="0">
                  <a:moveTo>
                    <a:pt x="1408" y="18729"/>
                  </a:moveTo>
                  <a:cubicBezTo>
                    <a:pt x="1941" y="19413"/>
                    <a:pt x="2475" y="20096"/>
                    <a:pt x="2208" y="20643"/>
                  </a:cubicBezTo>
                  <a:cubicBezTo>
                    <a:pt x="1941" y="21190"/>
                    <a:pt x="875" y="21600"/>
                    <a:pt x="341" y="21190"/>
                  </a:cubicBezTo>
                  <a:cubicBezTo>
                    <a:pt x="-192" y="20780"/>
                    <a:pt x="-192" y="19549"/>
                    <a:pt x="1008" y="16473"/>
                  </a:cubicBezTo>
                  <a:cubicBezTo>
                    <a:pt x="2208" y="13397"/>
                    <a:pt x="4608" y="8476"/>
                    <a:pt x="6075" y="5605"/>
                  </a:cubicBezTo>
                  <a:cubicBezTo>
                    <a:pt x="7541" y="2734"/>
                    <a:pt x="8075" y="1914"/>
                    <a:pt x="8741" y="1230"/>
                  </a:cubicBezTo>
                  <a:cubicBezTo>
                    <a:pt x="9408" y="547"/>
                    <a:pt x="10208" y="0"/>
                    <a:pt x="11141" y="0"/>
                  </a:cubicBezTo>
                  <a:cubicBezTo>
                    <a:pt x="12075" y="0"/>
                    <a:pt x="13141" y="547"/>
                    <a:pt x="14608" y="2666"/>
                  </a:cubicBezTo>
                  <a:cubicBezTo>
                    <a:pt x="16075" y="4785"/>
                    <a:pt x="17941" y="8476"/>
                    <a:pt x="19275" y="11278"/>
                  </a:cubicBezTo>
                  <a:cubicBezTo>
                    <a:pt x="20608" y="14081"/>
                    <a:pt x="21408" y="15995"/>
                    <a:pt x="20875" y="17430"/>
                  </a:cubicBezTo>
                  <a:cubicBezTo>
                    <a:pt x="20341" y="18866"/>
                    <a:pt x="18475" y="19823"/>
                    <a:pt x="16741" y="20165"/>
                  </a:cubicBezTo>
                  <a:cubicBezTo>
                    <a:pt x="15008" y="20506"/>
                    <a:pt x="13408" y="20233"/>
                    <a:pt x="11808" y="1995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1" name="Line"/>
            <p:cNvSpPr/>
            <p:nvPr/>
          </p:nvSpPr>
          <p:spPr>
            <a:xfrm>
              <a:off x="1692384" y="1419219"/>
              <a:ext cx="223840" cy="20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600" extrusionOk="0">
                  <a:moveTo>
                    <a:pt x="728" y="21600"/>
                  </a:moveTo>
                  <a:cubicBezTo>
                    <a:pt x="282" y="20110"/>
                    <a:pt x="-163" y="18621"/>
                    <a:pt x="60" y="17503"/>
                  </a:cubicBezTo>
                  <a:cubicBezTo>
                    <a:pt x="282" y="16386"/>
                    <a:pt x="1173" y="15641"/>
                    <a:pt x="3845" y="13903"/>
                  </a:cubicBezTo>
                  <a:cubicBezTo>
                    <a:pt x="6517" y="12166"/>
                    <a:pt x="10971" y="9434"/>
                    <a:pt x="14200" y="6952"/>
                  </a:cubicBezTo>
                  <a:cubicBezTo>
                    <a:pt x="17429" y="4469"/>
                    <a:pt x="19433" y="2234"/>
                    <a:pt x="21437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2" name="Line"/>
            <p:cNvSpPr/>
            <p:nvPr/>
          </p:nvSpPr>
          <p:spPr>
            <a:xfrm>
              <a:off x="1916223" y="1388632"/>
              <a:ext cx="100461" cy="307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343" extrusionOk="0">
                  <a:moveTo>
                    <a:pt x="7364" y="186"/>
                  </a:moveTo>
                  <a:cubicBezTo>
                    <a:pt x="10309" y="25"/>
                    <a:pt x="13255" y="-136"/>
                    <a:pt x="15709" y="186"/>
                  </a:cubicBezTo>
                  <a:cubicBezTo>
                    <a:pt x="18164" y="509"/>
                    <a:pt x="20127" y="1315"/>
                    <a:pt x="20864" y="4136"/>
                  </a:cubicBezTo>
                  <a:cubicBezTo>
                    <a:pt x="21600" y="6957"/>
                    <a:pt x="21109" y="11792"/>
                    <a:pt x="19882" y="15016"/>
                  </a:cubicBezTo>
                  <a:cubicBezTo>
                    <a:pt x="18655" y="18240"/>
                    <a:pt x="16691" y="19852"/>
                    <a:pt x="14482" y="20658"/>
                  </a:cubicBezTo>
                  <a:cubicBezTo>
                    <a:pt x="12273" y="21464"/>
                    <a:pt x="9818" y="21464"/>
                    <a:pt x="7364" y="21142"/>
                  </a:cubicBezTo>
                  <a:cubicBezTo>
                    <a:pt x="4909" y="20819"/>
                    <a:pt x="2455" y="20174"/>
                    <a:pt x="0" y="1953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3" name="Line"/>
            <p:cNvSpPr/>
            <p:nvPr/>
          </p:nvSpPr>
          <p:spPr>
            <a:xfrm>
              <a:off x="1832515" y="1321561"/>
              <a:ext cx="334832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750" y="17053"/>
                    <a:pt x="7500" y="12505"/>
                    <a:pt x="11100" y="8905"/>
                  </a:cubicBezTo>
                  <a:cubicBezTo>
                    <a:pt x="14700" y="5305"/>
                    <a:pt x="18150" y="265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4" name="Line"/>
            <p:cNvSpPr/>
            <p:nvPr/>
          </p:nvSpPr>
          <p:spPr>
            <a:xfrm>
              <a:off x="2241752" y="1335512"/>
              <a:ext cx="9302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4320"/>
                    <a:pt x="0" y="8640"/>
                    <a:pt x="0" y="12240"/>
                  </a:cubicBezTo>
                  <a:cubicBezTo>
                    <a:pt x="0" y="15840"/>
                    <a:pt x="10800" y="1872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5" name="Line"/>
            <p:cNvSpPr/>
            <p:nvPr/>
          </p:nvSpPr>
          <p:spPr>
            <a:xfrm>
              <a:off x="2395897" y="1319235"/>
              <a:ext cx="378329" cy="338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235" extrusionOk="0">
                  <a:moveTo>
                    <a:pt x="93" y="7589"/>
                  </a:moveTo>
                  <a:cubicBezTo>
                    <a:pt x="-38" y="6276"/>
                    <a:pt x="-170" y="4962"/>
                    <a:pt x="752" y="3795"/>
                  </a:cubicBezTo>
                  <a:cubicBezTo>
                    <a:pt x="1674" y="2627"/>
                    <a:pt x="3650" y="1605"/>
                    <a:pt x="6020" y="949"/>
                  </a:cubicBezTo>
                  <a:cubicBezTo>
                    <a:pt x="8391" y="292"/>
                    <a:pt x="11157" y="0"/>
                    <a:pt x="12869" y="0"/>
                  </a:cubicBezTo>
                  <a:cubicBezTo>
                    <a:pt x="14581" y="0"/>
                    <a:pt x="15240" y="292"/>
                    <a:pt x="15701" y="803"/>
                  </a:cubicBezTo>
                  <a:cubicBezTo>
                    <a:pt x="16162" y="1314"/>
                    <a:pt x="16425" y="2043"/>
                    <a:pt x="15832" y="3649"/>
                  </a:cubicBezTo>
                  <a:cubicBezTo>
                    <a:pt x="15240" y="5254"/>
                    <a:pt x="13791" y="7735"/>
                    <a:pt x="12145" y="9997"/>
                  </a:cubicBezTo>
                  <a:cubicBezTo>
                    <a:pt x="10498" y="12259"/>
                    <a:pt x="8654" y="14303"/>
                    <a:pt x="7601" y="15689"/>
                  </a:cubicBezTo>
                  <a:cubicBezTo>
                    <a:pt x="6547" y="17076"/>
                    <a:pt x="6284" y="17805"/>
                    <a:pt x="6152" y="18535"/>
                  </a:cubicBezTo>
                  <a:cubicBezTo>
                    <a:pt x="6020" y="19265"/>
                    <a:pt x="6020" y="19995"/>
                    <a:pt x="6942" y="20578"/>
                  </a:cubicBezTo>
                  <a:cubicBezTo>
                    <a:pt x="7864" y="21162"/>
                    <a:pt x="9708" y="21600"/>
                    <a:pt x="12276" y="20797"/>
                  </a:cubicBezTo>
                  <a:cubicBezTo>
                    <a:pt x="14845" y="19995"/>
                    <a:pt x="18137" y="17951"/>
                    <a:pt x="21430" y="1590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6" name="Line"/>
            <p:cNvSpPr/>
            <p:nvPr/>
          </p:nvSpPr>
          <p:spPr>
            <a:xfrm>
              <a:off x="2796761" y="1336553"/>
              <a:ext cx="405657" cy="3839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2" h="21486" extrusionOk="0">
                  <a:moveTo>
                    <a:pt x="4260" y="4236"/>
                  </a:moveTo>
                  <a:cubicBezTo>
                    <a:pt x="5708" y="3195"/>
                    <a:pt x="7156" y="2154"/>
                    <a:pt x="8544" y="1373"/>
                  </a:cubicBezTo>
                  <a:cubicBezTo>
                    <a:pt x="9932" y="593"/>
                    <a:pt x="11259" y="72"/>
                    <a:pt x="11380" y="7"/>
                  </a:cubicBezTo>
                  <a:cubicBezTo>
                    <a:pt x="11500" y="-58"/>
                    <a:pt x="10414" y="332"/>
                    <a:pt x="8484" y="1699"/>
                  </a:cubicBezTo>
                  <a:cubicBezTo>
                    <a:pt x="6553" y="3065"/>
                    <a:pt x="3777" y="5407"/>
                    <a:pt x="2028" y="7944"/>
                  </a:cubicBezTo>
                  <a:cubicBezTo>
                    <a:pt x="278" y="10482"/>
                    <a:pt x="-446" y="13214"/>
                    <a:pt x="278" y="15426"/>
                  </a:cubicBezTo>
                  <a:cubicBezTo>
                    <a:pt x="1002" y="17638"/>
                    <a:pt x="3174" y="19330"/>
                    <a:pt x="6131" y="20306"/>
                  </a:cubicBezTo>
                  <a:cubicBezTo>
                    <a:pt x="9087" y="21282"/>
                    <a:pt x="12828" y="21542"/>
                    <a:pt x="15301" y="21477"/>
                  </a:cubicBezTo>
                  <a:cubicBezTo>
                    <a:pt x="17775" y="21412"/>
                    <a:pt x="18982" y="21022"/>
                    <a:pt x="19827" y="20631"/>
                  </a:cubicBezTo>
                  <a:cubicBezTo>
                    <a:pt x="20671" y="20241"/>
                    <a:pt x="21154" y="19850"/>
                    <a:pt x="21033" y="19460"/>
                  </a:cubicBezTo>
                  <a:cubicBezTo>
                    <a:pt x="20913" y="19070"/>
                    <a:pt x="20189" y="18679"/>
                    <a:pt x="19284" y="18354"/>
                  </a:cubicBezTo>
                  <a:cubicBezTo>
                    <a:pt x="18379" y="18029"/>
                    <a:pt x="17293" y="17769"/>
                    <a:pt x="16207" y="1750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7" name="Line"/>
            <p:cNvSpPr/>
            <p:nvPr/>
          </p:nvSpPr>
          <p:spPr>
            <a:xfrm>
              <a:off x="2870647" y="1419219"/>
              <a:ext cx="363970" cy="195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600" extrusionOk="0">
                  <a:moveTo>
                    <a:pt x="893" y="21600"/>
                  </a:moveTo>
                  <a:cubicBezTo>
                    <a:pt x="346" y="20571"/>
                    <a:pt x="-201" y="19543"/>
                    <a:pt x="72" y="18514"/>
                  </a:cubicBezTo>
                  <a:cubicBezTo>
                    <a:pt x="346" y="17486"/>
                    <a:pt x="1440" y="16457"/>
                    <a:pt x="4105" y="14529"/>
                  </a:cubicBezTo>
                  <a:cubicBezTo>
                    <a:pt x="6771" y="12600"/>
                    <a:pt x="11009" y="9771"/>
                    <a:pt x="14153" y="7200"/>
                  </a:cubicBezTo>
                  <a:cubicBezTo>
                    <a:pt x="17298" y="4629"/>
                    <a:pt x="19348" y="2314"/>
                    <a:pt x="21399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8" name="Line"/>
            <p:cNvSpPr/>
            <p:nvPr/>
          </p:nvSpPr>
          <p:spPr>
            <a:xfrm>
              <a:off x="3067201" y="1356439"/>
              <a:ext cx="471900" cy="3362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394" extrusionOk="0">
                  <a:moveTo>
                    <a:pt x="12388" y="0"/>
                  </a:moveTo>
                  <a:cubicBezTo>
                    <a:pt x="11118" y="444"/>
                    <a:pt x="9847" y="888"/>
                    <a:pt x="8841" y="1775"/>
                  </a:cubicBezTo>
                  <a:cubicBezTo>
                    <a:pt x="7835" y="2663"/>
                    <a:pt x="7094" y="3995"/>
                    <a:pt x="6829" y="5030"/>
                  </a:cubicBezTo>
                  <a:cubicBezTo>
                    <a:pt x="6565" y="6066"/>
                    <a:pt x="6776" y="6805"/>
                    <a:pt x="8206" y="7619"/>
                  </a:cubicBezTo>
                  <a:cubicBezTo>
                    <a:pt x="9635" y="8433"/>
                    <a:pt x="12282" y="9321"/>
                    <a:pt x="14453" y="10208"/>
                  </a:cubicBezTo>
                  <a:cubicBezTo>
                    <a:pt x="16624" y="11096"/>
                    <a:pt x="18318" y="11984"/>
                    <a:pt x="19429" y="12797"/>
                  </a:cubicBezTo>
                  <a:cubicBezTo>
                    <a:pt x="20541" y="13611"/>
                    <a:pt x="21071" y="14351"/>
                    <a:pt x="21335" y="15164"/>
                  </a:cubicBezTo>
                  <a:cubicBezTo>
                    <a:pt x="21600" y="15978"/>
                    <a:pt x="21600" y="16866"/>
                    <a:pt x="20700" y="17901"/>
                  </a:cubicBezTo>
                  <a:cubicBezTo>
                    <a:pt x="19800" y="18937"/>
                    <a:pt x="18000" y="20121"/>
                    <a:pt x="15300" y="20786"/>
                  </a:cubicBezTo>
                  <a:cubicBezTo>
                    <a:pt x="12600" y="21452"/>
                    <a:pt x="9000" y="21600"/>
                    <a:pt x="6300" y="21082"/>
                  </a:cubicBezTo>
                  <a:cubicBezTo>
                    <a:pt x="3600" y="20564"/>
                    <a:pt x="1800" y="19381"/>
                    <a:pt x="0" y="1819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9" name="Line"/>
            <p:cNvSpPr/>
            <p:nvPr/>
          </p:nvSpPr>
          <p:spPr>
            <a:xfrm>
              <a:off x="4061500" y="1037477"/>
              <a:ext cx="360524" cy="698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7" h="21401" extrusionOk="0">
                  <a:moveTo>
                    <a:pt x="600" y="12131"/>
                  </a:moveTo>
                  <a:cubicBezTo>
                    <a:pt x="873" y="13272"/>
                    <a:pt x="1146" y="14412"/>
                    <a:pt x="1351" y="15660"/>
                  </a:cubicBezTo>
                  <a:cubicBezTo>
                    <a:pt x="1557" y="16907"/>
                    <a:pt x="1693" y="18262"/>
                    <a:pt x="1488" y="19331"/>
                  </a:cubicBezTo>
                  <a:cubicBezTo>
                    <a:pt x="1283" y="20400"/>
                    <a:pt x="736" y="21185"/>
                    <a:pt x="394" y="21363"/>
                  </a:cubicBezTo>
                  <a:cubicBezTo>
                    <a:pt x="53" y="21541"/>
                    <a:pt x="-84" y="21113"/>
                    <a:pt x="53" y="19759"/>
                  </a:cubicBezTo>
                  <a:cubicBezTo>
                    <a:pt x="189" y="18404"/>
                    <a:pt x="600" y="16123"/>
                    <a:pt x="941" y="14127"/>
                  </a:cubicBezTo>
                  <a:cubicBezTo>
                    <a:pt x="1283" y="12131"/>
                    <a:pt x="1557" y="10420"/>
                    <a:pt x="1693" y="9351"/>
                  </a:cubicBezTo>
                  <a:cubicBezTo>
                    <a:pt x="1830" y="8282"/>
                    <a:pt x="1830" y="7854"/>
                    <a:pt x="2103" y="7747"/>
                  </a:cubicBezTo>
                  <a:cubicBezTo>
                    <a:pt x="2377" y="7640"/>
                    <a:pt x="2924" y="7854"/>
                    <a:pt x="4086" y="8959"/>
                  </a:cubicBezTo>
                  <a:cubicBezTo>
                    <a:pt x="5248" y="10064"/>
                    <a:pt x="7025" y="12060"/>
                    <a:pt x="8529" y="13771"/>
                  </a:cubicBezTo>
                  <a:cubicBezTo>
                    <a:pt x="10032" y="15482"/>
                    <a:pt x="11263" y="16907"/>
                    <a:pt x="12630" y="17620"/>
                  </a:cubicBezTo>
                  <a:cubicBezTo>
                    <a:pt x="13997" y="18333"/>
                    <a:pt x="15501" y="18333"/>
                    <a:pt x="17073" y="17406"/>
                  </a:cubicBezTo>
                  <a:cubicBezTo>
                    <a:pt x="18645" y="16480"/>
                    <a:pt x="20286" y="14626"/>
                    <a:pt x="20901" y="12523"/>
                  </a:cubicBezTo>
                  <a:cubicBezTo>
                    <a:pt x="21516" y="10420"/>
                    <a:pt x="21106" y="8068"/>
                    <a:pt x="20286" y="6000"/>
                  </a:cubicBezTo>
                  <a:cubicBezTo>
                    <a:pt x="19465" y="3933"/>
                    <a:pt x="18235" y="2151"/>
                    <a:pt x="17346" y="1153"/>
                  </a:cubicBezTo>
                  <a:cubicBezTo>
                    <a:pt x="16458" y="155"/>
                    <a:pt x="15911" y="-59"/>
                    <a:pt x="15432" y="12"/>
                  </a:cubicBezTo>
                  <a:cubicBezTo>
                    <a:pt x="14954" y="84"/>
                    <a:pt x="14544" y="440"/>
                    <a:pt x="14134" y="79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0" name="Line"/>
            <p:cNvSpPr/>
            <p:nvPr/>
          </p:nvSpPr>
          <p:spPr>
            <a:xfrm>
              <a:off x="4520692" y="1402217"/>
              <a:ext cx="345424" cy="282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2" h="21132" extrusionOk="0">
                  <a:moveTo>
                    <a:pt x="705" y="10680"/>
                  </a:moveTo>
                  <a:cubicBezTo>
                    <a:pt x="273" y="11551"/>
                    <a:pt x="-159" y="12422"/>
                    <a:pt x="57" y="12858"/>
                  </a:cubicBezTo>
                  <a:cubicBezTo>
                    <a:pt x="273" y="13293"/>
                    <a:pt x="1137" y="13293"/>
                    <a:pt x="2937" y="11987"/>
                  </a:cubicBezTo>
                  <a:cubicBezTo>
                    <a:pt x="4737" y="10680"/>
                    <a:pt x="7473" y="8067"/>
                    <a:pt x="8913" y="6326"/>
                  </a:cubicBezTo>
                  <a:cubicBezTo>
                    <a:pt x="10353" y="4584"/>
                    <a:pt x="10497" y="3713"/>
                    <a:pt x="10569" y="2842"/>
                  </a:cubicBezTo>
                  <a:cubicBezTo>
                    <a:pt x="10641" y="1971"/>
                    <a:pt x="10641" y="1100"/>
                    <a:pt x="10281" y="490"/>
                  </a:cubicBezTo>
                  <a:cubicBezTo>
                    <a:pt x="9921" y="-120"/>
                    <a:pt x="9201" y="-468"/>
                    <a:pt x="7977" y="1361"/>
                  </a:cubicBezTo>
                  <a:cubicBezTo>
                    <a:pt x="6753" y="3190"/>
                    <a:pt x="5025" y="7197"/>
                    <a:pt x="4305" y="10593"/>
                  </a:cubicBezTo>
                  <a:cubicBezTo>
                    <a:pt x="3585" y="13990"/>
                    <a:pt x="3873" y="16777"/>
                    <a:pt x="4881" y="18432"/>
                  </a:cubicBezTo>
                  <a:cubicBezTo>
                    <a:pt x="5889" y="20087"/>
                    <a:pt x="7617" y="20609"/>
                    <a:pt x="9561" y="19477"/>
                  </a:cubicBezTo>
                  <a:cubicBezTo>
                    <a:pt x="11505" y="18345"/>
                    <a:pt x="13665" y="15558"/>
                    <a:pt x="15105" y="12858"/>
                  </a:cubicBezTo>
                  <a:cubicBezTo>
                    <a:pt x="16545" y="10158"/>
                    <a:pt x="17265" y="7545"/>
                    <a:pt x="17913" y="5890"/>
                  </a:cubicBezTo>
                  <a:cubicBezTo>
                    <a:pt x="18561" y="4235"/>
                    <a:pt x="19137" y="3538"/>
                    <a:pt x="19713" y="3451"/>
                  </a:cubicBezTo>
                  <a:cubicBezTo>
                    <a:pt x="20289" y="3364"/>
                    <a:pt x="20865" y="3887"/>
                    <a:pt x="21153" y="5455"/>
                  </a:cubicBezTo>
                  <a:cubicBezTo>
                    <a:pt x="21441" y="7022"/>
                    <a:pt x="21441" y="9635"/>
                    <a:pt x="21297" y="12422"/>
                  </a:cubicBezTo>
                  <a:cubicBezTo>
                    <a:pt x="21153" y="15209"/>
                    <a:pt x="20865" y="18171"/>
                    <a:pt x="20577" y="211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1" name="Line"/>
            <p:cNvSpPr/>
            <p:nvPr/>
          </p:nvSpPr>
          <p:spPr>
            <a:xfrm>
              <a:off x="4887840" y="1451249"/>
              <a:ext cx="266324" cy="516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6" h="21059" extrusionOk="0">
                  <a:moveTo>
                    <a:pt x="14827" y="2958"/>
                  </a:moveTo>
                  <a:cubicBezTo>
                    <a:pt x="14644" y="2200"/>
                    <a:pt x="14461" y="1442"/>
                    <a:pt x="13546" y="826"/>
                  </a:cubicBezTo>
                  <a:cubicBezTo>
                    <a:pt x="12631" y="211"/>
                    <a:pt x="10983" y="-263"/>
                    <a:pt x="9336" y="163"/>
                  </a:cubicBezTo>
                  <a:cubicBezTo>
                    <a:pt x="7688" y="590"/>
                    <a:pt x="6041" y="1916"/>
                    <a:pt x="4851" y="3195"/>
                  </a:cubicBezTo>
                  <a:cubicBezTo>
                    <a:pt x="3661" y="4474"/>
                    <a:pt x="2929" y="5705"/>
                    <a:pt x="2563" y="6653"/>
                  </a:cubicBezTo>
                  <a:cubicBezTo>
                    <a:pt x="2197" y="7600"/>
                    <a:pt x="2197" y="8263"/>
                    <a:pt x="2654" y="8595"/>
                  </a:cubicBezTo>
                  <a:cubicBezTo>
                    <a:pt x="3112" y="8926"/>
                    <a:pt x="4027" y="8926"/>
                    <a:pt x="5308" y="8453"/>
                  </a:cubicBezTo>
                  <a:cubicBezTo>
                    <a:pt x="6590" y="7979"/>
                    <a:pt x="8237" y="7032"/>
                    <a:pt x="9519" y="6274"/>
                  </a:cubicBezTo>
                  <a:cubicBezTo>
                    <a:pt x="10800" y="5516"/>
                    <a:pt x="11715" y="4948"/>
                    <a:pt x="12630" y="4569"/>
                  </a:cubicBezTo>
                  <a:cubicBezTo>
                    <a:pt x="13546" y="4190"/>
                    <a:pt x="14461" y="4000"/>
                    <a:pt x="15651" y="4237"/>
                  </a:cubicBezTo>
                  <a:cubicBezTo>
                    <a:pt x="16841" y="4474"/>
                    <a:pt x="18305" y="5137"/>
                    <a:pt x="19495" y="6795"/>
                  </a:cubicBezTo>
                  <a:cubicBezTo>
                    <a:pt x="20685" y="8453"/>
                    <a:pt x="21600" y="11105"/>
                    <a:pt x="20410" y="13663"/>
                  </a:cubicBezTo>
                  <a:cubicBezTo>
                    <a:pt x="19220" y="16221"/>
                    <a:pt x="15925" y="18684"/>
                    <a:pt x="12630" y="19963"/>
                  </a:cubicBezTo>
                  <a:cubicBezTo>
                    <a:pt x="9336" y="21242"/>
                    <a:pt x="6041" y="21337"/>
                    <a:pt x="3936" y="20579"/>
                  </a:cubicBezTo>
                  <a:cubicBezTo>
                    <a:pt x="1831" y="19821"/>
                    <a:pt x="915" y="18211"/>
                    <a:pt x="0" y="16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2" name="Line"/>
            <p:cNvSpPr/>
            <p:nvPr/>
          </p:nvSpPr>
          <p:spPr>
            <a:xfrm>
              <a:off x="5159889" y="1195999"/>
              <a:ext cx="274376" cy="425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1" extrusionOk="0">
                  <a:moveTo>
                    <a:pt x="0" y="0"/>
                  </a:moveTo>
                  <a:cubicBezTo>
                    <a:pt x="915" y="0"/>
                    <a:pt x="1831" y="0"/>
                    <a:pt x="2471" y="880"/>
                  </a:cubicBezTo>
                  <a:cubicBezTo>
                    <a:pt x="3112" y="1761"/>
                    <a:pt x="3478" y="3522"/>
                    <a:pt x="3844" y="6574"/>
                  </a:cubicBezTo>
                  <a:cubicBezTo>
                    <a:pt x="4210" y="9626"/>
                    <a:pt x="4576" y="13970"/>
                    <a:pt x="4759" y="16435"/>
                  </a:cubicBezTo>
                  <a:cubicBezTo>
                    <a:pt x="4942" y="18900"/>
                    <a:pt x="4942" y="19487"/>
                    <a:pt x="5125" y="20074"/>
                  </a:cubicBezTo>
                  <a:cubicBezTo>
                    <a:pt x="5308" y="20661"/>
                    <a:pt x="5675" y="21248"/>
                    <a:pt x="6315" y="21424"/>
                  </a:cubicBezTo>
                  <a:cubicBezTo>
                    <a:pt x="6956" y="21600"/>
                    <a:pt x="7871" y="21365"/>
                    <a:pt x="8969" y="20720"/>
                  </a:cubicBezTo>
                  <a:cubicBezTo>
                    <a:pt x="10068" y="20074"/>
                    <a:pt x="11349" y="19017"/>
                    <a:pt x="12905" y="18196"/>
                  </a:cubicBezTo>
                  <a:cubicBezTo>
                    <a:pt x="14461" y="17374"/>
                    <a:pt x="16292" y="16787"/>
                    <a:pt x="17664" y="16670"/>
                  </a:cubicBezTo>
                  <a:cubicBezTo>
                    <a:pt x="19037" y="16552"/>
                    <a:pt x="19953" y="16904"/>
                    <a:pt x="20593" y="17374"/>
                  </a:cubicBezTo>
                  <a:cubicBezTo>
                    <a:pt x="21234" y="17843"/>
                    <a:pt x="21600" y="18430"/>
                    <a:pt x="21600" y="19017"/>
                  </a:cubicBezTo>
                  <a:cubicBezTo>
                    <a:pt x="21600" y="19604"/>
                    <a:pt x="21234" y="20191"/>
                    <a:pt x="20959" y="20074"/>
                  </a:cubicBezTo>
                  <a:cubicBezTo>
                    <a:pt x="20685" y="19957"/>
                    <a:pt x="20502" y="19135"/>
                    <a:pt x="20593" y="18254"/>
                  </a:cubicBezTo>
                  <a:cubicBezTo>
                    <a:pt x="20685" y="17374"/>
                    <a:pt x="21051" y="16435"/>
                    <a:pt x="21417" y="1549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3" name="Line"/>
            <p:cNvSpPr/>
            <p:nvPr/>
          </p:nvSpPr>
          <p:spPr>
            <a:xfrm>
              <a:off x="5466817" y="1177398"/>
              <a:ext cx="306928" cy="478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9" extrusionOk="0">
                  <a:moveTo>
                    <a:pt x="0" y="839"/>
                  </a:moveTo>
                  <a:cubicBezTo>
                    <a:pt x="655" y="419"/>
                    <a:pt x="1309" y="0"/>
                    <a:pt x="1882" y="0"/>
                  </a:cubicBezTo>
                  <a:cubicBezTo>
                    <a:pt x="2455" y="0"/>
                    <a:pt x="2945" y="419"/>
                    <a:pt x="3518" y="2254"/>
                  </a:cubicBezTo>
                  <a:cubicBezTo>
                    <a:pt x="4091" y="4089"/>
                    <a:pt x="4745" y="7340"/>
                    <a:pt x="5073" y="10066"/>
                  </a:cubicBezTo>
                  <a:cubicBezTo>
                    <a:pt x="5400" y="12792"/>
                    <a:pt x="5400" y="14994"/>
                    <a:pt x="5400" y="16357"/>
                  </a:cubicBezTo>
                  <a:cubicBezTo>
                    <a:pt x="5400" y="17720"/>
                    <a:pt x="5400" y="18245"/>
                    <a:pt x="5891" y="18454"/>
                  </a:cubicBezTo>
                  <a:cubicBezTo>
                    <a:pt x="6382" y="18664"/>
                    <a:pt x="7364" y="18559"/>
                    <a:pt x="9491" y="18402"/>
                  </a:cubicBezTo>
                  <a:cubicBezTo>
                    <a:pt x="11618" y="18245"/>
                    <a:pt x="14891" y="18035"/>
                    <a:pt x="16936" y="18087"/>
                  </a:cubicBezTo>
                  <a:cubicBezTo>
                    <a:pt x="18982" y="18140"/>
                    <a:pt x="19800" y="18454"/>
                    <a:pt x="20455" y="18821"/>
                  </a:cubicBezTo>
                  <a:cubicBezTo>
                    <a:pt x="21109" y="19188"/>
                    <a:pt x="21600" y="19608"/>
                    <a:pt x="21600" y="20027"/>
                  </a:cubicBezTo>
                  <a:cubicBezTo>
                    <a:pt x="21600" y="20447"/>
                    <a:pt x="21109" y="20866"/>
                    <a:pt x="19473" y="21128"/>
                  </a:cubicBezTo>
                  <a:cubicBezTo>
                    <a:pt x="17836" y="21390"/>
                    <a:pt x="15055" y="21495"/>
                    <a:pt x="13009" y="21548"/>
                  </a:cubicBezTo>
                  <a:cubicBezTo>
                    <a:pt x="10964" y="21600"/>
                    <a:pt x="9655" y="21600"/>
                    <a:pt x="8673" y="21443"/>
                  </a:cubicBezTo>
                  <a:cubicBezTo>
                    <a:pt x="7691" y="21285"/>
                    <a:pt x="7036" y="20971"/>
                    <a:pt x="7036" y="20656"/>
                  </a:cubicBezTo>
                  <a:cubicBezTo>
                    <a:pt x="7036" y="20342"/>
                    <a:pt x="7691" y="20027"/>
                    <a:pt x="8345" y="197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4" name="Line"/>
            <p:cNvSpPr/>
            <p:nvPr/>
          </p:nvSpPr>
          <p:spPr>
            <a:xfrm>
              <a:off x="5831875" y="1434676"/>
              <a:ext cx="182728" cy="226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457" extrusionOk="0">
                  <a:moveTo>
                    <a:pt x="3733" y="5808"/>
                  </a:moveTo>
                  <a:cubicBezTo>
                    <a:pt x="4000" y="4265"/>
                    <a:pt x="4267" y="2722"/>
                    <a:pt x="4000" y="2392"/>
                  </a:cubicBezTo>
                  <a:cubicBezTo>
                    <a:pt x="3733" y="2061"/>
                    <a:pt x="2933" y="2943"/>
                    <a:pt x="2000" y="5588"/>
                  </a:cubicBezTo>
                  <a:cubicBezTo>
                    <a:pt x="1067" y="8233"/>
                    <a:pt x="0" y="12641"/>
                    <a:pt x="0" y="15947"/>
                  </a:cubicBezTo>
                  <a:cubicBezTo>
                    <a:pt x="0" y="19253"/>
                    <a:pt x="1067" y="21457"/>
                    <a:pt x="4400" y="21457"/>
                  </a:cubicBezTo>
                  <a:cubicBezTo>
                    <a:pt x="7733" y="21457"/>
                    <a:pt x="13333" y="19253"/>
                    <a:pt x="16800" y="16498"/>
                  </a:cubicBezTo>
                  <a:cubicBezTo>
                    <a:pt x="20267" y="13743"/>
                    <a:pt x="21600" y="10437"/>
                    <a:pt x="20667" y="7571"/>
                  </a:cubicBezTo>
                  <a:cubicBezTo>
                    <a:pt x="19733" y="4706"/>
                    <a:pt x="16533" y="2281"/>
                    <a:pt x="13733" y="1069"/>
                  </a:cubicBezTo>
                  <a:cubicBezTo>
                    <a:pt x="10933" y="-143"/>
                    <a:pt x="8533" y="-143"/>
                    <a:pt x="6800" y="188"/>
                  </a:cubicBezTo>
                  <a:cubicBezTo>
                    <a:pt x="5067" y="518"/>
                    <a:pt x="4000" y="1179"/>
                    <a:pt x="3867" y="2061"/>
                  </a:cubicBezTo>
                  <a:cubicBezTo>
                    <a:pt x="3733" y="2943"/>
                    <a:pt x="4533" y="4045"/>
                    <a:pt x="5333" y="51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5" name="Line"/>
            <p:cNvSpPr/>
            <p:nvPr/>
          </p:nvSpPr>
          <p:spPr>
            <a:xfrm>
              <a:off x="6010916" y="1286683"/>
              <a:ext cx="153464" cy="402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8" extrusionOk="0">
                  <a:moveTo>
                    <a:pt x="0" y="11917"/>
                  </a:moveTo>
                  <a:cubicBezTo>
                    <a:pt x="3273" y="12910"/>
                    <a:pt x="6545" y="13903"/>
                    <a:pt x="8509" y="15269"/>
                  </a:cubicBezTo>
                  <a:cubicBezTo>
                    <a:pt x="10473" y="16634"/>
                    <a:pt x="11127" y="18372"/>
                    <a:pt x="11127" y="19552"/>
                  </a:cubicBezTo>
                  <a:cubicBezTo>
                    <a:pt x="11127" y="20731"/>
                    <a:pt x="10473" y="21352"/>
                    <a:pt x="9491" y="21476"/>
                  </a:cubicBezTo>
                  <a:cubicBezTo>
                    <a:pt x="8509" y="21600"/>
                    <a:pt x="7200" y="21228"/>
                    <a:pt x="6218" y="19924"/>
                  </a:cubicBezTo>
                  <a:cubicBezTo>
                    <a:pt x="5236" y="18621"/>
                    <a:pt x="4582" y="16386"/>
                    <a:pt x="7200" y="12910"/>
                  </a:cubicBezTo>
                  <a:cubicBezTo>
                    <a:pt x="9818" y="9434"/>
                    <a:pt x="15709" y="471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6" name="Line"/>
            <p:cNvSpPr/>
            <p:nvPr/>
          </p:nvSpPr>
          <p:spPr>
            <a:xfrm>
              <a:off x="6234136" y="1118649"/>
              <a:ext cx="258098" cy="544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3" extrusionOk="0">
                  <a:moveTo>
                    <a:pt x="0" y="301"/>
                  </a:moveTo>
                  <a:cubicBezTo>
                    <a:pt x="973" y="117"/>
                    <a:pt x="1946" y="-67"/>
                    <a:pt x="2724" y="25"/>
                  </a:cubicBezTo>
                  <a:cubicBezTo>
                    <a:pt x="3503" y="117"/>
                    <a:pt x="4086" y="484"/>
                    <a:pt x="4476" y="2185"/>
                  </a:cubicBezTo>
                  <a:cubicBezTo>
                    <a:pt x="4865" y="3885"/>
                    <a:pt x="5059" y="6919"/>
                    <a:pt x="4865" y="9814"/>
                  </a:cubicBezTo>
                  <a:cubicBezTo>
                    <a:pt x="4670" y="12709"/>
                    <a:pt x="4086" y="15467"/>
                    <a:pt x="3795" y="17213"/>
                  </a:cubicBezTo>
                  <a:cubicBezTo>
                    <a:pt x="3503" y="18959"/>
                    <a:pt x="3503" y="19695"/>
                    <a:pt x="3989" y="20108"/>
                  </a:cubicBezTo>
                  <a:cubicBezTo>
                    <a:pt x="4476" y="20522"/>
                    <a:pt x="5449" y="20614"/>
                    <a:pt x="7103" y="20016"/>
                  </a:cubicBezTo>
                  <a:cubicBezTo>
                    <a:pt x="8757" y="19419"/>
                    <a:pt x="11092" y="18132"/>
                    <a:pt x="12551" y="17305"/>
                  </a:cubicBezTo>
                  <a:cubicBezTo>
                    <a:pt x="14011" y="16478"/>
                    <a:pt x="14595" y="16110"/>
                    <a:pt x="15470" y="15788"/>
                  </a:cubicBezTo>
                  <a:cubicBezTo>
                    <a:pt x="16346" y="15467"/>
                    <a:pt x="17514" y="15191"/>
                    <a:pt x="18292" y="15604"/>
                  </a:cubicBezTo>
                  <a:cubicBezTo>
                    <a:pt x="19070" y="16018"/>
                    <a:pt x="19459" y="17121"/>
                    <a:pt x="19946" y="18224"/>
                  </a:cubicBezTo>
                  <a:cubicBezTo>
                    <a:pt x="20432" y="19327"/>
                    <a:pt x="21016" y="20430"/>
                    <a:pt x="21600" y="2153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7" name="Line"/>
            <p:cNvSpPr/>
            <p:nvPr/>
          </p:nvSpPr>
          <p:spPr>
            <a:xfrm>
              <a:off x="6572760" y="1370390"/>
              <a:ext cx="552095" cy="2594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518" extrusionOk="0">
                  <a:moveTo>
                    <a:pt x="1996" y="9836"/>
                  </a:moveTo>
                  <a:cubicBezTo>
                    <a:pt x="1282" y="11764"/>
                    <a:pt x="568" y="13693"/>
                    <a:pt x="211" y="15236"/>
                  </a:cubicBezTo>
                  <a:cubicBezTo>
                    <a:pt x="-146" y="16779"/>
                    <a:pt x="-146" y="17936"/>
                    <a:pt x="970" y="18514"/>
                  </a:cubicBezTo>
                  <a:cubicBezTo>
                    <a:pt x="2085" y="19093"/>
                    <a:pt x="4317" y="19093"/>
                    <a:pt x="5656" y="17550"/>
                  </a:cubicBezTo>
                  <a:cubicBezTo>
                    <a:pt x="6994" y="16007"/>
                    <a:pt x="7441" y="12921"/>
                    <a:pt x="6905" y="10607"/>
                  </a:cubicBezTo>
                  <a:cubicBezTo>
                    <a:pt x="6370" y="8293"/>
                    <a:pt x="4852" y="6750"/>
                    <a:pt x="3781" y="5882"/>
                  </a:cubicBezTo>
                  <a:cubicBezTo>
                    <a:pt x="2710" y="5014"/>
                    <a:pt x="2085" y="4821"/>
                    <a:pt x="2175" y="4532"/>
                  </a:cubicBezTo>
                  <a:cubicBezTo>
                    <a:pt x="2264" y="4243"/>
                    <a:pt x="3067" y="3857"/>
                    <a:pt x="4495" y="3568"/>
                  </a:cubicBezTo>
                  <a:cubicBezTo>
                    <a:pt x="5923" y="3279"/>
                    <a:pt x="7976" y="3086"/>
                    <a:pt x="9271" y="3182"/>
                  </a:cubicBezTo>
                  <a:cubicBezTo>
                    <a:pt x="10565" y="3279"/>
                    <a:pt x="11100" y="3664"/>
                    <a:pt x="11323" y="4918"/>
                  </a:cubicBezTo>
                  <a:cubicBezTo>
                    <a:pt x="11547" y="6171"/>
                    <a:pt x="11457" y="8293"/>
                    <a:pt x="10966" y="10511"/>
                  </a:cubicBezTo>
                  <a:cubicBezTo>
                    <a:pt x="10475" y="12729"/>
                    <a:pt x="9583" y="15043"/>
                    <a:pt x="9047" y="16779"/>
                  </a:cubicBezTo>
                  <a:cubicBezTo>
                    <a:pt x="8512" y="18514"/>
                    <a:pt x="8333" y="19671"/>
                    <a:pt x="8467" y="20443"/>
                  </a:cubicBezTo>
                  <a:cubicBezTo>
                    <a:pt x="8601" y="21214"/>
                    <a:pt x="9047" y="21600"/>
                    <a:pt x="10565" y="21504"/>
                  </a:cubicBezTo>
                  <a:cubicBezTo>
                    <a:pt x="12082" y="21407"/>
                    <a:pt x="14671" y="20829"/>
                    <a:pt x="16679" y="19382"/>
                  </a:cubicBezTo>
                  <a:cubicBezTo>
                    <a:pt x="18687" y="17936"/>
                    <a:pt x="20115" y="15621"/>
                    <a:pt x="20785" y="13404"/>
                  </a:cubicBezTo>
                  <a:cubicBezTo>
                    <a:pt x="21454" y="11186"/>
                    <a:pt x="21365" y="9064"/>
                    <a:pt x="20026" y="7039"/>
                  </a:cubicBezTo>
                  <a:cubicBezTo>
                    <a:pt x="18687" y="5014"/>
                    <a:pt x="16099" y="3086"/>
                    <a:pt x="14581" y="1929"/>
                  </a:cubicBezTo>
                  <a:cubicBezTo>
                    <a:pt x="13064" y="771"/>
                    <a:pt x="12618" y="386"/>
                    <a:pt x="12171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8" name="Line"/>
            <p:cNvSpPr/>
            <p:nvPr/>
          </p:nvSpPr>
          <p:spPr>
            <a:xfrm>
              <a:off x="7079226" y="1033095"/>
              <a:ext cx="346706" cy="526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348" extrusionOk="0">
                  <a:moveTo>
                    <a:pt x="15056" y="1515"/>
                  </a:moveTo>
                  <a:cubicBezTo>
                    <a:pt x="15776" y="1138"/>
                    <a:pt x="16496" y="760"/>
                    <a:pt x="17432" y="430"/>
                  </a:cubicBezTo>
                  <a:cubicBezTo>
                    <a:pt x="18368" y="100"/>
                    <a:pt x="19520" y="-183"/>
                    <a:pt x="20312" y="147"/>
                  </a:cubicBezTo>
                  <a:cubicBezTo>
                    <a:pt x="21104" y="477"/>
                    <a:pt x="21536" y="1420"/>
                    <a:pt x="21464" y="3496"/>
                  </a:cubicBezTo>
                  <a:cubicBezTo>
                    <a:pt x="21392" y="5571"/>
                    <a:pt x="20816" y="8778"/>
                    <a:pt x="20096" y="11560"/>
                  </a:cubicBezTo>
                  <a:cubicBezTo>
                    <a:pt x="19376" y="14343"/>
                    <a:pt x="18512" y="16701"/>
                    <a:pt x="17864" y="18116"/>
                  </a:cubicBezTo>
                  <a:cubicBezTo>
                    <a:pt x="17216" y="19531"/>
                    <a:pt x="16784" y="20002"/>
                    <a:pt x="16136" y="20285"/>
                  </a:cubicBezTo>
                  <a:cubicBezTo>
                    <a:pt x="15488" y="20568"/>
                    <a:pt x="14624" y="20662"/>
                    <a:pt x="13040" y="20285"/>
                  </a:cubicBezTo>
                  <a:cubicBezTo>
                    <a:pt x="11456" y="19908"/>
                    <a:pt x="9152" y="19059"/>
                    <a:pt x="6992" y="18729"/>
                  </a:cubicBezTo>
                  <a:cubicBezTo>
                    <a:pt x="4832" y="18399"/>
                    <a:pt x="2816" y="18587"/>
                    <a:pt x="1592" y="18917"/>
                  </a:cubicBezTo>
                  <a:cubicBezTo>
                    <a:pt x="368" y="19248"/>
                    <a:pt x="-64" y="19719"/>
                    <a:pt x="8" y="20096"/>
                  </a:cubicBezTo>
                  <a:cubicBezTo>
                    <a:pt x="80" y="20474"/>
                    <a:pt x="656" y="20757"/>
                    <a:pt x="2888" y="20993"/>
                  </a:cubicBezTo>
                  <a:cubicBezTo>
                    <a:pt x="5120" y="21228"/>
                    <a:pt x="9008" y="21417"/>
                    <a:pt x="11888" y="21323"/>
                  </a:cubicBezTo>
                  <a:cubicBezTo>
                    <a:pt x="14768" y="21228"/>
                    <a:pt x="16640" y="20851"/>
                    <a:pt x="18512" y="204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9" name="Line"/>
            <p:cNvSpPr/>
            <p:nvPr/>
          </p:nvSpPr>
          <p:spPr>
            <a:xfrm>
              <a:off x="7308382" y="1345679"/>
              <a:ext cx="355406" cy="28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9" h="21343" extrusionOk="0">
                  <a:moveTo>
                    <a:pt x="16922" y="806"/>
                  </a:moveTo>
                  <a:cubicBezTo>
                    <a:pt x="14308" y="458"/>
                    <a:pt x="11694" y="109"/>
                    <a:pt x="9837" y="22"/>
                  </a:cubicBezTo>
                  <a:cubicBezTo>
                    <a:pt x="7980" y="-65"/>
                    <a:pt x="6879" y="109"/>
                    <a:pt x="5985" y="458"/>
                  </a:cubicBezTo>
                  <a:cubicBezTo>
                    <a:pt x="5090" y="806"/>
                    <a:pt x="4403" y="1329"/>
                    <a:pt x="4609" y="1851"/>
                  </a:cubicBezTo>
                  <a:cubicBezTo>
                    <a:pt x="4815" y="2374"/>
                    <a:pt x="5916" y="2896"/>
                    <a:pt x="8668" y="4116"/>
                  </a:cubicBezTo>
                  <a:cubicBezTo>
                    <a:pt x="11419" y="5335"/>
                    <a:pt x="15822" y="7251"/>
                    <a:pt x="18367" y="9516"/>
                  </a:cubicBezTo>
                  <a:cubicBezTo>
                    <a:pt x="20912" y="11780"/>
                    <a:pt x="21600" y="14393"/>
                    <a:pt x="20568" y="16483"/>
                  </a:cubicBezTo>
                  <a:cubicBezTo>
                    <a:pt x="19536" y="18574"/>
                    <a:pt x="16785" y="20141"/>
                    <a:pt x="13070" y="20838"/>
                  </a:cubicBezTo>
                  <a:cubicBezTo>
                    <a:pt x="9355" y="21535"/>
                    <a:pt x="4678" y="21361"/>
                    <a:pt x="0" y="2118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0" name="Line"/>
            <p:cNvSpPr/>
            <p:nvPr/>
          </p:nvSpPr>
          <p:spPr>
            <a:xfrm>
              <a:off x="7657164" y="1677318"/>
              <a:ext cx="48830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1" name="Line"/>
            <p:cNvSpPr/>
            <p:nvPr/>
          </p:nvSpPr>
          <p:spPr>
            <a:xfrm>
              <a:off x="7941831" y="1251804"/>
              <a:ext cx="448596" cy="444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508" extrusionOk="0">
                  <a:moveTo>
                    <a:pt x="7042" y="7763"/>
                  </a:moveTo>
                  <a:cubicBezTo>
                    <a:pt x="6710" y="7313"/>
                    <a:pt x="6378" y="6862"/>
                    <a:pt x="5990" y="6919"/>
                  </a:cubicBezTo>
                  <a:cubicBezTo>
                    <a:pt x="5602" y="6975"/>
                    <a:pt x="5159" y="7537"/>
                    <a:pt x="4273" y="9394"/>
                  </a:cubicBezTo>
                  <a:cubicBezTo>
                    <a:pt x="3387" y="11250"/>
                    <a:pt x="2058" y="14400"/>
                    <a:pt x="1227" y="16425"/>
                  </a:cubicBezTo>
                  <a:cubicBezTo>
                    <a:pt x="396" y="18450"/>
                    <a:pt x="64" y="19350"/>
                    <a:pt x="8" y="20081"/>
                  </a:cubicBezTo>
                  <a:cubicBezTo>
                    <a:pt x="-47" y="20813"/>
                    <a:pt x="175" y="21375"/>
                    <a:pt x="895" y="21488"/>
                  </a:cubicBezTo>
                  <a:cubicBezTo>
                    <a:pt x="1615" y="21600"/>
                    <a:pt x="2833" y="21262"/>
                    <a:pt x="4439" y="20362"/>
                  </a:cubicBezTo>
                  <a:cubicBezTo>
                    <a:pt x="6045" y="19462"/>
                    <a:pt x="8039" y="18000"/>
                    <a:pt x="9368" y="17156"/>
                  </a:cubicBezTo>
                  <a:cubicBezTo>
                    <a:pt x="10698" y="16313"/>
                    <a:pt x="11362" y="16087"/>
                    <a:pt x="12082" y="16256"/>
                  </a:cubicBezTo>
                  <a:cubicBezTo>
                    <a:pt x="12802" y="16425"/>
                    <a:pt x="13578" y="16987"/>
                    <a:pt x="13965" y="17550"/>
                  </a:cubicBezTo>
                  <a:cubicBezTo>
                    <a:pt x="14353" y="18112"/>
                    <a:pt x="14353" y="18675"/>
                    <a:pt x="14242" y="19294"/>
                  </a:cubicBezTo>
                  <a:cubicBezTo>
                    <a:pt x="14131" y="19912"/>
                    <a:pt x="13910" y="20588"/>
                    <a:pt x="14076" y="20869"/>
                  </a:cubicBezTo>
                  <a:cubicBezTo>
                    <a:pt x="14242" y="21150"/>
                    <a:pt x="14796" y="21037"/>
                    <a:pt x="16125" y="19687"/>
                  </a:cubicBezTo>
                  <a:cubicBezTo>
                    <a:pt x="17455" y="18337"/>
                    <a:pt x="19559" y="15750"/>
                    <a:pt x="20556" y="12488"/>
                  </a:cubicBezTo>
                  <a:cubicBezTo>
                    <a:pt x="21553" y="9225"/>
                    <a:pt x="21442" y="5288"/>
                    <a:pt x="21221" y="3094"/>
                  </a:cubicBezTo>
                  <a:cubicBezTo>
                    <a:pt x="20999" y="900"/>
                    <a:pt x="20667" y="450"/>
                    <a:pt x="20335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2" name="Line"/>
            <p:cNvSpPr/>
            <p:nvPr/>
          </p:nvSpPr>
          <p:spPr>
            <a:xfrm>
              <a:off x="8481160" y="1168097"/>
              <a:ext cx="297627" cy="574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448" extrusionOk="0">
                  <a:moveTo>
                    <a:pt x="11491" y="0"/>
                  </a:moveTo>
                  <a:cubicBezTo>
                    <a:pt x="9984" y="2689"/>
                    <a:pt x="8477" y="5378"/>
                    <a:pt x="6718" y="7937"/>
                  </a:cubicBezTo>
                  <a:cubicBezTo>
                    <a:pt x="4960" y="10496"/>
                    <a:pt x="2951" y="12925"/>
                    <a:pt x="1779" y="14400"/>
                  </a:cubicBezTo>
                  <a:cubicBezTo>
                    <a:pt x="607" y="15875"/>
                    <a:pt x="272" y="16395"/>
                    <a:pt x="104" y="16916"/>
                  </a:cubicBezTo>
                  <a:cubicBezTo>
                    <a:pt x="-63" y="17436"/>
                    <a:pt x="-63" y="17957"/>
                    <a:pt x="356" y="18260"/>
                  </a:cubicBezTo>
                  <a:cubicBezTo>
                    <a:pt x="774" y="18564"/>
                    <a:pt x="1611" y="18651"/>
                    <a:pt x="4291" y="18043"/>
                  </a:cubicBezTo>
                  <a:cubicBezTo>
                    <a:pt x="6970" y="17436"/>
                    <a:pt x="11491" y="16135"/>
                    <a:pt x="14253" y="15311"/>
                  </a:cubicBezTo>
                  <a:cubicBezTo>
                    <a:pt x="17016" y="14487"/>
                    <a:pt x="18021" y="14140"/>
                    <a:pt x="18942" y="13923"/>
                  </a:cubicBezTo>
                  <a:cubicBezTo>
                    <a:pt x="19863" y="13706"/>
                    <a:pt x="20700" y="13619"/>
                    <a:pt x="21118" y="13836"/>
                  </a:cubicBezTo>
                  <a:cubicBezTo>
                    <a:pt x="21537" y="14053"/>
                    <a:pt x="21537" y="14573"/>
                    <a:pt x="21118" y="15571"/>
                  </a:cubicBezTo>
                  <a:cubicBezTo>
                    <a:pt x="20700" y="16569"/>
                    <a:pt x="19863" y="18043"/>
                    <a:pt x="19277" y="19171"/>
                  </a:cubicBezTo>
                  <a:cubicBezTo>
                    <a:pt x="18690" y="20299"/>
                    <a:pt x="18356" y="21080"/>
                    <a:pt x="18523" y="21340"/>
                  </a:cubicBezTo>
                  <a:cubicBezTo>
                    <a:pt x="18690" y="21600"/>
                    <a:pt x="19360" y="21340"/>
                    <a:pt x="20030" y="210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3" name="Line"/>
            <p:cNvSpPr/>
            <p:nvPr/>
          </p:nvSpPr>
          <p:spPr>
            <a:xfrm>
              <a:off x="8849397" y="1501713"/>
              <a:ext cx="77331" cy="205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1250" extrusionOk="0">
                  <a:moveTo>
                    <a:pt x="5881" y="4445"/>
                  </a:moveTo>
                  <a:cubicBezTo>
                    <a:pt x="9057" y="2285"/>
                    <a:pt x="12234" y="125"/>
                    <a:pt x="12234" y="5"/>
                  </a:cubicBezTo>
                  <a:cubicBezTo>
                    <a:pt x="12234" y="-115"/>
                    <a:pt x="9057" y="1805"/>
                    <a:pt x="6199" y="4925"/>
                  </a:cubicBezTo>
                  <a:cubicBezTo>
                    <a:pt x="3340" y="8045"/>
                    <a:pt x="799" y="12365"/>
                    <a:pt x="163" y="15245"/>
                  </a:cubicBezTo>
                  <a:cubicBezTo>
                    <a:pt x="-472" y="18125"/>
                    <a:pt x="799" y="19565"/>
                    <a:pt x="3022" y="20405"/>
                  </a:cubicBezTo>
                  <a:cubicBezTo>
                    <a:pt x="5246" y="21245"/>
                    <a:pt x="8422" y="21485"/>
                    <a:pt x="11599" y="21005"/>
                  </a:cubicBezTo>
                  <a:cubicBezTo>
                    <a:pt x="14775" y="20525"/>
                    <a:pt x="17951" y="19325"/>
                    <a:pt x="21128" y="181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4" name="Line"/>
            <p:cNvSpPr/>
            <p:nvPr/>
          </p:nvSpPr>
          <p:spPr>
            <a:xfrm>
              <a:off x="8982562" y="1161698"/>
              <a:ext cx="641729" cy="620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499" extrusionOk="0">
                  <a:moveTo>
                    <a:pt x="1403" y="12795"/>
                  </a:moveTo>
                  <a:cubicBezTo>
                    <a:pt x="1792" y="12392"/>
                    <a:pt x="2182" y="11989"/>
                    <a:pt x="2299" y="12029"/>
                  </a:cubicBezTo>
                  <a:cubicBezTo>
                    <a:pt x="2416" y="12069"/>
                    <a:pt x="2260" y="12553"/>
                    <a:pt x="1870" y="13399"/>
                  </a:cubicBezTo>
                  <a:cubicBezTo>
                    <a:pt x="1481" y="14245"/>
                    <a:pt x="857" y="15454"/>
                    <a:pt x="467" y="16300"/>
                  </a:cubicBezTo>
                  <a:cubicBezTo>
                    <a:pt x="77" y="17147"/>
                    <a:pt x="-79" y="17630"/>
                    <a:pt x="38" y="17953"/>
                  </a:cubicBezTo>
                  <a:cubicBezTo>
                    <a:pt x="155" y="18275"/>
                    <a:pt x="545" y="18436"/>
                    <a:pt x="1325" y="17953"/>
                  </a:cubicBezTo>
                  <a:cubicBezTo>
                    <a:pt x="2104" y="17469"/>
                    <a:pt x="3274" y="16341"/>
                    <a:pt x="4366" y="14527"/>
                  </a:cubicBezTo>
                  <a:cubicBezTo>
                    <a:pt x="5457" y="12714"/>
                    <a:pt x="6471" y="10215"/>
                    <a:pt x="7290" y="7798"/>
                  </a:cubicBezTo>
                  <a:cubicBezTo>
                    <a:pt x="8109" y="5380"/>
                    <a:pt x="8733" y="3042"/>
                    <a:pt x="9161" y="1672"/>
                  </a:cubicBezTo>
                  <a:cubicBezTo>
                    <a:pt x="9590" y="302"/>
                    <a:pt x="9824" y="-101"/>
                    <a:pt x="10019" y="20"/>
                  </a:cubicBezTo>
                  <a:cubicBezTo>
                    <a:pt x="10214" y="141"/>
                    <a:pt x="10370" y="786"/>
                    <a:pt x="10175" y="2518"/>
                  </a:cubicBezTo>
                  <a:cubicBezTo>
                    <a:pt x="9980" y="4251"/>
                    <a:pt x="9434" y="7072"/>
                    <a:pt x="9005" y="8966"/>
                  </a:cubicBezTo>
                  <a:cubicBezTo>
                    <a:pt x="8577" y="10860"/>
                    <a:pt x="8265" y="11827"/>
                    <a:pt x="8109" y="12512"/>
                  </a:cubicBezTo>
                  <a:cubicBezTo>
                    <a:pt x="7953" y="13198"/>
                    <a:pt x="7953" y="13600"/>
                    <a:pt x="8148" y="13883"/>
                  </a:cubicBezTo>
                  <a:cubicBezTo>
                    <a:pt x="8343" y="14165"/>
                    <a:pt x="8733" y="14326"/>
                    <a:pt x="9746" y="14165"/>
                  </a:cubicBezTo>
                  <a:cubicBezTo>
                    <a:pt x="10760" y="14003"/>
                    <a:pt x="12398" y="13520"/>
                    <a:pt x="13957" y="13520"/>
                  </a:cubicBezTo>
                  <a:cubicBezTo>
                    <a:pt x="15517" y="13520"/>
                    <a:pt x="16998" y="14003"/>
                    <a:pt x="18246" y="15172"/>
                  </a:cubicBezTo>
                  <a:cubicBezTo>
                    <a:pt x="19494" y="16341"/>
                    <a:pt x="20507" y="18195"/>
                    <a:pt x="21014" y="19363"/>
                  </a:cubicBezTo>
                  <a:cubicBezTo>
                    <a:pt x="21521" y="20532"/>
                    <a:pt x="21521" y="21015"/>
                    <a:pt x="21521" y="2149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5" name="Line"/>
            <p:cNvSpPr/>
            <p:nvPr/>
          </p:nvSpPr>
          <p:spPr>
            <a:xfrm>
              <a:off x="0" y="2118343"/>
              <a:ext cx="421004" cy="496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366" extrusionOk="0">
                  <a:moveTo>
                    <a:pt x="12090" y="3833"/>
                  </a:moveTo>
                  <a:cubicBezTo>
                    <a:pt x="12206" y="3133"/>
                    <a:pt x="12322" y="2433"/>
                    <a:pt x="12322" y="1833"/>
                  </a:cubicBezTo>
                  <a:cubicBezTo>
                    <a:pt x="12322" y="1233"/>
                    <a:pt x="12206" y="733"/>
                    <a:pt x="11857" y="383"/>
                  </a:cubicBezTo>
                  <a:cubicBezTo>
                    <a:pt x="11509" y="33"/>
                    <a:pt x="10928" y="-167"/>
                    <a:pt x="9535" y="183"/>
                  </a:cubicBezTo>
                  <a:cubicBezTo>
                    <a:pt x="8141" y="533"/>
                    <a:pt x="5935" y="1433"/>
                    <a:pt x="4193" y="2983"/>
                  </a:cubicBezTo>
                  <a:cubicBezTo>
                    <a:pt x="2451" y="4533"/>
                    <a:pt x="1173" y="6733"/>
                    <a:pt x="535" y="8283"/>
                  </a:cubicBezTo>
                  <a:cubicBezTo>
                    <a:pt x="-104" y="9833"/>
                    <a:pt x="-104" y="10733"/>
                    <a:pt x="186" y="11333"/>
                  </a:cubicBezTo>
                  <a:cubicBezTo>
                    <a:pt x="477" y="11933"/>
                    <a:pt x="1057" y="12233"/>
                    <a:pt x="3206" y="12333"/>
                  </a:cubicBezTo>
                  <a:cubicBezTo>
                    <a:pt x="5354" y="12433"/>
                    <a:pt x="9070" y="12333"/>
                    <a:pt x="12264" y="12633"/>
                  </a:cubicBezTo>
                  <a:cubicBezTo>
                    <a:pt x="15457" y="12933"/>
                    <a:pt x="18128" y="13633"/>
                    <a:pt x="19638" y="14533"/>
                  </a:cubicBezTo>
                  <a:cubicBezTo>
                    <a:pt x="21148" y="15433"/>
                    <a:pt x="21496" y="16533"/>
                    <a:pt x="20335" y="17683"/>
                  </a:cubicBezTo>
                  <a:cubicBezTo>
                    <a:pt x="19173" y="18833"/>
                    <a:pt x="16502" y="20033"/>
                    <a:pt x="14702" y="20683"/>
                  </a:cubicBezTo>
                  <a:cubicBezTo>
                    <a:pt x="12902" y="21333"/>
                    <a:pt x="11973" y="21433"/>
                    <a:pt x="11277" y="21333"/>
                  </a:cubicBezTo>
                  <a:cubicBezTo>
                    <a:pt x="10580" y="21233"/>
                    <a:pt x="10115" y="20933"/>
                    <a:pt x="9999" y="20683"/>
                  </a:cubicBezTo>
                  <a:cubicBezTo>
                    <a:pt x="9883" y="20433"/>
                    <a:pt x="10115" y="20233"/>
                    <a:pt x="10348" y="2003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6" name="Line"/>
            <p:cNvSpPr/>
            <p:nvPr/>
          </p:nvSpPr>
          <p:spPr>
            <a:xfrm>
              <a:off x="549000" y="2326051"/>
              <a:ext cx="55861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6" h="21600" extrusionOk="0">
                  <a:moveTo>
                    <a:pt x="18144" y="0"/>
                  </a:moveTo>
                  <a:cubicBezTo>
                    <a:pt x="19872" y="2263"/>
                    <a:pt x="21600" y="4526"/>
                    <a:pt x="20304" y="7817"/>
                  </a:cubicBezTo>
                  <a:cubicBezTo>
                    <a:pt x="19008" y="11109"/>
                    <a:pt x="14688" y="15429"/>
                    <a:pt x="10800" y="17897"/>
                  </a:cubicBezTo>
                  <a:cubicBezTo>
                    <a:pt x="6912" y="20366"/>
                    <a:pt x="3456" y="2098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7" name="Line"/>
            <p:cNvSpPr/>
            <p:nvPr/>
          </p:nvSpPr>
          <p:spPr>
            <a:xfrm>
              <a:off x="458317" y="2191734"/>
              <a:ext cx="334831" cy="435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0" y="6602"/>
                  </a:moveTo>
                  <a:cubicBezTo>
                    <a:pt x="3150" y="4888"/>
                    <a:pt x="6300" y="3173"/>
                    <a:pt x="9075" y="2088"/>
                  </a:cubicBezTo>
                  <a:cubicBezTo>
                    <a:pt x="11850" y="1002"/>
                    <a:pt x="14250" y="545"/>
                    <a:pt x="16125" y="259"/>
                  </a:cubicBezTo>
                  <a:cubicBezTo>
                    <a:pt x="18000" y="-27"/>
                    <a:pt x="19350" y="-141"/>
                    <a:pt x="20025" y="259"/>
                  </a:cubicBezTo>
                  <a:cubicBezTo>
                    <a:pt x="20700" y="659"/>
                    <a:pt x="20700" y="1573"/>
                    <a:pt x="20850" y="3630"/>
                  </a:cubicBezTo>
                  <a:cubicBezTo>
                    <a:pt x="21000" y="5688"/>
                    <a:pt x="21300" y="8888"/>
                    <a:pt x="21150" y="11802"/>
                  </a:cubicBezTo>
                  <a:cubicBezTo>
                    <a:pt x="21000" y="14716"/>
                    <a:pt x="20400" y="17345"/>
                    <a:pt x="20100" y="19002"/>
                  </a:cubicBezTo>
                  <a:cubicBezTo>
                    <a:pt x="19800" y="20659"/>
                    <a:pt x="19800" y="21345"/>
                    <a:pt x="20100" y="21402"/>
                  </a:cubicBezTo>
                  <a:cubicBezTo>
                    <a:pt x="20400" y="21459"/>
                    <a:pt x="21000" y="20888"/>
                    <a:pt x="21600" y="2031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8" name="Line"/>
            <p:cNvSpPr/>
            <p:nvPr/>
          </p:nvSpPr>
          <p:spPr>
            <a:xfrm>
              <a:off x="925684" y="2234127"/>
              <a:ext cx="256191" cy="412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79" extrusionOk="0">
                  <a:moveTo>
                    <a:pt x="0" y="1504"/>
                  </a:moveTo>
                  <a:cubicBezTo>
                    <a:pt x="1168" y="784"/>
                    <a:pt x="2335" y="64"/>
                    <a:pt x="2919" y="4"/>
                  </a:cubicBezTo>
                  <a:cubicBezTo>
                    <a:pt x="3503" y="-56"/>
                    <a:pt x="3503" y="544"/>
                    <a:pt x="2919" y="2704"/>
                  </a:cubicBezTo>
                  <a:cubicBezTo>
                    <a:pt x="2335" y="4864"/>
                    <a:pt x="1168" y="8584"/>
                    <a:pt x="973" y="11944"/>
                  </a:cubicBezTo>
                  <a:cubicBezTo>
                    <a:pt x="778" y="15304"/>
                    <a:pt x="1557" y="18304"/>
                    <a:pt x="4281" y="19864"/>
                  </a:cubicBezTo>
                  <a:cubicBezTo>
                    <a:pt x="7005" y="21424"/>
                    <a:pt x="11676" y="21544"/>
                    <a:pt x="14886" y="20944"/>
                  </a:cubicBezTo>
                  <a:cubicBezTo>
                    <a:pt x="18097" y="20344"/>
                    <a:pt x="19849" y="19024"/>
                    <a:pt x="20724" y="18004"/>
                  </a:cubicBezTo>
                  <a:cubicBezTo>
                    <a:pt x="21600" y="16984"/>
                    <a:pt x="21600" y="16264"/>
                    <a:pt x="21114" y="15784"/>
                  </a:cubicBezTo>
                  <a:cubicBezTo>
                    <a:pt x="20627" y="15304"/>
                    <a:pt x="19654" y="15064"/>
                    <a:pt x="16346" y="15604"/>
                  </a:cubicBezTo>
                  <a:cubicBezTo>
                    <a:pt x="13038" y="16144"/>
                    <a:pt x="7395" y="17464"/>
                    <a:pt x="1751" y="1878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9" name="Line"/>
            <p:cNvSpPr/>
            <p:nvPr/>
          </p:nvSpPr>
          <p:spPr>
            <a:xfrm>
              <a:off x="1157780" y="2353730"/>
              <a:ext cx="348225" cy="281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057" extrusionOk="0">
                  <a:moveTo>
                    <a:pt x="1170" y="10468"/>
                  </a:moveTo>
                  <a:cubicBezTo>
                    <a:pt x="2029" y="10120"/>
                    <a:pt x="2887" y="9771"/>
                    <a:pt x="3459" y="10033"/>
                  </a:cubicBezTo>
                  <a:cubicBezTo>
                    <a:pt x="4031" y="10294"/>
                    <a:pt x="4317" y="11165"/>
                    <a:pt x="3960" y="12645"/>
                  </a:cubicBezTo>
                  <a:cubicBezTo>
                    <a:pt x="3602" y="14126"/>
                    <a:pt x="2601" y="16216"/>
                    <a:pt x="1743" y="17871"/>
                  </a:cubicBezTo>
                  <a:cubicBezTo>
                    <a:pt x="884" y="19526"/>
                    <a:pt x="169" y="20745"/>
                    <a:pt x="26" y="21007"/>
                  </a:cubicBezTo>
                  <a:cubicBezTo>
                    <a:pt x="-117" y="21268"/>
                    <a:pt x="312" y="20571"/>
                    <a:pt x="1671" y="17349"/>
                  </a:cubicBezTo>
                  <a:cubicBezTo>
                    <a:pt x="3030" y="14126"/>
                    <a:pt x="5319" y="8378"/>
                    <a:pt x="6749" y="5068"/>
                  </a:cubicBezTo>
                  <a:cubicBezTo>
                    <a:pt x="8180" y="1758"/>
                    <a:pt x="8752" y="887"/>
                    <a:pt x="9396" y="365"/>
                  </a:cubicBezTo>
                  <a:cubicBezTo>
                    <a:pt x="10039" y="-158"/>
                    <a:pt x="10755" y="-332"/>
                    <a:pt x="11398" y="1323"/>
                  </a:cubicBezTo>
                  <a:cubicBezTo>
                    <a:pt x="12042" y="2978"/>
                    <a:pt x="12614" y="6462"/>
                    <a:pt x="12757" y="8639"/>
                  </a:cubicBezTo>
                  <a:cubicBezTo>
                    <a:pt x="12900" y="10816"/>
                    <a:pt x="12614" y="11687"/>
                    <a:pt x="12185" y="12907"/>
                  </a:cubicBezTo>
                  <a:cubicBezTo>
                    <a:pt x="11756" y="14126"/>
                    <a:pt x="11184" y="15694"/>
                    <a:pt x="11255" y="16216"/>
                  </a:cubicBezTo>
                  <a:cubicBezTo>
                    <a:pt x="11327" y="16739"/>
                    <a:pt x="12042" y="16216"/>
                    <a:pt x="13472" y="13865"/>
                  </a:cubicBezTo>
                  <a:cubicBezTo>
                    <a:pt x="14903" y="11513"/>
                    <a:pt x="17049" y="7333"/>
                    <a:pt x="18336" y="4894"/>
                  </a:cubicBezTo>
                  <a:cubicBezTo>
                    <a:pt x="19623" y="2455"/>
                    <a:pt x="20053" y="1758"/>
                    <a:pt x="20482" y="1845"/>
                  </a:cubicBezTo>
                  <a:cubicBezTo>
                    <a:pt x="20911" y="1933"/>
                    <a:pt x="21340" y="2803"/>
                    <a:pt x="21411" y="5939"/>
                  </a:cubicBezTo>
                  <a:cubicBezTo>
                    <a:pt x="21483" y="9074"/>
                    <a:pt x="21197" y="14474"/>
                    <a:pt x="20911" y="1987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0" name="Line"/>
            <p:cNvSpPr/>
            <p:nvPr/>
          </p:nvSpPr>
          <p:spPr>
            <a:xfrm>
              <a:off x="1581393" y="2322878"/>
              <a:ext cx="192993" cy="338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0" extrusionOk="0">
                  <a:moveTo>
                    <a:pt x="0" y="17393"/>
                  </a:moveTo>
                  <a:cubicBezTo>
                    <a:pt x="1301" y="17540"/>
                    <a:pt x="2602" y="17687"/>
                    <a:pt x="3253" y="18201"/>
                  </a:cubicBezTo>
                  <a:cubicBezTo>
                    <a:pt x="3904" y="18715"/>
                    <a:pt x="3904" y="19597"/>
                    <a:pt x="4945" y="17613"/>
                  </a:cubicBezTo>
                  <a:cubicBezTo>
                    <a:pt x="5986" y="15629"/>
                    <a:pt x="8067" y="10780"/>
                    <a:pt x="9759" y="7474"/>
                  </a:cubicBezTo>
                  <a:cubicBezTo>
                    <a:pt x="11451" y="4168"/>
                    <a:pt x="12752" y="2405"/>
                    <a:pt x="13923" y="1303"/>
                  </a:cubicBezTo>
                  <a:cubicBezTo>
                    <a:pt x="15094" y="201"/>
                    <a:pt x="16135" y="-240"/>
                    <a:pt x="17046" y="127"/>
                  </a:cubicBezTo>
                  <a:cubicBezTo>
                    <a:pt x="17957" y="495"/>
                    <a:pt x="18737" y="1670"/>
                    <a:pt x="19648" y="4609"/>
                  </a:cubicBezTo>
                  <a:cubicBezTo>
                    <a:pt x="20559" y="7548"/>
                    <a:pt x="21600" y="12250"/>
                    <a:pt x="21600" y="15336"/>
                  </a:cubicBezTo>
                  <a:cubicBezTo>
                    <a:pt x="21600" y="18421"/>
                    <a:pt x="20559" y="19891"/>
                    <a:pt x="19518" y="2136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1" name="Line"/>
            <p:cNvSpPr/>
            <p:nvPr/>
          </p:nvSpPr>
          <p:spPr>
            <a:xfrm>
              <a:off x="1637198" y="2383850"/>
              <a:ext cx="411586" cy="261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0" h="21285" extrusionOk="0">
                  <a:moveTo>
                    <a:pt x="0" y="19163"/>
                  </a:moveTo>
                  <a:cubicBezTo>
                    <a:pt x="2912" y="16511"/>
                    <a:pt x="5825" y="13858"/>
                    <a:pt x="8555" y="11111"/>
                  </a:cubicBezTo>
                  <a:cubicBezTo>
                    <a:pt x="11285" y="8363"/>
                    <a:pt x="13834" y="5521"/>
                    <a:pt x="15411" y="3626"/>
                  </a:cubicBezTo>
                  <a:cubicBezTo>
                    <a:pt x="16989" y="1732"/>
                    <a:pt x="17596" y="784"/>
                    <a:pt x="18202" y="311"/>
                  </a:cubicBezTo>
                  <a:cubicBezTo>
                    <a:pt x="18809" y="-163"/>
                    <a:pt x="19416" y="-163"/>
                    <a:pt x="20022" y="784"/>
                  </a:cubicBezTo>
                  <a:cubicBezTo>
                    <a:pt x="20629" y="1732"/>
                    <a:pt x="21236" y="3626"/>
                    <a:pt x="21418" y="6848"/>
                  </a:cubicBezTo>
                  <a:cubicBezTo>
                    <a:pt x="21600" y="10069"/>
                    <a:pt x="21357" y="14616"/>
                    <a:pt x="20993" y="17363"/>
                  </a:cubicBezTo>
                  <a:cubicBezTo>
                    <a:pt x="20629" y="20111"/>
                    <a:pt x="20144" y="21058"/>
                    <a:pt x="19355" y="21248"/>
                  </a:cubicBezTo>
                  <a:cubicBezTo>
                    <a:pt x="18566" y="21437"/>
                    <a:pt x="17474" y="20869"/>
                    <a:pt x="16382" y="203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2" name="Line"/>
            <p:cNvSpPr/>
            <p:nvPr/>
          </p:nvSpPr>
          <p:spPr>
            <a:xfrm>
              <a:off x="1881345" y="2333027"/>
              <a:ext cx="292977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143" y="16971"/>
                    <a:pt x="10286" y="12343"/>
                    <a:pt x="13886" y="8743"/>
                  </a:cubicBezTo>
                  <a:cubicBezTo>
                    <a:pt x="17486" y="5143"/>
                    <a:pt x="19543" y="257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3" name="Line"/>
            <p:cNvSpPr/>
            <p:nvPr/>
          </p:nvSpPr>
          <p:spPr>
            <a:xfrm>
              <a:off x="2244077" y="2346978"/>
              <a:ext cx="19893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7200" y="0"/>
                  </a:moveTo>
                  <a:cubicBezTo>
                    <a:pt x="14400" y="4320"/>
                    <a:pt x="21600" y="8640"/>
                    <a:pt x="20400" y="12240"/>
                  </a:cubicBezTo>
                  <a:cubicBezTo>
                    <a:pt x="19200" y="15840"/>
                    <a:pt x="9600" y="187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4" name="Line"/>
            <p:cNvSpPr/>
            <p:nvPr/>
          </p:nvSpPr>
          <p:spPr>
            <a:xfrm>
              <a:off x="2436710" y="2359444"/>
              <a:ext cx="288687" cy="3271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255" extrusionOk="0">
                  <a:moveTo>
                    <a:pt x="200" y="4628"/>
                  </a:moveTo>
                  <a:cubicBezTo>
                    <a:pt x="27" y="3570"/>
                    <a:pt x="-146" y="2513"/>
                    <a:pt x="200" y="1758"/>
                  </a:cubicBezTo>
                  <a:cubicBezTo>
                    <a:pt x="545" y="1002"/>
                    <a:pt x="1409" y="549"/>
                    <a:pt x="4260" y="247"/>
                  </a:cubicBezTo>
                  <a:cubicBezTo>
                    <a:pt x="7112" y="-55"/>
                    <a:pt x="11950" y="-206"/>
                    <a:pt x="14974" y="549"/>
                  </a:cubicBezTo>
                  <a:cubicBezTo>
                    <a:pt x="17998" y="1304"/>
                    <a:pt x="19208" y="2966"/>
                    <a:pt x="18084" y="5458"/>
                  </a:cubicBezTo>
                  <a:cubicBezTo>
                    <a:pt x="16961" y="7951"/>
                    <a:pt x="13505" y="11274"/>
                    <a:pt x="10827" y="13690"/>
                  </a:cubicBezTo>
                  <a:cubicBezTo>
                    <a:pt x="8148" y="16107"/>
                    <a:pt x="6248" y="17618"/>
                    <a:pt x="5297" y="18751"/>
                  </a:cubicBezTo>
                  <a:cubicBezTo>
                    <a:pt x="4347" y="19884"/>
                    <a:pt x="4347" y="20639"/>
                    <a:pt x="5384" y="21016"/>
                  </a:cubicBezTo>
                  <a:cubicBezTo>
                    <a:pt x="6420" y="21394"/>
                    <a:pt x="8494" y="21394"/>
                    <a:pt x="11345" y="20488"/>
                  </a:cubicBezTo>
                  <a:cubicBezTo>
                    <a:pt x="14196" y="19581"/>
                    <a:pt x="17825" y="17769"/>
                    <a:pt x="21454" y="1595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5" name="Line"/>
            <p:cNvSpPr/>
            <p:nvPr/>
          </p:nvSpPr>
          <p:spPr>
            <a:xfrm>
              <a:off x="2764924" y="2392070"/>
              <a:ext cx="298889" cy="354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545" extrusionOk="0">
                  <a:moveTo>
                    <a:pt x="2679" y="4039"/>
                  </a:moveTo>
                  <a:cubicBezTo>
                    <a:pt x="5693" y="2910"/>
                    <a:pt x="8707" y="1780"/>
                    <a:pt x="10633" y="1074"/>
                  </a:cubicBezTo>
                  <a:cubicBezTo>
                    <a:pt x="12558" y="369"/>
                    <a:pt x="13395" y="86"/>
                    <a:pt x="13395" y="16"/>
                  </a:cubicBezTo>
                  <a:cubicBezTo>
                    <a:pt x="13395" y="-55"/>
                    <a:pt x="12558" y="86"/>
                    <a:pt x="10633" y="1216"/>
                  </a:cubicBezTo>
                  <a:cubicBezTo>
                    <a:pt x="8707" y="2345"/>
                    <a:pt x="5693" y="4463"/>
                    <a:pt x="3516" y="7216"/>
                  </a:cubicBezTo>
                  <a:cubicBezTo>
                    <a:pt x="1340" y="9969"/>
                    <a:pt x="0" y="13357"/>
                    <a:pt x="0" y="15757"/>
                  </a:cubicBezTo>
                  <a:cubicBezTo>
                    <a:pt x="0" y="18157"/>
                    <a:pt x="1340" y="19569"/>
                    <a:pt x="4521" y="20416"/>
                  </a:cubicBezTo>
                  <a:cubicBezTo>
                    <a:pt x="7702" y="21263"/>
                    <a:pt x="12726" y="21545"/>
                    <a:pt x="15656" y="21545"/>
                  </a:cubicBezTo>
                  <a:cubicBezTo>
                    <a:pt x="18586" y="21545"/>
                    <a:pt x="19423" y="21263"/>
                    <a:pt x="20177" y="20839"/>
                  </a:cubicBezTo>
                  <a:cubicBezTo>
                    <a:pt x="20930" y="20416"/>
                    <a:pt x="21600" y="19851"/>
                    <a:pt x="21516" y="19357"/>
                  </a:cubicBezTo>
                  <a:cubicBezTo>
                    <a:pt x="21433" y="18863"/>
                    <a:pt x="20595" y="18439"/>
                    <a:pt x="19507" y="18086"/>
                  </a:cubicBezTo>
                  <a:cubicBezTo>
                    <a:pt x="18419" y="17733"/>
                    <a:pt x="17079" y="17451"/>
                    <a:pt x="15740" y="1716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6" name="Line"/>
            <p:cNvSpPr/>
            <p:nvPr/>
          </p:nvSpPr>
          <p:spPr>
            <a:xfrm>
              <a:off x="2789782" y="2416734"/>
              <a:ext cx="333225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600" extrusionOk="0">
                  <a:moveTo>
                    <a:pt x="344" y="21600"/>
                  </a:moveTo>
                  <a:cubicBezTo>
                    <a:pt x="46" y="20110"/>
                    <a:pt x="-252" y="18621"/>
                    <a:pt x="344" y="16883"/>
                  </a:cubicBezTo>
                  <a:cubicBezTo>
                    <a:pt x="940" y="15145"/>
                    <a:pt x="2429" y="13159"/>
                    <a:pt x="6079" y="10303"/>
                  </a:cubicBezTo>
                  <a:cubicBezTo>
                    <a:pt x="9729" y="7448"/>
                    <a:pt x="15538" y="3724"/>
                    <a:pt x="21348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7" name="Line"/>
            <p:cNvSpPr/>
            <p:nvPr/>
          </p:nvSpPr>
          <p:spPr>
            <a:xfrm>
              <a:off x="2802127" y="2402783"/>
              <a:ext cx="550087" cy="317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542" extrusionOk="0">
                  <a:moveTo>
                    <a:pt x="18437" y="0"/>
                  </a:moveTo>
                  <a:cubicBezTo>
                    <a:pt x="16358" y="2050"/>
                    <a:pt x="14280" y="4099"/>
                    <a:pt x="13059" y="5361"/>
                  </a:cubicBezTo>
                  <a:cubicBezTo>
                    <a:pt x="11839" y="6622"/>
                    <a:pt x="11478" y="7095"/>
                    <a:pt x="11116" y="7647"/>
                  </a:cubicBezTo>
                  <a:cubicBezTo>
                    <a:pt x="10755" y="8199"/>
                    <a:pt x="10393" y="8829"/>
                    <a:pt x="10348" y="9460"/>
                  </a:cubicBezTo>
                  <a:cubicBezTo>
                    <a:pt x="10303" y="10091"/>
                    <a:pt x="10574" y="10721"/>
                    <a:pt x="11885" y="11273"/>
                  </a:cubicBezTo>
                  <a:cubicBezTo>
                    <a:pt x="13195" y="11825"/>
                    <a:pt x="15545" y="12298"/>
                    <a:pt x="17352" y="13007"/>
                  </a:cubicBezTo>
                  <a:cubicBezTo>
                    <a:pt x="19160" y="13717"/>
                    <a:pt x="20425" y="14663"/>
                    <a:pt x="21013" y="15609"/>
                  </a:cubicBezTo>
                  <a:cubicBezTo>
                    <a:pt x="21600" y="16555"/>
                    <a:pt x="21510" y="17501"/>
                    <a:pt x="20561" y="18368"/>
                  </a:cubicBezTo>
                  <a:cubicBezTo>
                    <a:pt x="19612" y="19235"/>
                    <a:pt x="17804" y="20023"/>
                    <a:pt x="14957" y="20575"/>
                  </a:cubicBezTo>
                  <a:cubicBezTo>
                    <a:pt x="12110" y="21127"/>
                    <a:pt x="8224" y="21442"/>
                    <a:pt x="5558" y="21521"/>
                  </a:cubicBezTo>
                  <a:cubicBezTo>
                    <a:pt x="2892" y="21600"/>
                    <a:pt x="1446" y="21442"/>
                    <a:pt x="0" y="2128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8" name="Line"/>
            <p:cNvSpPr/>
            <p:nvPr/>
          </p:nvSpPr>
          <p:spPr>
            <a:xfrm>
              <a:off x="3869398" y="2451612"/>
              <a:ext cx="41855" cy="52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960"/>
                    <a:pt x="14400" y="1920"/>
                    <a:pt x="13200" y="4272"/>
                  </a:cubicBezTo>
                  <a:cubicBezTo>
                    <a:pt x="12000" y="6624"/>
                    <a:pt x="13200" y="10368"/>
                    <a:pt x="11400" y="13488"/>
                  </a:cubicBezTo>
                  <a:cubicBezTo>
                    <a:pt x="9600" y="16608"/>
                    <a:pt x="4800" y="1910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9" name="Line"/>
            <p:cNvSpPr/>
            <p:nvPr/>
          </p:nvSpPr>
          <p:spPr>
            <a:xfrm>
              <a:off x="3848472" y="2307197"/>
              <a:ext cx="231831" cy="304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8" h="21454" extrusionOk="0">
                  <a:moveTo>
                    <a:pt x="623" y="2799"/>
                  </a:moveTo>
                  <a:cubicBezTo>
                    <a:pt x="2285" y="1490"/>
                    <a:pt x="3946" y="181"/>
                    <a:pt x="7165" y="18"/>
                  </a:cubicBezTo>
                  <a:cubicBezTo>
                    <a:pt x="10385" y="-146"/>
                    <a:pt x="15162" y="836"/>
                    <a:pt x="17965" y="2390"/>
                  </a:cubicBezTo>
                  <a:cubicBezTo>
                    <a:pt x="20769" y="3945"/>
                    <a:pt x="21600" y="6072"/>
                    <a:pt x="19627" y="8936"/>
                  </a:cubicBezTo>
                  <a:cubicBezTo>
                    <a:pt x="17654" y="11799"/>
                    <a:pt x="12877" y="15399"/>
                    <a:pt x="9138" y="17609"/>
                  </a:cubicBezTo>
                  <a:cubicBezTo>
                    <a:pt x="5400" y="19818"/>
                    <a:pt x="2700" y="20636"/>
                    <a:pt x="0" y="2145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0" name="Line"/>
            <p:cNvSpPr/>
            <p:nvPr/>
          </p:nvSpPr>
          <p:spPr>
            <a:xfrm>
              <a:off x="4050765" y="2362262"/>
              <a:ext cx="628368" cy="299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051" extrusionOk="0">
                  <a:moveTo>
                    <a:pt x="0" y="10216"/>
                  </a:moveTo>
                  <a:cubicBezTo>
                    <a:pt x="478" y="9561"/>
                    <a:pt x="956" y="8907"/>
                    <a:pt x="1315" y="8988"/>
                  </a:cubicBezTo>
                  <a:cubicBezTo>
                    <a:pt x="1674" y="9070"/>
                    <a:pt x="1913" y="9888"/>
                    <a:pt x="2511" y="10379"/>
                  </a:cubicBezTo>
                  <a:cubicBezTo>
                    <a:pt x="3108" y="10870"/>
                    <a:pt x="4065" y="11034"/>
                    <a:pt x="5261" y="10461"/>
                  </a:cubicBezTo>
                  <a:cubicBezTo>
                    <a:pt x="6456" y="9888"/>
                    <a:pt x="7891" y="8579"/>
                    <a:pt x="8847" y="7352"/>
                  </a:cubicBezTo>
                  <a:cubicBezTo>
                    <a:pt x="9804" y="6125"/>
                    <a:pt x="10282" y="4979"/>
                    <a:pt x="10561" y="3834"/>
                  </a:cubicBezTo>
                  <a:cubicBezTo>
                    <a:pt x="10840" y="2688"/>
                    <a:pt x="10920" y="1543"/>
                    <a:pt x="10760" y="807"/>
                  </a:cubicBezTo>
                  <a:cubicBezTo>
                    <a:pt x="10601" y="70"/>
                    <a:pt x="10202" y="-257"/>
                    <a:pt x="9525" y="234"/>
                  </a:cubicBezTo>
                  <a:cubicBezTo>
                    <a:pt x="8847" y="725"/>
                    <a:pt x="7891" y="2034"/>
                    <a:pt x="7213" y="5061"/>
                  </a:cubicBezTo>
                  <a:cubicBezTo>
                    <a:pt x="6536" y="8088"/>
                    <a:pt x="6137" y="12834"/>
                    <a:pt x="6177" y="15943"/>
                  </a:cubicBezTo>
                  <a:cubicBezTo>
                    <a:pt x="6217" y="19052"/>
                    <a:pt x="6695" y="20525"/>
                    <a:pt x="7572" y="20934"/>
                  </a:cubicBezTo>
                  <a:cubicBezTo>
                    <a:pt x="8449" y="21343"/>
                    <a:pt x="9724" y="20688"/>
                    <a:pt x="10800" y="18888"/>
                  </a:cubicBezTo>
                  <a:cubicBezTo>
                    <a:pt x="11876" y="17088"/>
                    <a:pt x="12753" y="14143"/>
                    <a:pt x="13311" y="12179"/>
                  </a:cubicBezTo>
                  <a:cubicBezTo>
                    <a:pt x="13869" y="10216"/>
                    <a:pt x="14108" y="9234"/>
                    <a:pt x="14427" y="8743"/>
                  </a:cubicBezTo>
                  <a:cubicBezTo>
                    <a:pt x="14745" y="8252"/>
                    <a:pt x="15144" y="8252"/>
                    <a:pt x="15383" y="8743"/>
                  </a:cubicBezTo>
                  <a:cubicBezTo>
                    <a:pt x="15622" y="9234"/>
                    <a:pt x="15702" y="10216"/>
                    <a:pt x="15582" y="11852"/>
                  </a:cubicBezTo>
                  <a:cubicBezTo>
                    <a:pt x="15463" y="13488"/>
                    <a:pt x="15144" y="15779"/>
                    <a:pt x="14945" y="17334"/>
                  </a:cubicBezTo>
                  <a:cubicBezTo>
                    <a:pt x="14745" y="18888"/>
                    <a:pt x="14666" y="19707"/>
                    <a:pt x="14865" y="20034"/>
                  </a:cubicBezTo>
                  <a:cubicBezTo>
                    <a:pt x="15064" y="20361"/>
                    <a:pt x="15542" y="20198"/>
                    <a:pt x="16579" y="19543"/>
                  </a:cubicBezTo>
                  <a:cubicBezTo>
                    <a:pt x="17615" y="18888"/>
                    <a:pt x="19209" y="17743"/>
                    <a:pt x="20165" y="16925"/>
                  </a:cubicBezTo>
                  <a:cubicBezTo>
                    <a:pt x="21122" y="16107"/>
                    <a:pt x="21441" y="15616"/>
                    <a:pt x="21520" y="13816"/>
                  </a:cubicBezTo>
                  <a:cubicBezTo>
                    <a:pt x="21600" y="12016"/>
                    <a:pt x="21441" y="8907"/>
                    <a:pt x="20883" y="6616"/>
                  </a:cubicBezTo>
                  <a:cubicBezTo>
                    <a:pt x="20325" y="4325"/>
                    <a:pt x="19368" y="2852"/>
                    <a:pt x="18292" y="2852"/>
                  </a:cubicBezTo>
                  <a:cubicBezTo>
                    <a:pt x="17216" y="2852"/>
                    <a:pt x="16021" y="4325"/>
                    <a:pt x="15263" y="5961"/>
                  </a:cubicBezTo>
                  <a:cubicBezTo>
                    <a:pt x="14506" y="7598"/>
                    <a:pt x="14187" y="9398"/>
                    <a:pt x="13869" y="1119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1" name="Line"/>
            <p:cNvSpPr/>
            <p:nvPr/>
          </p:nvSpPr>
          <p:spPr>
            <a:xfrm>
              <a:off x="4713449" y="2470505"/>
              <a:ext cx="206639" cy="415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4" h="21229" extrusionOk="0">
                  <a:moveTo>
                    <a:pt x="0" y="2596"/>
                  </a:moveTo>
                  <a:cubicBezTo>
                    <a:pt x="2611" y="5919"/>
                    <a:pt x="5222" y="9242"/>
                    <a:pt x="6290" y="12150"/>
                  </a:cubicBezTo>
                  <a:cubicBezTo>
                    <a:pt x="7358" y="15058"/>
                    <a:pt x="6884" y="17550"/>
                    <a:pt x="6409" y="19093"/>
                  </a:cubicBezTo>
                  <a:cubicBezTo>
                    <a:pt x="5934" y="20636"/>
                    <a:pt x="5459" y="21229"/>
                    <a:pt x="4985" y="21229"/>
                  </a:cubicBezTo>
                  <a:cubicBezTo>
                    <a:pt x="4510" y="21229"/>
                    <a:pt x="4035" y="20636"/>
                    <a:pt x="3560" y="18262"/>
                  </a:cubicBezTo>
                  <a:cubicBezTo>
                    <a:pt x="3086" y="15888"/>
                    <a:pt x="2611" y="11734"/>
                    <a:pt x="3560" y="8293"/>
                  </a:cubicBezTo>
                  <a:cubicBezTo>
                    <a:pt x="4510" y="4851"/>
                    <a:pt x="6884" y="2121"/>
                    <a:pt x="9732" y="875"/>
                  </a:cubicBezTo>
                  <a:cubicBezTo>
                    <a:pt x="12580" y="-371"/>
                    <a:pt x="15903" y="-134"/>
                    <a:pt x="18158" y="638"/>
                  </a:cubicBezTo>
                  <a:cubicBezTo>
                    <a:pt x="20413" y="1409"/>
                    <a:pt x="21600" y="2715"/>
                    <a:pt x="20888" y="4020"/>
                  </a:cubicBezTo>
                  <a:cubicBezTo>
                    <a:pt x="20176" y="5326"/>
                    <a:pt x="17565" y="6631"/>
                    <a:pt x="14598" y="7581"/>
                  </a:cubicBezTo>
                  <a:cubicBezTo>
                    <a:pt x="11631" y="8530"/>
                    <a:pt x="8308" y="9124"/>
                    <a:pt x="6171" y="9242"/>
                  </a:cubicBezTo>
                  <a:cubicBezTo>
                    <a:pt x="4035" y="9361"/>
                    <a:pt x="3086" y="9005"/>
                    <a:pt x="2136" y="86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2" name="Line"/>
            <p:cNvSpPr/>
            <p:nvPr/>
          </p:nvSpPr>
          <p:spPr>
            <a:xfrm>
              <a:off x="4895370" y="2361704"/>
              <a:ext cx="306374" cy="328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223" extrusionOk="0">
                  <a:moveTo>
                    <a:pt x="1434" y="400"/>
                  </a:moveTo>
                  <a:cubicBezTo>
                    <a:pt x="2252" y="100"/>
                    <a:pt x="3070" y="-200"/>
                    <a:pt x="3479" y="175"/>
                  </a:cubicBezTo>
                  <a:cubicBezTo>
                    <a:pt x="3888" y="550"/>
                    <a:pt x="3888" y="1600"/>
                    <a:pt x="3316" y="4300"/>
                  </a:cubicBezTo>
                  <a:cubicBezTo>
                    <a:pt x="2743" y="7000"/>
                    <a:pt x="1597" y="11350"/>
                    <a:pt x="943" y="13900"/>
                  </a:cubicBezTo>
                  <a:cubicBezTo>
                    <a:pt x="288" y="16450"/>
                    <a:pt x="125" y="17200"/>
                    <a:pt x="43" y="17950"/>
                  </a:cubicBezTo>
                  <a:cubicBezTo>
                    <a:pt x="-39" y="18700"/>
                    <a:pt x="-39" y="19450"/>
                    <a:pt x="370" y="19975"/>
                  </a:cubicBezTo>
                  <a:cubicBezTo>
                    <a:pt x="779" y="20500"/>
                    <a:pt x="1597" y="20800"/>
                    <a:pt x="4052" y="20200"/>
                  </a:cubicBezTo>
                  <a:cubicBezTo>
                    <a:pt x="6506" y="19600"/>
                    <a:pt x="10597" y="18100"/>
                    <a:pt x="13625" y="16075"/>
                  </a:cubicBezTo>
                  <a:cubicBezTo>
                    <a:pt x="16652" y="14050"/>
                    <a:pt x="18616" y="11500"/>
                    <a:pt x="19679" y="9775"/>
                  </a:cubicBezTo>
                  <a:cubicBezTo>
                    <a:pt x="20743" y="8050"/>
                    <a:pt x="20906" y="7150"/>
                    <a:pt x="20661" y="6925"/>
                  </a:cubicBezTo>
                  <a:cubicBezTo>
                    <a:pt x="20416" y="6700"/>
                    <a:pt x="19761" y="7150"/>
                    <a:pt x="18288" y="8650"/>
                  </a:cubicBezTo>
                  <a:cubicBezTo>
                    <a:pt x="16816" y="10150"/>
                    <a:pt x="14525" y="12700"/>
                    <a:pt x="13134" y="14575"/>
                  </a:cubicBezTo>
                  <a:cubicBezTo>
                    <a:pt x="11743" y="16450"/>
                    <a:pt x="11252" y="17650"/>
                    <a:pt x="11416" y="18775"/>
                  </a:cubicBezTo>
                  <a:cubicBezTo>
                    <a:pt x="11579" y="19900"/>
                    <a:pt x="12397" y="20950"/>
                    <a:pt x="14197" y="21175"/>
                  </a:cubicBezTo>
                  <a:cubicBezTo>
                    <a:pt x="15997" y="21400"/>
                    <a:pt x="18779" y="20800"/>
                    <a:pt x="21561" y="202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3" name="Line"/>
            <p:cNvSpPr/>
            <p:nvPr/>
          </p:nvSpPr>
          <p:spPr>
            <a:xfrm>
              <a:off x="5355207" y="2612051"/>
              <a:ext cx="82592" cy="313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extrusionOk="0">
                  <a:moveTo>
                    <a:pt x="10800" y="0"/>
                  </a:moveTo>
                  <a:cubicBezTo>
                    <a:pt x="16200" y="2400"/>
                    <a:pt x="21600" y="4800"/>
                    <a:pt x="21300" y="8080"/>
                  </a:cubicBezTo>
                  <a:cubicBezTo>
                    <a:pt x="21000" y="11360"/>
                    <a:pt x="15000" y="15520"/>
                    <a:pt x="10500" y="17920"/>
                  </a:cubicBezTo>
                  <a:cubicBezTo>
                    <a:pt x="6000" y="20320"/>
                    <a:pt x="3000" y="2096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4" name="Line"/>
            <p:cNvSpPr/>
            <p:nvPr/>
          </p:nvSpPr>
          <p:spPr>
            <a:xfrm>
              <a:off x="5929021" y="2349303"/>
              <a:ext cx="341895" cy="373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436" extrusionOk="0">
                  <a:moveTo>
                    <a:pt x="2496" y="9867"/>
                  </a:moveTo>
                  <a:cubicBezTo>
                    <a:pt x="2351" y="8933"/>
                    <a:pt x="2206" y="8000"/>
                    <a:pt x="2134" y="8067"/>
                  </a:cubicBezTo>
                  <a:cubicBezTo>
                    <a:pt x="2061" y="8133"/>
                    <a:pt x="2061" y="9200"/>
                    <a:pt x="1699" y="11067"/>
                  </a:cubicBezTo>
                  <a:cubicBezTo>
                    <a:pt x="1337" y="12933"/>
                    <a:pt x="612" y="15600"/>
                    <a:pt x="249" y="17267"/>
                  </a:cubicBezTo>
                  <a:cubicBezTo>
                    <a:pt x="-113" y="18933"/>
                    <a:pt x="-113" y="19600"/>
                    <a:pt x="467" y="20000"/>
                  </a:cubicBezTo>
                  <a:cubicBezTo>
                    <a:pt x="1047" y="20400"/>
                    <a:pt x="2206" y="20533"/>
                    <a:pt x="4019" y="20067"/>
                  </a:cubicBezTo>
                  <a:cubicBezTo>
                    <a:pt x="5831" y="19600"/>
                    <a:pt x="8295" y="18533"/>
                    <a:pt x="10252" y="18200"/>
                  </a:cubicBezTo>
                  <a:cubicBezTo>
                    <a:pt x="12209" y="17867"/>
                    <a:pt x="13659" y="18267"/>
                    <a:pt x="14601" y="18733"/>
                  </a:cubicBezTo>
                  <a:cubicBezTo>
                    <a:pt x="15543" y="19200"/>
                    <a:pt x="15978" y="19733"/>
                    <a:pt x="16341" y="20333"/>
                  </a:cubicBezTo>
                  <a:cubicBezTo>
                    <a:pt x="16703" y="20933"/>
                    <a:pt x="16993" y="21600"/>
                    <a:pt x="17428" y="21400"/>
                  </a:cubicBezTo>
                  <a:cubicBezTo>
                    <a:pt x="17863" y="21200"/>
                    <a:pt x="18443" y="20133"/>
                    <a:pt x="19240" y="18000"/>
                  </a:cubicBezTo>
                  <a:cubicBezTo>
                    <a:pt x="20037" y="15867"/>
                    <a:pt x="21052" y="12667"/>
                    <a:pt x="21270" y="9667"/>
                  </a:cubicBezTo>
                  <a:cubicBezTo>
                    <a:pt x="21487" y="6667"/>
                    <a:pt x="20907" y="3867"/>
                    <a:pt x="20110" y="2200"/>
                  </a:cubicBezTo>
                  <a:cubicBezTo>
                    <a:pt x="19313" y="533"/>
                    <a:pt x="18298" y="0"/>
                    <a:pt x="17573" y="0"/>
                  </a:cubicBezTo>
                  <a:cubicBezTo>
                    <a:pt x="16848" y="0"/>
                    <a:pt x="16413" y="533"/>
                    <a:pt x="15978" y="106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5" name="Line"/>
            <p:cNvSpPr/>
            <p:nvPr/>
          </p:nvSpPr>
          <p:spPr>
            <a:xfrm>
              <a:off x="6390807" y="2155565"/>
              <a:ext cx="247916" cy="554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0866" extrusionOk="0">
                  <a:moveTo>
                    <a:pt x="327" y="2214"/>
                  </a:moveTo>
                  <a:cubicBezTo>
                    <a:pt x="529" y="1690"/>
                    <a:pt x="730" y="1165"/>
                    <a:pt x="831" y="597"/>
                  </a:cubicBezTo>
                  <a:cubicBezTo>
                    <a:pt x="932" y="28"/>
                    <a:pt x="932" y="-584"/>
                    <a:pt x="932" y="1078"/>
                  </a:cubicBezTo>
                  <a:cubicBezTo>
                    <a:pt x="932" y="2739"/>
                    <a:pt x="932" y="6674"/>
                    <a:pt x="730" y="10129"/>
                  </a:cubicBezTo>
                  <a:cubicBezTo>
                    <a:pt x="529" y="13583"/>
                    <a:pt x="125" y="16556"/>
                    <a:pt x="24" y="18261"/>
                  </a:cubicBezTo>
                  <a:cubicBezTo>
                    <a:pt x="-77" y="19967"/>
                    <a:pt x="125" y="20404"/>
                    <a:pt x="831" y="20666"/>
                  </a:cubicBezTo>
                  <a:cubicBezTo>
                    <a:pt x="1538" y="20929"/>
                    <a:pt x="2749" y="21016"/>
                    <a:pt x="4869" y="20404"/>
                  </a:cubicBezTo>
                  <a:cubicBezTo>
                    <a:pt x="6988" y="19792"/>
                    <a:pt x="10016" y="18480"/>
                    <a:pt x="12237" y="17081"/>
                  </a:cubicBezTo>
                  <a:cubicBezTo>
                    <a:pt x="14458" y="15682"/>
                    <a:pt x="15871" y="14195"/>
                    <a:pt x="16880" y="13277"/>
                  </a:cubicBezTo>
                  <a:cubicBezTo>
                    <a:pt x="17889" y="12359"/>
                    <a:pt x="18495" y="12009"/>
                    <a:pt x="19101" y="12009"/>
                  </a:cubicBezTo>
                  <a:cubicBezTo>
                    <a:pt x="19706" y="12009"/>
                    <a:pt x="20312" y="12359"/>
                    <a:pt x="20716" y="13627"/>
                  </a:cubicBezTo>
                  <a:cubicBezTo>
                    <a:pt x="21119" y="14895"/>
                    <a:pt x="21321" y="17081"/>
                    <a:pt x="21523" y="1926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6" name="Line"/>
            <p:cNvSpPr/>
            <p:nvPr/>
          </p:nvSpPr>
          <p:spPr>
            <a:xfrm>
              <a:off x="6694527" y="2465563"/>
              <a:ext cx="49442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6" h="21600" extrusionOk="0">
                  <a:moveTo>
                    <a:pt x="0" y="5254"/>
                  </a:moveTo>
                  <a:cubicBezTo>
                    <a:pt x="2945" y="4281"/>
                    <a:pt x="5891" y="3308"/>
                    <a:pt x="8836" y="2238"/>
                  </a:cubicBezTo>
                  <a:cubicBezTo>
                    <a:pt x="11782" y="1168"/>
                    <a:pt x="14727" y="0"/>
                    <a:pt x="17182" y="0"/>
                  </a:cubicBezTo>
                  <a:cubicBezTo>
                    <a:pt x="19636" y="0"/>
                    <a:pt x="21600" y="1168"/>
                    <a:pt x="20618" y="4476"/>
                  </a:cubicBezTo>
                  <a:cubicBezTo>
                    <a:pt x="19636" y="7784"/>
                    <a:pt x="15709" y="13232"/>
                    <a:pt x="14727" y="16443"/>
                  </a:cubicBezTo>
                  <a:cubicBezTo>
                    <a:pt x="13745" y="19654"/>
                    <a:pt x="15709" y="20627"/>
                    <a:pt x="1767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7" name="Line"/>
            <p:cNvSpPr/>
            <p:nvPr/>
          </p:nvSpPr>
          <p:spPr>
            <a:xfrm>
              <a:off x="6819512" y="2270998"/>
              <a:ext cx="516773" cy="564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483" extrusionOk="0">
                  <a:moveTo>
                    <a:pt x="2930" y="9001"/>
                  </a:moveTo>
                  <a:cubicBezTo>
                    <a:pt x="2058" y="11303"/>
                    <a:pt x="1186" y="13604"/>
                    <a:pt x="653" y="15242"/>
                  </a:cubicBezTo>
                  <a:cubicBezTo>
                    <a:pt x="121" y="16880"/>
                    <a:pt x="-73" y="17853"/>
                    <a:pt x="24" y="18517"/>
                  </a:cubicBezTo>
                  <a:cubicBezTo>
                    <a:pt x="121" y="19181"/>
                    <a:pt x="508" y="19535"/>
                    <a:pt x="1477" y="19358"/>
                  </a:cubicBezTo>
                  <a:cubicBezTo>
                    <a:pt x="2445" y="19181"/>
                    <a:pt x="3995" y="18473"/>
                    <a:pt x="5593" y="16791"/>
                  </a:cubicBezTo>
                  <a:cubicBezTo>
                    <a:pt x="7192" y="15109"/>
                    <a:pt x="8838" y="12453"/>
                    <a:pt x="9904" y="9709"/>
                  </a:cubicBezTo>
                  <a:cubicBezTo>
                    <a:pt x="10969" y="6965"/>
                    <a:pt x="11453" y="4132"/>
                    <a:pt x="11792" y="2362"/>
                  </a:cubicBezTo>
                  <a:cubicBezTo>
                    <a:pt x="12131" y="591"/>
                    <a:pt x="12325" y="-117"/>
                    <a:pt x="12374" y="16"/>
                  </a:cubicBezTo>
                  <a:cubicBezTo>
                    <a:pt x="12422" y="149"/>
                    <a:pt x="12325" y="1122"/>
                    <a:pt x="11744" y="3070"/>
                  </a:cubicBezTo>
                  <a:cubicBezTo>
                    <a:pt x="11163" y="5017"/>
                    <a:pt x="10097" y="7939"/>
                    <a:pt x="9323" y="9975"/>
                  </a:cubicBezTo>
                  <a:cubicBezTo>
                    <a:pt x="8548" y="12011"/>
                    <a:pt x="8063" y="13162"/>
                    <a:pt x="7821" y="14047"/>
                  </a:cubicBezTo>
                  <a:cubicBezTo>
                    <a:pt x="7579" y="14932"/>
                    <a:pt x="7579" y="15552"/>
                    <a:pt x="7966" y="15906"/>
                  </a:cubicBezTo>
                  <a:cubicBezTo>
                    <a:pt x="8354" y="16260"/>
                    <a:pt x="9129" y="16349"/>
                    <a:pt x="10485" y="15375"/>
                  </a:cubicBezTo>
                  <a:cubicBezTo>
                    <a:pt x="11841" y="14401"/>
                    <a:pt x="13778" y="12365"/>
                    <a:pt x="14892" y="11170"/>
                  </a:cubicBezTo>
                  <a:cubicBezTo>
                    <a:pt x="16006" y="9975"/>
                    <a:pt x="16297" y="9621"/>
                    <a:pt x="16684" y="9399"/>
                  </a:cubicBezTo>
                  <a:cubicBezTo>
                    <a:pt x="17071" y="9178"/>
                    <a:pt x="17556" y="9090"/>
                    <a:pt x="18088" y="9576"/>
                  </a:cubicBezTo>
                  <a:cubicBezTo>
                    <a:pt x="18621" y="10063"/>
                    <a:pt x="19202" y="11126"/>
                    <a:pt x="19784" y="13206"/>
                  </a:cubicBezTo>
                  <a:cubicBezTo>
                    <a:pt x="20365" y="15286"/>
                    <a:pt x="20946" y="18385"/>
                    <a:pt x="21527" y="21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8" name="Line"/>
            <p:cNvSpPr/>
            <p:nvPr/>
          </p:nvSpPr>
          <p:spPr>
            <a:xfrm>
              <a:off x="7856346" y="2384248"/>
              <a:ext cx="477437" cy="312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363" extrusionOk="0">
                  <a:moveTo>
                    <a:pt x="1392" y="10319"/>
                  </a:moveTo>
                  <a:cubicBezTo>
                    <a:pt x="1183" y="13337"/>
                    <a:pt x="974" y="16355"/>
                    <a:pt x="714" y="18340"/>
                  </a:cubicBezTo>
                  <a:cubicBezTo>
                    <a:pt x="453" y="20325"/>
                    <a:pt x="140" y="21278"/>
                    <a:pt x="35" y="21358"/>
                  </a:cubicBezTo>
                  <a:cubicBezTo>
                    <a:pt x="-69" y="21437"/>
                    <a:pt x="35" y="20643"/>
                    <a:pt x="661" y="17784"/>
                  </a:cubicBezTo>
                  <a:cubicBezTo>
                    <a:pt x="1288" y="14925"/>
                    <a:pt x="2435" y="10002"/>
                    <a:pt x="3061" y="7063"/>
                  </a:cubicBezTo>
                  <a:cubicBezTo>
                    <a:pt x="3688" y="4125"/>
                    <a:pt x="3792" y="3172"/>
                    <a:pt x="4001" y="2219"/>
                  </a:cubicBezTo>
                  <a:cubicBezTo>
                    <a:pt x="4209" y="1266"/>
                    <a:pt x="4522" y="313"/>
                    <a:pt x="4835" y="155"/>
                  </a:cubicBezTo>
                  <a:cubicBezTo>
                    <a:pt x="5148" y="-4"/>
                    <a:pt x="5461" y="631"/>
                    <a:pt x="5774" y="1902"/>
                  </a:cubicBezTo>
                  <a:cubicBezTo>
                    <a:pt x="6088" y="3172"/>
                    <a:pt x="6401" y="5078"/>
                    <a:pt x="6557" y="6508"/>
                  </a:cubicBezTo>
                  <a:cubicBezTo>
                    <a:pt x="6714" y="7937"/>
                    <a:pt x="6714" y="8890"/>
                    <a:pt x="7235" y="9366"/>
                  </a:cubicBezTo>
                  <a:cubicBezTo>
                    <a:pt x="7757" y="9843"/>
                    <a:pt x="8801" y="9843"/>
                    <a:pt x="10835" y="8969"/>
                  </a:cubicBezTo>
                  <a:cubicBezTo>
                    <a:pt x="12870" y="8096"/>
                    <a:pt x="15896" y="6349"/>
                    <a:pt x="17774" y="5078"/>
                  </a:cubicBezTo>
                  <a:cubicBezTo>
                    <a:pt x="19653" y="3808"/>
                    <a:pt x="20383" y="3013"/>
                    <a:pt x="20853" y="2219"/>
                  </a:cubicBezTo>
                  <a:cubicBezTo>
                    <a:pt x="21322" y="1425"/>
                    <a:pt x="21531" y="631"/>
                    <a:pt x="21374" y="234"/>
                  </a:cubicBezTo>
                  <a:cubicBezTo>
                    <a:pt x="21218" y="-163"/>
                    <a:pt x="20696" y="-163"/>
                    <a:pt x="19601" y="1108"/>
                  </a:cubicBezTo>
                  <a:cubicBezTo>
                    <a:pt x="18505" y="2378"/>
                    <a:pt x="16835" y="4919"/>
                    <a:pt x="15583" y="7540"/>
                  </a:cubicBezTo>
                  <a:cubicBezTo>
                    <a:pt x="14331" y="10161"/>
                    <a:pt x="13496" y="12861"/>
                    <a:pt x="13288" y="14925"/>
                  </a:cubicBezTo>
                  <a:cubicBezTo>
                    <a:pt x="13079" y="16990"/>
                    <a:pt x="13496" y="18419"/>
                    <a:pt x="14696" y="18737"/>
                  </a:cubicBezTo>
                  <a:cubicBezTo>
                    <a:pt x="15896" y="19055"/>
                    <a:pt x="17879" y="18261"/>
                    <a:pt x="19861" y="174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9" name="Line"/>
            <p:cNvSpPr/>
            <p:nvPr/>
          </p:nvSpPr>
          <p:spPr>
            <a:xfrm>
              <a:off x="8402223" y="2414488"/>
              <a:ext cx="231529" cy="292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424" extrusionOk="0">
                  <a:moveTo>
                    <a:pt x="5956" y="4246"/>
                  </a:moveTo>
                  <a:cubicBezTo>
                    <a:pt x="7036" y="3566"/>
                    <a:pt x="8116" y="2885"/>
                    <a:pt x="9196" y="2120"/>
                  </a:cubicBezTo>
                  <a:cubicBezTo>
                    <a:pt x="10276" y="1355"/>
                    <a:pt x="11356" y="504"/>
                    <a:pt x="11140" y="164"/>
                  </a:cubicBezTo>
                  <a:cubicBezTo>
                    <a:pt x="10924" y="-176"/>
                    <a:pt x="9412" y="-6"/>
                    <a:pt x="7468" y="844"/>
                  </a:cubicBezTo>
                  <a:cubicBezTo>
                    <a:pt x="5524" y="1695"/>
                    <a:pt x="3148" y="3226"/>
                    <a:pt x="1744" y="4416"/>
                  </a:cubicBezTo>
                  <a:cubicBezTo>
                    <a:pt x="340" y="5607"/>
                    <a:pt x="-92" y="6457"/>
                    <a:pt x="16" y="7307"/>
                  </a:cubicBezTo>
                  <a:cubicBezTo>
                    <a:pt x="124" y="8158"/>
                    <a:pt x="772" y="9008"/>
                    <a:pt x="3796" y="10199"/>
                  </a:cubicBezTo>
                  <a:cubicBezTo>
                    <a:pt x="6820" y="11389"/>
                    <a:pt x="12220" y="12920"/>
                    <a:pt x="15352" y="13941"/>
                  </a:cubicBezTo>
                  <a:cubicBezTo>
                    <a:pt x="18484" y="14961"/>
                    <a:pt x="19348" y="15471"/>
                    <a:pt x="20104" y="16237"/>
                  </a:cubicBezTo>
                  <a:cubicBezTo>
                    <a:pt x="20860" y="17002"/>
                    <a:pt x="21508" y="18022"/>
                    <a:pt x="21508" y="18873"/>
                  </a:cubicBezTo>
                  <a:cubicBezTo>
                    <a:pt x="21508" y="19723"/>
                    <a:pt x="20860" y="20404"/>
                    <a:pt x="18592" y="20829"/>
                  </a:cubicBezTo>
                  <a:cubicBezTo>
                    <a:pt x="16324" y="21254"/>
                    <a:pt x="12436" y="21424"/>
                    <a:pt x="9736" y="21424"/>
                  </a:cubicBezTo>
                  <a:cubicBezTo>
                    <a:pt x="7036" y="21424"/>
                    <a:pt x="5524" y="21254"/>
                    <a:pt x="4768" y="20318"/>
                  </a:cubicBezTo>
                  <a:cubicBezTo>
                    <a:pt x="4012" y="19383"/>
                    <a:pt x="4012" y="17682"/>
                    <a:pt x="4012" y="159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0" name="Line"/>
            <p:cNvSpPr/>
            <p:nvPr/>
          </p:nvSpPr>
          <p:spPr>
            <a:xfrm>
              <a:off x="8605849" y="2367905"/>
              <a:ext cx="298968" cy="376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224" extrusionOk="0">
                  <a:moveTo>
                    <a:pt x="0" y="4320"/>
                  </a:moveTo>
                  <a:cubicBezTo>
                    <a:pt x="824" y="4189"/>
                    <a:pt x="1649" y="4058"/>
                    <a:pt x="2391" y="4451"/>
                  </a:cubicBezTo>
                  <a:cubicBezTo>
                    <a:pt x="3133" y="4844"/>
                    <a:pt x="3792" y="5760"/>
                    <a:pt x="4122" y="7920"/>
                  </a:cubicBezTo>
                  <a:cubicBezTo>
                    <a:pt x="4452" y="10080"/>
                    <a:pt x="4452" y="13484"/>
                    <a:pt x="4452" y="15840"/>
                  </a:cubicBezTo>
                  <a:cubicBezTo>
                    <a:pt x="4452" y="18196"/>
                    <a:pt x="4452" y="19505"/>
                    <a:pt x="5689" y="20356"/>
                  </a:cubicBezTo>
                  <a:cubicBezTo>
                    <a:pt x="6925" y="21207"/>
                    <a:pt x="9398" y="21600"/>
                    <a:pt x="12284" y="20749"/>
                  </a:cubicBezTo>
                  <a:cubicBezTo>
                    <a:pt x="15169" y="19898"/>
                    <a:pt x="18467" y="17804"/>
                    <a:pt x="20034" y="14858"/>
                  </a:cubicBezTo>
                  <a:cubicBezTo>
                    <a:pt x="21600" y="11913"/>
                    <a:pt x="21435" y="8116"/>
                    <a:pt x="20446" y="5498"/>
                  </a:cubicBezTo>
                  <a:cubicBezTo>
                    <a:pt x="19456" y="2880"/>
                    <a:pt x="17643" y="1440"/>
                    <a:pt x="15829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1" name="Line"/>
            <p:cNvSpPr/>
            <p:nvPr/>
          </p:nvSpPr>
          <p:spPr>
            <a:xfrm>
              <a:off x="8954630" y="2202559"/>
              <a:ext cx="93820" cy="500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511" extrusionOk="0">
                  <a:moveTo>
                    <a:pt x="17385" y="1111"/>
                  </a:moveTo>
                  <a:cubicBezTo>
                    <a:pt x="18966" y="511"/>
                    <a:pt x="20546" y="-89"/>
                    <a:pt x="21073" y="11"/>
                  </a:cubicBezTo>
                  <a:cubicBezTo>
                    <a:pt x="21600" y="111"/>
                    <a:pt x="21073" y="911"/>
                    <a:pt x="18439" y="3011"/>
                  </a:cubicBezTo>
                  <a:cubicBezTo>
                    <a:pt x="15805" y="5111"/>
                    <a:pt x="11063" y="8511"/>
                    <a:pt x="7639" y="11661"/>
                  </a:cubicBezTo>
                  <a:cubicBezTo>
                    <a:pt x="4215" y="14811"/>
                    <a:pt x="2107" y="17711"/>
                    <a:pt x="1054" y="19311"/>
                  </a:cubicBezTo>
                  <a:cubicBezTo>
                    <a:pt x="0" y="20911"/>
                    <a:pt x="0" y="21211"/>
                    <a:pt x="0" y="2151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2" name="Line"/>
            <p:cNvSpPr/>
            <p:nvPr/>
          </p:nvSpPr>
          <p:spPr>
            <a:xfrm>
              <a:off x="8926728" y="2368906"/>
              <a:ext cx="611305" cy="333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7" extrusionOk="0">
                  <a:moveTo>
                    <a:pt x="0" y="7980"/>
                  </a:moveTo>
                  <a:cubicBezTo>
                    <a:pt x="897" y="7086"/>
                    <a:pt x="1793" y="6193"/>
                    <a:pt x="3749" y="5075"/>
                  </a:cubicBezTo>
                  <a:cubicBezTo>
                    <a:pt x="5706" y="3958"/>
                    <a:pt x="8722" y="2617"/>
                    <a:pt x="11045" y="1724"/>
                  </a:cubicBezTo>
                  <a:cubicBezTo>
                    <a:pt x="13368" y="830"/>
                    <a:pt x="14998" y="383"/>
                    <a:pt x="16017" y="159"/>
                  </a:cubicBezTo>
                  <a:cubicBezTo>
                    <a:pt x="17035" y="-64"/>
                    <a:pt x="17443" y="-64"/>
                    <a:pt x="17402" y="234"/>
                  </a:cubicBezTo>
                  <a:cubicBezTo>
                    <a:pt x="17362" y="532"/>
                    <a:pt x="16872" y="1128"/>
                    <a:pt x="15528" y="2170"/>
                  </a:cubicBezTo>
                  <a:cubicBezTo>
                    <a:pt x="14183" y="3213"/>
                    <a:pt x="11982" y="4703"/>
                    <a:pt x="10678" y="5671"/>
                  </a:cubicBezTo>
                  <a:cubicBezTo>
                    <a:pt x="9374" y="6639"/>
                    <a:pt x="8966" y="7086"/>
                    <a:pt x="8681" y="7682"/>
                  </a:cubicBezTo>
                  <a:cubicBezTo>
                    <a:pt x="8395" y="8278"/>
                    <a:pt x="8232" y="9023"/>
                    <a:pt x="8518" y="9544"/>
                  </a:cubicBezTo>
                  <a:cubicBezTo>
                    <a:pt x="8803" y="10066"/>
                    <a:pt x="9537" y="10364"/>
                    <a:pt x="11248" y="10810"/>
                  </a:cubicBezTo>
                  <a:cubicBezTo>
                    <a:pt x="12960" y="11257"/>
                    <a:pt x="15650" y="11853"/>
                    <a:pt x="17484" y="12598"/>
                  </a:cubicBezTo>
                  <a:cubicBezTo>
                    <a:pt x="19318" y="13343"/>
                    <a:pt x="20296" y="14237"/>
                    <a:pt x="20866" y="15205"/>
                  </a:cubicBezTo>
                  <a:cubicBezTo>
                    <a:pt x="21437" y="16173"/>
                    <a:pt x="21600" y="17216"/>
                    <a:pt x="21233" y="18184"/>
                  </a:cubicBezTo>
                  <a:cubicBezTo>
                    <a:pt x="20866" y="19153"/>
                    <a:pt x="19970" y="20046"/>
                    <a:pt x="18177" y="20642"/>
                  </a:cubicBezTo>
                  <a:cubicBezTo>
                    <a:pt x="16383" y="21238"/>
                    <a:pt x="13694" y="21536"/>
                    <a:pt x="11737" y="21313"/>
                  </a:cubicBezTo>
                  <a:cubicBezTo>
                    <a:pt x="9781" y="21089"/>
                    <a:pt x="8558" y="20344"/>
                    <a:pt x="7336" y="1959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3" name="Line"/>
            <p:cNvSpPr/>
            <p:nvPr/>
          </p:nvSpPr>
          <p:spPr>
            <a:xfrm>
              <a:off x="127730" y="3261184"/>
              <a:ext cx="72490" cy="313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3" h="21414" extrusionOk="0">
                  <a:moveTo>
                    <a:pt x="12943" y="449"/>
                  </a:moveTo>
                  <a:cubicBezTo>
                    <a:pt x="8893" y="132"/>
                    <a:pt x="4843" y="-186"/>
                    <a:pt x="2480" y="132"/>
                  </a:cubicBezTo>
                  <a:cubicBezTo>
                    <a:pt x="118" y="449"/>
                    <a:pt x="-557" y="1402"/>
                    <a:pt x="456" y="3943"/>
                  </a:cubicBezTo>
                  <a:cubicBezTo>
                    <a:pt x="1468" y="6485"/>
                    <a:pt x="4168" y="10614"/>
                    <a:pt x="7881" y="13790"/>
                  </a:cubicBezTo>
                  <a:cubicBezTo>
                    <a:pt x="11593" y="16967"/>
                    <a:pt x="16318" y="19190"/>
                    <a:pt x="21043" y="2141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4" name="Line"/>
            <p:cNvSpPr/>
            <p:nvPr/>
          </p:nvSpPr>
          <p:spPr>
            <a:xfrm>
              <a:off x="256024" y="3339584"/>
              <a:ext cx="383660" cy="257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3" extrusionOk="0">
                  <a:moveTo>
                    <a:pt x="0" y="8432"/>
                  </a:moveTo>
                  <a:cubicBezTo>
                    <a:pt x="524" y="7858"/>
                    <a:pt x="1047" y="7285"/>
                    <a:pt x="1505" y="7380"/>
                  </a:cubicBezTo>
                  <a:cubicBezTo>
                    <a:pt x="1964" y="7476"/>
                    <a:pt x="2356" y="8241"/>
                    <a:pt x="2684" y="10248"/>
                  </a:cubicBezTo>
                  <a:cubicBezTo>
                    <a:pt x="3011" y="12255"/>
                    <a:pt x="3273" y="15504"/>
                    <a:pt x="3404" y="17607"/>
                  </a:cubicBezTo>
                  <a:cubicBezTo>
                    <a:pt x="3535" y="19710"/>
                    <a:pt x="3535" y="20665"/>
                    <a:pt x="3862" y="21048"/>
                  </a:cubicBezTo>
                  <a:cubicBezTo>
                    <a:pt x="4189" y="21430"/>
                    <a:pt x="4844" y="21239"/>
                    <a:pt x="5695" y="18945"/>
                  </a:cubicBezTo>
                  <a:cubicBezTo>
                    <a:pt x="6545" y="16651"/>
                    <a:pt x="7593" y="12255"/>
                    <a:pt x="8247" y="9101"/>
                  </a:cubicBezTo>
                  <a:cubicBezTo>
                    <a:pt x="8902" y="5947"/>
                    <a:pt x="9164" y="4035"/>
                    <a:pt x="9491" y="2697"/>
                  </a:cubicBezTo>
                  <a:cubicBezTo>
                    <a:pt x="9818" y="1359"/>
                    <a:pt x="10211" y="595"/>
                    <a:pt x="10735" y="212"/>
                  </a:cubicBezTo>
                  <a:cubicBezTo>
                    <a:pt x="11258" y="-170"/>
                    <a:pt x="11913" y="-170"/>
                    <a:pt x="13156" y="1359"/>
                  </a:cubicBezTo>
                  <a:cubicBezTo>
                    <a:pt x="14400" y="2888"/>
                    <a:pt x="16233" y="5947"/>
                    <a:pt x="17738" y="9292"/>
                  </a:cubicBezTo>
                  <a:cubicBezTo>
                    <a:pt x="19244" y="12637"/>
                    <a:pt x="20422" y="16269"/>
                    <a:pt x="21600" y="1990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5" name="Line"/>
            <p:cNvSpPr/>
            <p:nvPr/>
          </p:nvSpPr>
          <p:spPr>
            <a:xfrm>
              <a:off x="1100075" y="3270341"/>
              <a:ext cx="132537" cy="350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3" extrusionOk="0">
                  <a:moveTo>
                    <a:pt x="0" y="10431"/>
                  </a:moveTo>
                  <a:cubicBezTo>
                    <a:pt x="379" y="13537"/>
                    <a:pt x="758" y="16643"/>
                    <a:pt x="947" y="18619"/>
                  </a:cubicBezTo>
                  <a:cubicBezTo>
                    <a:pt x="1137" y="20596"/>
                    <a:pt x="1137" y="21443"/>
                    <a:pt x="1326" y="21231"/>
                  </a:cubicBezTo>
                  <a:cubicBezTo>
                    <a:pt x="1516" y="21019"/>
                    <a:pt x="1895" y="19749"/>
                    <a:pt x="3600" y="16572"/>
                  </a:cubicBezTo>
                  <a:cubicBezTo>
                    <a:pt x="5305" y="13396"/>
                    <a:pt x="8337" y="8314"/>
                    <a:pt x="10421" y="5349"/>
                  </a:cubicBezTo>
                  <a:cubicBezTo>
                    <a:pt x="12505" y="2384"/>
                    <a:pt x="13642" y="1537"/>
                    <a:pt x="14968" y="902"/>
                  </a:cubicBezTo>
                  <a:cubicBezTo>
                    <a:pt x="16295" y="267"/>
                    <a:pt x="17811" y="-157"/>
                    <a:pt x="19137" y="55"/>
                  </a:cubicBezTo>
                  <a:cubicBezTo>
                    <a:pt x="20463" y="267"/>
                    <a:pt x="21600" y="1114"/>
                    <a:pt x="21600" y="3019"/>
                  </a:cubicBezTo>
                  <a:cubicBezTo>
                    <a:pt x="21600" y="4925"/>
                    <a:pt x="20463" y="7890"/>
                    <a:pt x="19326" y="108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6" name="Line"/>
            <p:cNvSpPr/>
            <p:nvPr/>
          </p:nvSpPr>
          <p:spPr>
            <a:xfrm>
              <a:off x="1260514" y="3358609"/>
              <a:ext cx="281063" cy="239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213" extrusionOk="0">
                  <a:moveTo>
                    <a:pt x="0" y="13563"/>
                  </a:moveTo>
                  <a:cubicBezTo>
                    <a:pt x="1770" y="14180"/>
                    <a:pt x="3541" y="14797"/>
                    <a:pt x="5666" y="14489"/>
                  </a:cubicBezTo>
                  <a:cubicBezTo>
                    <a:pt x="7790" y="14180"/>
                    <a:pt x="10269" y="12946"/>
                    <a:pt x="12925" y="10786"/>
                  </a:cubicBezTo>
                  <a:cubicBezTo>
                    <a:pt x="15580" y="8626"/>
                    <a:pt x="18413" y="5540"/>
                    <a:pt x="19918" y="3483"/>
                  </a:cubicBezTo>
                  <a:cubicBezTo>
                    <a:pt x="21423" y="1426"/>
                    <a:pt x="21600" y="397"/>
                    <a:pt x="21246" y="89"/>
                  </a:cubicBezTo>
                  <a:cubicBezTo>
                    <a:pt x="20892" y="-220"/>
                    <a:pt x="20007" y="191"/>
                    <a:pt x="17793" y="2763"/>
                  </a:cubicBezTo>
                  <a:cubicBezTo>
                    <a:pt x="15580" y="5334"/>
                    <a:pt x="12039" y="10066"/>
                    <a:pt x="10092" y="12946"/>
                  </a:cubicBezTo>
                  <a:cubicBezTo>
                    <a:pt x="8144" y="15826"/>
                    <a:pt x="7790" y="16854"/>
                    <a:pt x="7525" y="17883"/>
                  </a:cubicBezTo>
                  <a:cubicBezTo>
                    <a:pt x="7259" y="18911"/>
                    <a:pt x="7082" y="19940"/>
                    <a:pt x="7436" y="20557"/>
                  </a:cubicBezTo>
                  <a:cubicBezTo>
                    <a:pt x="7790" y="21174"/>
                    <a:pt x="8675" y="21380"/>
                    <a:pt x="10180" y="21071"/>
                  </a:cubicBezTo>
                  <a:cubicBezTo>
                    <a:pt x="11685" y="20763"/>
                    <a:pt x="13810" y="19940"/>
                    <a:pt x="15934" y="1911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7" name="Line"/>
            <p:cNvSpPr/>
            <p:nvPr/>
          </p:nvSpPr>
          <p:spPr>
            <a:xfrm>
              <a:off x="1652084" y="3141581"/>
              <a:ext cx="508287" cy="525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397" extrusionOk="0">
                  <a:moveTo>
                    <a:pt x="6470" y="309"/>
                  </a:moveTo>
                  <a:cubicBezTo>
                    <a:pt x="6963" y="119"/>
                    <a:pt x="7456" y="-70"/>
                    <a:pt x="7850" y="25"/>
                  </a:cubicBezTo>
                  <a:cubicBezTo>
                    <a:pt x="8245" y="119"/>
                    <a:pt x="8541" y="498"/>
                    <a:pt x="8837" y="2062"/>
                  </a:cubicBezTo>
                  <a:cubicBezTo>
                    <a:pt x="9133" y="3625"/>
                    <a:pt x="9428" y="6372"/>
                    <a:pt x="9330" y="8835"/>
                  </a:cubicBezTo>
                  <a:cubicBezTo>
                    <a:pt x="9231" y="11298"/>
                    <a:pt x="8738" y="13477"/>
                    <a:pt x="7949" y="14709"/>
                  </a:cubicBezTo>
                  <a:cubicBezTo>
                    <a:pt x="7160" y="15941"/>
                    <a:pt x="6075" y="16225"/>
                    <a:pt x="4990" y="16272"/>
                  </a:cubicBezTo>
                  <a:cubicBezTo>
                    <a:pt x="3905" y="16319"/>
                    <a:pt x="2820" y="16130"/>
                    <a:pt x="1982" y="16083"/>
                  </a:cubicBezTo>
                  <a:cubicBezTo>
                    <a:pt x="1144" y="16035"/>
                    <a:pt x="552" y="16130"/>
                    <a:pt x="256" y="16414"/>
                  </a:cubicBezTo>
                  <a:cubicBezTo>
                    <a:pt x="-40" y="16698"/>
                    <a:pt x="-40" y="17172"/>
                    <a:pt x="59" y="17646"/>
                  </a:cubicBezTo>
                  <a:cubicBezTo>
                    <a:pt x="157" y="18119"/>
                    <a:pt x="355" y="18593"/>
                    <a:pt x="946" y="18877"/>
                  </a:cubicBezTo>
                  <a:cubicBezTo>
                    <a:pt x="1538" y="19162"/>
                    <a:pt x="2524" y="19256"/>
                    <a:pt x="4053" y="18735"/>
                  </a:cubicBezTo>
                  <a:cubicBezTo>
                    <a:pt x="5582" y="18214"/>
                    <a:pt x="7653" y="17077"/>
                    <a:pt x="9034" y="15988"/>
                  </a:cubicBezTo>
                  <a:cubicBezTo>
                    <a:pt x="10415" y="14898"/>
                    <a:pt x="11105" y="13856"/>
                    <a:pt x="11549" y="13572"/>
                  </a:cubicBezTo>
                  <a:cubicBezTo>
                    <a:pt x="11993" y="13288"/>
                    <a:pt x="12190" y="13762"/>
                    <a:pt x="12141" y="14898"/>
                  </a:cubicBezTo>
                  <a:cubicBezTo>
                    <a:pt x="12092" y="16035"/>
                    <a:pt x="11796" y="17835"/>
                    <a:pt x="11648" y="19019"/>
                  </a:cubicBezTo>
                  <a:cubicBezTo>
                    <a:pt x="11500" y="20204"/>
                    <a:pt x="11500" y="20772"/>
                    <a:pt x="11796" y="21104"/>
                  </a:cubicBezTo>
                  <a:cubicBezTo>
                    <a:pt x="12092" y="21435"/>
                    <a:pt x="12683" y="21530"/>
                    <a:pt x="13867" y="21151"/>
                  </a:cubicBezTo>
                  <a:cubicBezTo>
                    <a:pt x="15050" y="20772"/>
                    <a:pt x="16826" y="19919"/>
                    <a:pt x="18207" y="18404"/>
                  </a:cubicBezTo>
                  <a:cubicBezTo>
                    <a:pt x="19587" y="16888"/>
                    <a:pt x="20574" y="14709"/>
                    <a:pt x="21560" y="1253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8" name="Line"/>
            <p:cNvSpPr/>
            <p:nvPr/>
          </p:nvSpPr>
          <p:spPr>
            <a:xfrm>
              <a:off x="2183055" y="3442151"/>
              <a:ext cx="458634" cy="263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253" extrusionOk="0">
                  <a:moveTo>
                    <a:pt x="3190" y="2817"/>
                  </a:moveTo>
                  <a:cubicBezTo>
                    <a:pt x="2426" y="4696"/>
                    <a:pt x="1662" y="6574"/>
                    <a:pt x="1117" y="8640"/>
                  </a:cubicBezTo>
                  <a:cubicBezTo>
                    <a:pt x="572" y="10706"/>
                    <a:pt x="244" y="12960"/>
                    <a:pt x="81" y="14557"/>
                  </a:cubicBezTo>
                  <a:cubicBezTo>
                    <a:pt x="-83" y="16153"/>
                    <a:pt x="-83" y="17092"/>
                    <a:pt x="899" y="17468"/>
                  </a:cubicBezTo>
                  <a:cubicBezTo>
                    <a:pt x="1881" y="17843"/>
                    <a:pt x="3844" y="17656"/>
                    <a:pt x="5753" y="16153"/>
                  </a:cubicBezTo>
                  <a:cubicBezTo>
                    <a:pt x="7662" y="14650"/>
                    <a:pt x="9517" y="11833"/>
                    <a:pt x="10553" y="9955"/>
                  </a:cubicBezTo>
                  <a:cubicBezTo>
                    <a:pt x="11590" y="8077"/>
                    <a:pt x="11808" y="7137"/>
                    <a:pt x="11917" y="6198"/>
                  </a:cubicBezTo>
                  <a:cubicBezTo>
                    <a:pt x="12026" y="5259"/>
                    <a:pt x="12026" y="4320"/>
                    <a:pt x="11753" y="4132"/>
                  </a:cubicBezTo>
                  <a:cubicBezTo>
                    <a:pt x="11481" y="3944"/>
                    <a:pt x="10935" y="4508"/>
                    <a:pt x="9790" y="6762"/>
                  </a:cubicBezTo>
                  <a:cubicBezTo>
                    <a:pt x="8644" y="9016"/>
                    <a:pt x="6899" y="12960"/>
                    <a:pt x="6026" y="15590"/>
                  </a:cubicBezTo>
                  <a:cubicBezTo>
                    <a:pt x="5153" y="18219"/>
                    <a:pt x="5153" y="19534"/>
                    <a:pt x="5481" y="20379"/>
                  </a:cubicBezTo>
                  <a:cubicBezTo>
                    <a:pt x="5808" y="21224"/>
                    <a:pt x="6462" y="21600"/>
                    <a:pt x="7990" y="20849"/>
                  </a:cubicBezTo>
                  <a:cubicBezTo>
                    <a:pt x="9517" y="20097"/>
                    <a:pt x="11917" y="18219"/>
                    <a:pt x="14317" y="14557"/>
                  </a:cubicBezTo>
                  <a:cubicBezTo>
                    <a:pt x="16717" y="10894"/>
                    <a:pt x="19117" y="5447"/>
                    <a:pt x="21517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9" name="Line"/>
            <p:cNvSpPr/>
            <p:nvPr/>
          </p:nvSpPr>
          <p:spPr>
            <a:xfrm>
              <a:off x="2525895" y="3207498"/>
              <a:ext cx="304136" cy="511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289" extrusionOk="0">
                  <a:moveTo>
                    <a:pt x="13548" y="3091"/>
                  </a:moveTo>
                  <a:cubicBezTo>
                    <a:pt x="15021" y="2026"/>
                    <a:pt x="16494" y="960"/>
                    <a:pt x="17639" y="428"/>
                  </a:cubicBezTo>
                  <a:cubicBezTo>
                    <a:pt x="18785" y="-105"/>
                    <a:pt x="19603" y="-105"/>
                    <a:pt x="20176" y="234"/>
                  </a:cubicBezTo>
                  <a:cubicBezTo>
                    <a:pt x="20748" y="573"/>
                    <a:pt x="21076" y="1251"/>
                    <a:pt x="21076" y="3237"/>
                  </a:cubicBezTo>
                  <a:cubicBezTo>
                    <a:pt x="21076" y="5222"/>
                    <a:pt x="20748" y="8516"/>
                    <a:pt x="20421" y="10501"/>
                  </a:cubicBezTo>
                  <a:cubicBezTo>
                    <a:pt x="20094" y="12487"/>
                    <a:pt x="19767" y="13165"/>
                    <a:pt x="19358" y="13843"/>
                  </a:cubicBezTo>
                  <a:cubicBezTo>
                    <a:pt x="18948" y="14521"/>
                    <a:pt x="18458" y="15199"/>
                    <a:pt x="17721" y="15441"/>
                  </a:cubicBezTo>
                  <a:cubicBezTo>
                    <a:pt x="16985" y="15683"/>
                    <a:pt x="16003" y="15490"/>
                    <a:pt x="14121" y="15247"/>
                  </a:cubicBezTo>
                  <a:cubicBezTo>
                    <a:pt x="12239" y="15005"/>
                    <a:pt x="9458" y="14715"/>
                    <a:pt x="6921" y="15393"/>
                  </a:cubicBezTo>
                  <a:cubicBezTo>
                    <a:pt x="4385" y="16071"/>
                    <a:pt x="2094" y="17717"/>
                    <a:pt x="948" y="18831"/>
                  </a:cubicBezTo>
                  <a:cubicBezTo>
                    <a:pt x="-197" y="19945"/>
                    <a:pt x="-197" y="20526"/>
                    <a:pt x="376" y="20914"/>
                  </a:cubicBezTo>
                  <a:cubicBezTo>
                    <a:pt x="948" y="21301"/>
                    <a:pt x="2094" y="21495"/>
                    <a:pt x="5694" y="20962"/>
                  </a:cubicBezTo>
                  <a:cubicBezTo>
                    <a:pt x="9294" y="20430"/>
                    <a:pt x="15348" y="19170"/>
                    <a:pt x="21403" y="1791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0" name="Line"/>
            <p:cNvSpPr/>
            <p:nvPr/>
          </p:nvSpPr>
          <p:spPr>
            <a:xfrm>
              <a:off x="3204389" y="3392079"/>
              <a:ext cx="51155" cy="315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6" extrusionOk="0">
                  <a:moveTo>
                    <a:pt x="15709" y="1514"/>
                  </a:moveTo>
                  <a:cubicBezTo>
                    <a:pt x="11782" y="720"/>
                    <a:pt x="7855" y="-74"/>
                    <a:pt x="4909" y="5"/>
                  </a:cubicBezTo>
                  <a:cubicBezTo>
                    <a:pt x="1964" y="85"/>
                    <a:pt x="0" y="1038"/>
                    <a:pt x="0" y="3658"/>
                  </a:cubicBezTo>
                  <a:cubicBezTo>
                    <a:pt x="0" y="6279"/>
                    <a:pt x="1964" y="10567"/>
                    <a:pt x="5891" y="13823"/>
                  </a:cubicBezTo>
                  <a:cubicBezTo>
                    <a:pt x="9818" y="17079"/>
                    <a:pt x="15709" y="19302"/>
                    <a:pt x="21600" y="215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1" name="Line"/>
            <p:cNvSpPr/>
            <p:nvPr/>
          </p:nvSpPr>
          <p:spPr>
            <a:xfrm>
              <a:off x="3388080" y="3445540"/>
              <a:ext cx="251124" cy="233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3" extrusionOk="0">
                  <a:moveTo>
                    <a:pt x="0" y="1597"/>
                  </a:moveTo>
                  <a:cubicBezTo>
                    <a:pt x="600" y="750"/>
                    <a:pt x="1200" y="-97"/>
                    <a:pt x="1500" y="9"/>
                  </a:cubicBezTo>
                  <a:cubicBezTo>
                    <a:pt x="1800" y="115"/>
                    <a:pt x="1800" y="1174"/>
                    <a:pt x="1800" y="3503"/>
                  </a:cubicBezTo>
                  <a:cubicBezTo>
                    <a:pt x="1800" y="5832"/>
                    <a:pt x="1800" y="9432"/>
                    <a:pt x="1800" y="11868"/>
                  </a:cubicBezTo>
                  <a:cubicBezTo>
                    <a:pt x="1800" y="14303"/>
                    <a:pt x="1800" y="15574"/>
                    <a:pt x="2200" y="16527"/>
                  </a:cubicBezTo>
                  <a:cubicBezTo>
                    <a:pt x="2600" y="17479"/>
                    <a:pt x="3400" y="18115"/>
                    <a:pt x="4800" y="16632"/>
                  </a:cubicBezTo>
                  <a:cubicBezTo>
                    <a:pt x="6200" y="15150"/>
                    <a:pt x="8200" y="11550"/>
                    <a:pt x="9700" y="8691"/>
                  </a:cubicBezTo>
                  <a:cubicBezTo>
                    <a:pt x="11200" y="5832"/>
                    <a:pt x="12200" y="3715"/>
                    <a:pt x="13100" y="2338"/>
                  </a:cubicBezTo>
                  <a:cubicBezTo>
                    <a:pt x="14000" y="962"/>
                    <a:pt x="14800" y="327"/>
                    <a:pt x="15400" y="538"/>
                  </a:cubicBezTo>
                  <a:cubicBezTo>
                    <a:pt x="16000" y="750"/>
                    <a:pt x="16400" y="1809"/>
                    <a:pt x="16800" y="4774"/>
                  </a:cubicBezTo>
                  <a:cubicBezTo>
                    <a:pt x="17200" y="7738"/>
                    <a:pt x="17600" y="12609"/>
                    <a:pt x="18100" y="15891"/>
                  </a:cubicBezTo>
                  <a:cubicBezTo>
                    <a:pt x="18600" y="19174"/>
                    <a:pt x="19200" y="20868"/>
                    <a:pt x="19800" y="21185"/>
                  </a:cubicBezTo>
                  <a:cubicBezTo>
                    <a:pt x="20400" y="21503"/>
                    <a:pt x="21000" y="20444"/>
                    <a:pt x="21600" y="19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2" name="Line"/>
            <p:cNvSpPr/>
            <p:nvPr/>
          </p:nvSpPr>
          <p:spPr>
            <a:xfrm>
              <a:off x="3701983" y="3457198"/>
              <a:ext cx="1008846" cy="3174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526" extrusionOk="0">
                  <a:moveTo>
                    <a:pt x="0" y="2291"/>
                  </a:moveTo>
                  <a:cubicBezTo>
                    <a:pt x="298" y="1187"/>
                    <a:pt x="596" y="84"/>
                    <a:pt x="745" y="5"/>
                  </a:cubicBezTo>
                  <a:cubicBezTo>
                    <a:pt x="894" y="-74"/>
                    <a:pt x="894" y="872"/>
                    <a:pt x="745" y="3631"/>
                  </a:cubicBezTo>
                  <a:cubicBezTo>
                    <a:pt x="596" y="6390"/>
                    <a:pt x="298" y="10962"/>
                    <a:pt x="149" y="13722"/>
                  </a:cubicBezTo>
                  <a:cubicBezTo>
                    <a:pt x="0" y="16481"/>
                    <a:pt x="0" y="17427"/>
                    <a:pt x="124" y="17821"/>
                  </a:cubicBezTo>
                  <a:cubicBezTo>
                    <a:pt x="248" y="18215"/>
                    <a:pt x="497" y="18057"/>
                    <a:pt x="1018" y="16323"/>
                  </a:cubicBezTo>
                  <a:cubicBezTo>
                    <a:pt x="1539" y="14589"/>
                    <a:pt x="2334" y="11278"/>
                    <a:pt x="2855" y="9228"/>
                  </a:cubicBezTo>
                  <a:cubicBezTo>
                    <a:pt x="3377" y="7179"/>
                    <a:pt x="3625" y="6390"/>
                    <a:pt x="3774" y="6469"/>
                  </a:cubicBezTo>
                  <a:cubicBezTo>
                    <a:pt x="3923" y="6548"/>
                    <a:pt x="3972" y="7494"/>
                    <a:pt x="3923" y="9465"/>
                  </a:cubicBezTo>
                  <a:cubicBezTo>
                    <a:pt x="3873" y="11435"/>
                    <a:pt x="3724" y="14431"/>
                    <a:pt x="3625" y="16402"/>
                  </a:cubicBezTo>
                  <a:cubicBezTo>
                    <a:pt x="3526" y="18373"/>
                    <a:pt x="3476" y="19319"/>
                    <a:pt x="3526" y="20107"/>
                  </a:cubicBezTo>
                  <a:cubicBezTo>
                    <a:pt x="3575" y="20895"/>
                    <a:pt x="3724" y="21526"/>
                    <a:pt x="4097" y="21526"/>
                  </a:cubicBezTo>
                  <a:cubicBezTo>
                    <a:pt x="4469" y="21526"/>
                    <a:pt x="5065" y="20895"/>
                    <a:pt x="5810" y="18925"/>
                  </a:cubicBezTo>
                  <a:cubicBezTo>
                    <a:pt x="6554" y="16954"/>
                    <a:pt x="7448" y="13643"/>
                    <a:pt x="7920" y="11514"/>
                  </a:cubicBezTo>
                  <a:cubicBezTo>
                    <a:pt x="8392" y="9386"/>
                    <a:pt x="8441" y="8440"/>
                    <a:pt x="8441" y="7573"/>
                  </a:cubicBezTo>
                  <a:cubicBezTo>
                    <a:pt x="8441" y="6706"/>
                    <a:pt x="8392" y="5917"/>
                    <a:pt x="7895" y="5287"/>
                  </a:cubicBezTo>
                  <a:cubicBezTo>
                    <a:pt x="7399" y="4656"/>
                    <a:pt x="6455" y="4183"/>
                    <a:pt x="5834" y="3946"/>
                  </a:cubicBezTo>
                  <a:cubicBezTo>
                    <a:pt x="5214" y="3710"/>
                    <a:pt x="4916" y="3710"/>
                    <a:pt x="4891" y="3631"/>
                  </a:cubicBezTo>
                  <a:cubicBezTo>
                    <a:pt x="4866" y="3552"/>
                    <a:pt x="5114" y="3395"/>
                    <a:pt x="5785" y="3079"/>
                  </a:cubicBezTo>
                  <a:cubicBezTo>
                    <a:pt x="6455" y="2764"/>
                    <a:pt x="7548" y="2291"/>
                    <a:pt x="8392" y="2922"/>
                  </a:cubicBezTo>
                  <a:cubicBezTo>
                    <a:pt x="9236" y="3552"/>
                    <a:pt x="9832" y="5287"/>
                    <a:pt x="10154" y="7415"/>
                  </a:cubicBezTo>
                  <a:cubicBezTo>
                    <a:pt x="10477" y="9544"/>
                    <a:pt x="10527" y="12066"/>
                    <a:pt x="10477" y="13800"/>
                  </a:cubicBezTo>
                  <a:cubicBezTo>
                    <a:pt x="10428" y="15535"/>
                    <a:pt x="10279" y="16481"/>
                    <a:pt x="10303" y="16717"/>
                  </a:cubicBezTo>
                  <a:cubicBezTo>
                    <a:pt x="10328" y="16954"/>
                    <a:pt x="10527" y="16481"/>
                    <a:pt x="10974" y="14431"/>
                  </a:cubicBezTo>
                  <a:cubicBezTo>
                    <a:pt x="11421" y="12381"/>
                    <a:pt x="12116" y="8755"/>
                    <a:pt x="12538" y="6469"/>
                  </a:cubicBezTo>
                  <a:cubicBezTo>
                    <a:pt x="12960" y="4183"/>
                    <a:pt x="13109" y="3237"/>
                    <a:pt x="13308" y="2764"/>
                  </a:cubicBezTo>
                  <a:cubicBezTo>
                    <a:pt x="13506" y="2291"/>
                    <a:pt x="13754" y="2291"/>
                    <a:pt x="13928" y="2764"/>
                  </a:cubicBezTo>
                  <a:cubicBezTo>
                    <a:pt x="14102" y="3237"/>
                    <a:pt x="14201" y="4183"/>
                    <a:pt x="14226" y="5444"/>
                  </a:cubicBezTo>
                  <a:cubicBezTo>
                    <a:pt x="14251" y="6706"/>
                    <a:pt x="14201" y="8282"/>
                    <a:pt x="14102" y="9622"/>
                  </a:cubicBezTo>
                  <a:cubicBezTo>
                    <a:pt x="14003" y="10962"/>
                    <a:pt x="13854" y="12066"/>
                    <a:pt x="13879" y="12381"/>
                  </a:cubicBezTo>
                  <a:cubicBezTo>
                    <a:pt x="13903" y="12697"/>
                    <a:pt x="14102" y="12224"/>
                    <a:pt x="14450" y="11514"/>
                  </a:cubicBezTo>
                  <a:cubicBezTo>
                    <a:pt x="14797" y="10805"/>
                    <a:pt x="15294" y="9859"/>
                    <a:pt x="15666" y="9307"/>
                  </a:cubicBezTo>
                  <a:cubicBezTo>
                    <a:pt x="16039" y="8755"/>
                    <a:pt x="16287" y="8598"/>
                    <a:pt x="16560" y="8913"/>
                  </a:cubicBezTo>
                  <a:cubicBezTo>
                    <a:pt x="16833" y="9228"/>
                    <a:pt x="17131" y="10017"/>
                    <a:pt x="17603" y="10017"/>
                  </a:cubicBezTo>
                  <a:cubicBezTo>
                    <a:pt x="18074" y="10017"/>
                    <a:pt x="18720" y="9228"/>
                    <a:pt x="19366" y="7967"/>
                  </a:cubicBezTo>
                  <a:cubicBezTo>
                    <a:pt x="20011" y="6706"/>
                    <a:pt x="20657" y="4971"/>
                    <a:pt x="21054" y="3789"/>
                  </a:cubicBezTo>
                  <a:cubicBezTo>
                    <a:pt x="21451" y="2606"/>
                    <a:pt x="21600" y="1976"/>
                    <a:pt x="21526" y="1897"/>
                  </a:cubicBezTo>
                  <a:cubicBezTo>
                    <a:pt x="21451" y="1818"/>
                    <a:pt x="21153" y="2291"/>
                    <a:pt x="20632" y="4104"/>
                  </a:cubicBezTo>
                  <a:cubicBezTo>
                    <a:pt x="20110" y="5917"/>
                    <a:pt x="19366" y="9071"/>
                    <a:pt x="18968" y="11120"/>
                  </a:cubicBezTo>
                  <a:cubicBezTo>
                    <a:pt x="18571" y="13170"/>
                    <a:pt x="18521" y="14116"/>
                    <a:pt x="18621" y="14746"/>
                  </a:cubicBezTo>
                  <a:cubicBezTo>
                    <a:pt x="18720" y="15377"/>
                    <a:pt x="18968" y="15692"/>
                    <a:pt x="19341" y="15692"/>
                  </a:cubicBezTo>
                  <a:cubicBezTo>
                    <a:pt x="19713" y="15692"/>
                    <a:pt x="20210" y="15377"/>
                    <a:pt x="20706" y="150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3" name="Line"/>
            <p:cNvSpPr/>
            <p:nvPr/>
          </p:nvSpPr>
          <p:spPr>
            <a:xfrm>
              <a:off x="4776230" y="3463078"/>
              <a:ext cx="314206" cy="267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5" h="21427" extrusionOk="0">
                  <a:moveTo>
                    <a:pt x="11352" y="0"/>
                  </a:moveTo>
                  <a:cubicBezTo>
                    <a:pt x="7883" y="2421"/>
                    <a:pt x="4415" y="4841"/>
                    <a:pt x="2523" y="6517"/>
                  </a:cubicBezTo>
                  <a:cubicBezTo>
                    <a:pt x="631" y="8193"/>
                    <a:pt x="315" y="9124"/>
                    <a:pt x="1025" y="9590"/>
                  </a:cubicBezTo>
                  <a:cubicBezTo>
                    <a:pt x="1734" y="10055"/>
                    <a:pt x="3469" y="10055"/>
                    <a:pt x="6622" y="10521"/>
                  </a:cubicBezTo>
                  <a:cubicBezTo>
                    <a:pt x="9775" y="10986"/>
                    <a:pt x="14347" y="11917"/>
                    <a:pt x="17028" y="12848"/>
                  </a:cubicBezTo>
                  <a:cubicBezTo>
                    <a:pt x="19708" y="13779"/>
                    <a:pt x="20496" y="14710"/>
                    <a:pt x="20969" y="15641"/>
                  </a:cubicBezTo>
                  <a:cubicBezTo>
                    <a:pt x="21442" y="16572"/>
                    <a:pt x="21600" y="17503"/>
                    <a:pt x="20181" y="18528"/>
                  </a:cubicBezTo>
                  <a:cubicBezTo>
                    <a:pt x="18762" y="19552"/>
                    <a:pt x="15766" y="20669"/>
                    <a:pt x="12140" y="21134"/>
                  </a:cubicBezTo>
                  <a:cubicBezTo>
                    <a:pt x="8514" y="21600"/>
                    <a:pt x="4257" y="21414"/>
                    <a:pt x="0" y="212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4" name="Line"/>
            <p:cNvSpPr/>
            <p:nvPr/>
          </p:nvSpPr>
          <p:spPr>
            <a:xfrm>
              <a:off x="5404908" y="3344492"/>
              <a:ext cx="397812" cy="399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441" extrusionOk="0">
                  <a:moveTo>
                    <a:pt x="4822" y="9739"/>
                  </a:moveTo>
                  <a:cubicBezTo>
                    <a:pt x="3449" y="12111"/>
                    <a:pt x="2076" y="14483"/>
                    <a:pt x="1264" y="16106"/>
                  </a:cubicBezTo>
                  <a:cubicBezTo>
                    <a:pt x="452" y="17729"/>
                    <a:pt x="203" y="18603"/>
                    <a:pt x="78" y="19415"/>
                  </a:cubicBezTo>
                  <a:cubicBezTo>
                    <a:pt x="-47" y="20227"/>
                    <a:pt x="-47" y="20976"/>
                    <a:pt x="265" y="21288"/>
                  </a:cubicBezTo>
                  <a:cubicBezTo>
                    <a:pt x="577" y="21600"/>
                    <a:pt x="1202" y="21475"/>
                    <a:pt x="2575" y="20539"/>
                  </a:cubicBezTo>
                  <a:cubicBezTo>
                    <a:pt x="3948" y="19602"/>
                    <a:pt x="6071" y="17854"/>
                    <a:pt x="7444" y="16793"/>
                  </a:cubicBezTo>
                  <a:cubicBezTo>
                    <a:pt x="8818" y="15732"/>
                    <a:pt x="9442" y="15357"/>
                    <a:pt x="10129" y="15170"/>
                  </a:cubicBezTo>
                  <a:cubicBezTo>
                    <a:pt x="10815" y="14983"/>
                    <a:pt x="11565" y="14983"/>
                    <a:pt x="12126" y="15357"/>
                  </a:cubicBezTo>
                  <a:cubicBezTo>
                    <a:pt x="12688" y="15732"/>
                    <a:pt x="13063" y="16481"/>
                    <a:pt x="13437" y="17417"/>
                  </a:cubicBezTo>
                  <a:cubicBezTo>
                    <a:pt x="13812" y="18354"/>
                    <a:pt x="14187" y="19477"/>
                    <a:pt x="14686" y="20039"/>
                  </a:cubicBezTo>
                  <a:cubicBezTo>
                    <a:pt x="15185" y="20601"/>
                    <a:pt x="15810" y="20601"/>
                    <a:pt x="16933" y="20039"/>
                  </a:cubicBezTo>
                  <a:cubicBezTo>
                    <a:pt x="18057" y="19477"/>
                    <a:pt x="19680" y="18354"/>
                    <a:pt x="20554" y="16169"/>
                  </a:cubicBezTo>
                  <a:cubicBezTo>
                    <a:pt x="21428" y="13984"/>
                    <a:pt x="21553" y="10738"/>
                    <a:pt x="21116" y="7928"/>
                  </a:cubicBezTo>
                  <a:cubicBezTo>
                    <a:pt x="20679" y="5119"/>
                    <a:pt x="19680" y="2747"/>
                    <a:pt x="18869" y="1498"/>
                  </a:cubicBezTo>
                  <a:cubicBezTo>
                    <a:pt x="18057" y="250"/>
                    <a:pt x="17433" y="125"/>
                    <a:pt x="16809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5" name="Line"/>
            <p:cNvSpPr/>
            <p:nvPr/>
          </p:nvSpPr>
          <p:spPr>
            <a:xfrm>
              <a:off x="5865535" y="3189814"/>
              <a:ext cx="236065" cy="506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78" extrusionOk="0">
                  <a:moveTo>
                    <a:pt x="534" y="1524"/>
                  </a:moveTo>
                  <a:cubicBezTo>
                    <a:pt x="1381" y="738"/>
                    <a:pt x="2228" y="-47"/>
                    <a:pt x="2652" y="2"/>
                  </a:cubicBezTo>
                  <a:cubicBezTo>
                    <a:pt x="3075" y="51"/>
                    <a:pt x="3075" y="935"/>
                    <a:pt x="2864" y="3193"/>
                  </a:cubicBezTo>
                  <a:cubicBezTo>
                    <a:pt x="2652" y="5451"/>
                    <a:pt x="2228" y="9084"/>
                    <a:pt x="1699" y="12029"/>
                  </a:cubicBezTo>
                  <a:cubicBezTo>
                    <a:pt x="1170" y="14975"/>
                    <a:pt x="534" y="17233"/>
                    <a:pt x="217" y="18608"/>
                  </a:cubicBezTo>
                  <a:cubicBezTo>
                    <a:pt x="-101" y="19982"/>
                    <a:pt x="-101" y="20473"/>
                    <a:pt x="428" y="20866"/>
                  </a:cubicBezTo>
                  <a:cubicBezTo>
                    <a:pt x="958" y="21258"/>
                    <a:pt x="2017" y="21553"/>
                    <a:pt x="3711" y="21258"/>
                  </a:cubicBezTo>
                  <a:cubicBezTo>
                    <a:pt x="5405" y="20964"/>
                    <a:pt x="7734" y="20080"/>
                    <a:pt x="10381" y="18313"/>
                  </a:cubicBezTo>
                  <a:cubicBezTo>
                    <a:pt x="13028" y="16546"/>
                    <a:pt x="15993" y="13895"/>
                    <a:pt x="17793" y="12324"/>
                  </a:cubicBezTo>
                  <a:cubicBezTo>
                    <a:pt x="19593" y="10753"/>
                    <a:pt x="20228" y="10262"/>
                    <a:pt x="20652" y="10262"/>
                  </a:cubicBezTo>
                  <a:cubicBezTo>
                    <a:pt x="21075" y="10262"/>
                    <a:pt x="21287" y="10753"/>
                    <a:pt x="21393" y="11637"/>
                  </a:cubicBezTo>
                  <a:cubicBezTo>
                    <a:pt x="21499" y="12520"/>
                    <a:pt x="21499" y="13797"/>
                    <a:pt x="21499" y="15269"/>
                  </a:cubicBezTo>
                  <a:cubicBezTo>
                    <a:pt x="21499" y="16742"/>
                    <a:pt x="21499" y="18411"/>
                    <a:pt x="21499" y="200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6" name="Line"/>
            <p:cNvSpPr/>
            <p:nvPr/>
          </p:nvSpPr>
          <p:spPr>
            <a:xfrm>
              <a:off x="6227160" y="3477029"/>
              <a:ext cx="41855" cy="226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8" extrusionOk="0">
                  <a:moveTo>
                    <a:pt x="7200" y="0"/>
                  </a:moveTo>
                  <a:cubicBezTo>
                    <a:pt x="12000" y="661"/>
                    <a:pt x="16800" y="1322"/>
                    <a:pt x="16800" y="3196"/>
                  </a:cubicBezTo>
                  <a:cubicBezTo>
                    <a:pt x="16800" y="5069"/>
                    <a:pt x="12000" y="8155"/>
                    <a:pt x="7800" y="11020"/>
                  </a:cubicBezTo>
                  <a:cubicBezTo>
                    <a:pt x="3600" y="13886"/>
                    <a:pt x="0" y="16531"/>
                    <a:pt x="0" y="18294"/>
                  </a:cubicBezTo>
                  <a:cubicBezTo>
                    <a:pt x="0" y="20057"/>
                    <a:pt x="3600" y="20939"/>
                    <a:pt x="7800" y="21269"/>
                  </a:cubicBezTo>
                  <a:cubicBezTo>
                    <a:pt x="12000" y="21600"/>
                    <a:pt x="16800" y="21380"/>
                    <a:pt x="21600" y="2115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7" name="Line"/>
            <p:cNvSpPr/>
            <p:nvPr/>
          </p:nvSpPr>
          <p:spPr>
            <a:xfrm>
              <a:off x="6340444" y="3197726"/>
              <a:ext cx="500572" cy="593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526" extrusionOk="0">
                  <a:moveTo>
                    <a:pt x="2328" y="11401"/>
                  </a:moveTo>
                  <a:cubicBezTo>
                    <a:pt x="2428" y="11907"/>
                    <a:pt x="2528" y="12413"/>
                    <a:pt x="2128" y="13384"/>
                  </a:cubicBezTo>
                  <a:cubicBezTo>
                    <a:pt x="1728" y="14354"/>
                    <a:pt x="828" y="15788"/>
                    <a:pt x="378" y="16717"/>
                  </a:cubicBezTo>
                  <a:cubicBezTo>
                    <a:pt x="-72" y="17645"/>
                    <a:pt x="-72" y="18067"/>
                    <a:pt x="128" y="18404"/>
                  </a:cubicBezTo>
                  <a:cubicBezTo>
                    <a:pt x="328" y="18742"/>
                    <a:pt x="728" y="18995"/>
                    <a:pt x="1528" y="18910"/>
                  </a:cubicBezTo>
                  <a:cubicBezTo>
                    <a:pt x="2328" y="18826"/>
                    <a:pt x="3528" y="18404"/>
                    <a:pt x="4928" y="16885"/>
                  </a:cubicBezTo>
                  <a:cubicBezTo>
                    <a:pt x="6328" y="15367"/>
                    <a:pt x="7928" y="12751"/>
                    <a:pt x="8928" y="9882"/>
                  </a:cubicBezTo>
                  <a:cubicBezTo>
                    <a:pt x="9928" y="7013"/>
                    <a:pt x="10328" y="3892"/>
                    <a:pt x="10578" y="2120"/>
                  </a:cubicBezTo>
                  <a:cubicBezTo>
                    <a:pt x="10828" y="348"/>
                    <a:pt x="10928" y="-74"/>
                    <a:pt x="10978" y="10"/>
                  </a:cubicBezTo>
                  <a:cubicBezTo>
                    <a:pt x="11028" y="95"/>
                    <a:pt x="11028" y="685"/>
                    <a:pt x="10678" y="2288"/>
                  </a:cubicBezTo>
                  <a:cubicBezTo>
                    <a:pt x="10328" y="3892"/>
                    <a:pt x="9628" y="6507"/>
                    <a:pt x="9028" y="8912"/>
                  </a:cubicBezTo>
                  <a:cubicBezTo>
                    <a:pt x="8428" y="11317"/>
                    <a:pt x="7928" y="13510"/>
                    <a:pt x="7728" y="14860"/>
                  </a:cubicBezTo>
                  <a:cubicBezTo>
                    <a:pt x="7528" y="16210"/>
                    <a:pt x="7628" y="16717"/>
                    <a:pt x="7978" y="17054"/>
                  </a:cubicBezTo>
                  <a:cubicBezTo>
                    <a:pt x="8328" y="17392"/>
                    <a:pt x="8928" y="17560"/>
                    <a:pt x="10228" y="17012"/>
                  </a:cubicBezTo>
                  <a:cubicBezTo>
                    <a:pt x="11528" y="16463"/>
                    <a:pt x="13528" y="15198"/>
                    <a:pt x="14728" y="14396"/>
                  </a:cubicBezTo>
                  <a:cubicBezTo>
                    <a:pt x="15928" y="13595"/>
                    <a:pt x="16328" y="13257"/>
                    <a:pt x="16978" y="13468"/>
                  </a:cubicBezTo>
                  <a:cubicBezTo>
                    <a:pt x="17628" y="13679"/>
                    <a:pt x="18528" y="14438"/>
                    <a:pt x="19328" y="15873"/>
                  </a:cubicBezTo>
                  <a:cubicBezTo>
                    <a:pt x="20128" y="17307"/>
                    <a:pt x="20828" y="19417"/>
                    <a:pt x="21528" y="215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8" name="Line"/>
            <p:cNvSpPr/>
            <p:nvPr/>
          </p:nvSpPr>
          <p:spPr>
            <a:xfrm>
              <a:off x="7311585" y="3171986"/>
              <a:ext cx="450214" cy="508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374" extrusionOk="0">
                  <a:moveTo>
                    <a:pt x="5525" y="3146"/>
                  </a:moveTo>
                  <a:cubicBezTo>
                    <a:pt x="5302" y="2267"/>
                    <a:pt x="5080" y="1387"/>
                    <a:pt x="4579" y="801"/>
                  </a:cubicBezTo>
                  <a:cubicBezTo>
                    <a:pt x="4078" y="214"/>
                    <a:pt x="3298" y="-79"/>
                    <a:pt x="2797" y="19"/>
                  </a:cubicBezTo>
                  <a:cubicBezTo>
                    <a:pt x="2296" y="116"/>
                    <a:pt x="2073" y="605"/>
                    <a:pt x="1684" y="2511"/>
                  </a:cubicBezTo>
                  <a:cubicBezTo>
                    <a:pt x="1294" y="4417"/>
                    <a:pt x="737" y="7740"/>
                    <a:pt x="403" y="10672"/>
                  </a:cubicBezTo>
                  <a:cubicBezTo>
                    <a:pt x="69" y="13604"/>
                    <a:pt x="-42" y="16145"/>
                    <a:pt x="14" y="17660"/>
                  </a:cubicBezTo>
                  <a:cubicBezTo>
                    <a:pt x="69" y="19175"/>
                    <a:pt x="292" y="19664"/>
                    <a:pt x="682" y="19811"/>
                  </a:cubicBezTo>
                  <a:cubicBezTo>
                    <a:pt x="1071" y="19957"/>
                    <a:pt x="1628" y="19762"/>
                    <a:pt x="2686" y="18589"/>
                  </a:cubicBezTo>
                  <a:cubicBezTo>
                    <a:pt x="3744" y="17416"/>
                    <a:pt x="5302" y="15266"/>
                    <a:pt x="6193" y="13946"/>
                  </a:cubicBezTo>
                  <a:cubicBezTo>
                    <a:pt x="7084" y="12627"/>
                    <a:pt x="7306" y="12138"/>
                    <a:pt x="7640" y="11698"/>
                  </a:cubicBezTo>
                  <a:cubicBezTo>
                    <a:pt x="7975" y="11259"/>
                    <a:pt x="8420" y="10868"/>
                    <a:pt x="8810" y="10916"/>
                  </a:cubicBezTo>
                  <a:cubicBezTo>
                    <a:pt x="9199" y="10965"/>
                    <a:pt x="9533" y="11454"/>
                    <a:pt x="9756" y="12773"/>
                  </a:cubicBezTo>
                  <a:cubicBezTo>
                    <a:pt x="9979" y="14093"/>
                    <a:pt x="10090" y="16243"/>
                    <a:pt x="10146" y="17709"/>
                  </a:cubicBezTo>
                  <a:cubicBezTo>
                    <a:pt x="10201" y="19175"/>
                    <a:pt x="10201" y="19957"/>
                    <a:pt x="10535" y="20299"/>
                  </a:cubicBezTo>
                  <a:cubicBezTo>
                    <a:pt x="10869" y="20641"/>
                    <a:pt x="11537" y="20544"/>
                    <a:pt x="12651" y="19811"/>
                  </a:cubicBezTo>
                  <a:cubicBezTo>
                    <a:pt x="13764" y="19078"/>
                    <a:pt x="15323" y="17709"/>
                    <a:pt x="16214" y="16781"/>
                  </a:cubicBezTo>
                  <a:cubicBezTo>
                    <a:pt x="17104" y="15852"/>
                    <a:pt x="17327" y="15364"/>
                    <a:pt x="17438" y="14728"/>
                  </a:cubicBezTo>
                  <a:cubicBezTo>
                    <a:pt x="17550" y="14093"/>
                    <a:pt x="17550" y="13311"/>
                    <a:pt x="17438" y="13164"/>
                  </a:cubicBezTo>
                  <a:cubicBezTo>
                    <a:pt x="17327" y="13018"/>
                    <a:pt x="17104" y="13507"/>
                    <a:pt x="16826" y="14728"/>
                  </a:cubicBezTo>
                  <a:cubicBezTo>
                    <a:pt x="16548" y="15950"/>
                    <a:pt x="16214" y="17905"/>
                    <a:pt x="16047" y="19126"/>
                  </a:cubicBezTo>
                  <a:cubicBezTo>
                    <a:pt x="15880" y="20348"/>
                    <a:pt x="15880" y="20837"/>
                    <a:pt x="16269" y="21130"/>
                  </a:cubicBezTo>
                  <a:cubicBezTo>
                    <a:pt x="16659" y="21423"/>
                    <a:pt x="17438" y="21521"/>
                    <a:pt x="18385" y="21032"/>
                  </a:cubicBezTo>
                  <a:cubicBezTo>
                    <a:pt x="19331" y="20544"/>
                    <a:pt x="20445" y="19469"/>
                    <a:pt x="21558" y="1839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9" name="Line"/>
            <p:cNvSpPr/>
            <p:nvPr/>
          </p:nvSpPr>
          <p:spPr>
            <a:xfrm>
              <a:off x="7880384" y="3233976"/>
              <a:ext cx="50175" cy="438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433" extrusionOk="0">
                  <a:moveTo>
                    <a:pt x="0" y="288"/>
                  </a:moveTo>
                  <a:cubicBezTo>
                    <a:pt x="4909" y="60"/>
                    <a:pt x="9818" y="-167"/>
                    <a:pt x="13745" y="174"/>
                  </a:cubicBezTo>
                  <a:cubicBezTo>
                    <a:pt x="17673" y="515"/>
                    <a:pt x="20618" y="1425"/>
                    <a:pt x="21109" y="3585"/>
                  </a:cubicBezTo>
                  <a:cubicBezTo>
                    <a:pt x="21600" y="5745"/>
                    <a:pt x="19636" y="9155"/>
                    <a:pt x="18164" y="12338"/>
                  </a:cubicBezTo>
                  <a:cubicBezTo>
                    <a:pt x="16691" y="15521"/>
                    <a:pt x="15709" y="18477"/>
                    <a:pt x="14727" y="2143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0" name="Line"/>
            <p:cNvSpPr/>
            <p:nvPr/>
          </p:nvSpPr>
          <p:spPr>
            <a:xfrm>
              <a:off x="7957116" y="3414425"/>
              <a:ext cx="369990" cy="446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273" extrusionOk="0">
                  <a:moveTo>
                    <a:pt x="4455" y="7635"/>
                  </a:moveTo>
                  <a:cubicBezTo>
                    <a:pt x="4995" y="10293"/>
                    <a:pt x="5535" y="12952"/>
                    <a:pt x="5670" y="14945"/>
                  </a:cubicBezTo>
                  <a:cubicBezTo>
                    <a:pt x="5805" y="16939"/>
                    <a:pt x="5535" y="18268"/>
                    <a:pt x="5400" y="19321"/>
                  </a:cubicBezTo>
                  <a:cubicBezTo>
                    <a:pt x="5265" y="20373"/>
                    <a:pt x="5265" y="21148"/>
                    <a:pt x="5400" y="21259"/>
                  </a:cubicBezTo>
                  <a:cubicBezTo>
                    <a:pt x="5535" y="21370"/>
                    <a:pt x="5805" y="20816"/>
                    <a:pt x="6278" y="18767"/>
                  </a:cubicBezTo>
                  <a:cubicBezTo>
                    <a:pt x="6750" y="16718"/>
                    <a:pt x="7425" y="13173"/>
                    <a:pt x="8505" y="9905"/>
                  </a:cubicBezTo>
                  <a:cubicBezTo>
                    <a:pt x="9585" y="6638"/>
                    <a:pt x="11070" y="3647"/>
                    <a:pt x="12960" y="1930"/>
                  </a:cubicBezTo>
                  <a:cubicBezTo>
                    <a:pt x="14850" y="213"/>
                    <a:pt x="17145" y="-230"/>
                    <a:pt x="18765" y="102"/>
                  </a:cubicBezTo>
                  <a:cubicBezTo>
                    <a:pt x="20385" y="435"/>
                    <a:pt x="21330" y="1542"/>
                    <a:pt x="21465" y="2816"/>
                  </a:cubicBezTo>
                  <a:cubicBezTo>
                    <a:pt x="21600" y="4090"/>
                    <a:pt x="20925" y="5530"/>
                    <a:pt x="18360" y="6693"/>
                  </a:cubicBezTo>
                  <a:cubicBezTo>
                    <a:pt x="15795" y="7856"/>
                    <a:pt x="11340" y="8742"/>
                    <a:pt x="8168" y="9130"/>
                  </a:cubicBezTo>
                  <a:cubicBezTo>
                    <a:pt x="4995" y="9518"/>
                    <a:pt x="3105" y="9407"/>
                    <a:pt x="1957" y="9075"/>
                  </a:cubicBezTo>
                  <a:cubicBezTo>
                    <a:pt x="810" y="8742"/>
                    <a:pt x="405" y="8188"/>
                    <a:pt x="0" y="763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1" name="Line"/>
            <p:cNvSpPr/>
            <p:nvPr/>
          </p:nvSpPr>
          <p:spPr>
            <a:xfrm>
              <a:off x="8396580" y="3359334"/>
              <a:ext cx="308119" cy="30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1375" extrusionOk="0">
                  <a:moveTo>
                    <a:pt x="14507" y="2861"/>
                  </a:moveTo>
                  <a:cubicBezTo>
                    <a:pt x="14507" y="2049"/>
                    <a:pt x="14507" y="1237"/>
                    <a:pt x="14104" y="668"/>
                  </a:cubicBezTo>
                  <a:cubicBezTo>
                    <a:pt x="13701" y="100"/>
                    <a:pt x="12896" y="-225"/>
                    <a:pt x="11525" y="181"/>
                  </a:cubicBezTo>
                  <a:cubicBezTo>
                    <a:pt x="10155" y="587"/>
                    <a:pt x="8221" y="1724"/>
                    <a:pt x="6770" y="3104"/>
                  </a:cubicBezTo>
                  <a:cubicBezTo>
                    <a:pt x="5319" y="4485"/>
                    <a:pt x="4352" y="6109"/>
                    <a:pt x="4191" y="7246"/>
                  </a:cubicBezTo>
                  <a:cubicBezTo>
                    <a:pt x="4030" y="8383"/>
                    <a:pt x="4675" y="9032"/>
                    <a:pt x="7173" y="9682"/>
                  </a:cubicBezTo>
                  <a:cubicBezTo>
                    <a:pt x="9672" y="10331"/>
                    <a:pt x="14024" y="10981"/>
                    <a:pt x="16684" y="11549"/>
                  </a:cubicBezTo>
                  <a:cubicBezTo>
                    <a:pt x="19343" y="12118"/>
                    <a:pt x="20310" y="12605"/>
                    <a:pt x="20875" y="13255"/>
                  </a:cubicBezTo>
                  <a:cubicBezTo>
                    <a:pt x="21439" y="13904"/>
                    <a:pt x="21600" y="14716"/>
                    <a:pt x="20875" y="15772"/>
                  </a:cubicBezTo>
                  <a:cubicBezTo>
                    <a:pt x="20149" y="16828"/>
                    <a:pt x="18537" y="18127"/>
                    <a:pt x="14910" y="19101"/>
                  </a:cubicBezTo>
                  <a:cubicBezTo>
                    <a:pt x="11284" y="20076"/>
                    <a:pt x="5642" y="20725"/>
                    <a:pt x="0" y="213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2" name="Line"/>
            <p:cNvSpPr/>
            <p:nvPr/>
          </p:nvSpPr>
          <p:spPr>
            <a:xfrm>
              <a:off x="9114530" y="3286018"/>
              <a:ext cx="212287" cy="324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405" extrusionOk="0">
                  <a:moveTo>
                    <a:pt x="13293" y="2014"/>
                  </a:moveTo>
                  <a:cubicBezTo>
                    <a:pt x="13990" y="1095"/>
                    <a:pt x="14687" y="175"/>
                    <a:pt x="14570" y="22"/>
                  </a:cubicBezTo>
                  <a:cubicBezTo>
                    <a:pt x="14454" y="-131"/>
                    <a:pt x="13525" y="482"/>
                    <a:pt x="11087" y="2167"/>
                  </a:cubicBezTo>
                  <a:cubicBezTo>
                    <a:pt x="8648" y="3852"/>
                    <a:pt x="4699" y="6609"/>
                    <a:pt x="2493" y="8448"/>
                  </a:cubicBezTo>
                  <a:cubicBezTo>
                    <a:pt x="287" y="10286"/>
                    <a:pt x="-178" y="11205"/>
                    <a:pt x="54" y="11895"/>
                  </a:cubicBezTo>
                  <a:cubicBezTo>
                    <a:pt x="287" y="12584"/>
                    <a:pt x="1216" y="13043"/>
                    <a:pt x="4467" y="13733"/>
                  </a:cubicBezTo>
                  <a:cubicBezTo>
                    <a:pt x="7719" y="14422"/>
                    <a:pt x="13293" y="15341"/>
                    <a:pt x="16545" y="16107"/>
                  </a:cubicBezTo>
                  <a:cubicBezTo>
                    <a:pt x="19796" y="16873"/>
                    <a:pt x="20725" y="17486"/>
                    <a:pt x="21074" y="18175"/>
                  </a:cubicBezTo>
                  <a:cubicBezTo>
                    <a:pt x="21422" y="18865"/>
                    <a:pt x="21190" y="19631"/>
                    <a:pt x="18983" y="20243"/>
                  </a:cubicBezTo>
                  <a:cubicBezTo>
                    <a:pt x="16777" y="20856"/>
                    <a:pt x="12596" y="21316"/>
                    <a:pt x="9228" y="21392"/>
                  </a:cubicBezTo>
                  <a:cubicBezTo>
                    <a:pt x="5861" y="21469"/>
                    <a:pt x="3306" y="21163"/>
                    <a:pt x="751" y="208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3" name="Line"/>
            <p:cNvSpPr/>
            <p:nvPr/>
          </p:nvSpPr>
          <p:spPr>
            <a:xfrm>
              <a:off x="9338290" y="3344492"/>
              <a:ext cx="239020" cy="29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248" extrusionOk="0">
                  <a:moveTo>
                    <a:pt x="0" y="6075"/>
                  </a:moveTo>
                  <a:cubicBezTo>
                    <a:pt x="1029" y="6412"/>
                    <a:pt x="2057" y="6750"/>
                    <a:pt x="2469" y="8606"/>
                  </a:cubicBezTo>
                  <a:cubicBezTo>
                    <a:pt x="2880" y="10463"/>
                    <a:pt x="2674" y="13838"/>
                    <a:pt x="2880" y="16369"/>
                  </a:cubicBezTo>
                  <a:cubicBezTo>
                    <a:pt x="3086" y="18900"/>
                    <a:pt x="3703" y="20588"/>
                    <a:pt x="5760" y="21094"/>
                  </a:cubicBezTo>
                  <a:cubicBezTo>
                    <a:pt x="7817" y="21600"/>
                    <a:pt x="11314" y="20925"/>
                    <a:pt x="14297" y="18141"/>
                  </a:cubicBezTo>
                  <a:cubicBezTo>
                    <a:pt x="17280" y="15356"/>
                    <a:pt x="19749" y="10462"/>
                    <a:pt x="20674" y="7087"/>
                  </a:cubicBezTo>
                  <a:cubicBezTo>
                    <a:pt x="21600" y="3712"/>
                    <a:pt x="20983" y="1856"/>
                    <a:pt x="2036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4" name="Line"/>
            <p:cNvSpPr/>
            <p:nvPr/>
          </p:nvSpPr>
          <p:spPr>
            <a:xfrm>
              <a:off x="9669269" y="3381696"/>
              <a:ext cx="214817" cy="258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474" extrusionOk="0">
                  <a:moveTo>
                    <a:pt x="14107" y="1543"/>
                  </a:moveTo>
                  <a:cubicBezTo>
                    <a:pt x="13234" y="771"/>
                    <a:pt x="12362" y="0"/>
                    <a:pt x="10071" y="0"/>
                  </a:cubicBezTo>
                  <a:cubicBezTo>
                    <a:pt x="7780" y="0"/>
                    <a:pt x="4071" y="771"/>
                    <a:pt x="1998" y="1639"/>
                  </a:cubicBezTo>
                  <a:cubicBezTo>
                    <a:pt x="-75" y="2507"/>
                    <a:pt x="-511" y="3471"/>
                    <a:pt x="580" y="4629"/>
                  </a:cubicBezTo>
                  <a:cubicBezTo>
                    <a:pt x="1671" y="5786"/>
                    <a:pt x="4289" y="7136"/>
                    <a:pt x="8107" y="9064"/>
                  </a:cubicBezTo>
                  <a:cubicBezTo>
                    <a:pt x="11925" y="10993"/>
                    <a:pt x="16944" y="13500"/>
                    <a:pt x="19016" y="15621"/>
                  </a:cubicBezTo>
                  <a:cubicBezTo>
                    <a:pt x="21089" y="17743"/>
                    <a:pt x="20216" y="19479"/>
                    <a:pt x="17380" y="20443"/>
                  </a:cubicBezTo>
                  <a:cubicBezTo>
                    <a:pt x="14544" y="21407"/>
                    <a:pt x="9744" y="21600"/>
                    <a:pt x="6689" y="21407"/>
                  </a:cubicBezTo>
                  <a:cubicBezTo>
                    <a:pt x="3634" y="21214"/>
                    <a:pt x="2325" y="20636"/>
                    <a:pt x="2434" y="18996"/>
                  </a:cubicBezTo>
                  <a:cubicBezTo>
                    <a:pt x="2544" y="17357"/>
                    <a:pt x="4071" y="14657"/>
                    <a:pt x="5598" y="119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5" name="Line"/>
            <p:cNvSpPr/>
            <p:nvPr/>
          </p:nvSpPr>
          <p:spPr>
            <a:xfrm>
              <a:off x="9917267" y="3086394"/>
              <a:ext cx="117185" cy="585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600" extrusionOk="0">
                  <a:moveTo>
                    <a:pt x="11435" y="0"/>
                  </a:moveTo>
                  <a:cubicBezTo>
                    <a:pt x="13553" y="257"/>
                    <a:pt x="15671" y="514"/>
                    <a:pt x="17365" y="2014"/>
                  </a:cubicBezTo>
                  <a:cubicBezTo>
                    <a:pt x="19059" y="3514"/>
                    <a:pt x="20329" y="6257"/>
                    <a:pt x="20965" y="8914"/>
                  </a:cubicBezTo>
                  <a:cubicBezTo>
                    <a:pt x="21600" y="11571"/>
                    <a:pt x="21600" y="14143"/>
                    <a:pt x="19694" y="16243"/>
                  </a:cubicBezTo>
                  <a:cubicBezTo>
                    <a:pt x="17788" y="18343"/>
                    <a:pt x="13976" y="19971"/>
                    <a:pt x="10376" y="20786"/>
                  </a:cubicBezTo>
                  <a:cubicBezTo>
                    <a:pt x="6776" y="21600"/>
                    <a:pt x="3388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6" name="Line"/>
            <p:cNvSpPr/>
            <p:nvPr/>
          </p:nvSpPr>
          <p:spPr>
            <a:xfrm>
              <a:off x="9833559" y="3379306"/>
              <a:ext cx="516207" cy="279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0908" extrusionOk="0">
                  <a:moveTo>
                    <a:pt x="0" y="12547"/>
                  </a:moveTo>
                  <a:cubicBezTo>
                    <a:pt x="2131" y="10979"/>
                    <a:pt x="4262" y="9411"/>
                    <a:pt x="6587" y="8105"/>
                  </a:cubicBezTo>
                  <a:cubicBezTo>
                    <a:pt x="8911" y="6798"/>
                    <a:pt x="11430" y="5753"/>
                    <a:pt x="13125" y="4621"/>
                  </a:cubicBezTo>
                  <a:cubicBezTo>
                    <a:pt x="14820" y="3489"/>
                    <a:pt x="15691" y="2269"/>
                    <a:pt x="16224" y="1224"/>
                  </a:cubicBezTo>
                  <a:cubicBezTo>
                    <a:pt x="16757" y="179"/>
                    <a:pt x="16951" y="-692"/>
                    <a:pt x="16418" y="789"/>
                  </a:cubicBezTo>
                  <a:cubicBezTo>
                    <a:pt x="15885" y="2269"/>
                    <a:pt x="14626" y="6102"/>
                    <a:pt x="13803" y="8366"/>
                  </a:cubicBezTo>
                  <a:cubicBezTo>
                    <a:pt x="12979" y="10631"/>
                    <a:pt x="12592" y="11327"/>
                    <a:pt x="12204" y="12373"/>
                  </a:cubicBezTo>
                  <a:cubicBezTo>
                    <a:pt x="11817" y="13418"/>
                    <a:pt x="11430" y="14811"/>
                    <a:pt x="11575" y="15508"/>
                  </a:cubicBezTo>
                  <a:cubicBezTo>
                    <a:pt x="11720" y="16205"/>
                    <a:pt x="12398" y="16205"/>
                    <a:pt x="13657" y="14985"/>
                  </a:cubicBezTo>
                  <a:cubicBezTo>
                    <a:pt x="14917" y="13766"/>
                    <a:pt x="16757" y="11327"/>
                    <a:pt x="17871" y="9847"/>
                  </a:cubicBezTo>
                  <a:cubicBezTo>
                    <a:pt x="18985" y="8366"/>
                    <a:pt x="19372" y="7843"/>
                    <a:pt x="19808" y="7495"/>
                  </a:cubicBezTo>
                  <a:cubicBezTo>
                    <a:pt x="20244" y="7147"/>
                    <a:pt x="20728" y="6973"/>
                    <a:pt x="21067" y="7408"/>
                  </a:cubicBezTo>
                  <a:cubicBezTo>
                    <a:pt x="21406" y="7843"/>
                    <a:pt x="21600" y="8889"/>
                    <a:pt x="21455" y="11240"/>
                  </a:cubicBezTo>
                  <a:cubicBezTo>
                    <a:pt x="21309" y="13592"/>
                    <a:pt x="20825" y="17250"/>
                    <a:pt x="20341" y="209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7" name="Line"/>
            <p:cNvSpPr/>
            <p:nvPr/>
          </p:nvSpPr>
          <p:spPr>
            <a:xfrm>
              <a:off x="10419512" y="3323565"/>
              <a:ext cx="51595" cy="341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8" h="21455" extrusionOk="0">
                  <a:moveTo>
                    <a:pt x="11269" y="14011"/>
                  </a:moveTo>
                  <a:cubicBezTo>
                    <a:pt x="15026" y="15616"/>
                    <a:pt x="18783" y="17222"/>
                    <a:pt x="20191" y="18389"/>
                  </a:cubicBezTo>
                  <a:cubicBezTo>
                    <a:pt x="21600" y="19557"/>
                    <a:pt x="20661" y="20286"/>
                    <a:pt x="17843" y="20797"/>
                  </a:cubicBezTo>
                  <a:cubicBezTo>
                    <a:pt x="15026" y="21308"/>
                    <a:pt x="10330" y="21600"/>
                    <a:pt x="7043" y="21381"/>
                  </a:cubicBezTo>
                  <a:cubicBezTo>
                    <a:pt x="3756" y="21162"/>
                    <a:pt x="1878" y="20432"/>
                    <a:pt x="939" y="17295"/>
                  </a:cubicBezTo>
                  <a:cubicBezTo>
                    <a:pt x="0" y="14157"/>
                    <a:pt x="0" y="8611"/>
                    <a:pt x="0" y="5327"/>
                  </a:cubicBezTo>
                  <a:cubicBezTo>
                    <a:pt x="0" y="2043"/>
                    <a:pt x="0" y="1022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8" name="Line"/>
            <p:cNvSpPr/>
            <p:nvPr/>
          </p:nvSpPr>
          <p:spPr>
            <a:xfrm>
              <a:off x="10433463" y="3198004"/>
              <a:ext cx="48831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43" y="720"/>
                    <a:pt x="10286" y="1440"/>
                    <a:pt x="13886" y="5040"/>
                  </a:cubicBezTo>
                  <a:cubicBezTo>
                    <a:pt x="17486" y="8640"/>
                    <a:pt x="19543" y="1512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9" name="Line"/>
            <p:cNvSpPr/>
            <p:nvPr/>
          </p:nvSpPr>
          <p:spPr>
            <a:xfrm>
              <a:off x="10607854" y="3392655"/>
              <a:ext cx="320880" cy="328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7" extrusionOk="0">
                  <a:moveTo>
                    <a:pt x="0" y="8534"/>
                  </a:moveTo>
                  <a:cubicBezTo>
                    <a:pt x="313" y="9428"/>
                    <a:pt x="626" y="10321"/>
                    <a:pt x="626" y="11439"/>
                  </a:cubicBezTo>
                  <a:cubicBezTo>
                    <a:pt x="626" y="12556"/>
                    <a:pt x="313" y="13897"/>
                    <a:pt x="391" y="13897"/>
                  </a:cubicBezTo>
                  <a:cubicBezTo>
                    <a:pt x="470" y="13897"/>
                    <a:pt x="939" y="12556"/>
                    <a:pt x="2504" y="10024"/>
                  </a:cubicBezTo>
                  <a:cubicBezTo>
                    <a:pt x="4070" y="7491"/>
                    <a:pt x="6730" y="3767"/>
                    <a:pt x="9000" y="1756"/>
                  </a:cubicBezTo>
                  <a:cubicBezTo>
                    <a:pt x="11270" y="-255"/>
                    <a:pt x="13148" y="-553"/>
                    <a:pt x="14870" y="937"/>
                  </a:cubicBezTo>
                  <a:cubicBezTo>
                    <a:pt x="16591" y="2426"/>
                    <a:pt x="18156" y="5704"/>
                    <a:pt x="19252" y="9353"/>
                  </a:cubicBezTo>
                  <a:cubicBezTo>
                    <a:pt x="20348" y="13003"/>
                    <a:pt x="20974" y="17025"/>
                    <a:pt x="21600" y="210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0" name="Line"/>
            <p:cNvSpPr/>
            <p:nvPr/>
          </p:nvSpPr>
          <p:spPr>
            <a:xfrm>
              <a:off x="159661" y="4167561"/>
              <a:ext cx="33583" cy="320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8" h="21448" extrusionOk="0">
                  <a:moveTo>
                    <a:pt x="20798" y="470"/>
                  </a:moveTo>
                  <a:cubicBezTo>
                    <a:pt x="13598" y="159"/>
                    <a:pt x="6398" y="-152"/>
                    <a:pt x="2798" y="81"/>
                  </a:cubicBezTo>
                  <a:cubicBezTo>
                    <a:pt x="-802" y="314"/>
                    <a:pt x="-802" y="1091"/>
                    <a:pt x="2078" y="3500"/>
                  </a:cubicBezTo>
                  <a:cubicBezTo>
                    <a:pt x="4958" y="5908"/>
                    <a:pt x="10718" y="9949"/>
                    <a:pt x="13598" y="13212"/>
                  </a:cubicBezTo>
                  <a:cubicBezTo>
                    <a:pt x="16478" y="16475"/>
                    <a:pt x="16478" y="18962"/>
                    <a:pt x="16478" y="214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1" name="Line"/>
            <p:cNvSpPr/>
            <p:nvPr/>
          </p:nvSpPr>
          <p:spPr>
            <a:xfrm>
              <a:off x="283926" y="4180326"/>
              <a:ext cx="265075" cy="287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1" extrusionOk="0">
                  <a:moveTo>
                    <a:pt x="0" y="7349"/>
                  </a:moveTo>
                  <a:cubicBezTo>
                    <a:pt x="947" y="7349"/>
                    <a:pt x="1895" y="7349"/>
                    <a:pt x="2463" y="8818"/>
                  </a:cubicBezTo>
                  <a:cubicBezTo>
                    <a:pt x="3032" y="10287"/>
                    <a:pt x="3221" y="13225"/>
                    <a:pt x="3221" y="15212"/>
                  </a:cubicBezTo>
                  <a:cubicBezTo>
                    <a:pt x="3221" y="17199"/>
                    <a:pt x="3032" y="18236"/>
                    <a:pt x="3032" y="19186"/>
                  </a:cubicBezTo>
                  <a:cubicBezTo>
                    <a:pt x="3032" y="20137"/>
                    <a:pt x="3221" y="21001"/>
                    <a:pt x="3789" y="21260"/>
                  </a:cubicBezTo>
                  <a:cubicBezTo>
                    <a:pt x="4358" y="21519"/>
                    <a:pt x="5305" y="21173"/>
                    <a:pt x="7011" y="18409"/>
                  </a:cubicBezTo>
                  <a:cubicBezTo>
                    <a:pt x="8716" y="15644"/>
                    <a:pt x="11179" y="10460"/>
                    <a:pt x="12505" y="7349"/>
                  </a:cubicBezTo>
                  <a:cubicBezTo>
                    <a:pt x="13832" y="4239"/>
                    <a:pt x="14021" y="3202"/>
                    <a:pt x="14400" y="2165"/>
                  </a:cubicBezTo>
                  <a:cubicBezTo>
                    <a:pt x="14779" y="1129"/>
                    <a:pt x="15347" y="92"/>
                    <a:pt x="15726" y="5"/>
                  </a:cubicBezTo>
                  <a:cubicBezTo>
                    <a:pt x="16105" y="-81"/>
                    <a:pt x="16295" y="783"/>
                    <a:pt x="16295" y="3029"/>
                  </a:cubicBezTo>
                  <a:cubicBezTo>
                    <a:pt x="16295" y="5276"/>
                    <a:pt x="16105" y="8905"/>
                    <a:pt x="16011" y="11237"/>
                  </a:cubicBezTo>
                  <a:cubicBezTo>
                    <a:pt x="15916" y="13570"/>
                    <a:pt x="15916" y="14607"/>
                    <a:pt x="16863" y="15212"/>
                  </a:cubicBezTo>
                  <a:cubicBezTo>
                    <a:pt x="17811" y="15817"/>
                    <a:pt x="19705" y="15989"/>
                    <a:pt x="21600" y="161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2" name="Line"/>
            <p:cNvSpPr/>
            <p:nvPr/>
          </p:nvSpPr>
          <p:spPr>
            <a:xfrm>
              <a:off x="646659" y="3993226"/>
              <a:ext cx="32554" cy="495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171" y="3448"/>
                    <a:pt x="12343" y="6896"/>
                    <a:pt x="16200" y="10242"/>
                  </a:cubicBezTo>
                  <a:cubicBezTo>
                    <a:pt x="20057" y="13589"/>
                    <a:pt x="21600" y="16834"/>
                    <a:pt x="21600" y="18710"/>
                  </a:cubicBezTo>
                  <a:cubicBezTo>
                    <a:pt x="21600" y="20586"/>
                    <a:pt x="20057" y="21093"/>
                    <a:pt x="1851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3" name="Line"/>
            <p:cNvSpPr/>
            <p:nvPr/>
          </p:nvSpPr>
          <p:spPr>
            <a:xfrm>
              <a:off x="597830" y="4163308"/>
              <a:ext cx="634783" cy="255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7" extrusionOk="0">
                  <a:moveTo>
                    <a:pt x="0" y="21377"/>
                  </a:moveTo>
                  <a:cubicBezTo>
                    <a:pt x="2136" y="19236"/>
                    <a:pt x="4273" y="17096"/>
                    <a:pt x="6251" y="13982"/>
                  </a:cubicBezTo>
                  <a:cubicBezTo>
                    <a:pt x="8229" y="10869"/>
                    <a:pt x="10048" y="6782"/>
                    <a:pt x="11037" y="4155"/>
                  </a:cubicBezTo>
                  <a:cubicBezTo>
                    <a:pt x="12026" y="1528"/>
                    <a:pt x="12185" y="361"/>
                    <a:pt x="12066" y="69"/>
                  </a:cubicBezTo>
                  <a:cubicBezTo>
                    <a:pt x="11947" y="-223"/>
                    <a:pt x="11552" y="361"/>
                    <a:pt x="10879" y="2891"/>
                  </a:cubicBezTo>
                  <a:cubicBezTo>
                    <a:pt x="10207" y="5420"/>
                    <a:pt x="9257" y="9896"/>
                    <a:pt x="8782" y="13009"/>
                  </a:cubicBezTo>
                  <a:cubicBezTo>
                    <a:pt x="8308" y="16123"/>
                    <a:pt x="8308" y="17874"/>
                    <a:pt x="8505" y="18945"/>
                  </a:cubicBezTo>
                  <a:cubicBezTo>
                    <a:pt x="8703" y="20015"/>
                    <a:pt x="9099" y="20404"/>
                    <a:pt x="9811" y="20112"/>
                  </a:cubicBezTo>
                  <a:cubicBezTo>
                    <a:pt x="10523" y="19820"/>
                    <a:pt x="11552" y="18847"/>
                    <a:pt x="12382" y="17485"/>
                  </a:cubicBezTo>
                  <a:cubicBezTo>
                    <a:pt x="13213" y="16123"/>
                    <a:pt x="13846" y="14372"/>
                    <a:pt x="14281" y="13107"/>
                  </a:cubicBezTo>
                  <a:cubicBezTo>
                    <a:pt x="14716" y="11842"/>
                    <a:pt x="14954" y="11063"/>
                    <a:pt x="15468" y="10869"/>
                  </a:cubicBezTo>
                  <a:cubicBezTo>
                    <a:pt x="15982" y="10674"/>
                    <a:pt x="16774" y="11063"/>
                    <a:pt x="17288" y="11647"/>
                  </a:cubicBezTo>
                  <a:cubicBezTo>
                    <a:pt x="17802" y="12231"/>
                    <a:pt x="18040" y="13009"/>
                    <a:pt x="18158" y="14080"/>
                  </a:cubicBezTo>
                  <a:cubicBezTo>
                    <a:pt x="18277" y="15150"/>
                    <a:pt x="18277" y="16512"/>
                    <a:pt x="18119" y="17582"/>
                  </a:cubicBezTo>
                  <a:cubicBezTo>
                    <a:pt x="17960" y="18653"/>
                    <a:pt x="17644" y="19431"/>
                    <a:pt x="17288" y="20015"/>
                  </a:cubicBezTo>
                  <a:cubicBezTo>
                    <a:pt x="16932" y="20599"/>
                    <a:pt x="16536" y="20988"/>
                    <a:pt x="16378" y="20696"/>
                  </a:cubicBezTo>
                  <a:cubicBezTo>
                    <a:pt x="16220" y="20404"/>
                    <a:pt x="16299" y="19431"/>
                    <a:pt x="16971" y="16707"/>
                  </a:cubicBezTo>
                  <a:cubicBezTo>
                    <a:pt x="17644" y="13982"/>
                    <a:pt x="18910" y="9507"/>
                    <a:pt x="19780" y="6977"/>
                  </a:cubicBezTo>
                  <a:cubicBezTo>
                    <a:pt x="20651" y="4447"/>
                    <a:pt x="21125" y="3863"/>
                    <a:pt x="21600" y="32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4" name="Line"/>
            <p:cNvSpPr/>
            <p:nvPr/>
          </p:nvSpPr>
          <p:spPr>
            <a:xfrm>
              <a:off x="1246563" y="4207920"/>
              <a:ext cx="306152" cy="657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2" h="21499" extrusionOk="0">
                  <a:moveTo>
                    <a:pt x="14771" y="51"/>
                  </a:moveTo>
                  <a:cubicBezTo>
                    <a:pt x="13976" y="-25"/>
                    <a:pt x="13182" y="-101"/>
                    <a:pt x="11753" y="507"/>
                  </a:cubicBezTo>
                  <a:cubicBezTo>
                    <a:pt x="10324" y="1116"/>
                    <a:pt x="8259" y="2409"/>
                    <a:pt x="6829" y="3436"/>
                  </a:cubicBezTo>
                  <a:cubicBezTo>
                    <a:pt x="5400" y="4462"/>
                    <a:pt x="4606" y="5223"/>
                    <a:pt x="3971" y="5793"/>
                  </a:cubicBezTo>
                  <a:cubicBezTo>
                    <a:pt x="3335" y="6364"/>
                    <a:pt x="2859" y="6744"/>
                    <a:pt x="2859" y="7086"/>
                  </a:cubicBezTo>
                  <a:cubicBezTo>
                    <a:pt x="2859" y="7429"/>
                    <a:pt x="3335" y="7733"/>
                    <a:pt x="4368" y="7733"/>
                  </a:cubicBezTo>
                  <a:cubicBezTo>
                    <a:pt x="5400" y="7733"/>
                    <a:pt x="6988" y="7429"/>
                    <a:pt x="8418" y="6896"/>
                  </a:cubicBezTo>
                  <a:cubicBezTo>
                    <a:pt x="9847" y="6364"/>
                    <a:pt x="11118" y="5603"/>
                    <a:pt x="11991" y="5033"/>
                  </a:cubicBezTo>
                  <a:cubicBezTo>
                    <a:pt x="12865" y="4462"/>
                    <a:pt x="13341" y="4082"/>
                    <a:pt x="13976" y="3892"/>
                  </a:cubicBezTo>
                  <a:cubicBezTo>
                    <a:pt x="14612" y="3702"/>
                    <a:pt x="15406" y="3702"/>
                    <a:pt x="16438" y="4462"/>
                  </a:cubicBezTo>
                  <a:cubicBezTo>
                    <a:pt x="17471" y="5223"/>
                    <a:pt x="18741" y="6744"/>
                    <a:pt x="19774" y="8493"/>
                  </a:cubicBezTo>
                  <a:cubicBezTo>
                    <a:pt x="20806" y="10243"/>
                    <a:pt x="21600" y="12220"/>
                    <a:pt x="20012" y="14198"/>
                  </a:cubicBezTo>
                  <a:cubicBezTo>
                    <a:pt x="18424" y="16175"/>
                    <a:pt x="14453" y="18153"/>
                    <a:pt x="10721" y="19369"/>
                  </a:cubicBezTo>
                  <a:cubicBezTo>
                    <a:pt x="6988" y="20586"/>
                    <a:pt x="3494" y="21043"/>
                    <a:pt x="0" y="2149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5" name="Line"/>
            <p:cNvSpPr/>
            <p:nvPr/>
          </p:nvSpPr>
          <p:spPr>
            <a:xfrm>
              <a:off x="1630222" y="4260821"/>
              <a:ext cx="1046345" cy="293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9" extrusionOk="0">
                  <a:moveTo>
                    <a:pt x="0" y="11874"/>
                  </a:moveTo>
                  <a:cubicBezTo>
                    <a:pt x="1008" y="10870"/>
                    <a:pt x="2016" y="9865"/>
                    <a:pt x="2688" y="8358"/>
                  </a:cubicBezTo>
                  <a:cubicBezTo>
                    <a:pt x="3360" y="6851"/>
                    <a:pt x="3696" y="4842"/>
                    <a:pt x="3840" y="3418"/>
                  </a:cubicBezTo>
                  <a:cubicBezTo>
                    <a:pt x="3984" y="1995"/>
                    <a:pt x="3936" y="1158"/>
                    <a:pt x="3792" y="572"/>
                  </a:cubicBezTo>
                  <a:cubicBezTo>
                    <a:pt x="3648" y="-14"/>
                    <a:pt x="3408" y="-349"/>
                    <a:pt x="3144" y="572"/>
                  </a:cubicBezTo>
                  <a:cubicBezTo>
                    <a:pt x="2880" y="1493"/>
                    <a:pt x="2592" y="3670"/>
                    <a:pt x="2376" y="6432"/>
                  </a:cubicBezTo>
                  <a:cubicBezTo>
                    <a:pt x="2160" y="9195"/>
                    <a:pt x="2016" y="12544"/>
                    <a:pt x="2040" y="15056"/>
                  </a:cubicBezTo>
                  <a:cubicBezTo>
                    <a:pt x="2064" y="17567"/>
                    <a:pt x="2256" y="19242"/>
                    <a:pt x="2664" y="19911"/>
                  </a:cubicBezTo>
                  <a:cubicBezTo>
                    <a:pt x="3072" y="20581"/>
                    <a:pt x="3696" y="20246"/>
                    <a:pt x="4320" y="18404"/>
                  </a:cubicBezTo>
                  <a:cubicBezTo>
                    <a:pt x="4944" y="16563"/>
                    <a:pt x="5568" y="13214"/>
                    <a:pt x="5904" y="11121"/>
                  </a:cubicBezTo>
                  <a:cubicBezTo>
                    <a:pt x="6240" y="9028"/>
                    <a:pt x="6288" y="8191"/>
                    <a:pt x="6408" y="7270"/>
                  </a:cubicBezTo>
                  <a:cubicBezTo>
                    <a:pt x="6528" y="6349"/>
                    <a:pt x="6720" y="5344"/>
                    <a:pt x="6912" y="5093"/>
                  </a:cubicBezTo>
                  <a:cubicBezTo>
                    <a:pt x="7104" y="4842"/>
                    <a:pt x="7296" y="5344"/>
                    <a:pt x="7392" y="6767"/>
                  </a:cubicBezTo>
                  <a:cubicBezTo>
                    <a:pt x="7488" y="8191"/>
                    <a:pt x="7488" y="10535"/>
                    <a:pt x="7344" y="12628"/>
                  </a:cubicBezTo>
                  <a:cubicBezTo>
                    <a:pt x="7200" y="14721"/>
                    <a:pt x="6912" y="16563"/>
                    <a:pt x="6696" y="17818"/>
                  </a:cubicBezTo>
                  <a:cubicBezTo>
                    <a:pt x="6480" y="19074"/>
                    <a:pt x="6336" y="19744"/>
                    <a:pt x="6384" y="19744"/>
                  </a:cubicBezTo>
                  <a:cubicBezTo>
                    <a:pt x="6432" y="19744"/>
                    <a:pt x="6672" y="19074"/>
                    <a:pt x="7152" y="17316"/>
                  </a:cubicBezTo>
                  <a:cubicBezTo>
                    <a:pt x="7632" y="15558"/>
                    <a:pt x="8352" y="12711"/>
                    <a:pt x="8832" y="11121"/>
                  </a:cubicBezTo>
                  <a:cubicBezTo>
                    <a:pt x="9312" y="9530"/>
                    <a:pt x="9552" y="9195"/>
                    <a:pt x="9816" y="9111"/>
                  </a:cubicBezTo>
                  <a:cubicBezTo>
                    <a:pt x="10080" y="9028"/>
                    <a:pt x="10368" y="9195"/>
                    <a:pt x="10608" y="9698"/>
                  </a:cubicBezTo>
                  <a:cubicBezTo>
                    <a:pt x="10848" y="10200"/>
                    <a:pt x="11040" y="11037"/>
                    <a:pt x="11208" y="11958"/>
                  </a:cubicBezTo>
                  <a:cubicBezTo>
                    <a:pt x="11376" y="12879"/>
                    <a:pt x="11520" y="13884"/>
                    <a:pt x="11712" y="14386"/>
                  </a:cubicBezTo>
                  <a:cubicBezTo>
                    <a:pt x="11904" y="14888"/>
                    <a:pt x="12144" y="14888"/>
                    <a:pt x="12696" y="13632"/>
                  </a:cubicBezTo>
                  <a:cubicBezTo>
                    <a:pt x="13248" y="12377"/>
                    <a:pt x="14112" y="9865"/>
                    <a:pt x="14592" y="8191"/>
                  </a:cubicBezTo>
                  <a:cubicBezTo>
                    <a:pt x="15072" y="6516"/>
                    <a:pt x="15168" y="5679"/>
                    <a:pt x="15216" y="4507"/>
                  </a:cubicBezTo>
                  <a:cubicBezTo>
                    <a:pt x="15264" y="3335"/>
                    <a:pt x="15264" y="1828"/>
                    <a:pt x="15144" y="991"/>
                  </a:cubicBezTo>
                  <a:cubicBezTo>
                    <a:pt x="15024" y="153"/>
                    <a:pt x="14784" y="-14"/>
                    <a:pt x="14376" y="1158"/>
                  </a:cubicBezTo>
                  <a:cubicBezTo>
                    <a:pt x="13968" y="2330"/>
                    <a:pt x="13392" y="4842"/>
                    <a:pt x="13008" y="7018"/>
                  </a:cubicBezTo>
                  <a:cubicBezTo>
                    <a:pt x="12624" y="9195"/>
                    <a:pt x="12432" y="11037"/>
                    <a:pt x="12336" y="12628"/>
                  </a:cubicBezTo>
                  <a:cubicBezTo>
                    <a:pt x="12240" y="14218"/>
                    <a:pt x="12240" y="15558"/>
                    <a:pt x="12360" y="16479"/>
                  </a:cubicBezTo>
                  <a:cubicBezTo>
                    <a:pt x="12480" y="17400"/>
                    <a:pt x="12720" y="17902"/>
                    <a:pt x="13296" y="17567"/>
                  </a:cubicBezTo>
                  <a:cubicBezTo>
                    <a:pt x="13872" y="17232"/>
                    <a:pt x="14784" y="16060"/>
                    <a:pt x="15480" y="14470"/>
                  </a:cubicBezTo>
                  <a:cubicBezTo>
                    <a:pt x="16176" y="12879"/>
                    <a:pt x="16656" y="10870"/>
                    <a:pt x="17016" y="9781"/>
                  </a:cubicBezTo>
                  <a:cubicBezTo>
                    <a:pt x="17376" y="8693"/>
                    <a:pt x="17616" y="8525"/>
                    <a:pt x="17832" y="8777"/>
                  </a:cubicBezTo>
                  <a:cubicBezTo>
                    <a:pt x="18048" y="9028"/>
                    <a:pt x="18240" y="9698"/>
                    <a:pt x="18384" y="11037"/>
                  </a:cubicBezTo>
                  <a:cubicBezTo>
                    <a:pt x="18528" y="12377"/>
                    <a:pt x="18624" y="14386"/>
                    <a:pt x="18576" y="15977"/>
                  </a:cubicBezTo>
                  <a:cubicBezTo>
                    <a:pt x="18528" y="17567"/>
                    <a:pt x="18336" y="18739"/>
                    <a:pt x="18168" y="19660"/>
                  </a:cubicBezTo>
                  <a:cubicBezTo>
                    <a:pt x="18000" y="20581"/>
                    <a:pt x="17856" y="21251"/>
                    <a:pt x="17784" y="21084"/>
                  </a:cubicBezTo>
                  <a:cubicBezTo>
                    <a:pt x="17712" y="20916"/>
                    <a:pt x="17712" y="19911"/>
                    <a:pt x="18000" y="17651"/>
                  </a:cubicBezTo>
                  <a:cubicBezTo>
                    <a:pt x="18288" y="15391"/>
                    <a:pt x="18864" y="11874"/>
                    <a:pt x="19512" y="9614"/>
                  </a:cubicBezTo>
                  <a:cubicBezTo>
                    <a:pt x="20160" y="7353"/>
                    <a:pt x="20880" y="6349"/>
                    <a:pt x="21600" y="534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6" name="Line"/>
            <p:cNvSpPr/>
            <p:nvPr/>
          </p:nvSpPr>
          <p:spPr>
            <a:xfrm>
              <a:off x="2670525" y="4352080"/>
              <a:ext cx="257165" cy="210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0845" extrusionOk="0">
                  <a:moveTo>
                    <a:pt x="13933" y="383"/>
                  </a:moveTo>
                  <a:cubicBezTo>
                    <a:pt x="12960" y="-76"/>
                    <a:pt x="11987" y="-536"/>
                    <a:pt x="9846" y="1647"/>
                  </a:cubicBezTo>
                  <a:cubicBezTo>
                    <a:pt x="7706" y="3830"/>
                    <a:pt x="4398" y="8655"/>
                    <a:pt x="2549" y="11758"/>
                  </a:cubicBezTo>
                  <a:cubicBezTo>
                    <a:pt x="700" y="14860"/>
                    <a:pt x="311" y="16238"/>
                    <a:pt x="117" y="17502"/>
                  </a:cubicBezTo>
                  <a:cubicBezTo>
                    <a:pt x="-78" y="18766"/>
                    <a:pt x="-78" y="19915"/>
                    <a:pt x="506" y="20490"/>
                  </a:cubicBezTo>
                  <a:cubicBezTo>
                    <a:pt x="1090" y="21064"/>
                    <a:pt x="2257" y="21064"/>
                    <a:pt x="4203" y="19570"/>
                  </a:cubicBezTo>
                  <a:cubicBezTo>
                    <a:pt x="6149" y="18077"/>
                    <a:pt x="8873" y="15090"/>
                    <a:pt x="10625" y="13251"/>
                  </a:cubicBezTo>
                  <a:cubicBezTo>
                    <a:pt x="12376" y="11413"/>
                    <a:pt x="13154" y="10724"/>
                    <a:pt x="13836" y="10838"/>
                  </a:cubicBezTo>
                  <a:cubicBezTo>
                    <a:pt x="14517" y="10953"/>
                    <a:pt x="15100" y="11873"/>
                    <a:pt x="15003" y="13021"/>
                  </a:cubicBezTo>
                  <a:cubicBezTo>
                    <a:pt x="14906" y="14170"/>
                    <a:pt x="14127" y="15549"/>
                    <a:pt x="14225" y="15549"/>
                  </a:cubicBezTo>
                  <a:cubicBezTo>
                    <a:pt x="14322" y="15549"/>
                    <a:pt x="15295" y="14170"/>
                    <a:pt x="16657" y="11528"/>
                  </a:cubicBezTo>
                  <a:cubicBezTo>
                    <a:pt x="18019" y="8885"/>
                    <a:pt x="19771" y="4979"/>
                    <a:pt x="21522" y="107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7" name="Line"/>
            <p:cNvSpPr/>
            <p:nvPr/>
          </p:nvSpPr>
          <p:spPr>
            <a:xfrm>
              <a:off x="2962567" y="4150078"/>
              <a:ext cx="24248" cy="380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77" h="21540" extrusionOk="0">
                  <a:moveTo>
                    <a:pt x="0" y="994"/>
                  </a:moveTo>
                  <a:cubicBezTo>
                    <a:pt x="5891" y="467"/>
                    <a:pt x="11782" y="-60"/>
                    <a:pt x="14727" y="6"/>
                  </a:cubicBezTo>
                  <a:cubicBezTo>
                    <a:pt x="17673" y="72"/>
                    <a:pt x="17673" y="730"/>
                    <a:pt x="18655" y="3496"/>
                  </a:cubicBezTo>
                  <a:cubicBezTo>
                    <a:pt x="19636" y="6262"/>
                    <a:pt x="21600" y="11135"/>
                    <a:pt x="19636" y="14494"/>
                  </a:cubicBezTo>
                  <a:cubicBezTo>
                    <a:pt x="17673" y="17852"/>
                    <a:pt x="11782" y="19696"/>
                    <a:pt x="5891" y="215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8" name="Line"/>
            <p:cNvSpPr/>
            <p:nvPr/>
          </p:nvSpPr>
          <p:spPr>
            <a:xfrm>
              <a:off x="2878859" y="4336327"/>
              <a:ext cx="369709" cy="152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75" extrusionOk="0">
                  <a:moveTo>
                    <a:pt x="0" y="16976"/>
                  </a:moveTo>
                  <a:cubicBezTo>
                    <a:pt x="2445" y="16023"/>
                    <a:pt x="4891" y="15070"/>
                    <a:pt x="7404" y="13005"/>
                  </a:cubicBezTo>
                  <a:cubicBezTo>
                    <a:pt x="9917" y="10941"/>
                    <a:pt x="12498" y="7764"/>
                    <a:pt x="14264" y="5382"/>
                  </a:cubicBezTo>
                  <a:cubicBezTo>
                    <a:pt x="16030" y="2999"/>
                    <a:pt x="16981" y="1411"/>
                    <a:pt x="17796" y="617"/>
                  </a:cubicBezTo>
                  <a:cubicBezTo>
                    <a:pt x="18611" y="-177"/>
                    <a:pt x="19291" y="-177"/>
                    <a:pt x="19834" y="458"/>
                  </a:cubicBezTo>
                  <a:cubicBezTo>
                    <a:pt x="20377" y="1094"/>
                    <a:pt x="20785" y="2364"/>
                    <a:pt x="20989" y="4747"/>
                  </a:cubicBezTo>
                  <a:cubicBezTo>
                    <a:pt x="21192" y="7129"/>
                    <a:pt x="21192" y="10623"/>
                    <a:pt x="20989" y="13799"/>
                  </a:cubicBezTo>
                  <a:cubicBezTo>
                    <a:pt x="20785" y="16976"/>
                    <a:pt x="20377" y="19835"/>
                    <a:pt x="20445" y="20629"/>
                  </a:cubicBezTo>
                  <a:cubicBezTo>
                    <a:pt x="20513" y="21423"/>
                    <a:pt x="21057" y="20152"/>
                    <a:pt x="21600" y="188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9" name="Line"/>
            <p:cNvSpPr/>
            <p:nvPr/>
          </p:nvSpPr>
          <p:spPr>
            <a:xfrm>
              <a:off x="3343062" y="4342007"/>
              <a:ext cx="505411" cy="230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172" extrusionOk="0">
                  <a:moveTo>
                    <a:pt x="730" y="0"/>
                  </a:moveTo>
                  <a:cubicBezTo>
                    <a:pt x="1225" y="855"/>
                    <a:pt x="1720" y="1711"/>
                    <a:pt x="1621" y="4384"/>
                  </a:cubicBezTo>
                  <a:cubicBezTo>
                    <a:pt x="1522" y="7057"/>
                    <a:pt x="829" y="11549"/>
                    <a:pt x="432" y="14436"/>
                  </a:cubicBezTo>
                  <a:cubicBezTo>
                    <a:pt x="36" y="17323"/>
                    <a:pt x="-63" y="18606"/>
                    <a:pt x="36" y="19675"/>
                  </a:cubicBezTo>
                  <a:cubicBezTo>
                    <a:pt x="135" y="20745"/>
                    <a:pt x="432" y="21600"/>
                    <a:pt x="1572" y="20851"/>
                  </a:cubicBezTo>
                  <a:cubicBezTo>
                    <a:pt x="2711" y="20103"/>
                    <a:pt x="4693" y="17751"/>
                    <a:pt x="5882" y="15184"/>
                  </a:cubicBezTo>
                  <a:cubicBezTo>
                    <a:pt x="7071" y="12618"/>
                    <a:pt x="7467" y="9838"/>
                    <a:pt x="6873" y="7699"/>
                  </a:cubicBezTo>
                  <a:cubicBezTo>
                    <a:pt x="6278" y="5560"/>
                    <a:pt x="4693" y="4063"/>
                    <a:pt x="3554" y="3208"/>
                  </a:cubicBezTo>
                  <a:cubicBezTo>
                    <a:pt x="2414" y="2352"/>
                    <a:pt x="1720" y="2139"/>
                    <a:pt x="1621" y="2032"/>
                  </a:cubicBezTo>
                  <a:cubicBezTo>
                    <a:pt x="1522" y="1925"/>
                    <a:pt x="2018" y="1925"/>
                    <a:pt x="3306" y="2566"/>
                  </a:cubicBezTo>
                  <a:cubicBezTo>
                    <a:pt x="4594" y="3208"/>
                    <a:pt x="6675" y="4491"/>
                    <a:pt x="8012" y="6309"/>
                  </a:cubicBezTo>
                  <a:cubicBezTo>
                    <a:pt x="9350" y="8127"/>
                    <a:pt x="9944" y="10479"/>
                    <a:pt x="10242" y="12297"/>
                  </a:cubicBezTo>
                  <a:cubicBezTo>
                    <a:pt x="10539" y="14115"/>
                    <a:pt x="10539" y="15398"/>
                    <a:pt x="10341" y="16467"/>
                  </a:cubicBezTo>
                  <a:cubicBezTo>
                    <a:pt x="10143" y="17537"/>
                    <a:pt x="9746" y="18392"/>
                    <a:pt x="9796" y="18499"/>
                  </a:cubicBezTo>
                  <a:cubicBezTo>
                    <a:pt x="9845" y="18606"/>
                    <a:pt x="10341" y="17964"/>
                    <a:pt x="11530" y="16681"/>
                  </a:cubicBezTo>
                  <a:cubicBezTo>
                    <a:pt x="12719" y="15398"/>
                    <a:pt x="14601" y="13473"/>
                    <a:pt x="16187" y="13046"/>
                  </a:cubicBezTo>
                  <a:cubicBezTo>
                    <a:pt x="17772" y="12618"/>
                    <a:pt x="19060" y="13687"/>
                    <a:pt x="19902" y="15291"/>
                  </a:cubicBezTo>
                  <a:cubicBezTo>
                    <a:pt x="20744" y="16895"/>
                    <a:pt x="21141" y="19034"/>
                    <a:pt x="21537" y="2117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0" name="Line"/>
            <p:cNvSpPr/>
            <p:nvPr/>
          </p:nvSpPr>
          <p:spPr>
            <a:xfrm>
              <a:off x="3835789" y="4379277"/>
              <a:ext cx="242879" cy="182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0956" extrusionOk="0">
                  <a:moveTo>
                    <a:pt x="7294" y="14126"/>
                  </a:moveTo>
                  <a:cubicBezTo>
                    <a:pt x="9968" y="10659"/>
                    <a:pt x="12642" y="7193"/>
                    <a:pt x="14082" y="4793"/>
                  </a:cubicBezTo>
                  <a:cubicBezTo>
                    <a:pt x="15522" y="2393"/>
                    <a:pt x="15728" y="1059"/>
                    <a:pt x="15214" y="393"/>
                  </a:cubicBezTo>
                  <a:cubicBezTo>
                    <a:pt x="14699" y="-274"/>
                    <a:pt x="13465" y="-274"/>
                    <a:pt x="10997" y="1859"/>
                  </a:cubicBezTo>
                  <a:cubicBezTo>
                    <a:pt x="8528" y="3993"/>
                    <a:pt x="4825" y="8259"/>
                    <a:pt x="2768" y="11059"/>
                  </a:cubicBezTo>
                  <a:cubicBezTo>
                    <a:pt x="711" y="13859"/>
                    <a:pt x="299" y="15193"/>
                    <a:pt x="94" y="16793"/>
                  </a:cubicBezTo>
                  <a:cubicBezTo>
                    <a:pt x="-112" y="18393"/>
                    <a:pt x="-112" y="20259"/>
                    <a:pt x="1534" y="20526"/>
                  </a:cubicBezTo>
                  <a:cubicBezTo>
                    <a:pt x="3179" y="20793"/>
                    <a:pt x="6471" y="19459"/>
                    <a:pt x="8631" y="18126"/>
                  </a:cubicBezTo>
                  <a:cubicBezTo>
                    <a:pt x="10791" y="16793"/>
                    <a:pt x="11819" y="15459"/>
                    <a:pt x="12745" y="14259"/>
                  </a:cubicBezTo>
                  <a:cubicBezTo>
                    <a:pt x="13671" y="13059"/>
                    <a:pt x="14494" y="11993"/>
                    <a:pt x="15008" y="12393"/>
                  </a:cubicBezTo>
                  <a:cubicBezTo>
                    <a:pt x="15522" y="12793"/>
                    <a:pt x="15728" y="14659"/>
                    <a:pt x="15317" y="16526"/>
                  </a:cubicBezTo>
                  <a:cubicBezTo>
                    <a:pt x="14905" y="18393"/>
                    <a:pt x="13877" y="20259"/>
                    <a:pt x="13877" y="20793"/>
                  </a:cubicBezTo>
                  <a:cubicBezTo>
                    <a:pt x="13877" y="21326"/>
                    <a:pt x="14905" y="20526"/>
                    <a:pt x="16345" y="18793"/>
                  </a:cubicBezTo>
                  <a:cubicBezTo>
                    <a:pt x="17785" y="17059"/>
                    <a:pt x="19637" y="14393"/>
                    <a:pt x="21488" y="117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1" name="Line"/>
            <p:cNvSpPr/>
            <p:nvPr/>
          </p:nvSpPr>
          <p:spPr>
            <a:xfrm>
              <a:off x="4134472" y="4216446"/>
              <a:ext cx="27904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3916"/>
                    <a:pt x="7200" y="7832"/>
                    <a:pt x="3600" y="11432"/>
                  </a:cubicBezTo>
                  <a:cubicBezTo>
                    <a:pt x="0" y="15032"/>
                    <a:pt x="0" y="1831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2" name="Line"/>
            <p:cNvSpPr/>
            <p:nvPr/>
          </p:nvSpPr>
          <p:spPr>
            <a:xfrm>
              <a:off x="4539457" y="4474544"/>
              <a:ext cx="13553" cy="397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490" extrusionOk="0">
                  <a:moveTo>
                    <a:pt x="10182" y="0"/>
                  </a:moveTo>
                  <a:cubicBezTo>
                    <a:pt x="6582" y="4144"/>
                    <a:pt x="2982" y="8288"/>
                    <a:pt x="1182" y="11679"/>
                  </a:cubicBezTo>
                  <a:cubicBezTo>
                    <a:pt x="-618" y="15070"/>
                    <a:pt x="-618" y="17707"/>
                    <a:pt x="2982" y="19340"/>
                  </a:cubicBezTo>
                  <a:cubicBezTo>
                    <a:pt x="6582" y="20972"/>
                    <a:pt x="13782" y="21600"/>
                    <a:pt x="17382" y="21474"/>
                  </a:cubicBezTo>
                  <a:cubicBezTo>
                    <a:pt x="20982" y="21349"/>
                    <a:pt x="20982" y="20470"/>
                    <a:pt x="20982" y="195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3" name="Line"/>
            <p:cNvSpPr/>
            <p:nvPr/>
          </p:nvSpPr>
          <p:spPr>
            <a:xfrm>
              <a:off x="4476278" y="4212481"/>
              <a:ext cx="109422" cy="2992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6" h="21385" extrusionOk="0">
                  <a:moveTo>
                    <a:pt x="0" y="9256"/>
                  </a:moveTo>
                  <a:cubicBezTo>
                    <a:pt x="0" y="7096"/>
                    <a:pt x="0" y="4936"/>
                    <a:pt x="225" y="3357"/>
                  </a:cubicBezTo>
                  <a:cubicBezTo>
                    <a:pt x="450" y="1779"/>
                    <a:pt x="900" y="782"/>
                    <a:pt x="2250" y="283"/>
                  </a:cubicBezTo>
                  <a:cubicBezTo>
                    <a:pt x="3600" y="-215"/>
                    <a:pt x="5850" y="-215"/>
                    <a:pt x="10125" y="1613"/>
                  </a:cubicBezTo>
                  <a:cubicBezTo>
                    <a:pt x="14400" y="3440"/>
                    <a:pt x="20700" y="7096"/>
                    <a:pt x="21150" y="10585"/>
                  </a:cubicBezTo>
                  <a:cubicBezTo>
                    <a:pt x="21600" y="14074"/>
                    <a:pt x="16200" y="17397"/>
                    <a:pt x="12150" y="19225"/>
                  </a:cubicBezTo>
                  <a:cubicBezTo>
                    <a:pt x="8100" y="21053"/>
                    <a:pt x="5400" y="21385"/>
                    <a:pt x="3600" y="21385"/>
                  </a:cubicBezTo>
                  <a:cubicBezTo>
                    <a:pt x="1800" y="21385"/>
                    <a:pt x="900" y="21053"/>
                    <a:pt x="0" y="207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4" name="Line"/>
            <p:cNvSpPr/>
            <p:nvPr/>
          </p:nvSpPr>
          <p:spPr>
            <a:xfrm>
              <a:off x="4720425" y="4333789"/>
              <a:ext cx="261313" cy="250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128" extrusionOk="0">
                  <a:moveTo>
                    <a:pt x="0" y="2462"/>
                  </a:moveTo>
                  <a:cubicBezTo>
                    <a:pt x="568" y="7174"/>
                    <a:pt x="1137" y="11887"/>
                    <a:pt x="1895" y="15127"/>
                  </a:cubicBezTo>
                  <a:cubicBezTo>
                    <a:pt x="2653" y="18367"/>
                    <a:pt x="3600" y="20134"/>
                    <a:pt x="5589" y="20822"/>
                  </a:cubicBezTo>
                  <a:cubicBezTo>
                    <a:pt x="7579" y="21509"/>
                    <a:pt x="10611" y="21116"/>
                    <a:pt x="13453" y="18858"/>
                  </a:cubicBezTo>
                  <a:cubicBezTo>
                    <a:pt x="16295" y="16600"/>
                    <a:pt x="18947" y="12476"/>
                    <a:pt x="20274" y="9334"/>
                  </a:cubicBezTo>
                  <a:cubicBezTo>
                    <a:pt x="21600" y="6193"/>
                    <a:pt x="21600" y="4033"/>
                    <a:pt x="20463" y="2462"/>
                  </a:cubicBezTo>
                  <a:cubicBezTo>
                    <a:pt x="19326" y="891"/>
                    <a:pt x="17053" y="-91"/>
                    <a:pt x="14021" y="7"/>
                  </a:cubicBezTo>
                  <a:cubicBezTo>
                    <a:pt x="10989" y="105"/>
                    <a:pt x="7200" y="1284"/>
                    <a:pt x="3411" y="24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5" name="Line"/>
            <p:cNvSpPr/>
            <p:nvPr/>
          </p:nvSpPr>
          <p:spPr>
            <a:xfrm>
              <a:off x="4922718" y="4277340"/>
              <a:ext cx="781271" cy="289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6" extrusionOk="0">
                  <a:moveTo>
                    <a:pt x="0" y="5282"/>
                  </a:moveTo>
                  <a:cubicBezTo>
                    <a:pt x="771" y="5796"/>
                    <a:pt x="1543" y="6310"/>
                    <a:pt x="2121" y="8367"/>
                  </a:cubicBezTo>
                  <a:cubicBezTo>
                    <a:pt x="2700" y="10425"/>
                    <a:pt x="3086" y="14025"/>
                    <a:pt x="3279" y="16339"/>
                  </a:cubicBezTo>
                  <a:cubicBezTo>
                    <a:pt x="3471" y="18653"/>
                    <a:pt x="3471" y="19682"/>
                    <a:pt x="3632" y="20196"/>
                  </a:cubicBezTo>
                  <a:cubicBezTo>
                    <a:pt x="3793" y="20710"/>
                    <a:pt x="4114" y="20710"/>
                    <a:pt x="4468" y="18825"/>
                  </a:cubicBezTo>
                  <a:cubicBezTo>
                    <a:pt x="4821" y="16939"/>
                    <a:pt x="5207" y="13167"/>
                    <a:pt x="5432" y="10682"/>
                  </a:cubicBezTo>
                  <a:cubicBezTo>
                    <a:pt x="5657" y="8196"/>
                    <a:pt x="5721" y="6996"/>
                    <a:pt x="5818" y="5710"/>
                  </a:cubicBezTo>
                  <a:cubicBezTo>
                    <a:pt x="5914" y="4425"/>
                    <a:pt x="6043" y="3053"/>
                    <a:pt x="6236" y="2796"/>
                  </a:cubicBezTo>
                  <a:cubicBezTo>
                    <a:pt x="6429" y="2539"/>
                    <a:pt x="6686" y="3396"/>
                    <a:pt x="7104" y="4853"/>
                  </a:cubicBezTo>
                  <a:cubicBezTo>
                    <a:pt x="7521" y="6310"/>
                    <a:pt x="8100" y="8367"/>
                    <a:pt x="9096" y="8967"/>
                  </a:cubicBezTo>
                  <a:cubicBezTo>
                    <a:pt x="10093" y="9567"/>
                    <a:pt x="11507" y="8710"/>
                    <a:pt x="12407" y="7425"/>
                  </a:cubicBezTo>
                  <a:cubicBezTo>
                    <a:pt x="13307" y="6139"/>
                    <a:pt x="13693" y="4425"/>
                    <a:pt x="13886" y="3139"/>
                  </a:cubicBezTo>
                  <a:cubicBezTo>
                    <a:pt x="14079" y="1853"/>
                    <a:pt x="14079" y="996"/>
                    <a:pt x="13918" y="482"/>
                  </a:cubicBezTo>
                  <a:cubicBezTo>
                    <a:pt x="13757" y="-33"/>
                    <a:pt x="13436" y="-204"/>
                    <a:pt x="12889" y="310"/>
                  </a:cubicBezTo>
                  <a:cubicBezTo>
                    <a:pt x="12343" y="825"/>
                    <a:pt x="11571" y="2025"/>
                    <a:pt x="11057" y="3996"/>
                  </a:cubicBezTo>
                  <a:cubicBezTo>
                    <a:pt x="10543" y="5967"/>
                    <a:pt x="10286" y="8710"/>
                    <a:pt x="10254" y="10939"/>
                  </a:cubicBezTo>
                  <a:cubicBezTo>
                    <a:pt x="10221" y="13167"/>
                    <a:pt x="10414" y="14882"/>
                    <a:pt x="11154" y="15825"/>
                  </a:cubicBezTo>
                  <a:cubicBezTo>
                    <a:pt x="11893" y="16767"/>
                    <a:pt x="13179" y="16939"/>
                    <a:pt x="14111" y="16339"/>
                  </a:cubicBezTo>
                  <a:cubicBezTo>
                    <a:pt x="15043" y="15739"/>
                    <a:pt x="15621" y="14367"/>
                    <a:pt x="16007" y="13339"/>
                  </a:cubicBezTo>
                  <a:cubicBezTo>
                    <a:pt x="16393" y="12310"/>
                    <a:pt x="16586" y="11625"/>
                    <a:pt x="16843" y="11282"/>
                  </a:cubicBezTo>
                  <a:cubicBezTo>
                    <a:pt x="17100" y="10939"/>
                    <a:pt x="17421" y="10939"/>
                    <a:pt x="17614" y="11367"/>
                  </a:cubicBezTo>
                  <a:cubicBezTo>
                    <a:pt x="17807" y="11796"/>
                    <a:pt x="17871" y="12653"/>
                    <a:pt x="17904" y="14110"/>
                  </a:cubicBezTo>
                  <a:cubicBezTo>
                    <a:pt x="17936" y="15567"/>
                    <a:pt x="17936" y="17625"/>
                    <a:pt x="17871" y="19082"/>
                  </a:cubicBezTo>
                  <a:cubicBezTo>
                    <a:pt x="17807" y="20539"/>
                    <a:pt x="17679" y="21396"/>
                    <a:pt x="17711" y="21310"/>
                  </a:cubicBezTo>
                  <a:cubicBezTo>
                    <a:pt x="17743" y="21225"/>
                    <a:pt x="17936" y="20196"/>
                    <a:pt x="18611" y="17282"/>
                  </a:cubicBezTo>
                  <a:cubicBezTo>
                    <a:pt x="19286" y="14367"/>
                    <a:pt x="20443" y="9567"/>
                    <a:pt x="21600" y="476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6" name="Line"/>
            <p:cNvSpPr/>
            <p:nvPr/>
          </p:nvSpPr>
          <p:spPr>
            <a:xfrm>
              <a:off x="5780720" y="4195519"/>
              <a:ext cx="90684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277" y="4841"/>
                    <a:pt x="14954" y="9683"/>
                    <a:pt x="11354" y="13283"/>
                  </a:cubicBezTo>
                  <a:cubicBezTo>
                    <a:pt x="7754" y="16883"/>
                    <a:pt x="3877" y="192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7" name="Line"/>
            <p:cNvSpPr/>
            <p:nvPr/>
          </p:nvSpPr>
          <p:spPr>
            <a:xfrm>
              <a:off x="5710963" y="4350857"/>
              <a:ext cx="485728" cy="493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518" extrusionOk="0">
                  <a:moveTo>
                    <a:pt x="0" y="5394"/>
                  </a:moveTo>
                  <a:cubicBezTo>
                    <a:pt x="2057" y="4279"/>
                    <a:pt x="4114" y="3163"/>
                    <a:pt x="5760" y="2352"/>
                  </a:cubicBezTo>
                  <a:cubicBezTo>
                    <a:pt x="7406" y="1541"/>
                    <a:pt x="8640" y="1033"/>
                    <a:pt x="9566" y="628"/>
                  </a:cubicBezTo>
                  <a:cubicBezTo>
                    <a:pt x="10491" y="222"/>
                    <a:pt x="11109" y="-82"/>
                    <a:pt x="11469" y="19"/>
                  </a:cubicBezTo>
                  <a:cubicBezTo>
                    <a:pt x="11829" y="121"/>
                    <a:pt x="11931" y="628"/>
                    <a:pt x="11983" y="1946"/>
                  </a:cubicBezTo>
                  <a:cubicBezTo>
                    <a:pt x="12034" y="3264"/>
                    <a:pt x="12034" y="5394"/>
                    <a:pt x="11931" y="6712"/>
                  </a:cubicBezTo>
                  <a:cubicBezTo>
                    <a:pt x="11829" y="8031"/>
                    <a:pt x="11623" y="8538"/>
                    <a:pt x="11829" y="8791"/>
                  </a:cubicBezTo>
                  <a:cubicBezTo>
                    <a:pt x="12034" y="9045"/>
                    <a:pt x="12651" y="9045"/>
                    <a:pt x="13783" y="8081"/>
                  </a:cubicBezTo>
                  <a:cubicBezTo>
                    <a:pt x="14914" y="7118"/>
                    <a:pt x="16560" y="5191"/>
                    <a:pt x="17640" y="3974"/>
                  </a:cubicBezTo>
                  <a:cubicBezTo>
                    <a:pt x="18720" y="2757"/>
                    <a:pt x="19234" y="2250"/>
                    <a:pt x="19697" y="2149"/>
                  </a:cubicBezTo>
                  <a:cubicBezTo>
                    <a:pt x="20160" y="2048"/>
                    <a:pt x="20571" y="2352"/>
                    <a:pt x="20931" y="3569"/>
                  </a:cubicBezTo>
                  <a:cubicBezTo>
                    <a:pt x="21291" y="4786"/>
                    <a:pt x="21600" y="6915"/>
                    <a:pt x="21446" y="9653"/>
                  </a:cubicBezTo>
                  <a:cubicBezTo>
                    <a:pt x="21291" y="12391"/>
                    <a:pt x="20674" y="15738"/>
                    <a:pt x="20314" y="17817"/>
                  </a:cubicBezTo>
                  <a:cubicBezTo>
                    <a:pt x="19954" y="19895"/>
                    <a:pt x="19851" y="20707"/>
                    <a:pt x="19749" y="2151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8" name="Line"/>
            <p:cNvSpPr/>
            <p:nvPr/>
          </p:nvSpPr>
          <p:spPr>
            <a:xfrm>
              <a:off x="6282965" y="4460593"/>
              <a:ext cx="888231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000"/>
                  </a:moveTo>
                  <a:cubicBezTo>
                    <a:pt x="2092" y="16800"/>
                    <a:pt x="4184" y="15600"/>
                    <a:pt x="6390" y="14100"/>
                  </a:cubicBezTo>
                  <a:cubicBezTo>
                    <a:pt x="8595" y="12600"/>
                    <a:pt x="10913" y="10800"/>
                    <a:pt x="13203" y="8400"/>
                  </a:cubicBezTo>
                  <a:cubicBezTo>
                    <a:pt x="15493" y="6000"/>
                    <a:pt x="17755" y="3000"/>
                    <a:pt x="19056" y="1500"/>
                  </a:cubicBezTo>
                  <a:cubicBezTo>
                    <a:pt x="20356" y="0"/>
                    <a:pt x="20695" y="0"/>
                    <a:pt x="21006" y="0"/>
                  </a:cubicBezTo>
                  <a:cubicBezTo>
                    <a:pt x="21317" y="0"/>
                    <a:pt x="21600" y="0"/>
                    <a:pt x="21600" y="1200"/>
                  </a:cubicBezTo>
                  <a:cubicBezTo>
                    <a:pt x="21600" y="2400"/>
                    <a:pt x="21317" y="4800"/>
                    <a:pt x="20695" y="8400"/>
                  </a:cubicBezTo>
                  <a:cubicBezTo>
                    <a:pt x="20073" y="12000"/>
                    <a:pt x="19112" y="16800"/>
                    <a:pt x="1815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9" name="Drawing"/>
          <p:cNvGrpSpPr/>
          <p:nvPr/>
        </p:nvGrpSpPr>
        <p:grpSpPr>
          <a:xfrm>
            <a:off x="704538" y="359148"/>
            <a:ext cx="10791295" cy="7697701"/>
            <a:chOff x="0" y="0"/>
            <a:chExt cx="10791293" cy="7697700"/>
          </a:xfrm>
        </p:grpSpPr>
        <p:sp>
          <p:nvSpPr>
            <p:cNvPr id="4791" name="Line"/>
            <p:cNvSpPr/>
            <p:nvPr/>
          </p:nvSpPr>
          <p:spPr>
            <a:xfrm>
              <a:off x="286000" y="429097"/>
              <a:ext cx="48831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514" y="1143"/>
                    <a:pt x="15429" y="2286"/>
                    <a:pt x="13371" y="5200"/>
                  </a:cubicBezTo>
                  <a:cubicBezTo>
                    <a:pt x="11314" y="8114"/>
                    <a:pt x="10286" y="12800"/>
                    <a:pt x="8229" y="15829"/>
                  </a:cubicBezTo>
                  <a:cubicBezTo>
                    <a:pt x="6171" y="18857"/>
                    <a:pt x="3086" y="202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92" name="Line"/>
            <p:cNvSpPr/>
            <p:nvPr/>
          </p:nvSpPr>
          <p:spPr>
            <a:xfrm>
              <a:off x="6975" y="71502"/>
              <a:ext cx="1025418" cy="750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8" extrusionOk="0">
                  <a:moveTo>
                    <a:pt x="588" y="16801"/>
                  </a:moveTo>
                  <a:cubicBezTo>
                    <a:pt x="294" y="16402"/>
                    <a:pt x="0" y="16004"/>
                    <a:pt x="0" y="15306"/>
                  </a:cubicBezTo>
                  <a:cubicBezTo>
                    <a:pt x="0" y="14608"/>
                    <a:pt x="294" y="13611"/>
                    <a:pt x="1053" y="12116"/>
                  </a:cubicBezTo>
                  <a:cubicBezTo>
                    <a:pt x="1812" y="10620"/>
                    <a:pt x="3037" y="8626"/>
                    <a:pt x="4114" y="6666"/>
                  </a:cubicBezTo>
                  <a:cubicBezTo>
                    <a:pt x="5192" y="4705"/>
                    <a:pt x="6122" y="2778"/>
                    <a:pt x="6686" y="1648"/>
                  </a:cubicBezTo>
                  <a:cubicBezTo>
                    <a:pt x="7249" y="518"/>
                    <a:pt x="7445" y="186"/>
                    <a:pt x="7665" y="53"/>
                  </a:cubicBezTo>
                  <a:cubicBezTo>
                    <a:pt x="7886" y="-80"/>
                    <a:pt x="8131" y="-14"/>
                    <a:pt x="8400" y="884"/>
                  </a:cubicBezTo>
                  <a:cubicBezTo>
                    <a:pt x="8669" y="1781"/>
                    <a:pt x="8963" y="3509"/>
                    <a:pt x="9184" y="5569"/>
                  </a:cubicBezTo>
                  <a:cubicBezTo>
                    <a:pt x="9404" y="7630"/>
                    <a:pt x="9551" y="10022"/>
                    <a:pt x="9624" y="12382"/>
                  </a:cubicBezTo>
                  <a:cubicBezTo>
                    <a:pt x="9698" y="14741"/>
                    <a:pt x="9698" y="17067"/>
                    <a:pt x="9722" y="18396"/>
                  </a:cubicBezTo>
                  <a:cubicBezTo>
                    <a:pt x="9747" y="19726"/>
                    <a:pt x="9796" y="20058"/>
                    <a:pt x="9967" y="20257"/>
                  </a:cubicBezTo>
                  <a:cubicBezTo>
                    <a:pt x="10139" y="20457"/>
                    <a:pt x="10433" y="20523"/>
                    <a:pt x="10824" y="19991"/>
                  </a:cubicBezTo>
                  <a:cubicBezTo>
                    <a:pt x="11216" y="19460"/>
                    <a:pt x="11706" y="18330"/>
                    <a:pt x="12024" y="17433"/>
                  </a:cubicBezTo>
                  <a:cubicBezTo>
                    <a:pt x="12343" y="16535"/>
                    <a:pt x="12490" y="15871"/>
                    <a:pt x="12637" y="15339"/>
                  </a:cubicBezTo>
                  <a:cubicBezTo>
                    <a:pt x="12784" y="14807"/>
                    <a:pt x="12931" y="14409"/>
                    <a:pt x="13127" y="14209"/>
                  </a:cubicBezTo>
                  <a:cubicBezTo>
                    <a:pt x="13322" y="14010"/>
                    <a:pt x="13567" y="14010"/>
                    <a:pt x="13935" y="14409"/>
                  </a:cubicBezTo>
                  <a:cubicBezTo>
                    <a:pt x="14302" y="14807"/>
                    <a:pt x="14792" y="15605"/>
                    <a:pt x="15086" y="16635"/>
                  </a:cubicBezTo>
                  <a:cubicBezTo>
                    <a:pt x="15380" y="17665"/>
                    <a:pt x="15478" y="18928"/>
                    <a:pt x="15527" y="19726"/>
                  </a:cubicBezTo>
                  <a:cubicBezTo>
                    <a:pt x="15576" y="20523"/>
                    <a:pt x="15576" y="20855"/>
                    <a:pt x="15722" y="21022"/>
                  </a:cubicBezTo>
                  <a:cubicBezTo>
                    <a:pt x="15869" y="21188"/>
                    <a:pt x="16163" y="21188"/>
                    <a:pt x="16629" y="20756"/>
                  </a:cubicBezTo>
                  <a:cubicBezTo>
                    <a:pt x="17094" y="20324"/>
                    <a:pt x="17731" y="19460"/>
                    <a:pt x="18098" y="18629"/>
                  </a:cubicBezTo>
                  <a:cubicBezTo>
                    <a:pt x="18465" y="17798"/>
                    <a:pt x="18563" y="17001"/>
                    <a:pt x="18612" y="16336"/>
                  </a:cubicBezTo>
                  <a:cubicBezTo>
                    <a:pt x="18661" y="15671"/>
                    <a:pt x="18661" y="15140"/>
                    <a:pt x="18637" y="15073"/>
                  </a:cubicBezTo>
                  <a:cubicBezTo>
                    <a:pt x="18612" y="15007"/>
                    <a:pt x="18563" y="15406"/>
                    <a:pt x="18539" y="16369"/>
                  </a:cubicBezTo>
                  <a:cubicBezTo>
                    <a:pt x="18514" y="17333"/>
                    <a:pt x="18514" y="18862"/>
                    <a:pt x="18882" y="19825"/>
                  </a:cubicBezTo>
                  <a:cubicBezTo>
                    <a:pt x="19249" y="20789"/>
                    <a:pt x="19984" y="21188"/>
                    <a:pt x="20498" y="21354"/>
                  </a:cubicBezTo>
                  <a:cubicBezTo>
                    <a:pt x="21012" y="21520"/>
                    <a:pt x="21306" y="21454"/>
                    <a:pt x="21600" y="213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93" name="Line"/>
            <p:cNvSpPr/>
            <p:nvPr/>
          </p:nvSpPr>
          <p:spPr>
            <a:xfrm>
              <a:off x="1695077" y="380268"/>
              <a:ext cx="34879" cy="495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840" y="2535"/>
                    <a:pt x="10080" y="5070"/>
                    <a:pt x="9360" y="8214"/>
                  </a:cubicBezTo>
                  <a:cubicBezTo>
                    <a:pt x="8640" y="11358"/>
                    <a:pt x="12960" y="15110"/>
                    <a:pt x="12240" y="17442"/>
                  </a:cubicBezTo>
                  <a:cubicBezTo>
                    <a:pt x="11520" y="19775"/>
                    <a:pt x="5760" y="2068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94" name="Line"/>
            <p:cNvSpPr/>
            <p:nvPr/>
          </p:nvSpPr>
          <p:spPr>
            <a:xfrm>
              <a:off x="1248637" y="175649"/>
              <a:ext cx="683612" cy="23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6" extrusionOk="0">
                  <a:moveTo>
                    <a:pt x="0" y="21386"/>
                  </a:moveTo>
                  <a:cubicBezTo>
                    <a:pt x="1102" y="17750"/>
                    <a:pt x="2204" y="14115"/>
                    <a:pt x="3967" y="11228"/>
                  </a:cubicBezTo>
                  <a:cubicBezTo>
                    <a:pt x="5731" y="8340"/>
                    <a:pt x="8155" y="6202"/>
                    <a:pt x="10837" y="4384"/>
                  </a:cubicBezTo>
                  <a:cubicBezTo>
                    <a:pt x="13518" y="2566"/>
                    <a:pt x="16457" y="1069"/>
                    <a:pt x="18294" y="428"/>
                  </a:cubicBezTo>
                  <a:cubicBezTo>
                    <a:pt x="20131" y="-214"/>
                    <a:pt x="20865" y="0"/>
                    <a:pt x="21600" y="2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95" name="Line"/>
            <p:cNvSpPr/>
            <p:nvPr/>
          </p:nvSpPr>
          <p:spPr>
            <a:xfrm>
              <a:off x="1967126" y="228673"/>
              <a:ext cx="718944" cy="584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364" extrusionOk="0">
                  <a:moveTo>
                    <a:pt x="0" y="7586"/>
                  </a:moveTo>
                  <a:cubicBezTo>
                    <a:pt x="347" y="10307"/>
                    <a:pt x="695" y="13028"/>
                    <a:pt x="903" y="15154"/>
                  </a:cubicBezTo>
                  <a:cubicBezTo>
                    <a:pt x="1111" y="17280"/>
                    <a:pt x="1181" y="18811"/>
                    <a:pt x="1146" y="19789"/>
                  </a:cubicBezTo>
                  <a:cubicBezTo>
                    <a:pt x="1111" y="20767"/>
                    <a:pt x="972" y="21192"/>
                    <a:pt x="903" y="20979"/>
                  </a:cubicBezTo>
                  <a:cubicBezTo>
                    <a:pt x="833" y="20767"/>
                    <a:pt x="833" y="19916"/>
                    <a:pt x="1181" y="18173"/>
                  </a:cubicBezTo>
                  <a:cubicBezTo>
                    <a:pt x="1528" y="16430"/>
                    <a:pt x="2223" y="13793"/>
                    <a:pt x="3125" y="11115"/>
                  </a:cubicBezTo>
                  <a:cubicBezTo>
                    <a:pt x="4028" y="8436"/>
                    <a:pt x="5140" y="5715"/>
                    <a:pt x="6251" y="3844"/>
                  </a:cubicBezTo>
                  <a:cubicBezTo>
                    <a:pt x="7362" y="1973"/>
                    <a:pt x="8473" y="952"/>
                    <a:pt x="9307" y="442"/>
                  </a:cubicBezTo>
                  <a:cubicBezTo>
                    <a:pt x="10140" y="-68"/>
                    <a:pt x="10696" y="-68"/>
                    <a:pt x="11078" y="102"/>
                  </a:cubicBezTo>
                  <a:cubicBezTo>
                    <a:pt x="11460" y="272"/>
                    <a:pt x="11668" y="612"/>
                    <a:pt x="11425" y="1760"/>
                  </a:cubicBezTo>
                  <a:cubicBezTo>
                    <a:pt x="11182" y="2908"/>
                    <a:pt x="10487" y="4864"/>
                    <a:pt x="9341" y="6863"/>
                  </a:cubicBezTo>
                  <a:cubicBezTo>
                    <a:pt x="8195" y="8861"/>
                    <a:pt x="6598" y="10902"/>
                    <a:pt x="5660" y="12178"/>
                  </a:cubicBezTo>
                  <a:cubicBezTo>
                    <a:pt x="4723" y="13453"/>
                    <a:pt x="4445" y="13963"/>
                    <a:pt x="4202" y="14516"/>
                  </a:cubicBezTo>
                  <a:cubicBezTo>
                    <a:pt x="3959" y="15069"/>
                    <a:pt x="3750" y="15664"/>
                    <a:pt x="3820" y="16004"/>
                  </a:cubicBezTo>
                  <a:cubicBezTo>
                    <a:pt x="3889" y="16345"/>
                    <a:pt x="4237" y="16430"/>
                    <a:pt x="5383" y="16004"/>
                  </a:cubicBezTo>
                  <a:cubicBezTo>
                    <a:pt x="6529" y="15579"/>
                    <a:pt x="8473" y="14644"/>
                    <a:pt x="9585" y="14006"/>
                  </a:cubicBezTo>
                  <a:cubicBezTo>
                    <a:pt x="10696" y="13368"/>
                    <a:pt x="10974" y="13028"/>
                    <a:pt x="11286" y="12688"/>
                  </a:cubicBezTo>
                  <a:cubicBezTo>
                    <a:pt x="11599" y="12348"/>
                    <a:pt x="11946" y="12008"/>
                    <a:pt x="12259" y="11965"/>
                  </a:cubicBezTo>
                  <a:cubicBezTo>
                    <a:pt x="12571" y="11923"/>
                    <a:pt x="12849" y="12178"/>
                    <a:pt x="12988" y="13326"/>
                  </a:cubicBezTo>
                  <a:cubicBezTo>
                    <a:pt x="13127" y="14474"/>
                    <a:pt x="13127" y="16515"/>
                    <a:pt x="13057" y="17748"/>
                  </a:cubicBezTo>
                  <a:cubicBezTo>
                    <a:pt x="12988" y="18981"/>
                    <a:pt x="12849" y="19406"/>
                    <a:pt x="12814" y="19874"/>
                  </a:cubicBezTo>
                  <a:cubicBezTo>
                    <a:pt x="12779" y="20341"/>
                    <a:pt x="12849" y="20852"/>
                    <a:pt x="13370" y="21149"/>
                  </a:cubicBezTo>
                  <a:cubicBezTo>
                    <a:pt x="13891" y="21447"/>
                    <a:pt x="14863" y="21532"/>
                    <a:pt x="16217" y="20767"/>
                  </a:cubicBezTo>
                  <a:cubicBezTo>
                    <a:pt x="17572" y="20001"/>
                    <a:pt x="19308" y="18386"/>
                    <a:pt x="20315" y="16430"/>
                  </a:cubicBezTo>
                  <a:cubicBezTo>
                    <a:pt x="21322" y="14474"/>
                    <a:pt x="21600" y="12178"/>
                    <a:pt x="21426" y="10519"/>
                  </a:cubicBezTo>
                  <a:cubicBezTo>
                    <a:pt x="21253" y="8861"/>
                    <a:pt x="20628" y="7841"/>
                    <a:pt x="20141" y="7330"/>
                  </a:cubicBezTo>
                  <a:cubicBezTo>
                    <a:pt x="19655" y="6820"/>
                    <a:pt x="19308" y="6820"/>
                    <a:pt x="18961" y="6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96" name="Line"/>
            <p:cNvSpPr/>
            <p:nvPr/>
          </p:nvSpPr>
          <p:spPr>
            <a:xfrm>
              <a:off x="2762348" y="408170"/>
              <a:ext cx="77351" cy="396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544" extrusionOk="0">
                  <a:moveTo>
                    <a:pt x="19059" y="0"/>
                  </a:moveTo>
                  <a:cubicBezTo>
                    <a:pt x="20329" y="2905"/>
                    <a:pt x="21600" y="5811"/>
                    <a:pt x="20965" y="8905"/>
                  </a:cubicBezTo>
                  <a:cubicBezTo>
                    <a:pt x="20329" y="12000"/>
                    <a:pt x="17788" y="15284"/>
                    <a:pt x="16518" y="17242"/>
                  </a:cubicBezTo>
                  <a:cubicBezTo>
                    <a:pt x="15247" y="19200"/>
                    <a:pt x="15247" y="19832"/>
                    <a:pt x="14294" y="20400"/>
                  </a:cubicBezTo>
                  <a:cubicBezTo>
                    <a:pt x="13341" y="20968"/>
                    <a:pt x="11435" y="21474"/>
                    <a:pt x="8894" y="21537"/>
                  </a:cubicBezTo>
                  <a:cubicBezTo>
                    <a:pt x="6353" y="21600"/>
                    <a:pt x="3176" y="21221"/>
                    <a:pt x="0" y="20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97" name="Line"/>
            <p:cNvSpPr/>
            <p:nvPr/>
          </p:nvSpPr>
          <p:spPr>
            <a:xfrm>
              <a:off x="2574006" y="327879"/>
              <a:ext cx="551075" cy="436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7637"/>
                  </a:moveTo>
                  <a:cubicBezTo>
                    <a:pt x="0" y="7072"/>
                    <a:pt x="0" y="6506"/>
                    <a:pt x="592" y="5715"/>
                  </a:cubicBezTo>
                  <a:cubicBezTo>
                    <a:pt x="1185" y="4923"/>
                    <a:pt x="2370" y="3905"/>
                    <a:pt x="4466" y="2944"/>
                  </a:cubicBezTo>
                  <a:cubicBezTo>
                    <a:pt x="6562" y="1983"/>
                    <a:pt x="9570" y="1078"/>
                    <a:pt x="11666" y="513"/>
                  </a:cubicBezTo>
                  <a:cubicBezTo>
                    <a:pt x="13762" y="-53"/>
                    <a:pt x="14947" y="-279"/>
                    <a:pt x="15858" y="513"/>
                  </a:cubicBezTo>
                  <a:cubicBezTo>
                    <a:pt x="16770" y="1304"/>
                    <a:pt x="17408" y="3114"/>
                    <a:pt x="17727" y="5941"/>
                  </a:cubicBezTo>
                  <a:cubicBezTo>
                    <a:pt x="18046" y="8768"/>
                    <a:pt x="18046" y="12613"/>
                    <a:pt x="18000" y="15158"/>
                  </a:cubicBezTo>
                  <a:cubicBezTo>
                    <a:pt x="17954" y="17702"/>
                    <a:pt x="17863" y="18946"/>
                    <a:pt x="17863" y="19851"/>
                  </a:cubicBezTo>
                  <a:cubicBezTo>
                    <a:pt x="17863" y="20756"/>
                    <a:pt x="17954" y="21321"/>
                    <a:pt x="18592" y="21208"/>
                  </a:cubicBezTo>
                  <a:cubicBezTo>
                    <a:pt x="19230" y="21095"/>
                    <a:pt x="20415" y="20303"/>
                    <a:pt x="21600" y="19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98" name="Line"/>
            <p:cNvSpPr/>
            <p:nvPr/>
          </p:nvSpPr>
          <p:spPr>
            <a:xfrm>
              <a:off x="3285520" y="226804"/>
              <a:ext cx="38466" cy="613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9" h="21600" extrusionOk="0">
                  <a:moveTo>
                    <a:pt x="7623" y="0"/>
                  </a:moveTo>
                  <a:cubicBezTo>
                    <a:pt x="13976" y="982"/>
                    <a:pt x="20329" y="1964"/>
                    <a:pt x="20965" y="4009"/>
                  </a:cubicBezTo>
                  <a:cubicBezTo>
                    <a:pt x="21600" y="6055"/>
                    <a:pt x="16518" y="9164"/>
                    <a:pt x="13341" y="12068"/>
                  </a:cubicBezTo>
                  <a:cubicBezTo>
                    <a:pt x="10165" y="14973"/>
                    <a:pt x="8894" y="17673"/>
                    <a:pt x="6988" y="19227"/>
                  </a:cubicBezTo>
                  <a:cubicBezTo>
                    <a:pt x="5082" y="20782"/>
                    <a:pt x="2541" y="211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99" name="Line"/>
            <p:cNvSpPr/>
            <p:nvPr/>
          </p:nvSpPr>
          <p:spPr>
            <a:xfrm>
              <a:off x="3055324" y="628449"/>
              <a:ext cx="411563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484"/>
                  </a:moveTo>
                  <a:cubicBezTo>
                    <a:pt x="5003" y="521"/>
                    <a:pt x="10007" y="-1443"/>
                    <a:pt x="13607" y="1502"/>
                  </a:cubicBezTo>
                  <a:cubicBezTo>
                    <a:pt x="17207" y="4448"/>
                    <a:pt x="19403" y="12302"/>
                    <a:pt x="21600" y="201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0" name="Line"/>
            <p:cNvSpPr/>
            <p:nvPr/>
          </p:nvSpPr>
          <p:spPr>
            <a:xfrm>
              <a:off x="1658958" y="1022025"/>
              <a:ext cx="177730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extrusionOk="0">
                  <a:moveTo>
                    <a:pt x="1789" y="0"/>
                  </a:moveTo>
                  <a:cubicBezTo>
                    <a:pt x="1311" y="0"/>
                    <a:pt x="832" y="0"/>
                    <a:pt x="508" y="675"/>
                  </a:cubicBezTo>
                  <a:cubicBezTo>
                    <a:pt x="184" y="1350"/>
                    <a:pt x="15" y="2700"/>
                    <a:pt x="1" y="4050"/>
                  </a:cubicBezTo>
                  <a:cubicBezTo>
                    <a:pt x="-13" y="5400"/>
                    <a:pt x="128" y="6750"/>
                    <a:pt x="635" y="8100"/>
                  </a:cubicBezTo>
                  <a:cubicBezTo>
                    <a:pt x="1142" y="9450"/>
                    <a:pt x="2015" y="10800"/>
                    <a:pt x="3028" y="11475"/>
                  </a:cubicBezTo>
                  <a:cubicBezTo>
                    <a:pt x="4042" y="12150"/>
                    <a:pt x="5197" y="12150"/>
                    <a:pt x="6239" y="12150"/>
                  </a:cubicBezTo>
                  <a:cubicBezTo>
                    <a:pt x="7281" y="12150"/>
                    <a:pt x="8210" y="12150"/>
                    <a:pt x="9125" y="12150"/>
                  </a:cubicBezTo>
                  <a:cubicBezTo>
                    <a:pt x="10041" y="12150"/>
                    <a:pt x="10942" y="12150"/>
                    <a:pt x="12012" y="12150"/>
                  </a:cubicBezTo>
                  <a:cubicBezTo>
                    <a:pt x="13082" y="12150"/>
                    <a:pt x="14321" y="12150"/>
                    <a:pt x="15546" y="11925"/>
                  </a:cubicBezTo>
                  <a:cubicBezTo>
                    <a:pt x="16771" y="11700"/>
                    <a:pt x="17982" y="11250"/>
                    <a:pt x="18940" y="11250"/>
                  </a:cubicBezTo>
                  <a:cubicBezTo>
                    <a:pt x="19897" y="11250"/>
                    <a:pt x="20601" y="11700"/>
                    <a:pt x="21024" y="12150"/>
                  </a:cubicBezTo>
                  <a:cubicBezTo>
                    <a:pt x="21446" y="12600"/>
                    <a:pt x="21587" y="13050"/>
                    <a:pt x="21503" y="13725"/>
                  </a:cubicBezTo>
                  <a:cubicBezTo>
                    <a:pt x="21418" y="14400"/>
                    <a:pt x="21108" y="15300"/>
                    <a:pt x="20531" y="16650"/>
                  </a:cubicBezTo>
                  <a:cubicBezTo>
                    <a:pt x="19954" y="18000"/>
                    <a:pt x="19109" y="19800"/>
                    <a:pt x="1826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1" name="Line"/>
            <p:cNvSpPr/>
            <p:nvPr/>
          </p:nvSpPr>
          <p:spPr>
            <a:xfrm>
              <a:off x="4037555" y="369746"/>
              <a:ext cx="359553" cy="343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284" extrusionOk="0">
                  <a:moveTo>
                    <a:pt x="5895" y="4540"/>
                  </a:moveTo>
                  <a:cubicBezTo>
                    <a:pt x="6172" y="3820"/>
                    <a:pt x="6449" y="3100"/>
                    <a:pt x="6726" y="2164"/>
                  </a:cubicBezTo>
                  <a:cubicBezTo>
                    <a:pt x="7003" y="1228"/>
                    <a:pt x="7279" y="76"/>
                    <a:pt x="7003" y="4"/>
                  </a:cubicBezTo>
                  <a:cubicBezTo>
                    <a:pt x="6726" y="-68"/>
                    <a:pt x="5895" y="940"/>
                    <a:pt x="4718" y="2380"/>
                  </a:cubicBezTo>
                  <a:cubicBezTo>
                    <a:pt x="3541" y="3820"/>
                    <a:pt x="2018" y="5692"/>
                    <a:pt x="1118" y="6988"/>
                  </a:cubicBezTo>
                  <a:cubicBezTo>
                    <a:pt x="218" y="8284"/>
                    <a:pt x="-59" y="9004"/>
                    <a:pt x="10" y="9724"/>
                  </a:cubicBezTo>
                  <a:cubicBezTo>
                    <a:pt x="79" y="10444"/>
                    <a:pt x="495" y="11164"/>
                    <a:pt x="2503" y="11668"/>
                  </a:cubicBezTo>
                  <a:cubicBezTo>
                    <a:pt x="4510" y="12172"/>
                    <a:pt x="8110" y="12460"/>
                    <a:pt x="11295" y="12892"/>
                  </a:cubicBezTo>
                  <a:cubicBezTo>
                    <a:pt x="14479" y="13324"/>
                    <a:pt x="17249" y="13900"/>
                    <a:pt x="18910" y="14404"/>
                  </a:cubicBezTo>
                  <a:cubicBezTo>
                    <a:pt x="20572" y="14908"/>
                    <a:pt x="21126" y="15340"/>
                    <a:pt x="21333" y="15916"/>
                  </a:cubicBezTo>
                  <a:cubicBezTo>
                    <a:pt x="21541" y="16492"/>
                    <a:pt x="21403" y="17212"/>
                    <a:pt x="20018" y="18076"/>
                  </a:cubicBezTo>
                  <a:cubicBezTo>
                    <a:pt x="18633" y="18940"/>
                    <a:pt x="16003" y="19948"/>
                    <a:pt x="13649" y="20596"/>
                  </a:cubicBezTo>
                  <a:cubicBezTo>
                    <a:pt x="11295" y="21244"/>
                    <a:pt x="9218" y="21532"/>
                    <a:pt x="7626" y="21028"/>
                  </a:cubicBezTo>
                  <a:cubicBezTo>
                    <a:pt x="6033" y="20524"/>
                    <a:pt x="4926" y="19228"/>
                    <a:pt x="3818" y="179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2" name="Line"/>
            <p:cNvSpPr/>
            <p:nvPr/>
          </p:nvSpPr>
          <p:spPr>
            <a:xfrm>
              <a:off x="4457425" y="150072"/>
              <a:ext cx="25578" cy="592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891" y="2711"/>
                    <a:pt x="11782" y="5421"/>
                    <a:pt x="15709" y="8174"/>
                  </a:cubicBezTo>
                  <a:cubicBezTo>
                    <a:pt x="19636" y="10927"/>
                    <a:pt x="21600" y="13722"/>
                    <a:pt x="21600" y="15967"/>
                  </a:cubicBezTo>
                  <a:cubicBezTo>
                    <a:pt x="21600" y="18212"/>
                    <a:pt x="19636" y="19906"/>
                    <a:pt x="1767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3" name="Line"/>
            <p:cNvSpPr/>
            <p:nvPr/>
          </p:nvSpPr>
          <p:spPr>
            <a:xfrm>
              <a:off x="4310936" y="417720"/>
              <a:ext cx="439466" cy="258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7" extrusionOk="0">
                  <a:moveTo>
                    <a:pt x="0" y="15845"/>
                  </a:moveTo>
                  <a:cubicBezTo>
                    <a:pt x="3200" y="13551"/>
                    <a:pt x="6400" y="11257"/>
                    <a:pt x="9371" y="9250"/>
                  </a:cubicBezTo>
                  <a:cubicBezTo>
                    <a:pt x="12343" y="7243"/>
                    <a:pt x="15086" y="5523"/>
                    <a:pt x="16629" y="4184"/>
                  </a:cubicBezTo>
                  <a:cubicBezTo>
                    <a:pt x="18171" y="2846"/>
                    <a:pt x="18514" y="1891"/>
                    <a:pt x="18914" y="1126"/>
                  </a:cubicBezTo>
                  <a:cubicBezTo>
                    <a:pt x="19314" y="361"/>
                    <a:pt x="19771" y="-212"/>
                    <a:pt x="20057" y="75"/>
                  </a:cubicBezTo>
                  <a:cubicBezTo>
                    <a:pt x="20343" y="361"/>
                    <a:pt x="20457" y="1508"/>
                    <a:pt x="20457" y="4089"/>
                  </a:cubicBezTo>
                  <a:cubicBezTo>
                    <a:pt x="20457" y="6669"/>
                    <a:pt x="20343" y="10684"/>
                    <a:pt x="20114" y="13360"/>
                  </a:cubicBezTo>
                  <a:cubicBezTo>
                    <a:pt x="19886" y="16036"/>
                    <a:pt x="19543" y="17374"/>
                    <a:pt x="19429" y="18521"/>
                  </a:cubicBezTo>
                  <a:cubicBezTo>
                    <a:pt x="19314" y="19668"/>
                    <a:pt x="19429" y="20623"/>
                    <a:pt x="19829" y="21006"/>
                  </a:cubicBezTo>
                  <a:cubicBezTo>
                    <a:pt x="20229" y="21388"/>
                    <a:pt x="20914" y="21197"/>
                    <a:pt x="21600" y="210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4" name="Line"/>
            <p:cNvSpPr/>
            <p:nvPr/>
          </p:nvSpPr>
          <p:spPr>
            <a:xfrm>
              <a:off x="4694596" y="388523"/>
              <a:ext cx="427874" cy="590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1254" extrusionOk="0">
                  <a:moveTo>
                    <a:pt x="16723" y="2214"/>
                  </a:moveTo>
                  <a:cubicBezTo>
                    <a:pt x="16723" y="1712"/>
                    <a:pt x="16723" y="1210"/>
                    <a:pt x="16258" y="749"/>
                  </a:cubicBezTo>
                  <a:cubicBezTo>
                    <a:pt x="15794" y="289"/>
                    <a:pt x="14865" y="-130"/>
                    <a:pt x="13935" y="37"/>
                  </a:cubicBezTo>
                  <a:cubicBezTo>
                    <a:pt x="13006" y="205"/>
                    <a:pt x="12077" y="958"/>
                    <a:pt x="11206" y="2633"/>
                  </a:cubicBezTo>
                  <a:cubicBezTo>
                    <a:pt x="10335" y="4307"/>
                    <a:pt x="9523" y="6903"/>
                    <a:pt x="9174" y="8410"/>
                  </a:cubicBezTo>
                  <a:cubicBezTo>
                    <a:pt x="8826" y="9917"/>
                    <a:pt x="8942" y="10335"/>
                    <a:pt x="9290" y="10544"/>
                  </a:cubicBezTo>
                  <a:cubicBezTo>
                    <a:pt x="9639" y="10754"/>
                    <a:pt x="10219" y="10754"/>
                    <a:pt x="11090" y="10126"/>
                  </a:cubicBezTo>
                  <a:cubicBezTo>
                    <a:pt x="11961" y="9498"/>
                    <a:pt x="13123" y="8242"/>
                    <a:pt x="13877" y="7070"/>
                  </a:cubicBezTo>
                  <a:cubicBezTo>
                    <a:pt x="14632" y="5898"/>
                    <a:pt x="14981" y="4810"/>
                    <a:pt x="15503" y="4433"/>
                  </a:cubicBezTo>
                  <a:cubicBezTo>
                    <a:pt x="16026" y="4056"/>
                    <a:pt x="16723" y="4391"/>
                    <a:pt x="17768" y="5647"/>
                  </a:cubicBezTo>
                  <a:cubicBezTo>
                    <a:pt x="18813" y="6903"/>
                    <a:pt x="20206" y="9079"/>
                    <a:pt x="20903" y="11382"/>
                  </a:cubicBezTo>
                  <a:cubicBezTo>
                    <a:pt x="21600" y="13684"/>
                    <a:pt x="21600" y="16112"/>
                    <a:pt x="20323" y="17912"/>
                  </a:cubicBezTo>
                  <a:cubicBezTo>
                    <a:pt x="19045" y="19712"/>
                    <a:pt x="16490" y="20884"/>
                    <a:pt x="13297" y="21177"/>
                  </a:cubicBezTo>
                  <a:cubicBezTo>
                    <a:pt x="10103" y="21470"/>
                    <a:pt x="6271" y="20884"/>
                    <a:pt x="3948" y="20089"/>
                  </a:cubicBezTo>
                  <a:cubicBezTo>
                    <a:pt x="1626" y="19293"/>
                    <a:pt x="813" y="18289"/>
                    <a:pt x="0" y="172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5" name="Line"/>
            <p:cNvSpPr/>
            <p:nvPr/>
          </p:nvSpPr>
          <p:spPr>
            <a:xfrm>
              <a:off x="5127085" y="393620"/>
              <a:ext cx="530148" cy="297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5" extrusionOk="0">
                  <a:moveTo>
                    <a:pt x="0" y="5526"/>
                  </a:moveTo>
                  <a:cubicBezTo>
                    <a:pt x="379" y="8517"/>
                    <a:pt x="758" y="11508"/>
                    <a:pt x="947" y="13502"/>
                  </a:cubicBezTo>
                  <a:cubicBezTo>
                    <a:pt x="1137" y="15495"/>
                    <a:pt x="1137" y="16492"/>
                    <a:pt x="1184" y="17406"/>
                  </a:cubicBezTo>
                  <a:cubicBezTo>
                    <a:pt x="1232" y="18320"/>
                    <a:pt x="1326" y="19151"/>
                    <a:pt x="1563" y="19317"/>
                  </a:cubicBezTo>
                  <a:cubicBezTo>
                    <a:pt x="1800" y="19483"/>
                    <a:pt x="2179" y="18985"/>
                    <a:pt x="2984" y="16160"/>
                  </a:cubicBezTo>
                  <a:cubicBezTo>
                    <a:pt x="3789" y="13335"/>
                    <a:pt x="5021" y="8185"/>
                    <a:pt x="5779" y="5194"/>
                  </a:cubicBezTo>
                  <a:cubicBezTo>
                    <a:pt x="6537" y="2203"/>
                    <a:pt x="6821" y="1372"/>
                    <a:pt x="7200" y="791"/>
                  </a:cubicBezTo>
                  <a:cubicBezTo>
                    <a:pt x="7579" y="209"/>
                    <a:pt x="8053" y="-123"/>
                    <a:pt x="8479" y="43"/>
                  </a:cubicBezTo>
                  <a:cubicBezTo>
                    <a:pt x="8905" y="209"/>
                    <a:pt x="9284" y="874"/>
                    <a:pt x="9758" y="3532"/>
                  </a:cubicBezTo>
                  <a:cubicBezTo>
                    <a:pt x="10232" y="6191"/>
                    <a:pt x="10800" y="10843"/>
                    <a:pt x="11084" y="13668"/>
                  </a:cubicBezTo>
                  <a:cubicBezTo>
                    <a:pt x="11368" y="16492"/>
                    <a:pt x="11368" y="17489"/>
                    <a:pt x="11416" y="18486"/>
                  </a:cubicBezTo>
                  <a:cubicBezTo>
                    <a:pt x="11463" y="19483"/>
                    <a:pt x="11558" y="20480"/>
                    <a:pt x="11842" y="20979"/>
                  </a:cubicBezTo>
                  <a:cubicBezTo>
                    <a:pt x="12126" y="21477"/>
                    <a:pt x="12600" y="21477"/>
                    <a:pt x="13453" y="20148"/>
                  </a:cubicBezTo>
                  <a:cubicBezTo>
                    <a:pt x="14305" y="18819"/>
                    <a:pt x="15537" y="16160"/>
                    <a:pt x="16247" y="14415"/>
                  </a:cubicBezTo>
                  <a:cubicBezTo>
                    <a:pt x="16958" y="12671"/>
                    <a:pt x="17147" y="11840"/>
                    <a:pt x="17432" y="11009"/>
                  </a:cubicBezTo>
                  <a:cubicBezTo>
                    <a:pt x="17716" y="10179"/>
                    <a:pt x="18095" y="9348"/>
                    <a:pt x="18474" y="9265"/>
                  </a:cubicBezTo>
                  <a:cubicBezTo>
                    <a:pt x="18853" y="9182"/>
                    <a:pt x="19232" y="9846"/>
                    <a:pt x="19516" y="11092"/>
                  </a:cubicBezTo>
                  <a:cubicBezTo>
                    <a:pt x="19800" y="12339"/>
                    <a:pt x="19989" y="14166"/>
                    <a:pt x="20037" y="15911"/>
                  </a:cubicBezTo>
                  <a:cubicBezTo>
                    <a:pt x="20084" y="17655"/>
                    <a:pt x="19989" y="19317"/>
                    <a:pt x="20226" y="19982"/>
                  </a:cubicBezTo>
                  <a:cubicBezTo>
                    <a:pt x="20463" y="20646"/>
                    <a:pt x="21032" y="20314"/>
                    <a:pt x="21600" y="199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6" name="Line"/>
            <p:cNvSpPr/>
            <p:nvPr/>
          </p:nvSpPr>
          <p:spPr>
            <a:xfrm>
              <a:off x="5700539" y="457761"/>
              <a:ext cx="242695" cy="270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311" extrusionOk="0">
                  <a:moveTo>
                    <a:pt x="17151" y="489"/>
                  </a:moveTo>
                  <a:cubicBezTo>
                    <a:pt x="18180" y="306"/>
                    <a:pt x="19208" y="123"/>
                    <a:pt x="19105" y="32"/>
                  </a:cubicBezTo>
                  <a:cubicBezTo>
                    <a:pt x="19002" y="-60"/>
                    <a:pt x="17768" y="-60"/>
                    <a:pt x="14888" y="1587"/>
                  </a:cubicBezTo>
                  <a:cubicBezTo>
                    <a:pt x="12008" y="3235"/>
                    <a:pt x="7482" y="6530"/>
                    <a:pt x="4705" y="9093"/>
                  </a:cubicBezTo>
                  <a:cubicBezTo>
                    <a:pt x="1928" y="11655"/>
                    <a:pt x="900" y="13486"/>
                    <a:pt x="385" y="15316"/>
                  </a:cubicBezTo>
                  <a:cubicBezTo>
                    <a:pt x="-129" y="17147"/>
                    <a:pt x="-129" y="18977"/>
                    <a:pt x="385" y="20076"/>
                  </a:cubicBezTo>
                  <a:cubicBezTo>
                    <a:pt x="900" y="21174"/>
                    <a:pt x="1928" y="21540"/>
                    <a:pt x="3882" y="21174"/>
                  </a:cubicBezTo>
                  <a:cubicBezTo>
                    <a:pt x="5837" y="20808"/>
                    <a:pt x="8717" y="19709"/>
                    <a:pt x="10877" y="18062"/>
                  </a:cubicBezTo>
                  <a:cubicBezTo>
                    <a:pt x="13037" y="16415"/>
                    <a:pt x="14477" y="14218"/>
                    <a:pt x="15711" y="12571"/>
                  </a:cubicBezTo>
                  <a:cubicBezTo>
                    <a:pt x="16945" y="10923"/>
                    <a:pt x="17974" y="9825"/>
                    <a:pt x="18694" y="10008"/>
                  </a:cubicBezTo>
                  <a:cubicBezTo>
                    <a:pt x="19414" y="10191"/>
                    <a:pt x="19825" y="11655"/>
                    <a:pt x="19722" y="13028"/>
                  </a:cubicBezTo>
                  <a:cubicBezTo>
                    <a:pt x="19620" y="14401"/>
                    <a:pt x="19002" y="15682"/>
                    <a:pt x="18591" y="16781"/>
                  </a:cubicBezTo>
                  <a:cubicBezTo>
                    <a:pt x="18180" y="17879"/>
                    <a:pt x="17974" y="18794"/>
                    <a:pt x="18488" y="18977"/>
                  </a:cubicBezTo>
                  <a:cubicBezTo>
                    <a:pt x="19002" y="19160"/>
                    <a:pt x="20237" y="18611"/>
                    <a:pt x="21471" y="180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7" name="Line"/>
            <p:cNvSpPr/>
            <p:nvPr/>
          </p:nvSpPr>
          <p:spPr>
            <a:xfrm>
              <a:off x="6103673" y="198901"/>
              <a:ext cx="69757" cy="613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440" y="2864"/>
                    <a:pt x="17280" y="5727"/>
                    <a:pt x="15120" y="8673"/>
                  </a:cubicBezTo>
                  <a:cubicBezTo>
                    <a:pt x="12960" y="11618"/>
                    <a:pt x="10800" y="14645"/>
                    <a:pt x="8280" y="16814"/>
                  </a:cubicBezTo>
                  <a:cubicBezTo>
                    <a:pt x="5760" y="18982"/>
                    <a:pt x="2880" y="202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8" name="Line"/>
            <p:cNvSpPr/>
            <p:nvPr/>
          </p:nvSpPr>
          <p:spPr>
            <a:xfrm>
              <a:off x="5971136" y="436073"/>
              <a:ext cx="320880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09" y="18720"/>
                    <a:pt x="10017" y="15840"/>
                    <a:pt x="13617" y="12240"/>
                  </a:cubicBezTo>
                  <a:cubicBezTo>
                    <a:pt x="17217" y="8640"/>
                    <a:pt x="19409" y="43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9" name="Line"/>
            <p:cNvSpPr/>
            <p:nvPr/>
          </p:nvSpPr>
          <p:spPr>
            <a:xfrm>
              <a:off x="6354795" y="426772"/>
              <a:ext cx="59590" cy="323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446" extrusionOk="0">
                  <a:moveTo>
                    <a:pt x="0" y="3395"/>
                  </a:moveTo>
                  <a:cubicBezTo>
                    <a:pt x="0" y="2315"/>
                    <a:pt x="0" y="1235"/>
                    <a:pt x="2908" y="617"/>
                  </a:cubicBezTo>
                  <a:cubicBezTo>
                    <a:pt x="5815" y="0"/>
                    <a:pt x="11631" y="-154"/>
                    <a:pt x="15369" y="155"/>
                  </a:cubicBezTo>
                  <a:cubicBezTo>
                    <a:pt x="19108" y="463"/>
                    <a:pt x="20769" y="1235"/>
                    <a:pt x="21185" y="3472"/>
                  </a:cubicBezTo>
                  <a:cubicBezTo>
                    <a:pt x="21600" y="5709"/>
                    <a:pt x="20769" y="9412"/>
                    <a:pt x="19108" y="12652"/>
                  </a:cubicBezTo>
                  <a:cubicBezTo>
                    <a:pt x="17446" y="15892"/>
                    <a:pt x="14954" y="18669"/>
                    <a:pt x="12461" y="214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0" name="Line"/>
            <p:cNvSpPr/>
            <p:nvPr/>
          </p:nvSpPr>
          <p:spPr>
            <a:xfrm>
              <a:off x="6529185" y="493074"/>
              <a:ext cx="725467" cy="2888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5" extrusionOk="0">
                  <a:moveTo>
                    <a:pt x="0" y="6598"/>
                  </a:moveTo>
                  <a:cubicBezTo>
                    <a:pt x="1246" y="4883"/>
                    <a:pt x="2492" y="3169"/>
                    <a:pt x="3565" y="2055"/>
                  </a:cubicBezTo>
                  <a:cubicBezTo>
                    <a:pt x="4638" y="941"/>
                    <a:pt x="5538" y="426"/>
                    <a:pt x="6196" y="169"/>
                  </a:cubicBezTo>
                  <a:cubicBezTo>
                    <a:pt x="6854" y="-88"/>
                    <a:pt x="7269" y="-88"/>
                    <a:pt x="7512" y="426"/>
                  </a:cubicBezTo>
                  <a:cubicBezTo>
                    <a:pt x="7754" y="941"/>
                    <a:pt x="7823" y="1969"/>
                    <a:pt x="7200" y="3769"/>
                  </a:cubicBezTo>
                  <a:cubicBezTo>
                    <a:pt x="6577" y="5569"/>
                    <a:pt x="5262" y="8141"/>
                    <a:pt x="4327" y="10112"/>
                  </a:cubicBezTo>
                  <a:cubicBezTo>
                    <a:pt x="3392" y="12083"/>
                    <a:pt x="2838" y="13455"/>
                    <a:pt x="2492" y="14655"/>
                  </a:cubicBezTo>
                  <a:cubicBezTo>
                    <a:pt x="2146" y="15855"/>
                    <a:pt x="2008" y="16883"/>
                    <a:pt x="2181" y="17569"/>
                  </a:cubicBezTo>
                  <a:cubicBezTo>
                    <a:pt x="2354" y="18255"/>
                    <a:pt x="2838" y="18598"/>
                    <a:pt x="3842" y="18341"/>
                  </a:cubicBezTo>
                  <a:cubicBezTo>
                    <a:pt x="4846" y="18083"/>
                    <a:pt x="6369" y="17226"/>
                    <a:pt x="7788" y="15769"/>
                  </a:cubicBezTo>
                  <a:cubicBezTo>
                    <a:pt x="9208" y="14312"/>
                    <a:pt x="10523" y="12255"/>
                    <a:pt x="11596" y="10198"/>
                  </a:cubicBezTo>
                  <a:cubicBezTo>
                    <a:pt x="12669" y="8141"/>
                    <a:pt x="13500" y="6083"/>
                    <a:pt x="13950" y="4626"/>
                  </a:cubicBezTo>
                  <a:cubicBezTo>
                    <a:pt x="14400" y="3169"/>
                    <a:pt x="14469" y="2312"/>
                    <a:pt x="14331" y="1883"/>
                  </a:cubicBezTo>
                  <a:cubicBezTo>
                    <a:pt x="14192" y="1455"/>
                    <a:pt x="13846" y="1455"/>
                    <a:pt x="13223" y="2655"/>
                  </a:cubicBezTo>
                  <a:cubicBezTo>
                    <a:pt x="12600" y="3855"/>
                    <a:pt x="11700" y="6255"/>
                    <a:pt x="11042" y="8998"/>
                  </a:cubicBezTo>
                  <a:cubicBezTo>
                    <a:pt x="10385" y="11741"/>
                    <a:pt x="9969" y="14826"/>
                    <a:pt x="10488" y="17141"/>
                  </a:cubicBezTo>
                  <a:cubicBezTo>
                    <a:pt x="11008" y="19455"/>
                    <a:pt x="12462" y="20998"/>
                    <a:pt x="14331" y="21255"/>
                  </a:cubicBezTo>
                  <a:cubicBezTo>
                    <a:pt x="16200" y="21512"/>
                    <a:pt x="18485" y="20483"/>
                    <a:pt x="19765" y="19541"/>
                  </a:cubicBezTo>
                  <a:cubicBezTo>
                    <a:pt x="21046" y="18598"/>
                    <a:pt x="21323" y="17741"/>
                    <a:pt x="21600" y="168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1" name="Line"/>
            <p:cNvSpPr/>
            <p:nvPr/>
          </p:nvSpPr>
          <p:spPr>
            <a:xfrm>
              <a:off x="6668699" y="73340"/>
              <a:ext cx="34878" cy="1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2" name="Line"/>
            <p:cNvSpPr/>
            <p:nvPr/>
          </p:nvSpPr>
          <p:spPr>
            <a:xfrm>
              <a:off x="7045382" y="449291"/>
              <a:ext cx="501021" cy="311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0" h="21119" extrusionOk="0">
                  <a:moveTo>
                    <a:pt x="16349" y="2887"/>
                  </a:moveTo>
                  <a:cubicBezTo>
                    <a:pt x="16745" y="1941"/>
                    <a:pt x="17141" y="995"/>
                    <a:pt x="17092" y="443"/>
                  </a:cubicBezTo>
                  <a:cubicBezTo>
                    <a:pt x="17042" y="-108"/>
                    <a:pt x="16547" y="-266"/>
                    <a:pt x="14862" y="680"/>
                  </a:cubicBezTo>
                  <a:cubicBezTo>
                    <a:pt x="13178" y="1626"/>
                    <a:pt x="10305" y="3676"/>
                    <a:pt x="8670" y="4937"/>
                  </a:cubicBezTo>
                  <a:cubicBezTo>
                    <a:pt x="7035" y="6198"/>
                    <a:pt x="6639" y="6671"/>
                    <a:pt x="6341" y="7381"/>
                  </a:cubicBezTo>
                  <a:cubicBezTo>
                    <a:pt x="6044" y="8090"/>
                    <a:pt x="5846" y="9036"/>
                    <a:pt x="6044" y="9746"/>
                  </a:cubicBezTo>
                  <a:cubicBezTo>
                    <a:pt x="6242" y="10455"/>
                    <a:pt x="6837" y="10928"/>
                    <a:pt x="8670" y="11322"/>
                  </a:cubicBezTo>
                  <a:cubicBezTo>
                    <a:pt x="10503" y="11716"/>
                    <a:pt x="13574" y="12032"/>
                    <a:pt x="15903" y="12741"/>
                  </a:cubicBezTo>
                  <a:cubicBezTo>
                    <a:pt x="18231" y="13451"/>
                    <a:pt x="19817" y="14554"/>
                    <a:pt x="20659" y="15579"/>
                  </a:cubicBezTo>
                  <a:cubicBezTo>
                    <a:pt x="21501" y="16604"/>
                    <a:pt x="21600" y="17550"/>
                    <a:pt x="20807" y="18575"/>
                  </a:cubicBezTo>
                  <a:cubicBezTo>
                    <a:pt x="20015" y="19600"/>
                    <a:pt x="18330" y="20703"/>
                    <a:pt x="15457" y="21019"/>
                  </a:cubicBezTo>
                  <a:cubicBezTo>
                    <a:pt x="12583" y="21334"/>
                    <a:pt x="8521" y="20861"/>
                    <a:pt x="5747" y="20230"/>
                  </a:cubicBezTo>
                  <a:cubicBezTo>
                    <a:pt x="2972" y="19600"/>
                    <a:pt x="1486" y="18811"/>
                    <a:pt x="0" y="180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3" name="Line"/>
            <p:cNvSpPr/>
            <p:nvPr/>
          </p:nvSpPr>
          <p:spPr>
            <a:xfrm>
              <a:off x="8054006" y="0"/>
              <a:ext cx="378432" cy="710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568" extrusionOk="0">
                  <a:moveTo>
                    <a:pt x="4113" y="12392"/>
                  </a:moveTo>
                  <a:cubicBezTo>
                    <a:pt x="3191" y="13733"/>
                    <a:pt x="2269" y="15074"/>
                    <a:pt x="1610" y="16415"/>
                  </a:cubicBezTo>
                  <a:cubicBezTo>
                    <a:pt x="952" y="17756"/>
                    <a:pt x="557" y="19097"/>
                    <a:pt x="293" y="20050"/>
                  </a:cubicBezTo>
                  <a:cubicBezTo>
                    <a:pt x="30" y="21003"/>
                    <a:pt x="-102" y="21568"/>
                    <a:pt x="96" y="21568"/>
                  </a:cubicBezTo>
                  <a:cubicBezTo>
                    <a:pt x="293" y="21568"/>
                    <a:pt x="820" y="21003"/>
                    <a:pt x="1413" y="19521"/>
                  </a:cubicBezTo>
                  <a:cubicBezTo>
                    <a:pt x="2005" y="18039"/>
                    <a:pt x="2664" y="15639"/>
                    <a:pt x="3059" y="13803"/>
                  </a:cubicBezTo>
                  <a:cubicBezTo>
                    <a:pt x="3454" y="11968"/>
                    <a:pt x="3586" y="10697"/>
                    <a:pt x="3652" y="9886"/>
                  </a:cubicBezTo>
                  <a:cubicBezTo>
                    <a:pt x="3718" y="9074"/>
                    <a:pt x="3718" y="8721"/>
                    <a:pt x="3915" y="8686"/>
                  </a:cubicBezTo>
                  <a:cubicBezTo>
                    <a:pt x="4113" y="8650"/>
                    <a:pt x="4508" y="8933"/>
                    <a:pt x="5364" y="10168"/>
                  </a:cubicBezTo>
                  <a:cubicBezTo>
                    <a:pt x="6220" y="11403"/>
                    <a:pt x="7537" y="13592"/>
                    <a:pt x="9249" y="15286"/>
                  </a:cubicBezTo>
                  <a:cubicBezTo>
                    <a:pt x="10961" y="16980"/>
                    <a:pt x="13069" y="18180"/>
                    <a:pt x="14913" y="18639"/>
                  </a:cubicBezTo>
                  <a:cubicBezTo>
                    <a:pt x="16757" y="19097"/>
                    <a:pt x="18337" y="18815"/>
                    <a:pt x="19522" y="17544"/>
                  </a:cubicBezTo>
                  <a:cubicBezTo>
                    <a:pt x="20708" y="16274"/>
                    <a:pt x="21498" y="14015"/>
                    <a:pt x="21432" y="11544"/>
                  </a:cubicBezTo>
                  <a:cubicBezTo>
                    <a:pt x="21366" y="9074"/>
                    <a:pt x="20444" y="6392"/>
                    <a:pt x="19654" y="4521"/>
                  </a:cubicBezTo>
                  <a:cubicBezTo>
                    <a:pt x="18864" y="2650"/>
                    <a:pt x="18205" y="1592"/>
                    <a:pt x="17547" y="921"/>
                  </a:cubicBezTo>
                  <a:cubicBezTo>
                    <a:pt x="16888" y="250"/>
                    <a:pt x="16230" y="-32"/>
                    <a:pt x="15769" y="3"/>
                  </a:cubicBezTo>
                  <a:cubicBezTo>
                    <a:pt x="15308" y="39"/>
                    <a:pt x="15044" y="392"/>
                    <a:pt x="14847" y="1697"/>
                  </a:cubicBezTo>
                  <a:cubicBezTo>
                    <a:pt x="14649" y="3003"/>
                    <a:pt x="14518" y="5262"/>
                    <a:pt x="14386" y="75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4" name="Line"/>
            <p:cNvSpPr/>
            <p:nvPr/>
          </p:nvSpPr>
          <p:spPr>
            <a:xfrm>
              <a:off x="8574350" y="297126"/>
              <a:ext cx="252236" cy="328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0755" extrusionOk="0">
                  <a:moveTo>
                    <a:pt x="6147" y="7458"/>
                  </a:moveTo>
                  <a:cubicBezTo>
                    <a:pt x="7852" y="5988"/>
                    <a:pt x="9557" y="4519"/>
                    <a:pt x="10410" y="3417"/>
                  </a:cubicBezTo>
                  <a:cubicBezTo>
                    <a:pt x="11262" y="2315"/>
                    <a:pt x="11262" y="1580"/>
                    <a:pt x="10694" y="1507"/>
                  </a:cubicBezTo>
                  <a:cubicBezTo>
                    <a:pt x="10126" y="1433"/>
                    <a:pt x="8989" y="2021"/>
                    <a:pt x="6999" y="4592"/>
                  </a:cubicBezTo>
                  <a:cubicBezTo>
                    <a:pt x="5010" y="7164"/>
                    <a:pt x="2168" y="11719"/>
                    <a:pt x="841" y="14731"/>
                  </a:cubicBezTo>
                  <a:cubicBezTo>
                    <a:pt x="-485" y="17743"/>
                    <a:pt x="-296" y="19213"/>
                    <a:pt x="1789" y="20094"/>
                  </a:cubicBezTo>
                  <a:cubicBezTo>
                    <a:pt x="3873" y="20976"/>
                    <a:pt x="7852" y="21270"/>
                    <a:pt x="11831" y="19066"/>
                  </a:cubicBezTo>
                  <a:cubicBezTo>
                    <a:pt x="15810" y="16862"/>
                    <a:pt x="19789" y="12160"/>
                    <a:pt x="20452" y="8486"/>
                  </a:cubicBezTo>
                  <a:cubicBezTo>
                    <a:pt x="21115" y="4813"/>
                    <a:pt x="18462" y="2168"/>
                    <a:pt x="15147" y="919"/>
                  </a:cubicBezTo>
                  <a:cubicBezTo>
                    <a:pt x="11831" y="-330"/>
                    <a:pt x="7852" y="-183"/>
                    <a:pt x="5389" y="625"/>
                  </a:cubicBezTo>
                  <a:cubicBezTo>
                    <a:pt x="2926" y="1433"/>
                    <a:pt x="1978" y="2903"/>
                    <a:pt x="1031" y="4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5" name="Line"/>
            <p:cNvSpPr/>
            <p:nvPr/>
          </p:nvSpPr>
          <p:spPr>
            <a:xfrm>
              <a:off x="8956704" y="345390"/>
              <a:ext cx="118587" cy="320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365" y="5791"/>
                    <a:pt x="13129" y="11583"/>
                    <a:pt x="9529" y="15183"/>
                  </a:cubicBezTo>
                  <a:cubicBezTo>
                    <a:pt x="5929" y="18783"/>
                    <a:pt x="2965" y="201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6" name="Line"/>
            <p:cNvSpPr/>
            <p:nvPr/>
          </p:nvSpPr>
          <p:spPr>
            <a:xfrm>
              <a:off x="8852756" y="119509"/>
              <a:ext cx="611973" cy="553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523" extrusionOk="0">
                  <a:moveTo>
                    <a:pt x="221" y="7695"/>
                  </a:moveTo>
                  <a:cubicBezTo>
                    <a:pt x="140" y="7244"/>
                    <a:pt x="58" y="6792"/>
                    <a:pt x="17" y="6340"/>
                  </a:cubicBezTo>
                  <a:cubicBezTo>
                    <a:pt x="-24" y="5888"/>
                    <a:pt x="-24" y="5436"/>
                    <a:pt x="426" y="4984"/>
                  </a:cubicBezTo>
                  <a:cubicBezTo>
                    <a:pt x="876" y="4532"/>
                    <a:pt x="1776" y="4080"/>
                    <a:pt x="3576" y="3628"/>
                  </a:cubicBezTo>
                  <a:cubicBezTo>
                    <a:pt x="5376" y="3177"/>
                    <a:pt x="8076" y="2725"/>
                    <a:pt x="9671" y="2499"/>
                  </a:cubicBezTo>
                  <a:cubicBezTo>
                    <a:pt x="11267" y="2273"/>
                    <a:pt x="11758" y="2273"/>
                    <a:pt x="12126" y="2454"/>
                  </a:cubicBezTo>
                  <a:cubicBezTo>
                    <a:pt x="12494" y="2634"/>
                    <a:pt x="12740" y="2996"/>
                    <a:pt x="12944" y="4306"/>
                  </a:cubicBezTo>
                  <a:cubicBezTo>
                    <a:pt x="13149" y="5617"/>
                    <a:pt x="13312" y="7876"/>
                    <a:pt x="13271" y="10271"/>
                  </a:cubicBezTo>
                  <a:cubicBezTo>
                    <a:pt x="13231" y="12666"/>
                    <a:pt x="12985" y="15197"/>
                    <a:pt x="12821" y="16778"/>
                  </a:cubicBezTo>
                  <a:cubicBezTo>
                    <a:pt x="12658" y="18360"/>
                    <a:pt x="12576" y="18992"/>
                    <a:pt x="12576" y="19580"/>
                  </a:cubicBezTo>
                  <a:cubicBezTo>
                    <a:pt x="12576" y="20167"/>
                    <a:pt x="12658" y="20710"/>
                    <a:pt x="12903" y="20936"/>
                  </a:cubicBezTo>
                  <a:cubicBezTo>
                    <a:pt x="13149" y="21161"/>
                    <a:pt x="13558" y="21071"/>
                    <a:pt x="14253" y="20438"/>
                  </a:cubicBezTo>
                  <a:cubicBezTo>
                    <a:pt x="14949" y="19806"/>
                    <a:pt x="15931" y="18631"/>
                    <a:pt x="16790" y="16462"/>
                  </a:cubicBezTo>
                  <a:cubicBezTo>
                    <a:pt x="17649" y="14293"/>
                    <a:pt x="18385" y="11130"/>
                    <a:pt x="19040" y="8328"/>
                  </a:cubicBezTo>
                  <a:cubicBezTo>
                    <a:pt x="19694" y="5526"/>
                    <a:pt x="20267" y="3086"/>
                    <a:pt x="20676" y="1685"/>
                  </a:cubicBezTo>
                  <a:cubicBezTo>
                    <a:pt x="21085" y="285"/>
                    <a:pt x="21331" y="-77"/>
                    <a:pt x="21453" y="13"/>
                  </a:cubicBezTo>
                  <a:cubicBezTo>
                    <a:pt x="21576" y="104"/>
                    <a:pt x="21576" y="646"/>
                    <a:pt x="21331" y="2544"/>
                  </a:cubicBezTo>
                  <a:cubicBezTo>
                    <a:pt x="21085" y="4442"/>
                    <a:pt x="20594" y="7695"/>
                    <a:pt x="20267" y="10678"/>
                  </a:cubicBezTo>
                  <a:cubicBezTo>
                    <a:pt x="19940" y="13660"/>
                    <a:pt x="19776" y="16372"/>
                    <a:pt x="19490" y="18134"/>
                  </a:cubicBezTo>
                  <a:cubicBezTo>
                    <a:pt x="19203" y="19896"/>
                    <a:pt x="18794" y="20710"/>
                    <a:pt x="18385" y="215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7" name="Line"/>
            <p:cNvSpPr/>
            <p:nvPr/>
          </p:nvSpPr>
          <p:spPr>
            <a:xfrm>
              <a:off x="9249061" y="318086"/>
              <a:ext cx="433091" cy="350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421" extrusionOk="0">
                  <a:moveTo>
                    <a:pt x="376" y="14458"/>
                  </a:moveTo>
                  <a:cubicBezTo>
                    <a:pt x="146" y="13605"/>
                    <a:pt x="-84" y="12753"/>
                    <a:pt x="31" y="11971"/>
                  </a:cubicBezTo>
                  <a:cubicBezTo>
                    <a:pt x="146" y="11189"/>
                    <a:pt x="605" y="10479"/>
                    <a:pt x="2214" y="9342"/>
                  </a:cubicBezTo>
                  <a:cubicBezTo>
                    <a:pt x="3822" y="8205"/>
                    <a:pt x="6580" y="6642"/>
                    <a:pt x="9510" y="5079"/>
                  </a:cubicBezTo>
                  <a:cubicBezTo>
                    <a:pt x="12439" y="3516"/>
                    <a:pt x="15542" y="1953"/>
                    <a:pt x="17495" y="1029"/>
                  </a:cubicBezTo>
                  <a:cubicBezTo>
                    <a:pt x="19448" y="105"/>
                    <a:pt x="20252" y="-179"/>
                    <a:pt x="20769" y="105"/>
                  </a:cubicBezTo>
                  <a:cubicBezTo>
                    <a:pt x="21286" y="389"/>
                    <a:pt x="21516" y="1242"/>
                    <a:pt x="21344" y="3374"/>
                  </a:cubicBezTo>
                  <a:cubicBezTo>
                    <a:pt x="21171" y="5505"/>
                    <a:pt x="20597" y="8916"/>
                    <a:pt x="19850" y="11900"/>
                  </a:cubicBezTo>
                  <a:cubicBezTo>
                    <a:pt x="19103" y="14884"/>
                    <a:pt x="18184" y="17442"/>
                    <a:pt x="17667" y="19076"/>
                  </a:cubicBezTo>
                  <a:cubicBezTo>
                    <a:pt x="17150" y="20710"/>
                    <a:pt x="17035" y="21421"/>
                    <a:pt x="17322" y="21421"/>
                  </a:cubicBezTo>
                  <a:cubicBezTo>
                    <a:pt x="17610" y="21421"/>
                    <a:pt x="18299" y="20710"/>
                    <a:pt x="18988" y="200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8" name="Line"/>
            <p:cNvSpPr/>
            <p:nvPr/>
          </p:nvSpPr>
          <p:spPr>
            <a:xfrm>
              <a:off x="9700771" y="224119"/>
              <a:ext cx="391053" cy="496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70" extrusionOk="0">
                  <a:moveTo>
                    <a:pt x="6263" y="11569"/>
                  </a:moveTo>
                  <a:cubicBezTo>
                    <a:pt x="6135" y="12775"/>
                    <a:pt x="6007" y="13980"/>
                    <a:pt x="5176" y="15186"/>
                  </a:cubicBezTo>
                  <a:cubicBezTo>
                    <a:pt x="4346" y="16391"/>
                    <a:pt x="2812" y="17597"/>
                    <a:pt x="1725" y="18451"/>
                  </a:cubicBezTo>
                  <a:cubicBezTo>
                    <a:pt x="639" y="19305"/>
                    <a:pt x="0" y="19807"/>
                    <a:pt x="0" y="19807"/>
                  </a:cubicBezTo>
                  <a:cubicBezTo>
                    <a:pt x="0" y="19807"/>
                    <a:pt x="639" y="19305"/>
                    <a:pt x="2109" y="18401"/>
                  </a:cubicBezTo>
                  <a:cubicBezTo>
                    <a:pt x="3579" y="17496"/>
                    <a:pt x="5879" y="16190"/>
                    <a:pt x="7988" y="16090"/>
                  </a:cubicBezTo>
                  <a:cubicBezTo>
                    <a:pt x="10097" y="15989"/>
                    <a:pt x="12014" y="17095"/>
                    <a:pt x="13420" y="18049"/>
                  </a:cubicBezTo>
                  <a:cubicBezTo>
                    <a:pt x="14826" y="19003"/>
                    <a:pt x="15721" y="19807"/>
                    <a:pt x="16679" y="20410"/>
                  </a:cubicBezTo>
                  <a:cubicBezTo>
                    <a:pt x="17638" y="21013"/>
                    <a:pt x="18660" y="21415"/>
                    <a:pt x="19491" y="21465"/>
                  </a:cubicBezTo>
                  <a:cubicBezTo>
                    <a:pt x="20322" y="21515"/>
                    <a:pt x="20961" y="21214"/>
                    <a:pt x="21280" y="19606"/>
                  </a:cubicBezTo>
                  <a:cubicBezTo>
                    <a:pt x="21600" y="17999"/>
                    <a:pt x="21600" y="15085"/>
                    <a:pt x="21025" y="11820"/>
                  </a:cubicBezTo>
                  <a:cubicBezTo>
                    <a:pt x="20450" y="8555"/>
                    <a:pt x="19299" y="4938"/>
                    <a:pt x="18660" y="2879"/>
                  </a:cubicBezTo>
                  <a:cubicBezTo>
                    <a:pt x="18021" y="819"/>
                    <a:pt x="17893" y="317"/>
                    <a:pt x="18149" y="116"/>
                  </a:cubicBezTo>
                  <a:cubicBezTo>
                    <a:pt x="18405" y="-85"/>
                    <a:pt x="19044" y="15"/>
                    <a:pt x="19683" y="1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9" name="Line"/>
            <p:cNvSpPr/>
            <p:nvPr/>
          </p:nvSpPr>
          <p:spPr>
            <a:xfrm>
              <a:off x="10242884" y="227757"/>
              <a:ext cx="365978" cy="502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6" h="21025" extrusionOk="0">
                  <a:moveTo>
                    <a:pt x="4247" y="544"/>
                  </a:moveTo>
                  <a:cubicBezTo>
                    <a:pt x="5581" y="57"/>
                    <a:pt x="6914" y="-429"/>
                    <a:pt x="6381" y="641"/>
                  </a:cubicBezTo>
                  <a:cubicBezTo>
                    <a:pt x="5847" y="1712"/>
                    <a:pt x="3447" y="4339"/>
                    <a:pt x="1914" y="7112"/>
                  </a:cubicBezTo>
                  <a:cubicBezTo>
                    <a:pt x="381" y="9885"/>
                    <a:pt x="-286" y="12803"/>
                    <a:pt x="114" y="15041"/>
                  </a:cubicBezTo>
                  <a:cubicBezTo>
                    <a:pt x="514" y="17279"/>
                    <a:pt x="1981" y="18836"/>
                    <a:pt x="4514" y="19809"/>
                  </a:cubicBezTo>
                  <a:cubicBezTo>
                    <a:pt x="7047" y="20782"/>
                    <a:pt x="10647" y="21171"/>
                    <a:pt x="13447" y="20976"/>
                  </a:cubicBezTo>
                  <a:cubicBezTo>
                    <a:pt x="16247" y="20782"/>
                    <a:pt x="18247" y="20003"/>
                    <a:pt x="19514" y="19274"/>
                  </a:cubicBezTo>
                  <a:cubicBezTo>
                    <a:pt x="20781" y="18544"/>
                    <a:pt x="21314" y="17863"/>
                    <a:pt x="20781" y="17328"/>
                  </a:cubicBezTo>
                  <a:cubicBezTo>
                    <a:pt x="20247" y="16793"/>
                    <a:pt x="18647" y="16403"/>
                    <a:pt x="16181" y="15917"/>
                  </a:cubicBezTo>
                  <a:cubicBezTo>
                    <a:pt x="13714" y="15430"/>
                    <a:pt x="10381" y="14847"/>
                    <a:pt x="7047" y="142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0" name="Line"/>
            <p:cNvSpPr/>
            <p:nvPr/>
          </p:nvSpPr>
          <p:spPr>
            <a:xfrm>
              <a:off x="10665732" y="108218"/>
              <a:ext cx="125562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800" y="1416"/>
                    <a:pt x="20000" y="2833"/>
                    <a:pt x="16800" y="6079"/>
                  </a:cubicBezTo>
                  <a:cubicBezTo>
                    <a:pt x="13600" y="9325"/>
                    <a:pt x="8000" y="14400"/>
                    <a:pt x="4800" y="17292"/>
                  </a:cubicBezTo>
                  <a:cubicBezTo>
                    <a:pt x="1600" y="20184"/>
                    <a:pt x="800" y="2089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1" name="Line"/>
            <p:cNvSpPr/>
            <p:nvPr/>
          </p:nvSpPr>
          <p:spPr>
            <a:xfrm>
              <a:off x="10749439" y="840659"/>
              <a:ext cx="1395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2" name="Line"/>
            <p:cNvSpPr/>
            <p:nvPr/>
          </p:nvSpPr>
          <p:spPr>
            <a:xfrm>
              <a:off x="8263792" y="770903"/>
              <a:ext cx="2419634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600" extrusionOk="0">
                  <a:moveTo>
                    <a:pt x="1077" y="0"/>
                  </a:moveTo>
                  <a:cubicBezTo>
                    <a:pt x="787" y="0"/>
                    <a:pt x="497" y="0"/>
                    <a:pt x="300" y="71"/>
                  </a:cubicBezTo>
                  <a:cubicBezTo>
                    <a:pt x="104" y="141"/>
                    <a:pt x="0" y="282"/>
                    <a:pt x="0" y="635"/>
                  </a:cubicBezTo>
                  <a:cubicBezTo>
                    <a:pt x="0" y="988"/>
                    <a:pt x="104" y="1553"/>
                    <a:pt x="538" y="2400"/>
                  </a:cubicBezTo>
                  <a:cubicBezTo>
                    <a:pt x="973" y="3247"/>
                    <a:pt x="1740" y="4376"/>
                    <a:pt x="2423" y="5153"/>
                  </a:cubicBezTo>
                  <a:cubicBezTo>
                    <a:pt x="3106" y="5929"/>
                    <a:pt x="3707" y="6353"/>
                    <a:pt x="4359" y="6706"/>
                  </a:cubicBezTo>
                  <a:cubicBezTo>
                    <a:pt x="5012" y="7059"/>
                    <a:pt x="5716" y="7341"/>
                    <a:pt x="6472" y="7694"/>
                  </a:cubicBezTo>
                  <a:cubicBezTo>
                    <a:pt x="7228" y="8047"/>
                    <a:pt x="8035" y="8471"/>
                    <a:pt x="8833" y="8894"/>
                  </a:cubicBezTo>
                  <a:cubicBezTo>
                    <a:pt x="9630" y="9318"/>
                    <a:pt x="10417" y="9741"/>
                    <a:pt x="11173" y="10094"/>
                  </a:cubicBezTo>
                  <a:cubicBezTo>
                    <a:pt x="11929" y="10447"/>
                    <a:pt x="12653" y="10729"/>
                    <a:pt x="13409" y="11082"/>
                  </a:cubicBezTo>
                  <a:cubicBezTo>
                    <a:pt x="14165" y="11435"/>
                    <a:pt x="14952" y="11859"/>
                    <a:pt x="15656" y="12212"/>
                  </a:cubicBezTo>
                  <a:cubicBezTo>
                    <a:pt x="16360" y="12565"/>
                    <a:pt x="16982" y="12847"/>
                    <a:pt x="17676" y="13341"/>
                  </a:cubicBezTo>
                  <a:cubicBezTo>
                    <a:pt x="18369" y="13835"/>
                    <a:pt x="19136" y="14541"/>
                    <a:pt x="19684" y="15035"/>
                  </a:cubicBezTo>
                  <a:cubicBezTo>
                    <a:pt x="20233" y="15529"/>
                    <a:pt x="20565" y="15812"/>
                    <a:pt x="20875" y="16165"/>
                  </a:cubicBezTo>
                  <a:cubicBezTo>
                    <a:pt x="21186" y="16518"/>
                    <a:pt x="21476" y="16941"/>
                    <a:pt x="21538" y="17153"/>
                  </a:cubicBezTo>
                  <a:cubicBezTo>
                    <a:pt x="21600" y="17365"/>
                    <a:pt x="21434" y="17365"/>
                    <a:pt x="20999" y="18071"/>
                  </a:cubicBezTo>
                  <a:cubicBezTo>
                    <a:pt x="20565" y="18776"/>
                    <a:pt x="19860" y="20188"/>
                    <a:pt x="19156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3" name="Line"/>
            <p:cNvSpPr/>
            <p:nvPr/>
          </p:nvSpPr>
          <p:spPr>
            <a:xfrm>
              <a:off x="411561" y="1796320"/>
              <a:ext cx="34880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760" y="3086"/>
                    <a:pt x="11520" y="6171"/>
                    <a:pt x="15120" y="9771"/>
                  </a:cubicBezTo>
                  <a:cubicBezTo>
                    <a:pt x="18720" y="13371"/>
                    <a:pt x="20160" y="1748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4" name="Line"/>
            <p:cNvSpPr/>
            <p:nvPr/>
          </p:nvSpPr>
          <p:spPr>
            <a:xfrm>
              <a:off x="62877" y="1712612"/>
              <a:ext cx="571905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600" extrusionOk="0">
                  <a:moveTo>
                    <a:pt x="1564" y="21600"/>
                  </a:moveTo>
                  <a:cubicBezTo>
                    <a:pt x="1041" y="20842"/>
                    <a:pt x="519" y="20084"/>
                    <a:pt x="214" y="19232"/>
                  </a:cubicBezTo>
                  <a:cubicBezTo>
                    <a:pt x="-91" y="18379"/>
                    <a:pt x="-178" y="17432"/>
                    <a:pt x="693" y="15821"/>
                  </a:cubicBezTo>
                  <a:cubicBezTo>
                    <a:pt x="1564" y="14211"/>
                    <a:pt x="3393" y="11937"/>
                    <a:pt x="6093" y="9379"/>
                  </a:cubicBezTo>
                  <a:cubicBezTo>
                    <a:pt x="8793" y="6821"/>
                    <a:pt x="12364" y="3979"/>
                    <a:pt x="15064" y="2368"/>
                  </a:cubicBezTo>
                  <a:cubicBezTo>
                    <a:pt x="17764" y="758"/>
                    <a:pt x="19593" y="379"/>
                    <a:pt x="21422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5" name="Line"/>
            <p:cNvSpPr/>
            <p:nvPr/>
          </p:nvSpPr>
          <p:spPr>
            <a:xfrm>
              <a:off x="620830" y="1832238"/>
              <a:ext cx="561164" cy="440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330" extrusionOk="0">
                  <a:moveTo>
                    <a:pt x="0" y="7712"/>
                  </a:moveTo>
                  <a:cubicBezTo>
                    <a:pt x="0" y="7150"/>
                    <a:pt x="0" y="6587"/>
                    <a:pt x="133" y="6587"/>
                  </a:cubicBezTo>
                  <a:cubicBezTo>
                    <a:pt x="266" y="6587"/>
                    <a:pt x="531" y="7150"/>
                    <a:pt x="1062" y="9400"/>
                  </a:cubicBezTo>
                  <a:cubicBezTo>
                    <a:pt x="1593" y="11650"/>
                    <a:pt x="2390" y="15588"/>
                    <a:pt x="2789" y="17894"/>
                  </a:cubicBezTo>
                  <a:cubicBezTo>
                    <a:pt x="3187" y="20200"/>
                    <a:pt x="3187" y="20875"/>
                    <a:pt x="3187" y="20875"/>
                  </a:cubicBezTo>
                  <a:cubicBezTo>
                    <a:pt x="3187" y="20875"/>
                    <a:pt x="3187" y="20200"/>
                    <a:pt x="3320" y="17781"/>
                  </a:cubicBezTo>
                  <a:cubicBezTo>
                    <a:pt x="3452" y="15363"/>
                    <a:pt x="3718" y="11200"/>
                    <a:pt x="4072" y="8106"/>
                  </a:cubicBezTo>
                  <a:cubicBezTo>
                    <a:pt x="4426" y="5012"/>
                    <a:pt x="4869" y="2987"/>
                    <a:pt x="5311" y="1750"/>
                  </a:cubicBezTo>
                  <a:cubicBezTo>
                    <a:pt x="5754" y="512"/>
                    <a:pt x="6197" y="62"/>
                    <a:pt x="6595" y="6"/>
                  </a:cubicBezTo>
                  <a:cubicBezTo>
                    <a:pt x="6993" y="-50"/>
                    <a:pt x="7348" y="287"/>
                    <a:pt x="7348" y="1356"/>
                  </a:cubicBezTo>
                  <a:cubicBezTo>
                    <a:pt x="7348" y="2425"/>
                    <a:pt x="6993" y="4225"/>
                    <a:pt x="6551" y="5744"/>
                  </a:cubicBezTo>
                  <a:cubicBezTo>
                    <a:pt x="6108" y="7262"/>
                    <a:pt x="5577" y="8500"/>
                    <a:pt x="5267" y="9456"/>
                  </a:cubicBezTo>
                  <a:cubicBezTo>
                    <a:pt x="4957" y="10412"/>
                    <a:pt x="4869" y="11087"/>
                    <a:pt x="5046" y="11481"/>
                  </a:cubicBezTo>
                  <a:cubicBezTo>
                    <a:pt x="5223" y="11875"/>
                    <a:pt x="5666" y="11987"/>
                    <a:pt x="6374" y="11650"/>
                  </a:cubicBezTo>
                  <a:cubicBezTo>
                    <a:pt x="7082" y="11312"/>
                    <a:pt x="8056" y="10525"/>
                    <a:pt x="8720" y="9794"/>
                  </a:cubicBezTo>
                  <a:cubicBezTo>
                    <a:pt x="9384" y="9062"/>
                    <a:pt x="9738" y="8387"/>
                    <a:pt x="9915" y="8331"/>
                  </a:cubicBezTo>
                  <a:cubicBezTo>
                    <a:pt x="10092" y="8275"/>
                    <a:pt x="10092" y="8837"/>
                    <a:pt x="10357" y="10637"/>
                  </a:cubicBezTo>
                  <a:cubicBezTo>
                    <a:pt x="10623" y="12438"/>
                    <a:pt x="11154" y="15475"/>
                    <a:pt x="11951" y="17613"/>
                  </a:cubicBezTo>
                  <a:cubicBezTo>
                    <a:pt x="12748" y="19750"/>
                    <a:pt x="13810" y="20988"/>
                    <a:pt x="15315" y="21269"/>
                  </a:cubicBezTo>
                  <a:cubicBezTo>
                    <a:pt x="16820" y="21550"/>
                    <a:pt x="18767" y="20875"/>
                    <a:pt x="19962" y="19131"/>
                  </a:cubicBezTo>
                  <a:cubicBezTo>
                    <a:pt x="21157" y="17388"/>
                    <a:pt x="21600" y="14575"/>
                    <a:pt x="21246" y="11706"/>
                  </a:cubicBezTo>
                  <a:cubicBezTo>
                    <a:pt x="20892" y="8837"/>
                    <a:pt x="19741" y="5912"/>
                    <a:pt x="18989" y="4281"/>
                  </a:cubicBezTo>
                  <a:cubicBezTo>
                    <a:pt x="18236" y="2650"/>
                    <a:pt x="17882" y="2313"/>
                    <a:pt x="17749" y="2538"/>
                  </a:cubicBezTo>
                  <a:cubicBezTo>
                    <a:pt x="17616" y="2763"/>
                    <a:pt x="17705" y="3550"/>
                    <a:pt x="17793" y="43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6" name="Line"/>
            <p:cNvSpPr/>
            <p:nvPr/>
          </p:nvSpPr>
          <p:spPr>
            <a:xfrm>
              <a:off x="1227710" y="1977686"/>
              <a:ext cx="87492" cy="260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438" extrusionOk="0">
                  <a:moveTo>
                    <a:pt x="18758" y="0"/>
                  </a:moveTo>
                  <a:cubicBezTo>
                    <a:pt x="19895" y="4970"/>
                    <a:pt x="21032" y="9940"/>
                    <a:pt x="21316" y="13285"/>
                  </a:cubicBezTo>
                  <a:cubicBezTo>
                    <a:pt x="21600" y="16630"/>
                    <a:pt x="21032" y="18350"/>
                    <a:pt x="19895" y="19593"/>
                  </a:cubicBezTo>
                  <a:cubicBezTo>
                    <a:pt x="18758" y="20835"/>
                    <a:pt x="17053" y="21600"/>
                    <a:pt x="13642" y="21409"/>
                  </a:cubicBezTo>
                  <a:cubicBezTo>
                    <a:pt x="10232" y="21218"/>
                    <a:pt x="5116" y="20071"/>
                    <a:pt x="0" y="189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7" name="Line"/>
            <p:cNvSpPr/>
            <p:nvPr/>
          </p:nvSpPr>
          <p:spPr>
            <a:xfrm>
              <a:off x="1120134" y="1848538"/>
              <a:ext cx="414504" cy="359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401" extrusionOk="0">
                  <a:moveTo>
                    <a:pt x="514" y="11845"/>
                  </a:moveTo>
                  <a:cubicBezTo>
                    <a:pt x="394" y="11152"/>
                    <a:pt x="273" y="10460"/>
                    <a:pt x="152" y="9768"/>
                  </a:cubicBezTo>
                  <a:cubicBezTo>
                    <a:pt x="32" y="9075"/>
                    <a:pt x="-89" y="8383"/>
                    <a:pt x="92" y="7829"/>
                  </a:cubicBezTo>
                  <a:cubicBezTo>
                    <a:pt x="273" y="7275"/>
                    <a:pt x="756" y="6860"/>
                    <a:pt x="2505" y="6237"/>
                  </a:cubicBezTo>
                  <a:cubicBezTo>
                    <a:pt x="4255" y="5614"/>
                    <a:pt x="7272" y="4783"/>
                    <a:pt x="9565" y="4160"/>
                  </a:cubicBezTo>
                  <a:cubicBezTo>
                    <a:pt x="11857" y="3537"/>
                    <a:pt x="13426" y="3122"/>
                    <a:pt x="14391" y="2637"/>
                  </a:cubicBezTo>
                  <a:cubicBezTo>
                    <a:pt x="15357" y="2152"/>
                    <a:pt x="15719" y="1599"/>
                    <a:pt x="16141" y="1045"/>
                  </a:cubicBezTo>
                  <a:cubicBezTo>
                    <a:pt x="16564" y="491"/>
                    <a:pt x="17046" y="-63"/>
                    <a:pt x="17529" y="6"/>
                  </a:cubicBezTo>
                  <a:cubicBezTo>
                    <a:pt x="18012" y="75"/>
                    <a:pt x="18494" y="768"/>
                    <a:pt x="18796" y="3122"/>
                  </a:cubicBezTo>
                  <a:cubicBezTo>
                    <a:pt x="19098" y="5475"/>
                    <a:pt x="19218" y="9491"/>
                    <a:pt x="19098" y="12537"/>
                  </a:cubicBezTo>
                  <a:cubicBezTo>
                    <a:pt x="18977" y="15583"/>
                    <a:pt x="18615" y="17660"/>
                    <a:pt x="18434" y="19045"/>
                  </a:cubicBezTo>
                  <a:cubicBezTo>
                    <a:pt x="18253" y="20429"/>
                    <a:pt x="18253" y="21122"/>
                    <a:pt x="18796" y="21329"/>
                  </a:cubicBezTo>
                  <a:cubicBezTo>
                    <a:pt x="19339" y="21537"/>
                    <a:pt x="20425" y="21260"/>
                    <a:pt x="21511" y="209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8" name="Line"/>
            <p:cNvSpPr/>
            <p:nvPr/>
          </p:nvSpPr>
          <p:spPr>
            <a:xfrm>
              <a:off x="1646247" y="1719588"/>
              <a:ext cx="17273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5" h="21600" extrusionOk="0">
                  <a:moveTo>
                    <a:pt x="0" y="0"/>
                  </a:moveTo>
                  <a:cubicBezTo>
                    <a:pt x="8100" y="2627"/>
                    <a:pt x="16200" y="5254"/>
                    <a:pt x="18900" y="8562"/>
                  </a:cubicBezTo>
                  <a:cubicBezTo>
                    <a:pt x="21600" y="11870"/>
                    <a:pt x="18900" y="15859"/>
                    <a:pt x="17550" y="18146"/>
                  </a:cubicBezTo>
                  <a:cubicBezTo>
                    <a:pt x="16200" y="20432"/>
                    <a:pt x="16200" y="2101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9" name="Line"/>
            <p:cNvSpPr/>
            <p:nvPr/>
          </p:nvSpPr>
          <p:spPr>
            <a:xfrm>
              <a:off x="1492784" y="1998613"/>
              <a:ext cx="25112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600" y="17345"/>
                    <a:pt x="5200" y="13091"/>
                    <a:pt x="8800" y="9491"/>
                  </a:cubicBezTo>
                  <a:cubicBezTo>
                    <a:pt x="12400" y="5891"/>
                    <a:pt x="17000" y="294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0" name="Line"/>
            <p:cNvSpPr/>
            <p:nvPr/>
          </p:nvSpPr>
          <p:spPr>
            <a:xfrm>
              <a:off x="1995029" y="1873052"/>
              <a:ext cx="48830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1" name="Line"/>
            <p:cNvSpPr/>
            <p:nvPr/>
          </p:nvSpPr>
          <p:spPr>
            <a:xfrm>
              <a:off x="2071761" y="2150671"/>
              <a:ext cx="90979" cy="57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0441" extrusionOk="0">
                  <a:moveTo>
                    <a:pt x="0" y="20441"/>
                  </a:moveTo>
                  <a:cubicBezTo>
                    <a:pt x="5400" y="13795"/>
                    <a:pt x="10800" y="7149"/>
                    <a:pt x="14850" y="3410"/>
                  </a:cubicBezTo>
                  <a:cubicBezTo>
                    <a:pt x="18900" y="-328"/>
                    <a:pt x="21600" y="-1159"/>
                    <a:pt x="21060" y="1749"/>
                  </a:cubicBezTo>
                  <a:cubicBezTo>
                    <a:pt x="20520" y="4656"/>
                    <a:pt x="16740" y="11303"/>
                    <a:pt x="12960" y="179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2" name="Line"/>
            <p:cNvSpPr/>
            <p:nvPr/>
          </p:nvSpPr>
          <p:spPr>
            <a:xfrm>
              <a:off x="63247" y="2711139"/>
              <a:ext cx="341340" cy="5221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090" extrusionOk="0">
                  <a:moveTo>
                    <a:pt x="411" y="13482"/>
                  </a:moveTo>
                  <a:cubicBezTo>
                    <a:pt x="264" y="15454"/>
                    <a:pt x="117" y="17426"/>
                    <a:pt x="43" y="18788"/>
                  </a:cubicBezTo>
                  <a:cubicBezTo>
                    <a:pt x="-30" y="20150"/>
                    <a:pt x="-30" y="20901"/>
                    <a:pt x="190" y="21042"/>
                  </a:cubicBezTo>
                  <a:cubicBezTo>
                    <a:pt x="411" y="21183"/>
                    <a:pt x="852" y="20713"/>
                    <a:pt x="1807" y="19070"/>
                  </a:cubicBezTo>
                  <a:cubicBezTo>
                    <a:pt x="2762" y="17426"/>
                    <a:pt x="4231" y="14609"/>
                    <a:pt x="4819" y="11698"/>
                  </a:cubicBezTo>
                  <a:cubicBezTo>
                    <a:pt x="5407" y="8786"/>
                    <a:pt x="5113" y="5781"/>
                    <a:pt x="4819" y="3903"/>
                  </a:cubicBezTo>
                  <a:cubicBezTo>
                    <a:pt x="4525" y="2025"/>
                    <a:pt x="4231" y="1273"/>
                    <a:pt x="3937" y="663"/>
                  </a:cubicBezTo>
                  <a:cubicBezTo>
                    <a:pt x="3643" y="53"/>
                    <a:pt x="3350" y="-417"/>
                    <a:pt x="4158" y="569"/>
                  </a:cubicBezTo>
                  <a:cubicBezTo>
                    <a:pt x="4966" y="1555"/>
                    <a:pt x="6876" y="3997"/>
                    <a:pt x="8933" y="6720"/>
                  </a:cubicBezTo>
                  <a:cubicBezTo>
                    <a:pt x="10990" y="9444"/>
                    <a:pt x="13194" y="12449"/>
                    <a:pt x="15325" y="14891"/>
                  </a:cubicBezTo>
                  <a:cubicBezTo>
                    <a:pt x="17456" y="17333"/>
                    <a:pt x="19513" y="19211"/>
                    <a:pt x="21570" y="210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3" name="Line"/>
            <p:cNvSpPr/>
            <p:nvPr/>
          </p:nvSpPr>
          <p:spPr>
            <a:xfrm>
              <a:off x="139512" y="3031005"/>
              <a:ext cx="292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86" y="19886"/>
                    <a:pt x="8571" y="18171"/>
                    <a:pt x="12086" y="15600"/>
                  </a:cubicBezTo>
                  <a:cubicBezTo>
                    <a:pt x="15600" y="13029"/>
                    <a:pt x="18343" y="9600"/>
                    <a:pt x="19800" y="6857"/>
                  </a:cubicBezTo>
                  <a:cubicBezTo>
                    <a:pt x="21257" y="4114"/>
                    <a:pt x="21429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4" name="Line"/>
            <p:cNvSpPr/>
            <p:nvPr/>
          </p:nvSpPr>
          <p:spPr>
            <a:xfrm>
              <a:off x="397610" y="2891493"/>
              <a:ext cx="125562" cy="323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9" extrusionOk="0">
                  <a:moveTo>
                    <a:pt x="0" y="0"/>
                  </a:moveTo>
                  <a:cubicBezTo>
                    <a:pt x="2000" y="5091"/>
                    <a:pt x="4000" y="10183"/>
                    <a:pt x="5400" y="13577"/>
                  </a:cubicBezTo>
                  <a:cubicBezTo>
                    <a:pt x="6800" y="16971"/>
                    <a:pt x="7600" y="18669"/>
                    <a:pt x="8800" y="19826"/>
                  </a:cubicBezTo>
                  <a:cubicBezTo>
                    <a:pt x="10000" y="20983"/>
                    <a:pt x="11600" y="21600"/>
                    <a:pt x="13800" y="21446"/>
                  </a:cubicBezTo>
                  <a:cubicBezTo>
                    <a:pt x="16000" y="21291"/>
                    <a:pt x="18800" y="20366"/>
                    <a:pt x="21600" y="19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5" name="Line"/>
            <p:cNvSpPr/>
            <p:nvPr/>
          </p:nvSpPr>
          <p:spPr>
            <a:xfrm>
              <a:off x="488293" y="2689200"/>
              <a:ext cx="167416" cy="592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100" y="1016"/>
                    <a:pt x="4200" y="2033"/>
                    <a:pt x="6150" y="3939"/>
                  </a:cubicBezTo>
                  <a:cubicBezTo>
                    <a:pt x="8100" y="5845"/>
                    <a:pt x="9900" y="8640"/>
                    <a:pt x="11400" y="11308"/>
                  </a:cubicBezTo>
                  <a:cubicBezTo>
                    <a:pt x="12900" y="13976"/>
                    <a:pt x="14100" y="16518"/>
                    <a:pt x="15750" y="18212"/>
                  </a:cubicBezTo>
                  <a:cubicBezTo>
                    <a:pt x="17400" y="19906"/>
                    <a:pt x="19500" y="2075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6" name="Line"/>
            <p:cNvSpPr/>
            <p:nvPr/>
          </p:nvSpPr>
          <p:spPr>
            <a:xfrm>
              <a:off x="934122" y="2942971"/>
              <a:ext cx="224690" cy="286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2" h="20927" extrusionOk="0">
                  <a:moveTo>
                    <a:pt x="4593" y="1847"/>
                  </a:moveTo>
                  <a:cubicBezTo>
                    <a:pt x="3945" y="997"/>
                    <a:pt x="3297" y="146"/>
                    <a:pt x="2649" y="61"/>
                  </a:cubicBezTo>
                  <a:cubicBezTo>
                    <a:pt x="2001" y="-24"/>
                    <a:pt x="1353" y="656"/>
                    <a:pt x="813" y="3463"/>
                  </a:cubicBezTo>
                  <a:cubicBezTo>
                    <a:pt x="273" y="6269"/>
                    <a:pt x="-159" y="11201"/>
                    <a:pt x="57" y="14518"/>
                  </a:cubicBezTo>
                  <a:cubicBezTo>
                    <a:pt x="273" y="17834"/>
                    <a:pt x="1137" y="19535"/>
                    <a:pt x="3405" y="20386"/>
                  </a:cubicBezTo>
                  <a:cubicBezTo>
                    <a:pt x="5673" y="21236"/>
                    <a:pt x="9345" y="21236"/>
                    <a:pt x="12693" y="19280"/>
                  </a:cubicBezTo>
                  <a:cubicBezTo>
                    <a:pt x="16041" y="17324"/>
                    <a:pt x="19065" y="13412"/>
                    <a:pt x="20253" y="10096"/>
                  </a:cubicBezTo>
                  <a:cubicBezTo>
                    <a:pt x="21441" y="6779"/>
                    <a:pt x="20793" y="4058"/>
                    <a:pt x="19389" y="2272"/>
                  </a:cubicBezTo>
                  <a:cubicBezTo>
                    <a:pt x="17985" y="486"/>
                    <a:pt x="15825" y="-364"/>
                    <a:pt x="13449" y="146"/>
                  </a:cubicBezTo>
                  <a:cubicBezTo>
                    <a:pt x="11073" y="656"/>
                    <a:pt x="8481" y="2527"/>
                    <a:pt x="5889" y="43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7" name="Line"/>
            <p:cNvSpPr/>
            <p:nvPr/>
          </p:nvSpPr>
          <p:spPr>
            <a:xfrm>
              <a:off x="1150978" y="2926371"/>
              <a:ext cx="195318" cy="267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198"/>
                  </a:moveTo>
                  <a:cubicBezTo>
                    <a:pt x="1029" y="6762"/>
                    <a:pt x="2057" y="7325"/>
                    <a:pt x="2829" y="9579"/>
                  </a:cubicBezTo>
                  <a:cubicBezTo>
                    <a:pt x="3600" y="11833"/>
                    <a:pt x="4114" y="15777"/>
                    <a:pt x="4371" y="18219"/>
                  </a:cubicBezTo>
                  <a:cubicBezTo>
                    <a:pt x="4629" y="20661"/>
                    <a:pt x="4629" y="21600"/>
                    <a:pt x="4886" y="21600"/>
                  </a:cubicBezTo>
                  <a:cubicBezTo>
                    <a:pt x="5143" y="21600"/>
                    <a:pt x="5657" y="20661"/>
                    <a:pt x="6686" y="17468"/>
                  </a:cubicBezTo>
                  <a:cubicBezTo>
                    <a:pt x="7714" y="14275"/>
                    <a:pt x="9257" y="8828"/>
                    <a:pt x="11829" y="5541"/>
                  </a:cubicBezTo>
                  <a:cubicBezTo>
                    <a:pt x="14400" y="2254"/>
                    <a:pt x="18000" y="112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8" name="Line"/>
            <p:cNvSpPr/>
            <p:nvPr/>
          </p:nvSpPr>
          <p:spPr>
            <a:xfrm>
              <a:off x="1323164" y="2884207"/>
              <a:ext cx="289983" cy="572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5" h="21187" extrusionOk="0">
                  <a:moveTo>
                    <a:pt x="15347" y="269"/>
                  </a:moveTo>
                  <a:cubicBezTo>
                    <a:pt x="13659" y="11"/>
                    <a:pt x="11972" y="-247"/>
                    <a:pt x="9778" y="441"/>
                  </a:cubicBezTo>
                  <a:cubicBezTo>
                    <a:pt x="7585" y="1130"/>
                    <a:pt x="4885" y="2765"/>
                    <a:pt x="3197" y="4013"/>
                  </a:cubicBezTo>
                  <a:cubicBezTo>
                    <a:pt x="1509" y="5261"/>
                    <a:pt x="834" y="6121"/>
                    <a:pt x="413" y="6853"/>
                  </a:cubicBezTo>
                  <a:cubicBezTo>
                    <a:pt x="-9" y="7584"/>
                    <a:pt x="-178" y="8186"/>
                    <a:pt x="244" y="8488"/>
                  </a:cubicBezTo>
                  <a:cubicBezTo>
                    <a:pt x="666" y="8789"/>
                    <a:pt x="1678" y="8789"/>
                    <a:pt x="3366" y="8057"/>
                  </a:cubicBezTo>
                  <a:cubicBezTo>
                    <a:pt x="5053" y="7326"/>
                    <a:pt x="7416" y="5863"/>
                    <a:pt x="8850" y="4830"/>
                  </a:cubicBezTo>
                  <a:cubicBezTo>
                    <a:pt x="10284" y="3798"/>
                    <a:pt x="10791" y="3195"/>
                    <a:pt x="11466" y="2937"/>
                  </a:cubicBezTo>
                  <a:cubicBezTo>
                    <a:pt x="12141" y="2679"/>
                    <a:pt x="12985" y="2765"/>
                    <a:pt x="14503" y="3927"/>
                  </a:cubicBezTo>
                  <a:cubicBezTo>
                    <a:pt x="16022" y="5088"/>
                    <a:pt x="18216" y="7326"/>
                    <a:pt x="19566" y="9649"/>
                  </a:cubicBezTo>
                  <a:cubicBezTo>
                    <a:pt x="20916" y="11973"/>
                    <a:pt x="21422" y="14382"/>
                    <a:pt x="20747" y="16362"/>
                  </a:cubicBezTo>
                  <a:cubicBezTo>
                    <a:pt x="20072" y="18341"/>
                    <a:pt x="18216" y="19890"/>
                    <a:pt x="15094" y="20622"/>
                  </a:cubicBezTo>
                  <a:cubicBezTo>
                    <a:pt x="11972" y="21353"/>
                    <a:pt x="7585" y="21267"/>
                    <a:pt x="5053" y="20966"/>
                  </a:cubicBezTo>
                  <a:cubicBezTo>
                    <a:pt x="2522" y="20665"/>
                    <a:pt x="1847" y="20148"/>
                    <a:pt x="1172" y="196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9" name="Line"/>
            <p:cNvSpPr/>
            <p:nvPr/>
          </p:nvSpPr>
          <p:spPr>
            <a:xfrm>
              <a:off x="1621627" y="2847419"/>
              <a:ext cx="199012" cy="302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265" extrusionOk="0">
                  <a:moveTo>
                    <a:pt x="16036" y="6538"/>
                  </a:moveTo>
                  <a:cubicBezTo>
                    <a:pt x="16284" y="4574"/>
                    <a:pt x="16533" y="2610"/>
                    <a:pt x="16160" y="1383"/>
                  </a:cubicBezTo>
                  <a:cubicBezTo>
                    <a:pt x="15788" y="156"/>
                    <a:pt x="14795" y="-335"/>
                    <a:pt x="12684" y="238"/>
                  </a:cubicBezTo>
                  <a:cubicBezTo>
                    <a:pt x="10574" y="810"/>
                    <a:pt x="7347" y="2447"/>
                    <a:pt x="4864" y="5883"/>
                  </a:cubicBezTo>
                  <a:cubicBezTo>
                    <a:pt x="2381" y="9320"/>
                    <a:pt x="643" y="14556"/>
                    <a:pt x="147" y="17501"/>
                  </a:cubicBezTo>
                  <a:cubicBezTo>
                    <a:pt x="-350" y="20447"/>
                    <a:pt x="395" y="21101"/>
                    <a:pt x="2753" y="20938"/>
                  </a:cubicBezTo>
                  <a:cubicBezTo>
                    <a:pt x="5112" y="20774"/>
                    <a:pt x="9084" y="19792"/>
                    <a:pt x="11940" y="18156"/>
                  </a:cubicBezTo>
                  <a:cubicBezTo>
                    <a:pt x="14795" y="16520"/>
                    <a:pt x="16533" y="14229"/>
                    <a:pt x="17526" y="12674"/>
                  </a:cubicBezTo>
                  <a:cubicBezTo>
                    <a:pt x="18519" y="11120"/>
                    <a:pt x="18767" y="10301"/>
                    <a:pt x="18891" y="10301"/>
                  </a:cubicBezTo>
                  <a:cubicBezTo>
                    <a:pt x="19016" y="10301"/>
                    <a:pt x="19016" y="11120"/>
                    <a:pt x="18767" y="12674"/>
                  </a:cubicBezTo>
                  <a:cubicBezTo>
                    <a:pt x="18519" y="14229"/>
                    <a:pt x="18022" y="16520"/>
                    <a:pt x="18395" y="18074"/>
                  </a:cubicBezTo>
                  <a:cubicBezTo>
                    <a:pt x="18767" y="19629"/>
                    <a:pt x="20009" y="20447"/>
                    <a:pt x="21250" y="212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0" name="Line"/>
            <p:cNvSpPr/>
            <p:nvPr/>
          </p:nvSpPr>
          <p:spPr>
            <a:xfrm>
              <a:off x="1876443" y="2865511"/>
              <a:ext cx="251124" cy="298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2" extrusionOk="0">
                  <a:moveTo>
                    <a:pt x="0" y="4885"/>
                  </a:moveTo>
                  <a:cubicBezTo>
                    <a:pt x="600" y="7564"/>
                    <a:pt x="1200" y="10243"/>
                    <a:pt x="1500" y="12588"/>
                  </a:cubicBezTo>
                  <a:cubicBezTo>
                    <a:pt x="1800" y="14932"/>
                    <a:pt x="1800" y="16941"/>
                    <a:pt x="1800" y="18364"/>
                  </a:cubicBezTo>
                  <a:cubicBezTo>
                    <a:pt x="1800" y="19788"/>
                    <a:pt x="1800" y="20625"/>
                    <a:pt x="2300" y="20960"/>
                  </a:cubicBezTo>
                  <a:cubicBezTo>
                    <a:pt x="2800" y="21295"/>
                    <a:pt x="3800" y="21127"/>
                    <a:pt x="5400" y="18281"/>
                  </a:cubicBezTo>
                  <a:cubicBezTo>
                    <a:pt x="7000" y="15434"/>
                    <a:pt x="9200" y="9909"/>
                    <a:pt x="10500" y="6727"/>
                  </a:cubicBezTo>
                  <a:cubicBezTo>
                    <a:pt x="11800" y="3546"/>
                    <a:pt x="12200" y="2709"/>
                    <a:pt x="12700" y="1871"/>
                  </a:cubicBezTo>
                  <a:cubicBezTo>
                    <a:pt x="13200" y="1034"/>
                    <a:pt x="13800" y="197"/>
                    <a:pt x="14500" y="29"/>
                  </a:cubicBezTo>
                  <a:cubicBezTo>
                    <a:pt x="15200" y="-138"/>
                    <a:pt x="16000" y="364"/>
                    <a:pt x="16800" y="2876"/>
                  </a:cubicBezTo>
                  <a:cubicBezTo>
                    <a:pt x="17600" y="5388"/>
                    <a:pt x="18400" y="9909"/>
                    <a:pt x="18800" y="13006"/>
                  </a:cubicBezTo>
                  <a:cubicBezTo>
                    <a:pt x="19200" y="16104"/>
                    <a:pt x="19200" y="17778"/>
                    <a:pt x="19600" y="18950"/>
                  </a:cubicBezTo>
                  <a:cubicBezTo>
                    <a:pt x="20000" y="20122"/>
                    <a:pt x="20800" y="20792"/>
                    <a:pt x="21600" y="214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1" name="Line"/>
            <p:cNvSpPr/>
            <p:nvPr/>
          </p:nvSpPr>
          <p:spPr>
            <a:xfrm>
              <a:off x="2178955" y="2863591"/>
              <a:ext cx="32319" cy="320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7055" y="0"/>
                  </a:moveTo>
                  <a:cubicBezTo>
                    <a:pt x="2735" y="4696"/>
                    <a:pt x="-1585" y="9391"/>
                    <a:pt x="575" y="12991"/>
                  </a:cubicBezTo>
                  <a:cubicBezTo>
                    <a:pt x="2735" y="16591"/>
                    <a:pt x="11375" y="19096"/>
                    <a:pt x="2001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2" name="Line"/>
            <p:cNvSpPr/>
            <p:nvPr/>
          </p:nvSpPr>
          <p:spPr>
            <a:xfrm>
              <a:off x="2281029" y="2879423"/>
              <a:ext cx="202294" cy="269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9" extrusionOk="0">
                  <a:moveTo>
                    <a:pt x="0" y="7540"/>
                  </a:moveTo>
                  <a:cubicBezTo>
                    <a:pt x="248" y="6259"/>
                    <a:pt x="497" y="4977"/>
                    <a:pt x="2483" y="3696"/>
                  </a:cubicBezTo>
                  <a:cubicBezTo>
                    <a:pt x="4469" y="2415"/>
                    <a:pt x="8193" y="1133"/>
                    <a:pt x="10676" y="493"/>
                  </a:cubicBezTo>
                  <a:cubicBezTo>
                    <a:pt x="13159" y="-148"/>
                    <a:pt x="14400" y="-148"/>
                    <a:pt x="15145" y="401"/>
                  </a:cubicBezTo>
                  <a:cubicBezTo>
                    <a:pt x="15890" y="950"/>
                    <a:pt x="16138" y="2049"/>
                    <a:pt x="14648" y="4703"/>
                  </a:cubicBezTo>
                  <a:cubicBezTo>
                    <a:pt x="13159" y="7357"/>
                    <a:pt x="9931" y="11567"/>
                    <a:pt x="8193" y="14496"/>
                  </a:cubicBezTo>
                  <a:cubicBezTo>
                    <a:pt x="6455" y="17425"/>
                    <a:pt x="6207" y="19072"/>
                    <a:pt x="7821" y="20079"/>
                  </a:cubicBezTo>
                  <a:cubicBezTo>
                    <a:pt x="9434" y="21086"/>
                    <a:pt x="12910" y="21452"/>
                    <a:pt x="15517" y="20994"/>
                  </a:cubicBezTo>
                  <a:cubicBezTo>
                    <a:pt x="18124" y="20537"/>
                    <a:pt x="19862" y="19255"/>
                    <a:pt x="21600" y="179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3" name="Line"/>
            <p:cNvSpPr/>
            <p:nvPr/>
          </p:nvSpPr>
          <p:spPr>
            <a:xfrm>
              <a:off x="2468039" y="2876227"/>
              <a:ext cx="259432" cy="307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145" extrusionOk="0">
                  <a:moveTo>
                    <a:pt x="11104" y="4411"/>
                  </a:moveTo>
                  <a:cubicBezTo>
                    <a:pt x="11489" y="3611"/>
                    <a:pt x="11875" y="2811"/>
                    <a:pt x="11779" y="2091"/>
                  </a:cubicBezTo>
                  <a:cubicBezTo>
                    <a:pt x="11682" y="1371"/>
                    <a:pt x="11104" y="731"/>
                    <a:pt x="9947" y="331"/>
                  </a:cubicBezTo>
                  <a:cubicBezTo>
                    <a:pt x="8789" y="-69"/>
                    <a:pt x="7054" y="-229"/>
                    <a:pt x="5511" y="571"/>
                  </a:cubicBezTo>
                  <a:cubicBezTo>
                    <a:pt x="3968" y="1371"/>
                    <a:pt x="2618" y="3131"/>
                    <a:pt x="1654" y="6091"/>
                  </a:cubicBezTo>
                  <a:cubicBezTo>
                    <a:pt x="689" y="9051"/>
                    <a:pt x="111" y="13211"/>
                    <a:pt x="14" y="15851"/>
                  </a:cubicBezTo>
                  <a:cubicBezTo>
                    <a:pt x="-82" y="18491"/>
                    <a:pt x="304" y="19611"/>
                    <a:pt x="1557" y="20331"/>
                  </a:cubicBezTo>
                  <a:cubicBezTo>
                    <a:pt x="2811" y="21051"/>
                    <a:pt x="4932" y="21371"/>
                    <a:pt x="7247" y="20971"/>
                  </a:cubicBezTo>
                  <a:cubicBezTo>
                    <a:pt x="9561" y="20571"/>
                    <a:pt x="12068" y="19451"/>
                    <a:pt x="13804" y="17851"/>
                  </a:cubicBezTo>
                  <a:cubicBezTo>
                    <a:pt x="15539" y="16251"/>
                    <a:pt x="16504" y="14171"/>
                    <a:pt x="16986" y="12731"/>
                  </a:cubicBezTo>
                  <a:cubicBezTo>
                    <a:pt x="17468" y="11291"/>
                    <a:pt x="17468" y="10491"/>
                    <a:pt x="17082" y="10571"/>
                  </a:cubicBezTo>
                  <a:cubicBezTo>
                    <a:pt x="16697" y="10651"/>
                    <a:pt x="15925" y="11611"/>
                    <a:pt x="15347" y="12491"/>
                  </a:cubicBezTo>
                  <a:cubicBezTo>
                    <a:pt x="14768" y="13371"/>
                    <a:pt x="14382" y="14171"/>
                    <a:pt x="14189" y="14971"/>
                  </a:cubicBezTo>
                  <a:cubicBezTo>
                    <a:pt x="13997" y="15771"/>
                    <a:pt x="13997" y="16571"/>
                    <a:pt x="14575" y="17051"/>
                  </a:cubicBezTo>
                  <a:cubicBezTo>
                    <a:pt x="15154" y="17531"/>
                    <a:pt x="16311" y="17691"/>
                    <a:pt x="17564" y="17291"/>
                  </a:cubicBezTo>
                  <a:cubicBezTo>
                    <a:pt x="18818" y="16891"/>
                    <a:pt x="20168" y="15931"/>
                    <a:pt x="21518" y="149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4" name="Line"/>
            <p:cNvSpPr/>
            <p:nvPr/>
          </p:nvSpPr>
          <p:spPr>
            <a:xfrm>
              <a:off x="2790250" y="2675249"/>
              <a:ext cx="48830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3339"/>
                    <a:pt x="21600" y="6678"/>
                    <a:pt x="21086" y="9809"/>
                  </a:cubicBezTo>
                  <a:cubicBezTo>
                    <a:pt x="20571" y="12939"/>
                    <a:pt x="19543" y="15861"/>
                    <a:pt x="15943" y="17791"/>
                  </a:cubicBezTo>
                  <a:cubicBezTo>
                    <a:pt x="12343" y="19722"/>
                    <a:pt x="6171" y="2066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5" name="Line"/>
            <p:cNvSpPr/>
            <p:nvPr/>
          </p:nvSpPr>
          <p:spPr>
            <a:xfrm>
              <a:off x="2713518" y="2893238"/>
              <a:ext cx="341807" cy="248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5" extrusionOk="0">
                  <a:moveTo>
                    <a:pt x="0" y="14713"/>
                  </a:moveTo>
                  <a:cubicBezTo>
                    <a:pt x="0" y="13723"/>
                    <a:pt x="0" y="12732"/>
                    <a:pt x="1176" y="11543"/>
                  </a:cubicBezTo>
                  <a:cubicBezTo>
                    <a:pt x="2351" y="10354"/>
                    <a:pt x="4702" y="8967"/>
                    <a:pt x="6759" y="7381"/>
                  </a:cubicBezTo>
                  <a:cubicBezTo>
                    <a:pt x="8816" y="5796"/>
                    <a:pt x="10580" y="4012"/>
                    <a:pt x="11902" y="2724"/>
                  </a:cubicBezTo>
                  <a:cubicBezTo>
                    <a:pt x="13224" y="1436"/>
                    <a:pt x="14106" y="644"/>
                    <a:pt x="14914" y="247"/>
                  </a:cubicBezTo>
                  <a:cubicBezTo>
                    <a:pt x="15722" y="-149"/>
                    <a:pt x="16457" y="-149"/>
                    <a:pt x="17192" y="842"/>
                  </a:cubicBezTo>
                  <a:cubicBezTo>
                    <a:pt x="17927" y="1833"/>
                    <a:pt x="18661" y="3814"/>
                    <a:pt x="18955" y="7084"/>
                  </a:cubicBezTo>
                  <a:cubicBezTo>
                    <a:pt x="19249" y="10354"/>
                    <a:pt x="19102" y="14912"/>
                    <a:pt x="19102" y="17686"/>
                  </a:cubicBezTo>
                  <a:cubicBezTo>
                    <a:pt x="19102" y="20460"/>
                    <a:pt x="19249" y="21451"/>
                    <a:pt x="19690" y="21154"/>
                  </a:cubicBezTo>
                  <a:cubicBezTo>
                    <a:pt x="20131" y="20857"/>
                    <a:pt x="20865" y="19271"/>
                    <a:pt x="21600" y="1768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6" name="Line"/>
            <p:cNvSpPr/>
            <p:nvPr/>
          </p:nvSpPr>
          <p:spPr>
            <a:xfrm>
              <a:off x="3118105" y="2909771"/>
              <a:ext cx="453416" cy="241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5028"/>
                  </a:moveTo>
                  <a:cubicBezTo>
                    <a:pt x="554" y="4828"/>
                    <a:pt x="1108" y="4628"/>
                    <a:pt x="1495" y="5028"/>
                  </a:cubicBezTo>
                  <a:cubicBezTo>
                    <a:pt x="1883" y="5428"/>
                    <a:pt x="2105" y="6428"/>
                    <a:pt x="2049" y="8128"/>
                  </a:cubicBezTo>
                  <a:cubicBezTo>
                    <a:pt x="1994" y="9828"/>
                    <a:pt x="1662" y="12228"/>
                    <a:pt x="1385" y="14228"/>
                  </a:cubicBezTo>
                  <a:cubicBezTo>
                    <a:pt x="1108" y="16228"/>
                    <a:pt x="886" y="17828"/>
                    <a:pt x="831" y="19128"/>
                  </a:cubicBezTo>
                  <a:cubicBezTo>
                    <a:pt x="775" y="20428"/>
                    <a:pt x="886" y="21428"/>
                    <a:pt x="2271" y="20328"/>
                  </a:cubicBezTo>
                  <a:cubicBezTo>
                    <a:pt x="3655" y="19228"/>
                    <a:pt x="6314" y="16028"/>
                    <a:pt x="7754" y="13728"/>
                  </a:cubicBezTo>
                  <a:cubicBezTo>
                    <a:pt x="9194" y="11428"/>
                    <a:pt x="9415" y="10028"/>
                    <a:pt x="8640" y="8528"/>
                  </a:cubicBezTo>
                  <a:cubicBezTo>
                    <a:pt x="7865" y="7028"/>
                    <a:pt x="6092" y="5428"/>
                    <a:pt x="4929" y="4528"/>
                  </a:cubicBezTo>
                  <a:cubicBezTo>
                    <a:pt x="3766" y="3628"/>
                    <a:pt x="3212" y="3428"/>
                    <a:pt x="3323" y="3128"/>
                  </a:cubicBezTo>
                  <a:cubicBezTo>
                    <a:pt x="3434" y="2828"/>
                    <a:pt x="4209" y="2428"/>
                    <a:pt x="5815" y="1828"/>
                  </a:cubicBezTo>
                  <a:cubicBezTo>
                    <a:pt x="7422" y="1228"/>
                    <a:pt x="9858" y="428"/>
                    <a:pt x="11354" y="128"/>
                  </a:cubicBezTo>
                  <a:cubicBezTo>
                    <a:pt x="12849" y="-172"/>
                    <a:pt x="13403" y="28"/>
                    <a:pt x="13735" y="1028"/>
                  </a:cubicBezTo>
                  <a:cubicBezTo>
                    <a:pt x="14068" y="2028"/>
                    <a:pt x="14178" y="3828"/>
                    <a:pt x="14068" y="5328"/>
                  </a:cubicBezTo>
                  <a:cubicBezTo>
                    <a:pt x="13957" y="6828"/>
                    <a:pt x="13625" y="8028"/>
                    <a:pt x="13348" y="9128"/>
                  </a:cubicBezTo>
                  <a:cubicBezTo>
                    <a:pt x="13071" y="10228"/>
                    <a:pt x="12849" y="11228"/>
                    <a:pt x="13015" y="11628"/>
                  </a:cubicBezTo>
                  <a:cubicBezTo>
                    <a:pt x="13182" y="12028"/>
                    <a:pt x="13735" y="11828"/>
                    <a:pt x="14788" y="10228"/>
                  </a:cubicBezTo>
                  <a:cubicBezTo>
                    <a:pt x="15840" y="8628"/>
                    <a:pt x="17391" y="5628"/>
                    <a:pt x="18498" y="3728"/>
                  </a:cubicBezTo>
                  <a:cubicBezTo>
                    <a:pt x="19606" y="1828"/>
                    <a:pt x="20271" y="1028"/>
                    <a:pt x="20658" y="1128"/>
                  </a:cubicBezTo>
                  <a:cubicBezTo>
                    <a:pt x="21046" y="1228"/>
                    <a:pt x="21157" y="2228"/>
                    <a:pt x="21046" y="4228"/>
                  </a:cubicBezTo>
                  <a:cubicBezTo>
                    <a:pt x="20935" y="6228"/>
                    <a:pt x="20603" y="9228"/>
                    <a:pt x="20382" y="11528"/>
                  </a:cubicBezTo>
                  <a:cubicBezTo>
                    <a:pt x="20160" y="13828"/>
                    <a:pt x="20049" y="15428"/>
                    <a:pt x="20271" y="16228"/>
                  </a:cubicBezTo>
                  <a:cubicBezTo>
                    <a:pt x="20492" y="17028"/>
                    <a:pt x="21046" y="17028"/>
                    <a:pt x="21600" y="170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7" name="Line"/>
            <p:cNvSpPr/>
            <p:nvPr/>
          </p:nvSpPr>
          <p:spPr>
            <a:xfrm>
              <a:off x="3642007" y="2814761"/>
              <a:ext cx="304425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8" h="21600" extrusionOk="0">
                  <a:moveTo>
                    <a:pt x="10030" y="0"/>
                  </a:moveTo>
                  <a:cubicBezTo>
                    <a:pt x="6830" y="2400"/>
                    <a:pt x="3630" y="4800"/>
                    <a:pt x="1870" y="6429"/>
                  </a:cubicBezTo>
                  <a:cubicBezTo>
                    <a:pt x="110" y="8057"/>
                    <a:pt x="-210" y="8914"/>
                    <a:pt x="110" y="9429"/>
                  </a:cubicBezTo>
                  <a:cubicBezTo>
                    <a:pt x="430" y="9943"/>
                    <a:pt x="1390" y="10114"/>
                    <a:pt x="4190" y="9943"/>
                  </a:cubicBezTo>
                  <a:cubicBezTo>
                    <a:pt x="6990" y="9771"/>
                    <a:pt x="11630" y="9257"/>
                    <a:pt x="14750" y="9686"/>
                  </a:cubicBezTo>
                  <a:cubicBezTo>
                    <a:pt x="17870" y="10114"/>
                    <a:pt x="19470" y="11486"/>
                    <a:pt x="20350" y="12686"/>
                  </a:cubicBezTo>
                  <a:cubicBezTo>
                    <a:pt x="21230" y="13886"/>
                    <a:pt x="21390" y="14914"/>
                    <a:pt x="19070" y="16371"/>
                  </a:cubicBezTo>
                  <a:cubicBezTo>
                    <a:pt x="16750" y="17829"/>
                    <a:pt x="11950" y="19714"/>
                    <a:pt x="8590" y="20657"/>
                  </a:cubicBezTo>
                  <a:cubicBezTo>
                    <a:pt x="5230" y="21600"/>
                    <a:pt x="3310" y="21600"/>
                    <a:pt x="139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8" name="Line"/>
            <p:cNvSpPr/>
            <p:nvPr/>
          </p:nvSpPr>
          <p:spPr>
            <a:xfrm>
              <a:off x="67386" y="3630361"/>
              <a:ext cx="176761" cy="335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339" extrusionOk="0">
                  <a:moveTo>
                    <a:pt x="18800" y="6692"/>
                  </a:moveTo>
                  <a:cubicBezTo>
                    <a:pt x="18239" y="4769"/>
                    <a:pt x="17678" y="2846"/>
                    <a:pt x="16135" y="1588"/>
                  </a:cubicBezTo>
                  <a:cubicBezTo>
                    <a:pt x="14593" y="331"/>
                    <a:pt x="12068" y="-261"/>
                    <a:pt x="9824" y="109"/>
                  </a:cubicBezTo>
                  <a:cubicBezTo>
                    <a:pt x="7580" y="479"/>
                    <a:pt x="5616" y="1810"/>
                    <a:pt x="3933" y="4547"/>
                  </a:cubicBezTo>
                  <a:cubicBezTo>
                    <a:pt x="2250" y="7284"/>
                    <a:pt x="847" y="11427"/>
                    <a:pt x="286" y="14238"/>
                  </a:cubicBezTo>
                  <a:cubicBezTo>
                    <a:pt x="-275" y="17049"/>
                    <a:pt x="6" y="18528"/>
                    <a:pt x="987" y="19490"/>
                  </a:cubicBezTo>
                  <a:cubicBezTo>
                    <a:pt x="1969" y="20451"/>
                    <a:pt x="3652" y="20895"/>
                    <a:pt x="5756" y="20673"/>
                  </a:cubicBezTo>
                  <a:cubicBezTo>
                    <a:pt x="7860" y="20451"/>
                    <a:pt x="10385" y="19564"/>
                    <a:pt x="11928" y="18010"/>
                  </a:cubicBezTo>
                  <a:cubicBezTo>
                    <a:pt x="13470" y="16457"/>
                    <a:pt x="14031" y="14238"/>
                    <a:pt x="14172" y="12684"/>
                  </a:cubicBezTo>
                  <a:cubicBezTo>
                    <a:pt x="14312" y="11131"/>
                    <a:pt x="14031" y="10243"/>
                    <a:pt x="14312" y="10243"/>
                  </a:cubicBezTo>
                  <a:cubicBezTo>
                    <a:pt x="14593" y="10243"/>
                    <a:pt x="15434" y="11131"/>
                    <a:pt x="16696" y="13128"/>
                  </a:cubicBezTo>
                  <a:cubicBezTo>
                    <a:pt x="17959" y="15125"/>
                    <a:pt x="19642" y="18232"/>
                    <a:pt x="21325" y="213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9" name="Line"/>
            <p:cNvSpPr/>
            <p:nvPr/>
          </p:nvSpPr>
          <p:spPr>
            <a:xfrm>
              <a:off x="286000" y="3754882"/>
              <a:ext cx="551076" cy="22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5" extrusionOk="0">
                  <a:moveTo>
                    <a:pt x="0" y="8572"/>
                  </a:moveTo>
                  <a:cubicBezTo>
                    <a:pt x="456" y="8788"/>
                    <a:pt x="911" y="9004"/>
                    <a:pt x="1185" y="9760"/>
                  </a:cubicBezTo>
                  <a:cubicBezTo>
                    <a:pt x="1458" y="10516"/>
                    <a:pt x="1549" y="11812"/>
                    <a:pt x="1595" y="13000"/>
                  </a:cubicBezTo>
                  <a:cubicBezTo>
                    <a:pt x="1641" y="14188"/>
                    <a:pt x="1641" y="15268"/>
                    <a:pt x="1641" y="16888"/>
                  </a:cubicBezTo>
                  <a:cubicBezTo>
                    <a:pt x="1641" y="18508"/>
                    <a:pt x="1641" y="20668"/>
                    <a:pt x="1777" y="20992"/>
                  </a:cubicBezTo>
                  <a:cubicBezTo>
                    <a:pt x="1914" y="21316"/>
                    <a:pt x="2187" y="19804"/>
                    <a:pt x="2643" y="17428"/>
                  </a:cubicBezTo>
                  <a:cubicBezTo>
                    <a:pt x="3099" y="15052"/>
                    <a:pt x="3737" y="11812"/>
                    <a:pt x="4284" y="10084"/>
                  </a:cubicBezTo>
                  <a:cubicBezTo>
                    <a:pt x="4830" y="8356"/>
                    <a:pt x="5286" y="8140"/>
                    <a:pt x="5651" y="8572"/>
                  </a:cubicBezTo>
                  <a:cubicBezTo>
                    <a:pt x="6015" y="9004"/>
                    <a:pt x="6289" y="10084"/>
                    <a:pt x="6699" y="10624"/>
                  </a:cubicBezTo>
                  <a:cubicBezTo>
                    <a:pt x="7109" y="11164"/>
                    <a:pt x="7656" y="11164"/>
                    <a:pt x="8522" y="9868"/>
                  </a:cubicBezTo>
                  <a:cubicBezTo>
                    <a:pt x="9387" y="8572"/>
                    <a:pt x="10572" y="5980"/>
                    <a:pt x="11210" y="4036"/>
                  </a:cubicBezTo>
                  <a:cubicBezTo>
                    <a:pt x="11848" y="2092"/>
                    <a:pt x="11939" y="796"/>
                    <a:pt x="11757" y="256"/>
                  </a:cubicBezTo>
                  <a:cubicBezTo>
                    <a:pt x="11575" y="-284"/>
                    <a:pt x="11119" y="-68"/>
                    <a:pt x="10663" y="1876"/>
                  </a:cubicBezTo>
                  <a:cubicBezTo>
                    <a:pt x="10208" y="3820"/>
                    <a:pt x="9752" y="7492"/>
                    <a:pt x="9752" y="10408"/>
                  </a:cubicBezTo>
                  <a:cubicBezTo>
                    <a:pt x="9752" y="13324"/>
                    <a:pt x="10208" y="15484"/>
                    <a:pt x="11666" y="16240"/>
                  </a:cubicBezTo>
                  <a:cubicBezTo>
                    <a:pt x="13124" y="16996"/>
                    <a:pt x="15585" y="16348"/>
                    <a:pt x="17408" y="14836"/>
                  </a:cubicBezTo>
                  <a:cubicBezTo>
                    <a:pt x="19230" y="13324"/>
                    <a:pt x="20415" y="10948"/>
                    <a:pt x="21600" y="85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0" name="Line"/>
            <p:cNvSpPr/>
            <p:nvPr/>
          </p:nvSpPr>
          <p:spPr>
            <a:xfrm>
              <a:off x="1233218" y="3718759"/>
              <a:ext cx="182835" cy="261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0947" extrusionOk="0">
                  <a:moveTo>
                    <a:pt x="2568" y="6930"/>
                  </a:moveTo>
                  <a:cubicBezTo>
                    <a:pt x="6035" y="6371"/>
                    <a:pt x="9501" y="5813"/>
                    <a:pt x="11901" y="5254"/>
                  </a:cubicBezTo>
                  <a:cubicBezTo>
                    <a:pt x="14301" y="4696"/>
                    <a:pt x="15635" y="4137"/>
                    <a:pt x="16568" y="3392"/>
                  </a:cubicBezTo>
                  <a:cubicBezTo>
                    <a:pt x="17501" y="2647"/>
                    <a:pt x="18035" y="1716"/>
                    <a:pt x="16835" y="971"/>
                  </a:cubicBezTo>
                  <a:cubicBezTo>
                    <a:pt x="15635" y="227"/>
                    <a:pt x="12701" y="-332"/>
                    <a:pt x="9768" y="227"/>
                  </a:cubicBezTo>
                  <a:cubicBezTo>
                    <a:pt x="6835" y="785"/>
                    <a:pt x="3901" y="2461"/>
                    <a:pt x="2035" y="5440"/>
                  </a:cubicBezTo>
                  <a:cubicBezTo>
                    <a:pt x="168" y="8420"/>
                    <a:pt x="-632" y="12702"/>
                    <a:pt x="568" y="15682"/>
                  </a:cubicBezTo>
                  <a:cubicBezTo>
                    <a:pt x="1768" y="18661"/>
                    <a:pt x="4968" y="20337"/>
                    <a:pt x="8701" y="20802"/>
                  </a:cubicBezTo>
                  <a:cubicBezTo>
                    <a:pt x="12435" y="21268"/>
                    <a:pt x="16701" y="20523"/>
                    <a:pt x="20968" y="1977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1" name="Line"/>
            <p:cNvSpPr/>
            <p:nvPr/>
          </p:nvSpPr>
          <p:spPr>
            <a:xfrm>
              <a:off x="1530864" y="3472339"/>
              <a:ext cx="115384" cy="48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517" extrusionOk="0">
                  <a:moveTo>
                    <a:pt x="21437" y="2694"/>
                  </a:moveTo>
                  <a:cubicBezTo>
                    <a:pt x="21437" y="2180"/>
                    <a:pt x="21437" y="1666"/>
                    <a:pt x="20141" y="1203"/>
                  </a:cubicBezTo>
                  <a:cubicBezTo>
                    <a:pt x="18845" y="740"/>
                    <a:pt x="16253" y="328"/>
                    <a:pt x="13877" y="123"/>
                  </a:cubicBezTo>
                  <a:cubicBezTo>
                    <a:pt x="11501" y="-83"/>
                    <a:pt x="9341" y="-83"/>
                    <a:pt x="7181" y="534"/>
                  </a:cubicBezTo>
                  <a:cubicBezTo>
                    <a:pt x="5021" y="1151"/>
                    <a:pt x="2861" y="2386"/>
                    <a:pt x="1565" y="4237"/>
                  </a:cubicBezTo>
                  <a:cubicBezTo>
                    <a:pt x="269" y="6088"/>
                    <a:pt x="-163" y="8557"/>
                    <a:pt x="53" y="11540"/>
                  </a:cubicBezTo>
                  <a:cubicBezTo>
                    <a:pt x="269" y="14523"/>
                    <a:pt x="1133" y="18020"/>
                    <a:pt x="1997" y="2151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2" name="Line"/>
            <p:cNvSpPr/>
            <p:nvPr/>
          </p:nvSpPr>
          <p:spPr>
            <a:xfrm>
              <a:off x="1478832" y="3541265"/>
              <a:ext cx="338418" cy="431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1548" extrusionOk="0">
                  <a:moveTo>
                    <a:pt x="0" y="16322"/>
                  </a:moveTo>
                  <a:cubicBezTo>
                    <a:pt x="3551" y="15277"/>
                    <a:pt x="7101" y="14232"/>
                    <a:pt x="10430" y="13245"/>
                  </a:cubicBezTo>
                  <a:cubicBezTo>
                    <a:pt x="13759" y="12258"/>
                    <a:pt x="16866" y="11329"/>
                    <a:pt x="18789" y="9877"/>
                  </a:cubicBezTo>
                  <a:cubicBezTo>
                    <a:pt x="20712" y="8425"/>
                    <a:pt x="21452" y="6451"/>
                    <a:pt x="21526" y="4825"/>
                  </a:cubicBezTo>
                  <a:cubicBezTo>
                    <a:pt x="21600" y="3200"/>
                    <a:pt x="21008" y="1922"/>
                    <a:pt x="20416" y="1109"/>
                  </a:cubicBezTo>
                  <a:cubicBezTo>
                    <a:pt x="19825" y="296"/>
                    <a:pt x="19233" y="-52"/>
                    <a:pt x="18715" y="6"/>
                  </a:cubicBezTo>
                  <a:cubicBezTo>
                    <a:pt x="18197" y="64"/>
                    <a:pt x="17753" y="529"/>
                    <a:pt x="17310" y="2561"/>
                  </a:cubicBezTo>
                  <a:cubicBezTo>
                    <a:pt x="16866" y="4593"/>
                    <a:pt x="16422" y="8193"/>
                    <a:pt x="16200" y="11445"/>
                  </a:cubicBezTo>
                  <a:cubicBezTo>
                    <a:pt x="15978" y="14696"/>
                    <a:pt x="15978" y="17600"/>
                    <a:pt x="15830" y="19225"/>
                  </a:cubicBezTo>
                  <a:cubicBezTo>
                    <a:pt x="15682" y="20851"/>
                    <a:pt x="15386" y="21200"/>
                    <a:pt x="15090" y="215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3" name="Line"/>
            <p:cNvSpPr/>
            <p:nvPr/>
          </p:nvSpPr>
          <p:spPr>
            <a:xfrm>
              <a:off x="1632296" y="3743773"/>
              <a:ext cx="306929" cy="235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7" extrusionOk="0">
                  <a:moveTo>
                    <a:pt x="0" y="14357"/>
                  </a:moveTo>
                  <a:cubicBezTo>
                    <a:pt x="3927" y="13727"/>
                    <a:pt x="7855" y="13098"/>
                    <a:pt x="11291" y="11945"/>
                  </a:cubicBezTo>
                  <a:cubicBezTo>
                    <a:pt x="14727" y="10792"/>
                    <a:pt x="17673" y="9114"/>
                    <a:pt x="19309" y="7646"/>
                  </a:cubicBezTo>
                  <a:cubicBezTo>
                    <a:pt x="20945" y="6178"/>
                    <a:pt x="21273" y="4920"/>
                    <a:pt x="21355" y="3557"/>
                  </a:cubicBezTo>
                  <a:cubicBezTo>
                    <a:pt x="21436" y="2194"/>
                    <a:pt x="21273" y="726"/>
                    <a:pt x="20782" y="201"/>
                  </a:cubicBezTo>
                  <a:cubicBezTo>
                    <a:pt x="20291" y="-323"/>
                    <a:pt x="19473" y="96"/>
                    <a:pt x="18491" y="2403"/>
                  </a:cubicBezTo>
                  <a:cubicBezTo>
                    <a:pt x="17509" y="4710"/>
                    <a:pt x="16364" y="8904"/>
                    <a:pt x="15709" y="12260"/>
                  </a:cubicBezTo>
                  <a:cubicBezTo>
                    <a:pt x="15055" y="15615"/>
                    <a:pt x="14891" y="18131"/>
                    <a:pt x="15955" y="19494"/>
                  </a:cubicBezTo>
                  <a:cubicBezTo>
                    <a:pt x="17018" y="20858"/>
                    <a:pt x="19309" y="21067"/>
                    <a:pt x="21600" y="212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4" name="Line"/>
            <p:cNvSpPr/>
            <p:nvPr/>
          </p:nvSpPr>
          <p:spPr>
            <a:xfrm>
              <a:off x="2037314" y="3463218"/>
              <a:ext cx="333932" cy="488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510" extrusionOk="0">
                  <a:moveTo>
                    <a:pt x="4411" y="13525"/>
                  </a:moveTo>
                  <a:cubicBezTo>
                    <a:pt x="2932" y="14754"/>
                    <a:pt x="1452" y="15982"/>
                    <a:pt x="639" y="16955"/>
                  </a:cubicBezTo>
                  <a:cubicBezTo>
                    <a:pt x="-175" y="17927"/>
                    <a:pt x="-323" y="18644"/>
                    <a:pt x="861" y="19155"/>
                  </a:cubicBezTo>
                  <a:cubicBezTo>
                    <a:pt x="2044" y="19667"/>
                    <a:pt x="4559" y="19974"/>
                    <a:pt x="7444" y="19207"/>
                  </a:cubicBezTo>
                  <a:cubicBezTo>
                    <a:pt x="10329" y="18439"/>
                    <a:pt x="13584" y="16596"/>
                    <a:pt x="15803" y="13935"/>
                  </a:cubicBezTo>
                  <a:cubicBezTo>
                    <a:pt x="18022" y="11273"/>
                    <a:pt x="19206" y="7792"/>
                    <a:pt x="19872" y="5592"/>
                  </a:cubicBezTo>
                  <a:cubicBezTo>
                    <a:pt x="20537" y="3391"/>
                    <a:pt x="20685" y="2469"/>
                    <a:pt x="20833" y="1650"/>
                  </a:cubicBezTo>
                  <a:cubicBezTo>
                    <a:pt x="20981" y="831"/>
                    <a:pt x="21129" y="115"/>
                    <a:pt x="21203" y="12"/>
                  </a:cubicBezTo>
                  <a:cubicBezTo>
                    <a:pt x="21277" y="-90"/>
                    <a:pt x="21277" y="422"/>
                    <a:pt x="21055" y="2725"/>
                  </a:cubicBezTo>
                  <a:cubicBezTo>
                    <a:pt x="20833" y="5028"/>
                    <a:pt x="20389" y="9123"/>
                    <a:pt x="19502" y="12553"/>
                  </a:cubicBezTo>
                  <a:cubicBezTo>
                    <a:pt x="18614" y="15982"/>
                    <a:pt x="17282" y="18746"/>
                    <a:pt x="15951" y="215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5" name="Line"/>
            <p:cNvSpPr/>
            <p:nvPr/>
          </p:nvSpPr>
          <p:spPr>
            <a:xfrm>
              <a:off x="2197322" y="3777398"/>
              <a:ext cx="279026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40" y="19385"/>
                    <a:pt x="10080" y="17169"/>
                    <a:pt x="13500" y="14677"/>
                  </a:cubicBezTo>
                  <a:cubicBezTo>
                    <a:pt x="16920" y="12185"/>
                    <a:pt x="18720" y="9415"/>
                    <a:pt x="19800" y="6923"/>
                  </a:cubicBezTo>
                  <a:cubicBezTo>
                    <a:pt x="20880" y="4431"/>
                    <a:pt x="21240" y="221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6" name="Line"/>
            <p:cNvSpPr/>
            <p:nvPr/>
          </p:nvSpPr>
          <p:spPr>
            <a:xfrm>
              <a:off x="2504250" y="3723462"/>
              <a:ext cx="51155" cy="17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5" extrusionOk="0">
                  <a:moveTo>
                    <a:pt x="0" y="1458"/>
                  </a:moveTo>
                  <a:cubicBezTo>
                    <a:pt x="5891" y="617"/>
                    <a:pt x="11782" y="-225"/>
                    <a:pt x="15709" y="56"/>
                  </a:cubicBezTo>
                  <a:cubicBezTo>
                    <a:pt x="19636" y="336"/>
                    <a:pt x="21600" y="1739"/>
                    <a:pt x="21600" y="4824"/>
                  </a:cubicBezTo>
                  <a:cubicBezTo>
                    <a:pt x="21600" y="7910"/>
                    <a:pt x="19636" y="12679"/>
                    <a:pt x="18164" y="16045"/>
                  </a:cubicBezTo>
                  <a:cubicBezTo>
                    <a:pt x="16691" y="19411"/>
                    <a:pt x="15709" y="21375"/>
                    <a:pt x="14727" y="21375"/>
                  </a:cubicBezTo>
                  <a:cubicBezTo>
                    <a:pt x="13745" y="21375"/>
                    <a:pt x="12764" y="19411"/>
                    <a:pt x="12273" y="17448"/>
                  </a:cubicBezTo>
                  <a:cubicBezTo>
                    <a:pt x="11782" y="15484"/>
                    <a:pt x="11782" y="13520"/>
                    <a:pt x="11782" y="115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7" name="Line"/>
            <p:cNvSpPr/>
            <p:nvPr/>
          </p:nvSpPr>
          <p:spPr>
            <a:xfrm>
              <a:off x="2525176" y="3505348"/>
              <a:ext cx="6977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8" name="Line"/>
            <p:cNvSpPr/>
            <p:nvPr/>
          </p:nvSpPr>
          <p:spPr>
            <a:xfrm>
              <a:off x="2629811" y="3675207"/>
              <a:ext cx="488295" cy="198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5" extrusionOk="0">
                  <a:moveTo>
                    <a:pt x="0" y="4842"/>
                  </a:moveTo>
                  <a:cubicBezTo>
                    <a:pt x="411" y="7511"/>
                    <a:pt x="823" y="10181"/>
                    <a:pt x="1029" y="13093"/>
                  </a:cubicBezTo>
                  <a:cubicBezTo>
                    <a:pt x="1234" y="16006"/>
                    <a:pt x="1234" y="19161"/>
                    <a:pt x="1440" y="20253"/>
                  </a:cubicBezTo>
                  <a:cubicBezTo>
                    <a:pt x="1646" y="21345"/>
                    <a:pt x="2057" y="20374"/>
                    <a:pt x="2571" y="18675"/>
                  </a:cubicBezTo>
                  <a:cubicBezTo>
                    <a:pt x="3086" y="16976"/>
                    <a:pt x="3703" y="14549"/>
                    <a:pt x="4166" y="12851"/>
                  </a:cubicBezTo>
                  <a:cubicBezTo>
                    <a:pt x="4629" y="11152"/>
                    <a:pt x="4937" y="10181"/>
                    <a:pt x="5349" y="9817"/>
                  </a:cubicBezTo>
                  <a:cubicBezTo>
                    <a:pt x="5760" y="9453"/>
                    <a:pt x="6274" y="9696"/>
                    <a:pt x="6583" y="10424"/>
                  </a:cubicBezTo>
                  <a:cubicBezTo>
                    <a:pt x="6891" y="11152"/>
                    <a:pt x="6994" y="12365"/>
                    <a:pt x="7457" y="12972"/>
                  </a:cubicBezTo>
                  <a:cubicBezTo>
                    <a:pt x="7920" y="13579"/>
                    <a:pt x="8743" y="13579"/>
                    <a:pt x="9926" y="11880"/>
                  </a:cubicBezTo>
                  <a:cubicBezTo>
                    <a:pt x="11109" y="10181"/>
                    <a:pt x="12651" y="6783"/>
                    <a:pt x="13474" y="4478"/>
                  </a:cubicBezTo>
                  <a:cubicBezTo>
                    <a:pt x="14297" y="2172"/>
                    <a:pt x="14400" y="958"/>
                    <a:pt x="14194" y="352"/>
                  </a:cubicBezTo>
                  <a:cubicBezTo>
                    <a:pt x="13989" y="-255"/>
                    <a:pt x="13474" y="-255"/>
                    <a:pt x="12651" y="1808"/>
                  </a:cubicBezTo>
                  <a:cubicBezTo>
                    <a:pt x="11829" y="3871"/>
                    <a:pt x="10697" y="7997"/>
                    <a:pt x="10131" y="10788"/>
                  </a:cubicBezTo>
                  <a:cubicBezTo>
                    <a:pt x="9566" y="13579"/>
                    <a:pt x="9566" y="15035"/>
                    <a:pt x="10389" y="16491"/>
                  </a:cubicBezTo>
                  <a:cubicBezTo>
                    <a:pt x="11211" y="17947"/>
                    <a:pt x="12857" y="19403"/>
                    <a:pt x="14863" y="19646"/>
                  </a:cubicBezTo>
                  <a:cubicBezTo>
                    <a:pt x="16869" y="19889"/>
                    <a:pt x="19234" y="18918"/>
                    <a:pt x="21600" y="179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9" name="Line"/>
            <p:cNvSpPr/>
            <p:nvPr/>
          </p:nvSpPr>
          <p:spPr>
            <a:xfrm>
              <a:off x="3452935" y="3665788"/>
              <a:ext cx="20928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909"/>
                    <a:pt x="12000" y="9818"/>
                    <a:pt x="8400" y="13418"/>
                  </a:cubicBezTo>
                  <a:cubicBezTo>
                    <a:pt x="4800" y="17018"/>
                    <a:pt x="2400" y="1930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0" name="Line"/>
            <p:cNvSpPr/>
            <p:nvPr/>
          </p:nvSpPr>
          <p:spPr>
            <a:xfrm>
              <a:off x="3546198" y="3647664"/>
              <a:ext cx="353178" cy="318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411" extrusionOk="0">
                  <a:moveTo>
                    <a:pt x="1961" y="4507"/>
                  </a:moveTo>
                  <a:cubicBezTo>
                    <a:pt x="2384" y="6072"/>
                    <a:pt x="2808" y="7637"/>
                    <a:pt x="2596" y="9202"/>
                  </a:cubicBezTo>
                  <a:cubicBezTo>
                    <a:pt x="2384" y="10768"/>
                    <a:pt x="1537" y="12333"/>
                    <a:pt x="902" y="13585"/>
                  </a:cubicBezTo>
                  <a:cubicBezTo>
                    <a:pt x="267" y="14837"/>
                    <a:pt x="-157" y="15776"/>
                    <a:pt x="55" y="16089"/>
                  </a:cubicBezTo>
                  <a:cubicBezTo>
                    <a:pt x="267" y="16402"/>
                    <a:pt x="1114" y="16089"/>
                    <a:pt x="2667" y="13741"/>
                  </a:cubicBezTo>
                  <a:cubicBezTo>
                    <a:pt x="4219" y="11394"/>
                    <a:pt x="6478" y="7011"/>
                    <a:pt x="7819" y="4350"/>
                  </a:cubicBezTo>
                  <a:cubicBezTo>
                    <a:pt x="9161" y="1689"/>
                    <a:pt x="9584" y="750"/>
                    <a:pt x="10149" y="281"/>
                  </a:cubicBezTo>
                  <a:cubicBezTo>
                    <a:pt x="10714" y="-189"/>
                    <a:pt x="11419" y="-189"/>
                    <a:pt x="12267" y="1220"/>
                  </a:cubicBezTo>
                  <a:cubicBezTo>
                    <a:pt x="13114" y="2628"/>
                    <a:pt x="14102" y="5446"/>
                    <a:pt x="15372" y="8811"/>
                  </a:cubicBezTo>
                  <a:cubicBezTo>
                    <a:pt x="16643" y="12176"/>
                    <a:pt x="18196" y="16089"/>
                    <a:pt x="19255" y="18281"/>
                  </a:cubicBezTo>
                  <a:cubicBezTo>
                    <a:pt x="20314" y="20472"/>
                    <a:pt x="20878" y="20941"/>
                    <a:pt x="21443" y="214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1" name="Line"/>
            <p:cNvSpPr/>
            <p:nvPr/>
          </p:nvSpPr>
          <p:spPr>
            <a:xfrm>
              <a:off x="92607" y="4360807"/>
              <a:ext cx="255791" cy="497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2" h="21509" extrusionOk="0">
                  <a:moveTo>
                    <a:pt x="13368" y="1014"/>
                  </a:moveTo>
                  <a:cubicBezTo>
                    <a:pt x="12805" y="612"/>
                    <a:pt x="12242" y="210"/>
                    <a:pt x="11396" y="60"/>
                  </a:cubicBezTo>
                  <a:cubicBezTo>
                    <a:pt x="10551" y="-91"/>
                    <a:pt x="9424" y="9"/>
                    <a:pt x="7828" y="763"/>
                  </a:cubicBezTo>
                  <a:cubicBezTo>
                    <a:pt x="6231" y="1516"/>
                    <a:pt x="4165" y="2923"/>
                    <a:pt x="2756" y="4279"/>
                  </a:cubicBezTo>
                  <a:cubicBezTo>
                    <a:pt x="1348" y="5636"/>
                    <a:pt x="596" y="6942"/>
                    <a:pt x="221" y="7996"/>
                  </a:cubicBezTo>
                  <a:cubicBezTo>
                    <a:pt x="-155" y="9051"/>
                    <a:pt x="-155" y="9855"/>
                    <a:pt x="1066" y="10408"/>
                  </a:cubicBezTo>
                  <a:cubicBezTo>
                    <a:pt x="2287" y="10960"/>
                    <a:pt x="4728" y="11262"/>
                    <a:pt x="8015" y="11714"/>
                  </a:cubicBezTo>
                  <a:cubicBezTo>
                    <a:pt x="11302" y="12166"/>
                    <a:pt x="15435" y="12769"/>
                    <a:pt x="17970" y="13321"/>
                  </a:cubicBezTo>
                  <a:cubicBezTo>
                    <a:pt x="20506" y="13874"/>
                    <a:pt x="21445" y="14376"/>
                    <a:pt x="19942" y="15632"/>
                  </a:cubicBezTo>
                  <a:cubicBezTo>
                    <a:pt x="18440" y="16888"/>
                    <a:pt x="14495" y="18897"/>
                    <a:pt x="11302" y="20002"/>
                  </a:cubicBezTo>
                  <a:cubicBezTo>
                    <a:pt x="8109" y="21107"/>
                    <a:pt x="5668" y="21308"/>
                    <a:pt x="3226" y="2150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2" name="Line"/>
            <p:cNvSpPr/>
            <p:nvPr/>
          </p:nvSpPr>
          <p:spPr>
            <a:xfrm>
              <a:off x="404586" y="4532678"/>
              <a:ext cx="941710" cy="2980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2" extrusionOk="0">
                  <a:moveTo>
                    <a:pt x="0" y="2374"/>
                  </a:moveTo>
                  <a:cubicBezTo>
                    <a:pt x="107" y="6057"/>
                    <a:pt x="213" y="9741"/>
                    <a:pt x="373" y="12588"/>
                  </a:cubicBezTo>
                  <a:cubicBezTo>
                    <a:pt x="533" y="15434"/>
                    <a:pt x="747" y="17443"/>
                    <a:pt x="1280" y="18113"/>
                  </a:cubicBezTo>
                  <a:cubicBezTo>
                    <a:pt x="1813" y="18783"/>
                    <a:pt x="2667" y="18113"/>
                    <a:pt x="3093" y="15685"/>
                  </a:cubicBezTo>
                  <a:cubicBezTo>
                    <a:pt x="3520" y="13257"/>
                    <a:pt x="3520" y="9071"/>
                    <a:pt x="3040" y="6392"/>
                  </a:cubicBezTo>
                  <a:cubicBezTo>
                    <a:pt x="2560" y="3713"/>
                    <a:pt x="1600" y="2541"/>
                    <a:pt x="987" y="2122"/>
                  </a:cubicBezTo>
                  <a:cubicBezTo>
                    <a:pt x="373" y="1704"/>
                    <a:pt x="107" y="2039"/>
                    <a:pt x="133" y="2374"/>
                  </a:cubicBezTo>
                  <a:cubicBezTo>
                    <a:pt x="160" y="2709"/>
                    <a:pt x="480" y="3043"/>
                    <a:pt x="1067" y="3043"/>
                  </a:cubicBezTo>
                  <a:cubicBezTo>
                    <a:pt x="1653" y="3043"/>
                    <a:pt x="2507" y="2709"/>
                    <a:pt x="3067" y="2541"/>
                  </a:cubicBezTo>
                  <a:cubicBezTo>
                    <a:pt x="3627" y="2374"/>
                    <a:pt x="3893" y="2374"/>
                    <a:pt x="4213" y="3127"/>
                  </a:cubicBezTo>
                  <a:cubicBezTo>
                    <a:pt x="4533" y="3881"/>
                    <a:pt x="4907" y="5388"/>
                    <a:pt x="5120" y="7146"/>
                  </a:cubicBezTo>
                  <a:cubicBezTo>
                    <a:pt x="5333" y="8904"/>
                    <a:pt x="5387" y="10913"/>
                    <a:pt x="5413" y="12671"/>
                  </a:cubicBezTo>
                  <a:cubicBezTo>
                    <a:pt x="5440" y="14429"/>
                    <a:pt x="5440" y="15936"/>
                    <a:pt x="5547" y="16439"/>
                  </a:cubicBezTo>
                  <a:cubicBezTo>
                    <a:pt x="5653" y="16941"/>
                    <a:pt x="5867" y="16439"/>
                    <a:pt x="6267" y="14262"/>
                  </a:cubicBezTo>
                  <a:cubicBezTo>
                    <a:pt x="6667" y="12085"/>
                    <a:pt x="7253" y="8234"/>
                    <a:pt x="7547" y="5890"/>
                  </a:cubicBezTo>
                  <a:cubicBezTo>
                    <a:pt x="7840" y="3546"/>
                    <a:pt x="7840" y="2709"/>
                    <a:pt x="7920" y="1871"/>
                  </a:cubicBezTo>
                  <a:cubicBezTo>
                    <a:pt x="8000" y="1034"/>
                    <a:pt x="8160" y="197"/>
                    <a:pt x="8347" y="29"/>
                  </a:cubicBezTo>
                  <a:cubicBezTo>
                    <a:pt x="8533" y="-138"/>
                    <a:pt x="8747" y="364"/>
                    <a:pt x="8987" y="2541"/>
                  </a:cubicBezTo>
                  <a:cubicBezTo>
                    <a:pt x="9227" y="4718"/>
                    <a:pt x="9493" y="8569"/>
                    <a:pt x="9600" y="11248"/>
                  </a:cubicBezTo>
                  <a:cubicBezTo>
                    <a:pt x="9707" y="13927"/>
                    <a:pt x="9653" y="15434"/>
                    <a:pt x="9813" y="15769"/>
                  </a:cubicBezTo>
                  <a:cubicBezTo>
                    <a:pt x="9973" y="16104"/>
                    <a:pt x="10347" y="15267"/>
                    <a:pt x="10773" y="13509"/>
                  </a:cubicBezTo>
                  <a:cubicBezTo>
                    <a:pt x="11200" y="11750"/>
                    <a:pt x="11680" y="9071"/>
                    <a:pt x="12053" y="7481"/>
                  </a:cubicBezTo>
                  <a:cubicBezTo>
                    <a:pt x="12427" y="5890"/>
                    <a:pt x="12693" y="5388"/>
                    <a:pt x="12907" y="5555"/>
                  </a:cubicBezTo>
                  <a:cubicBezTo>
                    <a:pt x="13120" y="5722"/>
                    <a:pt x="13280" y="6560"/>
                    <a:pt x="13413" y="7815"/>
                  </a:cubicBezTo>
                  <a:cubicBezTo>
                    <a:pt x="13547" y="9071"/>
                    <a:pt x="13653" y="10746"/>
                    <a:pt x="13760" y="12085"/>
                  </a:cubicBezTo>
                  <a:cubicBezTo>
                    <a:pt x="13867" y="13425"/>
                    <a:pt x="13973" y="14429"/>
                    <a:pt x="14187" y="14932"/>
                  </a:cubicBezTo>
                  <a:cubicBezTo>
                    <a:pt x="14400" y="15434"/>
                    <a:pt x="14720" y="15434"/>
                    <a:pt x="15573" y="14513"/>
                  </a:cubicBezTo>
                  <a:cubicBezTo>
                    <a:pt x="16427" y="13592"/>
                    <a:pt x="17813" y="11750"/>
                    <a:pt x="18667" y="9741"/>
                  </a:cubicBezTo>
                  <a:cubicBezTo>
                    <a:pt x="19520" y="7732"/>
                    <a:pt x="19840" y="5555"/>
                    <a:pt x="19973" y="4048"/>
                  </a:cubicBezTo>
                  <a:cubicBezTo>
                    <a:pt x="20107" y="2541"/>
                    <a:pt x="20053" y="1704"/>
                    <a:pt x="19840" y="1620"/>
                  </a:cubicBezTo>
                  <a:cubicBezTo>
                    <a:pt x="19627" y="1536"/>
                    <a:pt x="19253" y="2206"/>
                    <a:pt x="18800" y="4467"/>
                  </a:cubicBezTo>
                  <a:cubicBezTo>
                    <a:pt x="18347" y="6727"/>
                    <a:pt x="17813" y="10578"/>
                    <a:pt x="17733" y="13425"/>
                  </a:cubicBezTo>
                  <a:cubicBezTo>
                    <a:pt x="17653" y="16271"/>
                    <a:pt x="18027" y="18113"/>
                    <a:pt x="18747" y="19285"/>
                  </a:cubicBezTo>
                  <a:cubicBezTo>
                    <a:pt x="19467" y="20457"/>
                    <a:pt x="20533" y="20960"/>
                    <a:pt x="21600" y="214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3" name="Line"/>
            <p:cNvSpPr/>
            <p:nvPr/>
          </p:nvSpPr>
          <p:spPr>
            <a:xfrm>
              <a:off x="1752477" y="4435651"/>
              <a:ext cx="385293" cy="388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5" h="21093" extrusionOk="0">
                  <a:moveTo>
                    <a:pt x="4926" y="6303"/>
                  </a:moveTo>
                  <a:cubicBezTo>
                    <a:pt x="4283" y="6303"/>
                    <a:pt x="3641" y="6303"/>
                    <a:pt x="2805" y="7882"/>
                  </a:cubicBezTo>
                  <a:cubicBezTo>
                    <a:pt x="1969" y="9461"/>
                    <a:pt x="941" y="12619"/>
                    <a:pt x="426" y="14640"/>
                  </a:cubicBezTo>
                  <a:cubicBezTo>
                    <a:pt x="-88" y="16661"/>
                    <a:pt x="-88" y="17546"/>
                    <a:pt x="169" y="18177"/>
                  </a:cubicBezTo>
                  <a:cubicBezTo>
                    <a:pt x="426" y="18809"/>
                    <a:pt x="941" y="19188"/>
                    <a:pt x="1841" y="19061"/>
                  </a:cubicBezTo>
                  <a:cubicBezTo>
                    <a:pt x="2741" y="18935"/>
                    <a:pt x="4026" y="18303"/>
                    <a:pt x="5183" y="17609"/>
                  </a:cubicBezTo>
                  <a:cubicBezTo>
                    <a:pt x="6341" y="16914"/>
                    <a:pt x="7369" y="16156"/>
                    <a:pt x="8205" y="15840"/>
                  </a:cubicBezTo>
                  <a:cubicBezTo>
                    <a:pt x="9041" y="15524"/>
                    <a:pt x="9683" y="15651"/>
                    <a:pt x="10198" y="16156"/>
                  </a:cubicBezTo>
                  <a:cubicBezTo>
                    <a:pt x="10712" y="16661"/>
                    <a:pt x="11098" y="17546"/>
                    <a:pt x="11291" y="18430"/>
                  </a:cubicBezTo>
                  <a:cubicBezTo>
                    <a:pt x="11483" y="19314"/>
                    <a:pt x="11483" y="20198"/>
                    <a:pt x="11869" y="20703"/>
                  </a:cubicBezTo>
                  <a:cubicBezTo>
                    <a:pt x="12255" y="21209"/>
                    <a:pt x="13026" y="21335"/>
                    <a:pt x="14698" y="20388"/>
                  </a:cubicBezTo>
                  <a:cubicBezTo>
                    <a:pt x="16369" y="19440"/>
                    <a:pt x="18941" y="17419"/>
                    <a:pt x="20226" y="14388"/>
                  </a:cubicBezTo>
                  <a:cubicBezTo>
                    <a:pt x="21512" y="11356"/>
                    <a:pt x="21512" y="7314"/>
                    <a:pt x="20933" y="4598"/>
                  </a:cubicBezTo>
                  <a:cubicBezTo>
                    <a:pt x="20355" y="1882"/>
                    <a:pt x="19198" y="493"/>
                    <a:pt x="18105" y="114"/>
                  </a:cubicBezTo>
                  <a:cubicBezTo>
                    <a:pt x="17012" y="-265"/>
                    <a:pt x="15983" y="367"/>
                    <a:pt x="14955" y="9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4" name="Line"/>
            <p:cNvSpPr/>
            <p:nvPr/>
          </p:nvSpPr>
          <p:spPr>
            <a:xfrm>
              <a:off x="2163853" y="4446775"/>
              <a:ext cx="201477" cy="365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327" extrusionOk="0">
                  <a:moveTo>
                    <a:pt x="17524" y="5723"/>
                  </a:moveTo>
                  <a:cubicBezTo>
                    <a:pt x="17524" y="4500"/>
                    <a:pt x="17524" y="3277"/>
                    <a:pt x="17156" y="2190"/>
                  </a:cubicBezTo>
                  <a:cubicBezTo>
                    <a:pt x="16787" y="1104"/>
                    <a:pt x="16051" y="153"/>
                    <a:pt x="14824" y="17"/>
                  </a:cubicBezTo>
                  <a:cubicBezTo>
                    <a:pt x="13596" y="-119"/>
                    <a:pt x="11878" y="560"/>
                    <a:pt x="9792" y="2870"/>
                  </a:cubicBezTo>
                  <a:cubicBezTo>
                    <a:pt x="7706" y="5179"/>
                    <a:pt x="5251" y="9119"/>
                    <a:pt x="3533" y="12175"/>
                  </a:cubicBezTo>
                  <a:cubicBezTo>
                    <a:pt x="1815" y="15232"/>
                    <a:pt x="833" y="17406"/>
                    <a:pt x="342" y="18832"/>
                  </a:cubicBezTo>
                  <a:cubicBezTo>
                    <a:pt x="-149" y="20258"/>
                    <a:pt x="-149" y="20938"/>
                    <a:pt x="587" y="21209"/>
                  </a:cubicBezTo>
                  <a:cubicBezTo>
                    <a:pt x="1324" y="21481"/>
                    <a:pt x="2796" y="21345"/>
                    <a:pt x="5496" y="20123"/>
                  </a:cubicBezTo>
                  <a:cubicBezTo>
                    <a:pt x="8196" y="18900"/>
                    <a:pt x="12124" y="16590"/>
                    <a:pt x="14824" y="15164"/>
                  </a:cubicBezTo>
                  <a:cubicBezTo>
                    <a:pt x="17524" y="13738"/>
                    <a:pt x="18996" y="13194"/>
                    <a:pt x="19978" y="13262"/>
                  </a:cubicBezTo>
                  <a:cubicBezTo>
                    <a:pt x="20960" y="13330"/>
                    <a:pt x="21451" y="14009"/>
                    <a:pt x="21206" y="15096"/>
                  </a:cubicBezTo>
                  <a:cubicBezTo>
                    <a:pt x="20960" y="16183"/>
                    <a:pt x="19978" y="17677"/>
                    <a:pt x="19733" y="18764"/>
                  </a:cubicBezTo>
                  <a:cubicBezTo>
                    <a:pt x="19487" y="19851"/>
                    <a:pt x="19978" y="20530"/>
                    <a:pt x="20469" y="2120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5" name="Line"/>
            <p:cNvSpPr/>
            <p:nvPr/>
          </p:nvSpPr>
          <p:spPr>
            <a:xfrm>
              <a:off x="2445116" y="4572248"/>
              <a:ext cx="264236" cy="453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9" h="21398" extrusionOk="0">
                  <a:moveTo>
                    <a:pt x="1925" y="1662"/>
                  </a:moveTo>
                  <a:cubicBezTo>
                    <a:pt x="2110" y="2758"/>
                    <a:pt x="2295" y="3855"/>
                    <a:pt x="2110" y="4732"/>
                  </a:cubicBezTo>
                  <a:cubicBezTo>
                    <a:pt x="1925" y="5609"/>
                    <a:pt x="1372" y="6267"/>
                    <a:pt x="818" y="7035"/>
                  </a:cubicBezTo>
                  <a:cubicBezTo>
                    <a:pt x="264" y="7802"/>
                    <a:pt x="-290" y="8679"/>
                    <a:pt x="172" y="9008"/>
                  </a:cubicBezTo>
                  <a:cubicBezTo>
                    <a:pt x="633" y="9337"/>
                    <a:pt x="2110" y="9118"/>
                    <a:pt x="4695" y="7857"/>
                  </a:cubicBezTo>
                  <a:cubicBezTo>
                    <a:pt x="7279" y="6596"/>
                    <a:pt x="10972" y="4293"/>
                    <a:pt x="13187" y="2813"/>
                  </a:cubicBezTo>
                  <a:cubicBezTo>
                    <a:pt x="15402" y="1333"/>
                    <a:pt x="16141" y="675"/>
                    <a:pt x="17064" y="291"/>
                  </a:cubicBezTo>
                  <a:cubicBezTo>
                    <a:pt x="17987" y="-92"/>
                    <a:pt x="19095" y="-202"/>
                    <a:pt x="19925" y="620"/>
                  </a:cubicBezTo>
                  <a:cubicBezTo>
                    <a:pt x="20756" y="1443"/>
                    <a:pt x="21310" y="3197"/>
                    <a:pt x="20756" y="5828"/>
                  </a:cubicBezTo>
                  <a:cubicBezTo>
                    <a:pt x="20202" y="8460"/>
                    <a:pt x="18541" y="11969"/>
                    <a:pt x="17433" y="14710"/>
                  </a:cubicBezTo>
                  <a:cubicBezTo>
                    <a:pt x="16325" y="17451"/>
                    <a:pt x="15772" y="19424"/>
                    <a:pt x="15218" y="213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6" name="Line"/>
            <p:cNvSpPr/>
            <p:nvPr/>
          </p:nvSpPr>
          <p:spPr>
            <a:xfrm>
              <a:off x="2839079" y="4500190"/>
              <a:ext cx="218484" cy="379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4" h="21488" extrusionOk="0">
                  <a:moveTo>
                    <a:pt x="14029" y="3708"/>
                  </a:moveTo>
                  <a:cubicBezTo>
                    <a:pt x="14252" y="3049"/>
                    <a:pt x="14474" y="2390"/>
                    <a:pt x="14586" y="1666"/>
                  </a:cubicBezTo>
                  <a:cubicBezTo>
                    <a:pt x="14697" y="942"/>
                    <a:pt x="14697" y="151"/>
                    <a:pt x="14029" y="20"/>
                  </a:cubicBezTo>
                  <a:cubicBezTo>
                    <a:pt x="13361" y="-112"/>
                    <a:pt x="12025" y="415"/>
                    <a:pt x="9909" y="1666"/>
                  </a:cubicBezTo>
                  <a:cubicBezTo>
                    <a:pt x="7794" y="2917"/>
                    <a:pt x="4899" y="4893"/>
                    <a:pt x="3118" y="6473"/>
                  </a:cubicBezTo>
                  <a:cubicBezTo>
                    <a:pt x="1336" y="8054"/>
                    <a:pt x="668" y="9239"/>
                    <a:pt x="3229" y="10095"/>
                  </a:cubicBezTo>
                  <a:cubicBezTo>
                    <a:pt x="5790" y="10951"/>
                    <a:pt x="11579" y="11478"/>
                    <a:pt x="15031" y="11873"/>
                  </a:cubicBezTo>
                  <a:cubicBezTo>
                    <a:pt x="18482" y="12268"/>
                    <a:pt x="19596" y="12532"/>
                    <a:pt x="20375" y="12993"/>
                  </a:cubicBezTo>
                  <a:cubicBezTo>
                    <a:pt x="21155" y="13454"/>
                    <a:pt x="21600" y="14112"/>
                    <a:pt x="18148" y="15561"/>
                  </a:cubicBezTo>
                  <a:cubicBezTo>
                    <a:pt x="14697" y="17010"/>
                    <a:pt x="7348" y="19249"/>
                    <a:pt x="0" y="214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7" name="Line"/>
            <p:cNvSpPr/>
            <p:nvPr/>
          </p:nvSpPr>
          <p:spPr>
            <a:xfrm>
              <a:off x="3414609" y="4444088"/>
              <a:ext cx="250298" cy="3123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028" extrusionOk="0">
                  <a:moveTo>
                    <a:pt x="14429" y="7244"/>
                  </a:moveTo>
                  <a:cubicBezTo>
                    <a:pt x="14429" y="5835"/>
                    <a:pt x="14429" y="4426"/>
                    <a:pt x="14233" y="3252"/>
                  </a:cubicBezTo>
                  <a:cubicBezTo>
                    <a:pt x="14037" y="2078"/>
                    <a:pt x="13644" y="1139"/>
                    <a:pt x="12957" y="513"/>
                  </a:cubicBezTo>
                  <a:cubicBezTo>
                    <a:pt x="12269" y="-113"/>
                    <a:pt x="11287" y="-426"/>
                    <a:pt x="9717" y="1139"/>
                  </a:cubicBezTo>
                  <a:cubicBezTo>
                    <a:pt x="8146" y="2704"/>
                    <a:pt x="5986" y="6148"/>
                    <a:pt x="4218" y="9200"/>
                  </a:cubicBezTo>
                  <a:cubicBezTo>
                    <a:pt x="2451" y="12252"/>
                    <a:pt x="1077" y="14913"/>
                    <a:pt x="389" y="16791"/>
                  </a:cubicBezTo>
                  <a:cubicBezTo>
                    <a:pt x="-298" y="18670"/>
                    <a:pt x="-298" y="19765"/>
                    <a:pt x="2255" y="19765"/>
                  </a:cubicBezTo>
                  <a:cubicBezTo>
                    <a:pt x="4807" y="19765"/>
                    <a:pt x="9913" y="18670"/>
                    <a:pt x="13153" y="17574"/>
                  </a:cubicBezTo>
                  <a:cubicBezTo>
                    <a:pt x="16393" y="16478"/>
                    <a:pt x="17767" y="15383"/>
                    <a:pt x="18847" y="14287"/>
                  </a:cubicBezTo>
                  <a:cubicBezTo>
                    <a:pt x="19927" y="13191"/>
                    <a:pt x="20713" y="12096"/>
                    <a:pt x="21007" y="11939"/>
                  </a:cubicBezTo>
                  <a:cubicBezTo>
                    <a:pt x="21302" y="11783"/>
                    <a:pt x="21106" y="12565"/>
                    <a:pt x="20320" y="13817"/>
                  </a:cubicBezTo>
                  <a:cubicBezTo>
                    <a:pt x="19535" y="15070"/>
                    <a:pt x="18160" y="16791"/>
                    <a:pt x="17178" y="18122"/>
                  </a:cubicBezTo>
                  <a:cubicBezTo>
                    <a:pt x="16197" y="19452"/>
                    <a:pt x="15607" y="20391"/>
                    <a:pt x="15706" y="20783"/>
                  </a:cubicBezTo>
                  <a:cubicBezTo>
                    <a:pt x="15804" y="21174"/>
                    <a:pt x="16589" y="21017"/>
                    <a:pt x="17375" y="208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8" name="Line"/>
            <p:cNvSpPr/>
            <p:nvPr/>
          </p:nvSpPr>
          <p:spPr>
            <a:xfrm>
              <a:off x="3743376" y="4592007"/>
              <a:ext cx="197853" cy="152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169" extrusionOk="0">
                  <a:moveTo>
                    <a:pt x="273" y="214"/>
                  </a:moveTo>
                  <a:cubicBezTo>
                    <a:pt x="1278" y="1181"/>
                    <a:pt x="2283" y="2148"/>
                    <a:pt x="2659" y="3599"/>
                  </a:cubicBezTo>
                  <a:cubicBezTo>
                    <a:pt x="3036" y="5050"/>
                    <a:pt x="2785" y="6984"/>
                    <a:pt x="2283" y="9079"/>
                  </a:cubicBezTo>
                  <a:cubicBezTo>
                    <a:pt x="1780" y="11175"/>
                    <a:pt x="1027" y="13432"/>
                    <a:pt x="524" y="15527"/>
                  </a:cubicBezTo>
                  <a:cubicBezTo>
                    <a:pt x="22" y="17623"/>
                    <a:pt x="-229" y="19557"/>
                    <a:pt x="273" y="20202"/>
                  </a:cubicBezTo>
                  <a:cubicBezTo>
                    <a:pt x="776" y="20847"/>
                    <a:pt x="2031" y="20202"/>
                    <a:pt x="3538" y="18268"/>
                  </a:cubicBezTo>
                  <a:cubicBezTo>
                    <a:pt x="5045" y="16333"/>
                    <a:pt x="6804" y="13109"/>
                    <a:pt x="8436" y="9885"/>
                  </a:cubicBezTo>
                  <a:cubicBezTo>
                    <a:pt x="10069" y="6662"/>
                    <a:pt x="11576" y="3438"/>
                    <a:pt x="12957" y="1665"/>
                  </a:cubicBezTo>
                  <a:cubicBezTo>
                    <a:pt x="14338" y="-109"/>
                    <a:pt x="15594" y="-431"/>
                    <a:pt x="16473" y="536"/>
                  </a:cubicBezTo>
                  <a:cubicBezTo>
                    <a:pt x="17352" y="1503"/>
                    <a:pt x="17855" y="3760"/>
                    <a:pt x="18106" y="6662"/>
                  </a:cubicBezTo>
                  <a:cubicBezTo>
                    <a:pt x="18357" y="9563"/>
                    <a:pt x="18357" y="13109"/>
                    <a:pt x="18231" y="16011"/>
                  </a:cubicBezTo>
                  <a:cubicBezTo>
                    <a:pt x="18106" y="18912"/>
                    <a:pt x="17855" y="21169"/>
                    <a:pt x="18357" y="21169"/>
                  </a:cubicBezTo>
                  <a:cubicBezTo>
                    <a:pt x="18859" y="21169"/>
                    <a:pt x="20115" y="18912"/>
                    <a:pt x="21371" y="1665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9" name="Line"/>
            <p:cNvSpPr/>
            <p:nvPr/>
          </p:nvSpPr>
          <p:spPr>
            <a:xfrm>
              <a:off x="3969302" y="4286619"/>
              <a:ext cx="267519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600" extrusionOk="0">
                  <a:moveTo>
                    <a:pt x="13715" y="0"/>
                  </a:moveTo>
                  <a:cubicBezTo>
                    <a:pt x="15179" y="778"/>
                    <a:pt x="16644" y="1557"/>
                    <a:pt x="17834" y="3503"/>
                  </a:cubicBezTo>
                  <a:cubicBezTo>
                    <a:pt x="19023" y="5449"/>
                    <a:pt x="19939" y="8562"/>
                    <a:pt x="20396" y="10849"/>
                  </a:cubicBezTo>
                  <a:cubicBezTo>
                    <a:pt x="20854" y="13135"/>
                    <a:pt x="20854" y="14595"/>
                    <a:pt x="20945" y="15616"/>
                  </a:cubicBezTo>
                  <a:cubicBezTo>
                    <a:pt x="21037" y="16638"/>
                    <a:pt x="21220" y="17222"/>
                    <a:pt x="20762" y="17368"/>
                  </a:cubicBezTo>
                  <a:cubicBezTo>
                    <a:pt x="20305" y="17514"/>
                    <a:pt x="19206" y="17222"/>
                    <a:pt x="16369" y="16930"/>
                  </a:cubicBezTo>
                  <a:cubicBezTo>
                    <a:pt x="13532" y="16638"/>
                    <a:pt x="8956" y="16346"/>
                    <a:pt x="5844" y="16638"/>
                  </a:cubicBezTo>
                  <a:cubicBezTo>
                    <a:pt x="2732" y="16930"/>
                    <a:pt x="1084" y="17805"/>
                    <a:pt x="352" y="18486"/>
                  </a:cubicBezTo>
                  <a:cubicBezTo>
                    <a:pt x="-380" y="19168"/>
                    <a:pt x="-197" y="19654"/>
                    <a:pt x="3098" y="20141"/>
                  </a:cubicBezTo>
                  <a:cubicBezTo>
                    <a:pt x="6393" y="20627"/>
                    <a:pt x="12800" y="21114"/>
                    <a:pt x="19206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0" name="Line"/>
            <p:cNvSpPr/>
            <p:nvPr/>
          </p:nvSpPr>
          <p:spPr>
            <a:xfrm>
              <a:off x="77604" y="5352216"/>
              <a:ext cx="54933" cy="259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355" extrusionOk="0">
                  <a:moveTo>
                    <a:pt x="21262" y="3005"/>
                  </a:moveTo>
                  <a:cubicBezTo>
                    <a:pt x="18562" y="2049"/>
                    <a:pt x="15862" y="1093"/>
                    <a:pt x="12262" y="520"/>
                  </a:cubicBezTo>
                  <a:cubicBezTo>
                    <a:pt x="8662" y="-54"/>
                    <a:pt x="4162" y="-245"/>
                    <a:pt x="1912" y="424"/>
                  </a:cubicBezTo>
                  <a:cubicBezTo>
                    <a:pt x="-338" y="1093"/>
                    <a:pt x="-338" y="2622"/>
                    <a:pt x="562" y="5681"/>
                  </a:cubicBezTo>
                  <a:cubicBezTo>
                    <a:pt x="1462" y="8739"/>
                    <a:pt x="3262" y="13327"/>
                    <a:pt x="5512" y="16194"/>
                  </a:cubicBezTo>
                  <a:cubicBezTo>
                    <a:pt x="7762" y="19061"/>
                    <a:pt x="10462" y="20208"/>
                    <a:pt x="13162" y="213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1" name="Line"/>
            <p:cNvSpPr/>
            <p:nvPr/>
          </p:nvSpPr>
          <p:spPr>
            <a:xfrm>
              <a:off x="221880" y="5289360"/>
              <a:ext cx="266414" cy="3089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106" extrusionOk="0">
                  <a:moveTo>
                    <a:pt x="1235" y="6314"/>
                  </a:moveTo>
                  <a:cubicBezTo>
                    <a:pt x="671" y="8696"/>
                    <a:pt x="108" y="11078"/>
                    <a:pt x="14" y="13540"/>
                  </a:cubicBezTo>
                  <a:cubicBezTo>
                    <a:pt x="-80" y="16002"/>
                    <a:pt x="296" y="18543"/>
                    <a:pt x="953" y="19893"/>
                  </a:cubicBezTo>
                  <a:cubicBezTo>
                    <a:pt x="1610" y="21243"/>
                    <a:pt x="2550" y="21402"/>
                    <a:pt x="3583" y="20687"/>
                  </a:cubicBezTo>
                  <a:cubicBezTo>
                    <a:pt x="4616" y="19973"/>
                    <a:pt x="5743" y="18384"/>
                    <a:pt x="6963" y="15128"/>
                  </a:cubicBezTo>
                  <a:cubicBezTo>
                    <a:pt x="8184" y="11873"/>
                    <a:pt x="9499" y="6949"/>
                    <a:pt x="10250" y="4090"/>
                  </a:cubicBezTo>
                  <a:cubicBezTo>
                    <a:pt x="11002" y="1231"/>
                    <a:pt x="11190" y="437"/>
                    <a:pt x="11753" y="120"/>
                  </a:cubicBezTo>
                  <a:cubicBezTo>
                    <a:pt x="12317" y="-198"/>
                    <a:pt x="13256" y="-39"/>
                    <a:pt x="14383" y="2581"/>
                  </a:cubicBezTo>
                  <a:cubicBezTo>
                    <a:pt x="15510" y="5202"/>
                    <a:pt x="16824" y="10284"/>
                    <a:pt x="18045" y="13540"/>
                  </a:cubicBezTo>
                  <a:cubicBezTo>
                    <a:pt x="19266" y="16796"/>
                    <a:pt x="20393" y="18226"/>
                    <a:pt x="21520" y="196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2" name="Line"/>
            <p:cNvSpPr/>
            <p:nvPr/>
          </p:nvSpPr>
          <p:spPr>
            <a:xfrm>
              <a:off x="530147" y="5279724"/>
              <a:ext cx="311431" cy="2764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224" extrusionOk="0">
                  <a:moveTo>
                    <a:pt x="0" y="19082"/>
                  </a:moveTo>
                  <a:cubicBezTo>
                    <a:pt x="5120" y="16404"/>
                    <a:pt x="10240" y="13726"/>
                    <a:pt x="13840" y="11317"/>
                  </a:cubicBezTo>
                  <a:cubicBezTo>
                    <a:pt x="17440" y="8907"/>
                    <a:pt x="19520" y="6765"/>
                    <a:pt x="20560" y="4979"/>
                  </a:cubicBezTo>
                  <a:cubicBezTo>
                    <a:pt x="21600" y="3194"/>
                    <a:pt x="21600" y="1766"/>
                    <a:pt x="21120" y="874"/>
                  </a:cubicBezTo>
                  <a:cubicBezTo>
                    <a:pt x="20640" y="-19"/>
                    <a:pt x="19680" y="-376"/>
                    <a:pt x="17840" y="517"/>
                  </a:cubicBezTo>
                  <a:cubicBezTo>
                    <a:pt x="16000" y="1409"/>
                    <a:pt x="13280" y="3551"/>
                    <a:pt x="11440" y="6586"/>
                  </a:cubicBezTo>
                  <a:cubicBezTo>
                    <a:pt x="9600" y="9621"/>
                    <a:pt x="8640" y="13548"/>
                    <a:pt x="9680" y="16136"/>
                  </a:cubicBezTo>
                  <a:cubicBezTo>
                    <a:pt x="10720" y="18725"/>
                    <a:pt x="13760" y="19974"/>
                    <a:pt x="16800" y="212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3" name="Line"/>
            <p:cNvSpPr/>
            <p:nvPr/>
          </p:nvSpPr>
          <p:spPr>
            <a:xfrm>
              <a:off x="954317" y="5098195"/>
              <a:ext cx="140857" cy="506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400" extrusionOk="0">
                  <a:moveTo>
                    <a:pt x="21450" y="1960"/>
                  </a:moveTo>
                  <a:cubicBezTo>
                    <a:pt x="20388" y="1371"/>
                    <a:pt x="19325" y="782"/>
                    <a:pt x="17732" y="389"/>
                  </a:cubicBezTo>
                  <a:cubicBezTo>
                    <a:pt x="16139" y="-4"/>
                    <a:pt x="14014" y="-200"/>
                    <a:pt x="11358" y="291"/>
                  </a:cubicBezTo>
                  <a:cubicBezTo>
                    <a:pt x="8702" y="782"/>
                    <a:pt x="5516" y="1960"/>
                    <a:pt x="3391" y="4267"/>
                  </a:cubicBezTo>
                  <a:cubicBezTo>
                    <a:pt x="1266" y="6575"/>
                    <a:pt x="204" y="10011"/>
                    <a:pt x="27" y="13055"/>
                  </a:cubicBezTo>
                  <a:cubicBezTo>
                    <a:pt x="-150" y="16098"/>
                    <a:pt x="558" y="18749"/>
                    <a:pt x="1266" y="214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4" name="Line"/>
            <p:cNvSpPr/>
            <p:nvPr/>
          </p:nvSpPr>
          <p:spPr>
            <a:xfrm>
              <a:off x="913807" y="5381792"/>
              <a:ext cx="237172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353" y="15537"/>
                    <a:pt x="12706" y="9474"/>
                    <a:pt x="16306" y="5874"/>
                  </a:cubicBezTo>
                  <a:cubicBezTo>
                    <a:pt x="19906" y="2274"/>
                    <a:pt x="20753" y="113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5" name="Line"/>
            <p:cNvSpPr/>
            <p:nvPr/>
          </p:nvSpPr>
          <p:spPr>
            <a:xfrm>
              <a:off x="1143052" y="5179499"/>
              <a:ext cx="112561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2" h="21600" extrusionOk="0">
                  <a:moveTo>
                    <a:pt x="20502" y="0"/>
                  </a:moveTo>
                  <a:cubicBezTo>
                    <a:pt x="14149" y="2171"/>
                    <a:pt x="7796" y="4343"/>
                    <a:pt x="3984" y="6971"/>
                  </a:cubicBezTo>
                  <a:cubicBezTo>
                    <a:pt x="173" y="9600"/>
                    <a:pt x="-1098" y="12686"/>
                    <a:pt x="1020" y="15200"/>
                  </a:cubicBezTo>
                  <a:cubicBezTo>
                    <a:pt x="3137" y="17714"/>
                    <a:pt x="8643" y="19657"/>
                    <a:pt x="14149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6" name="Line"/>
            <p:cNvSpPr/>
            <p:nvPr/>
          </p:nvSpPr>
          <p:spPr>
            <a:xfrm>
              <a:off x="1130051" y="5345460"/>
              <a:ext cx="306929" cy="228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7" extrusionOk="0">
                  <a:moveTo>
                    <a:pt x="0" y="15532"/>
                  </a:moveTo>
                  <a:cubicBezTo>
                    <a:pt x="5564" y="12110"/>
                    <a:pt x="11127" y="8688"/>
                    <a:pt x="14400" y="6550"/>
                  </a:cubicBezTo>
                  <a:cubicBezTo>
                    <a:pt x="17673" y="4411"/>
                    <a:pt x="18655" y="3555"/>
                    <a:pt x="19555" y="2700"/>
                  </a:cubicBezTo>
                  <a:cubicBezTo>
                    <a:pt x="20455" y="1845"/>
                    <a:pt x="21273" y="989"/>
                    <a:pt x="21273" y="455"/>
                  </a:cubicBezTo>
                  <a:cubicBezTo>
                    <a:pt x="21273" y="-80"/>
                    <a:pt x="20455" y="-294"/>
                    <a:pt x="19227" y="668"/>
                  </a:cubicBezTo>
                  <a:cubicBezTo>
                    <a:pt x="18000" y="1631"/>
                    <a:pt x="16364" y="3769"/>
                    <a:pt x="15218" y="6763"/>
                  </a:cubicBezTo>
                  <a:cubicBezTo>
                    <a:pt x="14073" y="9757"/>
                    <a:pt x="13418" y="13607"/>
                    <a:pt x="13745" y="16280"/>
                  </a:cubicBezTo>
                  <a:cubicBezTo>
                    <a:pt x="14073" y="18954"/>
                    <a:pt x="15382" y="20451"/>
                    <a:pt x="16855" y="20878"/>
                  </a:cubicBezTo>
                  <a:cubicBezTo>
                    <a:pt x="18327" y="21306"/>
                    <a:pt x="19964" y="20664"/>
                    <a:pt x="21600" y="200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7" name="Line"/>
            <p:cNvSpPr/>
            <p:nvPr/>
          </p:nvSpPr>
          <p:spPr>
            <a:xfrm>
              <a:off x="1498568" y="5402719"/>
              <a:ext cx="224412" cy="164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7" h="20891" extrusionOk="0">
                  <a:moveTo>
                    <a:pt x="9930" y="0"/>
                  </a:moveTo>
                  <a:cubicBezTo>
                    <a:pt x="7312" y="1184"/>
                    <a:pt x="4693" y="2367"/>
                    <a:pt x="2730" y="5474"/>
                  </a:cubicBezTo>
                  <a:cubicBezTo>
                    <a:pt x="766" y="8581"/>
                    <a:pt x="-543" y="13611"/>
                    <a:pt x="221" y="16866"/>
                  </a:cubicBezTo>
                  <a:cubicBezTo>
                    <a:pt x="984" y="20121"/>
                    <a:pt x="3821" y="21600"/>
                    <a:pt x="7639" y="20564"/>
                  </a:cubicBezTo>
                  <a:cubicBezTo>
                    <a:pt x="11457" y="19529"/>
                    <a:pt x="16257" y="15978"/>
                    <a:pt x="21057" y="12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8" name="Line"/>
            <p:cNvSpPr/>
            <p:nvPr/>
          </p:nvSpPr>
          <p:spPr>
            <a:xfrm>
              <a:off x="1757857" y="5074864"/>
              <a:ext cx="41855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224"/>
                    <a:pt x="16800" y="6448"/>
                    <a:pt x="16800" y="9510"/>
                  </a:cubicBezTo>
                  <a:cubicBezTo>
                    <a:pt x="16800" y="12573"/>
                    <a:pt x="19200" y="15475"/>
                    <a:pt x="20400" y="17355"/>
                  </a:cubicBezTo>
                  <a:cubicBezTo>
                    <a:pt x="21600" y="19236"/>
                    <a:pt x="21600" y="20096"/>
                    <a:pt x="18000" y="20633"/>
                  </a:cubicBezTo>
                  <a:cubicBezTo>
                    <a:pt x="14400" y="21170"/>
                    <a:pt x="7200" y="2138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9" name="Line"/>
            <p:cNvSpPr/>
            <p:nvPr/>
          </p:nvSpPr>
          <p:spPr>
            <a:xfrm>
              <a:off x="1639272" y="5367841"/>
              <a:ext cx="355758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682" y="17280"/>
                    <a:pt x="5365" y="12960"/>
                    <a:pt x="8965" y="9360"/>
                  </a:cubicBezTo>
                  <a:cubicBezTo>
                    <a:pt x="12565" y="5760"/>
                    <a:pt x="17082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0" name="Line"/>
            <p:cNvSpPr/>
            <p:nvPr/>
          </p:nvSpPr>
          <p:spPr>
            <a:xfrm>
              <a:off x="2029907" y="5325987"/>
              <a:ext cx="62781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00" y="3375"/>
                    <a:pt x="13600" y="6750"/>
                    <a:pt x="11200" y="9675"/>
                  </a:cubicBezTo>
                  <a:cubicBezTo>
                    <a:pt x="8800" y="12600"/>
                    <a:pt x="8000" y="15075"/>
                    <a:pt x="7200" y="16875"/>
                  </a:cubicBezTo>
                  <a:cubicBezTo>
                    <a:pt x="6400" y="18675"/>
                    <a:pt x="5600" y="19800"/>
                    <a:pt x="4400" y="20475"/>
                  </a:cubicBezTo>
                  <a:cubicBezTo>
                    <a:pt x="3200" y="21150"/>
                    <a:pt x="1600" y="2137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1" name="Line"/>
            <p:cNvSpPr/>
            <p:nvPr/>
          </p:nvSpPr>
          <p:spPr>
            <a:xfrm>
              <a:off x="1946199" y="5069958"/>
              <a:ext cx="13952" cy="158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1" extrusionOk="0">
                  <a:moveTo>
                    <a:pt x="21600" y="3478"/>
                  </a:moveTo>
                  <a:cubicBezTo>
                    <a:pt x="21600" y="1599"/>
                    <a:pt x="21600" y="-279"/>
                    <a:pt x="16200" y="34"/>
                  </a:cubicBezTo>
                  <a:cubicBezTo>
                    <a:pt x="10800" y="347"/>
                    <a:pt x="0" y="2851"/>
                    <a:pt x="0" y="6764"/>
                  </a:cubicBezTo>
                  <a:cubicBezTo>
                    <a:pt x="0" y="10678"/>
                    <a:pt x="10800" y="15999"/>
                    <a:pt x="21600" y="2132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2" name="Line"/>
            <p:cNvSpPr/>
            <p:nvPr/>
          </p:nvSpPr>
          <p:spPr>
            <a:xfrm>
              <a:off x="2127566" y="5304689"/>
              <a:ext cx="613856" cy="260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1" extrusionOk="0">
                  <a:moveTo>
                    <a:pt x="0" y="4577"/>
                  </a:moveTo>
                  <a:cubicBezTo>
                    <a:pt x="573" y="7609"/>
                    <a:pt x="1145" y="10640"/>
                    <a:pt x="1432" y="13104"/>
                  </a:cubicBezTo>
                  <a:cubicBezTo>
                    <a:pt x="1718" y="15567"/>
                    <a:pt x="1718" y="17462"/>
                    <a:pt x="1718" y="18883"/>
                  </a:cubicBezTo>
                  <a:cubicBezTo>
                    <a:pt x="1718" y="20304"/>
                    <a:pt x="1718" y="21251"/>
                    <a:pt x="1882" y="21251"/>
                  </a:cubicBezTo>
                  <a:cubicBezTo>
                    <a:pt x="2045" y="21251"/>
                    <a:pt x="2373" y="20304"/>
                    <a:pt x="2945" y="17840"/>
                  </a:cubicBezTo>
                  <a:cubicBezTo>
                    <a:pt x="3518" y="15377"/>
                    <a:pt x="4336" y="11398"/>
                    <a:pt x="4868" y="8935"/>
                  </a:cubicBezTo>
                  <a:cubicBezTo>
                    <a:pt x="5400" y="6472"/>
                    <a:pt x="5645" y="5525"/>
                    <a:pt x="5973" y="5051"/>
                  </a:cubicBezTo>
                  <a:cubicBezTo>
                    <a:pt x="6300" y="4577"/>
                    <a:pt x="6709" y="4577"/>
                    <a:pt x="6995" y="5051"/>
                  </a:cubicBezTo>
                  <a:cubicBezTo>
                    <a:pt x="7282" y="5525"/>
                    <a:pt x="7445" y="6472"/>
                    <a:pt x="7527" y="7609"/>
                  </a:cubicBezTo>
                  <a:cubicBezTo>
                    <a:pt x="7609" y="8746"/>
                    <a:pt x="7609" y="10072"/>
                    <a:pt x="7936" y="10735"/>
                  </a:cubicBezTo>
                  <a:cubicBezTo>
                    <a:pt x="8264" y="11398"/>
                    <a:pt x="8918" y="11398"/>
                    <a:pt x="9982" y="10451"/>
                  </a:cubicBezTo>
                  <a:cubicBezTo>
                    <a:pt x="11045" y="9504"/>
                    <a:pt x="12518" y="7609"/>
                    <a:pt x="13377" y="6283"/>
                  </a:cubicBezTo>
                  <a:cubicBezTo>
                    <a:pt x="14236" y="4956"/>
                    <a:pt x="14482" y="4198"/>
                    <a:pt x="14645" y="3251"/>
                  </a:cubicBezTo>
                  <a:cubicBezTo>
                    <a:pt x="14809" y="2304"/>
                    <a:pt x="14891" y="1167"/>
                    <a:pt x="14727" y="504"/>
                  </a:cubicBezTo>
                  <a:cubicBezTo>
                    <a:pt x="14564" y="-160"/>
                    <a:pt x="14155" y="-349"/>
                    <a:pt x="13459" y="1072"/>
                  </a:cubicBezTo>
                  <a:cubicBezTo>
                    <a:pt x="12764" y="2493"/>
                    <a:pt x="11782" y="5525"/>
                    <a:pt x="11250" y="8556"/>
                  </a:cubicBezTo>
                  <a:cubicBezTo>
                    <a:pt x="10718" y="11588"/>
                    <a:pt x="10636" y="14619"/>
                    <a:pt x="11618" y="16609"/>
                  </a:cubicBezTo>
                  <a:cubicBezTo>
                    <a:pt x="12600" y="18598"/>
                    <a:pt x="14645" y="19546"/>
                    <a:pt x="16486" y="19451"/>
                  </a:cubicBezTo>
                  <a:cubicBezTo>
                    <a:pt x="18327" y="19356"/>
                    <a:pt x="19964" y="18219"/>
                    <a:pt x="21600" y="170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3" name="Line"/>
            <p:cNvSpPr/>
            <p:nvPr/>
          </p:nvSpPr>
          <p:spPr>
            <a:xfrm>
              <a:off x="3139031" y="5325987"/>
              <a:ext cx="27904" cy="232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9" extrusionOk="0">
                  <a:moveTo>
                    <a:pt x="0" y="0"/>
                  </a:moveTo>
                  <a:cubicBezTo>
                    <a:pt x="0" y="5133"/>
                    <a:pt x="0" y="10265"/>
                    <a:pt x="0" y="13366"/>
                  </a:cubicBezTo>
                  <a:cubicBezTo>
                    <a:pt x="0" y="16467"/>
                    <a:pt x="0" y="17537"/>
                    <a:pt x="900" y="18606"/>
                  </a:cubicBezTo>
                  <a:cubicBezTo>
                    <a:pt x="1800" y="19675"/>
                    <a:pt x="3600" y="20745"/>
                    <a:pt x="7200" y="21172"/>
                  </a:cubicBezTo>
                  <a:cubicBezTo>
                    <a:pt x="10800" y="21600"/>
                    <a:pt x="16200" y="21386"/>
                    <a:pt x="21600" y="211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4" name="Line"/>
            <p:cNvSpPr/>
            <p:nvPr/>
          </p:nvSpPr>
          <p:spPr>
            <a:xfrm>
              <a:off x="3292495" y="5362411"/>
              <a:ext cx="488295" cy="28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72" extrusionOk="0">
                  <a:moveTo>
                    <a:pt x="0" y="915"/>
                  </a:moveTo>
                  <a:cubicBezTo>
                    <a:pt x="514" y="743"/>
                    <a:pt x="1029" y="572"/>
                    <a:pt x="1389" y="915"/>
                  </a:cubicBezTo>
                  <a:cubicBezTo>
                    <a:pt x="1749" y="1258"/>
                    <a:pt x="1954" y="2115"/>
                    <a:pt x="2057" y="3572"/>
                  </a:cubicBezTo>
                  <a:cubicBezTo>
                    <a:pt x="2160" y="5029"/>
                    <a:pt x="2160" y="7086"/>
                    <a:pt x="2109" y="8715"/>
                  </a:cubicBezTo>
                  <a:cubicBezTo>
                    <a:pt x="2057" y="10343"/>
                    <a:pt x="1954" y="11543"/>
                    <a:pt x="2211" y="11972"/>
                  </a:cubicBezTo>
                  <a:cubicBezTo>
                    <a:pt x="2469" y="12401"/>
                    <a:pt x="3086" y="12058"/>
                    <a:pt x="4063" y="10172"/>
                  </a:cubicBezTo>
                  <a:cubicBezTo>
                    <a:pt x="5040" y="8286"/>
                    <a:pt x="6377" y="4858"/>
                    <a:pt x="7560" y="2629"/>
                  </a:cubicBezTo>
                  <a:cubicBezTo>
                    <a:pt x="8743" y="401"/>
                    <a:pt x="9771" y="-628"/>
                    <a:pt x="11211" y="401"/>
                  </a:cubicBezTo>
                  <a:cubicBezTo>
                    <a:pt x="12651" y="1429"/>
                    <a:pt x="14503" y="4515"/>
                    <a:pt x="16303" y="8286"/>
                  </a:cubicBezTo>
                  <a:cubicBezTo>
                    <a:pt x="18103" y="12058"/>
                    <a:pt x="19851" y="16515"/>
                    <a:pt x="21600" y="209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5" name="Line"/>
            <p:cNvSpPr/>
            <p:nvPr/>
          </p:nvSpPr>
          <p:spPr>
            <a:xfrm>
              <a:off x="270184" y="6014669"/>
              <a:ext cx="283479" cy="292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0" h="21090" extrusionOk="0">
                  <a:moveTo>
                    <a:pt x="3738" y="2146"/>
                  </a:moveTo>
                  <a:cubicBezTo>
                    <a:pt x="3566" y="974"/>
                    <a:pt x="3395" y="-198"/>
                    <a:pt x="3138" y="137"/>
                  </a:cubicBezTo>
                  <a:cubicBezTo>
                    <a:pt x="2881" y="472"/>
                    <a:pt x="2538" y="2314"/>
                    <a:pt x="2281" y="5411"/>
                  </a:cubicBezTo>
                  <a:cubicBezTo>
                    <a:pt x="2024" y="8509"/>
                    <a:pt x="1852" y="12862"/>
                    <a:pt x="2024" y="15876"/>
                  </a:cubicBezTo>
                  <a:cubicBezTo>
                    <a:pt x="2195" y="18890"/>
                    <a:pt x="2709" y="20565"/>
                    <a:pt x="4681" y="20983"/>
                  </a:cubicBezTo>
                  <a:cubicBezTo>
                    <a:pt x="6652" y="21402"/>
                    <a:pt x="10081" y="20565"/>
                    <a:pt x="13166" y="18807"/>
                  </a:cubicBezTo>
                  <a:cubicBezTo>
                    <a:pt x="16252" y="17049"/>
                    <a:pt x="18995" y="14369"/>
                    <a:pt x="20195" y="11523"/>
                  </a:cubicBezTo>
                  <a:cubicBezTo>
                    <a:pt x="21395" y="8676"/>
                    <a:pt x="21052" y="5662"/>
                    <a:pt x="19252" y="3569"/>
                  </a:cubicBezTo>
                  <a:cubicBezTo>
                    <a:pt x="17452" y="1476"/>
                    <a:pt x="14195" y="304"/>
                    <a:pt x="10938" y="53"/>
                  </a:cubicBezTo>
                  <a:cubicBezTo>
                    <a:pt x="7681" y="-198"/>
                    <a:pt x="4424" y="472"/>
                    <a:pt x="2452" y="1309"/>
                  </a:cubicBezTo>
                  <a:cubicBezTo>
                    <a:pt x="481" y="2146"/>
                    <a:pt x="-205" y="3151"/>
                    <a:pt x="52" y="3737"/>
                  </a:cubicBezTo>
                  <a:cubicBezTo>
                    <a:pt x="309" y="4323"/>
                    <a:pt x="1509" y="4490"/>
                    <a:pt x="2709" y="46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6" name="Line"/>
            <p:cNvSpPr/>
            <p:nvPr/>
          </p:nvSpPr>
          <p:spPr>
            <a:xfrm>
              <a:off x="620830" y="5911939"/>
              <a:ext cx="27904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800" y="3937"/>
                    <a:pt x="3600" y="7875"/>
                    <a:pt x="7200" y="11475"/>
                  </a:cubicBezTo>
                  <a:cubicBezTo>
                    <a:pt x="10800" y="15075"/>
                    <a:pt x="16200" y="1833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7" name="Line"/>
            <p:cNvSpPr/>
            <p:nvPr/>
          </p:nvSpPr>
          <p:spPr>
            <a:xfrm>
              <a:off x="558050" y="5866556"/>
              <a:ext cx="906832" cy="468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9" extrusionOk="0">
                  <a:moveTo>
                    <a:pt x="0" y="16761"/>
                  </a:moveTo>
                  <a:cubicBezTo>
                    <a:pt x="831" y="14314"/>
                    <a:pt x="1662" y="11866"/>
                    <a:pt x="2465" y="9738"/>
                  </a:cubicBezTo>
                  <a:cubicBezTo>
                    <a:pt x="3268" y="7610"/>
                    <a:pt x="4043" y="5801"/>
                    <a:pt x="4431" y="4578"/>
                  </a:cubicBezTo>
                  <a:cubicBezTo>
                    <a:pt x="4818" y="3354"/>
                    <a:pt x="4818" y="2715"/>
                    <a:pt x="4763" y="1864"/>
                  </a:cubicBezTo>
                  <a:cubicBezTo>
                    <a:pt x="4708" y="1013"/>
                    <a:pt x="4597" y="-51"/>
                    <a:pt x="4569" y="2"/>
                  </a:cubicBezTo>
                  <a:cubicBezTo>
                    <a:pt x="4542" y="55"/>
                    <a:pt x="4597" y="1226"/>
                    <a:pt x="4680" y="3780"/>
                  </a:cubicBezTo>
                  <a:cubicBezTo>
                    <a:pt x="4763" y="6333"/>
                    <a:pt x="4874" y="10270"/>
                    <a:pt x="4929" y="13143"/>
                  </a:cubicBezTo>
                  <a:cubicBezTo>
                    <a:pt x="4985" y="16016"/>
                    <a:pt x="4985" y="17825"/>
                    <a:pt x="5012" y="19049"/>
                  </a:cubicBezTo>
                  <a:cubicBezTo>
                    <a:pt x="5040" y="20272"/>
                    <a:pt x="5095" y="20911"/>
                    <a:pt x="5289" y="21230"/>
                  </a:cubicBezTo>
                  <a:cubicBezTo>
                    <a:pt x="5483" y="21549"/>
                    <a:pt x="5815" y="21549"/>
                    <a:pt x="6231" y="20911"/>
                  </a:cubicBezTo>
                  <a:cubicBezTo>
                    <a:pt x="6646" y="20272"/>
                    <a:pt x="7145" y="18995"/>
                    <a:pt x="7477" y="18091"/>
                  </a:cubicBezTo>
                  <a:cubicBezTo>
                    <a:pt x="7809" y="17186"/>
                    <a:pt x="7975" y="16654"/>
                    <a:pt x="8197" y="16282"/>
                  </a:cubicBezTo>
                  <a:cubicBezTo>
                    <a:pt x="8418" y="15910"/>
                    <a:pt x="8695" y="15697"/>
                    <a:pt x="8862" y="15856"/>
                  </a:cubicBezTo>
                  <a:cubicBezTo>
                    <a:pt x="9028" y="16016"/>
                    <a:pt x="9083" y="16548"/>
                    <a:pt x="9111" y="17240"/>
                  </a:cubicBezTo>
                  <a:cubicBezTo>
                    <a:pt x="9138" y="17931"/>
                    <a:pt x="9138" y="18782"/>
                    <a:pt x="9277" y="19208"/>
                  </a:cubicBezTo>
                  <a:cubicBezTo>
                    <a:pt x="9415" y="19634"/>
                    <a:pt x="9692" y="19634"/>
                    <a:pt x="10329" y="18942"/>
                  </a:cubicBezTo>
                  <a:cubicBezTo>
                    <a:pt x="10966" y="18250"/>
                    <a:pt x="11963" y="16867"/>
                    <a:pt x="12572" y="15431"/>
                  </a:cubicBezTo>
                  <a:cubicBezTo>
                    <a:pt x="13182" y="13994"/>
                    <a:pt x="13403" y="12505"/>
                    <a:pt x="13486" y="11494"/>
                  </a:cubicBezTo>
                  <a:cubicBezTo>
                    <a:pt x="13569" y="10483"/>
                    <a:pt x="13514" y="9951"/>
                    <a:pt x="13348" y="9632"/>
                  </a:cubicBezTo>
                  <a:cubicBezTo>
                    <a:pt x="13182" y="9313"/>
                    <a:pt x="12905" y="9206"/>
                    <a:pt x="12683" y="9366"/>
                  </a:cubicBezTo>
                  <a:cubicBezTo>
                    <a:pt x="12462" y="9525"/>
                    <a:pt x="12295" y="9951"/>
                    <a:pt x="12129" y="10962"/>
                  </a:cubicBezTo>
                  <a:cubicBezTo>
                    <a:pt x="11963" y="11973"/>
                    <a:pt x="11797" y="13569"/>
                    <a:pt x="11908" y="14792"/>
                  </a:cubicBezTo>
                  <a:cubicBezTo>
                    <a:pt x="12018" y="16016"/>
                    <a:pt x="12406" y="16867"/>
                    <a:pt x="13071" y="17293"/>
                  </a:cubicBezTo>
                  <a:cubicBezTo>
                    <a:pt x="13735" y="17718"/>
                    <a:pt x="14677" y="17718"/>
                    <a:pt x="15286" y="17559"/>
                  </a:cubicBezTo>
                  <a:cubicBezTo>
                    <a:pt x="15895" y="17399"/>
                    <a:pt x="16172" y="17080"/>
                    <a:pt x="16449" y="17027"/>
                  </a:cubicBezTo>
                  <a:cubicBezTo>
                    <a:pt x="16726" y="16974"/>
                    <a:pt x="17003" y="17186"/>
                    <a:pt x="17169" y="17612"/>
                  </a:cubicBezTo>
                  <a:cubicBezTo>
                    <a:pt x="17335" y="18038"/>
                    <a:pt x="17391" y="18676"/>
                    <a:pt x="17391" y="19261"/>
                  </a:cubicBezTo>
                  <a:cubicBezTo>
                    <a:pt x="17391" y="19847"/>
                    <a:pt x="17335" y="20379"/>
                    <a:pt x="17280" y="20379"/>
                  </a:cubicBezTo>
                  <a:cubicBezTo>
                    <a:pt x="17225" y="20379"/>
                    <a:pt x="17169" y="19847"/>
                    <a:pt x="17418" y="18038"/>
                  </a:cubicBezTo>
                  <a:cubicBezTo>
                    <a:pt x="17668" y="16229"/>
                    <a:pt x="18222" y="13143"/>
                    <a:pt x="18969" y="11068"/>
                  </a:cubicBezTo>
                  <a:cubicBezTo>
                    <a:pt x="19717" y="8993"/>
                    <a:pt x="20658" y="7929"/>
                    <a:pt x="21600" y="68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8" name="Line"/>
            <p:cNvSpPr/>
            <p:nvPr/>
          </p:nvSpPr>
          <p:spPr>
            <a:xfrm>
              <a:off x="1346295" y="6072379"/>
              <a:ext cx="639310" cy="373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549" extrusionOk="0">
                  <a:moveTo>
                    <a:pt x="13617" y="0"/>
                  </a:moveTo>
                  <a:cubicBezTo>
                    <a:pt x="11426" y="2147"/>
                    <a:pt x="9235" y="4293"/>
                    <a:pt x="7904" y="5568"/>
                  </a:cubicBezTo>
                  <a:cubicBezTo>
                    <a:pt x="6574" y="6842"/>
                    <a:pt x="6104" y="7245"/>
                    <a:pt x="6183" y="7513"/>
                  </a:cubicBezTo>
                  <a:cubicBezTo>
                    <a:pt x="6261" y="7781"/>
                    <a:pt x="6887" y="7916"/>
                    <a:pt x="8452" y="8251"/>
                  </a:cubicBezTo>
                  <a:cubicBezTo>
                    <a:pt x="10017" y="8586"/>
                    <a:pt x="12522" y="9123"/>
                    <a:pt x="14713" y="10129"/>
                  </a:cubicBezTo>
                  <a:cubicBezTo>
                    <a:pt x="16904" y="11135"/>
                    <a:pt x="18783" y="12611"/>
                    <a:pt x="19878" y="13617"/>
                  </a:cubicBezTo>
                  <a:cubicBezTo>
                    <a:pt x="20974" y="14624"/>
                    <a:pt x="21287" y="15160"/>
                    <a:pt x="21443" y="15831"/>
                  </a:cubicBezTo>
                  <a:cubicBezTo>
                    <a:pt x="21600" y="16502"/>
                    <a:pt x="21600" y="17307"/>
                    <a:pt x="20504" y="18246"/>
                  </a:cubicBezTo>
                  <a:cubicBezTo>
                    <a:pt x="19409" y="19185"/>
                    <a:pt x="17217" y="20258"/>
                    <a:pt x="14596" y="20862"/>
                  </a:cubicBezTo>
                  <a:cubicBezTo>
                    <a:pt x="11974" y="21466"/>
                    <a:pt x="8922" y="21600"/>
                    <a:pt x="6417" y="21533"/>
                  </a:cubicBezTo>
                  <a:cubicBezTo>
                    <a:pt x="3913" y="21466"/>
                    <a:pt x="1957" y="21198"/>
                    <a:pt x="0" y="209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9" name="Line"/>
            <p:cNvSpPr/>
            <p:nvPr/>
          </p:nvSpPr>
          <p:spPr>
            <a:xfrm>
              <a:off x="1402100" y="4112695"/>
              <a:ext cx="1224740" cy="41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359" extrusionOk="0">
                  <a:moveTo>
                    <a:pt x="0" y="17759"/>
                  </a:moveTo>
                  <a:cubicBezTo>
                    <a:pt x="1432" y="16559"/>
                    <a:pt x="2864" y="15359"/>
                    <a:pt x="4295" y="14759"/>
                  </a:cubicBezTo>
                  <a:cubicBezTo>
                    <a:pt x="5727" y="14159"/>
                    <a:pt x="7159" y="14159"/>
                    <a:pt x="8652" y="12959"/>
                  </a:cubicBezTo>
                  <a:cubicBezTo>
                    <a:pt x="10145" y="11759"/>
                    <a:pt x="11700" y="9359"/>
                    <a:pt x="13234" y="7559"/>
                  </a:cubicBezTo>
                  <a:cubicBezTo>
                    <a:pt x="14768" y="5759"/>
                    <a:pt x="16282" y="4559"/>
                    <a:pt x="17591" y="3359"/>
                  </a:cubicBezTo>
                  <a:cubicBezTo>
                    <a:pt x="18900" y="2159"/>
                    <a:pt x="20005" y="959"/>
                    <a:pt x="20680" y="359"/>
                  </a:cubicBezTo>
                  <a:cubicBezTo>
                    <a:pt x="21355" y="-241"/>
                    <a:pt x="21600" y="-241"/>
                    <a:pt x="21539" y="1559"/>
                  </a:cubicBezTo>
                  <a:cubicBezTo>
                    <a:pt x="21477" y="3359"/>
                    <a:pt x="21109" y="6959"/>
                    <a:pt x="20741" y="10559"/>
                  </a:cubicBezTo>
                  <a:cubicBezTo>
                    <a:pt x="20373" y="14159"/>
                    <a:pt x="20005" y="17759"/>
                    <a:pt x="19636" y="213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0" name="Line"/>
            <p:cNvSpPr/>
            <p:nvPr/>
          </p:nvSpPr>
          <p:spPr>
            <a:xfrm>
              <a:off x="432887" y="5752298"/>
              <a:ext cx="1936172" cy="82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394" extrusionOk="0">
                  <a:moveTo>
                    <a:pt x="73" y="12394"/>
                  </a:moveTo>
                  <a:cubicBezTo>
                    <a:pt x="22" y="8794"/>
                    <a:pt x="-30" y="5194"/>
                    <a:pt x="22" y="3394"/>
                  </a:cubicBezTo>
                  <a:cubicBezTo>
                    <a:pt x="73" y="1594"/>
                    <a:pt x="229" y="1594"/>
                    <a:pt x="759" y="2794"/>
                  </a:cubicBezTo>
                  <a:cubicBezTo>
                    <a:pt x="1289" y="3994"/>
                    <a:pt x="2195" y="6394"/>
                    <a:pt x="3165" y="7894"/>
                  </a:cubicBezTo>
                  <a:cubicBezTo>
                    <a:pt x="4135" y="9394"/>
                    <a:pt x="5170" y="9994"/>
                    <a:pt x="6178" y="10294"/>
                  </a:cubicBezTo>
                  <a:cubicBezTo>
                    <a:pt x="7187" y="10594"/>
                    <a:pt x="8170" y="10594"/>
                    <a:pt x="9192" y="10294"/>
                  </a:cubicBezTo>
                  <a:cubicBezTo>
                    <a:pt x="10214" y="9994"/>
                    <a:pt x="11274" y="9394"/>
                    <a:pt x="12309" y="8794"/>
                  </a:cubicBezTo>
                  <a:cubicBezTo>
                    <a:pt x="13344" y="8194"/>
                    <a:pt x="14353" y="7594"/>
                    <a:pt x="15387" y="6694"/>
                  </a:cubicBezTo>
                  <a:cubicBezTo>
                    <a:pt x="16422" y="5794"/>
                    <a:pt x="17483" y="4594"/>
                    <a:pt x="18453" y="3394"/>
                  </a:cubicBezTo>
                  <a:cubicBezTo>
                    <a:pt x="19423" y="2194"/>
                    <a:pt x="20302" y="994"/>
                    <a:pt x="20820" y="394"/>
                  </a:cubicBezTo>
                  <a:cubicBezTo>
                    <a:pt x="21337" y="-206"/>
                    <a:pt x="21492" y="-206"/>
                    <a:pt x="21531" y="994"/>
                  </a:cubicBezTo>
                  <a:cubicBezTo>
                    <a:pt x="21570" y="2194"/>
                    <a:pt x="21492" y="4594"/>
                    <a:pt x="21195" y="8194"/>
                  </a:cubicBezTo>
                  <a:cubicBezTo>
                    <a:pt x="20897" y="11794"/>
                    <a:pt x="20380" y="16594"/>
                    <a:pt x="19863" y="213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1" name="Line"/>
            <p:cNvSpPr/>
            <p:nvPr/>
          </p:nvSpPr>
          <p:spPr>
            <a:xfrm>
              <a:off x="0" y="6972235"/>
              <a:ext cx="181367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2" name="Line"/>
            <p:cNvSpPr/>
            <p:nvPr/>
          </p:nvSpPr>
          <p:spPr>
            <a:xfrm>
              <a:off x="27902" y="7504708"/>
              <a:ext cx="3515717" cy="192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05"/>
                  </a:moveTo>
                  <a:cubicBezTo>
                    <a:pt x="20971" y="5205"/>
                    <a:pt x="20343" y="5205"/>
                    <a:pt x="19793" y="4945"/>
                  </a:cubicBezTo>
                  <a:cubicBezTo>
                    <a:pt x="19243" y="4684"/>
                    <a:pt x="18771" y="4164"/>
                    <a:pt x="18236" y="3904"/>
                  </a:cubicBezTo>
                  <a:cubicBezTo>
                    <a:pt x="17700" y="3643"/>
                    <a:pt x="17100" y="3643"/>
                    <a:pt x="16636" y="3643"/>
                  </a:cubicBezTo>
                  <a:cubicBezTo>
                    <a:pt x="16171" y="3643"/>
                    <a:pt x="15843" y="3643"/>
                    <a:pt x="15507" y="3513"/>
                  </a:cubicBezTo>
                  <a:cubicBezTo>
                    <a:pt x="15171" y="3383"/>
                    <a:pt x="14829" y="3123"/>
                    <a:pt x="14486" y="2993"/>
                  </a:cubicBezTo>
                  <a:cubicBezTo>
                    <a:pt x="14143" y="2863"/>
                    <a:pt x="13800" y="2863"/>
                    <a:pt x="13429" y="2863"/>
                  </a:cubicBezTo>
                  <a:cubicBezTo>
                    <a:pt x="13057" y="2863"/>
                    <a:pt x="12657" y="2863"/>
                    <a:pt x="12279" y="2733"/>
                  </a:cubicBezTo>
                  <a:cubicBezTo>
                    <a:pt x="11900" y="2602"/>
                    <a:pt x="11543" y="2342"/>
                    <a:pt x="11179" y="2082"/>
                  </a:cubicBezTo>
                  <a:cubicBezTo>
                    <a:pt x="10814" y="1822"/>
                    <a:pt x="10443" y="1561"/>
                    <a:pt x="10079" y="1431"/>
                  </a:cubicBezTo>
                  <a:cubicBezTo>
                    <a:pt x="9714" y="1301"/>
                    <a:pt x="9357" y="1301"/>
                    <a:pt x="9021" y="1171"/>
                  </a:cubicBezTo>
                  <a:cubicBezTo>
                    <a:pt x="8686" y="1041"/>
                    <a:pt x="8371" y="781"/>
                    <a:pt x="8043" y="651"/>
                  </a:cubicBezTo>
                  <a:cubicBezTo>
                    <a:pt x="7714" y="520"/>
                    <a:pt x="7371" y="520"/>
                    <a:pt x="6886" y="390"/>
                  </a:cubicBezTo>
                  <a:cubicBezTo>
                    <a:pt x="6400" y="260"/>
                    <a:pt x="5771" y="0"/>
                    <a:pt x="5221" y="0"/>
                  </a:cubicBezTo>
                  <a:cubicBezTo>
                    <a:pt x="4671" y="0"/>
                    <a:pt x="4200" y="260"/>
                    <a:pt x="3679" y="651"/>
                  </a:cubicBezTo>
                  <a:cubicBezTo>
                    <a:pt x="3157" y="1041"/>
                    <a:pt x="2586" y="1561"/>
                    <a:pt x="2036" y="2602"/>
                  </a:cubicBezTo>
                  <a:cubicBezTo>
                    <a:pt x="1486" y="3643"/>
                    <a:pt x="957" y="5205"/>
                    <a:pt x="621" y="8458"/>
                  </a:cubicBezTo>
                  <a:cubicBezTo>
                    <a:pt x="286" y="11711"/>
                    <a:pt x="143" y="1665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3" name="Line"/>
            <p:cNvSpPr/>
            <p:nvPr/>
          </p:nvSpPr>
          <p:spPr>
            <a:xfrm>
              <a:off x="463814" y="6715173"/>
              <a:ext cx="184920" cy="393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9" h="21485" extrusionOk="0">
                  <a:moveTo>
                    <a:pt x="13837" y="2992"/>
                  </a:moveTo>
                  <a:cubicBezTo>
                    <a:pt x="14100" y="2230"/>
                    <a:pt x="14364" y="1468"/>
                    <a:pt x="13969" y="896"/>
                  </a:cubicBezTo>
                  <a:cubicBezTo>
                    <a:pt x="13573" y="324"/>
                    <a:pt x="12520" y="-57"/>
                    <a:pt x="11466" y="7"/>
                  </a:cubicBezTo>
                  <a:cubicBezTo>
                    <a:pt x="10412" y="70"/>
                    <a:pt x="9359" y="578"/>
                    <a:pt x="7515" y="2421"/>
                  </a:cubicBezTo>
                  <a:cubicBezTo>
                    <a:pt x="5671" y="4263"/>
                    <a:pt x="3037" y="7439"/>
                    <a:pt x="1456" y="10616"/>
                  </a:cubicBezTo>
                  <a:cubicBezTo>
                    <a:pt x="-124" y="13792"/>
                    <a:pt x="-651" y="16969"/>
                    <a:pt x="1061" y="18875"/>
                  </a:cubicBezTo>
                  <a:cubicBezTo>
                    <a:pt x="2773" y="20781"/>
                    <a:pt x="6725" y="21416"/>
                    <a:pt x="10412" y="21479"/>
                  </a:cubicBezTo>
                  <a:cubicBezTo>
                    <a:pt x="14100" y="21543"/>
                    <a:pt x="17525" y="21035"/>
                    <a:pt x="20949" y="205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4" name="Line"/>
            <p:cNvSpPr/>
            <p:nvPr/>
          </p:nvSpPr>
          <p:spPr>
            <a:xfrm>
              <a:off x="775387" y="6838457"/>
              <a:ext cx="202343" cy="237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5" h="21245" extrusionOk="0">
                  <a:moveTo>
                    <a:pt x="2047" y="8834"/>
                  </a:moveTo>
                  <a:cubicBezTo>
                    <a:pt x="2047" y="7795"/>
                    <a:pt x="2047" y="6757"/>
                    <a:pt x="2047" y="5407"/>
                  </a:cubicBezTo>
                  <a:cubicBezTo>
                    <a:pt x="2047" y="4057"/>
                    <a:pt x="2047" y="2395"/>
                    <a:pt x="1807" y="2291"/>
                  </a:cubicBezTo>
                  <a:cubicBezTo>
                    <a:pt x="1567" y="2188"/>
                    <a:pt x="1087" y="3641"/>
                    <a:pt x="607" y="6757"/>
                  </a:cubicBezTo>
                  <a:cubicBezTo>
                    <a:pt x="127" y="9872"/>
                    <a:pt x="-353" y="14649"/>
                    <a:pt x="367" y="17557"/>
                  </a:cubicBezTo>
                  <a:cubicBezTo>
                    <a:pt x="1087" y="20465"/>
                    <a:pt x="3007" y="21503"/>
                    <a:pt x="6367" y="21191"/>
                  </a:cubicBezTo>
                  <a:cubicBezTo>
                    <a:pt x="9727" y="20880"/>
                    <a:pt x="14527" y="19218"/>
                    <a:pt x="17407" y="15791"/>
                  </a:cubicBezTo>
                  <a:cubicBezTo>
                    <a:pt x="20287" y="12365"/>
                    <a:pt x="21247" y="7172"/>
                    <a:pt x="20767" y="4057"/>
                  </a:cubicBezTo>
                  <a:cubicBezTo>
                    <a:pt x="20287" y="941"/>
                    <a:pt x="18367" y="-97"/>
                    <a:pt x="16327" y="7"/>
                  </a:cubicBezTo>
                  <a:cubicBezTo>
                    <a:pt x="14287" y="111"/>
                    <a:pt x="12127" y="1357"/>
                    <a:pt x="11047" y="3434"/>
                  </a:cubicBezTo>
                  <a:cubicBezTo>
                    <a:pt x="9967" y="5511"/>
                    <a:pt x="9967" y="8418"/>
                    <a:pt x="9967" y="113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5" name="Line"/>
            <p:cNvSpPr/>
            <p:nvPr/>
          </p:nvSpPr>
          <p:spPr>
            <a:xfrm>
              <a:off x="1002412" y="6742039"/>
              <a:ext cx="323154" cy="342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332" extrusionOk="0">
                  <a:moveTo>
                    <a:pt x="3353" y="12177"/>
                  </a:moveTo>
                  <a:cubicBezTo>
                    <a:pt x="2894" y="11597"/>
                    <a:pt x="2434" y="11017"/>
                    <a:pt x="2128" y="11090"/>
                  </a:cubicBezTo>
                  <a:cubicBezTo>
                    <a:pt x="1821" y="11162"/>
                    <a:pt x="1668" y="11887"/>
                    <a:pt x="1362" y="13264"/>
                  </a:cubicBezTo>
                  <a:cubicBezTo>
                    <a:pt x="1056" y="14642"/>
                    <a:pt x="596" y="16671"/>
                    <a:pt x="290" y="18193"/>
                  </a:cubicBezTo>
                  <a:cubicBezTo>
                    <a:pt x="-17" y="19715"/>
                    <a:pt x="-170" y="20730"/>
                    <a:pt x="290" y="20730"/>
                  </a:cubicBezTo>
                  <a:cubicBezTo>
                    <a:pt x="749" y="20730"/>
                    <a:pt x="1821" y="19715"/>
                    <a:pt x="2587" y="18846"/>
                  </a:cubicBezTo>
                  <a:cubicBezTo>
                    <a:pt x="3353" y="17976"/>
                    <a:pt x="3813" y="17251"/>
                    <a:pt x="4196" y="16309"/>
                  </a:cubicBezTo>
                  <a:cubicBezTo>
                    <a:pt x="4579" y="15366"/>
                    <a:pt x="4885" y="14207"/>
                    <a:pt x="5421" y="13627"/>
                  </a:cubicBezTo>
                  <a:cubicBezTo>
                    <a:pt x="5958" y="13047"/>
                    <a:pt x="6724" y="13047"/>
                    <a:pt x="7643" y="13844"/>
                  </a:cubicBezTo>
                  <a:cubicBezTo>
                    <a:pt x="8562" y="14642"/>
                    <a:pt x="9634" y="16236"/>
                    <a:pt x="10630" y="17686"/>
                  </a:cubicBezTo>
                  <a:cubicBezTo>
                    <a:pt x="11626" y="19136"/>
                    <a:pt x="12545" y="20440"/>
                    <a:pt x="13924" y="21020"/>
                  </a:cubicBezTo>
                  <a:cubicBezTo>
                    <a:pt x="15302" y="21600"/>
                    <a:pt x="17141" y="21455"/>
                    <a:pt x="18673" y="19860"/>
                  </a:cubicBezTo>
                  <a:cubicBezTo>
                    <a:pt x="20204" y="18266"/>
                    <a:pt x="21430" y="15221"/>
                    <a:pt x="21277" y="11670"/>
                  </a:cubicBezTo>
                  <a:cubicBezTo>
                    <a:pt x="21124" y="8118"/>
                    <a:pt x="19592" y="4059"/>
                    <a:pt x="1806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6" name="Line"/>
            <p:cNvSpPr/>
            <p:nvPr/>
          </p:nvSpPr>
          <p:spPr>
            <a:xfrm>
              <a:off x="1318393" y="6735740"/>
              <a:ext cx="368663" cy="348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415" extrusionOk="0">
                  <a:moveTo>
                    <a:pt x="13449" y="4249"/>
                  </a:moveTo>
                  <a:cubicBezTo>
                    <a:pt x="13721" y="3534"/>
                    <a:pt x="13992" y="2819"/>
                    <a:pt x="14128" y="2032"/>
                  </a:cubicBezTo>
                  <a:cubicBezTo>
                    <a:pt x="14264" y="1245"/>
                    <a:pt x="14264" y="387"/>
                    <a:pt x="13925" y="101"/>
                  </a:cubicBezTo>
                  <a:cubicBezTo>
                    <a:pt x="13585" y="-185"/>
                    <a:pt x="12906" y="101"/>
                    <a:pt x="12023" y="1389"/>
                  </a:cubicBezTo>
                  <a:cubicBezTo>
                    <a:pt x="11140" y="2676"/>
                    <a:pt x="10053" y="4965"/>
                    <a:pt x="9374" y="6753"/>
                  </a:cubicBezTo>
                  <a:cubicBezTo>
                    <a:pt x="8694" y="8541"/>
                    <a:pt x="8423" y="9828"/>
                    <a:pt x="9781" y="10758"/>
                  </a:cubicBezTo>
                  <a:cubicBezTo>
                    <a:pt x="11140" y="11688"/>
                    <a:pt x="14128" y="12260"/>
                    <a:pt x="16166" y="12689"/>
                  </a:cubicBezTo>
                  <a:cubicBezTo>
                    <a:pt x="18204" y="13118"/>
                    <a:pt x="19291" y="13404"/>
                    <a:pt x="20106" y="13834"/>
                  </a:cubicBezTo>
                  <a:cubicBezTo>
                    <a:pt x="20921" y="14263"/>
                    <a:pt x="21464" y="14835"/>
                    <a:pt x="21532" y="15479"/>
                  </a:cubicBezTo>
                  <a:cubicBezTo>
                    <a:pt x="21600" y="16122"/>
                    <a:pt x="21192" y="16838"/>
                    <a:pt x="18883" y="17696"/>
                  </a:cubicBezTo>
                  <a:cubicBezTo>
                    <a:pt x="16574" y="18554"/>
                    <a:pt x="12362" y="19555"/>
                    <a:pt x="8898" y="20199"/>
                  </a:cubicBezTo>
                  <a:cubicBezTo>
                    <a:pt x="5434" y="20843"/>
                    <a:pt x="2717" y="21129"/>
                    <a:pt x="0" y="214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7" name="Line"/>
            <p:cNvSpPr/>
            <p:nvPr/>
          </p:nvSpPr>
          <p:spPr>
            <a:xfrm>
              <a:off x="1806189" y="6757689"/>
              <a:ext cx="265573" cy="3879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7" h="21449" extrusionOk="0">
                  <a:moveTo>
                    <a:pt x="1157" y="6463"/>
                  </a:moveTo>
                  <a:cubicBezTo>
                    <a:pt x="1157" y="5820"/>
                    <a:pt x="1157" y="5177"/>
                    <a:pt x="1995" y="4470"/>
                  </a:cubicBezTo>
                  <a:cubicBezTo>
                    <a:pt x="2833" y="3763"/>
                    <a:pt x="4508" y="2992"/>
                    <a:pt x="6370" y="2413"/>
                  </a:cubicBezTo>
                  <a:cubicBezTo>
                    <a:pt x="8233" y="1835"/>
                    <a:pt x="10281" y="1449"/>
                    <a:pt x="11770" y="1063"/>
                  </a:cubicBezTo>
                  <a:cubicBezTo>
                    <a:pt x="13260" y="677"/>
                    <a:pt x="14191" y="292"/>
                    <a:pt x="14098" y="99"/>
                  </a:cubicBezTo>
                  <a:cubicBezTo>
                    <a:pt x="14005" y="-94"/>
                    <a:pt x="12888" y="-94"/>
                    <a:pt x="10560" y="935"/>
                  </a:cubicBezTo>
                  <a:cubicBezTo>
                    <a:pt x="8233" y="1963"/>
                    <a:pt x="4695" y="4020"/>
                    <a:pt x="2553" y="6142"/>
                  </a:cubicBezTo>
                  <a:cubicBezTo>
                    <a:pt x="412" y="8263"/>
                    <a:pt x="-333" y="10449"/>
                    <a:pt x="133" y="12827"/>
                  </a:cubicBezTo>
                  <a:cubicBezTo>
                    <a:pt x="598" y="15206"/>
                    <a:pt x="2274" y="17777"/>
                    <a:pt x="5626" y="19320"/>
                  </a:cubicBezTo>
                  <a:cubicBezTo>
                    <a:pt x="8977" y="20863"/>
                    <a:pt x="14005" y="21377"/>
                    <a:pt x="16891" y="21442"/>
                  </a:cubicBezTo>
                  <a:cubicBezTo>
                    <a:pt x="19777" y="21506"/>
                    <a:pt x="20522" y="21120"/>
                    <a:pt x="21267" y="207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8" name="Line"/>
            <p:cNvSpPr/>
            <p:nvPr/>
          </p:nvSpPr>
          <p:spPr>
            <a:xfrm>
              <a:off x="1827614" y="6986186"/>
              <a:ext cx="209269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9" name="Line"/>
            <p:cNvSpPr/>
            <p:nvPr/>
          </p:nvSpPr>
          <p:spPr>
            <a:xfrm>
              <a:off x="2139455" y="6766451"/>
              <a:ext cx="334100" cy="331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0940" extrusionOk="0">
                  <a:moveTo>
                    <a:pt x="4946" y="6833"/>
                  </a:moveTo>
                  <a:cubicBezTo>
                    <a:pt x="4362" y="6098"/>
                    <a:pt x="3779" y="5364"/>
                    <a:pt x="3268" y="5364"/>
                  </a:cubicBezTo>
                  <a:cubicBezTo>
                    <a:pt x="2757" y="5364"/>
                    <a:pt x="2319" y="6098"/>
                    <a:pt x="1735" y="8082"/>
                  </a:cubicBezTo>
                  <a:cubicBezTo>
                    <a:pt x="1152" y="10066"/>
                    <a:pt x="422" y="13298"/>
                    <a:pt x="130" y="15649"/>
                  </a:cubicBezTo>
                  <a:cubicBezTo>
                    <a:pt x="-162" y="18000"/>
                    <a:pt x="-16" y="19470"/>
                    <a:pt x="1152" y="20278"/>
                  </a:cubicBezTo>
                  <a:cubicBezTo>
                    <a:pt x="2319" y="21086"/>
                    <a:pt x="4508" y="21233"/>
                    <a:pt x="7865" y="20278"/>
                  </a:cubicBezTo>
                  <a:cubicBezTo>
                    <a:pt x="11222" y="19323"/>
                    <a:pt x="15746" y="17266"/>
                    <a:pt x="18300" y="14621"/>
                  </a:cubicBezTo>
                  <a:cubicBezTo>
                    <a:pt x="20854" y="11976"/>
                    <a:pt x="21438" y="8743"/>
                    <a:pt x="20635" y="5878"/>
                  </a:cubicBezTo>
                  <a:cubicBezTo>
                    <a:pt x="19833" y="3013"/>
                    <a:pt x="17643" y="515"/>
                    <a:pt x="14943" y="74"/>
                  </a:cubicBezTo>
                  <a:cubicBezTo>
                    <a:pt x="12243" y="-367"/>
                    <a:pt x="9033" y="1249"/>
                    <a:pt x="5822" y="28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0" name="Line"/>
            <p:cNvSpPr/>
            <p:nvPr/>
          </p:nvSpPr>
          <p:spPr>
            <a:xfrm>
              <a:off x="2294981" y="6979210"/>
              <a:ext cx="125562" cy="195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400" y="5143"/>
                    <a:pt x="8800" y="10286"/>
                    <a:pt x="12400" y="13886"/>
                  </a:cubicBezTo>
                  <a:cubicBezTo>
                    <a:pt x="16000" y="17486"/>
                    <a:pt x="18800" y="1954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1" name="Line"/>
            <p:cNvSpPr/>
            <p:nvPr/>
          </p:nvSpPr>
          <p:spPr>
            <a:xfrm>
              <a:off x="2589064" y="6762966"/>
              <a:ext cx="217629" cy="338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2" h="21073" extrusionOk="0">
                  <a:moveTo>
                    <a:pt x="1898" y="8263"/>
                  </a:moveTo>
                  <a:cubicBezTo>
                    <a:pt x="1230" y="7683"/>
                    <a:pt x="562" y="7103"/>
                    <a:pt x="228" y="7321"/>
                  </a:cubicBezTo>
                  <a:cubicBezTo>
                    <a:pt x="-106" y="7538"/>
                    <a:pt x="-106" y="8553"/>
                    <a:pt x="451" y="10728"/>
                  </a:cubicBezTo>
                  <a:cubicBezTo>
                    <a:pt x="1007" y="12902"/>
                    <a:pt x="2121" y="16236"/>
                    <a:pt x="4236" y="18411"/>
                  </a:cubicBezTo>
                  <a:cubicBezTo>
                    <a:pt x="6352" y="20585"/>
                    <a:pt x="9469" y="21600"/>
                    <a:pt x="12698" y="20803"/>
                  </a:cubicBezTo>
                  <a:cubicBezTo>
                    <a:pt x="15927" y="20005"/>
                    <a:pt x="19267" y="17396"/>
                    <a:pt x="20381" y="13844"/>
                  </a:cubicBezTo>
                  <a:cubicBezTo>
                    <a:pt x="21494" y="10293"/>
                    <a:pt x="20381" y="5799"/>
                    <a:pt x="19267" y="3334"/>
                  </a:cubicBezTo>
                  <a:cubicBezTo>
                    <a:pt x="18154" y="870"/>
                    <a:pt x="17040" y="435"/>
                    <a:pt x="1592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2" name="Line"/>
            <p:cNvSpPr/>
            <p:nvPr/>
          </p:nvSpPr>
          <p:spPr>
            <a:xfrm>
              <a:off x="2880650" y="6840352"/>
              <a:ext cx="276984" cy="2947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395" extrusionOk="0">
                  <a:moveTo>
                    <a:pt x="4882" y="1978"/>
                  </a:moveTo>
                  <a:cubicBezTo>
                    <a:pt x="7942" y="1472"/>
                    <a:pt x="11002" y="965"/>
                    <a:pt x="12982" y="628"/>
                  </a:cubicBezTo>
                  <a:cubicBezTo>
                    <a:pt x="14962" y="290"/>
                    <a:pt x="15862" y="122"/>
                    <a:pt x="15772" y="37"/>
                  </a:cubicBezTo>
                  <a:cubicBezTo>
                    <a:pt x="15682" y="-47"/>
                    <a:pt x="14602" y="-47"/>
                    <a:pt x="12262" y="712"/>
                  </a:cubicBezTo>
                  <a:cubicBezTo>
                    <a:pt x="9922" y="1472"/>
                    <a:pt x="6322" y="2991"/>
                    <a:pt x="3892" y="5522"/>
                  </a:cubicBezTo>
                  <a:cubicBezTo>
                    <a:pt x="1462" y="8053"/>
                    <a:pt x="202" y="11597"/>
                    <a:pt x="22" y="14044"/>
                  </a:cubicBezTo>
                  <a:cubicBezTo>
                    <a:pt x="-158" y="16491"/>
                    <a:pt x="742" y="17841"/>
                    <a:pt x="3802" y="18937"/>
                  </a:cubicBezTo>
                  <a:cubicBezTo>
                    <a:pt x="6862" y="20034"/>
                    <a:pt x="12082" y="20878"/>
                    <a:pt x="15142" y="21216"/>
                  </a:cubicBezTo>
                  <a:cubicBezTo>
                    <a:pt x="18202" y="21553"/>
                    <a:pt x="19102" y="21384"/>
                    <a:pt x="19912" y="20962"/>
                  </a:cubicBezTo>
                  <a:cubicBezTo>
                    <a:pt x="20722" y="20541"/>
                    <a:pt x="21442" y="19866"/>
                    <a:pt x="21442" y="19275"/>
                  </a:cubicBezTo>
                  <a:cubicBezTo>
                    <a:pt x="21442" y="18684"/>
                    <a:pt x="20722" y="18178"/>
                    <a:pt x="20002" y="17756"/>
                  </a:cubicBezTo>
                  <a:cubicBezTo>
                    <a:pt x="19282" y="17334"/>
                    <a:pt x="18562" y="16997"/>
                    <a:pt x="17842" y="166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3" name="Line"/>
            <p:cNvSpPr/>
            <p:nvPr/>
          </p:nvSpPr>
          <p:spPr>
            <a:xfrm>
              <a:off x="2887909" y="6993161"/>
              <a:ext cx="223221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4" name="Line"/>
            <p:cNvSpPr/>
            <p:nvPr/>
          </p:nvSpPr>
          <p:spPr>
            <a:xfrm>
              <a:off x="3214421" y="6762966"/>
              <a:ext cx="252466" cy="34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472" extrusionOk="0">
                  <a:moveTo>
                    <a:pt x="6059" y="10368"/>
                  </a:moveTo>
                  <a:cubicBezTo>
                    <a:pt x="5266" y="9648"/>
                    <a:pt x="4474" y="8928"/>
                    <a:pt x="3879" y="8928"/>
                  </a:cubicBezTo>
                  <a:cubicBezTo>
                    <a:pt x="3285" y="8928"/>
                    <a:pt x="2888" y="9648"/>
                    <a:pt x="2393" y="11448"/>
                  </a:cubicBezTo>
                  <a:cubicBezTo>
                    <a:pt x="1898" y="13248"/>
                    <a:pt x="1303" y="16128"/>
                    <a:pt x="808" y="18144"/>
                  </a:cubicBezTo>
                  <a:cubicBezTo>
                    <a:pt x="312" y="20160"/>
                    <a:pt x="-84" y="21312"/>
                    <a:pt x="15" y="21456"/>
                  </a:cubicBezTo>
                  <a:cubicBezTo>
                    <a:pt x="114" y="21600"/>
                    <a:pt x="709" y="20736"/>
                    <a:pt x="1204" y="19296"/>
                  </a:cubicBezTo>
                  <a:cubicBezTo>
                    <a:pt x="1699" y="17856"/>
                    <a:pt x="2096" y="15840"/>
                    <a:pt x="2492" y="14400"/>
                  </a:cubicBezTo>
                  <a:cubicBezTo>
                    <a:pt x="2888" y="12960"/>
                    <a:pt x="3285" y="12096"/>
                    <a:pt x="3978" y="12024"/>
                  </a:cubicBezTo>
                  <a:cubicBezTo>
                    <a:pt x="4672" y="11952"/>
                    <a:pt x="5663" y="12672"/>
                    <a:pt x="7149" y="14112"/>
                  </a:cubicBezTo>
                  <a:cubicBezTo>
                    <a:pt x="8635" y="15552"/>
                    <a:pt x="10617" y="17712"/>
                    <a:pt x="12698" y="18864"/>
                  </a:cubicBezTo>
                  <a:cubicBezTo>
                    <a:pt x="14778" y="20016"/>
                    <a:pt x="16958" y="20160"/>
                    <a:pt x="18643" y="19008"/>
                  </a:cubicBezTo>
                  <a:cubicBezTo>
                    <a:pt x="20327" y="17856"/>
                    <a:pt x="21516" y="15408"/>
                    <a:pt x="21516" y="12024"/>
                  </a:cubicBezTo>
                  <a:cubicBezTo>
                    <a:pt x="21516" y="8640"/>
                    <a:pt x="20327" y="4320"/>
                    <a:pt x="1913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5" name="Line"/>
            <p:cNvSpPr/>
            <p:nvPr/>
          </p:nvSpPr>
          <p:spPr>
            <a:xfrm>
              <a:off x="3580365" y="6791033"/>
              <a:ext cx="312035" cy="318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432" extrusionOk="0">
                  <a:moveTo>
                    <a:pt x="11391" y="5623"/>
                  </a:moveTo>
                  <a:cubicBezTo>
                    <a:pt x="11871" y="4371"/>
                    <a:pt x="12351" y="3119"/>
                    <a:pt x="12511" y="2102"/>
                  </a:cubicBezTo>
                  <a:cubicBezTo>
                    <a:pt x="12671" y="1084"/>
                    <a:pt x="12511" y="302"/>
                    <a:pt x="12031" y="67"/>
                  </a:cubicBezTo>
                  <a:cubicBezTo>
                    <a:pt x="11551" y="-168"/>
                    <a:pt x="10751" y="145"/>
                    <a:pt x="8991" y="2102"/>
                  </a:cubicBezTo>
                  <a:cubicBezTo>
                    <a:pt x="7231" y="4058"/>
                    <a:pt x="4511" y="7658"/>
                    <a:pt x="2831" y="10319"/>
                  </a:cubicBezTo>
                  <a:cubicBezTo>
                    <a:pt x="1151" y="12980"/>
                    <a:pt x="511" y="14702"/>
                    <a:pt x="191" y="16189"/>
                  </a:cubicBezTo>
                  <a:cubicBezTo>
                    <a:pt x="-129" y="17675"/>
                    <a:pt x="-129" y="18928"/>
                    <a:pt x="831" y="19867"/>
                  </a:cubicBezTo>
                  <a:cubicBezTo>
                    <a:pt x="1791" y="20806"/>
                    <a:pt x="3711" y="21432"/>
                    <a:pt x="7311" y="21432"/>
                  </a:cubicBezTo>
                  <a:cubicBezTo>
                    <a:pt x="10911" y="21432"/>
                    <a:pt x="16191" y="20806"/>
                    <a:pt x="21471" y="201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6" name="Line"/>
            <p:cNvSpPr/>
            <p:nvPr/>
          </p:nvSpPr>
          <p:spPr>
            <a:xfrm>
              <a:off x="3894956" y="6816322"/>
              <a:ext cx="318942" cy="342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3" h="21375" extrusionOk="0">
                  <a:moveTo>
                    <a:pt x="2589" y="6242"/>
                  </a:moveTo>
                  <a:cubicBezTo>
                    <a:pt x="5346" y="4647"/>
                    <a:pt x="8104" y="3052"/>
                    <a:pt x="9865" y="1965"/>
                  </a:cubicBezTo>
                  <a:cubicBezTo>
                    <a:pt x="11627" y="878"/>
                    <a:pt x="12393" y="298"/>
                    <a:pt x="12393" y="80"/>
                  </a:cubicBezTo>
                  <a:cubicBezTo>
                    <a:pt x="12393" y="-137"/>
                    <a:pt x="11627" y="8"/>
                    <a:pt x="9559" y="1530"/>
                  </a:cubicBezTo>
                  <a:cubicBezTo>
                    <a:pt x="7491" y="3052"/>
                    <a:pt x="4121" y="5952"/>
                    <a:pt x="2129" y="8851"/>
                  </a:cubicBezTo>
                  <a:cubicBezTo>
                    <a:pt x="138" y="11750"/>
                    <a:pt x="-475" y="14650"/>
                    <a:pt x="368" y="16752"/>
                  </a:cubicBezTo>
                  <a:cubicBezTo>
                    <a:pt x="1210" y="18854"/>
                    <a:pt x="3508" y="20158"/>
                    <a:pt x="6955" y="20811"/>
                  </a:cubicBezTo>
                  <a:cubicBezTo>
                    <a:pt x="10402" y="21463"/>
                    <a:pt x="14997" y="21463"/>
                    <a:pt x="17602" y="21246"/>
                  </a:cubicBezTo>
                  <a:cubicBezTo>
                    <a:pt x="20206" y="21028"/>
                    <a:pt x="20819" y="20593"/>
                    <a:pt x="20972" y="20303"/>
                  </a:cubicBezTo>
                  <a:cubicBezTo>
                    <a:pt x="21125" y="20013"/>
                    <a:pt x="20819" y="19868"/>
                    <a:pt x="20512" y="197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7" name="Line"/>
            <p:cNvSpPr/>
            <p:nvPr/>
          </p:nvSpPr>
          <p:spPr>
            <a:xfrm>
              <a:off x="3906350" y="6979210"/>
              <a:ext cx="306929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745" y="18000"/>
                    <a:pt x="9491" y="14400"/>
                    <a:pt x="13091" y="10800"/>
                  </a:cubicBezTo>
                  <a:cubicBezTo>
                    <a:pt x="16691" y="7200"/>
                    <a:pt x="19145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8" name="Line"/>
            <p:cNvSpPr/>
            <p:nvPr/>
          </p:nvSpPr>
          <p:spPr>
            <a:xfrm>
              <a:off x="4259844" y="6880220"/>
              <a:ext cx="396697" cy="3152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1532" extrusionOk="0">
                  <a:moveTo>
                    <a:pt x="13743" y="2950"/>
                  </a:moveTo>
                  <a:cubicBezTo>
                    <a:pt x="14111" y="2314"/>
                    <a:pt x="14479" y="1679"/>
                    <a:pt x="14418" y="1123"/>
                  </a:cubicBezTo>
                  <a:cubicBezTo>
                    <a:pt x="14356" y="567"/>
                    <a:pt x="13865" y="91"/>
                    <a:pt x="12454" y="11"/>
                  </a:cubicBezTo>
                  <a:cubicBezTo>
                    <a:pt x="11043" y="-68"/>
                    <a:pt x="8711" y="250"/>
                    <a:pt x="6502" y="1361"/>
                  </a:cubicBezTo>
                  <a:cubicBezTo>
                    <a:pt x="4293" y="2473"/>
                    <a:pt x="2206" y="4379"/>
                    <a:pt x="1040" y="5729"/>
                  </a:cubicBezTo>
                  <a:cubicBezTo>
                    <a:pt x="-126" y="7079"/>
                    <a:pt x="-371" y="7873"/>
                    <a:pt x="611" y="8667"/>
                  </a:cubicBezTo>
                  <a:cubicBezTo>
                    <a:pt x="1593" y="9461"/>
                    <a:pt x="3802" y="10256"/>
                    <a:pt x="6993" y="11129"/>
                  </a:cubicBezTo>
                  <a:cubicBezTo>
                    <a:pt x="10184" y="12003"/>
                    <a:pt x="14356" y="12956"/>
                    <a:pt x="16811" y="13670"/>
                  </a:cubicBezTo>
                  <a:cubicBezTo>
                    <a:pt x="19265" y="14385"/>
                    <a:pt x="20002" y="14861"/>
                    <a:pt x="20493" y="15497"/>
                  </a:cubicBezTo>
                  <a:cubicBezTo>
                    <a:pt x="20984" y="16132"/>
                    <a:pt x="21229" y="16926"/>
                    <a:pt x="20370" y="17641"/>
                  </a:cubicBezTo>
                  <a:cubicBezTo>
                    <a:pt x="19511" y="18356"/>
                    <a:pt x="17547" y="18991"/>
                    <a:pt x="14356" y="19547"/>
                  </a:cubicBezTo>
                  <a:cubicBezTo>
                    <a:pt x="11165" y="20103"/>
                    <a:pt x="6747" y="20579"/>
                    <a:pt x="4170" y="20897"/>
                  </a:cubicBezTo>
                  <a:cubicBezTo>
                    <a:pt x="1593" y="21214"/>
                    <a:pt x="856" y="21373"/>
                    <a:pt x="120" y="215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3" name="Drawing"/>
          <p:cNvGrpSpPr/>
          <p:nvPr/>
        </p:nvGrpSpPr>
        <p:grpSpPr>
          <a:xfrm>
            <a:off x="704538" y="359148"/>
            <a:ext cx="11649297" cy="7886043"/>
            <a:chOff x="0" y="0"/>
            <a:chExt cx="11649296" cy="7886042"/>
          </a:xfrm>
        </p:grpSpPr>
        <p:sp>
          <p:nvSpPr>
            <p:cNvPr id="4911" name="Line"/>
            <p:cNvSpPr/>
            <p:nvPr/>
          </p:nvSpPr>
          <p:spPr>
            <a:xfrm>
              <a:off x="286000" y="429097"/>
              <a:ext cx="48831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514" y="1143"/>
                    <a:pt x="15429" y="2286"/>
                    <a:pt x="13371" y="5200"/>
                  </a:cubicBezTo>
                  <a:cubicBezTo>
                    <a:pt x="11314" y="8114"/>
                    <a:pt x="10286" y="12800"/>
                    <a:pt x="8229" y="15829"/>
                  </a:cubicBezTo>
                  <a:cubicBezTo>
                    <a:pt x="6171" y="18857"/>
                    <a:pt x="3086" y="202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12" name="Line"/>
            <p:cNvSpPr/>
            <p:nvPr/>
          </p:nvSpPr>
          <p:spPr>
            <a:xfrm>
              <a:off x="6975" y="71502"/>
              <a:ext cx="1025418" cy="750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8" extrusionOk="0">
                  <a:moveTo>
                    <a:pt x="588" y="16801"/>
                  </a:moveTo>
                  <a:cubicBezTo>
                    <a:pt x="294" y="16402"/>
                    <a:pt x="0" y="16004"/>
                    <a:pt x="0" y="15306"/>
                  </a:cubicBezTo>
                  <a:cubicBezTo>
                    <a:pt x="0" y="14608"/>
                    <a:pt x="294" y="13611"/>
                    <a:pt x="1053" y="12116"/>
                  </a:cubicBezTo>
                  <a:cubicBezTo>
                    <a:pt x="1812" y="10620"/>
                    <a:pt x="3037" y="8626"/>
                    <a:pt x="4114" y="6666"/>
                  </a:cubicBezTo>
                  <a:cubicBezTo>
                    <a:pt x="5192" y="4705"/>
                    <a:pt x="6122" y="2778"/>
                    <a:pt x="6686" y="1648"/>
                  </a:cubicBezTo>
                  <a:cubicBezTo>
                    <a:pt x="7249" y="518"/>
                    <a:pt x="7445" y="186"/>
                    <a:pt x="7665" y="53"/>
                  </a:cubicBezTo>
                  <a:cubicBezTo>
                    <a:pt x="7886" y="-80"/>
                    <a:pt x="8131" y="-14"/>
                    <a:pt x="8400" y="884"/>
                  </a:cubicBezTo>
                  <a:cubicBezTo>
                    <a:pt x="8669" y="1781"/>
                    <a:pt x="8963" y="3509"/>
                    <a:pt x="9184" y="5569"/>
                  </a:cubicBezTo>
                  <a:cubicBezTo>
                    <a:pt x="9404" y="7630"/>
                    <a:pt x="9551" y="10022"/>
                    <a:pt x="9624" y="12382"/>
                  </a:cubicBezTo>
                  <a:cubicBezTo>
                    <a:pt x="9698" y="14741"/>
                    <a:pt x="9698" y="17067"/>
                    <a:pt x="9722" y="18396"/>
                  </a:cubicBezTo>
                  <a:cubicBezTo>
                    <a:pt x="9747" y="19726"/>
                    <a:pt x="9796" y="20058"/>
                    <a:pt x="9967" y="20257"/>
                  </a:cubicBezTo>
                  <a:cubicBezTo>
                    <a:pt x="10139" y="20457"/>
                    <a:pt x="10433" y="20523"/>
                    <a:pt x="10824" y="19991"/>
                  </a:cubicBezTo>
                  <a:cubicBezTo>
                    <a:pt x="11216" y="19460"/>
                    <a:pt x="11706" y="18330"/>
                    <a:pt x="12024" y="17433"/>
                  </a:cubicBezTo>
                  <a:cubicBezTo>
                    <a:pt x="12343" y="16535"/>
                    <a:pt x="12490" y="15871"/>
                    <a:pt x="12637" y="15339"/>
                  </a:cubicBezTo>
                  <a:cubicBezTo>
                    <a:pt x="12784" y="14807"/>
                    <a:pt x="12931" y="14409"/>
                    <a:pt x="13127" y="14209"/>
                  </a:cubicBezTo>
                  <a:cubicBezTo>
                    <a:pt x="13322" y="14010"/>
                    <a:pt x="13567" y="14010"/>
                    <a:pt x="13935" y="14409"/>
                  </a:cubicBezTo>
                  <a:cubicBezTo>
                    <a:pt x="14302" y="14807"/>
                    <a:pt x="14792" y="15605"/>
                    <a:pt x="15086" y="16635"/>
                  </a:cubicBezTo>
                  <a:cubicBezTo>
                    <a:pt x="15380" y="17665"/>
                    <a:pt x="15478" y="18928"/>
                    <a:pt x="15527" y="19726"/>
                  </a:cubicBezTo>
                  <a:cubicBezTo>
                    <a:pt x="15576" y="20523"/>
                    <a:pt x="15576" y="20855"/>
                    <a:pt x="15722" y="21022"/>
                  </a:cubicBezTo>
                  <a:cubicBezTo>
                    <a:pt x="15869" y="21188"/>
                    <a:pt x="16163" y="21188"/>
                    <a:pt x="16629" y="20756"/>
                  </a:cubicBezTo>
                  <a:cubicBezTo>
                    <a:pt x="17094" y="20324"/>
                    <a:pt x="17731" y="19460"/>
                    <a:pt x="18098" y="18629"/>
                  </a:cubicBezTo>
                  <a:cubicBezTo>
                    <a:pt x="18465" y="17798"/>
                    <a:pt x="18563" y="17001"/>
                    <a:pt x="18612" y="16336"/>
                  </a:cubicBezTo>
                  <a:cubicBezTo>
                    <a:pt x="18661" y="15671"/>
                    <a:pt x="18661" y="15140"/>
                    <a:pt x="18637" y="15073"/>
                  </a:cubicBezTo>
                  <a:cubicBezTo>
                    <a:pt x="18612" y="15007"/>
                    <a:pt x="18563" y="15406"/>
                    <a:pt x="18539" y="16369"/>
                  </a:cubicBezTo>
                  <a:cubicBezTo>
                    <a:pt x="18514" y="17333"/>
                    <a:pt x="18514" y="18862"/>
                    <a:pt x="18882" y="19825"/>
                  </a:cubicBezTo>
                  <a:cubicBezTo>
                    <a:pt x="19249" y="20789"/>
                    <a:pt x="19984" y="21188"/>
                    <a:pt x="20498" y="21354"/>
                  </a:cubicBezTo>
                  <a:cubicBezTo>
                    <a:pt x="21012" y="21520"/>
                    <a:pt x="21306" y="21454"/>
                    <a:pt x="21600" y="213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13" name="Line"/>
            <p:cNvSpPr/>
            <p:nvPr/>
          </p:nvSpPr>
          <p:spPr>
            <a:xfrm>
              <a:off x="1695077" y="380268"/>
              <a:ext cx="34879" cy="495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840" y="2535"/>
                    <a:pt x="10080" y="5070"/>
                    <a:pt x="9360" y="8214"/>
                  </a:cubicBezTo>
                  <a:cubicBezTo>
                    <a:pt x="8640" y="11358"/>
                    <a:pt x="12960" y="15110"/>
                    <a:pt x="12240" y="17442"/>
                  </a:cubicBezTo>
                  <a:cubicBezTo>
                    <a:pt x="11520" y="19775"/>
                    <a:pt x="5760" y="2068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14" name="Line"/>
            <p:cNvSpPr/>
            <p:nvPr/>
          </p:nvSpPr>
          <p:spPr>
            <a:xfrm>
              <a:off x="1248637" y="175649"/>
              <a:ext cx="683612" cy="23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6" extrusionOk="0">
                  <a:moveTo>
                    <a:pt x="0" y="21386"/>
                  </a:moveTo>
                  <a:cubicBezTo>
                    <a:pt x="1102" y="17750"/>
                    <a:pt x="2204" y="14115"/>
                    <a:pt x="3967" y="11228"/>
                  </a:cubicBezTo>
                  <a:cubicBezTo>
                    <a:pt x="5731" y="8340"/>
                    <a:pt x="8155" y="6202"/>
                    <a:pt x="10837" y="4384"/>
                  </a:cubicBezTo>
                  <a:cubicBezTo>
                    <a:pt x="13518" y="2566"/>
                    <a:pt x="16457" y="1069"/>
                    <a:pt x="18294" y="428"/>
                  </a:cubicBezTo>
                  <a:cubicBezTo>
                    <a:pt x="20131" y="-214"/>
                    <a:pt x="20865" y="0"/>
                    <a:pt x="21600" y="2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15" name="Line"/>
            <p:cNvSpPr/>
            <p:nvPr/>
          </p:nvSpPr>
          <p:spPr>
            <a:xfrm>
              <a:off x="1967126" y="228673"/>
              <a:ext cx="718944" cy="584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364" extrusionOk="0">
                  <a:moveTo>
                    <a:pt x="0" y="7586"/>
                  </a:moveTo>
                  <a:cubicBezTo>
                    <a:pt x="347" y="10307"/>
                    <a:pt x="695" y="13028"/>
                    <a:pt x="903" y="15154"/>
                  </a:cubicBezTo>
                  <a:cubicBezTo>
                    <a:pt x="1111" y="17280"/>
                    <a:pt x="1181" y="18811"/>
                    <a:pt x="1146" y="19789"/>
                  </a:cubicBezTo>
                  <a:cubicBezTo>
                    <a:pt x="1111" y="20767"/>
                    <a:pt x="972" y="21192"/>
                    <a:pt x="903" y="20979"/>
                  </a:cubicBezTo>
                  <a:cubicBezTo>
                    <a:pt x="833" y="20767"/>
                    <a:pt x="833" y="19916"/>
                    <a:pt x="1181" y="18173"/>
                  </a:cubicBezTo>
                  <a:cubicBezTo>
                    <a:pt x="1528" y="16430"/>
                    <a:pt x="2223" y="13793"/>
                    <a:pt x="3125" y="11115"/>
                  </a:cubicBezTo>
                  <a:cubicBezTo>
                    <a:pt x="4028" y="8436"/>
                    <a:pt x="5140" y="5715"/>
                    <a:pt x="6251" y="3844"/>
                  </a:cubicBezTo>
                  <a:cubicBezTo>
                    <a:pt x="7362" y="1973"/>
                    <a:pt x="8473" y="952"/>
                    <a:pt x="9307" y="442"/>
                  </a:cubicBezTo>
                  <a:cubicBezTo>
                    <a:pt x="10140" y="-68"/>
                    <a:pt x="10696" y="-68"/>
                    <a:pt x="11078" y="102"/>
                  </a:cubicBezTo>
                  <a:cubicBezTo>
                    <a:pt x="11460" y="272"/>
                    <a:pt x="11668" y="612"/>
                    <a:pt x="11425" y="1760"/>
                  </a:cubicBezTo>
                  <a:cubicBezTo>
                    <a:pt x="11182" y="2908"/>
                    <a:pt x="10487" y="4864"/>
                    <a:pt x="9341" y="6863"/>
                  </a:cubicBezTo>
                  <a:cubicBezTo>
                    <a:pt x="8195" y="8861"/>
                    <a:pt x="6598" y="10902"/>
                    <a:pt x="5660" y="12178"/>
                  </a:cubicBezTo>
                  <a:cubicBezTo>
                    <a:pt x="4723" y="13453"/>
                    <a:pt x="4445" y="13963"/>
                    <a:pt x="4202" y="14516"/>
                  </a:cubicBezTo>
                  <a:cubicBezTo>
                    <a:pt x="3959" y="15069"/>
                    <a:pt x="3750" y="15664"/>
                    <a:pt x="3820" y="16004"/>
                  </a:cubicBezTo>
                  <a:cubicBezTo>
                    <a:pt x="3889" y="16345"/>
                    <a:pt x="4237" y="16430"/>
                    <a:pt x="5383" y="16004"/>
                  </a:cubicBezTo>
                  <a:cubicBezTo>
                    <a:pt x="6529" y="15579"/>
                    <a:pt x="8473" y="14644"/>
                    <a:pt x="9585" y="14006"/>
                  </a:cubicBezTo>
                  <a:cubicBezTo>
                    <a:pt x="10696" y="13368"/>
                    <a:pt x="10974" y="13028"/>
                    <a:pt x="11286" y="12688"/>
                  </a:cubicBezTo>
                  <a:cubicBezTo>
                    <a:pt x="11599" y="12348"/>
                    <a:pt x="11946" y="12008"/>
                    <a:pt x="12259" y="11965"/>
                  </a:cubicBezTo>
                  <a:cubicBezTo>
                    <a:pt x="12571" y="11923"/>
                    <a:pt x="12849" y="12178"/>
                    <a:pt x="12988" y="13326"/>
                  </a:cubicBezTo>
                  <a:cubicBezTo>
                    <a:pt x="13127" y="14474"/>
                    <a:pt x="13127" y="16515"/>
                    <a:pt x="13057" y="17748"/>
                  </a:cubicBezTo>
                  <a:cubicBezTo>
                    <a:pt x="12988" y="18981"/>
                    <a:pt x="12849" y="19406"/>
                    <a:pt x="12814" y="19874"/>
                  </a:cubicBezTo>
                  <a:cubicBezTo>
                    <a:pt x="12779" y="20341"/>
                    <a:pt x="12849" y="20852"/>
                    <a:pt x="13370" y="21149"/>
                  </a:cubicBezTo>
                  <a:cubicBezTo>
                    <a:pt x="13891" y="21447"/>
                    <a:pt x="14863" y="21532"/>
                    <a:pt x="16217" y="20767"/>
                  </a:cubicBezTo>
                  <a:cubicBezTo>
                    <a:pt x="17572" y="20001"/>
                    <a:pt x="19308" y="18386"/>
                    <a:pt x="20315" y="16430"/>
                  </a:cubicBezTo>
                  <a:cubicBezTo>
                    <a:pt x="21322" y="14474"/>
                    <a:pt x="21600" y="12178"/>
                    <a:pt x="21426" y="10519"/>
                  </a:cubicBezTo>
                  <a:cubicBezTo>
                    <a:pt x="21253" y="8861"/>
                    <a:pt x="20628" y="7841"/>
                    <a:pt x="20141" y="7330"/>
                  </a:cubicBezTo>
                  <a:cubicBezTo>
                    <a:pt x="19655" y="6820"/>
                    <a:pt x="19308" y="6820"/>
                    <a:pt x="18961" y="6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16" name="Line"/>
            <p:cNvSpPr/>
            <p:nvPr/>
          </p:nvSpPr>
          <p:spPr>
            <a:xfrm>
              <a:off x="2762348" y="408170"/>
              <a:ext cx="77351" cy="396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544" extrusionOk="0">
                  <a:moveTo>
                    <a:pt x="19059" y="0"/>
                  </a:moveTo>
                  <a:cubicBezTo>
                    <a:pt x="20329" y="2905"/>
                    <a:pt x="21600" y="5811"/>
                    <a:pt x="20965" y="8905"/>
                  </a:cubicBezTo>
                  <a:cubicBezTo>
                    <a:pt x="20329" y="12000"/>
                    <a:pt x="17788" y="15284"/>
                    <a:pt x="16518" y="17242"/>
                  </a:cubicBezTo>
                  <a:cubicBezTo>
                    <a:pt x="15247" y="19200"/>
                    <a:pt x="15247" y="19832"/>
                    <a:pt x="14294" y="20400"/>
                  </a:cubicBezTo>
                  <a:cubicBezTo>
                    <a:pt x="13341" y="20968"/>
                    <a:pt x="11435" y="21474"/>
                    <a:pt x="8894" y="21537"/>
                  </a:cubicBezTo>
                  <a:cubicBezTo>
                    <a:pt x="6353" y="21600"/>
                    <a:pt x="3176" y="21221"/>
                    <a:pt x="0" y="20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17" name="Line"/>
            <p:cNvSpPr/>
            <p:nvPr/>
          </p:nvSpPr>
          <p:spPr>
            <a:xfrm>
              <a:off x="2574006" y="327879"/>
              <a:ext cx="551075" cy="436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7637"/>
                  </a:moveTo>
                  <a:cubicBezTo>
                    <a:pt x="0" y="7072"/>
                    <a:pt x="0" y="6506"/>
                    <a:pt x="592" y="5715"/>
                  </a:cubicBezTo>
                  <a:cubicBezTo>
                    <a:pt x="1185" y="4923"/>
                    <a:pt x="2370" y="3905"/>
                    <a:pt x="4466" y="2944"/>
                  </a:cubicBezTo>
                  <a:cubicBezTo>
                    <a:pt x="6562" y="1983"/>
                    <a:pt x="9570" y="1078"/>
                    <a:pt x="11666" y="513"/>
                  </a:cubicBezTo>
                  <a:cubicBezTo>
                    <a:pt x="13762" y="-53"/>
                    <a:pt x="14947" y="-279"/>
                    <a:pt x="15858" y="513"/>
                  </a:cubicBezTo>
                  <a:cubicBezTo>
                    <a:pt x="16770" y="1304"/>
                    <a:pt x="17408" y="3114"/>
                    <a:pt x="17727" y="5941"/>
                  </a:cubicBezTo>
                  <a:cubicBezTo>
                    <a:pt x="18046" y="8768"/>
                    <a:pt x="18046" y="12613"/>
                    <a:pt x="18000" y="15158"/>
                  </a:cubicBezTo>
                  <a:cubicBezTo>
                    <a:pt x="17954" y="17702"/>
                    <a:pt x="17863" y="18946"/>
                    <a:pt x="17863" y="19851"/>
                  </a:cubicBezTo>
                  <a:cubicBezTo>
                    <a:pt x="17863" y="20756"/>
                    <a:pt x="17954" y="21321"/>
                    <a:pt x="18592" y="21208"/>
                  </a:cubicBezTo>
                  <a:cubicBezTo>
                    <a:pt x="19230" y="21095"/>
                    <a:pt x="20415" y="20303"/>
                    <a:pt x="21600" y="19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18" name="Line"/>
            <p:cNvSpPr/>
            <p:nvPr/>
          </p:nvSpPr>
          <p:spPr>
            <a:xfrm>
              <a:off x="3285520" y="226804"/>
              <a:ext cx="38466" cy="613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9" h="21600" extrusionOk="0">
                  <a:moveTo>
                    <a:pt x="7623" y="0"/>
                  </a:moveTo>
                  <a:cubicBezTo>
                    <a:pt x="13976" y="982"/>
                    <a:pt x="20329" y="1964"/>
                    <a:pt x="20965" y="4009"/>
                  </a:cubicBezTo>
                  <a:cubicBezTo>
                    <a:pt x="21600" y="6055"/>
                    <a:pt x="16518" y="9164"/>
                    <a:pt x="13341" y="12068"/>
                  </a:cubicBezTo>
                  <a:cubicBezTo>
                    <a:pt x="10165" y="14973"/>
                    <a:pt x="8894" y="17673"/>
                    <a:pt x="6988" y="19227"/>
                  </a:cubicBezTo>
                  <a:cubicBezTo>
                    <a:pt x="5082" y="20782"/>
                    <a:pt x="2541" y="211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19" name="Line"/>
            <p:cNvSpPr/>
            <p:nvPr/>
          </p:nvSpPr>
          <p:spPr>
            <a:xfrm>
              <a:off x="3055324" y="628449"/>
              <a:ext cx="411563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484"/>
                  </a:moveTo>
                  <a:cubicBezTo>
                    <a:pt x="5003" y="521"/>
                    <a:pt x="10007" y="-1443"/>
                    <a:pt x="13607" y="1502"/>
                  </a:cubicBezTo>
                  <a:cubicBezTo>
                    <a:pt x="17207" y="4448"/>
                    <a:pt x="19403" y="12302"/>
                    <a:pt x="21600" y="201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0" name="Line"/>
            <p:cNvSpPr/>
            <p:nvPr/>
          </p:nvSpPr>
          <p:spPr>
            <a:xfrm>
              <a:off x="1658958" y="1022025"/>
              <a:ext cx="177730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600" extrusionOk="0">
                  <a:moveTo>
                    <a:pt x="1789" y="0"/>
                  </a:moveTo>
                  <a:cubicBezTo>
                    <a:pt x="1311" y="0"/>
                    <a:pt x="832" y="0"/>
                    <a:pt x="508" y="675"/>
                  </a:cubicBezTo>
                  <a:cubicBezTo>
                    <a:pt x="184" y="1350"/>
                    <a:pt x="15" y="2700"/>
                    <a:pt x="1" y="4050"/>
                  </a:cubicBezTo>
                  <a:cubicBezTo>
                    <a:pt x="-13" y="5400"/>
                    <a:pt x="128" y="6750"/>
                    <a:pt x="635" y="8100"/>
                  </a:cubicBezTo>
                  <a:cubicBezTo>
                    <a:pt x="1142" y="9450"/>
                    <a:pt x="2015" y="10800"/>
                    <a:pt x="3028" y="11475"/>
                  </a:cubicBezTo>
                  <a:cubicBezTo>
                    <a:pt x="4042" y="12150"/>
                    <a:pt x="5197" y="12150"/>
                    <a:pt x="6239" y="12150"/>
                  </a:cubicBezTo>
                  <a:cubicBezTo>
                    <a:pt x="7281" y="12150"/>
                    <a:pt x="8210" y="12150"/>
                    <a:pt x="9125" y="12150"/>
                  </a:cubicBezTo>
                  <a:cubicBezTo>
                    <a:pt x="10041" y="12150"/>
                    <a:pt x="10942" y="12150"/>
                    <a:pt x="12012" y="12150"/>
                  </a:cubicBezTo>
                  <a:cubicBezTo>
                    <a:pt x="13082" y="12150"/>
                    <a:pt x="14321" y="12150"/>
                    <a:pt x="15546" y="11925"/>
                  </a:cubicBezTo>
                  <a:cubicBezTo>
                    <a:pt x="16771" y="11700"/>
                    <a:pt x="17982" y="11250"/>
                    <a:pt x="18940" y="11250"/>
                  </a:cubicBezTo>
                  <a:cubicBezTo>
                    <a:pt x="19897" y="11250"/>
                    <a:pt x="20601" y="11700"/>
                    <a:pt x="21024" y="12150"/>
                  </a:cubicBezTo>
                  <a:cubicBezTo>
                    <a:pt x="21446" y="12600"/>
                    <a:pt x="21587" y="13050"/>
                    <a:pt x="21503" y="13725"/>
                  </a:cubicBezTo>
                  <a:cubicBezTo>
                    <a:pt x="21418" y="14400"/>
                    <a:pt x="21108" y="15300"/>
                    <a:pt x="20531" y="16650"/>
                  </a:cubicBezTo>
                  <a:cubicBezTo>
                    <a:pt x="19954" y="18000"/>
                    <a:pt x="19109" y="19800"/>
                    <a:pt x="1826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1" name="Line"/>
            <p:cNvSpPr/>
            <p:nvPr/>
          </p:nvSpPr>
          <p:spPr>
            <a:xfrm>
              <a:off x="4037555" y="369746"/>
              <a:ext cx="359553" cy="343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284" extrusionOk="0">
                  <a:moveTo>
                    <a:pt x="5895" y="4540"/>
                  </a:moveTo>
                  <a:cubicBezTo>
                    <a:pt x="6172" y="3820"/>
                    <a:pt x="6449" y="3100"/>
                    <a:pt x="6726" y="2164"/>
                  </a:cubicBezTo>
                  <a:cubicBezTo>
                    <a:pt x="7003" y="1228"/>
                    <a:pt x="7279" y="76"/>
                    <a:pt x="7003" y="4"/>
                  </a:cubicBezTo>
                  <a:cubicBezTo>
                    <a:pt x="6726" y="-68"/>
                    <a:pt x="5895" y="940"/>
                    <a:pt x="4718" y="2380"/>
                  </a:cubicBezTo>
                  <a:cubicBezTo>
                    <a:pt x="3541" y="3820"/>
                    <a:pt x="2018" y="5692"/>
                    <a:pt x="1118" y="6988"/>
                  </a:cubicBezTo>
                  <a:cubicBezTo>
                    <a:pt x="218" y="8284"/>
                    <a:pt x="-59" y="9004"/>
                    <a:pt x="10" y="9724"/>
                  </a:cubicBezTo>
                  <a:cubicBezTo>
                    <a:pt x="79" y="10444"/>
                    <a:pt x="495" y="11164"/>
                    <a:pt x="2503" y="11668"/>
                  </a:cubicBezTo>
                  <a:cubicBezTo>
                    <a:pt x="4510" y="12172"/>
                    <a:pt x="8110" y="12460"/>
                    <a:pt x="11295" y="12892"/>
                  </a:cubicBezTo>
                  <a:cubicBezTo>
                    <a:pt x="14479" y="13324"/>
                    <a:pt x="17249" y="13900"/>
                    <a:pt x="18910" y="14404"/>
                  </a:cubicBezTo>
                  <a:cubicBezTo>
                    <a:pt x="20572" y="14908"/>
                    <a:pt x="21126" y="15340"/>
                    <a:pt x="21333" y="15916"/>
                  </a:cubicBezTo>
                  <a:cubicBezTo>
                    <a:pt x="21541" y="16492"/>
                    <a:pt x="21403" y="17212"/>
                    <a:pt x="20018" y="18076"/>
                  </a:cubicBezTo>
                  <a:cubicBezTo>
                    <a:pt x="18633" y="18940"/>
                    <a:pt x="16003" y="19948"/>
                    <a:pt x="13649" y="20596"/>
                  </a:cubicBezTo>
                  <a:cubicBezTo>
                    <a:pt x="11295" y="21244"/>
                    <a:pt x="9218" y="21532"/>
                    <a:pt x="7626" y="21028"/>
                  </a:cubicBezTo>
                  <a:cubicBezTo>
                    <a:pt x="6033" y="20524"/>
                    <a:pt x="4926" y="19228"/>
                    <a:pt x="3818" y="179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2" name="Line"/>
            <p:cNvSpPr/>
            <p:nvPr/>
          </p:nvSpPr>
          <p:spPr>
            <a:xfrm>
              <a:off x="4457425" y="150072"/>
              <a:ext cx="25578" cy="592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891" y="2711"/>
                    <a:pt x="11782" y="5421"/>
                    <a:pt x="15709" y="8174"/>
                  </a:cubicBezTo>
                  <a:cubicBezTo>
                    <a:pt x="19636" y="10927"/>
                    <a:pt x="21600" y="13722"/>
                    <a:pt x="21600" y="15967"/>
                  </a:cubicBezTo>
                  <a:cubicBezTo>
                    <a:pt x="21600" y="18212"/>
                    <a:pt x="19636" y="19906"/>
                    <a:pt x="1767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3" name="Line"/>
            <p:cNvSpPr/>
            <p:nvPr/>
          </p:nvSpPr>
          <p:spPr>
            <a:xfrm>
              <a:off x="4310936" y="417720"/>
              <a:ext cx="439466" cy="258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7" extrusionOk="0">
                  <a:moveTo>
                    <a:pt x="0" y="15845"/>
                  </a:moveTo>
                  <a:cubicBezTo>
                    <a:pt x="3200" y="13551"/>
                    <a:pt x="6400" y="11257"/>
                    <a:pt x="9371" y="9250"/>
                  </a:cubicBezTo>
                  <a:cubicBezTo>
                    <a:pt x="12343" y="7243"/>
                    <a:pt x="15086" y="5523"/>
                    <a:pt x="16629" y="4184"/>
                  </a:cubicBezTo>
                  <a:cubicBezTo>
                    <a:pt x="18171" y="2846"/>
                    <a:pt x="18514" y="1891"/>
                    <a:pt x="18914" y="1126"/>
                  </a:cubicBezTo>
                  <a:cubicBezTo>
                    <a:pt x="19314" y="361"/>
                    <a:pt x="19771" y="-212"/>
                    <a:pt x="20057" y="75"/>
                  </a:cubicBezTo>
                  <a:cubicBezTo>
                    <a:pt x="20343" y="361"/>
                    <a:pt x="20457" y="1508"/>
                    <a:pt x="20457" y="4089"/>
                  </a:cubicBezTo>
                  <a:cubicBezTo>
                    <a:pt x="20457" y="6669"/>
                    <a:pt x="20343" y="10684"/>
                    <a:pt x="20114" y="13360"/>
                  </a:cubicBezTo>
                  <a:cubicBezTo>
                    <a:pt x="19886" y="16036"/>
                    <a:pt x="19543" y="17374"/>
                    <a:pt x="19429" y="18521"/>
                  </a:cubicBezTo>
                  <a:cubicBezTo>
                    <a:pt x="19314" y="19668"/>
                    <a:pt x="19429" y="20623"/>
                    <a:pt x="19829" y="21006"/>
                  </a:cubicBezTo>
                  <a:cubicBezTo>
                    <a:pt x="20229" y="21388"/>
                    <a:pt x="20914" y="21197"/>
                    <a:pt x="21600" y="210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4" name="Line"/>
            <p:cNvSpPr/>
            <p:nvPr/>
          </p:nvSpPr>
          <p:spPr>
            <a:xfrm>
              <a:off x="4694596" y="388523"/>
              <a:ext cx="427874" cy="590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1254" extrusionOk="0">
                  <a:moveTo>
                    <a:pt x="16723" y="2214"/>
                  </a:moveTo>
                  <a:cubicBezTo>
                    <a:pt x="16723" y="1712"/>
                    <a:pt x="16723" y="1210"/>
                    <a:pt x="16258" y="749"/>
                  </a:cubicBezTo>
                  <a:cubicBezTo>
                    <a:pt x="15794" y="289"/>
                    <a:pt x="14865" y="-130"/>
                    <a:pt x="13935" y="37"/>
                  </a:cubicBezTo>
                  <a:cubicBezTo>
                    <a:pt x="13006" y="205"/>
                    <a:pt x="12077" y="958"/>
                    <a:pt x="11206" y="2633"/>
                  </a:cubicBezTo>
                  <a:cubicBezTo>
                    <a:pt x="10335" y="4307"/>
                    <a:pt x="9523" y="6903"/>
                    <a:pt x="9174" y="8410"/>
                  </a:cubicBezTo>
                  <a:cubicBezTo>
                    <a:pt x="8826" y="9917"/>
                    <a:pt x="8942" y="10335"/>
                    <a:pt x="9290" y="10544"/>
                  </a:cubicBezTo>
                  <a:cubicBezTo>
                    <a:pt x="9639" y="10754"/>
                    <a:pt x="10219" y="10754"/>
                    <a:pt x="11090" y="10126"/>
                  </a:cubicBezTo>
                  <a:cubicBezTo>
                    <a:pt x="11961" y="9498"/>
                    <a:pt x="13123" y="8242"/>
                    <a:pt x="13877" y="7070"/>
                  </a:cubicBezTo>
                  <a:cubicBezTo>
                    <a:pt x="14632" y="5898"/>
                    <a:pt x="14981" y="4810"/>
                    <a:pt x="15503" y="4433"/>
                  </a:cubicBezTo>
                  <a:cubicBezTo>
                    <a:pt x="16026" y="4056"/>
                    <a:pt x="16723" y="4391"/>
                    <a:pt x="17768" y="5647"/>
                  </a:cubicBezTo>
                  <a:cubicBezTo>
                    <a:pt x="18813" y="6903"/>
                    <a:pt x="20206" y="9079"/>
                    <a:pt x="20903" y="11382"/>
                  </a:cubicBezTo>
                  <a:cubicBezTo>
                    <a:pt x="21600" y="13684"/>
                    <a:pt x="21600" y="16112"/>
                    <a:pt x="20323" y="17912"/>
                  </a:cubicBezTo>
                  <a:cubicBezTo>
                    <a:pt x="19045" y="19712"/>
                    <a:pt x="16490" y="20884"/>
                    <a:pt x="13297" y="21177"/>
                  </a:cubicBezTo>
                  <a:cubicBezTo>
                    <a:pt x="10103" y="21470"/>
                    <a:pt x="6271" y="20884"/>
                    <a:pt x="3948" y="20089"/>
                  </a:cubicBezTo>
                  <a:cubicBezTo>
                    <a:pt x="1626" y="19293"/>
                    <a:pt x="813" y="18289"/>
                    <a:pt x="0" y="172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5" name="Line"/>
            <p:cNvSpPr/>
            <p:nvPr/>
          </p:nvSpPr>
          <p:spPr>
            <a:xfrm>
              <a:off x="5127085" y="393620"/>
              <a:ext cx="530148" cy="297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5" extrusionOk="0">
                  <a:moveTo>
                    <a:pt x="0" y="5526"/>
                  </a:moveTo>
                  <a:cubicBezTo>
                    <a:pt x="379" y="8517"/>
                    <a:pt x="758" y="11508"/>
                    <a:pt x="947" y="13502"/>
                  </a:cubicBezTo>
                  <a:cubicBezTo>
                    <a:pt x="1137" y="15495"/>
                    <a:pt x="1137" y="16492"/>
                    <a:pt x="1184" y="17406"/>
                  </a:cubicBezTo>
                  <a:cubicBezTo>
                    <a:pt x="1232" y="18320"/>
                    <a:pt x="1326" y="19151"/>
                    <a:pt x="1563" y="19317"/>
                  </a:cubicBezTo>
                  <a:cubicBezTo>
                    <a:pt x="1800" y="19483"/>
                    <a:pt x="2179" y="18985"/>
                    <a:pt x="2984" y="16160"/>
                  </a:cubicBezTo>
                  <a:cubicBezTo>
                    <a:pt x="3789" y="13335"/>
                    <a:pt x="5021" y="8185"/>
                    <a:pt x="5779" y="5194"/>
                  </a:cubicBezTo>
                  <a:cubicBezTo>
                    <a:pt x="6537" y="2203"/>
                    <a:pt x="6821" y="1372"/>
                    <a:pt x="7200" y="791"/>
                  </a:cubicBezTo>
                  <a:cubicBezTo>
                    <a:pt x="7579" y="209"/>
                    <a:pt x="8053" y="-123"/>
                    <a:pt x="8479" y="43"/>
                  </a:cubicBezTo>
                  <a:cubicBezTo>
                    <a:pt x="8905" y="209"/>
                    <a:pt x="9284" y="874"/>
                    <a:pt x="9758" y="3532"/>
                  </a:cubicBezTo>
                  <a:cubicBezTo>
                    <a:pt x="10232" y="6191"/>
                    <a:pt x="10800" y="10843"/>
                    <a:pt x="11084" y="13668"/>
                  </a:cubicBezTo>
                  <a:cubicBezTo>
                    <a:pt x="11368" y="16492"/>
                    <a:pt x="11368" y="17489"/>
                    <a:pt x="11416" y="18486"/>
                  </a:cubicBezTo>
                  <a:cubicBezTo>
                    <a:pt x="11463" y="19483"/>
                    <a:pt x="11558" y="20480"/>
                    <a:pt x="11842" y="20979"/>
                  </a:cubicBezTo>
                  <a:cubicBezTo>
                    <a:pt x="12126" y="21477"/>
                    <a:pt x="12600" y="21477"/>
                    <a:pt x="13453" y="20148"/>
                  </a:cubicBezTo>
                  <a:cubicBezTo>
                    <a:pt x="14305" y="18819"/>
                    <a:pt x="15537" y="16160"/>
                    <a:pt x="16247" y="14415"/>
                  </a:cubicBezTo>
                  <a:cubicBezTo>
                    <a:pt x="16958" y="12671"/>
                    <a:pt x="17147" y="11840"/>
                    <a:pt x="17432" y="11009"/>
                  </a:cubicBezTo>
                  <a:cubicBezTo>
                    <a:pt x="17716" y="10179"/>
                    <a:pt x="18095" y="9348"/>
                    <a:pt x="18474" y="9265"/>
                  </a:cubicBezTo>
                  <a:cubicBezTo>
                    <a:pt x="18853" y="9182"/>
                    <a:pt x="19232" y="9846"/>
                    <a:pt x="19516" y="11092"/>
                  </a:cubicBezTo>
                  <a:cubicBezTo>
                    <a:pt x="19800" y="12339"/>
                    <a:pt x="19989" y="14166"/>
                    <a:pt x="20037" y="15911"/>
                  </a:cubicBezTo>
                  <a:cubicBezTo>
                    <a:pt x="20084" y="17655"/>
                    <a:pt x="19989" y="19317"/>
                    <a:pt x="20226" y="19982"/>
                  </a:cubicBezTo>
                  <a:cubicBezTo>
                    <a:pt x="20463" y="20646"/>
                    <a:pt x="21032" y="20314"/>
                    <a:pt x="21600" y="199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6" name="Line"/>
            <p:cNvSpPr/>
            <p:nvPr/>
          </p:nvSpPr>
          <p:spPr>
            <a:xfrm>
              <a:off x="5700539" y="457761"/>
              <a:ext cx="242695" cy="270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311" extrusionOk="0">
                  <a:moveTo>
                    <a:pt x="17151" y="489"/>
                  </a:moveTo>
                  <a:cubicBezTo>
                    <a:pt x="18180" y="306"/>
                    <a:pt x="19208" y="123"/>
                    <a:pt x="19105" y="32"/>
                  </a:cubicBezTo>
                  <a:cubicBezTo>
                    <a:pt x="19002" y="-60"/>
                    <a:pt x="17768" y="-60"/>
                    <a:pt x="14888" y="1587"/>
                  </a:cubicBezTo>
                  <a:cubicBezTo>
                    <a:pt x="12008" y="3235"/>
                    <a:pt x="7482" y="6530"/>
                    <a:pt x="4705" y="9093"/>
                  </a:cubicBezTo>
                  <a:cubicBezTo>
                    <a:pt x="1928" y="11655"/>
                    <a:pt x="900" y="13486"/>
                    <a:pt x="385" y="15316"/>
                  </a:cubicBezTo>
                  <a:cubicBezTo>
                    <a:pt x="-129" y="17147"/>
                    <a:pt x="-129" y="18977"/>
                    <a:pt x="385" y="20076"/>
                  </a:cubicBezTo>
                  <a:cubicBezTo>
                    <a:pt x="900" y="21174"/>
                    <a:pt x="1928" y="21540"/>
                    <a:pt x="3882" y="21174"/>
                  </a:cubicBezTo>
                  <a:cubicBezTo>
                    <a:pt x="5837" y="20808"/>
                    <a:pt x="8717" y="19709"/>
                    <a:pt x="10877" y="18062"/>
                  </a:cubicBezTo>
                  <a:cubicBezTo>
                    <a:pt x="13037" y="16415"/>
                    <a:pt x="14477" y="14218"/>
                    <a:pt x="15711" y="12571"/>
                  </a:cubicBezTo>
                  <a:cubicBezTo>
                    <a:pt x="16945" y="10923"/>
                    <a:pt x="17974" y="9825"/>
                    <a:pt x="18694" y="10008"/>
                  </a:cubicBezTo>
                  <a:cubicBezTo>
                    <a:pt x="19414" y="10191"/>
                    <a:pt x="19825" y="11655"/>
                    <a:pt x="19722" y="13028"/>
                  </a:cubicBezTo>
                  <a:cubicBezTo>
                    <a:pt x="19620" y="14401"/>
                    <a:pt x="19002" y="15682"/>
                    <a:pt x="18591" y="16781"/>
                  </a:cubicBezTo>
                  <a:cubicBezTo>
                    <a:pt x="18180" y="17879"/>
                    <a:pt x="17974" y="18794"/>
                    <a:pt x="18488" y="18977"/>
                  </a:cubicBezTo>
                  <a:cubicBezTo>
                    <a:pt x="19002" y="19160"/>
                    <a:pt x="20237" y="18611"/>
                    <a:pt x="21471" y="180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7" name="Line"/>
            <p:cNvSpPr/>
            <p:nvPr/>
          </p:nvSpPr>
          <p:spPr>
            <a:xfrm>
              <a:off x="6103673" y="198901"/>
              <a:ext cx="69757" cy="613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440" y="2864"/>
                    <a:pt x="17280" y="5727"/>
                    <a:pt x="15120" y="8673"/>
                  </a:cubicBezTo>
                  <a:cubicBezTo>
                    <a:pt x="12960" y="11618"/>
                    <a:pt x="10800" y="14645"/>
                    <a:pt x="8280" y="16814"/>
                  </a:cubicBezTo>
                  <a:cubicBezTo>
                    <a:pt x="5760" y="18982"/>
                    <a:pt x="2880" y="202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8" name="Line"/>
            <p:cNvSpPr/>
            <p:nvPr/>
          </p:nvSpPr>
          <p:spPr>
            <a:xfrm>
              <a:off x="5971136" y="436073"/>
              <a:ext cx="320880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09" y="18720"/>
                    <a:pt x="10017" y="15840"/>
                    <a:pt x="13617" y="12240"/>
                  </a:cubicBezTo>
                  <a:cubicBezTo>
                    <a:pt x="17217" y="8640"/>
                    <a:pt x="19409" y="43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9" name="Line"/>
            <p:cNvSpPr/>
            <p:nvPr/>
          </p:nvSpPr>
          <p:spPr>
            <a:xfrm>
              <a:off x="6354795" y="426772"/>
              <a:ext cx="59590" cy="323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446" extrusionOk="0">
                  <a:moveTo>
                    <a:pt x="0" y="3395"/>
                  </a:moveTo>
                  <a:cubicBezTo>
                    <a:pt x="0" y="2315"/>
                    <a:pt x="0" y="1235"/>
                    <a:pt x="2908" y="617"/>
                  </a:cubicBezTo>
                  <a:cubicBezTo>
                    <a:pt x="5815" y="0"/>
                    <a:pt x="11631" y="-154"/>
                    <a:pt x="15369" y="155"/>
                  </a:cubicBezTo>
                  <a:cubicBezTo>
                    <a:pt x="19108" y="463"/>
                    <a:pt x="20769" y="1235"/>
                    <a:pt x="21185" y="3472"/>
                  </a:cubicBezTo>
                  <a:cubicBezTo>
                    <a:pt x="21600" y="5709"/>
                    <a:pt x="20769" y="9412"/>
                    <a:pt x="19108" y="12652"/>
                  </a:cubicBezTo>
                  <a:cubicBezTo>
                    <a:pt x="17446" y="15892"/>
                    <a:pt x="14954" y="18669"/>
                    <a:pt x="12461" y="214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0" name="Line"/>
            <p:cNvSpPr/>
            <p:nvPr/>
          </p:nvSpPr>
          <p:spPr>
            <a:xfrm>
              <a:off x="6529185" y="493074"/>
              <a:ext cx="725467" cy="2888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5" extrusionOk="0">
                  <a:moveTo>
                    <a:pt x="0" y="6598"/>
                  </a:moveTo>
                  <a:cubicBezTo>
                    <a:pt x="1246" y="4883"/>
                    <a:pt x="2492" y="3169"/>
                    <a:pt x="3565" y="2055"/>
                  </a:cubicBezTo>
                  <a:cubicBezTo>
                    <a:pt x="4638" y="941"/>
                    <a:pt x="5538" y="426"/>
                    <a:pt x="6196" y="169"/>
                  </a:cubicBezTo>
                  <a:cubicBezTo>
                    <a:pt x="6854" y="-88"/>
                    <a:pt x="7269" y="-88"/>
                    <a:pt x="7512" y="426"/>
                  </a:cubicBezTo>
                  <a:cubicBezTo>
                    <a:pt x="7754" y="941"/>
                    <a:pt x="7823" y="1969"/>
                    <a:pt x="7200" y="3769"/>
                  </a:cubicBezTo>
                  <a:cubicBezTo>
                    <a:pt x="6577" y="5569"/>
                    <a:pt x="5262" y="8141"/>
                    <a:pt x="4327" y="10112"/>
                  </a:cubicBezTo>
                  <a:cubicBezTo>
                    <a:pt x="3392" y="12083"/>
                    <a:pt x="2838" y="13455"/>
                    <a:pt x="2492" y="14655"/>
                  </a:cubicBezTo>
                  <a:cubicBezTo>
                    <a:pt x="2146" y="15855"/>
                    <a:pt x="2008" y="16883"/>
                    <a:pt x="2181" y="17569"/>
                  </a:cubicBezTo>
                  <a:cubicBezTo>
                    <a:pt x="2354" y="18255"/>
                    <a:pt x="2838" y="18598"/>
                    <a:pt x="3842" y="18341"/>
                  </a:cubicBezTo>
                  <a:cubicBezTo>
                    <a:pt x="4846" y="18083"/>
                    <a:pt x="6369" y="17226"/>
                    <a:pt x="7788" y="15769"/>
                  </a:cubicBezTo>
                  <a:cubicBezTo>
                    <a:pt x="9208" y="14312"/>
                    <a:pt x="10523" y="12255"/>
                    <a:pt x="11596" y="10198"/>
                  </a:cubicBezTo>
                  <a:cubicBezTo>
                    <a:pt x="12669" y="8141"/>
                    <a:pt x="13500" y="6083"/>
                    <a:pt x="13950" y="4626"/>
                  </a:cubicBezTo>
                  <a:cubicBezTo>
                    <a:pt x="14400" y="3169"/>
                    <a:pt x="14469" y="2312"/>
                    <a:pt x="14331" y="1883"/>
                  </a:cubicBezTo>
                  <a:cubicBezTo>
                    <a:pt x="14192" y="1455"/>
                    <a:pt x="13846" y="1455"/>
                    <a:pt x="13223" y="2655"/>
                  </a:cubicBezTo>
                  <a:cubicBezTo>
                    <a:pt x="12600" y="3855"/>
                    <a:pt x="11700" y="6255"/>
                    <a:pt x="11042" y="8998"/>
                  </a:cubicBezTo>
                  <a:cubicBezTo>
                    <a:pt x="10385" y="11741"/>
                    <a:pt x="9969" y="14826"/>
                    <a:pt x="10488" y="17141"/>
                  </a:cubicBezTo>
                  <a:cubicBezTo>
                    <a:pt x="11008" y="19455"/>
                    <a:pt x="12462" y="20998"/>
                    <a:pt x="14331" y="21255"/>
                  </a:cubicBezTo>
                  <a:cubicBezTo>
                    <a:pt x="16200" y="21512"/>
                    <a:pt x="18485" y="20483"/>
                    <a:pt x="19765" y="19541"/>
                  </a:cubicBezTo>
                  <a:cubicBezTo>
                    <a:pt x="21046" y="18598"/>
                    <a:pt x="21323" y="17741"/>
                    <a:pt x="21600" y="168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1" name="Line"/>
            <p:cNvSpPr/>
            <p:nvPr/>
          </p:nvSpPr>
          <p:spPr>
            <a:xfrm>
              <a:off x="6668699" y="73340"/>
              <a:ext cx="34878" cy="1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2" name="Line"/>
            <p:cNvSpPr/>
            <p:nvPr/>
          </p:nvSpPr>
          <p:spPr>
            <a:xfrm>
              <a:off x="7045382" y="449291"/>
              <a:ext cx="501021" cy="311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0" h="21119" extrusionOk="0">
                  <a:moveTo>
                    <a:pt x="16349" y="2887"/>
                  </a:moveTo>
                  <a:cubicBezTo>
                    <a:pt x="16745" y="1941"/>
                    <a:pt x="17141" y="995"/>
                    <a:pt x="17092" y="443"/>
                  </a:cubicBezTo>
                  <a:cubicBezTo>
                    <a:pt x="17042" y="-108"/>
                    <a:pt x="16547" y="-266"/>
                    <a:pt x="14862" y="680"/>
                  </a:cubicBezTo>
                  <a:cubicBezTo>
                    <a:pt x="13178" y="1626"/>
                    <a:pt x="10305" y="3676"/>
                    <a:pt x="8670" y="4937"/>
                  </a:cubicBezTo>
                  <a:cubicBezTo>
                    <a:pt x="7035" y="6198"/>
                    <a:pt x="6639" y="6671"/>
                    <a:pt x="6341" y="7381"/>
                  </a:cubicBezTo>
                  <a:cubicBezTo>
                    <a:pt x="6044" y="8090"/>
                    <a:pt x="5846" y="9036"/>
                    <a:pt x="6044" y="9746"/>
                  </a:cubicBezTo>
                  <a:cubicBezTo>
                    <a:pt x="6242" y="10455"/>
                    <a:pt x="6837" y="10928"/>
                    <a:pt x="8670" y="11322"/>
                  </a:cubicBezTo>
                  <a:cubicBezTo>
                    <a:pt x="10503" y="11716"/>
                    <a:pt x="13574" y="12032"/>
                    <a:pt x="15903" y="12741"/>
                  </a:cubicBezTo>
                  <a:cubicBezTo>
                    <a:pt x="18231" y="13451"/>
                    <a:pt x="19817" y="14554"/>
                    <a:pt x="20659" y="15579"/>
                  </a:cubicBezTo>
                  <a:cubicBezTo>
                    <a:pt x="21501" y="16604"/>
                    <a:pt x="21600" y="17550"/>
                    <a:pt x="20807" y="18575"/>
                  </a:cubicBezTo>
                  <a:cubicBezTo>
                    <a:pt x="20015" y="19600"/>
                    <a:pt x="18330" y="20703"/>
                    <a:pt x="15457" y="21019"/>
                  </a:cubicBezTo>
                  <a:cubicBezTo>
                    <a:pt x="12583" y="21334"/>
                    <a:pt x="8521" y="20861"/>
                    <a:pt x="5747" y="20230"/>
                  </a:cubicBezTo>
                  <a:cubicBezTo>
                    <a:pt x="2972" y="19600"/>
                    <a:pt x="1486" y="18811"/>
                    <a:pt x="0" y="180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3" name="Line"/>
            <p:cNvSpPr/>
            <p:nvPr/>
          </p:nvSpPr>
          <p:spPr>
            <a:xfrm>
              <a:off x="8054006" y="0"/>
              <a:ext cx="378432" cy="710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568" extrusionOk="0">
                  <a:moveTo>
                    <a:pt x="4113" y="12392"/>
                  </a:moveTo>
                  <a:cubicBezTo>
                    <a:pt x="3191" y="13733"/>
                    <a:pt x="2269" y="15074"/>
                    <a:pt x="1610" y="16415"/>
                  </a:cubicBezTo>
                  <a:cubicBezTo>
                    <a:pt x="952" y="17756"/>
                    <a:pt x="557" y="19097"/>
                    <a:pt x="293" y="20050"/>
                  </a:cubicBezTo>
                  <a:cubicBezTo>
                    <a:pt x="30" y="21003"/>
                    <a:pt x="-102" y="21568"/>
                    <a:pt x="96" y="21568"/>
                  </a:cubicBezTo>
                  <a:cubicBezTo>
                    <a:pt x="293" y="21568"/>
                    <a:pt x="820" y="21003"/>
                    <a:pt x="1413" y="19521"/>
                  </a:cubicBezTo>
                  <a:cubicBezTo>
                    <a:pt x="2005" y="18039"/>
                    <a:pt x="2664" y="15639"/>
                    <a:pt x="3059" y="13803"/>
                  </a:cubicBezTo>
                  <a:cubicBezTo>
                    <a:pt x="3454" y="11968"/>
                    <a:pt x="3586" y="10697"/>
                    <a:pt x="3652" y="9886"/>
                  </a:cubicBezTo>
                  <a:cubicBezTo>
                    <a:pt x="3718" y="9074"/>
                    <a:pt x="3718" y="8721"/>
                    <a:pt x="3915" y="8686"/>
                  </a:cubicBezTo>
                  <a:cubicBezTo>
                    <a:pt x="4113" y="8650"/>
                    <a:pt x="4508" y="8933"/>
                    <a:pt x="5364" y="10168"/>
                  </a:cubicBezTo>
                  <a:cubicBezTo>
                    <a:pt x="6220" y="11403"/>
                    <a:pt x="7537" y="13592"/>
                    <a:pt x="9249" y="15286"/>
                  </a:cubicBezTo>
                  <a:cubicBezTo>
                    <a:pt x="10961" y="16980"/>
                    <a:pt x="13069" y="18180"/>
                    <a:pt x="14913" y="18639"/>
                  </a:cubicBezTo>
                  <a:cubicBezTo>
                    <a:pt x="16757" y="19097"/>
                    <a:pt x="18337" y="18815"/>
                    <a:pt x="19522" y="17544"/>
                  </a:cubicBezTo>
                  <a:cubicBezTo>
                    <a:pt x="20708" y="16274"/>
                    <a:pt x="21498" y="14015"/>
                    <a:pt x="21432" y="11544"/>
                  </a:cubicBezTo>
                  <a:cubicBezTo>
                    <a:pt x="21366" y="9074"/>
                    <a:pt x="20444" y="6392"/>
                    <a:pt x="19654" y="4521"/>
                  </a:cubicBezTo>
                  <a:cubicBezTo>
                    <a:pt x="18864" y="2650"/>
                    <a:pt x="18205" y="1592"/>
                    <a:pt x="17547" y="921"/>
                  </a:cubicBezTo>
                  <a:cubicBezTo>
                    <a:pt x="16888" y="250"/>
                    <a:pt x="16230" y="-32"/>
                    <a:pt x="15769" y="3"/>
                  </a:cubicBezTo>
                  <a:cubicBezTo>
                    <a:pt x="15308" y="39"/>
                    <a:pt x="15044" y="392"/>
                    <a:pt x="14847" y="1697"/>
                  </a:cubicBezTo>
                  <a:cubicBezTo>
                    <a:pt x="14649" y="3003"/>
                    <a:pt x="14518" y="5262"/>
                    <a:pt x="14386" y="75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4" name="Line"/>
            <p:cNvSpPr/>
            <p:nvPr/>
          </p:nvSpPr>
          <p:spPr>
            <a:xfrm>
              <a:off x="8574350" y="297126"/>
              <a:ext cx="252236" cy="328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0755" extrusionOk="0">
                  <a:moveTo>
                    <a:pt x="6147" y="7458"/>
                  </a:moveTo>
                  <a:cubicBezTo>
                    <a:pt x="7852" y="5988"/>
                    <a:pt x="9557" y="4519"/>
                    <a:pt x="10410" y="3417"/>
                  </a:cubicBezTo>
                  <a:cubicBezTo>
                    <a:pt x="11262" y="2315"/>
                    <a:pt x="11262" y="1580"/>
                    <a:pt x="10694" y="1507"/>
                  </a:cubicBezTo>
                  <a:cubicBezTo>
                    <a:pt x="10126" y="1433"/>
                    <a:pt x="8989" y="2021"/>
                    <a:pt x="6999" y="4592"/>
                  </a:cubicBezTo>
                  <a:cubicBezTo>
                    <a:pt x="5010" y="7164"/>
                    <a:pt x="2168" y="11719"/>
                    <a:pt x="841" y="14731"/>
                  </a:cubicBezTo>
                  <a:cubicBezTo>
                    <a:pt x="-485" y="17743"/>
                    <a:pt x="-296" y="19213"/>
                    <a:pt x="1789" y="20094"/>
                  </a:cubicBezTo>
                  <a:cubicBezTo>
                    <a:pt x="3873" y="20976"/>
                    <a:pt x="7852" y="21270"/>
                    <a:pt x="11831" y="19066"/>
                  </a:cubicBezTo>
                  <a:cubicBezTo>
                    <a:pt x="15810" y="16862"/>
                    <a:pt x="19789" y="12160"/>
                    <a:pt x="20452" y="8486"/>
                  </a:cubicBezTo>
                  <a:cubicBezTo>
                    <a:pt x="21115" y="4813"/>
                    <a:pt x="18462" y="2168"/>
                    <a:pt x="15147" y="919"/>
                  </a:cubicBezTo>
                  <a:cubicBezTo>
                    <a:pt x="11831" y="-330"/>
                    <a:pt x="7852" y="-183"/>
                    <a:pt x="5389" y="625"/>
                  </a:cubicBezTo>
                  <a:cubicBezTo>
                    <a:pt x="2926" y="1433"/>
                    <a:pt x="1978" y="2903"/>
                    <a:pt x="1031" y="4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5" name="Line"/>
            <p:cNvSpPr/>
            <p:nvPr/>
          </p:nvSpPr>
          <p:spPr>
            <a:xfrm>
              <a:off x="8956704" y="345390"/>
              <a:ext cx="118587" cy="320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365" y="5791"/>
                    <a:pt x="13129" y="11583"/>
                    <a:pt x="9529" y="15183"/>
                  </a:cubicBezTo>
                  <a:cubicBezTo>
                    <a:pt x="5929" y="18783"/>
                    <a:pt x="2965" y="201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6" name="Line"/>
            <p:cNvSpPr/>
            <p:nvPr/>
          </p:nvSpPr>
          <p:spPr>
            <a:xfrm>
              <a:off x="8852756" y="119509"/>
              <a:ext cx="611973" cy="553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523" extrusionOk="0">
                  <a:moveTo>
                    <a:pt x="221" y="7695"/>
                  </a:moveTo>
                  <a:cubicBezTo>
                    <a:pt x="140" y="7244"/>
                    <a:pt x="58" y="6792"/>
                    <a:pt x="17" y="6340"/>
                  </a:cubicBezTo>
                  <a:cubicBezTo>
                    <a:pt x="-24" y="5888"/>
                    <a:pt x="-24" y="5436"/>
                    <a:pt x="426" y="4984"/>
                  </a:cubicBezTo>
                  <a:cubicBezTo>
                    <a:pt x="876" y="4532"/>
                    <a:pt x="1776" y="4080"/>
                    <a:pt x="3576" y="3628"/>
                  </a:cubicBezTo>
                  <a:cubicBezTo>
                    <a:pt x="5376" y="3177"/>
                    <a:pt x="8076" y="2725"/>
                    <a:pt x="9671" y="2499"/>
                  </a:cubicBezTo>
                  <a:cubicBezTo>
                    <a:pt x="11267" y="2273"/>
                    <a:pt x="11758" y="2273"/>
                    <a:pt x="12126" y="2454"/>
                  </a:cubicBezTo>
                  <a:cubicBezTo>
                    <a:pt x="12494" y="2634"/>
                    <a:pt x="12740" y="2996"/>
                    <a:pt x="12944" y="4306"/>
                  </a:cubicBezTo>
                  <a:cubicBezTo>
                    <a:pt x="13149" y="5617"/>
                    <a:pt x="13312" y="7876"/>
                    <a:pt x="13271" y="10271"/>
                  </a:cubicBezTo>
                  <a:cubicBezTo>
                    <a:pt x="13231" y="12666"/>
                    <a:pt x="12985" y="15197"/>
                    <a:pt x="12821" y="16778"/>
                  </a:cubicBezTo>
                  <a:cubicBezTo>
                    <a:pt x="12658" y="18360"/>
                    <a:pt x="12576" y="18992"/>
                    <a:pt x="12576" y="19580"/>
                  </a:cubicBezTo>
                  <a:cubicBezTo>
                    <a:pt x="12576" y="20167"/>
                    <a:pt x="12658" y="20710"/>
                    <a:pt x="12903" y="20936"/>
                  </a:cubicBezTo>
                  <a:cubicBezTo>
                    <a:pt x="13149" y="21161"/>
                    <a:pt x="13558" y="21071"/>
                    <a:pt x="14253" y="20438"/>
                  </a:cubicBezTo>
                  <a:cubicBezTo>
                    <a:pt x="14949" y="19806"/>
                    <a:pt x="15931" y="18631"/>
                    <a:pt x="16790" y="16462"/>
                  </a:cubicBezTo>
                  <a:cubicBezTo>
                    <a:pt x="17649" y="14293"/>
                    <a:pt x="18385" y="11130"/>
                    <a:pt x="19040" y="8328"/>
                  </a:cubicBezTo>
                  <a:cubicBezTo>
                    <a:pt x="19694" y="5526"/>
                    <a:pt x="20267" y="3086"/>
                    <a:pt x="20676" y="1685"/>
                  </a:cubicBezTo>
                  <a:cubicBezTo>
                    <a:pt x="21085" y="285"/>
                    <a:pt x="21331" y="-77"/>
                    <a:pt x="21453" y="13"/>
                  </a:cubicBezTo>
                  <a:cubicBezTo>
                    <a:pt x="21576" y="104"/>
                    <a:pt x="21576" y="646"/>
                    <a:pt x="21331" y="2544"/>
                  </a:cubicBezTo>
                  <a:cubicBezTo>
                    <a:pt x="21085" y="4442"/>
                    <a:pt x="20594" y="7695"/>
                    <a:pt x="20267" y="10678"/>
                  </a:cubicBezTo>
                  <a:cubicBezTo>
                    <a:pt x="19940" y="13660"/>
                    <a:pt x="19776" y="16372"/>
                    <a:pt x="19490" y="18134"/>
                  </a:cubicBezTo>
                  <a:cubicBezTo>
                    <a:pt x="19203" y="19896"/>
                    <a:pt x="18794" y="20710"/>
                    <a:pt x="18385" y="215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7" name="Line"/>
            <p:cNvSpPr/>
            <p:nvPr/>
          </p:nvSpPr>
          <p:spPr>
            <a:xfrm>
              <a:off x="9249061" y="318086"/>
              <a:ext cx="433091" cy="350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421" extrusionOk="0">
                  <a:moveTo>
                    <a:pt x="376" y="14458"/>
                  </a:moveTo>
                  <a:cubicBezTo>
                    <a:pt x="146" y="13605"/>
                    <a:pt x="-84" y="12753"/>
                    <a:pt x="31" y="11971"/>
                  </a:cubicBezTo>
                  <a:cubicBezTo>
                    <a:pt x="146" y="11189"/>
                    <a:pt x="605" y="10479"/>
                    <a:pt x="2214" y="9342"/>
                  </a:cubicBezTo>
                  <a:cubicBezTo>
                    <a:pt x="3822" y="8205"/>
                    <a:pt x="6580" y="6642"/>
                    <a:pt x="9510" y="5079"/>
                  </a:cubicBezTo>
                  <a:cubicBezTo>
                    <a:pt x="12439" y="3516"/>
                    <a:pt x="15542" y="1953"/>
                    <a:pt x="17495" y="1029"/>
                  </a:cubicBezTo>
                  <a:cubicBezTo>
                    <a:pt x="19448" y="105"/>
                    <a:pt x="20252" y="-179"/>
                    <a:pt x="20769" y="105"/>
                  </a:cubicBezTo>
                  <a:cubicBezTo>
                    <a:pt x="21286" y="389"/>
                    <a:pt x="21516" y="1242"/>
                    <a:pt x="21344" y="3374"/>
                  </a:cubicBezTo>
                  <a:cubicBezTo>
                    <a:pt x="21171" y="5505"/>
                    <a:pt x="20597" y="8916"/>
                    <a:pt x="19850" y="11900"/>
                  </a:cubicBezTo>
                  <a:cubicBezTo>
                    <a:pt x="19103" y="14884"/>
                    <a:pt x="18184" y="17442"/>
                    <a:pt x="17667" y="19076"/>
                  </a:cubicBezTo>
                  <a:cubicBezTo>
                    <a:pt x="17150" y="20710"/>
                    <a:pt x="17035" y="21421"/>
                    <a:pt x="17322" y="21421"/>
                  </a:cubicBezTo>
                  <a:cubicBezTo>
                    <a:pt x="17610" y="21421"/>
                    <a:pt x="18299" y="20710"/>
                    <a:pt x="18988" y="200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8" name="Line"/>
            <p:cNvSpPr/>
            <p:nvPr/>
          </p:nvSpPr>
          <p:spPr>
            <a:xfrm>
              <a:off x="9700771" y="224119"/>
              <a:ext cx="391053" cy="496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70" extrusionOk="0">
                  <a:moveTo>
                    <a:pt x="6263" y="11569"/>
                  </a:moveTo>
                  <a:cubicBezTo>
                    <a:pt x="6135" y="12775"/>
                    <a:pt x="6007" y="13980"/>
                    <a:pt x="5176" y="15186"/>
                  </a:cubicBezTo>
                  <a:cubicBezTo>
                    <a:pt x="4346" y="16391"/>
                    <a:pt x="2812" y="17597"/>
                    <a:pt x="1725" y="18451"/>
                  </a:cubicBezTo>
                  <a:cubicBezTo>
                    <a:pt x="639" y="19305"/>
                    <a:pt x="0" y="19807"/>
                    <a:pt x="0" y="19807"/>
                  </a:cubicBezTo>
                  <a:cubicBezTo>
                    <a:pt x="0" y="19807"/>
                    <a:pt x="639" y="19305"/>
                    <a:pt x="2109" y="18401"/>
                  </a:cubicBezTo>
                  <a:cubicBezTo>
                    <a:pt x="3579" y="17496"/>
                    <a:pt x="5879" y="16190"/>
                    <a:pt x="7988" y="16090"/>
                  </a:cubicBezTo>
                  <a:cubicBezTo>
                    <a:pt x="10097" y="15989"/>
                    <a:pt x="12014" y="17095"/>
                    <a:pt x="13420" y="18049"/>
                  </a:cubicBezTo>
                  <a:cubicBezTo>
                    <a:pt x="14826" y="19003"/>
                    <a:pt x="15721" y="19807"/>
                    <a:pt x="16679" y="20410"/>
                  </a:cubicBezTo>
                  <a:cubicBezTo>
                    <a:pt x="17638" y="21013"/>
                    <a:pt x="18660" y="21415"/>
                    <a:pt x="19491" y="21465"/>
                  </a:cubicBezTo>
                  <a:cubicBezTo>
                    <a:pt x="20322" y="21515"/>
                    <a:pt x="20961" y="21214"/>
                    <a:pt x="21280" y="19606"/>
                  </a:cubicBezTo>
                  <a:cubicBezTo>
                    <a:pt x="21600" y="17999"/>
                    <a:pt x="21600" y="15085"/>
                    <a:pt x="21025" y="11820"/>
                  </a:cubicBezTo>
                  <a:cubicBezTo>
                    <a:pt x="20450" y="8555"/>
                    <a:pt x="19299" y="4938"/>
                    <a:pt x="18660" y="2879"/>
                  </a:cubicBezTo>
                  <a:cubicBezTo>
                    <a:pt x="18021" y="819"/>
                    <a:pt x="17893" y="317"/>
                    <a:pt x="18149" y="116"/>
                  </a:cubicBezTo>
                  <a:cubicBezTo>
                    <a:pt x="18405" y="-85"/>
                    <a:pt x="19044" y="15"/>
                    <a:pt x="19683" y="1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9" name="Line"/>
            <p:cNvSpPr/>
            <p:nvPr/>
          </p:nvSpPr>
          <p:spPr>
            <a:xfrm>
              <a:off x="10242884" y="227757"/>
              <a:ext cx="365978" cy="502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6" h="21025" extrusionOk="0">
                  <a:moveTo>
                    <a:pt x="4247" y="544"/>
                  </a:moveTo>
                  <a:cubicBezTo>
                    <a:pt x="5581" y="57"/>
                    <a:pt x="6914" y="-429"/>
                    <a:pt x="6381" y="641"/>
                  </a:cubicBezTo>
                  <a:cubicBezTo>
                    <a:pt x="5847" y="1712"/>
                    <a:pt x="3447" y="4339"/>
                    <a:pt x="1914" y="7112"/>
                  </a:cubicBezTo>
                  <a:cubicBezTo>
                    <a:pt x="381" y="9885"/>
                    <a:pt x="-286" y="12803"/>
                    <a:pt x="114" y="15041"/>
                  </a:cubicBezTo>
                  <a:cubicBezTo>
                    <a:pt x="514" y="17279"/>
                    <a:pt x="1981" y="18836"/>
                    <a:pt x="4514" y="19809"/>
                  </a:cubicBezTo>
                  <a:cubicBezTo>
                    <a:pt x="7047" y="20782"/>
                    <a:pt x="10647" y="21171"/>
                    <a:pt x="13447" y="20976"/>
                  </a:cubicBezTo>
                  <a:cubicBezTo>
                    <a:pt x="16247" y="20782"/>
                    <a:pt x="18247" y="20003"/>
                    <a:pt x="19514" y="19274"/>
                  </a:cubicBezTo>
                  <a:cubicBezTo>
                    <a:pt x="20781" y="18544"/>
                    <a:pt x="21314" y="17863"/>
                    <a:pt x="20781" y="17328"/>
                  </a:cubicBezTo>
                  <a:cubicBezTo>
                    <a:pt x="20247" y="16793"/>
                    <a:pt x="18647" y="16403"/>
                    <a:pt x="16181" y="15917"/>
                  </a:cubicBezTo>
                  <a:cubicBezTo>
                    <a:pt x="13714" y="15430"/>
                    <a:pt x="10381" y="14847"/>
                    <a:pt x="7047" y="142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0" name="Line"/>
            <p:cNvSpPr/>
            <p:nvPr/>
          </p:nvSpPr>
          <p:spPr>
            <a:xfrm>
              <a:off x="10665732" y="108218"/>
              <a:ext cx="125562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800" y="1416"/>
                    <a:pt x="20000" y="2833"/>
                    <a:pt x="16800" y="6079"/>
                  </a:cubicBezTo>
                  <a:cubicBezTo>
                    <a:pt x="13600" y="9325"/>
                    <a:pt x="8000" y="14400"/>
                    <a:pt x="4800" y="17292"/>
                  </a:cubicBezTo>
                  <a:cubicBezTo>
                    <a:pt x="1600" y="20184"/>
                    <a:pt x="800" y="2089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1" name="Line"/>
            <p:cNvSpPr/>
            <p:nvPr/>
          </p:nvSpPr>
          <p:spPr>
            <a:xfrm>
              <a:off x="10749439" y="840659"/>
              <a:ext cx="1395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2" name="Line"/>
            <p:cNvSpPr/>
            <p:nvPr/>
          </p:nvSpPr>
          <p:spPr>
            <a:xfrm>
              <a:off x="8263792" y="770903"/>
              <a:ext cx="2419634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600" extrusionOk="0">
                  <a:moveTo>
                    <a:pt x="1077" y="0"/>
                  </a:moveTo>
                  <a:cubicBezTo>
                    <a:pt x="787" y="0"/>
                    <a:pt x="497" y="0"/>
                    <a:pt x="300" y="71"/>
                  </a:cubicBezTo>
                  <a:cubicBezTo>
                    <a:pt x="104" y="141"/>
                    <a:pt x="0" y="282"/>
                    <a:pt x="0" y="635"/>
                  </a:cubicBezTo>
                  <a:cubicBezTo>
                    <a:pt x="0" y="988"/>
                    <a:pt x="104" y="1553"/>
                    <a:pt x="538" y="2400"/>
                  </a:cubicBezTo>
                  <a:cubicBezTo>
                    <a:pt x="973" y="3247"/>
                    <a:pt x="1740" y="4376"/>
                    <a:pt x="2423" y="5153"/>
                  </a:cubicBezTo>
                  <a:cubicBezTo>
                    <a:pt x="3106" y="5929"/>
                    <a:pt x="3707" y="6353"/>
                    <a:pt x="4359" y="6706"/>
                  </a:cubicBezTo>
                  <a:cubicBezTo>
                    <a:pt x="5012" y="7059"/>
                    <a:pt x="5716" y="7341"/>
                    <a:pt x="6472" y="7694"/>
                  </a:cubicBezTo>
                  <a:cubicBezTo>
                    <a:pt x="7228" y="8047"/>
                    <a:pt x="8035" y="8471"/>
                    <a:pt x="8833" y="8894"/>
                  </a:cubicBezTo>
                  <a:cubicBezTo>
                    <a:pt x="9630" y="9318"/>
                    <a:pt x="10417" y="9741"/>
                    <a:pt x="11173" y="10094"/>
                  </a:cubicBezTo>
                  <a:cubicBezTo>
                    <a:pt x="11929" y="10447"/>
                    <a:pt x="12653" y="10729"/>
                    <a:pt x="13409" y="11082"/>
                  </a:cubicBezTo>
                  <a:cubicBezTo>
                    <a:pt x="14165" y="11435"/>
                    <a:pt x="14952" y="11859"/>
                    <a:pt x="15656" y="12212"/>
                  </a:cubicBezTo>
                  <a:cubicBezTo>
                    <a:pt x="16360" y="12565"/>
                    <a:pt x="16982" y="12847"/>
                    <a:pt x="17676" y="13341"/>
                  </a:cubicBezTo>
                  <a:cubicBezTo>
                    <a:pt x="18369" y="13835"/>
                    <a:pt x="19136" y="14541"/>
                    <a:pt x="19684" y="15035"/>
                  </a:cubicBezTo>
                  <a:cubicBezTo>
                    <a:pt x="20233" y="15529"/>
                    <a:pt x="20565" y="15812"/>
                    <a:pt x="20875" y="16165"/>
                  </a:cubicBezTo>
                  <a:cubicBezTo>
                    <a:pt x="21186" y="16518"/>
                    <a:pt x="21476" y="16941"/>
                    <a:pt x="21538" y="17153"/>
                  </a:cubicBezTo>
                  <a:cubicBezTo>
                    <a:pt x="21600" y="17365"/>
                    <a:pt x="21434" y="17365"/>
                    <a:pt x="20999" y="18071"/>
                  </a:cubicBezTo>
                  <a:cubicBezTo>
                    <a:pt x="20565" y="18776"/>
                    <a:pt x="19860" y="20188"/>
                    <a:pt x="19156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3" name="Line"/>
            <p:cNvSpPr/>
            <p:nvPr/>
          </p:nvSpPr>
          <p:spPr>
            <a:xfrm>
              <a:off x="411561" y="1796320"/>
              <a:ext cx="34880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760" y="3086"/>
                    <a:pt x="11520" y="6171"/>
                    <a:pt x="15120" y="9771"/>
                  </a:cubicBezTo>
                  <a:cubicBezTo>
                    <a:pt x="18720" y="13371"/>
                    <a:pt x="20160" y="1748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4" name="Line"/>
            <p:cNvSpPr/>
            <p:nvPr/>
          </p:nvSpPr>
          <p:spPr>
            <a:xfrm>
              <a:off x="62877" y="1712612"/>
              <a:ext cx="571905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600" extrusionOk="0">
                  <a:moveTo>
                    <a:pt x="1564" y="21600"/>
                  </a:moveTo>
                  <a:cubicBezTo>
                    <a:pt x="1041" y="20842"/>
                    <a:pt x="519" y="20084"/>
                    <a:pt x="214" y="19232"/>
                  </a:cubicBezTo>
                  <a:cubicBezTo>
                    <a:pt x="-91" y="18379"/>
                    <a:pt x="-178" y="17432"/>
                    <a:pt x="693" y="15821"/>
                  </a:cubicBezTo>
                  <a:cubicBezTo>
                    <a:pt x="1564" y="14211"/>
                    <a:pt x="3393" y="11937"/>
                    <a:pt x="6093" y="9379"/>
                  </a:cubicBezTo>
                  <a:cubicBezTo>
                    <a:pt x="8793" y="6821"/>
                    <a:pt x="12364" y="3979"/>
                    <a:pt x="15064" y="2368"/>
                  </a:cubicBezTo>
                  <a:cubicBezTo>
                    <a:pt x="17764" y="758"/>
                    <a:pt x="19593" y="379"/>
                    <a:pt x="21422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5" name="Line"/>
            <p:cNvSpPr/>
            <p:nvPr/>
          </p:nvSpPr>
          <p:spPr>
            <a:xfrm>
              <a:off x="620830" y="1832238"/>
              <a:ext cx="561164" cy="440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330" extrusionOk="0">
                  <a:moveTo>
                    <a:pt x="0" y="7712"/>
                  </a:moveTo>
                  <a:cubicBezTo>
                    <a:pt x="0" y="7150"/>
                    <a:pt x="0" y="6587"/>
                    <a:pt x="133" y="6587"/>
                  </a:cubicBezTo>
                  <a:cubicBezTo>
                    <a:pt x="266" y="6587"/>
                    <a:pt x="531" y="7150"/>
                    <a:pt x="1062" y="9400"/>
                  </a:cubicBezTo>
                  <a:cubicBezTo>
                    <a:pt x="1593" y="11650"/>
                    <a:pt x="2390" y="15588"/>
                    <a:pt x="2789" y="17894"/>
                  </a:cubicBezTo>
                  <a:cubicBezTo>
                    <a:pt x="3187" y="20200"/>
                    <a:pt x="3187" y="20875"/>
                    <a:pt x="3187" y="20875"/>
                  </a:cubicBezTo>
                  <a:cubicBezTo>
                    <a:pt x="3187" y="20875"/>
                    <a:pt x="3187" y="20200"/>
                    <a:pt x="3320" y="17781"/>
                  </a:cubicBezTo>
                  <a:cubicBezTo>
                    <a:pt x="3452" y="15363"/>
                    <a:pt x="3718" y="11200"/>
                    <a:pt x="4072" y="8106"/>
                  </a:cubicBezTo>
                  <a:cubicBezTo>
                    <a:pt x="4426" y="5012"/>
                    <a:pt x="4869" y="2987"/>
                    <a:pt x="5311" y="1750"/>
                  </a:cubicBezTo>
                  <a:cubicBezTo>
                    <a:pt x="5754" y="512"/>
                    <a:pt x="6197" y="62"/>
                    <a:pt x="6595" y="6"/>
                  </a:cubicBezTo>
                  <a:cubicBezTo>
                    <a:pt x="6993" y="-50"/>
                    <a:pt x="7348" y="287"/>
                    <a:pt x="7348" y="1356"/>
                  </a:cubicBezTo>
                  <a:cubicBezTo>
                    <a:pt x="7348" y="2425"/>
                    <a:pt x="6993" y="4225"/>
                    <a:pt x="6551" y="5744"/>
                  </a:cubicBezTo>
                  <a:cubicBezTo>
                    <a:pt x="6108" y="7262"/>
                    <a:pt x="5577" y="8500"/>
                    <a:pt x="5267" y="9456"/>
                  </a:cubicBezTo>
                  <a:cubicBezTo>
                    <a:pt x="4957" y="10412"/>
                    <a:pt x="4869" y="11087"/>
                    <a:pt x="5046" y="11481"/>
                  </a:cubicBezTo>
                  <a:cubicBezTo>
                    <a:pt x="5223" y="11875"/>
                    <a:pt x="5666" y="11987"/>
                    <a:pt x="6374" y="11650"/>
                  </a:cubicBezTo>
                  <a:cubicBezTo>
                    <a:pt x="7082" y="11312"/>
                    <a:pt x="8056" y="10525"/>
                    <a:pt x="8720" y="9794"/>
                  </a:cubicBezTo>
                  <a:cubicBezTo>
                    <a:pt x="9384" y="9062"/>
                    <a:pt x="9738" y="8387"/>
                    <a:pt x="9915" y="8331"/>
                  </a:cubicBezTo>
                  <a:cubicBezTo>
                    <a:pt x="10092" y="8275"/>
                    <a:pt x="10092" y="8837"/>
                    <a:pt x="10357" y="10637"/>
                  </a:cubicBezTo>
                  <a:cubicBezTo>
                    <a:pt x="10623" y="12438"/>
                    <a:pt x="11154" y="15475"/>
                    <a:pt x="11951" y="17613"/>
                  </a:cubicBezTo>
                  <a:cubicBezTo>
                    <a:pt x="12748" y="19750"/>
                    <a:pt x="13810" y="20988"/>
                    <a:pt x="15315" y="21269"/>
                  </a:cubicBezTo>
                  <a:cubicBezTo>
                    <a:pt x="16820" y="21550"/>
                    <a:pt x="18767" y="20875"/>
                    <a:pt x="19962" y="19131"/>
                  </a:cubicBezTo>
                  <a:cubicBezTo>
                    <a:pt x="21157" y="17388"/>
                    <a:pt x="21600" y="14575"/>
                    <a:pt x="21246" y="11706"/>
                  </a:cubicBezTo>
                  <a:cubicBezTo>
                    <a:pt x="20892" y="8837"/>
                    <a:pt x="19741" y="5912"/>
                    <a:pt x="18989" y="4281"/>
                  </a:cubicBezTo>
                  <a:cubicBezTo>
                    <a:pt x="18236" y="2650"/>
                    <a:pt x="17882" y="2313"/>
                    <a:pt x="17749" y="2538"/>
                  </a:cubicBezTo>
                  <a:cubicBezTo>
                    <a:pt x="17616" y="2763"/>
                    <a:pt x="17705" y="3550"/>
                    <a:pt x="17793" y="43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6" name="Line"/>
            <p:cNvSpPr/>
            <p:nvPr/>
          </p:nvSpPr>
          <p:spPr>
            <a:xfrm>
              <a:off x="1227710" y="1977686"/>
              <a:ext cx="87492" cy="260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438" extrusionOk="0">
                  <a:moveTo>
                    <a:pt x="18758" y="0"/>
                  </a:moveTo>
                  <a:cubicBezTo>
                    <a:pt x="19895" y="4970"/>
                    <a:pt x="21032" y="9940"/>
                    <a:pt x="21316" y="13285"/>
                  </a:cubicBezTo>
                  <a:cubicBezTo>
                    <a:pt x="21600" y="16630"/>
                    <a:pt x="21032" y="18350"/>
                    <a:pt x="19895" y="19593"/>
                  </a:cubicBezTo>
                  <a:cubicBezTo>
                    <a:pt x="18758" y="20835"/>
                    <a:pt x="17053" y="21600"/>
                    <a:pt x="13642" y="21409"/>
                  </a:cubicBezTo>
                  <a:cubicBezTo>
                    <a:pt x="10232" y="21218"/>
                    <a:pt x="5116" y="20071"/>
                    <a:pt x="0" y="189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7" name="Line"/>
            <p:cNvSpPr/>
            <p:nvPr/>
          </p:nvSpPr>
          <p:spPr>
            <a:xfrm>
              <a:off x="1120134" y="1848538"/>
              <a:ext cx="414504" cy="359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401" extrusionOk="0">
                  <a:moveTo>
                    <a:pt x="514" y="11845"/>
                  </a:moveTo>
                  <a:cubicBezTo>
                    <a:pt x="394" y="11152"/>
                    <a:pt x="273" y="10460"/>
                    <a:pt x="152" y="9768"/>
                  </a:cubicBezTo>
                  <a:cubicBezTo>
                    <a:pt x="32" y="9075"/>
                    <a:pt x="-89" y="8383"/>
                    <a:pt x="92" y="7829"/>
                  </a:cubicBezTo>
                  <a:cubicBezTo>
                    <a:pt x="273" y="7275"/>
                    <a:pt x="756" y="6860"/>
                    <a:pt x="2505" y="6237"/>
                  </a:cubicBezTo>
                  <a:cubicBezTo>
                    <a:pt x="4255" y="5614"/>
                    <a:pt x="7272" y="4783"/>
                    <a:pt x="9565" y="4160"/>
                  </a:cubicBezTo>
                  <a:cubicBezTo>
                    <a:pt x="11857" y="3537"/>
                    <a:pt x="13426" y="3122"/>
                    <a:pt x="14391" y="2637"/>
                  </a:cubicBezTo>
                  <a:cubicBezTo>
                    <a:pt x="15357" y="2152"/>
                    <a:pt x="15719" y="1599"/>
                    <a:pt x="16141" y="1045"/>
                  </a:cubicBezTo>
                  <a:cubicBezTo>
                    <a:pt x="16564" y="491"/>
                    <a:pt x="17046" y="-63"/>
                    <a:pt x="17529" y="6"/>
                  </a:cubicBezTo>
                  <a:cubicBezTo>
                    <a:pt x="18012" y="75"/>
                    <a:pt x="18494" y="768"/>
                    <a:pt x="18796" y="3122"/>
                  </a:cubicBezTo>
                  <a:cubicBezTo>
                    <a:pt x="19098" y="5475"/>
                    <a:pt x="19218" y="9491"/>
                    <a:pt x="19098" y="12537"/>
                  </a:cubicBezTo>
                  <a:cubicBezTo>
                    <a:pt x="18977" y="15583"/>
                    <a:pt x="18615" y="17660"/>
                    <a:pt x="18434" y="19045"/>
                  </a:cubicBezTo>
                  <a:cubicBezTo>
                    <a:pt x="18253" y="20429"/>
                    <a:pt x="18253" y="21122"/>
                    <a:pt x="18796" y="21329"/>
                  </a:cubicBezTo>
                  <a:cubicBezTo>
                    <a:pt x="19339" y="21537"/>
                    <a:pt x="20425" y="21260"/>
                    <a:pt x="21511" y="209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8" name="Line"/>
            <p:cNvSpPr/>
            <p:nvPr/>
          </p:nvSpPr>
          <p:spPr>
            <a:xfrm>
              <a:off x="1646247" y="1719588"/>
              <a:ext cx="17273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55" h="21600" extrusionOk="0">
                  <a:moveTo>
                    <a:pt x="0" y="0"/>
                  </a:moveTo>
                  <a:cubicBezTo>
                    <a:pt x="8100" y="2627"/>
                    <a:pt x="16200" y="5254"/>
                    <a:pt x="18900" y="8562"/>
                  </a:cubicBezTo>
                  <a:cubicBezTo>
                    <a:pt x="21600" y="11870"/>
                    <a:pt x="18900" y="15859"/>
                    <a:pt x="17550" y="18146"/>
                  </a:cubicBezTo>
                  <a:cubicBezTo>
                    <a:pt x="16200" y="20432"/>
                    <a:pt x="16200" y="2101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49" name="Line"/>
            <p:cNvSpPr/>
            <p:nvPr/>
          </p:nvSpPr>
          <p:spPr>
            <a:xfrm>
              <a:off x="1492784" y="1998613"/>
              <a:ext cx="25112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600" y="17345"/>
                    <a:pt x="5200" y="13091"/>
                    <a:pt x="8800" y="9491"/>
                  </a:cubicBezTo>
                  <a:cubicBezTo>
                    <a:pt x="12400" y="5891"/>
                    <a:pt x="17000" y="294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0" name="Line"/>
            <p:cNvSpPr/>
            <p:nvPr/>
          </p:nvSpPr>
          <p:spPr>
            <a:xfrm>
              <a:off x="1995029" y="1873052"/>
              <a:ext cx="48830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1" name="Line"/>
            <p:cNvSpPr/>
            <p:nvPr/>
          </p:nvSpPr>
          <p:spPr>
            <a:xfrm>
              <a:off x="2071761" y="2150671"/>
              <a:ext cx="90979" cy="572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0441" extrusionOk="0">
                  <a:moveTo>
                    <a:pt x="0" y="20441"/>
                  </a:moveTo>
                  <a:cubicBezTo>
                    <a:pt x="5400" y="13795"/>
                    <a:pt x="10800" y="7149"/>
                    <a:pt x="14850" y="3410"/>
                  </a:cubicBezTo>
                  <a:cubicBezTo>
                    <a:pt x="18900" y="-328"/>
                    <a:pt x="21600" y="-1159"/>
                    <a:pt x="21060" y="1749"/>
                  </a:cubicBezTo>
                  <a:cubicBezTo>
                    <a:pt x="20520" y="4656"/>
                    <a:pt x="16740" y="11303"/>
                    <a:pt x="12960" y="179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2" name="Line"/>
            <p:cNvSpPr/>
            <p:nvPr/>
          </p:nvSpPr>
          <p:spPr>
            <a:xfrm>
              <a:off x="63247" y="2711139"/>
              <a:ext cx="341340" cy="5221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090" extrusionOk="0">
                  <a:moveTo>
                    <a:pt x="411" y="13482"/>
                  </a:moveTo>
                  <a:cubicBezTo>
                    <a:pt x="264" y="15454"/>
                    <a:pt x="117" y="17426"/>
                    <a:pt x="43" y="18788"/>
                  </a:cubicBezTo>
                  <a:cubicBezTo>
                    <a:pt x="-30" y="20150"/>
                    <a:pt x="-30" y="20901"/>
                    <a:pt x="190" y="21042"/>
                  </a:cubicBezTo>
                  <a:cubicBezTo>
                    <a:pt x="411" y="21183"/>
                    <a:pt x="852" y="20713"/>
                    <a:pt x="1807" y="19070"/>
                  </a:cubicBezTo>
                  <a:cubicBezTo>
                    <a:pt x="2762" y="17426"/>
                    <a:pt x="4231" y="14609"/>
                    <a:pt x="4819" y="11698"/>
                  </a:cubicBezTo>
                  <a:cubicBezTo>
                    <a:pt x="5407" y="8786"/>
                    <a:pt x="5113" y="5781"/>
                    <a:pt x="4819" y="3903"/>
                  </a:cubicBezTo>
                  <a:cubicBezTo>
                    <a:pt x="4525" y="2025"/>
                    <a:pt x="4231" y="1273"/>
                    <a:pt x="3937" y="663"/>
                  </a:cubicBezTo>
                  <a:cubicBezTo>
                    <a:pt x="3643" y="53"/>
                    <a:pt x="3350" y="-417"/>
                    <a:pt x="4158" y="569"/>
                  </a:cubicBezTo>
                  <a:cubicBezTo>
                    <a:pt x="4966" y="1555"/>
                    <a:pt x="6876" y="3997"/>
                    <a:pt x="8933" y="6720"/>
                  </a:cubicBezTo>
                  <a:cubicBezTo>
                    <a:pt x="10990" y="9444"/>
                    <a:pt x="13194" y="12449"/>
                    <a:pt x="15325" y="14891"/>
                  </a:cubicBezTo>
                  <a:cubicBezTo>
                    <a:pt x="17456" y="17333"/>
                    <a:pt x="19513" y="19211"/>
                    <a:pt x="21570" y="210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3" name="Line"/>
            <p:cNvSpPr/>
            <p:nvPr/>
          </p:nvSpPr>
          <p:spPr>
            <a:xfrm>
              <a:off x="139512" y="3031005"/>
              <a:ext cx="292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86" y="19886"/>
                    <a:pt x="8571" y="18171"/>
                    <a:pt x="12086" y="15600"/>
                  </a:cubicBezTo>
                  <a:cubicBezTo>
                    <a:pt x="15600" y="13029"/>
                    <a:pt x="18343" y="9600"/>
                    <a:pt x="19800" y="6857"/>
                  </a:cubicBezTo>
                  <a:cubicBezTo>
                    <a:pt x="21257" y="4114"/>
                    <a:pt x="21429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4" name="Line"/>
            <p:cNvSpPr/>
            <p:nvPr/>
          </p:nvSpPr>
          <p:spPr>
            <a:xfrm>
              <a:off x="397610" y="2891493"/>
              <a:ext cx="125562" cy="323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9" extrusionOk="0">
                  <a:moveTo>
                    <a:pt x="0" y="0"/>
                  </a:moveTo>
                  <a:cubicBezTo>
                    <a:pt x="2000" y="5091"/>
                    <a:pt x="4000" y="10183"/>
                    <a:pt x="5400" y="13577"/>
                  </a:cubicBezTo>
                  <a:cubicBezTo>
                    <a:pt x="6800" y="16971"/>
                    <a:pt x="7600" y="18669"/>
                    <a:pt x="8800" y="19826"/>
                  </a:cubicBezTo>
                  <a:cubicBezTo>
                    <a:pt x="10000" y="20983"/>
                    <a:pt x="11600" y="21600"/>
                    <a:pt x="13800" y="21446"/>
                  </a:cubicBezTo>
                  <a:cubicBezTo>
                    <a:pt x="16000" y="21291"/>
                    <a:pt x="18800" y="20366"/>
                    <a:pt x="21600" y="19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5" name="Line"/>
            <p:cNvSpPr/>
            <p:nvPr/>
          </p:nvSpPr>
          <p:spPr>
            <a:xfrm>
              <a:off x="488293" y="2689200"/>
              <a:ext cx="167416" cy="592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100" y="1016"/>
                    <a:pt x="4200" y="2033"/>
                    <a:pt x="6150" y="3939"/>
                  </a:cubicBezTo>
                  <a:cubicBezTo>
                    <a:pt x="8100" y="5845"/>
                    <a:pt x="9900" y="8640"/>
                    <a:pt x="11400" y="11308"/>
                  </a:cubicBezTo>
                  <a:cubicBezTo>
                    <a:pt x="12900" y="13976"/>
                    <a:pt x="14100" y="16518"/>
                    <a:pt x="15750" y="18212"/>
                  </a:cubicBezTo>
                  <a:cubicBezTo>
                    <a:pt x="17400" y="19906"/>
                    <a:pt x="19500" y="2075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6" name="Line"/>
            <p:cNvSpPr/>
            <p:nvPr/>
          </p:nvSpPr>
          <p:spPr>
            <a:xfrm>
              <a:off x="934122" y="2942971"/>
              <a:ext cx="224690" cy="286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2" h="20927" extrusionOk="0">
                  <a:moveTo>
                    <a:pt x="4593" y="1847"/>
                  </a:moveTo>
                  <a:cubicBezTo>
                    <a:pt x="3945" y="997"/>
                    <a:pt x="3297" y="146"/>
                    <a:pt x="2649" y="61"/>
                  </a:cubicBezTo>
                  <a:cubicBezTo>
                    <a:pt x="2001" y="-24"/>
                    <a:pt x="1353" y="656"/>
                    <a:pt x="813" y="3463"/>
                  </a:cubicBezTo>
                  <a:cubicBezTo>
                    <a:pt x="273" y="6269"/>
                    <a:pt x="-159" y="11201"/>
                    <a:pt x="57" y="14518"/>
                  </a:cubicBezTo>
                  <a:cubicBezTo>
                    <a:pt x="273" y="17834"/>
                    <a:pt x="1137" y="19535"/>
                    <a:pt x="3405" y="20386"/>
                  </a:cubicBezTo>
                  <a:cubicBezTo>
                    <a:pt x="5673" y="21236"/>
                    <a:pt x="9345" y="21236"/>
                    <a:pt x="12693" y="19280"/>
                  </a:cubicBezTo>
                  <a:cubicBezTo>
                    <a:pt x="16041" y="17324"/>
                    <a:pt x="19065" y="13412"/>
                    <a:pt x="20253" y="10096"/>
                  </a:cubicBezTo>
                  <a:cubicBezTo>
                    <a:pt x="21441" y="6779"/>
                    <a:pt x="20793" y="4058"/>
                    <a:pt x="19389" y="2272"/>
                  </a:cubicBezTo>
                  <a:cubicBezTo>
                    <a:pt x="17985" y="486"/>
                    <a:pt x="15825" y="-364"/>
                    <a:pt x="13449" y="146"/>
                  </a:cubicBezTo>
                  <a:cubicBezTo>
                    <a:pt x="11073" y="656"/>
                    <a:pt x="8481" y="2527"/>
                    <a:pt x="5889" y="43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7" name="Line"/>
            <p:cNvSpPr/>
            <p:nvPr/>
          </p:nvSpPr>
          <p:spPr>
            <a:xfrm>
              <a:off x="1150978" y="2926371"/>
              <a:ext cx="195318" cy="267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198"/>
                  </a:moveTo>
                  <a:cubicBezTo>
                    <a:pt x="1029" y="6762"/>
                    <a:pt x="2057" y="7325"/>
                    <a:pt x="2829" y="9579"/>
                  </a:cubicBezTo>
                  <a:cubicBezTo>
                    <a:pt x="3600" y="11833"/>
                    <a:pt x="4114" y="15777"/>
                    <a:pt x="4371" y="18219"/>
                  </a:cubicBezTo>
                  <a:cubicBezTo>
                    <a:pt x="4629" y="20661"/>
                    <a:pt x="4629" y="21600"/>
                    <a:pt x="4886" y="21600"/>
                  </a:cubicBezTo>
                  <a:cubicBezTo>
                    <a:pt x="5143" y="21600"/>
                    <a:pt x="5657" y="20661"/>
                    <a:pt x="6686" y="17468"/>
                  </a:cubicBezTo>
                  <a:cubicBezTo>
                    <a:pt x="7714" y="14275"/>
                    <a:pt x="9257" y="8828"/>
                    <a:pt x="11829" y="5541"/>
                  </a:cubicBezTo>
                  <a:cubicBezTo>
                    <a:pt x="14400" y="2254"/>
                    <a:pt x="18000" y="112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8" name="Line"/>
            <p:cNvSpPr/>
            <p:nvPr/>
          </p:nvSpPr>
          <p:spPr>
            <a:xfrm>
              <a:off x="1323164" y="2884207"/>
              <a:ext cx="289983" cy="572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5" h="21187" extrusionOk="0">
                  <a:moveTo>
                    <a:pt x="15347" y="269"/>
                  </a:moveTo>
                  <a:cubicBezTo>
                    <a:pt x="13659" y="11"/>
                    <a:pt x="11972" y="-247"/>
                    <a:pt x="9778" y="441"/>
                  </a:cubicBezTo>
                  <a:cubicBezTo>
                    <a:pt x="7585" y="1130"/>
                    <a:pt x="4885" y="2765"/>
                    <a:pt x="3197" y="4013"/>
                  </a:cubicBezTo>
                  <a:cubicBezTo>
                    <a:pt x="1509" y="5261"/>
                    <a:pt x="834" y="6121"/>
                    <a:pt x="413" y="6853"/>
                  </a:cubicBezTo>
                  <a:cubicBezTo>
                    <a:pt x="-9" y="7584"/>
                    <a:pt x="-178" y="8186"/>
                    <a:pt x="244" y="8488"/>
                  </a:cubicBezTo>
                  <a:cubicBezTo>
                    <a:pt x="666" y="8789"/>
                    <a:pt x="1678" y="8789"/>
                    <a:pt x="3366" y="8057"/>
                  </a:cubicBezTo>
                  <a:cubicBezTo>
                    <a:pt x="5053" y="7326"/>
                    <a:pt x="7416" y="5863"/>
                    <a:pt x="8850" y="4830"/>
                  </a:cubicBezTo>
                  <a:cubicBezTo>
                    <a:pt x="10284" y="3798"/>
                    <a:pt x="10791" y="3195"/>
                    <a:pt x="11466" y="2937"/>
                  </a:cubicBezTo>
                  <a:cubicBezTo>
                    <a:pt x="12141" y="2679"/>
                    <a:pt x="12985" y="2765"/>
                    <a:pt x="14503" y="3927"/>
                  </a:cubicBezTo>
                  <a:cubicBezTo>
                    <a:pt x="16022" y="5088"/>
                    <a:pt x="18216" y="7326"/>
                    <a:pt x="19566" y="9649"/>
                  </a:cubicBezTo>
                  <a:cubicBezTo>
                    <a:pt x="20916" y="11973"/>
                    <a:pt x="21422" y="14382"/>
                    <a:pt x="20747" y="16362"/>
                  </a:cubicBezTo>
                  <a:cubicBezTo>
                    <a:pt x="20072" y="18341"/>
                    <a:pt x="18216" y="19890"/>
                    <a:pt x="15094" y="20622"/>
                  </a:cubicBezTo>
                  <a:cubicBezTo>
                    <a:pt x="11972" y="21353"/>
                    <a:pt x="7585" y="21267"/>
                    <a:pt x="5053" y="20966"/>
                  </a:cubicBezTo>
                  <a:cubicBezTo>
                    <a:pt x="2522" y="20665"/>
                    <a:pt x="1847" y="20148"/>
                    <a:pt x="1172" y="196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59" name="Line"/>
            <p:cNvSpPr/>
            <p:nvPr/>
          </p:nvSpPr>
          <p:spPr>
            <a:xfrm>
              <a:off x="1621627" y="2847419"/>
              <a:ext cx="199012" cy="302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265" extrusionOk="0">
                  <a:moveTo>
                    <a:pt x="16036" y="6538"/>
                  </a:moveTo>
                  <a:cubicBezTo>
                    <a:pt x="16284" y="4574"/>
                    <a:pt x="16533" y="2610"/>
                    <a:pt x="16160" y="1383"/>
                  </a:cubicBezTo>
                  <a:cubicBezTo>
                    <a:pt x="15788" y="156"/>
                    <a:pt x="14795" y="-335"/>
                    <a:pt x="12684" y="238"/>
                  </a:cubicBezTo>
                  <a:cubicBezTo>
                    <a:pt x="10574" y="810"/>
                    <a:pt x="7347" y="2447"/>
                    <a:pt x="4864" y="5883"/>
                  </a:cubicBezTo>
                  <a:cubicBezTo>
                    <a:pt x="2381" y="9320"/>
                    <a:pt x="643" y="14556"/>
                    <a:pt x="147" y="17501"/>
                  </a:cubicBezTo>
                  <a:cubicBezTo>
                    <a:pt x="-350" y="20447"/>
                    <a:pt x="395" y="21101"/>
                    <a:pt x="2753" y="20938"/>
                  </a:cubicBezTo>
                  <a:cubicBezTo>
                    <a:pt x="5112" y="20774"/>
                    <a:pt x="9084" y="19792"/>
                    <a:pt x="11940" y="18156"/>
                  </a:cubicBezTo>
                  <a:cubicBezTo>
                    <a:pt x="14795" y="16520"/>
                    <a:pt x="16533" y="14229"/>
                    <a:pt x="17526" y="12674"/>
                  </a:cubicBezTo>
                  <a:cubicBezTo>
                    <a:pt x="18519" y="11120"/>
                    <a:pt x="18767" y="10301"/>
                    <a:pt x="18891" y="10301"/>
                  </a:cubicBezTo>
                  <a:cubicBezTo>
                    <a:pt x="19016" y="10301"/>
                    <a:pt x="19016" y="11120"/>
                    <a:pt x="18767" y="12674"/>
                  </a:cubicBezTo>
                  <a:cubicBezTo>
                    <a:pt x="18519" y="14229"/>
                    <a:pt x="18022" y="16520"/>
                    <a:pt x="18395" y="18074"/>
                  </a:cubicBezTo>
                  <a:cubicBezTo>
                    <a:pt x="18767" y="19629"/>
                    <a:pt x="20009" y="20447"/>
                    <a:pt x="21250" y="212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0" name="Line"/>
            <p:cNvSpPr/>
            <p:nvPr/>
          </p:nvSpPr>
          <p:spPr>
            <a:xfrm>
              <a:off x="1876443" y="2865511"/>
              <a:ext cx="251124" cy="298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2" extrusionOk="0">
                  <a:moveTo>
                    <a:pt x="0" y="4885"/>
                  </a:moveTo>
                  <a:cubicBezTo>
                    <a:pt x="600" y="7564"/>
                    <a:pt x="1200" y="10243"/>
                    <a:pt x="1500" y="12588"/>
                  </a:cubicBezTo>
                  <a:cubicBezTo>
                    <a:pt x="1800" y="14932"/>
                    <a:pt x="1800" y="16941"/>
                    <a:pt x="1800" y="18364"/>
                  </a:cubicBezTo>
                  <a:cubicBezTo>
                    <a:pt x="1800" y="19788"/>
                    <a:pt x="1800" y="20625"/>
                    <a:pt x="2300" y="20960"/>
                  </a:cubicBezTo>
                  <a:cubicBezTo>
                    <a:pt x="2800" y="21295"/>
                    <a:pt x="3800" y="21127"/>
                    <a:pt x="5400" y="18281"/>
                  </a:cubicBezTo>
                  <a:cubicBezTo>
                    <a:pt x="7000" y="15434"/>
                    <a:pt x="9200" y="9909"/>
                    <a:pt x="10500" y="6727"/>
                  </a:cubicBezTo>
                  <a:cubicBezTo>
                    <a:pt x="11800" y="3546"/>
                    <a:pt x="12200" y="2709"/>
                    <a:pt x="12700" y="1871"/>
                  </a:cubicBezTo>
                  <a:cubicBezTo>
                    <a:pt x="13200" y="1034"/>
                    <a:pt x="13800" y="197"/>
                    <a:pt x="14500" y="29"/>
                  </a:cubicBezTo>
                  <a:cubicBezTo>
                    <a:pt x="15200" y="-138"/>
                    <a:pt x="16000" y="364"/>
                    <a:pt x="16800" y="2876"/>
                  </a:cubicBezTo>
                  <a:cubicBezTo>
                    <a:pt x="17600" y="5388"/>
                    <a:pt x="18400" y="9909"/>
                    <a:pt x="18800" y="13006"/>
                  </a:cubicBezTo>
                  <a:cubicBezTo>
                    <a:pt x="19200" y="16104"/>
                    <a:pt x="19200" y="17778"/>
                    <a:pt x="19600" y="18950"/>
                  </a:cubicBezTo>
                  <a:cubicBezTo>
                    <a:pt x="20000" y="20122"/>
                    <a:pt x="20800" y="20792"/>
                    <a:pt x="21600" y="214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1" name="Line"/>
            <p:cNvSpPr/>
            <p:nvPr/>
          </p:nvSpPr>
          <p:spPr>
            <a:xfrm>
              <a:off x="2178955" y="2863591"/>
              <a:ext cx="32319" cy="320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7055" y="0"/>
                  </a:moveTo>
                  <a:cubicBezTo>
                    <a:pt x="2735" y="4696"/>
                    <a:pt x="-1585" y="9391"/>
                    <a:pt x="575" y="12991"/>
                  </a:cubicBezTo>
                  <a:cubicBezTo>
                    <a:pt x="2735" y="16591"/>
                    <a:pt x="11375" y="19096"/>
                    <a:pt x="2001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2" name="Line"/>
            <p:cNvSpPr/>
            <p:nvPr/>
          </p:nvSpPr>
          <p:spPr>
            <a:xfrm>
              <a:off x="2281029" y="2879423"/>
              <a:ext cx="202294" cy="2691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9" extrusionOk="0">
                  <a:moveTo>
                    <a:pt x="0" y="7540"/>
                  </a:moveTo>
                  <a:cubicBezTo>
                    <a:pt x="248" y="6259"/>
                    <a:pt x="497" y="4977"/>
                    <a:pt x="2483" y="3696"/>
                  </a:cubicBezTo>
                  <a:cubicBezTo>
                    <a:pt x="4469" y="2415"/>
                    <a:pt x="8193" y="1133"/>
                    <a:pt x="10676" y="493"/>
                  </a:cubicBezTo>
                  <a:cubicBezTo>
                    <a:pt x="13159" y="-148"/>
                    <a:pt x="14400" y="-148"/>
                    <a:pt x="15145" y="401"/>
                  </a:cubicBezTo>
                  <a:cubicBezTo>
                    <a:pt x="15890" y="950"/>
                    <a:pt x="16138" y="2049"/>
                    <a:pt x="14648" y="4703"/>
                  </a:cubicBezTo>
                  <a:cubicBezTo>
                    <a:pt x="13159" y="7357"/>
                    <a:pt x="9931" y="11567"/>
                    <a:pt x="8193" y="14496"/>
                  </a:cubicBezTo>
                  <a:cubicBezTo>
                    <a:pt x="6455" y="17425"/>
                    <a:pt x="6207" y="19072"/>
                    <a:pt x="7821" y="20079"/>
                  </a:cubicBezTo>
                  <a:cubicBezTo>
                    <a:pt x="9434" y="21086"/>
                    <a:pt x="12910" y="21452"/>
                    <a:pt x="15517" y="20994"/>
                  </a:cubicBezTo>
                  <a:cubicBezTo>
                    <a:pt x="18124" y="20537"/>
                    <a:pt x="19862" y="19255"/>
                    <a:pt x="21600" y="179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3" name="Line"/>
            <p:cNvSpPr/>
            <p:nvPr/>
          </p:nvSpPr>
          <p:spPr>
            <a:xfrm>
              <a:off x="2468039" y="2876227"/>
              <a:ext cx="259432" cy="307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145" extrusionOk="0">
                  <a:moveTo>
                    <a:pt x="11104" y="4411"/>
                  </a:moveTo>
                  <a:cubicBezTo>
                    <a:pt x="11489" y="3611"/>
                    <a:pt x="11875" y="2811"/>
                    <a:pt x="11779" y="2091"/>
                  </a:cubicBezTo>
                  <a:cubicBezTo>
                    <a:pt x="11682" y="1371"/>
                    <a:pt x="11104" y="731"/>
                    <a:pt x="9947" y="331"/>
                  </a:cubicBezTo>
                  <a:cubicBezTo>
                    <a:pt x="8789" y="-69"/>
                    <a:pt x="7054" y="-229"/>
                    <a:pt x="5511" y="571"/>
                  </a:cubicBezTo>
                  <a:cubicBezTo>
                    <a:pt x="3968" y="1371"/>
                    <a:pt x="2618" y="3131"/>
                    <a:pt x="1654" y="6091"/>
                  </a:cubicBezTo>
                  <a:cubicBezTo>
                    <a:pt x="689" y="9051"/>
                    <a:pt x="111" y="13211"/>
                    <a:pt x="14" y="15851"/>
                  </a:cubicBezTo>
                  <a:cubicBezTo>
                    <a:pt x="-82" y="18491"/>
                    <a:pt x="304" y="19611"/>
                    <a:pt x="1557" y="20331"/>
                  </a:cubicBezTo>
                  <a:cubicBezTo>
                    <a:pt x="2811" y="21051"/>
                    <a:pt x="4932" y="21371"/>
                    <a:pt x="7247" y="20971"/>
                  </a:cubicBezTo>
                  <a:cubicBezTo>
                    <a:pt x="9561" y="20571"/>
                    <a:pt x="12068" y="19451"/>
                    <a:pt x="13804" y="17851"/>
                  </a:cubicBezTo>
                  <a:cubicBezTo>
                    <a:pt x="15539" y="16251"/>
                    <a:pt x="16504" y="14171"/>
                    <a:pt x="16986" y="12731"/>
                  </a:cubicBezTo>
                  <a:cubicBezTo>
                    <a:pt x="17468" y="11291"/>
                    <a:pt x="17468" y="10491"/>
                    <a:pt x="17082" y="10571"/>
                  </a:cubicBezTo>
                  <a:cubicBezTo>
                    <a:pt x="16697" y="10651"/>
                    <a:pt x="15925" y="11611"/>
                    <a:pt x="15347" y="12491"/>
                  </a:cubicBezTo>
                  <a:cubicBezTo>
                    <a:pt x="14768" y="13371"/>
                    <a:pt x="14382" y="14171"/>
                    <a:pt x="14189" y="14971"/>
                  </a:cubicBezTo>
                  <a:cubicBezTo>
                    <a:pt x="13997" y="15771"/>
                    <a:pt x="13997" y="16571"/>
                    <a:pt x="14575" y="17051"/>
                  </a:cubicBezTo>
                  <a:cubicBezTo>
                    <a:pt x="15154" y="17531"/>
                    <a:pt x="16311" y="17691"/>
                    <a:pt x="17564" y="17291"/>
                  </a:cubicBezTo>
                  <a:cubicBezTo>
                    <a:pt x="18818" y="16891"/>
                    <a:pt x="20168" y="15931"/>
                    <a:pt x="21518" y="149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4" name="Line"/>
            <p:cNvSpPr/>
            <p:nvPr/>
          </p:nvSpPr>
          <p:spPr>
            <a:xfrm>
              <a:off x="2790250" y="2675249"/>
              <a:ext cx="48830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3339"/>
                    <a:pt x="21600" y="6678"/>
                    <a:pt x="21086" y="9809"/>
                  </a:cubicBezTo>
                  <a:cubicBezTo>
                    <a:pt x="20571" y="12939"/>
                    <a:pt x="19543" y="15861"/>
                    <a:pt x="15943" y="17791"/>
                  </a:cubicBezTo>
                  <a:cubicBezTo>
                    <a:pt x="12343" y="19722"/>
                    <a:pt x="6171" y="2066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5" name="Line"/>
            <p:cNvSpPr/>
            <p:nvPr/>
          </p:nvSpPr>
          <p:spPr>
            <a:xfrm>
              <a:off x="2713518" y="2893238"/>
              <a:ext cx="341807" cy="248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5" extrusionOk="0">
                  <a:moveTo>
                    <a:pt x="0" y="14713"/>
                  </a:moveTo>
                  <a:cubicBezTo>
                    <a:pt x="0" y="13723"/>
                    <a:pt x="0" y="12732"/>
                    <a:pt x="1176" y="11543"/>
                  </a:cubicBezTo>
                  <a:cubicBezTo>
                    <a:pt x="2351" y="10354"/>
                    <a:pt x="4702" y="8967"/>
                    <a:pt x="6759" y="7381"/>
                  </a:cubicBezTo>
                  <a:cubicBezTo>
                    <a:pt x="8816" y="5796"/>
                    <a:pt x="10580" y="4012"/>
                    <a:pt x="11902" y="2724"/>
                  </a:cubicBezTo>
                  <a:cubicBezTo>
                    <a:pt x="13224" y="1436"/>
                    <a:pt x="14106" y="644"/>
                    <a:pt x="14914" y="247"/>
                  </a:cubicBezTo>
                  <a:cubicBezTo>
                    <a:pt x="15722" y="-149"/>
                    <a:pt x="16457" y="-149"/>
                    <a:pt x="17192" y="842"/>
                  </a:cubicBezTo>
                  <a:cubicBezTo>
                    <a:pt x="17927" y="1833"/>
                    <a:pt x="18661" y="3814"/>
                    <a:pt x="18955" y="7084"/>
                  </a:cubicBezTo>
                  <a:cubicBezTo>
                    <a:pt x="19249" y="10354"/>
                    <a:pt x="19102" y="14912"/>
                    <a:pt x="19102" y="17686"/>
                  </a:cubicBezTo>
                  <a:cubicBezTo>
                    <a:pt x="19102" y="20460"/>
                    <a:pt x="19249" y="21451"/>
                    <a:pt x="19690" y="21154"/>
                  </a:cubicBezTo>
                  <a:cubicBezTo>
                    <a:pt x="20131" y="20857"/>
                    <a:pt x="20865" y="19271"/>
                    <a:pt x="21600" y="1768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6" name="Line"/>
            <p:cNvSpPr/>
            <p:nvPr/>
          </p:nvSpPr>
          <p:spPr>
            <a:xfrm>
              <a:off x="3118105" y="2909771"/>
              <a:ext cx="453416" cy="241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5028"/>
                  </a:moveTo>
                  <a:cubicBezTo>
                    <a:pt x="554" y="4828"/>
                    <a:pt x="1108" y="4628"/>
                    <a:pt x="1495" y="5028"/>
                  </a:cubicBezTo>
                  <a:cubicBezTo>
                    <a:pt x="1883" y="5428"/>
                    <a:pt x="2105" y="6428"/>
                    <a:pt x="2049" y="8128"/>
                  </a:cubicBezTo>
                  <a:cubicBezTo>
                    <a:pt x="1994" y="9828"/>
                    <a:pt x="1662" y="12228"/>
                    <a:pt x="1385" y="14228"/>
                  </a:cubicBezTo>
                  <a:cubicBezTo>
                    <a:pt x="1108" y="16228"/>
                    <a:pt x="886" y="17828"/>
                    <a:pt x="831" y="19128"/>
                  </a:cubicBezTo>
                  <a:cubicBezTo>
                    <a:pt x="775" y="20428"/>
                    <a:pt x="886" y="21428"/>
                    <a:pt x="2271" y="20328"/>
                  </a:cubicBezTo>
                  <a:cubicBezTo>
                    <a:pt x="3655" y="19228"/>
                    <a:pt x="6314" y="16028"/>
                    <a:pt x="7754" y="13728"/>
                  </a:cubicBezTo>
                  <a:cubicBezTo>
                    <a:pt x="9194" y="11428"/>
                    <a:pt x="9415" y="10028"/>
                    <a:pt x="8640" y="8528"/>
                  </a:cubicBezTo>
                  <a:cubicBezTo>
                    <a:pt x="7865" y="7028"/>
                    <a:pt x="6092" y="5428"/>
                    <a:pt x="4929" y="4528"/>
                  </a:cubicBezTo>
                  <a:cubicBezTo>
                    <a:pt x="3766" y="3628"/>
                    <a:pt x="3212" y="3428"/>
                    <a:pt x="3323" y="3128"/>
                  </a:cubicBezTo>
                  <a:cubicBezTo>
                    <a:pt x="3434" y="2828"/>
                    <a:pt x="4209" y="2428"/>
                    <a:pt x="5815" y="1828"/>
                  </a:cubicBezTo>
                  <a:cubicBezTo>
                    <a:pt x="7422" y="1228"/>
                    <a:pt x="9858" y="428"/>
                    <a:pt x="11354" y="128"/>
                  </a:cubicBezTo>
                  <a:cubicBezTo>
                    <a:pt x="12849" y="-172"/>
                    <a:pt x="13403" y="28"/>
                    <a:pt x="13735" y="1028"/>
                  </a:cubicBezTo>
                  <a:cubicBezTo>
                    <a:pt x="14068" y="2028"/>
                    <a:pt x="14178" y="3828"/>
                    <a:pt x="14068" y="5328"/>
                  </a:cubicBezTo>
                  <a:cubicBezTo>
                    <a:pt x="13957" y="6828"/>
                    <a:pt x="13625" y="8028"/>
                    <a:pt x="13348" y="9128"/>
                  </a:cubicBezTo>
                  <a:cubicBezTo>
                    <a:pt x="13071" y="10228"/>
                    <a:pt x="12849" y="11228"/>
                    <a:pt x="13015" y="11628"/>
                  </a:cubicBezTo>
                  <a:cubicBezTo>
                    <a:pt x="13182" y="12028"/>
                    <a:pt x="13735" y="11828"/>
                    <a:pt x="14788" y="10228"/>
                  </a:cubicBezTo>
                  <a:cubicBezTo>
                    <a:pt x="15840" y="8628"/>
                    <a:pt x="17391" y="5628"/>
                    <a:pt x="18498" y="3728"/>
                  </a:cubicBezTo>
                  <a:cubicBezTo>
                    <a:pt x="19606" y="1828"/>
                    <a:pt x="20271" y="1028"/>
                    <a:pt x="20658" y="1128"/>
                  </a:cubicBezTo>
                  <a:cubicBezTo>
                    <a:pt x="21046" y="1228"/>
                    <a:pt x="21157" y="2228"/>
                    <a:pt x="21046" y="4228"/>
                  </a:cubicBezTo>
                  <a:cubicBezTo>
                    <a:pt x="20935" y="6228"/>
                    <a:pt x="20603" y="9228"/>
                    <a:pt x="20382" y="11528"/>
                  </a:cubicBezTo>
                  <a:cubicBezTo>
                    <a:pt x="20160" y="13828"/>
                    <a:pt x="20049" y="15428"/>
                    <a:pt x="20271" y="16228"/>
                  </a:cubicBezTo>
                  <a:cubicBezTo>
                    <a:pt x="20492" y="17028"/>
                    <a:pt x="21046" y="17028"/>
                    <a:pt x="21600" y="170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7" name="Line"/>
            <p:cNvSpPr/>
            <p:nvPr/>
          </p:nvSpPr>
          <p:spPr>
            <a:xfrm>
              <a:off x="3642007" y="2814761"/>
              <a:ext cx="304425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8" h="21600" extrusionOk="0">
                  <a:moveTo>
                    <a:pt x="10030" y="0"/>
                  </a:moveTo>
                  <a:cubicBezTo>
                    <a:pt x="6830" y="2400"/>
                    <a:pt x="3630" y="4800"/>
                    <a:pt x="1870" y="6429"/>
                  </a:cubicBezTo>
                  <a:cubicBezTo>
                    <a:pt x="110" y="8057"/>
                    <a:pt x="-210" y="8914"/>
                    <a:pt x="110" y="9429"/>
                  </a:cubicBezTo>
                  <a:cubicBezTo>
                    <a:pt x="430" y="9943"/>
                    <a:pt x="1390" y="10114"/>
                    <a:pt x="4190" y="9943"/>
                  </a:cubicBezTo>
                  <a:cubicBezTo>
                    <a:pt x="6990" y="9771"/>
                    <a:pt x="11630" y="9257"/>
                    <a:pt x="14750" y="9686"/>
                  </a:cubicBezTo>
                  <a:cubicBezTo>
                    <a:pt x="17870" y="10114"/>
                    <a:pt x="19470" y="11486"/>
                    <a:pt x="20350" y="12686"/>
                  </a:cubicBezTo>
                  <a:cubicBezTo>
                    <a:pt x="21230" y="13886"/>
                    <a:pt x="21390" y="14914"/>
                    <a:pt x="19070" y="16371"/>
                  </a:cubicBezTo>
                  <a:cubicBezTo>
                    <a:pt x="16750" y="17829"/>
                    <a:pt x="11950" y="19714"/>
                    <a:pt x="8590" y="20657"/>
                  </a:cubicBezTo>
                  <a:cubicBezTo>
                    <a:pt x="5230" y="21600"/>
                    <a:pt x="3310" y="21600"/>
                    <a:pt x="139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8" name="Line"/>
            <p:cNvSpPr/>
            <p:nvPr/>
          </p:nvSpPr>
          <p:spPr>
            <a:xfrm>
              <a:off x="67386" y="3630361"/>
              <a:ext cx="176761" cy="335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339" extrusionOk="0">
                  <a:moveTo>
                    <a:pt x="18800" y="6692"/>
                  </a:moveTo>
                  <a:cubicBezTo>
                    <a:pt x="18239" y="4769"/>
                    <a:pt x="17678" y="2846"/>
                    <a:pt x="16135" y="1588"/>
                  </a:cubicBezTo>
                  <a:cubicBezTo>
                    <a:pt x="14593" y="331"/>
                    <a:pt x="12068" y="-261"/>
                    <a:pt x="9824" y="109"/>
                  </a:cubicBezTo>
                  <a:cubicBezTo>
                    <a:pt x="7580" y="479"/>
                    <a:pt x="5616" y="1810"/>
                    <a:pt x="3933" y="4547"/>
                  </a:cubicBezTo>
                  <a:cubicBezTo>
                    <a:pt x="2250" y="7284"/>
                    <a:pt x="847" y="11427"/>
                    <a:pt x="286" y="14238"/>
                  </a:cubicBezTo>
                  <a:cubicBezTo>
                    <a:pt x="-275" y="17049"/>
                    <a:pt x="6" y="18528"/>
                    <a:pt x="987" y="19490"/>
                  </a:cubicBezTo>
                  <a:cubicBezTo>
                    <a:pt x="1969" y="20451"/>
                    <a:pt x="3652" y="20895"/>
                    <a:pt x="5756" y="20673"/>
                  </a:cubicBezTo>
                  <a:cubicBezTo>
                    <a:pt x="7860" y="20451"/>
                    <a:pt x="10385" y="19564"/>
                    <a:pt x="11928" y="18010"/>
                  </a:cubicBezTo>
                  <a:cubicBezTo>
                    <a:pt x="13470" y="16457"/>
                    <a:pt x="14031" y="14238"/>
                    <a:pt x="14172" y="12684"/>
                  </a:cubicBezTo>
                  <a:cubicBezTo>
                    <a:pt x="14312" y="11131"/>
                    <a:pt x="14031" y="10243"/>
                    <a:pt x="14312" y="10243"/>
                  </a:cubicBezTo>
                  <a:cubicBezTo>
                    <a:pt x="14593" y="10243"/>
                    <a:pt x="15434" y="11131"/>
                    <a:pt x="16696" y="13128"/>
                  </a:cubicBezTo>
                  <a:cubicBezTo>
                    <a:pt x="17959" y="15125"/>
                    <a:pt x="19642" y="18232"/>
                    <a:pt x="21325" y="213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69" name="Line"/>
            <p:cNvSpPr/>
            <p:nvPr/>
          </p:nvSpPr>
          <p:spPr>
            <a:xfrm>
              <a:off x="286000" y="3754882"/>
              <a:ext cx="551076" cy="22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5" extrusionOk="0">
                  <a:moveTo>
                    <a:pt x="0" y="8572"/>
                  </a:moveTo>
                  <a:cubicBezTo>
                    <a:pt x="456" y="8788"/>
                    <a:pt x="911" y="9004"/>
                    <a:pt x="1185" y="9760"/>
                  </a:cubicBezTo>
                  <a:cubicBezTo>
                    <a:pt x="1458" y="10516"/>
                    <a:pt x="1549" y="11812"/>
                    <a:pt x="1595" y="13000"/>
                  </a:cubicBezTo>
                  <a:cubicBezTo>
                    <a:pt x="1641" y="14188"/>
                    <a:pt x="1641" y="15268"/>
                    <a:pt x="1641" y="16888"/>
                  </a:cubicBezTo>
                  <a:cubicBezTo>
                    <a:pt x="1641" y="18508"/>
                    <a:pt x="1641" y="20668"/>
                    <a:pt x="1777" y="20992"/>
                  </a:cubicBezTo>
                  <a:cubicBezTo>
                    <a:pt x="1914" y="21316"/>
                    <a:pt x="2187" y="19804"/>
                    <a:pt x="2643" y="17428"/>
                  </a:cubicBezTo>
                  <a:cubicBezTo>
                    <a:pt x="3099" y="15052"/>
                    <a:pt x="3737" y="11812"/>
                    <a:pt x="4284" y="10084"/>
                  </a:cubicBezTo>
                  <a:cubicBezTo>
                    <a:pt x="4830" y="8356"/>
                    <a:pt x="5286" y="8140"/>
                    <a:pt x="5651" y="8572"/>
                  </a:cubicBezTo>
                  <a:cubicBezTo>
                    <a:pt x="6015" y="9004"/>
                    <a:pt x="6289" y="10084"/>
                    <a:pt x="6699" y="10624"/>
                  </a:cubicBezTo>
                  <a:cubicBezTo>
                    <a:pt x="7109" y="11164"/>
                    <a:pt x="7656" y="11164"/>
                    <a:pt x="8522" y="9868"/>
                  </a:cubicBezTo>
                  <a:cubicBezTo>
                    <a:pt x="9387" y="8572"/>
                    <a:pt x="10572" y="5980"/>
                    <a:pt x="11210" y="4036"/>
                  </a:cubicBezTo>
                  <a:cubicBezTo>
                    <a:pt x="11848" y="2092"/>
                    <a:pt x="11939" y="796"/>
                    <a:pt x="11757" y="256"/>
                  </a:cubicBezTo>
                  <a:cubicBezTo>
                    <a:pt x="11575" y="-284"/>
                    <a:pt x="11119" y="-68"/>
                    <a:pt x="10663" y="1876"/>
                  </a:cubicBezTo>
                  <a:cubicBezTo>
                    <a:pt x="10208" y="3820"/>
                    <a:pt x="9752" y="7492"/>
                    <a:pt x="9752" y="10408"/>
                  </a:cubicBezTo>
                  <a:cubicBezTo>
                    <a:pt x="9752" y="13324"/>
                    <a:pt x="10208" y="15484"/>
                    <a:pt x="11666" y="16240"/>
                  </a:cubicBezTo>
                  <a:cubicBezTo>
                    <a:pt x="13124" y="16996"/>
                    <a:pt x="15585" y="16348"/>
                    <a:pt x="17408" y="14836"/>
                  </a:cubicBezTo>
                  <a:cubicBezTo>
                    <a:pt x="19230" y="13324"/>
                    <a:pt x="20415" y="10948"/>
                    <a:pt x="21600" y="85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0" name="Line"/>
            <p:cNvSpPr/>
            <p:nvPr/>
          </p:nvSpPr>
          <p:spPr>
            <a:xfrm>
              <a:off x="1233218" y="3718759"/>
              <a:ext cx="182835" cy="261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0947" extrusionOk="0">
                  <a:moveTo>
                    <a:pt x="2568" y="6930"/>
                  </a:moveTo>
                  <a:cubicBezTo>
                    <a:pt x="6035" y="6371"/>
                    <a:pt x="9501" y="5813"/>
                    <a:pt x="11901" y="5254"/>
                  </a:cubicBezTo>
                  <a:cubicBezTo>
                    <a:pt x="14301" y="4696"/>
                    <a:pt x="15635" y="4137"/>
                    <a:pt x="16568" y="3392"/>
                  </a:cubicBezTo>
                  <a:cubicBezTo>
                    <a:pt x="17501" y="2647"/>
                    <a:pt x="18035" y="1716"/>
                    <a:pt x="16835" y="971"/>
                  </a:cubicBezTo>
                  <a:cubicBezTo>
                    <a:pt x="15635" y="227"/>
                    <a:pt x="12701" y="-332"/>
                    <a:pt x="9768" y="227"/>
                  </a:cubicBezTo>
                  <a:cubicBezTo>
                    <a:pt x="6835" y="785"/>
                    <a:pt x="3901" y="2461"/>
                    <a:pt x="2035" y="5440"/>
                  </a:cubicBezTo>
                  <a:cubicBezTo>
                    <a:pt x="168" y="8420"/>
                    <a:pt x="-632" y="12702"/>
                    <a:pt x="568" y="15682"/>
                  </a:cubicBezTo>
                  <a:cubicBezTo>
                    <a:pt x="1768" y="18661"/>
                    <a:pt x="4968" y="20337"/>
                    <a:pt x="8701" y="20802"/>
                  </a:cubicBezTo>
                  <a:cubicBezTo>
                    <a:pt x="12435" y="21268"/>
                    <a:pt x="16701" y="20523"/>
                    <a:pt x="20968" y="1977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1" name="Line"/>
            <p:cNvSpPr/>
            <p:nvPr/>
          </p:nvSpPr>
          <p:spPr>
            <a:xfrm>
              <a:off x="1530864" y="3472339"/>
              <a:ext cx="115384" cy="48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517" extrusionOk="0">
                  <a:moveTo>
                    <a:pt x="21437" y="2694"/>
                  </a:moveTo>
                  <a:cubicBezTo>
                    <a:pt x="21437" y="2180"/>
                    <a:pt x="21437" y="1666"/>
                    <a:pt x="20141" y="1203"/>
                  </a:cubicBezTo>
                  <a:cubicBezTo>
                    <a:pt x="18845" y="740"/>
                    <a:pt x="16253" y="328"/>
                    <a:pt x="13877" y="123"/>
                  </a:cubicBezTo>
                  <a:cubicBezTo>
                    <a:pt x="11501" y="-83"/>
                    <a:pt x="9341" y="-83"/>
                    <a:pt x="7181" y="534"/>
                  </a:cubicBezTo>
                  <a:cubicBezTo>
                    <a:pt x="5021" y="1151"/>
                    <a:pt x="2861" y="2386"/>
                    <a:pt x="1565" y="4237"/>
                  </a:cubicBezTo>
                  <a:cubicBezTo>
                    <a:pt x="269" y="6088"/>
                    <a:pt x="-163" y="8557"/>
                    <a:pt x="53" y="11540"/>
                  </a:cubicBezTo>
                  <a:cubicBezTo>
                    <a:pt x="269" y="14523"/>
                    <a:pt x="1133" y="18020"/>
                    <a:pt x="1997" y="2151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2" name="Line"/>
            <p:cNvSpPr/>
            <p:nvPr/>
          </p:nvSpPr>
          <p:spPr>
            <a:xfrm>
              <a:off x="1478832" y="3541265"/>
              <a:ext cx="338418" cy="431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1548" extrusionOk="0">
                  <a:moveTo>
                    <a:pt x="0" y="16322"/>
                  </a:moveTo>
                  <a:cubicBezTo>
                    <a:pt x="3551" y="15277"/>
                    <a:pt x="7101" y="14232"/>
                    <a:pt x="10430" y="13245"/>
                  </a:cubicBezTo>
                  <a:cubicBezTo>
                    <a:pt x="13759" y="12258"/>
                    <a:pt x="16866" y="11329"/>
                    <a:pt x="18789" y="9877"/>
                  </a:cubicBezTo>
                  <a:cubicBezTo>
                    <a:pt x="20712" y="8425"/>
                    <a:pt x="21452" y="6451"/>
                    <a:pt x="21526" y="4825"/>
                  </a:cubicBezTo>
                  <a:cubicBezTo>
                    <a:pt x="21600" y="3200"/>
                    <a:pt x="21008" y="1922"/>
                    <a:pt x="20416" y="1109"/>
                  </a:cubicBezTo>
                  <a:cubicBezTo>
                    <a:pt x="19825" y="296"/>
                    <a:pt x="19233" y="-52"/>
                    <a:pt x="18715" y="6"/>
                  </a:cubicBezTo>
                  <a:cubicBezTo>
                    <a:pt x="18197" y="64"/>
                    <a:pt x="17753" y="529"/>
                    <a:pt x="17310" y="2561"/>
                  </a:cubicBezTo>
                  <a:cubicBezTo>
                    <a:pt x="16866" y="4593"/>
                    <a:pt x="16422" y="8193"/>
                    <a:pt x="16200" y="11445"/>
                  </a:cubicBezTo>
                  <a:cubicBezTo>
                    <a:pt x="15978" y="14696"/>
                    <a:pt x="15978" y="17600"/>
                    <a:pt x="15830" y="19225"/>
                  </a:cubicBezTo>
                  <a:cubicBezTo>
                    <a:pt x="15682" y="20851"/>
                    <a:pt x="15386" y="21200"/>
                    <a:pt x="15090" y="215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3" name="Line"/>
            <p:cNvSpPr/>
            <p:nvPr/>
          </p:nvSpPr>
          <p:spPr>
            <a:xfrm>
              <a:off x="1632296" y="3743773"/>
              <a:ext cx="306929" cy="235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7" extrusionOk="0">
                  <a:moveTo>
                    <a:pt x="0" y="14357"/>
                  </a:moveTo>
                  <a:cubicBezTo>
                    <a:pt x="3927" y="13727"/>
                    <a:pt x="7855" y="13098"/>
                    <a:pt x="11291" y="11945"/>
                  </a:cubicBezTo>
                  <a:cubicBezTo>
                    <a:pt x="14727" y="10792"/>
                    <a:pt x="17673" y="9114"/>
                    <a:pt x="19309" y="7646"/>
                  </a:cubicBezTo>
                  <a:cubicBezTo>
                    <a:pt x="20945" y="6178"/>
                    <a:pt x="21273" y="4920"/>
                    <a:pt x="21355" y="3557"/>
                  </a:cubicBezTo>
                  <a:cubicBezTo>
                    <a:pt x="21436" y="2194"/>
                    <a:pt x="21273" y="726"/>
                    <a:pt x="20782" y="201"/>
                  </a:cubicBezTo>
                  <a:cubicBezTo>
                    <a:pt x="20291" y="-323"/>
                    <a:pt x="19473" y="96"/>
                    <a:pt x="18491" y="2403"/>
                  </a:cubicBezTo>
                  <a:cubicBezTo>
                    <a:pt x="17509" y="4710"/>
                    <a:pt x="16364" y="8904"/>
                    <a:pt x="15709" y="12260"/>
                  </a:cubicBezTo>
                  <a:cubicBezTo>
                    <a:pt x="15055" y="15615"/>
                    <a:pt x="14891" y="18131"/>
                    <a:pt x="15955" y="19494"/>
                  </a:cubicBezTo>
                  <a:cubicBezTo>
                    <a:pt x="17018" y="20858"/>
                    <a:pt x="19309" y="21067"/>
                    <a:pt x="21600" y="212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4" name="Line"/>
            <p:cNvSpPr/>
            <p:nvPr/>
          </p:nvSpPr>
          <p:spPr>
            <a:xfrm>
              <a:off x="2037314" y="3463218"/>
              <a:ext cx="333932" cy="488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510" extrusionOk="0">
                  <a:moveTo>
                    <a:pt x="4411" y="13525"/>
                  </a:moveTo>
                  <a:cubicBezTo>
                    <a:pt x="2932" y="14754"/>
                    <a:pt x="1452" y="15982"/>
                    <a:pt x="639" y="16955"/>
                  </a:cubicBezTo>
                  <a:cubicBezTo>
                    <a:pt x="-175" y="17927"/>
                    <a:pt x="-323" y="18644"/>
                    <a:pt x="861" y="19155"/>
                  </a:cubicBezTo>
                  <a:cubicBezTo>
                    <a:pt x="2044" y="19667"/>
                    <a:pt x="4559" y="19974"/>
                    <a:pt x="7444" y="19207"/>
                  </a:cubicBezTo>
                  <a:cubicBezTo>
                    <a:pt x="10329" y="18439"/>
                    <a:pt x="13584" y="16596"/>
                    <a:pt x="15803" y="13935"/>
                  </a:cubicBezTo>
                  <a:cubicBezTo>
                    <a:pt x="18022" y="11273"/>
                    <a:pt x="19206" y="7792"/>
                    <a:pt x="19872" y="5592"/>
                  </a:cubicBezTo>
                  <a:cubicBezTo>
                    <a:pt x="20537" y="3391"/>
                    <a:pt x="20685" y="2469"/>
                    <a:pt x="20833" y="1650"/>
                  </a:cubicBezTo>
                  <a:cubicBezTo>
                    <a:pt x="20981" y="831"/>
                    <a:pt x="21129" y="115"/>
                    <a:pt x="21203" y="12"/>
                  </a:cubicBezTo>
                  <a:cubicBezTo>
                    <a:pt x="21277" y="-90"/>
                    <a:pt x="21277" y="422"/>
                    <a:pt x="21055" y="2725"/>
                  </a:cubicBezTo>
                  <a:cubicBezTo>
                    <a:pt x="20833" y="5028"/>
                    <a:pt x="20389" y="9123"/>
                    <a:pt x="19502" y="12553"/>
                  </a:cubicBezTo>
                  <a:cubicBezTo>
                    <a:pt x="18614" y="15982"/>
                    <a:pt x="17282" y="18746"/>
                    <a:pt x="15951" y="215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5" name="Line"/>
            <p:cNvSpPr/>
            <p:nvPr/>
          </p:nvSpPr>
          <p:spPr>
            <a:xfrm>
              <a:off x="2197322" y="3777398"/>
              <a:ext cx="279026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40" y="19385"/>
                    <a:pt x="10080" y="17169"/>
                    <a:pt x="13500" y="14677"/>
                  </a:cubicBezTo>
                  <a:cubicBezTo>
                    <a:pt x="16920" y="12185"/>
                    <a:pt x="18720" y="9415"/>
                    <a:pt x="19800" y="6923"/>
                  </a:cubicBezTo>
                  <a:cubicBezTo>
                    <a:pt x="20880" y="4431"/>
                    <a:pt x="21240" y="221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6" name="Line"/>
            <p:cNvSpPr/>
            <p:nvPr/>
          </p:nvSpPr>
          <p:spPr>
            <a:xfrm>
              <a:off x="2504250" y="3723462"/>
              <a:ext cx="51155" cy="17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5" extrusionOk="0">
                  <a:moveTo>
                    <a:pt x="0" y="1458"/>
                  </a:moveTo>
                  <a:cubicBezTo>
                    <a:pt x="5891" y="617"/>
                    <a:pt x="11782" y="-225"/>
                    <a:pt x="15709" y="56"/>
                  </a:cubicBezTo>
                  <a:cubicBezTo>
                    <a:pt x="19636" y="336"/>
                    <a:pt x="21600" y="1739"/>
                    <a:pt x="21600" y="4824"/>
                  </a:cubicBezTo>
                  <a:cubicBezTo>
                    <a:pt x="21600" y="7910"/>
                    <a:pt x="19636" y="12679"/>
                    <a:pt x="18164" y="16045"/>
                  </a:cubicBezTo>
                  <a:cubicBezTo>
                    <a:pt x="16691" y="19411"/>
                    <a:pt x="15709" y="21375"/>
                    <a:pt x="14727" y="21375"/>
                  </a:cubicBezTo>
                  <a:cubicBezTo>
                    <a:pt x="13745" y="21375"/>
                    <a:pt x="12764" y="19411"/>
                    <a:pt x="12273" y="17448"/>
                  </a:cubicBezTo>
                  <a:cubicBezTo>
                    <a:pt x="11782" y="15484"/>
                    <a:pt x="11782" y="13520"/>
                    <a:pt x="11782" y="115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7" name="Line"/>
            <p:cNvSpPr/>
            <p:nvPr/>
          </p:nvSpPr>
          <p:spPr>
            <a:xfrm>
              <a:off x="2525176" y="3505348"/>
              <a:ext cx="6977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8" name="Line"/>
            <p:cNvSpPr/>
            <p:nvPr/>
          </p:nvSpPr>
          <p:spPr>
            <a:xfrm>
              <a:off x="2629811" y="3675207"/>
              <a:ext cx="488295" cy="198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5" extrusionOk="0">
                  <a:moveTo>
                    <a:pt x="0" y="4842"/>
                  </a:moveTo>
                  <a:cubicBezTo>
                    <a:pt x="411" y="7511"/>
                    <a:pt x="823" y="10181"/>
                    <a:pt x="1029" y="13093"/>
                  </a:cubicBezTo>
                  <a:cubicBezTo>
                    <a:pt x="1234" y="16006"/>
                    <a:pt x="1234" y="19161"/>
                    <a:pt x="1440" y="20253"/>
                  </a:cubicBezTo>
                  <a:cubicBezTo>
                    <a:pt x="1646" y="21345"/>
                    <a:pt x="2057" y="20374"/>
                    <a:pt x="2571" y="18675"/>
                  </a:cubicBezTo>
                  <a:cubicBezTo>
                    <a:pt x="3086" y="16976"/>
                    <a:pt x="3703" y="14549"/>
                    <a:pt x="4166" y="12851"/>
                  </a:cubicBezTo>
                  <a:cubicBezTo>
                    <a:pt x="4629" y="11152"/>
                    <a:pt x="4937" y="10181"/>
                    <a:pt x="5349" y="9817"/>
                  </a:cubicBezTo>
                  <a:cubicBezTo>
                    <a:pt x="5760" y="9453"/>
                    <a:pt x="6274" y="9696"/>
                    <a:pt x="6583" y="10424"/>
                  </a:cubicBezTo>
                  <a:cubicBezTo>
                    <a:pt x="6891" y="11152"/>
                    <a:pt x="6994" y="12365"/>
                    <a:pt x="7457" y="12972"/>
                  </a:cubicBezTo>
                  <a:cubicBezTo>
                    <a:pt x="7920" y="13579"/>
                    <a:pt x="8743" y="13579"/>
                    <a:pt x="9926" y="11880"/>
                  </a:cubicBezTo>
                  <a:cubicBezTo>
                    <a:pt x="11109" y="10181"/>
                    <a:pt x="12651" y="6783"/>
                    <a:pt x="13474" y="4478"/>
                  </a:cubicBezTo>
                  <a:cubicBezTo>
                    <a:pt x="14297" y="2172"/>
                    <a:pt x="14400" y="958"/>
                    <a:pt x="14194" y="352"/>
                  </a:cubicBezTo>
                  <a:cubicBezTo>
                    <a:pt x="13989" y="-255"/>
                    <a:pt x="13474" y="-255"/>
                    <a:pt x="12651" y="1808"/>
                  </a:cubicBezTo>
                  <a:cubicBezTo>
                    <a:pt x="11829" y="3871"/>
                    <a:pt x="10697" y="7997"/>
                    <a:pt x="10131" y="10788"/>
                  </a:cubicBezTo>
                  <a:cubicBezTo>
                    <a:pt x="9566" y="13579"/>
                    <a:pt x="9566" y="15035"/>
                    <a:pt x="10389" y="16491"/>
                  </a:cubicBezTo>
                  <a:cubicBezTo>
                    <a:pt x="11211" y="17947"/>
                    <a:pt x="12857" y="19403"/>
                    <a:pt x="14863" y="19646"/>
                  </a:cubicBezTo>
                  <a:cubicBezTo>
                    <a:pt x="16869" y="19889"/>
                    <a:pt x="19234" y="18918"/>
                    <a:pt x="21600" y="179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9" name="Line"/>
            <p:cNvSpPr/>
            <p:nvPr/>
          </p:nvSpPr>
          <p:spPr>
            <a:xfrm>
              <a:off x="3452935" y="3665788"/>
              <a:ext cx="20928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909"/>
                    <a:pt x="12000" y="9818"/>
                    <a:pt x="8400" y="13418"/>
                  </a:cubicBezTo>
                  <a:cubicBezTo>
                    <a:pt x="4800" y="17018"/>
                    <a:pt x="2400" y="1930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0" name="Line"/>
            <p:cNvSpPr/>
            <p:nvPr/>
          </p:nvSpPr>
          <p:spPr>
            <a:xfrm>
              <a:off x="3546198" y="3647664"/>
              <a:ext cx="353178" cy="318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411" extrusionOk="0">
                  <a:moveTo>
                    <a:pt x="1961" y="4507"/>
                  </a:moveTo>
                  <a:cubicBezTo>
                    <a:pt x="2384" y="6072"/>
                    <a:pt x="2808" y="7637"/>
                    <a:pt x="2596" y="9202"/>
                  </a:cubicBezTo>
                  <a:cubicBezTo>
                    <a:pt x="2384" y="10768"/>
                    <a:pt x="1537" y="12333"/>
                    <a:pt x="902" y="13585"/>
                  </a:cubicBezTo>
                  <a:cubicBezTo>
                    <a:pt x="267" y="14837"/>
                    <a:pt x="-157" y="15776"/>
                    <a:pt x="55" y="16089"/>
                  </a:cubicBezTo>
                  <a:cubicBezTo>
                    <a:pt x="267" y="16402"/>
                    <a:pt x="1114" y="16089"/>
                    <a:pt x="2667" y="13741"/>
                  </a:cubicBezTo>
                  <a:cubicBezTo>
                    <a:pt x="4219" y="11394"/>
                    <a:pt x="6478" y="7011"/>
                    <a:pt x="7819" y="4350"/>
                  </a:cubicBezTo>
                  <a:cubicBezTo>
                    <a:pt x="9161" y="1689"/>
                    <a:pt x="9584" y="750"/>
                    <a:pt x="10149" y="281"/>
                  </a:cubicBezTo>
                  <a:cubicBezTo>
                    <a:pt x="10714" y="-189"/>
                    <a:pt x="11419" y="-189"/>
                    <a:pt x="12267" y="1220"/>
                  </a:cubicBezTo>
                  <a:cubicBezTo>
                    <a:pt x="13114" y="2628"/>
                    <a:pt x="14102" y="5446"/>
                    <a:pt x="15372" y="8811"/>
                  </a:cubicBezTo>
                  <a:cubicBezTo>
                    <a:pt x="16643" y="12176"/>
                    <a:pt x="18196" y="16089"/>
                    <a:pt x="19255" y="18281"/>
                  </a:cubicBezTo>
                  <a:cubicBezTo>
                    <a:pt x="20314" y="20472"/>
                    <a:pt x="20878" y="20941"/>
                    <a:pt x="21443" y="214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1" name="Line"/>
            <p:cNvSpPr/>
            <p:nvPr/>
          </p:nvSpPr>
          <p:spPr>
            <a:xfrm>
              <a:off x="92607" y="4360807"/>
              <a:ext cx="255791" cy="497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2" h="21509" extrusionOk="0">
                  <a:moveTo>
                    <a:pt x="13368" y="1014"/>
                  </a:moveTo>
                  <a:cubicBezTo>
                    <a:pt x="12805" y="612"/>
                    <a:pt x="12242" y="210"/>
                    <a:pt x="11396" y="60"/>
                  </a:cubicBezTo>
                  <a:cubicBezTo>
                    <a:pt x="10551" y="-91"/>
                    <a:pt x="9424" y="9"/>
                    <a:pt x="7828" y="763"/>
                  </a:cubicBezTo>
                  <a:cubicBezTo>
                    <a:pt x="6231" y="1516"/>
                    <a:pt x="4165" y="2923"/>
                    <a:pt x="2756" y="4279"/>
                  </a:cubicBezTo>
                  <a:cubicBezTo>
                    <a:pt x="1348" y="5636"/>
                    <a:pt x="596" y="6942"/>
                    <a:pt x="221" y="7996"/>
                  </a:cubicBezTo>
                  <a:cubicBezTo>
                    <a:pt x="-155" y="9051"/>
                    <a:pt x="-155" y="9855"/>
                    <a:pt x="1066" y="10408"/>
                  </a:cubicBezTo>
                  <a:cubicBezTo>
                    <a:pt x="2287" y="10960"/>
                    <a:pt x="4728" y="11262"/>
                    <a:pt x="8015" y="11714"/>
                  </a:cubicBezTo>
                  <a:cubicBezTo>
                    <a:pt x="11302" y="12166"/>
                    <a:pt x="15435" y="12769"/>
                    <a:pt x="17970" y="13321"/>
                  </a:cubicBezTo>
                  <a:cubicBezTo>
                    <a:pt x="20506" y="13874"/>
                    <a:pt x="21445" y="14376"/>
                    <a:pt x="19942" y="15632"/>
                  </a:cubicBezTo>
                  <a:cubicBezTo>
                    <a:pt x="18440" y="16888"/>
                    <a:pt x="14495" y="18897"/>
                    <a:pt x="11302" y="20002"/>
                  </a:cubicBezTo>
                  <a:cubicBezTo>
                    <a:pt x="8109" y="21107"/>
                    <a:pt x="5668" y="21308"/>
                    <a:pt x="3226" y="2150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2" name="Line"/>
            <p:cNvSpPr/>
            <p:nvPr/>
          </p:nvSpPr>
          <p:spPr>
            <a:xfrm>
              <a:off x="404586" y="4532678"/>
              <a:ext cx="941710" cy="2980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2" extrusionOk="0">
                  <a:moveTo>
                    <a:pt x="0" y="2374"/>
                  </a:moveTo>
                  <a:cubicBezTo>
                    <a:pt x="107" y="6057"/>
                    <a:pt x="213" y="9741"/>
                    <a:pt x="373" y="12588"/>
                  </a:cubicBezTo>
                  <a:cubicBezTo>
                    <a:pt x="533" y="15434"/>
                    <a:pt x="747" y="17443"/>
                    <a:pt x="1280" y="18113"/>
                  </a:cubicBezTo>
                  <a:cubicBezTo>
                    <a:pt x="1813" y="18783"/>
                    <a:pt x="2667" y="18113"/>
                    <a:pt x="3093" y="15685"/>
                  </a:cubicBezTo>
                  <a:cubicBezTo>
                    <a:pt x="3520" y="13257"/>
                    <a:pt x="3520" y="9071"/>
                    <a:pt x="3040" y="6392"/>
                  </a:cubicBezTo>
                  <a:cubicBezTo>
                    <a:pt x="2560" y="3713"/>
                    <a:pt x="1600" y="2541"/>
                    <a:pt x="987" y="2122"/>
                  </a:cubicBezTo>
                  <a:cubicBezTo>
                    <a:pt x="373" y="1704"/>
                    <a:pt x="107" y="2039"/>
                    <a:pt x="133" y="2374"/>
                  </a:cubicBezTo>
                  <a:cubicBezTo>
                    <a:pt x="160" y="2709"/>
                    <a:pt x="480" y="3043"/>
                    <a:pt x="1067" y="3043"/>
                  </a:cubicBezTo>
                  <a:cubicBezTo>
                    <a:pt x="1653" y="3043"/>
                    <a:pt x="2507" y="2709"/>
                    <a:pt x="3067" y="2541"/>
                  </a:cubicBezTo>
                  <a:cubicBezTo>
                    <a:pt x="3627" y="2374"/>
                    <a:pt x="3893" y="2374"/>
                    <a:pt x="4213" y="3127"/>
                  </a:cubicBezTo>
                  <a:cubicBezTo>
                    <a:pt x="4533" y="3881"/>
                    <a:pt x="4907" y="5388"/>
                    <a:pt x="5120" y="7146"/>
                  </a:cubicBezTo>
                  <a:cubicBezTo>
                    <a:pt x="5333" y="8904"/>
                    <a:pt x="5387" y="10913"/>
                    <a:pt x="5413" y="12671"/>
                  </a:cubicBezTo>
                  <a:cubicBezTo>
                    <a:pt x="5440" y="14429"/>
                    <a:pt x="5440" y="15936"/>
                    <a:pt x="5547" y="16439"/>
                  </a:cubicBezTo>
                  <a:cubicBezTo>
                    <a:pt x="5653" y="16941"/>
                    <a:pt x="5867" y="16439"/>
                    <a:pt x="6267" y="14262"/>
                  </a:cubicBezTo>
                  <a:cubicBezTo>
                    <a:pt x="6667" y="12085"/>
                    <a:pt x="7253" y="8234"/>
                    <a:pt x="7547" y="5890"/>
                  </a:cubicBezTo>
                  <a:cubicBezTo>
                    <a:pt x="7840" y="3546"/>
                    <a:pt x="7840" y="2709"/>
                    <a:pt x="7920" y="1871"/>
                  </a:cubicBezTo>
                  <a:cubicBezTo>
                    <a:pt x="8000" y="1034"/>
                    <a:pt x="8160" y="197"/>
                    <a:pt x="8347" y="29"/>
                  </a:cubicBezTo>
                  <a:cubicBezTo>
                    <a:pt x="8533" y="-138"/>
                    <a:pt x="8747" y="364"/>
                    <a:pt x="8987" y="2541"/>
                  </a:cubicBezTo>
                  <a:cubicBezTo>
                    <a:pt x="9227" y="4718"/>
                    <a:pt x="9493" y="8569"/>
                    <a:pt x="9600" y="11248"/>
                  </a:cubicBezTo>
                  <a:cubicBezTo>
                    <a:pt x="9707" y="13927"/>
                    <a:pt x="9653" y="15434"/>
                    <a:pt x="9813" y="15769"/>
                  </a:cubicBezTo>
                  <a:cubicBezTo>
                    <a:pt x="9973" y="16104"/>
                    <a:pt x="10347" y="15267"/>
                    <a:pt x="10773" y="13509"/>
                  </a:cubicBezTo>
                  <a:cubicBezTo>
                    <a:pt x="11200" y="11750"/>
                    <a:pt x="11680" y="9071"/>
                    <a:pt x="12053" y="7481"/>
                  </a:cubicBezTo>
                  <a:cubicBezTo>
                    <a:pt x="12427" y="5890"/>
                    <a:pt x="12693" y="5388"/>
                    <a:pt x="12907" y="5555"/>
                  </a:cubicBezTo>
                  <a:cubicBezTo>
                    <a:pt x="13120" y="5722"/>
                    <a:pt x="13280" y="6560"/>
                    <a:pt x="13413" y="7815"/>
                  </a:cubicBezTo>
                  <a:cubicBezTo>
                    <a:pt x="13547" y="9071"/>
                    <a:pt x="13653" y="10746"/>
                    <a:pt x="13760" y="12085"/>
                  </a:cubicBezTo>
                  <a:cubicBezTo>
                    <a:pt x="13867" y="13425"/>
                    <a:pt x="13973" y="14429"/>
                    <a:pt x="14187" y="14932"/>
                  </a:cubicBezTo>
                  <a:cubicBezTo>
                    <a:pt x="14400" y="15434"/>
                    <a:pt x="14720" y="15434"/>
                    <a:pt x="15573" y="14513"/>
                  </a:cubicBezTo>
                  <a:cubicBezTo>
                    <a:pt x="16427" y="13592"/>
                    <a:pt x="17813" y="11750"/>
                    <a:pt x="18667" y="9741"/>
                  </a:cubicBezTo>
                  <a:cubicBezTo>
                    <a:pt x="19520" y="7732"/>
                    <a:pt x="19840" y="5555"/>
                    <a:pt x="19973" y="4048"/>
                  </a:cubicBezTo>
                  <a:cubicBezTo>
                    <a:pt x="20107" y="2541"/>
                    <a:pt x="20053" y="1704"/>
                    <a:pt x="19840" y="1620"/>
                  </a:cubicBezTo>
                  <a:cubicBezTo>
                    <a:pt x="19627" y="1536"/>
                    <a:pt x="19253" y="2206"/>
                    <a:pt x="18800" y="4467"/>
                  </a:cubicBezTo>
                  <a:cubicBezTo>
                    <a:pt x="18347" y="6727"/>
                    <a:pt x="17813" y="10578"/>
                    <a:pt x="17733" y="13425"/>
                  </a:cubicBezTo>
                  <a:cubicBezTo>
                    <a:pt x="17653" y="16271"/>
                    <a:pt x="18027" y="18113"/>
                    <a:pt x="18747" y="19285"/>
                  </a:cubicBezTo>
                  <a:cubicBezTo>
                    <a:pt x="19467" y="20457"/>
                    <a:pt x="20533" y="20960"/>
                    <a:pt x="21600" y="214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3" name="Line"/>
            <p:cNvSpPr/>
            <p:nvPr/>
          </p:nvSpPr>
          <p:spPr>
            <a:xfrm>
              <a:off x="1752477" y="4435651"/>
              <a:ext cx="385293" cy="388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5" h="21093" extrusionOk="0">
                  <a:moveTo>
                    <a:pt x="4926" y="6303"/>
                  </a:moveTo>
                  <a:cubicBezTo>
                    <a:pt x="4283" y="6303"/>
                    <a:pt x="3641" y="6303"/>
                    <a:pt x="2805" y="7882"/>
                  </a:cubicBezTo>
                  <a:cubicBezTo>
                    <a:pt x="1969" y="9461"/>
                    <a:pt x="941" y="12619"/>
                    <a:pt x="426" y="14640"/>
                  </a:cubicBezTo>
                  <a:cubicBezTo>
                    <a:pt x="-88" y="16661"/>
                    <a:pt x="-88" y="17546"/>
                    <a:pt x="169" y="18177"/>
                  </a:cubicBezTo>
                  <a:cubicBezTo>
                    <a:pt x="426" y="18809"/>
                    <a:pt x="941" y="19188"/>
                    <a:pt x="1841" y="19061"/>
                  </a:cubicBezTo>
                  <a:cubicBezTo>
                    <a:pt x="2741" y="18935"/>
                    <a:pt x="4026" y="18303"/>
                    <a:pt x="5183" y="17609"/>
                  </a:cubicBezTo>
                  <a:cubicBezTo>
                    <a:pt x="6341" y="16914"/>
                    <a:pt x="7369" y="16156"/>
                    <a:pt x="8205" y="15840"/>
                  </a:cubicBezTo>
                  <a:cubicBezTo>
                    <a:pt x="9041" y="15524"/>
                    <a:pt x="9683" y="15651"/>
                    <a:pt x="10198" y="16156"/>
                  </a:cubicBezTo>
                  <a:cubicBezTo>
                    <a:pt x="10712" y="16661"/>
                    <a:pt x="11098" y="17546"/>
                    <a:pt x="11291" y="18430"/>
                  </a:cubicBezTo>
                  <a:cubicBezTo>
                    <a:pt x="11483" y="19314"/>
                    <a:pt x="11483" y="20198"/>
                    <a:pt x="11869" y="20703"/>
                  </a:cubicBezTo>
                  <a:cubicBezTo>
                    <a:pt x="12255" y="21209"/>
                    <a:pt x="13026" y="21335"/>
                    <a:pt x="14698" y="20388"/>
                  </a:cubicBezTo>
                  <a:cubicBezTo>
                    <a:pt x="16369" y="19440"/>
                    <a:pt x="18941" y="17419"/>
                    <a:pt x="20226" y="14388"/>
                  </a:cubicBezTo>
                  <a:cubicBezTo>
                    <a:pt x="21512" y="11356"/>
                    <a:pt x="21512" y="7314"/>
                    <a:pt x="20933" y="4598"/>
                  </a:cubicBezTo>
                  <a:cubicBezTo>
                    <a:pt x="20355" y="1882"/>
                    <a:pt x="19198" y="493"/>
                    <a:pt x="18105" y="114"/>
                  </a:cubicBezTo>
                  <a:cubicBezTo>
                    <a:pt x="17012" y="-265"/>
                    <a:pt x="15983" y="367"/>
                    <a:pt x="14955" y="9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4" name="Line"/>
            <p:cNvSpPr/>
            <p:nvPr/>
          </p:nvSpPr>
          <p:spPr>
            <a:xfrm>
              <a:off x="2163853" y="4446775"/>
              <a:ext cx="201477" cy="365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327" extrusionOk="0">
                  <a:moveTo>
                    <a:pt x="17524" y="5723"/>
                  </a:moveTo>
                  <a:cubicBezTo>
                    <a:pt x="17524" y="4500"/>
                    <a:pt x="17524" y="3277"/>
                    <a:pt x="17156" y="2190"/>
                  </a:cubicBezTo>
                  <a:cubicBezTo>
                    <a:pt x="16787" y="1104"/>
                    <a:pt x="16051" y="153"/>
                    <a:pt x="14824" y="17"/>
                  </a:cubicBezTo>
                  <a:cubicBezTo>
                    <a:pt x="13596" y="-119"/>
                    <a:pt x="11878" y="560"/>
                    <a:pt x="9792" y="2870"/>
                  </a:cubicBezTo>
                  <a:cubicBezTo>
                    <a:pt x="7706" y="5179"/>
                    <a:pt x="5251" y="9119"/>
                    <a:pt x="3533" y="12175"/>
                  </a:cubicBezTo>
                  <a:cubicBezTo>
                    <a:pt x="1815" y="15232"/>
                    <a:pt x="833" y="17406"/>
                    <a:pt x="342" y="18832"/>
                  </a:cubicBezTo>
                  <a:cubicBezTo>
                    <a:pt x="-149" y="20258"/>
                    <a:pt x="-149" y="20938"/>
                    <a:pt x="587" y="21209"/>
                  </a:cubicBezTo>
                  <a:cubicBezTo>
                    <a:pt x="1324" y="21481"/>
                    <a:pt x="2796" y="21345"/>
                    <a:pt x="5496" y="20123"/>
                  </a:cubicBezTo>
                  <a:cubicBezTo>
                    <a:pt x="8196" y="18900"/>
                    <a:pt x="12124" y="16590"/>
                    <a:pt x="14824" y="15164"/>
                  </a:cubicBezTo>
                  <a:cubicBezTo>
                    <a:pt x="17524" y="13738"/>
                    <a:pt x="18996" y="13194"/>
                    <a:pt x="19978" y="13262"/>
                  </a:cubicBezTo>
                  <a:cubicBezTo>
                    <a:pt x="20960" y="13330"/>
                    <a:pt x="21451" y="14009"/>
                    <a:pt x="21206" y="15096"/>
                  </a:cubicBezTo>
                  <a:cubicBezTo>
                    <a:pt x="20960" y="16183"/>
                    <a:pt x="19978" y="17677"/>
                    <a:pt x="19733" y="18764"/>
                  </a:cubicBezTo>
                  <a:cubicBezTo>
                    <a:pt x="19487" y="19851"/>
                    <a:pt x="19978" y="20530"/>
                    <a:pt x="20469" y="2120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5" name="Line"/>
            <p:cNvSpPr/>
            <p:nvPr/>
          </p:nvSpPr>
          <p:spPr>
            <a:xfrm>
              <a:off x="2445116" y="4572248"/>
              <a:ext cx="264236" cy="453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9" h="21398" extrusionOk="0">
                  <a:moveTo>
                    <a:pt x="1925" y="1662"/>
                  </a:moveTo>
                  <a:cubicBezTo>
                    <a:pt x="2110" y="2758"/>
                    <a:pt x="2295" y="3855"/>
                    <a:pt x="2110" y="4732"/>
                  </a:cubicBezTo>
                  <a:cubicBezTo>
                    <a:pt x="1925" y="5609"/>
                    <a:pt x="1372" y="6267"/>
                    <a:pt x="818" y="7035"/>
                  </a:cubicBezTo>
                  <a:cubicBezTo>
                    <a:pt x="264" y="7802"/>
                    <a:pt x="-290" y="8679"/>
                    <a:pt x="172" y="9008"/>
                  </a:cubicBezTo>
                  <a:cubicBezTo>
                    <a:pt x="633" y="9337"/>
                    <a:pt x="2110" y="9118"/>
                    <a:pt x="4695" y="7857"/>
                  </a:cubicBezTo>
                  <a:cubicBezTo>
                    <a:pt x="7279" y="6596"/>
                    <a:pt x="10972" y="4293"/>
                    <a:pt x="13187" y="2813"/>
                  </a:cubicBezTo>
                  <a:cubicBezTo>
                    <a:pt x="15402" y="1333"/>
                    <a:pt x="16141" y="675"/>
                    <a:pt x="17064" y="291"/>
                  </a:cubicBezTo>
                  <a:cubicBezTo>
                    <a:pt x="17987" y="-92"/>
                    <a:pt x="19095" y="-202"/>
                    <a:pt x="19925" y="620"/>
                  </a:cubicBezTo>
                  <a:cubicBezTo>
                    <a:pt x="20756" y="1443"/>
                    <a:pt x="21310" y="3197"/>
                    <a:pt x="20756" y="5828"/>
                  </a:cubicBezTo>
                  <a:cubicBezTo>
                    <a:pt x="20202" y="8460"/>
                    <a:pt x="18541" y="11969"/>
                    <a:pt x="17433" y="14710"/>
                  </a:cubicBezTo>
                  <a:cubicBezTo>
                    <a:pt x="16325" y="17451"/>
                    <a:pt x="15772" y="19424"/>
                    <a:pt x="15218" y="213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6" name="Line"/>
            <p:cNvSpPr/>
            <p:nvPr/>
          </p:nvSpPr>
          <p:spPr>
            <a:xfrm>
              <a:off x="2839079" y="4500190"/>
              <a:ext cx="218484" cy="379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4" h="21488" extrusionOk="0">
                  <a:moveTo>
                    <a:pt x="14029" y="3708"/>
                  </a:moveTo>
                  <a:cubicBezTo>
                    <a:pt x="14252" y="3049"/>
                    <a:pt x="14474" y="2390"/>
                    <a:pt x="14586" y="1666"/>
                  </a:cubicBezTo>
                  <a:cubicBezTo>
                    <a:pt x="14697" y="942"/>
                    <a:pt x="14697" y="151"/>
                    <a:pt x="14029" y="20"/>
                  </a:cubicBezTo>
                  <a:cubicBezTo>
                    <a:pt x="13361" y="-112"/>
                    <a:pt x="12025" y="415"/>
                    <a:pt x="9909" y="1666"/>
                  </a:cubicBezTo>
                  <a:cubicBezTo>
                    <a:pt x="7794" y="2917"/>
                    <a:pt x="4899" y="4893"/>
                    <a:pt x="3118" y="6473"/>
                  </a:cubicBezTo>
                  <a:cubicBezTo>
                    <a:pt x="1336" y="8054"/>
                    <a:pt x="668" y="9239"/>
                    <a:pt x="3229" y="10095"/>
                  </a:cubicBezTo>
                  <a:cubicBezTo>
                    <a:pt x="5790" y="10951"/>
                    <a:pt x="11579" y="11478"/>
                    <a:pt x="15031" y="11873"/>
                  </a:cubicBezTo>
                  <a:cubicBezTo>
                    <a:pt x="18482" y="12268"/>
                    <a:pt x="19596" y="12532"/>
                    <a:pt x="20375" y="12993"/>
                  </a:cubicBezTo>
                  <a:cubicBezTo>
                    <a:pt x="21155" y="13454"/>
                    <a:pt x="21600" y="14112"/>
                    <a:pt x="18148" y="15561"/>
                  </a:cubicBezTo>
                  <a:cubicBezTo>
                    <a:pt x="14697" y="17010"/>
                    <a:pt x="7348" y="19249"/>
                    <a:pt x="0" y="214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7" name="Line"/>
            <p:cNvSpPr/>
            <p:nvPr/>
          </p:nvSpPr>
          <p:spPr>
            <a:xfrm>
              <a:off x="3414609" y="4444088"/>
              <a:ext cx="250298" cy="3123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028" extrusionOk="0">
                  <a:moveTo>
                    <a:pt x="14429" y="7244"/>
                  </a:moveTo>
                  <a:cubicBezTo>
                    <a:pt x="14429" y="5835"/>
                    <a:pt x="14429" y="4426"/>
                    <a:pt x="14233" y="3252"/>
                  </a:cubicBezTo>
                  <a:cubicBezTo>
                    <a:pt x="14037" y="2078"/>
                    <a:pt x="13644" y="1139"/>
                    <a:pt x="12957" y="513"/>
                  </a:cubicBezTo>
                  <a:cubicBezTo>
                    <a:pt x="12269" y="-113"/>
                    <a:pt x="11287" y="-426"/>
                    <a:pt x="9717" y="1139"/>
                  </a:cubicBezTo>
                  <a:cubicBezTo>
                    <a:pt x="8146" y="2704"/>
                    <a:pt x="5986" y="6148"/>
                    <a:pt x="4218" y="9200"/>
                  </a:cubicBezTo>
                  <a:cubicBezTo>
                    <a:pt x="2451" y="12252"/>
                    <a:pt x="1077" y="14913"/>
                    <a:pt x="389" y="16791"/>
                  </a:cubicBezTo>
                  <a:cubicBezTo>
                    <a:pt x="-298" y="18670"/>
                    <a:pt x="-298" y="19765"/>
                    <a:pt x="2255" y="19765"/>
                  </a:cubicBezTo>
                  <a:cubicBezTo>
                    <a:pt x="4807" y="19765"/>
                    <a:pt x="9913" y="18670"/>
                    <a:pt x="13153" y="17574"/>
                  </a:cubicBezTo>
                  <a:cubicBezTo>
                    <a:pt x="16393" y="16478"/>
                    <a:pt x="17767" y="15383"/>
                    <a:pt x="18847" y="14287"/>
                  </a:cubicBezTo>
                  <a:cubicBezTo>
                    <a:pt x="19927" y="13191"/>
                    <a:pt x="20713" y="12096"/>
                    <a:pt x="21007" y="11939"/>
                  </a:cubicBezTo>
                  <a:cubicBezTo>
                    <a:pt x="21302" y="11783"/>
                    <a:pt x="21106" y="12565"/>
                    <a:pt x="20320" y="13817"/>
                  </a:cubicBezTo>
                  <a:cubicBezTo>
                    <a:pt x="19535" y="15070"/>
                    <a:pt x="18160" y="16791"/>
                    <a:pt x="17178" y="18122"/>
                  </a:cubicBezTo>
                  <a:cubicBezTo>
                    <a:pt x="16197" y="19452"/>
                    <a:pt x="15607" y="20391"/>
                    <a:pt x="15706" y="20783"/>
                  </a:cubicBezTo>
                  <a:cubicBezTo>
                    <a:pt x="15804" y="21174"/>
                    <a:pt x="16589" y="21017"/>
                    <a:pt x="17375" y="208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8" name="Line"/>
            <p:cNvSpPr/>
            <p:nvPr/>
          </p:nvSpPr>
          <p:spPr>
            <a:xfrm>
              <a:off x="3743376" y="4592007"/>
              <a:ext cx="197853" cy="152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169" extrusionOk="0">
                  <a:moveTo>
                    <a:pt x="273" y="214"/>
                  </a:moveTo>
                  <a:cubicBezTo>
                    <a:pt x="1278" y="1181"/>
                    <a:pt x="2283" y="2148"/>
                    <a:pt x="2659" y="3599"/>
                  </a:cubicBezTo>
                  <a:cubicBezTo>
                    <a:pt x="3036" y="5050"/>
                    <a:pt x="2785" y="6984"/>
                    <a:pt x="2283" y="9079"/>
                  </a:cubicBezTo>
                  <a:cubicBezTo>
                    <a:pt x="1780" y="11175"/>
                    <a:pt x="1027" y="13432"/>
                    <a:pt x="524" y="15527"/>
                  </a:cubicBezTo>
                  <a:cubicBezTo>
                    <a:pt x="22" y="17623"/>
                    <a:pt x="-229" y="19557"/>
                    <a:pt x="273" y="20202"/>
                  </a:cubicBezTo>
                  <a:cubicBezTo>
                    <a:pt x="776" y="20847"/>
                    <a:pt x="2031" y="20202"/>
                    <a:pt x="3538" y="18268"/>
                  </a:cubicBezTo>
                  <a:cubicBezTo>
                    <a:pt x="5045" y="16333"/>
                    <a:pt x="6804" y="13109"/>
                    <a:pt x="8436" y="9885"/>
                  </a:cubicBezTo>
                  <a:cubicBezTo>
                    <a:pt x="10069" y="6662"/>
                    <a:pt x="11576" y="3438"/>
                    <a:pt x="12957" y="1665"/>
                  </a:cubicBezTo>
                  <a:cubicBezTo>
                    <a:pt x="14338" y="-109"/>
                    <a:pt x="15594" y="-431"/>
                    <a:pt x="16473" y="536"/>
                  </a:cubicBezTo>
                  <a:cubicBezTo>
                    <a:pt x="17352" y="1503"/>
                    <a:pt x="17855" y="3760"/>
                    <a:pt x="18106" y="6662"/>
                  </a:cubicBezTo>
                  <a:cubicBezTo>
                    <a:pt x="18357" y="9563"/>
                    <a:pt x="18357" y="13109"/>
                    <a:pt x="18231" y="16011"/>
                  </a:cubicBezTo>
                  <a:cubicBezTo>
                    <a:pt x="18106" y="18912"/>
                    <a:pt x="17855" y="21169"/>
                    <a:pt x="18357" y="21169"/>
                  </a:cubicBezTo>
                  <a:cubicBezTo>
                    <a:pt x="18859" y="21169"/>
                    <a:pt x="20115" y="18912"/>
                    <a:pt x="21371" y="1665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9" name="Line"/>
            <p:cNvSpPr/>
            <p:nvPr/>
          </p:nvSpPr>
          <p:spPr>
            <a:xfrm>
              <a:off x="3969302" y="4286619"/>
              <a:ext cx="267519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600" extrusionOk="0">
                  <a:moveTo>
                    <a:pt x="13715" y="0"/>
                  </a:moveTo>
                  <a:cubicBezTo>
                    <a:pt x="15179" y="778"/>
                    <a:pt x="16644" y="1557"/>
                    <a:pt x="17834" y="3503"/>
                  </a:cubicBezTo>
                  <a:cubicBezTo>
                    <a:pt x="19023" y="5449"/>
                    <a:pt x="19939" y="8562"/>
                    <a:pt x="20396" y="10849"/>
                  </a:cubicBezTo>
                  <a:cubicBezTo>
                    <a:pt x="20854" y="13135"/>
                    <a:pt x="20854" y="14595"/>
                    <a:pt x="20945" y="15616"/>
                  </a:cubicBezTo>
                  <a:cubicBezTo>
                    <a:pt x="21037" y="16638"/>
                    <a:pt x="21220" y="17222"/>
                    <a:pt x="20762" y="17368"/>
                  </a:cubicBezTo>
                  <a:cubicBezTo>
                    <a:pt x="20305" y="17514"/>
                    <a:pt x="19206" y="17222"/>
                    <a:pt x="16369" y="16930"/>
                  </a:cubicBezTo>
                  <a:cubicBezTo>
                    <a:pt x="13532" y="16638"/>
                    <a:pt x="8956" y="16346"/>
                    <a:pt x="5844" y="16638"/>
                  </a:cubicBezTo>
                  <a:cubicBezTo>
                    <a:pt x="2732" y="16930"/>
                    <a:pt x="1084" y="17805"/>
                    <a:pt x="352" y="18486"/>
                  </a:cubicBezTo>
                  <a:cubicBezTo>
                    <a:pt x="-380" y="19168"/>
                    <a:pt x="-197" y="19654"/>
                    <a:pt x="3098" y="20141"/>
                  </a:cubicBezTo>
                  <a:cubicBezTo>
                    <a:pt x="6393" y="20627"/>
                    <a:pt x="12800" y="21114"/>
                    <a:pt x="19206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0" name="Line"/>
            <p:cNvSpPr/>
            <p:nvPr/>
          </p:nvSpPr>
          <p:spPr>
            <a:xfrm>
              <a:off x="77604" y="5352216"/>
              <a:ext cx="54933" cy="259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355" extrusionOk="0">
                  <a:moveTo>
                    <a:pt x="21262" y="3005"/>
                  </a:moveTo>
                  <a:cubicBezTo>
                    <a:pt x="18562" y="2049"/>
                    <a:pt x="15862" y="1093"/>
                    <a:pt x="12262" y="520"/>
                  </a:cubicBezTo>
                  <a:cubicBezTo>
                    <a:pt x="8662" y="-54"/>
                    <a:pt x="4162" y="-245"/>
                    <a:pt x="1912" y="424"/>
                  </a:cubicBezTo>
                  <a:cubicBezTo>
                    <a:pt x="-338" y="1093"/>
                    <a:pt x="-338" y="2622"/>
                    <a:pt x="562" y="5681"/>
                  </a:cubicBezTo>
                  <a:cubicBezTo>
                    <a:pt x="1462" y="8739"/>
                    <a:pt x="3262" y="13327"/>
                    <a:pt x="5512" y="16194"/>
                  </a:cubicBezTo>
                  <a:cubicBezTo>
                    <a:pt x="7762" y="19061"/>
                    <a:pt x="10462" y="20208"/>
                    <a:pt x="13162" y="213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1" name="Line"/>
            <p:cNvSpPr/>
            <p:nvPr/>
          </p:nvSpPr>
          <p:spPr>
            <a:xfrm>
              <a:off x="221880" y="5289360"/>
              <a:ext cx="266414" cy="3089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106" extrusionOk="0">
                  <a:moveTo>
                    <a:pt x="1235" y="6314"/>
                  </a:moveTo>
                  <a:cubicBezTo>
                    <a:pt x="671" y="8696"/>
                    <a:pt x="108" y="11078"/>
                    <a:pt x="14" y="13540"/>
                  </a:cubicBezTo>
                  <a:cubicBezTo>
                    <a:pt x="-80" y="16002"/>
                    <a:pt x="296" y="18543"/>
                    <a:pt x="953" y="19893"/>
                  </a:cubicBezTo>
                  <a:cubicBezTo>
                    <a:pt x="1610" y="21243"/>
                    <a:pt x="2550" y="21402"/>
                    <a:pt x="3583" y="20687"/>
                  </a:cubicBezTo>
                  <a:cubicBezTo>
                    <a:pt x="4616" y="19973"/>
                    <a:pt x="5743" y="18384"/>
                    <a:pt x="6963" y="15128"/>
                  </a:cubicBezTo>
                  <a:cubicBezTo>
                    <a:pt x="8184" y="11873"/>
                    <a:pt x="9499" y="6949"/>
                    <a:pt x="10250" y="4090"/>
                  </a:cubicBezTo>
                  <a:cubicBezTo>
                    <a:pt x="11002" y="1231"/>
                    <a:pt x="11190" y="437"/>
                    <a:pt x="11753" y="120"/>
                  </a:cubicBezTo>
                  <a:cubicBezTo>
                    <a:pt x="12317" y="-198"/>
                    <a:pt x="13256" y="-39"/>
                    <a:pt x="14383" y="2581"/>
                  </a:cubicBezTo>
                  <a:cubicBezTo>
                    <a:pt x="15510" y="5202"/>
                    <a:pt x="16824" y="10284"/>
                    <a:pt x="18045" y="13540"/>
                  </a:cubicBezTo>
                  <a:cubicBezTo>
                    <a:pt x="19266" y="16796"/>
                    <a:pt x="20393" y="18226"/>
                    <a:pt x="21520" y="196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2" name="Line"/>
            <p:cNvSpPr/>
            <p:nvPr/>
          </p:nvSpPr>
          <p:spPr>
            <a:xfrm>
              <a:off x="530147" y="5279724"/>
              <a:ext cx="311431" cy="2764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224" extrusionOk="0">
                  <a:moveTo>
                    <a:pt x="0" y="19082"/>
                  </a:moveTo>
                  <a:cubicBezTo>
                    <a:pt x="5120" y="16404"/>
                    <a:pt x="10240" y="13726"/>
                    <a:pt x="13840" y="11317"/>
                  </a:cubicBezTo>
                  <a:cubicBezTo>
                    <a:pt x="17440" y="8907"/>
                    <a:pt x="19520" y="6765"/>
                    <a:pt x="20560" y="4979"/>
                  </a:cubicBezTo>
                  <a:cubicBezTo>
                    <a:pt x="21600" y="3194"/>
                    <a:pt x="21600" y="1766"/>
                    <a:pt x="21120" y="874"/>
                  </a:cubicBezTo>
                  <a:cubicBezTo>
                    <a:pt x="20640" y="-19"/>
                    <a:pt x="19680" y="-376"/>
                    <a:pt x="17840" y="517"/>
                  </a:cubicBezTo>
                  <a:cubicBezTo>
                    <a:pt x="16000" y="1409"/>
                    <a:pt x="13280" y="3551"/>
                    <a:pt x="11440" y="6586"/>
                  </a:cubicBezTo>
                  <a:cubicBezTo>
                    <a:pt x="9600" y="9621"/>
                    <a:pt x="8640" y="13548"/>
                    <a:pt x="9680" y="16136"/>
                  </a:cubicBezTo>
                  <a:cubicBezTo>
                    <a:pt x="10720" y="18725"/>
                    <a:pt x="13760" y="19974"/>
                    <a:pt x="16800" y="212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3" name="Line"/>
            <p:cNvSpPr/>
            <p:nvPr/>
          </p:nvSpPr>
          <p:spPr>
            <a:xfrm>
              <a:off x="954317" y="5098195"/>
              <a:ext cx="140857" cy="506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400" extrusionOk="0">
                  <a:moveTo>
                    <a:pt x="21450" y="1960"/>
                  </a:moveTo>
                  <a:cubicBezTo>
                    <a:pt x="20388" y="1371"/>
                    <a:pt x="19325" y="782"/>
                    <a:pt x="17732" y="389"/>
                  </a:cubicBezTo>
                  <a:cubicBezTo>
                    <a:pt x="16139" y="-4"/>
                    <a:pt x="14014" y="-200"/>
                    <a:pt x="11358" y="291"/>
                  </a:cubicBezTo>
                  <a:cubicBezTo>
                    <a:pt x="8702" y="782"/>
                    <a:pt x="5516" y="1960"/>
                    <a:pt x="3391" y="4267"/>
                  </a:cubicBezTo>
                  <a:cubicBezTo>
                    <a:pt x="1266" y="6575"/>
                    <a:pt x="204" y="10011"/>
                    <a:pt x="27" y="13055"/>
                  </a:cubicBezTo>
                  <a:cubicBezTo>
                    <a:pt x="-150" y="16098"/>
                    <a:pt x="558" y="18749"/>
                    <a:pt x="1266" y="214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4" name="Line"/>
            <p:cNvSpPr/>
            <p:nvPr/>
          </p:nvSpPr>
          <p:spPr>
            <a:xfrm>
              <a:off x="913807" y="5381792"/>
              <a:ext cx="237172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353" y="15537"/>
                    <a:pt x="12706" y="9474"/>
                    <a:pt x="16306" y="5874"/>
                  </a:cubicBezTo>
                  <a:cubicBezTo>
                    <a:pt x="19906" y="2274"/>
                    <a:pt x="20753" y="113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5" name="Line"/>
            <p:cNvSpPr/>
            <p:nvPr/>
          </p:nvSpPr>
          <p:spPr>
            <a:xfrm>
              <a:off x="1143052" y="5179499"/>
              <a:ext cx="112561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2" h="21600" extrusionOk="0">
                  <a:moveTo>
                    <a:pt x="20502" y="0"/>
                  </a:moveTo>
                  <a:cubicBezTo>
                    <a:pt x="14149" y="2171"/>
                    <a:pt x="7796" y="4343"/>
                    <a:pt x="3984" y="6971"/>
                  </a:cubicBezTo>
                  <a:cubicBezTo>
                    <a:pt x="173" y="9600"/>
                    <a:pt x="-1098" y="12686"/>
                    <a:pt x="1020" y="15200"/>
                  </a:cubicBezTo>
                  <a:cubicBezTo>
                    <a:pt x="3137" y="17714"/>
                    <a:pt x="8643" y="19657"/>
                    <a:pt x="14149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6" name="Line"/>
            <p:cNvSpPr/>
            <p:nvPr/>
          </p:nvSpPr>
          <p:spPr>
            <a:xfrm>
              <a:off x="1130051" y="5345460"/>
              <a:ext cx="306929" cy="228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7" extrusionOk="0">
                  <a:moveTo>
                    <a:pt x="0" y="15532"/>
                  </a:moveTo>
                  <a:cubicBezTo>
                    <a:pt x="5564" y="12110"/>
                    <a:pt x="11127" y="8688"/>
                    <a:pt x="14400" y="6550"/>
                  </a:cubicBezTo>
                  <a:cubicBezTo>
                    <a:pt x="17673" y="4411"/>
                    <a:pt x="18655" y="3555"/>
                    <a:pt x="19555" y="2700"/>
                  </a:cubicBezTo>
                  <a:cubicBezTo>
                    <a:pt x="20455" y="1845"/>
                    <a:pt x="21273" y="989"/>
                    <a:pt x="21273" y="455"/>
                  </a:cubicBezTo>
                  <a:cubicBezTo>
                    <a:pt x="21273" y="-80"/>
                    <a:pt x="20455" y="-294"/>
                    <a:pt x="19227" y="668"/>
                  </a:cubicBezTo>
                  <a:cubicBezTo>
                    <a:pt x="18000" y="1631"/>
                    <a:pt x="16364" y="3769"/>
                    <a:pt x="15218" y="6763"/>
                  </a:cubicBezTo>
                  <a:cubicBezTo>
                    <a:pt x="14073" y="9757"/>
                    <a:pt x="13418" y="13607"/>
                    <a:pt x="13745" y="16280"/>
                  </a:cubicBezTo>
                  <a:cubicBezTo>
                    <a:pt x="14073" y="18954"/>
                    <a:pt x="15382" y="20451"/>
                    <a:pt x="16855" y="20878"/>
                  </a:cubicBezTo>
                  <a:cubicBezTo>
                    <a:pt x="18327" y="21306"/>
                    <a:pt x="19964" y="20664"/>
                    <a:pt x="21600" y="200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7" name="Line"/>
            <p:cNvSpPr/>
            <p:nvPr/>
          </p:nvSpPr>
          <p:spPr>
            <a:xfrm>
              <a:off x="1498568" y="5402719"/>
              <a:ext cx="224412" cy="164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7" h="20891" extrusionOk="0">
                  <a:moveTo>
                    <a:pt x="9930" y="0"/>
                  </a:moveTo>
                  <a:cubicBezTo>
                    <a:pt x="7312" y="1184"/>
                    <a:pt x="4693" y="2367"/>
                    <a:pt x="2730" y="5474"/>
                  </a:cubicBezTo>
                  <a:cubicBezTo>
                    <a:pt x="766" y="8581"/>
                    <a:pt x="-543" y="13611"/>
                    <a:pt x="221" y="16866"/>
                  </a:cubicBezTo>
                  <a:cubicBezTo>
                    <a:pt x="984" y="20121"/>
                    <a:pt x="3821" y="21600"/>
                    <a:pt x="7639" y="20564"/>
                  </a:cubicBezTo>
                  <a:cubicBezTo>
                    <a:pt x="11457" y="19529"/>
                    <a:pt x="16257" y="15978"/>
                    <a:pt x="21057" y="12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8" name="Line"/>
            <p:cNvSpPr/>
            <p:nvPr/>
          </p:nvSpPr>
          <p:spPr>
            <a:xfrm>
              <a:off x="1757857" y="5074864"/>
              <a:ext cx="41855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224"/>
                    <a:pt x="16800" y="6448"/>
                    <a:pt x="16800" y="9510"/>
                  </a:cubicBezTo>
                  <a:cubicBezTo>
                    <a:pt x="16800" y="12573"/>
                    <a:pt x="19200" y="15475"/>
                    <a:pt x="20400" y="17355"/>
                  </a:cubicBezTo>
                  <a:cubicBezTo>
                    <a:pt x="21600" y="19236"/>
                    <a:pt x="21600" y="20096"/>
                    <a:pt x="18000" y="20633"/>
                  </a:cubicBezTo>
                  <a:cubicBezTo>
                    <a:pt x="14400" y="21170"/>
                    <a:pt x="7200" y="2138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9" name="Line"/>
            <p:cNvSpPr/>
            <p:nvPr/>
          </p:nvSpPr>
          <p:spPr>
            <a:xfrm>
              <a:off x="1639272" y="5367841"/>
              <a:ext cx="355758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682" y="17280"/>
                    <a:pt x="5365" y="12960"/>
                    <a:pt x="8965" y="9360"/>
                  </a:cubicBezTo>
                  <a:cubicBezTo>
                    <a:pt x="12565" y="5760"/>
                    <a:pt x="17082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0" name="Line"/>
            <p:cNvSpPr/>
            <p:nvPr/>
          </p:nvSpPr>
          <p:spPr>
            <a:xfrm>
              <a:off x="2029907" y="5325987"/>
              <a:ext cx="62781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00" y="3375"/>
                    <a:pt x="13600" y="6750"/>
                    <a:pt x="11200" y="9675"/>
                  </a:cubicBezTo>
                  <a:cubicBezTo>
                    <a:pt x="8800" y="12600"/>
                    <a:pt x="8000" y="15075"/>
                    <a:pt x="7200" y="16875"/>
                  </a:cubicBezTo>
                  <a:cubicBezTo>
                    <a:pt x="6400" y="18675"/>
                    <a:pt x="5600" y="19800"/>
                    <a:pt x="4400" y="20475"/>
                  </a:cubicBezTo>
                  <a:cubicBezTo>
                    <a:pt x="3200" y="21150"/>
                    <a:pt x="1600" y="2137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1" name="Line"/>
            <p:cNvSpPr/>
            <p:nvPr/>
          </p:nvSpPr>
          <p:spPr>
            <a:xfrm>
              <a:off x="1946199" y="5069958"/>
              <a:ext cx="13952" cy="158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1" extrusionOk="0">
                  <a:moveTo>
                    <a:pt x="21600" y="3478"/>
                  </a:moveTo>
                  <a:cubicBezTo>
                    <a:pt x="21600" y="1599"/>
                    <a:pt x="21600" y="-279"/>
                    <a:pt x="16200" y="34"/>
                  </a:cubicBezTo>
                  <a:cubicBezTo>
                    <a:pt x="10800" y="347"/>
                    <a:pt x="0" y="2851"/>
                    <a:pt x="0" y="6764"/>
                  </a:cubicBezTo>
                  <a:cubicBezTo>
                    <a:pt x="0" y="10678"/>
                    <a:pt x="10800" y="15999"/>
                    <a:pt x="21600" y="2132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2" name="Line"/>
            <p:cNvSpPr/>
            <p:nvPr/>
          </p:nvSpPr>
          <p:spPr>
            <a:xfrm>
              <a:off x="2127566" y="5304689"/>
              <a:ext cx="613856" cy="260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1" extrusionOk="0">
                  <a:moveTo>
                    <a:pt x="0" y="4577"/>
                  </a:moveTo>
                  <a:cubicBezTo>
                    <a:pt x="573" y="7609"/>
                    <a:pt x="1145" y="10640"/>
                    <a:pt x="1432" y="13104"/>
                  </a:cubicBezTo>
                  <a:cubicBezTo>
                    <a:pt x="1718" y="15567"/>
                    <a:pt x="1718" y="17462"/>
                    <a:pt x="1718" y="18883"/>
                  </a:cubicBezTo>
                  <a:cubicBezTo>
                    <a:pt x="1718" y="20304"/>
                    <a:pt x="1718" y="21251"/>
                    <a:pt x="1882" y="21251"/>
                  </a:cubicBezTo>
                  <a:cubicBezTo>
                    <a:pt x="2045" y="21251"/>
                    <a:pt x="2373" y="20304"/>
                    <a:pt x="2945" y="17840"/>
                  </a:cubicBezTo>
                  <a:cubicBezTo>
                    <a:pt x="3518" y="15377"/>
                    <a:pt x="4336" y="11398"/>
                    <a:pt x="4868" y="8935"/>
                  </a:cubicBezTo>
                  <a:cubicBezTo>
                    <a:pt x="5400" y="6472"/>
                    <a:pt x="5645" y="5525"/>
                    <a:pt x="5973" y="5051"/>
                  </a:cubicBezTo>
                  <a:cubicBezTo>
                    <a:pt x="6300" y="4577"/>
                    <a:pt x="6709" y="4577"/>
                    <a:pt x="6995" y="5051"/>
                  </a:cubicBezTo>
                  <a:cubicBezTo>
                    <a:pt x="7282" y="5525"/>
                    <a:pt x="7445" y="6472"/>
                    <a:pt x="7527" y="7609"/>
                  </a:cubicBezTo>
                  <a:cubicBezTo>
                    <a:pt x="7609" y="8746"/>
                    <a:pt x="7609" y="10072"/>
                    <a:pt x="7936" y="10735"/>
                  </a:cubicBezTo>
                  <a:cubicBezTo>
                    <a:pt x="8264" y="11398"/>
                    <a:pt x="8918" y="11398"/>
                    <a:pt x="9982" y="10451"/>
                  </a:cubicBezTo>
                  <a:cubicBezTo>
                    <a:pt x="11045" y="9504"/>
                    <a:pt x="12518" y="7609"/>
                    <a:pt x="13377" y="6283"/>
                  </a:cubicBezTo>
                  <a:cubicBezTo>
                    <a:pt x="14236" y="4956"/>
                    <a:pt x="14482" y="4198"/>
                    <a:pt x="14645" y="3251"/>
                  </a:cubicBezTo>
                  <a:cubicBezTo>
                    <a:pt x="14809" y="2304"/>
                    <a:pt x="14891" y="1167"/>
                    <a:pt x="14727" y="504"/>
                  </a:cubicBezTo>
                  <a:cubicBezTo>
                    <a:pt x="14564" y="-160"/>
                    <a:pt x="14155" y="-349"/>
                    <a:pt x="13459" y="1072"/>
                  </a:cubicBezTo>
                  <a:cubicBezTo>
                    <a:pt x="12764" y="2493"/>
                    <a:pt x="11782" y="5525"/>
                    <a:pt x="11250" y="8556"/>
                  </a:cubicBezTo>
                  <a:cubicBezTo>
                    <a:pt x="10718" y="11588"/>
                    <a:pt x="10636" y="14619"/>
                    <a:pt x="11618" y="16609"/>
                  </a:cubicBezTo>
                  <a:cubicBezTo>
                    <a:pt x="12600" y="18598"/>
                    <a:pt x="14645" y="19546"/>
                    <a:pt x="16486" y="19451"/>
                  </a:cubicBezTo>
                  <a:cubicBezTo>
                    <a:pt x="18327" y="19356"/>
                    <a:pt x="19964" y="18219"/>
                    <a:pt x="21600" y="170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3" name="Line"/>
            <p:cNvSpPr/>
            <p:nvPr/>
          </p:nvSpPr>
          <p:spPr>
            <a:xfrm>
              <a:off x="3139031" y="5325987"/>
              <a:ext cx="27904" cy="232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9" extrusionOk="0">
                  <a:moveTo>
                    <a:pt x="0" y="0"/>
                  </a:moveTo>
                  <a:cubicBezTo>
                    <a:pt x="0" y="5133"/>
                    <a:pt x="0" y="10265"/>
                    <a:pt x="0" y="13366"/>
                  </a:cubicBezTo>
                  <a:cubicBezTo>
                    <a:pt x="0" y="16467"/>
                    <a:pt x="0" y="17537"/>
                    <a:pt x="900" y="18606"/>
                  </a:cubicBezTo>
                  <a:cubicBezTo>
                    <a:pt x="1800" y="19675"/>
                    <a:pt x="3600" y="20745"/>
                    <a:pt x="7200" y="21172"/>
                  </a:cubicBezTo>
                  <a:cubicBezTo>
                    <a:pt x="10800" y="21600"/>
                    <a:pt x="16200" y="21386"/>
                    <a:pt x="21600" y="211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4" name="Line"/>
            <p:cNvSpPr/>
            <p:nvPr/>
          </p:nvSpPr>
          <p:spPr>
            <a:xfrm>
              <a:off x="3292495" y="5362411"/>
              <a:ext cx="488295" cy="284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72" extrusionOk="0">
                  <a:moveTo>
                    <a:pt x="0" y="915"/>
                  </a:moveTo>
                  <a:cubicBezTo>
                    <a:pt x="514" y="743"/>
                    <a:pt x="1029" y="572"/>
                    <a:pt x="1389" y="915"/>
                  </a:cubicBezTo>
                  <a:cubicBezTo>
                    <a:pt x="1749" y="1258"/>
                    <a:pt x="1954" y="2115"/>
                    <a:pt x="2057" y="3572"/>
                  </a:cubicBezTo>
                  <a:cubicBezTo>
                    <a:pt x="2160" y="5029"/>
                    <a:pt x="2160" y="7086"/>
                    <a:pt x="2109" y="8715"/>
                  </a:cubicBezTo>
                  <a:cubicBezTo>
                    <a:pt x="2057" y="10343"/>
                    <a:pt x="1954" y="11543"/>
                    <a:pt x="2211" y="11972"/>
                  </a:cubicBezTo>
                  <a:cubicBezTo>
                    <a:pt x="2469" y="12401"/>
                    <a:pt x="3086" y="12058"/>
                    <a:pt x="4063" y="10172"/>
                  </a:cubicBezTo>
                  <a:cubicBezTo>
                    <a:pt x="5040" y="8286"/>
                    <a:pt x="6377" y="4858"/>
                    <a:pt x="7560" y="2629"/>
                  </a:cubicBezTo>
                  <a:cubicBezTo>
                    <a:pt x="8743" y="401"/>
                    <a:pt x="9771" y="-628"/>
                    <a:pt x="11211" y="401"/>
                  </a:cubicBezTo>
                  <a:cubicBezTo>
                    <a:pt x="12651" y="1429"/>
                    <a:pt x="14503" y="4515"/>
                    <a:pt x="16303" y="8286"/>
                  </a:cubicBezTo>
                  <a:cubicBezTo>
                    <a:pt x="18103" y="12058"/>
                    <a:pt x="19851" y="16515"/>
                    <a:pt x="21600" y="209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5" name="Line"/>
            <p:cNvSpPr/>
            <p:nvPr/>
          </p:nvSpPr>
          <p:spPr>
            <a:xfrm>
              <a:off x="270184" y="6014669"/>
              <a:ext cx="283479" cy="292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0" h="21090" extrusionOk="0">
                  <a:moveTo>
                    <a:pt x="3738" y="2146"/>
                  </a:moveTo>
                  <a:cubicBezTo>
                    <a:pt x="3566" y="974"/>
                    <a:pt x="3395" y="-198"/>
                    <a:pt x="3138" y="137"/>
                  </a:cubicBezTo>
                  <a:cubicBezTo>
                    <a:pt x="2881" y="472"/>
                    <a:pt x="2538" y="2314"/>
                    <a:pt x="2281" y="5411"/>
                  </a:cubicBezTo>
                  <a:cubicBezTo>
                    <a:pt x="2024" y="8509"/>
                    <a:pt x="1852" y="12862"/>
                    <a:pt x="2024" y="15876"/>
                  </a:cubicBezTo>
                  <a:cubicBezTo>
                    <a:pt x="2195" y="18890"/>
                    <a:pt x="2709" y="20565"/>
                    <a:pt x="4681" y="20983"/>
                  </a:cubicBezTo>
                  <a:cubicBezTo>
                    <a:pt x="6652" y="21402"/>
                    <a:pt x="10081" y="20565"/>
                    <a:pt x="13166" y="18807"/>
                  </a:cubicBezTo>
                  <a:cubicBezTo>
                    <a:pt x="16252" y="17049"/>
                    <a:pt x="18995" y="14369"/>
                    <a:pt x="20195" y="11523"/>
                  </a:cubicBezTo>
                  <a:cubicBezTo>
                    <a:pt x="21395" y="8676"/>
                    <a:pt x="21052" y="5662"/>
                    <a:pt x="19252" y="3569"/>
                  </a:cubicBezTo>
                  <a:cubicBezTo>
                    <a:pt x="17452" y="1476"/>
                    <a:pt x="14195" y="304"/>
                    <a:pt x="10938" y="53"/>
                  </a:cubicBezTo>
                  <a:cubicBezTo>
                    <a:pt x="7681" y="-198"/>
                    <a:pt x="4424" y="472"/>
                    <a:pt x="2452" y="1309"/>
                  </a:cubicBezTo>
                  <a:cubicBezTo>
                    <a:pt x="481" y="2146"/>
                    <a:pt x="-205" y="3151"/>
                    <a:pt x="52" y="3737"/>
                  </a:cubicBezTo>
                  <a:cubicBezTo>
                    <a:pt x="309" y="4323"/>
                    <a:pt x="1509" y="4490"/>
                    <a:pt x="2709" y="46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6" name="Line"/>
            <p:cNvSpPr/>
            <p:nvPr/>
          </p:nvSpPr>
          <p:spPr>
            <a:xfrm>
              <a:off x="620830" y="5911939"/>
              <a:ext cx="27904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800" y="3937"/>
                    <a:pt x="3600" y="7875"/>
                    <a:pt x="7200" y="11475"/>
                  </a:cubicBezTo>
                  <a:cubicBezTo>
                    <a:pt x="10800" y="15075"/>
                    <a:pt x="16200" y="1833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7" name="Line"/>
            <p:cNvSpPr/>
            <p:nvPr/>
          </p:nvSpPr>
          <p:spPr>
            <a:xfrm>
              <a:off x="558050" y="5866556"/>
              <a:ext cx="906832" cy="468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9" extrusionOk="0">
                  <a:moveTo>
                    <a:pt x="0" y="16761"/>
                  </a:moveTo>
                  <a:cubicBezTo>
                    <a:pt x="831" y="14314"/>
                    <a:pt x="1662" y="11866"/>
                    <a:pt x="2465" y="9738"/>
                  </a:cubicBezTo>
                  <a:cubicBezTo>
                    <a:pt x="3268" y="7610"/>
                    <a:pt x="4043" y="5801"/>
                    <a:pt x="4431" y="4578"/>
                  </a:cubicBezTo>
                  <a:cubicBezTo>
                    <a:pt x="4818" y="3354"/>
                    <a:pt x="4818" y="2715"/>
                    <a:pt x="4763" y="1864"/>
                  </a:cubicBezTo>
                  <a:cubicBezTo>
                    <a:pt x="4708" y="1013"/>
                    <a:pt x="4597" y="-51"/>
                    <a:pt x="4569" y="2"/>
                  </a:cubicBezTo>
                  <a:cubicBezTo>
                    <a:pt x="4542" y="55"/>
                    <a:pt x="4597" y="1226"/>
                    <a:pt x="4680" y="3780"/>
                  </a:cubicBezTo>
                  <a:cubicBezTo>
                    <a:pt x="4763" y="6333"/>
                    <a:pt x="4874" y="10270"/>
                    <a:pt x="4929" y="13143"/>
                  </a:cubicBezTo>
                  <a:cubicBezTo>
                    <a:pt x="4985" y="16016"/>
                    <a:pt x="4985" y="17825"/>
                    <a:pt x="5012" y="19049"/>
                  </a:cubicBezTo>
                  <a:cubicBezTo>
                    <a:pt x="5040" y="20272"/>
                    <a:pt x="5095" y="20911"/>
                    <a:pt x="5289" y="21230"/>
                  </a:cubicBezTo>
                  <a:cubicBezTo>
                    <a:pt x="5483" y="21549"/>
                    <a:pt x="5815" y="21549"/>
                    <a:pt x="6231" y="20911"/>
                  </a:cubicBezTo>
                  <a:cubicBezTo>
                    <a:pt x="6646" y="20272"/>
                    <a:pt x="7145" y="18995"/>
                    <a:pt x="7477" y="18091"/>
                  </a:cubicBezTo>
                  <a:cubicBezTo>
                    <a:pt x="7809" y="17186"/>
                    <a:pt x="7975" y="16654"/>
                    <a:pt x="8197" y="16282"/>
                  </a:cubicBezTo>
                  <a:cubicBezTo>
                    <a:pt x="8418" y="15910"/>
                    <a:pt x="8695" y="15697"/>
                    <a:pt x="8862" y="15856"/>
                  </a:cubicBezTo>
                  <a:cubicBezTo>
                    <a:pt x="9028" y="16016"/>
                    <a:pt x="9083" y="16548"/>
                    <a:pt x="9111" y="17240"/>
                  </a:cubicBezTo>
                  <a:cubicBezTo>
                    <a:pt x="9138" y="17931"/>
                    <a:pt x="9138" y="18782"/>
                    <a:pt x="9277" y="19208"/>
                  </a:cubicBezTo>
                  <a:cubicBezTo>
                    <a:pt x="9415" y="19634"/>
                    <a:pt x="9692" y="19634"/>
                    <a:pt x="10329" y="18942"/>
                  </a:cubicBezTo>
                  <a:cubicBezTo>
                    <a:pt x="10966" y="18250"/>
                    <a:pt x="11963" y="16867"/>
                    <a:pt x="12572" y="15431"/>
                  </a:cubicBezTo>
                  <a:cubicBezTo>
                    <a:pt x="13182" y="13994"/>
                    <a:pt x="13403" y="12505"/>
                    <a:pt x="13486" y="11494"/>
                  </a:cubicBezTo>
                  <a:cubicBezTo>
                    <a:pt x="13569" y="10483"/>
                    <a:pt x="13514" y="9951"/>
                    <a:pt x="13348" y="9632"/>
                  </a:cubicBezTo>
                  <a:cubicBezTo>
                    <a:pt x="13182" y="9313"/>
                    <a:pt x="12905" y="9206"/>
                    <a:pt x="12683" y="9366"/>
                  </a:cubicBezTo>
                  <a:cubicBezTo>
                    <a:pt x="12462" y="9525"/>
                    <a:pt x="12295" y="9951"/>
                    <a:pt x="12129" y="10962"/>
                  </a:cubicBezTo>
                  <a:cubicBezTo>
                    <a:pt x="11963" y="11973"/>
                    <a:pt x="11797" y="13569"/>
                    <a:pt x="11908" y="14792"/>
                  </a:cubicBezTo>
                  <a:cubicBezTo>
                    <a:pt x="12018" y="16016"/>
                    <a:pt x="12406" y="16867"/>
                    <a:pt x="13071" y="17293"/>
                  </a:cubicBezTo>
                  <a:cubicBezTo>
                    <a:pt x="13735" y="17718"/>
                    <a:pt x="14677" y="17718"/>
                    <a:pt x="15286" y="17559"/>
                  </a:cubicBezTo>
                  <a:cubicBezTo>
                    <a:pt x="15895" y="17399"/>
                    <a:pt x="16172" y="17080"/>
                    <a:pt x="16449" y="17027"/>
                  </a:cubicBezTo>
                  <a:cubicBezTo>
                    <a:pt x="16726" y="16974"/>
                    <a:pt x="17003" y="17186"/>
                    <a:pt x="17169" y="17612"/>
                  </a:cubicBezTo>
                  <a:cubicBezTo>
                    <a:pt x="17335" y="18038"/>
                    <a:pt x="17391" y="18676"/>
                    <a:pt x="17391" y="19261"/>
                  </a:cubicBezTo>
                  <a:cubicBezTo>
                    <a:pt x="17391" y="19847"/>
                    <a:pt x="17335" y="20379"/>
                    <a:pt x="17280" y="20379"/>
                  </a:cubicBezTo>
                  <a:cubicBezTo>
                    <a:pt x="17225" y="20379"/>
                    <a:pt x="17169" y="19847"/>
                    <a:pt x="17418" y="18038"/>
                  </a:cubicBezTo>
                  <a:cubicBezTo>
                    <a:pt x="17668" y="16229"/>
                    <a:pt x="18222" y="13143"/>
                    <a:pt x="18969" y="11068"/>
                  </a:cubicBezTo>
                  <a:cubicBezTo>
                    <a:pt x="19717" y="8993"/>
                    <a:pt x="20658" y="7929"/>
                    <a:pt x="21600" y="68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8" name="Line"/>
            <p:cNvSpPr/>
            <p:nvPr/>
          </p:nvSpPr>
          <p:spPr>
            <a:xfrm>
              <a:off x="1346295" y="6072379"/>
              <a:ext cx="639310" cy="373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549" extrusionOk="0">
                  <a:moveTo>
                    <a:pt x="13617" y="0"/>
                  </a:moveTo>
                  <a:cubicBezTo>
                    <a:pt x="11426" y="2147"/>
                    <a:pt x="9235" y="4293"/>
                    <a:pt x="7904" y="5568"/>
                  </a:cubicBezTo>
                  <a:cubicBezTo>
                    <a:pt x="6574" y="6842"/>
                    <a:pt x="6104" y="7245"/>
                    <a:pt x="6183" y="7513"/>
                  </a:cubicBezTo>
                  <a:cubicBezTo>
                    <a:pt x="6261" y="7781"/>
                    <a:pt x="6887" y="7916"/>
                    <a:pt x="8452" y="8251"/>
                  </a:cubicBezTo>
                  <a:cubicBezTo>
                    <a:pt x="10017" y="8586"/>
                    <a:pt x="12522" y="9123"/>
                    <a:pt x="14713" y="10129"/>
                  </a:cubicBezTo>
                  <a:cubicBezTo>
                    <a:pt x="16904" y="11135"/>
                    <a:pt x="18783" y="12611"/>
                    <a:pt x="19878" y="13617"/>
                  </a:cubicBezTo>
                  <a:cubicBezTo>
                    <a:pt x="20974" y="14624"/>
                    <a:pt x="21287" y="15160"/>
                    <a:pt x="21443" y="15831"/>
                  </a:cubicBezTo>
                  <a:cubicBezTo>
                    <a:pt x="21600" y="16502"/>
                    <a:pt x="21600" y="17307"/>
                    <a:pt x="20504" y="18246"/>
                  </a:cubicBezTo>
                  <a:cubicBezTo>
                    <a:pt x="19409" y="19185"/>
                    <a:pt x="17217" y="20258"/>
                    <a:pt x="14596" y="20862"/>
                  </a:cubicBezTo>
                  <a:cubicBezTo>
                    <a:pt x="11974" y="21466"/>
                    <a:pt x="8922" y="21600"/>
                    <a:pt x="6417" y="21533"/>
                  </a:cubicBezTo>
                  <a:cubicBezTo>
                    <a:pt x="3913" y="21466"/>
                    <a:pt x="1957" y="21198"/>
                    <a:pt x="0" y="209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9" name="Line"/>
            <p:cNvSpPr/>
            <p:nvPr/>
          </p:nvSpPr>
          <p:spPr>
            <a:xfrm>
              <a:off x="1402100" y="4112695"/>
              <a:ext cx="1224740" cy="41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359" extrusionOk="0">
                  <a:moveTo>
                    <a:pt x="0" y="17759"/>
                  </a:moveTo>
                  <a:cubicBezTo>
                    <a:pt x="1432" y="16559"/>
                    <a:pt x="2864" y="15359"/>
                    <a:pt x="4295" y="14759"/>
                  </a:cubicBezTo>
                  <a:cubicBezTo>
                    <a:pt x="5727" y="14159"/>
                    <a:pt x="7159" y="14159"/>
                    <a:pt x="8652" y="12959"/>
                  </a:cubicBezTo>
                  <a:cubicBezTo>
                    <a:pt x="10145" y="11759"/>
                    <a:pt x="11700" y="9359"/>
                    <a:pt x="13234" y="7559"/>
                  </a:cubicBezTo>
                  <a:cubicBezTo>
                    <a:pt x="14768" y="5759"/>
                    <a:pt x="16282" y="4559"/>
                    <a:pt x="17591" y="3359"/>
                  </a:cubicBezTo>
                  <a:cubicBezTo>
                    <a:pt x="18900" y="2159"/>
                    <a:pt x="20005" y="959"/>
                    <a:pt x="20680" y="359"/>
                  </a:cubicBezTo>
                  <a:cubicBezTo>
                    <a:pt x="21355" y="-241"/>
                    <a:pt x="21600" y="-241"/>
                    <a:pt x="21539" y="1559"/>
                  </a:cubicBezTo>
                  <a:cubicBezTo>
                    <a:pt x="21477" y="3359"/>
                    <a:pt x="21109" y="6959"/>
                    <a:pt x="20741" y="10559"/>
                  </a:cubicBezTo>
                  <a:cubicBezTo>
                    <a:pt x="20373" y="14159"/>
                    <a:pt x="20005" y="17759"/>
                    <a:pt x="19636" y="213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0" name="Line"/>
            <p:cNvSpPr/>
            <p:nvPr/>
          </p:nvSpPr>
          <p:spPr>
            <a:xfrm>
              <a:off x="432887" y="5752298"/>
              <a:ext cx="1936172" cy="82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394" extrusionOk="0">
                  <a:moveTo>
                    <a:pt x="73" y="12394"/>
                  </a:moveTo>
                  <a:cubicBezTo>
                    <a:pt x="22" y="8794"/>
                    <a:pt x="-30" y="5194"/>
                    <a:pt x="22" y="3394"/>
                  </a:cubicBezTo>
                  <a:cubicBezTo>
                    <a:pt x="73" y="1594"/>
                    <a:pt x="229" y="1594"/>
                    <a:pt x="759" y="2794"/>
                  </a:cubicBezTo>
                  <a:cubicBezTo>
                    <a:pt x="1289" y="3994"/>
                    <a:pt x="2195" y="6394"/>
                    <a:pt x="3165" y="7894"/>
                  </a:cubicBezTo>
                  <a:cubicBezTo>
                    <a:pt x="4135" y="9394"/>
                    <a:pt x="5170" y="9994"/>
                    <a:pt x="6178" y="10294"/>
                  </a:cubicBezTo>
                  <a:cubicBezTo>
                    <a:pt x="7187" y="10594"/>
                    <a:pt x="8170" y="10594"/>
                    <a:pt x="9192" y="10294"/>
                  </a:cubicBezTo>
                  <a:cubicBezTo>
                    <a:pt x="10214" y="9994"/>
                    <a:pt x="11274" y="9394"/>
                    <a:pt x="12309" y="8794"/>
                  </a:cubicBezTo>
                  <a:cubicBezTo>
                    <a:pt x="13344" y="8194"/>
                    <a:pt x="14353" y="7594"/>
                    <a:pt x="15387" y="6694"/>
                  </a:cubicBezTo>
                  <a:cubicBezTo>
                    <a:pt x="16422" y="5794"/>
                    <a:pt x="17483" y="4594"/>
                    <a:pt x="18453" y="3394"/>
                  </a:cubicBezTo>
                  <a:cubicBezTo>
                    <a:pt x="19423" y="2194"/>
                    <a:pt x="20302" y="994"/>
                    <a:pt x="20820" y="394"/>
                  </a:cubicBezTo>
                  <a:cubicBezTo>
                    <a:pt x="21337" y="-206"/>
                    <a:pt x="21492" y="-206"/>
                    <a:pt x="21531" y="994"/>
                  </a:cubicBezTo>
                  <a:cubicBezTo>
                    <a:pt x="21570" y="2194"/>
                    <a:pt x="21492" y="4594"/>
                    <a:pt x="21195" y="8194"/>
                  </a:cubicBezTo>
                  <a:cubicBezTo>
                    <a:pt x="20897" y="11794"/>
                    <a:pt x="20380" y="16594"/>
                    <a:pt x="19863" y="213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1" name="Line"/>
            <p:cNvSpPr/>
            <p:nvPr/>
          </p:nvSpPr>
          <p:spPr>
            <a:xfrm>
              <a:off x="5021135" y="3645956"/>
              <a:ext cx="210585" cy="337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317" extrusionOk="0">
                  <a:moveTo>
                    <a:pt x="3654" y="5662"/>
                  </a:moveTo>
                  <a:cubicBezTo>
                    <a:pt x="3420" y="4927"/>
                    <a:pt x="3185" y="4192"/>
                    <a:pt x="2598" y="3604"/>
                  </a:cubicBezTo>
                  <a:cubicBezTo>
                    <a:pt x="2011" y="3017"/>
                    <a:pt x="1072" y="2576"/>
                    <a:pt x="485" y="2796"/>
                  </a:cubicBezTo>
                  <a:cubicBezTo>
                    <a:pt x="-102" y="3017"/>
                    <a:pt x="-337" y="3898"/>
                    <a:pt x="837" y="6323"/>
                  </a:cubicBezTo>
                  <a:cubicBezTo>
                    <a:pt x="2011" y="8747"/>
                    <a:pt x="4593" y="12715"/>
                    <a:pt x="6002" y="15066"/>
                  </a:cubicBezTo>
                  <a:cubicBezTo>
                    <a:pt x="7411" y="17417"/>
                    <a:pt x="7646" y="18151"/>
                    <a:pt x="8115" y="19033"/>
                  </a:cubicBezTo>
                  <a:cubicBezTo>
                    <a:pt x="8585" y="19915"/>
                    <a:pt x="9289" y="20943"/>
                    <a:pt x="10111" y="21237"/>
                  </a:cubicBezTo>
                  <a:cubicBezTo>
                    <a:pt x="10933" y="21531"/>
                    <a:pt x="11872" y="21090"/>
                    <a:pt x="13515" y="18592"/>
                  </a:cubicBezTo>
                  <a:cubicBezTo>
                    <a:pt x="15159" y="16094"/>
                    <a:pt x="17506" y="11539"/>
                    <a:pt x="18680" y="8380"/>
                  </a:cubicBezTo>
                  <a:cubicBezTo>
                    <a:pt x="19854" y="5221"/>
                    <a:pt x="19854" y="3458"/>
                    <a:pt x="19854" y="2135"/>
                  </a:cubicBezTo>
                  <a:cubicBezTo>
                    <a:pt x="19854" y="813"/>
                    <a:pt x="19854" y="-69"/>
                    <a:pt x="20089" y="4"/>
                  </a:cubicBezTo>
                  <a:cubicBezTo>
                    <a:pt x="20324" y="78"/>
                    <a:pt x="20793" y="1107"/>
                    <a:pt x="21263" y="21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2" name="Line"/>
            <p:cNvSpPr/>
            <p:nvPr/>
          </p:nvSpPr>
          <p:spPr>
            <a:xfrm>
              <a:off x="5354579" y="3618907"/>
              <a:ext cx="314469" cy="388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8" h="21365" extrusionOk="0">
                  <a:moveTo>
                    <a:pt x="4408" y="3344"/>
                  </a:moveTo>
                  <a:cubicBezTo>
                    <a:pt x="4878" y="2577"/>
                    <a:pt x="5347" y="1810"/>
                    <a:pt x="5739" y="1107"/>
                  </a:cubicBezTo>
                  <a:cubicBezTo>
                    <a:pt x="6130" y="404"/>
                    <a:pt x="6443" y="-235"/>
                    <a:pt x="6052" y="85"/>
                  </a:cubicBezTo>
                  <a:cubicBezTo>
                    <a:pt x="5660" y="404"/>
                    <a:pt x="4565" y="1682"/>
                    <a:pt x="3469" y="2960"/>
                  </a:cubicBezTo>
                  <a:cubicBezTo>
                    <a:pt x="2373" y="4238"/>
                    <a:pt x="1278" y="5516"/>
                    <a:pt x="652" y="6475"/>
                  </a:cubicBezTo>
                  <a:cubicBezTo>
                    <a:pt x="26" y="7434"/>
                    <a:pt x="-131" y="8073"/>
                    <a:pt x="104" y="8712"/>
                  </a:cubicBezTo>
                  <a:cubicBezTo>
                    <a:pt x="339" y="9351"/>
                    <a:pt x="965" y="9990"/>
                    <a:pt x="3704" y="10501"/>
                  </a:cubicBezTo>
                  <a:cubicBezTo>
                    <a:pt x="6443" y="11012"/>
                    <a:pt x="11295" y="11396"/>
                    <a:pt x="14504" y="11907"/>
                  </a:cubicBezTo>
                  <a:cubicBezTo>
                    <a:pt x="17712" y="12418"/>
                    <a:pt x="19278" y="13057"/>
                    <a:pt x="20217" y="13696"/>
                  </a:cubicBezTo>
                  <a:cubicBezTo>
                    <a:pt x="21156" y="14335"/>
                    <a:pt x="21469" y="14974"/>
                    <a:pt x="20843" y="15741"/>
                  </a:cubicBezTo>
                  <a:cubicBezTo>
                    <a:pt x="20217" y="16508"/>
                    <a:pt x="18652" y="17403"/>
                    <a:pt x="15443" y="18361"/>
                  </a:cubicBezTo>
                  <a:cubicBezTo>
                    <a:pt x="12234" y="19320"/>
                    <a:pt x="7382" y="20343"/>
                    <a:pt x="2530" y="2136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3" name="Line"/>
            <p:cNvSpPr/>
            <p:nvPr/>
          </p:nvSpPr>
          <p:spPr>
            <a:xfrm>
              <a:off x="5650257" y="4052836"/>
              <a:ext cx="41855" cy="24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02" extrusionOk="0">
                  <a:moveTo>
                    <a:pt x="0" y="14811"/>
                  </a:moveTo>
                  <a:cubicBezTo>
                    <a:pt x="4800" y="6956"/>
                    <a:pt x="9600" y="-898"/>
                    <a:pt x="13200" y="84"/>
                  </a:cubicBezTo>
                  <a:cubicBezTo>
                    <a:pt x="16800" y="1066"/>
                    <a:pt x="19200" y="10884"/>
                    <a:pt x="21600" y="207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4" name="Line"/>
            <p:cNvSpPr/>
            <p:nvPr/>
          </p:nvSpPr>
          <p:spPr>
            <a:xfrm>
              <a:off x="4964159" y="4227009"/>
              <a:ext cx="705618" cy="52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258" extrusionOk="0">
                  <a:moveTo>
                    <a:pt x="1342" y="9988"/>
                  </a:moveTo>
                  <a:cubicBezTo>
                    <a:pt x="639" y="7171"/>
                    <a:pt x="-65" y="4354"/>
                    <a:pt x="5" y="2945"/>
                  </a:cubicBezTo>
                  <a:cubicBezTo>
                    <a:pt x="76" y="1536"/>
                    <a:pt x="920" y="1536"/>
                    <a:pt x="2609" y="1067"/>
                  </a:cubicBezTo>
                  <a:cubicBezTo>
                    <a:pt x="4297" y="597"/>
                    <a:pt x="6830" y="-342"/>
                    <a:pt x="9363" y="128"/>
                  </a:cubicBezTo>
                  <a:cubicBezTo>
                    <a:pt x="11896" y="597"/>
                    <a:pt x="14429" y="2475"/>
                    <a:pt x="16047" y="3884"/>
                  </a:cubicBezTo>
                  <a:cubicBezTo>
                    <a:pt x="17665" y="5293"/>
                    <a:pt x="18369" y="6232"/>
                    <a:pt x="19213" y="7171"/>
                  </a:cubicBezTo>
                  <a:cubicBezTo>
                    <a:pt x="20057" y="8110"/>
                    <a:pt x="21042" y="9049"/>
                    <a:pt x="21289" y="9988"/>
                  </a:cubicBezTo>
                  <a:cubicBezTo>
                    <a:pt x="21535" y="10928"/>
                    <a:pt x="21042" y="11867"/>
                    <a:pt x="20093" y="13745"/>
                  </a:cubicBezTo>
                  <a:cubicBezTo>
                    <a:pt x="19143" y="15623"/>
                    <a:pt x="17736" y="18441"/>
                    <a:pt x="16328" y="212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5" name="Line"/>
            <p:cNvSpPr/>
            <p:nvPr/>
          </p:nvSpPr>
          <p:spPr>
            <a:xfrm>
              <a:off x="7008313" y="2406588"/>
              <a:ext cx="4640984" cy="3149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593" extrusionOk="0">
                  <a:moveTo>
                    <a:pt x="1049" y="121"/>
                  </a:moveTo>
                  <a:cubicBezTo>
                    <a:pt x="1017" y="57"/>
                    <a:pt x="984" y="-7"/>
                    <a:pt x="968" y="1"/>
                  </a:cubicBezTo>
                  <a:cubicBezTo>
                    <a:pt x="952" y="9"/>
                    <a:pt x="952" y="89"/>
                    <a:pt x="935" y="312"/>
                  </a:cubicBezTo>
                  <a:cubicBezTo>
                    <a:pt x="919" y="535"/>
                    <a:pt x="887" y="902"/>
                    <a:pt x="860" y="1356"/>
                  </a:cubicBezTo>
                  <a:cubicBezTo>
                    <a:pt x="833" y="1810"/>
                    <a:pt x="811" y="2352"/>
                    <a:pt x="784" y="2878"/>
                  </a:cubicBezTo>
                  <a:cubicBezTo>
                    <a:pt x="757" y="3404"/>
                    <a:pt x="725" y="3914"/>
                    <a:pt x="697" y="4496"/>
                  </a:cubicBezTo>
                  <a:cubicBezTo>
                    <a:pt x="670" y="5078"/>
                    <a:pt x="649" y="5732"/>
                    <a:pt x="627" y="6345"/>
                  </a:cubicBezTo>
                  <a:cubicBezTo>
                    <a:pt x="606" y="6959"/>
                    <a:pt x="584" y="7533"/>
                    <a:pt x="578" y="8115"/>
                  </a:cubicBezTo>
                  <a:cubicBezTo>
                    <a:pt x="573" y="8697"/>
                    <a:pt x="584" y="9287"/>
                    <a:pt x="600" y="9868"/>
                  </a:cubicBezTo>
                  <a:cubicBezTo>
                    <a:pt x="616" y="10450"/>
                    <a:pt x="638" y="11024"/>
                    <a:pt x="649" y="11598"/>
                  </a:cubicBezTo>
                  <a:cubicBezTo>
                    <a:pt x="660" y="12172"/>
                    <a:pt x="660" y="12746"/>
                    <a:pt x="649" y="13288"/>
                  </a:cubicBezTo>
                  <a:cubicBezTo>
                    <a:pt x="638" y="13830"/>
                    <a:pt x="616" y="14340"/>
                    <a:pt x="606" y="14914"/>
                  </a:cubicBezTo>
                  <a:cubicBezTo>
                    <a:pt x="595" y="15488"/>
                    <a:pt x="595" y="16125"/>
                    <a:pt x="568" y="16747"/>
                  </a:cubicBezTo>
                  <a:cubicBezTo>
                    <a:pt x="541" y="17369"/>
                    <a:pt x="487" y="17974"/>
                    <a:pt x="432" y="18508"/>
                  </a:cubicBezTo>
                  <a:cubicBezTo>
                    <a:pt x="378" y="19042"/>
                    <a:pt x="324" y="19505"/>
                    <a:pt x="265" y="19895"/>
                  </a:cubicBezTo>
                  <a:cubicBezTo>
                    <a:pt x="205" y="20286"/>
                    <a:pt x="140" y="20605"/>
                    <a:pt x="97" y="20804"/>
                  </a:cubicBezTo>
                  <a:cubicBezTo>
                    <a:pt x="54" y="21003"/>
                    <a:pt x="32" y="21083"/>
                    <a:pt x="16" y="21163"/>
                  </a:cubicBezTo>
                  <a:cubicBezTo>
                    <a:pt x="0" y="21242"/>
                    <a:pt x="-11" y="21322"/>
                    <a:pt x="21" y="21370"/>
                  </a:cubicBezTo>
                  <a:cubicBezTo>
                    <a:pt x="54" y="21418"/>
                    <a:pt x="130" y="21434"/>
                    <a:pt x="341" y="21458"/>
                  </a:cubicBezTo>
                  <a:cubicBezTo>
                    <a:pt x="551" y="21481"/>
                    <a:pt x="898" y="21513"/>
                    <a:pt x="1254" y="21521"/>
                  </a:cubicBezTo>
                  <a:cubicBezTo>
                    <a:pt x="1611" y="21529"/>
                    <a:pt x="1979" y="21513"/>
                    <a:pt x="2342" y="21489"/>
                  </a:cubicBezTo>
                  <a:cubicBezTo>
                    <a:pt x="2704" y="21465"/>
                    <a:pt x="3061" y="21434"/>
                    <a:pt x="3429" y="21402"/>
                  </a:cubicBezTo>
                  <a:cubicBezTo>
                    <a:pt x="3796" y="21370"/>
                    <a:pt x="4175" y="21338"/>
                    <a:pt x="4564" y="21306"/>
                  </a:cubicBezTo>
                  <a:cubicBezTo>
                    <a:pt x="4954" y="21274"/>
                    <a:pt x="5354" y="21242"/>
                    <a:pt x="5754" y="21210"/>
                  </a:cubicBezTo>
                  <a:cubicBezTo>
                    <a:pt x="6154" y="21179"/>
                    <a:pt x="6554" y="21147"/>
                    <a:pt x="6955" y="21115"/>
                  </a:cubicBezTo>
                  <a:cubicBezTo>
                    <a:pt x="7355" y="21083"/>
                    <a:pt x="7755" y="21051"/>
                    <a:pt x="8155" y="21019"/>
                  </a:cubicBezTo>
                  <a:cubicBezTo>
                    <a:pt x="8555" y="20987"/>
                    <a:pt x="8956" y="20955"/>
                    <a:pt x="9361" y="20931"/>
                  </a:cubicBezTo>
                  <a:cubicBezTo>
                    <a:pt x="9767" y="20908"/>
                    <a:pt x="10178" y="20892"/>
                    <a:pt x="10605" y="20876"/>
                  </a:cubicBezTo>
                  <a:cubicBezTo>
                    <a:pt x="11032" y="20860"/>
                    <a:pt x="11476" y="20844"/>
                    <a:pt x="11919" y="20836"/>
                  </a:cubicBezTo>
                  <a:cubicBezTo>
                    <a:pt x="12363" y="20828"/>
                    <a:pt x="12806" y="20828"/>
                    <a:pt x="13212" y="20836"/>
                  </a:cubicBezTo>
                  <a:cubicBezTo>
                    <a:pt x="13617" y="20844"/>
                    <a:pt x="13985" y="20860"/>
                    <a:pt x="14337" y="20884"/>
                  </a:cubicBezTo>
                  <a:cubicBezTo>
                    <a:pt x="14688" y="20908"/>
                    <a:pt x="15024" y="20939"/>
                    <a:pt x="15391" y="20963"/>
                  </a:cubicBezTo>
                  <a:cubicBezTo>
                    <a:pt x="15759" y="20987"/>
                    <a:pt x="16159" y="21003"/>
                    <a:pt x="16538" y="21019"/>
                  </a:cubicBezTo>
                  <a:cubicBezTo>
                    <a:pt x="16916" y="21035"/>
                    <a:pt x="17273" y="21051"/>
                    <a:pt x="17625" y="21067"/>
                  </a:cubicBezTo>
                  <a:cubicBezTo>
                    <a:pt x="17976" y="21083"/>
                    <a:pt x="18323" y="21099"/>
                    <a:pt x="18652" y="21123"/>
                  </a:cubicBezTo>
                  <a:cubicBezTo>
                    <a:pt x="18982" y="21147"/>
                    <a:pt x="19296" y="21179"/>
                    <a:pt x="19610" y="21234"/>
                  </a:cubicBezTo>
                  <a:cubicBezTo>
                    <a:pt x="19923" y="21290"/>
                    <a:pt x="20237" y="21370"/>
                    <a:pt x="20567" y="21434"/>
                  </a:cubicBezTo>
                  <a:cubicBezTo>
                    <a:pt x="20897" y="21497"/>
                    <a:pt x="21243" y="21545"/>
                    <a:pt x="21589" y="215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6" name="Line"/>
            <p:cNvSpPr/>
            <p:nvPr/>
          </p:nvSpPr>
          <p:spPr>
            <a:xfrm>
              <a:off x="7252326" y="5754894"/>
              <a:ext cx="330181" cy="452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9" extrusionOk="0">
                  <a:moveTo>
                    <a:pt x="608" y="12798"/>
                  </a:moveTo>
                  <a:cubicBezTo>
                    <a:pt x="608" y="14681"/>
                    <a:pt x="608" y="16564"/>
                    <a:pt x="608" y="17838"/>
                  </a:cubicBezTo>
                  <a:cubicBezTo>
                    <a:pt x="608" y="19112"/>
                    <a:pt x="608" y="19777"/>
                    <a:pt x="456" y="20386"/>
                  </a:cubicBezTo>
                  <a:cubicBezTo>
                    <a:pt x="304" y="20995"/>
                    <a:pt x="0" y="21549"/>
                    <a:pt x="0" y="21549"/>
                  </a:cubicBezTo>
                  <a:cubicBezTo>
                    <a:pt x="0" y="21549"/>
                    <a:pt x="304" y="20995"/>
                    <a:pt x="1293" y="18891"/>
                  </a:cubicBezTo>
                  <a:cubicBezTo>
                    <a:pt x="2282" y="16786"/>
                    <a:pt x="3955" y="13131"/>
                    <a:pt x="4792" y="9918"/>
                  </a:cubicBezTo>
                  <a:cubicBezTo>
                    <a:pt x="5628" y="6706"/>
                    <a:pt x="5628" y="3937"/>
                    <a:pt x="5628" y="2275"/>
                  </a:cubicBezTo>
                  <a:cubicBezTo>
                    <a:pt x="5628" y="614"/>
                    <a:pt x="5628" y="60"/>
                    <a:pt x="5856" y="4"/>
                  </a:cubicBezTo>
                  <a:cubicBezTo>
                    <a:pt x="6085" y="-51"/>
                    <a:pt x="6541" y="392"/>
                    <a:pt x="7682" y="2331"/>
                  </a:cubicBezTo>
                  <a:cubicBezTo>
                    <a:pt x="8823" y="4269"/>
                    <a:pt x="10648" y="7703"/>
                    <a:pt x="12473" y="10860"/>
                  </a:cubicBezTo>
                  <a:cubicBezTo>
                    <a:pt x="14299" y="14017"/>
                    <a:pt x="16124" y="16897"/>
                    <a:pt x="17189" y="18614"/>
                  </a:cubicBezTo>
                  <a:cubicBezTo>
                    <a:pt x="18254" y="20331"/>
                    <a:pt x="18558" y="20884"/>
                    <a:pt x="18330" y="21161"/>
                  </a:cubicBezTo>
                  <a:cubicBezTo>
                    <a:pt x="18101" y="21438"/>
                    <a:pt x="17341" y="21438"/>
                    <a:pt x="15211" y="20940"/>
                  </a:cubicBezTo>
                  <a:cubicBezTo>
                    <a:pt x="13082" y="20441"/>
                    <a:pt x="9583" y="19444"/>
                    <a:pt x="7454" y="18780"/>
                  </a:cubicBezTo>
                  <a:cubicBezTo>
                    <a:pt x="5324" y="18115"/>
                    <a:pt x="4563" y="17783"/>
                    <a:pt x="4183" y="17340"/>
                  </a:cubicBezTo>
                  <a:cubicBezTo>
                    <a:pt x="3803" y="16897"/>
                    <a:pt x="3803" y="16343"/>
                    <a:pt x="5704" y="15844"/>
                  </a:cubicBezTo>
                  <a:cubicBezTo>
                    <a:pt x="7606" y="15346"/>
                    <a:pt x="11408" y="14903"/>
                    <a:pt x="14375" y="14626"/>
                  </a:cubicBezTo>
                  <a:cubicBezTo>
                    <a:pt x="17341" y="14349"/>
                    <a:pt x="19470" y="14238"/>
                    <a:pt x="21600" y="1412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7" name="Line"/>
            <p:cNvSpPr/>
            <p:nvPr/>
          </p:nvSpPr>
          <p:spPr>
            <a:xfrm>
              <a:off x="8035921" y="5814219"/>
              <a:ext cx="465316" cy="409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361" extrusionOk="0">
                  <a:moveTo>
                    <a:pt x="4469" y="4372"/>
                  </a:moveTo>
                  <a:cubicBezTo>
                    <a:pt x="3831" y="4130"/>
                    <a:pt x="3192" y="3887"/>
                    <a:pt x="2820" y="4190"/>
                  </a:cubicBezTo>
                  <a:cubicBezTo>
                    <a:pt x="2447" y="4494"/>
                    <a:pt x="2341" y="5343"/>
                    <a:pt x="2447" y="7103"/>
                  </a:cubicBezTo>
                  <a:cubicBezTo>
                    <a:pt x="2554" y="8862"/>
                    <a:pt x="2873" y="11532"/>
                    <a:pt x="3086" y="13231"/>
                  </a:cubicBezTo>
                  <a:cubicBezTo>
                    <a:pt x="3299" y="14930"/>
                    <a:pt x="3405" y="15658"/>
                    <a:pt x="3458" y="16325"/>
                  </a:cubicBezTo>
                  <a:cubicBezTo>
                    <a:pt x="3511" y="16992"/>
                    <a:pt x="3511" y="17599"/>
                    <a:pt x="3405" y="17478"/>
                  </a:cubicBezTo>
                  <a:cubicBezTo>
                    <a:pt x="3299" y="17356"/>
                    <a:pt x="3086" y="16507"/>
                    <a:pt x="2660" y="13959"/>
                  </a:cubicBezTo>
                  <a:cubicBezTo>
                    <a:pt x="2234" y="11410"/>
                    <a:pt x="1596" y="7163"/>
                    <a:pt x="1756" y="4433"/>
                  </a:cubicBezTo>
                  <a:cubicBezTo>
                    <a:pt x="1915" y="1703"/>
                    <a:pt x="2873" y="489"/>
                    <a:pt x="4841" y="125"/>
                  </a:cubicBezTo>
                  <a:cubicBezTo>
                    <a:pt x="6810" y="-239"/>
                    <a:pt x="9789" y="246"/>
                    <a:pt x="11651" y="914"/>
                  </a:cubicBezTo>
                  <a:cubicBezTo>
                    <a:pt x="13513" y="1581"/>
                    <a:pt x="14258" y="2431"/>
                    <a:pt x="14152" y="3401"/>
                  </a:cubicBezTo>
                  <a:cubicBezTo>
                    <a:pt x="14045" y="4372"/>
                    <a:pt x="13088" y="5464"/>
                    <a:pt x="11279" y="6556"/>
                  </a:cubicBezTo>
                  <a:cubicBezTo>
                    <a:pt x="9470" y="7649"/>
                    <a:pt x="6810" y="8741"/>
                    <a:pt x="4788" y="9408"/>
                  </a:cubicBezTo>
                  <a:cubicBezTo>
                    <a:pt x="2766" y="10076"/>
                    <a:pt x="1383" y="10318"/>
                    <a:pt x="1170" y="10440"/>
                  </a:cubicBezTo>
                  <a:cubicBezTo>
                    <a:pt x="958" y="10561"/>
                    <a:pt x="1915" y="10561"/>
                    <a:pt x="4309" y="10864"/>
                  </a:cubicBezTo>
                  <a:cubicBezTo>
                    <a:pt x="6703" y="11168"/>
                    <a:pt x="10534" y="11774"/>
                    <a:pt x="13620" y="12806"/>
                  </a:cubicBezTo>
                  <a:cubicBezTo>
                    <a:pt x="16705" y="13837"/>
                    <a:pt x="19046" y="15294"/>
                    <a:pt x="20270" y="16325"/>
                  </a:cubicBezTo>
                  <a:cubicBezTo>
                    <a:pt x="21494" y="17356"/>
                    <a:pt x="21600" y="17963"/>
                    <a:pt x="20696" y="18570"/>
                  </a:cubicBezTo>
                  <a:cubicBezTo>
                    <a:pt x="19791" y="19177"/>
                    <a:pt x="17876" y="19783"/>
                    <a:pt x="14843" y="20330"/>
                  </a:cubicBezTo>
                  <a:cubicBezTo>
                    <a:pt x="11811" y="20876"/>
                    <a:pt x="7661" y="21361"/>
                    <a:pt x="5001" y="21361"/>
                  </a:cubicBezTo>
                  <a:cubicBezTo>
                    <a:pt x="2341" y="21361"/>
                    <a:pt x="1170" y="20876"/>
                    <a:pt x="0" y="2039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8" name="Line"/>
            <p:cNvSpPr/>
            <p:nvPr/>
          </p:nvSpPr>
          <p:spPr>
            <a:xfrm>
              <a:off x="8944633" y="5739734"/>
              <a:ext cx="542220" cy="475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27" extrusionOk="0">
                  <a:moveTo>
                    <a:pt x="6516" y="4911"/>
                  </a:moveTo>
                  <a:cubicBezTo>
                    <a:pt x="6516" y="3659"/>
                    <a:pt x="6516" y="2406"/>
                    <a:pt x="6379" y="1572"/>
                  </a:cubicBezTo>
                  <a:cubicBezTo>
                    <a:pt x="6241" y="737"/>
                    <a:pt x="5967" y="319"/>
                    <a:pt x="5555" y="111"/>
                  </a:cubicBezTo>
                  <a:cubicBezTo>
                    <a:pt x="5143" y="-98"/>
                    <a:pt x="4594" y="-98"/>
                    <a:pt x="3724" y="893"/>
                  </a:cubicBezTo>
                  <a:cubicBezTo>
                    <a:pt x="2855" y="1885"/>
                    <a:pt x="1665" y="3867"/>
                    <a:pt x="887" y="6685"/>
                  </a:cubicBezTo>
                  <a:cubicBezTo>
                    <a:pt x="109" y="9502"/>
                    <a:pt x="-257" y="13154"/>
                    <a:pt x="201" y="15763"/>
                  </a:cubicBezTo>
                  <a:cubicBezTo>
                    <a:pt x="658" y="18372"/>
                    <a:pt x="1940" y="19937"/>
                    <a:pt x="4045" y="20719"/>
                  </a:cubicBezTo>
                  <a:cubicBezTo>
                    <a:pt x="6150" y="21502"/>
                    <a:pt x="9079" y="21502"/>
                    <a:pt x="12099" y="20876"/>
                  </a:cubicBezTo>
                  <a:cubicBezTo>
                    <a:pt x="15119" y="20250"/>
                    <a:pt x="18231" y="18998"/>
                    <a:pt x="21343" y="1774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9" name="Line"/>
            <p:cNvSpPr/>
            <p:nvPr/>
          </p:nvSpPr>
          <p:spPr>
            <a:xfrm>
              <a:off x="9710071" y="5670118"/>
              <a:ext cx="521168" cy="5766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600" extrusionOk="0">
                  <a:moveTo>
                    <a:pt x="9462" y="9319"/>
                  </a:moveTo>
                  <a:cubicBezTo>
                    <a:pt x="9080" y="8884"/>
                    <a:pt x="8697" y="8448"/>
                    <a:pt x="8458" y="8492"/>
                  </a:cubicBezTo>
                  <a:cubicBezTo>
                    <a:pt x="8219" y="8535"/>
                    <a:pt x="8124" y="9058"/>
                    <a:pt x="8028" y="10234"/>
                  </a:cubicBezTo>
                  <a:cubicBezTo>
                    <a:pt x="7933" y="11410"/>
                    <a:pt x="7837" y="13239"/>
                    <a:pt x="7789" y="14458"/>
                  </a:cubicBezTo>
                  <a:cubicBezTo>
                    <a:pt x="7742" y="15677"/>
                    <a:pt x="7742" y="16287"/>
                    <a:pt x="7789" y="16287"/>
                  </a:cubicBezTo>
                  <a:cubicBezTo>
                    <a:pt x="7837" y="16287"/>
                    <a:pt x="7933" y="15677"/>
                    <a:pt x="8076" y="13761"/>
                  </a:cubicBezTo>
                  <a:cubicBezTo>
                    <a:pt x="8219" y="11845"/>
                    <a:pt x="8411" y="8623"/>
                    <a:pt x="8315" y="6315"/>
                  </a:cubicBezTo>
                  <a:cubicBezTo>
                    <a:pt x="8219" y="4006"/>
                    <a:pt x="7837" y="2613"/>
                    <a:pt x="7598" y="1611"/>
                  </a:cubicBezTo>
                  <a:cubicBezTo>
                    <a:pt x="7359" y="610"/>
                    <a:pt x="7264" y="0"/>
                    <a:pt x="7264" y="0"/>
                  </a:cubicBezTo>
                  <a:cubicBezTo>
                    <a:pt x="7264" y="0"/>
                    <a:pt x="7359" y="610"/>
                    <a:pt x="8124" y="2308"/>
                  </a:cubicBezTo>
                  <a:cubicBezTo>
                    <a:pt x="8888" y="4006"/>
                    <a:pt x="10322" y="6794"/>
                    <a:pt x="12425" y="9102"/>
                  </a:cubicBezTo>
                  <a:cubicBezTo>
                    <a:pt x="14527" y="11410"/>
                    <a:pt x="17299" y="13239"/>
                    <a:pt x="18876" y="14327"/>
                  </a:cubicBezTo>
                  <a:cubicBezTo>
                    <a:pt x="20453" y="15416"/>
                    <a:pt x="20835" y="15765"/>
                    <a:pt x="21122" y="16156"/>
                  </a:cubicBezTo>
                  <a:cubicBezTo>
                    <a:pt x="21409" y="16548"/>
                    <a:pt x="21600" y="16984"/>
                    <a:pt x="21170" y="17506"/>
                  </a:cubicBezTo>
                  <a:cubicBezTo>
                    <a:pt x="20740" y="18029"/>
                    <a:pt x="19688" y="18639"/>
                    <a:pt x="17538" y="19248"/>
                  </a:cubicBezTo>
                  <a:cubicBezTo>
                    <a:pt x="15388" y="19858"/>
                    <a:pt x="12138" y="20468"/>
                    <a:pt x="9032" y="20860"/>
                  </a:cubicBezTo>
                  <a:cubicBezTo>
                    <a:pt x="5926" y="21252"/>
                    <a:pt x="2963" y="2142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0" name="Line"/>
            <p:cNvSpPr/>
            <p:nvPr/>
          </p:nvSpPr>
          <p:spPr>
            <a:xfrm>
              <a:off x="10713348" y="5751500"/>
              <a:ext cx="28243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600" extrusionOk="0">
                  <a:moveTo>
                    <a:pt x="2726" y="21600"/>
                  </a:moveTo>
                  <a:cubicBezTo>
                    <a:pt x="1321" y="18400"/>
                    <a:pt x="-84" y="15200"/>
                    <a:pt x="4" y="13600"/>
                  </a:cubicBezTo>
                  <a:cubicBezTo>
                    <a:pt x="92" y="12000"/>
                    <a:pt x="1672" y="12000"/>
                    <a:pt x="4833" y="11200"/>
                  </a:cubicBezTo>
                  <a:cubicBezTo>
                    <a:pt x="7994" y="10400"/>
                    <a:pt x="12736" y="8800"/>
                    <a:pt x="15809" y="7600"/>
                  </a:cubicBezTo>
                  <a:cubicBezTo>
                    <a:pt x="18882" y="6400"/>
                    <a:pt x="20287" y="5600"/>
                    <a:pt x="20901" y="4400"/>
                  </a:cubicBezTo>
                  <a:cubicBezTo>
                    <a:pt x="21516" y="3200"/>
                    <a:pt x="21340" y="1600"/>
                    <a:pt x="21165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1" name="Line"/>
            <p:cNvSpPr/>
            <p:nvPr/>
          </p:nvSpPr>
          <p:spPr>
            <a:xfrm>
              <a:off x="10648539" y="5807305"/>
              <a:ext cx="52073" cy="509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5" h="21600" extrusionOk="0">
                  <a:moveTo>
                    <a:pt x="20155" y="0"/>
                  </a:moveTo>
                  <a:cubicBezTo>
                    <a:pt x="11155" y="2268"/>
                    <a:pt x="2155" y="4537"/>
                    <a:pt x="355" y="7397"/>
                  </a:cubicBezTo>
                  <a:cubicBezTo>
                    <a:pt x="-1445" y="10258"/>
                    <a:pt x="3955" y="13710"/>
                    <a:pt x="8455" y="16175"/>
                  </a:cubicBezTo>
                  <a:cubicBezTo>
                    <a:pt x="12955" y="18641"/>
                    <a:pt x="16555" y="20121"/>
                    <a:pt x="20155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2" name="Line"/>
            <p:cNvSpPr/>
            <p:nvPr/>
          </p:nvSpPr>
          <p:spPr>
            <a:xfrm>
              <a:off x="10672708" y="6114233"/>
              <a:ext cx="265074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063" y="16800"/>
                    <a:pt x="12126" y="12000"/>
                    <a:pt x="15726" y="8400"/>
                  </a:cubicBezTo>
                  <a:cubicBezTo>
                    <a:pt x="19326" y="4800"/>
                    <a:pt x="20463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3" name="Line"/>
            <p:cNvSpPr/>
            <p:nvPr/>
          </p:nvSpPr>
          <p:spPr>
            <a:xfrm>
              <a:off x="6199998" y="5255083"/>
              <a:ext cx="301287" cy="184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0846" extrusionOk="0">
                  <a:moveTo>
                    <a:pt x="3584" y="9613"/>
                  </a:moveTo>
                  <a:cubicBezTo>
                    <a:pt x="2754" y="9613"/>
                    <a:pt x="1923" y="9613"/>
                    <a:pt x="1258" y="10140"/>
                  </a:cubicBezTo>
                  <a:cubicBezTo>
                    <a:pt x="594" y="10666"/>
                    <a:pt x="95" y="11720"/>
                    <a:pt x="12" y="12905"/>
                  </a:cubicBezTo>
                  <a:cubicBezTo>
                    <a:pt x="-71" y="14091"/>
                    <a:pt x="261" y="15408"/>
                    <a:pt x="1258" y="16857"/>
                  </a:cubicBezTo>
                  <a:cubicBezTo>
                    <a:pt x="2255" y="18305"/>
                    <a:pt x="3917" y="19886"/>
                    <a:pt x="5163" y="20544"/>
                  </a:cubicBezTo>
                  <a:cubicBezTo>
                    <a:pt x="6409" y="21203"/>
                    <a:pt x="7240" y="20940"/>
                    <a:pt x="8154" y="18174"/>
                  </a:cubicBezTo>
                  <a:cubicBezTo>
                    <a:pt x="9067" y="15408"/>
                    <a:pt x="10064" y="10140"/>
                    <a:pt x="11144" y="6452"/>
                  </a:cubicBezTo>
                  <a:cubicBezTo>
                    <a:pt x="12224" y="2764"/>
                    <a:pt x="13387" y="657"/>
                    <a:pt x="14717" y="130"/>
                  </a:cubicBezTo>
                  <a:cubicBezTo>
                    <a:pt x="16046" y="-397"/>
                    <a:pt x="17541" y="657"/>
                    <a:pt x="18704" y="3686"/>
                  </a:cubicBezTo>
                  <a:cubicBezTo>
                    <a:pt x="19867" y="6715"/>
                    <a:pt x="20698" y="11720"/>
                    <a:pt x="21529" y="167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4" name="Line"/>
            <p:cNvSpPr/>
            <p:nvPr/>
          </p:nvSpPr>
          <p:spPr>
            <a:xfrm>
              <a:off x="6250161" y="5102767"/>
              <a:ext cx="20927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240" y="3086"/>
                    <a:pt x="12480" y="6171"/>
                    <a:pt x="16080" y="9771"/>
                  </a:cubicBezTo>
                  <a:cubicBezTo>
                    <a:pt x="19680" y="13371"/>
                    <a:pt x="20640" y="1748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5" name="Line"/>
            <p:cNvSpPr/>
            <p:nvPr/>
          </p:nvSpPr>
          <p:spPr>
            <a:xfrm>
              <a:off x="6236210" y="4977205"/>
              <a:ext cx="7673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5055" y="17432"/>
                    <a:pt x="8509" y="13263"/>
                    <a:pt x="5236" y="10232"/>
                  </a:cubicBezTo>
                  <a:cubicBezTo>
                    <a:pt x="1964" y="7200"/>
                    <a:pt x="1964" y="5305"/>
                    <a:pt x="1636" y="3789"/>
                  </a:cubicBezTo>
                  <a:cubicBezTo>
                    <a:pt x="1309" y="2274"/>
                    <a:pt x="655" y="1137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6" name="Line"/>
            <p:cNvSpPr/>
            <p:nvPr/>
          </p:nvSpPr>
          <p:spPr>
            <a:xfrm>
              <a:off x="6222258" y="4967545"/>
              <a:ext cx="251124" cy="20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8786" extrusionOk="0">
                  <a:moveTo>
                    <a:pt x="0" y="2494"/>
                  </a:moveTo>
                  <a:cubicBezTo>
                    <a:pt x="2200" y="334"/>
                    <a:pt x="4400" y="-1826"/>
                    <a:pt x="7300" y="2494"/>
                  </a:cubicBezTo>
                  <a:cubicBezTo>
                    <a:pt x="10200" y="6814"/>
                    <a:pt x="13800" y="17614"/>
                    <a:pt x="16300" y="18694"/>
                  </a:cubicBezTo>
                  <a:cubicBezTo>
                    <a:pt x="18800" y="19774"/>
                    <a:pt x="20200" y="11134"/>
                    <a:pt x="21600" y="24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7" name="Line"/>
            <p:cNvSpPr/>
            <p:nvPr/>
          </p:nvSpPr>
          <p:spPr>
            <a:xfrm>
              <a:off x="6229234" y="4661236"/>
              <a:ext cx="249095" cy="15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144" extrusionOk="0">
                  <a:moveTo>
                    <a:pt x="0" y="20640"/>
                  </a:moveTo>
                  <a:cubicBezTo>
                    <a:pt x="5350" y="20948"/>
                    <a:pt x="10701" y="21257"/>
                    <a:pt x="14367" y="21103"/>
                  </a:cubicBezTo>
                  <a:cubicBezTo>
                    <a:pt x="18033" y="20948"/>
                    <a:pt x="20015" y="20331"/>
                    <a:pt x="20807" y="17708"/>
                  </a:cubicBezTo>
                  <a:cubicBezTo>
                    <a:pt x="21600" y="15086"/>
                    <a:pt x="21204" y="10457"/>
                    <a:pt x="20213" y="7217"/>
                  </a:cubicBezTo>
                  <a:cubicBezTo>
                    <a:pt x="19222" y="3977"/>
                    <a:pt x="17637" y="2126"/>
                    <a:pt x="16349" y="1046"/>
                  </a:cubicBezTo>
                  <a:cubicBezTo>
                    <a:pt x="15061" y="-34"/>
                    <a:pt x="14070" y="-343"/>
                    <a:pt x="13574" y="428"/>
                  </a:cubicBezTo>
                  <a:cubicBezTo>
                    <a:pt x="13079" y="1200"/>
                    <a:pt x="13079" y="3051"/>
                    <a:pt x="13971" y="5366"/>
                  </a:cubicBezTo>
                  <a:cubicBezTo>
                    <a:pt x="14862" y="7680"/>
                    <a:pt x="16646" y="10457"/>
                    <a:pt x="18429" y="132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8" name="Line"/>
            <p:cNvSpPr/>
            <p:nvPr/>
          </p:nvSpPr>
          <p:spPr>
            <a:xfrm>
              <a:off x="6298698" y="4363350"/>
              <a:ext cx="160181" cy="251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8" h="21457" extrusionOk="0">
                  <a:moveTo>
                    <a:pt x="5514" y="21402"/>
                  </a:moveTo>
                  <a:cubicBezTo>
                    <a:pt x="8861" y="21204"/>
                    <a:pt x="12207" y="21006"/>
                    <a:pt x="15097" y="21105"/>
                  </a:cubicBezTo>
                  <a:cubicBezTo>
                    <a:pt x="17987" y="21204"/>
                    <a:pt x="20421" y="21600"/>
                    <a:pt x="20878" y="21402"/>
                  </a:cubicBezTo>
                  <a:cubicBezTo>
                    <a:pt x="21334" y="21204"/>
                    <a:pt x="19813" y="20411"/>
                    <a:pt x="16923" y="19717"/>
                  </a:cubicBezTo>
                  <a:cubicBezTo>
                    <a:pt x="14033" y="19024"/>
                    <a:pt x="9773" y="18429"/>
                    <a:pt x="6731" y="18033"/>
                  </a:cubicBezTo>
                  <a:cubicBezTo>
                    <a:pt x="3689" y="17637"/>
                    <a:pt x="1864" y="17439"/>
                    <a:pt x="1255" y="16844"/>
                  </a:cubicBezTo>
                  <a:cubicBezTo>
                    <a:pt x="647" y="16250"/>
                    <a:pt x="1255" y="15259"/>
                    <a:pt x="3385" y="14565"/>
                  </a:cubicBezTo>
                  <a:cubicBezTo>
                    <a:pt x="5514" y="13872"/>
                    <a:pt x="9165" y="13475"/>
                    <a:pt x="11903" y="13079"/>
                  </a:cubicBezTo>
                  <a:cubicBezTo>
                    <a:pt x="14641" y="12683"/>
                    <a:pt x="16466" y="12286"/>
                    <a:pt x="17379" y="11593"/>
                  </a:cubicBezTo>
                  <a:cubicBezTo>
                    <a:pt x="18292" y="10899"/>
                    <a:pt x="18292" y="9908"/>
                    <a:pt x="16923" y="8818"/>
                  </a:cubicBezTo>
                  <a:cubicBezTo>
                    <a:pt x="15554" y="7728"/>
                    <a:pt x="12816" y="6539"/>
                    <a:pt x="10534" y="5747"/>
                  </a:cubicBezTo>
                  <a:cubicBezTo>
                    <a:pt x="8252" y="4954"/>
                    <a:pt x="6427" y="4558"/>
                    <a:pt x="4450" y="4261"/>
                  </a:cubicBezTo>
                  <a:cubicBezTo>
                    <a:pt x="2472" y="3963"/>
                    <a:pt x="342" y="3765"/>
                    <a:pt x="38" y="3369"/>
                  </a:cubicBezTo>
                  <a:cubicBezTo>
                    <a:pt x="-266" y="2972"/>
                    <a:pt x="1255" y="2378"/>
                    <a:pt x="4297" y="1883"/>
                  </a:cubicBezTo>
                  <a:cubicBezTo>
                    <a:pt x="7340" y="1387"/>
                    <a:pt x="11903" y="991"/>
                    <a:pt x="14489" y="694"/>
                  </a:cubicBezTo>
                  <a:cubicBezTo>
                    <a:pt x="17075" y="396"/>
                    <a:pt x="17683" y="198"/>
                    <a:pt x="1829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9" name="Line"/>
            <p:cNvSpPr/>
            <p:nvPr/>
          </p:nvSpPr>
          <p:spPr>
            <a:xfrm>
              <a:off x="6240525" y="4172067"/>
              <a:ext cx="239832" cy="1633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376" extrusionOk="0">
                  <a:moveTo>
                    <a:pt x="13945" y="21376"/>
                  </a:moveTo>
                  <a:cubicBezTo>
                    <a:pt x="14984" y="20768"/>
                    <a:pt x="16022" y="20159"/>
                    <a:pt x="17268" y="20007"/>
                  </a:cubicBezTo>
                  <a:cubicBezTo>
                    <a:pt x="18514" y="19855"/>
                    <a:pt x="19968" y="20159"/>
                    <a:pt x="20176" y="19855"/>
                  </a:cubicBezTo>
                  <a:cubicBezTo>
                    <a:pt x="20384" y="19551"/>
                    <a:pt x="19345" y="18638"/>
                    <a:pt x="16022" y="17269"/>
                  </a:cubicBezTo>
                  <a:cubicBezTo>
                    <a:pt x="12699" y="15900"/>
                    <a:pt x="7091" y="14075"/>
                    <a:pt x="3872" y="12401"/>
                  </a:cubicBezTo>
                  <a:cubicBezTo>
                    <a:pt x="653" y="10728"/>
                    <a:pt x="-178" y="9207"/>
                    <a:pt x="30" y="7686"/>
                  </a:cubicBezTo>
                  <a:cubicBezTo>
                    <a:pt x="237" y="6165"/>
                    <a:pt x="1484" y="4644"/>
                    <a:pt x="4703" y="3275"/>
                  </a:cubicBezTo>
                  <a:cubicBezTo>
                    <a:pt x="7922" y="1906"/>
                    <a:pt x="13114" y="689"/>
                    <a:pt x="16230" y="232"/>
                  </a:cubicBezTo>
                  <a:cubicBezTo>
                    <a:pt x="19345" y="-224"/>
                    <a:pt x="20384" y="80"/>
                    <a:pt x="21422" y="3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0" name="Line"/>
            <p:cNvSpPr/>
            <p:nvPr/>
          </p:nvSpPr>
          <p:spPr>
            <a:xfrm>
              <a:off x="6382698" y="4098277"/>
              <a:ext cx="34879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1" name="Line"/>
            <p:cNvSpPr/>
            <p:nvPr/>
          </p:nvSpPr>
          <p:spPr>
            <a:xfrm>
              <a:off x="6305966" y="3993642"/>
              <a:ext cx="167416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700" y="1440"/>
                    <a:pt x="11400" y="2880"/>
                    <a:pt x="15000" y="6480"/>
                  </a:cubicBezTo>
                  <a:cubicBezTo>
                    <a:pt x="18600" y="10080"/>
                    <a:pt x="20100" y="158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2" name="Line"/>
            <p:cNvSpPr/>
            <p:nvPr/>
          </p:nvSpPr>
          <p:spPr>
            <a:xfrm>
              <a:off x="6229234" y="3805300"/>
              <a:ext cx="55806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6200" y="16507"/>
                    <a:pt x="10800" y="11415"/>
                    <a:pt x="7200" y="7815"/>
                  </a:cubicBezTo>
                  <a:cubicBezTo>
                    <a:pt x="3600" y="4215"/>
                    <a:pt x="1800" y="2107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3" name="Line"/>
            <p:cNvSpPr/>
            <p:nvPr/>
          </p:nvSpPr>
          <p:spPr>
            <a:xfrm>
              <a:off x="6215282" y="3798325"/>
              <a:ext cx="26507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411" y="0"/>
                    <a:pt x="6821" y="0"/>
                    <a:pt x="10421" y="3600"/>
                  </a:cubicBezTo>
                  <a:cubicBezTo>
                    <a:pt x="14021" y="7200"/>
                    <a:pt x="17811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4" name="Line"/>
            <p:cNvSpPr/>
            <p:nvPr/>
          </p:nvSpPr>
          <p:spPr>
            <a:xfrm>
              <a:off x="6244995" y="3491397"/>
              <a:ext cx="223736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7" h="21600" extrusionOk="0">
                  <a:moveTo>
                    <a:pt x="7175" y="21600"/>
                  </a:moveTo>
                  <a:cubicBezTo>
                    <a:pt x="5617" y="21086"/>
                    <a:pt x="4058" y="20571"/>
                    <a:pt x="2833" y="18000"/>
                  </a:cubicBezTo>
                  <a:cubicBezTo>
                    <a:pt x="1608" y="15429"/>
                    <a:pt x="718" y="10800"/>
                    <a:pt x="272" y="7843"/>
                  </a:cubicBezTo>
                  <a:cubicBezTo>
                    <a:pt x="-173" y="4886"/>
                    <a:pt x="-173" y="3600"/>
                    <a:pt x="1052" y="3214"/>
                  </a:cubicBezTo>
                  <a:cubicBezTo>
                    <a:pt x="2276" y="2829"/>
                    <a:pt x="4726" y="3343"/>
                    <a:pt x="7509" y="5529"/>
                  </a:cubicBezTo>
                  <a:cubicBezTo>
                    <a:pt x="10293" y="7714"/>
                    <a:pt x="13410" y="11571"/>
                    <a:pt x="15415" y="13886"/>
                  </a:cubicBezTo>
                  <a:cubicBezTo>
                    <a:pt x="17419" y="16200"/>
                    <a:pt x="18309" y="16971"/>
                    <a:pt x="19312" y="17229"/>
                  </a:cubicBezTo>
                  <a:cubicBezTo>
                    <a:pt x="20314" y="17486"/>
                    <a:pt x="21427" y="17229"/>
                    <a:pt x="21427" y="14271"/>
                  </a:cubicBezTo>
                  <a:cubicBezTo>
                    <a:pt x="21427" y="11314"/>
                    <a:pt x="20314" y="5657"/>
                    <a:pt x="192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5" name="Line"/>
            <p:cNvSpPr/>
            <p:nvPr/>
          </p:nvSpPr>
          <p:spPr>
            <a:xfrm>
              <a:off x="6208639" y="3199762"/>
              <a:ext cx="313572" cy="221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386" extrusionOk="0">
                  <a:moveTo>
                    <a:pt x="8491" y="17420"/>
                  </a:moveTo>
                  <a:cubicBezTo>
                    <a:pt x="11014" y="18320"/>
                    <a:pt x="13536" y="19220"/>
                    <a:pt x="15271" y="19895"/>
                  </a:cubicBezTo>
                  <a:cubicBezTo>
                    <a:pt x="17005" y="20570"/>
                    <a:pt x="17951" y="21020"/>
                    <a:pt x="18818" y="21245"/>
                  </a:cubicBezTo>
                  <a:cubicBezTo>
                    <a:pt x="19685" y="21470"/>
                    <a:pt x="20474" y="21470"/>
                    <a:pt x="20474" y="20908"/>
                  </a:cubicBezTo>
                  <a:cubicBezTo>
                    <a:pt x="20474" y="20345"/>
                    <a:pt x="19685" y="19220"/>
                    <a:pt x="17084" y="17533"/>
                  </a:cubicBezTo>
                  <a:cubicBezTo>
                    <a:pt x="14482" y="15845"/>
                    <a:pt x="10068" y="13595"/>
                    <a:pt x="6836" y="11908"/>
                  </a:cubicBezTo>
                  <a:cubicBezTo>
                    <a:pt x="3604" y="10220"/>
                    <a:pt x="1554" y="9095"/>
                    <a:pt x="608" y="7970"/>
                  </a:cubicBezTo>
                  <a:cubicBezTo>
                    <a:pt x="-338" y="6845"/>
                    <a:pt x="-180" y="5720"/>
                    <a:pt x="1081" y="4708"/>
                  </a:cubicBezTo>
                  <a:cubicBezTo>
                    <a:pt x="2342" y="3695"/>
                    <a:pt x="4707" y="2795"/>
                    <a:pt x="7703" y="2008"/>
                  </a:cubicBezTo>
                  <a:cubicBezTo>
                    <a:pt x="10699" y="1220"/>
                    <a:pt x="14325" y="545"/>
                    <a:pt x="16611" y="208"/>
                  </a:cubicBezTo>
                  <a:cubicBezTo>
                    <a:pt x="18897" y="-130"/>
                    <a:pt x="19843" y="-130"/>
                    <a:pt x="20395" y="770"/>
                  </a:cubicBezTo>
                  <a:cubicBezTo>
                    <a:pt x="20947" y="1670"/>
                    <a:pt x="21104" y="3470"/>
                    <a:pt x="21262" y="52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6" name="Line"/>
            <p:cNvSpPr/>
            <p:nvPr/>
          </p:nvSpPr>
          <p:spPr>
            <a:xfrm>
              <a:off x="6424551" y="3184470"/>
              <a:ext cx="55806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6200" y="16518"/>
                    <a:pt x="10800" y="11435"/>
                    <a:pt x="7200" y="7835"/>
                  </a:cubicBezTo>
                  <a:cubicBezTo>
                    <a:pt x="3600" y="4235"/>
                    <a:pt x="1800" y="2118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7" name="Line"/>
            <p:cNvSpPr/>
            <p:nvPr/>
          </p:nvSpPr>
          <p:spPr>
            <a:xfrm>
              <a:off x="6326893" y="3031006"/>
              <a:ext cx="199741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0" y="0"/>
                  </a:moveTo>
                  <a:cubicBezTo>
                    <a:pt x="4717" y="1964"/>
                    <a:pt x="9434" y="3927"/>
                    <a:pt x="12414" y="5236"/>
                  </a:cubicBezTo>
                  <a:cubicBezTo>
                    <a:pt x="15393" y="6545"/>
                    <a:pt x="16635" y="7200"/>
                    <a:pt x="18000" y="7855"/>
                  </a:cubicBezTo>
                  <a:cubicBezTo>
                    <a:pt x="19366" y="8509"/>
                    <a:pt x="20855" y="9164"/>
                    <a:pt x="21228" y="10800"/>
                  </a:cubicBezTo>
                  <a:cubicBezTo>
                    <a:pt x="21600" y="12436"/>
                    <a:pt x="20855" y="15054"/>
                    <a:pt x="20234" y="17018"/>
                  </a:cubicBezTo>
                  <a:cubicBezTo>
                    <a:pt x="19614" y="18982"/>
                    <a:pt x="19117" y="20291"/>
                    <a:pt x="1862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8" name="Line"/>
            <p:cNvSpPr/>
            <p:nvPr/>
          </p:nvSpPr>
          <p:spPr>
            <a:xfrm>
              <a:off x="6274883" y="2875762"/>
              <a:ext cx="268310" cy="273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376" extrusionOk="0">
                  <a:moveTo>
                    <a:pt x="6898" y="21376"/>
                  </a:moveTo>
                  <a:cubicBezTo>
                    <a:pt x="5791" y="18835"/>
                    <a:pt x="4683" y="16294"/>
                    <a:pt x="3575" y="13571"/>
                  </a:cubicBezTo>
                  <a:cubicBezTo>
                    <a:pt x="2468" y="10848"/>
                    <a:pt x="1360" y="7944"/>
                    <a:pt x="714" y="6038"/>
                  </a:cubicBezTo>
                  <a:cubicBezTo>
                    <a:pt x="68" y="4132"/>
                    <a:pt x="-117" y="3225"/>
                    <a:pt x="68" y="2408"/>
                  </a:cubicBezTo>
                  <a:cubicBezTo>
                    <a:pt x="252" y="1591"/>
                    <a:pt x="806" y="865"/>
                    <a:pt x="2375" y="411"/>
                  </a:cubicBezTo>
                  <a:cubicBezTo>
                    <a:pt x="3945" y="-42"/>
                    <a:pt x="6529" y="-224"/>
                    <a:pt x="9483" y="411"/>
                  </a:cubicBezTo>
                  <a:cubicBezTo>
                    <a:pt x="12437" y="1047"/>
                    <a:pt x="15760" y="2499"/>
                    <a:pt x="17883" y="3134"/>
                  </a:cubicBezTo>
                  <a:cubicBezTo>
                    <a:pt x="20006" y="3769"/>
                    <a:pt x="20929" y="3588"/>
                    <a:pt x="21206" y="3134"/>
                  </a:cubicBezTo>
                  <a:cubicBezTo>
                    <a:pt x="21483" y="2680"/>
                    <a:pt x="21114" y="1954"/>
                    <a:pt x="20745" y="122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9" name="Line"/>
            <p:cNvSpPr/>
            <p:nvPr/>
          </p:nvSpPr>
          <p:spPr>
            <a:xfrm>
              <a:off x="6165663" y="2295429"/>
              <a:ext cx="399005" cy="4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352" extrusionOk="0">
                  <a:moveTo>
                    <a:pt x="11521" y="19178"/>
                  </a:moveTo>
                  <a:cubicBezTo>
                    <a:pt x="13249" y="20100"/>
                    <a:pt x="14977" y="21021"/>
                    <a:pt x="16581" y="21277"/>
                  </a:cubicBezTo>
                  <a:cubicBezTo>
                    <a:pt x="18186" y="21533"/>
                    <a:pt x="19667" y="21124"/>
                    <a:pt x="20099" y="20100"/>
                  </a:cubicBezTo>
                  <a:cubicBezTo>
                    <a:pt x="20531" y="19076"/>
                    <a:pt x="19914" y="17438"/>
                    <a:pt x="18680" y="16159"/>
                  </a:cubicBezTo>
                  <a:cubicBezTo>
                    <a:pt x="17445" y="14879"/>
                    <a:pt x="15594" y="13958"/>
                    <a:pt x="14174" y="13753"/>
                  </a:cubicBezTo>
                  <a:cubicBezTo>
                    <a:pt x="12755" y="13548"/>
                    <a:pt x="11768" y="14060"/>
                    <a:pt x="11089" y="14879"/>
                  </a:cubicBezTo>
                  <a:cubicBezTo>
                    <a:pt x="10410" y="15698"/>
                    <a:pt x="10040" y="16824"/>
                    <a:pt x="9854" y="17643"/>
                  </a:cubicBezTo>
                  <a:cubicBezTo>
                    <a:pt x="9669" y="18462"/>
                    <a:pt x="9669" y="18974"/>
                    <a:pt x="9608" y="18871"/>
                  </a:cubicBezTo>
                  <a:cubicBezTo>
                    <a:pt x="9546" y="18769"/>
                    <a:pt x="9422" y="18052"/>
                    <a:pt x="9669" y="16670"/>
                  </a:cubicBezTo>
                  <a:cubicBezTo>
                    <a:pt x="9916" y="15288"/>
                    <a:pt x="10533" y="13241"/>
                    <a:pt x="11644" y="12013"/>
                  </a:cubicBezTo>
                  <a:cubicBezTo>
                    <a:pt x="12755" y="10784"/>
                    <a:pt x="14360" y="10375"/>
                    <a:pt x="15470" y="10272"/>
                  </a:cubicBezTo>
                  <a:cubicBezTo>
                    <a:pt x="16581" y="10170"/>
                    <a:pt x="17198" y="10375"/>
                    <a:pt x="17692" y="10682"/>
                  </a:cubicBezTo>
                  <a:cubicBezTo>
                    <a:pt x="18186" y="10989"/>
                    <a:pt x="18556" y="11398"/>
                    <a:pt x="18618" y="11296"/>
                  </a:cubicBezTo>
                  <a:cubicBezTo>
                    <a:pt x="18680" y="11194"/>
                    <a:pt x="18433" y="10579"/>
                    <a:pt x="18803" y="9607"/>
                  </a:cubicBezTo>
                  <a:cubicBezTo>
                    <a:pt x="19173" y="8634"/>
                    <a:pt x="20161" y="7304"/>
                    <a:pt x="20716" y="6126"/>
                  </a:cubicBezTo>
                  <a:cubicBezTo>
                    <a:pt x="21272" y="4949"/>
                    <a:pt x="21395" y="3925"/>
                    <a:pt x="20716" y="2953"/>
                  </a:cubicBezTo>
                  <a:cubicBezTo>
                    <a:pt x="20037" y="1980"/>
                    <a:pt x="18556" y="1059"/>
                    <a:pt x="15779" y="547"/>
                  </a:cubicBezTo>
                  <a:cubicBezTo>
                    <a:pt x="13002" y="35"/>
                    <a:pt x="8929" y="-67"/>
                    <a:pt x="6090" y="35"/>
                  </a:cubicBezTo>
                  <a:cubicBezTo>
                    <a:pt x="3251" y="138"/>
                    <a:pt x="1646" y="445"/>
                    <a:pt x="782" y="1059"/>
                  </a:cubicBezTo>
                  <a:cubicBezTo>
                    <a:pt x="-82" y="1673"/>
                    <a:pt x="-205" y="2595"/>
                    <a:pt x="289" y="3311"/>
                  </a:cubicBezTo>
                  <a:cubicBezTo>
                    <a:pt x="782" y="4028"/>
                    <a:pt x="1893" y="4540"/>
                    <a:pt x="3004" y="50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0" name="Line"/>
            <p:cNvSpPr/>
            <p:nvPr/>
          </p:nvSpPr>
          <p:spPr>
            <a:xfrm>
              <a:off x="7198846" y="2902556"/>
              <a:ext cx="3920303" cy="2510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7" extrusionOk="0">
                  <a:moveTo>
                    <a:pt x="0" y="21545"/>
                  </a:moveTo>
                  <a:cubicBezTo>
                    <a:pt x="128" y="21505"/>
                    <a:pt x="256" y="21465"/>
                    <a:pt x="384" y="21465"/>
                  </a:cubicBezTo>
                  <a:cubicBezTo>
                    <a:pt x="512" y="21465"/>
                    <a:pt x="641" y="21505"/>
                    <a:pt x="833" y="21535"/>
                  </a:cubicBezTo>
                  <a:cubicBezTo>
                    <a:pt x="1025" y="21565"/>
                    <a:pt x="1281" y="21585"/>
                    <a:pt x="1576" y="21575"/>
                  </a:cubicBezTo>
                  <a:cubicBezTo>
                    <a:pt x="1870" y="21565"/>
                    <a:pt x="2204" y="21525"/>
                    <a:pt x="2530" y="21455"/>
                  </a:cubicBezTo>
                  <a:cubicBezTo>
                    <a:pt x="2857" y="21385"/>
                    <a:pt x="3177" y="21285"/>
                    <a:pt x="3433" y="21215"/>
                  </a:cubicBezTo>
                  <a:cubicBezTo>
                    <a:pt x="3690" y="21145"/>
                    <a:pt x="3882" y="21105"/>
                    <a:pt x="4183" y="20966"/>
                  </a:cubicBezTo>
                  <a:cubicBezTo>
                    <a:pt x="4484" y="20826"/>
                    <a:pt x="4894" y="20586"/>
                    <a:pt x="5304" y="20346"/>
                  </a:cubicBezTo>
                  <a:cubicBezTo>
                    <a:pt x="5714" y="20106"/>
                    <a:pt x="6124" y="19867"/>
                    <a:pt x="6495" y="19587"/>
                  </a:cubicBezTo>
                  <a:cubicBezTo>
                    <a:pt x="6867" y="19307"/>
                    <a:pt x="7200" y="18987"/>
                    <a:pt x="7540" y="18658"/>
                  </a:cubicBezTo>
                  <a:cubicBezTo>
                    <a:pt x="7879" y="18328"/>
                    <a:pt x="8225" y="17988"/>
                    <a:pt x="8558" y="17639"/>
                  </a:cubicBezTo>
                  <a:cubicBezTo>
                    <a:pt x="8891" y="17289"/>
                    <a:pt x="9211" y="16929"/>
                    <a:pt x="9544" y="16550"/>
                  </a:cubicBezTo>
                  <a:cubicBezTo>
                    <a:pt x="9878" y="16170"/>
                    <a:pt x="10223" y="15770"/>
                    <a:pt x="10537" y="15401"/>
                  </a:cubicBezTo>
                  <a:cubicBezTo>
                    <a:pt x="10851" y="15031"/>
                    <a:pt x="11133" y="14691"/>
                    <a:pt x="11421" y="14352"/>
                  </a:cubicBezTo>
                  <a:cubicBezTo>
                    <a:pt x="11710" y="14012"/>
                    <a:pt x="12004" y="13672"/>
                    <a:pt x="12293" y="13323"/>
                  </a:cubicBezTo>
                  <a:cubicBezTo>
                    <a:pt x="12581" y="12973"/>
                    <a:pt x="12863" y="12613"/>
                    <a:pt x="13138" y="12254"/>
                  </a:cubicBezTo>
                  <a:cubicBezTo>
                    <a:pt x="13414" y="11894"/>
                    <a:pt x="13683" y="11534"/>
                    <a:pt x="13932" y="11205"/>
                  </a:cubicBezTo>
                  <a:cubicBezTo>
                    <a:pt x="14182" y="10875"/>
                    <a:pt x="14413" y="10575"/>
                    <a:pt x="14688" y="10196"/>
                  </a:cubicBezTo>
                  <a:cubicBezTo>
                    <a:pt x="14964" y="9816"/>
                    <a:pt x="15284" y="9356"/>
                    <a:pt x="15547" y="8957"/>
                  </a:cubicBezTo>
                  <a:cubicBezTo>
                    <a:pt x="15809" y="8557"/>
                    <a:pt x="16014" y="8217"/>
                    <a:pt x="16264" y="7798"/>
                  </a:cubicBezTo>
                  <a:cubicBezTo>
                    <a:pt x="16514" y="7378"/>
                    <a:pt x="16809" y="6879"/>
                    <a:pt x="17058" y="6449"/>
                  </a:cubicBezTo>
                  <a:cubicBezTo>
                    <a:pt x="17308" y="6019"/>
                    <a:pt x="17513" y="5660"/>
                    <a:pt x="17750" y="5270"/>
                  </a:cubicBezTo>
                  <a:cubicBezTo>
                    <a:pt x="17987" y="4880"/>
                    <a:pt x="18256" y="4461"/>
                    <a:pt x="18500" y="4091"/>
                  </a:cubicBezTo>
                  <a:cubicBezTo>
                    <a:pt x="18743" y="3722"/>
                    <a:pt x="18961" y="3402"/>
                    <a:pt x="19223" y="3042"/>
                  </a:cubicBezTo>
                  <a:cubicBezTo>
                    <a:pt x="19486" y="2683"/>
                    <a:pt x="19794" y="2283"/>
                    <a:pt x="20018" y="1983"/>
                  </a:cubicBezTo>
                  <a:cubicBezTo>
                    <a:pt x="20242" y="1683"/>
                    <a:pt x="20383" y="1484"/>
                    <a:pt x="20524" y="1254"/>
                  </a:cubicBezTo>
                  <a:cubicBezTo>
                    <a:pt x="20665" y="1024"/>
                    <a:pt x="20806" y="764"/>
                    <a:pt x="20895" y="584"/>
                  </a:cubicBezTo>
                  <a:cubicBezTo>
                    <a:pt x="20985" y="405"/>
                    <a:pt x="21023" y="305"/>
                    <a:pt x="21062" y="215"/>
                  </a:cubicBezTo>
                  <a:cubicBezTo>
                    <a:pt x="21100" y="125"/>
                    <a:pt x="21139" y="45"/>
                    <a:pt x="21190" y="15"/>
                  </a:cubicBezTo>
                  <a:cubicBezTo>
                    <a:pt x="21241" y="-15"/>
                    <a:pt x="21305" y="5"/>
                    <a:pt x="21376" y="35"/>
                  </a:cubicBezTo>
                  <a:cubicBezTo>
                    <a:pt x="21446" y="65"/>
                    <a:pt x="21523" y="105"/>
                    <a:pt x="21600" y="1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1" name="Line"/>
            <p:cNvSpPr/>
            <p:nvPr/>
          </p:nvSpPr>
          <p:spPr>
            <a:xfrm>
              <a:off x="7631334" y="6472433"/>
              <a:ext cx="228290" cy="283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415" extrusionOk="0">
                  <a:moveTo>
                    <a:pt x="17018" y="2449"/>
                  </a:moveTo>
                  <a:cubicBezTo>
                    <a:pt x="16582" y="1571"/>
                    <a:pt x="16145" y="693"/>
                    <a:pt x="15382" y="254"/>
                  </a:cubicBezTo>
                  <a:cubicBezTo>
                    <a:pt x="14618" y="-185"/>
                    <a:pt x="13527" y="-185"/>
                    <a:pt x="11782" y="1308"/>
                  </a:cubicBezTo>
                  <a:cubicBezTo>
                    <a:pt x="10036" y="2800"/>
                    <a:pt x="7636" y="5786"/>
                    <a:pt x="6327" y="7717"/>
                  </a:cubicBezTo>
                  <a:cubicBezTo>
                    <a:pt x="5018" y="9649"/>
                    <a:pt x="4800" y="10527"/>
                    <a:pt x="5127" y="11230"/>
                  </a:cubicBezTo>
                  <a:cubicBezTo>
                    <a:pt x="5455" y="11932"/>
                    <a:pt x="6327" y="12459"/>
                    <a:pt x="8945" y="12898"/>
                  </a:cubicBezTo>
                  <a:cubicBezTo>
                    <a:pt x="11564" y="13337"/>
                    <a:pt x="15927" y="13688"/>
                    <a:pt x="18436" y="14215"/>
                  </a:cubicBezTo>
                  <a:cubicBezTo>
                    <a:pt x="20945" y="14742"/>
                    <a:pt x="21600" y="15444"/>
                    <a:pt x="21382" y="16059"/>
                  </a:cubicBezTo>
                  <a:cubicBezTo>
                    <a:pt x="21164" y="16674"/>
                    <a:pt x="20073" y="17200"/>
                    <a:pt x="16364" y="18078"/>
                  </a:cubicBezTo>
                  <a:cubicBezTo>
                    <a:pt x="12655" y="18956"/>
                    <a:pt x="6327" y="20186"/>
                    <a:pt x="0" y="214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2" name="Line"/>
            <p:cNvSpPr/>
            <p:nvPr/>
          </p:nvSpPr>
          <p:spPr>
            <a:xfrm>
              <a:off x="7981705" y="6515237"/>
              <a:ext cx="1098415" cy="364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314" extrusionOk="0">
                  <a:moveTo>
                    <a:pt x="1610" y="4693"/>
                  </a:moveTo>
                  <a:cubicBezTo>
                    <a:pt x="1655" y="3878"/>
                    <a:pt x="1701" y="3063"/>
                    <a:pt x="1655" y="2383"/>
                  </a:cubicBezTo>
                  <a:cubicBezTo>
                    <a:pt x="1610" y="1704"/>
                    <a:pt x="1473" y="1161"/>
                    <a:pt x="1291" y="889"/>
                  </a:cubicBezTo>
                  <a:cubicBezTo>
                    <a:pt x="1108" y="617"/>
                    <a:pt x="880" y="617"/>
                    <a:pt x="653" y="2044"/>
                  </a:cubicBezTo>
                  <a:cubicBezTo>
                    <a:pt x="425" y="3470"/>
                    <a:pt x="197" y="6323"/>
                    <a:pt x="83" y="8768"/>
                  </a:cubicBezTo>
                  <a:cubicBezTo>
                    <a:pt x="-31" y="11213"/>
                    <a:pt x="-31" y="13251"/>
                    <a:pt x="106" y="14474"/>
                  </a:cubicBezTo>
                  <a:cubicBezTo>
                    <a:pt x="242" y="15696"/>
                    <a:pt x="516" y="16104"/>
                    <a:pt x="1177" y="15493"/>
                  </a:cubicBezTo>
                  <a:cubicBezTo>
                    <a:pt x="1837" y="14881"/>
                    <a:pt x="2885" y="13251"/>
                    <a:pt x="3569" y="10670"/>
                  </a:cubicBezTo>
                  <a:cubicBezTo>
                    <a:pt x="4253" y="8089"/>
                    <a:pt x="4572" y="4557"/>
                    <a:pt x="4799" y="2519"/>
                  </a:cubicBezTo>
                  <a:cubicBezTo>
                    <a:pt x="5027" y="481"/>
                    <a:pt x="5164" y="-62"/>
                    <a:pt x="5278" y="6"/>
                  </a:cubicBezTo>
                  <a:cubicBezTo>
                    <a:pt x="5392" y="74"/>
                    <a:pt x="5483" y="753"/>
                    <a:pt x="5506" y="3402"/>
                  </a:cubicBezTo>
                  <a:cubicBezTo>
                    <a:pt x="5528" y="6051"/>
                    <a:pt x="5483" y="10670"/>
                    <a:pt x="5460" y="13659"/>
                  </a:cubicBezTo>
                  <a:cubicBezTo>
                    <a:pt x="5437" y="16647"/>
                    <a:pt x="5437" y="18006"/>
                    <a:pt x="5506" y="18957"/>
                  </a:cubicBezTo>
                  <a:cubicBezTo>
                    <a:pt x="5574" y="19908"/>
                    <a:pt x="5711" y="20451"/>
                    <a:pt x="5893" y="20859"/>
                  </a:cubicBezTo>
                  <a:cubicBezTo>
                    <a:pt x="6075" y="21266"/>
                    <a:pt x="6303" y="21538"/>
                    <a:pt x="6645" y="21063"/>
                  </a:cubicBezTo>
                  <a:cubicBezTo>
                    <a:pt x="6987" y="20587"/>
                    <a:pt x="7442" y="19364"/>
                    <a:pt x="7853" y="16783"/>
                  </a:cubicBezTo>
                  <a:cubicBezTo>
                    <a:pt x="8263" y="14202"/>
                    <a:pt x="8627" y="10263"/>
                    <a:pt x="8810" y="7817"/>
                  </a:cubicBezTo>
                  <a:cubicBezTo>
                    <a:pt x="8992" y="5372"/>
                    <a:pt x="8992" y="4421"/>
                    <a:pt x="9015" y="3266"/>
                  </a:cubicBezTo>
                  <a:cubicBezTo>
                    <a:pt x="9037" y="2112"/>
                    <a:pt x="9083" y="753"/>
                    <a:pt x="9106" y="685"/>
                  </a:cubicBezTo>
                  <a:cubicBezTo>
                    <a:pt x="9128" y="617"/>
                    <a:pt x="9128" y="1840"/>
                    <a:pt x="9083" y="4489"/>
                  </a:cubicBezTo>
                  <a:cubicBezTo>
                    <a:pt x="9037" y="7138"/>
                    <a:pt x="8946" y="11213"/>
                    <a:pt x="8901" y="13591"/>
                  </a:cubicBezTo>
                  <a:cubicBezTo>
                    <a:pt x="8855" y="15968"/>
                    <a:pt x="8855" y="16647"/>
                    <a:pt x="8718" y="17055"/>
                  </a:cubicBezTo>
                  <a:cubicBezTo>
                    <a:pt x="8582" y="17463"/>
                    <a:pt x="8308" y="17598"/>
                    <a:pt x="7898" y="17327"/>
                  </a:cubicBezTo>
                  <a:cubicBezTo>
                    <a:pt x="7488" y="17055"/>
                    <a:pt x="6941" y="16376"/>
                    <a:pt x="6554" y="15832"/>
                  </a:cubicBezTo>
                  <a:cubicBezTo>
                    <a:pt x="6166" y="15289"/>
                    <a:pt x="5939" y="14881"/>
                    <a:pt x="5916" y="14474"/>
                  </a:cubicBezTo>
                  <a:cubicBezTo>
                    <a:pt x="5893" y="14066"/>
                    <a:pt x="6075" y="13659"/>
                    <a:pt x="6896" y="12912"/>
                  </a:cubicBezTo>
                  <a:cubicBezTo>
                    <a:pt x="7716" y="12164"/>
                    <a:pt x="9174" y="11078"/>
                    <a:pt x="10199" y="10127"/>
                  </a:cubicBezTo>
                  <a:cubicBezTo>
                    <a:pt x="11225" y="9176"/>
                    <a:pt x="11817" y="8361"/>
                    <a:pt x="12204" y="7749"/>
                  </a:cubicBezTo>
                  <a:cubicBezTo>
                    <a:pt x="12592" y="7138"/>
                    <a:pt x="12774" y="6730"/>
                    <a:pt x="12797" y="6798"/>
                  </a:cubicBezTo>
                  <a:cubicBezTo>
                    <a:pt x="12820" y="6866"/>
                    <a:pt x="12683" y="7410"/>
                    <a:pt x="12364" y="8361"/>
                  </a:cubicBezTo>
                  <a:cubicBezTo>
                    <a:pt x="12045" y="9312"/>
                    <a:pt x="11544" y="10670"/>
                    <a:pt x="11225" y="11825"/>
                  </a:cubicBezTo>
                  <a:cubicBezTo>
                    <a:pt x="10906" y="12980"/>
                    <a:pt x="10769" y="13930"/>
                    <a:pt x="10815" y="14542"/>
                  </a:cubicBezTo>
                  <a:cubicBezTo>
                    <a:pt x="10860" y="15153"/>
                    <a:pt x="11088" y="15425"/>
                    <a:pt x="11794" y="15085"/>
                  </a:cubicBezTo>
                  <a:cubicBezTo>
                    <a:pt x="12501" y="14746"/>
                    <a:pt x="13685" y="13795"/>
                    <a:pt x="14437" y="12640"/>
                  </a:cubicBezTo>
                  <a:cubicBezTo>
                    <a:pt x="15189" y="11485"/>
                    <a:pt x="15508" y="10127"/>
                    <a:pt x="15668" y="9040"/>
                  </a:cubicBezTo>
                  <a:cubicBezTo>
                    <a:pt x="15827" y="7953"/>
                    <a:pt x="15827" y="7138"/>
                    <a:pt x="15599" y="6391"/>
                  </a:cubicBezTo>
                  <a:cubicBezTo>
                    <a:pt x="15372" y="5644"/>
                    <a:pt x="14916" y="4964"/>
                    <a:pt x="14187" y="4625"/>
                  </a:cubicBezTo>
                  <a:cubicBezTo>
                    <a:pt x="13458" y="4285"/>
                    <a:pt x="12455" y="4285"/>
                    <a:pt x="11863" y="4489"/>
                  </a:cubicBezTo>
                  <a:cubicBezTo>
                    <a:pt x="11270" y="4693"/>
                    <a:pt x="11088" y="5100"/>
                    <a:pt x="11134" y="5372"/>
                  </a:cubicBezTo>
                  <a:cubicBezTo>
                    <a:pt x="11179" y="5644"/>
                    <a:pt x="11453" y="5779"/>
                    <a:pt x="12296" y="5712"/>
                  </a:cubicBezTo>
                  <a:cubicBezTo>
                    <a:pt x="13139" y="5644"/>
                    <a:pt x="14551" y="5372"/>
                    <a:pt x="15372" y="5168"/>
                  </a:cubicBezTo>
                  <a:cubicBezTo>
                    <a:pt x="16192" y="4964"/>
                    <a:pt x="16420" y="4829"/>
                    <a:pt x="16556" y="5100"/>
                  </a:cubicBezTo>
                  <a:cubicBezTo>
                    <a:pt x="16693" y="5372"/>
                    <a:pt x="16739" y="6051"/>
                    <a:pt x="16693" y="7410"/>
                  </a:cubicBezTo>
                  <a:cubicBezTo>
                    <a:pt x="16647" y="8768"/>
                    <a:pt x="16511" y="10806"/>
                    <a:pt x="16442" y="12232"/>
                  </a:cubicBezTo>
                  <a:cubicBezTo>
                    <a:pt x="16374" y="13659"/>
                    <a:pt x="16374" y="14474"/>
                    <a:pt x="16488" y="15017"/>
                  </a:cubicBezTo>
                  <a:cubicBezTo>
                    <a:pt x="16602" y="15561"/>
                    <a:pt x="16830" y="15832"/>
                    <a:pt x="17422" y="15696"/>
                  </a:cubicBezTo>
                  <a:cubicBezTo>
                    <a:pt x="18015" y="15561"/>
                    <a:pt x="18972" y="15017"/>
                    <a:pt x="19723" y="13795"/>
                  </a:cubicBezTo>
                  <a:cubicBezTo>
                    <a:pt x="20475" y="12572"/>
                    <a:pt x="21022" y="10670"/>
                    <a:pt x="21296" y="9312"/>
                  </a:cubicBezTo>
                  <a:cubicBezTo>
                    <a:pt x="21569" y="7953"/>
                    <a:pt x="21569" y="7138"/>
                    <a:pt x="21455" y="6595"/>
                  </a:cubicBezTo>
                  <a:cubicBezTo>
                    <a:pt x="21341" y="6051"/>
                    <a:pt x="21113" y="5780"/>
                    <a:pt x="20612" y="5576"/>
                  </a:cubicBezTo>
                  <a:cubicBezTo>
                    <a:pt x="20111" y="5372"/>
                    <a:pt x="19336" y="5236"/>
                    <a:pt x="18789" y="5372"/>
                  </a:cubicBezTo>
                  <a:cubicBezTo>
                    <a:pt x="18242" y="5508"/>
                    <a:pt x="17923" y="5915"/>
                    <a:pt x="17878" y="6255"/>
                  </a:cubicBezTo>
                  <a:cubicBezTo>
                    <a:pt x="17832" y="6595"/>
                    <a:pt x="18060" y="6866"/>
                    <a:pt x="18242" y="7002"/>
                  </a:cubicBezTo>
                  <a:cubicBezTo>
                    <a:pt x="18425" y="7138"/>
                    <a:pt x="18561" y="7138"/>
                    <a:pt x="18698" y="71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3" name="Line"/>
            <p:cNvSpPr/>
            <p:nvPr/>
          </p:nvSpPr>
          <p:spPr>
            <a:xfrm>
              <a:off x="9019485" y="6603822"/>
              <a:ext cx="334831" cy="226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7" extrusionOk="0">
                  <a:moveTo>
                    <a:pt x="0" y="2522"/>
                  </a:moveTo>
                  <a:cubicBezTo>
                    <a:pt x="1800" y="1640"/>
                    <a:pt x="3600" y="759"/>
                    <a:pt x="5025" y="318"/>
                  </a:cubicBezTo>
                  <a:cubicBezTo>
                    <a:pt x="6450" y="-123"/>
                    <a:pt x="7500" y="-123"/>
                    <a:pt x="8025" y="428"/>
                  </a:cubicBezTo>
                  <a:cubicBezTo>
                    <a:pt x="8550" y="979"/>
                    <a:pt x="8550" y="2081"/>
                    <a:pt x="7875" y="4836"/>
                  </a:cubicBezTo>
                  <a:cubicBezTo>
                    <a:pt x="7200" y="7591"/>
                    <a:pt x="5850" y="11999"/>
                    <a:pt x="5175" y="14755"/>
                  </a:cubicBezTo>
                  <a:cubicBezTo>
                    <a:pt x="4500" y="17510"/>
                    <a:pt x="4500" y="18612"/>
                    <a:pt x="6300" y="19604"/>
                  </a:cubicBezTo>
                  <a:cubicBezTo>
                    <a:pt x="8100" y="20595"/>
                    <a:pt x="11700" y="21477"/>
                    <a:pt x="14550" y="21477"/>
                  </a:cubicBezTo>
                  <a:cubicBezTo>
                    <a:pt x="17400" y="21477"/>
                    <a:pt x="19500" y="20595"/>
                    <a:pt x="21600" y="197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4" name="Line"/>
            <p:cNvSpPr/>
            <p:nvPr/>
          </p:nvSpPr>
          <p:spPr>
            <a:xfrm>
              <a:off x="9703265" y="6546872"/>
              <a:ext cx="283766" cy="312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184" extrusionOk="0">
                  <a:moveTo>
                    <a:pt x="9319" y="1882"/>
                  </a:moveTo>
                  <a:cubicBezTo>
                    <a:pt x="8628" y="1093"/>
                    <a:pt x="7936" y="305"/>
                    <a:pt x="7159" y="69"/>
                  </a:cubicBezTo>
                  <a:cubicBezTo>
                    <a:pt x="6381" y="-168"/>
                    <a:pt x="5517" y="147"/>
                    <a:pt x="4221" y="1960"/>
                  </a:cubicBezTo>
                  <a:cubicBezTo>
                    <a:pt x="2925" y="3774"/>
                    <a:pt x="1197" y="7085"/>
                    <a:pt x="420" y="10317"/>
                  </a:cubicBezTo>
                  <a:cubicBezTo>
                    <a:pt x="-358" y="13549"/>
                    <a:pt x="-185" y="16702"/>
                    <a:pt x="2061" y="18673"/>
                  </a:cubicBezTo>
                  <a:cubicBezTo>
                    <a:pt x="4308" y="20644"/>
                    <a:pt x="8628" y="21432"/>
                    <a:pt x="12170" y="21117"/>
                  </a:cubicBezTo>
                  <a:cubicBezTo>
                    <a:pt x="15712" y="20801"/>
                    <a:pt x="18477" y="19382"/>
                    <a:pt x="19860" y="18279"/>
                  </a:cubicBezTo>
                  <a:cubicBezTo>
                    <a:pt x="21242" y="17175"/>
                    <a:pt x="21242" y="16387"/>
                    <a:pt x="20896" y="15756"/>
                  </a:cubicBezTo>
                  <a:cubicBezTo>
                    <a:pt x="20551" y="15125"/>
                    <a:pt x="19860" y="14652"/>
                    <a:pt x="17959" y="14810"/>
                  </a:cubicBezTo>
                  <a:cubicBezTo>
                    <a:pt x="16058" y="14968"/>
                    <a:pt x="12948" y="15756"/>
                    <a:pt x="9837" y="165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5" name="Line"/>
            <p:cNvSpPr/>
            <p:nvPr/>
          </p:nvSpPr>
          <p:spPr>
            <a:xfrm>
              <a:off x="9975145" y="6546823"/>
              <a:ext cx="390645" cy="3419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321" extrusionOk="0">
                  <a:moveTo>
                    <a:pt x="0" y="14346"/>
                  </a:moveTo>
                  <a:cubicBezTo>
                    <a:pt x="511" y="14781"/>
                    <a:pt x="1022" y="15215"/>
                    <a:pt x="1278" y="16013"/>
                  </a:cubicBezTo>
                  <a:cubicBezTo>
                    <a:pt x="1534" y="16810"/>
                    <a:pt x="1534" y="17970"/>
                    <a:pt x="1406" y="19057"/>
                  </a:cubicBezTo>
                  <a:cubicBezTo>
                    <a:pt x="1278" y="20144"/>
                    <a:pt x="1023" y="21159"/>
                    <a:pt x="959" y="21304"/>
                  </a:cubicBezTo>
                  <a:cubicBezTo>
                    <a:pt x="895" y="21449"/>
                    <a:pt x="1023" y="20724"/>
                    <a:pt x="1725" y="18187"/>
                  </a:cubicBezTo>
                  <a:cubicBezTo>
                    <a:pt x="2428" y="15650"/>
                    <a:pt x="3707" y="11301"/>
                    <a:pt x="4665" y="8040"/>
                  </a:cubicBezTo>
                  <a:cubicBezTo>
                    <a:pt x="5624" y="4778"/>
                    <a:pt x="6263" y="2603"/>
                    <a:pt x="6902" y="1371"/>
                  </a:cubicBezTo>
                  <a:cubicBezTo>
                    <a:pt x="7541" y="139"/>
                    <a:pt x="8180" y="-151"/>
                    <a:pt x="8627" y="66"/>
                  </a:cubicBezTo>
                  <a:cubicBezTo>
                    <a:pt x="9075" y="284"/>
                    <a:pt x="9330" y="1009"/>
                    <a:pt x="8947" y="2531"/>
                  </a:cubicBezTo>
                  <a:cubicBezTo>
                    <a:pt x="8563" y="4053"/>
                    <a:pt x="7541" y="6373"/>
                    <a:pt x="6199" y="8619"/>
                  </a:cubicBezTo>
                  <a:cubicBezTo>
                    <a:pt x="4857" y="10866"/>
                    <a:pt x="3195" y="13041"/>
                    <a:pt x="2428" y="14491"/>
                  </a:cubicBezTo>
                  <a:cubicBezTo>
                    <a:pt x="1662" y="15940"/>
                    <a:pt x="1789" y="16665"/>
                    <a:pt x="2620" y="17245"/>
                  </a:cubicBezTo>
                  <a:cubicBezTo>
                    <a:pt x="3451" y="17825"/>
                    <a:pt x="4985" y="18260"/>
                    <a:pt x="6518" y="18332"/>
                  </a:cubicBezTo>
                  <a:cubicBezTo>
                    <a:pt x="8052" y="18405"/>
                    <a:pt x="9586" y="18115"/>
                    <a:pt x="11183" y="16883"/>
                  </a:cubicBezTo>
                  <a:cubicBezTo>
                    <a:pt x="12781" y="15650"/>
                    <a:pt x="14443" y="13476"/>
                    <a:pt x="15529" y="11591"/>
                  </a:cubicBezTo>
                  <a:cubicBezTo>
                    <a:pt x="16615" y="9707"/>
                    <a:pt x="17127" y="8112"/>
                    <a:pt x="17510" y="6590"/>
                  </a:cubicBezTo>
                  <a:cubicBezTo>
                    <a:pt x="17893" y="5068"/>
                    <a:pt x="18149" y="3618"/>
                    <a:pt x="18405" y="3473"/>
                  </a:cubicBezTo>
                  <a:cubicBezTo>
                    <a:pt x="18660" y="3328"/>
                    <a:pt x="18916" y="4488"/>
                    <a:pt x="19363" y="6590"/>
                  </a:cubicBezTo>
                  <a:cubicBezTo>
                    <a:pt x="19811" y="8692"/>
                    <a:pt x="20450" y="11736"/>
                    <a:pt x="20897" y="13693"/>
                  </a:cubicBezTo>
                  <a:cubicBezTo>
                    <a:pt x="21344" y="15650"/>
                    <a:pt x="21600" y="16520"/>
                    <a:pt x="21408" y="17100"/>
                  </a:cubicBezTo>
                  <a:cubicBezTo>
                    <a:pt x="21217" y="17680"/>
                    <a:pt x="20578" y="17970"/>
                    <a:pt x="19938" y="17970"/>
                  </a:cubicBezTo>
                  <a:cubicBezTo>
                    <a:pt x="19299" y="17970"/>
                    <a:pt x="18660" y="17680"/>
                    <a:pt x="18021" y="173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6" name="Line"/>
            <p:cNvSpPr/>
            <p:nvPr/>
          </p:nvSpPr>
          <p:spPr>
            <a:xfrm>
              <a:off x="10254170" y="6596269"/>
              <a:ext cx="359469" cy="265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0926" extrusionOk="0">
                  <a:moveTo>
                    <a:pt x="0" y="15869"/>
                  </a:moveTo>
                  <a:cubicBezTo>
                    <a:pt x="2077" y="14587"/>
                    <a:pt x="4154" y="13306"/>
                    <a:pt x="5815" y="11933"/>
                  </a:cubicBezTo>
                  <a:cubicBezTo>
                    <a:pt x="7477" y="10560"/>
                    <a:pt x="8723" y="9096"/>
                    <a:pt x="9692" y="8272"/>
                  </a:cubicBezTo>
                  <a:cubicBezTo>
                    <a:pt x="10662" y="7448"/>
                    <a:pt x="11354" y="7265"/>
                    <a:pt x="11769" y="7631"/>
                  </a:cubicBezTo>
                  <a:cubicBezTo>
                    <a:pt x="12185" y="7997"/>
                    <a:pt x="12323" y="8913"/>
                    <a:pt x="12392" y="10469"/>
                  </a:cubicBezTo>
                  <a:cubicBezTo>
                    <a:pt x="12462" y="12024"/>
                    <a:pt x="12462" y="14221"/>
                    <a:pt x="12600" y="15960"/>
                  </a:cubicBezTo>
                  <a:cubicBezTo>
                    <a:pt x="12738" y="17699"/>
                    <a:pt x="13015" y="18980"/>
                    <a:pt x="13292" y="19163"/>
                  </a:cubicBezTo>
                  <a:cubicBezTo>
                    <a:pt x="13569" y="19347"/>
                    <a:pt x="13846" y="18431"/>
                    <a:pt x="13846" y="15960"/>
                  </a:cubicBezTo>
                  <a:cubicBezTo>
                    <a:pt x="13846" y="13489"/>
                    <a:pt x="13569" y="9462"/>
                    <a:pt x="13292" y="6258"/>
                  </a:cubicBezTo>
                  <a:cubicBezTo>
                    <a:pt x="13015" y="3055"/>
                    <a:pt x="12738" y="675"/>
                    <a:pt x="13015" y="126"/>
                  </a:cubicBezTo>
                  <a:cubicBezTo>
                    <a:pt x="13292" y="-423"/>
                    <a:pt x="14123" y="858"/>
                    <a:pt x="15508" y="3146"/>
                  </a:cubicBezTo>
                  <a:cubicBezTo>
                    <a:pt x="16892" y="5435"/>
                    <a:pt x="18831" y="8730"/>
                    <a:pt x="20008" y="11018"/>
                  </a:cubicBezTo>
                  <a:cubicBezTo>
                    <a:pt x="21185" y="13306"/>
                    <a:pt x="21600" y="14587"/>
                    <a:pt x="21323" y="16143"/>
                  </a:cubicBezTo>
                  <a:cubicBezTo>
                    <a:pt x="21046" y="17699"/>
                    <a:pt x="20077" y="19530"/>
                    <a:pt x="18900" y="20353"/>
                  </a:cubicBezTo>
                  <a:cubicBezTo>
                    <a:pt x="17723" y="21177"/>
                    <a:pt x="16338" y="20994"/>
                    <a:pt x="15438" y="20536"/>
                  </a:cubicBezTo>
                  <a:cubicBezTo>
                    <a:pt x="14538" y="20079"/>
                    <a:pt x="14123" y="19347"/>
                    <a:pt x="13708" y="186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7" name="Line"/>
            <p:cNvSpPr/>
            <p:nvPr/>
          </p:nvSpPr>
          <p:spPr>
            <a:xfrm>
              <a:off x="10759754" y="6625779"/>
              <a:ext cx="262977" cy="282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85" extrusionOk="0">
                  <a:moveTo>
                    <a:pt x="849" y="3541"/>
                  </a:moveTo>
                  <a:cubicBezTo>
                    <a:pt x="6063" y="2479"/>
                    <a:pt x="11277" y="1416"/>
                    <a:pt x="14536" y="797"/>
                  </a:cubicBezTo>
                  <a:cubicBezTo>
                    <a:pt x="17794" y="177"/>
                    <a:pt x="19098" y="0"/>
                    <a:pt x="19005" y="0"/>
                  </a:cubicBezTo>
                  <a:cubicBezTo>
                    <a:pt x="18912" y="0"/>
                    <a:pt x="17422" y="177"/>
                    <a:pt x="14256" y="1328"/>
                  </a:cubicBezTo>
                  <a:cubicBezTo>
                    <a:pt x="11091" y="2479"/>
                    <a:pt x="6249" y="4603"/>
                    <a:pt x="3363" y="7082"/>
                  </a:cubicBezTo>
                  <a:cubicBezTo>
                    <a:pt x="477" y="9561"/>
                    <a:pt x="-454" y="12393"/>
                    <a:pt x="198" y="14518"/>
                  </a:cubicBezTo>
                  <a:cubicBezTo>
                    <a:pt x="849" y="16643"/>
                    <a:pt x="3084" y="18059"/>
                    <a:pt x="6529" y="19121"/>
                  </a:cubicBezTo>
                  <a:cubicBezTo>
                    <a:pt x="9974" y="20184"/>
                    <a:pt x="14629" y="20892"/>
                    <a:pt x="17422" y="21246"/>
                  </a:cubicBezTo>
                  <a:cubicBezTo>
                    <a:pt x="20215" y="21600"/>
                    <a:pt x="21146" y="21600"/>
                    <a:pt x="21053" y="20980"/>
                  </a:cubicBezTo>
                  <a:cubicBezTo>
                    <a:pt x="20960" y="20361"/>
                    <a:pt x="19843" y="19121"/>
                    <a:pt x="18725" y="17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8" name="Line"/>
            <p:cNvSpPr/>
            <p:nvPr/>
          </p:nvSpPr>
          <p:spPr>
            <a:xfrm>
              <a:off x="10763391" y="6769942"/>
              <a:ext cx="272051" cy="41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9" name="Line"/>
            <p:cNvSpPr/>
            <p:nvPr/>
          </p:nvSpPr>
          <p:spPr>
            <a:xfrm>
              <a:off x="11098221" y="6675672"/>
              <a:ext cx="302621" cy="289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521" extrusionOk="0">
                  <a:moveTo>
                    <a:pt x="16324" y="1303"/>
                  </a:moveTo>
                  <a:cubicBezTo>
                    <a:pt x="14015" y="612"/>
                    <a:pt x="11707" y="-79"/>
                    <a:pt x="9646" y="7"/>
                  </a:cubicBezTo>
                  <a:cubicBezTo>
                    <a:pt x="7585" y="94"/>
                    <a:pt x="5771" y="958"/>
                    <a:pt x="4617" y="1822"/>
                  </a:cubicBezTo>
                  <a:cubicBezTo>
                    <a:pt x="3463" y="2686"/>
                    <a:pt x="2968" y="3550"/>
                    <a:pt x="4040" y="4759"/>
                  </a:cubicBezTo>
                  <a:cubicBezTo>
                    <a:pt x="5111" y="5969"/>
                    <a:pt x="7750" y="7524"/>
                    <a:pt x="10718" y="9079"/>
                  </a:cubicBezTo>
                  <a:cubicBezTo>
                    <a:pt x="13685" y="10635"/>
                    <a:pt x="16983" y="12190"/>
                    <a:pt x="18962" y="13313"/>
                  </a:cubicBezTo>
                  <a:cubicBezTo>
                    <a:pt x="20940" y="14436"/>
                    <a:pt x="21600" y="15127"/>
                    <a:pt x="21435" y="16078"/>
                  </a:cubicBezTo>
                  <a:cubicBezTo>
                    <a:pt x="21270" y="17028"/>
                    <a:pt x="20281" y="18238"/>
                    <a:pt x="17066" y="19188"/>
                  </a:cubicBezTo>
                  <a:cubicBezTo>
                    <a:pt x="13850" y="20139"/>
                    <a:pt x="8409" y="20830"/>
                    <a:pt x="5194" y="21175"/>
                  </a:cubicBezTo>
                  <a:cubicBezTo>
                    <a:pt x="1979" y="21521"/>
                    <a:pt x="989" y="21521"/>
                    <a:pt x="0" y="215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0" name="Line"/>
            <p:cNvSpPr/>
            <p:nvPr/>
          </p:nvSpPr>
          <p:spPr>
            <a:xfrm>
              <a:off x="7879503" y="7007113"/>
              <a:ext cx="104232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extrusionOk="0">
                  <a:moveTo>
                    <a:pt x="2221" y="21600"/>
                  </a:moveTo>
                  <a:cubicBezTo>
                    <a:pt x="1933" y="21600"/>
                    <a:pt x="1645" y="21600"/>
                    <a:pt x="1189" y="18000"/>
                  </a:cubicBezTo>
                  <a:cubicBezTo>
                    <a:pt x="733" y="14400"/>
                    <a:pt x="109" y="7200"/>
                    <a:pt x="13" y="3600"/>
                  </a:cubicBezTo>
                  <a:cubicBezTo>
                    <a:pt x="-83" y="0"/>
                    <a:pt x="349" y="0"/>
                    <a:pt x="1453" y="0"/>
                  </a:cubicBezTo>
                  <a:cubicBezTo>
                    <a:pt x="2557" y="0"/>
                    <a:pt x="4333" y="0"/>
                    <a:pt x="6301" y="1200"/>
                  </a:cubicBezTo>
                  <a:cubicBezTo>
                    <a:pt x="8269" y="2400"/>
                    <a:pt x="10429" y="4800"/>
                    <a:pt x="12541" y="7200"/>
                  </a:cubicBezTo>
                  <a:cubicBezTo>
                    <a:pt x="14653" y="9600"/>
                    <a:pt x="16717" y="12000"/>
                    <a:pt x="18205" y="14400"/>
                  </a:cubicBezTo>
                  <a:cubicBezTo>
                    <a:pt x="19693" y="16800"/>
                    <a:pt x="20605" y="19200"/>
                    <a:pt x="215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1" name="Line"/>
            <p:cNvSpPr/>
            <p:nvPr/>
          </p:nvSpPr>
          <p:spPr>
            <a:xfrm>
              <a:off x="9821681" y="7090821"/>
              <a:ext cx="1074248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870" y="0"/>
                    <a:pt x="3740" y="0"/>
                    <a:pt x="5634" y="900"/>
                  </a:cubicBezTo>
                  <a:cubicBezTo>
                    <a:pt x="7527" y="1800"/>
                    <a:pt x="9444" y="3600"/>
                    <a:pt x="11501" y="6300"/>
                  </a:cubicBezTo>
                  <a:cubicBezTo>
                    <a:pt x="13558" y="9000"/>
                    <a:pt x="15756" y="12600"/>
                    <a:pt x="17462" y="15300"/>
                  </a:cubicBezTo>
                  <a:cubicBezTo>
                    <a:pt x="19169" y="18000"/>
                    <a:pt x="20384" y="19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2" name="Line"/>
            <p:cNvSpPr/>
            <p:nvPr/>
          </p:nvSpPr>
          <p:spPr>
            <a:xfrm>
              <a:off x="0" y="6972235"/>
              <a:ext cx="181367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3" name="Line"/>
            <p:cNvSpPr/>
            <p:nvPr/>
          </p:nvSpPr>
          <p:spPr>
            <a:xfrm>
              <a:off x="27902" y="7504708"/>
              <a:ext cx="3515717" cy="192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205"/>
                  </a:moveTo>
                  <a:cubicBezTo>
                    <a:pt x="20971" y="5205"/>
                    <a:pt x="20343" y="5205"/>
                    <a:pt x="19793" y="4945"/>
                  </a:cubicBezTo>
                  <a:cubicBezTo>
                    <a:pt x="19243" y="4684"/>
                    <a:pt x="18771" y="4164"/>
                    <a:pt x="18236" y="3904"/>
                  </a:cubicBezTo>
                  <a:cubicBezTo>
                    <a:pt x="17700" y="3643"/>
                    <a:pt x="17100" y="3643"/>
                    <a:pt x="16636" y="3643"/>
                  </a:cubicBezTo>
                  <a:cubicBezTo>
                    <a:pt x="16171" y="3643"/>
                    <a:pt x="15843" y="3643"/>
                    <a:pt x="15507" y="3513"/>
                  </a:cubicBezTo>
                  <a:cubicBezTo>
                    <a:pt x="15171" y="3383"/>
                    <a:pt x="14829" y="3123"/>
                    <a:pt x="14486" y="2993"/>
                  </a:cubicBezTo>
                  <a:cubicBezTo>
                    <a:pt x="14143" y="2863"/>
                    <a:pt x="13800" y="2863"/>
                    <a:pt x="13429" y="2863"/>
                  </a:cubicBezTo>
                  <a:cubicBezTo>
                    <a:pt x="13057" y="2863"/>
                    <a:pt x="12657" y="2863"/>
                    <a:pt x="12279" y="2733"/>
                  </a:cubicBezTo>
                  <a:cubicBezTo>
                    <a:pt x="11900" y="2602"/>
                    <a:pt x="11543" y="2342"/>
                    <a:pt x="11179" y="2082"/>
                  </a:cubicBezTo>
                  <a:cubicBezTo>
                    <a:pt x="10814" y="1822"/>
                    <a:pt x="10443" y="1561"/>
                    <a:pt x="10079" y="1431"/>
                  </a:cubicBezTo>
                  <a:cubicBezTo>
                    <a:pt x="9714" y="1301"/>
                    <a:pt x="9357" y="1301"/>
                    <a:pt x="9021" y="1171"/>
                  </a:cubicBezTo>
                  <a:cubicBezTo>
                    <a:pt x="8686" y="1041"/>
                    <a:pt x="8371" y="781"/>
                    <a:pt x="8043" y="651"/>
                  </a:cubicBezTo>
                  <a:cubicBezTo>
                    <a:pt x="7714" y="520"/>
                    <a:pt x="7371" y="520"/>
                    <a:pt x="6886" y="390"/>
                  </a:cubicBezTo>
                  <a:cubicBezTo>
                    <a:pt x="6400" y="260"/>
                    <a:pt x="5771" y="0"/>
                    <a:pt x="5221" y="0"/>
                  </a:cubicBezTo>
                  <a:cubicBezTo>
                    <a:pt x="4671" y="0"/>
                    <a:pt x="4200" y="260"/>
                    <a:pt x="3679" y="651"/>
                  </a:cubicBezTo>
                  <a:cubicBezTo>
                    <a:pt x="3157" y="1041"/>
                    <a:pt x="2586" y="1561"/>
                    <a:pt x="2036" y="2602"/>
                  </a:cubicBezTo>
                  <a:cubicBezTo>
                    <a:pt x="1486" y="3643"/>
                    <a:pt x="957" y="5205"/>
                    <a:pt x="621" y="8458"/>
                  </a:cubicBezTo>
                  <a:cubicBezTo>
                    <a:pt x="286" y="11711"/>
                    <a:pt x="143" y="1665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4" name="Line"/>
            <p:cNvSpPr/>
            <p:nvPr/>
          </p:nvSpPr>
          <p:spPr>
            <a:xfrm>
              <a:off x="463814" y="6715173"/>
              <a:ext cx="184920" cy="393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9" h="21485" extrusionOk="0">
                  <a:moveTo>
                    <a:pt x="13837" y="2992"/>
                  </a:moveTo>
                  <a:cubicBezTo>
                    <a:pt x="14100" y="2230"/>
                    <a:pt x="14364" y="1468"/>
                    <a:pt x="13969" y="896"/>
                  </a:cubicBezTo>
                  <a:cubicBezTo>
                    <a:pt x="13573" y="324"/>
                    <a:pt x="12520" y="-57"/>
                    <a:pt x="11466" y="7"/>
                  </a:cubicBezTo>
                  <a:cubicBezTo>
                    <a:pt x="10412" y="70"/>
                    <a:pt x="9359" y="578"/>
                    <a:pt x="7515" y="2421"/>
                  </a:cubicBezTo>
                  <a:cubicBezTo>
                    <a:pt x="5671" y="4263"/>
                    <a:pt x="3037" y="7439"/>
                    <a:pt x="1456" y="10616"/>
                  </a:cubicBezTo>
                  <a:cubicBezTo>
                    <a:pt x="-124" y="13792"/>
                    <a:pt x="-651" y="16969"/>
                    <a:pt x="1061" y="18875"/>
                  </a:cubicBezTo>
                  <a:cubicBezTo>
                    <a:pt x="2773" y="20781"/>
                    <a:pt x="6725" y="21416"/>
                    <a:pt x="10412" y="21479"/>
                  </a:cubicBezTo>
                  <a:cubicBezTo>
                    <a:pt x="14100" y="21543"/>
                    <a:pt x="17525" y="21035"/>
                    <a:pt x="20949" y="205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5" name="Line"/>
            <p:cNvSpPr/>
            <p:nvPr/>
          </p:nvSpPr>
          <p:spPr>
            <a:xfrm>
              <a:off x="775387" y="6838457"/>
              <a:ext cx="202343" cy="237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5" h="21245" extrusionOk="0">
                  <a:moveTo>
                    <a:pt x="2047" y="8834"/>
                  </a:moveTo>
                  <a:cubicBezTo>
                    <a:pt x="2047" y="7795"/>
                    <a:pt x="2047" y="6757"/>
                    <a:pt x="2047" y="5407"/>
                  </a:cubicBezTo>
                  <a:cubicBezTo>
                    <a:pt x="2047" y="4057"/>
                    <a:pt x="2047" y="2395"/>
                    <a:pt x="1807" y="2291"/>
                  </a:cubicBezTo>
                  <a:cubicBezTo>
                    <a:pt x="1567" y="2188"/>
                    <a:pt x="1087" y="3641"/>
                    <a:pt x="607" y="6757"/>
                  </a:cubicBezTo>
                  <a:cubicBezTo>
                    <a:pt x="127" y="9872"/>
                    <a:pt x="-353" y="14649"/>
                    <a:pt x="367" y="17557"/>
                  </a:cubicBezTo>
                  <a:cubicBezTo>
                    <a:pt x="1087" y="20465"/>
                    <a:pt x="3007" y="21503"/>
                    <a:pt x="6367" y="21191"/>
                  </a:cubicBezTo>
                  <a:cubicBezTo>
                    <a:pt x="9727" y="20880"/>
                    <a:pt x="14527" y="19218"/>
                    <a:pt x="17407" y="15791"/>
                  </a:cubicBezTo>
                  <a:cubicBezTo>
                    <a:pt x="20287" y="12365"/>
                    <a:pt x="21247" y="7172"/>
                    <a:pt x="20767" y="4057"/>
                  </a:cubicBezTo>
                  <a:cubicBezTo>
                    <a:pt x="20287" y="941"/>
                    <a:pt x="18367" y="-97"/>
                    <a:pt x="16327" y="7"/>
                  </a:cubicBezTo>
                  <a:cubicBezTo>
                    <a:pt x="14287" y="111"/>
                    <a:pt x="12127" y="1357"/>
                    <a:pt x="11047" y="3434"/>
                  </a:cubicBezTo>
                  <a:cubicBezTo>
                    <a:pt x="9967" y="5511"/>
                    <a:pt x="9967" y="8418"/>
                    <a:pt x="9967" y="113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6" name="Line"/>
            <p:cNvSpPr/>
            <p:nvPr/>
          </p:nvSpPr>
          <p:spPr>
            <a:xfrm>
              <a:off x="1002412" y="6742039"/>
              <a:ext cx="323154" cy="342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332" extrusionOk="0">
                  <a:moveTo>
                    <a:pt x="3353" y="12177"/>
                  </a:moveTo>
                  <a:cubicBezTo>
                    <a:pt x="2894" y="11597"/>
                    <a:pt x="2434" y="11017"/>
                    <a:pt x="2128" y="11090"/>
                  </a:cubicBezTo>
                  <a:cubicBezTo>
                    <a:pt x="1821" y="11162"/>
                    <a:pt x="1668" y="11887"/>
                    <a:pt x="1362" y="13264"/>
                  </a:cubicBezTo>
                  <a:cubicBezTo>
                    <a:pt x="1056" y="14642"/>
                    <a:pt x="596" y="16671"/>
                    <a:pt x="290" y="18193"/>
                  </a:cubicBezTo>
                  <a:cubicBezTo>
                    <a:pt x="-17" y="19715"/>
                    <a:pt x="-170" y="20730"/>
                    <a:pt x="290" y="20730"/>
                  </a:cubicBezTo>
                  <a:cubicBezTo>
                    <a:pt x="749" y="20730"/>
                    <a:pt x="1821" y="19715"/>
                    <a:pt x="2587" y="18846"/>
                  </a:cubicBezTo>
                  <a:cubicBezTo>
                    <a:pt x="3353" y="17976"/>
                    <a:pt x="3813" y="17251"/>
                    <a:pt x="4196" y="16309"/>
                  </a:cubicBezTo>
                  <a:cubicBezTo>
                    <a:pt x="4579" y="15366"/>
                    <a:pt x="4885" y="14207"/>
                    <a:pt x="5421" y="13627"/>
                  </a:cubicBezTo>
                  <a:cubicBezTo>
                    <a:pt x="5958" y="13047"/>
                    <a:pt x="6724" y="13047"/>
                    <a:pt x="7643" y="13844"/>
                  </a:cubicBezTo>
                  <a:cubicBezTo>
                    <a:pt x="8562" y="14642"/>
                    <a:pt x="9634" y="16236"/>
                    <a:pt x="10630" y="17686"/>
                  </a:cubicBezTo>
                  <a:cubicBezTo>
                    <a:pt x="11626" y="19136"/>
                    <a:pt x="12545" y="20440"/>
                    <a:pt x="13924" y="21020"/>
                  </a:cubicBezTo>
                  <a:cubicBezTo>
                    <a:pt x="15302" y="21600"/>
                    <a:pt x="17141" y="21455"/>
                    <a:pt x="18673" y="19860"/>
                  </a:cubicBezTo>
                  <a:cubicBezTo>
                    <a:pt x="20204" y="18266"/>
                    <a:pt x="21430" y="15221"/>
                    <a:pt x="21277" y="11670"/>
                  </a:cubicBezTo>
                  <a:cubicBezTo>
                    <a:pt x="21124" y="8118"/>
                    <a:pt x="19592" y="4059"/>
                    <a:pt x="1806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7" name="Line"/>
            <p:cNvSpPr/>
            <p:nvPr/>
          </p:nvSpPr>
          <p:spPr>
            <a:xfrm>
              <a:off x="1318393" y="6735740"/>
              <a:ext cx="368663" cy="348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415" extrusionOk="0">
                  <a:moveTo>
                    <a:pt x="13449" y="4249"/>
                  </a:moveTo>
                  <a:cubicBezTo>
                    <a:pt x="13721" y="3534"/>
                    <a:pt x="13992" y="2819"/>
                    <a:pt x="14128" y="2032"/>
                  </a:cubicBezTo>
                  <a:cubicBezTo>
                    <a:pt x="14264" y="1245"/>
                    <a:pt x="14264" y="387"/>
                    <a:pt x="13925" y="101"/>
                  </a:cubicBezTo>
                  <a:cubicBezTo>
                    <a:pt x="13585" y="-185"/>
                    <a:pt x="12906" y="101"/>
                    <a:pt x="12023" y="1389"/>
                  </a:cubicBezTo>
                  <a:cubicBezTo>
                    <a:pt x="11140" y="2676"/>
                    <a:pt x="10053" y="4965"/>
                    <a:pt x="9374" y="6753"/>
                  </a:cubicBezTo>
                  <a:cubicBezTo>
                    <a:pt x="8694" y="8541"/>
                    <a:pt x="8423" y="9828"/>
                    <a:pt x="9781" y="10758"/>
                  </a:cubicBezTo>
                  <a:cubicBezTo>
                    <a:pt x="11140" y="11688"/>
                    <a:pt x="14128" y="12260"/>
                    <a:pt x="16166" y="12689"/>
                  </a:cubicBezTo>
                  <a:cubicBezTo>
                    <a:pt x="18204" y="13118"/>
                    <a:pt x="19291" y="13404"/>
                    <a:pt x="20106" y="13834"/>
                  </a:cubicBezTo>
                  <a:cubicBezTo>
                    <a:pt x="20921" y="14263"/>
                    <a:pt x="21464" y="14835"/>
                    <a:pt x="21532" y="15479"/>
                  </a:cubicBezTo>
                  <a:cubicBezTo>
                    <a:pt x="21600" y="16122"/>
                    <a:pt x="21192" y="16838"/>
                    <a:pt x="18883" y="17696"/>
                  </a:cubicBezTo>
                  <a:cubicBezTo>
                    <a:pt x="16574" y="18554"/>
                    <a:pt x="12362" y="19555"/>
                    <a:pt x="8898" y="20199"/>
                  </a:cubicBezTo>
                  <a:cubicBezTo>
                    <a:pt x="5434" y="20843"/>
                    <a:pt x="2717" y="21129"/>
                    <a:pt x="0" y="214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8" name="Line"/>
            <p:cNvSpPr/>
            <p:nvPr/>
          </p:nvSpPr>
          <p:spPr>
            <a:xfrm>
              <a:off x="1806189" y="6757689"/>
              <a:ext cx="265573" cy="3879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7" h="21449" extrusionOk="0">
                  <a:moveTo>
                    <a:pt x="1157" y="6463"/>
                  </a:moveTo>
                  <a:cubicBezTo>
                    <a:pt x="1157" y="5820"/>
                    <a:pt x="1157" y="5177"/>
                    <a:pt x="1995" y="4470"/>
                  </a:cubicBezTo>
                  <a:cubicBezTo>
                    <a:pt x="2833" y="3763"/>
                    <a:pt x="4508" y="2992"/>
                    <a:pt x="6370" y="2413"/>
                  </a:cubicBezTo>
                  <a:cubicBezTo>
                    <a:pt x="8233" y="1835"/>
                    <a:pt x="10281" y="1449"/>
                    <a:pt x="11770" y="1063"/>
                  </a:cubicBezTo>
                  <a:cubicBezTo>
                    <a:pt x="13260" y="677"/>
                    <a:pt x="14191" y="292"/>
                    <a:pt x="14098" y="99"/>
                  </a:cubicBezTo>
                  <a:cubicBezTo>
                    <a:pt x="14005" y="-94"/>
                    <a:pt x="12888" y="-94"/>
                    <a:pt x="10560" y="935"/>
                  </a:cubicBezTo>
                  <a:cubicBezTo>
                    <a:pt x="8233" y="1963"/>
                    <a:pt x="4695" y="4020"/>
                    <a:pt x="2553" y="6142"/>
                  </a:cubicBezTo>
                  <a:cubicBezTo>
                    <a:pt x="412" y="8263"/>
                    <a:pt x="-333" y="10449"/>
                    <a:pt x="133" y="12827"/>
                  </a:cubicBezTo>
                  <a:cubicBezTo>
                    <a:pt x="598" y="15206"/>
                    <a:pt x="2274" y="17777"/>
                    <a:pt x="5626" y="19320"/>
                  </a:cubicBezTo>
                  <a:cubicBezTo>
                    <a:pt x="8977" y="20863"/>
                    <a:pt x="14005" y="21377"/>
                    <a:pt x="16891" y="21442"/>
                  </a:cubicBezTo>
                  <a:cubicBezTo>
                    <a:pt x="19777" y="21506"/>
                    <a:pt x="20522" y="21120"/>
                    <a:pt x="21267" y="207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9" name="Line"/>
            <p:cNvSpPr/>
            <p:nvPr/>
          </p:nvSpPr>
          <p:spPr>
            <a:xfrm>
              <a:off x="1827614" y="6986186"/>
              <a:ext cx="209269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0" name="Line"/>
            <p:cNvSpPr/>
            <p:nvPr/>
          </p:nvSpPr>
          <p:spPr>
            <a:xfrm>
              <a:off x="2139455" y="6766451"/>
              <a:ext cx="334100" cy="331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0940" extrusionOk="0">
                  <a:moveTo>
                    <a:pt x="4946" y="6833"/>
                  </a:moveTo>
                  <a:cubicBezTo>
                    <a:pt x="4362" y="6098"/>
                    <a:pt x="3779" y="5364"/>
                    <a:pt x="3268" y="5364"/>
                  </a:cubicBezTo>
                  <a:cubicBezTo>
                    <a:pt x="2757" y="5364"/>
                    <a:pt x="2319" y="6098"/>
                    <a:pt x="1735" y="8082"/>
                  </a:cubicBezTo>
                  <a:cubicBezTo>
                    <a:pt x="1152" y="10066"/>
                    <a:pt x="422" y="13298"/>
                    <a:pt x="130" y="15649"/>
                  </a:cubicBezTo>
                  <a:cubicBezTo>
                    <a:pt x="-162" y="18000"/>
                    <a:pt x="-16" y="19470"/>
                    <a:pt x="1152" y="20278"/>
                  </a:cubicBezTo>
                  <a:cubicBezTo>
                    <a:pt x="2319" y="21086"/>
                    <a:pt x="4508" y="21233"/>
                    <a:pt x="7865" y="20278"/>
                  </a:cubicBezTo>
                  <a:cubicBezTo>
                    <a:pt x="11222" y="19323"/>
                    <a:pt x="15746" y="17266"/>
                    <a:pt x="18300" y="14621"/>
                  </a:cubicBezTo>
                  <a:cubicBezTo>
                    <a:pt x="20854" y="11976"/>
                    <a:pt x="21438" y="8743"/>
                    <a:pt x="20635" y="5878"/>
                  </a:cubicBezTo>
                  <a:cubicBezTo>
                    <a:pt x="19833" y="3013"/>
                    <a:pt x="17643" y="515"/>
                    <a:pt x="14943" y="74"/>
                  </a:cubicBezTo>
                  <a:cubicBezTo>
                    <a:pt x="12243" y="-367"/>
                    <a:pt x="9033" y="1249"/>
                    <a:pt x="5822" y="28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1" name="Line"/>
            <p:cNvSpPr/>
            <p:nvPr/>
          </p:nvSpPr>
          <p:spPr>
            <a:xfrm>
              <a:off x="2294981" y="6979210"/>
              <a:ext cx="125562" cy="195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400" y="5143"/>
                    <a:pt x="8800" y="10286"/>
                    <a:pt x="12400" y="13886"/>
                  </a:cubicBezTo>
                  <a:cubicBezTo>
                    <a:pt x="16000" y="17486"/>
                    <a:pt x="18800" y="1954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2" name="Line"/>
            <p:cNvSpPr/>
            <p:nvPr/>
          </p:nvSpPr>
          <p:spPr>
            <a:xfrm>
              <a:off x="2589064" y="6762966"/>
              <a:ext cx="217629" cy="338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2" h="21073" extrusionOk="0">
                  <a:moveTo>
                    <a:pt x="1898" y="8263"/>
                  </a:moveTo>
                  <a:cubicBezTo>
                    <a:pt x="1230" y="7683"/>
                    <a:pt x="562" y="7103"/>
                    <a:pt x="228" y="7321"/>
                  </a:cubicBezTo>
                  <a:cubicBezTo>
                    <a:pt x="-106" y="7538"/>
                    <a:pt x="-106" y="8553"/>
                    <a:pt x="451" y="10728"/>
                  </a:cubicBezTo>
                  <a:cubicBezTo>
                    <a:pt x="1007" y="12902"/>
                    <a:pt x="2121" y="16236"/>
                    <a:pt x="4236" y="18411"/>
                  </a:cubicBezTo>
                  <a:cubicBezTo>
                    <a:pt x="6352" y="20585"/>
                    <a:pt x="9469" y="21600"/>
                    <a:pt x="12698" y="20803"/>
                  </a:cubicBezTo>
                  <a:cubicBezTo>
                    <a:pt x="15927" y="20005"/>
                    <a:pt x="19267" y="17396"/>
                    <a:pt x="20381" y="13844"/>
                  </a:cubicBezTo>
                  <a:cubicBezTo>
                    <a:pt x="21494" y="10293"/>
                    <a:pt x="20381" y="5799"/>
                    <a:pt x="19267" y="3334"/>
                  </a:cubicBezTo>
                  <a:cubicBezTo>
                    <a:pt x="18154" y="870"/>
                    <a:pt x="17040" y="435"/>
                    <a:pt x="1592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3" name="Line"/>
            <p:cNvSpPr/>
            <p:nvPr/>
          </p:nvSpPr>
          <p:spPr>
            <a:xfrm>
              <a:off x="2880650" y="6840352"/>
              <a:ext cx="276984" cy="2947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395" extrusionOk="0">
                  <a:moveTo>
                    <a:pt x="4882" y="1978"/>
                  </a:moveTo>
                  <a:cubicBezTo>
                    <a:pt x="7942" y="1472"/>
                    <a:pt x="11002" y="965"/>
                    <a:pt x="12982" y="628"/>
                  </a:cubicBezTo>
                  <a:cubicBezTo>
                    <a:pt x="14962" y="290"/>
                    <a:pt x="15862" y="122"/>
                    <a:pt x="15772" y="37"/>
                  </a:cubicBezTo>
                  <a:cubicBezTo>
                    <a:pt x="15682" y="-47"/>
                    <a:pt x="14602" y="-47"/>
                    <a:pt x="12262" y="712"/>
                  </a:cubicBezTo>
                  <a:cubicBezTo>
                    <a:pt x="9922" y="1472"/>
                    <a:pt x="6322" y="2991"/>
                    <a:pt x="3892" y="5522"/>
                  </a:cubicBezTo>
                  <a:cubicBezTo>
                    <a:pt x="1462" y="8053"/>
                    <a:pt x="202" y="11597"/>
                    <a:pt x="22" y="14044"/>
                  </a:cubicBezTo>
                  <a:cubicBezTo>
                    <a:pt x="-158" y="16491"/>
                    <a:pt x="742" y="17841"/>
                    <a:pt x="3802" y="18937"/>
                  </a:cubicBezTo>
                  <a:cubicBezTo>
                    <a:pt x="6862" y="20034"/>
                    <a:pt x="12082" y="20878"/>
                    <a:pt x="15142" y="21216"/>
                  </a:cubicBezTo>
                  <a:cubicBezTo>
                    <a:pt x="18202" y="21553"/>
                    <a:pt x="19102" y="21384"/>
                    <a:pt x="19912" y="20962"/>
                  </a:cubicBezTo>
                  <a:cubicBezTo>
                    <a:pt x="20722" y="20541"/>
                    <a:pt x="21442" y="19866"/>
                    <a:pt x="21442" y="19275"/>
                  </a:cubicBezTo>
                  <a:cubicBezTo>
                    <a:pt x="21442" y="18684"/>
                    <a:pt x="20722" y="18178"/>
                    <a:pt x="20002" y="17756"/>
                  </a:cubicBezTo>
                  <a:cubicBezTo>
                    <a:pt x="19282" y="17334"/>
                    <a:pt x="18562" y="16997"/>
                    <a:pt x="17842" y="166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4" name="Line"/>
            <p:cNvSpPr/>
            <p:nvPr/>
          </p:nvSpPr>
          <p:spPr>
            <a:xfrm>
              <a:off x="2887909" y="6993161"/>
              <a:ext cx="223221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5" name="Line"/>
            <p:cNvSpPr/>
            <p:nvPr/>
          </p:nvSpPr>
          <p:spPr>
            <a:xfrm>
              <a:off x="3214421" y="6762966"/>
              <a:ext cx="252466" cy="34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472" extrusionOk="0">
                  <a:moveTo>
                    <a:pt x="6059" y="10368"/>
                  </a:moveTo>
                  <a:cubicBezTo>
                    <a:pt x="5266" y="9648"/>
                    <a:pt x="4474" y="8928"/>
                    <a:pt x="3879" y="8928"/>
                  </a:cubicBezTo>
                  <a:cubicBezTo>
                    <a:pt x="3285" y="8928"/>
                    <a:pt x="2888" y="9648"/>
                    <a:pt x="2393" y="11448"/>
                  </a:cubicBezTo>
                  <a:cubicBezTo>
                    <a:pt x="1898" y="13248"/>
                    <a:pt x="1303" y="16128"/>
                    <a:pt x="808" y="18144"/>
                  </a:cubicBezTo>
                  <a:cubicBezTo>
                    <a:pt x="312" y="20160"/>
                    <a:pt x="-84" y="21312"/>
                    <a:pt x="15" y="21456"/>
                  </a:cubicBezTo>
                  <a:cubicBezTo>
                    <a:pt x="114" y="21600"/>
                    <a:pt x="709" y="20736"/>
                    <a:pt x="1204" y="19296"/>
                  </a:cubicBezTo>
                  <a:cubicBezTo>
                    <a:pt x="1699" y="17856"/>
                    <a:pt x="2096" y="15840"/>
                    <a:pt x="2492" y="14400"/>
                  </a:cubicBezTo>
                  <a:cubicBezTo>
                    <a:pt x="2888" y="12960"/>
                    <a:pt x="3285" y="12096"/>
                    <a:pt x="3978" y="12024"/>
                  </a:cubicBezTo>
                  <a:cubicBezTo>
                    <a:pt x="4672" y="11952"/>
                    <a:pt x="5663" y="12672"/>
                    <a:pt x="7149" y="14112"/>
                  </a:cubicBezTo>
                  <a:cubicBezTo>
                    <a:pt x="8635" y="15552"/>
                    <a:pt x="10617" y="17712"/>
                    <a:pt x="12698" y="18864"/>
                  </a:cubicBezTo>
                  <a:cubicBezTo>
                    <a:pt x="14778" y="20016"/>
                    <a:pt x="16958" y="20160"/>
                    <a:pt x="18643" y="19008"/>
                  </a:cubicBezTo>
                  <a:cubicBezTo>
                    <a:pt x="20327" y="17856"/>
                    <a:pt x="21516" y="15408"/>
                    <a:pt x="21516" y="12024"/>
                  </a:cubicBezTo>
                  <a:cubicBezTo>
                    <a:pt x="21516" y="8640"/>
                    <a:pt x="20327" y="4320"/>
                    <a:pt x="1913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6" name="Line"/>
            <p:cNvSpPr/>
            <p:nvPr/>
          </p:nvSpPr>
          <p:spPr>
            <a:xfrm>
              <a:off x="3580365" y="6791033"/>
              <a:ext cx="312035" cy="318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432" extrusionOk="0">
                  <a:moveTo>
                    <a:pt x="11391" y="5623"/>
                  </a:moveTo>
                  <a:cubicBezTo>
                    <a:pt x="11871" y="4371"/>
                    <a:pt x="12351" y="3119"/>
                    <a:pt x="12511" y="2102"/>
                  </a:cubicBezTo>
                  <a:cubicBezTo>
                    <a:pt x="12671" y="1084"/>
                    <a:pt x="12511" y="302"/>
                    <a:pt x="12031" y="67"/>
                  </a:cubicBezTo>
                  <a:cubicBezTo>
                    <a:pt x="11551" y="-168"/>
                    <a:pt x="10751" y="145"/>
                    <a:pt x="8991" y="2102"/>
                  </a:cubicBezTo>
                  <a:cubicBezTo>
                    <a:pt x="7231" y="4058"/>
                    <a:pt x="4511" y="7658"/>
                    <a:pt x="2831" y="10319"/>
                  </a:cubicBezTo>
                  <a:cubicBezTo>
                    <a:pt x="1151" y="12980"/>
                    <a:pt x="511" y="14702"/>
                    <a:pt x="191" y="16189"/>
                  </a:cubicBezTo>
                  <a:cubicBezTo>
                    <a:pt x="-129" y="17675"/>
                    <a:pt x="-129" y="18928"/>
                    <a:pt x="831" y="19867"/>
                  </a:cubicBezTo>
                  <a:cubicBezTo>
                    <a:pt x="1791" y="20806"/>
                    <a:pt x="3711" y="21432"/>
                    <a:pt x="7311" y="21432"/>
                  </a:cubicBezTo>
                  <a:cubicBezTo>
                    <a:pt x="10911" y="21432"/>
                    <a:pt x="16191" y="20806"/>
                    <a:pt x="21471" y="201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7" name="Line"/>
            <p:cNvSpPr/>
            <p:nvPr/>
          </p:nvSpPr>
          <p:spPr>
            <a:xfrm>
              <a:off x="3894956" y="6816322"/>
              <a:ext cx="318942" cy="342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3" h="21375" extrusionOk="0">
                  <a:moveTo>
                    <a:pt x="2589" y="6242"/>
                  </a:moveTo>
                  <a:cubicBezTo>
                    <a:pt x="5346" y="4647"/>
                    <a:pt x="8104" y="3052"/>
                    <a:pt x="9865" y="1965"/>
                  </a:cubicBezTo>
                  <a:cubicBezTo>
                    <a:pt x="11627" y="878"/>
                    <a:pt x="12393" y="298"/>
                    <a:pt x="12393" y="80"/>
                  </a:cubicBezTo>
                  <a:cubicBezTo>
                    <a:pt x="12393" y="-137"/>
                    <a:pt x="11627" y="8"/>
                    <a:pt x="9559" y="1530"/>
                  </a:cubicBezTo>
                  <a:cubicBezTo>
                    <a:pt x="7491" y="3052"/>
                    <a:pt x="4121" y="5952"/>
                    <a:pt x="2129" y="8851"/>
                  </a:cubicBezTo>
                  <a:cubicBezTo>
                    <a:pt x="138" y="11750"/>
                    <a:pt x="-475" y="14650"/>
                    <a:pt x="368" y="16752"/>
                  </a:cubicBezTo>
                  <a:cubicBezTo>
                    <a:pt x="1210" y="18854"/>
                    <a:pt x="3508" y="20158"/>
                    <a:pt x="6955" y="20811"/>
                  </a:cubicBezTo>
                  <a:cubicBezTo>
                    <a:pt x="10402" y="21463"/>
                    <a:pt x="14997" y="21463"/>
                    <a:pt x="17602" y="21246"/>
                  </a:cubicBezTo>
                  <a:cubicBezTo>
                    <a:pt x="20206" y="21028"/>
                    <a:pt x="20819" y="20593"/>
                    <a:pt x="20972" y="20303"/>
                  </a:cubicBezTo>
                  <a:cubicBezTo>
                    <a:pt x="21125" y="20013"/>
                    <a:pt x="20819" y="19868"/>
                    <a:pt x="20512" y="197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8" name="Line"/>
            <p:cNvSpPr/>
            <p:nvPr/>
          </p:nvSpPr>
          <p:spPr>
            <a:xfrm>
              <a:off x="3906350" y="6979210"/>
              <a:ext cx="306929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745" y="18000"/>
                    <a:pt x="9491" y="14400"/>
                    <a:pt x="13091" y="10800"/>
                  </a:cubicBezTo>
                  <a:cubicBezTo>
                    <a:pt x="16691" y="7200"/>
                    <a:pt x="19145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9" name="Line"/>
            <p:cNvSpPr/>
            <p:nvPr/>
          </p:nvSpPr>
          <p:spPr>
            <a:xfrm>
              <a:off x="4259844" y="6880220"/>
              <a:ext cx="396697" cy="3152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1532" extrusionOk="0">
                  <a:moveTo>
                    <a:pt x="13743" y="2950"/>
                  </a:moveTo>
                  <a:cubicBezTo>
                    <a:pt x="14111" y="2314"/>
                    <a:pt x="14479" y="1679"/>
                    <a:pt x="14418" y="1123"/>
                  </a:cubicBezTo>
                  <a:cubicBezTo>
                    <a:pt x="14356" y="567"/>
                    <a:pt x="13865" y="91"/>
                    <a:pt x="12454" y="11"/>
                  </a:cubicBezTo>
                  <a:cubicBezTo>
                    <a:pt x="11043" y="-68"/>
                    <a:pt x="8711" y="250"/>
                    <a:pt x="6502" y="1361"/>
                  </a:cubicBezTo>
                  <a:cubicBezTo>
                    <a:pt x="4293" y="2473"/>
                    <a:pt x="2206" y="4379"/>
                    <a:pt x="1040" y="5729"/>
                  </a:cubicBezTo>
                  <a:cubicBezTo>
                    <a:pt x="-126" y="7079"/>
                    <a:pt x="-371" y="7873"/>
                    <a:pt x="611" y="8667"/>
                  </a:cubicBezTo>
                  <a:cubicBezTo>
                    <a:pt x="1593" y="9461"/>
                    <a:pt x="3802" y="10256"/>
                    <a:pt x="6993" y="11129"/>
                  </a:cubicBezTo>
                  <a:cubicBezTo>
                    <a:pt x="10184" y="12003"/>
                    <a:pt x="14356" y="12956"/>
                    <a:pt x="16811" y="13670"/>
                  </a:cubicBezTo>
                  <a:cubicBezTo>
                    <a:pt x="19265" y="14385"/>
                    <a:pt x="20002" y="14861"/>
                    <a:pt x="20493" y="15497"/>
                  </a:cubicBezTo>
                  <a:cubicBezTo>
                    <a:pt x="20984" y="16132"/>
                    <a:pt x="21229" y="16926"/>
                    <a:pt x="20370" y="17641"/>
                  </a:cubicBezTo>
                  <a:cubicBezTo>
                    <a:pt x="19511" y="18356"/>
                    <a:pt x="17547" y="18991"/>
                    <a:pt x="14356" y="19547"/>
                  </a:cubicBezTo>
                  <a:cubicBezTo>
                    <a:pt x="11165" y="20103"/>
                    <a:pt x="6747" y="20579"/>
                    <a:pt x="4170" y="20897"/>
                  </a:cubicBezTo>
                  <a:cubicBezTo>
                    <a:pt x="1593" y="21214"/>
                    <a:pt x="856" y="21373"/>
                    <a:pt x="120" y="215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0" name="Line"/>
            <p:cNvSpPr/>
            <p:nvPr/>
          </p:nvSpPr>
          <p:spPr>
            <a:xfrm>
              <a:off x="6682650" y="5236176"/>
              <a:ext cx="233137" cy="54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262" extrusionOk="0">
                  <a:moveTo>
                    <a:pt x="21172" y="21262"/>
                  </a:moveTo>
                  <a:cubicBezTo>
                    <a:pt x="21386" y="16762"/>
                    <a:pt x="21600" y="12262"/>
                    <a:pt x="21279" y="8662"/>
                  </a:cubicBezTo>
                  <a:cubicBezTo>
                    <a:pt x="20958" y="5062"/>
                    <a:pt x="20103" y="2362"/>
                    <a:pt x="17537" y="1012"/>
                  </a:cubicBezTo>
                  <a:cubicBezTo>
                    <a:pt x="14970" y="-338"/>
                    <a:pt x="10693" y="-338"/>
                    <a:pt x="7485" y="1012"/>
                  </a:cubicBezTo>
                  <a:cubicBezTo>
                    <a:pt x="4277" y="2362"/>
                    <a:pt x="2139" y="5062"/>
                    <a:pt x="0" y="77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1" name="Line"/>
            <p:cNvSpPr/>
            <p:nvPr/>
          </p:nvSpPr>
          <p:spPr>
            <a:xfrm>
              <a:off x="6738455" y="2417150"/>
              <a:ext cx="23717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565" y="7200"/>
                    <a:pt x="13129" y="14400"/>
                    <a:pt x="16729" y="18000"/>
                  </a:cubicBezTo>
                  <a:cubicBezTo>
                    <a:pt x="20329" y="21600"/>
                    <a:pt x="20965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2" name="Line"/>
            <p:cNvSpPr/>
            <p:nvPr/>
          </p:nvSpPr>
          <p:spPr>
            <a:xfrm>
              <a:off x="6808211" y="2282288"/>
              <a:ext cx="69757" cy="31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2" extrusionOk="0">
                  <a:moveTo>
                    <a:pt x="21600" y="157"/>
                  </a:moveTo>
                  <a:cubicBezTo>
                    <a:pt x="18000" y="0"/>
                    <a:pt x="14400" y="-158"/>
                    <a:pt x="11880" y="315"/>
                  </a:cubicBezTo>
                  <a:cubicBezTo>
                    <a:pt x="9360" y="788"/>
                    <a:pt x="7920" y="1892"/>
                    <a:pt x="6480" y="5124"/>
                  </a:cubicBezTo>
                  <a:cubicBezTo>
                    <a:pt x="5040" y="8356"/>
                    <a:pt x="3600" y="13716"/>
                    <a:pt x="2520" y="16791"/>
                  </a:cubicBezTo>
                  <a:cubicBezTo>
                    <a:pt x="1440" y="19865"/>
                    <a:pt x="720" y="20654"/>
                    <a:pt x="0" y="214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3" name="Line"/>
            <p:cNvSpPr/>
            <p:nvPr/>
          </p:nvSpPr>
          <p:spPr>
            <a:xfrm>
              <a:off x="7950470" y="7202430"/>
              <a:ext cx="162185" cy="56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0" h="21600" extrusionOk="0">
                  <a:moveTo>
                    <a:pt x="7530" y="0"/>
                  </a:moveTo>
                  <a:cubicBezTo>
                    <a:pt x="6009" y="178"/>
                    <a:pt x="4488" y="356"/>
                    <a:pt x="3271" y="1200"/>
                  </a:cubicBezTo>
                  <a:cubicBezTo>
                    <a:pt x="2054" y="2044"/>
                    <a:pt x="1141" y="3556"/>
                    <a:pt x="533" y="5911"/>
                  </a:cubicBezTo>
                  <a:cubicBezTo>
                    <a:pt x="-76" y="8267"/>
                    <a:pt x="-380" y="11467"/>
                    <a:pt x="837" y="14044"/>
                  </a:cubicBezTo>
                  <a:cubicBezTo>
                    <a:pt x="2054" y="16622"/>
                    <a:pt x="4792" y="18578"/>
                    <a:pt x="8443" y="19733"/>
                  </a:cubicBezTo>
                  <a:cubicBezTo>
                    <a:pt x="12093" y="20889"/>
                    <a:pt x="16657" y="21244"/>
                    <a:pt x="2122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4" name="Line"/>
            <p:cNvSpPr/>
            <p:nvPr/>
          </p:nvSpPr>
          <p:spPr>
            <a:xfrm>
              <a:off x="8147531" y="7383797"/>
              <a:ext cx="196662" cy="202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385" extrusionOk="0">
                  <a:moveTo>
                    <a:pt x="0" y="5155"/>
                  </a:moveTo>
                  <a:cubicBezTo>
                    <a:pt x="254" y="9818"/>
                    <a:pt x="508" y="14482"/>
                    <a:pt x="1144" y="17427"/>
                  </a:cubicBezTo>
                  <a:cubicBezTo>
                    <a:pt x="1779" y="20373"/>
                    <a:pt x="2795" y="21600"/>
                    <a:pt x="5972" y="21355"/>
                  </a:cubicBezTo>
                  <a:cubicBezTo>
                    <a:pt x="9148" y="21109"/>
                    <a:pt x="14485" y="19391"/>
                    <a:pt x="17534" y="16323"/>
                  </a:cubicBezTo>
                  <a:cubicBezTo>
                    <a:pt x="20584" y="13255"/>
                    <a:pt x="21346" y="8836"/>
                    <a:pt x="21473" y="5891"/>
                  </a:cubicBezTo>
                  <a:cubicBezTo>
                    <a:pt x="21600" y="2945"/>
                    <a:pt x="21092" y="1473"/>
                    <a:pt x="20584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5" name="Line"/>
            <p:cNvSpPr/>
            <p:nvPr/>
          </p:nvSpPr>
          <p:spPr>
            <a:xfrm>
              <a:off x="8433532" y="7460231"/>
              <a:ext cx="237172" cy="148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47" extrusionOk="0">
                  <a:moveTo>
                    <a:pt x="0" y="6915"/>
                  </a:moveTo>
                  <a:cubicBezTo>
                    <a:pt x="212" y="10188"/>
                    <a:pt x="424" y="13460"/>
                    <a:pt x="424" y="15915"/>
                  </a:cubicBezTo>
                  <a:cubicBezTo>
                    <a:pt x="424" y="18370"/>
                    <a:pt x="212" y="20006"/>
                    <a:pt x="741" y="20660"/>
                  </a:cubicBezTo>
                  <a:cubicBezTo>
                    <a:pt x="1271" y="21315"/>
                    <a:pt x="2541" y="20988"/>
                    <a:pt x="4341" y="18206"/>
                  </a:cubicBezTo>
                  <a:cubicBezTo>
                    <a:pt x="6141" y="15424"/>
                    <a:pt x="8471" y="10188"/>
                    <a:pt x="10271" y="6424"/>
                  </a:cubicBezTo>
                  <a:cubicBezTo>
                    <a:pt x="12071" y="2660"/>
                    <a:pt x="13341" y="370"/>
                    <a:pt x="14400" y="42"/>
                  </a:cubicBezTo>
                  <a:cubicBezTo>
                    <a:pt x="15459" y="-285"/>
                    <a:pt x="16306" y="1351"/>
                    <a:pt x="16941" y="3479"/>
                  </a:cubicBezTo>
                  <a:cubicBezTo>
                    <a:pt x="17577" y="5606"/>
                    <a:pt x="18000" y="8224"/>
                    <a:pt x="18212" y="10351"/>
                  </a:cubicBezTo>
                  <a:cubicBezTo>
                    <a:pt x="18424" y="12479"/>
                    <a:pt x="18424" y="14115"/>
                    <a:pt x="18953" y="15260"/>
                  </a:cubicBezTo>
                  <a:cubicBezTo>
                    <a:pt x="19482" y="16406"/>
                    <a:pt x="20541" y="17060"/>
                    <a:pt x="21600" y="1771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6" name="Line"/>
            <p:cNvSpPr/>
            <p:nvPr/>
          </p:nvSpPr>
          <p:spPr>
            <a:xfrm>
              <a:off x="8768362" y="7307065"/>
              <a:ext cx="31223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7" h="21600" extrusionOk="0">
                  <a:moveTo>
                    <a:pt x="0" y="0"/>
                  </a:moveTo>
                  <a:cubicBezTo>
                    <a:pt x="6171" y="5400"/>
                    <a:pt x="12343" y="10800"/>
                    <a:pt x="15429" y="13875"/>
                  </a:cubicBezTo>
                  <a:cubicBezTo>
                    <a:pt x="18514" y="16950"/>
                    <a:pt x="18514" y="17700"/>
                    <a:pt x="19286" y="18525"/>
                  </a:cubicBezTo>
                  <a:cubicBezTo>
                    <a:pt x="20057" y="19350"/>
                    <a:pt x="21600" y="20250"/>
                    <a:pt x="20057" y="20775"/>
                  </a:cubicBezTo>
                  <a:cubicBezTo>
                    <a:pt x="18514" y="21300"/>
                    <a:pt x="13886" y="21450"/>
                    <a:pt x="9257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7" name="Line"/>
            <p:cNvSpPr/>
            <p:nvPr/>
          </p:nvSpPr>
          <p:spPr>
            <a:xfrm>
              <a:off x="8701750" y="7460528"/>
              <a:ext cx="387492" cy="170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352" extrusionOk="0">
                  <a:moveTo>
                    <a:pt x="597" y="14011"/>
                  </a:moveTo>
                  <a:cubicBezTo>
                    <a:pt x="212" y="12843"/>
                    <a:pt x="-174" y="11676"/>
                    <a:pt x="83" y="10800"/>
                  </a:cubicBezTo>
                  <a:cubicBezTo>
                    <a:pt x="340" y="9924"/>
                    <a:pt x="1240" y="9341"/>
                    <a:pt x="3105" y="8611"/>
                  </a:cubicBezTo>
                  <a:cubicBezTo>
                    <a:pt x="4969" y="7881"/>
                    <a:pt x="7797" y="7005"/>
                    <a:pt x="9533" y="6422"/>
                  </a:cubicBezTo>
                  <a:cubicBezTo>
                    <a:pt x="11269" y="5838"/>
                    <a:pt x="11912" y="5546"/>
                    <a:pt x="12812" y="6276"/>
                  </a:cubicBezTo>
                  <a:cubicBezTo>
                    <a:pt x="13712" y="7005"/>
                    <a:pt x="14869" y="8757"/>
                    <a:pt x="15383" y="11092"/>
                  </a:cubicBezTo>
                  <a:cubicBezTo>
                    <a:pt x="15897" y="13427"/>
                    <a:pt x="15769" y="16346"/>
                    <a:pt x="15447" y="18389"/>
                  </a:cubicBezTo>
                  <a:cubicBezTo>
                    <a:pt x="15126" y="20432"/>
                    <a:pt x="14612" y="21600"/>
                    <a:pt x="14483" y="21308"/>
                  </a:cubicBezTo>
                  <a:cubicBezTo>
                    <a:pt x="14355" y="21016"/>
                    <a:pt x="14612" y="19265"/>
                    <a:pt x="15833" y="15470"/>
                  </a:cubicBezTo>
                  <a:cubicBezTo>
                    <a:pt x="17055" y="11676"/>
                    <a:pt x="19240" y="5838"/>
                    <a:pt x="21426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8" name="Line"/>
            <p:cNvSpPr/>
            <p:nvPr/>
          </p:nvSpPr>
          <p:spPr>
            <a:xfrm>
              <a:off x="9152021" y="7418675"/>
              <a:ext cx="223221" cy="1770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22" extrusionOk="0">
                  <a:moveTo>
                    <a:pt x="0" y="8203"/>
                  </a:moveTo>
                  <a:cubicBezTo>
                    <a:pt x="450" y="10937"/>
                    <a:pt x="900" y="13671"/>
                    <a:pt x="1125" y="15722"/>
                  </a:cubicBezTo>
                  <a:cubicBezTo>
                    <a:pt x="1350" y="17772"/>
                    <a:pt x="1350" y="19139"/>
                    <a:pt x="3262" y="20096"/>
                  </a:cubicBezTo>
                  <a:cubicBezTo>
                    <a:pt x="5175" y="21053"/>
                    <a:pt x="9000" y="21600"/>
                    <a:pt x="12375" y="18182"/>
                  </a:cubicBezTo>
                  <a:cubicBezTo>
                    <a:pt x="15750" y="14765"/>
                    <a:pt x="18675" y="738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9" name="Line"/>
            <p:cNvSpPr/>
            <p:nvPr/>
          </p:nvSpPr>
          <p:spPr>
            <a:xfrm>
              <a:off x="9472900" y="7334968"/>
              <a:ext cx="27903" cy="320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800" y="5791"/>
                    <a:pt x="18000" y="11583"/>
                    <a:pt x="14400" y="15183"/>
                  </a:cubicBezTo>
                  <a:cubicBezTo>
                    <a:pt x="10800" y="18783"/>
                    <a:pt x="5400" y="201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80" name="Line"/>
            <p:cNvSpPr/>
            <p:nvPr/>
          </p:nvSpPr>
          <p:spPr>
            <a:xfrm>
              <a:off x="9444997" y="7301185"/>
              <a:ext cx="434816" cy="368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6" extrusionOk="0">
                  <a:moveTo>
                    <a:pt x="0" y="19906"/>
                  </a:moveTo>
                  <a:cubicBezTo>
                    <a:pt x="2195" y="18411"/>
                    <a:pt x="4389" y="16917"/>
                    <a:pt x="6006" y="14540"/>
                  </a:cubicBezTo>
                  <a:cubicBezTo>
                    <a:pt x="7624" y="12162"/>
                    <a:pt x="8663" y="8902"/>
                    <a:pt x="9241" y="6593"/>
                  </a:cubicBezTo>
                  <a:cubicBezTo>
                    <a:pt x="9818" y="4283"/>
                    <a:pt x="9934" y="2925"/>
                    <a:pt x="10049" y="1838"/>
                  </a:cubicBezTo>
                  <a:cubicBezTo>
                    <a:pt x="10165" y="751"/>
                    <a:pt x="10280" y="-64"/>
                    <a:pt x="10338" y="4"/>
                  </a:cubicBezTo>
                  <a:cubicBezTo>
                    <a:pt x="10396" y="72"/>
                    <a:pt x="10396" y="1023"/>
                    <a:pt x="10107" y="3672"/>
                  </a:cubicBezTo>
                  <a:cubicBezTo>
                    <a:pt x="9818" y="6321"/>
                    <a:pt x="9241" y="10668"/>
                    <a:pt x="8952" y="13249"/>
                  </a:cubicBezTo>
                  <a:cubicBezTo>
                    <a:pt x="8663" y="15830"/>
                    <a:pt x="8663" y="16645"/>
                    <a:pt x="8779" y="17393"/>
                  </a:cubicBezTo>
                  <a:cubicBezTo>
                    <a:pt x="8894" y="18140"/>
                    <a:pt x="9125" y="18819"/>
                    <a:pt x="9876" y="19159"/>
                  </a:cubicBezTo>
                  <a:cubicBezTo>
                    <a:pt x="10627" y="19498"/>
                    <a:pt x="11897" y="19498"/>
                    <a:pt x="13572" y="18615"/>
                  </a:cubicBezTo>
                  <a:cubicBezTo>
                    <a:pt x="15247" y="17732"/>
                    <a:pt x="17326" y="15966"/>
                    <a:pt x="18655" y="14947"/>
                  </a:cubicBezTo>
                  <a:cubicBezTo>
                    <a:pt x="19983" y="13928"/>
                    <a:pt x="20560" y="13657"/>
                    <a:pt x="20965" y="13861"/>
                  </a:cubicBezTo>
                  <a:cubicBezTo>
                    <a:pt x="21369" y="14064"/>
                    <a:pt x="21600" y="14744"/>
                    <a:pt x="21600" y="16102"/>
                  </a:cubicBezTo>
                  <a:cubicBezTo>
                    <a:pt x="21600" y="17461"/>
                    <a:pt x="21369" y="19498"/>
                    <a:pt x="21138" y="215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81" name="Line"/>
            <p:cNvSpPr/>
            <p:nvPr/>
          </p:nvSpPr>
          <p:spPr>
            <a:xfrm>
              <a:off x="10079780" y="7401138"/>
              <a:ext cx="200319" cy="286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285" extrusionOk="0">
                  <a:moveTo>
                    <a:pt x="0" y="3377"/>
                  </a:moveTo>
                  <a:cubicBezTo>
                    <a:pt x="1228" y="2859"/>
                    <a:pt x="2455" y="2340"/>
                    <a:pt x="3805" y="1649"/>
                  </a:cubicBezTo>
                  <a:cubicBezTo>
                    <a:pt x="5155" y="958"/>
                    <a:pt x="6628" y="94"/>
                    <a:pt x="6996" y="7"/>
                  </a:cubicBezTo>
                  <a:cubicBezTo>
                    <a:pt x="7364" y="-79"/>
                    <a:pt x="6628" y="612"/>
                    <a:pt x="5155" y="1822"/>
                  </a:cubicBezTo>
                  <a:cubicBezTo>
                    <a:pt x="3682" y="3031"/>
                    <a:pt x="1473" y="4759"/>
                    <a:pt x="614" y="6055"/>
                  </a:cubicBezTo>
                  <a:cubicBezTo>
                    <a:pt x="-245" y="7351"/>
                    <a:pt x="246" y="8215"/>
                    <a:pt x="3437" y="9684"/>
                  </a:cubicBezTo>
                  <a:cubicBezTo>
                    <a:pt x="6628" y="11153"/>
                    <a:pt x="12519" y="13227"/>
                    <a:pt x="15955" y="14695"/>
                  </a:cubicBezTo>
                  <a:cubicBezTo>
                    <a:pt x="19391" y="16164"/>
                    <a:pt x="20373" y="17028"/>
                    <a:pt x="20864" y="17892"/>
                  </a:cubicBezTo>
                  <a:cubicBezTo>
                    <a:pt x="21355" y="18756"/>
                    <a:pt x="21355" y="19620"/>
                    <a:pt x="19637" y="20311"/>
                  </a:cubicBezTo>
                  <a:cubicBezTo>
                    <a:pt x="17919" y="21003"/>
                    <a:pt x="14482" y="21521"/>
                    <a:pt x="11414" y="21175"/>
                  </a:cubicBezTo>
                  <a:cubicBezTo>
                    <a:pt x="8346" y="20830"/>
                    <a:pt x="5646" y="19620"/>
                    <a:pt x="2946" y="1841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82" name="Line"/>
            <p:cNvSpPr/>
            <p:nvPr/>
          </p:nvSpPr>
          <p:spPr>
            <a:xfrm>
              <a:off x="10254170" y="7197919"/>
              <a:ext cx="329020" cy="688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9" h="21451" extrusionOk="0">
                  <a:moveTo>
                    <a:pt x="0" y="141"/>
                  </a:moveTo>
                  <a:cubicBezTo>
                    <a:pt x="894" y="-4"/>
                    <a:pt x="1788" y="-149"/>
                    <a:pt x="3575" y="322"/>
                  </a:cubicBezTo>
                  <a:cubicBezTo>
                    <a:pt x="5363" y="793"/>
                    <a:pt x="8044" y="1881"/>
                    <a:pt x="10800" y="3511"/>
                  </a:cubicBezTo>
                  <a:cubicBezTo>
                    <a:pt x="13556" y="5142"/>
                    <a:pt x="16386" y="7317"/>
                    <a:pt x="18397" y="9600"/>
                  </a:cubicBezTo>
                  <a:cubicBezTo>
                    <a:pt x="20408" y="11883"/>
                    <a:pt x="21600" y="14275"/>
                    <a:pt x="20855" y="16015"/>
                  </a:cubicBezTo>
                  <a:cubicBezTo>
                    <a:pt x="20110" y="17754"/>
                    <a:pt x="17429" y="18842"/>
                    <a:pt x="14599" y="19639"/>
                  </a:cubicBezTo>
                  <a:cubicBezTo>
                    <a:pt x="11768" y="20436"/>
                    <a:pt x="8789" y="20944"/>
                    <a:pt x="5810" y="2145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" name="Drawing"/>
          <p:cNvGrpSpPr/>
          <p:nvPr/>
        </p:nvGrpSpPr>
        <p:grpSpPr>
          <a:xfrm>
            <a:off x="858002" y="264481"/>
            <a:ext cx="10557921" cy="7561610"/>
            <a:chOff x="0" y="0"/>
            <a:chExt cx="10557920" cy="7561609"/>
          </a:xfrm>
        </p:grpSpPr>
        <p:sp>
          <p:nvSpPr>
            <p:cNvPr id="374" name="Shape"/>
            <p:cNvSpPr/>
            <p:nvPr/>
          </p:nvSpPr>
          <p:spPr>
            <a:xfrm>
              <a:off x="5470258" y="-1"/>
              <a:ext cx="1129266" cy="1402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573" extrusionOk="0">
                  <a:moveTo>
                    <a:pt x="107" y="4300"/>
                  </a:moveTo>
                  <a:cubicBezTo>
                    <a:pt x="19" y="4121"/>
                    <a:pt x="-70" y="3943"/>
                    <a:pt x="85" y="3639"/>
                  </a:cubicBezTo>
                  <a:cubicBezTo>
                    <a:pt x="240" y="3335"/>
                    <a:pt x="638" y="2905"/>
                    <a:pt x="1413" y="2494"/>
                  </a:cubicBezTo>
                  <a:cubicBezTo>
                    <a:pt x="2187" y="2083"/>
                    <a:pt x="3338" y="1690"/>
                    <a:pt x="4378" y="1332"/>
                  </a:cubicBezTo>
                  <a:cubicBezTo>
                    <a:pt x="5419" y="974"/>
                    <a:pt x="6348" y="652"/>
                    <a:pt x="7410" y="420"/>
                  </a:cubicBezTo>
                  <a:cubicBezTo>
                    <a:pt x="8473" y="188"/>
                    <a:pt x="9668" y="45"/>
                    <a:pt x="10752" y="9"/>
                  </a:cubicBezTo>
                  <a:cubicBezTo>
                    <a:pt x="11837" y="-27"/>
                    <a:pt x="12810" y="45"/>
                    <a:pt x="13629" y="188"/>
                  </a:cubicBezTo>
                  <a:cubicBezTo>
                    <a:pt x="14448" y="331"/>
                    <a:pt x="15112" y="545"/>
                    <a:pt x="15776" y="867"/>
                  </a:cubicBezTo>
                  <a:cubicBezTo>
                    <a:pt x="16440" y="1189"/>
                    <a:pt x="17104" y="1618"/>
                    <a:pt x="17591" y="2101"/>
                  </a:cubicBezTo>
                  <a:cubicBezTo>
                    <a:pt x="18078" y="2584"/>
                    <a:pt x="18387" y="3120"/>
                    <a:pt x="18542" y="3656"/>
                  </a:cubicBezTo>
                  <a:cubicBezTo>
                    <a:pt x="18697" y="4193"/>
                    <a:pt x="18697" y="4729"/>
                    <a:pt x="18587" y="5194"/>
                  </a:cubicBezTo>
                  <a:cubicBezTo>
                    <a:pt x="18476" y="5659"/>
                    <a:pt x="18255" y="6052"/>
                    <a:pt x="17878" y="6410"/>
                  </a:cubicBezTo>
                  <a:cubicBezTo>
                    <a:pt x="17502" y="6768"/>
                    <a:pt x="16971" y="7090"/>
                    <a:pt x="16241" y="7447"/>
                  </a:cubicBezTo>
                  <a:cubicBezTo>
                    <a:pt x="15510" y="7805"/>
                    <a:pt x="14581" y="8198"/>
                    <a:pt x="13762" y="8484"/>
                  </a:cubicBezTo>
                  <a:cubicBezTo>
                    <a:pt x="12943" y="8770"/>
                    <a:pt x="12235" y="8949"/>
                    <a:pt x="11792" y="9110"/>
                  </a:cubicBezTo>
                  <a:cubicBezTo>
                    <a:pt x="11350" y="9271"/>
                    <a:pt x="11173" y="9414"/>
                    <a:pt x="11195" y="9486"/>
                  </a:cubicBezTo>
                  <a:cubicBezTo>
                    <a:pt x="11217" y="9557"/>
                    <a:pt x="11438" y="9557"/>
                    <a:pt x="12014" y="9575"/>
                  </a:cubicBezTo>
                  <a:cubicBezTo>
                    <a:pt x="12589" y="9593"/>
                    <a:pt x="13519" y="9629"/>
                    <a:pt x="14382" y="9718"/>
                  </a:cubicBezTo>
                  <a:cubicBezTo>
                    <a:pt x="15245" y="9807"/>
                    <a:pt x="16041" y="9950"/>
                    <a:pt x="16750" y="10165"/>
                  </a:cubicBezTo>
                  <a:cubicBezTo>
                    <a:pt x="17458" y="10380"/>
                    <a:pt x="18078" y="10666"/>
                    <a:pt x="18653" y="11023"/>
                  </a:cubicBezTo>
                  <a:cubicBezTo>
                    <a:pt x="19228" y="11381"/>
                    <a:pt x="19760" y="11810"/>
                    <a:pt x="20202" y="12490"/>
                  </a:cubicBezTo>
                  <a:cubicBezTo>
                    <a:pt x="20645" y="13169"/>
                    <a:pt x="20999" y="14099"/>
                    <a:pt x="21220" y="14850"/>
                  </a:cubicBezTo>
                  <a:cubicBezTo>
                    <a:pt x="21441" y="15601"/>
                    <a:pt x="21530" y="16173"/>
                    <a:pt x="21486" y="16709"/>
                  </a:cubicBezTo>
                  <a:cubicBezTo>
                    <a:pt x="21441" y="17246"/>
                    <a:pt x="21264" y="17747"/>
                    <a:pt x="20866" y="18194"/>
                  </a:cubicBezTo>
                  <a:cubicBezTo>
                    <a:pt x="20468" y="18641"/>
                    <a:pt x="19848" y="19034"/>
                    <a:pt x="19096" y="19427"/>
                  </a:cubicBezTo>
                  <a:cubicBezTo>
                    <a:pt x="18343" y="19821"/>
                    <a:pt x="17458" y="20214"/>
                    <a:pt x="16683" y="20482"/>
                  </a:cubicBezTo>
                  <a:cubicBezTo>
                    <a:pt x="15909" y="20750"/>
                    <a:pt x="15245" y="20894"/>
                    <a:pt x="14382" y="21001"/>
                  </a:cubicBezTo>
                  <a:cubicBezTo>
                    <a:pt x="13519" y="21108"/>
                    <a:pt x="12456" y="21180"/>
                    <a:pt x="11438" y="21233"/>
                  </a:cubicBezTo>
                  <a:cubicBezTo>
                    <a:pt x="10420" y="21287"/>
                    <a:pt x="9446" y="21323"/>
                    <a:pt x="8384" y="21376"/>
                  </a:cubicBezTo>
                  <a:cubicBezTo>
                    <a:pt x="7322" y="21430"/>
                    <a:pt x="6171" y="21501"/>
                    <a:pt x="5352" y="21537"/>
                  </a:cubicBezTo>
                  <a:cubicBezTo>
                    <a:pt x="4533" y="21573"/>
                    <a:pt x="4046" y="21573"/>
                    <a:pt x="3692" y="21573"/>
                  </a:cubicBezTo>
                  <a:cubicBezTo>
                    <a:pt x="3338" y="21573"/>
                    <a:pt x="3117" y="21573"/>
                    <a:pt x="3117" y="21537"/>
                  </a:cubicBezTo>
                  <a:cubicBezTo>
                    <a:pt x="3117" y="21501"/>
                    <a:pt x="3338" y="21430"/>
                    <a:pt x="3670" y="21162"/>
                  </a:cubicBezTo>
                  <a:cubicBezTo>
                    <a:pt x="4002" y="20894"/>
                    <a:pt x="4445" y="20429"/>
                    <a:pt x="4710" y="19821"/>
                  </a:cubicBezTo>
                  <a:cubicBezTo>
                    <a:pt x="4976" y="19213"/>
                    <a:pt x="5064" y="18462"/>
                    <a:pt x="5153" y="17943"/>
                  </a:cubicBezTo>
                  <a:cubicBezTo>
                    <a:pt x="5241" y="17425"/>
                    <a:pt x="5330" y="17139"/>
                    <a:pt x="5485" y="17031"/>
                  </a:cubicBezTo>
                  <a:cubicBezTo>
                    <a:pt x="5640" y="16924"/>
                    <a:pt x="5861" y="16996"/>
                    <a:pt x="6503" y="17156"/>
                  </a:cubicBezTo>
                  <a:cubicBezTo>
                    <a:pt x="7145" y="17317"/>
                    <a:pt x="8207" y="17568"/>
                    <a:pt x="9181" y="17711"/>
                  </a:cubicBezTo>
                  <a:cubicBezTo>
                    <a:pt x="10155" y="17854"/>
                    <a:pt x="11040" y="17890"/>
                    <a:pt x="11792" y="17818"/>
                  </a:cubicBezTo>
                  <a:cubicBezTo>
                    <a:pt x="12545" y="17747"/>
                    <a:pt x="13164" y="17568"/>
                    <a:pt x="13718" y="17228"/>
                  </a:cubicBezTo>
                  <a:cubicBezTo>
                    <a:pt x="14271" y="16888"/>
                    <a:pt x="14758" y="16388"/>
                    <a:pt x="14979" y="15958"/>
                  </a:cubicBezTo>
                  <a:cubicBezTo>
                    <a:pt x="15200" y="15529"/>
                    <a:pt x="15156" y="15172"/>
                    <a:pt x="14891" y="14796"/>
                  </a:cubicBezTo>
                  <a:cubicBezTo>
                    <a:pt x="14625" y="14421"/>
                    <a:pt x="14138" y="14027"/>
                    <a:pt x="13496" y="13723"/>
                  </a:cubicBezTo>
                  <a:cubicBezTo>
                    <a:pt x="12855" y="13419"/>
                    <a:pt x="12058" y="13205"/>
                    <a:pt x="11328" y="13098"/>
                  </a:cubicBezTo>
                  <a:cubicBezTo>
                    <a:pt x="10597" y="12990"/>
                    <a:pt x="9933" y="12990"/>
                    <a:pt x="9491" y="13026"/>
                  </a:cubicBezTo>
                  <a:cubicBezTo>
                    <a:pt x="9048" y="13062"/>
                    <a:pt x="8827" y="13133"/>
                    <a:pt x="8605" y="13187"/>
                  </a:cubicBezTo>
                  <a:cubicBezTo>
                    <a:pt x="8384" y="13241"/>
                    <a:pt x="8163" y="13276"/>
                    <a:pt x="8119" y="13223"/>
                  </a:cubicBezTo>
                  <a:cubicBezTo>
                    <a:pt x="8074" y="13169"/>
                    <a:pt x="8207" y="13026"/>
                    <a:pt x="8296" y="12686"/>
                  </a:cubicBezTo>
                  <a:cubicBezTo>
                    <a:pt x="8384" y="12347"/>
                    <a:pt x="8428" y="11810"/>
                    <a:pt x="8296" y="11256"/>
                  </a:cubicBezTo>
                  <a:cubicBezTo>
                    <a:pt x="8163" y="10701"/>
                    <a:pt x="7853" y="10129"/>
                    <a:pt x="7610" y="9772"/>
                  </a:cubicBezTo>
                  <a:cubicBezTo>
                    <a:pt x="7366" y="9414"/>
                    <a:pt x="7189" y="9271"/>
                    <a:pt x="7034" y="9110"/>
                  </a:cubicBezTo>
                  <a:cubicBezTo>
                    <a:pt x="6879" y="8949"/>
                    <a:pt x="6746" y="8770"/>
                    <a:pt x="6791" y="8681"/>
                  </a:cubicBezTo>
                  <a:cubicBezTo>
                    <a:pt x="6835" y="8592"/>
                    <a:pt x="7056" y="8592"/>
                    <a:pt x="7499" y="8574"/>
                  </a:cubicBezTo>
                  <a:cubicBezTo>
                    <a:pt x="7941" y="8556"/>
                    <a:pt x="8605" y="8520"/>
                    <a:pt x="9225" y="8413"/>
                  </a:cubicBezTo>
                  <a:cubicBezTo>
                    <a:pt x="9845" y="8305"/>
                    <a:pt x="10420" y="8127"/>
                    <a:pt x="10841" y="7894"/>
                  </a:cubicBezTo>
                  <a:cubicBezTo>
                    <a:pt x="11261" y="7662"/>
                    <a:pt x="11527" y="7376"/>
                    <a:pt x="11704" y="6875"/>
                  </a:cubicBezTo>
                  <a:cubicBezTo>
                    <a:pt x="11881" y="6374"/>
                    <a:pt x="11969" y="5659"/>
                    <a:pt x="12014" y="5212"/>
                  </a:cubicBezTo>
                  <a:cubicBezTo>
                    <a:pt x="12058" y="4765"/>
                    <a:pt x="12058" y="4586"/>
                    <a:pt x="11947" y="4425"/>
                  </a:cubicBezTo>
                  <a:cubicBezTo>
                    <a:pt x="11837" y="4264"/>
                    <a:pt x="11615" y="4121"/>
                    <a:pt x="11305" y="3978"/>
                  </a:cubicBezTo>
                  <a:cubicBezTo>
                    <a:pt x="10996" y="3835"/>
                    <a:pt x="10597" y="3692"/>
                    <a:pt x="10177" y="3674"/>
                  </a:cubicBezTo>
                  <a:cubicBezTo>
                    <a:pt x="9756" y="3656"/>
                    <a:pt x="9314" y="3764"/>
                    <a:pt x="8605" y="3978"/>
                  </a:cubicBezTo>
                  <a:cubicBezTo>
                    <a:pt x="7897" y="4193"/>
                    <a:pt x="6923" y="4515"/>
                    <a:pt x="6193" y="4854"/>
                  </a:cubicBezTo>
                  <a:cubicBezTo>
                    <a:pt x="5463" y="5194"/>
                    <a:pt x="4976" y="5552"/>
                    <a:pt x="4666" y="5802"/>
                  </a:cubicBezTo>
                  <a:cubicBezTo>
                    <a:pt x="4356" y="6052"/>
                    <a:pt x="4223" y="6196"/>
                    <a:pt x="4069" y="6321"/>
                  </a:cubicBezTo>
                  <a:cubicBezTo>
                    <a:pt x="3914" y="6446"/>
                    <a:pt x="3737" y="6553"/>
                    <a:pt x="3537" y="6571"/>
                  </a:cubicBezTo>
                  <a:cubicBezTo>
                    <a:pt x="3338" y="6589"/>
                    <a:pt x="3117" y="6517"/>
                    <a:pt x="2807" y="6267"/>
                  </a:cubicBezTo>
                  <a:cubicBezTo>
                    <a:pt x="2497" y="6017"/>
                    <a:pt x="2099" y="5588"/>
                    <a:pt x="1833" y="5301"/>
                  </a:cubicBezTo>
                  <a:cubicBezTo>
                    <a:pt x="1568" y="5015"/>
                    <a:pt x="1435" y="4872"/>
                    <a:pt x="1258" y="4765"/>
                  </a:cubicBezTo>
                  <a:cubicBezTo>
                    <a:pt x="1081" y="4658"/>
                    <a:pt x="860" y="4586"/>
                    <a:pt x="705" y="4443"/>
                  </a:cubicBezTo>
                  <a:cubicBezTo>
                    <a:pt x="550" y="4300"/>
                    <a:pt x="461" y="4086"/>
                    <a:pt x="505" y="4068"/>
                  </a:cubicBezTo>
                  <a:cubicBezTo>
                    <a:pt x="550" y="4050"/>
                    <a:pt x="727" y="4229"/>
                    <a:pt x="815" y="4354"/>
                  </a:cubicBezTo>
                  <a:cubicBezTo>
                    <a:pt x="904" y="4479"/>
                    <a:pt x="904" y="4550"/>
                    <a:pt x="904" y="4622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5" name="Shape"/>
            <p:cNvSpPr/>
            <p:nvPr/>
          </p:nvSpPr>
          <p:spPr>
            <a:xfrm>
              <a:off x="542858" y="1756125"/>
              <a:ext cx="1081591" cy="1553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569" extrusionOk="0">
                  <a:moveTo>
                    <a:pt x="6282" y="2066"/>
                  </a:moveTo>
                  <a:cubicBezTo>
                    <a:pt x="6096" y="1970"/>
                    <a:pt x="5911" y="1873"/>
                    <a:pt x="5957" y="1824"/>
                  </a:cubicBezTo>
                  <a:cubicBezTo>
                    <a:pt x="6004" y="1776"/>
                    <a:pt x="6282" y="1776"/>
                    <a:pt x="6931" y="1663"/>
                  </a:cubicBezTo>
                  <a:cubicBezTo>
                    <a:pt x="7580" y="1550"/>
                    <a:pt x="8599" y="1324"/>
                    <a:pt x="9619" y="1082"/>
                  </a:cubicBezTo>
                  <a:cubicBezTo>
                    <a:pt x="10639" y="839"/>
                    <a:pt x="11659" y="581"/>
                    <a:pt x="12354" y="371"/>
                  </a:cubicBezTo>
                  <a:cubicBezTo>
                    <a:pt x="13049" y="161"/>
                    <a:pt x="13420" y="0"/>
                    <a:pt x="13629" y="0"/>
                  </a:cubicBezTo>
                  <a:cubicBezTo>
                    <a:pt x="13837" y="0"/>
                    <a:pt x="13884" y="161"/>
                    <a:pt x="13907" y="646"/>
                  </a:cubicBezTo>
                  <a:cubicBezTo>
                    <a:pt x="13930" y="1130"/>
                    <a:pt x="13930" y="1937"/>
                    <a:pt x="13860" y="2841"/>
                  </a:cubicBezTo>
                  <a:cubicBezTo>
                    <a:pt x="13791" y="3745"/>
                    <a:pt x="13652" y="4746"/>
                    <a:pt x="13559" y="5683"/>
                  </a:cubicBezTo>
                  <a:cubicBezTo>
                    <a:pt x="13466" y="6619"/>
                    <a:pt x="13420" y="7491"/>
                    <a:pt x="13304" y="8395"/>
                  </a:cubicBezTo>
                  <a:cubicBezTo>
                    <a:pt x="13188" y="9299"/>
                    <a:pt x="13003" y="10235"/>
                    <a:pt x="12910" y="11204"/>
                  </a:cubicBezTo>
                  <a:cubicBezTo>
                    <a:pt x="12817" y="12172"/>
                    <a:pt x="12817" y="13173"/>
                    <a:pt x="12864" y="13787"/>
                  </a:cubicBezTo>
                  <a:cubicBezTo>
                    <a:pt x="12910" y="14400"/>
                    <a:pt x="13003" y="14626"/>
                    <a:pt x="13165" y="14739"/>
                  </a:cubicBezTo>
                  <a:cubicBezTo>
                    <a:pt x="13327" y="14852"/>
                    <a:pt x="13559" y="14852"/>
                    <a:pt x="14393" y="14707"/>
                  </a:cubicBezTo>
                  <a:cubicBezTo>
                    <a:pt x="15228" y="14561"/>
                    <a:pt x="16665" y="14271"/>
                    <a:pt x="17870" y="14061"/>
                  </a:cubicBezTo>
                  <a:cubicBezTo>
                    <a:pt x="19075" y="13851"/>
                    <a:pt x="20048" y="13722"/>
                    <a:pt x="20651" y="13657"/>
                  </a:cubicBezTo>
                  <a:cubicBezTo>
                    <a:pt x="21254" y="13593"/>
                    <a:pt x="21485" y="13593"/>
                    <a:pt x="21532" y="13722"/>
                  </a:cubicBezTo>
                  <a:cubicBezTo>
                    <a:pt x="21578" y="13851"/>
                    <a:pt x="21439" y="14109"/>
                    <a:pt x="21323" y="14594"/>
                  </a:cubicBezTo>
                  <a:cubicBezTo>
                    <a:pt x="21207" y="15078"/>
                    <a:pt x="21114" y="15788"/>
                    <a:pt x="21114" y="16579"/>
                  </a:cubicBezTo>
                  <a:cubicBezTo>
                    <a:pt x="21114" y="17370"/>
                    <a:pt x="21207" y="18242"/>
                    <a:pt x="21300" y="18839"/>
                  </a:cubicBezTo>
                  <a:cubicBezTo>
                    <a:pt x="21393" y="19437"/>
                    <a:pt x="21485" y="19760"/>
                    <a:pt x="21532" y="20002"/>
                  </a:cubicBezTo>
                  <a:cubicBezTo>
                    <a:pt x="21578" y="20244"/>
                    <a:pt x="21578" y="20405"/>
                    <a:pt x="21462" y="20454"/>
                  </a:cubicBezTo>
                  <a:cubicBezTo>
                    <a:pt x="21346" y="20502"/>
                    <a:pt x="21114" y="20438"/>
                    <a:pt x="20442" y="20276"/>
                  </a:cubicBezTo>
                  <a:cubicBezTo>
                    <a:pt x="19770" y="20115"/>
                    <a:pt x="18658" y="19857"/>
                    <a:pt x="17198" y="19727"/>
                  </a:cubicBezTo>
                  <a:cubicBezTo>
                    <a:pt x="15738" y="19598"/>
                    <a:pt x="13930" y="19598"/>
                    <a:pt x="12331" y="19695"/>
                  </a:cubicBezTo>
                  <a:cubicBezTo>
                    <a:pt x="10732" y="19792"/>
                    <a:pt x="9341" y="19986"/>
                    <a:pt x="8020" y="20228"/>
                  </a:cubicBezTo>
                  <a:cubicBezTo>
                    <a:pt x="6699" y="20470"/>
                    <a:pt x="5448" y="20761"/>
                    <a:pt x="4520" y="20987"/>
                  </a:cubicBezTo>
                  <a:cubicBezTo>
                    <a:pt x="3593" y="21213"/>
                    <a:pt x="2991" y="21374"/>
                    <a:pt x="2574" y="21471"/>
                  </a:cubicBezTo>
                  <a:cubicBezTo>
                    <a:pt x="2157" y="21568"/>
                    <a:pt x="1925" y="21600"/>
                    <a:pt x="1763" y="21535"/>
                  </a:cubicBezTo>
                  <a:cubicBezTo>
                    <a:pt x="1600" y="21471"/>
                    <a:pt x="1508" y="21309"/>
                    <a:pt x="1531" y="20954"/>
                  </a:cubicBezTo>
                  <a:cubicBezTo>
                    <a:pt x="1554" y="20599"/>
                    <a:pt x="1693" y="20050"/>
                    <a:pt x="1693" y="19404"/>
                  </a:cubicBezTo>
                  <a:cubicBezTo>
                    <a:pt x="1693" y="18759"/>
                    <a:pt x="1554" y="18016"/>
                    <a:pt x="1345" y="17500"/>
                  </a:cubicBezTo>
                  <a:cubicBezTo>
                    <a:pt x="1137" y="16983"/>
                    <a:pt x="859" y="16692"/>
                    <a:pt x="581" y="16434"/>
                  </a:cubicBezTo>
                  <a:cubicBezTo>
                    <a:pt x="302" y="16176"/>
                    <a:pt x="24" y="15950"/>
                    <a:pt x="1" y="15837"/>
                  </a:cubicBezTo>
                  <a:cubicBezTo>
                    <a:pt x="-22" y="15724"/>
                    <a:pt x="210" y="15724"/>
                    <a:pt x="998" y="15708"/>
                  </a:cubicBezTo>
                  <a:cubicBezTo>
                    <a:pt x="1786" y="15691"/>
                    <a:pt x="3130" y="15659"/>
                    <a:pt x="4544" y="15643"/>
                  </a:cubicBezTo>
                  <a:cubicBezTo>
                    <a:pt x="5957" y="15627"/>
                    <a:pt x="7441" y="15627"/>
                    <a:pt x="8298" y="15611"/>
                  </a:cubicBezTo>
                  <a:cubicBezTo>
                    <a:pt x="9156" y="15595"/>
                    <a:pt x="9387" y="15562"/>
                    <a:pt x="9550" y="15465"/>
                  </a:cubicBezTo>
                  <a:cubicBezTo>
                    <a:pt x="9712" y="15369"/>
                    <a:pt x="9805" y="15207"/>
                    <a:pt x="9851" y="14884"/>
                  </a:cubicBezTo>
                  <a:cubicBezTo>
                    <a:pt x="9897" y="14561"/>
                    <a:pt x="9897" y="14077"/>
                    <a:pt x="9828" y="13335"/>
                  </a:cubicBezTo>
                  <a:cubicBezTo>
                    <a:pt x="9758" y="12592"/>
                    <a:pt x="9619" y="11591"/>
                    <a:pt x="9480" y="10687"/>
                  </a:cubicBezTo>
                  <a:cubicBezTo>
                    <a:pt x="9341" y="9783"/>
                    <a:pt x="9202" y="8976"/>
                    <a:pt x="9133" y="8265"/>
                  </a:cubicBezTo>
                  <a:cubicBezTo>
                    <a:pt x="9063" y="7555"/>
                    <a:pt x="9063" y="6942"/>
                    <a:pt x="9109" y="6554"/>
                  </a:cubicBezTo>
                  <a:cubicBezTo>
                    <a:pt x="9156" y="6167"/>
                    <a:pt x="9248" y="6005"/>
                    <a:pt x="9318" y="5844"/>
                  </a:cubicBezTo>
                  <a:cubicBezTo>
                    <a:pt x="9387" y="5683"/>
                    <a:pt x="9434" y="5521"/>
                    <a:pt x="9341" y="5473"/>
                  </a:cubicBezTo>
                  <a:cubicBezTo>
                    <a:pt x="9248" y="5424"/>
                    <a:pt x="9017" y="5489"/>
                    <a:pt x="8669" y="5586"/>
                  </a:cubicBezTo>
                  <a:cubicBezTo>
                    <a:pt x="8321" y="5683"/>
                    <a:pt x="7858" y="5812"/>
                    <a:pt x="7510" y="5876"/>
                  </a:cubicBezTo>
                  <a:cubicBezTo>
                    <a:pt x="7163" y="5941"/>
                    <a:pt x="6931" y="5941"/>
                    <a:pt x="6722" y="5876"/>
                  </a:cubicBezTo>
                  <a:cubicBezTo>
                    <a:pt x="6514" y="5812"/>
                    <a:pt x="6328" y="5683"/>
                    <a:pt x="6143" y="5457"/>
                  </a:cubicBezTo>
                  <a:cubicBezTo>
                    <a:pt x="5957" y="5230"/>
                    <a:pt x="5772" y="4908"/>
                    <a:pt x="5587" y="4601"/>
                  </a:cubicBezTo>
                  <a:cubicBezTo>
                    <a:pt x="5401" y="4294"/>
                    <a:pt x="5216" y="4004"/>
                    <a:pt x="5007" y="3713"/>
                  </a:cubicBezTo>
                  <a:cubicBezTo>
                    <a:pt x="4799" y="3422"/>
                    <a:pt x="4567" y="3132"/>
                    <a:pt x="4312" y="2857"/>
                  </a:cubicBezTo>
                  <a:cubicBezTo>
                    <a:pt x="4057" y="2583"/>
                    <a:pt x="3779" y="2325"/>
                    <a:pt x="3709" y="2131"/>
                  </a:cubicBezTo>
                  <a:cubicBezTo>
                    <a:pt x="3640" y="1937"/>
                    <a:pt x="3779" y="1808"/>
                    <a:pt x="3964" y="1743"/>
                  </a:cubicBezTo>
                  <a:cubicBezTo>
                    <a:pt x="4150" y="1679"/>
                    <a:pt x="4381" y="1679"/>
                    <a:pt x="4729" y="1695"/>
                  </a:cubicBezTo>
                  <a:cubicBezTo>
                    <a:pt x="5077" y="1711"/>
                    <a:pt x="5540" y="1743"/>
                    <a:pt x="5957" y="1824"/>
                  </a:cubicBezTo>
                  <a:cubicBezTo>
                    <a:pt x="6375" y="1905"/>
                    <a:pt x="6745" y="2034"/>
                    <a:pt x="6815" y="2066"/>
                  </a:cubicBezTo>
                  <a:cubicBezTo>
                    <a:pt x="6884" y="2099"/>
                    <a:pt x="6653" y="2034"/>
                    <a:pt x="6421" y="1970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6" name="Shape"/>
            <p:cNvSpPr/>
            <p:nvPr/>
          </p:nvSpPr>
          <p:spPr>
            <a:xfrm>
              <a:off x="690587" y="4086972"/>
              <a:ext cx="947888" cy="1294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49" extrusionOk="0">
                  <a:moveTo>
                    <a:pt x="3176" y="4436"/>
                  </a:moveTo>
                  <a:cubicBezTo>
                    <a:pt x="2647" y="4319"/>
                    <a:pt x="2118" y="4203"/>
                    <a:pt x="1668" y="4107"/>
                  </a:cubicBezTo>
                  <a:cubicBezTo>
                    <a:pt x="1218" y="4010"/>
                    <a:pt x="847" y="3932"/>
                    <a:pt x="741" y="3797"/>
                  </a:cubicBezTo>
                  <a:cubicBezTo>
                    <a:pt x="635" y="3661"/>
                    <a:pt x="794" y="3468"/>
                    <a:pt x="1218" y="3178"/>
                  </a:cubicBezTo>
                  <a:cubicBezTo>
                    <a:pt x="1641" y="2887"/>
                    <a:pt x="2329" y="2500"/>
                    <a:pt x="3415" y="1997"/>
                  </a:cubicBezTo>
                  <a:cubicBezTo>
                    <a:pt x="4500" y="1494"/>
                    <a:pt x="5982" y="874"/>
                    <a:pt x="7279" y="507"/>
                  </a:cubicBezTo>
                  <a:cubicBezTo>
                    <a:pt x="8576" y="139"/>
                    <a:pt x="9688" y="23"/>
                    <a:pt x="10879" y="3"/>
                  </a:cubicBezTo>
                  <a:cubicBezTo>
                    <a:pt x="12071" y="-16"/>
                    <a:pt x="13341" y="61"/>
                    <a:pt x="14506" y="236"/>
                  </a:cubicBezTo>
                  <a:cubicBezTo>
                    <a:pt x="15671" y="410"/>
                    <a:pt x="16729" y="681"/>
                    <a:pt x="17629" y="990"/>
                  </a:cubicBezTo>
                  <a:cubicBezTo>
                    <a:pt x="18529" y="1300"/>
                    <a:pt x="19271" y="1649"/>
                    <a:pt x="19774" y="2113"/>
                  </a:cubicBezTo>
                  <a:cubicBezTo>
                    <a:pt x="20276" y="2578"/>
                    <a:pt x="20541" y="3158"/>
                    <a:pt x="20753" y="3855"/>
                  </a:cubicBezTo>
                  <a:cubicBezTo>
                    <a:pt x="20965" y="4552"/>
                    <a:pt x="21124" y="5365"/>
                    <a:pt x="21044" y="6197"/>
                  </a:cubicBezTo>
                  <a:cubicBezTo>
                    <a:pt x="20965" y="7029"/>
                    <a:pt x="20647" y="7881"/>
                    <a:pt x="20303" y="8616"/>
                  </a:cubicBezTo>
                  <a:cubicBezTo>
                    <a:pt x="19959" y="9352"/>
                    <a:pt x="19588" y="9971"/>
                    <a:pt x="19112" y="10649"/>
                  </a:cubicBezTo>
                  <a:cubicBezTo>
                    <a:pt x="18635" y="11326"/>
                    <a:pt x="18053" y="12061"/>
                    <a:pt x="17576" y="12719"/>
                  </a:cubicBezTo>
                  <a:cubicBezTo>
                    <a:pt x="17100" y="13378"/>
                    <a:pt x="16729" y="13958"/>
                    <a:pt x="16306" y="14365"/>
                  </a:cubicBezTo>
                  <a:cubicBezTo>
                    <a:pt x="15882" y="14771"/>
                    <a:pt x="15406" y="15003"/>
                    <a:pt x="14771" y="15236"/>
                  </a:cubicBezTo>
                  <a:cubicBezTo>
                    <a:pt x="14135" y="15468"/>
                    <a:pt x="13341" y="15700"/>
                    <a:pt x="12812" y="15836"/>
                  </a:cubicBezTo>
                  <a:cubicBezTo>
                    <a:pt x="12282" y="15971"/>
                    <a:pt x="12018" y="16010"/>
                    <a:pt x="11700" y="16087"/>
                  </a:cubicBezTo>
                  <a:cubicBezTo>
                    <a:pt x="11382" y="16165"/>
                    <a:pt x="11012" y="16281"/>
                    <a:pt x="10985" y="16378"/>
                  </a:cubicBezTo>
                  <a:cubicBezTo>
                    <a:pt x="10959" y="16474"/>
                    <a:pt x="11276" y="16552"/>
                    <a:pt x="12176" y="16571"/>
                  </a:cubicBezTo>
                  <a:cubicBezTo>
                    <a:pt x="13076" y="16590"/>
                    <a:pt x="14559" y="16552"/>
                    <a:pt x="15829" y="16397"/>
                  </a:cubicBezTo>
                  <a:cubicBezTo>
                    <a:pt x="17100" y="16242"/>
                    <a:pt x="18159" y="15971"/>
                    <a:pt x="18847" y="15778"/>
                  </a:cubicBezTo>
                  <a:cubicBezTo>
                    <a:pt x="19535" y="15584"/>
                    <a:pt x="19853" y="15468"/>
                    <a:pt x="20144" y="15371"/>
                  </a:cubicBezTo>
                  <a:cubicBezTo>
                    <a:pt x="20435" y="15274"/>
                    <a:pt x="20700" y="15197"/>
                    <a:pt x="20938" y="15216"/>
                  </a:cubicBezTo>
                  <a:cubicBezTo>
                    <a:pt x="21176" y="15236"/>
                    <a:pt x="21388" y="15352"/>
                    <a:pt x="21494" y="15507"/>
                  </a:cubicBezTo>
                  <a:cubicBezTo>
                    <a:pt x="21600" y="15661"/>
                    <a:pt x="21600" y="15855"/>
                    <a:pt x="21547" y="16378"/>
                  </a:cubicBezTo>
                  <a:cubicBezTo>
                    <a:pt x="21494" y="16900"/>
                    <a:pt x="21388" y="17752"/>
                    <a:pt x="21335" y="18274"/>
                  </a:cubicBezTo>
                  <a:cubicBezTo>
                    <a:pt x="21282" y="18797"/>
                    <a:pt x="21282" y="18990"/>
                    <a:pt x="21309" y="19184"/>
                  </a:cubicBezTo>
                  <a:cubicBezTo>
                    <a:pt x="21335" y="19378"/>
                    <a:pt x="21388" y="19571"/>
                    <a:pt x="21229" y="19668"/>
                  </a:cubicBezTo>
                  <a:cubicBezTo>
                    <a:pt x="21071" y="19765"/>
                    <a:pt x="20700" y="19765"/>
                    <a:pt x="19774" y="19745"/>
                  </a:cubicBezTo>
                  <a:cubicBezTo>
                    <a:pt x="18847" y="19726"/>
                    <a:pt x="17365" y="19687"/>
                    <a:pt x="15882" y="19803"/>
                  </a:cubicBezTo>
                  <a:cubicBezTo>
                    <a:pt x="14400" y="19919"/>
                    <a:pt x="12918" y="20190"/>
                    <a:pt x="11541" y="20461"/>
                  </a:cubicBezTo>
                  <a:cubicBezTo>
                    <a:pt x="10165" y="20732"/>
                    <a:pt x="8894" y="21003"/>
                    <a:pt x="7994" y="21178"/>
                  </a:cubicBezTo>
                  <a:cubicBezTo>
                    <a:pt x="7094" y="21352"/>
                    <a:pt x="6565" y="21429"/>
                    <a:pt x="6062" y="21487"/>
                  </a:cubicBezTo>
                  <a:cubicBezTo>
                    <a:pt x="5559" y="21545"/>
                    <a:pt x="5082" y="21584"/>
                    <a:pt x="4844" y="21507"/>
                  </a:cubicBezTo>
                  <a:cubicBezTo>
                    <a:pt x="4606" y="21429"/>
                    <a:pt x="4606" y="21236"/>
                    <a:pt x="4659" y="20732"/>
                  </a:cubicBezTo>
                  <a:cubicBezTo>
                    <a:pt x="4712" y="20229"/>
                    <a:pt x="4818" y="19416"/>
                    <a:pt x="4844" y="18719"/>
                  </a:cubicBezTo>
                  <a:cubicBezTo>
                    <a:pt x="4871" y="18023"/>
                    <a:pt x="4818" y="17442"/>
                    <a:pt x="4579" y="16939"/>
                  </a:cubicBezTo>
                  <a:cubicBezTo>
                    <a:pt x="4341" y="16436"/>
                    <a:pt x="3918" y="16010"/>
                    <a:pt x="3626" y="15719"/>
                  </a:cubicBezTo>
                  <a:cubicBezTo>
                    <a:pt x="3335" y="15429"/>
                    <a:pt x="3176" y="15274"/>
                    <a:pt x="3071" y="15100"/>
                  </a:cubicBezTo>
                  <a:cubicBezTo>
                    <a:pt x="2965" y="14926"/>
                    <a:pt x="2912" y="14732"/>
                    <a:pt x="3097" y="14578"/>
                  </a:cubicBezTo>
                  <a:cubicBezTo>
                    <a:pt x="3282" y="14423"/>
                    <a:pt x="3706" y="14307"/>
                    <a:pt x="4500" y="14152"/>
                  </a:cubicBezTo>
                  <a:cubicBezTo>
                    <a:pt x="5294" y="13997"/>
                    <a:pt x="6459" y="13803"/>
                    <a:pt x="7518" y="13474"/>
                  </a:cubicBezTo>
                  <a:cubicBezTo>
                    <a:pt x="8576" y="13145"/>
                    <a:pt x="9529" y="12681"/>
                    <a:pt x="10324" y="12197"/>
                  </a:cubicBezTo>
                  <a:cubicBezTo>
                    <a:pt x="11118" y="11713"/>
                    <a:pt x="11753" y="11210"/>
                    <a:pt x="12256" y="10668"/>
                  </a:cubicBezTo>
                  <a:cubicBezTo>
                    <a:pt x="12759" y="10126"/>
                    <a:pt x="13129" y="9545"/>
                    <a:pt x="13368" y="9061"/>
                  </a:cubicBezTo>
                  <a:cubicBezTo>
                    <a:pt x="13606" y="8578"/>
                    <a:pt x="13712" y="8190"/>
                    <a:pt x="13738" y="7707"/>
                  </a:cubicBezTo>
                  <a:cubicBezTo>
                    <a:pt x="13765" y="7223"/>
                    <a:pt x="13712" y="6642"/>
                    <a:pt x="13421" y="6061"/>
                  </a:cubicBezTo>
                  <a:cubicBezTo>
                    <a:pt x="13129" y="5481"/>
                    <a:pt x="12600" y="4900"/>
                    <a:pt x="11912" y="4494"/>
                  </a:cubicBezTo>
                  <a:cubicBezTo>
                    <a:pt x="11224" y="4087"/>
                    <a:pt x="10376" y="3855"/>
                    <a:pt x="9794" y="3719"/>
                  </a:cubicBezTo>
                  <a:cubicBezTo>
                    <a:pt x="9212" y="3584"/>
                    <a:pt x="8894" y="3545"/>
                    <a:pt x="8603" y="3526"/>
                  </a:cubicBezTo>
                  <a:cubicBezTo>
                    <a:pt x="8312" y="3507"/>
                    <a:pt x="8047" y="3507"/>
                    <a:pt x="7782" y="3681"/>
                  </a:cubicBezTo>
                  <a:cubicBezTo>
                    <a:pt x="7518" y="3855"/>
                    <a:pt x="7253" y="4203"/>
                    <a:pt x="6909" y="4687"/>
                  </a:cubicBezTo>
                  <a:cubicBezTo>
                    <a:pt x="6565" y="5171"/>
                    <a:pt x="6141" y="5790"/>
                    <a:pt x="5850" y="6178"/>
                  </a:cubicBezTo>
                  <a:cubicBezTo>
                    <a:pt x="5559" y="6565"/>
                    <a:pt x="5400" y="6719"/>
                    <a:pt x="5241" y="6719"/>
                  </a:cubicBezTo>
                  <a:cubicBezTo>
                    <a:pt x="5082" y="6719"/>
                    <a:pt x="4924" y="6565"/>
                    <a:pt x="4500" y="6119"/>
                  </a:cubicBezTo>
                  <a:cubicBezTo>
                    <a:pt x="4076" y="5674"/>
                    <a:pt x="3388" y="4939"/>
                    <a:pt x="2885" y="4416"/>
                  </a:cubicBezTo>
                  <a:cubicBezTo>
                    <a:pt x="2382" y="3894"/>
                    <a:pt x="2065" y="3584"/>
                    <a:pt x="1826" y="3332"/>
                  </a:cubicBezTo>
                  <a:cubicBezTo>
                    <a:pt x="1588" y="3081"/>
                    <a:pt x="1429" y="2887"/>
                    <a:pt x="1138" y="2790"/>
                  </a:cubicBezTo>
                  <a:cubicBezTo>
                    <a:pt x="847" y="2694"/>
                    <a:pt x="424" y="2694"/>
                    <a:pt x="0" y="2694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7" name="Shape"/>
            <p:cNvSpPr/>
            <p:nvPr/>
          </p:nvSpPr>
          <p:spPr>
            <a:xfrm>
              <a:off x="1771809" y="5191867"/>
              <a:ext cx="208726" cy="138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122" extrusionOk="0">
                  <a:moveTo>
                    <a:pt x="12818" y="6159"/>
                  </a:moveTo>
                  <a:cubicBezTo>
                    <a:pt x="11393" y="4034"/>
                    <a:pt x="9969" y="1910"/>
                    <a:pt x="9851" y="847"/>
                  </a:cubicBezTo>
                  <a:cubicBezTo>
                    <a:pt x="9732" y="-215"/>
                    <a:pt x="10919" y="-215"/>
                    <a:pt x="12699" y="493"/>
                  </a:cubicBezTo>
                  <a:cubicBezTo>
                    <a:pt x="14479" y="1201"/>
                    <a:pt x="16853" y="2618"/>
                    <a:pt x="18633" y="4919"/>
                  </a:cubicBezTo>
                  <a:cubicBezTo>
                    <a:pt x="20413" y="7221"/>
                    <a:pt x="21600" y="10408"/>
                    <a:pt x="21244" y="13064"/>
                  </a:cubicBezTo>
                  <a:cubicBezTo>
                    <a:pt x="20888" y="15719"/>
                    <a:pt x="18989" y="17844"/>
                    <a:pt x="16378" y="19260"/>
                  </a:cubicBezTo>
                  <a:cubicBezTo>
                    <a:pt x="13767" y="20677"/>
                    <a:pt x="10444" y="21385"/>
                    <a:pt x="8308" y="21031"/>
                  </a:cubicBezTo>
                  <a:cubicBezTo>
                    <a:pt x="6171" y="20677"/>
                    <a:pt x="5222" y="19260"/>
                    <a:pt x="4747" y="17667"/>
                  </a:cubicBezTo>
                  <a:cubicBezTo>
                    <a:pt x="4273" y="16074"/>
                    <a:pt x="4273" y="14303"/>
                    <a:pt x="4273" y="12533"/>
                  </a:cubicBezTo>
                  <a:cubicBezTo>
                    <a:pt x="4273" y="10762"/>
                    <a:pt x="4273" y="8992"/>
                    <a:pt x="3560" y="7752"/>
                  </a:cubicBezTo>
                  <a:cubicBezTo>
                    <a:pt x="2848" y="6513"/>
                    <a:pt x="1424" y="5805"/>
                    <a:pt x="0" y="5096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8" name="Shape"/>
            <p:cNvSpPr/>
            <p:nvPr/>
          </p:nvSpPr>
          <p:spPr>
            <a:xfrm>
              <a:off x="1709028" y="3225039"/>
              <a:ext cx="232674" cy="102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0606" extrusionOk="0">
                  <a:moveTo>
                    <a:pt x="5774" y="9516"/>
                  </a:moveTo>
                  <a:cubicBezTo>
                    <a:pt x="5347" y="6229"/>
                    <a:pt x="4919" y="2942"/>
                    <a:pt x="5347" y="1298"/>
                  </a:cubicBezTo>
                  <a:cubicBezTo>
                    <a:pt x="5774" y="-345"/>
                    <a:pt x="7057" y="-345"/>
                    <a:pt x="9517" y="829"/>
                  </a:cubicBezTo>
                  <a:cubicBezTo>
                    <a:pt x="11976" y="2003"/>
                    <a:pt x="15612" y="4351"/>
                    <a:pt x="17857" y="6464"/>
                  </a:cubicBezTo>
                  <a:cubicBezTo>
                    <a:pt x="20103" y="8577"/>
                    <a:pt x="20958" y="10455"/>
                    <a:pt x="21279" y="12568"/>
                  </a:cubicBezTo>
                  <a:cubicBezTo>
                    <a:pt x="21600" y="14681"/>
                    <a:pt x="21386" y="17029"/>
                    <a:pt x="19354" y="18672"/>
                  </a:cubicBezTo>
                  <a:cubicBezTo>
                    <a:pt x="17323" y="20316"/>
                    <a:pt x="13473" y="21255"/>
                    <a:pt x="10800" y="20081"/>
                  </a:cubicBezTo>
                  <a:cubicBezTo>
                    <a:pt x="8127" y="18907"/>
                    <a:pt x="6630" y="15620"/>
                    <a:pt x="5026" y="13272"/>
                  </a:cubicBezTo>
                  <a:cubicBezTo>
                    <a:pt x="3422" y="10925"/>
                    <a:pt x="1711" y="9516"/>
                    <a:pt x="0" y="8107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79" name="Shape"/>
            <p:cNvSpPr/>
            <p:nvPr/>
          </p:nvSpPr>
          <p:spPr>
            <a:xfrm>
              <a:off x="821881" y="6040291"/>
              <a:ext cx="1001083" cy="1356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09" extrusionOk="0">
                  <a:moveTo>
                    <a:pt x="1380" y="2673"/>
                  </a:moveTo>
                  <a:cubicBezTo>
                    <a:pt x="1130" y="2673"/>
                    <a:pt x="879" y="2673"/>
                    <a:pt x="779" y="2580"/>
                  </a:cubicBezTo>
                  <a:cubicBezTo>
                    <a:pt x="679" y="2488"/>
                    <a:pt x="729" y="2304"/>
                    <a:pt x="1054" y="2064"/>
                  </a:cubicBezTo>
                  <a:cubicBezTo>
                    <a:pt x="1380" y="1825"/>
                    <a:pt x="1982" y="1530"/>
                    <a:pt x="2984" y="1180"/>
                  </a:cubicBezTo>
                  <a:cubicBezTo>
                    <a:pt x="3986" y="830"/>
                    <a:pt x="5390" y="424"/>
                    <a:pt x="6718" y="203"/>
                  </a:cubicBezTo>
                  <a:cubicBezTo>
                    <a:pt x="8046" y="-18"/>
                    <a:pt x="9299" y="-55"/>
                    <a:pt x="10602" y="74"/>
                  </a:cubicBezTo>
                  <a:cubicBezTo>
                    <a:pt x="11905" y="203"/>
                    <a:pt x="13258" y="498"/>
                    <a:pt x="14210" y="922"/>
                  </a:cubicBezTo>
                  <a:cubicBezTo>
                    <a:pt x="15162" y="1346"/>
                    <a:pt x="15713" y="1899"/>
                    <a:pt x="16014" y="2415"/>
                  </a:cubicBezTo>
                  <a:cubicBezTo>
                    <a:pt x="16315" y="2931"/>
                    <a:pt x="16365" y="3410"/>
                    <a:pt x="16064" y="4000"/>
                  </a:cubicBezTo>
                  <a:cubicBezTo>
                    <a:pt x="15764" y="4589"/>
                    <a:pt x="15112" y="5290"/>
                    <a:pt x="14310" y="5935"/>
                  </a:cubicBezTo>
                  <a:cubicBezTo>
                    <a:pt x="13508" y="6580"/>
                    <a:pt x="12556" y="7170"/>
                    <a:pt x="11880" y="7575"/>
                  </a:cubicBezTo>
                  <a:cubicBezTo>
                    <a:pt x="11203" y="7980"/>
                    <a:pt x="10802" y="8202"/>
                    <a:pt x="10451" y="8423"/>
                  </a:cubicBezTo>
                  <a:cubicBezTo>
                    <a:pt x="10100" y="8644"/>
                    <a:pt x="9800" y="8865"/>
                    <a:pt x="9800" y="8920"/>
                  </a:cubicBezTo>
                  <a:cubicBezTo>
                    <a:pt x="9800" y="8976"/>
                    <a:pt x="10100" y="8865"/>
                    <a:pt x="10852" y="8755"/>
                  </a:cubicBezTo>
                  <a:cubicBezTo>
                    <a:pt x="11604" y="8644"/>
                    <a:pt x="12807" y="8533"/>
                    <a:pt x="13909" y="8533"/>
                  </a:cubicBezTo>
                  <a:cubicBezTo>
                    <a:pt x="15012" y="8533"/>
                    <a:pt x="16014" y="8644"/>
                    <a:pt x="16891" y="8902"/>
                  </a:cubicBezTo>
                  <a:cubicBezTo>
                    <a:pt x="17768" y="9160"/>
                    <a:pt x="18520" y="9565"/>
                    <a:pt x="19196" y="10100"/>
                  </a:cubicBezTo>
                  <a:cubicBezTo>
                    <a:pt x="19873" y="10634"/>
                    <a:pt x="20474" y="11298"/>
                    <a:pt x="20900" y="11998"/>
                  </a:cubicBezTo>
                  <a:cubicBezTo>
                    <a:pt x="21326" y="12699"/>
                    <a:pt x="21577" y="13436"/>
                    <a:pt x="21577" y="14302"/>
                  </a:cubicBezTo>
                  <a:cubicBezTo>
                    <a:pt x="21577" y="15168"/>
                    <a:pt x="21326" y="16163"/>
                    <a:pt x="20875" y="16974"/>
                  </a:cubicBezTo>
                  <a:cubicBezTo>
                    <a:pt x="20424" y="17785"/>
                    <a:pt x="19773" y="18412"/>
                    <a:pt x="18871" y="19039"/>
                  </a:cubicBezTo>
                  <a:cubicBezTo>
                    <a:pt x="17969" y="19665"/>
                    <a:pt x="16816" y="20292"/>
                    <a:pt x="15588" y="20716"/>
                  </a:cubicBezTo>
                  <a:cubicBezTo>
                    <a:pt x="14360" y="21140"/>
                    <a:pt x="13057" y="21361"/>
                    <a:pt x="11654" y="21453"/>
                  </a:cubicBezTo>
                  <a:cubicBezTo>
                    <a:pt x="10251" y="21545"/>
                    <a:pt x="8747" y="21508"/>
                    <a:pt x="7745" y="21453"/>
                  </a:cubicBezTo>
                  <a:cubicBezTo>
                    <a:pt x="6743" y="21398"/>
                    <a:pt x="6242" y="21324"/>
                    <a:pt x="5816" y="21269"/>
                  </a:cubicBezTo>
                  <a:cubicBezTo>
                    <a:pt x="5390" y="21213"/>
                    <a:pt x="5039" y="21176"/>
                    <a:pt x="4989" y="21140"/>
                  </a:cubicBezTo>
                  <a:cubicBezTo>
                    <a:pt x="4938" y="21103"/>
                    <a:pt x="5189" y="21066"/>
                    <a:pt x="5515" y="20918"/>
                  </a:cubicBezTo>
                  <a:cubicBezTo>
                    <a:pt x="5841" y="20771"/>
                    <a:pt x="6241" y="20513"/>
                    <a:pt x="6542" y="20107"/>
                  </a:cubicBezTo>
                  <a:cubicBezTo>
                    <a:pt x="6843" y="19702"/>
                    <a:pt x="7043" y="19149"/>
                    <a:pt x="7119" y="18780"/>
                  </a:cubicBezTo>
                  <a:cubicBezTo>
                    <a:pt x="7194" y="18412"/>
                    <a:pt x="7144" y="18228"/>
                    <a:pt x="7068" y="17988"/>
                  </a:cubicBezTo>
                  <a:cubicBezTo>
                    <a:pt x="6993" y="17748"/>
                    <a:pt x="6893" y="17454"/>
                    <a:pt x="6968" y="17306"/>
                  </a:cubicBezTo>
                  <a:cubicBezTo>
                    <a:pt x="7043" y="17159"/>
                    <a:pt x="7294" y="17159"/>
                    <a:pt x="7795" y="17196"/>
                  </a:cubicBezTo>
                  <a:cubicBezTo>
                    <a:pt x="8296" y="17232"/>
                    <a:pt x="9048" y="17306"/>
                    <a:pt x="9925" y="17214"/>
                  </a:cubicBezTo>
                  <a:cubicBezTo>
                    <a:pt x="10802" y="17122"/>
                    <a:pt x="11804" y="16864"/>
                    <a:pt x="12531" y="16495"/>
                  </a:cubicBezTo>
                  <a:cubicBezTo>
                    <a:pt x="13258" y="16127"/>
                    <a:pt x="13709" y="15647"/>
                    <a:pt x="13984" y="15223"/>
                  </a:cubicBezTo>
                  <a:cubicBezTo>
                    <a:pt x="14260" y="14800"/>
                    <a:pt x="14360" y="14431"/>
                    <a:pt x="14335" y="14155"/>
                  </a:cubicBezTo>
                  <a:cubicBezTo>
                    <a:pt x="14310" y="13878"/>
                    <a:pt x="14160" y="13694"/>
                    <a:pt x="13734" y="13510"/>
                  </a:cubicBezTo>
                  <a:cubicBezTo>
                    <a:pt x="13308" y="13325"/>
                    <a:pt x="12606" y="13141"/>
                    <a:pt x="11754" y="13049"/>
                  </a:cubicBezTo>
                  <a:cubicBezTo>
                    <a:pt x="10902" y="12957"/>
                    <a:pt x="9900" y="12957"/>
                    <a:pt x="9274" y="12993"/>
                  </a:cubicBezTo>
                  <a:cubicBezTo>
                    <a:pt x="8647" y="13030"/>
                    <a:pt x="8396" y="13104"/>
                    <a:pt x="8071" y="13233"/>
                  </a:cubicBezTo>
                  <a:cubicBezTo>
                    <a:pt x="7745" y="13362"/>
                    <a:pt x="7344" y="13546"/>
                    <a:pt x="7144" y="13546"/>
                  </a:cubicBezTo>
                  <a:cubicBezTo>
                    <a:pt x="6943" y="13546"/>
                    <a:pt x="6943" y="13362"/>
                    <a:pt x="6793" y="12993"/>
                  </a:cubicBezTo>
                  <a:cubicBezTo>
                    <a:pt x="6642" y="12625"/>
                    <a:pt x="6342" y="12072"/>
                    <a:pt x="5966" y="11519"/>
                  </a:cubicBezTo>
                  <a:cubicBezTo>
                    <a:pt x="5590" y="10966"/>
                    <a:pt x="5139" y="10413"/>
                    <a:pt x="4813" y="10082"/>
                  </a:cubicBezTo>
                  <a:cubicBezTo>
                    <a:pt x="4487" y="9750"/>
                    <a:pt x="4287" y="9639"/>
                    <a:pt x="4187" y="9492"/>
                  </a:cubicBezTo>
                  <a:cubicBezTo>
                    <a:pt x="4087" y="9344"/>
                    <a:pt x="4087" y="9160"/>
                    <a:pt x="4212" y="9031"/>
                  </a:cubicBezTo>
                  <a:cubicBezTo>
                    <a:pt x="4337" y="8902"/>
                    <a:pt x="4588" y="8828"/>
                    <a:pt x="5289" y="8570"/>
                  </a:cubicBezTo>
                  <a:cubicBezTo>
                    <a:pt x="5991" y="8312"/>
                    <a:pt x="7144" y="7870"/>
                    <a:pt x="7971" y="7428"/>
                  </a:cubicBezTo>
                  <a:cubicBezTo>
                    <a:pt x="8797" y="6985"/>
                    <a:pt x="9299" y="6543"/>
                    <a:pt x="9624" y="6137"/>
                  </a:cubicBezTo>
                  <a:cubicBezTo>
                    <a:pt x="9950" y="5732"/>
                    <a:pt x="10100" y="5363"/>
                    <a:pt x="10100" y="4921"/>
                  </a:cubicBezTo>
                  <a:cubicBezTo>
                    <a:pt x="10100" y="4479"/>
                    <a:pt x="9950" y="3963"/>
                    <a:pt x="9649" y="3631"/>
                  </a:cubicBezTo>
                  <a:cubicBezTo>
                    <a:pt x="9349" y="3299"/>
                    <a:pt x="8898" y="3152"/>
                    <a:pt x="8221" y="3207"/>
                  </a:cubicBezTo>
                  <a:cubicBezTo>
                    <a:pt x="7545" y="3262"/>
                    <a:pt x="6642" y="3520"/>
                    <a:pt x="5891" y="3889"/>
                  </a:cubicBezTo>
                  <a:cubicBezTo>
                    <a:pt x="5139" y="4258"/>
                    <a:pt x="4538" y="4737"/>
                    <a:pt x="4212" y="5069"/>
                  </a:cubicBezTo>
                  <a:cubicBezTo>
                    <a:pt x="3886" y="5400"/>
                    <a:pt x="3836" y="5585"/>
                    <a:pt x="3711" y="5585"/>
                  </a:cubicBezTo>
                  <a:cubicBezTo>
                    <a:pt x="3585" y="5585"/>
                    <a:pt x="3385" y="5400"/>
                    <a:pt x="3059" y="5087"/>
                  </a:cubicBezTo>
                  <a:cubicBezTo>
                    <a:pt x="2733" y="4774"/>
                    <a:pt x="2282" y="4331"/>
                    <a:pt x="1831" y="3963"/>
                  </a:cubicBezTo>
                  <a:cubicBezTo>
                    <a:pt x="1380" y="3594"/>
                    <a:pt x="929" y="3299"/>
                    <a:pt x="578" y="3023"/>
                  </a:cubicBezTo>
                  <a:cubicBezTo>
                    <a:pt x="228" y="2746"/>
                    <a:pt x="-23" y="2488"/>
                    <a:pt x="2" y="2415"/>
                  </a:cubicBezTo>
                  <a:cubicBezTo>
                    <a:pt x="27" y="2341"/>
                    <a:pt x="328" y="2451"/>
                    <a:pt x="629" y="2562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0" name="Shape"/>
            <p:cNvSpPr/>
            <p:nvPr/>
          </p:nvSpPr>
          <p:spPr>
            <a:xfrm>
              <a:off x="1791493" y="7308724"/>
              <a:ext cx="231439" cy="25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56" extrusionOk="0">
                  <a:moveTo>
                    <a:pt x="10483" y="8444"/>
                  </a:moveTo>
                  <a:cubicBezTo>
                    <a:pt x="9403" y="7855"/>
                    <a:pt x="8323" y="7265"/>
                    <a:pt x="7459" y="5989"/>
                  </a:cubicBezTo>
                  <a:cubicBezTo>
                    <a:pt x="6595" y="4713"/>
                    <a:pt x="5947" y="2749"/>
                    <a:pt x="6163" y="1571"/>
                  </a:cubicBezTo>
                  <a:cubicBezTo>
                    <a:pt x="6379" y="393"/>
                    <a:pt x="7459" y="0"/>
                    <a:pt x="9727" y="0"/>
                  </a:cubicBezTo>
                  <a:cubicBezTo>
                    <a:pt x="11995" y="0"/>
                    <a:pt x="15451" y="393"/>
                    <a:pt x="17827" y="1767"/>
                  </a:cubicBezTo>
                  <a:cubicBezTo>
                    <a:pt x="20203" y="3142"/>
                    <a:pt x="21499" y="5498"/>
                    <a:pt x="21499" y="8444"/>
                  </a:cubicBezTo>
                  <a:cubicBezTo>
                    <a:pt x="21499" y="11389"/>
                    <a:pt x="20203" y="14924"/>
                    <a:pt x="17827" y="17280"/>
                  </a:cubicBezTo>
                  <a:cubicBezTo>
                    <a:pt x="15451" y="19636"/>
                    <a:pt x="11995" y="20815"/>
                    <a:pt x="9187" y="21207"/>
                  </a:cubicBezTo>
                  <a:cubicBezTo>
                    <a:pt x="6379" y="21600"/>
                    <a:pt x="4219" y="21207"/>
                    <a:pt x="2599" y="20127"/>
                  </a:cubicBezTo>
                  <a:cubicBezTo>
                    <a:pt x="979" y="19047"/>
                    <a:pt x="-101" y="17280"/>
                    <a:pt x="7" y="15611"/>
                  </a:cubicBezTo>
                  <a:cubicBezTo>
                    <a:pt x="115" y="13942"/>
                    <a:pt x="1411" y="12371"/>
                    <a:pt x="2167" y="11095"/>
                  </a:cubicBezTo>
                  <a:cubicBezTo>
                    <a:pt x="2923" y="9818"/>
                    <a:pt x="3139" y="8836"/>
                    <a:pt x="3463" y="7658"/>
                  </a:cubicBezTo>
                  <a:cubicBezTo>
                    <a:pt x="3787" y="6480"/>
                    <a:pt x="4219" y="5105"/>
                    <a:pt x="5191" y="4516"/>
                  </a:cubicBezTo>
                  <a:cubicBezTo>
                    <a:pt x="6163" y="3927"/>
                    <a:pt x="7675" y="4124"/>
                    <a:pt x="9187" y="4320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1" name="Line"/>
            <p:cNvSpPr/>
            <p:nvPr/>
          </p:nvSpPr>
          <p:spPr>
            <a:xfrm>
              <a:off x="0" y="444371"/>
              <a:ext cx="592929" cy="637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3" extrusionOk="0">
                  <a:moveTo>
                    <a:pt x="0" y="10222"/>
                  </a:moveTo>
                  <a:cubicBezTo>
                    <a:pt x="339" y="12108"/>
                    <a:pt x="678" y="13993"/>
                    <a:pt x="847" y="15171"/>
                  </a:cubicBezTo>
                  <a:cubicBezTo>
                    <a:pt x="1016" y="16349"/>
                    <a:pt x="1016" y="16820"/>
                    <a:pt x="974" y="17252"/>
                  </a:cubicBezTo>
                  <a:cubicBezTo>
                    <a:pt x="932" y="17684"/>
                    <a:pt x="847" y="18077"/>
                    <a:pt x="762" y="17998"/>
                  </a:cubicBezTo>
                  <a:cubicBezTo>
                    <a:pt x="678" y="17920"/>
                    <a:pt x="593" y="17370"/>
                    <a:pt x="847" y="15603"/>
                  </a:cubicBezTo>
                  <a:cubicBezTo>
                    <a:pt x="1101" y="13836"/>
                    <a:pt x="1694" y="10851"/>
                    <a:pt x="1991" y="8534"/>
                  </a:cubicBezTo>
                  <a:cubicBezTo>
                    <a:pt x="2287" y="6217"/>
                    <a:pt x="2287" y="4567"/>
                    <a:pt x="2287" y="3546"/>
                  </a:cubicBezTo>
                  <a:cubicBezTo>
                    <a:pt x="2287" y="2525"/>
                    <a:pt x="2287" y="2132"/>
                    <a:pt x="2626" y="2289"/>
                  </a:cubicBezTo>
                  <a:cubicBezTo>
                    <a:pt x="2965" y="2446"/>
                    <a:pt x="3642" y="3153"/>
                    <a:pt x="4659" y="4842"/>
                  </a:cubicBezTo>
                  <a:cubicBezTo>
                    <a:pt x="5675" y="6531"/>
                    <a:pt x="7031" y="9201"/>
                    <a:pt x="7835" y="11244"/>
                  </a:cubicBezTo>
                  <a:cubicBezTo>
                    <a:pt x="8640" y="13286"/>
                    <a:pt x="8894" y="14700"/>
                    <a:pt x="9064" y="15603"/>
                  </a:cubicBezTo>
                  <a:cubicBezTo>
                    <a:pt x="9233" y="16506"/>
                    <a:pt x="9318" y="16899"/>
                    <a:pt x="9529" y="16938"/>
                  </a:cubicBezTo>
                  <a:cubicBezTo>
                    <a:pt x="9741" y="16977"/>
                    <a:pt x="10080" y="16663"/>
                    <a:pt x="10758" y="15210"/>
                  </a:cubicBezTo>
                  <a:cubicBezTo>
                    <a:pt x="11435" y="13757"/>
                    <a:pt x="12452" y="11165"/>
                    <a:pt x="13002" y="8612"/>
                  </a:cubicBezTo>
                  <a:cubicBezTo>
                    <a:pt x="13553" y="6060"/>
                    <a:pt x="13638" y="3546"/>
                    <a:pt x="13765" y="2054"/>
                  </a:cubicBezTo>
                  <a:cubicBezTo>
                    <a:pt x="13892" y="561"/>
                    <a:pt x="14061" y="90"/>
                    <a:pt x="14358" y="12"/>
                  </a:cubicBezTo>
                  <a:cubicBezTo>
                    <a:pt x="14654" y="-67"/>
                    <a:pt x="15078" y="247"/>
                    <a:pt x="15882" y="1425"/>
                  </a:cubicBezTo>
                  <a:cubicBezTo>
                    <a:pt x="16687" y="2604"/>
                    <a:pt x="17873" y="4646"/>
                    <a:pt x="18720" y="7081"/>
                  </a:cubicBezTo>
                  <a:cubicBezTo>
                    <a:pt x="19567" y="9516"/>
                    <a:pt x="20075" y="12343"/>
                    <a:pt x="20499" y="14817"/>
                  </a:cubicBezTo>
                  <a:cubicBezTo>
                    <a:pt x="20922" y="17292"/>
                    <a:pt x="21261" y="19412"/>
                    <a:pt x="21600" y="215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2" name="Line"/>
            <p:cNvSpPr/>
            <p:nvPr/>
          </p:nvSpPr>
          <p:spPr>
            <a:xfrm>
              <a:off x="687389" y="813800"/>
              <a:ext cx="372907" cy="609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458" extrusionOk="0">
                  <a:moveTo>
                    <a:pt x="1794" y="2067"/>
                  </a:moveTo>
                  <a:cubicBezTo>
                    <a:pt x="1526" y="1658"/>
                    <a:pt x="1258" y="1249"/>
                    <a:pt x="922" y="840"/>
                  </a:cubicBezTo>
                  <a:cubicBezTo>
                    <a:pt x="587" y="431"/>
                    <a:pt x="184" y="22"/>
                    <a:pt x="50" y="144"/>
                  </a:cubicBezTo>
                  <a:cubicBezTo>
                    <a:pt x="-84" y="267"/>
                    <a:pt x="50" y="922"/>
                    <a:pt x="453" y="1944"/>
                  </a:cubicBezTo>
                  <a:cubicBezTo>
                    <a:pt x="855" y="2967"/>
                    <a:pt x="1526" y="4358"/>
                    <a:pt x="1996" y="5381"/>
                  </a:cubicBezTo>
                  <a:cubicBezTo>
                    <a:pt x="2465" y="6403"/>
                    <a:pt x="2733" y="7058"/>
                    <a:pt x="3203" y="7344"/>
                  </a:cubicBezTo>
                  <a:cubicBezTo>
                    <a:pt x="3673" y="7631"/>
                    <a:pt x="4343" y="7549"/>
                    <a:pt x="6087" y="6526"/>
                  </a:cubicBezTo>
                  <a:cubicBezTo>
                    <a:pt x="7832" y="5503"/>
                    <a:pt x="10649" y="3540"/>
                    <a:pt x="12259" y="2231"/>
                  </a:cubicBezTo>
                  <a:cubicBezTo>
                    <a:pt x="13869" y="922"/>
                    <a:pt x="14271" y="267"/>
                    <a:pt x="14741" y="63"/>
                  </a:cubicBezTo>
                  <a:cubicBezTo>
                    <a:pt x="15210" y="-142"/>
                    <a:pt x="15747" y="103"/>
                    <a:pt x="16619" y="1576"/>
                  </a:cubicBezTo>
                  <a:cubicBezTo>
                    <a:pt x="17491" y="3049"/>
                    <a:pt x="18699" y="5749"/>
                    <a:pt x="19235" y="8653"/>
                  </a:cubicBezTo>
                  <a:cubicBezTo>
                    <a:pt x="19772" y="11558"/>
                    <a:pt x="19638" y="14667"/>
                    <a:pt x="19436" y="16508"/>
                  </a:cubicBezTo>
                  <a:cubicBezTo>
                    <a:pt x="19235" y="18349"/>
                    <a:pt x="18967" y="18922"/>
                    <a:pt x="19302" y="19535"/>
                  </a:cubicBezTo>
                  <a:cubicBezTo>
                    <a:pt x="19638" y="20149"/>
                    <a:pt x="20577" y="20803"/>
                    <a:pt x="21516" y="2145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3" name="Line"/>
            <p:cNvSpPr/>
            <p:nvPr/>
          </p:nvSpPr>
          <p:spPr>
            <a:xfrm>
              <a:off x="1604861" y="359585"/>
              <a:ext cx="398337" cy="682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287" extrusionOk="0">
                  <a:moveTo>
                    <a:pt x="4470" y="2726"/>
                  </a:moveTo>
                  <a:cubicBezTo>
                    <a:pt x="3970" y="1929"/>
                    <a:pt x="3471" y="1131"/>
                    <a:pt x="2972" y="624"/>
                  </a:cubicBezTo>
                  <a:cubicBezTo>
                    <a:pt x="2472" y="116"/>
                    <a:pt x="1973" y="-101"/>
                    <a:pt x="1536" y="44"/>
                  </a:cubicBezTo>
                  <a:cubicBezTo>
                    <a:pt x="1099" y="189"/>
                    <a:pt x="724" y="696"/>
                    <a:pt x="474" y="2363"/>
                  </a:cubicBezTo>
                  <a:cubicBezTo>
                    <a:pt x="225" y="4031"/>
                    <a:pt x="100" y="6857"/>
                    <a:pt x="37" y="9576"/>
                  </a:cubicBezTo>
                  <a:cubicBezTo>
                    <a:pt x="-25" y="12294"/>
                    <a:pt x="-25" y="14903"/>
                    <a:pt x="162" y="16824"/>
                  </a:cubicBezTo>
                  <a:cubicBezTo>
                    <a:pt x="350" y="18745"/>
                    <a:pt x="724" y="19977"/>
                    <a:pt x="2098" y="20665"/>
                  </a:cubicBezTo>
                  <a:cubicBezTo>
                    <a:pt x="3471" y="21354"/>
                    <a:pt x="5843" y="21499"/>
                    <a:pt x="8777" y="20955"/>
                  </a:cubicBezTo>
                  <a:cubicBezTo>
                    <a:pt x="11711" y="20412"/>
                    <a:pt x="15207" y="19180"/>
                    <a:pt x="17455" y="17694"/>
                  </a:cubicBezTo>
                  <a:cubicBezTo>
                    <a:pt x="19702" y="16208"/>
                    <a:pt x="20701" y="14468"/>
                    <a:pt x="21138" y="13381"/>
                  </a:cubicBezTo>
                  <a:cubicBezTo>
                    <a:pt x="21575" y="12294"/>
                    <a:pt x="21450" y="11859"/>
                    <a:pt x="20701" y="11533"/>
                  </a:cubicBezTo>
                  <a:cubicBezTo>
                    <a:pt x="19952" y="11206"/>
                    <a:pt x="18578" y="10989"/>
                    <a:pt x="16581" y="11170"/>
                  </a:cubicBezTo>
                  <a:cubicBezTo>
                    <a:pt x="14583" y="11351"/>
                    <a:pt x="11961" y="11931"/>
                    <a:pt x="10400" y="12475"/>
                  </a:cubicBezTo>
                  <a:cubicBezTo>
                    <a:pt x="8840" y="13018"/>
                    <a:pt x="8340" y="13526"/>
                    <a:pt x="7841" y="140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4" name="Line"/>
            <p:cNvSpPr/>
            <p:nvPr/>
          </p:nvSpPr>
          <p:spPr>
            <a:xfrm>
              <a:off x="2026133" y="700237"/>
              <a:ext cx="206851" cy="375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296" extrusionOk="0">
                  <a:moveTo>
                    <a:pt x="1809" y="2253"/>
                  </a:moveTo>
                  <a:cubicBezTo>
                    <a:pt x="4183" y="1199"/>
                    <a:pt x="6556" y="145"/>
                    <a:pt x="7506" y="14"/>
                  </a:cubicBezTo>
                  <a:cubicBezTo>
                    <a:pt x="8455" y="-118"/>
                    <a:pt x="7980" y="672"/>
                    <a:pt x="6675" y="3372"/>
                  </a:cubicBezTo>
                  <a:cubicBezTo>
                    <a:pt x="5369" y="6072"/>
                    <a:pt x="3233" y="10682"/>
                    <a:pt x="1928" y="13580"/>
                  </a:cubicBezTo>
                  <a:cubicBezTo>
                    <a:pt x="622" y="16477"/>
                    <a:pt x="147" y="17662"/>
                    <a:pt x="29" y="18650"/>
                  </a:cubicBezTo>
                  <a:cubicBezTo>
                    <a:pt x="-90" y="19638"/>
                    <a:pt x="147" y="20428"/>
                    <a:pt x="859" y="20889"/>
                  </a:cubicBezTo>
                  <a:cubicBezTo>
                    <a:pt x="1572" y="21350"/>
                    <a:pt x="2758" y="21482"/>
                    <a:pt x="5725" y="20955"/>
                  </a:cubicBezTo>
                  <a:cubicBezTo>
                    <a:pt x="8692" y="20428"/>
                    <a:pt x="13440" y="19243"/>
                    <a:pt x="16644" y="17267"/>
                  </a:cubicBezTo>
                  <a:cubicBezTo>
                    <a:pt x="19848" y="15292"/>
                    <a:pt x="21510" y="12526"/>
                    <a:pt x="21035" y="9958"/>
                  </a:cubicBezTo>
                  <a:cubicBezTo>
                    <a:pt x="20561" y="7389"/>
                    <a:pt x="17950" y="5019"/>
                    <a:pt x="16051" y="3767"/>
                  </a:cubicBezTo>
                  <a:cubicBezTo>
                    <a:pt x="14152" y="2516"/>
                    <a:pt x="12965" y="2384"/>
                    <a:pt x="11541" y="2319"/>
                  </a:cubicBezTo>
                  <a:cubicBezTo>
                    <a:pt x="10117" y="2253"/>
                    <a:pt x="8455" y="2253"/>
                    <a:pt x="7506" y="2582"/>
                  </a:cubicBezTo>
                  <a:cubicBezTo>
                    <a:pt x="6556" y="2911"/>
                    <a:pt x="6319" y="3570"/>
                    <a:pt x="6081" y="422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5" name="Line"/>
            <p:cNvSpPr/>
            <p:nvPr/>
          </p:nvSpPr>
          <p:spPr>
            <a:xfrm>
              <a:off x="2220252" y="689271"/>
              <a:ext cx="200291" cy="34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17" extrusionOk="0">
                  <a:moveTo>
                    <a:pt x="18407" y="6045"/>
                  </a:moveTo>
                  <a:cubicBezTo>
                    <a:pt x="18407" y="4633"/>
                    <a:pt x="18407" y="3221"/>
                    <a:pt x="18407" y="2162"/>
                  </a:cubicBezTo>
                  <a:cubicBezTo>
                    <a:pt x="18407" y="1104"/>
                    <a:pt x="18407" y="398"/>
                    <a:pt x="17786" y="115"/>
                  </a:cubicBezTo>
                  <a:cubicBezTo>
                    <a:pt x="17165" y="-167"/>
                    <a:pt x="15924" y="-26"/>
                    <a:pt x="13814" y="1598"/>
                  </a:cubicBezTo>
                  <a:cubicBezTo>
                    <a:pt x="11703" y="3221"/>
                    <a:pt x="8724" y="6327"/>
                    <a:pt x="6241" y="9433"/>
                  </a:cubicBezTo>
                  <a:cubicBezTo>
                    <a:pt x="3758" y="12539"/>
                    <a:pt x="1772" y="15645"/>
                    <a:pt x="779" y="17551"/>
                  </a:cubicBezTo>
                  <a:cubicBezTo>
                    <a:pt x="-214" y="19457"/>
                    <a:pt x="-214" y="20162"/>
                    <a:pt x="531" y="20657"/>
                  </a:cubicBezTo>
                  <a:cubicBezTo>
                    <a:pt x="1276" y="21151"/>
                    <a:pt x="2765" y="21433"/>
                    <a:pt x="5248" y="21009"/>
                  </a:cubicBezTo>
                  <a:cubicBezTo>
                    <a:pt x="7731" y="20586"/>
                    <a:pt x="11207" y="19457"/>
                    <a:pt x="13565" y="18257"/>
                  </a:cubicBezTo>
                  <a:cubicBezTo>
                    <a:pt x="15924" y="17057"/>
                    <a:pt x="17165" y="15786"/>
                    <a:pt x="18158" y="14798"/>
                  </a:cubicBezTo>
                  <a:cubicBezTo>
                    <a:pt x="19152" y="13809"/>
                    <a:pt x="19896" y="13104"/>
                    <a:pt x="20269" y="13245"/>
                  </a:cubicBezTo>
                  <a:cubicBezTo>
                    <a:pt x="20641" y="13386"/>
                    <a:pt x="20641" y="14374"/>
                    <a:pt x="20393" y="15221"/>
                  </a:cubicBezTo>
                  <a:cubicBezTo>
                    <a:pt x="20145" y="16068"/>
                    <a:pt x="19648" y="16774"/>
                    <a:pt x="19276" y="17480"/>
                  </a:cubicBezTo>
                  <a:cubicBezTo>
                    <a:pt x="18903" y="18186"/>
                    <a:pt x="18655" y="18892"/>
                    <a:pt x="19027" y="19104"/>
                  </a:cubicBezTo>
                  <a:cubicBezTo>
                    <a:pt x="19400" y="19315"/>
                    <a:pt x="20393" y="19033"/>
                    <a:pt x="21386" y="1875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6" name="Line"/>
            <p:cNvSpPr/>
            <p:nvPr/>
          </p:nvSpPr>
          <p:spPr>
            <a:xfrm>
              <a:off x="2539128" y="656301"/>
              <a:ext cx="90684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538" y="3429"/>
                    <a:pt x="11077" y="6857"/>
                    <a:pt x="14677" y="10457"/>
                  </a:cubicBezTo>
                  <a:cubicBezTo>
                    <a:pt x="18277" y="14057"/>
                    <a:pt x="19938" y="1782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7" name="Line"/>
            <p:cNvSpPr/>
            <p:nvPr/>
          </p:nvSpPr>
          <p:spPr>
            <a:xfrm>
              <a:off x="2905249" y="743696"/>
              <a:ext cx="24515" cy="17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2" h="20018" extrusionOk="0">
                  <a:moveTo>
                    <a:pt x="14811" y="20018"/>
                  </a:moveTo>
                  <a:cubicBezTo>
                    <a:pt x="6956" y="11918"/>
                    <a:pt x="-898" y="3818"/>
                    <a:pt x="84" y="1118"/>
                  </a:cubicBezTo>
                  <a:cubicBezTo>
                    <a:pt x="1066" y="-1582"/>
                    <a:pt x="10884" y="1118"/>
                    <a:pt x="20702" y="381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8" name="Line"/>
            <p:cNvSpPr/>
            <p:nvPr/>
          </p:nvSpPr>
          <p:spPr>
            <a:xfrm>
              <a:off x="2901860" y="949277"/>
              <a:ext cx="1395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89" name="Line"/>
            <p:cNvSpPr/>
            <p:nvPr/>
          </p:nvSpPr>
          <p:spPr>
            <a:xfrm>
              <a:off x="3513390" y="559041"/>
              <a:ext cx="60816" cy="543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76" h="21492" extrusionOk="0">
                  <a:moveTo>
                    <a:pt x="16972" y="260"/>
                  </a:moveTo>
                  <a:cubicBezTo>
                    <a:pt x="11572" y="76"/>
                    <a:pt x="6172" y="-108"/>
                    <a:pt x="3086" y="76"/>
                  </a:cubicBezTo>
                  <a:cubicBezTo>
                    <a:pt x="0" y="260"/>
                    <a:pt x="-771" y="811"/>
                    <a:pt x="772" y="2558"/>
                  </a:cubicBezTo>
                  <a:cubicBezTo>
                    <a:pt x="2315" y="4304"/>
                    <a:pt x="6172" y="7245"/>
                    <a:pt x="10029" y="10370"/>
                  </a:cubicBezTo>
                  <a:cubicBezTo>
                    <a:pt x="13886" y="13495"/>
                    <a:pt x="17743" y="16804"/>
                    <a:pt x="19286" y="18689"/>
                  </a:cubicBezTo>
                  <a:cubicBezTo>
                    <a:pt x="20829" y="20573"/>
                    <a:pt x="20058" y="21032"/>
                    <a:pt x="19286" y="214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0" name="Line"/>
            <p:cNvSpPr/>
            <p:nvPr/>
          </p:nvSpPr>
          <p:spPr>
            <a:xfrm>
              <a:off x="3306446" y="209944"/>
              <a:ext cx="705786" cy="544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414" extrusionOk="0">
                  <a:moveTo>
                    <a:pt x="0" y="6861"/>
                  </a:moveTo>
                  <a:cubicBezTo>
                    <a:pt x="631" y="5306"/>
                    <a:pt x="1262" y="3750"/>
                    <a:pt x="2910" y="2514"/>
                  </a:cubicBezTo>
                  <a:cubicBezTo>
                    <a:pt x="4558" y="1278"/>
                    <a:pt x="7223" y="363"/>
                    <a:pt x="9748" y="89"/>
                  </a:cubicBezTo>
                  <a:cubicBezTo>
                    <a:pt x="12273" y="-186"/>
                    <a:pt x="14657" y="180"/>
                    <a:pt x="16656" y="1187"/>
                  </a:cubicBezTo>
                  <a:cubicBezTo>
                    <a:pt x="18655" y="2194"/>
                    <a:pt x="20268" y="3841"/>
                    <a:pt x="20934" y="5626"/>
                  </a:cubicBezTo>
                  <a:cubicBezTo>
                    <a:pt x="21600" y="7411"/>
                    <a:pt x="21319" y="9333"/>
                    <a:pt x="20127" y="11117"/>
                  </a:cubicBezTo>
                  <a:cubicBezTo>
                    <a:pt x="18935" y="12902"/>
                    <a:pt x="16831" y="14550"/>
                    <a:pt x="14377" y="16243"/>
                  </a:cubicBezTo>
                  <a:cubicBezTo>
                    <a:pt x="11922" y="17936"/>
                    <a:pt x="9117" y="19675"/>
                    <a:pt x="6312" y="2141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1" name="Line"/>
            <p:cNvSpPr/>
            <p:nvPr/>
          </p:nvSpPr>
          <p:spPr>
            <a:xfrm>
              <a:off x="3822643" y="684203"/>
              <a:ext cx="153465" cy="360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6" extrusionOk="0">
                  <a:moveTo>
                    <a:pt x="0" y="12046"/>
                  </a:moveTo>
                  <a:cubicBezTo>
                    <a:pt x="1964" y="13985"/>
                    <a:pt x="3927" y="15923"/>
                    <a:pt x="4909" y="17238"/>
                  </a:cubicBezTo>
                  <a:cubicBezTo>
                    <a:pt x="5891" y="18554"/>
                    <a:pt x="5891" y="19246"/>
                    <a:pt x="5891" y="19938"/>
                  </a:cubicBezTo>
                  <a:cubicBezTo>
                    <a:pt x="5891" y="20631"/>
                    <a:pt x="5891" y="21323"/>
                    <a:pt x="5236" y="21462"/>
                  </a:cubicBezTo>
                  <a:cubicBezTo>
                    <a:pt x="4582" y="21600"/>
                    <a:pt x="3273" y="21185"/>
                    <a:pt x="2618" y="19038"/>
                  </a:cubicBezTo>
                  <a:cubicBezTo>
                    <a:pt x="1964" y="16892"/>
                    <a:pt x="1964" y="13015"/>
                    <a:pt x="3600" y="9831"/>
                  </a:cubicBezTo>
                  <a:cubicBezTo>
                    <a:pt x="5236" y="6646"/>
                    <a:pt x="8509" y="4154"/>
                    <a:pt x="11782" y="2631"/>
                  </a:cubicBezTo>
                  <a:cubicBezTo>
                    <a:pt x="15055" y="1108"/>
                    <a:pt x="18327" y="55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2" name="Line"/>
            <p:cNvSpPr/>
            <p:nvPr/>
          </p:nvSpPr>
          <p:spPr>
            <a:xfrm>
              <a:off x="3994955" y="743941"/>
              <a:ext cx="301509" cy="251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7" h="21254" extrusionOk="0">
                  <a:moveTo>
                    <a:pt x="7343" y="3791"/>
                  </a:moveTo>
                  <a:cubicBezTo>
                    <a:pt x="6543" y="3791"/>
                    <a:pt x="5743" y="3791"/>
                    <a:pt x="4463" y="6246"/>
                  </a:cubicBezTo>
                  <a:cubicBezTo>
                    <a:pt x="3183" y="8700"/>
                    <a:pt x="1423" y="13609"/>
                    <a:pt x="543" y="16555"/>
                  </a:cubicBezTo>
                  <a:cubicBezTo>
                    <a:pt x="-337" y="19500"/>
                    <a:pt x="-337" y="20482"/>
                    <a:pt x="1983" y="20973"/>
                  </a:cubicBezTo>
                  <a:cubicBezTo>
                    <a:pt x="4303" y="21464"/>
                    <a:pt x="8943" y="21464"/>
                    <a:pt x="12863" y="19697"/>
                  </a:cubicBezTo>
                  <a:cubicBezTo>
                    <a:pt x="16783" y="17929"/>
                    <a:pt x="19983" y="14395"/>
                    <a:pt x="20623" y="10860"/>
                  </a:cubicBezTo>
                  <a:cubicBezTo>
                    <a:pt x="21263" y="7326"/>
                    <a:pt x="19343" y="3791"/>
                    <a:pt x="16783" y="1926"/>
                  </a:cubicBezTo>
                  <a:cubicBezTo>
                    <a:pt x="14223" y="60"/>
                    <a:pt x="11023" y="-136"/>
                    <a:pt x="9103" y="60"/>
                  </a:cubicBezTo>
                  <a:cubicBezTo>
                    <a:pt x="7183" y="257"/>
                    <a:pt x="6543" y="846"/>
                    <a:pt x="5903" y="143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3" name="Line"/>
            <p:cNvSpPr/>
            <p:nvPr/>
          </p:nvSpPr>
          <p:spPr>
            <a:xfrm>
              <a:off x="4303961" y="705052"/>
              <a:ext cx="774296" cy="346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2" extrusionOk="0">
                  <a:moveTo>
                    <a:pt x="0" y="2989"/>
                  </a:moveTo>
                  <a:cubicBezTo>
                    <a:pt x="584" y="3984"/>
                    <a:pt x="1168" y="4979"/>
                    <a:pt x="1589" y="6826"/>
                  </a:cubicBezTo>
                  <a:cubicBezTo>
                    <a:pt x="2011" y="8674"/>
                    <a:pt x="2270" y="11374"/>
                    <a:pt x="2400" y="13150"/>
                  </a:cubicBezTo>
                  <a:cubicBezTo>
                    <a:pt x="2530" y="14926"/>
                    <a:pt x="2530" y="15779"/>
                    <a:pt x="2562" y="16632"/>
                  </a:cubicBezTo>
                  <a:cubicBezTo>
                    <a:pt x="2595" y="17484"/>
                    <a:pt x="2659" y="18337"/>
                    <a:pt x="2854" y="18621"/>
                  </a:cubicBezTo>
                  <a:cubicBezTo>
                    <a:pt x="3049" y="18905"/>
                    <a:pt x="3373" y="18621"/>
                    <a:pt x="3892" y="16774"/>
                  </a:cubicBezTo>
                  <a:cubicBezTo>
                    <a:pt x="4411" y="14926"/>
                    <a:pt x="5124" y="11516"/>
                    <a:pt x="5578" y="9313"/>
                  </a:cubicBezTo>
                  <a:cubicBezTo>
                    <a:pt x="6032" y="7110"/>
                    <a:pt x="6227" y="6116"/>
                    <a:pt x="6486" y="5760"/>
                  </a:cubicBezTo>
                  <a:cubicBezTo>
                    <a:pt x="6746" y="5405"/>
                    <a:pt x="7070" y="5689"/>
                    <a:pt x="7362" y="6400"/>
                  </a:cubicBezTo>
                  <a:cubicBezTo>
                    <a:pt x="7654" y="7110"/>
                    <a:pt x="7914" y="8247"/>
                    <a:pt x="8141" y="9100"/>
                  </a:cubicBezTo>
                  <a:cubicBezTo>
                    <a:pt x="8368" y="9953"/>
                    <a:pt x="8562" y="10521"/>
                    <a:pt x="9016" y="10663"/>
                  </a:cubicBezTo>
                  <a:cubicBezTo>
                    <a:pt x="9470" y="10805"/>
                    <a:pt x="10184" y="10521"/>
                    <a:pt x="11092" y="9384"/>
                  </a:cubicBezTo>
                  <a:cubicBezTo>
                    <a:pt x="12000" y="8247"/>
                    <a:pt x="13103" y="6258"/>
                    <a:pt x="13654" y="4908"/>
                  </a:cubicBezTo>
                  <a:cubicBezTo>
                    <a:pt x="14205" y="3558"/>
                    <a:pt x="14205" y="2847"/>
                    <a:pt x="14173" y="2137"/>
                  </a:cubicBezTo>
                  <a:cubicBezTo>
                    <a:pt x="14141" y="1426"/>
                    <a:pt x="14076" y="716"/>
                    <a:pt x="13816" y="289"/>
                  </a:cubicBezTo>
                  <a:cubicBezTo>
                    <a:pt x="13557" y="-137"/>
                    <a:pt x="13103" y="-279"/>
                    <a:pt x="12259" y="1213"/>
                  </a:cubicBezTo>
                  <a:cubicBezTo>
                    <a:pt x="11416" y="2705"/>
                    <a:pt x="10184" y="5832"/>
                    <a:pt x="9438" y="8674"/>
                  </a:cubicBezTo>
                  <a:cubicBezTo>
                    <a:pt x="8692" y="11516"/>
                    <a:pt x="8432" y="14074"/>
                    <a:pt x="8562" y="15992"/>
                  </a:cubicBezTo>
                  <a:cubicBezTo>
                    <a:pt x="8692" y="17910"/>
                    <a:pt x="9211" y="19189"/>
                    <a:pt x="10832" y="20042"/>
                  </a:cubicBezTo>
                  <a:cubicBezTo>
                    <a:pt x="12454" y="20895"/>
                    <a:pt x="15178" y="21321"/>
                    <a:pt x="17157" y="21108"/>
                  </a:cubicBezTo>
                  <a:cubicBezTo>
                    <a:pt x="19135" y="20895"/>
                    <a:pt x="20368" y="20042"/>
                    <a:pt x="21600" y="1918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4" name="Line"/>
            <p:cNvSpPr/>
            <p:nvPr/>
          </p:nvSpPr>
          <p:spPr>
            <a:xfrm>
              <a:off x="7129090" y="447032"/>
              <a:ext cx="129978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600" extrusionOk="0">
                  <a:moveTo>
                    <a:pt x="19326" y="0"/>
                  </a:moveTo>
                  <a:cubicBezTo>
                    <a:pt x="20463" y="3443"/>
                    <a:pt x="21600" y="6887"/>
                    <a:pt x="21032" y="10017"/>
                  </a:cubicBezTo>
                  <a:cubicBezTo>
                    <a:pt x="20463" y="13148"/>
                    <a:pt x="18190" y="15965"/>
                    <a:pt x="14400" y="17843"/>
                  </a:cubicBezTo>
                  <a:cubicBezTo>
                    <a:pt x="10611" y="19722"/>
                    <a:pt x="5305" y="2066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5" name="Line"/>
            <p:cNvSpPr/>
            <p:nvPr/>
          </p:nvSpPr>
          <p:spPr>
            <a:xfrm>
              <a:off x="7049810" y="171402"/>
              <a:ext cx="651282" cy="63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564" extrusionOk="0">
                  <a:moveTo>
                    <a:pt x="1006" y="12845"/>
                  </a:moveTo>
                  <a:cubicBezTo>
                    <a:pt x="468" y="12531"/>
                    <a:pt x="-70" y="12217"/>
                    <a:pt x="7" y="11942"/>
                  </a:cubicBezTo>
                  <a:cubicBezTo>
                    <a:pt x="84" y="11667"/>
                    <a:pt x="776" y="11432"/>
                    <a:pt x="2467" y="10725"/>
                  </a:cubicBezTo>
                  <a:cubicBezTo>
                    <a:pt x="4158" y="10018"/>
                    <a:pt x="6848" y="8840"/>
                    <a:pt x="8962" y="7661"/>
                  </a:cubicBezTo>
                  <a:cubicBezTo>
                    <a:pt x="11076" y="6483"/>
                    <a:pt x="12613" y="5305"/>
                    <a:pt x="13613" y="4166"/>
                  </a:cubicBezTo>
                  <a:cubicBezTo>
                    <a:pt x="14612" y="3027"/>
                    <a:pt x="15073" y="1928"/>
                    <a:pt x="15304" y="1181"/>
                  </a:cubicBezTo>
                  <a:cubicBezTo>
                    <a:pt x="15534" y="435"/>
                    <a:pt x="15534" y="43"/>
                    <a:pt x="15381" y="3"/>
                  </a:cubicBezTo>
                  <a:cubicBezTo>
                    <a:pt x="15227" y="-36"/>
                    <a:pt x="14919" y="278"/>
                    <a:pt x="14343" y="1731"/>
                  </a:cubicBezTo>
                  <a:cubicBezTo>
                    <a:pt x="13766" y="3184"/>
                    <a:pt x="12921" y="5776"/>
                    <a:pt x="12229" y="8251"/>
                  </a:cubicBezTo>
                  <a:cubicBezTo>
                    <a:pt x="11537" y="10725"/>
                    <a:pt x="10999" y="13081"/>
                    <a:pt x="10653" y="15045"/>
                  </a:cubicBezTo>
                  <a:cubicBezTo>
                    <a:pt x="10307" y="17008"/>
                    <a:pt x="10153" y="18579"/>
                    <a:pt x="10192" y="19561"/>
                  </a:cubicBezTo>
                  <a:cubicBezTo>
                    <a:pt x="10230" y="20543"/>
                    <a:pt x="10461" y="20936"/>
                    <a:pt x="10807" y="21132"/>
                  </a:cubicBezTo>
                  <a:cubicBezTo>
                    <a:pt x="11153" y="21328"/>
                    <a:pt x="11614" y="21328"/>
                    <a:pt x="12536" y="20739"/>
                  </a:cubicBezTo>
                  <a:cubicBezTo>
                    <a:pt x="13459" y="20150"/>
                    <a:pt x="14842" y="18972"/>
                    <a:pt x="15803" y="17755"/>
                  </a:cubicBezTo>
                  <a:cubicBezTo>
                    <a:pt x="16764" y="16537"/>
                    <a:pt x="17302" y="15280"/>
                    <a:pt x="17725" y="14456"/>
                  </a:cubicBezTo>
                  <a:cubicBezTo>
                    <a:pt x="18148" y="13631"/>
                    <a:pt x="18455" y="13238"/>
                    <a:pt x="18724" y="13238"/>
                  </a:cubicBezTo>
                  <a:cubicBezTo>
                    <a:pt x="18993" y="13238"/>
                    <a:pt x="19224" y="13631"/>
                    <a:pt x="19378" y="14652"/>
                  </a:cubicBezTo>
                  <a:cubicBezTo>
                    <a:pt x="19531" y="15673"/>
                    <a:pt x="19608" y="17323"/>
                    <a:pt x="19608" y="18501"/>
                  </a:cubicBezTo>
                  <a:cubicBezTo>
                    <a:pt x="19608" y="19679"/>
                    <a:pt x="19531" y="20386"/>
                    <a:pt x="19685" y="20857"/>
                  </a:cubicBezTo>
                  <a:cubicBezTo>
                    <a:pt x="19839" y="21328"/>
                    <a:pt x="20223" y="21564"/>
                    <a:pt x="20569" y="21564"/>
                  </a:cubicBezTo>
                  <a:cubicBezTo>
                    <a:pt x="20915" y="21564"/>
                    <a:pt x="21223" y="21328"/>
                    <a:pt x="21530" y="2109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6" name="Line"/>
            <p:cNvSpPr/>
            <p:nvPr/>
          </p:nvSpPr>
          <p:spPr>
            <a:xfrm>
              <a:off x="7735969" y="624737"/>
              <a:ext cx="111025" cy="214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166" extrusionOk="0">
                  <a:moveTo>
                    <a:pt x="0" y="3808"/>
                  </a:moveTo>
                  <a:cubicBezTo>
                    <a:pt x="2250" y="2200"/>
                    <a:pt x="4500" y="591"/>
                    <a:pt x="6750" y="132"/>
                  </a:cubicBezTo>
                  <a:cubicBezTo>
                    <a:pt x="9000" y="-328"/>
                    <a:pt x="11250" y="361"/>
                    <a:pt x="13725" y="3004"/>
                  </a:cubicBezTo>
                  <a:cubicBezTo>
                    <a:pt x="16200" y="5646"/>
                    <a:pt x="18900" y="10242"/>
                    <a:pt x="20250" y="13115"/>
                  </a:cubicBezTo>
                  <a:cubicBezTo>
                    <a:pt x="21600" y="15987"/>
                    <a:pt x="21600" y="17136"/>
                    <a:pt x="21375" y="18400"/>
                  </a:cubicBezTo>
                  <a:cubicBezTo>
                    <a:pt x="21150" y="19663"/>
                    <a:pt x="20700" y="21042"/>
                    <a:pt x="19575" y="21157"/>
                  </a:cubicBezTo>
                  <a:cubicBezTo>
                    <a:pt x="18450" y="21272"/>
                    <a:pt x="16650" y="20123"/>
                    <a:pt x="14850" y="1897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7" name="Line"/>
            <p:cNvSpPr/>
            <p:nvPr/>
          </p:nvSpPr>
          <p:spPr>
            <a:xfrm>
              <a:off x="7735914" y="354847"/>
              <a:ext cx="90740" cy="141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128" extrusionOk="0">
                  <a:moveTo>
                    <a:pt x="1633" y="21128"/>
                  </a:moveTo>
                  <a:cubicBezTo>
                    <a:pt x="553" y="14160"/>
                    <a:pt x="-527" y="7193"/>
                    <a:pt x="283" y="3534"/>
                  </a:cubicBezTo>
                  <a:cubicBezTo>
                    <a:pt x="1093" y="-124"/>
                    <a:pt x="3793" y="-472"/>
                    <a:pt x="7573" y="399"/>
                  </a:cubicBezTo>
                  <a:cubicBezTo>
                    <a:pt x="11353" y="1270"/>
                    <a:pt x="16213" y="3360"/>
                    <a:pt x="21073" y="545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8" name="Line"/>
            <p:cNvSpPr/>
            <p:nvPr/>
          </p:nvSpPr>
          <p:spPr>
            <a:xfrm>
              <a:off x="7924311" y="600496"/>
              <a:ext cx="251124" cy="237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0" y="0"/>
                  </a:moveTo>
                  <a:cubicBezTo>
                    <a:pt x="0" y="5033"/>
                    <a:pt x="0" y="10066"/>
                    <a:pt x="200" y="13107"/>
                  </a:cubicBezTo>
                  <a:cubicBezTo>
                    <a:pt x="400" y="16148"/>
                    <a:pt x="800" y="17196"/>
                    <a:pt x="1900" y="17930"/>
                  </a:cubicBezTo>
                  <a:cubicBezTo>
                    <a:pt x="3000" y="18664"/>
                    <a:pt x="4800" y="19083"/>
                    <a:pt x="6800" y="17616"/>
                  </a:cubicBezTo>
                  <a:cubicBezTo>
                    <a:pt x="8800" y="16148"/>
                    <a:pt x="11000" y="12792"/>
                    <a:pt x="12400" y="10276"/>
                  </a:cubicBezTo>
                  <a:cubicBezTo>
                    <a:pt x="13800" y="7759"/>
                    <a:pt x="14400" y="6082"/>
                    <a:pt x="15100" y="5767"/>
                  </a:cubicBezTo>
                  <a:cubicBezTo>
                    <a:pt x="15800" y="5452"/>
                    <a:pt x="16600" y="6501"/>
                    <a:pt x="17200" y="8913"/>
                  </a:cubicBezTo>
                  <a:cubicBezTo>
                    <a:pt x="17800" y="11324"/>
                    <a:pt x="18200" y="15099"/>
                    <a:pt x="18400" y="17511"/>
                  </a:cubicBezTo>
                  <a:cubicBezTo>
                    <a:pt x="18600" y="19922"/>
                    <a:pt x="18600" y="20971"/>
                    <a:pt x="19100" y="21285"/>
                  </a:cubicBezTo>
                  <a:cubicBezTo>
                    <a:pt x="19600" y="21600"/>
                    <a:pt x="20600" y="21181"/>
                    <a:pt x="21600" y="2076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399" name="Line"/>
            <p:cNvSpPr/>
            <p:nvPr/>
          </p:nvSpPr>
          <p:spPr>
            <a:xfrm>
              <a:off x="8042897" y="569919"/>
              <a:ext cx="413844" cy="648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298" extrusionOk="0">
                  <a:moveTo>
                    <a:pt x="11520" y="3751"/>
                  </a:moveTo>
                  <a:cubicBezTo>
                    <a:pt x="12360" y="2683"/>
                    <a:pt x="13200" y="1614"/>
                    <a:pt x="13800" y="927"/>
                  </a:cubicBezTo>
                  <a:cubicBezTo>
                    <a:pt x="14400" y="240"/>
                    <a:pt x="14760" y="-65"/>
                    <a:pt x="14880" y="11"/>
                  </a:cubicBezTo>
                  <a:cubicBezTo>
                    <a:pt x="15000" y="88"/>
                    <a:pt x="14880" y="546"/>
                    <a:pt x="14040" y="1576"/>
                  </a:cubicBezTo>
                  <a:cubicBezTo>
                    <a:pt x="13200" y="2606"/>
                    <a:pt x="11640" y="4209"/>
                    <a:pt x="10620" y="5354"/>
                  </a:cubicBezTo>
                  <a:cubicBezTo>
                    <a:pt x="9600" y="6499"/>
                    <a:pt x="9120" y="7186"/>
                    <a:pt x="8880" y="7758"/>
                  </a:cubicBezTo>
                  <a:cubicBezTo>
                    <a:pt x="8640" y="8331"/>
                    <a:pt x="8640" y="8789"/>
                    <a:pt x="8940" y="9018"/>
                  </a:cubicBezTo>
                  <a:cubicBezTo>
                    <a:pt x="9240" y="9247"/>
                    <a:pt x="9840" y="9247"/>
                    <a:pt x="10740" y="8598"/>
                  </a:cubicBezTo>
                  <a:cubicBezTo>
                    <a:pt x="11640" y="7949"/>
                    <a:pt x="12840" y="6652"/>
                    <a:pt x="13680" y="5812"/>
                  </a:cubicBezTo>
                  <a:cubicBezTo>
                    <a:pt x="14520" y="4972"/>
                    <a:pt x="15000" y="4591"/>
                    <a:pt x="15600" y="4476"/>
                  </a:cubicBezTo>
                  <a:cubicBezTo>
                    <a:pt x="16200" y="4362"/>
                    <a:pt x="16920" y="4515"/>
                    <a:pt x="17940" y="5583"/>
                  </a:cubicBezTo>
                  <a:cubicBezTo>
                    <a:pt x="18960" y="6652"/>
                    <a:pt x="20280" y="8636"/>
                    <a:pt x="20940" y="10926"/>
                  </a:cubicBezTo>
                  <a:cubicBezTo>
                    <a:pt x="21600" y="13216"/>
                    <a:pt x="21600" y="15811"/>
                    <a:pt x="20040" y="17719"/>
                  </a:cubicBezTo>
                  <a:cubicBezTo>
                    <a:pt x="18480" y="19627"/>
                    <a:pt x="15360" y="20848"/>
                    <a:pt x="12120" y="21192"/>
                  </a:cubicBezTo>
                  <a:cubicBezTo>
                    <a:pt x="8880" y="21535"/>
                    <a:pt x="5520" y="21001"/>
                    <a:pt x="3480" y="20276"/>
                  </a:cubicBezTo>
                  <a:cubicBezTo>
                    <a:pt x="1440" y="19551"/>
                    <a:pt x="720" y="18635"/>
                    <a:pt x="0" y="1771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0" name="Line"/>
            <p:cNvSpPr/>
            <p:nvPr/>
          </p:nvSpPr>
          <p:spPr>
            <a:xfrm>
              <a:off x="8328897" y="509813"/>
              <a:ext cx="420415" cy="469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478" extrusionOk="0">
                  <a:moveTo>
                    <a:pt x="18059" y="0"/>
                  </a:moveTo>
                  <a:cubicBezTo>
                    <a:pt x="16761" y="958"/>
                    <a:pt x="15462" y="1915"/>
                    <a:pt x="14636" y="3299"/>
                  </a:cubicBezTo>
                  <a:cubicBezTo>
                    <a:pt x="13810" y="4682"/>
                    <a:pt x="13456" y="6491"/>
                    <a:pt x="14164" y="8087"/>
                  </a:cubicBezTo>
                  <a:cubicBezTo>
                    <a:pt x="14872" y="9683"/>
                    <a:pt x="16643" y="11066"/>
                    <a:pt x="18118" y="12449"/>
                  </a:cubicBezTo>
                  <a:cubicBezTo>
                    <a:pt x="19593" y="13833"/>
                    <a:pt x="20774" y="15216"/>
                    <a:pt x="21187" y="16386"/>
                  </a:cubicBezTo>
                  <a:cubicBezTo>
                    <a:pt x="21600" y="17557"/>
                    <a:pt x="21246" y="18514"/>
                    <a:pt x="19357" y="19366"/>
                  </a:cubicBezTo>
                  <a:cubicBezTo>
                    <a:pt x="17469" y="20217"/>
                    <a:pt x="14046" y="20962"/>
                    <a:pt x="10741" y="21281"/>
                  </a:cubicBezTo>
                  <a:cubicBezTo>
                    <a:pt x="7436" y="21600"/>
                    <a:pt x="4249" y="21494"/>
                    <a:pt x="2479" y="21228"/>
                  </a:cubicBezTo>
                  <a:cubicBezTo>
                    <a:pt x="708" y="20962"/>
                    <a:pt x="354" y="20536"/>
                    <a:pt x="0" y="2011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1" name="Line"/>
            <p:cNvSpPr/>
            <p:nvPr/>
          </p:nvSpPr>
          <p:spPr>
            <a:xfrm>
              <a:off x="2329859" y="1779377"/>
              <a:ext cx="355758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20215"/>
                    <a:pt x="0" y="18831"/>
                    <a:pt x="776" y="17446"/>
                  </a:cubicBezTo>
                  <a:cubicBezTo>
                    <a:pt x="1553" y="16062"/>
                    <a:pt x="3106" y="14677"/>
                    <a:pt x="6282" y="12185"/>
                  </a:cubicBezTo>
                  <a:cubicBezTo>
                    <a:pt x="9459" y="9692"/>
                    <a:pt x="14259" y="6092"/>
                    <a:pt x="17082" y="3877"/>
                  </a:cubicBezTo>
                  <a:cubicBezTo>
                    <a:pt x="19906" y="1662"/>
                    <a:pt x="20753" y="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2" name="Line"/>
            <p:cNvSpPr/>
            <p:nvPr/>
          </p:nvSpPr>
          <p:spPr>
            <a:xfrm>
              <a:off x="2281029" y="1849133"/>
              <a:ext cx="153465" cy="537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1870"/>
                    <a:pt x="14400" y="3740"/>
                    <a:pt x="11618" y="6405"/>
                  </a:cubicBezTo>
                  <a:cubicBezTo>
                    <a:pt x="8836" y="9070"/>
                    <a:pt x="6873" y="12530"/>
                    <a:pt x="5073" y="15195"/>
                  </a:cubicBezTo>
                  <a:cubicBezTo>
                    <a:pt x="3273" y="17860"/>
                    <a:pt x="1636" y="1973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3" name="Line"/>
            <p:cNvSpPr/>
            <p:nvPr/>
          </p:nvSpPr>
          <p:spPr>
            <a:xfrm>
              <a:off x="2329859" y="2023524"/>
              <a:ext cx="418538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760" y="17884"/>
                    <a:pt x="5520" y="14168"/>
                    <a:pt x="8820" y="11032"/>
                  </a:cubicBezTo>
                  <a:cubicBezTo>
                    <a:pt x="12120" y="7897"/>
                    <a:pt x="15960" y="5342"/>
                    <a:pt x="18180" y="3600"/>
                  </a:cubicBezTo>
                  <a:cubicBezTo>
                    <a:pt x="20400" y="1858"/>
                    <a:pt x="21000" y="9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4" name="Line"/>
            <p:cNvSpPr/>
            <p:nvPr/>
          </p:nvSpPr>
          <p:spPr>
            <a:xfrm>
              <a:off x="2625143" y="1988646"/>
              <a:ext cx="116279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600" extrusionOk="0">
                  <a:moveTo>
                    <a:pt x="21180" y="0"/>
                  </a:moveTo>
                  <a:cubicBezTo>
                    <a:pt x="18639" y="2145"/>
                    <a:pt x="16098" y="4289"/>
                    <a:pt x="12498" y="7200"/>
                  </a:cubicBezTo>
                  <a:cubicBezTo>
                    <a:pt x="8898" y="10111"/>
                    <a:pt x="4239" y="13787"/>
                    <a:pt x="1909" y="16238"/>
                  </a:cubicBezTo>
                  <a:cubicBezTo>
                    <a:pt x="-420" y="18689"/>
                    <a:pt x="-420" y="19915"/>
                    <a:pt x="851" y="20604"/>
                  </a:cubicBezTo>
                  <a:cubicBezTo>
                    <a:pt x="2121" y="21294"/>
                    <a:pt x="4662" y="21447"/>
                    <a:pt x="720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5" name="Line"/>
            <p:cNvSpPr/>
            <p:nvPr/>
          </p:nvSpPr>
          <p:spPr>
            <a:xfrm>
              <a:off x="2846055" y="2030499"/>
              <a:ext cx="230197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91" y="4413"/>
                    <a:pt x="2182" y="8826"/>
                    <a:pt x="5782" y="12426"/>
                  </a:cubicBezTo>
                  <a:cubicBezTo>
                    <a:pt x="9382" y="16026"/>
                    <a:pt x="15491" y="1881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6" name="Line"/>
            <p:cNvSpPr/>
            <p:nvPr/>
          </p:nvSpPr>
          <p:spPr>
            <a:xfrm>
              <a:off x="2907678" y="2002597"/>
              <a:ext cx="133696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0" h="21600" extrusionOk="0">
                  <a:moveTo>
                    <a:pt x="21050" y="0"/>
                  </a:moveTo>
                  <a:cubicBezTo>
                    <a:pt x="14826" y="3750"/>
                    <a:pt x="8603" y="7500"/>
                    <a:pt x="4758" y="10500"/>
                  </a:cubicBezTo>
                  <a:cubicBezTo>
                    <a:pt x="914" y="13500"/>
                    <a:pt x="-550" y="15750"/>
                    <a:pt x="182" y="17475"/>
                  </a:cubicBezTo>
                  <a:cubicBezTo>
                    <a:pt x="914" y="19200"/>
                    <a:pt x="3843" y="20400"/>
                    <a:pt x="677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7" name="Line"/>
            <p:cNvSpPr/>
            <p:nvPr/>
          </p:nvSpPr>
          <p:spPr>
            <a:xfrm>
              <a:off x="3138921" y="2072353"/>
              <a:ext cx="55917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9978" y="0"/>
                  </a:moveTo>
                  <a:cubicBezTo>
                    <a:pt x="11670" y="5110"/>
                    <a:pt x="3363" y="10219"/>
                    <a:pt x="870" y="13819"/>
                  </a:cubicBezTo>
                  <a:cubicBezTo>
                    <a:pt x="-1622" y="17419"/>
                    <a:pt x="1701" y="19510"/>
                    <a:pt x="502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8" name="Line"/>
            <p:cNvSpPr/>
            <p:nvPr/>
          </p:nvSpPr>
          <p:spPr>
            <a:xfrm>
              <a:off x="3159958" y="1875792"/>
              <a:ext cx="41855" cy="91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0" y="5149"/>
                  </a:moveTo>
                  <a:cubicBezTo>
                    <a:pt x="1200" y="2449"/>
                    <a:pt x="2400" y="-251"/>
                    <a:pt x="3600" y="19"/>
                  </a:cubicBezTo>
                  <a:cubicBezTo>
                    <a:pt x="4800" y="289"/>
                    <a:pt x="6000" y="3529"/>
                    <a:pt x="9000" y="7579"/>
                  </a:cubicBezTo>
                  <a:cubicBezTo>
                    <a:pt x="12000" y="11629"/>
                    <a:pt x="16800" y="16489"/>
                    <a:pt x="21600" y="213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09" name="Line"/>
            <p:cNvSpPr/>
            <p:nvPr/>
          </p:nvSpPr>
          <p:spPr>
            <a:xfrm>
              <a:off x="3284276" y="2051426"/>
              <a:ext cx="301196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extrusionOk="0">
                  <a:moveTo>
                    <a:pt x="1086" y="0"/>
                  </a:moveTo>
                  <a:cubicBezTo>
                    <a:pt x="1751" y="800"/>
                    <a:pt x="2415" y="1600"/>
                    <a:pt x="2498" y="3600"/>
                  </a:cubicBezTo>
                  <a:cubicBezTo>
                    <a:pt x="2581" y="5600"/>
                    <a:pt x="2083" y="8800"/>
                    <a:pt x="1418" y="11600"/>
                  </a:cubicBezTo>
                  <a:cubicBezTo>
                    <a:pt x="754" y="14400"/>
                    <a:pt x="-77" y="16800"/>
                    <a:pt x="6" y="17467"/>
                  </a:cubicBezTo>
                  <a:cubicBezTo>
                    <a:pt x="89" y="18133"/>
                    <a:pt x="1086" y="17067"/>
                    <a:pt x="2665" y="14533"/>
                  </a:cubicBezTo>
                  <a:cubicBezTo>
                    <a:pt x="4243" y="12000"/>
                    <a:pt x="6403" y="8000"/>
                    <a:pt x="7898" y="5333"/>
                  </a:cubicBezTo>
                  <a:cubicBezTo>
                    <a:pt x="9394" y="2667"/>
                    <a:pt x="10225" y="1333"/>
                    <a:pt x="11138" y="667"/>
                  </a:cubicBezTo>
                  <a:cubicBezTo>
                    <a:pt x="12052" y="0"/>
                    <a:pt x="13049" y="0"/>
                    <a:pt x="13963" y="1200"/>
                  </a:cubicBezTo>
                  <a:cubicBezTo>
                    <a:pt x="14877" y="2400"/>
                    <a:pt x="15708" y="4800"/>
                    <a:pt x="16123" y="7600"/>
                  </a:cubicBezTo>
                  <a:cubicBezTo>
                    <a:pt x="16538" y="10400"/>
                    <a:pt x="16538" y="13600"/>
                    <a:pt x="16705" y="16000"/>
                  </a:cubicBezTo>
                  <a:cubicBezTo>
                    <a:pt x="16871" y="18400"/>
                    <a:pt x="17203" y="20000"/>
                    <a:pt x="18034" y="20800"/>
                  </a:cubicBezTo>
                  <a:cubicBezTo>
                    <a:pt x="18865" y="21600"/>
                    <a:pt x="20194" y="21600"/>
                    <a:pt x="2152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0" name="Line"/>
            <p:cNvSpPr/>
            <p:nvPr/>
          </p:nvSpPr>
          <p:spPr>
            <a:xfrm>
              <a:off x="3250642" y="2058402"/>
              <a:ext cx="662325" cy="575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61" extrusionOk="0">
                  <a:moveTo>
                    <a:pt x="18225" y="0"/>
                  </a:moveTo>
                  <a:cubicBezTo>
                    <a:pt x="16350" y="1041"/>
                    <a:pt x="14475" y="2082"/>
                    <a:pt x="13425" y="2776"/>
                  </a:cubicBezTo>
                  <a:cubicBezTo>
                    <a:pt x="12375" y="3470"/>
                    <a:pt x="12150" y="3817"/>
                    <a:pt x="11925" y="4207"/>
                  </a:cubicBezTo>
                  <a:cubicBezTo>
                    <a:pt x="11700" y="4598"/>
                    <a:pt x="11475" y="5031"/>
                    <a:pt x="11550" y="5378"/>
                  </a:cubicBezTo>
                  <a:cubicBezTo>
                    <a:pt x="11625" y="5725"/>
                    <a:pt x="12000" y="5986"/>
                    <a:pt x="12862" y="5595"/>
                  </a:cubicBezTo>
                  <a:cubicBezTo>
                    <a:pt x="13725" y="5205"/>
                    <a:pt x="15075" y="4164"/>
                    <a:pt x="15975" y="3427"/>
                  </a:cubicBezTo>
                  <a:cubicBezTo>
                    <a:pt x="16875" y="2689"/>
                    <a:pt x="17325" y="2255"/>
                    <a:pt x="17738" y="2039"/>
                  </a:cubicBezTo>
                  <a:cubicBezTo>
                    <a:pt x="18150" y="1822"/>
                    <a:pt x="18525" y="1822"/>
                    <a:pt x="19013" y="2299"/>
                  </a:cubicBezTo>
                  <a:cubicBezTo>
                    <a:pt x="19500" y="2776"/>
                    <a:pt x="20100" y="3730"/>
                    <a:pt x="20625" y="5639"/>
                  </a:cubicBezTo>
                  <a:cubicBezTo>
                    <a:pt x="21150" y="7547"/>
                    <a:pt x="21600" y="10410"/>
                    <a:pt x="21225" y="12882"/>
                  </a:cubicBezTo>
                  <a:cubicBezTo>
                    <a:pt x="20850" y="15354"/>
                    <a:pt x="19650" y="17436"/>
                    <a:pt x="17662" y="18911"/>
                  </a:cubicBezTo>
                  <a:cubicBezTo>
                    <a:pt x="15675" y="20386"/>
                    <a:pt x="12900" y="21253"/>
                    <a:pt x="9825" y="21427"/>
                  </a:cubicBezTo>
                  <a:cubicBezTo>
                    <a:pt x="6750" y="21600"/>
                    <a:pt x="3375" y="21080"/>
                    <a:pt x="0" y="20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1" name="Line"/>
            <p:cNvSpPr/>
            <p:nvPr/>
          </p:nvSpPr>
          <p:spPr>
            <a:xfrm>
              <a:off x="4251363" y="1774716"/>
              <a:ext cx="303722" cy="413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236" extrusionOk="0">
                  <a:moveTo>
                    <a:pt x="11644" y="9548"/>
                  </a:moveTo>
                  <a:cubicBezTo>
                    <a:pt x="12139" y="7042"/>
                    <a:pt x="12633" y="4535"/>
                    <a:pt x="12881" y="2984"/>
                  </a:cubicBezTo>
                  <a:cubicBezTo>
                    <a:pt x="13128" y="1433"/>
                    <a:pt x="13128" y="836"/>
                    <a:pt x="12716" y="418"/>
                  </a:cubicBezTo>
                  <a:cubicBezTo>
                    <a:pt x="12303" y="1"/>
                    <a:pt x="11479" y="-238"/>
                    <a:pt x="10325" y="359"/>
                  </a:cubicBezTo>
                  <a:cubicBezTo>
                    <a:pt x="9171" y="955"/>
                    <a:pt x="7687" y="2387"/>
                    <a:pt x="6038" y="5013"/>
                  </a:cubicBezTo>
                  <a:cubicBezTo>
                    <a:pt x="4389" y="7638"/>
                    <a:pt x="2575" y="11457"/>
                    <a:pt x="1503" y="14082"/>
                  </a:cubicBezTo>
                  <a:cubicBezTo>
                    <a:pt x="432" y="16708"/>
                    <a:pt x="102" y="18140"/>
                    <a:pt x="19" y="19154"/>
                  </a:cubicBezTo>
                  <a:cubicBezTo>
                    <a:pt x="-63" y="20169"/>
                    <a:pt x="102" y="20765"/>
                    <a:pt x="679" y="21064"/>
                  </a:cubicBezTo>
                  <a:cubicBezTo>
                    <a:pt x="1256" y="21362"/>
                    <a:pt x="2245" y="21362"/>
                    <a:pt x="4306" y="20348"/>
                  </a:cubicBezTo>
                  <a:cubicBezTo>
                    <a:pt x="6368" y="19333"/>
                    <a:pt x="9500" y="17305"/>
                    <a:pt x="11314" y="15634"/>
                  </a:cubicBezTo>
                  <a:cubicBezTo>
                    <a:pt x="13128" y="13963"/>
                    <a:pt x="13623" y="12650"/>
                    <a:pt x="13952" y="11636"/>
                  </a:cubicBezTo>
                  <a:cubicBezTo>
                    <a:pt x="14282" y="10622"/>
                    <a:pt x="14447" y="9906"/>
                    <a:pt x="14529" y="9965"/>
                  </a:cubicBezTo>
                  <a:cubicBezTo>
                    <a:pt x="14612" y="10025"/>
                    <a:pt x="14612" y="10860"/>
                    <a:pt x="14447" y="11994"/>
                  </a:cubicBezTo>
                  <a:cubicBezTo>
                    <a:pt x="14282" y="13128"/>
                    <a:pt x="13952" y="14560"/>
                    <a:pt x="14117" y="15813"/>
                  </a:cubicBezTo>
                  <a:cubicBezTo>
                    <a:pt x="14282" y="17066"/>
                    <a:pt x="14942" y="18140"/>
                    <a:pt x="16261" y="18379"/>
                  </a:cubicBezTo>
                  <a:cubicBezTo>
                    <a:pt x="17580" y="18617"/>
                    <a:pt x="19558" y="18021"/>
                    <a:pt x="21537" y="17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2" name="Line"/>
            <p:cNvSpPr/>
            <p:nvPr/>
          </p:nvSpPr>
          <p:spPr>
            <a:xfrm>
              <a:off x="4565330" y="1925576"/>
              <a:ext cx="289707" cy="206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036" extrusionOk="0">
                  <a:moveTo>
                    <a:pt x="3873" y="7150"/>
                  </a:moveTo>
                  <a:cubicBezTo>
                    <a:pt x="4216" y="5963"/>
                    <a:pt x="4559" y="4777"/>
                    <a:pt x="4730" y="3352"/>
                  </a:cubicBezTo>
                  <a:cubicBezTo>
                    <a:pt x="4902" y="1928"/>
                    <a:pt x="4902" y="267"/>
                    <a:pt x="4645" y="29"/>
                  </a:cubicBezTo>
                  <a:cubicBezTo>
                    <a:pt x="4388" y="-208"/>
                    <a:pt x="3873" y="979"/>
                    <a:pt x="3016" y="3827"/>
                  </a:cubicBezTo>
                  <a:cubicBezTo>
                    <a:pt x="2159" y="6676"/>
                    <a:pt x="959" y="11185"/>
                    <a:pt x="359" y="14390"/>
                  </a:cubicBezTo>
                  <a:cubicBezTo>
                    <a:pt x="-241" y="17594"/>
                    <a:pt x="-241" y="19493"/>
                    <a:pt x="1559" y="20443"/>
                  </a:cubicBezTo>
                  <a:cubicBezTo>
                    <a:pt x="3359" y="21392"/>
                    <a:pt x="6959" y="21392"/>
                    <a:pt x="10559" y="19018"/>
                  </a:cubicBezTo>
                  <a:cubicBezTo>
                    <a:pt x="14159" y="16645"/>
                    <a:pt x="17759" y="11897"/>
                    <a:pt x="21359" y="71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3" name="Line"/>
            <p:cNvSpPr/>
            <p:nvPr/>
          </p:nvSpPr>
          <p:spPr>
            <a:xfrm>
              <a:off x="4821159" y="1856109"/>
              <a:ext cx="468969" cy="317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528" extrusionOk="0">
                  <a:moveTo>
                    <a:pt x="4104" y="0"/>
                  </a:moveTo>
                  <a:cubicBezTo>
                    <a:pt x="3040" y="2523"/>
                    <a:pt x="1976" y="5045"/>
                    <a:pt x="1284" y="7883"/>
                  </a:cubicBezTo>
                  <a:cubicBezTo>
                    <a:pt x="592" y="10721"/>
                    <a:pt x="273" y="13874"/>
                    <a:pt x="114" y="15924"/>
                  </a:cubicBezTo>
                  <a:cubicBezTo>
                    <a:pt x="-46" y="17974"/>
                    <a:pt x="-46" y="18920"/>
                    <a:pt x="167" y="19787"/>
                  </a:cubicBezTo>
                  <a:cubicBezTo>
                    <a:pt x="380" y="20654"/>
                    <a:pt x="805" y="21442"/>
                    <a:pt x="1656" y="21521"/>
                  </a:cubicBezTo>
                  <a:cubicBezTo>
                    <a:pt x="2508" y="21600"/>
                    <a:pt x="3785" y="20969"/>
                    <a:pt x="5115" y="18841"/>
                  </a:cubicBezTo>
                  <a:cubicBezTo>
                    <a:pt x="6445" y="16712"/>
                    <a:pt x="7828" y="13086"/>
                    <a:pt x="8786" y="10721"/>
                  </a:cubicBezTo>
                  <a:cubicBezTo>
                    <a:pt x="9743" y="8356"/>
                    <a:pt x="10275" y="7253"/>
                    <a:pt x="10594" y="7095"/>
                  </a:cubicBezTo>
                  <a:cubicBezTo>
                    <a:pt x="10914" y="6937"/>
                    <a:pt x="11020" y="7726"/>
                    <a:pt x="10701" y="9854"/>
                  </a:cubicBezTo>
                  <a:cubicBezTo>
                    <a:pt x="10382" y="11982"/>
                    <a:pt x="9637" y="15451"/>
                    <a:pt x="9264" y="17580"/>
                  </a:cubicBezTo>
                  <a:cubicBezTo>
                    <a:pt x="8892" y="19708"/>
                    <a:pt x="8892" y="20496"/>
                    <a:pt x="9158" y="20969"/>
                  </a:cubicBezTo>
                  <a:cubicBezTo>
                    <a:pt x="9424" y="21442"/>
                    <a:pt x="9956" y="21600"/>
                    <a:pt x="11446" y="20891"/>
                  </a:cubicBezTo>
                  <a:cubicBezTo>
                    <a:pt x="12935" y="20181"/>
                    <a:pt x="15383" y="18604"/>
                    <a:pt x="17191" y="16239"/>
                  </a:cubicBezTo>
                  <a:cubicBezTo>
                    <a:pt x="19000" y="13874"/>
                    <a:pt x="20171" y="10721"/>
                    <a:pt x="20809" y="8356"/>
                  </a:cubicBezTo>
                  <a:cubicBezTo>
                    <a:pt x="21448" y="5991"/>
                    <a:pt x="21554" y="4415"/>
                    <a:pt x="21394" y="3311"/>
                  </a:cubicBezTo>
                  <a:cubicBezTo>
                    <a:pt x="21235" y="2207"/>
                    <a:pt x="20809" y="1577"/>
                    <a:pt x="19745" y="1340"/>
                  </a:cubicBezTo>
                  <a:cubicBezTo>
                    <a:pt x="18681" y="1104"/>
                    <a:pt x="16979" y="1261"/>
                    <a:pt x="15808" y="1577"/>
                  </a:cubicBezTo>
                  <a:cubicBezTo>
                    <a:pt x="14638" y="1892"/>
                    <a:pt x="13999" y="2365"/>
                    <a:pt x="13574" y="2996"/>
                  </a:cubicBezTo>
                  <a:cubicBezTo>
                    <a:pt x="13148" y="3626"/>
                    <a:pt x="12935" y="4415"/>
                    <a:pt x="13148" y="5045"/>
                  </a:cubicBezTo>
                  <a:cubicBezTo>
                    <a:pt x="13361" y="5676"/>
                    <a:pt x="13999" y="6149"/>
                    <a:pt x="14585" y="6464"/>
                  </a:cubicBezTo>
                  <a:cubicBezTo>
                    <a:pt x="15170" y="6780"/>
                    <a:pt x="15702" y="6937"/>
                    <a:pt x="16234" y="70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4" name="Line"/>
            <p:cNvSpPr/>
            <p:nvPr/>
          </p:nvSpPr>
          <p:spPr>
            <a:xfrm>
              <a:off x="5308451" y="1911914"/>
              <a:ext cx="258099" cy="268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2" extrusionOk="0">
                  <a:moveTo>
                    <a:pt x="0" y="2197"/>
                  </a:moveTo>
                  <a:cubicBezTo>
                    <a:pt x="973" y="2563"/>
                    <a:pt x="1946" y="2929"/>
                    <a:pt x="2238" y="4942"/>
                  </a:cubicBezTo>
                  <a:cubicBezTo>
                    <a:pt x="2530" y="6956"/>
                    <a:pt x="2141" y="10617"/>
                    <a:pt x="1751" y="13546"/>
                  </a:cubicBezTo>
                  <a:cubicBezTo>
                    <a:pt x="1362" y="16475"/>
                    <a:pt x="973" y="18671"/>
                    <a:pt x="1265" y="19953"/>
                  </a:cubicBezTo>
                  <a:cubicBezTo>
                    <a:pt x="1557" y="21234"/>
                    <a:pt x="2530" y="21600"/>
                    <a:pt x="4768" y="20593"/>
                  </a:cubicBezTo>
                  <a:cubicBezTo>
                    <a:pt x="7005" y="19586"/>
                    <a:pt x="10508" y="17207"/>
                    <a:pt x="13524" y="13546"/>
                  </a:cubicBezTo>
                  <a:cubicBezTo>
                    <a:pt x="16541" y="9885"/>
                    <a:pt x="19070" y="494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5" name="Line"/>
            <p:cNvSpPr/>
            <p:nvPr/>
          </p:nvSpPr>
          <p:spPr>
            <a:xfrm>
              <a:off x="5557039" y="1972369"/>
              <a:ext cx="218780" cy="224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266" extrusionOk="0">
                  <a:moveTo>
                    <a:pt x="2294" y="2204"/>
                  </a:moveTo>
                  <a:cubicBezTo>
                    <a:pt x="1612" y="7273"/>
                    <a:pt x="930" y="12343"/>
                    <a:pt x="475" y="15649"/>
                  </a:cubicBezTo>
                  <a:cubicBezTo>
                    <a:pt x="20" y="18955"/>
                    <a:pt x="-207" y="20498"/>
                    <a:pt x="248" y="21049"/>
                  </a:cubicBezTo>
                  <a:cubicBezTo>
                    <a:pt x="702" y="21600"/>
                    <a:pt x="1839" y="21159"/>
                    <a:pt x="3999" y="19065"/>
                  </a:cubicBezTo>
                  <a:cubicBezTo>
                    <a:pt x="6159" y="16971"/>
                    <a:pt x="9343" y="13224"/>
                    <a:pt x="11616" y="10139"/>
                  </a:cubicBezTo>
                  <a:cubicBezTo>
                    <a:pt x="13890" y="7053"/>
                    <a:pt x="15254" y="4629"/>
                    <a:pt x="16391" y="2865"/>
                  </a:cubicBezTo>
                  <a:cubicBezTo>
                    <a:pt x="17528" y="1102"/>
                    <a:pt x="18437" y="0"/>
                    <a:pt x="19006" y="0"/>
                  </a:cubicBezTo>
                  <a:cubicBezTo>
                    <a:pt x="19574" y="0"/>
                    <a:pt x="19801" y="1102"/>
                    <a:pt x="19688" y="2976"/>
                  </a:cubicBezTo>
                  <a:cubicBezTo>
                    <a:pt x="19574" y="4849"/>
                    <a:pt x="19119" y="7494"/>
                    <a:pt x="18665" y="9808"/>
                  </a:cubicBezTo>
                  <a:cubicBezTo>
                    <a:pt x="18210" y="12122"/>
                    <a:pt x="17755" y="14106"/>
                    <a:pt x="18210" y="14878"/>
                  </a:cubicBezTo>
                  <a:cubicBezTo>
                    <a:pt x="18665" y="15649"/>
                    <a:pt x="20029" y="15208"/>
                    <a:pt x="21393" y="147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6" name="Line"/>
            <p:cNvSpPr/>
            <p:nvPr/>
          </p:nvSpPr>
          <p:spPr>
            <a:xfrm>
              <a:off x="5971136" y="1709621"/>
              <a:ext cx="59637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8" h="21600" extrusionOk="0">
                  <a:moveTo>
                    <a:pt x="16800" y="0"/>
                  </a:moveTo>
                  <a:cubicBezTo>
                    <a:pt x="19200" y="2509"/>
                    <a:pt x="21600" y="5018"/>
                    <a:pt x="20000" y="8018"/>
                  </a:cubicBezTo>
                  <a:cubicBezTo>
                    <a:pt x="18400" y="11018"/>
                    <a:pt x="12800" y="14509"/>
                    <a:pt x="8800" y="16855"/>
                  </a:cubicBezTo>
                  <a:cubicBezTo>
                    <a:pt x="4800" y="19200"/>
                    <a:pt x="2400" y="20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7" name="Line"/>
            <p:cNvSpPr/>
            <p:nvPr/>
          </p:nvSpPr>
          <p:spPr>
            <a:xfrm>
              <a:off x="5915331" y="1985059"/>
              <a:ext cx="369709" cy="187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3" extrusionOk="0">
                  <a:moveTo>
                    <a:pt x="0" y="16211"/>
                  </a:moveTo>
                  <a:cubicBezTo>
                    <a:pt x="2853" y="15420"/>
                    <a:pt x="5706" y="14630"/>
                    <a:pt x="8219" y="12786"/>
                  </a:cubicBezTo>
                  <a:cubicBezTo>
                    <a:pt x="10732" y="10942"/>
                    <a:pt x="12906" y="8045"/>
                    <a:pt x="14196" y="6069"/>
                  </a:cubicBezTo>
                  <a:cubicBezTo>
                    <a:pt x="15487" y="4094"/>
                    <a:pt x="15894" y="3040"/>
                    <a:pt x="16302" y="1986"/>
                  </a:cubicBezTo>
                  <a:cubicBezTo>
                    <a:pt x="16709" y="933"/>
                    <a:pt x="17117" y="-121"/>
                    <a:pt x="17049" y="11"/>
                  </a:cubicBezTo>
                  <a:cubicBezTo>
                    <a:pt x="16981" y="142"/>
                    <a:pt x="16438" y="1459"/>
                    <a:pt x="15691" y="4620"/>
                  </a:cubicBezTo>
                  <a:cubicBezTo>
                    <a:pt x="14943" y="7781"/>
                    <a:pt x="13992" y="12786"/>
                    <a:pt x="13517" y="15947"/>
                  </a:cubicBezTo>
                  <a:cubicBezTo>
                    <a:pt x="13042" y="19108"/>
                    <a:pt x="13042" y="20425"/>
                    <a:pt x="13517" y="20952"/>
                  </a:cubicBezTo>
                  <a:cubicBezTo>
                    <a:pt x="13992" y="21479"/>
                    <a:pt x="14943" y="21216"/>
                    <a:pt x="16098" y="19767"/>
                  </a:cubicBezTo>
                  <a:cubicBezTo>
                    <a:pt x="17253" y="18318"/>
                    <a:pt x="18611" y="15684"/>
                    <a:pt x="19562" y="12786"/>
                  </a:cubicBezTo>
                  <a:cubicBezTo>
                    <a:pt x="20513" y="9889"/>
                    <a:pt x="21057" y="6728"/>
                    <a:pt x="21600" y="35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8" name="Line"/>
            <p:cNvSpPr/>
            <p:nvPr/>
          </p:nvSpPr>
          <p:spPr>
            <a:xfrm>
              <a:off x="6363224" y="1721659"/>
              <a:ext cx="178406" cy="405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302" extrusionOk="0">
                  <a:moveTo>
                    <a:pt x="3150" y="832"/>
                  </a:moveTo>
                  <a:cubicBezTo>
                    <a:pt x="3981" y="344"/>
                    <a:pt x="4812" y="-144"/>
                    <a:pt x="5365" y="39"/>
                  </a:cubicBezTo>
                  <a:cubicBezTo>
                    <a:pt x="5919" y="222"/>
                    <a:pt x="6196" y="1076"/>
                    <a:pt x="5919" y="3395"/>
                  </a:cubicBezTo>
                  <a:cubicBezTo>
                    <a:pt x="5642" y="5714"/>
                    <a:pt x="4812" y="9497"/>
                    <a:pt x="3704" y="12425"/>
                  </a:cubicBezTo>
                  <a:cubicBezTo>
                    <a:pt x="2596" y="15354"/>
                    <a:pt x="1212" y="17429"/>
                    <a:pt x="519" y="18832"/>
                  </a:cubicBezTo>
                  <a:cubicBezTo>
                    <a:pt x="-173" y="20236"/>
                    <a:pt x="-173" y="20968"/>
                    <a:pt x="519" y="21212"/>
                  </a:cubicBezTo>
                  <a:cubicBezTo>
                    <a:pt x="1212" y="21456"/>
                    <a:pt x="2596" y="21212"/>
                    <a:pt x="5089" y="20358"/>
                  </a:cubicBezTo>
                  <a:cubicBezTo>
                    <a:pt x="7581" y="19503"/>
                    <a:pt x="11181" y="18039"/>
                    <a:pt x="13535" y="17063"/>
                  </a:cubicBezTo>
                  <a:cubicBezTo>
                    <a:pt x="15889" y="16087"/>
                    <a:pt x="16996" y="15598"/>
                    <a:pt x="18104" y="15537"/>
                  </a:cubicBezTo>
                  <a:cubicBezTo>
                    <a:pt x="19212" y="15476"/>
                    <a:pt x="20319" y="15842"/>
                    <a:pt x="20873" y="16331"/>
                  </a:cubicBezTo>
                  <a:cubicBezTo>
                    <a:pt x="21427" y="16819"/>
                    <a:pt x="21427" y="17429"/>
                    <a:pt x="20458" y="18222"/>
                  </a:cubicBezTo>
                  <a:cubicBezTo>
                    <a:pt x="19489" y="19015"/>
                    <a:pt x="17550" y="19992"/>
                    <a:pt x="15335" y="20358"/>
                  </a:cubicBezTo>
                  <a:cubicBezTo>
                    <a:pt x="13119" y="20724"/>
                    <a:pt x="10627" y="20480"/>
                    <a:pt x="8135" y="202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19" name="Line"/>
            <p:cNvSpPr/>
            <p:nvPr/>
          </p:nvSpPr>
          <p:spPr>
            <a:xfrm>
              <a:off x="6631285" y="1932840"/>
              <a:ext cx="30439" cy="194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6" h="21206" extrusionOk="0">
                  <a:moveTo>
                    <a:pt x="6310" y="0"/>
                  </a:moveTo>
                  <a:cubicBezTo>
                    <a:pt x="9396" y="4574"/>
                    <a:pt x="12482" y="9148"/>
                    <a:pt x="11710" y="12325"/>
                  </a:cubicBezTo>
                  <a:cubicBezTo>
                    <a:pt x="10939" y="15501"/>
                    <a:pt x="6310" y="17280"/>
                    <a:pt x="3225" y="18805"/>
                  </a:cubicBezTo>
                  <a:cubicBezTo>
                    <a:pt x="139" y="20329"/>
                    <a:pt x="-1404" y="21600"/>
                    <a:pt x="1682" y="21092"/>
                  </a:cubicBezTo>
                  <a:cubicBezTo>
                    <a:pt x="4767" y="20584"/>
                    <a:pt x="12482" y="18296"/>
                    <a:pt x="20196" y="160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0" name="Line"/>
            <p:cNvSpPr/>
            <p:nvPr/>
          </p:nvSpPr>
          <p:spPr>
            <a:xfrm>
              <a:off x="6668643" y="1563132"/>
              <a:ext cx="27959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5024" y="0"/>
                  </a:moveTo>
                  <a:cubicBezTo>
                    <a:pt x="1701" y="4547"/>
                    <a:pt x="-1622" y="9095"/>
                    <a:pt x="870" y="12695"/>
                  </a:cubicBezTo>
                  <a:cubicBezTo>
                    <a:pt x="3363" y="16295"/>
                    <a:pt x="11670" y="18947"/>
                    <a:pt x="199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1" name="Line"/>
            <p:cNvSpPr/>
            <p:nvPr/>
          </p:nvSpPr>
          <p:spPr>
            <a:xfrm>
              <a:off x="6782634" y="1646840"/>
              <a:ext cx="95334" cy="452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9" extrusionOk="0">
                  <a:moveTo>
                    <a:pt x="8956" y="0"/>
                  </a:moveTo>
                  <a:cubicBezTo>
                    <a:pt x="7376" y="3086"/>
                    <a:pt x="5795" y="6171"/>
                    <a:pt x="3951" y="9367"/>
                  </a:cubicBezTo>
                  <a:cubicBezTo>
                    <a:pt x="2107" y="12563"/>
                    <a:pt x="0" y="15869"/>
                    <a:pt x="0" y="18018"/>
                  </a:cubicBezTo>
                  <a:cubicBezTo>
                    <a:pt x="0" y="20167"/>
                    <a:pt x="2107" y="21159"/>
                    <a:pt x="6059" y="21380"/>
                  </a:cubicBezTo>
                  <a:cubicBezTo>
                    <a:pt x="10010" y="21600"/>
                    <a:pt x="15805" y="21049"/>
                    <a:pt x="21600" y="204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2" name="Line"/>
            <p:cNvSpPr/>
            <p:nvPr/>
          </p:nvSpPr>
          <p:spPr>
            <a:xfrm>
              <a:off x="6941500" y="1911914"/>
              <a:ext cx="117834" cy="216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400" extrusionOk="0">
                  <a:moveTo>
                    <a:pt x="3675" y="0"/>
                  </a:moveTo>
                  <a:cubicBezTo>
                    <a:pt x="2828" y="5285"/>
                    <a:pt x="1981" y="10570"/>
                    <a:pt x="1345" y="13787"/>
                  </a:cubicBezTo>
                  <a:cubicBezTo>
                    <a:pt x="710" y="17004"/>
                    <a:pt x="287" y="18153"/>
                    <a:pt x="75" y="19302"/>
                  </a:cubicBezTo>
                  <a:cubicBezTo>
                    <a:pt x="-137" y="20451"/>
                    <a:pt x="-137" y="21600"/>
                    <a:pt x="3463" y="21370"/>
                  </a:cubicBezTo>
                  <a:cubicBezTo>
                    <a:pt x="7063" y="21140"/>
                    <a:pt x="14263" y="19532"/>
                    <a:pt x="21463" y="179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3" name="Line"/>
            <p:cNvSpPr/>
            <p:nvPr/>
          </p:nvSpPr>
          <p:spPr>
            <a:xfrm>
              <a:off x="7163968" y="1577084"/>
              <a:ext cx="167416" cy="506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700" y="2774"/>
                    <a:pt x="19800" y="5549"/>
                    <a:pt x="17700" y="8571"/>
                  </a:cubicBezTo>
                  <a:cubicBezTo>
                    <a:pt x="15600" y="11593"/>
                    <a:pt x="12300" y="14862"/>
                    <a:pt x="10350" y="16943"/>
                  </a:cubicBezTo>
                  <a:cubicBezTo>
                    <a:pt x="8400" y="19024"/>
                    <a:pt x="7800" y="19916"/>
                    <a:pt x="6900" y="20560"/>
                  </a:cubicBezTo>
                  <a:cubicBezTo>
                    <a:pt x="6000" y="21204"/>
                    <a:pt x="4800" y="21600"/>
                    <a:pt x="3600" y="21600"/>
                  </a:cubicBezTo>
                  <a:cubicBezTo>
                    <a:pt x="2400" y="21600"/>
                    <a:pt x="1200" y="21204"/>
                    <a:pt x="0" y="208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4" name="Line"/>
            <p:cNvSpPr/>
            <p:nvPr/>
          </p:nvSpPr>
          <p:spPr>
            <a:xfrm>
              <a:off x="7143041" y="1865671"/>
              <a:ext cx="559261" cy="583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505" extrusionOk="0">
                  <a:moveTo>
                    <a:pt x="0" y="6334"/>
                  </a:moveTo>
                  <a:cubicBezTo>
                    <a:pt x="2231" y="5991"/>
                    <a:pt x="4463" y="5648"/>
                    <a:pt x="6248" y="4962"/>
                  </a:cubicBezTo>
                  <a:cubicBezTo>
                    <a:pt x="8033" y="4276"/>
                    <a:pt x="9372" y="3248"/>
                    <a:pt x="10220" y="2434"/>
                  </a:cubicBezTo>
                  <a:cubicBezTo>
                    <a:pt x="11068" y="1619"/>
                    <a:pt x="11425" y="1019"/>
                    <a:pt x="11782" y="591"/>
                  </a:cubicBezTo>
                  <a:cubicBezTo>
                    <a:pt x="12139" y="162"/>
                    <a:pt x="12496" y="-95"/>
                    <a:pt x="12764" y="34"/>
                  </a:cubicBezTo>
                  <a:cubicBezTo>
                    <a:pt x="13031" y="162"/>
                    <a:pt x="13210" y="676"/>
                    <a:pt x="13121" y="1791"/>
                  </a:cubicBezTo>
                  <a:cubicBezTo>
                    <a:pt x="13031" y="2905"/>
                    <a:pt x="12674" y="4619"/>
                    <a:pt x="12228" y="5905"/>
                  </a:cubicBezTo>
                  <a:cubicBezTo>
                    <a:pt x="11782" y="7191"/>
                    <a:pt x="11246" y="8048"/>
                    <a:pt x="10934" y="8691"/>
                  </a:cubicBezTo>
                  <a:cubicBezTo>
                    <a:pt x="10621" y="9334"/>
                    <a:pt x="10532" y="9762"/>
                    <a:pt x="10800" y="9891"/>
                  </a:cubicBezTo>
                  <a:cubicBezTo>
                    <a:pt x="11068" y="10019"/>
                    <a:pt x="11693" y="9848"/>
                    <a:pt x="12853" y="8948"/>
                  </a:cubicBezTo>
                  <a:cubicBezTo>
                    <a:pt x="14013" y="8048"/>
                    <a:pt x="15709" y="6419"/>
                    <a:pt x="16780" y="5391"/>
                  </a:cubicBezTo>
                  <a:cubicBezTo>
                    <a:pt x="17851" y="4362"/>
                    <a:pt x="18298" y="3934"/>
                    <a:pt x="18878" y="3634"/>
                  </a:cubicBezTo>
                  <a:cubicBezTo>
                    <a:pt x="19458" y="3334"/>
                    <a:pt x="20172" y="3162"/>
                    <a:pt x="20707" y="3548"/>
                  </a:cubicBezTo>
                  <a:cubicBezTo>
                    <a:pt x="21243" y="3934"/>
                    <a:pt x="21600" y="4876"/>
                    <a:pt x="21421" y="6591"/>
                  </a:cubicBezTo>
                  <a:cubicBezTo>
                    <a:pt x="21243" y="8305"/>
                    <a:pt x="20529" y="10791"/>
                    <a:pt x="19056" y="13405"/>
                  </a:cubicBezTo>
                  <a:cubicBezTo>
                    <a:pt x="17583" y="16019"/>
                    <a:pt x="15352" y="18762"/>
                    <a:pt x="13121" y="215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5" name="Line"/>
            <p:cNvSpPr/>
            <p:nvPr/>
          </p:nvSpPr>
          <p:spPr>
            <a:xfrm>
              <a:off x="8057888" y="1731128"/>
              <a:ext cx="141159" cy="313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0" h="21402" extrusionOk="0">
                  <a:moveTo>
                    <a:pt x="20747" y="2820"/>
                  </a:moveTo>
                  <a:cubicBezTo>
                    <a:pt x="21096" y="1549"/>
                    <a:pt x="21444" y="278"/>
                    <a:pt x="20747" y="40"/>
                  </a:cubicBezTo>
                  <a:cubicBezTo>
                    <a:pt x="20050" y="-198"/>
                    <a:pt x="18309" y="596"/>
                    <a:pt x="14999" y="3455"/>
                  </a:cubicBezTo>
                  <a:cubicBezTo>
                    <a:pt x="11689" y="6314"/>
                    <a:pt x="6812" y="11237"/>
                    <a:pt x="3850" y="14255"/>
                  </a:cubicBezTo>
                  <a:cubicBezTo>
                    <a:pt x="889" y="17273"/>
                    <a:pt x="-156" y="18384"/>
                    <a:pt x="18" y="19258"/>
                  </a:cubicBezTo>
                  <a:cubicBezTo>
                    <a:pt x="192" y="20131"/>
                    <a:pt x="1586" y="20767"/>
                    <a:pt x="2980" y="214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6" name="Line"/>
            <p:cNvSpPr/>
            <p:nvPr/>
          </p:nvSpPr>
          <p:spPr>
            <a:xfrm>
              <a:off x="8306871" y="1786352"/>
              <a:ext cx="268572" cy="302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3" h="21479" extrusionOk="0">
                  <a:moveTo>
                    <a:pt x="11069" y="0"/>
                  </a:moveTo>
                  <a:cubicBezTo>
                    <a:pt x="7408" y="2638"/>
                    <a:pt x="3747" y="5276"/>
                    <a:pt x="1825" y="7008"/>
                  </a:cubicBezTo>
                  <a:cubicBezTo>
                    <a:pt x="-97" y="8739"/>
                    <a:pt x="-280" y="9563"/>
                    <a:pt x="269" y="10058"/>
                  </a:cubicBezTo>
                  <a:cubicBezTo>
                    <a:pt x="818" y="10553"/>
                    <a:pt x="2100" y="10718"/>
                    <a:pt x="5395" y="11377"/>
                  </a:cubicBezTo>
                  <a:cubicBezTo>
                    <a:pt x="8690" y="12037"/>
                    <a:pt x="13998" y="13191"/>
                    <a:pt x="17018" y="14180"/>
                  </a:cubicBezTo>
                  <a:cubicBezTo>
                    <a:pt x="20039" y="15169"/>
                    <a:pt x="20771" y="15994"/>
                    <a:pt x="21045" y="16901"/>
                  </a:cubicBezTo>
                  <a:cubicBezTo>
                    <a:pt x="21320" y="17808"/>
                    <a:pt x="21137" y="18797"/>
                    <a:pt x="18849" y="19621"/>
                  </a:cubicBezTo>
                  <a:cubicBezTo>
                    <a:pt x="16561" y="20446"/>
                    <a:pt x="12167" y="21105"/>
                    <a:pt x="9422" y="21353"/>
                  </a:cubicBezTo>
                  <a:cubicBezTo>
                    <a:pt x="6676" y="21600"/>
                    <a:pt x="5578" y="21435"/>
                    <a:pt x="4479" y="212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7" name="Line"/>
            <p:cNvSpPr/>
            <p:nvPr/>
          </p:nvSpPr>
          <p:spPr>
            <a:xfrm>
              <a:off x="8943793" y="1719268"/>
              <a:ext cx="357934" cy="471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478" extrusionOk="0">
                  <a:moveTo>
                    <a:pt x="15406" y="5913"/>
                  </a:moveTo>
                  <a:cubicBezTo>
                    <a:pt x="15546" y="4431"/>
                    <a:pt x="15685" y="2949"/>
                    <a:pt x="15685" y="1890"/>
                  </a:cubicBezTo>
                  <a:cubicBezTo>
                    <a:pt x="15685" y="831"/>
                    <a:pt x="15546" y="196"/>
                    <a:pt x="15197" y="37"/>
                  </a:cubicBezTo>
                  <a:cubicBezTo>
                    <a:pt x="14849" y="-122"/>
                    <a:pt x="14292" y="196"/>
                    <a:pt x="12898" y="1625"/>
                  </a:cubicBezTo>
                  <a:cubicBezTo>
                    <a:pt x="11504" y="3054"/>
                    <a:pt x="9275" y="5596"/>
                    <a:pt x="7115" y="7978"/>
                  </a:cubicBezTo>
                  <a:cubicBezTo>
                    <a:pt x="4955" y="10360"/>
                    <a:pt x="2864" y="12584"/>
                    <a:pt x="1610" y="13960"/>
                  </a:cubicBezTo>
                  <a:cubicBezTo>
                    <a:pt x="356" y="15337"/>
                    <a:pt x="-62" y="15866"/>
                    <a:pt x="8" y="16290"/>
                  </a:cubicBezTo>
                  <a:cubicBezTo>
                    <a:pt x="77" y="16713"/>
                    <a:pt x="635" y="17031"/>
                    <a:pt x="2864" y="16502"/>
                  </a:cubicBezTo>
                  <a:cubicBezTo>
                    <a:pt x="5094" y="15972"/>
                    <a:pt x="8996" y="14596"/>
                    <a:pt x="11644" y="13537"/>
                  </a:cubicBezTo>
                  <a:cubicBezTo>
                    <a:pt x="14292" y="12478"/>
                    <a:pt x="15685" y="11737"/>
                    <a:pt x="16800" y="11207"/>
                  </a:cubicBezTo>
                  <a:cubicBezTo>
                    <a:pt x="17915" y="10678"/>
                    <a:pt x="18751" y="10360"/>
                    <a:pt x="19448" y="10360"/>
                  </a:cubicBezTo>
                  <a:cubicBezTo>
                    <a:pt x="20144" y="10360"/>
                    <a:pt x="20702" y="10678"/>
                    <a:pt x="21050" y="12213"/>
                  </a:cubicBezTo>
                  <a:cubicBezTo>
                    <a:pt x="21399" y="13749"/>
                    <a:pt x="21538" y="16502"/>
                    <a:pt x="21399" y="18249"/>
                  </a:cubicBezTo>
                  <a:cubicBezTo>
                    <a:pt x="21259" y="19996"/>
                    <a:pt x="20841" y="20737"/>
                    <a:pt x="20423" y="214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8" name="Line"/>
            <p:cNvSpPr/>
            <p:nvPr/>
          </p:nvSpPr>
          <p:spPr>
            <a:xfrm>
              <a:off x="3605773" y="2544370"/>
              <a:ext cx="467994" cy="52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600" extrusionOk="0">
                  <a:moveTo>
                    <a:pt x="4199" y="6946"/>
                  </a:moveTo>
                  <a:cubicBezTo>
                    <a:pt x="3665" y="6851"/>
                    <a:pt x="3130" y="6756"/>
                    <a:pt x="2649" y="7232"/>
                  </a:cubicBezTo>
                  <a:cubicBezTo>
                    <a:pt x="2168" y="7707"/>
                    <a:pt x="1740" y="8754"/>
                    <a:pt x="1419" y="10848"/>
                  </a:cubicBezTo>
                  <a:cubicBezTo>
                    <a:pt x="1098" y="12941"/>
                    <a:pt x="884" y="16081"/>
                    <a:pt x="724" y="17889"/>
                  </a:cubicBezTo>
                  <a:cubicBezTo>
                    <a:pt x="564" y="19697"/>
                    <a:pt x="457" y="20173"/>
                    <a:pt x="296" y="20648"/>
                  </a:cubicBezTo>
                  <a:cubicBezTo>
                    <a:pt x="136" y="21124"/>
                    <a:pt x="-78" y="21600"/>
                    <a:pt x="29" y="21600"/>
                  </a:cubicBezTo>
                  <a:cubicBezTo>
                    <a:pt x="136" y="21600"/>
                    <a:pt x="564" y="21124"/>
                    <a:pt x="1472" y="19411"/>
                  </a:cubicBezTo>
                  <a:cubicBezTo>
                    <a:pt x="2381" y="17699"/>
                    <a:pt x="3772" y="14749"/>
                    <a:pt x="4734" y="11847"/>
                  </a:cubicBezTo>
                  <a:cubicBezTo>
                    <a:pt x="5696" y="8944"/>
                    <a:pt x="6231" y="6090"/>
                    <a:pt x="6498" y="4282"/>
                  </a:cubicBezTo>
                  <a:cubicBezTo>
                    <a:pt x="6766" y="2474"/>
                    <a:pt x="6766" y="1713"/>
                    <a:pt x="6819" y="1094"/>
                  </a:cubicBezTo>
                  <a:cubicBezTo>
                    <a:pt x="6872" y="476"/>
                    <a:pt x="6979" y="0"/>
                    <a:pt x="7193" y="0"/>
                  </a:cubicBezTo>
                  <a:cubicBezTo>
                    <a:pt x="7407" y="0"/>
                    <a:pt x="7728" y="476"/>
                    <a:pt x="8156" y="2379"/>
                  </a:cubicBezTo>
                  <a:cubicBezTo>
                    <a:pt x="8583" y="4282"/>
                    <a:pt x="9118" y="7612"/>
                    <a:pt x="9332" y="10039"/>
                  </a:cubicBezTo>
                  <a:cubicBezTo>
                    <a:pt x="9546" y="12465"/>
                    <a:pt x="9439" y="13988"/>
                    <a:pt x="9385" y="15082"/>
                  </a:cubicBezTo>
                  <a:cubicBezTo>
                    <a:pt x="9332" y="16176"/>
                    <a:pt x="9332" y="16842"/>
                    <a:pt x="9653" y="17033"/>
                  </a:cubicBezTo>
                  <a:cubicBezTo>
                    <a:pt x="9973" y="17223"/>
                    <a:pt x="10615" y="16937"/>
                    <a:pt x="11952" y="15225"/>
                  </a:cubicBezTo>
                  <a:cubicBezTo>
                    <a:pt x="13288" y="13512"/>
                    <a:pt x="15320" y="10372"/>
                    <a:pt x="16443" y="8088"/>
                  </a:cubicBezTo>
                  <a:cubicBezTo>
                    <a:pt x="17566" y="5804"/>
                    <a:pt x="17779" y="4377"/>
                    <a:pt x="17993" y="3140"/>
                  </a:cubicBezTo>
                  <a:cubicBezTo>
                    <a:pt x="18207" y="1903"/>
                    <a:pt x="18421" y="856"/>
                    <a:pt x="18688" y="571"/>
                  </a:cubicBezTo>
                  <a:cubicBezTo>
                    <a:pt x="18956" y="285"/>
                    <a:pt x="19276" y="761"/>
                    <a:pt x="19597" y="2474"/>
                  </a:cubicBezTo>
                  <a:cubicBezTo>
                    <a:pt x="19918" y="4187"/>
                    <a:pt x="20239" y="7137"/>
                    <a:pt x="20132" y="9230"/>
                  </a:cubicBezTo>
                  <a:cubicBezTo>
                    <a:pt x="20025" y="11323"/>
                    <a:pt x="19490" y="12560"/>
                    <a:pt x="19170" y="13417"/>
                  </a:cubicBezTo>
                  <a:cubicBezTo>
                    <a:pt x="18849" y="14273"/>
                    <a:pt x="18742" y="14749"/>
                    <a:pt x="18956" y="14892"/>
                  </a:cubicBezTo>
                  <a:cubicBezTo>
                    <a:pt x="19170" y="15034"/>
                    <a:pt x="19704" y="14844"/>
                    <a:pt x="20185" y="14511"/>
                  </a:cubicBezTo>
                  <a:cubicBezTo>
                    <a:pt x="20667" y="14178"/>
                    <a:pt x="21094" y="13702"/>
                    <a:pt x="21522" y="132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29" name="Line"/>
            <p:cNvSpPr/>
            <p:nvPr/>
          </p:nvSpPr>
          <p:spPr>
            <a:xfrm>
              <a:off x="4129571" y="2563298"/>
              <a:ext cx="275203" cy="402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1120" extrusionOk="0">
                  <a:moveTo>
                    <a:pt x="0" y="8647"/>
                  </a:moveTo>
                  <a:cubicBezTo>
                    <a:pt x="536" y="7671"/>
                    <a:pt x="1071" y="6695"/>
                    <a:pt x="1696" y="6390"/>
                  </a:cubicBezTo>
                  <a:cubicBezTo>
                    <a:pt x="2321" y="6085"/>
                    <a:pt x="3035" y="6451"/>
                    <a:pt x="3749" y="8159"/>
                  </a:cubicBezTo>
                  <a:cubicBezTo>
                    <a:pt x="4463" y="9868"/>
                    <a:pt x="5177" y="12919"/>
                    <a:pt x="5534" y="14932"/>
                  </a:cubicBezTo>
                  <a:cubicBezTo>
                    <a:pt x="5891" y="16946"/>
                    <a:pt x="5891" y="17922"/>
                    <a:pt x="5980" y="18776"/>
                  </a:cubicBezTo>
                  <a:cubicBezTo>
                    <a:pt x="6069" y="19631"/>
                    <a:pt x="6248" y="20363"/>
                    <a:pt x="6873" y="20790"/>
                  </a:cubicBezTo>
                  <a:cubicBezTo>
                    <a:pt x="7498" y="21217"/>
                    <a:pt x="8569" y="21339"/>
                    <a:pt x="10800" y="20485"/>
                  </a:cubicBezTo>
                  <a:cubicBezTo>
                    <a:pt x="13031" y="19631"/>
                    <a:pt x="16423" y="17800"/>
                    <a:pt x="18565" y="14932"/>
                  </a:cubicBezTo>
                  <a:cubicBezTo>
                    <a:pt x="20707" y="12064"/>
                    <a:pt x="21600" y="8159"/>
                    <a:pt x="20886" y="5231"/>
                  </a:cubicBezTo>
                  <a:cubicBezTo>
                    <a:pt x="20172" y="2302"/>
                    <a:pt x="17851" y="349"/>
                    <a:pt x="15263" y="44"/>
                  </a:cubicBezTo>
                  <a:cubicBezTo>
                    <a:pt x="12674" y="-261"/>
                    <a:pt x="9818" y="1081"/>
                    <a:pt x="8212" y="2302"/>
                  </a:cubicBezTo>
                  <a:cubicBezTo>
                    <a:pt x="6605" y="3522"/>
                    <a:pt x="6248" y="4620"/>
                    <a:pt x="5891" y="57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0" name="Line"/>
            <p:cNvSpPr/>
            <p:nvPr/>
          </p:nvSpPr>
          <p:spPr>
            <a:xfrm>
              <a:off x="4422547" y="2590835"/>
              <a:ext cx="655283" cy="469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401" extrusionOk="0">
                  <a:moveTo>
                    <a:pt x="0" y="8472"/>
                  </a:moveTo>
                  <a:cubicBezTo>
                    <a:pt x="305" y="8790"/>
                    <a:pt x="611" y="9108"/>
                    <a:pt x="801" y="10220"/>
                  </a:cubicBezTo>
                  <a:cubicBezTo>
                    <a:pt x="992" y="11331"/>
                    <a:pt x="1069" y="13237"/>
                    <a:pt x="992" y="14508"/>
                  </a:cubicBezTo>
                  <a:cubicBezTo>
                    <a:pt x="916" y="15778"/>
                    <a:pt x="687" y="16414"/>
                    <a:pt x="458" y="16996"/>
                  </a:cubicBezTo>
                  <a:cubicBezTo>
                    <a:pt x="229" y="17578"/>
                    <a:pt x="0" y="18108"/>
                    <a:pt x="38" y="18108"/>
                  </a:cubicBezTo>
                  <a:cubicBezTo>
                    <a:pt x="76" y="18108"/>
                    <a:pt x="382" y="17578"/>
                    <a:pt x="1183" y="15620"/>
                  </a:cubicBezTo>
                  <a:cubicBezTo>
                    <a:pt x="1984" y="13661"/>
                    <a:pt x="3282" y="10272"/>
                    <a:pt x="4694" y="7414"/>
                  </a:cubicBezTo>
                  <a:cubicBezTo>
                    <a:pt x="6106" y="4555"/>
                    <a:pt x="7633" y="2225"/>
                    <a:pt x="8663" y="1061"/>
                  </a:cubicBezTo>
                  <a:cubicBezTo>
                    <a:pt x="9693" y="-104"/>
                    <a:pt x="10228" y="-104"/>
                    <a:pt x="10609" y="108"/>
                  </a:cubicBezTo>
                  <a:cubicBezTo>
                    <a:pt x="10991" y="320"/>
                    <a:pt x="11220" y="743"/>
                    <a:pt x="11067" y="1855"/>
                  </a:cubicBezTo>
                  <a:cubicBezTo>
                    <a:pt x="10914" y="2967"/>
                    <a:pt x="10380" y="4767"/>
                    <a:pt x="9045" y="6884"/>
                  </a:cubicBezTo>
                  <a:cubicBezTo>
                    <a:pt x="7709" y="9002"/>
                    <a:pt x="5572" y="11437"/>
                    <a:pt x="4160" y="13025"/>
                  </a:cubicBezTo>
                  <a:cubicBezTo>
                    <a:pt x="2748" y="14614"/>
                    <a:pt x="2061" y="15355"/>
                    <a:pt x="1679" y="16043"/>
                  </a:cubicBezTo>
                  <a:cubicBezTo>
                    <a:pt x="1298" y="16731"/>
                    <a:pt x="1221" y="17367"/>
                    <a:pt x="1374" y="17684"/>
                  </a:cubicBezTo>
                  <a:cubicBezTo>
                    <a:pt x="1527" y="18002"/>
                    <a:pt x="1908" y="18002"/>
                    <a:pt x="3282" y="17737"/>
                  </a:cubicBezTo>
                  <a:cubicBezTo>
                    <a:pt x="4656" y="17472"/>
                    <a:pt x="7022" y="16943"/>
                    <a:pt x="8548" y="16520"/>
                  </a:cubicBezTo>
                  <a:cubicBezTo>
                    <a:pt x="10075" y="16096"/>
                    <a:pt x="10762" y="15778"/>
                    <a:pt x="11296" y="15620"/>
                  </a:cubicBezTo>
                  <a:cubicBezTo>
                    <a:pt x="11830" y="15461"/>
                    <a:pt x="12212" y="15461"/>
                    <a:pt x="12517" y="15725"/>
                  </a:cubicBezTo>
                  <a:cubicBezTo>
                    <a:pt x="12823" y="15990"/>
                    <a:pt x="13052" y="16520"/>
                    <a:pt x="13128" y="17208"/>
                  </a:cubicBezTo>
                  <a:cubicBezTo>
                    <a:pt x="13204" y="17896"/>
                    <a:pt x="13128" y="18743"/>
                    <a:pt x="12861" y="19590"/>
                  </a:cubicBezTo>
                  <a:cubicBezTo>
                    <a:pt x="12594" y="20437"/>
                    <a:pt x="12136" y="21284"/>
                    <a:pt x="12021" y="21390"/>
                  </a:cubicBezTo>
                  <a:cubicBezTo>
                    <a:pt x="11907" y="21496"/>
                    <a:pt x="12136" y="20861"/>
                    <a:pt x="12861" y="18796"/>
                  </a:cubicBezTo>
                  <a:cubicBezTo>
                    <a:pt x="13586" y="16731"/>
                    <a:pt x="14807" y="13237"/>
                    <a:pt x="15608" y="10484"/>
                  </a:cubicBezTo>
                  <a:cubicBezTo>
                    <a:pt x="16410" y="7731"/>
                    <a:pt x="16792" y="5720"/>
                    <a:pt x="17097" y="4343"/>
                  </a:cubicBezTo>
                  <a:cubicBezTo>
                    <a:pt x="17402" y="2967"/>
                    <a:pt x="17631" y="2225"/>
                    <a:pt x="17936" y="1749"/>
                  </a:cubicBezTo>
                  <a:cubicBezTo>
                    <a:pt x="18242" y="1272"/>
                    <a:pt x="18623" y="1061"/>
                    <a:pt x="18967" y="1167"/>
                  </a:cubicBezTo>
                  <a:cubicBezTo>
                    <a:pt x="19310" y="1272"/>
                    <a:pt x="19616" y="1696"/>
                    <a:pt x="19883" y="3231"/>
                  </a:cubicBezTo>
                  <a:cubicBezTo>
                    <a:pt x="20150" y="4767"/>
                    <a:pt x="20379" y="7414"/>
                    <a:pt x="20608" y="9955"/>
                  </a:cubicBezTo>
                  <a:cubicBezTo>
                    <a:pt x="20837" y="12496"/>
                    <a:pt x="21066" y="14931"/>
                    <a:pt x="21257" y="16572"/>
                  </a:cubicBezTo>
                  <a:cubicBezTo>
                    <a:pt x="21447" y="18214"/>
                    <a:pt x="21600" y="19061"/>
                    <a:pt x="21447" y="19484"/>
                  </a:cubicBezTo>
                  <a:cubicBezTo>
                    <a:pt x="21295" y="19908"/>
                    <a:pt x="20837" y="19908"/>
                    <a:pt x="20493" y="19802"/>
                  </a:cubicBezTo>
                  <a:cubicBezTo>
                    <a:pt x="20150" y="19696"/>
                    <a:pt x="19921" y="19484"/>
                    <a:pt x="19692" y="192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1" name="Line"/>
            <p:cNvSpPr/>
            <p:nvPr/>
          </p:nvSpPr>
          <p:spPr>
            <a:xfrm>
              <a:off x="4945719" y="2635517"/>
              <a:ext cx="655710" cy="429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7" extrusionOk="0">
                  <a:moveTo>
                    <a:pt x="0" y="17418"/>
                  </a:moveTo>
                  <a:cubicBezTo>
                    <a:pt x="1762" y="16148"/>
                    <a:pt x="3523" y="14877"/>
                    <a:pt x="5438" y="13260"/>
                  </a:cubicBezTo>
                  <a:cubicBezTo>
                    <a:pt x="7353" y="11643"/>
                    <a:pt x="9421" y="9679"/>
                    <a:pt x="10915" y="7542"/>
                  </a:cubicBezTo>
                  <a:cubicBezTo>
                    <a:pt x="12409" y="5405"/>
                    <a:pt x="13328" y="3095"/>
                    <a:pt x="13902" y="1709"/>
                  </a:cubicBezTo>
                  <a:cubicBezTo>
                    <a:pt x="14477" y="323"/>
                    <a:pt x="14706" y="-139"/>
                    <a:pt x="14821" y="34"/>
                  </a:cubicBezTo>
                  <a:cubicBezTo>
                    <a:pt x="14936" y="208"/>
                    <a:pt x="14936" y="1016"/>
                    <a:pt x="14553" y="3153"/>
                  </a:cubicBezTo>
                  <a:cubicBezTo>
                    <a:pt x="14170" y="5290"/>
                    <a:pt x="13404" y="8755"/>
                    <a:pt x="12868" y="11758"/>
                  </a:cubicBezTo>
                  <a:cubicBezTo>
                    <a:pt x="12332" y="14762"/>
                    <a:pt x="12026" y="17303"/>
                    <a:pt x="12179" y="18978"/>
                  </a:cubicBezTo>
                  <a:cubicBezTo>
                    <a:pt x="12332" y="20652"/>
                    <a:pt x="12945" y="21461"/>
                    <a:pt x="14591" y="21345"/>
                  </a:cubicBezTo>
                  <a:cubicBezTo>
                    <a:pt x="16238" y="21230"/>
                    <a:pt x="18919" y="20190"/>
                    <a:pt x="21600" y="191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2" name="Line"/>
            <p:cNvSpPr/>
            <p:nvPr/>
          </p:nvSpPr>
          <p:spPr>
            <a:xfrm>
              <a:off x="6038090" y="2688916"/>
              <a:ext cx="65583" cy="387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8" h="21323" extrusionOk="0">
                  <a:moveTo>
                    <a:pt x="21008" y="234"/>
                  </a:moveTo>
                  <a:cubicBezTo>
                    <a:pt x="17284" y="-21"/>
                    <a:pt x="13560" y="-277"/>
                    <a:pt x="10208" y="682"/>
                  </a:cubicBezTo>
                  <a:cubicBezTo>
                    <a:pt x="6856" y="1640"/>
                    <a:pt x="3877" y="3813"/>
                    <a:pt x="2015" y="6816"/>
                  </a:cubicBezTo>
                  <a:cubicBezTo>
                    <a:pt x="153" y="9820"/>
                    <a:pt x="-592" y="13654"/>
                    <a:pt x="525" y="16211"/>
                  </a:cubicBezTo>
                  <a:cubicBezTo>
                    <a:pt x="1643" y="18767"/>
                    <a:pt x="4622" y="20045"/>
                    <a:pt x="7974" y="20684"/>
                  </a:cubicBezTo>
                  <a:cubicBezTo>
                    <a:pt x="11325" y="21323"/>
                    <a:pt x="15049" y="21323"/>
                    <a:pt x="18774" y="213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3" name="Line"/>
            <p:cNvSpPr/>
            <p:nvPr/>
          </p:nvSpPr>
          <p:spPr>
            <a:xfrm>
              <a:off x="6180921" y="2621102"/>
              <a:ext cx="362217" cy="373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281" extrusionOk="0">
                  <a:moveTo>
                    <a:pt x="384" y="7686"/>
                  </a:moveTo>
                  <a:cubicBezTo>
                    <a:pt x="246" y="11264"/>
                    <a:pt x="107" y="14842"/>
                    <a:pt x="38" y="17028"/>
                  </a:cubicBezTo>
                  <a:cubicBezTo>
                    <a:pt x="-31" y="19215"/>
                    <a:pt x="-31" y="20010"/>
                    <a:pt x="246" y="20606"/>
                  </a:cubicBezTo>
                  <a:cubicBezTo>
                    <a:pt x="523" y="21202"/>
                    <a:pt x="1077" y="21600"/>
                    <a:pt x="2046" y="20937"/>
                  </a:cubicBezTo>
                  <a:cubicBezTo>
                    <a:pt x="3015" y="20275"/>
                    <a:pt x="4400" y="18552"/>
                    <a:pt x="5646" y="15836"/>
                  </a:cubicBezTo>
                  <a:cubicBezTo>
                    <a:pt x="6892" y="13119"/>
                    <a:pt x="8000" y="9409"/>
                    <a:pt x="8692" y="7156"/>
                  </a:cubicBezTo>
                  <a:cubicBezTo>
                    <a:pt x="9384" y="4903"/>
                    <a:pt x="9661" y="4108"/>
                    <a:pt x="10007" y="4174"/>
                  </a:cubicBezTo>
                  <a:cubicBezTo>
                    <a:pt x="10354" y="4240"/>
                    <a:pt x="10769" y="5168"/>
                    <a:pt x="10977" y="6825"/>
                  </a:cubicBezTo>
                  <a:cubicBezTo>
                    <a:pt x="11184" y="8481"/>
                    <a:pt x="11184" y="10866"/>
                    <a:pt x="11046" y="12655"/>
                  </a:cubicBezTo>
                  <a:cubicBezTo>
                    <a:pt x="10907" y="14444"/>
                    <a:pt x="10631" y="15637"/>
                    <a:pt x="10838" y="16101"/>
                  </a:cubicBezTo>
                  <a:cubicBezTo>
                    <a:pt x="11046" y="16564"/>
                    <a:pt x="11738" y="16299"/>
                    <a:pt x="13123" y="14842"/>
                  </a:cubicBezTo>
                  <a:cubicBezTo>
                    <a:pt x="14507" y="13384"/>
                    <a:pt x="16584" y="10734"/>
                    <a:pt x="17900" y="8282"/>
                  </a:cubicBezTo>
                  <a:cubicBezTo>
                    <a:pt x="19215" y="5831"/>
                    <a:pt x="19769" y="3578"/>
                    <a:pt x="20046" y="2120"/>
                  </a:cubicBezTo>
                  <a:cubicBezTo>
                    <a:pt x="20323" y="663"/>
                    <a:pt x="20323" y="0"/>
                    <a:pt x="20392" y="0"/>
                  </a:cubicBezTo>
                  <a:cubicBezTo>
                    <a:pt x="20461" y="0"/>
                    <a:pt x="20600" y="663"/>
                    <a:pt x="20600" y="2982"/>
                  </a:cubicBezTo>
                  <a:cubicBezTo>
                    <a:pt x="20600" y="5301"/>
                    <a:pt x="20461" y="9276"/>
                    <a:pt x="20600" y="12125"/>
                  </a:cubicBezTo>
                  <a:cubicBezTo>
                    <a:pt x="20738" y="14974"/>
                    <a:pt x="21154" y="16697"/>
                    <a:pt x="21569" y="184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4" name="Line"/>
            <p:cNvSpPr/>
            <p:nvPr/>
          </p:nvSpPr>
          <p:spPr>
            <a:xfrm>
              <a:off x="6640796" y="2504251"/>
              <a:ext cx="227404" cy="557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5" h="21401" extrusionOk="0">
                  <a:moveTo>
                    <a:pt x="3208" y="13946"/>
                  </a:moveTo>
                  <a:cubicBezTo>
                    <a:pt x="3208" y="15821"/>
                    <a:pt x="3208" y="17695"/>
                    <a:pt x="2994" y="19079"/>
                  </a:cubicBezTo>
                  <a:cubicBezTo>
                    <a:pt x="2780" y="20462"/>
                    <a:pt x="2353" y="21355"/>
                    <a:pt x="2139" y="21399"/>
                  </a:cubicBezTo>
                  <a:cubicBezTo>
                    <a:pt x="1925" y="21444"/>
                    <a:pt x="1925" y="20641"/>
                    <a:pt x="2032" y="18632"/>
                  </a:cubicBezTo>
                  <a:cubicBezTo>
                    <a:pt x="2139" y="16624"/>
                    <a:pt x="2353" y="13411"/>
                    <a:pt x="2994" y="10555"/>
                  </a:cubicBezTo>
                  <a:cubicBezTo>
                    <a:pt x="3636" y="7699"/>
                    <a:pt x="4705" y="5199"/>
                    <a:pt x="6416" y="3325"/>
                  </a:cubicBezTo>
                  <a:cubicBezTo>
                    <a:pt x="8127" y="1451"/>
                    <a:pt x="10479" y="201"/>
                    <a:pt x="13259" y="23"/>
                  </a:cubicBezTo>
                  <a:cubicBezTo>
                    <a:pt x="16040" y="-156"/>
                    <a:pt x="19248" y="737"/>
                    <a:pt x="20424" y="2075"/>
                  </a:cubicBezTo>
                  <a:cubicBezTo>
                    <a:pt x="21600" y="3414"/>
                    <a:pt x="20745" y="5199"/>
                    <a:pt x="17002" y="6984"/>
                  </a:cubicBezTo>
                  <a:cubicBezTo>
                    <a:pt x="13259" y="8770"/>
                    <a:pt x="6630" y="10555"/>
                    <a:pt x="0" y="123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5" name="Line"/>
            <p:cNvSpPr/>
            <p:nvPr/>
          </p:nvSpPr>
          <p:spPr>
            <a:xfrm>
              <a:off x="6877485" y="2608153"/>
              <a:ext cx="248996" cy="387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8" h="21406" extrusionOk="0">
                  <a:moveTo>
                    <a:pt x="6521" y="6245"/>
                  </a:moveTo>
                  <a:cubicBezTo>
                    <a:pt x="7306" y="5088"/>
                    <a:pt x="8092" y="3931"/>
                    <a:pt x="9761" y="3031"/>
                  </a:cubicBezTo>
                  <a:cubicBezTo>
                    <a:pt x="11430" y="2131"/>
                    <a:pt x="13983" y="1488"/>
                    <a:pt x="15652" y="974"/>
                  </a:cubicBezTo>
                  <a:cubicBezTo>
                    <a:pt x="17321" y="459"/>
                    <a:pt x="18106" y="74"/>
                    <a:pt x="17910" y="9"/>
                  </a:cubicBezTo>
                  <a:cubicBezTo>
                    <a:pt x="17713" y="-55"/>
                    <a:pt x="16535" y="202"/>
                    <a:pt x="14081" y="1681"/>
                  </a:cubicBezTo>
                  <a:cubicBezTo>
                    <a:pt x="11626" y="3159"/>
                    <a:pt x="7895" y="5859"/>
                    <a:pt x="5146" y="8559"/>
                  </a:cubicBezTo>
                  <a:cubicBezTo>
                    <a:pt x="2397" y="11259"/>
                    <a:pt x="630" y="13959"/>
                    <a:pt x="139" y="16081"/>
                  </a:cubicBezTo>
                  <a:cubicBezTo>
                    <a:pt x="-352" y="18202"/>
                    <a:pt x="433" y="19745"/>
                    <a:pt x="2888" y="20581"/>
                  </a:cubicBezTo>
                  <a:cubicBezTo>
                    <a:pt x="5343" y="21416"/>
                    <a:pt x="9466" y="21545"/>
                    <a:pt x="12608" y="21288"/>
                  </a:cubicBezTo>
                  <a:cubicBezTo>
                    <a:pt x="15750" y="21031"/>
                    <a:pt x="17910" y="20388"/>
                    <a:pt x="19284" y="19681"/>
                  </a:cubicBezTo>
                  <a:cubicBezTo>
                    <a:pt x="20659" y="18974"/>
                    <a:pt x="21248" y="18202"/>
                    <a:pt x="20953" y="17495"/>
                  </a:cubicBezTo>
                  <a:cubicBezTo>
                    <a:pt x="20659" y="16788"/>
                    <a:pt x="19481" y="16145"/>
                    <a:pt x="18303" y="155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6" name="Line"/>
            <p:cNvSpPr/>
            <p:nvPr/>
          </p:nvSpPr>
          <p:spPr>
            <a:xfrm>
              <a:off x="6933772" y="2607066"/>
              <a:ext cx="685745" cy="418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246" extrusionOk="0">
                  <a:moveTo>
                    <a:pt x="0" y="12870"/>
                  </a:moveTo>
                  <a:cubicBezTo>
                    <a:pt x="1897" y="12279"/>
                    <a:pt x="3795" y="11689"/>
                    <a:pt x="4999" y="11335"/>
                  </a:cubicBezTo>
                  <a:cubicBezTo>
                    <a:pt x="6203" y="10981"/>
                    <a:pt x="6714" y="10863"/>
                    <a:pt x="7188" y="10863"/>
                  </a:cubicBezTo>
                  <a:cubicBezTo>
                    <a:pt x="7662" y="10863"/>
                    <a:pt x="8100" y="10981"/>
                    <a:pt x="8319" y="11335"/>
                  </a:cubicBezTo>
                  <a:cubicBezTo>
                    <a:pt x="8538" y="11689"/>
                    <a:pt x="8538" y="12279"/>
                    <a:pt x="8428" y="13342"/>
                  </a:cubicBezTo>
                  <a:cubicBezTo>
                    <a:pt x="8319" y="14404"/>
                    <a:pt x="8100" y="15938"/>
                    <a:pt x="7808" y="17119"/>
                  </a:cubicBezTo>
                  <a:cubicBezTo>
                    <a:pt x="7516" y="18299"/>
                    <a:pt x="7151" y="19125"/>
                    <a:pt x="6969" y="19184"/>
                  </a:cubicBezTo>
                  <a:cubicBezTo>
                    <a:pt x="6786" y="19243"/>
                    <a:pt x="6786" y="18535"/>
                    <a:pt x="7297" y="16588"/>
                  </a:cubicBezTo>
                  <a:cubicBezTo>
                    <a:pt x="7808" y="14640"/>
                    <a:pt x="8830" y="11453"/>
                    <a:pt x="9961" y="8502"/>
                  </a:cubicBezTo>
                  <a:cubicBezTo>
                    <a:pt x="11092" y="5552"/>
                    <a:pt x="12332" y="2837"/>
                    <a:pt x="13172" y="1420"/>
                  </a:cubicBezTo>
                  <a:cubicBezTo>
                    <a:pt x="14011" y="4"/>
                    <a:pt x="14449" y="-114"/>
                    <a:pt x="14814" y="63"/>
                  </a:cubicBezTo>
                  <a:cubicBezTo>
                    <a:pt x="15178" y="240"/>
                    <a:pt x="15470" y="712"/>
                    <a:pt x="15397" y="1952"/>
                  </a:cubicBezTo>
                  <a:cubicBezTo>
                    <a:pt x="15324" y="3191"/>
                    <a:pt x="14886" y="5197"/>
                    <a:pt x="13682" y="7558"/>
                  </a:cubicBezTo>
                  <a:cubicBezTo>
                    <a:pt x="12478" y="9919"/>
                    <a:pt x="10508" y="12634"/>
                    <a:pt x="9341" y="14463"/>
                  </a:cubicBezTo>
                  <a:cubicBezTo>
                    <a:pt x="8173" y="16293"/>
                    <a:pt x="7808" y="17237"/>
                    <a:pt x="7772" y="17886"/>
                  </a:cubicBezTo>
                  <a:cubicBezTo>
                    <a:pt x="7735" y="18535"/>
                    <a:pt x="8027" y="18889"/>
                    <a:pt x="9158" y="18889"/>
                  </a:cubicBezTo>
                  <a:cubicBezTo>
                    <a:pt x="10289" y="18889"/>
                    <a:pt x="12259" y="18535"/>
                    <a:pt x="14157" y="16942"/>
                  </a:cubicBezTo>
                  <a:cubicBezTo>
                    <a:pt x="16054" y="15348"/>
                    <a:pt x="17878" y="12516"/>
                    <a:pt x="18900" y="10804"/>
                  </a:cubicBezTo>
                  <a:cubicBezTo>
                    <a:pt x="19922" y="9093"/>
                    <a:pt x="20141" y="8502"/>
                    <a:pt x="20432" y="8148"/>
                  </a:cubicBezTo>
                  <a:cubicBezTo>
                    <a:pt x="20724" y="7794"/>
                    <a:pt x="21089" y="7676"/>
                    <a:pt x="21308" y="7912"/>
                  </a:cubicBezTo>
                  <a:cubicBezTo>
                    <a:pt x="21527" y="8148"/>
                    <a:pt x="21600" y="8738"/>
                    <a:pt x="21418" y="10450"/>
                  </a:cubicBezTo>
                  <a:cubicBezTo>
                    <a:pt x="21235" y="12161"/>
                    <a:pt x="20797" y="14994"/>
                    <a:pt x="20396" y="17178"/>
                  </a:cubicBezTo>
                  <a:cubicBezTo>
                    <a:pt x="19995" y="19361"/>
                    <a:pt x="19630" y="20896"/>
                    <a:pt x="19265" y="21191"/>
                  </a:cubicBezTo>
                  <a:cubicBezTo>
                    <a:pt x="18900" y="21486"/>
                    <a:pt x="18535" y="20542"/>
                    <a:pt x="18170" y="195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7" name="Line"/>
            <p:cNvSpPr/>
            <p:nvPr/>
          </p:nvSpPr>
          <p:spPr>
            <a:xfrm>
              <a:off x="7609512" y="2536137"/>
              <a:ext cx="324102" cy="500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437" extrusionOk="0">
                  <a:moveTo>
                    <a:pt x="2357" y="17473"/>
                  </a:moveTo>
                  <a:cubicBezTo>
                    <a:pt x="1591" y="17373"/>
                    <a:pt x="825" y="17274"/>
                    <a:pt x="366" y="16876"/>
                  </a:cubicBezTo>
                  <a:cubicBezTo>
                    <a:pt x="-94" y="16477"/>
                    <a:pt x="-247" y="15781"/>
                    <a:pt x="672" y="14238"/>
                  </a:cubicBezTo>
                  <a:cubicBezTo>
                    <a:pt x="1591" y="12695"/>
                    <a:pt x="3583" y="10306"/>
                    <a:pt x="5421" y="7917"/>
                  </a:cubicBezTo>
                  <a:cubicBezTo>
                    <a:pt x="7259" y="5528"/>
                    <a:pt x="8945" y="3139"/>
                    <a:pt x="10017" y="1746"/>
                  </a:cubicBezTo>
                  <a:cubicBezTo>
                    <a:pt x="11089" y="352"/>
                    <a:pt x="11549" y="-46"/>
                    <a:pt x="11932" y="4"/>
                  </a:cubicBezTo>
                  <a:cubicBezTo>
                    <a:pt x="12315" y="54"/>
                    <a:pt x="12621" y="551"/>
                    <a:pt x="13004" y="2393"/>
                  </a:cubicBezTo>
                  <a:cubicBezTo>
                    <a:pt x="13387" y="4234"/>
                    <a:pt x="13847" y="7419"/>
                    <a:pt x="14383" y="10356"/>
                  </a:cubicBezTo>
                  <a:cubicBezTo>
                    <a:pt x="14919" y="13292"/>
                    <a:pt x="15532" y="15980"/>
                    <a:pt x="16451" y="17772"/>
                  </a:cubicBezTo>
                  <a:cubicBezTo>
                    <a:pt x="17370" y="19563"/>
                    <a:pt x="18596" y="20459"/>
                    <a:pt x="19591" y="20957"/>
                  </a:cubicBezTo>
                  <a:cubicBezTo>
                    <a:pt x="20587" y="21454"/>
                    <a:pt x="21353" y="21554"/>
                    <a:pt x="21353" y="21305"/>
                  </a:cubicBezTo>
                  <a:cubicBezTo>
                    <a:pt x="21353" y="21056"/>
                    <a:pt x="20587" y="20459"/>
                    <a:pt x="19821" y="198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8" name="Line"/>
            <p:cNvSpPr/>
            <p:nvPr/>
          </p:nvSpPr>
          <p:spPr>
            <a:xfrm>
              <a:off x="7638311" y="2769916"/>
              <a:ext cx="467367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13" y="19705"/>
                    <a:pt x="9027" y="17811"/>
                    <a:pt x="12627" y="14211"/>
                  </a:cubicBezTo>
                  <a:cubicBezTo>
                    <a:pt x="16227" y="10611"/>
                    <a:pt x="18913" y="530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39" name="Line"/>
            <p:cNvSpPr/>
            <p:nvPr/>
          </p:nvSpPr>
          <p:spPr>
            <a:xfrm>
              <a:off x="8063823" y="2700159"/>
              <a:ext cx="89651" cy="26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381" extrusionOk="0">
                  <a:moveTo>
                    <a:pt x="16615" y="0"/>
                  </a:moveTo>
                  <a:cubicBezTo>
                    <a:pt x="18831" y="559"/>
                    <a:pt x="21046" y="1117"/>
                    <a:pt x="21323" y="3538"/>
                  </a:cubicBezTo>
                  <a:cubicBezTo>
                    <a:pt x="21600" y="5959"/>
                    <a:pt x="19938" y="10241"/>
                    <a:pt x="18831" y="13034"/>
                  </a:cubicBezTo>
                  <a:cubicBezTo>
                    <a:pt x="17723" y="15828"/>
                    <a:pt x="17169" y="17131"/>
                    <a:pt x="16615" y="18434"/>
                  </a:cubicBezTo>
                  <a:cubicBezTo>
                    <a:pt x="16061" y="19738"/>
                    <a:pt x="15508" y="21041"/>
                    <a:pt x="12738" y="21321"/>
                  </a:cubicBezTo>
                  <a:cubicBezTo>
                    <a:pt x="9969" y="21600"/>
                    <a:pt x="4985" y="20855"/>
                    <a:pt x="0" y="201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0" name="Line"/>
            <p:cNvSpPr/>
            <p:nvPr/>
          </p:nvSpPr>
          <p:spPr>
            <a:xfrm>
              <a:off x="7966165" y="2579191"/>
              <a:ext cx="454901" cy="411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349" extrusionOk="0">
                  <a:moveTo>
                    <a:pt x="0" y="6640"/>
                  </a:moveTo>
                  <a:cubicBezTo>
                    <a:pt x="0" y="5674"/>
                    <a:pt x="0" y="4709"/>
                    <a:pt x="822" y="3864"/>
                  </a:cubicBezTo>
                  <a:cubicBezTo>
                    <a:pt x="1645" y="3019"/>
                    <a:pt x="3289" y="2295"/>
                    <a:pt x="6030" y="1692"/>
                  </a:cubicBezTo>
                  <a:cubicBezTo>
                    <a:pt x="8772" y="1089"/>
                    <a:pt x="12609" y="606"/>
                    <a:pt x="15076" y="365"/>
                  </a:cubicBezTo>
                  <a:cubicBezTo>
                    <a:pt x="17543" y="123"/>
                    <a:pt x="18640" y="123"/>
                    <a:pt x="19462" y="63"/>
                  </a:cubicBezTo>
                  <a:cubicBezTo>
                    <a:pt x="20284" y="3"/>
                    <a:pt x="20832" y="-118"/>
                    <a:pt x="21161" y="304"/>
                  </a:cubicBezTo>
                  <a:cubicBezTo>
                    <a:pt x="21490" y="727"/>
                    <a:pt x="21600" y="1692"/>
                    <a:pt x="21161" y="4166"/>
                  </a:cubicBezTo>
                  <a:cubicBezTo>
                    <a:pt x="20723" y="6640"/>
                    <a:pt x="19736" y="10622"/>
                    <a:pt x="19078" y="13457"/>
                  </a:cubicBezTo>
                  <a:cubicBezTo>
                    <a:pt x="18420" y="16293"/>
                    <a:pt x="18091" y="17983"/>
                    <a:pt x="17982" y="19189"/>
                  </a:cubicBezTo>
                  <a:cubicBezTo>
                    <a:pt x="17872" y="20396"/>
                    <a:pt x="17982" y="21120"/>
                    <a:pt x="18365" y="21301"/>
                  </a:cubicBezTo>
                  <a:cubicBezTo>
                    <a:pt x="18749" y="21482"/>
                    <a:pt x="19407" y="21120"/>
                    <a:pt x="20065" y="207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1" name="Line"/>
            <p:cNvSpPr/>
            <p:nvPr/>
          </p:nvSpPr>
          <p:spPr>
            <a:xfrm>
              <a:off x="8559093" y="2543498"/>
              <a:ext cx="634838" cy="50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36" extrusionOk="0">
                  <a:moveTo>
                    <a:pt x="0" y="3670"/>
                  </a:moveTo>
                  <a:cubicBezTo>
                    <a:pt x="473" y="3474"/>
                    <a:pt x="946" y="3277"/>
                    <a:pt x="1222" y="3424"/>
                  </a:cubicBezTo>
                  <a:cubicBezTo>
                    <a:pt x="1498" y="3572"/>
                    <a:pt x="1577" y="4063"/>
                    <a:pt x="1419" y="5732"/>
                  </a:cubicBezTo>
                  <a:cubicBezTo>
                    <a:pt x="1261" y="7401"/>
                    <a:pt x="867" y="10248"/>
                    <a:pt x="631" y="12114"/>
                  </a:cubicBezTo>
                  <a:cubicBezTo>
                    <a:pt x="394" y="13979"/>
                    <a:pt x="315" y="14863"/>
                    <a:pt x="276" y="15648"/>
                  </a:cubicBezTo>
                  <a:cubicBezTo>
                    <a:pt x="236" y="16434"/>
                    <a:pt x="236" y="17121"/>
                    <a:pt x="473" y="17464"/>
                  </a:cubicBezTo>
                  <a:cubicBezTo>
                    <a:pt x="709" y="17808"/>
                    <a:pt x="1182" y="17808"/>
                    <a:pt x="2207" y="16777"/>
                  </a:cubicBezTo>
                  <a:cubicBezTo>
                    <a:pt x="3232" y="15746"/>
                    <a:pt x="4809" y="13684"/>
                    <a:pt x="6346" y="11328"/>
                  </a:cubicBezTo>
                  <a:cubicBezTo>
                    <a:pt x="7883" y="8972"/>
                    <a:pt x="9381" y="6321"/>
                    <a:pt x="10524" y="4652"/>
                  </a:cubicBezTo>
                  <a:cubicBezTo>
                    <a:pt x="11667" y="2983"/>
                    <a:pt x="12455" y="2295"/>
                    <a:pt x="13835" y="1706"/>
                  </a:cubicBezTo>
                  <a:cubicBezTo>
                    <a:pt x="15215" y="1117"/>
                    <a:pt x="17185" y="626"/>
                    <a:pt x="18565" y="332"/>
                  </a:cubicBezTo>
                  <a:cubicBezTo>
                    <a:pt x="19945" y="37"/>
                    <a:pt x="20733" y="-61"/>
                    <a:pt x="20812" y="37"/>
                  </a:cubicBezTo>
                  <a:cubicBezTo>
                    <a:pt x="20891" y="135"/>
                    <a:pt x="20260" y="430"/>
                    <a:pt x="19077" y="1608"/>
                  </a:cubicBezTo>
                  <a:cubicBezTo>
                    <a:pt x="17895" y="2786"/>
                    <a:pt x="16161" y="4848"/>
                    <a:pt x="14623" y="7352"/>
                  </a:cubicBezTo>
                  <a:cubicBezTo>
                    <a:pt x="13086" y="9855"/>
                    <a:pt x="11746" y="12801"/>
                    <a:pt x="11431" y="15010"/>
                  </a:cubicBezTo>
                  <a:cubicBezTo>
                    <a:pt x="11115" y="17219"/>
                    <a:pt x="11825" y="18692"/>
                    <a:pt x="13520" y="19674"/>
                  </a:cubicBezTo>
                  <a:cubicBezTo>
                    <a:pt x="15215" y="20655"/>
                    <a:pt x="17895" y="21146"/>
                    <a:pt x="19432" y="21343"/>
                  </a:cubicBezTo>
                  <a:cubicBezTo>
                    <a:pt x="20969" y="21539"/>
                    <a:pt x="21363" y="21441"/>
                    <a:pt x="21482" y="20901"/>
                  </a:cubicBezTo>
                  <a:cubicBezTo>
                    <a:pt x="21600" y="20361"/>
                    <a:pt x="21442" y="19379"/>
                    <a:pt x="21285" y="183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2" name="Line"/>
            <p:cNvSpPr/>
            <p:nvPr/>
          </p:nvSpPr>
          <p:spPr>
            <a:xfrm>
              <a:off x="8928802" y="2895477"/>
              <a:ext cx="36273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877" y="2400"/>
                    <a:pt x="7754" y="4800"/>
                    <a:pt x="11354" y="8400"/>
                  </a:cubicBezTo>
                  <a:cubicBezTo>
                    <a:pt x="14954" y="12000"/>
                    <a:pt x="18277" y="16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3" name="Line"/>
            <p:cNvSpPr/>
            <p:nvPr/>
          </p:nvSpPr>
          <p:spPr>
            <a:xfrm>
              <a:off x="2539128" y="6055614"/>
              <a:ext cx="271126" cy="552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461" extrusionOk="0">
                  <a:moveTo>
                    <a:pt x="0" y="12465"/>
                  </a:moveTo>
                  <a:cubicBezTo>
                    <a:pt x="366" y="14182"/>
                    <a:pt x="732" y="15900"/>
                    <a:pt x="1007" y="17255"/>
                  </a:cubicBezTo>
                  <a:cubicBezTo>
                    <a:pt x="1281" y="18611"/>
                    <a:pt x="1464" y="19605"/>
                    <a:pt x="1556" y="20328"/>
                  </a:cubicBezTo>
                  <a:cubicBezTo>
                    <a:pt x="1647" y="21051"/>
                    <a:pt x="1647" y="21503"/>
                    <a:pt x="1739" y="21458"/>
                  </a:cubicBezTo>
                  <a:cubicBezTo>
                    <a:pt x="1830" y="21413"/>
                    <a:pt x="2014" y="20870"/>
                    <a:pt x="2746" y="19018"/>
                  </a:cubicBezTo>
                  <a:cubicBezTo>
                    <a:pt x="3478" y="17165"/>
                    <a:pt x="4759" y="14002"/>
                    <a:pt x="5583" y="11065"/>
                  </a:cubicBezTo>
                  <a:cubicBezTo>
                    <a:pt x="6407" y="8127"/>
                    <a:pt x="6773" y="5416"/>
                    <a:pt x="7139" y="3789"/>
                  </a:cubicBezTo>
                  <a:cubicBezTo>
                    <a:pt x="7505" y="2162"/>
                    <a:pt x="7871" y="1620"/>
                    <a:pt x="8237" y="1123"/>
                  </a:cubicBezTo>
                  <a:cubicBezTo>
                    <a:pt x="8603" y="626"/>
                    <a:pt x="8969" y="174"/>
                    <a:pt x="9610" y="39"/>
                  </a:cubicBezTo>
                  <a:cubicBezTo>
                    <a:pt x="10251" y="-97"/>
                    <a:pt x="11166" y="84"/>
                    <a:pt x="12539" y="1304"/>
                  </a:cubicBezTo>
                  <a:cubicBezTo>
                    <a:pt x="13912" y="2524"/>
                    <a:pt x="15742" y="4783"/>
                    <a:pt x="17207" y="7088"/>
                  </a:cubicBezTo>
                  <a:cubicBezTo>
                    <a:pt x="18671" y="9393"/>
                    <a:pt x="19770" y="11742"/>
                    <a:pt x="20502" y="13188"/>
                  </a:cubicBezTo>
                  <a:cubicBezTo>
                    <a:pt x="21234" y="14634"/>
                    <a:pt x="21600" y="15177"/>
                    <a:pt x="21142" y="15629"/>
                  </a:cubicBezTo>
                  <a:cubicBezTo>
                    <a:pt x="20685" y="16080"/>
                    <a:pt x="19403" y="16442"/>
                    <a:pt x="18122" y="168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4" name="Line"/>
            <p:cNvSpPr/>
            <p:nvPr/>
          </p:nvSpPr>
          <p:spPr>
            <a:xfrm>
              <a:off x="2580981" y="6453046"/>
              <a:ext cx="327856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749" y="18000"/>
                    <a:pt x="9498" y="14400"/>
                    <a:pt x="13098" y="10800"/>
                  </a:cubicBezTo>
                  <a:cubicBezTo>
                    <a:pt x="16698" y="7200"/>
                    <a:pt x="19149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5" name="Line"/>
            <p:cNvSpPr/>
            <p:nvPr/>
          </p:nvSpPr>
          <p:spPr>
            <a:xfrm>
              <a:off x="3236690" y="6018606"/>
              <a:ext cx="286002" cy="462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5" extrusionOk="0">
                  <a:moveTo>
                    <a:pt x="5795" y="2683"/>
                  </a:moveTo>
                  <a:cubicBezTo>
                    <a:pt x="4917" y="1819"/>
                    <a:pt x="4039" y="955"/>
                    <a:pt x="3161" y="469"/>
                  </a:cubicBezTo>
                  <a:cubicBezTo>
                    <a:pt x="2283" y="-17"/>
                    <a:pt x="1405" y="-125"/>
                    <a:pt x="878" y="145"/>
                  </a:cubicBezTo>
                  <a:cubicBezTo>
                    <a:pt x="351" y="415"/>
                    <a:pt x="176" y="1063"/>
                    <a:pt x="88" y="3493"/>
                  </a:cubicBezTo>
                  <a:cubicBezTo>
                    <a:pt x="0" y="5923"/>
                    <a:pt x="0" y="10135"/>
                    <a:pt x="0" y="12889"/>
                  </a:cubicBezTo>
                  <a:cubicBezTo>
                    <a:pt x="0" y="15643"/>
                    <a:pt x="0" y="16939"/>
                    <a:pt x="0" y="17911"/>
                  </a:cubicBezTo>
                  <a:cubicBezTo>
                    <a:pt x="0" y="18883"/>
                    <a:pt x="0" y="19531"/>
                    <a:pt x="527" y="19693"/>
                  </a:cubicBezTo>
                  <a:cubicBezTo>
                    <a:pt x="1054" y="19855"/>
                    <a:pt x="2107" y="19531"/>
                    <a:pt x="4917" y="18289"/>
                  </a:cubicBezTo>
                  <a:cubicBezTo>
                    <a:pt x="7727" y="17047"/>
                    <a:pt x="12293" y="14887"/>
                    <a:pt x="15190" y="13753"/>
                  </a:cubicBezTo>
                  <a:cubicBezTo>
                    <a:pt x="18088" y="12619"/>
                    <a:pt x="19317" y="12511"/>
                    <a:pt x="20195" y="12673"/>
                  </a:cubicBezTo>
                  <a:cubicBezTo>
                    <a:pt x="21073" y="12835"/>
                    <a:pt x="21600" y="13267"/>
                    <a:pt x="21600" y="14023"/>
                  </a:cubicBezTo>
                  <a:cubicBezTo>
                    <a:pt x="21600" y="14779"/>
                    <a:pt x="21073" y="15859"/>
                    <a:pt x="18878" y="17155"/>
                  </a:cubicBezTo>
                  <a:cubicBezTo>
                    <a:pt x="16683" y="18451"/>
                    <a:pt x="12820" y="19963"/>
                    <a:pt x="10361" y="20719"/>
                  </a:cubicBezTo>
                  <a:cubicBezTo>
                    <a:pt x="7902" y="21475"/>
                    <a:pt x="6849" y="21475"/>
                    <a:pt x="5795" y="214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6" name="Line"/>
            <p:cNvSpPr/>
            <p:nvPr/>
          </p:nvSpPr>
          <p:spPr>
            <a:xfrm>
              <a:off x="3440392" y="6204417"/>
              <a:ext cx="312495" cy="277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134" extrusionOk="0">
                  <a:moveTo>
                    <a:pt x="1823" y="11495"/>
                  </a:moveTo>
                  <a:cubicBezTo>
                    <a:pt x="1183" y="12203"/>
                    <a:pt x="543" y="12912"/>
                    <a:pt x="223" y="13708"/>
                  </a:cubicBezTo>
                  <a:cubicBezTo>
                    <a:pt x="-97" y="14505"/>
                    <a:pt x="-97" y="15390"/>
                    <a:pt x="383" y="15833"/>
                  </a:cubicBezTo>
                  <a:cubicBezTo>
                    <a:pt x="863" y="16276"/>
                    <a:pt x="1823" y="16276"/>
                    <a:pt x="3903" y="15125"/>
                  </a:cubicBezTo>
                  <a:cubicBezTo>
                    <a:pt x="5983" y="13974"/>
                    <a:pt x="9183" y="11672"/>
                    <a:pt x="11663" y="9371"/>
                  </a:cubicBezTo>
                  <a:cubicBezTo>
                    <a:pt x="14143" y="7069"/>
                    <a:pt x="15903" y="4767"/>
                    <a:pt x="16863" y="3174"/>
                  </a:cubicBezTo>
                  <a:cubicBezTo>
                    <a:pt x="17823" y="1580"/>
                    <a:pt x="17983" y="695"/>
                    <a:pt x="17663" y="253"/>
                  </a:cubicBezTo>
                  <a:cubicBezTo>
                    <a:pt x="17343" y="-190"/>
                    <a:pt x="16543" y="-190"/>
                    <a:pt x="14943" y="1403"/>
                  </a:cubicBezTo>
                  <a:cubicBezTo>
                    <a:pt x="13343" y="2997"/>
                    <a:pt x="10943" y="6184"/>
                    <a:pt x="9183" y="9194"/>
                  </a:cubicBezTo>
                  <a:cubicBezTo>
                    <a:pt x="7423" y="12203"/>
                    <a:pt x="6303" y="15036"/>
                    <a:pt x="5743" y="16984"/>
                  </a:cubicBezTo>
                  <a:cubicBezTo>
                    <a:pt x="5183" y="18931"/>
                    <a:pt x="5183" y="19994"/>
                    <a:pt x="6783" y="20613"/>
                  </a:cubicBezTo>
                  <a:cubicBezTo>
                    <a:pt x="8383" y="21233"/>
                    <a:pt x="11583" y="21410"/>
                    <a:pt x="14303" y="20525"/>
                  </a:cubicBezTo>
                  <a:cubicBezTo>
                    <a:pt x="17023" y="19640"/>
                    <a:pt x="19263" y="17692"/>
                    <a:pt x="21503" y="157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7" name="Line"/>
            <p:cNvSpPr/>
            <p:nvPr/>
          </p:nvSpPr>
          <p:spPr>
            <a:xfrm>
              <a:off x="3837095" y="6013582"/>
              <a:ext cx="139013" cy="4476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546" extrusionOk="0">
                  <a:moveTo>
                    <a:pt x="7360" y="0"/>
                  </a:moveTo>
                  <a:cubicBezTo>
                    <a:pt x="5236" y="3246"/>
                    <a:pt x="3111" y="6491"/>
                    <a:pt x="1695" y="9681"/>
                  </a:cubicBezTo>
                  <a:cubicBezTo>
                    <a:pt x="278" y="12870"/>
                    <a:pt x="-430" y="16004"/>
                    <a:pt x="278" y="18187"/>
                  </a:cubicBezTo>
                  <a:cubicBezTo>
                    <a:pt x="986" y="20369"/>
                    <a:pt x="3111" y="21600"/>
                    <a:pt x="6829" y="21544"/>
                  </a:cubicBezTo>
                  <a:cubicBezTo>
                    <a:pt x="10547" y="21488"/>
                    <a:pt x="15859" y="20145"/>
                    <a:pt x="21170" y="188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8" name="Line"/>
            <p:cNvSpPr/>
            <p:nvPr/>
          </p:nvSpPr>
          <p:spPr>
            <a:xfrm>
              <a:off x="4010985" y="5929875"/>
              <a:ext cx="76732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82" y="3394"/>
                    <a:pt x="16364" y="6789"/>
                    <a:pt x="14400" y="9874"/>
                  </a:cubicBezTo>
                  <a:cubicBezTo>
                    <a:pt x="12436" y="12960"/>
                    <a:pt x="11127" y="15737"/>
                    <a:pt x="8836" y="17640"/>
                  </a:cubicBezTo>
                  <a:cubicBezTo>
                    <a:pt x="6545" y="19543"/>
                    <a:pt x="3273" y="205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49" name="Line"/>
            <p:cNvSpPr/>
            <p:nvPr/>
          </p:nvSpPr>
          <p:spPr>
            <a:xfrm>
              <a:off x="3850545" y="6174021"/>
              <a:ext cx="760344" cy="283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0" y="15278"/>
                  </a:moveTo>
                  <a:cubicBezTo>
                    <a:pt x="1850" y="14751"/>
                    <a:pt x="3699" y="14224"/>
                    <a:pt x="5417" y="12820"/>
                  </a:cubicBezTo>
                  <a:cubicBezTo>
                    <a:pt x="7134" y="11415"/>
                    <a:pt x="8719" y="9132"/>
                    <a:pt x="9743" y="7288"/>
                  </a:cubicBezTo>
                  <a:cubicBezTo>
                    <a:pt x="10767" y="5444"/>
                    <a:pt x="11229" y="4039"/>
                    <a:pt x="11560" y="2810"/>
                  </a:cubicBezTo>
                  <a:cubicBezTo>
                    <a:pt x="11890" y="1580"/>
                    <a:pt x="12088" y="527"/>
                    <a:pt x="11989" y="351"/>
                  </a:cubicBezTo>
                  <a:cubicBezTo>
                    <a:pt x="11890" y="176"/>
                    <a:pt x="11494" y="878"/>
                    <a:pt x="10899" y="2898"/>
                  </a:cubicBezTo>
                  <a:cubicBezTo>
                    <a:pt x="10305" y="4917"/>
                    <a:pt x="9512" y="8254"/>
                    <a:pt x="9050" y="10888"/>
                  </a:cubicBezTo>
                  <a:cubicBezTo>
                    <a:pt x="8587" y="13522"/>
                    <a:pt x="8455" y="15454"/>
                    <a:pt x="8521" y="16771"/>
                  </a:cubicBezTo>
                  <a:cubicBezTo>
                    <a:pt x="8587" y="18088"/>
                    <a:pt x="8851" y="18790"/>
                    <a:pt x="9380" y="19141"/>
                  </a:cubicBezTo>
                  <a:cubicBezTo>
                    <a:pt x="9908" y="19493"/>
                    <a:pt x="10701" y="19493"/>
                    <a:pt x="11395" y="18878"/>
                  </a:cubicBezTo>
                  <a:cubicBezTo>
                    <a:pt x="12088" y="18263"/>
                    <a:pt x="12683" y="17034"/>
                    <a:pt x="13343" y="16332"/>
                  </a:cubicBezTo>
                  <a:cubicBezTo>
                    <a:pt x="14004" y="15629"/>
                    <a:pt x="14730" y="15454"/>
                    <a:pt x="15127" y="15893"/>
                  </a:cubicBezTo>
                  <a:cubicBezTo>
                    <a:pt x="15523" y="16332"/>
                    <a:pt x="15589" y="17385"/>
                    <a:pt x="15490" y="18263"/>
                  </a:cubicBezTo>
                  <a:cubicBezTo>
                    <a:pt x="15391" y="19141"/>
                    <a:pt x="15127" y="19844"/>
                    <a:pt x="14829" y="20459"/>
                  </a:cubicBezTo>
                  <a:cubicBezTo>
                    <a:pt x="14532" y="21073"/>
                    <a:pt x="14202" y="21600"/>
                    <a:pt x="14103" y="21337"/>
                  </a:cubicBezTo>
                  <a:cubicBezTo>
                    <a:pt x="14004" y="21073"/>
                    <a:pt x="14136" y="20020"/>
                    <a:pt x="14829" y="17824"/>
                  </a:cubicBezTo>
                  <a:cubicBezTo>
                    <a:pt x="15523" y="15629"/>
                    <a:pt x="16778" y="12293"/>
                    <a:pt x="18000" y="9132"/>
                  </a:cubicBezTo>
                  <a:cubicBezTo>
                    <a:pt x="19222" y="5971"/>
                    <a:pt x="20411" y="298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0" name="Line"/>
            <p:cNvSpPr/>
            <p:nvPr/>
          </p:nvSpPr>
          <p:spPr>
            <a:xfrm>
              <a:off x="4891567" y="6057344"/>
              <a:ext cx="190272" cy="270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21449" extrusionOk="0">
                  <a:moveTo>
                    <a:pt x="17560" y="2064"/>
                  </a:moveTo>
                  <a:cubicBezTo>
                    <a:pt x="17560" y="1141"/>
                    <a:pt x="17560" y="218"/>
                    <a:pt x="16917" y="34"/>
                  </a:cubicBezTo>
                  <a:cubicBezTo>
                    <a:pt x="16274" y="-151"/>
                    <a:pt x="14989" y="403"/>
                    <a:pt x="12160" y="2526"/>
                  </a:cubicBezTo>
                  <a:cubicBezTo>
                    <a:pt x="9331" y="4649"/>
                    <a:pt x="4960" y="8341"/>
                    <a:pt x="2517" y="10649"/>
                  </a:cubicBezTo>
                  <a:cubicBezTo>
                    <a:pt x="74" y="12957"/>
                    <a:pt x="-440" y="13880"/>
                    <a:pt x="331" y="14341"/>
                  </a:cubicBezTo>
                  <a:cubicBezTo>
                    <a:pt x="1103" y="14803"/>
                    <a:pt x="3160" y="14803"/>
                    <a:pt x="6374" y="14526"/>
                  </a:cubicBezTo>
                  <a:cubicBezTo>
                    <a:pt x="9589" y="14249"/>
                    <a:pt x="13960" y="13695"/>
                    <a:pt x="16789" y="13603"/>
                  </a:cubicBezTo>
                  <a:cubicBezTo>
                    <a:pt x="19617" y="13511"/>
                    <a:pt x="20903" y="13880"/>
                    <a:pt x="21031" y="14434"/>
                  </a:cubicBezTo>
                  <a:cubicBezTo>
                    <a:pt x="21160" y="14987"/>
                    <a:pt x="20131" y="15726"/>
                    <a:pt x="16531" y="16926"/>
                  </a:cubicBezTo>
                  <a:cubicBezTo>
                    <a:pt x="12931" y="18126"/>
                    <a:pt x="6760" y="19787"/>
                    <a:pt x="589" y="21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1" name="Line"/>
            <p:cNvSpPr/>
            <p:nvPr/>
          </p:nvSpPr>
          <p:spPr>
            <a:xfrm>
              <a:off x="5145642" y="6106590"/>
              <a:ext cx="208509" cy="402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4" h="21600" extrusionOk="0">
                  <a:moveTo>
                    <a:pt x="240" y="3995"/>
                  </a:moveTo>
                  <a:cubicBezTo>
                    <a:pt x="1648" y="2997"/>
                    <a:pt x="3057" y="1998"/>
                    <a:pt x="3761" y="1935"/>
                  </a:cubicBezTo>
                  <a:cubicBezTo>
                    <a:pt x="4466" y="1873"/>
                    <a:pt x="4466" y="2747"/>
                    <a:pt x="3761" y="4557"/>
                  </a:cubicBezTo>
                  <a:cubicBezTo>
                    <a:pt x="3057" y="6368"/>
                    <a:pt x="1648" y="9114"/>
                    <a:pt x="827" y="11050"/>
                  </a:cubicBezTo>
                  <a:cubicBezTo>
                    <a:pt x="5" y="12985"/>
                    <a:pt x="-230" y="14109"/>
                    <a:pt x="240" y="14671"/>
                  </a:cubicBezTo>
                  <a:cubicBezTo>
                    <a:pt x="709" y="15232"/>
                    <a:pt x="1883" y="15232"/>
                    <a:pt x="4348" y="13859"/>
                  </a:cubicBezTo>
                  <a:cubicBezTo>
                    <a:pt x="6813" y="12486"/>
                    <a:pt x="10570" y="9739"/>
                    <a:pt x="13153" y="7491"/>
                  </a:cubicBezTo>
                  <a:cubicBezTo>
                    <a:pt x="15735" y="5244"/>
                    <a:pt x="17144" y="3496"/>
                    <a:pt x="18083" y="2185"/>
                  </a:cubicBezTo>
                  <a:cubicBezTo>
                    <a:pt x="19022" y="874"/>
                    <a:pt x="19492" y="0"/>
                    <a:pt x="20079" y="0"/>
                  </a:cubicBezTo>
                  <a:cubicBezTo>
                    <a:pt x="20666" y="0"/>
                    <a:pt x="21370" y="874"/>
                    <a:pt x="20900" y="3371"/>
                  </a:cubicBezTo>
                  <a:cubicBezTo>
                    <a:pt x="20431" y="5868"/>
                    <a:pt x="18787" y="9988"/>
                    <a:pt x="17496" y="13110"/>
                  </a:cubicBezTo>
                  <a:cubicBezTo>
                    <a:pt x="16205" y="16231"/>
                    <a:pt x="15266" y="18354"/>
                    <a:pt x="15266" y="19602"/>
                  </a:cubicBezTo>
                  <a:cubicBezTo>
                    <a:pt x="15266" y="20851"/>
                    <a:pt x="16205" y="21225"/>
                    <a:pt x="1714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2" name="Line"/>
            <p:cNvSpPr/>
            <p:nvPr/>
          </p:nvSpPr>
          <p:spPr>
            <a:xfrm>
              <a:off x="5466829" y="6057880"/>
              <a:ext cx="271445" cy="231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091" extrusionOk="0">
                  <a:moveTo>
                    <a:pt x="11596" y="2953"/>
                  </a:moveTo>
                  <a:cubicBezTo>
                    <a:pt x="11415" y="1895"/>
                    <a:pt x="11233" y="836"/>
                    <a:pt x="10689" y="306"/>
                  </a:cubicBezTo>
                  <a:cubicBezTo>
                    <a:pt x="10144" y="-223"/>
                    <a:pt x="9237" y="-223"/>
                    <a:pt x="7422" y="1577"/>
                  </a:cubicBezTo>
                  <a:cubicBezTo>
                    <a:pt x="5606" y="3377"/>
                    <a:pt x="2884" y="6977"/>
                    <a:pt x="1432" y="9306"/>
                  </a:cubicBezTo>
                  <a:cubicBezTo>
                    <a:pt x="-20" y="11636"/>
                    <a:pt x="-202" y="12695"/>
                    <a:pt x="161" y="13436"/>
                  </a:cubicBezTo>
                  <a:cubicBezTo>
                    <a:pt x="524" y="14177"/>
                    <a:pt x="1432" y="14601"/>
                    <a:pt x="4608" y="14601"/>
                  </a:cubicBezTo>
                  <a:cubicBezTo>
                    <a:pt x="7785" y="14601"/>
                    <a:pt x="13230" y="14177"/>
                    <a:pt x="16497" y="14177"/>
                  </a:cubicBezTo>
                  <a:cubicBezTo>
                    <a:pt x="19764" y="14177"/>
                    <a:pt x="20853" y="14601"/>
                    <a:pt x="21126" y="15236"/>
                  </a:cubicBezTo>
                  <a:cubicBezTo>
                    <a:pt x="21398" y="15871"/>
                    <a:pt x="20853" y="16718"/>
                    <a:pt x="18494" y="17883"/>
                  </a:cubicBezTo>
                  <a:cubicBezTo>
                    <a:pt x="16134" y="19048"/>
                    <a:pt x="11959" y="20530"/>
                    <a:pt x="8874" y="20953"/>
                  </a:cubicBezTo>
                  <a:cubicBezTo>
                    <a:pt x="5788" y="21377"/>
                    <a:pt x="3791" y="20742"/>
                    <a:pt x="1795" y="201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3" name="Line"/>
            <p:cNvSpPr/>
            <p:nvPr/>
          </p:nvSpPr>
          <p:spPr>
            <a:xfrm>
              <a:off x="5789769" y="5867094"/>
              <a:ext cx="48831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1954"/>
                    <a:pt x="21600" y="3909"/>
                    <a:pt x="18514" y="6531"/>
                  </a:cubicBezTo>
                  <a:cubicBezTo>
                    <a:pt x="15429" y="9154"/>
                    <a:pt x="9257" y="12446"/>
                    <a:pt x="5657" y="15069"/>
                  </a:cubicBezTo>
                  <a:cubicBezTo>
                    <a:pt x="2057" y="17691"/>
                    <a:pt x="1029" y="196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4" name="Line"/>
            <p:cNvSpPr/>
            <p:nvPr/>
          </p:nvSpPr>
          <p:spPr>
            <a:xfrm>
              <a:off x="5678160" y="6041604"/>
              <a:ext cx="871954" cy="29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1" extrusionOk="0">
                  <a:moveTo>
                    <a:pt x="0" y="14788"/>
                  </a:moveTo>
                  <a:cubicBezTo>
                    <a:pt x="1843" y="14108"/>
                    <a:pt x="3686" y="13427"/>
                    <a:pt x="5098" y="12152"/>
                  </a:cubicBezTo>
                  <a:cubicBezTo>
                    <a:pt x="6509" y="10876"/>
                    <a:pt x="7488" y="9005"/>
                    <a:pt x="8122" y="7219"/>
                  </a:cubicBezTo>
                  <a:cubicBezTo>
                    <a:pt x="8755" y="5434"/>
                    <a:pt x="9043" y="3733"/>
                    <a:pt x="9216" y="2457"/>
                  </a:cubicBezTo>
                  <a:cubicBezTo>
                    <a:pt x="9389" y="1182"/>
                    <a:pt x="9446" y="331"/>
                    <a:pt x="9331" y="76"/>
                  </a:cubicBezTo>
                  <a:cubicBezTo>
                    <a:pt x="9216" y="-179"/>
                    <a:pt x="8928" y="161"/>
                    <a:pt x="8438" y="1777"/>
                  </a:cubicBezTo>
                  <a:cubicBezTo>
                    <a:pt x="7949" y="3393"/>
                    <a:pt x="7258" y="6284"/>
                    <a:pt x="6797" y="8325"/>
                  </a:cubicBezTo>
                  <a:cubicBezTo>
                    <a:pt x="6336" y="10366"/>
                    <a:pt x="6106" y="11556"/>
                    <a:pt x="5990" y="12832"/>
                  </a:cubicBezTo>
                  <a:cubicBezTo>
                    <a:pt x="5875" y="14108"/>
                    <a:pt x="5875" y="15468"/>
                    <a:pt x="6077" y="16319"/>
                  </a:cubicBezTo>
                  <a:cubicBezTo>
                    <a:pt x="6278" y="17169"/>
                    <a:pt x="6682" y="17509"/>
                    <a:pt x="7344" y="17084"/>
                  </a:cubicBezTo>
                  <a:cubicBezTo>
                    <a:pt x="8006" y="16659"/>
                    <a:pt x="8928" y="15468"/>
                    <a:pt x="9821" y="12832"/>
                  </a:cubicBezTo>
                  <a:cubicBezTo>
                    <a:pt x="10714" y="10196"/>
                    <a:pt x="11578" y="6114"/>
                    <a:pt x="12096" y="3733"/>
                  </a:cubicBezTo>
                  <a:cubicBezTo>
                    <a:pt x="12614" y="1352"/>
                    <a:pt x="12787" y="671"/>
                    <a:pt x="12902" y="927"/>
                  </a:cubicBezTo>
                  <a:cubicBezTo>
                    <a:pt x="13018" y="1182"/>
                    <a:pt x="13075" y="2372"/>
                    <a:pt x="12845" y="4158"/>
                  </a:cubicBezTo>
                  <a:cubicBezTo>
                    <a:pt x="12614" y="5944"/>
                    <a:pt x="12096" y="8325"/>
                    <a:pt x="11722" y="10111"/>
                  </a:cubicBezTo>
                  <a:cubicBezTo>
                    <a:pt x="11347" y="11897"/>
                    <a:pt x="11117" y="13087"/>
                    <a:pt x="11146" y="13682"/>
                  </a:cubicBezTo>
                  <a:cubicBezTo>
                    <a:pt x="11174" y="14278"/>
                    <a:pt x="11462" y="14278"/>
                    <a:pt x="12154" y="13087"/>
                  </a:cubicBezTo>
                  <a:cubicBezTo>
                    <a:pt x="12845" y="11897"/>
                    <a:pt x="13939" y="9515"/>
                    <a:pt x="14602" y="8070"/>
                  </a:cubicBezTo>
                  <a:cubicBezTo>
                    <a:pt x="15264" y="6624"/>
                    <a:pt x="15494" y="6114"/>
                    <a:pt x="15725" y="6114"/>
                  </a:cubicBezTo>
                  <a:cubicBezTo>
                    <a:pt x="15955" y="6114"/>
                    <a:pt x="16186" y="6624"/>
                    <a:pt x="16301" y="7389"/>
                  </a:cubicBezTo>
                  <a:cubicBezTo>
                    <a:pt x="16416" y="8155"/>
                    <a:pt x="16416" y="9175"/>
                    <a:pt x="16301" y="10281"/>
                  </a:cubicBezTo>
                  <a:cubicBezTo>
                    <a:pt x="16186" y="11386"/>
                    <a:pt x="15955" y="12577"/>
                    <a:pt x="16013" y="13002"/>
                  </a:cubicBezTo>
                  <a:cubicBezTo>
                    <a:pt x="16070" y="13427"/>
                    <a:pt x="16416" y="13087"/>
                    <a:pt x="17107" y="11471"/>
                  </a:cubicBezTo>
                  <a:cubicBezTo>
                    <a:pt x="17798" y="9856"/>
                    <a:pt x="18835" y="6964"/>
                    <a:pt x="19526" y="5349"/>
                  </a:cubicBezTo>
                  <a:cubicBezTo>
                    <a:pt x="20218" y="3733"/>
                    <a:pt x="20563" y="3393"/>
                    <a:pt x="20794" y="3733"/>
                  </a:cubicBezTo>
                  <a:cubicBezTo>
                    <a:pt x="21024" y="4073"/>
                    <a:pt x="21139" y="5093"/>
                    <a:pt x="21254" y="8155"/>
                  </a:cubicBezTo>
                  <a:cubicBezTo>
                    <a:pt x="21370" y="11216"/>
                    <a:pt x="21485" y="16319"/>
                    <a:pt x="21600" y="214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5" name="Line"/>
            <p:cNvSpPr/>
            <p:nvPr/>
          </p:nvSpPr>
          <p:spPr>
            <a:xfrm>
              <a:off x="7003528" y="5964753"/>
              <a:ext cx="20928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6" name="Line"/>
            <p:cNvSpPr/>
            <p:nvPr/>
          </p:nvSpPr>
          <p:spPr>
            <a:xfrm>
              <a:off x="7108641" y="5957777"/>
              <a:ext cx="265200" cy="272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6" h="21600" extrusionOk="0">
                  <a:moveTo>
                    <a:pt x="12146" y="0"/>
                  </a:moveTo>
                  <a:cubicBezTo>
                    <a:pt x="9192" y="2215"/>
                    <a:pt x="6239" y="4431"/>
                    <a:pt x="4300" y="6092"/>
                  </a:cubicBezTo>
                  <a:cubicBezTo>
                    <a:pt x="2362" y="7754"/>
                    <a:pt x="1439" y="8862"/>
                    <a:pt x="792" y="9877"/>
                  </a:cubicBezTo>
                  <a:cubicBezTo>
                    <a:pt x="146" y="10892"/>
                    <a:pt x="-223" y="11815"/>
                    <a:pt x="146" y="12277"/>
                  </a:cubicBezTo>
                  <a:cubicBezTo>
                    <a:pt x="515" y="12738"/>
                    <a:pt x="1623" y="12738"/>
                    <a:pt x="4669" y="12646"/>
                  </a:cubicBezTo>
                  <a:cubicBezTo>
                    <a:pt x="7715" y="12554"/>
                    <a:pt x="12700" y="12369"/>
                    <a:pt x="15746" y="12369"/>
                  </a:cubicBezTo>
                  <a:cubicBezTo>
                    <a:pt x="18792" y="12369"/>
                    <a:pt x="19900" y="12554"/>
                    <a:pt x="20546" y="13108"/>
                  </a:cubicBezTo>
                  <a:cubicBezTo>
                    <a:pt x="21192" y="13662"/>
                    <a:pt x="21377" y="14585"/>
                    <a:pt x="20177" y="15600"/>
                  </a:cubicBezTo>
                  <a:cubicBezTo>
                    <a:pt x="18977" y="16615"/>
                    <a:pt x="16392" y="17723"/>
                    <a:pt x="13346" y="18738"/>
                  </a:cubicBezTo>
                  <a:cubicBezTo>
                    <a:pt x="10300" y="19754"/>
                    <a:pt x="6792" y="20677"/>
                    <a:pt x="3285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7" name="Line"/>
            <p:cNvSpPr/>
            <p:nvPr/>
          </p:nvSpPr>
          <p:spPr>
            <a:xfrm>
              <a:off x="7512749" y="5936850"/>
              <a:ext cx="350657" cy="412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423" extrusionOk="0">
                  <a:moveTo>
                    <a:pt x="16518" y="0"/>
                  </a:moveTo>
                  <a:cubicBezTo>
                    <a:pt x="17929" y="4344"/>
                    <a:pt x="19341" y="8688"/>
                    <a:pt x="20259" y="11886"/>
                  </a:cubicBezTo>
                  <a:cubicBezTo>
                    <a:pt x="21176" y="15084"/>
                    <a:pt x="21600" y="17135"/>
                    <a:pt x="21035" y="18644"/>
                  </a:cubicBezTo>
                  <a:cubicBezTo>
                    <a:pt x="20471" y="20152"/>
                    <a:pt x="18918" y="21117"/>
                    <a:pt x="15247" y="21359"/>
                  </a:cubicBezTo>
                  <a:cubicBezTo>
                    <a:pt x="11576" y="21600"/>
                    <a:pt x="5788" y="21117"/>
                    <a:pt x="0" y="206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8" name="Line"/>
            <p:cNvSpPr/>
            <p:nvPr/>
          </p:nvSpPr>
          <p:spPr>
            <a:xfrm>
              <a:off x="7945238" y="5896272"/>
              <a:ext cx="201896" cy="277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0964" extrusionOk="0">
                  <a:moveTo>
                    <a:pt x="745" y="9387"/>
                  </a:moveTo>
                  <a:cubicBezTo>
                    <a:pt x="745" y="8509"/>
                    <a:pt x="745" y="7630"/>
                    <a:pt x="621" y="7806"/>
                  </a:cubicBezTo>
                  <a:cubicBezTo>
                    <a:pt x="497" y="7982"/>
                    <a:pt x="248" y="9211"/>
                    <a:pt x="124" y="11143"/>
                  </a:cubicBezTo>
                  <a:cubicBezTo>
                    <a:pt x="0" y="13074"/>
                    <a:pt x="0" y="15708"/>
                    <a:pt x="0" y="17465"/>
                  </a:cubicBezTo>
                  <a:cubicBezTo>
                    <a:pt x="0" y="19221"/>
                    <a:pt x="0" y="20099"/>
                    <a:pt x="1366" y="20626"/>
                  </a:cubicBezTo>
                  <a:cubicBezTo>
                    <a:pt x="2731" y="21152"/>
                    <a:pt x="5462" y="21328"/>
                    <a:pt x="8938" y="19133"/>
                  </a:cubicBezTo>
                  <a:cubicBezTo>
                    <a:pt x="12414" y="16938"/>
                    <a:pt x="16634" y="12372"/>
                    <a:pt x="18869" y="9387"/>
                  </a:cubicBezTo>
                  <a:cubicBezTo>
                    <a:pt x="21103" y="6401"/>
                    <a:pt x="21352" y="4996"/>
                    <a:pt x="21476" y="3504"/>
                  </a:cubicBezTo>
                  <a:cubicBezTo>
                    <a:pt x="21600" y="2011"/>
                    <a:pt x="21600" y="430"/>
                    <a:pt x="21352" y="79"/>
                  </a:cubicBezTo>
                  <a:cubicBezTo>
                    <a:pt x="21103" y="-272"/>
                    <a:pt x="20607" y="606"/>
                    <a:pt x="20110" y="1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59" name="Line"/>
            <p:cNvSpPr/>
            <p:nvPr/>
          </p:nvSpPr>
          <p:spPr>
            <a:xfrm>
              <a:off x="8224263" y="5887289"/>
              <a:ext cx="233328" cy="2436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149" extrusionOk="0">
                  <a:moveTo>
                    <a:pt x="12706" y="4303"/>
                  </a:moveTo>
                  <a:cubicBezTo>
                    <a:pt x="13553" y="2890"/>
                    <a:pt x="14400" y="1477"/>
                    <a:pt x="14294" y="669"/>
                  </a:cubicBezTo>
                  <a:cubicBezTo>
                    <a:pt x="14188" y="-138"/>
                    <a:pt x="13129" y="-340"/>
                    <a:pt x="11224" y="770"/>
                  </a:cubicBezTo>
                  <a:cubicBezTo>
                    <a:pt x="9318" y="1881"/>
                    <a:pt x="6565" y="4303"/>
                    <a:pt x="4871" y="6826"/>
                  </a:cubicBezTo>
                  <a:cubicBezTo>
                    <a:pt x="3176" y="9350"/>
                    <a:pt x="2541" y="11974"/>
                    <a:pt x="3706" y="13589"/>
                  </a:cubicBezTo>
                  <a:cubicBezTo>
                    <a:pt x="4871" y="15204"/>
                    <a:pt x="7835" y="15810"/>
                    <a:pt x="10906" y="16213"/>
                  </a:cubicBezTo>
                  <a:cubicBezTo>
                    <a:pt x="13976" y="16617"/>
                    <a:pt x="17153" y="16819"/>
                    <a:pt x="19059" y="17324"/>
                  </a:cubicBezTo>
                  <a:cubicBezTo>
                    <a:pt x="20965" y="17828"/>
                    <a:pt x="21600" y="18636"/>
                    <a:pt x="21071" y="19342"/>
                  </a:cubicBezTo>
                  <a:cubicBezTo>
                    <a:pt x="20541" y="20049"/>
                    <a:pt x="18847" y="20654"/>
                    <a:pt x="15988" y="20957"/>
                  </a:cubicBezTo>
                  <a:cubicBezTo>
                    <a:pt x="13129" y="21260"/>
                    <a:pt x="9106" y="21260"/>
                    <a:pt x="6247" y="20553"/>
                  </a:cubicBezTo>
                  <a:cubicBezTo>
                    <a:pt x="3388" y="19847"/>
                    <a:pt x="1694" y="18434"/>
                    <a:pt x="0" y="170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0" name="Line"/>
            <p:cNvSpPr/>
            <p:nvPr/>
          </p:nvSpPr>
          <p:spPr>
            <a:xfrm>
              <a:off x="8440507" y="5713630"/>
              <a:ext cx="128188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600" extrusionOk="0">
                  <a:moveTo>
                    <a:pt x="17357" y="0"/>
                  </a:moveTo>
                  <a:cubicBezTo>
                    <a:pt x="18900" y="327"/>
                    <a:pt x="20443" y="655"/>
                    <a:pt x="21021" y="1691"/>
                  </a:cubicBezTo>
                  <a:cubicBezTo>
                    <a:pt x="21600" y="2727"/>
                    <a:pt x="21214" y="4473"/>
                    <a:pt x="19093" y="7200"/>
                  </a:cubicBezTo>
                  <a:cubicBezTo>
                    <a:pt x="16971" y="9927"/>
                    <a:pt x="13114" y="13636"/>
                    <a:pt x="11186" y="15818"/>
                  </a:cubicBezTo>
                  <a:cubicBezTo>
                    <a:pt x="9257" y="18000"/>
                    <a:pt x="9257" y="18655"/>
                    <a:pt x="7714" y="19364"/>
                  </a:cubicBezTo>
                  <a:cubicBezTo>
                    <a:pt x="6171" y="20073"/>
                    <a:pt x="3086" y="208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1" name="Line"/>
            <p:cNvSpPr/>
            <p:nvPr/>
          </p:nvSpPr>
          <p:spPr>
            <a:xfrm>
              <a:off x="8398654" y="5971728"/>
              <a:ext cx="313904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80" y="14400"/>
                    <a:pt x="8960" y="7200"/>
                    <a:pt x="12560" y="3600"/>
                  </a:cubicBezTo>
                  <a:cubicBezTo>
                    <a:pt x="16160" y="0"/>
                    <a:pt x="1888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2" name="Line"/>
            <p:cNvSpPr/>
            <p:nvPr/>
          </p:nvSpPr>
          <p:spPr>
            <a:xfrm>
              <a:off x="8997231" y="5825631"/>
              <a:ext cx="182694" cy="286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148" extrusionOk="0">
                  <a:moveTo>
                    <a:pt x="19842" y="6657"/>
                  </a:moveTo>
                  <a:cubicBezTo>
                    <a:pt x="20116" y="5457"/>
                    <a:pt x="20389" y="4257"/>
                    <a:pt x="20526" y="3142"/>
                  </a:cubicBezTo>
                  <a:cubicBezTo>
                    <a:pt x="20663" y="2028"/>
                    <a:pt x="20663" y="999"/>
                    <a:pt x="19979" y="399"/>
                  </a:cubicBezTo>
                  <a:cubicBezTo>
                    <a:pt x="19296" y="-201"/>
                    <a:pt x="17929" y="-372"/>
                    <a:pt x="14784" y="1685"/>
                  </a:cubicBezTo>
                  <a:cubicBezTo>
                    <a:pt x="11640" y="3742"/>
                    <a:pt x="6718" y="8028"/>
                    <a:pt x="3848" y="11371"/>
                  </a:cubicBezTo>
                  <a:cubicBezTo>
                    <a:pt x="977" y="14714"/>
                    <a:pt x="156" y="17114"/>
                    <a:pt x="20" y="18742"/>
                  </a:cubicBezTo>
                  <a:cubicBezTo>
                    <a:pt x="-117" y="20371"/>
                    <a:pt x="430" y="21228"/>
                    <a:pt x="3027" y="21142"/>
                  </a:cubicBezTo>
                  <a:cubicBezTo>
                    <a:pt x="5625" y="21057"/>
                    <a:pt x="10273" y="20028"/>
                    <a:pt x="13417" y="18485"/>
                  </a:cubicBezTo>
                  <a:cubicBezTo>
                    <a:pt x="16561" y="16942"/>
                    <a:pt x="18202" y="14885"/>
                    <a:pt x="19159" y="13171"/>
                  </a:cubicBezTo>
                  <a:cubicBezTo>
                    <a:pt x="20116" y="11457"/>
                    <a:pt x="20389" y="10085"/>
                    <a:pt x="19979" y="10342"/>
                  </a:cubicBezTo>
                  <a:cubicBezTo>
                    <a:pt x="19569" y="10599"/>
                    <a:pt x="18475" y="12485"/>
                    <a:pt x="17929" y="14114"/>
                  </a:cubicBezTo>
                  <a:cubicBezTo>
                    <a:pt x="17382" y="15742"/>
                    <a:pt x="17382" y="17114"/>
                    <a:pt x="18065" y="17971"/>
                  </a:cubicBezTo>
                  <a:cubicBezTo>
                    <a:pt x="18749" y="18828"/>
                    <a:pt x="20116" y="19171"/>
                    <a:pt x="21483" y="195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3" name="Line"/>
            <p:cNvSpPr/>
            <p:nvPr/>
          </p:nvSpPr>
          <p:spPr>
            <a:xfrm>
              <a:off x="9249680" y="5893681"/>
              <a:ext cx="216246" cy="188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4" extrusionOk="0">
                  <a:moveTo>
                    <a:pt x="0" y="12639"/>
                  </a:moveTo>
                  <a:cubicBezTo>
                    <a:pt x="929" y="11858"/>
                    <a:pt x="1858" y="11078"/>
                    <a:pt x="2903" y="11078"/>
                  </a:cubicBezTo>
                  <a:cubicBezTo>
                    <a:pt x="3948" y="11078"/>
                    <a:pt x="5110" y="11858"/>
                    <a:pt x="5690" y="13029"/>
                  </a:cubicBezTo>
                  <a:cubicBezTo>
                    <a:pt x="6271" y="14200"/>
                    <a:pt x="6271" y="15762"/>
                    <a:pt x="5806" y="17453"/>
                  </a:cubicBezTo>
                  <a:cubicBezTo>
                    <a:pt x="5342" y="19145"/>
                    <a:pt x="4413" y="20967"/>
                    <a:pt x="4064" y="21097"/>
                  </a:cubicBezTo>
                  <a:cubicBezTo>
                    <a:pt x="3716" y="21227"/>
                    <a:pt x="3948" y="19666"/>
                    <a:pt x="5806" y="15762"/>
                  </a:cubicBezTo>
                  <a:cubicBezTo>
                    <a:pt x="7664" y="11858"/>
                    <a:pt x="11148" y="5613"/>
                    <a:pt x="14052" y="2620"/>
                  </a:cubicBezTo>
                  <a:cubicBezTo>
                    <a:pt x="16955" y="-373"/>
                    <a:pt x="19277" y="-113"/>
                    <a:pt x="21600" y="1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4" name="Line"/>
            <p:cNvSpPr/>
            <p:nvPr/>
          </p:nvSpPr>
          <p:spPr>
            <a:xfrm>
              <a:off x="9482415" y="5894997"/>
              <a:ext cx="232479" cy="205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5" h="21489" extrusionOk="0">
                  <a:moveTo>
                    <a:pt x="6004" y="0"/>
                  </a:moveTo>
                  <a:cubicBezTo>
                    <a:pt x="6627" y="971"/>
                    <a:pt x="7250" y="1942"/>
                    <a:pt x="6731" y="4004"/>
                  </a:cubicBezTo>
                  <a:cubicBezTo>
                    <a:pt x="6211" y="6067"/>
                    <a:pt x="4550" y="9222"/>
                    <a:pt x="3200" y="11892"/>
                  </a:cubicBezTo>
                  <a:cubicBezTo>
                    <a:pt x="1850" y="14562"/>
                    <a:pt x="811" y="16746"/>
                    <a:pt x="292" y="18445"/>
                  </a:cubicBezTo>
                  <a:cubicBezTo>
                    <a:pt x="-227" y="20144"/>
                    <a:pt x="-227" y="21357"/>
                    <a:pt x="1746" y="21479"/>
                  </a:cubicBezTo>
                  <a:cubicBezTo>
                    <a:pt x="3719" y="21600"/>
                    <a:pt x="7665" y="20629"/>
                    <a:pt x="11196" y="17960"/>
                  </a:cubicBezTo>
                  <a:cubicBezTo>
                    <a:pt x="14727" y="15290"/>
                    <a:pt x="17842" y="10921"/>
                    <a:pt x="19504" y="7888"/>
                  </a:cubicBezTo>
                  <a:cubicBezTo>
                    <a:pt x="21165" y="4854"/>
                    <a:pt x="21373" y="3155"/>
                    <a:pt x="18985" y="2063"/>
                  </a:cubicBezTo>
                  <a:cubicBezTo>
                    <a:pt x="16596" y="971"/>
                    <a:pt x="11611" y="485"/>
                    <a:pt x="8288" y="1092"/>
                  </a:cubicBezTo>
                  <a:cubicBezTo>
                    <a:pt x="4965" y="1699"/>
                    <a:pt x="3304" y="3398"/>
                    <a:pt x="1642" y="50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5" name="Line"/>
            <p:cNvSpPr/>
            <p:nvPr/>
          </p:nvSpPr>
          <p:spPr>
            <a:xfrm>
              <a:off x="9728715" y="5871745"/>
              <a:ext cx="196328" cy="254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7" h="21272" extrusionOk="0">
                  <a:moveTo>
                    <a:pt x="3260" y="6616"/>
                  </a:moveTo>
                  <a:cubicBezTo>
                    <a:pt x="4516" y="6616"/>
                    <a:pt x="5772" y="6616"/>
                    <a:pt x="6274" y="7103"/>
                  </a:cubicBezTo>
                  <a:cubicBezTo>
                    <a:pt x="6777" y="7589"/>
                    <a:pt x="6525" y="8562"/>
                    <a:pt x="5395" y="10314"/>
                  </a:cubicBezTo>
                  <a:cubicBezTo>
                    <a:pt x="4265" y="12065"/>
                    <a:pt x="2256" y="14595"/>
                    <a:pt x="1125" y="16541"/>
                  </a:cubicBezTo>
                  <a:cubicBezTo>
                    <a:pt x="-5" y="18486"/>
                    <a:pt x="-256" y="19849"/>
                    <a:pt x="246" y="20627"/>
                  </a:cubicBezTo>
                  <a:cubicBezTo>
                    <a:pt x="749" y="21405"/>
                    <a:pt x="2004" y="21600"/>
                    <a:pt x="4767" y="20530"/>
                  </a:cubicBezTo>
                  <a:cubicBezTo>
                    <a:pt x="7530" y="19459"/>
                    <a:pt x="11800" y="17124"/>
                    <a:pt x="14814" y="13816"/>
                  </a:cubicBezTo>
                  <a:cubicBezTo>
                    <a:pt x="17828" y="10508"/>
                    <a:pt x="19586" y="6227"/>
                    <a:pt x="20465" y="3600"/>
                  </a:cubicBezTo>
                  <a:cubicBezTo>
                    <a:pt x="21344" y="973"/>
                    <a:pt x="21344" y="0"/>
                    <a:pt x="20967" y="0"/>
                  </a:cubicBezTo>
                  <a:cubicBezTo>
                    <a:pt x="20591" y="0"/>
                    <a:pt x="19837" y="973"/>
                    <a:pt x="19084" y="19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6" name="Line"/>
            <p:cNvSpPr/>
            <p:nvPr/>
          </p:nvSpPr>
          <p:spPr>
            <a:xfrm>
              <a:off x="9970806" y="5896041"/>
              <a:ext cx="206634" cy="221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0988" extrusionOk="0">
                  <a:moveTo>
                    <a:pt x="4048" y="2546"/>
                  </a:moveTo>
                  <a:cubicBezTo>
                    <a:pt x="5008" y="3207"/>
                    <a:pt x="5968" y="3868"/>
                    <a:pt x="5848" y="5962"/>
                  </a:cubicBezTo>
                  <a:cubicBezTo>
                    <a:pt x="5728" y="8056"/>
                    <a:pt x="4528" y="11583"/>
                    <a:pt x="3208" y="14558"/>
                  </a:cubicBezTo>
                  <a:cubicBezTo>
                    <a:pt x="1888" y="17534"/>
                    <a:pt x="448" y="19958"/>
                    <a:pt x="88" y="20730"/>
                  </a:cubicBezTo>
                  <a:cubicBezTo>
                    <a:pt x="-272" y="21501"/>
                    <a:pt x="448" y="20619"/>
                    <a:pt x="2728" y="17093"/>
                  </a:cubicBezTo>
                  <a:cubicBezTo>
                    <a:pt x="5008" y="13566"/>
                    <a:pt x="8848" y="7395"/>
                    <a:pt x="11248" y="3979"/>
                  </a:cubicBezTo>
                  <a:cubicBezTo>
                    <a:pt x="13648" y="562"/>
                    <a:pt x="14608" y="-99"/>
                    <a:pt x="15448" y="11"/>
                  </a:cubicBezTo>
                  <a:cubicBezTo>
                    <a:pt x="16288" y="121"/>
                    <a:pt x="17008" y="1003"/>
                    <a:pt x="17368" y="2656"/>
                  </a:cubicBezTo>
                  <a:cubicBezTo>
                    <a:pt x="17728" y="4309"/>
                    <a:pt x="17728" y="6734"/>
                    <a:pt x="18328" y="9489"/>
                  </a:cubicBezTo>
                  <a:cubicBezTo>
                    <a:pt x="18928" y="12244"/>
                    <a:pt x="20128" y="15330"/>
                    <a:pt x="21328" y="184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7" name="Line"/>
            <p:cNvSpPr/>
            <p:nvPr/>
          </p:nvSpPr>
          <p:spPr>
            <a:xfrm>
              <a:off x="10121638" y="5622947"/>
              <a:ext cx="436283" cy="481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496" extrusionOk="0">
                  <a:moveTo>
                    <a:pt x="19199" y="0"/>
                  </a:moveTo>
                  <a:cubicBezTo>
                    <a:pt x="19771" y="0"/>
                    <a:pt x="20342" y="0"/>
                    <a:pt x="20742" y="260"/>
                  </a:cubicBezTo>
                  <a:cubicBezTo>
                    <a:pt x="21142" y="519"/>
                    <a:pt x="21371" y="1038"/>
                    <a:pt x="21428" y="3323"/>
                  </a:cubicBezTo>
                  <a:cubicBezTo>
                    <a:pt x="21485" y="5608"/>
                    <a:pt x="21371" y="9658"/>
                    <a:pt x="21256" y="12098"/>
                  </a:cubicBezTo>
                  <a:cubicBezTo>
                    <a:pt x="21142" y="14538"/>
                    <a:pt x="21028" y="15369"/>
                    <a:pt x="21028" y="16096"/>
                  </a:cubicBezTo>
                  <a:cubicBezTo>
                    <a:pt x="21028" y="16823"/>
                    <a:pt x="21142" y="17446"/>
                    <a:pt x="20971" y="17446"/>
                  </a:cubicBezTo>
                  <a:cubicBezTo>
                    <a:pt x="20799" y="17446"/>
                    <a:pt x="20342" y="16823"/>
                    <a:pt x="18628" y="16252"/>
                  </a:cubicBezTo>
                  <a:cubicBezTo>
                    <a:pt x="16914" y="15681"/>
                    <a:pt x="13942" y="15162"/>
                    <a:pt x="11028" y="15473"/>
                  </a:cubicBezTo>
                  <a:cubicBezTo>
                    <a:pt x="8114" y="15785"/>
                    <a:pt x="5256" y="16927"/>
                    <a:pt x="3485" y="17706"/>
                  </a:cubicBezTo>
                  <a:cubicBezTo>
                    <a:pt x="1714" y="18485"/>
                    <a:pt x="1028" y="18900"/>
                    <a:pt x="571" y="19419"/>
                  </a:cubicBezTo>
                  <a:cubicBezTo>
                    <a:pt x="114" y="19938"/>
                    <a:pt x="-115" y="20562"/>
                    <a:pt x="56" y="20977"/>
                  </a:cubicBezTo>
                  <a:cubicBezTo>
                    <a:pt x="228" y="21392"/>
                    <a:pt x="799" y="21600"/>
                    <a:pt x="3371" y="21444"/>
                  </a:cubicBezTo>
                  <a:cubicBezTo>
                    <a:pt x="5942" y="21288"/>
                    <a:pt x="10514" y="20769"/>
                    <a:pt x="13199" y="20302"/>
                  </a:cubicBezTo>
                  <a:cubicBezTo>
                    <a:pt x="15885" y="19835"/>
                    <a:pt x="16685" y="19419"/>
                    <a:pt x="17485" y="19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8" name="Line"/>
            <p:cNvSpPr/>
            <p:nvPr/>
          </p:nvSpPr>
          <p:spPr>
            <a:xfrm>
              <a:off x="2523933" y="6859633"/>
              <a:ext cx="754612" cy="441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39" extrusionOk="0">
                  <a:moveTo>
                    <a:pt x="3624" y="6316"/>
                  </a:moveTo>
                  <a:cubicBezTo>
                    <a:pt x="3624" y="5416"/>
                    <a:pt x="3624" y="4516"/>
                    <a:pt x="3591" y="3785"/>
                  </a:cubicBezTo>
                  <a:cubicBezTo>
                    <a:pt x="3558" y="3054"/>
                    <a:pt x="3491" y="2491"/>
                    <a:pt x="3425" y="2547"/>
                  </a:cubicBezTo>
                  <a:cubicBezTo>
                    <a:pt x="3359" y="2604"/>
                    <a:pt x="3292" y="3279"/>
                    <a:pt x="3259" y="5641"/>
                  </a:cubicBezTo>
                  <a:cubicBezTo>
                    <a:pt x="3226" y="8004"/>
                    <a:pt x="3226" y="12054"/>
                    <a:pt x="3159" y="14754"/>
                  </a:cubicBezTo>
                  <a:cubicBezTo>
                    <a:pt x="3093" y="17453"/>
                    <a:pt x="2960" y="18803"/>
                    <a:pt x="2794" y="19760"/>
                  </a:cubicBezTo>
                  <a:cubicBezTo>
                    <a:pt x="2627" y="20716"/>
                    <a:pt x="2428" y="21278"/>
                    <a:pt x="2162" y="21335"/>
                  </a:cubicBezTo>
                  <a:cubicBezTo>
                    <a:pt x="1896" y="21391"/>
                    <a:pt x="1564" y="20941"/>
                    <a:pt x="1298" y="20491"/>
                  </a:cubicBezTo>
                  <a:cubicBezTo>
                    <a:pt x="1032" y="20041"/>
                    <a:pt x="833" y="19591"/>
                    <a:pt x="567" y="18916"/>
                  </a:cubicBezTo>
                  <a:cubicBezTo>
                    <a:pt x="301" y="18241"/>
                    <a:pt x="-31" y="17341"/>
                    <a:pt x="2" y="16947"/>
                  </a:cubicBezTo>
                  <a:cubicBezTo>
                    <a:pt x="35" y="16553"/>
                    <a:pt x="434" y="16666"/>
                    <a:pt x="1265" y="16441"/>
                  </a:cubicBezTo>
                  <a:cubicBezTo>
                    <a:pt x="2096" y="16216"/>
                    <a:pt x="3359" y="15654"/>
                    <a:pt x="4588" y="13797"/>
                  </a:cubicBezTo>
                  <a:cubicBezTo>
                    <a:pt x="5818" y="11941"/>
                    <a:pt x="7014" y="8791"/>
                    <a:pt x="7612" y="6429"/>
                  </a:cubicBezTo>
                  <a:cubicBezTo>
                    <a:pt x="8210" y="4066"/>
                    <a:pt x="8210" y="2491"/>
                    <a:pt x="8210" y="1422"/>
                  </a:cubicBezTo>
                  <a:cubicBezTo>
                    <a:pt x="8210" y="354"/>
                    <a:pt x="8210" y="-209"/>
                    <a:pt x="8111" y="72"/>
                  </a:cubicBezTo>
                  <a:cubicBezTo>
                    <a:pt x="8011" y="354"/>
                    <a:pt x="7811" y="1479"/>
                    <a:pt x="7512" y="4179"/>
                  </a:cubicBezTo>
                  <a:cubicBezTo>
                    <a:pt x="7213" y="6879"/>
                    <a:pt x="6815" y="11154"/>
                    <a:pt x="6682" y="14079"/>
                  </a:cubicBezTo>
                  <a:cubicBezTo>
                    <a:pt x="6549" y="17004"/>
                    <a:pt x="6682" y="18578"/>
                    <a:pt x="6881" y="19535"/>
                  </a:cubicBezTo>
                  <a:cubicBezTo>
                    <a:pt x="7080" y="20491"/>
                    <a:pt x="7346" y="20828"/>
                    <a:pt x="7811" y="20772"/>
                  </a:cubicBezTo>
                  <a:cubicBezTo>
                    <a:pt x="8277" y="20716"/>
                    <a:pt x="8941" y="20266"/>
                    <a:pt x="9706" y="18916"/>
                  </a:cubicBezTo>
                  <a:cubicBezTo>
                    <a:pt x="10470" y="17566"/>
                    <a:pt x="11334" y="15316"/>
                    <a:pt x="11866" y="13966"/>
                  </a:cubicBezTo>
                  <a:cubicBezTo>
                    <a:pt x="12397" y="12616"/>
                    <a:pt x="12597" y="12166"/>
                    <a:pt x="12730" y="12447"/>
                  </a:cubicBezTo>
                  <a:cubicBezTo>
                    <a:pt x="12863" y="12728"/>
                    <a:pt x="12929" y="13741"/>
                    <a:pt x="12929" y="14585"/>
                  </a:cubicBezTo>
                  <a:cubicBezTo>
                    <a:pt x="12929" y="15428"/>
                    <a:pt x="12863" y="16103"/>
                    <a:pt x="12995" y="16610"/>
                  </a:cubicBezTo>
                  <a:cubicBezTo>
                    <a:pt x="13128" y="17116"/>
                    <a:pt x="13461" y="17453"/>
                    <a:pt x="14059" y="17003"/>
                  </a:cubicBezTo>
                  <a:cubicBezTo>
                    <a:pt x="14657" y="16553"/>
                    <a:pt x="15521" y="15316"/>
                    <a:pt x="16119" y="14247"/>
                  </a:cubicBezTo>
                  <a:cubicBezTo>
                    <a:pt x="16717" y="13178"/>
                    <a:pt x="17050" y="12278"/>
                    <a:pt x="17282" y="11378"/>
                  </a:cubicBezTo>
                  <a:cubicBezTo>
                    <a:pt x="17515" y="10478"/>
                    <a:pt x="17648" y="9578"/>
                    <a:pt x="17615" y="9466"/>
                  </a:cubicBezTo>
                  <a:cubicBezTo>
                    <a:pt x="17581" y="9353"/>
                    <a:pt x="17382" y="10028"/>
                    <a:pt x="17149" y="11491"/>
                  </a:cubicBezTo>
                  <a:cubicBezTo>
                    <a:pt x="16917" y="12953"/>
                    <a:pt x="16651" y="15203"/>
                    <a:pt x="17382" y="16891"/>
                  </a:cubicBezTo>
                  <a:cubicBezTo>
                    <a:pt x="18113" y="18578"/>
                    <a:pt x="19841" y="19703"/>
                    <a:pt x="21569" y="2082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69" name="Line"/>
            <p:cNvSpPr/>
            <p:nvPr/>
          </p:nvSpPr>
          <p:spPr>
            <a:xfrm>
              <a:off x="3565131" y="6978905"/>
              <a:ext cx="457731" cy="308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079" extrusionOk="0">
                  <a:moveTo>
                    <a:pt x="5863" y="5057"/>
                  </a:moveTo>
                  <a:cubicBezTo>
                    <a:pt x="5863" y="4104"/>
                    <a:pt x="5863" y="3151"/>
                    <a:pt x="5645" y="2198"/>
                  </a:cubicBezTo>
                  <a:cubicBezTo>
                    <a:pt x="5427" y="1245"/>
                    <a:pt x="4990" y="292"/>
                    <a:pt x="4554" y="54"/>
                  </a:cubicBezTo>
                  <a:cubicBezTo>
                    <a:pt x="4117" y="-184"/>
                    <a:pt x="3681" y="292"/>
                    <a:pt x="2972" y="2754"/>
                  </a:cubicBezTo>
                  <a:cubicBezTo>
                    <a:pt x="2263" y="5216"/>
                    <a:pt x="1281" y="9663"/>
                    <a:pt x="736" y="12522"/>
                  </a:cubicBezTo>
                  <a:cubicBezTo>
                    <a:pt x="190" y="15381"/>
                    <a:pt x="81" y="16651"/>
                    <a:pt x="27" y="17763"/>
                  </a:cubicBezTo>
                  <a:cubicBezTo>
                    <a:pt x="-28" y="18875"/>
                    <a:pt x="-28" y="19828"/>
                    <a:pt x="299" y="20463"/>
                  </a:cubicBezTo>
                  <a:cubicBezTo>
                    <a:pt x="627" y="21098"/>
                    <a:pt x="1281" y="21416"/>
                    <a:pt x="2645" y="20542"/>
                  </a:cubicBezTo>
                  <a:cubicBezTo>
                    <a:pt x="4008" y="19669"/>
                    <a:pt x="6081" y="17604"/>
                    <a:pt x="7608" y="15698"/>
                  </a:cubicBezTo>
                  <a:cubicBezTo>
                    <a:pt x="9136" y="13792"/>
                    <a:pt x="10117" y="12045"/>
                    <a:pt x="10827" y="10934"/>
                  </a:cubicBezTo>
                  <a:cubicBezTo>
                    <a:pt x="11536" y="9822"/>
                    <a:pt x="11972" y="9345"/>
                    <a:pt x="12245" y="9584"/>
                  </a:cubicBezTo>
                  <a:cubicBezTo>
                    <a:pt x="12517" y="9822"/>
                    <a:pt x="12627" y="10775"/>
                    <a:pt x="12681" y="11807"/>
                  </a:cubicBezTo>
                  <a:cubicBezTo>
                    <a:pt x="12736" y="12840"/>
                    <a:pt x="12736" y="13951"/>
                    <a:pt x="12954" y="14825"/>
                  </a:cubicBezTo>
                  <a:cubicBezTo>
                    <a:pt x="13172" y="15698"/>
                    <a:pt x="13608" y="16334"/>
                    <a:pt x="14863" y="16175"/>
                  </a:cubicBezTo>
                  <a:cubicBezTo>
                    <a:pt x="16117" y="16016"/>
                    <a:pt x="18190" y="15063"/>
                    <a:pt x="19554" y="13316"/>
                  </a:cubicBezTo>
                  <a:cubicBezTo>
                    <a:pt x="20917" y="11569"/>
                    <a:pt x="21572" y="9028"/>
                    <a:pt x="21463" y="6725"/>
                  </a:cubicBezTo>
                  <a:cubicBezTo>
                    <a:pt x="21354" y="4422"/>
                    <a:pt x="20481" y="2357"/>
                    <a:pt x="19172" y="1801"/>
                  </a:cubicBezTo>
                  <a:cubicBezTo>
                    <a:pt x="17863" y="1245"/>
                    <a:pt x="16117" y="2198"/>
                    <a:pt x="15190" y="3548"/>
                  </a:cubicBezTo>
                  <a:cubicBezTo>
                    <a:pt x="14263" y="4898"/>
                    <a:pt x="14154" y="6645"/>
                    <a:pt x="14045" y="83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0" name="Line"/>
            <p:cNvSpPr/>
            <p:nvPr/>
          </p:nvSpPr>
          <p:spPr>
            <a:xfrm>
              <a:off x="4004009" y="6997146"/>
              <a:ext cx="230197" cy="260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00"/>
                  </a:moveTo>
                  <a:cubicBezTo>
                    <a:pt x="1091" y="7907"/>
                    <a:pt x="2182" y="7714"/>
                    <a:pt x="3382" y="7425"/>
                  </a:cubicBezTo>
                  <a:cubicBezTo>
                    <a:pt x="4582" y="7136"/>
                    <a:pt x="5891" y="6750"/>
                    <a:pt x="6655" y="7136"/>
                  </a:cubicBezTo>
                  <a:cubicBezTo>
                    <a:pt x="7418" y="7521"/>
                    <a:pt x="7636" y="8679"/>
                    <a:pt x="7527" y="10704"/>
                  </a:cubicBezTo>
                  <a:cubicBezTo>
                    <a:pt x="7418" y="12729"/>
                    <a:pt x="6982" y="15621"/>
                    <a:pt x="6655" y="17839"/>
                  </a:cubicBezTo>
                  <a:cubicBezTo>
                    <a:pt x="6327" y="20057"/>
                    <a:pt x="6109" y="21600"/>
                    <a:pt x="6327" y="21600"/>
                  </a:cubicBezTo>
                  <a:cubicBezTo>
                    <a:pt x="6545" y="21600"/>
                    <a:pt x="7200" y="20057"/>
                    <a:pt x="8618" y="17164"/>
                  </a:cubicBezTo>
                  <a:cubicBezTo>
                    <a:pt x="10036" y="14271"/>
                    <a:pt x="12218" y="10029"/>
                    <a:pt x="14509" y="6943"/>
                  </a:cubicBezTo>
                  <a:cubicBezTo>
                    <a:pt x="16800" y="3857"/>
                    <a:pt x="19200" y="19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1" name="Line"/>
            <p:cNvSpPr/>
            <p:nvPr/>
          </p:nvSpPr>
          <p:spPr>
            <a:xfrm>
              <a:off x="4259737" y="6981636"/>
              <a:ext cx="444255" cy="270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273" extrusionOk="0">
                  <a:moveTo>
                    <a:pt x="1121" y="3967"/>
                  </a:moveTo>
                  <a:cubicBezTo>
                    <a:pt x="1457" y="5981"/>
                    <a:pt x="1793" y="7994"/>
                    <a:pt x="1625" y="10557"/>
                  </a:cubicBezTo>
                  <a:cubicBezTo>
                    <a:pt x="1457" y="13120"/>
                    <a:pt x="785" y="16232"/>
                    <a:pt x="394" y="18245"/>
                  </a:cubicBezTo>
                  <a:cubicBezTo>
                    <a:pt x="2" y="20259"/>
                    <a:pt x="-110" y="21174"/>
                    <a:pt x="114" y="21265"/>
                  </a:cubicBezTo>
                  <a:cubicBezTo>
                    <a:pt x="338" y="21357"/>
                    <a:pt x="897" y="20625"/>
                    <a:pt x="1960" y="17971"/>
                  </a:cubicBezTo>
                  <a:cubicBezTo>
                    <a:pt x="3024" y="15316"/>
                    <a:pt x="4591" y="10740"/>
                    <a:pt x="5542" y="8086"/>
                  </a:cubicBezTo>
                  <a:cubicBezTo>
                    <a:pt x="6493" y="5432"/>
                    <a:pt x="6829" y="4699"/>
                    <a:pt x="7277" y="4150"/>
                  </a:cubicBezTo>
                  <a:cubicBezTo>
                    <a:pt x="7724" y="3601"/>
                    <a:pt x="8284" y="3235"/>
                    <a:pt x="8731" y="3601"/>
                  </a:cubicBezTo>
                  <a:cubicBezTo>
                    <a:pt x="9179" y="3967"/>
                    <a:pt x="9515" y="5065"/>
                    <a:pt x="9739" y="6164"/>
                  </a:cubicBezTo>
                  <a:cubicBezTo>
                    <a:pt x="9963" y="7262"/>
                    <a:pt x="10074" y="8360"/>
                    <a:pt x="10074" y="10099"/>
                  </a:cubicBezTo>
                  <a:cubicBezTo>
                    <a:pt x="10074" y="11838"/>
                    <a:pt x="9963" y="14218"/>
                    <a:pt x="10298" y="15408"/>
                  </a:cubicBezTo>
                  <a:cubicBezTo>
                    <a:pt x="10634" y="16598"/>
                    <a:pt x="11417" y="16598"/>
                    <a:pt x="13040" y="15042"/>
                  </a:cubicBezTo>
                  <a:cubicBezTo>
                    <a:pt x="14663" y="13486"/>
                    <a:pt x="17125" y="10374"/>
                    <a:pt x="18636" y="8086"/>
                  </a:cubicBezTo>
                  <a:cubicBezTo>
                    <a:pt x="20147" y="5798"/>
                    <a:pt x="20707" y="4333"/>
                    <a:pt x="21042" y="3052"/>
                  </a:cubicBezTo>
                  <a:cubicBezTo>
                    <a:pt x="21378" y="1771"/>
                    <a:pt x="21490" y="672"/>
                    <a:pt x="21266" y="215"/>
                  </a:cubicBezTo>
                  <a:cubicBezTo>
                    <a:pt x="21042" y="-243"/>
                    <a:pt x="20483" y="-60"/>
                    <a:pt x="19308" y="1679"/>
                  </a:cubicBezTo>
                  <a:cubicBezTo>
                    <a:pt x="18132" y="3418"/>
                    <a:pt x="16342" y="6713"/>
                    <a:pt x="15446" y="9825"/>
                  </a:cubicBezTo>
                  <a:cubicBezTo>
                    <a:pt x="14551" y="12937"/>
                    <a:pt x="14551" y="15865"/>
                    <a:pt x="15614" y="17604"/>
                  </a:cubicBezTo>
                  <a:cubicBezTo>
                    <a:pt x="16678" y="19343"/>
                    <a:pt x="18804" y="19893"/>
                    <a:pt x="20930" y="204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2" name="Line"/>
            <p:cNvSpPr/>
            <p:nvPr/>
          </p:nvSpPr>
          <p:spPr>
            <a:xfrm>
              <a:off x="4848060" y="6919131"/>
              <a:ext cx="341806" cy="303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4" extrusionOk="0">
                  <a:moveTo>
                    <a:pt x="0" y="10728"/>
                  </a:moveTo>
                  <a:cubicBezTo>
                    <a:pt x="735" y="12178"/>
                    <a:pt x="1469" y="13629"/>
                    <a:pt x="1837" y="15080"/>
                  </a:cubicBezTo>
                  <a:cubicBezTo>
                    <a:pt x="2204" y="16531"/>
                    <a:pt x="2204" y="17981"/>
                    <a:pt x="1984" y="19110"/>
                  </a:cubicBezTo>
                  <a:cubicBezTo>
                    <a:pt x="1763" y="20238"/>
                    <a:pt x="1322" y="21044"/>
                    <a:pt x="882" y="21044"/>
                  </a:cubicBezTo>
                  <a:cubicBezTo>
                    <a:pt x="441" y="21044"/>
                    <a:pt x="0" y="20238"/>
                    <a:pt x="441" y="17740"/>
                  </a:cubicBezTo>
                  <a:cubicBezTo>
                    <a:pt x="882" y="15241"/>
                    <a:pt x="2204" y="11050"/>
                    <a:pt x="4114" y="7504"/>
                  </a:cubicBezTo>
                  <a:cubicBezTo>
                    <a:pt x="6024" y="3957"/>
                    <a:pt x="8522" y="1056"/>
                    <a:pt x="11535" y="250"/>
                  </a:cubicBezTo>
                  <a:cubicBezTo>
                    <a:pt x="14547" y="-556"/>
                    <a:pt x="18073" y="734"/>
                    <a:pt x="21600" y="20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3" name="Line"/>
            <p:cNvSpPr/>
            <p:nvPr/>
          </p:nvSpPr>
          <p:spPr>
            <a:xfrm>
              <a:off x="5315427" y="7080853"/>
              <a:ext cx="585953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86" y="2057"/>
                    <a:pt x="6171" y="4114"/>
                    <a:pt x="9214" y="6686"/>
                  </a:cubicBezTo>
                  <a:cubicBezTo>
                    <a:pt x="12257" y="9257"/>
                    <a:pt x="15257" y="12343"/>
                    <a:pt x="17314" y="14914"/>
                  </a:cubicBezTo>
                  <a:cubicBezTo>
                    <a:pt x="19371" y="17486"/>
                    <a:pt x="20486" y="1954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4" name="Line"/>
            <p:cNvSpPr/>
            <p:nvPr/>
          </p:nvSpPr>
          <p:spPr>
            <a:xfrm>
              <a:off x="2657713" y="4423914"/>
              <a:ext cx="90684" cy="361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7" extrusionOk="0">
                  <a:moveTo>
                    <a:pt x="21600" y="367"/>
                  </a:moveTo>
                  <a:cubicBezTo>
                    <a:pt x="17169" y="92"/>
                    <a:pt x="12738" y="-183"/>
                    <a:pt x="10523" y="161"/>
                  </a:cubicBezTo>
                  <a:cubicBezTo>
                    <a:pt x="8308" y="505"/>
                    <a:pt x="8308" y="1468"/>
                    <a:pt x="7200" y="4082"/>
                  </a:cubicBezTo>
                  <a:cubicBezTo>
                    <a:pt x="6092" y="6696"/>
                    <a:pt x="3877" y="10961"/>
                    <a:pt x="2492" y="14125"/>
                  </a:cubicBezTo>
                  <a:cubicBezTo>
                    <a:pt x="1108" y="17290"/>
                    <a:pt x="554" y="19353"/>
                    <a:pt x="0" y="214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5" name="Line"/>
            <p:cNvSpPr/>
            <p:nvPr/>
          </p:nvSpPr>
          <p:spPr>
            <a:xfrm>
              <a:off x="2390793" y="4203814"/>
              <a:ext cx="727313" cy="600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372" extrusionOk="0">
                  <a:moveTo>
                    <a:pt x="1086" y="14758"/>
                  </a:moveTo>
                  <a:cubicBezTo>
                    <a:pt x="605" y="14840"/>
                    <a:pt x="123" y="14923"/>
                    <a:pt x="20" y="14840"/>
                  </a:cubicBezTo>
                  <a:cubicBezTo>
                    <a:pt x="-83" y="14758"/>
                    <a:pt x="192" y="14509"/>
                    <a:pt x="1224" y="13764"/>
                  </a:cubicBezTo>
                  <a:cubicBezTo>
                    <a:pt x="2256" y="13020"/>
                    <a:pt x="4044" y="11778"/>
                    <a:pt x="6074" y="10247"/>
                  </a:cubicBezTo>
                  <a:cubicBezTo>
                    <a:pt x="8103" y="8716"/>
                    <a:pt x="10373" y="6895"/>
                    <a:pt x="12265" y="5199"/>
                  </a:cubicBezTo>
                  <a:cubicBezTo>
                    <a:pt x="14156" y="3502"/>
                    <a:pt x="15670" y="1930"/>
                    <a:pt x="16564" y="1020"/>
                  </a:cubicBezTo>
                  <a:cubicBezTo>
                    <a:pt x="17458" y="109"/>
                    <a:pt x="17734" y="-139"/>
                    <a:pt x="17802" y="68"/>
                  </a:cubicBezTo>
                  <a:cubicBezTo>
                    <a:pt x="17871" y="275"/>
                    <a:pt x="17734" y="937"/>
                    <a:pt x="17183" y="2882"/>
                  </a:cubicBezTo>
                  <a:cubicBezTo>
                    <a:pt x="16633" y="4827"/>
                    <a:pt x="15670" y="8054"/>
                    <a:pt x="14776" y="10827"/>
                  </a:cubicBezTo>
                  <a:cubicBezTo>
                    <a:pt x="13881" y="13599"/>
                    <a:pt x="13056" y="15916"/>
                    <a:pt x="12609" y="17323"/>
                  </a:cubicBezTo>
                  <a:cubicBezTo>
                    <a:pt x="12162" y="18730"/>
                    <a:pt x="12093" y="19227"/>
                    <a:pt x="12058" y="19764"/>
                  </a:cubicBezTo>
                  <a:cubicBezTo>
                    <a:pt x="12024" y="20302"/>
                    <a:pt x="12024" y="20882"/>
                    <a:pt x="12230" y="21171"/>
                  </a:cubicBezTo>
                  <a:cubicBezTo>
                    <a:pt x="12437" y="21461"/>
                    <a:pt x="12849" y="21461"/>
                    <a:pt x="13537" y="21006"/>
                  </a:cubicBezTo>
                  <a:cubicBezTo>
                    <a:pt x="14225" y="20551"/>
                    <a:pt x="15188" y="19640"/>
                    <a:pt x="16151" y="18358"/>
                  </a:cubicBezTo>
                  <a:cubicBezTo>
                    <a:pt x="17114" y="17075"/>
                    <a:pt x="18078" y="15420"/>
                    <a:pt x="18697" y="14220"/>
                  </a:cubicBezTo>
                  <a:cubicBezTo>
                    <a:pt x="19316" y="13020"/>
                    <a:pt x="19591" y="12275"/>
                    <a:pt x="19900" y="12068"/>
                  </a:cubicBezTo>
                  <a:cubicBezTo>
                    <a:pt x="20210" y="11861"/>
                    <a:pt x="20554" y="12192"/>
                    <a:pt x="20657" y="12937"/>
                  </a:cubicBezTo>
                  <a:cubicBezTo>
                    <a:pt x="20760" y="13682"/>
                    <a:pt x="20623" y="14840"/>
                    <a:pt x="20554" y="15792"/>
                  </a:cubicBezTo>
                  <a:cubicBezTo>
                    <a:pt x="20485" y="16744"/>
                    <a:pt x="20485" y="17489"/>
                    <a:pt x="20657" y="17944"/>
                  </a:cubicBezTo>
                  <a:cubicBezTo>
                    <a:pt x="20829" y="18399"/>
                    <a:pt x="21173" y="18564"/>
                    <a:pt x="21517" y="187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6" name="Line"/>
            <p:cNvSpPr/>
            <p:nvPr/>
          </p:nvSpPr>
          <p:spPr>
            <a:xfrm>
              <a:off x="3195871" y="4534749"/>
              <a:ext cx="19893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20532" y="0"/>
                  </a:moveTo>
                  <a:cubicBezTo>
                    <a:pt x="10932" y="4800"/>
                    <a:pt x="1332" y="9600"/>
                    <a:pt x="132" y="13200"/>
                  </a:cubicBezTo>
                  <a:cubicBezTo>
                    <a:pt x="-1068" y="16800"/>
                    <a:pt x="6132" y="19200"/>
                    <a:pt x="1333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7" name="Line"/>
            <p:cNvSpPr/>
            <p:nvPr/>
          </p:nvSpPr>
          <p:spPr>
            <a:xfrm>
              <a:off x="3309838" y="4504689"/>
              <a:ext cx="229466" cy="330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289" extrusionOk="0">
                  <a:moveTo>
                    <a:pt x="14589" y="589"/>
                  </a:moveTo>
                  <a:cubicBezTo>
                    <a:pt x="13725" y="139"/>
                    <a:pt x="12861" y="-311"/>
                    <a:pt x="10809" y="289"/>
                  </a:cubicBezTo>
                  <a:cubicBezTo>
                    <a:pt x="8757" y="889"/>
                    <a:pt x="5517" y="2539"/>
                    <a:pt x="3357" y="4114"/>
                  </a:cubicBezTo>
                  <a:cubicBezTo>
                    <a:pt x="1197" y="5689"/>
                    <a:pt x="117" y="7189"/>
                    <a:pt x="9" y="8164"/>
                  </a:cubicBezTo>
                  <a:cubicBezTo>
                    <a:pt x="-99" y="9139"/>
                    <a:pt x="765" y="9589"/>
                    <a:pt x="3249" y="9439"/>
                  </a:cubicBezTo>
                  <a:cubicBezTo>
                    <a:pt x="5733" y="9289"/>
                    <a:pt x="9837" y="8539"/>
                    <a:pt x="12645" y="8164"/>
                  </a:cubicBezTo>
                  <a:cubicBezTo>
                    <a:pt x="15453" y="7789"/>
                    <a:pt x="16965" y="7789"/>
                    <a:pt x="18369" y="8089"/>
                  </a:cubicBezTo>
                  <a:cubicBezTo>
                    <a:pt x="19773" y="8389"/>
                    <a:pt x="21069" y="8989"/>
                    <a:pt x="21285" y="10039"/>
                  </a:cubicBezTo>
                  <a:cubicBezTo>
                    <a:pt x="21501" y="11089"/>
                    <a:pt x="20637" y="12589"/>
                    <a:pt x="17397" y="14539"/>
                  </a:cubicBezTo>
                  <a:cubicBezTo>
                    <a:pt x="14157" y="16489"/>
                    <a:pt x="8541" y="18889"/>
                    <a:pt x="2925" y="212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8" name="Line"/>
            <p:cNvSpPr/>
            <p:nvPr/>
          </p:nvSpPr>
          <p:spPr>
            <a:xfrm>
              <a:off x="4010985" y="4453602"/>
              <a:ext cx="55806" cy="311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4" extrusionOk="0">
                  <a:moveTo>
                    <a:pt x="21600" y="784"/>
                  </a:moveTo>
                  <a:cubicBezTo>
                    <a:pt x="16200" y="304"/>
                    <a:pt x="10800" y="-176"/>
                    <a:pt x="7650" y="64"/>
                  </a:cubicBezTo>
                  <a:cubicBezTo>
                    <a:pt x="4500" y="304"/>
                    <a:pt x="3600" y="1264"/>
                    <a:pt x="2700" y="4944"/>
                  </a:cubicBezTo>
                  <a:cubicBezTo>
                    <a:pt x="1800" y="8624"/>
                    <a:pt x="900" y="15024"/>
                    <a:pt x="0" y="21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79" name="Line"/>
            <p:cNvSpPr/>
            <p:nvPr/>
          </p:nvSpPr>
          <p:spPr>
            <a:xfrm>
              <a:off x="4143522" y="4442536"/>
              <a:ext cx="249073" cy="385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426" extrusionOk="0">
                  <a:moveTo>
                    <a:pt x="14862" y="2025"/>
                  </a:moveTo>
                  <a:cubicBezTo>
                    <a:pt x="14862" y="1249"/>
                    <a:pt x="14862" y="473"/>
                    <a:pt x="14367" y="149"/>
                  </a:cubicBezTo>
                  <a:cubicBezTo>
                    <a:pt x="13872" y="-174"/>
                    <a:pt x="12881" y="-45"/>
                    <a:pt x="10899" y="1249"/>
                  </a:cubicBezTo>
                  <a:cubicBezTo>
                    <a:pt x="8917" y="2542"/>
                    <a:pt x="5945" y="5000"/>
                    <a:pt x="4360" y="6552"/>
                  </a:cubicBezTo>
                  <a:cubicBezTo>
                    <a:pt x="2774" y="8104"/>
                    <a:pt x="2576" y="8751"/>
                    <a:pt x="3072" y="9139"/>
                  </a:cubicBezTo>
                  <a:cubicBezTo>
                    <a:pt x="3567" y="9527"/>
                    <a:pt x="4756" y="9656"/>
                    <a:pt x="7629" y="9656"/>
                  </a:cubicBezTo>
                  <a:cubicBezTo>
                    <a:pt x="10503" y="9656"/>
                    <a:pt x="15061" y="9527"/>
                    <a:pt x="17835" y="9656"/>
                  </a:cubicBezTo>
                  <a:cubicBezTo>
                    <a:pt x="20609" y="9785"/>
                    <a:pt x="21600" y="10173"/>
                    <a:pt x="21105" y="11337"/>
                  </a:cubicBezTo>
                  <a:cubicBezTo>
                    <a:pt x="20609" y="12501"/>
                    <a:pt x="18628" y="14442"/>
                    <a:pt x="14862" y="16252"/>
                  </a:cubicBezTo>
                  <a:cubicBezTo>
                    <a:pt x="11097" y="18063"/>
                    <a:pt x="5549" y="19745"/>
                    <a:pt x="0" y="214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0" name="Line"/>
            <p:cNvSpPr/>
            <p:nvPr/>
          </p:nvSpPr>
          <p:spPr>
            <a:xfrm>
              <a:off x="4790303" y="4428266"/>
              <a:ext cx="322832" cy="350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429" extrusionOk="0">
                  <a:moveTo>
                    <a:pt x="12627" y="6508"/>
                  </a:moveTo>
                  <a:cubicBezTo>
                    <a:pt x="13090" y="5087"/>
                    <a:pt x="13552" y="3666"/>
                    <a:pt x="14092" y="2458"/>
                  </a:cubicBezTo>
                  <a:cubicBezTo>
                    <a:pt x="14632" y="1250"/>
                    <a:pt x="15250" y="255"/>
                    <a:pt x="15250" y="42"/>
                  </a:cubicBezTo>
                  <a:cubicBezTo>
                    <a:pt x="15250" y="-171"/>
                    <a:pt x="14632" y="397"/>
                    <a:pt x="12627" y="2458"/>
                  </a:cubicBezTo>
                  <a:cubicBezTo>
                    <a:pt x="10621" y="4518"/>
                    <a:pt x="7227" y="8071"/>
                    <a:pt x="4912" y="10913"/>
                  </a:cubicBezTo>
                  <a:cubicBezTo>
                    <a:pt x="2598" y="13755"/>
                    <a:pt x="1364" y="15887"/>
                    <a:pt x="670" y="17308"/>
                  </a:cubicBezTo>
                  <a:cubicBezTo>
                    <a:pt x="-25" y="18729"/>
                    <a:pt x="-179" y="19440"/>
                    <a:pt x="207" y="19866"/>
                  </a:cubicBezTo>
                  <a:cubicBezTo>
                    <a:pt x="592" y="20292"/>
                    <a:pt x="1518" y="20434"/>
                    <a:pt x="4295" y="19297"/>
                  </a:cubicBezTo>
                  <a:cubicBezTo>
                    <a:pt x="7072" y="18161"/>
                    <a:pt x="11701" y="15745"/>
                    <a:pt x="14324" y="14253"/>
                  </a:cubicBezTo>
                  <a:cubicBezTo>
                    <a:pt x="16947" y="12761"/>
                    <a:pt x="17564" y="12192"/>
                    <a:pt x="18258" y="11837"/>
                  </a:cubicBezTo>
                  <a:cubicBezTo>
                    <a:pt x="18952" y="11482"/>
                    <a:pt x="19724" y="11340"/>
                    <a:pt x="20187" y="11695"/>
                  </a:cubicBezTo>
                  <a:cubicBezTo>
                    <a:pt x="20650" y="12050"/>
                    <a:pt x="20804" y="12903"/>
                    <a:pt x="20958" y="14608"/>
                  </a:cubicBezTo>
                  <a:cubicBezTo>
                    <a:pt x="21112" y="16313"/>
                    <a:pt x="21267" y="18871"/>
                    <a:pt x="21421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1" name="Line"/>
            <p:cNvSpPr/>
            <p:nvPr/>
          </p:nvSpPr>
          <p:spPr>
            <a:xfrm>
              <a:off x="5573525" y="4476546"/>
              <a:ext cx="111611" cy="225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21600" y="2211"/>
                  </a:moveTo>
                  <a:cubicBezTo>
                    <a:pt x="19800" y="1330"/>
                    <a:pt x="18000" y="448"/>
                    <a:pt x="15975" y="118"/>
                  </a:cubicBezTo>
                  <a:cubicBezTo>
                    <a:pt x="13950" y="-213"/>
                    <a:pt x="11700" y="7"/>
                    <a:pt x="9225" y="2763"/>
                  </a:cubicBezTo>
                  <a:cubicBezTo>
                    <a:pt x="6750" y="5518"/>
                    <a:pt x="4050" y="10807"/>
                    <a:pt x="2475" y="14334"/>
                  </a:cubicBezTo>
                  <a:cubicBezTo>
                    <a:pt x="900" y="17860"/>
                    <a:pt x="450" y="19624"/>
                    <a:pt x="0" y="213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2" name="Line"/>
            <p:cNvSpPr/>
            <p:nvPr/>
          </p:nvSpPr>
          <p:spPr>
            <a:xfrm>
              <a:off x="5532765" y="4249314"/>
              <a:ext cx="415120" cy="513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8" h="21404" extrusionOk="0">
                  <a:moveTo>
                    <a:pt x="3466" y="3173"/>
                  </a:moveTo>
                  <a:cubicBezTo>
                    <a:pt x="3466" y="2689"/>
                    <a:pt x="3466" y="2205"/>
                    <a:pt x="3466" y="1575"/>
                  </a:cubicBezTo>
                  <a:cubicBezTo>
                    <a:pt x="3466" y="945"/>
                    <a:pt x="3466" y="171"/>
                    <a:pt x="3525" y="25"/>
                  </a:cubicBezTo>
                  <a:cubicBezTo>
                    <a:pt x="3584" y="-120"/>
                    <a:pt x="3701" y="364"/>
                    <a:pt x="5110" y="1672"/>
                  </a:cubicBezTo>
                  <a:cubicBezTo>
                    <a:pt x="6518" y="2980"/>
                    <a:pt x="9218" y="5110"/>
                    <a:pt x="12036" y="6999"/>
                  </a:cubicBezTo>
                  <a:cubicBezTo>
                    <a:pt x="14853" y="8888"/>
                    <a:pt x="17788" y="10535"/>
                    <a:pt x="19431" y="11939"/>
                  </a:cubicBezTo>
                  <a:cubicBezTo>
                    <a:pt x="21075" y="13344"/>
                    <a:pt x="21427" y="14506"/>
                    <a:pt x="20312" y="15668"/>
                  </a:cubicBezTo>
                  <a:cubicBezTo>
                    <a:pt x="19197" y="16831"/>
                    <a:pt x="16614" y="17993"/>
                    <a:pt x="13386" y="18962"/>
                  </a:cubicBezTo>
                  <a:cubicBezTo>
                    <a:pt x="10157" y="19930"/>
                    <a:pt x="6284" y="20705"/>
                    <a:pt x="3877" y="21093"/>
                  </a:cubicBezTo>
                  <a:cubicBezTo>
                    <a:pt x="1470" y="21480"/>
                    <a:pt x="531" y="21480"/>
                    <a:pt x="179" y="21238"/>
                  </a:cubicBezTo>
                  <a:cubicBezTo>
                    <a:pt x="-173" y="20996"/>
                    <a:pt x="62" y="20511"/>
                    <a:pt x="297" y="200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3" name="Line"/>
            <p:cNvSpPr/>
            <p:nvPr/>
          </p:nvSpPr>
          <p:spPr>
            <a:xfrm>
              <a:off x="5935975" y="4410060"/>
              <a:ext cx="375697" cy="363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373" extrusionOk="0">
                  <a:moveTo>
                    <a:pt x="6733" y="4871"/>
                  </a:moveTo>
                  <a:cubicBezTo>
                    <a:pt x="6733" y="4050"/>
                    <a:pt x="6733" y="3230"/>
                    <a:pt x="7391" y="2546"/>
                  </a:cubicBezTo>
                  <a:cubicBezTo>
                    <a:pt x="8050" y="1863"/>
                    <a:pt x="9367" y="1316"/>
                    <a:pt x="10421" y="906"/>
                  </a:cubicBezTo>
                  <a:cubicBezTo>
                    <a:pt x="11474" y="496"/>
                    <a:pt x="12264" y="222"/>
                    <a:pt x="12989" y="86"/>
                  </a:cubicBezTo>
                  <a:cubicBezTo>
                    <a:pt x="13713" y="-51"/>
                    <a:pt x="14372" y="-51"/>
                    <a:pt x="14372" y="291"/>
                  </a:cubicBezTo>
                  <a:cubicBezTo>
                    <a:pt x="14372" y="633"/>
                    <a:pt x="13713" y="1316"/>
                    <a:pt x="11540" y="3298"/>
                  </a:cubicBezTo>
                  <a:cubicBezTo>
                    <a:pt x="9367" y="5281"/>
                    <a:pt x="5679" y="8562"/>
                    <a:pt x="3374" y="11227"/>
                  </a:cubicBezTo>
                  <a:cubicBezTo>
                    <a:pt x="1069" y="13893"/>
                    <a:pt x="147" y="15944"/>
                    <a:pt x="16" y="17516"/>
                  </a:cubicBezTo>
                  <a:cubicBezTo>
                    <a:pt x="-116" y="19088"/>
                    <a:pt x="543" y="20182"/>
                    <a:pt x="2782" y="20797"/>
                  </a:cubicBezTo>
                  <a:cubicBezTo>
                    <a:pt x="5021" y="21412"/>
                    <a:pt x="8840" y="21549"/>
                    <a:pt x="12133" y="21139"/>
                  </a:cubicBezTo>
                  <a:cubicBezTo>
                    <a:pt x="15425" y="20729"/>
                    <a:pt x="18191" y="19772"/>
                    <a:pt x="19706" y="18952"/>
                  </a:cubicBezTo>
                  <a:cubicBezTo>
                    <a:pt x="21221" y="18131"/>
                    <a:pt x="21484" y="17448"/>
                    <a:pt x="21155" y="16969"/>
                  </a:cubicBezTo>
                  <a:cubicBezTo>
                    <a:pt x="20825" y="16491"/>
                    <a:pt x="19904" y="16217"/>
                    <a:pt x="18586" y="16012"/>
                  </a:cubicBezTo>
                  <a:cubicBezTo>
                    <a:pt x="17269" y="15807"/>
                    <a:pt x="15557" y="15671"/>
                    <a:pt x="13845" y="1553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4" name="Line"/>
            <p:cNvSpPr/>
            <p:nvPr/>
          </p:nvSpPr>
          <p:spPr>
            <a:xfrm>
              <a:off x="5959267" y="4459992"/>
              <a:ext cx="659766" cy="314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292" extrusionOk="0">
                  <a:moveTo>
                    <a:pt x="5143" y="14529"/>
                  </a:moveTo>
                  <a:cubicBezTo>
                    <a:pt x="3859" y="14686"/>
                    <a:pt x="2575" y="14844"/>
                    <a:pt x="1631" y="15002"/>
                  </a:cubicBezTo>
                  <a:cubicBezTo>
                    <a:pt x="687" y="15159"/>
                    <a:pt x="83" y="15317"/>
                    <a:pt x="8" y="15159"/>
                  </a:cubicBezTo>
                  <a:cubicBezTo>
                    <a:pt x="-68" y="15002"/>
                    <a:pt x="385" y="14529"/>
                    <a:pt x="2047" y="13346"/>
                  </a:cubicBezTo>
                  <a:cubicBezTo>
                    <a:pt x="3708" y="12164"/>
                    <a:pt x="6578" y="10272"/>
                    <a:pt x="9297" y="8222"/>
                  </a:cubicBezTo>
                  <a:cubicBezTo>
                    <a:pt x="12016" y="6173"/>
                    <a:pt x="14584" y="3965"/>
                    <a:pt x="16094" y="2546"/>
                  </a:cubicBezTo>
                  <a:cubicBezTo>
                    <a:pt x="17605" y="1127"/>
                    <a:pt x="18058" y="497"/>
                    <a:pt x="18096" y="181"/>
                  </a:cubicBezTo>
                  <a:cubicBezTo>
                    <a:pt x="18133" y="-134"/>
                    <a:pt x="17756" y="-134"/>
                    <a:pt x="16774" y="970"/>
                  </a:cubicBezTo>
                  <a:cubicBezTo>
                    <a:pt x="15792" y="2073"/>
                    <a:pt x="14206" y="4281"/>
                    <a:pt x="13338" y="5936"/>
                  </a:cubicBezTo>
                  <a:cubicBezTo>
                    <a:pt x="12469" y="7592"/>
                    <a:pt x="12318" y="8695"/>
                    <a:pt x="12280" y="9641"/>
                  </a:cubicBezTo>
                  <a:cubicBezTo>
                    <a:pt x="12242" y="10587"/>
                    <a:pt x="12318" y="11375"/>
                    <a:pt x="13187" y="12006"/>
                  </a:cubicBezTo>
                  <a:cubicBezTo>
                    <a:pt x="14055" y="12637"/>
                    <a:pt x="15717" y="13110"/>
                    <a:pt x="17038" y="13346"/>
                  </a:cubicBezTo>
                  <a:cubicBezTo>
                    <a:pt x="18360" y="13583"/>
                    <a:pt x="19342" y="13583"/>
                    <a:pt x="20059" y="13819"/>
                  </a:cubicBezTo>
                  <a:cubicBezTo>
                    <a:pt x="20777" y="14056"/>
                    <a:pt x="21230" y="14529"/>
                    <a:pt x="21381" y="15159"/>
                  </a:cubicBezTo>
                  <a:cubicBezTo>
                    <a:pt x="21532" y="15790"/>
                    <a:pt x="21381" y="16578"/>
                    <a:pt x="20173" y="17682"/>
                  </a:cubicBezTo>
                  <a:cubicBezTo>
                    <a:pt x="18964" y="18786"/>
                    <a:pt x="16698" y="20205"/>
                    <a:pt x="15112" y="20835"/>
                  </a:cubicBezTo>
                  <a:cubicBezTo>
                    <a:pt x="13526" y="21466"/>
                    <a:pt x="12620" y="21308"/>
                    <a:pt x="11714" y="211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5" name="Line"/>
            <p:cNvSpPr/>
            <p:nvPr/>
          </p:nvSpPr>
          <p:spPr>
            <a:xfrm>
              <a:off x="6658138" y="4410794"/>
              <a:ext cx="136123" cy="37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376" extrusionOk="0">
                  <a:moveTo>
                    <a:pt x="21432" y="306"/>
                  </a:moveTo>
                  <a:cubicBezTo>
                    <a:pt x="19235" y="41"/>
                    <a:pt x="17039" y="-224"/>
                    <a:pt x="13927" y="306"/>
                  </a:cubicBezTo>
                  <a:cubicBezTo>
                    <a:pt x="10815" y="836"/>
                    <a:pt x="6788" y="2161"/>
                    <a:pt x="4042" y="4613"/>
                  </a:cubicBezTo>
                  <a:cubicBezTo>
                    <a:pt x="1296" y="7064"/>
                    <a:pt x="-168" y="10642"/>
                    <a:pt x="15" y="13624"/>
                  </a:cubicBezTo>
                  <a:cubicBezTo>
                    <a:pt x="198" y="16605"/>
                    <a:pt x="2029" y="18991"/>
                    <a:pt x="3859" y="213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6" name="Line"/>
            <p:cNvSpPr/>
            <p:nvPr/>
          </p:nvSpPr>
          <p:spPr>
            <a:xfrm>
              <a:off x="6824728" y="4457146"/>
              <a:ext cx="373487" cy="33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174" extrusionOk="0">
                  <a:moveTo>
                    <a:pt x="6572" y="2682"/>
                  </a:moveTo>
                  <a:cubicBezTo>
                    <a:pt x="6440" y="1806"/>
                    <a:pt x="6308" y="931"/>
                    <a:pt x="5847" y="420"/>
                  </a:cubicBezTo>
                  <a:cubicBezTo>
                    <a:pt x="5386" y="-91"/>
                    <a:pt x="4596" y="-237"/>
                    <a:pt x="3740" y="566"/>
                  </a:cubicBezTo>
                  <a:cubicBezTo>
                    <a:pt x="2884" y="1368"/>
                    <a:pt x="1962" y="3120"/>
                    <a:pt x="1172" y="6185"/>
                  </a:cubicBezTo>
                  <a:cubicBezTo>
                    <a:pt x="382" y="9249"/>
                    <a:pt x="-277" y="13628"/>
                    <a:pt x="118" y="16547"/>
                  </a:cubicBezTo>
                  <a:cubicBezTo>
                    <a:pt x="513" y="19466"/>
                    <a:pt x="1962" y="20925"/>
                    <a:pt x="4728" y="21144"/>
                  </a:cubicBezTo>
                  <a:cubicBezTo>
                    <a:pt x="7494" y="21363"/>
                    <a:pt x="11577" y="20341"/>
                    <a:pt x="14474" y="19101"/>
                  </a:cubicBezTo>
                  <a:cubicBezTo>
                    <a:pt x="17372" y="17860"/>
                    <a:pt x="19084" y="16401"/>
                    <a:pt x="20072" y="15306"/>
                  </a:cubicBezTo>
                  <a:cubicBezTo>
                    <a:pt x="21060" y="14212"/>
                    <a:pt x="21323" y="13482"/>
                    <a:pt x="21060" y="13044"/>
                  </a:cubicBezTo>
                  <a:cubicBezTo>
                    <a:pt x="20796" y="12606"/>
                    <a:pt x="20006" y="12460"/>
                    <a:pt x="18030" y="13044"/>
                  </a:cubicBezTo>
                  <a:cubicBezTo>
                    <a:pt x="16055" y="13628"/>
                    <a:pt x="12894" y="14941"/>
                    <a:pt x="10852" y="15890"/>
                  </a:cubicBezTo>
                  <a:cubicBezTo>
                    <a:pt x="8811" y="16839"/>
                    <a:pt x="7889" y="17422"/>
                    <a:pt x="6967" y="180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7" name="Line"/>
            <p:cNvSpPr/>
            <p:nvPr/>
          </p:nvSpPr>
          <p:spPr>
            <a:xfrm>
              <a:off x="7116727" y="4324923"/>
              <a:ext cx="420188" cy="539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422" extrusionOk="0">
                  <a:moveTo>
                    <a:pt x="7709" y="9438"/>
                  </a:moveTo>
                  <a:cubicBezTo>
                    <a:pt x="5821" y="12022"/>
                    <a:pt x="3932" y="14607"/>
                    <a:pt x="2634" y="16407"/>
                  </a:cubicBezTo>
                  <a:cubicBezTo>
                    <a:pt x="1335" y="18207"/>
                    <a:pt x="627" y="19222"/>
                    <a:pt x="273" y="19961"/>
                  </a:cubicBezTo>
                  <a:cubicBezTo>
                    <a:pt x="-81" y="20699"/>
                    <a:pt x="-81" y="21161"/>
                    <a:pt x="214" y="21345"/>
                  </a:cubicBezTo>
                  <a:cubicBezTo>
                    <a:pt x="509" y="21530"/>
                    <a:pt x="1099" y="21438"/>
                    <a:pt x="2339" y="20422"/>
                  </a:cubicBezTo>
                  <a:cubicBezTo>
                    <a:pt x="3578" y="19407"/>
                    <a:pt x="5467" y="17468"/>
                    <a:pt x="6647" y="16176"/>
                  </a:cubicBezTo>
                  <a:cubicBezTo>
                    <a:pt x="7827" y="14884"/>
                    <a:pt x="8299" y="14238"/>
                    <a:pt x="8712" y="13684"/>
                  </a:cubicBezTo>
                  <a:cubicBezTo>
                    <a:pt x="9126" y="13130"/>
                    <a:pt x="9480" y="12668"/>
                    <a:pt x="9952" y="12530"/>
                  </a:cubicBezTo>
                  <a:cubicBezTo>
                    <a:pt x="10424" y="12392"/>
                    <a:pt x="11014" y="12576"/>
                    <a:pt x="11368" y="13084"/>
                  </a:cubicBezTo>
                  <a:cubicBezTo>
                    <a:pt x="11722" y="13592"/>
                    <a:pt x="11840" y="14422"/>
                    <a:pt x="12430" y="15438"/>
                  </a:cubicBezTo>
                  <a:cubicBezTo>
                    <a:pt x="13021" y="16453"/>
                    <a:pt x="14083" y="17653"/>
                    <a:pt x="15204" y="18253"/>
                  </a:cubicBezTo>
                  <a:cubicBezTo>
                    <a:pt x="16326" y="18853"/>
                    <a:pt x="17506" y="18853"/>
                    <a:pt x="18686" y="18022"/>
                  </a:cubicBezTo>
                  <a:cubicBezTo>
                    <a:pt x="19867" y="17192"/>
                    <a:pt x="21047" y="15530"/>
                    <a:pt x="21283" y="13038"/>
                  </a:cubicBezTo>
                  <a:cubicBezTo>
                    <a:pt x="21519" y="10545"/>
                    <a:pt x="20811" y="7222"/>
                    <a:pt x="20103" y="4961"/>
                  </a:cubicBezTo>
                  <a:cubicBezTo>
                    <a:pt x="19394" y="2699"/>
                    <a:pt x="18686" y="1499"/>
                    <a:pt x="18037" y="807"/>
                  </a:cubicBezTo>
                  <a:cubicBezTo>
                    <a:pt x="17388" y="115"/>
                    <a:pt x="16798" y="-70"/>
                    <a:pt x="16326" y="22"/>
                  </a:cubicBezTo>
                  <a:cubicBezTo>
                    <a:pt x="15853" y="115"/>
                    <a:pt x="15499" y="484"/>
                    <a:pt x="15145" y="8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8" name="Line"/>
            <p:cNvSpPr/>
            <p:nvPr/>
          </p:nvSpPr>
          <p:spPr>
            <a:xfrm>
              <a:off x="7917335" y="4426569"/>
              <a:ext cx="146489" cy="366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5" extrusionOk="0">
                  <a:moveTo>
                    <a:pt x="21600" y="2259"/>
                  </a:moveTo>
                  <a:cubicBezTo>
                    <a:pt x="21257" y="1165"/>
                    <a:pt x="20914" y="72"/>
                    <a:pt x="20743" y="3"/>
                  </a:cubicBezTo>
                  <a:cubicBezTo>
                    <a:pt x="20571" y="-65"/>
                    <a:pt x="20571" y="892"/>
                    <a:pt x="19886" y="3284"/>
                  </a:cubicBezTo>
                  <a:cubicBezTo>
                    <a:pt x="19200" y="5677"/>
                    <a:pt x="17829" y="9505"/>
                    <a:pt x="14400" y="12786"/>
                  </a:cubicBezTo>
                  <a:cubicBezTo>
                    <a:pt x="10971" y="16067"/>
                    <a:pt x="5486" y="18801"/>
                    <a:pt x="0" y="215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89" name="Line"/>
            <p:cNvSpPr/>
            <p:nvPr/>
          </p:nvSpPr>
          <p:spPr>
            <a:xfrm>
              <a:off x="8168458" y="4483155"/>
              <a:ext cx="348782" cy="257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3" extrusionOk="0">
                  <a:moveTo>
                    <a:pt x="14256" y="3123"/>
                  </a:moveTo>
                  <a:cubicBezTo>
                    <a:pt x="14400" y="2158"/>
                    <a:pt x="14544" y="1194"/>
                    <a:pt x="14184" y="615"/>
                  </a:cubicBezTo>
                  <a:cubicBezTo>
                    <a:pt x="13824" y="37"/>
                    <a:pt x="12960" y="-156"/>
                    <a:pt x="11880" y="133"/>
                  </a:cubicBezTo>
                  <a:cubicBezTo>
                    <a:pt x="10800" y="423"/>
                    <a:pt x="9504" y="1194"/>
                    <a:pt x="8496" y="2255"/>
                  </a:cubicBezTo>
                  <a:cubicBezTo>
                    <a:pt x="7488" y="3315"/>
                    <a:pt x="6768" y="4665"/>
                    <a:pt x="6624" y="6208"/>
                  </a:cubicBezTo>
                  <a:cubicBezTo>
                    <a:pt x="6480" y="7751"/>
                    <a:pt x="6912" y="9487"/>
                    <a:pt x="8856" y="10837"/>
                  </a:cubicBezTo>
                  <a:cubicBezTo>
                    <a:pt x="10800" y="12187"/>
                    <a:pt x="14256" y="13151"/>
                    <a:pt x="16488" y="13923"/>
                  </a:cubicBezTo>
                  <a:cubicBezTo>
                    <a:pt x="18720" y="14694"/>
                    <a:pt x="19728" y="15273"/>
                    <a:pt x="20448" y="15948"/>
                  </a:cubicBezTo>
                  <a:cubicBezTo>
                    <a:pt x="21168" y="16623"/>
                    <a:pt x="21600" y="17394"/>
                    <a:pt x="21600" y="18262"/>
                  </a:cubicBezTo>
                  <a:cubicBezTo>
                    <a:pt x="21600" y="19130"/>
                    <a:pt x="21168" y="20094"/>
                    <a:pt x="18792" y="20673"/>
                  </a:cubicBezTo>
                  <a:cubicBezTo>
                    <a:pt x="16416" y="21251"/>
                    <a:pt x="12096" y="21444"/>
                    <a:pt x="8640" y="21251"/>
                  </a:cubicBezTo>
                  <a:cubicBezTo>
                    <a:pt x="5184" y="21058"/>
                    <a:pt x="2592" y="20480"/>
                    <a:pt x="0" y="199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0" name="Line"/>
            <p:cNvSpPr/>
            <p:nvPr/>
          </p:nvSpPr>
          <p:spPr>
            <a:xfrm>
              <a:off x="8377727" y="4498066"/>
              <a:ext cx="343873" cy="259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366" extrusionOk="0">
                  <a:moveTo>
                    <a:pt x="16091" y="3589"/>
                  </a:moveTo>
                  <a:cubicBezTo>
                    <a:pt x="17106" y="2442"/>
                    <a:pt x="18121" y="1295"/>
                    <a:pt x="18266" y="626"/>
                  </a:cubicBezTo>
                  <a:cubicBezTo>
                    <a:pt x="18411" y="-43"/>
                    <a:pt x="17686" y="-234"/>
                    <a:pt x="16236" y="339"/>
                  </a:cubicBezTo>
                  <a:cubicBezTo>
                    <a:pt x="14787" y="913"/>
                    <a:pt x="12612" y="2251"/>
                    <a:pt x="11307" y="3302"/>
                  </a:cubicBezTo>
                  <a:cubicBezTo>
                    <a:pt x="10003" y="4354"/>
                    <a:pt x="9568" y="5118"/>
                    <a:pt x="9278" y="5978"/>
                  </a:cubicBezTo>
                  <a:cubicBezTo>
                    <a:pt x="8988" y="6839"/>
                    <a:pt x="8843" y="7794"/>
                    <a:pt x="10438" y="9132"/>
                  </a:cubicBezTo>
                  <a:cubicBezTo>
                    <a:pt x="12032" y="10470"/>
                    <a:pt x="15366" y="12191"/>
                    <a:pt x="17468" y="13529"/>
                  </a:cubicBezTo>
                  <a:cubicBezTo>
                    <a:pt x="19570" y="14867"/>
                    <a:pt x="20440" y="15823"/>
                    <a:pt x="20948" y="16778"/>
                  </a:cubicBezTo>
                  <a:cubicBezTo>
                    <a:pt x="21455" y="17734"/>
                    <a:pt x="21600" y="18690"/>
                    <a:pt x="21238" y="19454"/>
                  </a:cubicBezTo>
                  <a:cubicBezTo>
                    <a:pt x="20875" y="20219"/>
                    <a:pt x="20005" y="20793"/>
                    <a:pt x="16381" y="21079"/>
                  </a:cubicBezTo>
                  <a:cubicBezTo>
                    <a:pt x="12757" y="21366"/>
                    <a:pt x="6379" y="21366"/>
                    <a:pt x="0" y="213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1" name="Line"/>
            <p:cNvSpPr/>
            <p:nvPr/>
          </p:nvSpPr>
          <p:spPr>
            <a:xfrm>
              <a:off x="8719532" y="4539302"/>
              <a:ext cx="927759" cy="302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2" extrusionOk="0">
                  <a:moveTo>
                    <a:pt x="0" y="5041"/>
                  </a:moveTo>
                  <a:cubicBezTo>
                    <a:pt x="541" y="5041"/>
                    <a:pt x="1083" y="5041"/>
                    <a:pt x="1245" y="5447"/>
                  </a:cubicBezTo>
                  <a:cubicBezTo>
                    <a:pt x="1408" y="5853"/>
                    <a:pt x="1191" y="6665"/>
                    <a:pt x="1029" y="8858"/>
                  </a:cubicBezTo>
                  <a:cubicBezTo>
                    <a:pt x="866" y="11050"/>
                    <a:pt x="758" y="14623"/>
                    <a:pt x="731" y="16897"/>
                  </a:cubicBezTo>
                  <a:cubicBezTo>
                    <a:pt x="704" y="19170"/>
                    <a:pt x="758" y="20145"/>
                    <a:pt x="947" y="20713"/>
                  </a:cubicBezTo>
                  <a:cubicBezTo>
                    <a:pt x="1137" y="21282"/>
                    <a:pt x="1462" y="21444"/>
                    <a:pt x="2138" y="20388"/>
                  </a:cubicBezTo>
                  <a:cubicBezTo>
                    <a:pt x="2815" y="19333"/>
                    <a:pt x="3844" y="17059"/>
                    <a:pt x="4683" y="14542"/>
                  </a:cubicBezTo>
                  <a:cubicBezTo>
                    <a:pt x="5522" y="12024"/>
                    <a:pt x="6171" y="9264"/>
                    <a:pt x="6577" y="7477"/>
                  </a:cubicBezTo>
                  <a:cubicBezTo>
                    <a:pt x="6983" y="5691"/>
                    <a:pt x="7146" y="4879"/>
                    <a:pt x="7308" y="4797"/>
                  </a:cubicBezTo>
                  <a:cubicBezTo>
                    <a:pt x="7471" y="4716"/>
                    <a:pt x="7633" y="5366"/>
                    <a:pt x="7714" y="6097"/>
                  </a:cubicBezTo>
                  <a:cubicBezTo>
                    <a:pt x="7795" y="6827"/>
                    <a:pt x="7795" y="7639"/>
                    <a:pt x="7795" y="8452"/>
                  </a:cubicBezTo>
                  <a:cubicBezTo>
                    <a:pt x="7795" y="9264"/>
                    <a:pt x="7795" y="10076"/>
                    <a:pt x="7958" y="10482"/>
                  </a:cubicBezTo>
                  <a:cubicBezTo>
                    <a:pt x="8120" y="10888"/>
                    <a:pt x="8445" y="10888"/>
                    <a:pt x="9203" y="10482"/>
                  </a:cubicBezTo>
                  <a:cubicBezTo>
                    <a:pt x="9961" y="10076"/>
                    <a:pt x="11152" y="9264"/>
                    <a:pt x="12126" y="8370"/>
                  </a:cubicBezTo>
                  <a:cubicBezTo>
                    <a:pt x="13101" y="7477"/>
                    <a:pt x="13859" y="6503"/>
                    <a:pt x="14346" y="5772"/>
                  </a:cubicBezTo>
                  <a:cubicBezTo>
                    <a:pt x="14833" y="5041"/>
                    <a:pt x="15050" y="4554"/>
                    <a:pt x="15185" y="3904"/>
                  </a:cubicBezTo>
                  <a:cubicBezTo>
                    <a:pt x="15320" y="3255"/>
                    <a:pt x="15374" y="2443"/>
                    <a:pt x="15320" y="1712"/>
                  </a:cubicBezTo>
                  <a:cubicBezTo>
                    <a:pt x="15266" y="981"/>
                    <a:pt x="15104" y="331"/>
                    <a:pt x="14860" y="88"/>
                  </a:cubicBezTo>
                  <a:cubicBezTo>
                    <a:pt x="14617" y="-156"/>
                    <a:pt x="14292" y="6"/>
                    <a:pt x="13723" y="1874"/>
                  </a:cubicBezTo>
                  <a:cubicBezTo>
                    <a:pt x="13155" y="3742"/>
                    <a:pt x="12343" y="7315"/>
                    <a:pt x="11937" y="9994"/>
                  </a:cubicBezTo>
                  <a:cubicBezTo>
                    <a:pt x="11531" y="12674"/>
                    <a:pt x="11531" y="14461"/>
                    <a:pt x="12316" y="15760"/>
                  </a:cubicBezTo>
                  <a:cubicBezTo>
                    <a:pt x="13101" y="17059"/>
                    <a:pt x="14671" y="17871"/>
                    <a:pt x="16241" y="18115"/>
                  </a:cubicBezTo>
                  <a:cubicBezTo>
                    <a:pt x="17811" y="18358"/>
                    <a:pt x="19380" y="18033"/>
                    <a:pt x="20274" y="17546"/>
                  </a:cubicBezTo>
                  <a:cubicBezTo>
                    <a:pt x="21167" y="17059"/>
                    <a:pt x="21383" y="16409"/>
                    <a:pt x="21600" y="157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2" name="Line"/>
            <p:cNvSpPr/>
            <p:nvPr/>
          </p:nvSpPr>
          <p:spPr>
            <a:xfrm>
              <a:off x="5554633" y="4988165"/>
              <a:ext cx="181984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extrusionOk="0">
                  <a:moveTo>
                    <a:pt x="20612" y="21600"/>
                  </a:moveTo>
                  <a:cubicBezTo>
                    <a:pt x="20805" y="20571"/>
                    <a:pt x="20998" y="19543"/>
                    <a:pt x="21177" y="17486"/>
                  </a:cubicBezTo>
                  <a:cubicBezTo>
                    <a:pt x="21355" y="15429"/>
                    <a:pt x="21520" y="12343"/>
                    <a:pt x="21534" y="10286"/>
                  </a:cubicBezTo>
                  <a:cubicBezTo>
                    <a:pt x="21548" y="8229"/>
                    <a:pt x="21410" y="7200"/>
                    <a:pt x="20888" y="6171"/>
                  </a:cubicBezTo>
                  <a:cubicBezTo>
                    <a:pt x="20365" y="5143"/>
                    <a:pt x="19457" y="4114"/>
                    <a:pt x="18521" y="3086"/>
                  </a:cubicBezTo>
                  <a:cubicBezTo>
                    <a:pt x="17586" y="2057"/>
                    <a:pt x="16623" y="1029"/>
                    <a:pt x="15577" y="514"/>
                  </a:cubicBezTo>
                  <a:cubicBezTo>
                    <a:pt x="14531" y="0"/>
                    <a:pt x="13403" y="0"/>
                    <a:pt x="12248" y="0"/>
                  </a:cubicBezTo>
                  <a:cubicBezTo>
                    <a:pt x="11092" y="0"/>
                    <a:pt x="9909" y="0"/>
                    <a:pt x="8753" y="514"/>
                  </a:cubicBezTo>
                  <a:cubicBezTo>
                    <a:pt x="7597" y="1029"/>
                    <a:pt x="6469" y="2057"/>
                    <a:pt x="5396" y="3343"/>
                  </a:cubicBezTo>
                  <a:cubicBezTo>
                    <a:pt x="4323" y="4629"/>
                    <a:pt x="3305" y="6171"/>
                    <a:pt x="2521" y="7457"/>
                  </a:cubicBezTo>
                  <a:cubicBezTo>
                    <a:pt x="1737" y="8743"/>
                    <a:pt x="1186" y="9771"/>
                    <a:pt x="773" y="10543"/>
                  </a:cubicBezTo>
                  <a:cubicBezTo>
                    <a:pt x="361" y="11314"/>
                    <a:pt x="86" y="11829"/>
                    <a:pt x="17" y="12600"/>
                  </a:cubicBezTo>
                  <a:cubicBezTo>
                    <a:pt x="-52" y="13371"/>
                    <a:pt x="86" y="14400"/>
                    <a:pt x="430" y="14914"/>
                  </a:cubicBezTo>
                  <a:cubicBezTo>
                    <a:pt x="773" y="15429"/>
                    <a:pt x="1324" y="15429"/>
                    <a:pt x="1874" y="15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3" name="Line"/>
            <p:cNvSpPr/>
            <p:nvPr/>
          </p:nvSpPr>
          <p:spPr>
            <a:xfrm>
              <a:off x="5518816" y="5134653"/>
              <a:ext cx="1720508" cy="136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465" extrusionOk="0">
                  <a:moveTo>
                    <a:pt x="20422" y="0"/>
                  </a:moveTo>
                  <a:cubicBezTo>
                    <a:pt x="20596" y="732"/>
                    <a:pt x="20771" y="1464"/>
                    <a:pt x="20989" y="2197"/>
                  </a:cubicBezTo>
                  <a:cubicBezTo>
                    <a:pt x="21208" y="2929"/>
                    <a:pt x="21470" y="3661"/>
                    <a:pt x="21528" y="4210"/>
                  </a:cubicBezTo>
                  <a:cubicBezTo>
                    <a:pt x="21586" y="4759"/>
                    <a:pt x="21440" y="5125"/>
                    <a:pt x="20858" y="5308"/>
                  </a:cubicBezTo>
                  <a:cubicBezTo>
                    <a:pt x="20276" y="5492"/>
                    <a:pt x="19257" y="5492"/>
                    <a:pt x="18151" y="5125"/>
                  </a:cubicBezTo>
                  <a:cubicBezTo>
                    <a:pt x="17045" y="4759"/>
                    <a:pt x="15851" y="4027"/>
                    <a:pt x="14818" y="3661"/>
                  </a:cubicBezTo>
                  <a:cubicBezTo>
                    <a:pt x="13784" y="3295"/>
                    <a:pt x="12911" y="3295"/>
                    <a:pt x="12009" y="3295"/>
                  </a:cubicBezTo>
                  <a:cubicBezTo>
                    <a:pt x="11106" y="3295"/>
                    <a:pt x="10175" y="3295"/>
                    <a:pt x="9098" y="3661"/>
                  </a:cubicBezTo>
                  <a:cubicBezTo>
                    <a:pt x="8020" y="4027"/>
                    <a:pt x="6798" y="4759"/>
                    <a:pt x="5677" y="6407"/>
                  </a:cubicBezTo>
                  <a:cubicBezTo>
                    <a:pt x="4556" y="8054"/>
                    <a:pt x="3537" y="10617"/>
                    <a:pt x="2664" y="12997"/>
                  </a:cubicBezTo>
                  <a:cubicBezTo>
                    <a:pt x="1791" y="15376"/>
                    <a:pt x="1063" y="17573"/>
                    <a:pt x="612" y="19037"/>
                  </a:cubicBezTo>
                  <a:cubicBezTo>
                    <a:pt x="161" y="20502"/>
                    <a:pt x="-14" y="21234"/>
                    <a:pt x="1" y="21417"/>
                  </a:cubicBezTo>
                  <a:cubicBezTo>
                    <a:pt x="15" y="21600"/>
                    <a:pt x="219" y="21234"/>
                    <a:pt x="364" y="20685"/>
                  </a:cubicBezTo>
                  <a:cubicBezTo>
                    <a:pt x="510" y="20136"/>
                    <a:pt x="597" y="19403"/>
                    <a:pt x="685" y="186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0" name="Drawing"/>
          <p:cNvGrpSpPr/>
          <p:nvPr/>
        </p:nvGrpSpPr>
        <p:grpSpPr>
          <a:xfrm>
            <a:off x="717983" y="575392"/>
            <a:ext cx="11047289" cy="6539748"/>
            <a:chOff x="0" y="0"/>
            <a:chExt cx="11047287" cy="6539746"/>
          </a:xfrm>
        </p:grpSpPr>
        <p:sp>
          <p:nvSpPr>
            <p:cNvPr id="5085" name="Shape"/>
            <p:cNvSpPr/>
            <p:nvPr/>
          </p:nvSpPr>
          <p:spPr>
            <a:xfrm>
              <a:off x="5092713" y="3164838"/>
              <a:ext cx="1950658" cy="1463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572" extrusionOk="0">
                  <a:moveTo>
                    <a:pt x="849" y="7592"/>
                  </a:moveTo>
                  <a:cubicBezTo>
                    <a:pt x="951" y="7455"/>
                    <a:pt x="1054" y="7318"/>
                    <a:pt x="1324" y="7250"/>
                  </a:cubicBezTo>
                  <a:cubicBezTo>
                    <a:pt x="1594" y="7181"/>
                    <a:pt x="2031" y="7181"/>
                    <a:pt x="2636" y="7250"/>
                  </a:cubicBezTo>
                  <a:cubicBezTo>
                    <a:pt x="3240" y="7318"/>
                    <a:pt x="4011" y="7455"/>
                    <a:pt x="4834" y="7627"/>
                  </a:cubicBezTo>
                  <a:cubicBezTo>
                    <a:pt x="5657" y="7798"/>
                    <a:pt x="6531" y="8004"/>
                    <a:pt x="7303" y="8227"/>
                  </a:cubicBezTo>
                  <a:cubicBezTo>
                    <a:pt x="8074" y="8450"/>
                    <a:pt x="8743" y="8690"/>
                    <a:pt x="9180" y="8844"/>
                  </a:cubicBezTo>
                  <a:cubicBezTo>
                    <a:pt x="9617" y="8998"/>
                    <a:pt x="9823" y="9067"/>
                    <a:pt x="9926" y="9015"/>
                  </a:cubicBezTo>
                  <a:cubicBezTo>
                    <a:pt x="10029" y="8964"/>
                    <a:pt x="10029" y="8792"/>
                    <a:pt x="9900" y="8330"/>
                  </a:cubicBezTo>
                  <a:cubicBezTo>
                    <a:pt x="9771" y="7867"/>
                    <a:pt x="9514" y="7112"/>
                    <a:pt x="9283" y="6221"/>
                  </a:cubicBezTo>
                  <a:cubicBezTo>
                    <a:pt x="9051" y="5330"/>
                    <a:pt x="8846" y="4301"/>
                    <a:pt x="8640" y="3410"/>
                  </a:cubicBezTo>
                  <a:cubicBezTo>
                    <a:pt x="8434" y="2518"/>
                    <a:pt x="8229" y="1764"/>
                    <a:pt x="8126" y="1301"/>
                  </a:cubicBezTo>
                  <a:cubicBezTo>
                    <a:pt x="8023" y="838"/>
                    <a:pt x="8023" y="667"/>
                    <a:pt x="8023" y="495"/>
                  </a:cubicBezTo>
                  <a:cubicBezTo>
                    <a:pt x="8023" y="324"/>
                    <a:pt x="8023" y="152"/>
                    <a:pt x="8087" y="67"/>
                  </a:cubicBezTo>
                  <a:cubicBezTo>
                    <a:pt x="8151" y="-19"/>
                    <a:pt x="8280" y="-19"/>
                    <a:pt x="8383" y="50"/>
                  </a:cubicBezTo>
                  <a:cubicBezTo>
                    <a:pt x="8486" y="118"/>
                    <a:pt x="8563" y="255"/>
                    <a:pt x="8897" y="650"/>
                  </a:cubicBezTo>
                  <a:cubicBezTo>
                    <a:pt x="9231" y="1044"/>
                    <a:pt x="9823" y="1695"/>
                    <a:pt x="10453" y="2518"/>
                  </a:cubicBezTo>
                  <a:cubicBezTo>
                    <a:pt x="11083" y="3341"/>
                    <a:pt x="11751" y="4335"/>
                    <a:pt x="12446" y="5244"/>
                  </a:cubicBezTo>
                  <a:cubicBezTo>
                    <a:pt x="13140" y="6152"/>
                    <a:pt x="13860" y="6975"/>
                    <a:pt x="14631" y="7764"/>
                  </a:cubicBezTo>
                  <a:cubicBezTo>
                    <a:pt x="15403" y="8552"/>
                    <a:pt x="16226" y="9307"/>
                    <a:pt x="17010" y="10027"/>
                  </a:cubicBezTo>
                  <a:cubicBezTo>
                    <a:pt x="17794" y="10747"/>
                    <a:pt x="18540" y="11432"/>
                    <a:pt x="19209" y="12084"/>
                  </a:cubicBezTo>
                  <a:cubicBezTo>
                    <a:pt x="19877" y="12735"/>
                    <a:pt x="20469" y="13352"/>
                    <a:pt x="20854" y="13815"/>
                  </a:cubicBezTo>
                  <a:cubicBezTo>
                    <a:pt x="21240" y="14278"/>
                    <a:pt x="21420" y="14587"/>
                    <a:pt x="21510" y="14827"/>
                  </a:cubicBezTo>
                  <a:cubicBezTo>
                    <a:pt x="21600" y="15067"/>
                    <a:pt x="21600" y="15238"/>
                    <a:pt x="21459" y="15444"/>
                  </a:cubicBezTo>
                  <a:cubicBezTo>
                    <a:pt x="21317" y="15650"/>
                    <a:pt x="21034" y="15890"/>
                    <a:pt x="20404" y="16250"/>
                  </a:cubicBezTo>
                  <a:cubicBezTo>
                    <a:pt x="19774" y="16610"/>
                    <a:pt x="18797" y="17090"/>
                    <a:pt x="17884" y="17501"/>
                  </a:cubicBezTo>
                  <a:cubicBezTo>
                    <a:pt x="16971" y="17912"/>
                    <a:pt x="16123" y="18255"/>
                    <a:pt x="15287" y="18598"/>
                  </a:cubicBezTo>
                  <a:cubicBezTo>
                    <a:pt x="14451" y="18941"/>
                    <a:pt x="13629" y="19284"/>
                    <a:pt x="12793" y="19627"/>
                  </a:cubicBezTo>
                  <a:cubicBezTo>
                    <a:pt x="11957" y="19970"/>
                    <a:pt x="11109" y="20312"/>
                    <a:pt x="10311" y="20621"/>
                  </a:cubicBezTo>
                  <a:cubicBezTo>
                    <a:pt x="9514" y="20930"/>
                    <a:pt x="8769" y="21204"/>
                    <a:pt x="8190" y="21358"/>
                  </a:cubicBezTo>
                  <a:cubicBezTo>
                    <a:pt x="7611" y="21512"/>
                    <a:pt x="7200" y="21547"/>
                    <a:pt x="6930" y="21564"/>
                  </a:cubicBezTo>
                  <a:cubicBezTo>
                    <a:pt x="6660" y="21581"/>
                    <a:pt x="6531" y="21581"/>
                    <a:pt x="6480" y="21478"/>
                  </a:cubicBezTo>
                  <a:cubicBezTo>
                    <a:pt x="6429" y="21375"/>
                    <a:pt x="6454" y="21170"/>
                    <a:pt x="6737" y="20741"/>
                  </a:cubicBezTo>
                  <a:cubicBezTo>
                    <a:pt x="7020" y="20312"/>
                    <a:pt x="7560" y="19661"/>
                    <a:pt x="8164" y="18907"/>
                  </a:cubicBezTo>
                  <a:cubicBezTo>
                    <a:pt x="8769" y="18152"/>
                    <a:pt x="9437" y="17295"/>
                    <a:pt x="10144" y="16507"/>
                  </a:cubicBezTo>
                  <a:cubicBezTo>
                    <a:pt x="10851" y="15718"/>
                    <a:pt x="11597" y="14998"/>
                    <a:pt x="12060" y="14587"/>
                  </a:cubicBezTo>
                  <a:cubicBezTo>
                    <a:pt x="12523" y="14175"/>
                    <a:pt x="12703" y="14072"/>
                    <a:pt x="12870" y="13970"/>
                  </a:cubicBezTo>
                  <a:cubicBezTo>
                    <a:pt x="13037" y="13867"/>
                    <a:pt x="13191" y="13764"/>
                    <a:pt x="13179" y="13730"/>
                  </a:cubicBezTo>
                  <a:cubicBezTo>
                    <a:pt x="13166" y="13695"/>
                    <a:pt x="12986" y="13730"/>
                    <a:pt x="12484" y="13815"/>
                  </a:cubicBezTo>
                  <a:cubicBezTo>
                    <a:pt x="11983" y="13901"/>
                    <a:pt x="11160" y="14038"/>
                    <a:pt x="10299" y="14141"/>
                  </a:cubicBezTo>
                  <a:cubicBezTo>
                    <a:pt x="9437" y="14244"/>
                    <a:pt x="8537" y="14312"/>
                    <a:pt x="7547" y="14347"/>
                  </a:cubicBezTo>
                  <a:cubicBezTo>
                    <a:pt x="6557" y="14381"/>
                    <a:pt x="5477" y="14381"/>
                    <a:pt x="4513" y="14415"/>
                  </a:cubicBezTo>
                  <a:cubicBezTo>
                    <a:pt x="3549" y="14450"/>
                    <a:pt x="2700" y="14518"/>
                    <a:pt x="1967" y="14604"/>
                  </a:cubicBezTo>
                  <a:cubicBezTo>
                    <a:pt x="1234" y="14690"/>
                    <a:pt x="617" y="14792"/>
                    <a:pt x="0" y="14895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86" name="Line"/>
            <p:cNvSpPr/>
            <p:nvPr/>
          </p:nvSpPr>
          <p:spPr>
            <a:xfrm>
              <a:off x="614361" y="301623"/>
              <a:ext cx="111611" cy="427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3" extrusionOk="0">
                  <a:moveTo>
                    <a:pt x="21600" y="797"/>
                  </a:moveTo>
                  <a:cubicBezTo>
                    <a:pt x="20250" y="330"/>
                    <a:pt x="18900" y="-137"/>
                    <a:pt x="17775" y="38"/>
                  </a:cubicBezTo>
                  <a:cubicBezTo>
                    <a:pt x="16650" y="213"/>
                    <a:pt x="15750" y="1031"/>
                    <a:pt x="15300" y="3366"/>
                  </a:cubicBezTo>
                  <a:cubicBezTo>
                    <a:pt x="14850" y="5701"/>
                    <a:pt x="14850" y="9554"/>
                    <a:pt x="12375" y="12823"/>
                  </a:cubicBezTo>
                  <a:cubicBezTo>
                    <a:pt x="9900" y="16092"/>
                    <a:pt x="4950" y="18778"/>
                    <a:pt x="0" y="21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87" name="Line"/>
            <p:cNvSpPr/>
            <p:nvPr/>
          </p:nvSpPr>
          <p:spPr>
            <a:xfrm>
              <a:off x="382098" y="-1"/>
              <a:ext cx="1215827" cy="692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518" extrusionOk="0">
                  <a:moveTo>
                    <a:pt x="777" y="12681"/>
                  </a:moveTo>
                  <a:cubicBezTo>
                    <a:pt x="571" y="12898"/>
                    <a:pt x="366" y="13115"/>
                    <a:pt x="201" y="13368"/>
                  </a:cubicBezTo>
                  <a:cubicBezTo>
                    <a:pt x="36" y="13621"/>
                    <a:pt x="-87" y="13909"/>
                    <a:pt x="78" y="13837"/>
                  </a:cubicBezTo>
                  <a:cubicBezTo>
                    <a:pt x="242" y="13765"/>
                    <a:pt x="695" y="13332"/>
                    <a:pt x="1476" y="12501"/>
                  </a:cubicBezTo>
                  <a:cubicBezTo>
                    <a:pt x="2258" y="11670"/>
                    <a:pt x="3369" y="10442"/>
                    <a:pt x="4603" y="8961"/>
                  </a:cubicBezTo>
                  <a:cubicBezTo>
                    <a:pt x="5838" y="7480"/>
                    <a:pt x="7195" y="5746"/>
                    <a:pt x="8244" y="4301"/>
                  </a:cubicBezTo>
                  <a:cubicBezTo>
                    <a:pt x="9294" y="2857"/>
                    <a:pt x="10034" y="1701"/>
                    <a:pt x="10528" y="978"/>
                  </a:cubicBezTo>
                  <a:cubicBezTo>
                    <a:pt x="11022" y="256"/>
                    <a:pt x="11268" y="-33"/>
                    <a:pt x="11392" y="3"/>
                  </a:cubicBezTo>
                  <a:cubicBezTo>
                    <a:pt x="11515" y="39"/>
                    <a:pt x="11515" y="400"/>
                    <a:pt x="11454" y="1701"/>
                  </a:cubicBezTo>
                  <a:cubicBezTo>
                    <a:pt x="11392" y="3001"/>
                    <a:pt x="11268" y="5241"/>
                    <a:pt x="11063" y="7625"/>
                  </a:cubicBezTo>
                  <a:cubicBezTo>
                    <a:pt x="10857" y="10008"/>
                    <a:pt x="10569" y="12537"/>
                    <a:pt x="10178" y="14704"/>
                  </a:cubicBezTo>
                  <a:cubicBezTo>
                    <a:pt x="9787" y="16871"/>
                    <a:pt x="9294" y="18677"/>
                    <a:pt x="9006" y="19761"/>
                  </a:cubicBezTo>
                  <a:cubicBezTo>
                    <a:pt x="8718" y="20845"/>
                    <a:pt x="8635" y="21206"/>
                    <a:pt x="8697" y="21314"/>
                  </a:cubicBezTo>
                  <a:cubicBezTo>
                    <a:pt x="8759" y="21423"/>
                    <a:pt x="8964" y="21278"/>
                    <a:pt x="9499" y="20303"/>
                  </a:cubicBezTo>
                  <a:cubicBezTo>
                    <a:pt x="10034" y="19328"/>
                    <a:pt x="10898" y="17522"/>
                    <a:pt x="11412" y="16474"/>
                  </a:cubicBezTo>
                  <a:cubicBezTo>
                    <a:pt x="11927" y="15427"/>
                    <a:pt x="12091" y="15138"/>
                    <a:pt x="12276" y="14993"/>
                  </a:cubicBezTo>
                  <a:cubicBezTo>
                    <a:pt x="12462" y="14849"/>
                    <a:pt x="12667" y="14849"/>
                    <a:pt x="12832" y="14993"/>
                  </a:cubicBezTo>
                  <a:cubicBezTo>
                    <a:pt x="12996" y="15138"/>
                    <a:pt x="13120" y="15427"/>
                    <a:pt x="13243" y="16221"/>
                  </a:cubicBezTo>
                  <a:cubicBezTo>
                    <a:pt x="13367" y="17016"/>
                    <a:pt x="13490" y="18316"/>
                    <a:pt x="13552" y="19147"/>
                  </a:cubicBezTo>
                  <a:cubicBezTo>
                    <a:pt x="13614" y="19978"/>
                    <a:pt x="13614" y="20339"/>
                    <a:pt x="13758" y="20483"/>
                  </a:cubicBezTo>
                  <a:cubicBezTo>
                    <a:pt x="13902" y="20628"/>
                    <a:pt x="14190" y="20556"/>
                    <a:pt x="14642" y="20158"/>
                  </a:cubicBezTo>
                  <a:cubicBezTo>
                    <a:pt x="15095" y="19761"/>
                    <a:pt x="15712" y="19039"/>
                    <a:pt x="16082" y="18425"/>
                  </a:cubicBezTo>
                  <a:cubicBezTo>
                    <a:pt x="16452" y="17810"/>
                    <a:pt x="16576" y="17305"/>
                    <a:pt x="16617" y="16871"/>
                  </a:cubicBezTo>
                  <a:cubicBezTo>
                    <a:pt x="16658" y="16438"/>
                    <a:pt x="16617" y="16077"/>
                    <a:pt x="16514" y="16041"/>
                  </a:cubicBezTo>
                  <a:cubicBezTo>
                    <a:pt x="16411" y="16004"/>
                    <a:pt x="16247" y="16293"/>
                    <a:pt x="16082" y="17088"/>
                  </a:cubicBezTo>
                  <a:cubicBezTo>
                    <a:pt x="15918" y="17883"/>
                    <a:pt x="15753" y="19183"/>
                    <a:pt x="15691" y="20014"/>
                  </a:cubicBezTo>
                  <a:cubicBezTo>
                    <a:pt x="15630" y="20845"/>
                    <a:pt x="15671" y="21206"/>
                    <a:pt x="16185" y="21386"/>
                  </a:cubicBezTo>
                  <a:cubicBezTo>
                    <a:pt x="16699" y="21567"/>
                    <a:pt x="17687" y="21567"/>
                    <a:pt x="18654" y="21350"/>
                  </a:cubicBezTo>
                  <a:cubicBezTo>
                    <a:pt x="19620" y="21134"/>
                    <a:pt x="20567" y="20700"/>
                    <a:pt x="21513" y="202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88" name="Line"/>
            <p:cNvSpPr/>
            <p:nvPr/>
          </p:nvSpPr>
          <p:spPr>
            <a:xfrm>
              <a:off x="364280" y="1793902"/>
              <a:ext cx="302684" cy="5651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427" extrusionOk="0">
                  <a:moveTo>
                    <a:pt x="5367" y="13316"/>
                  </a:moveTo>
                  <a:cubicBezTo>
                    <a:pt x="4048" y="15608"/>
                    <a:pt x="2729" y="17900"/>
                    <a:pt x="1740" y="19355"/>
                  </a:cubicBezTo>
                  <a:cubicBezTo>
                    <a:pt x="750" y="20810"/>
                    <a:pt x="91" y="21427"/>
                    <a:pt x="8" y="21427"/>
                  </a:cubicBezTo>
                  <a:cubicBezTo>
                    <a:pt x="-74" y="21427"/>
                    <a:pt x="421" y="20810"/>
                    <a:pt x="2234" y="19003"/>
                  </a:cubicBezTo>
                  <a:cubicBezTo>
                    <a:pt x="4048" y="17195"/>
                    <a:pt x="7181" y="14198"/>
                    <a:pt x="9242" y="11156"/>
                  </a:cubicBezTo>
                  <a:cubicBezTo>
                    <a:pt x="11303" y="8114"/>
                    <a:pt x="12292" y="5029"/>
                    <a:pt x="13034" y="3089"/>
                  </a:cubicBezTo>
                  <a:cubicBezTo>
                    <a:pt x="13776" y="1149"/>
                    <a:pt x="14271" y="356"/>
                    <a:pt x="14848" y="91"/>
                  </a:cubicBezTo>
                  <a:cubicBezTo>
                    <a:pt x="15425" y="-173"/>
                    <a:pt x="16085" y="91"/>
                    <a:pt x="17074" y="1458"/>
                  </a:cubicBezTo>
                  <a:cubicBezTo>
                    <a:pt x="18063" y="2825"/>
                    <a:pt x="19382" y="5293"/>
                    <a:pt x="20207" y="7850"/>
                  </a:cubicBezTo>
                  <a:cubicBezTo>
                    <a:pt x="21031" y="10407"/>
                    <a:pt x="21361" y="13051"/>
                    <a:pt x="21444" y="15167"/>
                  </a:cubicBezTo>
                  <a:cubicBezTo>
                    <a:pt x="21526" y="17283"/>
                    <a:pt x="21361" y="18870"/>
                    <a:pt x="20866" y="19796"/>
                  </a:cubicBezTo>
                  <a:cubicBezTo>
                    <a:pt x="20372" y="20722"/>
                    <a:pt x="19547" y="20986"/>
                    <a:pt x="18723" y="21251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89" name="Line"/>
            <p:cNvSpPr/>
            <p:nvPr/>
          </p:nvSpPr>
          <p:spPr>
            <a:xfrm>
              <a:off x="432994" y="2179979"/>
              <a:ext cx="320880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252" y="16800"/>
                    <a:pt x="2504" y="12000"/>
                    <a:pt x="6104" y="8400"/>
                  </a:cubicBezTo>
                  <a:cubicBezTo>
                    <a:pt x="9704" y="4800"/>
                    <a:pt x="15652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0" name="Line"/>
            <p:cNvSpPr/>
            <p:nvPr/>
          </p:nvSpPr>
          <p:spPr>
            <a:xfrm>
              <a:off x="1138287" y="2014804"/>
              <a:ext cx="226702" cy="346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319" extrusionOk="0">
                  <a:moveTo>
                    <a:pt x="16130" y="3295"/>
                  </a:moveTo>
                  <a:cubicBezTo>
                    <a:pt x="16778" y="2008"/>
                    <a:pt x="17426" y="720"/>
                    <a:pt x="17210" y="220"/>
                  </a:cubicBezTo>
                  <a:cubicBezTo>
                    <a:pt x="16994" y="-281"/>
                    <a:pt x="15914" y="5"/>
                    <a:pt x="12998" y="1793"/>
                  </a:cubicBezTo>
                  <a:cubicBezTo>
                    <a:pt x="10082" y="3581"/>
                    <a:pt x="5330" y="6871"/>
                    <a:pt x="2738" y="8945"/>
                  </a:cubicBezTo>
                  <a:cubicBezTo>
                    <a:pt x="146" y="11020"/>
                    <a:pt x="-286" y="11878"/>
                    <a:pt x="146" y="12307"/>
                  </a:cubicBezTo>
                  <a:cubicBezTo>
                    <a:pt x="578" y="12736"/>
                    <a:pt x="1874" y="12736"/>
                    <a:pt x="5006" y="12736"/>
                  </a:cubicBezTo>
                  <a:cubicBezTo>
                    <a:pt x="8138" y="12736"/>
                    <a:pt x="13106" y="12736"/>
                    <a:pt x="16130" y="12951"/>
                  </a:cubicBezTo>
                  <a:cubicBezTo>
                    <a:pt x="19154" y="13165"/>
                    <a:pt x="20234" y="13594"/>
                    <a:pt x="20774" y="14238"/>
                  </a:cubicBezTo>
                  <a:cubicBezTo>
                    <a:pt x="21314" y="14882"/>
                    <a:pt x="21314" y="15740"/>
                    <a:pt x="18722" y="16885"/>
                  </a:cubicBezTo>
                  <a:cubicBezTo>
                    <a:pt x="16130" y="18029"/>
                    <a:pt x="10946" y="19459"/>
                    <a:pt x="7706" y="20246"/>
                  </a:cubicBezTo>
                  <a:cubicBezTo>
                    <a:pt x="4466" y="21033"/>
                    <a:pt x="3170" y="21176"/>
                    <a:pt x="1874" y="21319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1" name="Line"/>
            <p:cNvSpPr/>
            <p:nvPr/>
          </p:nvSpPr>
          <p:spPr>
            <a:xfrm>
              <a:off x="1417059" y="2179979"/>
              <a:ext cx="255031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3" h="21600" extrusionOk="0">
                  <a:moveTo>
                    <a:pt x="1116" y="408"/>
                  </a:moveTo>
                  <a:cubicBezTo>
                    <a:pt x="2080" y="272"/>
                    <a:pt x="3045" y="136"/>
                    <a:pt x="3527" y="408"/>
                  </a:cubicBezTo>
                  <a:cubicBezTo>
                    <a:pt x="4009" y="679"/>
                    <a:pt x="4009" y="1358"/>
                    <a:pt x="3430" y="2921"/>
                  </a:cubicBezTo>
                  <a:cubicBezTo>
                    <a:pt x="2852" y="4483"/>
                    <a:pt x="1695" y="6928"/>
                    <a:pt x="923" y="8558"/>
                  </a:cubicBezTo>
                  <a:cubicBezTo>
                    <a:pt x="152" y="10189"/>
                    <a:pt x="-234" y="11004"/>
                    <a:pt x="152" y="11411"/>
                  </a:cubicBezTo>
                  <a:cubicBezTo>
                    <a:pt x="537" y="11819"/>
                    <a:pt x="1695" y="11819"/>
                    <a:pt x="4105" y="10325"/>
                  </a:cubicBezTo>
                  <a:cubicBezTo>
                    <a:pt x="6516" y="8830"/>
                    <a:pt x="10180" y="5842"/>
                    <a:pt x="12302" y="4008"/>
                  </a:cubicBezTo>
                  <a:cubicBezTo>
                    <a:pt x="14423" y="2174"/>
                    <a:pt x="15002" y="1494"/>
                    <a:pt x="15677" y="951"/>
                  </a:cubicBezTo>
                  <a:cubicBezTo>
                    <a:pt x="16352" y="408"/>
                    <a:pt x="17123" y="0"/>
                    <a:pt x="17895" y="0"/>
                  </a:cubicBezTo>
                  <a:cubicBezTo>
                    <a:pt x="18666" y="0"/>
                    <a:pt x="19437" y="408"/>
                    <a:pt x="20112" y="2174"/>
                  </a:cubicBezTo>
                  <a:cubicBezTo>
                    <a:pt x="20787" y="3940"/>
                    <a:pt x="21366" y="7064"/>
                    <a:pt x="21077" y="10121"/>
                  </a:cubicBezTo>
                  <a:cubicBezTo>
                    <a:pt x="20787" y="13177"/>
                    <a:pt x="19630" y="16166"/>
                    <a:pt x="18955" y="18068"/>
                  </a:cubicBezTo>
                  <a:cubicBezTo>
                    <a:pt x="18280" y="19970"/>
                    <a:pt x="18087" y="20785"/>
                    <a:pt x="18087" y="21192"/>
                  </a:cubicBezTo>
                  <a:cubicBezTo>
                    <a:pt x="18087" y="21600"/>
                    <a:pt x="18280" y="21600"/>
                    <a:pt x="18473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2" name="Line"/>
            <p:cNvSpPr/>
            <p:nvPr/>
          </p:nvSpPr>
          <p:spPr>
            <a:xfrm>
              <a:off x="1777006" y="2131150"/>
              <a:ext cx="266315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11913" y="0"/>
                  </a:moveTo>
                  <a:cubicBezTo>
                    <a:pt x="9493" y="1575"/>
                    <a:pt x="7072" y="3150"/>
                    <a:pt x="5117" y="5175"/>
                  </a:cubicBezTo>
                  <a:cubicBezTo>
                    <a:pt x="3162" y="7200"/>
                    <a:pt x="1672" y="9675"/>
                    <a:pt x="834" y="11475"/>
                  </a:cubicBezTo>
                  <a:cubicBezTo>
                    <a:pt x="-4" y="13275"/>
                    <a:pt x="-190" y="14400"/>
                    <a:pt x="182" y="14963"/>
                  </a:cubicBezTo>
                  <a:cubicBezTo>
                    <a:pt x="555" y="15525"/>
                    <a:pt x="1486" y="15525"/>
                    <a:pt x="4186" y="15413"/>
                  </a:cubicBezTo>
                  <a:cubicBezTo>
                    <a:pt x="6886" y="15300"/>
                    <a:pt x="11355" y="15075"/>
                    <a:pt x="14241" y="15075"/>
                  </a:cubicBezTo>
                  <a:cubicBezTo>
                    <a:pt x="17127" y="15075"/>
                    <a:pt x="18431" y="15300"/>
                    <a:pt x="19455" y="15975"/>
                  </a:cubicBezTo>
                  <a:cubicBezTo>
                    <a:pt x="20479" y="16650"/>
                    <a:pt x="21224" y="17775"/>
                    <a:pt x="21317" y="18788"/>
                  </a:cubicBezTo>
                  <a:cubicBezTo>
                    <a:pt x="21410" y="19800"/>
                    <a:pt x="20851" y="20700"/>
                    <a:pt x="18244" y="21150"/>
                  </a:cubicBezTo>
                  <a:cubicBezTo>
                    <a:pt x="15638" y="21600"/>
                    <a:pt x="10982" y="21600"/>
                    <a:pt x="6327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3" name="Line"/>
            <p:cNvSpPr/>
            <p:nvPr/>
          </p:nvSpPr>
          <p:spPr>
            <a:xfrm>
              <a:off x="2093193" y="1966879"/>
              <a:ext cx="48826" cy="464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6" h="21455" extrusionOk="0">
                  <a:moveTo>
                    <a:pt x="0" y="500"/>
                  </a:moveTo>
                  <a:cubicBezTo>
                    <a:pt x="5891" y="177"/>
                    <a:pt x="11782" y="-145"/>
                    <a:pt x="15709" y="70"/>
                  </a:cubicBezTo>
                  <a:cubicBezTo>
                    <a:pt x="19636" y="285"/>
                    <a:pt x="21600" y="1037"/>
                    <a:pt x="20127" y="2971"/>
                  </a:cubicBezTo>
                  <a:cubicBezTo>
                    <a:pt x="18655" y="4906"/>
                    <a:pt x="13745" y="8022"/>
                    <a:pt x="10309" y="11300"/>
                  </a:cubicBezTo>
                  <a:cubicBezTo>
                    <a:pt x="6873" y="14577"/>
                    <a:pt x="4909" y="18016"/>
                    <a:pt x="2945" y="21455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4" name="Line"/>
            <p:cNvSpPr/>
            <p:nvPr/>
          </p:nvSpPr>
          <p:spPr>
            <a:xfrm>
              <a:off x="1995535" y="2163361"/>
              <a:ext cx="920783" cy="298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7" extrusionOk="0">
                  <a:moveTo>
                    <a:pt x="0" y="13050"/>
                  </a:moveTo>
                  <a:cubicBezTo>
                    <a:pt x="1200" y="12720"/>
                    <a:pt x="2400" y="12390"/>
                    <a:pt x="3600" y="11401"/>
                  </a:cubicBezTo>
                  <a:cubicBezTo>
                    <a:pt x="4800" y="10412"/>
                    <a:pt x="6000" y="8763"/>
                    <a:pt x="6791" y="7114"/>
                  </a:cubicBezTo>
                  <a:cubicBezTo>
                    <a:pt x="7582" y="5465"/>
                    <a:pt x="7964" y="3816"/>
                    <a:pt x="8182" y="2497"/>
                  </a:cubicBezTo>
                  <a:cubicBezTo>
                    <a:pt x="8400" y="1178"/>
                    <a:pt x="8455" y="189"/>
                    <a:pt x="8345" y="24"/>
                  </a:cubicBezTo>
                  <a:cubicBezTo>
                    <a:pt x="8236" y="-141"/>
                    <a:pt x="7964" y="519"/>
                    <a:pt x="7555" y="2497"/>
                  </a:cubicBezTo>
                  <a:cubicBezTo>
                    <a:pt x="7145" y="4476"/>
                    <a:pt x="6600" y="7773"/>
                    <a:pt x="6300" y="9999"/>
                  </a:cubicBezTo>
                  <a:cubicBezTo>
                    <a:pt x="6000" y="12225"/>
                    <a:pt x="5945" y="13380"/>
                    <a:pt x="5945" y="14369"/>
                  </a:cubicBezTo>
                  <a:cubicBezTo>
                    <a:pt x="5945" y="15358"/>
                    <a:pt x="6000" y="16183"/>
                    <a:pt x="6164" y="16677"/>
                  </a:cubicBezTo>
                  <a:cubicBezTo>
                    <a:pt x="6327" y="17172"/>
                    <a:pt x="6600" y="17337"/>
                    <a:pt x="7200" y="16842"/>
                  </a:cubicBezTo>
                  <a:cubicBezTo>
                    <a:pt x="7800" y="16348"/>
                    <a:pt x="8727" y="15193"/>
                    <a:pt x="9491" y="13297"/>
                  </a:cubicBezTo>
                  <a:cubicBezTo>
                    <a:pt x="10255" y="11401"/>
                    <a:pt x="10855" y="8763"/>
                    <a:pt x="11236" y="7114"/>
                  </a:cubicBezTo>
                  <a:cubicBezTo>
                    <a:pt x="11618" y="5465"/>
                    <a:pt x="11782" y="4806"/>
                    <a:pt x="11891" y="4888"/>
                  </a:cubicBezTo>
                  <a:cubicBezTo>
                    <a:pt x="12000" y="4970"/>
                    <a:pt x="12055" y="5795"/>
                    <a:pt x="11945" y="8021"/>
                  </a:cubicBezTo>
                  <a:cubicBezTo>
                    <a:pt x="11836" y="10247"/>
                    <a:pt x="11564" y="13874"/>
                    <a:pt x="11373" y="16430"/>
                  </a:cubicBezTo>
                  <a:cubicBezTo>
                    <a:pt x="11182" y="18986"/>
                    <a:pt x="11073" y="20470"/>
                    <a:pt x="11182" y="20964"/>
                  </a:cubicBezTo>
                  <a:cubicBezTo>
                    <a:pt x="11291" y="21459"/>
                    <a:pt x="11618" y="20964"/>
                    <a:pt x="12191" y="19233"/>
                  </a:cubicBezTo>
                  <a:cubicBezTo>
                    <a:pt x="12764" y="17502"/>
                    <a:pt x="13582" y="14534"/>
                    <a:pt x="14100" y="12803"/>
                  </a:cubicBezTo>
                  <a:cubicBezTo>
                    <a:pt x="14618" y="11071"/>
                    <a:pt x="14836" y="10577"/>
                    <a:pt x="15082" y="10412"/>
                  </a:cubicBezTo>
                  <a:cubicBezTo>
                    <a:pt x="15327" y="10247"/>
                    <a:pt x="15600" y="10412"/>
                    <a:pt x="15764" y="10906"/>
                  </a:cubicBezTo>
                  <a:cubicBezTo>
                    <a:pt x="15927" y="11401"/>
                    <a:pt x="15982" y="12225"/>
                    <a:pt x="15900" y="13132"/>
                  </a:cubicBezTo>
                  <a:cubicBezTo>
                    <a:pt x="15818" y="14039"/>
                    <a:pt x="15600" y="15028"/>
                    <a:pt x="15655" y="15193"/>
                  </a:cubicBezTo>
                  <a:cubicBezTo>
                    <a:pt x="15709" y="15358"/>
                    <a:pt x="16036" y="14699"/>
                    <a:pt x="16500" y="13544"/>
                  </a:cubicBezTo>
                  <a:cubicBezTo>
                    <a:pt x="16964" y="12390"/>
                    <a:pt x="17564" y="10741"/>
                    <a:pt x="18000" y="9835"/>
                  </a:cubicBezTo>
                  <a:cubicBezTo>
                    <a:pt x="18436" y="8928"/>
                    <a:pt x="18709" y="8763"/>
                    <a:pt x="18982" y="9010"/>
                  </a:cubicBezTo>
                  <a:cubicBezTo>
                    <a:pt x="19255" y="9257"/>
                    <a:pt x="19527" y="9917"/>
                    <a:pt x="19745" y="11648"/>
                  </a:cubicBezTo>
                  <a:cubicBezTo>
                    <a:pt x="19964" y="13380"/>
                    <a:pt x="20127" y="16183"/>
                    <a:pt x="20291" y="17914"/>
                  </a:cubicBezTo>
                  <a:cubicBezTo>
                    <a:pt x="20455" y="19645"/>
                    <a:pt x="20618" y="20305"/>
                    <a:pt x="20836" y="20470"/>
                  </a:cubicBezTo>
                  <a:cubicBezTo>
                    <a:pt x="21055" y="20635"/>
                    <a:pt x="21327" y="20305"/>
                    <a:pt x="21600" y="19975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5" name="Line"/>
            <p:cNvSpPr/>
            <p:nvPr/>
          </p:nvSpPr>
          <p:spPr>
            <a:xfrm>
              <a:off x="3299977" y="1977398"/>
              <a:ext cx="62782" cy="502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3" extrusionOk="0">
                  <a:moveTo>
                    <a:pt x="21600" y="7179"/>
                  </a:moveTo>
                  <a:cubicBezTo>
                    <a:pt x="18400" y="5089"/>
                    <a:pt x="15200" y="2999"/>
                    <a:pt x="12800" y="1705"/>
                  </a:cubicBezTo>
                  <a:cubicBezTo>
                    <a:pt x="10400" y="411"/>
                    <a:pt x="8800" y="-87"/>
                    <a:pt x="8000" y="13"/>
                  </a:cubicBezTo>
                  <a:cubicBezTo>
                    <a:pt x="7200" y="112"/>
                    <a:pt x="7200" y="809"/>
                    <a:pt x="8000" y="2800"/>
                  </a:cubicBezTo>
                  <a:cubicBezTo>
                    <a:pt x="8800" y="4790"/>
                    <a:pt x="10400" y="8075"/>
                    <a:pt x="11600" y="10962"/>
                  </a:cubicBezTo>
                  <a:cubicBezTo>
                    <a:pt x="12800" y="13848"/>
                    <a:pt x="13600" y="16337"/>
                    <a:pt x="11600" y="18029"/>
                  </a:cubicBezTo>
                  <a:cubicBezTo>
                    <a:pt x="9600" y="19721"/>
                    <a:pt x="4800" y="20617"/>
                    <a:pt x="0" y="21513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6" name="Line"/>
            <p:cNvSpPr/>
            <p:nvPr/>
          </p:nvSpPr>
          <p:spPr>
            <a:xfrm>
              <a:off x="3216269" y="1975361"/>
              <a:ext cx="488295" cy="483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8" extrusionOk="0">
                  <a:moveTo>
                    <a:pt x="0" y="16149"/>
                  </a:moveTo>
                  <a:cubicBezTo>
                    <a:pt x="1749" y="15840"/>
                    <a:pt x="3497" y="15531"/>
                    <a:pt x="5349" y="14246"/>
                  </a:cubicBezTo>
                  <a:cubicBezTo>
                    <a:pt x="7200" y="12960"/>
                    <a:pt x="9154" y="10697"/>
                    <a:pt x="10080" y="8434"/>
                  </a:cubicBezTo>
                  <a:cubicBezTo>
                    <a:pt x="11006" y="6171"/>
                    <a:pt x="10903" y="3909"/>
                    <a:pt x="10697" y="2366"/>
                  </a:cubicBezTo>
                  <a:cubicBezTo>
                    <a:pt x="10491" y="823"/>
                    <a:pt x="10183" y="0"/>
                    <a:pt x="10080" y="0"/>
                  </a:cubicBezTo>
                  <a:cubicBezTo>
                    <a:pt x="9977" y="0"/>
                    <a:pt x="10080" y="823"/>
                    <a:pt x="10286" y="3240"/>
                  </a:cubicBezTo>
                  <a:cubicBezTo>
                    <a:pt x="10491" y="5657"/>
                    <a:pt x="10800" y="9669"/>
                    <a:pt x="11006" y="12600"/>
                  </a:cubicBezTo>
                  <a:cubicBezTo>
                    <a:pt x="11211" y="15531"/>
                    <a:pt x="11314" y="17383"/>
                    <a:pt x="11520" y="18669"/>
                  </a:cubicBezTo>
                  <a:cubicBezTo>
                    <a:pt x="11726" y="19954"/>
                    <a:pt x="12034" y="20674"/>
                    <a:pt x="12497" y="21086"/>
                  </a:cubicBezTo>
                  <a:cubicBezTo>
                    <a:pt x="12960" y="21497"/>
                    <a:pt x="13577" y="21600"/>
                    <a:pt x="14709" y="20674"/>
                  </a:cubicBezTo>
                  <a:cubicBezTo>
                    <a:pt x="15840" y="19749"/>
                    <a:pt x="17486" y="17794"/>
                    <a:pt x="18411" y="16560"/>
                  </a:cubicBezTo>
                  <a:cubicBezTo>
                    <a:pt x="19337" y="15326"/>
                    <a:pt x="19543" y="14811"/>
                    <a:pt x="19903" y="14246"/>
                  </a:cubicBezTo>
                  <a:cubicBezTo>
                    <a:pt x="20263" y="13680"/>
                    <a:pt x="20777" y="13063"/>
                    <a:pt x="21086" y="13011"/>
                  </a:cubicBezTo>
                  <a:cubicBezTo>
                    <a:pt x="21394" y="12960"/>
                    <a:pt x="21497" y="13474"/>
                    <a:pt x="21549" y="14451"/>
                  </a:cubicBezTo>
                  <a:cubicBezTo>
                    <a:pt x="21600" y="15429"/>
                    <a:pt x="21600" y="16869"/>
                    <a:pt x="21600" y="18309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7" name="Line"/>
            <p:cNvSpPr/>
            <p:nvPr/>
          </p:nvSpPr>
          <p:spPr>
            <a:xfrm>
              <a:off x="3729406" y="2192018"/>
              <a:ext cx="219305" cy="260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234" extrusionOk="0">
                  <a:moveTo>
                    <a:pt x="11213" y="1293"/>
                  </a:moveTo>
                  <a:cubicBezTo>
                    <a:pt x="11896" y="535"/>
                    <a:pt x="12578" y="-223"/>
                    <a:pt x="12578" y="61"/>
                  </a:cubicBezTo>
                  <a:cubicBezTo>
                    <a:pt x="12578" y="345"/>
                    <a:pt x="11896" y="1672"/>
                    <a:pt x="9736" y="4514"/>
                  </a:cubicBezTo>
                  <a:cubicBezTo>
                    <a:pt x="7576" y="7356"/>
                    <a:pt x="3938" y="11714"/>
                    <a:pt x="2005" y="14461"/>
                  </a:cubicBezTo>
                  <a:cubicBezTo>
                    <a:pt x="72" y="17209"/>
                    <a:pt x="-155" y="18345"/>
                    <a:pt x="72" y="19293"/>
                  </a:cubicBezTo>
                  <a:cubicBezTo>
                    <a:pt x="300" y="20240"/>
                    <a:pt x="982" y="20998"/>
                    <a:pt x="2005" y="21188"/>
                  </a:cubicBezTo>
                  <a:cubicBezTo>
                    <a:pt x="3028" y="21377"/>
                    <a:pt x="4392" y="20998"/>
                    <a:pt x="5984" y="19956"/>
                  </a:cubicBezTo>
                  <a:cubicBezTo>
                    <a:pt x="7576" y="18914"/>
                    <a:pt x="9394" y="17209"/>
                    <a:pt x="10872" y="15693"/>
                  </a:cubicBezTo>
                  <a:cubicBezTo>
                    <a:pt x="12350" y="14177"/>
                    <a:pt x="13487" y="12851"/>
                    <a:pt x="14624" y="12093"/>
                  </a:cubicBezTo>
                  <a:cubicBezTo>
                    <a:pt x="15761" y="11335"/>
                    <a:pt x="16898" y="11145"/>
                    <a:pt x="17693" y="11524"/>
                  </a:cubicBezTo>
                  <a:cubicBezTo>
                    <a:pt x="18489" y="11903"/>
                    <a:pt x="18944" y="12851"/>
                    <a:pt x="19171" y="13988"/>
                  </a:cubicBezTo>
                  <a:cubicBezTo>
                    <a:pt x="19399" y="15124"/>
                    <a:pt x="19399" y="16451"/>
                    <a:pt x="19285" y="17682"/>
                  </a:cubicBezTo>
                  <a:cubicBezTo>
                    <a:pt x="19171" y="18914"/>
                    <a:pt x="18944" y="20051"/>
                    <a:pt x="19285" y="20145"/>
                  </a:cubicBezTo>
                  <a:cubicBezTo>
                    <a:pt x="19626" y="20240"/>
                    <a:pt x="20536" y="19293"/>
                    <a:pt x="21445" y="18345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8" name="Line"/>
            <p:cNvSpPr/>
            <p:nvPr/>
          </p:nvSpPr>
          <p:spPr>
            <a:xfrm>
              <a:off x="4025442" y="2005588"/>
              <a:ext cx="27959" cy="41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4954" y="0"/>
                  </a:moveTo>
                  <a:cubicBezTo>
                    <a:pt x="18277" y="3295"/>
                    <a:pt x="21600" y="6590"/>
                    <a:pt x="19108" y="10190"/>
                  </a:cubicBezTo>
                  <a:cubicBezTo>
                    <a:pt x="16615" y="13790"/>
                    <a:pt x="8308" y="1769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9" name="Line"/>
            <p:cNvSpPr/>
            <p:nvPr/>
          </p:nvSpPr>
          <p:spPr>
            <a:xfrm>
              <a:off x="3997539" y="2249680"/>
              <a:ext cx="320880" cy="27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78" extrusionOk="0">
                  <a:moveTo>
                    <a:pt x="0" y="19978"/>
                  </a:moveTo>
                  <a:cubicBezTo>
                    <a:pt x="5478" y="11670"/>
                    <a:pt x="10957" y="3363"/>
                    <a:pt x="14557" y="870"/>
                  </a:cubicBezTo>
                  <a:cubicBezTo>
                    <a:pt x="18157" y="-1622"/>
                    <a:pt x="19878" y="1701"/>
                    <a:pt x="21600" y="5024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0" name="Line"/>
            <p:cNvSpPr/>
            <p:nvPr/>
          </p:nvSpPr>
          <p:spPr>
            <a:xfrm>
              <a:off x="346206" y="2789168"/>
              <a:ext cx="307795" cy="341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179" extrusionOk="0">
                  <a:moveTo>
                    <a:pt x="12212" y="3745"/>
                  </a:moveTo>
                  <a:cubicBezTo>
                    <a:pt x="12212" y="2593"/>
                    <a:pt x="12212" y="1441"/>
                    <a:pt x="11812" y="721"/>
                  </a:cubicBezTo>
                  <a:cubicBezTo>
                    <a:pt x="11412" y="1"/>
                    <a:pt x="10612" y="-287"/>
                    <a:pt x="9092" y="361"/>
                  </a:cubicBezTo>
                  <a:cubicBezTo>
                    <a:pt x="7572" y="1009"/>
                    <a:pt x="5332" y="2593"/>
                    <a:pt x="3572" y="4897"/>
                  </a:cubicBezTo>
                  <a:cubicBezTo>
                    <a:pt x="1812" y="7201"/>
                    <a:pt x="532" y="10225"/>
                    <a:pt x="132" y="12025"/>
                  </a:cubicBezTo>
                  <a:cubicBezTo>
                    <a:pt x="-268" y="13825"/>
                    <a:pt x="212" y="14401"/>
                    <a:pt x="1972" y="14689"/>
                  </a:cubicBezTo>
                  <a:cubicBezTo>
                    <a:pt x="3732" y="14977"/>
                    <a:pt x="6772" y="14977"/>
                    <a:pt x="9812" y="14977"/>
                  </a:cubicBezTo>
                  <a:cubicBezTo>
                    <a:pt x="12852" y="14977"/>
                    <a:pt x="15892" y="14977"/>
                    <a:pt x="17812" y="15265"/>
                  </a:cubicBezTo>
                  <a:cubicBezTo>
                    <a:pt x="19732" y="15553"/>
                    <a:pt x="20532" y="16129"/>
                    <a:pt x="20932" y="16777"/>
                  </a:cubicBezTo>
                  <a:cubicBezTo>
                    <a:pt x="21332" y="17425"/>
                    <a:pt x="21332" y="18145"/>
                    <a:pt x="20292" y="18937"/>
                  </a:cubicBezTo>
                  <a:cubicBezTo>
                    <a:pt x="19252" y="19729"/>
                    <a:pt x="17172" y="20593"/>
                    <a:pt x="15252" y="20953"/>
                  </a:cubicBezTo>
                  <a:cubicBezTo>
                    <a:pt x="13332" y="21313"/>
                    <a:pt x="11572" y="21169"/>
                    <a:pt x="9812" y="21025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1" name="Line"/>
            <p:cNvSpPr/>
            <p:nvPr/>
          </p:nvSpPr>
          <p:spPr>
            <a:xfrm>
              <a:off x="753873" y="2668273"/>
              <a:ext cx="50175" cy="530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600" extrusionOk="0">
                  <a:moveTo>
                    <a:pt x="0" y="0"/>
                  </a:moveTo>
                  <a:cubicBezTo>
                    <a:pt x="4909" y="284"/>
                    <a:pt x="9818" y="568"/>
                    <a:pt x="12764" y="2274"/>
                  </a:cubicBezTo>
                  <a:cubicBezTo>
                    <a:pt x="15709" y="3979"/>
                    <a:pt x="16691" y="7105"/>
                    <a:pt x="18164" y="10089"/>
                  </a:cubicBezTo>
                  <a:cubicBezTo>
                    <a:pt x="19636" y="13074"/>
                    <a:pt x="21600" y="15916"/>
                    <a:pt x="21109" y="17811"/>
                  </a:cubicBezTo>
                  <a:cubicBezTo>
                    <a:pt x="20618" y="19705"/>
                    <a:pt x="17673" y="20653"/>
                    <a:pt x="14727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2" name="Line"/>
            <p:cNvSpPr/>
            <p:nvPr/>
          </p:nvSpPr>
          <p:spPr>
            <a:xfrm>
              <a:off x="677141" y="2932133"/>
              <a:ext cx="314509" cy="280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15" extrusionOk="0">
                  <a:moveTo>
                    <a:pt x="0" y="11875"/>
                  </a:moveTo>
                  <a:cubicBezTo>
                    <a:pt x="3494" y="10269"/>
                    <a:pt x="6988" y="8662"/>
                    <a:pt x="10165" y="7234"/>
                  </a:cubicBezTo>
                  <a:cubicBezTo>
                    <a:pt x="13341" y="5806"/>
                    <a:pt x="16200" y="4556"/>
                    <a:pt x="17947" y="3128"/>
                  </a:cubicBezTo>
                  <a:cubicBezTo>
                    <a:pt x="19694" y="1700"/>
                    <a:pt x="20329" y="94"/>
                    <a:pt x="20806" y="4"/>
                  </a:cubicBezTo>
                  <a:cubicBezTo>
                    <a:pt x="21282" y="-85"/>
                    <a:pt x="21600" y="1343"/>
                    <a:pt x="21441" y="4289"/>
                  </a:cubicBezTo>
                  <a:cubicBezTo>
                    <a:pt x="21282" y="7234"/>
                    <a:pt x="20647" y="11697"/>
                    <a:pt x="20568" y="14821"/>
                  </a:cubicBezTo>
                  <a:cubicBezTo>
                    <a:pt x="20488" y="17945"/>
                    <a:pt x="20965" y="19730"/>
                    <a:pt x="21441" y="21515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3" name="Line"/>
            <p:cNvSpPr/>
            <p:nvPr/>
          </p:nvSpPr>
          <p:spPr>
            <a:xfrm>
              <a:off x="1053825" y="2920643"/>
              <a:ext cx="261290" cy="467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2" h="21300" extrusionOk="0">
                  <a:moveTo>
                    <a:pt x="15347" y="1849"/>
                  </a:moveTo>
                  <a:cubicBezTo>
                    <a:pt x="15537" y="1319"/>
                    <a:pt x="15726" y="790"/>
                    <a:pt x="15347" y="419"/>
                  </a:cubicBezTo>
                  <a:cubicBezTo>
                    <a:pt x="14968" y="49"/>
                    <a:pt x="14021" y="-163"/>
                    <a:pt x="12695" y="155"/>
                  </a:cubicBezTo>
                  <a:cubicBezTo>
                    <a:pt x="11368" y="472"/>
                    <a:pt x="9663" y="1319"/>
                    <a:pt x="8053" y="3013"/>
                  </a:cubicBezTo>
                  <a:cubicBezTo>
                    <a:pt x="6442" y="4708"/>
                    <a:pt x="4926" y="7249"/>
                    <a:pt x="4358" y="8784"/>
                  </a:cubicBezTo>
                  <a:cubicBezTo>
                    <a:pt x="3789" y="10319"/>
                    <a:pt x="4168" y="10849"/>
                    <a:pt x="4832" y="11113"/>
                  </a:cubicBezTo>
                  <a:cubicBezTo>
                    <a:pt x="5495" y="11378"/>
                    <a:pt x="6442" y="11378"/>
                    <a:pt x="7768" y="10584"/>
                  </a:cubicBezTo>
                  <a:cubicBezTo>
                    <a:pt x="9095" y="9790"/>
                    <a:pt x="10800" y="8202"/>
                    <a:pt x="11937" y="7090"/>
                  </a:cubicBezTo>
                  <a:cubicBezTo>
                    <a:pt x="13074" y="5978"/>
                    <a:pt x="13642" y="5343"/>
                    <a:pt x="14400" y="5290"/>
                  </a:cubicBezTo>
                  <a:cubicBezTo>
                    <a:pt x="15158" y="5237"/>
                    <a:pt x="16105" y="5766"/>
                    <a:pt x="17526" y="7196"/>
                  </a:cubicBezTo>
                  <a:cubicBezTo>
                    <a:pt x="18947" y="8625"/>
                    <a:pt x="20842" y="10955"/>
                    <a:pt x="21221" y="13231"/>
                  </a:cubicBezTo>
                  <a:cubicBezTo>
                    <a:pt x="21600" y="15508"/>
                    <a:pt x="20463" y="17731"/>
                    <a:pt x="17526" y="19213"/>
                  </a:cubicBezTo>
                  <a:cubicBezTo>
                    <a:pt x="14589" y="20696"/>
                    <a:pt x="9853" y="21437"/>
                    <a:pt x="6632" y="21278"/>
                  </a:cubicBezTo>
                  <a:cubicBezTo>
                    <a:pt x="3411" y="21119"/>
                    <a:pt x="1705" y="20061"/>
                    <a:pt x="0" y="19002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4" name="Line"/>
            <p:cNvSpPr/>
            <p:nvPr/>
          </p:nvSpPr>
          <p:spPr>
            <a:xfrm>
              <a:off x="1311923" y="2954873"/>
              <a:ext cx="425514" cy="241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5" extrusionOk="0">
                  <a:moveTo>
                    <a:pt x="0" y="8506"/>
                  </a:moveTo>
                  <a:cubicBezTo>
                    <a:pt x="944" y="7691"/>
                    <a:pt x="1889" y="6876"/>
                    <a:pt x="2361" y="6978"/>
                  </a:cubicBezTo>
                  <a:cubicBezTo>
                    <a:pt x="2833" y="7080"/>
                    <a:pt x="2833" y="8099"/>
                    <a:pt x="2656" y="10238"/>
                  </a:cubicBezTo>
                  <a:cubicBezTo>
                    <a:pt x="2479" y="12378"/>
                    <a:pt x="2125" y="15638"/>
                    <a:pt x="1889" y="17778"/>
                  </a:cubicBezTo>
                  <a:cubicBezTo>
                    <a:pt x="1652" y="19918"/>
                    <a:pt x="1534" y="20936"/>
                    <a:pt x="1770" y="21140"/>
                  </a:cubicBezTo>
                  <a:cubicBezTo>
                    <a:pt x="2007" y="21344"/>
                    <a:pt x="2597" y="20733"/>
                    <a:pt x="3718" y="17574"/>
                  </a:cubicBezTo>
                  <a:cubicBezTo>
                    <a:pt x="4839" y="14416"/>
                    <a:pt x="6492" y="8710"/>
                    <a:pt x="7495" y="5246"/>
                  </a:cubicBezTo>
                  <a:cubicBezTo>
                    <a:pt x="8498" y="1782"/>
                    <a:pt x="8852" y="559"/>
                    <a:pt x="9325" y="152"/>
                  </a:cubicBezTo>
                  <a:cubicBezTo>
                    <a:pt x="9797" y="-256"/>
                    <a:pt x="10387" y="152"/>
                    <a:pt x="10859" y="1476"/>
                  </a:cubicBezTo>
                  <a:cubicBezTo>
                    <a:pt x="11331" y="2801"/>
                    <a:pt x="11685" y="5042"/>
                    <a:pt x="11626" y="7997"/>
                  </a:cubicBezTo>
                  <a:cubicBezTo>
                    <a:pt x="11567" y="10952"/>
                    <a:pt x="11095" y="14619"/>
                    <a:pt x="10859" y="16963"/>
                  </a:cubicBezTo>
                  <a:cubicBezTo>
                    <a:pt x="10623" y="19306"/>
                    <a:pt x="10623" y="20325"/>
                    <a:pt x="10918" y="20529"/>
                  </a:cubicBezTo>
                  <a:cubicBezTo>
                    <a:pt x="11213" y="20733"/>
                    <a:pt x="11803" y="20121"/>
                    <a:pt x="12866" y="17880"/>
                  </a:cubicBezTo>
                  <a:cubicBezTo>
                    <a:pt x="13928" y="15638"/>
                    <a:pt x="15462" y="11767"/>
                    <a:pt x="16407" y="9423"/>
                  </a:cubicBezTo>
                  <a:cubicBezTo>
                    <a:pt x="17351" y="7080"/>
                    <a:pt x="17705" y="6265"/>
                    <a:pt x="18177" y="5857"/>
                  </a:cubicBezTo>
                  <a:cubicBezTo>
                    <a:pt x="18649" y="5450"/>
                    <a:pt x="19239" y="5450"/>
                    <a:pt x="19652" y="5959"/>
                  </a:cubicBezTo>
                  <a:cubicBezTo>
                    <a:pt x="20066" y="6469"/>
                    <a:pt x="20302" y="7487"/>
                    <a:pt x="20420" y="8608"/>
                  </a:cubicBezTo>
                  <a:cubicBezTo>
                    <a:pt x="20538" y="9729"/>
                    <a:pt x="20538" y="10952"/>
                    <a:pt x="20538" y="12072"/>
                  </a:cubicBezTo>
                  <a:cubicBezTo>
                    <a:pt x="20538" y="13193"/>
                    <a:pt x="20538" y="14212"/>
                    <a:pt x="20715" y="14823"/>
                  </a:cubicBezTo>
                  <a:cubicBezTo>
                    <a:pt x="20892" y="15435"/>
                    <a:pt x="21246" y="15638"/>
                    <a:pt x="21600" y="15842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5" name="Line"/>
            <p:cNvSpPr/>
            <p:nvPr/>
          </p:nvSpPr>
          <p:spPr>
            <a:xfrm>
              <a:off x="1816961" y="2921064"/>
              <a:ext cx="213453" cy="258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1" h="21036" extrusionOk="0">
                  <a:moveTo>
                    <a:pt x="12960" y="5549"/>
                  </a:moveTo>
                  <a:cubicBezTo>
                    <a:pt x="14121" y="5170"/>
                    <a:pt x="15282" y="4791"/>
                    <a:pt x="16211" y="3938"/>
                  </a:cubicBezTo>
                  <a:cubicBezTo>
                    <a:pt x="17140" y="3086"/>
                    <a:pt x="17837" y="1759"/>
                    <a:pt x="17489" y="907"/>
                  </a:cubicBezTo>
                  <a:cubicBezTo>
                    <a:pt x="17140" y="54"/>
                    <a:pt x="15747" y="-325"/>
                    <a:pt x="13424" y="338"/>
                  </a:cubicBezTo>
                  <a:cubicBezTo>
                    <a:pt x="11102" y="1001"/>
                    <a:pt x="7850" y="2707"/>
                    <a:pt x="5411" y="5833"/>
                  </a:cubicBezTo>
                  <a:cubicBezTo>
                    <a:pt x="2973" y="8959"/>
                    <a:pt x="1347" y="13507"/>
                    <a:pt x="534" y="16349"/>
                  </a:cubicBezTo>
                  <a:cubicBezTo>
                    <a:pt x="-279" y="19191"/>
                    <a:pt x="-279" y="20328"/>
                    <a:pt x="1347" y="20801"/>
                  </a:cubicBezTo>
                  <a:cubicBezTo>
                    <a:pt x="2973" y="21275"/>
                    <a:pt x="6224" y="21086"/>
                    <a:pt x="8779" y="19759"/>
                  </a:cubicBezTo>
                  <a:cubicBezTo>
                    <a:pt x="11334" y="18433"/>
                    <a:pt x="13192" y="15970"/>
                    <a:pt x="14702" y="14075"/>
                  </a:cubicBezTo>
                  <a:cubicBezTo>
                    <a:pt x="16211" y="12180"/>
                    <a:pt x="17373" y="10854"/>
                    <a:pt x="17953" y="10854"/>
                  </a:cubicBezTo>
                  <a:cubicBezTo>
                    <a:pt x="18534" y="10854"/>
                    <a:pt x="18534" y="12180"/>
                    <a:pt x="18302" y="13412"/>
                  </a:cubicBezTo>
                  <a:cubicBezTo>
                    <a:pt x="18069" y="14643"/>
                    <a:pt x="17605" y="15780"/>
                    <a:pt x="17256" y="16822"/>
                  </a:cubicBezTo>
                  <a:cubicBezTo>
                    <a:pt x="16908" y="17864"/>
                    <a:pt x="16676" y="18812"/>
                    <a:pt x="17373" y="18812"/>
                  </a:cubicBezTo>
                  <a:cubicBezTo>
                    <a:pt x="18069" y="18812"/>
                    <a:pt x="19695" y="17864"/>
                    <a:pt x="21321" y="16917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6" name="Line"/>
            <p:cNvSpPr/>
            <p:nvPr/>
          </p:nvSpPr>
          <p:spPr>
            <a:xfrm>
              <a:off x="2128072" y="2779883"/>
              <a:ext cx="41854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916"/>
                    <a:pt x="12000" y="7832"/>
                    <a:pt x="8400" y="11432"/>
                  </a:cubicBezTo>
                  <a:cubicBezTo>
                    <a:pt x="4800" y="15032"/>
                    <a:pt x="2400" y="1831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7" name="Line"/>
            <p:cNvSpPr/>
            <p:nvPr/>
          </p:nvSpPr>
          <p:spPr>
            <a:xfrm>
              <a:off x="2044364" y="2968225"/>
              <a:ext cx="195319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29" y="18400"/>
                    <a:pt x="2057" y="15200"/>
                    <a:pt x="5657" y="11600"/>
                  </a:cubicBezTo>
                  <a:cubicBezTo>
                    <a:pt x="9257" y="8000"/>
                    <a:pt x="15429" y="4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8" name="Line"/>
            <p:cNvSpPr/>
            <p:nvPr/>
          </p:nvSpPr>
          <p:spPr>
            <a:xfrm>
              <a:off x="2309438" y="2954274"/>
              <a:ext cx="98676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3" h="21600" extrusionOk="0">
                  <a:moveTo>
                    <a:pt x="0" y="0"/>
                  </a:moveTo>
                  <a:cubicBezTo>
                    <a:pt x="6873" y="0"/>
                    <a:pt x="13745" y="0"/>
                    <a:pt x="17427" y="635"/>
                  </a:cubicBezTo>
                  <a:cubicBezTo>
                    <a:pt x="21109" y="1271"/>
                    <a:pt x="21600" y="2541"/>
                    <a:pt x="19882" y="5506"/>
                  </a:cubicBezTo>
                  <a:cubicBezTo>
                    <a:pt x="18164" y="8471"/>
                    <a:pt x="14236" y="13129"/>
                    <a:pt x="12764" y="16094"/>
                  </a:cubicBezTo>
                  <a:cubicBezTo>
                    <a:pt x="11291" y="19059"/>
                    <a:pt x="12273" y="20329"/>
                    <a:pt x="13255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9" name="Line"/>
            <p:cNvSpPr/>
            <p:nvPr/>
          </p:nvSpPr>
          <p:spPr>
            <a:xfrm>
              <a:off x="2532658" y="2959039"/>
              <a:ext cx="327855" cy="254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3" extrusionOk="0">
                  <a:moveTo>
                    <a:pt x="0" y="5969"/>
                  </a:moveTo>
                  <a:cubicBezTo>
                    <a:pt x="2604" y="4041"/>
                    <a:pt x="5209" y="2112"/>
                    <a:pt x="7123" y="1052"/>
                  </a:cubicBezTo>
                  <a:cubicBezTo>
                    <a:pt x="9038" y="-9"/>
                    <a:pt x="10264" y="-202"/>
                    <a:pt x="10877" y="184"/>
                  </a:cubicBezTo>
                  <a:cubicBezTo>
                    <a:pt x="11489" y="569"/>
                    <a:pt x="11489" y="1534"/>
                    <a:pt x="10417" y="3559"/>
                  </a:cubicBezTo>
                  <a:cubicBezTo>
                    <a:pt x="9345" y="5584"/>
                    <a:pt x="7200" y="8669"/>
                    <a:pt x="5745" y="10791"/>
                  </a:cubicBezTo>
                  <a:cubicBezTo>
                    <a:pt x="4289" y="12912"/>
                    <a:pt x="3523" y="14069"/>
                    <a:pt x="3140" y="15130"/>
                  </a:cubicBezTo>
                  <a:cubicBezTo>
                    <a:pt x="2757" y="16191"/>
                    <a:pt x="2757" y="17155"/>
                    <a:pt x="3217" y="17541"/>
                  </a:cubicBezTo>
                  <a:cubicBezTo>
                    <a:pt x="3677" y="17927"/>
                    <a:pt x="4596" y="17734"/>
                    <a:pt x="6894" y="16094"/>
                  </a:cubicBezTo>
                  <a:cubicBezTo>
                    <a:pt x="9191" y="14455"/>
                    <a:pt x="12868" y="11369"/>
                    <a:pt x="15319" y="8862"/>
                  </a:cubicBezTo>
                  <a:cubicBezTo>
                    <a:pt x="17770" y="6355"/>
                    <a:pt x="18996" y="4427"/>
                    <a:pt x="19685" y="2980"/>
                  </a:cubicBezTo>
                  <a:cubicBezTo>
                    <a:pt x="20374" y="1534"/>
                    <a:pt x="20528" y="569"/>
                    <a:pt x="20221" y="377"/>
                  </a:cubicBezTo>
                  <a:cubicBezTo>
                    <a:pt x="19915" y="184"/>
                    <a:pt x="19149" y="762"/>
                    <a:pt x="17847" y="3462"/>
                  </a:cubicBezTo>
                  <a:cubicBezTo>
                    <a:pt x="16545" y="6162"/>
                    <a:pt x="14706" y="10984"/>
                    <a:pt x="13711" y="14069"/>
                  </a:cubicBezTo>
                  <a:cubicBezTo>
                    <a:pt x="12715" y="17155"/>
                    <a:pt x="12562" y="18505"/>
                    <a:pt x="12715" y="19566"/>
                  </a:cubicBezTo>
                  <a:cubicBezTo>
                    <a:pt x="12868" y="20627"/>
                    <a:pt x="13328" y="21398"/>
                    <a:pt x="14860" y="21012"/>
                  </a:cubicBezTo>
                  <a:cubicBezTo>
                    <a:pt x="16392" y="20627"/>
                    <a:pt x="18996" y="19084"/>
                    <a:pt x="21600" y="17541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0" name="Line"/>
            <p:cNvSpPr/>
            <p:nvPr/>
          </p:nvSpPr>
          <p:spPr>
            <a:xfrm>
              <a:off x="2944220" y="2947298"/>
              <a:ext cx="325451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1" h="21600" extrusionOk="0">
                  <a:moveTo>
                    <a:pt x="15515" y="0"/>
                  </a:moveTo>
                  <a:cubicBezTo>
                    <a:pt x="13994" y="200"/>
                    <a:pt x="12473" y="400"/>
                    <a:pt x="10648" y="1600"/>
                  </a:cubicBezTo>
                  <a:cubicBezTo>
                    <a:pt x="8823" y="2800"/>
                    <a:pt x="6693" y="5000"/>
                    <a:pt x="5324" y="6700"/>
                  </a:cubicBezTo>
                  <a:cubicBezTo>
                    <a:pt x="3955" y="8400"/>
                    <a:pt x="3346" y="9600"/>
                    <a:pt x="3499" y="10200"/>
                  </a:cubicBezTo>
                  <a:cubicBezTo>
                    <a:pt x="3651" y="10800"/>
                    <a:pt x="4563" y="10800"/>
                    <a:pt x="7149" y="11000"/>
                  </a:cubicBezTo>
                  <a:cubicBezTo>
                    <a:pt x="9735" y="11200"/>
                    <a:pt x="13994" y="11600"/>
                    <a:pt x="16580" y="12100"/>
                  </a:cubicBezTo>
                  <a:cubicBezTo>
                    <a:pt x="19166" y="12600"/>
                    <a:pt x="20079" y="13200"/>
                    <a:pt x="20687" y="14100"/>
                  </a:cubicBezTo>
                  <a:cubicBezTo>
                    <a:pt x="21296" y="15000"/>
                    <a:pt x="21600" y="16200"/>
                    <a:pt x="20839" y="17400"/>
                  </a:cubicBezTo>
                  <a:cubicBezTo>
                    <a:pt x="20079" y="18600"/>
                    <a:pt x="18254" y="19800"/>
                    <a:pt x="14603" y="20500"/>
                  </a:cubicBezTo>
                  <a:cubicBezTo>
                    <a:pt x="10952" y="21200"/>
                    <a:pt x="5476" y="21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1" name="Line"/>
            <p:cNvSpPr/>
            <p:nvPr/>
          </p:nvSpPr>
          <p:spPr>
            <a:xfrm>
              <a:off x="3624890" y="3031005"/>
              <a:ext cx="23869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20157" y="0"/>
                  </a:moveTo>
                  <a:cubicBezTo>
                    <a:pt x="12302" y="2700"/>
                    <a:pt x="4448" y="5400"/>
                    <a:pt x="1502" y="9000"/>
                  </a:cubicBezTo>
                  <a:cubicBezTo>
                    <a:pt x="-1443" y="12600"/>
                    <a:pt x="521" y="17100"/>
                    <a:pt x="2484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2" name="Line"/>
            <p:cNvSpPr/>
            <p:nvPr/>
          </p:nvSpPr>
          <p:spPr>
            <a:xfrm>
              <a:off x="3634807" y="2951771"/>
              <a:ext cx="222094" cy="2047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138" extrusionOk="0">
                  <a:moveTo>
                    <a:pt x="4725" y="978"/>
                  </a:moveTo>
                  <a:cubicBezTo>
                    <a:pt x="8550" y="258"/>
                    <a:pt x="12375" y="-462"/>
                    <a:pt x="15637" y="378"/>
                  </a:cubicBezTo>
                  <a:cubicBezTo>
                    <a:pt x="18900" y="1218"/>
                    <a:pt x="21600" y="3618"/>
                    <a:pt x="21488" y="6618"/>
                  </a:cubicBezTo>
                  <a:cubicBezTo>
                    <a:pt x="21375" y="9618"/>
                    <a:pt x="18450" y="13218"/>
                    <a:pt x="14400" y="15738"/>
                  </a:cubicBezTo>
                  <a:cubicBezTo>
                    <a:pt x="10350" y="18258"/>
                    <a:pt x="5175" y="19698"/>
                    <a:pt x="0" y="21138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3" name="Line"/>
            <p:cNvSpPr/>
            <p:nvPr/>
          </p:nvSpPr>
          <p:spPr>
            <a:xfrm>
              <a:off x="3829101" y="3003103"/>
              <a:ext cx="235448" cy="2060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4" h="21036" extrusionOk="0">
                  <a:moveTo>
                    <a:pt x="2535" y="0"/>
                  </a:moveTo>
                  <a:cubicBezTo>
                    <a:pt x="3350" y="712"/>
                    <a:pt x="4165" y="1424"/>
                    <a:pt x="4267" y="3086"/>
                  </a:cubicBezTo>
                  <a:cubicBezTo>
                    <a:pt x="4369" y="4747"/>
                    <a:pt x="3757" y="7358"/>
                    <a:pt x="2942" y="9851"/>
                  </a:cubicBezTo>
                  <a:cubicBezTo>
                    <a:pt x="2127" y="12343"/>
                    <a:pt x="1108" y="14716"/>
                    <a:pt x="497" y="16497"/>
                  </a:cubicBezTo>
                  <a:cubicBezTo>
                    <a:pt x="-114" y="18277"/>
                    <a:pt x="-318" y="19464"/>
                    <a:pt x="803" y="20294"/>
                  </a:cubicBezTo>
                  <a:cubicBezTo>
                    <a:pt x="1924" y="21125"/>
                    <a:pt x="4369" y="21600"/>
                    <a:pt x="7935" y="19820"/>
                  </a:cubicBezTo>
                  <a:cubicBezTo>
                    <a:pt x="11501" y="18040"/>
                    <a:pt x="16188" y="14004"/>
                    <a:pt x="18633" y="11156"/>
                  </a:cubicBezTo>
                  <a:cubicBezTo>
                    <a:pt x="21078" y="8308"/>
                    <a:pt x="21282" y="6646"/>
                    <a:pt x="19244" y="5222"/>
                  </a:cubicBezTo>
                  <a:cubicBezTo>
                    <a:pt x="17207" y="3798"/>
                    <a:pt x="12927" y="2611"/>
                    <a:pt x="10074" y="2255"/>
                  </a:cubicBezTo>
                  <a:cubicBezTo>
                    <a:pt x="7222" y="1899"/>
                    <a:pt x="5795" y="2374"/>
                    <a:pt x="4369" y="2848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4" name="Line"/>
            <p:cNvSpPr/>
            <p:nvPr/>
          </p:nvSpPr>
          <p:spPr>
            <a:xfrm>
              <a:off x="4046369" y="2970561"/>
              <a:ext cx="191889" cy="222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052" extrusionOk="0">
                  <a:moveTo>
                    <a:pt x="0" y="4408"/>
                  </a:moveTo>
                  <a:cubicBezTo>
                    <a:pt x="1822" y="4628"/>
                    <a:pt x="3643" y="4848"/>
                    <a:pt x="4684" y="5620"/>
                  </a:cubicBezTo>
                  <a:cubicBezTo>
                    <a:pt x="5725" y="6391"/>
                    <a:pt x="5986" y="7714"/>
                    <a:pt x="5725" y="9697"/>
                  </a:cubicBezTo>
                  <a:cubicBezTo>
                    <a:pt x="5465" y="11681"/>
                    <a:pt x="4684" y="14326"/>
                    <a:pt x="4164" y="16420"/>
                  </a:cubicBezTo>
                  <a:cubicBezTo>
                    <a:pt x="3643" y="18514"/>
                    <a:pt x="3383" y="20057"/>
                    <a:pt x="5725" y="20718"/>
                  </a:cubicBezTo>
                  <a:cubicBezTo>
                    <a:pt x="8067" y="21379"/>
                    <a:pt x="13012" y="21159"/>
                    <a:pt x="16395" y="19175"/>
                  </a:cubicBezTo>
                  <a:cubicBezTo>
                    <a:pt x="19778" y="17191"/>
                    <a:pt x="21600" y="13444"/>
                    <a:pt x="21470" y="9918"/>
                  </a:cubicBezTo>
                  <a:cubicBezTo>
                    <a:pt x="21340" y="6391"/>
                    <a:pt x="19258" y="3085"/>
                    <a:pt x="16916" y="1432"/>
                  </a:cubicBezTo>
                  <a:cubicBezTo>
                    <a:pt x="14573" y="-221"/>
                    <a:pt x="11971" y="-221"/>
                    <a:pt x="10540" y="330"/>
                  </a:cubicBezTo>
                  <a:cubicBezTo>
                    <a:pt x="9108" y="881"/>
                    <a:pt x="8848" y="1983"/>
                    <a:pt x="8588" y="3085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5" name="Line"/>
            <p:cNvSpPr/>
            <p:nvPr/>
          </p:nvSpPr>
          <p:spPr>
            <a:xfrm>
              <a:off x="4269106" y="2926371"/>
              <a:ext cx="405070" cy="281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434" extrusionOk="0">
                  <a:moveTo>
                    <a:pt x="1498" y="9030"/>
                  </a:moveTo>
                  <a:cubicBezTo>
                    <a:pt x="2603" y="10446"/>
                    <a:pt x="3707" y="11862"/>
                    <a:pt x="4198" y="13544"/>
                  </a:cubicBezTo>
                  <a:cubicBezTo>
                    <a:pt x="4689" y="15226"/>
                    <a:pt x="4566" y="17174"/>
                    <a:pt x="4137" y="18502"/>
                  </a:cubicBezTo>
                  <a:cubicBezTo>
                    <a:pt x="3707" y="19830"/>
                    <a:pt x="2971" y="20538"/>
                    <a:pt x="2235" y="20980"/>
                  </a:cubicBezTo>
                  <a:cubicBezTo>
                    <a:pt x="1498" y="21423"/>
                    <a:pt x="762" y="21600"/>
                    <a:pt x="332" y="21246"/>
                  </a:cubicBezTo>
                  <a:cubicBezTo>
                    <a:pt x="-97" y="20892"/>
                    <a:pt x="-220" y="20007"/>
                    <a:pt x="639" y="17882"/>
                  </a:cubicBezTo>
                  <a:cubicBezTo>
                    <a:pt x="1498" y="15757"/>
                    <a:pt x="3339" y="12393"/>
                    <a:pt x="6223" y="9207"/>
                  </a:cubicBezTo>
                  <a:cubicBezTo>
                    <a:pt x="9107" y="6020"/>
                    <a:pt x="13035" y="3010"/>
                    <a:pt x="15735" y="1505"/>
                  </a:cubicBezTo>
                  <a:cubicBezTo>
                    <a:pt x="18435" y="0"/>
                    <a:pt x="19907" y="0"/>
                    <a:pt x="21380" y="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6" name="Line"/>
            <p:cNvSpPr/>
            <p:nvPr/>
          </p:nvSpPr>
          <p:spPr>
            <a:xfrm>
              <a:off x="292151" y="3648250"/>
              <a:ext cx="371040" cy="28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371" extrusionOk="0">
                  <a:moveTo>
                    <a:pt x="2507" y="9008"/>
                  </a:moveTo>
                  <a:cubicBezTo>
                    <a:pt x="1967" y="9693"/>
                    <a:pt x="1427" y="10379"/>
                    <a:pt x="1157" y="11922"/>
                  </a:cubicBezTo>
                  <a:cubicBezTo>
                    <a:pt x="887" y="13465"/>
                    <a:pt x="887" y="15865"/>
                    <a:pt x="684" y="17665"/>
                  </a:cubicBezTo>
                  <a:cubicBezTo>
                    <a:pt x="482" y="19465"/>
                    <a:pt x="77" y="20665"/>
                    <a:pt x="10" y="20836"/>
                  </a:cubicBezTo>
                  <a:cubicBezTo>
                    <a:pt x="-58" y="21008"/>
                    <a:pt x="212" y="20151"/>
                    <a:pt x="1224" y="17151"/>
                  </a:cubicBezTo>
                  <a:cubicBezTo>
                    <a:pt x="2237" y="14151"/>
                    <a:pt x="3992" y="9008"/>
                    <a:pt x="5005" y="6008"/>
                  </a:cubicBezTo>
                  <a:cubicBezTo>
                    <a:pt x="6017" y="3008"/>
                    <a:pt x="6287" y="2151"/>
                    <a:pt x="6624" y="1379"/>
                  </a:cubicBezTo>
                  <a:cubicBezTo>
                    <a:pt x="6962" y="608"/>
                    <a:pt x="7367" y="-78"/>
                    <a:pt x="7772" y="8"/>
                  </a:cubicBezTo>
                  <a:cubicBezTo>
                    <a:pt x="8177" y="93"/>
                    <a:pt x="8582" y="951"/>
                    <a:pt x="8987" y="3693"/>
                  </a:cubicBezTo>
                  <a:cubicBezTo>
                    <a:pt x="9392" y="6436"/>
                    <a:pt x="9797" y="11065"/>
                    <a:pt x="10067" y="13893"/>
                  </a:cubicBezTo>
                  <a:cubicBezTo>
                    <a:pt x="10337" y="16722"/>
                    <a:pt x="10472" y="17751"/>
                    <a:pt x="10877" y="18093"/>
                  </a:cubicBezTo>
                  <a:cubicBezTo>
                    <a:pt x="11282" y="18436"/>
                    <a:pt x="11957" y="18093"/>
                    <a:pt x="13172" y="15865"/>
                  </a:cubicBezTo>
                  <a:cubicBezTo>
                    <a:pt x="14387" y="13636"/>
                    <a:pt x="16142" y="9522"/>
                    <a:pt x="17222" y="7036"/>
                  </a:cubicBezTo>
                  <a:cubicBezTo>
                    <a:pt x="18302" y="4551"/>
                    <a:pt x="18707" y="3693"/>
                    <a:pt x="19112" y="4036"/>
                  </a:cubicBezTo>
                  <a:cubicBezTo>
                    <a:pt x="19517" y="4379"/>
                    <a:pt x="19922" y="5922"/>
                    <a:pt x="20125" y="8751"/>
                  </a:cubicBezTo>
                  <a:cubicBezTo>
                    <a:pt x="20327" y="11579"/>
                    <a:pt x="20327" y="15693"/>
                    <a:pt x="20395" y="18179"/>
                  </a:cubicBezTo>
                  <a:cubicBezTo>
                    <a:pt x="20462" y="20665"/>
                    <a:pt x="20597" y="21522"/>
                    <a:pt x="20799" y="21351"/>
                  </a:cubicBezTo>
                  <a:cubicBezTo>
                    <a:pt x="21002" y="21179"/>
                    <a:pt x="21272" y="19979"/>
                    <a:pt x="21542" y="18779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7" name="Line"/>
            <p:cNvSpPr/>
            <p:nvPr/>
          </p:nvSpPr>
          <p:spPr>
            <a:xfrm>
              <a:off x="739922" y="3707641"/>
              <a:ext cx="55806" cy="232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9" extrusionOk="0">
                  <a:moveTo>
                    <a:pt x="0" y="0"/>
                  </a:moveTo>
                  <a:cubicBezTo>
                    <a:pt x="2700" y="3850"/>
                    <a:pt x="5400" y="7699"/>
                    <a:pt x="6750" y="10800"/>
                  </a:cubicBezTo>
                  <a:cubicBezTo>
                    <a:pt x="8100" y="13901"/>
                    <a:pt x="8100" y="16253"/>
                    <a:pt x="8550" y="17964"/>
                  </a:cubicBezTo>
                  <a:cubicBezTo>
                    <a:pt x="9000" y="19675"/>
                    <a:pt x="9900" y="20745"/>
                    <a:pt x="12150" y="21172"/>
                  </a:cubicBezTo>
                  <a:cubicBezTo>
                    <a:pt x="14400" y="21600"/>
                    <a:pt x="18000" y="21386"/>
                    <a:pt x="21600" y="21172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8" name="Line"/>
            <p:cNvSpPr/>
            <p:nvPr/>
          </p:nvSpPr>
          <p:spPr>
            <a:xfrm>
              <a:off x="905998" y="3737969"/>
              <a:ext cx="266414" cy="224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075" extrusionOk="0">
                  <a:moveTo>
                    <a:pt x="3489" y="10245"/>
                  </a:moveTo>
                  <a:cubicBezTo>
                    <a:pt x="2550" y="12863"/>
                    <a:pt x="1610" y="15481"/>
                    <a:pt x="953" y="17336"/>
                  </a:cubicBezTo>
                  <a:cubicBezTo>
                    <a:pt x="296" y="19190"/>
                    <a:pt x="-80" y="20281"/>
                    <a:pt x="14" y="20172"/>
                  </a:cubicBezTo>
                  <a:cubicBezTo>
                    <a:pt x="108" y="20063"/>
                    <a:pt x="671" y="18754"/>
                    <a:pt x="2362" y="15590"/>
                  </a:cubicBezTo>
                  <a:cubicBezTo>
                    <a:pt x="4052" y="12427"/>
                    <a:pt x="6870" y="7408"/>
                    <a:pt x="8560" y="4463"/>
                  </a:cubicBezTo>
                  <a:cubicBezTo>
                    <a:pt x="10250" y="1517"/>
                    <a:pt x="10814" y="645"/>
                    <a:pt x="11565" y="208"/>
                  </a:cubicBezTo>
                  <a:cubicBezTo>
                    <a:pt x="12317" y="-228"/>
                    <a:pt x="13256" y="-228"/>
                    <a:pt x="14289" y="2717"/>
                  </a:cubicBezTo>
                  <a:cubicBezTo>
                    <a:pt x="15322" y="5663"/>
                    <a:pt x="16449" y="11554"/>
                    <a:pt x="17012" y="15263"/>
                  </a:cubicBezTo>
                  <a:cubicBezTo>
                    <a:pt x="17576" y="18972"/>
                    <a:pt x="17576" y="20499"/>
                    <a:pt x="18045" y="20936"/>
                  </a:cubicBezTo>
                  <a:cubicBezTo>
                    <a:pt x="18515" y="21372"/>
                    <a:pt x="19454" y="20717"/>
                    <a:pt x="20111" y="19845"/>
                  </a:cubicBezTo>
                  <a:cubicBezTo>
                    <a:pt x="20769" y="18972"/>
                    <a:pt x="21144" y="17881"/>
                    <a:pt x="21520" y="1679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9" name="Line"/>
            <p:cNvSpPr/>
            <p:nvPr/>
          </p:nvSpPr>
          <p:spPr>
            <a:xfrm>
              <a:off x="4499785" y="2639131"/>
              <a:ext cx="355758" cy="740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21600" y="848"/>
                  </a:moveTo>
                  <a:cubicBezTo>
                    <a:pt x="21318" y="442"/>
                    <a:pt x="21035" y="36"/>
                    <a:pt x="20541" y="2"/>
                  </a:cubicBezTo>
                  <a:cubicBezTo>
                    <a:pt x="20047" y="-32"/>
                    <a:pt x="19341" y="307"/>
                    <a:pt x="17788" y="1695"/>
                  </a:cubicBezTo>
                  <a:cubicBezTo>
                    <a:pt x="16235" y="3083"/>
                    <a:pt x="13835" y="5520"/>
                    <a:pt x="11718" y="7856"/>
                  </a:cubicBezTo>
                  <a:cubicBezTo>
                    <a:pt x="9600" y="10192"/>
                    <a:pt x="7765" y="12427"/>
                    <a:pt x="5859" y="14695"/>
                  </a:cubicBezTo>
                  <a:cubicBezTo>
                    <a:pt x="3953" y="16964"/>
                    <a:pt x="1976" y="19266"/>
                    <a:pt x="0" y="21568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0" name="Line"/>
            <p:cNvSpPr/>
            <p:nvPr/>
          </p:nvSpPr>
          <p:spPr>
            <a:xfrm>
              <a:off x="1228771" y="3700382"/>
              <a:ext cx="197936" cy="33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184" extrusionOk="0">
                  <a:moveTo>
                    <a:pt x="8134" y="2192"/>
                  </a:moveTo>
                  <a:cubicBezTo>
                    <a:pt x="8134" y="1178"/>
                    <a:pt x="8134" y="163"/>
                    <a:pt x="7762" y="18"/>
                  </a:cubicBezTo>
                  <a:cubicBezTo>
                    <a:pt x="7389" y="-127"/>
                    <a:pt x="6644" y="598"/>
                    <a:pt x="5403" y="2990"/>
                  </a:cubicBezTo>
                  <a:cubicBezTo>
                    <a:pt x="4162" y="5382"/>
                    <a:pt x="2424" y="9441"/>
                    <a:pt x="1431" y="12123"/>
                  </a:cubicBezTo>
                  <a:cubicBezTo>
                    <a:pt x="438" y="14805"/>
                    <a:pt x="189" y="16109"/>
                    <a:pt x="65" y="17341"/>
                  </a:cubicBezTo>
                  <a:cubicBezTo>
                    <a:pt x="-59" y="18574"/>
                    <a:pt x="-59" y="19733"/>
                    <a:pt x="562" y="20458"/>
                  </a:cubicBezTo>
                  <a:cubicBezTo>
                    <a:pt x="1182" y="21183"/>
                    <a:pt x="2424" y="21473"/>
                    <a:pt x="5155" y="20821"/>
                  </a:cubicBezTo>
                  <a:cubicBezTo>
                    <a:pt x="7886" y="20168"/>
                    <a:pt x="12107" y="18574"/>
                    <a:pt x="15210" y="16182"/>
                  </a:cubicBezTo>
                  <a:cubicBezTo>
                    <a:pt x="18313" y="13790"/>
                    <a:pt x="20300" y="10601"/>
                    <a:pt x="20920" y="8354"/>
                  </a:cubicBezTo>
                  <a:cubicBezTo>
                    <a:pt x="21541" y="6107"/>
                    <a:pt x="20796" y="4802"/>
                    <a:pt x="18934" y="4077"/>
                  </a:cubicBezTo>
                  <a:cubicBezTo>
                    <a:pt x="17072" y="3352"/>
                    <a:pt x="14093" y="3207"/>
                    <a:pt x="10989" y="4005"/>
                  </a:cubicBezTo>
                  <a:cubicBezTo>
                    <a:pt x="7886" y="4802"/>
                    <a:pt x="4658" y="6541"/>
                    <a:pt x="1431" y="8281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1" name="Line"/>
            <p:cNvSpPr/>
            <p:nvPr/>
          </p:nvSpPr>
          <p:spPr>
            <a:xfrm>
              <a:off x="1451571" y="3803979"/>
              <a:ext cx="202159" cy="197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374" extrusionOk="0">
                  <a:moveTo>
                    <a:pt x="2195" y="3157"/>
                  </a:moveTo>
                  <a:cubicBezTo>
                    <a:pt x="3176" y="3911"/>
                    <a:pt x="4158" y="4664"/>
                    <a:pt x="4649" y="6422"/>
                  </a:cubicBezTo>
                  <a:cubicBezTo>
                    <a:pt x="5140" y="8180"/>
                    <a:pt x="5140" y="10943"/>
                    <a:pt x="4772" y="13078"/>
                  </a:cubicBezTo>
                  <a:cubicBezTo>
                    <a:pt x="4404" y="15213"/>
                    <a:pt x="3667" y="16720"/>
                    <a:pt x="2685" y="18227"/>
                  </a:cubicBezTo>
                  <a:cubicBezTo>
                    <a:pt x="1704" y="19734"/>
                    <a:pt x="476" y="21241"/>
                    <a:pt x="108" y="21366"/>
                  </a:cubicBezTo>
                  <a:cubicBezTo>
                    <a:pt x="-260" y="21492"/>
                    <a:pt x="231" y="20236"/>
                    <a:pt x="2808" y="16594"/>
                  </a:cubicBezTo>
                  <a:cubicBezTo>
                    <a:pt x="5385" y="12952"/>
                    <a:pt x="10049" y="6925"/>
                    <a:pt x="12995" y="3659"/>
                  </a:cubicBezTo>
                  <a:cubicBezTo>
                    <a:pt x="15940" y="394"/>
                    <a:pt x="17167" y="-108"/>
                    <a:pt x="18272" y="18"/>
                  </a:cubicBezTo>
                  <a:cubicBezTo>
                    <a:pt x="19376" y="143"/>
                    <a:pt x="20358" y="897"/>
                    <a:pt x="21340" y="165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2" name="Line"/>
            <p:cNvSpPr/>
            <p:nvPr/>
          </p:nvSpPr>
          <p:spPr>
            <a:xfrm>
              <a:off x="1721011" y="3847154"/>
              <a:ext cx="114085" cy="195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6" h="21332" extrusionOk="0">
                  <a:moveTo>
                    <a:pt x="5644" y="0"/>
                  </a:moveTo>
                  <a:cubicBezTo>
                    <a:pt x="3916" y="6099"/>
                    <a:pt x="2188" y="12198"/>
                    <a:pt x="1108" y="15882"/>
                  </a:cubicBezTo>
                  <a:cubicBezTo>
                    <a:pt x="28" y="19567"/>
                    <a:pt x="-404" y="20838"/>
                    <a:pt x="460" y="21219"/>
                  </a:cubicBezTo>
                  <a:cubicBezTo>
                    <a:pt x="1324" y="21600"/>
                    <a:pt x="3484" y="21092"/>
                    <a:pt x="7156" y="18551"/>
                  </a:cubicBezTo>
                  <a:cubicBezTo>
                    <a:pt x="10828" y="16009"/>
                    <a:pt x="16012" y="11435"/>
                    <a:pt x="21196" y="6861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3" name="Line"/>
            <p:cNvSpPr/>
            <p:nvPr/>
          </p:nvSpPr>
          <p:spPr>
            <a:xfrm>
              <a:off x="1864092" y="3616958"/>
              <a:ext cx="443472" cy="795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extrusionOk="0">
                  <a:moveTo>
                    <a:pt x="6022" y="0"/>
                  </a:moveTo>
                  <a:cubicBezTo>
                    <a:pt x="6360" y="695"/>
                    <a:pt x="6697" y="1389"/>
                    <a:pt x="6416" y="2779"/>
                  </a:cubicBezTo>
                  <a:cubicBezTo>
                    <a:pt x="6135" y="4168"/>
                    <a:pt x="5235" y="6253"/>
                    <a:pt x="4672" y="7484"/>
                  </a:cubicBezTo>
                  <a:cubicBezTo>
                    <a:pt x="4110" y="8716"/>
                    <a:pt x="3885" y="9095"/>
                    <a:pt x="3716" y="9442"/>
                  </a:cubicBezTo>
                  <a:cubicBezTo>
                    <a:pt x="3547" y="9789"/>
                    <a:pt x="3434" y="10105"/>
                    <a:pt x="3041" y="10295"/>
                  </a:cubicBezTo>
                  <a:cubicBezTo>
                    <a:pt x="2647" y="10484"/>
                    <a:pt x="1972" y="10547"/>
                    <a:pt x="1297" y="10421"/>
                  </a:cubicBezTo>
                  <a:cubicBezTo>
                    <a:pt x="622" y="10295"/>
                    <a:pt x="-53" y="9979"/>
                    <a:pt x="3" y="9884"/>
                  </a:cubicBezTo>
                  <a:cubicBezTo>
                    <a:pt x="59" y="9789"/>
                    <a:pt x="847" y="9916"/>
                    <a:pt x="2366" y="9789"/>
                  </a:cubicBezTo>
                  <a:cubicBezTo>
                    <a:pt x="3884" y="9663"/>
                    <a:pt x="6135" y="9284"/>
                    <a:pt x="7878" y="8747"/>
                  </a:cubicBezTo>
                  <a:cubicBezTo>
                    <a:pt x="9622" y="8211"/>
                    <a:pt x="10859" y="7516"/>
                    <a:pt x="11759" y="7074"/>
                  </a:cubicBezTo>
                  <a:cubicBezTo>
                    <a:pt x="12659" y="6632"/>
                    <a:pt x="13222" y="6442"/>
                    <a:pt x="13672" y="6505"/>
                  </a:cubicBezTo>
                  <a:cubicBezTo>
                    <a:pt x="14122" y="6568"/>
                    <a:pt x="14460" y="6884"/>
                    <a:pt x="14516" y="7453"/>
                  </a:cubicBezTo>
                  <a:cubicBezTo>
                    <a:pt x="14572" y="8021"/>
                    <a:pt x="14347" y="8842"/>
                    <a:pt x="14066" y="9442"/>
                  </a:cubicBezTo>
                  <a:cubicBezTo>
                    <a:pt x="13784" y="10042"/>
                    <a:pt x="13447" y="10421"/>
                    <a:pt x="13166" y="10800"/>
                  </a:cubicBezTo>
                  <a:cubicBezTo>
                    <a:pt x="12885" y="11179"/>
                    <a:pt x="12660" y="11558"/>
                    <a:pt x="12772" y="11653"/>
                  </a:cubicBezTo>
                  <a:cubicBezTo>
                    <a:pt x="12885" y="11747"/>
                    <a:pt x="13335" y="11558"/>
                    <a:pt x="14235" y="11021"/>
                  </a:cubicBezTo>
                  <a:cubicBezTo>
                    <a:pt x="15135" y="10484"/>
                    <a:pt x="16485" y="9600"/>
                    <a:pt x="17385" y="9032"/>
                  </a:cubicBezTo>
                  <a:cubicBezTo>
                    <a:pt x="18285" y="8463"/>
                    <a:pt x="18735" y="8211"/>
                    <a:pt x="19241" y="8053"/>
                  </a:cubicBezTo>
                  <a:cubicBezTo>
                    <a:pt x="19747" y="7895"/>
                    <a:pt x="20310" y="7832"/>
                    <a:pt x="20760" y="8274"/>
                  </a:cubicBezTo>
                  <a:cubicBezTo>
                    <a:pt x="21210" y="8716"/>
                    <a:pt x="21547" y="9663"/>
                    <a:pt x="21435" y="11211"/>
                  </a:cubicBezTo>
                  <a:cubicBezTo>
                    <a:pt x="21322" y="12758"/>
                    <a:pt x="20759" y="14905"/>
                    <a:pt x="20085" y="16737"/>
                  </a:cubicBezTo>
                  <a:cubicBezTo>
                    <a:pt x="19409" y="18568"/>
                    <a:pt x="18622" y="20084"/>
                    <a:pt x="17835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4" name="Line"/>
            <p:cNvSpPr/>
            <p:nvPr/>
          </p:nvSpPr>
          <p:spPr>
            <a:xfrm>
              <a:off x="2702398" y="3763446"/>
              <a:ext cx="297628" cy="294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5" extrusionOk="0">
                  <a:moveTo>
                    <a:pt x="9956" y="506"/>
                  </a:moveTo>
                  <a:cubicBezTo>
                    <a:pt x="8944" y="337"/>
                    <a:pt x="7931" y="169"/>
                    <a:pt x="6328" y="2025"/>
                  </a:cubicBezTo>
                  <a:cubicBezTo>
                    <a:pt x="4725" y="3881"/>
                    <a:pt x="2531" y="7763"/>
                    <a:pt x="1350" y="10631"/>
                  </a:cubicBezTo>
                  <a:cubicBezTo>
                    <a:pt x="169" y="13500"/>
                    <a:pt x="0" y="15356"/>
                    <a:pt x="0" y="16959"/>
                  </a:cubicBezTo>
                  <a:cubicBezTo>
                    <a:pt x="0" y="18562"/>
                    <a:pt x="169" y="19913"/>
                    <a:pt x="675" y="20672"/>
                  </a:cubicBezTo>
                  <a:cubicBezTo>
                    <a:pt x="1181" y="21431"/>
                    <a:pt x="2025" y="21600"/>
                    <a:pt x="3966" y="21009"/>
                  </a:cubicBezTo>
                  <a:cubicBezTo>
                    <a:pt x="5906" y="20419"/>
                    <a:pt x="8944" y="19069"/>
                    <a:pt x="11812" y="16875"/>
                  </a:cubicBezTo>
                  <a:cubicBezTo>
                    <a:pt x="14681" y="14681"/>
                    <a:pt x="17381" y="11644"/>
                    <a:pt x="18984" y="8691"/>
                  </a:cubicBezTo>
                  <a:cubicBezTo>
                    <a:pt x="20587" y="5737"/>
                    <a:pt x="21094" y="286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5" name="Line"/>
            <p:cNvSpPr/>
            <p:nvPr/>
          </p:nvSpPr>
          <p:spPr>
            <a:xfrm>
              <a:off x="3001133" y="3589055"/>
              <a:ext cx="243040" cy="460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600" extrusionOk="0">
                  <a:moveTo>
                    <a:pt x="4222" y="0"/>
                  </a:moveTo>
                  <a:cubicBezTo>
                    <a:pt x="3399" y="3382"/>
                    <a:pt x="2576" y="6764"/>
                    <a:pt x="1856" y="9873"/>
                  </a:cubicBezTo>
                  <a:cubicBezTo>
                    <a:pt x="1136" y="12982"/>
                    <a:pt x="519" y="15818"/>
                    <a:pt x="211" y="17564"/>
                  </a:cubicBezTo>
                  <a:cubicBezTo>
                    <a:pt x="-98" y="19309"/>
                    <a:pt x="-98" y="19964"/>
                    <a:pt x="416" y="20291"/>
                  </a:cubicBezTo>
                  <a:cubicBezTo>
                    <a:pt x="931" y="20618"/>
                    <a:pt x="1959" y="20618"/>
                    <a:pt x="4119" y="19636"/>
                  </a:cubicBezTo>
                  <a:cubicBezTo>
                    <a:pt x="6279" y="18655"/>
                    <a:pt x="9571" y="16691"/>
                    <a:pt x="11628" y="15436"/>
                  </a:cubicBezTo>
                  <a:cubicBezTo>
                    <a:pt x="13685" y="14182"/>
                    <a:pt x="14508" y="13636"/>
                    <a:pt x="15331" y="13200"/>
                  </a:cubicBezTo>
                  <a:cubicBezTo>
                    <a:pt x="16153" y="12764"/>
                    <a:pt x="16976" y="12436"/>
                    <a:pt x="17696" y="12491"/>
                  </a:cubicBezTo>
                  <a:cubicBezTo>
                    <a:pt x="18416" y="12545"/>
                    <a:pt x="19033" y="12982"/>
                    <a:pt x="19342" y="13909"/>
                  </a:cubicBezTo>
                  <a:cubicBezTo>
                    <a:pt x="19651" y="14836"/>
                    <a:pt x="19651" y="16255"/>
                    <a:pt x="19959" y="17618"/>
                  </a:cubicBezTo>
                  <a:cubicBezTo>
                    <a:pt x="20268" y="18982"/>
                    <a:pt x="20885" y="20291"/>
                    <a:pt x="21502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6" name="Line"/>
            <p:cNvSpPr/>
            <p:nvPr/>
          </p:nvSpPr>
          <p:spPr>
            <a:xfrm>
              <a:off x="3383684" y="3833202"/>
              <a:ext cx="48831" cy="156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9" extrusionOk="0">
                  <a:moveTo>
                    <a:pt x="21600" y="0"/>
                  </a:moveTo>
                  <a:cubicBezTo>
                    <a:pt x="18514" y="6353"/>
                    <a:pt x="15429" y="12706"/>
                    <a:pt x="12343" y="16518"/>
                  </a:cubicBezTo>
                  <a:cubicBezTo>
                    <a:pt x="9257" y="20329"/>
                    <a:pt x="6172" y="21600"/>
                    <a:pt x="4114" y="21282"/>
                  </a:cubicBezTo>
                  <a:cubicBezTo>
                    <a:pt x="2057" y="20965"/>
                    <a:pt x="1029" y="19059"/>
                    <a:pt x="514" y="16676"/>
                  </a:cubicBezTo>
                  <a:cubicBezTo>
                    <a:pt x="0" y="14294"/>
                    <a:pt x="0" y="11435"/>
                    <a:pt x="0" y="8576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7" name="Line"/>
            <p:cNvSpPr/>
            <p:nvPr/>
          </p:nvSpPr>
          <p:spPr>
            <a:xfrm>
              <a:off x="3362758" y="3609982"/>
              <a:ext cx="13952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8" name="Line"/>
            <p:cNvSpPr/>
            <p:nvPr/>
          </p:nvSpPr>
          <p:spPr>
            <a:xfrm>
              <a:off x="3527023" y="3630909"/>
              <a:ext cx="72907" cy="319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474" extrusionOk="0">
                  <a:moveTo>
                    <a:pt x="17114" y="0"/>
                  </a:moveTo>
                  <a:cubicBezTo>
                    <a:pt x="11714" y="5165"/>
                    <a:pt x="6314" y="10330"/>
                    <a:pt x="3276" y="13617"/>
                  </a:cubicBezTo>
                  <a:cubicBezTo>
                    <a:pt x="239" y="16904"/>
                    <a:pt x="-436" y="18313"/>
                    <a:pt x="239" y="19409"/>
                  </a:cubicBezTo>
                  <a:cubicBezTo>
                    <a:pt x="914" y="20504"/>
                    <a:pt x="2939" y="21287"/>
                    <a:pt x="6651" y="21443"/>
                  </a:cubicBezTo>
                  <a:cubicBezTo>
                    <a:pt x="10364" y="21600"/>
                    <a:pt x="15764" y="21130"/>
                    <a:pt x="21164" y="20661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9" name="Line"/>
            <p:cNvSpPr/>
            <p:nvPr/>
          </p:nvSpPr>
          <p:spPr>
            <a:xfrm>
              <a:off x="3636260" y="3498372"/>
              <a:ext cx="1065819" cy="551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600" extrusionOk="0">
                  <a:moveTo>
                    <a:pt x="5618" y="0"/>
                  </a:moveTo>
                  <a:cubicBezTo>
                    <a:pt x="5712" y="1732"/>
                    <a:pt x="5806" y="3463"/>
                    <a:pt x="5665" y="5468"/>
                  </a:cubicBezTo>
                  <a:cubicBezTo>
                    <a:pt x="5524" y="7473"/>
                    <a:pt x="5147" y="9752"/>
                    <a:pt x="4936" y="11119"/>
                  </a:cubicBezTo>
                  <a:cubicBezTo>
                    <a:pt x="4724" y="12486"/>
                    <a:pt x="4677" y="12942"/>
                    <a:pt x="4583" y="13489"/>
                  </a:cubicBezTo>
                  <a:cubicBezTo>
                    <a:pt x="4489" y="14035"/>
                    <a:pt x="4347" y="14673"/>
                    <a:pt x="4183" y="14810"/>
                  </a:cubicBezTo>
                  <a:cubicBezTo>
                    <a:pt x="4018" y="14947"/>
                    <a:pt x="3830" y="14582"/>
                    <a:pt x="3477" y="14218"/>
                  </a:cubicBezTo>
                  <a:cubicBezTo>
                    <a:pt x="3124" y="13853"/>
                    <a:pt x="2606" y="13489"/>
                    <a:pt x="2112" y="13489"/>
                  </a:cubicBezTo>
                  <a:cubicBezTo>
                    <a:pt x="1618" y="13489"/>
                    <a:pt x="1147" y="13853"/>
                    <a:pt x="795" y="14309"/>
                  </a:cubicBezTo>
                  <a:cubicBezTo>
                    <a:pt x="442" y="14765"/>
                    <a:pt x="206" y="15311"/>
                    <a:pt x="89" y="15813"/>
                  </a:cubicBezTo>
                  <a:cubicBezTo>
                    <a:pt x="-29" y="16314"/>
                    <a:pt x="-29" y="16770"/>
                    <a:pt x="89" y="16997"/>
                  </a:cubicBezTo>
                  <a:cubicBezTo>
                    <a:pt x="206" y="17225"/>
                    <a:pt x="442" y="17225"/>
                    <a:pt x="1265" y="16724"/>
                  </a:cubicBezTo>
                  <a:cubicBezTo>
                    <a:pt x="2089" y="16223"/>
                    <a:pt x="3500" y="15220"/>
                    <a:pt x="4536" y="14172"/>
                  </a:cubicBezTo>
                  <a:cubicBezTo>
                    <a:pt x="5571" y="13124"/>
                    <a:pt x="6230" y="12030"/>
                    <a:pt x="6700" y="11392"/>
                  </a:cubicBezTo>
                  <a:cubicBezTo>
                    <a:pt x="7171" y="10754"/>
                    <a:pt x="7453" y="10572"/>
                    <a:pt x="7618" y="10709"/>
                  </a:cubicBezTo>
                  <a:cubicBezTo>
                    <a:pt x="7783" y="10846"/>
                    <a:pt x="7830" y="11301"/>
                    <a:pt x="7806" y="12441"/>
                  </a:cubicBezTo>
                  <a:cubicBezTo>
                    <a:pt x="7783" y="13580"/>
                    <a:pt x="7689" y="15403"/>
                    <a:pt x="7618" y="16542"/>
                  </a:cubicBezTo>
                  <a:cubicBezTo>
                    <a:pt x="7547" y="17681"/>
                    <a:pt x="7500" y="18137"/>
                    <a:pt x="7500" y="18091"/>
                  </a:cubicBezTo>
                  <a:cubicBezTo>
                    <a:pt x="7500" y="18046"/>
                    <a:pt x="7547" y="17499"/>
                    <a:pt x="7736" y="16633"/>
                  </a:cubicBezTo>
                  <a:cubicBezTo>
                    <a:pt x="7924" y="15767"/>
                    <a:pt x="8253" y="14582"/>
                    <a:pt x="8536" y="13899"/>
                  </a:cubicBezTo>
                  <a:cubicBezTo>
                    <a:pt x="8818" y="13215"/>
                    <a:pt x="9053" y="13033"/>
                    <a:pt x="9289" y="13033"/>
                  </a:cubicBezTo>
                  <a:cubicBezTo>
                    <a:pt x="9524" y="13033"/>
                    <a:pt x="9759" y="13215"/>
                    <a:pt x="9900" y="13534"/>
                  </a:cubicBezTo>
                  <a:cubicBezTo>
                    <a:pt x="10042" y="13853"/>
                    <a:pt x="10089" y="14309"/>
                    <a:pt x="10230" y="14582"/>
                  </a:cubicBezTo>
                  <a:cubicBezTo>
                    <a:pt x="10371" y="14856"/>
                    <a:pt x="10606" y="14947"/>
                    <a:pt x="11030" y="14537"/>
                  </a:cubicBezTo>
                  <a:cubicBezTo>
                    <a:pt x="11453" y="14127"/>
                    <a:pt x="12065" y="13215"/>
                    <a:pt x="12465" y="12441"/>
                  </a:cubicBezTo>
                  <a:cubicBezTo>
                    <a:pt x="12865" y="11666"/>
                    <a:pt x="13053" y="11028"/>
                    <a:pt x="13195" y="10390"/>
                  </a:cubicBezTo>
                  <a:cubicBezTo>
                    <a:pt x="13336" y="9752"/>
                    <a:pt x="13430" y="9114"/>
                    <a:pt x="13359" y="8932"/>
                  </a:cubicBezTo>
                  <a:cubicBezTo>
                    <a:pt x="13289" y="8749"/>
                    <a:pt x="13053" y="9023"/>
                    <a:pt x="12606" y="10208"/>
                  </a:cubicBezTo>
                  <a:cubicBezTo>
                    <a:pt x="12159" y="11392"/>
                    <a:pt x="11500" y="13489"/>
                    <a:pt x="11124" y="14765"/>
                  </a:cubicBezTo>
                  <a:cubicBezTo>
                    <a:pt x="10747" y="16041"/>
                    <a:pt x="10653" y="16496"/>
                    <a:pt x="10630" y="16952"/>
                  </a:cubicBezTo>
                  <a:cubicBezTo>
                    <a:pt x="10606" y="17408"/>
                    <a:pt x="10653" y="17863"/>
                    <a:pt x="10795" y="18137"/>
                  </a:cubicBezTo>
                  <a:cubicBezTo>
                    <a:pt x="10936" y="18410"/>
                    <a:pt x="11171" y="18501"/>
                    <a:pt x="11665" y="18182"/>
                  </a:cubicBezTo>
                  <a:cubicBezTo>
                    <a:pt x="12159" y="17863"/>
                    <a:pt x="12912" y="17134"/>
                    <a:pt x="13547" y="16177"/>
                  </a:cubicBezTo>
                  <a:cubicBezTo>
                    <a:pt x="14183" y="15220"/>
                    <a:pt x="14700" y="14035"/>
                    <a:pt x="15077" y="13352"/>
                  </a:cubicBezTo>
                  <a:cubicBezTo>
                    <a:pt x="15453" y="12668"/>
                    <a:pt x="15689" y="12486"/>
                    <a:pt x="15830" y="12623"/>
                  </a:cubicBezTo>
                  <a:cubicBezTo>
                    <a:pt x="15971" y="12759"/>
                    <a:pt x="16018" y="13215"/>
                    <a:pt x="15947" y="13853"/>
                  </a:cubicBezTo>
                  <a:cubicBezTo>
                    <a:pt x="15877" y="14491"/>
                    <a:pt x="15689" y="15311"/>
                    <a:pt x="15500" y="16041"/>
                  </a:cubicBezTo>
                  <a:cubicBezTo>
                    <a:pt x="15312" y="16770"/>
                    <a:pt x="15124" y="17408"/>
                    <a:pt x="15171" y="17544"/>
                  </a:cubicBezTo>
                  <a:cubicBezTo>
                    <a:pt x="15218" y="17681"/>
                    <a:pt x="15500" y="17316"/>
                    <a:pt x="16042" y="16405"/>
                  </a:cubicBezTo>
                  <a:cubicBezTo>
                    <a:pt x="16583" y="15494"/>
                    <a:pt x="17383" y="14035"/>
                    <a:pt x="17900" y="13078"/>
                  </a:cubicBezTo>
                  <a:cubicBezTo>
                    <a:pt x="18418" y="12122"/>
                    <a:pt x="18653" y="11666"/>
                    <a:pt x="18889" y="11438"/>
                  </a:cubicBezTo>
                  <a:cubicBezTo>
                    <a:pt x="19124" y="11210"/>
                    <a:pt x="19359" y="11210"/>
                    <a:pt x="19712" y="12258"/>
                  </a:cubicBezTo>
                  <a:cubicBezTo>
                    <a:pt x="20065" y="13306"/>
                    <a:pt x="20536" y="15403"/>
                    <a:pt x="20865" y="17134"/>
                  </a:cubicBezTo>
                  <a:cubicBezTo>
                    <a:pt x="21195" y="18866"/>
                    <a:pt x="21383" y="20233"/>
                    <a:pt x="21571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0" name="Line"/>
            <p:cNvSpPr/>
            <p:nvPr/>
          </p:nvSpPr>
          <p:spPr>
            <a:xfrm>
              <a:off x="217845" y="4378712"/>
              <a:ext cx="177128" cy="445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5" h="21420" extrusionOk="0">
                  <a:moveTo>
                    <a:pt x="17316" y="3625"/>
                  </a:moveTo>
                  <a:cubicBezTo>
                    <a:pt x="18147" y="3178"/>
                    <a:pt x="18978" y="2730"/>
                    <a:pt x="19808" y="2058"/>
                  </a:cubicBezTo>
                  <a:cubicBezTo>
                    <a:pt x="20639" y="1387"/>
                    <a:pt x="21470" y="492"/>
                    <a:pt x="20916" y="156"/>
                  </a:cubicBezTo>
                  <a:cubicBezTo>
                    <a:pt x="20362" y="-180"/>
                    <a:pt x="18424" y="44"/>
                    <a:pt x="15239" y="659"/>
                  </a:cubicBezTo>
                  <a:cubicBezTo>
                    <a:pt x="12055" y="1275"/>
                    <a:pt x="7624" y="2282"/>
                    <a:pt x="4578" y="3010"/>
                  </a:cubicBezTo>
                  <a:cubicBezTo>
                    <a:pt x="1532" y="3737"/>
                    <a:pt x="-130" y="4185"/>
                    <a:pt x="8" y="4465"/>
                  </a:cubicBezTo>
                  <a:cubicBezTo>
                    <a:pt x="147" y="4744"/>
                    <a:pt x="2085" y="4856"/>
                    <a:pt x="4162" y="4800"/>
                  </a:cubicBezTo>
                  <a:cubicBezTo>
                    <a:pt x="6239" y="4744"/>
                    <a:pt x="8455" y="4521"/>
                    <a:pt x="10255" y="4409"/>
                  </a:cubicBezTo>
                  <a:cubicBezTo>
                    <a:pt x="12055" y="4297"/>
                    <a:pt x="13439" y="4297"/>
                    <a:pt x="14270" y="4576"/>
                  </a:cubicBezTo>
                  <a:cubicBezTo>
                    <a:pt x="15101" y="4856"/>
                    <a:pt x="15378" y="5416"/>
                    <a:pt x="14685" y="7598"/>
                  </a:cubicBezTo>
                  <a:cubicBezTo>
                    <a:pt x="13993" y="9781"/>
                    <a:pt x="12332" y="13586"/>
                    <a:pt x="11224" y="16160"/>
                  </a:cubicBezTo>
                  <a:cubicBezTo>
                    <a:pt x="10116" y="18734"/>
                    <a:pt x="9562" y="20077"/>
                    <a:pt x="9008" y="2142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1" name="Line"/>
            <p:cNvSpPr/>
            <p:nvPr/>
          </p:nvSpPr>
          <p:spPr>
            <a:xfrm>
              <a:off x="837581" y="4448963"/>
              <a:ext cx="430782" cy="292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243" extrusionOk="0">
                  <a:moveTo>
                    <a:pt x="1394" y="7456"/>
                  </a:moveTo>
                  <a:cubicBezTo>
                    <a:pt x="1161" y="11000"/>
                    <a:pt x="929" y="14543"/>
                    <a:pt x="639" y="16990"/>
                  </a:cubicBezTo>
                  <a:cubicBezTo>
                    <a:pt x="348" y="19437"/>
                    <a:pt x="0" y="20787"/>
                    <a:pt x="0" y="20787"/>
                  </a:cubicBezTo>
                  <a:cubicBezTo>
                    <a:pt x="0" y="20787"/>
                    <a:pt x="348" y="19437"/>
                    <a:pt x="1394" y="16062"/>
                  </a:cubicBezTo>
                  <a:cubicBezTo>
                    <a:pt x="2439" y="12687"/>
                    <a:pt x="4181" y="7287"/>
                    <a:pt x="5284" y="4165"/>
                  </a:cubicBezTo>
                  <a:cubicBezTo>
                    <a:pt x="6387" y="1043"/>
                    <a:pt x="6852" y="200"/>
                    <a:pt x="7316" y="31"/>
                  </a:cubicBezTo>
                  <a:cubicBezTo>
                    <a:pt x="7781" y="-138"/>
                    <a:pt x="8245" y="368"/>
                    <a:pt x="8535" y="2225"/>
                  </a:cubicBezTo>
                  <a:cubicBezTo>
                    <a:pt x="8826" y="4081"/>
                    <a:pt x="8942" y="7287"/>
                    <a:pt x="8884" y="9734"/>
                  </a:cubicBezTo>
                  <a:cubicBezTo>
                    <a:pt x="8826" y="12181"/>
                    <a:pt x="8594" y="13868"/>
                    <a:pt x="8535" y="15218"/>
                  </a:cubicBezTo>
                  <a:cubicBezTo>
                    <a:pt x="8477" y="16568"/>
                    <a:pt x="8594" y="17581"/>
                    <a:pt x="9116" y="18087"/>
                  </a:cubicBezTo>
                  <a:cubicBezTo>
                    <a:pt x="9639" y="18593"/>
                    <a:pt x="10568" y="18593"/>
                    <a:pt x="12310" y="17412"/>
                  </a:cubicBezTo>
                  <a:cubicBezTo>
                    <a:pt x="14052" y="16231"/>
                    <a:pt x="16606" y="13868"/>
                    <a:pt x="18290" y="11590"/>
                  </a:cubicBezTo>
                  <a:cubicBezTo>
                    <a:pt x="19974" y="9312"/>
                    <a:pt x="20787" y="7118"/>
                    <a:pt x="21194" y="5600"/>
                  </a:cubicBezTo>
                  <a:cubicBezTo>
                    <a:pt x="21600" y="4081"/>
                    <a:pt x="21600" y="3237"/>
                    <a:pt x="21310" y="2815"/>
                  </a:cubicBezTo>
                  <a:cubicBezTo>
                    <a:pt x="21019" y="2393"/>
                    <a:pt x="20439" y="2393"/>
                    <a:pt x="19335" y="3743"/>
                  </a:cubicBezTo>
                  <a:cubicBezTo>
                    <a:pt x="18232" y="5093"/>
                    <a:pt x="16606" y="7793"/>
                    <a:pt x="15561" y="10325"/>
                  </a:cubicBezTo>
                  <a:cubicBezTo>
                    <a:pt x="14516" y="12856"/>
                    <a:pt x="14052" y="15218"/>
                    <a:pt x="14110" y="17243"/>
                  </a:cubicBezTo>
                  <a:cubicBezTo>
                    <a:pt x="14168" y="19268"/>
                    <a:pt x="14748" y="20956"/>
                    <a:pt x="15910" y="21209"/>
                  </a:cubicBezTo>
                  <a:cubicBezTo>
                    <a:pt x="17071" y="21462"/>
                    <a:pt x="18813" y="20281"/>
                    <a:pt x="20555" y="191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2" name="Line"/>
            <p:cNvSpPr/>
            <p:nvPr/>
          </p:nvSpPr>
          <p:spPr>
            <a:xfrm>
              <a:off x="1373031" y="4516814"/>
              <a:ext cx="48690" cy="274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65" h="21408" extrusionOk="0">
                  <a:moveTo>
                    <a:pt x="6310" y="2178"/>
                  </a:moveTo>
                  <a:cubicBezTo>
                    <a:pt x="11006" y="1089"/>
                    <a:pt x="15701" y="0"/>
                    <a:pt x="18049" y="0"/>
                  </a:cubicBezTo>
                  <a:cubicBezTo>
                    <a:pt x="20397" y="0"/>
                    <a:pt x="20397" y="1089"/>
                    <a:pt x="16640" y="4175"/>
                  </a:cubicBezTo>
                  <a:cubicBezTo>
                    <a:pt x="12884" y="7261"/>
                    <a:pt x="5371" y="12343"/>
                    <a:pt x="2084" y="15610"/>
                  </a:cubicBezTo>
                  <a:cubicBezTo>
                    <a:pt x="-1203" y="18877"/>
                    <a:pt x="-264" y="20329"/>
                    <a:pt x="2554" y="20965"/>
                  </a:cubicBezTo>
                  <a:cubicBezTo>
                    <a:pt x="5371" y="21600"/>
                    <a:pt x="10067" y="21418"/>
                    <a:pt x="14762" y="21237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3" name="Line"/>
            <p:cNvSpPr/>
            <p:nvPr/>
          </p:nvSpPr>
          <p:spPr>
            <a:xfrm>
              <a:off x="1489563" y="4554396"/>
              <a:ext cx="225906" cy="474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380" extrusionOk="0">
                  <a:moveTo>
                    <a:pt x="15561" y="3024"/>
                  </a:moveTo>
                  <a:cubicBezTo>
                    <a:pt x="16002" y="2499"/>
                    <a:pt x="16443" y="1975"/>
                    <a:pt x="16663" y="1451"/>
                  </a:cubicBezTo>
                  <a:cubicBezTo>
                    <a:pt x="16883" y="927"/>
                    <a:pt x="16883" y="402"/>
                    <a:pt x="16112" y="140"/>
                  </a:cubicBezTo>
                  <a:cubicBezTo>
                    <a:pt x="15341" y="-122"/>
                    <a:pt x="13798" y="-122"/>
                    <a:pt x="11153" y="1084"/>
                  </a:cubicBezTo>
                  <a:cubicBezTo>
                    <a:pt x="8508" y="2290"/>
                    <a:pt x="4761" y="4701"/>
                    <a:pt x="2667" y="6274"/>
                  </a:cubicBezTo>
                  <a:cubicBezTo>
                    <a:pt x="573" y="7847"/>
                    <a:pt x="132" y="8581"/>
                    <a:pt x="22" y="9210"/>
                  </a:cubicBezTo>
                  <a:cubicBezTo>
                    <a:pt x="-88" y="9839"/>
                    <a:pt x="132" y="10363"/>
                    <a:pt x="2336" y="10206"/>
                  </a:cubicBezTo>
                  <a:cubicBezTo>
                    <a:pt x="4541" y="10049"/>
                    <a:pt x="8728" y="9210"/>
                    <a:pt x="11373" y="8476"/>
                  </a:cubicBezTo>
                  <a:cubicBezTo>
                    <a:pt x="14018" y="7742"/>
                    <a:pt x="15120" y="7113"/>
                    <a:pt x="16222" y="6798"/>
                  </a:cubicBezTo>
                  <a:cubicBezTo>
                    <a:pt x="17324" y="6484"/>
                    <a:pt x="18426" y="6484"/>
                    <a:pt x="19418" y="7165"/>
                  </a:cubicBezTo>
                  <a:cubicBezTo>
                    <a:pt x="20410" y="7847"/>
                    <a:pt x="21292" y="9210"/>
                    <a:pt x="21402" y="11360"/>
                  </a:cubicBezTo>
                  <a:cubicBezTo>
                    <a:pt x="21512" y="13509"/>
                    <a:pt x="20851" y="16445"/>
                    <a:pt x="18426" y="18437"/>
                  </a:cubicBezTo>
                  <a:cubicBezTo>
                    <a:pt x="16002" y="20429"/>
                    <a:pt x="11814" y="21478"/>
                    <a:pt x="8508" y="21373"/>
                  </a:cubicBezTo>
                  <a:cubicBezTo>
                    <a:pt x="5202" y="21268"/>
                    <a:pt x="2777" y="20010"/>
                    <a:pt x="353" y="18752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4" name="Line"/>
            <p:cNvSpPr/>
            <p:nvPr/>
          </p:nvSpPr>
          <p:spPr>
            <a:xfrm>
              <a:off x="1772315" y="4450447"/>
              <a:ext cx="188343" cy="399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1" extrusionOk="0">
                  <a:moveTo>
                    <a:pt x="0" y="942"/>
                  </a:moveTo>
                  <a:cubicBezTo>
                    <a:pt x="800" y="442"/>
                    <a:pt x="1600" y="-57"/>
                    <a:pt x="2133" y="5"/>
                  </a:cubicBezTo>
                  <a:cubicBezTo>
                    <a:pt x="2667" y="68"/>
                    <a:pt x="2933" y="692"/>
                    <a:pt x="2933" y="3377"/>
                  </a:cubicBezTo>
                  <a:cubicBezTo>
                    <a:pt x="2933" y="6061"/>
                    <a:pt x="2667" y="10805"/>
                    <a:pt x="2533" y="13927"/>
                  </a:cubicBezTo>
                  <a:cubicBezTo>
                    <a:pt x="2400" y="17048"/>
                    <a:pt x="2400" y="18546"/>
                    <a:pt x="2533" y="19608"/>
                  </a:cubicBezTo>
                  <a:cubicBezTo>
                    <a:pt x="2667" y="20669"/>
                    <a:pt x="2933" y="21293"/>
                    <a:pt x="3600" y="21418"/>
                  </a:cubicBezTo>
                  <a:cubicBezTo>
                    <a:pt x="4267" y="21543"/>
                    <a:pt x="5333" y="21168"/>
                    <a:pt x="6800" y="20107"/>
                  </a:cubicBezTo>
                  <a:cubicBezTo>
                    <a:pt x="8267" y="19046"/>
                    <a:pt x="10133" y="17298"/>
                    <a:pt x="12133" y="16049"/>
                  </a:cubicBezTo>
                  <a:cubicBezTo>
                    <a:pt x="14133" y="14801"/>
                    <a:pt x="16267" y="14052"/>
                    <a:pt x="17733" y="13989"/>
                  </a:cubicBezTo>
                  <a:cubicBezTo>
                    <a:pt x="19200" y="13927"/>
                    <a:pt x="20000" y="14551"/>
                    <a:pt x="20400" y="15175"/>
                  </a:cubicBezTo>
                  <a:cubicBezTo>
                    <a:pt x="20800" y="15800"/>
                    <a:pt x="20800" y="16424"/>
                    <a:pt x="20800" y="17048"/>
                  </a:cubicBezTo>
                  <a:cubicBezTo>
                    <a:pt x="20800" y="17672"/>
                    <a:pt x="20800" y="18297"/>
                    <a:pt x="20933" y="18297"/>
                  </a:cubicBezTo>
                  <a:cubicBezTo>
                    <a:pt x="21067" y="18297"/>
                    <a:pt x="21333" y="17672"/>
                    <a:pt x="21600" y="17048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5" name="Line"/>
            <p:cNvSpPr/>
            <p:nvPr/>
          </p:nvSpPr>
          <p:spPr>
            <a:xfrm>
              <a:off x="2080695" y="4467984"/>
              <a:ext cx="213757" cy="375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519" extrusionOk="0">
                  <a:moveTo>
                    <a:pt x="552" y="0"/>
                  </a:moveTo>
                  <a:cubicBezTo>
                    <a:pt x="1481" y="400"/>
                    <a:pt x="2410" y="800"/>
                    <a:pt x="2874" y="2200"/>
                  </a:cubicBezTo>
                  <a:cubicBezTo>
                    <a:pt x="3339" y="3600"/>
                    <a:pt x="3339" y="6000"/>
                    <a:pt x="2758" y="8333"/>
                  </a:cubicBezTo>
                  <a:cubicBezTo>
                    <a:pt x="2178" y="10667"/>
                    <a:pt x="1016" y="12933"/>
                    <a:pt x="436" y="14533"/>
                  </a:cubicBezTo>
                  <a:cubicBezTo>
                    <a:pt x="-145" y="16133"/>
                    <a:pt x="-145" y="17067"/>
                    <a:pt x="436" y="17467"/>
                  </a:cubicBezTo>
                  <a:cubicBezTo>
                    <a:pt x="1016" y="17867"/>
                    <a:pt x="2178" y="17733"/>
                    <a:pt x="4965" y="17400"/>
                  </a:cubicBezTo>
                  <a:cubicBezTo>
                    <a:pt x="7752" y="17067"/>
                    <a:pt x="12165" y="16533"/>
                    <a:pt x="14952" y="16333"/>
                  </a:cubicBezTo>
                  <a:cubicBezTo>
                    <a:pt x="17739" y="16133"/>
                    <a:pt x="18900" y="16267"/>
                    <a:pt x="19829" y="16667"/>
                  </a:cubicBezTo>
                  <a:cubicBezTo>
                    <a:pt x="20758" y="17067"/>
                    <a:pt x="21455" y="17733"/>
                    <a:pt x="21339" y="18333"/>
                  </a:cubicBezTo>
                  <a:cubicBezTo>
                    <a:pt x="21223" y="18933"/>
                    <a:pt x="20294" y="19467"/>
                    <a:pt x="18087" y="20000"/>
                  </a:cubicBezTo>
                  <a:cubicBezTo>
                    <a:pt x="15881" y="20533"/>
                    <a:pt x="12397" y="21067"/>
                    <a:pt x="9842" y="21333"/>
                  </a:cubicBezTo>
                  <a:cubicBezTo>
                    <a:pt x="7287" y="21600"/>
                    <a:pt x="5661" y="21600"/>
                    <a:pt x="4849" y="21200"/>
                  </a:cubicBezTo>
                  <a:cubicBezTo>
                    <a:pt x="4036" y="20800"/>
                    <a:pt x="4036" y="20000"/>
                    <a:pt x="4036" y="192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6" name="Line"/>
            <p:cNvSpPr/>
            <p:nvPr/>
          </p:nvSpPr>
          <p:spPr>
            <a:xfrm>
              <a:off x="2358267" y="4653129"/>
              <a:ext cx="211516" cy="207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0958" extrusionOk="0">
                  <a:moveTo>
                    <a:pt x="0" y="1027"/>
                  </a:moveTo>
                  <a:cubicBezTo>
                    <a:pt x="1409" y="1027"/>
                    <a:pt x="2817" y="1027"/>
                    <a:pt x="3757" y="1614"/>
                  </a:cubicBezTo>
                  <a:cubicBezTo>
                    <a:pt x="4696" y="2201"/>
                    <a:pt x="5165" y="3375"/>
                    <a:pt x="4578" y="5957"/>
                  </a:cubicBezTo>
                  <a:cubicBezTo>
                    <a:pt x="3991" y="8540"/>
                    <a:pt x="2348" y="12531"/>
                    <a:pt x="1409" y="15114"/>
                  </a:cubicBezTo>
                  <a:cubicBezTo>
                    <a:pt x="470" y="17696"/>
                    <a:pt x="235" y="18870"/>
                    <a:pt x="587" y="19810"/>
                  </a:cubicBezTo>
                  <a:cubicBezTo>
                    <a:pt x="939" y="20749"/>
                    <a:pt x="1878" y="21453"/>
                    <a:pt x="4343" y="20514"/>
                  </a:cubicBezTo>
                  <a:cubicBezTo>
                    <a:pt x="6809" y="19575"/>
                    <a:pt x="10800" y="16992"/>
                    <a:pt x="13852" y="13940"/>
                  </a:cubicBezTo>
                  <a:cubicBezTo>
                    <a:pt x="16904" y="10888"/>
                    <a:pt x="19017" y="7366"/>
                    <a:pt x="20191" y="5018"/>
                  </a:cubicBezTo>
                  <a:cubicBezTo>
                    <a:pt x="21365" y="2670"/>
                    <a:pt x="21600" y="1496"/>
                    <a:pt x="21130" y="792"/>
                  </a:cubicBezTo>
                  <a:cubicBezTo>
                    <a:pt x="20661" y="88"/>
                    <a:pt x="19487" y="-147"/>
                    <a:pt x="17609" y="88"/>
                  </a:cubicBezTo>
                  <a:cubicBezTo>
                    <a:pt x="15730" y="323"/>
                    <a:pt x="13148" y="1027"/>
                    <a:pt x="11504" y="1966"/>
                  </a:cubicBezTo>
                  <a:cubicBezTo>
                    <a:pt x="9861" y="2905"/>
                    <a:pt x="9157" y="4079"/>
                    <a:pt x="8452" y="5253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7" name="Line"/>
            <p:cNvSpPr/>
            <p:nvPr/>
          </p:nvSpPr>
          <p:spPr>
            <a:xfrm>
              <a:off x="2532658" y="4635400"/>
              <a:ext cx="209270" cy="225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0" y="6612"/>
                  </a:moveTo>
                  <a:cubicBezTo>
                    <a:pt x="2880" y="7053"/>
                    <a:pt x="5760" y="7494"/>
                    <a:pt x="7800" y="9147"/>
                  </a:cubicBezTo>
                  <a:cubicBezTo>
                    <a:pt x="9840" y="10800"/>
                    <a:pt x="11040" y="13665"/>
                    <a:pt x="11400" y="15649"/>
                  </a:cubicBezTo>
                  <a:cubicBezTo>
                    <a:pt x="11760" y="17633"/>
                    <a:pt x="11280" y="18735"/>
                    <a:pt x="10560" y="19727"/>
                  </a:cubicBezTo>
                  <a:cubicBezTo>
                    <a:pt x="9840" y="20718"/>
                    <a:pt x="8880" y="21600"/>
                    <a:pt x="8280" y="21380"/>
                  </a:cubicBezTo>
                  <a:cubicBezTo>
                    <a:pt x="7680" y="21159"/>
                    <a:pt x="7440" y="19837"/>
                    <a:pt x="8760" y="16861"/>
                  </a:cubicBezTo>
                  <a:cubicBezTo>
                    <a:pt x="10080" y="13886"/>
                    <a:pt x="12960" y="9257"/>
                    <a:pt x="15360" y="6171"/>
                  </a:cubicBezTo>
                  <a:cubicBezTo>
                    <a:pt x="17760" y="3086"/>
                    <a:pt x="19680" y="154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8" name="Line"/>
            <p:cNvSpPr/>
            <p:nvPr/>
          </p:nvSpPr>
          <p:spPr>
            <a:xfrm>
              <a:off x="2767064" y="4447003"/>
              <a:ext cx="323645" cy="436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331" extrusionOk="0">
                  <a:moveTo>
                    <a:pt x="1109" y="344"/>
                  </a:moveTo>
                  <a:cubicBezTo>
                    <a:pt x="1881" y="116"/>
                    <a:pt x="2652" y="-111"/>
                    <a:pt x="3192" y="60"/>
                  </a:cubicBezTo>
                  <a:cubicBezTo>
                    <a:pt x="3732" y="230"/>
                    <a:pt x="4041" y="798"/>
                    <a:pt x="3886" y="2674"/>
                  </a:cubicBezTo>
                  <a:cubicBezTo>
                    <a:pt x="3732" y="4550"/>
                    <a:pt x="3115" y="7733"/>
                    <a:pt x="2421" y="10405"/>
                  </a:cubicBezTo>
                  <a:cubicBezTo>
                    <a:pt x="1726" y="13076"/>
                    <a:pt x="955" y="15236"/>
                    <a:pt x="492" y="16885"/>
                  </a:cubicBezTo>
                  <a:cubicBezTo>
                    <a:pt x="29" y="18533"/>
                    <a:pt x="-125" y="19670"/>
                    <a:pt x="106" y="20409"/>
                  </a:cubicBezTo>
                  <a:cubicBezTo>
                    <a:pt x="338" y="21148"/>
                    <a:pt x="955" y="21489"/>
                    <a:pt x="1881" y="21262"/>
                  </a:cubicBezTo>
                  <a:cubicBezTo>
                    <a:pt x="2806" y="21034"/>
                    <a:pt x="4041" y="20238"/>
                    <a:pt x="5969" y="18704"/>
                  </a:cubicBezTo>
                  <a:cubicBezTo>
                    <a:pt x="7898" y="17169"/>
                    <a:pt x="10521" y="14895"/>
                    <a:pt x="12218" y="13531"/>
                  </a:cubicBezTo>
                  <a:cubicBezTo>
                    <a:pt x="13915" y="12167"/>
                    <a:pt x="14686" y="11712"/>
                    <a:pt x="15458" y="11371"/>
                  </a:cubicBezTo>
                  <a:cubicBezTo>
                    <a:pt x="16229" y="11030"/>
                    <a:pt x="17001" y="10803"/>
                    <a:pt x="17464" y="11030"/>
                  </a:cubicBezTo>
                  <a:cubicBezTo>
                    <a:pt x="17926" y="11257"/>
                    <a:pt x="18081" y="11940"/>
                    <a:pt x="17926" y="13247"/>
                  </a:cubicBezTo>
                  <a:cubicBezTo>
                    <a:pt x="17772" y="14554"/>
                    <a:pt x="17309" y="16487"/>
                    <a:pt x="17078" y="17908"/>
                  </a:cubicBezTo>
                  <a:cubicBezTo>
                    <a:pt x="16846" y="19329"/>
                    <a:pt x="16846" y="20238"/>
                    <a:pt x="17232" y="20750"/>
                  </a:cubicBezTo>
                  <a:cubicBezTo>
                    <a:pt x="17618" y="21262"/>
                    <a:pt x="18389" y="21375"/>
                    <a:pt x="19161" y="21034"/>
                  </a:cubicBezTo>
                  <a:cubicBezTo>
                    <a:pt x="19932" y="20693"/>
                    <a:pt x="20704" y="19897"/>
                    <a:pt x="21475" y="19102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9" name="Line"/>
            <p:cNvSpPr/>
            <p:nvPr/>
          </p:nvSpPr>
          <p:spPr>
            <a:xfrm>
              <a:off x="3141245" y="4635986"/>
              <a:ext cx="470076" cy="220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302" extrusionOk="0">
                  <a:moveTo>
                    <a:pt x="875" y="5343"/>
                  </a:moveTo>
                  <a:cubicBezTo>
                    <a:pt x="1404" y="5118"/>
                    <a:pt x="1934" y="4893"/>
                    <a:pt x="2146" y="5455"/>
                  </a:cubicBezTo>
                  <a:cubicBezTo>
                    <a:pt x="2357" y="6018"/>
                    <a:pt x="2251" y="7368"/>
                    <a:pt x="1828" y="9618"/>
                  </a:cubicBezTo>
                  <a:cubicBezTo>
                    <a:pt x="1404" y="11868"/>
                    <a:pt x="663" y="15018"/>
                    <a:pt x="293" y="17155"/>
                  </a:cubicBezTo>
                  <a:cubicBezTo>
                    <a:pt x="-78" y="19293"/>
                    <a:pt x="-78" y="20418"/>
                    <a:pt x="187" y="20980"/>
                  </a:cubicBezTo>
                  <a:cubicBezTo>
                    <a:pt x="451" y="21543"/>
                    <a:pt x="981" y="21543"/>
                    <a:pt x="2463" y="19518"/>
                  </a:cubicBezTo>
                  <a:cubicBezTo>
                    <a:pt x="3946" y="17493"/>
                    <a:pt x="6381" y="13443"/>
                    <a:pt x="7757" y="10968"/>
                  </a:cubicBezTo>
                  <a:cubicBezTo>
                    <a:pt x="9134" y="8493"/>
                    <a:pt x="9451" y="7593"/>
                    <a:pt x="9663" y="6581"/>
                  </a:cubicBezTo>
                  <a:cubicBezTo>
                    <a:pt x="9875" y="5568"/>
                    <a:pt x="9981" y="4443"/>
                    <a:pt x="9716" y="3768"/>
                  </a:cubicBezTo>
                  <a:cubicBezTo>
                    <a:pt x="9451" y="3093"/>
                    <a:pt x="8816" y="2868"/>
                    <a:pt x="7546" y="3093"/>
                  </a:cubicBezTo>
                  <a:cubicBezTo>
                    <a:pt x="6275" y="3318"/>
                    <a:pt x="4369" y="3993"/>
                    <a:pt x="2940" y="4780"/>
                  </a:cubicBezTo>
                  <a:cubicBezTo>
                    <a:pt x="1510" y="5568"/>
                    <a:pt x="557" y="6468"/>
                    <a:pt x="451" y="6805"/>
                  </a:cubicBezTo>
                  <a:cubicBezTo>
                    <a:pt x="346" y="7143"/>
                    <a:pt x="1087" y="6918"/>
                    <a:pt x="2675" y="5793"/>
                  </a:cubicBezTo>
                  <a:cubicBezTo>
                    <a:pt x="4263" y="4668"/>
                    <a:pt x="6698" y="2643"/>
                    <a:pt x="8234" y="1518"/>
                  </a:cubicBezTo>
                  <a:cubicBezTo>
                    <a:pt x="9769" y="393"/>
                    <a:pt x="10404" y="168"/>
                    <a:pt x="11040" y="55"/>
                  </a:cubicBezTo>
                  <a:cubicBezTo>
                    <a:pt x="11675" y="-57"/>
                    <a:pt x="12310" y="-57"/>
                    <a:pt x="12734" y="618"/>
                  </a:cubicBezTo>
                  <a:cubicBezTo>
                    <a:pt x="13157" y="1293"/>
                    <a:pt x="13369" y="2643"/>
                    <a:pt x="13316" y="5118"/>
                  </a:cubicBezTo>
                  <a:cubicBezTo>
                    <a:pt x="13263" y="7593"/>
                    <a:pt x="12946" y="11193"/>
                    <a:pt x="12681" y="13668"/>
                  </a:cubicBezTo>
                  <a:cubicBezTo>
                    <a:pt x="12416" y="16143"/>
                    <a:pt x="12204" y="17493"/>
                    <a:pt x="12363" y="18168"/>
                  </a:cubicBezTo>
                  <a:cubicBezTo>
                    <a:pt x="12522" y="18843"/>
                    <a:pt x="13051" y="18843"/>
                    <a:pt x="14375" y="17606"/>
                  </a:cubicBezTo>
                  <a:cubicBezTo>
                    <a:pt x="15698" y="16368"/>
                    <a:pt x="17816" y="13893"/>
                    <a:pt x="19034" y="12205"/>
                  </a:cubicBezTo>
                  <a:cubicBezTo>
                    <a:pt x="20251" y="10518"/>
                    <a:pt x="20569" y="9618"/>
                    <a:pt x="20887" y="8605"/>
                  </a:cubicBezTo>
                  <a:cubicBezTo>
                    <a:pt x="21204" y="7593"/>
                    <a:pt x="21522" y="6468"/>
                    <a:pt x="21363" y="5793"/>
                  </a:cubicBezTo>
                  <a:cubicBezTo>
                    <a:pt x="21204" y="5118"/>
                    <a:pt x="20569" y="4893"/>
                    <a:pt x="19246" y="5343"/>
                  </a:cubicBezTo>
                  <a:cubicBezTo>
                    <a:pt x="17922" y="5793"/>
                    <a:pt x="15910" y="6918"/>
                    <a:pt x="13898" y="8043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0" name="Line"/>
            <p:cNvSpPr/>
            <p:nvPr/>
          </p:nvSpPr>
          <p:spPr>
            <a:xfrm>
              <a:off x="3603816" y="4304238"/>
              <a:ext cx="301533" cy="503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281" extrusionOk="0">
                  <a:moveTo>
                    <a:pt x="18026" y="1612"/>
                  </a:moveTo>
                  <a:cubicBezTo>
                    <a:pt x="18521" y="1220"/>
                    <a:pt x="19016" y="827"/>
                    <a:pt x="19593" y="483"/>
                  </a:cubicBezTo>
                  <a:cubicBezTo>
                    <a:pt x="20170" y="140"/>
                    <a:pt x="20829" y="-155"/>
                    <a:pt x="21159" y="90"/>
                  </a:cubicBezTo>
                  <a:cubicBezTo>
                    <a:pt x="21489" y="336"/>
                    <a:pt x="21489" y="1121"/>
                    <a:pt x="20912" y="3036"/>
                  </a:cubicBezTo>
                  <a:cubicBezTo>
                    <a:pt x="20335" y="4950"/>
                    <a:pt x="19181" y="7994"/>
                    <a:pt x="18439" y="10547"/>
                  </a:cubicBezTo>
                  <a:cubicBezTo>
                    <a:pt x="17697" y="13100"/>
                    <a:pt x="17367" y="15161"/>
                    <a:pt x="17367" y="16487"/>
                  </a:cubicBezTo>
                  <a:cubicBezTo>
                    <a:pt x="17367" y="17812"/>
                    <a:pt x="17697" y="18401"/>
                    <a:pt x="17614" y="18401"/>
                  </a:cubicBezTo>
                  <a:cubicBezTo>
                    <a:pt x="17532" y="18401"/>
                    <a:pt x="17037" y="17812"/>
                    <a:pt x="15223" y="17272"/>
                  </a:cubicBezTo>
                  <a:cubicBezTo>
                    <a:pt x="13410" y="16732"/>
                    <a:pt x="10277" y="16241"/>
                    <a:pt x="7721" y="16389"/>
                  </a:cubicBezTo>
                  <a:cubicBezTo>
                    <a:pt x="5165" y="16536"/>
                    <a:pt x="3187" y="17321"/>
                    <a:pt x="1950" y="17960"/>
                  </a:cubicBezTo>
                  <a:cubicBezTo>
                    <a:pt x="713" y="18598"/>
                    <a:pt x="219" y="19089"/>
                    <a:pt x="54" y="19580"/>
                  </a:cubicBezTo>
                  <a:cubicBezTo>
                    <a:pt x="-111" y="20070"/>
                    <a:pt x="54" y="20561"/>
                    <a:pt x="1208" y="20905"/>
                  </a:cubicBezTo>
                  <a:cubicBezTo>
                    <a:pt x="2362" y="21249"/>
                    <a:pt x="4506" y="21445"/>
                    <a:pt x="7721" y="21101"/>
                  </a:cubicBezTo>
                  <a:cubicBezTo>
                    <a:pt x="10936" y="20758"/>
                    <a:pt x="15223" y="19874"/>
                    <a:pt x="19510" y="1899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1" name="Line"/>
            <p:cNvSpPr/>
            <p:nvPr/>
          </p:nvSpPr>
          <p:spPr>
            <a:xfrm>
              <a:off x="3906856" y="4603666"/>
              <a:ext cx="324678" cy="220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296" extrusionOk="0">
                  <a:moveTo>
                    <a:pt x="12777" y="1046"/>
                  </a:moveTo>
                  <a:cubicBezTo>
                    <a:pt x="12169" y="371"/>
                    <a:pt x="11561" y="-304"/>
                    <a:pt x="10344" y="146"/>
                  </a:cubicBezTo>
                  <a:cubicBezTo>
                    <a:pt x="9127" y="596"/>
                    <a:pt x="7301" y="2171"/>
                    <a:pt x="6161" y="3521"/>
                  </a:cubicBezTo>
                  <a:cubicBezTo>
                    <a:pt x="5020" y="4871"/>
                    <a:pt x="4563" y="5996"/>
                    <a:pt x="4792" y="6671"/>
                  </a:cubicBezTo>
                  <a:cubicBezTo>
                    <a:pt x="5020" y="7346"/>
                    <a:pt x="5932" y="7571"/>
                    <a:pt x="8290" y="8021"/>
                  </a:cubicBezTo>
                  <a:cubicBezTo>
                    <a:pt x="10648" y="8471"/>
                    <a:pt x="14451" y="9146"/>
                    <a:pt x="16808" y="9821"/>
                  </a:cubicBezTo>
                  <a:cubicBezTo>
                    <a:pt x="19166" y="10496"/>
                    <a:pt x="20079" y="11171"/>
                    <a:pt x="20687" y="12071"/>
                  </a:cubicBezTo>
                  <a:cubicBezTo>
                    <a:pt x="21296" y="12971"/>
                    <a:pt x="21600" y="14096"/>
                    <a:pt x="20535" y="15446"/>
                  </a:cubicBezTo>
                  <a:cubicBezTo>
                    <a:pt x="19470" y="16796"/>
                    <a:pt x="17037" y="18371"/>
                    <a:pt x="13386" y="19384"/>
                  </a:cubicBezTo>
                  <a:cubicBezTo>
                    <a:pt x="9735" y="20396"/>
                    <a:pt x="4868" y="20846"/>
                    <a:pt x="0" y="21296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2" name="Line"/>
            <p:cNvSpPr/>
            <p:nvPr/>
          </p:nvSpPr>
          <p:spPr>
            <a:xfrm>
              <a:off x="-1" y="5135227"/>
              <a:ext cx="390048" cy="427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372" extrusionOk="0">
                  <a:moveTo>
                    <a:pt x="19849" y="3256"/>
                  </a:moveTo>
                  <a:cubicBezTo>
                    <a:pt x="20612" y="2211"/>
                    <a:pt x="21374" y="1166"/>
                    <a:pt x="21310" y="817"/>
                  </a:cubicBezTo>
                  <a:cubicBezTo>
                    <a:pt x="21247" y="469"/>
                    <a:pt x="20358" y="817"/>
                    <a:pt x="17943" y="2095"/>
                  </a:cubicBezTo>
                  <a:cubicBezTo>
                    <a:pt x="15529" y="3372"/>
                    <a:pt x="11590" y="5578"/>
                    <a:pt x="8478" y="7262"/>
                  </a:cubicBezTo>
                  <a:cubicBezTo>
                    <a:pt x="5365" y="8946"/>
                    <a:pt x="3078" y="10107"/>
                    <a:pt x="1680" y="10920"/>
                  </a:cubicBezTo>
                  <a:cubicBezTo>
                    <a:pt x="282" y="11733"/>
                    <a:pt x="-226" y="12198"/>
                    <a:pt x="92" y="12430"/>
                  </a:cubicBezTo>
                  <a:cubicBezTo>
                    <a:pt x="409" y="12662"/>
                    <a:pt x="1553" y="12662"/>
                    <a:pt x="4158" y="12082"/>
                  </a:cubicBezTo>
                  <a:cubicBezTo>
                    <a:pt x="6762" y="11501"/>
                    <a:pt x="10828" y="10340"/>
                    <a:pt x="13369" y="9701"/>
                  </a:cubicBezTo>
                  <a:cubicBezTo>
                    <a:pt x="15910" y="9062"/>
                    <a:pt x="16927" y="8946"/>
                    <a:pt x="17118" y="8830"/>
                  </a:cubicBezTo>
                  <a:cubicBezTo>
                    <a:pt x="17308" y="8714"/>
                    <a:pt x="16673" y="8598"/>
                    <a:pt x="16165" y="8017"/>
                  </a:cubicBezTo>
                  <a:cubicBezTo>
                    <a:pt x="15656" y="7437"/>
                    <a:pt x="15275" y="6391"/>
                    <a:pt x="15085" y="5404"/>
                  </a:cubicBezTo>
                  <a:cubicBezTo>
                    <a:pt x="14894" y="4417"/>
                    <a:pt x="14894" y="3488"/>
                    <a:pt x="15021" y="2501"/>
                  </a:cubicBezTo>
                  <a:cubicBezTo>
                    <a:pt x="15148" y="1514"/>
                    <a:pt x="15402" y="469"/>
                    <a:pt x="15783" y="120"/>
                  </a:cubicBezTo>
                  <a:cubicBezTo>
                    <a:pt x="16165" y="-228"/>
                    <a:pt x="16673" y="120"/>
                    <a:pt x="17181" y="1920"/>
                  </a:cubicBezTo>
                  <a:cubicBezTo>
                    <a:pt x="17689" y="3720"/>
                    <a:pt x="18198" y="6972"/>
                    <a:pt x="18388" y="10456"/>
                  </a:cubicBezTo>
                  <a:cubicBezTo>
                    <a:pt x="18579" y="13940"/>
                    <a:pt x="18452" y="17656"/>
                    <a:pt x="18325" y="21372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3" name="Line"/>
            <p:cNvSpPr/>
            <p:nvPr/>
          </p:nvSpPr>
          <p:spPr>
            <a:xfrm>
              <a:off x="698495" y="5079292"/>
              <a:ext cx="1048095" cy="573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468" extrusionOk="0">
                  <a:moveTo>
                    <a:pt x="3425" y="1140"/>
                  </a:moveTo>
                  <a:cubicBezTo>
                    <a:pt x="3472" y="531"/>
                    <a:pt x="3520" y="-79"/>
                    <a:pt x="3544" y="8"/>
                  </a:cubicBezTo>
                  <a:cubicBezTo>
                    <a:pt x="3568" y="95"/>
                    <a:pt x="3568" y="879"/>
                    <a:pt x="3544" y="3056"/>
                  </a:cubicBezTo>
                  <a:cubicBezTo>
                    <a:pt x="3520" y="5234"/>
                    <a:pt x="3472" y="8805"/>
                    <a:pt x="3425" y="10939"/>
                  </a:cubicBezTo>
                  <a:cubicBezTo>
                    <a:pt x="3377" y="13073"/>
                    <a:pt x="3329" y="13769"/>
                    <a:pt x="3282" y="14336"/>
                  </a:cubicBezTo>
                  <a:cubicBezTo>
                    <a:pt x="3234" y="14902"/>
                    <a:pt x="3186" y="15337"/>
                    <a:pt x="3067" y="15424"/>
                  </a:cubicBezTo>
                  <a:cubicBezTo>
                    <a:pt x="2948" y="15511"/>
                    <a:pt x="2757" y="15250"/>
                    <a:pt x="2471" y="14771"/>
                  </a:cubicBezTo>
                  <a:cubicBezTo>
                    <a:pt x="2185" y="14292"/>
                    <a:pt x="1804" y="13595"/>
                    <a:pt x="1470" y="13160"/>
                  </a:cubicBezTo>
                  <a:cubicBezTo>
                    <a:pt x="1136" y="12724"/>
                    <a:pt x="850" y="12550"/>
                    <a:pt x="635" y="12637"/>
                  </a:cubicBezTo>
                  <a:cubicBezTo>
                    <a:pt x="421" y="12724"/>
                    <a:pt x="278" y="13073"/>
                    <a:pt x="159" y="13987"/>
                  </a:cubicBezTo>
                  <a:cubicBezTo>
                    <a:pt x="39" y="14902"/>
                    <a:pt x="-56" y="16382"/>
                    <a:pt x="39" y="17602"/>
                  </a:cubicBezTo>
                  <a:cubicBezTo>
                    <a:pt x="135" y="18821"/>
                    <a:pt x="421" y="19779"/>
                    <a:pt x="874" y="20215"/>
                  </a:cubicBezTo>
                  <a:cubicBezTo>
                    <a:pt x="1327" y="20650"/>
                    <a:pt x="1947" y="20563"/>
                    <a:pt x="2733" y="19692"/>
                  </a:cubicBezTo>
                  <a:cubicBezTo>
                    <a:pt x="3520" y="18821"/>
                    <a:pt x="4474" y="17166"/>
                    <a:pt x="5022" y="16077"/>
                  </a:cubicBezTo>
                  <a:cubicBezTo>
                    <a:pt x="5570" y="14989"/>
                    <a:pt x="5714" y="14466"/>
                    <a:pt x="5833" y="13944"/>
                  </a:cubicBezTo>
                  <a:cubicBezTo>
                    <a:pt x="5952" y="13421"/>
                    <a:pt x="6047" y="12898"/>
                    <a:pt x="6143" y="12855"/>
                  </a:cubicBezTo>
                  <a:cubicBezTo>
                    <a:pt x="6238" y="12811"/>
                    <a:pt x="6333" y="13247"/>
                    <a:pt x="6381" y="14423"/>
                  </a:cubicBezTo>
                  <a:cubicBezTo>
                    <a:pt x="6429" y="15598"/>
                    <a:pt x="6429" y="17515"/>
                    <a:pt x="6429" y="18734"/>
                  </a:cubicBezTo>
                  <a:cubicBezTo>
                    <a:pt x="6429" y="19953"/>
                    <a:pt x="6429" y="20476"/>
                    <a:pt x="6548" y="20781"/>
                  </a:cubicBezTo>
                  <a:cubicBezTo>
                    <a:pt x="6667" y="21086"/>
                    <a:pt x="6906" y="21173"/>
                    <a:pt x="7335" y="20476"/>
                  </a:cubicBezTo>
                  <a:cubicBezTo>
                    <a:pt x="7764" y="19779"/>
                    <a:pt x="8384" y="18298"/>
                    <a:pt x="8718" y="16905"/>
                  </a:cubicBezTo>
                  <a:cubicBezTo>
                    <a:pt x="9051" y="15511"/>
                    <a:pt x="9099" y="14205"/>
                    <a:pt x="8932" y="13290"/>
                  </a:cubicBezTo>
                  <a:cubicBezTo>
                    <a:pt x="8765" y="12376"/>
                    <a:pt x="8384" y="11853"/>
                    <a:pt x="8074" y="11592"/>
                  </a:cubicBezTo>
                  <a:cubicBezTo>
                    <a:pt x="7764" y="11331"/>
                    <a:pt x="7525" y="11331"/>
                    <a:pt x="7263" y="11505"/>
                  </a:cubicBezTo>
                  <a:cubicBezTo>
                    <a:pt x="7001" y="11679"/>
                    <a:pt x="6715" y="12027"/>
                    <a:pt x="6548" y="12419"/>
                  </a:cubicBezTo>
                  <a:cubicBezTo>
                    <a:pt x="6381" y="12811"/>
                    <a:pt x="6333" y="13247"/>
                    <a:pt x="6429" y="13508"/>
                  </a:cubicBezTo>
                  <a:cubicBezTo>
                    <a:pt x="6524" y="13769"/>
                    <a:pt x="6763" y="13856"/>
                    <a:pt x="7597" y="13987"/>
                  </a:cubicBezTo>
                  <a:cubicBezTo>
                    <a:pt x="8431" y="14118"/>
                    <a:pt x="9862" y="14292"/>
                    <a:pt x="10959" y="14379"/>
                  </a:cubicBezTo>
                  <a:cubicBezTo>
                    <a:pt x="12055" y="14466"/>
                    <a:pt x="12818" y="14466"/>
                    <a:pt x="13295" y="14336"/>
                  </a:cubicBezTo>
                  <a:cubicBezTo>
                    <a:pt x="13772" y="14205"/>
                    <a:pt x="13963" y="13944"/>
                    <a:pt x="14129" y="13595"/>
                  </a:cubicBezTo>
                  <a:cubicBezTo>
                    <a:pt x="14296" y="13247"/>
                    <a:pt x="14439" y="12811"/>
                    <a:pt x="14511" y="12376"/>
                  </a:cubicBezTo>
                  <a:cubicBezTo>
                    <a:pt x="14582" y="11940"/>
                    <a:pt x="14582" y="11505"/>
                    <a:pt x="14439" y="11244"/>
                  </a:cubicBezTo>
                  <a:cubicBezTo>
                    <a:pt x="14296" y="10982"/>
                    <a:pt x="14010" y="10895"/>
                    <a:pt x="13653" y="11113"/>
                  </a:cubicBezTo>
                  <a:cubicBezTo>
                    <a:pt x="13295" y="11331"/>
                    <a:pt x="12866" y="11853"/>
                    <a:pt x="12556" y="12942"/>
                  </a:cubicBezTo>
                  <a:cubicBezTo>
                    <a:pt x="12246" y="14031"/>
                    <a:pt x="12055" y="15686"/>
                    <a:pt x="11960" y="16774"/>
                  </a:cubicBezTo>
                  <a:cubicBezTo>
                    <a:pt x="11865" y="17863"/>
                    <a:pt x="11865" y="18386"/>
                    <a:pt x="11960" y="18821"/>
                  </a:cubicBezTo>
                  <a:cubicBezTo>
                    <a:pt x="12055" y="19256"/>
                    <a:pt x="12246" y="19605"/>
                    <a:pt x="12627" y="19779"/>
                  </a:cubicBezTo>
                  <a:cubicBezTo>
                    <a:pt x="13009" y="19953"/>
                    <a:pt x="13581" y="19953"/>
                    <a:pt x="14368" y="19169"/>
                  </a:cubicBezTo>
                  <a:cubicBezTo>
                    <a:pt x="15155" y="18386"/>
                    <a:pt x="16156" y="16818"/>
                    <a:pt x="16823" y="15598"/>
                  </a:cubicBezTo>
                  <a:cubicBezTo>
                    <a:pt x="17491" y="14379"/>
                    <a:pt x="17825" y="13508"/>
                    <a:pt x="18087" y="12811"/>
                  </a:cubicBezTo>
                  <a:cubicBezTo>
                    <a:pt x="18349" y="12115"/>
                    <a:pt x="18540" y="11592"/>
                    <a:pt x="18564" y="11505"/>
                  </a:cubicBezTo>
                  <a:cubicBezTo>
                    <a:pt x="18588" y="11418"/>
                    <a:pt x="18445" y="11766"/>
                    <a:pt x="18135" y="12463"/>
                  </a:cubicBezTo>
                  <a:cubicBezTo>
                    <a:pt x="17825" y="13160"/>
                    <a:pt x="17348" y="14205"/>
                    <a:pt x="17038" y="14902"/>
                  </a:cubicBezTo>
                  <a:cubicBezTo>
                    <a:pt x="16728" y="15598"/>
                    <a:pt x="16585" y="15947"/>
                    <a:pt x="16585" y="16295"/>
                  </a:cubicBezTo>
                  <a:cubicBezTo>
                    <a:pt x="16585" y="16644"/>
                    <a:pt x="16728" y="16992"/>
                    <a:pt x="17300" y="17166"/>
                  </a:cubicBezTo>
                  <a:cubicBezTo>
                    <a:pt x="17872" y="17340"/>
                    <a:pt x="18874" y="17340"/>
                    <a:pt x="19637" y="17515"/>
                  </a:cubicBezTo>
                  <a:cubicBezTo>
                    <a:pt x="20400" y="17689"/>
                    <a:pt x="20924" y="18037"/>
                    <a:pt x="21210" y="18429"/>
                  </a:cubicBezTo>
                  <a:cubicBezTo>
                    <a:pt x="21496" y="18821"/>
                    <a:pt x="21544" y="19256"/>
                    <a:pt x="21449" y="19605"/>
                  </a:cubicBezTo>
                  <a:cubicBezTo>
                    <a:pt x="21353" y="19953"/>
                    <a:pt x="21115" y="20215"/>
                    <a:pt x="20662" y="20519"/>
                  </a:cubicBezTo>
                  <a:cubicBezTo>
                    <a:pt x="20209" y="20824"/>
                    <a:pt x="19541" y="21173"/>
                    <a:pt x="19088" y="21347"/>
                  </a:cubicBezTo>
                  <a:cubicBezTo>
                    <a:pt x="18635" y="21521"/>
                    <a:pt x="18397" y="21521"/>
                    <a:pt x="18278" y="21260"/>
                  </a:cubicBezTo>
                  <a:cubicBezTo>
                    <a:pt x="18159" y="20998"/>
                    <a:pt x="18159" y="20476"/>
                    <a:pt x="18278" y="19910"/>
                  </a:cubicBezTo>
                  <a:cubicBezTo>
                    <a:pt x="18397" y="19344"/>
                    <a:pt x="18635" y="18734"/>
                    <a:pt x="18874" y="18124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4" name="Line"/>
            <p:cNvSpPr/>
            <p:nvPr/>
          </p:nvSpPr>
          <p:spPr>
            <a:xfrm>
              <a:off x="1835095" y="5439469"/>
              <a:ext cx="341807" cy="206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9" extrusionOk="0">
                  <a:moveTo>
                    <a:pt x="0" y="1945"/>
                  </a:moveTo>
                  <a:cubicBezTo>
                    <a:pt x="882" y="1233"/>
                    <a:pt x="1763" y="521"/>
                    <a:pt x="2278" y="758"/>
                  </a:cubicBezTo>
                  <a:cubicBezTo>
                    <a:pt x="2792" y="996"/>
                    <a:pt x="2939" y="2183"/>
                    <a:pt x="2865" y="5031"/>
                  </a:cubicBezTo>
                  <a:cubicBezTo>
                    <a:pt x="2792" y="7879"/>
                    <a:pt x="2498" y="12389"/>
                    <a:pt x="2278" y="15475"/>
                  </a:cubicBezTo>
                  <a:cubicBezTo>
                    <a:pt x="2057" y="18561"/>
                    <a:pt x="1910" y="20222"/>
                    <a:pt x="2204" y="20816"/>
                  </a:cubicBezTo>
                  <a:cubicBezTo>
                    <a:pt x="2498" y="21409"/>
                    <a:pt x="3233" y="20934"/>
                    <a:pt x="4776" y="17967"/>
                  </a:cubicBezTo>
                  <a:cubicBezTo>
                    <a:pt x="6318" y="15000"/>
                    <a:pt x="8669" y="9541"/>
                    <a:pt x="10065" y="6336"/>
                  </a:cubicBezTo>
                  <a:cubicBezTo>
                    <a:pt x="11461" y="3132"/>
                    <a:pt x="11902" y="2183"/>
                    <a:pt x="12416" y="1352"/>
                  </a:cubicBezTo>
                  <a:cubicBezTo>
                    <a:pt x="12931" y="521"/>
                    <a:pt x="13518" y="-191"/>
                    <a:pt x="14033" y="46"/>
                  </a:cubicBezTo>
                  <a:cubicBezTo>
                    <a:pt x="14547" y="284"/>
                    <a:pt x="14988" y="1471"/>
                    <a:pt x="15061" y="3963"/>
                  </a:cubicBezTo>
                  <a:cubicBezTo>
                    <a:pt x="15135" y="6455"/>
                    <a:pt x="14841" y="10253"/>
                    <a:pt x="14694" y="12864"/>
                  </a:cubicBezTo>
                  <a:cubicBezTo>
                    <a:pt x="14547" y="15475"/>
                    <a:pt x="14547" y="16899"/>
                    <a:pt x="14988" y="17493"/>
                  </a:cubicBezTo>
                  <a:cubicBezTo>
                    <a:pt x="15429" y="18086"/>
                    <a:pt x="16310" y="17849"/>
                    <a:pt x="17486" y="16662"/>
                  </a:cubicBezTo>
                  <a:cubicBezTo>
                    <a:pt x="18661" y="15475"/>
                    <a:pt x="20131" y="13339"/>
                    <a:pt x="21600" y="11202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5" name="Line"/>
            <p:cNvSpPr/>
            <p:nvPr/>
          </p:nvSpPr>
          <p:spPr>
            <a:xfrm>
              <a:off x="2386170" y="5239593"/>
              <a:ext cx="57783" cy="414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5" h="21498" extrusionOk="0">
                  <a:moveTo>
                    <a:pt x="9969" y="863"/>
                  </a:moveTo>
                  <a:cubicBezTo>
                    <a:pt x="13292" y="381"/>
                    <a:pt x="16615" y="-102"/>
                    <a:pt x="18692" y="19"/>
                  </a:cubicBezTo>
                  <a:cubicBezTo>
                    <a:pt x="20769" y="139"/>
                    <a:pt x="21600" y="863"/>
                    <a:pt x="19108" y="3035"/>
                  </a:cubicBezTo>
                  <a:cubicBezTo>
                    <a:pt x="16615" y="5207"/>
                    <a:pt x="10800" y="8828"/>
                    <a:pt x="7062" y="12146"/>
                  </a:cubicBezTo>
                  <a:cubicBezTo>
                    <a:pt x="3323" y="15464"/>
                    <a:pt x="1662" y="18481"/>
                    <a:pt x="0" y="21498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6" name="Line"/>
            <p:cNvSpPr/>
            <p:nvPr/>
          </p:nvSpPr>
          <p:spPr>
            <a:xfrm>
              <a:off x="2309438" y="5549207"/>
              <a:ext cx="237172" cy="116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960"/>
                  </a:moveTo>
                  <a:cubicBezTo>
                    <a:pt x="5718" y="17280"/>
                    <a:pt x="11435" y="21600"/>
                    <a:pt x="14929" y="21600"/>
                  </a:cubicBezTo>
                  <a:cubicBezTo>
                    <a:pt x="18424" y="21600"/>
                    <a:pt x="19694" y="17280"/>
                    <a:pt x="20435" y="12960"/>
                  </a:cubicBezTo>
                  <a:cubicBezTo>
                    <a:pt x="21176" y="8640"/>
                    <a:pt x="21388" y="43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7" name="Line"/>
            <p:cNvSpPr/>
            <p:nvPr/>
          </p:nvSpPr>
          <p:spPr>
            <a:xfrm>
              <a:off x="2295487" y="5193450"/>
              <a:ext cx="6976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8" name="Line"/>
            <p:cNvSpPr/>
            <p:nvPr/>
          </p:nvSpPr>
          <p:spPr>
            <a:xfrm>
              <a:off x="3020952" y="5155026"/>
              <a:ext cx="76733" cy="4499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7" extrusionOk="0">
                  <a:moveTo>
                    <a:pt x="21600" y="1840"/>
                  </a:moveTo>
                  <a:cubicBezTo>
                    <a:pt x="19636" y="949"/>
                    <a:pt x="17673" y="58"/>
                    <a:pt x="16036" y="3"/>
                  </a:cubicBezTo>
                  <a:cubicBezTo>
                    <a:pt x="14400" y="-53"/>
                    <a:pt x="13091" y="726"/>
                    <a:pt x="12109" y="3399"/>
                  </a:cubicBezTo>
                  <a:cubicBezTo>
                    <a:pt x="11127" y="6071"/>
                    <a:pt x="10473" y="10636"/>
                    <a:pt x="9818" y="13809"/>
                  </a:cubicBezTo>
                  <a:cubicBezTo>
                    <a:pt x="9164" y="16982"/>
                    <a:pt x="8509" y="18764"/>
                    <a:pt x="6873" y="19821"/>
                  </a:cubicBezTo>
                  <a:cubicBezTo>
                    <a:pt x="5236" y="20879"/>
                    <a:pt x="2618" y="21213"/>
                    <a:pt x="0" y="21547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9" name="Line"/>
            <p:cNvSpPr/>
            <p:nvPr/>
          </p:nvSpPr>
          <p:spPr>
            <a:xfrm>
              <a:off x="2972123" y="5330973"/>
              <a:ext cx="390636" cy="285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8" extrusionOk="0">
                  <a:moveTo>
                    <a:pt x="0" y="16218"/>
                  </a:moveTo>
                  <a:cubicBezTo>
                    <a:pt x="4114" y="15527"/>
                    <a:pt x="8229" y="14836"/>
                    <a:pt x="11121" y="13453"/>
                  </a:cubicBezTo>
                  <a:cubicBezTo>
                    <a:pt x="14014" y="12071"/>
                    <a:pt x="15686" y="9997"/>
                    <a:pt x="16586" y="8010"/>
                  </a:cubicBezTo>
                  <a:cubicBezTo>
                    <a:pt x="17486" y="6023"/>
                    <a:pt x="17614" y="4122"/>
                    <a:pt x="17486" y="2740"/>
                  </a:cubicBezTo>
                  <a:cubicBezTo>
                    <a:pt x="17357" y="1357"/>
                    <a:pt x="16971" y="493"/>
                    <a:pt x="16457" y="148"/>
                  </a:cubicBezTo>
                  <a:cubicBezTo>
                    <a:pt x="15943" y="-198"/>
                    <a:pt x="15300" y="-25"/>
                    <a:pt x="14529" y="1616"/>
                  </a:cubicBezTo>
                  <a:cubicBezTo>
                    <a:pt x="13757" y="3258"/>
                    <a:pt x="12857" y="6368"/>
                    <a:pt x="12214" y="9392"/>
                  </a:cubicBezTo>
                  <a:cubicBezTo>
                    <a:pt x="11571" y="12416"/>
                    <a:pt x="11186" y="15354"/>
                    <a:pt x="11057" y="17341"/>
                  </a:cubicBezTo>
                  <a:cubicBezTo>
                    <a:pt x="10929" y="19328"/>
                    <a:pt x="11057" y="20365"/>
                    <a:pt x="11893" y="20884"/>
                  </a:cubicBezTo>
                  <a:cubicBezTo>
                    <a:pt x="12729" y="21402"/>
                    <a:pt x="14271" y="21402"/>
                    <a:pt x="16007" y="20106"/>
                  </a:cubicBezTo>
                  <a:cubicBezTo>
                    <a:pt x="17743" y="18810"/>
                    <a:pt x="19671" y="16218"/>
                    <a:pt x="21600" y="13626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0" name="Line"/>
            <p:cNvSpPr/>
            <p:nvPr/>
          </p:nvSpPr>
          <p:spPr>
            <a:xfrm>
              <a:off x="3378118" y="5210377"/>
              <a:ext cx="77516" cy="369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3" h="21427" extrusionOk="0">
                  <a:moveTo>
                    <a:pt x="18140" y="2662"/>
                  </a:moveTo>
                  <a:cubicBezTo>
                    <a:pt x="18757" y="1447"/>
                    <a:pt x="19375" y="232"/>
                    <a:pt x="19992" y="30"/>
                  </a:cubicBezTo>
                  <a:cubicBezTo>
                    <a:pt x="20609" y="-173"/>
                    <a:pt x="21226" y="637"/>
                    <a:pt x="19066" y="3134"/>
                  </a:cubicBezTo>
                  <a:cubicBezTo>
                    <a:pt x="16906" y="5632"/>
                    <a:pt x="11969" y="9817"/>
                    <a:pt x="8266" y="12922"/>
                  </a:cubicBezTo>
                  <a:cubicBezTo>
                    <a:pt x="4563" y="16027"/>
                    <a:pt x="2095" y="18052"/>
                    <a:pt x="860" y="19402"/>
                  </a:cubicBezTo>
                  <a:cubicBezTo>
                    <a:pt x="-374" y="20752"/>
                    <a:pt x="-374" y="21427"/>
                    <a:pt x="1477" y="21427"/>
                  </a:cubicBezTo>
                  <a:cubicBezTo>
                    <a:pt x="3329" y="21427"/>
                    <a:pt x="7032" y="20752"/>
                    <a:pt x="10735" y="20077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1" name="Line"/>
            <p:cNvSpPr/>
            <p:nvPr/>
          </p:nvSpPr>
          <p:spPr>
            <a:xfrm>
              <a:off x="3579002" y="5214376"/>
              <a:ext cx="13952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3467"/>
                    <a:pt x="21600" y="6933"/>
                    <a:pt x="18000" y="10533"/>
                  </a:cubicBezTo>
                  <a:cubicBezTo>
                    <a:pt x="14400" y="14133"/>
                    <a:pt x="7200" y="1786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2" name="Line"/>
            <p:cNvSpPr/>
            <p:nvPr/>
          </p:nvSpPr>
          <p:spPr>
            <a:xfrm>
              <a:off x="3858027" y="5184149"/>
              <a:ext cx="160440" cy="455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02"/>
                  </a:moveTo>
                  <a:cubicBezTo>
                    <a:pt x="21600" y="551"/>
                    <a:pt x="21600" y="0"/>
                    <a:pt x="21287" y="0"/>
                  </a:cubicBezTo>
                  <a:cubicBezTo>
                    <a:pt x="20974" y="0"/>
                    <a:pt x="20348" y="551"/>
                    <a:pt x="19096" y="2645"/>
                  </a:cubicBezTo>
                  <a:cubicBezTo>
                    <a:pt x="17843" y="4739"/>
                    <a:pt x="15965" y="8376"/>
                    <a:pt x="13461" y="11682"/>
                  </a:cubicBezTo>
                  <a:cubicBezTo>
                    <a:pt x="10957" y="14988"/>
                    <a:pt x="7826" y="17963"/>
                    <a:pt x="5478" y="19561"/>
                  </a:cubicBezTo>
                  <a:cubicBezTo>
                    <a:pt x="3130" y="21159"/>
                    <a:pt x="1565" y="213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3" name="Line"/>
            <p:cNvSpPr/>
            <p:nvPr/>
          </p:nvSpPr>
          <p:spPr>
            <a:xfrm>
              <a:off x="3830124" y="5179202"/>
              <a:ext cx="906833" cy="459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4" extrusionOk="0">
                  <a:moveTo>
                    <a:pt x="0" y="18574"/>
                  </a:moveTo>
                  <a:cubicBezTo>
                    <a:pt x="1329" y="17923"/>
                    <a:pt x="2658" y="17272"/>
                    <a:pt x="3794" y="16024"/>
                  </a:cubicBezTo>
                  <a:cubicBezTo>
                    <a:pt x="4929" y="14775"/>
                    <a:pt x="5871" y="12930"/>
                    <a:pt x="6535" y="10814"/>
                  </a:cubicBezTo>
                  <a:cubicBezTo>
                    <a:pt x="7200" y="8697"/>
                    <a:pt x="7588" y="6309"/>
                    <a:pt x="7782" y="4627"/>
                  </a:cubicBezTo>
                  <a:cubicBezTo>
                    <a:pt x="7975" y="2944"/>
                    <a:pt x="7975" y="1967"/>
                    <a:pt x="7892" y="1208"/>
                  </a:cubicBezTo>
                  <a:cubicBezTo>
                    <a:pt x="7809" y="448"/>
                    <a:pt x="7643" y="-95"/>
                    <a:pt x="7477" y="14"/>
                  </a:cubicBezTo>
                  <a:cubicBezTo>
                    <a:pt x="7311" y="122"/>
                    <a:pt x="7145" y="882"/>
                    <a:pt x="6812" y="3324"/>
                  </a:cubicBezTo>
                  <a:cubicBezTo>
                    <a:pt x="6480" y="5766"/>
                    <a:pt x="5982" y="9891"/>
                    <a:pt x="5622" y="12767"/>
                  </a:cubicBezTo>
                  <a:cubicBezTo>
                    <a:pt x="5262" y="15644"/>
                    <a:pt x="5040" y="17272"/>
                    <a:pt x="4929" y="18357"/>
                  </a:cubicBezTo>
                  <a:cubicBezTo>
                    <a:pt x="4818" y="19443"/>
                    <a:pt x="4818" y="19985"/>
                    <a:pt x="4929" y="20420"/>
                  </a:cubicBezTo>
                  <a:cubicBezTo>
                    <a:pt x="5040" y="20854"/>
                    <a:pt x="5262" y="21179"/>
                    <a:pt x="5843" y="20365"/>
                  </a:cubicBezTo>
                  <a:cubicBezTo>
                    <a:pt x="6425" y="19551"/>
                    <a:pt x="7366" y="17597"/>
                    <a:pt x="8058" y="16241"/>
                  </a:cubicBezTo>
                  <a:cubicBezTo>
                    <a:pt x="8751" y="14884"/>
                    <a:pt x="9194" y="14124"/>
                    <a:pt x="9554" y="13744"/>
                  </a:cubicBezTo>
                  <a:cubicBezTo>
                    <a:pt x="9914" y="13364"/>
                    <a:pt x="10191" y="13364"/>
                    <a:pt x="10357" y="13636"/>
                  </a:cubicBezTo>
                  <a:cubicBezTo>
                    <a:pt x="10523" y="13907"/>
                    <a:pt x="10578" y="14450"/>
                    <a:pt x="10523" y="15264"/>
                  </a:cubicBezTo>
                  <a:cubicBezTo>
                    <a:pt x="10468" y="16078"/>
                    <a:pt x="10302" y="17163"/>
                    <a:pt x="10385" y="17652"/>
                  </a:cubicBezTo>
                  <a:cubicBezTo>
                    <a:pt x="10468" y="18140"/>
                    <a:pt x="10800" y="18032"/>
                    <a:pt x="11548" y="17109"/>
                  </a:cubicBezTo>
                  <a:cubicBezTo>
                    <a:pt x="12295" y="16186"/>
                    <a:pt x="13458" y="14450"/>
                    <a:pt x="14151" y="13419"/>
                  </a:cubicBezTo>
                  <a:cubicBezTo>
                    <a:pt x="14843" y="12387"/>
                    <a:pt x="15065" y="12062"/>
                    <a:pt x="15120" y="12225"/>
                  </a:cubicBezTo>
                  <a:cubicBezTo>
                    <a:pt x="15175" y="12387"/>
                    <a:pt x="15065" y="13039"/>
                    <a:pt x="14760" y="14395"/>
                  </a:cubicBezTo>
                  <a:cubicBezTo>
                    <a:pt x="14455" y="15752"/>
                    <a:pt x="13957" y="17815"/>
                    <a:pt x="13763" y="19117"/>
                  </a:cubicBezTo>
                  <a:cubicBezTo>
                    <a:pt x="13569" y="20420"/>
                    <a:pt x="13680" y="20962"/>
                    <a:pt x="14815" y="21234"/>
                  </a:cubicBezTo>
                  <a:cubicBezTo>
                    <a:pt x="15951" y="21505"/>
                    <a:pt x="18111" y="21505"/>
                    <a:pt x="19412" y="21342"/>
                  </a:cubicBezTo>
                  <a:cubicBezTo>
                    <a:pt x="20714" y="21179"/>
                    <a:pt x="21157" y="20854"/>
                    <a:pt x="21600" y="20528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4" name="Line"/>
            <p:cNvSpPr/>
            <p:nvPr/>
          </p:nvSpPr>
          <p:spPr>
            <a:xfrm>
              <a:off x="301039" y="5856134"/>
              <a:ext cx="48249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600" extrusionOk="0">
                  <a:moveTo>
                    <a:pt x="21343" y="0"/>
                  </a:moveTo>
                  <a:cubicBezTo>
                    <a:pt x="16200" y="0"/>
                    <a:pt x="11057" y="0"/>
                    <a:pt x="7457" y="388"/>
                  </a:cubicBezTo>
                  <a:cubicBezTo>
                    <a:pt x="3857" y="775"/>
                    <a:pt x="1800" y="1551"/>
                    <a:pt x="772" y="3766"/>
                  </a:cubicBezTo>
                  <a:cubicBezTo>
                    <a:pt x="-257" y="5982"/>
                    <a:pt x="-257" y="9637"/>
                    <a:pt x="772" y="12849"/>
                  </a:cubicBezTo>
                  <a:cubicBezTo>
                    <a:pt x="1800" y="16062"/>
                    <a:pt x="3857" y="18831"/>
                    <a:pt x="5914" y="2160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5" name="Line"/>
            <p:cNvSpPr/>
            <p:nvPr/>
          </p:nvSpPr>
          <p:spPr>
            <a:xfrm>
              <a:off x="209774" y="6116850"/>
              <a:ext cx="495271" cy="20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4" extrusionOk="0">
                  <a:moveTo>
                    <a:pt x="0" y="10033"/>
                  </a:moveTo>
                  <a:cubicBezTo>
                    <a:pt x="2434" y="8069"/>
                    <a:pt x="4868" y="6106"/>
                    <a:pt x="6845" y="4388"/>
                  </a:cubicBezTo>
                  <a:cubicBezTo>
                    <a:pt x="8823" y="2669"/>
                    <a:pt x="10344" y="1197"/>
                    <a:pt x="11358" y="460"/>
                  </a:cubicBezTo>
                  <a:cubicBezTo>
                    <a:pt x="12372" y="-276"/>
                    <a:pt x="12879" y="-276"/>
                    <a:pt x="13285" y="1565"/>
                  </a:cubicBezTo>
                  <a:cubicBezTo>
                    <a:pt x="13690" y="3406"/>
                    <a:pt x="13994" y="7088"/>
                    <a:pt x="13944" y="10279"/>
                  </a:cubicBezTo>
                  <a:cubicBezTo>
                    <a:pt x="13893" y="13469"/>
                    <a:pt x="13487" y="16169"/>
                    <a:pt x="13082" y="18133"/>
                  </a:cubicBezTo>
                  <a:cubicBezTo>
                    <a:pt x="12676" y="20097"/>
                    <a:pt x="12270" y="21324"/>
                    <a:pt x="12118" y="21324"/>
                  </a:cubicBezTo>
                  <a:cubicBezTo>
                    <a:pt x="11966" y="21324"/>
                    <a:pt x="12068" y="20097"/>
                    <a:pt x="12727" y="17151"/>
                  </a:cubicBezTo>
                  <a:cubicBezTo>
                    <a:pt x="13386" y="14206"/>
                    <a:pt x="14603" y="9542"/>
                    <a:pt x="16175" y="6597"/>
                  </a:cubicBezTo>
                  <a:cubicBezTo>
                    <a:pt x="17746" y="3651"/>
                    <a:pt x="19673" y="2424"/>
                    <a:pt x="21600" y="1197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6" name="Line"/>
            <p:cNvSpPr/>
            <p:nvPr/>
          </p:nvSpPr>
          <p:spPr>
            <a:xfrm>
              <a:off x="705044" y="6128183"/>
              <a:ext cx="209270" cy="255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1" extrusionOk="0">
                  <a:moveTo>
                    <a:pt x="0" y="579"/>
                  </a:moveTo>
                  <a:cubicBezTo>
                    <a:pt x="1200" y="771"/>
                    <a:pt x="2400" y="964"/>
                    <a:pt x="3360" y="2121"/>
                  </a:cubicBezTo>
                  <a:cubicBezTo>
                    <a:pt x="4320" y="3279"/>
                    <a:pt x="5040" y="5400"/>
                    <a:pt x="5400" y="8004"/>
                  </a:cubicBezTo>
                  <a:cubicBezTo>
                    <a:pt x="5760" y="10607"/>
                    <a:pt x="5760" y="13693"/>
                    <a:pt x="5640" y="16104"/>
                  </a:cubicBezTo>
                  <a:cubicBezTo>
                    <a:pt x="5520" y="18514"/>
                    <a:pt x="5280" y="20250"/>
                    <a:pt x="5760" y="20925"/>
                  </a:cubicBezTo>
                  <a:cubicBezTo>
                    <a:pt x="6240" y="21600"/>
                    <a:pt x="7440" y="21214"/>
                    <a:pt x="10200" y="18804"/>
                  </a:cubicBezTo>
                  <a:cubicBezTo>
                    <a:pt x="12960" y="16393"/>
                    <a:pt x="17280" y="11957"/>
                    <a:pt x="19440" y="8486"/>
                  </a:cubicBezTo>
                  <a:cubicBezTo>
                    <a:pt x="21600" y="5014"/>
                    <a:pt x="21600" y="250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7" name="Line"/>
            <p:cNvSpPr/>
            <p:nvPr/>
          </p:nvSpPr>
          <p:spPr>
            <a:xfrm>
              <a:off x="988719" y="5961865"/>
              <a:ext cx="706865" cy="577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9" extrusionOk="0">
                  <a:moveTo>
                    <a:pt x="3908" y="1260"/>
                  </a:moveTo>
                  <a:cubicBezTo>
                    <a:pt x="3979" y="653"/>
                    <a:pt x="4050" y="46"/>
                    <a:pt x="4014" y="2"/>
                  </a:cubicBezTo>
                  <a:cubicBezTo>
                    <a:pt x="3979" y="-41"/>
                    <a:pt x="3837" y="479"/>
                    <a:pt x="3588" y="2345"/>
                  </a:cubicBezTo>
                  <a:cubicBezTo>
                    <a:pt x="3339" y="4210"/>
                    <a:pt x="2984" y="7419"/>
                    <a:pt x="2771" y="9675"/>
                  </a:cubicBezTo>
                  <a:cubicBezTo>
                    <a:pt x="2558" y="11930"/>
                    <a:pt x="2487" y="13231"/>
                    <a:pt x="2345" y="14229"/>
                  </a:cubicBezTo>
                  <a:cubicBezTo>
                    <a:pt x="2203" y="15226"/>
                    <a:pt x="1989" y="15920"/>
                    <a:pt x="1705" y="16224"/>
                  </a:cubicBezTo>
                  <a:cubicBezTo>
                    <a:pt x="1421" y="16528"/>
                    <a:pt x="1066" y="16441"/>
                    <a:pt x="711" y="16181"/>
                  </a:cubicBezTo>
                  <a:cubicBezTo>
                    <a:pt x="355" y="15920"/>
                    <a:pt x="0" y="15487"/>
                    <a:pt x="0" y="15140"/>
                  </a:cubicBezTo>
                  <a:cubicBezTo>
                    <a:pt x="0" y="14793"/>
                    <a:pt x="355" y="14532"/>
                    <a:pt x="1492" y="13795"/>
                  </a:cubicBezTo>
                  <a:cubicBezTo>
                    <a:pt x="2629" y="13058"/>
                    <a:pt x="4547" y="11843"/>
                    <a:pt x="6182" y="10108"/>
                  </a:cubicBezTo>
                  <a:cubicBezTo>
                    <a:pt x="7816" y="8373"/>
                    <a:pt x="9166" y="6118"/>
                    <a:pt x="9947" y="4557"/>
                  </a:cubicBezTo>
                  <a:cubicBezTo>
                    <a:pt x="10729" y="2995"/>
                    <a:pt x="10942" y="2128"/>
                    <a:pt x="11120" y="1434"/>
                  </a:cubicBezTo>
                  <a:cubicBezTo>
                    <a:pt x="11297" y="740"/>
                    <a:pt x="11439" y="219"/>
                    <a:pt x="11546" y="219"/>
                  </a:cubicBezTo>
                  <a:cubicBezTo>
                    <a:pt x="11653" y="219"/>
                    <a:pt x="11724" y="740"/>
                    <a:pt x="11617" y="2301"/>
                  </a:cubicBezTo>
                  <a:cubicBezTo>
                    <a:pt x="11511" y="3863"/>
                    <a:pt x="11226" y="6465"/>
                    <a:pt x="10836" y="8634"/>
                  </a:cubicBezTo>
                  <a:cubicBezTo>
                    <a:pt x="10445" y="10802"/>
                    <a:pt x="9947" y="12537"/>
                    <a:pt x="9699" y="13665"/>
                  </a:cubicBezTo>
                  <a:cubicBezTo>
                    <a:pt x="9450" y="14793"/>
                    <a:pt x="9450" y="15313"/>
                    <a:pt x="9663" y="15357"/>
                  </a:cubicBezTo>
                  <a:cubicBezTo>
                    <a:pt x="9876" y="15400"/>
                    <a:pt x="10303" y="14966"/>
                    <a:pt x="11155" y="13839"/>
                  </a:cubicBezTo>
                  <a:cubicBezTo>
                    <a:pt x="12008" y="12711"/>
                    <a:pt x="13287" y="10889"/>
                    <a:pt x="14495" y="10022"/>
                  </a:cubicBezTo>
                  <a:cubicBezTo>
                    <a:pt x="15703" y="9154"/>
                    <a:pt x="16839" y="9241"/>
                    <a:pt x="17976" y="10412"/>
                  </a:cubicBezTo>
                  <a:cubicBezTo>
                    <a:pt x="19113" y="11583"/>
                    <a:pt x="20250" y="13839"/>
                    <a:pt x="20854" y="15877"/>
                  </a:cubicBezTo>
                  <a:cubicBezTo>
                    <a:pt x="21458" y="17916"/>
                    <a:pt x="21529" y="19737"/>
                    <a:pt x="21600" y="21559"/>
                  </a:cubicBezTo>
                </a:path>
              </a:pathLst>
            </a:custGeom>
            <a:noFill/>
            <a:ln w="63500" cap="rnd">
              <a:solidFill>
                <a:srgbClr val="FFCC02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8" name="Line"/>
            <p:cNvSpPr/>
            <p:nvPr/>
          </p:nvSpPr>
          <p:spPr>
            <a:xfrm>
              <a:off x="7384625" y="1342625"/>
              <a:ext cx="360298" cy="690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36" extrusionOk="0">
                  <a:moveTo>
                    <a:pt x="3896" y="14360"/>
                  </a:moveTo>
                  <a:cubicBezTo>
                    <a:pt x="3208" y="15665"/>
                    <a:pt x="2520" y="16970"/>
                    <a:pt x="2038" y="18021"/>
                  </a:cubicBezTo>
                  <a:cubicBezTo>
                    <a:pt x="1557" y="19072"/>
                    <a:pt x="1282" y="19869"/>
                    <a:pt x="938" y="20485"/>
                  </a:cubicBezTo>
                  <a:cubicBezTo>
                    <a:pt x="594" y="21101"/>
                    <a:pt x="181" y="21536"/>
                    <a:pt x="44" y="21536"/>
                  </a:cubicBezTo>
                  <a:cubicBezTo>
                    <a:pt x="-94" y="21536"/>
                    <a:pt x="44" y="21101"/>
                    <a:pt x="1144" y="19651"/>
                  </a:cubicBezTo>
                  <a:cubicBezTo>
                    <a:pt x="2245" y="18202"/>
                    <a:pt x="4309" y="15737"/>
                    <a:pt x="5891" y="13345"/>
                  </a:cubicBezTo>
                  <a:cubicBezTo>
                    <a:pt x="7473" y="10953"/>
                    <a:pt x="8574" y="8634"/>
                    <a:pt x="9193" y="6604"/>
                  </a:cubicBezTo>
                  <a:cubicBezTo>
                    <a:pt x="9812" y="4575"/>
                    <a:pt x="9949" y="2835"/>
                    <a:pt x="10087" y="1712"/>
                  </a:cubicBezTo>
                  <a:cubicBezTo>
                    <a:pt x="10224" y="588"/>
                    <a:pt x="10362" y="81"/>
                    <a:pt x="10775" y="8"/>
                  </a:cubicBezTo>
                  <a:cubicBezTo>
                    <a:pt x="11188" y="-64"/>
                    <a:pt x="11875" y="298"/>
                    <a:pt x="13045" y="1784"/>
                  </a:cubicBezTo>
                  <a:cubicBezTo>
                    <a:pt x="14214" y="3270"/>
                    <a:pt x="15865" y="5880"/>
                    <a:pt x="17241" y="8308"/>
                  </a:cubicBezTo>
                  <a:cubicBezTo>
                    <a:pt x="18617" y="10736"/>
                    <a:pt x="19717" y="12983"/>
                    <a:pt x="20337" y="14433"/>
                  </a:cubicBezTo>
                  <a:cubicBezTo>
                    <a:pt x="20956" y="15882"/>
                    <a:pt x="21093" y="16535"/>
                    <a:pt x="21231" y="17115"/>
                  </a:cubicBezTo>
                  <a:cubicBezTo>
                    <a:pt x="21368" y="17694"/>
                    <a:pt x="21506" y="18202"/>
                    <a:pt x="20268" y="18419"/>
                  </a:cubicBezTo>
                  <a:cubicBezTo>
                    <a:pt x="19030" y="18637"/>
                    <a:pt x="16416" y="18564"/>
                    <a:pt x="13802" y="1849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9" name="Line"/>
            <p:cNvSpPr/>
            <p:nvPr/>
          </p:nvSpPr>
          <p:spPr>
            <a:xfrm>
              <a:off x="7458248" y="1796320"/>
              <a:ext cx="354960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1600" extrusionOk="0">
                  <a:moveTo>
                    <a:pt x="788" y="21600"/>
                  </a:moveTo>
                  <a:cubicBezTo>
                    <a:pt x="230" y="19938"/>
                    <a:pt x="-327" y="18277"/>
                    <a:pt x="230" y="16615"/>
                  </a:cubicBezTo>
                  <a:cubicBezTo>
                    <a:pt x="788" y="14954"/>
                    <a:pt x="2460" y="13292"/>
                    <a:pt x="6153" y="10523"/>
                  </a:cubicBezTo>
                  <a:cubicBezTo>
                    <a:pt x="9846" y="7754"/>
                    <a:pt x="15559" y="3877"/>
                    <a:pt x="2127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0" name="Line"/>
            <p:cNvSpPr/>
            <p:nvPr/>
          </p:nvSpPr>
          <p:spPr>
            <a:xfrm>
              <a:off x="8231745" y="1578940"/>
              <a:ext cx="281551" cy="342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381" extrusionOk="0">
                  <a:moveTo>
                    <a:pt x="20184" y="4855"/>
                  </a:moveTo>
                  <a:cubicBezTo>
                    <a:pt x="20538" y="4130"/>
                    <a:pt x="20892" y="3405"/>
                    <a:pt x="21157" y="2535"/>
                  </a:cubicBezTo>
                  <a:cubicBezTo>
                    <a:pt x="21423" y="1666"/>
                    <a:pt x="21600" y="651"/>
                    <a:pt x="21157" y="216"/>
                  </a:cubicBezTo>
                  <a:cubicBezTo>
                    <a:pt x="20715" y="-219"/>
                    <a:pt x="19652" y="-74"/>
                    <a:pt x="17174" y="1376"/>
                  </a:cubicBezTo>
                  <a:cubicBezTo>
                    <a:pt x="14695" y="2825"/>
                    <a:pt x="10800" y="5580"/>
                    <a:pt x="8498" y="7392"/>
                  </a:cubicBezTo>
                  <a:cubicBezTo>
                    <a:pt x="6197" y="9204"/>
                    <a:pt x="5489" y="10074"/>
                    <a:pt x="4957" y="10871"/>
                  </a:cubicBezTo>
                  <a:cubicBezTo>
                    <a:pt x="4426" y="11668"/>
                    <a:pt x="4072" y="12393"/>
                    <a:pt x="4338" y="12755"/>
                  </a:cubicBezTo>
                  <a:cubicBezTo>
                    <a:pt x="4603" y="13118"/>
                    <a:pt x="5489" y="13118"/>
                    <a:pt x="8144" y="13190"/>
                  </a:cubicBezTo>
                  <a:cubicBezTo>
                    <a:pt x="10800" y="13263"/>
                    <a:pt x="15226" y="13408"/>
                    <a:pt x="17793" y="13770"/>
                  </a:cubicBezTo>
                  <a:cubicBezTo>
                    <a:pt x="20361" y="14133"/>
                    <a:pt x="21069" y="14713"/>
                    <a:pt x="21334" y="15437"/>
                  </a:cubicBezTo>
                  <a:cubicBezTo>
                    <a:pt x="21600" y="16162"/>
                    <a:pt x="21423" y="17032"/>
                    <a:pt x="20007" y="17902"/>
                  </a:cubicBezTo>
                  <a:cubicBezTo>
                    <a:pt x="18590" y="18772"/>
                    <a:pt x="15934" y="19641"/>
                    <a:pt x="12393" y="20221"/>
                  </a:cubicBezTo>
                  <a:cubicBezTo>
                    <a:pt x="8852" y="20801"/>
                    <a:pt x="4426" y="21091"/>
                    <a:pt x="0" y="213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1" name="Line"/>
            <p:cNvSpPr/>
            <p:nvPr/>
          </p:nvSpPr>
          <p:spPr>
            <a:xfrm>
              <a:off x="8560640" y="1693554"/>
              <a:ext cx="201253" cy="465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514" extrusionOk="0">
                  <a:moveTo>
                    <a:pt x="5045" y="559"/>
                  </a:moveTo>
                  <a:cubicBezTo>
                    <a:pt x="6027" y="236"/>
                    <a:pt x="7009" y="-86"/>
                    <a:pt x="7500" y="21"/>
                  </a:cubicBezTo>
                  <a:cubicBezTo>
                    <a:pt x="7990" y="129"/>
                    <a:pt x="7990" y="666"/>
                    <a:pt x="6763" y="2332"/>
                  </a:cubicBezTo>
                  <a:cubicBezTo>
                    <a:pt x="5536" y="3998"/>
                    <a:pt x="3081" y="6792"/>
                    <a:pt x="1609" y="8672"/>
                  </a:cubicBezTo>
                  <a:cubicBezTo>
                    <a:pt x="136" y="10553"/>
                    <a:pt x="-355" y="11520"/>
                    <a:pt x="259" y="11842"/>
                  </a:cubicBezTo>
                  <a:cubicBezTo>
                    <a:pt x="872" y="12165"/>
                    <a:pt x="2590" y="11842"/>
                    <a:pt x="5413" y="10392"/>
                  </a:cubicBezTo>
                  <a:cubicBezTo>
                    <a:pt x="8236" y="8941"/>
                    <a:pt x="12163" y="6362"/>
                    <a:pt x="14495" y="4696"/>
                  </a:cubicBezTo>
                  <a:cubicBezTo>
                    <a:pt x="16827" y="3030"/>
                    <a:pt x="17563" y="2278"/>
                    <a:pt x="18422" y="2171"/>
                  </a:cubicBezTo>
                  <a:cubicBezTo>
                    <a:pt x="19281" y="2063"/>
                    <a:pt x="20263" y="2601"/>
                    <a:pt x="20754" y="4374"/>
                  </a:cubicBezTo>
                  <a:cubicBezTo>
                    <a:pt x="21245" y="6147"/>
                    <a:pt x="21245" y="9156"/>
                    <a:pt x="20754" y="12004"/>
                  </a:cubicBezTo>
                  <a:cubicBezTo>
                    <a:pt x="20263" y="14851"/>
                    <a:pt x="19281" y="17538"/>
                    <a:pt x="18790" y="19204"/>
                  </a:cubicBezTo>
                  <a:cubicBezTo>
                    <a:pt x="18300" y="20869"/>
                    <a:pt x="18300" y="21514"/>
                    <a:pt x="18790" y="21514"/>
                  </a:cubicBezTo>
                  <a:cubicBezTo>
                    <a:pt x="19281" y="21514"/>
                    <a:pt x="20263" y="20869"/>
                    <a:pt x="21245" y="202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2" name="Line"/>
            <p:cNvSpPr/>
            <p:nvPr/>
          </p:nvSpPr>
          <p:spPr>
            <a:xfrm>
              <a:off x="8978718" y="1684710"/>
              <a:ext cx="190734" cy="2626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5" h="21399" extrusionOk="0">
                  <a:moveTo>
                    <a:pt x="8322" y="0"/>
                  </a:moveTo>
                  <a:cubicBezTo>
                    <a:pt x="5781" y="1326"/>
                    <a:pt x="3240" y="2653"/>
                    <a:pt x="1715" y="3884"/>
                  </a:cubicBezTo>
                  <a:cubicBezTo>
                    <a:pt x="190" y="5116"/>
                    <a:pt x="-318" y="6253"/>
                    <a:pt x="190" y="6916"/>
                  </a:cubicBezTo>
                  <a:cubicBezTo>
                    <a:pt x="698" y="7579"/>
                    <a:pt x="2223" y="7768"/>
                    <a:pt x="5146" y="8242"/>
                  </a:cubicBezTo>
                  <a:cubicBezTo>
                    <a:pt x="8068" y="8716"/>
                    <a:pt x="12388" y="9474"/>
                    <a:pt x="15691" y="10989"/>
                  </a:cubicBezTo>
                  <a:cubicBezTo>
                    <a:pt x="18995" y="12505"/>
                    <a:pt x="21282" y="14779"/>
                    <a:pt x="20774" y="16674"/>
                  </a:cubicBezTo>
                  <a:cubicBezTo>
                    <a:pt x="20266" y="18568"/>
                    <a:pt x="16962" y="20084"/>
                    <a:pt x="14040" y="20842"/>
                  </a:cubicBezTo>
                  <a:cubicBezTo>
                    <a:pt x="11117" y="21600"/>
                    <a:pt x="8576" y="21600"/>
                    <a:pt x="6670" y="20747"/>
                  </a:cubicBezTo>
                  <a:cubicBezTo>
                    <a:pt x="4764" y="19895"/>
                    <a:pt x="3494" y="18189"/>
                    <a:pt x="2223" y="164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3" name="Line"/>
            <p:cNvSpPr/>
            <p:nvPr/>
          </p:nvSpPr>
          <p:spPr>
            <a:xfrm>
              <a:off x="9236236" y="1419636"/>
              <a:ext cx="51561" cy="565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5" h="21600" extrusionOk="0">
                  <a:moveTo>
                    <a:pt x="11270" y="0"/>
                  </a:moveTo>
                  <a:cubicBezTo>
                    <a:pt x="15026" y="267"/>
                    <a:pt x="18783" y="533"/>
                    <a:pt x="20191" y="1778"/>
                  </a:cubicBezTo>
                  <a:cubicBezTo>
                    <a:pt x="21600" y="3022"/>
                    <a:pt x="20661" y="5244"/>
                    <a:pt x="17374" y="8089"/>
                  </a:cubicBezTo>
                  <a:cubicBezTo>
                    <a:pt x="14087" y="10933"/>
                    <a:pt x="8452" y="14400"/>
                    <a:pt x="5165" y="16756"/>
                  </a:cubicBezTo>
                  <a:cubicBezTo>
                    <a:pt x="1878" y="19111"/>
                    <a:pt x="939" y="2035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4" name="Line"/>
            <p:cNvSpPr/>
            <p:nvPr/>
          </p:nvSpPr>
          <p:spPr>
            <a:xfrm>
              <a:off x="9173455" y="1669569"/>
              <a:ext cx="1234687" cy="391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1" extrusionOk="0">
                  <a:moveTo>
                    <a:pt x="0" y="11882"/>
                  </a:moveTo>
                  <a:cubicBezTo>
                    <a:pt x="1180" y="10992"/>
                    <a:pt x="2359" y="10103"/>
                    <a:pt x="3458" y="8769"/>
                  </a:cubicBezTo>
                  <a:cubicBezTo>
                    <a:pt x="4556" y="7435"/>
                    <a:pt x="5573" y="5656"/>
                    <a:pt x="6142" y="4512"/>
                  </a:cubicBezTo>
                  <a:cubicBezTo>
                    <a:pt x="6712" y="3369"/>
                    <a:pt x="6834" y="2860"/>
                    <a:pt x="6915" y="2225"/>
                  </a:cubicBezTo>
                  <a:cubicBezTo>
                    <a:pt x="6997" y="1590"/>
                    <a:pt x="7037" y="827"/>
                    <a:pt x="6936" y="383"/>
                  </a:cubicBezTo>
                  <a:cubicBezTo>
                    <a:pt x="6834" y="-62"/>
                    <a:pt x="6590" y="-189"/>
                    <a:pt x="6264" y="383"/>
                  </a:cubicBezTo>
                  <a:cubicBezTo>
                    <a:pt x="5939" y="955"/>
                    <a:pt x="5532" y="2225"/>
                    <a:pt x="5166" y="4067"/>
                  </a:cubicBezTo>
                  <a:cubicBezTo>
                    <a:pt x="4800" y="5910"/>
                    <a:pt x="4475" y="8324"/>
                    <a:pt x="4312" y="10103"/>
                  </a:cubicBezTo>
                  <a:cubicBezTo>
                    <a:pt x="4149" y="11882"/>
                    <a:pt x="4149" y="13025"/>
                    <a:pt x="4231" y="13787"/>
                  </a:cubicBezTo>
                  <a:cubicBezTo>
                    <a:pt x="4312" y="14550"/>
                    <a:pt x="4475" y="14931"/>
                    <a:pt x="4942" y="14804"/>
                  </a:cubicBezTo>
                  <a:cubicBezTo>
                    <a:pt x="5410" y="14677"/>
                    <a:pt x="6183" y="14042"/>
                    <a:pt x="6895" y="12263"/>
                  </a:cubicBezTo>
                  <a:cubicBezTo>
                    <a:pt x="7607" y="10484"/>
                    <a:pt x="8258" y="7562"/>
                    <a:pt x="8624" y="5719"/>
                  </a:cubicBezTo>
                  <a:cubicBezTo>
                    <a:pt x="8990" y="3877"/>
                    <a:pt x="9071" y="3115"/>
                    <a:pt x="9112" y="3178"/>
                  </a:cubicBezTo>
                  <a:cubicBezTo>
                    <a:pt x="9153" y="3242"/>
                    <a:pt x="9153" y="4131"/>
                    <a:pt x="9092" y="6227"/>
                  </a:cubicBezTo>
                  <a:cubicBezTo>
                    <a:pt x="9031" y="8324"/>
                    <a:pt x="8908" y="11627"/>
                    <a:pt x="8847" y="13597"/>
                  </a:cubicBezTo>
                  <a:cubicBezTo>
                    <a:pt x="8786" y="15566"/>
                    <a:pt x="8786" y="16202"/>
                    <a:pt x="8908" y="16583"/>
                  </a:cubicBezTo>
                  <a:cubicBezTo>
                    <a:pt x="9030" y="16964"/>
                    <a:pt x="9275" y="17091"/>
                    <a:pt x="9763" y="16011"/>
                  </a:cubicBezTo>
                  <a:cubicBezTo>
                    <a:pt x="10251" y="14931"/>
                    <a:pt x="10983" y="12644"/>
                    <a:pt x="11431" y="11119"/>
                  </a:cubicBezTo>
                  <a:cubicBezTo>
                    <a:pt x="11878" y="9595"/>
                    <a:pt x="12041" y="8832"/>
                    <a:pt x="12224" y="8324"/>
                  </a:cubicBezTo>
                  <a:cubicBezTo>
                    <a:pt x="12407" y="7816"/>
                    <a:pt x="12610" y="7562"/>
                    <a:pt x="12773" y="7689"/>
                  </a:cubicBezTo>
                  <a:cubicBezTo>
                    <a:pt x="12936" y="7816"/>
                    <a:pt x="13058" y="8324"/>
                    <a:pt x="13159" y="10039"/>
                  </a:cubicBezTo>
                  <a:cubicBezTo>
                    <a:pt x="13261" y="11755"/>
                    <a:pt x="13342" y="14677"/>
                    <a:pt x="13363" y="16456"/>
                  </a:cubicBezTo>
                  <a:cubicBezTo>
                    <a:pt x="13383" y="18235"/>
                    <a:pt x="13342" y="18870"/>
                    <a:pt x="13403" y="18933"/>
                  </a:cubicBezTo>
                  <a:cubicBezTo>
                    <a:pt x="13464" y="18997"/>
                    <a:pt x="13627" y="18489"/>
                    <a:pt x="14034" y="16837"/>
                  </a:cubicBezTo>
                  <a:cubicBezTo>
                    <a:pt x="14441" y="15185"/>
                    <a:pt x="15092" y="12390"/>
                    <a:pt x="15641" y="10675"/>
                  </a:cubicBezTo>
                  <a:cubicBezTo>
                    <a:pt x="16190" y="8959"/>
                    <a:pt x="16637" y="8324"/>
                    <a:pt x="17207" y="9150"/>
                  </a:cubicBezTo>
                  <a:cubicBezTo>
                    <a:pt x="17776" y="9976"/>
                    <a:pt x="18468" y="12263"/>
                    <a:pt x="19220" y="14550"/>
                  </a:cubicBezTo>
                  <a:cubicBezTo>
                    <a:pt x="19973" y="16837"/>
                    <a:pt x="20786" y="19124"/>
                    <a:pt x="21600" y="214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5" name="Line"/>
            <p:cNvSpPr/>
            <p:nvPr/>
          </p:nvSpPr>
          <p:spPr>
            <a:xfrm>
              <a:off x="7638817" y="2386923"/>
              <a:ext cx="48830" cy="497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09"/>
                  </a:moveTo>
                  <a:cubicBezTo>
                    <a:pt x="16457" y="505"/>
                    <a:pt x="11314" y="0"/>
                    <a:pt x="8228" y="0"/>
                  </a:cubicBezTo>
                  <a:cubicBezTo>
                    <a:pt x="5143" y="0"/>
                    <a:pt x="4114" y="505"/>
                    <a:pt x="3600" y="2725"/>
                  </a:cubicBezTo>
                  <a:cubicBezTo>
                    <a:pt x="3086" y="4946"/>
                    <a:pt x="3086" y="8882"/>
                    <a:pt x="2571" y="12314"/>
                  </a:cubicBezTo>
                  <a:cubicBezTo>
                    <a:pt x="2057" y="15746"/>
                    <a:pt x="1029" y="186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6" name="Line"/>
            <p:cNvSpPr/>
            <p:nvPr/>
          </p:nvSpPr>
          <p:spPr>
            <a:xfrm>
              <a:off x="7527207" y="2401958"/>
              <a:ext cx="592929" cy="451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0" extrusionOk="0">
                  <a:moveTo>
                    <a:pt x="0" y="16920"/>
                  </a:moveTo>
                  <a:cubicBezTo>
                    <a:pt x="2287" y="16039"/>
                    <a:pt x="4574" y="15157"/>
                    <a:pt x="6565" y="13780"/>
                  </a:cubicBezTo>
                  <a:cubicBezTo>
                    <a:pt x="8555" y="12402"/>
                    <a:pt x="10249" y="10529"/>
                    <a:pt x="11308" y="8325"/>
                  </a:cubicBezTo>
                  <a:cubicBezTo>
                    <a:pt x="12367" y="6120"/>
                    <a:pt x="12791" y="3586"/>
                    <a:pt x="12918" y="2043"/>
                  </a:cubicBezTo>
                  <a:cubicBezTo>
                    <a:pt x="13045" y="500"/>
                    <a:pt x="12875" y="-51"/>
                    <a:pt x="12706" y="4"/>
                  </a:cubicBezTo>
                  <a:cubicBezTo>
                    <a:pt x="12536" y="59"/>
                    <a:pt x="12367" y="720"/>
                    <a:pt x="12198" y="2649"/>
                  </a:cubicBezTo>
                  <a:cubicBezTo>
                    <a:pt x="12028" y="4578"/>
                    <a:pt x="11859" y="7773"/>
                    <a:pt x="11816" y="10859"/>
                  </a:cubicBezTo>
                  <a:cubicBezTo>
                    <a:pt x="11774" y="13945"/>
                    <a:pt x="11859" y="16920"/>
                    <a:pt x="11986" y="18684"/>
                  </a:cubicBezTo>
                  <a:cubicBezTo>
                    <a:pt x="12113" y="20447"/>
                    <a:pt x="12282" y="20998"/>
                    <a:pt x="12579" y="21273"/>
                  </a:cubicBezTo>
                  <a:cubicBezTo>
                    <a:pt x="12875" y="21549"/>
                    <a:pt x="13299" y="21549"/>
                    <a:pt x="14146" y="20282"/>
                  </a:cubicBezTo>
                  <a:cubicBezTo>
                    <a:pt x="14993" y="19014"/>
                    <a:pt x="16264" y="16480"/>
                    <a:pt x="16984" y="14937"/>
                  </a:cubicBezTo>
                  <a:cubicBezTo>
                    <a:pt x="17704" y="13394"/>
                    <a:pt x="17873" y="12843"/>
                    <a:pt x="18085" y="12292"/>
                  </a:cubicBezTo>
                  <a:cubicBezTo>
                    <a:pt x="18296" y="11741"/>
                    <a:pt x="18551" y="11190"/>
                    <a:pt x="18889" y="11135"/>
                  </a:cubicBezTo>
                  <a:cubicBezTo>
                    <a:pt x="19228" y="11080"/>
                    <a:pt x="19652" y="11520"/>
                    <a:pt x="19948" y="12788"/>
                  </a:cubicBezTo>
                  <a:cubicBezTo>
                    <a:pt x="20245" y="14055"/>
                    <a:pt x="20414" y="16149"/>
                    <a:pt x="20499" y="17471"/>
                  </a:cubicBezTo>
                  <a:cubicBezTo>
                    <a:pt x="20584" y="18794"/>
                    <a:pt x="20584" y="19345"/>
                    <a:pt x="20753" y="19455"/>
                  </a:cubicBezTo>
                  <a:cubicBezTo>
                    <a:pt x="20922" y="19565"/>
                    <a:pt x="21261" y="19235"/>
                    <a:pt x="21600" y="1890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7" name="Line"/>
            <p:cNvSpPr/>
            <p:nvPr/>
          </p:nvSpPr>
          <p:spPr>
            <a:xfrm>
              <a:off x="8167237" y="2635264"/>
              <a:ext cx="224949" cy="2499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106" extrusionOk="0">
                  <a:moveTo>
                    <a:pt x="8098" y="1020"/>
                  </a:moveTo>
                  <a:cubicBezTo>
                    <a:pt x="8980" y="431"/>
                    <a:pt x="9862" y="-158"/>
                    <a:pt x="9972" y="38"/>
                  </a:cubicBezTo>
                  <a:cubicBezTo>
                    <a:pt x="10082" y="235"/>
                    <a:pt x="9421" y="1217"/>
                    <a:pt x="7658" y="3966"/>
                  </a:cubicBezTo>
                  <a:cubicBezTo>
                    <a:pt x="5894" y="6715"/>
                    <a:pt x="3029" y="11231"/>
                    <a:pt x="1486" y="14373"/>
                  </a:cubicBezTo>
                  <a:cubicBezTo>
                    <a:pt x="-57" y="17515"/>
                    <a:pt x="-277" y="19282"/>
                    <a:pt x="274" y="20264"/>
                  </a:cubicBezTo>
                  <a:cubicBezTo>
                    <a:pt x="825" y="21246"/>
                    <a:pt x="2148" y="21442"/>
                    <a:pt x="4021" y="20460"/>
                  </a:cubicBezTo>
                  <a:cubicBezTo>
                    <a:pt x="5894" y="19478"/>
                    <a:pt x="8319" y="17318"/>
                    <a:pt x="9862" y="15747"/>
                  </a:cubicBezTo>
                  <a:cubicBezTo>
                    <a:pt x="11405" y="14177"/>
                    <a:pt x="12066" y="13195"/>
                    <a:pt x="12947" y="12507"/>
                  </a:cubicBezTo>
                  <a:cubicBezTo>
                    <a:pt x="13829" y="11820"/>
                    <a:pt x="14931" y="11427"/>
                    <a:pt x="15813" y="12115"/>
                  </a:cubicBezTo>
                  <a:cubicBezTo>
                    <a:pt x="16694" y="12802"/>
                    <a:pt x="17356" y="14569"/>
                    <a:pt x="18237" y="14962"/>
                  </a:cubicBezTo>
                  <a:cubicBezTo>
                    <a:pt x="19119" y="15355"/>
                    <a:pt x="20221" y="14373"/>
                    <a:pt x="21323" y="133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8" name="Line"/>
            <p:cNvSpPr/>
            <p:nvPr/>
          </p:nvSpPr>
          <p:spPr>
            <a:xfrm>
              <a:off x="8434038" y="2396223"/>
              <a:ext cx="41080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4" h="21600" extrusionOk="0">
                  <a:moveTo>
                    <a:pt x="17053" y="0"/>
                  </a:moveTo>
                  <a:cubicBezTo>
                    <a:pt x="19326" y="4114"/>
                    <a:pt x="21600" y="8229"/>
                    <a:pt x="18758" y="11829"/>
                  </a:cubicBezTo>
                  <a:cubicBezTo>
                    <a:pt x="15916" y="15429"/>
                    <a:pt x="7958" y="1851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9" name="Line"/>
            <p:cNvSpPr/>
            <p:nvPr/>
          </p:nvSpPr>
          <p:spPr>
            <a:xfrm>
              <a:off x="8357306" y="2640370"/>
              <a:ext cx="209270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40" y="15200"/>
                    <a:pt x="10080" y="8800"/>
                    <a:pt x="13680" y="5200"/>
                  </a:cubicBezTo>
                  <a:cubicBezTo>
                    <a:pt x="17280" y="1600"/>
                    <a:pt x="19440" y="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0" name="Line"/>
            <p:cNvSpPr/>
            <p:nvPr/>
          </p:nvSpPr>
          <p:spPr>
            <a:xfrm>
              <a:off x="8992088" y="2340418"/>
              <a:ext cx="69758" cy="43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3948"/>
                    <a:pt x="12960" y="7897"/>
                    <a:pt x="9360" y="11497"/>
                  </a:cubicBezTo>
                  <a:cubicBezTo>
                    <a:pt x="5760" y="15097"/>
                    <a:pt x="2880" y="1834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1" name="Line"/>
            <p:cNvSpPr/>
            <p:nvPr/>
          </p:nvSpPr>
          <p:spPr>
            <a:xfrm>
              <a:off x="8922332" y="2520544"/>
              <a:ext cx="397612" cy="2700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2" extrusionOk="0">
                  <a:moveTo>
                    <a:pt x="0" y="14799"/>
                  </a:moveTo>
                  <a:cubicBezTo>
                    <a:pt x="126" y="15707"/>
                    <a:pt x="253" y="16614"/>
                    <a:pt x="632" y="17340"/>
                  </a:cubicBezTo>
                  <a:cubicBezTo>
                    <a:pt x="1011" y="18066"/>
                    <a:pt x="1642" y="18611"/>
                    <a:pt x="3032" y="18157"/>
                  </a:cubicBezTo>
                  <a:cubicBezTo>
                    <a:pt x="4421" y="17703"/>
                    <a:pt x="6568" y="16251"/>
                    <a:pt x="8716" y="13438"/>
                  </a:cubicBezTo>
                  <a:cubicBezTo>
                    <a:pt x="10863" y="10624"/>
                    <a:pt x="13011" y="6449"/>
                    <a:pt x="14211" y="3818"/>
                  </a:cubicBezTo>
                  <a:cubicBezTo>
                    <a:pt x="15411" y="1186"/>
                    <a:pt x="15663" y="97"/>
                    <a:pt x="15537" y="6"/>
                  </a:cubicBezTo>
                  <a:cubicBezTo>
                    <a:pt x="15411" y="-85"/>
                    <a:pt x="14905" y="823"/>
                    <a:pt x="14021" y="3727"/>
                  </a:cubicBezTo>
                  <a:cubicBezTo>
                    <a:pt x="13137" y="6631"/>
                    <a:pt x="11874" y="11532"/>
                    <a:pt x="11242" y="14708"/>
                  </a:cubicBezTo>
                  <a:cubicBezTo>
                    <a:pt x="10611" y="17885"/>
                    <a:pt x="10611" y="19337"/>
                    <a:pt x="11242" y="20244"/>
                  </a:cubicBezTo>
                  <a:cubicBezTo>
                    <a:pt x="11874" y="21152"/>
                    <a:pt x="13137" y="21515"/>
                    <a:pt x="14968" y="20335"/>
                  </a:cubicBezTo>
                  <a:cubicBezTo>
                    <a:pt x="16800" y="19155"/>
                    <a:pt x="19200" y="16433"/>
                    <a:pt x="21600" y="137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2" name="Line"/>
            <p:cNvSpPr/>
            <p:nvPr/>
          </p:nvSpPr>
          <p:spPr>
            <a:xfrm>
              <a:off x="9331475" y="2382272"/>
              <a:ext cx="93103" cy="419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5" h="21436" extrusionOk="0">
                  <a:moveTo>
                    <a:pt x="10032" y="0"/>
                  </a:moveTo>
                  <a:cubicBezTo>
                    <a:pt x="8978" y="3086"/>
                    <a:pt x="7924" y="6171"/>
                    <a:pt x="6080" y="9376"/>
                  </a:cubicBezTo>
                  <a:cubicBezTo>
                    <a:pt x="4236" y="12580"/>
                    <a:pt x="1602" y="15903"/>
                    <a:pt x="549" y="17980"/>
                  </a:cubicBezTo>
                  <a:cubicBezTo>
                    <a:pt x="-505" y="20057"/>
                    <a:pt x="22" y="20888"/>
                    <a:pt x="1602" y="21244"/>
                  </a:cubicBezTo>
                  <a:cubicBezTo>
                    <a:pt x="3183" y="21600"/>
                    <a:pt x="5817" y="21481"/>
                    <a:pt x="9241" y="20710"/>
                  </a:cubicBezTo>
                  <a:cubicBezTo>
                    <a:pt x="12666" y="19938"/>
                    <a:pt x="16880" y="18514"/>
                    <a:pt x="21095" y="170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3" name="Line"/>
            <p:cNvSpPr/>
            <p:nvPr/>
          </p:nvSpPr>
          <p:spPr>
            <a:xfrm>
              <a:off x="9487357" y="2320775"/>
              <a:ext cx="44341" cy="473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5" h="21436" extrusionOk="0">
                  <a:moveTo>
                    <a:pt x="12960" y="3102"/>
                  </a:moveTo>
                  <a:cubicBezTo>
                    <a:pt x="14040" y="2365"/>
                    <a:pt x="15120" y="1627"/>
                    <a:pt x="16200" y="995"/>
                  </a:cubicBezTo>
                  <a:cubicBezTo>
                    <a:pt x="17280" y="363"/>
                    <a:pt x="18360" y="-164"/>
                    <a:pt x="19440" y="47"/>
                  </a:cubicBezTo>
                  <a:cubicBezTo>
                    <a:pt x="20520" y="257"/>
                    <a:pt x="21600" y="1206"/>
                    <a:pt x="18900" y="3787"/>
                  </a:cubicBezTo>
                  <a:cubicBezTo>
                    <a:pt x="16200" y="6369"/>
                    <a:pt x="9720" y="10583"/>
                    <a:pt x="5940" y="13797"/>
                  </a:cubicBezTo>
                  <a:cubicBezTo>
                    <a:pt x="2160" y="17011"/>
                    <a:pt x="1080" y="19223"/>
                    <a:pt x="0" y="214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4" name="Line"/>
            <p:cNvSpPr/>
            <p:nvPr/>
          </p:nvSpPr>
          <p:spPr>
            <a:xfrm>
              <a:off x="9705500" y="2513473"/>
              <a:ext cx="285837" cy="33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4" h="21389" extrusionOk="0">
                  <a:moveTo>
                    <a:pt x="11174" y="2748"/>
                  </a:moveTo>
                  <a:cubicBezTo>
                    <a:pt x="11346" y="1712"/>
                    <a:pt x="11517" y="677"/>
                    <a:pt x="11089" y="233"/>
                  </a:cubicBezTo>
                  <a:cubicBezTo>
                    <a:pt x="10660" y="-211"/>
                    <a:pt x="9631" y="-63"/>
                    <a:pt x="7831" y="1047"/>
                  </a:cubicBezTo>
                  <a:cubicBezTo>
                    <a:pt x="6031" y="2156"/>
                    <a:pt x="3460" y="4227"/>
                    <a:pt x="1917" y="5633"/>
                  </a:cubicBezTo>
                  <a:cubicBezTo>
                    <a:pt x="374" y="7038"/>
                    <a:pt x="-140" y="7778"/>
                    <a:pt x="31" y="8296"/>
                  </a:cubicBezTo>
                  <a:cubicBezTo>
                    <a:pt x="203" y="8814"/>
                    <a:pt x="1060" y="9110"/>
                    <a:pt x="3889" y="9110"/>
                  </a:cubicBezTo>
                  <a:cubicBezTo>
                    <a:pt x="6717" y="9110"/>
                    <a:pt x="11517" y="8814"/>
                    <a:pt x="14946" y="9553"/>
                  </a:cubicBezTo>
                  <a:cubicBezTo>
                    <a:pt x="18374" y="10293"/>
                    <a:pt x="20431" y="12068"/>
                    <a:pt x="20946" y="13622"/>
                  </a:cubicBezTo>
                  <a:cubicBezTo>
                    <a:pt x="21460" y="15175"/>
                    <a:pt x="20431" y="16507"/>
                    <a:pt x="17689" y="17764"/>
                  </a:cubicBezTo>
                  <a:cubicBezTo>
                    <a:pt x="14946" y="19022"/>
                    <a:pt x="10489" y="20205"/>
                    <a:pt x="6031" y="213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5" name="Line"/>
            <p:cNvSpPr/>
            <p:nvPr/>
          </p:nvSpPr>
          <p:spPr>
            <a:xfrm>
              <a:off x="7729500" y="3191445"/>
              <a:ext cx="118586" cy="57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482" y="263"/>
                    <a:pt x="17365" y="527"/>
                    <a:pt x="15247" y="1888"/>
                  </a:cubicBezTo>
                  <a:cubicBezTo>
                    <a:pt x="13129" y="3249"/>
                    <a:pt x="11012" y="5707"/>
                    <a:pt x="9741" y="8473"/>
                  </a:cubicBezTo>
                  <a:cubicBezTo>
                    <a:pt x="8471" y="11239"/>
                    <a:pt x="8047" y="14312"/>
                    <a:pt x="6988" y="16507"/>
                  </a:cubicBezTo>
                  <a:cubicBezTo>
                    <a:pt x="5929" y="18702"/>
                    <a:pt x="4235" y="20020"/>
                    <a:pt x="2965" y="20722"/>
                  </a:cubicBezTo>
                  <a:cubicBezTo>
                    <a:pt x="1694" y="21424"/>
                    <a:pt x="847" y="2151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6" name="Line"/>
            <p:cNvSpPr/>
            <p:nvPr/>
          </p:nvSpPr>
          <p:spPr>
            <a:xfrm>
              <a:off x="7569061" y="3243663"/>
              <a:ext cx="941710" cy="536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8" extrusionOk="0">
                  <a:moveTo>
                    <a:pt x="0" y="13711"/>
                  </a:moveTo>
                  <a:cubicBezTo>
                    <a:pt x="1760" y="13434"/>
                    <a:pt x="3520" y="13157"/>
                    <a:pt x="5227" y="12327"/>
                  </a:cubicBezTo>
                  <a:cubicBezTo>
                    <a:pt x="6933" y="11496"/>
                    <a:pt x="8587" y="10111"/>
                    <a:pt x="9707" y="8542"/>
                  </a:cubicBezTo>
                  <a:cubicBezTo>
                    <a:pt x="10827" y="6973"/>
                    <a:pt x="11413" y="5219"/>
                    <a:pt x="11707" y="4019"/>
                  </a:cubicBezTo>
                  <a:cubicBezTo>
                    <a:pt x="12000" y="2819"/>
                    <a:pt x="12000" y="2173"/>
                    <a:pt x="11973" y="1527"/>
                  </a:cubicBezTo>
                  <a:cubicBezTo>
                    <a:pt x="11947" y="880"/>
                    <a:pt x="11893" y="234"/>
                    <a:pt x="11733" y="50"/>
                  </a:cubicBezTo>
                  <a:cubicBezTo>
                    <a:pt x="11573" y="-135"/>
                    <a:pt x="11307" y="142"/>
                    <a:pt x="10933" y="1711"/>
                  </a:cubicBezTo>
                  <a:cubicBezTo>
                    <a:pt x="10560" y="3280"/>
                    <a:pt x="10080" y="6142"/>
                    <a:pt x="9653" y="9142"/>
                  </a:cubicBezTo>
                  <a:cubicBezTo>
                    <a:pt x="9227" y="12142"/>
                    <a:pt x="8853" y="15280"/>
                    <a:pt x="8693" y="17127"/>
                  </a:cubicBezTo>
                  <a:cubicBezTo>
                    <a:pt x="8533" y="18973"/>
                    <a:pt x="8587" y="19527"/>
                    <a:pt x="8773" y="19850"/>
                  </a:cubicBezTo>
                  <a:cubicBezTo>
                    <a:pt x="8960" y="20173"/>
                    <a:pt x="9280" y="20265"/>
                    <a:pt x="9867" y="19573"/>
                  </a:cubicBezTo>
                  <a:cubicBezTo>
                    <a:pt x="10453" y="18880"/>
                    <a:pt x="11307" y="17403"/>
                    <a:pt x="11947" y="16296"/>
                  </a:cubicBezTo>
                  <a:cubicBezTo>
                    <a:pt x="12587" y="15188"/>
                    <a:pt x="13013" y="14450"/>
                    <a:pt x="13413" y="14080"/>
                  </a:cubicBezTo>
                  <a:cubicBezTo>
                    <a:pt x="13813" y="13711"/>
                    <a:pt x="14187" y="13711"/>
                    <a:pt x="14453" y="13896"/>
                  </a:cubicBezTo>
                  <a:cubicBezTo>
                    <a:pt x="14720" y="14080"/>
                    <a:pt x="14880" y="14450"/>
                    <a:pt x="14960" y="14911"/>
                  </a:cubicBezTo>
                  <a:cubicBezTo>
                    <a:pt x="15040" y="15373"/>
                    <a:pt x="15040" y="15927"/>
                    <a:pt x="15013" y="16434"/>
                  </a:cubicBezTo>
                  <a:cubicBezTo>
                    <a:pt x="14987" y="16942"/>
                    <a:pt x="14933" y="17403"/>
                    <a:pt x="15067" y="17542"/>
                  </a:cubicBezTo>
                  <a:cubicBezTo>
                    <a:pt x="15200" y="17680"/>
                    <a:pt x="15520" y="17496"/>
                    <a:pt x="15973" y="16757"/>
                  </a:cubicBezTo>
                  <a:cubicBezTo>
                    <a:pt x="16427" y="16019"/>
                    <a:pt x="17013" y="14727"/>
                    <a:pt x="17387" y="13711"/>
                  </a:cubicBezTo>
                  <a:cubicBezTo>
                    <a:pt x="17760" y="12696"/>
                    <a:pt x="17920" y="11957"/>
                    <a:pt x="17973" y="11819"/>
                  </a:cubicBezTo>
                  <a:cubicBezTo>
                    <a:pt x="18027" y="11680"/>
                    <a:pt x="17973" y="12142"/>
                    <a:pt x="17787" y="13434"/>
                  </a:cubicBezTo>
                  <a:cubicBezTo>
                    <a:pt x="17600" y="14727"/>
                    <a:pt x="17280" y="16850"/>
                    <a:pt x="17333" y="18373"/>
                  </a:cubicBezTo>
                  <a:cubicBezTo>
                    <a:pt x="17387" y="19896"/>
                    <a:pt x="17813" y="20819"/>
                    <a:pt x="18587" y="21142"/>
                  </a:cubicBezTo>
                  <a:cubicBezTo>
                    <a:pt x="19360" y="21465"/>
                    <a:pt x="20480" y="21188"/>
                    <a:pt x="21600" y="209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7" name="Line"/>
            <p:cNvSpPr/>
            <p:nvPr/>
          </p:nvSpPr>
          <p:spPr>
            <a:xfrm>
              <a:off x="8901405" y="3254225"/>
              <a:ext cx="118587" cy="482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0" extrusionOk="0">
                  <a:moveTo>
                    <a:pt x="21600" y="0"/>
                  </a:moveTo>
                  <a:cubicBezTo>
                    <a:pt x="19059" y="2584"/>
                    <a:pt x="16518" y="5167"/>
                    <a:pt x="14612" y="7855"/>
                  </a:cubicBezTo>
                  <a:cubicBezTo>
                    <a:pt x="12706" y="10542"/>
                    <a:pt x="11435" y="13332"/>
                    <a:pt x="10165" y="15657"/>
                  </a:cubicBezTo>
                  <a:cubicBezTo>
                    <a:pt x="8894" y="17983"/>
                    <a:pt x="7624" y="19843"/>
                    <a:pt x="5929" y="20722"/>
                  </a:cubicBezTo>
                  <a:cubicBezTo>
                    <a:pt x="4235" y="21600"/>
                    <a:pt x="2118" y="21497"/>
                    <a:pt x="0" y="213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8" name="Line"/>
            <p:cNvSpPr/>
            <p:nvPr/>
          </p:nvSpPr>
          <p:spPr>
            <a:xfrm>
              <a:off x="8803746" y="3474761"/>
              <a:ext cx="516198" cy="255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7" extrusionOk="0">
                  <a:moveTo>
                    <a:pt x="0" y="8901"/>
                  </a:moveTo>
                  <a:cubicBezTo>
                    <a:pt x="2141" y="8323"/>
                    <a:pt x="4281" y="7744"/>
                    <a:pt x="5886" y="6973"/>
                  </a:cubicBezTo>
                  <a:cubicBezTo>
                    <a:pt x="7492" y="6201"/>
                    <a:pt x="8562" y="5237"/>
                    <a:pt x="9292" y="4369"/>
                  </a:cubicBezTo>
                  <a:cubicBezTo>
                    <a:pt x="10022" y="3501"/>
                    <a:pt x="10411" y="2730"/>
                    <a:pt x="10849" y="2441"/>
                  </a:cubicBezTo>
                  <a:cubicBezTo>
                    <a:pt x="11286" y="2151"/>
                    <a:pt x="11773" y="2344"/>
                    <a:pt x="12259" y="3887"/>
                  </a:cubicBezTo>
                  <a:cubicBezTo>
                    <a:pt x="12746" y="5430"/>
                    <a:pt x="13232" y="8323"/>
                    <a:pt x="13476" y="11216"/>
                  </a:cubicBezTo>
                  <a:cubicBezTo>
                    <a:pt x="13719" y="14108"/>
                    <a:pt x="13719" y="17001"/>
                    <a:pt x="13573" y="18833"/>
                  </a:cubicBezTo>
                  <a:cubicBezTo>
                    <a:pt x="13427" y="20666"/>
                    <a:pt x="13135" y="21437"/>
                    <a:pt x="12941" y="21148"/>
                  </a:cubicBezTo>
                  <a:cubicBezTo>
                    <a:pt x="12746" y="20858"/>
                    <a:pt x="12649" y="19508"/>
                    <a:pt x="12941" y="16230"/>
                  </a:cubicBezTo>
                  <a:cubicBezTo>
                    <a:pt x="13232" y="12951"/>
                    <a:pt x="13913" y="7744"/>
                    <a:pt x="15130" y="4658"/>
                  </a:cubicBezTo>
                  <a:cubicBezTo>
                    <a:pt x="16346" y="1573"/>
                    <a:pt x="18097" y="608"/>
                    <a:pt x="19265" y="223"/>
                  </a:cubicBezTo>
                  <a:cubicBezTo>
                    <a:pt x="20432" y="-163"/>
                    <a:pt x="21016" y="30"/>
                    <a:pt x="21600" y="2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9" name="Line"/>
            <p:cNvSpPr/>
            <p:nvPr/>
          </p:nvSpPr>
          <p:spPr>
            <a:xfrm>
              <a:off x="9340870" y="3484421"/>
              <a:ext cx="244148" cy="241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8" extrusionOk="0">
                  <a:moveTo>
                    <a:pt x="0" y="1851"/>
                  </a:moveTo>
                  <a:cubicBezTo>
                    <a:pt x="0" y="7200"/>
                    <a:pt x="0" y="12549"/>
                    <a:pt x="103" y="15840"/>
                  </a:cubicBezTo>
                  <a:cubicBezTo>
                    <a:pt x="206" y="19131"/>
                    <a:pt x="411" y="20366"/>
                    <a:pt x="1131" y="20983"/>
                  </a:cubicBezTo>
                  <a:cubicBezTo>
                    <a:pt x="1851" y="21600"/>
                    <a:pt x="3086" y="21600"/>
                    <a:pt x="5451" y="20057"/>
                  </a:cubicBezTo>
                  <a:cubicBezTo>
                    <a:pt x="7817" y="18514"/>
                    <a:pt x="11314" y="15429"/>
                    <a:pt x="14194" y="11829"/>
                  </a:cubicBezTo>
                  <a:cubicBezTo>
                    <a:pt x="17074" y="8229"/>
                    <a:pt x="19337" y="41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0" name="Line"/>
            <p:cNvSpPr/>
            <p:nvPr/>
          </p:nvSpPr>
          <p:spPr>
            <a:xfrm>
              <a:off x="9675699" y="3275152"/>
              <a:ext cx="90685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938" y="3069"/>
                    <a:pt x="18277" y="6138"/>
                    <a:pt x="15785" y="8970"/>
                  </a:cubicBezTo>
                  <a:cubicBezTo>
                    <a:pt x="13292" y="11803"/>
                    <a:pt x="9969" y="14400"/>
                    <a:pt x="7200" y="16466"/>
                  </a:cubicBezTo>
                  <a:cubicBezTo>
                    <a:pt x="4431" y="18531"/>
                    <a:pt x="2215" y="2006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1" name="Line"/>
            <p:cNvSpPr/>
            <p:nvPr/>
          </p:nvSpPr>
          <p:spPr>
            <a:xfrm>
              <a:off x="9640822" y="3213468"/>
              <a:ext cx="578978" cy="598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1" extrusionOk="0">
                  <a:moveTo>
                    <a:pt x="0" y="16287"/>
                  </a:moveTo>
                  <a:cubicBezTo>
                    <a:pt x="2255" y="15366"/>
                    <a:pt x="4511" y="14445"/>
                    <a:pt x="6289" y="12896"/>
                  </a:cubicBezTo>
                  <a:cubicBezTo>
                    <a:pt x="8067" y="11347"/>
                    <a:pt x="9369" y="9170"/>
                    <a:pt x="10280" y="7119"/>
                  </a:cubicBezTo>
                  <a:cubicBezTo>
                    <a:pt x="11190" y="5068"/>
                    <a:pt x="11711" y="3142"/>
                    <a:pt x="12101" y="1887"/>
                  </a:cubicBezTo>
                  <a:cubicBezTo>
                    <a:pt x="12492" y="631"/>
                    <a:pt x="12752" y="45"/>
                    <a:pt x="12969" y="3"/>
                  </a:cubicBezTo>
                  <a:cubicBezTo>
                    <a:pt x="13186" y="-39"/>
                    <a:pt x="13359" y="463"/>
                    <a:pt x="13446" y="2096"/>
                  </a:cubicBezTo>
                  <a:cubicBezTo>
                    <a:pt x="13533" y="3728"/>
                    <a:pt x="13533" y="6491"/>
                    <a:pt x="13402" y="8626"/>
                  </a:cubicBezTo>
                  <a:cubicBezTo>
                    <a:pt x="13272" y="10761"/>
                    <a:pt x="13012" y="12268"/>
                    <a:pt x="12925" y="13231"/>
                  </a:cubicBezTo>
                  <a:cubicBezTo>
                    <a:pt x="12839" y="14194"/>
                    <a:pt x="12925" y="14612"/>
                    <a:pt x="13186" y="14863"/>
                  </a:cubicBezTo>
                  <a:cubicBezTo>
                    <a:pt x="13446" y="15114"/>
                    <a:pt x="13880" y="15198"/>
                    <a:pt x="14660" y="14612"/>
                  </a:cubicBezTo>
                  <a:cubicBezTo>
                    <a:pt x="15441" y="14026"/>
                    <a:pt x="16569" y="12770"/>
                    <a:pt x="17306" y="11891"/>
                  </a:cubicBezTo>
                  <a:cubicBezTo>
                    <a:pt x="18043" y="11012"/>
                    <a:pt x="18390" y="10510"/>
                    <a:pt x="18781" y="10217"/>
                  </a:cubicBezTo>
                  <a:cubicBezTo>
                    <a:pt x="19171" y="9924"/>
                    <a:pt x="19605" y="9840"/>
                    <a:pt x="20039" y="10384"/>
                  </a:cubicBezTo>
                  <a:cubicBezTo>
                    <a:pt x="20472" y="10928"/>
                    <a:pt x="20906" y="12101"/>
                    <a:pt x="21166" y="14068"/>
                  </a:cubicBezTo>
                  <a:cubicBezTo>
                    <a:pt x="21427" y="16035"/>
                    <a:pt x="21513" y="18798"/>
                    <a:pt x="21600" y="215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2" name="Line"/>
            <p:cNvSpPr/>
            <p:nvPr/>
          </p:nvSpPr>
          <p:spPr>
            <a:xfrm>
              <a:off x="9018748" y="3910402"/>
              <a:ext cx="1173149" cy="34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311" extrusionOk="0">
                  <a:moveTo>
                    <a:pt x="408" y="8351"/>
                  </a:moveTo>
                  <a:cubicBezTo>
                    <a:pt x="194" y="9791"/>
                    <a:pt x="-20" y="11231"/>
                    <a:pt x="1" y="11951"/>
                  </a:cubicBezTo>
                  <a:cubicBezTo>
                    <a:pt x="23" y="12671"/>
                    <a:pt x="279" y="12671"/>
                    <a:pt x="1263" y="12671"/>
                  </a:cubicBezTo>
                  <a:cubicBezTo>
                    <a:pt x="2247" y="12671"/>
                    <a:pt x="3958" y="12671"/>
                    <a:pt x="5562" y="10511"/>
                  </a:cubicBezTo>
                  <a:cubicBezTo>
                    <a:pt x="7166" y="8351"/>
                    <a:pt x="8663" y="4031"/>
                    <a:pt x="10203" y="1871"/>
                  </a:cubicBezTo>
                  <a:cubicBezTo>
                    <a:pt x="11742" y="-289"/>
                    <a:pt x="13325" y="-289"/>
                    <a:pt x="14929" y="431"/>
                  </a:cubicBezTo>
                  <a:cubicBezTo>
                    <a:pt x="16533" y="1151"/>
                    <a:pt x="18158" y="2591"/>
                    <a:pt x="19270" y="6191"/>
                  </a:cubicBezTo>
                  <a:cubicBezTo>
                    <a:pt x="20382" y="9791"/>
                    <a:pt x="20981" y="15551"/>
                    <a:pt x="21580" y="213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3" name="Line"/>
            <p:cNvSpPr/>
            <p:nvPr/>
          </p:nvSpPr>
          <p:spPr>
            <a:xfrm>
              <a:off x="7481767" y="4331863"/>
              <a:ext cx="303005" cy="166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463" extrusionOk="0">
                  <a:moveTo>
                    <a:pt x="17434" y="4063"/>
                  </a:moveTo>
                  <a:cubicBezTo>
                    <a:pt x="18252" y="3763"/>
                    <a:pt x="19070" y="3463"/>
                    <a:pt x="19889" y="2563"/>
                  </a:cubicBezTo>
                  <a:cubicBezTo>
                    <a:pt x="20707" y="1663"/>
                    <a:pt x="21525" y="163"/>
                    <a:pt x="21280" y="13"/>
                  </a:cubicBezTo>
                  <a:cubicBezTo>
                    <a:pt x="21034" y="-137"/>
                    <a:pt x="19725" y="1063"/>
                    <a:pt x="16616" y="3463"/>
                  </a:cubicBezTo>
                  <a:cubicBezTo>
                    <a:pt x="13507" y="5863"/>
                    <a:pt x="8598" y="9463"/>
                    <a:pt x="5734" y="11413"/>
                  </a:cubicBezTo>
                  <a:cubicBezTo>
                    <a:pt x="2870" y="13363"/>
                    <a:pt x="2052" y="13663"/>
                    <a:pt x="1316" y="14413"/>
                  </a:cubicBezTo>
                  <a:cubicBezTo>
                    <a:pt x="580" y="15163"/>
                    <a:pt x="-75" y="16363"/>
                    <a:pt x="7" y="17113"/>
                  </a:cubicBezTo>
                  <a:cubicBezTo>
                    <a:pt x="89" y="17863"/>
                    <a:pt x="907" y="18163"/>
                    <a:pt x="2952" y="18613"/>
                  </a:cubicBezTo>
                  <a:cubicBezTo>
                    <a:pt x="4998" y="19063"/>
                    <a:pt x="8270" y="19663"/>
                    <a:pt x="10316" y="20263"/>
                  </a:cubicBezTo>
                  <a:cubicBezTo>
                    <a:pt x="12361" y="20863"/>
                    <a:pt x="13180" y="21463"/>
                    <a:pt x="13098" y="21463"/>
                  </a:cubicBezTo>
                  <a:cubicBezTo>
                    <a:pt x="13016" y="21463"/>
                    <a:pt x="12034" y="20863"/>
                    <a:pt x="11052" y="2026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4" name="Line"/>
            <p:cNvSpPr/>
            <p:nvPr/>
          </p:nvSpPr>
          <p:spPr>
            <a:xfrm>
              <a:off x="7618706" y="4272667"/>
              <a:ext cx="41038" cy="460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64" h="21600" extrusionOk="0">
                  <a:moveTo>
                    <a:pt x="3011" y="3600"/>
                  </a:moveTo>
                  <a:cubicBezTo>
                    <a:pt x="6422" y="2836"/>
                    <a:pt x="9832" y="2073"/>
                    <a:pt x="11538" y="1364"/>
                  </a:cubicBezTo>
                  <a:cubicBezTo>
                    <a:pt x="13243" y="655"/>
                    <a:pt x="13243" y="0"/>
                    <a:pt x="11538" y="0"/>
                  </a:cubicBezTo>
                  <a:cubicBezTo>
                    <a:pt x="9832" y="0"/>
                    <a:pt x="6422" y="655"/>
                    <a:pt x="3580" y="2782"/>
                  </a:cubicBezTo>
                  <a:cubicBezTo>
                    <a:pt x="738" y="4909"/>
                    <a:pt x="-1536" y="8509"/>
                    <a:pt x="1306" y="11891"/>
                  </a:cubicBezTo>
                  <a:cubicBezTo>
                    <a:pt x="4148" y="15273"/>
                    <a:pt x="12106" y="18436"/>
                    <a:pt x="2006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5" name="Line"/>
            <p:cNvSpPr/>
            <p:nvPr/>
          </p:nvSpPr>
          <p:spPr>
            <a:xfrm>
              <a:off x="8083348" y="4350959"/>
              <a:ext cx="213240" cy="305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170" extrusionOk="0">
                  <a:moveTo>
                    <a:pt x="15355" y="2794"/>
                  </a:moveTo>
                  <a:cubicBezTo>
                    <a:pt x="15814" y="1988"/>
                    <a:pt x="16274" y="1182"/>
                    <a:pt x="15929" y="618"/>
                  </a:cubicBezTo>
                  <a:cubicBezTo>
                    <a:pt x="15584" y="53"/>
                    <a:pt x="14435" y="-269"/>
                    <a:pt x="12482" y="295"/>
                  </a:cubicBezTo>
                  <a:cubicBezTo>
                    <a:pt x="10529" y="859"/>
                    <a:pt x="7772" y="2310"/>
                    <a:pt x="5818" y="3358"/>
                  </a:cubicBezTo>
                  <a:cubicBezTo>
                    <a:pt x="3865" y="4406"/>
                    <a:pt x="2716" y="5050"/>
                    <a:pt x="1682" y="5695"/>
                  </a:cubicBezTo>
                  <a:cubicBezTo>
                    <a:pt x="648" y="6340"/>
                    <a:pt x="-271" y="6985"/>
                    <a:pt x="74" y="7468"/>
                  </a:cubicBezTo>
                  <a:cubicBezTo>
                    <a:pt x="418" y="7952"/>
                    <a:pt x="2027" y="8274"/>
                    <a:pt x="5244" y="9241"/>
                  </a:cubicBezTo>
                  <a:cubicBezTo>
                    <a:pt x="8461" y="10209"/>
                    <a:pt x="13286" y="11821"/>
                    <a:pt x="16274" y="13433"/>
                  </a:cubicBezTo>
                  <a:cubicBezTo>
                    <a:pt x="19261" y="15044"/>
                    <a:pt x="20410" y="16656"/>
                    <a:pt x="20869" y="17865"/>
                  </a:cubicBezTo>
                  <a:cubicBezTo>
                    <a:pt x="21329" y="19074"/>
                    <a:pt x="21099" y="19880"/>
                    <a:pt x="19261" y="20444"/>
                  </a:cubicBezTo>
                  <a:cubicBezTo>
                    <a:pt x="17423" y="21009"/>
                    <a:pt x="13976" y="21331"/>
                    <a:pt x="10644" y="21089"/>
                  </a:cubicBezTo>
                  <a:cubicBezTo>
                    <a:pt x="7312" y="20847"/>
                    <a:pt x="4095" y="20041"/>
                    <a:pt x="878" y="192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6" name="Line"/>
            <p:cNvSpPr/>
            <p:nvPr/>
          </p:nvSpPr>
          <p:spPr>
            <a:xfrm>
              <a:off x="8336379" y="4178958"/>
              <a:ext cx="142315" cy="491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428" extrusionOk="0">
                  <a:moveTo>
                    <a:pt x="16723" y="3174"/>
                  </a:moveTo>
                  <a:cubicBezTo>
                    <a:pt x="18116" y="2769"/>
                    <a:pt x="19510" y="2363"/>
                    <a:pt x="20381" y="1755"/>
                  </a:cubicBezTo>
                  <a:cubicBezTo>
                    <a:pt x="21252" y="1146"/>
                    <a:pt x="21600" y="335"/>
                    <a:pt x="21077" y="82"/>
                  </a:cubicBezTo>
                  <a:cubicBezTo>
                    <a:pt x="20555" y="-172"/>
                    <a:pt x="19161" y="132"/>
                    <a:pt x="16548" y="1501"/>
                  </a:cubicBezTo>
                  <a:cubicBezTo>
                    <a:pt x="13935" y="2870"/>
                    <a:pt x="10103" y="5304"/>
                    <a:pt x="7665" y="8194"/>
                  </a:cubicBezTo>
                  <a:cubicBezTo>
                    <a:pt x="5226" y="11084"/>
                    <a:pt x="4181" y="14431"/>
                    <a:pt x="3136" y="16713"/>
                  </a:cubicBezTo>
                  <a:cubicBezTo>
                    <a:pt x="2090" y="18994"/>
                    <a:pt x="1045" y="20211"/>
                    <a:pt x="0" y="214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7" name="Line"/>
            <p:cNvSpPr/>
            <p:nvPr/>
          </p:nvSpPr>
          <p:spPr>
            <a:xfrm>
              <a:off x="8224769" y="4502862"/>
              <a:ext cx="286002" cy="10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0"/>
                  </a:moveTo>
                  <a:cubicBezTo>
                    <a:pt x="6146" y="8640"/>
                    <a:pt x="12293" y="17280"/>
                    <a:pt x="15893" y="19440"/>
                  </a:cubicBezTo>
                  <a:cubicBezTo>
                    <a:pt x="19493" y="21600"/>
                    <a:pt x="20546" y="17280"/>
                    <a:pt x="21600" y="129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8" name="Line"/>
            <p:cNvSpPr/>
            <p:nvPr/>
          </p:nvSpPr>
          <p:spPr>
            <a:xfrm>
              <a:off x="8551025" y="4461009"/>
              <a:ext cx="64381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2" h="21600" extrusionOk="0">
                  <a:moveTo>
                    <a:pt x="13918" y="0"/>
                  </a:moveTo>
                  <a:cubicBezTo>
                    <a:pt x="8705" y="1851"/>
                    <a:pt x="3491" y="3703"/>
                    <a:pt x="1256" y="6686"/>
                  </a:cubicBezTo>
                  <a:cubicBezTo>
                    <a:pt x="-978" y="9669"/>
                    <a:pt x="-233" y="13783"/>
                    <a:pt x="3491" y="16457"/>
                  </a:cubicBezTo>
                  <a:cubicBezTo>
                    <a:pt x="7215" y="19131"/>
                    <a:pt x="13919" y="20366"/>
                    <a:pt x="2062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9" name="Line"/>
            <p:cNvSpPr/>
            <p:nvPr/>
          </p:nvSpPr>
          <p:spPr>
            <a:xfrm>
              <a:off x="8685161" y="4428408"/>
              <a:ext cx="281790" cy="534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0" h="21292" extrusionOk="0">
                  <a:moveTo>
                    <a:pt x="12019" y="3803"/>
                  </a:moveTo>
                  <a:cubicBezTo>
                    <a:pt x="13761" y="2968"/>
                    <a:pt x="15503" y="2134"/>
                    <a:pt x="16548" y="1485"/>
                  </a:cubicBezTo>
                  <a:cubicBezTo>
                    <a:pt x="17594" y="836"/>
                    <a:pt x="17942" y="373"/>
                    <a:pt x="17681" y="141"/>
                  </a:cubicBezTo>
                  <a:cubicBezTo>
                    <a:pt x="17419" y="-91"/>
                    <a:pt x="16548" y="-91"/>
                    <a:pt x="14719" y="558"/>
                  </a:cubicBezTo>
                  <a:cubicBezTo>
                    <a:pt x="12890" y="1207"/>
                    <a:pt x="10103" y="2505"/>
                    <a:pt x="7752" y="3942"/>
                  </a:cubicBezTo>
                  <a:cubicBezTo>
                    <a:pt x="5400" y="5379"/>
                    <a:pt x="3484" y="6954"/>
                    <a:pt x="2439" y="7974"/>
                  </a:cubicBezTo>
                  <a:cubicBezTo>
                    <a:pt x="1394" y="8994"/>
                    <a:pt x="1219" y="9458"/>
                    <a:pt x="1568" y="9550"/>
                  </a:cubicBezTo>
                  <a:cubicBezTo>
                    <a:pt x="1916" y="9643"/>
                    <a:pt x="2787" y="9365"/>
                    <a:pt x="4006" y="8809"/>
                  </a:cubicBezTo>
                  <a:cubicBezTo>
                    <a:pt x="5226" y="8252"/>
                    <a:pt x="6794" y="7418"/>
                    <a:pt x="7839" y="6769"/>
                  </a:cubicBezTo>
                  <a:cubicBezTo>
                    <a:pt x="8884" y="6120"/>
                    <a:pt x="9406" y="5657"/>
                    <a:pt x="10016" y="5147"/>
                  </a:cubicBezTo>
                  <a:cubicBezTo>
                    <a:pt x="10626" y="4637"/>
                    <a:pt x="11323" y="4081"/>
                    <a:pt x="12106" y="3849"/>
                  </a:cubicBezTo>
                  <a:cubicBezTo>
                    <a:pt x="12890" y="3617"/>
                    <a:pt x="13761" y="3710"/>
                    <a:pt x="15416" y="4961"/>
                  </a:cubicBezTo>
                  <a:cubicBezTo>
                    <a:pt x="17071" y="6213"/>
                    <a:pt x="19510" y="8623"/>
                    <a:pt x="20555" y="11080"/>
                  </a:cubicBezTo>
                  <a:cubicBezTo>
                    <a:pt x="21600" y="13536"/>
                    <a:pt x="21252" y="16039"/>
                    <a:pt x="18813" y="17847"/>
                  </a:cubicBezTo>
                  <a:cubicBezTo>
                    <a:pt x="16374" y="19655"/>
                    <a:pt x="11845" y="20767"/>
                    <a:pt x="8361" y="21138"/>
                  </a:cubicBezTo>
                  <a:cubicBezTo>
                    <a:pt x="4877" y="21509"/>
                    <a:pt x="2439" y="21138"/>
                    <a:pt x="0" y="2076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0" name="Line"/>
            <p:cNvSpPr/>
            <p:nvPr/>
          </p:nvSpPr>
          <p:spPr>
            <a:xfrm>
              <a:off x="8992793" y="4527181"/>
              <a:ext cx="382955" cy="1892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183" extrusionOk="0">
                  <a:moveTo>
                    <a:pt x="1138" y="5086"/>
                  </a:moveTo>
                  <a:cubicBezTo>
                    <a:pt x="745" y="7948"/>
                    <a:pt x="353" y="10811"/>
                    <a:pt x="156" y="12893"/>
                  </a:cubicBezTo>
                  <a:cubicBezTo>
                    <a:pt x="-40" y="14975"/>
                    <a:pt x="-40" y="16276"/>
                    <a:pt x="91" y="17708"/>
                  </a:cubicBezTo>
                  <a:cubicBezTo>
                    <a:pt x="222" y="19139"/>
                    <a:pt x="484" y="20700"/>
                    <a:pt x="942" y="21091"/>
                  </a:cubicBezTo>
                  <a:cubicBezTo>
                    <a:pt x="1400" y="21481"/>
                    <a:pt x="2055" y="20700"/>
                    <a:pt x="3298" y="17447"/>
                  </a:cubicBezTo>
                  <a:cubicBezTo>
                    <a:pt x="4542" y="14194"/>
                    <a:pt x="6375" y="8469"/>
                    <a:pt x="7553" y="4956"/>
                  </a:cubicBezTo>
                  <a:cubicBezTo>
                    <a:pt x="8731" y="1442"/>
                    <a:pt x="9255" y="141"/>
                    <a:pt x="9713" y="11"/>
                  </a:cubicBezTo>
                  <a:cubicBezTo>
                    <a:pt x="10171" y="-119"/>
                    <a:pt x="10564" y="922"/>
                    <a:pt x="10956" y="3654"/>
                  </a:cubicBezTo>
                  <a:cubicBezTo>
                    <a:pt x="11349" y="6387"/>
                    <a:pt x="11742" y="10811"/>
                    <a:pt x="11742" y="13674"/>
                  </a:cubicBezTo>
                  <a:cubicBezTo>
                    <a:pt x="11742" y="16536"/>
                    <a:pt x="11349" y="17838"/>
                    <a:pt x="11349" y="17707"/>
                  </a:cubicBezTo>
                  <a:cubicBezTo>
                    <a:pt x="11349" y="17577"/>
                    <a:pt x="11742" y="16016"/>
                    <a:pt x="12593" y="13414"/>
                  </a:cubicBezTo>
                  <a:cubicBezTo>
                    <a:pt x="13444" y="10811"/>
                    <a:pt x="14753" y="7168"/>
                    <a:pt x="15735" y="5086"/>
                  </a:cubicBezTo>
                  <a:cubicBezTo>
                    <a:pt x="16716" y="3004"/>
                    <a:pt x="17371" y="2483"/>
                    <a:pt x="17895" y="2874"/>
                  </a:cubicBezTo>
                  <a:cubicBezTo>
                    <a:pt x="18418" y="3264"/>
                    <a:pt x="18811" y="4565"/>
                    <a:pt x="19400" y="7688"/>
                  </a:cubicBezTo>
                  <a:cubicBezTo>
                    <a:pt x="19989" y="10811"/>
                    <a:pt x="20775" y="15756"/>
                    <a:pt x="21560" y="207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1" name="Line"/>
            <p:cNvSpPr/>
            <p:nvPr/>
          </p:nvSpPr>
          <p:spPr>
            <a:xfrm>
              <a:off x="9346515" y="4494561"/>
              <a:ext cx="253696" cy="275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522" extrusionOk="0">
                  <a:moveTo>
                    <a:pt x="14122" y="2826"/>
                  </a:moveTo>
                  <a:cubicBezTo>
                    <a:pt x="15873" y="2282"/>
                    <a:pt x="17625" y="1737"/>
                    <a:pt x="18987" y="1193"/>
                  </a:cubicBezTo>
                  <a:cubicBezTo>
                    <a:pt x="20349" y="648"/>
                    <a:pt x="21322" y="104"/>
                    <a:pt x="21225" y="13"/>
                  </a:cubicBezTo>
                  <a:cubicBezTo>
                    <a:pt x="21127" y="-78"/>
                    <a:pt x="19960" y="285"/>
                    <a:pt x="16944" y="2100"/>
                  </a:cubicBezTo>
                  <a:cubicBezTo>
                    <a:pt x="13927" y="3915"/>
                    <a:pt x="9063" y="7182"/>
                    <a:pt x="5852" y="9996"/>
                  </a:cubicBezTo>
                  <a:cubicBezTo>
                    <a:pt x="2641" y="12809"/>
                    <a:pt x="1084" y="15169"/>
                    <a:pt x="403" y="16803"/>
                  </a:cubicBezTo>
                  <a:cubicBezTo>
                    <a:pt x="-278" y="18436"/>
                    <a:pt x="-83" y="19344"/>
                    <a:pt x="890" y="19798"/>
                  </a:cubicBezTo>
                  <a:cubicBezTo>
                    <a:pt x="1863" y="20251"/>
                    <a:pt x="3614" y="20251"/>
                    <a:pt x="5852" y="19616"/>
                  </a:cubicBezTo>
                  <a:cubicBezTo>
                    <a:pt x="8090" y="18981"/>
                    <a:pt x="10814" y="17710"/>
                    <a:pt x="12663" y="16984"/>
                  </a:cubicBezTo>
                  <a:cubicBezTo>
                    <a:pt x="14511" y="16258"/>
                    <a:pt x="15484" y="16077"/>
                    <a:pt x="15971" y="16621"/>
                  </a:cubicBezTo>
                  <a:cubicBezTo>
                    <a:pt x="16457" y="17166"/>
                    <a:pt x="16457" y="18436"/>
                    <a:pt x="16457" y="19525"/>
                  </a:cubicBezTo>
                  <a:cubicBezTo>
                    <a:pt x="16457" y="20614"/>
                    <a:pt x="16457" y="21522"/>
                    <a:pt x="16846" y="21522"/>
                  </a:cubicBezTo>
                  <a:cubicBezTo>
                    <a:pt x="17235" y="21522"/>
                    <a:pt x="18014" y="20614"/>
                    <a:pt x="18792" y="197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2" name="Line"/>
            <p:cNvSpPr/>
            <p:nvPr/>
          </p:nvSpPr>
          <p:spPr>
            <a:xfrm>
              <a:off x="9710578" y="4265682"/>
              <a:ext cx="161219" cy="425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3" h="21483" extrusionOk="0">
                  <a:moveTo>
                    <a:pt x="11865" y="2113"/>
                  </a:moveTo>
                  <a:cubicBezTo>
                    <a:pt x="13386" y="1526"/>
                    <a:pt x="14907" y="940"/>
                    <a:pt x="16428" y="529"/>
                  </a:cubicBezTo>
                  <a:cubicBezTo>
                    <a:pt x="17949" y="118"/>
                    <a:pt x="19470" y="-117"/>
                    <a:pt x="20383" y="59"/>
                  </a:cubicBezTo>
                  <a:cubicBezTo>
                    <a:pt x="21296" y="235"/>
                    <a:pt x="21600" y="822"/>
                    <a:pt x="19623" y="2583"/>
                  </a:cubicBezTo>
                  <a:cubicBezTo>
                    <a:pt x="17645" y="4344"/>
                    <a:pt x="13386" y="7279"/>
                    <a:pt x="9735" y="10624"/>
                  </a:cubicBezTo>
                  <a:cubicBezTo>
                    <a:pt x="6085" y="13970"/>
                    <a:pt x="3042" y="17726"/>
                    <a:pt x="0" y="214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3" name="Line"/>
            <p:cNvSpPr/>
            <p:nvPr/>
          </p:nvSpPr>
          <p:spPr>
            <a:xfrm>
              <a:off x="9605943" y="4467984"/>
              <a:ext cx="313905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280" y="16200"/>
                    <a:pt x="10560" y="10800"/>
                    <a:pt x="14160" y="7200"/>
                  </a:cubicBezTo>
                  <a:cubicBezTo>
                    <a:pt x="17760" y="3600"/>
                    <a:pt x="19680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4" name="Line"/>
            <p:cNvSpPr/>
            <p:nvPr/>
          </p:nvSpPr>
          <p:spPr>
            <a:xfrm>
              <a:off x="9926058" y="4433106"/>
              <a:ext cx="91448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26" h="21600" extrusionOk="0">
                  <a:moveTo>
                    <a:pt x="20226" y="0"/>
                  </a:moveTo>
                  <a:cubicBezTo>
                    <a:pt x="12512" y="4521"/>
                    <a:pt x="4797" y="9042"/>
                    <a:pt x="1712" y="12307"/>
                  </a:cubicBezTo>
                  <a:cubicBezTo>
                    <a:pt x="-1374" y="15572"/>
                    <a:pt x="169" y="17581"/>
                    <a:pt x="2740" y="18921"/>
                  </a:cubicBezTo>
                  <a:cubicBezTo>
                    <a:pt x="5312" y="20260"/>
                    <a:pt x="8912" y="20930"/>
                    <a:pt x="1251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5" name="Line"/>
            <p:cNvSpPr/>
            <p:nvPr/>
          </p:nvSpPr>
          <p:spPr>
            <a:xfrm>
              <a:off x="10072069" y="4483043"/>
              <a:ext cx="574485" cy="243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502" extrusionOk="0">
                  <a:moveTo>
                    <a:pt x="3965" y="7925"/>
                  </a:moveTo>
                  <a:cubicBezTo>
                    <a:pt x="3965" y="6279"/>
                    <a:pt x="3965" y="4633"/>
                    <a:pt x="4662" y="3296"/>
                  </a:cubicBezTo>
                  <a:cubicBezTo>
                    <a:pt x="5359" y="1959"/>
                    <a:pt x="6753" y="931"/>
                    <a:pt x="7711" y="416"/>
                  </a:cubicBezTo>
                  <a:cubicBezTo>
                    <a:pt x="8669" y="-98"/>
                    <a:pt x="9191" y="-98"/>
                    <a:pt x="9627" y="211"/>
                  </a:cubicBezTo>
                  <a:cubicBezTo>
                    <a:pt x="10062" y="519"/>
                    <a:pt x="10411" y="1136"/>
                    <a:pt x="9888" y="2988"/>
                  </a:cubicBezTo>
                  <a:cubicBezTo>
                    <a:pt x="9365" y="4839"/>
                    <a:pt x="7972" y="7925"/>
                    <a:pt x="6317" y="10496"/>
                  </a:cubicBezTo>
                  <a:cubicBezTo>
                    <a:pt x="4662" y="13068"/>
                    <a:pt x="2746" y="15125"/>
                    <a:pt x="1570" y="16565"/>
                  </a:cubicBezTo>
                  <a:cubicBezTo>
                    <a:pt x="394" y="18005"/>
                    <a:pt x="-41" y="18828"/>
                    <a:pt x="3" y="19342"/>
                  </a:cubicBezTo>
                  <a:cubicBezTo>
                    <a:pt x="46" y="19856"/>
                    <a:pt x="569" y="20062"/>
                    <a:pt x="2224" y="19445"/>
                  </a:cubicBezTo>
                  <a:cubicBezTo>
                    <a:pt x="3878" y="18828"/>
                    <a:pt x="6665" y="17388"/>
                    <a:pt x="8974" y="16462"/>
                  </a:cubicBezTo>
                  <a:cubicBezTo>
                    <a:pt x="11282" y="15536"/>
                    <a:pt x="13111" y="15125"/>
                    <a:pt x="14940" y="13376"/>
                  </a:cubicBezTo>
                  <a:cubicBezTo>
                    <a:pt x="16769" y="11628"/>
                    <a:pt x="18598" y="8542"/>
                    <a:pt x="19774" y="6382"/>
                  </a:cubicBezTo>
                  <a:cubicBezTo>
                    <a:pt x="20949" y="4222"/>
                    <a:pt x="21472" y="2988"/>
                    <a:pt x="21515" y="2371"/>
                  </a:cubicBezTo>
                  <a:cubicBezTo>
                    <a:pt x="21559" y="1753"/>
                    <a:pt x="21124" y="1753"/>
                    <a:pt x="19991" y="3091"/>
                  </a:cubicBezTo>
                  <a:cubicBezTo>
                    <a:pt x="18859" y="4428"/>
                    <a:pt x="17030" y="7102"/>
                    <a:pt x="15767" y="9468"/>
                  </a:cubicBezTo>
                  <a:cubicBezTo>
                    <a:pt x="14504" y="11833"/>
                    <a:pt x="13807" y="13891"/>
                    <a:pt x="13459" y="15433"/>
                  </a:cubicBezTo>
                  <a:cubicBezTo>
                    <a:pt x="13111" y="16976"/>
                    <a:pt x="13111" y="18005"/>
                    <a:pt x="14069" y="18931"/>
                  </a:cubicBezTo>
                  <a:cubicBezTo>
                    <a:pt x="15027" y="19856"/>
                    <a:pt x="16943" y="20679"/>
                    <a:pt x="18859" y="215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6" name="Line"/>
            <p:cNvSpPr/>
            <p:nvPr/>
          </p:nvSpPr>
          <p:spPr>
            <a:xfrm>
              <a:off x="10790069" y="4509839"/>
              <a:ext cx="257219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8" h="21600" extrusionOk="0">
                  <a:moveTo>
                    <a:pt x="4084" y="0"/>
                  </a:moveTo>
                  <a:cubicBezTo>
                    <a:pt x="2769" y="919"/>
                    <a:pt x="1454" y="1838"/>
                    <a:pt x="703" y="2681"/>
                  </a:cubicBezTo>
                  <a:cubicBezTo>
                    <a:pt x="-48" y="3523"/>
                    <a:pt x="-236" y="4289"/>
                    <a:pt x="327" y="4749"/>
                  </a:cubicBezTo>
                  <a:cubicBezTo>
                    <a:pt x="891" y="5208"/>
                    <a:pt x="2206" y="5362"/>
                    <a:pt x="5211" y="5745"/>
                  </a:cubicBezTo>
                  <a:cubicBezTo>
                    <a:pt x="8216" y="6128"/>
                    <a:pt x="12912" y="6740"/>
                    <a:pt x="16199" y="7813"/>
                  </a:cubicBezTo>
                  <a:cubicBezTo>
                    <a:pt x="19486" y="8885"/>
                    <a:pt x="21364" y="10417"/>
                    <a:pt x="20613" y="12485"/>
                  </a:cubicBezTo>
                  <a:cubicBezTo>
                    <a:pt x="19861" y="14553"/>
                    <a:pt x="16481" y="17157"/>
                    <a:pt x="12724" y="18766"/>
                  </a:cubicBezTo>
                  <a:cubicBezTo>
                    <a:pt x="8967" y="20374"/>
                    <a:pt x="4835" y="20987"/>
                    <a:pt x="703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7" name="Line"/>
            <p:cNvSpPr/>
            <p:nvPr/>
          </p:nvSpPr>
          <p:spPr>
            <a:xfrm>
              <a:off x="7708482" y="5213557"/>
              <a:ext cx="313995" cy="344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363" extrusionOk="0">
                  <a:moveTo>
                    <a:pt x="3341" y="4803"/>
                  </a:moveTo>
                  <a:cubicBezTo>
                    <a:pt x="2388" y="8979"/>
                    <a:pt x="1435" y="13155"/>
                    <a:pt x="959" y="15675"/>
                  </a:cubicBezTo>
                  <a:cubicBezTo>
                    <a:pt x="482" y="18195"/>
                    <a:pt x="482" y="19059"/>
                    <a:pt x="323" y="19851"/>
                  </a:cubicBezTo>
                  <a:cubicBezTo>
                    <a:pt x="165" y="20643"/>
                    <a:pt x="-153" y="21363"/>
                    <a:pt x="85" y="21363"/>
                  </a:cubicBezTo>
                  <a:cubicBezTo>
                    <a:pt x="323" y="21363"/>
                    <a:pt x="1118" y="20643"/>
                    <a:pt x="2944" y="18267"/>
                  </a:cubicBezTo>
                  <a:cubicBezTo>
                    <a:pt x="4771" y="15891"/>
                    <a:pt x="7629" y="11859"/>
                    <a:pt x="9853" y="8547"/>
                  </a:cubicBezTo>
                  <a:cubicBezTo>
                    <a:pt x="12076" y="5235"/>
                    <a:pt x="13665" y="2643"/>
                    <a:pt x="14856" y="1275"/>
                  </a:cubicBezTo>
                  <a:cubicBezTo>
                    <a:pt x="16047" y="-93"/>
                    <a:pt x="16841" y="-237"/>
                    <a:pt x="17397" y="267"/>
                  </a:cubicBezTo>
                  <a:cubicBezTo>
                    <a:pt x="17953" y="771"/>
                    <a:pt x="18271" y="1923"/>
                    <a:pt x="17953" y="4731"/>
                  </a:cubicBezTo>
                  <a:cubicBezTo>
                    <a:pt x="17635" y="7539"/>
                    <a:pt x="16682" y="12003"/>
                    <a:pt x="16047" y="14811"/>
                  </a:cubicBezTo>
                  <a:cubicBezTo>
                    <a:pt x="15412" y="17619"/>
                    <a:pt x="15094" y="18771"/>
                    <a:pt x="15412" y="19347"/>
                  </a:cubicBezTo>
                  <a:cubicBezTo>
                    <a:pt x="15729" y="19923"/>
                    <a:pt x="16682" y="19923"/>
                    <a:pt x="17794" y="19563"/>
                  </a:cubicBezTo>
                  <a:cubicBezTo>
                    <a:pt x="18906" y="19203"/>
                    <a:pt x="20176" y="18483"/>
                    <a:pt x="21447" y="1776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8" name="Line"/>
            <p:cNvSpPr/>
            <p:nvPr/>
          </p:nvSpPr>
          <p:spPr>
            <a:xfrm>
              <a:off x="8105407" y="5232756"/>
              <a:ext cx="221844" cy="290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4" h="20764" extrusionOk="0">
                  <a:moveTo>
                    <a:pt x="5846" y="7161"/>
                  </a:moveTo>
                  <a:cubicBezTo>
                    <a:pt x="3707" y="9819"/>
                    <a:pt x="1569" y="12478"/>
                    <a:pt x="606" y="14721"/>
                  </a:cubicBezTo>
                  <a:cubicBezTo>
                    <a:pt x="-356" y="16964"/>
                    <a:pt x="-142" y="18792"/>
                    <a:pt x="1034" y="19872"/>
                  </a:cubicBezTo>
                  <a:cubicBezTo>
                    <a:pt x="2210" y="20952"/>
                    <a:pt x="4349" y="21284"/>
                    <a:pt x="7985" y="19539"/>
                  </a:cubicBezTo>
                  <a:cubicBezTo>
                    <a:pt x="11620" y="17795"/>
                    <a:pt x="16753" y="13973"/>
                    <a:pt x="18998" y="10484"/>
                  </a:cubicBezTo>
                  <a:cubicBezTo>
                    <a:pt x="21244" y="6995"/>
                    <a:pt x="20602" y="3838"/>
                    <a:pt x="18464" y="2010"/>
                  </a:cubicBezTo>
                  <a:cubicBezTo>
                    <a:pt x="16325" y="182"/>
                    <a:pt x="12690" y="-316"/>
                    <a:pt x="9909" y="182"/>
                  </a:cubicBezTo>
                  <a:cubicBezTo>
                    <a:pt x="7129" y="681"/>
                    <a:pt x="5204" y="2176"/>
                    <a:pt x="3280" y="36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9" name="Line"/>
            <p:cNvSpPr/>
            <p:nvPr/>
          </p:nvSpPr>
          <p:spPr>
            <a:xfrm>
              <a:off x="8669443" y="5228328"/>
              <a:ext cx="971380" cy="284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278" extrusionOk="0">
                  <a:moveTo>
                    <a:pt x="1122" y="5226"/>
                  </a:moveTo>
                  <a:cubicBezTo>
                    <a:pt x="1431" y="4703"/>
                    <a:pt x="1740" y="4181"/>
                    <a:pt x="1998" y="3658"/>
                  </a:cubicBezTo>
                  <a:cubicBezTo>
                    <a:pt x="2256" y="3135"/>
                    <a:pt x="2462" y="2613"/>
                    <a:pt x="2436" y="2700"/>
                  </a:cubicBezTo>
                  <a:cubicBezTo>
                    <a:pt x="2410" y="2787"/>
                    <a:pt x="2153" y="3484"/>
                    <a:pt x="1715" y="6010"/>
                  </a:cubicBezTo>
                  <a:cubicBezTo>
                    <a:pt x="1276" y="8535"/>
                    <a:pt x="658" y="12890"/>
                    <a:pt x="323" y="15677"/>
                  </a:cubicBezTo>
                  <a:cubicBezTo>
                    <a:pt x="-12" y="18465"/>
                    <a:pt x="-64" y="19684"/>
                    <a:pt x="65" y="20468"/>
                  </a:cubicBezTo>
                  <a:cubicBezTo>
                    <a:pt x="194" y="21252"/>
                    <a:pt x="503" y="21600"/>
                    <a:pt x="1302" y="20903"/>
                  </a:cubicBezTo>
                  <a:cubicBezTo>
                    <a:pt x="2101" y="20206"/>
                    <a:pt x="3390" y="18465"/>
                    <a:pt x="4421" y="15939"/>
                  </a:cubicBezTo>
                  <a:cubicBezTo>
                    <a:pt x="5452" y="13413"/>
                    <a:pt x="6225" y="10103"/>
                    <a:pt x="6612" y="7839"/>
                  </a:cubicBezTo>
                  <a:cubicBezTo>
                    <a:pt x="6999" y="5574"/>
                    <a:pt x="6999" y="4355"/>
                    <a:pt x="6663" y="3223"/>
                  </a:cubicBezTo>
                  <a:cubicBezTo>
                    <a:pt x="6328" y="2090"/>
                    <a:pt x="5658" y="1045"/>
                    <a:pt x="5014" y="523"/>
                  </a:cubicBezTo>
                  <a:cubicBezTo>
                    <a:pt x="4369" y="0"/>
                    <a:pt x="3751" y="0"/>
                    <a:pt x="3673" y="0"/>
                  </a:cubicBezTo>
                  <a:cubicBezTo>
                    <a:pt x="3596" y="0"/>
                    <a:pt x="4060" y="0"/>
                    <a:pt x="4730" y="871"/>
                  </a:cubicBezTo>
                  <a:cubicBezTo>
                    <a:pt x="5400" y="1742"/>
                    <a:pt x="6277" y="3484"/>
                    <a:pt x="6844" y="5400"/>
                  </a:cubicBezTo>
                  <a:cubicBezTo>
                    <a:pt x="7411" y="7316"/>
                    <a:pt x="7669" y="9406"/>
                    <a:pt x="7798" y="10974"/>
                  </a:cubicBezTo>
                  <a:cubicBezTo>
                    <a:pt x="7926" y="12542"/>
                    <a:pt x="7926" y="13587"/>
                    <a:pt x="7849" y="14458"/>
                  </a:cubicBezTo>
                  <a:cubicBezTo>
                    <a:pt x="7772" y="15329"/>
                    <a:pt x="7617" y="16026"/>
                    <a:pt x="7591" y="15939"/>
                  </a:cubicBezTo>
                  <a:cubicBezTo>
                    <a:pt x="7566" y="15852"/>
                    <a:pt x="7669" y="14981"/>
                    <a:pt x="8210" y="13065"/>
                  </a:cubicBezTo>
                  <a:cubicBezTo>
                    <a:pt x="8751" y="11148"/>
                    <a:pt x="9731" y="8187"/>
                    <a:pt x="10452" y="6358"/>
                  </a:cubicBezTo>
                  <a:cubicBezTo>
                    <a:pt x="11174" y="4529"/>
                    <a:pt x="11638" y="3832"/>
                    <a:pt x="11999" y="3571"/>
                  </a:cubicBezTo>
                  <a:cubicBezTo>
                    <a:pt x="12360" y="3310"/>
                    <a:pt x="12618" y="3484"/>
                    <a:pt x="13030" y="5313"/>
                  </a:cubicBezTo>
                  <a:cubicBezTo>
                    <a:pt x="13442" y="7142"/>
                    <a:pt x="14010" y="10626"/>
                    <a:pt x="14293" y="13065"/>
                  </a:cubicBezTo>
                  <a:cubicBezTo>
                    <a:pt x="14577" y="15503"/>
                    <a:pt x="14577" y="16897"/>
                    <a:pt x="14757" y="17245"/>
                  </a:cubicBezTo>
                  <a:cubicBezTo>
                    <a:pt x="14937" y="17594"/>
                    <a:pt x="15298" y="16897"/>
                    <a:pt x="16123" y="15068"/>
                  </a:cubicBezTo>
                  <a:cubicBezTo>
                    <a:pt x="16948" y="13239"/>
                    <a:pt x="18237" y="10277"/>
                    <a:pt x="19036" y="8361"/>
                  </a:cubicBezTo>
                  <a:cubicBezTo>
                    <a:pt x="19835" y="6445"/>
                    <a:pt x="20144" y="5574"/>
                    <a:pt x="20196" y="5487"/>
                  </a:cubicBezTo>
                  <a:cubicBezTo>
                    <a:pt x="20247" y="5400"/>
                    <a:pt x="20041" y="6097"/>
                    <a:pt x="19500" y="7752"/>
                  </a:cubicBezTo>
                  <a:cubicBezTo>
                    <a:pt x="18958" y="9406"/>
                    <a:pt x="18082" y="12019"/>
                    <a:pt x="17541" y="13761"/>
                  </a:cubicBezTo>
                  <a:cubicBezTo>
                    <a:pt x="16999" y="15503"/>
                    <a:pt x="16793" y="16374"/>
                    <a:pt x="16767" y="17245"/>
                  </a:cubicBezTo>
                  <a:cubicBezTo>
                    <a:pt x="16742" y="18116"/>
                    <a:pt x="16896" y="18987"/>
                    <a:pt x="17721" y="19510"/>
                  </a:cubicBezTo>
                  <a:cubicBezTo>
                    <a:pt x="18546" y="20032"/>
                    <a:pt x="20041" y="20206"/>
                    <a:pt x="21536" y="203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0" name="Line"/>
            <p:cNvSpPr/>
            <p:nvPr/>
          </p:nvSpPr>
          <p:spPr>
            <a:xfrm>
              <a:off x="9891944" y="5472474"/>
              <a:ext cx="606881" cy="18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310" y="5400"/>
                    <a:pt x="6621" y="10800"/>
                    <a:pt x="9931" y="14850"/>
                  </a:cubicBezTo>
                  <a:cubicBezTo>
                    <a:pt x="13241" y="18900"/>
                    <a:pt x="16552" y="21600"/>
                    <a:pt x="18497" y="21600"/>
                  </a:cubicBezTo>
                  <a:cubicBezTo>
                    <a:pt x="20441" y="21600"/>
                    <a:pt x="21021" y="18900"/>
                    <a:pt x="21600" y="162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1" name="Line"/>
            <p:cNvSpPr/>
            <p:nvPr/>
          </p:nvSpPr>
          <p:spPr>
            <a:xfrm>
              <a:off x="2095754" y="61473"/>
              <a:ext cx="499686" cy="548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428" extrusionOk="0">
                  <a:moveTo>
                    <a:pt x="2590" y="11354"/>
                  </a:moveTo>
                  <a:cubicBezTo>
                    <a:pt x="2190" y="11626"/>
                    <a:pt x="1790" y="11899"/>
                    <a:pt x="1440" y="13078"/>
                  </a:cubicBezTo>
                  <a:cubicBezTo>
                    <a:pt x="1090" y="14258"/>
                    <a:pt x="790" y="16346"/>
                    <a:pt x="490" y="17616"/>
                  </a:cubicBezTo>
                  <a:cubicBezTo>
                    <a:pt x="190" y="18887"/>
                    <a:pt x="-110" y="19341"/>
                    <a:pt x="40" y="19341"/>
                  </a:cubicBezTo>
                  <a:cubicBezTo>
                    <a:pt x="190" y="19341"/>
                    <a:pt x="790" y="18887"/>
                    <a:pt x="1690" y="17662"/>
                  </a:cubicBezTo>
                  <a:cubicBezTo>
                    <a:pt x="2590" y="16436"/>
                    <a:pt x="3790" y="14440"/>
                    <a:pt x="4590" y="12715"/>
                  </a:cubicBezTo>
                  <a:cubicBezTo>
                    <a:pt x="5390" y="10991"/>
                    <a:pt x="5790" y="9539"/>
                    <a:pt x="5990" y="8586"/>
                  </a:cubicBezTo>
                  <a:cubicBezTo>
                    <a:pt x="6190" y="7633"/>
                    <a:pt x="6190" y="7179"/>
                    <a:pt x="6490" y="7134"/>
                  </a:cubicBezTo>
                  <a:cubicBezTo>
                    <a:pt x="6790" y="7089"/>
                    <a:pt x="7390" y="7452"/>
                    <a:pt x="8040" y="8904"/>
                  </a:cubicBezTo>
                  <a:cubicBezTo>
                    <a:pt x="8690" y="10356"/>
                    <a:pt x="9390" y="12897"/>
                    <a:pt x="9740" y="14757"/>
                  </a:cubicBezTo>
                  <a:cubicBezTo>
                    <a:pt x="10090" y="16618"/>
                    <a:pt x="10090" y="17798"/>
                    <a:pt x="10140" y="18705"/>
                  </a:cubicBezTo>
                  <a:cubicBezTo>
                    <a:pt x="10190" y="19613"/>
                    <a:pt x="10290" y="20248"/>
                    <a:pt x="10640" y="20520"/>
                  </a:cubicBezTo>
                  <a:cubicBezTo>
                    <a:pt x="10990" y="20793"/>
                    <a:pt x="11590" y="20702"/>
                    <a:pt x="12690" y="19522"/>
                  </a:cubicBezTo>
                  <a:cubicBezTo>
                    <a:pt x="13790" y="18342"/>
                    <a:pt x="15390" y="16073"/>
                    <a:pt x="16490" y="13487"/>
                  </a:cubicBezTo>
                  <a:cubicBezTo>
                    <a:pt x="17590" y="10900"/>
                    <a:pt x="18190" y="7996"/>
                    <a:pt x="18540" y="6045"/>
                  </a:cubicBezTo>
                  <a:cubicBezTo>
                    <a:pt x="18890" y="4094"/>
                    <a:pt x="18990" y="3095"/>
                    <a:pt x="19090" y="2142"/>
                  </a:cubicBezTo>
                  <a:cubicBezTo>
                    <a:pt x="19190" y="1189"/>
                    <a:pt x="19290" y="282"/>
                    <a:pt x="19540" y="55"/>
                  </a:cubicBezTo>
                  <a:cubicBezTo>
                    <a:pt x="19790" y="-172"/>
                    <a:pt x="20190" y="282"/>
                    <a:pt x="20590" y="1870"/>
                  </a:cubicBezTo>
                  <a:cubicBezTo>
                    <a:pt x="20990" y="3458"/>
                    <a:pt x="21390" y="6181"/>
                    <a:pt x="21440" y="9131"/>
                  </a:cubicBezTo>
                  <a:cubicBezTo>
                    <a:pt x="21490" y="12080"/>
                    <a:pt x="21190" y="15257"/>
                    <a:pt x="21140" y="17344"/>
                  </a:cubicBezTo>
                  <a:cubicBezTo>
                    <a:pt x="21090" y="19431"/>
                    <a:pt x="21290" y="20430"/>
                    <a:pt x="21490" y="2142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2" name="Line"/>
            <p:cNvSpPr/>
            <p:nvPr/>
          </p:nvSpPr>
          <p:spPr>
            <a:xfrm>
              <a:off x="2700073" y="394219"/>
              <a:ext cx="683612" cy="299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2" extrusionOk="0">
                  <a:moveTo>
                    <a:pt x="0" y="3463"/>
                  </a:moveTo>
                  <a:cubicBezTo>
                    <a:pt x="220" y="8409"/>
                    <a:pt x="441" y="13356"/>
                    <a:pt x="661" y="16324"/>
                  </a:cubicBezTo>
                  <a:cubicBezTo>
                    <a:pt x="882" y="19292"/>
                    <a:pt x="1102" y="20281"/>
                    <a:pt x="1653" y="20858"/>
                  </a:cubicBezTo>
                  <a:cubicBezTo>
                    <a:pt x="2204" y="21435"/>
                    <a:pt x="3086" y="21600"/>
                    <a:pt x="4114" y="19621"/>
                  </a:cubicBezTo>
                  <a:cubicBezTo>
                    <a:pt x="5143" y="17643"/>
                    <a:pt x="6318" y="13521"/>
                    <a:pt x="6796" y="10058"/>
                  </a:cubicBezTo>
                  <a:cubicBezTo>
                    <a:pt x="7273" y="6595"/>
                    <a:pt x="7053" y="3792"/>
                    <a:pt x="6576" y="2144"/>
                  </a:cubicBezTo>
                  <a:cubicBezTo>
                    <a:pt x="6098" y="495"/>
                    <a:pt x="5363" y="0"/>
                    <a:pt x="4665" y="0"/>
                  </a:cubicBezTo>
                  <a:cubicBezTo>
                    <a:pt x="3967" y="0"/>
                    <a:pt x="3306" y="495"/>
                    <a:pt x="2829" y="989"/>
                  </a:cubicBezTo>
                  <a:cubicBezTo>
                    <a:pt x="2351" y="1484"/>
                    <a:pt x="2057" y="1979"/>
                    <a:pt x="1910" y="2638"/>
                  </a:cubicBezTo>
                  <a:cubicBezTo>
                    <a:pt x="1763" y="3298"/>
                    <a:pt x="1763" y="4122"/>
                    <a:pt x="2314" y="4782"/>
                  </a:cubicBezTo>
                  <a:cubicBezTo>
                    <a:pt x="2865" y="5441"/>
                    <a:pt x="3967" y="5936"/>
                    <a:pt x="4922" y="6266"/>
                  </a:cubicBezTo>
                  <a:cubicBezTo>
                    <a:pt x="5878" y="6595"/>
                    <a:pt x="6686" y="6760"/>
                    <a:pt x="7273" y="6843"/>
                  </a:cubicBezTo>
                  <a:cubicBezTo>
                    <a:pt x="7861" y="6925"/>
                    <a:pt x="8229" y="6925"/>
                    <a:pt x="8559" y="7255"/>
                  </a:cubicBezTo>
                  <a:cubicBezTo>
                    <a:pt x="8890" y="7585"/>
                    <a:pt x="9184" y="8244"/>
                    <a:pt x="9331" y="8986"/>
                  </a:cubicBezTo>
                  <a:cubicBezTo>
                    <a:pt x="9478" y="9728"/>
                    <a:pt x="9478" y="10553"/>
                    <a:pt x="9404" y="11460"/>
                  </a:cubicBezTo>
                  <a:cubicBezTo>
                    <a:pt x="9331" y="12366"/>
                    <a:pt x="9184" y="13356"/>
                    <a:pt x="8853" y="14427"/>
                  </a:cubicBezTo>
                  <a:cubicBezTo>
                    <a:pt x="8522" y="15499"/>
                    <a:pt x="8008" y="16653"/>
                    <a:pt x="8008" y="16653"/>
                  </a:cubicBezTo>
                  <a:cubicBezTo>
                    <a:pt x="8008" y="16653"/>
                    <a:pt x="8522" y="15499"/>
                    <a:pt x="9624" y="13026"/>
                  </a:cubicBezTo>
                  <a:cubicBezTo>
                    <a:pt x="10727" y="10553"/>
                    <a:pt x="12416" y="6760"/>
                    <a:pt x="13629" y="4369"/>
                  </a:cubicBezTo>
                  <a:cubicBezTo>
                    <a:pt x="14841" y="1979"/>
                    <a:pt x="15576" y="989"/>
                    <a:pt x="16163" y="495"/>
                  </a:cubicBezTo>
                  <a:cubicBezTo>
                    <a:pt x="16751" y="0"/>
                    <a:pt x="17192" y="0"/>
                    <a:pt x="17816" y="412"/>
                  </a:cubicBezTo>
                  <a:cubicBezTo>
                    <a:pt x="18441" y="824"/>
                    <a:pt x="19249" y="1649"/>
                    <a:pt x="19469" y="2061"/>
                  </a:cubicBezTo>
                  <a:cubicBezTo>
                    <a:pt x="19690" y="2473"/>
                    <a:pt x="19322" y="2473"/>
                    <a:pt x="18735" y="3463"/>
                  </a:cubicBezTo>
                  <a:cubicBezTo>
                    <a:pt x="18147" y="4452"/>
                    <a:pt x="17339" y="6431"/>
                    <a:pt x="16604" y="9151"/>
                  </a:cubicBezTo>
                  <a:cubicBezTo>
                    <a:pt x="15869" y="11872"/>
                    <a:pt x="15208" y="15334"/>
                    <a:pt x="14914" y="17478"/>
                  </a:cubicBezTo>
                  <a:cubicBezTo>
                    <a:pt x="14620" y="19621"/>
                    <a:pt x="14694" y="20446"/>
                    <a:pt x="14988" y="20858"/>
                  </a:cubicBezTo>
                  <a:cubicBezTo>
                    <a:pt x="15282" y="21270"/>
                    <a:pt x="15796" y="21270"/>
                    <a:pt x="16604" y="20446"/>
                  </a:cubicBezTo>
                  <a:cubicBezTo>
                    <a:pt x="17412" y="19621"/>
                    <a:pt x="18514" y="17973"/>
                    <a:pt x="19286" y="17066"/>
                  </a:cubicBezTo>
                  <a:cubicBezTo>
                    <a:pt x="20057" y="16159"/>
                    <a:pt x="20498" y="15994"/>
                    <a:pt x="20755" y="16324"/>
                  </a:cubicBezTo>
                  <a:cubicBezTo>
                    <a:pt x="21012" y="16653"/>
                    <a:pt x="21086" y="17478"/>
                    <a:pt x="21012" y="18220"/>
                  </a:cubicBezTo>
                  <a:cubicBezTo>
                    <a:pt x="20939" y="18962"/>
                    <a:pt x="20718" y="19621"/>
                    <a:pt x="20792" y="19209"/>
                  </a:cubicBezTo>
                  <a:cubicBezTo>
                    <a:pt x="20865" y="18797"/>
                    <a:pt x="21233" y="17313"/>
                    <a:pt x="21600" y="158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3" name="Line"/>
            <p:cNvSpPr/>
            <p:nvPr/>
          </p:nvSpPr>
          <p:spPr>
            <a:xfrm>
              <a:off x="3509246" y="236104"/>
              <a:ext cx="86649" cy="4720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2" h="21600" extrusionOk="0">
                  <a:moveTo>
                    <a:pt x="0" y="2128"/>
                  </a:moveTo>
                  <a:cubicBezTo>
                    <a:pt x="2274" y="1064"/>
                    <a:pt x="4547" y="0"/>
                    <a:pt x="7105" y="0"/>
                  </a:cubicBezTo>
                  <a:cubicBezTo>
                    <a:pt x="9663" y="0"/>
                    <a:pt x="12505" y="1064"/>
                    <a:pt x="15063" y="3511"/>
                  </a:cubicBezTo>
                  <a:cubicBezTo>
                    <a:pt x="17621" y="5959"/>
                    <a:pt x="19895" y="9789"/>
                    <a:pt x="20747" y="13034"/>
                  </a:cubicBezTo>
                  <a:cubicBezTo>
                    <a:pt x="21600" y="16280"/>
                    <a:pt x="21032" y="18940"/>
                    <a:pt x="2046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4" name="Line"/>
            <p:cNvSpPr/>
            <p:nvPr/>
          </p:nvSpPr>
          <p:spPr>
            <a:xfrm>
              <a:off x="4134727" y="76730"/>
              <a:ext cx="264855" cy="572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450" extrusionOk="0">
                  <a:moveTo>
                    <a:pt x="6386" y="18947"/>
                  </a:moveTo>
                  <a:cubicBezTo>
                    <a:pt x="5447" y="19034"/>
                    <a:pt x="4508" y="19121"/>
                    <a:pt x="3757" y="19383"/>
                  </a:cubicBezTo>
                  <a:cubicBezTo>
                    <a:pt x="3005" y="19644"/>
                    <a:pt x="2442" y="20079"/>
                    <a:pt x="1690" y="20558"/>
                  </a:cubicBezTo>
                  <a:cubicBezTo>
                    <a:pt x="939" y="21037"/>
                    <a:pt x="0" y="21560"/>
                    <a:pt x="0" y="21429"/>
                  </a:cubicBezTo>
                  <a:cubicBezTo>
                    <a:pt x="0" y="21299"/>
                    <a:pt x="939" y="20515"/>
                    <a:pt x="2536" y="18599"/>
                  </a:cubicBezTo>
                  <a:cubicBezTo>
                    <a:pt x="4132" y="16683"/>
                    <a:pt x="6386" y="13634"/>
                    <a:pt x="8077" y="10760"/>
                  </a:cubicBezTo>
                  <a:cubicBezTo>
                    <a:pt x="9767" y="7886"/>
                    <a:pt x="10894" y="5186"/>
                    <a:pt x="11551" y="3531"/>
                  </a:cubicBezTo>
                  <a:cubicBezTo>
                    <a:pt x="12209" y="1876"/>
                    <a:pt x="12397" y="1266"/>
                    <a:pt x="12772" y="787"/>
                  </a:cubicBezTo>
                  <a:cubicBezTo>
                    <a:pt x="13148" y="308"/>
                    <a:pt x="13711" y="-40"/>
                    <a:pt x="14369" y="4"/>
                  </a:cubicBezTo>
                  <a:cubicBezTo>
                    <a:pt x="15026" y="47"/>
                    <a:pt x="15777" y="483"/>
                    <a:pt x="16717" y="2268"/>
                  </a:cubicBezTo>
                  <a:cubicBezTo>
                    <a:pt x="17656" y="4054"/>
                    <a:pt x="18783" y="7189"/>
                    <a:pt x="19440" y="9933"/>
                  </a:cubicBezTo>
                  <a:cubicBezTo>
                    <a:pt x="20097" y="12676"/>
                    <a:pt x="20285" y="15028"/>
                    <a:pt x="20661" y="16595"/>
                  </a:cubicBezTo>
                  <a:cubicBezTo>
                    <a:pt x="21037" y="18163"/>
                    <a:pt x="21600" y="18947"/>
                    <a:pt x="21318" y="19295"/>
                  </a:cubicBezTo>
                  <a:cubicBezTo>
                    <a:pt x="21037" y="19644"/>
                    <a:pt x="19910" y="19557"/>
                    <a:pt x="18783" y="194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5" name="Line"/>
            <p:cNvSpPr/>
            <p:nvPr/>
          </p:nvSpPr>
          <p:spPr>
            <a:xfrm>
              <a:off x="4213784" y="312107"/>
              <a:ext cx="671986" cy="285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0" y="9809"/>
                  </a:moveTo>
                  <a:cubicBezTo>
                    <a:pt x="2840" y="7893"/>
                    <a:pt x="5680" y="5977"/>
                    <a:pt x="8446" y="4322"/>
                  </a:cubicBezTo>
                  <a:cubicBezTo>
                    <a:pt x="11211" y="2667"/>
                    <a:pt x="13902" y="1274"/>
                    <a:pt x="15434" y="577"/>
                  </a:cubicBezTo>
                  <a:cubicBezTo>
                    <a:pt x="16966" y="-120"/>
                    <a:pt x="17340" y="-120"/>
                    <a:pt x="17265" y="228"/>
                  </a:cubicBezTo>
                  <a:cubicBezTo>
                    <a:pt x="17190" y="577"/>
                    <a:pt x="16667" y="1274"/>
                    <a:pt x="15509" y="2667"/>
                  </a:cubicBezTo>
                  <a:cubicBezTo>
                    <a:pt x="14350" y="4061"/>
                    <a:pt x="12556" y="6151"/>
                    <a:pt x="11435" y="7719"/>
                  </a:cubicBezTo>
                  <a:cubicBezTo>
                    <a:pt x="10314" y="9286"/>
                    <a:pt x="9866" y="10332"/>
                    <a:pt x="9642" y="11377"/>
                  </a:cubicBezTo>
                  <a:cubicBezTo>
                    <a:pt x="9417" y="12422"/>
                    <a:pt x="9417" y="13467"/>
                    <a:pt x="10165" y="14338"/>
                  </a:cubicBezTo>
                  <a:cubicBezTo>
                    <a:pt x="10912" y="15209"/>
                    <a:pt x="12407" y="15906"/>
                    <a:pt x="14313" y="16603"/>
                  </a:cubicBezTo>
                  <a:cubicBezTo>
                    <a:pt x="16219" y="17299"/>
                    <a:pt x="18536" y="17996"/>
                    <a:pt x="19881" y="18606"/>
                  </a:cubicBezTo>
                  <a:cubicBezTo>
                    <a:pt x="21226" y="19215"/>
                    <a:pt x="21600" y="19738"/>
                    <a:pt x="21600" y="20261"/>
                  </a:cubicBezTo>
                  <a:cubicBezTo>
                    <a:pt x="21600" y="20783"/>
                    <a:pt x="21226" y="21306"/>
                    <a:pt x="19806" y="21393"/>
                  </a:cubicBezTo>
                  <a:cubicBezTo>
                    <a:pt x="18386" y="21480"/>
                    <a:pt x="15920" y="21132"/>
                    <a:pt x="14275" y="20086"/>
                  </a:cubicBezTo>
                  <a:cubicBezTo>
                    <a:pt x="12631" y="19041"/>
                    <a:pt x="11809" y="17299"/>
                    <a:pt x="10987" y="155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6" name="Line"/>
            <p:cNvSpPr/>
            <p:nvPr/>
          </p:nvSpPr>
          <p:spPr>
            <a:xfrm>
              <a:off x="4956939" y="137416"/>
              <a:ext cx="116038" cy="5149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38" h="21546" extrusionOk="0">
                  <a:moveTo>
                    <a:pt x="3013" y="1114"/>
                  </a:moveTo>
                  <a:cubicBezTo>
                    <a:pt x="6273" y="724"/>
                    <a:pt x="9534" y="335"/>
                    <a:pt x="12386" y="141"/>
                  </a:cubicBezTo>
                  <a:cubicBezTo>
                    <a:pt x="15239" y="-54"/>
                    <a:pt x="17685" y="-54"/>
                    <a:pt x="19111" y="189"/>
                  </a:cubicBezTo>
                  <a:cubicBezTo>
                    <a:pt x="20537" y="432"/>
                    <a:pt x="20945" y="919"/>
                    <a:pt x="19111" y="2087"/>
                  </a:cubicBezTo>
                  <a:cubicBezTo>
                    <a:pt x="17277" y="3254"/>
                    <a:pt x="13202" y="5103"/>
                    <a:pt x="9126" y="7681"/>
                  </a:cubicBezTo>
                  <a:cubicBezTo>
                    <a:pt x="5051" y="10260"/>
                    <a:pt x="975" y="13568"/>
                    <a:pt x="160" y="16000"/>
                  </a:cubicBezTo>
                  <a:cubicBezTo>
                    <a:pt x="-655" y="18432"/>
                    <a:pt x="1790" y="19989"/>
                    <a:pt x="4236" y="2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7" name="Line"/>
            <p:cNvSpPr/>
            <p:nvPr/>
          </p:nvSpPr>
          <p:spPr>
            <a:xfrm>
              <a:off x="4984925" y="352365"/>
              <a:ext cx="379838" cy="294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5" h="21182" extrusionOk="0">
                  <a:moveTo>
                    <a:pt x="10389" y="0"/>
                  </a:moveTo>
                  <a:cubicBezTo>
                    <a:pt x="10389" y="1005"/>
                    <a:pt x="10389" y="2009"/>
                    <a:pt x="9210" y="3684"/>
                  </a:cubicBezTo>
                  <a:cubicBezTo>
                    <a:pt x="8032" y="5358"/>
                    <a:pt x="5676" y="7702"/>
                    <a:pt x="3909" y="10214"/>
                  </a:cubicBezTo>
                  <a:cubicBezTo>
                    <a:pt x="2141" y="12726"/>
                    <a:pt x="963" y="15405"/>
                    <a:pt x="374" y="17163"/>
                  </a:cubicBezTo>
                  <a:cubicBezTo>
                    <a:pt x="-215" y="18921"/>
                    <a:pt x="-215" y="19758"/>
                    <a:pt x="1160" y="20428"/>
                  </a:cubicBezTo>
                  <a:cubicBezTo>
                    <a:pt x="2534" y="21098"/>
                    <a:pt x="5283" y="21600"/>
                    <a:pt x="8883" y="20679"/>
                  </a:cubicBezTo>
                  <a:cubicBezTo>
                    <a:pt x="12483" y="19758"/>
                    <a:pt x="16934" y="17414"/>
                    <a:pt x="21385" y="150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8" name="Line"/>
            <p:cNvSpPr/>
            <p:nvPr/>
          </p:nvSpPr>
          <p:spPr>
            <a:xfrm>
              <a:off x="5483348" y="384558"/>
              <a:ext cx="90684" cy="30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296" extrusionOk="0">
                  <a:moveTo>
                    <a:pt x="0" y="1782"/>
                  </a:moveTo>
                  <a:cubicBezTo>
                    <a:pt x="2769" y="239"/>
                    <a:pt x="5538" y="-1304"/>
                    <a:pt x="9138" y="1782"/>
                  </a:cubicBezTo>
                  <a:cubicBezTo>
                    <a:pt x="12738" y="4867"/>
                    <a:pt x="17169" y="12582"/>
                    <a:pt x="21600" y="202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9" name="Line"/>
            <p:cNvSpPr/>
            <p:nvPr/>
          </p:nvSpPr>
          <p:spPr>
            <a:xfrm>
              <a:off x="5483348" y="596512"/>
              <a:ext cx="69757" cy="37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17" extrusionOk="0">
                  <a:moveTo>
                    <a:pt x="0" y="19059"/>
                  </a:moveTo>
                  <a:cubicBezTo>
                    <a:pt x="4320" y="20329"/>
                    <a:pt x="8640" y="21600"/>
                    <a:pt x="12240" y="18424"/>
                  </a:cubicBezTo>
                  <a:cubicBezTo>
                    <a:pt x="15840" y="15247"/>
                    <a:pt x="18720" y="762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6" name="Drawing"/>
          <p:cNvGrpSpPr/>
          <p:nvPr/>
        </p:nvGrpSpPr>
        <p:grpSpPr>
          <a:xfrm>
            <a:off x="1400860" y="1827614"/>
            <a:ext cx="8758869" cy="1763944"/>
            <a:chOff x="0" y="0"/>
            <a:chExt cx="8758868" cy="1763942"/>
          </a:xfrm>
        </p:grpSpPr>
        <p:sp>
          <p:nvSpPr>
            <p:cNvPr id="5212" name="Shape"/>
            <p:cNvSpPr/>
            <p:nvPr/>
          </p:nvSpPr>
          <p:spPr>
            <a:xfrm>
              <a:off x="-1" y="192992"/>
              <a:ext cx="1081592" cy="1553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569" extrusionOk="0">
                  <a:moveTo>
                    <a:pt x="6282" y="2066"/>
                  </a:moveTo>
                  <a:cubicBezTo>
                    <a:pt x="6096" y="1970"/>
                    <a:pt x="5911" y="1873"/>
                    <a:pt x="5957" y="1824"/>
                  </a:cubicBezTo>
                  <a:cubicBezTo>
                    <a:pt x="6004" y="1776"/>
                    <a:pt x="6282" y="1776"/>
                    <a:pt x="6931" y="1663"/>
                  </a:cubicBezTo>
                  <a:cubicBezTo>
                    <a:pt x="7580" y="1550"/>
                    <a:pt x="8599" y="1324"/>
                    <a:pt x="9619" y="1082"/>
                  </a:cubicBezTo>
                  <a:cubicBezTo>
                    <a:pt x="10639" y="839"/>
                    <a:pt x="11659" y="581"/>
                    <a:pt x="12354" y="371"/>
                  </a:cubicBezTo>
                  <a:cubicBezTo>
                    <a:pt x="13049" y="161"/>
                    <a:pt x="13420" y="0"/>
                    <a:pt x="13629" y="0"/>
                  </a:cubicBezTo>
                  <a:cubicBezTo>
                    <a:pt x="13837" y="0"/>
                    <a:pt x="13884" y="161"/>
                    <a:pt x="13907" y="646"/>
                  </a:cubicBezTo>
                  <a:cubicBezTo>
                    <a:pt x="13930" y="1130"/>
                    <a:pt x="13930" y="1937"/>
                    <a:pt x="13860" y="2841"/>
                  </a:cubicBezTo>
                  <a:cubicBezTo>
                    <a:pt x="13791" y="3745"/>
                    <a:pt x="13652" y="4746"/>
                    <a:pt x="13559" y="5683"/>
                  </a:cubicBezTo>
                  <a:cubicBezTo>
                    <a:pt x="13466" y="6619"/>
                    <a:pt x="13420" y="7491"/>
                    <a:pt x="13304" y="8395"/>
                  </a:cubicBezTo>
                  <a:cubicBezTo>
                    <a:pt x="13188" y="9299"/>
                    <a:pt x="13003" y="10235"/>
                    <a:pt x="12910" y="11204"/>
                  </a:cubicBezTo>
                  <a:cubicBezTo>
                    <a:pt x="12817" y="12172"/>
                    <a:pt x="12817" y="13173"/>
                    <a:pt x="12864" y="13787"/>
                  </a:cubicBezTo>
                  <a:cubicBezTo>
                    <a:pt x="12910" y="14400"/>
                    <a:pt x="13003" y="14626"/>
                    <a:pt x="13165" y="14739"/>
                  </a:cubicBezTo>
                  <a:cubicBezTo>
                    <a:pt x="13327" y="14852"/>
                    <a:pt x="13559" y="14852"/>
                    <a:pt x="14393" y="14707"/>
                  </a:cubicBezTo>
                  <a:cubicBezTo>
                    <a:pt x="15228" y="14561"/>
                    <a:pt x="16665" y="14271"/>
                    <a:pt x="17870" y="14061"/>
                  </a:cubicBezTo>
                  <a:cubicBezTo>
                    <a:pt x="19075" y="13851"/>
                    <a:pt x="20048" y="13722"/>
                    <a:pt x="20651" y="13657"/>
                  </a:cubicBezTo>
                  <a:cubicBezTo>
                    <a:pt x="21254" y="13593"/>
                    <a:pt x="21485" y="13593"/>
                    <a:pt x="21532" y="13722"/>
                  </a:cubicBezTo>
                  <a:cubicBezTo>
                    <a:pt x="21578" y="13851"/>
                    <a:pt x="21439" y="14109"/>
                    <a:pt x="21323" y="14594"/>
                  </a:cubicBezTo>
                  <a:cubicBezTo>
                    <a:pt x="21207" y="15078"/>
                    <a:pt x="21114" y="15788"/>
                    <a:pt x="21114" y="16579"/>
                  </a:cubicBezTo>
                  <a:cubicBezTo>
                    <a:pt x="21114" y="17370"/>
                    <a:pt x="21207" y="18242"/>
                    <a:pt x="21300" y="18839"/>
                  </a:cubicBezTo>
                  <a:cubicBezTo>
                    <a:pt x="21393" y="19437"/>
                    <a:pt x="21485" y="19760"/>
                    <a:pt x="21532" y="20002"/>
                  </a:cubicBezTo>
                  <a:cubicBezTo>
                    <a:pt x="21578" y="20244"/>
                    <a:pt x="21578" y="20405"/>
                    <a:pt x="21462" y="20454"/>
                  </a:cubicBezTo>
                  <a:cubicBezTo>
                    <a:pt x="21346" y="20502"/>
                    <a:pt x="21114" y="20438"/>
                    <a:pt x="20442" y="20276"/>
                  </a:cubicBezTo>
                  <a:cubicBezTo>
                    <a:pt x="19770" y="20115"/>
                    <a:pt x="18658" y="19857"/>
                    <a:pt x="17198" y="19727"/>
                  </a:cubicBezTo>
                  <a:cubicBezTo>
                    <a:pt x="15738" y="19598"/>
                    <a:pt x="13930" y="19598"/>
                    <a:pt x="12331" y="19695"/>
                  </a:cubicBezTo>
                  <a:cubicBezTo>
                    <a:pt x="10732" y="19792"/>
                    <a:pt x="9341" y="19986"/>
                    <a:pt x="8020" y="20228"/>
                  </a:cubicBezTo>
                  <a:cubicBezTo>
                    <a:pt x="6699" y="20470"/>
                    <a:pt x="5448" y="20761"/>
                    <a:pt x="4520" y="20987"/>
                  </a:cubicBezTo>
                  <a:cubicBezTo>
                    <a:pt x="3593" y="21213"/>
                    <a:pt x="2991" y="21374"/>
                    <a:pt x="2574" y="21471"/>
                  </a:cubicBezTo>
                  <a:cubicBezTo>
                    <a:pt x="2157" y="21568"/>
                    <a:pt x="1925" y="21600"/>
                    <a:pt x="1763" y="21535"/>
                  </a:cubicBezTo>
                  <a:cubicBezTo>
                    <a:pt x="1600" y="21471"/>
                    <a:pt x="1508" y="21309"/>
                    <a:pt x="1531" y="20954"/>
                  </a:cubicBezTo>
                  <a:cubicBezTo>
                    <a:pt x="1554" y="20599"/>
                    <a:pt x="1693" y="20050"/>
                    <a:pt x="1693" y="19404"/>
                  </a:cubicBezTo>
                  <a:cubicBezTo>
                    <a:pt x="1693" y="18759"/>
                    <a:pt x="1554" y="18016"/>
                    <a:pt x="1345" y="17500"/>
                  </a:cubicBezTo>
                  <a:cubicBezTo>
                    <a:pt x="1137" y="16983"/>
                    <a:pt x="859" y="16692"/>
                    <a:pt x="581" y="16434"/>
                  </a:cubicBezTo>
                  <a:cubicBezTo>
                    <a:pt x="302" y="16176"/>
                    <a:pt x="24" y="15950"/>
                    <a:pt x="1" y="15837"/>
                  </a:cubicBezTo>
                  <a:cubicBezTo>
                    <a:pt x="-22" y="15724"/>
                    <a:pt x="210" y="15724"/>
                    <a:pt x="998" y="15708"/>
                  </a:cubicBezTo>
                  <a:cubicBezTo>
                    <a:pt x="1786" y="15691"/>
                    <a:pt x="3130" y="15659"/>
                    <a:pt x="4544" y="15643"/>
                  </a:cubicBezTo>
                  <a:cubicBezTo>
                    <a:pt x="5957" y="15627"/>
                    <a:pt x="7441" y="15627"/>
                    <a:pt x="8298" y="15611"/>
                  </a:cubicBezTo>
                  <a:cubicBezTo>
                    <a:pt x="9156" y="15595"/>
                    <a:pt x="9387" y="15562"/>
                    <a:pt x="9550" y="15465"/>
                  </a:cubicBezTo>
                  <a:cubicBezTo>
                    <a:pt x="9712" y="15369"/>
                    <a:pt x="9805" y="15207"/>
                    <a:pt x="9851" y="14884"/>
                  </a:cubicBezTo>
                  <a:cubicBezTo>
                    <a:pt x="9897" y="14561"/>
                    <a:pt x="9897" y="14077"/>
                    <a:pt x="9828" y="13335"/>
                  </a:cubicBezTo>
                  <a:cubicBezTo>
                    <a:pt x="9758" y="12592"/>
                    <a:pt x="9619" y="11591"/>
                    <a:pt x="9480" y="10687"/>
                  </a:cubicBezTo>
                  <a:cubicBezTo>
                    <a:pt x="9341" y="9783"/>
                    <a:pt x="9202" y="8976"/>
                    <a:pt x="9133" y="8265"/>
                  </a:cubicBezTo>
                  <a:cubicBezTo>
                    <a:pt x="9063" y="7555"/>
                    <a:pt x="9063" y="6942"/>
                    <a:pt x="9109" y="6554"/>
                  </a:cubicBezTo>
                  <a:cubicBezTo>
                    <a:pt x="9156" y="6167"/>
                    <a:pt x="9248" y="6005"/>
                    <a:pt x="9318" y="5844"/>
                  </a:cubicBezTo>
                  <a:cubicBezTo>
                    <a:pt x="9387" y="5683"/>
                    <a:pt x="9434" y="5521"/>
                    <a:pt x="9341" y="5473"/>
                  </a:cubicBezTo>
                  <a:cubicBezTo>
                    <a:pt x="9248" y="5424"/>
                    <a:pt x="9017" y="5489"/>
                    <a:pt x="8669" y="5586"/>
                  </a:cubicBezTo>
                  <a:cubicBezTo>
                    <a:pt x="8321" y="5683"/>
                    <a:pt x="7858" y="5812"/>
                    <a:pt x="7510" y="5876"/>
                  </a:cubicBezTo>
                  <a:cubicBezTo>
                    <a:pt x="7163" y="5941"/>
                    <a:pt x="6931" y="5941"/>
                    <a:pt x="6722" y="5876"/>
                  </a:cubicBezTo>
                  <a:cubicBezTo>
                    <a:pt x="6514" y="5812"/>
                    <a:pt x="6328" y="5683"/>
                    <a:pt x="6143" y="5457"/>
                  </a:cubicBezTo>
                  <a:cubicBezTo>
                    <a:pt x="5957" y="5230"/>
                    <a:pt x="5772" y="4908"/>
                    <a:pt x="5587" y="4601"/>
                  </a:cubicBezTo>
                  <a:cubicBezTo>
                    <a:pt x="5401" y="4294"/>
                    <a:pt x="5216" y="4004"/>
                    <a:pt x="5007" y="3713"/>
                  </a:cubicBezTo>
                  <a:cubicBezTo>
                    <a:pt x="4799" y="3422"/>
                    <a:pt x="4567" y="3132"/>
                    <a:pt x="4312" y="2857"/>
                  </a:cubicBezTo>
                  <a:cubicBezTo>
                    <a:pt x="4057" y="2583"/>
                    <a:pt x="3779" y="2325"/>
                    <a:pt x="3709" y="2131"/>
                  </a:cubicBezTo>
                  <a:cubicBezTo>
                    <a:pt x="3640" y="1937"/>
                    <a:pt x="3779" y="1808"/>
                    <a:pt x="3964" y="1743"/>
                  </a:cubicBezTo>
                  <a:cubicBezTo>
                    <a:pt x="4150" y="1679"/>
                    <a:pt x="4381" y="1679"/>
                    <a:pt x="4729" y="1695"/>
                  </a:cubicBezTo>
                  <a:cubicBezTo>
                    <a:pt x="5077" y="1711"/>
                    <a:pt x="5540" y="1743"/>
                    <a:pt x="5957" y="1824"/>
                  </a:cubicBezTo>
                  <a:cubicBezTo>
                    <a:pt x="6375" y="1905"/>
                    <a:pt x="6745" y="2034"/>
                    <a:pt x="6815" y="2066"/>
                  </a:cubicBezTo>
                  <a:cubicBezTo>
                    <a:pt x="6884" y="2099"/>
                    <a:pt x="6653" y="2034"/>
                    <a:pt x="6421" y="1970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13" name="Shape"/>
            <p:cNvSpPr/>
            <p:nvPr/>
          </p:nvSpPr>
          <p:spPr>
            <a:xfrm>
              <a:off x="1166170" y="1661906"/>
              <a:ext cx="232674" cy="102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0606" extrusionOk="0">
                  <a:moveTo>
                    <a:pt x="5774" y="9516"/>
                  </a:moveTo>
                  <a:cubicBezTo>
                    <a:pt x="5347" y="6229"/>
                    <a:pt x="4919" y="2942"/>
                    <a:pt x="5347" y="1298"/>
                  </a:cubicBezTo>
                  <a:cubicBezTo>
                    <a:pt x="5774" y="-345"/>
                    <a:pt x="7057" y="-345"/>
                    <a:pt x="9517" y="829"/>
                  </a:cubicBezTo>
                  <a:cubicBezTo>
                    <a:pt x="11976" y="2003"/>
                    <a:pt x="15612" y="4351"/>
                    <a:pt x="17857" y="6464"/>
                  </a:cubicBezTo>
                  <a:cubicBezTo>
                    <a:pt x="20103" y="8577"/>
                    <a:pt x="20958" y="10455"/>
                    <a:pt x="21279" y="12568"/>
                  </a:cubicBezTo>
                  <a:cubicBezTo>
                    <a:pt x="21600" y="14681"/>
                    <a:pt x="21386" y="17029"/>
                    <a:pt x="19354" y="18672"/>
                  </a:cubicBezTo>
                  <a:cubicBezTo>
                    <a:pt x="17323" y="20316"/>
                    <a:pt x="13473" y="21255"/>
                    <a:pt x="10800" y="20081"/>
                  </a:cubicBezTo>
                  <a:cubicBezTo>
                    <a:pt x="8127" y="18907"/>
                    <a:pt x="6630" y="15620"/>
                    <a:pt x="5026" y="13272"/>
                  </a:cubicBezTo>
                  <a:cubicBezTo>
                    <a:pt x="3422" y="10925"/>
                    <a:pt x="1711" y="9516"/>
                    <a:pt x="0" y="8107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14" name="Line"/>
            <p:cNvSpPr/>
            <p:nvPr/>
          </p:nvSpPr>
          <p:spPr>
            <a:xfrm>
              <a:off x="1787000" y="216244"/>
              <a:ext cx="355758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20215"/>
                    <a:pt x="0" y="18831"/>
                    <a:pt x="776" y="17446"/>
                  </a:cubicBezTo>
                  <a:cubicBezTo>
                    <a:pt x="1553" y="16062"/>
                    <a:pt x="3106" y="14677"/>
                    <a:pt x="6282" y="12185"/>
                  </a:cubicBezTo>
                  <a:cubicBezTo>
                    <a:pt x="9459" y="9692"/>
                    <a:pt x="14259" y="6092"/>
                    <a:pt x="17082" y="3877"/>
                  </a:cubicBezTo>
                  <a:cubicBezTo>
                    <a:pt x="19906" y="1662"/>
                    <a:pt x="20753" y="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15" name="Line"/>
            <p:cNvSpPr/>
            <p:nvPr/>
          </p:nvSpPr>
          <p:spPr>
            <a:xfrm>
              <a:off x="1738171" y="286000"/>
              <a:ext cx="153465" cy="537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1870"/>
                    <a:pt x="14400" y="3740"/>
                    <a:pt x="11618" y="6405"/>
                  </a:cubicBezTo>
                  <a:cubicBezTo>
                    <a:pt x="8836" y="9070"/>
                    <a:pt x="6873" y="12530"/>
                    <a:pt x="5073" y="15195"/>
                  </a:cubicBezTo>
                  <a:cubicBezTo>
                    <a:pt x="3273" y="17860"/>
                    <a:pt x="1636" y="1973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16" name="Line"/>
            <p:cNvSpPr/>
            <p:nvPr/>
          </p:nvSpPr>
          <p:spPr>
            <a:xfrm>
              <a:off x="1787000" y="460391"/>
              <a:ext cx="418539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760" y="17884"/>
                    <a:pt x="5520" y="14168"/>
                    <a:pt x="8820" y="11032"/>
                  </a:cubicBezTo>
                  <a:cubicBezTo>
                    <a:pt x="12120" y="7897"/>
                    <a:pt x="15960" y="5342"/>
                    <a:pt x="18180" y="3600"/>
                  </a:cubicBezTo>
                  <a:cubicBezTo>
                    <a:pt x="20400" y="1858"/>
                    <a:pt x="21000" y="9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17" name="Line"/>
            <p:cNvSpPr/>
            <p:nvPr/>
          </p:nvSpPr>
          <p:spPr>
            <a:xfrm>
              <a:off x="2082284" y="425513"/>
              <a:ext cx="116279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600" extrusionOk="0">
                  <a:moveTo>
                    <a:pt x="21180" y="0"/>
                  </a:moveTo>
                  <a:cubicBezTo>
                    <a:pt x="18639" y="2145"/>
                    <a:pt x="16098" y="4289"/>
                    <a:pt x="12498" y="7200"/>
                  </a:cubicBezTo>
                  <a:cubicBezTo>
                    <a:pt x="8898" y="10111"/>
                    <a:pt x="4239" y="13787"/>
                    <a:pt x="1909" y="16238"/>
                  </a:cubicBezTo>
                  <a:cubicBezTo>
                    <a:pt x="-420" y="18689"/>
                    <a:pt x="-420" y="19915"/>
                    <a:pt x="851" y="20604"/>
                  </a:cubicBezTo>
                  <a:cubicBezTo>
                    <a:pt x="2121" y="21294"/>
                    <a:pt x="4662" y="21447"/>
                    <a:pt x="720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18" name="Line"/>
            <p:cNvSpPr/>
            <p:nvPr/>
          </p:nvSpPr>
          <p:spPr>
            <a:xfrm>
              <a:off x="2303197" y="467366"/>
              <a:ext cx="230196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91" y="4413"/>
                    <a:pt x="2182" y="8826"/>
                    <a:pt x="5782" y="12426"/>
                  </a:cubicBezTo>
                  <a:cubicBezTo>
                    <a:pt x="9382" y="16026"/>
                    <a:pt x="15491" y="1881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19" name="Line"/>
            <p:cNvSpPr/>
            <p:nvPr/>
          </p:nvSpPr>
          <p:spPr>
            <a:xfrm>
              <a:off x="2364820" y="439464"/>
              <a:ext cx="133695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0" h="21600" extrusionOk="0">
                  <a:moveTo>
                    <a:pt x="21050" y="0"/>
                  </a:moveTo>
                  <a:cubicBezTo>
                    <a:pt x="14826" y="3750"/>
                    <a:pt x="8603" y="7500"/>
                    <a:pt x="4758" y="10500"/>
                  </a:cubicBezTo>
                  <a:cubicBezTo>
                    <a:pt x="914" y="13500"/>
                    <a:pt x="-550" y="15750"/>
                    <a:pt x="182" y="17475"/>
                  </a:cubicBezTo>
                  <a:cubicBezTo>
                    <a:pt x="914" y="19200"/>
                    <a:pt x="3843" y="20400"/>
                    <a:pt x="677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0" name="Line"/>
            <p:cNvSpPr/>
            <p:nvPr/>
          </p:nvSpPr>
          <p:spPr>
            <a:xfrm>
              <a:off x="2596063" y="509220"/>
              <a:ext cx="55916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9978" y="0"/>
                  </a:moveTo>
                  <a:cubicBezTo>
                    <a:pt x="11670" y="5110"/>
                    <a:pt x="3363" y="10219"/>
                    <a:pt x="870" y="13819"/>
                  </a:cubicBezTo>
                  <a:cubicBezTo>
                    <a:pt x="-1622" y="17419"/>
                    <a:pt x="1701" y="19510"/>
                    <a:pt x="502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1" name="Line"/>
            <p:cNvSpPr/>
            <p:nvPr/>
          </p:nvSpPr>
          <p:spPr>
            <a:xfrm>
              <a:off x="2617100" y="312659"/>
              <a:ext cx="41855" cy="91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0" y="5149"/>
                  </a:moveTo>
                  <a:cubicBezTo>
                    <a:pt x="1200" y="2449"/>
                    <a:pt x="2400" y="-251"/>
                    <a:pt x="3600" y="19"/>
                  </a:cubicBezTo>
                  <a:cubicBezTo>
                    <a:pt x="4800" y="289"/>
                    <a:pt x="6000" y="3529"/>
                    <a:pt x="9000" y="7579"/>
                  </a:cubicBezTo>
                  <a:cubicBezTo>
                    <a:pt x="12000" y="11629"/>
                    <a:pt x="16800" y="16489"/>
                    <a:pt x="21600" y="213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2" name="Line"/>
            <p:cNvSpPr/>
            <p:nvPr/>
          </p:nvSpPr>
          <p:spPr>
            <a:xfrm>
              <a:off x="2741418" y="488293"/>
              <a:ext cx="301196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extrusionOk="0">
                  <a:moveTo>
                    <a:pt x="1086" y="0"/>
                  </a:moveTo>
                  <a:cubicBezTo>
                    <a:pt x="1751" y="800"/>
                    <a:pt x="2415" y="1600"/>
                    <a:pt x="2498" y="3600"/>
                  </a:cubicBezTo>
                  <a:cubicBezTo>
                    <a:pt x="2581" y="5600"/>
                    <a:pt x="2083" y="8800"/>
                    <a:pt x="1418" y="11600"/>
                  </a:cubicBezTo>
                  <a:cubicBezTo>
                    <a:pt x="754" y="14400"/>
                    <a:pt x="-77" y="16800"/>
                    <a:pt x="6" y="17467"/>
                  </a:cubicBezTo>
                  <a:cubicBezTo>
                    <a:pt x="89" y="18133"/>
                    <a:pt x="1086" y="17067"/>
                    <a:pt x="2665" y="14533"/>
                  </a:cubicBezTo>
                  <a:cubicBezTo>
                    <a:pt x="4243" y="12000"/>
                    <a:pt x="6403" y="8000"/>
                    <a:pt x="7898" y="5333"/>
                  </a:cubicBezTo>
                  <a:cubicBezTo>
                    <a:pt x="9394" y="2667"/>
                    <a:pt x="10225" y="1333"/>
                    <a:pt x="11138" y="667"/>
                  </a:cubicBezTo>
                  <a:cubicBezTo>
                    <a:pt x="12052" y="0"/>
                    <a:pt x="13049" y="0"/>
                    <a:pt x="13963" y="1200"/>
                  </a:cubicBezTo>
                  <a:cubicBezTo>
                    <a:pt x="14877" y="2400"/>
                    <a:pt x="15708" y="4800"/>
                    <a:pt x="16123" y="7600"/>
                  </a:cubicBezTo>
                  <a:cubicBezTo>
                    <a:pt x="16538" y="10400"/>
                    <a:pt x="16538" y="13600"/>
                    <a:pt x="16705" y="16000"/>
                  </a:cubicBezTo>
                  <a:cubicBezTo>
                    <a:pt x="16871" y="18400"/>
                    <a:pt x="17203" y="20000"/>
                    <a:pt x="18034" y="20800"/>
                  </a:cubicBezTo>
                  <a:cubicBezTo>
                    <a:pt x="18865" y="21600"/>
                    <a:pt x="20194" y="21600"/>
                    <a:pt x="2152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3" name="Line"/>
            <p:cNvSpPr/>
            <p:nvPr/>
          </p:nvSpPr>
          <p:spPr>
            <a:xfrm>
              <a:off x="2707783" y="495269"/>
              <a:ext cx="662326" cy="575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61" extrusionOk="0">
                  <a:moveTo>
                    <a:pt x="18225" y="0"/>
                  </a:moveTo>
                  <a:cubicBezTo>
                    <a:pt x="16350" y="1041"/>
                    <a:pt x="14475" y="2082"/>
                    <a:pt x="13425" y="2776"/>
                  </a:cubicBezTo>
                  <a:cubicBezTo>
                    <a:pt x="12375" y="3470"/>
                    <a:pt x="12150" y="3817"/>
                    <a:pt x="11925" y="4207"/>
                  </a:cubicBezTo>
                  <a:cubicBezTo>
                    <a:pt x="11700" y="4598"/>
                    <a:pt x="11475" y="5031"/>
                    <a:pt x="11550" y="5378"/>
                  </a:cubicBezTo>
                  <a:cubicBezTo>
                    <a:pt x="11625" y="5725"/>
                    <a:pt x="12000" y="5986"/>
                    <a:pt x="12862" y="5595"/>
                  </a:cubicBezTo>
                  <a:cubicBezTo>
                    <a:pt x="13725" y="5205"/>
                    <a:pt x="15075" y="4164"/>
                    <a:pt x="15975" y="3427"/>
                  </a:cubicBezTo>
                  <a:cubicBezTo>
                    <a:pt x="16875" y="2689"/>
                    <a:pt x="17325" y="2255"/>
                    <a:pt x="17738" y="2039"/>
                  </a:cubicBezTo>
                  <a:cubicBezTo>
                    <a:pt x="18150" y="1822"/>
                    <a:pt x="18525" y="1822"/>
                    <a:pt x="19013" y="2299"/>
                  </a:cubicBezTo>
                  <a:cubicBezTo>
                    <a:pt x="19500" y="2776"/>
                    <a:pt x="20100" y="3730"/>
                    <a:pt x="20625" y="5639"/>
                  </a:cubicBezTo>
                  <a:cubicBezTo>
                    <a:pt x="21150" y="7547"/>
                    <a:pt x="21600" y="10410"/>
                    <a:pt x="21225" y="12882"/>
                  </a:cubicBezTo>
                  <a:cubicBezTo>
                    <a:pt x="20850" y="15354"/>
                    <a:pt x="19650" y="17436"/>
                    <a:pt x="17662" y="18911"/>
                  </a:cubicBezTo>
                  <a:cubicBezTo>
                    <a:pt x="15675" y="20386"/>
                    <a:pt x="12900" y="21253"/>
                    <a:pt x="9825" y="21427"/>
                  </a:cubicBezTo>
                  <a:cubicBezTo>
                    <a:pt x="6750" y="21600"/>
                    <a:pt x="3375" y="21080"/>
                    <a:pt x="0" y="20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4" name="Line"/>
            <p:cNvSpPr/>
            <p:nvPr/>
          </p:nvSpPr>
          <p:spPr>
            <a:xfrm>
              <a:off x="3708505" y="211583"/>
              <a:ext cx="303721" cy="413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236" extrusionOk="0">
                  <a:moveTo>
                    <a:pt x="11644" y="9548"/>
                  </a:moveTo>
                  <a:cubicBezTo>
                    <a:pt x="12139" y="7042"/>
                    <a:pt x="12633" y="4535"/>
                    <a:pt x="12881" y="2984"/>
                  </a:cubicBezTo>
                  <a:cubicBezTo>
                    <a:pt x="13128" y="1433"/>
                    <a:pt x="13128" y="836"/>
                    <a:pt x="12716" y="418"/>
                  </a:cubicBezTo>
                  <a:cubicBezTo>
                    <a:pt x="12303" y="1"/>
                    <a:pt x="11479" y="-238"/>
                    <a:pt x="10325" y="359"/>
                  </a:cubicBezTo>
                  <a:cubicBezTo>
                    <a:pt x="9171" y="955"/>
                    <a:pt x="7687" y="2387"/>
                    <a:pt x="6038" y="5013"/>
                  </a:cubicBezTo>
                  <a:cubicBezTo>
                    <a:pt x="4389" y="7638"/>
                    <a:pt x="2575" y="11457"/>
                    <a:pt x="1503" y="14082"/>
                  </a:cubicBezTo>
                  <a:cubicBezTo>
                    <a:pt x="432" y="16708"/>
                    <a:pt x="102" y="18140"/>
                    <a:pt x="19" y="19154"/>
                  </a:cubicBezTo>
                  <a:cubicBezTo>
                    <a:pt x="-63" y="20169"/>
                    <a:pt x="102" y="20765"/>
                    <a:pt x="679" y="21064"/>
                  </a:cubicBezTo>
                  <a:cubicBezTo>
                    <a:pt x="1256" y="21362"/>
                    <a:pt x="2245" y="21362"/>
                    <a:pt x="4306" y="20348"/>
                  </a:cubicBezTo>
                  <a:cubicBezTo>
                    <a:pt x="6368" y="19333"/>
                    <a:pt x="9500" y="17305"/>
                    <a:pt x="11314" y="15634"/>
                  </a:cubicBezTo>
                  <a:cubicBezTo>
                    <a:pt x="13128" y="13963"/>
                    <a:pt x="13623" y="12650"/>
                    <a:pt x="13952" y="11636"/>
                  </a:cubicBezTo>
                  <a:cubicBezTo>
                    <a:pt x="14282" y="10622"/>
                    <a:pt x="14447" y="9906"/>
                    <a:pt x="14529" y="9965"/>
                  </a:cubicBezTo>
                  <a:cubicBezTo>
                    <a:pt x="14612" y="10025"/>
                    <a:pt x="14612" y="10860"/>
                    <a:pt x="14447" y="11994"/>
                  </a:cubicBezTo>
                  <a:cubicBezTo>
                    <a:pt x="14282" y="13128"/>
                    <a:pt x="13952" y="14560"/>
                    <a:pt x="14117" y="15813"/>
                  </a:cubicBezTo>
                  <a:cubicBezTo>
                    <a:pt x="14282" y="17066"/>
                    <a:pt x="14942" y="18140"/>
                    <a:pt x="16261" y="18379"/>
                  </a:cubicBezTo>
                  <a:cubicBezTo>
                    <a:pt x="17580" y="18617"/>
                    <a:pt x="19558" y="18021"/>
                    <a:pt x="21537" y="17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5" name="Line"/>
            <p:cNvSpPr/>
            <p:nvPr/>
          </p:nvSpPr>
          <p:spPr>
            <a:xfrm>
              <a:off x="4022472" y="362443"/>
              <a:ext cx="289706" cy="206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036" extrusionOk="0">
                  <a:moveTo>
                    <a:pt x="3873" y="7150"/>
                  </a:moveTo>
                  <a:cubicBezTo>
                    <a:pt x="4216" y="5963"/>
                    <a:pt x="4559" y="4777"/>
                    <a:pt x="4730" y="3352"/>
                  </a:cubicBezTo>
                  <a:cubicBezTo>
                    <a:pt x="4902" y="1928"/>
                    <a:pt x="4902" y="267"/>
                    <a:pt x="4645" y="29"/>
                  </a:cubicBezTo>
                  <a:cubicBezTo>
                    <a:pt x="4388" y="-208"/>
                    <a:pt x="3873" y="979"/>
                    <a:pt x="3016" y="3827"/>
                  </a:cubicBezTo>
                  <a:cubicBezTo>
                    <a:pt x="2159" y="6676"/>
                    <a:pt x="959" y="11185"/>
                    <a:pt x="359" y="14390"/>
                  </a:cubicBezTo>
                  <a:cubicBezTo>
                    <a:pt x="-241" y="17594"/>
                    <a:pt x="-241" y="19493"/>
                    <a:pt x="1559" y="20443"/>
                  </a:cubicBezTo>
                  <a:cubicBezTo>
                    <a:pt x="3359" y="21392"/>
                    <a:pt x="6959" y="21392"/>
                    <a:pt x="10559" y="19018"/>
                  </a:cubicBezTo>
                  <a:cubicBezTo>
                    <a:pt x="14159" y="16645"/>
                    <a:pt x="17759" y="11897"/>
                    <a:pt x="21359" y="71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6" name="Line"/>
            <p:cNvSpPr/>
            <p:nvPr/>
          </p:nvSpPr>
          <p:spPr>
            <a:xfrm>
              <a:off x="4278301" y="292976"/>
              <a:ext cx="468969" cy="317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528" extrusionOk="0">
                  <a:moveTo>
                    <a:pt x="4104" y="0"/>
                  </a:moveTo>
                  <a:cubicBezTo>
                    <a:pt x="3040" y="2523"/>
                    <a:pt x="1976" y="5045"/>
                    <a:pt x="1284" y="7883"/>
                  </a:cubicBezTo>
                  <a:cubicBezTo>
                    <a:pt x="592" y="10721"/>
                    <a:pt x="273" y="13874"/>
                    <a:pt x="114" y="15924"/>
                  </a:cubicBezTo>
                  <a:cubicBezTo>
                    <a:pt x="-46" y="17974"/>
                    <a:pt x="-46" y="18920"/>
                    <a:pt x="167" y="19787"/>
                  </a:cubicBezTo>
                  <a:cubicBezTo>
                    <a:pt x="380" y="20654"/>
                    <a:pt x="805" y="21442"/>
                    <a:pt x="1656" y="21521"/>
                  </a:cubicBezTo>
                  <a:cubicBezTo>
                    <a:pt x="2508" y="21600"/>
                    <a:pt x="3785" y="20969"/>
                    <a:pt x="5115" y="18841"/>
                  </a:cubicBezTo>
                  <a:cubicBezTo>
                    <a:pt x="6445" y="16712"/>
                    <a:pt x="7828" y="13086"/>
                    <a:pt x="8786" y="10721"/>
                  </a:cubicBezTo>
                  <a:cubicBezTo>
                    <a:pt x="9743" y="8356"/>
                    <a:pt x="10275" y="7253"/>
                    <a:pt x="10594" y="7095"/>
                  </a:cubicBezTo>
                  <a:cubicBezTo>
                    <a:pt x="10914" y="6937"/>
                    <a:pt x="11020" y="7726"/>
                    <a:pt x="10701" y="9854"/>
                  </a:cubicBezTo>
                  <a:cubicBezTo>
                    <a:pt x="10382" y="11982"/>
                    <a:pt x="9637" y="15451"/>
                    <a:pt x="9264" y="17580"/>
                  </a:cubicBezTo>
                  <a:cubicBezTo>
                    <a:pt x="8892" y="19708"/>
                    <a:pt x="8892" y="20496"/>
                    <a:pt x="9158" y="20969"/>
                  </a:cubicBezTo>
                  <a:cubicBezTo>
                    <a:pt x="9424" y="21442"/>
                    <a:pt x="9956" y="21600"/>
                    <a:pt x="11446" y="20891"/>
                  </a:cubicBezTo>
                  <a:cubicBezTo>
                    <a:pt x="12935" y="20181"/>
                    <a:pt x="15383" y="18604"/>
                    <a:pt x="17191" y="16239"/>
                  </a:cubicBezTo>
                  <a:cubicBezTo>
                    <a:pt x="19000" y="13874"/>
                    <a:pt x="20171" y="10721"/>
                    <a:pt x="20809" y="8356"/>
                  </a:cubicBezTo>
                  <a:cubicBezTo>
                    <a:pt x="21448" y="5991"/>
                    <a:pt x="21554" y="4415"/>
                    <a:pt x="21394" y="3311"/>
                  </a:cubicBezTo>
                  <a:cubicBezTo>
                    <a:pt x="21235" y="2207"/>
                    <a:pt x="20809" y="1577"/>
                    <a:pt x="19745" y="1340"/>
                  </a:cubicBezTo>
                  <a:cubicBezTo>
                    <a:pt x="18681" y="1104"/>
                    <a:pt x="16979" y="1261"/>
                    <a:pt x="15808" y="1577"/>
                  </a:cubicBezTo>
                  <a:cubicBezTo>
                    <a:pt x="14638" y="1892"/>
                    <a:pt x="13999" y="2365"/>
                    <a:pt x="13574" y="2996"/>
                  </a:cubicBezTo>
                  <a:cubicBezTo>
                    <a:pt x="13148" y="3626"/>
                    <a:pt x="12935" y="4415"/>
                    <a:pt x="13148" y="5045"/>
                  </a:cubicBezTo>
                  <a:cubicBezTo>
                    <a:pt x="13361" y="5676"/>
                    <a:pt x="13999" y="6149"/>
                    <a:pt x="14585" y="6464"/>
                  </a:cubicBezTo>
                  <a:cubicBezTo>
                    <a:pt x="15170" y="6780"/>
                    <a:pt x="15702" y="6937"/>
                    <a:pt x="16234" y="70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7" name="Line"/>
            <p:cNvSpPr/>
            <p:nvPr/>
          </p:nvSpPr>
          <p:spPr>
            <a:xfrm>
              <a:off x="4765593" y="348781"/>
              <a:ext cx="258099" cy="268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2" extrusionOk="0">
                  <a:moveTo>
                    <a:pt x="0" y="2197"/>
                  </a:moveTo>
                  <a:cubicBezTo>
                    <a:pt x="973" y="2563"/>
                    <a:pt x="1946" y="2929"/>
                    <a:pt x="2238" y="4942"/>
                  </a:cubicBezTo>
                  <a:cubicBezTo>
                    <a:pt x="2530" y="6956"/>
                    <a:pt x="2141" y="10617"/>
                    <a:pt x="1751" y="13546"/>
                  </a:cubicBezTo>
                  <a:cubicBezTo>
                    <a:pt x="1362" y="16475"/>
                    <a:pt x="973" y="18671"/>
                    <a:pt x="1265" y="19953"/>
                  </a:cubicBezTo>
                  <a:cubicBezTo>
                    <a:pt x="1557" y="21234"/>
                    <a:pt x="2530" y="21600"/>
                    <a:pt x="4768" y="20593"/>
                  </a:cubicBezTo>
                  <a:cubicBezTo>
                    <a:pt x="7005" y="19586"/>
                    <a:pt x="10508" y="17207"/>
                    <a:pt x="13524" y="13546"/>
                  </a:cubicBezTo>
                  <a:cubicBezTo>
                    <a:pt x="16541" y="9885"/>
                    <a:pt x="19070" y="494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8" name="Line"/>
            <p:cNvSpPr/>
            <p:nvPr/>
          </p:nvSpPr>
          <p:spPr>
            <a:xfrm>
              <a:off x="5014181" y="409236"/>
              <a:ext cx="218780" cy="224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266" extrusionOk="0">
                  <a:moveTo>
                    <a:pt x="2294" y="2204"/>
                  </a:moveTo>
                  <a:cubicBezTo>
                    <a:pt x="1612" y="7273"/>
                    <a:pt x="930" y="12343"/>
                    <a:pt x="475" y="15649"/>
                  </a:cubicBezTo>
                  <a:cubicBezTo>
                    <a:pt x="20" y="18955"/>
                    <a:pt x="-207" y="20498"/>
                    <a:pt x="248" y="21049"/>
                  </a:cubicBezTo>
                  <a:cubicBezTo>
                    <a:pt x="702" y="21600"/>
                    <a:pt x="1839" y="21159"/>
                    <a:pt x="3999" y="19065"/>
                  </a:cubicBezTo>
                  <a:cubicBezTo>
                    <a:pt x="6159" y="16971"/>
                    <a:pt x="9343" y="13224"/>
                    <a:pt x="11616" y="10139"/>
                  </a:cubicBezTo>
                  <a:cubicBezTo>
                    <a:pt x="13890" y="7053"/>
                    <a:pt x="15254" y="4629"/>
                    <a:pt x="16391" y="2865"/>
                  </a:cubicBezTo>
                  <a:cubicBezTo>
                    <a:pt x="17528" y="1102"/>
                    <a:pt x="18437" y="0"/>
                    <a:pt x="19006" y="0"/>
                  </a:cubicBezTo>
                  <a:cubicBezTo>
                    <a:pt x="19574" y="0"/>
                    <a:pt x="19801" y="1102"/>
                    <a:pt x="19688" y="2976"/>
                  </a:cubicBezTo>
                  <a:cubicBezTo>
                    <a:pt x="19574" y="4849"/>
                    <a:pt x="19119" y="7494"/>
                    <a:pt x="18665" y="9808"/>
                  </a:cubicBezTo>
                  <a:cubicBezTo>
                    <a:pt x="18210" y="12122"/>
                    <a:pt x="17755" y="14106"/>
                    <a:pt x="18210" y="14878"/>
                  </a:cubicBezTo>
                  <a:cubicBezTo>
                    <a:pt x="18665" y="15649"/>
                    <a:pt x="20029" y="15208"/>
                    <a:pt x="21393" y="147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9" name="Line"/>
            <p:cNvSpPr/>
            <p:nvPr/>
          </p:nvSpPr>
          <p:spPr>
            <a:xfrm>
              <a:off x="5428277" y="146488"/>
              <a:ext cx="59637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8" h="21600" extrusionOk="0">
                  <a:moveTo>
                    <a:pt x="16800" y="0"/>
                  </a:moveTo>
                  <a:cubicBezTo>
                    <a:pt x="19200" y="2509"/>
                    <a:pt x="21600" y="5018"/>
                    <a:pt x="20000" y="8018"/>
                  </a:cubicBezTo>
                  <a:cubicBezTo>
                    <a:pt x="18400" y="11018"/>
                    <a:pt x="12800" y="14509"/>
                    <a:pt x="8800" y="16855"/>
                  </a:cubicBezTo>
                  <a:cubicBezTo>
                    <a:pt x="4800" y="19200"/>
                    <a:pt x="2400" y="20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0" name="Line"/>
            <p:cNvSpPr/>
            <p:nvPr/>
          </p:nvSpPr>
          <p:spPr>
            <a:xfrm>
              <a:off x="5372472" y="421926"/>
              <a:ext cx="369710" cy="187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3" extrusionOk="0">
                  <a:moveTo>
                    <a:pt x="0" y="16211"/>
                  </a:moveTo>
                  <a:cubicBezTo>
                    <a:pt x="2853" y="15420"/>
                    <a:pt x="5706" y="14630"/>
                    <a:pt x="8219" y="12786"/>
                  </a:cubicBezTo>
                  <a:cubicBezTo>
                    <a:pt x="10732" y="10942"/>
                    <a:pt x="12906" y="8045"/>
                    <a:pt x="14196" y="6069"/>
                  </a:cubicBezTo>
                  <a:cubicBezTo>
                    <a:pt x="15487" y="4094"/>
                    <a:pt x="15894" y="3040"/>
                    <a:pt x="16302" y="1986"/>
                  </a:cubicBezTo>
                  <a:cubicBezTo>
                    <a:pt x="16709" y="933"/>
                    <a:pt x="17117" y="-121"/>
                    <a:pt x="17049" y="11"/>
                  </a:cubicBezTo>
                  <a:cubicBezTo>
                    <a:pt x="16981" y="142"/>
                    <a:pt x="16438" y="1459"/>
                    <a:pt x="15691" y="4620"/>
                  </a:cubicBezTo>
                  <a:cubicBezTo>
                    <a:pt x="14943" y="7781"/>
                    <a:pt x="13992" y="12786"/>
                    <a:pt x="13517" y="15947"/>
                  </a:cubicBezTo>
                  <a:cubicBezTo>
                    <a:pt x="13042" y="19108"/>
                    <a:pt x="13042" y="20425"/>
                    <a:pt x="13517" y="20952"/>
                  </a:cubicBezTo>
                  <a:cubicBezTo>
                    <a:pt x="13992" y="21479"/>
                    <a:pt x="14943" y="21216"/>
                    <a:pt x="16098" y="19767"/>
                  </a:cubicBezTo>
                  <a:cubicBezTo>
                    <a:pt x="17253" y="18318"/>
                    <a:pt x="18611" y="15684"/>
                    <a:pt x="19562" y="12786"/>
                  </a:cubicBezTo>
                  <a:cubicBezTo>
                    <a:pt x="20513" y="9889"/>
                    <a:pt x="21057" y="6728"/>
                    <a:pt x="21600" y="35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1" name="Line"/>
            <p:cNvSpPr/>
            <p:nvPr/>
          </p:nvSpPr>
          <p:spPr>
            <a:xfrm>
              <a:off x="5820366" y="158527"/>
              <a:ext cx="178406" cy="405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302" extrusionOk="0">
                  <a:moveTo>
                    <a:pt x="3150" y="832"/>
                  </a:moveTo>
                  <a:cubicBezTo>
                    <a:pt x="3981" y="344"/>
                    <a:pt x="4812" y="-144"/>
                    <a:pt x="5365" y="39"/>
                  </a:cubicBezTo>
                  <a:cubicBezTo>
                    <a:pt x="5919" y="222"/>
                    <a:pt x="6196" y="1076"/>
                    <a:pt x="5919" y="3395"/>
                  </a:cubicBezTo>
                  <a:cubicBezTo>
                    <a:pt x="5642" y="5714"/>
                    <a:pt x="4812" y="9497"/>
                    <a:pt x="3704" y="12425"/>
                  </a:cubicBezTo>
                  <a:cubicBezTo>
                    <a:pt x="2596" y="15354"/>
                    <a:pt x="1212" y="17429"/>
                    <a:pt x="519" y="18832"/>
                  </a:cubicBezTo>
                  <a:cubicBezTo>
                    <a:pt x="-173" y="20236"/>
                    <a:pt x="-173" y="20968"/>
                    <a:pt x="519" y="21212"/>
                  </a:cubicBezTo>
                  <a:cubicBezTo>
                    <a:pt x="1212" y="21456"/>
                    <a:pt x="2596" y="21212"/>
                    <a:pt x="5089" y="20358"/>
                  </a:cubicBezTo>
                  <a:cubicBezTo>
                    <a:pt x="7581" y="19503"/>
                    <a:pt x="11181" y="18039"/>
                    <a:pt x="13535" y="17063"/>
                  </a:cubicBezTo>
                  <a:cubicBezTo>
                    <a:pt x="15889" y="16087"/>
                    <a:pt x="16996" y="15598"/>
                    <a:pt x="18104" y="15537"/>
                  </a:cubicBezTo>
                  <a:cubicBezTo>
                    <a:pt x="19212" y="15476"/>
                    <a:pt x="20319" y="15842"/>
                    <a:pt x="20873" y="16331"/>
                  </a:cubicBezTo>
                  <a:cubicBezTo>
                    <a:pt x="21427" y="16819"/>
                    <a:pt x="21427" y="17429"/>
                    <a:pt x="20458" y="18222"/>
                  </a:cubicBezTo>
                  <a:cubicBezTo>
                    <a:pt x="19489" y="19015"/>
                    <a:pt x="17550" y="19992"/>
                    <a:pt x="15335" y="20358"/>
                  </a:cubicBezTo>
                  <a:cubicBezTo>
                    <a:pt x="13119" y="20724"/>
                    <a:pt x="10627" y="20480"/>
                    <a:pt x="8135" y="202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2" name="Line"/>
            <p:cNvSpPr/>
            <p:nvPr/>
          </p:nvSpPr>
          <p:spPr>
            <a:xfrm>
              <a:off x="6088427" y="369708"/>
              <a:ext cx="30439" cy="194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6" h="21206" extrusionOk="0">
                  <a:moveTo>
                    <a:pt x="6310" y="0"/>
                  </a:moveTo>
                  <a:cubicBezTo>
                    <a:pt x="9396" y="4574"/>
                    <a:pt x="12482" y="9148"/>
                    <a:pt x="11710" y="12325"/>
                  </a:cubicBezTo>
                  <a:cubicBezTo>
                    <a:pt x="10939" y="15501"/>
                    <a:pt x="6310" y="17280"/>
                    <a:pt x="3225" y="18805"/>
                  </a:cubicBezTo>
                  <a:cubicBezTo>
                    <a:pt x="139" y="20329"/>
                    <a:pt x="-1404" y="21600"/>
                    <a:pt x="1682" y="21092"/>
                  </a:cubicBezTo>
                  <a:cubicBezTo>
                    <a:pt x="4767" y="20584"/>
                    <a:pt x="12482" y="18296"/>
                    <a:pt x="20196" y="160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3" name="Line"/>
            <p:cNvSpPr/>
            <p:nvPr/>
          </p:nvSpPr>
          <p:spPr>
            <a:xfrm>
              <a:off x="6125785" y="0"/>
              <a:ext cx="2795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5024" y="0"/>
                  </a:moveTo>
                  <a:cubicBezTo>
                    <a:pt x="1701" y="4547"/>
                    <a:pt x="-1622" y="9095"/>
                    <a:pt x="870" y="12695"/>
                  </a:cubicBezTo>
                  <a:cubicBezTo>
                    <a:pt x="3363" y="16295"/>
                    <a:pt x="11670" y="18947"/>
                    <a:pt x="199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4" name="Line"/>
            <p:cNvSpPr/>
            <p:nvPr/>
          </p:nvSpPr>
          <p:spPr>
            <a:xfrm>
              <a:off x="6239776" y="83707"/>
              <a:ext cx="95334" cy="452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9" extrusionOk="0">
                  <a:moveTo>
                    <a:pt x="8956" y="0"/>
                  </a:moveTo>
                  <a:cubicBezTo>
                    <a:pt x="7376" y="3086"/>
                    <a:pt x="5795" y="6171"/>
                    <a:pt x="3951" y="9367"/>
                  </a:cubicBezTo>
                  <a:cubicBezTo>
                    <a:pt x="2107" y="12563"/>
                    <a:pt x="0" y="15869"/>
                    <a:pt x="0" y="18018"/>
                  </a:cubicBezTo>
                  <a:cubicBezTo>
                    <a:pt x="0" y="20167"/>
                    <a:pt x="2107" y="21159"/>
                    <a:pt x="6059" y="21380"/>
                  </a:cubicBezTo>
                  <a:cubicBezTo>
                    <a:pt x="10010" y="21600"/>
                    <a:pt x="15805" y="21049"/>
                    <a:pt x="21600" y="204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5" name="Line"/>
            <p:cNvSpPr/>
            <p:nvPr/>
          </p:nvSpPr>
          <p:spPr>
            <a:xfrm>
              <a:off x="6398642" y="348781"/>
              <a:ext cx="117834" cy="216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400" extrusionOk="0">
                  <a:moveTo>
                    <a:pt x="3675" y="0"/>
                  </a:moveTo>
                  <a:cubicBezTo>
                    <a:pt x="2828" y="5285"/>
                    <a:pt x="1981" y="10570"/>
                    <a:pt x="1345" y="13787"/>
                  </a:cubicBezTo>
                  <a:cubicBezTo>
                    <a:pt x="710" y="17004"/>
                    <a:pt x="287" y="18153"/>
                    <a:pt x="75" y="19302"/>
                  </a:cubicBezTo>
                  <a:cubicBezTo>
                    <a:pt x="-137" y="20451"/>
                    <a:pt x="-137" y="21600"/>
                    <a:pt x="3463" y="21370"/>
                  </a:cubicBezTo>
                  <a:cubicBezTo>
                    <a:pt x="7063" y="21140"/>
                    <a:pt x="14263" y="19532"/>
                    <a:pt x="21463" y="179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6" name="Line"/>
            <p:cNvSpPr/>
            <p:nvPr/>
          </p:nvSpPr>
          <p:spPr>
            <a:xfrm>
              <a:off x="6621110" y="13951"/>
              <a:ext cx="167416" cy="506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700" y="2774"/>
                    <a:pt x="19800" y="5549"/>
                    <a:pt x="17700" y="8571"/>
                  </a:cubicBezTo>
                  <a:cubicBezTo>
                    <a:pt x="15600" y="11593"/>
                    <a:pt x="12300" y="14862"/>
                    <a:pt x="10350" y="16943"/>
                  </a:cubicBezTo>
                  <a:cubicBezTo>
                    <a:pt x="8400" y="19024"/>
                    <a:pt x="7800" y="19916"/>
                    <a:pt x="6900" y="20560"/>
                  </a:cubicBezTo>
                  <a:cubicBezTo>
                    <a:pt x="6000" y="21204"/>
                    <a:pt x="4800" y="21600"/>
                    <a:pt x="3600" y="21600"/>
                  </a:cubicBezTo>
                  <a:cubicBezTo>
                    <a:pt x="2400" y="21600"/>
                    <a:pt x="1200" y="21204"/>
                    <a:pt x="0" y="208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7" name="Line"/>
            <p:cNvSpPr/>
            <p:nvPr/>
          </p:nvSpPr>
          <p:spPr>
            <a:xfrm>
              <a:off x="6600183" y="302538"/>
              <a:ext cx="559261" cy="583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505" extrusionOk="0">
                  <a:moveTo>
                    <a:pt x="0" y="6334"/>
                  </a:moveTo>
                  <a:cubicBezTo>
                    <a:pt x="2231" y="5991"/>
                    <a:pt x="4463" y="5648"/>
                    <a:pt x="6248" y="4962"/>
                  </a:cubicBezTo>
                  <a:cubicBezTo>
                    <a:pt x="8033" y="4276"/>
                    <a:pt x="9372" y="3248"/>
                    <a:pt x="10220" y="2434"/>
                  </a:cubicBezTo>
                  <a:cubicBezTo>
                    <a:pt x="11068" y="1619"/>
                    <a:pt x="11425" y="1019"/>
                    <a:pt x="11782" y="591"/>
                  </a:cubicBezTo>
                  <a:cubicBezTo>
                    <a:pt x="12139" y="162"/>
                    <a:pt x="12496" y="-95"/>
                    <a:pt x="12764" y="34"/>
                  </a:cubicBezTo>
                  <a:cubicBezTo>
                    <a:pt x="13031" y="162"/>
                    <a:pt x="13210" y="676"/>
                    <a:pt x="13121" y="1791"/>
                  </a:cubicBezTo>
                  <a:cubicBezTo>
                    <a:pt x="13031" y="2905"/>
                    <a:pt x="12674" y="4619"/>
                    <a:pt x="12228" y="5905"/>
                  </a:cubicBezTo>
                  <a:cubicBezTo>
                    <a:pt x="11782" y="7191"/>
                    <a:pt x="11246" y="8048"/>
                    <a:pt x="10934" y="8691"/>
                  </a:cubicBezTo>
                  <a:cubicBezTo>
                    <a:pt x="10621" y="9334"/>
                    <a:pt x="10532" y="9762"/>
                    <a:pt x="10800" y="9891"/>
                  </a:cubicBezTo>
                  <a:cubicBezTo>
                    <a:pt x="11068" y="10019"/>
                    <a:pt x="11693" y="9848"/>
                    <a:pt x="12853" y="8948"/>
                  </a:cubicBezTo>
                  <a:cubicBezTo>
                    <a:pt x="14013" y="8048"/>
                    <a:pt x="15709" y="6419"/>
                    <a:pt x="16780" y="5391"/>
                  </a:cubicBezTo>
                  <a:cubicBezTo>
                    <a:pt x="17851" y="4362"/>
                    <a:pt x="18298" y="3934"/>
                    <a:pt x="18878" y="3634"/>
                  </a:cubicBezTo>
                  <a:cubicBezTo>
                    <a:pt x="19458" y="3334"/>
                    <a:pt x="20172" y="3162"/>
                    <a:pt x="20707" y="3548"/>
                  </a:cubicBezTo>
                  <a:cubicBezTo>
                    <a:pt x="21243" y="3934"/>
                    <a:pt x="21600" y="4876"/>
                    <a:pt x="21421" y="6591"/>
                  </a:cubicBezTo>
                  <a:cubicBezTo>
                    <a:pt x="21243" y="8305"/>
                    <a:pt x="20529" y="10791"/>
                    <a:pt x="19056" y="13405"/>
                  </a:cubicBezTo>
                  <a:cubicBezTo>
                    <a:pt x="17583" y="16019"/>
                    <a:pt x="15352" y="18762"/>
                    <a:pt x="13121" y="215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8" name="Line"/>
            <p:cNvSpPr/>
            <p:nvPr/>
          </p:nvSpPr>
          <p:spPr>
            <a:xfrm>
              <a:off x="7515030" y="167995"/>
              <a:ext cx="141159" cy="313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0" h="21402" extrusionOk="0">
                  <a:moveTo>
                    <a:pt x="20747" y="2820"/>
                  </a:moveTo>
                  <a:cubicBezTo>
                    <a:pt x="21096" y="1549"/>
                    <a:pt x="21444" y="278"/>
                    <a:pt x="20747" y="40"/>
                  </a:cubicBezTo>
                  <a:cubicBezTo>
                    <a:pt x="20050" y="-198"/>
                    <a:pt x="18309" y="596"/>
                    <a:pt x="14999" y="3455"/>
                  </a:cubicBezTo>
                  <a:cubicBezTo>
                    <a:pt x="11689" y="6314"/>
                    <a:pt x="6812" y="11237"/>
                    <a:pt x="3850" y="14255"/>
                  </a:cubicBezTo>
                  <a:cubicBezTo>
                    <a:pt x="889" y="17273"/>
                    <a:pt x="-156" y="18384"/>
                    <a:pt x="18" y="19258"/>
                  </a:cubicBezTo>
                  <a:cubicBezTo>
                    <a:pt x="192" y="20131"/>
                    <a:pt x="1586" y="20767"/>
                    <a:pt x="2980" y="214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9" name="Line"/>
            <p:cNvSpPr/>
            <p:nvPr/>
          </p:nvSpPr>
          <p:spPr>
            <a:xfrm>
              <a:off x="7764012" y="223219"/>
              <a:ext cx="268573" cy="302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3" h="21479" extrusionOk="0">
                  <a:moveTo>
                    <a:pt x="11069" y="0"/>
                  </a:moveTo>
                  <a:cubicBezTo>
                    <a:pt x="7408" y="2638"/>
                    <a:pt x="3747" y="5276"/>
                    <a:pt x="1825" y="7008"/>
                  </a:cubicBezTo>
                  <a:cubicBezTo>
                    <a:pt x="-97" y="8739"/>
                    <a:pt x="-280" y="9563"/>
                    <a:pt x="269" y="10058"/>
                  </a:cubicBezTo>
                  <a:cubicBezTo>
                    <a:pt x="818" y="10553"/>
                    <a:pt x="2100" y="10718"/>
                    <a:pt x="5395" y="11377"/>
                  </a:cubicBezTo>
                  <a:cubicBezTo>
                    <a:pt x="8690" y="12037"/>
                    <a:pt x="13998" y="13191"/>
                    <a:pt x="17018" y="14180"/>
                  </a:cubicBezTo>
                  <a:cubicBezTo>
                    <a:pt x="20039" y="15169"/>
                    <a:pt x="20771" y="15994"/>
                    <a:pt x="21045" y="16901"/>
                  </a:cubicBezTo>
                  <a:cubicBezTo>
                    <a:pt x="21320" y="17808"/>
                    <a:pt x="21137" y="18797"/>
                    <a:pt x="18849" y="19621"/>
                  </a:cubicBezTo>
                  <a:cubicBezTo>
                    <a:pt x="16561" y="20446"/>
                    <a:pt x="12167" y="21105"/>
                    <a:pt x="9422" y="21353"/>
                  </a:cubicBezTo>
                  <a:cubicBezTo>
                    <a:pt x="6676" y="21600"/>
                    <a:pt x="5578" y="21435"/>
                    <a:pt x="4479" y="212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0" name="Line"/>
            <p:cNvSpPr/>
            <p:nvPr/>
          </p:nvSpPr>
          <p:spPr>
            <a:xfrm>
              <a:off x="8400935" y="156135"/>
              <a:ext cx="357934" cy="471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478" extrusionOk="0">
                  <a:moveTo>
                    <a:pt x="15406" y="5913"/>
                  </a:moveTo>
                  <a:cubicBezTo>
                    <a:pt x="15546" y="4431"/>
                    <a:pt x="15685" y="2949"/>
                    <a:pt x="15685" y="1890"/>
                  </a:cubicBezTo>
                  <a:cubicBezTo>
                    <a:pt x="15685" y="831"/>
                    <a:pt x="15546" y="196"/>
                    <a:pt x="15197" y="37"/>
                  </a:cubicBezTo>
                  <a:cubicBezTo>
                    <a:pt x="14849" y="-122"/>
                    <a:pt x="14292" y="196"/>
                    <a:pt x="12898" y="1625"/>
                  </a:cubicBezTo>
                  <a:cubicBezTo>
                    <a:pt x="11504" y="3054"/>
                    <a:pt x="9275" y="5596"/>
                    <a:pt x="7115" y="7978"/>
                  </a:cubicBezTo>
                  <a:cubicBezTo>
                    <a:pt x="4955" y="10360"/>
                    <a:pt x="2864" y="12584"/>
                    <a:pt x="1610" y="13960"/>
                  </a:cubicBezTo>
                  <a:cubicBezTo>
                    <a:pt x="356" y="15337"/>
                    <a:pt x="-62" y="15866"/>
                    <a:pt x="8" y="16290"/>
                  </a:cubicBezTo>
                  <a:cubicBezTo>
                    <a:pt x="77" y="16713"/>
                    <a:pt x="635" y="17031"/>
                    <a:pt x="2864" y="16502"/>
                  </a:cubicBezTo>
                  <a:cubicBezTo>
                    <a:pt x="5094" y="15972"/>
                    <a:pt x="8996" y="14596"/>
                    <a:pt x="11644" y="13537"/>
                  </a:cubicBezTo>
                  <a:cubicBezTo>
                    <a:pt x="14292" y="12478"/>
                    <a:pt x="15685" y="11737"/>
                    <a:pt x="16800" y="11207"/>
                  </a:cubicBezTo>
                  <a:cubicBezTo>
                    <a:pt x="17915" y="10678"/>
                    <a:pt x="18751" y="10360"/>
                    <a:pt x="19448" y="10360"/>
                  </a:cubicBezTo>
                  <a:cubicBezTo>
                    <a:pt x="20144" y="10360"/>
                    <a:pt x="20702" y="10678"/>
                    <a:pt x="21050" y="12213"/>
                  </a:cubicBezTo>
                  <a:cubicBezTo>
                    <a:pt x="21399" y="13749"/>
                    <a:pt x="21538" y="16502"/>
                    <a:pt x="21399" y="18249"/>
                  </a:cubicBezTo>
                  <a:cubicBezTo>
                    <a:pt x="21259" y="19996"/>
                    <a:pt x="20841" y="20737"/>
                    <a:pt x="20423" y="214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1" name="Line"/>
            <p:cNvSpPr/>
            <p:nvPr/>
          </p:nvSpPr>
          <p:spPr>
            <a:xfrm>
              <a:off x="3062914" y="981237"/>
              <a:ext cx="467994" cy="52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600" extrusionOk="0">
                  <a:moveTo>
                    <a:pt x="4199" y="6946"/>
                  </a:moveTo>
                  <a:cubicBezTo>
                    <a:pt x="3665" y="6851"/>
                    <a:pt x="3130" y="6756"/>
                    <a:pt x="2649" y="7232"/>
                  </a:cubicBezTo>
                  <a:cubicBezTo>
                    <a:pt x="2168" y="7707"/>
                    <a:pt x="1740" y="8754"/>
                    <a:pt x="1419" y="10848"/>
                  </a:cubicBezTo>
                  <a:cubicBezTo>
                    <a:pt x="1098" y="12941"/>
                    <a:pt x="884" y="16081"/>
                    <a:pt x="724" y="17889"/>
                  </a:cubicBezTo>
                  <a:cubicBezTo>
                    <a:pt x="564" y="19697"/>
                    <a:pt x="457" y="20173"/>
                    <a:pt x="296" y="20648"/>
                  </a:cubicBezTo>
                  <a:cubicBezTo>
                    <a:pt x="136" y="21124"/>
                    <a:pt x="-78" y="21600"/>
                    <a:pt x="29" y="21600"/>
                  </a:cubicBezTo>
                  <a:cubicBezTo>
                    <a:pt x="136" y="21600"/>
                    <a:pt x="564" y="21124"/>
                    <a:pt x="1472" y="19411"/>
                  </a:cubicBezTo>
                  <a:cubicBezTo>
                    <a:pt x="2381" y="17699"/>
                    <a:pt x="3772" y="14749"/>
                    <a:pt x="4734" y="11847"/>
                  </a:cubicBezTo>
                  <a:cubicBezTo>
                    <a:pt x="5696" y="8944"/>
                    <a:pt x="6231" y="6090"/>
                    <a:pt x="6498" y="4282"/>
                  </a:cubicBezTo>
                  <a:cubicBezTo>
                    <a:pt x="6766" y="2474"/>
                    <a:pt x="6766" y="1713"/>
                    <a:pt x="6819" y="1094"/>
                  </a:cubicBezTo>
                  <a:cubicBezTo>
                    <a:pt x="6872" y="476"/>
                    <a:pt x="6979" y="0"/>
                    <a:pt x="7193" y="0"/>
                  </a:cubicBezTo>
                  <a:cubicBezTo>
                    <a:pt x="7407" y="0"/>
                    <a:pt x="7728" y="476"/>
                    <a:pt x="8156" y="2379"/>
                  </a:cubicBezTo>
                  <a:cubicBezTo>
                    <a:pt x="8583" y="4282"/>
                    <a:pt x="9118" y="7612"/>
                    <a:pt x="9332" y="10039"/>
                  </a:cubicBezTo>
                  <a:cubicBezTo>
                    <a:pt x="9546" y="12465"/>
                    <a:pt x="9439" y="13988"/>
                    <a:pt x="9385" y="15082"/>
                  </a:cubicBezTo>
                  <a:cubicBezTo>
                    <a:pt x="9332" y="16176"/>
                    <a:pt x="9332" y="16842"/>
                    <a:pt x="9653" y="17033"/>
                  </a:cubicBezTo>
                  <a:cubicBezTo>
                    <a:pt x="9973" y="17223"/>
                    <a:pt x="10615" y="16937"/>
                    <a:pt x="11952" y="15225"/>
                  </a:cubicBezTo>
                  <a:cubicBezTo>
                    <a:pt x="13288" y="13512"/>
                    <a:pt x="15320" y="10372"/>
                    <a:pt x="16443" y="8088"/>
                  </a:cubicBezTo>
                  <a:cubicBezTo>
                    <a:pt x="17566" y="5804"/>
                    <a:pt x="17779" y="4377"/>
                    <a:pt x="17993" y="3140"/>
                  </a:cubicBezTo>
                  <a:cubicBezTo>
                    <a:pt x="18207" y="1903"/>
                    <a:pt x="18421" y="856"/>
                    <a:pt x="18688" y="571"/>
                  </a:cubicBezTo>
                  <a:cubicBezTo>
                    <a:pt x="18956" y="285"/>
                    <a:pt x="19276" y="761"/>
                    <a:pt x="19597" y="2474"/>
                  </a:cubicBezTo>
                  <a:cubicBezTo>
                    <a:pt x="19918" y="4187"/>
                    <a:pt x="20239" y="7137"/>
                    <a:pt x="20132" y="9230"/>
                  </a:cubicBezTo>
                  <a:cubicBezTo>
                    <a:pt x="20025" y="11323"/>
                    <a:pt x="19490" y="12560"/>
                    <a:pt x="19170" y="13417"/>
                  </a:cubicBezTo>
                  <a:cubicBezTo>
                    <a:pt x="18849" y="14273"/>
                    <a:pt x="18742" y="14749"/>
                    <a:pt x="18956" y="14892"/>
                  </a:cubicBezTo>
                  <a:cubicBezTo>
                    <a:pt x="19170" y="15034"/>
                    <a:pt x="19704" y="14844"/>
                    <a:pt x="20185" y="14511"/>
                  </a:cubicBezTo>
                  <a:cubicBezTo>
                    <a:pt x="20667" y="14178"/>
                    <a:pt x="21094" y="13702"/>
                    <a:pt x="21522" y="132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2" name="Line"/>
            <p:cNvSpPr/>
            <p:nvPr/>
          </p:nvSpPr>
          <p:spPr>
            <a:xfrm>
              <a:off x="3586712" y="1000165"/>
              <a:ext cx="275204" cy="402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1120" extrusionOk="0">
                  <a:moveTo>
                    <a:pt x="0" y="8647"/>
                  </a:moveTo>
                  <a:cubicBezTo>
                    <a:pt x="536" y="7671"/>
                    <a:pt x="1071" y="6695"/>
                    <a:pt x="1696" y="6390"/>
                  </a:cubicBezTo>
                  <a:cubicBezTo>
                    <a:pt x="2321" y="6085"/>
                    <a:pt x="3035" y="6451"/>
                    <a:pt x="3749" y="8159"/>
                  </a:cubicBezTo>
                  <a:cubicBezTo>
                    <a:pt x="4463" y="9868"/>
                    <a:pt x="5177" y="12919"/>
                    <a:pt x="5534" y="14932"/>
                  </a:cubicBezTo>
                  <a:cubicBezTo>
                    <a:pt x="5891" y="16946"/>
                    <a:pt x="5891" y="17922"/>
                    <a:pt x="5980" y="18776"/>
                  </a:cubicBezTo>
                  <a:cubicBezTo>
                    <a:pt x="6069" y="19631"/>
                    <a:pt x="6248" y="20363"/>
                    <a:pt x="6873" y="20790"/>
                  </a:cubicBezTo>
                  <a:cubicBezTo>
                    <a:pt x="7498" y="21217"/>
                    <a:pt x="8569" y="21339"/>
                    <a:pt x="10800" y="20485"/>
                  </a:cubicBezTo>
                  <a:cubicBezTo>
                    <a:pt x="13031" y="19631"/>
                    <a:pt x="16423" y="17800"/>
                    <a:pt x="18565" y="14932"/>
                  </a:cubicBezTo>
                  <a:cubicBezTo>
                    <a:pt x="20707" y="12064"/>
                    <a:pt x="21600" y="8159"/>
                    <a:pt x="20886" y="5231"/>
                  </a:cubicBezTo>
                  <a:cubicBezTo>
                    <a:pt x="20172" y="2302"/>
                    <a:pt x="17851" y="349"/>
                    <a:pt x="15263" y="44"/>
                  </a:cubicBezTo>
                  <a:cubicBezTo>
                    <a:pt x="12674" y="-261"/>
                    <a:pt x="9818" y="1081"/>
                    <a:pt x="8212" y="2302"/>
                  </a:cubicBezTo>
                  <a:cubicBezTo>
                    <a:pt x="6605" y="3522"/>
                    <a:pt x="6248" y="4620"/>
                    <a:pt x="5891" y="57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3" name="Line"/>
            <p:cNvSpPr/>
            <p:nvPr/>
          </p:nvSpPr>
          <p:spPr>
            <a:xfrm>
              <a:off x="3879689" y="1027702"/>
              <a:ext cx="655282" cy="469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401" extrusionOk="0">
                  <a:moveTo>
                    <a:pt x="0" y="8472"/>
                  </a:moveTo>
                  <a:cubicBezTo>
                    <a:pt x="305" y="8790"/>
                    <a:pt x="611" y="9108"/>
                    <a:pt x="801" y="10220"/>
                  </a:cubicBezTo>
                  <a:cubicBezTo>
                    <a:pt x="992" y="11331"/>
                    <a:pt x="1069" y="13237"/>
                    <a:pt x="992" y="14508"/>
                  </a:cubicBezTo>
                  <a:cubicBezTo>
                    <a:pt x="916" y="15778"/>
                    <a:pt x="687" y="16414"/>
                    <a:pt x="458" y="16996"/>
                  </a:cubicBezTo>
                  <a:cubicBezTo>
                    <a:pt x="229" y="17578"/>
                    <a:pt x="0" y="18108"/>
                    <a:pt x="38" y="18108"/>
                  </a:cubicBezTo>
                  <a:cubicBezTo>
                    <a:pt x="76" y="18108"/>
                    <a:pt x="382" y="17578"/>
                    <a:pt x="1183" y="15620"/>
                  </a:cubicBezTo>
                  <a:cubicBezTo>
                    <a:pt x="1984" y="13661"/>
                    <a:pt x="3282" y="10272"/>
                    <a:pt x="4694" y="7414"/>
                  </a:cubicBezTo>
                  <a:cubicBezTo>
                    <a:pt x="6106" y="4555"/>
                    <a:pt x="7633" y="2225"/>
                    <a:pt x="8663" y="1061"/>
                  </a:cubicBezTo>
                  <a:cubicBezTo>
                    <a:pt x="9693" y="-104"/>
                    <a:pt x="10228" y="-104"/>
                    <a:pt x="10609" y="108"/>
                  </a:cubicBezTo>
                  <a:cubicBezTo>
                    <a:pt x="10991" y="320"/>
                    <a:pt x="11220" y="743"/>
                    <a:pt x="11067" y="1855"/>
                  </a:cubicBezTo>
                  <a:cubicBezTo>
                    <a:pt x="10914" y="2967"/>
                    <a:pt x="10380" y="4767"/>
                    <a:pt x="9045" y="6884"/>
                  </a:cubicBezTo>
                  <a:cubicBezTo>
                    <a:pt x="7709" y="9002"/>
                    <a:pt x="5572" y="11437"/>
                    <a:pt x="4160" y="13025"/>
                  </a:cubicBezTo>
                  <a:cubicBezTo>
                    <a:pt x="2748" y="14614"/>
                    <a:pt x="2061" y="15355"/>
                    <a:pt x="1679" y="16043"/>
                  </a:cubicBezTo>
                  <a:cubicBezTo>
                    <a:pt x="1298" y="16731"/>
                    <a:pt x="1221" y="17367"/>
                    <a:pt x="1374" y="17684"/>
                  </a:cubicBezTo>
                  <a:cubicBezTo>
                    <a:pt x="1527" y="18002"/>
                    <a:pt x="1908" y="18002"/>
                    <a:pt x="3282" y="17737"/>
                  </a:cubicBezTo>
                  <a:cubicBezTo>
                    <a:pt x="4656" y="17472"/>
                    <a:pt x="7022" y="16943"/>
                    <a:pt x="8548" y="16520"/>
                  </a:cubicBezTo>
                  <a:cubicBezTo>
                    <a:pt x="10075" y="16096"/>
                    <a:pt x="10762" y="15778"/>
                    <a:pt x="11296" y="15620"/>
                  </a:cubicBezTo>
                  <a:cubicBezTo>
                    <a:pt x="11830" y="15461"/>
                    <a:pt x="12212" y="15461"/>
                    <a:pt x="12517" y="15725"/>
                  </a:cubicBezTo>
                  <a:cubicBezTo>
                    <a:pt x="12823" y="15990"/>
                    <a:pt x="13052" y="16520"/>
                    <a:pt x="13128" y="17208"/>
                  </a:cubicBezTo>
                  <a:cubicBezTo>
                    <a:pt x="13204" y="17896"/>
                    <a:pt x="13128" y="18743"/>
                    <a:pt x="12861" y="19590"/>
                  </a:cubicBezTo>
                  <a:cubicBezTo>
                    <a:pt x="12594" y="20437"/>
                    <a:pt x="12136" y="21284"/>
                    <a:pt x="12021" y="21390"/>
                  </a:cubicBezTo>
                  <a:cubicBezTo>
                    <a:pt x="11907" y="21496"/>
                    <a:pt x="12136" y="20861"/>
                    <a:pt x="12861" y="18796"/>
                  </a:cubicBezTo>
                  <a:cubicBezTo>
                    <a:pt x="13586" y="16731"/>
                    <a:pt x="14807" y="13237"/>
                    <a:pt x="15608" y="10484"/>
                  </a:cubicBezTo>
                  <a:cubicBezTo>
                    <a:pt x="16410" y="7731"/>
                    <a:pt x="16792" y="5720"/>
                    <a:pt x="17097" y="4343"/>
                  </a:cubicBezTo>
                  <a:cubicBezTo>
                    <a:pt x="17402" y="2967"/>
                    <a:pt x="17631" y="2225"/>
                    <a:pt x="17936" y="1749"/>
                  </a:cubicBezTo>
                  <a:cubicBezTo>
                    <a:pt x="18242" y="1272"/>
                    <a:pt x="18623" y="1061"/>
                    <a:pt x="18967" y="1167"/>
                  </a:cubicBezTo>
                  <a:cubicBezTo>
                    <a:pt x="19310" y="1272"/>
                    <a:pt x="19616" y="1696"/>
                    <a:pt x="19883" y="3231"/>
                  </a:cubicBezTo>
                  <a:cubicBezTo>
                    <a:pt x="20150" y="4767"/>
                    <a:pt x="20379" y="7414"/>
                    <a:pt x="20608" y="9955"/>
                  </a:cubicBezTo>
                  <a:cubicBezTo>
                    <a:pt x="20837" y="12496"/>
                    <a:pt x="21066" y="14931"/>
                    <a:pt x="21257" y="16572"/>
                  </a:cubicBezTo>
                  <a:cubicBezTo>
                    <a:pt x="21447" y="18214"/>
                    <a:pt x="21600" y="19061"/>
                    <a:pt x="21447" y="19484"/>
                  </a:cubicBezTo>
                  <a:cubicBezTo>
                    <a:pt x="21295" y="19908"/>
                    <a:pt x="20837" y="19908"/>
                    <a:pt x="20493" y="19802"/>
                  </a:cubicBezTo>
                  <a:cubicBezTo>
                    <a:pt x="20150" y="19696"/>
                    <a:pt x="19921" y="19484"/>
                    <a:pt x="19692" y="192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4" name="Line"/>
            <p:cNvSpPr/>
            <p:nvPr/>
          </p:nvSpPr>
          <p:spPr>
            <a:xfrm>
              <a:off x="4402860" y="1072384"/>
              <a:ext cx="655710" cy="429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7" extrusionOk="0">
                  <a:moveTo>
                    <a:pt x="0" y="17418"/>
                  </a:moveTo>
                  <a:cubicBezTo>
                    <a:pt x="1762" y="16148"/>
                    <a:pt x="3523" y="14877"/>
                    <a:pt x="5438" y="13260"/>
                  </a:cubicBezTo>
                  <a:cubicBezTo>
                    <a:pt x="7353" y="11643"/>
                    <a:pt x="9421" y="9679"/>
                    <a:pt x="10915" y="7542"/>
                  </a:cubicBezTo>
                  <a:cubicBezTo>
                    <a:pt x="12409" y="5405"/>
                    <a:pt x="13328" y="3095"/>
                    <a:pt x="13902" y="1709"/>
                  </a:cubicBezTo>
                  <a:cubicBezTo>
                    <a:pt x="14477" y="323"/>
                    <a:pt x="14706" y="-139"/>
                    <a:pt x="14821" y="34"/>
                  </a:cubicBezTo>
                  <a:cubicBezTo>
                    <a:pt x="14936" y="208"/>
                    <a:pt x="14936" y="1016"/>
                    <a:pt x="14553" y="3153"/>
                  </a:cubicBezTo>
                  <a:cubicBezTo>
                    <a:pt x="14170" y="5290"/>
                    <a:pt x="13404" y="8755"/>
                    <a:pt x="12868" y="11758"/>
                  </a:cubicBezTo>
                  <a:cubicBezTo>
                    <a:pt x="12332" y="14762"/>
                    <a:pt x="12026" y="17303"/>
                    <a:pt x="12179" y="18978"/>
                  </a:cubicBezTo>
                  <a:cubicBezTo>
                    <a:pt x="12332" y="20652"/>
                    <a:pt x="12945" y="21461"/>
                    <a:pt x="14591" y="21345"/>
                  </a:cubicBezTo>
                  <a:cubicBezTo>
                    <a:pt x="16238" y="21230"/>
                    <a:pt x="18919" y="20190"/>
                    <a:pt x="21600" y="191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5" name="Line"/>
            <p:cNvSpPr/>
            <p:nvPr/>
          </p:nvSpPr>
          <p:spPr>
            <a:xfrm>
              <a:off x="5495232" y="1125783"/>
              <a:ext cx="65583" cy="387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8" h="21323" extrusionOk="0">
                  <a:moveTo>
                    <a:pt x="21008" y="234"/>
                  </a:moveTo>
                  <a:cubicBezTo>
                    <a:pt x="17284" y="-21"/>
                    <a:pt x="13560" y="-277"/>
                    <a:pt x="10208" y="682"/>
                  </a:cubicBezTo>
                  <a:cubicBezTo>
                    <a:pt x="6856" y="1640"/>
                    <a:pt x="3877" y="3813"/>
                    <a:pt x="2015" y="6816"/>
                  </a:cubicBezTo>
                  <a:cubicBezTo>
                    <a:pt x="153" y="9820"/>
                    <a:pt x="-592" y="13654"/>
                    <a:pt x="525" y="16211"/>
                  </a:cubicBezTo>
                  <a:cubicBezTo>
                    <a:pt x="1643" y="18767"/>
                    <a:pt x="4622" y="20045"/>
                    <a:pt x="7974" y="20684"/>
                  </a:cubicBezTo>
                  <a:cubicBezTo>
                    <a:pt x="11325" y="21323"/>
                    <a:pt x="15049" y="21323"/>
                    <a:pt x="18774" y="213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6" name="Line"/>
            <p:cNvSpPr/>
            <p:nvPr/>
          </p:nvSpPr>
          <p:spPr>
            <a:xfrm>
              <a:off x="5638063" y="1057969"/>
              <a:ext cx="362217" cy="373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281" extrusionOk="0">
                  <a:moveTo>
                    <a:pt x="384" y="7686"/>
                  </a:moveTo>
                  <a:cubicBezTo>
                    <a:pt x="246" y="11264"/>
                    <a:pt x="107" y="14842"/>
                    <a:pt x="38" y="17028"/>
                  </a:cubicBezTo>
                  <a:cubicBezTo>
                    <a:pt x="-31" y="19215"/>
                    <a:pt x="-31" y="20010"/>
                    <a:pt x="246" y="20606"/>
                  </a:cubicBezTo>
                  <a:cubicBezTo>
                    <a:pt x="523" y="21202"/>
                    <a:pt x="1077" y="21600"/>
                    <a:pt x="2046" y="20937"/>
                  </a:cubicBezTo>
                  <a:cubicBezTo>
                    <a:pt x="3015" y="20275"/>
                    <a:pt x="4400" y="18552"/>
                    <a:pt x="5646" y="15836"/>
                  </a:cubicBezTo>
                  <a:cubicBezTo>
                    <a:pt x="6892" y="13119"/>
                    <a:pt x="8000" y="9409"/>
                    <a:pt x="8692" y="7156"/>
                  </a:cubicBezTo>
                  <a:cubicBezTo>
                    <a:pt x="9384" y="4903"/>
                    <a:pt x="9661" y="4108"/>
                    <a:pt x="10007" y="4174"/>
                  </a:cubicBezTo>
                  <a:cubicBezTo>
                    <a:pt x="10354" y="4240"/>
                    <a:pt x="10769" y="5168"/>
                    <a:pt x="10977" y="6825"/>
                  </a:cubicBezTo>
                  <a:cubicBezTo>
                    <a:pt x="11184" y="8481"/>
                    <a:pt x="11184" y="10866"/>
                    <a:pt x="11046" y="12655"/>
                  </a:cubicBezTo>
                  <a:cubicBezTo>
                    <a:pt x="10907" y="14444"/>
                    <a:pt x="10631" y="15637"/>
                    <a:pt x="10838" y="16101"/>
                  </a:cubicBezTo>
                  <a:cubicBezTo>
                    <a:pt x="11046" y="16564"/>
                    <a:pt x="11738" y="16299"/>
                    <a:pt x="13123" y="14842"/>
                  </a:cubicBezTo>
                  <a:cubicBezTo>
                    <a:pt x="14507" y="13384"/>
                    <a:pt x="16584" y="10734"/>
                    <a:pt x="17900" y="8282"/>
                  </a:cubicBezTo>
                  <a:cubicBezTo>
                    <a:pt x="19215" y="5831"/>
                    <a:pt x="19769" y="3578"/>
                    <a:pt x="20046" y="2120"/>
                  </a:cubicBezTo>
                  <a:cubicBezTo>
                    <a:pt x="20323" y="663"/>
                    <a:pt x="20323" y="0"/>
                    <a:pt x="20392" y="0"/>
                  </a:cubicBezTo>
                  <a:cubicBezTo>
                    <a:pt x="20461" y="0"/>
                    <a:pt x="20600" y="663"/>
                    <a:pt x="20600" y="2982"/>
                  </a:cubicBezTo>
                  <a:cubicBezTo>
                    <a:pt x="20600" y="5301"/>
                    <a:pt x="20461" y="9276"/>
                    <a:pt x="20600" y="12125"/>
                  </a:cubicBezTo>
                  <a:cubicBezTo>
                    <a:pt x="20738" y="14974"/>
                    <a:pt x="21154" y="16697"/>
                    <a:pt x="21569" y="184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7" name="Line"/>
            <p:cNvSpPr/>
            <p:nvPr/>
          </p:nvSpPr>
          <p:spPr>
            <a:xfrm>
              <a:off x="6097937" y="941118"/>
              <a:ext cx="227405" cy="557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5" h="21401" extrusionOk="0">
                  <a:moveTo>
                    <a:pt x="3208" y="13946"/>
                  </a:moveTo>
                  <a:cubicBezTo>
                    <a:pt x="3208" y="15821"/>
                    <a:pt x="3208" y="17695"/>
                    <a:pt x="2994" y="19079"/>
                  </a:cubicBezTo>
                  <a:cubicBezTo>
                    <a:pt x="2780" y="20462"/>
                    <a:pt x="2353" y="21355"/>
                    <a:pt x="2139" y="21399"/>
                  </a:cubicBezTo>
                  <a:cubicBezTo>
                    <a:pt x="1925" y="21444"/>
                    <a:pt x="1925" y="20641"/>
                    <a:pt x="2032" y="18632"/>
                  </a:cubicBezTo>
                  <a:cubicBezTo>
                    <a:pt x="2139" y="16624"/>
                    <a:pt x="2353" y="13411"/>
                    <a:pt x="2994" y="10555"/>
                  </a:cubicBezTo>
                  <a:cubicBezTo>
                    <a:pt x="3636" y="7699"/>
                    <a:pt x="4705" y="5199"/>
                    <a:pt x="6416" y="3325"/>
                  </a:cubicBezTo>
                  <a:cubicBezTo>
                    <a:pt x="8127" y="1451"/>
                    <a:pt x="10479" y="201"/>
                    <a:pt x="13259" y="23"/>
                  </a:cubicBezTo>
                  <a:cubicBezTo>
                    <a:pt x="16040" y="-156"/>
                    <a:pt x="19248" y="737"/>
                    <a:pt x="20424" y="2075"/>
                  </a:cubicBezTo>
                  <a:cubicBezTo>
                    <a:pt x="21600" y="3414"/>
                    <a:pt x="20745" y="5199"/>
                    <a:pt x="17002" y="6984"/>
                  </a:cubicBezTo>
                  <a:cubicBezTo>
                    <a:pt x="13259" y="8770"/>
                    <a:pt x="6630" y="10555"/>
                    <a:pt x="0" y="123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8" name="Line"/>
            <p:cNvSpPr/>
            <p:nvPr/>
          </p:nvSpPr>
          <p:spPr>
            <a:xfrm>
              <a:off x="6334627" y="1045020"/>
              <a:ext cx="248995" cy="387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8" h="21406" extrusionOk="0">
                  <a:moveTo>
                    <a:pt x="6521" y="6245"/>
                  </a:moveTo>
                  <a:cubicBezTo>
                    <a:pt x="7306" y="5088"/>
                    <a:pt x="8092" y="3931"/>
                    <a:pt x="9761" y="3031"/>
                  </a:cubicBezTo>
                  <a:cubicBezTo>
                    <a:pt x="11430" y="2131"/>
                    <a:pt x="13983" y="1488"/>
                    <a:pt x="15652" y="974"/>
                  </a:cubicBezTo>
                  <a:cubicBezTo>
                    <a:pt x="17321" y="459"/>
                    <a:pt x="18106" y="74"/>
                    <a:pt x="17910" y="9"/>
                  </a:cubicBezTo>
                  <a:cubicBezTo>
                    <a:pt x="17713" y="-55"/>
                    <a:pt x="16535" y="202"/>
                    <a:pt x="14081" y="1681"/>
                  </a:cubicBezTo>
                  <a:cubicBezTo>
                    <a:pt x="11626" y="3159"/>
                    <a:pt x="7895" y="5859"/>
                    <a:pt x="5146" y="8559"/>
                  </a:cubicBezTo>
                  <a:cubicBezTo>
                    <a:pt x="2397" y="11259"/>
                    <a:pt x="630" y="13959"/>
                    <a:pt x="139" y="16081"/>
                  </a:cubicBezTo>
                  <a:cubicBezTo>
                    <a:pt x="-352" y="18202"/>
                    <a:pt x="433" y="19745"/>
                    <a:pt x="2888" y="20581"/>
                  </a:cubicBezTo>
                  <a:cubicBezTo>
                    <a:pt x="5343" y="21416"/>
                    <a:pt x="9466" y="21545"/>
                    <a:pt x="12608" y="21288"/>
                  </a:cubicBezTo>
                  <a:cubicBezTo>
                    <a:pt x="15750" y="21031"/>
                    <a:pt x="17910" y="20388"/>
                    <a:pt x="19284" y="19681"/>
                  </a:cubicBezTo>
                  <a:cubicBezTo>
                    <a:pt x="20659" y="18974"/>
                    <a:pt x="21248" y="18202"/>
                    <a:pt x="20953" y="17495"/>
                  </a:cubicBezTo>
                  <a:cubicBezTo>
                    <a:pt x="20659" y="16788"/>
                    <a:pt x="19481" y="16145"/>
                    <a:pt x="18303" y="155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9" name="Line"/>
            <p:cNvSpPr/>
            <p:nvPr/>
          </p:nvSpPr>
          <p:spPr>
            <a:xfrm>
              <a:off x="6390914" y="1043933"/>
              <a:ext cx="685745" cy="418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246" extrusionOk="0">
                  <a:moveTo>
                    <a:pt x="0" y="12870"/>
                  </a:moveTo>
                  <a:cubicBezTo>
                    <a:pt x="1897" y="12279"/>
                    <a:pt x="3795" y="11689"/>
                    <a:pt x="4999" y="11335"/>
                  </a:cubicBezTo>
                  <a:cubicBezTo>
                    <a:pt x="6203" y="10981"/>
                    <a:pt x="6714" y="10863"/>
                    <a:pt x="7188" y="10863"/>
                  </a:cubicBezTo>
                  <a:cubicBezTo>
                    <a:pt x="7662" y="10863"/>
                    <a:pt x="8100" y="10981"/>
                    <a:pt x="8319" y="11335"/>
                  </a:cubicBezTo>
                  <a:cubicBezTo>
                    <a:pt x="8538" y="11689"/>
                    <a:pt x="8538" y="12279"/>
                    <a:pt x="8428" y="13342"/>
                  </a:cubicBezTo>
                  <a:cubicBezTo>
                    <a:pt x="8319" y="14404"/>
                    <a:pt x="8100" y="15938"/>
                    <a:pt x="7808" y="17119"/>
                  </a:cubicBezTo>
                  <a:cubicBezTo>
                    <a:pt x="7516" y="18299"/>
                    <a:pt x="7151" y="19125"/>
                    <a:pt x="6969" y="19184"/>
                  </a:cubicBezTo>
                  <a:cubicBezTo>
                    <a:pt x="6786" y="19243"/>
                    <a:pt x="6786" y="18535"/>
                    <a:pt x="7297" y="16588"/>
                  </a:cubicBezTo>
                  <a:cubicBezTo>
                    <a:pt x="7808" y="14640"/>
                    <a:pt x="8830" y="11453"/>
                    <a:pt x="9961" y="8502"/>
                  </a:cubicBezTo>
                  <a:cubicBezTo>
                    <a:pt x="11092" y="5552"/>
                    <a:pt x="12332" y="2837"/>
                    <a:pt x="13172" y="1420"/>
                  </a:cubicBezTo>
                  <a:cubicBezTo>
                    <a:pt x="14011" y="4"/>
                    <a:pt x="14449" y="-114"/>
                    <a:pt x="14814" y="63"/>
                  </a:cubicBezTo>
                  <a:cubicBezTo>
                    <a:pt x="15178" y="240"/>
                    <a:pt x="15470" y="712"/>
                    <a:pt x="15397" y="1952"/>
                  </a:cubicBezTo>
                  <a:cubicBezTo>
                    <a:pt x="15324" y="3191"/>
                    <a:pt x="14886" y="5197"/>
                    <a:pt x="13682" y="7558"/>
                  </a:cubicBezTo>
                  <a:cubicBezTo>
                    <a:pt x="12478" y="9919"/>
                    <a:pt x="10508" y="12634"/>
                    <a:pt x="9341" y="14463"/>
                  </a:cubicBezTo>
                  <a:cubicBezTo>
                    <a:pt x="8173" y="16293"/>
                    <a:pt x="7808" y="17237"/>
                    <a:pt x="7772" y="17886"/>
                  </a:cubicBezTo>
                  <a:cubicBezTo>
                    <a:pt x="7735" y="18535"/>
                    <a:pt x="8027" y="18889"/>
                    <a:pt x="9158" y="18889"/>
                  </a:cubicBezTo>
                  <a:cubicBezTo>
                    <a:pt x="10289" y="18889"/>
                    <a:pt x="12259" y="18535"/>
                    <a:pt x="14157" y="16942"/>
                  </a:cubicBezTo>
                  <a:cubicBezTo>
                    <a:pt x="16054" y="15348"/>
                    <a:pt x="17878" y="12516"/>
                    <a:pt x="18900" y="10804"/>
                  </a:cubicBezTo>
                  <a:cubicBezTo>
                    <a:pt x="19922" y="9093"/>
                    <a:pt x="20141" y="8502"/>
                    <a:pt x="20432" y="8148"/>
                  </a:cubicBezTo>
                  <a:cubicBezTo>
                    <a:pt x="20724" y="7794"/>
                    <a:pt x="21089" y="7676"/>
                    <a:pt x="21308" y="7912"/>
                  </a:cubicBezTo>
                  <a:cubicBezTo>
                    <a:pt x="21527" y="8148"/>
                    <a:pt x="21600" y="8738"/>
                    <a:pt x="21418" y="10450"/>
                  </a:cubicBezTo>
                  <a:cubicBezTo>
                    <a:pt x="21235" y="12161"/>
                    <a:pt x="20797" y="14994"/>
                    <a:pt x="20396" y="17178"/>
                  </a:cubicBezTo>
                  <a:cubicBezTo>
                    <a:pt x="19995" y="19361"/>
                    <a:pt x="19630" y="20896"/>
                    <a:pt x="19265" y="21191"/>
                  </a:cubicBezTo>
                  <a:cubicBezTo>
                    <a:pt x="18900" y="21486"/>
                    <a:pt x="18535" y="20542"/>
                    <a:pt x="18170" y="195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50" name="Line"/>
            <p:cNvSpPr/>
            <p:nvPr/>
          </p:nvSpPr>
          <p:spPr>
            <a:xfrm>
              <a:off x="7066653" y="973005"/>
              <a:ext cx="324102" cy="500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437" extrusionOk="0">
                  <a:moveTo>
                    <a:pt x="2357" y="17473"/>
                  </a:moveTo>
                  <a:cubicBezTo>
                    <a:pt x="1591" y="17373"/>
                    <a:pt x="825" y="17274"/>
                    <a:pt x="366" y="16876"/>
                  </a:cubicBezTo>
                  <a:cubicBezTo>
                    <a:pt x="-94" y="16477"/>
                    <a:pt x="-247" y="15781"/>
                    <a:pt x="672" y="14238"/>
                  </a:cubicBezTo>
                  <a:cubicBezTo>
                    <a:pt x="1591" y="12695"/>
                    <a:pt x="3583" y="10306"/>
                    <a:pt x="5421" y="7917"/>
                  </a:cubicBezTo>
                  <a:cubicBezTo>
                    <a:pt x="7259" y="5528"/>
                    <a:pt x="8945" y="3139"/>
                    <a:pt x="10017" y="1746"/>
                  </a:cubicBezTo>
                  <a:cubicBezTo>
                    <a:pt x="11089" y="352"/>
                    <a:pt x="11549" y="-46"/>
                    <a:pt x="11932" y="4"/>
                  </a:cubicBezTo>
                  <a:cubicBezTo>
                    <a:pt x="12315" y="54"/>
                    <a:pt x="12621" y="551"/>
                    <a:pt x="13004" y="2393"/>
                  </a:cubicBezTo>
                  <a:cubicBezTo>
                    <a:pt x="13387" y="4234"/>
                    <a:pt x="13847" y="7419"/>
                    <a:pt x="14383" y="10356"/>
                  </a:cubicBezTo>
                  <a:cubicBezTo>
                    <a:pt x="14919" y="13292"/>
                    <a:pt x="15532" y="15980"/>
                    <a:pt x="16451" y="17772"/>
                  </a:cubicBezTo>
                  <a:cubicBezTo>
                    <a:pt x="17370" y="19563"/>
                    <a:pt x="18596" y="20459"/>
                    <a:pt x="19591" y="20957"/>
                  </a:cubicBezTo>
                  <a:cubicBezTo>
                    <a:pt x="20587" y="21454"/>
                    <a:pt x="21353" y="21554"/>
                    <a:pt x="21353" y="21305"/>
                  </a:cubicBezTo>
                  <a:cubicBezTo>
                    <a:pt x="21353" y="21056"/>
                    <a:pt x="20587" y="20459"/>
                    <a:pt x="19821" y="198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51" name="Line"/>
            <p:cNvSpPr/>
            <p:nvPr/>
          </p:nvSpPr>
          <p:spPr>
            <a:xfrm>
              <a:off x="7095452" y="1206783"/>
              <a:ext cx="467368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13" y="19705"/>
                    <a:pt x="9027" y="17811"/>
                    <a:pt x="12627" y="14211"/>
                  </a:cubicBezTo>
                  <a:cubicBezTo>
                    <a:pt x="16227" y="10611"/>
                    <a:pt x="18913" y="530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52" name="Line"/>
            <p:cNvSpPr/>
            <p:nvPr/>
          </p:nvSpPr>
          <p:spPr>
            <a:xfrm>
              <a:off x="7520965" y="1137027"/>
              <a:ext cx="89651" cy="2669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381" extrusionOk="0">
                  <a:moveTo>
                    <a:pt x="16615" y="0"/>
                  </a:moveTo>
                  <a:cubicBezTo>
                    <a:pt x="18831" y="559"/>
                    <a:pt x="21046" y="1117"/>
                    <a:pt x="21323" y="3538"/>
                  </a:cubicBezTo>
                  <a:cubicBezTo>
                    <a:pt x="21600" y="5959"/>
                    <a:pt x="19938" y="10241"/>
                    <a:pt x="18831" y="13034"/>
                  </a:cubicBezTo>
                  <a:cubicBezTo>
                    <a:pt x="17723" y="15828"/>
                    <a:pt x="17169" y="17131"/>
                    <a:pt x="16615" y="18434"/>
                  </a:cubicBezTo>
                  <a:cubicBezTo>
                    <a:pt x="16061" y="19738"/>
                    <a:pt x="15508" y="21041"/>
                    <a:pt x="12738" y="21321"/>
                  </a:cubicBezTo>
                  <a:cubicBezTo>
                    <a:pt x="9969" y="21600"/>
                    <a:pt x="4985" y="20855"/>
                    <a:pt x="0" y="201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53" name="Line"/>
            <p:cNvSpPr/>
            <p:nvPr/>
          </p:nvSpPr>
          <p:spPr>
            <a:xfrm>
              <a:off x="7423307" y="1016058"/>
              <a:ext cx="454900" cy="411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349" extrusionOk="0">
                  <a:moveTo>
                    <a:pt x="0" y="6640"/>
                  </a:moveTo>
                  <a:cubicBezTo>
                    <a:pt x="0" y="5674"/>
                    <a:pt x="0" y="4709"/>
                    <a:pt x="822" y="3864"/>
                  </a:cubicBezTo>
                  <a:cubicBezTo>
                    <a:pt x="1645" y="3019"/>
                    <a:pt x="3289" y="2295"/>
                    <a:pt x="6030" y="1692"/>
                  </a:cubicBezTo>
                  <a:cubicBezTo>
                    <a:pt x="8772" y="1089"/>
                    <a:pt x="12609" y="606"/>
                    <a:pt x="15076" y="365"/>
                  </a:cubicBezTo>
                  <a:cubicBezTo>
                    <a:pt x="17543" y="123"/>
                    <a:pt x="18640" y="123"/>
                    <a:pt x="19462" y="63"/>
                  </a:cubicBezTo>
                  <a:cubicBezTo>
                    <a:pt x="20284" y="3"/>
                    <a:pt x="20832" y="-118"/>
                    <a:pt x="21161" y="304"/>
                  </a:cubicBezTo>
                  <a:cubicBezTo>
                    <a:pt x="21490" y="727"/>
                    <a:pt x="21600" y="1692"/>
                    <a:pt x="21161" y="4166"/>
                  </a:cubicBezTo>
                  <a:cubicBezTo>
                    <a:pt x="20723" y="6640"/>
                    <a:pt x="19736" y="10622"/>
                    <a:pt x="19078" y="13457"/>
                  </a:cubicBezTo>
                  <a:cubicBezTo>
                    <a:pt x="18420" y="16293"/>
                    <a:pt x="18091" y="17983"/>
                    <a:pt x="17982" y="19189"/>
                  </a:cubicBezTo>
                  <a:cubicBezTo>
                    <a:pt x="17872" y="20396"/>
                    <a:pt x="17982" y="21120"/>
                    <a:pt x="18365" y="21301"/>
                  </a:cubicBezTo>
                  <a:cubicBezTo>
                    <a:pt x="18749" y="21482"/>
                    <a:pt x="19407" y="21120"/>
                    <a:pt x="20065" y="207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54" name="Line"/>
            <p:cNvSpPr/>
            <p:nvPr/>
          </p:nvSpPr>
          <p:spPr>
            <a:xfrm>
              <a:off x="8016235" y="980366"/>
              <a:ext cx="634838" cy="5076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36" extrusionOk="0">
                  <a:moveTo>
                    <a:pt x="0" y="3670"/>
                  </a:moveTo>
                  <a:cubicBezTo>
                    <a:pt x="473" y="3474"/>
                    <a:pt x="946" y="3277"/>
                    <a:pt x="1222" y="3424"/>
                  </a:cubicBezTo>
                  <a:cubicBezTo>
                    <a:pt x="1498" y="3572"/>
                    <a:pt x="1577" y="4063"/>
                    <a:pt x="1419" y="5732"/>
                  </a:cubicBezTo>
                  <a:cubicBezTo>
                    <a:pt x="1261" y="7401"/>
                    <a:pt x="867" y="10248"/>
                    <a:pt x="631" y="12114"/>
                  </a:cubicBezTo>
                  <a:cubicBezTo>
                    <a:pt x="394" y="13979"/>
                    <a:pt x="315" y="14863"/>
                    <a:pt x="276" y="15648"/>
                  </a:cubicBezTo>
                  <a:cubicBezTo>
                    <a:pt x="236" y="16434"/>
                    <a:pt x="236" y="17121"/>
                    <a:pt x="473" y="17464"/>
                  </a:cubicBezTo>
                  <a:cubicBezTo>
                    <a:pt x="709" y="17808"/>
                    <a:pt x="1182" y="17808"/>
                    <a:pt x="2207" y="16777"/>
                  </a:cubicBezTo>
                  <a:cubicBezTo>
                    <a:pt x="3232" y="15746"/>
                    <a:pt x="4809" y="13684"/>
                    <a:pt x="6346" y="11328"/>
                  </a:cubicBezTo>
                  <a:cubicBezTo>
                    <a:pt x="7883" y="8972"/>
                    <a:pt x="9381" y="6321"/>
                    <a:pt x="10524" y="4652"/>
                  </a:cubicBezTo>
                  <a:cubicBezTo>
                    <a:pt x="11667" y="2983"/>
                    <a:pt x="12455" y="2295"/>
                    <a:pt x="13835" y="1706"/>
                  </a:cubicBezTo>
                  <a:cubicBezTo>
                    <a:pt x="15215" y="1117"/>
                    <a:pt x="17185" y="626"/>
                    <a:pt x="18565" y="332"/>
                  </a:cubicBezTo>
                  <a:cubicBezTo>
                    <a:pt x="19945" y="37"/>
                    <a:pt x="20733" y="-61"/>
                    <a:pt x="20812" y="37"/>
                  </a:cubicBezTo>
                  <a:cubicBezTo>
                    <a:pt x="20891" y="135"/>
                    <a:pt x="20260" y="430"/>
                    <a:pt x="19077" y="1608"/>
                  </a:cubicBezTo>
                  <a:cubicBezTo>
                    <a:pt x="17895" y="2786"/>
                    <a:pt x="16161" y="4848"/>
                    <a:pt x="14623" y="7352"/>
                  </a:cubicBezTo>
                  <a:cubicBezTo>
                    <a:pt x="13086" y="9855"/>
                    <a:pt x="11746" y="12801"/>
                    <a:pt x="11431" y="15010"/>
                  </a:cubicBezTo>
                  <a:cubicBezTo>
                    <a:pt x="11115" y="17219"/>
                    <a:pt x="11825" y="18692"/>
                    <a:pt x="13520" y="19674"/>
                  </a:cubicBezTo>
                  <a:cubicBezTo>
                    <a:pt x="15215" y="20655"/>
                    <a:pt x="17895" y="21146"/>
                    <a:pt x="19432" y="21343"/>
                  </a:cubicBezTo>
                  <a:cubicBezTo>
                    <a:pt x="20969" y="21539"/>
                    <a:pt x="21363" y="21441"/>
                    <a:pt x="21482" y="20901"/>
                  </a:cubicBezTo>
                  <a:cubicBezTo>
                    <a:pt x="21600" y="20361"/>
                    <a:pt x="21442" y="19379"/>
                    <a:pt x="21285" y="183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55" name="Line"/>
            <p:cNvSpPr/>
            <p:nvPr/>
          </p:nvSpPr>
          <p:spPr>
            <a:xfrm>
              <a:off x="8385943" y="1332344"/>
              <a:ext cx="36273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877" y="2400"/>
                    <a:pt x="7754" y="4800"/>
                    <a:pt x="11354" y="8400"/>
                  </a:cubicBezTo>
                  <a:cubicBezTo>
                    <a:pt x="14954" y="12000"/>
                    <a:pt x="18277" y="16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80" name="Drawing"/>
          <p:cNvGrpSpPr/>
          <p:nvPr/>
        </p:nvGrpSpPr>
        <p:grpSpPr>
          <a:xfrm>
            <a:off x="1548589" y="4351453"/>
            <a:ext cx="8956704" cy="1294433"/>
            <a:chOff x="0" y="0"/>
            <a:chExt cx="8956703" cy="1294432"/>
          </a:xfrm>
        </p:grpSpPr>
        <p:sp>
          <p:nvSpPr>
            <p:cNvPr id="5258" name="Shape"/>
            <p:cNvSpPr/>
            <p:nvPr/>
          </p:nvSpPr>
          <p:spPr>
            <a:xfrm>
              <a:off x="0" y="0"/>
              <a:ext cx="947888" cy="1294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49" extrusionOk="0">
                  <a:moveTo>
                    <a:pt x="3176" y="4436"/>
                  </a:moveTo>
                  <a:cubicBezTo>
                    <a:pt x="2647" y="4319"/>
                    <a:pt x="2118" y="4203"/>
                    <a:pt x="1668" y="4107"/>
                  </a:cubicBezTo>
                  <a:cubicBezTo>
                    <a:pt x="1218" y="4010"/>
                    <a:pt x="847" y="3932"/>
                    <a:pt x="741" y="3797"/>
                  </a:cubicBezTo>
                  <a:cubicBezTo>
                    <a:pt x="635" y="3661"/>
                    <a:pt x="794" y="3468"/>
                    <a:pt x="1218" y="3178"/>
                  </a:cubicBezTo>
                  <a:cubicBezTo>
                    <a:pt x="1641" y="2887"/>
                    <a:pt x="2329" y="2500"/>
                    <a:pt x="3415" y="1997"/>
                  </a:cubicBezTo>
                  <a:cubicBezTo>
                    <a:pt x="4500" y="1494"/>
                    <a:pt x="5982" y="874"/>
                    <a:pt x="7279" y="507"/>
                  </a:cubicBezTo>
                  <a:cubicBezTo>
                    <a:pt x="8576" y="139"/>
                    <a:pt x="9688" y="23"/>
                    <a:pt x="10879" y="3"/>
                  </a:cubicBezTo>
                  <a:cubicBezTo>
                    <a:pt x="12071" y="-16"/>
                    <a:pt x="13341" y="61"/>
                    <a:pt x="14506" y="236"/>
                  </a:cubicBezTo>
                  <a:cubicBezTo>
                    <a:pt x="15671" y="410"/>
                    <a:pt x="16729" y="681"/>
                    <a:pt x="17629" y="990"/>
                  </a:cubicBezTo>
                  <a:cubicBezTo>
                    <a:pt x="18529" y="1300"/>
                    <a:pt x="19271" y="1649"/>
                    <a:pt x="19774" y="2113"/>
                  </a:cubicBezTo>
                  <a:cubicBezTo>
                    <a:pt x="20276" y="2578"/>
                    <a:pt x="20541" y="3158"/>
                    <a:pt x="20753" y="3855"/>
                  </a:cubicBezTo>
                  <a:cubicBezTo>
                    <a:pt x="20965" y="4552"/>
                    <a:pt x="21124" y="5365"/>
                    <a:pt x="21044" y="6197"/>
                  </a:cubicBezTo>
                  <a:cubicBezTo>
                    <a:pt x="20965" y="7029"/>
                    <a:pt x="20647" y="7881"/>
                    <a:pt x="20303" y="8616"/>
                  </a:cubicBezTo>
                  <a:cubicBezTo>
                    <a:pt x="19959" y="9352"/>
                    <a:pt x="19588" y="9971"/>
                    <a:pt x="19112" y="10649"/>
                  </a:cubicBezTo>
                  <a:cubicBezTo>
                    <a:pt x="18635" y="11326"/>
                    <a:pt x="18053" y="12061"/>
                    <a:pt x="17576" y="12719"/>
                  </a:cubicBezTo>
                  <a:cubicBezTo>
                    <a:pt x="17100" y="13378"/>
                    <a:pt x="16729" y="13958"/>
                    <a:pt x="16306" y="14365"/>
                  </a:cubicBezTo>
                  <a:cubicBezTo>
                    <a:pt x="15882" y="14771"/>
                    <a:pt x="15406" y="15003"/>
                    <a:pt x="14771" y="15236"/>
                  </a:cubicBezTo>
                  <a:cubicBezTo>
                    <a:pt x="14135" y="15468"/>
                    <a:pt x="13341" y="15700"/>
                    <a:pt x="12812" y="15836"/>
                  </a:cubicBezTo>
                  <a:cubicBezTo>
                    <a:pt x="12282" y="15971"/>
                    <a:pt x="12018" y="16010"/>
                    <a:pt x="11700" y="16087"/>
                  </a:cubicBezTo>
                  <a:cubicBezTo>
                    <a:pt x="11382" y="16165"/>
                    <a:pt x="11012" y="16281"/>
                    <a:pt x="10985" y="16378"/>
                  </a:cubicBezTo>
                  <a:cubicBezTo>
                    <a:pt x="10959" y="16474"/>
                    <a:pt x="11276" y="16552"/>
                    <a:pt x="12176" y="16571"/>
                  </a:cubicBezTo>
                  <a:cubicBezTo>
                    <a:pt x="13076" y="16590"/>
                    <a:pt x="14559" y="16552"/>
                    <a:pt x="15829" y="16397"/>
                  </a:cubicBezTo>
                  <a:cubicBezTo>
                    <a:pt x="17100" y="16242"/>
                    <a:pt x="18159" y="15971"/>
                    <a:pt x="18847" y="15778"/>
                  </a:cubicBezTo>
                  <a:cubicBezTo>
                    <a:pt x="19535" y="15584"/>
                    <a:pt x="19853" y="15468"/>
                    <a:pt x="20144" y="15371"/>
                  </a:cubicBezTo>
                  <a:cubicBezTo>
                    <a:pt x="20435" y="15274"/>
                    <a:pt x="20700" y="15197"/>
                    <a:pt x="20938" y="15216"/>
                  </a:cubicBezTo>
                  <a:cubicBezTo>
                    <a:pt x="21176" y="15236"/>
                    <a:pt x="21388" y="15352"/>
                    <a:pt x="21494" y="15507"/>
                  </a:cubicBezTo>
                  <a:cubicBezTo>
                    <a:pt x="21600" y="15661"/>
                    <a:pt x="21600" y="15855"/>
                    <a:pt x="21547" y="16378"/>
                  </a:cubicBezTo>
                  <a:cubicBezTo>
                    <a:pt x="21494" y="16900"/>
                    <a:pt x="21388" y="17752"/>
                    <a:pt x="21335" y="18274"/>
                  </a:cubicBezTo>
                  <a:cubicBezTo>
                    <a:pt x="21282" y="18797"/>
                    <a:pt x="21282" y="18990"/>
                    <a:pt x="21309" y="19184"/>
                  </a:cubicBezTo>
                  <a:cubicBezTo>
                    <a:pt x="21335" y="19378"/>
                    <a:pt x="21388" y="19571"/>
                    <a:pt x="21229" y="19668"/>
                  </a:cubicBezTo>
                  <a:cubicBezTo>
                    <a:pt x="21071" y="19765"/>
                    <a:pt x="20700" y="19765"/>
                    <a:pt x="19774" y="19745"/>
                  </a:cubicBezTo>
                  <a:cubicBezTo>
                    <a:pt x="18847" y="19726"/>
                    <a:pt x="17365" y="19687"/>
                    <a:pt x="15882" y="19803"/>
                  </a:cubicBezTo>
                  <a:cubicBezTo>
                    <a:pt x="14400" y="19919"/>
                    <a:pt x="12918" y="20190"/>
                    <a:pt x="11541" y="20461"/>
                  </a:cubicBezTo>
                  <a:cubicBezTo>
                    <a:pt x="10165" y="20732"/>
                    <a:pt x="8894" y="21003"/>
                    <a:pt x="7994" y="21178"/>
                  </a:cubicBezTo>
                  <a:cubicBezTo>
                    <a:pt x="7094" y="21352"/>
                    <a:pt x="6565" y="21429"/>
                    <a:pt x="6062" y="21487"/>
                  </a:cubicBezTo>
                  <a:cubicBezTo>
                    <a:pt x="5559" y="21545"/>
                    <a:pt x="5082" y="21584"/>
                    <a:pt x="4844" y="21507"/>
                  </a:cubicBezTo>
                  <a:cubicBezTo>
                    <a:pt x="4606" y="21429"/>
                    <a:pt x="4606" y="21236"/>
                    <a:pt x="4659" y="20732"/>
                  </a:cubicBezTo>
                  <a:cubicBezTo>
                    <a:pt x="4712" y="20229"/>
                    <a:pt x="4818" y="19416"/>
                    <a:pt x="4844" y="18719"/>
                  </a:cubicBezTo>
                  <a:cubicBezTo>
                    <a:pt x="4871" y="18023"/>
                    <a:pt x="4818" y="17442"/>
                    <a:pt x="4579" y="16939"/>
                  </a:cubicBezTo>
                  <a:cubicBezTo>
                    <a:pt x="4341" y="16436"/>
                    <a:pt x="3918" y="16010"/>
                    <a:pt x="3626" y="15719"/>
                  </a:cubicBezTo>
                  <a:cubicBezTo>
                    <a:pt x="3335" y="15429"/>
                    <a:pt x="3176" y="15274"/>
                    <a:pt x="3071" y="15100"/>
                  </a:cubicBezTo>
                  <a:cubicBezTo>
                    <a:pt x="2965" y="14926"/>
                    <a:pt x="2912" y="14732"/>
                    <a:pt x="3097" y="14578"/>
                  </a:cubicBezTo>
                  <a:cubicBezTo>
                    <a:pt x="3282" y="14423"/>
                    <a:pt x="3706" y="14307"/>
                    <a:pt x="4500" y="14152"/>
                  </a:cubicBezTo>
                  <a:cubicBezTo>
                    <a:pt x="5294" y="13997"/>
                    <a:pt x="6459" y="13803"/>
                    <a:pt x="7518" y="13474"/>
                  </a:cubicBezTo>
                  <a:cubicBezTo>
                    <a:pt x="8576" y="13145"/>
                    <a:pt x="9529" y="12681"/>
                    <a:pt x="10324" y="12197"/>
                  </a:cubicBezTo>
                  <a:cubicBezTo>
                    <a:pt x="11118" y="11713"/>
                    <a:pt x="11753" y="11210"/>
                    <a:pt x="12256" y="10668"/>
                  </a:cubicBezTo>
                  <a:cubicBezTo>
                    <a:pt x="12759" y="10126"/>
                    <a:pt x="13129" y="9545"/>
                    <a:pt x="13368" y="9061"/>
                  </a:cubicBezTo>
                  <a:cubicBezTo>
                    <a:pt x="13606" y="8578"/>
                    <a:pt x="13712" y="8190"/>
                    <a:pt x="13738" y="7707"/>
                  </a:cubicBezTo>
                  <a:cubicBezTo>
                    <a:pt x="13765" y="7223"/>
                    <a:pt x="13712" y="6642"/>
                    <a:pt x="13421" y="6061"/>
                  </a:cubicBezTo>
                  <a:cubicBezTo>
                    <a:pt x="13129" y="5481"/>
                    <a:pt x="12600" y="4900"/>
                    <a:pt x="11912" y="4494"/>
                  </a:cubicBezTo>
                  <a:cubicBezTo>
                    <a:pt x="11224" y="4087"/>
                    <a:pt x="10376" y="3855"/>
                    <a:pt x="9794" y="3719"/>
                  </a:cubicBezTo>
                  <a:cubicBezTo>
                    <a:pt x="9212" y="3584"/>
                    <a:pt x="8894" y="3545"/>
                    <a:pt x="8603" y="3526"/>
                  </a:cubicBezTo>
                  <a:cubicBezTo>
                    <a:pt x="8312" y="3507"/>
                    <a:pt x="8047" y="3507"/>
                    <a:pt x="7782" y="3681"/>
                  </a:cubicBezTo>
                  <a:cubicBezTo>
                    <a:pt x="7518" y="3855"/>
                    <a:pt x="7253" y="4203"/>
                    <a:pt x="6909" y="4687"/>
                  </a:cubicBezTo>
                  <a:cubicBezTo>
                    <a:pt x="6565" y="5171"/>
                    <a:pt x="6141" y="5790"/>
                    <a:pt x="5850" y="6178"/>
                  </a:cubicBezTo>
                  <a:cubicBezTo>
                    <a:pt x="5559" y="6565"/>
                    <a:pt x="5400" y="6719"/>
                    <a:pt x="5241" y="6719"/>
                  </a:cubicBezTo>
                  <a:cubicBezTo>
                    <a:pt x="5082" y="6719"/>
                    <a:pt x="4924" y="6565"/>
                    <a:pt x="4500" y="6119"/>
                  </a:cubicBezTo>
                  <a:cubicBezTo>
                    <a:pt x="4076" y="5674"/>
                    <a:pt x="3388" y="4939"/>
                    <a:pt x="2885" y="4416"/>
                  </a:cubicBezTo>
                  <a:cubicBezTo>
                    <a:pt x="2382" y="3894"/>
                    <a:pt x="2065" y="3584"/>
                    <a:pt x="1826" y="3332"/>
                  </a:cubicBezTo>
                  <a:cubicBezTo>
                    <a:pt x="1588" y="3081"/>
                    <a:pt x="1429" y="2887"/>
                    <a:pt x="1138" y="2790"/>
                  </a:cubicBezTo>
                  <a:cubicBezTo>
                    <a:pt x="847" y="2694"/>
                    <a:pt x="424" y="2694"/>
                    <a:pt x="0" y="2694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59" name="Shape"/>
            <p:cNvSpPr/>
            <p:nvPr/>
          </p:nvSpPr>
          <p:spPr>
            <a:xfrm>
              <a:off x="1081222" y="1104895"/>
              <a:ext cx="208726" cy="138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122" extrusionOk="0">
                  <a:moveTo>
                    <a:pt x="12818" y="6159"/>
                  </a:moveTo>
                  <a:cubicBezTo>
                    <a:pt x="11393" y="4034"/>
                    <a:pt x="9969" y="1910"/>
                    <a:pt x="9851" y="847"/>
                  </a:cubicBezTo>
                  <a:cubicBezTo>
                    <a:pt x="9732" y="-215"/>
                    <a:pt x="10919" y="-215"/>
                    <a:pt x="12699" y="493"/>
                  </a:cubicBezTo>
                  <a:cubicBezTo>
                    <a:pt x="14479" y="1201"/>
                    <a:pt x="16853" y="2618"/>
                    <a:pt x="18633" y="4919"/>
                  </a:cubicBezTo>
                  <a:cubicBezTo>
                    <a:pt x="20413" y="7221"/>
                    <a:pt x="21600" y="10408"/>
                    <a:pt x="21244" y="13064"/>
                  </a:cubicBezTo>
                  <a:cubicBezTo>
                    <a:pt x="20888" y="15719"/>
                    <a:pt x="18989" y="17844"/>
                    <a:pt x="16378" y="19260"/>
                  </a:cubicBezTo>
                  <a:cubicBezTo>
                    <a:pt x="13767" y="20677"/>
                    <a:pt x="10444" y="21385"/>
                    <a:pt x="8308" y="21031"/>
                  </a:cubicBezTo>
                  <a:cubicBezTo>
                    <a:pt x="6171" y="20677"/>
                    <a:pt x="5222" y="19260"/>
                    <a:pt x="4747" y="17667"/>
                  </a:cubicBezTo>
                  <a:cubicBezTo>
                    <a:pt x="4273" y="16074"/>
                    <a:pt x="4273" y="14303"/>
                    <a:pt x="4273" y="12533"/>
                  </a:cubicBezTo>
                  <a:cubicBezTo>
                    <a:pt x="4273" y="10762"/>
                    <a:pt x="4273" y="8992"/>
                    <a:pt x="3560" y="7752"/>
                  </a:cubicBezTo>
                  <a:cubicBezTo>
                    <a:pt x="2848" y="6513"/>
                    <a:pt x="1424" y="5805"/>
                    <a:pt x="0" y="5096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0" name="Line"/>
            <p:cNvSpPr/>
            <p:nvPr/>
          </p:nvSpPr>
          <p:spPr>
            <a:xfrm>
              <a:off x="1967126" y="336942"/>
              <a:ext cx="90684" cy="361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7" extrusionOk="0">
                  <a:moveTo>
                    <a:pt x="21600" y="367"/>
                  </a:moveTo>
                  <a:cubicBezTo>
                    <a:pt x="17169" y="92"/>
                    <a:pt x="12738" y="-183"/>
                    <a:pt x="10523" y="161"/>
                  </a:cubicBezTo>
                  <a:cubicBezTo>
                    <a:pt x="8308" y="505"/>
                    <a:pt x="8308" y="1468"/>
                    <a:pt x="7200" y="4082"/>
                  </a:cubicBezTo>
                  <a:cubicBezTo>
                    <a:pt x="6092" y="6696"/>
                    <a:pt x="3877" y="10961"/>
                    <a:pt x="2492" y="14125"/>
                  </a:cubicBezTo>
                  <a:cubicBezTo>
                    <a:pt x="1108" y="17290"/>
                    <a:pt x="554" y="19353"/>
                    <a:pt x="0" y="214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1" name="Line"/>
            <p:cNvSpPr/>
            <p:nvPr/>
          </p:nvSpPr>
          <p:spPr>
            <a:xfrm>
              <a:off x="1700206" y="116842"/>
              <a:ext cx="727313" cy="600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372" extrusionOk="0">
                  <a:moveTo>
                    <a:pt x="1086" y="14758"/>
                  </a:moveTo>
                  <a:cubicBezTo>
                    <a:pt x="605" y="14840"/>
                    <a:pt x="123" y="14923"/>
                    <a:pt x="20" y="14840"/>
                  </a:cubicBezTo>
                  <a:cubicBezTo>
                    <a:pt x="-83" y="14758"/>
                    <a:pt x="192" y="14509"/>
                    <a:pt x="1224" y="13764"/>
                  </a:cubicBezTo>
                  <a:cubicBezTo>
                    <a:pt x="2256" y="13020"/>
                    <a:pt x="4044" y="11778"/>
                    <a:pt x="6074" y="10247"/>
                  </a:cubicBezTo>
                  <a:cubicBezTo>
                    <a:pt x="8103" y="8716"/>
                    <a:pt x="10373" y="6895"/>
                    <a:pt x="12265" y="5199"/>
                  </a:cubicBezTo>
                  <a:cubicBezTo>
                    <a:pt x="14156" y="3502"/>
                    <a:pt x="15670" y="1930"/>
                    <a:pt x="16564" y="1020"/>
                  </a:cubicBezTo>
                  <a:cubicBezTo>
                    <a:pt x="17458" y="109"/>
                    <a:pt x="17734" y="-139"/>
                    <a:pt x="17802" y="68"/>
                  </a:cubicBezTo>
                  <a:cubicBezTo>
                    <a:pt x="17871" y="275"/>
                    <a:pt x="17734" y="937"/>
                    <a:pt x="17183" y="2882"/>
                  </a:cubicBezTo>
                  <a:cubicBezTo>
                    <a:pt x="16633" y="4827"/>
                    <a:pt x="15670" y="8054"/>
                    <a:pt x="14776" y="10827"/>
                  </a:cubicBezTo>
                  <a:cubicBezTo>
                    <a:pt x="13881" y="13599"/>
                    <a:pt x="13056" y="15916"/>
                    <a:pt x="12609" y="17323"/>
                  </a:cubicBezTo>
                  <a:cubicBezTo>
                    <a:pt x="12162" y="18730"/>
                    <a:pt x="12093" y="19227"/>
                    <a:pt x="12058" y="19764"/>
                  </a:cubicBezTo>
                  <a:cubicBezTo>
                    <a:pt x="12024" y="20302"/>
                    <a:pt x="12024" y="20882"/>
                    <a:pt x="12230" y="21171"/>
                  </a:cubicBezTo>
                  <a:cubicBezTo>
                    <a:pt x="12437" y="21461"/>
                    <a:pt x="12849" y="21461"/>
                    <a:pt x="13537" y="21006"/>
                  </a:cubicBezTo>
                  <a:cubicBezTo>
                    <a:pt x="14225" y="20551"/>
                    <a:pt x="15188" y="19640"/>
                    <a:pt x="16151" y="18358"/>
                  </a:cubicBezTo>
                  <a:cubicBezTo>
                    <a:pt x="17114" y="17075"/>
                    <a:pt x="18078" y="15420"/>
                    <a:pt x="18697" y="14220"/>
                  </a:cubicBezTo>
                  <a:cubicBezTo>
                    <a:pt x="19316" y="13020"/>
                    <a:pt x="19591" y="12275"/>
                    <a:pt x="19900" y="12068"/>
                  </a:cubicBezTo>
                  <a:cubicBezTo>
                    <a:pt x="20210" y="11861"/>
                    <a:pt x="20554" y="12192"/>
                    <a:pt x="20657" y="12937"/>
                  </a:cubicBezTo>
                  <a:cubicBezTo>
                    <a:pt x="20760" y="13682"/>
                    <a:pt x="20623" y="14840"/>
                    <a:pt x="20554" y="15792"/>
                  </a:cubicBezTo>
                  <a:cubicBezTo>
                    <a:pt x="20485" y="16744"/>
                    <a:pt x="20485" y="17489"/>
                    <a:pt x="20657" y="17944"/>
                  </a:cubicBezTo>
                  <a:cubicBezTo>
                    <a:pt x="20829" y="18399"/>
                    <a:pt x="21173" y="18564"/>
                    <a:pt x="21517" y="187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2" name="Line"/>
            <p:cNvSpPr/>
            <p:nvPr/>
          </p:nvSpPr>
          <p:spPr>
            <a:xfrm>
              <a:off x="2505284" y="447777"/>
              <a:ext cx="19893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20532" y="0"/>
                  </a:moveTo>
                  <a:cubicBezTo>
                    <a:pt x="10932" y="4800"/>
                    <a:pt x="1332" y="9600"/>
                    <a:pt x="132" y="13200"/>
                  </a:cubicBezTo>
                  <a:cubicBezTo>
                    <a:pt x="-1068" y="16800"/>
                    <a:pt x="6132" y="19200"/>
                    <a:pt x="1333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3" name="Line"/>
            <p:cNvSpPr/>
            <p:nvPr/>
          </p:nvSpPr>
          <p:spPr>
            <a:xfrm>
              <a:off x="2619251" y="417717"/>
              <a:ext cx="229466" cy="330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289" extrusionOk="0">
                  <a:moveTo>
                    <a:pt x="14589" y="589"/>
                  </a:moveTo>
                  <a:cubicBezTo>
                    <a:pt x="13725" y="139"/>
                    <a:pt x="12861" y="-311"/>
                    <a:pt x="10809" y="289"/>
                  </a:cubicBezTo>
                  <a:cubicBezTo>
                    <a:pt x="8757" y="889"/>
                    <a:pt x="5517" y="2539"/>
                    <a:pt x="3357" y="4114"/>
                  </a:cubicBezTo>
                  <a:cubicBezTo>
                    <a:pt x="1197" y="5689"/>
                    <a:pt x="117" y="7189"/>
                    <a:pt x="9" y="8164"/>
                  </a:cubicBezTo>
                  <a:cubicBezTo>
                    <a:pt x="-99" y="9139"/>
                    <a:pt x="765" y="9589"/>
                    <a:pt x="3249" y="9439"/>
                  </a:cubicBezTo>
                  <a:cubicBezTo>
                    <a:pt x="5733" y="9289"/>
                    <a:pt x="9837" y="8539"/>
                    <a:pt x="12645" y="8164"/>
                  </a:cubicBezTo>
                  <a:cubicBezTo>
                    <a:pt x="15453" y="7789"/>
                    <a:pt x="16965" y="7789"/>
                    <a:pt x="18369" y="8089"/>
                  </a:cubicBezTo>
                  <a:cubicBezTo>
                    <a:pt x="19773" y="8389"/>
                    <a:pt x="21069" y="8989"/>
                    <a:pt x="21285" y="10039"/>
                  </a:cubicBezTo>
                  <a:cubicBezTo>
                    <a:pt x="21501" y="11089"/>
                    <a:pt x="20637" y="12589"/>
                    <a:pt x="17397" y="14539"/>
                  </a:cubicBezTo>
                  <a:cubicBezTo>
                    <a:pt x="14157" y="16489"/>
                    <a:pt x="8541" y="18889"/>
                    <a:pt x="2925" y="212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4" name="Line"/>
            <p:cNvSpPr/>
            <p:nvPr/>
          </p:nvSpPr>
          <p:spPr>
            <a:xfrm>
              <a:off x="3320398" y="366629"/>
              <a:ext cx="55806" cy="311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4" extrusionOk="0">
                  <a:moveTo>
                    <a:pt x="21600" y="784"/>
                  </a:moveTo>
                  <a:cubicBezTo>
                    <a:pt x="16200" y="304"/>
                    <a:pt x="10800" y="-176"/>
                    <a:pt x="7650" y="64"/>
                  </a:cubicBezTo>
                  <a:cubicBezTo>
                    <a:pt x="4500" y="304"/>
                    <a:pt x="3600" y="1264"/>
                    <a:pt x="2700" y="4944"/>
                  </a:cubicBezTo>
                  <a:cubicBezTo>
                    <a:pt x="1800" y="8624"/>
                    <a:pt x="900" y="15024"/>
                    <a:pt x="0" y="21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5" name="Line"/>
            <p:cNvSpPr/>
            <p:nvPr/>
          </p:nvSpPr>
          <p:spPr>
            <a:xfrm>
              <a:off x="3452935" y="355564"/>
              <a:ext cx="249073" cy="385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426" extrusionOk="0">
                  <a:moveTo>
                    <a:pt x="14862" y="2025"/>
                  </a:moveTo>
                  <a:cubicBezTo>
                    <a:pt x="14862" y="1249"/>
                    <a:pt x="14862" y="473"/>
                    <a:pt x="14367" y="149"/>
                  </a:cubicBezTo>
                  <a:cubicBezTo>
                    <a:pt x="13872" y="-174"/>
                    <a:pt x="12881" y="-45"/>
                    <a:pt x="10899" y="1249"/>
                  </a:cubicBezTo>
                  <a:cubicBezTo>
                    <a:pt x="8917" y="2542"/>
                    <a:pt x="5945" y="5000"/>
                    <a:pt x="4360" y="6552"/>
                  </a:cubicBezTo>
                  <a:cubicBezTo>
                    <a:pt x="2774" y="8104"/>
                    <a:pt x="2576" y="8751"/>
                    <a:pt x="3072" y="9139"/>
                  </a:cubicBezTo>
                  <a:cubicBezTo>
                    <a:pt x="3567" y="9527"/>
                    <a:pt x="4756" y="9656"/>
                    <a:pt x="7629" y="9656"/>
                  </a:cubicBezTo>
                  <a:cubicBezTo>
                    <a:pt x="10503" y="9656"/>
                    <a:pt x="15061" y="9527"/>
                    <a:pt x="17835" y="9656"/>
                  </a:cubicBezTo>
                  <a:cubicBezTo>
                    <a:pt x="20609" y="9785"/>
                    <a:pt x="21600" y="10173"/>
                    <a:pt x="21105" y="11337"/>
                  </a:cubicBezTo>
                  <a:cubicBezTo>
                    <a:pt x="20609" y="12501"/>
                    <a:pt x="18628" y="14442"/>
                    <a:pt x="14862" y="16252"/>
                  </a:cubicBezTo>
                  <a:cubicBezTo>
                    <a:pt x="11097" y="18063"/>
                    <a:pt x="5549" y="19745"/>
                    <a:pt x="0" y="214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6" name="Line"/>
            <p:cNvSpPr/>
            <p:nvPr/>
          </p:nvSpPr>
          <p:spPr>
            <a:xfrm>
              <a:off x="4099716" y="341293"/>
              <a:ext cx="322832" cy="350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429" extrusionOk="0">
                  <a:moveTo>
                    <a:pt x="12627" y="6508"/>
                  </a:moveTo>
                  <a:cubicBezTo>
                    <a:pt x="13090" y="5087"/>
                    <a:pt x="13552" y="3666"/>
                    <a:pt x="14092" y="2458"/>
                  </a:cubicBezTo>
                  <a:cubicBezTo>
                    <a:pt x="14632" y="1250"/>
                    <a:pt x="15250" y="255"/>
                    <a:pt x="15250" y="42"/>
                  </a:cubicBezTo>
                  <a:cubicBezTo>
                    <a:pt x="15250" y="-171"/>
                    <a:pt x="14632" y="397"/>
                    <a:pt x="12627" y="2458"/>
                  </a:cubicBezTo>
                  <a:cubicBezTo>
                    <a:pt x="10621" y="4518"/>
                    <a:pt x="7227" y="8071"/>
                    <a:pt x="4912" y="10913"/>
                  </a:cubicBezTo>
                  <a:cubicBezTo>
                    <a:pt x="2598" y="13755"/>
                    <a:pt x="1364" y="15887"/>
                    <a:pt x="670" y="17308"/>
                  </a:cubicBezTo>
                  <a:cubicBezTo>
                    <a:pt x="-25" y="18729"/>
                    <a:pt x="-179" y="19440"/>
                    <a:pt x="207" y="19866"/>
                  </a:cubicBezTo>
                  <a:cubicBezTo>
                    <a:pt x="592" y="20292"/>
                    <a:pt x="1518" y="20434"/>
                    <a:pt x="4295" y="19297"/>
                  </a:cubicBezTo>
                  <a:cubicBezTo>
                    <a:pt x="7072" y="18161"/>
                    <a:pt x="11701" y="15745"/>
                    <a:pt x="14324" y="14253"/>
                  </a:cubicBezTo>
                  <a:cubicBezTo>
                    <a:pt x="16947" y="12761"/>
                    <a:pt x="17564" y="12192"/>
                    <a:pt x="18258" y="11837"/>
                  </a:cubicBezTo>
                  <a:cubicBezTo>
                    <a:pt x="18952" y="11482"/>
                    <a:pt x="19724" y="11340"/>
                    <a:pt x="20187" y="11695"/>
                  </a:cubicBezTo>
                  <a:cubicBezTo>
                    <a:pt x="20650" y="12050"/>
                    <a:pt x="20804" y="12903"/>
                    <a:pt x="20958" y="14608"/>
                  </a:cubicBezTo>
                  <a:cubicBezTo>
                    <a:pt x="21112" y="16313"/>
                    <a:pt x="21267" y="18871"/>
                    <a:pt x="21421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7" name="Line"/>
            <p:cNvSpPr/>
            <p:nvPr/>
          </p:nvSpPr>
          <p:spPr>
            <a:xfrm>
              <a:off x="4882938" y="389573"/>
              <a:ext cx="111611" cy="225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21600" y="2211"/>
                  </a:moveTo>
                  <a:cubicBezTo>
                    <a:pt x="19800" y="1330"/>
                    <a:pt x="18000" y="448"/>
                    <a:pt x="15975" y="118"/>
                  </a:cubicBezTo>
                  <a:cubicBezTo>
                    <a:pt x="13950" y="-213"/>
                    <a:pt x="11700" y="7"/>
                    <a:pt x="9225" y="2763"/>
                  </a:cubicBezTo>
                  <a:cubicBezTo>
                    <a:pt x="6750" y="5518"/>
                    <a:pt x="4050" y="10807"/>
                    <a:pt x="2475" y="14334"/>
                  </a:cubicBezTo>
                  <a:cubicBezTo>
                    <a:pt x="900" y="17860"/>
                    <a:pt x="450" y="19624"/>
                    <a:pt x="0" y="213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8" name="Line"/>
            <p:cNvSpPr/>
            <p:nvPr/>
          </p:nvSpPr>
          <p:spPr>
            <a:xfrm>
              <a:off x="4842178" y="162342"/>
              <a:ext cx="415120" cy="513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8" h="21404" extrusionOk="0">
                  <a:moveTo>
                    <a:pt x="3466" y="3173"/>
                  </a:moveTo>
                  <a:cubicBezTo>
                    <a:pt x="3466" y="2689"/>
                    <a:pt x="3466" y="2205"/>
                    <a:pt x="3466" y="1575"/>
                  </a:cubicBezTo>
                  <a:cubicBezTo>
                    <a:pt x="3466" y="945"/>
                    <a:pt x="3466" y="171"/>
                    <a:pt x="3525" y="25"/>
                  </a:cubicBezTo>
                  <a:cubicBezTo>
                    <a:pt x="3584" y="-120"/>
                    <a:pt x="3701" y="364"/>
                    <a:pt x="5110" y="1672"/>
                  </a:cubicBezTo>
                  <a:cubicBezTo>
                    <a:pt x="6518" y="2980"/>
                    <a:pt x="9218" y="5110"/>
                    <a:pt x="12036" y="6999"/>
                  </a:cubicBezTo>
                  <a:cubicBezTo>
                    <a:pt x="14853" y="8888"/>
                    <a:pt x="17788" y="10535"/>
                    <a:pt x="19431" y="11939"/>
                  </a:cubicBezTo>
                  <a:cubicBezTo>
                    <a:pt x="21075" y="13344"/>
                    <a:pt x="21427" y="14506"/>
                    <a:pt x="20312" y="15668"/>
                  </a:cubicBezTo>
                  <a:cubicBezTo>
                    <a:pt x="19197" y="16831"/>
                    <a:pt x="16614" y="17993"/>
                    <a:pt x="13386" y="18962"/>
                  </a:cubicBezTo>
                  <a:cubicBezTo>
                    <a:pt x="10157" y="19930"/>
                    <a:pt x="6284" y="20705"/>
                    <a:pt x="3877" y="21093"/>
                  </a:cubicBezTo>
                  <a:cubicBezTo>
                    <a:pt x="1470" y="21480"/>
                    <a:pt x="531" y="21480"/>
                    <a:pt x="179" y="21238"/>
                  </a:cubicBezTo>
                  <a:cubicBezTo>
                    <a:pt x="-173" y="20996"/>
                    <a:pt x="62" y="20511"/>
                    <a:pt x="297" y="200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9" name="Line"/>
            <p:cNvSpPr/>
            <p:nvPr/>
          </p:nvSpPr>
          <p:spPr>
            <a:xfrm>
              <a:off x="5245388" y="323088"/>
              <a:ext cx="375697" cy="363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373" extrusionOk="0">
                  <a:moveTo>
                    <a:pt x="6733" y="4871"/>
                  </a:moveTo>
                  <a:cubicBezTo>
                    <a:pt x="6733" y="4050"/>
                    <a:pt x="6733" y="3230"/>
                    <a:pt x="7391" y="2546"/>
                  </a:cubicBezTo>
                  <a:cubicBezTo>
                    <a:pt x="8050" y="1863"/>
                    <a:pt x="9367" y="1316"/>
                    <a:pt x="10421" y="906"/>
                  </a:cubicBezTo>
                  <a:cubicBezTo>
                    <a:pt x="11474" y="496"/>
                    <a:pt x="12264" y="222"/>
                    <a:pt x="12989" y="86"/>
                  </a:cubicBezTo>
                  <a:cubicBezTo>
                    <a:pt x="13713" y="-51"/>
                    <a:pt x="14372" y="-51"/>
                    <a:pt x="14372" y="291"/>
                  </a:cubicBezTo>
                  <a:cubicBezTo>
                    <a:pt x="14372" y="633"/>
                    <a:pt x="13713" y="1316"/>
                    <a:pt x="11540" y="3298"/>
                  </a:cubicBezTo>
                  <a:cubicBezTo>
                    <a:pt x="9367" y="5281"/>
                    <a:pt x="5679" y="8562"/>
                    <a:pt x="3374" y="11227"/>
                  </a:cubicBezTo>
                  <a:cubicBezTo>
                    <a:pt x="1069" y="13893"/>
                    <a:pt x="147" y="15944"/>
                    <a:pt x="16" y="17516"/>
                  </a:cubicBezTo>
                  <a:cubicBezTo>
                    <a:pt x="-116" y="19088"/>
                    <a:pt x="543" y="20182"/>
                    <a:pt x="2782" y="20797"/>
                  </a:cubicBezTo>
                  <a:cubicBezTo>
                    <a:pt x="5021" y="21412"/>
                    <a:pt x="8840" y="21549"/>
                    <a:pt x="12133" y="21139"/>
                  </a:cubicBezTo>
                  <a:cubicBezTo>
                    <a:pt x="15425" y="20729"/>
                    <a:pt x="18191" y="19772"/>
                    <a:pt x="19706" y="18952"/>
                  </a:cubicBezTo>
                  <a:cubicBezTo>
                    <a:pt x="21221" y="18131"/>
                    <a:pt x="21484" y="17448"/>
                    <a:pt x="21155" y="16969"/>
                  </a:cubicBezTo>
                  <a:cubicBezTo>
                    <a:pt x="20825" y="16491"/>
                    <a:pt x="19904" y="16217"/>
                    <a:pt x="18586" y="16012"/>
                  </a:cubicBezTo>
                  <a:cubicBezTo>
                    <a:pt x="17269" y="15807"/>
                    <a:pt x="15557" y="15671"/>
                    <a:pt x="13845" y="1553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0" name="Line"/>
            <p:cNvSpPr/>
            <p:nvPr/>
          </p:nvSpPr>
          <p:spPr>
            <a:xfrm>
              <a:off x="5268680" y="373020"/>
              <a:ext cx="659766" cy="314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292" extrusionOk="0">
                  <a:moveTo>
                    <a:pt x="5143" y="14529"/>
                  </a:moveTo>
                  <a:cubicBezTo>
                    <a:pt x="3859" y="14686"/>
                    <a:pt x="2575" y="14844"/>
                    <a:pt x="1631" y="15002"/>
                  </a:cubicBezTo>
                  <a:cubicBezTo>
                    <a:pt x="687" y="15159"/>
                    <a:pt x="83" y="15317"/>
                    <a:pt x="8" y="15159"/>
                  </a:cubicBezTo>
                  <a:cubicBezTo>
                    <a:pt x="-68" y="15002"/>
                    <a:pt x="385" y="14529"/>
                    <a:pt x="2047" y="13346"/>
                  </a:cubicBezTo>
                  <a:cubicBezTo>
                    <a:pt x="3708" y="12164"/>
                    <a:pt x="6578" y="10272"/>
                    <a:pt x="9297" y="8222"/>
                  </a:cubicBezTo>
                  <a:cubicBezTo>
                    <a:pt x="12016" y="6173"/>
                    <a:pt x="14584" y="3965"/>
                    <a:pt x="16094" y="2546"/>
                  </a:cubicBezTo>
                  <a:cubicBezTo>
                    <a:pt x="17605" y="1127"/>
                    <a:pt x="18058" y="497"/>
                    <a:pt x="18096" y="181"/>
                  </a:cubicBezTo>
                  <a:cubicBezTo>
                    <a:pt x="18133" y="-134"/>
                    <a:pt x="17756" y="-134"/>
                    <a:pt x="16774" y="970"/>
                  </a:cubicBezTo>
                  <a:cubicBezTo>
                    <a:pt x="15792" y="2073"/>
                    <a:pt x="14206" y="4281"/>
                    <a:pt x="13338" y="5936"/>
                  </a:cubicBezTo>
                  <a:cubicBezTo>
                    <a:pt x="12469" y="7592"/>
                    <a:pt x="12318" y="8695"/>
                    <a:pt x="12280" y="9641"/>
                  </a:cubicBezTo>
                  <a:cubicBezTo>
                    <a:pt x="12242" y="10587"/>
                    <a:pt x="12318" y="11375"/>
                    <a:pt x="13187" y="12006"/>
                  </a:cubicBezTo>
                  <a:cubicBezTo>
                    <a:pt x="14055" y="12637"/>
                    <a:pt x="15717" y="13110"/>
                    <a:pt x="17038" y="13346"/>
                  </a:cubicBezTo>
                  <a:cubicBezTo>
                    <a:pt x="18360" y="13583"/>
                    <a:pt x="19342" y="13583"/>
                    <a:pt x="20059" y="13819"/>
                  </a:cubicBezTo>
                  <a:cubicBezTo>
                    <a:pt x="20777" y="14056"/>
                    <a:pt x="21230" y="14529"/>
                    <a:pt x="21381" y="15159"/>
                  </a:cubicBezTo>
                  <a:cubicBezTo>
                    <a:pt x="21532" y="15790"/>
                    <a:pt x="21381" y="16578"/>
                    <a:pt x="20173" y="17682"/>
                  </a:cubicBezTo>
                  <a:cubicBezTo>
                    <a:pt x="18964" y="18786"/>
                    <a:pt x="16698" y="20205"/>
                    <a:pt x="15112" y="20835"/>
                  </a:cubicBezTo>
                  <a:cubicBezTo>
                    <a:pt x="13526" y="21466"/>
                    <a:pt x="12620" y="21308"/>
                    <a:pt x="11714" y="211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1" name="Line"/>
            <p:cNvSpPr/>
            <p:nvPr/>
          </p:nvSpPr>
          <p:spPr>
            <a:xfrm>
              <a:off x="5967551" y="323821"/>
              <a:ext cx="136123" cy="37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376" extrusionOk="0">
                  <a:moveTo>
                    <a:pt x="21432" y="306"/>
                  </a:moveTo>
                  <a:cubicBezTo>
                    <a:pt x="19235" y="41"/>
                    <a:pt x="17039" y="-224"/>
                    <a:pt x="13927" y="306"/>
                  </a:cubicBezTo>
                  <a:cubicBezTo>
                    <a:pt x="10815" y="836"/>
                    <a:pt x="6788" y="2161"/>
                    <a:pt x="4042" y="4613"/>
                  </a:cubicBezTo>
                  <a:cubicBezTo>
                    <a:pt x="1296" y="7064"/>
                    <a:pt x="-168" y="10642"/>
                    <a:pt x="15" y="13624"/>
                  </a:cubicBezTo>
                  <a:cubicBezTo>
                    <a:pt x="198" y="16605"/>
                    <a:pt x="2029" y="18991"/>
                    <a:pt x="3859" y="213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2" name="Line"/>
            <p:cNvSpPr/>
            <p:nvPr/>
          </p:nvSpPr>
          <p:spPr>
            <a:xfrm>
              <a:off x="6134141" y="370173"/>
              <a:ext cx="373487" cy="33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174" extrusionOk="0">
                  <a:moveTo>
                    <a:pt x="6572" y="2682"/>
                  </a:moveTo>
                  <a:cubicBezTo>
                    <a:pt x="6440" y="1806"/>
                    <a:pt x="6308" y="931"/>
                    <a:pt x="5847" y="420"/>
                  </a:cubicBezTo>
                  <a:cubicBezTo>
                    <a:pt x="5386" y="-91"/>
                    <a:pt x="4596" y="-237"/>
                    <a:pt x="3740" y="566"/>
                  </a:cubicBezTo>
                  <a:cubicBezTo>
                    <a:pt x="2884" y="1368"/>
                    <a:pt x="1962" y="3120"/>
                    <a:pt x="1172" y="6185"/>
                  </a:cubicBezTo>
                  <a:cubicBezTo>
                    <a:pt x="382" y="9249"/>
                    <a:pt x="-277" y="13628"/>
                    <a:pt x="118" y="16547"/>
                  </a:cubicBezTo>
                  <a:cubicBezTo>
                    <a:pt x="513" y="19466"/>
                    <a:pt x="1962" y="20925"/>
                    <a:pt x="4728" y="21144"/>
                  </a:cubicBezTo>
                  <a:cubicBezTo>
                    <a:pt x="7494" y="21363"/>
                    <a:pt x="11577" y="20341"/>
                    <a:pt x="14474" y="19101"/>
                  </a:cubicBezTo>
                  <a:cubicBezTo>
                    <a:pt x="17372" y="17860"/>
                    <a:pt x="19084" y="16401"/>
                    <a:pt x="20072" y="15306"/>
                  </a:cubicBezTo>
                  <a:cubicBezTo>
                    <a:pt x="21060" y="14212"/>
                    <a:pt x="21323" y="13482"/>
                    <a:pt x="21060" y="13044"/>
                  </a:cubicBezTo>
                  <a:cubicBezTo>
                    <a:pt x="20796" y="12606"/>
                    <a:pt x="20006" y="12460"/>
                    <a:pt x="18030" y="13044"/>
                  </a:cubicBezTo>
                  <a:cubicBezTo>
                    <a:pt x="16055" y="13628"/>
                    <a:pt x="12894" y="14941"/>
                    <a:pt x="10852" y="15890"/>
                  </a:cubicBezTo>
                  <a:cubicBezTo>
                    <a:pt x="8811" y="16839"/>
                    <a:pt x="7889" y="17422"/>
                    <a:pt x="6967" y="180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3" name="Line"/>
            <p:cNvSpPr/>
            <p:nvPr/>
          </p:nvSpPr>
          <p:spPr>
            <a:xfrm>
              <a:off x="6426140" y="237951"/>
              <a:ext cx="420188" cy="539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422" extrusionOk="0">
                  <a:moveTo>
                    <a:pt x="7709" y="9438"/>
                  </a:moveTo>
                  <a:cubicBezTo>
                    <a:pt x="5821" y="12022"/>
                    <a:pt x="3932" y="14607"/>
                    <a:pt x="2634" y="16407"/>
                  </a:cubicBezTo>
                  <a:cubicBezTo>
                    <a:pt x="1335" y="18207"/>
                    <a:pt x="627" y="19222"/>
                    <a:pt x="273" y="19961"/>
                  </a:cubicBezTo>
                  <a:cubicBezTo>
                    <a:pt x="-81" y="20699"/>
                    <a:pt x="-81" y="21161"/>
                    <a:pt x="214" y="21345"/>
                  </a:cubicBezTo>
                  <a:cubicBezTo>
                    <a:pt x="509" y="21530"/>
                    <a:pt x="1099" y="21438"/>
                    <a:pt x="2339" y="20422"/>
                  </a:cubicBezTo>
                  <a:cubicBezTo>
                    <a:pt x="3578" y="19407"/>
                    <a:pt x="5467" y="17468"/>
                    <a:pt x="6647" y="16176"/>
                  </a:cubicBezTo>
                  <a:cubicBezTo>
                    <a:pt x="7827" y="14884"/>
                    <a:pt x="8299" y="14238"/>
                    <a:pt x="8712" y="13684"/>
                  </a:cubicBezTo>
                  <a:cubicBezTo>
                    <a:pt x="9126" y="13130"/>
                    <a:pt x="9480" y="12668"/>
                    <a:pt x="9952" y="12530"/>
                  </a:cubicBezTo>
                  <a:cubicBezTo>
                    <a:pt x="10424" y="12392"/>
                    <a:pt x="11014" y="12576"/>
                    <a:pt x="11368" y="13084"/>
                  </a:cubicBezTo>
                  <a:cubicBezTo>
                    <a:pt x="11722" y="13592"/>
                    <a:pt x="11840" y="14422"/>
                    <a:pt x="12430" y="15438"/>
                  </a:cubicBezTo>
                  <a:cubicBezTo>
                    <a:pt x="13021" y="16453"/>
                    <a:pt x="14083" y="17653"/>
                    <a:pt x="15204" y="18253"/>
                  </a:cubicBezTo>
                  <a:cubicBezTo>
                    <a:pt x="16326" y="18853"/>
                    <a:pt x="17506" y="18853"/>
                    <a:pt x="18686" y="18022"/>
                  </a:cubicBezTo>
                  <a:cubicBezTo>
                    <a:pt x="19867" y="17192"/>
                    <a:pt x="21047" y="15530"/>
                    <a:pt x="21283" y="13038"/>
                  </a:cubicBezTo>
                  <a:cubicBezTo>
                    <a:pt x="21519" y="10545"/>
                    <a:pt x="20811" y="7222"/>
                    <a:pt x="20103" y="4961"/>
                  </a:cubicBezTo>
                  <a:cubicBezTo>
                    <a:pt x="19394" y="2699"/>
                    <a:pt x="18686" y="1499"/>
                    <a:pt x="18037" y="807"/>
                  </a:cubicBezTo>
                  <a:cubicBezTo>
                    <a:pt x="17388" y="115"/>
                    <a:pt x="16798" y="-70"/>
                    <a:pt x="16326" y="22"/>
                  </a:cubicBezTo>
                  <a:cubicBezTo>
                    <a:pt x="15853" y="115"/>
                    <a:pt x="15499" y="484"/>
                    <a:pt x="15145" y="8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4" name="Line"/>
            <p:cNvSpPr/>
            <p:nvPr/>
          </p:nvSpPr>
          <p:spPr>
            <a:xfrm>
              <a:off x="7226748" y="339597"/>
              <a:ext cx="146489" cy="366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5" extrusionOk="0">
                  <a:moveTo>
                    <a:pt x="21600" y="2259"/>
                  </a:moveTo>
                  <a:cubicBezTo>
                    <a:pt x="21257" y="1165"/>
                    <a:pt x="20914" y="72"/>
                    <a:pt x="20743" y="3"/>
                  </a:cubicBezTo>
                  <a:cubicBezTo>
                    <a:pt x="20571" y="-65"/>
                    <a:pt x="20571" y="892"/>
                    <a:pt x="19886" y="3284"/>
                  </a:cubicBezTo>
                  <a:cubicBezTo>
                    <a:pt x="19200" y="5677"/>
                    <a:pt x="17829" y="9505"/>
                    <a:pt x="14400" y="12786"/>
                  </a:cubicBezTo>
                  <a:cubicBezTo>
                    <a:pt x="10971" y="16067"/>
                    <a:pt x="5486" y="18801"/>
                    <a:pt x="0" y="215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5" name="Line"/>
            <p:cNvSpPr/>
            <p:nvPr/>
          </p:nvSpPr>
          <p:spPr>
            <a:xfrm>
              <a:off x="7477871" y="396182"/>
              <a:ext cx="348782" cy="257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3" extrusionOk="0">
                  <a:moveTo>
                    <a:pt x="14256" y="3123"/>
                  </a:moveTo>
                  <a:cubicBezTo>
                    <a:pt x="14400" y="2158"/>
                    <a:pt x="14544" y="1194"/>
                    <a:pt x="14184" y="615"/>
                  </a:cubicBezTo>
                  <a:cubicBezTo>
                    <a:pt x="13824" y="37"/>
                    <a:pt x="12960" y="-156"/>
                    <a:pt x="11880" y="133"/>
                  </a:cubicBezTo>
                  <a:cubicBezTo>
                    <a:pt x="10800" y="423"/>
                    <a:pt x="9504" y="1194"/>
                    <a:pt x="8496" y="2255"/>
                  </a:cubicBezTo>
                  <a:cubicBezTo>
                    <a:pt x="7488" y="3315"/>
                    <a:pt x="6768" y="4665"/>
                    <a:pt x="6624" y="6208"/>
                  </a:cubicBezTo>
                  <a:cubicBezTo>
                    <a:pt x="6480" y="7751"/>
                    <a:pt x="6912" y="9487"/>
                    <a:pt x="8856" y="10837"/>
                  </a:cubicBezTo>
                  <a:cubicBezTo>
                    <a:pt x="10800" y="12187"/>
                    <a:pt x="14256" y="13151"/>
                    <a:pt x="16488" y="13923"/>
                  </a:cubicBezTo>
                  <a:cubicBezTo>
                    <a:pt x="18720" y="14694"/>
                    <a:pt x="19728" y="15273"/>
                    <a:pt x="20448" y="15948"/>
                  </a:cubicBezTo>
                  <a:cubicBezTo>
                    <a:pt x="21168" y="16623"/>
                    <a:pt x="21600" y="17394"/>
                    <a:pt x="21600" y="18262"/>
                  </a:cubicBezTo>
                  <a:cubicBezTo>
                    <a:pt x="21600" y="19130"/>
                    <a:pt x="21168" y="20094"/>
                    <a:pt x="18792" y="20673"/>
                  </a:cubicBezTo>
                  <a:cubicBezTo>
                    <a:pt x="16416" y="21251"/>
                    <a:pt x="12096" y="21444"/>
                    <a:pt x="8640" y="21251"/>
                  </a:cubicBezTo>
                  <a:cubicBezTo>
                    <a:pt x="5184" y="21058"/>
                    <a:pt x="2592" y="20480"/>
                    <a:pt x="0" y="199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6" name="Line"/>
            <p:cNvSpPr/>
            <p:nvPr/>
          </p:nvSpPr>
          <p:spPr>
            <a:xfrm>
              <a:off x="7687140" y="411093"/>
              <a:ext cx="343873" cy="259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366" extrusionOk="0">
                  <a:moveTo>
                    <a:pt x="16091" y="3589"/>
                  </a:moveTo>
                  <a:cubicBezTo>
                    <a:pt x="17106" y="2442"/>
                    <a:pt x="18121" y="1295"/>
                    <a:pt x="18266" y="626"/>
                  </a:cubicBezTo>
                  <a:cubicBezTo>
                    <a:pt x="18411" y="-43"/>
                    <a:pt x="17686" y="-234"/>
                    <a:pt x="16236" y="339"/>
                  </a:cubicBezTo>
                  <a:cubicBezTo>
                    <a:pt x="14787" y="913"/>
                    <a:pt x="12612" y="2251"/>
                    <a:pt x="11307" y="3302"/>
                  </a:cubicBezTo>
                  <a:cubicBezTo>
                    <a:pt x="10003" y="4354"/>
                    <a:pt x="9568" y="5118"/>
                    <a:pt x="9278" y="5978"/>
                  </a:cubicBezTo>
                  <a:cubicBezTo>
                    <a:pt x="8988" y="6839"/>
                    <a:pt x="8843" y="7794"/>
                    <a:pt x="10438" y="9132"/>
                  </a:cubicBezTo>
                  <a:cubicBezTo>
                    <a:pt x="12032" y="10470"/>
                    <a:pt x="15366" y="12191"/>
                    <a:pt x="17468" y="13529"/>
                  </a:cubicBezTo>
                  <a:cubicBezTo>
                    <a:pt x="19570" y="14867"/>
                    <a:pt x="20440" y="15823"/>
                    <a:pt x="20948" y="16778"/>
                  </a:cubicBezTo>
                  <a:cubicBezTo>
                    <a:pt x="21455" y="17734"/>
                    <a:pt x="21600" y="18690"/>
                    <a:pt x="21238" y="19454"/>
                  </a:cubicBezTo>
                  <a:cubicBezTo>
                    <a:pt x="20875" y="20219"/>
                    <a:pt x="20005" y="20793"/>
                    <a:pt x="16381" y="21079"/>
                  </a:cubicBezTo>
                  <a:cubicBezTo>
                    <a:pt x="12757" y="21366"/>
                    <a:pt x="6379" y="21366"/>
                    <a:pt x="0" y="213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7" name="Line"/>
            <p:cNvSpPr/>
            <p:nvPr/>
          </p:nvSpPr>
          <p:spPr>
            <a:xfrm>
              <a:off x="8028945" y="452330"/>
              <a:ext cx="927759" cy="302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2" extrusionOk="0">
                  <a:moveTo>
                    <a:pt x="0" y="5041"/>
                  </a:moveTo>
                  <a:cubicBezTo>
                    <a:pt x="541" y="5041"/>
                    <a:pt x="1083" y="5041"/>
                    <a:pt x="1245" y="5447"/>
                  </a:cubicBezTo>
                  <a:cubicBezTo>
                    <a:pt x="1408" y="5853"/>
                    <a:pt x="1191" y="6665"/>
                    <a:pt x="1029" y="8858"/>
                  </a:cubicBezTo>
                  <a:cubicBezTo>
                    <a:pt x="866" y="11050"/>
                    <a:pt x="758" y="14623"/>
                    <a:pt x="731" y="16897"/>
                  </a:cubicBezTo>
                  <a:cubicBezTo>
                    <a:pt x="704" y="19170"/>
                    <a:pt x="758" y="20145"/>
                    <a:pt x="947" y="20713"/>
                  </a:cubicBezTo>
                  <a:cubicBezTo>
                    <a:pt x="1137" y="21282"/>
                    <a:pt x="1462" y="21444"/>
                    <a:pt x="2138" y="20388"/>
                  </a:cubicBezTo>
                  <a:cubicBezTo>
                    <a:pt x="2815" y="19333"/>
                    <a:pt x="3844" y="17059"/>
                    <a:pt x="4683" y="14542"/>
                  </a:cubicBezTo>
                  <a:cubicBezTo>
                    <a:pt x="5522" y="12024"/>
                    <a:pt x="6171" y="9264"/>
                    <a:pt x="6577" y="7477"/>
                  </a:cubicBezTo>
                  <a:cubicBezTo>
                    <a:pt x="6983" y="5691"/>
                    <a:pt x="7146" y="4879"/>
                    <a:pt x="7308" y="4797"/>
                  </a:cubicBezTo>
                  <a:cubicBezTo>
                    <a:pt x="7471" y="4716"/>
                    <a:pt x="7633" y="5366"/>
                    <a:pt x="7714" y="6097"/>
                  </a:cubicBezTo>
                  <a:cubicBezTo>
                    <a:pt x="7795" y="6827"/>
                    <a:pt x="7795" y="7639"/>
                    <a:pt x="7795" y="8452"/>
                  </a:cubicBezTo>
                  <a:cubicBezTo>
                    <a:pt x="7795" y="9264"/>
                    <a:pt x="7795" y="10076"/>
                    <a:pt x="7958" y="10482"/>
                  </a:cubicBezTo>
                  <a:cubicBezTo>
                    <a:pt x="8120" y="10888"/>
                    <a:pt x="8445" y="10888"/>
                    <a:pt x="9203" y="10482"/>
                  </a:cubicBezTo>
                  <a:cubicBezTo>
                    <a:pt x="9961" y="10076"/>
                    <a:pt x="11152" y="9264"/>
                    <a:pt x="12126" y="8370"/>
                  </a:cubicBezTo>
                  <a:cubicBezTo>
                    <a:pt x="13101" y="7477"/>
                    <a:pt x="13859" y="6503"/>
                    <a:pt x="14346" y="5772"/>
                  </a:cubicBezTo>
                  <a:cubicBezTo>
                    <a:pt x="14833" y="5041"/>
                    <a:pt x="15050" y="4554"/>
                    <a:pt x="15185" y="3904"/>
                  </a:cubicBezTo>
                  <a:cubicBezTo>
                    <a:pt x="15320" y="3255"/>
                    <a:pt x="15374" y="2443"/>
                    <a:pt x="15320" y="1712"/>
                  </a:cubicBezTo>
                  <a:cubicBezTo>
                    <a:pt x="15266" y="981"/>
                    <a:pt x="15104" y="331"/>
                    <a:pt x="14860" y="88"/>
                  </a:cubicBezTo>
                  <a:cubicBezTo>
                    <a:pt x="14617" y="-156"/>
                    <a:pt x="14292" y="6"/>
                    <a:pt x="13723" y="1874"/>
                  </a:cubicBezTo>
                  <a:cubicBezTo>
                    <a:pt x="13155" y="3742"/>
                    <a:pt x="12343" y="7315"/>
                    <a:pt x="11937" y="9994"/>
                  </a:cubicBezTo>
                  <a:cubicBezTo>
                    <a:pt x="11531" y="12674"/>
                    <a:pt x="11531" y="14461"/>
                    <a:pt x="12316" y="15760"/>
                  </a:cubicBezTo>
                  <a:cubicBezTo>
                    <a:pt x="13101" y="17059"/>
                    <a:pt x="14671" y="17871"/>
                    <a:pt x="16241" y="18115"/>
                  </a:cubicBezTo>
                  <a:cubicBezTo>
                    <a:pt x="17811" y="18358"/>
                    <a:pt x="19380" y="18033"/>
                    <a:pt x="20274" y="17546"/>
                  </a:cubicBezTo>
                  <a:cubicBezTo>
                    <a:pt x="21167" y="17059"/>
                    <a:pt x="21383" y="16409"/>
                    <a:pt x="21600" y="157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8" name="Line"/>
            <p:cNvSpPr/>
            <p:nvPr/>
          </p:nvSpPr>
          <p:spPr>
            <a:xfrm>
              <a:off x="4864046" y="901193"/>
              <a:ext cx="1819845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extrusionOk="0">
                  <a:moveTo>
                    <a:pt x="20612" y="21600"/>
                  </a:moveTo>
                  <a:cubicBezTo>
                    <a:pt x="20805" y="20571"/>
                    <a:pt x="20998" y="19543"/>
                    <a:pt x="21177" y="17486"/>
                  </a:cubicBezTo>
                  <a:cubicBezTo>
                    <a:pt x="21355" y="15429"/>
                    <a:pt x="21520" y="12343"/>
                    <a:pt x="21534" y="10286"/>
                  </a:cubicBezTo>
                  <a:cubicBezTo>
                    <a:pt x="21548" y="8229"/>
                    <a:pt x="21410" y="7200"/>
                    <a:pt x="20888" y="6171"/>
                  </a:cubicBezTo>
                  <a:cubicBezTo>
                    <a:pt x="20365" y="5143"/>
                    <a:pt x="19457" y="4114"/>
                    <a:pt x="18521" y="3086"/>
                  </a:cubicBezTo>
                  <a:cubicBezTo>
                    <a:pt x="17586" y="2057"/>
                    <a:pt x="16623" y="1029"/>
                    <a:pt x="15577" y="514"/>
                  </a:cubicBezTo>
                  <a:cubicBezTo>
                    <a:pt x="14531" y="0"/>
                    <a:pt x="13403" y="0"/>
                    <a:pt x="12248" y="0"/>
                  </a:cubicBezTo>
                  <a:cubicBezTo>
                    <a:pt x="11092" y="0"/>
                    <a:pt x="9909" y="0"/>
                    <a:pt x="8753" y="514"/>
                  </a:cubicBezTo>
                  <a:cubicBezTo>
                    <a:pt x="7597" y="1029"/>
                    <a:pt x="6469" y="2057"/>
                    <a:pt x="5396" y="3343"/>
                  </a:cubicBezTo>
                  <a:cubicBezTo>
                    <a:pt x="4323" y="4629"/>
                    <a:pt x="3305" y="6171"/>
                    <a:pt x="2521" y="7457"/>
                  </a:cubicBezTo>
                  <a:cubicBezTo>
                    <a:pt x="1737" y="8743"/>
                    <a:pt x="1186" y="9771"/>
                    <a:pt x="773" y="10543"/>
                  </a:cubicBezTo>
                  <a:cubicBezTo>
                    <a:pt x="361" y="11314"/>
                    <a:pt x="86" y="11829"/>
                    <a:pt x="17" y="12600"/>
                  </a:cubicBezTo>
                  <a:cubicBezTo>
                    <a:pt x="-52" y="13371"/>
                    <a:pt x="86" y="14400"/>
                    <a:pt x="430" y="14914"/>
                  </a:cubicBezTo>
                  <a:cubicBezTo>
                    <a:pt x="773" y="15429"/>
                    <a:pt x="1324" y="15429"/>
                    <a:pt x="1874" y="15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9" name="Line"/>
            <p:cNvSpPr/>
            <p:nvPr/>
          </p:nvSpPr>
          <p:spPr>
            <a:xfrm>
              <a:off x="4828229" y="1047681"/>
              <a:ext cx="1720508" cy="136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465" extrusionOk="0">
                  <a:moveTo>
                    <a:pt x="20422" y="0"/>
                  </a:moveTo>
                  <a:cubicBezTo>
                    <a:pt x="20596" y="732"/>
                    <a:pt x="20771" y="1464"/>
                    <a:pt x="20989" y="2197"/>
                  </a:cubicBezTo>
                  <a:cubicBezTo>
                    <a:pt x="21208" y="2929"/>
                    <a:pt x="21470" y="3661"/>
                    <a:pt x="21528" y="4210"/>
                  </a:cubicBezTo>
                  <a:cubicBezTo>
                    <a:pt x="21586" y="4759"/>
                    <a:pt x="21440" y="5125"/>
                    <a:pt x="20858" y="5308"/>
                  </a:cubicBezTo>
                  <a:cubicBezTo>
                    <a:pt x="20276" y="5492"/>
                    <a:pt x="19257" y="5492"/>
                    <a:pt x="18151" y="5125"/>
                  </a:cubicBezTo>
                  <a:cubicBezTo>
                    <a:pt x="17045" y="4759"/>
                    <a:pt x="15851" y="4027"/>
                    <a:pt x="14818" y="3661"/>
                  </a:cubicBezTo>
                  <a:cubicBezTo>
                    <a:pt x="13784" y="3295"/>
                    <a:pt x="12911" y="3295"/>
                    <a:pt x="12009" y="3295"/>
                  </a:cubicBezTo>
                  <a:cubicBezTo>
                    <a:pt x="11106" y="3295"/>
                    <a:pt x="10175" y="3295"/>
                    <a:pt x="9098" y="3661"/>
                  </a:cubicBezTo>
                  <a:cubicBezTo>
                    <a:pt x="8020" y="4027"/>
                    <a:pt x="6798" y="4759"/>
                    <a:pt x="5677" y="6407"/>
                  </a:cubicBezTo>
                  <a:cubicBezTo>
                    <a:pt x="4556" y="8054"/>
                    <a:pt x="3537" y="10617"/>
                    <a:pt x="2664" y="12997"/>
                  </a:cubicBezTo>
                  <a:cubicBezTo>
                    <a:pt x="1791" y="15376"/>
                    <a:pt x="1063" y="17573"/>
                    <a:pt x="612" y="19037"/>
                  </a:cubicBezTo>
                  <a:cubicBezTo>
                    <a:pt x="161" y="20502"/>
                    <a:pt x="-14" y="21234"/>
                    <a:pt x="1" y="21417"/>
                  </a:cubicBezTo>
                  <a:cubicBezTo>
                    <a:pt x="15" y="21600"/>
                    <a:pt x="219" y="21234"/>
                    <a:pt x="364" y="20685"/>
                  </a:cubicBezTo>
                  <a:cubicBezTo>
                    <a:pt x="510" y="20136"/>
                    <a:pt x="597" y="19403"/>
                    <a:pt x="685" y="186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17" name="Drawing"/>
          <p:cNvGrpSpPr/>
          <p:nvPr/>
        </p:nvGrpSpPr>
        <p:grpSpPr>
          <a:xfrm>
            <a:off x="2846055" y="622528"/>
            <a:ext cx="5929283" cy="1726561"/>
            <a:chOff x="0" y="0"/>
            <a:chExt cx="5929282" cy="1726560"/>
          </a:xfrm>
        </p:grpSpPr>
        <p:sp>
          <p:nvSpPr>
            <p:cNvPr id="5282" name="Line"/>
            <p:cNvSpPr/>
            <p:nvPr/>
          </p:nvSpPr>
          <p:spPr>
            <a:xfrm>
              <a:off x="383040" y="230195"/>
              <a:ext cx="21547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7055" y="0"/>
                  </a:moveTo>
                  <a:cubicBezTo>
                    <a:pt x="2735" y="2794"/>
                    <a:pt x="-1585" y="5588"/>
                    <a:pt x="575" y="8758"/>
                  </a:cubicBezTo>
                  <a:cubicBezTo>
                    <a:pt x="2735" y="11928"/>
                    <a:pt x="11375" y="15475"/>
                    <a:pt x="15695" y="17678"/>
                  </a:cubicBezTo>
                  <a:cubicBezTo>
                    <a:pt x="20015" y="19881"/>
                    <a:pt x="20015" y="20740"/>
                    <a:pt x="20015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83" name="Line"/>
            <p:cNvSpPr/>
            <p:nvPr/>
          </p:nvSpPr>
          <p:spPr>
            <a:xfrm>
              <a:off x="0" y="15892"/>
              <a:ext cx="913808" cy="6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15462"/>
                  </a:moveTo>
                  <a:cubicBezTo>
                    <a:pt x="0" y="15012"/>
                    <a:pt x="0" y="14562"/>
                    <a:pt x="385" y="13962"/>
                  </a:cubicBezTo>
                  <a:cubicBezTo>
                    <a:pt x="769" y="13362"/>
                    <a:pt x="1539" y="12612"/>
                    <a:pt x="2858" y="11487"/>
                  </a:cubicBezTo>
                  <a:cubicBezTo>
                    <a:pt x="4177" y="10362"/>
                    <a:pt x="6046" y="8862"/>
                    <a:pt x="7667" y="7175"/>
                  </a:cubicBezTo>
                  <a:cubicBezTo>
                    <a:pt x="9289" y="5487"/>
                    <a:pt x="10663" y="3612"/>
                    <a:pt x="11405" y="2487"/>
                  </a:cubicBezTo>
                  <a:cubicBezTo>
                    <a:pt x="12147" y="1362"/>
                    <a:pt x="12256" y="987"/>
                    <a:pt x="12394" y="612"/>
                  </a:cubicBezTo>
                  <a:cubicBezTo>
                    <a:pt x="12531" y="237"/>
                    <a:pt x="12696" y="-138"/>
                    <a:pt x="12779" y="50"/>
                  </a:cubicBezTo>
                  <a:cubicBezTo>
                    <a:pt x="12861" y="237"/>
                    <a:pt x="12861" y="987"/>
                    <a:pt x="12944" y="2749"/>
                  </a:cubicBezTo>
                  <a:cubicBezTo>
                    <a:pt x="13026" y="4512"/>
                    <a:pt x="13191" y="7287"/>
                    <a:pt x="13356" y="9874"/>
                  </a:cubicBezTo>
                  <a:cubicBezTo>
                    <a:pt x="13521" y="12462"/>
                    <a:pt x="13685" y="14862"/>
                    <a:pt x="13905" y="16625"/>
                  </a:cubicBezTo>
                  <a:cubicBezTo>
                    <a:pt x="14125" y="18387"/>
                    <a:pt x="14400" y="19512"/>
                    <a:pt x="14730" y="20112"/>
                  </a:cubicBezTo>
                  <a:cubicBezTo>
                    <a:pt x="15060" y="20712"/>
                    <a:pt x="15444" y="20787"/>
                    <a:pt x="15994" y="20075"/>
                  </a:cubicBezTo>
                  <a:cubicBezTo>
                    <a:pt x="16544" y="19362"/>
                    <a:pt x="17258" y="17862"/>
                    <a:pt x="17698" y="16250"/>
                  </a:cubicBezTo>
                  <a:cubicBezTo>
                    <a:pt x="18137" y="14637"/>
                    <a:pt x="18302" y="12912"/>
                    <a:pt x="18440" y="11825"/>
                  </a:cubicBezTo>
                  <a:cubicBezTo>
                    <a:pt x="18577" y="10737"/>
                    <a:pt x="18687" y="10287"/>
                    <a:pt x="18879" y="10324"/>
                  </a:cubicBezTo>
                  <a:cubicBezTo>
                    <a:pt x="19072" y="10362"/>
                    <a:pt x="19347" y="10887"/>
                    <a:pt x="19594" y="12387"/>
                  </a:cubicBezTo>
                  <a:cubicBezTo>
                    <a:pt x="19841" y="13887"/>
                    <a:pt x="20061" y="16362"/>
                    <a:pt x="20171" y="17825"/>
                  </a:cubicBezTo>
                  <a:cubicBezTo>
                    <a:pt x="20281" y="19287"/>
                    <a:pt x="20281" y="19737"/>
                    <a:pt x="20363" y="20224"/>
                  </a:cubicBezTo>
                  <a:cubicBezTo>
                    <a:pt x="20446" y="20712"/>
                    <a:pt x="20611" y="21237"/>
                    <a:pt x="20831" y="21349"/>
                  </a:cubicBezTo>
                  <a:cubicBezTo>
                    <a:pt x="21050" y="21462"/>
                    <a:pt x="21325" y="21162"/>
                    <a:pt x="21600" y="20862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84" name="Line"/>
            <p:cNvSpPr/>
            <p:nvPr/>
          </p:nvSpPr>
          <p:spPr>
            <a:xfrm>
              <a:off x="969612" y="418537"/>
              <a:ext cx="83708" cy="29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00" y="171"/>
                    <a:pt x="6000" y="343"/>
                    <a:pt x="8100" y="1629"/>
                  </a:cubicBezTo>
                  <a:cubicBezTo>
                    <a:pt x="10200" y="2914"/>
                    <a:pt x="11400" y="5314"/>
                    <a:pt x="12000" y="8057"/>
                  </a:cubicBezTo>
                  <a:cubicBezTo>
                    <a:pt x="12600" y="10800"/>
                    <a:pt x="12600" y="13886"/>
                    <a:pt x="14100" y="16200"/>
                  </a:cubicBezTo>
                  <a:cubicBezTo>
                    <a:pt x="15600" y="18514"/>
                    <a:pt x="18600" y="2005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85" name="Line"/>
            <p:cNvSpPr/>
            <p:nvPr/>
          </p:nvSpPr>
          <p:spPr>
            <a:xfrm>
              <a:off x="1102149" y="513703"/>
              <a:ext cx="230196" cy="257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9" extrusionOk="0">
                  <a:moveTo>
                    <a:pt x="0" y="779"/>
                  </a:moveTo>
                  <a:cubicBezTo>
                    <a:pt x="1091" y="4028"/>
                    <a:pt x="2182" y="7278"/>
                    <a:pt x="2836" y="10336"/>
                  </a:cubicBezTo>
                  <a:cubicBezTo>
                    <a:pt x="3491" y="13395"/>
                    <a:pt x="3709" y="16262"/>
                    <a:pt x="3818" y="18269"/>
                  </a:cubicBezTo>
                  <a:cubicBezTo>
                    <a:pt x="3927" y="20276"/>
                    <a:pt x="3927" y="21423"/>
                    <a:pt x="4145" y="21136"/>
                  </a:cubicBezTo>
                  <a:cubicBezTo>
                    <a:pt x="4364" y="20850"/>
                    <a:pt x="4800" y="19129"/>
                    <a:pt x="5564" y="15688"/>
                  </a:cubicBezTo>
                  <a:cubicBezTo>
                    <a:pt x="6327" y="12248"/>
                    <a:pt x="7418" y="7087"/>
                    <a:pt x="8291" y="4124"/>
                  </a:cubicBezTo>
                  <a:cubicBezTo>
                    <a:pt x="9164" y="1161"/>
                    <a:pt x="9818" y="396"/>
                    <a:pt x="10691" y="110"/>
                  </a:cubicBezTo>
                  <a:cubicBezTo>
                    <a:pt x="11564" y="-177"/>
                    <a:pt x="12655" y="14"/>
                    <a:pt x="14291" y="1735"/>
                  </a:cubicBezTo>
                  <a:cubicBezTo>
                    <a:pt x="15927" y="3455"/>
                    <a:pt x="18109" y="6704"/>
                    <a:pt x="19200" y="9285"/>
                  </a:cubicBezTo>
                  <a:cubicBezTo>
                    <a:pt x="20291" y="11865"/>
                    <a:pt x="20291" y="13777"/>
                    <a:pt x="20509" y="13968"/>
                  </a:cubicBezTo>
                  <a:cubicBezTo>
                    <a:pt x="20727" y="14159"/>
                    <a:pt x="21164" y="12630"/>
                    <a:pt x="21600" y="11101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86" name="Line"/>
            <p:cNvSpPr/>
            <p:nvPr/>
          </p:nvSpPr>
          <p:spPr>
            <a:xfrm>
              <a:off x="1318393" y="202293"/>
              <a:ext cx="167416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500" y="182"/>
                    <a:pt x="3000" y="365"/>
                    <a:pt x="4350" y="1322"/>
                  </a:cubicBezTo>
                  <a:cubicBezTo>
                    <a:pt x="5700" y="2278"/>
                    <a:pt x="6900" y="4010"/>
                    <a:pt x="7950" y="6380"/>
                  </a:cubicBezTo>
                  <a:cubicBezTo>
                    <a:pt x="9000" y="8749"/>
                    <a:pt x="9900" y="11757"/>
                    <a:pt x="12150" y="14400"/>
                  </a:cubicBezTo>
                  <a:cubicBezTo>
                    <a:pt x="14400" y="17043"/>
                    <a:pt x="18000" y="1932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87" name="Line"/>
            <p:cNvSpPr/>
            <p:nvPr/>
          </p:nvSpPr>
          <p:spPr>
            <a:xfrm>
              <a:off x="1461121" y="404586"/>
              <a:ext cx="317664" cy="271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75" extrusionOk="0">
                  <a:moveTo>
                    <a:pt x="4949" y="0"/>
                  </a:moveTo>
                  <a:cubicBezTo>
                    <a:pt x="3541" y="3844"/>
                    <a:pt x="2132" y="7688"/>
                    <a:pt x="1193" y="10708"/>
                  </a:cubicBezTo>
                  <a:cubicBezTo>
                    <a:pt x="254" y="13729"/>
                    <a:pt x="-216" y="15925"/>
                    <a:pt x="97" y="17756"/>
                  </a:cubicBezTo>
                  <a:cubicBezTo>
                    <a:pt x="410" y="19586"/>
                    <a:pt x="1506" y="21051"/>
                    <a:pt x="4793" y="21325"/>
                  </a:cubicBezTo>
                  <a:cubicBezTo>
                    <a:pt x="8080" y="21600"/>
                    <a:pt x="13558" y="20685"/>
                    <a:pt x="16688" y="20044"/>
                  </a:cubicBezTo>
                  <a:cubicBezTo>
                    <a:pt x="19819" y="19403"/>
                    <a:pt x="20601" y="19037"/>
                    <a:pt x="21384" y="18671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88" name="Line"/>
            <p:cNvSpPr/>
            <p:nvPr/>
          </p:nvSpPr>
          <p:spPr>
            <a:xfrm>
              <a:off x="2017251" y="327990"/>
              <a:ext cx="200998" cy="372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248" extrusionOk="0">
                  <a:moveTo>
                    <a:pt x="14014" y="3968"/>
                  </a:moveTo>
                  <a:cubicBezTo>
                    <a:pt x="14014" y="3173"/>
                    <a:pt x="14014" y="2378"/>
                    <a:pt x="13641" y="1649"/>
                  </a:cubicBezTo>
                  <a:cubicBezTo>
                    <a:pt x="13269" y="920"/>
                    <a:pt x="12524" y="258"/>
                    <a:pt x="11531" y="59"/>
                  </a:cubicBezTo>
                  <a:cubicBezTo>
                    <a:pt x="10538" y="-140"/>
                    <a:pt x="9296" y="125"/>
                    <a:pt x="7807" y="1516"/>
                  </a:cubicBezTo>
                  <a:cubicBezTo>
                    <a:pt x="6317" y="2908"/>
                    <a:pt x="4579" y="5426"/>
                    <a:pt x="3214" y="8341"/>
                  </a:cubicBezTo>
                  <a:cubicBezTo>
                    <a:pt x="1848" y="11256"/>
                    <a:pt x="855" y="14569"/>
                    <a:pt x="359" y="16689"/>
                  </a:cubicBezTo>
                  <a:cubicBezTo>
                    <a:pt x="-138" y="18810"/>
                    <a:pt x="-138" y="19737"/>
                    <a:pt x="483" y="20400"/>
                  </a:cubicBezTo>
                  <a:cubicBezTo>
                    <a:pt x="1103" y="21062"/>
                    <a:pt x="2345" y="21460"/>
                    <a:pt x="4703" y="21129"/>
                  </a:cubicBezTo>
                  <a:cubicBezTo>
                    <a:pt x="7062" y="20797"/>
                    <a:pt x="10538" y="19737"/>
                    <a:pt x="12896" y="18545"/>
                  </a:cubicBezTo>
                  <a:cubicBezTo>
                    <a:pt x="15255" y="17352"/>
                    <a:pt x="16496" y="16027"/>
                    <a:pt x="17490" y="14967"/>
                  </a:cubicBezTo>
                  <a:cubicBezTo>
                    <a:pt x="18483" y="13907"/>
                    <a:pt x="19228" y="13112"/>
                    <a:pt x="19848" y="13045"/>
                  </a:cubicBezTo>
                  <a:cubicBezTo>
                    <a:pt x="20469" y="12979"/>
                    <a:pt x="20965" y="13642"/>
                    <a:pt x="21090" y="14768"/>
                  </a:cubicBezTo>
                  <a:cubicBezTo>
                    <a:pt x="21214" y="15894"/>
                    <a:pt x="20965" y="17485"/>
                    <a:pt x="20965" y="18412"/>
                  </a:cubicBezTo>
                  <a:cubicBezTo>
                    <a:pt x="20965" y="19340"/>
                    <a:pt x="21214" y="19605"/>
                    <a:pt x="21462" y="1987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89" name="Line"/>
            <p:cNvSpPr/>
            <p:nvPr/>
          </p:nvSpPr>
          <p:spPr>
            <a:xfrm>
              <a:off x="2239176" y="167414"/>
              <a:ext cx="336163" cy="479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528" extrusionOk="0">
                  <a:moveTo>
                    <a:pt x="0" y="0"/>
                  </a:moveTo>
                  <a:cubicBezTo>
                    <a:pt x="894" y="2817"/>
                    <a:pt x="1788" y="5635"/>
                    <a:pt x="2160" y="8191"/>
                  </a:cubicBezTo>
                  <a:cubicBezTo>
                    <a:pt x="2532" y="10748"/>
                    <a:pt x="2383" y="13043"/>
                    <a:pt x="2309" y="14661"/>
                  </a:cubicBezTo>
                  <a:cubicBezTo>
                    <a:pt x="2234" y="16278"/>
                    <a:pt x="2234" y="17217"/>
                    <a:pt x="2681" y="17687"/>
                  </a:cubicBezTo>
                  <a:cubicBezTo>
                    <a:pt x="3128" y="18157"/>
                    <a:pt x="4022" y="18157"/>
                    <a:pt x="6331" y="17896"/>
                  </a:cubicBezTo>
                  <a:cubicBezTo>
                    <a:pt x="8640" y="17635"/>
                    <a:pt x="12364" y="17113"/>
                    <a:pt x="15046" y="17165"/>
                  </a:cubicBezTo>
                  <a:cubicBezTo>
                    <a:pt x="17727" y="17217"/>
                    <a:pt x="19366" y="17843"/>
                    <a:pt x="20334" y="18470"/>
                  </a:cubicBezTo>
                  <a:cubicBezTo>
                    <a:pt x="21302" y="19096"/>
                    <a:pt x="21600" y="19722"/>
                    <a:pt x="21526" y="20243"/>
                  </a:cubicBezTo>
                  <a:cubicBezTo>
                    <a:pt x="21451" y="20765"/>
                    <a:pt x="21004" y="21183"/>
                    <a:pt x="18621" y="21391"/>
                  </a:cubicBezTo>
                  <a:cubicBezTo>
                    <a:pt x="16237" y="21600"/>
                    <a:pt x="11917" y="21600"/>
                    <a:pt x="9310" y="21183"/>
                  </a:cubicBezTo>
                  <a:cubicBezTo>
                    <a:pt x="6703" y="20765"/>
                    <a:pt x="5810" y="19930"/>
                    <a:pt x="4916" y="19096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0" name="Line"/>
            <p:cNvSpPr/>
            <p:nvPr/>
          </p:nvSpPr>
          <p:spPr>
            <a:xfrm>
              <a:off x="2539127" y="432488"/>
              <a:ext cx="225666" cy="27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3" h="21340" extrusionOk="0">
                  <a:moveTo>
                    <a:pt x="0" y="545"/>
                  </a:moveTo>
                  <a:cubicBezTo>
                    <a:pt x="1080" y="545"/>
                    <a:pt x="2160" y="545"/>
                    <a:pt x="2808" y="1089"/>
                  </a:cubicBezTo>
                  <a:cubicBezTo>
                    <a:pt x="3456" y="1634"/>
                    <a:pt x="3672" y="2723"/>
                    <a:pt x="3456" y="5718"/>
                  </a:cubicBezTo>
                  <a:cubicBezTo>
                    <a:pt x="3240" y="8713"/>
                    <a:pt x="2592" y="13613"/>
                    <a:pt x="2484" y="16518"/>
                  </a:cubicBezTo>
                  <a:cubicBezTo>
                    <a:pt x="2376" y="19422"/>
                    <a:pt x="2808" y="20329"/>
                    <a:pt x="4320" y="20874"/>
                  </a:cubicBezTo>
                  <a:cubicBezTo>
                    <a:pt x="5832" y="21418"/>
                    <a:pt x="8424" y="21600"/>
                    <a:pt x="11340" y="20783"/>
                  </a:cubicBezTo>
                  <a:cubicBezTo>
                    <a:pt x="14256" y="19966"/>
                    <a:pt x="17496" y="18151"/>
                    <a:pt x="19332" y="15519"/>
                  </a:cubicBezTo>
                  <a:cubicBezTo>
                    <a:pt x="21168" y="12887"/>
                    <a:pt x="21600" y="9439"/>
                    <a:pt x="19872" y="6716"/>
                  </a:cubicBezTo>
                  <a:cubicBezTo>
                    <a:pt x="18144" y="3993"/>
                    <a:pt x="14256" y="1997"/>
                    <a:pt x="11772" y="998"/>
                  </a:cubicBezTo>
                  <a:cubicBezTo>
                    <a:pt x="9288" y="0"/>
                    <a:pt x="8208" y="0"/>
                    <a:pt x="7128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1" name="Line"/>
            <p:cNvSpPr/>
            <p:nvPr/>
          </p:nvSpPr>
          <p:spPr>
            <a:xfrm>
              <a:off x="2762347" y="390635"/>
              <a:ext cx="228904" cy="360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3" h="21474" extrusionOk="0">
                  <a:moveTo>
                    <a:pt x="0" y="6231"/>
                  </a:moveTo>
                  <a:cubicBezTo>
                    <a:pt x="1925" y="8723"/>
                    <a:pt x="3850" y="11215"/>
                    <a:pt x="4705" y="13500"/>
                  </a:cubicBezTo>
                  <a:cubicBezTo>
                    <a:pt x="5560" y="15785"/>
                    <a:pt x="5347" y="17862"/>
                    <a:pt x="5667" y="19177"/>
                  </a:cubicBezTo>
                  <a:cubicBezTo>
                    <a:pt x="5988" y="20492"/>
                    <a:pt x="6844" y="21046"/>
                    <a:pt x="8341" y="21323"/>
                  </a:cubicBezTo>
                  <a:cubicBezTo>
                    <a:pt x="9838" y="21600"/>
                    <a:pt x="11976" y="21600"/>
                    <a:pt x="14543" y="20423"/>
                  </a:cubicBezTo>
                  <a:cubicBezTo>
                    <a:pt x="17109" y="19246"/>
                    <a:pt x="20103" y="16892"/>
                    <a:pt x="20851" y="13569"/>
                  </a:cubicBezTo>
                  <a:cubicBezTo>
                    <a:pt x="21600" y="10246"/>
                    <a:pt x="20103" y="5954"/>
                    <a:pt x="19034" y="3531"/>
                  </a:cubicBezTo>
                  <a:cubicBezTo>
                    <a:pt x="17964" y="1108"/>
                    <a:pt x="17323" y="554"/>
                    <a:pt x="16681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2" name="Line"/>
            <p:cNvSpPr/>
            <p:nvPr/>
          </p:nvSpPr>
          <p:spPr>
            <a:xfrm>
              <a:off x="3062299" y="153463"/>
              <a:ext cx="51156" cy="572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927" y="2459"/>
                    <a:pt x="7855" y="4917"/>
                    <a:pt x="10800" y="7507"/>
                  </a:cubicBezTo>
                  <a:cubicBezTo>
                    <a:pt x="13745" y="10098"/>
                    <a:pt x="15709" y="12820"/>
                    <a:pt x="17673" y="14927"/>
                  </a:cubicBezTo>
                  <a:cubicBezTo>
                    <a:pt x="19636" y="17034"/>
                    <a:pt x="21600" y="18527"/>
                    <a:pt x="21600" y="19537"/>
                  </a:cubicBezTo>
                  <a:cubicBezTo>
                    <a:pt x="21600" y="20546"/>
                    <a:pt x="19636" y="21073"/>
                    <a:pt x="17673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3" name="Line"/>
            <p:cNvSpPr/>
            <p:nvPr/>
          </p:nvSpPr>
          <p:spPr>
            <a:xfrm>
              <a:off x="2936738" y="488293"/>
              <a:ext cx="251124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4" name="Line"/>
            <p:cNvSpPr/>
            <p:nvPr/>
          </p:nvSpPr>
          <p:spPr>
            <a:xfrm>
              <a:off x="3692431" y="132536"/>
              <a:ext cx="52185" cy="56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7" h="21600" extrusionOk="0">
                  <a:moveTo>
                    <a:pt x="7513" y="0"/>
                  </a:moveTo>
                  <a:cubicBezTo>
                    <a:pt x="3757" y="267"/>
                    <a:pt x="0" y="533"/>
                    <a:pt x="0" y="1956"/>
                  </a:cubicBezTo>
                  <a:cubicBezTo>
                    <a:pt x="0" y="3378"/>
                    <a:pt x="3757" y="5956"/>
                    <a:pt x="7983" y="8756"/>
                  </a:cubicBezTo>
                  <a:cubicBezTo>
                    <a:pt x="12209" y="11556"/>
                    <a:pt x="16904" y="14578"/>
                    <a:pt x="19252" y="16622"/>
                  </a:cubicBezTo>
                  <a:cubicBezTo>
                    <a:pt x="21600" y="18667"/>
                    <a:pt x="21600" y="19733"/>
                    <a:pt x="19722" y="20400"/>
                  </a:cubicBezTo>
                  <a:cubicBezTo>
                    <a:pt x="17844" y="21067"/>
                    <a:pt x="14087" y="21333"/>
                    <a:pt x="10331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5" name="Line"/>
            <p:cNvSpPr/>
            <p:nvPr/>
          </p:nvSpPr>
          <p:spPr>
            <a:xfrm>
              <a:off x="3571520" y="115427"/>
              <a:ext cx="620832" cy="581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6" extrusionOk="0">
                  <a:moveTo>
                    <a:pt x="0" y="17208"/>
                  </a:moveTo>
                  <a:cubicBezTo>
                    <a:pt x="2427" y="16443"/>
                    <a:pt x="4854" y="15677"/>
                    <a:pt x="6957" y="14402"/>
                  </a:cubicBezTo>
                  <a:cubicBezTo>
                    <a:pt x="9061" y="13126"/>
                    <a:pt x="10840" y="11340"/>
                    <a:pt x="11852" y="9469"/>
                  </a:cubicBezTo>
                  <a:cubicBezTo>
                    <a:pt x="12863" y="7599"/>
                    <a:pt x="13106" y="5643"/>
                    <a:pt x="12984" y="4112"/>
                  </a:cubicBezTo>
                  <a:cubicBezTo>
                    <a:pt x="12863" y="2581"/>
                    <a:pt x="12378" y="1476"/>
                    <a:pt x="11933" y="795"/>
                  </a:cubicBezTo>
                  <a:cubicBezTo>
                    <a:pt x="11488" y="115"/>
                    <a:pt x="11083" y="-140"/>
                    <a:pt x="10840" y="73"/>
                  </a:cubicBezTo>
                  <a:cubicBezTo>
                    <a:pt x="10598" y="285"/>
                    <a:pt x="10517" y="966"/>
                    <a:pt x="10517" y="2836"/>
                  </a:cubicBezTo>
                  <a:cubicBezTo>
                    <a:pt x="10517" y="4707"/>
                    <a:pt x="10598" y="7769"/>
                    <a:pt x="10719" y="10532"/>
                  </a:cubicBezTo>
                  <a:cubicBezTo>
                    <a:pt x="10840" y="13296"/>
                    <a:pt x="11002" y="15762"/>
                    <a:pt x="11285" y="17506"/>
                  </a:cubicBezTo>
                  <a:cubicBezTo>
                    <a:pt x="11569" y="19249"/>
                    <a:pt x="11973" y="20269"/>
                    <a:pt x="12378" y="20822"/>
                  </a:cubicBezTo>
                  <a:cubicBezTo>
                    <a:pt x="12782" y="21375"/>
                    <a:pt x="13187" y="21460"/>
                    <a:pt x="13753" y="20865"/>
                  </a:cubicBezTo>
                  <a:cubicBezTo>
                    <a:pt x="14319" y="20269"/>
                    <a:pt x="15047" y="18994"/>
                    <a:pt x="15533" y="17888"/>
                  </a:cubicBezTo>
                  <a:cubicBezTo>
                    <a:pt x="16018" y="16783"/>
                    <a:pt x="16261" y="15847"/>
                    <a:pt x="16544" y="14997"/>
                  </a:cubicBezTo>
                  <a:cubicBezTo>
                    <a:pt x="16827" y="14147"/>
                    <a:pt x="17151" y="13381"/>
                    <a:pt x="17515" y="13041"/>
                  </a:cubicBezTo>
                  <a:cubicBezTo>
                    <a:pt x="17879" y="12701"/>
                    <a:pt x="18283" y="12786"/>
                    <a:pt x="18809" y="13551"/>
                  </a:cubicBezTo>
                  <a:cubicBezTo>
                    <a:pt x="19335" y="14317"/>
                    <a:pt x="19982" y="15762"/>
                    <a:pt x="20467" y="17123"/>
                  </a:cubicBezTo>
                  <a:cubicBezTo>
                    <a:pt x="20953" y="18484"/>
                    <a:pt x="21276" y="19759"/>
                    <a:pt x="21600" y="21035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6" name="Line"/>
            <p:cNvSpPr/>
            <p:nvPr/>
          </p:nvSpPr>
          <p:spPr>
            <a:xfrm>
              <a:off x="4185375" y="380076"/>
              <a:ext cx="292978" cy="331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1" extrusionOk="0">
                  <a:moveTo>
                    <a:pt x="0" y="14281"/>
                  </a:moveTo>
                  <a:cubicBezTo>
                    <a:pt x="857" y="14583"/>
                    <a:pt x="1714" y="14885"/>
                    <a:pt x="3343" y="13828"/>
                  </a:cubicBezTo>
                  <a:cubicBezTo>
                    <a:pt x="4971" y="12770"/>
                    <a:pt x="7371" y="10353"/>
                    <a:pt x="8829" y="8088"/>
                  </a:cubicBezTo>
                  <a:cubicBezTo>
                    <a:pt x="10286" y="5822"/>
                    <a:pt x="10800" y="3707"/>
                    <a:pt x="10971" y="2272"/>
                  </a:cubicBezTo>
                  <a:cubicBezTo>
                    <a:pt x="11143" y="837"/>
                    <a:pt x="10971" y="82"/>
                    <a:pt x="10371" y="7"/>
                  </a:cubicBezTo>
                  <a:cubicBezTo>
                    <a:pt x="9771" y="-69"/>
                    <a:pt x="8743" y="535"/>
                    <a:pt x="7800" y="2499"/>
                  </a:cubicBezTo>
                  <a:cubicBezTo>
                    <a:pt x="6857" y="4462"/>
                    <a:pt x="6000" y="7786"/>
                    <a:pt x="6171" y="10882"/>
                  </a:cubicBezTo>
                  <a:cubicBezTo>
                    <a:pt x="6343" y="13979"/>
                    <a:pt x="7543" y="16848"/>
                    <a:pt x="10286" y="18586"/>
                  </a:cubicBezTo>
                  <a:cubicBezTo>
                    <a:pt x="13029" y="20323"/>
                    <a:pt x="17314" y="20927"/>
                    <a:pt x="21600" y="21531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7" name="Line"/>
            <p:cNvSpPr/>
            <p:nvPr/>
          </p:nvSpPr>
          <p:spPr>
            <a:xfrm>
              <a:off x="4834981" y="224922"/>
              <a:ext cx="321250" cy="439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44" extrusionOk="0">
                  <a:moveTo>
                    <a:pt x="3671" y="7680"/>
                  </a:moveTo>
                  <a:cubicBezTo>
                    <a:pt x="2739" y="10492"/>
                    <a:pt x="1807" y="13305"/>
                    <a:pt x="1185" y="15274"/>
                  </a:cubicBezTo>
                  <a:cubicBezTo>
                    <a:pt x="564" y="17243"/>
                    <a:pt x="253" y="18368"/>
                    <a:pt x="97" y="19211"/>
                  </a:cubicBezTo>
                  <a:cubicBezTo>
                    <a:pt x="-58" y="20055"/>
                    <a:pt x="-58" y="20618"/>
                    <a:pt x="330" y="20955"/>
                  </a:cubicBezTo>
                  <a:cubicBezTo>
                    <a:pt x="719" y="21293"/>
                    <a:pt x="1496" y="21405"/>
                    <a:pt x="2661" y="20899"/>
                  </a:cubicBezTo>
                  <a:cubicBezTo>
                    <a:pt x="3827" y="20393"/>
                    <a:pt x="5381" y="19268"/>
                    <a:pt x="6624" y="18424"/>
                  </a:cubicBezTo>
                  <a:cubicBezTo>
                    <a:pt x="7867" y="17580"/>
                    <a:pt x="8800" y="17018"/>
                    <a:pt x="9654" y="16680"/>
                  </a:cubicBezTo>
                  <a:cubicBezTo>
                    <a:pt x="10509" y="16343"/>
                    <a:pt x="11286" y="16230"/>
                    <a:pt x="12218" y="16624"/>
                  </a:cubicBezTo>
                  <a:cubicBezTo>
                    <a:pt x="13151" y="17018"/>
                    <a:pt x="14238" y="17918"/>
                    <a:pt x="15015" y="18649"/>
                  </a:cubicBezTo>
                  <a:cubicBezTo>
                    <a:pt x="15792" y="19380"/>
                    <a:pt x="16259" y="19943"/>
                    <a:pt x="16958" y="20280"/>
                  </a:cubicBezTo>
                  <a:cubicBezTo>
                    <a:pt x="17657" y="20618"/>
                    <a:pt x="18589" y="20730"/>
                    <a:pt x="19522" y="20224"/>
                  </a:cubicBezTo>
                  <a:cubicBezTo>
                    <a:pt x="20454" y="19717"/>
                    <a:pt x="21387" y="18593"/>
                    <a:pt x="21464" y="16230"/>
                  </a:cubicBezTo>
                  <a:cubicBezTo>
                    <a:pt x="21542" y="13868"/>
                    <a:pt x="20765" y="10268"/>
                    <a:pt x="19366" y="7399"/>
                  </a:cubicBezTo>
                  <a:cubicBezTo>
                    <a:pt x="17968" y="4530"/>
                    <a:pt x="15948" y="2393"/>
                    <a:pt x="14549" y="1211"/>
                  </a:cubicBezTo>
                  <a:cubicBezTo>
                    <a:pt x="13151" y="30"/>
                    <a:pt x="12374" y="-195"/>
                    <a:pt x="11830" y="142"/>
                  </a:cubicBezTo>
                  <a:cubicBezTo>
                    <a:pt x="11286" y="480"/>
                    <a:pt x="10975" y="1380"/>
                    <a:pt x="10664" y="228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8" name="Line"/>
            <p:cNvSpPr/>
            <p:nvPr/>
          </p:nvSpPr>
          <p:spPr>
            <a:xfrm>
              <a:off x="5168939" y="327854"/>
              <a:ext cx="213533" cy="294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392" extrusionOk="0">
                  <a:moveTo>
                    <a:pt x="0" y="7594"/>
                  </a:moveTo>
                  <a:cubicBezTo>
                    <a:pt x="0" y="11475"/>
                    <a:pt x="0" y="15356"/>
                    <a:pt x="0" y="17719"/>
                  </a:cubicBezTo>
                  <a:cubicBezTo>
                    <a:pt x="0" y="20081"/>
                    <a:pt x="0" y="20925"/>
                    <a:pt x="2298" y="21263"/>
                  </a:cubicBezTo>
                  <a:cubicBezTo>
                    <a:pt x="4596" y="21600"/>
                    <a:pt x="9191" y="21431"/>
                    <a:pt x="12868" y="18900"/>
                  </a:cubicBezTo>
                  <a:cubicBezTo>
                    <a:pt x="16545" y="16369"/>
                    <a:pt x="19302" y="11475"/>
                    <a:pt x="20451" y="8184"/>
                  </a:cubicBezTo>
                  <a:cubicBezTo>
                    <a:pt x="21600" y="4894"/>
                    <a:pt x="21140" y="3206"/>
                    <a:pt x="19762" y="2109"/>
                  </a:cubicBezTo>
                  <a:cubicBezTo>
                    <a:pt x="18383" y="1013"/>
                    <a:pt x="16085" y="506"/>
                    <a:pt x="13787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9" name="Line"/>
            <p:cNvSpPr/>
            <p:nvPr/>
          </p:nvSpPr>
          <p:spPr>
            <a:xfrm>
              <a:off x="5385183" y="334830"/>
              <a:ext cx="11161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361"/>
                  </a:moveTo>
                  <a:cubicBezTo>
                    <a:pt x="2700" y="10800"/>
                    <a:pt x="5400" y="13239"/>
                    <a:pt x="6750" y="15155"/>
                  </a:cubicBezTo>
                  <a:cubicBezTo>
                    <a:pt x="8100" y="17071"/>
                    <a:pt x="8100" y="18465"/>
                    <a:pt x="7425" y="19597"/>
                  </a:cubicBezTo>
                  <a:cubicBezTo>
                    <a:pt x="6750" y="20729"/>
                    <a:pt x="5400" y="21600"/>
                    <a:pt x="4500" y="21600"/>
                  </a:cubicBezTo>
                  <a:cubicBezTo>
                    <a:pt x="3600" y="21600"/>
                    <a:pt x="3150" y="20729"/>
                    <a:pt x="3825" y="17855"/>
                  </a:cubicBezTo>
                  <a:cubicBezTo>
                    <a:pt x="4500" y="14981"/>
                    <a:pt x="6300" y="10103"/>
                    <a:pt x="9450" y="6794"/>
                  </a:cubicBezTo>
                  <a:cubicBezTo>
                    <a:pt x="12600" y="3484"/>
                    <a:pt x="17100" y="174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0" name="Line"/>
            <p:cNvSpPr/>
            <p:nvPr/>
          </p:nvSpPr>
          <p:spPr>
            <a:xfrm>
              <a:off x="5577870" y="0"/>
              <a:ext cx="351413" cy="57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600" extrusionOk="0">
                  <a:moveTo>
                    <a:pt x="9901" y="0"/>
                  </a:moveTo>
                  <a:cubicBezTo>
                    <a:pt x="10607" y="790"/>
                    <a:pt x="11312" y="1580"/>
                    <a:pt x="12018" y="3512"/>
                  </a:cubicBezTo>
                  <a:cubicBezTo>
                    <a:pt x="12724" y="5444"/>
                    <a:pt x="13430" y="8517"/>
                    <a:pt x="13924" y="10888"/>
                  </a:cubicBezTo>
                  <a:cubicBezTo>
                    <a:pt x="14418" y="13259"/>
                    <a:pt x="14701" y="14927"/>
                    <a:pt x="15054" y="16068"/>
                  </a:cubicBezTo>
                  <a:cubicBezTo>
                    <a:pt x="15407" y="17210"/>
                    <a:pt x="15830" y="17824"/>
                    <a:pt x="15618" y="17868"/>
                  </a:cubicBezTo>
                  <a:cubicBezTo>
                    <a:pt x="15407" y="17912"/>
                    <a:pt x="14560" y="17385"/>
                    <a:pt x="12795" y="16946"/>
                  </a:cubicBezTo>
                  <a:cubicBezTo>
                    <a:pt x="11030" y="16507"/>
                    <a:pt x="8348" y="16156"/>
                    <a:pt x="6018" y="16463"/>
                  </a:cubicBezTo>
                  <a:cubicBezTo>
                    <a:pt x="3689" y="16771"/>
                    <a:pt x="1712" y="17737"/>
                    <a:pt x="724" y="18439"/>
                  </a:cubicBezTo>
                  <a:cubicBezTo>
                    <a:pt x="-264" y="19141"/>
                    <a:pt x="-264" y="19580"/>
                    <a:pt x="865" y="20063"/>
                  </a:cubicBezTo>
                  <a:cubicBezTo>
                    <a:pt x="1995" y="20546"/>
                    <a:pt x="4254" y="21073"/>
                    <a:pt x="7854" y="21337"/>
                  </a:cubicBezTo>
                  <a:cubicBezTo>
                    <a:pt x="11454" y="21600"/>
                    <a:pt x="16395" y="21600"/>
                    <a:pt x="21336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1" name="Line"/>
            <p:cNvSpPr/>
            <p:nvPr/>
          </p:nvSpPr>
          <p:spPr>
            <a:xfrm>
              <a:off x="1147899" y="1104846"/>
              <a:ext cx="296355" cy="520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405" extrusionOk="0">
                  <a:moveTo>
                    <a:pt x="5245" y="13652"/>
                  </a:moveTo>
                  <a:cubicBezTo>
                    <a:pt x="4910" y="13174"/>
                    <a:pt x="4575" y="12696"/>
                    <a:pt x="4073" y="12314"/>
                  </a:cubicBezTo>
                  <a:cubicBezTo>
                    <a:pt x="3571" y="11931"/>
                    <a:pt x="2901" y="11645"/>
                    <a:pt x="2482" y="11788"/>
                  </a:cubicBezTo>
                  <a:cubicBezTo>
                    <a:pt x="2064" y="11931"/>
                    <a:pt x="1896" y="12505"/>
                    <a:pt x="1729" y="14034"/>
                  </a:cubicBezTo>
                  <a:cubicBezTo>
                    <a:pt x="1561" y="15563"/>
                    <a:pt x="1394" y="18048"/>
                    <a:pt x="1059" y="19530"/>
                  </a:cubicBezTo>
                  <a:cubicBezTo>
                    <a:pt x="724" y="21011"/>
                    <a:pt x="222" y="21489"/>
                    <a:pt x="54" y="21393"/>
                  </a:cubicBezTo>
                  <a:cubicBezTo>
                    <a:pt x="-113" y="21298"/>
                    <a:pt x="54" y="20629"/>
                    <a:pt x="1310" y="18670"/>
                  </a:cubicBezTo>
                  <a:cubicBezTo>
                    <a:pt x="2566" y="16710"/>
                    <a:pt x="4910" y="13461"/>
                    <a:pt x="6334" y="10354"/>
                  </a:cubicBezTo>
                  <a:cubicBezTo>
                    <a:pt x="7757" y="7248"/>
                    <a:pt x="8259" y="4285"/>
                    <a:pt x="8594" y="2517"/>
                  </a:cubicBezTo>
                  <a:cubicBezTo>
                    <a:pt x="8929" y="749"/>
                    <a:pt x="9096" y="176"/>
                    <a:pt x="9515" y="32"/>
                  </a:cubicBezTo>
                  <a:cubicBezTo>
                    <a:pt x="9934" y="-111"/>
                    <a:pt x="10603" y="176"/>
                    <a:pt x="12194" y="1801"/>
                  </a:cubicBezTo>
                  <a:cubicBezTo>
                    <a:pt x="13785" y="3425"/>
                    <a:pt x="16296" y="6388"/>
                    <a:pt x="18138" y="9447"/>
                  </a:cubicBezTo>
                  <a:cubicBezTo>
                    <a:pt x="19980" y="12505"/>
                    <a:pt x="21152" y="15659"/>
                    <a:pt x="21320" y="17666"/>
                  </a:cubicBezTo>
                  <a:cubicBezTo>
                    <a:pt x="21487" y="19673"/>
                    <a:pt x="20650" y="20533"/>
                    <a:pt x="19813" y="213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2" name="Line"/>
            <p:cNvSpPr/>
            <p:nvPr/>
          </p:nvSpPr>
          <p:spPr>
            <a:xfrm>
              <a:off x="1206783" y="1457905"/>
              <a:ext cx="299953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21" y="16971"/>
                    <a:pt x="9042" y="12343"/>
                    <a:pt x="12642" y="8743"/>
                  </a:cubicBezTo>
                  <a:cubicBezTo>
                    <a:pt x="16242" y="5143"/>
                    <a:pt x="18921" y="257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3" name="Line"/>
            <p:cNvSpPr/>
            <p:nvPr/>
          </p:nvSpPr>
          <p:spPr>
            <a:xfrm>
              <a:off x="1562245" y="1227710"/>
              <a:ext cx="718228" cy="491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417" extrusionOk="0">
                  <a:moveTo>
                    <a:pt x="2925" y="0"/>
                  </a:moveTo>
                  <a:cubicBezTo>
                    <a:pt x="2162" y="2231"/>
                    <a:pt x="1398" y="4462"/>
                    <a:pt x="842" y="7099"/>
                  </a:cubicBezTo>
                  <a:cubicBezTo>
                    <a:pt x="286" y="9735"/>
                    <a:pt x="-61" y="12777"/>
                    <a:pt x="8" y="14704"/>
                  </a:cubicBezTo>
                  <a:cubicBezTo>
                    <a:pt x="78" y="16631"/>
                    <a:pt x="564" y="17442"/>
                    <a:pt x="1641" y="17442"/>
                  </a:cubicBezTo>
                  <a:cubicBezTo>
                    <a:pt x="2717" y="17442"/>
                    <a:pt x="4384" y="16631"/>
                    <a:pt x="5912" y="15313"/>
                  </a:cubicBezTo>
                  <a:cubicBezTo>
                    <a:pt x="7440" y="13994"/>
                    <a:pt x="8829" y="12169"/>
                    <a:pt x="9697" y="10344"/>
                  </a:cubicBezTo>
                  <a:cubicBezTo>
                    <a:pt x="10565" y="8518"/>
                    <a:pt x="10913" y="6693"/>
                    <a:pt x="11086" y="5476"/>
                  </a:cubicBezTo>
                  <a:cubicBezTo>
                    <a:pt x="11260" y="4259"/>
                    <a:pt x="11260" y="3651"/>
                    <a:pt x="11190" y="3701"/>
                  </a:cubicBezTo>
                  <a:cubicBezTo>
                    <a:pt x="11121" y="3752"/>
                    <a:pt x="10982" y="4462"/>
                    <a:pt x="10739" y="6287"/>
                  </a:cubicBezTo>
                  <a:cubicBezTo>
                    <a:pt x="10496" y="8113"/>
                    <a:pt x="10149" y="11054"/>
                    <a:pt x="9940" y="12777"/>
                  </a:cubicBezTo>
                  <a:cubicBezTo>
                    <a:pt x="9732" y="14501"/>
                    <a:pt x="9662" y="15008"/>
                    <a:pt x="9662" y="15566"/>
                  </a:cubicBezTo>
                  <a:cubicBezTo>
                    <a:pt x="9662" y="16124"/>
                    <a:pt x="9732" y="16732"/>
                    <a:pt x="9940" y="16986"/>
                  </a:cubicBezTo>
                  <a:cubicBezTo>
                    <a:pt x="10149" y="17239"/>
                    <a:pt x="10496" y="17138"/>
                    <a:pt x="11156" y="16276"/>
                  </a:cubicBezTo>
                  <a:cubicBezTo>
                    <a:pt x="11816" y="15414"/>
                    <a:pt x="12788" y="13792"/>
                    <a:pt x="13378" y="12777"/>
                  </a:cubicBezTo>
                  <a:cubicBezTo>
                    <a:pt x="13969" y="11763"/>
                    <a:pt x="14177" y="11358"/>
                    <a:pt x="14455" y="11256"/>
                  </a:cubicBezTo>
                  <a:cubicBezTo>
                    <a:pt x="14733" y="11155"/>
                    <a:pt x="15080" y="11358"/>
                    <a:pt x="15358" y="12676"/>
                  </a:cubicBezTo>
                  <a:cubicBezTo>
                    <a:pt x="15635" y="13994"/>
                    <a:pt x="15844" y="16428"/>
                    <a:pt x="15948" y="18000"/>
                  </a:cubicBezTo>
                  <a:cubicBezTo>
                    <a:pt x="16052" y="19572"/>
                    <a:pt x="16052" y="20282"/>
                    <a:pt x="16226" y="20789"/>
                  </a:cubicBezTo>
                  <a:cubicBezTo>
                    <a:pt x="16399" y="21296"/>
                    <a:pt x="16747" y="21600"/>
                    <a:pt x="17441" y="21296"/>
                  </a:cubicBezTo>
                  <a:cubicBezTo>
                    <a:pt x="18136" y="20992"/>
                    <a:pt x="19178" y="20079"/>
                    <a:pt x="19976" y="18406"/>
                  </a:cubicBezTo>
                  <a:cubicBezTo>
                    <a:pt x="20775" y="16732"/>
                    <a:pt x="21331" y="14299"/>
                    <a:pt x="21435" y="12068"/>
                  </a:cubicBezTo>
                  <a:cubicBezTo>
                    <a:pt x="21539" y="9837"/>
                    <a:pt x="21192" y="7808"/>
                    <a:pt x="20428" y="6439"/>
                  </a:cubicBezTo>
                  <a:cubicBezTo>
                    <a:pt x="19664" y="5070"/>
                    <a:pt x="18483" y="4361"/>
                    <a:pt x="17754" y="4158"/>
                  </a:cubicBezTo>
                  <a:cubicBezTo>
                    <a:pt x="17025" y="3955"/>
                    <a:pt x="16747" y="4259"/>
                    <a:pt x="16469" y="45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4" name="Line"/>
            <p:cNvSpPr/>
            <p:nvPr/>
          </p:nvSpPr>
          <p:spPr>
            <a:xfrm>
              <a:off x="2281029" y="1234685"/>
              <a:ext cx="298189" cy="436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545" extrusionOk="0">
                  <a:moveTo>
                    <a:pt x="0" y="6204"/>
                  </a:moveTo>
                  <a:cubicBezTo>
                    <a:pt x="997" y="7123"/>
                    <a:pt x="1994" y="8043"/>
                    <a:pt x="2742" y="10226"/>
                  </a:cubicBezTo>
                  <a:cubicBezTo>
                    <a:pt x="3489" y="12409"/>
                    <a:pt x="3988" y="15855"/>
                    <a:pt x="4818" y="18153"/>
                  </a:cubicBezTo>
                  <a:cubicBezTo>
                    <a:pt x="5649" y="20451"/>
                    <a:pt x="6812" y="21600"/>
                    <a:pt x="8972" y="21543"/>
                  </a:cubicBezTo>
                  <a:cubicBezTo>
                    <a:pt x="11132" y="21485"/>
                    <a:pt x="14289" y="20221"/>
                    <a:pt x="16615" y="17866"/>
                  </a:cubicBezTo>
                  <a:cubicBezTo>
                    <a:pt x="18942" y="15511"/>
                    <a:pt x="20437" y="12064"/>
                    <a:pt x="21018" y="9191"/>
                  </a:cubicBezTo>
                  <a:cubicBezTo>
                    <a:pt x="21600" y="6319"/>
                    <a:pt x="21268" y="4021"/>
                    <a:pt x="20354" y="2585"/>
                  </a:cubicBezTo>
                  <a:cubicBezTo>
                    <a:pt x="19440" y="1149"/>
                    <a:pt x="17945" y="574"/>
                    <a:pt x="16449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5" name="Line"/>
            <p:cNvSpPr/>
            <p:nvPr/>
          </p:nvSpPr>
          <p:spPr>
            <a:xfrm>
              <a:off x="2594932" y="1185967"/>
              <a:ext cx="422085" cy="519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454" extrusionOk="0">
                  <a:moveTo>
                    <a:pt x="0" y="8635"/>
                  </a:moveTo>
                  <a:cubicBezTo>
                    <a:pt x="475" y="10843"/>
                    <a:pt x="949" y="13051"/>
                    <a:pt x="1068" y="14971"/>
                  </a:cubicBezTo>
                  <a:cubicBezTo>
                    <a:pt x="1187" y="16891"/>
                    <a:pt x="949" y="18523"/>
                    <a:pt x="771" y="19675"/>
                  </a:cubicBezTo>
                  <a:cubicBezTo>
                    <a:pt x="593" y="20827"/>
                    <a:pt x="475" y="21499"/>
                    <a:pt x="475" y="21451"/>
                  </a:cubicBezTo>
                  <a:cubicBezTo>
                    <a:pt x="475" y="21403"/>
                    <a:pt x="593" y="20635"/>
                    <a:pt x="1009" y="18907"/>
                  </a:cubicBezTo>
                  <a:cubicBezTo>
                    <a:pt x="1424" y="17179"/>
                    <a:pt x="2136" y="14491"/>
                    <a:pt x="2730" y="13003"/>
                  </a:cubicBezTo>
                  <a:cubicBezTo>
                    <a:pt x="3323" y="11515"/>
                    <a:pt x="3798" y="11227"/>
                    <a:pt x="4510" y="11467"/>
                  </a:cubicBezTo>
                  <a:cubicBezTo>
                    <a:pt x="5222" y="11707"/>
                    <a:pt x="6171" y="12475"/>
                    <a:pt x="7952" y="13819"/>
                  </a:cubicBezTo>
                  <a:cubicBezTo>
                    <a:pt x="9732" y="15163"/>
                    <a:pt x="12343" y="17083"/>
                    <a:pt x="14479" y="18091"/>
                  </a:cubicBezTo>
                  <a:cubicBezTo>
                    <a:pt x="16615" y="19099"/>
                    <a:pt x="18277" y="19195"/>
                    <a:pt x="19523" y="18475"/>
                  </a:cubicBezTo>
                  <a:cubicBezTo>
                    <a:pt x="20769" y="17755"/>
                    <a:pt x="21600" y="16219"/>
                    <a:pt x="21541" y="13819"/>
                  </a:cubicBezTo>
                  <a:cubicBezTo>
                    <a:pt x="21481" y="11419"/>
                    <a:pt x="20532" y="8155"/>
                    <a:pt x="19464" y="5755"/>
                  </a:cubicBezTo>
                  <a:cubicBezTo>
                    <a:pt x="18396" y="3355"/>
                    <a:pt x="17209" y="1819"/>
                    <a:pt x="16259" y="955"/>
                  </a:cubicBezTo>
                  <a:cubicBezTo>
                    <a:pt x="15310" y="91"/>
                    <a:pt x="14598" y="-101"/>
                    <a:pt x="14242" y="43"/>
                  </a:cubicBezTo>
                  <a:cubicBezTo>
                    <a:pt x="13886" y="187"/>
                    <a:pt x="13886" y="667"/>
                    <a:pt x="13945" y="1003"/>
                  </a:cubicBezTo>
                  <a:cubicBezTo>
                    <a:pt x="14004" y="1339"/>
                    <a:pt x="14123" y="1531"/>
                    <a:pt x="14242" y="172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6" name="Line"/>
            <p:cNvSpPr/>
            <p:nvPr/>
          </p:nvSpPr>
          <p:spPr>
            <a:xfrm>
              <a:off x="2933158" y="1229628"/>
              <a:ext cx="685782" cy="496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471" extrusionOk="0">
                  <a:moveTo>
                    <a:pt x="2286" y="7150"/>
                  </a:moveTo>
                  <a:cubicBezTo>
                    <a:pt x="2866" y="9361"/>
                    <a:pt x="3446" y="11571"/>
                    <a:pt x="3736" y="13781"/>
                  </a:cubicBezTo>
                  <a:cubicBezTo>
                    <a:pt x="4026" y="15991"/>
                    <a:pt x="4026" y="18202"/>
                    <a:pt x="4026" y="19558"/>
                  </a:cubicBezTo>
                  <a:cubicBezTo>
                    <a:pt x="4026" y="20914"/>
                    <a:pt x="4026" y="21417"/>
                    <a:pt x="3917" y="21467"/>
                  </a:cubicBezTo>
                  <a:cubicBezTo>
                    <a:pt x="3808" y="21517"/>
                    <a:pt x="3591" y="21115"/>
                    <a:pt x="3120" y="19307"/>
                  </a:cubicBezTo>
                  <a:cubicBezTo>
                    <a:pt x="2648" y="17498"/>
                    <a:pt x="1924" y="14284"/>
                    <a:pt x="1307" y="11872"/>
                  </a:cubicBezTo>
                  <a:cubicBezTo>
                    <a:pt x="691" y="9461"/>
                    <a:pt x="184" y="7854"/>
                    <a:pt x="39" y="6849"/>
                  </a:cubicBezTo>
                  <a:cubicBezTo>
                    <a:pt x="-106" y="5844"/>
                    <a:pt x="111" y="5443"/>
                    <a:pt x="1380" y="4890"/>
                  </a:cubicBezTo>
                  <a:cubicBezTo>
                    <a:pt x="2648" y="4337"/>
                    <a:pt x="4968" y="3634"/>
                    <a:pt x="6852" y="3132"/>
                  </a:cubicBezTo>
                  <a:cubicBezTo>
                    <a:pt x="8737" y="2630"/>
                    <a:pt x="10187" y="2328"/>
                    <a:pt x="11129" y="2579"/>
                  </a:cubicBezTo>
                  <a:cubicBezTo>
                    <a:pt x="12071" y="2830"/>
                    <a:pt x="12506" y="3634"/>
                    <a:pt x="12760" y="5794"/>
                  </a:cubicBezTo>
                  <a:cubicBezTo>
                    <a:pt x="13013" y="7954"/>
                    <a:pt x="13086" y="11470"/>
                    <a:pt x="13013" y="13831"/>
                  </a:cubicBezTo>
                  <a:cubicBezTo>
                    <a:pt x="12941" y="16192"/>
                    <a:pt x="12724" y="17398"/>
                    <a:pt x="12615" y="18352"/>
                  </a:cubicBezTo>
                  <a:cubicBezTo>
                    <a:pt x="12506" y="19307"/>
                    <a:pt x="12506" y="20010"/>
                    <a:pt x="12724" y="19960"/>
                  </a:cubicBezTo>
                  <a:cubicBezTo>
                    <a:pt x="12941" y="19910"/>
                    <a:pt x="13376" y="19106"/>
                    <a:pt x="13920" y="17147"/>
                  </a:cubicBezTo>
                  <a:cubicBezTo>
                    <a:pt x="14463" y="15188"/>
                    <a:pt x="15115" y="12073"/>
                    <a:pt x="15550" y="9210"/>
                  </a:cubicBezTo>
                  <a:cubicBezTo>
                    <a:pt x="15985" y="6347"/>
                    <a:pt x="16203" y="3735"/>
                    <a:pt x="16420" y="2177"/>
                  </a:cubicBezTo>
                  <a:cubicBezTo>
                    <a:pt x="16638" y="620"/>
                    <a:pt x="16855" y="118"/>
                    <a:pt x="17109" y="17"/>
                  </a:cubicBezTo>
                  <a:cubicBezTo>
                    <a:pt x="17362" y="-83"/>
                    <a:pt x="17652" y="218"/>
                    <a:pt x="18015" y="1675"/>
                  </a:cubicBezTo>
                  <a:cubicBezTo>
                    <a:pt x="18377" y="3132"/>
                    <a:pt x="18812" y="5744"/>
                    <a:pt x="19356" y="8557"/>
                  </a:cubicBezTo>
                  <a:cubicBezTo>
                    <a:pt x="19899" y="11370"/>
                    <a:pt x="20552" y="14384"/>
                    <a:pt x="20950" y="16142"/>
                  </a:cubicBezTo>
                  <a:cubicBezTo>
                    <a:pt x="21349" y="17900"/>
                    <a:pt x="21494" y="18403"/>
                    <a:pt x="21277" y="18503"/>
                  </a:cubicBezTo>
                  <a:cubicBezTo>
                    <a:pt x="21059" y="18604"/>
                    <a:pt x="20479" y="18302"/>
                    <a:pt x="19899" y="1800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7" name="Line"/>
            <p:cNvSpPr/>
            <p:nvPr/>
          </p:nvSpPr>
          <p:spPr>
            <a:xfrm>
              <a:off x="3397130" y="1527662"/>
              <a:ext cx="230196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109" y="16200"/>
                    <a:pt x="12218" y="10800"/>
                    <a:pt x="15818" y="7200"/>
                  </a:cubicBezTo>
                  <a:cubicBezTo>
                    <a:pt x="19418" y="3600"/>
                    <a:pt x="20509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8" name="Line"/>
            <p:cNvSpPr/>
            <p:nvPr/>
          </p:nvSpPr>
          <p:spPr>
            <a:xfrm>
              <a:off x="3781986" y="1194242"/>
              <a:ext cx="376562" cy="453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373" extrusionOk="0">
                  <a:moveTo>
                    <a:pt x="3883" y="9473"/>
                  </a:moveTo>
                  <a:cubicBezTo>
                    <a:pt x="3356" y="9802"/>
                    <a:pt x="2830" y="10131"/>
                    <a:pt x="2764" y="11666"/>
                  </a:cubicBezTo>
                  <a:cubicBezTo>
                    <a:pt x="2698" y="13201"/>
                    <a:pt x="3093" y="15942"/>
                    <a:pt x="3291" y="17586"/>
                  </a:cubicBezTo>
                  <a:cubicBezTo>
                    <a:pt x="3488" y="19231"/>
                    <a:pt x="3488" y="19779"/>
                    <a:pt x="3488" y="20328"/>
                  </a:cubicBezTo>
                  <a:cubicBezTo>
                    <a:pt x="3488" y="20876"/>
                    <a:pt x="3488" y="21424"/>
                    <a:pt x="3356" y="21369"/>
                  </a:cubicBezTo>
                  <a:cubicBezTo>
                    <a:pt x="3225" y="21314"/>
                    <a:pt x="2961" y="20656"/>
                    <a:pt x="2566" y="18299"/>
                  </a:cubicBezTo>
                  <a:cubicBezTo>
                    <a:pt x="2171" y="15942"/>
                    <a:pt x="1644" y="11885"/>
                    <a:pt x="1183" y="9089"/>
                  </a:cubicBezTo>
                  <a:cubicBezTo>
                    <a:pt x="722" y="6293"/>
                    <a:pt x="327" y="4758"/>
                    <a:pt x="130" y="3497"/>
                  </a:cubicBezTo>
                  <a:cubicBezTo>
                    <a:pt x="-68" y="2236"/>
                    <a:pt x="-68" y="1249"/>
                    <a:pt x="327" y="646"/>
                  </a:cubicBezTo>
                  <a:cubicBezTo>
                    <a:pt x="722" y="43"/>
                    <a:pt x="1512" y="-176"/>
                    <a:pt x="3686" y="153"/>
                  </a:cubicBezTo>
                  <a:cubicBezTo>
                    <a:pt x="5859" y="482"/>
                    <a:pt x="9415" y="1359"/>
                    <a:pt x="11391" y="2620"/>
                  </a:cubicBezTo>
                  <a:cubicBezTo>
                    <a:pt x="13366" y="3881"/>
                    <a:pt x="13761" y="5526"/>
                    <a:pt x="12378" y="7444"/>
                  </a:cubicBezTo>
                  <a:cubicBezTo>
                    <a:pt x="10995" y="9363"/>
                    <a:pt x="7834" y="11556"/>
                    <a:pt x="5859" y="12762"/>
                  </a:cubicBezTo>
                  <a:cubicBezTo>
                    <a:pt x="3883" y="13968"/>
                    <a:pt x="3093" y="14187"/>
                    <a:pt x="2303" y="14297"/>
                  </a:cubicBezTo>
                  <a:cubicBezTo>
                    <a:pt x="1512" y="14407"/>
                    <a:pt x="722" y="14407"/>
                    <a:pt x="591" y="14187"/>
                  </a:cubicBezTo>
                  <a:cubicBezTo>
                    <a:pt x="459" y="13968"/>
                    <a:pt x="986" y="13530"/>
                    <a:pt x="2830" y="13146"/>
                  </a:cubicBezTo>
                  <a:cubicBezTo>
                    <a:pt x="4673" y="12762"/>
                    <a:pt x="7834" y="12433"/>
                    <a:pt x="10666" y="12598"/>
                  </a:cubicBezTo>
                  <a:cubicBezTo>
                    <a:pt x="13498" y="12762"/>
                    <a:pt x="16000" y="13420"/>
                    <a:pt x="17712" y="14133"/>
                  </a:cubicBezTo>
                  <a:cubicBezTo>
                    <a:pt x="19425" y="14845"/>
                    <a:pt x="20347" y="15613"/>
                    <a:pt x="20873" y="16271"/>
                  </a:cubicBezTo>
                  <a:cubicBezTo>
                    <a:pt x="21400" y="16929"/>
                    <a:pt x="21532" y="17477"/>
                    <a:pt x="20939" y="18025"/>
                  </a:cubicBezTo>
                  <a:cubicBezTo>
                    <a:pt x="20347" y="18573"/>
                    <a:pt x="19030" y="19121"/>
                    <a:pt x="16066" y="19067"/>
                  </a:cubicBezTo>
                  <a:cubicBezTo>
                    <a:pt x="13103" y="19012"/>
                    <a:pt x="8493" y="18354"/>
                    <a:pt x="5925" y="17696"/>
                  </a:cubicBezTo>
                  <a:cubicBezTo>
                    <a:pt x="3356" y="17038"/>
                    <a:pt x="2830" y="16380"/>
                    <a:pt x="2303" y="1572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9" name="Line"/>
            <p:cNvSpPr/>
            <p:nvPr/>
          </p:nvSpPr>
          <p:spPr>
            <a:xfrm>
              <a:off x="4059814" y="1192832"/>
              <a:ext cx="153465" cy="509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255" y="99"/>
                    <a:pt x="8509" y="197"/>
                    <a:pt x="11782" y="1381"/>
                  </a:cubicBezTo>
                  <a:cubicBezTo>
                    <a:pt x="15055" y="2564"/>
                    <a:pt x="17345" y="4833"/>
                    <a:pt x="18327" y="7644"/>
                  </a:cubicBezTo>
                  <a:cubicBezTo>
                    <a:pt x="19309" y="10455"/>
                    <a:pt x="18982" y="13808"/>
                    <a:pt x="18818" y="16126"/>
                  </a:cubicBezTo>
                  <a:cubicBezTo>
                    <a:pt x="18655" y="18444"/>
                    <a:pt x="18655" y="19726"/>
                    <a:pt x="19145" y="20466"/>
                  </a:cubicBezTo>
                  <a:cubicBezTo>
                    <a:pt x="19636" y="21205"/>
                    <a:pt x="20618" y="2140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10" name="Line"/>
            <p:cNvSpPr/>
            <p:nvPr/>
          </p:nvSpPr>
          <p:spPr>
            <a:xfrm>
              <a:off x="4323404" y="1234685"/>
              <a:ext cx="287486" cy="407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164" extrusionOk="0">
                  <a:moveTo>
                    <a:pt x="629" y="0"/>
                  </a:moveTo>
                  <a:cubicBezTo>
                    <a:pt x="1493" y="121"/>
                    <a:pt x="2357" y="241"/>
                    <a:pt x="2789" y="965"/>
                  </a:cubicBezTo>
                  <a:cubicBezTo>
                    <a:pt x="3221" y="1689"/>
                    <a:pt x="3221" y="3017"/>
                    <a:pt x="2616" y="5732"/>
                  </a:cubicBezTo>
                  <a:cubicBezTo>
                    <a:pt x="2011" y="8447"/>
                    <a:pt x="802" y="12550"/>
                    <a:pt x="283" y="15265"/>
                  </a:cubicBezTo>
                  <a:cubicBezTo>
                    <a:pt x="-235" y="17980"/>
                    <a:pt x="-62" y="19307"/>
                    <a:pt x="975" y="20212"/>
                  </a:cubicBezTo>
                  <a:cubicBezTo>
                    <a:pt x="2011" y="21117"/>
                    <a:pt x="3912" y="21600"/>
                    <a:pt x="7455" y="20635"/>
                  </a:cubicBezTo>
                  <a:cubicBezTo>
                    <a:pt x="10997" y="19669"/>
                    <a:pt x="16181" y="17256"/>
                    <a:pt x="21365" y="1484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11" name="Line"/>
            <p:cNvSpPr/>
            <p:nvPr/>
          </p:nvSpPr>
          <p:spPr>
            <a:xfrm>
              <a:off x="4666685" y="1220734"/>
              <a:ext cx="90693" cy="402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2" h="21507" extrusionOk="0">
                  <a:moveTo>
                    <a:pt x="11342" y="0"/>
                  </a:moveTo>
                  <a:cubicBezTo>
                    <a:pt x="9722" y="2855"/>
                    <a:pt x="8102" y="5710"/>
                    <a:pt x="5942" y="8938"/>
                  </a:cubicBezTo>
                  <a:cubicBezTo>
                    <a:pt x="3782" y="12166"/>
                    <a:pt x="1082" y="15766"/>
                    <a:pt x="272" y="17938"/>
                  </a:cubicBezTo>
                  <a:cubicBezTo>
                    <a:pt x="-538" y="20110"/>
                    <a:pt x="542" y="20855"/>
                    <a:pt x="2432" y="21228"/>
                  </a:cubicBezTo>
                  <a:cubicBezTo>
                    <a:pt x="4322" y="21600"/>
                    <a:pt x="7022" y="21600"/>
                    <a:pt x="10262" y="21228"/>
                  </a:cubicBezTo>
                  <a:cubicBezTo>
                    <a:pt x="13502" y="20855"/>
                    <a:pt x="17282" y="20110"/>
                    <a:pt x="21062" y="193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12" name="Line"/>
            <p:cNvSpPr/>
            <p:nvPr/>
          </p:nvSpPr>
          <p:spPr>
            <a:xfrm>
              <a:off x="4917816" y="1364897"/>
              <a:ext cx="78078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2" h="21451" extrusionOk="0">
                  <a:moveTo>
                    <a:pt x="1906" y="149"/>
                  </a:moveTo>
                  <a:cubicBezTo>
                    <a:pt x="6988" y="0"/>
                    <a:pt x="12071" y="-149"/>
                    <a:pt x="15565" y="298"/>
                  </a:cubicBezTo>
                  <a:cubicBezTo>
                    <a:pt x="19059" y="745"/>
                    <a:pt x="20965" y="1788"/>
                    <a:pt x="21282" y="4841"/>
                  </a:cubicBezTo>
                  <a:cubicBezTo>
                    <a:pt x="21600" y="7895"/>
                    <a:pt x="20329" y="12960"/>
                    <a:pt x="19376" y="15865"/>
                  </a:cubicBezTo>
                  <a:cubicBezTo>
                    <a:pt x="18424" y="18770"/>
                    <a:pt x="17788" y="19514"/>
                    <a:pt x="16518" y="20185"/>
                  </a:cubicBezTo>
                  <a:cubicBezTo>
                    <a:pt x="15247" y="20855"/>
                    <a:pt x="13341" y="21451"/>
                    <a:pt x="11435" y="21451"/>
                  </a:cubicBezTo>
                  <a:cubicBezTo>
                    <a:pt x="9529" y="21451"/>
                    <a:pt x="7623" y="20855"/>
                    <a:pt x="5718" y="20259"/>
                  </a:cubicBezTo>
                  <a:cubicBezTo>
                    <a:pt x="3812" y="19663"/>
                    <a:pt x="1906" y="19068"/>
                    <a:pt x="0" y="1847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13" name="Line"/>
            <p:cNvSpPr/>
            <p:nvPr/>
          </p:nvSpPr>
          <p:spPr>
            <a:xfrm>
              <a:off x="4813182" y="1227710"/>
              <a:ext cx="44644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8000"/>
                    <a:pt x="0" y="14400"/>
                    <a:pt x="338" y="12400"/>
                  </a:cubicBezTo>
                  <a:cubicBezTo>
                    <a:pt x="675" y="10400"/>
                    <a:pt x="1350" y="10000"/>
                    <a:pt x="3488" y="9000"/>
                  </a:cubicBezTo>
                  <a:cubicBezTo>
                    <a:pt x="5625" y="8000"/>
                    <a:pt x="9225" y="6400"/>
                    <a:pt x="12487" y="4800"/>
                  </a:cubicBezTo>
                  <a:cubicBezTo>
                    <a:pt x="15750" y="3200"/>
                    <a:pt x="18675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14" name="Line"/>
            <p:cNvSpPr/>
            <p:nvPr/>
          </p:nvSpPr>
          <p:spPr>
            <a:xfrm>
              <a:off x="5154987" y="1283515"/>
              <a:ext cx="125562" cy="3941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0" extrusionOk="0">
                  <a:moveTo>
                    <a:pt x="21600" y="0"/>
                  </a:moveTo>
                  <a:cubicBezTo>
                    <a:pt x="19600" y="4955"/>
                    <a:pt x="17600" y="9911"/>
                    <a:pt x="15800" y="13214"/>
                  </a:cubicBezTo>
                  <a:cubicBezTo>
                    <a:pt x="14000" y="16518"/>
                    <a:pt x="12400" y="18169"/>
                    <a:pt x="11200" y="19440"/>
                  </a:cubicBezTo>
                  <a:cubicBezTo>
                    <a:pt x="10000" y="20711"/>
                    <a:pt x="9200" y="21600"/>
                    <a:pt x="8200" y="21536"/>
                  </a:cubicBezTo>
                  <a:cubicBezTo>
                    <a:pt x="7200" y="21473"/>
                    <a:pt x="6000" y="20456"/>
                    <a:pt x="5000" y="17852"/>
                  </a:cubicBezTo>
                  <a:cubicBezTo>
                    <a:pt x="4000" y="15247"/>
                    <a:pt x="3200" y="11054"/>
                    <a:pt x="2400" y="8513"/>
                  </a:cubicBezTo>
                  <a:cubicBezTo>
                    <a:pt x="1600" y="5972"/>
                    <a:pt x="800" y="5082"/>
                    <a:pt x="0" y="41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15" name="Line"/>
            <p:cNvSpPr/>
            <p:nvPr/>
          </p:nvSpPr>
          <p:spPr>
            <a:xfrm>
              <a:off x="5107432" y="920782"/>
              <a:ext cx="451026" cy="433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191" extrusionOk="0">
                  <a:moveTo>
                    <a:pt x="1933" y="19099"/>
                  </a:moveTo>
                  <a:cubicBezTo>
                    <a:pt x="1601" y="17394"/>
                    <a:pt x="1268" y="15688"/>
                    <a:pt x="936" y="14381"/>
                  </a:cubicBezTo>
                  <a:cubicBezTo>
                    <a:pt x="604" y="13074"/>
                    <a:pt x="271" y="12164"/>
                    <a:pt x="105" y="12221"/>
                  </a:cubicBezTo>
                  <a:cubicBezTo>
                    <a:pt x="-61" y="12278"/>
                    <a:pt x="-61" y="13301"/>
                    <a:pt x="327" y="14949"/>
                  </a:cubicBezTo>
                  <a:cubicBezTo>
                    <a:pt x="714" y="16598"/>
                    <a:pt x="1490" y="18872"/>
                    <a:pt x="3041" y="20122"/>
                  </a:cubicBezTo>
                  <a:cubicBezTo>
                    <a:pt x="4591" y="21373"/>
                    <a:pt x="6917" y="21600"/>
                    <a:pt x="9797" y="20406"/>
                  </a:cubicBezTo>
                  <a:cubicBezTo>
                    <a:pt x="12677" y="19213"/>
                    <a:pt x="16111" y="16598"/>
                    <a:pt x="18327" y="13756"/>
                  </a:cubicBezTo>
                  <a:cubicBezTo>
                    <a:pt x="20542" y="10914"/>
                    <a:pt x="21539" y="7844"/>
                    <a:pt x="21484" y="5514"/>
                  </a:cubicBezTo>
                  <a:cubicBezTo>
                    <a:pt x="21428" y="3183"/>
                    <a:pt x="20321" y="1592"/>
                    <a:pt x="19213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16" name="Line"/>
            <p:cNvSpPr/>
            <p:nvPr/>
          </p:nvSpPr>
          <p:spPr>
            <a:xfrm>
              <a:off x="5196841" y="369708"/>
              <a:ext cx="97660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68" name="Drawing"/>
          <p:cNvGrpSpPr/>
          <p:nvPr/>
        </p:nvGrpSpPr>
        <p:grpSpPr>
          <a:xfrm>
            <a:off x="1418918" y="3580520"/>
            <a:ext cx="3907595" cy="3745895"/>
            <a:chOff x="0" y="0"/>
            <a:chExt cx="3907593" cy="3745893"/>
          </a:xfrm>
        </p:grpSpPr>
        <p:sp>
          <p:nvSpPr>
            <p:cNvPr id="5319" name="Line"/>
            <p:cNvSpPr/>
            <p:nvPr/>
          </p:nvSpPr>
          <p:spPr>
            <a:xfrm>
              <a:off x="-1" y="306927"/>
              <a:ext cx="161684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extrusionOk="0">
                  <a:moveTo>
                    <a:pt x="2942" y="21600"/>
                  </a:moveTo>
                  <a:cubicBezTo>
                    <a:pt x="1399" y="19800"/>
                    <a:pt x="-144" y="18000"/>
                    <a:pt x="10" y="16200"/>
                  </a:cubicBezTo>
                  <a:cubicBezTo>
                    <a:pt x="165" y="14400"/>
                    <a:pt x="2016" y="12600"/>
                    <a:pt x="5873" y="9900"/>
                  </a:cubicBezTo>
                  <a:cubicBezTo>
                    <a:pt x="9730" y="7200"/>
                    <a:pt x="15593" y="3600"/>
                    <a:pt x="2145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0" name="Line"/>
            <p:cNvSpPr/>
            <p:nvPr/>
          </p:nvSpPr>
          <p:spPr>
            <a:xfrm>
              <a:off x="327784" y="0"/>
              <a:ext cx="112924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extrusionOk="0">
                  <a:moveTo>
                    <a:pt x="1510" y="21600"/>
                  </a:moveTo>
                  <a:cubicBezTo>
                    <a:pt x="240" y="18635"/>
                    <a:pt x="-1031" y="15671"/>
                    <a:pt x="1298" y="12706"/>
                  </a:cubicBezTo>
                  <a:cubicBezTo>
                    <a:pt x="3628" y="9741"/>
                    <a:pt x="9557" y="6776"/>
                    <a:pt x="13369" y="4659"/>
                  </a:cubicBezTo>
                  <a:cubicBezTo>
                    <a:pt x="17181" y="2541"/>
                    <a:pt x="18875" y="1271"/>
                    <a:pt x="20569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1" name="Line"/>
            <p:cNvSpPr/>
            <p:nvPr/>
          </p:nvSpPr>
          <p:spPr>
            <a:xfrm>
              <a:off x="290422" y="41853"/>
              <a:ext cx="10774" cy="544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508"/>
                    <a:pt x="2735" y="7015"/>
                    <a:pt x="575" y="10385"/>
                  </a:cubicBezTo>
                  <a:cubicBezTo>
                    <a:pt x="-1585" y="13754"/>
                    <a:pt x="2735" y="16985"/>
                    <a:pt x="7055" y="18831"/>
                  </a:cubicBezTo>
                  <a:cubicBezTo>
                    <a:pt x="11375" y="20677"/>
                    <a:pt x="15695" y="21138"/>
                    <a:pt x="2001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2" name="Line"/>
            <p:cNvSpPr/>
            <p:nvPr/>
          </p:nvSpPr>
          <p:spPr>
            <a:xfrm>
              <a:off x="356999" y="362732"/>
              <a:ext cx="174392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3" name="Line"/>
            <p:cNvSpPr/>
            <p:nvPr/>
          </p:nvSpPr>
          <p:spPr>
            <a:xfrm>
              <a:off x="468609" y="119170"/>
              <a:ext cx="641088" cy="404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446" extrusionOk="0">
                  <a:moveTo>
                    <a:pt x="0" y="17003"/>
                  </a:moveTo>
                  <a:cubicBezTo>
                    <a:pt x="1643" y="15768"/>
                    <a:pt x="3287" y="14534"/>
                    <a:pt x="4617" y="13238"/>
                  </a:cubicBezTo>
                  <a:cubicBezTo>
                    <a:pt x="5948" y="11942"/>
                    <a:pt x="6965" y="10584"/>
                    <a:pt x="7552" y="9597"/>
                  </a:cubicBezTo>
                  <a:cubicBezTo>
                    <a:pt x="8139" y="8609"/>
                    <a:pt x="8296" y="7992"/>
                    <a:pt x="8178" y="7684"/>
                  </a:cubicBezTo>
                  <a:cubicBezTo>
                    <a:pt x="8061" y="7375"/>
                    <a:pt x="7670" y="7375"/>
                    <a:pt x="6809" y="8363"/>
                  </a:cubicBezTo>
                  <a:cubicBezTo>
                    <a:pt x="5948" y="9350"/>
                    <a:pt x="4617" y="11325"/>
                    <a:pt x="3913" y="12929"/>
                  </a:cubicBezTo>
                  <a:cubicBezTo>
                    <a:pt x="3209" y="14534"/>
                    <a:pt x="3130" y="15768"/>
                    <a:pt x="3091" y="16756"/>
                  </a:cubicBezTo>
                  <a:cubicBezTo>
                    <a:pt x="3052" y="17743"/>
                    <a:pt x="3052" y="18484"/>
                    <a:pt x="3717" y="19039"/>
                  </a:cubicBezTo>
                  <a:cubicBezTo>
                    <a:pt x="4383" y="19595"/>
                    <a:pt x="5713" y="19965"/>
                    <a:pt x="6848" y="19718"/>
                  </a:cubicBezTo>
                  <a:cubicBezTo>
                    <a:pt x="7983" y="19471"/>
                    <a:pt x="8922" y="18607"/>
                    <a:pt x="9509" y="17867"/>
                  </a:cubicBezTo>
                  <a:cubicBezTo>
                    <a:pt x="10096" y="17126"/>
                    <a:pt x="10330" y="16509"/>
                    <a:pt x="10683" y="16262"/>
                  </a:cubicBezTo>
                  <a:cubicBezTo>
                    <a:pt x="11035" y="16015"/>
                    <a:pt x="11504" y="16139"/>
                    <a:pt x="12091" y="15707"/>
                  </a:cubicBezTo>
                  <a:cubicBezTo>
                    <a:pt x="12678" y="15275"/>
                    <a:pt x="13383" y="14287"/>
                    <a:pt x="13970" y="13361"/>
                  </a:cubicBezTo>
                  <a:cubicBezTo>
                    <a:pt x="14557" y="12436"/>
                    <a:pt x="15026" y="11572"/>
                    <a:pt x="15300" y="10708"/>
                  </a:cubicBezTo>
                  <a:cubicBezTo>
                    <a:pt x="15574" y="9844"/>
                    <a:pt x="15652" y="8980"/>
                    <a:pt x="15496" y="8609"/>
                  </a:cubicBezTo>
                  <a:cubicBezTo>
                    <a:pt x="15339" y="8239"/>
                    <a:pt x="14948" y="8363"/>
                    <a:pt x="14165" y="9597"/>
                  </a:cubicBezTo>
                  <a:cubicBezTo>
                    <a:pt x="13383" y="10831"/>
                    <a:pt x="12209" y="13176"/>
                    <a:pt x="11543" y="15151"/>
                  </a:cubicBezTo>
                  <a:cubicBezTo>
                    <a:pt x="10878" y="17126"/>
                    <a:pt x="10722" y="18731"/>
                    <a:pt x="11074" y="19718"/>
                  </a:cubicBezTo>
                  <a:cubicBezTo>
                    <a:pt x="11426" y="20705"/>
                    <a:pt x="12287" y="21076"/>
                    <a:pt x="13735" y="20212"/>
                  </a:cubicBezTo>
                  <a:cubicBezTo>
                    <a:pt x="15183" y="19348"/>
                    <a:pt x="17217" y="17249"/>
                    <a:pt x="18626" y="14411"/>
                  </a:cubicBezTo>
                  <a:cubicBezTo>
                    <a:pt x="20035" y="11572"/>
                    <a:pt x="20817" y="7992"/>
                    <a:pt x="21209" y="5832"/>
                  </a:cubicBezTo>
                  <a:cubicBezTo>
                    <a:pt x="21600" y="3672"/>
                    <a:pt x="21600" y="2932"/>
                    <a:pt x="21561" y="2068"/>
                  </a:cubicBezTo>
                  <a:cubicBezTo>
                    <a:pt x="21522" y="1204"/>
                    <a:pt x="21443" y="216"/>
                    <a:pt x="21365" y="31"/>
                  </a:cubicBezTo>
                  <a:cubicBezTo>
                    <a:pt x="21287" y="-154"/>
                    <a:pt x="21209" y="463"/>
                    <a:pt x="21130" y="2870"/>
                  </a:cubicBezTo>
                  <a:cubicBezTo>
                    <a:pt x="21052" y="5277"/>
                    <a:pt x="20974" y="9473"/>
                    <a:pt x="20778" y="12868"/>
                  </a:cubicBezTo>
                  <a:cubicBezTo>
                    <a:pt x="20583" y="16262"/>
                    <a:pt x="20270" y="18854"/>
                    <a:pt x="19957" y="214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4" name="Line"/>
            <p:cNvSpPr/>
            <p:nvPr/>
          </p:nvSpPr>
          <p:spPr>
            <a:xfrm>
              <a:off x="977830" y="341805"/>
              <a:ext cx="292977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257" y="17280"/>
                    <a:pt x="6514" y="12960"/>
                    <a:pt x="10114" y="9360"/>
                  </a:cubicBezTo>
                  <a:cubicBezTo>
                    <a:pt x="13714" y="5760"/>
                    <a:pt x="17657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5" name="Line"/>
            <p:cNvSpPr/>
            <p:nvPr/>
          </p:nvSpPr>
          <p:spPr>
            <a:xfrm>
              <a:off x="1577734" y="62780"/>
              <a:ext cx="76733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73" y="3537"/>
                    <a:pt x="13745" y="7074"/>
                    <a:pt x="10145" y="10674"/>
                  </a:cubicBezTo>
                  <a:cubicBezTo>
                    <a:pt x="6545" y="14274"/>
                    <a:pt x="3273" y="1793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6" name="Line"/>
            <p:cNvSpPr/>
            <p:nvPr/>
          </p:nvSpPr>
          <p:spPr>
            <a:xfrm>
              <a:off x="1480075" y="319541"/>
              <a:ext cx="477542" cy="1776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153" extrusionOk="0">
                  <a:moveTo>
                    <a:pt x="0" y="6805"/>
                  </a:moveTo>
                  <a:cubicBezTo>
                    <a:pt x="2609" y="4867"/>
                    <a:pt x="5217" y="2928"/>
                    <a:pt x="7096" y="1682"/>
                  </a:cubicBezTo>
                  <a:cubicBezTo>
                    <a:pt x="8974" y="436"/>
                    <a:pt x="10122" y="-118"/>
                    <a:pt x="10904" y="20"/>
                  </a:cubicBezTo>
                  <a:cubicBezTo>
                    <a:pt x="11687" y="159"/>
                    <a:pt x="12104" y="990"/>
                    <a:pt x="12313" y="3067"/>
                  </a:cubicBezTo>
                  <a:cubicBezTo>
                    <a:pt x="12522" y="5144"/>
                    <a:pt x="12522" y="8467"/>
                    <a:pt x="12417" y="10959"/>
                  </a:cubicBezTo>
                  <a:cubicBezTo>
                    <a:pt x="12313" y="13451"/>
                    <a:pt x="12104" y="15113"/>
                    <a:pt x="11948" y="16636"/>
                  </a:cubicBezTo>
                  <a:cubicBezTo>
                    <a:pt x="11791" y="18159"/>
                    <a:pt x="11687" y="19544"/>
                    <a:pt x="11896" y="20374"/>
                  </a:cubicBezTo>
                  <a:cubicBezTo>
                    <a:pt x="12104" y="21205"/>
                    <a:pt x="12626" y="21482"/>
                    <a:pt x="13930" y="20651"/>
                  </a:cubicBezTo>
                  <a:cubicBezTo>
                    <a:pt x="15235" y="19820"/>
                    <a:pt x="17322" y="17882"/>
                    <a:pt x="18730" y="15390"/>
                  </a:cubicBezTo>
                  <a:cubicBezTo>
                    <a:pt x="20139" y="12897"/>
                    <a:pt x="20870" y="9851"/>
                    <a:pt x="21235" y="7359"/>
                  </a:cubicBezTo>
                  <a:cubicBezTo>
                    <a:pt x="21600" y="4867"/>
                    <a:pt x="21600" y="2928"/>
                    <a:pt x="19930" y="1820"/>
                  </a:cubicBezTo>
                  <a:cubicBezTo>
                    <a:pt x="18261" y="713"/>
                    <a:pt x="14922" y="436"/>
                    <a:pt x="11583" y="15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7" name="Line"/>
            <p:cNvSpPr/>
            <p:nvPr/>
          </p:nvSpPr>
          <p:spPr>
            <a:xfrm>
              <a:off x="2233443" y="83707"/>
              <a:ext cx="13952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3314"/>
                    <a:pt x="21600" y="6629"/>
                    <a:pt x="18000" y="10229"/>
                  </a:cubicBezTo>
                  <a:cubicBezTo>
                    <a:pt x="14400" y="13829"/>
                    <a:pt x="7200" y="1771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8" name="Line"/>
            <p:cNvSpPr/>
            <p:nvPr/>
          </p:nvSpPr>
          <p:spPr>
            <a:xfrm>
              <a:off x="2149736" y="27902"/>
              <a:ext cx="646408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000"/>
                  </a:moveTo>
                  <a:cubicBezTo>
                    <a:pt x="2098" y="16680"/>
                    <a:pt x="4196" y="15360"/>
                    <a:pt x="5866" y="13320"/>
                  </a:cubicBezTo>
                  <a:cubicBezTo>
                    <a:pt x="7537" y="11280"/>
                    <a:pt x="8780" y="8520"/>
                    <a:pt x="9401" y="6420"/>
                  </a:cubicBezTo>
                  <a:cubicBezTo>
                    <a:pt x="10023" y="4320"/>
                    <a:pt x="10023" y="2880"/>
                    <a:pt x="9945" y="1800"/>
                  </a:cubicBezTo>
                  <a:cubicBezTo>
                    <a:pt x="9868" y="720"/>
                    <a:pt x="9712" y="0"/>
                    <a:pt x="9557" y="0"/>
                  </a:cubicBezTo>
                  <a:cubicBezTo>
                    <a:pt x="9401" y="0"/>
                    <a:pt x="9246" y="720"/>
                    <a:pt x="9091" y="3000"/>
                  </a:cubicBezTo>
                  <a:cubicBezTo>
                    <a:pt x="8935" y="5280"/>
                    <a:pt x="8780" y="9120"/>
                    <a:pt x="8624" y="12180"/>
                  </a:cubicBezTo>
                  <a:cubicBezTo>
                    <a:pt x="8469" y="15240"/>
                    <a:pt x="8314" y="17520"/>
                    <a:pt x="8353" y="18960"/>
                  </a:cubicBezTo>
                  <a:cubicBezTo>
                    <a:pt x="8391" y="20400"/>
                    <a:pt x="8624" y="21000"/>
                    <a:pt x="8935" y="21240"/>
                  </a:cubicBezTo>
                  <a:cubicBezTo>
                    <a:pt x="9246" y="21480"/>
                    <a:pt x="9635" y="21360"/>
                    <a:pt x="10528" y="19980"/>
                  </a:cubicBezTo>
                  <a:cubicBezTo>
                    <a:pt x="11422" y="18600"/>
                    <a:pt x="12820" y="15960"/>
                    <a:pt x="13714" y="14520"/>
                  </a:cubicBezTo>
                  <a:cubicBezTo>
                    <a:pt x="14607" y="13080"/>
                    <a:pt x="14996" y="12840"/>
                    <a:pt x="15229" y="13020"/>
                  </a:cubicBezTo>
                  <a:cubicBezTo>
                    <a:pt x="15462" y="13200"/>
                    <a:pt x="15540" y="13800"/>
                    <a:pt x="15578" y="14400"/>
                  </a:cubicBezTo>
                  <a:cubicBezTo>
                    <a:pt x="15617" y="15000"/>
                    <a:pt x="15617" y="15600"/>
                    <a:pt x="15617" y="16200"/>
                  </a:cubicBezTo>
                  <a:cubicBezTo>
                    <a:pt x="15617" y="16800"/>
                    <a:pt x="15617" y="17400"/>
                    <a:pt x="16161" y="17760"/>
                  </a:cubicBezTo>
                  <a:cubicBezTo>
                    <a:pt x="16705" y="18120"/>
                    <a:pt x="17793" y="18240"/>
                    <a:pt x="18686" y="17820"/>
                  </a:cubicBezTo>
                  <a:cubicBezTo>
                    <a:pt x="19580" y="17400"/>
                    <a:pt x="20279" y="16440"/>
                    <a:pt x="20784" y="15600"/>
                  </a:cubicBezTo>
                  <a:cubicBezTo>
                    <a:pt x="21289" y="14760"/>
                    <a:pt x="21600" y="14040"/>
                    <a:pt x="21600" y="13860"/>
                  </a:cubicBezTo>
                  <a:cubicBezTo>
                    <a:pt x="21600" y="13680"/>
                    <a:pt x="21289" y="14040"/>
                    <a:pt x="20745" y="15000"/>
                  </a:cubicBezTo>
                  <a:cubicBezTo>
                    <a:pt x="20201" y="15960"/>
                    <a:pt x="19424" y="17520"/>
                    <a:pt x="19036" y="18600"/>
                  </a:cubicBezTo>
                  <a:cubicBezTo>
                    <a:pt x="18647" y="19680"/>
                    <a:pt x="18647" y="20280"/>
                    <a:pt x="18881" y="20700"/>
                  </a:cubicBezTo>
                  <a:cubicBezTo>
                    <a:pt x="19114" y="21120"/>
                    <a:pt x="19580" y="21360"/>
                    <a:pt x="2004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9" name="Line"/>
            <p:cNvSpPr/>
            <p:nvPr/>
          </p:nvSpPr>
          <p:spPr>
            <a:xfrm>
              <a:off x="3019391" y="16276"/>
              <a:ext cx="176689" cy="499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600" extrusionOk="0">
                  <a:moveTo>
                    <a:pt x="21316" y="804"/>
                  </a:moveTo>
                  <a:cubicBezTo>
                    <a:pt x="19913" y="402"/>
                    <a:pt x="18511" y="0"/>
                    <a:pt x="16126" y="0"/>
                  </a:cubicBezTo>
                  <a:cubicBezTo>
                    <a:pt x="13742" y="0"/>
                    <a:pt x="10376" y="402"/>
                    <a:pt x="7430" y="2311"/>
                  </a:cubicBezTo>
                  <a:cubicBezTo>
                    <a:pt x="4485" y="4220"/>
                    <a:pt x="1960" y="7635"/>
                    <a:pt x="838" y="10750"/>
                  </a:cubicBezTo>
                  <a:cubicBezTo>
                    <a:pt x="-284" y="13864"/>
                    <a:pt x="-3" y="16677"/>
                    <a:pt x="137" y="18385"/>
                  </a:cubicBezTo>
                  <a:cubicBezTo>
                    <a:pt x="277" y="20093"/>
                    <a:pt x="277" y="20696"/>
                    <a:pt x="417" y="21047"/>
                  </a:cubicBezTo>
                  <a:cubicBezTo>
                    <a:pt x="558" y="21399"/>
                    <a:pt x="838" y="21500"/>
                    <a:pt x="111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0" name="Line"/>
            <p:cNvSpPr/>
            <p:nvPr/>
          </p:nvSpPr>
          <p:spPr>
            <a:xfrm>
              <a:off x="2979835" y="317292"/>
              <a:ext cx="284968" cy="168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0930" extrusionOk="0">
                  <a:moveTo>
                    <a:pt x="0" y="5628"/>
                  </a:moveTo>
                  <a:cubicBezTo>
                    <a:pt x="4566" y="5916"/>
                    <a:pt x="9132" y="6204"/>
                    <a:pt x="12205" y="5628"/>
                  </a:cubicBezTo>
                  <a:cubicBezTo>
                    <a:pt x="15278" y="5052"/>
                    <a:pt x="16859" y="3612"/>
                    <a:pt x="17912" y="2316"/>
                  </a:cubicBezTo>
                  <a:cubicBezTo>
                    <a:pt x="18966" y="1020"/>
                    <a:pt x="19493" y="-132"/>
                    <a:pt x="20107" y="12"/>
                  </a:cubicBezTo>
                  <a:cubicBezTo>
                    <a:pt x="20722" y="156"/>
                    <a:pt x="21424" y="1596"/>
                    <a:pt x="21512" y="4908"/>
                  </a:cubicBezTo>
                  <a:cubicBezTo>
                    <a:pt x="21600" y="8220"/>
                    <a:pt x="21073" y="13404"/>
                    <a:pt x="20722" y="16716"/>
                  </a:cubicBezTo>
                  <a:cubicBezTo>
                    <a:pt x="20371" y="20028"/>
                    <a:pt x="20195" y="21468"/>
                    <a:pt x="20020" y="20748"/>
                  </a:cubicBezTo>
                  <a:cubicBezTo>
                    <a:pt x="19844" y="20028"/>
                    <a:pt x="19668" y="17148"/>
                    <a:pt x="19493" y="142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1" name="Line"/>
            <p:cNvSpPr/>
            <p:nvPr/>
          </p:nvSpPr>
          <p:spPr>
            <a:xfrm>
              <a:off x="3223982" y="146487"/>
              <a:ext cx="34879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2" name="Line"/>
            <p:cNvSpPr/>
            <p:nvPr/>
          </p:nvSpPr>
          <p:spPr>
            <a:xfrm>
              <a:off x="3346282" y="253032"/>
              <a:ext cx="561312" cy="275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92" extrusionOk="0">
                  <a:moveTo>
                    <a:pt x="929" y="4172"/>
                  </a:moveTo>
                  <a:cubicBezTo>
                    <a:pt x="840" y="7052"/>
                    <a:pt x="750" y="9932"/>
                    <a:pt x="616" y="11912"/>
                  </a:cubicBezTo>
                  <a:cubicBezTo>
                    <a:pt x="483" y="13892"/>
                    <a:pt x="304" y="14972"/>
                    <a:pt x="170" y="16052"/>
                  </a:cubicBezTo>
                  <a:cubicBezTo>
                    <a:pt x="36" y="17132"/>
                    <a:pt x="-53" y="18212"/>
                    <a:pt x="36" y="18212"/>
                  </a:cubicBezTo>
                  <a:cubicBezTo>
                    <a:pt x="126" y="18212"/>
                    <a:pt x="393" y="17132"/>
                    <a:pt x="661" y="15602"/>
                  </a:cubicBezTo>
                  <a:cubicBezTo>
                    <a:pt x="929" y="14072"/>
                    <a:pt x="1197" y="12092"/>
                    <a:pt x="1643" y="10562"/>
                  </a:cubicBezTo>
                  <a:cubicBezTo>
                    <a:pt x="2089" y="9032"/>
                    <a:pt x="2714" y="7952"/>
                    <a:pt x="3249" y="8132"/>
                  </a:cubicBezTo>
                  <a:cubicBezTo>
                    <a:pt x="3785" y="8312"/>
                    <a:pt x="4231" y="9752"/>
                    <a:pt x="4767" y="10382"/>
                  </a:cubicBezTo>
                  <a:cubicBezTo>
                    <a:pt x="5302" y="11012"/>
                    <a:pt x="5927" y="10832"/>
                    <a:pt x="7087" y="9302"/>
                  </a:cubicBezTo>
                  <a:cubicBezTo>
                    <a:pt x="8248" y="7772"/>
                    <a:pt x="9944" y="4892"/>
                    <a:pt x="10836" y="3002"/>
                  </a:cubicBezTo>
                  <a:cubicBezTo>
                    <a:pt x="11729" y="1112"/>
                    <a:pt x="11818" y="212"/>
                    <a:pt x="11640" y="32"/>
                  </a:cubicBezTo>
                  <a:cubicBezTo>
                    <a:pt x="11461" y="-148"/>
                    <a:pt x="11015" y="392"/>
                    <a:pt x="10122" y="2552"/>
                  </a:cubicBezTo>
                  <a:cubicBezTo>
                    <a:pt x="9230" y="4712"/>
                    <a:pt x="7891" y="8492"/>
                    <a:pt x="7221" y="11372"/>
                  </a:cubicBezTo>
                  <a:cubicBezTo>
                    <a:pt x="6552" y="14252"/>
                    <a:pt x="6552" y="16232"/>
                    <a:pt x="7534" y="17942"/>
                  </a:cubicBezTo>
                  <a:cubicBezTo>
                    <a:pt x="8516" y="19652"/>
                    <a:pt x="10479" y="21092"/>
                    <a:pt x="12978" y="21272"/>
                  </a:cubicBezTo>
                  <a:cubicBezTo>
                    <a:pt x="15478" y="21452"/>
                    <a:pt x="18512" y="20372"/>
                    <a:pt x="21547" y="192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3" name="Line"/>
            <p:cNvSpPr/>
            <p:nvPr/>
          </p:nvSpPr>
          <p:spPr>
            <a:xfrm>
              <a:off x="50072" y="1032392"/>
              <a:ext cx="146489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4" name="Line"/>
            <p:cNvSpPr/>
            <p:nvPr/>
          </p:nvSpPr>
          <p:spPr>
            <a:xfrm>
              <a:off x="332875" y="794652"/>
              <a:ext cx="325152" cy="463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6" h="21209" extrusionOk="0">
                  <a:moveTo>
                    <a:pt x="12356" y="5133"/>
                  </a:moveTo>
                  <a:cubicBezTo>
                    <a:pt x="12956" y="3963"/>
                    <a:pt x="13556" y="2792"/>
                    <a:pt x="13856" y="1941"/>
                  </a:cubicBezTo>
                  <a:cubicBezTo>
                    <a:pt x="14156" y="1090"/>
                    <a:pt x="14156" y="558"/>
                    <a:pt x="13706" y="239"/>
                  </a:cubicBezTo>
                  <a:cubicBezTo>
                    <a:pt x="13256" y="-81"/>
                    <a:pt x="12356" y="-187"/>
                    <a:pt x="10256" y="611"/>
                  </a:cubicBezTo>
                  <a:cubicBezTo>
                    <a:pt x="8156" y="1409"/>
                    <a:pt x="4856" y="3112"/>
                    <a:pt x="2756" y="5133"/>
                  </a:cubicBezTo>
                  <a:cubicBezTo>
                    <a:pt x="656" y="7155"/>
                    <a:pt x="-244" y="9496"/>
                    <a:pt x="56" y="10879"/>
                  </a:cubicBezTo>
                  <a:cubicBezTo>
                    <a:pt x="356" y="12262"/>
                    <a:pt x="1856" y="12688"/>
                    <a:pt x="4781" y="12901"/>
                  </a:cubicBezTo>
                  <a:cubicBezTo>
                    <a:pt x="7706" y="13113"/>
                    <a:pt x="12056" y="13113"/>
                    <a:pt x="15131" y="13539"/>
                  </a:cubicBezTo>
                  <a:cubicBezTo>
                    <a:pt x="18206" y="13965"/>
                    <a:pt x="20006" y="14816"/>
                    <a:pt x="20681" y="15720"/>
                  </a:cubicBezTo>
                  <a:cubicBezTo>
                    <a:pt x="21356" y="16625"/>
                    <a:pt x="20906" y="17582"/>
                    <a:pt x="18956" y="18593"/>
                  </a:cubicBezTo>
                  <a:cubicBezTo>
                    <a:pt x="17006" y="19604"/>
                    <a:pt x="13556" y="20668"/>
                    <a:pt x="11006" y="21041"/>
                  </a:cubicBezTo>
                  <a:cubicBezTo>
                    <a:pt x="8456" y="21413"/>
                    <a:pt x="6806" y="21094"/>
                    <a:pt x="5156" y="207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5" name="Line"/>
            <p:cNvSpPr/>
            <p:nvPr/>
          </p:nvSpPr>
          <p:spPr>
            <a:xfrm>
              <a:off x="638543" y="976587"/>
              <a:ext cx="576460" cy="332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427" extrusionOk="0">
                  <a:moveTo>
                    <a:pt x="5371" y="0"/>
                  </a:moveTo>
                  <a:cubicBezTo>
                    <a:pt x="4504" y="750"/>
                    <a:pt x="3636" y="1500"/>
                    <a:pt x="2725" y="3675"/>
                  </a:cubicBezTo>
                  <a:cubicBezTo>
                    <a:pt x="1814" y="5850"/>
                    <a:pt x="860" y="9450"/>
                    <a:pt x="383" y="11925"/>
                  </a:cubicBezTo>
                  <a:cubicBezTo>
                    <a:pt x="-94" y="14400"/>
                    <a:pt x="-94" y="15750"/>
                    <a:pt x="210" y="16500"/>
                  </a:cubicBezTo>
                  <a:cubicBezTo>
                    <a:pt x="513" y="17250"/>
                    <a:pt x="1120" y="17400"/>
                    <a:pt x="2205" y="16500"/>
                  </a:cubicBezTo>
                  <a:cubicBezTo>
                    <a:pt x="3289" y="15600"/>
                    <a:pt x="4851" y="13650"/>
                    <a:pt x="5761" y="12375"/>
                  </a:cubicBezTo>
                  <a:cubicBezTo>
                    <a:pt x="6672" y="11100"/>
                    <a:pt x="6933" y="10500"/>
                    <a:pt x="7236" y="9675"/>
                  </a:cubicBezTo>
                  <a:cubicBezTo>
                    <a:pt x="7540" y="8850"/>
                    <a:pt x="7887" y="7800"/>
                    <a:pt x="7973" y="8025"/>
                  </a:cubicBezTo>
                  <a:cubicBezTo>
                    <a:pt x="8060" y="8250"/>
                    <a:pt x="7887" y="9750"/>
                    <a:pt x="7670" y="11775"/>
                  </a:cubicBezTo>
                  <a:cubicBezTo>
                    <a:pt x="7453" y="13800"/>
                    <a:pt x="7193" y="16350"/>
                    <a:pt x="7063" y="18075"/>
                  </a:cubicBezTo>
                  <a:cubicBezTo>
                    <a:pt x="6933" y="19800"/>
                    <a:pt x="6933" y="20700"/>
                    <a:pt x="7149" y="21150"/>
                  </a:cubicBezTo>
                  <a:cubicBezTo>
                    <a:pt x="7366" y="21600"/>
                    <a:pt x="7800" y="21600"/>
                    <a:pt x="8624" y="20400"/>
                  </a:cubicBezTo>
                  <a:cubicBezTo>
                    <a:pt x="9448" y="19200"/>
                    <a:pt x="10663" y="16800"/>
                    <a:pt x="11443" y="14850"/>
                  </a:cubicBezTo>
                  <a:cubicBezTo>
                    <a:pt x="12224" y="12900"/>
                    <a:pt x="12571" y="11400"/>
                    <a:pt x="12831" y="10275"/>
                  </a:cubicBezTo>
                  <a:cubicBezTo>
                    <a:pt x="13092" y="9150"/>
                    <a:pt x="13265" y="8400"/>
                    <a:pt x="13439" y="8475"/>
                  </a:cubicBezTo>
                  <a:cubicBezTo>
                    <a:pt x="13612" y="8550"/>
                    <a:pt x="13786" y="9450"/>
                    <a:pt x="13829" y="10275"/>
                  </a:cubicBezTo>
                  <a:cubicBezTo>
                    <a:pt x="13872" y="11100"/>
                    <a:pt x="13786" y="11850"/>
                    <a:pt x="13655" y="12825"/>
                  </a:cubicBezTo>
                  <a:cubicBezTo>
                    <a:pt x="13525" y="13800"/>
                    <a:pt x="13352" y="15000"/>
                    <a:pt x="13482" y="15375"/>
                  </a:cubicBezTo>
                  <a:cubicBezTo>
                    <a:pt x="13612" y="15750"/>
                    <a:pt x="14046" y="15300"/>
                    <a:pt x="14740" y="14175"/>
                  </a:cubicBezTo>
                  <a:cubicBezTo>
                    <a:pt x="15434" y="13050"/>
                    <a:pt x="16388" y="11250"/>
                    <a:pt x="17082" y="10200"/>
                  </a:cubicBezTo>
                  <a:cubicBezTo>
                    <a:pt x="17776" y="9150"/>
                    <a:pt x="18210" y="8850"/>
                    <a:pt x="18557" y="9000"/>
                  </a:cubicBezTo>
                  <a:cubicBezTo>
                    <a:pt x="18904" y="9150"/>
                    <a:pt x="19164" y="9750"/>
                    <a:pt x="19294" y="10650"/>
                  </a:cubicBezTo>
                  <a:cubicBezTo>
                    <a:pt x="19424" y="11550"/>
                    <a:pt x="19424" y="12750"/>
                    <a:pt x="19424" y="13800"/>
                  </a:cubicBezTo>
                  <a:cubicBezTo>
                    <a:pt x="19424" y="14850"/>
                    <a:pt x="19424" y="15750"/>
                    <a:pt x="19641" y="16125"/>
                  </a:cubicBezTo>
                  <a:cubicBezTo>
                    <a:pt x="19858" y="16500"/>
                    <a:pt x="20292" y="16350"/>
                    <a:pt x="20639" y="15975"/>
                  </a:cubicBezTo>
                  <a:cubicBezTo>
                    <a:pt x="20986" y="15600"/>
                    <a:pt x="21246" y="15000"/>
                    <a:pt x="21506" y="14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6" name="Line"/>
            <p:cNvSpPr/>
            <p:nvPr/>
          </p:nvSpPr>
          <p:spPr>
            <a:xfrm>
              <a:off x="1237434" y="856762"/>
              <a:ext cx="1114596" cy="449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418" extrusionOk="0">
                  <a:moveTo>
                    <a:pt x="1726" y="10693"/>
                  </a:moveTo>
                  <a:cubicBezTo>
                    <a:pt x="1276" y="12908"/>
                    <a:pt x="826" y="15123"/>
                    <a:pt x="534" y="16674"/>
                  </a:cubicBezTo>
                  <a:cubicBezTo>
                    <a:pt x="241" y="18225"/>
                    <a:pt x="106" y="19111"/>
                    <a:pt x="39" y="19831"/>
                  </a:cubicBezTo>
                  <a:cubicBezTo>
                    <a:pt x="-29" y="20551"/>
                    <a:pt x="-29" y="21105"/>
                    <a:pt x="219" y="21271"/>
                  </a:cubicBezTo>
                  <a:cubicBezTo>
                    <a:pt x="466" y="21437"/>
                    <a:pt x="961" y="21216"/>
                    <a:pt x="1659" y="19665"/>
                  </a:cubicBezTo>
                  <a:cubicBezTo>
                    <a:pt x="2356" y="18114"/>
                    <a:pt x="3256" y="15234"/>
                    <a:pt x="3796" y="11966"/>
                  </a:cubicBezTo>
                  <a:cubicBezTo>
                    <a:pt x="4336" y="8699"/>
                    <a:pt x="4516" y="5043"/>
                    <a:pt x="4629" y="2883"/>
                  </a:cubicBezTo>
                  <a:cubicBezTo>
                    <a:pt x="4741" y="723"/>
                    <a:pt x="4786" y="59"/>
                    <a:pt x="4809" y="3"/>
                  </a:cubicBezTo>
                  <a:cubicBezTo>
                    <a:pt x="4831" y="-52"/>
                    <a:pt x="4831" y="502"/>
                    <a:pt x="4831" y="3160"/>
                  </a:cubicBezTo>
                  <a:cubicBezTo>
                    <a:pt x="4831" y="5819"/>
                    <a:pt x="4831" y="10582"/>
                    <a:pt x="4831" y="13517"/>
                  </a:cubicBezTo>
                  <a:cubicBezTo>
                    <a:pt x="4831" y="16453"/>
                    <a:pt x="4831" y="17560"/>
                    <a:pt x="4741" y="18280"/>
                  </a:cubicBezTo>
                  <a:cubicBezTo>
                    <a:pt x="4651" y="19000"/>
                    <a:pt x="4471" y="19333"/>
                    <a:pt x="4269" y="19222"/>
                  </a:cubicBezTo>
                  <a:cubicBezTo>
                    <a:pt x="4066" y="19111"/>
                    <a:pt x="3841" y="18557"/>
                    <a:pt x="3661" y="18059"/>
                  </a:cubicBezTo>
                  <a:cubicBezTo>
                    <a:pt x="3481" y="17560"/>
                    <a:pt x="3346" y="17117"/>
                    <a:pt x="3256" y="16619"/>
                  </a:cubicBezTo>
                  <a:cubicBezTo>
                    <a:pt x="3166" y="16120"/>
                    <a:pt x="3121" y="15566"/>
                    <a:pt x="3166" y="15013"/>
                  </a:cubicBezTo>
                  <a:cubicBezTo>
                    <a:pt x="3211" y="14459"/>
                    <a:pt x="3346" y="13905"/>
                    <a:pt x="3774" y="13462"/>
                  </a:cubicBezTo>
                  <a:cubicBezTo>
                    <a:pt x="4201" y="13019"/>
                    <a:pt x="4921" y="12686"/>
                    <a:pt x="5664" y="12243"/>
                  </a:cubicBezTo>
                  <a:cubicBezTo>
                    <a:pt x="6406" y="11800"/>
                    <a:pt x="7171" y="11246"/>
                    <a:pt x="7711" y="10859"/>
                  </a:cubicBezTo>
                  <a:cubicBezTo>
                    <a:pt x="8251" y="10471"/>
                    <a:pt x="8566" y="10250"/>
                    <a:pt x="8791" y="10360"/>
                  </a:cubicBezTo>
                  <a:cubicBezTo>
                    <a:pt x="9016" y="10471"/>
                    <a:pt x="9151" y="10914"/>
                    <a:pt x="9219" y="11690"/>
                  </a:cubicBezTo>
                  <a:cubicBezTo>
                    <a:pt x="9286" y="12465"/>
                    <a:pt x="9286" y="13573"/>
                    <a:pt x="9241" y="14403"/>
                  </a:cubicBezTo>
                  <a:cubicBezTo>
                    <a:pt x="9196" y="15234"/>
                    <a:pt x="9106" y="15788"/>
                    <a:pt x="9061" y="16397"/>
                  </a:cubicBezTo>
                  <a:cubicBezTo>
                    <a:pt x="9016" y="17006"/>
                    <a:pt x="9016" y="17671"/>
                    <a:pt x="9151" y="17726"/>
                  </a:cubicBezTo>
                  <a:cubicBezTo>
                    <a:pt x="9286" y="17782"/>
                    <a:pt x="9556" y="17228"/>
                    <a:pt x="9894" y="16231"/>
                  </a:cubicBezTo>
                  <a:cubicBezTo>
                    <a:pt x="10231" y="15234"/>
                    <a:pt x="10636" y="13794"/>
                    <a:pt x="10951" y="13019"/>
                  </a:cubicBezTo>
                  <a:cubicBezTo>
                    <a:pt x="11266" y="12243"/>
                    <a:pt x="11491" y="12133"/>
                    <a:pt x="11671" y="12354"/>
                  </a:cubicBezTo>
                  <a:cubicBezTo>
                    <a:pt x="11851" y="12576"/>
                    <a:pt x="11986" y="13130"/>
                    <a:pt x="12009" y="14293"/>
                  </a:cubicBezTo>
                  <a:cubicBezTo>
                    <a:pt x="12031" y="15456"/>
                    <a:pt x="11941" y="17228"/>
                    <a:pt x="11896" y="18391"/>
                  </a:cubicBezTo>
                  <a:cubicBezTo>
                    <a:pt x="11851" y="19554"/>
                    <a:pt x="11851" y="20108"/>
                    <a:pt x="11919" y="20606"/>
                  </a:cubicBezTo>
                  <a:cubicBezTo>
                    <a:pt x="11986" y="21105"/>
                    <a:pt x="12121" y="21548"/>
                    <a:pt x="12459" y="21382"/>
                  </a:cubicBezTo>
                  <a:cubicBezTo>
                    <a:pt x="12796" y="21216"/>
                    <a:pt x="13336" y="20440"/>
                    <a:pt x="13944" y="19056"/>
                  </a:cubicBezTo>
                  <a:cubicBezTo>
                    <a:pt x="14551" y="17671"/>
                    <a:pt x="15226" y="15677"/>
                    <a:pt x="15519" y="14403"/>
                  </a:cubicBezTo>
                  <a:cubicBezTo>
                    <a:pt x="15811" y="13130"/>
                    <a:pt x="15721" y="12576"/>
                    <a:pt x="15451" y="12243"/>
                  </a:cubicBezTo>
                  <a:cubicBezTo>
                    <a:pt x="15181" y="11911"/>
                    <a:pt x="14731" y="11800"/>
                    <a:pt x="14394" y="11745"/>
                  </a:cubicBezTo>
                  <a:cubicBezTo>
                    <a:pt x="14056" y="11690"/>
                    <a:pt x="13831" y="11690"/>
                    <a:pt x="13584" y="11745"/>
                  </a:cubicBezTo>
                  <a:cubicBezTo>
                    <a:pt x="13336" y="11800"/>
                    <a:pt x="13066" y="11911"/>
                    <a:pt x="13044" y="11966"/>
                  </a:cubicBezTo>
                  <a:cubicBezTo>
                    <a:pt x="13021" y="12022"/>
                    <a:pt x="13246" y="12022"/>
                    <a:pt x="13831" y="12022"/>
                  </a:cubicBezTo>
                  <a:cubicBezTo>
                    <a:pt x="14416" y="12022"/>
                    <a:pt x="15361" y="12022"/>
                    <a:pt x="16014" y="12465"/>
                  </a:cubicBezTo>
                  <a:cubicBezTo>
                    <a:pt x="16666" y="12908"/>
                    <a:pt x="17026" y="13794"/>
                    <a:pt x="17206" y="14680"/>
                  </a:cubicBezTo>
                  <a:cubicBezTo>
                    <a:pt x="17386" y="15566"/>
                    <a:pt x="17386" y="16453"/>
                    <a:pt x="17296" y="17062"/>
                  </a:cubicBezTo>
                  <a:cubicBezTo>
                    <a:pt x="17206" y="17671"/>
                    <a:pt x="17026" y="18003"/>
                    <a:pt x="17026" y="17948"/>
                  </a:cubicBezTo>
                  <a:cubicBezTo>
                    <a:pt x="17026" y="17893"/>
                    <a:pt x="17206" y="17450"/>
                    <a:pt x="17589" y="16286"/>
                  </a:cubicBezTo>
                  <a:cubicBezTo>
                    <a:pt x="17971" y="15123"/>
                    <a:pt x="18556" y="13240"/>
                    <a:pt x="18939" y="12133"/>
                  </a:cubicBezTo>
                  <a:cubicBezTo>
                    <a:pt x="19321" y="11025"/>
                    <a:pt x="19501" y="10693"/>
                    <a:pt x="19659" y="10914"/>
                  </a:cubicBezTo>
                  <a:cubicBezTo>
                    <a:pt x="19816" y="11136"/>
                    <a:pt x="19951" y="11911"/>
                    <a:pt x="20019" y="12908"/>
                  </a:cubicBezTo>
                  <a:cubicBezTo>
                    <a:pt x="20086" y="13905"/>
                    <a:pt x="20086" y="15123"/>
                    <a:pt x="20086" y="16231"/>
                  </a:cubicBezTo>
                  <a:cubicBezTo>
                    <a:pt x="20086" y="17339"/>
                    <a:pt x="20086" y="18336"/>
                    <a:pt x="20221" y="18779"/>
                  </a:cubicBezTo>
                  <a:cubicBezTo>
                    <a:pt x="20356" y="19222"/>
                    <a:pt x="20626" y="19111"/>
                    <a:pt x="20874" y="18779"/>
                  </a:cubicBezTo>
                  <a:cubicBezTo>
                    <a:pt x="21121" y="18446"/>
                    <a:pt x="21346" y="17893"/>
                    <a:pt x="21571" y="1733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7" name="Line"/>
            <p:cNvSpPr/>
            <p:nvPr/>
          </p:nvSpPr>
          <p:spPr>
            <a:xfrm>
              <a:off x="2375555" y="962636"/>
              <a:ext cx="246845" cy="28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8" h="21600" extrusionOk="0">
                  <a:moveTo>
                    <a:pt x="13209" y="0"/>
                  </a:moveTo>
                  <a:cubicBezTo>
                    <a:pt x="13598" y="878"/>
                    <a:pt x="13987" y="1756"/>
                    <a:pt x="12820" y="3161"/>
                  </a:cubicBezTo>
                  <a:cubicBezTo>
                    <a:pt x="11652" y="4566"/>
                    <a:pt x="8928" y="6498"/>
                    <a:pt x="6690" y="8078"/>
                  </a:cubicBezTo>
                  <a:cubicBezTo>
                    <a:pt x="4452" y="9659"/>
                    <a:pt x="2701" y="10888"/>
                    <a:pt x="1533" y="11854"/>
                  </a:cubicBezTo>
                  <a:cubicBezTo>
                    <a:pt x="366" y="12820"/>
                    <a:pt x="-218" y="13522"/>
                    <a:pt x="74" y="13873"/>
                  </a:cubicBezTo>
                  <a:cubicBezTo>
                    <a:pt x="366" y="14224"/>
                    <a:pt x="1533" y="14224"/>
                    <a:pt x="4647" y="14137"/>
                  </a:cubicBezTo>
                  <a:cubicBezTo>
                    <a:pt x="7760" y="14049"/>
                    <a:pt x="12820" y="13873"/>
                    <a:pt x="15739" y="14049"/>
                  </a:cubicBezTo>
                  <a:cubicBezTo>
                    <a:pt x="18658" y="14224"/>
                    <a:pt x="19436" y="14751"/>
                    <a:pt x="20117" y="15629"/>
                  </a:cubicBezTo>
                  <a:cubicBezTo>
                    <a:pt x="20798" y="16507"/>
                    <a:pt x="21382" y="17737"/>
                    <a:pt x="18268" y="18790"/>
                  </a:cubicBezTo>
                  <a:cubicBezTo>
                    <a:pt x="15155" y="19844"/>
                    <a:pt x="8344" y="20722"/>
                    <a:pt x="153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8" name="Line"/>
            <p:cNvSpPr/>
            <p:nvPr/>
          </p:nvSpPr>
          <p:spPr>
            <a:xfrm>
              <a:off x="1842808" y="809172"/>
              <a:ext cx="34879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9" name="Line"/>
            <p:cNvSpPr/>
            <p:nvPr/>
          </p:nvSpPr>
          <p:spPr>
            <a:xfrm>
              <a:off x="119828" y="1834589"/>
              <a:ext cx="202294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0" name="Line"/>
            <p:cNvSpPr/>
            <p:nvPr/>
          </p:nvSpPr>
          <p:spPr>
            <a:xfrm>
              <a:off x="580220" y="1660199"/>
              <a:ext cx="97659" cy="37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029" y="133"/>
                    <a:pt x="16457" y="265"/>
                    <a:pt x="14143" y="1855"/>
                  </a:cubicBezTo>
                  <a:cubicBezTo>
                    <a:pt x="11829" y="3445"/>
                    <a:pt x="9771" y="6493"/>
                    <a:pt x="7714" y="9806"/>
                  </a:cubicBezTo>
                  <a:cubicBezTo>
                    <a:pt x="5657" y="13119"/>
                    <a:pt x="3600" y="16697"/>
                    <a:pt x="2571" y="18817"/>
                  </a:cubicBezTo>
                  <a:cubicBezTo>
                    <a:pt x="1543" y="20937"/>
                    <a:pt x="1543" y="21600"/>
                    <a:pt x="1286" y="21600"/>
                  </a:cubicBezTo>
                  <a:cubicBezTo>
                    <a:pt x="1029" y="21600"/>
                    <a:pt x="514" y="20937"/>
                    <a:pt x="0" y="202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1" name="Line"/>
            <p:cNvSpPr/>
            <p:nvPr/>
          </p:nvSpPr>
          <p:spPr>
            <a:xfrm>
              <a:off x="454658" y="1492784"/>
              <a:ext cx="446441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587" y="17628"/>
                    <a:pt x="5175" y="13655"/>
                    <a:pt x="8325" y="10179"/>
                  </a:cubicBezTo>
                  <a:cubicBezTo>
                    <a:pt x="11475" y="6703"/>
                    <a:pt x="15187" y="3724"/>
                    <a:pt x="17494" y="2110"/>
                  </a:cubicBezTo>
                  <a:cubicBezTo>
                    <a:pt x="19800" y="497"/>
                    <a:pt x="20700" y="24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2" name="Line"/>
            <p:cNvSpPr/>
            <p:nvPr/>
          </p:nvSpPr>
          <p:spPr>
            <a:xfrm>
              <a:off x="720099" y="1800442"/>
              <a:ext cx="201927" cy="243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2" h="20985" extrusionOk="0">
                  <a:moveTo>
                    <a:pt x="1402" y="11937"/>
                  </a:moveTo>
                  <a:cubicBezTo>
                    <a:pt x="442" y="12937"/>
                    <a:pt x="-518" y="13937"/>
                    <a:pt x="322" y="14037"/>
                  </a:cubicBezTo>
                  <a:cubicBezTo>
                    <a:pt x="1162" y="14137"/>
                    <a:pt x="3802" y="13337"/>
                    <a:pt x="7402" y="11337"/>
                  </a:cubicBezTo>
                  <a:cubicBezTo>
                    <a:pt x="11002" y="9337"/>
                    <a:pt x="15562" y="6137"/>
                    <a:pt x="18082" y="3937"/>
                  </a:cubicBezTo>
                  <a:cubicBezTo>
                    <a:pt x="20602" y="1737"/>
                    <a:pt x="21082" y="537"/>
                    <a:pt x="20602" y="137"/>
                  </a:cubicBezTo>
                  <a:cubicBezTo>
                    <a:pt x="20122" y="-263"/>
                    <a:pt x="18682" y="137"/>
                    <a:pt x="16162" y="2337"/>
                  </a:cubicBezTo>
                  <a:cubicBezTo>
                    <a:pt x="13642" y="4537"/>
                    <a:pt x="10042" y="8537"/>
                    <a:pt x="8002" y="11737"/>
                  </a:cubicBezTo>
                  <a:cubicBezTo>
                    <a:pt x="5962" y="14937"/>
                    <a:pt x="5482" y="17337"/>
                    <a:pt x="5602" y="18937"/>
                  </a:cubicBezTo>
                  <a:cubicBezTo>
                    <a:pt x="5722" y="20537"/>
                    <a:pt x="6442" y="21337"/>
                    <a:pt x="9082" y="20837"/>
                  </a:cubicBezTo>
                  <a:cubicBezTo>
                    <a:pt x="11722" y="20337"/>
                    <a:pt x="16282" y="18537"/>
                    <a:pt x="20842" y="167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3" name="Line"/>
            <p:cNvSpPr/>
            <p:nvPr/>
          </p:nvSpPr>
          <p:spPr>
            <a:xfrm>
              <a:off x="955296" y="1841565"/>
              <a:ext cx="233046" cy="225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4" h="21128" extrusionOk="0">
                  <a:moveTo>
                    <a:pt x="8405" y="0"/>
                  </a:moveTo>
                  <a:cubicBezTo>
                    <a:pt x="6288" y="2618"/>
                    <a:pt x="4170" y="5236"/>
                    <a:pt x="2794" y="6982"/>
                  </a:cubicBezTo>
                  <a:cubicBezTo>
                    <a:pt x="1417" y="8727"/>
                    <a:pt x="782" y="9600"/>
                    <a:pt x="358" y="10691"/>
                  </a:cubicBezTo>
                  <a:cubicBezTo>
                    <a:pt x="-65" y="11782"/>
                    <a:pt x="-277" y="13091"/>
                    <a:pt x="676" y="13745"/>
                  </a:cubicBezTo>
                  <a:cubicBezTo>
                    <a:pt x="1629" y="14400"/>
                    <a:pt x="3747" y="14400"/>
                    <a:pt x="6923" y="14073"/>
                  </a:cubicBezTo>
                  <a:cubicBezTo>
                    <a:pt x="10099" y="13745"/>
                    <a:pt x="14335" y="13091"/>
                    <a:pt x="17088" y="13200"/>
                  </a:cubicBezTo>
                  <a:cubicBezTo>
                    <a:pt x="19841" y="13309"/>
                    <a:pt x="21111" y="14182"/>
                    <a:pt x="21217" y="15491"/>
                  </a:cubicBezTo>
                  <a:cubicBezTo>
                    <a:pt x="21323" y="16800"/>
                    <a:pt x="20264" y="18545"/>
                    <a:pt x="18252" y="19745"/>
                  </a:cubicBezTo>
                  <a:cubicBezTo>
                    <a:pt x="16241" y="20945"/>
                    <a:pt x="13276" y="21600"/>
                    <a:pt x="11370" y="20727"/>
                  </a:cubicBezTo>
                  <a:cubicBezTo>
                    <a:pt x="9464" y="19855"/>
                    <a:pt x="8617" y="17455"/>
                    <a:pt x="7770" y="150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4" name="Line"/>
            <p:cNvSpPr/>
            <p:nvPr/>
          </p:nvSpPr>
          <p:spPr>
            <a:xfrm>
              <a:off x="1194075" y="1681125"/>
              <a:ext cx="48830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114" y="3663"/>
                    <a:pt x="8229" y="7326"/>
                    <a:pt x="11829" y="10926"/>
                  </a:cubicBezTo>
                  <a:cubicBezTo>
                    <a:pt x="15429" y="14526"/>
                    <a:pt x="18514" y="1806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5" name="Line"/>
            <p:cNvSpPr/>
            <p:nvPr/>
          </p:nvSpPr>
          <p:spPr>
            <a:xfrm>
              <a:off x="1110367" y="1820638"/>
              <a:ext cx="351317" cy="266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513" extrusionOk="0">
                  <a:moveTo>
                    <a:pt x="0" y="11833"/>
                  </a:moveTo>
                  <a:cubicBezTo>
                    <a:pt x="4405" y="11457"/>
                    <a:pt x="8811" y="11082"/>
                    <a:pt x="11653" y="10518"/>
                  </a:cubicBezTo>
                  <a:cubicBezTo>
                    <a:pt x="14495" y="9955"/>
                    <a:pt x="15774" y="9203"/>
                    <a:pt x="16839" y="8358"/>
                  </a:cubicBezTo>
                  <a:cubicBezTo>
                    <a:pt x="17905" y="7513"/>
                    <a:pt x="18758" y="6574"/>
                    <a:pt x="19539" y="6386"/>
                  </a:cubicBezTo>
                  <a:cubicBezTo>
                    <a:pt x="20321" y="6198"/>
                    <a:pt x="21032" y="6762"/>
                    <a:pt x="21316" y="8170"/>
                  </a:cubicBezTo>
                  <a:cubicBezTo>
                    <a:pt x="21600" y="9579"/>
                    <a:pt x="21458" y="11833"/>
                    <a:pt x="21174" y="13899"/>
                  </a:cubicBezTo>
                  <a:cubicBezTo>
                    <a:pt x="20889" y="15965"/>
                    <a:pt x="20463" y="17843"/>
                    <a:pt x="20250" y="19252"/>
                  </a:cubicBezTo>
                  <a:cubicBezTo>
                    <a:pt x="20037" y="20661"/>
                    <a:pt x="20037" y="21600"/>
                    <a:pt x="20108" y="21506"/>
                  </a:cubicBezTo>
                  <a:cubicBezTo>
                    <a:pt x="20179" y="21412"/>
                    <a:pt x="20321" y="20285"/>
                    <a:pt x="20037" y="16529"/>
                  </a:cubicBezTo>
                  <a:cubicBezTo>
                    <a:pt x="19753" y="12772"/>
                    <a:pt x="19042" y="6386"/>
                    <a:pt x="18332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6" name="Line"/>
            <p:cNvSpPr/>
            <p:nvPr/>
          </p:nvSpPr>
          <p:spPr>
            <a:xfrm>
              <a:off x="1396368" y="1743906"/>
              <a:ext cx="125562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000" y="0"/>
                    <a:pt x="4000" y="0"/>
                    <a:pt x="6200" y="2492"/>
                  </a:cubicBezTo>
                  <a:cubicBezTo>
                    <a:pt x="8400" y="4985"/>
                    <a:pt x="10800" y="9969"/>
                    <a:pt x="13400" y="13569"/>
                  </a:cubicBezTo>
                  <a:cubicBezTo>
                    <a:pt x="16000" y="17169"/>
                    <a:pt x="18800" y="1938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7" name="Line"/>
            <p:cNvSpPr/>
            <p:nvPr/>
          </p:nvSpPr>
          <p:spPr>
            <a:xfrm>
              <a:off x="1553023" y="1897370"/>
              <a:ext cx="331640" cy="155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extrusionOk="0">
                  <a:moveTo>
                    <a:pt x="1606" y="0"/>
                  </a:moveTo>
                  <a:cubicBezTo>
                    <a:pt x="1152" y="6125"/>
                    <a:pt x="699" y="12251"/>
                    <a:pt x="397" y="16119"/>
                  </a:cubicBezTo>
                  <a:cubicBezTo>
                    <a:pt x="95" y="19988"/>
                    <a:pt x="-56" y="21600"/>
                    <a:pt x="20" y="21600"/>
                  </a:cubicBezTo>
                  <a:cubicBezTo>
                    <a:pt x="95" y="21600"/>
                    <a:pt x="397" y="19988"/>
                    <a:pt x="1379" y="16603"/>
                  </a:cubicBezTo>
                  <a:cubicBezTo>
                    <a:pt x="2361" y="13218"/>
                    <a:pt x="4022" y="8060"/>
                    <a:pt x="6364" y="5481"/>
                  </a:cubicBezTo>
                  <a:cubicBezTo>
                    <a:pt x="8705" y="2902"/>
                    <a:pt x="11726" y="2902"/>
                    <a:pt x="13765" y="4513"/>
                  </a:cubicBezTo>
                  <a:cubicBezTo>
                    <a:pt x="15804" y="6125"/>
                    <a:pt x="16861" y="9349"/>
                    <a:pt x="17617" y="11928"/>
                  </a:cubicBezTo>
                  <a:cubicBezTo>
                    <a:pt x="18372" y="14507"/>
                    <a:pt x="18825" y="16442"/>
                    <a:pt x="19429" y="16603"/>
                  </a:cubicBezTo>
                  <a:cubicBezTo>
                    <a:pt x="20034" y="16764"/>
                    <a:pt x="20789" y="15152"/>
                    <a:pt x="21544" y="135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8" name="Line"/>
            <p:cNvSpPr/>
            <p:nvPr/>
          </p:nvSpPr>
          <p:spPr>
            <a:xfrm>
              <a:off x="1801992" y="1827614"/>
              <a:ext cx="340599" cy="627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3" h="21600" extrusionOk="0">
                  <a:moveTo>
                    <a:pt x="10664" y="0"/>
                  </a:moveTo>
                  <a:cubicBezTo>
                    <a:pt x="8805" y="1360"/>
                    <a:pt x="6945" y="2720"/>
                    <a:pt x="5300" y="3880"/>
                  </a:cubicBezTo>
                  <a:cubicBezTo>
                    <a:pt x="3655" y="5040"/>
                    <a:pt x="2225" y="6000"/>
                    <a:pt x="1295" y="6640"/>
                  </a:cubicBezTo>
                  <a:cubicBezTo>
                    <a:pt x="365" y="7280"/>
                    <a:pt x="-64" y="7600"/>
                    <a:pt x="8" y="7920"/>
                  </a:cubicBezTo>
                  <a:cubicBezTo>
                    <a:pt x="79" y="8240"/>
                    <a:pt x="651" y="8560"/>
                    <a:pt x="1653" y="8480"/>
                  </a:cubicBezTo>
                  <a:cubicBezTo>
                    <a:pt x="2654" y="8400"/>
                    <a:pt x="4084" y="7920"/>
                    <a:pt x="6015" y="7360"/>
                  </a:cubicBezTo>
                  <a:cubicBezTo>
                    <a:pt x="7947" y="6800"/>
                    <a:pt x="10378" y="6160"/>
                    <a:pt x="12810" y="6360"/>
                  </a:cubicBezTo>
                  <a:cubicBezTo>
                    <a:pt x="15242" y="6560"/>
                    <a:pt x="17674" y="7600"/>
                    <a:pt x="19247" y="9400"/>
                  </a:cubicBezTo>
                  <a:cubicBezTo>
                    <a:pt x="20821" y="11200"/>
                    <a:pt x="21536" y="13760"/>
                    <a:pt x="20392" y="15880"/>
                  </a:cubicBezTo>
                  <a:cubicBezTo>
                    <a:pt x="19247" y="18000"/>
                    <a:pt x="16243" y="19680"/>
                    <a:pt x="12667" y="20560"/>
                  </a:cubicBezTo>
                  <a:cubicBezTo>
                    <a:pt x="9091" y="21440"/>
                    <a:pt x="4943" y="21520"/>
                    <a:pt x="79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9" name="Line"/>
            <p:cNvSpPr/>
            <p:nvPr/>
          </p:nvSpPr>
          <p:spPr>
            <a:xfrm>
              <a:off x="188344" y="2650737"/>
              <a:ext cx="224462" cy="27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291" extrusionOk="0">
                  <a:moveTo>
                    <a:pt x="2791" y="16200"/>
                  </a:moveTo>
                  <a:cubicBezTo>
                    <a:pt x="1455" y="18000"/>
                    <a:pt x="119" y="19800"/>
                    <a:pt x="7" y="20700"/>
                  </a:cubicBezTo>
                  <a:cubicBezTo>
                    <a:pt x="-104" y="21600"/>
                    <a:pt x="1009" y="21600"/>
                    <a:pt x="4461" y="19800"/>
                  </a:cubicBezTo>
                  <a:cubicBezTo>
                    <a:pt x="7912" y="18000"/>
                    <a:pt x="13702" y="14400"/>
                    <a:pt x="16931" y="10800"/>
                  </a:cubicBezTo>
                  <a:cubicBezTo>
                    <a:pt x="20160" y="7200"/>
                    <a:pt x="20828" y="3600"/>
                    <a:pt x="2149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0" name="Line"/>
            <p:cNvSpPr/>
            <p:nvPr/>
          </p:nvSpPr>
          <p:spPr>
            <a:xfrm>
              <a:off x="588648" y="2404265"/>
              <a:ext cx="1000554" cy="683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600" extrusionOk="0">
                  <a:moveTo>
                    <a:pt x="2064" y="4261"/>
                  </a:moveTo>
                  <a:cubicBezTo>
                    <a:pt x="2264" y="3086"/>
                    <a:pt x="2463" y="1910"/>
                    <a:pt x="2563" y="1139"/>
                  </a:cubicBezTo>
                  <a:cubicBezTo>
                    <a:pt x="2663" y="367"/>
                    <a:pt x="2663" y="0"/>
                    <a:pt x="2588" y="0"/>
                  </a:cubicBezTo>
                  <a:cubicBezTo>
                    <a:pt x="2513" y="0"/>
                    <a:pt x="2363" y="367"/>
                    <a:pt x="2039" y="1800"/>
                  </a:cubicBezTo>
                  <a:cubicBezTo>
                    <a:pt x="1715" y="3233"/>
                    <a:pt x="1216" y="5731"/>
                    <a:pt x="842" y="8082"/>
                  </a:cubicBezTo>
                  <a:cubicBezTo>
                    <a:pt x="468" y="10433"/>
                    <a:pt x="218" y="12637"/>
                    <a:pt x="94" y="13996"/>
                  </a:cubicBezTo>
                  <a:cubicBezTo>
                    <a:pt x="-31" y="15355"/>
                    <a:pt x="-31" y="15869"/>
                    <a:pt x="94" y="16237"/>
                  </a:cubicBezTo>
                  <a:cubicBezTo>
                    <a:pt x="218" y="16604"/>
                    <a:pt x="468" y="16824"/>
                    <a:pt x="1091" y="16457"/>
                  </a:cubicBezTo>
                  <a:cubicBezTo>
                    <a:pt x="1715" y="16090"/>
                    <a:pt x="2713" y="15135"/>
                    <a:pt x="3436" y="14216"/>
                  </a:cubicBezTo>
                  <a:cubicBezTo>
                    <a:pt x="4159" y="13298"/>
                    <a:pt x="4608" y="12416"/>
                    <a:pt x="4933" y="11829"/>
                  </a:cubicBezTo>
                  <a:cubicBezTo>
                    <a:pt x="5257" y="11241"/>
                    <a:pt x="5456" y="10947"/>
                    <a:pt x="5631" y="10984"/>
                  </a:cubicBezTo>
                  <a:cubicBezTo>
                    <a:pt x="5805" y="11020"/>
                    <a:pt x="5955" y="11388"/>
                    <a:pt x="6005" y="12380"/>
                  </a:cubicBezTo>
                  <a:cubicBezTo>
                    <a:pt x="6055" y="13371"/>
                    <a:pt x="6005" y="14988"/>
                    <a:pt x="5980" y="15980"/>
                  </a:cubicBezTo>
                  <a:cubicBezTo>
                    <a:pt x="5955" y="16971"/>
                    <a:pt x="5955" y="17339"/>
                    <a:pt x="5955" y="17780"/>
                  </a:cubicBezTo>
                  <a:cubicBezTo>
                    <a:pt x="5955" y="18220"/>
                    <a:pt x="5955" y="18735"/>
                    <a:pt x="6080" y="19029"/>
                  </a:cubicBezTo>
                  <a:cubicBezTo>
                    <a:pt x="6205" y="19322"/>
                    <a:pt x="6454" y="19396"/>
                    <a:pt x="7053" y="18992"/>
                  </a:cubicBezTo>
                  <a:cubicBezTo>
                    <a:pt x="7651" y="18588"/>
                    <a:pt x="8599" y="17706"/>
                    <a:pt x="9173" y="16824"/>
                  </a:cubicBezTo>
                  <a:cubicBezTo>
                    <a:pt x="9746" y="15943"/>
                    <a:pt x="9946" y="15061"/>
                    <a:pt x="9846" y="14363"/>
                  </a:cubicBezTo>
                  <a:cubicBezTo>
                    <a:pt x="9746" y="13665"/>
                    <a:pt x="9347" y="13151"/>
                    <a:pt x="8824" y="12857"/>
                  </a:cubicBezTo>
                  <a:cubicBezTo>
                    <a:pt x="8300" y="12563"/>
                    <a:pt x="7651" y="12490"/>
                    <a:pt x="7152" y="12453"/>
                  </a:cubicBezTo>
                  <a:cubicBezTo>
                    <a:pt x="6654" y="12416"/>
                    <a:pt x="6304" y="12416"/>
                    <a:pt x="6279" y="12380"/>
                  </a:cubicBezTo>
                  <a:cubicBezTo>
                    <a:pt x="6254" y="12343"/>
                    <a:pt x="6554" y="12269"/>
                    <a:pt x="7003" y="12159"/>
                  </a:cubicBezTo>
                  <a:cubicBezTo>
                    <a:pt x="7452" y="12049"/>
                    <a:pt x="8050" y="11902"/>
                    <a:pt x="8474" y="11792"/>
                  </a:cubicBezTo>
                  <a:cubicBezTo>
                    <a:pt x="8898" y="11682"/>
                    <a:pt x="9148" y="11608"/>
                    <a:pt x="9347" y="11718"/>
                  </a:cubicBezTo>
                  <a:cubicBezTo>
                    <a:pt x="9547" y="11829"/>
                    <a:pt x="9696" y="12122"/>
                    <a:pt x="9846" y="12894"/>
                  </a:cubicBezTo>
                  <a:cubicBezTo>
                    <a:pt x="9996" y="13665"/>
                    <a:pt x="10145" y="14914"/>
                    <a:pt x="10170" y="15722"/>
                  </a:cubicBezTo>
                  <a:cubicBezTo>
                    <a:pt x="10195" y="16531"/>
                    <a:pt x="10096" y="16898"/>
                    <a:pt x="10120" y="16898"/>
                  </a:cubicBezTo>
                  <a:cubicBezTo>
                    <a:pt x="10145" y="16898"/>
                    <a:pt x="10295" y="16531"/>
                    <a:pt x="10669" y="15612"/>
                  </a:cubicBezTo>
                  <a:cubicBezTo>
                    <a:pt x="11043" y="14694"/>
                    <a:pt x="11642" y="13224"/>
                    <a:pt x="12041" y="12380"/>
                  </a:cubicBezTo>
                  <a:cubicBezTo>
                    <a:pt x="12440" y="11535"/>
                    <a:pt x="12640" y="11314"/>
                    <a:pt x="12839" y="11314"/>
                  </a:cubicBezTo>
                  <a:cubicBezTo>
                    <a:pt x="13039" y="11314"/>
                    <a:pt x="13238" y="11535"/>
                    <a:pt x="13338" y="11902"/>
                  </a:cubicBezTo>
                  <a:cubicBezTo>
                    <a:pt x="13438" y="12269"/>
                    <a:pt x="13438" y="12784"/>
                    <a:pt x="13438" y="13224"/>
                  </a:cubicBezTo>
                  <a:cubicBezTo>
                    <a:pt x="13438" y="13665"/>
                    <a:pt x="13438" y="14033"/>
                    <a:pt x="13587" y="14180"/>
                  </a:cubicBezTo>
                  <a:cubicBezTo>
                    <a:pt x="13737" y="14327"/>
                    <a:pt x="14036" y="14253"/>
                    <a:pt x="14361" y="13776"/>
                  </a:cubicBezTo>
                  <a:cubicBezTo>
                    <a:pt x="14685" y="13298"/>
                    <a:pt x="15034" y="12416"/>
                    <a:pt x="15284" y="11829"/>
                  </a:cubicBezTo>
                  <a:cubicBezTo>
                    <a:pt x="15533" y="11241"/>
                    <a:pt x="15683" y="10947"/>
                    <a:pt x="15757" y="11020"/>
                  </a:cubicBezTo>
                  <a:cubicBezTo>
                    <a:pt x="15832" y="11094"/>
                    <a:pt x="15832" y="11535"/>
                    <a:pt x="15807" y="12196"/>
                  </a:cubicBezTo>
                  <a:cubicBezTo>
                    <a:pt x="15782" y="12857"/>
                    <a:pt x="15733" y="13739"/>
                    <a:pt x="15683" y="14363"/>
                  </a:cubicBezTo>
                  <a:cubicBezTo>
                    <a:pt x="15633" y="14988"/>
                    <a:pt x="15583" y="15355"/>
                    <a:pt x="15708" y="15576"/>
                  </a:cubicBezTo>
                  <a:cubicBezTo>
                    <a:pt x="15832" y="15796"/>
                    <a:pt x="16132" y="15869"/>
                    <a:pt x="16406" y="15833"/>
                  </a:cubicBezTo>
                  <a:cubicBezTo>
                    <a:pt x="16680" y="15796"/>
                    <a:pt x="16930" y="15649"/>
                    <a:pt x="17129" y="15722"/>
                  </a:cubicBezTo>
                  <a:cubicBezTo>
                    <a:pt x="17329" y="15796"/>
                    <a:pt x="17478" y="16090"/>
                    <a:pt x="17603" y="16935"/>
                  </a:cubicBezTo>
                  <a:cubicBezTo>
                    <a:pt x="17728" y="17780"/>
                    <a:pt x="17828" y="19176"/>
                    <a:pt x="17878" y="20131"/>
                  </a:cubicBezTo>
                  <a:cubicBezTo>
                    <a:pt x="17927" y="21086"/>
                    <a:pt x="17927" y="21600"/>
                    <a:pt x="17952" y="21600"/>
                  </a:cubicBezTo>
                  <a:cubicBezTo>
                    <a:pt x="17977" y="21600"/>
                    <a:pt x="18027" y="21086"/>
                    <a:pt x="18027" y="19653"/>
                  </a:cubicBezTo>
                  <a:cubicBezTo>
                    <a:pt x="18027" y="18220"/>
                    <a:pt x="17977" y="15869"/>
                    <a:pt x="18052" y="14290"/>
                  </a:cubicBezTo>
                  <a:cubicBezTo>
                    <a:pt x="18127" y="12710"/>
                    <a:pt x="18327" y="11902"/>
                    <a:pt x="18701" y="11388"/>
                  </a:cubicBezTo>
                  <a:cubicBezTo>
                    <a:pt x="19075" y="10873"/>
                    <a:pt x="19624" y="10653"/>
                    <a:pt x="20147" y="10763"/>
                  </a:cubicBezTo>
                  <a:cubicBezTo>
                    <a:pt x="20671" y="10873"/>
                    <a:pt x="21170" y="11314"/>
                    <a:pt x="21369" y="12012"/>
                  </a:cubicBezTo>
                  <a:cubicBezTo>
                    <a:pt x="21569" y="12710"/>
                    <a:pt x="21469" y="13665"/>
                    <a:pt x="20970" y="14143"/>
                  </a:cubicBezTo>
                  <a:cubicBezTo>
                    <a:pt x="20472" y="14620"/>
                    <a:pt x="19574" y="14620"/>
                    <a:pt x="18676" y="146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1" name="Line"/>
            <p:cNvSpPr/>
            <p:nvPr/>
          </p:nvSpPr>
          <p:spPr>
            <a:xfrm>
              <a:off x="1633539" y="2542556"/>
              <a:ext cx="146489" cy="381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5" extrusionOk="0">
                  <a:moveTo>
                    <a:pt x="0" y="4102"/>
                  </a:moveTo>
                  <a:cubicBezTo>
                    <a:pt x="2400" y="3321"/>
                    <a:pt x="4800" y="2540"/>
                    <a:pt x="6343" y="1695"/>
                  </a:cubicBezTo>
                  <a:cubicBezTo>
                    <a:pt x="7886" y="849"/>
                    <a:pt x="8571" y="-62"/>
                    <a:pt x="8400" y="3"/>
                  </a:cubicBezTo>
                  <a:cubicBezTo>
                    <a:pt x="8229" y="68"/>
                    <a:pt x="7200" y="1109"/>
                    <a:pt x="6686" y="3972"/>
                  </a:cubicBezTo>
                  <a:cubicBezTo>
                    <a:pt x="6171" y="6834"/>
                    <a:pt x="6171" y="11519"/>
                    <a:pt x="7371" y="14707"/>
                  </a:cubicBezTo>
                  <a:cubicBezTo>
                    <a:pt x="8571" y="17895"/>
                    <a:pt x="10971" y="19586"/>
                    <a:pt x="13200" y="20497"/>
                  </a:cubicBezTo>
                  <a:cubicBezTo>
                    <a:pt x="15429" y="21408"/>
                    <a:pt x="17486" y="21538"/>
                    <a:pt x="18857" y="21213"/>
                  </a:cubicBezTo>
                  <a:cubicBezTo>
                    <a:pt x="20229" y="20887"/>
                    <a:pt x="20914" y="20107"/>
                    <a:pt x="21600" y="193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2" name="Line"/>
            <p:cNvSpPr/>
            <p:nvPr/>
          </p:nvSpPr>
          <p:spPr>
            <a:xfrm>
              <a:off x="1821881" y="2741421"/>
              <a:ext cx="48126" cy="190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extrusionOk="0">
                  <a:moveTo>
                    <a:pt x="0" y="0"/>
                  </a:moveTo>
                  <a:cubicBezTo>
                    <a:pt x="5143" y="527"/>
                    <a:pt x="10286" y="1054"/>
                    <a:pt x="13886" y="4215"/>
                  </a:cubicBezTo>
                  <a:cubicBezTo>
                    <a:pt x="17486" y="7376"/>
                    <a:pt x="19543" y="13171"/>
                    <a:pt x="20571" y="16727"/>
                  </a:cubicBezTo>
                  <a:cubicBezTo>
                    <a:pt x="21600" y="20283"/>
                    <a:pt x="21600" y="21600"/>
                    <a:pt x="20057" y="21600"/>
                  </a:cubicBezTo>
                  <a:cubicBezTo>
                    <a:pt x="18514" y="21600"/>
                    <a:pt x="15429" y="20283"/>
                    <a:pt x="11829" y="17254"/>
                  </a:cubicBezTo>
                  <a:cubicBezTo>
                    <a:pt x="8229" y="14224"/>
                    <a:pt x="4114" y="9483"/>
                    <a:pt x="0" y="47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3" name="Line"/>
            <p:cNvSpPr/>
            <p:nvPr/>
          </p:nvSpPr>
          <p:spPr>
            <a:xfrm>
              <a:off x="1797666" y="2595299"/>
              <a:ext cx="17241" cy="62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19993" extrusionOk="0">
                  <a:moveTo>
                    <a:pt x="3818" y="19993"/>
                  </a:moveTo>
                  <a:cubicBezTo>
                    <a:pt x="1118" y="11800"/>
                    <a:pt x="-1582" y="3607"/>
                    <a:pt x="1118" y="1000"/>
                  </a:cubicBezTo>
                  <a:cubicBezTo>
                    <a:pt x="3818" y="-1607"/>
                    <a:pt x="11918" y="1372"/>
                    <a:pt x="20018" y="43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4" name="Line"/>
            <p:cNvSpPr/>
            <p:nvPr/>
          </p:nvSpPr>
          <p:spPr>
            <a:xfrm>
              <a:off x="1942280" y="2649714"/>
              <a:ext cx="556238" cy="333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078" extrusionOk="0">
                  <a:moveTo>
                    <a:pt x="4790" y="2710"/>
                  </a:moveTo>
                  <a:cubicBezTo>
                    <a:pt x="5330" y="2710"/>
                    <a:pt x="5870" y="2710"/>
                    <a:pt x="6095" y="2269"/>
                  </a:cubicBezTo>
                  <a:cubicBezTo>
                    <a:pt x="6320" y="1828"/>
                    <a:pt x="6230" y="947"/>
                    <a:pt x="5870" y="432"/>
                  </a:cubicBezTo>
                  <a:cubicBezTo>
                    <a:pt x="5510" y="-82"/>
                    <a:pt x="4880" y="-229"/>
                    <a:pt x="4205" y="506"/>
                  </a:cubicBezTo>
                  <a:cubicBezTo>
                    <a:pt x="3530" y="1240"/>
                    <a:pt x="2810" y="2857"/>
                    <a:pt x="2090" y="5428"/>
                  </a:cubicBezTo>
                  <a:cubicBezTo>
                    <a:pt x="1370" y="8000"/>
                    <a:pt x="650" y="11526"/>
                    <a:pt x="290" y="14024"/>
                  </a:cubicBezTo>
                  <a:cubicBezTo>
                    <a:pt x="-70" y="16522"/>
                    <a:pt x="-70" y="17991"/>
                    <a:pt x="155" y="18947"/>
                  </a:cubicBezTo>
                  <a:cubicBezTo>
                    <a:pt x="380" y="19902"/>
                    <a:pt x="830" y="20342"/>
                    <a:pt x="1595" y="20195"/>
                  </a:cubicBezTo>
                  <a:cubicBezTo>
                    <a:pt x="2360" y="20049"/>
                    <a:pt x="3440" y="19314"/>
                    <a:pt x="4520" y="17477"/>
                  </a:cubicBezTo>
                  <a:cubicBezTo>
                    <a:pt x="5600" y="15640"/>
                    <a:pt x="6680" y="12702"/>
                    <a:pt x="7220" y="10718"/>
                  </a:cubicBezTo>
                  <a:cubicBezTo>
                    <a:pt x="7760" y="8734"/>
                    <a:pt x="7760" y="7706"/>
                    <a:pt x="7670" y="7559"/>
                  </a:cubicBezTo>
                  <a:cubicBezTo>
                    <a:pt x="7580" y="7412"/>
                    <a:pt x="7400" y="8147"/>
                    <a:pt x="7265" y="10057"/>
                  </a:cubicBezTo>
                  <a:cubicBezTo>
                    <a:pt x="7130" y="11967"/>
                    <a:pt x="7040" y="15053"/>
                    <a:pt x="7040" y="16963"/>
                  </a:cubicBezTo>
                  <a:cubicBezTo>
                    <a:pt x="7040" y="18873"/>
                    <a:pt x="7130" y="19608"/>
                    <a:pt x="7400" y="20049"/>
                  </a:cubicBezTo>
                  <a:cubicBezTo>
                    <a:pt x="7670" y="20489"/>
                    <a:pt x="8120" y="20636"/>
                    <a:pt x="8885" y="19681"/>
                  </a:cubicBezTo>
                  <a:cubicBezTo>
                    <a:pt x="9650" y="18726"/>
                    <a:pt x="10730" y="16669"/>
                    <a:pt x="11540" y="14832"/>
                  </a:cubicBezTo>
                  <a:cubicBezTo>
                    <a:pt x="12350" y="12995"/>
                    <a:pt x="12890" y="11379"/>
                    <a:pt x="13295" y="10277"/>
                  </a:cubicBezTo>
                  <a:cubicBezTo>
                    <a:pt x="13700" y="9175"/>
                    <a:pt x="13970" y="8587"/>
                    <a:pt x="14240" y="8734"/>
                  </a:cubicBezTo>
                  <a:cubicBezTo>
                    <a:pt x="14510" y="8881"/>
                    <a:pt x="14780" y="9763"/>
                    <a:pt x="14915" y="11232"/>
                  </a:cubicBezTo>
                  <a:cubicBezTo>
                    <a:pt x="15050" y="12702"/>
                    <a:pt x="15050" y="14759"/>
                    <a:pt x="14870" y="16595"/>
                  </a:cubicBezTo>
                  <a:cubicBezTo>
                    <a:pt x="14690" y="18432"/>
                    <a:pt x="14330" y="20049"/>
                    <a:pt x="14375" y="20710"/>
                  </a:cubicBezTo>
                  <a:cubicBezTo>
                    <a:pt x="14420" y="21371"/>
                    <a:pt x="14870" y="21077"/>
                    <a:pt x="15365" y="20342"/>
                  </a:cubicBezTo>
                  <a:cubicBezTo>
                    <a:pt x="15860" y="19608"/>
                    <a:pt x="16400" y="18432"/>
                    <a:pt x="17030" y="16889"/>
                  </a:cubicBezTo>
                  <a:cubicBezTo>
                    <a:pt x="17660" y="15347"/>
                    <a:pt x="18380" y="13436"/>
                    <a:pt x="18785" y="12922"/>
                  </a:cubicBezTo>
                  <a:cubicBezTo>
                    <a:pt x="19190" y="12408"/>
                    <a:pt x="19280" y="13289"/>
                    <a:pt x="19325" y="14171"/>
                  </a:cubicBezTo>
                  <a:cubicBezTo>
                    <a:pt x="19370" y="15053"/>
                    <a:pt x="19370" y="15934"/>
                    <a:pt x="19460" y="16816"/>
                  </a:cubicBezTo>
                  <a:cubicBezTo>
                    <a:pt x="19550" y="17698"/>
                    <a:pt x="19730" y="18579"/>
                    <a:pt x="20090" y="18800"/>
                  </a:cubicBezTo>
                  <a:cubicBezTo>
                    <a:pt x="20450" y="19020"/>
                    <a:pt x="20990" y="18579"/>
                    <a:pt x="21530" y="181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5" name="Line"/>
            <p:cNvSpPr/>
            <p:nvPr/>
          </p:nvSpPr>
          <p:spPr>
            <a:xfrm>
              <a:off x="2533395" y="2751789"/>
              <a:ext cx="641759" cy="223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5" extrusionOk="0">
                  <a:moveTo>
                    <a:pt x="0" y="8936"/>
                  </a:moveTo>
                  <a:cubicBezTo>
                    <a:pt x="235" y="7393"/>
                    <a:pt x="470" y="5850"/>
                    <a:pt x="587" y="5960"/>
                  </a:cubicBezTo>
                  <a:cubicBezTo>
                    <a:pt x="704" y="6070"/>
                    <a:pt x="704" y="7834"/>
                    <a:pt x="665" y="10148"/>
                  </a:cubicBezTo>
                  <a:cubicBezTo>
                    <a:pt x="626" y="12462"/>
                    <a:pt x="548" y="15328"/>
                    <a:pt x="665" y="17091"/>
                  </a:cubicBezTo>
                  <a:cubicBezTo>
                    <a:pt x="783" y="18854"/>
                    <a:pt x="1096" y="19515"/>
                    <a:pt x="2113" y="19075"/>
                  </a:cubicBezTo>
                  <a:cubicBezTo>
                    <a:pt x="3130" y="18634"/>
                    <a:pt x="4852" y="17091"/>
                    <a:pt x="6339" y="14115"/>
                  </a:cubicBezTo>
                  <a:cubicBezTo>
                    <a:pt x="7826" y="11140"/>
                    <a:pt x="9078" y="6732"/>
                    <a:pt x="9783" y="3977"/>
                  </a:cubicBezTo>
                  <a:cubicBezTo>
                    <a:pt x="10487" y="1221"/>
                    <a:pt x="10643" y="119"/>
                    <a:pt x="10487" y="9"/>
                  </a:cubicBezTo>
                  <a:cubicBezTo>
                    <a:pt x="10330" y="-101"/>
                    <a:pt x="9861" y="781"/>
                    <a:pt x="9157" y="3315"/>
                  </a:cubicBezTo>
                  <a:cubicBezTo>
                    <a:pt x="8452" y="5850"/>
                    <a:pt x="7513" y="10038"/>
                    <a:pt x="7278" y="13344"/>
                  </a:cubicBezTo>
                  <a:cubicBezTo>
                    <a:pt x="7043" y="16650"/>
                    <a:pt x="7513" y="19075"/>
                    <a:pt x="9157" y="20287"/>
                  </a:cubicBezTo>
                  <a:cubicBezTo>
                    <a:pt x="10800" y="21499"/>
                    <a:pt x="13617" y="21499"/>
                    <a:pt x="15887" y="20507"/>
                  </a:cubicBezTo>
                  <a:cubicBezTo>
                    <a:pt x="18157" y="19515"/>
                    <a:pt x="19878" y="17532"/>
                    <a:pt x="21600" y="155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6" name="Line"/>
            <p:cNvSpPr/>
            <p:nvPr/>
          </p:nvSpPr>
          <p:spPr>
            <a:xfrm>
              <a:off x="224463" y="3480837"/>
              <a:ext cx="15346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236" y="15300"/>
                    <a:pt x="10473" y="9000"/>
                    <a:pt x="14073" y="5400"/>
                  </a:cubicBezTo>
                  <a:cubicBezTo>
                    <a:pt x="17673" y="1800"/>
                    <a:pt x="19636" y="9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7" name="Line"/>
            <p:cNvSpPr/>
            <p:nvPr/>
          </p:nvSpPr>
          <p:spPr>
            <a:xfrm>
              <a:off x="631374" y="3445959"/>
              <a:ext cx="25578" cy="222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6" extrusionOk="0">
                  <a:moveTo>
                    <a:pt x="21600" y="0"/>
                  </a:moveTo>
                  <a:cubicBezTo>
                    <a:pt x="15709" y="5790"/>
                    <a:pt x="9818" y="11579"/>
                    <a:pt x="5891" y="15365"/>
                  </a:cubicBezTo>
                  <a:cubicBezTo>
                    <a:pt x="1964" y="19151"/>
                    <a:pt x="0" y="20932"/>
                    <a:pt x="0" y="21266"/>
                  </a:cubicBezTo>
                  <a:cubicBezTo>
                    <a:pt x="0" y="21600"/>
                    <a:pt x="1964" y="20487"/>
                    <a:pt x="4909" y="19485"/>
                  </a:cubicBezTo>
                  <a:cubicBezTo>
                    <a:pt x="7855" y="18482"/>
                    <a:pt x="11782" y="17592"/>
                    <a:pt x="15709" y="1670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8" name="Line"/>
            <p:cNvSpPr/>
            <p:nvPr/>
          </p:nvSpPr>
          <p:spPr>
            <a:xfrm>
              <a:off x="638350" y="3236690"/>
              <a:ext cx="301380" cy="455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500" extrusionOk="0">
                  <a:moveTo>
                    <a:pt x="330" y="1316"/>
                  </a:moveTo>
                  <a:cubicBezTo>
                    <a:pt x="165" y="658"/>
                    <a:pt x="0" y="0"/>
                    <a:pt x="0" y="0"/>
                  </a:cubicBezTo>
                  <a:cubicBezTo>
                    <a:pt x="0" y="0"/>
                    <a:pt x="165" y="658"/>
                    <a:pt x="1484" y="2851"/>
                  </a:cubicBezTo>
                  <a:cubicBezTo>
                    <a:pt x="2803" y="5044"/>
                    <a:pt x="5276" y="8772"/>
                    <a:pt x="8079" y="11403"/>
                  </a:cubicBezTo>
                  <a:cubicBezTo>
                    <a:pt x="10882" y="14035"/>
                    <a:pt x="14015" y="15570"/>
                    <a:pt x="16324" y="16611"/>
                  </a:cubicBezTo>
                  <a:cubicBezTo>
                    <a:pt x="18632" y="17653"/>
                    <a:pt x="20116" y="18201"/>
                    <a:pt x="20858" y="18749"/>
                  </a:cubicBezTo>
                  <a:cubicBezTo>
                    <a:pt x="21600" y="19297"/>
                    <a:pt x="21600" y="19846"/>
                    <a:pt x="20446" y="20284"/>
                  </a:cubicBezTo>
                  <a:cubicBezTo>
                    <a:pt x="19292" y="20723"/>
                    <a:pt x="16983" y="21052"/>
                    <a:pt x="14015" y="21271"/>
                  </a:cubicBezTo>
                  <a:cubicBezTo>
                    <a:pt x="11047" y="21490"/>
                    <a:pt x="7420" y="21600"/>
                    <a:pt x="5441" y="21381"/>
                  </a:cubicBezTo>
                  <a:cubicBezTo>
                    <a:pt x="3463" y="21161"/>
                    <a:pt x="3133" y="20613"/>
                    <a:pt x="2803" y="200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9" name="Line"/>
            <p:cNvSpPr/>
            <p:nvPr/>
          </p:nvSpPr>
          <p:spPr>
            <a:xfrm>
              <a:off x="922025" y="3522050"/>
              <a:ext cx="97660" cy="2117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1" extrusionOk="0">
                  <a:moveTo>
                    <a:pt x="0" y="1442"/>
                  </a:moveTo>
                  <a:cubicBezTo>
                    <a:pt x="3600" y="523"/>
                    <a:pt x="7200" y="-396"/>
                    <a:pt x="9000" y="178"/>
                  </a:cubicBezTo>
                  <a:cubicBezTo>
                    <a:pt x="10800" y="753"/>
                    <a:pt x="10800" y="2821"/>
                    <a:pt x="10543" y="5923"/>
                  </a:cubicBezTo>
                  <a:cubicBezTo>
                    <a:pt x="10286" y="9025"/>
                    <a:pt x="9771" y="13161"/>
                    <a:pt x="9771" y="15804"/>
                  </a:cubicBezTo>
                  <a:cubicBezTo>
                    <a:pt x="9771" y="18447"/>
                    <a:pt x="10286" y="19596"/>
                    <a:pt x="11829" y="20285"/>
                  </a:cubicBezTo>
                  <a:cubicBezTo>
                    <a:pt x="13371" y="20974"/>
                    <a:pt x="15943" y="21204"/>
                    <a:pt x="17743" y="20515"/>
                  </a:cubicBezTo>
                  <a:cubicBezTo>
                    <a:pt x="19543" y="19825"/>
                    <a:pt x="20571" y="18217"/>
                    <a:pt x="21600" y="166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60" name="Line"/>
            <p:cNvSpPr/>
            <p:nvPr/>
          </p:nvSpPr>
          <p:spPr>
            <a:xfrm>
              <a:off x="1080566" y="3501764"/>
              <a:ext cx="233258" cy="219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7" h="21433" extrusionOk="0">
                  <a:moveTo>
                    <a:pt x="7092" y="0"/>
                  </a:moveTo>
                  <a:cubicBezTo>
                    <a:pt x="5414" y="2956"/>
                    <a:pt x="3736" y="5912"/>
                    <a:pt x="2583" y="7844"/>
                  </a:cubicBezTo>
                  <a:cubicBezTo>
                    <a:pt x="1430" y="9777"/>
                    <a:pt x="801" y="10686"/>
                    <a:pt x="381" y="11709"/>
                  </a:cubicBezTo>
                  <a:cubicBezTo>
                    <a:pt x="-38" y="12733"/>
                    <a:pt x="-248" y="13869"/>
                    <a:pt x="486" y="14438"/>
                  </a:cubicBezTo>
                  <a:cubicBezTo>
                    <a:pt x="1220" y="15006"/>
                    <a:pt x="2898" y="15006"/>
                    <a:pt x="5938" y="14893"/>
                  </a:cubicBezTo>
                  <a:cubicBezTo>
                    <a:pt x="8979" y="14779"/>
                    <a:pt x="13383" y="14552"/>
                    <a:pt x="16109" y="14665"/>
                  </a:cubicBezTo>
                  <a:cubicBezTo>
                    <a:pt x="18836" y="14779"/>
                    <a:pt x="19884" y="15234"/>
                    <a:pt x="20513" y="16029"/>
                  </a:cubicBezTo>
                  <a:cubicBezTo>
                    <a:pt x="21142" y="16825"/>
                    <a:pt x="21352" y="17962"/>
                    <a:pt x="20303" y="18985"/>
                  </a:cubicBezTo>
                  <a:cubicBezTo>
                    <a:pt x="19255" y="20008"/>
                    <a:pt x="16948" y="20918"/>
                    <a:pt x="15166" y="21259"/>
                  </a:cubicBezTo>
                  <a:cubicBezTo>
                    <a:pt x="13383" y="21600"/>
                    <a:pt x="12125" y="21373"/>
                    <a:pt x="10867" y="211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61" name="Line"/>
            <p:cNvSpPr/>
            <p:nvPr/>
          </p:nvSpPr>
          <p:spPr>
            <a:xfrm>
              <a:off x="1340563" y="3606398"/>
              <a:ext cx="97660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62" name="Line"/>
            <p:cNvSpPr/>
            <p:nvPr/>
          </p:nvSpPr>
          <p:spPr>
            <a:xfrm>
              <a:off x="1675393" y="3362252"/>
              <a:ext cx="95952" cy="3836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1469" extrusionOk="0">
                  <a:moveTo>
                    <a:pt x="4629" y="0"/>
                  </a:moveTo>
                  <a:cubicBezTo>
                    <a:pt x="6686" y="3513"/>
                    <a:pt x="8743" y="7027"/>
                    <a:pt x="11571" y="10345"/>
                  </a:cubicBezTo>
                  <a:cubicBezTo>
                    <a:pt x="14400" y="13663"/>
                    <a:pt x="18000" y="16786"/>
                    <a:pt x="19800" y="18672"/>
                  </a:cubicBezTo>
                  <a:cubicBezTo>
                    <a:pt x="21600" y="20559"/>
                    <a:pt x="21600" y="21210"/>
                    <a:pt x="20314" y="21405"/>
                  </a:cubicBezTo>
                  <a:cubicBezTo>
                    <a:pt x="19029" y="21600"/>
                    <a:pt x="16457" y="21340"/>
                    <a:pt x="12857" y="20754"/>
                  </a:cubicBezTo>
                  <a:cubicBezTo>
                    <a:pt x="9257" y="20169"/>
                    <a:pt x="4629" y="19258"/>
                    <a:pt x="0" y="183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63" name="Line"/>
            <p:cNvSpPr/>
            <p:nvPr/>
          </p:nvSpPr>
          <p:spPr>
            <a:xfrm>
              <a:off x="1633539" y="3501764"/>
              <a:ext cx="369710" cy="198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1" extrusionOk="0">
                  <a:moveTo>
                    <a:pt x="0" y="13407"/>
                  </a:moveTo>
                  <a:cubicBezTo>
                    <a:pt x="272" y="12166"/>
                    <a:pt x="543" y="10924"/>
                    <a:pt x="1562" y="9931"/>
                  </a:cubicBezTo>
                  <a:cubicBezTo>
                    <a:pt x="2581" y="8938"/>
                    <a:pt x="4347" y="8193"/>
                    <a:pt x="6181" y="7572"/>
                  </a:cubicBezTo>
                  <a:cubicBezTo>
                    <a:pt x="8015" y="6952"/>
                    <a:pt x="9917" y="6455"/>
                    <a:pt x="11208" y="6083"/>
                  </a:cubicBezTo>
                  <a:cubicBezTo>
                    <a:pt x="12498" y="5710"/>
                    <a:pt x="13177" y="5462"/>
                    <a:pt x="13789" y="5710"/>
                  </a:cubicBezTo>
                  <a:cubicBezTo>
                    <a:pt x="14400" y="5959"/>
                    <a:pt x="14943" y="6703"/>
                    <a:pt x="15419" y="8317"/>
                  </a:cubicBezTo>
                  <a:cubicBezTo>
                    <a:pt x="15894" y="9931"/>
                    <a:pt x="16302" y="12414"/>
                    <a:pt x="16506" y="14276"/>
                  </a:cubicBezTo>
                  <a:cubicBezTo>
                    <a:pt x="16709" y="16138"/>
                    <a:pt x="16709" y="17379"/>
                    <a:pt x="16574" y="18745"/>
                  </a:cubicBezTo>
                  <a:cubicBezTo>
                    <a:pt x="16438" y="20110"/>
                    <a:pt x="16166" y="21600"/>
                    <a:pt x="16030" y="21103"/>
                  </a:cubicBezTo>
                  <a:cubicBezTo>
                    <a:pt x="15894" y="20607"/>
                    <a:pt x="15894" y="18124"/>
                    <a:pt x="16574" y="14648"/>
                  </a:cubicBezTo>
                  <a:cubicBezTo>
                    <a:pt x="17253" y="11172"/>
                    <a:pt x="18611" y="6703"/>
                    <a:pt x="19562" y="4097"/>
                  </a:cubicBezTo>
                  <a:cubicBezTo>
                    <a:pt x="20513" y="1490"/>
                    <a:pt x="21057" y="74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64" name="Line"/>
            <p:cNvSpPr/>
            <p:nvPr/>
          </p:nvSpPr>
          <p:spPr>
            <a:xfrm>
              <a:off x="2045101" y="3487813"/>
              <a:ext cx="230197" cy="211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84" extrusionOk="0">
                  <a:moveTo>
                    <a:pt x="0" y="0"/>
                  </a:moveTo>
                  <a:cubicBezTo>
                    <a:pt x="1091" y="909"/>
                    <a:pt x="2182" y="1819"/>
                    <a:pt x="2618" y="4320"/>
                  </a:cubicBezTo>
                  <a:cubicBezTo>
                    <a:pt x="3055" y="6821"/>
                    <a:pt x="2836" y="10914"/>
                    <a:pt x="2618" y="13756"/>
                  </a:cubicBezTo>
                  <a:cubicBezTo>
                    <a:pt x="2400" y="16598"/>
                    <a:pt x="2182" y="18189"/>
                    <a:pt x="2945" y="19440"/>
                  </a:cubicBezTo>
                  <a:cubicBezTo>
                    <a:pt x="3709" y="20691"/>
                    <a:pt x="5455" y="21600"/>
                    <a:pt x="8509" y="19099"/>
                  </a:cubicBezTo>
                  <a:cubicBezTo>
                    <a:pt x="11564" y="16598"/>
                    <a:pt x="15927" y="10686"/>
                    <a:pt x="18327" y="6935"/>
                  </a:cubicBezTo>
                  <a:cubicBezTo>
                    <a:pt x="20727" y="3183"/>
                    <a:pt x="21164" y="159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65" name="Line"/>
            <p:cNvSpPr/>
            <p:nvPr/>
          </p:nvSpPr>
          <p:spPr>
            <a:xfrm>
              <a:off x="2329335" y="3473861"/>
              <a:ext cx="240254" cy="2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5" h="21234" extrusionOk="0">
                  <a:moveTo>
                    <a:pt x="7490" y="0"/>
                  </a:moveTo>
                  <a:cubicBezTo>
                    <a:pt x="5045" y="2908"/>
                    <a:pt x="2600" y="5815"/>
                    <a:pt x="1275" y="7892"/>
                  </a:cubicBezTo>
                  <a:cubicBezTo>
                    <a:pt x="-49" y="9969"/>
                    <a:pt x="-253" y="11215"/>
                    <a:pt x="256" y="11838"/>
                  </a:cubicBezTo>
                  <a:cubicBezTo>
                    <a:pt x="766" y="12462"/>
                    <a:pt x="1989" y="12462"/>
                    <a:pt x="5045" y="12669"/>
                  </a:cubicBezTo>
                  <a:cubicBezTo>
                    <a:pt x="8102" y="12877"/>
                    <a:pt x="12992" y="13292"/>
                    <a:pt x="15947" y="13812"/>
                  </a:cubicBezTo>
                  <a:cubicBezTo>
                    <a:pt x="18902" y="14331"/>
                    <a:pt x="19921" y="14954"/>
                    <a:pt x="20532" y="15785"/>
                  </a:cubicBezTo>
                  <a:cubicBezTo>
                    <a:pt x="21143" y="16615"/>
                    <a:pt x="21347" y="17654"/>
                    <a:pt x="20430" y="18588"/>
                  </a:cubicBezTo>
                  <a:cubicBezTo>
                    <a:pt x="19513" y="19523"/>
                    <a:pt x="17475" y="20354"/>
                    <a:pt x="14521" y="20873"/>
                  </a:cubicBezTo>
                  <a:cubicBezTo>
                    <a:pt x="11566" y="21392"/>
                    <a:pt x="7694" y="21600"/>
                    <a:pt x="5045" y="19731"/>
                  </a:cubicBezTo>
                  <a:cubicBezTo>
                    <a:pt x="2396" y="17862"/>
                    <a:pt x="970" y="13915"/>
                    <a:pt x="1581" y="10488"/>
                  </a:cubicBezTo>
                  <a:cubicBezTo>
                    <a:pt x="2192" y="7062"/>
                    <a:pt x="4841" y="4154"/>
                    <a:pt x="7490" y="12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66" name="Line"/>
            <p:cNvSpPr/>
            <p:nvPr/>
          </p:nvSpPr>
          <p:spPr>
            <a:xfrm>
              <a:off x="2547347" y="3360332"/>
              <a:ext cx="118057" cy="344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0" h="21196" extrusionOk="0">
                  <a:moveTo>
                    <a:pt x="0" y="1835"/>
                  </a:moveTo>
                  <a:cubicBezTo>
                    <a:pt x="2077" y="1549"/>
                    <a:pt x="4154" y="1262"/>
                    <a:pt x="6231" y="833"/>
                  </a:cubicBezTo>
                  <a:cubicBezTo>
                    <a:pt x="8308" y="404"/>
                    <a:pt x="10385" y="-168"/>
                    <a:pt x="11631" y="47"/>
                  </a:cubicBezTo>
                  <a:cubicBezTo>
                    <a:pt x="12877" y="261"/>
                    <a:pt x="13292" y="1262"/>
                    <a:pt x="14123" y="4338"/>
                  </a:cubicBezTo>
                  <a:cubicBezTo>
                    <a:pt x="14954" y="7413"/>
                    <a:pt x="16200" y="12563"/>
                    <a:pt x="17862" y="15925"/>
                  </a:cubicBezTo>
                  <a:cubicBezTo>
                    <a:pt x="19523" y="19286"/>
                    <a:pt x="21600" y="20860"/>
                    <a:pt x="20977" y="21146"/>
                  </a:cubicBezTo>
                  <a:cubicBezTo>
                    <a:pt x="20354" y="21432"/>
                    <a:pt x="17031" y="20431"/>
                    <a:pt x="13708" y="194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67" name="Line"/>
            <p:cNvSpPr/>
            <p:nvPr/>
          </p:nvSpPr>
          <p:spPr>
            <a:xfrm>
              <a:off x="2512468" y="3529666"/>
              <a:ext cx="355758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41" y="14400"/>
                    <a:pt x="9882" y="7200"/>
                    <a:pt x="13482" y="3600"/>
                  </a:cubicBezTo>
                  <a:cubicBezTo>
                    <a:pt x="17082" y="0"/>
                    <a:pt x="19341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5404" name="Drawing"/>
          <p:cNvGrpSpPr/>
          <p:nvPr/>
        </p:nvGrpSpPr>
        <p:grpSpPr>
          <a:xfrm>
            <a:off x="2846055" y="622528"/>
            <a:ext cx="5929283" cy="1726561"/>
            <a:chOff x="0" y="0"/>
            <a:chExt cx="5929282" cy="1726560"/>
          </a:xfrm>
        </p:grpSpPr>
        <p:sp>
          <p:nvSpPr>
            <p:cNvPr id="5369" name="Line"/>
            <p:cNvSpPr/>
            <p:nvPr/>
          </p:nvSpPr>
          <p:spPr>
            <a:xfrm>
              <a:off x="383040" y="230195"/>
              <a:ext cx="21547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7055" y="0"/>
                  </a:moveTo>
                  <a:cubicBezTo>
                    <a:pt x="2735" y="2794"/>
                    <a:pt x="-1585" y="5588"/>
                    <a:pt x="575" y="8758"/>
                  </a:cubicBezTo>
                  <a:cubicBezTo>
                    <a:pt x="2735" y="11928"/>
                    <a:pt x="11375" y="15475"/>
                    <a:pt x="15695" y="17678"/>
                  </a:cubicBezTo>
                  <a:cubicBezTo>
                    <a:pt x="20015" y="19881"/>
                    <a:pt x="20015" y="20740"/>
                    <a:pt x="20015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0" name="Line"/>
            <p:cNvSpPr/>
            <p:nvPr/>
          </p:nvSpPr>
          <p:spPr>
            <a:xfrm>
              <a:off x="0" y="15892"/>
              <a:ext cx="913808" cy="6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15462"/>
                  </a:moveTo>
                  <a:cubicBezTo>
                    <a:pt x="0" y="15012"/>
                    <a:pt x="0" y="14562"/>
                    <a:pt x="385" y="13962"/>
                  </a:cubicBezTo>
                  <a:cubicBezTo>
                    <a:pt x="769" y="13362"/>
                    <a:pt x="1539" y="12612"/>
                    <a:pt x="2858" y="11487"/>
                  </a:cubicBezTo>
                  <a:cubicBezTo>
                    <a:pt x="4177" y="10362"/>
                    <a:pt x="6046" y="8862"/>
                    <a:pt x="7667" y="7175"/>
                  </a:cubicBezTo>
                  <a:cubicBezTo>
                    <a:pt x="9289" y="5487"/>
                    <a:pt x="10663" y="3612"/>
                    <a:pt x="11405" y="2487"/>
                  </a:cubicBezTo>
                  <a:cubicBezTo>
                    <a:pt x="12147" y="1362"/>
                    <a:pt x="12256" y="987"/>
                    <a:pt x="12394" y="612"/>
                  </a:cubicBezTo>
                  <a:cubicBezTo>
                    <a:pt x="12531" y="237"/>
                    <a:pt x="12696" y="-138"/>
                    <a:pt x="12779" y="50"/>
                  </a:cubicBezTo>
                  <a:cubicBezTo>
                    <a:pt x="12861" y="237"/>
                    <a:pt x="12861" y="987"/>
                    <a:pt x="12944" y="2749"/>
                  </a:cubicBezTo>
                  <a:cubicBezTo>
                    <a:pt x="13026" y="4512"/>
                    <a:pt x="13191" y="7287"/>
                    <a:pt x="13356" y="9874"/>
                  </a:cubicBezTo>
                  <a:cubicBezTo>
                    <a:pt x="13521" y="12462"/>
                    <a:pt x="13685" y="14862"/>
                    <a:pt x="13905" y="16625"/>
                  </a:cubicBezTo>
                  <a:cubicBezTo>
                    <a:pt x="14125" y="18387"/>
                    <a:pt x="14400" y="19512"/>
                    <a:pt x="14730" y="20112"/>
                  </a:cubicBezTo>
                  <a:cubicBezTo>
                    <a:pt x="15060" y="20712"/>
                    <a:pt x="15444" y="20787"/>
                    <a:pt x="15994" y="20075"/>
                  </a:cubicBezTo>
                  <a:cubicBezTo>
                    <a:pt x="16544" y="19362"/>
                    <a:pt x="17258" y="17862"/>
                    <a:pt x="17698" y="16250"/>
                  </a:cubicBezTo>
                  <a:cubicBezTo>
                    <a:pt x="18137" y="14637"/>
                    <a:pt x="18302" y="12912"/>
                    <a:pt x="18440" y="11825"/>
                  </a:cubicBezTo>
                  <a:cubicBezTo>
                    <a:pt x="18577" y="10737"/>
                    <a:pt x="18687" y="10287"/>
                    <a:pt x="18879" y="10324"/>
                  </a:cubicBezTo>
                  <a:cubicBezTo>
                    <a:pt x="19072" y="10362"/>
                    <a:pt x="19347" y="10887"/>
                    <a:pt x="19594" y="12387"/>
                  </a:cubicBezTo>
                  <a:cubicBezTo>
                    <a:pt x="19841" y="13887"/>
                    <a:pt x="20061" y="16362"/>
                    <a:pt x="20171" y="17825"/>
                  </a:cubicBezTo>
                  <a:cubicBezTo>
                    <a:pt x="20281" y="19287"/>
                    <a:pt x="20281" y="19737"/>
                    <a:pt x="20363" y="20224"/>
                  </a:cubicBezTo>
                  <a:cubicBezTo>
                    <a:pt x="20446" y="20712"/>
                    <a:pt x="20611" y="21237"/>
                    <a:pt x="20831" y="21349"/>
                  </a:cubicBezTo>
                  <a:cubicBezTo>
                    <a:pt x="21050" y="21462"/>
                    <a:pt x="21325" y="21162"/>
                    <a:pt x="21600" y="20862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1" name="Line"/>
            <p:cNvSpPr/>
            <p:nvPr/>
          </p:nvSpPr>
          <p:spPr>
            <a:xfrm>
              <a:off x="969612" y="418537"/>
              <a:ext cx="83708" cy="29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00" y="171"/>
                    <a:pt x="6000" y="343"/>
                    <a:pt x="8100" y="1629"/>
                  </a:cubicBezTo>
                  <a:cubicBezTo>
                    <a:pt x="10200" y="2914"/>
                    <a:pt x="11400" y="5314"/>
                    <a:pt x="12000" y="8057"/>
                  </a:cubicBezTo>
                  <a:cubicBezTo>
                    <a:pt x="12600" y="10800"/>
                    <a:pt x="12600" y="13886"/>
                    <a:pt x="14100" y="16200"/>
                  </a:cubicBezTo>
                  <a:cubicBezTo>
                    <a:pt x="15600" y="18514"/>
                    <a:pt x="18600" y="2005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2" name="Line"/>
            <p:cNvSpPr/>
            <p:nvPr/>
          </p:nvSpPr>
          <p:spPr>
            <a:xfrm>
              <a:off x="1102149" y="513703"/>
              <a:ext cx="230196" cy="257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9" extrusionOk="0">
                  <a:moveTo>
                    <a:pt x="0" y="779"/>
                  </a:moveTo>
                  <a:cubicBezTo>
                    <a:pt x="1091" y="4028"/>
                    <a:pt x="2182" y="7278"/>
                    <a:pt x="2836" y="10336"/>
                  </a:cubicBezTo>
                  <a:cubicBezTo>
                    <a:pt x="3491" y="13395"/>
                    <a:pt x="3709" y="16262"/>
                    <a:pt x="3818" y="18269"/>
                  </a:cubicBezTo>
                  <a:cubicBezTo>
                    <a:pt x="3927" y="20276"/>
                    <a:pt x="3927" y="21423"/>
                    <a:pt x="4145" y="21136"/>
                  </a:cubicBezTo>
                  <a:cubicBezTo>
                    <a:pt x="4364" y="20850"/>
                    <a:pt x="4800" y="19129"/>
                    <a:pt x="5564" y="15688"/>
                  </a:cubicBezTo>
                  <a:cubicBezTo>
                    <a:pt x="6327" y="12248"/>
                    <a:pt x="7418" y="7087"/>
                    <a:pt x="8291" y="4124"/>
                  </a:cubicBezTo>
                  <a:cubicBezTo>
                    <a:pt x="9164" y="1161"/>
                    <a:pt x="9818" y="396"/>
                    <a:pt x="10691" y="110"/>
                  </a:cubicBezTo>
                  <a:cubicBezTo>
                    <a:pt x="11564" y="-177"/>
                    <a:pt x="12655" y="14"/>
                    <a:pt x="14291" y="1735"/>
                  </a:cubicBezTo>
                  <a:cubicBezTo>
                    <a:pt x="15927" y="3455"/>
                    <a:pt x="18109" y="6704"/>
                    <a:pt x="19200" y="9285"/>
                  </a:cubicBezTo>
                  <a:cubicBezTo>
                    <a:pt x="20291" y="11865"/>
                    <a:pt x="20291" y="13777"/>
                    <a:pt x="20509" y="13968"/>
                  </a:cubicBezTo>
                  <a:cubicBezTo>
                    <a:pt x="20727" y="14159"/>
                    <a:pt x="21164" y="12630"/>
                    <a:pt x="21600" y="11101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3" name="Line"/>
            <p:cNvSpPr/>
            <p:nvPr/>
          </p:nvSpPr>
          <p:spPr>
            <a:xfrm>
              <a:off x="1318393" y="202293"/>
              <a:ext cx="167416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500" y="182"/>
                    <a:pt x="3000" y="365"/>
                    <a:pt x="4350" y="1322"/>
                  </a:cubicBezTo>
                  <a:cubicBezTo>
                    <a:pt x="5700" y="2278"/>
                    <a:pt x="6900" y="4010"/>
                    <a:pt x="7950" y="6380"/>
                  </a:cubicBezTo>
                  <a:cubicBezTo>
                    <a:pt x="9000" y="8749"/>
                    <a:pt x="9900" y="11757"/>
                    <a:pt x="12150" y="14400"/>
                  </a:cubicBezTo>
                  <a:cubicBezTo>
                    <a:pt x="14400" y="17043"/>
                    <a:pt x="18000" y="1932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4" name="Line"/>
            <p:cNvSpPr/>
            <p:nvPr/>
          </p:nvSpPr>
          <p:spPr>
            <a:xfrm>
              <a:off x="1461121" y="404586"/>
              <a:ext cx="317664" cy="271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75" extrusionOk="0">
                  <a:moveTo>
                    <a:pt x="4949" y="0"/>
                  </a:moveTo>
                  <a:cubicBezTo>
                    <a:pt x="3541" y="3844"/>
                    <a:pt x="2132" y="7688"/>
                    <a:pt x="1193" y="10708"/>
                  </a:cubicBezTo>
                  <a:cubicBezTo>
                    <a:pt x="254" y="13729"/>
                    <a:pt x="-216" y="15925"/>
                    <a:pt x="97" y="17756"/>
                  </a:cubicBezTo>
                  <a:cubicBezTo>
                    <a:pt x="410" y="19586"/>
                    <a:pt x="1506" y="21051"/>
                    <a:pt x="4793" y="21325"/>
                  </a:cubicBezTo>
                  <a:cubicBezTo>
                    <a:pt x="8080" y="21600"/>
                    <a:pt x="13558" y="20685"/>
                    <a:pt x="16688" y="20044"/>
                  </a:cubicBezTo>
                  <a:cubicBezTo>
                    <a:pt x="19819" y="19403"/>
                    <a:pt x="20601" y="19037"/>
                    <a:pt x="21384" y="18671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5" name="Line"/>
            <p:cNvSpPr/>
            <p:nvPr/>
          </p:nvSpPr>
          <p:spPr>
            <a:xfrm>
              <a:off x="2017251" y="327990"/>
              <a:ext cx="200998" cy="372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248" extrusionOk="0">
                  <a:moveTo>
                    <a:pt x="14014" y="3968"/>
                  </a:moveTo>
                  <a:cubicBezTo>
                    <a:pt x="14014" y="3173"/>
                    <a:pt x="14014" y="2378"/>
                    <a:pt x="13641" y="1649"/>
                  </a:cubicBezTo>
                  <a:cubicBezTo>
                    <a:pt x="13269" y="920"/>
                    <a:pt x="12524" y="258"/>
                    <a:pt x="11531" y="59"/>
                  </a:cubicBezTo>
                  <a:cubicBezTo>
                    <a:pt x="10538" y="-140"/>
                    <a:pt x="9296" y="125"/>
                    <a:pt x="7807" y="1516"/>
                  </a:cubicBezTo>
                  <a:cubicBezTo>
                    <a:pt x="6317" y="2908"/>
                    <a:pt x="4579" y="5426"/>
                    <a:pt x="3214" y="8341"/>
                  </a:cubicBezTo>
                  <a:cubicBezTo>
                    <a:pt x="1848" y="11256"/>
                    <a:pt x="855" y="14569"/>
                    <a:pt x="359" y="16689"/>
                  </a:cubicBezTo>
                  <a:cubicBezTo>
                    <a:pt x="-138" y="18810"/>
                    <a:pt x="-138" y="19737"/>
                    <a:pt x="483" y="20400"/>
                  </a:cubicBezTo>
                  <a:cubicBezTo>
                    <a:pt x="1103" y="21062"/>
                    <a:pt x="2345" y="21460"/>
                    <a:pt x="4703" y="21129"/>
                  </a:cubicBezTo>
                  <a:cubicBezTo>
                    <a:pt x="7062" y="20797"/>
                    <a:pt x="10538" y="19737"/>
                    <a:pt x="12896" y="18545"/>
                  </a:cubicBezTo>
                  <a:cubicBezTo>
                    <a:pt x="15255" y="17352"/>
                    <a:pt x="16496" y="16027"/>
                    <a:pt x="17490" y="14967"/>
                  </a:cubicBezTo>
                  <a:cubicBezTo>
                    <a:pt x="18483" y="13907"/>
                    <a:pt x="19228" y="13112"/>
                    <a:pt x="19848" y="13045"/>
                  </a:cubicBezTo>
                  <a:cubicBezTo>
                    <a:pt x="20469" y="12979"/>
                    <a:pt x="20965" y="13642"/>
                    <a:pt x="21090" y="14768"/>
                  </a:cubicBezTo>
                  <a:cubicBezTo>
                    <a:pt x="21214" y="15894"/>
                    <a:pt x="20965" y="17485"/>
                    <a:pt x="20965" y="18412"/>
                  </a:cubicBezTo>
                  <a:cubicBezTo>
                    <a:pt x="20965" y="19340"/>
                    <a:pt x="21214" y="19605"/>
                    <a:pt x="21462" y="1987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6" name="Line"/>
            <p:cNvSpPr/>
            <p:nvPr/>
          </p:nvSpPr>
          <p:spPr>
            <a:xfrm>
              <a:off x="2239176" y="167414"/>
              <a:ext cx="336163" cy="479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528" extrusionOk="0">
                  <a:moveTo>
                    <a:pt x="0" y="0"/>
                  </a:moveTo>
                  <a:cubicBezTo>
                    <a:pt x="894" y="2817"/>
                    <a:pt x="1788" y="5635"/>
                    <a:pt x="2160" y="8191"/>
                  </a:cubicBezTo>
                  <a:cubicBezTo>
                    <a:pt x="2532" y="10748"/>
                    <a:pt x="2383" y="13043"/>
                    <a:pt x="2309" y="14661"/>
                  </a:cubicBezTo>
                  <a:cubicBezTo>
                    <a:pt x="2234" y="16278"/>
                    <a:pt x="2234" y="17217"/>
                    <a:pt x="2681" y="17687"/>
                  </a:cubicBezTo>
                  <a:cubicBezTo>
                    <a:pt x="3128" y="18157"/>
                    <a:pt x="4022" y="18157"/>
                    <a:pt x="6331" y="17896"/>
                  </a:cubicBezTo>
                  <a:cubicBezTo>
                    <a:pt x="8640" y="17635"/>
                    <a:pt x="12364" y="17113"/>
                    <a:pt x="15046" y="17165"/>
                  </a:cubicBezTo>
                  <a:cubicBezTo>
                    <a:pt x="17727" y="17217"/>
                    <a:pt x="19366" y="17843"/>
                    <a:pt x="20334" y="18470"/>
                  </a:cubicBezTo>
                  <a:cubicBezTo>
                    <a:pt x="21302" y="19096"/>
                    <a:pt x="21600" y="19722"/>
                    <a:pt x="21526" y="20243"/>
                  </a:cubicBezTo>
                  <a:cubicBezTo>
                    <a:pt x="21451" y="20765"/>
                    <a:pt x="21004" y="21183"/>
                    <a:pt x="18621" y="21391"/>
                  </a:cubicBezTo>
                  <a:cubicBezTo>
                    <a:pt x="16237" y="21600"/>
                    <a:pt x="11917" y="21600"/>
                    <a:pt x="9310" y="21183"/>
                  </a:cubicBezTo>
                  <a:cubicBezTo>
                    <a:pt x="6703" y="20765"/>
                    <a:pt x="5810" y="19930"/>
                    <a:pt x="4916" y="19096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7" name="Line"/>
            <p:cNvSpPr/>
            <p:nvPr/>
          </p:nvSpPr>
          <p:spPr>
            <a:xfrm>
              <a:off x="2539127" y="432488"/>
              <a:ext cx="225666" cy="27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3" h="21340" extrusionOk="0">
                  <a:moveTo>
                    <a:pt x="0" y="545"/>
                  </a:moveTo>
                  <a:cubicBezTo>
                    <a:pt x="1080" y="545"/>
                    <a:pt x="2160" y="545"/>
                    <a:pt x="2808" y="1089"/>
                  </a:cubicBezTo>
                  <a:cubicBezTo>
                    <a:pt x="3456" y="1634"/>
                    <a:pt x="3672" y="2723"/>
                    <a:pt x="3456" y="5718"/>
                  </a:cubicBezTo>
                  <a:cubicBezTo>
                    <a:pt x="3240" y="8713"/>
                    <a:pt x="2592" y="13613"/>
                    <a:pt x="2484" y="16518"/>
                  </a:cubicBezTo>
                  <a:cubicBezTo>
                    <a:pt x="2376" y="19422"/>
                    <a:pt x="2808" y="20329"/>
                    <a:pt x="4320" y="20874"/>
                  </a:cubicBezTo>
                  <a:cubicBezTo>
                    <a:pt x="5832" y="21418"/>
                    <a:pt x="8424" y="21600"/>
                    <a:pt x="11340" y="20783"/>
                  </a:cubicBezTo>
                  <a:cubicBezTo>
                    <a:pt x="14256" y="19966"/>
                    <a:pt x="17496" y="18151"/>
                    <a:pt x="19332" y="15519"/>
                  </a:cubicBezTo>
                  <a:cubicBezTo>
                    <a:pt x="21168" y="12887"/>
                    <a:pt x="21600" y="9439"/>
                    <a:pt x="19872" y="6716"/>
                  </a:cubicBezTo>
                  <a:cubicBezTo>
                    <a:pt x="18144" y="3993"/>
                    <a:pt x="14256" y="1997"/>
                    <a:pt x="11772" y="998"/>
                  </a:cubicBezTo>
                  <a:cubicBezTo>
                    <a:pt x="9288" y="0"/>
                    <a:pt x="8208" y="0"/>
                    <a:pt x="7128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8" name="Line"/>
            <p:cNvSpPr/>
            <p:nvPr/>
          </p:nvSpPr>
          <p:spPr>
            <a:xfrm>
              <a:off x="2762347" y="390635"/>
              <a:ext cx="228904" cy="360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3" h="21474" extrusionOk="0">
                  <a:moveTo>
                    <a:pt x="0" y="6231"/>
                  </a:moveTo>
                  <a:cubicBezTo>
                    <a:pt x="1925" y="8723"/>
                    <a:pt x="3850" y="11215"/>
                    <a:pt x="4705" y="13500"/>
                  </a:cubicBezTo>
                  <a:cubicBezTo>
                    <a:pt x="5560" y="15785"/>
                    <a:pt x="5347" y="17862"/>
                    <a:pt x="5667" y="19177"/>
                  </a:cubicBezTo>
                  <a:cubicBezTo>
                    <a:pt x="5988" y="20492"/>
                    <a:pt x="6844" y="21046"/>
                    <a:pt x="8341" y="21323"/>
                  </a:cubicBezTo>
                  <a:cubicBezTo>
                    <a:pt x="9838" y="21600"/>
                    <a:pt x="11976" y="21600"/>
                    <a:pt x="14543" y="20423"/>
                  </a:cubicBezTo>
                  <a:cubicBezTo>
                    <a:pt x="17109" y="19246"/>
                    <a:pt x="20103" y="16892"/>
                    <a:pt x="20851" y="13569"/>
                  </a:cubicBezTo>
                  <a:cubicBezTo>
                    <a:pt x="21600" y="10246"/>
                    <a:pt x="20103" y="5954"/>
                    <a:pt x="19034" y="3531"/>
                  </a:cubicBezTo>
                  <a:cubicBezTo>
                    <a:pt x="17964" y="1108"/>
                    <a:pt x="17323" y="554"/>
                    <a:pt x="16681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9" name="Line"/>
            <p:cNvSpPr/>
            <p:nvPr/>
          </p:nvSpPr>
          <p:spPr>
            <a:xfrm>
              <a:off x="3062299" y="153463"/>
              <a:ext cx="51156" cy="572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927" y="2459"/>
                    <a:pt x="7855" y="4917"/>
                    <a:pt x="10800" y="7507"/>
                  </a:cubicBezTo>
                  <a:cubicBezTo>
                    <a:pt x="13745" y="10098"/>
                    <a:pt x="15709" y="12820"/>
                    <a:pt x="17673" y="14927"/>
                  </a:cubicBezTo>
                  <a:cubicBezTo>
                    <a:pt x="19636" y="17034"/>
                    <a:pt x="21600" y="18527"/>
                    <a:pt x="21600" y="19537"/>
                  </a:cubicBezTo>
                  <a:cubicBezTo>
                    <a:pt x="21600" y="20546"/>
                    <a:pt x="19636" y="21073"/>
                    <a:pt x="17673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0" name="Line"/>
            <p:cNvSpPr/>
            <p:nvPr/>
          </p:nvSpPr>
          <p:spPr>
            <a:xfrm>
              <a:off x="2936738" y="488293"/>
              <a:ext cx="251124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1" name="Line"/>
            <p:cNvSpPr/>
            <p:nvPr/>
          </p:nvSpPr>
          <p:spPr>
            <a:xfrm>
              <a:off x="3692431" y="132536"/>
              <a:ext cx="52185" cy="56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7" h="21600" extrusionOk="0">
                  <a:moveTo>
                    <a:pt x="7513" y="0"/>
                  </a:moveTo>
                  <a:cubicBezTo>
                    <a:pt x="3757" y="267"/>
                    <a:pt x="0" y="533"/>
                    <a:pt x="0" y="1956"/>
                  </a:cubicBezTo>
                  <a:cubicBezTo>
                    <a:pt x="0" y="3378"/>
                    <a:pt x="3757" y="5956"/>
                    <a:pt x="7983" y="8756"/>
                  </a:cubicBezTo>
                  <a:cubicBezTo>
                    <a:pt x="12209" y="11556"/>
                    <a:pt x="16904" y="14578"/>
                    <a:pt x="19252" y="16622"/>
                  </a:cubicBezTo>
                  <a:cubicBezTo>
                    <a:pt x="21600" y="18667"/>
                    <a:pt x="21600" y="19733"/>
                    <a:pt x="19722" y="20400"/>
                  </a:cubicBezTo>
                  <a:cubicBezTo>
                    <a:pt x="17844" y="21067"/>
                    <a:pt x="14087" y="21333"/>
                    <a:pt x="10331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2" name="Line"/>
            <p:cNvSpPr/>
            <p:nvPr/>
          </p:nvSpPr>
          <p:spPr>
            <a:xfrm>
              <a:off x="3571520" y="115427"/>
              <a:ext cx="620832" cy="581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6" extrusionOk="0">
                  <a:moveTo>
                    <a:pt x="0" y="17208"/>
                  </a:moveTo>
                  <a:cubicBezTo>
                    <a:pt x="2427" y="16443"/>
                    <a:pt x="4854" y="15677"/>
                    <a:pt x="6957" y="14402"/>
                  </a:cubicBezTo>
                  <a:cubicBezTo>
                    <a:pt x="9061" y="13126"/>
                    <a:pt x="10840" y="11340"/>
                    <a:pt x="11852" y="9469"/>
                  </a:cubicBezTo>
                  <a:cubicBezTo>
                    <a:pt x="12863" y="7599"/>
                    <a:pt x="13106" y="5643"/>
                    <a:pt x="12984" y="4112"/>
                  </a:cubicBezTo>
                  <a:cubicBezTo>
                    <a:pt x="12863" y="2581"/>
                    <a:pt x="12378" y="1476"/>
                    <a:pt x="11933" y="795"/>
                  </a:cubicBezTo>
                  <a:cubicBezTo>
                    <a:pt x="11488" y="115"/>
                    <a:pt x="11083" y="-140"/>
                    <a:pt x="10840" y="73"/>
                  </a:cubicBezTo>
                  <a:cubicBezTo>
                    <a:pt x="10598" y="285"/>
                    <a:pt x="10517" y="966"/>
                    <a:pt x="10517" y="2836"/>
                  </a:cubicBezTo>
                  <a:cubicBezTo>
                    <a:pt x="10517" y="4707"/>
                    <a:pt x="10598" y="7769"/>
                    <a:pt x="10719" y="10532"/>
                  </a:cubicBezTo>
                  <a:cubicBezTo>
                    <a:pt x="10840" y="13296"/>
                    <a:pt x="11002" y="15762"/>
                    <a:pt x="11285" y="17506"/>
                  </a:cubicBezTo>
                  <a:cubicBezTo>
                    <a:pt x="11569" y="19249"/>
                    <a:pt x="11973" y="20269"/>
                    <a:pt x="12378" y="20822"/>
                  </a:cubicBezTo>
                  <a:cubicBezTo>
                    <a:pt x="12782" y="21375"/>
                    <a:pt x="13187" y="21460"/>
                    <a:pt x="13753" y="20865"/>
                  </a:cubicBezTo>
                  <a:cubicBezTo>
                    <a:pt x="14319" y="20269"/>
                    <a:pt x="15047" y="18994"/>
                    <a:pt x="15533" y="17888"/>
                  </a:cubicBezTo>
                  <a:cubicBezTo>
                    <a:pt x="16018" y="16783"/>
                    <a:pt x="16261" y="15847"/>
                    <a:pt x="16544" y="14997"/>
                  </a:cubicBezTo>
                  <a:cubicBezTo>
                    <a:pt x="16827" y="14147"/>
                    <a:pt x="17151" y="13381"/>
                    <a:pt x="17515" y="13041"/>
                  </a:cubicBezTo>
                  <a:cubicBezTo>
                    <a:pt x="17879" y="12701"/>
                    <a:pt x="18283" y="12786"/>
                    <a:pt x="18809" y="13551"/>
                  </a:cubicBezTo>
                  <a:cubicBezTo>
                    <a:pt x="19335" y="14317"/>
                    <a:pt x="19982" y="15762"/>
                    <a:pt x="20467" y="17123"/>
                  </a:cubicBezTo>
                  <a:cubicBezTo>
                    <a:pt x="20953" y="18484"/>
                    <a:pt x="21276" y="19759"/>
                    <a:pt x="21600" y="21035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3" name="Line"/>
            <p:cNvSpPr/>
            <p:nvPr/>
          </p:nvSpPr>
          <p:spPr>
            <a:xfrm>
              <a:off x="4185375" y="380076"/>
              <a:ext cx="292978" cy="331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1" extrusionOk="0">
                  <a:moveTo>
                    <a:pt x="0" y="14281"/>
                  </a:moveTo>
                  <a:cubicBezTo>
                    <a:pt x="857" y="14583"/>
                    <a:pt x="1714" y="14885"/>
                    <a:pt x="3343" y="13828"/>
                  </a:cubicBezTo>
                  <a:cubicBezTo>
                    <a:pt x="4971" y="12770"/>
                    <a:pt x="7371" y="10353"/>
                    <a:pt x="8829" y="8088"/>
                  </a:cubicBezTo>
                  <a:cubicBezTo>
                    <a:pt x="10286" y="5822"/>
                    <a:pt x="10800" y="3707"/>
                    <a:pt x="10971" y="2272"/>
                  </a:cubicBezTo>
                  <a:cubicBezTo>
                    <a:pt x="11143" y="837"/>
                    <a:pt x="10971" y="82"/>
                    <a:pt x="10371" y="7"/>
                  </a:cubicBezTo>
                  <a:cubicBezTo>
                    <a:pt x="9771" y="-69"/>
                    <a:pt x="8743" y="535"/>
                    <a:pt x="7800" y="2499"/>
                  </a:cubicBezTo>
                  <a:cubicBezTo>
                    <a:pt x="6857" y="4462"/>
                    <a:pt x="6000" y="7786"/>
                    <a:pt x="6171" y="10882"/>
                  </a:cubicBezTo>
                  <a:cubicBezTo>
                    <a:pt x="6343" y="13979"/>
                    <a:pt x="7543" y="16848"/>
                    <a:pt x="10286" y="18586"/>
                  </a:cubicBezTo>
                  <a:cubicBezTo>
                    <a:pt x="13029" y="20323"/>
                    <a:pt x="17314" y="20927"/>
                    <a:pt x="21600" y="21531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4" name="Line"/>
            <p:cNvSpPr/>
            <p:nvPr/>
          </p:nvSpPr>
          <p:spPr>
            <a:xfrm>
              <a:off x="4834981" y="224922"/>
              <a:ext cx="321250" cy="439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44" extrusionOk="0">
                  <a:moveTo>
                    <a:pt x="3671" y="7680"/>
                  </a:moveTo>
                  <a:cubicBezTo>
                    <a:pt x="2739" y="10492"/>
                    <a:pt x="1807" y="13305"/>
                    <a:pt x="1185" y="15274"/>
                  </a:cubicBezTo>
                  <a:cubicBezTo>
                    <a:pt x="564" y="17243"/>
                    <a:pt x="253" y="18368"/>
                    <a:pt x="97" y="19211"/>
                  </a:cubicBezTo>
                  <a:cubicBezTo>
                    <a:pt x="-58" y="20055"/>
                    <a:pt x="-58" y="20618"/>
                    <a:pt x="330" y="20955"/>
                  </a:cubicBezTo>
                  <a:cubicBezTo>
                    <a:pt x="719" y="21293"/>
                    <a:pt x="1496" y="21405"/>
                    <a:pt x="2661" y="20899"/>
                  </a:cubicBezTo>
                  <a:cubicBezTo>
                    <a:pt x="3827" y="20393"/>
                    <a:pt x="5381" y="19268"/>
                    <a:pt x="6624" y="18424"/>
                  </a:cubicBezTo>
                  <a:cubicBezTo>
                    <a:pt x="7867" y="17580"/>
                    <a:pt x="8800" y="17018"/>
                    <a:pt x="9654" y="16680"/>
                  </a:cubicBezTo>
                  <a:cubicBezTo>
                    <a:pt x="10509" y="16343"/>
                    <a:pt x="11286" y="16230"/>
                    <a:pt x="12218" y="16624"/>
                  </a:cubicBezTo>
                  <a:cubicBezTo>
                    <a:pt x="13151" y="17018"/>
                    <a:pt x="14238" y="17918"/>
                    <a:pt x="15015" y="18649"/>
                  </a:cubicBezTo>
                  <a:cubicBezTo>
                    <a:pt x="15792" y="19380"/>
                    <a:pt x="16259" y="19943"/>
                    <a:pt x="16958" y="20280"/>
                  </a:cubicBezTo>
                  <a:cubicBezTo>
                    <a:pt x="17657" y="20618"/>
                    <a:pt x="18589" y="20730"/>
                    <a:pt x="19522" y="20224"/>
                  </a:cubicBezTo>
                  <a:cubicBezTo>
                    <a:pt x="20454" y="19717"/>
                    <a:pt x="21387" y="18593"/>
                    <a:pt x="21464" y="16230"/>
                  </a:cubicBezTo>
                  <a:cubicBezTo>
                    <a:pt x="21542" y="13868"/>
                    <a:pt x="20765" y="10268"/>
                    <a:pt x="19366" y="7399"/>
                  </a:cubicBezTo>
                  <a:cubicBezTo>
                    <a:pt x="17968" y="4530"/>
                    <a:pt x="15948" y="2393"/>
                    <a:pt x="14549" y="1211"/>
                  </a:cubicBezTo>
                  <a:cubicBezTo>
                    <a:pt x="13151" y="30"/>
                    <a:pt x="12374" y="-195"/>
                    <a:pt x="11830" y="142"/>
                  </a:cubicBezTo>
                  <a:cubicBezTo>
                    <a:pt x="11286" y="480"/>
                    <a:pt x="10975" y="1380"/>
                    <a:pt x="10664" y="228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5" name="Line"/>
            <p:cNvSpPr/>
            <p:nvPr/>
          </p:nvSpPr>
          <p:spPr>
            <a:xfrm>
              <a:off x="5168939" y="327854"/>
              <a:ext cx="213533" cy="294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392" extrusionOk="0">
                  <a:moveTo>
                    <a:pt x="0" y="7594"/>
                  </a:moveTo>
                  <a:cubicBezTo>
                    <a:pt x="0" y="11475"/>
                    <a:pt x="0" y="15356"/>
                    <a:pt x="0" y="17719"/>
                  </a:cubicBezTo>
                  <a:cubicBezTo>
                    <a:pt x="0" y="20081"/>
                    <a:pt x="0" y="20925"/>
                    <a:pt x="2298" y="21263"/>
                  </a:cubicBezTo>
                  <a:cubicBezTo>
                    <a:pt x="4596" y="21600"/>
                    <a:pt x="9191" y="21431"/>
                    <a:pt x="12868" y="18900"/>
                  </a:cubicBezTo>
                  <a:cubicBezTo>
                    <a:pt x="16545" y="16369"/>
                    <a:pt x="19302" y="11475"/>
                    <a:pt x="20451" y="8184"/>
                  </a:cubicBezTo>
                  <a:cubicBezTo>
                    <a:pt x="21600" y="4894"/>
                    <a:pt x="21140" y="3206"/>
                    <a:pt x="19762" y="2109"/>
                  </a:cubicBezTo>
                  <a:cubicBezTo>
                    <a:pt x="18383" y="1013"/>
                    <a:pt x="16085" y="506"/>
                    <a:pt x="13787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6" name="Line"/>
            <p:cNvSpPr/>
            <p:nvPr/>
          </p:nvSpPr>
          <p:spPr>
            <a:xfrm>
              <a:off x="5385183" y="334830"/>
              <a:ext cx="11161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361"/>
                  </a:moveTo>
                  <a:cubicBezTo>
                    <a:pt x="2700" y="10800"/>
                    <a:pt x="5400" y="13239"/>
                    <a:pt x="6750" y="15155"/>
                  </a:cubicBezTo>
                  <a:cubicBezTo>
                    <a:pt x="8100" y="17071"/>
                    <a:pt x="8100" y="18465"/>
                    <a:pt x="7425" y="19597"/>
                  </a:cubicBezTo>
                  <a:cubicBezTo>
                    <a:pt x="6750" y="20729"/>
                    <a:pt x="5400" y="21600"/>
                    <a:pt x="4500" y="21600"/>
                  </a:cubicBezTo>
                  <a:cubicBezTo>
                    <a:pt x="3600" y="21600"/>
                    <a:pt x="3150" y="20729"/>
                    <a:pt x="3825" y="17855"/>
                  </a:cubicBezTo>
                  <a:cubicBezTo>
                    <a:pt x="4500" y="14981"/>
                    <a:pt x="6300" y="10103"/>
                    <a:pt x="9450" y="6794"/>
                  </a:cubicBezTo>
                  <a:cubicBezTo>
                    <a:pt x="12600" y="3484"/>
                    <a:pt x="17100" y="174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7" name="Line"/>
            <p:cNvSpPr/>
            <p:nvPr/>
          </p:nvSpPr>
          <p:spPr>
            <a:xfrm>
              <a:off x="5577870" y="0"/>
              <a:ext cx="351413" cy="57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600" extrusionOk="0">
                  <a:moveTo>
                    <a:pt x="9901" y="0"/>
                  </a:moveTo>
                  <a:cubicBezTo>
                    <a:pt x="10607" y="790"/>
                    <a:pt x="11312" y="1580"/>
                    <a:pt x="12018" y="3512"/>
                  </a:cubicBezTo>
                  <a:cubicBezTo>
                    <a:pt x="12724" y="5444"/>
                    <a:pt x="13430" y="8517"/>
                    <a:pt x="13924" y="10888"/>
                  </a:cubicBezTo>
                  <a:cubicBezTo>
                    <a:pt x="14418" y="13259"/>
                    <a:pt x="14701" y="14927"/>
                    <a:pt x="15054" y="16068"/>
                  </a:cubicBezTo>
                  <a:cubicBezTo>
                    <a:pt x="15407" y="17210"/>
                    <a:pt x="15830" y="17824"/>
                    <a:pt x="15618" y="17868"/>
                  </a:cubicBezTo>
                  <a:cubicBezTo>
                    <a:pt x="15407" y="17912"/>
                    <a:pt x="14560" y="17385"/>
                    <a:pt x="12795" y="16946"/>
                  </a:cubicBezTo>
                  <a:cubicBezTo>
                    <a:pt x="11030" y="16507"/>
                    <a:pt x="8348" y="16156"/>
                    <a:pt x="6018" y="16463"/>
                  </a:cubicBezTo>
                  <a:cubicBezTo>
                    <a:pt x="3689" y="16771"/>
                    <a:pt x="1712" y="17737"/>
                    <a:pt x="724" y="18439"/>
                  </a:cubicBezTo>
                  <a:cubicBezTo>
                    <a:pt x="-264" y="19141"/>
                    <a:pt x="-264" y="19580"/>
                    <a:pt x="865" y="20063"/>
                  </a:cubicBezTo>
                  <a:cubicBezTo>
                    <a:pt x="1995" y="20546"/>
                    <a:pt x="4254" y="21073"/>
                    <a:pt x="7854" y="21337"/>
                  </a:cubicBezTo>
                  <a:cubicBezTo>
                    <a:pt x="11454" y="21600"/>
                    <a:pt x="16395" y="21600"/>
                    <a:pt x="21336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8" name="Line"/>
            <p:cNvSpPr/>
            <p:nvPr/>
          </p:nvSpPr>
          <p:spPr>
            <a:xfrm>
              <a:off x="1147899" y="1104846"/>
              <a:ext cx="296355" cy="520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405" extrusionOk="0">
                  <a:moveTo>
                    <a:pt x="5245" y="13652"/>
                  </a:moveTo>
                  <a:cubicBezTo>
                    <a:pt x="4910" y="13174"/>
                    <a:pt x="4575" y="12696"/>
                    <a:pt x="4073" y="12314"/>
                  </a:cubicBezTo>
                  <a:cubicBezTo>
                    <a:pt x="3571" y="11931"/>
                    <a:pt x="2901" y="11645"/>
                    <a:pt x="2482" y="11788"/>
                  </a:cubicBezTo>
                  <a:cubicBezTo>
                    <a:pt x="2064" y="11931"/>
                    <a:pt x="1896" y="12505"/>
                    <a:pt x="1729" y="14034"/>
                  </a:cubicBezTo>
                  <a:cubicBezTo>
                    <a:pt x="1561" y="15563"/>
                    <a:pt x="1394" y="18048"/>
                    <a:pt x="1059" y="19530"/>
                  </a:cubicBezTo>
                  <a:cubicBezTo>
                    <a:pt x="724" y="21011"/>
                    <a:pt x="222" y="21489"/>
                    <a:pt x="54" y="21393"/>
                  </a:cubicBezTo>
                  <a:cubicBezTo>
                    <a:pt x="-113" y="21298"/>
                    <a:pt x="54" y="20629"/>
                    <a:pt x="1310" y="18670"/>
                  </a:cubicBezTo>
                  <a:cubicBezTo>
                    <a:pt x="2566" y="16710"/>
                    <a:pt x="4910" y="13461"/>
                    <a:pt x="6334" y="10354"/>
                  </a:cubicBezTo>
                  <a:cubicBezTo>
                    <a:pt x="7757" y="7248"/>
                    <a:pt x="8259" y="4285"/>
                    <a:pt x="8594" y="2517"/>
                  </a:cubicBezTo>
                  <a:cubicBezTo>
                    <a:pt x="8929" y="749"/>
                    <a:pt x="9096" y="176"/>
                    <a:pt x="9515" y="32"/>
                  </a:cubicBezTo>
                  <a:cubicBezTo>
                    <a:pt x="9934" y="-111"/>
                    <a:pt x="10603" y="176"/>
                    <a:pt x="12194" y="1801"/>
                  </a:cubicBezTo>
                  <a:cubicBezTo>
                    <a:pt x="13785" y="3425"/>
                    <a:pt x="16296" y="6388"/>
                    <a:pt x="18138" y="9447"/>
                  </a:cubicBezTo>
                  <a:cubicBezTo>
                    <a:pt x="19980" y="12505"/>
                    <a:pt x="21152" y="15659"/>
                    <a:pt x="21320" y="17666"/>
                  </a:cubicBezTo>
                  <a:cubicBezTo>
                    <a:pt x="21487" y="19673"/>
                    <a:pt x="20650" y="20533"/>
                    <a:pt x="19813" y="213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9" name="Line"/>
            <p:cNvSpPr/>
            <p:nvPr/>
          </p:nvSpPr>
          <p:spPr>
            <a:xfrm>
              <a:off x="1206783" y="1457905"/>
              <a:ext cx="299953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21" y="16971"/>
                    <a:pt x="9042" y="12343"/>
                    <a:pt x="12642" y="8743"/>
                  </a:cubicBezTo>
                  <a:cubicBezTo>
                    <a:pt x="16242" y="5143"/>
                    <a:pt x="18921" y="257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0" name="Line"/>
            <p:cNvSpPr/>
            <p:nvPr/>
          </p:nvSpPr>
          <p:spPr>
            <a:xfrm>
              <a:off x="1562245" y="1227710"/>
              <a:ext cx="718228" cy="491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417" extrusionOk="0">
                  <a:moveTo>
                    <a:pt x="2925" y="0"/>
                  </a:moveTo>
                  <a:cubicBezTo>
                    <a:pt x="2162" y="2231"/>
                    <a:pt x="1398" y="4462"/>
                    <a:pt x="842" y="7099"/>
                  </a:cubicBezTo>
                  <a:cubicBezTo>
                    <a:pt x="286" y="9735"/>
                    <a:pt x="-61" y="12777"/>
                    <a:pt x="8" y="14704"/>
                  </a:cubicBezTo>
                  <a:cubicBezTo>
                    <a:pt x="78" y="16631"/>
                    <a:pt x="564" y="17442"/>
                    <a:pt x="1641" y="17442"/>
                  </a:cubicBezTo>
                  <a:cubicBezTo>
                    <a:pt x="2717" y="17442"/>
                    <a:pt x="4384" y="16631"/>
                    <a:pt x="5912" y="15313"/>
                  </a:cubicBezTo>
                  <a:cubicBezTo>
                    <a:pt x="7440" y="13994"/>
                    <a:pt x="8829" y="12169"/>
                    <a:pt x="9697" y="10344"/>
                  </a:cubicBezTo>
                  <a:cubicBezTo>
                    <a:pt x="10565" y="8518"/>
                    <a:pt x="10913" y="6693"/>
                    <a:pt x="11086" y="5476"/>
                  </a:cubicBezTo>
                  <a:cubicBezTo>
                    <a:pt x="11260" y="4259"/>
                    <a:pt x="11260" y="3651"/>
                    <a:pt x="11190" y="3701"/>
                  </a:cubicBezTo>
                  <a:cubicBezTo>
                    <a:pt x="11121" y="3752"/>
                    <a:pt x="10982" y="4462"/>
                    <a:pt x="10739" y="6287"/>
                  </a:cubicBezTo>
                  <a:cubicBezTo>
                    <a:pt x="10496" y="8113"/>
                    <a:pt x="10149" y="11054"/>
                    <a:pt x="9940" y="12777"/>
                  </a:cubicBezTo>
                  <a:cubicBezTo>
                    <a:pt x="9732" y="14501"/>
                    <a:pt x="9662" y="15008"/>
                    <a:pt x="9662" y="15566"/>
                  </a:cubicBezTo>
                  <a:cubicBezTo>
                    <a:pt x="9662" y="16124"/>
                    <a:pt x="9732" y="16732"/>
                    <a:pt x="9940" y="16986"/>
                  </a:cubicBezTo>
                  <a:cubicBezTo>
                    <a:pt x="10149" y="17239"/>
                    <a:pt x="10496" y="17138"/>
                    <a:pt x="11156" y="16276"/>
                  </a:cubicBezTo>
                  <a:cubicBezTo>
                    <a:pt x="11816" y="15414"/>
                    <a:pt x="12788" y="13792"/>
                    <a:pt x="13378" y="12777"/>
                  </a:cubicBezTo>
                  <a:cubicBezTo>
                    <a:pt x="13969" y="11763"/>
                    <a:pt x="14177" y="11358"/>
                    <a:pt x="14455" y="11256"/>
                  </a:cubicBezTo>
                  <a:cubicBezTo>
                    <a:pt x="14733" y="11155"/>
                    <a:pt x="15080" y="11358"/>
                    <a:pt x="15358" y="12676"/>
                  </a:cubicBezTo>
                  <a:cubicBezTo>
                    <a:pt x="15635" y="13994"/>
                    <a:pt x="15844" y="16428"/>
                    <a:pt x="15948" y="18000"/>
                  </a:cubicBezTo>
                  <a:cubicBezTo>
                    <a:pt x="16052" y="19572"/>
                    <a:pt x="16052" y="20282"/>
                    <a:pt x="16226" y="20789"/>
                  </a:cubicBezTo>
                  <a:cubicBezTo>
                    <a:pt x="16399" y="21296"/>
                    <a:pt x="16747" y="21600"/>
                    <a:pt x="17441" y="21296"/>
                  </a:cubicBezTo>
                  <a:cubicBezTo>
                    <a:pt x="18136" y="20992"/>
                    <a:pt x="19178" y="20079"/>
                    <a:pt x="19976" y="18406"/>
                  </a:cubicBezTo>
                  <a:cubicBezTo>
                    <a:pt x="20775" y="16732"/>
                    <a:pt x="21331" y="14299"/>
                    <a:pt x="21435" y="12068"/>
                  </a:cubicBezTo>
                  <a:cubicBezTo>
                    <a:pt x="21539" y="9837"/>
                    <a:pt x="21192" y="7808"/>
                    <a:pt x="20428" y="6439"/>
                  </a:cubicBezTo>
                  <a:cubicBezTo>
                    <a:pt x="19664" y="5070"/>
                    <a:pt x="18483" y="4361"/>
                    <a:pt x="17754" y="4158"/>
                  </a:cubicBezTo>
                  <a:cubicBezTo>
                    <a:pt x="17025" y="3955"/>
                    <a:pt x="16747" y="4259"/>
                    <a:pt x="16469" y="45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1" name="Line"/>
            <p:cNvSpPr/>
            <p:nvPr/>
          </p:nvSpPr>
          <p:spPr>
            <a:xfrm>
              <a:off x="2281029" y="1234685"/>
              <a:ext cx="298189" cy="436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545" extrusionOk="0">
                  <a:moveTo>
                    <a:pt x="0" y="6204"/>
                  </a:moveTo>
                  <a:cubicBezTo>
                    <a:pt x="997" y="7123"/>
                    <a:pt x="1994" y="8043"/>
                    <a:pt x="2742" y="10226"/>
                  </a:cubicBezTo>
                  <a:cubicBezTo>
                    <a:pt x="3489" y="12409"/>
                    <a:pt x="3988" y="15855"/>
                    <a:pt x="4818" y="18153"/>
                  </a:cubicBezTo>
                  <a:cubicBezTo>
                    <a:pt x="5649" y="20451"/>
                    <a:pt x="6812" y="21600"/>
                    <a:pt x="8972" y="21543"/>
                  </a:cubicBezTo>
                  <a:cubicBezTo>
                    <a:pt x="11132" y="21485"/>
                    <a:pt x="14289" y="20221"/>
                    <a:pt x="16615" y="17866"/>
                  </a:cubicBezTo>
                  <a:cubicBezTo>
                    <a:pt x="18942" y="15511"/>
                    <a:pt x="20437" y="12064"/>
                    <a:pt x="21018" y="9191"/>
                  </a:cubicBezTo>
                  <a:cubicBezTo>
                    <a:pt x="21600" y="6319"/>
                    <a:pt x="21268" y="4021"/>
                    <a:pt x="20354" y="2585"/>
                  </a:cubicBezTo>
                  <a:cubicBezTo>
                    <a:pt x="19440" y="1149"/>
                    <a:pt x="17945" y="574"/>
                    <a:pt x="16449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2" name="Line"/>
            <p:cNvSpPr/>
            <p:nvPr/>
          </p:nvSpPr>
          <p:spPr>
            <a:xfrm>
              <a:off x="2594932" y="1185967"/>
              <a:ext cx="422085" cy="519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454" extrusionOk="0">
                  <a:moveTo>
                    <a:pt x="0" y="8635"/>
                  </a:moveTo>
                  <a:cubicBezTo>
                    <a:pt x="475" y="10843"/>
                    <a:pt x="949" y="13051"/>
                    <a:pt x="1068" y="14971"/>
                  </a:cubicBezTo>
                  <a:cubicBezTo>
                    <a:pt x="1187" y="16891"/>
                    <a:pt x="949" y="18523"/>
                    <a:pt x="771" y="19675"/>
                  </a:cubicBezTo>
                  <a:cubicBezTo>
                    <a:pt x="593" y="20827"/>
                    <a:pt x="475" y="21499"/>
                    <a:pt x="475" y="21451"/>
                  </a:cubicBezTo>
                  <a:cubicBezTo>
                    <a:pt x="475" y="21403"/>
                    <a:pt x="593" y="20635"/>
                    <a:pt x="1009" y="18907"/>
                  </a:cubicBezTo>
                  <a:cubicBezTo>
                    <a:pt x="1424" y="17179"/>
                    <a:pt x="2136" y="14491"/>
                    <a:pt x="2730" y="13003"/>
                  </a:cubicBezTo>
                  <a:cubicBezTo>
                    <a:pt x="3323" y="11515"/>
                    <a:pt x="3798" y="11227"/>
                    <a:pt x="4510" y="11467"/>
                  </a:cubicBezTo>
                  <a:cubicBezTo>
                    <a:pt x="5222" y="11707"/>
                    <a:pt x="6171" y="12475"/>
                    <a:pt x="7952" y="13819"/>
                  </a:cubicBezTo>
                  <a:cubicBezTo>
                    <a:pt x="9732" y="15163"/>
                    <a:pt x="12343" y="17083"/>
                    <a:pt x="14479" y="18091"/>
                  </a:cubicBezTo>
                  <a:cubicBezTo>
                    <a:pt x="16615" y="19099"/>
                    <a:pt x="18277" y="19195"/>
                    <a:pt x="19523" y="18475"/>
                  </a:cubicBezTo>
                  <a:cubicBezTo>
                    <a:pt x="20769" y="17755"/>
                    <a:pt x="21600" y="16219"/>
                    <a:pt x="21541" y="13819"/>
                  </a:cubicBezTo>
                  <a:cubicBezTo>
                    <a:pt x="21481" y="11419"/>
                    <a:pt x="20532" y="8155"/>
                    <a:pt x="19464" y="5755"/>
                  </a:cubicBezTo>
                  <a:cubicBezTo>
                    <a:pt x="18396" y="3355"/>
                    <a:pt x="17209" y="1819"/>
                    <a:pt x="16259" y="955"/>
                  </a:cubicBezTo>
                  <a:cubicBezTo>
                    <a:pt x="15310" y="91"/>
                    <a:pt x="14598" y="-101"/>
                    <a:pt x="14242" y="43"/>
                  </a:cubicBezTo>
                  <a:cubicBezTo>
                    <a:pt x="13886" y="187"/>
                    <a:pt x="13886" y="667"/>
                    <a:pt x="13945" y="1003"/>
                  </a:cubicBezTo>
                  <a:cubicBezTo>
                    <a:pt x="14004" y="1339"/>
                    <a:pt x="14123" y="1531"/>
                    <a:pt x="14242" y="172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3" name="Line"/>
            <p:cNvSpPr/>
            <p:nvPr/>
          </p:nvSpPr>
          <p:spPr>
            <a:xfrm>
              <a:off x="2933158" y="1229628"/>
              <a:ext cx="685782" cy="496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471" extrusionOk="0">
                  <a:moveTo>
                    <a:pt x="2286" y="7150"/>
                  </a:moveTo>
                  <a:cubicBezTo>
                    <a:pt x="2866" y="9361"/>
                    <a:pt x="3446" y="11571"/>
                    <a:pt x="3736" y="13781"/>
                  </a:cubicBezTo>
                  <a:cubicBezTo>
                    <a:pt x="4026" y="15991"/>
                    <a:pt x="4026" y="18202"/>
                    <a:pt x="4026" y="19558"/>
                  </a:cubicBezTo>
                  <a:cubicBezTo>
                    <a:pt x="4026" y="20914"/>
                    <a:pt x="4026" y="21417"/>
                    <a:pt x="3917" y="21467"/>
                  </a:cubicBezTo>
                  <a:cubicBezTo>
                    <a:pt x="3808" y="21517"/>
                    <a:pt x="3591" y="21115"/>
                    <a:pt x="3120" y="19307"/>
                  </a:cubicBezTo>
                  <a:cubicBezTo>
                    <a:pt x="2648" y="17498"/>
                    <a:pt x="1924" y="14284"/>
                    <a:pt x="1307" y="11872"/>
                  </a:cubicBezTo>
                  <a:cubicBezTo>
                    <a:pt x="691" y="9461"/>
                    <a:pt x="184" y="7854"/>
                    <a:pt x="39" y="6849"/>
                  </a:cubicBezTo>
                  <a:cubicBezTo>
                    <a:pt x="-106" y="5844"/>
                    <a:pt x="111" y="5443"/>
                    <a:pt x="1380" y="4890"/>
                  </a:cubicBezTo>
                  <a:cubicBezTo>
                    <a:pt x="2648" y="4337"/>
                    <a:pt x="4968" y="3634"/>
                    <a:pt x="6852" y="3132"/>
                  </a:cubicBezTo>
                  <a:cubicBezTo>
                    <a:pt x="8737" y="2630"/>
                    <a:pt x="10187" y="2328"/>
                    <a:pt x="11129" y="2579"/>
                  </a:cubicBezTo>
                  <a:cubicBezTo>
                    <a:pt x="12071" y="2830"/>
                    <a:pt x="12506" y="3634"/>
                    <a:pt x="12760" y="5794"/>
                  </a:cubicBezTo>
                  <a:cubicBezTo>
                    <a:pt x="13013" y="7954"/>
                    <a:pt x="13086" y="11470"/>
                    <a:pt x="13013" y="13831"/>
                  </a:cubicBezTo>
                  <a:cubicBezTo>
                    <a:pt x="12941" y="16192"/>
                    <a:pt x="12724" y="17398"/>
                    <a:pt x="12615" y="18352"/>
                  </a:cubicBezTo>
                  <a:cubicBezTo>
                    <a:pt x="12506" y="19307"/>
                    <a:pt x="12506" y="20010"/>
                    <a:pt x="12724" y="19960"/>
                  </a:cubicBezTo>
                  <a:cubicBezTo>
                    <a:pt x="12941" y="19910"/>
                    <a:pt x="13376" y="19106"/>
                    <a:pt x="13920" y="17147"/>
                  </a:cubicBezTo>
                  <a:cubicBezTo>
                    <a:pt x="14463" y="15188"/>
                    <a:pt x="15115" y="12073"/>
                    <a:pt x="15550" y="9210"/>
                  </a:cubicBezTo>
                  <a:cubicBezTo>
                    <a:pt x="15985" y="6347"/>
                    <a:pt x="16203" y="3735"/>
                    <a:pt x="16420" y="2177"/>
                  </a:cubicBezTo>
                  <a:cubicBezTo>
                    <a:pt x="16638" y="620"/>
                    <a:pt x="16855" y="118"/>
                    <a:pt x="17109" y="17"/>
                  </a:cubicBezTo>
                  <a:cubicBezTo>
                    <a:pt x="17362" y="-83"/>
                    <a:pt x="17652" y="218"/>
                    <a:pt x="18015" y="1675"/>
                  </a:cubicBezTo>
                  <a:cubicBezTo>
                    <a:pt x="18377" y="3132"/>
                    <a:pt x="18812" y="5744"/>
                    <a:pt x="19356" y="8557"/>
                  </a:cubicBezTo>
                  <a:cubicBezTo>
                    <a:pt x="19899" y="11370"/>
                    <a:pt x="20552" y="14384"/>
                    <a:pt x="20950" y="16142"/>
                  </a:cubicBezTo>
                  <a:cubicBezTo>
                    <a:pt x="21349" y="17900"/>
                    <a:pt x="21494" y="18403"/>
                    <a:pt x="21277" y="18503"/>
                  </a:cubicBezTo>
                  <a:cubicBezTo>
                    <a:pt x="21059" y="18604"/>
                    <a:pt x="20479" y="18302"/>
                    <a:pt x="19899" y="1800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4" name="Line"/>
            <p:cNvSpPr/>
            <p:nvPr/>
          </p:nvSpPr>
          <p:spPr>
            <a:xfrm>
              <a:off x="3397130" y="1527662"/>
              <a:ext cx="230196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109" y="16200"/>
                    <a:pt x="12218" y="10800"/>
                    <a:pt x="15818" y="7200"/>
                  </a:cubicBezTo>
                  <a:cubicBezTo>
                    <a:pt x="19418" y="3600"/>
                    <a:pt x="20509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5" name="Line"/>
            <p:cNvSpPr/>
            <p:nvPr/>
          </p:nvSpPr>
          <p:spPr>
            <a:xfrm>
              <a:off x="3781986" y="1194242"/>
              <a:ext cx="376562" cy="453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373" extrusionOk="0">
                  <a:moveTo>
                    <a:pt x="3883" y="9473"/>
                  </a:moveTo>
                  <a:cubicBezTo>
                    <a:pt x="3356" y="9802"/>
                    <a:pt x="2830" y="10131"/>
                    <a:pt x="2764" y="11666"/>
                  </a:cubicBezTo>
                  <a:cubicBezTo>
                    <a:pt x="2698" y="13201"/>
                    <a:pt x="3093" y="15942"/>
                    <a:pt x="3291" y="17586"/>
                  </a:cubicBezTo>
                  <a:cubicBezTo>
                    <a:pt x="3488" y="19231"/>
                    <a:pt x="3488" y="19779"/>
                    <a:pt x="3488" y="20328"/>
                  </a:cubicBezTo>
                  <a:cubicBezTo>
                    <a:pt x="3488" y="20876"/>
                    <a:pt x="3488" y="21424"/>
                    <a:pt x="3356" y="21369"/>
                  </a:cubicBezTo>
                  <a:cubicBezTo>
                    <a:pt x="3225" y="21314"/>
                    <a:pt x="2961" y="20656"/>
                    <a:pt x="2566" y="18299"/>
                  </a:cubicBezTo>
                  <a:cubicBezTo>
                    <a:pt x="2171" y="15942"/>
                    <a:pt x="1644" y="11885"/>
                    <a:pt x="1183" y="9089"/>
                  </a:cubicBezTo>
                  <a:cubicBezTo>
                    <a:pt x="722" y="6293"/>
                    <a:pt x="327" y="4758"/>
                    <a:pt x="130" y="3497"/>
                  </a:cubicBezTo>
                  <a:cubicBezTo>
                    <a:pt x="-68" y="2236"/>
                    <a:pt x="-68" y="1249"/>
                    <a:pt x="327" y="646"/>
                  </a:cubicBezTo>
                  <a:cubicBezTo>
                    <a:pt x="722" y="43"/>
                    <a:pt x="1512" y="-176"/>
                    <a:pt x="3686" y="153"/>
                  </a:cubicBezTo>
                  <a:cubicBezTo>
                    <a:pt x="5859" y="482"/>
                    <a:pt x="9415" y="1359"/>
                    <a:pt x="11391" y="2620"/>
                  </a:cubicBezTo>
                  <a:cubicBezTo>
                    <a:pt x="13366" y="3881"/>
                    <a:pt x="13761" y="5526"/>
                    <a:pt x="12378" y="7444"/>
                  </a:cubicBezTo>
                  <a:cubicBezTo>
                    <a:pt x="10995" y="9363"/>
                    <a:pt x="7834" y="11556"/>
                    <a:pt x="5859" y="12762"/>
                  </a:cubicBezTo>
                  <a:cubicBezTo>
                    <a:pt x="3883" y="13968"/>
                    <a:pt x="3093" y="14187"/>
                    <a:pt x="2303" y="14297"/>
                  </a:cubicBezTo>
                  <a:cubicBezTo>
                    <a:pt x="1512" y="14407"/>
                    <a:pt x="722" y="14407"/>
                    <a:pt x="591" y="14187"/>
                  </a:cubicBezTo>
                  <a:cubicBezTo>
                    <a:pt x="459" y="13968"/>
                    <a:pt x="986" y="13530"/>
                    <a:pt x="2830" y="13146"/>
                  </a:cubicBezTo>
                  <a:cubicBezTo>
                    <a:pt x="4673" y="12762"/>
                    <a:pt x="7834" y="12433"/>
                    <a:pt x="10666" y="12598"/>
                  </a:cubicBezTo>
                  <a:cubicBezTo>
                    <a:pt x="13498" y="12762"/>
                    <a:pt x="16000" y="13420"/>
                    <a:pt x="17712" y="14133"/>
                  </a:cubicBezTo>
                  <a:cubicBezTo>
                    <a:pt x="19425" y="14845"/>
                    <a:pt x="20347" y="15613"/>
                    <a:pt x="20873" y="16271"/>
                  </a:cubicBezTo>
                  <a:cubicBezTo>
                    <a:pt x="21400" y="16929"/>
                    <a:pt x="21532" y="17477"/>
                    <a:pt x="20939" y="18025"/>
                  </a:cubicBezTo>
                  <a:cubicBezTo>
                    <a:pt x="20347" y="18573"/>
                    <a:pt x="19030" y="19121"/>
                    <a:pt x="16066" y="19067"/>
                  </a:cubicBezTo>
                  <a:cubicBezTo>
                    <a:pt x="13103" y="19012"/>
                    <a:pt x="8493" y="18354"/>
                    <a:pt x="5925" y="17696"/>
                  </a:cubicBezTo>
                  <a:cubicBezTo>
                    <a:pt x="3356" y="17038"/>
                    <a:pt x="2830" y="16380"/>
                    <a:pt x="2303" y="1572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6" name="Line"/>
            <p:cNvSpPr/>
            <p:nvPr/>
          </p:nvSpPr>
          <p:spPr>
            <a:xfrm>
              <a:off x="4059814" y="1192832"/>
              <a:ext cx="153465" cy="509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255" y="99"/>
                    <a:pt x="8509" y="197"/>
                    <a:pt x="11782" y="1381"/>
                  </a:cubicBezTo>
                  <a:cubicBezTo>
                    <a:pt x="15055" y="2564"/>
                    <a:pt x="17345" y="4833"/>
                    <a:pt x="18327" y="7644"/>
                  </a:cubicBezTo>
                  <a:cubicBezTo>
                    <a:pt x="19309" y="10455"/>
                    <a:pt x="18982" y="13808"/>
                    <a:pt x="18818" y="16126"/>
                  </a:cubicBezTo>
                  <a:cubicBezTo>
                    <a:pt x="18655" y="18444"/>
                    <a:pt x="18655" y="19726"/>
                    <a:pt x="19145" y="20466"/>
                  </a:cubicBezTo>
                  <a:cubicBezTo>
                    <a:pt x="19636" y="21205"/>
                    <a:pt x="20618" y="2140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7" name="Line"/>
            <p:cNvSpPr/>
            <p:nvPr/>
          </p:nvSpPr>
          <p:spPr>
            <a:xfrm>
              <a:off x="4323404" y="1234685"/>
              <a:ext cx="287486" cy="407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164" extrusionOk="0">
                  <a:moveTo>
                    <a:pt x="629" y="0"/>
                  </a:moveTo>
                  <a:cubicBezTo>
                    <a:pt x="1493" y="121"/>
                    <a:pt x="2357" y="241"/>
                    <a:pt x="2789" y="965"/>
                  </a:cubicBezTo>
                  <a:cubicBezTo>
                    <a:pt x="3221" y="1689"/>
                    <a:pt x="3221" y="3017"/>
                    <a:pt x="2616" y="5732"/>
                  </a:cubicBezTo>
                  <a:cubicBezTo>
                    <a:pt x="2011" y="8447"/>
                    <a:pt x="802" y="12550"/>
                    <a:pt x="283" y="15265"/>
                  </a:cubicBezTo>
                  <a:cubicBezTo>
                    <a:pt x="-235" y="17980"/>
                    <a:pt x="-62" y="19307"/>
                    <a:pt x="975" y="20212"/>
                  </a:cubicBezTo>
                  <a:cubicBezTo>
                    <a:pt x="2011" y="21117"/>
                    <a:pt x="3912" y="21600"/>
                    <a:pt x="7455" y="20635"/>
                  </a:cubicBezTo>
                  <a:cubicBezTo>
                    <a:pt x="10997" y="19669"/>
                    <a:pt x="16181" y="17256"/>
                    <a:pt x="21365" y="1484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8" name="Line"/>
            <p:cNvSpPr/>
            <p:nvPr/>
          </p:nvSpPr>
          <p:spPr>
            <a:xfrm>
              <a:off x="4666685" y="1220734"/>
              <a:ext cx="90693" cy="402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2" h="21507" extrusionOk="0">
                  <a:moveTo>
                    <a:pt x="11342" y="0"/>
                  </a:moveTo>
                  <a:cubicBezTo>
                    <a:pt x="9722" y="2855"/>
                    <a:pt x="8102" y="5710"/>
                    <a:pt x="5942" y="8938"/>
                  </a:cubicBezTo>
                  <a:cubicBezTo>
                    <a:pt x="3782" y="12166"/>
                    <a:pt x="1082" y="15766"/>
                    <a:pt x="272" y="17938"/>
                  </a:cubicBezTo>
                  <a:cubicBezTo>
                    <a:pt x="-538" y="20110"/>
                    <a:pt x="542" y="20855"/>
                    <a:pt x="2432" y="21228"/>
                  </a:cubicBezTo>
                  <a:cubicBezTo>
                    <a:pt x="4322" y="21600"/>
                    <a:pt x="7022" y="21600"/>
                    <a:pt x="10262" y="21228"/>
                  </a:cubicBezTo>
                  <a:cubicBezTo>
                    <a:pt x="13502" y="20855"/>
                    <a:pt x="17282" y="20110"/>
                    <a:pt x="21062" y="193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9" name="Line"/>
            <p:cNvSpPr/>
            <p:nvPr/>
          </p:nvSpPr>
          <p:spPr>
            <a:xfrm>
              <a:off x="4917816" y="1364897"/>
              <a:ext cx="78078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2" h="21451" extrusionOk="0">
                  <a:moveTo>
                    <a:pt x="1906" y="149"/>
                  </a:moveTo>
                  <a:cubicBezTo>
                    <a:pt x="6988" y="0"/>
                    <a:pt x="12071" y="-149"/>
                    <a:pt x="15565" y="298"/>
                  </a:cubicBezTo>
                  <a:cubicBezTo>
                    <a:pt x="19059" y="745"/>
                    <a:pt x="20965" y="1788"/>
                    <a:pt x="21282" y="4841"/>
                  </a:cubicBezTo>
                  <a:cubicBezTo>
                    <a:pt x="21600" y="7895"/>
                    <a:pt x="20329" y="12960"/>
                    <a:pt x="19376" y="15865"/>
                  </a:cubicBezTo>
                  <a:cubicBezTo>
                    <a:pt x="18424" y="18770"/>
                    <a:pt x="17788" y="19514"/>
                    <a:pt x="16518" y="20185"/>
                  </a:cubicBezTo>
                  <a:cubicBezTo>
                    <a:pt x="15247" y="20855"/>
                    <a:pt x="13341" y="21451"/>
                    <a:pt x="11435" y="21451"/>
                  </a:cubicBezTo>
                  <a:cubicBezTo>
                    <a:pt x="9529" y="21451"/>
                    <a:pt x="7623" y="20855"/>
                    <a:pt x="5718" y="20259"/>
                  </a:cubicBezTo>
                  <a:cubicBezTo>
                    <a:pt x="3812" y="19663"/>
                    <a:pt x="1906" y="19068"/>
                    <a:pt x="0" y="1847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00" name="Line"/>
            <p:cNvSpPr/>
            <p:nvPr/>
          </p:nvSpPr>
          <p:spPr>
            <a:xfrm>
              <a:off x="4813182" y="1227710"/>
              <a:ext cx="44644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8000"/>
                    <a:pt x="0" y="14400"/>
                    <a:pt x="338" y="12400"/>
                  </a:cubicBezTo>
                  <a:cubicBezTo>
                    <a:pt x="675" y="10400"/>
                    <a:pt x="1350" y="10000"/>
                    <a:pt x="3488" y="9000"/>
                  </a:cubicBezTo>
                  <a:cubicBezTo>
                    <a:pt x="5625" y="8000"/>
                    <a:pt x="9225" y="6400"/>
                    <a:pt x="12487" y="4800"/>
                  </a:cubicBezTo>
                  <a:cubicBezTo>
                    <a:pt x="15750" y="3200"/>
                    <a:pt x="18675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01" name="Line"/>
            <p:cNvSpPr/>
            <p:nvPr/>
          </p:nvSpPr>
          <p:spPr>
            <a:xfrm>
              <a:off x="5154987" y="1283515"/>
              <a:ext cx="125562" cy="3941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0" extrusionOk="0">
                  <a:moveTo>
                    <a:pt x="21600" y="0"/>
                  </a:moveTo>
                  <a:cubicBezTo>
                    <a:pt x="19600" y="4955"/>
                    <a:pt x="17600" y="9911"/>
                    <a:pt x="15800" y="13214"/>
                  </a:cubicBezTo>
                  <a:cubicBezTo>
                    <a:pt x="14000" y="16518"/>
                    <a:pt x="12400" y="18169"/>
                    <a:pt x="11200" y="19440"/>
                  </a:cubicBezTo>
                  <a:cubicBezTo>
                    <a:pt x="10000" y="20711"/>
                    <a:pt x="9200" y="21600"/>
                    <a:pt x="8200" y="21536"/>
                  </a:cubicBezTo>
                  <a:cubicBezTo>
                    <a:pt x="7200" y="21473"/>
                    <a:pt x="6000" y="20456"/>
                    <a:pt x="5000" y="17852"/>
                  </a:cubicBezTo>
                  <a:cubicBezTo>
                    <a:pt x="4000" y="15247"/>
                    <a:pt x="3200" y="11054"/>
                    <a:pt x="2400" y="8513"/>
                  </a:cubicBezTo>
                  <a:cubicBezTo>
                    <a:pt x="1600" y="5972"/>
                    <a:pt x="800" y="5082"/>
                    <a:pt x="0" y="41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02" name="Line"/>
            <p:cNvSpPr/>
            <p:nvPr/>
          </p:nvSpPr>
          <p:spPr>
            <a:xfrm>
              <a:off x="5107432" y="920782"/>
              <a:ext cx="451026" cy="433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191" extrusionOk="0">
                  <a:moveTo>
                    <a:pt x="1933" y="19099"/>
                  </a:moveTo>
                  <a:cubicBezTo>
                    <a:pt x="1601" y="17394"/>
                    <a:pt x="1268" y="15688"/>
                    <a:pt x="936" y="14381"/>
                  </a:cubicBezTo>
                  <a:cubicBezTo>
                    <a:pt x="604" y="13074"/>
                    <a:pt x="271" y="12164"/>
                    <a:pt x="105" y="12221"/>
                  </a:cubicBezTo>
                  <a:cubicBezTo>
                    <a:pt x="-61" y="12278"/>
                    <a:pt x="-61" y="13301"/>
                    <a:pt x="327" y="14949"/>
                  </a:cubicBezTo>
                  <a:cubicBezTo>
                    <a:pt x="714" y="16598"/>
                    <a:pt x="1490" y="18872"/>
                    <a:pt x="3041" y="20122"/>
                  </a:cubicBezTo>
                  <a:cubicBezTo>
                    <a:pt x="4591" y="21373"/>
                    <a:pt x="6917" y="21600"/>
                    <a:pt x="9797" y="20406"/>
                  </a:cubicBezTo>
                  <a:cubicBezTo>
                    <a:pt x="12677" y="19213"/>
                    <a:pt x="16111" y="16598"/>
                    <a:pt x="18327" y="13756"/>
                  </a:cubicBezTo>
                  <a:cubicBezTo>
                    <a:pt x="20542" y="10914"/>
                    <a:pt x="21539" y="7844"/>
                    <a:pt x="21484" y="5514"/>
                  </a:cubicBezTo>
                  <a:cubicBezTo>
                    <a:pt x="21428" y="3183"/>
                    <a:pt x="20321" y="1592"/>
                    <a:pt x="19213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03" name="Line"/>
            <p:cNvSpPr/>
            <p:nvPr/>
          </p:nvSpPr>
          <p:spPr>
            <a:xfrm>
              <a:off x="5196841" y="369708"/>
              <a:ext cx="97660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6" name="Drawing"/>
          <p:cNvGrpSpPr/>
          <p:nvPr/>
        </p:nvGrpSpPr>
        <p:grpSpPr>
          <a:xfrm>
            <a:off x="1418918" y="3446906"/>
            <a:ext cx="9927561" cy="3988166"/>
            <a:chOff x="0" y="0"/>
            <a:chExt cx="9927559" cy="3988165"/>
          </a:xfrm>
        </p:grpSpPr>
        <p:sp>
          <p:nvSpPr>
            <p:cNvPr id="5406" name="Line"/>
            <p:cNvSpPr/>
            <p:nvPr/>
          </p:nvSpPr>
          <p:spPr>
            <a:xfrm>
              <a:off x="5114377" y="356834"/>
              <a:ext cx="272050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277" y="15600"/>
                    <a:pt x="12554" y="9600"/>
                    <a:pt x="16154" y="6000"/>
                  </a:cubicBezTo>
                  <a:cubicBezTo>
                    <a:pt x="19754" y="2400"/>
                    <a:pt x="20677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07" name="Line"/>
            <p:cNvSpPr/>
            <p:nvPr/>
          </p:nvSpPr>
          <p:spPr>
            <a:xfrm>
              <a:off x="5602671" y="294053"/>
              <a:ext cx="20928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6063"/>
                    <a:pt x="16800" y="12126"/>
                    <a:pt x="14400" y="15632"/>
                  </a:cubicBezTo>
                  <a:cubicBezTo>
                    <a:pt x="12000" y="19137"/>
                    <a:pt x="9600" y="20084"/>
                    <a:pt x="7200" y="20653"/>
                  </a:cubicBezTo>
                  <a:cubicBezTo>
                    <a:pt x="4800" y="21221"/>
                    <a:pt x="2400" y="2141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08" name="Line"/>
            <p:cNvSpPr/>
            <p:nvPr/>
          </p:nvSpPr>
          <p:spPr>
            <a:xfrm>
              <a:off x="5564942" y="0"/>
              <a:ext cx="400463" cy="577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382" extrusionOk="0">
                  <a:moveTo>
                    <a:pt x="3132" y="2880"/>
                  </a:moveTo>
                  <a:cubicBezTo>
                    <a:pt x="4249" y="1761"/>
                    <a:pt x="5366" y="643"/>
                    <a:pt x="7352" y="212"/>
                  </a:cubicBezTo>
                  <a:cubicBezTo>
                    <a:pt x="9339" y="-218"/>
                    <a:pt x="12194" y="40"/>
                    <a:pt x="14304" y="686"/>
                  </a:cubicBezTo>
                  <a:cubicBezTo>
                    <a:pt x="16414" y="1331"/>
                    <a:pt x="17780" y="2364"/>
                    <a:pt x="17780" y="3784"/>
                  </a:cubicBezTo>
                  <a:cubicBezTo>
                    <a:pt x="17780" y="5204"/>
                    <a:pt x="16414" y="7011"/>
                    <a:pt x="13870" y="8990"/>
                  </a:cubicBezTo>
                  <a:cubicBezTo>
                    <a:pt x="11325" y="10969"/>
                    <a:pt x="7601" y="13121"/>
                    <a:pt x="5056" y="14799"/>
                  </a:cubicBezTo>
                  <a:cubicBezTo>
                    <a:pt x="2511" y="16477"/>
                    <a:pt x="1146" y="17682"/>
                    <a:pt x="463" y="18585"/>
                  </a:cubicBezTo>
                  <a:cubicBezTo>
                    <a:pt x="-220" y="19489"/>
                    <a:pt x="-220" y="20091"/>
                    <a:pt x="959" y="20564"/>
                  </a:cubicBezTo>
                  <a:cubicBezTo>
                    <a:pt x="2139" y="21038"/>
                    <a:pt x="4497" y="21382"/>
                    <a:pt x="7414" y="21382"/>
                  </a:cubicBezTo>
                  <a:cubicBezTo>
                    <a:pt x="10332" y="21382"/>
                    <a:pt x="13808" y="21038"/>
                    <a:pt x="16228" y="20607"/>
                  </a:cubicBezTo>
                  <a:cubicBezTo>
                    <a:pt x="18649" y="20177"/>
                    <a:pt x="20014" y="19661"/>
                    <a:pt x="21380" y="191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09" name="Line"/>
            <p:cNvSpPr/>
            <p:nvPr/>
          </p:nvSpPr>
          <p:spPr>
            <a:xfrm>
              <a:off x="5937500" y="289403"/>
              <a:ext cx="181368" cy="219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0" extrusionOk="0">
                  <a:moveTo>
                    <a:pt x="0" y="17325"/>
                  </a:moveTo>
                  <a:cubicBezTo>
                    <a:pt x="4985" y="14850"/>
                    <a:pt x="9969" y="12375"/>
                    <a:pt x="12877" y="9788"/>
                  </a:cubicBezTo>
                  <a:cubicBezTo>
                    <a:pt x="15785" y="7200"/>
                    <a:pt x="16615" y="4500"/>
                    <a:pt x="16615" y="2700"/>
                  </a:cubicBezTo>
                  <a:cubicBezTo>
                    <a:pt x="16615" y="900"/>
                    <a:pt x="15785" y="0"/>
                    <a:pt x="14400" y="0"/>
                  </a:cubicBezTo>
                  <a:cubicBezTo>
                    <a:pt x="13015" y="0"/>
                    <a:pt x="11077" y="900"/>
                    <a:pt x="9000" y="3600"/>
                  </a:cubicBezTo>
                  <a:cubicBezTo>
                    <a:pt x="6923" y="6300"/>
                    <a:pt x="4708" y="10800"/>
                    <a:pt x="4431" y="14400"/>
                  </a:cubicBezTo>
                  <a:cubicBezTo>
                    <a:pt x="4154" y="18000"/>
                    <a:pt x="5815" y="20700"/>
                    <a:pt x="9000" y="21150"/>
                  </a:cubicBezTo>
                  <a:cubicBezTo>
                    <a:pt x="12185" y="21600"/>
                    <a:pt x="16892" y="19800"/>
                    <a:pt x="21600" y="180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0" name="Line"/>
            <p:cNvSpPr/>
            <p:nvPr/>
          </p:nvSpPr>
          <p:spPr>
            <a:xfrm>
              <a:off x="6095561" y="300013"/>
              <a:ext cx="251167" cy="279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0" h="21145" extrusionOk="0">
                  <a:moveTo>
                    <a:pt x="10707" y="3765"/>
                  </a:moveTo>
                  <a:cubicBezTo>
                    <a:pt x="10901" y="2360"/>
                    <a:pt x="11096" y="955"/>
                    <a:pt x="10610" y="341"/>
                  </a:cubicBezTo>
                  <a:cubicBezTo>
                    <a:pt x="10123" y="-274"/>
                    <a:pt x="8956" y="-98"/>
                    <a:pt x="7010" y="1219"/>
                  </a:cubicBezTo>
                  <a:cubicBezTo>
                    <a:pt x="5064" y="2536"/>
                    <a:pt x="2339" y="4994"/>
                    <a:pt x="977" y="6750"/>
                  </a:cubicBezTo>
                  <a:cubicBezTo>
                    <a:pt x="-385" y="8506"/>
                    <a:pt x="-385" y="9560"/>
                    <a:pt x="1366" y="10263"/>
                  </a:cubicBezTo>
                  <a:cubicBezTo>
                    <a:pt x="3118" y="10965"/>
                    <a:pt x="6620" y="11316"/>
                    <a:pt x="9734" y="11316"/>
                  </a:cubicBezTo>
                  <a:cubicBezTo>
                    <a:pt x="12847" y="11316"/>
                    <a:pt x="15572" y="10965"/>
                    <a:pt x="17420" y="10877"/>
                  </a:cubicBezTo>
                  <a:cubicBezTo>
                    <a:pt x="19269" y="10789"/>
                    <a:pt x="20242" y="10965"/>
                    <a:pt x="20729" y="11667"/>
                  </a:cubicBezTo>
                  <a:cubicBezTo>
                    <a:pt x="21215" y="12370"/>
                    <a:pt x="21215" y="13599"/>
                    <a:pt x="19756" y="15180"/>
                  </a:cubicBezTo>
                  <a:cubicBezTo>
                    <a:pt x="18296" y="16760"/>
                    <a:pt x="15377" y="18692"/>
                    <a:pt x="13334" y="19833"/>
                  </a:cubicBezTo>
                  <a:cubicBezTo>
                    <a:pt x="11291" y="20975"/>
                    <a:pt x="10123" y="21326"/>
                    <a:pt x="9539" y="21063"/>
                  </a:cubicBezTo>
                  <a:cubicBezTo>
                    <a:pt x="8956" y="20799"/>
                    <a:pt x="8956" y="19921"/>
                    <a:pt x="8956" y="1904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1" name="Line"/>
            <p:cNvSpPr/>
            <p:nvPr/>
          </p:nvSpPr>
          <p:spPr>
            <a:xfrm>
              <a:off x="6369990" y="331003"/>
              <a:ext cx="229687" cy="480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8" h="21459" extrusionOk="0">
                  <a:moveTo>
                    <a:pt x="0" y="7072"/>
                  </a:moveTo>
                  <a:cubicBezTo>
                    <a:pt x="1694" y="9461"/>
                    <a:pt x="3388" y="11849"/>
                    <a:pt x="4235" y="14030"/>
                  </a:cubicBezTo>
                  <a:cubicBezTo>
                    <a:pt x="5082" y="16211"/>
                    <a:pt x="5082" y="18184"/>
                    <a:pt x="5082" y="19482"/>
                  </a:cubicBezTo>
                  <a:cubicBezTo>
                    <a:pt x="5082" y="20780"/>
                    <a:pt x="5082" y="21403"/>
                    <a:pt x="5294" y="21455"/>
                  </a:cubicBezTo>
                  <a:cubicBezTo>
                    <a:pt x="5506" y="21507"/>
                    <a:pt x="5929" y="20988"/>
                    <a:pt x="6141" y="19015"/>
                  </a:cubicBezTo>
                  <a:cubicBezTo>
                    <a:pt x="6353" y="17042"/>
                    <a:pt x="6353" y="13615"/>
                    <a:pt x="6247" y="10499"/>
                  </a:cubicBezTo>
                  <a:cubicBezTo>
                    <a:pt x="6141" y="7384"/>
                    <a:pt x="5929" y="4580"/>
                    <a:pt x="6776" y="2763"/>
                  </a:cubicBezTo>
                  <a:cubicBezTo>
                    <a:pt x="7624" y="945"/>
                    <a:pt x="9529" y="115"/>
                    <a:pt x="11965" y="11"/>
                  </a:cubicBezTo>
                  <a:cubicBezTo>
                    <a:pt x="14400" y="-93"/>
                    <a:pt x="17365" y="530"/>
                    <a:pt x="19165" y="1413"/>
                  </a:cubicBezTo>
                  <a:cubicBezTo>
                    <a:pt x="20965" y="2295"/>
                    <a:pt x="21600" y="3438"/>
                    <a:pt x="20012" y="4736"/>
                  </a:cubicBezTo>
                  <a:cubicBezTo>
                    <a:pt x="18424" y="6034"/>
                    <a:pt x="14612" y="7488"/>
                    <a:pt x="11435" y="8111"/>
                  </a:cubicBezTo>
                  <a:cubicBezTo>
                    <a:pt x="8259" y="8734"/>
                    <a:pt x="5718" y="8526"/>
                    <a:pt x="3177" y="83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2" name="Line"/>
            <p:cNvSpPr/>
            <p:nvPr/>
          </p:nvSpPr>
          <p:spPr>
            <a:xfrm>
              <a:off x="6572283" y="364664"/>
              <a:ext cx="421480" cy="240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319" extrusionOk="0">
                  <a:moveTo>
                    <a:pt x="0" y="4245"/>
                  </a:moveTo>
                  <a:cubicBezTo>
                    <a:pt x="831" y="4039"/>
                    <a:pt x="1662" y="3833"/>
                    <a:pt x="2136" y="4553"/>
                  </a:cubicBezTo>
                  <a:cubicBezTo>
                    <a:pt x="2611" y="5273"/>
                    <a:pt x="2730" y="6919"/>
                    <a:pt x="2670" y="9388"/>
                  </a:cubicBezTo>
                  <a:cubicBezTo>
                    <a:pt x="2611" y="11856"/>
                    <a:pt x="2374" y="15148"/>
                    <a:pt x="2314" y="17513"/>
                  </a:cubicBezTo>
                  <a:cubicBezTo>
                    <a:pt x="2255" y="19879"/>
                    <a:pt x="2374" y="21319"/>
                    <a:pt x="3738" y="21319"/>
                  </a:cubicBezTo>
                  <a:cubicBezTo>
                    <a:pt x="5103" y="21319"/>
                    <a:pt x="7714" y="19879"/>
                    <a:pt x="9376" y="16690"/>
                  </a:cubicBezTo>
                  <a:cubicBezTo>
                    <a:pt x="11037" y="13502"/>
                    <a:pt x="11749" y="8565"/>
                    <a:pt x="10919" y="5376"/>
                  </a:cubicBezTo>
                  <a:cubicBezTo>
                    <a:pt x="10088" y="2188"/>
                    <a:pt x="7714" y="748"/>
                    <a:pt x="5934" y="233"/>
                  </a:cubicBezTo>
                  <a:cubicBezTo>
                    <a:pt x="4154" y="-281"/>
                    <a:pt x="2967" y="130"/>
                    <a:pt x="2077" y="748"/>
                  </a:cubicBezTo>
                  <a:cubicBezTo>
                    <a:pt x="1187" y="1365"/>
                    <a:pt x="593" y="2188"/>
                    <a:pt x="712" y="2599"/>
                  </a:cubicBezTo>
                  <a:cubicBezTo>
                    <a:pt x="831" y="3010"/>
                    <a:pt x="1662" y="3010"/>
                    <a:pt x="3798" y="3010"/>
                  </a:cubicBezTo>
                  <a:cubicBezTo>
                    <a:pt x="5934" y="3010"/>
                    <a:pt x="9376" y="3010"/>
                    <a:pt x="11393" y="3319"/>
                  </a:cubicBezTo>
                  <a:cubicBezTo>
                    <a:pt x="13411" y="3628"/>
                    <a:pt x="14004" y="4245"/>
                    <a:pt x="14420" y="5170"/>
                  </a:cubicBezTo>
                  <a:cubicBezTo>
                    <a:pt x="14835" y="6096"/>
                    <a:pt x="15073" y="7330"/>
                    <a:pt x="14895" y="9079"/>
                  </a:cubicBezTo>
                  <a:cubicBezTo>
                    <a:pt x="14716" y="10828"/>
                    <a:pt x="14123" y="13090"/>
                    <a:pt x="13589" y="14530"/>
                  </a:cubicBezTo>
                  <a:cubicBezTo>
                    <a:pt x="13055" y="15970"/>
                    <a:pt x="12580" y="16588"/>
                    <a:pt x="12580" y="16382"/>
                  </a:cubicBezTo>
                  <a:cubicBezTo>
                    <a:pt x="12580" y="16176"/>
                    <a:pt x="13055" y="15148"/>
                    <a:pt x="14064" y="13090"/>
                  </a:cubicBezTo>
                  <a:cubicBezTo>
                    <a:pt x="15073" y="11033"/>
                    <a:pt x="16615" y="7948"/>
                    <a:pt x="17743" y="5788"/>
                  </a:cubicBezTo>
                  <a:cubicBezTo>
                    <a:pt x="18870" y="3628"/>
                    <a:pt x="19582" y="2393"/>
                    <a:pt x="20176" y="2188"/>
                  </a:cubicBezTo>
                  <a:cubicBezTo>
                    <a:pt x="20769" y="1982"/>
                    <a:pt x="21244" y="2805"/>
                    <a:pt x="21422" y="5170"/>
                  </a:cubicBezTo>
                  <a:cubicBezTo>
                    <a:pt x="21600" y="7536"/>
                    <a:pt x="21481" y="11445"/>
                    <a:pt x="21363" y="153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3" name="Line"/>
            <p:cNvSpPr/>
            <p:nvPr/>
          </p:nvSpPr>
          <p:spPr>
            <a:xfrm>
              <a:off x="7009735" y="356834"/>
              <a:ext cx="239083" cy="190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2" h="21600" extrusionOk="0">
                  <a:moveTo>
                    <a:pt x="10670" y="0"/>
                  </a:moveTo>
                  <a:cubicBezTo>
                    <a:pt x="7173" y="3951"/>
                    <a:pt x="3676" y="7902"/>
                    <a:pt x="1824" y="10537"/>
                  </a:cubicBezTo>
                  <a:cubicBezTo>
                    <a:pt x="-27" y="13171"/>
                    <a:pt x="-233" y="14488"/>
                    <a:pt x="178" y="15278"/>
                  </a:cubicBezTo>
                  <a:cubicBezTo>
                    <a:pt x="590" y="16068"/>
                    <a:pt x="1618" y="16332"/>
                    <a:pt x="4807" y="16200"/>
                  </a:cubicBezTo>
                  <a:cubicBezTo>
                    <a:pt x="7996" y="16068"/>
                    <a:pt x="13344" y="15541"/>
                    <a:pt x="16533" y="15541"/>
                  </a:cubicBezTo>
                  <a:cubicBezTo>
                    <a:pt x="19721" y="15541"/>
                    <a:pt x="20750" y="16068"/>
                    <a:pt x="21058" y="16990"/>
                  </a:cubicBezTo>
                  <a:cubicBezTo>
                    <a:pt x="21367" y="17912"/>
                    <a:pt x="20956" y="19229"/>
                    <a:pt x="19207" y="20151"/>
                  </a:cubicBezTo>
                  <a:cubicBezTo>
                    <a:pt x="17458" y="21073"/>
                    <a:pt x="14373" y="21600"/>
                    <a:pt x="12110" y="21600"/>
                  </a:cubicBezTo>
                  <a:cubicBezTo>
                    <a:pt x="9847" y="21600"/>
                    <a:pt x="8407" y="21073"/>
                    <a:pt x="7481" y="19888"/>
                  </a:cubicBezTo>
                  <a:cubicBezTo>
                    <a:pt x="6556" y="18702"/>
                    <a:pt x="6144" y="16859"/>
                    <a:pt x="5733" y="150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4" name="Line"/>
            <p:cNvSpPr/>
            <p:nvPr/>
          </p:nvSpPr>
          <p:spPr>
            <a:xfrm>
              <a:off x="7248919" y="346917"/>
              <a:ext cx="97659" cy="268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3" extrusionOk="0">
                  <a:moveTo>
                    <a:pt x="0" y="235"/>
                  </a:moveTo>
                  <a:cubicBezTo>
                    <a:pt x="4114" y="49"/>
                    <a:pt x="8229" y="-137"/>
                    <a:pt x="11057" y="142"/>
                  </a:cubicBezTo>
                  <a:cubicBezTo>
                    <a:pt x="13886" y="422"/>
                    <a:pt x="15429" y="1166"/>
                    <a:pt x="16457" y="3680"/>
                  </a:cubicBezTo>
                  <a:cubicBezTo>
                    <a:pt x="17486" y="6194"/>
                    <a:pt x="18000" y="10477"/>
                    <a:pt x="18771" y="13735"/>
                  </a:cubicBezTo>
                  <a:cubicBezTo>
                    <a:pt x="19543" y="16994"/>
                    <a:pt x="20571" y="19229"/>
                    <a:pt x="21600" y="2146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5" name="Line"/>
            <p:cNvSpPr/>
            <p:nvPr/>
          </p:nvSpPr>
          <p:spPr>
            <a:xfrm>
              <a:off x="7447443" y="135483"/>
              <a:ext cx="322745" cy="433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329" extrusionOk="0">
                  <a:moveTo>
                    <a:pt x="3027" y="594"/>
                  </a:moveTo>
                  <a:cubicBezTo>
                    <a:pt x="2101" y="251"/>
                    <a:pt x="1175" y="-92"/>
                    <a:pt x="635" y="22"/>
                  </a:cubicBezTo>
                  <a:cubicBezTo>
                    <a:pt x="95" y="137"/>
                    <a:pt x="-59" y="708"/>
                    <a:pt x="18" y="2708"/>
                  </a:cubicBezTo>
                  <a:cubicBezTo>
                    <a:pt x="95" y="4708"/>
                    <a:pt x="404" y="8137"/>
                    <a:pt x="558" y="10994"/>
                  </a:cubicBezTo>
                  <a:cubicBezTo>
                    <a:pt x="712" y="13851"/>
                    <a:pt x="712" y="16137"/>
                    <a:pt x="712" y="17622"/>
                  </a:cubicBezTo>
                  <a:cubicBezTo>
                    <a:pt x="712" y="19108"/>
                    <a:pt x="712" y="19794"/>
                    <a:pt x="1098" y="19965"/>
                  </a:cubicBezTo>
                  <a:cubicBezTo>
                    <a:pt x="1484" y="20137"/>
                    <a:pt x="2255" y="19794"/>
                    <a:pt x="4338" y="18879"/>
                  </a:cubicBezTo>
                  <a:cubicBezTo>
                    <a:pt x="6421" y="17965"/>
                    <a:pt x="9815" y="16479"/>
                    <a:pt x="12670" y="15908"/>
                  </a:cubicBezTo>
                  <a:cubicBezTo>
                    <a:pt x="15524" y="15337"/>
                    <a:pt x="17838" y="15679"/>
                    <a:pt x="19227" y="16079"/>
                  </a:cubicBezTo>
                  <a:cubicBezTo>
                    <a:pt x="20615" y="16479"/>
                    <a:pt x="21078" y="16937"/>
                    <a:pt x="21310" y="17451"/>
                  </a:cubicBezTo>
                  <a:cubicBezTo>
                    <a:pt x="21541" y="17965"/>
                    <a:pt x="21541" y="18537"/>
                    <a:pt x="19690" y="19279"/>
                  </a:cubicBezTo>
                  <a:cubicBezTo>
                    <a:pt x="17838" y="20022"/>
                    <a:pt x="14135" y="20937"/>
                    <a:pt x="11975" y="21222"/>
                  </a:cubicBezTo>
                  <a:cubicBezTo>
                    <a:pt x="9815" y="21508"/>
                    <a:pt x="9198" y="21165"/>
                    <a:pt x="8581" y="2082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6" name="Line"/>
            <p:cNvSpPr/>
            <p:nvPr/>
          </p:nvSpPr>
          <p:spPr>
            <a:xfrm>
              <a:off x="7793017" y="405663"/>
              <a:ext cx="37354" cy="136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1" h="21093" extrusionOk="0">
                  <a:moveTo>
                    <a:pt x="3812" y="0"/>
                  </a:moveTo>
                  <a:cubicBezTo>
                    <a:pt x="10165" y="1080"/>
                    <a:pt x="16518" y="2160"/>
                    <a:pt x="19059" y="5400"/>
                  </a:cubicBezTo>
                  <a:cubicBezTo>
                    <a:pt x="21600" y="8640"/>
                    <a:pt x="20329" y="14040"/>
                    <a:pt x="17153" y="17280"/>
                  </a:cubicBezTo>
                  <a:cubicBezTo>
                    <a:pt x="13976" y="20520"/>
                    <a:pt x="8894" y="21600"/>
                    <a:pt x="6353" y="20880"/>
                  </a:cubicBezTo>
                  <a:cubicBezTo>
                    <a:pt x="3812" y="20160"/>
                    <a:pt x="3812" y="17640"/>
                    <a:pt x="3176" y="15120"/>
                  </a:cubicBezTo>
                  <a:cubicBezTo>
                    <a:pt x="2541" y="12600"/>
                    <a:pt x="1271" y="10080"/>
                    <a:pt x="0" y="75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7" name="Line"/>
            <p:cNvSpPr/>
            <p:nvPr/>
          </p:nvSpPr>
          <p:spPr>
            <a:xfrm>
              <a:off x="7767441" y="27737"/>
              <a:ext cx="39529" cy="91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2541" y="6769"/>
                  </a:moveTo>
                  <a:cubicBezTo>
                    <a:pt x="1271" y="3529"/>
                    <a:pt x="0" y="289"/>
                    <a:pt x="0" y="19"/>
                  </a:cubicBezTo>
                  <a:cubicBezTo>
                    <a:pt x="0" y="-251"/>
                    <a:pt x="1271" y="2449"/>
                    <a:pt x="5082" y="6499"/>
                  </a:cubicBezTo>
                  <a:cubicBezTo>
                    <a:pt x="8894" y="10549"/>
                    <a:pt x="15247" y="15949"/>
                    <a:pt x="21600" y="213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8" name="Line"/>
            <p:cNvSpPr/>
            <p:nvPr/>
          </p:nvSpPr>
          <p:spPr>
            <a:xfrm>
              <a:off x="7906953" y="231273"/>
              <a:ext cx="102310" cy="292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982" y="0"/>
                  </a:moveTo>
                  <a:cubicBezTo>
                    <a:pt x="491" y="5443"/>
                    <a:pt x="0" y="10885"/>
                    <a:pt x="0" y="14372"/>
                  </a:cubicBezTo>
                  <a:cubicBezTo>
                    <a:pt x="0" y="17858"/>
                    <a:pt x="491" y="19389"/>
                    <a:pt x="2945" y="20324"/>
                  </a:cubicBezTo>
                  <a:cubicBezTo>
                    <a:pt x="5400" y="21260"/>
                    <a:pt x="9818" y="21600"/>
                    <a:pt x="13255" y="21260"/>
                  </a:cubicBezTo>
                  <a:cubicBezTo>
                    <a:pt x="16691" y="20920"/>
                    <a:pt x="19145" y="19899"/>
                    <a:pt x="21600" y="188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19" name="Line"/>
            <p:cNvSpPr/>
            <p:nvPr/>
          </p:nvSpPr>
          <p:spPr>
            <a:xfrm>
              <a:off x="8065067" y="321955"/>
              <a:ext cx="132538" cy="167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274" y="2700"/>
                    <a:pt x="4547" y="5400"/>
                    <a:pt x="5684" y="8400"/>
                  </a:cubicBezTo>
                  <a:cubicBezTo>
                    <a:pt x="6821" y="11400"/>
                    <a:pt x="6821" y="14700"/>
                    <a:pt x="7200" y="17250"/>
                  </a:cubicBezTo>
                  <a:cubicBezTo>
                    <a:pt x="7579" y="19800"/>
                    <a:pt x="8337" y="21600"/>
                    <a:pt x="10800" y="21600"/>
                  </a:cubicBezTo>
                  <a:cubicBezTo>
                    <a:pt x="13263" y="21600"/>
                    <a:pt x="17432" y="19800"/>
                    <a:pt x="21600" y="180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0" name="Line"/>
            <p:cNvSpPr/>
            <p:nvPr/>
          </p:nvSpPr>
          <p:spPr>
            <a:xfrm>
              <a:off x="8200178" y="99832"/>
              <a:ext cx="520132" cy="1003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576" extrusionOk="0">
                  <a:moveTo>
                    <a:pt x="4790" y="726"/>
                  </a:moveTo>
                  <a:cubicBezTo>
                    <a:pt x="4982" y="376"/>
                    <a:pt x="5174" y="26"/>
                    <a:pt x="5366" y="1"/>
                  </a:cubicBezTo>
                  <a:cubicBezTo>
                    <a:pt x="5558" y="-24"/>
                    <a:pt x="5750" y="276"/>
                    <a:pt x="5702" y="1201"/>
                  </a:cubicBezTo>
                  <a:cubicBezTo>
                    <a:pt x="5654" y="2126"/>
                    <a:pt x="5366" y="3676"/>
                    <a:pt x="4982" y="5026"/>
                  </a:cubicBezTo>
                  <a:cubicBezTo>
                    <a:pt x="4598" y="6376"/>
                    <a:pt x="4118" y="7526"/>
                    <a:pt x="3830" y="8326"/>
                  </a:cubicBezTo>
                  <a:cubicBezTo>
                    <a:pt x="3542" y="9126"/>
                    <a:pt x="3446" y="9576"/>
                    <a:pt x="3158" y="9851"/>
                  </a:cubicBezTo>
                  <a:cubicBezTo>
                    <a:pt x="2870" y="10126"/>
                    <a:pt x="2390" y="10226"/>
                    <a:pt x="1910" y="10151"/>
                  </a:cubicBezTo>
                  <a:cubicBezTo>
                    <a:pt x="1430" y="10076"/>
                    <a:pt x="950" y="9826"/>
                    <a:pt x="566" y="9551"/>
                  </a:cubicBezTo>
                  <a:cubicBezTo>
                    <a:pt x="182" y="9276"/>
                    <a:pt x="-106" y="8976"/>
                    <a:pt x="38" y="8776"/>
                  </a:cubicBezTo>
                  <a:cubicBezTo>
                    <a:pt x="182" y="8576"/>
                    <a:pt x="758" y="8476"/>
                    <a:pt x="2054" y="8326"/>
                  </a:cubicBezTo>
                  <a:cubicBezTo>
                    <a:pt x="3350" y="8176"/>
                    <a:pt x="5366" y="7976"/>
                    <a:pt x="7190" y="7626"/>
                  </a:cubicBezTo>
                  <a:cubicBezTo>
                    <a:pt x="9014" y="7276"/>
                    <a:pt x="10646" y="6776"/>
                    <a:pt x="11606" y="6426"/>
                  </a:cubicBezTo>
                  <a:cubicBezTo>
                    <a:pt x="12566" y="6076"/>
                    <a:pt x="12854" y="5876"/>
                    <a:pt x="12998" y="5926"/>
                  </a:cubicBezTo>
                  <a:cubicBezTo>
                    <a:pt x="13142" y="5976"/>
                    <a:pt x="13142" y="6276"/>
                    <a:pt x="12854" y="6976"/>
                  </a:cubicBezTo>
                  <a:cubicBezTo>
                    <a:pt x="12566" y="7676"/>
                    <a:pt x="11990" y="8776"/>
                    <a:pt x="11702" y="9451"/>
                  </a:cubicBezTo>
                  <a:cubicBezTo>
                    <a:pt x="11414" y="10126"/>
                    <a:pt x="11414" y="10376"/>
                    <a:pt x="11702" y="10501"/>
                  </a:cubicBezTo>
                  <a:cubicBezTo>
                    <a:pt x="11990" y="10626"/>
                    <a:pt x="12566" y="10626"/>
                    <a:pt x="13574" y="10151"/>
                  </a:cubicBezTo>
                  <a:cubicBezTo>
                    <a:pt x="14582" y="9676"/>
                    <a:pt x="16022" y="8726"/>
                    <a:pt x="16886" y="8101"/>
                  </a:cubicBezTo>
                  <a:cubicBezTo>
                    <a:pt x="17750" y="7476"/>
                    <a:pt x="18038" y="7176"/>
                    <a:pt x="18422" y="6976"/>
                  </a:cubicBezTo>
                  <a:cubicBezTo>
                    <a:pt x="18806" y="6776"/>
                    <a:pt x="19286" y="6676"/>
                    <a:pt x="19670" y="6776"/>
                  </a:cubicBezTo>
                  <a:cubicBezTo>
                    <a:pt x="20054" y="6876"/>
                    <a:pt x="20342" y="7176"/>
                    <a:pt x="20630" y="8301"/>
                  </a:cubicBezTo>
                  <a:cubicBezTo>
                    <a:pt x="20918" y="9426"/>
                    <a:pt x="21206" y="11376"/>
                    <a:pt x="21350" y="13451"/>
                  </a:cubicBezTo>
                  <a:cubicBezTo>
                    <a:pt x="21494" y="15526"/>
                    <a:pt x="21494" y="17726"/>
                    <a:pt x="21446" y="19101"/>
                  </a:cubicBezTo>
                  <a:cubicBezTo>
                    <a:pt x="21398" y="20476"/>
                    <a:pt x="21302" y="21026"/>
                    <a:pt x="21206" y="215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1" name="Line"/>
            <p:cNvSpPr/>
            <p:nvPr/>
          </p:nvSpPr>
          <p:spPr>
            <a:xfrm>
              <a:off x="5170181" y="1103226"/>
              <a:ext cx="153465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2" name="Line"/>
            <p:cNvSpPr/>
            <p:nvPr/>
          </p:nvSpPr>
          <p:spPr>
            <a:xfrm>
              <a:off x="5721942" y="926510"/>
              <a:ext cx="262185" cy="47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300" extrusionOk="0">
                  <a:moveTo>
                    <a:pt x="3855" y="4777"/>
                  </a:moveTo>
                  <a:cubicBezTo>
                    <a:pt x="2738" y="6542"/>
                    <a:pt x="1621" y="8308"/>
                    <a:pt x="969" y="10748"/>
                  </a:cubicBezTo>
                  <a:cubicBezTo>
                    <a:pt x="317" y="13188"/>
                    <a:pt x="131" y="16304"/>
                    <a:pt x="38" y="18121"/>
                  </a:cubicBezTo>
                  <a:cubicBezTo>
                    <a:pt x="-55" y="19938"/>
                    <a:pt x="-55" y="20458"/>
                    <a:pt x="969" y="20873"/>
                  </a:cubicBezTo>
                  <a:cubicBezTo>
                    <a:pt x="1993" y="21288"/>
                    <a:pt x="4042" y="21600"/>
                    <a:pt x="7393" y="20821"/>
                  </a:cubicBezTo>
                  <a:cubicBezTo>
                    <a:pt x="10745" y="20042"/>
                    <a:pt x="15400" y="18173"/>
                    <a:pt x="18100" y="15940"/>
                  </a:cubicBezTo>
                  <a:cubicBezTo>
                    <a:pt x="20800" y="13708"/>
                    <a:pt x="21545" y="11112"/>
                    <a:pt x="20614" y="8567"/>
                  </a:cubicBezTo>
                  <a:cubicBezTo>
                    <a:pt x="19683" y="6023"/>
                    <a:pt x="17076" y="3531"/>
                    <a:pt x="14283" y="2025"/>
                  </a:cubicBezTo>
                  <a:cubicBezTo>
                    <a:pt x="11490" y="519"/>
                    <a:pt x="8511" y="0"/>
                    <a:pt x="6276" y="0"/>
                  </a:cubicBezTo>
                  <a:cubicBezTo>
                    <a:pt x="4042" y="0"/>
                    <a:pt x="2552" y="519"/>
                    <a:pt x="2459" y="1610"/>
                  </a:cubicBezTo>
                  <a:cubicBezTo>
                    <a:pt x="2366" y="2700"/>
                    <a:pt x="3669" y="4362"/>
                    <a:pt x="4973" y="60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3" name="Line"/>
            <p:cNvSpPr/>
            <p:nvPr/>
          </p:nvSpPr>
          <p:spPr>
            <a:xfrm>
              <a:off x="6009233" y="1047421"/>
              <a:ext cx="204248" cy="309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0" h="21132" extrusionOk="0">
                  <a:moveTo>
                    <a:pt x="2646" y="9529"/>
                  </a:moveTo>
                  <a:cubicBezTo>
                    <a:pt x="1697" y="12229"/>
                    <a:pt x="747" y="14929"/>
                    <a:pt x="273" y="16835"/>
                  </a:cubicBezTo>
                  <a:cubicBezTo>
                    <a:pt x="-202" y="18741"/>
                    <a:pt x="-202" y="19853"/>
                    <a:pt x="1460" y="20568"/>
                  </a:cubicBezTo>
                  <a:cubicBezTo>
                    <a:pt x="3121" y="21282"/>
                    <a:pt x="6444" y="21600"/>
                    <a:pt x="10123" y="19774"/>
                  </a:cubicBezTo>
                  <a:cubicBezTo>
                    <a:pt x="13802" y="17947"/>
                    <a:pt x="17838" y="13976"/>
                    <a:pt x="19618" y="10641"/>
                  </a:cubicBezTo>
                  <a:cubicBezTo>
                    <a:pt x="21398" y="7306"/>
                    <a:pt x="20923" y="4606"/>
                    <a:pt x="20211" y="2938"/>
                  </a:cubicBezTo>
                  <a:cubicBezTo>
                    <a:pt x="19499" y="1271"/>
                    <a:pt x="18550" y="635"/>
                    <a:pt x="17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4" name="Line"/>
            <p:cNvSpPr/>
            <p:nvPr/>
          </p:nvSpPr>
          <p:spPr>
            <a:xfrm>
              <a:off x="6272331" y="977665"/>
              <a:ext cx="27903" cy="37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6096"/>
                    <a:pt x="21600" y="12191"/>
                    <a:pt x="21600" y="15571"/>
                  </a:cubicBezTo>
                  <a:cubicBezTo>
                    <a:pt x="21600" y="18950"/>
                    <a:pt x="21600" y="19612"/>
                    <a:pt x="21600" y="20275"/>
                  </a:cubicBezTo>
                  <a:cubicBezTo>
                    <a:pt x="21600" y="20937"/>
                    <a:pt x="21600" y="21600"/>
                    <a:pt x="18000" y="21600"/>
                  </a:cubicBezTo>
                  <a:cubicBezTo>
                    <a:pt x="14400" y="21600"/>
                    <a:pt x="7200" y="20937"/>
                    <a:pt x="0" y="202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5" name="Line"/>
            <p:cNvSpPr/>
            <p:nvPr/>
          </p:nvSpPr>
          <p:spPr>
            <a:xfrm>
              <a:off x="6179735" y="1103226"/>
              <a:ext cx="343719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extrusionOk="0">
                  <a:moveTo>
                    <a:pt x="989" y="21600"/>
                  </a:moveTo>
                  <a:cubicBezTo>
                    <a:pt x="409" y="20329"/>
                    <a:pt x="-171" y="19059"/>
                    <a:pt x="46" y="17788"/>
                  </a:cubicBezTo>
                  <a:cubicBezTo>
                    <a:pt x="264" y="16518"/>
                    <a:pt x="1279" y="15247"/>
                    <a:pt x="3888" y="12918"/>
                  </a:cubicBezTo>
                  <a:cubicBezTo>
                    <a:pt x="6497" y="10588"/>
                    <a:pt x="10702" y="7200"/>
                    <a:pt x="13891" y="4871"/>
                  </a:cubicBezTo>
                  <a:cubicBezTo>
                    <a:pt x="17080" y="2541"/>
                    <a:pt x="19255" y="1271"/>
                    <a:pt x="21429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6" name="Line"/>
            <p:cNvSpPr/>
            <p:nvPr/>
          </p:nvSpPr>
          <p:spPr>
            <a:xfrm>
              <a:off x="6497004" y="1137535"/>
              <a:ext cx="1170453" cy="3064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245" extrusionOk="0">
                  <a:moveTo>
                    <a:pt x="2416" y="2457"/>
                  </a:moveTo>
                  <a:cubicBezTo>
                    <a:pt x="2544" y="1651"/>
                    <a:pt x="2673" y="845"/>
                    <a:pt x="2630" y="362"/>
                  </a:cubicBezTo>
                  <a:cubicBezTo>
                    <a:pt x="2587" y="-122"/>
                    <a:pt x="2373" y="-283"/>
                    <a:pt x="2009" y="926"/>
                  </a:cubicBezTo>
                  <a:cubicBezTo>
                    <a:pt x="1644" y="2135"/>
                    <a:pt x="1130" y="4714"/>
                    <a:pt x="766" y="7374"/>
                  </a:cubicBezTo>
                  <a:cubicBezTo>
                    <a:pt x="402" y="10033"/>
                    <a:pt x="187" y="12774"/>
                    <a:pt x="80" y="14950"/>
                  </a:cubicBezTo>
                  <a:cubicBezTo>
                    <a:pt x="-27" y="17126"/>
                    <a:pt x="-27" y="18738"/>
                    <a:pt x="80" y="19786"/>
                  </a:cubicBezTo>
                  <a:cubicBezTo>
                    <a:pt x="187" y="20833"/>
                    <a:pt x="402" y="21317"/>
                    <a:pt x="959" y="21236"/>
                  </a:cubicBezTo>
                  <a:cubicBezTo>
                    <a:pt x="1516" y="21156"/>
                    <a:pt x="2416" y="20511"/>
                    <a:pt x="3273" y="18899"/>
                  </a:cubicBezTo>
                  <a:cubicBezTo>
                    <a:pt x="4130" y="17287"/>
                    <a:pt x="4944" y="14708"/>
                    <a:pt x="5416" y="12854"/>
                  </a:cubicBezTo>
                  <a:cubicBezTo>
                    <a:pt x="5887" y="11001"/>
                    <a:pt x="6016" y="9872"/>
                    <a:pt x="6102" y="8744"/>
                  </a:cubicBezTo>
                  <a:cubicBezTo>
                    <a:pt x="6187" y="7616"/>
                    <a:pt x="6230" y="6487"/>
                    <a:pt x="6273" y="6326"/>
                  </a:cubicBezTo>
                  <a:cubicBezTo>
                    <a:pt x="6316" y="6165"/>
                    <a:pt x="6359" y="6971"/>
                    <a:pt x="6402" y="9227"/>
                  </a:cubicBezTo>
                  <a:cubicBezTo>
                    <a:pt x="6444" y="11484"/>
                    <a:pt x="6487" y="15192"/>
                    <a:pt x="6509" y="17448"/>
                  </a:cubicBezTo>
                  <a:cubicBezTo>
                    <a:pt x="6530" y="19705"/>
                    <a:pt x="6530" y="20511"/>
                    <a:pt x="6637" y="20914"/>
                  </a:cubicBezTo>
                  <a:cubicBezTo>
                    <a:pt x="6744" y="21317"/>
                    <a:pt x="6959" y="21317"/>
                    <a:pt x="7494" y="20350"/>
                  </a:cubicBezTo>
                  <a:cubicBezTo>
                    <a:pt x="8030" y="19383"/>
                    <a:pt x="8887" y="17448"/>
                    <a:pt x="9444" y="15998"/>
                  </a:cubicBezTo>
                  <a:cubicBezTo>
                    <a:pt x="10002" y="14547"/>
                    <a:pt x="10259" y="13580"/>
                    <a:pt x="10387" y="12693"/>
                  </a:cubicBezTo>
                  <a:cubicBezTo>
                    <a:pt x="10516" y="11807"/>
                    <a:pt x="10516" y="11001"/>
                    <a:pt x="10302" y="10195"/>
                  </a:cubicBezTo>
                  <a:cubicBezTo>
                    <a:pt x="10087" y="9389"/>
                    <a:pt x="9659" y="8583"/>
                    <a:pt x="9144" y="8018"/>
                  </a:cubicBezTo>
                  <a:cubicBezTo>
                    <a:pt x="8630" y="7454"/>
                    <a:pt x="8030" y="7132"/>
                    <a:pt x="7623" y="6890"/>
                  </a:cubicBezTo>
                  <a:cubicBezTo>
                    <a:pt x="7216" y="6648"/>
                    <a:pt x="7002" y="6487"/>
                    <a:pt x="7002" y="6084"/>
                  </a:cubicBezTo>
                  <a:cubicBezTo>
                    <a:pt x="7002" y="5681"/>
                    <a:pt x="7216" y="5036"/>
                    <a:pt x="7816" y="4230"/>
                  </a:cubicBezTo>
                  <a:cubicBezTo>
                    <a:pt x="8416" y="3424"/>
                    <a:pt x="9402" y="2457"/>
                    <a:pt x="10109" y="2135"/>
                  </a:cubicBezTo>
                  <a:cubicBezTo>
                    <a:pt x="10816" y="1813"/>
                    <a:pt x="11244" y="2135"/>
                    <a:pt x="11566" y="3424"/>
                  </a:cubicBezTo>
                  <a:cubicBezTo>
                    <a:pt x="11887" y="4714"/>
                    <a:pt x="12102" y="6971"/>
                    <a:pt x="12123" y="9147"/>
                  </a:cubicBezTo>
                  <a:cubicBezTo>
                    <a:pt x="12144" y="11323"/>
                    <a:pt x="11973" y="13418"/>
                    <a:pt x="11780" y="14789"/>
                  </a:cubicBezTo>
                  <a:cubicBezTo>
                    <a:pt x="11587" y="16159"/>
                    <a:pt x="11373" y="16804"/>
                    <a:pt x="11287" y="16723"/>
                  </a:cubicBezTo>
                  <a:cubicBezTo>
                    <a:pt x="11202" y="16642"/>
                    <a:pt x="11244" y="15836"/>
                    <a:pt x="11502" y="13741"/>
                  </a:cubicBezTo>
                  <a:cubicBezTo>
                    <a:pt x="11759" y="11645"/>
                    <a:pt x="12230" y="8260"/>
                    <a:pt x="12552" y="6326"/>
                  </a:cubicBezTo>
                  <a:cubicBezTo>
                    <a:pt x="12873" y="4392"/>
                    <a:pt x="13044" y="3908"/>
                    <a:pt x="13237" y="3586"/>
                  </a:cubicBezTo>
                  <a:cubicBezTo>
                    <a:pt x="13430" y="3263"/>
                    <a:pt x="13644" y="3102"/>
                    <a:pt x="13794" y="3424"/>
                  </a:cubicBezTo>
                  <a:cubicBezTo>
                    <a:pt x="13944" y="3747"/>
                    <a:pt x="14030" y="4553"/>
                    <a:pt x="14073" y="6487"/>
                  </a:cubicBezTo>
                  <a:cubicBezTo>
                    <a:pt x="14116" y="8421"/>
                    <a:pt x="14116" y="11484"/>
                    <a:pt x="14116" y="13499"/>
                  </a:cubicBezTo>
                  <a:cubicBezTo>
                    <a:pt x="14116" y="15514"/>
                    <a:pt x="14116" y="16481"/>
                    <a:pt x="14309" y="16965"/>
                  </a:cubicBezTo>
                  <a:cubicBezTo>
                    <a:pt x="14502" y="17448"/>
                    <a:pt x="14887" y="17448"/>
                    <a:pt x="15552" y="16642"/>
                  </a:cubicBezTo>
                  <a:cubicBezTo>
                    <a:pt x="16216" y="15836"/>
                    <a:pt x="17159" y="14224"/>
                    <a:pt x="18016" y="12532"/>
                  </a:cubicBezTo>
                  <a:cubicBezTo>
                    <a:pt x="18873" y="10839"/>
                    <a:pt x="19644" y="9066"/>
                    <a:pt x="20073" y="7777"/>
                  </a:cubicBezTo>
                  <a:cubicBezTo>
                    <a:pt x="20502" y="6487"/>
                    <a:pt x="20587" y="5681"/>
                    <a:pt x="20609" y="4875"/>
                  </a:cubicBezTo>
                  <a:cubicBezTo>
                    <a:pt x="20630" y="4069"/>
                    <a:pt x="20587" y="3263"/>
                    <a:pt x="20459" y="2860"/>
                  </a:cubicBezTo>
                  <a:cubicBezTo>
                    <a:pt x="20330" y="2457"/>
                    <a:pt x="20116" y="2457"/>
                    <a:pt x="19794" y="3021"/>
                  </a:cubicBezTo>
                  <a:cubicBezTo>
                    <a:pt x="19473" y="3586"/>
                    <a:pt x="19044" y="4714"/>
                    <a:pt x="18723" y="6648"/>
                  </a:cubicBezTo>
                  <a:cubicBezTo>
                    <a:pt x="18402" y="8583"/>
                    <a:pt x="18187" y="11323"/>
                    <a:pt x="18080" y="13177"/>
                  </a:cubicBezTo>
                  <a:cubicBezTo>
                    <a:pt x="17973" y="15030"/>
                    <a:pt x="17973" y="15998"/>
                    <a:pt x="18294" y="16723"/>
                  </a:cubicBezTo>
                  <a:cubicBezTo>
                    <a:pt x="18616" y="17448"/>
                    <a:pt x="19259" y="17932"/>
                    <a:pt x="19859" y="17368"/>
                  </a:cubicBezTo>
                  <a:cubicBezTo>
                    <a:pt x="20459" y="16804"/>
                    <a:pt x="21016" y="15192"/>
                    <a:pt x="21573" y="135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7" name="Line"/>
            <p:cNvSpPr/>
            <p:nvPr/>
          </p:nvSpPr>
          <p:spPr>
            <a:xfrm>
              <a:off x="7674432" y="1166006"/>
              <a:ext cx="205345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2" h="21600" extrusionOk="0">
                  <a:moveTo>
                    <a:pt x="12818" y="0"/>
                  </a:moveTo>
                  <a:cubicBezTo>
                    <a:pt x="8782" y="2600"/>
                    <a:pt x="4747" y="5200"/>
                    <a:pt x="2611" y="7100"/>
                  </a:cubicBezTo>
                  <a:cubicBezTo>
                    <a:pt x="475" y="9000"/>
                    <a:pt x="237" y="10200"/>
                    <a:pt x="831" y="11000"/>
                  </a:cubicBezTo>
                  <a:cubicBezTo>
                    <a:pt x="1424" y="11800"/>
                    <a:pt x="2848" y="12200"/>
                    <a:pt x="5697" y="12500"/>
                  </a:cubicBezTo>
                  <a:cubicBezTo>
                    <a:pt x="8545" y="12800"/>
                    <a:pt x="12818" y="13000"/>
                    <a:pt x="15547" y="13300"/>
                  </a:cubicBezTo>
                  <a:cubicBezTo>
                    <a:pt x="18277" y="13600"/>
                    <a:pt x="19464" y="14000"/>
                    <a:pt x="20294" y="14700"/>
                  </a:cubicBezTo>
                  <a:cubicBezTo>
                    <a:pt x="21125" y="15400"/>
                    <a:pt x="21600" y="16400"/>
                    <a:pt x="19108" y="17600"/>
                  </a:cubicBezTo>
                  <a:cubicBezTo>
                    <a:pt x="16615" y="18800"/>
                    <a:pt x="11156" y="20200"/>
                    <a:pt x="7477" y="20900"/>
                  </a:cubicBezTo>
                  <a:cubicBezTo>
                    <a:pt x="3798" y="21600"/>
                    <a:pt x="1899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8" name="Line"/>
            <p:cNvSpPr/>
            <p:nvPr/>
          </p:nvSpPr>
          <p:spPr>
            <a:xfrm>
              <a:off x="8155750" y="945931"/>
              <a:ext cx="125563" cy="610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21600" y="380"/>
                  </a:moveTo>
                  <a:cubicBezTo>
                    <a:pt x="20000" y="134"/>
                    <a:pt x="18400" y="-111"/>
                    <a:pt x="17000" y="53"/>
                  </a:cubicBezTo>
                  <a:cubicBezTo>
                    <a:pt x="15600" y="216"/>
                    <a:pt x="14400" y="789"/>
                    <a:pt x="13200" y="2303"/>
                  </a:cubicBezTo>
                  <a:cubicBezTo>
                    <a:pt x="12000" y="3816"/>
                    <a:pt x="10800" y="6271"/>
                    <a:pt x="9600" y="8725"/>
                  </a:cubicBezTo>
                  <a:cubicBezTo>
                    <a:pt x="8400" y="11180"/>
                    <a:pt x="7200" y="13634"/>
                    <a:pt x="5600" y="15762"/>
                  </a:cubicBezTo>
                  <a:cubicBezTo>
                    <a:pt x="4000" y="17889"/>
                    <a:pt x="2000" y="19689"/>
                    <a:pt x="0" y="214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29" name="Line"/>
            <p:cNvSpPr/>
            <p:nvPr/>
          </p:nvSpPr>
          <p:spPr>
            <a:xfrm>
              <a:off x="8594001" y="951521"/>
              <a:ext cx="245362" cy="406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350" extrusionOk="0">
                  <a:moveTo>
                    <a:pt x="4997" y="3569"/>
                  </a:moveTo>
                  <a:cubicBezTo>
                    <a:pt x="8869" y="2715"/>
                    <a:pt x="12741" y="1861"/>
                    <a:pt x="15288" y="1250"/>
                  </a:cubicBezTo>
                  <a:cubicBezTo>
                    <a:pt x="17835" y="640"/>
                    <a:pt x="19058" y="274"/>
                    <a:pt x="19058" y="91"/>
                  </a:cubicBezTo>
                  <a:cubicBezTo>
                    <a:pt x="19058" y="-92"/>
                    <a:pt x="17835" y="-92"/>
                    <a:pt x="15084" y="1006"/>
                  </a:cubicBezTo>
                  <a:cubicBezTo>
                    <a:pt x="12333" y="2105"/>
                    <a:pt x="8054" y="4301"/>
                    <a:pt x="4997" y="7169"/>
                  </a:cubicBezTo>
                  <a:cubicBezTo>
                    <a:pt x="1941" y="10037"/>
                    <a:pt x="107" y="13576"/>
                    <a:pt x="5" y="16077"/>
                  </a:cubicBezTo>
                  <a:cubicBezTo>
                    <a:pt x="-97" y="18579"/>
                    <a:pt x="1533" y="20044"/>
                    <a:pt x="4997" y="20776"/>
                  </a:cubicBezTo>
                  <a:cubicBezTo>
                    <a:pt x="8462" y="21508"/>
                    <a:pt x="13760" y="21508"/>
                    <a:pt x="16816" y="20959"/>
                  </a:cubicBezTo>
                  <a:cubicBezTo>
                    <a:pt x="19873" y="20410"/>
                    <a:pt x="20688" y="19311"/>
                    <a:pt x="21503" y="1821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0" name="Line"/>
            <p:cNvSpPr/>
            <p:nvPr/>
          </p:nvSpPr>
          <p:spPr>
            <a:xfrm>
              <a:off x="8635829" y="949092"/>
              <a:ext cx="337260" cy="419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1397" extrusionOk="0">
                  <a:moveTo>
                    <a:pt x="1841" y="13564"/>
                  </a:moveTo>
                  <a:cubicBezTo>
                    <a:pt x="960" y="13445"/>
                    <a:pt x="78" y="13327"/>
                    <a:pt x="4" y="13149"/>
                  </a:cubicBezTo>
                  <a:cubicBezTo>
                    <a:pt x="-69" y="12971"/>
                    <a:pt x="666" y="12733"/>
                    <a:pt x="3678" y="11843"/>
                  </a:cubicBezTo>
                  <a:cubicBezTo>
                    <a:pt x="6690" y="10953"/>
                    <a:pt x="11980" y="9410"/>
                    <a:pt x="15360" y="7630"/>
                  </a:cubicBezTo>
                  <a:cubicBezTo>
                    <a:pt x="18739" y="5850"/>
                    <a:pt x="20209" y="3832"/>
                    <a:pt x="20870" y="2527"/>
                  </a:cubicBezTo>
                  <a:cubicBezTo>
                    <a:pt x="21531" y="1221"/>
                    <a:pt x="21384" y="628"/>
                    <a:pt x="20870" y="272"/>
                  </a:cubicBezTo>
                  <a:cubicBezTo>
                    <a:pt x="20356" y="-84"/>
                    <a:pt x="19474" y="-203"/>
                    <a:pt x="18739" y="628"/>
                  </a:cubicBezTo>
                  <a:cubicBezTo>
                    <a:pt x="18004" y="1459"/>
                    <a:pt x="17417" y="3239"/>
                    <a:pt x="17270" y="6562"/>
                  </a:cubicBezTo>
                  <a:cubicBezTo>
                    <a:pt x="17123" y="9885"/>
                    <a:pt x="17417" y="14751"/>
                    <a:pt x="17490" y="17481"/>
                  </a:cubicBezTo>
                  <a:cubicBezTo>
                    <a:pt x="17564" y="20210"/>
                    <a:pt x="17417" y="20804"/>
                    <a:pt x="17270" y="213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1" name="Line"/>
            <p:cNvSpPr/>
            <p:nvPr/>
          </p:nvSpPr>
          <p:spPr>
            <a:xfrm>
              <a:off x="8874240" y="909797"/>
              <a:ext cx="544099" cy="414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14303"/>
                  </a:moveTo>
                  <a:cubicBezTo>
                    <a:pt x="3415" y="12623"/>
                    <a:pt x="6831" y="10943"/>
                    <a:pt x="9462" y="9323"/>
                  </a:cubicBezTo>
                  <a:cubicBezTo>
                    <a:pt x="12092" y="7703"/>
                    <a:pt x="13938" y="6143"/>
                    <a:pt x="14908" y="4703"/>
                  </a:cubicBezTo>
                  <a:cubicBezTo>
                    <a:pt x="15877" y="3263"/>
                    <a:pt x="15969" y="1943"/>
                    <a:pt x="15831" y="1103"/>
                  </a:cubicBezTo>
                  <a:cubicBezTo>
                    <a:pt x="15692" y="263"/>
                    <a:pt x="15323" y="-97"/>
                    <a:pt x="14446" y="23"/>
                  </a:cubicBezTo>
                  <a:cubicBezTo>
                    <a:pt x="13569" y="143"/>
                    <a:pt x="12185" y="743"/>
                    <a:pt x="10985" y="2483"/>
                  </a:cubicBezTo>
                  <a:cubicBezTo>
                    <a:pt x="9785" y="4223"/>
                    <a:pt x="8769" y="7103"/>
                    <a:pt x="8215" y="10103"/>
                  </a:cubicBezTo>
                  <a:cubicBezTo>
                    <a:pt x="7662" y="13103"/>
                    <a:pt x="7569" y="16223"/>
                    <a:pt x="7708" y="18263"/>
                  </a:cubicBezTo>
                  <a:cubicBezTo>
                    <a:pt x="7846" y="20303"/>
                    <a:pt x="8215" y="21263"/>
                    <a:pt x="8215" y="21383"/>
                  </a:cubicBezTo>
                  <a:cubicBezTo>
                    <a:pt x="8215" y="21503"/>
                    <a:pt x="7846" y="20783"/>
                    <a:pt x="7523" y="20123"/>
                  </a:cubicBezTo>
                  <a:cubicBezTo>
                    <a:pt x="7200" y="19463"/>
                    <a:pt x="6923" y="18863"/>
                    <a:pt x="6692" y="18263"/>
                  </a:cubicBezTo>
                  <a:cubicBezTo>
                    <a:pt x="6462" y="17663"/>
                    <a:pt x="6277" y="17063"/>
                    <a:pt x="6554" y="16763"/>
                  </a:cubicBezTo>
                  <a:cubicBezTo>
                    <a:pt x="6831" y="16463"/>
                    <a:pt x="7569" y="16463"/>
                    <a:pt x="9231" y="16463"/>
                  </a:cubicBezTo>
                  <a:cubicBezTo>
                    <a:pt x="10892" y="16463"/>
                    <a:pt x="13477" y="16463"/>
                    <a:pt x="15554" y="15983"/>
                  </a:cubicBezTo>
                  <a:cubicBezTo>
                    <a:pt x="17631" y="15503"/>
                    <a:pt x="19200" y="14543"/>
                    <a:pt x="20031" y="13763"/>
                  </a:cubicBezTo>
                  <a:cubicBezTo>
                    <a:pt x="20862" y="12983"/>
                    <a:pt x="20954" y="12383"/>
                    <a:pt x="20723" y="11963"/>
                  </a:cubicBezTo>
                  <a:cubicBezTo>
                    <a:pt x="20492" y="11543"/>
                    <a:pt x="19938" y="11303"/>
                    <a:pt x="19431" y="11183"/>
                  </a:cubicBezTo>
                  <a:cubicBezTo>
                    <a:pt x="18923" y="11063"/>
                    <a:pt x="18462" y="11063"/>
                    <a:pt x="17862" y="11603"/>
                  </a:cubicBezTo>
                  <a:cubicBezTo>
                    <a:pt x="17262" y="12143"/>
                    <a:pt x="16523" y="13223"/>
                    <a:pt x="16015" y="14603"/>
                  </a:cubicBezTo>
                  <a:cubicBezTo>
                    <a:pt x="15508" y="15983"/>
                    <a:pt x="15231" y="17663"/>
                    <a:pt x="15508" y="18803"/>
                  </a:cubicBezTo>
                  <a:cubicBezTo>
                    <a:pt x="15785" y="19943"/>
                    <a:pt x="16615" y="20543"/>
                    <a:pt x="17723" y="20423"/>
                  </a:cubicBezTo>
                  <a:cubicBezTo>
                    <a:pt x="18831" y="20303"/>
                    <a:pt x="20215" y="19463"/>
                    <a:pt x="21600" y="186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2" name="Line"/>
            <p:cNvSpPr/>
            <p:nvPr/>
          </p:nvSpPr>
          <p:spPr>
            <a:xfrm>
              <a:off x="9453217" y="919534"/>
              <a:ext cx="351160" cy="452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49" extrusionOk="0">
                  <a:moveTo>
                    <a:pt x="0" y="15065"/>
                  </a:moveTo>
                  <a:cubicBezTo>
                    <a:pt x="1279" y="14289"/>
                    <a:pt x="2558" y="13514"/>
                    <a:pt x="3126" y="13458"/>
                  </a:cubicBezTo>
                  <a:cubicBezTo>
                    <a:pt x="3695" y="13403"/>
                    <a:pt x="3553" y="14068"/>
                    <a:pt x="2984" y="15120"/>
                  </a:cubicBezTo>
                  <a:cubicBezTo>
                    <a:pt x="2416" y="16172"/>
                    <a:pt x="1421" y="17612"/>
                    <a:pt x="853" y="18609"/>
                  </a:cubicBezTo>
                  <a:cubicBezTo>
                    <a:pt x="284" y="19606"/>
                    <a:pt x="142" y="20160"/>
                    <a:pt x="284" y="20658"/>
                  </a:cubicBezTo>
                  <a:cubicBezTo>
                    <a:pt x="426" y="21157"/>
                    <a:pt x="853" y="21600"/>
                    <a:pt x="2203" y="21545"/>
                  </a:cubicBezTo>
                  <a:cubicBezTo>
                    <a:pt x="3553" y="21489"/>
                    <a:pt x="5826" y="20935"/>
                    <a:pt x="8384" y="19163"/>
                  </a:cubicBezTo>
                  <a:cubicBezTo>
                    <a:pt x="10942" y="17391"/>
                    <a:pt x="13784" y="14400"/>
                    <a:pt x="15845" y="11188"/>
                  </a:cubicBezTo>
                  <a:cubicBezTo>
                    <a:pt x="17905" y="7975"/>
                    <a:pt x="19184" y="4542"/>
                    <a:pt x="19966" y="2548"/>
                  </a:cubicBezTo>
                  <a:cubicBezTo>
                    <a:pt x="20747" y="554"/>
                    <a:pt x="21032" y="0"/>
                    <a:pt x="21245" y="0"/>
                  </a:cubicBezTo>
                  <a:cubicBezTo>
                    <a:pt x="21458" y="0"/>
                    <a:pt x="21600" y="554"/>
                    <a:pt x="21245" y="2769"/>
                  </a:cubicBezTo>
                  <a:cubicBezTo>
                    <a:pt x="20889" y="4985"/>
                    <a:pt x="20037" y="8862"/>
                    <a:pt x="19468" y="11963"/>
                  </a:cubicBezTo>
                  <a:cubicBezTo>
                    <a:pt x="18900" y="15065"/>
                    <a:pt x="18616" y="17391"/>
                    <a:pt x="18474" y="18886"/>
                  </a:cubicBezTo>
                  <a:cubicBezTo>
                    <a:pt x="18332" y="20382"/>
                    <a:pt x="18332" y="21046"/>
                    <a:pt x="17976" y="21323"/>
                  </a:cubicBezTo>
                  <a:cubicBezTo>
                    <a:pt x="17621" y="21600"/>
                    <a:pt x="16911" y="21489"/>
                    <a:pt x="16200" y="2137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3" name="Line"/>
            <p:cNvSpPr/>
            <p:nvPr/>
          </p:nvSpPr>
          <p:spPr>
            <a:xfrm>
              <a:off x="9592729" y="1214836"/>
              <a:ext cx="33483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00" y="3600"/>
                    <a:pt x="10200" y="7200"/>
                    <a:pt x="13800" y="10800"/>
                  </a:cubicBezTo>
                  <a:cubicBezTo>
                    <a:pt x="17400" y="14400"/>
                    <a:pt x="19500" y="180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4" name="Line"/>
            <p:cNvSpPr/>
            <p:nvPr/>
          </p:nvSpPr>
          <p:spPr>
            <a:xfrm>
              <a:off x="5246914" y="2010612"/>
              <a:ext cx="181367" cy="34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0" y="3976"/>
                  </a:moveTo>
                  <a:cubicBezTo>
                    <a:pt x="4431" y="2536"/>
                    <a:pt x="8862" y="1096"/>
                    <a:pt x="12323" y="376"/>
                  </a:cubicBezTo>
                  <a:cubicBezTo>
                    <a:pt x="15785" y="-344"/>
                    <a:pt x="18277" y="-344"/>
                    <a:pt x="19662" y="3256"/>
                  </a:cubicBezTo>
                  <a:cubicBezTo>
                    <a:pt x="21046" y="6856"/>
                    <a:pt x="21323" y="14056"/>
                    <a:pt x="21600" y="2125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5" name="Line"/>
            <p:cNvSpPr/>
            <p:nvPr/>
          </p:nvSpPr>
          <p:spPr>
            <a:xfrm>
              <a:off x="5818915" y="1784296"/>
              <a:ext cx="198199" cy="413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7" h="21363" extrusionOk="0">
                  <a:moveTo>
                    <a:pt x="10921" y="6251"/>
                  </a:moveTo>
                  <a:cubicBezTo>
                    <a:pt x="9951" y="5411"/>
                    <a:pt x="8980" y="4571"/>
                    <a:pt x="8009" y="3971"/>
                  </a:cubicBezTo>
                  <a:cubicBezTo>
                    <a:pt x="7038" y="3371"/>
                    <a:pt x="6067" y="3011"/>
                    <a:pt x="5218" y="3191"/>
                  </a:cubicBezTo>
                  <a:cubicBezTo>
                    <a:pt x="4368" y="3371"/>
                    <a:pt x="3640" y="4091"/>
                    <a:pt x="3155" y="6071"/>
                  </a:cubicBezTo>
                  <a:cubicBezTo>
                    <a:pt x="2670" y="8051"/>
                    <a:pt x="2427" y="11291"/>
                    <a:pt x="2306" y="13811"/>
                  </a:cubicBezTo>
                  <a:cubicBezTo>
                    <a:pt x="2184" y="16331"/>
                    <a:pt x="2184" y="18131"/>
                    <a:pt x="2306" y="19331"/>
                  </a:cubicBezTo>
                  <a:cubicBezTo>
                    <a:pt x="2427" y="20531"/>
                    <a:pt x="2670" y="21131"/>
                    <a:pt x="3398" y="21311"/>
                  </a:cubicBezTo>
                  <a:cubicBezTo>
                    <a:pt x="4126" y="21491"/>
                    <a:pt x="5339" y="21251"/>
                    <a:pt x="8616" y="19751"/>
                  </a:cubicBezTo>
                  <a:cubicBezTo>
                    <a:pt x="11892" y="18251"/>
                    <a:pt x="17231" y="15491"/>
                    <a:pt x="19416" y="12251"/>
                  </a:cubicBezTo>
                  <a:cubicBezTo>
                    <a:pt x="21600" y="9011"/>
                    <a:pt x="20629" y="5291"/>
                    <a:pt x="19052" y="3011"/>
                  </a:cubicBezTo>
                  <a:cubicBezTo>
                    <a:pt x="17474" y="731"/>
                    <a:pt x="15290" y="-109"/>
                    <a:pt x="12499" y="11"/>
                  </a:cubicBezTo>
                  <a:cubicBezTo>
                    <a:pt x="9708" y="131"/>
                    <a:pt x="6310" y="1211"/>
                    <a:pt x="4126" y="2291"/>
                  </a:cubicBezTo>
                  <a:cubicBezTo>
                    <a:pt x="1942" y="3371"/>
                    <a:pt x="971" y="4451"/>
                    <a:pt x="0" y="55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6" name="Line"/>
            <p:cNvSpPr/>
            <p:nvPr/>
          </p:nvSpPr>
          <p:spPr>
            <a:xfrm>
              <a:off x="6049111" y="1765910"/>
              <a:ext cx="428711" cy="4132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445" extrusionOk="0">
                  <a:moveTo>
                    <a:pt x="0" y="9412"/>
                  </a:moveTo>
                  <a:cubicBezTo>
                    <a:pt x="581" y="12429"/>
                    <a:pt x="1161" y="15446"/>
                    <a:pt x="1510" y="17256"/>
                  </a:cubicBezTo>
                  <a:cubicBezTo>
                    <a:pt x="1858" y="19066"/>
                    <a:pt x="1974" y="19669"/>
                    <a:pt x="2206" y="20212"/>
                  </a:cubicBezTo>
                  <a:cubicBezTo>
                    <a:pt x="2439" y="20755"/>
                    <a:pt x="2787" y="21238"/>
                    <a:pt x="3948" y="20393"/>
                  </a:cubicBezTo>
                  <a:cubicBezTo>
                    <a:pt x="5110" y="19549"/>
                    <a:pt x="7084" y="17377"/>
                    <a:pt x="8187" y="15928"/>
                  </a:cubicBezTo>
                  <a:cubicBezTo>
                    <a:pt x="9290" y="14480"/>
                    <a:pt x="9523" y="13756"/>
                    <a:pt x="9639" y="13032"/>
                  </a:cubicBezTo>
                  <a:cubicBezTo>
                    <a:pt x="9755" y="12308"/>
                    <a:pt x="9755" y="11584"/>
                    <a:pt x="9813" y="11584"/>
                  </a:cubicBezTo>
                  <a:cubicBezTo>
                    <a:pt x="9871" y="11584"/>
                    <a:pt x="9987" y="12308"/>
                    <a:pt x="10161" y="13756"/>
                  </a:cubicBezTo>
                  <a:cubicBezTo>
                    <a:pt x="10335" y="15204"/>
                    <a:pt x="10568" y="17377"/>
                    <a:pt x="10684" y="18825"/>
                  </a:cubicBezTo>
                  <a:cubicBezTo>
                    <a:pt x="10800" y="20273"/>
                    <a:pt x="10800" y="20997"/>
                    <a:pt x="11090" y="21298"/>
                  </a:cubicBezTo>
                  <a:cubicBezTo>
                    <a:pt x="11381" y="21600"/>
                    <a:pt x="11961" y="21479"/>
                    <a:pt x="13529" y="20514"/>
                  </a:cubicBezTo>
                  <a:cubicBezTo>
                    <a:pt x="15097" y="19549"/>
                    <a:pt x="17652" y="17739"/>
                    <a:pt x="19277" y="16230"/>
                  </a:cubicBezTo>
                  <a:cubicBezTo>
                    <a:pt x="20903" y="14722"/>
                    <a:pt x="21600" y="13515"/>
                    <a:pt x="21368" y="11524"/>
                  </a:cubicBezTo>
                  <a:cubicBezTo>
                    <a:pt x="21135" y="9533"/>
                    <a:pt x="19974" y="6758"/>
                    <a:pt x="19045" y="4706"/>
                  </a:cubicBezTo>
                  <a:cubicBezTo>
                    <a:pt x="18116" y="2655"/>
                    <a:pt x="17419" y="1327"/>
                    <a:pt x="1672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7" name="Line"/>
            <p:cNvSpPr/>
            <p:nvPr/>
          </p:nvSpPr>
          <p:spPr>
            <a:xfrm>
              <a:off x="6507016" y="1905423"/>
              <a:ext cx="581464" cy="226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454" extrusionOk="0">
                  <a:moveTo>
                    <a:pt x="92" y="5951"/>
                  </a:moveTo>
                  <a:cubicBezTo>
                    <a:pt x="6" y="7053"/>
                    <a:pt x="-80" y="8155"/>
                    <a:pt x="135" y="10910"/>
                  </a:cubicBezTo>
                  <a:cubicBezTo>
                    <a:pt x="350" y="13665"/>
                    <a:pt x="867" y="18073"/>
                    <a:pt x="1340" y="17522"/>
                  </a:cubicBezTo>
                  <a:cubicBezTo>
                    <a:pt x="1813" y="16971"/>
                    <a:pt x="2244" y="11461"/>
                    <a:pt x="2502" y="8155"/>
                  </a:cubicBezTo>
                  <a:cubicBezTo>
                    <a:pt x="2760" y="4849"/>
                    <a:pt x="2846" y="3747"/>
                    <a:pt x="3018" y="2645"/>
                  </a:cubicBezTo>
                  <a:cubicBezTo>
                    <a:pt x="3190" y="1543"/>
                    <a:pt x="3448" y="441"/>
                    <a:pt x="3749" y="331"/>
                  </a:cubicBezTo>
                  <a:cubicBezTo>
                    <a:pt x="4051" y="220"/>
                    <a:pt x="4395" y="1102"/>
                    <a:pt x="4825" y="3747"/>
                  </a:cubicBezTo>
                  <a:cubicBezTo>
                    <a:pt x="5255" y="6392"/>
                    <a:pt x="5772" y="10800"/>
                    <a:pt x="6030" y="13776"/>
                  </a:cubicBezTo>
                  <a:cubicBezTo>
                    <a:pt x="6288" y="16751"/>
                    <a:pt x="6288" y="18294"/>
                    <a:pt x="6503" y="18955"/>
                  </a:cubicBezTo>
                  <a:cubicBezTo>
                    <a:pt x="6718" y="19616"/>
                    <a:pt x="7149" y="19396"/>
                    <a:pt x="8267" y="17192"/>
                  </a:cubicBezTo>
                  <a:cubicBezTo>
                    <a:pt x="9386" y="14988"/>
                    <a:pt x="11193" y="10800"/>
                    <a:pt x="12226" y="8155"/>
                  </a:cubicBezTo>
                  <a:cubicBezTo>
                    <a:pt x="13259" y="5510"/>
                    <a:pt x="13517" y="4408"/>
                    <a:pt x="13431" y="3747"/>
                  </a:cubicBezTo>
                  <a:cubicBezTo>
                    <a:pt x="13345" y="3086"/>
                    <a:pt x="12914" y="2865"/>
                    <a:pt x="12355" y="4298"/>
                  </a:cubicBezTo>
                  <a:cubicBezTo>
                    <a:pt x="11796" y="5731"/>
                    <a:pt x="11107" y="8816"/>
                    <a:pt x="10720" y="11682"/>
                  </a:cubicBezTo>
                  <a:cubicBezTo>
                    <a:pt x="10333" y="14547"/>
                    <a:pt x="10247" y="17192"/>
                    <a:pt x="10376" y="18845"/>
                  </a:cubicBezTo>
                  <a:cubicBezTo>
                    <a:pt x="10505" y="20498"/>
                    <a:pt x="10849" y="21159"/>
                    <a:pt x="11451" y="21380"/>
                  </a:cubicBezTo>
                  <a:cubicBezTo>
                    <a:pt x="12054" y="21600"/>
                    <a:pt x="12914" y="21380"/>
                    <a:pt x="13732" y="20057"/>
                  </a:cubicBezTo>
                  <a:cubicBezTo>
                    <a:pt x="14549" y="18735"/>
                    <a:pt x="15324" y="16310"/>
                    <a:pt x="15840" y="14657"/>
                  </a:cubicBezTo>
                  <a:cubicBezTo>
                    <a:pt x="16357" y="13004"/>
                    <a:pt x="16615" y="12122"/>
                    <a:pt x="16916" y="12233"/>
                  </a:cubicBezTo>
                  <a:cubicBezTo>
                    <a:pt x="17217" y="12343"/>
                    <a:pt x="17561" y="13445"/>
                    <a:pt x="17777" y="14547"/>
                  </a:cubicBezTo>
                  <a:cubicBezTo>
                    <a:pt x="17992" y="15649"/>
                    <a:pt x="18078" y="16751"/>
                    <a:pt x="18121" y="17853"/>
                  </a:cubicBezTo>
                  <a:cubicBezTo>
                    <a:pt x="18164" y="18955"/>
                    <a:pt x="18164" y="20057"/>
                    <a:pt x="18035" y="20057"/>
                  </a:cubicBezTo>
                  <a:cubicBezTo>
                    <a:pt x="17906" y="20057"/>
                    <a:pt x="17647" y="18955"/>
                    <a:pt x="17604" y="16751"/>
                  </a:cubicBezTo>
                  <a:cubicBezTo>
                    <a:pt x="17561" y="14547"/>
                    <a:pt x="17734" y="11241"/>
                    <a:pt x="18422" y="8265"/>
                  </a:cubicBezTo>
                  <a:cubicBezTo>
                    <a:pt x="19110" y="5290"/>
                    <a:pt x="20315" y="2645"/>
                    <a:pt x="2152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8" name="Line"/>
            <p:cNvSpPr/>
            <p:nvPr/>
          </p:nvSpPr>
          <p:spPr>
            <a:xfrm>
              <a:off x="7100786" y="1884496"/>
              <a:ext cx="216161" cy="252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11" extrusionOk="0">
                  <a:moveTo>
                    <a:pt x="10392" y="0"/>
                  </a:moveTo>
                  <a:cubicBezTo>
                    <a:pt x="7891" y="3338"/>
                    <a:pt x="5390" y="6676"/>
                    <a:pt x="4140" y="9131"/>
                  </a:cubicBezTo>
                  <a:cubicBezTo>
                    <a:pt x="2889" y="11585"/>
                    <a:pt x="2889" y="13156"/>
                    <a:pt x="4253" y="14040"/>
                  </a:cubicBezTo>
                  <a:cubicBezTo>
                    <a:pt x="5618" y="14924"/>
                    <a:pt x="8346" y="15120"/>
                    <a:pt x="11074" y="15120"/>
                  </a:cubicBezTo>
                  <a:cubicBezTo>
                    <a:pt x="13803" y="15120"/>
                    <a:pt x="16531" y="14924"/>
                    <a:pt x="18236" y="15218"/>
                  </a:cubicBezTo>
                  <a:cubicBezTo>
                    <a:pt x="19942" y="15513"/>
                    <a:pt x="20624" y="16298"/>
                    <a:pt x="20965" y="17182"/>
                  </a:cubicBezTo>
                  <a:cubicBezTo>
                    <a:pt x="21306" y="18065"/>
                    <a:pt x="21306" y="19047"/>
                    <a:pt x="19373" y="19931"/>
                  </a:cubicBezTo>
                  <a:cubicBezTo>
                    <a:pt x="17441" y="20815"/>
                    <a:pt x="13575" y="21600"/>
                    <a:pt x="9938" y="21207"/>
                  </a:cubicBezTo>
                  <a:cubicBezTo>
                    <a:pt x="6300" y="20815"/>
                    <a:pt x="2889" y="19244"/>
                    <a:pt x="1298" y="17378"/>
                  </a:cubicBezTo>
                  <a:cubicBezTo>
                    <a:pt x="-294" y="15513"/>
                    <a:pt x="-67" y="13353"/>
                    <a:pt x="161" y="111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9" name="Line"/>
            <p:cNvSpPr/>
            <p:nvPr/>
          </p:nvSpPr>
          <p:spPr>
            <a:xfrm>
              <a:off x="7346577" y="1740078"/>
              <a:ext cx="244148" cy="412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1333"/>
                  </a:moveTo>
                  <a:cubicBezTo>
                    <a:pt x="823" y="613"/>
                    <a:pt x="1646" y="-107"/>
                    <a:pt x="2263" y="13"/>
                  </a:cubicBezTo>
                  <a:cubicBezTo>
                    <a:pt x="2880" y="133"/>
                    <a:pt x="3291" y="1093"/>
                    <a:pt x="3703" y="3433"/>
                  </a:cubicBezTo>
                  <a:cubicBezTo>
                    <a:pt x="4114" y="5773"/>
                    <a:pt x="4526" y="9493"/>
                    <a:pt x="4731" y="12193"/>
                  </a:cubicBezTo>
                  <a:cubicBezTo>
                    <a:pt x="4937" y="14893"/>
                    <a:pt x="4937" y="16573"/>
                    <a:pt x="5143" y="17953"/>
                  </a:cubicBezTo>
                  <a:cubicBezTo>
                    <a:pt x="5349" y="19333"/>
                    <a:pt x="5760" y="20413"/>
                    <a:pt x="6480" y="20953"/>
                  </a:cubicBezTo>
                  <a:cubicBezTo>
                    <a:pt x="7200" y="21493"/>
                    <a:pt x="8229" y="21493"/>
                    <a:pt x="9669" y="20113"/>
                  </a:cubicBezTo>
                  <a:cubicBezTo>
                    <a:pt x="11109" y="18733"/>
                    <a:pt x="12960" y="15973"/>
                    <a:pt x="13989" y="14233"/>
                  </a:cubicBezTo>
                  <a:cubicBezTo>
                    <a:pt x="15017" y="12493"/>
                    <a:pt x="15223" y="11773"/>
                    <a:pt x="15429" y="11053"/>
                  </a:cubicBezTo>
                  <a:cubicBezTo>
                    <a:pt x="15634" y="10333"/>
                    <a:pt x="15840" y="9613"/>
                    <a:pt x="16149" y="9673"/>
                  </a:cubicBezTo>
                  <a:cubicBezTo>
                    <a:pt x="16457" y="9733"/>
                    <a:pt x="16869" y="10573"/>
                    <a:pt x="17177" y="11953"/>
                  </a:cubicBezTo>
                  <a:cubicBezTo>
                    <a:pt x="17486" y="13333"/>
                    <a:pt x="17691" y="15253"/>
                    <a:pt x="18411" y="16813"/>
                  </a:cubicBezTo>
                  <a:cubicBezTo>
                    <a:pt x="19131" y="18373"/>
                    <a:pt x="20366" y="19573"/>
                    <a:pt x="21600" y="207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0" name="Line"/>
            <p:cNvSpPr/>
            <p:nvPr/>
          </p:nvSpPr>
          <p:spPr>
            <a:xfrm>
              <a:off x="7674432" y="1968203"/>
              <a:ext cx="34879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760" y="745"/>
                    <a:pt x="11520" y="1490"/>
                    <a:pt x="13680" y="4469"/>
                  </a:cubicBezTo>
                  <a:cubicBezTo>
                    <a:pt x="15840" y="7448"/>
                    <a:pt x="14400" y="12662"/>
                    <a:pt x="15120" y="15890"/>
                  </a:cubicBezTo>
                  <a:cubicBezTo>
                    <a:pt x="15840" y="19117"/>
                    <a:pt x="18720" y="2035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1" name="Line"/>
            <p:cNvSpPr/>
            <p:nvPr/>
          </p:nvSpPr>
          <p:spPr>
            <a:xfrm>
              <a:off x="7730237" y="1878080"/>
              <a:ext cx="431900" cy="481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179" extrusionOk="0">
                  <a:moveTo>
                    <a:pt x="2068" y="9495"/>
                  </a:moveTo>
                  <a:cubicBezTo>
                    <a:pt x="2872" y="11133"/>
                    <a:pt x="3677" y="12771"/>
                    <a:pt x="4251" y="14563"/>
                  </a:cubicBezTo>
                  <a:cubicBezTo>
                    <a:pt x="4826" y="16354"/>
                    <a:pt x="5170" y="18299"/>
                    <a:pt x="5400" y="19528"/>
                  </a:cubicBezTo>
                  <a:cubicBezTo>
                    <a:pt x="5630" y="20756"/>
                    <a:pt x="5745" y="21268"/>
                    <a:pt x="5860" y="21166"/>
                  </a:cubicBezTo>
                  <a:cubicBezTo>
                    <a:pt x="5974" y="21063"/>
                    <a:pt x="6089" y="20347"/>
                    <a:pt x="6089" y="18095"/>
                  </a:cubicBezTo>
                  <a:cubicBezTo>
                    <a:pt x="6089" y="15842"/>
                    <a:pt x="5974" y="12055"/>
                    <a:pt x="6147" y="8830"/>
                  </a:cubicBezTo>
                  <a:cubicBezTo>
                    <a:pt x="6319" y="5605"/>
                    <a:pt x="6779" y="2944"/>
                    <a:pt x="8330" y="1459"/>
                  </a:cubicBezTo>
                  <a:cubicBezTo>
                    <a:pt x="9881" y="-25"/>
                    <a:pt x="12523" y="-332"/>
                    <a:pt x="14879" y="333"/>
                  </a:cubicBezTo>
                  <a:cubicBezTo>
                    <a:pt x="17234" y="999"/>
                    <a:pt x="19302" y="2637"/>
                    <a:pt x="20394" y="3712"/>
                  </a:cubicBezTo>
                  <a:cubicBezTo>
                    <a:pt x="21485" y="4786"/>
                    <a:pt x="21600" y="5298"/>
                    <a:pt x="20911" y="5810"/>
                  </a:cubicBezTo>
                  <a:cubicBezTo>
                    <a:pt x="20221" y="6322"/>
                    <a:pt x="18728" y="6834"/>
                    <a:pt x="15798" y="6987"/>
                  </a:cubicBezTo>
                  <a:cubicBezTo>
                    <a:pt x="12868" y="7141"/>
                    <a:pt x="8502" y="6936"/>
                    <a:pt x="5630" y="6936"/>
                  </a:cubicBezTo>
                  <a:cubicBezTo>
                    <a:pt x="2757" y="6936"/>
                    <a:pt x="1379" y="7141"/>
                    <a:pt x="0" y="73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2" name="Line"/>
            <p:cNvSpPr/>
            <p:nvPr/>
          </p:nvSpPr>
          <p:spPr>
            <a:xfrm>
              <a:off x="5414329" y="2833181"/>
              <a:ext cx="160440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3" name="Line"/>
            <p:cNvSpPr/>
            <p:nvPr/>
          </p:nvSpPr>
          <p:spPr>
            <a:xfrm>
              <a:off x="5861704" y="2595712"/>
              <a:ext cx="724531" cy="481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385" extrusionOk="0">
                  <a:moveTo>
                    <a:pt x="2672" y="3114"/>
                  </a:moveTo>
                  <a:cubicBezTo>
                    <a:pt x="2810" y="2390"/>
                    <a:pt x="2949" y="1667"/>
                    <a:pt x="2984" y="1047"/>
                  </a:cubicBezTo>
                  <a:cubicBezTo>
                    <a:pt x="3018" y="427"/>
                    <a:pt x="2949" y="-90"/>
                    <a:pt x="2810" y="13"/>
                  </a:cubicBezTo>
                  <a:cubicBezTo>
                    <a:pt x="2672" y="117"/>
                    <a:pt x="2464" y="840"/>
                    <a:pt x="2049" y="3010"/>
                  </a:cubicBezTo>
                  <a:cubicBezTo>
                    <a:pt x="1634" y="5181"/>
                    <a:pt x="1010" y="8798"/>
                    <a:pt x="630" y="11330"/>
                  </a:cubicBezTo>
                  <a:cubicBezTo>
                    <a:pt x="249" y="13862"/>
                    <a:pt x="110" y="15309"/>
                    <a:pt x="41" y="16291"/>
                  </a:cubicBezTo>
                  <a:cubicBezTo>
                    <a:pt x="-28" y="17273"/>
                    <a:pt x="-28" y="17789"/>
                    <a:pt x="180" y="18099"/>
                  </a:cubicBezTo>
                  <a:cubicBezTo>
                    <a:pt x="387" y="18410"/>
                    <a:pt x="803" y="18513"/>
                    <a:pt x="1426" y="18306"/>
                  </a:cubicBezTo>
                  <a:cubicBezTo>
                    <a:pt x="2049" y="18099"/>
                    <a:pt x="2880" y="17583"/>
                    <a:pt x="3503" y="17118"/>
                  </a:cubicBezTo>
                  <a:cubicBezTo>
                    <a:pt x="4126" y="16653"/>
                    <a:pt x="4541" y="16239"/>
                    <a:pt x="5026" y="15671"/>
                  </a:cubicBezTo>
                  <a:cubicBezTo>
                    <a:pt x="5510" y="15102"/>
                    <a:pt x="6064" y="14379"/>
                    <a:pt x="6376" y="14379"/>
                  </a:cubicBezTo>
                  <a:cubicBezTo>
                    <a:pt x="6687" y="14379"/>
                    <a:pt x="6757" y="15102"/>
                    <a:pt x="6791" y="16084"/>
                  </a:cubicBezTo>
                  <a:cubicBezTo>
                    <a:pt x="6826" y="17066"/>
                    <a:pt x="6826" y="18306"/>
                    <a:pt x="6826" y="19185"/>
                  </a:cubicBezTo>
                  <a:cubicBezTo>
                    <a:pt x="6826" y="20063"/>
                    <a:pt x="6826" y="20580"/>
                    <a:pt x="6999" y="20942"/>
                  </a:cubicBezTo>
                  <a:cubicBezTo>
                    <a:pt x="7172" y="21303"/>
                    <a:pt x="7518" y="21510"/>
                    <a:pt x="8314" y="21303"/>
                  </a:cubicBezTo>
                  <a:cubicBezTo>
                    <a:pt x="9110" y="21097"/>
                    <a:pt x="10357" y="20477"/>
                    <a:pt x="11257" y="19598"/>
                  </a:cubicBezTo>
                  <a:cubicBezTo>
                    <a:pt x="12157" y="18720"/>
                    <a:pt x="12710" y="17583"/>
                    <a:pt x="13022" y="16704"/>
                  </a:cubicBezTo>
                  <a:cubicBezTo>
                    <a:pt x="13334" y="15826"/>
                    <a:pt x="13403" y="15206"/>
                    <a:pt x="13334" y="14637"/>
                  </a:cubicBezTo>
                  <a:cubicBezTo>
                    <a:pt x="13264" y="14069"/>
                    <a:pt x="13057" y="13552"/>
                    <a:pt x="12607" y="13242"/>
                  </a:cubicBezTo>
                  <a:cubicBezTo>
                    <a:pt x="12157" y="12932"/>
                    <a:pt x="11464" y="12829"/>
                    <a:pt x="10910" y="12725"/>
                  </a:cubicBezTo>
                  <a:cubicBezTo>
                    <a:pt x="10357" y="12622"/>
                    <a:pt x="9941" y="12519"/>
                    <a:pt x="9560" y="12467"/>
                  </a:cubicBezTo>
                  <a:cubicBezTo>
                    <a:pt x="9180" y="12415"/>
                    <a:pt x="8834" y="12415"/>
                    <a:pt x="8799" y="12260"/>
                  </a:cubicBezTo>
                  <a:cubicBezTo>
                    <a:pt x="8764" y="12105"/>
                    <a:pt x="9041" y="11795"/>
                    <a:pt x="9595" y="11537"/>
                  </a:cubicBezTo>
                  <a:cubicBezTo>
                    <a:pt x="10149" y="11278"/>
                    <a:pt x="10980" y="11072"/>
                    <a:pt x="11741" y="11278"/>
                  </a:cubicBezTo>
                  <a:cubicBezTo>
                    <a:pt x="12503" y="11485"/>
                    <a:pt x="13195" y="12105"/>
                    <a:pt x="13714" y="13552"/>
                  </a:cubicBezTo>
                  <a:cubicBezTo>
                    <a:pt x="14234" y="14999"/>
                    <a:pt x="14580" y="17273"/>
                    <a:pt x="14649" y="18720"/>
                  </a:cubicBezTo>
                  <a:cubicBezTo>
                    <a:pt x="14718" y="20166"/>
                    <a:pt x="14510" y="20787"/>
                    <a:pt x="14545" y="20890"/>
                  </a:cubicBezTo>
                  <a:cubicBezTo>
                    <a:pt x="14580" y="20993"/>
                    <a:pt x="14857" y="20580"/>
                    <a:pt x="15584" y="19133"/>
                  </a:cubicBezTo>
                  <a:cubicBezTo>
                    <a:pt x="16310" y="17686"/>
                    <a:pt x="17487" y="15206"/>
                    <a:pt x="18214" y="13810"/>
                  </a:cubicBezTo>
                  <a:cubicBezTo>
                    <a:pt x="18941" y="12415"/>
                    <a:pt x="19218" y="12105"/>
                    <a:pt x="19530" y="12157"/>
                  </a:cubicBezTo>
                  <a:cubicBezTo>
                    <a:pt x="19841" y="12209"/>
                    <a:pt x="20187" y="12622"/>
                    <a:pt x="20430" y="13707"/>
                  </a:cubicBezTo>
                  <a:cubicBezTo>
                    <a:pt x="20672" y="14792"/>
                    <a:pt x="20810" y="16549"/>
                    <a:pt x="20984" y="17634"/>
                  </a:cubicBezTo>
                  <a:cubicBezTo>
                    <a:pt x="21157" y="18720"/>
                    <a:pt x="21364" y="19133"/>
                    <a:pt x="21572" y="195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4" name="Line"/>
            <p:cNvSpPr/>
            <p:nvPr/>
          </p:nvSpPr>
          <p:spPr>
            <a:xfrm>
              <a:off x="6669903" y="2837216"/>
              <a:ext cx="592356" cy="6170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70" extrusionOk="0">
                  <a:moveTo>
                    <a:pt x="508" y="103"/>
                  </a:moveTo>
                  <a:cubicBezTo>
                    <a:pt x="1014" y="22"/>
                    <a:pt x="1520" y="-59"/>
                    <a:pt x="1604" y="62"/>
                  </a:cubicBezTo>
                  <a:cubicBezTo>
                    <a:pt x="1689" y="184"/>
                    <a:pt x="1351" y="507"/>
                    <a:pt x="1056" y="871"/>
                  </a:cubicBezTo>
                  <a:cubicBezTo>
                    <a:pt x="761" y="1235"/>
                    <a:pt x="508" y="1640"/>
                    <a:pt x="297" y="2085"/>
                  </a:cubicBezTo>
                  <a:cubicBezTo>
                    <a:pt x="86" y="2530"/>
                    <a:pt x="-83" y="3015"/>
                    <a:pt x="44" y="3339"/>
                  </a:cubicBezTo>
                  <a:cubicBezTo>
                    <a:pt x="170" y="3662"/>
                    <a:pt x="592" y="3824"/>
                    <a:pt x="1478" y="4148"/>
                  </a:cubicBezTo>
                  <a:cubicBezTo>
                    <a:pt x="2364" y="4471"/>
                    <a:pt x="3714" y="4957"/>
                    <a:pt x="4515" y="5361"/>
                  </a:cubicBezTo>
                  <a:cubicBezTo>
                    <a:pt x="5317" y="5766"/>
                    <a:pt x="5570" y="6089"/>
                    <a:pt x="5401" y="6615"/>
                  </a:cubicBezTo>
                  <a:cubicBezTo>
                    <a:pt x="5233" y="7141"/>
                    <a:pt x="4642" y="7869"/>
                    <a:pt x="4094" y="8233"/>
                  </a:cubicBezTo>
                  <a:cubicBezTo>
                    <a:pt x="3545" y="8597"/>
                    <a:pt x="3039" y="8597"/>
                    <a:pt x="2575" y="8597"/>
                  </a:cubicBezTo>
                  <a:cubicBezTo>
                    <a:pt x="2111" y="8597"/>
                    <a:pt x="1689" y="8597"/>
                    <a:pt x="1731" y="8476"/>
                  </a:cubicBezTo>
                  <a:cubicBezTo>
                    <a:pt x="1773" y="8354"/>
                    <a:pt x="2279" y="8112"/>
                    <a:pt x="3714" y="7707"/>
                  </a:cubicBezTo>
                  <a:cubicBezTo>
                    <a:pt x="5148" y="7303"/>
                    <a:pt x="7511" y="6737"/>
                    <a:pt x="9578" y="6049"/>
                  </a:cubicBezTo>
                  <a:cubicBezTo>
                    <a:pt x="11645" y="5361"/>
                    <a:pt x="13417" y="4552"/>
                    <a:pt x="14429" y="3905"/>
                  </a:cubicBezTo>
                  <a:cubicBezTo>
                    <a:pt x="15442" y="3258"/>
                    <a:pt x="15695" y="2772"/>
                    <a:pt x="15822" y="2247"/>
                  </a:cubicBezTo>
                  <a:cubicBezTo>
                    <a:pt x="15948" y="1721"/>
                    <a:pt x="15948" y="1154"/>
                    <a:pt x="15695" y="831"/>
                  </a:cubicBezTo>
                  <a:cubicBezTo>
                    <a:pt x="15442" y="507"/>
                    <a:pt x="14936" y="426"/>
                    <a:pt x="13839" y="871"/>
                  </a:cubicBezTo>
                  <a:cubicBezTo>
                    <a:pt x="12742" y="1316"/>
                    <a:pt x="11055" y="2287"/>
                    <a:pt x="9831" y="3339"/>
                  </a:cubicBezTo>
                  <a:cubicBezTo>
                    <a:pt x="8608" y="4390"/>
                    <a:pt x="7848" y="5523"/>
                    <a:pt x="7469" y="6372"/>
                  </a:cubicBezTo>
                  <a:cubicBezTo>
                    <a:pt x="7089" y="7222"/>
                    <a:pt x="7089" y="7788"/>
                    <a:pt x="7342" y="8152"/>
                  </a:cubicBezTo>
                  <a:cubicBezTo>
                    <a:pt x="7595" y="8516"/>
                    <a:pt x="8101" y="8678"/>
                    <a:pt x="9240" y="8435"/>
                  </a:cubicBezTo>
                  <a:cubicBezTo>
                    <a:pt x="10379" y="8193"/>
                    <a:pt x="12151" y="7545"/>
                    <a:pt x="14092" y="6372"/>
                  </a:cubicBezTo>
                  <a:cubicBezTo>
                    <a:pt x="16033" y="5199"/>
                    <a:pt x="18142" y="3501"/>
                    <a:pt x="19365" y="2328"/>
                  </a:cubicBezTo>
                  <a:cubicBezTo>
                    <a:pt x="20589" y="1154"/>
                    <a:pt x="20926" y="507"/>
                    <a:pt x="20884" y="305"/>
                  </a:cubicBezTo>
                  <a:cubicBezTo>
                    <a:pt x="20842" y="103"/>
                    <a:pt x="20420" y="345"/>
                    <a:pt x="19576" y="1478"/>
                  </a:cubicBezTo>
                  <a:cubicBezTo>
                    <a:pt x="18733" y="2611"/>
                    <a:pt x="17467" y="4633"/>
                    <a:pt x="16708" y="6251"/>
                  </a:cubicBezTo>
                  <a:cubicBezTo>
                    <a:pt x="15948" y="7869"/>
                    <a:pt x="15695" y="9083"/>
                    <a:pt x="15611" y="9892"/>
                  </a:cubicBezTo>
                  <a:cubicBezTo>
                    <a:pt x="15526" y="10701"/>
                    <a:pt x="15611" y="11105"/>
                    <a:pt x="15906" y="11348"/>
                  </a:cubicBezTo>
                  <a:cubicBezTo>
                    <a:pt x="16201" y="11590"/>
                    <a:pt x="16708" y="11671"/>
                    <a:pt x="17467" y="11226"/>
                  </a:cubicBezTo>
                  <a:cubicBezTo>
                    <a:pt x="18226" y="10781"/>
                    <a:pt x="19239" y="9811"/>
                    <a:pt x="19914" y="8678"/>
                  </a:cubicBezTo>
                  <a:cubicBezTo>
                    <a:pt x="20589" y="7545"/>
                    <a:pt x="20926" y="6251"/>
                    <a:pt x="21137" y="5402"/>
                  </a:cubicBezTo>
                  <a:cubicBezTo>
                    <a:pt x="21348" y="4552"/>
                    <a:pt x="21433" y="4148"/>
                    <a:pt x="21475" y="4148"/>
                  </a:cubicBezTo>
                  <a:cubicBezTo>
                    <a:pt x="21517" y="4148"/>
                    <a:pt x="21517" y="4552"/>
                    <a:pt x="21222" y="6089"/>
                  </a:cubicBezTo>
                  <a:cubicBezTo>
                    <a:pt x="20926" y="7626"/>
                    <a:pt x="20336" y="10296"/>
                    <a:pt x="19914" y="12723"/>
                  </a:cubicBezTo>
                  <a:cubicBezTo>
                    <a:pt x="19492" y="15150"/>
                    <a:pt x="19239" y="17334"/>
                    <a:pt x="19112" y="18629"/>
                  </a:cubicBezTo>
                  <a:cubicBezTo>
                    <a:pt x="18986" y="19923"/>
                    <a:pt x="18986" y="20328"/>
                    <a:pt x="19154" y="20732"/>
                  </a:cubicBezTo>
                  <a:cubicBezTo>
                    <a:pt x="19323" y="21137"/>
                    <a:pt x="19661" y="21541"/>
                    <a:pt x="19998" y="21460"/>
                  </a:cubicBezTo>
                  <a:cubicBezTo>
                    <a:pt x="20336" y="21379"/>
                    <a:pt x="20673" y="20813"/>
                    <a:pt x="21011" y="202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5" name="Line"/>
            <p:cNvSpPr/>
            <p:nvPr/>
          </p:nvSpPr>
          <p:spPr>
            <a:xfrm>
              <a:off x="7362854" y="2859459"/>
              <a:ext cx="771970" cy="269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9" extrusionOk="0">
                  <a:moveTo>
                    <a:pt x="130" y="5526"/>
                  </a:moveTo>
                  <a:cubicBezTo>
                    <a:pt x="65" y="4446"/>
                    <a:pt x="0" y="3366"/>
                    <a:pt x="0" y="3906"/>
                  </a:cubicBezTo>
                  <a:cubicBezTo>
                    <a:pt x="0" y="4446"/>
                    <a:pt x="65" y="6606"/>
                    <a:pt x="195" y="9486"/>
                  </a:cubicBezTo>
                  <a:cubicBezTo>
                    <a:pt x="325" y="12366"/>
                    <a:pt x="520" y="15966"/>
                    <a:pt x="878" y="18216"/>
                  </a:cubicBezTo>
                  <a:cubicBezTo>
                    <a:pt x="1236" y="20466"/>
                    <a:pt x="1757" y="21366"/>
                    <a:pt x="2342" y="20646"/>
                  </a:cubicBezTo>
                  <a:cubicBezTo>
                    <a:pt x="2928" y="19926"/>
                    <a:pt x="3578" y="17586"/>
                    <a:pt x="3969" y="15516"/>
                  </a:cubicBezTo>
                  <a:cubicBezTo>
                    <a:pt x="4359" y="13446"/>
                    <a:pt x="4489" y="11646"/>
                    <a:pt x="4554" y="11286"/>
                  </a:cubicBezTo>
                  <a:cubicBezTo>
                    <a:pt x="4619" y="10926"/>
                    <a:pt x="4619" y="12006"/>
                    <a:pt x="4717" y="12906"/>
                  </a:cubicBezTo>
                  <a:cubicBezTo>
                    <a:pt x="4814" y="13806"/>
                    <a:pt x="5010" y="14526"/>
                    <a:pt x="5302" y="14886"/>
                  </a:cubicBezTo>
                  <a:cubicBezTo>
                    <a:pt x="5595" y="15246"/>
                    <a:pt x="5986" y="15246"/>
                    <a:pt x="6701" y="13806"/>
                  </a:cubicBezTo>
                  <a:cubicBezTo>
                    <a:pt x="7417" y="12366"/>
                    <a:pt x="8458" y="9486"/>
                    <a:pt x="9076" y="7596"/>
                  </a:cubicBezTo>
                  <a:cubicBezTo>
                    <a:pt x="9694" y="5706"/>
                    <a:pt x="9889" y="4806"/>
                    <a:pt x="10117" y="3456"/>
                  </a:cubicBezTo>
                  <a:cubicBezTo>
                    <a:pt x="10345" y="2106"/>
                    <a:pt x="10605" y="306"/>
                    <a:pt x="10605" y="36"/>
                  </a:cubicBezTo>
                  <a:cubicBezTo>
                    <a:pt x="10605" y="-234"/>
                    <a:pt x="10345" y="1026"/>
                    <a:pt x="9694" y="3816"/>
                  </a:cubicBezTo>
                  <a:cubicBezTo>
                    <a:pt x="9043" y="6606"/>
                    <a:pt x="8002" y="10926"/>
                    <a:pt x="7449" y="13716"/>
                  </a:cubicBezTo>
                  <a:cubicBezTo>
                    <a:pt x="6896" y="16506"/>
                    <a:pt x="6831" y="17766"/>
                    <a:pt x="6961" y="18576"/>
                  </a:cubicBezTo>
                  <a:cubicBezTo>
                    <a:pt x="7092" y="19386"/>
                    <a:pt x="7417" y="19746"/>
                    <a:pt x="8198" y="19476"/>
                  </a:cubicBezTo>
                  <a:cubicBezTo>
                    <a:pt x="8978" y="19206"/>
                    <a:pt x="10214" y="18306"/>
                    <a:pt x="11125" y="16956"/>
                  </a:cubicBezTo>
                  <a:cubicBezTo>
                    <a:pt x="12036" y="15606"/>
                    <a:pt x="12622" y="13806"/>
                    <a:pt x="13045" y="12366"/>
                  </a:cubicBezTo>
                  <a:cubicBezTo>
                    <a:pt x="13467" y="10926"/>
                    <a:pt x="13728" y="9846"/>
                    <a:pt x="13923" y="8856"/>
                  </a:cubicBezTo>
                  <a:cubicBezTo>
                    <a:pt x="14118" y="7866"/>
                    <a:pt x="14248" y="6966"/>
                    <a:pt x="14443" y="6786"/>
                  </a:cubicBezTo>
                  <a:cubicBezTo>
                    <a:pt x="14639" y="6606"/>
                    <a:pt x="14899" y="7146"/>
                    <a:pt x="14931" y="8766"/>
                  </a:cubicBezTo>
                  <a:cubicBezTo>
                    <a:pt x="14964" y="10386"/>
                    <a:pt x="14769" y="13086"/>
                    <a:pt x="14541" y="15156"/>
                  </a:cubicBezTo>
                  <a:cubicBezTo>
                    <a:pt x="14313" y="17226"/>
                    <a:pt x="14053" y="18666"/>
                    <a:pt x="14183" y="18846"/>
                  </a:cubicBezTo>
                  <a:cubicBezTo>
                    <a:pt x="14313" y="19026"/>
                    <a:pt x="14834" y="17946"/>
                    <a:pt x="15517" y="16146"/>
                  </a:cubicBezTo>
                  <a:cubicBezTo>
                    <a:pt x="16200" y="14346"/>
                    <a:pt x="17046" y="11826"/>
                    <a:pt x="17631" y="10386"/>
                  </a:cubicBezTo>
                  <a:cubicBezTo>
                    <a:pt x="18217" y="8946"/>
                    <a:pt x="18542" y="8586"/>
                    <a:pt x="18802" y="8856"/>
                  </a:cubicBezTo>
                  <a:cubicBezTo>
                    <a:pt x="19063" y="9126"/>
                    <a:pt x="19258" y="10026"/>
                    <a:pt x="19388" y="10926"/>
                  </a:cubicBezTo>
                  <a:cubicBezTo>
                    <a:pt x="19518" y="11826"/>
                    <a:pt x="19583" y="12726"/>
                    <a:pt x="19616" y="13626"/>
                  </a:cubicBezTo>
                  <a:cubicBezTo>
                    <a:pt x="19648" y="14526"/>
                    <a:pt x="19648" y="15426"/>
                    <a:pt x="19843" y="15966"/>
                  </a:cubicBezTo>
                  <a:cubicBezTo>
                    <a:pt x="20039" y="16506"/>
                    <a:pt x="20429" y="16686"/>
                    <a:pt x="20754" y="16056"/>
                  </a:cubicBezTo>
                  <a:cubicBezTo>
                    <a:pt x="21080" y="15426"/>
                    <a:pt x="21340" y="13986"/>
                    <a:pt x="21600" y="125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6" name="Line"/>
            <p:cNvSpPr/>
            <p:nvPr/>
          </p:nvSpPr>
          <p:spPr>
            <a:xfrm>
              <a:off x="8134823" y="2888698"/>
              <a:ext cx="453417" cy="27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7" extrusionOk="0">
                  <a:moveTo>
                    <a:pt x="0" y="9280"/>
                  </a:moveTo>
                  <a:cubicBezTo>
                    <a:pt x="332" y="7646"/>
                    <a:pt x="665" y="6012"/>
                    <a:pt x="997" y="4833"/>
                  </a:cubicBezTo>
                  <a:cubicBezTo>
                    <a:pt x="1329" y="3653"/>
                    <a:pt x="1662" y="2927"/>
                    <a:pt x="1828" y="3017"/>
                  </a:cubicBezTo>
                  <a:cubicBezTo>
                    <a:pt x="1994" y="3108"/>
                    <a:pt x="1994" y="4016"/>
                    <a:pt x="1717" y="6285"/>
                  </a:cubicBezTo>
                  <a:cubicBezTo>
                    <a:pt x="1440" y="8554"/>
                    <a:pt x="886" y="12184"/>
                    <a:pt x="609" y="14634"/>
                  </a:cubicBezTo>
                  <a:cubicBezTo>
                    <a:pt x="332" y="17085"/>
                    <a:pt x="332" y="18355"/>
                    <a:pt x="886" y="19444"/>
                  </a:cubicBezTo>
                  <a:cubicBezTo>
                    <a:pt x="1440" y="20533"/>
                    <a:pt x="2548" y="21441"/>
                    <a:pt x="4320" y="21169"/>
                  </a:cubicBezTo>
                  <a:cubicBezTo>
                    <a:pt x="6092" y="20896"/>
                    <a:pt x="8529" y="19444"/>
                    <a:pt x="10357" y="16631"/>
                  </a:cubicBezTo>
                  <a:cubicBezTo>
                    <a:pt x="12185" y="13817"/>
                    <a:pt x="13403" y="9643"/>
                    <a:pt x="14178" y="7102"/>
                  </a:cubicBezTo>
                  <a:cubicBezTo>
                    <a:pt x="14954" y="4560"/>
                    <a:pt x="15286" y="3653"/>
                    <a:pt x="15563" y="2564"/>
                  </a:cubicBezTo>
                  <a:cubicBezTo>
                    <a:pt x="15840" y="1475"/>
                    <a:pt x="16062" y="204"/>
                    <a:pt x="15895" y="23"/>
                  </a:cubicBezTo>
                  <a:cubicBezTo>
                    <a:pt x="15729" y="-159"/>
                    <a:pt x="15175" y="749"/>
                    <a:pt x="14123" y="3108"/>
                  </a:cubicBezTo>
                  <a:cubicBezTo>
                    <a:pt x="13071" y="5468"/>
                    <a:pt x="11520" y="9280"/>
                    <a:pt x="10745" y="12002"/>
                  </a:cubicBezTo>
                  <a:cubicBezTo>
                    <a:pt x="9969" y="14725"/>
                    <a:pt x="9969" y="16359"/>
                    <a:pt x="10911" y="17266"/>
                  </a:cubicBezTo>
                  <a:cubicBezTo>
                    <a:pt x="11852" y="18174"/>
                    <a:pt x="13735" y="18355"/>
                    <a:pt x="15674" y="17175"/>
                  </a:cubicBezTo>
                  <a:cubicBezTo>
                    <a:pt x="17612" y="15996"/>
                    <a:pt x="19606" y="13454"/>
                    <a:pt x="21600" y="1091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7" name="Line"/>
            <p:cNvSpPr/>
            <p:nvPr/>
          </p:nvSpPr>
          <p:spPr>
            <a:xfrm>
              <a:off x="8599098" y="2802144"/>
              <a:ext cx="397610" cy="344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314" extrusionOk="0">
                  <a:moveTo>
                    <a:pt x="6020" y="2786"/>
                  </a:moveTo>
                  <a:cubicBezTo>
                    <a:pt x="6386" y="2210"/>
                    <a:pt x="6752" y="1634"/>
                    <a:pt x="7240" y="1130"/>
                  </a:cubicBezTo>
                  <a:cubicBezTo>
                    <a:pt x="7728" y="626"/>
                    <a:pt x="8338" y="194"/>
                    <a:pt x="8338" y="50"/>
                  </a:cubicBezTo>
                  <a:cubicBezTo>
                    <a:pt x="8338" y="-94"/>
                    <a:pt x="7728" y="50"/>
                    <a:pt x="6325" y="770"/>
                  </a:cubicBezTo>
                  <a:cubicBezTo>
                    <a:pt x="4921" y="1490"/>
                    <a:pt x="2725" y="2786"/>
                    <a:pt x="1443" y="3722"/>
                  </a:cubicBezTo>
                  <a:cubicBezTo>
                    <a:pt x="162" y="4658"/>
                    <a:pt x="-204" y="5234"/>
                    <a:pt x="101" y="5522"/>
                  </a:cubicBezTo>
                  <a:cubicBezTo>
                    <a:pt x="406" y="5810"/>
                    <a:pt x="1382" y="5810"/>
                    <a:pt x="3884" y="5738"/>
                  </a:cubicBezTo>
                  <a:cubicBezTo>
                    <a:pt x="6386" y="5666"/>
                    <a:pt x="10413" y="5522"/>
                    <a:pt x="13708" y="6530"/>
                  </a:cubicBezTo>
                  <a:cubicBezTo>
                    <a:pt x="17003" y="7538"/>
                    <a:pt x="19566" y="9698"/>
                    <a:pt x="20481" y="11930"/>
                  </a:cubicBezTo>
                  <a:cubicBezTo>
                    <a:pt x="21396" y="14162"/>
                    <a:pt x="20664" y="16466"/>
                    <a:pt x="18528" y="18122"/>
                  </a:cubicBezTo>
                  <a:cubicBezTo>
                    <a:pt x="16393" y="19778"/>
                    <a:pt x="12854" y="20786"/>
                    <a:pt x="10413" y="21146"/>
                  </a:cubicBezTo>
                  <a:cubicBezTo>
                    <a:pt x="7972" y="21506"/>
                    <a:pt x="6630" y="21218"/>
                    <a:pt x="5288" y="209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8" name="Line"/>
            <p:cNvSpPr/>
            <p:nvPr/>
          </p:nvSpPr>
          <p:spPr>
            <a:xfrm>
              <a:off x="-1" y="440541"/>
              <a:ext cx="161684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extrusionOk="0">
                  <a:moveTo>
                    <a:pt x="2942" y="21600"/>
                  </a:moveTo>
                  <a:cubicBezTo>
                    <a:pt x="1399" y="19800"/>
                    <a:pt x="-144" y="18000"/>
                    <a:pt x="10" y="16200"/>
                  </a:cubicBezTo>
                  <a:cubicBezTo>
                    <a:pt x="165" y="14400"/>
                    <a:pt x="2016" y="12600"/>
                    <a:pt x="5873" y="9900"/>
                  </a:cubicBezTo>
                  <a:cubicBezTo>
                    <a:pt x="9730" y="7200"/>
                    <a:pt x="15593" y="3600"/>
                    <a:pt x="2145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9" name="Line"/>
            <p:cNvSpPr/>
            <p:nvPr/>
          </p:nvSpPr>
          <p:spPr>
            <a:xfrm>
              <a:off x="327784" y="133614"/>
              <a:ext cx="112924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extrusionOk="0">
                  <a:moveTo>
                    <a:pt x="1510" y="21600"/>
                  </a:moveTo>
                  <a:cubicBezTo>
                    <a:pt x="240" y="18635"/>
                    <a:pt x="-1031" y="15671"/>
                    <a:pt x="1298" y="12706"/>
                  </a:cubicBezTo>
                  <a:cubicBezTo>
                    <a:pt x="3628" y="9741"/>
                    <a:pt x="9557" y="6776"/>
                    <a:pt x="13369" y="4659"/>
                  </a:cubicBezTo>
                  <a:cubicBezTo>
                    <a:pt x="17181" y="2541"/>
                    <a:pt x="18875" y="1271"/>
                    <a:pt x="20569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0" name="Line"/>
            <p:cNvSpPr/>
            <p:nvPr/>
          </p:nvSpPr>
          <p:spPr>
            <a:xfrm>
              <a:off x="290422" y="175467"/>
              <a:ext cx="10774" cy="544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508"/>
                    <a:pt x="2735" y="7015"/>
                    <a:pt x="575" y="10385"/>
                  </a:cubicBezTo>
                  <a:cubicBezTo>
                    <a:pt x="-1585" y="13754"/>
                    <a:pt x="2735" y="16985"/>
                    <a:pt x="7055" y="18831"/>
                  </a:cubicBezTo>
                  <a:cubicBezTo>
                    <a:pt x="11375" y="20677"/>
                    <a:pt x="15695" y="21138"/>
                    <a:pt x="2001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1" name="Line"/>
            <p:cNvSpPr/>
            <p:nvPr/>
          </p:nvSpPr>
          <p:spPr>
            <a:xfrm>
              <a:off x="356999" y="496346"/>
              <a:ext cx="174392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2" name="Line"/>
            <p:cNvSpPr/>
            <p:nvPr/>
          </p:nvSpPr>
          <p:spPr>
            <a:xfrm>
              <a:off x="468609" y="252784"/>
              <a:ext cx="641088" cy="404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446" extrusionOk="0">
                  <a:moveTo>
                    <a:pt x="0" y="17003"/>
                  </a:moveTo>
                  <a:cubicBezTo>
                    <a:pt x="1643" y="15768"/>
                    <a:pt x="3287" y="14534"/>
                    <a:pt x="4617" y="13238"/>
                  </a:cubicBezTo>
                  <a:cubicBezTo>
                    <a:pt x="5948" y="11942"/>
                    <a:pt x="6965" y="10584"/>
                    <a:pt x="7552" y="9597"/>
                  </a:cubicBezTo>
                  <a:cubicBezTo>
                    <a:pt x="8139" y="8609"/>
                    <a:pt x="8296" y="7992"/>
                    <a:pt x="8178" y="7684"/>
                  </a:cubicBezTo>
                  <a:cubicBezTo>
                    <a:pt x="8061" y="7375"/>
                    <a:pt x="7670" y="7375"/>
                    <a:pt x="6809" y="8363"/>
                  </a:cubicBezTo>
                  <a:cubicBezTo>
                    <a:pt x="5948" y="9350"/>
                    <a:pt x="4617" y="11325"/>
                    <a:pt x="3913" y="12929"/>
                  </a:cubicBezTo>
                  <a:cubicBezTo>
                    <a:pt x="3209" y="14534"/>
                    <a:pt x="3130" y="15768"/>
                    <a:pt x="3091" y="16756"/>
                  </a:cubicBezTo>
                  <a:cubicBezTo>
                    <a:pt x="3052" y="17743"/>
                    <a:pt x="3052" y="18484"/>
                    <a:pt x="3717" y="19039"/>
                  </a:cubicBezTo>
                  <a:cubicBezTo>
                    <a:pt x="4383" y="19595"/>
                    <a:pt x="5713" y="19965"/>
                    <a:pt x="6848" y="19718"/>
                  </a:cubicBezTo>
                  <a:cubicBezTo>
                    <a:pt x="7983" y="19471"/>
                    <a:pt x="8922" y="18607"/>
                    <a:pt x="9509" y="17867"/>
                  </a:cubicBezTo>
                  <a:cubicBezTo>
                    <a:pt x="10096" y="17126"/>
                    <a:pt x="10330" y="16509"/>
                    <a:pt x="10683" y="16262"/>
                  </a:cubicBezTo>
                  <a:cubicBezTo>
                    <a:pt x="11035" y="16015"/>
                    <a:pt x="11504" y="16139"/>
                    <a:pt x="12091" y="15707"/>
                  </a:cubicBezTo>
                  <a:cubicBezTo>
                    <a:pt x="12678" y="15275"/>
                    <a:pt x="13383" y="14287"/>
                    <a:pt x="13970" y="13361"/>
                  </a:cubicBezTo>
                  <a:cubicBezTo>
                    <a:pt x="14557" y="12436"/>
                    <a:pt x="15026" y="11572"/>
                    <a:pt x="15300" y="10708"/>
                  </a:cubicBezTo>
                  <a:cubicBezTo>
                    <a:pt x="15574" y="9844"/>
                    <a:pt x="15652" y="8980"/>
                    <a:pt x="15496" y="8609"/>
                  </a:cubicBezTo>
                  <a:cubicBezTo>
                    <a:pt x="15339" y="8239"/>
                    <a:pt x="14948" y="8363"/>
                    <a:pt x="14165" y="9597"/>
                  </a:cubicBezTo>
                  <a:cubicBezTo>
                    <a:pt x="13383" y="10831"/>
                    <a:pt x="12209" y="13176"/>
                    <a:pt x="11543" y="15151"/>
                  </a:cubicBezTo>
                  <a:cubicBezTo>
                    <a:pt x="10878" y="17126"/>
                    <a:pt x="10722" y="18731"/>
                    <a:pt x="11074" y="19718"/>
                  </a:cubicBezTo>
                  <a:cubicBezTo>
                    <a:pt x="11426" y="20705"/>
                    <a:pt x="12287" y="21076"/>
                    <a:pt x="13735" y="20212"/>
                  </a:cubicBezTo>
                  <a:cubicBezTo>
                    <a:pt x="15183" y="19348"/>
                    <a:pt x="17217" y="17249"/>
                    <a:pt x="18626" y="14411"/>
                  </a:cubicBezTo>
                  <a:cubicBezTo>
                    <a:pt x="20035" y="11572"/>
                    <a:pt x="20817" y="7992"/>
                    <a:pt x="21209" y="5832"/>
                  </a:cubicBezTo>
                  <a:cubicBezTo>
                    <a:pt x="21600" y="3672"/>
                    <a:pt x="21600" y="2932"/>
                    <a:pt x="21561" y="2068"/>
                  </a:cubicBezTo>
                  <a:cubicBezTo>
                    <a:pt x="21522" y="1204"/>
                    <a:pt x="21443" y="216"/>
                    <a:pt x="21365" y="31"/>
                  </a:cubicBezTo>
                  <a:cubicBezTo>
                    <a:pt x="21287" y="-154"/>
                    <a:pt x="21209" y="463"/>
                    <a:pt x="21130" y="2870"/>
                  </a:cubicBezTo>
                  <a:cubicBezTo>
                    <a:pt x="21052" y="5277"/>
                    <a:pt x="20974" y="9473"/>
                    <a:pt x="20778" y="12868"/>
                  </a:cubicBezTo>
                  <a:cubicBezTo>
                    <a:pt x="20583" y="16262"/>
                    <a:pt x="20270" y="18854"/>
                    <a:pt x="19957" y="214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3" name="Line"/>
            <p:cNvSpPr/>
            <p:nvPr/>
          </p:nvSpPr>
          <p:spPr>
            <a:xfrm>
              <a:off x="977830" y="475419"/>
              <a:ext cx="292977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257" y="17280"/>
                    <a:pt x="6514" y="12960"/>
                    <a:pt x="10114" y="9360"/>
                  </a:cubicBezTo>
                  <a:cubicBezTo>
                    <a:pt x="13714" y="5760"/>
                    <a:pt x="17657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4" name="Line"/>
            <p:cNvSpPr/>
            <p:nvPr/>
          </p:nvSpPr>
          <p:spPr>
            <a:xfrm>
              <a:off x="1577734" y="196394"/>
              <a:ext cx="76733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73" y="3537"/>
                    <a:pt x="13745" y="7074"/>
                    <a:pt x="10145" y="10674"/>
                  </a:cubicBezTo>
                  <a:cubicBezTo>
                    <a:pt x="6545" y="14274"/>
                    <a:pt x="3273" y="1793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5" name="Line"/>
            <p:cNvSpPr/>
            <p:nvPr/>
          </p:nvSpPr>
          <p:spPr>
            <a:xfrm>
              <a:off x="1480075" y="453155"/>
              <a:ext cx="477542" cy="177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153" extrusionOk="0">
                  <a:moveTo>
                    <a:pt x="0" y="6805"/>
                  </a:moveTo>
                  <a:cubicBezTo>
                    <a:pt x="2609" y="4867"/>
                    <a:pt x="5217" y="2928"/>
                    <a:pt x="7096" y="1682"/>
                  </a:cubicBezTo>
                  <a:cubicBezTo>
                    <a:pt x="8974" y="436"/>
                    <a:pt x="10122" y="-118"/>
                    <a:pt x="10904" y="20"/>
                  </a:cubicBezTo>
                  <a:cubicBezTo>
                    <a:pt x="11687" y="159"/>
                    <a:pt x="12104" y="990"/>
                    <a:pt x="12313" y="3067"/>
                  </a:cubicBezTo>
                  <a:cubicBezTo>
                    <a:pt x="12522" y="5144"/>
                    <a:pt x="12522" y="8467"/>
                    <a:pt x="12417" y="10959"/>
                  </a:cubicBezTo>
                  <a:cubicBezTo>
                    <a:pt x="12313" y="13451"/>
                    <a:pt x="12104" y="15113"/>
                    <a:pt x="11948" y="16636"/>
                  </a:cubicBezTo>
                  <a:cubicBezTo>
                    <a:pt x="11791" y="18159"/>
                    <a:pt x="11687" y="19544"/>
                    <a:pt x="11896" y="20374"/>
                  </a:cubicBezTo>
                  <a:cubicBezTo>
                    <a:pt x="12104" y="21205"/>
                    <a:pt x="12626" y="21482"/>
                    <a:pt x="13930" y="20651"/>
                  </a:cubicBezTo>
                  <a:cubicBezTo>
                    <a:pt x="15235" y="19820"/>
                    <a:pt x="17322" y="17882"/>
                    <a:pt x="18730" y="15390"/>
                  </a:cubicBezTo>
                  <a:cubicBezTo>
                    <a:pt x="20139" y="12897"/>
                    <a:pt x="20870" y="9851"/>
                    <a:pt x="21235" y="7359"/>
                  </a:cubicBezTo>
                  <a:cubicBezTo>
                    <a:pt x="21600" y="4867"/>
                    <a:pt x="21600" y="2928"/>
                    <a:pt x="19930" y="1820"/>
                  </a:cubicBezTo>
                  <a:cubicBezTo>
                    <a:pt x="18261" y="713"/>
                    <a:pt x="14922" y="436"/>
                    <a:pt x="11583" y="15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6" name="Line"/>
            <p:cNvSpPr/>
            <p:nvPr/>
          </p:nvSpPr>
          <p:spPr>
            <a:xfrm>
              <a:off x="2233443" y="217321"/>
              <a:ext cx="13952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3314"/>
                    <a:pt x="21600" y="6629"/>
                    <a:pt x="18000" y="10229"/>
                  </a:cubicBezTo>
                  <a:cubicBezTo>
                    <a:pt x="14400" y="13829"/>
                    <a:pt x="7200" y="1771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7" name="Line"/>
            <p:cNvSpPr/>
            <p:nvPr/>
          </p:nvSpPr>
          <p:spPr>
            <a:xfrm>
              <a:off x="2149736" y="161516"/>
              <a:ext cx="646408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000"/>
                  </a:moveTo>
                  <a:cubicBezTo>
                    <a:pt x="2098" y="16680"/>
                    <a:pt x="4196" y="15360"/>
                    <a:pt x="5866" y="13320"/>
                  </a:cubicBezTo>
                  <a:cubicBezTo>
                    <a:pt x="7537" y="11280"/>
                    <a:pt x="8780" y="8520"/>
                    <a:pt x="9401" y="6420"/>
                  </a:cubicBezTo>
                  <a:cubicBezTo>
                    <a:pt x="10023" y="4320"/>
                    <a:pt x="10023" y="2880"/>
                    <a:pt x="9945" y="1800"/>
                  </a:cubicBezTo>
                  <a:cubicBezTo>
                    <a:pt x="9868" y="720"/>
                    <a:pt x="9712" y="0"/>
                    <a:pt x="9557" y="0"/>
                  </a:cubicBezTo>
                  <a:cubicBezTo>
                    <a:pt x="9401" y="0"/>
                    <a:pt x="9246" y="720"/>
                    <a:pt x="9091" y="3000"/>
                  </a:cubicBezTo>
                  <a:cubicBezTo>
                    <a:pt x="8935" y="5280"/>
                    <a:pt x="8780" y="9120"/>
                    <a:pt x="8624" y="12180"/>
                  </a:cubicBezTo>
                  <a:cubicBezTo>
                    <a:pt x="8469" y="15240"/>
                    <a:pt x="8314" y="17520"/>
                    <a:pt x="8353" y="18960"/>
                  </a:cubicBezTo>
                  <a:cubicBezTo>
                    <a:pt x="8391" y="20400"/>
                    <a:pt x="8624" y="21000"/>
                    <a:pt x="8935" y="21240"/>
                  </a:cubicBezTo>
                  <a:cubicBezTo>
                    <a:pt x="9246" y="21480"/>
                    <a:pt x="9635" y="21360"/>
                    <a:pt x="10528" y="19980"/>
                  </a:cubicBezTo>
                  <a:cubicBezTo>
                    <a:pt x="11422" y="18600"/>
                    <a:pt x="12820" y="15960"/>
                    <a:pt x="13714" y="14520"/>
                  </a:cubicBezTo>
                  <a:cubicBezTo>
                    <a:pt x="14607" y="13080"/>
                    <a:pt x="14996" y="12840"/>
                    <a:pt x="15229" y="13020"/>
                  </a:cubicBezTo>
                  <a:cubicBezTo>
                    <a:pt x="15462" y="13200"/>
                    <a:pt x="15540" y="13800"/>
                    <a:pt x="15578" y="14400"/>
                  </a:cubicBezTo>
                  <a:cubicBezTo>
                    <a:pt x="15617" y="15000"/>
                    <a:pt x="15617" y="15600"/>
                    <a:pt x="15617" y="16200"/>
                  </a:cubicBezTo>
                  <a:cubicBezTo>
                    <a:pt x="15617" y="16800"/>
                    <a:pt x="15617" y="17400"/>
                    <a:pt x="16161" y="17760"/>
                  </a:cubicBezTo>
                  <a:cubicBezTo>
                    <a:pt x="16705" y="18120"/>
                    <a:pt x="17793" y="18240"/>
                    <a:pt x="18686" y="17820"/>
                  </a:cubicBezTo>
                  <a:cubicBezTo>
                    <a:pt x="19580" y="17400"/>
                    <a:pt x="20279" y="16440"/>
                    <a:pt x="20784" y="15600"/>
                  </a:cubicBezTo>
                  <a:cubicBezTo>
                    <a:pt x="21289" y="14760"/>
                    <a:pt x="21600" y="14040"/>
                    <a:pt x="21600" y="13860"/>
                  </a:cubicBezTo>
                  <a:cubicBezTo>
                    <a:pt x="21600" y="13680"/>
                    <a:pt x="21289" y="14040"/>
                    <a:pt x="20745" y="15000"/>
                  </a:cubicBezTo>
                  <a:cubicBezTo>
                    <a:pt x="20201" y="15960"/>
                    <a:pt x="19424" y="17520"/>
                    <a:pt x="19036" y="18600"/>
                  </a:cubicBezTo>
                  <a:cubicBezTo>
                    <a:pt x="18647" y="19680"/>
                    <a:pt x="18647" y="20280"/>
                    <a:pt x="18881" y="20700"/>
                  </a:cubicBezTo>
                  <a:cubicBezTo>
                    <a:pt x="19114" y="21120"/>
                    <a:pt x="19580" y="21360"/>
                    <a:pt x="2004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8" name="Line"/>
            <p:cNvSpPr/>
            <p:nvPr/>
          </p:nvSpPr>
          <p:spPr>
            <a:xfrm>
              <a:off x="3019391" y="149890"/>
              <a:ext cx="176689" cy="499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600" extrusionOk="0">
                  <a:moveTo>
                    <a:pt x="21316" y="804"/>
                  </a:moveTo>
                  <a:cubicBezTo>
                    <a:pt x="19913" y="402"/>
                    <a:pt x="18511" y="0"/>
                    <a:pt x="16126" y="0"/>
                  </a:cubicBezTo>
                  <a:cubicBezTo>
                    <a:pt x="13742" y="0"/>
                    <a:pt x="10376" y="402"/>
                    <a:pt x="7430" y="2311"/>
                  </a:cubicBezTo>
                  <a:cubicBezTo>
                    <a:pt x="4485" y="4220"/>
                    <a:pt x="1960" y="7635"/>
                    <a:pt x="838" y="10750"/>
                  </a:cubicBezTo>
                  <a:cubicBezTo>
                    <a:pt x="-284" y="13864"/>
                    <a:pt x="-3" y="16677"/>
                    <a:pt x="137" y="18385"/>
                  </a:cubicBezTo>
                  <a:cubicBezTo>
                    <a:pt x="277" y="20093"/>
                    <a:pt x="277" y="20696"/>
                    <a:pt x="417" y="21047"/>
                  </a:cubicBezTo>
                  <a:cubicBezTo>
                    <a:pt x="558" y="21399"/>
                    <a:pt x="838" y="21500"/>
                    <a:pt x="111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9" name="Line"/>
            <p:cNvSpPr/>
            <p:nvPr/>
          </p:nvSpPr>
          <p:spPr>
            <a:xfrm>
              <a:off x="2979835" y="450906"/>
              <a:ext cx="284968" cy="168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0930" extrusionOk="0">
                  <a:moveTo>
                    <a:pt x="0" y="5628"/>
                  </a:moveTo>
                  <a:cubicBezTo>
                    <a:pt x="4566" y="5916"/>
                    <a:pt x="9132" y="6204"/>
                    <a:pt x="12205" y="5628"/>
                  </a:cubicBezTo>
                  <a:cubicBezTo>
                    <a:pt x="15278" y="5052"/>
                    <a:pt x="16859" y="3612"/>
                    <a:pt x="17912" y="2316"/>
                  </a:cubicBezTo>
                  <a:cubicBezTo>
                    <a:pt x="18966" y="1020"/>
                    <a:pt x="19493" y="-132"/>
                    <a:pt x="20107" y="12"/>
                  </a:cubicBezTo>
                  <a:cubicBezTo>
                    <a:pt x="20722" y="156"/>
                    <a:pt x="21424" y="1596"/>
                    <a:pt x="21512" y="4908"/>
                  </a:cubicBezTo>
                  <a:cubicBezTo>
                    <a:pt x="21600" y="8220"/>
                    <a:pt x="21073" y="13404"/>
                    <a:pt x="20722" y="16716"/>
                  </a:cubicBezTo>
                  <a:cubicBezTo>
                    <a:pt x="20371" y="20028"/>
                    <a:pt x="20195" y="21468"/>
                    <a:pt x="20020" y="20748"/>
                  </a:cubicBezTo>
                  <a:cubicBezTo>
                    <a:pt x="19844" y="20028"/>
                    <a:pt x="19668" y="17148"/>
                    <a:pt x="19493" y="142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0" name="Line"/>
            <p:cNvSpPr/>
            <p:nvPr/>
          </p:nvSpPr>
          <p:spPr>
            <a:xfrm>
              <a:off x="3223982" y="280102"/>
              <a:ext cx="34879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1" name="Line"/>
            <p:cNvSpPr/>
            <p:nvPr/>
          </p:nvSpPr>
          <p:spPr>
            <a:xfrm>
              <a:off x="3346282" y="386646"/>
              <a:ext cx="561312" cy="275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92" extrusionOk="0">
                  <a:moveTo>
                    <a:pt x="929" y="4172"/>
                  </a:moveTo>
                  <a:cubicBezTo>
                    <a:pt x="840" y="7052"/>
                    <a:pt x="750" y="9932"/>
                    <a:pt x="616" y="11912"/>
                  </a:cubicBezTo>
                  <a:cubicBezTo>
                    <a:pt x="483" y="13892"/>
                    <a:pt x="304" y="14972"/>
                    <a:pt x="170" y="16052"/>
                  </a:cubicBezTo>
                  <a:cubicBezTo>
                    <a:pt x="36" y="17132"/>
                    <a:pt x="-53" y="18212"/>
                    <a:pt x="36" y="18212"/>
                  </a:cubicBezTo>
                  <a:cubicBezTo>
                    <a:pt x="126" y="18212"/>
                    <a:pt x="393" y="17132"/>
                    <a:pt x="661" y="15602"/>
                  </a:cubicBezTo>
                  <a:cubicBezTo>
                    <a:pt x="929" y="14072"/>
                    <a:pt x="1197" y="12092"/>
                    <a:pt x="1643" y="10562"/>
                  </a:cubicBezTo>
                  <a:cubicBezTo>
                    <a:pt x="2089" y="9032"/>
                    <a:pt x="2714" y="7952"/>
                    <a:pt x="3249" y="8132"/>
                  </a:cubicBezTo>
                  <a:cubicBezTo>
                    <a:pt x="3785" y="8312"/>
                    <a:pt x="4231" y="9752"/>
                    <a:pt x="4767" y="10382"/>
                  </a:cubicBezTo>
                  <a:cubicBezTo>
                    <a:pt x="5302" y="11012"/>
                    <a:pt x="5927" y="10832"/>
                    <a:pt x="7087" y="9302"/>
                  </a:cubicBezTo>
                  <a:cubicBezTo>
                    <a:pt x="8248" y="7772"/>
                    <a:pt x="9944" y="4892"/>
                    <a:pt x="10836" y="3002"/>
                  </a:cubicBezTo>
                  <a:cubicBezTo>
                    <a:pt x="11729" y="1112"/>
                    <a:pt x="11818" y="212"/>
                    <a:pt x="11640" y="32"/>
                  </a:cubicBezTo>
                  <a:cubicBezTo>
                    <a:pt x="11461" y="-148"/>
                    <a:pt x="11015" y="392"/>
                    <a:pt x="10122" y="2552"/>
                  </a:cubicBezTo>
                  <a:cubicBezTo>
                    <a:pt x="9230" y="4712"/>
                    <a:pt x="7891" y="8492"/>
                    <a:pt x="7221" y="11372"/>
                  </a:cubicBezTo>
                  <a:cubicBezTo>
                    <a:pt x="6552" y="14252"/>
                    <a:pt x="6552" y="16232"/>
                    <a:pt x="7534" y="17942"/>
                  </a:cubicBezTo>
                  <a:cubicBezTo>
                    <a:pt x="8516" y="19652"/>
                    <a:pt x="10479" y="21092"/>
                    <a:pt x="12978" y="21272"/>
                  </a:cubicBezTo>
                  <a:cubicBezTo>
                    <a:pt x="15478" y="21452"/>
                    <a:pt x="18512" y="20372"/>
                    <a:pt x="21547" y="192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2" name="Line"/>
            <p:cNvSpPr/>
            <p:nvPr/>
          </p:nvSpPr>
          <p:spPr>
            <a:xfrm>
              <a:off x="50072" y="1166006"/>
              <a:ext cx="146489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3" name="Line"/>
            <p:cNvSpPr/>
            <p:nvPr/>
          </p:nvSpPr>
          <p:spPr>
            <a:xfrm>
              <a:off x="332875" y="928266"/>
              <a:ext cx="325152" cy="46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6" h="21209" extrusionOk="0">
                  <a:moveTo>
                    <a:pt x="12356" y="5133"/>
                  </a:moveTo>
                  <a:cubicBezTo>
                    <a:pt x="12956" y="3963"/>
                    <a:pt x="13556" y="2792"/>
                    <a:pt x="13856" y="1941"/>
                  </a:cubicBezTo>
                  <a:cubicBezTo>
                    <a:pt x="14156" y="1090"/>
                    <a:pt x="14156" y="558"/>
                    <a:pt x="13706" y="239"/>
                  </a:cubicBezTo>
                  <a:cubicBezTo>
                    <a:pt x="13256" y="-81"/>
                    <a:pt x="12356" y="-187"/>
                    <a:pt x="10256" y="611"/>
                  </a:cubicBezTo>
                  <a:cubicBezTo>
                    <a:pt x="8156" y="1409"/>
                    <a:pt x="4856" y="3112"/>
                    <a:pt x="2756" y="5133"/>
                  </a:cubicBezTo>
                  <a:cubicBezTo>
                    <a:pt x="656" y="7155"/>
                    <a:pt x="-244" y="9496"/>
                    <a:pt x="56" y="10879"/>
                  </a:cubicBezTo>
                  <a:cubicBezTo>
                    <a:pt x="356" y="12262"/>
                    <a:pt x="1856" y="12688"/>
                    <a:pt x="4781" y="12901"/>
                  </a:cubicBezTo>
                  <a:cubicBezTo>
                    <a:pt x="7706" y="13113"/>
                    <a:pt x="12056" y="13113"/>
                    <a:pt x="15131" y="13539"/>
                  </a:cubicBezTo>
                  <a:cubicBezTo>
                    <a:pt x="18206" y="13965"/>
                    <a:pt x="20006" y="14816"/>
                    <a:pt x="20681" y="15720"/>
                  </a:cubicBezTo>
                  <a:cubicBezTo>
                    <a:pt x="21356" y="16625"/>
                    <a:pt x="20906" y="17582"/>
                    <a:pt x="18956" y="18593"/>
                  </a:cubicBezTo>
                  <a:cubicBezTo>
                    <a:pt x="17006" y="19604"/>
                    <a:pt x="13556" y="20668"/>
                    <a:pt x="11006" y="21041"/>
                  </a:cubicBezTo>
                  <a:cubicBezTo>
                    <a:pt x="8456" y="21413"/>
                    <a:pt x="6806" y="21094"/>
                    <a:pt x="5156" y="207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4" name="Line"/>
            <p:cNvSpPr/>
            <p:nvPr/>
          </p:nvSpPr>
          <p:spPr>
            <a:xfrm>
              <a:off x="638543" y="1110202"/>
              <a:ext cx="576460" cy="332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427" extrusionOk="0">
                  <a:moveTo>
                    <a:pt x="5371" y="0"/>
                  </a:moveTo>
                  <a:cubicBezTo>
                    <a:pt x="4504" y="750"/>
                    <a:pt x="3636" y="1500"/>
                    <a:pt x="2725" y="3675"/>
                  </a:cubicBezTo>
                  <a:cubicBezTo>
                    <a:pt x="1814" y="5850"/>
                    <a:pt x="860" y="9450"/>
                    <a:pt x="383" y="11925"/>
                  </a:cubicBezTo>
                  <a:cubicBezTo>
                    <a:pt x="-94" y="14400"/>
                    <a:pt x="-94" y="15750"/>
                    <a:pt x="210" y="16500"/>
                  </a:cubicBezTo>
                  <a:cubicBezTo>
                    <a:pt x="513" y="17250"/>
                    <a:pt x="1120" y="17400"/>
                    <a:pt x="2205" y="16500"/>
                  </a:cubicBezTo>
                  <a:cubicBezTo>
                    <a:pt x="3289" y="15600"/>
                    <a:pt x="4851" y="13650"/>
                    <a:pt x="5761" y="12375"/>
                  </a:cubicBezTo>
                  <a:cubicBezTo>
                    <a:pt x="6672" y="11100"/>
                    <a:pt x="6933" y="10500"/>
                    <a:pt x="7236" y="9675"/>
                  </a:cubicBezTo>
                  <a:cubicBezTo>
                    <a:pt x="7540" y="8850"/>
                    <a:pt x="7887" y="7800"/>
                    <a:pt x="7973" y="8025"/>
                  </a:cubicBezTo>
                  <a:cubicBezTo>
                    <a:pt x="8060" y="8250"/>
                    <a:pt x="7887" y="9750"/>
                    <a:pt x="7670" y="11775"/>
                  </a:cubicBezTo>
                  <a:cubicBezTo>
                    <a:pt x="7453" y="13800"/>
                    <a:pt x="7193" y="16350"/>
                    <a:pt x="7063" y="18075"/>
                  </a:cubicBezTo>
                  <a:cubicBezTo>
                    <a:pt x="6933" y="19800"/>
                    <a:pt x="6933" y="20700"/>
                    <a:pt x="7149" y="21150"/>
                  </a:cubicBezTo>
                  <a:cubicBezTo>
                    <a:pt x="7366" y="21600"/>
                    <a:pt x="7800" y="21600"/>
                    <a:pt x="8624" y="20400"/>
                  </a:cubicBezTo>
                  <a:cubicBezTo>
                    <a:pt x="9448" y="19200"/>
                    <a:pt x="10663" y="16800"/>
                    <a:pt x="11443" y="14850"/>
                  </a:cubicBezTo>
                  <a:cubicBezTo>
                    <a:pt x="12224" y="12900"/>
                    <a:pt x="12571" y="11400"/>
                    <a:pt x="12831" y="10275"/>
                  </a:cubicBezTo>
                  <a:cubicBezTo>
                    <a:pt x="13092" y="9150"/>
                    <a:pt x="13265" y="8400"/>
                    <a:pt x="13439" y="8475"/>
                  </a:cubicBezTo>
                  <a:cubicBezTo>
                    <a:pt x="13612" y="8550"/>
                    <a:pt x="13786" y="9450"/>
                    <a:pt x="13829" y="10275"/>
                  </a:cubicBezTo>
                  <a:cubicBezTo>
                    <a:pt x="13872" y="11100"/>
                    <a:pt x="13786" y="11850"/>
                    <a:pt x="13655" y="12825"/>
                  </a:cubicBezTo>
                  <a:cubicBezTo>
                    <a:pt x="13525" y="13800"/>
                    <a:pt x="13352" y="15000"/>
                    <a:pt x="13482" y="15375"/>
                  </a:cubicBezTo>
                  <a:cubicBezTo>
                    <a:pt x="13612" y="15750"/>
                    <a:pt x="14046" y="15300"/>
                    <a:pt x="14740" y="14175"/>
                  </a:cubicBezTo>
                  <a:cubicBezTo>
                    <a:pt x="15434" y="13050"/>
                    <a:pt x="16388" y="11250"/>
                    <a:pt x="17082" y="10200"/>
                  </a:cubicBezTo>
                  <a:cubicBezTo>
                    <a:pt x="17776" y="9150"/>
                    <a:pt x="18210" y="8850"/>
                    <a:pt x="18557" y="9000"/>
                  </a:cubicBezTo>
                  <a:cubicBezTo>
                    <a:pt x="18904" y="9150"/>
                    <a:pt x="19164" y="9750"/>
                    <a:pt x="19294" y="10650"/>
                  </a:cubicBezTo>
                  <a:cubicBezTo>
                    <a:pt x="19424" y="11550"/>
                    <a:pt x="19424" y="12750"/>
                    <a:pt x="19424" y="13800"/>
                  </a:cubicBezTo>
                  <a:cubicBezTo>
                    <a:pt x="19424" y="14850"/>
                    <a:pt x="19424" y="15750"/>
                    <a:pt x="19641" y="16125"/>
                  </a:cubicBezTo>
                  <a:cubicBezTo>
                    <a:pt x="19858" y="16500"/>
                    <a:pt x="20292" y="16350"/>
                    <a:pt x="20639" y="15975"/>
                  </a:cubicBezTo>
                  <a:cubicBezTo>
                    <a:pt x="20986" y="15600"/>
                    <a:pt x="21246" y="15000"/>
                    <a:pt x="21506" y="14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5" name="Line"/>
            <p:cNvSpPr/>
            <p:nvPr/>
          </p:nvSpPr>
          <p:spPr>
            <a:xfrm>
              <a:off x="1237434" y="990377"/>
              <a:ext cx="1114596" cy="449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418" extrusionOk="0">
                  <a:moveTo>
                    <a:pt x="1726" y="10693"/>
                  </a:moveTo>
                  <a:cubicBezTo>
                    <a:pt x="1276" y="12908"/>
                    <a:pt x="826" y="15123"/>
                    <a:pt x="534" y="16674"/>
                  </a:cubicBezTo>
                  <a:cubicBezTo>
                    <a:pt x="241" y="18225"/>
                    <a:pt x="106" y="19111"/>
                    <a:pt x="39" y="19831"/>
                  </a:cubicBezTo>
                  <a:cubicBezTo>
                    <a:pt x="-29" y="20551"/>
                    <a:pt x="-29" y="21105"/>
                    <a:pt x="219" y="21271"/>
                  </a:cubicBezTo>
                  <a:cubicBezTo>
                    <a:pt x="466" y="21437"/>
                    <a:pt x="961" y="21216"/>
                    <a:pt x="1659" y="19665"/>
                  </a:cubicBezTo>
                  <a:cubicBezTo>
                    <a:pt x="2356" y="18114"/>
                    <a:pt x="3256" y="15234"/>
                    <a:pt x="3796" y="11966"/>
                  </a:cubicBezTo>
                  <a:cubicBezTo>
                    <a:pt x="4336" y="8699"/>
                    <a:pt x="4516" y="5043"/>
                    <a:pt x="4629" y="2883"/>
                  </a:cubicBezTo>
                  <a:cubicBezTo>
                    <a:pt x="4741" y="723"/>
                    <a:pt x="4786" y="59"/>
                    <a:pt x="4809" y="3"/>
                  </a:cubicBezTo>
                  <a:cubicBezTo>
                    <a:pt x="4831" y="-52"/>
                    <a:pt x="4831" y="502"/>
                    <a:pt x="4831" y="3160"/>
                  </a:cubicBezTo>
                  <a:cubicBezTo>
                    <a:pt x="4831" y="5819"/>
                    <a:pt x="4831" y="10582"/>
                    <a:pt x="4831" y="13517"/>
                  </a:cubicBezTo>
                  <a:cubicBezTo>
                    <a:pt x="4831" y="16453"/>
                    <a:pt x="4831" y="17560"/>
                    <a:pt x="4741" y="18280"/>
                  </a:cubicBezTo>
                  <a:cubicBezTo>
                    <a:pt x="4651" y="19000"/>
                    <a:pt x="4471" y="19333"/>
                    <a:pt x="4269" y="19222"/>
                  </a:cubicBezTo>
                  <a:cubicBezTo>
                    <a:pt x="4066" y="19111"/>
                    <a:pt x="3841" y="18557"/>
                    <a:pt x="3661" y="18059"/>
                  </a:cubicBezTo>
                  <a:cubicBezTo>
                    <a:pt x="3481" y="17560"/>
                    <a:pt x="3346" y="17117"/>
                    <a:pt x="3256" y="16619"/>
                  </a:cubicBezTo>
                  <a:cubicBezTo>
                    <a:pt x="3166" y="16120"/>
                    <a:pt x="3121" y="15566"/>
                    <a:pt x="3166" y="15013"/>
                  </a:cubicBezTo>
                  <a:cubicBezTo>
                    <a:pt x="3211" y="14459"/>
                    <a:pt x="3346" y="13905"/>
                    <a:pt x="3774" y="13462"/>
                  </a:cubicBezTo>
                  <a:cubicBezTo>
                    <a:pt x="4201" y="13019"/>
                    <a:pt x="4921" y="12686"/>
                    <a:pt x="5664" y="12243"/>
                  </a:cubicBezTo>
                  <a:cubicBezTo>
                    <a:pt x="6406" y="11800"/>
                    <a:pt x="7171" y="11246"/>
                    <a:pt x="7711" y="10859"/>
                  </a:cubicBezTo>
                  <a:cubicBezTo>
                    <a:pt x="8251" y="10471"/>
                    <a:pt x="8566" y="10250"/>
                    <a:pt x="8791" y="10360"/>
                  </a:cubicBezTo>
                  <a:cubicBezTo>
                    <a:pt x="9016" y="10471"/>
                    <a:pt x="9151" y="10914"/>
                    <a:pt x="9219" y="11690"/>
                  </a:cubicBezTo>
                  <a:cubicBezTo>
                    <a:pt x="9286" y="12465"/>
                    <a:pt x="9286" y="13573"/>
                    <a:pt x="9241" y="14403"/>
                  </a:cubicBezTo>
                  <a:cubicBezTo>
                    <a:pt x="9196" y="15234"/>
                    <a:pt x="9106" y="15788"/>
                    <a:pt x="9061" y="16397"/>
                  </a:cubicBezTo>
                  <a:cubicBezTo>
                    <a:pt x="9016" y="17006"/>
                    <a:pt x="9016" y="17671"/>
                    <a:pt x="9151" y="17726"/>
                  </a:cubicBezTo>
                  <a:cubicBezTo>
                    <a:pt x="9286" y="17782"/>
                    <a:pt x="9556" y="17228"/>
                    <a:pt x="9894" y="16231"/>
                  </a:cubicBezTo>
                  <a:cubicBezTo>
                    <a:pt x="10231" y="15234"/>
                    <a:pt x="10636" y="13794"/>
                    <a:pt x="10951" y="13019"/>
                  </a:cubicBezTo>
                  <a:cubicBezTo>
                    <a:pt x="11266" y="12243"/>
                    <a:pt x="11491" y="12133"/>
                    <a:pt x="11671" y="12354"/>
                  </a:cubicBezTo>
                  <a:cubicBezTo>
                    <a:pt x="11851" y="12576"/>
                    <a:pt x="11986" y="13130"/>
                    <a:pt x="12009" y="14293"/>
                  </a:cubicBezTo>
                  <a:cubicBezTo>
                    <a:pt x="12031" y="15456"/>
                    <a:pt x="11941" y="17228"/>
                    <a:pt x="11896" y="18391"/>
                  </a:cubicBezTo>
                  <a:cubicBezTo>
                    <a:pt x="11851" y="19554"/>
                    <a:pt x="11851" y="20108"/>
                    <a:pt x="11919" y="20606"/>
                  </a:cubicBezTo>
                  <a:cubicBezTo>
                    <a:pt x="11986" y="21105"/>
                    <a:pt x="12121" y="21548"/>
                    <a:pt x="12459" y="21382"/>
                  </a:cubicBezTo>
                  <a:cubicBezTo>
                    <a:pt x="12796" y="21216"/>
                    <a:pt x="13336" y="20440"/>
                    <a:pt x="13944" y="19056"/>
                  </a:cubicBezTo>
                  <a:cubicBezTo>
                    <a:pt x="14551" y="17671"/>
                    <a:pt x="15226" y="15677"/>
                    <a:pt x="15519" y="14403"/>
                  </a:cubicBezTo>
                  <a:cubicBezTo>
                    <a:pt x="15811" y="13130"/>
                    <a:pt x="15721" y="12576"/>
                    <a:pt x="15451" y="12243"/>
                  </a:cubicBezTo>
                  <a:cubicBezTo>
                    <a:pt x="15181" y="11911"/>
                    <a:pt x="14731" y="11800"/>
                    <a:pt x="14394" y="11745"/>
                  </a:cubicBezTo>
                  <a:cubicBezTo>
                    <a:pt x="14056" y="11690"/>
                    <a:pt x="13831" y="11690"/>
                    <a:pt x="13584" y="11745"/>
                  </a:cubicBezTo>
                  <a:cubicBezTo>
                    <a:pt x="13336" y="11800"/>
                    <a:pt x="13066" y="11911"/>
                    <a:pt x="13044" y="11966"/>
                  </a:cubicBezTo>
                  <a:cubicBezTo>
                    <a:pt x="13021" y="12022"/>
                    <a:pt x="13246" y="12022"/>
                    <a:pt x="13831" y="12022"/>
                  </a:cubicBezTo>
                  <a:cubicBezTo>
                    <a:pt x="14416" y="12022"/>
                    <a:pt x="15361" y="12022"/>
                    <a:pt x="16014" y="12465"/>
                  </a:cubicBezTo>
                  <a:cubicBezTo>
                    <a:pt x="16666" y="12908"/>
                    <a:pt x="17026" y="13794"/>
                    <a:pt x="17206" y="14680"/>
                  </a:cubicBezTo>
                  <a:cubicBezTo>
                    <a:pt x="17386" y="15566"/>
                    <a:pt x="17386" y="16453"/>
                    <a:pt x="17296" y="17062"/>
                  </a:cubicBezTo>
                  <a:cubicBezTo>
                    <a:pt x="17206" y="17671"/>
                    <a:pt x="17026" y="18003"/>
                    <a:pt x="17026" y="17948"/>
                  </a:cubicBezTo>
                  <a:cubicBezTo>
                    <a:pt x="17026" y="17893"/>
                    <a:pt x="17206" y="17450"/>
                    <a:pt x="17589" y="16286"/>
                  </a:cubicBezTo>
                  <a:cubicBezTo>
                    <a:pt x="17971" y="15123"/>
                    <a:pt x="18556" y="13240"/>
                    <a:pt x="18939" y="12133"/>
                  </a:cubicBezTo>
                  <a:cubicBezTo>
                    <a:pt x="19321" y="11025"/>
                    <a:pt x="19501" y="10693"/>
                    <a:pt x="19659" y="10914"/>
                  </a:cubicBezTo>
                  <a:cubicBezTo>
                    <a:pt x="19816" y="11136"/>
                    <a:pt x="19951" y="11911"/>
                    <a:pt x="20019" y="12908"/>
                  </a:cubicBezTo>
                  <a:cubicBezTo>
                    <a:pt x="20086" y="13905"/>
                    <a:pt x="20086" y="15123"/>
                    <a:pt x="20086" y="16231"/>
                  </a:cubicBezTo>
                  <a:cubicBezTo>
                    <a:pt x="20086" y="17339"/>
                    <a:pt x="20086" y="18336"/>
                    <a:pt x="20221" y="18779"/>
                  </a:cubicBezTo>
                  <a:cubicBezTo>
                    <a:pt x="20356" y="19222"/>
                    <a:pt x="20626" y="19111"/>
                    <a:pt x="20874" y="18779"/>
                  </a:cubicBezTo>
                  <a:cubicBezTo>
                    <a:pt x="21121" y="18446"/>
                    <a:pt x="21346" y="17893"/>
                    <a:pt x="21571" y="1733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6" name="Line"/>
            <p:cNvSpPr/>
            <p:nvPr/>
          </p:nvSpPr>
          <p:spPr>
            <a:xfrm>
              <a:off x="2375555" y="1096250"/>
              <a:ext cx="246845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8" h="21600" extrusionOk="0">
                  <a:moveTo>
                    <a:pt x="13209" y="0"/>
                  </a:moveTo>
                  <a:cubicBezTo>
                    <a:pt x="13598" y="878"/>
                    <a:pt x="13987" y="1756"/>
                    <a:pt x="12820" y="3161"/>
                  </a:cubicBezTo>
                  <a:cubicBezTo>
                    <a:pt x="11652" y="4566"/>
                    <a:pt x="8928" y="6498"/>
                    <a:pt x="6690" y="8078"/>
                  </a:cubicBezTo>
                  <a:cubicBezTo>
                    <a:pt x="4452" y="9659"/>
                    <a:pt x="2701" y="10888"/>
                    <a:pt x="1533" y="11854"/>
                  </a:cubicBezTo>
                  <a:cubicBezTo>
                    <a:pt x="366" y="12820"/>
                    <a:pt x="-218" y="13522"/>
                    <a:pt x="74" y="13873"/>
                  </a:cubicBezTo>
                  <a:cubicBezTo>
                    <a:pt x="366" y="14224"/>
                    <a:pt x="1533" y="14224"/>
                    <a:pt x="4647" y="14137"/>
                  </a:cubicBezTo>
                  <a:cubicBezTo>
                    <a:pt x="7760" y="14049"/>
                    <a:pt x="12820" y="13873"/>
                    <a:pt x="15739" y="14049"/>
                  </a:cubicBezTo>
                  <a:cubicBezTo>
                    <a:pt x="18658" y="14224"/>
                    <a:pt x="19436" y="14751"/>
                    <a:pt x="20117" y="15629"/>
                  </a:cubicBezTo>
                  <a:cubicBezTo>
                    <a:pt x="20798" y="16507"/>
                    <a:pt x="21382" y="17737"/>
                    <a:pt x="18268" y="18790"/>
                  </a:cubicBezTo>
                  <a:cubicBezTo>
                    <a:pt x="15155" y="19844"/>
                    <a:pt x="8344" y="20722"/>
                    <a:pt x="153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7" name="Line"/>
            <p:cNvSpPr/>
            <p:nvPr/>
          </p:nvSpPr>
          <p:spPr>
            <a:xfrm>
              <a:off x="1842808" y="942787"/>
              <a:ext cx="34879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8" name="Line"/>
            <p:cNvSpPr/>
            <p:nvPr/>
          </p:nvSpPr>
          <p:spPr>
            <a:xfrm>
              <a:off x="119828" y="1968203"/>
              <a:ext cx="202294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9" name="Line"/>
            <p:cNvSpPr/>
            <p:nvPr/>
          </p:nvSpPr>
          <p:spPr>
            <a:xfrm>
              <a:off x="580220" y="1793813"/>
              <a:ext cx="97659" cy="37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029" y="133"/>
                    <a:pt x="16457" y="265"/>
                    <a:pt x="14143" y="1855"/>
                  </a:cubicBezTo>
                  <a:cubicBezTo>
                    <a:pt x="11829" y="3445"/>
                    <a:pt x="9771" y="6493"/>
                    <a:pt x="7714" y="9806"/>
                  </a:cubicBezTo>
                  <a:cubicBezTo>
                    <a:pt x="5657" y="13119"/>
                    <a:pt x="3600" y="16697"/>
                    <a:pt x="2571" y="18817"/>
                  </a:cubicBezTo>
                  <a:cubicBezTo>
                    <a:pt x="1543" y="20937"/>
                    <a:pt x="1543" y="21600"/>
                    <a:pt x="1286" y="21600"/>
                  </a:cubicBezTo>
                  <a:cubicBezTo>
                    <a:pt x="1029" y="21600"/>
                    <a:pt x="514" y="20937"/>
                    <a:pt x="0" y="202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0" name="Line"/>
            <p:cNvSpPr/>
            <p:nvPr/>
          </p:nvSpPr>
          <p:spPr>
            <a:xfrm>
              <a:off x="454658" y="1626398"/>
              <a:ext cx="446441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587" y="17628"/>
                    <a:pt x="5175" y="13655"/>
                    <a:pt x="8325" y="10179"/>
                  </a:cubicBezTo>
                  <a:cubicBezTo>
                    <a:pt x="11475" y="6703"/>
                    <a:pt x="15187" y="3724"/>
                    <a:pt x="17494" y="2110"/>
                  </a:cubicBezTo>
                  <a:cubicBezTo>
                    <a:pt x="19800" y="497"/>
                    <a:pt x="20700" y="24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1" name="Line"/>
            <p:cNvSpPr/>
            <p:nvPr/>
          </p:nvSpPr>
          <p:spPr>
            <a:xfrm>
              <a:off x="720099" y="1934056"/>
              <a:ext cx="201927" cy="243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2" h="20985" extrusionOk="0">
                  <a:moveTo>
                    <a:pt x="1402" y="11937"/>
                  </a:moveTo>
                  <a:cubicBezTo>
                    <a:pt x="442" y="12937"/>
                    <a:pt x="-518" y="13937"/>
                    <a:pt x="322" y="14037"/>
                  </a:cubicBezTo>
                  <a:cubicBezTo>
                    <a:pt x="1162" y="14137"/>
                    <a:pt x="3802" y="13337"/>
                    <a:pt x="7402" y="11337"/>
                  </a:cubicBezTo>
                  <a:cubicBezTo>
                    <a:pt x="11002" y="9337"/>
                    <a:pt x="15562" y="6137"/>
                    <a:pt x="18082" y="3937"/>
                  </a:cubicBezTo>
                  <a:cubicBezTo>
                    <a:pt x="20602" y="1737"/>
                    <a:pt x="21082" y="537"/>
                    <a:pt x="20602" y="137"/>
                  </a:cubicBezTo>
                  <a:cubicBezTo>
                    <a:pt x="20122" y="-263"/>
                    <a:pt x="18682" y="137"/>
                    <a:pt x="16162" y="2337"/>
                  </a:cubicBezTo>
                  <a:cubicBezTo>
                    <a:pt x="13642" y="4537"/>
                    <a:pt x="10042" y="8537"/>
                    <a:pt x="8002" y="11737"/>
                  </a:cubicBezTo>
                  <a:cubicBezTo>
                    <a:pt x="5962" y="14937"/>
                    <a:pt x="5482" y="17337"/>
                    <a:pt x="5602" y="18937"/>
                  </a:cubicBezTo>
                  <a:cubicBezTo>
                    <a:pt x="5722" y="20537"/>
                    <a:pt x="6442" y="21337"/>
                    <a:pt x="9082" y="20837"/>
                  </a:cubicBezTo>
                  <a:cubicBezTo>
                    <a:pt x="11722" y="20337"/>
                    <a:pt x="16282" y="18537"/>
                    <a:pt x="20842" y="167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2" name="Line"/>
            <p:cNvSpPr/>
            <p:nvPr/>
          </p:nvSpPr>
          <p:spPr>
            <a:xfrm>
              <a:off x="955296" y="1975179"/>
              <a:ext cx="233046" cy="225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4" h="21128" extrusionOk="0">
                  <a:moveTo>
                    <a:pt x="8405" y="0"/>
                  </a:moveTo>
                  <a:cubicBezTo>
                    <a:pt x="6288" y="2618"/>
                    <a:pt x="4170" y="5236"/>
                    <a:pt x="2794" y="6982"/>
                  </a:cubicBezTo>
                  <a:cubicBezTo>
                    <a:pt x="1417" y="8727"/>
                    <a:pt x="782" y="9600"/>
                    <a:pt x="358" y="10691"/>
                  </a:cubicBezTo>
                  <a:cubicBezTo>
                    <a:pt x="-65" y="11782"/>
                    <a:pt x="-277" y="13091"/>
                    <a:pt x="676" y="13745"/>
                  </a:cubicBezTo>
                  <a:cubicBezTo>
                    <a:pt x="1629" y="14400"/>
                    <a:pt x="3747" y="14400"/>
                    <a:pt x="6923" y="14073"/>
                  </a:cubicBezTo>
                  <a:cubicBezTo>
                    <a:pt x="10099" y="13745"/>
                    <a:pt x="14335" y="13091"/>
                    <a:pt x="17088" y="13200"/>
                  </a:cubicBezTo>
                  <a:cubicBezTo>
                    <a:pt x="19841" y="13309"/>
                    <a:pt x="21111" y="14182"/>
                    <a:pt x="21217" y="15491"/>
                  </a:cubicBezTo>
                  <a:cubicBezTo>
                    <a:pt x="21323" y="16800"/>
                    <a:pt x="20264" y="18545"/>
                    <a:pt x="18252" y="19745"/>
                  </a:cubicBezTo>
                  <a:cubicBezTo>
                    <a:pt x="16241" y="20945"/>
                    <a:pt x="13276" y="21600"/>
                    <a:pt x="11370" y="20727"/>
                  </a:cubicBezTo>
                  <a:cubicBezTo>
                    <a:pt x="9464" y="19855"/>
                    <a:pt x="8617" y="17455"/>
                    <a:pt x="7770" y="150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3" name="Line"/>
            <p:cNvSpPr/>
            <p:nvPr/>
          </p:nvSpPr>
          <p:spPr>
            <a:xfrm>
              <a:off x="1194075" y="1814740"/>
              <a:ext cx="48830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114" y="3663"/>
                    <a:pt x="8229" y="7326"/>
                    <a:pt x="11829" y="10926"/>
                  </a:cubicBezTo>
                  <a:cubicBezTo>
                    <a:pt x="15429" y="14526"/>
                    <a:pt x="18514" y="1806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4" name="Line"/>
            <p:cNvSpPr/>
            <p:nvPr/>
          </p:nvSpPr>
          <p:spPr>
            <a:xfrm>
              <a:off x="1110367" y="1954252"/>
              <a:ext cx="351317" cy="266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513" extrusionOk="0">
                  <a:moveTo>
                    <a:pt x="0" y="11833"/>
                  </a:moveTo>
                  <a:cubicBezTo>
                    <a:pt x="4405" y="11457"/>
                    <a:pt x="8811" y="11082"/>
                    <a:pt x="11653" y="10518"/>
                  </a:cubicBezTo>
                  <a:cubicBezTo>
                    <a:pt x="14495" y="9955"/>
                    <a:pt x="15774" y="9203"/>
                    <a:pt x="16839" y="8358"/>
                  </a:cubicBezTo>
                  <a:cubicBezTo>
                    <a:pt x="17905" y="7513"/>
                    <a:pt x="18758" y="6574"/>
                    <a:pt x="19539" y="6386"/>
                  </a:cubicBezTo>
                  <a:cubicBezTo>
                    <a:pt x="20321" y="6198"/>
                    <a:pt x="21032" y="6762"/>
                    <a:pt x="21316" y="8170"/>
                  </a:cubicBezTo>
                  <a:cubicBezTo>
                    <a:pt x="21600" y="9579"/>
                    <a:pt x="21458" y="11833"/>
                    <a:pt x="21174" y="13899"/>
                  </a:cubicBezTo>
                  <a:cubicBezTo>
                    <a:pt x="20889" y="15965"/>
                    <a:pt x="20463" y="17843"/>
                    <a:pt x="20250" y="19252"/>
                  </a:cubicBezTo>
                  <a:cubicBezTo>
                    <a:pt x="20037" y="20661"/>
                    <a:pt x="20037" y="21600"/>
                    <a:pt x="20108" y="21506"/>
                  </a:cubicBezTo>
                  <a:cubicBezTo>
                    <a:pt x="20179" y="21412"/>
                    <a:pt x="20321" y="20285"/>
                    <a:pt x="20037" y="16529"/>
                  </a:cubicBezTo>
                  <a:cubicBezTo>
                    <a:pt x="19753" y="12772"/>
                    <a:pt x="19042" y="6386"/>
                    <a:pt x="18332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5" name="Line"/>
            <p:cNvSpPr/>
            <p:nvPr/>
          </p:nvSpPr>
          <p:spPr>
            <a:xfrm>
              <a:off x="1396368" y="1877520"/>
              <a:ext cx="125562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000" y="0"/>
                    <a:pt x="4000" y="0"/>
                    <a:pt x="6200" y="2492"/>
                  </a:cubicBezTo>
                  <a:cubicBezTo>
                    <a:pt x="8400" y="4985"/>
                    <a:pt x="10800" y="9969"/>
                    <a:pt x="13400" y="13569"/>
                  </a:cubicBezTo>
                  <a:cubicBezTo>
                    <a:pt x="16000" y="17169"/>
                    <a:pt x="18800" y="1938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6" name="Line"/>
            <p:cNvSpPr/>
            <p:nvPr/>
          </p:nvSpPr>
          <p:spPr>
            <a:xfrm>
              <a:off x="1553023" y="2030984"/>
              <a:ext cx="331640" cy="155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extrusionOk="0">
                  <a:moveTo>
                    <a:pt x="1606" y="0"/>
                  </a:moveTo>
                  <a:cubicBezTo>
                    <a:pt x="1152" y="6125"/>
                    <a:pt x="699" y="12251"/>
                    <a:pt x="397" y="16119"/>
                  </a:cubicBezTo>
                  <a:cubicBezTo>
                    <a:pt x="95" y="19988"/>
                    <a:pt x="-56" y="21600"/>
                    <a:pt x="20" y="21600"/>
                  </a:cubicBezTo>
                  <a:cubicBezTo>
                    <a:pt x="95" y="21600"/>
                    <a:pt x="397" y="19988"/>
                    <a:pt x="1379" y="16603"/>
                  </a:cubicBezTo>
                  <a:cubicBezTo>
                    <a:pt x="2361" y="13218"/>
                    <a:pt x="4022" y="8060"/>
                    <a:pt x="6364" y="5481"/>
                  </a:cubicBezTo>
                  <a:cubicBezTo>
                    <a:pt x="8705" y="2902"/>
                    <a:pt x="11726" y="2902"/>
                    <a:pt x="13765" y="4513"/>
                  </a:cubicBezTo>
                  <a:cubicBezTo>
                    <a:pt x="15804" y="6125"/>
                    <a:pt x="16861" y="9349"/>
                    <a:pt x="17617" y="11928"/>
                  </a:cubicBezTo>
                  <a:cubicBezTo>
                    <a:pt x="18372" y="14507"/>
                    <a:pt x="18825" y="16442"/>
                    <a:pt x="19429" y="16603"/>
                  </a:cubicBezTo>
                  <a:cubicBezTo>
                    <a:pt x="20034" y="16764"/>
                    <a:pt x="20789" y="15152"/>
                    <a:pt x="21544" y="135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7" name="Line"/>
            <p:cNvSpPr/>
            <p:nvPr/>
          </p:nvSpPr>
          <p:spPr>
            <a:xfrm>
              <a:off x="1801992" y="1961228"/>
              <a:ext cx="340599" cy="627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3" h="21600" extrusionOk="0">
                  <a:moveTo>
                    <a:pt x="10664" y="0"/>
                  </a:moveTo>
                  <a:cubicBezTo>
                    <a:pt x="8805" y="1360"/>
                    <a:pt x="6945" y="2720"/>
                    <a:pt x="5300" y="3880"/>
                  </a:cubicBezTo>
                  <a:cubicBezTo>
                    <a:pt x="3655" y="5040"/>
                    <a:pt x="2225" y="6000"/>
                    <a:pt x="1295" y="6640"/>
                  </a:cubicBezTo>
                  <a:cubicBezTo>
                    <a:pt x="365" y="7280"/>
                    <a:pt x="-64" y="7600"/>
                    <a:pt x="8" y="7920"/>
                  </a:cubicBezTo>
                  <a:cubicBezTo>
                    <a:pt x="79" y="8240"/>
                    <a:pt x="651" y="8560"/>
                    <a:pt x="1653" y="8480"/>
                  </a:cubicBezTo>
                  <a:cubicBezTo>
                    <a:pt x="2654" y="8400"/>
                    <a:pt x="4084" y="7920"/>
                    <a:pt x="6015" y="7360"/>
                  </a:cubicBezTo>
                  <a:cubicBezTo>
                    <a:pt x="7947" y="6800"/>
                    <a:pt x="10378" y="6160"/>
                    <a:pt x="12810" y="6360"/>
                  </a:cubicBezTo>
                  <a:cubicBezTo>
                    <a:pt x="15242" y="6560"/>
                    <a:pt x="17674" y="7600"/>
                    <a:pt x="19247" y="9400"/>
                  </a:cubicBezTo>
                  <a:cubicBezTo>
                    <a:pt x="20821" y="11200"/>
                    <a:pt x="21536" y="13760"/>
                    <a:pt x="20392" y="15880"/>
                  </a:cubicBezTo>
                  <a:cubicBezTo>
                    <a:pt x="19247" y="18000"/>
                    <a:pt x="16243" y="19680"/>
                    <a:pt x="12667" y="20560"/>
                  </a:cubicBezTo>
                  <a:cubicBezTo>
                    <a:pt x="9091" y="21440"/>
                    <a:pt x="4943" y="21520"/>
                    <a:pt x="79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8" name="Line"/>
            <p:cNvSpPr/>
            <p:nvPr/>
          </p:nvSpPr>
          <p:spPr>
            <a:xfrm>
              <a:off x="5567793" y="3635378"/>
              <a:ext cx="167415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400" y="18000"/>
                    <a:pt x="10800" y="14400"/>
                    <a:pt x="14400" y="10800"/>
                  </a:cubicBezTo>
                  <a:cubicBezTo>
                    <a:pt x="18000" y="7200"/>
                    <a:pt x="1980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9" name="Line"/>
            <p:cNvSpPr/>
            <p:nvPr/>
          </p:nvSpPr>
          <p:spPr>
            <a:xfrm>
              <a:off x="6083989" y="3614451"/>
              <a:ext cx="48830" cy="279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543" y="4140"/>
                    <a:pt x="17486" y="8280"/>
                    <a:pt x="15429" y="11700"/>
                  </a:cubicBezTo>
                  <a:cubicBezTo>
                    <a:pt x="13371" y="15120"/>
                    <a:pt x="11314" y="17820"/>
                    <a:pt x="8743" y="19350"/>
                  </a:cubicBezTo>
                  <a:cubicBezTo>
                    <a:pt x="6171" y="20880"/>
                    <a:pt x="3086" y="2124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0" name="Line"/>
            <p:cNvSpPr/>
            <p:nvPr/>
          </p:nvSpPr>
          <p:spPr>
            <a:xfrm>
              <a:off x="5832867" y="3426110"/>
              <a:ext cx="516197" cy="167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362" y="18000"/>
                    <a:pt x="2724" y="14400"/>
                    <a:pt x="5108" y="10950"/>
                  </a:cubicBezTo>
                  <a:cubicBezTo>
                    <a:pt x="7492" y="7500"/>
                    <a:pt x="10897" y="4200"/>
                    <a:pt x="13816" y="2400"/>
                  </a:cubicBezTo>
                  <a:cubicBezTo>
                    <a:pt x="16735" y="600"/>
                    <a:pt x="19168" y="3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1" name="Line"/>
            <p:cNvSpPr/>
            <p:nvPr/>
          </p:nvSpPr>
          <p:spPr>
            <a:xfrm>
              <a:off x="6265356" y="3670256"/>
              <a:ext cx="195318" cy="317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0" extrusionOk="0">
                  <a:moveTo>
                    <a:pt x="0" y="0"/>
                  </a:moveTo>
                  <a:cubicBezTo>
                    <a:pt x="1543" y="4696"/>
                    <a:pt x="3086" y="9391"/>
                    <a:pt x="3986" y="12444"/>
                  </a:cubicBezTo>
                  <a:cubicBezTo>
                    <a:pt x="4886" y="15496"/>
                    <a:pt x="5143" y="16904"/>
                    <a:pt x="5271" y="18313"/>
                  </a:cubicBezTo>
                  <a:cubicBezTo>
                    <a:pt x="5400" y="19722"/>
                    <a:pt x="5400" y="21130"/>
                    <a:pt x="5014" y="21365"/>
                  </a:cubicBezTo>
                  <a:cubicBezTo>
                    <a:pt x="4629" y="21600"/>
                    <a:pt x="3857" y="20661"/>
                    <a:pt x="3986" y="18157"/>
                  </a:cubicBezTo>
                  <a:cubicBezTo>
                    <a:pt x="4114" y="15652"/>
                    <a:pt x="5143" y="11583"/>
                    <a:pt x="6814" y="8765"/>
                  </a:cubicBezTo>
                  <a:cubicBezTo>
                    <a:pt x="8486" y="5948"/>
                    <a:pt x="10800" y="4383"/>
                    <a:pt x="13371" y="3678"/>
                  </a:cubicBezTo>
                  <a:cubicBezTo>
                    <a:pt x="15943" y="2974"/>
                    <a:pt x="18771" y="3130"/>
                    <a:pt x="21600" y="32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2" name="Line"/>
            <p:cNvSpPr/>
            <p:nvPr/>
          </p:nvSpPr>
          <p:spPr>
            <a:xfrm>
              <a:off x="6474624" y="3719086"/>
              <a:ext cx="223221" cy="261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6" extrusionOk="0">
                  <a:moveTo>
                    <a:pt x="0" y="1690"/>
                  </a:moveTo>
                  <a:cubicBezTo>
                    <a:pt x="450" y="5823"/>
                    <a:pt x="900" y="9955"/>
                    <a:pt x="1237" y="13148"/>
                  </a:cubicBezTo>
                  <a:cubicBezTo>
                    <a:pt x="1575" y="16341"/>
                    <a:pt x="1800" y="18595"/>
                    <a:pt x="2475" y="19910"/>
                  </a:cubicBezTo>
                  <a:cubicBezTo>
                    <a:pt x="3150" y="21224"/>
                    <a:pt x="4275" y="21600"/>
                    <a:pt x="6863" y="20191"/>
                  </a:cubicBezTo>
                  <a:cubicBezTo>
                    <a:pt x="9450" y="18783"/>
                    <a:pt x="13500" y="15590"/>
                    <a:pt x="16200" y="11927"/>
                  </a:cubicBezTo>
                  <a:cubicBezTo>
                    <a:pt x="18900" y="8264"/>
                    <a:pt x="20250" y="413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3" name="Line"/>
            <p:cNvSpPr/>
            <p:nvPr/>
          </p:nvSpPr>
          <p:spPr>
            <a:xfrm>
              <a:off x="6763466" y="3705135"/>
              <a:ext cx="249152" cy="235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416" extrusionOk="0">
                  <a:moveTo>
                    <a:pt x="10364" y="0"/>
                  </a:moveTo>
                  <a:cubicBezTo>
                    <a:pt x="7811" y="1271"/>
                    <a:pt x="5258" y="2541"/>
                    <a:pt x="3491" y="3918"/>
                  </a:cubicBezTo>
                  <a:cubicBezTo>
                    <a:pt x="1724" y="5294"/>
                    <a:pt x="742" y="6776"/>
                    <a:pt x="251" y="8047"/>
                  </a:cubicBezTo>
                  <a:cubicBezTo>
                    <a:pt x="-240" y="9318"/>
                    <a:pt x="-240" y="10376"/>
                    <a:pt x="2411" y="11224"/>
                  </a:cubicBezTo>
                  <a:cubicBezTo>
                    <a:pt x="5062" y="12071"/>
                    <a:pt x="10364" y="12706"/>
                    <a:pt x="13898" y="13447"/>
                  </a:cubicBezTo>
                  <a:cubicBezTo>
                    <a:pt x="17433" y="14188"/>
                    <a:pt x="19200" y="15035"/>
                    <a:pt x="20182" y="15988"/>
                  </a:cubicBezTo>
                  <a:cubicBezTo>
                    <a:pt x="21164" y="16941"/>
                    <a:pt x="21360" y="18000"/>
                    <a:pt x="20476" y="18953"/>
                  </a:cubicBezTo>
                  <a:cubicBezTo>
                    <a:pt x="19593" y="19906"/>
                    <a:pt x="17629" y="20753"/>
                    <a:pt x="15076" y="21176"/>
                  </a:cubicBezTo>
                  <a:cubicBezTo>
                    <a:pt x="12524" y="21600"/>
                    <a:pt x="9382" y="21600"/>
                    <a:pt x="7615" y="20012"/>
                  </a:cubicBezTo>
                  <a:cubicBezTo>
                    <a:pt x="5847" y="18424"/>
                    <a:pt x="5455" y="15247"/>
                    <a:pt x="5062" y="120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4" name="Line"/>
            <p:cNvSpPr/>
            <p:nvPr/>
          </p:nvSpPr>
          <p:spPr>
            <a:xfrm>
              <a:off x="7102430" y="3586549"/>
              <a:ext cx="39295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79" h="21600" extrusionOk="0">
                  <a:moveTo>
                    <a:pt x="14400" y="0"/>
                  </a:moveTo>
                  <a:cubicBezTo>
                    <a:pt x="18000" y="1157"/>
                    <a:pt x="21600" y="2314"/>
                    <a:pt x="19800" y="4950"/>
                  </a:cubicBezTo>
                  <a:cubicBezTo>
                    <a:pt x="18000" y="7586"/>
                    <a:pt x="10800" y="11700"/>
                    <a:pt x="6600" y="14721"/>
                  </a:cubicBezTo>
                  <a:cubicBezTo>
                    <a:pt x="2400" y="17743"/>
                    <a:pt x="1200" y="196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5" name="Line"/>
            <p:cNvSpPr/>
            <p:nvPr/>
          </p:nvSpPr>
          <p:spPr>
            <a:xfrm>
              <a:off x="6976869" y="3746988"/>
              <a:ext cx="383660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93" y="18000"/>
                    <a:pt x="785" y="14400"/>
                    <a:pt x="2684" y="11880"/>
                  </a:cubicBezTo>
                  <a:cubicBezTo>
                    <a:pt x="4582" y="9360"/>
                    <a:pt x="7985" y="7920"/>
                    <a:pt x="11389" y="6120"/>
                  </a:cubicBezTo>
                  <a:cubicBezTo>
                    <a:pt x="14793" y="4320"/>
                    <a:pt x="18196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6" name="Line"/>
            <p:cNvSpPr/>
            <p:nvPr/>
          </p:nvSpPr>
          <p:spPr>
            <a:xfrm>
              <a:off x="7604675" y="3788842"/>
              <a:ext cx="348783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328" y="19800"/>
                    <a:pt x="10656" y="18000"/>
                    <a:pt x="14256" y="14400"/>
                  </a:cubicBezTo>
                  <a:cubicBezTo>
                    <a:pt x="17856" y="10800"/>
                    <a:pt x="19728" y="5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7" name="Line"/>
            <p:cNvSpPr/>
            <p:nvPr/>
          </p:nvSpPr>
          <p:spPr>
            <a:xfrm>
              <a:off x="188344" y="2784352"/>
              <a:ext cx="224462" cy="27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291" extrusionOk="0">
                  <a:moveTo>
                    <a:pt x="2791" y="16200"/>
                  </a:moveTo>
                  <a:cubicBezTo>
                    <a:pt x="1455" y="18000"/>
                    <a:pt x="119" y="19800"/>
                    <a:pt x="7" y="20700"/>
                  </a:cubicBezTo>
                  <a:cubicBezTo>
                    <a:pt x="-104" y="21600"/>
                    <a:pt x="1009" y="21600"/>
                    <a:pt x="4461" y="19800"/>
                  </a:cubicBezTo>
                  <a:cubicBezTo>
                    <a:pt x="7912" y="18000"/>
                    <a:pt x="13702" y="14400"/>
                    <a:pt x="16931" y="10800"/>
                  </a:cubicBezTo>
                  <a:cubicBezTo>
                    <a:pt x="20160" y="7200"/>
                    <a:pt x="20828" y="3600"/>
                    <a:pt x="2149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8" name="Line"/>
            <p:cNvSpPr/>
            <p:nvPr/>
          </p:nvSpPr>
          <p:spPr>
            <a:xfrm>
              <a:off x="588648" y="2537879"/>
              <a:ext cx="1000554" cy="683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600" extrusionOk="0">
                  <a:moveTo>
                    <a:pt x="2064" y="4261"/>
                  </a:moveTo>
                  <a:cubicBezTo>
                    <a:pt x="2264" y="3086"/>
                    <a:pt x="2463" y="1910"/>
                    <a:pt x="2563" y="1139"/>
                  </a:cubicBezTo>
                  <a:cubicBezTo>
                    <a:pt x="2663" y="367"/>
                    <a:pt x="2663" y="0"/>
                    <a:pt x="2588" y="0"/>
                  </a:cubicBezTo>
                  <a:cubicBezTo>
                    <a:pt x="2513" y="0"/>
                    <a:pt x="2363" y="367"/>
                    <a:pt x="2039" y="1800"/>
                  </a:cubicBezTo>
                  <a:cubicBezTo>
                    <a:pt x="1715" y="3233"/>
                    <a:pt x="1216" y="5731"/>
                    <a:pt x="842" y="8082"/>
                  </a:cubicBezTo>
                  <a:cubicBezTo>
                    <a:pt x="468" y="10433"/>
                    <a:pt x="218" y="12637"/>
                    <a:pt x="94" y="13996"/>
                  </a:cubicBezTo>
                  <a:cubicBezTo>
                    <a:pt x="-31" y="15355"/>
                    <a:pt x="-31" y="15869"/>
                    <a:pt x="94" y="16237"/>
                  </a:cubicBezTo>
                  <a:cubicBezTo>
                    <a:pt x="218" y="16604"/>
                    <a:pt x="468" y="16824"/>
                    <a:pt x="1091" y="16457"/>
                  </a:cubicBezTo>
                  <a:cubicBezTo>
                    <a:pt x="1715" y="16090"/>
                    <a:pt x="2713" y="15135"/>
                    <a:pt x="3436" y="14216"/>
                  </a:cubicBezTo>
                  <a:cubicBezTo>
                    <a:pt x="4159" y="13298"/>
                    <a:pt x="4608" y="12416"/>
                    <a:pt x="4933" y="11829"/>
                  </a:cubicBezTo>
                  <a:cubicBezTo>
                    <a:pt x="5257" y="11241"/>
                    <a:pt x="5456" y="10947"/>
                    <a:pt x="5631" y="10984"/>
                  </a:cubicBezTo>
                  <a:cubicBezTo>
                    <a:pt x="5805" y="11020"/>
                    <a:pt x="5955" y="11388"/>
                    <a:pt x="6005" y="12380"/>
                  </a:cubicBezTo>
                  <a:cubicBezTo>
                    <a:pt x="6055" y="13371"/>
                    <a:pt x="6005" y="14988"/>
                    <a:pt x="5980" y="15980"/>
                  </a:cubicBezTo>
                  <a:cubicBezTo>
                    <a:pt x="5955" y="16971"/>
                    <a:pt x="5955" y="17339"/>
                    <a:pt x="5955" y="17780"/>
                  </a:cubicBezTo>
                  <a:cubicBezTo>
                    <a:pt x="5955" y="18220"/>
                    <a:pt x="5955" y="18735"/>
                    <a:pt x="6080" y="19029"/>
                  </a:cubicBezTo>
                  <a:cubicBezTo>
                    <a:pt x="6205" y="19322"/>
                    <a:pt x="6454" y="19396"/>
                    <a:pt x="7053" y="18992"/>
                  </a:cubicBezTo>
                  <a:cubicBezTo>
                    <a:pt x="7651" y="18588"/>
                    <a:pt x="8599" y="17706"/>
                    <a:pt x="9173" y="16824"/>
                  </a:cubicBezTo>
                  <a:cubicBezTo>
                    <a:pt x="9746" y="15943"/>
                    <a:pt x="9946" y="15061"/>
                    <a:pt x="9846" y="14363"/>
                  </a:cubicBezTo>
                  <a:cubicBezTo>
                    <a:pt x="9746" y="13665"/>
                    <a:pt x="9347" y="13151"/>
                    <a:pt x="8824" y="12857"/>
                  </a:cubicBezTo>
                  <a:cubicBezTo>
                    <a:pt x="8300" y="12563"/>
                    <a:pt x="7651" y="12490"/>
                    <a:pt x="7152" y="12453"/>
                  </a:cubicBezTo>
                  <a:cubicBezTo>
                    <a:pt x="6654" y="12416"/>
                    <a:pt x="6304" y="12416"/>
                    <a:pt x="6279" y="12380"/>
                  </a:cubicBezTo>
                  <a:cubicBezTo>
                    <a:pt x="6254" y="12343"/>
                    <a:pt x="6554" y="12269"/>
                    <a:pt x="7003" y="12159"/>
                  </a:cubicBezTo>
                  <a:cubicBezTo>
                    <a:pt x="7452" y="12049"/>
                    <a:pt x="8050" y="11902"/>
                    <a:pt x="8474" y="11792"/>
                  </a:cubicBezTo>
                  <a:cubicBezTo>
                    <a:pt x="8898" y="11682"/>
                    <a:pt x="9148" y="11608"/>
                    <a:pt x="9347" y="11718"/>
                  </a:cubicBezTo>
                  <a:cubicBezTo>
                    <a:pt x="9547" y="11829"/>
                    <a:pt x="9696" y="12122"/>
                    <a:pt x="9846" y="12894"/>
                  </a:cubicBezTo>
                  <a:cubicBezTo>
                    <a:pt x="9996" y="13665"/>
                    <a:pt x="10145" y="14914"/>
                    <a:pt x="10170" y="15722"/>
                  </a:cubicBezTo>
                  <a:cubicBezTo>
                    <a:pt x="10195" y="16531"/>
                    <a:pt x="10096" y="16898"/>
                    <a:pt x="10120" y="16898"/>
                  </a:cubicBezTo>
                  <a:cubicBezTo>
                    <a:pt x="10145" y="16898"/>
                    <a:pt x="10295" y="16531"/>
                    <a:pt x="10669" y="15612"/>
                  </a:cubicBezTo>
                  <a:cubicBezTo>
                    <a:pt x="11043" y="14694"/>
                    <a:pt x="11642" y="13224"/>
                    <a:pt x="12041" y="12380"/>
                  </a:cubicBezTo>
                  <a:cubicBezTo>
                    <a:pt x="12440" y="11535"/>
                    <a:pt x="12640" y="11314"/>
                    <a:pt x="12839" y="11314"/>
                  </a:cubicBezTo>
                  <a:cubicBezTo>
                    <a:pt x="13039" y="11314"/>
                    <a:pt x="13238" y="11535"/>
                    <a:pt x="13338" y="11902"/>
                  </a:cubicBezTo>
                  <a:cubicBezTo>
                    <a:pt x="13438" y="12269"/>
                    <a:pt x="13438" y="12784"/>
                    <a:pt x="13438" y="13224"/>
                  </a:cubicBezTo>
                  <a:cubicBezTo>
                    <a:pt x="13438" y="13665"/>
                    <a:pt x="13438" y="14033"/>
                    <a:pt x="13587" y="14180"/>
                  </a:cubicBezTo>
                  <a:cubicBezTo>
                    <a:pt x="13737" y="14327"/>
                    <a:pt x="14036" y="14253"/>
                    <a:pt x="14361" y="13776"/>
                  </a:cubicBezTo>
                  <a:cubicBezTo>
                    <a:pt x="14685" y="13298"/>
                    <a:pt x="15034" y="12416"/>
                    <a:pt x="15284" y="11829"/>
                  </a:cubicBezTo>
                  <a:cubicBezTo>
                    <a:pt x="15533" y="11241"/>
                    <a:pt x="15683" y="10947"/>
                    <a:pt x="15757" y="11020"/>
                  </a:cubicBezTo>
                  <a:cubicBezTo>
                    <a:pt x="15832" y="11094"/>
                    <a:pt x="15832" y="11535"/>
                    <a:pt x="15807" y="12196"/>
                  </a:cubicBezTo>
                  <a:cubicBezTo>
                    <a:pt x="15782" y="12857"/>
                    <a:pt x="15733" y="13739"/>
                    <a:pt x="15683" y="14363"/>
                  </a:cubicBezTo>
                  <a:cubicBezTo>
                    <a:pt x="15633" y="14988"/>
                    <a:pt x="15583" y="15355"/>
                    <a:pt x="15708" y="15576"/>
                  </a:cubicBezTo>
                  <a:cubicBezTo>
                    <a:pt x="15832" y="15796"/>
                    <a:pt x="16132" y="15869"/>
                    <a:pt x="16406" y="15833"/>
                  </a:cubicBezTo>
                  <a:cubicBezTo>
                    <a:pt x="16680" y="15796"/>
                    <a:pt x="16930" y="15649"/>
                    <a:pt x="17129" y="15722"/>
                  </a:cubicBezTo>
                  <a:cubicBezTo>
                    <a:pt x="17329" y="15796"/>
                    <a:pt x="17478" y="16090"/>
                    <a:pt x="17603" y="16935"/>
                  </a:cubicBezTo>
                  <a:cubicBezTo>
                    <a:pt x="17728" y="17780"/>
                    <a:pt x="17828" y="19176"/>
                    <a:pt x="17878" y="20131"/>
                  </a:cubicBezTo>
                  <a:cubicBezTo>
                    <a:pt x="17927" y="21086"/>
                    <a:pt x="17927" y="21600"/>
                    <a:pt x="17952" y="21600"/>
                  </a:cubicBezTo>
                  <a:cubicBezTo>
                    <a:pt x="17977" y="21600"/>
                    <a:pt x="18027" y="21086"/>
                    <a:pt x="18027" y="19653"/>
                  </a:cubicBezTo>
                  <a:cubicBezTo>
                    <a:pt x="18027" y="18220"/>
                    <a:pt x="17977" y="15869"/>
                    <a:pt x="18052" y="14290"/>
                  </a:cubicBezTo>
                  <a:cubicBezTo>
                    <a:pt x="18127" y="12710"/>
                    <a:pt x="18327" y="11902"/>
                    <a:pt x="18701" y="11388"/>
                  </a:cubicBezTo>
                  <a:cubicBezTo>
                    <a:pt x="19075" y="10873"/>
                    <a:pt x="19624" y="10653"/>
                    <a:pt x="20147" y="10763"/>
                  </a:cubicBezTo>
                  <a:cubicBezTo>
                    <a:pt x="20671" y="10873"/>
                    <a:pt x="21170" y="11314"/>
                    <a:pt x="21369" y="12012"/>
                  </a:cubicBezTo>
                  <a:cubicBezTo>
                    <a:pt x="21569" y="12710"/>
                    <a:pt x="21469" y="13665"/>
                    <a:pt x="20970" y="14143"/>
                  </a:cubicBezTo>
                  <a:cubicBezTo>
                    <a:pt x="20472" y="14620"/>
                    <a:pt x="19574" y="14620"/>
                    <a:pt x="18676" y="146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9" name="Line"/>
            <p:cNvSpPr/>
            <p:nvPr/>
          </p:nvSpPr>
          <p:spPr>
            <a:xfrm>
              <a:off x="1633539" y="2676171"/>
              <a:ext cx="146489" cy="381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5" extrusionOk="0">
                  <a:moveTo>
                    <a:pt x="0" y="4102"/>
                  </a:moveTo>
                  <a:cubicBezTo>
                    <a:pt x="2400" y="3321"/>
                    <a:pt x="4800" y="2540"/>
                    <a:pt x="6343" y="1695"/>
                  </a:cubicBezTo>
                  <a:cubicBezTo>
                    <a:pt x="7886" y="849"/>
                    <a:pt x="8571" y="-62"/>
                    <a:pt x="8400" y="3"/>
                  </a:cubicBezTo>
                  <a:cubicBezTo>
                    <a:pt x="8229" y="68"/>
                    <a:pt x="7200" y="1109"/>
                    <a:pt x="6686" y="3972"/>
                  </a:cubicBezTo>
                  <a:cubicBezTo>
                    <a:pt x="6171" y="6834"/>
                    <a:pt x="6171" y="11519"/>
                    <a:pt x="7371" y="14707"/>
                  </a:cubicBezTo>
                  <a:cubicBezTo>
                    <a:pt x="8571" y="17895"/>
                    <a:pt x="10971" y="19586"/>
                    <a:pt x="13200" y="20497"/>
                  </a:cubicBezTo>
                  <a:cubicBezTo>
                    <a:pt x="15429" y="21408"/>
                    <a:pt x="17486" y="21538"/>
                    <a:pt x="18857" y="21213"/>
                  </a:cubicBezTo>
                  <a:cubicBezTo>
                    <a:pt x="20229" y="20887"/>
                    <a:pt x="20914" y="20107"/>
                    <a:pt x="21600" y="193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0" name="Line"/>
            <p:cNvSpPr/>
            <p:nvPr/>
          </p:nvSpPr>
          <p:spPr>
            <a:xfrm>
              <a:off x="1821881" y="2875035"/>
              <a:ext cx="48126" cy="190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extrusionOk="0">
                  <a:moveTo>
                    <a:pt x="0" y="0"/>
                  </a:moveTo>
                  <a:cubicBezTo>
                    <a:pt x="5143" y="527"/>
                    <a:pt x="10286" y="1054"/>
                    <a:pt x="13886" y="4215"/>
                  </a:cubicBezTo>
                  <a:cubicBezTo>
                    <a:pt x="17486" y="7376"/>
                    <a:pt x="19543" y="13171"/>
                    <a:pt x="20571" y="16727"/>
                  </a:cubicBezTo>
                  <a:cubicBezTo>
                    <a:pt x="21600" y="20283"/>
                    <a:pt x="21600" y="21600"/>
                    <a:pt x="20057" y="21600"/>
                  </a:cubicBezTo>
                  <a:cubicBezTo>
                    <a:pt x="18514" y="21600"/>
                    <a:pt x="15429" y="20283"/>
                    <a:pt x="11829" y="17254"/>
                  </a:cubicBezTo>
                  <a:cubicBezTo>
                    <a:pt x="8229" y="14224"/>
                    <a:pt x="4114" y="9483"/>
                    <a:pt x="0" y="47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1" name="Line"/>
            <p:cNvSpPr/>
            <p:nvPr/>
          </p:nvSpPr>
          <p:spPr>
            <a:xfrm>
              <a:off x="1797666" y="2728914"/>
              <a:ext cx="17241" cy="62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19993" extrusionOk="0">
                  <a:moveTo>
                    <a:pt x="3818" y="19993"/>
                  </a:moveTo>
                  <a:cubicBezTo>
                    <a:pt x="1118" y="11800"/>
                    <a:pt x="-1582" y="3607"/>
                    <a:pt x="1118" y="1000"/>
                  </a:cubicBezTo>
                  <a:cubicBezTo>
                    <a:pt x="3818" y="-1607"/>
                    <a:pt x="11918" y="1372"/>
                    <a:pt x="20018" y="43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2" name="Line"/>
            <p:cNvSpPr/>
            <p:nvPr/>
          </p:nvSpPr>
          <p:spPr>
            <a:xfrm>
              <a:off x="1942280" y="2783328"/>
              <a:ext cx="556238" cy="333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078" extrusionOk="0">
                  <a:moveTo>
                    <a:pt x="4790" y="2710"/>
                  </a:moveTo>
                  <a:cubicBezTo>
                    <a:pt x="5330" y="2710"/>
                    <a:pt x="5870" y="2710"/>
                    <a:pt x="6095" y="2269"/>
                  </a:cubicBezTo>
                  <a:cubicBezTo>
                    <a:pt x="6320" y="1828"/>
                    <a:pt x="6230" y="947"/>
                    <a:pt x="5870" y="432"/>
                  </a:cubicBezTo>
                  <a:cubicBezTo>
                    <a:pt x="5510" y="-82"/>
                    <a:pt x="4880" y="-229"/>
                    <a:pt x="4205" y="506"/>
                  </a:cubicBezTo>
                  <a:cubicBezTo>
                    <a:pt x="3530" y="1240"/>
                    <a:pt x="2810" y="2857"/>
                    <a:pt x="2090" y="5428"/>
                  </a:cubicBezTo>
                  <a:cubicBezTo>
                    <a:pt x="1370" y="8000"/>
                    <a:pt x="650" y="11526"/>
                    <a:pt x="290" y="14024"/>
                  </a:cubicBezTo>
                  <a:cubicBezTo>
                    <a:pt x="-70" y="16522"/>
                    <a:pt x="-70" y="17991"/>
                    <a:pt x="155" y="18947"/>
                  </a:cubicBezTo>
                  <a:cubicBezTo>
                    <a:pt x="380" y="19902"/>
                    <a:pt x="830" y="20342"/>
                    <a:pt x="1595" y="20195"/>
                  </a:cubicBezTo>
                  <a:cubicBezTo>
                    <a:pt x="2360" y="20049"/>
                    <a:pt x="3440" y="19314"/>
                    <a:pt x="4520" y="17477"/>
                  </a:cubicBezTo>
                  <a:cubicBezTo>
                    <a:pt x="5600" y="15640"/>
                    <a:pt x="6680" y="12702"/>
                    <a:pt x="7220" y="10718"/>
                  </a:cubicBezTo>
                  <a:cubicBezTo>
                    <a:pt x="7760" y="8734"/>
                    <a:pt x="7760" y="7706"/>
                    <a:pt x="7670" y="7559"/>
                  </a:cubicBezTo>
                  <a:cubicBezTo>
                    <a:pt x="7580" y="7412"/>
                    <a:pt x="7400" y="8147"/>
                    <a:pt x="7265" y="10057"/>
                  </a:cubicBezTo>
                  <a:cubicBezTo>
                    <a:pt x="7130" y="11967"/>
                    <a:pt x="7040" y="15053"/>
                    <a:pt x="7040" y="16963"/>
                  </a:cubicBezTo>
                  <a:cubicBezTo>
                    <a:pt x="7040" y="18873"/>
                    <a:pt x="7130" y="19608"/>
                    <a:pt x="7400" y="20049"/>
                  </a:cubicBezTo>
                  <a:cubicBezTo>
                    <a:pt x="7670" y="20489"/>
                    <a:pt x="8120" y="20636"/>
                    <a:pt x="8885" y="19681"/>
                  </a:cubicBezTo>
                  <a:cubicBezTo>
                    <a:pt x="9650" y="18726"/>
                    <a:pt x="10730" y="16669"/>
                    <a:pt x="11540" y="14832"/>
                  </a:cubicBezTo>
                  <a:cubicBezTo>
                    <a:pt x="12350" y="12995"/>
                    <a:pt x="12890" y="11379"/>
                    <a:pt x="13295" y="10277"/>
                  </a:cubicBezTo>
                  <a:cubicBezTo>
                    <a:pt x="13700" y="9175"/>
                    <a:pt x="13970" y="8587"/>
                    <a:pt x="14240" y="8734"/>
                  </a:cubicBezTo>
                  <a:cubicBezTo>
                    <a:pt x="14510" y="8881"/>
                    <a:pt x="14780" y="9763"/>
                    <a:pt x="14915" y="11232"/>
                  </a:cubicBezTo>
                  <a:cubicBezTo>
                    <a:pt x="15050" y="12702"/>
                    <a:pt x="15050" y="14759"/>
                    <a:pt x="14870" y="16595"/>
                  </a:cubicBezTo>
                  <a:cubicBezTo>
                    <a:pt x="14690" y="18432"/>
                    <a:pt x="14330" y="20049"/>
                    <a:pt x="14375" y="20710"/>
                  </a:cubicBezTo>
                  <a:cubicBezTo>
                    <a:pt x="14420" y="21371"/>
                    <a:pt x="14870" y="21077"/>
                    <a:pt x="15365" y="20342"/>
                  </a:cubicBezTo>
                  <a:cubicBezTo>
                    <a:pt x="15860" y="19608"/>
                    <a:pt x="16400" y="18432"/>
                    <a:pt x="17030" y="16889"/>
                  </a:cubicBezTo>
                  <a:cubicBezTo>
                    <a:pt x="17660" y="15347"/>
                    <a:pt x="18380" y="13436"/>
                    <a:pt x="18785" y="12922"/>
                  </a:cubicBezTo>
                  <a:cubicBezTo>
                    <a:pt x="19190" y="12408"/>
                    <a:pt x="19280" y="13289"/>
                    <a:pt x="19325" y="14171"/>
                  </a:cubicBezTo>
                  <a:cubicBezTo>
                    <a:pt x="19370" y="15053"/>
                    <a:pt x="19370" y="15934"/>
                    <a:pt x="19460" y="16816"/>
                  </a:cubicBezTo>
                  <a:cubicBezTo>
                    <a:pt x="19550" y="17698"/>
                    <a:pt x="19730" y="18579"/>
                    <a:pt x="20090" y="18800"/>
                  </a:cubicBezTo>
                  <a:cubicBezTo>
                    <a:pt x="20450" y="19020"/>
                    <a:pt x="20990" y="18579"/>
                    <a:pt x="21530" y="181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3" name="Line"/>
            <p:cNvSpPr/>
            <p:nvPr/>
          </p:nvSpPr>
          <p:spPr>
            <a:xfrm>
              <a:off x="2533395" y="2885403"/>
              <a:ext cx="641759" cy="223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5" extrusionOk="0">
                  <a:moveTo>
                    <a:pt x="0" y="8936"/>
                  </a:moveTo>
                  <a:cubicBezTo>
                    <a:pt x="235" y="7393"/>
                    <a:pt x="470" y="5850"/>
                    <a:pt x="587" y="5960"/>
                  </a:cubicBezTo>
                  <a:cubicBezTo>
                    <a:pt x="704" y="6070"/>
                    <a:pt x="704" y="7834"/>
                    <a:pt x="665" y="10148"/>
                  </a:cubicBezTo>
                  <a:cubicBezTo>
                    <a:pt x="626" y="12462"/>
                    <a:pt x="548" y="15328"/>
                    <a:pt x="665" y="17091"/>
                  </a:cubicBezTo>
                  <a:cubicBezTo>
                    <a:pt x="783" y="18854"/>
                    <a:pt x="1096" y="19515"/>
                    <a:pt x="2113" y="19075"/>
                  </a:cubicBezTo>
                  <a:cubicBezTo>
                    <a:pt x="3130" y="18634"/>
                    <a:pt x="4852" y="17091"/>
                    <a:pt x="6339" y="14115"/>
                  </a:cubicBezTo>
                  <a:cubicBezTo>
                    <a:pt x="7826" y="11140"/>
                    <a:pt x="9078" y="6732"/>
                    <a:pt x="9783" y="3977"/>
                  </a:cubicBezTo>
                  <a:cubicBezTo>
                    <a:pt x="10487" y="1221"/>
                    <a:pt x="10643" y="119"/>
                    <a:pt x="10487" y="9"/>
                  </a:cubicBezTo>
                  <a:cubicBezTo>
                    <a:pt x="10330" y="-101"/>
                    <a:pt x="9861" y="781"/>
                    <a:pt x="9157" y="3315"/>
                  </a:cubicBezTo>
                  <a:cubicBezTo>
                    <a:pt x="8452" y="5850"/>
                    <a:pt x="7513" y="10038"/>
                    <a:pt x="7278" y="13344"/>
                  </a:cubicBezTo>
                  <a:cubicBezTo>
                    <a:pt x="7043" y="16650"/>
                    <a:pt x="7513" y="19075"/>
                    <a:pt x="9157" y="20287"/>
                  </a:cubicBezTo>
                  <a:cubicBezTo>
                    <a:pt x="10800" y="21499"/>
                    <a:pt x="13617" y="21499"/>
                    <a:pt x="15887" y="20507"/>
                  </a:cubicBezTo>
                  <a:cubicBezTo>
                    <a:pt x="18157" y="19515"/>
                    <a:pt x="19878" y="17532"/>
                    <a:pt x="21600" y="155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4" name="Line"/>
            <p:cNvSpPr/>
            <p:nvPr/>
          </p:nvSpPr>
          <p:spPr>
            <a:xfrm>
              <a:off x="224463" y="3614451"/>
              <a:ext cx="15346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236" y="15300"/>
                    <a:pt x="10473" y="9000"/>
                    <a:pt x="14073" y="5400"/>
                  </a:cubicBezTo>
                  <a:cubicBezTo>
                    <a:pt x="17673" y="1800"/>
                    <a:pt x="19636" y="9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5" name="Line"/>
            <p:cNvSpPr/>
            <p:nvPr/>
          </p:nvSpPr>
          <p:spPr>
            <a:xfrm>
              <a:off x="631374" y="3579573"/>
              <a:ext cx="25578" cy="222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6" extrusionOk="0">
                  <a:moveTo>
                    <a:pt x="21600" y="0"/>
                  </a:moveTo>
                  <a:cubicBezTo>
                    <a:pt x="15709" y="5790"/>
                    <a:pt x="9818" y="11579"/>
                    <a:pt x="5891" y="15365"/>
                  </a:cubicBezTo>
                  <a:cubicBezTo>
                    <a:pt x="1964" y="19151"/>
                    <a:pt x="0" y="20932"/>
                    <a:pt x="0" y="21266"/>
                  </a:cubicBezTo>
                  <a:cubicBezTo>
                    <a:pt x="0" y="21600"/>
                    <a:pt x="1964" y="20487"/>
                    <a:pt x="4909" y="19485"/>
                  </a:cubicBezTo>
                  <a:cubicBezTo>
                    <a:pt x="7855" y="18482"/>
                    <a:pt x="11782" y="17592"/>
                    <a:pt x="15709" y="1670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6" name="Line"/>
            <p:cNvSpPr/>
            <p:nvPr/>
          </p:nvSpPr>
          <p:spPr>
            <a:xfrm>
              <a:off x="638350" y="3370304"/>
              <a:ext cx="301380" cy="455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500" extrusionOk="0">
                  <a:moveTo>
                    <a:pt x="330" y="1316"/>
                  </a:moveTo>
                  <a:cubicBezTo>
                    <a:pt x="165" y="658"/>
                    <a:pt x="0" y="0"/>
                    <a:pt x="0" y="0"/>
                  </a:cubicBezTo>
                  <a:cubicBezTo>
                    <a:pt x="0" y="0"/>
                    <a:pt x="165" y="658"/>
                    <a:pt x="1484" y="2851"/>
                  </a:cubicBezTo>
                  <a:cubicBezTo>
                    <a:pt x="2803" y="5044"/>
                    <a:pt x="5276" y="8772"/>
                    <a:pt x="8079" y="11403"/>
                  </a:cubicBezTo>
                  <a:cubicBezTo>
                    <a:pt x="10882" y="14035"/>
                    <a:pt x="14015" y="15570"/>
                    <a:pt x="16324" y="16611"/>
                  </a:cubicBezTo>
                  <a:cubicBezTo>
                    <a:pt x="18632" y="17653"/>
                    <a:pt x="20116" y="18201"/>
                    <a:pt x="20858" y="18749"/>
                  </a:cubicBezTo>
                  <a:cubicBezTo>
                    <a:pt x="21600" y="19297"/>
                    <a:pt x="21600" y="19846"/>
                    <a:pt x="20446" y="20284"/>
                  </a:cubicBezTo>
                  <a:cubicBezTo>
                    <a:pt x="19292" y="20723"/>
                    <a:pt x="16983" y="21052"/>
                    <a:pt x="14015" y="21271"/>
                  </a:cubicBezTo>
                  <a:cubicBezTo>
                    <a:pt x="11047" y="21490"/>
                    <a:pt x="7420" y="21600"/>
                    <a:pt x="5441" y="21381"/>
                  </a:cubicBezTo>
                  <a:cubicBezTo>
                    <a:pt x="3463" y="21161"/>
                    <a:pt x="3133" y="20613"/>
                    <a:pt x="2803" y="200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7" name="Line"/>
            <p:cNvSpPr/>
            <p:nvPr/>
          </p:nvSpPr>
          <p:spPr>
            <a:xfrm>
              <a:off x="922025" y="3655664"/>
              <a:ext cx="97660" cy="211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1" extrusionOk="0">
                  <a:moveTo>
                    <a:pt x="0" y="1442"/>
                  </a:moveTo>
                  <a:cubicBezTo>
                    <a:pt x="3600" y="523"/>
                    <a:pt x="7200" y="-396"/>
                    <a:pt x="9000" y="178"/>
                  </a:cubicBezTo>
                  <a:cubicBezTo>
                    <a:pt x="10800" y="753"/>
                    <a:pt x="10800" y="2821"/>
                    <a:pt x="10543" y="5923"/>
                  </a:cubicBezTo>
                  <a:cubicBezTo>
                    <a:pt x="10286" y="9025"/>
                    <a:pt x="9771" y="13161"/>
                    <a:pt x="9771" y="15804"/>
                  </a:cubicBezTo>
                  <a:cubicBezTo>
                    <a:pt x="9771" y="18447"/>
                    <a:pt x="10286" y="19596"/>
                    <a:pt x="11829" y="20285"/>
                  </a:cubicBezTo>
                  <a:cubicBezTo>
                    <a:pt x="13371" y="20974"/>
                    <a:pt x="15943" y="21204"/>
                    <a:pt x="17743" y="20515"/>
                  </a:cubicBezTo>
                  <a:cubicBezTo>
                    <a:pt x="19543" y="19825"/>
                    <a:pt x="20571" y="18217"/>
                    <a:pt x="21600" y="166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8" name="Line"/>
            <p:cNvSpPr/>
            <p:nvPr/>
          </p:nvSpPr>
          <p:spPr>
            <a:xfrm>
              <a:off x="1080566" y="3635378"/>
              <a:ext cx="233258" cy="2191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7" h="21433" extrusionOk="0">
                  <a:moveTo>
                    <a:pt x="7092" y="0"/>
                  </a:moveTo>
                  <a:cubicBezTo>
                    <a:pt x="5414" y="2956"/>
                    <a:pt x="3736" y="5912"/>
                    <a:pt x="2583" y="7844"/>
                  </a:cubicBezTo>
                  <a:cubicBezTo>
                    <a:pt x="1430" y="9777"/>
                    <a:pt x="801" y="10686"/>
                    <a:pt x="381" y="11709"/>
                  </a:cubicBezTo>
                  <a:cubicBezTo>
                    <a:pt x="-38" y="12733"/>
                    <a:pt x="-248" y="13869"/>
                    <a:pt x="486" y="14438"/>
                  </a:cubicBezTo>
                  <a:cubicBezTo>
                    <a:pt x="1220" y="15006"/>
                    <a:pt x="2898" y="15006"/>
                    <a:pt x="5938" y="14893"/>
                  </a:cubicBezTo>
                  <a:cubicBezTo>
                    <a:pt x="8979" y="14779"/>
                    <a:pt x="13383" y="14552"/>
                    <a:pt x="16109" y="14665"/>
                  </a:cubicBezTo>
                  <a:cubicBezTo>
                    <a:pt x="18836" y="14779"/>
                    <a:pt x="19884" y="15234"/>
                    <a:pt x="20513" y="16029"/>
                  </a:cubicBezTo>
                  <a:cubicBezTo>
                    <a:pt x="21142" y="16825"/>
                    <a:pt x="21352" y="17962"/>
                    <a:pt x="20303" y="18985"/>
                  </a:cubicBezTo>
                  <a:cubicBezTo>
                    <a:pt x="19255" y="20008"/>
                    <a:pt x="16948" y="20918"/>
                    <a:pt x="15166" y="21259"/>
                  </a:cubicBezTo>
                  <a:cubicBezTo>
                    <a:pt x="13383" y="21600"/>
                    <a:pt x="12125" y="21373"/>
                    <a:pt x="10867" y="211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9" name="Line"/>
            <p:cNvSpPr/>
            <p:nvPr/>
          </p:nvSpPr>
          <p:spPr>
            <a:xfrm>
              <a:off x="1340563" y="3740012"/>
              <a:ext cx="97660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00" name="Line"/>
            <p:cNvSpPr/>
            <p:nvPr/>
          </p:nvSpPr>
          <p:spPr>
            <a:xfrm>
              <a:off x="1675393" y="3495866"/>
              <a:ext cx="95952" cy="383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1469" extrusionOk="0">
                  <a:moveTo>
                    <a:pt x="4629" y="0"/>
                  </a:moveTo>
                  <a:cubicBezTo>
                    <a:pt x="6686" y="3513"/>
                    <a:pt x="8743" y="7027"/>
                    <a:pt x="11571" y="10345"/>
                  </a:cubicBezTo>
                  <a:cubicBezTo>
                    <a:pt x="14400" y="13663"/>
                    <a:pt x="18000" y="16786"/>
                    <a:pt x="19800" y="18672"/>
                  </a:cubicBezTo>
                  <a:cubicBezTo>
                    <a:pt x="21600" y="20559"/>
                    <a:pt x="21600" y="21210"/>
                    <a:pt x="20314" y="21405"/>
                  </a:cubicBezTo>
                  <a:cubicBezTo>
                    <a:pt x="19029" y="21600"/>
                    <a:pt x="16457" y="21340"/>
                    <a:pt x="12857" y="20754"/>
                  </a:cubicBezTo>
                  <a:cubicBezTo>
                    <a:pt x="9257" y="20169"/>
                    <a:pt x="4629" y="19258"/>
                    <a:pt x="0" y="183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01" name="Line"/>
            <p:cNvSpPr/>
            <p:nvPr/>
          </p:nvSpPr>
          <p:spPr>
            <a:xfrm>
              <a:off x="1633539" y="3635378"/>
              <a:ext cx="369710" cy="198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1" extrusionOk="0">
                  <a:moveTo>
                    <a:pt x="0" y="13407"/>
                  </a:moveTo>
                  <a:cubicBezTo>
                    <a:pt x="272" y="12166"/>
                    <a:pt x="543" y="10924"/>
                    <a:pt x="1562" y="9931"/>
                  </a:cubicBezTo>
                  <a:cubicBezTo>
                    <a:pt x="2581" y="8938"/>
                    <a:pt x="4347" y="8193"/>
                    <a:pt x="6181" y="7572"/>
                  </a:cubicBezTo>
                  <a:cubicBezTo>
                    <a:pt x="8015" y="6952"/>
                    <a:pt x="9917" y="6455"/>
                    <a:pt x="11208" y="6083"/>
                  </a:cubicBezTo>
                  <a:cubicBezTo>
                    <a:pt x="12498" y="5710"/>
                    <a:pt x="13177" y="5462"/>
                    <a:pt x="13789" y="5710"/>
                  </a:cubicBezTo>
                  <a:cubicBezTo>
                    <a:pt x="14400" y="5959"/>
                    <a:pt x="14943" y="6703"/>
                    <a:pt x="15419" y="8317"/>
                  </a:cubicBezTo>
                  <a:cubicBezTo>
                    <a:pt x="15894" y="9931"/>
                    <a:pt x="16302" y="12414"/>
                    <a:pt x="16506" y="14276"/>
                  </a:cubicBezTo>
                  <a:cubicBezTo>
                    <a:pt x="16709" y="16138"/>
                    <a:pt x="16709" y="17379"/>
                    <a:pt x="16574" y="18745"/>
                  </a:cubicBezTo>
                  <a:cubicBezTo>
                    <a:pt x="16438" y="20110"/>
                    <a:pt x="16166" y="21600"/>
                    <a:pt x="16030" y="21103"/>
                  </a:cubicBezTo>
                  <a:cubicBezTo>
                    <a:pt x="15894" y="20607"/>
                    <a:pt x="15894" y="18124"/>
                    <a:pt x="16574" y="14648"/>
                  </a:cubicBezTo>
                  <a:cubicBezTo>
                    <a:pt x="17253" y="11172"/>
                    <a:pt x="18611" y="6703"/>
                    <a:pt x="19562" y="4097"/>
                  </a:cubicBezTo>
                  <a:cubicBezTo>
                    <a:pt x="20513" y="1490"/>
                    <a:pt x="21057" y="74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02" name="Line"/>
            <p:cNvSpPr/>
            <p:nvPr/>
          </p:nvSpPr>
          <p:spPr>
            <a:xfrm>
              <a:off x="2045101" y="3621427"/>
              <a:ext cx="230197" cy="211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84" extrusionOk="0">
                  <a:moveTo>
                    <a:pt x="0" y="0"/>
                  </a:moveTo>
                  <a:cubicBezTo>
                    <a:pt x="1091" y="909"/>
                    <a:pt x="2182" y="1819"/>
                    <a:pt x="2618" y="4320"/>
                  </a:cubicBezTo>
                  <a:cubicBezTo>
                    <a:pt x="3055" y="6821"/>
                    <a:pt x="2836" y="10914"/>
                    <a:pt x="2618" y="13756"/>
                  </a:cubicBezTo>
                  <a:cubicBezTo>
                    <a:pt x="2400" y="16598"/>
                    <a:pt x="2182" y="18189"/>
                    <a:pt x="2945" y="19440"/>
                  </a:cubicBezTo>
                  <a:cubicBezTo>
                    <a:pt x="3709" y="20691"/>
                    <a:pt x="5455" y="21600"/>
                    <a:pt x="8509" y="19099"/>
                  </a:cubicBezTo>
                  <a:cubicBezTo>
                    <a:pt x="11564" y="16598"/>
                    <a:pt x="15927" y="10686"/>
                    <a:pt x="18327" y="6935"/>
                  </a:cubicBezTo>
                  <a:cubicBezTo>
                    <a:pt x="20727" y="3183"/>
                    <a:pt x="21164" y="159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03" name="Line"/>
            <p:cNvSpPr/>
            <p:nvPr/>
          </p:nvSpPr>
          <p:spPr>
            <a:xfrm>
              <a:off x="2329335" y="3607475"/>
              <a:ext cx="240254" cy="2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5" h="21234" extrusionOk="0">
                  <a:moveTo>
                    <a:pt x="7490" y="0"/>
                  </a:moveTo>
                  <a:cubicBezTo>
                    <a:pt x="5045" y="2908"/>
                    <a:pt x="2600" y="5815"/>
                    <a:pt x="1275" y="7892"/>
                  </a:cubicBezTo>
                  <a:cubicBezTo>
                    <a:pt x="-49" y="9969"/>
                    <a:pt x="-253" y="11215"/>
                    <a:pt x="256" y="11838"/>
                  </a:cubicBezTo>
                  <a:cubicBezTo>
                    <a:pt x="766" y="12462"/>
                    <a:pt x="1989" y="12462"/>
                    <a:pt x="5045" y="12669"/>
                  </a:cubicBezTo>
                  <a:cubicBezTo>
                    <a:pt x="8102" y="12877"/>
                    <a:pt x="12992" y="13292"/>
                    <a:pt x="15947" y="13812"/>
                  </a:cubicBezTo>
                  <a:cubicBezTo>
                    <a:pt x="18902" y="14331"/>
                    <a:pt x="19921" y="14954"/>
                    <a:pt x="20532" y="15785"/>
                  </a:cubicBezTo>
                  <a:cubicBezTo>
                    <a:pt x="21143" y="16615"/>
                    <a:pt x="21347" y="17654"/>
                    <a:pt x="20430" y="18588"/>
                  </a:cubicBezTo>
                  <a:cubicBezTo>
                    <a:pt x="19513" y="19523"/>
                    <a:pt x="17475" y="20354"/>
                    <a:pt x="14521" y="20873"/>
                  </a:cubicBezTo>
                  <a:cubicBezTo>
                    <a:pt x="11566" y="21392"/>
                    <a:pt x="7694" y="21600"/>
                    <a:pt x="5045" y="19731"/>
                  </a:cubicBezTo>
                  <a:cubicBezTo>
                    <a:pt x="2396" y="17862"/>
                    <a:pt x="970" y="13915"/>
                    <a:pt x="1581" y="10488"/>
                  </a:cubicBezTo>
                  <a:cubicBezTo>
                    <a:pt x="2192" y="7062"/>
                    <a:pt x="4841" y="4154"/>
                    <a:pt x="7490" y="12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04" name="Line"/>
            <p:cNvSpPr/>
            <p:nvPr/>
          </p:nvSpPr>
          <p:spPr>
            <a:xfrm>
              <a:off x="2547347" y="3493946"/>
              <a:ext cx="118057" cy="344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0" h="21196" extrusionOk="0">
                  <a:moveTo>
                    <a:pt x="0" y="1835"/>
                  </a:moveTo>
                  <a:cubicBezTo>
                    <a:pt x="2077" y="1549"/>
                    <a:pt x="4154" y="1262"/>
                    <a:pt x="6231" y="833"/>
                  </a:cubicBezTo>
                  <a:cubicBezTo>
                    <a:pt x="8308" y="404"/>
                    <a:pt x="10385" y="-168"/>
                    <a:pt x="11631" y="47"/>
                  </a:cubicBezTo>
                  <a:cubicBezTo>
                    <a:pt x="12877" y="261"/>
                    <a:pt x="13292" y="1262"/>
                    <a:pt x="14123" y="4338"/>
                  </a:cubicBezTo>
                  <a:cubicBezTo>
                    <a:pt x="14954" y="7413"/>
                    <a:pt x="16200" y="12563"/>
                    <a:pt x="17862" y="15925"/>
                  </a:cubicBezTo>
                  <a:cubicBezTo>
                    <a:pt x="19523" y="19286"/>
                    <a:pt x="21600" y="20860"/>
                    <a:pt x="20977" y="21146"/>
                  </a:cubicBezTo>
                  <a:cubicBezTo>
                    <a:pt x="20354" y="21432"/>
                    <a:pt x="17031" y="20431"/>
                    <a:pt x="13708" y="194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05" name="Line"/>
            <p:cNvSpPr/>
            <p:nvPr/>
          </p:nvSpPr>
          <p:spPr>
            <a:xfrm>
              <a:off x="2512468" y="3663281"/>
              <a:ext cx="355758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41" y="14400"/>
                    <a:pt x="9882" y="7200"/>
                    <a:pt x="13482" y="3600"/>
                  </a:cubicBezTo>
                  <a:cubicBezTo>
                    <a:pt x="17082" y="0"/>
                    <a:pt x="19341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5542" name="Drawing"/>
          <p:cNvGrpSpPr/>
          <p:nvPr/>
        </p:nvGrpSpPr>
        <p:grpSpPr>
          <a:xfrm>
            <a:off x="2846055" y="622528"/>
            <a:ext cx="5929283" cy="1726561"/>
            <a:chOff x="0" y="0"/>
            <a:chExt cx="5929282" cy="1726560"/>
          </a:xfrm>
        </p:grpSpPr>
        <p:sp>
          <p:nvSpPr>
            <p:cNvPr id="5507" name="Line"/>
            <p:cNvSpPr/>
            <p:nvPr/>
          </p:nvSpPr>
          <p:spPr>
            <a:xfrm>
              <a:off x="383040" y="230195"/>
              <a:ext cx="21547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7055" y="0"/>
                  </a:moveTo>
                  <a:cubicBezTo>
                    <a:pt x="2735" y="2794"/>
                    <a:pt x="-1585" y="5588"/>
                    <a:pt x="575" y="8758"/>
                  </a:cubicBezTo>
                  <a:cubicBezTo>
                    <a:pt x="2735" y="11928"/>
                    <a:pt x="11375" y="15475"/>
                    <a:pt x="15695" y="17678"/>
                  </a:cubicBezTo>
                  <a:cubicBezTo>
                    <a:pt x="20015" y="19881"/>
                    <a:pt x="20015" y="20740"/>
                    <a:pt x="20015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08" name="Line"/>
            <p:cNvSpPr/>
            <p:nvPr/>
          </p:nvSpPr>
          <p:spPr>
            <a:xfrm>
              <a:off x="0" y="15892"/>
              <a:ext cx="913808" cy="66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15462"/>
                  </a:moveTo>
                  <a:cubicBezTo>
                    <a:pt x="0" y="15012"/>
                    <a:pt x="0" y="14562"/>
                    <a:pt x="385" y="13962"/>
                  </a:cubicBezTo>
                  <a:cubicBezTo>
                    <a:pt x="769" y="13362"/>
                    <a:pt x="1539" y="12612"/>
                    <a:pt x="2858" y="11487"/>
                  </a:cubicBezTo>
                  <a:cubicBezTo>
                    <a:pt x="4177" y="10362"/>
                    <a:pt x="6046" y="8862"/>
                    <a:pt x="7667" y="7175"/>
                  </a:cubicBezTo>
                  <a:cubicBezTo>
                    <a:pt x="9289" y="5487"/>
                    <a:pt x="10663" y="3612"/>
                    <a:pt x="11405" y="2487"/>
                  </a:cubicBezTo>
                  <a:cubicBezTo>
                    <a:pt x="12147" y="1362"/>
                    <a:pt x="12256" y="987"/>
                    <a:pt x="12394" y="612"/>
                  </a:cubicBezTo>
                  <a:cubicBezTo>
                    <a:pt x="12531" y="237"/>
                    <a:pt x="12696" y="-138"/>
                    <a:pt x="12779" y="50"/>
                  </a:cubicBezTo>
                  <a:cubicBezTo>
                    <a:pt x="12861" y="237"/>
                    <a:pt x="12861" y="987"/>
                    <a:pt x="12944" y="2749"/>
                  </a:cubicBezTo>
                  <a:cubicBezTo>
                    <a:pt x="13026" y="4512"/>
                    <a:pt x="13191" y="7287"/>
                    <a:pt x="13356" y="9874"/>
                  </a:cubicBezTo>
                  <a:cubicBezTo>
                    <a:pt x="13521" y="12462"/>
                    <a:pt x="13685" y="14862"/>
                    <a:pt x="13905" y="16625"/>
                  </a:cubicBezTo>
                  <a:cubicBezTo>
                    <a:pt x="14125" y="18387"/>
                    <a:pt x="14400" y="19512"/>
                    <a:pt x="14730" y="20112"/>
                  </a:cubicBezTo>
                  <a:cubicBezTo>
                    <a:pt x="15060" y="20712"/>
                    <a:pt x="15444" y="20787"/>
                    <a:pt x="15994" y="20075"/>
                  </a:cubicBezTo>
                  <a:cubicBezTo>
                    <a:pt x="16544" y="19362"/>
                    <a:pt x="17258" y="17862"/>
                    <a:pt x="17698" y="16250"/>
                  </a:cubicBezTo>
                  <a:cubicBezTo>
                    <a:pt x="18137" y="14637"/>
                    <a:pt x="18302" y="12912"/>
                    <a:pt x="18440" y="11825"/>
                  </a:cubicBezTo>
                  <a:cubicBezTo>
                    <a:pt x="18577" y="10737"/>
                    <a:pt x="18687" y="10287"/>
                    <a:pt x="18879" y="10324"/>
                  </a:cubicBezTo>
                  <a:cubicBezTo>
                    <a:pt x="19072" y="10362"/>
                    <a:pt x="19347" y="10887"/>
                    <a:pt x="19594" y="12387"/>
                  </a:cubicBezTo>
                  <a:cubicBezTo>
                    <a:pt x="19841" y="13887"/>
                    <a:pt x="20061" y="16362"/>
                    <a:pt x="20171" y="17825"/>
                  </a:cubicBezTo>
                  <a:cubicBezTo>
                    <a:pt x="20281" y="19287"/>
                    <a:pt x="20281" y="19737"/>
                    <a:pt x="20363" y="20224"/>
                  </a:cubicBezTo>
                  <a:cubicBezTo>
                    <a:pt x="20446" y="20712"/>
                    <a:pt x="20611" y="21237"/>
                    <a:pt x="20831" y="21349"/>
                  </a:cubicBezTo>
                  <a:cubicBezTo>
                    <a:pt x="21050" y="21462"/>
                    <a:pt x="21325" y="21162"/>
                    <a:pt x="21600" y="20862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09" name="Line"/>
            <p:cNvSpPr/>
            <p:nvPr/>
          </p:nvSpPr>
          <p:spPr>
            <a:xfrm>
              <a:off x="969612" y="418537"/>
              <a:ext cx="83708" cy="29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00" y="171"/>
                    <a:pt x="6000" y="343"/>
                    <a:pt x="8100" y="1629"/>
                  </a:cubicBezTo>
                  <a:cubicBezTo>
                    <a:pt x="10200" y="2914"/>
                    <a:pt x="11400" y="5314"/>
                    <a:pt x="12000" y="8057"/>
                  </a:cubicBezTo>
                  <a:cubicBezTo>
                    <a:pt x="12600" y="10800"/>
                    <a:pt x="12600" y="13886"/>
                    <a:pt x="14100" y="16200"/>
                  </a:cubicBezTo>
                  <a:cubicBezTo>
                    <a:pt x="15600" y="18514"/>
                    <a:pt x="18600" y="2005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0" name="Line"/>
            <p:cNvSpPr/>
            <p:nvPr/>
          </p:nvSpPr>
          <p:spPr>
            <a:xfrm>
              <a:off x="1102149" y="513703"/>
              <a:ext cx="230196" cy="257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9" extrusionOk="0">
                  <a:moveTo>
                    <a:pt x="0" y="779"/>
                  </a:moveTo>
                  <a:cubicBezTo>
                    <a:pt x="1091" y="4028"/>
                    <a:pt x="2182" y="7278"/>
                    <a:pt x="2836" y="10336"/>
                  </a:cubicBezTo>
                  <a:cubicBezTo>
                    <a:pt x="3491" y="13395"/>
                    <a:pt x="3709" y="16262"/>
                    <a:pt x="3818" y="18269"/>
                  </a:cubicBezTo>
                  <a:cubicBezTo>
                    <a:pt x="3927" y="20276"/>
                    <a:pt x="3927" y="21423"/>
                    <a:pt x="4145" y="21136"/>
                  </a:cubicBezTo>
                  <a:cubicBezTo>
                    <a:pt x="4364" y="20850"/>
                    <a:pt x="4800" y="19129"/>
                    <a:pt x="5564" y="15688"/>
                  </a:cubicBezTo>
                  <a:cubicBezTo>
                    <a:pt x="6327" y="12248"/>
                    <a:pt x="7418" y="7087"/>
                    <a:pt x="8291" y="4124"/>
                  </a:cubicBezTo>
                  <a:cubicBezTo>
                    <a:pt x="9164" y="1161"/>
                    <a:pt x="9818" y="396"/>
                    <a:pt x="10691" y="110"/>
                  </a:cubicBezTo>
                  <a:cubicBezTo>
                    <a:pt x="11564" y="-177"/>
                    <a:pt x="12655" y="14"/>
                    <a:pt x="14291" y="1735"/>
                  </a:cubicBezTo>
                  <a:cubicBezTo>
                    <a:pt x="15927" y="3455"/>
                    <a:pt x="18109" y="6704"/>
                    <a:pt x="19200" y="9285"/>
                  </a:cubicBezTo>
                  <a:cubicBezTo>
                    <a:pt x="20291" y="11865"/>
                    <a:pt x="20291" y="13777"/>
                    <a:pt x="20509" y="13968"/>
                  </a:cubicBezTo>
                  <a:cubicBezTo>
                    <a:pt x="20727" y="14159"/>
                    <a:pt x="21164" y="12630"/>
                    <a:pt x="21600" y="11101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1" name="Line"/>
            <p:cNvSpPr/>
            <p:nvPr/>
          </p:nvSpPr>
          <p:spPr>
            <a:xfrm>
              <a:off x="1318393" y="202293"/>
              <a:ext cx="167416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500" y="182"/>
                    <a:pt x="3000" y="365"/>
                    <a:pt x="4350" y="1322"/>
                  </a:cubicBezTo>
                  <a:cubicBezTo>
                    <a:pt x="5700" y="2278"/>
                    <a:pt x="6900" y="4010"/>
                    <a:pt x="7950" y="6380"/>
                  </a:cubicBezTo>
                  <a:cubicBezTo>
                    <a:pt x="9000" y="8749"/>
                    <a:pt x="9900" y="11757"/>
                    <a:pt x="12150" y="14400"/>
                  </a:cubicBezTo>
                  <a:cubicBezTo>
                    <a:pt x="14400" y="17043"/>
                    <a:pt x="18000" y="1932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2" name="Line"/>
            <p:cNvSpPr/>
            <p:nvPr/>
          </p:nvSpPr>
          <p:spPr>
            <a:xfrm>
              <a:off x="1461121" y="404586"/>
              <a:ext cx="317664" cy="271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75" extrusionOk="0">
                  <a:moveTo>
                    <a:pt x="4949" y="0"/>
                  </a:moveTo>
                  <a:cubicBezTo>
                    <a:pt x="3541" y="3844"/>
                    <a:pt x="2132" y="7688"/>
                    <a:pt x="1193" y="10708"/>
                  </a:cubicBezTo>
                  <a:cubicBezTo>
                    <a:pt x="254" y="13729"/>
                    <a:pt x="-216" y="15925"/>
                    <a:pt x="97" y="17756"/>
                  </a:cubicBezTo>
                  <a:cubicBezTo>
                    <a:pt x="410" y="19586"/>
                    <a:pt x="1506" y="21051"/>
                    <a:pt x="4793" y="21325"/>
                  </a:cubicBezTo>
                  <a:cubicBezTo>
                    <a:pt x="8080" y="21600"/>
                    <a:pt x="13558" y="20685"/>
                    <a:pt x="16688" y="20044"/>
                  </a:cubicBezTo>
                  <a:cubicBezTo>
                    <a:pt x="19819" y="19403"/>
                    <a:pt x="20601" y="19037"/>
                    <a:pt x="21384" y="18671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3" name="Line"/>
            <p:cNvSpPr/>
            <p:nvPr/>
          </p:nvSpPr>
          <p:spPr>
            <a:xfrm>
              <a:off x="2017251" y="327990"/>
              <a:ext cx="200998" cy="372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248" extrusionOk="0">
                  <a:moveTo>
                    <a:pt x="14014" y="3968"/>
                  </a:moveTo>
                  <a:cubicBezTo>
                    <a:pt x="14014" y="3173"/>
                    <a:pt x="14014" y="2378"/>
                    <a:pt x="13641" y="1649"/>
                  </a:cubicBezTo>
                  <a:cubicBezTo>
                    <a:pt x="13269" y="920"/>
                    <a:pt x="12524" y="258"/>
                    <a:pt x="11531" y="59"/>
                  </a:cubicBezTo>
                  <a:cubicBezTo>
                    <a:pt x="10538" y="-140"/>
                    <a:pt x="9296" y="125"/>
                    <a:pt x="7807" y="1516"/>
                  </a:cubicBezTo>
                  <a:cubicBezTo>
                    <a:pt x="6317" y="2908"/>
                    <a:pt x="4579" y="5426"/>
                    <a:pt x="3214" y="8341"/>
                  </a:cubicBezTo>
                  <a:cubicBezTo>
                    <a:pt x="1848" y="11256"/>
                    <a:pt x="855" y="14569"/>
                    <a:pt x="359" y="16689"/>
                  </a:cubicBezTo>
                  <a:cubicBezTo>
                    <a:pt x="-138" y="18810"/>
                    <a:pt x="-138" y="19737"/>
                    <a:pt x="483" y="20400"/>
                  </a:cubicBezTo>
                  <a:cubicBezTo>
                    <a:pt x="1103" y="21062"/>
                    <a:pt x="2345" y="21460"/>
                    <a:pt x="4703" y="21129"/>
                  </a:cubicBezTo>
                  <a:cubicBezTo>
                    <a:pt x="7062" y="20797"/>
                    <a:pt x="10538" y="19737"/>
                    <a:pt x="12896" y="18545"/>
                  </a:cubicBezTo>
                  <a:cubicBezTo>
                    <a:pt x="15255" y="17352"/>
                    <a:pt x="16496" y="16027"/>
                    <a:pt x="17490" y="14967"/>
                  </a:cubicBezTo>
                  <a:cubicBezTo>
                    <a:pt x="18483" y="13907"/>
                    <a:pt x="19228" y="13112"/>
                    <a:pt x="19848" y="13045"/>
                  </a:cubicBezTo>
                  <a:cubicBezTo>
                    <a:pt x="20469" y="12979"/>
                    <a:pt x="20965" y="13642"/>
                    <a:pt x="21090" y="14768"/>
                  </a:cubicBezTo>
                  <a:cubicBezTo>
                    <a:pt x="21214" y="15894"/>
                    <a:pt x="20965" y="17485"/>
                    <a:pt x="20965" y="18412"/>
                  </a:cubicBezTo>
                  <a:cubicBezTo>
                    <a:pt x="20965" y="19340"/>
                    <a:pt x="21214" y="19605"/>
                    <a:pt x="21462" y="1987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4" name="Line"/>
            <p:cNvSpPr/>
            <p:nvPr/>
          </p:nvSpPr>
          <p:spPr>
            <a:xfrm>
              <a:off x="2239176" y="167414"/>
              <a:ext cx="336163" cy="479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528" extrusionOk="0">
                  <a:moveTo>
                    <a:pt x="0" y="0"/>
                  </a:moveTo>
                  <a:cubicBezTo>
                    <a:pt x="894" y="2817"/>
                    <a:pt x="1788" y="5635"/>
                    <a:pt x="2160" y="8191"/>
                  </a:cubicBezTo>
                  <a:cubicBezTo>
                    <a:pt x="2532" y="10748"/>
                    <a:pt x="2383" y="13043"/>
                    <a:pt x="2309" y="14661"/>
                  </a:cubicBezTo>
                  <a:cubicBezTo>
                    <a:pt x="2234" y="16278"/>
                    <a:pt x="2234" y="17217"/>
                    <a:pt x="2681" y="17687"/>
                  </a:cubicBezTo>
                  <a:cubicBezTo>
                    <a:pt x="3128" y="18157"/>
                    <a:pt x="4022" y="18157"/>
                    <a:pt x="6331" y="17896"/>
                  </a:cubicBezTo>
                  <a:cubicBezTo>
                    <a:pt x="8640" y="17635"/>
                    <a:pt x="12364" y="17113"/>
                    <a:pt x="15046" y="17165"/>
                  </a:cubicBezTo>
                  <a:cubicBezTo>
                    <a:pt x="17727" y="17217"/>
                    <a:pt x="19366" y="17843"/>
                    <a:pt x="20334" y="18470"/>
                  </a:cubicBezTo>
                  <a:cubicBezTo>
                    <a:pt x="21302" y="19096"/>
                    <a:pt x="21600" y="19722"/>
                    <a:pt x="21526" y="20243"/>
                  </a:cubicBezTo>
                  <a:cubicBezTo>
                    <a:pt x="21451" y="20765"/>
                    <a:pt x="21004" y="21183"/>
                    <a:pt x="18621" y="21391"/>
                  </a:cubicBezTo>
                  <a:cubicBezTo>
                    <a:pt x="16237" y="21600"/>
                    <a:pt x="11917" y="21600"/>
                    <a:pt x="9310" y="21183"/>
                  </a:cubicBezTo>
                  <a:cubicBezTo>
                    <a:pt x="6703" y="20765"/>
                    <a:pt x="5810" y="19930"/>
                    <a:pt x="4916" y="19096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5" name="Line"/>
            <p:cNvSpPr/>
            <p:nvPr/>
          </p:nvSpPr>
          <p:spPr>
            <a:xfrm>
              <a:off x="2539127" y="432488"/>
              <a:ext cx="225666" cy="273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3" h="21340" extrusionOk="0">
                  <a:moveTo>
                    <a:pt x="0" y="545"/>
                  </a:moveTo>
                  <a:cubicBezTo>
                    <a:pt x="1080" y="545"/>
                    <a:pt x="2160" y="545"/>
                    <a:pt x="2808" y="1089"/>
                  </a:cubicBezTo>
                  <a:cubicBezTo>
                    <a:pt x="3456" y="1634"/>
                    <a:pt x="3672" y="2723"/>
                    <a:pt x="3456" y="5718"/>
                  </a:cubicBezTo>
                  <a:cubicBezTo>
                    <a:pt x="3240" y="8713"/>
                    <a:pt x="2592" y="13613"/>
                    <a:pt x="2484" y="16518"/>
                  </a:cubicBezTo>
                  <a:cubicBezTo>
                    <a:pt x="2376" y="19422"/>
                    <a:pt x="2808" y="20329"/>
                    <a:pt x="4320" y="20874"/>
                  </a:cubicBezTo>
                  <a:cubicBezTo>
                    <a:pt x="5832" y="21418"/>
                    <a:pt x="8424" y="21600"/>
                    <a:pt x="11340" y="20783"/>
                  </a:cubicBezTo>
                  <a:cubicBezTo>
                    <a:pt x="14256" y="19966"/>
                    <a:pt x="17496" y="18151"/>
                    <a:pt x="19332" y="15519"/>
                  </a:cubicBezTo>
                  <a:cubicBezTo>
                    <a:pt x="21168" y="12887"/>
                    <a:pt x="21600" y="9439"/>
                    <a:pt x="19872" y="6716"/>
                  </a:cubicBezTo>
                  <a:cubicBezTo>
                    <a:pt x="18144" y="3993"/>
                    <a:pt x="14256" y="1997"/>
                    <a:pt x="11772" y="998"/>
                  </a:cubicBezTo>
                  <a:cubicBezTo>
                    <a:pt x="9288" y="0"/>
                    <a:pt x="8208" y="0"/>
                    <a:pt x="7128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6" name="Line"/>
            <p:cNvSpPr/>
            <p:nvPr/>
          </p:nvSpPr>
          <p:spPr>
            <a:xfrm>
              <a:off x="2762347" y="390635"/>
              <a:ext cx="228904" cy="360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3" h="21474" extrusionOk="0">
                  <a:moveTo>
                    <a:pt x="0" y="6231"/>
                  </a:moveTo>
                  <a:cubicBezTo>
                    <a:pt x="1925" y="8723"/>
                    <a:pt x="3850" y="11215"/>
                    <a:pt x="4705" y="13500"/>
                  </a:cubicBezTo>
                  <a:cubicBezTo>
                    <a:pt x="5560" y="15785"/>
                    <a:pt x="5347" y="17862"/>
                    <a:pt x="5667" y="19177"/>
                  </a:cubicBezTo>
                  <a:cubicBezTo>
                    <a:pt x="5988" y="20492"/>
                    <a:pt x="6844" y="21046"/>
                    <a:pt x="8341" y="21323"/>
                  </a:cubicBezTo>
                  <a:cubicBezTo>
                    <a:pt x="9838" y="21600"/>
                    <a:pt x="11976" y="21600"/>
                    <a:pt x="14543" y="20423"/>
                  </a:cubicBezTo>
                  <a:cubicBezTo>
                    <a:pt x="17109" y="19246"/>
                    <a:pt x="20103" y="16892"/>
                    <a:pt x="20851" y="13569"/>
                  </a:cubicBezTo>
                  <a:cubicBezTo>
                    <a:pt x="21600" y="10246"/>
                    <a:pt x="20103" y="5954"/>
                    <a:pt x="19034" y="3531"/>
                  </a:cubicBezTo>
                  <a:cubicBezTo>
                    <a:pt x="17964" y="1108"/>
                    <a:pt x="17323" y="554"/>
                    <a:pt x="16681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7" name="Line"/>
            <p:cNvSpPr/>
            <p:nvPr/>
          </p:nvSpPr>
          <p:spPr>
            <a:xfrm>
              <a:off x="3062299" y="153463"/>
              <a:ext cx="51156" cy="572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927" y="2459"/>
                    <a:pt x="7855" y="4917"/>
                    <a:pt x="10800" y="7507"/>
                  </a:cubicBezTo>
                  <a:cubicBezTo>
                    <a:pt x="13745" y="10098"/>
                    <a:pt x="15709" y="12820"/>
                    <a:pt x="17673" y="14927"/>
                  </a:cubicBezTo>
                  <a:cubicBezTo>
                    <a:pt x="19636" y="17034"/>
                    <a:pt x="21600" y="18527"/>
                    <a:pt x="21600" y="19537"/>
                  </a:cubicBezTo>
                  <a:cubicBezTo>
                    <a:pt x="21600" y="20546"/>
                    <a:pt x="19636" y="21073"/>
                    <a:pt x="17673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8" name="Line"/>
            <p:cNvSpPr/>
            <p:nvPr/>
          </p:nvSpPr>
          <p:spPr>
            <a:xfrm>
              <a:off x="2936738" y="488293"/>
              <a:ext cx="251124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9" name="Line"/>
            <p:cNvSpPr/>
            <p:nvPr/>
          </p:nvSpPr>
          <p:spPr>
            <a:xfrm>
              <a:off x="3692431" y="132536"/>
              <a:ext cx="52185" cy="56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7" h="21600" extrusionOk="0">
                  <a:moveTo>
                    <a:pt x="7513" y="0"/>
                  </a:moveTo>
                  <a:cubicBezTo>
                    <a:pt x="3757" y="267"/>
                    <a:pt x="0" y="533"/>
                    <a:pt x="0" y="1956"/>
                  </a:cubicBezTo>
                  <a:cubicBezTo>
                    <a:pt x="0" y="3378"/>
                    <a:pt x="3757" y="5956"/>
                    <a:pt x="7983" y="8756"/>
                  </a:cubicBezTo>
                  <a:cubicBezTo>
                    <a:pt x="12209" y="11556"/>
                    <a:pt x="16904" y="14578"/>
                    <a:pt x="19252" y="16622"/>
                  </a:cubicBezTo>
                  <a:cubicBezTo>
                    <a:pt x="21600" y="18667"/>
                    <a:pt x="21600" y="19733"/>
                    <a:pt x="19722" y="20400"/>
                  </a:cubicBezTo>
                  <a:cubicBezTo>
                    <a:pt x="17844" y="21067"/>
                    <a:pt x="14087" y="21333"/>
                    <a:pt x="10331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0" name="Line"/>
            <p:cNvSpPr/>
            <p:nvPr/>
          </p:nvSpPr>
          <p:spPr>
            <a:xfrm>
              <a:off x="3571520" y="115427"/>
              <a:ext cx="620832" cy="581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6" extrusionOk="0">
                  <a:moveTo>
                    <a:pt x="0" y="17208"/>
                  </a:moveTo>
                  <a:cubicBezTo>
                    <a:pt x="2427" y="16443"/>
                    <a:pt x="4854" y="15677"/>
                    <a:pt x="6957" y="14402"/>
                  </a:cubicBezTo>
                  <a:cubicBezTo>
                    <a:pt x="9061" y="13126"/>
                    <a:pt x="10840" y="11340"/>
                    <a:pt x="11852" y="9469"/>
                  </a:cubicBezTo>
                  <a:cubicBezTo>
                    <a:pt x="12863" y="7599"/>
                    <a:pt x="13106" y="5643"/>
                    <a:pt x="12984" y="4112"/>
                  </a:cubicBezTo>
                  <a:cubicBezTo>
                    <a:pt x="12863" y="2581"/>
                    <a:pt x="12378" y="1476"/>
                    <a:pt x="11933" y="795"/>
                  </a:cubicBezTo>
                  <a:cubicBezTo>
                    <a:pt x="11488" y="115"/>
                    <a:pt x="11083" y="-140"/>
                    <a:pt x="10840" y="73"/>
                  </a:cubicBezTo>
                  <a:cubicBezTo>
                    <a:pt x="10598" y="285"/>
                    <a:pt x="10517" y="966"/>
                    <a:pt x="10517" y="2836"/>
                  </a:cubicBezTo>
                  <a:cubicBezTo>
                    <a:pt x="10517" y="4707"/>
                    <a:pt x="10598" y="7769"/>
                    <a:pt x="10719" y="10532"/>
                  </a:cubicBezTo>
                  <a:cubicBezTo>
                    <a:pt x="10840" y="13296"/>
                    <a:pt x="11002" y="15762"/>
                    <a:pt x="11285" y="17506"/>
                  </a:cubicBezTo>
                  <a:cubicBezTo>
                    <a:pt x="11569" y="19249"/>
                    <a:pt x="11973" y="20269"/>
                    <a:pt x="12378" y="20822"/>
                  </a:cubicBezTo>
                  <a:cubicBezTo>
                    <a:pt x="12782" y="21375"/>
                    <a:pt x="13187" y="21460"/>
                    <a:pt x="13753" y="20865"/>
                  </a:cubicBezTo>
                  <a:cubicBezTo>
                    <a:pt x="14319" y="20269"/>
                    <a:pt x="15047" y="18994"/>
                    <a:pt x="15533" y="17888"/>
                  </a:cubicBezTo>
                  <a:cubicBezTo>
                    <a:pt x="16018" y="16783"/>
                    <a:pt x="16261" y="15847"/>
                    <a:pt x="16544" y="14997"/>
                  </a:cubicBezTo>
                  <a:cubicBezTo>
                    <a:pt x="16827" y="14147"/>
                    <a:pt x="17151" y="13381"/>
                    <a:pt x="17515" y="13041"/>
                  </a:cubicBezTo>
                  <a:cubicBezTo>
                    <a:pt x="17879" y="12701"/>
                    <a:pt x="18283" y="12786"/>
                    <a:pt x="18809" y="13551"/>
                  </a:cubicBezTo>
                  <a:cubicBezTo>
                    <a:pt x="19335" y="14317"/>
                    <a:pt x="19982" y="15762"/>
                    <a:pt x="20467" y="17123"/>
                  </a:cubicBezTo>
                  <a:cubicBezTo>
                    <a:pt x="20953" y="18484"/>
                    <a:pt x="21276" y="19759"/>
                    <a:pt x="21600" y="21035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1" name="Line"/>
            <p:cNvSpPr/>
            <p:nvPr/>
          </p:nvSpPr>
          <p:spPr>
            <a:xfrm>
              <a:off x="4185375" y="380076"/>
              <a:ext cx="292978" cy="331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1" extrusionOk="0">
                  <a:moveTo>
                    <a:pt x="0" y="14281"/>
                  </a:moveTo>
                  <a:cubicBezTo>
                    <a:pt x="857" y="14583"/>
                    <a:pt x="1714" y="14885"/>
                    <a:pt x="3343" y="13828"/>
                  </a:cubicBezTo>
                  <a:cubicBezTo>
                    <a:pt x="4971" y="12770"/>
                    <a:pt x="7371" y="10353"/>
                    <a:pt x="8829" y="8088"/>
                  </a:cubicBezTo>
                  <a:cubicBezTo>
                    <a:pt x="10286" y="5822"/>
                    <a:pt x="10800" y="3707"/>
                    <a:pt x="10971" y="2272"/>
                  </a:cubicBezTo>
                  <a:cubicBezTo>
                    <a:pt x="11143" y="837"/>
                    <a:pt x="10971" y="82"/>
                    <a:pt x="10371" y="7"/>
                  </a:cubicBezTo>
                  <a:cubicBezTo>
                    <a:pt x="9771" y="-69"/>
                    <a:pt x="8743" y="535"/>
                    <a:pt x="7800" y="2499"/>
                  </a:cubicBezTo>
                  <a:cubicBezTo>
                    <a:pt x="6857" y="4462"/>
                    <a:pt x="6000" y="7786"/>
                    <a:pt x="6171" y="10882"/>
                  </a:cubicBezTo>
                  <a:cubicBezTo>
                    <a:pt x="6343" y="13979"/>
                    <a:pt x="7543" y="16848"/>
                    <a:pt x="10286" y="18586"/>
                  </a:cubicBezTo>
                  <a:cubicBezTo>
                    <a:pt x="13029" y="20323"/>
                    <a:pt x="17314" y="20927"/>
                    <a:pt x="21600" y="21531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2" name="Line"/>
            <p:cNvSpPr/>
            <p:nvPr/>
          </p:nvSpPr>
          <p:spPr>
            <a:xfrm>
              <a:off x="4834981" y="224922"/>
              <a:ext cx="321250" cy="439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44" extrusionOk="0">
                  <a:moveTo>
                    <a:pt x="3671" y="7680"/>
                  </a:moveTo>
                  <a:cubicBezTo>
                    <a:pt x="2739" y="10492"/>
                    <a:pt x="1807" y="13305"/>
                    <a:pt x="1185" y="15274"/>
                  </a:cubicBezTo>
                  <a:cubicBezTo>
                    <a:pt x="564" y="17243"/>
                    <a:pt x="253" y="18368"/>
                    <a:pt x="97" y="19211"/>
                  </a:cubicBezTo>
                  <a:cubicBezTo>
                    <a:pt x="-58" y="20055"/>
                    <a:pt x="-58" y="20618"/>
                    <a:pt x="330" y="20955"/>
                  </a:cubicBezTo>
                  <a:cubicBezTo>
                    <a:pt x="719" y="21293"/>
                    <a:pt x="1496" y="21405"/>
                    <a:pt x="2661" y="20899"/>
                  </a:cubicBezTo>
                  <a:cubicBezTo>
                    <a:pt x="3827" y="20393"/>
                    <a:pt x="5381" y="19268"/>
                    <a:pt x="6624" y="18424"/>
                  </a:cubicBezTo>
                  <a:cubicBezTo>
                    <a:pt x="7867" y="17580"/>
                    <a:pt x="8800" y="17018"/>
                    <a:pt x="9654" y="16680"/>
                  </a:cubicBezTo>
                  <a:cubicBezTo>
                    <a:pt x="10509" y="16343"/>
                    <a:pt x="11286" y="16230"/>
                    <a:pt x="12218" y="16624"/>
                  </a:cubicBezTo>
                  <a:cubicBezTo>
                    <a:pt x="13151" y="17018"/>
                    <a:pt x="14238" y="17918"/>
                    <a:pt x="15015" y="18649"/>
                  </a:cubicBezTo>
                  <a:cubicBezTo>
                    <a:pt x="15792" y="19380"/>
                    <a:pt x="16259" y="19943"/>
                    <a:pt x="16958" y="20280"/>
                  </a:cubicBezTo>
                  <a:cubicBezTo>
                    <a:pt x="17657" y="20618"/>
                    <a:pt x="18589" y="20730"/>
                    <a:pt x="19522" y="20224"/>
                  </a:cubicBezTo>
                  <a:cubicBezTo>
                    <a:pt x="20454" y="19717"/>
                    <a:pt x="21387" y="18593"/>
                    <a:pt x="21464" y="16230"/>
                  </a:cubicBezTo>
                  <a:cubicBezTo>
                    <a:pt x="21542" y="13868"/>
                    <a:pt x="20765" y="10268"/>
                    <a:pt x="19366" y="7399"/>
                  </a:cubicBezTo>
                  <a:cubicBezTo>
                    <a:pt x="17968" y="4530"/>
                    <a:pt x="15948" y="2393"/>
                    <a:pt x="14549" y="1211"/>
                  </a:cubicBezTo>
                  <a:cubicBezTo>
                    <a:pt x="13151" y="30"/>
                    <a:pt x="12374" y="-195"/>
                    <a:pt x="11830" y="142"/>
                  </a:cubicBezTo>
                  <a:cubicBezTo>
                    <a:pt x="11286" y="480"/>
                    <a:pt x="10975" y="1380"/>
                    <a:pt x="10664" y="228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3" name="Line"/>
            <p:cNvSpPr/>
            <p:nvPr/>
          </p:nvSpPr>
          <p:spPr>
            <a:xfrm>
              <a:off x="5168939" y="327854"/>
              <a:ext cx="213533" cy="294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392" extrusionOk="0">
                  <a:moveTo>
                    <a:pt x="0" y="7594"/>
                  </a:moveTo>
                  <a:cubicBezTo>
                    <a:pt x="0" y="11475"/>
                    <a:pt x="0" y="15356"/>
                    <a:pt x="0" y="17719"/>
                  </a:cubicBezTo>
                  <a:cubicBezTo>
                    <a:pt x="0" y="20081"/>
                    <a:pt x="0" y="20925"/>
                    <a:pt x="2298" y="21263"/>
                  </a:cubicBezTo>
                  <a:cubicBezTo>
                    <a:pt x="4596" y="21600"/>
                    <a:pt x="9191" y="21431"/>
                    <a:pt x="12868" y="18900"/>
                  </a:cubicBezTo>
                  <a:cubicBezTo>
                    <a:pt x="16545" y="16369"/>
                    <a:pt x="19302" y="11475"/>
                    <a:pt x="20451" y="8184"/>
                  </a:cubicBezTo>
                  <a:cubicBezTo>
                    <a:pt x="21600" y="4894"/>
                    <a:pt x="21140" y="3206"/>
                    <a:pt x="19762" y="2109"/>
                  </a:cubicBezTo>
                  <a:cubicBezTo>
                    <a:pt x="18383" y="1013"/>
                    <a:pt x="16085" y="506"/>
                    <a:pt x="13787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4" name="Line"/>
            <p:cNvSpPr/>
            <p:nvPr/>
          </p:nvSpPr>
          <p:spPr>
            <a:xfrm>
              <a:off x="5385183" y="334830"/>
              <a:ext cx="11161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361"/>
                  </a:moveTo>
                  <a:cubicBezTo>
                    <a:pt x="2700" y="10800"/>
                    <a:pt x="5400" y="13239"/>
                    <a:pt x="6750" y="15155"/>
                  </a:cubicBezTo>
                  <a:cubicBezTo>
                    <a:pt x="8100" y="17071"/>
                    <a:pt x="8100" y="18465"/>
                    <a:pt x="7425" y="19597"/>
                  </a:cubicBezTo>
                  <a:cubicBezTo>
                    <a:pt x="6750" y="20729"/>
                    <a:pt x="5400" y="21600"/>
                    <a:pt x="4500" y="21600"/>
                  </a:cubicBezTo>
                  <a:cubicBezTo>
                    <a:pt x="3600" y="21600"/>
                    <a:pt x="3150" y="20729"/>
                    <a:pt x="3825" y="17855"/>
                  </a:cubicBezTo>
                  <a:cubicBezTo>
                    <a:pt x="4500" y="14981"/>
                    <a:pt x="6300" y="10103"/>
                    <a:pt x="9450" y="6794"/>
                  </a:cubicBezTo>
                  <a:cubicBezTo>
                    <a:pt x="12600" y="3484"/>
                    <a:pt x="17100" y="174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5" name="Line"/>
            <p:cNvSpPr/>
            <p:nvPr/>
          </p:nvSpPr>
          <p:spPr>
            <a:xfrm>
              <a:off x="5577870" y="0"/>
              <a:ext cx="351413" cy="57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600" extrusionOk="0">
                  <a:moveTo>
                    <a:pt x="9901" y="0"/>
                  </a:moveTo>
                  <a:cubicBezTo>
                    <a:pt x="10607" y="790"/>
                    <a:pt x="11312" y="1580"/>
                    <a:pt x="12018" y="3512"/>
                  </a:cubicBezTo>
                  <a:cubicBezTo>
                    <a:pt x="12724" y="5444"/>
                    <a:pt x="13430" y="8517"/>
                    <a:pt x="13924" y="10888"/>
                  </a:cubicBezTo>
                  <a:cubicBezTo>
                    <a:pt x="14418" y="13259"/>
                    <a:pt x="14701" y="14927"/>
                    <a:pt x="15054" y="16068"/>
                  </a:cubicBezTo>
                  <a:cubicBezTo>
                    <a:pt x="15407" y="17210"/>
                    <a:pt x="15830" y="17824"/>
                    <a:pt x="15618" y="17868"/>
                  </a:cubicBezTo>
                  <a:cubicBezTo>
                    <a:pt x="15407" y="17912"/>
                    <a:pt x="14560" y="17385"/>
                    <a:pt x="12795" y="16946"/>
                  </a:cubicBezTo>
                  <a:cubicBezTo>
                    <a:pt x="11030" y="16507"/>
                    <a:pt x="8348" y="16156"/>
                    <a:pt x="6018" y="16463"/>
                  </a:cubicBezTo>
                  <a:cubicBezTo>
                    <a:pt x="3689" y="16771"/>
                    <a:pt x="1712" y="17737"/>
                    <a:pt x="724" y="18439"/>
                  </a:cubicBezTo>
                  <a:cubicBezTo>
                    <a:pt x="-264" y="19141"/>
                    <a:pt x="-264" y="19580"/>
                    <a:pt x="865" y="20063"/>
                  </a:cubicBezTo>
                  <a:cubicBezTo>
                    <a:pt x="1995" y="20546"/>
                    <a:pt x="4254" y="21073"/>
                    <a:pt x="7854" y="21337"/>
                  </a:cubicBezTo>
                  <a:cubicBezTo>
                    <a:pt x="11454" y="21600"/>
                    <a:pt x="16395" y="21600"/>
                    <a:pt x="21336" y="21600"/>
                  </a:cubicBezTo>
                </a:path>
              </a:pathLst>
            </a:custGeom>
            <a:noFill/>
            <a:ln w="63500" cap="rnd">
              <a:solidFill>
                <a:srgbClr val="F7FAD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6" name="Line"/>
            <p:cNvSpPr/>
            <p:nvPr/>
          </p:nvSpPr>
          <p:spPr>
            <a:xfrm>
              <a:off x="1147899" y="1104846"/>
              <a:ext cx="296355" cy="520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405" extrusionOk="0">
                  <a:moveTo>
                    <a:pt x="5245" y="13652"/>
                  </a:moveTo>
                  <a:cubicBezTo>
                    <a:pt x="4910" y="13174"/>
                    <a:pt x="4575" y="12696"/>
                    <a:pt x="4073" y="12314"/>
                  </a:cubicBezTo>
                  <a:cubicBezTo>
                    <a:pt x="3571" y="11931"/>
                    <a:pt x="2901" y="11645"/>
                    <a:pt x="2482" y="11788"/>
                  </a:cubicBezTo>
                  <a:cubicBezTo>
                    <a:pt x="2064" y="11931"/>
                    <a:pt x="1896" y="12505"/>
                    <a:pt x="1729" y="14034"/>
                  </a:cubicBezTo>
                  <a:cubicBezTo>
                    <a:pt x="1561" y="15563"/>
                    <a:pt x="1394" y="18048"/>
                    <a:pt x="1059" y="19530"/>
                  </a:cubicBezTo>
                  <a:cubicBezTo>
                    <a:pt x="724" y="21011"/>
                    <a:pt x="222" y="21489"/>
                    <a:pt x="54" y="21393"/>
                  </a:cubicBezTo>
                  <a:cubicBezTo>
                    <a:pt x="-113" y="21298"/>
                    <a:pt x="54" y="20629"/>
                    <a:pt x="1310" y="18670"/>
                  </a:cubicBezTo>
                  <a:cubicBezTo>
                    <a:pt x="2566" y="16710"/>
                    <a:pt x="4910" y="13461"/>
                    <a:pt x="6334" y="10354"/>
                  </a:cubicBezTo>
                  <a:cubicBezTo>
                    <a:pt x="7757" y="7248"/>
                    <a:pt x="8259" y="4285"/>
                    <a:pt x="8594" y="2517"/>
                  </a:cubicBezTo>
                  <a:cubicBezTo>
                    <a:pt x="8929" y="749"/>
                    <a:pt x="9096" y="176"/>
                    <a:pt x="9515" y="32"/>
                  </a:cubicBezTo>
                  <a:cubicBezTo>
                    <a:pt x="9934" y="-111"/>
                    <a:pt x="10603" y="176"/>
                    <a:pt x="12194" y="1801"/>
                  </a:cubicBezTo>
                  <a:cubicBezTo>
                    <a:pt x="13785" y="3425"/>
                    <a:pt x="16296" y="6388"/>
                    <a:pt x="18138" y="9447"/>
                  </a:cubicBezTo>
                  <a:cubicBezTo>
                    <a:pt x="19980" y="12505"/>
                    <a:pt x="21152" y="15659"/>
                    <a:pt x="21320" y="17666"/>
                  </a:cubicBezTo>
                  <a:cubicBezTo>
                    <a:pt x="21487" y="19673"/>
                    <a:pt x="20650" y="20533"/>
                    <a:pt x="19813" y="213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7" name="Line"/>
            <p:cNvSpPr/>
            <p:nvPr/>
          </p:nvSpPr>
          <p:spPr>
            <a:xfrm>
              <a:off x="1206783" y="1457905"/>
              <a:ext cx="299953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21" y="16971"/>
                    <a:pt x="9042" y="12343"/>
                    <a:pt x="12642" y="8743"/>
                  </a:cubicBezTo>
                  <a:cubicBezTo>
                    <a:pt x="16242" y="5143"/>
                    <a:pt x="18921" y="257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8" name="Line"/>
            <p:cNvSpPr/>
            <p:nvPr/>
          </p:nvSpPr>
          <p:spPr>
            <a:xfrm>
              <a:off x="1562245" y="1227710"/>
              <a:ext cx="718228" cy="4910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417" extrusionOk="0">
                  <a:moveTo>
                    <a:pt x="2925" y="0"/>
                  </a:moveTo>
                  <a:cubicBezTo>
                    <a:pt x="2162" y="2231"/>
                    <a:pt x="1398" y="4462"/>
                    <a:pt x="842" y="7099"/>
                  </a:cubicBezTo>
                  <a:cubicBezTo>
                    <a:pt x="286" y="9735"/>
                    <a:pt x="-61" y="12777"/>
                    <a:pt x="8" y="14704"/>
                  </a:cubicBezTo>
                  <a:cubicBezTo>
                    <a:pt x="78" y="16631"/>
                    <a:pt x="564" y="17442"/>
                    <a:pt x="1641" y="17442"/>
                  </a:cubicBezTo>
                  <a:cubicBezTo>
                    <a:pt x="2717" y="17442"/>
                    <a:pt x="4384" y="16631"/>
                    <a:pt x="5912" y="15313"/>
                  </a:cubicBezTo>
                  <a:cubicBezTo>
                    <a:pt x="7440" y="13994"/>
                    <a:pt x="8829" y="12169"/>
                    <a:pt x="9697" y="10344"/>
                  </a:cubicBezTo>
                  <a:cubicBezTo>
                    <a:pt x="10565" y="8518"/>
                    <a:pt x="10913" y="6693"/>
                    <a:pt x="11086" y="5476"/>
                  </a:cubicBezTo>
                  <a:cubicBezTo>
                    <a:pt x="11260" y="4259"/>
                    <a:pt x="11260" y="3651"/>
                    <a:pt x="11190" y="3701"/>
                  </a:cubicBezTo>
                  <a:cubicBezTo>
                    <a:pt x="11121" y="3752"/>
                    <a:pt x="10982" y="4462"/>
                    <a:pt x="10739" y="6287"/>
                  </a:cubicBezTo>
                  <a:cubicBezTo>
                    <a:pt x="10496" y="8113"/>
                    <a:pt x="10149" y="11054"/>
                    <a:pt x="9940" y="12777"/>
                  </a:cubicBezTo>
                  <a:cubicBezTo>
                    <a:pt x="9732" y="14501"/>
                    <a:pt x="9662" y="15008"/>
                    <a:pt x="9662" y="15566"/>
                  </a:cubicBezTo>
                  <a:cubicBezTo>
                    <a:pt x="9662" y="16124"/>
                    <a:pt x="9732" y="16732"/>
                    <a:pt x="9940" y="16986"/>
                  </a:cubicBezTo>
                  <a:cubicBezTo>
                    <a:pt x="10149" y="17239"/>
                    <a:pt x="10496" y="17138"/>
                    <a:pt x="11156" y="16276"/>
                  </a:cubicBezTo>
                  <a:cubicBezTo>
                    <a:pt x="11816" y="15414"/>
                    <a:pt x="12788" y="13792"/>
                    <a:pt x="13378" y="12777"/>
                  </a:cubicBezTo>
                  <a:cubicBezTo>
                    <a:pt x="13969" y="11763"/>
                    <a:pt x="14177" y="11358"/>
                    <a:pt x="14455" y="11256"/>
                  </a:cubicBezTo>
                  <a:cubicBezTo>
                    <a:pt x="14733" y="11155"/>
                    <a:pt x="15080" y="11358"/>
                    <a:pt x="15358" y="12676"/>
                  </a:cubicBezTo>
                  <a:cubicBezTo>
                    <a:pt x="15635" y="13994"/>
                    <a:pt x="15844" y="16428"/>
                    <a:pt x="15948" y="18000"/>
                  </a:cubicBezTo>
                  <a:cubicBezTo>
                    <a:pt x="16052" y="19572"/>
                    <a:pt x="16052" y="20282"/>
                    <a:pt x="16226" y="20789"/>
                  </a:cubicBezTo>
                  <a:cubicBezTo>
                    <a:pt x="16399" y="21296"/>
                    <a:pt x="16747" y="21600"/>
                    <a:pt x="17441" y="21296"/>
                  </a:cubicBezTo>
                  <a:cubicBezTo>
                    <a:pt x="18136" y="20992"/>
                    <a:pt x="19178" y="20079"/>
                    <a:pt x="19976" y="18406"/>
                  </a:cubicBezTo>
                  <a:cubicBezTo>
                    <a:pt x="20775" y="16732"/>
                    <a:pt x="21331" y="14299"/>
                    <a:pt x="21435" y="12068"/>
                  </a:cubicBezTo>
                  <a:cubicBezTo>
                    <a:pt x="21539" y="9837"/>
                    <a:pt x="21192" y="7808"/>
                    <a:pt x="20428" y="6439"/>
                  </a:cubicBezTo>
                  <a:cubicBezTo>
                    <a:pt x="19664" y="5070"/>
                    <a:pt x="18483" y="4361"/>
                    <a:pt x="17754" y="4158"/>
                  </a:cubicBezTo>
                  <a:cubicBezTo>
                    <a:pt x="17025" y="3955"/>
                    <a:pt x="16747" y="4259"/>
                    <a:pt x="16469" y="45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9" name="Line"/>
            <p:cNvSpPr/>
            <p:nvPr/>
          </p:nvSpPr>
          <p:spPr>
            <a:xfrm>
              <a:off x="2281029" y="1234685"/>
              <a:ext cx="298189" cy="4360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545" extrusionOk="0">
                  <a:moveTo>
                    <a:pt x="0" y="6204"/>
                  </a:moveTo>
                  <a:cubicBezTo>
                    <a:pt x="997" y="7123"/>
                    <a:pt x="1994" y="8043"/>
                    <a:pt x="2742" y="10226"/>
                  </a:cubicBezTo>
                  <a:cubicBezTo>
                    <a:pt x="3489" y="12409"/>
                    <a:pt x="3988" y="15855"/>
                    <a:pt x="4818" y="18153"/>
                  </a:cubicBezTo>
                  <a:cubicBezTo>
                    <a:pt x="5649" y="20451"/>
                    <a:pt x="6812" y="21600"/>
                    <a:pt x="8972" y="21543"/>
                  </a:cubicBezTo>
                  <a:cubicBezTo>
                    <a:pt x="11132" y="21485"/>
                    <a:pt x="14289" y="20221"/>
                    <a:pt x="16615" y="17866"/>
                  </a:cubicBezTo>
                  <a:cubicBezTo>
                    <a:pt x="18942" y="15511"/>
                    <a:pt x="20437" y="12064"/>
                    <a:pt x="21018" y="9191"/>
                  </a:cubicBezTo>
                  <a:cubicBezTo>
                    <a:pt x="21600" y="6319"/>
                    <a:pt x="21268" y="4021"/>
                    <a:pt x="20354" y="2585"/>
                  </a:cubicBezTo>
                  <a:cubicBezTo>
                    <a:pt x="19440" y="1149"/>
                    <a:pt x="17945" y="574"/>
                    <a:pt x="16449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0" name="Line"/>
            <p:cNvSpPr/>
            <p:nvPr/>
          </p:nvSpPr>
          <p:spPr>
            <a:xfrm>
              <a:off x="2594932" y="1185967"/>
              <a:ext cx="422085" cy="519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454" extrusionOk="0">
                  <a:moveTo>
                    <a:pt x="0" y="8635"/>
                  </a:moveTo>
                  <a:cubicBezTo>
                    <a:pt x="475" y="10843"/>
                    <a:pt x="949" y="13051"/>
                    <a:pt x="1068" y="14971"/>
                  </a:cubicBezTo>
                  <a:cubicBezTo>
                    <a:pt x="1187" y="16891"/>
                    <a:pt x="949" y="18523"/>
                    <a:pt x="771" y="19675"/>
                  </a:cubicBezTo>
                  <a:cubicBezTo>
                    <a:pt x="593" y="20827"/>
                    <a:pt x="475" y="21499"/>
                    <a:pt x="475" y="21451"/>
                  </a:cubicBezTo>
                  <a:cubicBezTo>
                    <a:pt x="475" y="21403"/>
                    <a:pt x="593" y="20635"/>
                    <a:pt x="1009" y="18907"/>
                  </a:cubicBezTo>
                  <a:cubicBezTo>
                    <a:pt x="1424" y="17179"/>
                    <a:pt x="2136" y="14491"/>
                    <a:pt x="2730" y="13003"/>
                  </a:cubicBezTo>
                  <a:cubicBezTo>
                    <a:pt x="3323" y="11515"/>
                    <a:pt x="3798" y="11227"/>
                    <a:pt x="4510" y="11467"/>
                  </a:cubicBezTo>
                  <a:cubicBezTo>
                    <a:pt x="5222" y="11707"/>
                    <a:pt x="6171" y="12475"/>
                    <a:pt x="7952" y="13819"/>
                  </a:cubicBezTo>
                  <a:cubicBezTo>
                    <a:pt x="9732" y="15163"/>
                    <a:pt x="12343" y="17083"/>
                    <a:pt x="14479" y="18091"/>
                  </a:cubicBezTo>
                  <a:cubicBezTo>
                    <a:pt x="16615" y="19099"/>
                    <a:pt x="18277" y="19195"/>
                    <a:pt x="19523" y="18475"/>
                  </a:cubicBezTo>
                  <a:cubicBezTo>
                    <a:pt x="20769" y="17755"/>
                    <a:pt x="21600" y="16219"/>
                    <a:pt x="21541" y="13819"/>
                  </a:cubicBezTo>
                  <a:cubicBezTo>
                    <a:pt x="21481" y="11419"/>
                    <a:pt x="20532" y="8155"/>
                    <a:pt x="19464" y="5755"/>
                  </a:cubicBezTo>
                  <a:cubicBezTo>
                    <a:pt x="18396" y="3355"/>
                    <a:pt x="17209" y="1819"/>
                    <a:pt x="16259" y="955"/>
                  </a:cubicBezTo>
                  <a:cubicBezTo>
                    <a:pt x="15310" y="91"/>
                    <a:pt x="14598" y="-101"/>
                    <a:pt x="14242" y="43"/>
                  </a:cubicBezTo>
                  <a:cubicBezTo>
                    <a:pt x="13886" y="187"/>
                    <a:pt x="13886" y="667"/>
                    <a:pt x="13945" y="1003"/>
                  </a:cubicBezTo>
                  <a:cubicBezTo>
                    <a:pt x="14004" y="1339"/>
                    <a:pt x="14123" y="1531"/>
                    <a:pt x="14242" y="172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1" name="Line"/>
            <p:cNvSpPr/>
            <p:nvPr/>
          </p:nvSpPr>
          <p:spPr>
            <a:xfrm>
              <a:off x="2933158" y="1229628"/>
              <a:ext cx="685782" cy="496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471" extrusionOk="0">
                  <a:moveTo>
                    <a:pt x="2286" y="7150"/>
                  </a:moveTo>
                  <a:cubicBezTo>
                    <a:pt x="2866" y="9361"/>
                    <a:pt x="3446" y="11571"/>
                    <a:pt x="3736" y="13781"/>
                  </a:cubicBezTo>
                  <a:cubicBezTo>
                    <a:pt x="4026" y="15991"/>
                    <a:pt x="4026" y="18202"/>
                    <a:pt x="4026" y="19558"/>
                  </a:cubicBezTo>
                  <a:cubicBezTo>
                    <a:pt x="4026" y="20914"/>
                    <a:pt x="4026" y="21417"/>
                    <a:pt x="3917" y="21467"/>
                  </a:cubicBezTo>
                  <a:cubicBezTo>
                    <a:pt x="3808" y="21517"/>
                    <a:pt x="3591" y="21115"/>
                    <a:pt x="3120" y="19307"/>
                  </a:cubicBezTo>
                  <a:cubicBezTo>
                    <a:pt x="2648" y="17498"/>
                    <a:pt x="1924" y="14284"/>
                    <a:pt x="1307" y="11872"/>
                  </a:cubicBezTo>
                  <a:cubicBezTo>
                    <a:pt x="691" y="9461"/>
                    <a:pt x="184" y="7854"/>
                    <a:pt x="39" y="6849"/>
                  </a:cubicBezTo>
                  <a:cubicBezTo>
                    <a:pt x="-106" y="5844"/>
                    <a:pt x="111" y="5443"/>
                    <a:pt x="1380" y="4890"/>
                  </a:cubicBezTo>
                  <a:cubicBezTo>
                    <a:pt x="2648" y="4337"/>
                    <a:pt x="4968" y="3634"/>
                    <a:pt x="6852" y="3132"/>
                  </a:cubicBezTo>
                  <a:cubicBezTo>
                    <a:pt x="8737" y="2630"/>
                    <a:pt x="10187" y="2328"/>
                    <a:pt x="11129" y="2579"/>
                  </a:cubicBezTo>
                  <a:cubicBezTo>
                    <a:pt x="12071" y="2830"/>
                    <a:pt x="12506" y="3634"/>
                    <a:pt x="12760" y="5794"/>
                  </a:cubicBezTo>
                  <a:cubicBezTo>
                    <a:pt x="13013" y="7954"/>
                    <a:pt x="13086" y="11470"/>
                    <a:pt x="13013" y="13831"/>
                  </a:cubicBezTo>
                  <a:cubicBezTo>
                    <a:pt x="12941" y="16192"/>
                    <a:pt x="12724" y="17398"/>
                    <a:pt x="12615" y="18352"/>
                  </a:cubicBezTo>
                  <a:cubicBezTo>
                    <a:pt x="12506" y="19307"/>
                    <a:pt x="12506" y="20010"/>
                    <a:pt x="12724" y="19960"/>
                  </a:cubicBezTo>
                  <a:cubicBezTo>
                    <a:pt x="12941" y="19910"/>
                    <a:pt x="13376" y="19106"/>
                    <a:pt x="13920" y="17147"/>
                  </a:cubicBezTo>
                  <a:cubicBezTo>
                    <a:pt x="14463" y="15188"/>
                    <a:pt x="15115" y="12073"/>
                    <a:pt x="15550" y="9210"/>
                  </a:cubicBezTo>
                  <a:cubicBezTo>
                    <a:pt x="15985" y="6347"/>
                    <a:pt x="16203" y="3735"/>
                    <a:pt x="16420" y="2177"/>
                  </a:cubicBezTo>
                  <a:cubicBezTo>
                    <a:pt x="16638" y="620"/>
                    <a:pt x="16855" y="118"/>
                    <a:pt x="17109" y="17"/>
                  </a:cubicBezTo>
                  <a:cubicBezTo>
                    <a:pt x="17362" y="-83"/>
                    <a:pt x="17652" y="218"/>
                    <a:pt x="18015" y="1675"/>
                  </a:cubicBezTo>
                  <a:cubicBezTo>
                    <a:pt x="18377" y="3132"/>
                    <a:pt x="18812" y="5744"/>
                    <a:pt x="19356" y="8557"/>
                  </a:cubicBezTo>
                  <a:cubicBezTo>
                    <a:pt x="19899" y="11370"/>
                    <a:pt x="20552" y="14384"/>
                    <a:pt x="20950" y="16142"/>
                  </a:cubicBezTo>
                  <a:cubicBezTo>
                    <a:pt x="21349" y="17900"/>
                    <a:pt x="21494" y="18403"/>
                    <a:pt x="21277" y="18503"/>
                  </a:cubicBezTo>
                  <a:cubicBezTo>
                    <a:pt x="21059" y="18604"/>
                    <a:pt x="20479" y="18302"/>
                    <a:pt x="19899" y="1800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2" name="Line"/>
            <p:cNvSpPr/>
            <p:nvPr/>
          </p:nvSpPr>
          <p:spPr>
            <a:xfrm>
              <a:off x="3397130" y="1527662"/>
              <a:ext cx="230196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109" y="16200"/>
                    <a:pt x="12218" y="10800"/>
                    <a:pt x="15818" y="7200"/>
                  </a:cubicBezTo>
                  <a:cubicBezTo>
                    <a:pt x="19418" y="3600"/>
                    <a:pt x="20509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3" name="Line"/>
            <p:cNvSpPr/>
            <p:nvPr/>
          </p:nvSpPr>
          <p:spPr>
            <a:xfrm>
              <a:off x="3781986" y="1194242"/>
              <a:ext cx="376562" cy="4532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373" extrusionOk="0">
                  <a:moveTo>
                    <a:pt x="3883" y="9473"/>
                  </a:moveTo>
                  <a:cubicBezTo>
                    <a:pt x="3356" y="9802"/>
                    <a:pt x="2830" y="10131"/>
                    <a:pt x="2764" y="11666"/>
                  </a:cubicBezTo>
                  <a:cubicBezTo>
                    <a:pt x="2698" y="13201"/>
                    <a:pt x="3093" y="15942"/>
                    <a:pt x="3291" y="17586"/>
                  </a:cubicBezTo>
                  <a:cubicBezTo>
                    <a:pt x="3488" y="19231"/>
                    <a:pt x="3488" y="19779"/>
                    <a:pt x="3488" y="20328"/>
                  </a:cubicBezTo>
                  <a:cubicBezTo>
                    <a:pt x="3488" y="20876"/>
                    <a:pt x="3488" y="21424"/>
                    <a:pt x="3356" y="21369"/>
                  </a:cubicBezTo>
                  <a:cubicBezTo>
                    <a:pt x="3225" y="21314"/>
                    <a:pt x="2961" y="20656"/>
                    <a:pt x="2566" y="18299"/>
                  </a:cubicBezTo>
                  <a:cubicBezTo>
                    <a:pt x="2171" y="15942"/>
                    <a:pt x="1644" y="11885"/>
                    <a:pt x="1183" y="9089"/>
                  </a:cubicBezTo>
                  <a:cubicBezTo>
                    <a:pt x="722" y="6293"/>
                    <a:pt x="327" y="4758"/>
                    <a:pt x="130" y="3497"/>
                  </a:cubicBezTo>
                  <a:cubicBezTo>
                    <a:pt x="-68" y="2236"/>
                    <a:pt x="-68" y="1249"/>
                    <a:pt x="327" y="646"/>
                  </a:cubicBezTo>
                  <a:cubicBezTo>
                    <a:pt x="722" y="43"/>
                    <a:pt x="1512" y="-176"/>
                    <a:pt x="3686" y="153"/>
                  </a:cubicBezTo>
                  <a:cubicBezTo>
                    <a:pt x="5859" y="482"/>
                    <a:pt x="9415" y="1359"/>
                    <a:pt x="11391" y="2620"/>
                  </a:cubicBezTo>
                  <a:cubicBezTo>
                    <a:pt x="13366" y="3881"/>
                    <a:pt x="13761" y="5526"/>
                    <a:pt x="12378" y="7444"/>
                  </a:cubicBezTo>
                  <a:cubicBezTo>
                    <a:pt x="10995" y="9363"/>
                    <a:pt x="7834" y="11556"/>
                    <a:pt x="5859" y="12762"/>
                  </a:cubicBezTo>
                  <a:cubicBezTo>
                    <a:pt x="3883" y="13968"/>
                    <a:pt x="3093" y="14187"/>
                    <a:pt x="2303" y="14297"/>
                  </a:cubicBezTo>
                  <a:cubicBezTo>
                    <a:pt x="1512" y="14407"/>
                    <a:pt x="722" y="14407"/>
                    <a:pt x="591" y="14187"/>
                  </a:cubicBezTo>
                  <a:cubicBezTo>
                    <a:pt x="459" y="13968"/>
                    <a:pt x="986" y="13530"/>
                    <a:pt x="2830" y="13146"/>
                  </a:cubicBezTo>
                  <a:cubicBezTo>
                    <a:pt x="4673" y="12762"/>
                    <a:pt x="7834" y="12433"/>
                    <a:pt x="10666" y="12598"/>
                  </a:cubicBezTo>
                  <a:cubicBezTo>
                    <a:pt x="13498" y="12762"/>
                    <a:pt x="16000" y="13420"/>
                    <a:pt x="17712" y="14133"/>
                  </a:cubicBezTo>
                  <a:cubicBezTo>
                    <a:pt x="19425" y="14845"/>
                    <a:pt x="20347" y="15613"/>
                    <a:pt x="20873" y="16271"/>
                  </a:cubicBezTo>
                  <a:cubicBezTo>
                    <a:pt x="21400" y="16929"/>
                    <a:pt x="21532" y="17477"/>
                    <a:pt x="20939" y="18025"/>
                  </a:cubicBezTo>
                  <a:cubicBezTo>
                    <a:pt x="20347" y="18573"/>
                    <a:pt x="19030" y="19121"/>
                    <a:pt x="16066" y="19067"/>
                  </a:cubicBezTo>
                  <a:cubicBezTo>
                    <a:pt x="13103" y="19012"/>
                    <a:pt x="8493" y="18354"/>
                    <a:pt x="5925" y="17696"/>
                  </a:cubicBezTo>
                  <a:cubicBezTo>
                    <a:pt x="3356" y="17038"/>
                    <a:pt x="2830" y="16380"/>
                    <a:pt x="2303" y="1572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4" name="Line"/>
            <p:cNvSpPr/>
            <p:nvPr/>
          </p:nvSpPr>
          <p:spPr>
            <a:xfrm>
              <a:off x="4059814" y="1192832"/>
              <a:ext cx="153465" cy="509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255" y="99"/>
                    <a:pt x="8509" y="197"/>
                    <a:pt x="11782" y="1381"/>
                  </a:cubicBezTo>
                  <a:cubicBezTo>
                    <a:pt x="15055" y="2564"/>
                    <a:pt x="17345" y="4833"/>
                    <a:pt x="18327" y="7644"/>
                  </a:cubicBezTo>
                  <a:cubicBezTo>
                    <a:pt x="19309" y="10455"/>
                    <a:pt x="18982" y="13808"/>
                    <a:pt x="18818" y="16126"/>
                  </a:cubicBezTo>
                  <a:cubicBezTo>
                    <a:pt x="18655" y="18444"/>
                    <a:pt x="18655" y="19726"/>
                    <a:pt x="19145" y="20466"/>
                  </a:cubicBezTo>
                  <a:cubicBezTo>
                    <a:pt x="19636" y="21205"/>
                    <a:pt x="20618" y="2140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5" name="Line"/>
            <p:cNvSpPr/>
            <p:nvPr/>
          </p:nvSpPr>
          <p:spPr>
            <a:xfrm>
              <a:off x="4323404" y="1234685"/>
              <a:ext cx="287486" cy="407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164" extrusionOk="0">
                  <a:moveTo>
                    <a:pt x="629" y="0"/>
                  </a:moveTo>
                  <a:cubicBezTo>
                    <a:pt x="1493" y="121"/>
                    <a:pt x="2357" y="241"/>
                    <a:pt x="2789" y="965"/>
                  </a:cubicBezTo>
                  <a:cubicBezTo>
                    <a:pt x="3221" y="1689"/>
                    <a:pt x="3221" y="3017"/>
                    <a:pt x="2616" y="5732"/>
                  </a:cubicBezTo>
                  <a:cubicBezTo>
                    <a:pt x="2011" y="8447"/>
                    <a:pt x="802" y="12550"/>
                    <a:pt x="283" y="15265"/>
                  </a:cubicBezTo>
                  <a:cubicBezTo>
                    <a:pt x="-235" y="17980"/>
                    <a:pt x="-62" y="19307"/>
                    <a:pt x="975" y="20212"/>
                  </a:cubicBezTo>
                  <a:cubicBezTo>
                    <a:pt x="2011" y="21117"/>
                    <a:pt x="3912" y="21600"/>
                    <a:pt x="7455" y="20635"/>
                  </a:cubicBezTo>
                  <a:cubicBezTo>
                    <a:pt x="10997" y="19669"/>
                    <a:pt x="16181" y="17256"/>
                    <a:pt x="21365" y="1484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6" name="Line"/>
            <p:cNvSpPr/>
            <p:nvPr/>
          </p:nvSpPr>
          <p:spPr>
            <a:xfrm>
              <a:off x="4666685" y="1220734"/>
              <a:ext cx="90693" cy="402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2" h="21507" extrusionOk="0">
                  <a:moveTo>
                    <a:pt x="11342" y="0"/>
                  </a:moveTo>
                  <a:cubicBezTo>
                    <a:pt x="9722" y="2855"/>
                    <a:pt x="8102" y="5710"/>
                    <a:pt x="5942" y="8938"/>
                  </a:cubicBezTo>
                  <a:cubicBezTo>
                    <a:pt x="3782" y="12166"/>
                    <a:pt x="1082" y="15766"/>
                    <a:pt x="272" y="17938"/>
                  </a:cubicBezTo>
                  <a:cubicBezTo>
                    <a:pt x="-538" y="20110"/>
                    <a:pt x="542" y="20855"/>
                    <a:pt x="2432" y="21228"/>
                  </a:cubicBezTo>
                  <a:cubicBezTo>
                    <a:pt x="4322" y="21600"/>
                    <a:pt x="7022" y="21600"/>
                    <a:pt x="10262" y="21228"/>
                  </a:cubicBezTo>
                  <a:cubicBezTo>
                    <a:pt x="13502" y="20855"/>
                    <a:pt x="17282" y="20110"/>
                    <a:pt x="21062" y="193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7" name="Line"/>
            <p:cNvSpPr/>
            <p:nvPr/>
          </p:nvSpPr>
          <p:spPr>
            <a:xfrm>
              <a:off x="4917816" y="1364897"/>
              <a:ext cx="78078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2" h="21451" extrusionOk="0">
                  <a:moveTo>
                    <a:pt x="1906" y="149"/>
                  </a:moveTo>
                  <a:cubicBezTo>
                    <a:pt x="6988" y="0"/>
                    <a:pt x="12071" y="-149"/>
                    <a:pt x="15565" y="298"/>
                  </a:cubicBezTo>
                  <a:cubicBezTo>
                    <a:pt x="19059" y="745"/>
                    <a:pt x="20965" y="1788"/>
                    <a:pt x="21282" y="4841"/>
                  </a:cubicBezTo>
                  <a:cubicBezTo>
                    <a:pt x="21600" y="7895"/>
                    <a:pt x="20329" y="12960"/>
                    <a:pt x="19376" y="15865"/>
                  </a:cubicBezTo>
                  <a:cubicBezTo>
                    <a:pt x="18424" y="18770"/>
                    <a:pt x="17788" y="19514"/>
                    <a:pt x="16518" y="20185"/>
                  </a:cubicBezTo>
                  <a:cubicBezTo>
                    <a:pt x="15247" y="20855"/>
                    <a:pt x="13341" y="21451"/>
                    <a:pt x="11435" y="21451"/>
                  </a:cubicBezTo>
                  <a:cubicBezTo>
                    <a:pt x="9529" y="21451"/>
                    <a:pt x="7623" y="20855"/>
                    <a:pt x="5718" y="20259"/>
                  </a:cubicBezTo>
                  <a:cubicBezTo>
                    <a:pt x="3812" y="19663"/>
                    <a:pt x="1906" y="19068"/>
                    <a:pt x="0" y="1847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8" name="Line"/>
            <p:cNvSpPr/>
            <p:nvPr/>
          </p:nvSpPr>
          <p:spPr>
            <a:xfrm>
              <a:off x="4813182" y="1227710"/>
              <a:ext cx="44644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8000"/>
                    <a:pt x="0" y="14400"/>
                    <a:pt x="338" y="12400"/>
                  </a:cubicBezTo>
                  <a:cubicBezTo>
                    <a:pt x="675" y="10400"/>
                    <a:pt x="1350" y="10000"/>
                    <a:pt x="3488" y="9000"/>
                  </a:cubicBezTo>
                  <a:cubicBezTo>
                    <a:pt x="5625" y="8000"/>
                    <a:pt x="9225" y="6400"/>
                    <a:pt x="12487" y="4800"/>
                  </a:cubicBezTo>
                  <a:cubicBezTo>
                    <a:pt x="15750" y="3200"/>
                    <a:pt x="18675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9" name="Line"/>
            <p:cNvSpPr/>
            <p:nvPr/>
          </p:nvSpPr>
          <p:spPr>
            <a:xfrm>
              <a:off x="5154987" y="1283515"/>
              <a:ext cx="125562" cy="3941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0" extrusionOk="0">
                  <a:moveTo>
                    <a:pt x="21600" y="0"/>
                  </a:moveTo>
                  <a:cubicBezTo>
                    <a:pt x="19600" y="4955"/>
                    <a:pt x="17600" y="9911"/>
                    <a:pt x="15800" y="13214"/>
                  </a:cubicBezTo>
                  <a:cubicBezTo>
                    <a:pt x="14000" y="16518"/>
                    <a:pt x="12400" y="18169"/>
                    <a:pt x="11200" y="19440"/>
                  </a:cubicBezTo>
                  <a:cubicBezTo>
                    <a:pt x="10000" y="20711"/>
                    <a:pt x="9200" y="21600"/>
                    <a:pt x="8200" y="21536"/>
                  </a:cubicBezTo>
                  <a:cubicBezTo>
                    <a:pt x="7200" y="21473"/>
                    <a:pt x="6000" y="20456"/>
                    <a:pt x="5000" y="17852"/>
                  </a:cubicBezTo>
                  <a:cubicBezTo>
                    <a:pt x="4000" y="15247"/>
                    <a:pt x="3200" y="11054"/>
                    <a:pt x="2400" y="8513"/>
                  </a:cubicBezTo>
                  <a:cubicBezTo>
                    <a:pt x="1600" y="5972"/>
                    <a:pt x="800" y="5082"/>
                    <a:pt x="0" y="41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40" name="Line"/>
            <p:cNvSpPr/>
            <p:nvPr/>
          </p:nvSpPr>
          <p:spPr>
            <a:xfrm>
              <a:off x="5107432" y="920782"/>
              <a:ext cx="451026" cy="433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191" extrusionOk="0">
                  <a:moveTo>
                    <a:pt x="1933" y="19099"/>
                  </a:moveTo>
                  <a:cubicBezTo>
                    <a:pt x="1601" y="17394"/>
                    <a:pt x="1268" y="15688"/>
                    <a:pt x="936" y="14381"/>
                  </a:cubicBezTo>
                  <a:cubicBezTo>
                    <a:pt x="604" y="13074"/>
                    <a:pt x="271" y="12164"/>
                    <a:pt x="105" y="12221"/>
                  </a:cubicBezTo>
                  <a:cubicBezTo>
                    <a:pt x="-61" y="12278"/>
                    <a:pt x="-61" y="13301"/>
                    <a:pt x="327" y="14949"/>
                  </a:cubicBezTo>
                  <a:cubicBezTo>
                    <a:pt x="714" y="16598"/>
                    <a:pt x="1490" y="18872"/>
                    <a:pt x="3041" y="20122"/>
                  </a:cubicBezTo>
                  <a:cubicBezTo>
                    <a:pt x="4591" y="21373"/>
                    <a:pt x="6917" y="21600"/>
                    <a:pt x="9797" y="20406"/>
                  </a:cubicBezTo>
                  <a:cubicBezTo>
                    <a:pt x="12677" y="19213"/>
                    <a:pt x="16111" y="16598"/>
                    <a:pt x="18327" y="13756"/>
                  </a:cubicBezTo>
                  <a:cubicBezTo>
                    <a:pt x="20542" y="10914"/>
                    <a:pt x="21539" y="7844"/>
                    <a:pt x="21484" y="5514"/>
                  </a:cubicBezTo>
                  <a:cubicBezTo>
                    <a:pt x="21428" y="3183"/>
                    <a:pt x="20321" y="1592"/>
                    <a:pt x="19213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41" name="Line"/>
            <p:cNvSpPr/>
            <p:nvPr/>
          </p:nvSpPr>
          <p:spPr>
            <a:xfrm>
              <a:off x="5196841" y="369708"/>
              <a:ext cx="97660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73" name="Drawing"/>
          <p:cNvGrpSpPr/>
          <p:nvPr/>
        </p:nvGrpSpPr>
        <p:grpSpPr>
          <a:xfrm>
            <a:off x="380078" y="341805"/>
            <a:ext cx="10306583" cy="1150980"/>
            <a:chOff x="0" y="0"/>
            <a:chExt cx="10306581" cy="1150978"/>
          </a:xfrm>
        </p:grpSpPr>
        <p:sp>
          <p:nvSpPr>
            <p:cNvPr id="5544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45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46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47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48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49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0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1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2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3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4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5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6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7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8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9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0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1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2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3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4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5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6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7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8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9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70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71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72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5674" name="Drawing"/>
          <p:cNvGrpSpPr/>
          <p:nvPr/>
        </p:nvGrpSpPr>
        <p:grpSpPr>
          <a:xfrm>
            <a:off x="1418918" y="3446906"/>
            <a:ext cx="9927561" cy="3988166"/>
            <a:chOff x="0" y="0"/>
            <a:chExt cx="9927559" cy="3988165"/>
          </a:xfrm>
        </p:grpSpPr>
        <p:sp>
          <p:nvSpPr>
            <p:cNvPr id="5574" name="Line"/>
            <p:cNvSpPr/>
            <p:nvPr/>
          </p:nvSpPr>
          <p:spPr>
            <a:xfrm>
              <a:off x="5114377" y="356834"/>
              <a:ext cx="272050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277" y="15600"/>
                    <a:pt x="12554" y="9600"/>
                    <a:pt x="16154" y="6000"/>
                  </a:cubicBezTo>
                  <a:cubicBezTo>
                    <a:pt x="19754" y="2400"/>
                    <a:pt x="20677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75" name="Line"/>
            <p:cNvSpPr/>
            <p:nvPr/>
          </p:nvSpPr>
          <p:spPr>
            <a:xfrm>
              <a:off x="5602671" y="294053"/>
              <a:ext cx="20928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6063"/>
                    <a:pt x="16800" y="12126"/>
                    <a:pt x="14400" y="15632"/>
                  </a:cubicBezTo>
                  <a:cubicBezTo>
                    <a:pt x="12000" y="19137"/>
                    <a:pt x="9600" y="20084"/>
                    <a:pt x="7200" y="20653"/>
                  </a:cubicBezTo>
                  <a:cubicBezTo>
                    <a:pt x="4800" y="21221"/>
                    <a:pt x="2400" y="2141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76" name="Line"/>
            <p:cNvSpPr/>
            <p:nvPr/>
          </p:nvSpPr>
          <p:spPr>
            <a:xfrm>
              <a:off x="5564942" y="0"/>
              <a:ext cx="400463" cy="577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382" extrusionOk="0">
                  <a:moveTo>
                    <a:pt x="3132" y="2880"/>
                  </a:moveTo>
                  <a:cubicBezTo>
                    <a:pt x="4249" y="1761"/>
                    <a:pt x="5366" y="643"/>
                    <a:pt x="7352" y="212"/>
                  </a:cubicBezTo>
                  <a:cubicBezTo>
                    <a:pt x="9339" y="-218"/>
                    <a:pt x="12194" y="40"/>
                    <a:pt x="14304" y="686"/>
                  </a:cubicBezTo>
                  <a:cubicBezTo>
                    <a:pt x="16414" y="1331"/>
                    <a:pt x="17780" y="2364"/>
                    <a:pt x="17780" y="3784"/>
                  </a:cubicBezTo>
                  <a:cubicBezTo>
                    <a:pt x="17780" y="5204"/>
                    <a:pt x="16414" y="7011"/>
                    <a:pt x="13870" y="8990"/>
                  </a:cubicBezTo>
                  <a:cubicBezTo>
                    <a:pt x="11325" y="10969"/>
                    <a:pt x="7601" y="13121"/>
                    <a:pt x="5056" y="14799"/>
                  </a:cubicBezTo>
                  <a:cubicBezTo>
                    <a:pt x="2511" y="16477"/>
                    <a:pt x="1146" y="17682"/>
                    <a:pt x="463" y="18585"/>
                  </a:cubicBezTo>
                  <a:cubicBezTo>
                    <a:pt x="-220" y="19489"/>
                    <a:pt x="-220" y="20091"/>
                    <a:pt x="959" y="20564"/>
                  </a:cubicBezTo>
                  <a:cubicBezTo>
                    <a:pt x="2139" y="21038"/>
                    <a:pt x="4497" y="21382"/>
                    <a:pt x="7414" y="21382"/>
                  </a:cubicBezTo>
                  <a:cubicBezTo>
                    <a:pt x="10332" y="21382"/>
                    <a:pt x="13808" y="21038"/>
                    <a:pt x="16228" y="20607"/>
                  </a:cubicBezTo>
                  <a:cubicBezTo>
                    <a:pt x="18649" y="20177"/>
                    <a:pt x="20014" y="19661"/>
                    <a:pt x="21380" y="191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77" name="Line"/>
            <p:cNvSpPr/>
            <p:nvPr/>
          </p:nvSpPr>
          <p:spPr>
            <a:xfrm>
              <a:off x="5937500" y="289403"/>
              <a:ext cx="181368" cy="219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0" extrusionOk="0">
                  <a:moveTo>
                    <a:pt x="0" y="17325"/>
                  </a:moveTo>
                  <a:cubicBezTo>
                    <a:pt x="4985" y="14850"/>
                    <a:pt x="9969" y="12375"/>
                    <a:pt x="12877" y="9788"/>
                  </a:cubicBezTo>
                  <a:cubicBezTo>
                    <a:pt x="15785" y="7200"/>
                    <a:pt x="16615" y="4500"/>
                    <a:pt x="16615" y="2700"/>
                  </a:cubicBezTo>
                  <a:cubicBezTo>
                    <a:pt x="16615" y="900"/>
                    <a:pt x="15785" y="0"/>
                    <a:pt x="14400" y="0"/>
                  </a:cubicBezTo>
                  <a:cubicBezTo>
                    <a:pt x="13015" y="0"/>
                    <a:pt x="11077" y="900"/>
                    <a:pt x="9000" y="3600"/>
                  </a:cubicBezTo>
                  <a:cubicBezTo>
                    <a:pt x="6923" y="6300"/>
                    <a:pt x="4708" y="10800"/>
                    <a:pt x="4431" y="14400"/>
                  </a:cubicBezTo>
                  <a:cubicBezTo>
                    <a:pt x="4154" y="18000"/>
                    <a:pt x="5815" y="20700"/>
                    <a:pt x="9000" y="21150"/>
                  </a:cubicBezTo>
                  <a:cubicBezTo>
                    <a:pt x="12185" y="21600"/>
                    <a:pt x="16892" y="19800"/>
                    <a:pt x="21600" y="180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78" name="Line"/>
            <p:cNvSpPr/>
            <p:nvPr/>
          </p:nvSpPr>
          <p:spPr>
            <a:xfrm>
              <a:off x="6095561" y="300013"/>
              <a:ext cx="251167" cy="279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0" h="21145" extrusionOk="0">
                  <a:moveTo>
                    <a:pt x="10707" y="3765"/>
                  </a:moveTo>
                  <a:cubicBezTo>
                    <a:pt x="10901" y="2360"/>
                    <a:pt x="11096" y="955"/>
                    <a:pt x="10610" y="341"/>
                  </a:cubicBezTo>
                  <a:cubicBezTo>
                    <a:pt x="10123" y="-274"/>
                    <a:pt x="8956" y="-98"/>
                    <a:pt x="7010" y="1219"/>
                  </a:cubicBezTo>
                  <a:cubicBezTo>
                    <a:pt x="5064" y="2536"/>
                    <a:pt x="2339" y="4994"/>
                    <a:pt x="977" y="6750"/>
                  </a:cubicBezTo>
                  <a:cubicBezTo>
                    <a:pt x="-385" y="8506"/>
                    <a:pt x="-385" y="9560"/>
                    <a:pt x="1366" y="10263"/>
                  </a:cubicBezTo>
                  <a:cubicBezTo>
                    <a:pt x="3118" y="10965"/>
                    <a:pt x="6620" y="11316"/>
                    <a:pt x="9734" y="11316"/>
                  </a:cubicBezTo>
                  <a:cubicBezTo>
                    <a:pt x="12847" y="11316"/>
                    <a:pt x="15572" y="10965"/>
                    <a:pt x="17420" y="10877"/>
                  </a:cubicBezTo>
                  <a:cubicBezTo>
                    <a:pt x="19269" y="10789"/>
                    <a:pt x="20242" y="10965"/>
                    <a:pt x="20729" y="11667"/>
                  </a:cubicBezTo>
                  <a:cubicBezTo>
                    <a:pt x="21215" y="12370"/>
                    <a:pt x="21215" y="13599"/>
                    <a:pt x="19756" y="15180"/>
                  </a:cubicBezTo>
                  <a:cubicBezTo>
                    <a:pt x="18296" y="16760"/>
                    <a:pt x="15377" y="18692"/>
                    <a:pt x="13334" y="19833"/>
                  </a:cubicBezTo>
                  <a:cubicBezTo>
                    <a:pt x="11291" y="20975"/>
                    <a:pt x="10123" y="21326"/>
                    <a:pt x="9539" y="21063"/>
                  </a:cubicBezTo>
                  <a:cubicBezTo>
                    <a:pt x="8956" y="20799"/>
                    <a:pt x="8956" y="19921"/>
                    <a:pt x="8956" y="1904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79" name="Line"/>
            <p:cNvSpPr/>
            <p:nvPr/>
          </p:nvSpPr>
          <p:spPr>
            <a:xfrm>
              <a:off x="6369990" y="331003"/>
              <a:ext cx="229687" cy="480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8" h="21459" extrusionOk="0">
                  <a:moveTo>
                    <a:pt x="0" y="7072"/>
                  </a:moveTo>
                  <a:cubicBezTo>
                    <a:pt x="1694" y="9461"/>
                    <a:pt x="3388" y="11849"/>
                    <a:pt x="4235" y="14030"/>
                  </a:cubicBezTo>
                  <a:cubicBezTo>
                    <a:pt x="5082" y="16211"/>
                    <a:pt x="5082" y="18184"/>
                    <a:pt x="5082" y="19482"/>
                  </a:cubicBezTo>
                  <a:cubicBezTo>
                    <a:pt x="5082" y="20780"/>
                    <a:pt x="5082" y="21403"/>
                    <a:pt x="5294" y="21455"/>
                  </a:cubicBezTo>
                  <a:cubicBezTo>
                    <a:pt x="5506" y="21507"/>
                    <a:pt x="5929" y="20988"/>
                    <a:pt x="6141" y="19015"/>
                  </a:cubicBezTo>
                  <a:cubicBezTo>
                    <a:pt x="6353" y="17042"/>
                    <a:pt x="6353" y="13615"/>
                    <a:pt x="6247" y="10499"/>
                  </a:cubicBezTo>
                  <a:cubicBezTo>
                    <a:pt x="6141" y="7384"/>
                    <a:pt x="5929" y="4580"/>
                    <a:pt x="6776" y="2763"/>
                  </a:cubicBezTo>
                  <a:cubicBezTo>
                    <a:pt x="7624" y="945"/>
                    <a:pt x="9529" y="115"/>
                    <a:pt x="11965" y="11"/>
                  </a:cubicBezTo>
                  <a:cubicBezTo>
                    <a:pt x="14400" y="-93"/>
                    <a:pt x="17365" y="530"/>
                    <a:pt x="19165" y="1413"/>
                  </a:cubicBezTo>
                  <a:cubicBezTo>
                    <a:pt x="20965" y="2295"/>
                    <a:pt x="21600" y="3438"/>
                    <a:pt x="20012" y="4736"/>
                  </a:cubicBezTo>
                  <a:cubicBezTo>
                    <a:pt x="18424" y="6034"/>
                    <a:pt x="14612" y="7488"/>
                    <a:pt x="11435" y="8111"/>
                  </a:cubicBezTo>
                  <a:cubicBezTo>
                    <a:pt x="8259" y="8734"/>
                    <a:pt x="5718" y="8526"/>
                    <a:pt x="3177" y="83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0" name="Line"/>
            <p:cNvSpPr/>
            <p:nvPr/>
          </p:nvSpPr>
          <p:spPr>
            <a:xfrm>
              <a:off x="6572283" y="364664"/>
              <a:ext cx="421480" cy="240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319" extrusionOk="0">
                  <a:moveTo>
                    <a:pt x="0" y="4245"/>
                  </a:moveTo>
                  <a:cubicBezTo>
                    <a:pt x="831" y="4039"/>
                    <a:pt x="1662" y="3833"/>
                    <a:pt x="2136" y="4553"/>
                  </a:cubicBezTo>
                  <a:cubicBezTo>
                    <a:pt x="2611" y="5273"/>
                    <a:pt x="2730" y="6919"/>
                    <a:pt x="2670" y="9388"/>
                  </a:cubicBezTo>
                  <a:cubicBezTo>
                    <a:pt x="2611" y="11856"/>
                    <a:pt x="2374" y="15148"/>
                    <a:pt x="2314" y="17513"/>
                  </a:cubicBezTo>
                  <a:cubicBezTo>
                    <a:pt x="2255" y="19879"/>
                    <a:pt x="2374" y="21319"/>
                    <a:pt x="3738" y="21319"/>
                  </a:cubicBezTo>
                  <a:cubicBezTo>
                    <a:pt x="5103" y="21319"/>
                    <a:pt x="7714" y="19879"/>
                    <a:pt x="9376" y="16690"/>
                  </a:cubicBezTo>
                  <a:cubicBezTo>
                    <a:pt x="11037" y="13502"/>
                    <a:pt x="11749" y="8565"/>
                    <a:pt x="10919" y="5376"/>
                  </a:cubicBezTo>
                  <a:cubicBezTo>
                    <a:pt x="10088" y="2188"/>
                    <a:pt x="7714" y="748"/>
                    <a:pt x="5934" y="233"/>
                  </a:cubicBezTo>
                  <a:cubicBezTo>
                    <a:pt x="4154" y="-281"/>
                    <a:pt x="2967" y="130"/>
                    <a:pt x="2077" y="748"/>
                  </a:cubicBezTo>
                  <a:cubicBezTo>
                    <a:pt x="1187" y="1365"/>
                    <a:pt x="593" y="2188"/>
                    <a:pt x="712" y="2599"/>
                  </a:cubicBezTo>
                  <a:cubicBezTo>
                    <a:pt x="831" y="3010"/>
                    <a:pt x="1662" y="3010"/>
                    <a:pt x="3798" y="3010"/>
                  </a:cubicBezTo>
                  <a:cubicBezTo>
                    <a:pt x="5934" y="3010"/>
                    <a:pt x="9376" y="3010"/>
                    <a:pt x="11393" y="3319"/>
                  </a:cubicBezTo>
                  <a:cubicBezTo>
                    <a:pt x="13411" y="3628"/>
                    <a:pt x="14004" y="4245"/>
                    <a:pt x="14420" y="5170"/>
                  </a:cubicBezTo>
                  <a:cubicBezTo>
                    <a:pt x="14835" y="6096"/>
                    <a:pt x="15073" y="7330"/>
                    <a:pt x="14895" y="9079"/>
                  </a:cubicBezTo>
                  <a:cubicBezTo>
                    <a:pt x="14716" y="10828"/>
                    <a:pt x="14123" y="13090"/>
                    <a:pt x="13589" y="14530"/>
                  </a:cubicBezTo>
                  <a:cubicBezTo>
                    <a:pt x="13055" y="15970"/>
                    <a:pt x="12580" y="16588"/>
                    <a:pt x="12580" y="16382"/>
                  </a:cubicBezTo>
                  <a:cubicBezTo>
                    <a:pt x="12580" y="16176"/>
                    <a:pt x="13055" y="15148"/>
                    <a:pt x="14064" y="13090"/>
                  </a:cubicBezTo>
                  <a:cubicBezTo>
                    <a:pt x="15073" y="11033"/>
                    <a:pt x="16615" y="7948"/>
                    <a:pt x="17743" y="5788"/>
                  </a:cubicBezTo>
                  <a:cubicBezTo>
                    <a:pt x="18870" y="3628"/>
                    <a:pt x="19582" y="2393"/>
                    <a:pt x="20176" y="2188"/>
                  </a:cubicBezTo>
                  <a:cubicBezTo>
                    <a:pt x="20769" y="1982"/>
                    <a:pt x="21244" y="2805"/>
                    <a:pt x="21422" y="5170"/>
                  </a:cubicBezTo>
                  <a:cubicBezTo>
                    <a:pt x="21600" y="7536"/>
                    <a:pt x="21481" y="11445"/>
                    <a:pt x="21363" y="153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1" name="Line"/>
            <p:cNvSpPr/>
            <p:nvPr/>
          </p:nvSpPr>
          <p:spPr>
            <a:xfrm>
              <a:off x="7009735" y="356834"/>
              <a:ext cx="239083" cy="190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2" h="21600" extrusionOk="0">
                  <a:moveTo>
                    <a:pt x="10670" y="0"/>
                  </a:moveTo>
                  <a:cubicBezTo>
                    <a:pt x="7173" y="3951"/>
                    <a:pt x="3676" y="7902"/>
                    <a:pt x="1824" y="10537"/>
                  </a:cubicBezTo>
                  <a:cubicBezTo>
                    <a:pt x="-27" y="13171"/>
                    <a:pt x="-233" y="14488"/>
                    <a:pt x="178" y="15278"/>
                  </a:cubicBezTo>
                  <a:cubicBezTo>
                    <a:pt x="590" y="16068"/>
                    <a:pt x="1618" y="16332"/>
                    <a:pt x="4807" y="16200"/>
                  </a:cubicBezTo>
                  <a:cubicBezTo>
                    <a:pt x="7996" y="16068"/>
                    <a:pt x="13344" y="15541"/>
                    <a:pt x="16533" y="15541"/>
                  </a:cubicBezTo>
                  <a:cubicBezTo>
                    <a:pt x="19721" y="15541"/>
                    <a:pt x="20750" y="16068"/>
                    <a:pt x="21058" y="16990"/>
                  </a:cubicBezTo>
                  <a:cubicBezTo>
                    <a:pt x="21367" y="17912"/>
                    <a:pt x="20956" y="19229"/>
                    <a:pt x="19207" y="20151"/>
                  </a:cubicBezTo>
                  <a:cubicBezTo>
                    <a:pt x="17458" y="21073"/>
                    <a:pt x="14373" y="21600"/>
                    <a:pt x="12110" y="21600"/>
                  </a:cubicBezTo>
                  <a:cubicBezTo>
                    <a:pt x="9847" y="21600"/>
                    <a:pt x="8407" y="21073"/>
                    <a:pt x="7481" y="19888"/>
                  </a:cubicBezTo>
                  <a:cubicBezTo>
                    <a:pt x="6556" y="18702"/>
                    <a:pt x="6144" y="16859"/>
                    <a:pt x="5733" y="150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2" name="Line"/>
            <p:cNvSpPr/>
            <p:nvPr/>
          </p:nvSpPr>
          <p:spPr>
            <a:xfrm>
              <a:off x="7248919" y="346917"/>
              <a:ext cx="97659" cy="268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3" extrusionOk="0">
                  <a:moveTo>
                    <a:pt x="0" y="235"/>
                  </a:moveTo>
                  <a:cubicBezTo>
                    <a:pt x="4114" y="49"/>
                    <a:pt x="8229" y="-137"/>
                    <a:pt x="11057" y="142"/>
                  </a:cubicBezTo>
                  <a:cubicBezTo>
                    <a:pt x="13886" y="422"/>
                    <a:pt x="15429" y="1166"/>
                    <a:pt x="16457" y="3680"/>
                  </a:cubicBezTo>
                  <a:cubicBezTo>
                    <a:pt x="17486" y="6194"/>
                    <a:pt x="18000" y="10477"/>
                    <a:pt x="18771" y="13735"/>
                  </a:cubicBezTo>
                  <a:cubicBezTo>
                    <a:pt x="19543" y="16994"/>
                    <a:pt x="20571" y="19229"/>
                    <a:pt x="21600" y="2146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3" name="Line"/>
            <p:cNvSpPr/>
            <p:nvPr/>
          </p:nvSpPr>
          <p:spPr>
            <a:xfrm>
              <a:off x="7447443" y="135483"/>
              <a:ext cx="322745" cy="433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329" extrusionOk="0">
                  <a:moveTo>
                    <a:pt x="3027" y="594"/>
                  </a:moveTo>
                  <a:cubicBezTo>
                    <a:pt x="2101" y="251"/>
                    <a:pt x="1175" y="-92"/>
                    <a:pt x="635" y="22"/>
                  </a:cubicBezTo>
                  <a:cubicBezTo>
                    <a:pt x="95" y="137"/>
                    <a:pt x="-59" y="708"/>
                    <a:pt x="18" y="2708"/>
                  </a:cubicBezTo>
                  <a:cubicBezTo>
                    <a:pt x="95" y="4708"/>
                    <a:pt x="404" y="8137"/>
                    <a:pt x="558" y="10994"/>
                  </a:cubicBezTo>
                  <a:cubicBezTo>
                    <a:pt x="712" y="13851"/>
                    <a:pt x="712" y="16137"/>
                    <a:pt x="712" y="17622"/>
                  </a:cubicBezTo>
                  <a:cubicBezTo>
                    <a:pt x="712" y="19108"/>
                    <a:pt x="712" y="19794"/>
                    <a:pt x="1098" y="19965"/>
                  </a:cubicBezTo>
                  <a:cubicBezTo>
                    <a:pt x="1484" y="20137"/>
                    <a:pt x="2255" y="19794"/>
                    <a:pt x="4338" y="18879"/>
                  </a:cubicBezTo>
                  <a:cubicBezTo>
                    <a:pt x="6421" y="17965"/>
                    <a:pt x="9815" y="16479"/>
                    <a:pt x="12670" y="15908"/>
                  </a:cubicBezTo>
                  <a:cubicBezTo>
                    <a:pt x="15524" y="15337"/>
                    <a:pt x="17838" y="15679"/>
                    <a:pt x="19227" y="16079"/>
                  </a:cubicBezTo>
                  <a:cubicBezTo>
                    <a:pt x="20615" y="16479"/>
                    <a:pt x="21078" y="16937"/>
                    <a:pt x="21310" y="17451"/>
                  </a:cubicBezTo>
                  <a:cubicBezTo>
                    <a:pt x="21541" y="17965"/>
                    <a:pt x="21541" y="18537"/>
                    <a:pt x="19690" y="19279"/>
                  </a:cubicBezTo>
                  <a:cubicBezTo>
                    <a:pt x="17838" y="20022"/>
                    <a:pt x="14135" y="20937"/>
                    <a:pt x="11975" y="21222"/>
                  </a:cubicBezTo>
                  <a:cubicBezTo>
                    <a:pt x="9815" y="21508"/>
                    <a:pt x="9198" y="21165"/>
                    <a:pt x="8581" y="2082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4" name="Line"/>
            <p:cNvSpPr/>
            <p:nvPr/>
          </p:nvSpPr>
          <p:spPr>
            <a:xfrm>
              <a:off x="7793017" y="405663"/>
              <a:ext cx="37354" cy="136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1" h="21093" extrusionOk="0">
                  <a:moveTo>
                    <a:pt x="3812" y="0"/>
                  </a:moveTo>
                  <a:cubicBezTo>
                    <a:pt x="10165" y="1080"/>
                    <a:pt x="16518" y="2160"/>
                    <a:pt x="19059" y="5400"/>
                  </a:cubicBezTo>
                  <a:cubicBezTo>
                    <a:pt x="21600" y="8640"/>
                    <a:pt x="20329" y="14040"/>
                    <a:pt x="17153" y="17280"/>
                  </a:cubicBezTo>
                  <a:cubicBezTo>
                    <a:pt x="13976" y="20520"/>
                    <a:pt x="8894" y="21600"/>
                    <a:pt x="6353" y="20880"/>
                  </a:cubicBezTo>
                  <a:cubicBezTo>
                    <a:pt x="3812" y="20160"/>
                    <a:pt x="3812" y="17640"/>
                    <a:pt x="3176" y="15120"/>
                  </a:cubicBezTo>
                  <a:cubicBezTo>
                    <a:pt x="2541" y="12600"/>
                    <a:pt x="1271" y="10080"/>
                    <a:pt x="0" y="75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5" name="Line"/>
            <p:cNvSpPr/>
            <p:nvPr/>
          </p:nvSpPr>
          <p:spPr>
            <a:xfrm>
              <a:off x="7767441" y="27737"/>
              <a:ext cx="39529" cy="91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2541" y="6769"/>
                  </a:moveTo>
                  <a:cubicBezTo>
                    <a:pt x="1271" y="3529"/>
                    <a:pt x="0" y="289"/>
                    <a:pt x="0" y="19"/>
                  </a:cubicBezTo>
                  <a:cubicBezTo>
                    <a:pt x="0" y="-251"/>
                    <a:pt x="1271" y="2449"/>
                    <a:pt x="5082" y="6499"/>
                  </a:cubicBezTo>
                  <a:cubicBezTo>
                    <a:pt x="8894" y="10549"/>
                    <a:pt x="15247" y="15949"/>
                    <a:pt x="21600" y="213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6" name="Line"/>
            <p:cNvSpPr/>
            <p:nvPr/>
          </p:nvSpPr>
          <p:spPr>
            <a:xfrm>
              <a:off x="7906953" y="231273"/>
              <a:ext cx="102310" cy="292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982" y="0"/>
                  </a:moveTo>
                  <a:cubicBezTo>
                    <a:pt x="491" y="5443"/>
                    <a:pt x="0" y="10885"/>
                    <a:pt x="0" y="14372"/>
                  </a:cubicBezTo>
                  <a:cubicBezTo>
                    <a:pt x="0" y="17858"/>
                    <a:pt x="491" y="19389"/>
                    <a:pt x="2945" y="20324"/>
                  </a:cubicBezTo>
                  <a:cubicBezTo>
                    <a:pt x="5400" y="21260"/>
                    <a:pt x="9818" y="21600"/>
                    <a:pt x="13255" y="21260"/>
                  </a:cubicBezTo>
                  <a:cubicBezTo>
                    <a:pt x="16691" y="20920"/>
                    <a:pt x="19145" y="19899"/>
                    <a:pt x="21600" y="188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7" name="Line"/>
            <p:cNvSpPr/>
            <p:nvPr/>
          </p:nvSpPr>
          <p:spPr>
            <a:xfrm>
              <a:off x="8065067" y="321955"/>
              <a:ext cx="132538" cy="167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274" y="2700"/>
                    <a:pt x="4547" y="5400"/>
                    <a:pt x="5684" y="8400"/>
                  </a:cubicBezTo>
                  <a:cubicBezTo>
                    <a:pt x="6821" y="11400"/>
                    <a:pt x="6821" y="14700"/>
                    <a:pt x="7200" y="17250"/>
                  </a:cubicBezTo>
                  <a:cubicBezTo>
                    <a:pt x="7579" y="19800"/>
                    <a:pt x="8337" y="21600"/>
                    <a:pt x="10800" y="21600"/>
                  </a:cubicBezTo>
                  <a:cubicBezTo>
                    <a:pt x="13263" y="21600"/>
                    <a:pt x="17432" y="19800"/>
                    <a:pt x="21600" y="180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8" name="Line"/>
            <p:cNvSpPr/>
            <p:nvPr/>
          </p:nvSpPr>
          <p:spPr>
            <a:xfrm>
              <a:off x="8200178" y="99832"/>
              <a:ext cx="520132" cy="1003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576" extrusionOk="0">
                  <a:moveTo>
                    <a:pt x="4790" y="726"/>
                  </a:moveTo>
                  <a:cubicBezTo>
                    <a:pt x="4982" y="376"/>
                    <a:pt x="5174" y="26"/>
                    <a:pt x="5366" y="1"/>
                  </a:cubicBezTo>
                  <a:cubicBezTo>
                    <a:pt x="5558" y="-24"/>
                    <a:pt x="5750" y="276"/>
                    <a:pt x="5702" y="1201"/>
                  </a:cubicBezTo>
                  <a:cubicBezTo>
                    <a:pt x="5654" y="2126"/>
                    <a:pt x="5366" y="3676"/>
                    <a:pt x="4982" y="5026"/>
                  </a:cubicBezTo>
                  <a:cubicBezTo>
                    <a:pt x="4598" y="6376"/>
                    <a:pt x="4118" y="7526"/>
                    <a:pt x="3830" y="8326"/>
                  </a:cubicBezTo>
                  <a:cubicBezTo>
                    <a:pt x="3542" y="9126"/>
                    <a:pt x="3446" y="9576"/>
                    <a:pt x="3158" y="9851"/>
                  </a:cubicBezTo>
                  <a:cubicBezTo>
                    <a:pt x="2870" y="10126"/>
                    <a:pt x="2390" y="10226"/>
                    <a:pt x="1910" y="10151"/>
                  </a:cubicBezTo>
                  <a:cubicBezTo>
                    <a:pt x="1430" y="10076"/>
                    <a:pt x="950" y="9826"/>
                    <a:pt x="566" y="9551"/>
                  </a:cubicBezTo>
                  <a:cubicBezTo>
                    <a:pt x="182" y="9276"/>
                    <a:pt x="-106" y="8976"/>
                    <a:pt x="38" y="8776"/>
                  </a:cubicBezTo>
                  <a:cubicBezTo>
                    <a:pt x="182" y="8576"/>
                    <a:pt x="758" y="8476"/>
                    <a:pt x="2054" y="8326"/>
                  </a:cubicBezTo>
                  <a:cubicBezTo>
                    <a:pt x="3350" y="8176"/>
                    <a:pt x="5366" y="7976"/>
                    <a:pt x="7190" y="7626"/>
                  </a:cubicBezTo>
                  <a:cubicBezTo>
                    <a:pt x="9014" y="7276"/>
                    <a:pt x="10646" y="6776"/>
                    <a:pt x="11606" y="6426"/>
                  </a:cubicBezTo>
                  <a:cubicBezTo>
                    <a:pt x="12566" y="6076"/>
                    <a:pt x="12854" y="5876"/>
                    <a:pt x="12998" y="5926"/>
                  </a:cubicBezTo>
                  <a:cubicBezTo>
                    <a:pt x="13142" y="5976"/>
                    <a:pt x="13142" y="6276"/>
                    <a:pt x="12854" y="6976"/>
                  </a:cubicBezTo>
                  <a:cubicBezTo>
                    <a:pt x="12566" y="7676"/>
                    <a:pt x="11990" y="8776"/>
                    <a:pt x="11702" y="9451"/>
                  </a:cubicBezTo>
                  <a:cubicBezTo>
                    <a:pt x="11414" y="10126"/>
                    <a:pt x="11414" y="10376"/>
                    <a:pt x="11702" y="10501"/>
                  </a:cubicBezTo>
                  <a:cubicBezTo>
                    <a:pt x="11990" y="10626"/>
                    <a:pt x="12566" y="10626"/>
                    <a:pt x="13574" y="10151"/>
                  </a:cubicBezTo>
                  <a:cubicBezTo>
                    <a:pt x="14582" y="9676"/>
                    <a:pt x="16022" y="8726"/>
                    <a:pt x="16886" y="8101"/>
                  </a:cubicBezTo>
                  <a:cubicBezTo>
                    <a:pt x="17750" y="7476"/>
                    <a:pt x="18038" y="7176"/>
                    <a:pt x="18422" y="6976"/>
                  </a:cubicBezTo>
                  <a:cubicBezTo>
                    <a:pt x="18806" y="6776"/>
                    <a:pt x="19286" y="6676"/>
                    <a:pt x="19670" y="6776"/>
                  </a:cubicBezTo>
                  <a:cubicBezTo>
                    <a:pt x="20054" y="6876"/>
                    <a:pt x="20342" y="7176"/>
                    <a:pt x="20630" y="8301"/>
                  </a:cubicBezTo>
                  <a:cubicBezTo>
                    <a:pt x="20918" y="9426"/>
                    <a:pt x="21206" y="11376"/>
                    <a:pt x="21350" y="13451"/>
                  </a:cubicBezTo>
                  <a:cubicBezTo>
                    <a:pt x="21494" y="15526"/>
                    <a:pt x="21494" y="17726"/>
                    <a:pt x="21446" y="19101"/>
                  </a:cubicBezTo>
                  <a:cubicBezTo>
                    <a:pt x="21398" y="20476"/>
                    <a:pt x="21302" y="21026"/>
                    <a:pt x="21206" y="215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9" name="Line"/>
            <p:cNvSpPr/>
            <p:nvPr/>
          </p:nvSpPr>
          <p:spPr>
            <a:xfrm>
              <a:off x="5170181" y="1103226"/>
              <a:ext cx="153465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0" name="Line"/>
            <p:cNvSpPr/>
            <p:nvPr/>
          </p:nvSpPr>
          <p:spPr>
            <a:xfrm>
              <a:off x="5721942" y="926510"/>
              <a:ext cx="262185" cy="47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300" extrusionOk="0">
                  <a:moveTo>
                    <a:pt x="3855" y="4777"/>
                  </a:moveTo>
                  <a:cubicBezTo>
                    <a:pt x="2738" y="6542"/>
                    <a:pt x="1621" y="8308"/>
                    <a:pt x="969" y="10748"/>
                  </a:cubicBezTo>
                  <a:cubicBezTo>
                    <a:pt x="317" y="13188"/>
                    <a:pt x="131" y="16304"/>
                    <a:pt x="38" y="18121"/>
                  </a:cubicBezTo>
                  <a:cubicBezTo>
                    <a:pt x="-55" y="19938"/>
                    <a:pt x="-55" y="20458"/>
                    <a:pt x="969" y="20873"/>
                  </a:cubicBezTo>
                  <a:cubicBezTo>
                    <a:pt x="1993" y="21288"/>
                    <a:pt x="4042" y="21600"/>
                    <a:pt x="7393" y="20821"/>
                  </a:cubicBezTo>
                  <a:cubicBezTo>
                    <a:pt x="10745" y="20042"/>
                    <a:pt x="15400" y="18173"/>
                    <a:pt x="18100" y="15940"/>
                  </a:cubicBezTo>
                  <a:cubicBezTo>
                    <a:pt x="20800" y="13708"/>
                    <a:pt x="21545" y="11112"/>
                    <a:pt x="20614" y="8567"/>
                  </a:cubicBezTo>
                  <a:cubicBezTo>
                    <a:pt x="19683" y="6023"/>
                    <a:pt x="17076" y="3531"/>
                    <a:pt x="14283" y="2025"/>
                  </a:cubicBezTo>
                  <a:cubicBezTo>
                    <a:pt x="11490" y="519"/>
                    <a:pt x="8511" y="0"/>
                    <a:pt x="6276" y="0"/>
                  </a:cubicBezTo>
                  <a:cubicBezTo>
                    <a:pt x="4042" y="0"/>
                    <a:pt x="2552" y="519"/>
                    <a:pt x="2459" y="1610"/>
                  </a:cubicBezTo>
                  <a:cubicBezTo>
                    <a:pt x="2366" y="2700"/>
                    <a:pt x="3669" y="4362"/>
                    <a:pt x="4973" y="60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1" name="Line"/>
            <p:cNvSpPr/>
            <p:nvPr/>
          </p:nvSpPr>
          <p:spPr>
            <a:xfrm>
              <a:off x="6009233" y="1047421"/>
              <a:ext cx="204248" cy="309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0" h="21132" extrusionOk="0">
                  <a:moveTo>
                    <a:pt x="2646" y="9529"/>
                  </a:moveTo>
                  <a:cubicBezTo>
                    <a:pt x="1697" y="12229"/>
                    <a:pt x="747" y="14929"/>
                    <a:pt x="273" y="16835"/>
                  </a:cubicBezTo>
                  <a:cubicBezTo>
                    <a:pt x="-202" y="18741"/>
                    <a:pt x="-202" y="19853"/>
                    <a:pt x="1460" y="20568"/>
                  </a:cubicBezTo>
                  <a:cubicBezTo>
                    <a:pt x="3121" y="21282"/>
                    <a:pt x="6444" y="21600"/>
                    <a:pt x="10123" y="19774"/>
                  </a:cubicBezTo>
                  <a:cubicBezTo>
                    <a:pt x="13802" y="17947"/>
                    <a:pt x="17838" y="13976"/>
                    <a:pt x="19618" y="10641"/>
                  </a:cubicBezTo>
                  <a:cubicBezTo>
                    <a:pt x="21398" y="7306"/>
                    <a:pt x="20923" y="4606"/>
                    <a:pt x="20211" y="2938"/>
                  </a:cubicBezTo>
                  <a:cubicBezTo>
                    <a:pt x="19499" y="1271"/>
                    <a:pt x="18550" y="635"/>
                    <a:pt x="17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2" name="Line"/>
            <p:cNvSpPr/>
            <p:nvPr/>
          </p:nvSpPr>
          <p:spPr>
            <a:xfrm>
              <a:off x="6272331" y="977665"/>
              <a:ext cx="27903" cy="37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6096"/>
                    <a:pt x="21600" y="12191"/>
                    <a:pt x="21600" y="15571"/>
                  </a:cubicBezTo>
                  <a:cubicBezTo>
                    <a:pt x="21600" y="18950"/>
                    <a:pt x="21600" y="19612"/>
                    <a:pt x="21600" y="20275"/>
                  </a:cubicBezTo>
                  <a:cubicBezTo>
                    <a:pt x="21600" y="20937"/>
                    <a:pt x="21600" y="21600"/>
                    <a:pt x="18000" y="21600"/>
                  </a:cubicBezTo>
                  <a:cubicBezTo>
                    <a:pt x="14400" y="21600"/>
                    <a:pt x="7200" y="20937"/>
                    <a:pt x="0" y="202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3" name="Line"/>
            <p:cNvSpPr/>
            <p:nvPr/>
          </p:nvSpPr>
          <p:spPr>
            <a:xfrm>
              <a:off x="6179735" y="1103226"/>
              <a:ext cx="343719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extrusionOk="0">
                  <a:moveTo>
                    <a:pt x="989" y="21600"/>
                  </a:moveTo>
                  <a:cubicBezTo>
                    <a:pt x="409" y="20329"/>
                    <a:pt x="-171" y="19059"/>
                    <a:pt x="46" y="17788"/>
                  </a:cubicBezTo>
                  <a:cubicBezTo>
                    <a:pt x="264" y="16518"/>
                    <a:pt x="1279" y="15247"/>
                    <a:pt x="3888" y="12918"/>
                  </a:cubicBezTo>
                  <a:cubicBezTo>
                    <a:pt x="6497" y="10588"/>
                    <a:pt x="10702" y="7200"/>
                    <a:pt x="13891" y="4871"/>
                  </a:cubicBezTo>
                  <a:cubicBezTo>
                    <a:pt x="17080" y="2541"/>
                    <a:pt x="19255" y="1271"/>
                    <a:pt x="21429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4" name="Line"/>
            <p:cNvSpPr/>
            <p:nvPr/>
          </p:nvSpPr>
          <p:spPr>
            <a:xfrm>
              <a:off x="6497004" y="1137535"/>
              <a:ext cx="1170453" cy="3064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245" extrusionOk="0">
                  <a:moveTo>
                    <a:pt x="2416" y="2457"/>
                  </a:moveTo>
                  <a:cubicBezTo>
                    <a:pt x="2544" y="1651"/>
                    <a:pt x="2673" y="845"/>
                    <a:pt x="2630" y="362"/>
                  </a:cubicBezTo>
                  <a:cubicBezTo>
                    <a:pt x="2587" y="-122"/>
                    <a:pt x="2373" y="-283"/>
                    <a:pt x="2009" y="926"/>
                  </a:cubicBezTo>
                  <a:cubicBezTo>
                    <a:pt x="1644" y="2135"/>
                    <a:pt x="1130" y="4714"/>
                    <a:pt x="766" y="7374"/>
                  </a:cubicBezTo>
                  <a:cubicBezTo>
                    <a:pt x="402" y="10033"/>
                    <a:pt x="187" y="12774"/>
                    <a:pt x="80" y="14950"/>
                  </a:cubicBezTo>
                  <a:cubicBezTo>
                    <a:pt x="-27" y="17126"/>
                    <a:pt x="-27" y="18738"/>
                    <a:pt x="80" y="19786"/>
                  </a:cubicBezTo>
                  <a:cubicBezTo>
                    <a:pt x="187" y="20833"/>
                    <a:pt x="402" y="21317"/>
                    <a:pt x="959" y="21236"/>
                  </a:cubicBezTo>
                  <a:cubicBezTo>
                    <a:pt x="1516" y="21156"/>
                    <a:pt x="2416" y="20511"/>
                    <a:pt x="3273" y="18899"/>
                  </a:cubicBezTo>
                  <a:cubicBezTo>
                    <a:pt x="4130" y="17287"/>
                    <a:pt x="4944" y="14708"/>
                    <a:pt x="5416" y="12854"/>
                  </a:cubicBezTo>
                  <a:cubicBezTo>
                    <a:pt x="5887" y="11001"/>
                    <a:pt x="6016" y="9872"/>
                    <a:pt x="6102" y="8744"/>
                  </a:cubicBezTo>
                  <a:cubicBezTo>
                    <a:pt x="6187" y="7616"/>
                    <a:pt x="6230" y="6487"/>
                    <a:pt x="6273" y="6326"/>
                  </a:cubicBezTo>
                  <a:cubicBezTo>
                    <a:pt x="6316" y="6165"/>
                    <a:pt x="6359" y="6971"/>
                    <a:pt x="6402" y="9227"/>
                  </a:cubicBezTo>
                  <a:cubicBezTo>
                    <a:pt x="6444" y="11484"/>
                    <a:pt x="6487" y="15192"/>
                    <a:pt x="6509" y="17448"/>
                  </a:cubicBezTo>
                  <a:cubicBezTo>
                    <a:pt x="6530" y="19705"/>
                    <a:pt x="6530" y="20511"/>
                    <a:pt x="6637" y="20914"/>
                  </a:cubicBezTo>
                  <a:cubicBezTo>
                    <a:pt x="6744" y="21317"/>
                    <a:pt x="6959" y="21317"/>
                    <a:pt x="7494" y="20350"/>
                  </a:cubicBezTo>
                  <a:cubicBezTo>
                    <a:pt x="8030" y="19383"/>
                    <a:pt x="8887" y="17448"/>
                    <a:pt x="9444" y="15998"/>
                  </a:cubicBezTo>
                  <a:cubicBezTo>
                    <a:pt x="10002" y="14547"/>
                    <a:pt x="10259" y="13580"/>
                    <a:pt x="10387" y="12693"/>
                  </a:cubicBezTo>
                  <a:cubicBezTo>
                    <a:pt x="10516" y="11807"/>
                    <a:pt x="10516" y="11001"/>
                    <a:pt x="10302" y="10195"/>
                  </a:cubicBezTo>
                  <a:cubicBezTo>
                    <a:pt x="10087" y="9389"/>
                    <a:pt x="9659" y="8583"/>
                    <a:pt x="9144" y="8018"/>
                  </a:cubicBezTo>
                  <a:cubicBezTo>
                    <a:pt x="8630" y="7454"/>
                    <a:pt x="8030" y="7132"/>
                    <a:pt x="7623" y="6890"/>
                  </a:cubicBezTo>
                  <a:cubicBezTo>
                    <a:pt x="7216" y="6648"/>
                    <a:pt x="7002" y="6487"/>
                    <a:pt x="7002" y="6084"/>
                  </a:cubicBezTo>
                  <a:cubicBezTo>
                    <a:pt x="7002" y="5681"/>
                    <a:pt x="7216" y="5036"/>
                    <a:pt x="7816" y="4230"/>
                  </a:cubicBezTo>
                  <a:cubicBezTo>
                    <a:pt x="8416" y="3424"/>
                    <a:pt x="9402" y="2457"/>
                    <a:pt x="10109" y="2135"/>
                  </a:cubicBezTo>
                  <a:cubicBezTo>
                    <a:pt x="10816" y="1813"/>
                    <a:pt x="11244" y="2135"/>
                    <a:pt x="11566" y="3424"/>
                  </a:cubicBezTo>
                  <a:cubicBezTo>
                    <a:pt x="11887" y="4714"/>
                    <a:pt x="12102" y="6971"/>
                    <a:pt x="12123" y="9147"/>
                  </a:cubicBezTo>
                  <a:cubicBezTo>
                    <a:pt x="12144" y="11323"/>
                    <a:pt x="11973" y="13418"/>
                    <a:pt x="11780" y="14789"/>
                  </a:cubicBezTo>
                  <a:cubicBezTo>
                    <a:pt x="11587" y="16159"/>
                    <a:pt x="11373" y="16804"/>
                    <a:pt x="11287" y="16723"/>
                  </a:cubicBezTo>
                  <a:cubicBezTo>
                    <a:pt x="11202" y="16642"/>
                    <a:pt x="11244" y="15836"/>
                    <a:pt x="11502" y="13741"/>
                  </a:cubicBezTo>
                  <a:cubicBezTo>
                    <a:pt x="11759" y="11645"/>
                    <a:pt x="12230" y="8260"/>
                    <a:pt x="12552" y="6326"/>
                  </a:cubicBezTo>
                  <a:cubicBezTo>
                    <a:pt x="12873" y="4392"/>
                    <a:pt x="13044" y="3908"/>
                    <a:pt x="13237" y="3586"/>
                  </a:cubicBezTo>
                  <a:cubicBezTo>
                    <a:pt x="13430" y="3263"/>
                    <a:pt x="13644" y="3102"/>
                    <a:pt x="13794" y="3424"/>
                  </a:cubicBezTo>
                  <a:cubicBezTo>
                    <a:pt x="13944" y="3747"/>
                    <a:pt x="14030" y="4553"/>
                    <a:pt x="14073" y="6487"/>
                  </a:cubicBezTo>
                  <a:cubicBezTo>
                    <a:pt x="14116" y="8421"/>
                    <a:pt x="14116" y="11484"/>
                    <a:pt x="14116" y="13499"/>
                  </a:cubicBezTo>
                  <a:cubicBezTo>
                    <a:pt x="14116" y="15514"/>
                    <a:pt x="14116" y="16481"/>
                    <a:pt x="14309" y="16965"/>
                  </a:cubicBezTo>
                  <a:cubicBezTo>
                    <a:pt x="14502" y="17448"/>
                    <a:pt x="14887" y="17448"/>
                    <a:pt x="15552" y="16642"/>
                  </a:cubicBezTo>
                  <a:cubicBezTo>
                    <a:pt x="16216" y="15836"/>
                    <a:pt x="17159" y="14224"/>
                    <a:pt x="18016" y="12532"/>
                  </a:cubicBezTo>
                  <a:cubicBezTo>
                    <a:pt x="18873" y="10839"/>
                    <a:pt x="19644" y="9066"/>
                    <a:pt x="20073" y="7777"/>
                  </a:cubicBezTo>
                  <a:cubicBezTo>
                    <a:pt x="20502" y="6487"/>
                    <a:pt x="20587" y="5681"/>
                    <a:pt x="20609" y="4875"/>
                  </a:cubicBezTo>
                  <a:cubicBezTo>
                    <a:pt x="20630" y="4069"/>
                    <a:pt x="20587" y="3263"/>
                    <a:pt x="20459" y="2860"/>
                  </a:cubicBezTo>
                  <a:cubicBezTo>
                    <a:pt x="20330" y="2457"/>
                    <a:pt x="20116" y="2457"/>
                    <a:pt x="19794" y="3021"/>
                  </a:cubicBezTo>
                  <a:cubicBezTo>
                    <a:pt x="19473" y="3586"/>
                    <a:pt x="19044" y="4714"/>
                    <a:pt x="18723" y="6648"/>
                  </a:cubicBezTo>
                  <a:cubicBezTo>
                    <a:pt x="18402" y="8583"/>
                    <a:pt x="18187" y="11323"/>
                    <a:pt x="18080" y="13177"/>
                  </a:cubicBezTo>
                  <a:cubicBezTo>
                    <a:pt x="17973" y="15030"/>
                    <a:pt x="17973" y="15998"/>
                    <a:pt x="18294" y="16723"/>
                  </a:cubicBezTo>
                  <a:cubicBezTo>
                    <a:pt x="18616" y="17448"/>
                    <a:pt x="19259" y="17932"/>
                    <a:pt x="19859" y="17368"/>
                  </a:cubicBezTo>
                  <a:cubicBezTo>
                    <a:pt x="20459" y="16804"/>
                    <a:pt x="21016" y="15192"/>
                    <a:pt x="21573" y="135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5" name="Line"/>
            <p:cNvSpPr/>
            <p:nvPr/>
          </p:nvSpPr>
          <p:spPr>
            <a:xfrm>
              <a:off x="7674432" y="1166006"/>
              <a:ext cx="205345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2" h="21600" extrusionOk="0">
                  <a:moveTo>
                    <a:pt x="12818" y="0"/>
                  </a:moveTo>
                  <a:cubicBezTo>
                    <a:pt x="8782" y="2600"/>
                    <a:pt x="4747" y="5200"/>
                    <a:pt x="2611" y="7100"/>
                  </a:cubicBezTo>
                  <a:cubicBezTo>
                    <a:pt x="475" y="9000"/>
                    <a:pt x="237" y="10200"/>
                    <a:pt x="831" y="11000"/>
                  </a:cubicBezTo>
                  <a:cubicBezTo>
                    <a:pt x="1424" y="11800"/>
                    <a:pt x="2848" y="12200"/>
                    <a:pt x="5697" y="12500"/>
                  </a:cubicBezTo>
                  <a:cubicBezTo>
                    <a:pt x="8545" y="12800"/>
                    <a:pt x="12818" y="13000"/>
                    <a:pt x="15547" y="13300"/>
                  </a:cubicBezTo>
                  <a:cubicBezTo>
                    <a:pt x="18277" y="13600"/>
                    <a:pt x="19464" y="14000"/>
                    <a:pt x="20294" y="14700"/>
                  </a:cubicBezTo>
                  <a:cubicBezTo>
                    <a:pt x="21125" y="15400"/>
                    <a:pt x="21600" y="16400"/>
                    <a:pt x="19108" y="17600"/>
                  </a:cubicBezTo>
                  <a:cubicBezTo>
                    <a:pt x="16615" y="18800"/>
                    <a:pt x="11156" y="20200"/>
                    <a:pt x="7477" y="20900"/>
                  </a:cubicBezTo>
                  <a:cubicBezTo>
                    <a:pt x="3798" y="21600"/>
                    <a:pt x="1899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6" name="Line"/>
            <p:cNvSpPr/>
            <p:nvPr/>
          </p:nvSpPr>
          <p:spPr>
            <a:xfrm>
              <a:off x="8155750" y="945931"/>
              <a:ext cx="125563" cy="610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21600" y="380"/>
                  </a:moveTo>
                  <a:cubicBezTo>
                    <a:pt x="20000" y="134"/>
                    <a:pt x="18400" y="-111"/>
                    <a:pt x="17000" y="53"/>
                  </a:cubicBezTo>
                  <a:cubicBezTo>
                    <a:pt x="15600" y="216"/>
                    <a:pt x="14400" y="789"/>
                    <a:pt x="13200" y="2303"/>
                  </a:cubicBezTo>
                  <a:cubicBezTo>
                    <a:pt x="12000" y="3816"/>
                    <a:pt x="10800" y="6271"/>
                    <a:pt x="9600" y="8725"/>
                  </a:cubicBezTo>
                  <a:cubicBezTo>
                    <a:pt x="8400" y="11180"/>
                    <a:pt x="7200" y="13634"/>
                    <a:pt x="5600" y="15762"/>
                  </a:cubicBezTo>
                  <a:cubicBezTo>
                    <a:pt x="4000" y="17889"/>
                    <a:pt x="2000" y="19689"/>
                    <a:pt x="0" y="214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7" name="Line"/>
            <p:cNvSpPr/>
            <p:nvPr/>
          </p:nvSpPr>
          <p:spPr>
            <a:xfrm>
              <a:off x="8594001" y="951521"/>
              <a:ext cx="245362" cy="406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350" extrusionOk="0">
                  <a:moveTo>
                    <a:pt x="4997" y="3569"/>
                  </a:moveTo>
                  <a:cubicBezTo>
                    <a:pt x="8869" y="2715"/>
                    <a:pt x="12741" y="1861"/>
                    <a:pt x="15288" y="1250"/>
                  </a:cubicBezTo>
                  <a:cubicBezTo>
                    <a:pt x="17835" y="640"/>
                    <a:pt x="19058" y="274"/>
                    <a:pt x="19058" y="91"/>
                  </a:cubicBezTo>
                  <a:cubicBezTo>
                    <a:pt x="19058" y="-92"/>
                    <a:pt x="17835" y="-92"/>
                    <a:pt x="15084" y="1006"/>
                  </a:cubicBezTo>
                  <a:cubicBezTo>
                    <a:pt x="12333" y="2105"/>
                    <a:pt x="8054" y="4301"/>
                    <a:pt x="4997" y="7169"/>
                  </a:cubicBezTo>
                  <a:cubicBezTo>
                    <a:pt x="1941" y="10037"/>
                    <a:pt x="107" y="13576"/>
                    <a:pt x="5" y="16077"/>
                  </a:cubicBezTo>
                  <a:cubicBezTo>
                    <a:pt x="-97" y="18579"/>
                    <a:pt x="1533" y="20044"/>
                    <a:pt x="4997" y="20776"/>
                  </a:cubicBezTo>
                  <a:cubicBezTo>
                    <a:pt x="8462" y="21508"/>
                    <a:pt x="13760" y="21508"/>
                    <a:pt x="16816" y="20959"/>
                  </a:cubicBezTo>
                  <a:cubicBezTo>
                    <a:pt x="19873" y="20410"/>
                    <a:pt x="20688" y="19311"/>
                    <a:pt x="21503" y="1821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8" name="Line"/>
            <p:cNvSpPr/>
            <p:nvPr/>
          </p:nvSpPr>
          <p:spPr>
            <a:xfrm>
              <a:off x="8635829" y="949092"/>
              <a:ext cx="337260" cy="419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1397" extrusionOk="0">
                  <a:moveTo>
                    <a:pt x="1841" y="13564"/>
                  </a:moveTo>
                  <a:cubicBezTo>
                    <a:pt x="960" y="13445"/>
                    <a:pt x="78" y="13327"/>
                    <a:pt x="4" y="13149"/>
                  </a:cubicBezTo>
                  <a:cubicBezTo>
                    <a:pt x="-69" y="12971"/>
                    <a:pt x="666" y="12733"/>
                    <a:pt x="3678" y="11843"/>
                  </a:cubicBezTo>
                  <a:cubicBezTo>
                    <a:pt x="6690" y="10953"/>
                    <a:pt x="11980" y="9410"/>
                    <a:pt x="15360" y="7630"/>
                  </a:cubicBezTo>
                  <a:cubicBezTo>
                    <a:pt x="18739" y="5850"/>
                    <a:pt x="20209" y="3832"/>
                    <a:pt x="20870" y="2527"/>
                  </a:cubicBezTo>
                  <a:cubicBezTo>
                    <a:pt x="21531" y="1221"/>
                    <a:pt x="21384" y="628"/>
                    <a:pt x="20870" y="272"/>
                  </a:cubicBezTo>
                  <a:cubicBezTo>
                    <a:pt x="20356" y="-84"/>
                    <a:pt x="19474" y="-203"/>
                    <a:pt x="18739" y="628"/>
                  </a:cubicBezTo>
                  <a:cubicBezTo>
                    <a:pt x="18004" y="1459"/>
                    <a:pt x="17417" y="3239"/>
                    <a:pt x="17270" y="6562"/>
                  </a:cubicBezTo>
                  <a:cubicBezTo>
                    <a:pt x="17123" y="9885"/>
                    <a:pt x="17417" y="14751"/>
                    <a:pt x="17490" y="17481"/>
                  </a:cubicBezTo>
                  <a:cubicBezTo>
                    <a:pt x="17564" y="20210"/>
                    <a:pt x="17417" y="20804"/>
                    <a:pt x="17270" y="213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9" name="Line"/>
            <p:cNvSpPr/>
            <p:nvPr/>
          </p:nvSpPr>
          <p:spPr>
            <a:xfrm>
              <a:off x="8874240" y="909797"/>
              <a:ext cx="544099" cy="414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14303"/>
                  </a:moveTo>
                  <a:cubicBezTo>
                    <a:pt x="3415" y="12623"/>
                    <a:pt x="6831" y="10943"/>
                    <a:pt x="9462" y="9323"/>
                  </a:cubicBezTo>
                  <a:cubicBezTo>
                    <a:pt x="12092" y="7703"/>
                    <a:pt x="13938" y="6143"/>
                    <a:pt x="14908" y="4703"/>
                  </a:cubicBezTo>
                  <a:cubicBezTo>
                    <a:pt x="15877" y="3263"/>
                    <a:pt x="15969" y="1943"/>
                    <a:pt x="15831" y="1103"/>
                  </a:cubicBezTo>
                  <a:cubicBezTo>
                    <a:pt x="15692" y="263"/>
                    <a:pt x="15323" y="-97"/>
                    <a:pt x="14446" y="23"/>
                  </a:cubicBezTo>
                  <a:cubicBezTo>
                    <a:pt x="13569" y="143"/>
                    <a:pt x="12185" y="743"/>
                    <a:pt x="10985" y="2483"/>
                  </a:cubicBezTo>
                  <a:cubicBezTo>
                    <a:pt x="9785" y="4223"/>
                    <a:pt x="8769" y="7103"/>
                    <a:pt x="8215" y="10103"/>
                  </a:cubicBezTo>
                  <a:cubicBezTo>
                    <a:pt x="7662" y="13103"/>
                    <a:pt x="7569" y="16223"/>
                    <a:pt x="7708" y="18263"/>
                  </a:cubicBezTo>
                  <a:cubicBezTo>
                    <a:pt x="7846" y="20303"/>
                    <a:pt x="8215" y="21263"/>
                    <a:pt x="8215" y="21383"/>
                  </a:cubicBezTo>
                  <a:cubicBezTo>
                    <a:pt x="8215" y="21503"/>
                    <a:pt x="7846" y="20783"/>
                    <a:pt x="7523" y="20123"/>
                  </a:cubicBezTo>
                  <a:cubicBezTo>
                    <a:pt x="7200" y="19463"/>
                    <a:pt x="6923" y="18863"/>
                    <a:pt x="6692" y="18263"/>
                  </a:cubicBezTo>
                  <a:cubicBezTo>
                    <a:pt x="6462" y="17663"/>
                    <a:pt x="6277" y="17063"/>
                    <a:pt x="6554" y="16763"/>
                  </a:cubicBezTo>
                  <a:cubicBezTo>
                    <a:pt x="6831" y="16463"/>
                    <a:pt x="7569" y="16463"/>
                    <a:pt x="9231" y="16463"/>
                  </a:cubicBezTo>
                  <a:cubicBezTo>
                    <a:pt x="10892" y="16463"/>
                    <a:pt x="13477" y="16463"/>
                    <a:pt x="15554" y="15983"/>
                  </a:cubicBezTo>
                  <a:cubicBezTo>
                    <a:pt x="17631" y="15503"/>
                    <a:pt x="19200" y="14543"/>
                    <a:pt x="20031" y="13763"/>
                  </a:cubicBezTo>
                  <a:cubicBezTo>
                    <a:pt x="20862" y="12983"/>
                    <a:pt x="20954" y="12383"/>
                    <a:pt x="20723" y="11963"/>
                  </a:cubicBezTo>
                  <a:cubicBezTo>
                    <a:pt x="20492" y="11543"/>
                    <a:pt x="19938" y="11303"/>
                    <a:pt x="19431" y="11183"/>
                  </a:cubicBezTo>
                  <a:cubicBezTo>
                    <a:pt x="18923" y="11063"/>
                    <a:pt x="18462" y="11063"/>
                    <a:pt x="17862" y="11603"/>
                  </a:cubicBezTo>
                  <a:cubicBezTo>
                    <a:pt x="17262" y="12143"/>
                    <a:pt x="16523" y="13223"/>
                    <a:pt x="16015" y="14603"/>
                  </a:cubicBezTo>
                  <a:cubicBezTo>
                    <a:pt x="15508" y="15983"/>
                    <a:pt x="15231" y="17663"/>
                    <a:pt x="15508" y="18803"/>
                  </a:cubicBezTo>
                  <a:cubicBezTo>
                    <a:pt x="15785" y="19943"/>
                    <a:pt x="16615" y="20543"/>
                    <a:pt x="17723" y="20423"/>
                  </a:cubicBezTo>
                  <a:cubicBezTo>
                    <a:pt x="18831" y="20303"/>
                    <a:pt x="20215" y="19463"/>
                    <a:pt x="21600" y="186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0" name="Line"/>
            <p:cNvSpPr/>
            <p:nvPr/>
          </p:nvSpPr>
          <p:spPr>
            <a:xfrm>
              <a:off x="9453217" y="919534"/>
              <a:ext cx="351160" cy="452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49" extrusionOk="0">
                  <a:moveTo>
                    <a:pt x="0" y="15065"/>
                  </a:moveTo>
                  <a:cubicBezTo>
                    <a:pt x="1279" y="14289"/>
                    <a:pt x="2558" y="13514"/>
                    <a:pt x="3126" y="13458"/>
                  </a:cubicBezTo>
                  <a:cubicBezTo>
                    <a:pt x="3695" y="13403"/>
                    <a:pt x="3553" y="14068"/>
                    <a:pt x="2984" y="15120"/>
                  </a:cubicBezTo>
                  <a:cubicBezTo>
                    <a:pt x="2416" y="16172"/>
                    <a:pt x="1421" y="17612"/>
                    <a:pt x="853" y="18609"/>
                  </a:cubicBezTo>
                  <a:cubicBezTo>
                    <a:pt x="284" y="19606"/>
                    <a:pt x="142" y="20160"/>
                    <a:pt x="284" y="20658"/>
                  </a:cubicBezTo>
                  <a:cubicBezTo>
                    <a:pt x="426" y="21157"/>
                    <a:pt x="853" y="21600"/>
                    <a:pt x="2203" y="21545"/>
                  </a:cubicBezTo>
                  <a:cubicBezTo>
                    <a:pt x="3553" y="21489"/>
                    <a:pt x="5826" y="20935"/>
                    <a:pt x="8384" y="19163"/>
                  </a:cubicBezTo>
                  <a:cubicBezTo>
                    <a:pt x="10942" y="17391"/>
                    <a:pt x="13784" y="14400"/>
                    <a:pt x="15845" y="11188"/>
                  </a:cubicBezTo>
                  <a:cubicBezTo>
                    <a:pt x="17905" y="7975"/>
                    <a:pt x="19184" y="4542"/>
                    <a:pt x="19966" y="2548"/>
                  </a:cubicBezTo>
                  <a:cubicBezTo>
                    <a:pt x="20747" y="554"/>
                    <a:pt x="21032" y="0"/>
                    <a:pt x="21245" y="0"/>
                  </a:cubicBezTo>
                  <a:cubicBezTo>
                    <a:pt x="21458" y="0"/>
                    <a:pt x="21600" y="554"/>
                    <a:pt x="21245" y="2769"/>
                  </a:cubicBezTo>
                  <a:cubicBezTo>
                    <a:pt x="20889" y="4985"/>
                    <a:pt x="20037" y="8862"/>
                    <a:pt x="19468" y="11963"/>
                  </a:cubicBezTo>
                  <a:cubicBezTo>
                    <a:pt x="18900" y="15065"/>
                    <a:pt x="18616" y="17391"/>
                    <a:pt x="18474" y="18886"/>
                  </a:cubicBezTo>
                  <a:cubicBezTo>
                    <a:pt x="18332" y="20382"/>
                    <a:pt x="18332" y="21046"/>
                    <a:pt x="17976" y="21323"/>
                  </a:cubicBezTo>
                  <a:cubicBezTo>
                    <a:pt x="17621" y="21600"/>
                    <a:pt x="16911" y="21489"/>
                    <a:pt x="16200" y="2137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1" name="Line"/>
            <p:cNvSpPr/>
            <p:nvPr/>
          </p:nvSpPr>
          <p:spPr>
            <a:xfrm>
              <a:off x="9592729" y="1214836"/>
              <a:ext cx="33483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00" y="3600"/>
                    <a:pt x="10200" y="7200"/>
                    <a:pt x="13800" y="10800"/>
                  </a:cubicBezTo>
                  <a:cubicBezTo>
                    <a:pt x="17400" y="14400"/>
                    <a:pt x="19500" y="180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2" name="Line"/>
            <p:cNvSpPr/>
            <p:nvPr/>
          </p:nvSpPr>
          <p:spPr>
            <a:xfrm>
              <a:off x="5246914" y="2010612"/>
              <a:ext cx="181367" cy="34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0" y="3976"/>
                  </a:moveTo>
                  <a:cubicBezTo>
                    <a:pt x="4431" y="2536"/>
                    <a:pt x="8862" y="1096"/>
                    <a:pt x="12323" y="376"/>
                  </a:cubicBezTo>
                  <a:cubicBezTo>
                    <a:pt x="15785" y="-344"/>
                    <a:pt x="18277" y="-344"/>
                    <a:pt x="19662" y="3256"/>
                  </a:cubicBezTo>
                  <a:cubicBezTo>
                    <a:pt x="21046" y="6856"/>
                    <a:pt x="21323" y="14056"/>
                    <a:pt x="21600" y="2125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3" name="Line"/>
            <p:cNvSpPr/>
            <p:nvPr/>
          </p:nvSpPr>
          <p:spPr>
            <a:xfrm>
              <a:off x="5818915" y="1784296"/>
              <a:ext cx="198199" cy="413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7" h="21363" extrusionOk="0">
                  <a:moveTo>
                    <a:pt x="10921" y="6251"/>
                  </a:moveTo>
                  <a:cubicBezTo>
                    <a:pt x="9951" y="5411"/>
                    <a:pt x="8980" y="4571"/>
                    <a:pt x="8009" y="3971"/>
                  </a:cubicBezTo>
                  <a:cubicBezTo>
                    <a:pt x="7038" y="3371"/>
                    <a:pt x="6067" y="3011"/>
                    <a:pt x="5218" y="3191"/>
                  </a:cubicBezTo>
                  <a:cubicBezTo>
                    <a:pt x="4368" y="3371"/>
                    <a:pt x="3640" y="4091"/>
                    <a:pt x="3155" y="6071"/>
                  </a:cubicBezTo>
                  <a:cubicBezTo>
                    <a:pt x="2670" y="8051"/>
                    <a:pt x="2427" y="11291"/>
                    <a:pt x="2306" y="13811"/>
                  </a:cubicBezTo>
                  <a:cubicBezTo>
                    <a:pt x="2184" y="16331"/>
                    <a:pt x="2184" y="18131"/>
                    <a:pt x="2306" y="19331"/>
                  </a:cubicBezTo>
                  <a:cubicBezTo>
                    <a:pt x="2427" y="20531"/>
                    <a:pt x="2670" y="21131"/>
                    <a:pt x="3398" y="21311"/>
                  </a:cubicBezTo>
                  <a:cubicBezTo>
                    <a:pt x="4126" y="21491"/>
                    <a:pt x="5339" y="21251"/>
                    <a:pt x="8616" y="19751"/>
                  </a:cubicBezTo>
                  <a:cubicBezTo>
                    <a:pt x="11892" y="18251"/>
                    <a:pt x="17231" y="15491"/>
                    <a:pt x="19416" y="12251"/>
                  </a:cubicBezTo>
                  <a:cubicBezTo>
                    <a:pt x="21600" y="9011"/>
                    <a:pt x="20629" y="5291"/>
                    <a:pt x="19052" y="3011"/>
                  </a:cubicBezTo>
                  <a:cubicBezTo>
                    <a:pt x="17474" y="731"/>
                    <a:pt x="15290" y="-109"/>
                    <a:pt x="12499" y="11"/>
                  </a:cubicBezTo>
                  <a:cubicBezTo>
                    <a:pt x="9708" y="131"/>
                    <a:pt x="6310" y="1211"/>
                    <a:pt x="4126" y="2291"/>
                  </a:cubicBezTo>
                  <a:cubicBezTo>
                    <a:pt x="1942" y="3371"/>
                    <a:pt x="971" y="4451"/>
                    <a:pt x="0" y="55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4" name="Line"/>
            <p:cNvSpPr/>
            <p:nvPr/>
          </p:nvSpPr>
          <p:spPr>
            <a:xfrm>
              <a:off x="6049111" y="1765910"/>
              <a:ext cx="428711" cy="4132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445" extrusionOk="0">
                  <a:moveTo>
                    <a:pt x="0" y="9412"/>
                  </a:moveTo>
                  <a:cubicBezTo>
                    <a:pt x="581" y="12429"/>
                    <a:pt x="1161" y="15446"/>
                    <a:pt x="1510" y="17256"/>
                  </a:cubicBezTo>
                  <a:cubicBezTo>
                    <a:pt x="1858" y="19066"/>
                    <a:pt x="1974" y="19669"/>
                    <a:pt x="2206" y="20212"/>
                  </a:cubicBezTo>
                  <a:cubicBezTo>
                    <a:pt x="2439" y="20755"/>
                    <a:pt x="2787" y="21238"/>
                    <a:pt x="3948" y="20393"/>
                  </a:cubicBezTo>
                  <a:cubicBezTo>
                    <a:pt x="5110" y="19549"/>
                    <a:pt x="7084" y="17377"/>
                    <a:pt x="8187" y="15928"/>
                  </a:cubicBezTo>
                  <a:cubicBezTo>
                    <a:pt x="9290" y="14480"/>
                    <a:pt x="9523" y="13756"/>
                    <a:pt x="9639" y="13032"/>
                  </a:cubicBezTo>
                  <a:cubicBezTo>
                    <a:pt x="9755" y="12308"/>
                    <a:pt x="9755" y="11584"/>
                    <a:pt x="9813" y="11584"/>
                  </a:cubicBezTo>
                  <a:cubicBezTo>
                    <a:pt x="9871" y="11584"/>
                    <a:pt x="9987" y="12308"/>
                    <a:pt x="10161" y="13756"/>
                  </a:cubicBezTo>
                  <a:cubicBezTo>
                    <a:pt x="10335" y="15204"/>
                    <a:pt x="10568" y="17377"/>
                    <a:pt x="10684" y="18825"/>
                  </a:cubicBezTo>
                  <a:cubicBezTo>
                    <a:pt x="10800" y="20273"/>
                    <a:pt x="10800" y="20997"/>
                    <a:pt x="11090" y="21298"/>
                  </a:cubicBezTo>
                  <a:cubicBezTo>
                    <a:pt x="11381" y="21600"/>
                    <a:pt x="11961" y="21479"/>
                    <a:pt x="13529" y="20514"/>
                  </a:cubicBezTo>
                  <a:cubicBezTo>
                    <a:pt x="15097" y="19549"/>
                    <a:pt x="17652" y="17739"/>
                    <a:pt x="19277" y="16230"/>
                  </a:cubicBezTo>
                  <a:cubicBezTo>
                    <a:pt x="20903" y="14722"/>
                    <a:pt x="21600" y="13515"/>
                    <a:pt x="21368" y="11524"/>
                  </a:cubicBezTo>
                  <a:cubicBezTo>
                    <a:pt x="21135" y="9533"/>
                    <a:pt x="19974" y="6758"/>
                    <a:pt x="19045" y="4706"/>
                  </a:cubicBezTo>
                  <a:cubicBezTo>
                    <a:pt x="18116" y="2655"/>
                    <a:pt x="17419" y="1327"/>
                    <a:pt x="1672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5" name="Line"/>
            <p:cNvSpPr/>
            <p:nvPr/>
          </p:nvSpPr>
          <p:spPr>
            <a:xfrm>
              <a:off x="6507016" y="1905423"/>
              <a:ext cx="581464" cy="226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454" extrusionOk="0">
                  <a:moveTo>
                    <a:pt x="92" y="5951"/>
                  </a:moveTo>
                  <a:cubicBezTo>
                    <a:pt x="6" y="7053"/>
                    <a:pt x="-80" y="8155"/>
                    <a:pt x="135" y="10910"/>
                  </a:cubicBezTo>
                  <a:cubicBezTo>
                    <a:pt x="350" y="13665"/>
                    <a:pt x="867" y="18073"/>
                    <a:pt x="1340" y="17522"/>
                  </a:cubicBezTo>
                  <a:cubicBezTo>
                    <a:pt x="1813" y="16971"/>
                    <a:pt x="2244" y="11461"/>
                    <a:pt x="2502" y="8155"/>
                  </a:cubicBezTo>
                  <a:cubicBezTo>
                    <a:pt x="2760" y="4849"/>
                    <a:pt x="2846" y="3747"/>
                    <a:pt x="3018" y="2645"/>
                  </a:cubicBezTo>
                  <a:cubicBezTo>
                    <a:pt x="3190" y="1543"/>
                    <a:pt x="3448" y="441"/>
                    <a:pt x="3749" y="331"/>
                  </a:cubicBezTo>
                  <a:cubicBezTo>
                    <a:pt x="4051" y="220"/>
                    <a:pt x="4395" y="1102"/>
                    <a:pt x="4825" y="3747"/>
                  </a:cubicBezTo>
                  <a:cubicBezTo>
                    <a:pt x="5255" y="6392"/>
                    <a:pt x="5772" y="10800"/>
                    <a:pt x="6030" y="13776"/>
                  </a:cubicBezTo>
                  <a:cubicBezTo>
                    <a:pt x="6288" y="16751"/>
                    <a:pt x="6288" y="18294"/>
                    <a:pt x="6503" y="18955"/>
                  </a:cubicBezTo>
                  <a:cubicBezTo>
                    <a:pt x="6718" y="19616"/>
                    <a:pt x="7149" y="19396"/>
                    <a:pt x="8267" y="17192"/>
                  </a:cubicBezTo>
                  <a:cubicBezTo>
                    <a:pt x="9386" y="14988"/>
                    <a:pt x="11193" y="10800"/>
                    <a:pt x="12226" y="8155"/>
                  </a:cubicBezTo>
                  <a:cubicBezTo>
                    <a:pt x="13259" y="5510"/>
                    <a:pt x="13517" y="4408"/>
                    <a:pt x="13431" y="3747"/>
                  </a:cubicBezTo>
                  <a:cubicBezTo>
                    <a:pt x="13345" y="3086"/>
                    <a:pt x="12914" y="2865"/>
                    <a:pt x="12355" y="4298"/>
                  </a:cubicBezTo>
                  <a:cubicBezTo>
                    <a:pt x="11796" y="5731"/>
                    <a:pt x="11107" y="8816"/>
                    <a:pt x="10720" y="11682"/>
                  </a:cubicBezTo>
                  <a:cubicBezTo>
                    <a:pt x="10333" y="14547"/>
                    <a:pt x="10247" y="17192"/>
                    <a:pt x="10376" y="18845"/>
                  </a:cubicBezTo>
                  <a:cubicBezTo>
                    <a:pt x="10505" y="20498"/>
                    <a:pt x="10849" y="21159"/>
                    <a:pt x="11451" y="21380"/>
                  </a:cubicBezTo>
                  <a:cubicBezTo>
                    <a:pt x="12054" y="21600"/>
                    <a:pt x="12914" y="21380"/>
                    <a:pt x="13732" y="20057"/>
                  </a:cubicBezTo>
                  <a:cubicBezTo>
                    <a:pt x="14549" y="18735"/>
                    <a:pt x="15324" y="16310"/>
                    <a:pt x="15840" y="14657"/>
                  </a:cubicBezTo>
                  <a:cubicBezTo>
                    <a:pt x="16357" y="13004"/>
                    <a:pt x="16615" y="12122"/>
                    <a:pt x="16916" y="12233"/>
                  </a:cubicBezTo>
                  <a:cubicBezTo>
                    <a:pt x="17217" y="12343"/>
                    <a:pt x="17561" y="13445"/>
                    <a:pt x="17777" y="14547"/>
                  </a:cubicBezTo>
                  <a:cubicBezTo>
                    <a:pt x="17992" y="15649"/>
                    <a:pt x="18078" y="16751"/>
                    <a:pt x="18121" y="17853"/>
                  </a:cubicBezTo>
                  <a:cubicBezTo>
                    <a:pt x="18164" y="18955"/>
                    <a:pt x="18164" y="20057"/>
                    <a:pt x="18035" y="20057"/>
                  </a:cubicBezTo>
                  <a:cubicBezTo>
                    <a:pt x="17906" y="20057"/>
                    <a:pt x="17647" y="18955"/>
                    <a:pt x="17604" y="16751"/>
                  </a:cubicBezTo>
                  <a:cubicBezTo>
                    <a:pt x="17561" y="14547"/>
                    <a:pt x="17734" y="11241"/>
                    <a:pt x="18422" y="8265"/>
                  </a:cubicBezTo>
                  <a:cubicBezTo>
                    <a:pt x="19110" y="5290"/>
                    <a:pt x="20315" y="2645"/>
                    <a:pt x="2152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6" name="Line"/>
            <p:cNvSpPr/>
            <p:nvPr/>
          </p:nvSpPr>
          <p:spPr>
            <a:xfrm>
              <a:off x="7100786" y="1884496"/>
              <a:ext cx="216161" cy="252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11" extrusionOk="0">
                  <a:moveTo>
                    <a:pt x="10392" y="0"/>
                  </a:moveTo>
                  <a:cubicBezTo>
                    <a:pt x="7891" y="3338"/>
                    <a:pt x="5390" y="6676"/>
                    <a:pt x="4140" y="9131"/>
                  </a:cubicBezTo>
                  <a:cubicBezTo>
                    <a:pt x="2889" y="11585"/>
                    <a:pt x="2889" y="13156"/>
                    <a:pt x="4253" y="14040"/>
                  </a:cubicBezTo>
                  <a:cubicBezTo>
                    <a:pt x="5618" y="14924"/>
                    <a:pt x="8346" y="15120"/>
                    <a:pt x="11074" y="15120"/>
                  </a:cubicBezTo>
                  <a:cubicBezTo>
                    <a:pt x="13803" y="15120"/>
                    <a:pt x="16531" y="14924"/>
                    <a:pt x="18236" y="15218"/>
                  </a:cubicBezTo>
                  <a:cubicBezTo>
                    <a:pt x="19942" y="15513"/>
                    <a:pt x="20624" y="16298"/>
                    <a:pt x="20965" y="17182"/>
                  </a:cubicBezTo>
                  <a:cubicBezTo>
                    <a:pt x="21306" y="18065"/>
                    <a:pt x="21306" y="19047"/>
                    <a:pt x="19373" y="19931"/>
                  </a:cubicBezTo>
                  <a:cubicBezTo>
                    <a:pt x="17441" y="20815"/>
                    <a:pt x="13575" y="21600"/>
                    <a:pt x="9938" y="21207"/>
                  </a:cubicBezTo>
                  <a:cubicBezTo>
                    <a:pt x="6300" y="20815"/>
                    <a:pt x="2889" y="19244"/>
                    <a:pt x="1298" y="17378"/>
                  </a:cubicBezTo>
                  <a:cubicBezTo>
                    <a:pt x="-294" y="15513"/>
                    <a:pt x="-67" y="13353"/>
                    <a:pt x="161" y="111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7" name="Line"/>
            <p:cNvSpPr/>
            <p:nvPr/>
          </p:nvSpPr>
          <p:spPr>
            <a:xfrm>
              <a:off x="7346577" y="1740078"/>
              <a:ext cx="244148" cy="412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1333"/>
                  </a:moveTo>
                  <a:cubicBezTo>
                    <a:pt x="823" y="613"/>
                    <a:pt x="1646" y="-107"/>
                    <a:pt x="2263" y="13"/>
                  </a:cubicBezTo>
                  <a:cubicBezTo>
                    <a:pt x="2880" y="133"/>
                    <a:pt x="3291" y="1093"/>
                    <a:pt x="3703" y="3433"/>
                  </a:cubicBezTo>
                  <a:cubicBezTo>
                    <a:pt x="4114" y="5773"/>
                    <a:pt x="4526" y="9493"/>
                    <a:pt x="4731" y="12193"/>
                  </a:cubicBezTo>
                  <a:cubicBezTo>
                    <a:pt x="4937" y="14893"/>
                    <a:pt x="4937" y="16573"/>
                    <a:pt x="5143" y="17953"/>
                  </a:cubicBezTo>
                  <a:cubicBezTo>
                    <a:pt x="5349" y="19333"/>
                    <a:pt x="5760" y="20413"/>
                    <a:pt x="6480" y="20953"/>
                  </a:cubicBezTo>
                  <a:cubicBezTo>
                    <a:pt x="7200" y="21493"/>
                    <a:pt x="8229" y="21493"/>
                    <a:pt x="9669" y="20113"/>
                  </a:cubicBezTo>
                  <a:cubicBezTo>
                    <a:pt x="11109" y="18733"/>
                    <a:pt x="12960" y="15973"/>
                    <a:pt x="13989" y="14233"/>
                  </a:cubicBezTo>
                  <a:cubicBezTo>
                    <a:pt x="15017" y="12493"/>
                    <a:pt x="15223" y="11773"/>
                    <a:pt x="15429" y="11053"/>
                  </a:cubicBezTo>
                  <a:cubicBezTo>
                    <a:pt x="15634" y="10333"/>
                    <a:pt x="15840" y="9613"/>
                    <a:pt x="16149" y="9673"/>
                  </a:cubicBezTo>
                  <a:cubicBezTo>
                    <a:pt x="16457" y="9733"/>
                    <a:pt x="16869" y="10573"/>
                    <a:pt x="17177" y="11953"/>
                  </a:cubicBezTo>
                  <a:cubicBezTo>
                    <a:pt x="17486" y="13333"/>
                    <a:pt x="17691" y="15253"/>
                    <a:pt x="18411" y="16813"/>
                  </a:cubicBezTo>
                  <a:cubicBezTo>
                    <a:pt x="19131" y="18373"/>
                    <a:pt x="20366" y="19573"/>
                    <a:pt x="21600" y="207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8" name="Line"/>
            <p:cNvSpPr/>
            <p:nvPr/>
          </p:nvSpPr>
          <p:spPr>
            <a:xfrm>
              <a:off x="7674432" y="1968203"/>
              <a:ext cx="34879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760" y="745"/>
                    <a:pt x="11520" y="1490"/>
                    <a:pt x="13680" y="4469"/>
                  </a:cubicBezTo>
                  <a:cubicBezTo>
                    <a:pt x="15840" y="7448"/>
                    <a:pt x="14400" y="12662"/>
                    <a:pt x="15120" y="15890"/>
                  </a:cubicBezTo>
                  <a:cubicBezTo>
                    <a:pt x="15840" y="19117"/>
                    <a:pt x="18720" y="2035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9" name="Line"/>
            <p:cNvSpPr/>
            <p:nvPr/>
          </p:nvSpPr>
          <p:spPr>
            <a:xfrm>
              <a:off x="7730237" y="1878080"/>
              <a:ext cx="431900" cy="481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179" extrusionOk="0">
                  <a:moveTo>
                    <a:pt x="2068" y="9495"/>
                  </a:moveTo>
                  <a:cubicBezTo>
                    <a:pt x="2872" y="11133"/>
                    <a:pt x="3677" y="12771"/>
                    <a:pt x="4251" y="14563"/>
                  </a:cubicBezTo>
                  <a:cubicBezTo>
                    <a:pt x="4826" y="16354"/>
                    <a:pt x="5170" y="18299"/>
                    <a:pt x="5400" y="19528"/>
                  </a:cubicBezTo>
                  <a:cubicBezTo>
                    <a:pt x="5630" y="20756"/>
                    <a:pt x="5745" y="21268"/>
                    <a:pt x="5860" y="21166"/>
                  </a:cubicBezTo>
                  <a:cubicBezTo>
                    <a:pt x="5974" y="21063"/>
                    <a:pt x="6089" y="20347"/>
                    <a:pt x="6089" y="18095"/>
                  </a:cubicBezTo>
                  <a:cubicBezTo>
                    <a:pt x="6089" y="15842"/>
                    <a:pt x="5974" y="12055"/>
                    <a:pt x="6147" y="8830"/>
                  </a:cubicBezTo>
                  <a:cubicBezTo>
                    <a:pt x="6319" y="5605"/>
                    <a:pt x="6779" y="2944"/>
                    <a:pt x="8330" y="1459"/>
                  </a:cubicBezTo>
                  <a:cubicBezTo>
                    <a:pt x="9881" y="-25"/>
                    <a:pt x="12523" y="-332"/>
                    <a:pt x="14879" y="333"/>
                  </a:cubicBezTo>
                  <a:cubicBezTo>
                    <a:pt x="17234" y="999"/>
                    <a:pt x="19302" y="2637"/>
                    <a:pt x="20394" y="3712"/>
                  </a:cubicBezTo>
                  <a:cubicBezTo>
                    <a:pt x="21485" y="4786"/>
                    <a:pt x="21600" y="5298"/>
                    <a:pt x="20911" y="5810"/>
                  </a:cubicBezTo>
                  <a:cubicBezTo>
                    <a:pt x="20221" y="6322"/>
                    <a:pt x="18728" y="6834"/>
                    <a:pt x="15798" y="6987"/>
                  </a:cubicBezTo>
                  <a:cubicBezTo>
                    <a:pt x="12868" y="7141"/>
                    <a:pt x="8502" y="6936"/>
                    <a:pt x="5630" y="6936"/>
                  </a:cubicBezTo>
                  <a:cubicBezTo>
                    <a:pt x="2757" y="6936"/>
                    <a:pt x="1379" y="7141"/>
                    <a:pt x="0" y="73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0" name="Line"/>
            <p:cNvSpPr/>
            <p:nvPr/>
          </p:nvSpPr>
          <p:spPr>
            <a:xfrm>
              <a:off x="5414329" y="2833181"/>
              <a:ext cx="160440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1" name="Line"/>
            <p:cNvSpPr/>
            <p:nvPr/>
          </p:nvSpPr>
          <p:spPr>
            <a:xfrm>
              <a:off x="5861704" y="2595712"/>
              <a:ext cx="724531" cy="481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385" extrusionOk="0">
                  <a:moveTo>
                    <a:pt x="2672" y="3114"/>
                  </a:moveTo>
                  <a:cubicBezTo>
                    <a:pt x="2810" y="2390"/>
                    <a:pt x="2949" y="1667"/>
                    <a:pt x="2984" y="1047"/>
                  </a:cubicBezTo>
                  <a:cubicBezTo>
                    <a:pt x="3018" y="427"/>
                    <a:pt x="2949" y="-90"/>
                    <a:pt x="2810" y="13"/>
                  </a:cubicBezTo>
                  <a:cubicBezTo>
                    <a:pt x="2672" y="117"/>
                    <a:pt x="2464" y="840"/>
                    <a:pt x="2049" y="3010"/>
                  </a:cubicBezTo>
                  <a:cubicBezTo>
                    <a:pt x="1634" y="5181"/>
                    <a:pt x="1010" y="8798"/>
                    <a:pt x="630" y="11330"/>
                  </a:cubicBezTo>
                  <a:cubicBezTo>
                    <a:pt x="249" y="13862"/>
                    <a:pt x="110" y="15309"/>
                    <a:pt x="41" y="16291"/>
                  </a:cubicBezTo>
                  <a:cubicBezTo>
                    <a:pt x="-28" y="17273"/>
                    <a:pt x="-28" y="17789"/>
                    <a:pt x="180" y="18099"/>
                  </a:cubicBezTo>
                  <a:cubicBezTo>
                    <a:pt x="387" y="18410"/>
                    <a:pt x="803" y="18513"/>
                    <a:pt x="1426" y="18306"/>
                  </a:cubicBezTo>
                  <a:cubicBezTo>
                    <a:pt x="2049" y="18099"/>
                    <a:pt x="2880" y="17583"/>
                    <a:pt x="3503" y="17118"/>
                  </a:cubicBezTo>
                  <a:cubicBezTo>
                    <a:pt x="4126" y="16653"/>
                    <a:pt x="4541" y="16239"/>
                    <a:pt x="5026" y="15671"/>
                  </a:cubicBezTo>
                  <a:cubicBezTo>
                    <a:pt x="5510" y="15102"/>
                    <a:pt x="6064" y="14379"/>
                    <a:pt x="6376" y="14379"/>
                  </a:cubicBezTo>
                  <a:cubicBezTo>
                    <a:pt x="6687" y="14379"/>
                    <a:pt x="6757" y="15102"/>
                    <a:pt x="6791" y="16084"/>
                  </a:cubicBezTo>
                  <a:cubicBezTo>
                    <a:pt x="6826" y="17066"/>
                    <a:pt x="6826" y="18306"/>
                    <a:pt x="6826" y="19185"/>
                  </a:cubicBezTo>
                  <a:cubicBezTo>
                    <a:pt x="6826" y="20063"/>
                    <a:pt x="6826" y="20580"/>
                    <a:pt x="6999" y="20942"/>
                  </a:cubicBezTo>
                  <a:cubicBezTo>
                    <a:pt x="7172" y="21303"/>
                    <a:pt x="7518" y="21510"/>
                    <a:pt x="8314" y="21303"/>
                  </a:cubicBezTo>
                  <a:cubicBezTo>
                    <a:pt x="9110" y="21097"/>
                    <a:pt x="10357" y="20477"/>
                    <a:pt x="11257" y="19598"/>
                  </a:cubicBezTo>
                  <a:cubicBezTo>
                    <a:pt x="12157" y="18720"/>
                    <a:pt x="12710" y="17583"/>
                    <a:pt x="13022" y="16704"/>
                  </a:cubicBezTo>
                  <a:cubicBezTo>
                    <a:pt x="13334" y="15826"/>
                    <a:pt x="13403" y="15206"/>
                    <a:pt x="13334" y="14637"/>
                  </a:cubicBezTo>
                  <a:cubicBezTo>
                    <a:pt x="13264" y="14069"/>
                    <a:pt x="13057" y="13552"/>
                    <a:pt x="12607" y="13242"/>
                  </a:cubicBezTo>
                  <a:cubicBezTo>
                    <a:pt x="12157" y="12932"/>
                    <a:pt x="11464" y="12829"/>
                    <a:pt x="10910" y="12725"/>
                  </a:cubicBezTo>
                  <a:cubicBezTo>
                    <a:pt x="10357" y="12622"/>
                    <a:pt x="9941" y="12519"/>
                    <a:pt x="9560" y="12467"/>
                  </a:cubicBezTo>
                  <a:cubicBezTo>
                    <a:pt x="9180" y="12415"/>
                    <a:pt x="8834" y="12415"/>
                    <a:pt x="8799" y="12260"/>
                  </a:cubicBezTo>
                  <a:cubicBezTo>
                    <a:pt x="8764" y="12105"/>
                    <a:pt x="9041" y="11795"/>
                    <a:pt x="9595" y="11537"/>
                  </a:cubicBezTo>
                  <a:cubicBezTo>
                    <a:pt x="10149" y="11278"/>
                    <a:pt x="10980" y="11072"/>
                    <a:pt x="11741" y="11278"/>
                  </a:cubicBezTo>
                  <a:cubicBezTo>
                    <a:pt x="12503" y="11485"/>
                    <a:pt x="13195" y="12105"/>
                    <a:pt x="13714" y="13552"/>
                  </a:cubicBezTo>
                  <a:cubicBezTo>
                    <a:pt x="14234" y="14999"/>
                    <a:pt x="14580" y="17273"/>
                    <a:pt x="14649" y="18720"/>
                  </a:cubicBezTo>
                  <a:cubicBezTo>
                    <a:pt x="14718" y="20166"/>
                    <a:pt x="14510" y="20787"/>
                    <a:pt x="14545" y="20890"/>
                  </a:cubicBezTo>
                  <a:cubicBezTo>
                    <a:pt x="14580" y="20993"/>
                    <a:pt x="14857" y="20580"/>
                    <a:pt x="15584" y="19133"/>
                  </a:cubicBezTo>
                  <a:cubicBezTo>
                    <a:pt x="16310" y="17686"/>
                    <a:pt x="17487" y="15206"/>
                    <a:pt x="18214" y="13810"/>
                  </a:cubicBezTo>
                  <a:cubicBezTo>
                    <a:pt x="18941" y="12415"/>
                    <a:pt x="19218" y="12105"/>
                    <a:pt x="19530" y="12157"/>
                  </a:cubicBezTo>
                  <a:cubicBezTo>
                    <a:pt x="19841" y="12209"/>
                    <a:pt x="20187" y="12622"/>
                    <a:pt x="20430" y="13707"/>
                  </a:cubicBezTo>
                  <a:cubicBezTo>
                    <a:pt x="20672" y="14792"/>
                    <a:pt x="20810" y="16549"/>
                    <a:pt x="20984" y="17634"/>
                  </a:cubicBezTo>
                  <a:cubicBezTo>
                    <a:pt x="21157" y="18720"/>
                    <a:pt x="21364" y="19133"/>
                    <a:pt x="21572" y="195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2" name="Line"/>
            <p:cNvSpPr/>
            <p:nvPr/>
          </p:nvSpPr>
          <p:spPr>
            <a:xfrm>
              <a:off x="6669903" y="2837216"/>
              <a:ext cx="592356" cy="6170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70" extrusionOk="0">
                  <a:moveTo>
                    <a:pt x="508" y="103"/>
                  </a:moveTo>
                  <a:cubicBezTo>
                    <a:pt x="1014" y="22"/>
                    <a:pt x="1520" y="-59"/>
                    <a:pt x="1604" y="62"/>
                  </a:cubicBezTo>
                  <a:cubicBezTo>
                    <a:pt x="1689" y="184"/>
                    <a:pt x="1351" y="507"/>
                    <a:pt x="1056" y="871"/>
                  </a:cubicBezTo>
                  <a:cubicBezTo>
                    <a:pt x="761" y="1235"/>
                    <a:pt x="508" y="1640"/>
                    <a:pt x="297" y="2085"/>
                  </a:cubicBezTo>
                  <a:cubicBezTo>
                    <a:pt x="86" y="2530"/>
                    <a:pt x="-83" y="3015"/>
                    <a:pt x="44" y="3339"/>
                  </a:cubicBezTo>
                  <a:cubicBezTo>
                    <a:pt x="170" y="3662"/>
                    <a:pt x="592" y="3824"/>
                    <a:pt x="1478" y="4148"/>
                  </a:cubicBezTo>
                  <a:cubicBezTo>
                    <a:pt x="2364" y="4471"/>
                    <a:pt x="3714" y="4957"/>
                    <a:pt x="4515" y="5361"/>
                  </a:cubicBezTo>
                  <a:cubicBezTo>
                    <a:pt x="5317" y="5766"/>
                    <a:pt x="5570" y="6089"/>
                    <a:pt x="5401" y="6615"/>
                  </a:cubicBezTo>
                  <a:cubicBezTo>
                    <a:pt x="5233" y="7141"/>
                    <a:pt x="4642" y="7869"/>
                    <a:pt x="4094" y="8233"/>
                  </a:cubicBezTo>
                  <a:cubicBezTo>
                    <a:pt x="3545" y="8597"/>
                    <a:pt x="3039" y="8597"/>
                    <a:pt x="2575" y="8597"/>
                  </a:cubicBezTo>
                  <a:cubicBezTo>
                    <a:pt x="2111" y="8597"/>
                    <a:pt x="1689" y="8597"/>
                    <a:pt x="1731" y="8476"/>
                  </a:cubicBezTo>
                  <a:cubicBezTo>
                    <a:pt x="1773" y="8354"/>
                    <a:pt x="2279" y="8112"/>
                    <a:pt x="3714" y="7707"/>
                  </a:cubicBezTo>
                  <a:cubicBezTo>
                    <a:pt x="5148" y="7303"/>
                    <a:pt x="7511" y="6737"/>
                    <a:pt x="9578" y="6049"/>
                  </a:cubicBezTo>
                  <a:cubicBezTo>
                    <a:pt x="11645" y="5361"/>
                    <a:pt x="13417" y="4552"/>
                    <a:pt x="14429" y="3905"/>
                  </a:cubicBezTo>
                  <a:cubicBezTo>
                    <a:pt x="15442" y="3258"/>
                    <a:pt x="15695" y="2772"/>
                    <a:pt x="15822" y="2247"/>
                  </a:cubicBezTo>
                  <a:cubicBezTo>
                    <a:pt x="15948" y="1721"/>
                    <a:pt x="15948" y="1154"/>
                    <a:pt x="15695" y="831"/>
                  </a:cubicBezTo>
                  <a:cubicBezTo>
                    <a:pt x="15442" y="507"/>
                    <a:pt x="14936" y="426"/>
                    <a:pt x="13839" y="871"/>
                  </a:cubicBezTo>
                  <a:cubicBezTo>
                    <a:pt x="12742" y="1316"/>
                    <a:pt x="11055" y="2287"/>
                    <a:pt x="9831" y="3339"/>
                  </a:cubicBezTo>
                  <a:cubicBezTo>
                    <a:pt x="8608" y="4390"/>
                    <a:pt x="7848" y="5523"/>
                    <a:pt x="7469" y="6372"/>
                  </a:cubicBezTo>
                  <a:cubicBezTo>
                    <a:pt x="7089" y="7222"/>
                    <a:pt x="7089" y="7788"/>
                    <a:pt x="7342" y="8152"/>
                  </a:cubicBezTo>
                  <a:cubicBezTo>
                    <a:pt x="7595" y="8516"/>
                    <a:pt x="8101" y="8678"/>
                    <a:pt x="9240" y="8435"/>
                  </a:cubicBezTo>
                  <a:cubicBezTo>
                    <a:pt x="10379" y="8193"/>
                    <a:pt x="12151" y="7545"/>
                    <a:pt x="14092" y="6372"/>
                  </a:cubicBezTo>
                  <a:cubicBezTo>
                    <a:pt x="16033" y="5199"/>
                    <a:pt x="18142" y="3501"/>
                    <a:pt x="19365" y="2328"/>
                  </a:cubicBezTo>
                  <a:cubicBezTo>
                    <a:pt x="20589" y="1154"/>
                    <a:pt x="20926" y="507"/>
                    <a:pt x="20884" y="305"/>
                  </a:cubicBezTo>
                  <a:cubicBezTo>
                    <a:pt x="20842" y="103"/>
                    <a:pt x="20420" y="345"/>
                    <a:pt x="19576" y="1478"/>
                  </a:cubicBezTo>
                  <a:cubicBezTo>
                    <a:pt x="18733" y="2611"/>
                    <a:pt x="17467" y="4633"/>
                    <a:pt x="16708" y="6251"/>
                  </a:cubicBezTo>
                  <a:cubicBezTo>
                    <a:pt x="15948" y="7869"/>
                    <a:pt x="15695" y="9083"/>
                    <a:pt x="15611" y="9892"/>
                  </a:cubicBezTo>
                  <a:cubicBezTo>
                    <a:pt x="15526" y="10701"/>
                    <a:pt x="15611" y="11105"/>
                    <a:pt x="15906" y="11348"/>
                  </a:cubicBezTo>
                  <a:cubicBezTo>
                    <a:pt x="16201" y="11590"/>
                    <a:pt x="16708" y="11671"/>
                    <a:pt x="17467" y="11226"/>
                  </a:cubicBezTo>
                  <a:cubicBezTo>
                    <a:pt x="18226" y="10781"/>
                    <a:pt x="19239" y="9811"/>
                    <a:pt x="19914" y="8678"/>
                  </a:cubicBezTo>
                  <a:cubicBezTo>
                    <a:pt x="20589" y="7545"/>
                    <a:pt x="20926" y="6251"/>
                    <a:pt x="21137" y="5402"/>
                  </a:cubicBezTo>
                  <a:cubicBezTo>
                    <a:pt x="21348" y="4552"/>
                    <a:pt x="21433" y="4148"/>
                    <a:pt x="21475" y="4148"/>
                  </a:cubicBezTo>
                  <a:cubicBezTo>
                    <a:pt x="21517" y="4148"/>
                    <a:pt x="21517" y="4552"/>
                    <a:pt x="21222" y="6089"/>
                  </a:cubicBezTo>
                  <a:cubicBezTo>
                    <a:pt x="20926" y="7626"/>
                    <a:pt x="20336" y="10296"/>
                    <a:pt x="19914" y="12723"/>
                  </a:cubicBezTo>
                  <a:cubicBezTo>
                    <a:pt x="19492" y="15150"/>
                    <a:pt x="19239" y="17334"/>
                    <a:pt x="19112" y="18629"/>
                  </a:cubicBezTo>
                  <a:cubicBezTo>
                    <a:pt x="18986" y="19923"/>
                    <a:pt x="18986" y="20328"/>
                    <a:pt x="19154" y="20732"/>
                  </a:cubicBezTo>
                  <a:cubicBezTo>
                    <a:pt x="19323" y="21137"/>
                    <a:pt x="19661" y="21541"/>
                    <a:pt x="19998" y="21460"/>
                  </a:cubicBezTo>
                  <a:cubicBezTo>
                    <a:pt x="20336" y="21379"/>
                    <a:pt x="20673" y="20813"/>
                    <a:pt x="21011" y="202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3" name="Line"/>
            <p:cNvSpPr/>
            <p:nvPr/>
          </p:nvSpPr>
          <p:spPr>
            <a:xfrm>
              <a:off x="7362854" y="2859459"/>
              <a:ext cx="771970" cy="269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9" extrusionOk="0">
                  <a:moveTo>
                    <a:pt x="130" y="5526"/>
                  </a:moveTo>
                  <a:cubicBezTo>
                    <a:pt x="65" y="4446"/>
                    <a:pt x="0" y="3366"/>
                    <a:pt x="0" y="3906"/>
                  </a:cubicBezTo>
                  <a:cubicBezTo>
                    <a:pt x="0" y="4446"/>
                    <a:pt x="65" y="6606"/>
                    <a:pt x="195" y="9486"/>
                  </a:cubicBezTo>
                  <a:cubicBezTo>
                    <a:pt x="325" y="12366"/>
                    <a:pt x="520" y="15966"/>
                    <a:pt x="878" y="18216"/>
                  </a:cubicBezTo>
                  <a:cubicBezTo>
                    <a:pt x="1236" y="20466"/>
                    <a:pt x="1757" y="21366"/>
                    <a:pt x="2342" y="20646"/>
                  </a:cubicBezTo>
                  <a:cubicBezTo>
                    <a:pt x="2928" y="19926"/>
                    <a:pt x="3578" y="17586"/>
                    <a:pt x="3969" y="15516"/>
                  </a:cubicBezTo>
                  <a:cubicBezTo>
                    <a:pt x="4359" y="13446"/>
                    <a:pt x="4489" y="11646"/>
                    <a:pt x="4554" y="11286"/>
                  </a:cubicBezTo>
                  <a:cubicBezTo>
                    <a:pt x="4619" y="10926"/>
                    <a:pt x="4619" y="12006"/>
                    <a:pt x="4717" y="12906"/>
                  </a:cubicBezTo>
                  <a:cubicBezTo>
                    <a:pt x="4814" y="13806"/>
                    <a:pt x="5010" y="14526"/>
                    <a:pt x="5302" y="14886"/>
                  </a:cubicBezTo>
                  <a:cubicBezTo>
                    <a:pt x="5595" y="15246"/>
                    <a:pt x="5986" y="15246"/>
                    <a:pt x="6701" y="13806"/>
                  </a:cubicBezTo>
                  <a:cubicBezTo>
                    <a:pt x="7417" y="12366"/>
                    <a:pt x="8458" y="9486"/>
                    <a:pt x="9076" y="7596"/>
                  </a:cubicBezTo>
                  <a:cubicBezTo>
                    <a:pt x="9694" y="5706"/>
                    <a:pt x="9889" y="4806"/>
                    <a:pt x="10117" y="3456"/>
                  </a:cubicBezTo>
                  <a:cubicBezTo>
                    <a:pt x="10345" y="2106"/>
                    <a:pt x="10605" y="306"/>
                    <a:pt x="10605" y="36"/>
                  </a:cubicBezTo>
                  <a:cubicBezTo>
                    <a:pt x="10605" y="-234"/>
                    <a:pt x="10345" y="1026"/>
                    <a:pt x="9694" y="3816"/>
                  </a:cubicBezTo>
                  <a:cubicBezTo>
                    <a:pt x="9043" y="6606"/>
                    <a:pt x="8002" y="10926"/>
                    <a:pt x="7449" y="13716"/>
                  </a:cubicBezTo>
                  <a:cubicBezTo>
                    <a:pt x="6896" y="16506"/>
                    <a:pt x="6831" y="17766"/>
                    <a:pt x="6961" y="18576"/>
                  </a:cubicBezTo>
                  <a:cubicBezTo>
                    <a:pt x="7092" y="19386"/>
                    <a:pt x="7417" y="19746"/>
                    <a:pt x="8198" y="19476"/>
                  </a:cubicBezTo>
                  <a:cubicBezTo>
                    <a:pt x="8978" y="19206"/>
                    <a:pt x="10214" y="18306"/>
                    <a:pt x="11125" y="16956"/>
                  </a:cubicBezTo>
                  <a:cubicBezTo>
                    <a:pt x="12036" y="15606"/>
                    <a:pt x="12622" y="13806"/>
                    <a:pt x="13045" y="12366"/>
                  </a:cubicBezTo>
                  <a:cubicBezTo>
                    <a:pt x="13467" y="10926"/>
                    <a:pt x="13728" y="9846"/>
                    <a:pt x="13923" y="8856"/>
                  </a:cubicBezTo>
                  <a:cubicBezTo>
                    <a:pt x="14118" y="7866"/>
                    <a:pt x="14248" y="6966"/>
                    <a:pt x="14443" y="6786"/>
                  </a:cubicBezTo>
                  <a:cubicBezTo>
                    <a:pt x="14639" y="6606"/>
                    <a:pt x="14899" y="7146"/>
                    <a:pt x="14931" y="8766"/>
                  </a:cubicBezTo>
                  <a:cubicBezTo>
                    <a:pt x="14964" y="10386"/>
                    <a:pt x="14769" y="13086"/>
                    <a:pt x="14541" y="15156"/>
                  </a:cubicBezTo>
                  <a:cubicBezTo>
                    <a:pt x="14313" y="17226"/>
                    <a:pt x="14053" y="18666"/>
                    <a:pt x="14183" y="18846"/>
                  </a:cubicBezTo>
                  <a:cubicBezTo>
                    <a:pt x="14313" y="19026"/>
                    <a:pt x="14834" y="17946"/>
                    <a:pt x="15517" y="16146"/>
                  </a:cubicBezTo>
                  <a:cubicBezTo>
                    <a:pt x="16200" y="14346"/>
                    <a:pt x="17046" y="11826"/>
                    <a:pt x="17631" y="10386"/>
                  </a:cubicBezTo>
                  <a:cubicBezTo>
                    <a:pt x="18217" y="8946"/>
                    <a:pt x="18542" y="8586"/>
                    <a:pt x="18802" y="8856"/>
                  </a:cubicBezTo>
                  <a:cubicBezTo>
                    <a:pt x="19063" y="9126"/>
                    <a:pt x="19258" y="10026"/>
                    <a:pt x="19388" y="10926"/>
                  </a:cubicBezTo>
                  <a:cubicBezTo>
                    <a:pt x="19518" y="11826"/>
                    <a:pt x="19583" y="12726"/>
                    <a:pt x="19616" y="13626"/>
                  </a:cubicBezTo>
                  <a:cubicBezTo>
                    <a:pt x="19648" y="14526"/>
                    <a:pt x="19648" y="15426"/>
                    <a:pt x="19843" y="15966"/>
                  </a:cubicBezTo>
                  <a:cubicBezTo>
                    <a:pt x="20039" y="16506"/>
                    <a:pt x="20429" y="16686"/>
                    <a:pt x="20754" y="16056"/>
                  </a:cubicBezTo>
                  <a:cubicBezTo>
                    <a:pt x="21080" y="15426"/>
                    <a:pt x="21340" y="13986"/>
                    <a:pt x="21600" y="125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4" name="Line"/>
            <p:cNvSpPr/>
            <p:nvPr/>
          </p:nvSpPr>
          <p:spPr>
            <a:xfrm>
              <a:off x="8134823" y="2888698"/>
              <a:ext cx="453417" cy="271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7" extrusionOk="0">
                  <a:moveTo>
                    <a:pt x="0" y="9280"/>
                  </a:moveTo>
                  <a:cubicBezTo>
                    <a:pt x="332" y="7646"/>
                    <a:pt x="665" y="6012"/>
                    <a:pt x="997" y="4833"/>
                  </a:cubicBezTo>
                  <a:cubicBezTo>
                    <a:pt x="1329" y="3653"/>
                    <a:pt x="1662" y="2927"/>
                    <a:pt x="1828" y="3017"/>
                  </a:cubicBezTo>
                  <a:cubicBezTo>
                    <a:pt x="1994" y="3108"/>
                    <a:pt x="1994" y="4016"/>
                    <a:pt x="1717" y="6285"/>
                  </a:cubicBezTo>
                  <a:cubicBezTo>
                    <a:pt x="1440" y="8554"/>
                    <a:pt x="886" y="12184"/>
                    <a:pt x="609" y="14634"/>
                  </a:cubicBezTo>
                  <a:cubicBezTo>
                    <a:pt x="332" y="17085"/>
                    <a:pt x="332" y="18355"/>
                    <a:pt x="886" y="19444"/>
                  </a:cubicBezTo>
                  <a:cubicBezTo>
                    <a:pt x="1440" y="20533"/>
                    <a:pt x="2548" y="21441"/>
                    <a:pt x="4320" y="21169"/>
                  </a:cubicBezTo>
                  <a:cubicBezTo>
                    <a:pt x="6092" y="20896"/>
                    <a:pt x="8529" y="19444"/>
                    <a:pt x="10357" y="16631"/>
                  </a:cubicBezTo>
                  <a:cubicBezTo>
                    <a:pt x="12185" y="13817"/>
                    <a:pt x="13403" y="9643"/>
                    <a:pt x="14178" y="7102"/>
                  </a:cubicBezTo>
                  <a:cubicBezTo>
                    <a:pt x="14954" y="4560"/>
                    <a:pt x="15286" y="3653"/>
                    <a:pt x="15563" y="2564"/>
                  </a:cubicBezTo>
                  <a:cubicBezTo>
                    <a:pt x="15840" y="1475"/>
                    <a:pt x="16062" y="204"/>
                    <a:pt x="15895" y="23"/>
                  </a:cubicBezTo>
                  <a:cubicBezTo>
                    <a:pt x="15729" y="-159"/>
                    <a:pt x="15175" y="749"/>
                    <a:pt x="14123" y="3108"/>
                  </a:cubicBezTo>
                  <a:cubicBezTo>
                    <a:pt x="13071" y="5468"/>
                    <a:pt x="11520" y="9280"/>
                    <a:pt x="10745" y="12002"/>
                  </a:cubicBezTo>
                  <a:cubicBezTo>
                    <a:pt x="9969" y="14725"/>
                    <a:pt x="9969" y="16359"/>
                    <a:pt x="10911" y="17266"/>
                  </a:cubicBezTo>
                  <a:cubicBezTo>
                    <a:pt x="11852" y="18174"/>
                    <a:pt x="13735" y="18355"/>
                    <a:pt x="15674" y="17175"/>
                  </a:cubicBezTo>
                  <a:cubicBezTo>
                    <a:pt x="17612" y="15996"/>
                    <a:pt x="19606" y="13454"/>
                    <a:pt x="21600" y="1091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5" name="Line"/>
            <p:cNvSpPr/>
            <p:nvPr/>
          </p:nvSpPr>
          <p:spPr>
            <a:xfrm>
              <a:off x="8599098" y="2802144"/>
              <a:ext cx="397610" cy="344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314" extrusionOk="0">
                  <a:moveTo>
                    <a:pt x="6020" y="2786"/>
                  </a:moveTo>
                  <a:cubicBezTo>
                    <a:pt x="6386" y="2210"/>
                    <a:pt x="6752" y="1634"/>
                    <a:pt x="7240" y="1130"/>
                  </a:cubicBezTo>
                  <a:cubicBezTo>
                    <a:pt x="7728" y="626"/>
                    <a:pt x="8338" y="194"/>
                    <a:pt x="8338" y="50"/>
                  </a:cubicBezTo>
                  <a:cubicBezTo>
                    <a:pt x="8338" y="-94"/>
                    <a:pt x="7728" y="50"/>
                    <a:pt x="6325" y="770"/>
                  </a:cubicBezTo>
                  <a:cubicBezTo>
                    <a:pt x="4921" y="1490"/>
                    <a:pt x="2725" y="2786"/>
                    <a:pt x="1443" y="3722"/>
                  </a:cubicBezTo>
                  <a:cubicBezTo>
                    <a:pt x="162" y="4658"/>
                    <a:pt x="-204" y="5234"/>
                    <a:pt x="101" y="5522"/>
                  </a:cubicBezTo>
                  <a:cubicBezTo>
                    <a:pt x="406" y="5810"/>
                    <a:pt x="1382" y="5810"/>
                    <a:pt x="3884" y="5738"/>
                  </a:cubicBezTo>
                  <a:cubicBezTo>
                    <a:pt x="6386" y="5666"/>
                    <a:pt x="10413" y="5522"/>
                    <a:pt x="13708" y="6530"/>
                  </a:cubicBezTo>
                  <a:cubicBezTo>
                    <a:pt x="17003" y="7538"/>
                    <a:pt x="19566" y="9698"/>
                    <a:pt x="20481" y="11930"/>
                  </a:cubicBezTo>
                  <a:cubicBezTo>
                    <a:pt x="21396" y="14162"/>
                    <a:pt x="20664" y="16466"/>
                    <a:pt x="18528" y="18122"/>
                  </a:cubicBezTo>
                  <a:cubicBezTo>
                    <a:pt x="16393" y="19778"/>
                    <a:pt x="12854" y="20786"/>
                    <a:pt x="10413" y="21146"/>
                  </a:cubicBezTo>
                  <a:cubicBezTo>
                    <a:pt x="7972" y="21506"/>
                    <a:pt x="6630" y="21218"/>
                    <a:pt x="5288" y="209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6" name="Line"/>
            <p:cNvSpPr/>
            <p:nvPr/>
          </p:nvSpPr>
          <p:spPr>
            <a:xfrm>
              <a:off x="-1" y="440541"/>
              <a:ext cx="161684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600" extrusionOk="0">
                  <a:moveTo>
                    <a:pt x="2942" y="21600"/>
                  </a:moveTo>
                  <a:cubicBezTo>
                    <a:pt x="1399" y="19800"/>
                    <a:pt x="-144" y="18000"/>
                    <a:pt x="10" y="16200"/>
                  </a:cubicBezTo>
                  <a:cubicBezTo>
                    <a:pt x="165" y="14400"/>
                    <a:pt x="2016" y="12600"/>
                    <a:pt x="5873" y="9900"/>
                  </a:cubicBezTo>
                  <a:cubicBezTo>
                    <a:pt x="9730" y="7200"/>
                    <a:pt x="15593" y="3600"/>
                    <a:pt x="2145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7" name="Line"/>
            <p:cNvSpPr/>
            <p:nvPr/>
          </p:nvSpPr>
          <p:spPr>
            <a:xfrm>
              <a:off x="327784" y="133614"/>
              <a:ext cx="112924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9" h="21600" extrusionOk="0">
                  <a:moveTo>
                    <a:pt x="1510" y="21600"/>
                  </a:moveTo>
                  <a:cubicBezTo>
                    <a:pt x="240" y="18635"/>
                    <a:pt x="-1031" y="15671"/>
                    <a:pt x="1298" y="12706"/>
                  </a:cubicBezTo>
                  <a:cubicBezTo>
                    <a:pt x="3628" y="9741"/>
                    <a:pt x="9557" y="6776"/>
                    <a:pt x="13369" y="4659"/>
                  </a:cubicBezTo>
                  <a:cubicBezTo>
                    <a:pt x="17181" y="2541"/>
                    <a:pt x="18875" y="1271"/>
                    <a:pt x="20569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8" name="Line"/>
            <p:cNvSpPr/>
            <p:nvPr/>
          </p:nvSpPr>
          <p:spPr>
            <a:xfrm>
              <a:off x="290422" y="175467"/>
              <a:ext cx="10774" cy="544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508"/>
                    <a:pt x="2735" y="7015"/>
                    <a:pt x="575" y="10385"/>
                  </a:cubicBezTo>
                  <a:cubicBezTo>
                    <a:pt x="-1585" y="13754"/>
                    <a:pt x="2735" y="16985"/>
                    <a:pt x="7055" y="18831"/>
                  </a:cubicBezTo>
                  <a:cubicBezTo>
                    <a:pt x="11375" y="20677"/>
                    <a:pt x="15695" y="21138"/>
                    <a:pt x="2001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9" name="Line"/>
            <p:cNvSpPr/>
            <p:nvPr/>
          </p:nvSpPr>
          <p:spPr>
            <a:xfrm>
              <a:off x="356999" y="496346"/>
              <a:ext cx="174392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0" name="Line"/>
            <p:cNvSpPr/>
            <p:nvPr/>
          </p:nvSpPr>
          <p:spPr>
            <a:xfrm>
              <a:off x="468609" y="252784"/>
              <a:ext cx="641088" cy="404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446" extrusionOk="0">
                  <a:moveTo>
                    <a:pt x="0" y="17003"/>
                  </a:moveTo>
                  <a:cubicBezTo>
                    <a:pt x="1643" y="15768"/>
                    <a:pt x="3287" y="14534"/>
                    <a:pt x="4617" y="13238"/>
                  </a:cubicBezTo>
                  <a:cubicBezTo>
                    <a:pt x="5948" y="11942"/>
                    <a:pt x="6965" y="10584"/>
                    <a:pt x="7552" y="9597"/>
                  </a:cubicBezTo>
                  <a:cubicBezTo>
                    <a:pt x="8139" y="8609"/>
                    <a:pt x="8296" y="7992"/>
                    <a:pt x="8178" y="7684"/>
                  </a:cubicBezTo>
                  <a:cubicBezTo>
                    <a:pt x="8061" y="7375"/>
                    <a:pt x="7670" y="7375"/>
                    <a:pt x="6809" y="8363"/>
                  </a:cubicBezTo>
                  <a:cubicBezTo>
                    <a:pt x="5948" y="9350"/>
                    <a:pt x="4617" y="11325"/>
                    <a:pt x="3913" y="12929"/>
                  </a:cubicBezTo>
                  <a:cubicBezTo>
                    <a:pt x="3209" y="14534"/>
                    <a:pt x="3130" y="15768"/>
                    <a:pt x="3091" y="16756"/>
                  </a:cubicBezTo>
                  <a:cubicBezTo>
                    <a:pt x="3052" y="17743"/>
                    <a:pt x="3052" y="18484"/>
                    <a:pt x="3717" y="19039"/>
                  </a:cubicBezTo>
                  <a:cubicBezTo>
                    <a:pt x="4383" y="19595"/>
                    <a:pt x="5713" y="19965"/>
                    <a:pt x="6848" y="19718"/>
                  </a:cubicBezTo>
                  <a:cubicBezTo>
                    <a:pt x="7983" y="19471"/>
                    <a:pt x="8922" y="18607"/>
                    <a:pt x="9509" y="17867"/>
                  </a:cubicBezTo>
                  <a:cubicBezTo>
                    <a:pt x="10096" y="17126"/>
                    <a:pt x="10330" y="16509"/>
                    <a:pt x="10683" y="16262"/>
                  </a:cubicBezTo>
                  <a:cubicBezTo>
                    <a:pt x="11035" y="16015"/>
                    <a:pt x="11504" y="16139"/>
                    <a:pt x="12091" y="15707"/>
                  </a:cubicBezTo>
                  <a:cubicBezTo>
                    <a:pt x="12678" y="15275"/>
                    <a:pt x="13383" y="14287"/>
                    <a:pt x="13970" y="13361"/>
                  </a:cubicBezTo>
                  <a:cubicBezTo>
                    <a:pt x="14557" y="12436"/>
                    <a:pt x="15026" y="11572"/>
                    <a:pt x="15300" y="10708"/>
                  </a:cubicBezTo>
                  <a:cubicBezTo>
                    <a:pt x="15574" y="9844"/>
                    <a:pt x="15652" y="8980"/>
                    <a:pt x="15496" y="8609"/>
                  </a:cubicBezTo>
                  <a:cubicBezTo>
                    <a:pt x="15339" y="8239"/>
                    <a:pt x="14948" y="8363"/>
                    <a:pt x="14165" y="9597"/>
                  </a:cubicBezTo>
                  <a:cubicBezTo>
                    <a:pt x="13383" y="10831"/>
                    <a:pt x="12209" y="13176"/>
                    <a:pt x="11543" y="15151"/>
                  </a:cubicBezTo>
                  <a:cubicBezTo>
                    <a:pt x="10878" y="17126"/>
                    <a:pt x="10722" y="18731"/>
                    <a:pt x="11074" y="19718"/>
                  </a:cubicBezTo>
                  <a:cubicBezTo>
                    <a:pt x="11426" y="20705"/>
                    <a:pt x="12287" y="21076"/>
                    <a:pt x="13735" y="20212"/>
                  </a:cubicBezTo>
                  <a:cubicBezTo>
                    <a:pt x="15183" y="19348"/>
                    <a:pt x="17217" y="17249"/>
                    <a:pt x="18626" y="14411"/>
                  </a:cubicBezTo>
                  <a:cubicBezTo>
                    <a:pt x="20035" y="11572"/>
                    <a:pt x="20817" y="7992"/>
                    <a:pt x="21209" y="5832"/>
                  </a:cubicBezTo>
                  <a:cubicBezTo>
                    <a:pt x="21600" y="3672"/>
                    <a:pt x="21600" y="2932"/>
                    <a:pt x="21561" y="2068"/>
                  </a:cubicBezTo>
                  <a:cubicBezTo>
                    <a:pt x="21522" y="1204"/>
                    <a:pt x="21443" y="216"/>
                    <a:pt x="21365" y="31"/>
                  </a:cubicBezTo>
                  <a:cubicBezTo>
                    <a:pt x="21287" y="-154"/>
                    <a:pt x="21209" y="463"/>
                    <a:pt x="21130" y="2870"/>
                  </a:cubicBezTo>
                  <a:cubicBezTo>
                    <a:pt x="21052" y="5277"/>
                    <a:pt x="20974" y="9473"/>
                    <a:pt x="20778" y="12868"/>
                  </a:cubicBezTo>
                  <a:cubicBezTo>
                    <a:pt x="20583" y="16262"/>
                    <a:pt x="20270" y="18854"/>
                    <a:pt x="19957" y="214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1" name="Line"/>
            <p:cNvSpPr/>
            <p:nvPr/>
          </p:nvSpPr>
          <p:spPr>
            <a:xfrm>
              <a:off x="977830" y="475419"/>
              <a:ext cx="292977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257" y="17280"/>
                    <a:pt x="6514" y="12960"/>
                    <a:pt x="10114" y="9360"/>
                  </a:cubicBezTo>
                  <a:cubicBezTo>
                    <a:pt x="13714" y="5760"/>
                    <a:pt x="17657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2" name="Line"/>
            <p:cNvSpPr/>
            <p:nvPr/>
          </p:nvSpPr>
          <p:spPr>
            <a:xfrm>
              <a:off x="1577734" y="196394"/>
              <a:ext cx="76733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73" y="3537"/>
                    <a:pt x="13745" y="7074"/>
                    <a:pt x="10145" y="10674"/>
                  </a:cubicBezTo>
                  <a:cubicBezTo>
                    <a:pt x="6545" y="14274"/>
                    <a:pt x="3273" y="1793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3" name="Line"/>
            <p:cNvSpPr/>
            <p:nvPr/>
          </p:nvSpPr>
          <p:spPr>
            <a:xfrm>
              <a:off x="1480075" y="453155"/>
              <a:ext cx="477542" cy="177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153" extrusionOk="0">
                  <a:moveTo>
                    <a:pt x="0" y="6805"/>
                  </a:moveTo>
                  <a:cubicBezTo>
                    <a:pt x="2609" y="4867"/>
                    <a:pt x="5217" y="2928"/>
                    <a:pt x="7096" y="1682"/>
                  </a:cubicBezTo>
                  <a:cubicBezTo>
                    <a:pt x="8974" y="436"/>
                    <a:pt x="10122" y="-118"/>
                    <a:pt x="10904" y="20"/>
                  </a:cubicBezTo>
                  <a:cubicBezTo>
                    <a:pt x="11687" y="159"/>
                    <a:pt x="12104" y="990"/>
                    <a:pt x="12313" y="3067"/>
                  </a:cubicBezTo>
                  <a:cubicBezTo>
                    <a:pt x="12522" y="5144"/>
                    <a:pt x="12522" y="8467"/>
                    <a:pt x="12417" y="10959"/>
                  </a:cubicBezTo>
                  <a:cubicBezTo>
                    <a:pt x="12313" y="13451"/>
                    <a:pt x="12104" y="15113"/>
                    <a:pt x="11948" y="16636"/>
                  </a:cubicBezTo>
                  <a:cubicBezTo>
                    <a:pt x="11791" y="18159"/>
                    <a:pt x="11687" y="19544"/>
                    <a:pt x="11896" y="20374"/>
                  </a:cubicBezTo>
                  <a:cubicBezTo>
                    <a:pt x="12104" y="21205"/>
                    <a:pt x="12626" y="21482"/>
                    <a:pt x="13930" y="20651"/>
                  </a:cubicBezTo>
                  <a:cubicBezTo>
                    <a:pt x="15235" y="19820"/>
                    <a:pt x="17322" y="17882"/>
                    <a:pt x="18730" y="15390"/>
                  </a:cubicBezTo>
                  <a:cubicBezTo>
                    <a:pt x="20139" y="12897"/>
                    <a:pt x="20870" y="9851"/>
                    <a:pt x="21235" y="7359"/>
                  </a:cubicBezTo>
                  <a:cubicBezTo>
                    <a:pt x="21600" y="4867"/>
                    <a:pt x="21600" y="2928"/>
                    <a:pt x="19930" y="1820"/>
                  </a:cubicBezTo>
                  <a:cubicBezTo>
                    <a:pt x="18261" y="713"/>
                    <a:pt x="14922" y="436"/>
                    <a:pt x="11583" y="15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4" name="Line"/>
            <p:cNvSpPr/>
            <p:nvPr/>
          </p:nvSpPr>
          <p:spPr>
            <a:xfrm>
              <a:off x="2233443" y="217321"/>
              <a:ext cx="13952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3314"/>
                    <a:pt x="21600" y="6629"/>
                    <a:pt x="18000" y="10229"/>
                  </a:cubicBezTo>
                  <a:cubicBezTo>
                    <a:pt x="14400" y="13829"/>
                    <a:pt x="7200" y="1771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5" name="Line"/>
            <p:cNvSpPr/>
            <p:nvPr/>
          </p:nvSpPr>
          <p:spPr>
            <a:xfrm>
              <a:off x="2149736" y="161516"/>
              <a:ext cx="646408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000"/>
                  </a:moveTo>
                  <a:cubicBezTo>
                    <a:pt x="2098" y="16680"/>
                    <a:pt x="4196" y="15360"/>
                    <a:pt x="5866" y="13320"/>
                  </a:cubicBezTo>
                  <a:cubicBezTo>
                    <a:pt x="7537" y="11280"/>
                    <a:pt x="8780" y="8520"/>
                    <a:pt x="9401" y="6420"/>
                  </a:cubicBezTo>
                  <a:cubicBezTo>
                    <a:pt x="10023" y="4320"/>
                    <a:pt x="10023" y="2880"/>
                    <a:pt x="9945" y="1800"/>
                  </a:cubicBezTo>
                  <a:cubicBezTo>
                    <a:pt x="9868" y="720"/>
                    <a:pt x="9712" y="0"/>
                    <a:pt x="9557" y="0"/>
                  </a:cubicBezTo>
                  <a:cubicBezTo>
                    <a:pt x="9401" y="0"/>
                    <a:pt x="9246" y="720"/>
                    <a:pt x="9091" y="3000"/>
                  </a:cubicBezTo>
                  <a:cubicBezTo>
                    <a:pt x="8935" y="5280"/>
                    <a:pt x="8780" y="9120"/>
                    <a:pt x="8624" y="12180"/>
                  </a:cubicBezTo>
                  <a:cubicBezTo>
                    <a:pt x="8469" y="15240"/>
                    <a:pt x="8314" y="17520"/>
                    <a:pt x="8353" y="18960"/>
                  </a:cubicBezTo>
                  <a:cubicBezTo>
                    <a:pt x="8391" y="20400"/>
                    <a:pt x="8624" y="21000"/>
                    <a:pt x="8935" y="21240"/>
                  </a:cubicBezTo>
                  <a:cubicBezTo>
                    <a:pt x="9246" y="21480"/>
                    <a:pt x="9635" y="21360"/>
                    <a:pt x="10528" y="19980"/>
                  </a:cubicBezTo>
                  <a:cubicBezTo>
                    <a:pt x="11422" y="18600"/>
                    <a:pt x="12820" y="15960"/>
                    <a:pt x="13714" y="14520"/>
                  </a:cubicBezTo>
                  <a:cubicBezTo>
                    <a:pt x="14607" y="13080"/>
                    <a:pt x="14996" y="12840"/>
                    <a:pt x="15229" y="13020"/>
                  </a:cubicBezTo>
                  <a:cubicBezTo>
                    <a:pt x="15462" y="13200"/>
                    <a:pt x="15540" y="13800"/>
                    <a:pt x="15578" y="14400"/>
                  </a:cubicBezTo>
                  <a:cubicBezTo>
                    <a:pt x="15617" y="15000"/>
                    <a:pt x="15617" y="15600"/>
                    <a:pt x="15617" y="16200"/>
                  </a:cubicBezTo>
                  <a:cubicBezTo>
                    <a:pt x="15617" y="16800"/>
                    <a:pt x="15617" y="17400"/>
                    <a:pt x="16161" y="17760"/>
                  </a:cubicBezTo>
                  <a:cubicBezTo>
                    <a:pt x="16705" y="18120"/>
                    <a:pt x="17793" y="18240"/>
                    <a:pt x="18686" y="17820"/>
                  </a:cubicBezTo>
                  <a:cubicBezTo>
                    <a:pt x="19580" y="17400"/>
                    <a:pt x="20279" y="16440"/>
                    <a:pt x="20784" y="15600"/>
                  </a:cubicBezTo>
                  <a:cubicBezTo>
                    <a:pt x="21289" y="14760"/>
                    <a:pt x="21600" y="14040"/>
                    <a:pt x="21600" y="13860"/>
                  </a:cubicBezTo>
                  <a:cubicBezTo>
                    <a:pt x="21600" y="13680"/>
                    <a:pt x="21289" y="14040"/>
                    <a:pt x="20745" y="15000"/>
                  </a:cubicBezTo>
                  <a:cubicBezTo>
                    <a:pt x="20201" y="15960"/>
                    <a:pt x="19424" y="17520"/>
                    <a:pt x="19036" y="18600"/>
                  </a:cubicBezTo>
                  <a:cubicBezTo>
                    <a:pt x="18647" y="19680"/>
                    <a:pt x="18647" y="20280"/>
                    <a:pt x="18881" y="20700"/>
                  </a:cubicBezTo>
                  <a:cubicBezTo>
                    <a:pt x="19114" y="21120"/>
                    <a:pt x="19580" y="21360"/>
                    <a:pt x="2004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6" name="Line"/>
            <p:cNvSpPr/>
            <p:nvPr/>
          </p:nvSpPr>
          <p:spPr>
            <a:xfrm>
              <a:off x="3019391" y="149890"/>
              <a:ext cx="176689" cy="499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600" extrusionOk="0">
                  <a:moveTo>
                    <a:pt x="21316" y="804"/>
                  </a:moveTo>
                  <a:cubicBezTo>
                    <a:pt x="19913" y="402"/>
                    <a:pt x="18511" y="0"/>
                    <a:pt x="16126" y="0"/>
                  </a:cubicBezTo>
                  <a:cubicBezTo>
                    <a:pt x="13742" y="0"/>
                    <a:pt x="10376" y="402"/>
                    <a:pt x="7430" y="2311"/>
                  </a:cubicBezTo>
                  <a:cubicBezTo>
                    <a:pt x="4485" y="4220"/>
                    <a:pt x="1960" y="7635"/>
                    <a:pt x="838" y="10750"/>
                  </a:cubicBezTo>
                  <a:cubicBezTo>
                    <a:pt x="-284" y="13864"/>
                    <a:pt x="-3" y="16677"/>
                    <a:pt x="137" y="18385"/>
                  </a:cubicBezTo>
                  <a:cubicBezTo>
                    <a:pt x="277" y="20093"/>
                    <a:pt x="277" y="20696"/>
                    <a:pt x="417" y="21047"/>
                  </a:cubicBezTo>
                  <a:cubicBezTo>
                    <a:pt x="558" y="21399"/>
                    <a:pt x="838" y="21500"/>
                    <a:pt x="111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7" name="Line"/>
            <p:cNvSpPr/>
            <p:nvPr/>
          </p:nvSpPr>
          <p:spPr>
            <a:xfrm>
              <a:off x="2979835" y="450906"/>
              <a:ext cx="284968" cy="168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0930" extrusionOk="0">
                  <a:moveTo>
                    <a:pt x="0" y="5628"/>
                  </a:moveTo>
                  <a:cubicBezTo>
                    <a:pt x="4566" y="5916"/>
                    <a:pt x="9132" y="6204"/>
                    <a:pt x="12205" y="5628"/>
                  </a:cubicBezTo>
                  <a:cubicBezTo>
                    <a:pt x="15278" y="5052"/>
                    <a:pt x="16859" y="3612"/>
                    <a:pt x="17912" y="2316"/>
                  </a:cubicBezTo>
                  <a:cubicBezTo>
                    <a:pt x="18966" y="1020"/>
                    <a:pt x="19493" y="-132"/>
                    <a:pt x="20107" y="12"/>
                  </a:cubicBezTo>
                  <a:cubicBezTo>
                    <a:pt x="20722" y="156"/>
                    <a:pt x="21424" y="1596"/>
                    <a:pt x="21512" y="4908"/>
                  </a:cubicBezTo>
                  <a:cubicBezTo>
                    <a:pt x="21600" y="8220"/>
                    <a:pt x="21073" y="13404"/>
                    <a:pt x="20722" y="16716"/>
                  </a:cubicBezTo>
                  <a:cubicBezTo>
                    <a:pt x="20371" y="20028"/>
                    <a:pt x="20195" y="21468"/>
                    <a:pt x="20020" y="20748"/>
                  </a:cubicBezTo>
                  <a:cubicBezTo>
                    <a:pt x="19844" y="20028"/>
                    <a:pt x="19668" y="17148"/>
                    <a:pt x="19493" y="142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8" name="Line"/>
            <p:cNvSpPr/>
            <p:nvPr/>
          </p:nvSpPr>
          <p:spPr>
            <a:xfrm>
              <a:off x="3223982" y="280102"/>
              <a:ext cx="34879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9" name="Line"/>
            <p:cNvSpPr/>
            <p:nvPr/>
          </p:nvSpPr>
          <p:spPr>
            <a:xfrm>
              <a:off x="3346282" y="386646"/>
              <a:ext cx="561312" cy="275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92" extrusionOk="0">
                  <a:moveTo>
                    <a:pt x="929" y="4172"/>
                  </a:moveTo>
                  <a:cubicBezTo>
                    <a:pt x="840" y="7052"/>
                    <a:pt x="750" y="9932"/>
                    <a:pt x="616" y="11912"/>
                  </a:cubicBezTo>
                  <a:cubicBezTo>
                    <a:pt x="483" y="13892"/>
                    <a:pt x="304" y="14972"/>
                    <a:pt x="170" y="16052"/>
                  </a:cubicBezTo>
                  <a:cubicBezTo>
                    <a:pt x="36" y="17132"/>
                    <a:pt x="-53" y="18212"/>
                    <a:pt x="36" y="18212"/>
                  </a:cubicBezTo>
                  <a:cubicBezTo>
                    <a:pt x="126" y="18212"/>
                    <a:pt x="393" y="17132"/>
                    <a:pt x="661" y="15602"/>
                  </a:cubicBezTo>
                  <a:cubicBezTo>
                    <a:pt x="929" y="14072"/>
                    <a:pt x="1197" y="12092"/>
                    <a:pt x="1643" y="10562"/>
                  </a:cubicBezTo>
                  <a:cubicBezTo>
                    <a:pt x="2089" y="9032"/>
                    <a:pt x="2714" y="7952"/>
                    <a:pt x="3249" y="8132"/>
                  </a:cubicBezTo>
                  <a:cubicBezTo>
                    <a:pt x="3785" y="8312"/>
                    <a:pt x="4231" y="9752"/>
                    <a:pt x="4767" y="10382"/>
                  </a:cubicBezTo>
                  <a:cubicBezTo>
                    <a:pt x="5302" y="11012"/>
                    <a:pt x="5927" y="10832"/>
                    <a:pt x="7087" y="9302"/>
                  </a:cubicBezTo>
                  <a:cubicBezTo>
                    <a:pt x="8248" y="7772"/>
                    <a:pt x="9944" y="4892"/>
                    <a:pt x="10836" y="3002"/>
                  </a:cubicBezTo>
                  <a:cubicBezTo>
                    <a:pt x="11729" y="1112"/>
                    <a:pt x="11818" y="212"/>
                    <a:pt x="11640" y="32"/>
                  </a:cubicBezTo>
                  <a:cubicBezTo>
                    <a:pt x="11461" y="-148"/>
                    <a:pt x="11015" y="392"/>
                    <a:pt x="10122" y="2552"/>
                  </a:cubicBezTo>
                  <a:cubicBezTo>
                    <a:pt x="9230" y="4712"/>
                    <a:pt x="7891" y="8492"/>
                    <a:pt x="7221" y="11372"/>
                  </a:cubicBezTo>
                  <a:cubicBezTo>
                    <a:pt x="6552" y="14252"/>
                    <a:pt x="6552" y="16232"/>
                    <a:pt x="7534" y="17942"/>
                  </a:cubicBezTo>
                  <a:cubicBezTo>
                    <a:pt x="8516" y="19652"/>
                    <a:pt x="10479" y="21092"/>
                    <a:pt x="12978" y="21272"/>
                  </a:cubicBezTo>
                  <a:cubicBezTo>
                    <a:pt x="15478" y="21452"/>
                    <a:pt x="18512" y="20372"/>
                    <a:pt x="21547" y="192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0" name="Line"/>
            <p:cNvSpPr/>
            <p:nvPr/>
          </p:nvSpPr>
          <p:spPr>
            <a:xfrm>
              <a:off x="50072" y="1166006"/>
              <a:ext cx="146489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1" name="Line"/>
            <p:cNvSpPr/>
            <p:nvPr/>
          </p:nvSpPr>
          <p:spPr>
            <a:xfrm>
              <a:off x="332875" y="928266"/>
              <a:ext cx="325152" cy="46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6" h="21209" extrusionOk="0">
                  <a:moveTo>
                    <a:pt x="12356" y="5133"/>
                  </a:moveTo>
                  <a:cubicBezTo>
                    <a:pt x="12956" y="3963"/>
                    <a:pt x="13556" y="2792"/>
                    <a:pt x="13856" y="1941"/>
                  </a:cubicBezTo>
                  <a:cubicBezTo>
                    <a:pt x="14156" y="1090"/>
                    <a:pt x="14156" y="558"/>
                    <a:pt x="13706" y="239"/>
                  </a:cubicBezTo>
                  <a:cubicBezTo>
                    <a:pt x="13256" y="-81"/>
                    <a:pt x="12356" y="-187"/>
                    <a:pt x="10256" y="611"/>
                  </a:cubicBezTo>
                  <a:cubicBezTo>
                    <a:pt x="8156" y="1409"/>
                    <a:pt x="4856" y="3112"/>
                    <a:pt x="2756" y="5133"/>
                  </a:cubicBezTo>
                  <a:cubicBezTo>
                    <a:pt x="656" y="7155"/>
                    <a:pt x="-244" y="9496"/>
                    <a:pt x="56" y="10879"/>
                  </a:cubicBezTo>
                  <a:cubicBezTo>
                    <a:pt x="356" y="12262"/>
                    <a:pt x="1856" y="12688"/>
                    <a:pt x="4781" y="12901"/>
                  </a:cubicBezTo>
                  <a:cubicBezTo>
                    <a:pt x="7706" y="13113"/>
                    <a:pt x="12056" y="13113"/>
                    <a:pt x="15131" y="13539"/>
                  </a:cubicBezTo>
                  <a:cubicBezTo>
                    <a:pt x="18206" y="13965"/>
                    <a:pt x="20006" y="14816"/>
                    <a:pt x="20681" y="15720"/>
                  </a:cubicBezTo>
                  <a:cubicBezTo>
                    <a:pt x="21356" y="16625"/>
                    <a:pt x="20906" y="17582"/>
                    <a:pt x="18956" y="18593"/>
                  </a:cubicBezTo>
                  <a:cubicBezTo>
                    <a:pt x="17006" y="19604"/>
                    <a:pt x="13556" y="20668"/>
                    <a:pt x="11006" y="21041"/>
                  </a:cubicBezTo>
                  <a:cubicBezTo>
                    <a:pt x="8456" y="21413"/>
                    <a:pt x="6806" y="21094"/>
                    <a:pt x="5156" y="207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2" name="Line"/>
            <p:cNvSpPr/>
            <p:nvPr/>
          </p:nvSpPr>
          <p:spPr>
            <a:xfrm>
              <a:off x="638543" y="1110202"/>
              <a:ext cx="576460" cy="332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427" extrusionOk="0">
                  <a:moveTo>
                    <a:pt x="5371" y="0"/>
                  </a:moveTo>
                  <a:cubicBezTo>
                    <a:pt x="4504" y="750"/>
                    <a:pt x="3636" y="1500"/>
                    <a:pt x="2725" y="3675"/>
                  </a:cubicBezTo>
                  <a:cubicBezTo>
                    <a:pt x="1814" y="5850"/>
                    <a:pt x="860" y="9450"/>
                    <a:pt x="383" y="11925"/>
                  </a:cubicBezTo>
                  <a:cubicBezTo>
                    <a:pt x="-94" y="14400"/>
                    <a:pt x="-94" y="15750"/>
                    <a:pt x="210" y="16500"/>
                  </a:cubicBezTo>
                  <a:cubicBezTo>
                    <a:pt x="513" y="17250"/>
                    <a:pt x="1120" y="17400"/>
                    <a:pt x="2205" y="16500"/>
                  </a:cubicBezTo>
                  <a:cubicBezTo>
                    <a:pt x="3289" y="15600"/>
                    <a:pt x="4851" y="13650"/>
                    <a:pt x="5761" y="12375"/>
                  </a:cubicBezTo>
                  <a:cubicBezTo>
                    <a:pt x="6672" y="11100"/>
                    <a:pt x="6933" y="10500"/>
                    <a:pt x="7236" y="9675"/>
                  </a:cubicBezTo>
                  <a:cubicBezTo>
                    <a:pt x="7540" y="8850"/>
                    <a:pt x="7887" y="7800"/>
                    <a:pt x="7973" y="8025"/>
                  </a:cubicBezTo>
                  <a:cubicBezTo>
                    <a:pt x="8060" y="8250"/>
                    <a:pt x="7887" y="9750"/>
                    <a:pt x="7670" y="11775"/>
                  </a:cubicBezTo>
                  <a:cubicBezTo>
                    <a:pt x="7453" y="13800"/>
                    <a:pt x="7193" y="16350"/>
                    <a:pt x="7063" y="18075"/>
                  </a:cubicBezTo>
                  <a:cubicBezTo>
                    <a:pt x="6933" y="19800"/>
                    <a:pt x="6933" y="20700"/>
                    <a:pt x="7149" y="21150"/>
                  </a:cubicBezTo>
                  <a:cubicBezTo>
                    <a:pt x="7366" y="21600"/>
                    <a:pt x="7800" y="21600"/>
                    <a:pt x="8624" y="20400"/>
                  </a:cubicBezTo>
                  <a:cubicBezTo>
                    <a:pt x="9448" y="19200"/>
                    <a:pt x="10663" y="16800"/>
                    <a:pt x="11443" y="14850"/>
                  </a:cubicBezTo>
                  <a:cubicBezTo>
                    <a:pt x="12224" y="12900"/>
                    <a:pt x="12571" y="11400"/>
                    <a:pt x="12831" y="10275"/>
                  </a:cubicBezTo>
                  <a:cubicBezTo>
                    <a:pt x="13092" y="9150"/>
                    <a:pt x="13265" y="8400"/>
                    <a:pt x="13439" y="8475"/>
                  </a:cubicBezTo>
                  <a:cubicBezTo>
                    <a:pt x="13612" y="8550"/>
                    <a:pt x="13786" y="9450"/>
                    <a:pt x="13829" y="10275"/>
                  </a:cubicBezTo>
                  <a:cubicBezTo>
                    <a:pt x="13872" y="11100"/>
                    <a:pt x="13786" y="11850"/>
                    <a:pt x="13655" y="12825"/>
                  </a:cubicBezTo>
                  <a:cubicBezTo>
                    <a:pt x="13525" y="13800"/>
                    <a:pt x="13352" y="15000"/>
                    <a:pt x="13482" y="15375"/>
                  </a:cubicBezTo>
                  <a:cubicBezTo>
                    <a:pt x="13612" y="15750"/>
                    <a:pt x="14046" y="15300"/>
                    <a:pt x="14740" y="14175"/>
                  </a:cubicBezTo>
                  <a:cubicBezTo>
                    <a:pt x="15434" y="13050"/>
                    <a:pt x="16388" y="11250"/>
                    <a:pt x="17082" y="10200"/>
                  </a:cubicBezTo>
                  <a:cubicBezTo>
                    <a:pt x="17776" y="9150"/>
                    <a:pt x="18210" y="8850"/>
                    <a:pt x="18557" y="9000"/>
                  </a:cubicBezTo>
                  <a:cubicBezTo>
                    <a:pt x="18904" y="9150"/>
                    <a:pt x="19164" y="9750"/>
                    <a:pt x="19294" y="10650"/>
                  </a:cubicBezTo>
                  <a:cubicBezTo>
                    <a:pt x="19424" y="11550"/>
                    <a:pt x="19424" y="12750"/>
                    <a:pt x="19424" y="13800"/>
                  </a:cubicBezTo>
                  <a:cubicBezTo>
                    <a:pt x="19424" y="14850"/>
                    <a:pt x="19424" y="15750"/>
                    <a:pt x="19641" y="16125"/>
                  </a:cubicBezTo>
                  <a:cubicBezTo>
                    <a:pt x="19858" y="16500"/>
                    <a:pt x="20292" y="16350"/>
                    <a:pt x="20639" y="15975"/>
                  </a:cubicBezTo>
                  <a:cubicBezTo>
                    <a:pt x="20986" y="15600"/>
                    <a:pt x="21246" y="15000"/>
                    <a:pt x="21506" y="14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3" name="Line"/>
            <p:cNvSpPr/>
            <p:nvPr/>
          </p:nvSpPr>
          <p:spPr>
            <a:xfrm>
              <a:off x="1237434" y="990377"/>
              <a:ext cx="1114596" cy="449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418" extrusionOk="0">
                  <a:moveTo>
                    <a:pt x="1726" y="10693"/>
                  </a:moveTo>
                  <a:cubicBezTo>
                    <a:pt x="1276" y="12908"/>
                    <a:pt x="826" y="15123"/>
                    <a:pt x="534" y="16674"/>
                  </a:cubicBezTo>
                  <a:cubicBezTo>
                    <a:pt x="241" y="18225"/>
                    <a:pt x="106" y="19111"/>
                    <a:pt x="39" y="19831"/>
                  </a:cubicBezTo>
                  <a:cubicBezTo>
                    <a:pt x="-29" y="20551"/>
                    <a:pt x="-29" y="21105"/>
                    <a:pt x="219" y="21271"/>
                  </a:cubicBezTo>
                  <a:cubicBezTo>
                    <a:pt x="466" y="21437"/>
                    <a:pt x="961" y="21216"/>
                    <a:pt x="1659" y="19665"/>
                  </a:cubicBezTo>
                  <a:cubicBezTo>
                    <a:pt x="2356" y="18114"/>
                    <a:pt x="3256" y="15234"/>
                    <a:pt x="3796" y="11966"/>
                  </a:cubicBezTo>
                  <a:cubicBezTo>
                    <a:pt x="4336" y="8699"/>
                    <a:pt x="4516" y="5043"/>
                    <a:pt x="4629" y="2883"/>
                  </a:cubicBezTo>
                  <a:cubicBezTo>
                    <a:pt x="4741" y="723"/>
                    <a:pt x="4786" y="59"/>
                    <a:pt x="4809" y="3"/>
                  </a:cubicBezTo>
                  <a:cubicBezTo>
                    <a:pt x="4831" y="-52"/>
                    <a:pt x="4831" y="502"/>
                    <a:pt x="4831" y="3160"/>
                  </a:cubicBezTo>
                  <a:cubicBezTo>
                    <a:pt x="4831" y="5819"/>
                    <a:pt x="4831" y="10582"/>
                    <a:pt x="4831" y="13517"/>
                  </a:cubicBezTo>
                  <a:cubicBezTo>
                    <a:pt x="4831" y="16453"/>
                    <a:pt x="4831" y="17560"/>
                    <a:pt x="4741" y="18280"/>
                  </a:cubicBezTo>
                  <a:cubicBezTo>
                    <a:pt x="4651" y="19000"/>
                    <a:pt x="4471" y="19333"/>
                    <a:pt x="4269" y="19222"/>
                  </a:cubicBezTo>
                  <a:cubicBezTo>
                    <a:pt x="4066" y="19111"/>
                    <a:pt x="3841" y="18557"/>
                    <a:pt x="3661" y="18059"/>
                  </a:cubicBezTo>
                  <a:cubicBezTo>
                    <a:pt x="3481" y="17560"/>
                    <a:pt x="3346" y="17117"/>
                    <a:pt x="3256" y="16619"/>
                  </a:cubicBezTo>
                  <a:cubicBezTo>
                    <a:pt x="3166" y="16120"/>
                    <a:pt x="3121" y="15566"/>
                    <a:pt x="3166" y="15013"/>
                  </a:cubicBezTo>
                  <a:cubicBezTo>
                    <a:pt x="3211" y="14459"/>
                    <a:pt x="3346" y="13905"/>
                    <a:pt x="3774" y="13462"/>
                  </a:cubicBezTo>
                  <a:cubicBezTo>
                    <a:pt x="4201" y="13019"/>
                    <a:pt x="4921" y="12686"/>
                    <a:pt x="5664" y="12243"/>
                  </a:cubicBezTo>
                  <a:cubicBezTo>
                    <a:pt x="6406" y="11800"/>
                    <a:pt x="7171" y="11246"/>
                    <a:pt x="7711" y="10859"/>
                  </a:cubicBezTo>
                  <a:cubicBezTo>
                    <a:pt x="8251" y="10471"/>
                    <a:pt x="8566" y="10250"/>
                    <a:pt x="8791" y="10360"/>
                  </a:cubicBezTo>
                  <a:cubicBezTo>
                    <a:pt x="9016" y="10471"/>
                    <a:pt x="9151" y="10914"/>
                    <a:pt x="9219" y="11690"/>
                  </a:cubicBezTo>
                  <a:cubicBezTo>
                    <a:pt x="9286" y="12465"/>
                    <a:pt x="9286" y="13573"/>
                    <a:pt x="9241" y="14403"/>
                  </a:cubicBezTo>
                  <a:cubicBezTo>
                    <a:pt x="9196" y="15234"/>
                    <a:pt x="9106" y="15788"/>
                    <a:pt x="9061" y="16397"/>
                  </a:cubicBezTo>
                  <a:cubicBezTo>
                    <a:pt x="9016" y="17006"/>
                    <a:pt x="9016" y="17671"/>
                    <a:pt x="9151" y="17726"/>
                  </a:cubicBezTo>
                  <a:cubicBezTo>
                    <a:pt x="9286" y="17782"/>
                    <a:pt x="9556" y="17228"/>
                    <a:pt x="9894" y="16231"/>
                  </a:cubicBezTo>
                  <a:cubicBezTo>
                    <a:pt x="10231" y="15234"/>
                    <a:pt x="10636" y="13794"/>
                    <a:pt x="10951" y="13019"/>
                  </a:cubicBezTo>
                  <a:cubicBezTo>
                    <a:pt x="11266" y="12243"/>
                    <a:pt x="11491" y="12133"/>
                    <a:pt x="11671" y="12354"/>
                  </a:cubicBezTo>
                  <a:cubicBezTo>
                    <a:pt x="11851" y="12576"/>
                    <a:pt x="11986" y="13130"/>
                    <a:pt x="12009" y="14293"/>
                  </a:cubicBezTo>
                  <a:cubicBezTo>
                    <a:pt x="12031" y="15456"/>
                    <a:pt x="11941" y="17228"/>
                    <a:pt x="11896" y="18391"/>
                  </a:cubicBezTo>
                  <a:cubicBezTo>
                    <a:pt x="11851" y="19554"/>
                    <a:pt x="11851" y="20108"/>
                    <a:pt x="11919" y="20606"/>
                  </a:cubicBezTo>
                  <a:cubicBezTo>
                    <a:pt x="11986" y="21105"/>
                    <a:pt x="12121" y="21548"/>
                    <a:pt x="12459" y="21382"/>
                  </a:cubicBezTo>
                  <a:cubicBezTo>
                    <a:pt x="12796" y="21216"/>
                    <a:pt x="13336" y="20440"/>
                    <a:pt x="13944" y="19056"/>
                  </a:cubicBezTo>
                  <a:cubicBezTo>
                    <a:pt x="14551" y="17671"/>
                    <a:pt x="15226" y="15677"/>
                    <a:pt x="15519" y="14403"/>
                  </a:cubicBezTo>
                  <a:cubicBezTo>
                    <a:pt x="15811" y="13130"/>
                    <a:pt x="15721" y="12576"/>
                    <a:pt x="15451" y="12243"/>
                  </a:cubicBezTo>
                  <a:cubicBezTo>
                    <a:pt x="15181" y="11911"/>
                    <a:pt x="14731" y="11800"/>
                    <a:pt x="14394" y="11745"/>
                  </a:cubicBezTo>
                  <a:cubicBezTo>
                    <a:pt x="14056" y="11690"/>
                    <a:pt x="13831" y="11690"/>
                    <a:pt x="13584" y="11745"/>
                  </a:cubicBezTo>
                  <a:cubicBezTo>
                    <a:pt x="13336" y="11800"/>
                    <a:pt x="13066" y="11911"/>
                    <a:pt x="13044" y="11966"/>
                  </a:cubicBezTo>
                  <a:cubicBezTo>
                    <a:pt x="13021" y="12022"/>
                    <a:pt x="13246" y="12022"/>
                    <a:pt x="13831" y="12022"/>
                  </a:cubicBezTo>
                  <a:cubicBezTo>
                    <a:pt x="14416" y="12022"/>
                    <a:pt x="15361" y="12022"/>
                    <a:pt x="16014" y="12465"/>
                  </a:cubicBezTo>
                  <a:cubicBezTo>
                    <a:pt x="16666" y="12908"/>
                    <a:pt x="17026" y="13794"/>
                    <a:pt x="17206" y="14680"/>
                  </a:cubicBezTo>
                  <a:cubicBezTo>
                    <a:pt x="17386" y="15566"/>
                    <a:pt x="17386" y="16453"/>
                    <a:pt x="17296" y="17062"/>
                  </a:cubicBezTo>
                  <a:cubicBezTo>
                    <a:pt x="17206" y="17671"/>
                    <a:pt x="17026" y="18003"/>
                    <a:pt x="17026" y="17948"/>
                  </a:cubicBezTo>
                  <a:cubicBezTo>
                    <a:pt x="17026" y="17893"/>
                    <a:pt x="17206" y="17450"/>
                    <a:pt x="17589" y="16286"/>
                  </a:cubicBezTo>
                  <a:cubicBezTo>
                    <a:pt x="17971" y="15123"/>
                    <a:pt x="18556" y="13240"/>
                    <a:pt x="18939" y="12133"/>
                  </a:cubicBezTo>
                  <a:cubicBezTo>
                    <a:pt x="19321" y="11025"/>
                    <a:pt x="19501" y="10693"/>
                    <a:pt x="19659" y="10914"/>
                  </a:cubicBezTo>
                  <a:cubicBezTo>
                    <a:pt x="19816" y="11136"/>
                    <a:pt x="19951" y="11911"/>
                    <a:pt x="20019" y="12908"/>
                  </a:cubicBezTo>
                  <a:cubicBezTo>
                    <a:pt x="20086" y="13905"/>
                    <a:pt x="20086" y="15123"/>
                    <a:pt x="20086" y="16231"/>
                  </a:cubicBezTo>
                  <a:cubicBezTo>
                    <a:pt x="20086" y="17339"/>
                    <a:pt x="20086" y="18336"/>
                    <a:pt x="20221" y="18779"/>
                  </a:cubicBezTo>
                  <a:cubicBezTo>
                    <a:pt x="20356" y="19222"/>
                    <a:pt x="20626" y="19111"/>
                    <a:pt x="20874" y="18779"/>
                  </a:cubicBezTo>
                  <a:cubicBezTo>
                    <a:pt x="21121" y="18446"/>
                    <a:pt x="21346" y="17893"/>
                    <a:pt x="21571" y="1733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4" name="Line"/>
            <p:cNvSpPr/>
            <p:nvPr/>
          </p:nvSpPr>
          <p:spPr>
            <a:xfrm>
              <a:off x="2375555" y="1096250"/>
              <a:ext cx="246845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8" h="21600" extrusionOk="0">
                  <a:moveTo>
                    <a:pt x="13209" y="0"/>
                  </a:moveTo>
                  <a:cubicBezTo>
                    <a:pt x="13598" y="878"/>
                    <a:pt x="13987" y="1756"/>
                    <a:pt x="12820" y="3161"/>
                  </a:cubicBezTo>
                  <a:cubicBezTo>
                    <a:pt x="11652" y="4566"/>
                    <a:pt x="8928" y="6498"/>
                    <a:pt x="6690" y="8078"/>
                  </a:cubicBezTo>
                  <a:cubicBezTo>
                    <a:pt x="4452" y="9659"/>
                    <a:pt x="2701" y="10888"/>
                    <a:pt x="1533" y="11854"/>
                  </a:cubicBezTo>
                  <a:cubicBezTo>
                    <a:pt x="366" y="12820"/>
                    <a:pt x="-218" y="13522"/>
                    <a:pt x="74" y="13873"/>
                  </a:cubicBezTo>
                  <a:cubicBezTo>
                    <a:pt x="366" y="14224"/>
                    <a:pt x="1533" y="14224"/>
                    <a:pt x="4647" y="14137"/>
                  </a:cubicBezTo>
                  <a:cubicBezTo>
                    <a:pt x="7760" y="14049"/>
                    <a:pt x="12820" y="13873"/>
                    <a:pt x="15739" y="14049"/>
                  </a:cubicBezTo>
                  <a:cubicBezTo>
                    <a:pt x="18658" y="14224"/>
                    <a:pt x="19436" y="14751"/>
                    <a:pt x="20117" y="15629"/>
                  </a:cubicBezTo>
                  <a:cubicBezTo>
                    <a:pt x="20798" y="16507"/>
                    <a:pt x="21382" y="17737"/>
                    <a:pt x="18268" y="18790"/>
                  </a:cubicBezTo>
                  <a:cubicBezTo>
                    <a:pt x="15155" y="19844"/>
                    <a:pt x="8344" y="20722"/>
                    <a:pt x="153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5" name="Line"/>
            <p:cNvSpPr/>
            <p:nvPr/>
          </p:nvSpPr>
          <p:spPr>
            <a:xfrm>
              <a:off x="1842808" y="942787"/>
              <a:ext cx="34879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6" name="Line"/>
            <p:cNvSpPr/>
            <p:nvPr/>
          </p:nvSpPr>
          <p:spPr>
            <a:xfrm>
              <a:off x="119828" y="1968203"/>
              <a:ext cx="202294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7" name="Line"/>
            <p:cNvSpPr/>
            <p:nvPr/>
          </p:nvSpPr>
          <p:spPr>
            <a:xfrm>
              <a:off x="580220" y="1793813"/>
              <a:ext cx="97659" cy="37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029" y="133"/>
                    <a:pt x="16457" y="265"/>
                    <a:pt x="14143" y="1855"/>
                  </a:cubicBezTo>
                  <a:cubicBezTo>
                    <a:pt x="11829" y="3445"/>
                    <a:pt x="9771" y="6493"/>
                    <a:pt x="7714" y="9806"/>
                  </a:cubicBezTo>
                  <a:cubicBezTo>
                    <a:pt x="5657" y="13119"/>
                    <a:pt x="3600" y="16697"/>
                    <a:pt x="2571" y="18817"/>
                  </a:cubicBezTo>
                  <a:cubicBezTo>
                    <a:pt x="1543" y="20937"/>
                    <a:pt x="1543" y="21600"/>
                    <a:pt x="1286" y="21600"/>
                  </a:cubicBezTo>
                  <a:cubicBezTo>
                    <a:pt x="1029" y="21600"/>
                    <a:pt x="514" y="20937"/>
                    <a:pt x="0" y="202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8" name="Line"/>
            <p:cNvSpPr/>
            <p:nvPr/>
          </p:nvSpPr>
          <p:spPr>
            <a:xfrm>
              <a:off x="454658" y="1626398"/>
              <a:ext cx="446441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587" y="17628"/>
                    <a:pt x="5175" y="13655"/>
                    <a:pt x="8325" y="10179"/>
                  </a:cubicBezTo>
                  <a:cubicBezTo>
                    <a:pt x="11475" y="6703"/>
                    <a:pt x="15187" y="3724"/>
                    <a:pt x="17494" y="2110"/>
                  </a:cubicBezTo>
                  <a:cubicBezTo>
                    <a:pt x="19800" y="497"/>
                    <a:pt x="20700" y="24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9" name="Line"/>
            <p:cNvSpPr/>
            <p:nvPr/>
          </p:nvSpPr>
          <p:spPr>
            <a:xfrm>
              <a:off x="720099" y="1934056"/>
              <a:ext cx="201927" cy="243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2" h="20985" extrusionOk="0">
                  <a:moveTo>
                    <a:pt x="1402" y="11937"/>
                  </a:moveTo>
                  <a:cubicBezTo>
                    <a:pt x="442" y="12937"/>
                    <a:pt x="-518" y="13937"/>
                    <a:pt x="322" y="14037"/>
                  </a:cubicBezTo>
                  <a:cubicBezTo>
                    <a:pt x="1162" y="14137"/>
                    <a:pt x="3802" y="13337"/>
                    <a:pt x="7402" y="11337"/>
                  </a:cubicBezTo>
                  <a:cubicBezTo>
                    <a:pt x="11002" y="9337"/>
                    <a:pt x="15562" y="6137"/>
                    <a:pt x="18082" y="3937"/>
                  </a:cubicBezTo>
                  <a:cubicBezTo>
                    <a:pt x="20602" y="1737"/>
                    <a:pt x="21082" y="537"/>
                    <a:pt x="20602" y="137"/>
                  </a:cubicBezTo>
                  <a:cubicBezTo>
                    <a:pt x="20122" y="-263"/>
                    <a:pt x="18682" y="137"/>
                    <a:pt x="16162" y="2337"/>
                  </a:cubicBezTo>
                  <a:cubicBezTo>
                    <a:pt x="13642" y="4537"/>
                    <a:pt x="10042" y="8537"/>
                    <a:pt x="8002" y="11737"/>
                  </a:cubicBezTo>
                  <a:cubicBezTo>
                    <a:pt x="5962" y="14937"/>
                    <a:pt x="5482" y="17337"/>
                    <a:pt x="5602" y="18937"/>
                  </a:cubicBezTo>
                  <a:cubicBezTo>
                    <a:pt x="5722" y="20537"/>
                    <a:pt x="6442" y="21337"/>
                    <a:pt x="9082" y="20837"/>
                  </a:cubicBezTo>
                  <a:cubicBezTo>
                    <a:pt x="11722" y="20337"/>
                    <a:pt x="16282" y="18537"/>
                    <a:pt x="20842" y="167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0" name="Line"/>
            <p:cNvSpPr/>
            <p:nvPr/>
          </p:nvSpPr>
          <p:spPr>
            <a:xfrm>
              <a:off x="955296" y="1975179"/>
              <a:ext cx="233046" cy="225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4" h="21128" extrusionOk="0">
                  <a:moveTo>
                    <a:pt x="8405" y="0"/>
                  </a:moveTo>
                  <a:cubicBezTo>
                    <a:pt x="6288" y="2618"/>
                    <a:pt x="4170" y="5236"/>
                    <a:pt x="2794" y="6982"/>
                  </a:cubicBezTo>
                  <a:cubicBezTo>
                    <a:pt x="1417" y="8727"/>
                    <a:pt x="782" y="9600"/>
                    <a:pt x="358" y="10691"/>
                  </a:cubicBezTo>
                  <a:cubicBezTo>
                    <a:pt x="-65" y="11782"/>
                    <a:pt x="-277" y="13091"/>
                    <a:pt x="676" y="13745"/>
                  </a:cubicBezTo>
                  <a:cubicBezTo>
                    <a:pt x="1629" y="14400"/>
                    <a:pt x="3747" y="14400"/>
                    <a:pt x="6923" y="14073"/>
                  </a:cubicBezTo>
                  <a:cubicBezTo>
                    <a:pt x="10099" y="13745"/>
                    <a:pt x="14335" y="13091"/>
                    <a:pt x="17088" y="13200"/>
                  </a:cubicBezTo>
                  <a:cubicBezTo>
                    <a:pt x="19841" y="13309"/>
                    <a:pt x="21111" y="14182"/>
                    <a:pt x="21217" y="15491"/>
                  </a:cubicBezTo>
                  <a:cubicBezTo>
                    <a:pt x="21323" y="16800"/>
                    <a:pt x="20264" y="18545"/>
                    <a:pt x="18252" y="19745"/>
                  </a:cubicBezTo>
                  <a:cubicBezTo>
                    <a:pt x="16241" y="20945"/>
                    <a:pt x="13276" y="21600"/>
                    <a:pt x="11370" y="20727"/>
                  </a:cubicBezTo>
                  <a:cubicBezTo>
                    <a:pt x="9464" y="19855"/>
                    <a:pt x="8617" y="17455"/>
                    <a:pt x="7770" y="150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1" name="Line"/>
            <p:cNvSpPr/>
            <p:nvPr/>
          </p:nvSpPr>
          <p:spPr>
            <a:xfrm>
              <a:off x="1194075" y="1814740"/>
              <a:ext cx="48830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114" y="3663"/>
                    <a:pt x="8229" y="7326"/>
                    <a:pt x="11829" y="10926"/>
                  </a:cubicBezTo>
                  <a:cubicBezTo>
                    <a:pt x="15429" y="14526"/>
                    <a:pt x="18514" y="1806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2" name="Line"/>
            <p:cNvSpPr/>
            <p:nvPr/>
          </p:nvSpPr>
          <p:spPr>
            <a:xfrm>
              <a:off x="1110367" y="1954252"/>
              <a:ext cx="351317" cy="266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513" extrusionOk="0">
                  <a:moveTo>
                    <a:pt x="0" y="11833"/>
                  </a:moveTo>
                  <a:cubicBezTo>
                    <a:pt x="4405" y="11457"/>
                    <a:pt x="8811" y="11082"/>
                    <a:pt x="11653" y="10518"/>
                  </a:cubicBezTo>
                  <a:cubicBezTo>
                    <a:pt x="14495" y="9955"/>
                    <a:pt x="15774" y="9203"/>
                    <a:pt x="16839" y="8358"/>
                  </a:cubicBezTo>
                  <a:cubicBezTo>
                    <a:pt x="17905" y="7513"/>
                    <a:pt x="18758" y="6574"/>
                    <a:pt x="19539" y="6386"/>
                  </a:cubicBezTo>
                  <a:cubicBezTo>
                    <a:pt x="20321" y="6198"/>
                    <a:pt x="21032" y="6762"/>
                    <a:pt x="21316" y="8170"/>
                  </a:cubicBezTo>
                  <a:cubicBezTo>
                    <a:pt x="21600" y="9579"/>
                    <a:pt x="21458" y="11833"/>
                    <a:pt x="21174" y="13899"/>
                  </a:cubicBezTo>
                  <a:cubicBezTo>
                    <a:pt x="20889" y="15965"/>
                    <a:pt x="20463" y="17843"/>
                    <a:pt x="20250" y="19252"/>
                  </a:cubicBezTo>
                  <a:cubicBezTo>
                    <a:pt x="20037" y="20661"/>
                    <a:pt x="20037" y="21600"/>
                    <a:pt x="20108" y="21506"/>
                  </a:cubicBezTo>
                  <a:cubicBezTo>
                    <a:pt x="20179" y="21412"/>
                    <a:pt x="20321" y="20285"/>
                    <a:pt x="20037" y="16529"/>
                  </a:cubicBezTo>
                  <a:cubicBezTo>
                    <a:pt x="19753" y="12772"/>
                    <a:pt x="19042" y="6386"/>
                    <a:pt x="18332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3" name="Line"/>
            <p:cNvSpPr/>
            <p:nvPr/>
          </p:nvSpPr>
          <p:spPr>
            <a:xfrm>
              <a:off x="1396368" y="1877520"/>
              <a:ext cx="125562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000" y="0"/>
                    <a:pt x="4000" y="0"/>
                    <a:pt x="6200" y="2492"/>
                  </a:cubicBezTo>
                  <a:cubicBezTo>
                    <a:pt x="8400" y="4985"/>
                    <a:pt x="10800" y="9969"/>
                    <a:pt x="13400" y="13569"/>
                  </a:cubicBezTo>
                  <a:cubicBezTo>
                    <a:pt x="16000" y="17169"/>
                    <a:pt x="18800" y="1938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4" name="Line"/>
            <p:cNvSpPr/>
            <p:nvPr/>
          </p:nvSpPr>
          <p:spPr>
            <a:xfrm>
              <a:off x="1553023" y="2030984"/>
              <a:ext cx="331640" cy="155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600" extrusionOk="0">
                  <a:moveTo>
                    <a:pt x="1606" y="0"/>
                  </a:moveTo>
                  <a:cubicBezTo>
                    <a:pt x="1152" y="6125"/>
                    <a:pt x="699" y="12251"/>
                    <a:pt x="397" y="16119"/>
                  </a:cubicBezTo>
                  <a:cubicBezTo>
                    <a:pt x="95" y="19988"/>
                    <a:pt x="-56" y="21600"/>
                    <a:pt x="20" y="21600"/>
                  </a:cubicBezTo>
                  <a:cubicBezTo>
                    <a:pt x="95" y="21600"/>
                    <a:pt x="397" y="19988"/>
                    <a:pt x="1379" y="16603"/>
                  </a:cubicBezTo>
                  <a:cubicBezTo>
                    <a:pt x="2361" y="13218"/>
                    <a:pt x="4022" y="8060"/>
                    <a:pt x="6364" y="5481"/>
                  </a:cubicBezTo>
                  <a:cubicBezTo>
                    <a:pt x="8705" y="2902"/>
                    <a:pt x="11726" y="2902"/>
                    <a:pt x="13765" y="4513"/>
                  </a:cubicBezTo>
                  <a:cubicBezTo>
                    <a:pt x="15804" y="6125"/>
                    <a:pt x="16861" y="9349"/>
                    <a:pt x="17617" y="11928"/>
                  </a:cubicBezTo>
                  <a:cubicBezTo>
                    <a:pt x="18372" y="14507"/>
                    <a:pt x="18825" y="16442"/>
                    <a:pt x="19429" y="16603"/>
                  </a:cubicBezTo>
                  <a:cubicBezTo>
                    <a:pt x="20034" y="16764"/>
                    <a:pt x="20789" y="15152"/>
                    <a:pt x="21544" y="135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5" name="Line"/>
            <p:cNvSpPr/>
            <p:nvPr/>
          </p:nvSpPr>
          <p:spPr>
            <a:xfrm>
              <a:off x="1801992" y="1961228"/>
              <a:ext cx="340599" cy="627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3" h="21600" extrusionOk="0">
                  <a:moveTo>
                    <a:pt x="10664" y="0"/>
                  </a:moveTo>
                  <a:cubicBezTo>
                    <a:pt x="8805" y="1360"/>
                    <a:pt x="6945" y="2720"/>
                    <a:pt x="5300" y="3880"/>
                  </a:cubicBezTo>
                  <a:cubicBezTo>
                    <a:pt x="3655" y="5040"/>
                    <a:pt x="2225" y="6000"/>
                    <a:pt x="1295" y="6640"/>
                  </a:cubicBezTo>
                  <a:cubicBezTo>
                    <a:pt x="365" y="7280"/>
                    <a:pt x="-64" y="7600"/>
                    <a:pt x="8" y="7920"/>
                  </a:cubicBezTo>
                  <a:cubicBezTo>
                    <a:pt x="79" y="8240"/>
                    <a:pt x="651" y="8560"/>
                    <a:pt x="1653" y="8480"/>
                  </a:cubicBezTo>
                  <a:cubicBezTo>
                    <a:pt x="2654" y="8400"/>
                    <a:pt x="4084" y="7920"/>
                    <a:pt x="6015" y="7360"/>
                  </a:cubicBezTo>
                  <a:cubicBezTo>
                    <a:pt x="7947" y="6800"/>
                    <a:pt x="10378" y="6160"/>
                    <a:pt x="12810" y="6360"/>
                  </a:cubicBezTo>
                  <a:cubicBezTo>
                    <a:pt x="15242" y="6560"/>
                    <a:pt x="17674" y="7600"/>
                    <a:pt x="19247" y="9400"/>
                  </a:cubicBezTo>
                  <a:cubicBezTo>
                    <a:pt x="20821" y="11200"/>
                    <a:pt x="21536" y="13760"/>
                    <a:pt x="20392" y="15880"/>
                  </a:cubicBezTo>
                  <a:cubicBezTo>
                    <a:pt x="19247" y="18000"/>
                    <a:pt x="16243" y="19680"/>
                    <a:pt x="12667" y="20560"/>
                  </a:cubicBezTo>
                  <a:cubicBezTo>
                    <a:pt x="9091" y="21440"/>
                    <a:pt x="4943" y="21520"/>
                    <a:pt x="79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6" name="Line"/>
            <p:cNvSpPr/>
            <p:nvPr/>
          </p:nvSpPr>
          <p:spPr>
            <a:xfrm>
              <a:off x="5567793" y="3635378"/>
              <a:ext cx="167415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400" y="18000"/>
                    <a:pt x="10800" y="14400"/>
                    <a:pt x="14400" y="10800"/>
                  </a:cubicBezTo>
                  <a:cubicBezTo>
                    <a:pt x="18000" y="7200"/>
                    <a:pt x="1980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7" name="Line"/>
            <p:cNvSpPr/>
            <p:nvPr/>
          </p:nvSpPr>
          <p:spPr>
            <a:xfrm>
              <a:off x="6083989" y="3614451"/>
              <a:ext cx="48830" cy="279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543" y="4140"/>
                    <a:pt x="17486" y="8280"/>
                    <a:pt x="15429" y="11700"/>
                  </a:cubicBezTo>
                  <a:cubicBezTo>
                    <a:pt x="13371" y="15120"/>
                    <a:pt x="11314" y="17820"/>
                    <a:pt x="8743" y="19350"/>
                  </a:cubicBezTo>
                  <a:cubicBezTo>
                    <a:pt x="6171" y="20880"/>
                    <a:pt x="3086" y="2124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8" name="Line"/>
            <p:cNvSpPr/>
            <p:nvPr/>
          </p:nvSpPr>
          <p:spPr>
            <a:xfrm>
              <a:off x="5832867" y="3426110"/>
              <a:ext cx="516197" cy="167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362" y="18000"/>
                    <a:pt x="2724" y="14400"/>
                    <a:pt x="5108" y="10950"/>
                  </a:cubicBezTo>
                  <a:cubicBezTo>
                    <a:pt x="7492" y="7500"/>
                    <a:pt x="10897" y="4200"/>
                    <a:pt x="13816" y="2400"/>
                  </a:cubicBezTo>
                  <a:cubicBezTo>
                    <a:pt x="16735" y="600"/>
                    <a:pt x="19168" y="3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9" name="Line"/>
            <p:cNvSpPr/>
            <p:nvPr/>
          </p:nvSpPr>
          <p:spPr>
            <a:xfrm>
              <a:off x="6265356" y="3670256"/>
              <a:ext cx="195318" cy="317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0" extrusionOk="0">
                  <a:moveTo>
                    <a:pt x="0" y="0"/>
                  </a:moveTo>
                  <a:cubicBezTo>
                    <a:pt x="1543" y="4696"/>
                    <a:pt x="3086" y="9391"/>
                    <a:pt x="3986" y="12444"/>
                  </a:cubicBezTo>
                  <a:cubicBezTo>
                    <a:pt x="4886" y="15496"/>
                    <a:pt x="5143" y="16904"/>
                    <a:pt x="5271" y="18313"/>
                  </a:cubicBezTo>
                  <a:cubicBezTo>
                    <a:pt x="5400" y="19722"/>
                    <a:pt x="5400" y="21130"/>
                    <a:pt x="5014" y="21365"/>
                  </a:cubicBezTo>
                  <a:cubicBezTo>
                    <a:pt x="4629" y="21600"/>
                    <a:pt x="3857" y="20661"/>
                    <a:pt x="3986" y="18157"/>
                  </a:cubicBezTo>
                  <a:cubicBezTo>
                    <a:pt x="4114" y="15652"/>
                    <a:pt x="5143" y="11583"/>
                    <a:pt x="6814" y="8765"/>
                  </a:cubicBezTo>
                  <a:cubicBezTo>
                    <a:pt x="8486" y="5948"/>
                    <a:pt x="10800" y="4383"/>
                    <a:pt x="13371" y="3678"/>
                  </a:cubicBezTo>
                  <a:cubicBezTo>
                    <a:pt x="15943" y="2974"/>
                    <a:pt x="18771" y="3130"/>
                    <a:pt x="21600" y="32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0" name="Line"/>
            <p:cNvSpPr/>
            <p:nvPr/>
          </p:nvSpPr>
          <p:spPr>
            <a:xfrm>
              <a:off x="6474624" y="3719086"/>
              <a:ext cx="223221" cy="261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6" extrusionOk="0">
                  <a:moveTo>
                    <a:pt x="0" y="1690"/>
                  </a:moveTo>
                  <a:cubicBezTo>
                    <a:pt x="450" y="5823"/>
                    <a:pt x="900" y="9955"/>
                    <a:pt x="1237" y="13148"/>
                  </a:cubicBezTo>
                  <a:cubicBezTo>
                    <a:pt x="1575" y="16341"/>
                    <a:pt x="1800" y="18595"/>
                    <a:pt x="2475" y="19910"/>
                  </a:cubicBezTo>
                  <a:cubicBezTo>
                    <a:pt x="3150" y="21224"/>
                    <a:pt x="4275" y="21600"/>
                    <a:pt x="6863" y="20191"/>
                  </a:cubicBezTo>
                  <a:cubicBezTo>
                    <a:pt x="9450" y="18783"/>
                    <a:pt x="13500" y="15590"/>
                    <a:pt x="16200" y="11927"/>
                  </a:cubicBezTo>
                  <a:cubicBezTo>
                    <a:pt x="18900" y="8264"/>
                    <a:pt x="20250" y="413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1" name="Line"/>
            <p:cNvSpPr/>
            <p:nvPr/>
          </p:nvSpPr>
          <p:spPr>
            <a:xfrm>
              <a:off x="6763466" y="3705135"/>
              <a:ext cx="249152" cy="235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416" extrusionOk="0">
                  <a:moveTo>
                    <a:pt x="10364" y="0"/>
                  </a:moveTo>
                  <a:cubicBezTo>
                    <a:pt x="7811" y="1271"/>
                    <a:pt x="5258" y="2541"/>
                    <a:pt x="3491" y="3918"/>
                  </a:cubicBezTo>
                  <a:cubicBezTo>
                    <a:pt x="1724" y="5294"/>
                    <a:pt x="742" y="6776"/>
                    <a:pt x="251" y="8047"/>
                  </a:cubicBezTo>
                  <a:cubicBezTo>
                    <a:pt x="-240" y="9318"/>
                    <a:pt x="-240" y="10376"/>
                    <a:pt x="2411" y="11224"/>
                  </a:cubicBezTo>
                  <a:cubicBezTo>
                    <a:pt x="5062" y="12071"/>
                    <a:pt x="10364" y="12706"/>
                    <a:pt x="13898" y="13447"/>
                  </a:cubicBezTo>
                  <a:cubicBezTo>
                    <a:pt x="17433" y="14188"/>
                    <a:pt x="19200" y="15035"/>
                    <a:pt x="20182" y="15988"/>
                  </a:cubicBezTo>
                  <a:cubicBezTo>
                    <a:pt x="21164" y="16941"/>
                    <a:pt x="21360" y="18000"/>
                    <a:pt x="20476" y="18953"/>
                  </a:cubicBezTo>
                  <a:cubicBezTo>
                    <a:pt x="19593" y="19906"/>
                    <a:pt x="17629" y="20753"/>
                    <a:pt x="15076" y="21176"/>
                  </a:cubicBezTo>
                  <a:cubicBezTo>
                    <a:pt x="12524" y="21600"/>
                    <a:pt x="9382" y="21600"/>
                    <a:pt x="7615" y="20012"/>
                  </a:cubicBezTo>
                  <a:cubicBezTo>
                    <a:pt x="5847" y="18424"/>
                    <a:pt x="5455" y="15247"/>
                    <a:pt x="5062" y="120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2" name="Line"/>
            <p:cNvSpPr/>
            <p:nvPr/>
          </p:nvSpPr>
          <p:spPr>
            <a:xfrm>
              <a:off x="7102430" y="3586549"/>
              <a:ext cx="39295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79" h="21600" extrusionOk="0">
                  <a:moveTo>
                    <a:pt x="14400" y="0"/>
                  </a:moveTo>
                  <a:cubicBezTo>
                    <a:pt x="18000" y="1157"/>
                    <a:pt x="21600" y="2314"/>
                    <a:pt x="19800" y="4950"/>
                  </a:cubicBezTo>
                  <a:cubicBezTo>
                    <a:pt x="18000" y="7586"/>
                    <a:pt x="10800" y="11700"/>
                    <a:pt x="6600" y="14721"/>
                  </a:cubicBezTo>
                  <a:cubicBezTo>
                    <a:pt x="2400" y="17743"/>
                    <a:pt x="1200" y="196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3" name="Line"/>
            <p:cNvSpPr/>
            <p:nvPr/>
          </p:nvSpPr>
          <p:spPr>
            <a:xfrm>
              <a:off x="6976869" y="3746988"/>
              <a:ext cx="383660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93" y="18000"/>
                    <a:pt x="785" y="14400"/>
                    <a:pt x="2684" y="11880"/>
                  </a:cubicBezTo>
                  <a:cubicBezTo>
                    <a:pt x="4582" y="9360"/>
                    <a:pt x="7985" y="7920"/>
                    <a:pt x="11389" y="6120"/>
                  </a:cubicBezTo>
                  <a:cubicBezTo>
                    <a:pt x="14793" y="4320"/>
                    <a:pt x="18196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4" name="Line"/>
            <p:cNvSpPr/>
            <p:nvPr/>
          </p:nvSpPr>
          <p:spPr>
            <a:xfrm>
              <a:off x="7604675" y="3788842"/>
              <a:ext cx="348783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328" y="19800"/>
                    <a:pt x="10656" y="18000"/>
                    <a:pt x="14256" y="14400"/>
                  </a:cubicBezTo>
                  <a:cubicBezTo>
                    <a:pt x="17856" y="10800"/>
                    <a:pt x="19728" y="5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5" name="Line"/>
            <p:cNvSpPr/>
            <p:nvPr/>
          </p:nvSpPr>
          <p:spPr>
            <a:xfrm>
              <a:off x="188344" y="2784352"/>
              <a:ext cx="224462" cy="27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291" extrusionOk="0">
                  <a:moveTo>
                    <a:pt x="2791" y="16200"/>
                  </a:moveTo>
                  <a:cubicBezTo>
                    <a:pt x="1455" y="18000"/>
                    <a:pt x="119" y="19800"/>
                    <a:pt x="7" y="20700"/>
                  </a:cubicBezTo>
                  <a:cubicBezTo>
                    <a:pt x="-104" y="21600"/>
                    <a:pt x="1009" y="21600"/>
                    <a:pt x="4461" y="19800"/>
                  </a:cubicBezTo>
                  <a:cubicBezTo>
                    <a:pt x="7912" y="18000"/>
                    <a:pt x="13702" y="14400"/>
                    <a:pt x="16931" y="10800"/>
                  </a:cubicBezTo>
                  <a:cubicBezTo>
                    <a:pt x="20160" y="7200"/>
                    <a:pt x="20828" y="3600"/>
                    <a:pt x="2149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6" name="Line"/>
            <p:cNvSpPr/>
            <p:nvPr/>
          </p:nvSpPr>
          <p:spPr>
            <a:xfrm>
              <a:off x="588648" y="2537879"/>
              <a:ext cx="1000554" cy="683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600" extrusionOk="0">
                  <a:moveTo>
                    <a:pt x="2064" y="4261"/>
                  </a:moveTo>
                  <a:cubicBezTo>
                    <a:pt x="2264" y="3086"/>
                    <a:pt x="2463" y="1910"/>
                    <a:pt x="2563" y="1139"/>
                  </a:cubicBezTo>
                  <a:cubicBezTo>
                    <a:pt x="2663" y="367"/>
                    <a:pt x="2663" y="0"/>
                    <a:pt x="2588" y="0"/>
                  </a:cubicBezTo>
                  <a:cubicBezTo>
                    <a:pt x="2513" y="0"/>
                    <a:pt x="2363" y="367"/>
                    <a:pt x="2039" y="1800"/>
                  </a:cubicBezTo>
                  <a:cubicBezTo>
                    <a:pt x="1715" y="3233"/>
                    <a:pt x="1216" y="5731"/>
                    <a:pt x="842" y="8082"/>
                  </a:cubicBezTo>
                  <a:cubicBezTo>
                    <a:pt x="468" y="10433"/>
                    <a:pt x="218" y="12637"/>
                    <a:pt x="94" y="13996"/>
                  </a:cubicBezTo>
                  <a:cubicBezTo>
                    <a:pt x="-31" y="15355"/>
                    <a:pt x="-31" y="15869"/>
                    <a:pt x="94" y="16237"/>
                  </a:cubicBezTo>
                  <a:cubicBezTo>
                    <a:pt x="218" y="16604"/>
                    <a:pt x="468" y="16824"/>
                    <a:pt x="1091" y="16457"/>
                  </a:cubicBezTo>
                  <a:cubicBezTo>
                    <a:pt x="1715" y="16090"/>
                    <a:pt x="2713" y="15135"/>
                    <a:pt x="3436" y="14216"/>
                  </a:cubicBezTo>
                  <a:cubicBezTo>
                    <a:pt x="4159" y="13298"/>
                    <a:pt x="4608" y="12416"/>
                    <a:pt x="4933" y="11829"/>
                  </a:cubicBezTo>
                  <a:cubicBezTo>
                    <a:pt x="5257" y="11241"/>
                    <a:pt x="5456" y="10947"/>
                    <a:pt x="5631" y="10984"/>
                  </a:cubicBezTo>
                  <a:cubicBezTo>
                    <a:pt x="5805" y="11020"/>
                    <a:pt x="5955" y="11388"/>
                    <a:pt x="6005" y="12380"/>
                  </a:cubicBezTo>
                  <a:cubicBezTo>
                    <a:pt x="6055" y="13371"/>
                    <a:pt x="6005" y="14988"/>
                    <a:pt x="5980" y="15980"/>
                  </a:cubicBezTo>
                  <a:cubicBezTo>
                    <a:pt x="5955" y="16971"/>
                    <a:pt x="5955" y="17339"/>
                    <a:pt x="5955" y="17780"/>
                  </a:cubicBezTo>
                  <a:cubicBezTo>
                    <a:pt x="5955" y="18220"/>
                    <a:pt x="5955" y="18735"/>
                    <a:pt x="6080" y="19029"/>
                  </a:cubicBezTo>
                  <a:cubicBezTo>
                    <a:pt x="6205" y="19322"/>
                    <a:pt x="6454" y="19396"/>
                    <a:pt x="7053" y="18992"/>
                  </a:cubicBezTo>
                  <a:cubicBezTo>
                    <a:pt x="7651" y="18588"/>
                    <a:pt x="8599" y="17706"/>
                    <a:pt x="9173" y="16824"/>
                  </a:cubicBezTo>
                  <a:cubicBezTo>
                    <a:pt x="9746" y="15943"/>
                    <a:pt x="9946" y="15061"/>
                    <a:pt x="9846" y="14363"/>
                  </a:cubicBezTo>
                  <a:cubicBezTo>
                    <a:pt x="9746" y="13665"/>
                    <a:pt x="9347" y="13151"/>
                    <a:pt x="8824" y="12857"/>
                  </a:cubicBezTo>
                  <a:cubicBezTo>
                    <a:pt x="8300" y="12563"/>
                    <a:pt x="7651" y="12490"/>
                    <a:pt x="7152" y="12453"/>
                  </a:cubicBezTo>
                  <a:cubicBezTo>
                    <a:pt x="6654" y="12416"/>
                    <a:pt x="6304" y="12416"/>
                    <a:pt x="6279" y="12380"/>
                  </a:cubicBezTo>
                  <a:cubicBezTo>
                    <a:pt x="6254" y="12343"/>
                    <a:pt x="6554" y="12269"/>
                    <a:pt x="7003" y="12159"/>
                  </a:cubicBezTo>
                  <a:cubicBezTo>
                    <a:pt x="7452" y="12049"/>
                    <a:pt x="8050" y="11902"/>
                    <a:pt x="8474" y="11792"/>
                  </a:cubicBezTo>
                  <a:cubicBezTo>
                    <a:pt x="8898" y="11682"/>
                    <a:pt x="9148" y="11608"/>
                    <a:pt x="9347" y="11718"/>
                  </a:cubicBezTo>
                  <a:cubicBezTo>
                    <a:pt x="9547" y="11829"/>
                    <a:pt x="9696" y="12122"/>
                    <a:pt x="9846" y="12894"/>
                  </a:cubicBezTo>
                  <a:cubicBezTo>
                    <a:pt x="9996" y="13665"/>
                    <a:pt x="10145" y="14914"/>
                    <a:pt x="10170" y="15722"/>
                  </a:cubicBezTo>
                  <a:cubicBezTo>
                    <a:pt x="10195" y="16531"/>
                    <a:pt x="10096" y="16898"/>
                    <a:pt x="10120" y="16898"/>
                  </a:cubicBezTo>
                  <a:cubicBezTo>
                    <a:pt x="10145" y="16898"/>
                    <a:pt x="10295" y="16531"/>
                    <a:pt x="10669" y="15612"/>
                  </a:cubicBezTo>
                  <a:cubicBezTo>
                    <a:pt x="11043" y="14694"/>
                    <a:pt x="11642" y="13224"/>
                    <a:pt x="12041" y="12380"/>
                  </a:cubicBezTo>
                  <a:cubicBezTo>
                    <a:pt x="12440" y="11535"/>
                    <a:pt x="12640" y="11314"/>
                    <a:pt x="12839" y="11314"/>
                  </a:cubicBezTo>
                  <a:cubicBezTo>
                    <a:pt x="13039" y="11314"/>
                    <a:pt x="13238" y="11535"/>
                    <a:pt x="13338" y="11902"/>
                  </a:cubicBezTo>
                  <a:cubicBezTo>
                    <a:pt x="13438" y="12269"/>
                    <a:pt x="13438" y="12784"/>
                    <a:pt x="13438" y="13224"/>
                  </a:cubicBezTo>
                  <a:cubicBezTo>
                    <a:pt x="13438" y="13665"/>
                    <a:pt x="13438" y="14033"/>
                    <a:pt x="13587" y="14180"/>
                  </a:cubicBezTo>
                  <a:cubicBezTo>
                    <a:pt x="13737" y="14327"/>
                    <a:pt x="14036" y="14253"/>
                    <a:pt x="14361" y="13776"/>
                  </a:cubicBezTo>
                  <a:cubicBezTo>
                    <a:pt x="14685" y="13298"/>
                    <a:pt x="15034" y="12416"/>
                    <a:pt x="15284" y="11829"/>
                  </a:cubicBezTo>
                  <a:cubicBezTo>
                    <a:pt x="15533" y="11241"/>
                    <a:pt x="15683" y="10947"/>
                    <a:pt x="15757" y="11020"/>
                  </a:cubicBezTo>
                  <a:cubicBezTo>
                    <a:pt x="15832" y="11094"/>
                    <a:pt x="15832" y="11535"/>
                    <a:pt x="15807" y="12196"/>
                  </a:cubicBezTo>
                  <a:cubicBezTo>
                    <a:pt x="15782" y="12857"/>
                    <a:pt x="15733" y="13739"/>
                    <a:pt x="15683" y="14363"/>
                  </a:cubicBezTo>
                  <a:cubicBezTo>
                    <a:pt x="15633" y="14988"/>
                    <a:pt x="15583" y="15355"/>
                    <a:pt x="15708" y="15576"/>
                  </a:cubicBezTo>
                  <a:cubicBezTo>
                    <a:pt x="15832" y="15796"/>
                    <a:pt x="16132" y="15869"/>
                    <a:pt x="16406" y="15833"/>
                  </a:cubicBezTo>
                  <a:cubicBezTo>
                    <a:pt x="16680" y="15796"/>
                    <a:pt x="16930" y="15649"/>
                    <a:pt x="17129" y="15722"/>
                  </a:cubicBezTo>
                  <a:cubicBezTo>
                    <a:pt x="17329" y="15796"/>
                    <a:pt x="17478" y="16090"/>
                    <a:pt x="17603" y="16935"/>
                  </a:cubicBezTo>
                  <a:cubicBezTo>
                    <a:pt x="17728" y="17780"/>
                    <a:pt x="17828" y="19176"/>
                    <a:pt x="17878" y="20131"/>
                  </a:cubicBezTo>
                  <a:cubicBezTo>
                    <a:pt x="17927" y="21086"/>
                    <a:pt x="17927" y="21600"/>
                    <a:pt x="17952" y="21600"/>
                  </a:cubicBezTo>
                  <a:cubicBezTo>
                    <a:pt x="17977" y="21600"/>
                    <a:pt x="18027" y="21086"/>
                    <a:pt x="18027" y="19653"/>
                  </a:cubicBezTo>
                  <a:cubicBezTo>
                    <a:pt x="18027" y="18220"/>
                    <a:pt x="17977" y="15869"/>
                    <a:pt x="18052" y="14290"/>
                  </a:cubicBezTo>
                  <a:cubicBezTo>
                    <a:pt x="18127" y="12710"/>
                    <a:pt x="18327" y="11902"/>
                    <a:pt x="18701" y="11388"/>
                  </a:cubicBezTo>
                  <a:cubicBezTo>
                    <a:pt x="19075" y="10873"/>
                    <a:pt x="19624" y="10653"/>
                    <a:pt x="20147" y="10763"/>
                  </a:cubicBezTo>
                  <a:cubicBezTo>
                    <a:pt x="20671" y="10873"/>
                    <a:pt x="21170" y="11314"/>
                    <a:pt x="21369" y="12012"/>
                  </a:cubicBezTo>
                  <a:cubicBezTo>
                    <a:pt x="21569" y="12710"/>
                    <a:pt x="21469" y="13665"/>
                    <a:pt x="20970" y="14143"/>
                  </a:cubicBezTo>
                  <a:cubicBezTo>
                    <a:pt x="20472" y="14620"/>
                    <a:pt x="19574" y="14620"/>
                    <a:pt x="18676" y="146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7" name="Line"/>
            <p:cNvSpPr/>
            <p:nvPr/>
          </p:nvSpPr>
          <p:spPr>
            <a:xfrm>
              <a:off x="1633539" y="2676171"/>
              <a:ext cx="146489" cy="381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5" extrusionOk="0">
                  <a:moveTo>
                    <a:pt x="0" y="4102"/>
                  </a:moveTo>
                  <a:cubicBezTo>
                    <a:pt x="2400" y="3321"/>
                    <a:pt x="4800" y="2540"/>
                    <a:pt x="6343" y="1695"/>
                  </a:cubicBezTo>
                  <a:cubicBezTo>
                    <a:pt x="7886" y="849"/>
                    <a:pt x="8571" y="-62"/>
                    <a:pt x="8400" y="3"/>
                  </a:cubicBezTo>
                  <a:cubicBezTo>
                    <a:pt x="8229" y="68"/>
                    <a:pt x="7200" y="1109"/>
                    <a:pt x="6686" y="3972"/>
                  </a:cubicBezTo>
                  <a:cubicBezTo>
                    <a:pt x="6171" y="6834"/>
                    <a:pt x="6171" y="11519"/>
                    <a:pt x="7371" y="14707"/>
                  </a:cubicBezTo>
                  <a:cubicBezTo>
                    <a:pt x="8571" y="17895"/>
                    <a:pt x="10971" y="19586"/>
                    <a:pt x="13200" y="20497"/>
                  </a:cubicBezTo>
                  <a:cubicBezTo>
                    <a:pt x="15429" y="21408"/>
                    <a:pt x="17486" y="21538"/>
                    <a:pt x="18857" y="21213"/>
                  </a:cubicBezTo>
                  <a:cubicBezTo>
                    <a:pt x="20229" y="20887"/>
                    <a:pt x="20914" y="20107"/>
                    <a:pt x="21600" y="193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8" name="Line"/>
            <p:cNvSpPr/>
            <p:nvPr/>
          </p:nvSpPr>
          <p:spPr>
            <a:xfrm>
              <a:off x="1821881" y="2875035"/>
              <a:ext cx="48126" cy="190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extrusionOk="0">
                  <a:moveTo>
                    <a:pt x="0" y="0"/>
                  </a:moveTo>
                  <a:cubicBezTo>
                    <a:pt x="5143" y="527"/>
                    <a:pt x="10286" y="1054"/>
                    <a:pt x="13886" y="4215"/>
                  </a:cubicBezTo>
                  <a:cubicBezTo>
                    <a:pt x="17486" y="7376"/>
                    <a:pt x="19543" y="13171"/>
                    <a:pt x="20571" y="16727"/>
                  </a:cubicBezTo>
                  <a:cubicBezTo>
                    <a:pt x="21600" y="20283"/>
                    <a:pt x="21600" y="21600"/>
                    <a:pt x="20057" y="21600"/>
                  </a:cubicBezTo>
                  <a:cubicBezTo>
                    <a:pt x="18514" y="21600"/>
                    <a:pt x="15429" y="20283"/>
                    <a:pt x="11829" y="17254"/>
                  </a:cubicBezTo>
                  <a:cubicBezTo>
                    <a:pt x="8229" y="14224"/>
                    <a:pt x="4114" y="9483"/>
                    <a:pt x="0" y="47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9" name="Line"/>
            <p:cNvSpPr/>
            <p:nvPr/>
          </p:nvSpPr>
          <p:spPr>
            <a:xfrm>
              <a:off x="1797666" y="2728914"/>
              <a:ext cx="17241" cy="62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19993" extrusionOk="0">
                  <a:moveTo>
                    <a:pt x="3818" y="19993"/>
                  </a:moveTo>
                  <a:cubicBezTo>
                    <a:pt x="1118" y="11800"/>
                    <a:pt x="-1582" y="3607"/>
                    <a:pt x="1118" y="1000"/>
                  </a:cubicBezTo>
                  <a:cubicBezTo>
                    <a:pt x="3818" y="-1607"/>
                    <a:pt x="11918" y="1372"/>
                    <a:pt x="20018" y="43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0" name="Line"/>
            <p:cNvSpPr/>
            <p:nvPr/>
          </p:nvSpPr>
          <p:spPr>
            <a:xfrm>
              <a:off x="1942280" y="2783328"/>
              <a:ext cx="556238" cy="333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078" extrusionOk="0">
                  <a:moveTo>
                    <a:pt x="4790" y="2710"/>
                  </a:moveTo>
                  <a:cubicBezTo>
                    <a:pt x="5330" y="2710"/>
                    <a:pt x="5870" y="2710"/>
                    <a:pt x="6095" y="2269"/>
                  </a:cubicBezTo>
                  <a:cubicBezTo>
                    <a:pt x="6320" y="1828"/>
                    <a:pt x="6230" y="947"/>
                    <a:pt x="5870" y="432"/>
                  </a:cubicBezTo>
                  <a:cubicBezTo>
                    <a:pt x="5510" y="-82"/>
                    <a:pt x="4880" y="-229"/>
                    <a:pt x="4205" y="506"/>
                  </a:cubicBezTo>
                  <a:cubicBezTo>
                    <a:pt x="3530" y="1240"/>
                    <a:pt x="2810" y="2857"/>
                    <a:pt x="2090" y="5428"/>
                  </a:cubicBezTo>
                  <a:cubicBezTo>
                    <a:pt x="1370" y="8000"/>
                    <a:pt x="650" y="11526"/>
                    <a:pt x="290" y="14024"/>
                  </a:cubicBezTo>
                  <a:cubicBezTo>
                    <a:pt x="-70" y="16522"/>
                    <a:pt x="-70" y="17991"/>
                    <a:pt x="155" y="18947"/>
                  </a:cubicBezTo>
                  <a:cubicBezTo>
                    <a:pt x="380" y="19902"/>
                    <a:pt x="830" y="20342"/>
                    <a:pt x="1595" y="20195"/>
                  </a:cubicBezTo>
                  <a:cubicBezTo>
                    <a:pt x="2360" y="20049"/>
                    <a:pt x="3440" y="19314"/>
                    <a:pt x="4520" y="17477"/>
                  </a:cubicBezTo>
                  <a:cubicBezTo>
                    <a:pt x="5600" y="15640"/>
                    <a:pt x="6680" y="12702"/>
                    <a:pt x="7220" y="10718"/>
                  </a:cubicBezTo>
                  <a:cubicBezTo>
                    <a:pt x="7760" y="8734"/>
                    <a:pt x="7760" y="7706"/>
                    <a:pt x="7670" y="7559"/>
                  </a:cubicBezTo>
                  <a:cubicBezTo>
                    <a:pt x="7580" y="7412"/>
                    <a:pt x="7400" y="8147"/>
                    <a:pt x="7265" y="10057"/>
                  </a:cubicBezTo>
                  <a:cubicBezTo>
                    <a:pt x="7130" y="11967"/>
                    <a:pt x="7040" y="15053"/>
                    <a:pt x="7040" y="16963"/>
                  </a:cubicBezTo>
                  <a:cubicBezTo>
                    <a:pt x="7040" y="18873"/>
                    <a:pt x="7130" y="19608"/>
                    <a:pt x="7400" y="20049"/>
                  </a:cubicBezTo>
                  <a:cubicBezTo>
                    <a:pt x="7670" y="20489"/>
                    <a:pt x="8120" y="20636"/>
                    <a:pt x="8885" y="19681"/>
                  </a:cubicBezTo>
                  <a:cubicBezTo>
                    <a:pt x="9650" y="18726"/>
                    <a:pt x="10730" y="16669"/>
                    <a:pt x="11540" y="14832"/>
                  </a:cubicBezTo>
                  <a:cubicBezTo>
                    <a:pt x="12350" y="12995"/>
                    <a:pt x="12890" y="11379"/>
                    <a:pt x="13295" y="10277"/>
                  </a:cubicBezTo>
                  <a:cubicBezTo>
                    <a:pt x="13700" y="9175"/>
                    <a:pt x="13970" y="8587"/>
                    <a:pt x="14240" y="8734"/>
                  </a:cubicBezTo>
                  <a:cubicBezTo>
                    <a:pt x="14510" y="8881"/>
                    <a:pt x="14780" y="9763"/>
                    <a:pt x="14915" y="11232"/>
                  </a:cubicBezTo>
                  <a:cubicBezTo>
                    <a:pt x="15050" y="12702"/>
                    <a:pt x="15050" y="14759"/>
                    <a:pt x="14870" y="16595"/>
                  </a:cubicBezTo>
                  <a:cubicBezTo>
                    <a:pt x="14690" y="18432"/>
                    <a:pt x="14330" y="20049"/>
                    <a:pt x="14375" y="20710"/>
                  </a:cubicBezTo>
                  <a:cubicBezTo>
                    <a:pt x="14420" y="21371"/>
                    <a:pt x="14870" y="21077"/>
                    <a:pt x="15365" y="20342"/>
                  </a:cubicBezTo>
                  <a:cubicBezTo>
                    <a:pt x="15860" y="19608"/>
                    <a:pt x="16400" y="18432"/>
                    <a:pt x="17030" y="16889"/>
                  </a:cubicBezTo>
                  <a:cubicBezTo>
                    <a:pt x="17660" y="15347"/>
                    <a:pt x="18380" y="13436"/>
                    <a:pt x="18785" y="12922"/>
                  </a:cubicBezTo>
                  <a:cubicBezTo>
                    <a:pt x="19190" y="12408"/>
                    <a:pt x="19280" y="13289"/>
                    <a:pt x="19325" y="14171"/>
                  </a:cubicBezTo>
                  <a:cubicBezTo>
                    <a:pt x="19370" y="15053"/>
                    <a:pt x="19370" y="15934"/>
                    <a:pt x="19460" y="16816"/>
                  </a:cubicBezTo>
                  <a:cubicBezTo>
                    <a:pt x="19550" y="17698"/>
                    <a:pt x="19730" y="18579"/>
                    <a:pt x="20090" y="18800"/>
                  </a:cubicBezTo>
                  <a:cubicBezTo>
                    <a:pt x="20450" y="19020"/>
                    <a:pt x="20990" y="18579"/>
                    <a:pt x="21530" y="181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1" name="Line"/>
            <p:cNvSpPr/>
            <p:nvPr/>
          </p:nvSpPr>
          <p:spPr>
            <a:xfrm>
              <a:off x="2533395" y="2885403"/>
              <a:ext cx="641759" cy="223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5" extrusionOk="0">
                  <a:moveTo>
                    <a:pt x="0" y="8936"/>
                  </a:moveTo>
                  <a:cubicBezTo>
                    <a:pt x="235" y="7393"/>
                    <a:pt x="470" y="5850"/>
                    <a:pt x="587" y="5960"/>
                  </a:cubicBezTo>
                  <a:cubicBezTo>
                    <a:pt x="704" y="6070"/>
                    <a:pt x="704" y="7834"/>
                    <a:pt x="665" y="10148"/>
                  </a:cubicBezTo>
                  <a:cubicBezTo>
                    <a:pt x="626" y="12462"/>
                    <a:pt x="548" y="15328"/>
                    <a:pt x="665" y="17091"/>
                  </a:cubicBezTo>
                  <a:cubicBezTo>
                    <a:pt x="783" y="18854"/>
                    <a:pt x="1096" y="19515"/>
                    <a:pt x="2113" y="19075"/>
                  </a:cubicBezTo>
                  <a:cubicBezTo>
                    <a:pt x="3130" y="18634"/>
                    <a:pt x="4852" y="17091"/>
                    <a:pt x="6339" y="14115"/>
                  </a:cubicBezTo>
                  <a:cubicBezTo>
                    <a:pt x="7826" y="11140"/>
                    <a:pt x="9078" y="6732"/>
                    <a:pt x="9783" y="3977"/>
                  </a:cubicBezTo>
                  <a:cubicBezTo>
                    <a:pt x="10487" y="1221"/>
                    <a:pt x="10643" y="119"/>
                    <a:pt x="10487" y="9"/>
                  </a:cubicBezTo>
                  <a:cubicBezTo>
                    <a:pt x="10330" y="-101"/>
                    <a:pt x="9861" y="781"/>
                    <a:pt x="9157" y="3315"/>
                  </a:cubicBezTo>
                  <a:cubicBezTo>
                    <a:pt x="8452" y="5850"/>
                    <a:pt x="7513" y="10038"/>
                    <a:pt x="7278" y="13344"/>
                  </a:cubicBezTo>
                  <a:cubicBezTo>
                    <a:pt x="7043" y="16650"/>
                    <a:pt x="7513" y="19075"/>
                    <a:pt x="9157" y="20287"/>
                  </a:cubicBezTo>
                  <a:cubicBezTo>
                    <a:pt x="10800" y="21499"/>
                    <a:pt x="13617" y="21499"/>
                    <a:pt x="15887" y="20507"/>
                  </a:cubicBezTo>
                  <a:cubicBezTo>
                    <a:pt x="18157" y="19515"/>
                    <a:pt x="19878" y="17532"/>
                    <a:pt x="21600" y="155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2" name="Line"/>
            <p:cNvSpPr/>
            <p:nvPr/>
          </p:nvSpPr>
          <p:spPr>
            <a:xfrm>
              <a:off x="224463" y="3614451"/>
              <a:ext cx="15346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236" y="15300"/>
                    <a:pt x="10473" y="9000"/>
                    <a:pt x="14073" y="5400"/>
                  </a:cubicBezTo>
                  <a:cubicBezTo>
                    <a:pt x="17673" y="1800"/>
                    <a:pt x="19636" y="9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3" name="Line"/>
            <p:cNvSpPr/>
            <p:nvPr/>
          </p:nvSpPr>
          <p:spPr>
            <a:xfrm>
              <a:off x="631374" y="3579573"/>
              <a:ext cx="25578" cy="222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6" extrusionOk="0">
                  <a:moveTo>
                    <a:pt x="21600" y="0"/>
                  </a:moveTo>
                  <a:cubicBezTo>
                    <a:pt x="15709" y="5790"/>
                    <a:pt x="9818" y="11579"/>
                    <a:pt x="5891" y="15365"/>
                  </a:cubicBezTo>
                  <a:cubicBezTo>
                    <a:pt x="1964" y="19151"/>
                    <a:pt x="0" y="20932"/>
                    <a:pt x="0" y="21266"/>
                  </a:cubicBezTo>
                  <a:cubicBezTo>
                    <a:pt x="0" y="21600"/>
                    <a:pt x="1964" y="20487"/>
                    <a:pt x="4909" y="19485"/>
                  </a:cubicBezTo>
                  <a:cubicBezTo>
                    <a:pt x="7855" y="18482"/>
                    <a:pt x="11782" y="17592"/>
                    <a:pt x="15709" y="1670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4" name="Line"/>
            <p:cNvSpPr/>
            <p:nvPr/>
          </p:nvSpPr>
          <p:spPr>
            <a:xfrm>
              <a:off x="638350" y="3370304"/>
              <a:ext cx="301380" cy="455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500" extrusionOk="0">
                  <a:moveTo>
                    <a:pt x="330" y="1316"/>
                  </a:moveTo>
                  <a:cubicBezTo>
                    <a:pt x="165" y="658"/>
                    <a:pt x="0" y="0"/>
                    <a:pt x="0" y="0"/>
                  </a:cubicBezTo>
                  <a:cubicBezTo>
                    <a:pt x="0" y="0"/>
                    <a:pt x="165" y="658"/>
                    <a:pt x="1484" y="2851"/>
                  </a:cubicBezTo>
                  <a:cubicBezTo>
                    <a:pt x="2803" y="5044"/>
                    <a:pt x="5276" y="8772"/>
                    <a:pt x="8079" y="11403"/>
                  </a:cubicBezTo>
                  <a:cubicBezTo>
                    <a:pt x="10882" y="14035"/>
                    <a:pt x="14015" y="15570"/>
                    <a:pt x="16324" y="16611"/>
                  </a:cubicBezTo>
                  <a:cubicBezTo>
                    <a:pt x="18632" y="17653"/>
                    <a:pt x="20116" y="18201"/>
                    <a:pt x="20858" y="18749"/>
                  </a:cubicBezTo>
                  <a:cubicBezTo>
                    <a:pt x="21600" y="19297"/>
                    <a:pt x="21600" y="19846"/>
                    <a:pt x="20446" y="20284"/>
                  </a:cubicBezTo>
                  <a:cubicBezTo>
                    <a:pt x="19292" y="20723"/>
                    <a:pt x="16983" y="21052"/>
                    <a:pt x="14015" y="21271"/>
                  </a:cubicBezTo>
                  <a:cubicBezTo>
                    <a:pt x="11047" y="21490"/>
                    <a:pt x="7420" y="21600"/>
                    <a:pt x="5441" y="21381"/>
                  </a:cubicBezTo>
                  <a:cubicBezTo>
                    <a:pt x="3463" y="21161"/>
                    <a:pt x="3133" y="20613"/>
                    <a:pt x="2803" y="200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5" name="Line"/>
            <p:cNvSpPr/>
            <p:nvPr/>
          </p:nvSpPr>
          <p:spPr>
            <a:xfrm>
              <a:off x="922025" y="3655664"/>
              <a:ext cx="97660" cy="211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1" extrusionOk="0">
                  <a:moveTo>
                    <a:pt x="0" y="1442"/>
                  </a:moveTo>
                  <a:cubicBezTo>
                    <a:pt x="3600" y="523"/>
                    <a:pt x="7200" y="-396"/>
                    <a:pt x="9000" y="178"/>
                  </a:cubicBezTo>
                  <a:cubicBezTo>
                    <a:pt x="10800" y="753"/>
                    <a:pt x="10800" y="2821"/>
                    <a:pt x="10543" y="5923"/>
                  </a:cubicBezTo>
                  <a:cubicBezTo>
                    <a:pt x="10286" y="9025"/>
                    <a:pt x="9771" y="13161"/>
                    <a:pt x="9771" y="15804"/>
                  </a:cubicBezTo>
                  <a:cubicBezTo>
                    <a:pt x="9771" y="18447"/>
                    <a:pt x="10286" y="19596"/>
                    <a:pt x="11829" y="20285"/>
                  </a:cubicBezTo>
                  <a:cubicBezTo>
                    <a:pt x="13371" y="20974"/>
                    <a:pt x="15943" y="21204"/>
                    <a:pt x="17743" y="20515"/>
                  </a:cubicBezTo>
                  <a:cubicBezTo>
                    <a:pt x="19543" y="19825"/>
                    <a:pt x="20571" y="18217"/>
                    <a:pt x="21600" y="166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6" name="Line"/>
            <p:cNvSpPr/>
            <p:nvPr/>
          </p:nvSpPr>
          <p:spPr>
            <a:xfrm>
              <a:off x="1080566" y="3635378"/>
              <a:ext cx="233258" cy="2191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7" h="21433" extrusionOk="0">
                  <a:moveTo>
                    <a:pt x="7092" y="0"/>
                  </a:moveTo>
                  <a:cubicBezTo>
                    <a:pt x="5414" y="2956"/>
                    <a:pt x="3736" y="5912"/>
                    <a:pt x="2583" y="7844"/>
                  </a:cubicBezTo>
                  <a:cubicBezTo>
                    <a:pt x="1430" y="9777"/>
                    <a:pt x="801" y="10686"/>
                    <a:pt x="381" y="11709"/>
                  </a:cubicBezTo>
                  <a:cubicBezTo>
                    <a:pt x="-38" y="12733"/>
                    <a:pt x="-248" y="13869"/>
                    <a:pt x="486" y="14438"/>
                  </a:cubicBezTo>
                  <a:cubicBezTo>
                    <a:pt x="1220" y="15006"/>
                    <a:pt x="2898" y="15006"/>
                    <a:pt x="5938" y="14893"/>
                  </a:cubicBezTo>
                  <a:cubicBezTo>
                    <a:pt x="8979" y="14779"/>
                    <a:pt x="13383" y="14552"/>
                    <a:pt x="16109" y="14665"/>
                  </a:cubicBezTo>
                  <a:cubicBezTo>
                    <a:pt x="18836" y="14779"/>
                    <a:pt x="19884" y="15234"/>
                    <a:pt x="20513" y="16029"/>
                  </a:cubicBezTo>
                  <a:cubicBezTo>
                    <a:pt x="21142" y="16825"/>
                    <a:pt x="21352" y="17962"/>
                    <a:pt x="20303" y="18985"/>
                  </a:cubicBezTo>
                  <a:cubicBezTo>
                    <a:pt x="19255" y="20008"/>
                    <a:pt x="16948" y="20918"/>
                    <a:pt x="15166" y="21259"/>
                  </a:cubicBezTo>
                  <a:cubicBezTo>
                    <a:pt x="13383" y="21600"/>
                    <a:pt x="12125" y="21373"/>
                    <a:pt x="10867" y="211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7" name="Line"/>
            <p:cNvSpPr/>
            <p:nvPr/>
          </p:nvSpPr>
          <p:spPr>
            <a:xfrm>
              <a:off x="1340563" y="3740012"/>
              <a:ext cx="97660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8" name="Line"/>
            <p:cNvSpPr/>
            <p:nvPr/>
          </p:nvSpPr>
          <p:spPr>
            <a:xfrm>
              <a:off x="1675393" y="3495866"/>
              <a:ext cx="95952" cy="383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1469" extrusionOk="0">
                  <a:moveTo>
                    <a:pt x="4629" y="0"/>
                  </a:moveTo>
                  <a:cubicBezTo>
                    <a:pt x="6686" y="3513"/>
                    <a:pt x="8743" y="7027"/>
                    <a:pt x="11571" y="10345"/>
                  </a:cubicBezTo>
                  <a:cubicBezTo>
                    <a:pt x="14400" y="13663"/>
                    <a:pt x="18000" y="16786"/>
                    <a:pt x="19800" y="18672"/>
                  </a:cubicBezTo>
                  <a:cubicBezTo>
                    <a:pt x="21600" y="20559"/>
                    <a:pt x="21600" y="21210"/>
                    <a:pt x="20314" y="21405"/>
                  </a:cubicBezTo>
                  <a:cubicBezTo>
                    <a:pt x="19029" y="21600"/>
                    <a:pt x="16457" y="21340"/>
                    <a:pt x="12857" y="20754"/>
                  </a:cubicBezTo>
                  <a:cubicBezTo>
                    <a:pt x="9257" y="20169"/>
                    <a:pt x="4629" y="19258"/>
                    <a:pt x="0" y="183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9" name="Line"/>
            <p:cNvSpPr/>
            <p:nvPr/>
          </p:nvSpPr>
          <p:spPr>
            <a:xfrm>
              <a:off x="1633539" y="3635378"/>
              <a:ext cx="369710" cy="198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1" extrusionOk="0">
                  <a:moveTo>
                    <a:pt x="0" y="13407"/>
                  </a:moveTo>
                  <a:cubicBezTo>
                    <a:pt x="272" y="12166"/>
                    <a:pt x="543" y="10924"/>
                    <a:pt x="1562" y="9931"/>
                  </a:cubicBezTo>
                  <a:cubicBezTo>
                    <a:pt x="2581" y="8938"/>
                    <a:pt x="4347" y="8193"/>
                    <a:pt x="6181" y="7572"/>
                  </a:cubicBezTo>
                  <a:cubicBezTo>
                    <a:pt x="8015" y="6952"/>
                    <a:pt x="9917" y="6455"/>
                    <a:pt x="11208" y="6083"/>
                  </a:cubicBezTo>
                  <a:cubicBezTo>
                    <a:pt x="12498" y="5710"/>
                    <a:pt x="13177" y="5462"/>
                    <a:pt x="13789" y="5710"/>
                  </a:cubicBezTo>
                  <a:cubicBezTo>
                    <a:pt x="14400" y="5959"/>
                    <a:pt x="14943" y="6703"/>
                    <a:pt x="15419" y="8317"/>
                  </a:cubicBezTo>
                  <a:cubicBezTo>
                    <a:pt x="15894" y="9931"/>
                    <a:pt x="16302" y="12414"/>
                    <a:pt x="16506" y="14276"/>
                  </a:cubicBezTo>
                  <a:cubicBezTo>
                    <a:pt x="16709" y="16138"/>
                    <a:pt x="16709" y="17379"/>
                    <a:pt x="16574" y="18745"/>
                  </a:cubicBezTo>
                  <a:cubicBezTo>
                    <a:pt x="16438" y="20110"/>
                    <a:pt x="16166" y="21600"/>
                    <a:pt x="16030" y="21103"/>
                  </a:cubicBezTo>
                  <a:cubicBezTo>
                    <a:pt x="15894" y="20607"/>
                    <a:pt x="15894" y="18124"/>
                    <a:pt x="16574" y="14648"/>
                  </a:cubicBezTo>
                  <a:cubicBezTo>
                    <a:pt x="17253" y="11172"/>
                    <a:pt x="18611" y="6703"/>
                    <a:pt x="19562" y="4097"/>
                  </a:cubicBezTo>
                  <a:cubicBezTo>
                    <a:pt x="20513" y="1490"/>
                    <a:pt x="21057" y="74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70" name="Line"/>
            <p:cNvSpPr/>
            <p:nvPr/>
          </p:nvSpPr>
          <p:spPr>
            <a:xfrm>
              <a:off x="2045101" y="3621427"/>
              <a:ext cx="230197" cy="211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84" extrusionOk="0">
                  <a:moveTo>
                    <a:pt x="0" y="0"/>
                  </a:moveTo>
                  <a:cubicBezTo>
                    <a:pt x="1091" y="909"/>
                    <a:pt x="2182" y="1819"/>
                    <a:pt x="2618" y="4320"/>
                  </a:cubicBezTo>
                  <a:cubicBezTo>
                    <a:pt x="3055" y="6821"/>
                    <a:pt x="2836" y="10914"/>
                    <a:pt x="2618" y="13756"/>
                  </a:cubicBezTo>
                  <a:cubicBezTo>
                    <a:pt x="2400" y="16598"/>
                    <a:pt x="2182" y="18189"/>
                    <a:pt x="2945" y="19440"/>
                  </a:cubicBezTo>
                  <a:cubicBezTo>
                    <a:pt x="3709" y="20691"/>
                    <a:pt x="5455" y="21600"/>
                    <a:pt x="8509" y="19099"/>
                  </a:cubicBezTo>
                  <a:cubicBezTo>
                    <a:pt x="11564" y="16598"/>
                    <a:pt x="15927" y="10686"/>
                    <a:pt x="18327" y="6935"/>
                  </a:cubicBezTo>
                  <a:cubicBezTo>
                    <a:pt x="20727" y="3183"/>
                    <a:pt x="21164" y="159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71" name="Line"/>
            <p:cNvSpPr/>
            <p:nvPr/>
          </p:nvSpPr>
          <p:spPr>
            <a:xfrm>
              <a:off x="2329335" y="3607475"/>
              <a:ext cx="240254" cy="23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5" h="21234" extrusionOk="0">
                  <a:moveTo>
                    <a:pt x="7490" y="0"/>
                  </a:moveTo>
                  <a:cubicBezTo>
                    <a:pt x="5045" y="2908"/>
                    <a:pt x="2600" y="5815"/>
                    <a:pt x="1275" y="7892"/>
                  </a:cubicBezTo>
                  <a:cubicBezTo>
                    <a:pt x="-49" y="9969"/>
                    <a:pt x="-253" y="11215"/>
                    <a:pt x="256" y="11838"/>
                  </a:cubicBezTo>
                  <a:cubicBezTo>
                    <a:pt x="766" y="12462"/>
                    <a:pt x="1989" y="12462"/>
                    <a:pt x="5045" y="12669"/>
                  </a:cubicBezTo>
                  <a:cubicBezTo>
                    <a:pt x="8102" y="12877"/>
                    <a:pt x="12992" y="13292"/>
                    <a:pt x="15947" y="13812"/>
                  </a:cubicBezTo>
                  <a:cubicBezTo>
                    <a:pt x="18902" y="14331"/>
                    <a:pt x="19921" y="14954"/>
                    <a:pt x="20532" y="15785"/>
                  </a:cubicBezTo>
                  <a:cubicBezTo>
                    <a:pt x="21143" y="16615"/>
                    <a:pt x="21347" y="17654"/>
                    <a:pt x="20430" y="18588"/>
                  </a:cubicBezTo>
                  <a:cubicBezTo>
                    <a:pt x="19513" y="19523"/>
                    <a:pt x="17475" y="20354"/>
                    <a:pt x="14521" y="20873"/>
                  </a:cubicBezTo>
                  <a:cubicBezTo>
                    <a:pt x="11566" y="21392"/>
                    <a:pt x="7694" y="21600"/>
                    <a:pt x="5045" y="19731"/>
                  </a:cubicBezTo>
                  <a:cubicBezTo>
                    <a:pt x="2396" y="17862"/>
                    <a:pt x="970" y="13915"/>
                    <a:pt x="1581" y="10488"/>
                  </a:cubicBezTo>
                  <a:cubicBezTo>
                    <a:pt x="2192" y="7062"/>
                    <a:pt x="4841" y="4154"/>
                    <a:pt x="7490" y="12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72" name="Line"/>
            <p:cNvSpPr/>
            <p:nvPr/>
          </p:nvSpPr>
          <p:spPr>
            <a:xfrm>
              <a:off x="2547347" y="3493946"/>
              <a:ext cx="118057" cy="344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0" h="21196" extrusionOk="0">
                  <a:moveTo>
                    <a:pt x="0" y="1835"/>
                  </a:moveTo>
                  <a:cubicBezTo>
                    <a:pt x="2077" y="1549"/>
                    <a:pt x="4154" y="1262"/>
                    <a:pt x="6231" y="833"/>
                  </a:cubicBezTo>
                  <a:cubicBezTo>
                    <a:pt x="8308" y="404"/>
                    <a:pt x="10385" y="-168"/>
                    <a:pt x="11631" y="47"/>
                  </a:cubicBezTo>
                  <a:cubicBezTo>
                    <a:pt x="12877" y="261"/>
                    <a:pt x="13292" y="1262"/>
                    <a:pt x="14123" y="4338"/>
                  </a:cubicBezTo>
                  <a:cubicBezTo>
                    <a:pt x="14954" y="7413"/>
                    <a:pt x="16200" y="12563"/>
                    <a:pt x="17862" y="15925"/>
                  </a:cubicBezTo>
                  <a:cubicBezTo>
                    <a:pt x="19523" y="19286"/>
                    <a:pt x="21600" y="20860"/>
                    <a:pt x="20977" y="21146"/>
                  </a:cubicBezTo>
                  <a:cubicBezTo>
                    <a:pt x="20354" y="21432"/>
                    <a:pt x="17031" y="20431"/>
                    <a:pt x="13708" y="194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73" name="Line"/>
            <p:cNvSpPr/>
            <p:nvPr/>
          </p:nvSpPr>
          <p:spPr>
            <a:xfrm>
              <a:off x="2512468" y="3663281"/>
              <a:ext cx="355758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41" y="14400"/>
                    <a:pt x="9882" y="7200"/>
                    <a:pt x="13482" y="3600"/>
                  </a:cubicBezTo>
                  <a:cubicBezTo>
                    <a:pt x="17082" y="0"/>
                    <a:pt x="19341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68" name="Drawing"/>
          <p:cNvGrpSpPr/>
          <p:nvPr/>
        </p:nvGrpSpPr>
        <p:grpSpPr>
          <a:xfrm>
            <a:off x="380078" y="341805"/>
            <a:ext cx="10306583" cy="7347661"/>
            <a:chOff x="0" y="0"/>
            <a:chExt cx="10306581" cy="7347659"/>
          </a:xfrm>
        </p:grpSpPr>
        <p:sp>
          <p:nvSpPr>
            <p:cNvPr id="5676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77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78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79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0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1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2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3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4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5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6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7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8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9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0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1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2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3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4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5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6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7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8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9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0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1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2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3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4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5" name="Line"/>
            <p:cNvSpPr/>
            <p:nvPr/>
          </p:nvSpPr>
          <p:spPr>
            <a:xfrm>
              <a:off x="797460" y="1623408"/>
              <a:ext cx="64124" cy="39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453" extrusionOk="0">
                  <a:moveTo>
                    <a:pt x="9703" y="852"/>
                  </a:moveTo>
                  <a:cubicBezTo>
                    <a:pt x="7388" y="352"/>
                    <a:pt x="5074" y="-147"/>
                    <a:pt x="3145" y="40"/>
                  </a:cubicBezTo>
                  <a:cubicBezTo>
                    <a:pt x="1217" y="228"/>
                    <a:pt x="-326" y="1102"/>
                    <a:pt x="60" y="3349"/>
                  </a:cubicBezTo>
                  <a:cubicBezTo>
                    <a:pt x="445" y="5596"/>
                    <a:pt x="2760" y="9217"/>
                    <a:pt x="6617" y="12463"/>
                  </a:cubicBezTo>
                  <a:cubicBezTo>
                    <a:pt x="10474" y="15710"/>
                    <a:pt x="15874" y="18581"/>
                    <a:pt x="21274" y="214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6" name="Line"/>
            <p:cNvSpPr/>
            <p:nvPr/>
          </p:nvSpPr>
          <p:spPr>
            <a:xfrm>
              <a:off x="397358" y="1399977"/>
              <a:ext cx="712189" cy="483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85" extrusionOk="0">
                  <a:moveTo>
                    <a:pt x="5290" y="13671"/>
                  </a:moveTo>
                  <a:cubicBezTo>
                    <a:pt x="3910" y="12951"/>
                    <a:pt x="2529" y="12231"/>
                    <a:pt x="1632" y="11716"/>
                  </a:cubicBezTo>
                  <a:cubicBezTo>
                    <a:pt x="735" y="11202"/>
                    <a:pt x="321" y="10894"/>
                    <a:pt x="114" y="10225"/>
                  </a:cubicBezTo>
                  <a:cubicBezTo>
                    <a:pt x="-93" y="9556"/>
                    <a:pt x="-93" y="8528"/>
                    <a:pt x="770" y="7191"/>
                  </a:cubicBezTo>
                  <a:cubicBezTo>
                    <a:pt x="1632" y="5854"/>
                    <a:pt x="3357" y="4208"/>
                    <a:pt x="5566" y="2871"/>
                  </a:cubicBezTo>
                  <a:cubicBezTo>
                    <a:pt x="7774" y="1534"/>
                    <a:pt x="10465" y="505"/>
                    <a:pt x="13019" y="145"/>
                  </a:cubicBezTo>
                  <a:cubicBezTo>
                    <a:pt x="15572" y="-215"/>
                    <a:pt x="17988" y="94"/>
                    <a:pt x="19471" y="1071"/>
                  </a:cubicBezTo>
                  <a:cubicBezTo>
                    <a:pt x="20955" y="2048"/>
                    <a:pt x="21507" y="3694"/>
                    <a:pt x="20886" y="5905"/>
                  </a:cubicBezTo>
                  <a:cubicBezTo>
                    <a:pt x="20265" y="8116"/>
                    <a:pt x="18471" y="10894"/>
                    <a:pt x="16607" y="13568"/>
                  </a:cubicBezTo>
                  <a:cubicBezTo>
                    <a:pt x="14744" y="16242"/>
                    <a:pt x="12812" y="18814"/>
                    <a:pt x="10880" y="21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7" name="Line"/>
            <p:cNvSpPr/>
            <p:nvPr/>
          </p:nvSpPr>
          <p:spPr>
            <a:xfrm>
              <a:off x="1070852" y="1656415"/>
              <a:ext cx="659930" cy="377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50" extrusionOk="0">
                  <a:moveTo>
                    <a:pt x="0" y="14351"/>
                  </a:moveTo>
                  <a:cubicBezTo>
                    <a:pt x="606" y="15660"/>
                    <a:pt x="1213" y="16969"/>
                    <a:pt x="1554" y="18016"/>
                  </a:cubicBezTo>
                  <a:cubicBezTo>
                    <a:pt x="1895" y="19064"/>
                    <a:pt x="1971" y="19849"/>
                    <a:pt x="2008" y="19784"/>
                  </a:cubicBezTo>
                  <a:cubicBezTo>
                    <a:pt x="2046" y="19718"/>
                    <a:pt x="2046" y="18802"/>
                    <a:pt x="2198" y="16380"/>
                  </a:cubicBezTo>
                  <a:cubicBezTo>
                    <a:pt x="2349" y="13958"/>
                    <a:pt x="2653" y="10031"/>
                    <a:pt x="3259" y="7020"/>
                  </a:cubicBezTo>
                  <a:cubicBezTo>
                    <a:pt x="3865" y="4009"/>
                    <a:pt x="4775" y="1915"/>
                    <a:pt x="5457" y="867"/>
                  </a:cubicBezTo>
                  <a:cubicBezTo>
                    <a:pt x="6139" y="-180"/>
                    <a:pt x="6594" y="-180"/>
                    <a:pt x="6821" y="344"/>
                  </a:cubicBezTo>
                  <a:cubicBezTo>
                    <a:pt x="7048" y="867"/>
                    <a:pt x="7048" y="1915"/>
                    <a:pt x="6480" y="3878"/>
                  </a:cubicBezTo>
                  <a:cubicBezTo>
                    <a:pt x="5912" y="5842"/>
                    <a:pt x="4775" y="8722"/>
                    <a:pt x="3789" y="11209"/>
                  </a:cubicBezTo>
                  <a:cubicBezTo>
                    <a:pt x="2804" y="13696"/>
                    <a:pt x="1971" y="15791"/>
                    <a:pt x="1554" y="17165"/>
                  </a:cubicBezTo>
                  <a:cubicBezTo>
                    <a:pt x="1137" y="18540"/>
                    <a:pt x="1137" y="19195"/>
                    <a:pt x="1326" y="19522"/>
                  </a:cubicBezTo>
                  <a:cubicBezTo>
                    <a:pt x="1516" y="19849"/>
                    <a:pt x="1895" y="19849"/>
                    <a:pt x="2956" y="19064"/>
                  </a:cubicBezTo>
                  <a:cubicBezTo>
                    <a:pt x="4017" y="18278"/>
                    <a:pt x="5760" y="16707"/>
                    <a:pt x="7352" y="14809"/>
                  </a:cubicBezTo>
                  <a:cubicBezTo>
                    <a:pt x="8943" y="12911"/>
                    <a:pt x="10383" y="10685"/>
                    <a:pt x="11331" y="9573"/>
                  </a:cubicBezTo>
                  <a:cubicBezTo>
                    <a:pt x="12278" y="8460"/>
                    <a:pt x="12733" y="8460"/>
                    <a:pt x="13036" y="8787"/>
                  </a:cubicBezTo>
                  <a:cubicBezTo>
                    <a:pt x="13339" y="9115"/>
                    <a:pt x="13491" y="9769"/>
                    <a:pt x="13377" y="11405"/>
                  </a:cubicBezTo>
                  <a:cubicBezTo>
                    <a:pt x="13263" y="13042"/>
                    <a:pt x="12884" y="15660"/>
                    <a:pt x="12695" y="17493"/>
                  </a:cubicBezTo>
                  <a:cubicBezTo>
                    <a:pt x="12505" y="19325"/>
                    <a:pt x="12505" y="20373"/>
                    <a:pt x="12771" y="20896"/>
                  </a:cubicBezTo>
                  <a:cubicBezTo>
                    <a:pt x="13036" y="21420"/>
                    <a:pt x="13566" y="21420"/>
                    <a:pt x="14741" y="20504"/>
                  </a:cubicBezTo>
                  <a:cubicBezTo>
                    <a:pt x="15916" y="19587"/>
                    <a:pt x="17735" y="17755"/>
                    <a:pt x="18985" y="16118"/>
                  </a:cubicBezTo>
                  <a:cubicBezTo>
                    <a:pt x="20236" y="14482"/>
                    <a:pt x="20918" y="13042"/>
                    <a:pt x="21259" y="11798"/>
                  </a:cubicBezTo>
                  <a:cubicBezTo>
                    <a:pt x="21600" y="10555"/>
                    <a:pt x="21600" y="9507"/>
                    <a:pt x="21221" y="8984"/>
                  </a:cubicBezTo>
                  <a:cubicBezTo>
                    <a:pt x="20842" y="8460"/>
                    <a:pt x="20084" y="8460"/>
                    <a:pt x="19137" y="8918"/>
                  </a:cubicBezTo>
                  <a:cubicBezTo>
                    <a:pt x="18189" y="9376"/>
                    <a:pt x="17053" y="10293"/>
                    <a:pt x="15916" y="112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8" name="Line"/>
            <p:cNvSpPr/>
            <p:nvPr/>
          </p:nvSpPr>
          <p:spPr>
            <a:xfrm>
              <a:off x="1803292" y="1757857"/>
              <a:ext cx="1860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2842"/>
                    <a:pt x="21600" y="5684"/>
                    <a:pt x="21600" y="9284"/>
                  </a:cubicBezTo>
                  <a:cubicBezTo>
                    <a:pt x="21600" y="12884"/>
                    <a:pt x="10800" y="1724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9" name="Line"/>
            <p:cNvSpPr/>
            <p:nvPr/>
          </p:nvSpPr>
          <p:spPr>
            <a:xfrm>
              <a:off x="1698658" y="1683010"/>
              <a:ext cx="924574" cy="355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303" extrusionOk="0">
                  <a:moveTo>
                    <a:pt x="0" y="8666"/>
                  </a:moveTo>
                  <a:cubicBezTo>
                    <a:pt x="1737" y="7273"/>
                    <a:pt x="3473" y="5879"/>
                    <a:pt x="5020" y="4555"/>
                  </a:cubicBezTo>
                  <a:cubicBezTo>
                    <a:pt x="6567" y="3232"/>
                    <a:pt x="7924" y="1977"/>
                    <a:pt x="8711" y="1141"/>
                  </a:cubicBezTo>
                  <a:cubicBezTo>
                    <a:pt x="9497" y="305"/>
                    <a:pt x="9715" y="-113"/>
                    <a:pt x="9687" y="26"/>
                  </a:cubicBezTo>
                  <a:cubicBezTo>
                    <a:pt x="9660" y="166"/>
                    <a:pt x="9389" y="862"/>
                    <a:pt x="8711" y="3162"/>
                  </a:cubicBezTo>
                  <a:cubicBezTo>
                    <a:pt x="8032" y="5461"/>
                    <a:pt x="6947" y="9363"/>
                    <a:pt x="6323" y="12220"/>
                  </a:cubicBezTo>
                  <a:cubicBezTo>
                    <a:pt x="5698" y="15077"/>
                    <a:pt x="5536" y="16888"/>
                    <a:pt x="5481" y="18212"/>
                  </a:cubicBezTo>
                  <a:cubicBezTo>
                    <a:pt x="5427" y="19536"/>
                    <a:pt x="5481" y="20372"/>
                    <a:pt x="5997" y="20860"/>
                  </a:cubicBezTo>
                  <a:cubicBezTo>
                    <a:pt x="6513" y="21348"/>
                    <a:pt x="7489" y="21487"/>
                    <a:pt x="8521" y="20999"/>
                  </a:cubicBezTo>
                  <a:cubicBezTo>
                    <a:pt x="9552" y="20512"/>
                    <a:pt x="10637" y="19397"/>
                    <a:pt x="11343" y="18491"/>
                  </a:cubicBezTo>
                  <a:cubicBezTo>
                    <a:pt x="12048" y="17585"/>
                    <a:pt x="12374" y="16888"/>
                    <a:pt x="12564" y="16192"/>
                  </a:cubicBezTo>
                  <a:cubicBezTo>
                    <a:pt x="12754" y="15495"/>
                    <a:pt x="12808" y="14798"/>
                    <a:pt x="12727" y="14241"/>
                  </a:cubicBezTo>
                  <a:cubicBezTo>
                    <a:pt x="12645" y="13683"/>
                    <a:pt x="12428" y="13265"/>
                    <a:pt x="11831" y="12917"/>
                  </a:cubicBezTo>
                  <a:cubicBezTo>
                    <a:pt x="11234" y="12568"/>
                    <a:pt x="10257" y="12290"/>
                    <a:pt x="9525" y="12359"/>
                  </a:cubicBezTo>
                  <a:cubicBezTo>
                    <a:pt x="8792" y="12429"/>
                    <a:pt x="8304" y="12847"/>
                    <a:pt x="8304" y="13056"/>
                  </a:cubicBezTo>
                  <a:cubicBezTo>
                    <a:pt x="8304" y="13265"/>
                    <a:pt x="8792" y="13265"/>
                    <a:pt x="9850" y="12638"/>
                  </a:cubicBezTo>
                  <a:cubicBezTo>
                    <a:pt x="10909" y="12011"/>
                    <a:pt x="12537" y="10757"/>
                    <a:pt x="13568" y="9921"/>
                  </a:cubicBezTo>
                  <a:cubicBezTo>
                    <a:pt x="14599" y="9084"/>
                    <a:pt x="15033" y="8666"/>
                    <a:pt x="15196" y="8875"/>
                  </a:cubicBezTo>
                  <a:cubicBezTo>
                    <a:pt x="15359" y="9084"/>
                    <a:pt x="15250" y="9921"/>
                    <a:pt x="14952" y="11314"/>
                  </a:cubicBezTo>
                  <a:cubicBezTo>
                    <a:pt x="14653" y="12708"/>
                    <a:pt x="14165" y="14659"/>
                    <a:pt x="13839" y="16052"/>
                  </a:cubicBezTo>
                  <a:cubicBezTo>
                    <a:pt x="13514" y="17446"/>
                    <a:pt x="13351" y="18282"/>
                    <a:pt x="13378" y="18909"/>
                  </a:cubicBezTo>
                  <a:cubicBezTo>
                    <a:pt x="13405" y="19536"/>
                    <a:pt x="13622" y="19954"/>
                    <a:pt x="14273" y="19675"/>
                  </a:cubicBezTo>
                  <a:cubicBezTo>
                    <a:pt x="14925" y="19397"/>
                    <a:pt x="16010" y="18421"/>
                    <a:pt x="17095" y="16679"/>
                  </a:cubicBezTo>
                  <a:cubicBezTo>
                    <a:pt x="18181" y="14937"/>
                    <a:pt x="19266" y="12429"/>
                    <a:pt x="19863" y="10826"/>
                  </a:cubicBezTo>
                  <a:cubicBezTo>
                    <a:pt x="20460" y="9224"/>
                    <a:pt x="20569" y="8527"/>
                    <a:pt x="20732" y="7552"/>
                  </a:cubicBezTo>
                  <a:cubicBezTo>
                    <a:pt x="20894" y="6576"/>
                    <a:pt x="21112" y="5322"/>
                    <a:pt x="21274" y="5043"/>
                  </a:cubicBezTo>
                  <a:cubicBezTo>
                    <a:pt x="21437" y="4764"/>
                    <a:pt x="21546" y="5461"/>
                    <a:pt x="21573" y="7273"/>
                  </a:cubicBezTo>
                  <a:cubicBezTo>
                    <a:pt x="21600" y="9084"/>
                    <a:pt x="21546" y="12011"/>
                    <a:pt x="21464" y="13822"/>
                  </a:cubicBezTo>
                  <a:cubicBezTo>
                    <a:pt x="21383" y="15634"/>
                    <a:pt x="21274" y="16331"/>
                    <a:pt x="20976" y="16540"/>
                  </a:cubicBezTo>
                  <a:cubicBezTo>
                    <a:pt x="20677" y="16749"/>
                    <a:pt x="20189" y="16470"/>
                    <a:pt x="19701" y="161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0" name="Line"/>
            <p:cNvSpPr/>
            <p:nvPr/>
          </p:nvSpPr>
          <p:spPr>
            <a:xfrm>
              <a:off x="2465977" y="1682833"/>
              <a:ext cx="376685" cy="312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9003"/>
                  </a:moveTo>
                  <a:cubicBezTo>
                    <a:pt x="2667" y="7083"/>
                    <a:pt x="5333" y="5163"/>
                    <a:pt x="8067" y="3643"/>
                  </a:cubicBezTo>
                  <a:cubicBezTo>
                    <a:pt x="10800" y="2123"/>
                    <a:pt x="13600" y="1003"/>
                    <a:pt x="15400" y="443"/>
                  </a:cubicBezTo>
                  <a:cubicBezTo>
                    <a:pt x="17200" y="-117"/>
                    <a:pt x="18000" y="-117"/>
                    <a:pt x="18400" y="283"/>
                  </a:cubicBezTo>
                  <a:cubicBezTo>
                    <a:pt x="18800" y="683"/>
                    <a:pt x="18800" y="1483"/>
                    <a:pt x="18667" y="4203"/>
                  </a:cubicBezTo>
                  <a:cubicBezTo>
                    <a:pt x="18533" y="6923"/>
                    <a:pt x="18267" y="11563"/>
                    <a:pt x="18133" y="14603"/>
                  </a:cubicBezTo>
                  <a:cubicBezTo>
                    <a:pt x="18000" y="17643"/>
                    <a:pt x="18000" y="19083"/>
                    <a:pt x="18600" y="19963"/>
                  </a:cubicBezTo>
                  <a:cubicBezTo>
                    <a:pt x="19200" y="20843"/>
                    <a:pt x="20400" y="21163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1" name="Line"/>
            <p:cNvSpPr/>
            <p:nvPr/>
          </p:nvSpPr>
          <p:spPr>
            <a:xfrm>
              <a:off x="2926368" y="1736930"/>
              <a:ext cx="244630" cy="292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260" extrusionOk="0">
                  <a:moveTo>
                    <a:pt x="4200" y="5569"/>
                  </a:moveTo>
                  <a:cubicBezTo>
                    <a:pt x="3000" y="9619"/>
                    <a:pt x="1800" y="13669"/>
                    <a:pt x="1200" y="16284"/>
                  </a:cubicBezTo>
                  <a:cubicBezTo>
                    <a:pt x="600" y="18900"/>
                    <a:pt x="600" y="20081"/>
                    <a:pt x="1100" y="20756"/>
                  </a:cubicBezTo>
                  <a:cubicBezTo>
                    <a:pt x="1600" y="21431"/>
                    <a:pt x="2600" y="21600"/>
                    <a:pt x="5600" y="20166"/>
                  </a:cubicBezTo>
                  <a:cubicBezTo>
                    <a:pt x="8600" y="18731"/>
                    <a:pt x="13600" y="15694"/>
                    <a:pt x="16400" y="13838"/>
                  </a:cubicBezTo>
                  <a:cubicBezTo>
                    <a:pt x="19200" y="11981"/>
                    <a:pt x="19800" y="11306"/>
                    <a:pt x="20400" y="10462"/>
                  </a:cubicBezTo>
                  <a:cubicBezTo>
                    <a:pt x="21000" y="9619"/>
                    <a:pt x="21600" y="8606"/>
                    <a:pt x="20100" y="7509"/>
                  </a:cubicBezTo>
                  <a:cubicBezTo>
                    <a:pt x="18600" y="6413"/>
                    <a:pt x="15000" y="5231"/>
                    <a:pt x="11300" y="3966"/>
                  </a:cubicBezTo>
                  <a:cubicBezTo>
                    <a:pt x="7600" y="2700"/>
                    <a:pt x="3800" y="135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2" name="Line"/>
            <p:cNvSpPr/>
            <p:nvPr/>
          </p:nvSpPr>
          <p:spPr>
            <a:xfrm>
              <a:off x="3136435" y="1611907"/>
              <a:ext cx="266812" cy="389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382" extrusionOk="0">
                  <a:moveTo>
                    <a:pt x="7137" y="11090"/>
                  </a:moveTo>
                  <a:cubicBezTo>
                    <a:pt x="5106" y="14030"/>
                    <a:pt x="3075" y="16970"/>
                    <a:pt x="1875" y="18823"/>
                  </a:cubicBezTo>
                  <a:cubicBezTo>
                    <a:pt x="675" y="20676"/>
                    <a:pt x="306" y="21443"/>
                    <a:pt x="122" y="21379"/>
                  </a:cubicBezTo>
                  <a:cubicBezTo>
                    <a:pt x="-63" y="21315"/>
                    <a:pt x="-63" y="20421"/>
                    <a:pt x="306" y="19206"/>
                  </a:cubicBezTo>
                  <a:cubicBezTo>
                    <a:pt x="675" y="17992"/>
                    <a:pt x="1414" y="16458"/>
                    <a:pt x="2522" y="15436"/>
                  </a:cubicBezTo>
                  <a:cubicBezTo>
                    <a:pt x="3629" y="14413"/>
                    <a:pt x="5106" y="13902"/>
                    <a:pt x="7045" y="14350"/>
                  </a:cubicBezTo>
                  <a:cubicBezTo>
                    <a:pt x="8983" y="14797"/>
                    <a:pt x="11383" y="16203"/>
                    <a:pt x="13045" y="16970"/>
                  </a:cubicBezTo>
                  <a:cubicBezTo>
                    <a:pt x="14706" y="17736"/>
                    <a:pt x="15629" y="17864"/>
                    <a:pt x="17106" y="17289"/>
                  </a:cubicBezTo>
                  <a:cubicBezTo>
                    <a:pt x="18583" y="16714"/>
                    <a:pt x="20614" y="15436"/>
                    <a:pt x="21075" y="12816"/>
                  </a:cubicBezTo>
                  <a:cubicBezTo>
                    <a:pt x="21537" y="10196"/>
                    <a:pt x="20429" y="6234"/>
                    <a:pt x="19691" y="3741"/>
                  </a:cubicBezTo>
                  <a:cubicBezTo>
                    <a:pt x="18952" y="1249"/>
                    <a:pt x="18583" y="226"/>
                    <a:pt x="18491" y="35"/>
                  </a:cubicBezTo>
                  <a:cubicBezTo>
                    <a:pt x="18399" y="-157"/>
                    <a:pt x="18583" y="482"/>
                    <a:pt x="18952" y="1249"/>
                  </a:cubicBezTo>
                  <a:cubicBezTo>
                    <a:pt x="19322" y="2016"/>
                    <a:pt x="19875" y="2910"/>
                    <a:pt x="20429" y="38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3" name="Line"/>
            <p:cNvSpPr/>
            <p:nvPr/>
          </p:nvSpPr>
          <p:spPr>
            <a:xfrm>
              <a:off x="3557366" y="1702052"/>
              <a:ext cx="24712" cy="25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407" extrusionOk="0">
                  <a:moveTo>
                    <a:pt x="9086" y="0"/>
                  </a:moveTo>
                  <a:cubicBezTo>
                    <a:pt x="5159" y="6341"/>
                    <a:pt x="1232" y="12683"/>
                    <a:pt x="250" y="16349"/>
                  </a:cubicBezTo>
                  <a:cubicBezTo>
                    <a:pt x="-732" y="20015"/>
                    <a:pt x="1232" y="21006"/>
                    <a:pt x="5159" y="21303"/>
                  </a:cubicBezTo>
                  <a:cubicBezTo>
                    <a:pt x="9086" y="21600"/>
                    <a:pt x="14977" y="21204"/>
                    <a:pt x="20868" y="20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4" name="Line"/>
            <p:cNvSpPr/>
            <p:nvPr/>
          </p:nvSpPr>
          <p:spPr>
            <a:xfrm>
              <a:off x="3651824" y="1729955"/>
              <a:ext cx="427345" cy="21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89" extrusionOk="0">
                  <a:moveTo>
                    <a:pt x="6968" y="0"/>
                  </a:moveTo>
                  <a:cubicBezTo>
                    <a:pt x="5342" y="929"/>
                    <a:pt x="3716" y="1858"/>
                    <a:pt x="2613" y="2903"/>
                  </a:cubicBezTo>
                  <a:cubicBezTo>
                    <a:pt x="1510" y="3948"/>
                    <a:pt x="929" y="5110"/>
                    <a:pt x="523" y="6271"/>
                  </a:cubicBezTo>
                  <a:cubicBezTo>
                    <a:pt x="116" y="7432"/>
                    <a:pt x="-116" y="8594"/>
                    <a:pt x="58" y="9174"/>
                  </a:cubicBezTo>
                  <a:cubicBezTo>
                    <a:pt x="232" y="9755"/>
                    <a:pt x="813" y="9755"/>
                    <a:pt x="3368" y="9987"/>
                  </a:cubicBezTo>
                  <a:cubicBezTo>
                    <a:pt x="5923" y="10219"/>
                    <a:pt x="10452" y="10684"/>
                    <a:pt x="13529" y="11381"/>
                  </a:cubicBezTo>
                  <a:cubicBezTo>
                    <a:pt x="16607" y="12077"/>
                    <a:pt x="18232" y="13006"/>
                    <a:pt x="19336" y="13819"/>
                  </a:cubicBezTo>
                  <a:cubicBezTo>
                    <a:pt x="20439" y="14632"/>
                    <a:pt x="21019" y="15329"/>
                    <a:pt x="21252" y="16258"/>
                  </a:cubicBezTo>
                  <a:cubicBezTo>
                    <a:pt x="21484" y="17187"/>
                    <a:pt x="21368" y="18348"/>
                    <a:pt x="19742" y="19277"/>
                  </a:cubicBezTo>
                  <a:cubicBezTo>
                    <a:pt x="18116" y="20206"/>
                    <a:pt x="14981" y="20903"/>
                    <a:pt x="13065" y="21252"/>
                  </a:cubicBezTo>
                  <a:cubicBezTo>
                    <a:pt x="11149" y="21600"/>
                    <a:pt x="10452" y="21600"/>
                    <a:pt x="10161" y="21019"/>
                  </a:cubicBezTo>
                  <a:cubicBezTo>
                    <a:pt x="9871" y="20439"/>
                    <a:pt x="9987" y="19277"/>
                    <a:pt x="10452" y="18348"/>
                  </a:cubicBezTo>
                  <a:cubicBezTo>
                    <a:pt x="10916" y="17419"/>
                    <a:pt x="11729" y="16723"/>
                    <a:pt x="12542" y="160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5" name="Line"/>
            <p:cNvSpPr/>
            <p:nvPr/>
          </p:nvSpPr>
          <p:spPr>
            <a:xfrm>
              <a:off x="4199967" y="1701411"/>
              <a:ext cx="26670" cy="314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7" h="21328" extrusionOk="0">
                  <a:moveTo>
                    <a:pt x="2102" y="989"/>
                  </a:moveTo>
                  <a:cubicBezTo>
                    <a:pt x="8748" y="359"/>
                    <a:pt x="15394" y="-272"/>
                    <a:pt x="17887" y="122"/>
                  </a:cubicBezTo>
                  <a:cubicBezTo>
                    <a:pt x="20379" y="516"/>
                    <a:pt x="18717" y="1935"/>
                    <a:pt x="14564" y="5167"/>
                  </a:cubicBezTo>
                  <a:cubicBezTo>
                    <a:pt x="10410" y="8400"/>
                    <a:pt x="3764" y="13445"/>
                    <a:pt x="1271" y="16440"/>
                  </a:cubicBezTo>
                  <a:cubicBezTo>
                    <a:pt x="-1221" y="19436"/>
                    <a:pt x="441" y="20382"/>
                    <a:pt x="2102" y="213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6" name="Line"/>
            <p:cNvSpPr/>
            <p:nvPr/>
          </p:nvSpPr>
          <p:spPr>
            <a:xfrm>
              <a:off x="4105249" y="1757857"/>
              <a:ext cx="432490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3" y="10800"/>
                    <a:pt x="8826" y="0"/>
                    <a:pt x="12426" y="0"/>
                  </a:cubicBezTo>
                  <a:cubicBezTo>
                    <a:pt x="16026" y="0"/>
                    <a:pt x="18813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7" name="Line"/>
            <p:cNvSpPr/>
            <p:nvPr/>
          </p:nvSpPr>
          <p:spPr>
            <a:xfrm>
              <a:off x="443045" y="2252313"/>
              <a:ext cx="4723155" cy="195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0" y="20064"/>
                  </a:moveTo>
                  <a:cubicBezTo>
                    <a:pt x="266" y="20320"/>
                    <a:pt x="532" y="20576"/>
                    <a:pt x="872" y="20832"/>
                  </a:cubicBezTo>
                  <a:cubicBezTo>
                    <a:pt x="1212" y="21088"/>
                    <a:pt x="1627" y="21344"/>
                    <a:pt x="2047" y="21472"/>
                  </a:cubicBezTo>
                  <a:cubicBezTo>
                    <a:pt x="2467" y="21600"/>
                    <a:pt x="2892" y="21600"/>
                    <a:pt x="3296" y="21472"/>
                  </a:cubicBezTo>
                  <a:cubicBezTo>
                    <a:pt x="3701" y="21344"/>
                    <a:pt x="4083" y="21088"/>
                    <a:pt x="4482" y="20704"/>
                  </a:cubicBezTo>
                  <a:cubicBezTo>
                    <a:pt x="4881" y="20320"/>
                    <a:pt x="5296" y="19807"/>
                    <a:pt x="5726" y="19295"/>
                  </a:cubicBezTo>
                  <a:cubicBezTo>
                    <a:pt x="6157" y="18783"/>
                    <a:pt x="6604" y="18271"/>
                    <a:pt x="7008" y="17887"/>
                  </a:cubicBezTo>
                  <a:cubicBezTo>
                    <a:pt x="7412" y="17503"/>
                    <a:pt x="7773" y="17247"/>
                    <a:pt x="8151" y="16863"/>
                  </a:cubicBezTo>
                  <a:cubicBezTo>
                    <a:pt x="8528" y="16478"/>
                    <a:pt x="8922" y="15966"/>
                    <a:pt x="9331" y="15326"/>
                  </a:cubicBezTo>
                  <a:cubicBezTo>
                    <a:pt x="9740" y="14686"/>
                    <a:pt x="10166" y="13918"/>
                    <a:pt x="10602" y="13149"/>
                  </a:cubicBezTo>
                  <a:cubicBezTo>
                    <a:pt x="11038" y="12381"/>
                    <a:pt x="11484" y="11613"/>
                    <a:pt x="11931" y="10845"/>
                  </a:cubicBezTo>
                  <a:cubicBezTo>
                    <a:pt x="12378" y="10077"/>
                    <a:pt x="12824" y="9308"/>
                    <a:pt x="13255" y="8540"/>
                  </a:cubicBezTo>
                  <a:cubicBezTo>
                    <a:pt x="13686" y="7772"/>
                    <a:pt x="14100" y="7004"/>
                    <a:pt x="14520" y="6235"/>
                  </a:cubicBezTo>
                  <a:cubicBezTo>
                    <a:pt x="14940" y="5467"/>
                    <a:pt x="15366" y="4699"/>
                    <a:pt x="15802" y="4059"/>
                  </a:cubicBezTo>
                  <a:cubicBezTo>
                    <a:pt x="16238" y="3419"/>
                    <a:pt x="16684" y="2906"/>
                    <a:pt x="17136" y="2394"/>
                  </a:cubicBezTo>
                  <a:cubicBezTo>
                    <a:pt x="17588" y="1882"/>
                    <a:pt x="18045" y="1370"/>
                    <a:pt x="18455" y="1114"/>
                  </a:cubicBezTo>
                  <a:cubicBezTo>
                    <a:pt x="18864" y="858"/>
                    <a:pt x="19226" y="858"/>
                    <a:pt x="19582" y="730"/>
                  </a:cubicBezTo>
                  <a:cubicBezTo>
                    <a:pt x="19938" y="602"/>
                    <a:pt x="20289" y="346"/>
                    <a:pt x="20645" y="218"/>
                  </a:cubicBezTo>
                  <a:cubicBezTo>
                    <a:pt x="20962" y="104"/>
                    <a:pt x="21283" y="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8" name="Line"/>
            <p:cNvSpPr/>
            <p:nvPr/>
          </p:nvSpPr>
          <p:spPr>
            <a:xfrm>
              <a:off x="420057" y="2841734"/>
              <a:ext cx="437682" cy="646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512" extrusionOk="0">
                  <a:moveTo>
                    <a:pt x="12992" y="3860"/>
                  </a:moveTo>
                  <a:cubicBezTo>
                    <a:pt x="13784" y="2931"/>
                    <a:pt x="14576" y="2002"/>
                    <a:pt x="15084" y="1306"/>
                  </a:cubicBezTo>
                  <a:cubicBezTo>
                    <a:pt x="15593" y="609"/>
                    <a:pt x="15820" y="144"/>
                    <a:pt x="15593" y="28"/>
                  </a:cubicBezTo>
                  <a:cubicBezTo>
                    <a:pt x="15367" y="-88"/>
                    <a:pt x="14689" y="144"/>
                    <a:pt x="13219" y="1035"/>
                  </a:cubicBezTo>
                  <a:cubicBezTo>
                    <a:pt x="11748" y="1925"/>
                    <a:pt x="9487" y="3473"/>
                    <a:pt x="7394" y="5099"/>
                  </a:cubicBezTo>
                  <a:cubicBezTo>
                    <a:pt x="5302" y="6725"/>
                    <a:pt x="3380" y="8428"/>
                    <a:pt x="2136" y="9744"/>
                  </a:cubicBezTo>
                  <a:cubicBezTo>
                    <a:pt x="892" y="11060"/>
                    <a:pt x="326" y="11989"/>
                    <a:pt x="100" y="12647"/>
                  </a:cubicBezTo>
                  <a:cubicBezTo>
                    <a:pt x="-126" y="13306"/>
                    <a:pt x="-13" y="13693"/>
                    <a:pt x="892" y="13925"/>
                  </a:cubicBezTo>
                  <a:cubicBezTo>
                    <a:pt x="1797" y="14157"/>
                    <a:pt x="3493" y="14235"/>
                    <a:pt x="6094" y="14118"/>
                  </a:cubicBezTo>
                  <a:cubicBezTo>
                    <a:pt x="8695" y="14002"/>
                    <a:pt x="12201" y="13693"/>
                    <a:pt x="14802" y="13615"/>
                  </a:cubicBezTo>
                  <a:cubicBezTo>
                    <a:pt x="17403" y="13538"/>
                    <a:pt x="19099" y="13693"/>
                    <a:pt x="20117" y="13964"/>
                  </a:cubicBezTo>
                  <a:cubicBezTo>
                    <a:pt x="21135" y="14235"/>
                    <a:pt x="21474" y="14622"/>
                    <a:pt x="21191" y="15357"/>
                  </a:cubicBezTo>
                  <a:cubicBezTo>
                    <a:pt x="20909" y="16093"/>
                    <a:pt x="20004" y="17177"/>
                    <a:pt x="18081" y="18260"/>
                  </a:cubicBezTo>
                  <a:cubicBezTo>
                    <a:pt x="16159" y="19344"/>
                    <a:pt x="13219" y="20428"/>
                    <a:pt x="11635" y="20970"/>
                  </a:cubicBezTo>
                  <a:cubicBezTo>
                    <a:pt x="10052" y="21512"/>
                    <a:pt x="9826" y="21512"/>
                    <a:pt x="9600" y="2151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9" name="Line"/>
            <p:cNvSpPr/>
            <p:nvPr/>
          </p:nvSpPr>
          <p:spPr>
            <a:xfrm>
              <a:off x="902097" y="3164045"/>
              <a:ext cx="57146" cy="274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284" extrusionOk="0">
                  <a:moveTo>
                    <a:pt x="21234" y="764"/>
                  </a:moveTo>
                  <a:cubicBezTo>
                    <a:pt x="16050" y="224"/>
                    <a:pt x="10866" y="-316"/>
                    <a:pt x="6978" y="224"/>
                  </a:cubicBezTo>
                  <a:cubicBezTo>
                    <a:pt x="3090" y="764"/>
                    <a:pt x="498" y="2384"/>
                    <a:pt x="66" y="5534"/>
                  </a:cubicBezTo>
                  <a:cubicBezTo>
                    <a:pt x="-366" y="8684"/>
                    <a:pt x="1362" y="13364"/>
                    <a:pt x="4386" y="16244"/>
                  </a:cubicBezTo>
                  <a:cubicBezTo>
                    <a:pt x="7410" y="19124"/>
                    <a:pt x="11730" y="20204"/>
                    <a:pt x="16050" y="212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0" name="Line"/>
            <p:cNvSpPr/>
            <p:nvPr/>
          </p:nvSpPr>
          <p:spPr>
            <a:xfrm>
              <a:off x="1056900" y="3146007"/>
              <a:ext cx="243605" cy="524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360" extrusionOk="0">
                  <a:moveTo>
                    <a:pt x="15746" y="2558"/>
                  </a:moveTo>
                  <a:cubicBezTo>
                    <a:pt x="15746" y="1895"/>
                    <a:pt x="15746" y="1232"/>
                    <a:pt x="15342" y="758"/>
                  </a:cubicBezTo>
                  <a:cubicBezTo>
                    <a:pt x="14938" y="284"/>
                    <a:pt x="14131" y="0"/>
                    <a:pt x="12819" y="0"/>
                  </a:cubicBezTo>
                  <a:cubicBezTo>
                    <a:pt x="11507" y="0"/>
                    <a:pt x="9690" y="284"/>
                    <a:pt x="7671" y="1516"/>
                  </a:cubicBezTo>
                  <a:cubicBezTo>
                    <a:pt x="5652" y="2747"/>
                    <a:pt x="3432" y="4926"/>
                    <a:pt x="2120" y="6774"/>
                  </a:cubicBezTo>
                  <a:cubicBezTo>
                    <a:pt x="807" y="8621"/>
                    <a:pt x="404" y="10137"/>
                    <a:pt x="606" y="11037"/>
                  </a:cubicBezTo>
                  <a:cubicBezTo>
                    <a:pt x="807" y="11937"/>
                    <a:pt x="1615" y="12221"/>
                    <a:pt x="2422" y="12221"/>
                  </a:cubicBezTo>
                  <a:cubicBezTo>
                    <a:pt x="3230" y="12221"/>
                    <a:pt x="4037" y="11937"/>
                    <a:pt x="5249" y="11179"/>
                  </a:cubicBezTo>
                  <a:cubicBezTo>
                    <a:pt x="6460" y="10421"/>
                    <a:pt x="8075" y="9189"/>
                    <a:pt x="9185" y="8337"/>
                  </a:cubicBezTo>
                  <a:cubicBezTo>
                    <a:pt x="10295" y="7484"/>
                    <a:pt x="10901" y="7011"/>
                    <a:pt x="11809" y="6774"/>
                  </a:cubicBezTo>
                  <a:cubicBezTo>
                    <a:pt x="12718" y="6537"/>
                    <a:pt x="13929" y="6537"/>
                    <a:pt x="15645" y="7153"/>
                  </a:cubicBezTo>
                  <a:cubicBezTo>
                    <a:pt x="17361" y="7768"/>
                    <a:pt x="19581" y="9000"/>
                    <a:pt x="20591" y="10847"/>
                  </a:cubicBezTo>
                  <a:cubicBezTo>
                    <a:pt x="21600" y="12695"/>
                    <a:pt x="21398" y="15158"/>
                    <a:pt x="18673" y="17100"/>
                  </a:cubicBezTo>
                  <a:cubicBezTo>
                    <a:pt x="15948" y="19042"/>
                    <a:pt x="10699" y="20463"/>
                    <a:pt x="7166" y="21032"/>
                  </a:cubicBezTo>
                  <a:cubicBezTo>
                    <a:pt x="3634" y="21600"/>
                    <a:pt x="1817" y="21316"/>
                    <a:pt x="0" y="210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1" name="Line"/>
            <p:cNvSpPr/>
            <p:nvPr/>
          </p:nvSpPr>
          <p:spPr>
            <a:xfrm>
              <a:off x="1328950" y="3220623"/>
              <a:ext cx="286001" cy="262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1" extrusionOk="0">
                  <a:moveTo>
                    <a:pt x="0" y="5805"/>
                  </a:moveTo>
                  <a:cubicBezTo>
                    <a:pt x="527" y="7872"/>
                    <a:pt x="1054" y="9938"/>
                    <a:pt x="1317" y="12098"/>
                  </a:cubicBezTo>
                  <a:cubicBezTo>
                    <a:pt x="1580" y="14258"/>
                    <a:pt x="1580" y="16512"/>
                    <a:pt x="1580" y="18108"/>
                  </a:cubicBezTo>
                  <a:cubicBezTo>
                    <a:pt x="1580" y="19705"/>
                    <a:pt x="1580" y="20644"/>
                    <a:pt x="2020" y="21019"/>
                  </a:cubicBezTo>
                  <a:cubicBezTo>
                    <a:pt x="2459" y="21395"/>
                    <a:pt x="3337" y="21207"/>
                    <a:pt x="5005" y="18859"/>
                  </a:cubicBezTo>
                  <a:cubicBezTo>
                    <a:pt x="6673" y="16512"/>
                    <a:pt x="9132" y="12004"/>
                    <a:pt x="10976" y="8529"/>
                  </a:cubicBezTo>
                  <a:cubicBezTo>
                    <a:pt x="12820" y="5054"/>
                    <a:pt x="14049" y="2612"/>
                    <a:pt x="15102" y="1298"/>
                  </a:cubicBezTo>
                  <a:cubicBezTo>
                    <a:pt x="16156" y="-17"/>
                    <a:pt x="17034" y="-205"/>
                    <a:pt x="17737" y="171"/>
                  </a:cubicBezTo>
                  <a:cubicBezTo>
                    <a:pt x="18439" y="546"/>
                    <a:pt x="18966" y="1485"/>
                    <a:pt x="19580" y="4209"/>
                  </a:cubicBezTo>
                  <a:cubicBezTo>
                    <a:pt x="20195" y="6932"/>
                    <a:pt x="20898" y="11440"/>
                    <a:pt x="21600" y="159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2" name="Line"/>
            <p:cNvSpPr/>
            <p:nvPr/>
          </p:nvSpPr>
          <p:spPr>
            <a:xfrm>
              <a:off x="1620590" y="3226133"/>
              <a:ext cx="196655" cy="272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289" extrusionOk="0">
                  <a:moveTo>
                    <a:pt x="12200" y="1914"/>
                  </a:moveTo>
                  <a:cubicBezTo>
                    <a:pt x="12451" y="1006"/>
                    <a:pt x="12702" y="99"/>
                    <a:pt x="12451" y="8"/>
                  </a:cubicBezTo>
                  <a:cubicBezTo>
                    <a:pt x="12200" y="-83"/>
                    <a:pt x="11447" y="643"/>
                    <a:pt x="9312" y="3638"/>
                  </a:cubicBezTo>
                  <a:cubicBezTo>
                    <a:pt x="7177" y="6633"/>
                    <a:pt x="3661" y="11897"/>
                    <a:pt x="1777" y="15255"/>
                  </a:cubicBezTo>
                  <a:cubicBezTo>
                    <a:pt x="-107" y="18613"/>
                    <a:pt x="-358" y="20065"/>
                    <a:pt x="395" y="20791"/>
                  </a:cubicBezTo>
                  <a:cubicBezTo>
                    <a:pt x="1149" y="21517"/>
                    <a:pt x="2907" y="21517"/>
                    <a:pt x="5168" y="20337"/>
                  </a:cubicBezTo>
                  <a:cubicBezTo>
                    <a:pt x="7428" y="19157"/>
                    <a:pt x="10191" y="16798"/>
                    <a:pt x="11949" y="15164"/>
                  </a:cubicBezTo>
                  <a:cubicBezTo>
                    <a:pt x="13707" y="13530"/>
                    <a:pt x="14461" y="12623"/>
                    <a:pt x="15340" y="11897"/>
                  </a:cubicBezTo>
                  <a:cubicBezTo>
                    <a:pt x="16219" y="11171"/>
                    <a:pt x="17223" y="10626"/>
                    <a:pt x="17977" y="10899"/>
                  </a:cubicBezTo>
                  <a:cubicBezTo>
                    <a:pt x="18730" y="11171"/>
                    <a:pt x="19233" y="12260"/>
                    <a:pt x="19233" y="13258"/>
                  </a:cubicBezTo>
                  <a:cubicBezTo>
                    <a:pt x="19233" y="14256"/>
                    <a:pt x="18730" y="15164"/>
                    <a:pt x="18354" y="16072"/>
                  </a:cubicBezTo>
                  <a:cubicBezTo>
                    <a:pt x="17977" y="16979"/>
                    <a:pt x="17726" y="17887"/>
                    <a:pt x="18228" y="17978"/>
                  </a:cubicBezTo>
                  <a:cubicBezTo>
                    <a:pt x="18730" y="18068"/>
                    <a:pt x="19986" y="17342"/>
                    <a:pt x="21242" y="166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3" name="Line"/>
            <p:cNvSpPr/>
            <p:nvPr/>
          </p:nvSpPr>
          <p:spPr>
            <a:xfrm>
              <a:off x="1866073" y="3093596"/>
              <a:ext cx="55806" cy="415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5" extrusionOk="0">
                  <a:moveTo>
                    <a:pt x="0" y="1272"/>
                  </a:moveTo>
                  <a:cubicBezTo>
                    <a:pt x="900" y="669"/>
                    <a:pt x="1800" y="66"/>
                    <a:pt x="3600" y="5"/>
                  </a:cubicBezTo>
                  <a:cubicBezTo>
                    <a:pt x="5400" y="-55"/>
                    <a:pt x="8100" y="428"/>
                    <a:pt x="9450" y="2539"/>
                  </a:cubicBezTo>
                  <a:cubicBezTo>
                    <a:pt x="10800" y="4651"/>
                    <a:pt x="10800" y="8392"/>
                    <a:pt x="12600" y="11831"/>
                  </a:cubicBezTo>
                  <a:cubicBezTo>
                    <a:pt x="14400" y="15270"/>
                    <a:pt x="18000" y="18408"/>
                    <a:pt x="21600" y="215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4" name="Line"/>
            <p:cNvSpPr/>
            <p:nvPr/>
          </p:nvSpPr>
          <p:spPr>
            <a:xfrm>
              <a:off x="2445050" y="2985567"/>
              <a:ext cx="55806" cy="495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00" y="3346"/>
                    <a:pt x="16200" y="6693"/>
                    <a:pt x="13500" y="9989"/>
                  </a:cubicBezTo>
                  <a:cubicBezTo>
                    <a:pt x="10800" y="13285"/>
                    <a:pt x="8100" y="16530"/>
                    <a:pt x="5850" y="18456"/>
                  </a:cubicBezTo>
                  <a:cubicBezTo>
                    <a:pt x="3600" y="20383"/>
                    <a:pt x="1800" y="2099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5" name="Line"/>
            <p:cNvSpPr/>
            <p:nvPr/>
          </p:nvSpPr>
          <p:spPr>
            <a:xfrm>
              <a:off x="2319489" y="3304546"/>
              <a:ext cx="478077" cy="190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9" h="20857" extrusionOk="0">
                  <a:moveTo>
                    <a:pt x="0" y="9355"/>
                  </a:moveTo>
                  <a:cubicBezTo>
                    <a:pt x="210" y="8085"/>
                    <a:pt x="419" y="6814"/>
                    <a:pt x="1153" y="5798"/>
                  </a:cubicBezTo>
                  <a:cubicBezTo>
                    <a:pt x="1887" y="4781"/>
                    <a:pt x="3146" y="4019"/>
                    <a:pt x="4718" y="3130"/>
                  </a:cubicBezTo>
                  <a:cubicBezTo>
                    <a:pt x="6291" y="2240"/>
                    <a:pt x="8179" y="1224"/>
                    <a:pt x="9437" y="715"/>
                  </a:cubicBezTo>
                  <a:cubicBezTo>
                    <a:pt x="10695" y="207"/>
                    <a:pt x="11324" y="207"/>
                    <a:pt x="11901" y="461"/>
                  </a:cubicBezTo>
                  <a:cubicBezTo>
                    <a:pt x="12478" y="715"/>
                    <a:pt x="13002" y="1224"/>
                    <a:pt x="13369" y="2748"/>
                  </a:cubicBezTo>
                  <a:cubicBezTo>
                    <a:pt x="13736" y="4273"/>
                    <a:pt x="13946" y="6814"/>
                    <a:pt x="13998" y="8974"/>
                  </a:cubicBezTo>
                  <a:cubicBezTo>
                    <a:pt x="14050" y="11134"/>
                    <a:pt x="13946" y="12913"/>
                    <a:pt x="13893" y="14819"/>
                  </a:cubicBezTo>
                  <a:cubicBezTo>
                    <a:pt x="13841" y="16725"/>
                    <a:pt x="13841" y="18758"/>
                    <a:pt x="14260" y="19901"/>
                  </a:cubicBezTo>
                  <a:cubicBezTo>
                    <a:pt x="14680" y="21045"/>
                    <a:pt x="15518" y="21299"/>
                    <a:pt x="16724" y="19901"/>
                  </a:cubicBezTo>
                  <a:cubicBezTo>
                    <a:pt x="17930" y="18504"/>
                    <a:pt x="19503" y="15454"/>
                    <a:pt x="20394" y="12532"/>
                  </a:cubicBezTo>
                  <a:cubicBezTo>
                    <a:pt x="21285" y="9610"/>
                    <a:pt x="21495" y="6814"/>
                    <a:pt x="21548" y="4654"/>
                  </a:cubicBezTo>
                  <a:cubicBezTo>
                    <a:pt x="21600" y="2494"/>
                    <a:pt x="21495" y="970"/>
                    <a:pt x="20604" y="334"/>
                  </a:cubicBezTo>
                  <a:cubicBezTo>
                    <a:pt x="19713" y="-301"/>
                    <a:pt x="18035" y="-47"/>
                    <a:pt x="16882" y="1224"/>
                  </a:cubicBezTo>
                  <a:cubicBezTo>
                    <a:pt x="15728" y="2494"/>
                    <a:pt x="15099" y="4781"/>
                    <a:pt x="14470" y="70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6" name="Line"/>
            <p:cNvSpPr/>
            <p:nvPr/>
          </p:nvSpPr>
          <p:spPr>
            <a:xfrm>
              <a:off x="443045" y="3805110"/>
              <a:ext cx="195068" cy="491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553" extrusionOk="0">
                  <a:moveTo>
                    <a:pt x="18837" y="3213"/>
                  </a:moveTo>
                  <a:cubicBezTo>
                    <a:pt x="19591" y="2500"/>
                    <a:pt x="20344" y="1787"/>
                    <a:pt x="20721" y="1176"/>
                  </a:cubicBezTo>
                  <a:cubicBezTo>
                    <a:pt x="21098" y="564"/>
                    <a:pt x="21098" y="55"/>
                    <a:pt x="20470" y="4"/>
                  </a:cubicBezTo>
                  <a:cubicBezTo>
                    <a:pt x="19842" y="-47"/>
                    <a:pt x="18586" y="361"/>
                    <a:pt x="15698" y="2093"/>
                  </a:cubicBezTo>
                  <a:cubicBezTo>
                    <a:pt x="12809" y="3825"/>
                    <a:pt x="8288" y="6881"/>
                    <a:pt x="5651" y="8664"/>
                  </a:cubicBezTo>
                  <a:cubicBezTo>
                    <a:pt x="3014" y="10447"/>
                    <a:pt x="2260" y="10957"/>
                    <a:pt x="1758" y="11517"/>
                  </a:cubicBezTo>
                  <a:cubicBezTo>
                    <a:pt x="1256" y="12078"/>
                    <a:pt x="1005" y="12689"/>
                    <a:pt x="1507" y="12995"/>
                  </a:cubicBezTo>
                  <a:cubicBezTo>
                    <a:pt x="2009" y="13300"/>
                    <a:pt x="3265" y="13300"/>
                    <a:pt x="5902" y="13249"/>
                  </a:cubicBezTo>
                  <a:cubicBezTo>
                    <a:pt x="8540" y="13198"/>
                    <a:pt x="12558" y="13096"/>
                    <a:pt x="15321" y="13147"/>
                  </a:cubicBezTo>
                  <a:cubicBezTo>
                    <a:pt x="18084" y="13198"/>
                    <a:pt x="19591" y="13402"/>
                    <a:pt x="20470" y="13810"/>
                  </a:cubicBezTo>
                  <a:cubicBezTo>
                    <a:pt x="21349" y="14217"/>
                    <a:pt x="21600" y="14828"/>
                    <a:pt x="18837" y="16051"/>
                  </a:cubicBezTo>
                  <a:cubicBezTo>
                    <a:pt x="16074" y="17274"/>
                    <a:pt x="10298" y="19108"/>
                    <a:pt x="6656" y="20127"/>
                  </a:cubicBezTo>
                  <a:cubicBezTo>
                    <a:pt x="3014" y="21145"/>
                    <a:pt x="1507" y="21349"/>
                    <a:pt x="0" y="215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7" name="Line"/>
            <p:cNvSpPr/>
            <p:nvPr/>
          </p:nvSpPr>
          <p:spPr>
            <a:xfrm>
              <a:off x="701143" y="3969127"/>
              <a:ext cx="242288" cy="251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0825" extrusionOk="0">
                  <a:moveTo>
                    <a:pt x="0" y="6944"/>
                  </a:moveTo>
                  <a:cubicBezTo>
                    <a:pt x="1029" y="6558"/>
                    <a:pt x="2057" y="6172"/>
                    <a:pt x="2571" y="6847"/>
                  </a:cubicBezTo>
                  <a:cubicBezTo>
                    <a:pt x="3086" y="7522"/>
                    <a:pt x="3086" y="9258"/>
                    <a:pt x="2880" y="11283"/>
                  </a:cubicBezTo>
                  <a:cubicBezTo>
                    <a:pt x="2674" y="13308"/>
                    <a:pt x="2263" y="15622"/>
                    <a:pt x="2057" y="17261"/>
                  </a:cubicBezTo>
                  <a:cubicBezTo>
                    <a:pt x="1851" y="18901"/>
                    <a:pt x="1851" y="19865"/>
                    <a:pt x="2880" y="20444"/>
                  </a:cubicBezTo>
                  <a:cubicBezTo>
                    <a:pt x="3909" y="21022"/>
                    <a:pt x="5966" y="21215"/>
                    <a:pt x="9257" y="18997"/>
                  </a:cubicBezTo>
                  <a:cubicBezTo>
                    <a:pt x="12549" y="16779"/>
                    <a:pt x="17074" y="12151"/>
                    <a:pt x="19337" y="8776"/>
                  </a:cubicBezTo>
                  <a:cubicBezTo>
                    <a:pt x="21600" y="5401"/>
                    <a:pt x="21600" y="3279"/>
                    <a:pt x="21291" y="1833"/>
                  </a:cubicBezTo>
                  <a:cubicBezTo>
                    <a:pt x="20983" y="386"/>
                    <a:pt x="20366" y="-385"/>
                    <a:pt x="18206" y="194"/>
                  </a:cubicBezTo>
                  <a:cubicBezTo>
                    <a:pt x="16046" y="772"/>
                    <a:pt x="12343" y="2701"/>
                    <a:pt x="9874" y="4726"/>
                  </a:cubicBezTo>
                  <a:cubicBezTo>
                    <a:pt x="7406" y="6751"/>
                    <a:pt x="6171" y="8872"/>
                    <a:pt x="4937" y="109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8" name="Line"/>
            <p:cNvSpPr/>
            <p:nvPr/>
          </p:nvSpPr>
          <p:spPr>
            <a:xfrm>
              <a:off x="1018346" y="3959469"/>
              <a:ext cx="303629" cy="21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0981" extrusionOk="0">
                  <a:moveTo>
                    <a:pt x="6150" y="1593"/>
                  </a:moveTo>
                  <a:cubicBezTo>
                    <a:pt x="7132" y="703"/>
                    <a:pt x="8113" y="-188"/>
                    <a:pt x="8113" y="35"/>
                  </a:cubicBezTo>
                  <a:cubicBezTo>
                    <a:pt x="8113" y="257"/>
                    <a:pt x="7132" y="1593"/>
                    <a:pt x="5577" y="4711"/>
                  </a:cubicBezTo>
                  <a:cubicBezTo>
                    <a:pt x="4023" y="7828"/>
                    <a:pt x="1895" y="12727"/>
                    <a:pt x="832" y="15734"/>
                  </a:cubicBezTo>
                  <a:cubicBezTo>
                    <a:pt x="-232" y="18740"/>
                    <a:pt x="-232" y="19853"/>
                    <a:pt x="586" y="20521"/>
                  </a:cubicBezTo>
                  <a:cubicBezTo>
                    <a:pt x="1404" y="21189"/>
                    <a:pt x="3041" y="21412"/>
                    <a:pt x="5986" y="19185"/>
                  </a:cubicBezTo>
                  <a:cubicBezTo>
                    <a:pt x="8932" y="16958"/>
                    <a:pt x="13186" y="12282"/>
                    <a:pt x="15723" y="9165"/>
                  </a:cubicBezTo>
                  <a:cubicBezTo>
                    <a:pt x="18259" y="6047"/>
                    <a:pt x="19077" y="4488"/>
                    <a:pt x="19650" y="4377"/>
                  </a:cubicBezTo>
                  <a:cubicBezTo>
                    <a:pt x="20223" y="4266"/>
                    <a:pt x="20550" y="5602"/>
                    <a:pt x="20468" y="8274"/>
                  </a:cubicBezTo>
                  <a:cubicBezTo>
                    <a:pt x="20386" y="10946"/>
                    <a:pt x="19895" y="14954"/>
                    <a:pt x="19977" y="17292"/>
                  </a:cubicBezTo>
                  <a:cubicBezTo>
                    <a:pt x="20059" y="19631"/>
                    <a:pt x="20713" y="20299"/>
                    <a:pt x="21368" y="2096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9" name="Line"/>
            <p:cNvSpPr/>
            <p:nvPr/>
          </p:nvSpPr>
          <p:spPr>
            <a:xfrm>
              <a:off x="1419633" y="3943565"/>
              <a:ext cx="244148" cy="2648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50" extrusionOk="0">
                  <a:moveTo>
                    <a:pt x="0" y="14094"/>
                  </a:moveTo>
                  <a:cubicBezTo>
                    <a:pt x="3497" y="12263"/>
                    <a:pt x="6994" y="10433"/>
                    <a:pt x="9463" y="8511"/>
                  </a:cubicBezTo>
                  <a:cubicBezTo>
                    <a:pt x="11931" y="6589"/>
                    <a:pt x="13371" y="4575"/>
                    <a:pt x="14091" y="3111"/>
                  </a:cubicBezTo>
                  <a:cubicBezTo>
                    <a:pt x="14811" y="1647"/>
                    <a:pt x="14811" y="731"/>
                    <a:pt x="14297" y="274"/>
                  </a:cubicBezTo>
                  <a:cubicBezTo>
                    <a:pt x="13783" y="-184"/>
                    <a:pt x="12754" y="-184"/>
                    <a:pt x="11006" y="1189"/>
                  </a:cubicBezTo>
                  <a:cubicBezTo>
                    <a:pt x="9257" y="2562"/>
                    <a:pt x="6789" y="5308"/>
                    <a:pt x="4937" y="8602"/>
                  </a:cubicBezTo>
                  <a:cubicBezTo>
                    <a:pt x="3086" y="11897"/>
                    <a:pt x="1851" y="15741"/>
                    <a:pt x="2263" y="18121"/>
                  </a:cubicBezTo>
                  <a:cubicBezTo>
                    <a:pt x="2674" y="20501"/>
                    <a:pt x="4731" y="21416"/>
                    <a:pt x="8229" y="20501"/>
                  </a:cubicBezTo>
                  <a:cubicBezTo>
                    <a:pt x="11726" y="19585"/>
                    <a:pt x="16663" y="16840"/>
                    <a:pt x="21600" y="140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0" name="Line"/>
            <p:cNvSpPr/>
            <p:nvPr/>
          </p:nvSpPr>
          <p:spPr>
            <a:xfrm>
              <a:off x="1684707" y="3871472"/>
              <a:ext cx="132538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674" y="4443"/>
                    <a:pt x="11747" y="8885"/>
                    <a:pt x="8905" y="12026"/>
                  </a:cubicBezTo>
                  <a:cubicBezTo>
                    <a:pt x="6063" y="15166"/>
                    <a:pt x="5305" y="17004"/>
                    <a:pt x="4926" y="18306"/>
                  </a:cubicBezTo>
                  <a:cubicBezTo>
                    <a:pt x="4547" y="19609"/>
                    <a:pt x="4547" y="20374"/>
                    <a:pt x="3789" y="20834"/>
                  </a:cubicBezTo>
                  <a:cubicBezTo>
                    <a:pt x="3032" y="21294"/>
                    <a:pt x="1516" y="2144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1" name="Line"/>
            <p:cNvSpPr/>
            <p:nvPr/>
          </p:nvSpPr>
          <p:spPr>
            <a:xfrm>
              <a:off x="1642853" y="4044539"/>
              <a:ext cx="512529" cy="4965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557" extrusionOk="0">
                  <a:moveTo>
                    <a:pt x="0" y="4903"/>
                  </a:moveTo>
                  <a:cubicBezTo>
                    <a:pt x="1168" y="4398"/>
                    <a:pt x="2335" y="3893"/>
                    <a:pt x="4086" y="3187"/>
                  </a:cubicBezTo>
                  <a:cubicBezTo>
                    <a:pt x="5838" y="2480"/>
                    <a:pt x="8173" y="1572"/>
                    <a:pt x="9584" y="1168"/>
                  </a:cubicBezTo>
                  <a:cubicBezTo>
                    <a:pt x="10995" y="764"/>
                    <a:pt x="11481" y="865"/>
                    <a:pt x="11822" y="1168"/>
                  </a:cubicBezTo>
                  <a:cubicBezTo>
                    <a:pt x="12162" y="1471"/>
                    <a:pt x="12357" y="1976"/>
                    <a:pt x="12454" y="2733"/>
                  </a:cubicBezTo>
                  <a:cubicBezTo>
                    <a:pt x="12551" y="3490"/>
                    <a:pt x="12551" y="4499"/>
                    <a:pt x="12454" y="5307"/>
                  </a:cubicBezTo>
                  <a:cubicBezTo>
                    <a:pt x="12357" y="6114"/>
                    <a:pt x="12162" y="6720"/>
                    <a:pt x="12259" y="6871"/>
                  </a:cubicBezTo>
                  <a:cubicBezTo>
                    <a:pt x="12357" y="7022"/>
                    <a:pt x="12746" y="6720"/>
                    <a:pt x="13768" y="5559"/>
                  </a:cubicBezTo>
                  <a:cubicBezTo>
                    <a:pt x="14789" y="4398"/>
                    <a:pt x="16443" y="2379"/>
                    <a:pt x="17562" y="1269"/>
                  </a:cubicBezTo>
                  <a:cubicBezTo>
                    <a:pt x="18681" y="159"/>
                    <a:pt x="19265" y="-43"/>
                    <a:pt x="19751" y="7"/>
                  </a:cubicBezTo>
                  <a:cubicBezTo>
                    <a:pt x="20238" y="58"/>
                    <a:pt x="20627" y="361"/>
                    <a:pt x="20968" y="1875"/>
                  </a:cubicBezTo>
                  <a:cubicBezTo>
                    <a:pt x="21308" y="3389"/>
                    <a:pt x="21600" y="6114"/>
                    <a:pt x="21357" y="8991"/>
                  </a:cubicBezTo>
                  <a:cubicBezTo>
                    <a:pt x="21114" y="11867"/>
                    <a:pt x="20335" y="14895"/>
                    <a:pt x="19849" y="17015"/>
                  </a:cubicBezTo>
                  <a:cubicBezTo>
                    <a:pt x="19362" y="19135"/>
                    <a:pt x="19168" y="20346"/>
                    <a:pt x="18973" y="215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2" name="Line"/>
            <p:cNvSpPr/>
            <p:nvPr/>
          </p:nvSpPr>
          <p:spPr>
            <a:xfrm>
              <a:off x="2668270" y="3794442"/>
              <a:ext cx="55806" cy="537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9" extrusionOk="0">
                  <a:moveTo>
                    <a:pt x="21600" y="2805"/>
                  </a:moveTo>
                  <a:cubicBezTo>
                    <a:pt x="21600" y="2153"/>
                    <a:pt x="21600" y="1502"/>
                    <a:pt x="20700" y="943"/>
                  </a:cubicBezTo>
                  <a:cubicBezTo>
                    <a:pt x="19800" y="385"/>
                    <a:pt x="18000" y="-81"/>
                    <a:pt x="16200" y="12"/>
                  </a:cubicBezTo>
                  <a:cubicBezTo>
                    <a:pt x="14400" y="105"/>
                    <a:pt x="12600" y="757"/>
                    <a:pt x="10350" y="2759"/>
                  </a:cubicBezTo>
                  <a:cubicBezTo>
                    <a:pt x="8100" y="4760"/>
                    <a:pt x="5400" y="8112"/>
                    <a:pt x="4050" y="11371"/>
                  </a:cubicBezTo>
                  <a:cubicBezTo>
                    <a:pt x="2700" y="14629"/>
                    <a:pt x="2700" y="17795"/>
                    <a:pt x="2250" y="19471"/>
                  </a:cubicBezTo>
                  <a:cubicBezTo>
                    <a:pt x="1800" y="21147"/>
                    <a:pt x="900" y="21333"/>
                    <a:pt x="0" y="215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3" name="Line"/>
            <p:cNvSpPr/>
            <p:nvPr/>
          </p:nvSpPr>
          <p:spPr>
            <a:xfrm>
              <a:off x="2556660" y="3815667"/>
              <a:ext cx="572002" cy="429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7" extrusionOk="0">
                  <a:moveTo>
                    <a:pt x="0" y="18465"/>
                  </a:moveTo>
                  <a:cubicBezTo>
                    <a:pt x="1493" y="17187"/>
                    <a:pt x="2985" y="15910"/>
                    <a:pt x="4741" y="13994"/>
                  </a:cubicBezTo>
                  <a:cubicBezTo>
                    <a:pt x="6498" y="12077"/>
                    <a:pt x="8517" y="9523"/>
                    <a:pt x="9834" y="7316"/>
                  </a:cubicBezTo>
                  <a:cubicBezTo>
                    <a:pt x="11151" y="5110"/>
                    <a:pt x="11766" y="3252"/>
                    <a:pt x="12117" y="1974"/>
                  </a:cubicBezTo>
                  <a:cubicBezTo>
                    <a:pt x="12468" y="697"/>
                    <a:pt x="12556" y="0"/>
                    <a:pt x="12600" y="0"/>
                  </a:cubicBezTo>
                  <a:cubicBezTo>
                    <a:pt x="12644" y="0"/>
                    <a:pt x="12644" y="697"/>
                    <a:pt x="12380" y="2671"/>
                  </a:cubicBezTo>
                  <a:cubicBezTo>
                    <a:pt x="12117" y="4645"/>
                    <a:pt x="11590" y="7897"/>
                    <a:pt x="11020" y="10974"/>
                  </a:cubicBezTo>
                  <a:cubicBezTo>
                    <a:pt x="10449" y="14052"/>
                    <a:pt x="9834" y="16955"/>
                    <a:pt x="9571" y="18697"/>
                  </a:cubicBezTo>
                  <a:cubicBezTo>
                    <a:pt x="9307" y="20439"/>
                    <a:pt x="9395" y="21019"/>
                    <a:pt x="9922" y="21310"/>
                  </a:cubicBezTo>
                  <a:cubicBezTo>
                    <a:pt x="10449" y="21600"/>
                    <a:pt x="11415" y="21600"/>
                    <a:pt x="12951" y="20323"/>
                  </a:cubicBezTo>
                  <a:cubicBezTo>
                    <a:pt x="14488" y="19045"/>
                    <a:pt x="16595" y="16490"/>
                    <a:pt x="17824" y="14981"/>
                  </a:cubicBezTo>
                  <a:cubicBezTo>
                    <a:pt x="19054" y="13471"/>
                    <a:pt x="19405" y="13006"/>
                    <a:pt x="19800" y="12716"/>
                  </a:cubicBezTo>
                  <a:cubicBezTo>
                    <a:pt x="20195" y="12426"/>
                    <a:pt x="20634" y="12310"/>
                    <a:pt x="20898" y="12542"/>
                  </a:cubicBezTo>
                  <a:cubicBezTo>
                    <a:pt x="21161" y="12774"/>
                    <a:pt x="21249" y="13355"/>
                    <a:pt x="21117" y="14284"/>
                  </a:cubicBezTo>
                  <a:cubicBezTo>
                    <a:pt x="20985" y="15213"/>
                    <a:pt x="20634" y="16490"/>
                    <a:pt x="20415" y="17477"/>
                  </a:cubicBezTo>
                  <a:cubicBezTo>
                    <a:pt x="20195" y="18465"/>
                    <a:pt x="20107" y="19161"/>
                    <a:pt x="20327" y="19335"/>
                  </a:cubicBezTo>
                  <a:cubicBezTo>
                    <a:pt x="20546" y="19510"/>
                    <a:pt x="21073" y="19161"/>
                    <a:pt x="21600" y="188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4" name="Line"/>
            <p:cNvSpPr/>
            <p:nvPr/>
          </p:nvSpPr>
          <p:spPr>
            <a:xfrm>
              <a:off x="3116302" y="4052838"/>
              <a:ext cx="242556" cy="193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391" extrusionOk="0">
                  <a:moveTo>
                    <a:pt x="11585" y="0"/>
                  </a:moveTo>
                  <a:cubicBezTo>
                    <a:pt x="8293" y="4371"/>
                    <a:pt x="5002" y="8743"/>
                    <a:pt x="3048" y="11829"/>
                  </a:cubicBezTo>
                  <a:cubicBezTo>
                    <a:pt x="1093" y="14914"/>
                    <a:pt x="476" y="16714"/>
                    <a:pt x="168" y="18257"/>
                  </a:cubicBezTo>
                  <a:cubicBezTo>
                    <a:pt x="-141" y="19800"/>
                    <a:pt x="-141" y="21086"/>
                    <a:pt x="1196" y="21343"/>
                  </a:cubicBezTo>
                  <a:cubicBezTo>
                    <a:pt x="2533" y="21600"/>
                    <a:pt x="5208" y="20829"/>
                    <a:pt x="7779" y="19157"/>
                  </a:cubicBezTo>
                  <a:cubicBezTo>
                    <a:pt x="10350" y="17486"/>
                    <a:pt x="12819" y="14914"/>
                    <a:pt x="14568" y="13243"/>
                  </a:cubicBezTo>
                  <a:cubicBezTo>
                    <a:pt x="16316" y="11571"/>
                    <a:pt x="17345" y="10800"/>
                    <a:pt x="17962" y="11314"/>
                  </a:cubicBezTo>
                  <a:cubicBezTo>
                    <a:pt x="18579" y="11829"/>
                    <a:pt x="18785" y="13629"/>
                    <a:pt x="18579" y="15300"/>
                  </a:cubicBezTo>
                  <a:cubicBezTo>
                    <a:pt x="18373" y="16971"/>
                    <a:pt x="17756" y="18514"/>
                    <a:pt x="18168" y="18514"/>
                  </a:cubicBezTo>
                  <a:cubicBezTo>
                    <a:pt x="18579" y="18514"/>
                    <a:pt x="20019" y="16971"/>
                    <a:pt x="21459" y="154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5" name="Line"/>
            <p:cNvSpPr/>
            <p:nvPr/>
          </p:nvSpPr>
          <p:spPr>
            <a:xfrm>
              <a:off x="3456516" y="3801716"/>
              <a:ext cx="2217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5" h="21600" extrusionOk="0">
                  <a:moveTo>
                    <a:pt x="0" y="0"/>
                  </a:moveTo>
                  <a:cubicBezTo>
                    <a:pt x="10800" y="997"/>
                    <a:pt x="21600" y="1994"/>
                    <a:pt x="20520" y="4431"/>
                  </a:cubicBezTo>
                  <a:cubicBezTo>
                    <a:pt x="19440" y="6868"/>
                    <a:pt x="6480" y="10745"/>
                    <a:pt x="4320" y="13846"/>
                  </a:cubicBezTo>
                  <a:cubicBezTo>
                    <a:pt x="2160" y="16948"/>
                    <a:pt x="10800" y="19274"/>
                    <a:pt x="1944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6" name="Line"/>
            <p:cNvSpPr/>
            <p:nvPr/>
          </p:nvSpPr>
          <p:spPr>
            <a:xfrm>
              <a:off x="3442565" y="4041447"/>
              <a:ext cx="265074" cy="32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5874" y="11375"/>
                    <a:pt x="11747" y="2735"/>
                    <a:pt x="15347" y="575"/>
                  </a:cubicBezTo>
                  <a:cubicBezTo>
                    <a:pt x="18947" y="-1585"/>
                    <a:pt x="2027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7" name="Line"/>
            <p:cNvSpPr/>
            <p:nvPr/>
          </p:nvSpPr>
          <p:spPr>
            <a:xfrm>
              <a:off x="510993" y="4604151"/>
              <a:ext cx="218054" cy="362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313" extrusionOk="0">
                  <a:moveTo>
                    <a:pt x="21322" y="5728"/>
                  </a:moveTo>
                  <a:cubicBezTo>
                    <a:pt x="20413" y="3814"/>
                    <a:pt x="19503" y="1900"/>
                    <a:pt x="18480" y="875"/>
                  </a:cubicBezTo>
                  <a:cubicBezTo>
                    <a:pt x="17457" y="-150"/>
                    <a:pt x="16320" y="-287"/>
                    <a:pt x="14501" y="533"/>
                  </a:cubicBezTo>
                  <a:cubicBezTo>
                    <a:pt x="12682" y="1354"/>
                    <a:pt x="10181" y="3131"/>
                    <a:pt x="7680" y="5865"/>
                  </a:cubicBezTo>
                  <a:cubicBezTo>
                    <a:pt x="5179" y="8599"/>
                    <a:pt x="2678" y="12290"/>
                    <a:pt x="1314" y="14546"/>
                  </a:cubicBezTo>
                  <a:cubicBezTo>
                    <a:pt x="-51" y="16802"/>
                    <a:pt x="-278" y="17622"/>
                    <a:pt x="290" y="17827"/>
                  </a:cubicBezTo>
                  <a:cubicBezTo>
                    <a:pt x="859" y="18032"/>
                    <a:pt x="2223" y="17622"/>
                    <a:pt x="4838" y="16050"/>
                  </a:cubicBezTo>
                  <a:cubicBezTo>
                    <a:pt x="7453" y="14478"/>
                    <a:pt x="11318" y="11743"/>
                    <a:pt x="13933" y="10103"/>
                  </a:cubicBezTo>
                  <a:cubicBezTo>
                    <a:pt x="16547" y="8462"/>
                    <a:pt x="17911" y="7916"/>
                    <a:pt x="18935" y="8121"/>
                  </a:cubicBezTo>
                  <a:cubicBezTo>
                    <a:pt x="19958" y="8326"/>
                    <a:pt x="20640" y="9283"/>
                    <a:pt x="20867" y="11607"/>
                  </a:cubicBezTo>
                  <a:cubicBezTo>
                    <a:pt x="21095" y="13931"/>
                    <a:pt x="20867" y="17622"/>
                    <a:pt x="20640" y="213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8" name="Line"/>
            <p:cNvSpPr/>
            <p:nvPr/>
          </p:nvSpPr>
          <p:spPr>
            <a:xfrm>
              <a:off x="994120" y="4656502"/>
              <a:ext cx="181879" cy="526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459" extrusionOk="0">
                  <a:moveTo>
                    <a:pt x="4101" y="11216"/>
                  </a:moveTo>
                  <a:cubicBezTo>
                    <a:pt x="4648" y="13774"/>
                    <a:pt x="5195" y="16331"/>
                    <a:pt x="5468" y="17895"/>
                  </a:cubicBezTo>
                  <a:cubicBezTo>
                    <a:pt x="5742" y="19458"/>
                    <a:pt x="5742" y="20026"/>
                    <a:pt x="5742" y="20547"/>
                  </a:cubicBezTo>
                  <a:cubicBezTo>
                    <a:pt x="5742" y="21068"/>
                    <a:pt x="5742" y="21542"/>
                    <a:pt x="6015" y="21447"/>
                  </a:cubicBezTo>
                  <a:cubicBezTo>
                    <a:pt x="6289" y="21353"/>
                    <a:pt x="6835" y="20689"/>
                    <a:pt x="7109" y="18510"/>
                  </a:cubicBezTo>
                  <a:cubicBezTo>
                    <a:pt x="7382" y="16331"/>
                    <a:pt x="7382" y="12637"/>
                    <a:pt x="7792" y="9510"/>
                  </a:cubicBezTo>
                  <a:cubicBezTo>
                    <a:pt x="8203" y="6384"/>
                    <a:pt x="9023" y="3826"/>
                    <a:pt x="10253" y="2358"/>
                  </a:cubicBezTo>
                  <a:cubicBezTo>
                    <a:pt x="11484" y="889"/>
                    <a:pt x="13124" y="510"/>
                    <a:pt x="14628" y="274"/>
                  </a:cubicBezTo>
                  <a:cubicBezTo>
                    <a:pt x="16132" y="37"/>
                    <a:pt x="17499" y="-58"/>
                    <a:pt x="18729" y="37"/>
                  </a:cubicBezTo>
                  <a:cubicBezTo>
                    <a:pt x="19959" y="131"/>
                    <a:pt x="21053" y="416"/>
                    <a:pt x="21327" y="1126"/>
                  </a:cubicBezTo>
                  <a:cubicBezTo>
                    <a:pt x="21600" y="1837"/>
                    <a:pt x="21053" y="2974"/>
                    <a:pt x="17362" y="4726"/>
                  </a:cubicBezTo>
                  <a:cubicBezTo>
                    <a:pt x="13671" y="6479"/>
                    <a:pt x="6835" y="8847"/>
                    <a:pt x="0" y="112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9" name="Line"/>
            <p:cNvSpPr/>
            <p:nvPr/>
          </p:nvSpPr>
          <p:spPr>
            <a:xfrm>
              <a:off x="1184344" y="4715523"/>
              <a:ext cx="172509" cy="2332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040" extrusionOk="0">
                  <a:moveTo>
                    <a:pt x="3223" y="6291"/>
                  </a:moveTo>
                  <a:cubicBezTo>
                    <a:pt x="3223" y="9017"/>
                    <a:pt x="3223" y="11744"/>
                    <a:pt x="2503" y="14470"/>
                  </a:cubicBezTo>
                  <a:cubicBezTo>
                    <a:pt x="1783" y="17196"/>
                    <a:pt x="343" y="19922"/>
                    <a:pt x="55" y="20761"/>
                  </a:cubicBezTo>
                  <a:cubicBezTo>
                    <a:pt x="-233" y="21600"/>
                    <a:pt x="631" y="20551"/>
                    <a:pt x="2215" y="17511"/>
                  </a:cubicBezTo>
                  <a:cubicBezTo>
                    <a:pt x="3799" y="14470"/>
                    <a:pt x="6103" y="9437"/>
                    <a:pt x="8119" y="6186"/>
                  </a:cubicBezTo>
                  <a:cubicBezTo>
                    <a:pt x="10135" y="2936"/>
                    <a:pt x="11863" y="1468"/>
                    <a:pt x="14023" y="734"/>
                  </a:cubicBezTo>
                  <a:cubicBezTo>
                    <a:pt x="16183" y="0"/>
                    <a:pt x="18775" y="0"/>
                    <a:pt x="21367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0" name="Line"/>
            <p:cNvSpPr/>
            <p:nvPr/>
          </p:nvSpPr>
          <p:spPr>
            <a:xfrm>
              <a:off x="1426608" y="4743387"/>
              <a:ext cx="178121" cy="206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112" extrusionOk="0">
                  <a:moveTo>
                    <a:pt x="842" y="2853"/>
                  </a:moveTo>
                  <a:cubicBezTo>
                    <a:pt x="1964" y="3802"/>
                    <a:pt x="3086" y="4752"/>
                    <a:pt x="2945" y="7244"/>
                  </a:cubicBezTo>
                  <a:cubicBezTo>
                    <a:pt x="2805" y="9736"/>
                    <a:pt x="1403" y="13771"/>
                    <a:pt x="842" y="16382"/>
                  </a:cubicBezTo>
                  <a:cubicBezTo>
                    <a:pt x="281" y="18993"/>
                    <a:pt x="561" y="20180"/>
                    <a:pt x="1543" y="20774"/>
                  </a:cubicBezTo>
                  <a:cubicBezTo>
                    <a:pt x="2525" y="21367"/>
                    <a:pt x="4208" y="21367"/>
                    <a:pt x="7434" y="19231"/>
                  </a:cubicBezTo>
                  <a:cubicBezTo>
                    <a:pt x="10660" y="17094"/>
                    <a:pt x="15429" y="12822"/>
                    <a:pt x="18094" y="9736"/>
                  </a:cubicBezTo>
                  <a:cubicBezTo>
                    <a:pt x="20758" y="6651"/>
                    <a:pt x="21319" y="4752"/>
                    <a:pt x="21460" y="3209"/>
                  </a:cubicBezTo>
                  <a:cubicBezTo>
                    <a:pt x="21600" y="1666"/>
                    <a:pt x="21319" y="479"/>
                    <a:pt x="18655" y="123"/>
                  </a:cubicBezTo>
                  <a:cubicBezTo>
                    <a:pt x="15990" y="-233"/>
                    <a:pt x="10940" y="242"/>
                    <a:pt x="7434" y="835"/>
                  </a:cubicBezTo>
                  <a:cubicBezTo>
                    <a:pt x="3927" y="1429"/>
                    <a:pt x="1964" y="2141"/>
                    <a:pt x="0" y="28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1" name="Line"/>
            <p:cNvSpPr/>
            <p:nvPr/>
          </p:nvSpPr>
          <p:spPr>
            <a:xfrm>
              <a:off x="1649829" y="4548108"/>
              <a:ext cx="32319" cy="43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12960" y="0"/>
                  </a:moveTo>
                  <a:cubicBezTo>
                    <a:pt x="17280" y="1394"/>
                    <a:pt x="21600" y="2787"/>
                    <a:pt x="19440" y="5516"/>
                  </a:cubicBezTo>
                  <a:cubicBezTo>
                    <a:pt x="17280" y="8245"/>
                    <a:pt x="8640" y="12310"/>
                    <a:pt x="4320" y="15213"/>
                  </a:cubicBezTo>
                  <a:cubicBezTo>
                    <a:pt x="0" y="18116"/>
                    <a:pt x="0" y="1985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2" name="Line"/>
            <p:cNvSpPr/>
            <p:nvPr/>
          </p:nvSpPr>
          <p:spPr>
            <a:xfrm>
              <a:off x="1600999" y="4709278"/>
              <a:ext cx="327856" cy="237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0" y="14265"/>
                  </a:moveTo>
                  <a:cubicBezTo>
                    <a:pt x="3983" y="13642"/>
                    <a:pt x="7966" y="13019"/>
                    <a:pt x="11030" y="11773"/>
                  </a:cubicBezTo>
                  <a:cubicBezTo>
                    <a:pt x="14094" y="10527"/>
                    <a:pt x="16238" y="8658"/>
                    <a:pt x="17617" y="7100"/>
                  </a:cubicBezTo>
                  <a:cubicBezTo>
                    <a:pt x="18996" y="5542"/>
                    <a:pt x="19609" y="4296"/>
                    <a:pt x="19915" y="3050"/>
                  </a:cubicBezTo>
                  <a:cubicBezTo>
                    <a:pt x="20221" y="1804"/>
                    <a:pt x="20221" y="558"/>
                    <a:pt x="19762" y="142"/>
                  </a:cubicBezTo>
                  <a:cubicBezTo>
                    <a:pt x="19302" y="-273"/>
                    <a:pt x="18383" y="142"/>
                    <a:pt x="17081" y="2427"/>
                  </a:cubicBezTo>
                  <a:cubicBezTo>
                    <a:pt x="15779" y="4712"/>
                    <a:pt x="14094" y="8865"/>
                    <a:pt x="13174" y="12189"/>
                  </a:cubicBezTo>
                  <a:cubicBezTo>
                    <a:pt x="12255" y="15512"/>
                    <a:pt x="12102" y="18004"/>
                    <a:pt x="12868" y="19458"/>
                  </a:cubicBezTo>
                  <a:cubicBezTo>
                    <a:pt x="13634" y="20912"/>
                    <a:pt x="15319" y="21327"/>
                    <a:pt x="16928" y="21119"/>
                  </a:cubicBezTo>
                  <a:cubicBezTo>
                    <a:pt x="18536" y="20912"/>
                    <a:pt x="20068" y="20081"/>
                    <a:pt x="21600" y="192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3" name="Line"/>
            <p:cNvSpPr/>
            <p:nvPr/>
          </p:nvSpPr>
          <p:spPr>
            <a:xfrm>
              <a:off x="1982543" y="4509372"/>
              <a:ext cx="342889" cy="448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362" extrusionOk="0">
                  <a:moveTo>
                    <a:pt x="5786" y="12479"/>
                  </a:moveTo>
                  <a:cubicBezTo>
                    <a:pt x="3901" y="14583"/>
                    <a:pt x="2016" y="16688"/>
                    <a:pt x="1002" y="18017"/>
                  </a:cubicBezTo>
                  <a:cubicBezTo>
                    <a:pt x="-13" y="19346"/>
                    <a:pt x="-158" y="19900"/>
                    <a:pt x="132" y="20233"/>
                  </a:cubicBezTo>
                  <a:cubicBezTo>
                    <a:pt x="422" y="20565"/>
                    <a:pt x="1147" y="20676"/>
                    <a:pt x="3104" y="20122"/>
                  </a:cubicBezTo>
                  <a:cubicBezTo>
                    <a:pt x="5061" y="19568"/>
                    <a:pt x="8250" y="18349"/>
                    <a:pt x="11077" y="16134"/>
                  </a:cubicBezTo>
                  <a:cubicBezTo>
                    <a:pt x="13904" y="13919"/>
                    <a:pt x="16368" y="10706"/>
                    <a:pt x="17890" y="8325"/>
                  </a:cubicBezTo>
                  <a:cubicBezTo>
                    <a:pt x="19412" y="5943"/>
                    <a:pt x="19992" y="4393"/>
                    <a:pt x="20427" y="2953"/>
                  </a:cubicBezTo>
                  <a:cubicBezTo>
                    <a:pt x="20862" y="1513"/>
                    <a:pt x="21152" y="183"/>
                    <a:pt x="21297" y="17"/>
                  </a:cubicBezTo>
                  <a:cubicBezTo>
                    <a:pt x="21442" y="-149"/>
                    <a:pt x="21442" y="848"/>
                    <a:pt x="20862" y="3451"/>
                  </a:cubicBezTo>
                  <a:cubicBezTo>
                    <a:pt x="20282" y="6054"/>
                    <a:pt x="19123" y="10263"/>
                    <a:pt x="18543" y="13309"/>
                  </a:cubicBezTo>
                  <a:cubicBezTo>
                    <a:pt x="17963" y="16356"/>
                    <a:pt x="17963" y="18239"/>
                    <a:pt x="17890" y="19457"/>
                  </a:cubicBezTo>
                  <a:cubicBezTo>
                    <a:pt x="17818" y="20676"/>
                    <a:pt x="17673" y="21229"/>
                    <a:pt x="17310" y="21340"/>
                  </a:cubicBezTo>
                  <a:cubicBezTo>
                    <a:pt x="16948" y="21451"/>
                    <a:pt x="16368" y="21119"/>
                    <a:pt x="15788" y="2078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4" name="Line"/>
            <p:cNvSpPr/>
            <p:nvPr/>
          </p:nvSpPr>
          <p:spPr>
            <a:xfrm>
              <a:off x="2197962" y="4692696"/>
              <a:ext cx="309870" cy="214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223" extrusionOk="0">
                  <a:moveTo>
                    <a:pt x="204" y="18111"/>
                  </a:moveTo>
                  <a:cubicBezTo>
                    <a:pt x="43" y="16502"/>
                    <a:pt x="-118" y="14894"/>
                    <a:pt x="124" y="13745"/>
                  </a:cubicBezTo>
                  <a:cubicBezTo>
                    <a:pt x="366" y="12596"/>
                    <a:pt x="1010" y="11907"/>
                    <a:pt x="3186" y="10758"/>
                  </a:cubicBezTo>
                  <a:cubicBezTo>
                    <a:pt x="5363" y="9609"/>
                    <a:pt x="9070" y="8000"/>
                    <a:pt x="11810" y="6162"/>
                  </a:cubicBezTo>
                  <a:cubicBezTo>
                    <a:pt x="14551" y="4324"/>
                    <a:pt x="16324" y="2256"/>
                    <a:pt x="17613" y="1107"/>
                  </a:cubicBezTo>
                  <a:cubicBezTo>
                    <a:pt x="18903" y="-42"/>
                    <a:pt x="19709" y="-272"/>
                    <a:pt x="20112" y="302"/>
                  </a:cubicBezTo>
                  <a:cubicBezTo>
                    <a:pt x="20515" y="877"/>
                    <a:pt x="20515" y="2256"/>
                    <a:pt x="20112" y="5473"/>
                  </a:cubicBezTo>
                  <a:cubicBezTo>
                    <a:pt x="19709" y="8690"/>
                    <a:pt x="18903" y="13745"/>
                    <a:pt x="18581" y="16847"/>
                  </a:cubicBezTo>
                  <a:cubicBezTo>
                    <a:pt x="18258" y="19949"/>
                    <a:pt x="18419" y="21098"/>
                    <a:pt x="18983" y="21213"/>
                  </a:cubicBezTo>
                  <a:cubicBezTo>
                    <a:pt x="19548" y="21328"/>
                    <a:pt x="20515" y="20409"/>
                    <a:pt x="21482" y="1949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5" name="Line"/>
            <p:cNvSpPr/>
            <p:nvPr/>
          </p:nvSpPr>
          <p:spPr>
            <a:xfrm>
              <a:off x="2612447" y="4645258"/>
              <a:ext cx="523191" cy="300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6" extrusionOk="0">
                  <a:moveTo>
                    <a:pt x="1428" y="4982"/>
                  </a:moveTo>
                  <a:cubicBezTo>
                    <a:pt x="1713" y="5642"/>
                    <a:pt x="1999" y="6302"/>
                    <a:pt x="1761" y="8363"/>
                  </a:cubicBezTo>
                  <a:cubicBezTo>
                    <a:pt x="1523" y="10424"/>
                    <a:pt x="762" y="13886"/>
                    <a:pt x="333" y="16195"/>
                  </a:cubicBezTo>
                  <a:cubicBezTo>
                    <a:pt x="-95" y="18503"/>
                    <a:pt x="-190" y="19657"/>
                    <a:pt x="524" y="20399"/>
                  </a:cubicBezTo>
                  <a:cubicBezTo>
                    <a:pt x="1237" y="21141"/>
                    <a:pt x="2760" y="21471"/>
                    <a:pt x="4473" y="19575"/>
                  </a:cubicBezTo>
                  <a:cubicBezTo>
                    <a:pt x="6185" y="17679"/>
                    <a:pt x="8088" y="13557"/>
                    <a:pt x="9088" y="11083"/>
                  </a:cubicBezTo>
                  <a:cubicBezTo>
                    <a:pt x="10087" y="8610"/>
                    <a:pt x="10182" y="7786"/>
                    <a:pt x="9944" y="7208"/>
                  </a:cubicBezTo>
                  <a:cubicBezTo>
                    <a:pt x="9706" y="6631"/>
                    <a:pt x="9135" y="6302"/>
                    <a:pt x="8088" y="6302"/>
                  </a:cubicBezTo>
                  <a:cubicBezTo>
                    <a:pt x="7042" y="6302"/>
                    <a:pt x="5519" y="6631"/>
                    <a:pt x="4520" y="6879"/>
                  </a:cubicBezTo>
                  <a:cubicBezTo>
                    <a:pt x="3521" y="7126"/>
                    <a:pt x="3045" y="7291"/>
                    <a:pt x="3093" y="7291"/>
                  </a:cubicBezTo>
                  <a:cubicBezTo>
                    <a:pt x="3140" y="7291"/>
                    <a:pt x="3711" y="7126"/>
                    <a:pt x="4758" y="6631"/>
                  </a:cubicBezTo>
                  <a:cubicBezTo>
                    <a:pt x="5805" y="6137"/>
                    <a:pt x="7327" y="5312"/>
                    <a:pt x="8659" y="5395"/>
                  </a:cubicBezTo>
                  <a:cubicBezTo>
                    <a:pt x="9991" y="5477"/>
                    <a:pt x="11133" y="6466"/>
                    <a:pt x="11609" y="8115"/>
                  </a:cubicBezTo>
                  <a:cubicBezTo>
                    <a:pt x="12085" y="9764"/>
                    <a:pt x="11895" y="12073"/>
                    <a:pt x="11466" y="13721"/>
                  </a:cubicBezTo>
                  <a:cubicBezTo>
                    <a:pt x="11038" y="15370"/>
                    <a:pt x="10372" y="16360"/>
                    <a:pt x="10229" y="16360"/>
                  </a:cubicBezTo>
                  <a:cubicBezTo>
                    <a:pt x="10087" y="16360"/>
                    <a:pt x="10467" y="15370"/>
                    <a:pt x="11704" y="12732"/>
                  </a:cubicBezTo>
                  <a:cubicBezTo>
                    <a:pt x="12941" y="10094"/>
                    <a:pt x="15035" y="5807"/>
                    <a:pt x="16319" y="3334"/>
                  </a:cubicBezTo>
                  <a:cubicBezTo>
                    <a:pt x="17604" y="860"/>
                    <a:pt x="18080" y="201"/>
                    <a:pt x="18603" y="36"/>
                  </a:cubicBezTo>
                  <a:cubicBezTo>
                    <a:pt x="19126" y="-129"/>
                    <a:pt x="19697" y="201"/>
                    <a:pt x="20078" y="2509"/>
                  </a:cubicBezTo>
                  <a:cubicBezTo>
                    <a:pt x="20458" y="4818"/>
                    <a:pt x="20649" y="9105"/>
                    <a:pt x="20839" y="12567"/>
                  </a:cubicBezTo>
                  <a:cubicBezTo>
                    <a:pt x="21029" y="16030"/>
                    <a:pt x="21220" y="18668"/>
                    <a:pt x="21410" y="2130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6" name="Line"/>
            <p:cNvSpPr/>
            <p:nvPr/>
          </p:nvSpPr>
          <p:spPr>
            <a:xfrm>
              <a:off x="3436624" y="4659718"/>
              <a:ext cx="54771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9" h="21600" extrusionOk="0">
                  <a:moveTo>
                    <a:pt x="21199" y="0"/>
                  </a:moveTo>
                  <a:cubicBezTo>
                    <a:pt x="16699" y="0"/>
                    <a:pt x="12199" y="0"/>
                    <a:pt x="8149" y="1170"/>
                  </a:cubicBezTo>
                  <a:cubicBezTo>
                    <a:pt x="4099" y="2340"/>
                    <a:pt x="499" y="4680"/>
                    <a:pt x="49" y="8280"/>
                  </a:cubicBezTo>
                  <a:cubicBezTo>
                    <a:pt x="-401" y="11880"/>
                    <a:pt x="2299" y="16740"/>
                    <a:pt x="499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7" name="Line"/>
            <p:cNvSpPr/>
            <p:nvPr/>
          </p:nvSpPr>
          <p:spPr>
            <a:xfrm>
              <a:off x="3477443" y="4673669"/>
              <a:ext cx="352855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600" extrusionOk="0">
                  <a:moveTo>
                    <a:pt x="11361" y="0"/>
                  </a:moveTo>
                  <a:cubicBezTo>
                    <a:pt x="10239" y="1800"/>
                    <a:pt x="9117" y="3600"/>
                    <a:pt x="8275" y="4950"/>
                  </a:cubicBezTo>
                  <a:cubicBezTo>
                    <a:pt x="7434" y="6300"/>
                    <a:pt x="6873" y="7200"/>
                    <a:pt x="6943" y="7650"/>
                  </a:cubicBezTo>
                  <a:cubicBezTo>
                    <a:pt x="7013" y="8100"/>
                    <a:pt x="7714" y="8100"/>
                    <a:pt x="9608" y="7740"/>
                  </a:cubicBezTo>
                  <a:cubicBezTo>
                    <a:pt x="11501" y="7380"/>
                    <a:pt x="14587" y="6660"/>
                    <a:pt x="16831" y="6750"/>
                  </a:cubicBezTo>
                  <a:cubicBezTo>
                    <a:pt x="19075" y="6840"/>
                    <a:pt x="20478" y="7740"/>
                    <a:pt x="21039" y="9090"/>
                  </a:cubicBezTo>
                  <a:cubicBezTo>
                    <a:pt x="21600" y="10440"/>
                    <a:pt x="21319" y="12240"/>
                    <a:pt x="18935" y="14040"/>
                  </a:cubicBezTo>
                  <a:cubicBezTo>
                    <a:pt x="16551" y="15840"/>
                    <a:pt x="12062" y="17640"/>
                    <a:pt x="8556" y="18900"/>
                  </a:cubicBezTo>
                  <a:cubicBezTo>
                    <a:pt x="5049" y="20160"/>
                    <a:pt x="2525" y="20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8" name="Line"/>
            <p:cNvSpPr/>
            <p:nvPr/>
          </p:nvSpPr>
          <p:spPr>
            <a:xfrm>
              <a:off x="632584" y="5392135"/>
              <a:ext cx="75536" cy="299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36" extrusionOk="0">
                  <a:moveTo>
                    <a:pt x="21263" y="2494"/>
                  </a:moveTo>
                  <a:cubicBezTo>
                    <a:pt x="17990" y="1830"/>
                    <a:pt x="14718" y="1165"/>
                    <a:pt x="11118" y="667"/>
                  </a:cubicBezTo>
                  <a:cubicBezTo>
                    <a:pt x="7518" y="168"/>
                    <a:pt x="3590" y="-164"/>
                    <a:pt x="1627" y="85"/>
                  </a:cubicBezTo>
                  <a:cubicBezTo>
                    <a:pt x="-337" y="334"/>
                    <a:pt x="-337" y="1165"/>
                    <a:pt x="645" y="4322"/>
                  </a:cubicBezTo>
                  <a:cubicBezTo>
                    <a:pt x="1627" y="7479"/>
                    <a:pt x="3590" y="12962"/>
                    <a:pt x="5554" y="16202"/>
                  </a:cubicBezTo>
                  <a:cubicBezTo>
                    <a:pt x="7518" y="19442"/>
                    <a:pt x="9481" y="20439"/>
                    <a:pt x="11445" y="2143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9" name="Line"/>
            <p:cNvSpPr/>
            <p:nvPr/>
          </p:nvSpPr>
          <p:spPr>
            <a:xfrm>
              <a:off x="757503" y="5459590"/>
              <a:ext cx="285447" cy="21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365" extrusionOk="0">
                  <a:moveTo>
                    <a:pt x="485" y="5869"/>
                  </a:moveTo>
                  <a:cubicBezTo>
                    <a:pt x="309" y="9861"/>
                    <a:pt x="134" y="13852"/>
                    <a:pt x="46" y="16435"/>
                  </a:cubicBezTo>
                  <a:cubicBezTo>
                    <a:pt x="-42" y="19017"/>
                    <a:pt x="-42" y="20191"/>
                    <a:pt x="397" y="20543"/>
                  </a:cubicBezTo>
                  <a:cubicBezTo>
                    <a:pt x="836" y="20895"/>
                    <a:pt x="1714" y="20426"/>
                    <a:pt x="3470" y="17726"/>
                  </a:cubicBezTo>
                  <a:cubicBezTo>
                    <a:pt x="5226" y="15026"/>
                    <a:pt x="7860" y="10095"/>
                    <a:pt x="9617" y="6808"/>
                  </a:cubicBezTo>
                  <a:cubicBezTo>
                    <a:pt x="11373" y="3522"/>
                    <a:pt x="12251" y="1878"/>
                    <a:pt x="13129" y="939"/>
                  </a:cubicBezTo>
                  <a:cubicBezTo>
                    <a:pt x="14007" y="0"/>
                    <a:pt x="14885" y="-235"/>
                    <a:pt x="15587" y="235"/>
                  </a:cubicBezTo>
                  <a:cubicBezTo>
                    <a:pt x="16290" y="704"/>
                    <a:pt x="16817" y="1878"/>
                    <a:pt x="17431" y="4930"/>
                  </a:cubicBezTo>
                  <a:cubicBezTo>
                    <a:pt x="18046" y="7982"/>
                    <a:pt x="18748" y="12913"/>
                    <a:pt x="19451" y="15965"/>
                  </a:cubicBezTo>
                  <a:cubicBezTo>
                    <a:pt x="20153" y="19017"/>
                    <a:pt x="20856" y="20191"/>
                    <a:pt x="21558" y="213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0" name="Line"/>
            <p:cNvSpPr/>
            <p:nvPr/>
          </p:nvSpPr>
          <p:spPr>
            <a:xfrm>
              <a:off x="1384755" y="5423932"/>
              <a:ext cx="169770" cy="422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1" h="21350" extrusionOk="0">
                  <a:moveTo>
                    <a:pt x="1705" y="8257"/>
                  </a:moveTo>
                  <a:cubicBezTo>
                    <a:pt x="2558" y="10018"/>
                    <a:pt x="3411" y="11779"/>
                    <a:pt x="3837" y="13775"/>
                  </a:cubicBezTo>
                  <a:cubicBezTo>
                    <a:pt x="4263" y="15770"/>
                    <a:pt x="4263" y="18001"/>
                    <a:pt x="4263" y="19409"/>
                  </a:cubicBezTo>
                  <a:cubicBezTo>
                    <a:pt x="4263" y="20818"/>
                    <a:pt x="4263" y="21405"/>
                    <a:pt x="4547" y="21346"/>
                  </a:cubicBezTo>
                  <a:cubicBezTo>
                    <a:pt x="4832" y="21288"/>
                    <a:pt x="5400" y="20583"/>
                    <a:pt x="5826" y="18001"/>
                  </a:cubicBezTo>
                  <a:cubicBezTo>
                    <a:pt x="6253" y="15418"/>
                    <a:pt x="6537" y="10957"/>
                    <a:pt x="7247" y="7729"/>
                  </a:cubicBezTo>
                  <a:cubicBezTo>
                    <a:pt x="7958" y="4501"/>
                    <a:pt x="9095" y="2505"/>
                    <a:pt x="11084" y="1331"/>
                  </a:cubicBezTo>
                  <a:cubicBezTo>
                    <a:pt x="13074" y="157"/>
                    <a:pt x="15916" y="-195"/>
                    <a:pt x="18047" y="98"/>
                  </a:cubicBezTo>
                  <a:cubicBezTo>
                    <a:pt x="20179" y="392"/>
                    <a:pt x="21600" y="1331"/>
                    <a:pt x="20179" y="3092"/>
                  </a:cubicBezTo>
                  <a:cubicBezTo>
                    <a:pt x="18758" y="4853"/>
                    <a:pt x="14495" y="7435"/>
                    <a:pt x="10658" y="9138"/>
                  </a:cubicBezTo>
                  <a:cubicBezTo>
                    <a:pt x="6821" y="10840"/>
                    <a:pt x="3411" y="11662"/>
                    <a:pt x="0" y="12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1" name="Line"/>
            <p:cNvSpPr/>
            <p:nvPr/>
          </p:nvSpPr>
          <p:spPr>
            <a:xfrm>
              <a:off x="1656233" y="5315427"/>
              <a:ext cx="77304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600" extrusionOk="0">
                  <a:moveTo>
                    <a:pt x="21121" y="0"/>
                  </a:moveTo>
                  <a:cubicBezTo>
                    <a:pt x="14768" y="4547"/>
                    <a:pt x="8415" y="9095"/>
                    <a:pt x="4603" y="12379"/>
                  </a:cubicBezTo>
                  <a:cubicBezTo>
                    <a:pt x="792" y="15663"/>
                    <a:pt x="-479" y="17684"/>
                    <a:pt x="156" y="19011"/>
                  </a:cubicBezTo>
                  <a:cubicBezTo>
                    <a:pt x="792" y="20337"/>
                    <a:pt x="3333" y="20968"/>
                    <a:pt x="587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2" name="Line"/>
            <p:cNvSpPr/>
            <p:nvPr/>
          </p:nvSpPr>
          <p:spPr>
            <a:xfrm>
              <a:off x="1766687" y="5409531"/>
              <a:ext cx="241225" cy="312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183" extrusionOk="0">
                  <a:moveTo>
                    <a:pt x="20325" y="3552"/>
                  </a:moveTo>
                  <a:cubicBezTo>
                    <a:pt x="20529" y="2291"/>
                    <a:pt x="20733" y="1029"/>
                    <a:pt x="20325" y="399"/>
                  </a:cubicBezTo>
                  <a:cubicBezTo>
                    <a:pt x="19918" y="-232"/>
                    <a:pt x="18899" y="-232"/>
                    <a:pt x="16759" y="1266"/>
                  </a:cubicBezTo>
                  <a:cubicBezTo>
                    <a:pt x="14619" y="2764"/>
                    <a:pt x="11359" y="5759"/>
                    <a:pt x="8404" y="8991"/>
                  </a:cubicBezTo>
                  <a:cubicBezTo>
                    <a:pt x="5450" y="12223"/>
                    <a:pt x="2801" y="15692"/>
                    <a:pt x="1374" y="17821"/>
                  </a:cubicBezTo>
                  <a:cubicBezTo>
                    <a:pt x="-52" y="19949"/>
                    <a:pt x="-256" y="20737"/>
                    <a:pt x="253" y="21053"/>
                  </a:cubicBezTo>
                  <a:cubicBezTo>
                    <a:pt x="763" y="21368"/>
                    <a:pt x="1986" y="21210"/>
                    <a:pt x="4838" y="19476"/>
                  </a:cubicBezTo>
                  <a:cubicBezTo>
                    <a:pt x="7691" y="17742"/>
                    <a:pt x="12174" y="14431"/>
                    <a:pt x="14721" y="12460"/>
                  </a:cubicBezTo>
                  <a:cubicBezTo>
                    <a:pt x="17269" y="10489"/>
                    <a:pt x="17880" y="9859"/>
                    <a:pt x="18695" y="9386"/>
                  </a:cubicBezTo>
                  <a:cubicBezTo>
                    <a:pt x="19510" y="8913"/>
                    <a:pt x="20529" y="8597"/>
                    <a:pt x="20936" y="8834"/>
                  </a:cubicBezTo>
                  <a:cubicBezTo>
                    <a:pt x="21344" y="9070"/>
                    <a:pt x="21140" y="9859"/>
                    <a:pt x="20325" y="11593"/>
                  </a:cubicBezTo>
                  <a:cubicBezTo>
                    <a:pt x="19510" y="13327"/>
                    <a:pt x="18084" y="16007"/>
                    <a:pt x="16657" y="186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3" name="Line"/>
            <p:cNvSpPr/>
            <p:nvPr/>
          </p:nvSpPr>
          <p:spPr>
            <a:xfrm>
              <a:off x="2094607" y="5492310"/>
              <a:ext cx="792594" cy="207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0906" extrusionOk="0">
                  <a:moveTo>
                    <a:pt x="1556" y="1157"/>
                  </a:moveTo>
                  <a:cubicBezTo>
                    <a:pt x="1053" y="6322"/>
                    <a:pt x="549" y="11487"/>
                    <a:pt x="265" y="14774"/>
                  </a:cubicBezTo>
                  <a:cubicBezTo>
                    <a:pt x="-18" y="18061"/>
                    <a:pt x="-81" y="19470"/>
                    <a:pt x="108" y="20291"/>
                  </a:cubicBezTo>
                  <a:cubicBezTo>
                    <a:pt x="297" y="21113"/>
                    <a:pt x="738" y="21348"/>
                    <a:pt x="1903" y="19470"/>
                  </a:cubicBezTo>
                  <a:cubicBezTo>
                    <a:pt x="3068" y="17591"/>
                    <a:pt x="4957" y="13600"/>
                    <a:pt x="6185" y="10548"/>
                  </a:cubicBezTo>
                  <a:cubicBezTo>
                    <a:pt x="7413" y="7496"/>
                    <a:pt x="7980" y="5383"/>
                    <a:pt x="8326" y="3739"/>
                  </a:cubicBezTo>
                  <a:cubicBezTo>
                    <a:pt x="8672" y="2096"/>
                    <a:pt x="8798" y="922"/>
                    <a:pt x="8672" y="335"/>
                  </a:cubicBezTo>
                  <a:cubicBezTo>
                    <a:pt x="8546" y="-252"/>
                    <a:pt x="8169" y="-252"/>
                    <a:pt x="7507" y="1861"/>
                  </a:cubicBezTo>
                  <a:cubicBezTo>
                    <a:pt x="6846" y="3974"/>
                    <a:pt x="5902" y="8200"/>
                    <a:pt x="5429" y="11370"/>
                  </a:cubicBezTo>
                  <a:cubicBezTo>
                    <a:pt x="4957" y="14539"/>
                    <a:pt x="4957" y="16652"/>
                    <a:pt x="5492" y="18178"/>
                  </a:cubicBezTo>
                  <a:cubicBezTo>
                    <a:pt x="6027" y="19705"/>
                    <a:pt x="7098" y="20644"/>
                    <a:pt x="8861" y="20644"/>
                  </a:cubicBezTo>
                  <a:cubicBezTo>
                    <a:pt x="10625" y="20644"/>
                    <a:pt x="13081" y="19705"/>
                    <a:pt x="15159" y="18648"/>
                  </a:cubicBezTo>
                  <a:cubicBezTo>
                    <a:pt x="17237" y="17591"/>
                    <a:pt x="18937" y="16418"/>
                    <a:pt x="19945" y="15948"/>
                  </a:cubicBezTo>
                  <a:cubicBezTo>
                    <a:pt x="20952" y="15478"/>
                    <a:pt x="21267" y="15713"/>
                    <a:pt x="21393" y="16418"/>
                  </a:cubicBezTo>
                  <a:cubicBezTo>
                    <a:pt x="21519" y="17122"/>
                    <a:pt x="21456" y="18296"/>
                    <a:pt x="21393" y="194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4" name="Line"/>
            <p:cNvSpPr/>
            <p:nvPr/>
          </p:nvSpPr>
          <p:spPr>
            <a:xfrm>
              <a:off x="736022" y="6254196"/>
              <a:ext cx="160440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5322" y="12302"/>
                    <a:pt x="10643" y="4448"/>
                    <a:pt x="14243" y="1502"/>
                  </a:cubicBezTo>
                  <a:cubicBezTo>
                    <a:pt x="17843" y="-1443"/>
                    <a:pt x="19722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5" name="Line"/>
            <p:cNvSpPr/>
            <p:nvPr/>
          </p:nvSpPr>
          <p:spPr>
            <a:xfrm>
              <a:off x="981876" y="6006719"/>
              <a:ext cx="356528" cy="431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449" extrusionOk="0">
                  <a:moveTo>
                    <a:pt x="12440" y="3430"/>
                  </a:moveTo>
                  <a:cubicBezTo>
                    <a:pt x="12579" y="2852"/>
                    <a:pt x="12719" y="2275"/>
                    <a:pt x="12858" y="1639"/>
                  </a:cubicBezTo>
                  <a:cubicBezTo>
                    <a:pt x="12997" y="1004"/>
                    <a:pt x="13137" y="311"/>
                    <a:pt x="12858" y="80"/>
                  </a:cubicBezTo>
                  <a:cubicBezTo>
                    <a:pt x="12579" y="-151"/>
                    <a:pt x="11883" y="80"/>
                    <a:pt x="10141" y="1235"/>
                  </a:cubicBezTo>
                  <a:cubicBezTo>
                    <a:pt x="8399" y="2390"/>
                    <a:pt x="5612" y="4469"/>
                    <a:pt x="3730" y="6202"/>
                  </a:cubicBezTo>
                  <a:cubicBezTo>
                    <a:pt x="1849" y="7935"/>
                    <a:pt x="873" y="9321"/>
                    <a:pt x="386" y="10360"/>
                  </a:cubicBezTo>
                  <a:cubicBezTo>
                    <a:pt x="-102" y="11400"/>
                    <a:pt x="-102" y="12093"/>
                    <a:pt x="246" y="12555"/>
                  </a:cubicBezTo>
                  <a:cubicBezTo>
                    <a:pt x="595" y="13017"/>
                    <a:pt x="1292" y="13248"/>
                    <a:pt x="3800" y="13306"/>
                  </a:cubicBezTo>
                  <a:cubicBezTo>
                    <a:pt x="6308" y="13363"/>
                    <a:pt x="10628" y="13248"/>
                    <a:pt x="13624" y="13421"/>
                  </a:cubicBezTo>
                  <a:cubicBezTo>
                    <a:pt x="16621" y="13594"/>
                    <a:pt x="18293" y="14056"/>
                    <a:pt x="19408" y="14576"/>
                  </a:cubicBezTo>
                  <a:cubicBezTo>
                    <a:pt x="20523" y="15096"/>
                    <a:pt x="21080" y="15674"/>
                    <a:pt x="21289" y="16251"/>
                  </a:cubicBezTo>
                  <a:cubicBezTo>
                    <a:pt x="21498" y="16829"/>
                    <a:pt x="21359" y="17406"/>
                    <a:pt x="20035" y="18215"/>
                  </a:cubicBezTo>
                  <a:cubicBezTo>
                    <a:pt x="18711" y="19023"/>
                    <a:pt x="16203" y="20063"/>
                    <a:pt x="13415" y="20640"/>
                  </a:cubicBezTo>
                  <a:cubicBezTo>
                    <a:pt x="10628" y="21218"/>
                    <a:pt x="7563" y="21333"/>
                    <a:pt x="4497" y="21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6" name="Line"/>
            <p:cNvSpPr/>
            <p:nvPr/>
          </p:nvSpPr>
          <p:spPr>
            <a:xfrm>
              <a:off x="1364752" y="6215228"/>
              <a:ext cx="515273" cy="248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189" extrusionOk="0">
                  <a:moveTo>
                    <a:pt x="4611" y="600"/>
                  </a:moveTo>
                  <a:cubicBezTo>
                    <a:pt x="4127" y="203"/>
                    <a:pt x="3643" y="-193"/>
                    <a:pt x="3158" y="104"/>
                  </a:cubicBezTo>
                  <a:cubicBezTo>
                    <a:pt x="2674" y="401"/>
                    <a:pt x="2190" y="1392"/>
                    <a:pt x="1608" y="4068"/>
                  </a:cubicBezTo>
                  <a:cubicBezTo>
                    <a:pt x="1027" y="6743"/>
                    <a:pt x="349" y="11102"/>
                    <a:pt x="107" y="13778"/>
                  </a:cubicBezTo>
                  <a:cubicBezTo>
                    <a:pt x="-135" y="16453"/>
                    <a:pt x="59" y="17444"/>
                    <a:pt x="446" y="17939"/>
                  </a:cubicBezTo>
                  <a:cubicBezTo>
                    <a:pt x="834" y="18434"/>
                    <a:pt x="1415" y="18434"/>
                    <a:pt x="2722" y="16453"/>
                  </a:cubicBezTo>
                  <a:cubicBezTo>
                    <a:pt x="4030" y="14471"/>
                    <a:pt x="6064" y="10508"/>
                    <a:pt x="7130" y="8031"/>
                  </a:cubicBezTo>
                  <a:cubicBezTo>
                    <a:pt x="8195" y="5554"/>
                    <a:pt x="8292" y="4563"/>
                    <a:pt x="8340" y="4662"/>
                  </a:cubicBezTo>
                  <a:cubicBezTo>
                    <a:pt x="8389" y="4761"/>
                    <a:pt x="8389" y="5950"/>
                    <a:pt x="8340" y="8328"/>
                  </a:cubicBezTo>
                  <a:cubicBezTo>
                    <a:pt x="8292" y="10706"/>
                    <a:pt x="8195" y="14273"/>
                    <a:pt x="8195" y="16651"/>
                  </a:cubicBezTo>
                  <a:cubicBezTo>
                    <a:pt x="8195" y="19029"/>
                    <a:pt x="8292" y="20218"/>
                    <a:pt x="8728" y="20813"/>
                  </a:cubicBezTo>
                  <a:cubicBezTo>
                    <a:pt x="9164" y="21407"/>
                    <a:pt x="9939" y="21407"/>
                    <a:pt x="11004" y="20020"/>
                  </a:cubicBezTo>
                  <a:cubicBezTo>
                    <a:pt x="12069" y="18633"/>
                    <a:pt x="13426" y="15858"/>
                    <a:pt x="14346" y="13282"/>
                  </a:cubicBezTo>
                  <a:cubicBezTo>
                    <a:pt x="15266" y="10706"/>
                    <a:pt x="15750" y="8328"/>
                    <a:pt x="15992" y="6644"/>
                  </a:cubicBezTo>
                  <a:cubicBezTo>
                    <a:pt x="16235" y="4959"/>
                    <a:pt x="16235" y="3968"/>
                    <a:pt x="16235" y="5157"/>
                  </a:cubicBezTo>
                  <a:cubicBezTo>
                    <a:pt x="16235" y="6346"/>
                    <a:pt x="16235" y="9715"/>
                    <a:pt x="16331" y="11895"/>
                  </a:cubicBezTo>
                  <a:cubicBezTo>
                    <a:pt x="16428" y="14075"/>
                    <a:pt x="16622" y="15066"/>
                    <a:pt x="16961" y="15561"/>
                  </a:cubicBezTo>
                  <a:cubicBezTo>
                    <a:pt x="17300" y="16057"/>
                    <a:pt x="17784" y="16057"/>
                    <a:pt x="18220" y="15759"/>
                  </a:cubicBezTo>
                  <a:cubicBezTo>
                    <a:pt x="18656" y="15462"/>
                    <a:pt x="19043" y="14868"/>
                    <a:pt x="19576" y="14174"/>
                  </a:cubicBezTo>
                  <a:cubicBezTo>
                    <a:pt x="20109" y="13480"/>
                    <a:pt x="20787" y="12688"/>
                    <a:pt x="21126" y="12787"/>
                  </a:cubicBezTo>
                  <a:cubicBezTo>
                    <a:pt x="21465" y="12886"/>
                    <a:pt x="21465" y="13877"/>
                    <a:pt x="21465" y="14967"/>
                  </a:cubicBezTo>
                  <a:cubicBezTo>
                    <a:pt x="21465" y="16057"/>
                    <a:pt x="21465" y="17246"/>
                    <a:pt x="21465" y="184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7" name="Line"/>
            <p:cNvSpPr/>
            <p:nvPr/>
          </p:nvSpPr>
          <p:spPr>
            <a:xfrm>
              <a:off x="2017026" y="6061819"/>
              <a:ext cx="337342" cy="417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326" extrusionOk="0">
                  <a:moveTo>
                    <a:pt x="6330" y="11037"/>
                  </a:moveTo>
                  <a:cubicBezTo>
                    <a:pt x="5742" y="10563"/>
                    <a:pt x="5155" y="10088"/>
                    <a:pt x="4347" y="10207"/>
                  </a:cubicBezTo>
                  <a:cubicBezTo>
                    <a:pt x="3538" y="10325"/>
                    <a:pt x="2510" y="11037"/>
                    <a:pt x="1555" y="12877"/>
                  </a:cubicBezTo>
                  <a:cubicBezTo>
                    <a:pt x="600" y="14716"/>
                    <a:pt x="-282" y="17684"/>
                    <a:pt x="85" y="19404"/>
                  </a:cubicBezTo>
                  <a:cubicBezTo>
                    <a:pt x="453" y="21125"/>
                    <a:pt x="2069" y="21600"/>
                    <a:pt x="4567" y="21185"/>
                  </a:cubicBezTo>
                  <a:cubicBezTo>
                    <a:pt x="7065" y="20769"/>
                    <a:pt x="10445" y="19464"/>
                    <a:pt x="13163" y="17149"/>
                  </a:cubicBezTo>
                  <a:cubicBezTo>
                    <a:pt x="15881" y="14835"/>
                    <a:pt x="17938" y="11512"/>
                    <a:pt x="19187" y="8723"/>
                  </a:cubicBezTo>
                  <a:cubicBezTo>
                    <a:pt x="20436" y="5934"/>
                    <a:pt x="20877" y="3679"/>
                    <a:pt x="21098" y="2196"/>
                  </a:cubicBezTo>
                  <a:cubicBezTo>
                    <a:pt x="21318" y="712"/>
                    <a:pt x="21318" y="0"/>
                    <a:pt x="21318" y="0"/>
                  </a:cubicBezTo>
                  <a:cubicBezTo>
                    <a:pt x="21318" y="0"/>
                    <a:pt x="21318" y="712"/>
                    <a:pt x="20877" y="3204"/>
                  </a:cubicBezTo>
                  <a:cubicBezTo>
                    <a:pt x="20436" y="5697"/>
                    <a:pt x="19555" y="9969"/>
                    <a:pt x="19040" y="12818"/>
                  </a:cubicBezTo>
                  <a:cubicBezTo>
                    <a:pt x="18526" y="15666"/>
                    <a:pt x="18379" y="17090"/>
                    <a:pt x="18232" y="18099"/>
                  </a:cubicBezTo>
                  <a:cubicBezTo>
                    <a:pt x="18085" y="19108"/>
                    <a:pt x="17938" y="19701"/>
                    <a:pt x="17498" y="19998"/>
                  </a:cubicBezTo>
                  <a:cubicBezTo>
                    <a:pt x="17057" y="20295"/>
                    <a:pt x="16322" y="20295"/>
                    <a:pt x="15587" y="19879"/>
                  </a:cubicBezTo>
                  <a:cubicBezTo>
                    <a:pt x="14853" y="19464"/>
                    <a:pt x="14118" y="18633"/>
                    <a:pt x="13383" y="178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8" name="Line"/>
            <p:cNvSpPr/>
            <p:nvPr/>
          </p:nvSpPr>
          <p:spPr>
            <a:xfrm>
              <a:off x="2207878" y="6254651"/>
              <a:ext cx="871955" cy="221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9" extrusionOk="0">
                  <a:moveTo>
                    <a:pt x="0" y="10259"/>
                  </a:moveTo>
                  <a:cubicBezTo>
                    <a:pt x="346" y="8477"/>
                    <a:pt x="691" y="6696"/>
                    <a:pt x="1555" y="5137"/>
                  </a:cubicBezTo>
                  <a:cubicBezTo>
                    <a:pt x="2419" y="3579"/>
                    <a:pt x="3802" y="2242"/>
                    <a:pt x="4694" y="1463"/>
                  </a:cubicBezTo>
                  <a:cubicBezTo>
                    <a:pt x="5587" y="684"/>
                    <a:pt x="5990" y="461"/>
                    <a:pt x="6336" y="238"/>
                  </a:cubicBezTo>
                  <a:cubicBezTo>
                    <a:pt x="6682" y="16"/>
                    <a:pt x="6970" y="-207"/>
                    <a:pt x="7142" y="350"/>
                  </a:cubicBezTo>
                  <a:cubicBezTo>
                    <a:pt x="7315" y="906"/>
                    <a:pt x="7373" y="2242"/>
                    <a:pt x="7286" y="4469"/>
                  </a:cubicBezTo>
                  <a:cubicBezTo>
                    <a:pt x="7200" y="6696"/>
                    <a:pt x="6970" y="9814"/>
                    <a:pt x="6854" y="11929"/>
                  </a:cubicBezTo>
                  <a:cubicBezTo>
                    <a:pt x="6739" y="14045"/>
                    <a:pt x="6739" y="15158"/>
                    <a:pt x="6883" y="15603"/>
                  </a:cubicBezTo>
                  <a:cubicBezTo>
                    <a:pt x="7027" y="16049"/>
                    <a:pt x="7315" y="15826"/>
                    <a:pt x="7805" y="14156"/>
                  </a:cubicBezTo>
                  <a:cubicBezTo>
                    <a:pt x="8294" y="12486"/>
                    <a:pt x="8986" y="9368"/>
                    <a:pt x="9504" y="7364"/>
                  </a:cubicBezTo>
                  <a:cubicBezTo>
                    <a:pt x="10022" y="5360"/>
                    <a:pt x="10368" y="4469"/>
                    <a:pt x="10541" y="4692"/>
                  </a:cubicBezTo>
                  <a:cubicBezTo>
                    <a:pt x="10714" y="4915"/>
                    <a:pt x="10714" y="6251"/>
                    <a:pt x="10685" y="8812"/>
                  </a:cubicBezTo>
                  <a:cubicBezTo>
                    <a:pt x="10656" y="11372"/>
                    <a:pt x="10598" y="15158"/>
                    <a:pt x="10656" y="17496"/>
                  </a:cubicBezTo>
                  <a:cubicBezTo>
                    <a:pt x="10714" y="19834"/>
                    <a:pt x="10886" y="20725"/>
                    <a:pt x="11290" y="21059"/>
                  </a:cubicBezTo>
                  <a:cubicBezTo>
                    <a:pt x="11693" y="21393"/>
                    <a:pt x="12326" y="21170"/>
                    <a:pt x="13018" y="19389"/>
                  </a:cubicBezTo>
                  <a:cubicBezTo>
                    <a:pt x="13709" y="17607"/>
                    <a:pt x="14458" y="14267"/>
                    <a:pt x="14832" y="11706"/>
                  </a:cubicBezTo>
                  <a:cubicBezTo>
                    <a:pt x="15206" y="9146"/>
                    <a:pt x="15206" y="7364"/>
                    <a:pt x="14774" y="5805"/>
                  </a:cubicBezTo>
                  <a:cubicBezTo>
                    <a:pt x="14342" y="4247"/>
                    <a:pt x="13478" y="2910"/>
                    <a:pt x="12787" y="2354"/>
                  </a:cubicBezTo>
                  <a:cubicBezTo>
                    <a:pt x="12096" y="1797"/>
                    <a:pt x="11578" y="2020"/>
                    <a:pt x="11491" y="2242"/>
                  </a:cubicBezTo>
                  <a:cubicBezTo>
                    <a:pt x="11405" y="2465"/>
                    <a:pt x="11750" y="2688"/>
                    <a:pt x="12557" y="2910"/>
                  </a:cubicBezTo>
                  <a:cubicBezTo>
                    <a:pt x="13363" y="3133"/>
                    <a:pt x="14630" y="3356"/>
                    <a:pt x="15408" y="3801"/>
                  </a:cubicBezTo>
                  <a:cubicBezTo>
                    <a:pt x="16186" y="4247"/>
                    <a:pt x="16474" y="4915"/>
                    <a:pt x="16646" y="5805"/>
                  </a:cubicBezTo>
                  <a:cubicBezTo>
                    <a:pt x="16819" y="6696"/>
                    <a:pt x="16877" y="7809"/>
                    <a:pt x="16733" y="9257"/>
                  </a:cubicBezTo>
                  <a:cubicBezTo>
                    <a:pt x="16589" y="10704"/>
                    <a:pt x="16243" y="12486"/>
                    <a:pt x="16214" y="13154"/>
                  </a:cubicBezTo>
                  <a:cubicBezTo>
                    <a:pt x="16186" y="13822"/>
                    <a:pt x="16474" y="13377"/>
                    <a:pt x="17107" y="11706"/>
                  </a:cubicBezTo>
                  <a:cubicBezTo>
                    <a:pt x="17741" y="10036"/>
                    <a:pt x="18720" y="7141"/>
                    <a:pt x="19325" y="5249"/>
                  </a:cubicBezTo>
                  <a:cubicBezTo>
                    <a:pt x="19930" y="3356"/>
                    <a:pt x="20160" y="2465"/>
                    <a:pt x="20362" y="2576"/>
                  </a:cubicBezTo>
                  <a:cubicBezTo>
                    <a:pt x="20563" y="2688"/>
                    <a:pt x="20736" y="3801"/>
                    <a:pt x="20678" y="5583"/>
                  </a:cubicBezTo>
                  <a:cubicBezTo>
                    <a:pt x="20621" y="7364"/>
                    <a:pt x="20333" y="9814"/>
                    <a:pt x="20160" y="11706"/>
                  </a:cubicBezTo>
                  <a:cubicBezTo>
                    <a:pt x="19987" y="13599"/>
                    <a:pt x="19930" y="14935"/>
                    <a:pt x="20045" y="15715"/>
                  </a:cubicBezTo>
                  <a:cubicBezTo>
                    <a:pt x="20160" y="16494"/>
                    <a:pt x="20448" y="16717"/>
                    <a:pt x="20736" y="16494"/>
                  </a:cubicBezTo>
                  <a:cubicBezTo>
                    <a:pt x="21024" y="16271"/>
                    <a:pt x="21312" y="15603"/>
                    <a:pt x="21600" y="14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9" name="Line"/>
            <p:cNvSpPr/>
            <p:nvPr/>
          </p:nvSpPr>
          <p:spPr>
            <a:xfrm>
              <a:off x="3121686" y="6173429"/>
              <a:ext cx="448943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600" extrusionOk="0">
                  <a:moveTo>
                    <a:pt x="14547" y="0"/>
                  </a:moveTo>
                  <a:cubicBezTo>
                    <a:pt x="11682" y="2455"/>
                    <a:pt x="8816" y="4909"/>
                    <a:pt x="7163" y="6709"/>
                  </a:cubicBezTo>
                  <a:cubicBezTo>
                    <a:pt x="5510" y="8509"/>
                    <a:pt x="5069" y="9655"/>
                    <a:pt x="5345" y="10309"/>
                  </a:cubicBezTo>
                  <a:cubicBezTo>
                    <a:pt x="5620" y="10964"/>
                    <a:pt x="6612" y="11127"/>
                    <a:pt x="8761" y="10882"/>
                  </a:cubicBezTo>
                  <a:cubicBezTo>
                    <a:pt x="10910" y="10636"/>
                    <a:pt x="14216" y="9982"/>
                    <a:pt x="16476" y="9982"/>
                  </a:cubicBezTo>
                  <a:cubicBezTo>
                    <a:pt x="18735" y="9982"/>
                    <a:pt x="19947" y="10636"/>
                    <a:pt x="20663" y="11373"/>
                  </a:cubicBezTo>
                  <a:cubicBezTo>
                    <a:pt x="21380" y="12109"/>
                    <a:pt x="21600" y="12927"/>
                    <a:pt x="20608" y="14073"/>
                  </a:cubicBezTo>
                  <a:cubicBezTo>
                    <a:pt x="19616" y="15218"/>
                    <a:pt x="17412" y="16691"/>
                    <a:pt x="14161" y="18000"/>
                  </a:cubicBezTo>
                  <a:cubicBezTo>
                    <a:pt x="10910" y="19309"/>
                    <a:pt x="6612" y="20455"/>
                    <a:pt x="4078" y="21027"/>
                  </a:cubicBezTo>
                  <a:cubicBezTo>
                    <a:pt x="1543" y="21600"/>
                    <a:pt x="771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60" name="Line"/>
            <p:cNvSpPr/>
            <p:nvPr/>
          </p:nvSpPr>
          <p:spPr>
            <a:xfrm>
              <a:off x="791826" y="6905870"/>
              <a:ext cx="202295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34" y="16200"/>
                    <a:pt x="4469" y="10800"/>
                    <a:pt x="8069" y="7200"/>
                  </a:cubicBezTo>
                  <a:cubicBezTo>
                    <a:pt x="11669" y="3600"/>
                    <a:pt x="16634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61" name="Line"/>
            <p:cNvSpPr/>
            <p:nvPr/>
          </p:nvSpPr>
          <p:spPr>
            <a:xfrm>
              <a:off x="1058409" y="6792926"/>
              <a:ext cx="807665" cy="488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321" extrusionOk="0">
                  <a:moveTo>
                    <a:pt x="2753" y="1579"/>
                  </a:moveTo>
                  <a:cubicBezTo>
                    <a:pt x="2753" y="970"/>
                    <a:pt x="2753" y="362"/>
                    <a:pt x="2598" y="109"/>
                  </a:cubicBezTo>
                  <a:cubicBezTo>
                    <a:pt x="2443" y="-145"/>
                    <a:pt x="2132" y="-44"/>
                    <a:pt x="1791" y="1376"/>
                  </a:cubicBezTo>
                  <a:cubicBezTo>
                    <a:pt x="1450" y="2796"/>
                    <a:pt x="1077" y="5534"/>
                    <a:pt x="767" y="8830"/>
                  </a:cubicBezTo>
                  <a:cubicBezTo>
                    <a:pt x="457" y="12125"/>
                    <a:pt x="208" y="15979"/>
                    <a:pt x="84" y="18210"/>
                  </a:cubicBezTo>
                  <a:cubicBezTo>
                    <a:pt x="-40" y="20441"/>
                    <a:pt x="-40" y="21049"/>
                    <a:pt x="177" y="21252"/>
                  </a:cubicBezTo>
                  <a:cubicBezTo>
                    <a:pt x="394" y="21455"/>
                    <a:pt x="829" y="21252"/>
                    <a:pt x="1605" y="20035"/>
                  </a:cubicBezTo>
                  <a:cubicBezTo>
                    <a:pt x="2381" y="18818"/>
                    <a:pt x="3498" y="16587"/>
                    <a:pt x="4212" y="15168"/>
                  </a:cubicBezTo>
                  <a:cubicBezTo>
                    <a:pt x="4926" y="13748"/>
                    <a:pt x="5236" y="13139"/>
                    <a:pt x="5546" y="12835"/>
                  </a:cubicBezTo>
                  <a:cubicBezTo>
                    <a:pt x="5857" y="12531"/>
                    <a:pt x="6167" y="12531"/>
                    <a:pt x="6508" y="12937"/>
                  </a:cubicBezTo>
                  <a:cubicBezTo>
                    <a:pt x="6850" y="13342"/>
                    <a:pt x="7222" y="14154"/>
                    <a:pt x="7501" y="15218"/>
                  </a:cubicBezTo>
                  <a:cubicBezTo>
                    <a:pt x="7781" y="16283"/>
                    <a:pt x="7967" y="17601"/>
                    <a:pt x="8153" y="18514"/>
                  </a:cubicBezTo>
                  <a:cubicBezTo>
                    <a:pt x="8339" y="19427"/>
                    <a:pt x="8526" y="19934"/>
                    <a:pt x="8774" y="19985"/>
                  </a:cubicBezTo>
                  <a:cubicBezTo>
                    <a:pt x="9022" y="20035"/>
                    <a:pt x="9332" y="19630"/>
                    <a:pt x="9550" y="18463"/>
                  </a:cubicBezTo>
                  <a:cubicBezTo>
                    <a:pt x="9767" y="17297"/>
                    <a:pt x="9891" y="15370"/>
                    <a:pt x="9488" y="13900"/>
                  </a:cubicBezTo>
                  <a:cubicBezTo>
                    <a:pt x="9084" y="12430"/>
                    <a:pt x="8153" y="11416"/>
                    <a:pt x="7439" y="10807"/>
                  </a:cubicBezTo>
                  <a:cubicBezTo>
                    <a:pt x="6726" y="10199"/>
                    <a:pt x="6229" y="9996"/>
                    <a:pt x="6167" y="9742"/>
                  </a:cubicBezTo>
                  <a:cubicBezTo>
                    <a:pt x="6105" y="9489"/>
                    <a:pt x="6477" y="9185"/>
                    <a:pt x="7253" y="8880"/>
                  </a:cubicBezTo>
                  <a:cubicBezTo>
                    <a:pt x="8029" y="8576"/>
                    <a:pt x="9208" y="8272"/>
                    <a:pt x="10108" y="8323"/>
                  </a:cubicBezTo>
                  <a:cubicBezTo>
                    <a:pt x="11008" y="8373"/>
                    <a:pt x="11629" y="8779"/>
                    <a:pt x="12094" y="9894"/>
                  </a:cubicBezTo>
                  <a:cubicBezTo>
                    <a:pt x="12560" y="11010"/>
                    <a:pt x="12870" y="12835"/>
                    <a:pt x="12870" y="14154"/>
                  </a:cubicBezTo>
                  <a:cubicBezTo>
                    <a:pt x="12870" y="15472"/>
                    <a:pt x="12560" y="16283"/>
                    <a:pt x="12498" y="16385"/>
                  </a:cubicBezTo>
                  <a:cubicBezTo>
                    <a:pt x="12436" y="16486"/>
                    <a:pt x="12622" y="15878"/>
                    <a:pt x="13119" y="14762"/>
                  </a:cubicBezTo>
                  <a:cubicBezTo>
                    <a:pt x="13615" y="13647"/>
                    <a:pt x="14422" y="12024"/>
                    <a:pt x="15012" y="11162"/>
                  </a:cubicBezTo>
                  <a:cubicBezTo>
                    <a:pt x="15601" y="10300"/>
                    <a:pt x="15974" y="10199"/>
                    <a:pt x="16315" y="10452"/>
                  </a:cubicBezTo>
                  <a:cubicBezTo>
                    <a:pt x="16657" y="10706"/>
                    <a:pt x="16967" y="11314"/>
                    <a:pt x="17153" y="11973"/>
                  </a:cubicBezTo>
                  <a:cubicBezTo>
                    <a:pt x="17339" y="12632"/>
                    <a:pt x="17401" y="13342"/>
                    <a:pt x="17401" y="13951"/>
                  </a:cubicBezTo>
                  <a:cubicBezTo>
                    <a:pt x="17401" y="14559"/>
                    <a:pt x="17339" y="15066"/>
                    <a:pt x="17494" y="15168"/>
                  </a:cubicBezTo>
                  <a:cubicBezTo>
                    <a:pt x="17650" y="15269"/>
                    <a:pt x="18022" y="14965"/>
                    <a:pt x="18394" y="14306"/>
                  </a:cubicBezTo>
                  <a:cubicBezTo>
                    <a:pt x="18767" y="13647"/>
                    <a:pt x="19139" y="12632"/>
                    <a:pt x="19419" y="11770"/>
                  </a:cubicBezTo>
                  <a:cubicBezTo>
                    <a:pt x="19698" y="10909"/>
                    <a:pt x="19884" y="10199"/>
                    <a:pt x="20101" y="10300"/>
                  </a:cubicBezTo>
                  <a:cubicBezTo>
                    <a:pt x="20319" y="10401"/>
                    <a:pt x="20567" y="11314"/>
                    <a:pt x="20815" y="12531"/>
                  </a:cubicBezTo>
                  <a:cubicBezTo>
                    <a:pt x="21063" y="13748"/>
                    <a:pt x="21312" y="15269"/>
                    <a:pt x="21560" y="167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62" name="Line"/>
            <p:cNvSpPr/>
            <p:nvPr/>
          </p:nvSpPr>
          <p:spPr>
            <a:xfrm>
              <a:off x="1887000" y="7033952"/>
              <a:ext cx="119444" cy="31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7" h="21271" extrusionOk="0">
                  <a:moveTo>
                    <a:pt x="3600" y="12599"/>
                  </a:moveTo>
                  <a:cubicBezTo>
                    <a:pt x="5200" y="14964"/>
                    <a:pt x="6800" y="17329"/>
                    <a:pt x="7600" y="18906"/>
                  </a:cubicBezTo>
                  <a:cubicBezTo>
                    <a:pt x="8400" y="20483"/>
                    <a:pt x="8400" y="21271"/>
                    <a:pt x="8400" y="21271"/>
                  </a:cubicBezTo>
                  <a:cubicBezTo>
                    <a:pt x="8400" y="21271"/>
                    <a:pt x="8400" y="20483"/>
                    <a:pt x="7600" y="17724"/>
                  </a:cubicBezTo>
                  <a:cubicBezTo>
                    <a:pt x="6800" y="14964"/>
                    <a:pt x="5200" y="10235"/>
                    <a:pt x="5000" y="6845"/>
                  </a:cubicBezTo>
                  <a:cubicBezTo>
                    <a:pt x="4800" y="3455"/>
                    <a:pt x="6000" y="1405"/>
                    <a:pt x="8600" y="538"/>
                  </a:cubicBezTo>
                  <a:cubicBezTo>
                    <a:pt x="11200" y="-329"/>
                    <a:pt x="15200" y="-14"/>
                    <a:pt x="17800" y="538"/>
                  </a:cubicBezTo>
                  <a:cubicBezTo>
                    <a:pt x="20400" y="1090"/>
                    <a:pt x="21600" y="1878"/>
                    <a:pt x="19400" y="3140"/>
                  </a:cubicBezTo>
                  <a:cubicBezTo>
                    <a:pt x="17200" y="4401"/>
                    <a:pt x="11600" y="6135"/>
                    <a:pt x="7800" y="6845"/>
                  </a:cubicBezTo>
                  <a:cubicBezTo>
                    <a:pt x="4000" y="7554"/>
                    <a:pt x="2000" y="7239"/>
                    <a:pt x="0" y="69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63" name="Line"/>
            <p:cNvSpPr/>
            <p:nvPr/>
          </p:nvSpPr>
          <p:spPr>
            <a:xfrm>
              <a:off x="2019537" y="6872266"/>
              <a:ext cx="139513" cy="291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6" extrusionOk="0">
                  <a:moveTo>
                    <a:pt x="0" y="1449"/>
                  </a:moveTo>
                  <a:cubicBezTo>
                    <a:pt x="2160" y="935"/>
                    <a:pt x="4320" y="420"/>
                    <a:pt x="6300" y="163"/>
                  </a:cubicBezTo>
                  <a:cubicBezTo>
                    <a:pt x="8280" y="-94"/>
                    <a:pt x="10080" y="-94"/>
                    <a:pt x="11340" y="506"/>
                  </a:cubicBezTo>
                  <a:cubicBezTo>
                    <a:pt x="12600" y="1106"/>
                    <a:pt x="13320" y="2306"/>
                    <a:pt x="13860" y="5220"/>
                  </a:cubicBezTo>
                  <a:cubicBezTo>
                    <a:pt x="14400" y="8135"/>
                    <a:pt x="14760" y="12763"/>
                    <a:pt x="16020" y="15763"/>
                  </a:cubicBezTo>
                  <a:cubicBezTo>
                    <a:pt x="17280" y="18763"/>
                    <a:pt x="19440" y="20135"/>
                    <a:pt x="21600" y="215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64" name="Line"/>
            <p:cNvSpPr/>
            <p:nvPr/>
          </p:nvSpPr>
          <p:spPr>
            <a:xfrm>
              <a:off x="2242757" y="6975626"/>
              <a:ext cx="62781" cy="211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2" extrusionOk="0">
                  <a:moveTo>
                    <a:pt x="0" y="0"/>
                  </a:moveTo>
                  <a:cubicBezTo>
                    <a:pt x="4800" y="2583"/>
                    <a:pt x="9600" y="5165"/>
                    <a:pt x="12400" y="8217"/>
                  </a:cubicBezTo>
                  <a:cubicBezTo>
                    <a:pt x="15200" y="11270"/>
                    <a:pt x="16000" y="14791"/>
                    <a:pt x="16800" y="17139"/>
                  </a:cubicBezTo>
                  <a:cubicBezTo>
                    <a:pt x="17600" y="19487"/>
                    <a:pt x="18400" y="20661"/>
                    <a:pt x="19200" y="21130"/>
                  </a:cubicBezTo>
                  <a:cubicBezTo>
                    <a:pt x="20000" y="21600"/>
                    <a:pt x="20800" y="21365"/>
                    <a:pt x="21600" y="211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65" name="Line"/>
            <p:cNvSpPr/>
            <p:nvPr/>
          </p:nvSpPr>
          <p:spPr>
            <a:xfrm>
              <a:off x="2207878" y="6857040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66" name="Line"/>
            <p:cNvSpPr/>
            <p:nvPr/>
          </p:nvSpPr>
          <p:spPr>
            <a:xfrm>
              <a:off x="2465977" y="6919949"/>
              <a:ext cx="613856" cy="336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1" extrusionOk="0">
                  <a:moveTo>
                    <a:pt x="3927" y="4400"/>
                  </a:moveTo>
                  <a:cubicBezTo>
                    <a:pt x="4091" y="3518"/>
                    <a:pt x="4255" y="2637"/>
                    <a:pt x="4255" y="1829"/>
                  </a:cubicBezTo>
                  <a:cubicBezTo>
                    <a:pt x="4255" y="1020"/>
                    <a:pt x="4091" y="286"/>
                    <a:pt x="3559" y="65"/>
                  </a:cubicBezTo>
                  <a:cubicBezTo>
                    <a:pt x="3027" y="-155"/>
                    <a:pt x="2127" y="139"/>
                    <a:pt x="1473" y="1608"/>
                  </a:cubicBezTo>
                  <a:cubicBezTo>
                    <a:pt x="818" y="3078"/>
                    <a:pt x="409" y="5723"/>
                    <a:pt x="205" y="8367"/>
                  </a:cubicBezTo>
                  <a:cubicBezTo>
                    <a:pt x="0" y="11012"/>
                    <a:pt x="0" y="13657"/>
                    <a:pt x="0" y="15421"/>
                  </a:cubicBezTo>
                  <a:cubicBezTo>
                    <a:pt x="0" y="17184"/>
                    <a:pt x="0" y="18065"/>
                    <a:pt x="164" y="18727"/>
                  </a:cubicBezTo>
                  <a:cubicBezTo>
                    <a:pt x="327" y="19388"/>
                    <a:pt x="655" y="19829"/>
                    <a:pt x="1023" y="20049"/>
                  </a:cubicBezTo>
                  <a:cubicBezTo>
                    <a:pt x="1391" y="20270"/>
                    <a:pt x="1800" y="20270"/>
                    <a:pt x="2536" y="19608"/>
                  </a:cubicBezTo>
                  <a:cubicBezTo>
                    <a:pt x="3273" y="18947"/>
                    <a:pt x="4336" y="17625"/>
                    <a:pt x="5073" y="16523"/>
                  </a:cubicBezTo>
                  <a:cubicBezTo>
                    <a:pt x="5809" y="15421"/>
                    <a:pt x="6218" y="14539"/>
                    <a:pt x="6464" y="13584"/>
                  </a:cubicBezTo>
                  <a:cubicBezTo>
                    <a:pt x="6709" y="12629"/>
                    <a:pt x="6791" y="11600"/>
                    <a:pt x="6791" y="11527"/>
                  </a:cubicBezTo>
                  <a:cubicBezTo>
                    <a:pt x="6791" y="11453"/>
                    <a:pt x="6709" y="12335"/>
                    <a:pt x="6750" y="13143"/>
                  </a:cubicBezTo>
                  <a:cubicBezTo>
                    <a:pt x="6791" y="13951"/>
                    <a:pt x="6955" y="14686"/>
                    <a:pt x="7159" y="15347"/>
                  </a:cubicBezTo>
                  <a:cubicBezTo>
                    <a:pt x="7364" y="16008"/>
                    <a:pt x="7609" y="16596"/>
                    <a:pt x="7936" y="16963"/>
                  </a:cubicBezTo>
                  <a:cubicBezTo>
                    <a:pt x="8264" y="17331"/>
                    <a:pt x="8673" y="17478"/>
                    <a:pt x="9000" y="17257"/>
                  </a:cubicBezTo>
                  <a:cubicBezTo>
                    <a:pt x="9327" y="17037"/>
                    <a:pt x="9573" y="16449"/>
                    <a:pt x="9736" y="15788"/>
                  </a:cubicBezTo>
                  <a:cubicBezTo>
                    <a:pt x="9900" y="15127"/>
                    <a:pt x="9982" y="14392"/>
                    <a:pt x="10064" y="13290"/>
                  </a:cubicBezTo>
                  <a:cubicBezTo>
                    <a:pt x="10145" y="12188"/>
                    <a:pt x="10227" y="10718"/>
                    <a:pt x="10391" y="10278"/>
                  </a:cubicBezTo>
                  <a:cubicBezTo>
                    <a:pt x="10555" y="9837"/>
                    <a:pt x="10800" y="10425"/>
                    <a:pt x="11086" y="12114"/>
                  </a:cubicBezTo>
                  <a:cubicBezTo>
                    <a:pt x="11373" y="13804"/>
                    <a:pt x="11700" y="16596"/>
                    <a:pt x="11945" y="18359"/>
                  </a:cubicBezTo>
                  <a:cubicBezTo>
                    <a:pt x="12191" y="20123"/>
                    <a:pt x="12355" y="20857"/>
                    <a:pt x="12682" y="21151"/>
                  </a:cubicBezTo>
                  <a:cubicBezTo>
                    <a:pt x="13009" y="21445"/>
                    <a:pt x="13500" y="21298"/>
                    <a:pt x="14195" y="20123"/>
                  </a:cubicBezTo>
                  <a:cubicBezTo>
                    <a:pt x="14891" y="18947"/>
                    <a:pt x="15791" y="16743"/>
                    <a:pt x="16323" y="15127"/>
                  </a:cubicBezTo>
                  <a:cubicBezTo>
                    <a:pt x="16855" y="13510"/>
                    <a:pt x="17018" y="12482"/>
                    <a:pt x="17141" y="11600"/>
                  </a:cubicBezTo>
                  <a:cubicBezTo>
                    <a:pt x="17264" y="10718"/>
                    <a:pt x="17345" y="9984"/>
                    <a:pt x="17509" y="9910"/>
                  </a:cubicBezTo>
                  <a:cubicBezTo>
                    <a:pt x="17673" y="9837"/>
                    <a:pt x="17918" y="10425"/>
                    <a:pt x="18205" y="11894"/>
                  </a:cubicBezTo>
                  <a:cubicBezTo>
                    <a:pt x="18491" y="13363"/>
                    <a:pt x="18818" y="15714"/>
                    <a:pt x="19064" y="17257"/>
                  </a:cubicBezTo>
                  <a:cubicBezTo>
                    <a:pt x="19309" y="18800"/>
                    <a:pt x="19473" y="19535"/>
                    <a:pt x="19882" y="19682"/>
                  </a:cubicBezTo>
                  <a:cubicBezTo>
                    <a:pt x="20291" y="19829"/>
                    <a:pt x="20945" y="19388"/>
                    <a:pt x="21600" y="189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67" name="Line"/>
            <p:cNvSpPr/>
            <p:nvPr/>
          </p:nvSpPr>
          <p:spPr>
            <a:xfrm>
              <a:off x="3170515" y="7043057"/>
              <a:ext cx="767320" cy="221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4" extrusionOk="0">
                  <a:moveTo>
                    <a:pt x="0" y="2227"/>
                  </a:moveTo>
                  <a:cubicBezTo>
                    <a:pt x="196" y="1113"/>
                    <a:pt x="393" y="0"/>
                    <a:pt x="589" y="0"/>
                  </a:cubicBezTo>
                  <a:cubicBezTo>
                    <a:pt x="785" y="0"/>
                    <a:pt x="982" y="1113"/>
                    <a:pt x="1113" y="3674"/>
                  </a:cubicBezTo>
                  <a:cubicBezTo>
                    <a:pt x="1244" y="6235"/>
                    <a:pt x="1309" y="10243"/>
                    <a:pt x="1375" y="12804"/>
                  </a:cubicBezTo>
                  <a:cubicBezTo>
                    <a:pt x="1440" y="15365"/>
                    <a:pt x="1505" y="16478"/>
                    <a:pt x="1702" y="17369"/>
                  </a:cubicBezTo>
                  <a:cubicBezTo>
                    <a:pt x="1898" y="18260"/>
                    <a:pt x="2225" y="18928"/>
                    <a:pt x="3207" y="18260"/>
                  </a:cubicBezTo>
                  <a:cubicBezTo>
                    <a:pt x="4189" y="17592"/>
                    <a:pt x="5825" y="15588"/>
                    <a:pt x="6938" y="13249"/>
                  </a:cubicBezTo>
                  <a:cubicBezTo>
                    <a:pt x="8051" y="10911"/>
                    <a:pt x="8640" y="8239"/>
                    <a:pt x="8967" y="6124"/>
                  </a:cubicBezTo>
                  <a:cubicBezTo>
                    <a:pt x="9295" y="4008"/>
                    <a:pt x="9360" y="2449"/>
                    <a:pt x="9196" y="1893"/>
                  </a:cubicBezTo>
                  <a:cubicBezTo>
                    <a:pt x="9033" y="1336"/>
                    <a:pt x="8640" y="1781"/>
                    <a:pt x="8313" y="3563"/>
                  </a:cubicBezTo>
                  <a:cubicBezTo>
                    <a:pt x="7985" y="5344"/>
                    <a:pt x="7724" y="8462"/>
                    <a:pt x="7724" y="11468"/>
                  </a:cubicBezTo>
                  <a:cubicBezTo>
                    <a:pt x="7724" y="14474"/>
                    <a:pt x="7985" y="17369"/>
                    <a:pt x="9164" y="19151"/>
                  </a:cubicBezTo>
                  <a:cubicBezTo>
                    <a:pt x="10342" y="20932"/>
                    <a:pt x="12436" y="21600"/>
                    <a:pt x="14662" y="21043"/>
                  </a:cubicBezTo>
                  <a:cubicBezTo>
                    <a:pt x="16887" y="20487"/>
                    <a:pt x="19244" y="18705"/>
                    <a:pt x="21600" y="169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12" name="Drawing"/>
          <p:cNvGrpSpPr/>
          <p:nvPr/>
        </p:nvGrpSpPr>
        <p:grpSpPr>
          <a:xfrm>
            <a:off x="380078" y="341805"/>
            <a:ext cx="10306583" cy="2448155"/>
            <a:chOff x="0" y="0"/>
            <a:chExt cx="10306581" cy="2448154"/>
          </a:xfrm>
        </p:grpSpPr>
        <p:sp>
          <p:nvSpPr>
            <p:cNvPr id="5770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1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2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3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4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5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6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7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8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9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0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1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2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3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4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5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6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7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8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9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0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1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2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3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4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5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6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7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8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9" name="Line"/>
            <p:cNvSpPr/>
            <p:nvPr/>
          </p:nvSpPr>
          <p:spPr>
            <a:xfrm>
              <a:off x="797460" y="1623408"/>
              <a:ext cx="64124" cy="39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453" extrusionOk="0">
                  <a:moveTo>
                    <a:pt x="9703" y="852"/>
                  </a:moveTo>
                  <a:cubicBezTo>
                    <a:pt x="7388" y="352"/>
                    <a:pt x="5074" y="-147"/>
                    <a:pt x="3145" y="40"/>
                  </a:cubicBezTo>
                  <a:cubicBezTo>
                    <a:pt x="1217" y="228"/>
                    <a:pt x="-326" y="1102"/>
                    <a:pt x="60" y="3349"/>
                  </a:cubicBezTo>
                  <a:cubicBezTo>
                    <a:pt x="445" y="5596"/>
                    <a:pt x="2760" y="9217"/>
                    <a:pt x="6617" y="12463"/>
                  </a:cubicBezTo>
                  <a:cubicBezTo>
                    <a:pt x="10474" y="15710"/>
                    <a:pt x="15874" y="18581"/>
                    <a:pt x="21274" y="214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0" name="Line"/>
            <p:cNvSpPr/>
            <p:nvPr/>
          </p:nvSpPr>
          <p:spPr>
            <a:xfrm>
              <a:off x="397358" y="1399977"/>
              <a:ext cx="712189" cy="483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85" extrusionOk="0">
                  <a:moveTo>
                    <a:pt x="5290" y="13671"/>
                  </a:moveTo>
                  <a:cubicBezTo>
                    <a:pt x="3910" y="12951"/>
                    <a:pt x="2529" y="12231"/>
                    <a:pt x="1632" y="11716"/>
                  </a:cubicBezTo>
                  <a:cubicBezTo>
                    <a:pt x="735" y="11202"/>
                    <a:pt x="321" y="10894"/>
                    <a:pt x="114" y="10225"/>
                  </a:cubicBezTo>
                  <a:cubicBezTo>
                    <a:pt x="-93" y="9556"/>
                    <a:pt x="-93" y="8528"/>
                    <a:pt x="770" y="7191"/>
                  </a:cubicBezTo>
                  <a:cubicBezTo>
                    <a:pt x="1632" y="5854"/>
                    <a:pt x="3357" y="4208"/>
                    <a:pt x="5566" y="2871"/>
                  </a:cubicBezTo>
                  <a:cubicBezTo>
                    <a:pt x="7774" y="1534"/>
                    <a:pt x="10465" y="505"/>
                    <a:pt x="13019" y="145"/>
                  </a:cubicBezTo>
                  <a:cubicBezTo>
                    <a:pt x="15572" y="-215"/>
                    <a:pt x="17988" y="94"/>
                    <a:pt x="19471" y="1071"/>
                  </a:cubicBezTo>
                  <a:cubicBezTo>
                    <a:pt x="20955" y="2048"/>
                    <a:pt x="21507" y="3694"/>
                    <a:pt x="20886" y="5905"/>
                  </a:cubicBezTo>
                  <a:cubicBezTo>
                    <a:pt x="20265" y="8116"/>
                    <a:pt x="18471" y="10894"/>
                    <a:pt x="16607" y="13568"/>
                  </a:cubicBezTo>
                  <a:cubicBezTo>
                    <a:pt x="14744" y="16242"/>
                    <a:pt x="12812" y="18814"/>
                    <a:pt x="10880" y="21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1" name="Line"/>
            <p:cNvSpPr/>
            <p:nvPr/>
          </p:nvSpPr>
          <p:spPr>
            <a:xfrm>
              <a:off x="1070852" y="1656415"/>
              <a:ext cx="659930" cy="377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50" extrusionOk="0">
                  <a:moveTo>
                    <a:pt x="0" y="14351"/>
                  </a:moveTo>
                  <a:cubicBezTo>
                    <a:pt x="606" y="15660"/>
                    <a:pt x="1213" y="16969"/>
                    <a:pt x="1554" y="18016"/>
                  </a:cubicBezTo>
                  <a:cubicBezTo>
                    <a:pt x="1895" y="19064"/>
                    <a:pt x="1971" y="19849"/>
                    <a:pt x="2008" y="19784"/>
                  </a:cubicBezTo>
                  <a:cubicBezTo>
                    <a:pt x="2046" y="19718"/>
                    <a:pt x="2046" y="18802"/>
                    <a:pt x="2198" y="16380"/>
                  </a:cubicBezTo>
                  <a:cubicBezTo>
                    <a:pt x="2349" y="13958"/>
                    <a:pt x="2653" y="10031"/>
                    <a:pt x="3259" y="7020"/>
                  </a:cubicBezTo>
                  <a:cubicBezTo>
                    <a:pt x="3865" y="4009"/>
                    <a:pt x="4775" y="1915"/>
                    <a:pt x="5457" y="867"/>
                  </a:cubicBezTo>
                  <a:cubicBezTo>
                    <a:pt x="6139" y="-180"/>
                    <a:pt x="6594" y="-180"/>
                    <a:pt x="6821" y="344"/>
                  </a:cubicBezTo>
                  <a:cubicBezTo>
                    <a:pt x="7048" y="867"/>
                    <a:pt x="7048" y="1915"/>
                    <a:pt x="6480" y="3878"/>
                  </a:cubicBezTo>
                  <a:cubicBezTo>
                    <a:pt x="5912" y="5842"/>
                    <a:pt x="4775" y="8722"/>
                    <a:pt x="3789" y="11209"/>
                  </a:cubicBezTo>
                  <a:cubicBezTo>
                    <a:pt x="2804" y="13696"/>
                    <a:pt x="1971" y="15791"/>
                    <a:pt x="1554" y="17165"/>
                  </a:cubicBezTo>
                  <a:cubicBezTo>
                    <a:pt x="1137" y="18540"/>
                    <a:pt x="1137" y="19195"/>
                    <a:pt x="1326" y="19522"/>
                  </a:cubicBezTo>
                  <a:cubicBezTo>
                    <a:pt x="1516" y="19849"/>
                    <a:pt x="1895" y="19849"/>
                    <a:pt x="2956" y="19064"/>
                  </a:cubicBezTo>
                  <a:cubicBezTo>
                    <a:pt x="4017" y="18278"/>
                    <a:pt x="5760" y="16707"/>
                    <a:pt x="7352" y="14809"/>
                  </a:cubicBezTo>
                  <a:cubicBezTo>
                    <a:pt x="8943" y="12911"/>
                    <a:pt x="10383" y="10685"/>
                    <a:pt x="11331" y="9573"/>
                  </a:cubicBezTo>
                  <a:cubicBezTo>
                    <a:pt x="12278" y="8460"/>
                    <a:pt x="12733" y="8460"/>
                    <a:pt x="13036" y="8787"/>
                  </a:cubicBezTo>
                  <a:cubicBezTo>
                    <a:pt x="13339" y="9115"/>
                    <a:pt x="13491" y="9769"/>
                    <a:pt x="13377" y="11405"/>
                  </a:cubicBezTo>
                  <a:cubicBezTo>
                    <a:pt x="13263" y="13042"/>
                    <a:pt x="12884" y="15660"/>
                    <a:pt x="12695" y="17493"/>
                  </a:cubicBezTo>
                  <a:cubicBezTo>
                    <a:pt x="12505" y="19325"/>
                    <a:pt x="12505" y="20373"/>
                    <a:pt x="12771" y="20896"/>
                  </a:cubicBezTo>
                  <a:cubicBezTo>
                    <a:pt x="13036" y="21420"/>
                    <a:pt x="13566" y="21420"/>
                    <a:pt x="14741" y="20504"/>
                  </a:cubicBezTo>
                  <a:cubicBezTo>
                    <a:pt x="15916" y="19587"/>
                    <a:pt x="17735" y="17755"/>
                    <a:pt x="18985" y="16118"/>
                  </a:cubicBezTo>
                  <a:cubicBezTo>
                    <a:pt x="20236" y="14482"/>
                    <a:pt x="20918" y="13042"/>
                    <a:pt x="21259" y="11798"/>
                  </a:cubicBezTo>
                  <a:cubicBezTo>
                    <a:pt x="21600" y="10555"/>
                    <a:pt x="21600" y="9507"/>
                    <a:pt x="21221" y="8984"/>
                  </a:cubicBezTo>
                  <a:cubicBezTo>
                    <a:pt x="20842" y="8460"/>
                    <a:pt x="20084" y="8460"/>
                    <a:pt x="19137" y="8918"/>
                  </a:cubicBezTo>
                  <a:cubicBezTo>
                    <a:pt x="18189" y="9376"/>
                    <a:pt x="17053" y="10293"/>
                    <a:pt x="15916" y="112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2" name="Line"/>
            <p:cNvSpPr/>
            <p:nvPr/>
          </p:nvSpPr>
          <p:spPr>
            <a:xfrm>
              <a:off x="1803292" y="1757857"/>
              <a:ext cx="1860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2842"/>
                    <a:pt x="21600" y="5684"/>
                    <a:pt x="21600" y="9284"/>
                  </a:cubicBezTo>
                  <a:cubicBezTo>
                    <a:pt x="21600" y="12884"/>
                    <a:pt x="10800" y="1724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3" name="Line"/>
            <p:cNvSpPr/>
            <p:nvPr/>
          </p:nvSpPr>
          <p:spPr>
            <a:xfrm>
              <a:off x="1698658" y="1683010"/>
              <a:ext cx="924574" cy="355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303" extrusionOk="0">
                  <a:moveTo>
                    <a:pt x="0" y="8666"/>
                  </a:moveTo>
                  <a:cubicBezTo>
                    <a:pt x="1737" y="7273"/>
                    <a:pt x="3473" y="5879"/>
                    <a:pt x="5020" y="4555"/>
                  </a:cubicBezTo>
                  <a:cubicBezTo>
                    <a:pt x="6567" y="3232"/>
                    <a:pt x="7924" y="1977"/>
                    <a:pt x="8711" y="1141"/>
                  </a:cubicBezTo>
                  <a:cubicBezTo>
                    <a:pt x="9497" y="305"/>
                    <a:pt x="9715" y="-113"/>
                    <a:pt x="9687" y="26"/>
                  </a:cubicBezTo>
                  <a:cubicBezTo>
                    <a:pt x="9660" y="166"/>
                    <a:pt x="9389" y="862"/>
                    <a:pt x="8711" y="3162"/>
                  </a:cubicBezTo>
                  <a:cubicBezTo>
                    <a:pt x="8032" y="5461"/>
                    <a:pt x="6947" y="9363"/>
                    <a:pt x="6323" y="12220"/>
                  </a:cubicBezTo>
                  <a:cubicBezTo>
                    <a:pt x="5698" y="15077"/>
                    <a:pt x="5536" y="16888"/>
                    <a:pt x="5481" y="18212"/>
                  </a:cubicBezTo>
                  <a:cubicBezTo>
                    <a:pt x="5427" y="19536"/>
                    <a:pt x="5481" y="20372"/>
                    <a:pt x="5997" y="20860"/>
                  </a:cubicBezTo>
                  <a:cubicBezTo>
                    <a:pt x="6513" y="21348"/>
                    <a:pt x="7489" y="21487"/>
                    <a:pt x="8521" y="20999"/>
                  </a:cubicBezTo>
                  <a:cubicBezTo>
                    <a:pt x="9552" y="20512"/>
                    <a:pt x="10637" y="19397"/>
                    <a:pt x="11343" y="18491"/>
                  </a:cubicBezTo>
                  <a:cubicBezTo>
                    <a:pt x="12048" y="17585"/>
                    <a:pt x="12374" y="16888"/>
                    <a:pt x="12564" y="16192"/>
                  </a:cubicBezTo>
                  <a:cubicBezTo>
                    <a:pt x="12754" y="15495"/>
                    <a:pt x="12808" y="14798"/>
                    <a:pt x="12727" y="14241"/>
                  </a:cubicBezTo>
                  <a:cubicBezTo>
                    <a:pt x="12645" y="13683"/>
                    <a:pt x="12428" y="13265"/>
                    <a:pt x="11831" y="12917"/>
                  </a:cubicBezTo>
                  <a:cubicBezTo>
                    <a:pt x="11234" y="12568"/>
                    <a:pt x="10257" y="12290"/>
                    <a:pt x="9525" y="12359"/>
                  </a:cubicBezTo>
                  <a:cubicBezTo>
                    <a:pt x="8792" y="12429"/>
                    <a:pt x="8304" y="12847"/>
                    <a:pt x="8304" y="13056"/>
                  </a:cubicBezTo>
                  <a:cubicBezTo>
                    <a:pt x="8304" y="13265"/>
                    <a:pt x="8792" y="13265"/>
                    <a:pt x="9850" y="12638"/>
                  </a:cubicBezTo>
                  <a:cubicBezTo>
                    <a:pt x="10909" y="12011"/>
                    <a:pt x="12537" y="10757"/>
                    <a:pt x="13568" y="9921"/>
                  </a:cubicBezTo>
                  <a:cubicBezTo>
                    <a:pt x="14599" y="9084"/>
                    <a:pt x="15033" y="8666"/>
                    <a:pt x="15196" y="8875"/>
                  </a:cubicBezTo>
                  <a:cubicBezTo>
                    <a:pt x="15359" y="9084"/>
                    <a:pt x="15250" y="9921"/>
                    <a:pt x="14952" y="11314"/>
                  </a:cubicBezTo>
                  <a:cubicBezTo>
                    <a:pt x="14653" y="12708"/>
                    <a:pt x="14165" y="14659"/>
                    <a:pt x="13839" y="16052"/>
                  </a:cubicBezTo>
                  <a:cubicBezTo>
                    <a:pt x="13514" y="17446"/>
                    <a:pt x="13351" y="18282"/>
                    <a:pt x="13378" y="18909"/>
                  </a:cubicBezTo>
                  <a:cubicBezTo>
                    <a:pt x="13405" y="19536"/>
                    <a:pt x="13622" y="19954"/>
                    <a:pt x="14273" y="19675"/>
                  </a:cubicBezTo>
                  <a:cubicBezTo>
                    <a:pt x="14925" y="19397"/>
                    <a:pt x="16010" y="18421"/>
                    <a:pt x="17095" y="16679"/>
                  </a:cubicBezTo>
                  <a:cubicBezTo>
                    <a:pt x="18181" y="14937"/>
                    <a:pt x="19266" y="12429"/>
                    <a:pt x="19863" y="10826"/>
                  </a:cubicBezTo>
                  <a:cubicBezTo>
                    <a:pt x="20460" y="9224"/>
                    <a:pt x="20569" y="8527"/>
                    <a:pt x="20732" y="7552"/>
                  </a:cubicBezTo>
                  <a:cubicBezTo>
                    <a:pt x="20894" y="6576"/>
                    <a:pt x="21112" y="5322"/>
                    <a:pt x="21274" y="5043"/>
                  </a:cubicBezTo>
                  <a:cubicBezTo>
                    <a:pt x="21437" y="4764"/>
                    <a:pt x="21546" y="5461"/>
                    <a:pt x="21573" y="7273"/>
                  </a:cubicBezTo>
                  <a:cubicBezTo>
                    <a:pt x="21600" y="9084"/>
                    <a:pt x="21546" y="12011"/>
                    <a:pt x="21464" y="13822"/>
                  </a:cubicBezTo>
                  <a:cubicBezTo>
                    <a:pt x="21383" y="15634"/>
                    <a:pt x="21274" y="16331"/>
                    <a:pt x="20976" y="16540"/>
                  </a:cubicBezTo>
                  <a:cubicBezTo>
                    <a:pt x="20677" y="16749"/>
                    <a:pt x="20189" y="16470"/>
                    <a:pt x="19701" y="161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4" name="Line"/>
            <p:cNvSpPr/>
            <p:nvPr/>
          </p:nvSpPr>
          <p:spPr>
            <a:xfrm>
              <a:off x="2465977" y="1682833"/>
              <a:ext cx="376685" cy="312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9003"/>
                  </a:moveTo>
                  <a:cubicBezTo>
                    <a:pt x="2667" y="7083"/>
                    <a:pt x="5333" y="5163"/>
                    <a:pt x="8067" y="3643"/>
                  </a:cubicBezTo>
                  <a:cubicBezTo>
                    <a:pt x="10800" y="2123"/>
                    <a:pt x="13600" y="1003"/>
                    <a:pt x="15400" y="443"/>
                  </a:cubicBezTo>
                  <a:cubicBezTo>
                    <a:pt x="17200" y="-117"/>
                    <a:pt x="18000" y="-117"/>
                    <a:pt x="18400" y="283"/>
                  </a:cubicBezTo>
                  <a:cubicBezTo>
                    <a:pt x="18800" y="683"/>
                    <a:pt x="18800" y="1483"/>
                    <a:pt x="18667" y="4203"/>
                  </a:cubicBezTo>
                  <a:cubicBezTo>
                    <a:pt x="18533" y="6923"/>
                    <a:pt x="18267" y="11563"/>
                    <a:pt x="18133" y="14603"/>
                  </a:cubicBezTo>
                  <a:cubicBezTo>
                    <a:pt x="18000" y="17643"/>
                    <a:pt x="18000" y="19083"/>
                    <a:pt x="18600" y="19963"/>
                  </a:cubicBezTo>
                  <a:cubicBezTo>
                    <a:pt x="19200" y="20843"/>
                    <a:pt x="20400" y="21163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5" name="Line"/>
            <p:cNvSpPr/>
            <p:nvPr/>
          </p:nvSpPr>
          <p:spPr>
            <a:xfrm>
              <a:off x="2926368" y="1736930"/>
              <a:ext cx="244630" cy="292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260" extrusionOk="0">
                  <a:moveTo>
                    <a:pt x="4200" y="5569"/>
                  </a:moveTo>
                  <a:cubicBezTo>
                    <a:pt x="3000" y="9619"/>
                    <a:pt x="1800" y="13669"/>
                    <a:pt x="1200" y="16284"/>
                  </a:cubicBezTo>
                  <a:cubicBezTo>
                    <a:pt x="600" y="18900"/>
                    <a:pt x="600" y="20081"/>
                    <a:pt x="1100" y="20756"/>
                  </a:cubicBezTo>
                  <a:cubicBezTo>
                    <a:pt x="1600" y="21431"/>
                    <a:pt x="2600" y="21600"/>
                    <a:pt x="5600" y="20166"/>
                  </a:cubicBezTo>
                  <a:cubicBezTo>
                    <a:pt x="8600" y="18731"/>
                    <a:pt x="13600" y="15694"/>
                    <a:pt x="16400" y="13838"/>
                  </a:cubicBezTo>
                  <a:cubicBezTo>
                    <a:pt x="19200" y="11981"/>
                    <a:pt x="19800" y="11306"/>
                    <a:pt x="20400" y="10462"/>
                  </a:cubicBezTo>
                  <a:cubicBezTo>
                    <a:pt x="21000" y="9619"/>
                    <a:pt x="21600" y="8606"/>
                    <a:pt x="20100" y="7509"/>
                  </a:cubicBezTo>
                  <a:cubicBezTo>
                    <a:pt x="18600" y="6413"/>
                    <a:pt x="15000" y="5231"/>
                    <a:pt x="11300" y="3966"/>
                  </a:cubicBezTo>
                  <a:cubicBezTo>
                    <a:pt x="7600" y="2700"/>
                    <a:pt x="3800" y="135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6" name="Line"/>
            <p:cNvSpPr/>
            <p:nvPr/>
          </p:nvSpPr>
          <p:spPr>
            <a:xfrm>
              <a:off x="3136435" y="1611907"/>
              <a:ext cx="266812" cy="389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382" extrusionOk="0">
                  <a:moveTo>
                    <a:pt x="7137" y="11090"/>
                  </a:moveTo>
                  <a:cubicBezTo>
                    <a:pt x="5106" y="14030"/>
                    <a:pt x="3075" y="16970"/>
                    <a:pt x="1875" y="18823"/>
                  </a:cubicBezTo>
                  <a:cubicBezTo>
                    <a:pt x="675" y="20676"/>
                    <a:pt x="306" y="21443"/>
                    <a:pt x="122" y="21379"/>
                  </a:cubicBezTo>
                  <a:cubicBezTo>
                    <a:pt x="-63" y="21315"/>
                    <a:pt x="-63" y="20421"/>
                    <a:pt x="306" y="19206"/>
                  </a:cubicBezTo>
                  <a:cubicBezTo>
                    <a:pt x="675" y="17992"/>
                    <a:pt x="1414" y="16458"/>
                    <a:pt x="2522" y="15436"/>
                  </a:cubicBezTo>
                  <a:cubicBezTo>
                    <a:pt x="3629" y="14413"/>
                    <a:pt x="5106" y="13902"/>
                    <a:pt x="7045" y="14350"/>
                  </a:cubicBezTo>
                  <a:cubicBezTo>
                    <a:pt x="8983" y="14797"/>
                    <a:pt x="11383" y="16203"/>
                    <a:pt x="13045" y="16970"/>
                  </a:cubicBezTo>
                  <a:cubicBezTo>
                    <a:pt x="14706" y="17736"/>
                    <a:pt x="15629" y="17864"/>
                    <a:pt x="17106" y="17289"/>
                  </a:cubicBezTo>
                  <a:cubicBezTo>
                    <a:pt x="18583" y="16714"/>
                    <a:pt x="20614" y="15436"/>
                    <a:pt x="21075" y="12816"/>
                  </a:cubicBezTo>
                  <a:cubicBezTo>
                    <a:pt x="21537" y="10196"/>
                    <a:pt x="20429" y="6234"/>
                    <a:pt x="19691" y="3741"/>
                  </a:cubicBezTo>
                  <a:cubicBezTo>
                    <a:pt x="18952" y="1249"/>
                    <a:pt x="18583" y="226"/>
                    <a:pt x="18491" y="35"/>
                  </a:cubicBezTo>
                  <a:cubicBezTo>
                    <a:pt x="18399" y="-157"/>
                    <a:pt x="18583" y="482"/>
                    <a:pt x="18952" y="1249"/>
                  </a:cubicBezTo>
                  <a:cubicBezTo>
                    <a:pt x="19322" y="2016"/>
                    <a:pt x="19875" y="2910"/>
                    <a:pt x="20429" y="38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7" name="Line"/>
            <p:cNvSpPr/>
            <p:nvPr/>
          </p:nvSpPr>
          <p:spPr>
            <a:xfrm>
              <a:off x="3557366" y="1702052"/>
              <a:ext cx="24712" cy="25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407" extrusionOk="0">
                  <a:moveTo>
                    <a:pt x="9086" y="0"/>
                  </a:moveTo>
                  <a:cubicBezTo>
                    <a:pt x="5159" y="6341"/>
                    <a:pt x="1232" y="12683"/>
                    <a:pt x="250" y="16349"/>
                  </a:cubicBezTo>
                  <a:cubicBezTo>
                    <a:pt x="-732" y="20015"/>
                    <a:pt x="1232" y="21006"/>
                    <a:pt x="5159" y="21303"/>
                  </a:cubicBezTo>
                  <a:cubicBezTo>
                    <a:pt x="9086" y="21600"/>
                    <a:pt x="14977" y="21204"/>
                    <a:pt x="20868" y="20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8" name="Line"/>
            <p:cNvSpPr/>
            <p:nvPr/>
          </p:nvSpPr>
          <p:spPr>
            <a:xfrm>
              <a:off x="3651824" y="1729955"/>
              <a:ext cx="427345" cy="21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89" extrusionOk="0">
                  <a:moveTo>
                    <a:pt x="6968" y="0"/>
                  </a:moveTo>
                  <a:cubicBezTo>
                    <a:pt x="5342" y="929"/>
                    <a:pt x="3716" y="1858"/>
                    <a:pt x="2613" y="2903"/>
                  </a:cubicBezTo>
                  <a:cubicBezTo>
                    <a:pt x="1510" y="3948"/>
                    <a:pt x="929" y="5110"/>
                    <a:pt x="523" y="6271"/>
                  </a:cubicBezTo>
                  <a:cubicBezTo>
                    <a:pt x="116" y="7432"/>
                    <a:pt x="-116" y="8594"/>
                    <a:pt x="58" y="9174"/>
                  </a:cubicBezTo>
                  <a:cubicBezTo>
                    <a:pt x="232" y="9755"/>
                    <a:pt x="813" y="9755"/>
                    <a:pt x="3368" y="9987"/>
                  </a:cubicBezTo>
                  <a:cubicBezTo>
                    <a:pt x="5923" y="10219"/>
                    <a:pt x="10452" y="10684"/>
                    <a:pt x="13529" y="11381"/>
                  </a:cubicBezTo>
                  <a:cubicBezTo>
                    <a:pt x="16607" y="12077"/>
                    <a:pt x="18232" y="13006"/>
                    <a:pt x="19336" y="13819"/>
                  </a:cubicBezTo>
                  <a:cubicBezTo>
                    <a:pt x="20439" y="14632"/>
                    <a:pt x="21019" y="15329"/>
                    <a:pt x="21252" y="16258"/>
                  </a:cubicBezTo>
                  <a:cubicBezTo>
                    <a:pt x="21484" y="17187"/>
                    <a:pt x="21368" y="18348"/>
                    <a:pt x="19742" y="19277"/>
                  </a:cubicBezTo>
                  <a:cubicBezTo>
                    <a:pt x="18116" y="20206"/>
                    <a:pt x="14981" y="20903"/>
                    <a:pt x="13065" y="21252"/>
                  </a:cubicBezTo>
                  <a:cubicBezTo>
                    <a:pt x="11149" y="21600"/>
                    <a:pt x="10452" y="21600"/>
                    <a:pt x="10161" y="21019"/>
                  </a:cubicBezTo>
                  <a:cubicBezTo>
                    <a:pt x="9871" y="20439"/>
                    <a:pt x="9987" y="19277"/>
                    <a:pt x="10452" y="18348"/>
                  </a:cubicBezTo>
                  <a:cubicBezTo>
                    <a:pt x="10916" y="17419"/>
                    <a:pt x="11729" y="16723"/>
                    <a:pt x="12542" y="160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9" name="Line"/>
            <p:cNvSpPr/>
            <p:nvPr/>
          </p:nvSpPr>
          <p:spPr>
            <a:xfrm>
              <a:off x="4199967" y="1701411"/>
              <a:ext cx="26670" cy="314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7" h="21328" extrusionOk="0">
                  <a:moveTo>
                    <a:pt x="2102" y="989"/>
                  </a:moveTo>
                  <a:cubicBezTo>
                    <a:pt x="8748" y="359"/>
                    <a:pt x="15394" y="-272"/>
                    <a:pt x="17887" y="122"/>
                  </a:cubicBezTo>
                  <a:cubicBezTo>
                    <a:pt x="20379" y="516"/>
                    <a:pt x="18717" y="1935"/>
                    <a:pt x="14564" y="5167"/>
                  </a:cubicBezTo>
                  <a:cubicBezTo>
                    <a:pt x="10410" y="8400"/>
                    <a:pt x="3764" y="13445"/>
                    <a:pt x="1271" y="16440"/>
                  </a:cubicBezTo>
                  <a:cubicBezTo>
                    <a:pt x="-1221" y="19436"/>
                    <a:pt x="441" y="20382"/>
                    <a:pt x="2102" y="213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10" name="Line"/>
            <p:cNvSpPr/>
            <p:nvPr/>
          </p:nvSpPr>
          <p:spPr>
            <a:xfrm>
              <a:off x="4105249" y="1757857"/>
              <a:ext cx="432490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3" y="10800"/>
                    <a:pt x="8826" y="0"/>
                    <a:pt x="12426" y="0"/>
                  </a:cubicBezTo>
                  <a:cubicBezTo>
                    <a:pt x="16026" y="0"/>
                    <a:pt x="18813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11" name="Line"/>
            <p:cNvSpPr/>
            <p:nvPr/>
          </p:nvSpPr>
          <p:spPr>
            <a:xfrm>
              <a:off x="443045" y="2254012"/>
              <a:ext cx="4534630" cy="194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0" y="20050"/>
                  </a:moveTo>
                  <a:cubicBezTo>
                    <a:pt x="277" y="20308"/>
                    <a:pt x="554" y="20567"/>
                    <a:pt x="908" y="20825"/>
                  </a:cubicBezTo>
                  <a:cubicBezTo>
                    <a:pt x="1263" y="21083"/>
                    <a:pt x="1695" y="21342"/>
                    <a:pt x="2132" y="21471"/>
                  </a:cubicBezTo>
                  <a:cubicBezTo>
                    <a:pt x="2570" y="21600"/>
                    <a:pt x="3013" y="21600"/>
                    <a:pt x="3433" y="21471"/>
                  </a:cubicBezTo>
                  <a:cubicBezTo>
                    <a:pt x="3854" y="21342"/>
                    <a:pt x="4253" y="21083"/>
                    <a:pt x="4668" y="20696"/>
                  </a:cubicBezTo>
                  <a:cubicBezTo>
                    <a:pt x="5084" y="20308"/>
                    <a:pt x="5516" y="19792"/>
                    <a:pt x="5964" y="19275"/>
                  </a:cubicBezTo>
                  <a:cubicBezTo>
                    <a:pt x="6413" y="18759"/>
                    <a:pt x="6878" y="18242"/>
                    <a:pt x="7299" y="17854"/>
                  </a:cubicBezTo>
                  <a:cubicBezTo>
                    <a:pt x="7720" y="17467"/>
                    <a:pt x="8096" y="17209"/>
                    <a:pt x="8490" y="16821"/>
                  </a:cubicBezTo>
                  <a:cubicBezTo>
                    <a:pt x="8883" y="16434"/>
                    <a:pt x="9293" y="15917"/>
                    <a:pt x="9719" y="15271"/>
                  </a:cubicBezTo>
                  <a:cubicBezTo>
                    <a:pt x="10145" y="14626"/>
                    <a:pt x="10588" y="13851"/>
                    <a:pt x="11043" y="13076"/>
                  </a:cubicBezTo>
                  <a:cubicBezTo>
                    <a:pt x="11497" y="12301"/>
                    <a:pt x="11962" y="11526"/>
                    <a:pt x="12427" y="10751"/>
                  </a:cubicBezTo>
                  <a:cubicBezTo>
                    <a:pt x="12892" y="9976"/>
                    <a:pt x="13357" y="9201"/>
                    <a:pt x="13806" y="8426"/>
                  </a:cubicBezTo>
                  <a:cubicBezTo>
                    <a:pt x="14255" y="7651"/>
                    <a:pt x="14686" y="6876"/>
                    <a:pt x="15124" y="6101"/>
                  </a:cubicBezTo>
                  <a:cubicBezTo>
                    <a:pt x="15561" y="5326"/>
                    <a:pt x="16004" y="4551"/>
                    <a:pt x="16459" y="3905"/>
                  </a:cubicBezTo>
                  <a:cubicBezTo>
                    <a:pt x="16913" y="3260"/>
                    <a:pt x="17378" y="2743"/>
                    <a:pt x="17849" y="2226"/>
                  </a:cubicBezTo>
                  <a:cubicBezTo>
                    <a:pt x="18319" y="1710"/>
                    <a:pt x="18796" y="1193"/>
                    <a:pt x="19222" y="935"/>
                  </a:cubicBezTo>
                  <a:cubicBezTo>
                    <a:pt x="19648" y="677"/>
                    <a:pt x="20025" y="677"/>
                    <a:pt x="20396" y="547"/>
                  </a:cubicBezTo>
                  <a:cubicBezTo>
                    <a:pt x="20767" y="418"/>
                    <a:pt x="21133" y="160"/>
                    <a:pt x="21504" y="31"/>
                  </a:cubicBezTo>
                  <a:cubicBezTo>
                    <a:pt x="21536" y="20"/>
                    <a:pt x="21568" y="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5883" name="Drawing"/>
          <p:cNvGrpSpPr/>
          <p:nvPr/>
        </p:nvGrpSpPr>
        <p:grpSpPr>
          <a:xfrm>
            <a:off x="895380" y="3529666"/>
            <a:ext cx="10391184" cy="3571522"/>
            <a:chOff x="0" y="0"/>
            <a:chExt cx="10391183" cy="3571520"/>
          </a:xfrm>
        </p:grpSpPr>
        <p:sp>
          <p:nvSpPr>
            <p:cNvPr id="5813" name="Shape"/>
            <p:cNvSpPr/>
            <p:nvPr/>
          </p:nvSpPr>
          <p:spPr>
            <a:xfrm>
              <a:off x="4199582" y="1229306"/>
              <a:ext cx="1749469" cy="125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555" extrusionOk="0">
                  <a:moveTo>
                    <a:pt x="20850" y="6573"/>
                  </a:moveTo>
                  <a:cubicBezTo>
                    <a:pt x="20993" y="6253"/>
                    <a:pt x="21136" y="5933"/>
                    <a:pt x="21136" y="5773"/>
                  </a:cubicBezTo>
                  <a:cubicBezTo>
                    <a:pt x="21136" y="5613"/>
                    <a:pt x="20993" y="5613"/>
                    <a:pt x="20549" y="5673"/>
                  </a:cubicBezTo>
                  <a:cubicBezTo>
                    <a:pt x="20105" y="5733"/>
                    <a:pt x="19360" y="5853"/>
                    <a:pt x="18458" y="5993"/>
                  </a:cubicBezTo>
                  <a:cubicBezTo>
                    <a:pt x="17555" y="6133"/>
                    <a:pt x="16495" y="6293"/>
                    <a:pt x="15393" y="6493"/>
                  </a:cubicBezTo>
                  <a:cubicBezTo>
                    <a:pt x="14290" y="6693"/>
                    <a:pt x="13144" y="6933"/>
                    <a:pt x="12155" y="7173"/>
                  </a:cubicBezTo>
                  <a:cubicBezTo>
                    <a:pt x="11167" y="7413"/>
                    <a:pt x="10336" y="7653"/>
                    <a:pt x="9749" y="7813"/>
                  </a:cubicBezTo>
                  <a:cubicBezTo>
                    <a:pt x="9162" y="7973"/>
                    <a:pt x="8818" y="8053"/>
                    <a:pt x="8574" y="8113"/>
                  </a:cubicBezTo>
                  <a:cubicBezTo>
                    <a:pt x="8331" y="8173"/>
                    <a:pt x="8188" y="8213"/>
                    <a:pt x="8159" y="8153"/>
                  </a:cubicBezTo>
                  <a:cubicBezTo>
                    <a:pt x="8130" y="8093"/>
                    <a:pt x="8216" y="7933"/>
                    <a:pt x="8646" y="7553"/>
                  </a:cubicBezTo>
                  <a:cubicBezTo>
                    <a:pt x="9076" y="7173"/>
                    <a:pt x="9849" y="6573"/>
                    <a:pt x="10694" y="5913"/>
                  </a:cubicBezTo>
                  <a:cubicBezTo>
                    <a:pt x="11539" y="5253"/>
                    <a:pt x="12456" y="4533"/>
                    <a:pt x="13359" y="3833"/>
                  </a:cubicBezTo>
                  <a:cubicBezTo>
                    <a:pt x="14261" y="3133"/>
                    <a:pt x="15149" y="2453"/>
                    <a:pt x="15837" y="1893"/>
                  </a:cubicBezTo>
                  <a:cubicBezTo>
                    <a:pt x="16524" y="1333"/>
                    <a:pt x="17011" y="893"/>
                    <a:pt x="17298" y="593"/>
                  </a:cubicBezTo>
                  <a:cubicBezTo>
                    <a:pt x="17584" y="293"/>
                    <a:pt x="17670" y="133"/>
                    <a:pt x="17584" y="53"/>
                  </a:cubicBezTo>
                  <a:cubicBezTo>
                    <a:pt x="17498" y="-27"/>
                    <a:pt x="17240" y="-27"/>
                    <a:pt x="16725" y="133"/>
                  </a:cubicBezTo>
                  <a:cubicBezTo>
                    <a:pt x="16209" y="293"/>
                    <a:pt x="15435" y="613"/>
                    <a:pt x="14533" y="1013"/>
                  </a:cubicBezTo>
                  <a:cubicBezTo>
                    <a:pt x="13631" y="1413"/>
                    <a:pt x="12599" y="1893"/>
                    <a:pt x="11554" y="2413"/>
                  </a:cubicBezTo>
                  <a:cubicBezTo>
                    <a:pt x="10508" y="2933"/>
                    <a:pt x="9448" y="3493"/>
                    <a:pt x="8417" y="4033"/>
                  </a:cubicBezTo>
                  <a:cubicBezTo>
                    <a:pt x="7386" y="4573"/>
                    <a:pt x="6383" y="5093"/>
                    <a:pt x="5438" y="5553"/>
                  </a:cubicBezTo>
                  <a:cubicBezTo>
                    <a:pt x="4492" y="6013"/>
                    <a:pt x="3604" y="6413"/>
                    <a:pt x="2831" y="6813"/>
                  </a:cubicBezTo>
                  <a:cubicBezTo>
                    <a:pt x="2057" y="7213"/>
                    <a:pt x="1398" y="7613"/>
                    <a:pt x="940" y="7893"/>
                  </a:cubicBezTo>
                  <a:cubicBezTo>
                    <a:pt x="482" y="8173"/>
                    <a:pt x="224" y="8333"/>
                    <a:pt x="95" y="8513"/>
                  </a:cubicBezTo>
                  <a:cubicBezTo>
                    <a:pt x="-34" y="8693"/>
                    <a:pt x="-34" y="8893"/>
                    <a:pt x="109" y="9173"/>
                  </a:cubicBezTo>
                  <a:cubicBezTo>
                    <a:pt x="252" y="9453"/>
                    <a:pt x="539" y="9813"/>
                    <a:pt x="969" y="10393"/>
                  </a:cubicBezTo>
                  <a:cubicBezTo>
                    <a:pt x="1398" y="10973"/>
                    <a:pt x="1971" y="11773"/>
                    <a:pt x="2702" y="12613"/>
                  </a:cubicBezTo>
                  <a:cubicBezTo>
                    <a:pt x="3432" y="13453"/>
                    <a:pt x="4320" y="14333"/>
                    <a:pt x="5165" y="15113"/>
                  </a:cubicBezTo>
                  <a:cubicBezTo>
                    <a:pt x="6011" y="15893"/>
                    <a:pt x="6813" y="16573"/>
                    <a:pt x="7586" y="17253"/>
                  </a:cubicBezTo>
                  <a:cubicBezTo>
                    <a:pt x="8360" y="17933"/>
                    <a:pt x="9104" y="18613"/>
                    <a:pt x="9878" y="19273"/>
                  </a:cubicBezTo>
                  <a:cubicBezTo>
                    <a:pt x="10651" y="19933"/>
                    <a:pt x="11454" y="20573"/>
                    <a:pt x="11926" y="20973"/>
                  </a:cubicBezTo>
                  <a:cubicBezTo>
                    <a:pt x="12399" y="21373"/>
                    <a:pt x="12542" y="21533"/>
                    <a:pt x="12542" y="21553"/>
                  </a:cubicBezTo>
                  <a:cubicBezTo>
                    <a:pt x="12542" y="21573"/>
                    <a:pt x="12399" y="21453"/>
                    <a:pt x="12112" y="21013"/>
                  </a:cubicBezTo>
                  <a:cubicBezTo>
                    <a:pt x="11826" y="20573"/>
                    <a:pt x="11396" y="19813"/>
                    <a:pt x="10995" y="18893"/>
                  </a:cubicBezTo>
                  <a:cubicBezTo>
                    <a:pt x="10594" y="17973"/>
                    <a:pt x="10222" y="16893"/>
                    <a:pt x="9835" y="15933"/>
                  </a:cubicBezTo>
                  <a:cubicBezTo>
                    <a:pt x="9448" y="14973"/>
                    <a:pt x="9047" y="14133"/>
                    <a:pt x="8746" y="13553"/>
                  </a:cubicBezTo>
                  <a:cubicBezTo>
                    <a:pt x="8446" y="12973"/>
                    <a:pt x="8245" y="12653"/>
                    <a:pt x="8087" y="12433"/>
                  </a:cubicBezTo>
                  <a:cubicBezTo>
                    <a:pt x="7930" y="12213"/>
                    <a:pt x="7815" y="12093"/>
                    <a:pt x="7830" y="12013"/>
                  </a:cubicBezTo>
                  <a:cubicBezTo>
                    <a:pt x="7844" y="11933"/>
                    <a:pt x="7987" y="11893"/>
                    <a:pt x="8460" y="11913"/>
                  </a:cubicBezTo>
                  <a:cubicBezTo>
                    <a:pt x="8933" y="11933"/>
                    <a:pt x="9735" y="12013"/>
                    <a:pt x="10666" y="11973"/>
                  </a:cubicBezTo>
                  <a:cubicBezTo>
                    <a:pt x="11597" y="11933"/>
                    <a:pt x="12657" y="11773"/>
                    <a:pt x="13688" y="11653"/>
                  </a:cubicBezTo>
                  <a:cubicBezTo>
                    <a:pt x="14719" y="11533"/>
                    <a:pt x="15722" y="11453"/>
                    <a:pt x="16710" y="11433"/>
                  </a:cubicBezTo>
                  <a:cubicBezTo>
                    <a:pt x="17699" y="11413"/>
                    <a:pt x="18673" y="11453"/>
                    <a:pt x="19374" y="11513"/>
                  </a:cubicBezTo>
                  <a:cubicBezTo>
                    <a:pt x="20076" y="11573"/>
                    <a:pt x="20506" y="11653"/>
                    <a:pt x="20793" y="11693"/>
                  </a:cubicBezTo>
                  <a:cubicBezTo>
                    <a:pt x="21079" y="11733"/>
                    <a:pt x="21222" y="11733"/>
                    <a:pt x="21337" y="11653"/>
                  </a:cubicBezTo>
                  <a:cubicBezTo>
                    <a:pt x="21451" y="11573"/>
                    <a:pt x="21537" y="11413"/>
                    <a:pt x="21552" y="11133"/>
                  </a:cubicBezTo>
                  <a:cubicBezTo>
                    <a:pt x="21566" y="10853"/>
                    <a:pt x="21509" y="10453"/>
                    <a:pt x="21423" y="9593"/>
                  </a:cubicBezTo>
                  <a:cubicBezTo>
                    <a:pt x="21337" y="8733"/>
                    <a:pt x="21222" y="7413"/>
                    <a:pt x="21108" y="6493"/>
                  </a:cubicBezTo>
                  <a:cubicBezTo>
                    <a:pt x="20993" y="5573"/>
                    <a:pt x="20878" y="5053"/>
                    <a:pt x="20764" y="4533"/>
                  </a:cubicBezTo>
                  <a:close/>
                </a:path>
              </a:pathLst>
            </a:custGeom>
            <a:solidFill>
              <a:srgbClr val="FF625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14" name="Line"/>
            <p:cNvSpPr/>
            <p:nvPr/>
          </p:nvSpPr>
          <p:spPr>
            <a:xfrm>
              <a:off x="0" y="320878"/>
              <a:ext cx="90684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15" name="Line"/>
            <p:cNvSpPr/>
            <p:nvPr/>
          </p:nvSpPr>
          <p:spPr>
            <a:xfrm>
              <a:off x="340546" y="173176"/>
              <a:ext cx="71016" cy="356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6" h="21533" extrusionOk="0">
                  <a:moveTo>
                    <a:pt x="14541" y="2177"/>
                  </a:moveTo>
                  <a:cubicBezTo>
                    <a:pt x="9141" y="1055"/>
                    <a:pt x="3741" y="-67"/>
                    <a:pt x="1379" y="3"/>
                  </a:cubicBezTo>
                  <a:cubicBezTo>
                    <a:pt x="-984" y="73"/>
                    <a:pt x="-309" y="1336"/>
                    <a:pt x="3404" y="4281"/>
                  </a:cubicBezTo>
                  <a:cubicBezTo>
                    <a:pt x="7116" y="7227"/>
                    <a:pt x="13866" y="11855"/>
                    <a:pt x="17241" y="15011"/>
                  </a:cubicBezTo>
                  <a:cubicBezTo>
                    <a:pt x="20616" y="18167"/>
                    <a:pt x="20616" y="19850"/>
                    <a:pt x="20616" y="215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16" name="Line"/>
            <p:cNvSpPr/>
            <p:nvPr/>
          </p:nvSpPr>
          <p:spPr>
            <a:xfrm>
              <a:off x="306927" y="87136"/>
              <a:ext cx="303482" cy="275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514" extrusionOk="0">
                  <a:moveTo>
                    <a:pt x="0" y="7901"/>
                  </a:moveTo>
                  <a:cubicBezTo>
                    <a:pt x="1154" y="6085"/>
                    <a:pt x="2308" y="4270"/>
                    <a:pt x="5359" y="2727"/>
                  </a:cubicBezTo>
                  <a:cubicBezTo>
                    <a:pt x="8409" y="1185"/>
                    <a:pt x="13356" y="-86"/>
                    <a:pt x="16653" y="5"/>
                  </a:cubicBezTo>
                  <a:cubicBezTo>
                    <a:pt x="19951" y="96"/>
                    <a:pt x="21600" y="1548"/>
                    <a:pt x="21518" y="3817"/>
                  </a:cubicBezTo>
                  <a:cubicBezTo>
                    <a:pt x="21435" y="6085"/>
                    <a:pt x="19621" y="9171"/>
                    <a:pt x="16983" y="12257"/>
                  </a:cubicBezTo>
                  <a:cubicBezTo>
                    <a:pt x="14345" y="15343"/>
                    <a:pt x="10882" y="18428"/>
                    <a:pt x="7420" y="215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17" name="Line"/>
            <p:cNvSpPr/>
            <p:nvPr/>
          </p:nvSpPr>
          <p:spPr>
            <a:xfrm>
              <a:off x="537123" y="251258"/>
              <a:ext cx="474343" cy="245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1" extrusionOk="0">
                  <a:moveTo>
                    <a:pt x="0" y="11988"/>
                  </a:moveTo>
                  <a:cubicBezTo>
                    <a:pt x="318" y="12788"/>
                    <a:pt x="635" y="13588"/>
                    <a:pt x="1112" y="13688"/>
                  </a:cubicBezTo>
                  <a:cubicBezTo>
                    <a:pt x="1588" y="13788"/>
                    <a:pt x="2224" y="13188"/>
                    <a:pt x="3547" y="11188"/>
                  </a:cubicBezTo>
                  <a:cubicBezTo>
                    <a:pt x="4871" y="9188"/>
                    <a:pt x="6882" y="5788"/>
                    <a:pt x="7994" y="3588"/>
                  </a:cubicBezTo>
                  <a:cubicBezTo>
                    <a:pt x="9106" y="1388"/>
                    <a:pt x="9318" y="388"/>
                    <a:pt x="9159" y="88"/>
                  </a:cubicBezTo>
                  <a:cubicBezTo>
                    <a:pt x="9000" y="-212"/>
                    <a:pt x="8471" y="188"/>
                    <a:pt x="7624" y="2288"/>
                  </a:cubicBezTo>
                  <a:cubicBezTo>
                    <a:pt x="6776" y="4388"/>
                    <a:pt x="5612" y="8188"/>
                    <a:pt x="5029" y="11088"/>
                  </a:cubicBezTo>
                  <a:cubicBezTo>
                    <a:pt x="4447" y="13988"/>
                    <a:pt x="4447" y="15988"/>
                    <a:pt x="4553" y="17488"/>
                  </a:cubicBezTo>
                  <a:cubicBezTo>
                    <a:pt x="4659" y="18988"/>
                    <a:pt x="4871" y="19988"/>
                    <a:pt x="5506" y="20588"/>
                  </a:cubicBezTo>
                  <a:cubicBezTo>
                    <a:pt x="6141" y="21188"/>
                    <a:pt x="7200" y="21388"/>
                    <a:pt x="8524" y="20488"/>
                  </a:cubicBezTo>
                  <a:cubicBezTo>
                    <a:pt x="9847" y="19588"/>
                    <a:pt x="11435" y="17588"/>
                    <a:pt x="12494" y="15888"/>
                  </a:cubicBezTo>
                  <a:cubicBezTo>
                    <a:pt x="13553" y="14188"/>
                    <a:pt x="14082" y="12788"/>
                    <a:pt x="14506" y="11688"/>
                  </a:cubicBezTo>
                  <a:cubicBezTo>
                    <a:pt x="14929" y="10588"/>
                    <a:pt x="15247" y="9788"/>
                    <a:pt x="15512" y="9888"/>
                  </a:cubicBezTo>
                  <a:cubicBezTo>
                    <a:pt x="15776" y="9988"/>
                    <a:pt x="15988" y="10988"/>
                    <a:pt x="16041" y="12488"/>
                  </a:cubicBezTo>
                  <a:cubicBezTo>
                    <a:pt x="16094" y="13988"/>
                    <a:pt x="15988" y="15988"/>
                    <a:pt x="15776" y="17388"/>
                  </a:cubicBezTo>
                  <a:cubicBezTo>
                    <a:pt x="15565" y="18788"/>
                    <a:pt x="15247" y="19588"/>
                    <a:pt x="15194" y="19488"/>
                  </a:cubicBezTo>
                  <a:cubicBezTo>
                    <a:pt x="15141" y="19388"/>
                    <a:pt x="15353" y="18388"/>
                    <a:pt x="16465" y="15688"/>
                  </a:cubicBezTo>
                  <a:cubicBezTo>
                    <a:pt x="17576" y="12988"/>
                    <a:pt x="19588" y="8588"/>
                    <a:pt x="21600" y="41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18" name="Line"/>
            <p:cNvSpPr/>
            <p:nvPr/>
          </p:nvSpPr>
          <p:spPr>
            <a:xfrm>
              <a:off x="1032392" y="288326"/>
              <a:ext cx="348783" cy="162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3" extrusionOk="0">
                  <a:moveTo>
                    <a:pt x="0" y="2434"/>
                  </a:moveTo>
                  <a:cubicBezTo>
                    <a:pt x="864" y="5172"/>
                    <a:pt x="1728" y="7910"/>
                    <a:pt x="2160" y="10039"/>
                  </a:cubicBezTo>
                  <a:cubicBezTo>
                    <a:pt x="2592" y="12169"/>
                    <a:pt x="2592" y="13690"/>
                    <a:pt x="2520" y="15820"/>
                  </a:cubicBezTo>
                  <a:cubicBezTo>
                    <a:pt x="2448" y="17949"/>
                    <a:pt x="2304" y="20687"/>
                    <a:pt x="2592" y="21144"/>
                  </a:cubicBezTo>
                  <a:cubicBezTo>
                    <a:pt x="2880" y="21600"/>
                    <a:pt x="3600" y="19775"/>
                    <a:pt x="4536" y="16276"/>
                  </a:cubicBezTo>
                  <a:cubicBezTo>
                    <a:pt x="5472" y="12777"/>
                    <a:pt x="6624" y="7606"/>
                    <a:pt x="7488" y="4411"/>
                  </a:cubicBezTo>
                  <a:cubicBezTo>
                    <a:pt x="8352" y="1217"/>
                    <a:pt x="8928" y="0"/>
                    <a:pt x="9576" y="0"/>
                  </a:cubicBezTo>
                  <a:cubicBezTo>
                    <a:pt x="10224" y="0"/>
                    <a:pt x="10944" y="1217"/>
                    <a:pt x="11376" y="3346"/>
                  </a:cubicBezTo>
                  <a:cubicBezTo>
                    <a:pt x="11808" y="5476"/>
                    <a:pt x="11952" y="8518"/>
                    <a:pt x="11952" y="10952"/>
                  </a:cubicBezTo>
                  <a:cubicBezTo>
                    <a:pt x="11952" y="13386"/>
                    <a:pt x="11808" y="15211"/>
                    <a:pt x="12024" y="16580"/>
                  </a:cubicBezTo>
                  <a:cubicBezTo>
                    <a:pt x="12240" y="17949"/>
                    <a:pt x="12816" y="18862"/>
                    <a:pt x="13392" y="18558"/>
                  </a:cubicBezTo>
                  <a:cubicBezTo>
                    <a:pt x="13968" y="18254"/>
                    <a:pt x="14544" y="16732"/>
                    <a:pt x="15192" y="14299"/>
                  </a:cubicBezTo>
                  <a:cubicBezTo>
                    <a:pt x="15840" y="11865"/>
                    <a:pt x="16560" y="8518"/>
                    <a:pt x="17064" y="6085"/>
                  </a:cubicBezTo>
                  <a:cubicBezTo>
                    <a:pt x="17568" y="3651"/>
                    <a:pt x="17856" y="2130"/>
                    <a:pt x="18144" y="2586"/>
                  </a:cubicBezTo>
                  <a:cubicBezTo>
                    <a:pt x="18432" y="3042"/>
                    <a:pt x="18720" y="5476"/>
                    <a:pt x="18864" y="7758"/>
                  </a:cubicBezTo>
                  <a:cubicBezTo>
                    <a:pt x="19008" y="10039"/>
                    <a:pt x="19008" y="12169"/>
                    <a:pt x="19440" y="13690"/>
                  </a:cubicBezTo>
                  <a:cubicBezTo>
                    <a:pt x="19872" y="15211"/>
                    <a:pt x="20736" y="16124"/>
                    <a:pt x="21600" y="170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19" name="Line"/>
            <p:cNvSpPr/>
            <p:nvPr/>
          </p:nvSpPr>
          <p:spPr>
            <a:xfrm>
              <a:off x="1464881" y="272049"/>
              <a:ext cx="69757" cy="1942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6" extrusionOk="0">
                  <a:moveTo>
                    <a:pt x="0" y="0"/>
                  </a:moveTo>
                  <a:cubicBezTo>
                    <a:pt x="2160" y="1029"/>
                    <a:pt x="4320" y="2057"/>
                    <a:pt x="4320" y="4500"/>
                  </a:cubicBezTo>
                  <a:cubicBezTo>
                    <a:pt x="4320" y="6943"/>
                    <a:pt x="2160" y="10800"/>
                    <a:pt x="1080" y="13500"/>
                  </a:cubicBezTo>
                  <a:cubicBezTo>
                    <a:pt x="0" y="16200"/>
                    <a:pt x="0" y="17743"/>
                    <a:pt x="1080" y="19029"/>
                  </a:cubicBezTo>
                  <a:cubicBezTo>
                    <a:pt x="2160" y="20314"/>
                    <a:pt x="4320" y="21343"/>
                    <a:pt x="7920" y="21471"/>
                  </a:cubicBezTo>
                  <a:cubicBezTo>
                    <a:pt x="11520" y="21600"/>
                    <a:pt x="16560" y="20829"/>
                    <a:pt x="21600" y="200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0" name="Line"/>
            <p:cNvSpPr/>
            <p:nvPr/>
          </p:nvSpPr>
          <p:spPr>
            <a:xfrm>
              <a:off x="1695077" y="69756"/>
              <a:ext cx="54772" cy="394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429" extrusionOk="0">
                  <a:moveTo>
                    <a:pt x="8100" y="0"/>
                  </a:moveTo>
                  <a:cubicBezTo>
                    <a:pt x="11700" y="379"/>
                    <a:pt x="15300" y="758"/>
                    <a:pt x="17550" y="1642"/>
                  </a:cubicBezTo>
                  <a:cubicBezTo>
                    <a:pt x="19800" y="2526"/>
                    <a:pt x="20700" y="3916"/>
                    <a:pt x="20250" y="6632"/>
                  </a:cubicBezTo>
                  <a:cubicBezTo>
                    <a:pt x="19800" y="9347"/>
                    <a:pt x="18000" y="13389"/>
                    <a:pt x="18000" y="15726"/>
                  </a:cubicBezTo>
                  <a:cubicBezTo>
                    <a:pt x="18000" y="18063"/>
                    <a:pt x="19800" y="18695"/>
                    <a:pt x="20700" y="19453"/>
                  </a:cubicBezTo>
                  <a:cubicBezTo>
                    <a:pt x="21600" y="20211"/>
                    <a:pt x="21600" y="21095"/>
                    <a:pt x="18000" y="21347"/>
                  </a:cubicBezTo>
                  <a:cubicBezTo>
                    <a:pt x="14400" y="21600"/>
                    <a:pt x="7200" y="21221"/>
                    <a:pt x="0" y="20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1" name="Line"/>
            <p:cNvSpPr/>
            <p:nvPr/>
          </p:nvSpPr>
          <p:spPr>
            <a:xfrm>
              <a:off x="1638653" y="248234"/>
              <a:ext cx="452999" cy="233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0" h="21438" extrusionOk="0">
                  <a:moveTo>
                    <a:pt x="360" y="15664"/>
                  </a:moveTo>
                  <a:cubicBezTo>
                    <a:pt x="139" y="14594"/>
                    <a:pt x="-81" y="13525"/>
                    <a:pt x="29" y="12670"/>
                  </a:cubicBezTo>
                  <a:cubicBezTo>
                    <a:pt x="139" y="11814"/>
                    <a:pt x="580" y="11173"/>
                    <a:pt x="2895" y="9355"/>
                  </a:cubicBezTo>
                  <a:cubicBezTo>
                    <a:pt x="5209" y="7537"/>
                    <a:pt x="9397" y="4543"/>
                    <a:pt x="11766" y="2832"/>
                  </a:cubicBezTo>
                  <a:cubicBezTo>
                    <a:pt x="14135" y="1121"/>
                    <a:pt x="14686" y="693"/>
                    <a:pt x="15237" y="373"/>
                  </a:cubicBezTo>
                  <a:cubicBezTo>
                    <a:pt x="15788" y="52"/>
                    <a:pt x="16339" y="-162"/>
                    <a:pt x="16395" y="159"/>
                  </a:cubicBezTo>
                  <a:cubicBezTo>
                    <a:pt x="16450" y="480"/>
                    <a:pt x="16009" y="1335"/>
                    <a:pt x="15182" y="2725"/>
                  </a:cubicBezTo>
                  <a:cubicBezTo>
                    <a:pt x="14356" y="4115"/>
                    <a:pt x="13143" y="6040"/>
                    <a:pt x="12482" y="7537"/>
                  </a:cubicBezTo>
                  <a:cubicBezTo>
                    <a:pt x="11821" y="9034"/>
                    <a:pt x="11711" y="10103"/>
                    <a:pt x="11876" y="10959"/>
                  </a:cubicBezTo>
                  <a:cubicBezTo>
                    <a:pt x="12041" y="11814"/>
                    <a:pt x="12482" y="12456"/>
                    <a:pt x="13639" y="12884"/>
                  </a:cubicBezTo>
                  <a:cubicBezTo>
                    <a:pt x="14797" y="13311"/>
                    <a:pt x="16670" y="13525"/>
                    <a:pt x="17992" y="13846"/>
                  </a:cubicBezTo>
                  <a:cubicBezTo>
                    <a:pt x="19315" y="14167"/>
                    <a:pt x="20086" y="14594"/>
                    <a:pt x="20637" y="15343"/>
                  </a:cubicBezTo>
                  <a:cubicBezTo>
                    <a:pt x="21188" y="16091"/>
                    <a:pt x="21519" y="17161"/>
                    <a:pt x="21464" y="18016"/>
                  </a:cubicBezTo>
                  <a:cubicBezTo>
                    <a:pt x="21409" y="18872"/>
                    <a:pt x="20968" y="19513"/>
                    <a:pt x="18709" y="20048"/>
                  </a:cubicBezTo>
                  <a:cubicBezTo>
                    <a:pt x="16450" y="20583"/>
                    <a:pt x="12372" y="21010"/>
                    <a:pt x="8295" y="214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2" name="Line"/>
            <p:cNvSpPr/>
            <p:nvPr/>
          </p:nvSpPr>
          <p:spPr>
            <a:xfrm>
              <a:off x="1478832" y="0"/>
              <a:ext cx="7673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3" name="Line"/>
            <p:cNvSpPr/>
            <p:nvPr/>
          </p:nvSpPr>
          <p:spPr>
            <a:xfrm>
              <a:off x="34878" y="1088197"/>
              <a:ext cx="146489" cy="55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486" y="15300"/>
                    <a:pt x="10971" y="9000"/>
                    <a:pt x="14571" y="5400"/>
                  </a:cubicBezTo>
                  <a:cubicBezTo>
                    <a:pt x="18171" y="1800"/>
                    <a:pt x="19886" y="9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4" name="Line"/>
            <p:cNvSpPr/>
            <p:nvPr/>
          </p:nvSpPr>
          <p:spPr>
            <a:xfrm>
              <a:off x="315716" y="827073"/>
              <a:ext cx="570189" cy="423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1243" extrusionOk="0">
                  <a:moveTo>
                    <a:pt x="5727" y="2604"/>
                  </a:moveTo>
                  <a:cubicBezTo>
                    <a:pt x="5727" y="1670"/>
                    <a:pt x="5727" y="736"/>
                    <a:pt x="5508" y="269"/>
                  </a:cubicBezTo>
                  <a:cubicBezTo>
                    <a:pt x="5288" y="-198"/>
                    <a:pt x="4849" y="-198"/>
                    <a:pt x="4234" y="1437"/>
                  </a:cubicBezTo>
                  <a:cubicBezTo>
                    <a:pt x="3620" y="3071"/>
                    <a:pt x="2830" y="6340"/>
                    <a:pt x="2083" y="9610"/>
                  </a:cubicBezTo>
                  <a:cubicBezTo>
                    <a:pt x="1337" y="12879"/>
                    <a:pt x="634" y="16148"/>
                    <a:pt x="283" y="18074"/>
                  </a:cubicBezTo>
                  <a:cubicBezTo>
                    <a:pt x="-68" y="20001"/>
                    <a:pt x="-68" y="20585"/>
                    <a:pt x="152" y="20935"/>
                  </a:cubicBezTo>
                  <a:cubicBezTo>
                    <a:pt x="371" y="21285"/>
                    <a:pt x="810" y="21402"/>
                    <a:pt x="2127" y="20935"/>
                  </a:cubicBezTo>
                  <a:cubicBezTo>
                    <a:pt x="3444" y="20468"/>
                    <a:pt x="5639" y="19417"/>
                    <a:pt x="7395" y="18074"/>
                  </a:cubicBezTo>
                  <a:cubicBezTo>
                    <a:pt x="9152" y="16732"/>
                    <a:pt x="10469" y="15097"/>
                    <a:pt x="11127" y="13930"/>
                  </a:cubicBezTo>
                  <a:cubicBezTo>
                    <a:pt x="11786" y="12762"/>
                    <a:pt x="11786" y="12061"/>
                    <a:pt x="11610" y="11945"/>
                  </a:cubicBezTo>
                  <a:cubicBezTo>
                    <a:pt x="11434" y="11828"/>
                    <a:pt x="11083" y="12295"/>
                    <a:pt x="10644" y="13171"/>
                  </a:cubicBezTo>
                  <a:cubicBezTo>
                    <a:pt x="10205" y="14046"/>
                    <a:pt x="9678" y="15331"/>
                    <a:pt x="9415" y="16440"/>
                  </a:cubicBezTo>
                  <a:cubicBezTo>
                    <a:pt x="9152" y="17549"/>
                    <a:pt x="9152" y="18483"/>
                    <a:pt x="9283" y="19184"/>
                  </a:cubicBezTo>
                  <a:cubicBezTo>
                    <a:pt x="9415" y="19884"/>
                    <a:pt x="9678" y="20351"/>
                    <a:pt x="10293" y="20585"/>
                  </a:cubicBezTo>
                  <a:cubicBezTo>
                    <a:pt x="10908" y="20818"/>
                    <a:pt x="11873" y="20818"/>
                    <a:pt x="13015" y="20176"/>
                  </a:cubicBezTo>
                  <a:cubicBezTo>
                    <a:pt x="14156" y="19534"/>
                    <a:pt x="15473" y="18250"/>
                    <a:pt x="16308" y="17432"/>
                  </a:cubicBezTo>
                  <a:cubicBezTo>
                    <a:pt x="17142" y="16615"/>
                    <a:pt x="17493" y="16265"/>
                    <a:pt x="17844" y="16265"/>
                  </a:cubicBezTo>
                  <a:cubicBezTo>
                    <a:pt x="18195" y="16265"/>
                    <a:pt x="18547" y="16615"/>
                    <a:pt x="18678" y="17199"/>
                  </a:cubicBezTo>
                  <a:cubicBezTo>
                    <a:pt x="18810" y="17783"/>
                    <a:pt x="18722" y="18600"/>
                    <a:pt x="18503" y="19300"/>
                  </a:cubicBezTo>
                  <a:cubicBezTo>
                    <a:pt x="18283" y="20001"/>
                    <a:pt x="17932" y="20585"/>
                    <a:pt x="17932" y="20468"/>
                  </a:cubicBezTo>
                  <a:cubicBezTo>
                    <a:pt x="17932" y="20351"/>
                    <a:pt x="18283" y="19534"/>
                    <a:pt x="18942" y="18366"/>
                  </a:cubicBezTo>
                  <a:cubicBezTo>
                    <a:pt x="19600" y="17199"/>
                    <a:pt x="20566" y="15681"/>
                    <a:pt x="21532" y="141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5" name="Line"/>
            <p:cNvSpPr/>
            <p:nvPr/>
          </p:nvSpPr>
          <p:spPr>
            <a:xfrm>
              <a:off x="972790" y="1060295"/>
              <a:ext cx="10774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5959"/>
                    <a:pt x="2735" y="11917"/>
                    <a:pt x="575" y="15517"/>
                  </a:cubicBezTo>
                  <a:cubicBezTo>
                    <a:pt x="-1585" y="19117"/>
                    <a:pt x="2735" y="20359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6" name="Line"/>
            <p:cNvSpPr/>
            <p:nvPr/>
          </p:nvSpPr>
          <p:spPr>
            <a:xfrm>
              <a:off x="969612" y="809172"/>
              <a:ext cx="34879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7280" y="19800"/>
                    <a:pt x="12960" y="18000"/>
                    <a:pt x="10080" y="14891"/>
                  </a:cubicBezTo>
                  <a:cubicBezTo>
                    <a:pt x="7200" y="11782"/>
                    <a:pt x="5760" y="7364"/>
                    <a:pt x="4320" y="4664"/>
                  </a:cubicBezTo>
                  <a:cubicBezTo>
                    <a:pt x="2880" y="1964"/>
                    <a:pt x="1440" y="982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7" name="Line"/>
            <p:cNvSpPr/>
            <p:nvPr/>
          </p:nvSpPr>
          <p:spPr>
            <a:xfrm>
              <a:off x="871953" y="962636"/>
              <a:ext cx="195318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8" name="Line"/>
            <p:cNvSpPr/>
            <p:nvPr/>
          </p:nvSpPr>
          <p:spPr>
            <a:xfrm>
              <a:off x="1102149" y="1060295"/>
              <a:ext cx="27903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4659"/>
                    <a:pt x="0" y="9318"/>
                    <a:pt x="1800" y="12812"/>
                  </a:cubicBezTo>
                  <a:cubicBezTo>
                    <a:pt x="3600" y="16306"/>
                    <a:pt x="7200" y="18635"/>
                    <a:pt x="10800" y="19906"/>
                  </a:cubicBezTo>
                  <a:cubicBezTo>
                    <a:pt x="14400" y="21176"/>
                    <a:pt x="18000" y="21388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9" name="Line"/>
            <p:cNvSpPr/>
            <p:nvPr/>
          </p:nvSpPr>
          <p:spPr>
            <a:xfrm>
              <a:off x="1231397" y="812510"/>
              <a:ext cx="184656" cy="3934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7" h="21248" extrusionOk="0">
                  <a:moveTo>
                    <a:pt x="17977" y="4341"/>
                  </a:moveTo>
                  <a:cubicBezTo>
                    <a:pt x="16377" y="2834"/>
                    <a:pt x="14777" y="1327"/>
                    <a:pt x="13310" y="573"/>
                  </a:cubicBezTo>
                  <a:cubicBezTo>
                    <a:pt x="11844" y="-180"/>
                    <a:pt x="10510" y="-180"/>
                    <a:pt x="9177" y="511"/>
                  </a:cubicBezTo>
                  <a:cubicBezTo>
                    <a:pt x="7844" y="1201"/>
                    <a:pt x="6510" y="2583"/>
                    <a:pt x="5577" y="5471"/>
                  </a:cubicBezTo>
                  <a:cubicBezTo>
                    <a:pt x="4644" y="8360"/>
                    <a:pt x="4110" y="12755"/>
                    <a:pt x="3844" y="15267"/>
                  </a:cubicBezTo>
                  <a:cubicBezTo>
                    <a:pt x="3577" y="17778"/>
                    <a:pt x="3577" y="18406"/>
                    <a:pt x="3844" y="19160"/>
                  </a:cubicBezTo>
                  <a:cubicBezTo>
                    <a:pt x="4110" y="19913"/>
                    <a:pt x="4644" y="20792"/>
                    <a:pt x="4244" y="21106"/>
                  </a:cubicBezTo>
                  <a:cubicBezTo>
                    <a:pt x="3844" y="21420"/>
                    <a:pt x="2510" y="21169"/>
                    <a:pt x="1444" y="20792"/>
                  </a:cubicBezTo>
                  <a:cubicBezTo>
                    <a:pt x="377" y="20415"/>
                    <a:pt x="-423" y="19913"/>
                    <a:pt x="244" y="19473"/>
                  </a:cubicBezTo>
                  <a:cubicBezTo>
                    <a:pt x="910" y="19034"/>
                    <a:pt x="3044" y="18657"/>
                    <a:pt x="6244" y="18280"/>
                  </a:cubicBezTo>
                  <a:cubicBezTo>
                    <a:pt x="9444" y="17904"/>
                    <a:pt x="13710" y="17527"/>
                    <a:pt x="16377" y="17025"/>
                  </a:cubicBezTo>
                  <a:cubicBezTo>
                    <a:pt x="19044" y="16522"/>
                    <a:pt x="20110" y="15894"/>
                    <a:pt x="21177" y="1526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0" name="Line"/>
            <p:cNvSpPr/>
            <p:nvPr/>
          </p:nvSpPr>
          <p:spPr>
            <a:xfrm>
              <a:off x="1430003" y="1060295"/>
              <a:ext cx="19895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4" h="21600" extrusionOk="0">
                  <a:moveTo>
                    <a:pt x="0" y="0"/>
                  </a:moveTo>
                  <a:cubicBezTo>
                    <a:pt x="9600" y="1252"/>
                    <a:pt x="19200" y="2504"/>
                    <a:pt x="20400" y="3913"/>
                  </a:cubicBezTo>
                  <a:cubicBezTo>
                    <a:pt x="21600" y="5322"/>
                    <a:pt x="14400" y="6887"/>
                    <a:pt x="12000" y="9861"/>
                  </a:cubicBezTo>
                  <a:cubicBezTo>
                    <a:pt x="9600" y="12835"/>
                    <a:pt x="12000" y="17217"/>
                    <a:pt x="144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1" name="Line"/>
            <p:cNvSpPr/>
            <p:nvPr/>
          </p:nvSpPr>
          <p:spPr>
            <a:xfrm>
              <a:off x="1573111" y="1067270"/>
              <a:ext cx="7313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82" h="21600" extrusionOk="0">
                  <a:moveTo>
                    <a:pt x="14264" y="0"/>
                  </a:moveTo>
                  <a:cubicBezTo>
                    <a:pt x="11088" y="343"/>
                    <a:pt x="7911" y="686"/>
                    <a:pt x="4735" y="3943"/>
                  </a:cubicBezTo>
                  <a:cubicBezTo>
                    <a:pt x="1558" y="7200"/>
                    <a:pt x="-1618" y="13371"/>
                    <a:pt x="923" y="16800"/>
                  </a:cubicBezTo>
                  <a:cubicBezTo>
                    <a:pt x="3464" y="20229"/>
                    <a:pt x="11723" y="20914"/>
                    <a:pt x="19982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2" name="Line"/>
            <p:cNvSpPr/>
            <p:nvPr/>
          </p:nvSpPr>
          <p:spPr>
            <a:xfrm>
              <a:off x="1717817" y="1013071"/>
              <a:ext cx="207457" cy="21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0809" extrusionOk="0">
                  <a:moveTo>
                    <a:pt x="17093" y="509"/>
                  </a:moveTo>
                  <a:cubicBezTo>
                    <a:pt x="15893" y="68"/>
                    <a:pt x="14693" y="-373"/>
                    <a:pt x="12773" y="509"/>
                  </a:cubicBezTo>
                  <a:cubicBezTo>
                    <a:pt x="10853" y="1390"/>
                    <a:pt x="8213" y="3594"/>
                    <a:pt x="5933" y="6570"/>
                  </a:cubicBezTo>
                  <a:cubicBezTo>
                    <a:pt x="3653" y="9545"/>
                    <a:pt x="1733" y="13292"/>
                    <a:pt x="773" y="15717"/>
                  </a:cubicBezTo>
                  <a:cubicBezTo>
                    <a:pt x="-187" y="18141"/>
                    <a:pt x="-187" y="19243"/>
                    <a:pt x="413" y="20015"/>
                  </a:cubicBezTo>
                  <a:cubicBezTo>
                    <a:pt x="1013" y="20786"/>
                    <a:pt x="2213" y="21227"/>
                    <a:pt x="4253" y="20235"/>
                  </a:cubicBezTo>
                  <a:cubicBezTo>
                    <a:pt x="6293" y="19243"/>
                    <a:pt x="9173" y="16819"/>
                    <a:pt x="10973" y="15056"/>
                  </a:cubicBezTo>
                  <a:cubicBezTo>
                    <a:pt x="12773" y="13292"/>
                    <a:pt x="13493" y="12190"/>
                    <a:pt x="14333" y="11198"/>
                  </a:cubicBezTo>
                  <a:cubicBezTo>
                    <a:pt x="15173" y="10207"/>
                    <a:pt x="16133" y="9325"/>
                    <a:pt x="16733" y="9435"/>
                  </a:cubicBezTo>
                  <a:cubicBezTo>
                    <a:pt x="17333" y="9545"/>
                    <a:pt x="17573" y="10647"/>
                    <a:pt x="17213" y="11970"/>
                  </a:cubicBezTo>
                  <a:cubicBezTo>
                    <a:pt x="16853" y="13292"/>
                    <a:pt x="15893" y="14835"/>
                    <a:pt x="16013" y="15276"/>
                  </a:cubicBezTo>
                  <a:cubicBezTo>
                    <a:pt x="16133" y="15717"/>
                    <a:pt x="17333" y="15056"/>
                    <a:pt x="18413" y="14174"/>
                  </a:cubicBezTo>
                  <a:cubicBezTo>
                    <a:pt x="19493" y="13292"/>
                    <a:pt x="20453" y="12190"/>
                    <a:pt x="21413" y="110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3" name="Line"/>
            <p:cNvSpPr/>
            <p:nvPr/>
          </p:nvSpPr>
          <p:spPr>
            <a:xfrm>
              <a:off x="2015956" y="816148"/>
              <a:ext cx="15298" cy="383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1" h="21600" extrusionOk="0">
                  <a:moveTo>
                    <a:pt x="0" y="0"/>
                  </a:moveTo>
                  <a:cubicBezTo>
                    <a:pt x="9257" y="1309"/>
                    <a:pt x="18514" y="2618"/>
                    <a:pt x="20057" y="5564"/>
                  </a:cubicBezTo>
                  <a:cubicBezTo>
                    <a:pt x="21600" y="8509"/>
                    <a:pt x="15429" y="13091"/>
                    <a:pt x="12343" y="16036"/>
                  </a:cubicBezTo>
                  <a:cubicBezTo>
                    <a:pt x="9257" y="18982"/>
                    <a:pt x="9257" y="20291"/>
                    <a:pt x="9257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4" name="Line"/>
            <p:cNvSpPr/>
            <p:nvPr/>
          </p:nvSpPr>
          <p:spPr>
            <a:xfrm>
              <a:off x="1960151" y="1018432"/>
              <a:ext cx="775633" cy="207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170" extrusionOk="0">
                  <a:moveTo>
                    <a:pt x="0" y="7122"/>
                  </a:moveTo>
                  <a:cubicBezTo>
                    <a:pt x="841" y="6173"/>
                    <a:pt x="1681" y="5223"/>
                    <a:pt x="2619" y="4155"/>
                  </a:cubicBezTo>
                  <a:cubicBezTo>
                    <a:pt x="3557" y="3087"/>
                    <a:pt x="4592" y="1900"/>
                    <a:pt x="5271" y="1069"/>
                  </a:cubicBezTo>
                  <a:cubicBezTo>
                    <a:pt x="5950" y="239"/>
                    <a:pt x="6273" y="-236"/>
                    <a:pt x="6467" y="120"/>
                  </a:cubicBezTo>
                  <a:cubicBezTo>
                    <a:pt x="6661" y="476"/>
                    <a:pt x="6726" y="1663"/>
                    <a:pt x="6693" y="3562"/>
                  </a:cubicBezTo>
                  <a:cubicBezTo>
                    <a:pt x="6661" y="5461"/>
                    <a:pt x="6532" y="8072"/>
                    <a:pt x="6370" y="10208"/>
                  </a:cubicBezTo>
                  <a:cubicBezTo>
                    <a:pt x="6208" y="12344"/>
                    <a:pt x="6014" y="14006"/>
                    <a:pt x="5917" y="15430"/>
                  </a:cubicBezTo>
                  <a:cubicBezTo>
                    <a:pt x="5820" y="16854"/>
                    <a:pt x="5820" y="18041"/>
                    <a:pt x="6079" y="18160"/>
                  </a:cubicBezTo>
                  <a:cubicBezTo>
                    <a:pt x="6338" y="18278"/>
                    <a:pt x="6855" y="17329"/>
                    <a:pt x="7631" y="16261"/>
                  </a:cubicBezTo>
                  <a:cubicBezTo>
                    <a:pt x="8407" y="15193"/>
                    <a:pt x="9442" y="14006"/>
                    <a:pt x="10121" y="13768"/>
                  </a:cubicBezTo>
                  <a:cubicBezTo>
                    <a:pt x="10800" y="13531"/>
                    <a:pt x="11123" y="14243"/>
                    <a:pt x="11317" y="15193"/>
                  </a:cubicBezTo>
                  <a:cubicBezTo>
                    <a:pt x="11511" y="16142"/>
                    <a:pt x="11576" y="17329"/>
                    <a:pt x="11511" y="18516"/>
                  </a:cubicBezTo>
                  <a:cubicBezTo>
                    <a:pt x="11447" y="19702"/>
                    <a:pt x="11253" y="20889"/>
                    <a:pt x="11285" y="21127"/>
                  </a:cubicBezTo>
                  <a:cubicBezTo>
                    <a:pt x="11317" y="21364"/>
                    <a:pt x="11576" y="20652"/>
                    <a:pt x="11964" y="18753"/>
                  </a:cubicBezTo>
                  <a:cubicBezTo>
                    <a:pt x="12352" y="16854"/>
                    <a:pt x="12869" y="13768"/>
                    <a:pt x="13128" y="11632"/>
                  </a:cubicBezTo>
                  <a:cubicBezTo>
                    <a:pt x="13387" y="9496"/>
                    <a:pt x="13387" y="8309"/>
                    <a:pt x="13290" y="7241"/>
                  </a:cubicBezTo>
                  <a:cubicBezTo>
                    <a:pt x="13193" y="6173"/>
                    <a:pt x="12999" y="5223"/>
                    <a:pt x="12708" y="4749"/>
                  </a:cubicBezTo>
                  <a:cubicBezTo>
                    <a:pt x="12417" y="4274"/>
                    <a:pt x="12029" y="4274"/>
                    <a:pt x="12417" y="4511"/>
                  </a:cubicBezTo>
                  <a:cubicBezTo>
                    <a:pt x="12805" y="4749"/>
                    <a:pt x="13969" y="5223"/>
                    <a:pt x="14648" y="5935"/>
                  </a:cubicBezTo>
                  <a:cubicBezTo>
                    <a:pt x="15327" y="6648"/>
                    <a:pt x="15521" y="7597"/>
                    <a:pt x="15618" y="9021"/>
                  </a:cubicBezTo>
                  <a:cubicBezTo>
                    <a:pt x="15715" y="10445"/>
                    <a:pt x="15715" y="12344"/>
                    <a:pt x="15618" y="13768"/>
                  </a:cubicBezTo>
                  <a:cubicBezTo>
                    <a:pt x="15521" y="15193"/>
                    <a:pt x="15327" y="16142"/>
                    <a:pt x="15424" y="16261"/>
                  </a:cubicBezTo>
                  <a:cubicBezTo>
                    <a:pt x="15521" y="16379"/>
                    <a:pt x="15909" y="15667"/>
                    <a:pt x="16750" y="13412"/>
                  </a:cubicBezTo>
                  <a:cubicBezTo>
                    <a:pt x="17590" y="11157"/>
                    <a:pt x="18884" y="7360"/>
                    <a:pt x="19725" y="5223"/>
                  </a:cubicBezTo>
                  <a:cubicBezTo>
                    <a:pt x="20565" y="3087"/>
                    <a:pt x="20953" y="2612"/>
                    <a:pt x="21212" y="3087"/>
                  </a:cubicBezTo>
                  <a:cubicBezTo>
                    <a:pt x="21471" y="3562"/>
                    <a:pt x="21600" y="4986"/>
                    <a:pt x="21568" y="6885"/>
                  </a:cubicBezTo>
                  <a:cubicBezTo>
                    <a:pt x="21535" y="8784"/>
                    <a:pt x="21341" y="11157"/>
                    <a:pt x="21180" y="13056"/>
                  </a:cubicBezTo>
                  <a:cubicBezTo>
                    <a:pt x="21018" y="14955"/>
                    <a:pt x="20889" y="16379"/>
                    <a:pt x="20953" y="16854"/>
                  </a:cubicBezTo>
                  <a:cubicBezTo>
                    <a:pt x="21018" y="17329"/>
                    <a:pt x="21277" y="16854"/>
                    <a:pt x="21535" y="1637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5" name="Line"/>
            <p:cNvSpPr/>
            <p:nvPr/>
          </p:nvSpPr>
          <p:spPr>
            <a:xfrm>
              <a:off x="2820050" y="1032392"/>
              <a:ext cx="225188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0" h="21600" extrusionOk="0">
                  <a:moveTo>
                    <a:pt x="10949" y="0"/>
                  </a:moveTo>
                  <a:cubicBezTo>
                    <a:pt x="7677" y="878"/>
                    <a:pt x="4404" y="1756"/>
                    <a:pt x="2440" y="2546"/>
                  </a:cubicBezTo>
                  <a:cubicBezTo>
                    <a:pt x="477" y="3337"/>
                    <a:pt x="-178" y="4039"/>
                    <a:pt x="40" y="4654"/>
                  </a:cubicBezTo>
                  <a:cubicBezTo>
                    <a:pt x="258" y="5268"/>
                    <a:pt x="1349" y="5795"/>
                    <a:pt x="4404" y="6673"/>
                  </a:cubicBezTo>
                  <a:cubicBezTo>
                    <a:pt x="7458" y="7551"/>
                    <a:pt x="12477" y="8780"/>
                    <a:pt x="15967" y="10361"/>
                  </a:cubicBezTo>
                  <a:cubicBezTo>
                    <a:pt x="19458" y="11941"/>
                    <a:pt x="21422" y="13873"/>
                    <a:pt x="21095" y="15805"/>
                  </a:cubicBezTo>
                  <a:cubicBezTo>
                    <a:pt x="20767" y="17737"/>
                    <a:pt x="18149" y="19668"/>
                    <a:pt x="15095" y="20634"/>
                  </a:cubicBezTo>
                  <a:cubicBezTo>
                    <a:pt x="12040" y="21600"/>
                    <a:pt x="8549" y="21600"/>
                    <a:pt x="505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6" name="Line"/>
            <p:cNvSpPr/>
            <p:nvPr/>
          </p:nvSpPr>
          <p:spPr>
            <a:xfrm>
              <a:off x="2322883" y="732440"/>
              <a:ext cx="4185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7" name="Line"/>
            <p:cNvSpPr/>
            <p:nvPr/>
          </p:nvSpPr>
          <p:spPr>
            <a:xfrm>
              <a:off x="68513" y="1897370"/>
              <a:ext cx="154708" cy="27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200" extrusionOk="0">
                  <a:moveTo>
                    <a:pt x="3074" y="16200"/>
                  </a:moveTo>
                  <a:cubicBezTo>
                    <a:pt x="1462" y="18000"/>
                    <a:pt x="-150" y="19800"/>
                    <a:pt x="11" y="20700"/>
                  </a:cubicBezTo>
                  <a:cubicBezTo>
                    <a:pt x="172" y="21600"/>
                    <a:pt x="2107" y="21600"/>
                    <a:pt x="5975" y="18000"/>
                  </a:cubicBezTo>
                  <a:cubicBezTo>
                    <a:pt x="9844" y="14400"/>
                    <a:pt x="15647" y="7200"/>
                    <a:pt x="2145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8" name="Line"/>
            <p:cNvSpPr/>
            <p:nvPr/>
          </p:nvSpPr>
          <p:spPr>
            <a:xfrm>
              <a:off x="324105" y="1748222"/>
              <a:ext cx="387409" cy="4002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493" extrusionOk="0">
                  <a:moveTo>
                    <a:pt x="209" y="7259"/>
                  </a:moveTo>
                  <a:cubicBezTo>
                    <a:pt x="597" y="9257"/>
                    <a:pt x="985" y="11255"/>
                    <a:pt x="1049" y="13377"/>
                  </a:cubicBezTo>
                  <a:cubicBezTo>
                    <a:pt x="1114" y="15500"/>
                    <a:pt x="855" y="17747"/>
                    <a:pt x="597" y="19246"/>
                  </a:cubicBezTo>
                  <a:cubicBezTo>
                    <a:pt x="338" y="20744"/>
                    <a:pt x="79" y="21493"/>
                    <a:pt x="15" y="21493"/>
                  </a:cubicBezTo>
                  <a:cubicBezTo>
                    <a:pt x="-50" y="21493"/>
                    <a:pt x="79" y="20744"/>
                    <a:pt x="855" y="17935"/>
                  </a:cubicBezTo>
                  <a:cubicBezTo>
                    <a:pt x="1631" y="15125"/>
                    <a:pt x="3054" y="10256"/>
                    <a:pt x="3830" y="7384"/>
                  </a:cubicBezTo>
                  <a:cubicBezTo>
                    <a:pt x="4606" y="4513"/>
                    <a:pt x="4736" y="3639"/>
                    <a:pt x="4994" y="2765"/>
                  </a:cubicBezTo>
                  <a:cubicBezTo>
                    <a:pt x="5253" y="1891"/>
                    <a:pt x="5641" y="1017"/>
                    <a:pt x="6223" y="829"/>
                  </a:cubicBezTo>
                  <a:cubicBezTo>
                    <a:pt x="6805" y="642"/>
                    <a:pt x="7581" y="1142"/>
                    <a:pt x="8228" y="2702"/>
                  </a:cubicBezTo>
                  <a:cubicBezTo>
                    <a:pt x="8875" y="4263"/>
                    <a:pt x="9392" y="6885"/>
                    <a:pt x="9715" y="8883"/>
                  </a:cubicBezTo>
                  <a:cubicBezTo>
                    <a:pt x="10039" y="10880"/>
                    <a:pt x="10168" y="12254"/>
                    <a:pt x="10362" y="13253"/>
                  </a:cubicBezTo>
                  <a:cubicBezTo>
                    <a:pt x="10556" y="14251"/>
                    <a:pt x="10815" y="14876"/>
                    <a:pt x="11267" y="15001"/>
                  </a:cubicBezTo>
                  <a:cubicBezTo>
                    <a:pt x="11720" y="15125"/>
                    <a:pt x="12367" y="14751"/>
                    <a:pt x="13337" y="12816"/>
                  </a:cubicBezTo>
                  <a:cubicBezTo>
                    <a:pt x="14307" y="10880"/>
                    <a:pt x="15600" y="7384"/>
                    <a:pt x="16312" y="5262"/>
                  </a:cubicBezTo>
                  <a:cubicBezTo>
                    <a:pt x="17023" y="3139"/>
                    <a:pt x="17152" y="2390"/>
                    <a:pt x="17282" y="1641"/>
                  </a:cubicBezTo>
                  <a:cubicBezTo>
                    <a:pt x="17411" y="892"/>
                    <a:pt x="17540" y="143"/>
                    <a:pt x="17864" y="18"/>
                  </a:cubicBezTo>
                  <a:cubicBezTo>
                    <a:pt x="18187" y="-107"/>
                    <a:pt x="18704" y="392"/>
                    <a:pt x="19157" y="2328"/>
                  </a:cubicBezTo>
                  <a:cubicBezTo>
                    <a:pt x="19610" y="4263"/>
                    <a:pt x="19998" y="7634"/>
                    <a:pt x="20386" y="10381"/>
                  </a:cubicBezTo>
                  <a:cubicBezTo>
                    <a:pt x="20774" y="13128"/>
                    <a:pt x="21162" y="15250"/>
                    <a:pt x="21550" y="17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9" name="Line"/>
            <p:cNvSpPr/>
            <p:nvPr/>
          </p:nvSpPr>
          <p:spPr>
            <a:xfrm>
              <a:off x="764634" y="1925346"/>
              <a:ext cx="128247" cy="156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134" extrusionOk="0">
                  <a:moveTo>
                    <a:pt x="445" y="11260"/>
                  </a:moveTo>
                  <a:cubicBezTo>
                    <a:pt x="60" y="12825"/>
                    <a:pt x="-326" y="14390"/>
                    <a:pt x="445" y="15016"/>
                  </a:cubicBezTo>
                  <a:cubicBezTo>
                    <a:pt x="1217" y="15642"/>
                    <a:pt x="3145" y="15329"/>
                    <a:pt x="6424" y="13294"/>
                  </a:cubicBezTo>
                  <a:cubicBezTo>
                    <a:pt x="9703" y="11260"/>
                    <a:pt x="14331" y="7503"/>
                    <a:pt x="17031" y="4842"/>
                  </a:cubicBezTo>
                  <a:cubicBezTo>
                    <a:pt x="19731" y="2181"/>
                    <a:pt x="20503" y="616"/>
                    <a:pt x="19924" y="147"/>
                  </a:cubicBezTo>
                  <a:cubicBezTo>
                    <a:pt x="19345" y="-323"/>
                    <a:pt x="17417" y="303"/>
                    <a:pt x="15295" y="2494"/>
                  </a:cubicBezTo>
                  <a:cubicBezTo>
                    <a:pt x="13174" y="4686"/>
                    <a:pt x="10860" y="8442"/>
                    <a:pt x="9124" y="11260"/>
                  </a:cubicBezTo>
                  <a:cubicBezTo>
                    <a:pt x="7388" y="14077"/>
                    <a:pt x="6231" y="15955"/>
                    <a:pt x="5845" y="17677"/>
                  </a:cubicBezTo>
                  <a:cubicBezTo>
                    <a:pt x="5460" y="19399"/>
                    <a:pt x="5845" y="20964"/>
                    <a:pt x="8545" y="21120"/>
                  </a:cubicBezTo>
                  <a:cubicBezTo>
                    <a:pt x="11245" y="21277"/>
                    <a:pt x="16260" y="20025"/>
                    <a:pt x="21274" y="187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0" name="Line"/>
            <p:cNvSpPr/>
            <p:nvPr/>
          </p:nvSpPr>
          <p:spPr>
            <a:xfrm>
              <a:off x="960162" y="1688101"/>
              <a:ext cx="288476" cy="405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508" extrusionOk="0">
                  <a:moveTo>
                    <a:pt x="11070" y="0"/>
                  </a:moveTo>
                  <a:cubicBezTo>
                    <a:pt x="12625" y="3456"/>
                    <a:pt x="14180" y="6912"/>
                    <a:pt x="15044" y="9566"/>
                  </a:cubicBezTo>
                  <a:cubicBezTo>
                    <a:pt x="15908" y="12219"/>
                    <a:pt x="16081" y="14071"/>
                    <a:pt x="16254" y="15367"/>
                  </a:cubicBezTo>
                  <a:cubicBezTo>
                    <a:pt x="16427" y="16663"/>
                    <a:pt x="16600" y="17403"/>
                    <a:pt x="16254" y="17774"/>
                  </a:cubicBezTo>
                  <a:cubicBezTo>
                    <a:pt x="15908" y="18144"/>
                    <a:pt x="15044" y="18144"/>
                    <a:pt x="12625" y="18021"/>
                  </a:cubicBezTo>
                  <a:cubicBezTo>
                    <a:pt x="10206" y="17897"/>
                    <a:pt x="6232" y="17650"/>
                    <a:pt x="3899" y="17774"/>
                  </a:cubicBezTo>
                  <a:cubicBezTo>
                    <a:pt x="1566" y="17897"/>
                    <a:pt x="875" y="18391"/>
                    <a:pt x="443" y="19008"/>
                  </a:cubicBezTo>
                  <a:cubicBezTo>
                    <a:pt x="11" y="19625"/>
                    <a:pt x="-162" y="20366"/>
                    <a:pt x="184" y="20859"/>
                  </a:cubicBezTo>
                  <a:cubicBezTo>
                    <a:pt x="529" y="21353"/>
                    <a:pt x="1393" y="21600"/>
                    <a:pt x="3812" y="21477"/>
                  </a:cubicBezTo>
                  <a:cubicBezTo>
                    <a:pt x="6232" y="21353"/>
                    <a:pt x="10206" y="20859"/>
                    <a:pt x="13403" y="19872"/>
                  </a:cubicBezTo>
                  <a:cubicBezTo>
                    <a:pt x="16600" y="18885"/>
                    <a:pt x="19019" y="17403"/>
                    <a:pt x="21438" y="1592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1" name="Line"/>
            <p:cNvSpPr/>
            <p:nvPr/>
          </p:nvSpPr>
          <p:spPr>
            <a:xfrm>
              <a:off x="1276539" y="1904346"/>
              <a:ext cx="41855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771"/>
                    <a:pt x="9600" y="1543"/>
                    <a:pt x="10200" y="3600"/>
                  </a:cubicBezTo>
                  <a:cubicBezTo>
                    <a:pt x="10800" y="5657"/>
                    <a:pt x="7200" y="9000"/>
                    <a:pt x="5400" y="11957"/>
                  </a:cubicBezTo>
                  <a:cubicBezTo>
                    <a:pt x="3600" y="14914"/>
                    <a:pt x="3600" y="17486"/>
                    <a:pt x="6600" y="19029"/>
                  </a:cubicBezTo>
                  <a:cubicBezTo>
                    <a:pt x="9600" y="20571"/>
                    <a:pt x="15600" y="2108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2" name="Line"/>
            <p:cNvSpPr/>
            <p:nvPr/>
          </p:nvSpPr>
          <p:spPr>
            <a:xfrm>
              <a:off x="1406988" y="1876443"/>
              <a:ext cx="162529" cy="22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5" h="21372" extrusionOk="0">
                  <a:moveTo>
                    <a:pt x="11226" y="1322"/>
                  </a:moveTo>
                  <a:cubicBezTo>
                    <a:pt x="10009" y="661"/>
                    <a:pt x="8792" y="0"/>
                    <a:pt x="7575" y="0"/>
                  </a:cubicBezTo>
                  <a:cubicBezTo>
                    <a:pt x="6358" y="0"/>
                    <a:pt x="5141" y="661"/>
                    <a:pt x="3772" y="3857"/>
                  </a:cubicBezTo>
                  <a:cubicBezTo>
                    <a:pt x="2403" y="7053"/>
                    <a:pt x="882" y="12784"/>
                    <a:pt x="273" y="16200"/>
                  </a:cubicBezTo>
                  <a:cubicBezTo>
                    <a:pt x="-335" y="19616"/>
                    <a:pt x="-31" y="20718"/>
                    <a:pt x="2251" y="21159"/>
                  </a:cubicBezTo>
                  <a:cubicBezTo>
                    <a:pt x="4533" y="21600"/>
                    <a:pt x="8792" y="21380"/>
                    <a:pt x="12290" y="20278"/>
                  </a:cubicBezTo>
                  <a:cubicBezTo>
                    <a:pt x="15789" y="19176"/>
                    <a:pt x="18527" y="17192"/>
                    <a:pt x="21265" y="1520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3" name="Line"/>
            <p:cNvSpPr/>
            <p:nvPr/>
          </p:nvSpPr>
          <p:spPr>
            <a:xfrm>
              <a:off x="1580864" y="1875344"/>
              <a:ext cx="176994" cy="209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137" extrusionOk="0">
                  <a:moveTo>
                    <a:pt x="10413" y="4337"/>
                  </a:moveTo>
                  <a:cubicBezTo>
                    <a:pt x="11535" y="2693"/>
                    <a:pt x="12657" y="1050"/>
                    <a:pt x="12517" y="345"/>
                  </a:cubicBezTo>
                  <a:cubicBezTo>
                    <a:pt x="12376" y="-359"/>
                    <a:pt x="10974" y="-124"/>
                    <a:pt x="8730" y="2341"/>
                  </a:cubicBezTo>
                  <a:cubicBezTo>
                    <a:pt x="6485" y="4806"/>
                    <a:pt x="3400" y="9502"/>
                    <a:pt x="1717" y="12789"/>
                  </a:cubicBezTo>
                  <a:cubicBezTo>
                    <a:pt x="34" y="16076"/>
                    <a:pt x="-247" y="17954"/>
                    <a:pt x="174" y="19245"/>
                  </a:cubicBezTo>
                  <a:cubicBezTo>
                    <a:pt x="595" y="20537"/>
                    <a:pt x="1717" y="21241"/>
                    <a:pt x="2839" y="21124"/>
                  </a:cubicBezTo>
                  <a:cubicBezTo>
                    <a:pt x="3961" y="21006"/>
                    <a:pt x="5083" y="20067"/>
                    <a:pt x="6626" y="18424"/>
                  </a:cubicBezTo>
                  <a:cubicBezTo>
                    <a:pt x="8169" y="16780"/>
                    <a:pt x="10132" y="14432"/>
                    <a:pt x="11956" y="13024"/>
                  </a:cubicBezTo>
                  <a:cubicBezTo>
                    <a:pt x="13779" y="11615"/>
                    <a:pt x="15462" y="11145"/>
                    <a:pt x="16023" y="11850"/>
                  </a:cubicBezTo>
                  <a:cubicBezTo>
                    <a:pt x="16584" y="12554"/>
                    <a:pt x="16023" y="14432"/>
                    <a:pt x="16304" y="14902"/>
                  </a:cubicBezTo>
                  <a:cubicBezTo>
                    <a:pt x="16584" y="15371"/>
                    <a:pt x="17706" y="14432"/>
                    <a:pt x="18688" y="13376"/>
                  </a:cubicBezTo>
                  <a:cubicBezTo>
                    <a:pt x="19670" y="12319"/>
                    <a:pt x="20511" y="11145"/>
                    <a:pt x="21353" y="99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4" name="Line"/>
            <p:cNvSpPr/>
            <p:nvPr/>
          </p:nvSpPr>
          <p:spPr>
            <a:xfrm>
              <a:off x="1792736" y="1716004"/>
              <a:ext cx="55806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500" y="1650"/>
                    <a:pt x="9000" y="3300"/>
                    <a:pt x="11250" y="6300"/>
                  </a:cubicBezTo>
                  <a:cubicBezTo>
                    <a:pt x="13500" y="9300"/>
                    <a:pt x="13500" y="13650"/>
                    <a:pt x="14850" y="16425"/>
                  </a:cubicBezTo>
                  <a:cubicBezTo>
                    <a:pt x="16200" y="19200"/>
                    <a:pt x="18900" y="20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5" name="Line"/>
            <p:cNvSpPr/>
            <p:nvPr/>
          </p:nvSpPr>
          <p:spPr>
            <a:xfrm>
              <a:off x="2190346" y="1813662"/>
              <a:ext cx="20928" cy="229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7" extrusionOk="0">
                  <a:moveTo>
                    <a:pt x="0" y="0"/>
                  </a:moveTo>
                  <a:cubicBezTo>
                    <a:pt x="2400" y="6048"/>
                    <a:pt x="4800" y="12096"/>
                    <a:pt x="8400" y="15768"/>
                  </a:cubicBezTo>
                  <a:cubicBezTo>
                    <a:pt x="12000" y="19440"/>
                    <a:pt x="16800" y="20736"/>
                    <a:pt x="19200" y="21168"/>
                  </a:cubicBezTo>
                  <a:cubicBezTo>
                    <a:pt x="21600" y="21600"/>
                    <a:pt x="21600" y="21168"/>
                    <a:pt x="21600" y="20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6" name="Line"/>
            <p:cNvSpPr/>
            <p:nvPr/>
          </p:nvSpPr>
          <p:spPr>
            <a:xfrm>
              <a:off x="2080653" y="1662266"/>
              <a:ext cx="305617" cy="391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7" h="21244" extrusionOk="0">
                  <a:moveTo>
                    <a:pt x="4703" y="5572"/>
                  </a:moveTo>
                  <a:cubicBezTo>
                    <a:pt x="3736" y="5445"/>
                    <a:pt x="2768" y="5319"/>
                    <a:pt x="1882" y="5129"/>
                  </a:cubicBezTo>
                  <a:cubicBezTo>
                    <a:pt x="995" y="4940"/>
                    <a:pt x="189" y="4687"/>
                    <a:pt x="28" y="4308"/>
                  </a:cubicBezTo>
                  <a:cubicBezTo>
                    <a:pt x="-133" y="3929"/>
                    <a:pt x="351" y="3424"/>
                    <a:pt x="2607" y="2603"/>
                  </a:cubicBezTo>
                  <a:cubicBezTo>
                    <a:pt x="4864" y="1782"/>
                    <a:pt x="8894" y="645"/>
                    <a:pt x="11715" y="203"/>
                  </a:cubicBezTo>
                  <a:cubicBezTo>
                    <a:pt x="14536" y="-239"/>
                    <a:pt x="16148" y="14"/>
                    <a:pt x="16792" y="1214"/>
                  </a:cubicBezTo>
                  <a:cubicBezTo>
                    <a:pt x="17437" y="2414"/>
                    <a:pt x="17115" y="4561"/>
                    <a:pt x="15100" y="6772"/>
                  </a:cubicBezTo>
                  <a:cubicBezTo>
                    <a:pt x="13085" y="8982"/>
                    <a:pt x="9377" y="11256"/>
                    <a:pt x="7121" y="12645"/>
                  </a:cubicBezTo>
                  <a:cubicBezTo>
                    <a:pt x="4864" y="14035"/>
                    <a:pt x="4058" y="14540"/>
                    <a:pt x="4058" y="14793"/>
                  </a:cubicBezTo>
                  <a:cubicBezTo>
                    <a:pt x="4058" y="15045"/>
                    <a:pt x="4864" y="15045"/>
                    <a:pt x="7201" y="14919"/>
                  </a:cubicBezTo>
                  <a:cubicBezTo>
                    <a:pt x="9539" y="14793"/>
                    <a:pt x="13407" y="14540"/>
                    <a:pt x="16067" y="14793"/>
                  </a:cubicBezTo>
                  <a:cubicBezTo>
                    <a:pt x="18727" y="15045"/>
                    <a:pt x="20177" y="15803"/>
                    <a:pt x="20822" y="16624"/>
                  </a:cubicBezTo>
                  <a:cubicBezTo>
                    <a:pt x="21467" y="17445"/>
                    <a:pt x="21306" y="18329"/>
                    <a:pt x="19936" y="19150"/>
                  </a:cubicBezTo>
                  <a:cubicBezTo>
                    <a:pt x="18566" y="19972"/>
                    <a:pt x="15986" y="20729"/>
                    <a:pt x="14052" y="21045"/>
                  </a:cubicBezTo>
                  <a:cubicBezTo>
                    <a:pt x="12118" y="21361"/>
                    <a:pt x="10828" y="21235"/>
                    <a:pt x="9539" y="2110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7" name="Line"/>
            <p:cNvSpPr/>
            <p:nvPr/>
          </p:nvSpPr>
          <p:spPr>
            <a:xfrm>
              <a:off x="2470960" y="1822963"/>
              <a:ext cx="151359" cy="238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77" h="21113" extrusionOk="0">
                  <a:moveTo>
                    <a:pt x="5421" y="2880"/>
                  </a:moveTo>
                  <a:cubicBezTo>
                    <a:pt x="3543" y="7611"/>
                    <a:pt x="1664" y="12343"/>
                    <a:pt x="725" y="15326"/>
                  </a:cubicBezTo>
                  <a:cubicBezTo>
                    <a:pt x="-214" y="18309"/>
                    <a:pt x="-214" y="19543"/>
                    <a:pt x="569" y="20366"/>
                  </a:cubicBezTo>
                  <a:cubicBezTo>
                    <a:pt x="1351" y="21189"/>
                    <a:pt x="2916" y="21600"/>
                    <a:pt x="6673" y="20160"/>
                  </a:cubicBezTo>
                  <a:cubicBezTo>
                    <a:pt x="10429" y="18720"/>
                    <a:pt x="16377" y="15429"/>
                    <a:pt x="18882" y="12034"/>
                  </a:cubicBezTo>
                  <a:cubicBezTo>
                    <a:pt x="21386" y="8640"/>
                    <a:pt x="20447" y="5143"/>
                    <a:pt x="18256" y="2983"/>
                  </a:cubicBezTo>
                  <a:cubicBezTo>
                    <a:pt x="16064" y="823"/>
                    <a:pt x="12621" y="0"/>
                    <a:pt x="10429" y="0"/>
                  </a:cubicBezTo>
                  <a:cubicBezTo>
                    <a:pt x="8238" y="0"/>
                    <a:pt x="7299" y="823"/>
                    <a:pt x="6360" y="16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8" name="Line"/>
            <p:cNvSpPr/>
            <p:nvPr/>
          </p:nvSpPr>
          <p:spPr>
            <a:xfrm>
              <a:off x="2610473" y="1802155"/>
              <a:ext cx="193729" cy="263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118" extrusionOk="0">
                  <a:moveTo>
                    <a:pt x="19110" y="2597"/>
                  </a:moveTo>
                  <a:cubicBezTo>
                    <a:pt x="18853" y="1666"/>
                    <a:pt x="18595" y="735"/>
                    <a:pt x="17695" y="270"/>
                  </a:cubicBezTo>
                  <a:cubicBezTo>
                    <a:pt x="16795" y="-196"/>
                    <a:pt x="15253" y="-196"/>
                    <a:pt x="12810" y="1387"/>
                  </a:cubicBezTo>
                  <a:cubicBezTo>
                    <a:pt x="10367" y="2970"/>
                    <a:pt x="7024" y="6135"/>
                    <a:pt x="4710" y="9021"/>
                  </a:cubicBezTo>
                  <a:cubicBezTo>
                    <a:pt x="2395" y="11907"/>
                    <a:pt x="1110" y="14514"/>
                    <a:pt x="467" y="16470"/>
                  </a:cubicBezTo>
                  <a:cubicBezTo>
                    <a:pt x="-176" y="18425"/>
                    <a:pt x="-176" y="19728"/>
                    <a:pt x="595" y="20473"/>
                  </a:cubicBezTo>
                  <a:cubicBezTo>
                    <a:pt x="1367" y="21218"/>
                    <a:pt x="2910" y="21404"/>
                    <a:pt x="5481" y="20566"/>
                  </a:cubicBezTo>
                  <a:cubicBezTo>
                    <a:pt x="8053" y="19728"/>
                    <a:pt x="11653" y="17866"/>
                    <a:pt x="13838" y="16376"/>
                  </a:cubicBezTo>
                  <a:cubicBezTo>
                    <a:pt x="16024" y="14887"/>
                    <a:pt x="16795" y="13770"/>
                    <a:pt x="17567" y="12559"/>
                  </a:cubicBezTo>
                  <a:cubicBezTo>
                    <a:pt x="18338" y="11349"/>
                    <a:pt x="19110" y="10045"/>
                    <a:pt x="19367" y="10138"/>
                  </a:cubicBezTo>
                  <a:cubicBezTo>
                    <a:pt x="19624" y="10232"/>
                    <a:pt x="19367" y="11721"/>
                    <a:pt x="19624" y="12838"/>
                  </a:cubicBezTo>
                  <a:cubicBezTo>
                    <a:pt x="19881" y="13956"/>
                    <a:pt x="20653" y="14701"/>
                    <a:pt x="21424" y="154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9" name="Line"/>
            <p:cNvSpPr/>
            <p:nvPr/>
          </p:nvSpPr>
          <p:spPr>
            <a:xfrm>
              <a:off x="2850821" y="1820638"/>
              <a:ext cx="106845" cy="208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487" extrusionOk="0">
                  <a:moveTo>
                    <a:pt x="1816" y="11520"/>
                  </a:moveTo>
                  <a:cubicBezTo>
                    <a:pt x="3195" y="12480"/>
                    <a:pt x="4573" y="13440"/>
                    <a:pt x="5263" y="14520"/>
                  </a:cubicBezTo>
                  <a:cubicBezTo>
                    <a:pt x="5952" y="15600"/>
                    <a:pt x="5952" y="16800"/>
                    <a:pt x="4803" y="18240"/>
                  </a:cubicBezTo>
                  <a:cubicBezTo>
                    <a:pt x="3654" y="19680"/>
                    <a:pt x="1356" y="21360"/>
                    <a:pt x="437" y="21480"/>
                  </a:cubicBezTo>
                  <a:cubicBezTo>
                    <a:pt x="-482" y="21600"/>
                    <a:pt x="-22" y="20160"/>
                    <a:pt x="2505" y="16680"/>
                  </a:cubicBezTo>
                  <a:cubicBezTo>
                    <a:pt x="5033" y="13200"/>
                    <a:pt x="9629" y="7680"/>
                    <a:pt x="13075" y="4560"/>
                  </a:cubicBezTo>
                  <a:cubicBezTo>
                    <a:pt x="16522" y="1440"/>
                    <a:pt x="18820" y="720"/>
                    <a:pt x="2111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0" name="Line"/>
            <p:cNvSpPr/>
            <p:nvPr/>
          </p:nvSpPr>
          <p:spPr>
            <a:xfrm>
              <a:off x="3009884" y="1653223"/>
              <a:ext cx="164026" cy="316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449" extrusionOk="0">
                  <a:moveTo>
                    <a:pt x="21461" y="0"/>
                  </a:moveTo>
                  <a:cubicBezTo>
                    <a:pt x="21461" y="3942"/>
                    <a:pt x="21461" y="7883"/>
                    <a:pt x="21309" y="10721"/>
                  </a:cubicBezTo>
                  <a:cubicBezTo>
                    <a:pt x="21157" y="13559"/>
                    <a:pt x="20853" y="15293"/>
                    <a:pt x="20244" y="16476"/>
                  </a:cubicBezTo>
                  <a:cubicBezTo>
                    <a:pt x="19636" y="17658"/>
                    <a:pt x="18723" y="18289"/>
                    <a:pt x="16441" y="18604"/>
                  </a:cubicBezTo>
                  <a:cubicBezTo>
                    <a:pt x="14160" y="18920"/>
                    <a:pt x="10509" y="18920"/>
                    <a:pt x="7923" y="18920"/>
                  </a:cubicBezTo>
                  <a:cubicBezTo>
                    <a:pt x="5337" y="18920"/>
                    <a:pt x="3816" y="18920"/>
                    <a:pt x="2447" y="19314"/>
                  </a:cubicBezTo>
                  <a:cubicBezTo>
                    <a:pt x="1078" y="19708"/>
                    <a:pt x="-139" y="20496"/>
                    <a:pt x="13" y="20969"/>
                  </a:cubicBezTo>
                  <a:cubicBezTo>
                    <a:pt x="165" y="21442"/>
                    <a:pt x="1686" y="21600"/>
                    <a:pt x="5185" y="21285"/>
                  </a:cubicBezTo>
                  <a:cubicBezTo>
                    <a:pt x="8684" y="20969"/>
                    <a:pt x="14160" y="20181"/>
                    <a:pt x="19636" y="19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1" name="Line"/>
            <p:cNvSpPr/>
            <p:nvPr/>
          </p:nvSpPr>
          <p:spPr>
            <a:xfrm>
              <a:off x="3213080" y="1813662"/>
              <a:ext cx="2673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8" h="21600" extrusionOk="0">
                  <a:moveTo>
                    <a:pt x="11194" y="0"/>
                  </a:moveTo>
                  <a:cubicBezTo>
                    <a:pt x="9181" y="778"/>
                    <a:pt x="7167" y="1557"/>
                    <a:pt x="5520" y="2238"/>
                  </a:cubicBezTo>
                  <a:cubicBezTo>
                    <a:pt x="3872" y="2919"/>
                    <a:pt x="2591" y="3503"/>
                    <a:pt x="1584" y="4184"/>
                  </a:cubicBezTo>
                  <a:cubicBezTo>
                    <a:pt x="577" y="4865"/>
                    <a:pt x="-155" y="5643"/>
                    <a:pt x="28" y="6324"/>
                  </a:cubicBezTo>
                  <a:cubicBezTo>
                    <a:pt x="211" y="7005"/>
                    <a:pt x="1309" y="7589"/>
                    <a:pt x="4147" y="8368"/>
                  </a:cubicBezTo>
                  <a:cubicBezTo>
                    <a:pt x="6984" y="9146"/>
                    <a:pt x="11560" y="10119"/>
                    <a:pt x="14672" y="11189"/>
                  </a:cubicBezTo>
                  <a:cubicBezTo>
                    <a:pt x="17784" y="12259"/>
                    <a:pt x="19431" y="13427"/>
                    <a:pt x="20347" y="14595"/>
                  </a:cubicBezTo>
                  <a:cubicBezTo>
                    <a:pt x="21262" y="15762"/>
                    <a:pt x="21445" y="16930"/>
                    <a:pt x="19889" y="18000"/>
                  </a:cubicBezTo>
                  <a:cubicBezTo>
                    <a:pt x="18333" y="19070"/>
                    <a:pt x="15038" y="20043"/>
                    <a:pt x="11743" y="20627"/>
                  </a:cubicBezTo>
                  <a:cubicBezTo>
                    <a:pt x="8448" y="21211"/>
                    <a:pt x="5153" y="21405"/>
                    <a:pt x="185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2" name="Line"/>
            <p:cNvSpPr/>
            <p:nvPr/>
          </p:nvSpPr>
          <p:spPr>
            <a:xfrm>
              <a:off x="111610" y="2671664"/>
              <a:ext cx="132538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3" name="Line"/>
            <p:cNvSpPr/>
            <p:nvPr/>
          </p:nvSpPr>
          <p:spPr>
            <a:xfrm>
              <a:off x="406911" y="2478224"/>
              <a:ext cx="192993" cy="40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12231" y="2879"/>
                  </a:moveTo>
                  <a:cubicBezTo>
                    <a:pt x="12231" y="2134"/>
                    <a:pt x="12231" y="1390"/>
                    <a:pt x="11711" y="831"/>
                  </a:cubicBezTo>
                  <a:cubicBezTo>
                    <a:pt x="11190" y="272"/>
                    <a:pt x="10149" y="-100"/>
                    <a:pt x="9369" y="24"/>
                  </a:cubicBezTo>
                  <a:cubicBezTo>
                    <a:pt x="8588" y="148"/>
                    <a:pt x="8067" y="769"/>
                    <a:pt x="6636" y="3500"/>
                  </a:cubicBezTo>
                  <a:cubicBezTo>
                    <a:pt x="5205" y="6231"/>
                    <a:pt x="2863" y="11072"/>
                    <a:pt x="1561" y="14114"/>
                  </a:cubicBezTo>
                  <a:cubicBezTo>
                    <a:pt x="260" y="17155"/>
                    <a:pt x="0" y="18397"/>
                    <a:pt x="0" y="19328"/>
                  </a:cubicBezTo>
                  <a:cubicBezTo>
                    <a:pt x="0" y="20259"/>
                    <a:pt x="260" y="20879"/>
                    <a:pt x="1041" y="21190"/>
                  </a:cubicBezTo>
                  <a:cubicBezTo>
                    <a:pt x="1822" y="21500"/>
                    <a:pt x="3123" y="21500"/>
                    <a:pt x="6636" y="20817"/>
                  </a:cubicBezTo>
                  <a:cubicBezTo>
                    <a:pt x="10149" y="20134"/>
                    <a:pt x="15875" y="18769"/>
                    <a:pt x="21600" y="1740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4" name="Line"/>
            <p:cNvSpPr/>
            <p:nvPr/>
          </p:nvSpPr>
          <p:spPr>
            <a:xfrm>
              <a:off x="654362" y="2525176"/>
              <a:ext cx="350129" cy="363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379" extrusionOk="0">
                  <a:moveTo>
                    <a:pt x="512" y="0"/>
                  </a:moveTo>
                  <a:cubicBezTo>
                    <a:pt x="512" y="2734"/>
                    <a:pt x="512" y="5468"/>
                    <a:pt x="369" y="8408"/>
                  </a:cubicBezTo>
                  <a:cubicBezTo>
                    <a:pt x="226" y="11347"/>
                    <a:pt x="-60" y="14491"/>
                    <a:pt x="12" y="16542"/>
                  </a:cubicBezTo>
                  <a:cubicBezTo>
                    <a:pt x="83" y="18592"/>
                    <a:pt x="512" y="19549"/>
                    <a:pt x="1299" y="20028"/>
                  </a:cubicBezTo>
                  <a:cubicBezTo>
                    <a:pt x="2086" y="20506"/>
                    <a:pt x="3230" y="20506"/>
                    <a:pt x="5519" y="19344"/>
                  </a:cubicBezTo>
                  <a:cubicBezTo>
                    <a:pt x="7808" y="18182"/>
                    <a:pt x="11241" y="15858"/>
                    <a:pt x="13458" y="13739"/>
                  </a:cubicBezTo>
                  <a:cubicBezTo>
                    <a:pt x="15675" y="11620"/>
                    <a:pt x="16676" y="9706"/>
                    <a:pt x="17177" y="8339"/>
                  </a:cubicBezTo>
                  <a:cubicBezTo>
                    <a:pt x="17678" y="6972"/>
                    <a:pt x="17678" y="6152"/>
                    <a:pt x="17320" y="5673"/>
                  </a:cubicBezTo>
                  <a:cubicBezTo>
                    <a:pt x="16963" y="5195"/>
                    <a:pt x="16247" y="5058"/>
                    <a:pt x="15389" y="5605"/>
                  </a:cubicBezTo>
                  <a:cubicBezTo>
                    <a:pt x="14531" y="6152"/>
                    <a:pt x="13529" y="7382"/>
                    <a:pt x="12814" y="9775"/>
                  </a:cubicBezTo>
                  <a:cubicBezTo>
                    <a:pt x="12099" y="12167"/>
                    <a:pt x="11670" y="15722"/>
                    <a:pt x="11527" y="17841"/>
                  </a:cubicBezTo>
                  <a:cubicBezTo>
                    <a:pt x="11384" y="19960"/>
                    <a:pt x="11527" y="20643"/>
                    <a:pt x="12027" y="21053"/>
                  </a:cubicBezTo>
                  <a:cubicBezTo>
                    <a:pt x="12528" y="21463"/>
                    <a:pt x="13386" y="21600"/>
                    <a:pt x="15031" y="20780"/>
                  </a:cubicBezTo>
                  <a:cubicBezTo>
                    <a:pt x="16676" y="19959"/>
                    <a:pt x="19108" y="18182"/>
                    <a:pt x="21540" y="164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5" name="Line"/>
            <p:cNvSpPr/>
            <p:nvPr/>
          </p:nvSpPr>
          <p:spPr>
            <a:xfrm>
              <a:off x="994334" y="2660363"/>
              <a:ext cx="358938" cy="219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243" extrusionOk="0">
                  <a:moveTo>
                    <a:pt x="3953" y="3119"/>
                  </a:moveTo>
                  <a:cubicBezTo>
                    <a:pt x="4093" y="1769"/>
                    <a:pt x="4232" y="419"/>
                    <a:pt x="4023" y="81"/>
                  </a:cubicBezTo>
                  <a:cubicBezTo>
                    <a:pt x="3814" y="-256"/>
                    <a:pt x="3257" y="419"/>
                    <a:pt x="2560" y="2894"/>
                  </a:cubicBezTo>
                  <a:cubicBezTo>
                    <a:pt x="1863" y="5369"/>
                    <a:pt x="1027" y="9644"/>
                    <a:pt x="539" y="12682"/>
                  </a:cubicBezTo>
                  <a:cubicBezTo>
                    <a:pt x="51" y="15719"/>
                    <a:pt x="-88" y="17519"/>
                    <a:pt x="51" y="18869"/>
                  </a:cubicBezTo>
                  <a:cubicBezTo>
                    <a:pt x="191" y="20219"/>
                    <a:pt x="609" y="21119"/>
                    <a:pt x="1166" y="21232"/>
                  </a:cubicBezTo>
                  <a:cubicBezTo>
                    <a:pt x="1724" y="21344"/>
                    <a:pt x="2420" y="20669"/>
                    <a:pt x="3466" y="18194"/>
                  </a:cubicBezTo>
                  <a:cubicBezTo>
                    <a:pt x="4511" y="15719"/>
                    <a:pt x="5904" y="11444"/>
                    <a:pt x="6671" y="8744"/>
                  </a:cubicBezTo>
                  <a:cubicBezTo>
                    <a:pt x="7437" y="6044"/>
                    <a:pt x="7577" y="4919"/>
                    <a:pt x="7716" y="5031"/>
                  </a:cubicBezTo>
                  <a:cubicBezTo>
                    <a:pt x="7855" y="5144"/>
                    <a:pt x="7995" y="6494"/>
                    <a:pt x="7995" y="8519"/>
                  </a:cubicBezTo>
                  <a:cubicBezTo>
                    <a:pt x="7995" y="10544"/>
                    <a:pt x="7855" y="13244"/>
                    <a:pt x="7786" y="15269"/>
                  </a:cubicBezTo>
                  <a:cubicBezTo>
                    <a:pt x="7716" y="17294"/>
                    <a:pt x="7716" y="18644"/>
                    <a:pt x="7995" y="18982"/>
                  </a:cubicBezTo>
                  <a:cubicBezTo>
                    <a:pt x="8273" y="19319"/>
                    <a:pt x="8831" y="18644"/>
                    <a:pt x="9318" y="17744"/>
                  </a:cubicBezTo>
                  <a:cubicBezTo>
                    <a:pt x="9806" y="16844"/>
                    <a:pt x="10224" y="15719"/>
                    <a:pt x="10642" y="14369"/>
                  </a:cubicBezTo>
                  <a:cubicBezTo>
                    <a:pt x="11060" y="13019"/>
                    <a:pt x="11478" y="11444"/>
                    <a:pt x="11757" y="11219"/>
                  </a:cubicBezTo>
                  <a:cubicBezTo>
                    <a:pt x="12036" y="10994"/>
                    <a:pt x="12175" y="12119"/>
                    <a:pt x="12036" y="13131"/>
                  </a:cubicBezTo>
                  <a:cubicBezTo>
                    <a:pt x="11897" y="14144"/>
                    <a:pt x="11478" y="15044"/>
                    <a:pt x="11478" y="15944"/>
                  </a:cubicBezTo>
                  <a:cubicBezTo>
                    <a:pt x="11478" y="16844"/>
                    <a:pt x="11897" y="17744"/>
                    <a:pt x="12524" y="17857"/>
                  </a:cubicBezTo>
                  <a:cubicBezTo>
                    <a:pt x="13151" y="17969"/>
                    <a:pt x="13987" y="17294"/>
                    <a:pt x="14753" y="16394"/>
                  </a:cubicBezTo>
                  <a:cubicBezTo>
                    <a:pt x="15520" y="15494"/>
                    <a:pt x="16217" y="14369"/>
                    <a:pt x="16844" y="13469"/>
                  </a:cubicBezTo>
                  <a:cubicBezTo>
                    <a:pt x="17471" y="12569"/>
                    <a:pt x="18028" y="11894"/>
                    <a:pt x="18516" y="12006"/>
                  </a:cubicBezTo>
                  <a:cubicBezTo>
                    <a:pt x="19004" y="12119"/>
                    <a:pt x="19422" y="13019"/>
                    <a:pt x="19631" y="14031"/>
                  </a:cubicBezTo>
                  <a:cubicBezTo>
                    <a:pt x="19840" y="15044"/>
                    <a:pt x="19840" y="16169"/>
                    <a:pt x="19770" y="17294"/>
                  </a:cubicBezTo>
                  <a:cubicBezTo>
                    <a:pt x="19700" y="18419"/>
                    <a:pt x="19561" y="19544"/>
                    <a:pt x="19840" y="20106"/>
                  </a:cubicBezTo>
                  <a:cubicBezTo>
                    <a:pt x="20118" y="20669"/>
                    <a:pt x="20815" y="20669"/>
                    <a:pt x="21512" y="206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6" name="Line"/>
            <p:cNvSpPr/>
            <p:nvPr/>
          </p:nvSpPr>
          <p:spPr>
            <a:xfrm>
              <a:off x="1616020" y="2407687"/>
              <a:ext cx="239497" cy="473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0" extrusionOk="0">
                  <a:moveTo>
                    <a:pt x="3984" y="15197"/>
                  </a:moveTo>
                  <a:cubicBezTo>
                    <a:pt x="3355" y="16256"/>
                    <a:pt x="2726" y="17315"/>
                    <a:pt x="2202" y="18162"/>
                  </a:cubicBezTo>
                  <a:cubicBezTo>
                    <a:pt x="1678" y="19009"/>
                    <a:pt x="1258" y="19644"/>
                    <a:pt x="839" y="20279"/>
                  </a:cubicBezTo>
                  <a:cubicBezTo>
                    <a:pt x="419" y="20915"/>
                    <a:pt x="0" y="21550"/>
                    <a:pt x="0" y="21550"/>
                  </a:cubicBezTo>
                  <a:cubicBezTo>
                    <a:pt x="0" y="21550"/>
                    <a:pt x="419" y="20915"/>
                    <a:pt x="1992" y="18691"/>
                  </a:cubicBezTo>
                  <a:cubicBezTo>
                    <a:pt x="3565" y="16468"/>
                    <a:pt x="6291" y="12656"/>
                    <a:pt x="8283" y="9532"/>
                  </a:cubicBezTo>
                  <a:cubicBezTo>
                    <a:pt x="10276" y="6409"/>
                    <a:pt x="11534" y="3974"/>
                    <a:pt x="12583" y="2385"/>
                  </a:cubicBezTo>
                  <a:cubicBezTo>
                    <a:pt x="13631" y="797"/>
                    <a:pt x="14470" y="56"/>
                    <a:pt x="15204" y="3"/>
                  </a:cubicBezTo>
                  <a:cubicBezTo>
                    <a:pt x="15938" y="-50"/>
                    <a:pt x="16567" y="585"/>
                    <a:pt x="17511" y="2544"/>
                  </a:cubicBezTo>
                  <a:cubicBezTo>
                    <a:pt x="18454" y="4503"/>
                    <a:pt x="19713" y="7785"/>
                    <a:pt x="20447" y="10909"/>
                  </a:cubicBezTo>
                  <a:cubicBezTo>
                    <a:pt x="21181" y="14032"/>
                    <a:pt x="21390" y="16997"/>
                    <a:pt x="21600" y="199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7" name="Line"/>
            <p:cNvSpPr/>
            <p:nvPr/>
          </p:nvSpPr>
          <p:spPr>
            <a:xfrm>
              <a:off x="1722979" y="2685615"/>
              <a:ext cx="223221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0" y="18327"/>
                    <a:pt x="900" y="15055"/>
                    <a:pt x="3150" y="12764"/>
                  </a:cubicBezTo>
                  <a:cubicBezTo>
                    <a:pt x="5400" y="10473"/>
                    <a:pt x="9450" y="9164"/>
                    <a:pt x="12825" y="7200"/>
                  </a:cubicBezTo>
                  <a:cubicBezTo>
                    <a:pt x="16200" y="5236"/>
                    <a:pt x="18900" y="261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8" name="Line"/>
            <p:cNvSpPr/>
            <p:nvPr/>
          </p:nvSpPr>
          <p:spPr>
            <a:xfrm>
              <a:off x="1977880" y="2657713"/>
              <a:ext cx="38077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extrusionOk="0">
                  <a:moveTo>
                    <a:pt x="9371" y="0"/>
                  </a:moveTo>
                  <a:cubicBezTo>
                    <a:pt x="5559" y="4985"/>
                    <a:pt x="1747" y="9969"/>
                    <a:pt x="477" y="13154"/>
                  </a:cubicBezTo>
                  <a:cubicBezTo>
                    <a:pt x="-794" y="16339"/>
                    <a:pt x="477" y="17723"/>
                    <a:pt x="4288" y="18831"/>
                  </a:cubicBezTo>
                  <a:cubicBezTo>
                    <a:pt x="8100" y="19938"/>
                    <a:pt x="14453" y="20769"/>
                    <a:pt x="2080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9" name="Line"/>
            <p:cNvSpPr/>
            <p:nvPr/>
          </p:nvSpPr>
          <p:spPr>
            <a:xfrm>
              <a:off x="2069645" y="2629810"/>
              <a:ext cx="197434" cy="205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211" extrusionOk="0">
                  <a:moveTo>
                    <a:pt x="3996" y="12240"/>
                  </a:moveTo>
                  <a:cubicBezTo>
                    <a:pt x="3745" y="13440"/>
                    <a:pt x="3493" y="14640"/>
                    <a:pt x="2740" y="16440"/>
                  </a:cubicBezTo>
                  <a:cubicBezTo>
                    <a:pt x="1986" y="18240"/>
                    <a:pt x="731" y="20640"/>
                    <a:pt x="228" y="21120"/>
                  </a:cubicBezTo>
                  <a:cubicBezTo>
                    <a:pt x="-274" y="21600"/>
                    <a:pt x="-23" y="20160"/>
                    <a:pt x="1735" y="17160"/>
                  </a:cubicBezTo>
                  <a:cubicBezTo>
                    <a:pt x="3493" y="14160"/>
                    <a:pt x="6759" y="9600"/>
                    <a:pt x="10275" y="6480"/>
                  </a:cubicBezTo>
                  <a:cubicBezTo>
                    <a:pt x="13791" y="3360"/>
                    <a:pt x="17559" y="1680"/>
                    <a:pt x="2132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0" name="Line"/>
            <p:cNvSpPr/>
            <p:nvPr/>
          </p:nvSpPr>
          <p:spPr>
            <a:xfrm>
              <a:off x="2251228" y="2455420"/>
              <a:ext cx="134437" cy="537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7" h="21600" extrusionOk="0">
                  <a:moveTo>
                    <a:pt x="21167" y="0"/>
                  </a:moveTo>
                  <a:cubicBezTo>
                    <a:pt x="17872" y="2525"/>
                    <a:pt x="14577" y="5049"/>
                    <a:pt x="10916" y="7948"/>
                  </a:cubicBezTo>
                  <a:cubicBezTo>
                    <a:pt x="7255" y="10847"/>
                    <a:pt x="3228" y="14119"/>
                    <a:pt x="1398" y="16457"/>
                  </a:cubicBezTo>
                  <a:cubicBezTo>
                    <a:pt x="-433" y="18795"/>
                    <a:pt x="-67" y="20197"/>
                    <a:pt x="29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1" name="Line"/>
            <p:cNvSpPr/>
            <p:nvPr/>
          </p:nvSpPr>
          <p:spPr>
            <a:xfrm>
              <a:off x="2464949" y="2560054"/>
              <a:ext cx="318326" cy="29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380" extrusionOk="0">
                  <a:moveTo>
                    <a:pt x="4993" y="3544"/>
                  </a:moveTo>
                  <a:cubicBezTo>
                    <a:pt x="3898" y="7594"/>
                    <a:pt x="2802" y="11644"/>
                    <a:pt x="2098" y="14175"/>
                  </a:cubicBezTo>
                  <a:cubicBezTo>
                    <a:pt x="1393" y="16706"/>
                    <a:pt x="1080" y="17719"/>
                    <a:pt x="689" y="18731"/>
                  </a:cubicBezTo>
                  <a:cubicBezTo>
                    <a:pt x="298" y="19744"/>
                    <a:pt x="-172" y="20756"/>
                    <a:pt x="63" y="21178"/>
                  </a:cubicBezTo>
                  <a:cubicBezTo>
                    <a:pt x="298" y="21600"/>
                    <a:pt x="1237" y="21431"/>
                    <a:pt x="2802" y="19997"/>
                  </a:cubicBezTo>
                  <a:cubicBezTo>
                    <a:pt x="4367" y="18563"/>
                    <a:pt x="6558" y="15862"/>
                    <a:pt x="8124" y="14344"/>
                  </a:cubicBezTo>
                  <a:cubicBezTo>
                    <a:pt x="9689" y="12825"/>
                    <a:pt x="10628" y="12488"/>
                    <a:pt x="11176" y="12825"/>
                  </a:cubicBezTo>
                  <a:cubicBezTo>
                    <a:pt x="11724" y="13162"/>
                    <a:pt x="11880" y="14175"/>
                    <a:pt x="11958" y="15103"/>
                  </a:cubicBezTo>
                  <a:cubicBezTo>
                    <a:pt x="12037" y="16031"/>
                    <a:pt x="12037" y="16875"/>
                    <a:pt x="12428" y="17297"/>
                  </a:cubicBezTo>
                  <a:cubicBezTo>
                    <a:pt x="12819" y="17719"/>
                    <a:pt x="13602" y="17719"/>
                    <a:pt x="14776" y="16200"/>
                  </a:cubicBezTo>
                  <a:cubicBezTo>
                    <a:pt x="15950" y="14681"/>
                    <a:pt x="17515" y="11644"/>
                    <a:pt x="18454" y="9112"/>
                  </a:cubicBezTo>
                  <a:cubicBezTo>
                    <a:pt x="19393" y="6581"/>
                    <a:pt x="19706" y="4556"/>
                    <a:pt x="19941" y="3122"/>
                  </a:cubicBezTo>
                  <a:cubicBezTo>
                    <a:pt x="20176" y="1687"/>
                    <a:pt x="20332" y="844"/>
                    <a:pt x="20567" y="422"/>
                  </a:cubicBezTo>
                  <a:cubicBezTo>
                    <a:pt x="20802" y="0"/>
                    <a:pt x="21115" y="0"/>
                    <a:pt x="21428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2" name="Line"/>
            <p:cNvSpPr/>
            <p:nvPr/>
          </p:nvSpPr>
          <p:spPr>
            <a:xfrm>
              <a:off x="2773534" y="2628251"/>
              <a:ext cx="184132" cy="243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139" extrusionOk="0">
                  <a:moveTo>
                    <a:pt x="12471" y="6192"/>
                  </a:moveTo>
                  <a:cubicBezTo>
                    <a:pt x="13011" y="5182"/>
                    <a:pt x="13551" y="4173"/>
                    <a:pt x="13821" y="3063"/>
                  </a:cubicBezTo>
                  <a:cubicBezTo>
                    <a:pt x="14091" y="1953"/>
                    <a:pt x="14091" y="741"/>
                    <a:pt x="13416" y="237"/>
                  </a:cubicBezTo>
                  <a:cubicBezTo>
                    <a:pt x="12741" y="-268"/>
                    <a:pt x="11391" y="-66"/>
                    <a:pt x="9501" y="1852"/>
                  </a:cubicBezTo>
                  <a:cubicBezTo>
                    <a:pt x="7611" y="3769"/>
                    <a:pt x="5181" y="7403"/>
                    <a:pt x="3426" y="10431"/>
                  </a:cubicBezTo>
                  <a:cubicBezTo>
                    <a:pt x="1671" y="13459"/>
                    <a:pt x="591" y="15882"/>
                    <a:pt x="186" y="17597"/>
                  </a:cubicBezTo>
                  <a:cubicBezTo>
                    <a:pt x="-219" y="19313"/>
                    <a:pt x="51" y="20323"/>
                    <a:pt x="861" y="20827"/>
                  </a:cubicBezTo>
                  <a:cubicBezTo>
                    <a:pt x="1671" y="21332"/>
                    <a:pt x="3021" y="21332"/>
                    <a:pt x="5451" y="20020"/>
                  </a:cubicBezTo>
                  <a:cubicBezTo>
                    <a:pt x="7881" y="18708"/>
                    <a:pt x="11391" y="16083"/>
                    <a:pt x="13686" y="14368"/>
                  </a:cubicBezTo>
                  <a:cubicBezTo>
                    <a:pt x="15981" y="12652"/>
                    <a:pt x="17061" y="11844"/>
                    <a:pt x="17466" y="12349"/>
                  </a:cubicBezTo>
                  <a:cubicBezTo>
                    <a:pt x="17871" y="12853"/>
                    <a:pt x="17601" y="14670"/>
                    <a:pt x="18141" y="15074"/>
                  </a:cubicBezTo>
                  <a:cubicBezTo>
                    <a:pt x="18681" y="15478"/>
                    <a:pt x="20031" y="14468"/>
                    <a:pt x="21381" y="1345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3" name="Line"/>
            <p:cNvSpPr/>
            <p:nvPr/>
          </p:nvSpPr>
          <p:spPr>
            <a:xfrm>
              <a:off x="3027422" y="2476347"/>
              <a:ext cx="69757" cy="397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3663"/>
                    <a:pt x="14400" y="7326"/>
                    <a:pt x="10800" y="10926"/>
                  </a:cubicBezTo>
                  <a:cubicBezTo>
                    <a:pt x="7200" y="14526"/>
                    <a:pt x="3600" y="180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4" name="Line"/>
            <p:cNvSpPr/>
            <p:nvPr/>
          </p:nvSpPr>
          <p:spPr>
            <a:xfrm>
              <a:off x="2985568" y="2654051"/>
              <a:ext cx="585954" cy="254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3" extrusionOk="0">
                  <a:moveTo>
                    <a:pt x="0" y="14901"/>
                  </a:moveTo>
                  <a:cubicBezTo>
                    <a:pt x="2057" y="14318"/>
                    <a:pt x="4114" y="13734"/>
                    <a:pt x="5657" y="11788"/>
                  </a:cubicBezTo>
                  <a:cubicBezTo>
                    <a:pt x="7200" y="9842"/>
                    <a:pt x="8229" y="6534"/>
                    <a:pt x="8786" y="4199"/>
                  </a:cubicBezTo>
                  <a:cubicBezTo>
                    <a:pt x="9343" y="1864"/>
                    <a:pt x="9429" y="501"/>
                    <a:pt x="9257" y="112"/>
                  </a:cubicBezTo>
                  <a:cubicBezTo>
                    <a:pt x="9086" y="-277"/>
                    <a:pt x="8657" y="307"/>
                    <a:pt x="8186" y="2545"/>
                  </a:cubicBezTo>
                  <a:cubicBezTo>
                    <a:pt x="7714" y="4782"/>
                    <a:pt x="7200" y="8674"/>
                    <a:pt x="6943" y="11107"/>
                  </a:cubicBezTo>
                  <a:cubicBezTo>
                    <a:pt x="6686" y="13539"/>
                    <a:pt x="6686" y="14512"/>
                    <a:pt x="7071" y="15485"/>
                  </a:cubicBezTo>
                  <a:cubicBezTo>
                    <a:pt x="7457" y="16458"/>
                    <a:pt x="8229" y="17431"/>
                    <a:pt x="8871" y="17820"/>
                  </a:cubicBezTo>
                  <a:cubicBezTo>
                    <a:pt x="9514" y="18209"/>
                    <a:pt x="10029" y="18015"/>
                    <a:pt x="10500" y="17918"/>
                  </a:cubicBezTo>
                  <a:cubicBezTo>
                    <a:pt x="10971" y="17820"/>
                    <a:pt x="11400" y="17820"/>
                    <a:pt x="11743" y="18209"/>
                  </a:cubicBezTo>
                  <a:cubicBezTo>
                    <a:pt x="12086" y="18599"/>
                    <a:pt x="12343" y="19377"/>
                    <a:pt x="12300" y="20058"/>
                  </a:cubicBezTo>
                  <a:cubicBezTo>
                    <a:pt x="12257" y="20739"/>
                    <a:pt x="11914" y="21323"/>
                    <a:pt x="11571" y="21323"/>
                  </a:cubicBezTo>
                  <a:cubicBezTo>
                    <a:pt x="11229" y="21323"/>
                    <a:pt x="10886" y="20739"/>
                    <a:pt x="10800" y="19961"/>
                  </a:cubicBezTo>
                  <a:cubicBezTo>
                    <a:pt x="10714" y="19182"/>
                    <a:pt x="10886" y="18209"/>
                    <a:pt x="11871" y="15874"/>
                  </a:cubicBezTo>
                  <a:cubicBezTo>
                    <a:pt x="12857" y="13539"/>
                    <a:pt x="14657" y="9842"/>
                    <a:pt x="16029" y="7507"/>
                  </a:cubicBezTo>
                  <a:cubicBezTo>
                    <a:pt x="17400" y="5172"/>
                    <a:pt x="18343" y="4199"/>
                    <a:pt x="19071" y="3615"/>
                  </a:cubicBezTo>
                  <a:cubicBezTo>
                    <a:pt x="19800" y="3031"/>
                    <a:pt x="20314" y="2837"/>
                    <a:pt x="20700" y="3128"/>
                  </a:cubicBezTo>
                  <a:cubicBezTo>
                    <a:pt x="21086" y="3420"/>
                    <a:pt x="21343" y="4199"/>
                    <a:pt x="21600" y="497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5" name="Line"/>
            <p:cNvSpPr/>
            <p:nvPr/>
          </p:nvSpPr>
          <p:spPr>
            <a:xfrm>
              <a:off x="699151" y="3090640"/>
              <a:ext cx="203752" cy="41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1" h="21340" extrusionOk="0">
                  <a:moveTo>
                    <a:pt x="17836" y="4962"/>
                  </a:moveTo>
                  <a:cubicBezTo>
                    <a:pt x="18556" y="4250"/>
                    <a:pt x="19276" y="3538"/>
                    <a:pt x="19756" y="2707"/>
                  </a:cubicBezTo>
                  <a:cubicBezTo>
                    <a:pt x="20236" y="1876"/>
                    <a:pt x="20476" y="927"/>
                    <a:pt x="19996" y="393"/>
                  </a:cubicBezTo>
                  <a:cubicBezTo>
                    <a:pt x="19516" y="-141"/>
                    <a:pt x="18316" y="-260"/>
                    <a:pt x="15436" y="867"/>
                  </a:cubicBezTo>
                  <a:cubicBezTo>
                    <a:pt x="12556" y="1995"/>
                    <a:pt x="7996" y="4369"/>
                    <a:pt x="5116" y="6267"/>
                  </a:cubicBezTo>
                  <a:cubicBezTo>
                    <a:pt x="2236" y="8166"/>
                    <a:pt x="1036" y="9591"/>
                    <a:pt x="436" y="10777"/>
                  </a:cubicBezTo>
                  <a:cubicBezTo>
                    <a:pt x="-164" y="11964"/>
                    <a:pt x="-164" y="12914"/>
                    <a:pt x="556" y="13388"/>
                  </a:cubicBezTo>
                  <a:cubicBezTo>
                    <a:pt x="1276" y="13863"/>
                    <a:pt x="2716" y="13863"/>
                    <a:pt x="6076" y="14041"/>
                  </a:cubicBezTo>
                  <a:cubicBezTo>
                    <a:pt x="9436" y="14219"/>
                    <a:pt x="14716" y="14575"/>
                    <a:pt x="17716" y="14991"/>
                  </a:cubicBezTo>
                  <a:cubicBezTo>
                    <a:pt x="20716" y="15406"/>
                    <a:pt x="21436" y="15881"/>
                    <a:pt x="20836" y="16889"/>
                  </a:cubicBezTo>
                  <a:cubicBezTo>
                    <a:pt x="20236" y="17898"/>
                    <a:pt x="18316" y="19441"/>
                    <a:pt x="16036" y="20272"/>
                  </a:cubicBezTo>
                  <a:cubicBezTo>
                    <a:pt x="13756" y="21103"/>
                    <a:pt x="11116" y="21221"/>
                    <a:pt x="8476" y="213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6" name="Line"/>
            <p:cNvSpPr/>
            <p:nvPr/>
          </p:nvSpPr>
          <p:spPr>
            <a:xfrm>
              <a:off x="962636" y="3117977"/>
              <a:ext cx="80517" cy="383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178" extrusionOk="0">
                  <a:moveTo>
                    <a:pt x="0" y="1936"/>
                  </a:moveTo>
                  <a:cubicBezTo>
                    <a:pt x="2469" y="1550"/>
                    <a:pt x="4937" y="1164"/>
                    <a:pt x="8023" y="714"/>
                  </a:cubicBezTo>
                  <a:cubicBezTo>
                    <a:pt x="11109" y="264"/>
                    <a:pt x="14811" y="-250"/>
                    <a:pt x="17280" y="136"/>
                  </a:cubicBezTo>
                  <a:cubicBezTo>
                    <a:pt x="19749" y="521"/>
                    <a:pt x="20983" y="1807"/>
                    <a:pt x="21291" y="5086"/>
                  </a:cubicBezTo>
                  <a:cubicBezTo>
                    <a:pt x="21600" y="8364"/>
                    <a:pt x="20983" y="13636"/>
                    <a:pt x="19749" y="16721"/>
                  </a:cubicBezTo>
                  <a:cubicBezTo>
                    <a:pt x="18514" y="19807"/>
                    <a:pt x="16663" y="20707"/>
                    <a:pt x="13886" y="21029"/>
                  </a:cubicBezTo>
                  <a:cubicBezTo>
                    <a:pt x="11109" y="21350"/>
                    <a:pt x="7406" y="21093"/>
                    <a:pt x="3703" y="2083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7" name="Line"/>
            <p:cNvSpPr/>
            <p:nvPr/>
          </p:nvSpPr>
          <p:spPr>
            <a:xfrm>
              <a:off x="962636" y="3303531"/>
              <a:ext cx="544100" cy="206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55" extrusionOk="0">
                  <a:moveTo>
                    <a:pt x="0" y="16317"/>
                  </a:moveTo>
                  <a:cubicBezTo>
                    <a:pt x="0" y="15156"/>
                    <a:pt x="0" y="13994"/>
                    <a:pt x="738" y="12717"/>
                  </a:cubicBezTo>
                  <a:cubicBezTo>
                    <a:pt x="1477" y="11439"/>
                    <a:pt x="2954" y="10046"/>
                    <a:pt x="4708" y="7723"/>
                  </a:cubicBezTo>
                  <a:cubicBezTo>
                    <a:pt x="6462" y="5401"/>
                    <a:pt x="8492" y="2149"/>
                    <a:pt x="9462" y="756"/>
                  </a:cubicBezTo>
                  <a:cubicBezTo>
                    <a:pt x="10431" y="-638"/>
                    <a:pt x="10338" y="-173"/>
                    <a:pt x="9923" y="2730"/>
                  </a:cubicBezTo>
                  <a:cubicBezTo>
                    <a:pt x="9508" y="5633"/>
                    <a:pt x="8769" y="10975"/>
                    <a:pt x="8400" y="14343"/>
                  </a:cubicBezTo>
                  <a:cubicBezTo>
                    <a:pt x="8031" y="17710"/>
                    <a:pt x="8031" y="19104"/>
                    <a:pt x="8308" y="19917"/>
                  </a:cubicBezTo>
                  <a:cubicBezTo>
                    <a:pt x="8585" y="20730"/>
                    <a:pt x="9138" y="20962"/>
                    <a:pt x="9831" y="20149"/>
                  </a:cubicBezTo>
                  <a:cubicBezTo>
                    <a:pt x="10523" y="19336"/>
                    <a:pt x="11354" y="17478"/>
                    <a:pt x="11862" y="15968"/>
                  </a:cubicBezTo>
                  <a:cubicBezTo>
                    <a:pt x="12369" y="14459"/>
                    <a:pt x="12554" y="13297"/>
                    <a:pt x="12877" y="11439"/>
                  </a:cubicBezTo>
                  <a:cubicBezTo>
                    <a:pt x="13200" y="9581"/>
                    <a:pt x="13662" y="7026"/>
                    <a:pt x="13938" y="6446"/>
                  </a:cubicBezTo>
                  <a:cubicBezTo>
                    <a:pt x="14215" y="5865"/>
                    <a:pt x="14308" y="7259"/>
                    <a:pt x="14400" y="8652"/>
                  </a:cubicBezTo>
                  <a:cubicBezTo>
                    <a:pt x="14492" y="10046"/>
                    <a:pt x="14585" y="11439"/>
                    <a:pt x="14631" y="12717"/>
                  </a:cubicBezTo>
                  <a:cubicBezTo>
                    <a:pt x="14677" y="13994"/>
                    <a:pt x="14677" y="15156"/>
                    <a:pt x="14908" y="15852"/>
                  </a:cubicBezTo>
                  <a:cubicBezTo>
                    <a:pt x="15138" y="16549"/>
                    <a:pt x="15600" y="16781"/>
                    <a:pt x="16015" y="16317"/>
                  </a:cubicBezTo>
                  <a:cubicBezTo>
                    <a:pt x="16431" y="15852"/>
                    <a:pt x="16800" y="14691"/>
                    <a:pt x="17169" y="13065"/>
                  </a:cubicBezTo>
                  <a:cubicBezTo>
                    <a:pt x="17538" y="11439"/>
                    <a:pt x="17908" y="9349"/>
                    <a:pt x="18277" y="7839"/>
                  </a:cubicBezTo>
                  <a:cubicBezTo>
                    <a:pt x="18646" y="6330"/>
                    <a:pt x="19015" y="5401"/>
                    <a:pt x="19246" y="5517"/>
                  </a:cubicBezTo>
                  <a:cubicBezTo>
                    <a:pt x="19477" y="5633"/>
                    <a:pt x="19569" y="6794"/>
                    <a:pt x="19615" y="8652"/>
                  </a:cubicBezTo>
                  <a:cubicBezTo>
                    <a:pt x="19662" y="10510"/>
                    <a:pt x="19662" y="13065"/>
                    <a:pt x="19662" y="14923"/>
                  </a:cubicBezTo>
                  <a:cubicBezTo>
                    <a:pt x="19662" y="16781"/>
                    <a:pt x="19662" y="17943"/>
                    <a:pt x="19985" y="18059"/>
                  </a:cubicBezTo>
                  <a:cubicBezTo>
                    <a:pt x="20308" y="18175"/>
                    <a:pt x="20954" y="17246"/>
                    <a:pt x="21600" y="1631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8" name="Line"/>
            <p:cNvSpPr/>
            <p:nvPr/>
          </p:nvSpPr>
          <p:spPr>
            <a:xfrm>
              <a:off x="1582967" y="3092125"/>
              <a:ext cx="237672" cy="423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400" extrusionOk="0">
                  <a:moveTo>
                    <a:pt x="11369" y="1312"/>
                  </a:moveTo>
                  <a:cubicBezTo>
                    <a:pt x="12418" y="842"/>
                    <a:pt x="13466" y="373"/>
                    <a:pt x="14619" y="138"/>
                  </a:cubicBezTo>
                  <a:cubicBezTo>
                    <a:pt x="15773" y="-97"/>
                    <a:pt x="17031" y="-97"/>
                    <a:pt x="17870" y="666"/>
                  </a:cubicBezTo>
                  <a:cubicBezTo>
                    <a:pt x="18709" y="1429"/>
                    <a:pt x="19128" y="2955"/>
                    <a:pt x="19023" y="5362"/>
                  </a:cubicBezTo>
                  <a:cubicBezTo>
                    <a:pt x="18919" y="7768"/>
                    <a:pt x="18289" y="11055"/>
                    <a:pt x="17870" y="12992"/>
                  </a:cubicBezTo>
                  <a:cubicBezTo>
                    <a:pt x="17451" y="14929"/>
                    <a:pt x="17241" y="15516"/>
                    <a:pt x="16717" y="15633"/>
                  </a:cubicBezTo>
                  <a:cubicBezTo>
                    <a:pt x="16192" y="15751"/>
                    <a:pt x="15353" y="15399"/>
                    <a:pt x="13781" y="14929"/>
                  </a:cubicBezTo>
                  <a:cubicBezTo>
                    <a:pt x="12208" y="14460"/>
                    <a:pt x="9901" y="13873"/>
                    <a:pt x="7804" y="13931"/>
                  </a:cubicBezTo>
                  <a:cubicBezTo>
                    <a:pt x="5707" y="13990"/>
                    <a:pt x="3819" y="14694"/>
                    <a:pt x="2456" y="15868"/>
                  </a:cubicBezTo>
                  <a:cubicBezTo>
                    <a:pt x="1093" y="17042"/>
                    <a:pt x="254" y="18686"/>
                    <a:pt x="45" y="19801"/>
                  </a:cubicBezTo>
                  <a:cubicBezTo>
                    <a:pt x="-165" y="20916"/>
                    <a:pt x="254" y="21503"/>
                    <a:pt x="3505" y="21386"/>
                  </a:cubicBezTo>
                  <a:cubicBezTo>
                    <a:pt x="6755" y="21268"/>
                    <a:pt x="12837" y="20446"/>
                    <a:pt x="16297" y="19860"/>
                  </a:cubicBezTo>
                  <a:cubicBezTo>
                    <a:pt x="19757" y="19273"/>
                    <a:pt x="20596" y="18920"/>
                    <a:pt x="21435" y="185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9" name="Line"/>
            <p:cNvSpPr/>
            <p:nvPr/>
          </p:nvSpPr>
          <p:spPr>
            <a:xfrm>
              <a:off x="1842907" y="3297996"/>
              <a:ext cx="235830" cy="20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0977" extrusionOk="0">
                  <a:moveTo>
                    <a:pt x="10678" y="3752"/>
                  </a:moveTo>
                  <a:cubicBezTo>
                    <a:pt x="11949" y="2312"/>
                    <a:pt x="13219" y="872"/>
                    <a:pt x="13325" y="272"/>
                  </a:cubicBezTo>
                  <a:cubicBezTo>
                    <a:pt x="13431" y="-328"/>
                    <a:pt x="12372" y="-88"/>
                    <a:pt x="10149" y="2552"/>
                  </a:cubicBezTo>
                  <a:cubicBezTo>
                    <a:pt x="7925" y="5192"/>
                    <a:pt x="4537" y="10232"/>
                    <a:pt x="2631" y="13352"/>
                  </a:cubicBezTo>
                  <a:cubicBezTo>
                    <a:pt x="725" y="16472"/>
                    <a:pt x="302" y="17672"/>
                    <a:pt x="90" y="18872"/>
                  </a:cubicBezTo>
                  <a:cubicBezTo>
                    <a:pt x="-122" y="20072"/>
                    <a:pt x="-122" y="21272"/>
                    <a:pt x="1996" y="20912"/>
                  </a:cubicBezTo>
                  <a:cubicBezTo>
                    <a:pt x="4113" y="20552"/>
                    <a:pt x="8349" y="18632"/>
                    <a:pt x="11207" y="16592"/>
                  </a:cubicBezTo>
                  <a:cubicBezTo>
                    <a:pt x="14066" y="14552"/>
                    <a:pt x="15549" y="12392"/>
                    <a:pt x="16713" y="10832"/>
                  </a:cubicBezTo>
                  <a:cubicBezTo>
                    <a:pt x="17878" y="9272"/>
                    <a:pt x="18725" y="8312"/>
                    <a:pt x="19043" y="9152"/>
                  </a:cubicBezTo>
                  <a:cubicBezTo>
                    <a:pt x="19360" y="9992"/>
                    <a:pt x="19149" y="12632"/>
                    <a:pt x="19466" y="14312"/>
                  </a:cubicBezTo>
                  <a:cubicBezTo>
                    <a:pt x="19784" y="15992"/>
                    <a:pt x="20631" y="16712"/>
                    <a:pt x="21478" y="174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0" name="Line"/>
            <p:cNvSpPr/>
            <p:nvPr/>
          </p:nvSpPr>
          <p:spPr>
            <a:xfrm>
              <a:off x="2099663" y="3250641"/>
              <a:ext cx="167416" cy="269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16615"/>
                  </a:moveTo>
                  <a:cubicBezTo>
                    <a:pt x="1500" y="16246"/>
                    <a:pt x="3000" y="15877"/>
                    <a:pt x="4200" y="16062"/>
                  </a:cubicBezTo>
                  <a:cubicBezTo>
                    <a:pt x="5400" y="16246"/>
                    <a:pt x="6300" y="16985"/>
                    <a:pt x="6300" y="17815"/>
                  </a:cubicBezTo>
                  <a:cubicBezTo>
                    <a:pt x="6300" y="18646"/>
                    <a:pt x="5400" y="19569"/>
                    <a:pt x="4350" y="20308"/>
                  </a:cubicBezTo>
                  <a:cubicBezTo>
                    <a:pt x="3300" y="21046"/>
                    <a:pt x="2100" y="21600"/>
                    <a:pt x="1800" y="21323"/>
                  </a:cubicBezTo>
                  <a:cubicBezTo>
                    <a:pt x="1500" y="21046"/>
                    <a:pt x="2100" y="19938"/>
                    <a:pt x="4950" y="16708"/>
                  </a:cubicBezTo>
                  <a:cubicBezTo>
                    <a:pt x="7800" y="13477"/>
                    <a:pt x="12900" y="8123"/>
                    <a:pt x="16050" y="4985"/>
                  </a:cubicBezTo>
                  <a:cubicBezTo>
                    <a:pt x="19200" y="1846"/>
                    <a:pt x="20400" y="9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1" name="Line"/>
            <p:cNvSpPr/>
            <p:nvPr/>
          </p:nvSpPr>
          <p:spPr>
            <a:xfrm>
              <a:off x="2346758" y="3139848"/>
              <a:ext cx="233724" cy="366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9" h="21267" extrusionOk="0">
                  <a:moveTo>
                    <a:pt x="12946" y="1573"/>
                  </a:moveTo>
                  <a:cubicBezTo>
                    <a:pt x="14204" y="1168"/>
                    <a:pt x="15462" y="763"/>
                    <a:pt x="16720" y="425"/>
                  </a:cubicBezTo>
                  <a:cubicBezTo>
                    <a:pt x="17979" y="88"/>
                    <a:pt x="19237" y="-182"/>
                    <a:pt x="20076" y="156"/>
                  </a:cubicBezTo>
                  <a:cubicBezTo>
                    <a:pt x="20915" y="493"/>
                    <a:pt x="21334" y="1438"/>
                    <a:pt x="20915" y="3598"/>
                  </a:cubicBezTo>
                  <a:cubicBezTo>
                    <a:pt x="20495" y="5758"/>
                    <a:pt x="19237" y="9133"/>
                    <a:pt x="18293" y="11225"/>
                  </a:cubicBezTo>
                  <a:cubicBezTo>
                    <a:pt x="17350" y="13318"/>
                    <a:pt x="16720" y="14128"/>
                    <a:pt x="16091" y="15005"/>
                  </a:cubicBezTo>
                  <a:cubicBezTo>
                    <a:pt x="15462" y="15883"/>
                    <a:pt x="14833" y="16828"/>
                    <a:pt x="13994" y="17098"/>
                  </a:cubicBezTo>
                  <a:cubicBezTo>
                    <a:pt x="13155" y="17368"/>
                    <a:pt x="12107" y="16963"/>
                    <a:pt x="11058" y="16423"/>
                  </a:cubicBezTo>
                  <a:cubicBezTo>
                    <a:pt x="10010" y="15883"/>
                    <a:pt x="8961" y="15208"/>
                    <a:pt x="7808" y="14870"/>
                  </a:cubicBezTo>
                  <a:cubicBezTo>
                    <a:pt x="6654" y="14533"/>
                    <a:pt x="5396" y="14533"/>
                    <a:pt x="4033" y="15073"/>
                  </a:cubicBezTo>
                  <a:cubicBezTo>
                    <a:pt x="2670" y="15613"/>
                    <a:pt x="1202" y="16693"/>
                    <a:pt x="468" y="17706"/>
                  </a:cubicBezTo>
                  <a:cubicBezTo>
                    <a:pt x="-266" y="18718"/>
                    <a:pt x="-266" y="19663"/>
                    <a:pt x="1412" y="20338"/>
                  </a:cubicBezTo>
                  <a:cubicBezTo>
                    <a:pt x="3089" y="21013"/>
                    <a:pt x="6445" y="21418"/>
                    <a:pt x="9800" y="21215"/>
                  </a:cubicBezTo>
                  <a:cubicBezTo>
                    <a:pt x="13155" y="21013"/>
                    <a:pt x="16511" y="20203"/>
                    <a:pt x="19866" y="1939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2" name="Line"/>
            <p:cNvSpPr/>
            <p:nvPr/>
          </p:nvSpPr>
          <p:spPr>
            <a:xfrm>
              <a:off x="2690585" y="3285519"/>
              <a:ext cx="254231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6" h="21600" extrusionOk="0">
                  <a:moveTo>
                    <a:pt x="11160" y="0"/>
                  </a:moveTo>
                  <a:cubicBezTo>
                    <a:pt x="8845" y="702"/>
                    <a:pt x="6531" y="1405"/>
                    <a:pt x="4699" y="2459"/>
                  </a:cubicBezTo>
                  <a:cubicBezTo>
                    <a:pt x="2867" y="3512"/>
                    <a:pt x="1517" y="4917"/>
                    <a:pt x="745" y="6059"/>
                  </a:cubicBezTo>
                  <a:cubicBezTo>
                    <a:pt x="-26" y="7200"/>
                    <a:pt x="-219" y="8078"/>
                    <a:pt x="263" y="8605"/>
                  </a:cubicBezTo>
                  <a:cubicBezTo>
                    <a:pt x="745" y="9132"/>
                    <a:pt x="1902" y="9307"/>
                    <a:pt x="5277" y="9483"/>
                  </a:cubicBezTo>
                  <a:cubicBezTo>
                    <a:pt x="8652" y="9659"/>
                    <a:pt x="14245" y="9834"/>
                    <a:pt x="17427" y="10185"/>
                  </a:cubicBezTo>
                  <a:cubicBezTo>
                    <a:pt x="20610" y="10537"/>
                    <a:pt x="21381" y="11063"/>
                    <a:pt x="20995" y="12644"/>
                  </a:cubicBezTo>
                  <a:cubicBezTo>
                    <a:pt x="20610" y="14224"/>
                    <a:pt x="19067" y="16859"/>
                    <a:pt x="16752" y="18527"/>
                  </a:cubicBezTo>
                  <a:cubicBezTo>
                    <a:pt x="14438" y="20195"/>
                    <a:pt x="11352" y="20898"/>
                    <a:pt x="8267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3" name="Line"/>
            <p:cNvSpPr/>
            <p:nvPr/>
          </p:nvSpPr>
          <p:spPr>
            <a:xfrm>
              <a:off x="6323497" y="1310873"/>
              <a:ext cx="1214656" cy="758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285" extrusionOk="0">
                  <a:moveTo>
                    <a:pt x="4591" y="3344"/>
                  </a:moveTo>
                  <a:cubicBezTo>
                    <a:pt x="4632" y="2691"/>
                    <a:pt x="4673" y="2038"/>
                    <a:pt x="4673" y="1451"/>
                  </a:cubicBezTo>
                  <a:cubicBezTo>
                    <a:pt x="4673" y="864"/>
                    <a:pt x="4632" y="342"/>
                    <a:pt x="4509" y="113"/>
                  </a:cubicBezTo>
                  <a:cubicBezTo>
                    <a:pt x="4385" y="-115"/>
                    <a:pt x="4179" y="-50"/>
                    <a:pt x="3622" y="799"/>
                  </a:cubicBezTo>
                  <a:cubicBezTo>
                    <a:pt x="3066" y="1647"/>
                    <a:pt x="2159" y="3278"/>
                    <a:pt x="1479" y="5171"/>
                  </a:cubicBezTo>
                  <a:cubicBezTo>
                    <a:pt x="799" y="7063"/>
                    <a:pt x="345" y="9217"/>
                    <a:pt x="139" y="11403"/>
                  </a:cubicBezTo>
                  <a:cubicBezTo>
                    <a:pt x="-67" y="13589"/>
                    <a:pt x="-26" y="15808"/>
                    <a:pt x="139" y="17472"/>
                  </a:cubicBezTo>
                  <a:cubicBezTo>
                    <a:pt x="304" y="19136"/>
                    <a:pt x="593" y="20245"/>
                    <a:pt x="1149" y="20832"/>
                  </a:cubicBezTo>
                  <a:cubicBezTo>
                    <a:pt x="1706" y="21420"/>
                    <a:pt x="2530" y="21485"/>
                    <a:pt x="3478" y="20735"/>
                  </a:cubicBezTo>
                  <a:cubicBezTo>
                    <a:pt x="4426" y="19984"/>
                    <a:pt x="5498" y="18418"/>
                    <a:pt x="6178" y="16982"/>
                  </a:cubicBezTo>
                  <a:cubicBezTo>
                    <a:pt x="6858" y="15547"/>
                    <a:pt x="7147" y="14241"/>
                    <a:pt x="7332" y="13361"/>
                  </a:cubicBezTo>
                  <a:cubicBezTo>
                    <a:pt x="7518" y="12480"/>
                    <a:pt x="7600" y="12023"/>
                    <a:pt x="7662" y="11958"/>
                  </a:cubicBezTo>
                  <a:cubicBezTo>
                    <a:pt x="7724" y="11892"/>
                    <a:pt x="7765" y="12219"/>
                    <a:pt x="7703" y="13197"/>
                  </a:cubicBezTo>
                  <a:cubicBezTo>
                    <a:pt x="7641" y="14176"/>
                    <a:pt x="7477" y="15808"/>
                    <a:pt x="7477" y="16917"/>
                  </a:cubicBezTo>
                  <a:cubicBezTo>
                    <a:pt x="7477" y="18026"/>
                    <a:pt x="7641" y="18614"/>
                    <a:pt x="8157" y="18777"/>
                  </a:cubicBezTo>
                  <a:cubicBezTo>
                    <a:pt x="8672" y="18940"/>
                    <a:pt x="9538" y="18679"/>
                    <a:pt x="10362" y="17700"/>
                  </a:cubicBezTo>
                  <a:cubicBezTo>
                    <a:pt x="11186" y="16721"/>
                    <a:pt x="11970" y="15025"/>
                    <a:pt x="12258" y="13230"/>
                  </a:cubicBezTo>
                  <a:cubicBezTo>
                    <a:pt x="12547" y="11435"/>
                    <a:pt x="12341" y="9543"/>
                    <a:pt x="11970" y="8368"/>
                  </a:cubicBezTo>
                  <a:cubicBezTo>
                    <a:pt x="11599" y="7194"/>
                    <a:pt x="11063" y="6737"/>
                    <a:pt x="10692" y="6509"/>
                  </a:cubicBezTo>
                  <a:cubicBezTo>
                    <a:pt x="10321" y="6280"/>
                    <a:pt x="10115" y="6280"/>
                    <a:pt x="9867" y="6411"/>
                  </a:cubicBezTo>
                  <a:cubicBezTo>
                    <a:pt x="9620" y="6541"/>
                    <a:pt x="9331" y="6802"/>
                    <a:pt x="9208" y="7096"/>
                  </a:cubicBezTo>
                  <a:cubicBezTo>
                    <a:pt x="9084" y="7390"/>
                    <a:pt x="9125" y="7716"/>
                    <a:pt x="9496" y="8042"/>
                  </a:cubicBezTo>
                  <a:cubicBezTo>
                    <a:pt x="9867" y="8368"/>
                    <a:pt x="10568" y="8695"/>
                    <a:pt x="11310" y="9380"/>
                  </a:cubicBezTo>
                  <a:cubicBezTo>
                    <a:pt x="12052" y="10065"/>
                    <a:pt x="12835" y="11109"/>
                    <a:pt x="13289" y="12186"/>
                  </a:cubicBezTo>
                  <a:cubicBezTo>
                    <a:pt x="13742" y="13263"/>
                    <a:pt x="13866" y="14372"/>
                    <a:pt x="13825" y="15220"/>
                  </a:cubicBezTo>
                  <a:cubicBezTo>
                    <a:pt x="13783" y="16069"/>
                    <a:pt x="13577" y="16656"/>
                    <a:pt x="13474" y="16754"/>
                  </a:cubicBezTo>
                  <a:cubicBezTo>
                    <a:pt x="13371" y="16852"/>
                    <a:pt x="13371" y="16460"/>
                    <a:pt x="13680" y="15351"/>
                  </a:cubicBezTo>
                  <a:cubicBezTo>
                    <a:pt x="13989" y="14241"/>
                    <a:pt x="14608" y="12414"/>
                    <a:pt x="15082" y="10881"/>
                  </a:cubicBezTo>
                  <a:cubicBezTo>
                    <a:pt x="15556" y="9347"/>
                    <a:pt x="15886" y="8107"/>
                    <a:pt x="16133" y="7390"/>
                  </a:cubicBezTo>
                  <a:cubicBezTo>
                    <a:pt x="16380" y="6672"/>
                    <a:pt x="16545" y="6476"/>
                    <a:pt x="16751" y="6541"/>
                  </a:cubicBezTo>
                  <a:cubicBezTo>
                    <a:pt x="16957" y="6606"/>
                    <a:pt x="17205" y="6933"/>
                    <a:pt x="17431" y="8009"/>
                  </a:cubicBezTo>
                  <a:cubicBezTo>
                    <a:pt x="17658" y="9086"/>
                    <a:pt x="17864" y="10913"/>
                    <a:pt x="17926" y="12023"/>
                  </a:cubicBezTo>
                  <a:cubicBezTo>
                    <a:pt x="17988" y="13132"/>
                    <a:pt x="17906" y="13524"/>
                    <a:pt x="17823" y="14046"/>
                  </a:cubicBezTo>
                  <a:cubicBezTo>
                    <a:pt x="17741" y="14568"/>
                    <a:pt x="17658" y="15220"/>
                    <a:pt x="17741" y="15481"/>
                  </a:cubicBezTo>
                  <a:cubicBezTo>
                    <a:pt x="17823" y="15742"/>
                    <a:pt x="18070" y="15612"/>
                    <a:pt x="18441" y="14894"/>
                  </a:cubicBezTo>
                  <a:cubicBezTo>
                    <a:pt x="18812" y="14176"/>
                    <a:pt x="19307" y="12871"/>
                    <a:pt x="19637" y="11468"/>
                  </a:cubicBezTo>
                  <a:cubicBezTo>
                    <a:pt x="19967" y="10065"/>
                    <a:pt x="20131" y="8564"/>
                    <a:pt x="20255" y="7553"/>
                  </a:cubicBezTo>
                  <a:cubicBezTo>
                    <a:pt x="20379" y="6541"/>
                    <a:pt x="20461" y="6019"/>
                    <a:pt x="20564" y="6019"/>
                  </a:cubicBezTo>
                  <a:cubicBezTo>
                    <a:pt x="20667" y="6019"/>
                    <a:pt x="20791" y="6541"/>
                    <a:pt x="20873" y="8009"/>
                  </a:cubicBezTo>
                  <a:cubicBezTo>
                    <a:pt x="20956" y="9478"/>
                    <a:pt x="20997" y="11892"/>
                    <a:pt x="21100" y="13491"/>
                  </a:cubicBezTo>
                  <a:cubicBezTo>
                    <a:pt x="21203" y="15090"/>
                    <a:pt x="21368" y="15873"/>
                    <a:pt x="21533" y="16656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4" name="Line"/>
            <p:cNvSpPr/>
            <p:nvPr/>
          </p:nvSpPr>
          <p:spPr>
            <a:xfrm>
              <a:off x="7607908" y="1429134"/>
              <a:ext cx="249757" cy="655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376" extrusionOk="0">
                  <a:moveTo>
                    <a:pt x="0" y="13443"/>
                  </a:moveTo>
                  <a:cubicBezTo>
                    <a:pt x="198" y="15717"/>
                    <a:pt x="396" y="17991"/>
                    <a:pt x="594" y="19355"/>
                  </a:cubicBezTo>
                  <a:cubicBezTo>
                    <a:pt x="793" y="20719"/>
                    <a:pt x="991" y="21174"/>
                    <a:pt x="1585" y="21325"/>
                  </a:cubicBezTo>
                  <a:cubicBezTo>
                    <a:pt x="2180" y="21477"/>
                    <a:pt x="3171" y="21325"/>
                    <a:pt x="4161" y="20378"/>
                  </a:cubicBezTo>
                  <a:cubicBezTo>
                    <a:pt x="5152" y="19431"/>
                    <a:pt x="6143" y="17688"/>
                    <a:pt x="6837" y="15452"/>
                  </a:cubicBezTo>
                  <a:cubicBezTo>
                    <a:pt x="7530" y="13216"/>
                    <a:pt x="7927" y="10488"/>
                    <a:pt x="8422" y="8176"/>
                  </a:cubicBezTo>
                  <a:cubicBezTo>
                    <a:pt x="8917" y="5864"/>
                    <a:pt x="9512" y="3970"/>
                    <a:pt x="10206" y="2681"/>
                  </a:cubicBezTo>
                  <a:cubicBezTo>
                    <a:pt x="10899" y="1393"/>
                    <a:pt x="11692" y="711"/>
                    <a:pt x="12881" y="332"/>
                  </a:cubicBezTo>
                  <a:cubicBezTo>
                    <a:pt x="14070" y="-47"/>
                    <a:pt x="15655" y="-123"/>
                    <a:pt x="17339" y="218"/>
                  </a:cubicBezTo>
                  <a:cubicBezTo>
                    <a:pt x="19024" y="559"/>
                    <a:pt x="20807" y="1317"/>
                    <a:pt x="21204" y="2454"/>
                  </a:cubicBezTo>
                  <a:cubicBezTo>
                    <a:pt x="21600" y="3591"/>
                    <a:pt x="20609" y="5106"/>
                    <a:pt x="17042" y="6660"/>
                  </a:cubicBezTo>
                  <a:cubicBezTo>
                    <a:pt x="13475" y="8214"/>
                    <a:pt x="7332" y="9805"/>
                    <a:pt x="1189" y="11397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5" name="Line"/>
            <p:cNvSpPr/>
            <p:nvPr/>
          </p:nvSpPr>
          <p:spPr>
            <a:xfrm>
              <a:off x="7937757" y="1518361"/>
              <a:ext cx="346788" cy="50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521" extrusionOk="0">
                  <a:moveTo>
                    <a:pt x="7220" y="982"/>
                  </a:moveTo>
                  <a:cubicBezTo>
                    <a:pt x="8228" y="491"/>
                    <a:pt x="9236" y="0"/>
                    <a:pt x="9740" y="0"/>
                  </a:cubicBezTo>
                  <a:cubicBezTo>
                    <a:pt x="10244" y="0"/>
                    <a:pt x="10244" y="491"/>
                    <a:pt x="9236" y="2356"/>
                  </a:cubicBezTo>
                  <a:cubicBezTo>
                    <a:pt x="8228" y="4222"/>
                    <a:pt x="6212" y="7462"/>
                    <a:pt x="4484" y="10555"/>
                  </a:cubicBezTo>
                  <a:cubicBezTo>
                    <a:pt x="2756" y="13647"/>
                    <a:pt x="1316" y="16593"/>
                    <a:pt x="596" y="18409"/>
                  </a:cubicBezTo>
                  <a:cubicBezTo>
                    <a:pt x="-124" y="20225"/>
                    <a:pt x="-124" y="20913"/>
                    <a:pt x="236" y="21256"/>
                  </a:cubicBezTo>
                  <a:cubicBezTo>
                    <a:pt x="596" y="21600"/>
                    <a:pt x="1316" y="21600"/>
                    <a:pt x="3332" y="21305"/>
                  </a:cubicBezTo>
                  <a:cubicBezTo>
                    <a:pt x="5348" y="21011"/>
                    <a:pt x="8660" y="20422"/>
                    <a:pt x="11900" y="19293"/>
                  </a:cubicBezTo>
                  <a:cubicBezTo>
                    <a:pt x="15140" y="18164"/>
                    <a:pt x="18308" y="16495"/>
                    <a:pt x="21476" y="14825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6" name="Line"/>
            <p:cNvSpPr/>
            <p:nvPr/>
          </p:nvSpPr>
          <p:spPr>
            <a:xfrm>
              <a:off x="8274352" y="1567191"/>
              <a:ext cx="31120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8" h="21600" extrusionOk="0">
                  <a:moveTo>
                    <a:pt x="2134" y="1085"/>
                  </a:moveTo>
                  <a:cubicBezTo>
                    <a:pt x="5219" y="543"/>
                    <a:pt x="8305" y="0"/>
                    <a:pt x="9848" y="0"/>
                  </a:cubicBezTo>
                  <a:cubicBezTo>
                    <a:pt x="11391" y="0"/>
                    <a:pt x="11391" y="543"/>
                    <a:pt x="9076" y="2551"/>
                  </a:cubicBezTo>
                  <a:cubicBezTo>
                    <a:pt x="6762" y="4559"/>
                    <a:pt x="2134" y="8032"/>
                    <a:pt x="591" y="11234"/>
                  </a:cubicBezTo>
                  <a:cubicBezTo>
                    <a:pt x="-952" y="14436"/>
                    <a:pt x="591" y="17367"/>
                    <a:pt x="4448" y="19049"/>
                  </a:cubicBezTo>
                  <a:cubicBezTo>
                    <a:pt x="8305" y="20732"/>
                    <a:pt x="14477" y="21166"/>
                    <a:pt x="20648" y="21600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7" name="Line"/>
            <p:cNvSpPr/>
            <p:nvPr/>
          </p:nvSpPr>
          <p:spPr>
            <a:xfrm>
              <a:off x="8466912" y="1375576"/>
              <a:ext cx="248826" cy="65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2" h="21417" extrusionOk="0">
                  <a:moveTo>
                    <a:pt x="1714" y="12548"/>
                  </a:moveTo>
                  <a:cubicBezTo>
                    <a:pt x="1714" y="14227"/>
                    <a:pt x="1714" y="15906"/>
                    <a:pt x="1414" y="17127"/>
                  </a:cubicBezTo>
                  <a:cubicBezTo>
                    <a:pt x="1114" y="18349"/>
                    <a:pt x="514" y="19112"/>
                    <a:pt x="214" y="19684"/>
                  </a:cubicBezTo>
                  <a:cubicBezTo>
                    <a:pt x="-86" y="20257"/>
                    <a:pt x="-86" y="20638"/>
                    <a:pt x="314" y="20677"/>
                  </a:cubicBezTo>
                  <a:cubicBezTo>
                    <a:pt x="714" y="20715"/>
                    <a:pt x="1514" y="20409"/>
                    <a:pt x="3414" y="18997"/>
                  </a:cubicBezTo>
                  <a:cubicBezTo>
                    <a:pt x="5314" y="17585"/>
                    <a:pt x="8314" y="15067"/>
                    <a:pt x="10614" y="12433"/>
                  </a:cubicBezTo>
                  <a:cubicBezTo>
                    <a:pt x="12914" y="9800"/>
                    <a:pt x="14514" y="7053"/>
                    <a:pt x="15514" y="5221"/>
                  </a:cubicBezTo>
                  <a:cubicBezTo>
                    <a:pt x="16514" y="3389"/>
                    <a:pt x="16914" y="2473"/>
                    <a:pt x="17414" y="1672"/>
                  </a:cubicBezTo>
                  <a:cubicBezTo>
                    <a:pt x="17914" y="870"/>
                    <a:pt x="18514" y="183"/>
                    <a:pt x="19014" y="31"/>
                  </a:cubicBezTo>
                  <a:cubicBezTo>
                    <a:pt x="19514" y="-122"/>
                    <a:pt x="19914" y="260"/>
                    <a:pt x="20114" y="1786"/>
                  </a:cubicBezTo>
                  <a:cubicBezTo>
                    <a:pt x="20314" y="3313"/>
                    <a:pt x="20314" y="5984"/>
                    <a:pt x="20114" y="8770"/>
                  </a:cubicBezTo>
                  <a:cubicBezTo>
                    <a:pt x="19914" y="11556"/>
                    <a:pt x="19514" y="14456"/>
                    <a:pt x="19714" y="16441"/>
                  </a:cubicBezTo>
                  <a:cubicBezTo>
                    <a:pt x="19914" y="18425"/>
                    <a:pt x="20714" y="19494"/>
                    <a:pt x="21114" y="20219"/>
                  </a:cubicBezTo>
                  <a:cubicBezTo>
                    <a:pt x="21514" y="20944"/>
                    <a:pt x="21514" y="21325"/>
                    <a:pt x="21014" y="21402"/>
                  </a:cubicBezTo>
                  <a:cubicBezTo>
                    <a:pt x="20514" y="21478"/>
                    <a:pt x="19514" y="21249"/>
                    <a:pt x="18514" y="21020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8" name="Line"/>
            <p:cNvSpPr/>
            <p:nvPr/>
          </p:nvSpPr>
          <p:spPr>
            <a:xfrm>
              <a:off x="8493028" y="1446030"/>
              <a:ext cx="907618" cy="493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421" extrusionOk="0">
                  <a:moveTo>
                    <a:pt x="679" y="18987"/>
                  </a:moveTo>
                  <a:cubicBezTo>
                    <a:pt x="459" y="18583"/>
                    <a:pt x="239" y="18179"/>
                    <a:pt x="101" y="17674"/>
                  </a:cubicBezTo>
                  <a:cubicBezTo>
                    <a:pt x="-37" y="17170"/>
                    <a:pt x="-92" y="16564"/>
                    <a:pt x="321" y="15908"/>
                  </a:cubicBezTo>
                  <a:cubicBezTo>
                    <a:pt x="735" y="15252"/>
                    <a:pt x="1616" y="14546"/>
                    <a:pt x="2911" y="13435"/>
                  </a:cubicBezTo>
                  <a:cubicBezTo>
                    <a:pt x="4206" y="12325"/>
                    <a:pt x="5914" y="10811"/>
                    <a:pt x="6934" y="9852"/>
                  </a:cubicBezTo>
                  <a:cubicBezTo>
                    <a:pt x="7953" y="8893"/>
                    <a:pt x="8284" y="8489"/>
                    <a:pt x="8587" y="8187"/>
                  </a:cubicBezTo>
                  <a:cubicBezTo>
                    <a:pt x="8890" y="7884"/>
                    <a:pt x="9165" y="7682"/>
                    <a:pt x="9386" y="7884"/>
                  </a:cubicBezTo>
                  <a:cubicBezTo>
                    <a:pt x="9606" y="8086"/>
                    <a:pt x="9771" y="8691"/>
                    <a:pt x="9854" y="10357"/>
                  </a:cubicBezTo>
                  <a:cubicBezTo>
                    <a:pt x="9937" y="12022"/>
                    <a:pt x="9937" y="14747"/>
                    <a:pt x="9826" y="16514"/>
                  </a:cubicBezTo>
                  <a:cubicBezTo>
                    <a:pt x="9716" y="18280"/>
                    <a:pt x="9496" y="19088"/>
                    <a:pt x="9193" y="19845"/>
                  </a:cubicBezTo>
                  <a:cubicBezTo>
                    <a:pt x="8890" y="20602"/>
                    <a:pt x="8504" y="21308"/>
                    <a:pt x="8311" y="21409"/>
                  </a:cubicBezTo>
                  <a:cubicBezTo>
                    <a:pt x="8118" y="21510"/>
                    <a:pt x="8118" y="21005"/>
                    <a:pt x="8339" y="18886"/>
                  </a:cubicBezTo>
                  <a:cubicBezTo>
                    <a:pt x="8559" y="16766"/>
                    <a:pt x="9000" y="13031"/>
                    <a:pt x="9330" y="10962"/>
                  </a:cubicBezTo>
                  <a:cubicBezTo>
                    <a:pt x="9661" y="8893"/>
                    <a:pt x="9881" y="8489"/>
                    <a:pt x="10157" y="8691"/>
                  </a:cubicBezTo>
                  <a:cubicBezTo>
                    <a:pt x="10432" y="8893"/>
                    <a:pt x="10763" y="9701"/>
                    <a:pt x="11424" y="11568"/>
                  </a:cubicBezTo>
                  <a:cubicBezTo>
                    <a:pt x="12086" y="13435"/>
                    <a:pt x="13077" y="16362"/>
                    <a:pt x="14235" y="18331"/>
                  </a:cubicBezTo>
                  <a:cubicBezTo>
                    <a:pt x="15392" y="20299"/>
                    <a:pt x="16714" y="21308"/>
                    <a:pt x="17816" y="21106"/>
                  </a:cubicBezTo>
                  <a:cubicBezTo>
                    <a:pt x="18918" y="20904"/>
                    <a:pt x="19800" y="19491"/>
                    <a:pt x="20351" y="16917"/>
                  </a:cubicBezTo>
                  <a:cubicBezTo>
                    <a:pt x="20902" y="14344"/>
                    <a:pt x="21122" y="10609"/>
                    <a:pt x="21177" y="7783"/>
                  </a:cubicBezTo>
                  <a:cubicBezTo>
                    <a:pt x="21232" y="4957"/>
                    <a:pt x="21122" y="3039"/>
                    <a:pt x="21012" y="1777"/>
                  </a:cubicBezTo>
                  <a:cubicBezTo>
                    <a:pt x="20902" y="516"/>
                    <a:pt x="20792" y="-90"/>
                    <a:pt x="20874" y="11"/>
                  </a:cubicBezTo>
                  <a:cubicBezTo>
                    <a:pt x="20957" y="112"/>
                    <a:pt x="21232" y="919"/>
                    <a:pt x="21508" y="1727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9" name="Line"/>
            <p:cNvSpPr/>
            <p:nvPr/>
          </p:nvSpPr>
          <p:spPr>
            <a:xfrm>
              <a:off x="9458763" y="1353005"/>
              <a:ext cx="474715" cy="557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1" h="21304" extrusionOk="0">
                  <a:moveTo>
                    <a:pt x="7997" y="4543"/>
                  </a:moveTo>
                  <a:cubicBezTo>
                    <a:pt x="9451" y="3565"/>
                    <a:pt x="10904" y="2588"/>
                    <a:pt x="11631" y="1832"/>
                  </a:cubicBezTo>
                  <a:cubicBezTo>
                    <a:pt x="12358" y="1076"/>
                    <a:pt x="12358" y="543"/>
                    <a:pt x="12047" y="232"/>
                  </a:cubicBezTo>
                  <a:cubicBezTo>
                    <a:pt x="11735" y="-79"/>
                    <a:pt x="11112" y="-168"/>
                    <a:pt x="9866" y="543"/>
                  </a:cubicBezTo>
                  <a:cubicBezTo>
                    <a:pt x="8620" y="1254"/>
                    <a:pt x="6751" y="2765"/>
                    <a:pt x="4985" y="4988"/>
                  </a:cubicBezTo>
                  <a:cubicBezTo>
                    <a:pt x="3220" y="7210"/>
                    <a:pt x="1558" y="10143"/>
                    <a:pt x="676" y="12676"/>
                  </a:cubicBezTo>
                  <a:cubicBezTo>
                    <a:pt x="-207" y="15210"/>
                    <a:pt x="-311" y="17343"/>
                    <a:pt x="883" y="18765"/>
                  </a:cubicBezTo>
                  <a:cubicBezTo>
                    <a:pt x="2077" y="20188"/>
                    <a:pt x="4570" y="20899"/>
                    <a:pt x="7633" y="21165"/>
                  </a:cubicBezTo>
                  <a:cubicBezTo>
                    <a:pt x="10697" y="21432"/>
                    <a:pt x="14331" y="21254"/>
                    <a:pt x="16460" y="21121"/>
                  </a:cubicBezTo>
                  <a:cubicBezTo>
                    <a:pt x="18589" y="20988"/>
                    <a:pt x="19212" y="20899"/>
                    <a:pt x="19783" y="20676"/>
                  </a:cubicBezTo>
                  <a:cubicBezTo>
                    <a:pt x="20354" y="20454"/>
                    <a:pt x="20874" y="20099"/>
                    <a:pt x="21081" y="19832"/>
                  </a:cubicBezTo>
                  <a:cubicBezTo>
                    <a:pt x="21289" y="19565"/>
                    <a:pt x="21185" y="19388"/>
                    <a:pt x="21081" y="19210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80" name="Line"/>
            <p:cNvSpPr/>
            <p:nvPr/>
          </p:nvSpPr>
          <p:spPr>
            <a:xfrm>
              <a:off x="9918633" y="1415482"/>
              <a:ext cx="381867" cy="600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1281" extrusionOk="0">
                  <a:moveTo>
                    <a:pt x="5301" y="5708"/>
                  </a:moveTo>
                  <a:cubicBezTo>
                    <a:pt x="7229" y="5131"/>
                    <a:pt x="9158" y="4554"/>
                    <a:pt x="11022" y="3977"/>
                  </a:cubicBezTo>
                  <a:cubicBezTo>
                    <a:pt x="12886" y="3400"/>
                    <a:pt x="14686" y="2823"/>
                    <a:pt x="15779" y="2370"/>
                  </a:cubicBezTo>
                  <a:cubicBezTo>
                    <a:pt x="16872" y="1916"/>
                    <a:pt x="17258" y="1586"/>
                    <a:pt x="17515" y="1215"/>
                  </a:cubicBezTo>
                  <a:cubicBezTo>
                    <a:pt x="17772" y="844"/>
                    <a:pt x="17901" y="432"/>
                    <a:pt x="17579" y="185"/>
                  </a:cubicBezTo>
                  <a:cubicBezTo>
                    <a:pt x="17258" y="-63"/>
                    <a:pt x="16486" y="-145"/>
                    <a:pt x="14558" y="473"/>
                  </a:cubicBezTo>
                  <a:cubicBezTo>
                    <a:pt x="12629" y="1092"/>
                    <a:pt x="9544" y="2411"/>
                    <a:pt x="6779" y="4348"/>
                  </a:cubicBezTo>
                  <a:cubicBezTo>
                    <a:pt x="4015" y="6286"/>
                    <a:pt x="1572" y="8841"/>
                    <a:pt x="544" y="11191"/>
                  </a:cubicBezTo>
                  <a:cubicBezTo>
                    <a:pt x="-485" y="13540"/>
                    <a:pt x="-99" y="15684"/>
                    <a:pt x="2086" y="17374"/>
                  </a:cubicBezTo>
                  <a:cubicBezTo>
                    <a:pt x="4272" y="19064"/>
                    <a:pt x="8258" y="20301"/>
                    <a:pt x="11408" y="20878"/>
                  </a:cubicBezTo>
                  <a:cubicBezTo>
                    <a:pt x="14558" y="21455"/>
                    <a:pt x="16872" y="21373"/>
                    <a:pt x="18351" y="20878"/>
                  </a:cubicBezTo>
                  <a:cubicBezTo>
                    <a:pt x="19829" y="20383"/>
                    <a:pt x="20472" y="19476"/>
                    <a:pt x="21115" y="18569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81" name="Line"/>
            <p:cNvSpPr/>
            <p:nvPr/>
          </p:nvSpPr>
          <p:spPr>
            <a:xfrm>
              <a:off x="10084255" y="1792736"/>
              <a:ext cx="306929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782" y="10800"/>
                    <a:pt x="5564" y="0"/>
                    <a:pt x="9164" y="0"/>
                  </a:cubicBezTo>
                  <a:cubicBezTo>
                    <a:pt x="12764" y="0"/>
                    <a:pt x="17182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82" name="Line"/>
            <p:cNvSpPr/>
            <p:nvPr/>
          </p:nvSpPr>
          <p:spPr>
            <a:xfrm>
              <a:off x="6381497" y="2367062"/>
              <a:ext cx="3967833" cy="227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extrusionOk="0">
                  <a:moveTo>
                    <a:pt x="21580" y="17633"/>
                  </a:moveTo>
                  <a:cubicBezTo>
                    <a:pt x="21251" y="15208"/>
                    <a:pt x="20922" y="12784"/>
                    <a:pt x="20518" y="11020"/>
                  </a:cubicBezTo>
                  <a:cubicBezTo>
                    <a:pt x="20113" y="9257"/>
                    <a:pt x="19632" y="8155"/>
                    <a:pt x="19146" y="7053"/>
                  </a:cubicBezTo>
                  <a:cubicBezTo>
                    <a:pt x="18659" y="5951"/>
                    <a:pt x="18165" y="4849"/>
                    <a:pt x="17729" y="4078"/>
                  </a:cubicBezTo>
                  <a:cubicBezTo>
                    <a:pt x="17293" y="3306"/>
                    <a:pt x="16913" y="2865"/>
                    <a:pt x="16509" y="2424"/>
                  </a:cubicBezTo>
                  <a:cubicBezTo>
                    <a:pt x="16104" y="1984"/>
                    <a:pt x="15674" y="1543"/>
                    <a:pt x="15206" y="1212"/>
                  </a:cubicBezTo>
                  <a:cubicBezTo>
                    <a:pt x="14738" y="882"/>
                    <a:pt x="14232" y="661"/>
                    <a:pt x="13720" y="441"/>
                  </a:cubicBezTo>
                  <a:cubicBezTo>
                    <a:pt x="13208" y="220"/>
                    <a:pt x="12690" y="0"/>
                    <a:pt x="12158" y="0"/>
                  </a:cubicBezTo>
                  <a:cubicBezTo>
                    <a:pt x="11627" y="0"/>
                    <a:pt x="11084" y="220"/>
                    <a:pt x="10540" y="771"/>
                  </a:cubicBezTo>
                  <a:cubicBezTo>
                    <a:pt x="9996" y="1322"/>
                    <a:pt x="9452" y="2204"/>
                    <a:pt x="8921" y="3306"/>
                  </a:cubicBezTo>
                  <a:cubicBezTo>
                    <a:pt x="8390" y="4408"/>
                    <a:pt x="7871" y="5731"/>
                    <a:pt x="7391" y="7053"/>
                  </a:cubicBezTo>
                  <a:cubicBezTo>
                    <a:pt x="6910" y="8375"/>
                    <a:pt x="6468" y="9698"/>
                    <a:pt x="6057" y="11020"/>
                  </a:cubicBezTo>
                  <a:cubicBezTo>
                    <a:pt x="5646" y="12343"/>
                    <a:pt x="5266" y="13665"/>
                    <a:pt x="4830" y="14988"/>
                  </a:cubicBezTo>
                  <a:cubicBezTo>
                    <a:pt x="4394" y="16310"/>
                    <a:pt x="3900" y="17633"/>
                    <a:pt x="3395" y="18624"/>
                  </a:cubicBezTo>
                  <a:cubicBezTo>
                    <a:pt x="2889" y="19616"/>
                    <a:pt x="2370" y="20278"/>
                    <a:pt x="1890" y="20718"/>
                  </a:cubicBezTo>
                  <a:cubicBezTo>
                    <a:pt x="1409" y="21159"/>
                    <a:pt x="966" y="21380"/>
                    <a:pt x="676" y="21490"/>
                  </a:cubicBezTo>
                  <a:cubicBezTo>
                    <a:pt x="385" y="21600"/>
                    <a:pt x="246" y="21600"/>
                    <a:pt x="144" y="21600"/>
                  </a:cubicBezTo>
                  <a:cubicBezTo>
                    <a:pt x="43" y="21600"/>
                    <a:pt x="-20" y="21600"/>
                    <a:pt x="5" y="21269"/>
                  </a:cubicBezTo>
                  <a:cubicBezTo>
                    <a:pt x="31" y="20939"/>
                    <a:pt x="144" y="20278"/>
                    <a:pt x="366" y="19616"/>
                  </a:cubicBezTo>
                  <a:cubicBezTo>
                    <a:pt x="587" y="18955"/>
                    <a:pt x="916" y="18294"/>
                    <a:pt x="1175" y="17633"/>
                  </a:cubicBezTo>
                  <a:cubicBezTo>
                    <a:pt x="1434" y="16971"/>
                    <a:pt x="1624" y="16310"/>
                    <a:pt x="1814" y="15649"/>
                  </a:cubicBezTo>
                </a:path>
              </a:pathLst>
            </a:custGeom>
            <a:noFill/>
            <a:ln w="63500" cap="rnd">
              <a:solidFill>
                <a:srgbClr val="FF625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5" name="Drawing"/>
          <p:cNvGrpSpPr/>
          <p:nvPr/>
        </p:nvGrpSpPr>
        <p:grpSpPr>
          <a:xfrm>
            <a:off x="2174664" y="521974"/>
            <a:ext cx="8059781" cy="1884618"/>
            <a:chOff x="0" y="0"/>
            <a:chExt cx="8059779" cy="1884616"/>
          </a:xfrm>
        </p:grpSpPr>
        <p:sp>
          <p:nvSpPr>
            <p:cNvPr id="5885" name="Line"/>
            <p:cNvSpPr/>
            <p:nvPr/>
          </p:nvSpPr>
          <p:spPr>
            <a:xfrm>
              <a:off x="0" y="-1"/>
              <a:ext cx="950417" cy="547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357" extrusionOk="0">
                  <a:moveTo>
                    <a:pt x="2884" y="3314"/>
                  </a:moveTo>
                  <a:cubicBezTo>
                    <a:pt x="2832" y="2406"/>
                    <a:pt x="2779" y="1499"/>
                    <a:pt x="2647" y="863"/>
                  </a:cubicBezTo>
                  <a:cubicBezTo>
                    <a:pt x="2515" y="228"/>
                    <a:pt x="2305" y="-135"/>
                    <a:pt x="2147" y="47"/>
                  </a:cubicBezTo>
                  <a:cubicBezTo>
                    <a:pt x="1989" y="228"/>
                    <a:pt x="1883" y="954"/>
                    <a:pt x="1725" y="2588"/>
                  </a:cubicBezTo>
                  <a:cubicBezTo>
                    <a:pt x="1567" y="4221"/>
                    <a:pt x="1356" y="6762"/>
                    <a:pt x="1067" y="9031"/>
                  </a:cubicBezTo>
                  <a:cubicBezTo>
                    <a:pt x="777" y="11300"/>
                    <a:pt x="408" y="13297"/>
                    <a:pt x="197" y="14568"/>
                  </a:cubicBezTo>
                  <a:cubicBezTo>
                    <a:pt x="-13" y="15838"/>
                    <a:pt x="-66" y="16383"/>
                    <a:pt x="92" y="16610"/>
                  </a:cubicBezTo>
                  <a:cubicBezTo>
                    <a:pt x="250" y="16836"/>
                    <a:pt x="619" y="16746"/>
                    <a:pt x="1409" y="15929"/>
                  </a:cubicBezTo>
                  <a:cubicBezTo>
                    <a:pt x="2199" y="15112"/>
                    <a:pt x="3411" y="13569"/>
                    <a:pt x="4228" y="12389"/>
                  </a:cubicBezTo>
                  <a:cubicBezTo>
                    <a:pt x="5044" y="11210"/>
                    <a:pt x="5466" y="10393"/>
                    <a:pt x="5808" y="9848"/>
                  </a:cubicBezTo>
                  <a:cubicBezTo>
                    <a:pt x="6151" y="9304"/>
                    <a:pt x="6414" y="9031"/>
                    <a:pt x="6625" y="9077"/>
                  </a:cubicBezTo>
                  <a:cubicBezTo>
                    <a:pt x="6835" y="9122"/>
                    <a:pt x="6994" y="9485"/>
                    <a:pt x="7152" y="11164"/>
                  </a:cubicBezTo>
                  <a:cubicBezTo>
                    <a:pt x="7310" y="12843"/>
                    <a:pt x="7468" y="15838"/>
                    <a:pt x="7520" y="17562"/>
                  </a:cubicBezTo>
                  <a:cubicBezTo>
                    <a:pt x="7573" y="19287"/>
                    <a:pt x="7520" y="19741"/>
                    <a:pt x="7520" y="20194"/>
                  </a:cubicBezTo>
                  <a:cubicBezTo>
                    <a:pt x="7520" y="20648"/>
                    <a:pt x="7573" y="21102"/>
                    <a:pt x="7757" y="21283"/>
                  </a:cubicBezTo>
                  <a:cubicBezTo>
                    <a:pt x="7942" y="21465"/>
                    <a:pt x="8258" y="21374"/>
                    <a:pt x="8969" y="20240"/>
                  </a:cubicBezTo>
                  <a:cubicBezTo>
                    <a:pt x="9680" y="19105"/>
                    <a:pt x="10787" y="16927"/>
                    <a:pt x="11314" y="14885"/>
                  </a:cubicBezTo>
                  <a:cubicBezTo>
                    <a:pt x="11840" y="12843"/>
                    <a:pt x="11788" y="10937"/>
                    <a:pt x="11472" y="9621"/>
                  </a:cubicBezTo>
                  <a:cubicBezTo>
                    <a:pt x="11155" y="8305"/>
                    <a:pt x="10576" y="7579"/>
                    <a:pt x="9891" y="7398"/>
                  </a:cubicBezTo>
                  <a:cubicBezTo>
                    <a:pt x="9206" y="7216"/>
                    <a:pt x="8416" y="7579"/>
                    <a:pt x="7915" y="7942"/>
                  </a:cubicBezTo>
                  <a:cubicBezTo>
                    <a:pt x="7415" y="8305"/>
                    <a:pt x="7204" y="8668"/>
                    <a:pt x="7231" y="8850"/>
                  </a:cubicBezTo>
                  <a:cubicBezTo>
                    <a:pt x="7257" y="9031"/>
                    <a:pt x="7520" y="9031"/>
                    <a:pt x="8153" y="8668"/>
                  </a:cubicBezTo>
                  <a:cubicBezTo>
                    <a:pt x="8785" y="8305"/>
                    <a:pt x="9786" y="7579"/>
                    <a:pt x="10523" y="7171"/>
                  </a:cubicBezTo>
                  <a:cubicBezTo>
                    <a:pt x="11261" y="6762"/>
                    <a:pt x="11735" y="6672"/>
                    <a:pt x="12156" y="7216"/>
                  </a:cubicBezTo>
                  <a:cubicBezTo>
                    <a:pt x="12578" y="7761"/>
                    <a:pt x="12947" y="8941"/>
                    <a:pt x="12999" y="10483"/>
                  </a:cubicBezTo>
                  <a:cubicBezTo>
                    <a:pt x="13052" y="12026"/>
                    <a:pt x="12789" y="13932"/>
                    <a:pt x="12604" y="15112"/>
                  </a:cubicBezTo>
                  <a:cubicBezTo>
                    <a:pt x="12420" y="16292"/>
                    <a:pt x="12314" y="16746"/>
                    <a:pt x="12420" y="16836"/>
                  </a:cubicBezTo>
                  <a:cubicBezTo>
                    <a:pt x="12525" y="16927"/>
                    <a:pt x="12841" y="16655"/>
                    <a:pt x="13474" y="15430"/>
                  </a:cubicBezTo>
                  <a:cubicBezTo>
                    <a:pt x="14106" y="14204"/>
                    <a:pt x="15054" y="12026"/>
                    <a:pt x="15581" y="10710"/>
                  </a:cubicBezTo>
                  <a:cubicBezTo>
                    <a:pt x="16108" y="9394"/>
                    <a:pt x="16213" y="8941"/>
                    <a:pt x="16318" y="8351"/>
                  </a:cubicBezTo>
                  <a:cubicBezTo>
                    <a:pt x="16424" y="7761"/>
                    <a:pt x="16529" y="7035"/>
                    <a:pt x="16661" y="6899"/>
                  </a:cubicBezTo>
                  <a:cubicBezTo>
                    <a:pt x="16793" y="6762"/>
                    <a:pt x="16951" y="7216"/>
                    <a:pt x="17082" y="8078"/>
                  </a:cubicBezTo>
                  <a:cubicBezTo>
                    <a:pt x="17214" y="8941"/>
                    <a:pt x="17319" y="10211"/>
                    <a:pt x="17346" y="11210"/>
                  </a:cubicBezTo>
                  <a:cubicBezTo>
                    <a:pt x="17372" y="12208"/>
                    <a:pt x="17319" y="12934"/>
                    <a:pt x="17425" y="13297"/>
                  </a:cubicBezTo>
                  <a:cubicBezTo>
                    <a:pt x="17530" y="13660"/>
                    <a:pt x="17794" y="13660"/>
                    <a:pt x="18189" y="12934"/>
                  </a:cubicBezTo>
                  <a:cubicBezTo>
                    <a:pt x="18584" y="12208"/>
                    <a:pt x="19111" y="10756"/>
                    <a:pt x="19400" y="9757"/>
                  </a:cubicBezTo>
                  <a:cubicBezTo>
                    <a:pt x="19690" y="8759"/>
                    <a:pt x="19743" y="8215"/>
                    <a:pt x="19795" y="7715"/>
                  </a:cubicBezTo>
                  <a:cubicBezTo>
                    <a:pt x="19848" y="7216"/>
                    <a:pt x="19901" y="6762"/>
                    <a:pt x="19980" y="6762"/>
                  </a:cubicBezTo>
                  <a:cubicBezTo>
                    <a:pt x="20059" y="6762"/>
                    <a:pt x="20164" y="7216"/>
                    <a:pt x="20243" y="8804"/>
                  </a:cubicBezTo>
                  <a:cubicBezTo>
                    <a:pt x="20322" y="10393"/>
                    <a:pt x="20375" y="13115"/>
                    <a:pt x="20454" y="14749"/>
                  </a:cubicBezTo>
                  <a:cubicBezTo>
                    <a:pt x="20533" y="16383"/>
                    <a:pt x="20638" y="16927"/>
                    <a:pt x="20823" y="17154"/>
                  </a:cubicBezTo>
                  <a:cubicBezTo>
                    <a:pt x="21007" y="17381"/>
                    <a:pt x="21271" y="17290"/>
                    <a:pt x="21534" y="171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86" name="Line"/>
            <p:cNvSpPr/>
            <p:nvPr/>
          </p:nvSpPr>
          <p:spPr>
            <a:xfrm>
              <a:off x="978318" y="106926"/>
              <a:ext cx="176876" cy="435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5" h="21401" extrusionOk="0">
                  <a:moveTo>
                    <a:pt x="0" y="10575"/>
                  </a:moveTo>
                  <a:cubicBezTo>
                    <a:pt x="1938" y="12975"/>
                    <a:pt x="3877" y="15375"/>
                    <a:pt x="4846" y="16975"/>
                  </a:cubicBezTo>
                  <a:cubicBezTo>
                    <a:pt x="5815" y="18575"/>
                    <a:pt x="5815" y="19375"/>
                    <a:pt x="5815" y="20117"/>
                  </a:cubicBezTo>
                  <a:cubicBezTo>
                    <a:pt x="5815" y="20860"/>
                    <a:pt x="5815" y="21546"/>
                    <a:pt x="5954" y="21375"/>
                  </a:cubicBezTo>
                  <a:cubicBezTo>
                    <a:pt x="6092" y="21203"/>
                    <a:pt x="6369" y="20175"/>
                    <a:pt x="6369" y="17546"/>
                  </a:cubicBezTo>
                  <a:cubicBezTo>
                    <a:pt x="6369" y="14917"/>
                    <a:pt x="6092" y="10689"/>
                    <a:pt x="5954" y="7717"/>
                  </a:cubicBezTo>
                  <a:cubicBezTo>
                    <a:pt x="5815" y="4746"/>
                    <a:pt x="5815" y="3032"/>
                    <a:pt x="7200" y="1832"/>
                  </a:cubicBezTo>
                  <a:cubicBezTo>
                    <a:pt x="8585" y="632"/>
                    <a:pt x="11354" y="-54"/>
                    <a:pt x="14262" y="3"/>
                  </a:cubicBezTo>
                  <a:cubicBezTo>
                    <a:pt x="17169" y="60"/>
                    <a:pt x="20215" y="860"/>
                    <a:pt x="20908" y="2346"/>
                  </a:cubicBezTo>
                  <a:cubicBezTo>
                    <a:pt x="21600" y="3832"/>
                    <a:pt x="19938" y="6003"/>
                    <a:pt x="17308" y="7603"/>
                  </a:cubicBezTo>
                  <a:cubicBezTo>
                    <a:pt x="14677" y="9203"/>
                    <a:pt x="11077" y="10232"/>
                    <a:pt x="7477" y="112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87" name="Line"/>
            <p:cNvSpPr/>
            <p:nvPr/>
          </p:nvSpPr>
          <p:spPr>
            <a:xfrm>
              <a:off x="1244264" y="161636"/>
              <a:ext cx="326983" cy="312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50" extrusionOk="0">
                  <a:moveTo>
                    <a:pt x="4539" y="0"/>
                  </a:moveTo>
                  <a:cubicBezTo>
                    <a:pt x="5458" y="0"/>
                    <a:pt x="6377" y="0"/>
                    <a:pt x="6837" y="476"/>
                  </a:cubicBezTo>
                  <a:cubicBezTo>
                    <a:pt x="7296" y="953"/>
                    <a:pt x="7296" y="1906"/>
                    <a:pt x="6224" y="4447"/>
                  </a:cubicBezTo>
                  <a:cubicBezTo>
                    <a:pt x="5152" y="6988"/>
                    <a:pt x="3007" y="11118"/>
                    <a:pt x="1781" y="13579"/>
                  </a:cubicBezTo>
                  <a:cubicBezTo>
                    <a:pt x="556" y="16041"/>
                    <a:pt x="249" y="16835"/>
                    <a:pt x="96" y="17788"/>
                  </a:cubicBezTo>
                  <a:cubicBezTo>
                    <a:pt x="-57" y="18741"/>
                    <a:pt x="-57" y="19853"/>
                    <a:pt x="326" y="20568"/>
                  </a:cubicBezTo>
                  <a:cubicBezTo>
                    <a:pt x="709" y="21282"/>
                    <a:pt x="1475" y="21600"/>
                    <a:pt x="3696" y="21124"/>
                  </a:cubicBezTo>
                  <a:cubicBezTo>
                    <a:pt x="5917" y="20647"/>
                    <a:pt x="9594" y="19376"/>
                    <a:pt x="12811" y="17550"/>
                  </a:cubicBezTo>
                  <a:cubicBezTo>
                    <a:pt x="16028" y="15724"/>
                    <a:pt x="18786" y="13341"/>
                    <a:pt x="21543" y="109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88" name="Line"/>
            <p:cNvSpPr/>
            <p:nvPr/>
          </p:nvSpPr>
          <p:spPr>
            <a:xfrm>
              <a:off x="1576979" y="154660"/>
              <a:ext cx="57049" cy="369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600" extrusionOk="0">
                  <a:moveTo>
                    <a:pt x="10830" y="0"/>
                  </a:moveTo>
                  <a:cubicBezTo>
                    <a:pt x="5646" y="4211"/>
                    <a:pt x="462" y="8423"/>
                    <a:pt x="30" y="11955"/>
                  </a:cubicBezTo>
                  <a:cubicBezTo>
                    <a:pt x="-402" y="15487"/>
                    <a:pt x="3918" y="18340"/>
                    <a:pt x="8238" y="19834"/>
                  </a:cubicBezTo>
                  <a:cubicBezTo>
                    <a:pt x="12558" y="21328"/>
                    <a:pt x="16878" y="21464"/>
                    <a:pt x="2119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89" name="Line"/>
            <p:cNvSpPr/>
            <p:nvPr/>
          </p:nvSpPr>
          <p:spPr>
            <a:xfrm>
              <a:off x="1717734" y="156021"/>
              <a:ext cx="272051" cy="432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4" extrusionOk="0">
                  <a:moveTo>
                    <a:pt x="0" y="10618"/>
                  </a:moveTo>
                  <a:cubicBezTo>
                    <a:pt x="738" y="10963"/>
                    <a:pt x="1477" y="11307"/>
                    <a:pt x="1846" y="12916"/>
                  </a:cubicBezTo>
                  <a:cubicBezTo>
                    <a:pt x="2215" y="14524"/>
                    <a:pt x="2215" y="17397"/>
                    <a:pt x="2400" y="19120"/>
                  </a:cubicBezTo>
                  <a:cubicBezTo>
                    <a:pt x="2585" y="20844"/>
                    <a:pt x="2954" y="21418"/>
                    <a:pt x="3692" y="21361"/>
                  </a:cubicBezTo>
                  <a:cubicBezTo>
                    <a:pt x="4431" y="21303"/>
                    <a:pt x="5538" y="20614"/>
                    <a:pt x="7200" y="18373"/>
                  </a:cubicBezTo>
                  <a:cubicBezTo>
                    <a:pt x="8862" y="16133"/>
                    <a:pt x="11077" y="12341"/>
                    <a:pt x="12277" y="9412"/>
                  </a:cubicBezTo>
                  <a:cubicBezTo>
                    <a:pt x="13477" y="6482"/>
                    <a:pt x="13662" y="4414"/>
                    <a:pt x="13938" y="2863"/>
                  </a:cubicBezTo>
                  <a:cubicBezTo>
                    <a:pt x="14215" y="1312"/>
                    <a:pt x="14585" y="278"/>
                    <a:pt x="15231" y="48"/>
                  </a:cubicBezTo>
                  <a:cubicBezTo>
                    <a:pt x="15877" y="-182"/>
                    <a:pt x="16800" y="392"/>
                    <a:pt x="17815" y="2346"/>
                  </a:cubicBezTo>
                  <a:cubicBezTo>
                    <a:pt x="18831" y="4299"/>
                    <a:pt x="19938" y="7631"/>
                    <a:pt x="20585" y="10216"/>
                  </a:cubicBezTo>
                  <a:cubicBezTo>
                    <a:pt x="21231" y="12801"/>
                    <a:pt x="21415" y="14639"/>
                    <a:pt x="21600" y="164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0" name="Line"/>
            <p:cNvSpPr/>
            <p:nvPr/>
          </p:nvSpPr>
          <p:spPr>
            <a:xfrm>
              <a:off x="1808418" y="194028"/>
              <a:ext cx="585953" cy="281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3" extrusionOk="0">
                  <a:moveTo>
                    <a:pt x="0" y="15993"/>
                  </a:moveTo>
                  <a:cubicBezTo>
                    <a:pt x="3171" y="14939"/>
                    <a:pt x="6343" y="13886"/>
                    <a:pt x="8186" y="13096"/>
                  </a:cubicBezTo>
                  <a:cubicBezTo>
                    <a:pt x="10029" y="12305"/>
                    <a:pt x="10543" y="11778"/>
                    <a:pt x="11014" y="11339"/>
                  </a:cubicBezTo>
                  <a:cubicBezTo>
                    <a:pt x="11486" y="10900"/>
                    <a:pt x="11914" y="10549"/>
                    <a:pt x="12171" y="10813"/>
                  </a:cubicBezTo>
                  <a:cubicBezTo>
                    <a:pt x="12429" y="11076"/>
                    <a:pt x="12514" y="11954"/>
                    <a:pt x="12429" y="13359"/>
                  </a:cubicBezTo>
                  <a:cubicBezTo>
                    <a:pt x="12343" y="14764"/>
                    <a:pt x="12086" y="16696"/>
                    <a:pt x="11657" y="18276"/>
                  </a:cubicBezTo>
                  <a:cubicBezTo>
                    <a:pt x="11229" y="19857"/>
                    <a:pt x="10629" y="21086"/>
                    <a:pt x="10371" y="21261"/>
                  </a:cubicBezTo>
                  <a:cubicBezTo>
                    <a:pt x="10114" y="21437"/>
                    <a:pt x="10200" y="20559"/>
                    <a:pt x="10629" y="18539"/>
                  </a:cubicBezTo>
                  <a:cubicBezTo>
                    <a:pt x="11057" y="16520"/>
                    <a:pt x="11829" y="13359"/>
                    <a:pt x="12386" y="11515"/>
                  </a:cubicBezTo>
                  <a:cubicBezTo>
                    <a:pt x="12943" y="9671"/>
                    <a:pt x="13286" y="9144"/>
                    <a:pt x="13714" y="9144"/>
                  </a:cubicBezTo>
                  <a:cubicBezTo>
                    <a:pt x="14143" y="9144"/>
                    <a:pt x="14657" y="9671"/>
                    <a:pt x="15386" y="11339"/>
                  </a:cubicBezTo>
                  <a:cubicBezTo>
                    <a:pt x="16114" y="13008"/>
                    <a:pt x="17057" y="15817"/>
                    <a:pt x="17657" y="17574"/>
                  </a:cubicBezTo>
                  <a:cubicBezTo>
                    <a:pt x="18257" y="19330"/>
                    <a:pt x="18514" y="20032"/>
                    <a:pt x="18900" y="20471"/>
                  </a:cubicBezTo>
                  <a:cubicBezTo>
                    <a:pt x="19286" y="20910"/>
                    <a:pt x="19800" y="21086"/>
                    <a:pt x="20186" y="20822"/>
                  </a:cubicBezTo>
                  <a:cubicBezTo>
                    <a:pt x="20571" y="20559"/>
                    <a:pt x="20829" y="19857"/>
                    <a:pt x="21043" y="16783"/>
                  </a:cubicBezTo>
                  <a:cubicBezTo>
                    <a:pt x="21257" y="13710"/>
                    <a:pt x="21429" y="8266"/>
                    <a:pt x="21471" y="5017"/>
                  </a:cubicBezTo>
                  <a:cubicBezTo>
                    <a:pt x="21514" y="1769"/>
                    <a:pt x="21429" y="715"/>
                    <a:pt x="21429" y="276"/>
                  </a:cubicBezTo>
                  <a:cubicBezTo>
                    <a:pt x="21429" y="-163"/>
                    <a:pt x="21514" y="13"/>
                    <a:pt x="21600" y="1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1" name="Line"/>
            <p:cNvSpPr/>
            <p:nvPr/>
          </p:nvSpPr>
          <p:spPr>
            <a:xfrm>
              <a:off x="2400156" y="224417"/>
              <a:ext cx="370899" cy="273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384" extrusionOk="0">
                  <a:moveTo>
                    <a:pt x="9325" y="0"/>
                  </a:moveTo>
                  <a:cubicBezTo>
                    <a:pt x="7447" y="2360"/>
                    <a:pt x="5569" y="4719"/>
                    <a:pt x="3959" y="7805"/>
                  </a:cubicBezTo>
                  <a:cubicBezTo>
                    <a:pt x="2349" y="10891"/>
                    <a:pt x="1007" y="14703"/>
                    <a:pt x="404" y="17062"/>
                  </a:cubicBezTo>
                  <a:cubicBezTo>
                    <a:pt x="-200" y="19422"/>
                    <a:pt x="-66" y="20329"/>
                    <a:pt x="404" y="20874"/>
                  </a:cubicBezTo>
                  <a:cubicBezTo>
                    <a:pt x="873" y="21418"/>
                    <a:pt x="1678" y="21600"/>
                    <a:pt x="3892" y="21055"/>
                  </a:cubicBezTo>
                  <a:cubicBezTo>
                    <a:pt x="6106" y="20511"/>
                    <a:pt x="9728" y="19240"/>
                    <a:pt x="12881" y="16971"/>
                  </a:cubicBezTo>
                  <a:cubicBezTo>
                    <a:pt x="16034" y="14703"/>
                    <a:pt x="18717" y="11435"/>
                    <a:pt x="21400" y="81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2" name="Line"/>
            <p:cNvSpPr/>
            <p:nvPr/>
          </p:nvSpPr>
          <p:spPr>
            <a:xfrm>
              <a:off x="2658330" y="177176"/>
              <a:ext cx="288814" cy="407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5" h="21516" extrusionOk="0">
                  <a:moveTo>
                    <a:pt x="12837" y="2125"/>
                  </a:moveTo>
                  <a:cubicBezTo>
                    <a:pt x="14198" y="1389"/>
                    <a:pt x="15558" y="652"/>
                    <a:pt x="16664" y="284"/>
                  </a:cubicBezTo>
                  <a:cubicBezTo>
                    <a:pt x="17769" y="-84"/>
                    <a:pt x="18620" y="-84"/>
                    <a:pt x="18705" y="223"/>
                  </a:cubicBezTo>
                  <a:cubicBezTo>
                    <a:pt x="18790" y="530"/>
                    <a:pt x="18109" y="1143"/>
                    <a:pt x="15388" y="2861"/>
                  </a:cubicBezTo>
                  <a:cubicBezTo>
                    <a:pt x="12667" y="4580"/>
                    <a:pt x="7905" y="7402"/>
                    <a:pt x="4843" y="9918"/>
                  </a:cubicBezTo>
                  <a:cubicBezTo>
                    <a:pt x="1782" y="12434"/>
                    <a:pt x="421" y="14643"/>
                    <a:pt x="81" y="16361"/>
                  </a:cubicBezTo>
                  <a:cubicBezTo>
                    <a:pt x="-259" y="18080"/>
                    <a:pt x="421" y="19307"/>
                    <a:pt x="2972" y="20166"/>
                  </a:cubicBezTo>
                  <a:cubicBezTo>
                    <a:pt x="5524" y="21025"/>
                    <a:pt x="9946" y="21516"/>
                    <a:pt x="13347" y="21516"/>
                  </a:cubicBezTo>
                  <a:cubicBezTo>
                    <a:pt x="16749" y="21516"/>
                    <a:pt x="19130" y="21025"/>
                    <a:pt x="20235" y="20043"/>
                  </a:cubicBezTo>
                  <a:cubicBezTo>
                    <a:pt x="21341" y="19061"/>
                    <a:pt x="21171" y="17589"/>
                    <a:pt x="21001" y="161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3" name="Line"/>
            <p:cNvSpPr/>
            <p:nvPr/>
          </p:nvSpPr>
          <p:spPr>
            <a:xfrm>
              <a:off x="2742957" y="433685"/>
              <a:ext cx="202489" cy="4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600" extrusionOk="0">
                  <a:moveTo>
                    <a:pt x="5175" y="0"/>
                  </a:moveTo>
                  <a:cubicBezTo>
                    <a:pt x="2720" y="0"/>
                    <a:pt x="266" y="0"/>
                    <a:pt x="20" y="5400"/>
                  </a:cubicBezTo>
                  <a:cubicBezTo>
                    <a:pt x="-225" y="10800"/>
                    <a:pt x="1739" y="21600"/>
                    <a:pt x="5666" y="21600"/>
                  </a:cubicBezTo>
                  <a:cubicBezTo>
                    <a:pt x="9593" y="21600"/>
                    <a:pt x="15484" y="10800"/>
                    <a:pt x="2137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4" name="Line"/>
            <p:cNvSpPr/>
            <p:nvPr/>
          </p:nvSpPr>
          <p:spPr>
            <a:xfrm>
              <a:off x="3435464" y="192821"/>
              <a:ext cx="383847" cy="24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257" extrusionOk="0">
                  <a:moveTo>
                    <a:pt x="20347" y="3318"/>
                  </a:moveTo>
                  <a:cubicBezTo>
                    <a:pt x="20862" y="1918"/>
                    <a:pt x="21376" y="518"/>
                    <a:pt x="21183" y="118"/>
                  </a:cubicBezTo>
                  <a:cubicBezTo>
                    <a:pt x="20990" y="-282"/>
                    <a:pt x="20090" y="318"/>
                    <a:pt x="17776" y="2218"/>
                  </a:cubicBezTo>
                  <a:cubicBezTo>
                    <a:pt x="15462" y="4118"/>
                    <a:pt x="11733" y="7318"/>
                    <a:pt x="8583" y="10018"/>
                  </a:cubicBezTo>
                  <a:cubicBezTo>
                    <a:pt x="5433" y="12718"/>
                    <a:pt x="2862" y="14918"/>
                    <a:pt x="1447" y="16518"/>
                  </a:cubicBezTo>
                  <a:cubicBezTo>
                    <a:pt x="33" y="18118"/>
                    <a:pt x="-224" y="19118"/>
                    <a:pt x="162" y="19818"/>
                  </a:cubicBezTo>
                  <a:cubicBezTo>
                    <a:pt x="547" y="20518"/>
                    <a:pt x="1576" y="20918"/>
                    <a:pt x="4340" y="21118"/>
                  </a:cubicBezTo>
                  <a:cubicBezTo>
                    <a:pt x="7105" y="21318"/>
                    <a:pt x="11605" y="21318"/>
                    <a:pt x="14626" y="21018"/>
                  </a:cubicBezTo>
                  <a:cubicBezTo>
                    <a:pt x="17647" y="20718"/>
                    <a:pt x="19190" y="20118"/>
                    <a:pt x="20733" y="195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5" name="Line"/>
            <p:cNvSpPr/>
            <p:nvPr/>
          </p:nvSpPr>
          <p:spPr>
            <a:xfrm>
              <a:off x="3630164" y="118543"/>
              <a:ext cx="33771" cy="608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4" h="21562" extrusionOk="0">
                  <a:moveTo>
                    <a:pt x="20914" y="2765"/>
                  </a:moveTo>
                  <a:cubicBezTo>
                    <a:pt x="18034" y="2188"/>
                    <a:pt x="15154" y="1611"/>
                    <a:pt x="11554" y="1075"/>
                  </a:cubicBezTo>
                  <a:cubicBezTo>
                    <a:pt x="7954" y="539"/>
                    <a:pt x="3634" y="44"/>
                    <a:pt x="1474" y="3"/>
                  </a:cubicBezTo>
                  <a:cubicBezTo>
                    <a:pt x="-686" y="-38"/>
                    <a:pt x="-686" y="374"/>
                    <a:pt x="2914" y="2106"/>
                  </a:cubicBezTo>
                  <a:cubicBezTo>
                    <a:pt x="6514" y="3837"/>
                    <a:pt x="13714" y="6887"/>
                    <a:pt x="15154" y="9855"/>
                  </a:cubicBezTo>
                  <a:cubicBezTo>
                    <a:pt x="16594" y="12823"/>
                    <a:pt x="12274" y="15709"/>
                    <a:pt x="9394" y="17646"/>
                  </a:cubicBezTo>
                  <a:cubicBezTo>
                    <a:pt x="6514" y="19583"/>
                    <a:pt x="5074" y="20573"/>
                    <a:pt x="3634" y="215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6" name="Line"/>
            <p:cNvSpPr/>
            <p:nvPr/>
          </p:nvSpPr>
          <p:spPr>
            <a:xfrm>
              <a:off x="4236732" y="88127"/>
              <a:ext cx="450545" cy="47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41" extrusionOk="0">
                  <a:moveTo>
                    <a:pt x="4567" y="5227"/>
                  </a:moveTo>
                  <a:cubicBezTo>
                    <a:pt x="4677" y="4595"/>
                    <a:pt x="4787" y="3963"/>
                    <a:pt x="6157" y="3120"/>
                  </a:cubicBezTo>
                  <a:cubicBezTo>
                    <a:pt x="7528" y="2277"/>
                    <a:pt x="10159" y="1223"/>
                    <a:pt x="11749" y="644"/>
                  </a:cubicBezTo>
                  <a:cubicBezTo>
                    <a:pt x="13339" y="64"/>
                    <a:pt x="13887" y="-41"/>
                    <a:pt x="13887" y="12"/>
                  </a:cubicBezTo>
                  <a:cubicBezTo>
                    <a:pt x="13887" y="64"/>
                    <a:pt x="13339" y="275"/>
                    <a:pt x="11475" y="1750"/>
                  </a:cubicBezTo>
                  <a:cubicBezTo>
                    <a:pt x="9611" y="3225"/>
                    <a:pt x="6431" y="5965"/>
                    <a:pt x="4129" y="8599"/>
                  </a:cubicBezTo>
                  <a:cubicBezTo>
                    <a:pt x="1826" y="11233"/>
                    <a:pt x="401" y="13762"/>
                    <a:pt x="72" y="15869"/>
                  </a:cubicBezTo>
                  <a:cubicBezTo>
                    <a:pt x="-257" y="17977"/>
                    <a:pt x="511" y="19662"/>
                    <a:pt x="2978" y="20558"/>
                  </a:cubicBezTo>
                  <a:cubicBezTo>
                    <a:pt x="5445" y="21454"/>
                    <a:pt x="9611" y="21559"/>
                    <a:pt x="12736" y="21348"/>
                  </a:cubicBezTo>
                  <a:cubicBezTo>
                    <a:pt x="15861" y="21138"/>
                    <a:pt x="17944" y="20611"/>
                    <a:pt x="19315" y="19820"/>
                  </a:cubicBezTo>
                  <a:cubicBezTo>
                    <a:pt x="20685" y="19030"/>
                    <a:pt x="21343" y="17977"/>
                    <a:pt x="21233" y="17292"/>
                  </a:cubicBezTo>
                  <a:cubicBezTo>
                    <a:pt x="21124" y="16607"/>
                    <a:pt x="20247" y="16291"/>
                    <a:pt x="19369" y="159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7" name="Line"/>
            <p:cNvSpPr/>
            <p:nvPr/>
          </p:nvSpPr>
          <p:spPr>
            <a:xfrm>
              <a:off x="4326619" y="412759"/>
              <a:ext cx="160440" cy="39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57" y="19059"/>
                  </a:moveTo>
                  <a:cubicBezTo>
                    <a:pt x="1878" y="20329"/>
                    <a:pt x="0" y="21600"/>
                    <a:pt x="0" y="21600"/>
                  </a:cubicBezTo>
                  <a:cubicBezTo>
                    <a:pt x="0" y="21600"/>
                    <a:pt x="1878" y="20329"/>
                    <a:pt x="5791" y="16518"/>
                  </a:cubicBezTo>
                  <a:cubicBezTo>
                    <a:pt x="9704" y="12706"/>
                    <a:pt x="15652" y="635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8" name="Line"/>
            <p:cNvSpPr/>
            <p:nvPr/>
          </p:nvSpPr>
          <p:spPr>
            <a:xfrm>
              <a:off x="4710278" y="89970"/>
              <a:ext cx="272050" cy="447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9" extrusionOk="0">
                  <a:moveTo>
                    <a:pt x="21600" y="2750"/>
                  </a:moveTo>
                  <a:cubicBezTo>
                    <a:pt x="20123" y="1642"/>
                    <a:pt x="18646" y="534"/>
                    <a:pt x="16154" y="147"/>
                  </a:cubicBezTo>
                  <a:cubicBezTo>
                    <a:pt x="13662" y="-241"/>
                    <a:pt x="10154" y="91"/>
                    <a:pt x="7200" y="1753"/>
                  </a:cubicBezTo>
                  <a:cubicBezTo>
                    <a:pt x="4246" y="3414"/>
                    <a:pt x="1846" y="6405"/>
                    <a:pt x="1108" y="9728"/>
                  </a:cubicBezTo>
                  <a:cubicBezTo>
                    <a:pt x="369" y="13051"/>
                    <a:pt x="1292" y="16707"/>
                    <a:pt x="2031" y="18756"/>
                  </a:cubicBezTo>
                  <a:cubicBezTo>
                    <a:pt x="2769" y="20805"/>
                    <a:pt x="3323" y="21248"/>
                    <a:pt x="2954" y="21304"/>
                  </a:cubicBezTo>
                  <a:cubicBezTo>
                    <a:pt x="2585" y="21359"/>
                    <a:pt x="1292" y="21027"/>
                    <a:pt x="0" y="206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9" name="Line"/>
            <p:cNvSpPr/>
            <p:nvPr/>
          </p:nvSpPr>
          <p:spPr>
            <a:xfrm>
              <a:off x="4605643" y="114300"/>
              <a:ext cx="983565" cy="447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0" y="16460"/>
                  </a:moveTo>
                  <a:cubicBezTo>
                    <a:pt x="1838" y="15468"/>
                    <a:pt x="3677" y="14476"/>
                    <a:pt x="5464" y="13540"/>
                  </a:cubicBezTo>
                  <a:cubicBezTo>
                    <a:pt x="7251" y="12603"/>
                    <a:pt x="8987" y="11721"/>
                    <a:pt x="10443" y="10344"/>
                  </a:cubicBezTo>
                  <a:cubicBezTo>
                    <a:pt x="11898" y="8966"/>
                    <a:pt x="13072" y="7093"/>
                    <a:pt x="13660" y="5385"/>
                  </a:cubicBezTo>
                  <a:cubicBezTo>
                    <a:pt x="14247" y="3676"/>
                    <a:pt x="14247" y="2133"/>
                    <a:pt x="13813" y="1142"/>
                  </a:cubicBezTo>
                  <a:cubicBezTo>
                    <a:pt x="13379" y="150"/>
                    <a:pt x="12511" y="-291"/>
                    <a:pt x="11694" y="205"/>
                  </a:cubicBezTo>
                  <a:cubicBezTo>
                    <a:pt x="10877" y="701"/>
                    <a:pt x="10111" y="2133"/>
                    <a:pt x="9626" y="4227"/>
                  </a:cubicBezTo>
                  <a:cubicBezTo>
                    <a:pt x="9140" y="6321"/>
                    <a:pt x="8936" y="9076"/>
                    <a:pt x="9038" y="11776"/>
                  </a:cubicBezTo>
                  <a:cubicBezTo>
                    <a:pt x="9140" y="14476"/>
                    <a:pt x="9549" y="17121"/>
                    <a:pt x="9855" y="18774"/>
                  </a:cubicBezTo>
                  <a:cubicBezTo>
                    <a:pt x="10162" y="20427"/>
                    <a:pt x="10366" y="21089"/>
                    <a:pt x="10315" y="21199"/>
                  </a:cubicBezTo>
                  <a:cubicBezTo>
                    <a:pt x="10264" y="21309"/>
                    <a:pt x="9957" y="20868"/>
                    <a:pt x="9549" y="20207"/>
                  </a:cubicBezTo>
                  <a:cubicBezTo>
                    <a:pt x="9140" y="19546"/>
                    <a:pt x="8630" y="18664"/>
                    <a:pt x="8196" y="18058"/>
                  </a:cubicBezTo>
                  <a:cubicBezTo>
                    <a:pt x="7762" y="17452"/>
                    <a:pt x="7404" y="17121"/>
                    <a:pt x="7353" y="16901"/>
                  </a:cubicBezTo>
                  <a:cubicBezTo>
                    <a:pt x="7302" y="16680"/>
                    <a:pt x="7557" y="16570"/>
                    <a:pt x="8349" y="16405"/>
                  </a:cubicBezTo>
                  <a:cubicBezTo>
                    <a:pt x="9140" y="16240"/>
                    <a:pt x="10468" y="16019"/>
                    <a:pt x="11974" y="15303"/>
                  </a:cubicBezTo>
                  <a:cubicBezTo>
                    <a:pt x="13481" y="14587"/>
                    <a:pt x="15166" y="13374"/>
                    <a:pt x="16187" y="12272"/>
                  </a:cubicBezTo>
                  <a:cubicBezTo>
                    <a:pt x="17209" y="11170"/>
                    <a:pt x="17566" y="10178"/>
                    <a:pt x="17770" y="9352"/>
                  </a:cubicBezTo>
                  <a:cubicBezTo>
                    <a:pt x="17974" y="8525"/>
                    <a:pt x="18026" y="7864"/>
                    <a:pt x="17923" y="7533"/>
                  </a:cubicBezTo>
                  <a:cubicBezTo>
                    <a:pt x="17821" y="7203"/>
                    <a:pt x="17566" y="7203"/>
                    <a:pt x="17004" y="8085"/>
                  </a:cubicBezTo>
                  <a:cubicBezTo>
                    <a:pt x="16443" y="8966"/>
                    <a:pt x="15574" y="10729"/>
                    <a:pt x="15038" y="12548"/>
                  </a:cubicBezTo>
                  <a:cubicBezTo>
                    <a:pt x="14502" y="14366"/>
                    <a:pt x="14298" y="16240"/>
                    <a:pt x="14426" y="17507"/>
                  </a:cubicBezTo>
                  <a:cubicBezTo>
                    <a:pt x="14553" y="18774"/>
                    <a:pt x="15013" y="19436"/>
                    <a:pt x="16111" y="19050"/>
                  </a:cubicBezTo>
                  <a:cubicBezTo>
                    <a:pt x="17209" y="18664"/>
                    <a:pt x="18945" y="17231"/>
                    <a:pt x="19966" y="16240"/>
                  </a:cubicBezTo>
                  <a:cubicBezTo>
                    <a:pt x="20987" y="15248"/>
                    <a:pt x="21294" y="14697"/>
                    <a:pt x="21600" y="141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0" name="Line"/>
            <p:cNvSpPr/>
            <p:nvPr/>
          </p:nvSpPr>
          <p:spPr>
            <a:xfrm>
              <a:off x="5537775" y="77650"/>
              <a:ext cx="448358" cy="495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511" extrusionOk="0">
                  <a:moveTo>
                    <a:pt x="3799" y="13335"/>
                  </a:moveTo>
                  <a:cubicBezTo>
                    <a:pt x="4133" y="12932"/>
                    <a:pt x="4467" y="12528"/>
                    <a:pt x="4745" y="12074"/>
                  </a:cubicBezTo>
                  <a:cubicBezTo>
                    <a:pt x="5024" y="11619"/>
                    <a:pt x="5246" y="11115"/>
                    <a:pt x="5079" y="11014"/>
                  </a:cubicBezTo>
                  <a:cubicBezTo>
                    <a:pt x="4912" y="10913"/>
                    <a:pt x="4356" y="11216"/>
                    <a:pt x="3465" y="12275"/>
                  </a:cubicBezTo>
                  <a:cubicBezTo>
                    <a:pt x="2574" y="13335"/>
                    <a:pt x="1349" y="15152"/>
                    <a:pt x="681" y="16414"/>
                  </a:cubicBezTo>
                  <a:cubicBezTo>
                    <a:pt x="13" y="17675"/>
                    <a:pt x="-98" y="18382"/>
                    <a:pt x="69" y="18887"/>
                  </a:cubicBezTo>
                  <a:cubicBezTo>
                    <a:pt x="236" y="19391"/>
                    <a:pt x="681" y="19694"/>
                    <a:pt x="2296" y="19543"/>
                  </a:cubicBezTo>
                  <a:cubicBezTo>
                    <a:pt x="3910" y="19391"/>
                    <a:pt x="6694" y="18786"/>
                    <a:pt x="9477" y="17423"/>
                  </a:cubicBezTo>
                  <a:cubicBezTo>
                    <a:pt x="12261" y="16061"/>
                    <a:pt x="15044" y="13941"/>
                    <a:pt x="17048" y="11064"/>
                  </a:cubicBezTo>
                  <a:cubicBezTo>
                    <a:pt x="19053" y="8188"/>
                    <a:pt x="20277" y="4554"/>
                    <a:pt x="20890" y="2485"/>
                  </a:cubicBezTo>
                  <a:cubicBezTo>
                    <a:pt x="21502" y="416"/>
                    <a:pt x="21502" y="-89"/>
                    <a:pt x="21446" y="12"/>
                  </a:cubicBezTo>
                  <a:cubicBezTo>
                    <a:pt x="21391" y="113"/>
                    <a:pt x="21279" y="819"/>
                    <a:pt x="20890" y="2889"/>
                  </a:cubicBezTo>
                  <a:cubicBezTo>
                    <a:pt x="20500" y="4958"/>
                    <a:pt x="19832" y="8390"/>
                    <a:pt x="19387" y="11518"/>
                  </a:cubicBezTo>
                  <a:cubicBezTo>
                    <a:pt x="18941" y="14647"/>
                    <a:pt x="18718" y="17474"/>
                    <a:pt x="18384" y="19089"/>
                  </a:cubicBezTo>
                  <a:cubicBezTo>
                    <a:pt x="18050" y="20704"/>
                    <a:pt x="17605" y="21107"/>
                    <a:pt x="17160" y="215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1" name="Line"/>
            <p:cNvSpPr/>
            <p:nvPr/>
          </p:nvSpPr>
          <p:spPr>
            <a:xfrm>
              <a:off x="5763597" y="356954"/>
              <a:ext cx="355759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69"/>
                  </a:moveTo>
                  <a:cubicBezTo>
                    <a:pt x="1835" y="8585"/>
                    <a:pt x="3671" y="7200"/>
                    <a:pt x="6353" y="5815"/>
                  </a:cubicBezTo>
                  <a:cubicBezTo>
                    <a:pt x="9035" y="4431"/>
                    <a:pt x="12565" y="3046"/>
                    <a:pt x="14682" y="1938"/>
                  </a:cubicBezTo>
                  <a:cubicBezTo>
                    <a:pt x="16800" y="831"/>
                    <a:pt x="17506" y="0"/>
                    <a:pt x="18282" y="0"/>
                  </a:cubicBezTo>
                  <a:cubicBezTo>
                    <a:pt x="19059" y="0"/>
                    <a:pt x="19906" y="831"/>
                    <a:pt x="20471" y="4569"/>
                  </a:cubicBezTo>
                  <a:cubicBezTo>
                    <a:pt x="21035" y="8308"/>
                    <a:pt x="21318" y="149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2" name="Line"/>
            <p:cNvSpPr/>
            <p:nvPr/>
          </p:nvSpPr>
          <p:spPr>
            <a:xfrm>
              <a:off x="6084476" y="133734"/>
              <a:ext cx="697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3" name="Line"/>
            <p:cNvSpPr/>
            <p:nvPr/>
          </p:nvSpPr>
          <p:spPr>
            <a:xfrm>
              <a:off x="6230964" y="251219"/>
              <a:ext cx="1074248" cy="336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2" extrusionOk="0">
                  <a:moveTo>
                    <a:pt x="0" y="3134"/>
                  </a:moveTo>
                  <a:cubicBezTo>
                    <a:pt x="140" y="7366"/>
                    <a:pt x="281" y="11599"/>
                    <a:pt x="351" y="14153"/>
                  </a:cubicBezTo>
                  <a:cubicBezTo>
                    <a:pt x="421" y="16707"/>
                    <a:pt x="421" y="17582"/>
                    <a:pt x="444" y="18531"/>
                  </a:cubicBezTo>
                  <a:cubicBezTo>
                    <a:pt x="468" y="19480"/>
                    <a:pt x="514" y="20501"/>
                    <a:pt x="678" y="20939"/>
                  </a:cubicBezTo>
                  <a:cubicBezTo>
                    <a:pt x="842" y="21377"/>
                    <a:pt x="1122" y="21231"/>
                    <a:pt x="1449" y="19626"/>
                  </a:cubicBezTo>
                  <a:cubicBezTo>
                    <a:pt x="1777" y="18020"/>
                    <a:pt x="2151" y="14955"/>
                    <a:pt x="2384" y="12912"/>
                  </a:cubicBezTo>
                  <a:cubicBezTo>
                    <a:pt x="2618" y="10869"/>
                    <a:pt x="2712" y="9847"/>
                    <a:pt x="2782" y="8826"/>
                  </a:cubicBezTo>
                  <a:cubicBezTo>
                    <a:pt x="2852" y="7804"/>
                    <a:pt x="2899" y="6782"/>
                    <a:pt x="3016" y="6563"/>
                  </a:cubicBezTo>
                  <a:cubicBezTo>
                    <a:pt x="3132" y="6345"/>
                    <a:pt x="3319" y="6928"/>
                    <a:pt x="3694" y="7804"/>
                  </a:cubicBezTo>
                  <a:cubicBezTo>
                    <a:pt x="4068" y="8680"/>
                    <a:pt x="4629" y="9847"/>
                    <a:pt x="5283" y="9920"/>
                  </a:cubicBezTo>
                  <a:cubicBezTo>
                    <a:pt x="5938" y="9993"/>
                    <a:pt x="6686" y="8972"/>
                    <a:pt x="7200" y="7585"/>
                  </a:cubicBezTo>
                  <a:cubicBezTo>
                    <a:pt x="7714" y="6199"/>
                    <a:pt x="7995" y="4447"/>
                    <a:pt x="8112" y="3061"/>
                  </a:cubicBezTo>
                  <a:cubicBezTo>
                    <a:pt x="8229" y="1674"/>
                    <a:pt x="8182" y="653"/>
                    <a:pt x="8042" y="215"/>
                  </a:cubicBezTo>
                  <a:cubicBezTo>
                    <a:pt x="7901" y="-223"/>
                    <a:pt x="7668" y="-77"/>
                    <a:pt x="7247" y="1455"/>
                  </a:cubicBezTo>
                  <a:cubicBezTo>
                    <a:pt x="6826" y="2988"/>
                    <a:pt x="6218" y="5907"/>
                    <a:pt x="5868" y="8096"/>
                  </a:cubicBezTo>
                  <a:cubicBezTo>
                    <a:pt x="5517" y="10285"/>
                    <a:pt x="5423" y="11745"/>
                    <a:pt x="5400" y="12912"/>
                  </a:cubicBezTo>
                  <a:cubicBezTo>
                    <a:pt x="5377" y="14080"/>
                    <a:pt x="5423" y="14955"/>
                    <a:pt x="5821" y="15539"/>
                  </a:cubicBezTo>
                  <a:cubicBezTo>
                    <a:pt x="6218" y="16123"/>
                    <a:pt x="6966" y="16415"/>
                    <a:pt x="7878" y="15612"/>
                  </a:cubicBezTo>
                  <a:cubicBezTo>
                    <a:pt x="8790" y="14809"/>
                    <a:pt x="9865" y="12912"/>
                    <a:pt x="10543" y="11453"/>
                  </a:cubicBezTo>
                  <a:cubicBezTo>
                    <a:pt x="11221" y="9993"/>
                    <a:pt x="11501" y="8972"/>
                    <a:pt x="11758" y="8242"/>
                  </a:cubicBezTo>
                  <a:cubicBezTo>
                    <a:pt x="12016" y="7512"/>
                    <a:pt x="12249" y="7074"/>
                    <a:pt x="12366" y="7366"/>
                  </a:cubicBezTo>
                  <a:cubicBezTo>
                    <a:pt x="12483" y="7658"/>
                    <a:pt x="12483" y="8680"/>
                    <a:pt x="12413" y="10723"/>
                  </a:cubicBezTo>
                  <a:cubicBezTo>
                    <a:pt x="12343" y="12766"/>
                    <a:pt x="12203" y="15831"/>
                    <a:pt x="12109" y="17874"/>
                  </a:cubicBezTo>
                  <a:cubicBezTo>
                    <a:pt x="12016" y="19918"/>
                    <a:pt x="11969" y="20939"/>
                    <a:pt x="11945" y="21085"/>
                  </a:cubicBezTo>
                  <a:cubicBezTo>
                    <a:pt x="11922" y="21231"/>
                    <a:pt x="11922" y="20501"/>
                    <a:pt x="12179" y="17947"/>
                  </a:cubicBezTo>
                  <a:cubicBezTo>
                    <a:pt x="12436" y="15393"/>
                    <a:pt x="12951" y="11015"/>
                    <a:pt x="13395" y="8096"/>
                  </a:cubicBezTo>
                  <a:cubicBezTo>
                    <a:pt x="13839" y="5177"/>
                    <a:pt x="14213" y="3718"/>
                    <a:pt x="14540" y="2988"/>
                  </a:cubicBezTo>
                  <a:cubicBezTo>
                    <a:pt x="14868" y="2258"/>
                    <a:pt x="15148" y="2258"/>
                    <a:pt x="15405" y="3061"/>
                  </a:cubicBezTo>
                  <a:cubicBezTo>
                    <a:pt x="15662" y="3863"/>
                    <a:pt x="15896" y="5469"/>
                    <a:pt x="16013" y="7147"/>
                  </a:cubicBezTo>
                  <a:cubicBezTo>
                    <a:pt x="16130" y="8826"/>
                    <a:pt x="16130" y="10577"/>
                    <a:pt x="16130" y="11891"/>
                  </a:cubicBezTo>
                  <a:cubicBezTo>
                    <a:pt x="16130" y="13204"/>
                    <a:pt x="16130" y="14080"/>
                    <a:pt x="16247" y="14591"/>
                  </a:cubicBezTo>
                  <a:cubicBezTo>
                    <a:pt x="16364" y="15101"/>
                    <a:pt x="16597" y="15247"/>
                    <a:pt x="17275" y="14445"/>
                  </a:cubicBezTo>
                  <a:cubicBezTo>
                    <a:pt x="17953" y="13642"/>
                    <a:pt x="19075" y="11891"/>
                    <a:pt x="19847" y="9774"/>
                  </a:cubicBezTo>
                  <a:cubicBezTo>
                    <a:pt x="20618" y="7658"/>
                    <a:pt x="21039" y="5177"/>
                    <a:pt x="21273" y="3499"/>
                  </a:cubicBezTo>
                  <a:cubicBezTo>
                    <a:pt x="21506" y="1820"/>
                    <a:pt x="21553" y="945"/>
                    <a:pt x="21413" y="799"/>
                  </a:cubicBezTo>
                  <a:cubicBezTo>
                    <a:pt x="21273" y="653"/>
                    <a:pt x="20945" y="1236"/>
                    <a:pt x="20431" y="3280"/>
                  </a:cubicBezTo>
                  <a:cubicBezTo>
                    <a:pt x="19917" y="5323"/>
                    <a:pt x="19216" y="8826"/>
                    <a:pt x="18865" y="11161"/>
                  </a:cubicBezTo>
                  <a:cubicBezTo>
                    <a:pt x="18514" y="13496"/>
                    <a:pt x="18514" y="14663"/>
                    <a:pt x="19029" y="15174"/>
                  </a:cubicBezTo>
                  <a:cubicBezTo>
                    <a:pt x="19543" y="15685"/>
                    <a:pt x="20571" y="15539"/>
                    <a:pt x="21600" y="15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4" name="Line"/>
            <p:cNvSpPr/>
            <p:nvPr/>
          </p:nvSpPr>
          <p:spPr>
            <a:xfrm>
              <a:off x="7367992" y="238368"/>
              <a:ext cx="328250" cy="302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600" extrusionOk="0">
                  <a:moveTo>
                    <a:pt x="14501" y="0"/>
                  </a:moveTo>
                  <a:cubicBezTo>
                    <a:pt x="12386" y="665"/>
                    <a:pt x="10271" y="1329"/>
                    <a:pt x="8761" y="2160"/>
                  </a:cubicBezTo>
                  <a:cubicBezTo>
                    <a:pt x="7250" y="2991"/>
                    <a:pt x="6344" y="3988"/>
                    <a:pt x="5740" y="4902"/>
                  </a:cubicBezTo>
                  <a:cubicBezTo>
                    <a:pt x="5136" y="5815"/>
                    <a:pt x="4834" y="6646"/>
                    <a:pt x="5060" y="7228"/>
                  </a:cubicBezTo>
                  <a:cubicBezTo>
                    <a:pt x="5287" y="7809"/>
                    <a:pt x="6042" y="8142"/>
                    <a:pt x="8308" y="8723"/>
                  </a:cubicBezTo>
                  <a:cubicBezTo>
                    <a:pt x="10573" y="9305"/>
                    <a:pt x="14350" y="10135"/>
                    <a:pt x="16917" y="11298"/>
                  </a:cubicBezTo>
                  <a:cubicBezTo>
                    <a:pt x="19485" y="12462"/>
                    <a:pt x="20845" y="13957"/>
                    <a:pt x="21222" y="15452"/>
                  </a:cubicBezTo>
                  <a:cubicBezTo>
                    <a:pt x="21600" y="16948"/>
                    <a:pt x="20996" y="18443"/>
                    <a:pt x="18126" y="19606"/>
                  </a:cubicBezTo>
                  <a:cubicBezTo>
                    <a:pt x="15256" y="20769"/>
                    <a:pt x="10120" y="21600"/>
                    <a:pt x="6797" y="21600"/>
                  </a:cubicBezTo>
                  <a:cubicBezTo>
                    <a:pt x="3474" y="21600"/>
                    <a:pt x="1964" y="20769"/>
                    <a:pt x="1133" y="19606"/>
                  </a:cubicBezTo>
                  <a:cubicBezTo>
                    <a:pt x="302" y="18443"/>
                    <a:pt x="151" y="16948"/>
                    <a:pt x="0" y="154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5" name="Line"/>
            <p:cNvSpPr/>
            <p:nvPr/>
          </p:nvSpPr>
          <p:spPr>
            <a:xfrm>
              <a:off x="7738555" y="181078"/>
              <a:ext cx="321225" cy="392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427" extrusionOk="0">
                  <a:moveTo>
                    <a:pt x="10589" y="1225"/>
                  </a:moveTo>
                  <a:cubicBezTo>
                    <a:pt x="11360" y="1225"/>
                    <a:pt x="12132" y="1225"/>
                    <a:pt x="12826" y="1034"/>
                  </a:cubicBezTo>
                  <a:cubicBezTo>
                    <a:pt x="13520" y="843"/>
                    <a:pt x="14138" y="462"/>
                    <a:pt x="13983" y="208"/>
                  </a:cubicBezTo>
                  <a:cubicBezTo>
                    <a:pt x="13829" y="-46"/>
                    <a:pt x="12903" y="-173"/>
                    <a:pt x="10820" y="462"/>
                  </a:cubicBezTo>
                  <a:cubicBezTo>
                    <a:pt x="8738" y="1098"/>
                    <a:pt x="5498" y="2495"/>
                    <a:pt x="3569" y="3385"/>
                  </a:cubicBezTo>
                  <a:cubicBezTo>
                    <a:pt x="1640" y="4274"/>
                    <a:pt x="1023" y="4655"/>
                    <a:pt x="560" y="5163"/>
                  </a:cubicBezTo>
                  <a:cubicBezTo>
                    <a:pt x="98" y="5672"/>
                    <a:pt x="-211" y="6307"/>
                    <a:pt x="175" y="6815"/>
                  </a:cubicBezTo>
                  <a:cubicBezTo>
                    <a:pt x="560" y="7323"/>
                    <a:pt x="1640" y="7705"/>
                    <a:pt x="4726" y="8340"/>
                  </a:cubicBezTo>
                  <a:cubicBezTo>
                    <a:pt x="7812" y="8975"/>
                    <a:pt x="12903" y="9865"/>
                    <a:pt x="16298" y="10945"/>
                  </a:cubicBezTo>
                  <a:cubicBezTo>
                    <a:pt x="19692" y="12025"/>
                    <a:pt x="21389" y="13295"/>
                    <a:pt x="21312" y="14693"/>
                  </a:cubicBezTo>
                  <a:cubicBezTo>
                    <a:pt x="21235" y="16091"/>
                    <a:pt x="19383" y="17615"/>
                    <a:pt x="16066" y="18759"/>
                  </a:cubicBezTo>
                  <a:cubicBezTo>
                    <a:pt x="12749" y="19902"/>
                    <a:pt x="7966" y="20665"/>
                    <a:pt x="3183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6" name="Line"/>
            <p:cNvSpPr/>
            <p:nvPr/>
          </p:nvSpPr>
          <p:spPr>
            <a:xfrm>
              <a:off x="353689" y="894627"/>
              <a:ext cx="303751" cy="338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0962" extrusionOk="0">
                  <a:moveTo>
                    <a:pt x="17449" y="6878"/>
                  </a:moveTo>
                  <a:cubicBezTo>
                    <a:pt x="17612" y="5006"/>
                    <a:pt x="17776" y="3134"/>
                    <a:pt x="17203" y="1838"/>
                  </a:cubicBezTo>
                  <a:cubicBezTo>
                    <a:pt x="16631" y="542"/>
                    <a:pt x="15321" y="-178"/>
                    <a:pt x="13276" y="38"/>
                  </a:cubicBezTo>
                  <a:cubicBezTo>
                    <a:pt x="11231" y="254"/>
                    <a:pt x="8449" y="1406"/>
                    <a:pt x="6076" y="3710"/>
                  </a:cubicBezTo>
                  <a:cubicBezTo>
                    <a:pt x="3703" y="6014"/>
                    <a:pt x="1740" y="9470"/>
                    <a:pt x="758" y="12422"/>
                  </a:cubicBezTo>
                  <a:cubicBezTo>
                    <a:pt x="-224" y="15374"/>
                    <a:pt x="-224" y="17822"/>
                    <a:pt x="594" y="19334"/>
                  </a:cubicBezTo>
                  <a:cubicBezTo>
                    <a:pt x="1412" y="20846"/>
                    <a:pt x="3049" y="21422"/>
                    <a:pt x="5749" y="20558"/>
                  </a:cubicBezTo>
                  <a:cubicBezTo>
                    <a:pt x="8449" y="19694"/>
                    <a:pt x="12212" y="17390"/>
                    <a:pt x="14585" y="15230"/>
                  </a:cubicBezTo>
                  <a:cubicBezTo>
                    <a:pt x="16958" y="13070"/>
                    <a:pt x="17940" y="11054"/>
                    <a:pt x="18431" y="9686"/>
                  </a:cubicBezTo>
                  <a:cubicBezTo>
                    <a:pt x="18921" y="8318"/>
                    <a:pt x="18921" y="7598"/>
                    <a:pt x="18921" y="7598"/>
                  </a:cubicBezTo>
                  <a:cubicBezTo>
                    <a:pt x="18921" y="7598"/>
                    <a:pt x="18921" y="8318"/>
                    <a:pt x="19003" y="9974"/>
                  </a:cubicBezTo>
                  <a:cubicBezTo>
                    <a:pt x="19085" y="11630"/>
                    <a:pt x="19249" y="14222"/>
                    <a:pt x="19658" y="15734"/>
                  </a:cubicBezTo>
                  <a:cubicBezTo>
                    <a:pt x="20067" y="17246"/>
                    <a:pt x="20721" y="17678"/>
                    <a:pt x="21376" y="18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7" name="Line"/>
            <p:cNvSpPr/>
            <p:nvPr/>
          </p:nvSpPr>
          <p:spPr>
            <a:xfrm>
              <a:off x="741147" y="907582"/>
              <a:ext cx="718490" cy="305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6" extrusionOk="0">
                  <a:moveTo>
                    <a:pt x="0" y="11724"/>
                  </a:moveTo>
                  <a:cubicBezTo>
                    <a:pt x="350" y="11562"/>
                    <a:pt x="699" y="11399"/>
                    <a:pt x="944" y="11886"/>
                  </a:cubicBezTo>
                  <a:cubicBezTo>
                    <a:pt x="1188" y="12374"/>
                    <a:pt x="1328" y="13511"/>
                    <a:pt x="1398" y="14810"/>
                  </a:cubicBezTo>
                  <a:cubicBezTo>
                    <a:pt x="1468" y="16109"/>
                    <a:pt x="1468" y="17571"/>
                    <a:pt x="1398" y="18870"/>
                  </a:cubicBezTo>
                  <a:cubicBezTo>
                    <a:pt x="1328" y="20169"/>
                    <a:pt x="1188" y="21306"/>
                    <a:pt x="1188" y="21306"/>
                  </a:cubicBezTo>
                  <a:cubicBezTo>
                    <a:pt x="1188" y="21306"/>
                    <a:pt x="1328" y="20169"/>
                    <a:pt x="1643" y="18220"/>
                  </a:cubicBezTo>
                  <a:cubicBezTo>
                    <a:pt x="1957" y="16271"/>
                    <a:pt x="2447" y="13511"/>
                    <a:pt x="2761" y="11399"/>
                  </a:cubicBezTo>
                  <a:cubicBezTo>
                    <a:pt x="3076" y="9288"/>
                    <a:pt x="3216" y="7826"/>
                    <a:pt x="3425" y="7339"/>
                  </a:cubicBezTo>
                  <a:cubicBezTo>
                    <a:pt x="3635" y="6852"/>
                    <a:pt x="3915" y="7339"/>
                    <a:pt x="4194" y="8314"/>
                  </a:cubicBezTo>
                  <a:cubicBezTo>
                    <a:pt x="4474" y="9288"/>
                    <a:pt x="4753" y="10750"/>
                    <a:pt x="4998" y="11805"/>
                  </a:cubicBezTo>
                  <a:cubicBezTo>
                    <a:pt x="5243" y="12861"/>
                    <a:pt x="5452" y="13511"/>
                    <a:pt x="6047" y="13754"/>
                  </a:cubicBezTo>
                  <a:cubicBezTo>
                    <a:pt x="6641" y="13998"/>
                    <a:pt x="7619" y="13835"/>
                    <a:pt x="8983" y="12374"/>
                  </a:cubicBezTo>
                  <a:cubicBezTo>
                    <a:pt x="10346" y="10912"/>
                    <a:pt x="12093" y="8151"/>
                    <a:pt x="13072" y="6446"/>
                  </a:cubicBezTo>
                  <a:cubicBezTo>
                    <a:pt x="14050" y="4741"/>
                    <a:pt x="14260" y="4091"/>
                    <a:pt x="14365" y="3035"/>
                  </a:cubicBezTo>
                  <a:cubicBezTo>
                    <a:pt x="14470" y="1980"/>
                    <a:pt x="14470" y="518"/>
                    <a:pt x="14260" y="112"/>
                  </a:cubicBezTo>
                  <a:cubicBezTo>
                    <a:pt x="14050" y="-294"/>
                    <a:pt x="13631" y="356"/>
                    <a:pt x="13072" y="2792"/>
                  </a:cubicBezTo>
                  <a:cubicBezTo>
                    <a:pt x="12513" y="5228"/>
                    <a:pt x="11814" y="9450"/>
                    <a:pt x="11604" y="12617"/>
                  </a:cubicBezTo>
                  <a:cubicBezTo>
                    <a:pt x="11394" y="15784"/>
                    <a:pt x="11674" y="17895"/>
                    <a:pt x="13037" y="18789"/>
                  </a:cubicBezTo>
                  <a:cubicBezTo>
                    <a:pt x="14400" y="19682"/>
                    <a:pt x="16847" y="19357"/>
                    <a:pt x="18454" y="18870"/>
                  </a:cubicBezTo>
                  <a:cubicBezTo>
                    <a:pt x="20062" y="18383"/>
                    <a:pt x="20831" y="17733"/>
                    <a:pt x="21600" y="170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8" name="Line"/>
            <p:cNvSpPr/>
            <p:nvPr/>
          </p:nvSpPr>
          <p:spPr>
            <a:xfrm>
              <a:off x="1934378" y="972088"/>
              <a:ext cx="271651" cy="30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158" extrusionOk="0">
                  <a:moveTo>
                    <a:pt x="1076" y="3752"/>
                  </a:moveTo>
                  <a:cubicBezTo>
                    <a:pt x="706" y="7912"/>
                    <a:pt x="337" y="12072"/>
                    <a:pt x="153" y="14552"/>
                  </a:cubicBezTo>
                  <a:cubicBezTo>
                    <a:pt x="-32" y="17032"/>
                    <a:pt x="-32" y="17832"/>
                    <a:pt x="60" y="18792"/>
                  </a:cubicBezTo>
                  <a:cubicBezTo>
                    <a:pt x="153" y="19752"/>
                    <a:pt x="337" y="20872"/>
                    <a:pt x="706" y="21112"/>
                  </a:cubicBezTo>
                  <a:cubicBezTo>
                    <a:pt x="1076" y="21352"/>
                    <a:pt x="1630" y="20712"/>
                    <a:pt x="2737" y="17752"/>
                  </a:cubicBezTo>
                  <a:cubicBezTo>
                    <a:pt x="3845" y="14792"/>
                    <a:pt x="5506" y="9512"/>
                    <a:pt x="6337" y="6392"/>
                  </a:cubicBezTo>
                  <a:cubicBezTo>
                    <a:pt x="7168" y="3272"/>
                    <a:pt x="7168" y="2312"/>
                    <a:pt x="7168" y="1432"/>
                  </a:cubicBezTo>
                  <a:cubicBezTo>
                    <a:pt x="7168" y="552"/>
                    <a:pt x="7168" y="-248"/>
                    <a:pt x="7537" y="72"/>
                  </a:cubicBezTo>
                  <a:cubicBezTo>
                    <a:pt x="7906" y="392"/>
                    <a:pt x="8645" y="1832"/>
                    <a:pt x="9476" y="4312"/>
                  </a:cubicBezTo>
                  <a:cubicBezTo>
                    <a:pt x="10306" y="6792"/>
                    <a:pt x="11230" y="10312"/>
                    <a:pt x="11968" y="12712"/>
                  </a:cubicBezTo>
                  <a:cubicBezTo>
                    <a:pt x="12706" y="15112"/>
                    <a:pt x="13260" y="16392"/>
                    <a:pt x="13999" y="17192"/>
                  </a:cubicBezTo>
                  <a:cubicBezTo>
                    <a:pt x="14737" y="17992"/>
                    <a:pt x="15660" y="18312"/>
                    <a:pt x="16953" y="17192"/>
                  </a:cubicBezTo>
                  <a:cubicBezTo>
                    <a:pt x="18245" y="16072"/>
                    <a:pt x="19906" y="13512"/>
                    <a:pt x="21568" y="109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9" name="Line"/>
            <p:cNvSpPr/>
            <p:nvPr/>
          </p:nvSpPr>
          <p:spPr>
            <a:xfrm>
              <a:off x="2226955" y="1006729"/>
              <a:ext cx="242826" cy="251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252" extrusionOk="0">
                  <a:moveTo>
                    <a:pt x="0" y="1679"/>
                  </a:moveTo>
                  <a:cubicBezTo>
                    <a:pt x="611" y="894"/>
                    <a:pt x="1223" y="108"/>
                    <a:pt x="1936" y="10"/>
                  </a:cubicBezTo>
                  <a:cubicBezTo>
                    <a:pt x="2649" y="-88"/>
                    <a:pt x="3464" y="501"/>
                    <a:pt x="4075" y="2759"/>
                  </a:cubicBezTo>
                  <a:cubicBezTo>
                    <a:pt x="4687" y="5017"/>
                    <a:pt x="5094" y="8945"/>
                    <a:pt x="5196" y="11694"/>
                  </a:cubicBezTo>
                  <a:cubicBezTo>
                    <a:pt x="5298" y="14443"/>
                    <a:pt x="5094" y="16014"/>
                    <a:pt x="5094" y="17388"/>
                  </a:cubicBezTo>
                  <a:cubicBezTo>
                    <a:pt x="5094" y="18763"/>
                    <a:pt x="5298" y="19941"/>
                    <a:pt x="6011" y="20628"/>
                  </a:cubicBezTo>
                  <a:cubicBezTo>
                    <a:pt x="6725" y="21316"/>
                    <a:pt x="7947" y="21512"/>
                    <a:pt x="10291" y="20825"/>
                  </a:cubicBezTo>
                  <a:cubicBezTo>
                    <a:pt x="12634" y="20137"/>
                    <a:pt x="16098" y="18567"/>
                    <a:pt x="18340" y="16112"/>
                  </a:cubicBezTo>
                  <a:cubicBezTo>
                    <a:pt x="20581" y="13657"/>
                    <a:pt x="21600" y="10319"/>
                    <a:pt x="21192" y="7963"/>
                  </a:cubicBezTo>
                  <a:cubicBezTo>
                    <a:pt x="20785" y="5607"/>
                    <a:pt x="18951" y="4232"/>
                    <a:pt x="15487" y="3839"/>
                  </a:cubicBezTo>
                  <a:cubicBezTo>
                    <a:pt x="12023" y="3447"/>
                    <a:pt x="6928" y="4036"/>
                    <a:pt x="1834" y="46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0" name="Line"/>
            <p:cNvSpPr/>
            <p:nvPr/>
          </p:nvSpPr>
          <p:spPr>
            <a:xfrm>
              <a:off x="2533883" y="880126"/>
              <a:ext cx="8603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65" y="0"/>
                  </a:moveTo>
                  <a:cubicBezTo>
                    <a:pt x="20432" y="2443"/>
                    <a:pt x="21600" y="4886"/>
                    <a:pt x="21600" y="8229"/>
                  </a:cubicBezTo>
                  <a:cubicBezTo>
                    <a:pt x="21600" y="11571"/>
                    <a:pt x="20432" y="15814"/>
                    <a:pt x="19265" y="18321"/>
                  </a:cubicBezTo>
                  <a:cubicBezTo>
                    <a:pt x="18097" y="20829"/>
                    <a:pt x="16930" y="21600"/>
                    <a:pt x="13719" y="21600"/>
                  </a:cubicBezTo>
                  <a:cubicBezTo>
                    <a:pt x="10508" y="21600"/>
                    <a:pt x="5254" y="20829"/>
                    <a:pt x="0" y="200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1" name="Line"/>
            <p:cNvSpPr/>
            <p:nvPr/>
          </p:nvSpPr>
          <p:spPr>
            <a:xfrm>
              <a:off x="2478077" y="1075443"/>
              <a:ext cx="292978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9200"/>
                    <a:pt x="0" y="16800"/>
                    <a:pt x="1971" y="13920"/>
                  </a:cubicBezTo>
                  <a:cubicBezTo>
                    <a:pt x="3943" y="11040"/>
                    <a:pt x="7886" y="7680"/>
                    <a:pt x="11486" y="5280"/>
                  </a:cubicBezTo>
                  <a:cubicBezTo>
                    <a:pt x="15086" y="2880"/>
                    <a:pt x="18343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2" name="Line"/>
            <p:cNvSpPr/>
            <p:nvPr/>
          </p:nvSpPr>
          <p:spPr>
            <a:xfrm>
              <a:off x="3133787" y="842797"/>
              <a:ext cx="139513" cy="470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21600" y="3571"/>
                  </a:moveTo>
                  <a:cubicBezTo>
                    <a:pt x="18720" y="2313"/>
                    <a:pt x="15840" y="1054"/>
                    <a:pt x="13500" y="425"/>
                  </a:cubicBezTo>
                  <a:cubicBezTo>
                    <a:pt x="11160" y="-204"/>
                    <a:pt x="9360" y="-204"/>
                    <a:pt x="7380" y="897"/>
                  </a:cubicBezTo>
                  <a:cubicBezTo>
                    <a:pt x="5400" y="1998"/>
                    <a:pt x="3240" y="4200"/>
                    <a:pt x="2520" y="7083"/>
                  </a:cubicBezTo>
                  <a:cubicBezTo>
                    <a:pt x="1800" y="9967"/>
                    <a:pt x="2520" y="13532"/>
                    <a:pt x="3240" y="15629"/>
                  </a:cubicBezTo>
                  <a:cubicBezTo>
                    <a:pt x="3960" y="17726"/>
                    <a:pt x="4680" y="18355"/>
                    <a:pt x="5220" y="19142"/>
                  </a:cubicBezTo>
                  <a:cubicBezTo>
                    <a:pt x="5760" y="19928"/>
                    <a:pt x="6120" y="20872"/>
                    <a:pt x="5220" y="21134"/>
                  </a:cubicBezTo>
                  <a:cubicBezTo>
                    <a:pt x="4320" y="21396"/>
                    <a:pt x="2160" y="20977"/>
                    <a:pt x="0" y="205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3" name="Line"/>
            <p:cNvSpPr/>
            <p:nvPr/>
          </p:nvSpPr>
          <p:spPr>
            <a:xfrm>
              <a:off x="3064030" y="831349"/>
              <a:ext cx="913808" cy="479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0" extrusionOk="0">
                  <a:moveTo>
                    <a:pt x="0" y="16509"/>
                  </a:moveTo>
                  <a:cubicBezTo>
                    <a:pt x="0" y="15990"/>
                    <a:pt x="0" y="15471"/>
                    <a:pt x="357" y="14900"/>
                  </a:cubicBezTo>
                  <a:cubicBezTo>
                    <a:pt x="715" y="14329"/>
                    <a:pt x="1429" y="13706"/>
                    <a:pt x="2446" y="12667"/>
                  </a:cubicBezTo>
                  <a:cubicBezTo>
                    <a:pt x="3463" y="11629"/>
                    <a:pt x="4782" y="10175"/>
                    <a:pt x="5634" y="8565"/>
                  </a:cubicBezTo>
                  <a:cubicBezTo>
                    <a:pt x="6485" y="6956"/>
                    <a:pt x="6870" y="5190"/>
                    <a:pt x="6980" y="3788"/>
                  </a:cubicBezTo>
                  <a:cubicBezTo>
                    <a:pt x="7090" y="2386"/>
                    <a:pt x="6925" y="1348"/>
                    <a:pt x="6705" y="725"/>
                  </a:cubicBezTo>
                  <a:cubicBezTo>
                    <a:pt x="6485" y="102"/>
                    <a:pt x="6211" y="-106"/>
                    <a:pt x="6018" y="50"/>
                  </a:cubicBezTo>
                  <a:cubicBezTo>
                    <a:pt x="5826" y="206"/>
                    <a:pt x="5716" y="725"/>
                    <a:pt x="5634" y="2594"/>
                  </a:cubicBezTo>
                  <a:cubicBezTo>
                    <a:pt x="5551" y="4463"/>
                    <a:pt x="5496" y="7682"/>
                    <a:pt x="5634" y="10850"/>
                  </a:cubicBezTo>
                  <a:cubicBezTo>
                    <a:pt x="5771" y="14017"/>
                    <a:pt x="6101" y="17132"/>
                    <a:pt x="6348" y="18898"/>
                  </a:cubicBezTo>
                  <a:cubicBezTo>
                    <a:pt x="6595" y="20663"/>
                    <a:pt x="6760" y="21079"/>
                    <a:pt x="6980" y="21286"/>
                  </a:cubicBezTo>
                  <a:cubicBezTo>
                    <a:pt x="7200" y="21494"/>
                    <a:pt x="7475" y="21494"/>
                    <a:pt x="7997" y="20611"/>
                  </a:cubicBezTo>
                  <a:cubicBezTo>
                    <a:pt x="8519" y="19729"/>
                    <a:pt x="9289" y="17963"/>
                    <a:pt x="9728" y="16613"/>
                  </a:cubicBezTo>
                  <a:cubicBezTo>
                    <a:pt x="10168" y="15263"/>
                    <a:pt x="10278" y="14329"/>
                    <a:pt x="10415" y="13550"/>
                  </a:cubicBezTo>
                  <a:cubicBezTo>
                    <a:pt x="10553" y="12771"/>
                    <a:pt x="10718" y="12148"/>
                    <a:pt x="10882" y="12148"/>
                  </a:cubicBezTo>
                  <a:cubicBezTo>
                    <a:pt x="11047" y="12148"/>
                    <a:pt x="11212" y="12771"/>
                    <a:pt x="11377" y="13861"/>
                  </a:cubicBezTo>
                  <a:cubicBezTo>
                    <a:pt x="11542" y="14952"/>
                    <a:pt x="11707" y="16509"/>
                    <a:pt x="11844" y="17600"/>
                  </a:cubicBezTo>
                  <a:cubicBezTo>
                    <a:pt x="11982" y="18690"/>
                    <a:pt x="12092" y="19313"/>
                    <a:pt x="12284" y="19625"/>
                  </a:cubicBezTo>
                  <a:cubicBezTo>
                    <a:pt x="12476" y="19936"/>
                    <a:pt x="12751" y="19936"/>
                    <a:pt x="13411" y="19261"/>
                  </a:cubicBezTo>
                  <a:cubicBezTo>
                    <a:pt x="14070" y="18586"/>
                    <a:pt x="15114" y="17236"/>
                    <a:pt x="15802" y="16042"/>
                  </a:cubicBezTo>
                  <a:cubicBezTo>
                    <a:pt x="16489" y="14848"/>
                    <a:pt x="16818" y="13809"/>
                    <a:pt x="17011" y="12875"/>
                  </a:cubicBezTo>
                  <a:cubicBezTo>
                    <a:pt x="17203" y="11940"/>
                    <a:pt x="17258" y="11109"/>
                    <a:pt x="17231" y="10954"/>
                  </a:cubicBezTo>
                  <a:cubicBezTo>
                    <a:pt x="17203" y="10798"/>
                    <a:pt x="17093" y="11317"/>
                    <a:pt x="16901" y="12563"/>
                  </a:cubicBezTo>
                  <a:cubicBezTo>
                    <a:pt x="16708" y="13809"/>
                    <a:pt x="16434" y="15782"/>
                    <a:pt x="16681" y="17340"/>
                  </a:cubicBezTo>
                  <a:cubicBezTo>
                    <a:pt x="16928" y="18898"/>
                    <a:pt x="17698" y="20040"/>
                    <a:pt x="18605" y="20507"/>
                  </a:cubicBezTo>
                  <a:cubicBezTo>
                    <a:pt x="19511" y="20975"/>
                    <a:pt x="20556" y="20767"/>
                    <a:pt x="21600" y="20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4" name="Line"/>
            <p:cNvSpPr/>
            <p:nvPr/>
          </p:nvSpPr>
          <p:spPr>
            <a:xfrm>
              <a:off x="4368394" y="868815"/>
              <a:ext cx="254184" cy="399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2" h="21348" extrusionOk="0">
                  <a:moveTo>
                    <a:pt x="13314" y="3956"/>
                  </a:moveTo>
                  <a:cubicBezTo>
                    <a:pt x="13700" y="3211"/>
                    <a:pt x="14085" y="2466"/>
                    <a:pt x="14278" y="1721"/>
                  </a:cubicBezTo>
                  <a:cubicBezTo>
                    <a:pt x="14471" y="976"/>
                    <a:pt x="14471" y="231"/>
                    <a:pt x="13989" y="45"/>
                  </a:cubicBezTo>
                  <a:cubicBezTo>
                    <a:pt x="13507" y="-141"/>
                    <a:pt x="12542" y="231"/>
                    <a:pt x="10614" y="1473"/>
                  </a:cubicBezTo>
                  <a:cubicBezTo>
                    <a:pt x="8685" y="2714"/>
                    <a:pt x="5792" y="4825"/>
                    <a:pt x="3864" y="6438"/>
                  </a:cubicBezTo>
                  <a:cubicBezTo>
                    <a:pt x="1935" y="8052"/>
                    <a:pt x="971" y="9169"/>
                    <a:pt x="392" y="10038"/>
                  </a:cubicBezTo>
                  <a:cubicBezTo>
                    <a:pt x="-186" y="10907"/>
                    <a:pt x="-379" y="11528"/>
                    <a:pt x="1646" y="12087"/>
                  </a:cubicBezTo>
                  <a:cubicBezTo>
                    <a:pt x="3671" y="12645"/>
                    <a:pt x="7914" y="13142"/>
                    <a:pt x="11289" y="13762"/>
                  </a:cubicBezTo>
                  <a:cubicBezTo>
                    <a:pt x="14664" y="14383"/>
                    <a:pt x="17171" y="15128"/>
                    <a:pt x="18714" y="15811"/>
                  </a:cubicBezTo>
                  <a:cubicBezTo>
                    <a:pt x="20257" y="16493"/>
                    <a:pt x="20835" y="17114"/>
                    <a:pt x="21028" y="17735"/>
                  </a:cubicBezTo>
                  <a:cubicBezTo>
                    <a:pt x="21221" y="18356"/>
                    <a:pt x="21028" y="18976"/>
                    <a:pt x="18328" y="19597"/>
                  </a:cubicBezTo>
                  <a:cubicBezTo>
                    <a:pt x="15628" y="20218"/>
                    <a:pt x="10421" y="20838"/>
                    <a:pt x="7239" y="21149"/>
                  </a:cubicBezTo>
                  <a:cubicBezTo>
                    <a:pt x="4057" y="21459"/>
                    <a:pt x="2900" y="21459"/>
                    <a:pt x="2321" y="20776"/>
                  </a:cubicBezTo>
                  <a:cubicBezTo>
                    <a:pt x="1742" y="20093"/>
                    <a:pt x="1742" y="18728"/>
                    <a:pt x="1742" y="17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5" name="Line"/>
            <p:cNvSpPr/>
            <p:nvPr/>
          </p:nvSpPr>
          <p:spPr>
            <a:xfrm>
              <a:off x="4603460" y="998711"/>
              <a:ext cx="1090382" cy="26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442" extrusionOk="0">
                  <a:moveTo>
                    <a:pt x="1556" y="1117"/>
                  </a:moveTo>
                  <a:cubicBezTo>
                    <a:pt x="1785" y="1117"/>
                    <a:pt x="2015" y="1117"/>
                    <a:pt x="2221" y="838"/>
                  </a:cubicBezTo>
                  <a:cubicBezTo>
                    <a:pt x="2427" y="559"/>
                    <a:pt x="2611" y="0"/>
                    <a:pt x="2588" y="0"/>
                  </a:cubicBezTo>
                  <a:cubicBezTo>
                    <a:pt x="2565" y="0"/>
                    <a:pt x="2336" y="559"/>
                    <a:pt x="1854" y="3072"/>
                  </a:cubicBezTo>
                  <a:cubicBezTo>
                    <a:pt x="1373" y="5586"/>
                    <a:pt x="639" y="10055"/>
                    <a:pt x="272" y="13128"/>
                  </a:cubicBezTo>
                  <a:cubicBezTo>
                    <a:pt x="-95" y="16200"/>
                    <a:pt x="-95" y="17876"/>
                    <a:pt x="295" y="18714"/>
                  </a:cubicBezTo>
                  <a:cubicBezTo>
                    <a:pt x="685" y="19552"/>
                    <a:pt x="1464" y="19552"/>
                    <a:pt x="2244" y="17876"/>
                  </a:cubicBezTo>
                  <a:cubicBezTo>
                    <a:pt x="3023" y="16200"/>
                    <a:pt x="3803" y="12848"/>
                    <a:pt x="4239" y="10521"/>
                  </a:cubicBezTo>
                  <a:cubicBezTo>
                    <a:pt x="4674" y="8193"/>
                    <a:pt x="4766" y="6890"/>
                    <a:pt x="4812" y="6797"/>
                  </a:cubicBezTo>
                  <a:cubicBezTo>
                    <a:pt x="4858" y="6703"/>
                    <a:pt x="4858" y="7821"/>
                    <a:pt x="4743" y="9590"/>
                  </a:cubicBezTo>
                  <a:cubicBezTo>
                    <a:pt x="4629" y="11359"/>
                    <a:pt x="4399" y="13779"/>
                    <a:pt x="4262" y="15641"/>
                  </a:cubicBezTo>
                  <a:cubicBezTo>
                    <a:pt x="4124" y="17503"/>
                    <a:pt x="4078" y="18807"/>
                    <a:pt x="4147" y="19831"/>
                  </a:cubicBezTo>
                  <a:cubicBezTo>
                    <a:pt x="4216" y="20855"/>
                    <a:pt x="4399" y="21600"/>
                    <a:pt x="4835" y="21414"/>
                  </a:cubicBezTo>
                  <a:cubicBezTo>
                    <a:pt x="5271" y="21228"/>
                    <a:pt x="5959" y="20110"/>
                    <a:pt x="6601" y="17876"/>
                  </a:cubicBezTo>
                  <a:cubicBezTo>
                    <a:pt x="7243" y="15641"/>
                    <a:pt x="7839" y="12290"/>
                    <a:pt x="8206" y="10241"/>
                  </a:cubicBezTo>
                  <a:cubicBezTo>
                    <a:pt x="8573" y="8193"/>
                    <a:pt x="8710" y="7448"/>
                    <a:pt x="8802" y="7541"/>
                  </a:cubicBezTo>
                  <a:cubicBezTo>
                    <a:pt x="8894" y="7634"/>
                    <a:pt x="8939" y="8566"/>
                    <a:pt x="8916" y="10148"/>
                  </a:cubicBezTo>
                  <a:cubicBezTo>
                    <a:pt x="8894" y="11731"/>
                    <a:pt x="8802" y="13966"/>
                    <a:pt x="8641" y="16014"/>
                  </a:cubicBezTo>
                  <a:cubicBezTo>
                    <a:pt x="8481" y="18062"/>
                    <a:pt x="8252" y="19924"/>
                    <a:pt x="8297" y="20762"/>
                  </a:cubicBezTo>
                  <a:cubicBezTo>
                    <a:pt x="8343" y="21600"/>
                    <a:pt x="8664" y="21414"/>
                    <a:pt x="9192" y="19738"/>
                  </a:cubicBezTo>
                  <a:cubicBezTo>
                    <a:pt x="9719" y="18062"/>
                    <a:pt x="10453" y="14897"/>
                    <a:pt x="10980" y="12569"/>
                  </a:cubicBezTo>
                  <a:cubicBezTo>
                    <a:pt x="11508" y="10241"/>
                    <a:pt x="11829" y="8752"/>
                    <a:pt x="12104" y="8193"/>
                  </a:cubicBezTo>
                  <a:cubicBezTo>
                    <a:pt x="12379" y="7634"/>
                    <a:pt x="12608" y="8007"/>
                    <a:pt x="12723" y="8659"/>
                  </a:cubicBezTo>
                  <a:cubicBezTo>
                    <a:pt x="12837" y="9310"/>
                    <a:pt x="12837" y="10241"/>
                    <a:pt x="12746" y="11359"/>
                  </a:cubicBezTo>
                  <a:cubicBezTo>
                    <a:pt x="12654" y="12476"/>
                    <a:pt x="12471" y="13779"/>
                    <a:pt x="12494" y="14338"/>
                  </a:cubicBezTo>
                  <a:cubicBezTo>
                    <a:pt x="12516" y="14897"/>
                    <a:pt x="12746" y="14710"/>
                    <a:pt x="13411" y="14059"/>
                  </a:cubicBezTo>
                  <a:cubicBezTo>
                    <a:pt x="14076" y="13407"/>
                    <a:pt x="15176" y="12290"/>
                    <a:pt x="16208" y="11079"/>
                  </a:cubicBezTo>
                  <a:cubicBezTo>
                    <a:pt x="17240" y="9869"/>
                    <a:pt x="18203" y="8566"/>
                    <a:pt x="18776" y="7634"/>
                  </a:cubicBezTo>
                  <a:cubicBezTo>
                    <a:pt x="19350" y="6703"/>
                    <a:pt x="19533" y="6145"/>
                    <a:pt x="19694" y="5121"/>
                  </a:cubicBezTo>
                  <a:cubicBezTo>
                    <a:pt x="19854" y="4097"/>
                    <a:pt x="19992" y="2607"/>
                    <a:pt x="19946" y="1955"/>
                  </a:cubicBezTo>
                  <a:cubicBezTo>
                    <a:pt x="19900" y="1303"/>
                    <a:pt x="19671" y="1490"/>
                    <a:pt x="19235" y="3166"/>
                  </a:cubicBezTo>
                  <a:cubicBezTo>
                    <a:pt x="18799" y="4841"/>
                    <a:pt x="18157" y="8007"/>
                    <a:pt x="17813" y="10893"/>
                  </a:cubicBezTo>
                  <a:cubicBezTo>
                    <a:pt x="17469" y="13779"/>
                    <a:pt x="17423" y="16386"/>
                    <a:pt x="18088" y="17876"/>
                  </a:cubicBezTo>
                  <a:cubicBezTo>
                    <a:pt x="18753" y="19366"/>
                    <a:pt x="20129" y="19738"/>
                    <a:pt x="21505" y="20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6" name="Line"/>
            <p:cNvSpPr/>
            <p:nvPr/>
          </p:nvSpPr>
          <p:spPr>
            <a:xfrm>
              <a:off x="6189111" y="841666"/>
              <a:ext cx="132538" cy="498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21600" y="1059"/>
                  </a:moveTo>
                  <a:cubicBezTo>
                    <a:pt x="20084" y="557"/>
                    <a:pt x="18568" y="54"/>
                    <a:pt x="17242" y="4"/>
                  </a:cubicBezTo>
                  <a:cubicBezTo>
                    <a:pt x="15916" y="-46"/>
                    <a:pt x="14779" y="356"/>
                    <a:pt x="13263" y="2164"/>
                  </a:cubicBezTo>
                  <a:cubicBezTo>
                    <a:pt x="11747" y="3973"/>
                    <a:pt x="9853" y="7187"/>
                    <a:pt x="8716" y="10402"/>
                  </a:cubicBezTo>
                  <a:cubicBezTo>
                    <a:pt x="7579" y="13617"/>
                    <a:pt x="7200" y="16832"/>
                    <a:pt x="6821" y="18691"/>
                  </a:cubicBezTo>
                  <a:cubicBezTo>
                    <a:pt x="6442" y="20549"/>
                    <a:pt x="6063" y="21052"/>
                    <a:pt x="4926" y="21303"/>
                  </a:cubicBezTo>
                  <a:cubicBezTo>
                    <a:pt x="3789" y="21554"/>
                    <a:pt x="1895" y="21554"/>
                    <a:pt x="0" y="215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7" name="Line"/>
            <p:cNvSpPr/>
            <p:nvPr/>
          </p:nvSpPr>
          <p:spPr>
            <a:xfrm>
              <a:off x="6098427" y="818068"/>
              <a:ext cx="641759" cy="497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2" extrusionOk="0">
                  <a:moveTo>
                    <a:pt x="0" y="17210"/>
                  </a:moveTo>
                  <a:cubicBezTo>
                    <a:pt x="1878" y="16318"/>
                    <a:pt x="3757" y="15426"/>
                    <a:pt x="5948" y="14088"/>
                  </a:cubicBezTo>
                  <a:cubicBezTo>
                    <a:pt x="8139" y="12751"/>
                    <a:pt x="10643" y="10967"/>
                    <a:pt x="12130" y="9085"/>
                  </a:cubicBezTo>
                  <a:cubicBezTo>
                    <a:pt x="13617" y="7202"/>
                    <a:pt x="14087" y="5221"/>
                    <a:pt x="14204" y="3685"/>
                  </a:cubicBezTo>
                  <a:cubicBezTo>
                    <a:pt x="14322" y="2149"/>
                    <a:pt x="14087" y="1059"/>
                    <a:pt x="13774" y="465"/>
                  </a:cubicBezTo>
                  <a:cubicBezTo>
                    <a:pt x="13461" y="-130"/>
                    <a:pt x="13070" y="-229"/>
                    <a:pt x="12639" y="613"/>
                  </a:cubicBezTo>
                  <a:cubicBezTo>
                    <a:pt x="12209" y="1455"/>
                    <a:pt x="11739" y="3239"/>
                    <a:pt x="11309" y="5765"/>
                  </a:cubicBezTo>
                  <a:cubicBezTo>
                    <a:pt x="10878" y="8292"/>
                    <a:pt x="10487" y="11562"/>
                    <a:pt x="10448" y="14188"/>
                  </a:cubicBezTo>
                  <a:cubicBezTo>
                    <a:pt x="10409" y="16813"/>
                    <a:pt x="10722" y="18795"/>
                    <a:pt x="11348" y="19934"/>
                  </a:cubicBezTo>
                  <a:cubicBezTo>
                    <a:pt x="11974" y="21074"/>
                    <a:pt x="12913" y="21371"/>
                    <a:pt x="14009" y="21074"/>
                  </a:cubicBezTo>
                  <a:cubicBezTo>
                    <a:pt x="15104" y="20777"/>
                    <a:pt x="16357" y="19885"/>
                    <a:pt x="17257" y="18547"/>
                  </a:cubicBezTo>
                  <a:cubicBezTo>
                    <a:pt x="18157" y="17210"/>
                    <a:pt x="18704" y="15426"/>
                    <a:pt x="19017" y="14138"/>
                  </a:cubicBezTo>
                  <a:cubicBezTo>
                    <a:pt x="19330" y="12850"/>
                    <a:pt x="19409" y="12057"/>
                    <a:pt x="19487" y="11909"/>
                  </a:cubicBezTo>
                  <a:cubicBezTo>
                    <a:pt x="19565" y="11760"/>
                    <a:pt x="19643" y="12255"/>
                    <a:pt x="19683" y="13395"/>
                  </a:cubicBezTo>
                  <a:cubicBezTo>
                    <a:pt x="19722" y="14534"/>
                    <a:pt x="19722" y="16318"/>
                    <a:pt x="19722" y="17606"/>
                  </a:cubicBezTo>
                  <a:cubicBezTo>
                    <a:pt x="19722" y="18894"/>
                    <a:pt x="19722" y="19687"/>
                    <a:pt x="19878" y="20232"/>
                  </a:cubicBezTo>
                  <a:cubicBezTo>
                    <a:pt x="20035" y="20777"/>
                    <a:pt x="20348" y="21074"/>
                    <a:pt x="20661" y="21074"/>
                  </a:cubicBezTo>
                  <a:cubicBezTo>
                    <a:pt x="20974" y="21074"/>
                    <a:pt x="21287" y="20777"/>
                    <a:pt x="21600" y="20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8" name="Line"/>
            <p:cNvSpPr/>
            <p:nvPr/>
          </p:nvSpPr>
          <p:spPr>
            <a:xfrm>
              <a:off x="6830869" y="1096370"/>
              <a:ext cx="47633" cy="197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302" extrusionOk="0">
                  <a:moveTo>
                    <a:pt x="3086" y="3767"/>
                  </a:moveTo>
                  <a:cubicBezTo>
                    <a:pt x="9257" y="6279"/>
                    <a:pt x="15429" y="8791"/>
                    <a:pt x="18514" y="11428"/>
                  </a:cubicBezTo>
                  <a:cubicBezTo>
                    <a:pt x="21600" y="14065"/>
                    <a:pt x="21600" y="16828"/>
                    <a:pt x="20057" y="18712"/>
                  </a:cubicBezTo>
                  <a:cubicBezTo>
                    <a:pt x="18514" y="20595"/>
                    <a:pt x="15429" y="21600"/>
                    <a:pt x="12857" y="21223"/>
                  </a:cubicBezTo>
                  <a:cubicBezTo>
                    <a:pt x="10286" y="20847"/>
                    <a:pt x="8229" y="19088"/>
                    <a:pt x="6171" y="15321"/>
                  </a:cubicBezTo>
                  <a:cubicBezTo>
                    <a:pt x="4114" y="11553"/>
                    <a:pt x="2057" y="5777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9" name="Line"/>
            <p:cNvSpPr/>
            <p:nvPr/>
          </p:nvSpPr>
          <p:spPr>
            <a:xfrm>
              <a:off x="6809942" y="821641"/>
              <a:ext cx="55806" cy="79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7374"/>
                  </a:moveTo>
                  <a:cubicBezTo>
                    <a:pt x="0" y="14288"/>
                    <a:pt x="0" y="11203"/>
                    <a:pt x="0" y="7808"/>
                  </a:cubicBezTo>
                  <a:cubicBezTo>
                    <a:pt x="0" y="4414"/>
                    <a:pt x="0" y="711"/>
                    <a:pt x="1800" y="94"/>
                  </a:cubicBezTo>
                  <a:cubicBezTo>
                    <a:pt x="3600" y="-523"/>
                    <a:pt x="7200" y="1946"/>
                    <a:pt x="10800" y="5957"/>
                  </a:cubicBezTo>
                  <a:cubicBezTo>
                    <a:pt x="14400" y="9968"/>
                    <a:pt x="18000" y="15523"/>
                    <a:pt x="21600" y="210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20" name="Line"/>
            <p:cNvSpPr/>
            <p:nvPr/>
          </p:nvSpPr>
          <p:spPr>
            <a:xfrm>
              <a:off x="7026186" y="1087805"/>
              <a:ext cx="306928" cy="171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1" extrusionOk="0">
                  <a:moveTo>
                    <a:pt x="0" y="2789"/>
                  </a:moveTo>
                  <a:cubicBezTo>
                    <a:pt x="491" y="7973"/>
                    <a:pt x="982" y="13157"/>
                    <a:pt x="1064" y="16469"/>
                  </a:cubicBezTo>
                  <a:cubicBezTo>
                    <a:pt x="1145" y="19781"/>
                    <a:pt x="818" y="21221"/>
                    <a:pt x="982" y="21221"/>
                  </a:cubicBezTo>
                  <a:cubicBezTo>
                    <a:pt x="1145" y="21221"/>
                    <a:pt x="1800" y="19781"/>
                    <a:pt x="2945" y="16757"/>
                  </a:cubicBezTo>
                  <a:cubicBezTo>
                    <a:pt x="4091" y="13733"/>
                    <a:pt x="5727" y="9125"/>
                    <a:pt x="7036" y="5957"/>
                  </a:cubicBezTo>
                  <a:cubicBezTo>
                    <a:pt x="8345" y="2789"/>
                    <a:pt x="9327" y="1061"/>
                    <a:pt x="10309" y="341"/>
                  </a:cubicBezTo>
                  <a:cubicBezTo>
                    <a:pt x="11291" y="-379"/>
                    <a:pt x="12273" y="-91"/>
                    <a:pt x="13336" y="2501"/>
                  </a:cubicBezTo>
                  <a:cubicBezTo>
                    <a:pt x="14400" y="5093"/>
                    <a:pt x="15545" y="9989"/>
                    <a:pt x="16936" y="13301"/>
                  </a:cubicBezTo>
                  <a:cubicBezTo>
                    <a:pt x="18327" y="16613"/>
                    <a:pt x="19964" y="18341"/>
                    <a:pt x="21600" y="200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21" name="Line"/>
            <p:cNvSpPr/>
            <p:nvPr/>
          </p:nvSpPr>
          <p:spPr>
            <a:xfrm>
              <a:off x="7219656" y="1112646"/>
              <a:ext cx="349785" cy="481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9" h="21294" extrusionOk="0">
                  <a:moveTo>
                    <a:pt x="12157" y="1440"/>
                  </a:moveTo>
                  <a:cubicBezTo>
                    <a:pt x="12572" y="720"/>
                    <a:pt x="12987" y="0"/>
                    <a:pt x="12780" y="0"/>
                  </a:cubicBezTo>
                  <a:cubicBezTo>
                    <a:pt x="12572" y="0"/>
                    <a:pt x="11741" y="720"/>
                    <a:pt x="10287" y="1697"/>
                  </a:cubicBezTo>
                  <a:cubicBezTo>
                    <a:pt x="8833" y="2674"/>
                    <a:pt x="6757" y="3909"/>
                    <a:pt x="5580" y="4783"/>
                  </a:cubicBezTo>
                  <a:cubicBezTo>
                    <a:pt x="4403" y="5657"/>
                    <a:pt x="4126" y="6171"/>
                    <a:pt x="4541" y="6429"/>
                  </a:cubicBezTo>
                  <a:cubicBezTo>
                    <a:pt x="4957" y="6686"/>
                    <a:pt x="6064" y="6686"/>
                    <a:pt x="8072" y="6223"/>
                  </a:cubicBezTo>
                  <a:cubicBezTo>
                    <a:pt x="10080" y="5760"/>
                    <a:pt x="12987" y="4834"/>
                    <a:pt x="15064" y="4577"/>
                  </a:cubicBezTo>
                  <a:cubicBezTo>
                    <a:pt x="17141" y="4320"/>
                    <a:pt x="18387" y="4731"/>
                    <a:pt x="19426" y="6223"/>
                  </a:cubicBezTo>
                  <a:cubicBezTo>
                    <a:pt x="20464" y="7714"/>
                    <a:pt x="21295" y="10286"/>
                    <a:pt x="20533" y="12754"/>
                  </a:cubicBezTo>
                  <a:cubicBezTo>
                    <a:pt x="19772" y="15223"/>
                    <a:pt x="17418" y="17589"/>
                    <a:pt x="14441" y="19183"/>
                  </a:cubicBezTo>
                  <a:cubicBezTo>
                    <a:pt x="11464" y="20777"/>
                    <a:pt x="7864" y="21600"/>
                    <a:pt x="5233" y="21189"/>
                  </a:cubicBezTo>
                  <a:cubicBezTo>
                    <a:pt x="2603" y="20777"/>
                    <a:pt x="941" y="19131"/>
                    <a:pt x="318" y="17743"/>
                  </a:cubicBezTo>
                  <a:cubicBezTo>
                    <a:pt x="-305" y="16354"/>
                    <a:pt x="110" y="15223"/>
                    <a:pt x="526" y="140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22" name="Line"/>
            <p:cNvSpPr/>
            <p:nvPr/>
          </p:nvSpPr>
          <p:spPr>
            <a:xfrm>
              <a:off x="7667944" y="825097"/>
              <a:ext cx="133451" cy="403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1" h="21559" extrusionOk="0">
                  <a:moveTo>
                    <a:pt x="0" y="331"/>
                  </a:moveTo>
                  <a:cubicBezTo>
                    <a:pt x="4680" y="207"/>
                    <a:pt x="9360" y="83"/>
                    <a:pt x="12600" y="21"/>
                  </a:cubicBezTo>
                  <a:cubicBezTo>
                    <a:pt x="15840" y="-41"/>
                    <a:pt x="17640" y="-41"/>
                    <a:pt x="19080" y="1200"/>
                  </a:cubicBezTo>
                  <a:cubicBezTo>
                    <a:pt x="20520" y="2442"/>
                    <a:pt x="21600" y="4925"/>
                    <a:pt x="19440" y="8525"/>
                  </a:cubicBezTo>
                  <a:cubicBezTo>
                    <a:pt x="17280" y="12125"/>
                    <a:pt x="11880" y="16842"/>
                    <a:pt x="6480" y="21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23" name="Line"/>
            <p:cNvSpPr/>
            <p:nvPr/>
          </p:nvSpPr>
          <p:spPr>
            <a:xfrm>
              <a:off x="7849310" y="1382371"/>
              <a:ext cx="13953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24" name="Line"/>
            <p:cNvSpPr/>
            <p:nvPr/>
          </p:nvSpPr>
          <p:spPr>
            <a:xfrm>
              <a:off x="4982327" y="1665483"/>
              <a:ext cx="2880935" cy="219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8" extrusionOk="0">
                  <a:moveTo>
                    <a:pt x="21600" y="21428"/>
                  </a:moveTo>
                  <a:cubicBezTo>
                    <a:pt x="21443" y="20291"/>
                    <a:pt x="21286" y="19154"/>
                    <a:pt x="20903" y="18245"/>
                  </a:cubicBezTo>
                  <a:cubicBezTo>
                    <a:pt x="20519" y="17335"/>
                    <a:pt x="19909" y="16653"/>
                    <a:pt x="19264" y="15857"/>
                  </a:cubicBezTo>
                  <a:cubicBezTo>
                    <a:pt x="18619" y="15062"/>
                    <a:pt x="17939" y="14152"/>
                    <a:pt x="17285" y="13243"/>
                  </a:cubicBezTo>
                  <a:cubicBezTo>
                    <a:pt x="16631" y="12333"/>
                    <a:pt x="16004" y="11424"/>
                    <a:pt x="15368" y="10514"/>
                  </a:cubicBezTo>
                  <a:cubicBezTo>
                    <a:pt x="14731" y="9605"/>
                    <a:pt x="14086" y="8695"/>
                    <a:pt x="13398" y="7900"/>
                  </a:cubicBezTo>
                  <a:cubicBezTo>
                    <a:pt x="12709" y="7104"/>
                    <a:pt x="11977" y="6422"/>
                    <a:pt x="11262" y="5740"/>
                  </a:cubicBezTo>
                  <a:cubicBezTo>
                    <a:pt x="10547" y="5057"/>
                    <a:pt x="9850" y="4375"/>
                    <a:pt x="9196" y="3693"/>
                  </a:cubicBezTo>
                  <a:cubicBezTo>
                    <a:pt x="8542" y="3011"/>
                    <a:pt x="7932" y="2329"/>
                    <a:pt x="7348" y="1761"/>
                  </a:cubicBezTo>
                  <a:cubicBezTo>
                    <a:pt x="6764" y="1192"/>
                    <a:pt x="6206" y="737"/>
                    <a:pt x="5474" y="396"/>
                  </a:cubicBezTo>
                  <a:cubicBezTo>
                    <a:pt x="4742" y="55"/>
                    <a:pt x="3835" y="-172"/>
                    <a:pt x="2999" y="169"/>
                  </a:cubicBezTo>
                  <a:cubicBezTo>
                    <a:pt x="2162" y="510"/>
                    <a:pt x="1395" y="1420"/>
                    <a:pt x="907" y="2443"/>
                  </a:cubicBezTo>
                  <a:cubicBezTo>
                    <a:pt x="418" y="3466"/>
                    <a:pt x="209" y="4603"/>
                    <a:pt x="0" y="57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0" name="Drawing"/>
          <p:cNvGrpSpPr/>
          <p:nvPr/>
        </p:nvGrpSpPr>
        <p:grpSpPr>
          <a:xfrm>
            <a:off x="1400860" y="1827614"/>
            <a:ext cx="8758869" cy="1763944"/>
            <a:chOff x="0" y="0"/>
            <a:chExt cx="8758868" cy="1763942"/>
          </a:xfrm>
        </p:grpSpPr>
        <p:sp>
          <p:nvSpPr>
            <p:cNvPr id="496" name="Shape"/>
            <p:cNvSpPr/>
            <p:nvPr/>
          </p:nvSpPr>
          <p:spPr>
            <a:xfrm>
              <a:off x="-1" y="192992"/>
              <a:ext cx="1081592" cy="1553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569" extrusionOk="0">
                  <a:moveTo>
                    <a:pt x="6282" y="2066"/>
                  </a:moveTo>
                  <a:cubicBezTo>
                    <a:pt x="6096" y="1970"/>
                    <a:pt x="5911" y="1873"/>
                    <a:pt x="5957" y="1824"/>
                  </a:cubicBezTo>
                  <a:cubicBezTo>
                    <a:pt x="6004" y="1776"/>
                    <a:pt x="6282" y="1776"/>
                    <a:pt x="6931" y="1663"/>
                  </a:cubicBezTo>
                  <a:cubicBezTo>
                    <a:pt x="7580" y="1550"/>
                    <a:pt x="8599" y="1324"/>
                    <a:pt x="9619" y="1082"/>
                  </a:cubicBezTo>
                  <a:cubicBezTo>
                    <a:pt x="10639" y="839"/>
                    <a:pt x="11659" y="581"/>
                    <a:pt x="12354" y="371"/>
                  </a:cubicBezTo>
                  <a:cubicBezTo>
                    <a:pt x="13049" y="161"/>
                    <a:pt x="13420" y="0"/>
                    <a:pt x="13629" y="0"/>
                  </a:cubicBezTo>
                  <a:cubicBezTo>
                    <a:pt x="13837" y="0"/>
                    <a:pt x="13884" y="161"/>
                    <a:pt x="13907" y="646"/>
                  </a:cubicBezTo>
                  <a:cubicBezTo>
                    <a:pt x="13930" y="1130"/>
                    <a:pt x="13930" y="1937"/>
                    <a:pt x="13860" y="2841"/>
                  </a:cubicBezTo>
                  <a:cubicBezTo>
                    <a:pt x="13791" y="3745"/>
                    <a:pt x="13652" y="4746"/>
                    <a:pt x="13559" y="5683"/>
                  </a:cubicBezTo>
                  <a:cubicBezTo>
                    <a:pt x="13466" y="6619"/>
                    <a:pt x="13420" y="7491"/>
                    <a:pt x="13304" y="8395"/>
                  </a:cubicBezTo>
                  <a:cubicBezTo>
                    <a:pt x="13188" y="9299"/>
                    <a:pt x="13003" y="10235"/>
                    <a:pt x="12910" y="11204"/>
                  </a:cubicBezTo>
                  <a:cubicBezTo>
                    <a:pt x="12817" y="12172"/>
                    <a:pt x="12817" y="13173"/>
                    <a:pt x="12864" y="13787"/>
                  </a:cubicBezTo>
                  <a:cubicBezTo>
                    <a:pt x="12910" y="14400"/>
                    <a:pt x="13003" y="14626"/>
                    <a:pt x="13165" y="14739"/>
                  </a:cubicBezTo>
                  <a:cubicBezTo>
                    <a:pt x="13327" y="14852"/>
                    <a:pt x="13559" y="14852"/>
                    <a:pt x="14393" y="14707"/>
                  </a:cubicBezTo>
                  <a:cubicBezTo>
                    <a:pt x="15228" y="14561"/>
                    <a:pt x="16665" y="14271"/>
                    <a:pt x="17870" y="14061"/>
                  </a:cubicBezTo>
                  <a:cubicBezTo>
                    <a:pt x="19075" y="13851"/>
                    <a:pt x="20048" y="13722"/>
                    <a:pt x="20651" y="13657"/>
                  </a:cubicBezTo>
                  <a:cubicBezTo>
                    <a:pt x="21254" y="13593"/>
                    <a:pt x="21485" y="13593"/>
                    <a:pt x="21532" y="13722"/>
                  </a:cubicBezTo>
                  <a:cubicBezTo>
                    <a:pt x="21578" y="13851"/>
                    <a:pt x="21439" y="14109"/>
                    <a:pt x="21323" y="14594"/>
                  </a:cubicBezTo>
                  <a:cubicBezTo>
                    <a:pt x="21207" y="15078"/>
                    <a:pt x="21114" y="15788"/>
                    <a:pt x="21114" y="16579"/>
                  </a:cubicBezTo>
                  <a:cubicBezTo>
                    <a:pt x="21114" y="17370"/>
                    <a:pt x="21207" y="18242"/>
                    <a:pt x="21300" y="18839"/>
                  </a:cubicBezTo>
                  <a:cubicBezTo>
                    <a:pt x="21393" y="19437"/>
                    <a:pt x="21485" y="19760"/>
                    <a:pt x="21532" y="20002"/>
                  </a:cubicBezTo>
                  <a:cubicBezTo>
                    <a:pt x="21578" y="20244"/>
                    <a:pt x="21578" y="20405"/>
                    <a:pt x="21462" y="20454"/>
                  </a:cubicBezTo>
                  <a:cubicBezTo>
                    <a:pt x="21346" y="20502"/>
                    <a:pt x="21114" y="20438"/>
                    <a:pt x="20442" y="20276"/>
                  </a:cubicBezTo>
                  <a:cubicBezTo>
                    <a:pt x="19770" y="20115"/>
                    <a:pt x="18658" y="19857"/>
                    <a:pt x="17198" y="19727"/>
                  </a:cubicBezTo>
                  <a:cubicBezTo>
                    <a:pt x="15738" y="19598"/>
                    <a:pt x="13930" y="19598"/>
                    <a:pt x="12331" y="19695"/>
                  </a:cubicBezTo>
                  <a:cubicBezTo>
                    <a:pt x="10732" y="19792"/>
                    <a:pt x="9341" y="19986"/>
                    <a:pt x="8020" y="20228"/>
                  </a:cubicBezTo>
                  <a:cubicBezTo>
                    <a:pt x="6699" y="20470"/>
                    <a:pt x="5448" y="20761"/>
                    <a:pt x="4520" y="20987"/>
                  </a:cubicBezTo>
                  <a:cubicBezTo>
                    <a:pt x="3593" y="21213"/>
                    <a:pt x="2991" y="21374"/>
                    <a:pt x="2574" y="21471"/>
                  </a:cubicBezTo>
                  <a:cubicBezTo>
                    <a:pt x="2157" y="21568"/>
                    <a:pt x="1925" y="21600"/>
                    <a:pt x="1763" y="21535"/>
                  </a:cubicBezTo>
                  <a:cubicBezTo>
                    <a:pt x="1600" y="21471"/>
                    <a:pt x="1508" y="21309"/>
                    <a:pt x="1531" y="20954"/>
                  </a:cubicBezTo>
                  <a:cubicBezTo>
                    <a:pt x="1554" y="20599"/>
                    <a:pt x="1693" y="20050"/>
                    <a:pt x="1693" y="19404"/>
                  </a:cubicBezTo>
                  <a:cubicBezTo>
                    <a:pt x="1693" y="18759"/>
                    <a:pt x="1554" y="18016"/>
                    <a:pt x="1345" y="17500"/>
                  </a:cubicBezTo>
                  <a:cubicBezTo>
                    <a:pt x="1137" y="16983"/>
                    <a:pt x="859" y="16692"/>
                    <a:pt x="581" y="16434"/>
                  </a:cubicBezTo>
                  <a:cubicBezTo>
                    <a:pt x="302" y="16176"/>
                    <a:pt x="24" y="15950"/>
                    <a:pt x="1" y="15837"/>
                  </a:cubicBezTo>
                  <a:cubicBezTo>
                    <a:pt x="-22" y="15724"/>
                    <a:pt x="210" y="15724"/>
                    <a:pt x="998" y="15708"/>
                  </a:cubicBezTo>
                  <a:cubicBezTo>
                    <a:pt x="1786" y="15691"/>
                    <a:pt x="3130" y="15659"/>
                    <a:pt x="4544" y="15643"/>
                  </a:cubicBezTo>
                  <a:cubicBezTo>
                    <a:pt x="5957" y="15627"/>
                    <a:pt x="7441" y="15627"/>
                    <a:pt x="8298" y="15611"/>
                  </a:cubicBezTo>
                  <a:cubicBezTo>
                    <a:pt x="9156" y="15595"/>
                    <a:pt x="9387" y="15562"/>
                    <a:pt x="9550" y="15465"/>
                  </a:cubicBezTo>
                  <a:cubicBezTo>
                    <a:pt x="9712" y="15369"/>
                    <a:pt x="9805" y="15207"/>
                    <a:pt x="9851" y="14884"/>
                  </a:cubicBezTo>
                  <a:cubicBezTo>
                    <a:pt x="9897" y="14561"/>
                    <a:pt x="9897" y="14077"/>
                    <a:pt x="9828" y="13335"/>
                  </a:cubicBezTo>
                  <a:cubicBezTo>
                    <a:pt x="9758" y="12592"/>
                    <a:pt x="9619" y="11591"/>
                    <a:pt x="9480" y="10687"/>
                  </a:cubicBezTo>
                  <a:cubicBezTo>
                    <a:pt x="9341" y="9783"/>
                    <a:pt x="9202" y="8976"/>
                    <a:pt x="9133" y="8265"/>
                  </a:cubicBezTo>
                  <a:cubicBezTo>
                    <a:pt x="9063" y="7555"/>
                    <a:pt x="9063" y="6942"/>
                    <a:pt x="9109" y="6554"/>
                  </a:cubicBezTo>
                  <a:cubicBezTo>
                    <a:pt x="9156" y="6167"/>
                    <a:pt x="9248" y="6005"/>
                    <a:pt x="9318" y="5844"/>
                  </a:cubicBezTo>
                  <a:cubicBezTo>
                    <a:pt x="9387" y="5683"/>
                    <a:pt x="9434" y="5521"/>
                    <a:pt x="9341" y="5473"/>
                  </a:cubicBezTo>
                  <a:cubicBezTo>
                    <a:pt x="9248" y="5424"/>
                    <a:pt x="9017" y="5489"/>
                    <a:pt x="8669" y="5586"/>
                  </a:cubicBezTo>
                  <a:cubicBezTo>
                    <a:pt x="8321" y="5683"/>
                    <a:pt x="7858" y="5812"/>
                    <a:pt x="7510" y="5876"/>
                  </a:cubicBezTo>
                  <a:cubicBezTo>
                    <a:pt x="7163" y="5941"/>
                    <a:pt x="6931" y="5941"/>
                    <a:pt x="6722" y="5876"/>
                  </a:cubicBezTo>
                  <a:cubicBezTo>
                    <a:pt x="6514" y="5812"/>
                    <a:pt x="6328" y="5683"/>
                    <a:pt x="6143" y="5457"/>
                  </a:cubicBezTo>
                  <a:cubicBezTo>
                    <a:pt x="5957" y="5230"/>
                    <a:pt x="5772" y="4908"/>
                    <a:pt x="5587" y="4601"/>
                  </a:cubicBezTo>
                  <a:cubicBezTo>
                    <a:pt x="5401" y="4294"/>
                    <a:pt x="5216" y="4004"/>
                    <a:pt x="5007" y="3713"/>
                  </a:cubicBezTo>
                  <a:cubicBezTo>
                    <a:pt x="4799" y="3422"/>
                    <a:pt x="4567" y="3132"/>
                    <a:pt x="4312" y="2857"/>
                  </a:cubicBezTo>
                  <a:cubicBezTo>
                    <a:pt x="4057" y="2583"/>
                    <a:pt x="3779" y="2325"/>
                    <a:pt x="3709" y="2131"/>
                  </a:cubicBezTo>
                  <a:cubicBezTo>
                    <a:pt x="3640" y="1937"/>
                    <a:pt x="3779" y="1808"/>
                    <a:pt x="3964" y="1743"/>
                  </a:cubicBezTo>
                  <a:cubicBezTo>
                    <a:pt x="4150" y="1679"/>
                    <a:pt x="4381" y="1679"/>
                    <a:pt x="4729" y="1695"/>
                  </a:cubicBezTo>
                  <a:cubicBezTo>
                    <a:pt x="5077" y="1711"/>
                    <a:pt x="5540" y="1743"/>
                    <a:pt x="5957" y="1824"/>
                  </a:cubicBezTo>
                  <a:cubicBezTo>
                    <a:pt x="6375" y="1905"/>
                    <a:pt x="6745" y="2034"/>
                    <a:pt x="6815" y="2066"/>
                  </a:cubicBezTo>
                  <a:cubicBezTo>
                    <a:pt x="6884" y="2099"/>
                    <a:pt x="6653" y="2034"/>
                    <a:pt x="6421" y="1970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7" name="Shape"/>
            <p:cNvSpPr/>
            <p:nvPr/>
          </p:nvSpPr>
          <p:spPr>
            <a:xfrm>
              <a:off x="1166170" y="1661906"/>
              <a:ext cx="232674" cy="102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0606" extrusionOk="0">
                  <a:moveTo>
                    <a:pt x="5774" y="9516"/>
                  </a:moveTo>
                  <a:cubicBezTo>
                    <a:pt x="5347" y="6229"/>
                    <a:pt x="4919" y="2942"/>
                    <a:pt x="5347" y="1298"/>
                  </a:cubicBezTo>
                  <a:cubicBezTo>
                    <a:pt x="5774" y="-345"/>
                    <a:pt x="7057" y="-345"/>
                    <a:pt x="9517" y="829"/>
                  </a:cubicBezTo>
                  <a:cubicBezTo>
                    <a:pt x="11976" y="2003"/>
                    <a:pt x="15612" y="4351"/>
                    <a:pt x="17857" y="6464"/>
                  </a:cubicBezTo>
                  <a:cubicBezTo>
                    <a:pt x="20103" y="8577"/>
                    <a:pt x="20958" y="10455"/>
                    <a:pt x="21279" y="12568"/>
                  </a:cubicBezTo>
                  <a:cubicBezTo>
                    <a:pt x="21600" y="14681"/>
                    <a:pt x="21386" y="17029"/>
                    <a:pt x="19354" y="18672"/>
                  </a:cubicBezTo>
                  <a:cubicBezTo>
                    <a:pt x="17323" y="20316"/>
                    <a:pt x="13473" y="21255"/>
                    <a:pt x="10800" y="20081"/>
                  </a:cubicBezTo>
                  <a:cubicBezTo>
                    <a:pt x="8127" y="18907"/>
                    <a:pt x="6630" y="15620"/>
                    <a:pt x="5026" y="13272"/>
                  </a:cubicBezTo>
                  <a:cubicBezTo>
                    <a:pt x="3422" y="10925"/>
                    <a:pt x="1711" y="9516"/>
                    <a:pt x="0" y="8107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8" name="Line"/>
            <p:cNvSpPr/>
            <p:nvPr/>
          </p:nvSpPr>
          <p:spPr>
            <a:xfrm>
              <a:off x="1787000" y="216244"/>
              <a:ext cx="355758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20215"/>
                    <a:pt x="0" y="18831"/>
                    <a:pt x="776" y="17446"/>
                  </a:cubicBezTo>
                  <a:cubicBezTo>
                    <a:pt x="1553" y="16062"/>
                    <a:pt x="3106" y="14677"/>
                    <a:pt x="6282" y="12185"/>
                  </a:cubicBezTo>
                  <a:cubicBezTo>
                    <a:pt x="9459" y="9692"/>
                    <a:pt x="14259" y="6092"/>
                    <a:pt x="17082" y="3877"/>
                  </a:cubicBezTo>
                  <a:cubicBezTo>
                    <a:pt x="19906" y="1662"/>
                    <a:pt x="20753" y="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499" name="Line"/>
            <p:cNvSpPr/>
            <p:nvPr/>
          </p:nvSpPr>
          <p:spPr>
            <a:xfrm>
              <a:off x="1738171" y="286000"/>
              <a:ext cx="153465" cy="537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1870"/>
                    <a:pt x="14400" y="3740"/>
                    <a:pt x="11618" y="6405"/>
                  </a:cubicBezTo>
                  <a:cubicBezTo>
                    <a:pt x="8836" y="9070"/>
                    <a:pt x="6873" y="12530"/>
                    <a:pt x="5073" y="15195"/>
                  </a:cubicBezTo>
                  <a:cubicBezTo>
                    <a:pt x="3273" y="17860"/>
                    <a:pt x="1636" y="1973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0" name="Line"/>
            <p:cNvSpPr/>
            <p:nvPr/>
          </p:nvSpPr>
          <p:spPr>
            <a:xfrm>
              <a:off x="1787000" y="460391"/>
              <a:ext cx="418539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760" y="17884"/>
                    <a:pt x="5520" y="14168"/>
                    <a:pt x="8820" y="11032"/>
                  </a:cubicBezTo>
                  <a:cubicBezTo>
                    <a:pt x="12120" y="7897"/>
                    <a:pt x="15960" y="5342"/>
                    <a:pt x="18180" y="3600"/>
                  </a:cubicBezTo>
                  <a:cubicBezTo>
                    <a:pt x="20400" y="1858"/>
                    <a:pt x="21000" y="9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1" name="Line"/>
            <p:cNvSpPr/>
            <p:nvPr/>
          </p:nvSpPr>
          <p:spPr>
            <a:xfrm>
              <a:off x="2082284" y="425513"/>
              <a:ext cx="116279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600" extrusionOk="0">
                  <a:moveTo>
                    <a:pt x="21180" y="0"/>
                  </a:moveTo>
                  <a:cubicBezTo>
                    <a:pt x="18639" y="2145"/>
                    <a:pt x="16098" y="4289"/>
                    <a:pt x="12498" y="7200"/>
                  </a:cubicBezTo>
                  <a:cubicBezTo>
                    <a:pt x="8898" y="10111"/>
                    <a:pt x="4239" y="13787"/>
                    <a:pt x="1909" y="16238"/>
                  </a:cubicBezTo>
                  <a:cubicBezTo>
                    <a:pt x="-420" y="18689"/>
                    <a:pt x="-420" y="19915"/>
                    <a:pt x="851" y="20604"/>
                  </a:cubicBezTo>
                  <a:cubicBezTo>
                    <a:pt x="2121" y="21294"/>
                    <a:pt x="4662" y="21447"/>
                    <a:pt x="720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2" name="Line"/>
            <p:cNvSpPr/>
            <p:nvPr/>
          </p:nvSpPr>
          <p:spPr>
            <a:xfrm>
              <a:off x="2303197" y="467366"/>
              <a:ext cx="230196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91" y="4413"/>
                    <a:pt x="2182" y="8826"/>
                    <a:pt x="5782" y="12426"/>
                  </a:cubicBezTo>
                  <a:cubicBezTo>
                    <a:pt x="9382" y="16026"/>
                    <a:pt x="15491" y="1881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3" name="Line"/>
            <p:cNvSpPr/>
            <p:nvPr/>
          </p:nvSpPr>
          <p:spPr>
            <a:xfrm>
              <a:off x="2364820" y="439464"/>
              <a:ext cx="133695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0" h="21600" extrusionOk="0">
                  <a:moveTo>
                    <a:pt x="21050" y="0"/>
                  </a:moveTo>
                  <a:cubicBezTo>
                    <a:pt x="14826" y="3750"/>
                    <a:pt x="8603" y="7500"/>
                    <a:pt x="4758" y="10500"/>
                  </a:cubicBezTo>
                  <a:cubicBezTo>
                    <a:pt x="914" y="13500"/>
                    <a:pt x="-550" y="15750"/>
                    <a:pt x="182" y="17475"/>
                  </a:cubicBezTo>
                  <a:cubicBezTo>
                    <a:pt x="914" y="19200"/>
                    <a:pt x="3843" y="20400"/>
                    <a:pt x="677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4" name="Line"/>
            <p:cNvSpPr/>
            <p:nvPr/>
          </p:nvSpPr>
          <p:spPr>
            <a:xfrm>
              <a:off x="2596063" y="509220"/>
              <a:ext cx="55916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9978" y="0"/>
                  </a:moveTo>
                  <a:cubicBezTo>
                    <a:pt x="11670" y="5110"/>
                    <a:pt x="3363" y="10219"/>
                    <a:pt x="870" y="13819"/>
                  </a:cubicBezTo>
                  <a:cubicBezTo>
                    <a:pt x="-1622" y="17419"/>
                    <a:pt x="1701" y="19510"/>
                    <a:pt x="502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5" name="Line"/>
            <p:cNvSpPr/>
            <p:nvPr/>
          </p:nvSpPr>
          <p:spPr>
            <a:xfrm>
              <a:off x="2617100" y="312659"/>
              <a:ext cx="41855" cy="91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0" y="5149"/>
                  </a:moveTo>
                  <a:cubicBezTo>
                    <a:pt x="1200" y="2449"/>
                    <a:pt x="2400" y="-251"/>
                    <a:pt x="3600" y="19"/>
                  </a:cubicBezTo>
                  <a:cubicBezTo>
                    <a:pt x="4800" y="289"/>
                    <a:pt x="6000" y="3529"/>
                    <a:pt x="9000" y="7579"/>
                  </a:cubicBezTo>
                  <a:cubicBezTo>
                    <a:pt x="12000" y="11629"/>
                    <a:pt x="16800" y="16489"/>
                    <a:pt x="21600" y="213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6" name="Line"/>
            <p:cNvSpPr/>
            <p:nvPr/>
          </p:nvSpPr>
          <p:spPr>
            <a:xfrm>
              <a:off x="2741418" y="488293"/>
              <a:ext cx="301196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extrusionOk="0">
                  <a:moveTo>
                    <a:pt x="1086" y="0"/>
                  </a:moveTo>
                  <a:cubicBezTo>
                    <a:pt x="1751" y="800"/>
                    <a:pt x="2415" y="1600"/>
                    <a:pt x="2498" y="3600"/>
                  </a:cubicBezTo>
                  <a:cubicBezTo>
                    <a:pt x="2581" y="5600"/>
                    <a:pt x="2083" y="8800"/>
                    <a:pt x="1418" y="11600"/>
                  </a:cubicBezTo>
                  <a:cubicBezTo>
                    <a:pt x="754" y="14400"/>
                    <a:pt x="-77" y="16800"/>
                    <a:pt x="6" y="17467"/>
                  </a:cubicBezTo>
                  <a:cubicBezTo>
                    <a:pt x="89" y="18133"/>
                    <a:pt x="1086" y="17067"/>
                    <a:pt x="2665" y="14533"/>
                  </a:cubicBezTo>
                  <a:cubicBezTo>
                    <a:pt x="4243" y="12000"/>
                    <a:pt x="6403" y="8000"/>
                    <a:pt x="7898" y="5333"/>
                  </a:cubicBezTo>
                  <a:cubicBezTo>
                    <a:pt x="9394" y="2667"/>
                    <a:pt x="10225" y="1333"/>
                    <a:pt x="11138" y="667"/>
                  </a:cubicBezTo>
                  <a:cubicBezTo>
                    <a:pt x="12052" y="0"/>
                    <a:pt x="13049" y="0"/>
                    <a:pt x="13963" y="1200"/>
                  </a:cubicBezTo>
                  <a:cubicBezTo>
                    <a:pt x="14877" y="2400"/>
                    <a:pt x="15708" y="4800"/>
                    <a:pt x="16123" y="7600"/>
                  </a:cubicBezTo>
                  <a:cubicBezTo>
                    <a:pt x="16538" y="10400"/>
                    <a:pt x="16538" y="13600"/>
                    <a:pt x="16705" y="16000"/>
                  </a:cubicBezTo>
                  <a:cubicBezTo>
                    <a:pt x="16871" y="18400"/>
                    <a:pt x="17203" y="20000"/>
                    <a:pt x="18034" y="20800"/>
                  </a:cubicBezTo>
                  <a:cubicBezTo>
                    <a:pt x="18865" y="21600"/>
                    <a:pt x="20194" y="21600"/>
                    <a:pt x="2152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7" name="Line"/>
            <p:cNvSpPr/>
            <p:nvPr/>
          </p:nvSpPr>
          <p:spPr>
            <a:xfrm>
              <a:off x="2707783" y="495269"/>
              <a:ext cx="662326" cy="575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61" extrusionOk="0">
                  <a:moveTo>
                    <a:pt x="18225" y="0"/>
                  </a:moveTo>
                  <a:cubicBezTo>
                    <a:pt x="16350" y="1041"/>
                    <a:pt x="14475" y="2082"/>
                    <a:pt x="13425" y="2776"/>
                  </a:cubicBezTo>
                  <a:cubicBezTo>
                    <a:pt x="12375" y="3470"/>
                    <a:pt x="12150" y="3817"/>
                    <a:pt x="11925" y="4207"/>
                  </a:cubicBezTo>
                  <a:cubicBezTo>
                    <a:pt x="11700" y="4598"/>
                    <a:pt x="11475" y="5031"/>
                    <a:pt x="11550" y="5378"/>
                  </a:cubicBezTo>
                  <a:cubicBezTo>
                    <a:pt x="11625" y="5725"/>
                    <a:pt x="12000" y="5986"/>
                    <a:pt x="12862" y="5595"/>
                  </a:cubicBezTo>
                  <a:cubicBezTo>
                    <a:pt x="13725" y="5205"/>
                    <a:pt x="15075" y="4164"/>
                    <a:pt x="15975" y="3427"/>
                  </a:cubicBezTo>
                  <a:cubicBezTo>
                    <a:pt x="16875" y="2689"/>
                    <a:pt x="17325" y="2255"/>
                    <a:pt x="17738" y="2039"/>
                  </a:cubicBezTo>
                  <a:cubicBezTo>
                    <a:pt x="18150" y="1822"/>
                    <a:pt x="18525" y="1822"/>
                    <a:pt x="19013" y="2299"/>
                  </a:cubicBezTo>
                  <a:cubicBezTo>
                    <a:pt x="19500" y="2776"/>
                    <a:pt x="20100" y="3730"/>
                    <a:pt x="20625" y="5639"/>
                  </a:cubicBezTo>
                  <a:cubicBezTo>
                    <a:pt x="21150" y="7547"/>
                    <a:pt x="21600" y="10410"/>
                    <a:pt x="21225" y="12882"/>
                  </a:cubicBezTo>
                  <a:cubicBezTo>
                    <a:pt x="20850" y="15354"/>
                    <a:pt x="19650" y="17436"/>
                    <a:pt x="17662" y="18911"/>
                  </a:cubicBezTo>
                  <a:cubicBezTo>
                    <a:pt x="15675" y="20386"/>
                    <a:pt x="12900" y="21253"/>
                    <a:pt x="9825" y="21427"/>
                  </a:cubicBezTo>
                  <a:cubicBezTo>
                    <a:pt x="6750" y="21600"/>
                    <a:pt x="3375" y="21080"/>
                    <a:pt x="0" y="20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8" name="Line"/>
            <p:cNvSpPr/>
            <p:nvPr/>
          </p:nvSpPr>
          <p:spPr>
            <a:xfrm>
              <a:off x="3708505" y="211583"/>
              <a:ext cx="303721" cy="413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236" extrusionOk="0">
                  <a:moveTo>
                    <a:pt x="11644" y="9548"/>
                  </a:moveTo>
                  <a:cubicBezTo>
                    <a:pt x="12139" y="7042"/>
                    <a:pt x="12633" y="4535"/>
                    <a:pt x="12881" y="2984"/>
                  </a:cubicBezTo>
                  <a:cubicBezTo>
                    <a:pt x="13128" y="1433"/>
                    <a:pt x="13128" y="836"/>
                    <a:pt x="12716" y="418"/>
                  </a:cubicBezTo>
                  <a:cubicBezTo>
                    <a:pt x="12303" y="1"/>
                    <a:pt x="11479" y="-238"/>
                    <a:pt x="10325" y="359"/>
                  </a:cubicBezTo>
                  <a:cubicBezTo>
                    <a:pt x="9171" y="955"/>
                    <a:pt x="7687" y="2387"/>
                    <a:pt x="6038" y="5013"/>
                  </a:cubicBezTo>
                  <a:cubicBezTo>
                    <a:pt x="4389" y="7638"/>
                    <a:pt x="2575" y="11457"/>
                    <a:pt x="1503" y="14082"/>
                  </a:cubicBezTo>
                  <a:cubicBezTo>
                    <a:pt x="432" y="16708"/>
                    <a:pt x="102" y="18140"/>
                    <a:pt x="19" y="19154"/>
                  </a:cubicBezTo>
                  <a:cubicBezTo>
                    <a:pt x="-63" y="20169"/>
                    <a:pt x="102" y="20765"/>
                    <a:pt x="679" y="21064"/>
                  </a:cubicBezTo>
                  <a:cubicBezTo>
                    <a:pt x="1256" y="21362"/>
                    <a:pt x="2245" y="21362"/>
                    <a:pt x="4306" y="20348"/>
                  </a:cubicBezTo>
                  <a:cubicBezTo>
                    <a:pt x="6368" y="19333"/>
                    <a:pt x="9500" y="17305"/>
                    <a:pt x="11314" y="15634"/>
                  </a:cubicBezTo>
                  <a:cubicBezTo>
                    <a:pt x="13128" y="13963"/>
                    <a:pt x="13623" y="12650"/>
                    <a:pt x="13952" y="11636"/>
                  </a:cubicBezTo>
                  <a:cubicBezTo>
                    <a:pt x="14282" y="10622"/>
                    <a:pt x="14447" y="9906"/>
                    <a:pt x="14529" y="9965"/>
                  </a:cubicBezTo>
                  <a:cubicBezTo>
                    <a:pt x="14612" y="10025"/>
                    <a:pt x="14612" y="10860"/>
                    <a:pt x="14447" y="11994"/>
                  </a:cubicBezTo>
                  <a:cubicBezTo>
                    <a:pt x="14282" y="13128"/>
                    <a:pt x="13952" y="14560"/>
                    <a:pt x="14117" y="15813"/>
                  </a:cubicBezTo>
                  <a:cubicBezTo>
                    <a:pt x="14282" y="17066"/>
                    <a:pt x="14942" y="18140"/>
                    <a:pt x="16261" y="18379"/>
                  </a:cubicBezTo>
                  <a:cubicBezTo>
                    <a:pt x="17580" y="18617"/>
                    <a:pt x="19558" y="18021"/>
                    <a:pt x="21537" y="17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09" name="Line"/>
            <p:cNvSpPr/>
            <p:nvPr/>
          </p:nvSpPr>
          <p:spPr>
            <a:xfrm>
              <a:off x="4022472" y="362443"/>
              <a:ext cx="289706" cy="206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036" extrusionOk="0">
                  <a:moveTo>
                    <a:pt x="3873" y="7150"/>
                  </a:moveTo>
                  <a:cubicBezTo>
                    <a:pt x="4216" y="5963"/>
                    <a:pt x="4559" y="4777"/>
                    <a:pt x="4730" y="3352"/>
                  </a:cubicBezTo>
                  <a:cubicBezTo>
                    <a:pt x="4902" y="1928"/>
                    <a:pt x="4902" y="267"/>
                    <a:pt x="4645" y="29"/>
                  </a:cubicBezTo>
                  <a:cubicBezTo>
                    <a:pt x="4388" y="-208"/>
                    <a:pt x="3873" y="979"/>
                    <a:pt x="3016" y="3827"/>
                  </a:cubicBezTo>
                  <a:cubicBezTo>
                    <a:pt x="2159" y="6676"/>
                    <a:pt x="959" y="11185"/>
                    <a:pt x="359" y="14390"/>
                  </a:cubicBezTo>
                  <a:cubicBezTo>
                    <a:pt x="-241" y="17594"/>
                    <a:pt x="-241" y="19493"/>
                    <a:pt x="1559" y="20443"/>
                  </a:cubicBezTo>
                  <a:cubicBezTo>
                    <a:pt x="3359" y="21392"/>
                    <a:pt x="6959" y="21392"/>
                    <a:pt x="10559" y="19018"/>
                  </a:cubicBezTo>
                  <a:cubicBezTo>
                    <a:pt x="14159" y="16645"/>
                    <a:pt x="17759" y="11897"/>
                    <a:pt x="21359" y="71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0" name="Line"/>
            <p:cNvSpPr/>
            <p:nvPr/>
          </p:nvSpPr>
          <p:spPr>
            <a:xfrm>
              <a:off x="4278301" y="292976"/>
              <a:ext cx="468969" cy="317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528" extrusionOk="0">
                  <a:moveTo>
                    <a:pt x="4104" y="0"/>
                  </a:moveTo>
                  <a:cubicBezTo>
                    <a:pt x="3040" y="2523"/>
                    <a:pt x="1976" y="5045"/>
                    <a:pt x="1284" y="7883"/>
                  </a:cubicBezTo>
                  <a:cubicBezTo>
                    <a:pt x="592" y="10721"/>
                    <a:pt x="273" y="13874"/>
                    <a:pt x="114" y="15924"/>
                  </a:cubicBezTo>
                  <a:cubicBezTo>
                    <a:pt x="-46" y="17974"/>
                    <a:pt x="-46" y="18920"/>
                    <a:pt x="167" y="19787"/>
                  </a:cubicBezTo>
                  <a:cubicBezTo>
                    <a:pt x="380" y="20654"/>
                    <a:pt x="805" y="21442"/>
                    <a:pt x="1656" y="21521"/>
                  </a:cubicBezTo>
                  <a:cubicBezTo>
                    <a:pt x="2508" y="21600"/>
                    <a:pt x="3785" y="20969"/>
                    <a:pt x="5115" y="18841"/>
                  </a:cubicBezTo>
                  <a:cubicBezTo>
                    <a:pt x="6445" y="16712"/>
                    <a:pt x="7828" y="13086"/>
                    <a:pt x="8786" y="10721"/>
                  </a:cubicBezTo>
                  <a:cubicBezTo>
                    <a:pt x="9743" y="8356"/>
                    <a:pt x="10275" y="7253"/>
                    <a:pt x="10594" y="7095"/>
                  </a:cubicBezTo>
                  <a:cubicBezTo>
                    <a:pt x="10914" y="6937"/>
                    <a:pt x="11020" y="7726"/>
                    <a:pt x="10701" y="9854"/>
                  </a:cubicBezTo>
                  <a:cubicBezTo>
                    <a:pt x="10382" y="11982"/>
                    <a:pt x="9637" y="15451"/>
                    <a:pt x="9264" y="17580"/>
                  </a:cubicBezTo>
                  <a:cubicBezTo>
                    <a:pt x="8892" y="19708"/>
                    <a:pt x="8892" y="20496"/>
                    <a:pt x="9158" y="20969"/>
                  </a:cubicBezTo>
                  <a:cubicBezTo>
                    <a:pt x="9424" y="21442"/>
                    <a:pt x="9956" y="21600"/>
                    <a:pt x="11446" y="20891"/>
                  </a:cubicBezTo>
                  <a:cubicBezTo>
                    <a:pt x="12935" y="20181"/>
                    <a:pt x="15383" y="18604"/>
                    <a:pt x="17191" y="16239"/>
                  </a:cubicBezTo>
                  <a:cubicBezTo>
                    <a:pt x="19000" y="13874"/>
                    <a:pt x="20171" y="10721"/>
                    <a:pt x="20809" y="8356"/>
                  </a:cubicBezTo>
                  <a:cubicBezTo>
                    <a:pt x="21448" y="5991"/>
                    <a:pt x="21554" y="4415"/>
                    <a:pt x="21394" y="3311"/>
                  </a:cubicBezTo>
                  <a:cubicBezTo>
                    <a:pt x="21235" y="2207"/>
                    <a:pt x="20809" y="1577"/>
                    <a:pt x="19745" y="1340"/>
                  </a:cubicBezTo>
                  <a:cubicBezTo>
                    <a:pt x="18681" y="1104"/>
                    <a:pt x="16979" y="1261"/>
                    <a:pt x="15808" y="1577"/>
                  </a:cubicBezTo>
                  <a:cubicBezTo>
                    <a:pt x="14638" y="1892"/>
                    <a:pt x="13999" y="2365"/>
                    <a:pt x="13574" y="2996"/>
                  </a:cubicBezTo>
                  <a:cubicBezTo>
                    <a:pt x="13148" y="3626"/>
                    <a:pt x="12935" y="4415"/>
                    <a:pt x="13148" y="5045"/>
                  </a:cubicBezTo>
                  <a:cubicBezTo>
                    <a:pt x="13361" y="5676"/>
                    <a:pt x="13999" y="6149"/>
                    <a:pt x="14585" y="6464"/>
                  </a:cubicBezTo>
                  <a:cubicBezTo>
                    <a:pt x="15170" y="6780"/>
                    <a:pt x="15702" y="6937"/>
                    <a:pt x="16234" y="70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1" name="Line"/>
            <p:cNvSpPr/>
            <p:nvPr/>
          </p:nvSpPr>
          <p:spPr>
            <a:xfrm>
              <a:off x="4765593" y="348781"/>
              <a:ext cx="258099" cy="268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2" extrusionOk="0">
                  <a:moveTo>
                    <a:pt x="0" y="2197"/>
                  </a:moveTo>
                  <a:cubicBezTo>
                    <a:pt x="973" y="2563"/>
                    <a:pt x="1946" y="2929"/>
                    <a:pt x="2238" y="4942"/>
                  </a:cubicBezTo>
                  <a:cubicBezTo>
                    <a:pt x="2530" y="6956"/>
                    <a:pt x="2141" y="10617"/>
                    <a:pt x="1751" y="13546"/>
                  </a:cubicBezTo>
                  <a:cubicBezTo>
                    <a:pt x="1362" y="16475"/>
                    <a:pt x="973" y="18671"/>
                    <a:pt x="1265" y="19953"/>
                  </a:cubicBezTo>
                  <a:cubicBezTo>
                    <a:pt x="1557" y="21234"/>
                    <a:pt x="2530" y="21600"/>
                    <a:pt x="4768" y="20593"/>
                  </a:cubicBezTo>
                  <a:cubicBezTo>
                    <a:pt x="7005" y="19586"/>
                    <a:pt x="10508" y="17207"/>
                    <a:pt x="13524" y="13546"/>
                  </a:cubicBezTo>
                  <a:cubicBezTo>
                    <a:pt x="16541" y="9885"/>
                    <a:pt x="19070" y="494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2" name="Line"/>
            <p:cNvSpPr/>
            <p:nvPr/>
          </p:nvSpPr>
          <p:spPr>
            <a:xfrm>
              <a:off x="5014181" y="409236"/>
              <a:ext cx="218780" cy="224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266" extrusionOk="0">
                  <a:moveTo>
                    <a:pt x="2294" y="2204"/>
                  </a:moveTo>
                  <a:cubicBezTo>
                    <a:pt x="1612" y="7273"/>
                    <a:pt x="930" y="12343"/>
                    <a:pt x="475" y="15649"/>
                  </a:cubicBezTo>
                  <a:cubicBezTo>
                    <a:pt x="20" y="18955"/>
                    <a:pt x="-207" y="20498"/>
                    <a:pt x="248" y="21049"/>
                  </a:cubicBezTo>
                  <a:cubicBezTo>
                    <a:pt x="702" y="21600"/>
                    <a:pt x="1839" y="21159"/>
                    <a:pt x="3999" y="19065"/>
                  </a:cubicBezTo>
                  <a:cubicBezTo>
                    <a:pt x="6159" y="16971"/>
                    <a:pt x="9343" y="13224"/>
                    <a:pt x="11616" y="10139"/>
                  </a:cubicBezTo>
                  <a:cubicBezTo>
                    <a:pt x="13890" y="7053"/>
                    <a:pt x="15254" y="4629"/>
                    <a:pt x="16391" y="2865"/>
                  </a:cubicBezTo>
                  <a:cubicBezTo>
                    <a:pt x="17528" y="1102"/>
                    <a:pt x="18437" y="0"/>
                    <a:pt x="19006" y="0"/>
                  </a:cubicBezTo>
                  <a:cubicBezTo>
                    <a:pt x="19574" y="0"/>
                    <a:pt x="19801" y="1102"/>
                    <a:pt x="19688" y="2976"/>
                  </a:cubicBezTo>
                  <a:cubicBezTo>
                    <a:pt x="19574" y="4849"/>
                    <a:pt x="19119" y="7494"/>
                    <a:pt x="18665" y="9808"/>
                  </a:cubicBezTo>
                  <a:cubicBezTo>
                    <a:pt x="18210" y="12122"/>
                    <a:pt x="17755" y="14106"/>
                    <a:pt x="18210" y="14878"/>
                  </a:cubicBezTo>
                  <a:cubicBezTo>
                    <a:pt x="18665" y="15649"/>
                    <a:pt x="20029" y="15208"/>
                    <a:pt x="21393" y="147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3" name="Line"/>
            <p:cNvSpPr/>
            <p:nvPr/>
          </p:nvSpPr>
          <p:spPr>
            <a:xfrm>
              <a:off x="5428277" y="146488"/>
              <a:ext cx="59637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8" h="21600" extrusionOk="0">
                  <a:moveTo>
                    <a:pt x="16800" y="0"/>
                  </a:moveTo>
                  <a:cubicBezTo>
                    <a:pt x="19200" y="2509"/>
                    <a:pt x="21600" y="5018"/>
                    <a:pt x="20000" y="8018"/>
                  </a:cubicBezTo>
                  <a:cubicBezTo>
                    <a:pt x="18400" y="11018"/>
                    <a:pt x="12800" y="14509"/>
                    <a:pt x="8800" y="16855"/>
                  </a:cubicBezTo>
                  <a:cubicBezTo>
                    <a:pt x="4800" y="19200"/>
                    <a:pt x="2400" y="20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4" name="Line"/>
            <p:cNvSpPr/>
            <p:nvPr/>
          </p:nvSpPr>
          <p:spPr>
            <a:xfrm>
              <a:off x="5372472" y="421926"/>
              <a:ext cx="369710" cy="187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3" extrusionOk="0">
                  <a:moveTo>
                    <a:pt x="0" y="16211"/>
                  </a:moveTo>
                  <a:cubicBezTo>
                    <a:pt x="2853" y="15420"/>
                    <a:pt x="5706" y="14630"/>
                    <a:pt x="8219" y="12786"/>
                  </a:cubicBezTo>
                  <a:cubicBezTo>
                    <a:pt x="10732" y="10942"/>
                    <a:pt x="12906" y="8045"/>
                    <a:pt x="14196" y="6069"/>
                  </a:cubicBezTo>
                  <a:cubicBezTo>
                    <a:pt x="15487" y="4094"/>
                    <a:pt x="15894" y="3040"/>
                    <a:pt x="16302" y="1986"/>
                  </a:cubicBezTo>
                  <a:cubicBezTo>
                    <a:pt x="16709" y="933"/>
                    <a:pt x="17117" y="-121"/>
                    <a:pt x="17049" y="11"/>
                  </a:cubicBezTo>
                  <a:cubicBezTo>
                    <a:pt x="16981" y="142"/>
                    <a:pt x="16438" y="1459"/>
                    <a:pt x="15691" y="4620"/>
                  </a:cubicBezTo>
                  <a:cubicBezTo>
                    <a:pt x="14943" y="7781"/>
                    <a:pt x="13992" y="12786"/>
                    <a:pt x="13517" y="15947"/>
                  </a:cubicBezTo>
                  <a:cubicBezTo>
                    <a:pt x="13042" y="19108"/>
                    <a:pt x="13042" y="20425"/>
                    <a:pt x="13517" y="20952"/>
                  </a:cubicBezTo>
                  <a:cubicBezTo>
                    <a:pt x="13992" y="21479"/>
                    <a:pt x="14943" y="21216"/>
                    <a:pt x="16098" y="19767"/>
                  </a:cubicBezTo>
                  <a:cubicBezTo>
                    <a:pt x="17253" y="18318"/>
                    <a:pt x="18611" y="15684"/>
                    <a:pt x="19562" y="12786"/>
                  </a:cubicBezTo>
                  <a:cubicBezTo>
                    <a:pt x="20513" y="9889"/>
                    <a:pt x="21057" y="6728"/>
                    <a:pt x="21600" y="35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5" name="Line"/>
            <p:cNvSpPr/>
            <p:nvPr/>
          </p:nvSpPr>
          <p:spPr>
            <a:xfrm>
              <a:off x="5820366" y="158527"/>
              <a:ext cx="178406" cy="405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302" extrusionOk="0">
                  <a:moveTo>
                    <a:pt x="3150" y="832"/>
                  </a:moveTo>
                  <a:cubicBezTo>
                    <a:pt x="3981" y="344"/>
                    <a:pt x="4812" y="-144"/>
                    <a:pt x="5365" y="39"/>
                  </a:cubicBezTo>
                  <a:cubicBezTo>
                    <a:pt x="5919" y="222"/>
                    <a:pt x="6196" y="1076"/>
                    <a:pt x="5919" y="3395"/>
                  </a:cubicBezTo>
                  <a:cubicBezTo>
                    <a:pt x="5642" y="5714"/>
                    <a:pt x="4812" y="9497"/>
                    <a:pt x="3704" y="12425"/>
                  </a:cubicBezTo>
                  <a:cubicBezTo>
                    <a:pt x="2596" y="15354"/>
                    <a:pt x="1212" y="17429"/>
                    <a:pt x="519" y="18832"/>
                  </a:cubicBezTo>
                  <a:cubicBezTo>
                    <a:pt x="-173" y="20236"/>
                    <a:pt x="-173" y="20968"/>
                    <a:pt x="519" y="21212"/>
                  </a:cubicBezTo>
                  <a:cubicBezTo>
                    <a:pt x="1212" y="21456"/>
                    <a:pt x="2596" y="21212"/>
                    <a:pt x="5089" y="20358"/>
                  </a:cubicBezTo>
                  <a:cubicBezTo>
                    <a:pt x="7581" y="19503"/>
                    <a:pt x="11181" y="18039"/>
                    <a:pt x="13535" y="17063"/>
                  </a:cubicBezTo>
                  <a:cubicBezTo>
                    <a:pt x="15889" y="16087"/>
                    <a:pt x="16996" y="15598"/>
                    <a:pt x="18104" y="15537"/>
                  </a:cubicBezTo>
                  <a:cubicBezTo>
                    <a:pt x="19212" y="15476"/>
                    <a:pt x="20319" y="15842"/>
                    <a:pt x="20873" y="16331"/>
                  </a:cubicBezTo>
                  <a:cubicBezTo>
                    <a:pt x="21427" y="16819"/>
                    <a:pt x="21427" y="17429"/>
                    <a:pt x="20458" y="18222"/>
                  </a:cubicBezTo>
                  <a:cubicBezTo>
                    <a:pt x="19489" y="19015"/>
                    <a:pt x="17550" y="19992"/>
                    <a:pt x="15335" y="20358"/>
                  </a:cubicBezTo>
                  <a:cubicBezTo>
                    <a:pt x="13119" y="20724"/>
                    <a:pt x="10627" y="20480"/>
                    <a:pt x="8135" y="202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6" name="Line"/>
            <p:cNvSpPr/>
            <p:nvPr/>
          </p:nvSpPr>
          <p:spPr>
            <a:xfrm>
              <a:off x="6088427" y="369708"/>
              <a:ext cx="30439" cy="194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6" h="21206" extrusionOk="0">
                  <a:moveTo>
                    <a:pt x="6310" y="0"/>
                  </a:moveTo>
                  <a:cubicBezTo>
                    <a:pt x="9396" y="4574"/>
                    <a:pt x="12482" y="9148"/>
                    <a:pt x="11710" y="12325"/>
                  </a:cubicBezTo>
                  <a:cubicBezTo>
                    <a:pt x="10939" y="15501"/>
                    <a:pt x="6310" y="17280"/>
                    <a:pt x="3225" y="18805"/>
                  </a:cubicBezTo>
                  <a:cubicBezTo>
                    <a:pt x="139" y="20329"/>
                    <a:pt x="-1404" y="21600"/>
                    <a:pt x="1682" y="21092"/>
                  </a:cubicBezTo>
                  <a:cubicBezTo>
                    <a:pt x="4767" y="20584"/>
                    <a:pt x="12482" y="18296"/>
                    <a:pt x="20196" y="160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7" name="Line"/>
            <p:cNvSpPr/>
            <p:nvPr/>
          </p:nvSpPr>
          <p:spPr>
            <a:xfrm>
              <a:off x="6125785" y="0"/>
              <a:ext cx="2795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5024" y="0"/>
                  </a:moveTo>
                  <a:cubicBezTo>
                    <a:pt x="1701" y="4547"/>
                    <a:pt x="-1622" y="9095"/>
                    <a:pt x="870" y="12695"/>
                  </a:cubicBezTo>
                  <a:cubicBezTo>
                    <a:pt x="3363" y="16295"/>
                    <a:pt x="11670" y="18947"/>
                    <a:pt x="199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8" name="Line"/>
            <p:cNvSpPr/>
            <p:nvPr/>
          </p:nvSpPr>
          <p:spPr>
            <a:xfrm>
              <a:off x="6239776" y="83707"/>
              <a:ext cx="95334" cy="452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9" extrusionOk="0">
                  <a:moveTo>
                    <a:pt x="8956" y="0"/>
                  </a:moveTo>
                  <a:cubicBezTo>
                    <a:pt x="7376" y="3086"/>
                    <a:pt x="5795" y="6171"/>
                    <a:pt x="3951" y="9367"/>
                  </a:cubicBezTo>
                  <a:cubicBezTo>
                    <a:pt x="2107" y="12563"/>
                    <a:pt x="0" y="15869"/>
                    <a:pt x="0" y="18018"/>
                  </a:cubicBezTo>
                  <a:cubicBezTo>
                    <a:pt x="0" y="20167"/>
                    <a:pt x="2107" y="21159"/>
                    <a:pt x="6059" y="21380"/>
                  </a:cubicBezTo>
                  <a:cubicBezTo>
                    <a:pt x="10010" y="21600"/>
                    <a:pt x="15805" y="21049"/>
                    <a:pt x="21600" y="204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19" name="Line"/>
            <p:cNvSpPr/>
            <p:nvPr/>
          </p:nvSpPr>
          <p:spPr>
            <a:xfrm>
              <a:off x="6398642" y="348781"/>
              <a:ext cx="117834" cy="216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400" extrusionOk="0">
                  <a:moveTo>
                    <a:pt x="3675" y="0"/>
                  </a:moveTo>
                  <a:cubicBezTo>
                    <a:pt x="2828" y="5285"/>
                    <a:pt x="1981" y="10570"/>
                    <a:pt x="1345" y="13787"/>
                  </a:cubicBezTo>
                  <a:cubicBezTo>
                    <a:pt x="710" y="17004"/>
                    <a:pt x="287" y="18153"/>
                    <a:pt x="75" y="19302"/>
                  </a:cubicBezTo>
                  <a:cubicBezTo>
                    <a:pt x="-137" y="20451"/>
                    <a:pt x="-137" y="21600"/>
                    <a:pt x="3463" y="21370"/>
                  </a:cubicBezTo>
                  <a:cubicBezTo>
                    <a:pt x="7063" y="21140"/>
                    <a:pt x="14263" y="19532"/>
                    <a:pt x="21463" y="179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0" name="Line"/>
            <p:cNvSpPr/>
            <p:nvPr/>
          </p:nvSpPr>
          <p:spPr>
            <a:xfrm>
              <a:off x="6621110" y="13951"/>
              <a:ext cx="167416" cy="506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700" y="2774"/>
                    <a:pt x="19800" y="5549"/>
                    <a:pt x="17700" y="8571"/>
                  </a:cubicBezTo>
                  <a:cubicBezTo>
                    <a:pt x="15600" y="11593"/>
                    <a:pt x="12300" y="14862"/>
                    <a:pt x="10350" y="16943"/>
                  </a:cubicBezTo>
                  <a:cubicBezTo>
                    <a:pt x="8400" y="19024"/>
                    <a:pt x="7800" y="19916"/>
                    <a:pt x="6900" y="20560"/>
                  </a:cubicBezTo>
                  <a:cubicBezTo>
                    <a:pt x="6000" y="21204"/>
                    <a:pt x="4800" y="21600"/>
                    <a:pt x="3600" y="21600"/>
                  </a:cubicBezTo>
                  <a:cubicBezTo>
                    <a:pt x="2400" y="21600"/>
                    <a:pt x="1200" y="21204"/>
                    <a:pt x="0" y="208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1" name="Line"/>
            <p:cNvSpPr/>
            <p:nvPr/>
          </p:nvSpPr>
          <p:spPr>
            <a:xfrm>
              <a:off x="6600183" y="302538"/>
              <a:ext cx="559261" cy="583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505" extrusionOk="0">
                  <a:moveTo>
                    <a:pt x="0" y="6334"/>
                  </a:moveTo>
                  <a:cubicBezTo>
                    <a:pt x="2231" y="5991"/>
                    <a:pt x="4463" y="5648"/>
                    <a:pt x="6248" y="4962"/>
                  </a:cubicBezTo>
                  <a:cubicBezTo>
                    <a:pt x="8033" y="4276"/>
                    <a:pt x="9372" y="3248"/>
                    <a:pt x="10220" y="2434"/>
                  </a:cubicBezTo>
                  <a:cubicBezTo>
                    <a:pt x="11068" y="1619"/>
                    <a:pt x="11425" y="1019"/>
                    <a:pt x="11782" y="591"/>
                  </a:cubicBezTo>
                  <a:cubicBezTo>
                    <a:pt x="12139" y="162"/>
                    <a:pt x="12496" y="-95"/>
                    <a:pt x="12764" y="34"/>
                  </a:cubicBezTo>
                  <a:cubicBezTo>
                    <a:pt x="13031" y="162"/>
                    <a:pt x="13210" y="676"/>
                    <a:pt x="13121" y="1791"/>
                  </a:cubicBezTo>
                  <a:cubicBezTo>
                    <a:pt x="13031" y="2905"/>
                    <a:pt x="12674" y="4619"/>
                    <a:pt x="12228" y="5905"/>
                  </a:cubicBezTo>
                  <a:cubicBezTo>
                    <a:pt x="11782" y="7191"/>
                    <a:pt x="11246" y="8048"/>
                    <a:pt x="10934" y="8691"/>
                  </a:cubicBezTo>
                  <a:cubicBezTo>
                    <a:pt x="10621" y="9334"/>
                    <a:pt x="10532" y="9762"/>
                    <a:pt x="10800" y="9891"/>
                  </a:cubicBezTo>
                  <a:cubicBezTo>
                    <a:pt x="11068" y="10019"/>
                    <a:pt x="11693" y="9848"/>
                    <a:pt x="12853" y="8948"/>
                  </a:cubicBezTo>
                  <a:cubicBezTo>
                    <a:pt x="14013" y="8048"/>
                    <a:pt x="15709" y="6419"/>
                    <a:pt x="16780" y="5391"/>
                  </a:cubicBezTo>
                  <a:cubicBezTo>
                    <a:pt x="17851" y="4362"/>
                    <a:pt x="18298" y="3934"/>
                    <a:pt x="18878" y="3634"/>
                  </a:cubicBezTo>
                  <a:cubicBezTo>
                    <a:pt x="19458" y="3334"/>
                    <a:pt x="20172" y="3162"/>
                    <a:pt x="20707" y="3548"/>
                  </a:cubicBezTo>
                  <a:cubicBezTo>
                    <a:pt x="21243" y="3934"/>
                    <a:pt x="21600" y="4876"/>
                    <a:pt x="21421" y="6591"/>
                  </a:cubicBezTo>
                  <a:cubicBezTo>
                    <a:pt x="21243" y="8305"/>
                    <a:pt x="20529" y="10791"/>
                    <a:pt x="19056" y="13405"/>
                  </a:cubicBezTo>
                  <a:cubicBezTo>
                    <a:pt x="17583" y="16019"/>
                    <a:pt x="15352" y="18762"/>
                    <a:pt x="13121" y="215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2" name="Line"/>
            <p:cNvSpPr/>
            <p:nvPr/>
          </p:nvSpPr>
          <p:spPr>
            <a:xfrm>
              <a:off x="7515030" y="167995"/>
              <a:ext cx="141159" cy="313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0" h="21402" extrusionOk="0">
                  <a:moveTo>
                    <a:pt x="20747" y="2820"/>
                  </a:moveTo>
                  <a:cubicBezTo>
                    <a:pt x="21096" y="1549"/>
                    <a:pt x="21444" y="278"/>
                    <a:pt x="20747" y="40"/>
                  </a:cubicBezTo>
                  <a:cubicBezTo>
                    <a:pt x="20050" y="-198"/>
                    <a:pt x="18309" y="596"/>
                    <a:pt x="14999" y="3455"/>
                  </a:cubicBezTo>
                  <a:cubicBezTo>
                    <a:pt x="11689" y="6314"/>
                    <a:pt x="6812" y="11237"/>
                    <a:pt x="3850" y="14255"/>
                  </a:cubicBezTo>
                  <a:cubicBezTo>
                    <a:pt x="889" y="17273"/>
                    <a:pt x="-156" y="18384"/>
                    <a:pt x="18" y="19258"/>
                  </a:cubicBezTo>
                  <a:cubicBezTo>
                    <a:pt x="192" y="20131"/>
                    <a:pt x="1586" y="20767"/>
                    <a:pt x="2980" y="214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3" name="Line"/>
            <p:cNvSpPr/>
            <p:nvPr/>
          </p:nvSpPr>
          <p:spPr>
            <a:xfrm>
              <a:off x="7764012" y="223219"/>
              <a:ext cx="268573" cy="302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3" h="21479" extrusionOk="0">
                  <a:moveTo>
                    <a:pt x="11069" y="0"/>
                  </a:moveTo>
                  <a:cubicBezTo>
                    <a:pt x="7408" y="2638"/>
                    <a:pt x="3747" y="5276"/>
                    <a:pt x="1825" y="7008"/>
                  </a:cubicBezTo>
                  <a:cubicBezTo>
                    <a:pt x="-97" y="8739"/>
                    <a:pt x="-280" y="9563"/>
                    <a:pt x="269" y="10058"/>
                  </a:cubicBezTo>
                  <a:cubicBezTo>
                    <a:pt x="818" y="10553"/>
                    <a:pt x="2100" y="10718"/>
                    <a:pt x="5395" y="11377"/>
                  </a:cubicBezTo>
                  <a:cubicBezTo>
                    <a:pt x="8690" y="12037"/>
                    <a:pt x="13998" y="13191"/>
                    <a:pt x="17018" y="14180"/>
                  </a:cubicBezTo>
                  <a:cubicBezTo>
                    <a:pt x="20039" y="15169"/>
                    <a:pt x="20771" y="15994"/>
                    <a:pt x="21045" y="16901"/>
                  </a:cubicBezTo>
                  <a:cubicBezTo>
                    <a:pt x="21320" y="17808"/>
                    <a:pt x="21137" y="18797"/>
                    <a:pt x="18849" y="19621"/>
                  </a:cubicBezTo>
                  <a:cubicBezTo>
                    <a:pt x="16561" y="20446"/>
                    <a:pt x="12167" y="21105"/>
                    <a:pt x="9422" y="21353"/>
                  </a:cubicBezTo>
                  <a:cubicBezTo>
                    <a:pt x="6676" y="21600"/>
                    <a:pt x="5578" y="21435"/>
                    <a:pt x="4479" y="212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4" name="Line"/>
            <p:cNvSpPr/>
            <p:nvPr/>
          </p:nvSpPr>
          <p:spPr>
            <a:xfrm>
              <a:off x="8400935" y="156135"/>
              <a:ext cx="357934" cy="471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478" extrusionOk="0">
                  <a:moveTo>
                    <a:pt x="15406" y="5913"/>
                  </a:moveTo>
                  <a:cubicBezTo>
                    <a:pt x="15546" y="4431"/>
                    <a:pt x="15685" y="2949"/>
                    <a:pt x="15685" y="1890"/>
                  </a:cubicBezTo>
                  <a:cubicBezTo>
                    <a:pt x="15685" y="831"/>
                    <a:pt x="15546" y="196"/>
                    <a:pt x="15197" y="37"/>
                  </a:cubicBezTo>
                  <a:cubicBezTo>
                    <a:pt x="14849" y="-122"/>
                    <a:pt x="14292" y="196"/>
                    <a:pt x="12898" y="1625"/>
                  </a:cubicBezTo>
                  <a:cubicBezTo>
                    <a:pt x="11504" y="3054"/>
                    <a:pt x="9275" y="5596"/>
                    <a:pt x="7115" y="7978"/>
                  </a:cubicBezTo>
                  <a:cubicBezTo>
                    <a:pt x="4955" y="10360"/>
                    <a:pt x="2864" y="12584"/>
                    <a:pt x="1610" y="13960"/>
                  </a:cubicBezTo>
                  <a:cubicBezTo>
                    <a:pt x="356" y="15337"/>
                    <a:pt x="-62" y="15866"/>
                    <a:pt x="8" y="16290"/>
                  </a:cubicBezTo>
                  <a:cubicBezTo>
                    <a:pt x="77" y="16713"/>
                    <a:pt x="635" y="17031"/>
                    <a:pt x="2864" y="16502"/>
                  </a:cubicBezTo>
                  <a:cubicBezTo>
                    <a:pt x="5094" y="15972"/>
                    <a:pt x="8996" y="14596"/>
                    <a:pt x="11644" y="13537"/>
                  </a:cubicBezTo>
                  <a:cubicBezTo>
                    <a:pt x="14292" y="12478"/>
                    <a:pt x="15685" y="11737"/>
                    <a:pt x="16800" y="11207"/>
                  </a:cubicBezTo>
                  <a:cubicBezTo>
                    <a:pt x="17915" y="10678"/>
                    <a:pt x="18751" y="10360"/>
                    <a:pt x="19448" y="10360"/>
                  </a:cubicBezTo>
                  <a:cubicBezTo>
                    <a:pt x="20144" y="10360"/>
                    <a:pt x="20702" y="10678"/>
                    <a:pt x="21050" y="12213"/>
                  </a:cubicBezTo>
                  <a:cubicBezTo>
                    <a:pt x="21399" y="13749"/>
                    <a:pt x="21538" y="16502"/>
                    <a:pt x="21399" y="18249"/>
                  </a:cubicBezTo>
                  <a:cubicBezTo>
                    <a:pt x="21259" y="19996"/>
                    <a:pt x="20841" y="20737"/>
                    <a:pt x="20423" y="214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5" name="Line"/>
            <p:cNvSpPr/>
            <p:nvPr/>
          </p:nvSpPr>
          <p:spPr>
            <a:xfrm>
              <a:off x="3062914" y="981237"/>
              <a:ext cx="467994" cy="52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600" extrusionOk="0">
                  <a:moveTo>
                    <a:pt x="4199" y="6946"/>
                  </a:moveTo>
                  <a:cubicBezTo>
                    <a:pt x="3665" y="6851"/>
                    <a:pt x="3130" y="6756"/>
                    <a:pt x="2649" y="7232"/>
                  </a:cubicBezTo>
                  <a:cubicBezTo>
                    <a:pt x="2168" y="7707"/>
                    <a:pt x="1740" y="8754"/>
                    <a:pt x="1419" y="10848"/>
                  </a:cubicBezTo>
                  <a:cubicBezTo>
                    <a:pt x="1098" y="12941"/>
                    <a:pt x="884" y="16081"/>
                    <a:pt x="724" y="17889"/>
                  </a:cubicBezTo>
                  <a:cubicBezTo>
                    <a:pt x="564" y="19697"/>
                    <a:pt x="457" y="20173"/>
                    <a:pt x="296" y="20648"/>
                  </a:cubicBezTo>
                  <a:cubicBezTo>
                    <a:pt x="136" y="21124"/>
                    <a:pt x="-78" y="21600"/>
                    <a:pt x="29" y="21600"/>
                  </a:cubicBezTo>
                  <a:cubicBezTo>
                    <a:pt x="136" y="21600"/>
                    <a:pt x="564" y="21124"/>
                    <a:pt x="1472" y="19411"/>
                  </a:cubicBezTo>
                  <a:cubicBezTo>
                    <a:pt x="2381" y="17699"/>
                    <a:pt x="3772" y="14749"/>
                    <a:pt x="4734" y="11847"/>
                  </a:cubicBezTo>
                  <a:cubicBezTo>
                    <a:pt x="5696" y="8944"/>
                    <a:pt x="6231" y="6090"/>
                    <a:pt x="6498" y="4282"/>
                  </a:cubicBezTo>
                  <a:cubicBezTo>
                    <a:pt x="6766" y="2474"/>
                    <a:pt x="6766" y="1713"/>
                    <a:pt x="6819" y="1094"/>
                  </a:cubicBezTo>
                  <a:cubicBezTo>
                    <a:pt x="6872" y="476"/>
                    <a:pt x="6979" y="0"/>
                    <a:pt x="7193" y="0"/>
                  </a:cubicBezTo>
                  <a:cubicBezTo>
                    <a:pt x="7407" y="0"/>
                    <a:pt x="7728" y="476"/>
                    <a:pt x="8156" y="2379"/>
                  </a:cubicBezTo>
                  <a:cubicBezTo>
                    <a:pt x="8583" y="4282"/>
                    <a:pt x="9118" y="7612"/>
                    <a:pt x="9332" y="10039"/>
                  </a:cubicBezTo>
                  <a:cubicBezTo>
                    <a:pt x="9546" y="12465"/>
                    <a:pt x="9439" y="13988"/>
                    <a:pt x="9385" y="15082"/>
                  </a:cubicBezTo>
                  <a:cubicBezTo>
                    <a:pt x="9332" y="16176"/>
                    <a:pt x="9332" y="16842"/>
                    <a:pt x="9653" y="17033"/>
                  </a:cubicBezTo>
                  <a:cubicBezTo>
                    <a:pt x="9973" y="17223"/>
                    <a:pt x="10615" y="16937"/>
                    <a:pt x="11952" y="15225"/>
                  </a:cubicBezTo>
                  <a:cubicBezTo>
                    <a:pt x="13288" y="13512"/>
                    <a:pt x="15320" y="10372"/>
                    <a:pt x="16443" y="8088"/>
                  </a:cubicBezTo>
                  <a:cubicBezTo>
                    <a:pt x="17566" y="5804"/>
                    <a:pt x="17779" y="4377"/>
                    <a:pt x="17993" y="3140"/>
                  </a:cubicBezTo>
                  <a:cubicBezTo>
                    <a:pt x="18207" y="1903"/>
                    <a:pt x="18421" y="856"/>
                    <a:pt x="18688" y="571"/>
                  </a:cubicBezTo>
                  <a:cubicBezTo>
                    <a:pt x="18956" y="285"/>
                    <a:pt x="19276" y="761"/>
                    <a:pt x="19597" y="2474"/>
                  </a:cubicBezTo>
                  <a:cubicBezTo>
                    <a:pt x="19918" y="4187"/>
                    <a:pt x="20239" y="7137"/>
                    <a:pt x="20132" y="9230"/>
                  </a:cubicBezTo>
                  <a:cubicBezTo>
                    <a:pt x="20025" y="11323"/>
                    <a:pt x="19490" y="12560"/>
                    <a:pt x="19170" y="13417"/>
                  </a:cubicBezTo>
                  <a:cubicBezTo>
                    <a:pt x="18849" y="14273"/>
                    <a:pt x="18742" y="14749"/>
                    <a:pt x="18956" y="14892"/>
                  </a:cubicBezTo>
                  <a:cubicBezTo>
                    <a:pt x="19170" y="15034"/>
                    <a:pt x="19704" y="14844"/>
                    <a:pt x="20185" y="14511"/>
                  </a:cubicBezTo>
                  <a:cubicBezTo>
                    <a:pt x="20667" y="14178"/>
                    <a:pt x="21094" y="13702"/>
                    <a:pt x="21522" y="132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6" name="Line"/>
            <p:cNvSpPr/>
            <p:nvPr/>
          </p:nvSpPr>
          <p:spPr>
            <a:xfrm>
              <a:off x="3586712" y="1000165"/>
              <a:ext cx="275204" cy="402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1120" extrusionOk="0">
                  <a:moveTo>
                    <a:pt x="0" y="8647"/>
                  </a:moveTo>
                  <a:cubicBezTo>
                    <a:pt x="536" y="7671"/>
                    <a:pt x="1071" y="6695"/>
                    <a:pt x="1696" y="6390"/>
                  </a:cubicBezTo>
                  <a:cubicBezTo>
                    <a:pt x="2321" y="6085"/>
                    <a:pt x="3035" y="6451"/>
                    <a:pt x="3749" y="8159"/>
                  </a:cubicBezTo>
                  <a:cubicBezTo>
                    <a:pt x="4463" y="9868"/>
                    <a:pt x="5177" y="12919"/>
                    <a:pt x="5534" y="14932"/>
                  </a:cubicBezTo>
                  <a:cubicBezTo>
                    <a:pt x="5891" y="16946"/>
                    <a:pt x="5891" y="17922"/>
                    <a:pt x="5980" y="18776"/>
                  </a:cubicBezTo>
                  <a:cubicBezTo>
                    <a:pt x="6069" y="19631"/>
                    <a:pt x="6248" y="20363"/>
                    <a:pt x="6873" y="20790"/>
                  </a:cubicBezTo>
                  <a:cubicBezTo>
                    <a:pt x="7498" y="21217"/>
                    <a:pt x="8569" y="21339"/>
                    <a:pt x="10800" y="20485"/>
                  </a:cubicBezTo>
                  <a:cubicBezTo>
                    <a:pt x="13031" y="19631"/>
                    <a:pt x="16423" y="17800"/>
                    <a:pt x="18565" y="14932"/>
                  </a:cubicBezTo>
                  <a:cubicBezTo>
                    <a:pt x="20707" y="12064"/>
                    <a:pt x="21600" y="8159"/>
                    <a:pt x="20886" y="5231"/>
                  </a:cubicBezTo>
                  <a:cubicBezTo>
                    <a:pt x="20172" y="2302"/>
                    <a:pt x="17851" y="349"/>
                    <a:pt x="15263" y="44"/>
                  </a:cubicBezTo>
                  <a:cubicBezTo>
                    <a:pt x="12674" y="-261"/>
                    <a:pt x="9818" y="1081"/>
                    <a:pt x="8212" y="2302"/>
                  </a:cubicBezTo>
                  <a:cubicBezTo>
                    <a:pt x="6605" y="3522"/>
                    <a:pt x="6248" y="4620"/>
                    <a:pt x="5891" y="57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7" name="Line"/>
            <p:cNvSpPr/>
            <p:nvPr/>
          </p:nvSpPr>
          <p:spPr>
            <a:xfrm>
              <a:off x="3879689" y="1027702"/>
              <a:ext cx="655282" cy="469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401" extrusionOk="0">
                  <a:moveTo>
                    <a:pt x="0" y="8472"/>
                  </a:moveTo>
                  <a:cubicBezTo>
                    <a:pt x="305" y="8790"/>
                    <a:pt x="611" y="9108"/>
                    <a:pt x="801" y="10220"/>
                  </a:cubicBezTo>
                  <a:cubicBezTo>
                    <a:pt x="992" y="11331"/>
                    <a:pt x="1069" y="13237"/>
                    <a:pt x="992" y="14508"/>
                  </a:cubicBezTo>
                  <a:cubicBezTo>
                    <a:pt x="916" y="15778"/>
                    <a:pt x="687" y="16414"/>
                    <a:pt x="458" y="16996"/>
                  </a:cubicBezTo>
                  <a:cubicBezTo>
                    <a:pt x="229" y="17578"/>
                    <a:pt x="0" y="18108"/>
                    <a:pt x="38" y="18108"/>
                  </a:cubicBezTo>
                  <a:cubicBezTo>
                    <a:pt x="76" y="18108"/>
                    <a:pt x="382" y="17578"/>
                    <a:pt x="1183" y="15620"/>
                  </a:cubicBezTo>
                  <a:cubicBezTo>
                    <a:pt x="1984" y="13661"/>
                    <a:pt x="3282" y="10272"/>
                    <a:pt x="4694" y="7414"/>
                  </a:cubicBezTo>
                  <a:cubicBezTo>
                    <a:pt x="6106" y="4555"/>
                    <a:pt x="7633" y="2225"/>
                    <a:pt x="8663" y="1061"/>
                  </a:cubicBezTo>
                  <a:cubicBezTo>
                    <a:pt x="9693" y="-104"/>
                    <a:pt x="10228" y="-104"/>
                    <a:pt x="10609" y="108"/>
                  </a:cubicBezTo>
                  <a:cubicBezTo>
                    <a:pt x="10991" y="320"/>
                    <a:pt x="11220" y="743"/>
                    <a:pt x="11067" y="1855"/>
                  </a:cubicBezTo>
                  <a:cubicBezTo>
                    <a:pt x="10914" y="2967"/>
                    <a:pt x="10380" y="4767"/>
                    <a:pt x="9045" y="6884"/>
                  </a:cubicBezTo>
                  <a:cubicBezTo>
                    <a:pt x="7709" y="9002"/>
                    <a:pt x="5572" y="11437"/>
                    <a:pt x="4160" y="13025"/>
                  </a:cubicBezTo>
                  <a:cubicBezTo>
                    <a:pt x="2748" y="14614"/>
                    <a:pt x="2061" y="15355"/>
                    <a:pt x="1679" y="16043"/>
                  </a:cubicBezTo>
                  <a:cubicBezTo>
                    <a:pt x="1298" y="16731"/>
                    <a:pt x="1221" y="17367"/>
                    <a:pt x="1374" y="17684"/>
                  </a:cubicBezTo>
                  <a:cubicBezTo>
                    <a:pt x="1527" y="18002"/>
                    <a:pt x="1908" y="18002"/>
                    <a:pt x="3282" y="17737"/>
                  </a:cubicBezTo>
                  <a:cubicBezTo>
                    <a:pt x="4656" y="17472"/>
                    <a:pt x="7022" y="16943"/>
                    <a:pt x="8548" y="16520"/>
                  </a:cubicBezTo>
                  <a:cubicBezTo>
                    <a:pt x="10075" y="16096"/>
                    <a:pt x="10762" y="15778"/>
                    <a:pt x="11296" y="15620"/>
                  </a:cubicBezTo>
                  <a:cubicBezTo>
                    <a:pt x="11830" y="15461"/>
                    <a:pt x="12212" y="15461"/>
                    <a:pt x="12517" y="15725"/>
                  </a:cubicBezTo>
                  <a:cubicBezTo>
                    <a:pt x="12823" y="15990"/>
                    <a:pt x="13052" y="16520"/>
                    <a:pt x="13128" y="17208"/>
                  </a:cubicBezTo>
                  <a:cubicBezTo>
                    <a:pt x="13204" y="17896"/>
                    <a:pt x="13128" y="18743"/>
                    <a:pt x="12861" y="19590"/>
                  </a:cubicBezTo>
                  <a:cubicBezTo>
                    <a:pt x="12594" y="20437"/>
                    <a:pt x="12136" y="21284"/>
                    <a:pt x="12021" y="21390"/>
                  </a:cubicBezTo>
                  <a:cubicBezTo>
                    <a:pt x="11907" y="21496"/>
                    <a:pt x="12136" y="20861"/>
                    <a:pt x="12861" y="18796"/>
                  </a:cubicBezTo>
                  <a:cubicBezTo>
                    <a:pt x="13586" y="16731"/>
                    <a:pt x="14807" y="13237"/>
                    <a:pt x="15608" y="10484"/>
                  </a:cubicBezTo>
                  <a:cubicBezTo>
                    <a:pt x="16410" y="7731"/>
                    <a:pt x="16792" y="5720"/>
                    <a:pt x="17097" y="4343"/>
                  </a:cubicBezTo>
                  <a:cubicBezTo>
                    <a:pt x="17402" y="2967"/>
                    <a:pt x="17631" y="2225"/>
                    <a:pt x="17936" y="1749"/>
                  </a:cubicBezTo>
                  <a:cubicBezTo>
                    <a:pt x="18242" y="1272"/>
                    <a:pt x="18623" y="1061"/>
                    <a:pt x="18967" y="1167"/>
                  </a:cubicBezTo>
                  <a:cubicBezTo>
                    <a:pt x="19310" y="1272"/>
                    <a:pt x="19616" y="1696"/>
                    <a:pt x="19883" y="3231"/>
                  </a:cubicBezTo>
                  <a:cubicBezTo>
                    <a:pt x="20150" y="4767"/>
                    <a:pt x="20379" y="7414"/>
                    <a:pt x="20608" y="9955"/>
                  </a:cubicBezTo>
                  <a:cubicBezTo>
                    <a:pt x="20837" y="12496"/>
                    <a:pt x="21066" y="14931"/>
                    <a:pt x="21257" y="16572"/>
                  </a:cubicBezTo>
                  <a:cubicBezTo>
                    <a:pt x="21447" y="18214"/>
                    <a:pt x="21600" y="19061"/>
                    <a:pt x="21447" y="19484"/>
                  </a:cubicBezTo>
                  <a:cubicBezTo>
                    <a:pt x="21295" y="19908"/>
                    <a:pt x="20837" y="19908"/>
                    <a:pt x="20493" y="19802"/>
                  </a:cubicBezTo>
                  <a:cubicBezTo>
                    <a:pt x="20150" y="19696"/>
                    <a:pt x="19921" y="19484"/>
                    <a:pt x="19692" y="192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8" name="Line"/>
            <p:cNvSpPr/>
            <p:nvPr/>
          </p:nvSpPr>
          <p:spPr>
            <a:xfrm>
              <a:off x="4402860" y="1072384"/>
              <a:ext cx="655710" cy="429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7" extrusionOk="0">
                  <a:moveTo>
                    <a:pt x="0" y="17418"/>
                  </a:moveTo>
                  <a:cubicBezTo>
                    <a:pt x="1762" y="16148"/>
                    <a:pt x="3523" y="14877"/>
                    <a:pt x="5438" y="13260"/>
                  </a:cubicBezTo>
                  <a:cubicBezTo>
                    <a:pt x="7353" y="11643"/>
                    <a:pt x="9421" y="9679"/>
                    <a:pt x="10915" y="7542"/>
                  </a:cubicBezTo>
                  <a:cubicBezTo>
                    <a:pt x="12409" y="5405"/>
                    <a:pt x="13328" y="3095"/>
                    <a:pt x="13902" y="1709"/>
                  </a:cubicBezTo>
                  <a:cubicBezTo>
                    <a:pt x="14477" y="323"/>
                    <a:pt x="14706" y="-139"/>
                    <a:pt x="14821" y="34"/>
                  </a:cubicBezTo>
                  <a:cubicBezTo>
                    <a:pt x="14936" y="208"/>
                    <a:pt x="14936" y="1016"/>
                    <a:pt x="14553" y="3153"/>
                  </a:cubicBezTo>
                  <a:cubicBezTo>
                    <a:pt x="14170" y="5290"/>
                    <a:pt x="13404" y="8755"/>
                    <a:pt x="12868" y="11758"/>
                  </a:cubicBezTo>
                  <a:cubicBezTo>
                    <a:pt x="12332" y="14762"/>
                    <a:pt x="12026" y="17303"/>
                    <a:pt x="12179" y="18978"/>
                  </a:cubicBezTo>
                  <a:cubicBezTo>
                    <a:pt x="12332" y="20652"/>
                    <a:pt x="12945" y="21461"/>
                    <a:pt x="14591" y="21345"/>
                  </a:cubicBezTo>
                  <a:cubicBezTo>
                    <a:pt x="16238" y="21230"/>
                    <a:pt x="18919" y="20190"/>
                    <a:pt x="21600" y="191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29" name="Line"/>
            <p:cNvSpPr/>
            <p:nvPr/>
          </p:nvSpPr>
          <p:spPr>
            <a:xfrm>
              <a:off x="5495232" y="1125783"/>
              <a:ext cx="65583" cy="387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8" h="21323" extrusionOk="0">
                  <a:moveTo>
                    <a:pt x="21008" y="234"/>
                  </a:moveTo>
                  <a:cubicBezTo>
                    <a:pt x="17284" y="-21"/>
                    <a:pt x="13560" y="-277"/>
                    <a:pt x="10208" y="682"/>
                  </a:cubicBezTo>
                  <a:cubicBezTo>
                    <a:pt x="6856" y="1640"/>
                    <a:pt x="3877" y="3813"/>
                    <a:pt x="2015" y="6816"/>
                  </a:cubicBezTo>
                  <a:cubicBezTo>
                    <a:pt x="153" y="9820"/>
                    <a:pt x="-592" y="13654"/>
                    <a:pt x="525" y="16211"/>
                  </a:cubicBezTo>
                  <a:cubicBezTo>
                    <a:pt x="1643" y="18767"/>
                    <a:pt x="4622" y="20045"/>
                    <a:pt x="7974" y="20684"/>
                  </a:cubicBezTo>
                  <a:cubicBezTo>
                    <a:pt x="11325" y="21323"/>
                    <a:pt x="15049" y="21323"/>
                    <a:pt x="18774" y="213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0" name="Line"/>
            <p:cNvSpPr/>
            <p:nvPr/>
          </p:nvSpPr>
          <p:spPr>
            <a:xfrm>
              <a:off x="5638063" y="1057969"/>
              <a:ext cx="362217" cy="373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281" extrusionOk="0">
                  <a:moveTo>
                    <a:pt x="384" y="7686"/>
                  </a:moveTo>
                  <a:cubicBezTo>
                    <a:pt x="246" y="11264"/>
                    <a:pt x="107" y="14842"/>
                    <a:pt x="38" y="17028"/>
                  </a:cubicBezTo>
                  <a:cubicBezTo>
                    <a:pt x="-31" y="19215"/>
                    <a:pt x="-31" y="20010"/>
                    <a:pt x="246" y="20606"/>
                  </a:cubicBezTo>
                  <a:cubicBezTo>
                    <a:pt x="523" y="21202"/>
                    <a:pt x="1077" y="21600"/>
                    <a:pt x="2046" y="20937"/>
                  </a:cubicBezTo>
                  <a:cubicBezTo>
                    <a:pt x="3015" y="20275"/>
                    <a:pt x="4400" y="18552"/>
                    <a:pt x="5646" y="15836"/>
                  </a:cubicBezTo>
                  <a:cubicBezTo>
                    <a:pt x="6892" y="13119"/>
                    <a:pt x="8000" y="9409"/>
                    <a:pt x="8692" y="7156"/>
                  </a:cubicBezTo>
                  <a:cubicBezTo>
                    <a:pt x="9384" y="4903"/>
                    <a:pt x="9661" y="4108"/>
                    <a:pt x="10007" y="4174"/>
                  </a:cubicBezTo>
                  <a:cubicBezTo>
                    <a:pt x="10354" y="4240"/>
                    <a:pt x="10769" y="5168"/>
                    <a:pt x="10977" y="6825"/>
                  </a:cubicBezTo>
                  <a:cubicBezTo>
                    <a:pt x="11184" y="8481"/>
                    <a:pt x="11184" y="10866"/>
                    <a:pt x="11046" y="12655"/>
                  </a:cubicBezTo>
                  <a:cubicBezTo>
                    <a:pt x="10907" y="14444"/>
                    <a:pt x="10631" y="15637"/>
                    <a:pt x="10838" y="16101"/>
                  </a:cubicBezTo>
                  <a:cubicBezTo>
                    <a:pt x="11046" y="16564"/>
                    <a:pt x="11738" y="16299"/>
                    <a:pt x="13123" y="14842"/>
                  </a:cubicBezTo>
                  <a:cubicBezTo>
                    <a:pt x="14507" y="13384"/>
                    <a:pt x="16584" y="10734"/>
                    <a:pt x="17900" y="8282"/>
                  </a:cubicBezTo>
                  <a:cubicBezTo>
                    <a:pt x="19215" y="5831"/>
                    <a:pt x="19769" y="3578"/>
                    <a:pt x="20046" y="2120"/>
                  </a:cubicBezTo>
                  <a:cubicBezTo>
                    <a:pt x="20323" y="663"/>
                    <a:pt x="20323" y="0"/>
                    <a:pt x="20392" y="0"/>
                  </a:cubicBezTo>
                  <a:cubicBezTo>
                    <a:pt x="20461" y="0"/>
                    <a:pt x="20600" y="663"/>
                    <a:pt x="20600" y="2982"/>
                  </a:cubicBezTo>
                  <a:cubicBezTo>
                    <a:pt x="20600" y="5301"/>
                    <a:pt x="20461" y="9276"/>
                    <a:pt x="20600" y="12125"/>
                  </a:cubicBezTo>
                  <a:cubicBezTo>
                    <a:pt x="20738" y="14974"/>
                    <a:pt x="21154" y="16697"/>
                    <a:pt x="21569" y="184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1" name="Line"/>
            <p:cNvSpPr/>
            <p:nvPr/>
          </p:nvSpPr>
          <p:spPr>
            <a:xfrm>
              <a:off x="6097937" y="941118"/>
              <a:ext cx="227405" cy="557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5" h="21401" extrusionOk="0">
                  <a:moveTo>
                    <a:pt x="3208" y="13946"/>
                  </a:moveTo>
                  <a:cubicBezTo>
                    <a:pt x="3208" y="15821"/>
                    <a:pt x="3208" y="17695"/>
                    <a:pt x="2994" y="19079"/>
                  </a:cubicBezTo>
                  <a:cubicBezTo>
                    <a:pt x="2780" y="20462"/>
                    <a:pt x="2353" y="21355"/>
                    <a:pt x="2139" y="21399"/>
                  </a:cubicBezTo>
                  <a:cubicBezTo>
                    <a:pt x="1925" y="21444"/>
                    <a:pt x="1925" y="20641"/>
                    <a:pt x="2032" y="18632"/>
                  </a:cubicBezTo>
                  <a:cubicBezTo>
                    <a:pt x="2139" y="16624"/>
                    <a:pt x="2353" y="13411"/>
                    <a:pt x="2994" y="10555"/>
                  </a:cubicBezTo>
                  <a:cubicBezTo>
                    <a:pt x="3636" y="7699"/>
                    <a:pt x="4705" y="5199"/>
                    <a:pt x="6416" y="3325"/>
                  </a:cubicBezTo>
                  <a:cubicBezTo>
                    <a:pt x="8127" y="1451"/>
                    <a:pt x="10479" y="201"/>
                    <a:pt x="13259" y="23"/>
                  </a:cubicBezTo>
                  <a:cubicBezTo>
                    <a:pt x="16040" y="-156"/>
                    <a:pt x="19248" y="737"/>
                    <a:pt x="20424" y="2075"/>
                  </a:cubicBezTo>
                  <a:cubicBezTo>
                    <a:pt x="21600" y="3414"/>
                    <a:pt x="20745" y="5199"/>
                    <a:pt x="17002" y="6984"/>
                  </a:cubicBezTo>
                  <a:cubicBezTo>
                    <a:pt x="13259" y="8770"/>
                    <a:pt x="6630" y="10555"/>
                    <a:pt x="0" y="123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2" name="Line"/>
            <p:cNvSpPr/>
            <p:nvPr/>
          </p:nvSpPr>
          <p:spPr>
            <a:xfrm>
              <a:off x="6334627" y="1045020"/>
              <a:ext cx="248995" cy="387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8" h="21406" extrusionOk="0">
                  <a:moveTo>
                    <a:pt x="6521" y="6245"/>
                  </a:moveTo>
                  <a:cubicBezTo>
                    <a:pt x="7306" y="5088"/>
                    <a:pt x="8092" y="3931"/>
                    <a:pt x="9761" y="3031"/>
                  </a:cubicBezTo>
                  <a:cubicBezTo>
                    <a:pt x="11430" y="2131"/>
                    <a:pt x="13983" y="1488"/>
                    <a:pt x="15652" y="974"/>
                  </a:cubicBezTo>
                  <a:cubicBezTo>
                    <a:pt x="17321" y="459"/>
                    <a:pt x="18106" y="74"/>
                    <a:pt x="17910" y="9"/>
                  </a:cubicBezTo>
                  <a:cubicBezTo>
                    <a:pt x="17713" y="-55"/>
                    <a:pt x="16535" y="202"/>
                    <a:pt x="14081" y="1681"/>
                  </a:cubicBezTo>
                  <a:cubicBezTo>
                    <a:pt x="11626" y="3159"/>
                    <a:pt x="7895" y="5859"/>
                    <a:pt x="5146" y="8559"/>
                  </a:cubicBezTo>
                  <a:cubicBezTo>
                    <a:pt x="2397" y="11259"/>
                    <a:pt x="630" y="13959"/>
                    <a:pt x="139" y="16081"/>
                  </a:cubicBezTo>
                  <a:cubicBezTo>
                    <a:pt x="-352" y="18202"/>
                    <a:pt x="433" y="19745"/>
                    <a:pt x="2888" y="20581"/>
                  </a:cubicBezTo>
                  <a:cubicBezTo>
                    <a:pt x="5343" y="21416"/>
                    <a:pt x="9466" y="21545"/>
                    <a:pt x="12608" y="21288"/>
                  </a:cubicBezTo>
                  <a:cubicBezTo>
                    <a:pt x="15750" y="21031"/>
                    <a:pt x="17910" y="20388"/>
                    <a:pt x="19284" y="19681"/>
                  </a:cubicBezTo>
                  <a:cubicBezTo>
                    <a:pt x="20659" y="18974"/>
                    <a:pt x="21248" y="18202"/>
                    <a:pt x="20953" y="17495"/>
                  </a:cubicBezTo>
                  <a:cubicBezTo>
                    <a:pt x="20659" y="16788"/>
                    <a:pt x="19481" y="16145"/>
                    <a:pt x="18303" y="155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3" name="Line"/>
            <p:cNvSpPr/>
            <p:nvPr/>
          </p:nvSpPr>
          <p:spPr>
            <a:xfrm>
              <a:off x="6390914" y="1043933"/>
              <a:ext cx="685745" cy="418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246" extrusionOk="0">
                  <a:moveTo>
                    <a:pt x="0" y="12870"/>
                  </a:moveTo>
                  <a:cubicBezTo>
                    <a:pt x="1897" y="12279"/>
                    <a:pt x="3795" y="11689"/>
                    <a:pt x="4999" y="11335"/>
                  </a:cubicBezTo>
                  <a:cubicBezTo>
                    <a:pt x="6203" y="10981"/>
                    <a:pt x="6714" y="10863"/>
                    <a:pt x="7188" y="10863"/>
                  </a:cubicBezTo>
                  <a:cubicBezTo>
                    <a:pt x="7662" y="10863"/>
                    <a:pt x="8100" y="10981"/>
                    <a:pt x="8319" y="11335"/>
                  </a:cubicBezTo>
                  <a:cubicBezTo>
                    <a:pt x="8538" y="11689"/>
                    <a:pt x="8538" y="12279"/>
                    <a:pt x="8428" y="13342"/>
                  </a:cubicBezTo>
                  <a:cubicBezTo>
                    <a:pt x="8319" y="14404"/>
                    <a:pt x="8100" y="15938"/>
                    <a:pt x="7808" y="17119"/>
                  </a:cubicBezTo>
                  <a:cubicBezTo>
                    <a:pt x="7516" y="18299"/>
                    <a:pt x="7151" y="19125"/>
                    <a:pt x="6969" y="19184"/>
                  </a:cubicBezTo>
                  <a:cubicBezTo>
                    <a:pt x="6786" y="19243"/>
                    <a:pt x="6786" y="18535"/>
                    <a:pt x="7297" y="16588"/>
                  </a:cubicBezTo>
                  <a:cubicBezTo>
                    <a:pt x="7808" y="14640"/>
                    <a:pt x="8830" y="11453"/>
                    <a:pt x="9961" y="8502"/>
                  </a:cubicBezTo>
                  <a:cubicBezTo>
                    <a:pt x="11092" y="5552"/>
                    <a:pt x="12332" y="2837"/>
                    <a:pt x="13172" y="1420"/>
                  </a:cubicBezTo>
                  <a:cubicBezTo>
                    <a:pt x="14011" y="4"/>
                    <a:pt x="14449" y="-114"/>
                    <a:pt x="14814" y="63"/>
                  </a:cubicBezTo>
                  <a:cubicBezTo>
                    <a:pt x="15178" y="240"/>
                    <a:pt x="15470" y="712"/>
                    <a:pt x="15397" y="1952"/>
                  </a:cubicBezTo>
                  <a:cubicBezTo>
                    <a:pt x="15324" y="3191"/>
                    <a:pt x="14886" y="5197"/>
                    <a:pt x="13682" y="7558"/>
                  </a:cubicBezTo>
                  <a:cubicBezTo>
                    <a:pt x="12478" y="9919"/>
                    <a:pt x="10508" y="12634"/>
                    <a:pt x="9341" y="14463"/>
                  </a:cubicBezTo>
                  <a:cubicBezTo>
                    <a:pt x="8173" y="16293"/>
                    <a:pt x="7808" y="17237"/>
                    <a:pt x="7772" y="17886"/>
                  </a:cubicBezTo>
                  <a:cubicBezTo>
                    <a:pt x="7735" y="18535"/>
                    <a:pt x="8027" y="18889"/>
                    <a:pt x="9158" y="18889"/>
                  </a:cubicBezTo>
                  <a:cubicBezTo>
                    <a:pt x="10289" y="18889"/>
                    <a:pt x="12259" y="18535"/>
                    <a:pt x="14157" y="16942"/>
                  </a:cubicBezTo>
                  <a:cubicBezTo>
                    <a:pt x="16054" y="15348"/>
                    <a:pt x="17878" y="12516"/>
                    <a:pt x="18900" y="10804"/>
                  </a:cubicBezTo>
                  <a:cubicBezTo>
                    <a:pt x="19922" y="9093"/>
                    <a:pt x="20141" y="8502"/>
                    <a:pt x="20432" y="8148"/>
                  </a:cubicBezTo>
                  <a:cubicBezTo>
                    <a:pt x="20724" y="7794"/>
                    <a:pt x="21089" y="7676"/>
                    <a:pt x="21308" y="7912"/>
                  </a:cubicBezTo>
                  <a:cubicBezTo>
                    <a:pt x="21527" y="8148"/>
                    <a:pt x="21600" y="8738"/>
                    <a:pt x="21418" y="10450"/>
                  </a:cubicBezTo>
                  <a:cubicBezTo>
                    <a:pt x="21235" y="12161"/>
                    <a:pt x="20797" y="14994"/>
                    <a:pt x="20396" y="17178"/>
                  </a:cubicBezTo>
                  <a:cubicBezTo>
                    <a:pt x="19995" y="19361"/>
                    <a:pt x="19630" y="20896"/>
                    <a:pt x="19265" y="21191"/>
                  </a:cubicBezTo>
                  <a:cubicBezTo>
                    <a:pt x="18900" y="21486"/>
                    <a:pt x="18535" y="20542"/>
                    <a:pt x="18170" y="195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4" name="Line"/>
            <p:cNvSpPr/>
            <p:nvPr/>
          </p:nvSpPr>
          <p:spPr>
            <a:xfrm>
              <a:off x="7066653" y="973005"/>
              <a:ext cx="324102" cy="500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437" extrusionOk="0">
                  <a:moveTo>
                    <a:pt x="2357" y="17473"/>
                  </a:moveTo>
                  <a:cubicBezTo>
                    <a:pt x="1591" y="17373"/>
                    <a:pt x="825" y="17274"/>
                    <a:pt x="366" y="16876"/>
                  </a:cubicBezTo>
                  <a:cubicBezTo>
                    <a:pt x="-94" y="16477"/>
                    <a:pt x="-247" y="15781"/>
                    <a:pt x="672" y="14238"/>
                  </a:cubicBezTo>
                  <a:cubicBezTo>
                    <a:pt x="1591" y="12695"/>
                    <a:pt x="3583" y="10306"/>
                    <a:pt x="5421" y="7917"/>
                  </a:cubicBezTo>
                  <a:cubicBezTo>
                    <a:pt x="7259" y="5528"/>
                    <a:pt x="8945" y="3139"/>
                    <a:pt x="10017" y="1746"/>
                  </a:cubicBezTo>
                  <a:cubicBezTo>
                    <a:pt x="11089" y="352"/>
                    <a:pt x="11549" y="-46"/>
                    <a:pt x="11932" y="4"/>
                  </a:cubicBezTo>
                  <a:cubicBezTo>
                    <a:pt x="12315" y="54"/>
                    <a:pt x="12621" y="551"/>
                    <a:pt x="13004" y="2393"/>
                  </a:cubicBezTo>
                  <a:cubicBezTo>
                    <a:pt x="13387" y="4234"/>
                    <a:pt x="13847" y="7419"/>
                    <a:pt x="14383" y="10356"/>
                  </a:cubicBezTo>
                  <a:cubicBezTo>
                    <a:pt x="14919" y="13292"/>
                    <a:pt x="15532" y="15980"/>
                    <a:pt x="16451" y="17772"/>
                  </a:cubicBezTo>
                  <a:cubicBezTo>
                    <a:pt x="17370" y="19563"/>
                    <a:pt x="18596" y="20459"/>
                    <a:pt x="19591" y="20957"/>
                  </a:cubicBezTo>
                  <a:cubicBezTo>
                    <a:pt x="20587" y="21454"/>
                    <a:pt x="21353" y="21554"/>
                    <a:pt x="21353" y="21305"/>
                  </a:cubicBezTo>
                  <a:cubicBezTo>
                    <a:pt x="21353" y="21056"/>
                    <a:pt x="20587" y="20459"/>
                    <a:pt x="19821" y="198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5" name="Line"/>
            <p:cNvSpPr/>
            <p:nvPr/>
          </p:nvSpPr>
          <p:spPr>
            <a:xfrm>
              <a:off x="7095452" y="1206783"/>
              <a:ext cx="467368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13" y="19705"/>
                    <a:pt x="9027" y="17811"/>
                    <a:pt x="12627" y="14211"/>
                  </a:cubicBezTo>
                  <a:cubicBezTo>
                    <a:pt x="16227" y="10611"/>
                    <a:pt x="18913" y="530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6" name="Line"/>
            <p:cNvSpPr/>
            <p:nvPr/>
          </p:nvSpPr>
          <p:spPr>
            <a:xfrm>
              <a:off x="7520965" y="1137027"/>
              <a:ext cx="89651" cy="2669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381" extrusionOk="0">
                  <a:moveTo>
                    <a:pt x="16615" y="0"/>
                  </a:moveTo>
                  <a:cubicBezTo>
                    <a:pt x="18831" y="559"/>
                    <a:pt x="21046" y="1117"/>
                    <a:pt x="21323" y="3538"/>
                  </a:cubicBezTo>
                  <a:cubicBezTo>
                    <a:pt x="21600" y="5959"/>
                    <a:pt x="19938" y="10241"/>
                    <a:pt x="18831" y="13034"/>
                  </a:cubicBezTo>
                  <a:cubicBezTo>
                    <a:pt x="17723" y="15828"/>
                    <a:pt x="17169" y="17131"/>
                    <a:pt x="16615" y="18434"/>
                  </a:cubicBezTo>
                  <a:cubicBezTo>
                    <a:pt x="16061" y="19738"/>
                    <a:pt x="15508" y="21041"/>
                    <a:pt x="12738" y="21321"/>
                  </a:cubicBezTo>
                  <a:cubicBezTo>
                    <a:pt x="9969" y="21600"/>
                    <a:pt x="4985" y="20855"/>
                    <a:pt x="0" y="201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7" name="Line"/>
            <p:cNvSpPr/>
            <p:nvPr/>
          </p:nvSpPr>
          <p:spPr>
            <a:xfrm>
              <a:off x="7423307" y="1016058"/>
              <a:ext cx="454900" cy="411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349" extrusionOk="0">
                  <a:moveTo>
                    <a:pt x="0" y="6640"/>
                  </a:moveTo>
                  <a:cubicBezTo>
                    <a:pt x="0" y="5674"/>
                    <a:pt x="0" y="4709"/>
                    <a:pt x="822" y="3864"/>
                  </a:cubicBezTo>
                  <a:cubicBezTo>
                    <a:pt x="1645" y="3019"/>
                    <a:pt x="3289" y="2295"/>
                    <a:pt x="6030" y="1692"/>
                  </a:cubicBezTo>
                  <a:cubicBezTo>
                    <a:pt x="8772" y="1089"/>
                    <a:pt x="12609" y="606"/>
                    <a:pt x="15076" y="365"/>
                  </a:cubicBezTo>
                  <a:cubicBezTo>
                    <a:pt x="17543" y="123"/>
                    <a:pt x="18640" y="123"/>
                    <a:pt x="19462" y="63"/>
                  </a:cubicBezTo>
                  <a:cubicBezTo>
                    <a:pt x="20284" y="3"/>
                    <a:pt x="20832" y="-118"/>
                    <a:pt x="21161" y="304"/>
                  </a:cubicBezTo>
                  <a:cubicBezTo>
                    <a:pt x="21490" y="727"/>
                    <a:pt x="21600" y="1692"/>
                    <a:pt x="21161" y="4166"/>
                  </a:cubicBezTo>
                  <a:cubicBezTo>
                    <a:pt x="20723" y="6640"/>
                    <a:pt x="19736" y="10622"/>
                    <a:pt x="19078" y="13457"/>
                  </a:cubicBezTo>
                  <a:cubicBezTo>
                    <a:pt x="18420" y="16293"/>
                    <a:pt x="18091" y="17983"/>
                    <a:pt x="17982" y="19189"/>
                  </a:cubicBezTo>
                  <a:cubicBezTo>
                    <a:pt x="17872" y="20396"/>
                    <a:pt x="17982" y="21120"/>
                    <a:pt x="18365" y="21301"/>
                  </a:cubicBezTo>
                  <a:cubicBezTo>
                    <a:pt x="18749" y="21482"/>
                    <a:pt x="19407" y="21120"/>
                    <a:pt x="20065" y="207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8" name="Line"/>
            <p:cNvSpPr/>
            <p:nvPr/>
          </p:nvSpPr>
          <p:spPr>
            <a:xfrm>
              <a:off x="8016235" y="980366"/>
              <a:ext cx="634838" cy="5076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36" extrusionOk="0">
                  <a:moveTo>
                    <a:pt x="0" y="3670"/>
                  </a:moveTo>
                  <a:cubicBezTo>
                    <a:pt x="473" y="3474"/>
                    <a:pt x="946" y="3277"/>
                    <a:pt x="1222" y="3424"/>
                  </a:cubicBezTo>
                  <a:cubicBezTo>
                    <a:pt x="1498" y="3572"/>
                    <a:pt x="1577" y="4063"/>
                    <a:pt x="1419" y="5732"/>
                  </a:cubicBezTo>
                  <a:cubicBezTo>
                    <a:pt x="1261" y="7401"/>
                    <a:pt x="867" y="10248"/>
                    <a:pt x="631" y="12114"/>
                  </a:cubicBezTo>
                  <a:cubicBezTo>
                    <a:pt x="394" y="13979"/>
                    <a:pt x="315" y="14863"/>
                    <a:pt x="276" y="15648"/>
                  </a:cubicBezTo>
                  <a:cubicBezTo>
                    <a:pt x="236" y="16434"/>
                    <a:pt x="236" y="17121"/>
                    <a:pt x="473" y="17464"/>
                  </a:cubicBezTo>
                  <a:cubicBezTo>
                    <a:pt x="709" y="17808"/>
                    <a:pt x="1182" y="17808"/>
                    <a:pt x="2207" y="16777"/>
                  </a:cubicBezTo>
                  <a:cubicBezTo>
                    <a:pt x="3232" y="15746"/>
                    <a:pt x="4809" y="13684"/>
                    <a:pt x="6346" y="11328"/>
                  </a:cubicBezTo>
                  <a:cubicBezTo>
                    <a:pt x="7883" y="8972"/>
                    <a:pt x="9381" y="6321"/>
                    <a:pt x="10524" y="4652"/>
                  </a:cubicBezTo>
                  <a:cubicBezTo>
                    <a:pt x="11667" y="2983"/>
                    <a:pt x="12455" y="2295"/>
                    <a:pt x="13835" y="1706"/>
                  </a:cubicBezTo>
                  <a:cubicBezTo>
                    <a:pt x="15215" y="1117"/>
                    <a:pt x="17185" y="626"/>
                    <a:pt x="18565" y="332"/>
                  </a:cubicBezTo>
                  <a:cubicBezTo>
                    <a:pt x="19945" y="37"/>
                    <a:pt x="20733" y="-61"/>
                    <a:pt x="20812" y="37"/>
                  </a:cubicBezTo>
                  <a:cubicBezTo>
                    <a:pt x="20891" y="135"/>
                    <a:pt x="20260" y="430"/>
                    <a:pt x="19077" y="1608"/>
                  </a:cubicBezTo>
                  <a:cubicBezTo>
                    <a:pt x="17895" y="2786"/>
                    <a:pt x="16161" y="4848"/>
                    <a:pt x="14623" y="7352"/>
                  </a:cubicBezTo>
                  <a:cubicBezTo>
                    <a:pt x="13086" y="9855"/>
                    <a:pt x="11746" y="12801"/>
                    <a:pt x="11431" y="15010"/>
                  </a:cubicBezTo>
                  <a:cubicBezTo>
                    <a:pt x="11115" y="17219"/>
                    <a:pt x="11825" y="18692"/>
                    <a:pt x="13520" y="19674"/>
                  </a:cubicBezTo>
                  <a:cubicBezTo>
                    <a:pt x="15215" y="20655"/>
                    <a:pt x="17895" y="21146"/>
                    <a:pt x="19432" y="21343"/>
                  </a:cubicBezTo>
                  <a:cubicBezTo>
                    <a:pt x="20969" y="21539"/>
                    <a:pt x="21363" y="21441"/>
                    <a:pt x="21482" y="20901"/>
                  </a:cubicBezTo>
                  <a:cubicBezTo>
                    <a:pt x="21600" y="20361"/>
                    <a:pt x="21442" y="19379"/>
                    <a:pt x="21285" y="183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39" name="Line"/>
            <p:cNvSpPr/>
            <p:nvPr/>
          </p:nvSpPr>
          <p:spPr>
            <a:xfrm>
              <a:off x="8385943" y="1332344"/>
              <a:ext cx="36273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877" y="2400"/>
                    <a:pt x="7754" y="4800"/>
                    <a:pt x="11354" y="8400"/>
                  </a:cubicBezTo>
                  <a:cubicBezTo>
                    <a:pt x="14954" y="12000"/>
                    <a:pt x="18277" y="16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65" name="Drawing"/>
          <p:cNvGrpSpPr/>
          <p:nvPr/>
        </p:nvGrpSpPr>
        <p:grpSpPr>
          <a:xfrm>
            <a:off x="637021" y="3020356"/>
            <a:ext cx="9699856" cy="1688192"/>
            <a:chOff x="0" y="0"/>
            <a:chExt cx="9699854" cy="1688191"/>
          </a:xfrm>
        </p:grpSpPr>
        <p:sp>
          <p:nvSpPr>
            <p:cNvPr id="5927" name="Line"/>
            <p:cNvSpPr/>
            <p:nvPr/>
          </p:nvSpPr>
          <p:spPr>
            <a:xfrm>
              <a:off x="0" y="242385"/>
              <a:ext cx="381420" cy="465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217" extrusionOk="0">
                  <a:moveTo>
                    <a:pt x="12757" y="3897"/>
                  </a:moveTo>
                  <a:cubicBezTo>
                    <a:pt x="12887" y="3155"/>
                    <a:pt x="13017" y="2414"/>
                    <a:pt x="13278" y="1673"/>
                  </a:cubicBezTo>
                  <a:cubicBezTo>
                    <a:pt x="13538" y="932"/>
                    <a:pt x="13928" y="191"/>
                    <a:pt x="13668" y="32"/>
                  </a:cubicBezTo>
                  <a:cubicBezTo>
                    <a:pt x="13408" y="-127"/>
                    <a:pt x="12497" y="297"/>
                    <a:pt x="10610" y="1779"/>
                  </a:cubicBezTo>
                  <a:cubicBezTo>
                    <a:pt x="8723" y="3261"/>
                    <a:pt x="5861" y="5802"/>
                    <a:pt x="3844" y="8608"/>
                  </a:cubicBezTo>
                  <a:cubicBezTo>
                    <a:pt x="1827" y="11414"/>
                    <a:pt x="656" y="14485"/>
                    <a:pt x="200" y="16602"/>
                  </a:cubicBezTo>
                  <a:cubicBezTo>
                    <a:pt x="-255" y="18720"/>
                    <a:pt x="5" y="19885"/>
                    <a:pt x="1632" y="20573"/>
                  </a:cubicBezTo>
                  <a:cubicBezTo>
                    <a:pt x="3258" y="21261"/>
                    <a:pt x="6251" y="21473"/>
                    <a:pt x="9764" y="20838"/>
                  </a:cubicBezTo>
                  <a:cubicBezTo>
                    <a:pt x="13278" y="20202"/>
                    <a:pt x="17311" y="18720"/>
                    <a:pt x="21345" y="1723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28" name="Line"/>
            <p:cNvSpPr/>
            <p:nvPr/>
          </p:nvSpPr>
          <p:spPr>
            <a:xfrm>
              <a:off x="376769" y="377866"/>
              <a:ext cx="269725" cy="298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6" extrusionOk="0">
                  <a:moveTo>
                    <a:pt x="3166" y="10888"/>
                  </a:moveTo>
                  <a:cubicBezTo>
                    <a:pt x="2234" y="10722"/>
                    <a:pt x="1303" y="10556"/>
                    <a:pt x="745" y="10888"/>
                  </a:cubicBezTo>
                  <a:cubicBezTo>
                    <a:pt x="186" y="11221"/>
                    <a:pt x="0" y="12051"/>
                    <a:pt x="0" y="13547"/>
                  </a:cubicBezTo>
                  <a:cubicBezTo>
                    <a:pt x="0" y="15042"/>
                    <a:pt x="186" y="17202"/>
                    <a:pt x="279" y="18781"/>
                  </a:cubicBezTo>
                  <a:cubicBezTo>
                    <a:pt x="372" y="20359"/>
                    <a:pt x="372" y="21356"/>
                    <a:pt x="466" y="21356"/>
                  </a:cubicBezTo>
                  <a:cubicBezTo>
                    <a:pt x="559" y="21356"/>
                    <a:pt x="745" y="20359"/>
                    <a:pt x="2328" y="17202"/>
                  </a:cubicBezTo>
                  <a:cubicBezTo>
                    <a:pt x="3910" y="14045"/>
                    <a:pt x="6890" y="8728"/>
                    <a:pt x="9776" y="5405"/>
                  </a:cubicBezTo>
                  <a:cubicBezTo>
                    <a:pt x="12662" y="2082"/>
                    <a:pt x="15455" y="753"/>
                    <a:pt x="17410" y="254"/>
                  </a:cubicBezTo>
                  <a:cubicBezTo>
                    <a:pt x="19366" y="-244"/>
                    <a:pt x="20483" y="88"/>
                    <a:pt x="21600" y="42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29" name="Line"/>
            <p:cNvSpPr/>
            <p:nvPr/>
          </p:nvSpPr>
          <p:spPr>
            <a:xfrm>
              <a:off x="674340" y="509310"/>
              <a:ext cx="27959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9978" y="0"/>
                  </a:moveTo>
                  <a:cubicBezTo>
                    <a:pt x="11670" y="3733"/>
                    <a:pt x="3363" y="7467"/>
                    <a:pt x="870" y="11067"/>
                  </a:cubicBezTo>
                  <a:cubicBezTo>
                    <a:pt x="-1622" y="14667"/>
                    <a:pt x="1701" y="18133"/>
                    <a:pt x="5024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0" name="Line"/>
            <p:cNvSpPr/>
            <p:nvPr/>
          </p:nvSpPr>
          <p:spPr>
            <a:xfrm>
              <a:off x="688347" y="300041"/>
              <a:ext cx="697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1" name="Line"/>
            <p:cNvSpPr/>
            <p:nvPr/>
          </p:nvSpPr>
          <p:spPr>
            <a:xfrm>
              <a:off x="801465" y="442269"/>
              <a:ext cx="386803" cy="227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0949" extrusionOk="0">
                  <a:moveTo>
                    <a:pt x="2632" y="6807"/>
                  </a:moveTo>
                  <a:cubicBezTo>
                    <a:pt x="1727" y="10871"/>
                    <a:pt x="821" y="14934"/>
                    <a:pt x="369" y="17500"/>
                  </a:cubicBezTo>
                  <a:cubicBezTo>
                    <a:pt x="-84" y="20067"/>
                    <a:pt x="-84" y="21136"/>
                    <a:pt x="175" y="20922"/>
                  </a:cubicBezTo>
                  <a:cubicBezTo>
                    <a:pt x="433" y="20708"/>
                    <a:pt x="951" y="19211"/>
                    <a:pt x="1985" y="16324"/>
                  </a:cubicBezTo>
                  <a:cubicBezTo>
                    <a:pt x="3020" y="13437"/>
                    <a:pt x="4572" y="9160"/>
                    <a:pt x="5542" y="6273"/>
                  </a:cubicBezTo>
                  <a:cubicBezTo>
                    <a:pt x="6512" y="3386"/>
                    <a:pt x="6900" y="1888"/>
                    <a:pt x="7418" y="926"/>
                  </a:cubicBezTo>
                  <a:cubicBezTo>
                    <a:pt x="7935" y="-36"/>
                    <a:pt x="8582" y="-464"/>
                    <a:pt x="9099" y="712"/>
                  </a:cubicBezTo>
                  <a:cubicBezTo>
                    <a:pt x="9617" y="1888"/>
                    <a:pt x="10005" y="4669"/>
                    <a:pt x="9940" y="7342"/>
                  </a:cubicBezTo>
                  <a:cubicBezTo>
                    <a:pt x="9875" y="10015"/>
                    <a:pt x="9358" y="12582"/>
                    <a:pt x="8970" y="14506"/>
                  </a:cubicBezTo>
                  <a:cubicBezTo>
                    <a:pt x="8582" y="16431"/>
                    <a:pt x="8323" y="17714"/>
                    <a:pt x="8582" y="18035"/>
                  </a:cubicBezTo>
                  <a:cubicBezTo>
                    <a:pt x="8841" y="18356"/>
                    <a:pt x="9617" y="17714"/>
                    <a:pt x="11233" y="15469"/>
                  </a:cubicBezTo>
                  <a:cubicBezTo>
                    <a:pt x="12850" y="13223"/>
                    <a:pt x="15308" y="9374"/>
                    <a:pt x="16795" y="7021"/>
                  </a:cubicBezTo>
                  <a:cubicBezTo>
                    <a:pt x="18282" y="4669"/>
                    <a:pt x="18800" y="3813"/>
                    <a:pt x="19382" y="3386"/>
                  </a:cubicBezTo>
                  <a:cubicBezTo>
                    <a:pt x="19964" y="2958"/>
                    <a:pt x="20611" y="2958"/>
                    <a:pt x="20999" y="4669"/>
                  </a:cubicBezTo>
                  <a:cubicBezTo>
                    <a:pt x="21387" y="6380"/>
                    <a:pt x="21516" y="9801"/>
                    <a:pt x="21516" y="12795"/>
                  </a:cubicBezTo>
                  <a:cubicBezTo>
                    <a:pt x="21516" y="15789"/>
                    <a:pt x="21387" y="18356"/>
                    <a:pt x="21257" y="2092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2" name="Line"/>
            <p:cNvSpPr/>
            <p:nvPr/>
          </p:nvSpPr>
          <p:spPr>
            <a:xfrm>
              <a:off x="1247850" y="460481"/>
              <a:ext cx="33426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0" h="21600" extrusionOk="0">
                  <a:moveTo>
                    <a:pt x="7740" y="0"/>
                  </a:moveTo>
                  <a:cubicBezTo>
                    <a:pt x="12060" y="1125"/>
                    <a:pt x="16380" y="2250"/>
                    <a:pt x="14940" y="5175"/>
                  </a:cubicBezTo>
                  <a:cubicBezTo>
                    <a:pt x="13500" y="8100"/>
                    <a:pt x="6300" y="12825"/>
                    <a:pt x="2700" y="15750"/>
                  </a:cubicBezTo>
                  <a:cubicBezTo>
                    <a:pt x="-900" y="18675"/>
                    <a:pt x="-900" y="19800"/>
                    <a:pt x="2700" y="20475"/>
                  </a:cubicBezTo>
                  <a:cubicBezTo>
                    <a:pt x="6300" y="21150"/>
                    <a:pt x="13500" y="21375"/>
                    <a:pt x="20700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3" name="Line"/>
            <p:cNvSpPr/>
            <p:nvPr/>
          </p:nvSpPr>
          <p:spPr>
            <a:xfrm>
              <a:off x="1354420" y="494657"/>
              <a:ext cx="261686" cy="1956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0887" extrusionOk="0">
                  <a:moveTo>
                    <a:pt x="3736" y="6778"/>
                  </a:moveTo>
                  <a:cubicBezTo>
                    <a:pt x="2971" y="10502"/>
                    <a:pt x="2207" y="14226"/>
                    <a:pt x="1442" y="16709"/>
                  </a:cubicBezTo>
                  <a:cubicBezTo>
                    <a:pt x="678" y="19192"/>
                    <a:pt x="-87" y="20433"/>
                    <a:pt x="9" y="20557"/>
                  </a:cubicBezTo>
                  <a:cubicBezTo>
                    <a:pt x="104" y="20681"/>
                    <a:pt x="1060" y="19688"/>
                    <a:pt x="3067" y="16585"/>
                  </a:cubicBezTo>
                  <a:cubicBezTo>
                    <a:pt x="5074" y="13481"/>
                    <a:pt x="8132" y="8268"/>
                    <a:pt x="9948" y="5164"/>
                  </a:cubicBezTo>
                  <a:cubicBezTo>
                    <a:pt x="11764" y="2061"/>
                    <a:pt x="12338" y="1068"/>
                    <a:pt x="13102" y="447"/>
                  </a:cubicBezTo>
                  <a:cubicBezTo>
                    <a:pt x="13867" y="-174"/>
                    <a:pt x="14823" y="-422"/>
                    <a:pt x="15587" y="1564"/>
                  </a:cubicBezTo>
                  <a:cubicBezTo>
                    <a:pt x="16352" y="3550"/>
                    <a:pt x="16925" y="7771"/>
                    <a:pt x="17021" y="10750"/>
                  </a:cubicBezTo>
                  <a:cubicBezTo>
                    <a:pt x="17117" y="13730"/>
                    <a:pt x="16734" y="15468"/>
                    <a:pt x="16639" y="17081"/>
                  </a:cubicBezTo>
                  <a:cubicBezTo>
                    <a:pt x="16543" y="18695"/>
                    <a:pt x="16734" y="20185"/>
                    <a:pt x="17594" y="20681"/>
                  </a:cubicBezTo>
                  <a:cubicBezTo>
                    <a:pt x="18455" y="21178"/>
                    <a:pt x="19984" y="20681"/>
                    <a:pt x="21513" y="2018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4" name="Line"/>
            <p:cNvSpPr/>
            <p:nvPr/>
          </p:nvSpPr>
          <p:spPr>
            <a:xfrm>
              <a:off x="1679485" y="471543"/>
              <a:ext cx="250524" cy="2403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0867" extrusionOk="0">
                  <a:moveTo>
                    <a:pt x="17784" y="856"/>
                  </a:moveTo>
                  <a:cubicBezTo>
                    <a:pt x="16991" y="251"/>
                    <a:pt x="16199" y="-355"/>
                    <a:pt x="14415" y="251"/>
                  </a:cubicBezTo>
                  <a:cubicBezTo>
                    <a:pt x="12632" y="856"/>
                    <a:pt x="9857" y="2673"/>
                    <a:pt x="7380" y="5499"/>
                  </a:cubicBezTo>
                  <a:cubicBezTo>
                    <a:pt x="4903" y="8325"/>
                    <a:pt x="2723" y="12161"/>
                    <a:pt x="1435" y="14886"/>
                  </a:cubicBezTo>
                  <a:cubicBezTo>
                    <a:pt x="147" y="17611"/>
                    <a:pt x="-249" y="19226"/>
                    <a:pt x="147" y="20135"/>
                  </a:cubicBezTo>
                  <a:cubicBezTo>
                    <a:pt x="544" y="21043"/>
                    <a:pt x="1733" y="21245"/>
                    <a:pt x="3714" y="19933"/>
                  </a:cubicBezTo>
                  <a:cubicBezTo>
                    <a:pt x="5696" y="18621"/>
                    <a:pt x="8470" y="15795"/>
                    <a:pt x="10155" y="13978"/>
                  </a:cubicBezTo>
                  <a:cubicBezTo>
                    <a:pt x="11839" y="12161"/>
                    <a:pt x="12434" y="11353"/>
                    <a:pt x="13127" y="10546"/>
                  </a:cubicBezTo>
                  <a:cubicBezTo>
                    <a:pt x="13821" y="9738"/>
                    <a:pt x="14613" y="8931"/>
                    <a:pt x="15208" y="9032"/>
                  </a:cubicBezTo>
                  <a:cubicBezTo>
                    <a:pt x="15802" y="9133"/>
                    <a:pt x="16199" y="10142"/>
                    <a:pt x="16397" y="11252"/>
                  </a:cubicBezTo>
                  <a:cubicBezTo>
                    <a:pt x="16595" y="12363"/>
                    <a:pt x="16595" y="13574"/>
                    <a:pt x="16397" y="14886"/>
                  </a:cubicBezTo>
                  <a:cubicBezTo>
                    <a:pt x="16199" y="16198"/>
                    <a:pt x="15802" y="17611"/>
                    <a:pt x="16001" y="18015"/>
                  </a:cubicBezTo>
                  <a:cubicBezTo>
                    <a:pt x="16199" y="18419"/>
                    <a:pt x="16991" y="17813"/>
                    <a:pt x="17982" y="16501"/>
                  </a:cubicBezTo>
                  <a:cubicBezTo>
                    <a:pt x="18973" y="15189"/>
                    <a:pt x="20162" y="13170"/>
                    <a:pt x="21351" y="1115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5" name="Line"/>
            <p:cNvSpPr/>
            <p:nvPr/>
          </p:nvSpPr>
          <p:spPr>
            <a:xfrm>
              <a:off x="1985813" y="355846"/>
              <a:ext cx="38653" cy="369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600" extrusionOk="0">
                  <a:moveTo>
                    <a:pt x="0" y="0"/>
                  </a:moveTo>
                  <a:cubicBezTo>
                    <a:pt x="6353" y="272"/>
                    <a:pt x="12706" y="543"/>
                    <a:pt x="16518" y="2106"/>
                  </a:cubicBezTo>
                  <a:cubicBezTo>
                    <a:pt x="20329" y="3668"/>
                    <a:pt x="21600" y="6521"/>
                    <a:pt x="20965" y="9985"/>
                  </a:cubicBezTo>
                  <a:cubicBezTo>
                    <a:pt x="20329" y="13449"/>
                    <a:pt x="17788" y="17525"/>
                    <a:pt x="15247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6" name="Line"/>
            <p:cNvSpPr/>
            <p:nvPr/>
          </p:nvSpPr>
          <p:spPr>
            <a:xfrm>
              <a:off x="2327619" y="241801"/>
              <a:ext cx="351768" cy="419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92" extrusionOk="0">
                  <a:moveTo>
                    <a:pt x="2965" y="10450"/>
                  </a:moveTo>
                  <a:cubicBezTo>
                    <a:pt x="2259" y="10568"/>
                    <a:pt x="1553" y="10687"/>
                    <a:pt x="1059" y="11577"/>
                  </a:cubicBezTo>
                  <a:cubicBezTo>
                    <a:pt x="565" y="12467"/>
                    <a:pt x="282" y="14129"/>
                    <a:pt x="141" y="15316"/>
                  </a:cubicBezTo>
                  <a:cubicBezTo>
                    <a:pt x="0" y="16502"/>
                    <a:pt x="0" y="17214"/>
                    <a:pt x="0" y="17927"/>
                  </a:cubicBezTo>
                  <a:cubicBezTo>
                    <a:pt x="0" y="18639"/>
                    <a:pt x="0" y="19351"/>
                    <a:pt x="71" y="19410"/>
                  </a:cubicBezTo>
                  <a:cubicBezTo>
                    <a:pt x="141" y="19469"/>
                    <a:pt x="282" y="18876"/>
                    <a:pt x="988" y="16799"/>
                  </a:cubicBezTo>
                  <a:cubicBezTo>
                    <a:pt x="1694" y="14722"/>
                    <a:pt x="2965" y="11162"/>
                    <a:pt x="4447" y="8135"/>
                  </a:cubicBezTo>
                  <a:cubicBezTo>
                    <a:pt x="5929" y="5109"/>
                    <a:pt x="7624" y="2617"/>
                    <a:pt x="9318" y="1311"/>
                  </a:cubicBezTo>
                  <a:cubicBezTo>
                    <a:pt x="11012" y="6"/>
                    <a:pt x="12706" y="-113"/>
                    <a:pt x="13765" y="65"/>
                  </a:cubicBezTo>
                  <a:cubicBezTo>
                    <a:pt x="14824" y="243"/>
                    <a:pt x="15247" y="718"/>
                    <a:pt x="15035" y="1667"/>
                  </a:cubicBezTo>
                  <a:cubicBezTo>
                    <a:pt x="14824" y="2617"/>
                    <a:pt x="13976" y="4041"/>
                    <a:pt x="12776" y="5406"/>
                  </a:cubicBezTo>
                  <a:cubicBezTo>
                    <a:pt x="11576" y="6771"/>
                    <a:pt x="10024" y="8076"/>
                    <a:pt x="8824" y="9203"/>
                  </a:cubicBezTo>
                  <a:cubicBezTo>
                    <a:pt x="7624" y="10331"/>
                    <a:pt x="6776" y="11280"/>
                    <a:pt x="6847" y="11814"/>
                  </a:cubicBezTo>
                  <a:cubicBezTo>
                    <a:pt x="6918" y="12349"/>
                    <a:pt x="7906" y="12467"/>
                    <a:pt x="10376" y="13001"/>
                  </a:cubicBezTo>
                  <a:cubicBezTo>
                    <a:pt x="12847" y="13535"/>
                    <a:pt x="16800" y="14485"/>
                    <a:pt x="18988" y="15197"/>
                  </a:cubicBezTo>
                  <a:cubicBezTo>
                    <a:pt x="21176" y="15909"/>
                    <a:pt x="21600" y="16384"/>
                    <a:pt x="21247" y="17155"/>
                  </a:cubicBezTo>
                  <a:cubicBezTo>
                    <a:pt x="20894" y="17927"/>
                    <a:pt x="19765" y="18995"/>
                    <a:pt x="17929" y="19825"/>
                  </a:cubicBezTo>
                  <a:cubicBezTo>
                    <a:pt x="16094" y="20656"/>
                    <a:pt x="13553" y="21250"/>
                    <a:pt x="12000" y="21368"/>
                  </a:cubicBezTo>
                  <a:cubicBezTo>
                    <a:pt x="10447" y="21487"/>
                    <a:pt x="9882" y="21131"/>
                    <a:pt x="9318" y="2077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7" name="Line"/>
            <p:cNvSpPr/>
            <p:nvPr/>
          </p:nvSpPr>
          <p:spPr>
            <a:xfrm>
              <a:off x="2680841" y="373191"/>
              <a:ext cx="539659" cy="293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311" extrusionOk="0">
                  <a:moveTo>
                    <a:pt x="6776" y="1778"/>
                  </a:moveTo>
                  <a:cubicBezTo>
                    <a:pt x="7425" y="934"/>
                    <a:pt x="8074" y="91"/>
                    <a:pt x="8120" y="6"/>
                  </a:cubicBezTo>
                  <a:cubicBezTo>
                    <a:pt x="8167" y="-78"/>
                    <a:pt x="7610" y="597"/>
                    <a:pt x="6313" y="3128"/>
                  </a:cubicBezTo>
                  <a:cubicBezTo>
                    <a:pt x="5015" y="5660"/>
                    <a:pt x="2975" y="10047"/>
                    <a:pt x="1816" y="12663"/>
                  </a:cubicBezTo>
                  <a:cubicBezTo>
                    <a:pt x="658" y="15278"/>
                    <a:pt x="380" y="16122"/>
                    <a:pt x="194" y="17134"/>
                  </a:cubicBezTo>
                  <a:cubicBezTo>
                    <a:pt x="9" y="18147"/>
                    <a:pt x="-84" y="19328"/>
                    <a:pt x="101" y="19835"/>
                  </a:cubicBezTo>
                  <a:cubicBezTo>
                    <a:pt x="287" y="20341"/>
                    <a:pt x="750" y="20172"/>
                    <a:pt x="1816" y="18653"/>
                  </a:cubicBezTo>
                  <a:cubicBezTo>
                    <a:pt x="2883" y="17134"/>
                    <a:pt x="4551" y="14266"/>
                    <a:pt x="5525" y="12494"/>
                  </a:cubicBezTo>
                  <a:cubicBezTo>
                    <a:pt x="6498" y="10722"/>
                    <a:pt x="6776" y="10047"/>
                    <a:pt x="7101" y="9456"/>
                  </a:cubicBezTo>
                  <a:cubicBezTo>
                    <a:pt x="7425" y="8866"/>
                    <a:pt x="7796" y="8359"/>
                    <a:pt x="8028" y="8528"/>
                  </a:cubicBezTo>
                  <a:cubicBezTo>
                    <a:pt x="8259" y="8697"/>
                    <a:pt x="8352" y="9541"/>
                    <a:pt x="8167" y="10722"/>
                  </a:cubicBezTo>
                  <a:cubicBezTo>
                    <a:pt x="7981" y="11903"/>
                    <a:pt x="7518" y="13422"/>
                    <a:pt x="7193" y="14603"/>
                  </a:cubicBezTo>
                  <a:cubicBezTo>
                    <a:pt x="6869" y="15784"/>
                    <a:pt x="6683" y="16628"/>
                    <a:pt x="6869" y="16797"/>
                  </a:cubicBezTo>
                  <a:cubicBezTo>
                    <a:pt x="7054" y="16966"/>
                    <a:pt x="7610" y="16460"/>
                    <a:pt x="8862" y="14603"/>
                  </a:cubicBezTo>
                  <a:cubicBezTo>
                    <a:pt x="10113" y="12747"/>
                    <a:pt x="12060" y="9541"/>
                    <a:pt x="13265" y="7769"/>
                  </a:cubicBezTo>
                  <a:cubicBezTo>
                    <a:pt x="14471" y="5997"/>
                    <a:pt x="14934" y="5659"/>
                    <a:pt x="15212" y="5913"/>
                  </a:cubicBezTo>
                  <a:cubicBezTo>
                    <a:pt x="15490" y="6166"/>
                    <a:pt x="15583" y="7009"/>
                    <a:pt x="15073" y="8781"/>
                  </a:cubicBezTo>
                  <a:cubicBezTo>
                    <a:pt x="14563" y="10553"/>
                    <a:pt x="13451" y="13253"/>
                    <a:pt x="12709" y="15025"/>
                  </a:cubicBezTo>
                  <a:cubicBezTo>
                    <a:pt x="11967" y="16797"/>
                    <a:pt x="11597" y="17641"/>
                    <a:pt x="11272" y="18569"/>
                  </a:cubicBezTo>
                  <a:cubicBezTo>
                    <a:pt x="10948" y="19497"/>
                    <a:pt x="10670" y="20510"/>
                    <a:pt x="10855" y="21016"/>
                  </a:cubicBezTo>
                  <a:cubicBezTo>
                    <a:pt x="11040" y="21522"/>
                    <a:pt x="11689" y="21522"/>
                    <a:pt x="13358" y="19835"/>
                  </a:cubicBezTo>
                  <a:cubicBezTo>
                    <a:pt x="15027" y="18147"/>
                    <a:pt x="17715" y="14772"/>
                    <a:pt x="19245" y="12663"/>
                  </a:cubicBezTo>
                  <a:cubicBezTo>
                    <a:pt x="20774" y="10553"/>
                    <a:pt x="21145" y="9710"/>
                    <a:pt x="21516" y="886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8" name="Line"/>
            <p:cNvSpPr/>
            <p:nvPr/>
          </p:nvSpPr>
          <p:spPr>
            <a:xfrm>
              <a:off x="3203351" y="272139"/>
              <a:ext cx="121784" cy="324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529" extrusionOk="0">
                  <a:moveTo>
                    <a:pt x="21345" y="0"/>
                  </a:moveTo>
                  <a:cubicBezTo>
                    <a:pt x="15232" y="4629"/>
                    <a:pt x="9119" y="9257"/>
                    <a:pt x="5451" y="12574"/>
                  </a:cubicBezTo>
                  <a:cubicBezTo>
                    <a:pt x="1783" y="15891"/>
                    <a:pt x="560" y="17897"/>
                    <a:pt x="153" y="19286"/>
                  </a:cubicBezTo>
                  <a:cubicBezTo>
                    <a:pt x="-255" y="20674"/>
                    <a:pt x="153" y="21446"/>
                    <a:pt x="1375" y="21523"/>
                  </a:cubicBezTo>
                  <a:cubicBezTo>
                    <a:pt x="2598" y="21600"/>
                    <a:pt x="4636" y="20983"/>
                    <a:pt x="6673" y="2036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9" name="Line"/>
            <p:cNvSpPr/>
            <p:nvPr/>
          </p:nvSpPr>
          <p:spPr>
            <a:xfrm>
              <a:off x="3290709" y="362822"/>
              <a:ext cx="320426" cy="233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223" extrusionOk="0">
                  <a:moveTo>
                    <a:pt x="13023" y="0"/>
                  </a:moveTo>
                  <a:cubicBezTo>
                    <a:pt x="9449" y="4659"/>
                    <a:pt x="5874" y="9318"/>
                    <a:pt x="3777" y="12176"/>
                  </a:cubicBezTo>
                  <a:cubicBezTo>
                    <a:pt x="1679" y="15035"/>
                    <a:pt x="1057" y="16094"/>
                    <a:pt x="591" y="17153"/>
                  </a:cubicBezTo>
                  <a:cubicBezTo>
                    <a:pt x="125" y="18212"/>
                    <a:pt x="-186" y="19271"/>
                    <a:pt x="125" y="20118"/>
                  </a:cubicBezTo>
                  <a:cubicBezTo>
                    <a:pt x="436" y="20965"/>
                    <a:pt x="1368" y="21600"/>
                    <a:pt x="4554" y="20965"/>
                  </a:cubicBezTo>
                  <a:cubicBezTo>
                    <a:pt x="7739" y="20329"/>
                    <a:pt x="13178" y="18424"/>
                    <a:pt x="16364" y="17259"/>
                  </a:cubicBezTo>
                  <a:cubicBezTo>
                    <a:pt x="19549" y="16094"/>
                    <a:pt x="20482" y="15671"/>
                    <a:pt x="21414" y="1524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0" name="Line"/>
            <p:cNvSpPr/>
            <p:nvPr/>
          </p:nvSpPr>
          <p:spPr>
            <a:xfrm>
              <a:off x="3443719" y="405954"/>
              <a:ext cx="284494" cy="506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005" extrusionOk="0">
                  <a:moveTo>
                    <a:pt x="17385" y="3997"/>
                  </a:moveTo>
                  <a:cubicBezTo>
                    <a:pt x="18263" y="3612"/>
                    <a:pt x="19141" y="3226"/>
                    <a:pt x="19405" y="2599"/>
                  </a:cubicBezTo>
                  <a:cubicBezTo>
                    <a:pt x="19668" y="1972"/>
                    <a:pt x="19317" y="1104"/>
                    <a:pt x="18088" y="526"/>
                  </a:cubicBezTo>
                  <a:cubicBezTo>
                    <a:pt x="16859" y="-53"/>
                    <a:pt x="14751" y="-342"/>
                    <a:pt x="12644" y="671"/>
                  </a:cubicBezTo>
                  <a:cubicBezTo>
                    <a:pt x="10537" y="1683"/>
                    <a:pt x="8429" y="3997"/>
                    <a:pt x="7200" y="5540"/>
                  </a:cubicBezTo>
                  <a:cubicBezTo>
                    <a:pt x="5971" y="7083"/>
                    <a:pt x="5620" y="7854"/>
                    <a:pt x="5532" y="8481"/>
                  </a:cubicBezTo>
                  <a:cubicBezTo>
                    <a:pt x="5444" y="9108"/>
                    <a:pt x="5620" y="9590"/>
                    <a:pt x="7639" y="9204"/>
                  </a:cubicBezTo>
                  <a:cubicBezTo>
                    <a:pt x="9659" y="8819"/>
                    <a:pt x="13522" y="7565"/>
                    <a:pt x="15805" y="6553"/>
                  </a:cubicBezTo>
                  <a:cubicBezTo>
                    <a:pt x="18088" y="5540"/>
                    <a:pt x="18790" y="4769"/>
                    <a:pt x="19493" y="4190"/>
                  </a:cubicBezTo>
                  <a:cubicBezTo>
                    <a:pt x="20195" y="3612"/>
                    <a:pt x="20898" y="3226"/>
                    <a:pt x="21249" y="3467"/>
                  </a:cubicBezTo>
                  <a:cubicBezTo>
                    <a:pt x="21600" y="3708"/>
                    <a:pt x="21600" y="4576"/>
                    <a:pt x="20985" y="6649"/>
                  </a:cubicBezTo>
                  <a:cubicBezTo>
                    <a:pt x="20371" y="8722"/>
                    <a:pt x="19141" y="12001"/>
                    <a:pt x="17561" y="14653"/>
                  </a:cubicBezTo>
                  <a:cubicBezTo>
                    <a:pt x="15980" y="17304"/>
                    <a:pt x="14049" y="19329"/>
                    <a:pt x="11590" y="20294"/>
                  </a:cubicBezTo>
                  <a:cubicBezTo>
                    <a:pt x="9132" y="21258"/>
                    <a:pt x="6146" y="21162"/>
                    <a:pt x="4127" y="20487"/>
                  </a:cubicBezTo>
                  <a:cubicBezTo>
                    <a:pt x="2107" y="19812"/>
                    <a:pt x="1054" y="18558"/>
                    <a:pt x="0" y="1730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1" name="Line"/>
            <p:cNvSpPr/>
            <p:nvPr/>
          </p:nvSpPr>
          <p:spPr>
            <a:xfrm>
              <a:off x="3849413" y="409232"/>
              <a:ext cx="412601" cy="213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091" extrusionOk="0">
                  <a:moveTo>
                    <a:pt x="1029" y="2308"/>
                  </a:moveTo>
                  <a:cubicBezTo>
                    <a:pt x="667" y="7133"/>
                    <a:pt x="305" y="11959"/>
                    <a:pt x="124" y="15176"/>
                  </a:cubicBezTo>
                  <a:cubicBezTo>
                    <a:pt x="-57" y="18393"/>
                    <a:pt x="-57" y="20001"/>
                    <a:pt x="245" y="19771"/>
                  </a:cubicBezTo>
                  <a:cubicBezTo>
                    <a:pt x="546" y="19542"/>
                    <a:pt x="1150" y="17474"/>
                    <a:pt x="1874" y="14486"/>
                  </a:cubicBezTo>
                  <a:cubicBezTo>
                    <a:pt x="2598" y="11499"/>
                    <a:pt x="3442" y="7593"/>
                    <a:pt x="4830" y="5065"/>
                  </a:cubicBezTo>
                  <a:cubicBezTo>
                    <a:pt x="6218" y="2537"/>
                    <a:pt x="8149" y="1389"/>
                    <a:pt x="9476" y="699"/>
                  </a:cubicBezTo>
                  <a:cubicBezTo>
                    <a:pt x="10803" y="10"/>
                    <a:pt x="11527" y="-220"/>
                    <a:pt x="11889" y="240"/>
                  </a:cubicBezTo>
                  <a:cubicBezTo>
                    <a:pt x="12251" y="699"/>
                    <a:pt x="12251" y="1848"/>
                    <a:pt x="11769" y="4606"/>
                  </a:cubicBezTo>
                  <a:cubicBezTo>
                    <a:pt x="11286" y="7363"/>
                    <a:pt x="10321" y="11729"/>
                    <a:pt x="9838" y="14716"/>
                  </a:cubicBezTo>
                  <a:cubicBezTo>
                    <a:pt x="9355" y="17703"/>
                    <a:pt x="9355" y="19312"/>
                    <a:pt x="9657" y="20231"/>
                  </a:cubicBezTo>
                  <a:cubicBezTo>
                    <a:pt x="9959" y="21150"/>
                    <a:pt x="10562" y="21380"/>
                    <a:pt x="11829" y="20691"/>
                  </a:cubicBezTo>
                  <a:cubicBezTo>
                    <a:pt x="13096" y="20001"/>
                    <a:pt x="15027" y="18393"/>
                    <a:pt x="16716" y="15980"/>
                  </a:cubicBezTo>
                  <a:cubicBezTo>
                    <a:pt x="18406" y="13567"/>
                    <a:pt x="19854" y="10350"/>
                    <a:pt x="20638" y="8052"/>
                  </a:cubicBezTo>
                  <a:cubicBezTo>
                    <a:pt x="21422" y="5754"/>
                    <a:pt x="21543" y="4376"/>
                    <a:pt x="21302" y="3571"/>
                  </a:cubicBezTo>
                  <a:cubicBezTo>
                    <a:pt x="21060" y="2767"/>
                    <a:pt x="20457" y="2537"/>
                    <a:pt x="19130" y="2767"/>
                  </a:cubicBezTo>
                  <a:cubicBezTo>
                    <a:pt x="17802" y="2997"/>
                    <a:pt x="15751" y="3686"/>
                    <a:pt x="13699" y="437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2" name="Line"/>
            <p:cNvSpPr/>
            <p:nvPr/>
          </p:nvSpPr>
          <p:spPr>
            <a:xfrm>
              <a:off x="4245916" y="441496"/>
              <a:ext cx="232522" cy="191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0907" extrusionOk="0">
                  <a:moveTo>
                    <a:pt x="0" y="1313"/>
                  </a:moveTo>
                  <a:cubicBezTo>
                    <a:pt x="855" y="2075"/>
                    <a:pt x="1711" y="2838"/>
                    <a:pt x="1818" y="5506"/>
                  </a:cubicBezTo>
                  <a:cubicBezTo>
                    <a:pt x="1925" y="8174"/>
                    <a:pt x="1283" y="12748"/>
                    <a:pt x="748" y="15670"/>
                  </a:cubicBezTo>
                  <a:cubicBezTo>
                    <a:pt x="214" y="18593"/>
                    <a:pt x="-214" y="19863"/>
                    <a:pt x="214" y="20499"/>
                  </a:cubicBezTo>
                  <a:cubicBezTo>
                    <a:pt x="641" y="21134"/>
                    <a:pt x="1925" y="21134"/>
                    <a:pt x="4598" y="19736"/>
                  </a:cubicBezTo>
                  <a:cubicBezTo>
                    <a:pt x="7271" y="18339"/>
                    <a:pt x="11334" y="15543"/>
                    <a:pt x="14008" y="13002"/>
                  </a:cubicBezTo>
                  <a:cubicBezTo>
                    <a:pt x="16681" y="10461"/>
                    <a:pt x="17964" y="8174"/>
                    <a:pt x="19140" y="5760"/>
                  </a:cubicBezTo>
                  <a:cubicBezTo>
                    <a:pt x="20317" y="3346"/>
                    <a:pt x="21386" y="805"/>
                    <a:pt x="21386" y="169"/>
                  </a:cubicBezTo>
                  <a:cubicBezTo>
                    <a:pt x="21386" y="-466"/>
                    <a:pt x="20317" y="805"/>
                    <a:pt x="19247" y="207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3" name="Line"/>
            <p:cNvSpPr/>
            <p:nvPr/>
          </p:nvSpPr>
          <p:spPr>
            <a:xfrm>
              <a:off x="4503976" y="434438"/>
              <a:ext cx="251162" cy="230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246" extrusionOk="0">
                  <a:moveTo>
                    <a:pt x="2381" y="4320"/>
                  </a:moveTo>
                  <a:cubicBezTo>
                    <a:pt x="1787" y="9025"/>
                    <a:pt x="1192" y="13730"/>
                    <a:pt x="697" y="16724"/>
                  </a:cubicBezTo>
                  <a:cubicBezTo>
                    <a:pt x="201" y="19718"/>
                    <a:pt x="-195" y="21001"/>
                    <a:pt x="102" y="21215"/>
                  </a:cubicBezTo>
                  <a:cubicBezTo>
                    <a:pt x="399" y="21429"/>
                    <a:pt x="1390" y="20574"/>
                    <a:pt x="3768" y="17152"/>
                  </a:cubicBezTo>
                  <a:cubicBezTo>
                    <a:pt x="6146" y="13730"/>
                    <a:pt x="9911" y="7742"/>
                    <a:pt x="12190" y="4427"/>
                  </a:cubicBezTo>
                  <a:cubicBezTo>
                    <a:pt x="14469" y="1112"/>
                    <a:pt x="15262" y="471"/>
                    <a:pt x="16154" y="150"/>
                  </a:cubicBezTo>
                  <a:cubicBezTo>
                    <a:pt x="17045" y="-171"/>
                    <a:pt x="18036" y="-171"/>
                    <a:pt x="18433" y="2181"/>
                  </a:cubicBezTo>
                  <a:cubicBezTo>
                    <a:pt x="18829" y="4534"/>
                    <a:pt x="18631" y="9239"/>
                    <a:pt x="18135" y="12554"/>
                  </a:cubicBezTo>
                  <a:cubicBezTo>
                    <a:pt x="17640" y="15869"/>
                    <a:pt x="16847" y="17793"/>
                    <a:pt x="17343" y="18007"/>
                  </a:cubicBezTo>
                  <a:cubicBezTo>
                    <a:pt x="17838" y="18221"/>
                    <a:pt x="19622" y="16724"/>
                    <a:pt x="21405" y="1522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4" name="Line"/>
            <p:cNvSpPr/>
            <p:nvPr/>
          </p:nvSpPr>
          <p:spPr>
            <a:xfrm>
              <a:off x="4661947" y="300041"/>
              <a:ext cx="315044" cy="388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5" h="21600" extrusionOk="0">
                  <a:moveTo>
                    <a:pt x="20679" y="0"/>
                  </a:moveTo>
                  <a:cubicBezTo>
                    <a:pt x="20990" y="1681"/>
                    <a:pt x="21301" y="3363"/>
                    <a:pt x="20757" y="5562"/>
                  </a:cubicBezTo>
                  <a:cubicBezTo>
                    <a:pt x="20213" y="7760"/>
                    <a:pt x="18815" y="10477"/>
                    <a:pt x="18038" y="12287"/>
                  </a:cubicBezTo>
                  <a:cubicBezTo>
                    <a:pt x="17261" y="14098"/>
                    <a:pt x="17105" y="15004"/>
                    <a:pt x="17028" y="15068"/>
                  </a:cubicBezTo>
                  <a:cubicBezTo>
                    <a:pt x="16950" y="15133"/>
                    <a:pt x="16950" y="14357"/>
                    <a:pt x="16251" y="13516"/>
                  </a:cubicBezTo>
                  <a:cubicBezTo>
                    <a:pt x="15551" y="12675"/>
                    <a:pt x="14153" y="11770"/>
                    <a:pt x="12133" y="11835"/>
                  </a:cubicBezTo>
                  <a:cubicBezTo>
                    <a:pt x="10113" y="11899"/>
                    <a:pt x="7471" y="12934"/>
                    <a:pt x="5295" y="14228"/>
                  </a:cubicBezTo>
                  <a:cubicBezTo>
                    <a:pt x="3120" y="15521"/>
                    <a:pt x="1410" y="17073"/>
                    <a:pt x="556" y="18172"/>
                  </a:cubicBezTo>
                  <a:cubicBezTo>
                    <a:pt x="-299" y="19272"/>
                    <a:pt x="-299" y="19919"/>
                    <a:pt x="1488" y="20501"/>
                  </a:cubicBezTo>
                  <a:cubicBezTo>
                    <a:pt x="3275" y="21083"/>
                    <a:pt x="6849" y="21600"/>
                    <a:pt x="10035" y="21600"/>
                  </a:cubicBezTo>
                  <a:cubicBezTo>
                    <a:pt x="13220" y="21600"/>
                    <a:pt x="16018" y="21083"/>
                    <a:pt x="18815" y="2056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5" name="Line"/>
            <p:cNvSpPr/>
            <p:nvPr/>
          </p:nvSpPr>
          <p:spPr>
            <a:xfrm>
              <a:off x="1311181" y="913612"/>
              <a:ext cx="762991" cy="516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27" extrusionOk="0">
                  <a:moveTo>
                    <a:pt x="4079" y="11532"/>
                  </a:moveTo>
                  <a:cubicBezTo>
                    <a:pt x="3685" y="10188"/>
                    <a:pt x="3291" y="8844"/>
                    <a:pt x="2963" y="8028"/>
                  </a:cubicBezTo>
                  <a:cubicBezTo>
                    <a:pt x="2635" y="7212"/>
                    <a:pt x="2372" y="6924"/>
                    <a:pt x="2142" y="7116"/>
                  </a:cubicBezTo>
                  <a:cubicBezTo>
                    <a:pt x="1913" y="7308"/>
                    <a:pt x="1716" y="7980"/>
                    <a:pt x="1355" y="9996"/>
                  </a:cubicBezTo>
                  <a:cubicBezTo>
                    <a:pt x="993" y="12012"/>
                    <a:pt x="468" y="15372"/>
                    <a:pt x="206" y="17388"/>
                  </a:cubicBezTo>
                  <a:cubicBezTo>
                    <a:pt x="-57" y="19404"/>
                    <a:pt x="-57" y="20076"/>
                    <a:pt x="140" y="20412"/>
                  </a:cubicBezTo>
                  <a:cubicBezTo>
                    <a:pt x="337" y="20748"/>
                    <a:pt x="731" y="20748"/>
                    <a:pt x="1650" y="19932"/>
                  </a:cubicBezTo>
                  <a:cubicBezTo>
                    <a:pt x="2569" y="19116"/>
                    <a:pt x="4014" y="17484"/>
                    <a:pt x="5261" y="15420"/>
                  </a:cubicBezTo>
                  <a:cubicBezTo>
                    <a:pt x="6508" y="13356"/>
                    <a:pt x="7559" y="10860"/>
                    <a:pt x="8183" y="8364"/>
                  </a:cubicBezTo>
                  <a:cubicBezTo>
                    <a:pt x="8806" y="5868"/>
                    <a:pt x="9003" y="3372"/>
                    <a:pt x="9134" y="1884"/>
                  </a:cubicBezTo>
                  <a:cubicBezTo>
                    <a:pt x="9266" y="396"/>
                    <a:pt x="9331" y="-84"/>
                    <a:pt x="9364" y="12"/>
                  </a:cubicBezTo>
                  <a:cubicBezTo>
                    <a:pt x="9397" y="108"/>
                    <a:pt x="9397" y="780"/>
                    <a:pt x="9200" y="2892"/>
                  </a:cubicBezTo>
                  <a:cubicBezTo>
                    <a:pt x="9003" y="5004"/>
                    <a:pt x="8609" y="8556"/>
                    <a:pt x="8314" y="11580"/>
                  </a:cubicBezTo>
                  <a:cubicBezTo>
                    <a:pt x="8018" y="14604"/>
                    <a:pt x="7821" y="17100"/>
                    <a:pt x="7723" y="18636"/>
                  </a:cubicBezTo>
                  <a:cubicBezTo>
                    <a:pt x="7624" y="20172"/>
                    <a:pt x="7624" y="20748"/>
                    <a:pt x="7821" y="21084"/>
                  </a:cubicBezTo>
                  <a:cubicBezTo>
                    <a:pt x="8018" y="21420"/>
                    <a:pt x="8412" y="21516"/>
                    <a:pt x="9102" y="20652"/>
                  </a:cubicBezTo>
                  <a:cubicBezTo>
                    <a:pt x="9791" y="19788"/>
                    <a:pt x="10776" y="17964"/>
                    <a:pt x="11367" y="16812"/>
                  </a:cubicBezTo>
                  <a:cubicBezTo>
                    <a:pt x="11958" y="15660"/>
                    <a:pt x="12155" y="15180"/>
                    <a:pt x="12417" y="14700"/>
                  </a:cubicBezTo>
                  <a:cubicBezTo>
                    <a:pt x="12680" y="14220"/>
                    <a:pt x="13008" y="13740"/>
                    <a:pt x="13336" y="13596"/>
                  </a:cubicBezTo>
                  <a:cubicBezTo>
                    <a:pt x="13665" y="13452"/>
                    <a:pt x="13993" y="13644"/>
                    <a:pt x="14190" y="14028"/>
                  </a:cubicBezTo>
                  <a:cubicBezTo>
                    <a:pt x="14387" y="14412"/>
                    <a:pt x="14452" y="14988"/>
                    <a:pt x="14485" y="15660"/>
                  </a:cubicBezTo>
                  <a:cubicBezTo>
                    <a:pt x="14518" y="16332"/>
                    <a:pt x="14518" y="17100"/>
                    <a:pt x="14485" y="17772"/>
                  </a:cubicBezTo>
                  <a:cubicBezTo>
                    <a:pt x="14452" y="18444"/>
                    <a:pt x="14387" y="19020"/>
                    <a:pt x="14551" y="19308"/>
                  </a:cubicBezTo>
                  <a:cubicBezTo>
                    <a:pt x="14715" y="19596"/>
                    <a:pt x="15109" y="19596"/>
                    <a:pt x="15995" y="18972"/>
                  </a:cubicBezTo>
                  <a:cubicBezTo>
                    <a:pt x="16882" y="18348"/>
                    <a:pt x="18260" y="17100"/>
                    <a:pt x="19179" y="16044"/>
                  </a:cubicBezTo>
                  <a:cubicBezTo>
                    <a:pt x="20099" y="14988"/>
                    <a:pt x="20558" y="14124"/>
                    <a:pt x="20919" y="13356"/>
                  </a:cubicBezTo>
                  <a:cubicBezTo>
                    <a:pt x="21280" y="12588"/>
                    <a:pt x="21543" y="11916"/>
                    <a:pt x="21543" y="11772"/>
                  </a:cubicBezTo>
                  <a:cubicBezTo>
                    <a:pt x="21543" y="11628"/>
                    <a:pt x="21280" y="12012"/>
                    <a:pt x="20591" y="13116"/>
                  </a:cubicBezTo>
                  <a:cubicBezTo>
                    <a:pt x="19902" y="14220"/>
                    <a:pt x="18786" y="16044"/>
                    <a:pt x="18129" y="17148"/>
                  </a:cubicBezTo>
                  <a:cubicBezTo>
                    <a:pt x="17472" y="18252"/>
                    <a:pt x="17276" y="18636"/>
                    <a:pt x="17210" y="19068"/>
                  </a:cubicBezTo>
                  <a:cubicBezTo>
                    <a:pt x="17144" y="19500"/>
                    <a:pt x="17210" y="19980"/>
                    <a:pt x="17768" y="20028"/>
                  </a:cubicBezTo>
                  <a:cubicBezTo>
                    <a:pt x="18326" y="20076"/>
                    <a:pt x="19376" y="19692"/>
                    <a:pt x="20427" y="1930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6" name="Line"/>
            <p:cNvSpPr/>
            <p:nvPr/>
          </p:nvSpPr>
          <p:spPr>
            <a:xfrm>
              <a:off x="2172773" y="1227800"/>
              <a:ext cx="364116" cy="221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386" extrusionOk="0">
                  <a:moveTo>
                    <a:pt x="6643" y="0"/>
                  </a:moveTo>
                  <a:cubicBezTo>
                    <a:pt x="6233" y="2025"/>
                    <a:pt x="5823" y="4050"/>
                    <a:pt x="4730" y="7088"/>
                  </a:cubicBezTo>
                  <a:cubicBezTo>
                    <a:pt x="3636" y="10125"/>
                    <a:pt x="1859" y="14175"/>
                    <a:pt x="902" y="16763"/>
                  </a:cubicBezTo>
                  <a:cubicBezTo>
                    <a:pt x="-55" y="19350"/>
                    <a:pt x="-192" y="20475"/>
                    <a:pt x="218" y="21038"/>
                  </a:cubicBezTo>
                  <a:cubicBezTo>
                    <a:pt x="628" y="21600"/>
                    <a:pt x="1585" y="21600"/>
                    <a:pt x="4319" y="20137"/>
                  </a:cubicBezTo>
                  <a:cubicBezTo>
                    <a:pt x="7054" y="18675"/>
                    <a:pt x="11565" y="15750"/>
                    <a:pt x="14709" y="13275"/>
                  </a:cubicBezTo>
                  <a:cubicBezTo>
                    <a:pt x="17854" y="10800"/>
                    <a:pt x="19631" y="8775"/>
                    <a:pt x="21408" y="675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7" name="Line"/>
            <p:cNvSpPr/>
            <p:nvPr/>
          </p:nvSpPr>
          <p:spPr>
            <a:xfrm>
              <a:off x="2465231" y="1032482"/>
              <a:ext cx="64682" cy="436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9" h="21474" extrusionOk="0">
                  <a:moveTo>
                    <a:pt x="16250" y="0"/>
                  </a:moveTo>
                  <a:cubicBezTo>
                    <a:pt x="14760" y="2514"/>
                    <a:pt x="13271" y="5029"/>
                    <a:pt x="10291" y="8343"/>
                  </a:cubicBezTo>
                  <a:cubicBezTo>
                    <a:pt x="7312" y="11657"/>
                    <a:pt x="2843" y="15771"/>
                    <a:pt x="981" y="18171"/>
                  </a:cubicBezTo>
                  <a:cubicBezTo>
                    <a:pt x="-881" y="20571"/>
                    <a:pt x="-136" y="21257"/>
                    <a:pt x="3588" y="21429"/>
                  </a:cubicBezTo>
                  <a:cubicBezTo>
                    <a:pt x="7312" y="21600"/>
                    <a:pt x="14016" y="21257"/>
                    <a:pt x="20719" y="2091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8" name="Line"/>
            <p:cNvSpPr/>
            <p:nvPr/>
          </p:nvSpPr>
          <p:spPr>
            <a:xfrm>
              <a:off x="2489807" y="1199897"/>
              <a:ext cx="584205" cy="273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384" extrusionOk="0">
                  <a:moveTo>
                    <a:pt x="10693" y="0"/>
                  </a:moveTo>
                  <a:cubicBezTo>
                    <a:pt x="8985" y="2904"/>
                    <a:pt x="7278" y="5808"/>
                    <a:pt x="5527" y="8894"/>
                  </a:cubicBezTo>
                  <a:cubicBezTo>
                    <a:pt x="3777" y="11980"/>
                    <a:pt x="1984" y="15247"/>
                    <a:pt x="1003" y="17334"/>
                  </a:cubicBezTo>
                  <a:cubicBezTo>
                    <a:pt x="21" y="19422"/>
                    <a:pt x="-150" y="20329"/>
                    <a:pt x="106" y="20874"/>
                  </a:cubicBezTo>
                  <a:cubicBezTo>
                    <a:pt x="362" y="21418"/>
                    <a:pt x="1045" y="21600"/>
                    <a:pt x="2710" y="21055"/>
                  </a:cubicBezTo>
                  <a:cubicBezTo>
                    <a:pt x="4375" y="20511"/>
                    <a:pt x="7022" y="19240"/>
                    <a:pt x="9924" y="18424"/>
                  </a:cubicBezTo>
                  <a:cubicBezTo>
                    <a:pt x="12827" y="17607"/>
                    <a:pt x="15986" y="17244"/>
                    <a:pt x="17950" y="17334"/>
                  </a:cubicBezTo>
                  <a:cubicBezTo>
                    <a:pt x="19913" y="17425"/>
                    <a:pt x="20682" y="17970"/>
                    <a:pt x="21450" y="1851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9" name="Line"/>
            <p:cNvSpPr/>
            <p:nvPr/>
          </p:nvSpPr>
          <p:spPr>
            <a:xfrm>
              <a:off x="6942541" y="144553"/>
              <a:ext cx="391585" cy="531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356" extrusionOk="0">
                  <a:moveTo>
                    <a:pt x="9201" y="5972"/>
                  </a:moveTo>
                  <a:cubicBezTo>
                    <a:pt x="9578" y="4663"/>
                    <a:pt x="9955" y="3354"/>
                    <a:pt x="10143" y="2419"/>
                  </a:cubicBezTo>
                  <a:cubicBezTo>
                    <a:pt x="10331" y="1484"/>
                    <a:pt x="10331" y="923"/>
                    <a:pt x="9955" y="502"/>
                  </a:cubicBezTo>
                  <a:cubicBezTo>
                    <a:pt x="9578" y="82"/>
                    <a:pt x="8824" y="-199"/>
                    <a:pt x="7883" y="175"/>
                  </a:cubicBezTo>
                  <a:cubicBezTo>
                    <a:pt x="6941" y="549"/>
                    <a:pt x="5810" y="1578"/>
                    <a:pt x="4492" y="3495"/>
                  </a:cubicBezTo>
                  <a:cubicBezTo>
                    <a:pt x="3173" y="5411"/>
                    <a:pt x="1666" y="8217"/>
                    <a:pt x="787" y="11022"/>
                  </a:cubicBezTo>
                  <a:cubicBezTo>
                    <a:pt x="-92" y="13827"/>
                    <a:pt x="-343" y="16632"/>
                    <a:pt x="599" y="18502"/>
                  </a:cubicBezTo>
                  <a:cubicBezTo>
                    <a:pt x="1541" y="20372"/>
                    <a:pt x="3676" y="21307"/>
                    <a:pt x="6690" y="21354"/>
                  </a:cubicBezTo>
                  <a:cubicBezTo>
                    <a:pt x="9704" y="21401"/>
                    <a:pt x="13597" y="20559"/>
                    <a:pt x="16171" y="19250"/>
                  </a:cubicBezTo>
                  <a:cubicBezTo>
                    <a:pt x="18745" y="17941"/>
                    <a:pt x="20001" y="16165"/>
                    <a:pt x="20629" y="14949"/>
                  </a:cubicBezTo>
                  <a:cubicBezTo>
                    <a:pt x="21257" y="13733"/>
                    <a:pt x="21257" y="13079"/>
                    <a:pt x="20943" y="12565"/>
                  </a:cubicBezTo>
                  <a:cubicBezTo>
                    <a:pt x="20629" y="12050"/>
                    <a:pt x="20001" y="11676"/>
                    <a:pt x="18243" y="11910"/>
                  </a:cubicBezTo>
                  <a:cubicBezTo>
                    <a:pt x="16485" y="12144"/>
                    <a:pt x="13597" y="12985"/>
                    <a:pt x="12027" y="13687"/>
                  </a:cubicBezTo>
                  <a:cubicBezTo>
                    <a:pt x="10457" y="14388"/>
                    <a:pt x="10206" y="14949"/>
                    <a:pt x="9955" y="1551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0" name="Line"/>
            <p:cNvSpPr/>
            <p:nvPr/>
          </p:nvSpPr>
          <p:spPr>
            <a:xfrm>
              <a:off x="7357036" y="346872"/>
              <a:ext cx="425001" cy="311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128" extrusionOk="0">
                  <a:moveTo>
                    <a:pt x="3854" y="6758"/>
                  </a:moveTo>
                  <a:cubicBezTo>
                    <a:pt x="3270" y="9281"/>
                    <a:pt x="2686" y="11803"/>
                    <a:pt x="2102" y="13853"/>
                  </a:cubicBezTo>
                  <a:cubicBezTo>
                    <a:pt x="1519" y="15902"/>
                    <a:pt x="935" y="17479"/>
                    <a:pt x="526" y="18740"/>
                  </a:cubicBezTo>
                  <a:cubicBezTo>
                    <a:pt x="118" y="20002"/>
                    <a:pt x="-116" y="20948"/>
                    <a:pt x="59" y="21105"/>
                  </a:cubicBezTo>
                  <a:cubicBezTo>
                    <a:pt x="234" y="21263"/>
                    <a:pt x="818" y="20632"/>
                    <a:pt x="1927" y="18346"/>
                  </a:cubicBezTo>
                  <a:cubicBezTo>
                    <a:pt x="3036" y="16060"/>
                    <a:pt x="4671" y="12118"/>
                    <a:pt x="5722" y="9438"/>
                  </a:cubicBezTo>
                  <a:cubicBezTo>
                    <a:pt x="6773" y="6758"/>
                    <a:pt x="7240" y="5339"/>
                    <a:pt x="7648" y="4945"/>
                  </a:cubicBezTo>
                  <a:cubicBezTo>
                    <a:pt x="8057" y="4551"/>
                    <a:pt x="8407" y="5181"/>
                    <a:pt x="8641" y="5891"/>
                  </a:cubicBezTo>
                  <a:cubicBezTo>
                    <a:pt x="8874" y="6600"/>
                    <a:pt x="8991" y="7389"/>
                    <a:pt x="9166" y="8256"/>
                  </a:cubicBezTo>
                  <a:cubicBezTo>
                    <a:pt x="9341" y="9123"/>
                    <a:pt x="9575" y="10069"/>
                    <a:pt x="9983" y="10542"/>
                  </a:cubicBezTo>
                  <a:cubicBezTo>
                    <a:pt x="10392" y="11015"/>
                    <a:pt x="10976" y="11015"/>
                    <a:pt x="12435" y="10463"/>
                  </a:cubicBezTo>
                  <a:cubicBezTo>
                    <a:pt x="13895" y="9911"/>
                    <a:pt x="16230" y="8808"/>
                    <a:pt x="17806" y="7625"/>
                  </a:cubicBezTo>
                  <a:cubicBezTo>
                    <a:pt x="19382" y="6443"/>
                    <a:pt x="20200" y="5181"/>
                    <a:pt x="20725" y="3762"/>
                  </a:cubicBezTo>
                  <a:cubicBezTo>
                    <a:pt x="21250" y="2343"/>
                    <a:pt x="21484" y="767"/>
                    <a:pt x="21250" y="215"/>
                  </a:cubicBezTo>
                  <a:cubicBezTo>
                    <a:pt x="21017" y="-337"/>
                    <a:pt x="20316" y="136"/>
                    <a:pt x="18857" y="2107"/>
                  </a:cubicBezTo>
                  <a:cubicBezTo>
                    <a:pt x="17398" y="4078"/>
                    <a:pt x="15179" y="7546"/>
                    <a:pt x="13895" y="10148"/>
                  </a:cubicBezTo>
                  <a:cubicBezTo>
                    <a:pt x="12610" y="12749"/>
                    <a:pt x="12260" y="14483"/>
                    <a:pt x="12786" y="15745"/>
                  </a:cubicBezTo>
                  <a:cubicBezTo>
                    <a:pt x="13311" y="17006"/>
                    <a:pt x="14712" y="17794"/>
                    <a:pt x="16113" y="18583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1" name="Line"/>
            <p:cNvSpPr/>
            <p:nvPr/>
          </p:nvSpPr>
          <p:spPr>
            <a:xfrm>
              <a:off x="7815151" y="395030"/>
              <a:ext cx="267360" cy="209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158" extrusionOk="0">
                  <a:moveTo>
                    <a:pt x="14708" y="3087"/>
                  </a:moveTo>
                  <a:cubicBezTo>
                    <a:pt x="15266" y="1678"/>
                    <a:pt x="15825" y="270"/>
                    <a:pt x="15452" y="35"/>
                  </a:cubicBezTo>
                  <a:cubicBezTo>
                    <a:pt x="15080" y="-200"/>
                    <a:pt x="13777" y="739"/>
                    <a:pt x="11356" y="3322"/>
                  </a:cubicBezTo>
                  <a:cubicBezTo>
                    <a:pt x="8935" y="5904"/>
                    <a:pt x="5397" y="10130"/>
                    <a:pt x="3349" y="12713"/>
                  </a:cubicBezTo>
                  <a:cubicBezTo>
                    <a:pt x="1301" y="15296"/>
                    <a:pt x="742" y="16235"/>
                    <a:pt x="370" y="17409"/>
                  </a:cubicBezTo>
                  <a:cubicBezTo>
                    <a:pt x="-3" y="18583"/>
                    <a:pt x="-189" y="19991"/>
                    <a:pt x="277" y="20696"/>
                  </a:cubicBezTo>
                  <a:cubicBezTo>
                    <a:pt x="742" y="21400"/>
                    <a:pt x="1859" y="21400"/>
                    <a:pt x="4094" y="19991"/>
                  </a:cubicBezTo>
                  <a:cubicBezTo>
                    <a:pt x="6328" y="18583"/>
                    <a:pt x="9680" y="15765"/>
                    <a:pt x="11821" y="14122"/>
                  </a:cubicBezTo>
                  <a:cubicBezTo>
                    <a:pt x="13963" y="12478"/>
                    <a:pt x="14894" y="12009"/>
                    <a:pt x="15639" y="12243"/>
                  </a:cubicBezTo>
                  <a:cubicBezTo>
                    <a:pt x="16383" y="12478"/>
                    <a:pt x="16942" y="13417"/>
                    <a:pt x="16942" y="14709"/>
                  </a:cubicBezTo>
                  <a:cubicBezTo>
                    <a:pt x="16942" y="16000"/>
                    <a:pt x="16383" y="17643"/>
                    <a:pt x="16570" y="17878"/>
                  </a:cubicBezTo>
                  <a:cubicBezTo>
                    <a:pt x="16756" y="18113"/>
                    <a:pt x="17687" y="16939"/>
                    <a:pt x="18618" y="15765"/>
                  </a:cubicBezTo>
                  <a:cubicBezTo>
                    <a:pt x="19549" y="14591"/>
                    <a:pt x="20480" y="13417"/>
                    <a:pt x="21411" y="12243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2" name="Line"/>
            <p:cNvSpPr/>
            <p:nvPr/>
          </p:nvSpPr>
          <p:spPr>
            <a:xfrm>
              <a:off x="8117389" y="170893"/>
              <a:ext cx="166014" cy="463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551" extrusionOk="0">
                  <a:moveTo>
                    <a:pt x="18900" y="815"/>
                  </a:moveTo>
                  <a:cubicBezTo>
                    <a:pt x="19800" y="383"/>
                    <a:pt x="20700" y="-49"/>
                    <a:pt x="21150" y="5"/>
                  </a:cubicBezTo>
                  <a:cubicBezTo>
                    <a:pt x="21600" y="59"/>
                    <a:pt x="21600" y="599"/>
                    <a:pt x="20250" y="2759"/>
                  </a:cubicBezTo>
                  <a:cubicBezTo>
                    <a:pt x="18900" y="4919"/>
                    <a:pt x="16200" y="8699"/>
                    <a:pt x="12600" y="12101"/>
                  </a:cubicBezTo>
                  <a:cubicBezTo>
                    <a:pt x="9000" y="15503"/>
                    <a:pt x="4500" y="18527"/>
                    <a:pt x="0" y="2155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3" name="Line"/>
            <p:cNvSpPr/>
            <p:nvPr/>
          </p:nvSpPr>
          <p:spPr>
            <a:xfrm>
              <a:off x="8075535" y="406492"/>
              <a:ext cx="348782" cy="67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359" extrusionOk="0">
                  <a:moveTo>
                    <a:pt x="0" y="20359"/>
                  </a:moveTo>
                  <a:cubicBezTo>
                    <a:pt x="5184" y="12694"/>
                    <a:pt x="10368" y="5030"/>
                    <a:pt x="13968" y="1894"/>
                  </a:cubicBezTo>
                  <a:cubicBezTo>
                    <a:pt x="17568" y="-1241"/>
                    <a:pt x="19584" y="153"/>
                    <a:pt x="21600" y="154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4" name="Line"/>
            <p:cNvSpPr/>
            <p:nvPr/>
          </p:nvSpPr>
          <p:spPr>
            <a:xfrm>
              <a:off x="7566314" y="927848"/>
              <a:ext cx="181368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215" y="120"/>
                    <a:pt x="18831" y="240"/>
                    <a:pt x="17031" y="1500"/>
                  </a:cubicBezTo>
                  <a:cubicBezTo>
                    <a:pt x="15231" y="2760"/>
                    <a:pt x="13015" y="5160"/>
                    <a:pt x="10662" y="8040"/>
                  </a:cubicBezTo>
                  <a:cubicBezTo>
                    <a:pt x="8308" y="10920"/>
                    <a:pt x="5815" y="14280"/>
                    <a:pt x="4015" y="16620"/>
                  </a:cubicBezTo>
                  <a:cubicBezTo>
                    <a:pt x="2215" y="18960"/>
                    <a:pt x="1108" y="202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5" name="Line"/>
            <p:cNvSpPr/>
            <p:nvPr/>
          </p:nvSpPr>
          <p:spPr>
            <a:xfrm>
              <a:off x="7433777" y="802286"/>
              <a:ext cx="537124" cy="111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338" y="16200"/>
                    <a:pt x="4675" y="10800"/>
                    <a:pt x="7714" y="7200"/>
                  </a:cubicBezTo>
                  <a:cubicBezTo>
                    <a:pt x="10753" y="3600"/>
                    <a:pt x="14494" y="1800"/>
                    <a:pt x="16925" y="900"/>
                  </a:cubicBezTo>
                  <a:cubicBezTo>
                    <a:pt x="19356" y="0"/>
                    <a:pt x="20478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6" name="Line"/>
            <p:cNvSpPr/>
            <p:nvPr/>
          </p:nvSpPr>
          <p:spPr>
            <a:xfrm>
              <a:off x="7799458" y="1044011"/>
              <a:ext cx="230835" cy="276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1263" extrusionOk="0">
                  <a:moveTo>
                    <a:pt x="1012" y="14110"/>
                  </a:moveTo>
                  <a:cubicBezTo>
                    <a:pt x="6359" y="10718"/>
                    <a:pt x="11705" y="7327"/>
                    <a:pt x="14806" y="5274"/>
                  </a:cubicBezTo>
                  <a:cubicBezTo>
                    <a:pt x="17907" y="3221"/>
                    <a:pt x="18763" y="2507"/>
                    <a:pt x="19618" y="1793"/>
                  </a:cubicBezTo>
                  <a:cubicBezTo>
                    <a:pt x="20474" y="1079"/>
                    <a:pt x="21329" y="365"/>
                    <a:pt x="21222" y="97"/>
                  </a:cubicBezTo>
                  <a:cubicBezTo>
                    <a:pt x="21115" y="-171"/>
                    <a:pt x="20046" y="8"/>
                    <a:pt x="17052" y="2060"/>
                  </a:cubicBezTo>
                  <a:cubicBezTo>
                    <a:pt x="14058" y="4113"/>
                    <a:pt x="9139" y="8041"/>
                    <a:pt x="5931" y="11075"/>
                  </a:cubicBezTo>
                  <a:cubicBezTo>
                    <a:pt x="2723" y="14110"/>
                    <a:pt x="1226" y="16252"/>
                    <a:pt x="478" y="17859"/>
                  </a:cubicBezTo>
                  <a:cubicBezTo>
                    <a:pt x="-271" y="19465"/>
                    <a:pt x="-271" y="20536"/>
                    <a:pt x="1440" y="20983"/>
                  </a:cubicBezTo>
                  <a:cubicBezTo>
                    <a:pt x="3151" y="21429"/>
                    <a:pt x="6573" y="21250"/>
                    <a:pt x="9994" y="2107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7" name="Line"/>
            <p:cNvSpPr/>
            <p:nvPr/>
          </p:nvSpPr>
          <p:spPr>
            <a:xfrm>
              <a:off x="7964068" y="1076205"/>
              <a:ext cx="257956" cy="216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415" extrusionOk="0">
                  <a:moveTo>
                    <a:pt x="21395" y="1194"/>
                  </a:moveTo>
                  <a:cubicBezTo>
                    <a:pt x="20624" y="504"/>
                    <a:pt x="19852" y="-185"/>
                    <a:pt x="18309" y="45"/>
                  </a:cubicBezTo>
                  <a:cubicBezTo>
                    <a:pt x="16766" y="275"/>
                    <a:pt x="14452" y="1424"/>
                    <a:pt x="11366" y="4181"/>
                  </a:cubicBezTo>
                  <a:cubicBezTo>
                    <a:pt x="8281" y="6938"/>
                    <a:pt x="4424" y="11304"/>
                    <a:pt x="2302" y="14292"/>
                  </a:cubicBezTo>
                  <a:cubicBezTo>
                    <a:pt x="181" y="17279"/>
                    <a:pt x="-205" y="18887"/>
                    <a:pt x="84" y="19806"/>
                  </a:cubicBezTo>
                  <a:cubicBezTo>
                    <a:pt x="374" y="20726"/>
                    <a:pt x="1338" y="20955"/>
                    <a:pt x="4038" y="19921"/>
                  </a:cubicBezTo>
                  <a:cubicBezTo>
                    <a:pt x="6738" y="18887"/>
                    <a:pt x="11174" y="16589"/>
                    <a:pt x="13970" y="15096"/>
                  </a:cubicBezTo>
                  <a:cubicBezTo>
                    <a:pt x="16766" y="13602"/>
                    <a:pt x="17924" y="12913"/>
                    <a:pt x="18502" y="13143"/>
                  </a:cubicBezTo>
                  <a:cubicBezTo>
                    <a:pt x="19081" y="13372"/>
                    <a:pt x="19081" y="14521"/>
                    <a:pt x="18695" y="15670"/>
                  </a:cubicBezTo>
                  <a:cubicBezTo>
                    <a:pt x="18309" y="16819"/>
                    <a:pt x="17538" y="17968"/>
                    <a:pt x="16959" y="19117"/>
                  </a:cubicBezTo>
                  <a:cubicBezTo>
                    <a:pt x="16381" y="20266"/>
                    <a:pt x="15995" y="21415"/>
                    <a:pt x="16477" y="21415"/>
                  </a:cubicBezTo>
                  <a:cubicBezTo>
                    <a:pt x="16959" y="21415"/>
                    <a:pt x="18309" y="20266"/>
                    <a:pt x="19659" y="1911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8" name="Line"/>
            <p:cNvSpPr/>
            <p:nvPr/>
          </p:nvSpPr>
          <p:spPr>
            <a:xfrm>
              <a:off x="8261342" y="808022"/>
              <a:ext cx="532684" cy="501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451" extrusionOk="0">
                  <a:moveTo>
                    <a:pt x="2357" y="13491"/>
                  </a:moveTo>
                  <a:cubicBezTo>
                    <a:pt x="2638" y="13889"/>
                    <a:pt x="2920" y="14288"/>
                    <a:pt x="2685" y="15134"/>
                  </a:cubicBezTo>
                  <a:cubicBezTo>
                    <a:pt x="2451" y="15980"/>
                    <a:pt x="1699" y="17274"/>
                    <a:pt x="1183" y="18120"/>
                  </a:cubicBezTo>
                  <a:cubicBezTo>
                    <a:pt x="666" y="18966"/>
                    <a:pt x="385" y="19364"/>
                    <a:pt x="197" y="19862"/>
                  </a:cubicBezTo>
                  <a:cubicBezTo>
                    <a:pt x="9" y="20360"/>
                    <a:pt x="-85" y="20957"/>
                    <a:pt x="103" y="21255"/>
                  </a:cubicBezTo>
                  <a:cubicBezTo>
                    <a:pt x="291" y="21554"/>
                    <a:pt x="760" y="21554"/>
                    <a:pt x="2122" y="20957"/>
                  </a:cubicBezTo>
                  <a:cubicBezTo>
                    <a:pt x="3484" y="20360"/>
                    <a:pt x="5738" y="19165"/>
                    <a:pt x="7616" y="16975"/>
                  </a:cubicBezTo>
                  <a:cubicBezTo>
                    <a:pt x="9494" y="14785"/>
                    <a:pt x="10997" y="11600"/>
                    <a:pt x="12030" y="8813"/>
                  </a:cubicBezTo>
                  <a:cubicBezTo>
                    <a:pt x="13063" y="6026"/>
                    <a:pt x="13626" y="3637"/>
                    <a:pt x="13955" y="2144"/>
                  </a:cubicBezTo>
                  <a:cubicBezTo>
                    <a:pt x="14284" y="651"/>
                    <a:pt x="14378" y="54"/>
                    <a:pt x="14378" y="4"/>
                  </a:cubicBezTo>
                  <a:cubicBezTo>
                    <a:pt x="14378" y="-46"/>
                    <a:pt x="14284" y="452"/>
                    <a:pt x="13673" y="2592"/>
                  </a:cubicBezTo>
                  <a:cubicBezTo>
                    <a:pt x="13063" y="4732"/>
                    <a:pt x="11936" y="8514"/>
                    <a:pt x="11325" y="11152"/>
                  </a:cubicBezTo>
                  <a:cubicBezTo>
                    <a:pt x="10715" y="13790"/>
                    <a:pt x="10621" y="15283"/>
                    <a:pt x="10762" y="16229"/>
                  </a:cubicBezTo>
                  <a:cubicBezTo>
                    <a:pt x="10903" y="17174"/>
                    <a:pt x="11278" y="17572"/>
                    <a:pt x="12171" y="17572"/>
                  </a:cubicBezTo>
                  <a:cubicBezTo>
                    <a:pt x="13063" y="17572"/>
                    <a:pt x="14472" y="17174"/>
                    <a:pt x="15552" y="16577"/>
                  </a:cubicBezTo>
                  <a:cubicBezTo>
                    <a:pt x="16632" y="15980"/>
                    <a:pt x="17383" y="15183"/>
                    <a:pt x="17946" y="14536"/>
                  </a:cubicBezTo>
                  <a:cubicBezTo>
                    <a:pt x="18510" y="13889"/>
                    <a:pt x="18885" y="13392"/>
                    <a:pt x="19261" y="13292"/>
                  </a:cubicBezTo>
                  <a:cubicBezTo>
                    <a:pt x="19637" y="13193"/>
                    <a:pt x="20012" y="13491"/>
                    <a:pt x="20153" y="13939"/>
                  </a:cubicBezTo>
                  <a:cubicBezTo>
                    <a:pt x="20294" y="14387"/>
                    <a:pt x="20200" y="14984"/>
                    <a:pt x="20106" y="15582"/>
                  </a:cubicBezTo>
                  <a:cubicBezTo>
                    <a:pt x="20012" y="16179"/>
                    <a:pt x="19918" y="16776"/>
                    <a:pt x="19872" y="17324"/>
                  </a:cubicBezTo>
                  <a:cubicBezTo>
                    <a:pt x="19825" y="17871"/>
                    <a:pt x="19825" y="18369"/>
                    <a:pt x="20106" y="18568"/>
                  </a:cubicBezTo>
                  <a:cubicBezTo>
                    <a:pt x="20388" y="18767"/>
                    <a:pt x="20952" y="18667"/>
                    <a:pt x="21515" y="1856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9" name="Line"/>
            <p:cNvSpPr/>
            <p:nvPr/>
          </p:nvSpPr>
          <p:spPr>
            <a:xfrm>
              <a:off x="8898659" y="1046433"/>
              <a:ext cx="34879" cy="205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21600" y="5825"/>
                  </a:moveTo>
                  <a:cubicBezTo>
                    <a:pt x="21600" y="10436"/>
                    <a:pt x="21600" y="15047"/>
                    <a:pt x="18000" y="17838"/>
                  </a:cubicBezTo>
                  <a:cubicBezTo>
                    <a:pt x="14400" y="20629"/>
                    <a:pt x="7200" y="21600"/>
                    <a:pt x="3600" y="21479"/>
                  </a:cubicBezTo>
                  <a:cubicBezTo>
                    <a:pt x="0" y="21357"/>
                    <a:pt x="0" y="20144"/>
                    <a:pt x="0" y="16382"/>
                  </a:cubicBezTo>
                  <a:cubicBezTo>
                    <a:pt x="0" y="12620"/>
                    <a:pt x="0" y="631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60" name="Line"/>
            <p:cNvSpPr/>
            <p:nvPr/>
          </p:nvSpPr>
          <p:spPr>
            <a:xfrm>
              <a:off x="9057757" y="1025506"/>
              <a:ext cx="336172" cy="2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493" extrusionOk="0">
                  <a:moveTo>
                    <a:pt x="1874" y="0"/>
                  </a:moveTo>
                  <a:cubicBezTo>
                    <a:pt x="2023" y="4596"/>
                    <a:pt x="2172" y="9191"/>
                    <a:pt x="1948" y="12409"/>
                  </a:cubicBezTo>
                  <a:cubicBezTo>
                    <a:pt x="1725" y="15626"/>
                    <a:pt x="1129" y="17464"/>
                    <a:pt x="682" y="18957"/>
                  </a:cubicBezTo>
                  <a:cubicBezTo>
                    <a:pt x="235" y="20451"/>
                    <a:pt x="-63" y="21600"/>
                    <a:pt x="11" y="21485"/>
                  </a:cubicBezTo>
                  <a:cubicBezTo>
                    <a:pt x="86" y="21370"/>
                    <a:pt x="533" y="19991"/>
                    <a:pt x="1576" y="17809"/>
                  </a:cubicBezTo>
                  <a:cubicBezTo>
                    <a:pt x="2618" y="15626"/>
                    <a:pt x="4257" y="12638"/>
                    <a:pt x="5598" y="11145"/>
                  </a:cubicBezTo>
                  <a:cubicBezTo>
                    <a:pt x="6938" y="9651"/>
                    <a:pt x="7981" y="9651"/>
                    <a:pt x="8800" y="10111"/>
                  </a:cubicBezTo>
                  <a:cubicBezTo>
                    <a:pt x="9620" y="10570"/>
                    <a:pt x="10216" y="11489"/>
                    <a:pt x="11333" y="12983"/>
                  </a:cubicBezTo>
                  <a:cubicBezTo>
                    <a:pt x="12450" y="14477"/>
                    <a:pt x="14089" y="16545"/>
                    <a:pt x="15876" y="16545"/>
                  </a:cubicBezTo>
                  <a:cubicBezTo>
                    <a:pt x="17664" y="16545"/>
                    <a:pt x="19600" y="14477"/>
                    <a:pt x="21537" y="12409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61" name="Line"/>
            <p:cNvSpPr/>
            <p:nvPr/>
          </p:nvSpPr>
          <p:spPr>
            <a:xfrm>
              <a:off x="8912610" y="1032566"/>
              <a:ext cx="787245" cy="655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521" extrusionOk="0">
                  <a:moveTo>
                    <a:pt x="13872" y="2974"/>
                  </a:moveTo>
                  <a:cubicBezTo>
                    <a:pt x="14316" y="2287"/>
                    <a:pt x="14759" y="1600"/>
                    <a:pt x="15044" y="1066"/>
                  </a:cubicBezTo>
                  <a:cubicBezTo>
                    <a:pt x="15329" y="532"/>
                    <a:pt x="15456" y="150"/>
                    <a:pt x="15329" y="35"/>
                  </a:cubicBezTo>
                  <a:cubicBezTo>
                    <a:pt x="15202" y="-79"/>
                    <a:pt x="14822" y="74"/>
                    <a:pt x="14126" y="646"/>
                  </a:cubicBezTo>
                  <a:cubicBezTo>
                    <a:pt x="13429" y="1219"/>
                    <a:pt x="12415" y="2211"/>
                    <a:pt x="11750" y="2936"/>
                  </a:cubicBezTo>
                  <a:cubicBezTo>
                    <a:pt x="11085" y="3661"/>
                    <a:pt x="10768" y="4119"/>
                    <a:pt x="10610" y="4539"/>
                  </a:cubicBezTo>
                  <a:cubicBezTo>
                    <a:pt x="10452" y="4958"/>
                    <a:pt x="10452" y="5340"/>
                    <a:pt x="10705" y="5531"/>
                  </a:cubicBezTo>
                  <a:cubicBezTo>
                    <a:pt x="10958" y="5722"/>
                    <a:pt x="11465" y="5722"/>
                    <a:pt x="12479" y="5111"/>
                  </a:cubicBezTo>
                  <a:cubicBezTo>
                    <a:pt x="13492" y="4501"/>
                    <a:pt x="15012" y="3279"/>
                    <a:pt x="16152" y="2554"/>
                  </a:cubicBezTo>
                  <a:cubicBezTo>
                    <a:pt x="17293" y="1829"/>
                    <a:pt x="18053" y="1600"/>
                    <a:pt x="18813" y="2402"/>
                  </a:cubicBezTo>
                  <a:cubicBezTo>
                    <a:pt x="19573" y="3203"/>
                    <a:pt x="20333" y="5035"/>
                    <a:pt x="20840" y="7057"/>
                  </a:cubicBezTo>
                  <a:cubicBezTo>
                    <a:pt x="21347" y="9080"/>
                    <a:pt x="21600" y="11293"/>
                    <a:pt x="21347" y="13278"/>
                  </a:cubicBezTo>
                  <a:cubicBezTo>
                    <a:pt x="21093" y="15262"/>
                    <a:pt x="20333" y="17018"/>
                    <a:pt x="18813" y="18277"/>
                  </a:cubicBezTo>
                  <a:cubicBezTo>
                    <a:pt x="17293" y="19537"/>
                    <a:pt x="15012" y="20300"/>
                    <a:pt x="12605" y="20758"/>
                  </a:cubicBezTo>
                  <a:cubicBezTo>
                    <a:pt x="10198" y="21216"/>
                    <a:pt x="7665" y="21368"/>
                    <a:pt x="5543" y="21445"/>
                  </a:cubicBezTo>
                  <a:cubicBezTo>
                    <a:pt x="3421" y="21521"/>
                    <a:pt x="1710" y="21521"/>
                    <a:pt x="0" y="2152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62" name="Line"/>
            <p:cNvSpPr/>
            <p:nvPr/>
          </p:nvSpPr>
          <p:spPr>
            <a:xfrm>
              <a:off x="5265454" y="453505"/>
              <a:ext cx="1170810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extrusionOk="0">
                  <a:moveTo>
                    <a:pt x="21580" y="0"/>
                  </a:moveTo>
                  <a:cubicBezTo>
                    <a:pt x="19866" y="1878"/>
                    <a:pt x="18151" y="3757"/>
                    <a:pt x="16523" y="5009"/>
                  </a:cubicBezTo>
                  <a:cubicBezTo>
                    <a:pt x="14894" y="6261"/>
                    <a:pt x="13351" y="6887"/>
                    <a:pt x="11809" y="7513"/>
                  </a:cubicBezTo>
                  <a:cubicBezTo>
                    <a:pt x="10266" y="8139"/>
                    <a:pt x="8723" y="8765"/>
                    <a:pt x="7159" y="9235"/>
                  </a:cubicBezTo>
                  <a:cubicBezTo>
                    <a:pt x="5594" y="9704"/>
                    <a:pt x="4009" y="10017"/>
                    <a:pt x="2916" y="10174"/>
                  </a:cubicBezTo>
                  <a:cubicBezTo>
                    <a:pt x="1823" y="10330"/>
                    <a:pt x="1223" y="10330"/>
                    <a:pt x="773" y="10644"/>
                  </a:cubicBezTo>
                  <a:cubicBezTo>
                    <a:pt x="323" y="10957"/>
                    <a:pt x="23" y="11583"/>
                    <a:pt x="1" y="12365"/>
                  </a:cubicBezTo>
                  <a:cubicBezTo>
                    <a:pt x="-20" y="13148"/>
                    <a:pt x="237" y="14087"/>
                    <a:pt x="1051" y="15652"/>
                  </a:cubicBezTo>
                  <a:cubicBezTo>
                    <a:pt x="1866" y="17217"/>
                    <a:pt x="3237" y="19409"/>
                    <a:pt x="460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63" name="Line"/>
            <p:cNvSpPr/>
            <p:nvPr/>
          </p:nvSpPr>
          <p:spPr>
            <a:xfrm>
              <a:off x="5106590" y="774970"/>
              <a:ext cx="1316965" cy="173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463" extrusionOk="0">
                  <a:moveTo>
                    <a:pt x="19921" y="3383"/>
                  </a:moveTo>
                  <a:cubicBezTo>
                    <a:pt x="20339" y="2519"/>
                    <a:pt x="20757" y="1655"/>
                    <a:pt x="21062" y="1079"/>
                  </a:cubicBezTo>
                  <a:cubicBezTo>
                    <a:pt x="21366" y="503"/>
                    <a:pt x="21556" y="215"/>
                    <a:pt x="21537" y="71"/>
                  </a:cubicBezTo>
                  <a:cubicBezTo>
                    <a:pt x="21518" y="-73"/>
                    <a:pt x="21290" y="-73"/>
                    <a:pt x="20529" y="791"/>
                  </a:cubicBezTo>
                  <a:cubicBezTo>
                    <a:pt x="19769" y="1655"/>
                    <a:pt x="18476" y="3383"/>
                    <a:pt x="17050" y="5111"/>
                  </a:cubicBezTo>
                  <a:cubicBezTo>
                    <a:pt x="15624" y="6839"/>
                    <a:pt x="14064" y="8567"/>
                    <a:pt x="12619" y="10151"/>
                  </a:cubicBezTo>
                  <a:cubicBezTo>
                    <a:pt x="11174" y="11735"/>
                    <a:pt x="9843" y="13175"/>
                    <a:pt x="8398" y="14903"/>
                  </a:cubicBezTo>
                  <a:cubicBezTo>
                    <a:pt x="6953" y="16631"/>
                    <a:pt x="5394" y="18647"/>
                    <a:pt x="4063" y="19799"/>
                  </a:cubicBezTo>
                  <a:cubicBezTo>
                    <a:pt x="2732" y="20951"/>
                    <a:pt x="1629" y="21239"/>
                    <a:pt x="964" y="21383"/>
                  </a:cubicBezTo>
                  <a:cubicBezTo>
                    <a:pt x="298" y="21527"/>
                    <a:pt x="70" y="21527"/>
                    <a:pt x="13" y="20951"/>
                  </a:cubicBezTo>
                  <a:cubicBezTo>
                    <a:pt x="-44" y="20375"/>
                    <a:pt x="70" y="19223"/>
                    <a:pt x="583" y="16775"/>
                  </a:cubicBezTo>
                  <a:cubicBezTo>
                    <a:pt x="1097" y="14327"/>
                    <a:pt x="2010" y="10583"/>
                    <a:pt x="2922" y="68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64" name="Line"/>
            <p:cNvSpPr/>
            <p:nvPr/>
          </p:nvSpPr>
          <p:spPr>
            <a:xfrm>
              <a:off x="5368992" y="0"/>
              <a:ext cx="753369" cy="1304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5" extrusionOk="0">
                  <a:moveTo>
                    <a:pt x="21600" y="2534"/>
                  </a:moveTo>
                  <a:cubicBezTo>
                    <a:pt x="21600" y="1843"/>
                    <a:pt x="21600" y="1153"/>
                    <a:pt x="21500" y="731"/>
                  </a:cubicBezTo>
                  <a:cubicBezTo>
                    <a:pt x="21400" y="309"/>
                    <a:pt x="21200" y="155"/>
                    <a:pt x="20933" y="59"/>
                  </a:cubicBezTo>
                  <a:cubicBezTo>
                    <a:pt x="20667" y="-37"/>
                    <a:pt x="20333" y="-75"/>
                    <a:pt x="19667" y="424"/>
                  </a:cubicBezTo>
                  <a:cubicBezTo>
                    <a:pt x="19000" y="923"/>
                    <a:pt x="18000" y="1958"/>
                    <a:pt x="17067" y="3205"/>
                  </a:cubicBezTo>
                  <a:cubicBezTo>
                    <a:pt x="16133" y="4452"/>
                    <a:pt x="15267" y="5910"/>
                    <a:pt x="14467" y="7253"/>
                  </a:cubicBezTo>
                  <a:cubicBezTo>
                    <a:pt x="13667" y="8596"/>
                    <a:pt x="12933" y="9823"/>
                    <a:pt x="11967" y="11147"/>
                  </a:cubicBezTo>
                  <a:cubicBezTo>
                    <a:pt x="11000" y="12471"/>
                    <a:pt x="9800" y="13890"/>
                    <a:pt x="8433" y="15214"/>
                  </a:cubicBezTo>
                  <a:cubicBezTo>
                    <a:pt x="7067" y="16537"/>
                    <a:pt x="5533" y="17765"/>
                    <a:pt x="4100" y="18801"/>
                  </a:cubicBezTo>
                  <a:cubicBezTo>
                    <a:pt x="2667" y="19837"/>
                    <a:pt x="1333" y="20681"/>
                    <a:pt x="0" y="215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6009" name="Drawing"/>
          <p:cNvGrpSpPr/>
          <p:nvPr/>
        </p:nvGrpSpPr>
        <p:grpSpPr>
          <a:xfrm>
            <a:off x="2174664" y="521974"/>
            <a:ext cx="8059781" cy="1884618"/>
            <a:chOff x="0" y="0"/>
            <a:chExt cx="8059779" cy="1884616"/>
          </a:xfrm>
        </p:grpSpPr>
        <p:sp>
          <p:nvSpPr>
            <p:cNvPr id="5966" name="Line"/>
            <p:cNvSpPr/>
            <p:nvPr/>
          </p:nvSpPr>
          <p:spPr>
            <a:xfrm>
              <a:off x="0" y="-1"/>
              <a:ext cx="950417" cy="547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357" extrusionOk="0">
                  <a:moveTo>
                    <a:pt x="2884" y="3314"/>
                  </a:moveTo>
                  <a:cubicBezTo>
                    <a:pt x="2832" y="2406"/>
                    <a:pt x="2779" y="1499"/>
                    <a:pt x="2647" y="863"/>
                  </a:cubicBezTo>
                  <a:cubicBezTo>
                    <a:pt x="2515" y="228"/>
                    <a:pt x="2305" y="-135"/>
                    <a:pt x="2147" y="47"/>
                  </a:cubicBezTo>
                  <a:cubicBezTo>
                    <a:pt x="1989" y="228"/>
                    <a:pt x="1883" y="954"/>
                    <a:pt x="1725" y="2588"/>
                  </a:cubicBezTo>
                  <a:cubicBezTo>
                    <a:pt x="1567" y="4221"/>
                    <a:pt x="1356" y="6762"/>
                    <a:pt x="1067" y="9031"/>
                  </a:cubicBezTo>
                  <a:cubicBezTo>
                    <a:pt x="777" y="11300"/>
                    <a:pt x="408" y="13297"/>
                    <a:pt x="197" y="14568"/>
                  </a:cubicBezTo>
                  <a:cubicBezTo>
                    <a:pt x="-13" y="15838"/>
                    <a:pt x="-66" y="16383"/>
                    <a:pt x="92" y="16610"/>
                  </a:cubicBezTo>
                  <a:cubicBezTo>
                    <a:pt x="250" y="16836"/>
                    <a:pt x="619" y="16746"/>
                    <a:pt x="1409" y="15929"/>
                  </a:cubicBezTo>
                  <a:cubicBezTo>
                    <a:pt x="2199" y="15112"/>
                    <a:pt x="3411" y="13569"/>
                    <a:pt x="4228" y="12389"/>
                  </a:cubicBezTo>
                  <a:cubicBezTo>
                    <a:pt x="5044" y="11210"/>
                    <a:pt x="5466" y="10393"/>
                    <a:pt x="5808" y="9848"/>
                  </a:cubicBezTo>
                  <a:cubicBezTo>
                    <a:pt x="6151" y="9304"/>
                    <a:pt x="6414" y="9031"/>
                    <a:pt x="6625" y="9077"/>
                  </a:cubicBezTo>
                  <a:cubicBezTo>
                    <a:pt x="6835" y="9122"/>
                    <a:pt x="6994" y="9485"/>
                    <a:pt x="7152" y="11164"/>
                  </a:cubicBezTo>
                  <a:cubicBezTo>
                    <a:pt x="7310" y="12843"/>
                    <a:pt x="7468" y="15838"/>
                    <a:pt x="7520" y="17562"/>
                  </a:cubicBezTo>
                  <a:cubicBezTo>
                    <a:pt x="7573" y="19287"/>
                    <a:pt x="7520" y="19741"/>
                    <a:pt x="7520" y="20194"/>
                  </a:cubicBezTo>
                  <a:cubicBezTo>
                    <a:pt x="7520" y="20648"/>
                    <a:pt x="7573" y="21102"/>
                    <a:pt x="7757" y="21283"/>
                  </a:cubicBezTo>
                  <a:cubicBezTo>
                    <a:pt x="7942" y="21465"/>
                    <a:pt x="8258" y="21374"/>
                    <a:pt x="8969" y="20240"/>
                  </a:cubicBezTo>
                  <a:cubicBezTo>
                    <a:pt x="9680" y="19105"/>
                    <a:pt x="10787" y="16927"/>
                    <a:pt x="11314" y="14885"/>
                  </a:cubicBezTo>
                  <a:cubicBezTo>
                    <a:pt x="11840" y="12843"/>
                    <a:pt x="11788" y="10937"/>
                    <a:pt x="11472" y="9621"/>
                  </a:cubicBezTo>
                  <a:cubicBezTo>
                    <a:pt x="11155" y="8305"/>
                    <a:pt x="10576" y="7579"/>
                    <a:pt x="9891" y="7398"/>
                  </a:cubicBezTo>
                  <a:cubicBezTo>
                    <a:pt x="9206" y="7216"/>
                    <a:pt x="8416" y="7579"/>
                    <a:pt x="7915" y="7942"/>
                  </a:cubicBezTo>
                  <a:cubicBezTo>
                    <a:pt x="7415" y="8305"/>
                    <a:pt x="7204" y="8668"/>
                    <a:pt x="7231" y="8850"/>
                  </a:cubicBezTo>
                  <a:cubicBezTo>
                    <a:pt x="7257" y="9031"/>
                    <a:pt x="7520" y="9031"/>
                    <a:pt x="8153" y="8668"/>
                  </a:cubicBezTo>
                  <a:cubicBezTo>
                    <a:pt x="8785" y="8305"/>
                    <a:pt x="9786" y="7579"/>
                    <a:pt x="10523" y="7171"/>
                  </a:cubicBezTo>
                  <a:cubicBezTo>
                    <a:pt x="11261" y="6762"/>
                    <a:pt x="11735" y="6672"/>
                    <a:pt x="12156" y="7216"/>
                  </a:cubicBezTo>
                  <a:cubicBezTo>
                    <a:pt x="12578" y="7761"/>
                    <a:pt x="12947" y="8941"/>
                    <a:pt x="12999" y="10483"/>
                  </a:cubicBezTo>
                  <a:cubicBezTo>
                    <a:pt x="13052" y="12026"/>
                    <a:pt x="12789" y="13932"/>
                    <a:pt x="12604" y="15112"/>
                  </a:cubicBezTo>
                  <a:cubicBezTo>
                    <a:pt x="12420" y="16292"/>
                    <a:pt x="12314" y="16746"/>
                    <a:pt x="12420" y="16836"/>
                  </a:cubicBezTo>
                  <a:cubicBezTo>
                    <a:pt x="12525" y="16927"/>
                    <a:pt x="12841" y="16655"/>
                    <a:pt x="13474" y="15430"/>
                  </a:cubicBezTo>
                  <a:cubicBezTo>
                    <a:pt x="14106" y="14204"/>
                    <a:pt x="15054" y="12026"/>
                    <a:pt x="15581" y="10710"/>
                  </a:cubicBezTo>
                  <a:cubicBezTo>
                    <a:pt x="16108" y="9394"/>
                    <a:pt x="16213" y="8941"/>
                    <a:pt x="16318" y="8351"/>
                  </a:cubicBezTo>
                  <a:cubicBezTo>
                    <a:pt x="16424" y="7761"/>
                    <a:pt x="16529" y="7035"/>
                    <a:pt x="16661" y="6899"/>
                  </a:cubicBezTo>
                  <a:cubicBezTo>
                    <a:pt x="16793" y="6762"/>
                    <a:pt x="16951" y="7216"/>
                    <a:pt x="17082" y="8078"/>
                  </a:cubicBezTo>
                  <a:cubicBezTo>
                    <a:pt x="17214" y="8941"/>
                    <a:pt x="17319" y="10211"/>
                    <a:pt x="17346" y="11210"/>
                  </a:cubicBezTo>
                  <a:cubicBezTo>
                    <a:pt x="17372" y="12208"/>
                    <a:pt x="17319" y="12934"/>
                    <a:pt x="17425" y="13297"/>
                  </a:cubicBezTo>
                  <a:cubicBezTo>
                    <a:pt x="17530" y="13660"/>
                    <a:pt x="17794" y="13660"/>
                    <a:pt x="18189" y="12934"/>
                  </a:cubicBezTo>
                  <a:cubicBezTo>
                    <a:pt x="18584" y="12208"/>
                    <a:pt x="19111" y="10756"/>
                    <a:pt x="19400" y="9757"/>
                  </a:cubicBezTo>
                  <a:cubicBezTo>
                    <a:pt x="19690" y="8759"/>
                    <a:pt x="19743" y="8215"/>
                    <a:pt x="19795" y="7715"/>
                  </a:cubicBezTo>
                  <a:cubicBezTo>
                    <a:pt x="19848" y="7216"/>
                    <a:pt x="19901" y="6762"/>
                    <a:pt x="19980" y="6762"/>
                  </a:cubicBezTo>
                  <a:cubicBezTo>
                    <a:pt x="20059" y="6762"/>
                    <a:pt x="20164" y="7216"/>
                    <a:pt x="20243" y="8804"/>
                  </a:cubicBezTo>
                  <a:cubicBezTo>
                    <a:pt x="20322" y="10393"/>
                    <a:pt x="20375" y="13115"/>
                    <a:pt x="20454" y="14749"/>
                  </a:cubicBezTo>
                  <a:cubicBezTo>
                    <a:pt x="20533" y="16383"/>
                    <a:pt x="20638" y="16927"/>
                    <a:pt x="20823" y="17154"/>
                  </a:cubicBezTo>
                  <a:cubicBezTo>
                    <a:pt x="21007" y="17381"/>
                    <a:pt x="21271" y="17290"/>
                    <a:pt x="21534" y="171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67" name="Line"/>
            <p:cNvSpPr/>
            <p:nvPr/>
          </p:nvSpPr>
          <p:spPr>
            <a:xfrm>
              <a:off x="978318" y="106926"/>
              <a:ext cx="176876" cy="435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5" h="21401" extrusionOk="0">
                  <a:moveTo>
                    <a:pt x="0" y="10575"/>
                  </a:moveTo>
                  <a:cubicBezTo>
                    <a:pt x="1938" y="12975"/>
                    <a:pt x="3877" y="15375"/>
                    <a:pt x="4846" y="16975"/>
                  </a:cubicBezTo>
                  <a:cubicBezTo>
                    <a:pt x="5815" y="18575"/>
                    <a:pt x="5815" y="19375"/>
                    <a:pt x="5815" y="20117"/>
                  </a:cubicBezTo>
                  <a:cubicBezTo>
                    <a:pt x="5815" y="20860"/>
                    <a:pt x="5815" y="21546"/>
                    <a:pt x="5954" y="21375"/>
                  </a:cubicBezTo>
                  <a:cubicBezTo>
                    <a:pt x="6092" y="21203"/>
                    <a:pt x="6369" y="20175"/>
                    <a:pt x="6369" y="17546"/>
                  </a:cubicBezTo>
                  <a:cubicBezTo>
                    <a:pt x="6369" y="14917"/>
                    <a:pt x="6092" y="10689"/>
                    <a:pt x="5954" y="7717"/>
                  </a:cubicBezTo>
                  <a:cubicBezTo>
                    <a:pt x="5815" y="4746"/>
                    <a:pt x="5815" y="3032"/>
                    <a:pt x="7200" y="1832"/>
                  </a:cubicBezTo>
                  <a:cubicBezTo>
                    <a:pt x="8585" y="632"/>
                    <a:pt x="11354" y="-54"/>
                    <a:pt x="14262" y="3"/>
                  </a:cubicBezTo>
                  <a:cubicBezTo>
                    <a:pt x="17169" y="60"/>
                    <a:pt x="20215" y="860"/>
                    <a:pt x="20908" y="2346"/>
                  </a:cubicBezTo>
                  <a:cubicBezTo>
                    <a:pt x="21600" y="3832"/>
                    <a:pt x="19938" y="6003"/>
                    <a:pt x="17308" y="7603"/>
                  </a:cubicBezTo>
                  <a:cubicBezTo>
                    <a:pt x="14677" y="9203"/>
                    <a:pt x="11077" y="10232"/>
                    <a:pt x="7477" y="112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68" name="Line"/>
            <p:cNvSpPr/>
            <p:nvPr/>
          </p:nvSpPr>
          <p:spPr>
            <a:xfrm>
              <a:off x="1244264" y="161636"/>
              <a:ext cx="326983" cy="312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50" extrusionOk="0">
                  <a:moveTo>
                    <a:pt x="4539" y="0"/>
                  </a:moveTo>
                  <a:cubicBezTo>
                    <a:pt x="5458" y="0"/>
                    <a:pt x="6377" y="0"/>
                    <a:pt x="6837" y="476"/>
                  </a:cubicBezTo>
                  <a:cubicBezTo>
                    <a:pt x="7296" y="953"/>
                    <a:pt x="7296" y="1906"/>
                    <a:pt x="6224" y="4447"/>
                  </a:cubicBezTo>
                  <a:cubicBezTo>
                    <a:pt x="5152" y="6988"/>
                    <a:pt x="3007" y="11118"/>
                    <a:pt x="1781" y="13579"/>
                  </a:cubicBezTo>
                  <a:cubicBezTo>
                    <a:pt x="556" y="16041"/>
                    <a:pt x="249" y="16835"/>
                    <a:pt x="96" y="17788"/>
                  </a:cubicBezTo>
                  <a:cubicBezTo>
                    <a:pt x="-57" y="18741"/>
                    <a:pt x="-57" y="19853"/>
                    <a:pt x="326" y="20568"/>
                  </a:cubicBezTo>
                  <a:cubicBezTo>
                    <a:pt x="709" y="21282"/>
                    <a:pt x="1475" y="21600"/>
                    <a:pt x="3696" y="21124"/>
                  </a:cubicBezTo>
                  <a:cubicBezTo>
                    <a:pt x="5917" y="20647"/>
                    <a:pt x="9594" y="19376"/>
                    <a:pt x="12811" y="17550"/>
                  </a:cubicBezTo>
                  <a:cubicBezTo>
                    <a:pt x="16028" y="15724"/>
                    <a:pt x="18786" y="13341"/>
                    <a:pt x="21543" y="109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69" name="Line"/>
            <p:cNvSpPr/>
            <p:nvPr/>
          </p:nvSpPr>
          <p:spPr>
            <a:xfrm>
              <a:off x="1576979" y="154660"/>
              <a:ext cx="57049" cy="369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600" extrusionOk="0">
                  <a:moveTo>
                    <a:pt x="10830" y="0"/>
                  </a:moveTo>
                  <a:cubicBezTo>
                    <a:pt x="5646" y="4211"/>
                    <a:pt x="462" y="8423"/>
                    <a:pt x="30" y="11955"/>
                  </a:cubicBezTo>
                  <a:cubicBezTo>
                    <a:pt x="-402" y="15487"/>
                    <a:pt x="3918" y="18340"/>
                    <a:pt x="8238" y="19834"/>
                  </a:cubicBezTo>
                  <a:cubicBezTo>
                    <a:pt x="12558" y="21328"/>
                    <a:pt x="16878" y="21464"/>
                    <a:pt x="2119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0" name="Line"/>
            <p:cNvSpPr/>
            <p:nvPr/>
          </p:nvSpPr>
          <p:spPr>
            <a:xfrm>
              <a:off x="1717734" y="156021"/>
              <a:ext cx="272051" cy="432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4" extrusionOk="0">
                  <a:moveTo>
                    <a:pt x="0" y="10618"/>
                  </a:moveTo>
                  <a:cubicBezTo>
                    <a:pt x="738" y="10963"/>
                    <a:pt x="1477" y="11307"/>
                    <a:pt x="1846" y="12916"/>
                  </a:cubicBezTo>
                  <a:cubicBezTo>
                    <a:pt x="2215" y="14524"/>
                    <a:pt x="2215" y="17397"/>
                    <a:pt x="2400" y="19120"/>
                  </a:cubicBezTo>
                  <a:cubicBezTo>
                    <a:pt x="2585" y="20844"/>
                    <a:pt x="2954" y="21418"/>
                    <a:pt x="3692" y="21361"/>
                  </a:cubicBezTo>
                  <a:cubicBezTo>
                    <a:pt x="4431" y="21303"/>
                    <a:pt x="5538" y="20614"/>
                    <a:pt x="7200" y="18373"/>
                  </a:cubicBezTo>
                  <a:cubicBezTo>
                    <a:pt x="8862" y="16133"/>
                    <a:pt x="11077" y="12341"/>
                    <a:pt x="12277" y="9412"/>
                  </a:cubicBezTo>
                  <a:cubicBezTo>
                    <a:pt x="13477" y="6482"/>
                    <a:pt x="13662" y="4414"/>
                    <a:pt x="13938" y="2863"/>
                  </a:cubicBezTo>
                  <a:cubicBezTo>
                    <a:pt x="14215" y="1312"/>
                    <a:pt x="14585" y="278"/>
                    <a:pt x="15231" y="48"/>
                  </a:cubicBezTo>
                  <a:cubicBezTo>
                    <a:pt x="15877" y="-182"/>
                    <a:pt x="16800" y="392"/>
                    <a:pt x="17815" y="2346"/>
                  </a:cubicBezTo>
                  <a:cubicBezTo>
                    <a:pt x="18831" y="4299"/>
                    <a:pt x="19938" y="7631"/>
                    <a:pt x="20585" y="10216"/>
                  </a:cubicBezTo>
                  <a:cubicBezTo>
                    <a:pt x="21231" y="12801"/>
                    <a:pt x="21415" y="14639"/>
                    <a:pt x="21600" y="164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1" name="Line"/>
            <p:cNvSpPr/>
            <p:nvPr/>
          </p:nvSpPr>
          <p:spPr>
            <a:xfrm>
              <a:off x="1808418" y="194028"/>
              <a:ext cx="585953" cy="281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3" extrusionOk="0">
                  <a:moveTo>
                    <a:pt x="0" y="15993"/>
                  </a:moveTo>
                  <a:cubicBezTo>
                    <a:pt x="3171" y="14939"/>
                    <a:pt x="6343" y="13886"/>
                    <a:pt x="8186" y="13096"/>
                  </a:cubicBezTo>
                  <a:cubicBezTo>
                    <a:pt x="10029" y="12305"/>
                    <a:pt x="10543" y="11778"/>
                    <a:pt x="11014" y="11339"/>
                  </a:cubicBezTo>
                  <a:cubicBezTo>
                    <a:pt x="11486" y="10900"/>
                    <a:pt x="11914" y="10549"/>
                    <a:pt x="12171" y="10813"/>
                  </a:cubicBezTo>
                  <a:cubicBezTo>
                    <a:pt x="12429" y="11076"/>
                    <a:pt x="12514" y="11954"/>
                    <a:pt x="12429" y="13359"/>
                  </a:cubicBezTo>
                  <a:cubicBezTo>
                    <a:pt x="12343" y="14764"/>
                    <a:pt x="12086" y="16696"/>
                    <a:pt x="11657" y="18276"/>
                  </a:cubicBezTo>
                  <a:cubicBezTo>
                    <a:pt x="11229" y="19857"/>
                    <a:pt x="10629" y="21086"/>
                    <a:pt x="10371" y="21261"/>
                  </a:cubicBezTo>
                  <a:cubicBezTo>
                    <a:pt x="10114" y="21437"/>
                    <a:pt x="10200" y="20559"/>
                    <a:pt x="10629" y="18539"/>
                  </a:cubicBezTo>
                  <a:cubicBezTo>
                    <a:pt x="11057" y="16520"/>
                    <a:pt x="11829" y="13359"/>
                    <a:pt x="12386" y="11515"/>
                  </a:cubicBezTo>
                  <a:cubicBezTo>
                    <a:pt x="12943" y="9671"/>
                    <a:pt x="13286" y="9144"/>
                    <a:pt x="13714" y="9144"/>
                  </a:cubicBezTo>
                  <a:cubicBezTo>
                    <a:pt x="14143" y="9144"/>
                    <a:pt x="14657" y="9671"/>
                    <a:pt x="15386" y="11339"/>
                  </a:cubicBezTo>
                  <a:cubicBezTo>
                    <a:pt x="16114" y="13008"/>
                    <a:pt x="17057" y="15817"/>
                    <a:pt x="17657" y="17574"/>
                  </a:cubicBezTo>
                  <a:cubicBezTo>
                    <a:pt x="18257" y="19330"/>
                    <a:pt x="18514" y="20032"/>
                    <a:pt x="18900" y="20471"/>
                  </a:cubicBezTo>
                  <a:cubicBezTo>
                    <a:pt x="19286" y="20910"/>
                    <a:pt x="19800" y="21086"/>
                    <a:pt x="20186" y="20822"/>
                  </a:cubicBezTo>
                  <a:cubicBezTo>
                    <a:pt x="20571" y="20559"/>
                    <a:pt x="20829" y="19857"/>
                    <a:pt x="21043" y="16783"/>
                  </a:cubicBezTo>
                  <a:cubicBezTo>
                    <a:pt x="21257" y="13710"/>
                    <a:pt x="21429" y="8266"/>
                    <a:pt x="21471" y="5017"/>
                  </a:cubicBezTo>
                  <a:cubicBezTo>
                    <a:pt x="21514" y="1769"/>
                    <a:pt x="21429" y="715"/>
                    <a:pt x="21429" y="276"/>
                  </a:cubicBezTo>
                  <a:cubicBezTo>
                    <a:pt x="21429" y="-163"/>
                    <a:pt x="21514" y="13"/>
                    <a:pt x="21600" y="1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2" name="Line"/>
            <p:cNvSpPr/>
            <p:nvPr/>
          </p:nvSpPr>
          <p:spPr>
            <a:xfrm>
              <a:off x="2400156" y="224417"/>
              <a:ext cx="370899" cy="273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384" extrusionOk="0">
                  <a:moveTo>
                    <a:pt x="9325" y="0"/>
                  </a:moveTo>
                  <a:cubicBezTo>
                    <a:pt x="7447" y="2360"/>
                    <a:pt x="5569" y="4719"/>
                    <a:pt x="3959" y="7805"/>
                  </a:cubicBezTo>
                  <a:cubicBezTo>
                    <a:pt x="2349" y="10891"/>
                    <a:pt x="1007" y="14703"/>
                    <a:pt x="404" y="17062"/>
                  </a:cubicBezTo>
                  <a:cubicBezTo>
                    <a:pt x="-200" y="19422"/>
                    <a:pt x="-66" y="20329"/>
                    <a:pt x="404" y="20874"/>
                  </a:cubicBezTo>
                  <a:cubicBezTo>
                    <a:pt x="873" y="21418"/>
                    <a:pt x="1678" y="21600"/>
                    <a:pt x="3892" y="21055"/>
                  </a:cubicBezTo>
                  <a:cubicBezTo>
                    <a:pt x="6106" y="20511"/>
                    <a:pt x="9728" y="19240"/>
                    <a:pt x="12881" y="16971"/>
                  </a:cubicBezTo>
                  <a:cubicBezTo>
                    <a:pt x="16034" y="14703"/>
                    <a:pt x="18717" y="11435"/>
                    <a:pt x="21400" y="81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3" name="Line"/>
            <p:cNvSpPr/>
            <p:nvPr/>
          </p:nvSpPr>
          <p:spPr>
            <a:xfrm>
              <a:off x="2658330" y="177176"/>
              <a:ext cx="288814" cy="407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5" h="21516" extrusionOk="0">
                  <a:moveTo>
                    <a:pt x="12837" y="2125"/>
                  </a:moveTo>
                  <a:cubicBezTo>
                    <a:pt x="14198" y="1389"/>
                    <a:pt x="15558" y="652"/>
                    <a:pt x="16664" y="284"/>
                  </a:cubicBezTo>
                  <a:cubicBezTo>
                    <a:pt x="17769" y="-84"/>
                    <a:pt x="18620" y="-84"/>
                    <a:pt x="18705" y="223"/>
                  </a:cubicBezTo>
                  <a:cubicBezTo>
                    <a:pt x="18790" y="530"/>
                    <a:pt x="18109" y="1143"/>
                    <a:pt x="15388" y="2861"/>
                  </a:cubicBezTo>
                  <a:cubicBezTo>
                    <a:pt x="12667" y="4580"/>
                    <a:pt x="7905" y="7402"/>
                    <a:pt x="4843" y="9918"/>
                  </a:cubicBezTo>
                  <a:cubicBezTo>
                    <a:pt x="1782" y="12434"/>
                    <a:pt x="421" y="14643"/>
                    <a:pt x="81" y="16361"/>
                  </a:cubicBezTo>
                  <a:cubicBezTo>
                    <a:pt x="-259" y="18080"/>
                    <a:pt x="421" y="19307"/>
                    <a:pt x="2972" y="20166"/>
                  </a:cubicBezTo>
                  <a:cubicBezTo>
                    <a:pt x="5524" y="21025"/>
                    <a:pt x="9946" y="21516"/>
                    <a:pt x="13347" y="21516"/>
                  </a:cubicBezTo>
                  <a:cubicBezTo>
                    <a:pt x="16749" y="21516"/>
                    <a:pt x="19130" y="21025"/>
                    <a:pt x="20235" y="20043"/>
                  </a:cubicBezTo>
                  <a:cubicBezTo>
                    <a:pt x="21341" y="19061"/>
                    <a:pt x="21171" y="17589"/>
                    <a:pt x="21001" y="161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4" name="Line"/>
            <p:cNvSpPr/>
            <p:nvPr/>
          </p:nvSpPr>
          <p:spPr>
            <a:xfrm>
              <a:off x="2742957" y="433685"/>
              <a:ext cx="202489" cy="4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600" extrusionOk="0">
                  <a:moveTo>
                    <a:pt x="5175" y="0"/>
                  </a:moveTo>
                  <a:cubicBezTo>
                    <a:pt x="2720" y="0"/>
                    <a:pt x="266" y="0"/>
                    <a:pt x="20" y="5400"/>
                  </a:cubicBezTo>
                  <a:cubicBezTo>
                    <a:pt x="-225" y="10800"/>
                    <a:pt x="1739" y="21600"/>
                    <a:pt x="5666" y="21600"/>
                  </a:cubicBezTo>
                  <a:cubicBezTo>
                    <a:pt x="9593" y="21600"/>
                    <a:pt x="15484" y="10800"/>
                    <a:pt x="2137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5" name="Line"/>
            <p:cNvSpPr/>
            <p:nvPr/>
          </p:nvSpPr>
          <p:spPr>
            <a:xfrm>
              <a:off x="3435464" y="192821"/>
              <a:ext cx="383847" cy="24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257" extrusionOk="0">
                  <a:moveTo>
                    <a:pt x="20347" y="3318"/>
                  </a:moveTo>
                  <a:cubicBezTo>
                    <a:pt x="20862" y="1918"/>
                    <a:pt x="21376" y="518"/>
                    <a:pt x="21183" y="118"/>
                  </a:cubicBezTo>
                  <a:cubicBezTo>
                    <a:pt x="20990" y="-282"/>
                    <a:pt x="20090" y="318"/>
                    <a:pt x="17776" y="2218"/>
                  </a:cubicBezTo>
                  <a:cubicBezTo>
                    <a:pt x="15462" y="4118"/>
                    <a:pt x="11733" y="7318"/>
                    <a:pt x="8583" y="10018"/>
                  </a:cubicBezTo>
                  <a:cubicBezTo>
                    <a:pt x="5433" y="12718"/>
                    <a:pt x="2862" y="14918"/>
                    <a:pt x="1447" y="16518"/>
                  </a:cubicBezTo>
                  <a:cubicBezTo>
                    <a:pt x="33" y="18118"/>
                    <a:pt x="-224" y="19118"/>
                    <a:pt x="162" y="19818"/>
                  </a:cubicBezTo>
                  <a:cubicBezTo>
                    <a:pt x="547" y="20518"/>
                    <a:pt x="1576" y="20918"/>
                    <a:pt x="4340" y="21118"/>
                  </a:cubicBezTo>
                  <a:cubicBezTo>
                    <a:pt x="7105" y="21318"/>
                    <a:pt x="11605" y="21318"/>
                    <a:pt x="14626" y="21018"/>
                  </a:cubicBezTo>
                  <a:cubicBezTo>
                    <a:pt x="17647" y="20718"/>
                    <a:pt x="19190" y="20118"/>
                    <a:pt x="20733" y="195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6" name="Line"/>
            <p:cNvSpPr/>
            <p:nvPr/>
          </p:nvSpPr>
          <p:spPr>
            <a:xfrm>
              <a:off x="3630164" y="118543"/>
              <a:ext cx="33771" cy="608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4" h="21562" extrusionOk="0">
                  <a:moveTo>
                    <a:pt x="20914" y="2765"/>
                  </a:moveTo>
                  <a:cubicBezTo>
                    <a:pt x="18034" y="2188"/>
                    <a:pt x="15154" y="1611"/>
                    <a:pt x="11554" y="1075"/>
                  </a:cubicBezTo>
                  <a:cubicBezTo>
                    <a:pt x="7954" y="539"/>
                    <a:pt x="3634" y="44"/>
                    <a:pt x="1474" y="3"/>
                  </a:cubicBezTo>
                  <a:cubicBezTo>
                    <a:pt x="-686" y="-38"/>
                    <a:pt x="-686" y="374"/>
                    <a:pt x="2914" y="2106"/>
                  </a:cubicBezTo>
                  <a:cubicBezTo>
                    <a:pt x="6514" y="3837"/>
                    <a:pt x="13714" y="6887"/>
                    <a:pt x="15154" y="9855"/>
                  </a:cubicBezTo>
                  <a:cubicBezTo>
                    <a:pt x="16594" y="12823"/>
                    <a:pt x="12274" y="15709"/>
                    <a:pt x="9394" y="17646"/>
                  </a:cubicBezTo>
                  <a:cubicBezTo>
                    <a:pt x="6514" y="19583"/>
                    <a:pt x="5074" y="20573"/>
                    <a:pt x="3634" y="215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7" name="Line"/>
            <p:cNvSpPr/>
            <p:nvPr/>
          </p:nvSpPr>
          <p:spPr>
            <a:xfrm>
              <a:off x="4236732" y="88127"/>
              <a:ext cx="450545" cy="47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41" extrusionOk="0">
                  <a:moveTo>
                    <a:pt x="4567" y="5227"/>
                  </a:moveTo>
                  <a:cubicBezTo>
                    <a:pt x="4677" y="4595"/>
                    <a:pt x="4787" y="3963"/>
                    <a:pt x="6157" y="3120"/>
                  </a:cubicBezTo>
                  <a:cubicBezTo>
                    <a:pt x="7528" y="2277"/>
                    <a:pt x="10159" y="1223"/>
                    <a:pt x="11749" y="644"/>
                  </a:cubicBezTo>
                  <a:cubicBezTo>
                    <a:pt x="13339" y="64"/>
                    <a:pt x="13887" y="-41"/>
                    <a:pt x="13887" y="12"/>
                  </a:cubicBezTo>
                  <a:cubicBezTo>
                    <a:pt x="13887" y="64"/>
                    <a:pt x="13339" y="275"/>
                    <a:pt x="11475" y="1750"/>
                  </a:cubicBezTo>
                  <a:cubicBezTo>
                    <a:pt x="9611" y="3225"/>
                    <a:pt x="6431" y="5965"/>
                    <a:pt x="4129" y="8599"/>
                  </a:cubicBezTo>
                  <a:cubicBezTo>
                    <a:pt x="1826" y="11233"/>
                    <a:pt x="401" y="13762"/>
                    <a:pt x="72" y="15869"/>
                  </a:cubicBezTo>
                  <a:cubicBezTo>
                    <a:pt x="-257" y="17977"/>
                    <a:pt x="511" y="19662"/>
                    <a:pt x="2978" y="20558"/>
                  </a:cubicBezTo>
                  <a:cubicBezTo>
                    <a:pt x="5445" y="21454"/>
                    <a:pt x="9611" y="21559"/>
                    <a:pt x="12736" y="21348"/>
                  </a:cubicBezTo>
                  <a:cubicBezTo>
                    <a:pt x="15861" y="21138"/>
                    <a:pt x="17944" y="20611"/>
                    <a:pt x="19315" y="19820"/>
                  </a:cubicBezTo>
                  <a:cubicBezTo>
                    <a:pt x="20685" y="19030"/>
                    <a:pt x="21343" y="17977"/>
                    <a:pt x="21233" y="17292"/>
                  </a:cubicBezTo>
                  <a:cubicBezTo>
                    <a:pt x="21124" y="16607"/>
                    <a:pt x="20247" y="16291"/>
                    <a:pt x="19369" y="159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8" name="Line"/>
            <p:cNvSpPr/>
            <p:nvPr/>
          </p:nvSpPr>
          <p:spPr>
            <a:xfrm>
              <a:off x="4326619" y="412759"/>
              <a:ext cx="160440" cy="39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57" y="19059"/>
                  </a:moveTo>
                  <a:cubicBezTo>
                    <a:pt x="1878" y="20329"/>
                    <a:pt x="0" y="21600"/>
                    <a:pt x="0" y="21600"/>
                  </a:cubicBezTo>
                  <a:cubicBezTo>
                    <a:pt x="0" y="21600"/>
                    <a:pt x="1878" y="20329"/>
                    <a:pt x="5791" y="16518"/>
                  </a:cubicBezTo>
                  <a:cubicBezTo>
                    <a:pt x="9704" y="12706"/>
                    <a:pt x="15652" y="635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9" name="Line"/>
            <p:cNvSpPr/>
            <p:nvPr/>
          </p:nvSpPr>
          <p:spPr>
            <a:xfrm>
              <a:off x="4710278" y="89970"/>
              <a:ext cx="272050" cy="447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9" extrusionOk="0">
                  <a:moveTo>
                    <a:pt x="21600" y="2750"/>
                  </a:moveTo>
                  <a:cubicBezTo>
                    <a:pt x="20123" y="1642"/>
                    <a:pt x="18646" y="534"/>
                    <a:pt x="16154" y="147"/>
                  </a:cubicBezTo>
                  <a:cubicBezTo>
                    <a:pt x="13662" y="-241"/>
                    <a:pt x="10154" y="91"/>
                    <a:pt x="7200" y="1753"/>
                  </a:cubicBezTo>
                  <a:cubicBezTo>
                    <a:pt x="4246" y="3414"/>
                    <a:pt x="1846" y="6405"/>
                    <a:pt x="1108" y="9728"/>
                  </a:cubicBezTo>
                  <a:cubicBezTo>
                    <a:pt x="369" y="13051"/>
                    <a:pt x="1292" y="16707"/>
                    <a:pt x="2031" y="18756"/>
                  </a:cubicBezTo>
                  <a:cubicBezTo>
                    <a:pt x="2769" y="20805"/>
                    <a:pt x="3323" y="21248"/>
                    <a:pt x="2954" y="21304"/>
                  </a:cubicBezTo>
                  <a:cubicBezTo>
                    <a:pt x="2585" y="21359"/>
                    <a:pt x="1292" y="21027"/>
                    <a:pt x="0" y="206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0" name="Line"/>
            <p:cNvSpPr/>
            <p:nvPr/>
          </p:nvSpPr>
          <p:spPr>
            <a:xfrm>
              <a:off x="4605643" y="114300"/>
              <a:ext cx="983565" cy="447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0" y="16460"/>
                  </a:moveTo>
                  <a:cubicBezTo>
                    <a:pt x="1838" y="15468"/>
                    <a:pt x="3677" y="14476"/>
                    <a:pt x="5464" y="13540"/>
                  </a:cubicBezTo>
                  <a:cubicBezTo>
                    <a:pt x="7251" y="12603"/>
                    <a:pt x="8987" y="11721"/>
                    <a:pt x="10443" y="10344"/>
                  </a:cubicBezTo>
                  <a:cubicBezTo>
                    <a:pt x="11898" y="8966"/>
                    <a:pt x="13072" y="7093"/>
                    <a:pt x="13660" y="5385"/>
                  </a:cubicBezTo>
                  <a:cubicBezTo>
                    <a:pt x="14247" y="3676"/>
                    <a:pt x="14247" y="2133"/>
                    <a:pt x="13813" y="1142"/>
                  </a:cubicBezTo>
                  <a:cubicBezTo>
                    <a:pt x="13379" y="150"/>
                    <a:pt x="12511" y="-291"/>
                    <a:pt x="11694" y="205"/>
                  </a:cubicBezTo>
                  <a:cubicBezTo>
                    <a:pt x="10877" y="701"/>
                    <a:pt x="10111" y="2133"/>
                    <a:pt x="9626" y="4227"/>
                  </a:cubicBezTo>
                  <a:cubicBezTo>
                    <a:pt x="9140" y="6321"/>
                    <a:pt x="8936" y="9076"/>
                    <a:pt x="9038" y="11776"/>
                  </a:cubicBezTo>
                  <a:cubicBezTo>
                    <a:pt x="9140" y="14476"/>
                    <a:pt x="9549" y="17121"/>
                    <a:pt x="9855" y="18774"/>
                  </a:cubicBezTo>
                  <a:cubicBezTo>
                    <a:pt x="10162" y="20427"/>
                    <a:pt x="10366" y="21089"/>
                    <a:pt x="10315" y="21199"/>
                  </a:cubicBezTo>
                  <a:cubicBezTo>
                    <a:pt x="10264" y="21309"/>
                    <a:pt x="9957" y="20868"/>
                    <a:pt x="9549" y="20207"/>
                  </a:cubicBezTo>
                  <a:cubicBezTo>
                    <a:pt x="9140" y="19546"/>
                    <a:pt x="8630" y="18664"/>
                    <a:pt x="8196" y="18058"/>
                  </a:cubicBezTo>
                  <a:cubicBezTo>
                    <a:pt x="7762" y="17452"/>
                    <a:pt x="7404" y="17121"/>
                    <a:pt x="7353" y="16901"/>
                  </a:cubicBezTo>
                  <a:cubicBezTo>
                    <a:pt x="7302" y="16680"/>
                    <a:pt x="7557" y="16570"/>
                    <a:pt x="8349" y="16405"/>
                  </a:cubicBezTo>
                  <a:cubicBezTo>
                    <a:pt x="9140" y="16240"/>
                    <a:pt x="10468" y="16019"/>
                    <a:pt x="11974" y="15303"/>
                  </a:cubicBezTo>
                  <a:cubicBezTo>
                    <a:pt x="13481" y="14587"/>
                    <a:pt x="15166" y="13374"/>
                    <a:pt x="16187" y="12272"/>
                  </a:cubicBezTo>
                  <a:cubicBezTo>
                    <a:pt x="17209" y="11170"/>
                    <a:pt x="17566" y="10178"/>
                    <a:pt x="17770" y="9352"/>
                  </a:cubicBezTo>
                  <a:cubicBezTo>
                    <a:pt x="17974" y="8525"/>
                    <a:pt x="18026" y="7864"/>
                    <a:pt x="17923" y="7533"/>
                  </a:cubicBezTo>
                  <a:cubicBezTo>
                    <a:pt x="17821" y="7203"/>
                    <a:pt x="17566" y="7203"/>
                    <a:pt x="17004" y="8085"/>
                  </a:cubicBezTo>
                  <a:cubicBezTo>
                    <a:pt x="16443" y="8966"/>
                    <a:pt x="15574" y="10729"/>
                    <a:pt x="15038" y="12548"/>
                  </a:cubicBezTo>
                  <a:cubicBezTo>
                    <a:pt x="14502" y="14366"/>
                    <a:pt x="14298" y="16240"/>
                    <a:pt x="14426" y="17507"/>
                  </a:cubicBezTo>
                  <a:cubicBezTo>
                    <a:pt x="14553" y="18774"/>
                    <a:pt x="15013" y="19436"/>
                    <a:pt x="16111" y="19050"/>
                  </a:cubicBezTo>
                  <a:cubicBezTo>
                    <a:pt x="17209" y="18664"/>
                    <a:pt x="18945" y="17231"/>
                    <a:pt x="19966" y="16240"/>
                  </a:cubicBezTo>
                  <a:cubicBezTo>
                    <a:pt x="20987" y="15248"/>
                    <a:pt x="21294" y="14697"/>
                    <a:pt x="21600" y="141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1" name="Line"/>
            <p:cNvSpPr/>
            <p:nvPr/>
          </p:nvSpPr>
          <p:spPr>
            <a:xfrm>
              <a:off x="5537775" y="77650"/>
              <a:ext cx="448358" cy="495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511" extrusionOk="0">
                  <a:moveTo>
                    <a:pt x="3799" y="13335"/>
                  </a:moveTo>
                  <a:cubicBezTo>
                    <a:pt x="4133" y="12932"/>
                    <a:pt x="4467" y="12528"/>
                    <a:pt x="4745" y="12074"/>
                  </a:cubicBezTo>
                  <a:cubicBezTo>
                    <a:pt x="5024" y="11619"/>
                    <a:pt x="5246" y="11115"/>
                    <a:pt x="5079" y="11014"/>
                  </a:cubicBezTo>
                  <a:cubicBezTo>
                    <a:pt x="4912" y="10913"/>
                    <a:pt x="4356" y="11216"/>
                    <a:pt x="3465" y="12275"/>
                  </a:cubicBezTo>
                  <a:cubicBezTo>
                    <a:pt x="2574" y="13335"/>
                    <a:pt x="1349" y="15152"/>
                    <a:pt x="681" y="16414"/>
                  </a:cubicBezTo>
                  <a:cubicBezTo>
                    <a:pt x="13" y="17675"/>
                    <a:pt x="-98" y="18382"/>
                    <a:pt x="69" y="18887"/>
                  </a:cubicBezTo>
                  <a:cubicBezTo>
                    <a:pt x="236" y="19391"/>
                    <a:pt x="681" y="19694"/>
                    <a:pt x="2296" y="19543"/>
                  </a:cubicBezTo>
                  <a:cubicBezTo>
                    <a:pt x="3910" y="19391"/>
                    <a:pt x="6694" y="18786"/>
                    <a:pt x="9477" y="17423"/>
                  </a:cubicBezTo>
                  <a:cubicBezTo>
                    <a:pt x="12261" y="16061"/>
                    <a:pt x="15044" y="13941"/>
                    <a:pt x="17048" y="11064"/>
                  </a:cubicBezTo>
                  <a:cubicBezTo>
                    <a:pt x="19053" y="8188"/>
                    <a:pt x="20277" y="4554"/>
                    <a:pt x="20890" y="2485"/>
                  </a:cubicBezTo>
                  <a:cubicBezTo>
                    <a:pt x="21502" y="416"/>
                    <a:pt x="21502" y="-89"/>
                    <a:pt x="21446" y="12"/>
                  </a:cubicBezTo>
                  <a:cubicBezTo>
                    <a:pt x="21391" y="113"/>
                    <a:pt x="21279" y="819"/>
                    <a:pt x="20890" y="2889"/>
                  </a:cubicBezTo>
                  <a:cubicBezTo>
                    <a:pt x="20500" y="4958"/>
                    <a:pt x="19832" y="8390"/>
                    <a:pt x="19387" y="11518"/>
                  </a:cubicBezTo>
                  <a:cubicBezTo>
                    <a:pt x="18941" y="14647"/>
                    <a:pt x="18718" y="17474"/>
                    <a:pt x="18384" y="19089"/>
                  </a:cubicBezTo>
                  <a:cubicBezTo>
                    <a:pt x="18050" y="20704"/>
                    <a:pt x="17605" y="21107"/>
                    <a:pt x="17160" y="215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2" name="Line"/>
            <p:cNvSpPr/>
            <p:nvPr/>
          </p:nvSpPr>
          <p:spPr>
            <a:xfrm>
              <a:off x="5763597" y="356954"/>
              <a:ext cx="355759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69"/>
                  </a:moveTo>
                  <a:cubicBezTo>
                    <a:pt x="1835" y="8585"/>
                    <a:pt x="3671" y="7200"/>
                    <a:pt x="6353" y="5815"/>
                  </a:cubicBezTo>
                  <a:cubicBezTo>
                    <a:pt x="9035" y="4431"/>
                    <a:pt x="12565" y="3046"/>
                    <a:pt x="14682" y="1938"/>
                  </a:cubicBezTo>
                  <a:cubicBezTo>
                    <a:pt x="16800" y="831"/>
                    <a:pt x="17506" y="0"/>
                    <a:pt x="18282" y="0"/>
                  </a:cubicBezTo>
                  <a:cubicBezTo>
                    <a:pt x="19059" y="0"/>
                    <a:pt x="19906" y="831"/>
                    <a:pt x="20471" y="4569"/>
                  </a:cubicBezTo>
                  <a:cubicBezTo>
                    <a:pt x="21035" y="8308"/>
                    <a:pt x="21318" y="149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3" name="Line"/>
            <p:cNvSpPr/>
            <p:nvPr/>
          </p:nvSpPr>
          <p:spPr>
            <a:xfrm>
              <a:off x="6084476" y="133734"/>
              <a:ext cx="697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4" name="Line"/>
            <p:cNvSpPr/>
            <p:nvPr/>
          </p:nvSpPr>
          <p:spPr>
            <a:xfrm>
              <a:off x="6230964" y="251219"/>
              <a:ext cx="1074248" cy="336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2" extrusionOk="0">
                  <a:moveTo>
                    <a:pt x="0" y="3134"/>
                  </a:moveTo>
                  <a:cubicBezTo>
                    <a:pt x="140" y="7366"/>
                    <a:pt x="281" y="11599"/>
                    <a:pt x="351" y="14153"/>
                  </a:cubicBezTo>
                  <a:cubicBezTo>
                    <a:pt x="421" y="16707"/>
                    <a:pt x="421" y="17582"/>
                    <a:pt x="444" y="18531"/>
                  </a:cubicBezTo>
                  <a:cubicBezTo>
                    <a:pt x="468" y="19480"/>
                    <a:pt x="514" y="20501"/>
                    <a:pt x="678" y="20939"/>
                  </a:cubicBezTo>
                  <a:cubicBezTo>
                    <a:pt x="842" y="21377"/>
                    <a:pt x="1122" y="21231"/>
                    <a:pt x="1449" y="19626"/>
                  </a:cubicBezTo>
                  <a:cubicBezTo>
                    <a:pt x="1777" y="18020"/>
                    <a:pt x="2151" y="14955"/>
                    <a:pt x="2384" y="12912"/>
                  </a:cubicBezTo>
                  <a:cubicBezTo>
                    <a:pt x="2618" y="10869"/>
                    <a:pt x="2712" y="9847"/>
                    <a:pt x="2782" y="8826"/>
                  </a:cubicBezTo>
                  <a:cubicBezTo>
                    <a:pt x="2852" y="7804"/>
                    <a:pt x="2899" y="6782"/>
                    <a:pt x="3016" y="6563"/>
                  </a:cubicBezTo>
                  <a:cubicBezTo>
                    <a:pt x="3132" y="6345"/>
                    <a:pt x="3319" y="6928"/>
                    <a:pt x="3694" y="7804"/>
                  </a:cubicBezTo>
                  <a:cubicBezTo>
                    <a:pt x="4068" y="8680"/>
                    <a:pt x="4629" y="9847"/>
                    <a:pt x="5283" y="9920"/>
                  </a:cubicBezTo>
                  <a:cubicBezTo>
                    <a:pt x="5938" y="9993"/>
                    <a:pt x="6686" y="8972"/>
                    <a:pt x="7200" y="7585"/>
                  </a:cubicBezTo>
                  <a:cubicBezTo>
                    <a:pt x="7714" y="6199"/>
                    <a:pt x="7995" y="4447"/>
                    <a:pt x="8112" y="3061"/>
                  </a:cubicBezTo>
                  <a:cubicBezTo>
                    <a:pt x="8229" y="1674"/>
                    <a:pt x="8182" y="653"/>
                    <a:pt x="8042" y="215"/>
                  </a:cubicBezTo>
                  <a:cubicBezTo>
                    <a:pt x="7901" y="-223"/>
                    <a:pt x="7668" y="-77"/>
                    <a:pt x="7247" y="1455"/>
                  </a:cubicBezTo>
                  <a:cubicBezTo>
                    <a:pt x="6826" y="2988"/>
                    <a:pt x="6218" y="5907"/>
                    <a:pt x="5868" y="8096"/>
                  </a:cubicBezTo>
                  <a:cubicBezTo>
                    <a:pt x="5517" y="10285"/>
                    <a:pt x="5423" y="11745"/>
                    <a:pt x="5400" y="12912"/>
                  </a:cubicBezTo>
                  <a:cubicBezTo>
                    <a:pt x="5377" y="14080"/>
                    <a:pt x="5423" y="14955"/>
                    <a:pt x="5821" y="15539"/>
                  </a:cubicBezTo>
                  <a:cubicBezTo>
                    <a:pt x="6218" y="16123"/>
                    <a:pt x="6966" y="16415"/>
                    <a:pt x="7878" y="15612"/>
                  </a:cubicBezTo>
                  <a:cubicBezTo>
                    <a:pt x="8790" y="14809"/>
                    <a:pt x="9865" y="12912"/>
                    <a:pt x="10543" y="11453"/>
                  </a:cubicBezTo>
                  <a:cubicBezTo>
                    <a:pt x="11221" y="9993"/>
                    <a:pt x="11501" y="8972"/>
                    <a:pt x="11758" y="8242"/>
                  </a:cubicBezTo>
                  <a:cubicBezTo>
                    <a:pt x="12016" y="7512"/>
                    <a:pt x="12249" y="7074"/>
                    <a:pt x="12366" y="7366"/>
                  </a:cubicBezTo>
                  <a:cubicBezTo>
                    <a:pt x="12483" y="7658"/>
                    <a:pt x="12483" y="8680"/>
                    <a:pt x="12413" y="10723"/>
                  </a:cubicBezTo>
                  <a:cubicBezTo>
                    <a:pt x="12343" y="12766"/>
                    <a:pt x="12203" y="15831"/>
                    <a:pt x="12109" y="17874"/>
                  </a:cubicBezTo>
                  <a:cubicBezTo>
                    <a:pt x="12016" y="19918"/>
                    <a:pt x="11969" y="20939"/>
                    <a:pt x="11945" y="21085"/>
                  </a:cubicBezTo>
                  <a:cubicBezTo>
                    <a:pt x="11922" y="21231"/>
                    <a:pt x="11922" y="20501"/>
                    <a:pt x="12179" y="17947"/>
                  </a:cubicBezTo>
                  <a:cubicBezTo>
                    <a:pt x="12436" y="15393"/>
                    <a:pt x="12951" y="11015"/>
                    <a:pt x="13395" y="8096"/>
                  </a:cubicBezTo>
                  <a:cubicBezTo>
                    <a:pt x="13839" y="5177"/>
                    <a:pt x="14213" y="3718"/>
                    <a:pt x="14540" y="2988"/>
                  </a:cubicBezTo>
                  <a:cubicBezTo>
                    <a:pt x="14868" y="2258"/>
                    <a:pt x="15148" y="2258"/>
                    <a:pt x="15405" y="3061"/>
                  </a:cubicBezTo>
                  <a:cubicBezTo>
                    <a:pt x="15662" y="3863"/>
                    <a:pt x="15896" y="5469"/>
                    <a:pt x="16013" y="7147"/>
                  </a:cubicBezTo>
                  <a:cubicBezTo>
                    <a:pt x="16130" y="8826"/>
                    <a:pt x="16130" y="10577"/>
                    <a:pt x="16130" y="11891"/>
                  </a:cubicBezTo>
                  <a:cubicBezTo>
                    <a:pt x="16130" y="13204"/>
                    <a:pt x="16130" y="14080"/>
                    <a:pt x="16247" y="14591"/>
                  </a:cubicBezTo>
                  <a:cubicBezTo>
                    <a:pt x="16364" y="15101"/>
                    <a:pt x="16597" y="15247"/>
                    <a:pt x="17275" y="14445"/>
                  </a:cubicBezTo>
                  <a:cubicBezTo>
                    <a:pt x="17953" y="13642"/>
                    <a:pt x="19075" y="11891"/>
                    <a:pt x="19847" y="9774"/>
                  </a:cubicBezTo>
                  <a:cubicBezTo>
                    <a:pt x="20618" y="7658"/>
                    <a:pt x="21039" y="5177"/>
                    <a:pt x="21273" y="3499"/>
                  </a:cubicBezTo>
                  <a:cubicBezTo>
                    <a:pt x="21506" y="1820"/>
                    <a:pt x="21553" y="945"/>
                    <a:pt x="21413" y="799"/>
                  </a:cubicBezTo>
                  <a:cubicBezTo>
                    <a:pt x="21273" y="653"/>
                    <a:pt x="20945" y="1236"/>
                    <a:pt x="20431" y="3280"/>
                  </a:cubicBezTo>
                  <a:cubicBezTo>
                    <a:pt x="19917" y="5323"/>
                    <a:pt x="19216" y="8826"/>
                    <a:pt x="18865" y="11161"/>
                  </a:cubicBezTo>
                  <a:cubicBezTo>
                    <a:pt x="18514" y="13496"/>
                    <a:pt x="18514" y="14663"/>
                    <a:pt x="19029" y="15174"/>
                  </a:cubicBezTo>
                  <a:cubicBezTo>
                    <a:pt x="19543" y="15685"/>
                    <a:pt x="20571" y="15539"/>
                    <a:pt x="21600" y="15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5" name="Line"/>
            <p:cNvSpPr/>
            <p:nvPr/>
          </p:nvSpPr>
          <p:spPr>
            <a:xfrm>
              <a:off x="7367992" y="238368"/>
              <a:ext cx="328250" cy="302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600" extrusionOk="0">
                  <a:moveTo>
                    <a:pt x="14501" y="0"/>
                  </a:moveTo>
                  <a:cubicBezTo>
                    <a:pt x="12386" y="665"/>
                    <a:pt x="10271" y="1329"/>
                    <a:pt x="8761" y="2160"/>
                  </a:cubicBezTo>
                  <a:cubicBezTo>
                    <a:pt x="7250" y="2991"/>
                    <a:pt x="6344" y="3988"/>
                    <a:pt x="5740" y="4902"/>
                  </a:cubicBezTo>
                  <a:cubicBezTo>
                    <a:pt x="5136" y="5815"/>
                    <a:pt x="4834" y="6646"/>
                    <a:pt x="5060" y="7228"/>
                  </a:cubicBezTo>
                  <a:cubicBezTo>
                    <a:pt x="5287" y="7809"/>
                    <a:pt x="6042" y="8142"/>
                    <a:pt x="8308" y="8723"/>
                  </a:cubicBezTo>
                  <a:cubicBezTo>
                    <a:pt x="10573" y="9305"/>
                    <a:pt x="14350" y="10135"/>
                    <a:pt x="16917" y="11298"/>
                  </a:cubicBezTo>
                  <a:cubicBezTo>
                    <a:pt x="19485" y="12462"/>
                    <a:pt x="20845" y="13957"/>
                    <a:pt x="21222" y="15452"/>
                  </a:cubicBezTo>
                  <a:cubicBezTo>
                    <a:pt x="21600" y="16948"/>
                    <a:pt x="20996" y="18443"/>
                    <a:pt x="18126" y="19606"/>
                  </a:cubicBezTo>
                  <a:cubicBezTo>
                    <a:pt x="15256" y="20769"/>
                    <a:pt x="10120" y="21600"/>
                    <a:pt x="6797" y="21600"/>
                  </a:cubicBezTo>
                  <a:cubicBezTo>
                    <a:pt x="3474" y="21600"/>
                    <a:pt x="1964" y="20769"/>
                    <a:pt x="1133" y="19606"/>
                  </a:cubicBezTo>
                  <a:cubicBezTo>
                    <a:pt x="302" y="18443"/>
                    <a:pt x="151" y="16948"/>
                    <a:pt x="0" y="154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6" name="Line"/>
            <p:cNvSpPr/>
            <p:nvPr/>
          </p:nvSpPr>
          <p:spPr>
            <a:xfrm>
              <a:off x="7738555" y="181078"/>
              <a:ext cx="321225" cy="392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427" extrusionOk="0">
                  <a:moveTo>
                    <a:pt x="10589" y="1225"/>
                  </a:moveTo>
                  <a:cubicBezTo>
                    <a:pt x="11360" y="1225"/>
                    <a:pt x="12132" y="1225"/>
                    <a:pt x="12826" y="1034"/>
                  </a:cubicBezTo>
                  <a:cubicBezTo>
                    <a:pt x="13520" y="843"/>
                    <a:pt x="14138" y="462"/>
                    <a:pt x="13983" y="208"/>
                  </a:cubicBezTo>
                  <a:cubicBezTo>
                    <a:pt x="13829" y="-46"/>
                    <a:pt x="12903" y="-173"/>
                    <a:pt x="10820" y="462"/>
                  </a:cubicBezTo>
                  <a:cubicBezTo>
                    <a:pt x="8738" y="1098"/>
                    <a:pt x="5498" y="2495"/>
                    <a:pt x="3569" y="3385"/>
                  </a:cubicBezTo>
                  <a:cubicBezTo>
                    <a:pt x="1640" y="4274"/>
                    <a:pt x="1023" y="4655"/>
                    <a:pt x="560" y="5163"/>
                  </a:cubicBezTo>
                  <a:cubicBezTo>
                    <a:pt x="98" y="5672"/>
                    <a:pt x="-211" y="6307"/>
                    <a:pt x="175" y="6815"/>
                  </a:cubicBezTo>
                  <a:cubicBezTo>
                    <a:pt x="560" y="7323"/>
                    <a:pt x="1640" y="7705"/>
                    <a:pt x="4726" y="8340"/>
                  </a:cubicBezTo>
                  <a:cubicBezTo>
                    <a:pt x="7812" y="8975"/>
                    <a:pt x="12903" y="9865"/>
                    <a:pt x="16298" y="10945"/>
                  </a:cubicBezTo>
                  <a:cubicBezTo>
                    <a:pt x="19692" y="12025"/>
                    <a:pt x="21389" y="13295"/>
                    <a:pt x="21312" y="14693"/>
                  </a:cubicBezTo>
                  <a:cubicBezTo>
                    <a:pt x="21235" y="16091"/>
                    <a:pt x="19383" y="17615"/>
                    <a:pt x="16066" y="18759"/>
                  </a:cubicBezTo>
                  <a:cubicBezTo>
                    <a:pt x="12749" y="19902"/>
                    <a:pt x="7966" y="20665"/>
                    <a:pt x="3183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7" name="Line"/>
            <p:cNvSpPr/>
            <p:nvPr/>
          </p:nvSpPr>
          <p:spPr>
            <a:xfrm>
              <a:off x="353689" y="894627"/>
              <a:ext cx="303751" cy="338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0962" extrusionOk="0">
                  <a:moveTo>
                    <a:pt x="17449" y="6878"/>
                  </a:moveTo>
                  <a:cubicBezTo>
                    <a:pt x="17612" y="5006"/>
                    <a:pt x="17776" y="3134"/>
                    <a:pt x="17203" y="1838"/>
                  </a:cubicBezTo>
                  <a:cubicBezTo>
                    <a:pt x="16631" y="542"/>
                    <a:pt x="15321" y="-178"/>
                    <a:pt x="13276" y="38"/>
                  </a:cubicBezTo>
                  <a:cubicBezTo>
                    <a:pt x="11231" y="254"/>
                    <a:pt x="8449" y="1406"/>
                    <a:pt x="6076" y="3710"/>
                  </a:cubicBezTo>
                  <a:cubicBezTo>
                    <a:pt x="3703" y="6014"/>
                    <a:pt x="1740" y="9470"/>
                    <a:pt x="758" y="12422"/>
                  </a:cubicBezTo>
                  <a:cubicBezTo>
                    <a:pt x="-224" y="15374"/>
                    <a:pt x="-224" y="17822"/>
                    <a:pt x="594" y="19334"/>
                  </a:cubicBezTo>
                  <a:cubicBezTo>
                    <a:pt x="1412" y="20846"/>
                    <a:pt x="3049" y="21422"/>
                    <a:pt x="5749" y="20558"/>
                  </a:cubicBezTo>
                  <a:cubicBezTo>
                    <a:pt x="8449" y="19694"/>
                    <a:pt x="12212" y="17390"/>
                    <a:pt x="14585" y="15230"/>
                  </a:cubicBezTo>
                  <a:cubicBezTo>
                    <a:pt x="16958" y="13070"/>
                    <a:pt x="17940" y="11054"/>
                    <a:pt x="18431" y="9686"/>
                  </a:cubicBezTo>
                  <a:cubicBezTo>
                    <a:pt x="18921" y="8318"/>
                    <a:pt x="18921" y="7598"/>
                    <a:pt x="18921" y="7598"/>
                  </a:cubicBezTo>
                  <a:cubicBezTo>
                    <a:pt x="18921" y="7598"/>
                    <a:pt x="18921" y="8318"/>
                    <a:pt x="19003" y="9974"/>
                  </a:cubicBezTo>
                  <a:cubicBezTo>
                    <a:pt x="19085" y="11630"/>
                    <a:pt x="19249" y="14222"/>
                    <a:pt x="19658" y="15734"/>
                  </a:cubicBezTo>
                  <a:cubicBezTo>
                    <a:pt x="20067" y="17246"/>
                    <a:pt x="20721" y="17678"/>
                    <a:pt x="21376" y="18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8" name="Line"/>
            <p:cNvSpPr/>
            <p:nvPr/>
          </p:nvSpPr>
          <p:spPr>
            <a:xfrm>
              <a:off x="741147" y="907582"/>
              <a:ext cx="718490" cy="305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6" extrusionOk="0">
                  <a:moveTo>
                    <a:pt x="0" y="11724"/>
                  </a:moveTo>
                  <a:cubicBezTo>
                    <a:pt x="350" y="11562"/>
                    <a:pt x="699" y="11399"/>
                    <a:pt x="944" y="11886"/>
                  </a:cubicBezTo>
                  <a:cubicBezTo>
                    <a:pt x="1188" y="12374"/>
                    <a:pt x="1328" y="13511"/>
                    <a:pt x="1398" y="14810"/>
                  </a:cubicBezTo>
                  <a:cubicBezTo>
                    <a:pt x="1468" y="16109"/>
                    <a:pt x="1468" y="17571"/>
                    <a:pt x="1398" y="18870"/>
                  </a:cubicBezTo>
                  <a:cubicBezTo>
                    <a:pt x="1328" y="20169"/>
                    <a:pt x="1188" y="21306"/>
                    <a:pt x="1188" y="21306"/>
                  </a:cubicBezTo>
                  <a:cubicBezTo>
                    <a:pt x="1188" y="21306"/>
                    <a:pt x="1328" y="20169"/>
                    <a:pt x="1643" y="18220"/>
                  </a:cubicBezTo>
                  <a:cubicBezTo>
                    <a:pt x="1957" y="16271"/>
                    <a:pt x="2447" y="13511"/>
                    <a:pt x="2761" y="11399"/>
                  </a:cubicBezTo>
                  <a:cubicBezTo>
                    <a:pt x="3076" y="9288"/>
                    <a:pt x="3216" y="7826"/>
                    <a:pt x="3425" y="7339"/>
                  </a:cubicBezTo>
                  <a:cubicBezTo>
                    <a:pt x="3635" y="6852"/>
                    <a:pt x="3915" y="7339"/>
                    <a:pt x="4194" y="8314"/>
                  </a:cubicBezTo>
                  <a:cubicBezTo>
                    <a:pt x="4474" y="9288"/>
                    <a:pt x="4753" y="10750"/>
                    <a:pt x="4998" y="11805"/>
                  </a:cubicBezTo>
                  <a:cubicBezTo>
                    <a:pt x="5243" y="12861"/>
                    <a:pt x="5452" y="13511"/>
                    <a:pt x="6047" y="13754"/>
                  </a:cubicBezTo>
                  <a:cubicBezTo>
                    <a:pt x="6641" y="13998"/>
                    <a:pt x="7619" y="13835"/>
                    <a:pt x="8983" y="12374"/>
                  </a:cubicBezTo>
                  <a:cubicBezTo>
                    <a:pt x="10346" y="10912"/>
                    <a:pt x="12093" y="8151"/>
                    <a:pt x="13072" y="6446"/>
                  </a:cubicBezTo>
                  <a:cubicBezTo>
                    <a:pt x="14050" y="4741"/>
                    <a:pt x="14260" y="4091"/>
                    <a:pt x="14365" y="3035"/>
                  </a:cubicBezTo>
                  <a:cubicBezTo>
                    <a:pt x="14470" y="1980"/>
                    <a:pt x="14470" y="518"/>
                    <a:pt x="14260" y="112"/>
                  </a:cubicBezTo>
                  <a:cubicBezTo>
                    <a:pt x="14050" y="-294"/>
                    <a:pt x="13631" y="356"/>
                    <a:pt x="13072" y="2792"/>
                  </a:cubicBezTo>
                  <a:cubicBezTo>
                    <a:pt x="12513" y="5228"/>
                    <a:pt x="11814" y="9450"/>
                    <a:pt x="11604" y="12617"/>
                  </a:cubicBezTo>
                  <a:cubicBezTo>
                    <a:pt x="11394" y="15784"/>
                    <a:pt x="11674" y="17895"/>
                    <a:pt x="13037" y="18789"/>
                  </a:cubicBezTo>
                  <a:cubicBezTo>
                    <a:pt x="14400" y="19682"/>
                    <a:pt x="16847" y="19357"/>
                    <a:pt x="18454" y="18870"/>
                  </a:cubicBezTo>
                  <a:cubicBezTo>
                    <a:pt x="20062" y="18383"/>
                    <a:pt x="20831" y="17733"/>
                    <a:pt x="21600" y="170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9" name="Line"/>
            <p:cNvSpPr/>
            <p:nvPr/>
          </p:nvSpPr>
          <p:spPr>
            <a:xfrm>
              <a:off x="1934378" y="972088"/>
              <a:ext cx="271651" cy="30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158" extrusionOk="0">
                  <a:moveTo>
                    <a:pt x="1076" y="3752"/>
                  </a:moveTo>
                  <a:cubicBezTo>
                    <a:pt x="706" y="7912"/>
                    <a:pt x="337" y="12072"/>
                    <a:pt x="153" y="14552"/>
                  </a:cubicBezTo>
                  <a:cubicBezTo>
                    <a:pt x="-32" y="17032"/>
                    <a:pt x="-32" y="17832"/>
                    <a:pt x="60" y="18792"/>
                  </a:cubicBezTo>
                  <a:cubicBezTo>
                    <a:pt x="153" y="19752"/>
                    <a:pt x="337" y="20872"/>
                    <a:pt x="706" y="21112"/>
                  </a:cubicBezTo>
                  <a:cubicBezTo>
                    <a:pt x="1076" y="21352"/>
                    <a:pt x="1630" y="20712"/>
                    <a:pt x="2737" y="17752"/>
                  </a:cubicBezTo>
                  <a:cubicBezTo>
                    <a:pt x="3845" y="14792"/>
                    <a:pt x="5506" y="9512"/>
                    <a:pt x="6337" y="6392"/>
                  </a:cubicBezTo>
                  <a:cubicBezTo>
                    <a:pt x="7168" y="3272"/>
                    <a:pt x="7168" y="2312"/>
                    <a:pt x="7168" y="1432"/>
                  </a:cubicBezTo>
                  <a:cubicBezTo>
                    <a:pt x="7168" y="552"/>
                    <a:pt x="7168" y="-248"/>
                    <a:pt x="7537" y="72"/>
                  </a:cubicBezTo>
                  <a:cubicBezTo>
                    <a:pt x="7906" y="392"/>
                    <a:pt x="8645" y="1832"/>
                    <a:pt x="9476" y="4312"/>
                  </a:cubicBezTo>
                  <a:cubicBezTo>
                    <a:pt x="10306" y="6792"/>
                    <a:pt x="11230" y="10312"/>
                    <a:pt x="11968" y="12712"/>
                  </a:cubicBezTo>
                  <a:cubicBezTo>
                    <a:pt x="12706" y="15112"/>
                    <a:pt x="13260" y="16392"/>
                    <a:pt x="13999" y="17192"/>
                  </a:cubicBezTo>
                  <a:cubicBezTo>
                    <a:pt x="14737" y="17992"/>
                    <a:pt x="15660" y="18312"/>
                    <a:pt x="16953" y="17192"/>
                  </a:cubicBezTo>
                  <a:cubicBezTo>
                    <a:pt x="18245" y="16072"/>
                    <a:pt x="19906" y="13512"/>
                    <a:pt x="21568" y="109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0" name="Line"/>
            <p:cNvSpPr/>
            <p:nvPr/>
          </p:nvSpPr>
          <p:spPr>
            <a:xfrm>
              <a:off x="2226955" y="1006729"/>
              <a:ext cx="242826" cy="251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252" extrusionOk="0">
                  <a:moveTo>
                    <a:pt x="0" y="1679"/>
                  </a:moveTo>
                  <a:cubicBezTo>
                    <a:pt x="611" y="894"/>
                    <a:pt x="1223" y="108"/>
                    <a:pt x="1936" y="10"/>
                  </a:cubicBezTo>
                  <a:cubicBezTo>
                    <a:pt x="2649" y="-88"/>
                    <a:pt x="3464" y="501"/>
                    <a:pt x="4075" y="2759"/>
                  </a:cubicBezTo>
                  <a:cubicBezTo>
                    <a:pt x="4687" y="5017"/>
                    <a:pt x="5094" y="8945"/>
                    <a:pt x="5196" y="11694"/>
                  </a:cubicBezTo>
                  <a:cubicBezTo>
                    <a:pt x="5298" y="14443"/>
                    <a:pt x="5094" y="16014"/>
                    <a:pt x="5094" y="17388"/>
                  </a:cubicBezTo>
                  <a:cubicBezTo>
                    <a:pt x="5094" y="18763"/>
                    <a:pt x="5298" y="19941"/>
                    <a:pt x="6011" y="20628"/>
                  </a:cubicBezTo>
                  <a:cubicBezTo>
                    <a:pt x="6725" y="21316"/>
                    <a:pt x="7947" y="21512"/>
                    <a:pt x="10291" y="20825"/>
                  </a:cubicBezTo>
                  <a:cubicBezTo>
                    <a:pt x="12634" y="20137"/>
                    <a:pt x="16098" y="18567"/>
                    <a:pt x="18340" y="16112"/>
                  </a:cubicBezTo>
                  <a:cubicBezTo>
                    <a:pt x="20581" y="13657"/>
                    <a:pt x="21600" y="10319"/>
                    <a:pt x="21192" y="7963"/>
                  </a:cubicBezTo>
                  <a:cubicBezTo>
                    <a:pt x="20785" y="5607"/>
                    <a:pt x="18951" y="4232"/>
                    <a:pt x="15487" y="3839"/>
                  </a:cubicBezTo>
                  <a:cubicBezTo>
                    <a:pt x="12023" y="3447"/>
                    <a:pt x="6928" y="4036"/>
                    <a:pt x="1834" y="46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1" name="Line"/>
            <p:cNvSpPr/>
            <p:nvPr/>
          </p:nvSpPr>
          <p:spPr>
            <a:xfrm>
              <a:off x="2533883" y="880126"/>
              <a:ext cx="8603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65" y="0"/>
                  </a:moveTo>
                  <a:cubicBezTo>
                    <a:pt x="20432" y="2443"/>
                    <a:pt x="21600" y="4886"/>
                    <a:pt x="21600" y="8229"/>
                  </a:cubicBezTo>
                  <a:cubicBezTo>
                    <a:pt x="21600" y="11571"/>
                    <a:pt x="20432" y="15814"/>
                    <a:pt x="19265" y="18321"/>
                  </a:cubicBezTo>
                  <a:cubicBezTo>
                    <a:pt x="18097" y="20829"/>
                    <a:pt x="16930" y="21600"/>
                    <a:pt x="13719" y="21600"/>
                  </a:cubicBezTo>
                  <a:cubicBezTo>
                    <a:pt x="10508" y="21600"/>
                    <a:pt x="5254" y="20829"/>
                    <a:pt x="0" y="200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2" name="Line"/>
            <p:cNvSpPr/>
            <p:nvPr/>
          </p:nvSpPr>
          <p:spPr>
            <a:xfrm>
              <a:off x="2478077" y="1075443"/>
              <a:ext cx="292978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9200"/>
                    <a:pt x="0" y="16800"/>
                    <a:pt x="1971" y="13920"/>
                  </a:cubicBezTo>
                  <a:cubicBezTo>
                    <a:pt x="3943" y="11040"/>
                    <a:pt x="7886" y="7680"/>
                    <a:pt x="11486" y="5280"/>
                  </a:cubicBezTo>
                  <a:cubicBezTo>
                    <a:pt x="15086" y="2880"/>
                    <a:pt x="18343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3" name="Line"/>
            <p:cNvSpPr/>
            <p:nvPr/>
          </p:nvSpPr>
          <p:spPr>
            <a:xfrm>
              <a:off x="3133787" y="842797"/>
              <a:ext cx="139513" cy="470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21600" y="3571"/>
                  </a:moveTo>
                  <a:cubicBezTo>
                    <a:pt x="18720" y="2313"/>
                    <a:pt x="15840" y="1054"/>
                    <a:pt x="13500" y="425"/>
                  </a:cubicBezTo>
                  <a:cubicBezTo>
                    <a:pt x="11160" y="-204"/>
                    <a:pt x="9360" y="-204"/>
                    <a:pt x="7380" y="897"/>
                  </a:cubicBezTo>
                  <a:cubicBezTo>
                    <a:pt x="5400" y="1998"/>
                    <a:pt x="3240" y="4200"/>
                    <a:pt x="2520" y="7083"/>
                  </a:cubicBezTo>
                  <a:cubicBezTo>
                    <a:pt x="1800" y="9967"/>
                    <a:pt x="2520" y="13532"/>
                    <a:pt x="3240" y="15629"/>
                  </a:cubicBezTo>
                  <a:cubicBezTo>
                    <a:pt x="3960" y="17726"/>
                    <a:pt x="4680" y="18355"/>
                    <a:pt x="5220" y="19142"/>
                  </a:cubicBezTo>
                  <a:cubicBezTo>
                    <a:pt x="5760" y="19928"/>
                    <a:pt x="6120" y="20872"/>
                    <a:pt x="5220" y="21134"/>
                  </a:cubicBezTo>
                  <a:cubicBezTo>
                    <a:pt x="4320" y="21396"/>
                    <a:pt x="2160" y="20977"/>
                    <a:pt x="0" y="205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4" name="Line"/>
            <p:cNvSpPr/>
            <p:nvPr/>
          </p:nvSpPr>
          <p:spPr>
            <a:xfrm>
              <a:off x="3064030" y="831349"/>
              <a:ext cx="913808" cy="479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0" extrusionOk="0">
                  <a:moveTo>
                    <a:pt x="0" y="16509"/>
                  </a:moveTo>
                  <a:cubicBezTo>
                    <a:pt x="0" y="15990"/>
                    <a:pt x="0" y="15471"/>
                    <a:pt x="357" y="14900"/>
                  </a:cubicBezTo>
                  <a:cubicBezTo>
                    <a:pt x="715" y="14329"/>
                    <a:pt x="1429" y="13706"/>
                    <a:pt x="2446" y="12667"/>
                  </a:cubicBezTo>
                  <a:cubicBezTo>
                    <a:pt x="3463" y="11629"/>
                    <a:pt x="4782" y="10175"/>
                    <a:pt x="5634" y="8565"/>
                  </a:cubicBezTo>
                  <a:cubicBezTo>
                    <a:pt x="6485" y="6956"/>
                    <a:pt x="6870" y="5190"/>
                    <a:pt x="6980" y="3788"/>
                  </a:cubicBezTo>
                  <a:cubicBezTo>
                    <a:pt x="7090" y="2386"/>
                    <a:pt x="6925" y="1348"/>
                    <a:pt x="6705" y="725"/>
                  </a:cubicBezTo>
                  <a:cubicBezTo>
                    <a:pt x="6485" y="102"/>
                    <a:pt x="6211" y="-106"/>
                    <a:pt x="6018" y="50"/>
                  </a:cubicBezTo>
                  <a:cubicBezTo>
                    <a:pt x="5826" y="206"/>
                    <a:pt x="5716" y="725"/>
                    <a:pt x="5634" y="2594"/>
                  </a:cubicBezTo>
                  <a:cubicBezTo>
                    <a:pt x="5551" y="4463"/>
                    <a:pt x="5496" y="7682"/>
                    <a:pt x="5634" y="10850"/>
                  </a:cubicBezTo>
                  <a:cubicBezTo>
                    <a:pt x="5771" y="14017"/>
                    <a:pt x="6101" y="17132"/>
                    <a:pt x="6348" y="18898"/>
                  </a:cubicBezTo>
                  <a:cubicBezTo>
                    <a:pt x="6595" y="20663"/>
                    <a:pt x="6760" y="21079"/>
                    <a:pt x="6980" y="21286"/>
                  </a:cubicBezTo>
                  <a:cubicBezTo>
                    <a:pt x="7200" y="21494"/>
                    <a:pt x="7475" y="21494"/>
                    <a:pt x="7997" y="20611"/>
                  </a:cubicBezTo>
                  <a:cubicBezTo>
                    <a:pt x="8519" y="19729"/>
                    <a:pt x="9289" y="17963"/>
                    <a:pt x="9728" y="16613"/>
                  </a:cubicBezTo>
                  <a:cubicBezTo>
                    <a:pt x="10168" y="15263"/>
                    <a:pt x="10278" y="14329"/>
                    <a:pt x="10415" y="13550"/>
                  </a:cubicBezTo>
                  <a:cubicBezTo>
                    <a:pt x="10553" y="12771"/>
                    <a:pt x="10718" y="12148"/>
                    <a:pt x="10882" y="12148"/>
                  </a:cubicBezTo>
                  <a:cubicBezTo>
                    <a:pt x="11047" y="12148"/>
                    <a:pt x="11212" y="12771"/>
                    <a:pt x="11377" y="13861"/>
                  </a:cubicBezTo>
                  <a:cubicBezTo>
                    <a:pt x="11542" y="14952"/>
                    <a:pt x="11707" y="16509"/>
                    <a:pt x="11844" y="17600"/>
                  </a:cubicBezTo>
                  <a:cubicBezTo>
                    <a:pt x="11982" y="18690"/>
                    <a:pt x="12092" y="19313"/>
                    <a:pt x="12284" y="19625"/>
                  </a:cubicBezTo>
                  <a:cubicBezTo>
                    <a:pt x="12476" y="19936"/>
                    <a:pt x="12751" y="19936"/>
                    <a:pt x="13411" y="19261"/>
                  </a:cubicBezTo>
                  <a:cubicBezTo>
                    <a:pt x="14070" y="18586"/>
                    <a:pt x="15114" y="17236"/>
                    <a:pt x="15802" y="16042"/>
                  </a:cubicBezTo>
                  <a:cubicBezTo>
                    <a:pt x="16489" y="14848"/>
                    <a:pt x="16818" y="13809"/>
                    <a:pt x="17011" y="12875"/>
                  </a:cubicBezTo>
                  <a:cubicBezTo>
                    <a:pt x="17203" y="11940"/>
                    <a:pt x="17258" y="11109"/>
                    <a:pt x="17231" y="10954"/>
                  </a:cubicBezTo>
                  <a:cubicBezTo>
                    <a:pt x="17203" y="10798"/>
                    <a:pt x="17093" y="11317"/>
                    <a:pt x="16901" y="12563"/>
                  </a:cubicBezTo>
                  <a:cubicBezTo>
                    <a:pt x="16708" y="13809"/>
                    <a:pt x="16434" y="15782"/>
                    <a:pt x="16681" y="17340"/>
                  </a:cubicBezTo>
                  <a:cubicBezTo>
                    <a:pt x="16928" y="18898"/>
                    <a:pt x="17698" y="20040"/>
                    <a:pt x="18605" y="20507"/>
                  </a:cubicBezTo>
                  <a:cubicBezTo>
                    <a:pt x="19511" y="20975"/>
                    <a:pt x="20556" y="20767"/>
                    <a:pt x="21600" y="20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5" name="Line"/>
            <p:cNvSpPr/>
            <p:nvPr/>
          </p:nvSpPr>
          <p:spPr>
            <a:xfrm>
              <a:off x="4368394" y="868815"/>
              <a:ext cx="254184" cy="399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2" h="21348" extrusionOk="0">
                  <a:moveTo>
                    <a:pt x="13314" y="3956"/>
                  </a:moveTo>
                  <a:cubicBezTo>
                    <a:pt x="13700" y="3211"/>
                    <a:pt x="14085" y="2466"/>
                    <a:pt x="14278" y="1721"/>
                  </a:cubicBezTo>
                  <a:cubicBezTo>
                    <a:pt x="14471" y="976"/>
                    <a:pt x="14471" y="231"/>
                    <a:pt x="13989" y="45"/>
                  </a:cubicBezTo>
                  <a:cubicBezTo>
                    <a:pt x="13507" y="-141"/>
                    <a:pt x="12542" y="231"/>
                    <a:pt x="10614" y="1473"/>
                  </a:cubicBezTo>
                  <a:cubicBezTo>
                    <a:pt x="8685" y="2714"/>
                    <a:pt x="5792" y="4825"/>
                    <a:pt x="3864" y="6438"/>
                  </a:cubicBezTo>
                  <a:cubicBezTo>
                    <a:pt x="1935" y="8052"/>
                    <a:pt x="971" y="9169"/>
                    <a:pt x="392" y="10038"/>
                  </a:cubicBezTo>
                  <a:cubicBezTo>
                    <a:pt x="-186" y="10907"/>
                    <a:pt x="-379" y="11528"/>
                    <a:pt x="1646" y="12087"/>
                  </a:cubicBezTo>
                  <a:cubicBezTo>
                    <a:pt x="3671" y="12645"/>
                    <a:pt x="7914" y="13142"/>
                    <a:pt x="11289" y="13762"/>
                  </a:cubicBezTo>
                  <a:cubicBezTo>
                    <a:pt x="14664" y="14383"/>
                    <a:pt x="17171" y="15128"/>
                    <a:pt x="18714" y="15811"/>
                  </a:cubicBezTo>
                  <a:cubicBezTo>
                    <a:pt x="20257" y="16493"/>
                    <a:pt x="20835" y="17114"/>
                    <a:pt x="21028" y="17735"/>
                  </a:cubicBezTo>
                  <a:cubicBezTo>
                    <a:pt x="21221" y="18356"/>
                    <a:pt x="21028" y="18976"/>
                    <a:pt x="18328" y="19597"/>
                  </a:cubicBezTo>
                  <a:cubicBezTo>
                    <a:pt x="15628" y="20218"/>
                    <a:pt x="10421" y="20838"/>
                    <a:pt x="7239" y="21149"/>
                  </a:cubicBezTo>
                  <a:cubicBezTo>
                    <a:pt x="4057" y="21459"/>
                    <a:pt x="2900" y="21459"/>
                    <a:pt x="2321" y="20776"/>
                  </a:cubicBezTo>
                  <a:cubicBezTo>
                    <a:pt x="1742" y="20093"/>
                    <a:pt x="1742" y="18728"/>
                    <a:pt x="1742" y="17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6" name="Line"/>
            <p:cNvSpPr/>
            <p:nvPr/>
          </p:nvSpPr>
          <p:spPr>
            <a:xfrm>
              <a:off x="4603460" y="998711"/>
              <a:ext cx="1090382" cy="26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442" extrusionOk="0">
                  <a:moveTo>
                    <a:pt x="1556" y="1117"/>
                  </a:moveTo>
                  <a:cubicBezTo>
                    <a:pt x="1785" y="1117"/>
                    <a:pt x="2015" y="1117"/>
                    <a:pt x="2221" y="838"/>
                  </a:cubicBezTo>
                  <a:cubicBezTo>
                    <a:pt x="2427" y="559"/>
                    <a:pt x="2611" y="0"/>
                    <a:pt x="2588" y="0"/>
                  </a:cubicBezTo>
                  <a:cubicBezTo>
                    <a:pt x="2565" y="0"/>
                    <a:pt x="2336" y="559"/>
                    <a:pt x="1854" y="3072"/>
                  </a:cubicBezTo>
                  <a:cubicBezTo>
                    <a:pt x="1373" y="5586"/>
                    <a:pt x="639" y="10055"/>
                    <a:pt x="272" y="13128"/>
                  </a:cubicBezTo>
                  <a:cubicBezTo>
                    <a:pt x="-95" y="16200"/>
                    <a:pt x="-95" y="17876"/>
                    <a:pt x="295" y="18714"/>
                  </a:cubicBezTo>
                  <a:cubicBezTo>
                    <a:pt x="685" y="19552"/>
                    <a:pt x="1464" y="19552"/>
                    <a:pt x="2244" y="17876"/>
                  </a:cubicBezTo>
                  <a:cubicBezTo>
                    <a:pt x="3023" y="16200"/>
                    <a:pt x="3803" y="12848"/>
                    <a:pt x="4239" y="10521"/>
                  </a:cubicBezTo>
                  <a:cubicBezTo>
                    <a:pt x="4674" y="8193"/>
                    <a:pt x="4766" y="6890"/>
                    <a:pt x="4812" y="6797"/>
                  </a:cubicBezTo>
                  <a:cubicBezTo>
                    <a:pt x="4858" y="6703"/>
                    <a:pt x="4858" y="7821"/>
                    <a:pt x="4743" y="9590"/>
                  </a:cubicBezTo>
                  <a:cubicBezTo>
                    <a:pt x="4629" y="11359"/>
                    <a:pt x="4399" y="13779"/>
                    <a:pt x="4262" y="15641"/>
                  </a:cubicBezTo>
                  <a:cubicBezTo>
                    <a:pt x="4124" y="17503"/>
                    <a:pt x="4078" y="18807"/>
                    <a:pt x="4147" y="19831"/>
                  </a:cubicBezTo>
                  <a:cubicBezTo>
                    <a:pt x="4216" y="20855"/>
                    <a:pt x="4399" y="21600"/>
                    <a:pt x="4835" y="21414"/>
                  </a:cubicBezTo>
                  <a:cubicBezTo>
                    <a:pt x="5271" y="21228"/>
                    <a:pt x="5959" y="20110"/>
                    <a:pt x="6601" y="17876"/>
                  </a:cubicBezTo>
                  <a:cubicBezTo>
                    <a:pt x="7243" y="15641"/>
                    <a:pt x="7839" y="12290"/>
                    <a:pt x="8206" y="10241"/>
                  </a:cubicBezTo>
                  <a:cubicBezTo>
                    <a:pt x="8573" y="8193"/>
                    <a:pt x="8710" y="7448"/>
                    <a:pt x="8802" y="7541"/>
                  </a:cubicBezTo>
                  <a:cubicBezTo>
                    <a:pt x="8894" y="7634"/>
                    <a:pt x="8939" y="8566"/>
                    <a:pt x="8916" y="10148"/>
                  </a:cubicBezTo>
                  <a:cubicBezTo>
                    <a:pt x="8894" y="11731"/>
                    <a:pt x="8802" y="13966"/>
                    <a:pt x="8641" y="16014"/>
                  </a:cubicBezTo>
                  <a:cubicBezTo>
                    <a:pt x="8481" y="18062"/>
                    <a:pt x="8252" y="19924"/>
                    <a:pt x="8297" y="20762"/>
                  </a:cubicBezTo>
                  <a:cubicBezTo>
                    <a:pt x="8343" y="21600"/>
                    <a:pt x="8664" y="21414"/>
                    <a:pt x="9192" y="19738"/>
                  </a:cubicBezTo>
                  <a:cubicBezTo>
                    <a:pt x="9719" y="18062"/>
                    <a:pt x="10453" y="14897"/>
                    <a:pt x="10980" y="12569"/>
                  </a:cubicBezTo>
                  <a:cubicBezTo>
                    <a:pt x="11508" y="10241"/>
                    <a:pt x="11829" y="8752"/>
                    <a:pt x="12104" y="8193"/>
                  </a:cubicBezTo>
                  <a:cubicBezTo>
                    <a:pt x="12379" y="7634"/>
                    <a:pt x="12608" y="8007"/>
                    <a:pt x="12723" y="8659"/>
                  </a:cubicBezTo>
                  <a:cubicBezTo>
                    <a:pt x="12837" y="9310"/>
                    <a:pt x="12837" y="10241"/>
                    <a:pt x="12746" y="11359"/>
                  </a:cubicBezTo>
                  <a:cubicBezTo>
                    <a:pt x="12654" y="12476"/>
                    <a:pt x="12471" y="13779"/>
                    <a:pt x="12494" y="14338"/>
                  </a:cubicBezTo>
                  <a:cubicBezTo>
                    <a:pt x="12516" y="14897"/>
                    <a:pt x="12746" y="14710"/>
                    <a:pt x="13411" y="14059"/>
                  </a:cubicBezTo>
                  <a:cubicBezTo>
                    <a:pt x="14076" y="13407"/>
                    <a:pt x="15176" y="12290"/>
                    <a:pt x="16208" y="11079"/>
                  </a:cubicBezTo>
                  <a:cubicBezTo>
                    <a:pt x="17240" y="9869"/>
                    <a:pt x="18203" y="8566"/>
                    <a:pt x="18776" y="7634"/>
                  </a:cubicBezTo>
                  <a:cubicBezTo>
                    <a:pt x="19350" y="6703"/>
                    <a:pt x="19533" y="6145"/>
                    <a:pt x="19694" y="5121"/>
                  </a:cubicBezTo>
                  <a:cubicBezTo>
                    <a:pt x="19854" y="4097"/>
                    <a:pt x="19992" y="2607"/>
                    <a:pt x="19946" y="1955"/>
                  </a:cubicBezTo>
                  <a:cubicBezTo>
                    <a:pt x="19900" y="1303"/>
                    <a:pt x="19671" y="1490"/>
                    <a:pt x="19235" y="3166"/>
                  </a:cubicBezTo>
                  <a:cubicBezTo>
                    <a:pt x="18799" y="4841"/>
                    <a:pt x="18157" y="8007"/>
                    <a:pt x="17813" y="10893"/>
                  </a:cubicBezTo>
                  <a:cubicBezTo>
                    <a:pt x="17469" y="13779"/>
                    <a:pt x="17423" y="16386"/>
                    <a:pt x="18088" y="17876"/>
                  </a:cubicBezTo>
                  <a:cubicBezTo>
                    <a:pt x="18753" y="19366"/>
                    <a:pt x="20129" y="19738"/>
                    <a:pt x="21505" y="20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7" name="Line"/>
            <p:cNvSpPr/>
            <p:nvPr/>
          </p:nvSpPr>
          <p:spPr>
            <a:xfrm>
              <a:off x="6189111" y="841666"/>
              <a:ext cx="132538" cy="498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21600" y="1059"/>
                  </a:moveTo>
                  <a:cubicBezTo>
                    <a:pt x="20084" y="557"/>
                    <a:pt x="18568" y="54"/>
                    <a:pt x="17242" y="4"/>
                  </a:cubicBezTo>
                  <a:cubicBezTo>
                    <a:pt x="15916" y="-46"/>
                    <a:pt x="14779" y="356"/>
                    <a:pt x="13263" y="2164"/>
                  </a:cubicBezTo>
                  <a:cubicBezTo>
                    <a:pt x="11747" y="3973"/>
                    <a:pt x="9853" y="7187"/>
                    <a:pt x="8716" y="10402"/>
                  </a:cubicBezTo>
                  <a:cubicBezTo>
                    <a:pt x="7579" y="13617"/>
                    <a:pt x="7200" y="16832"/>
                    <a:pt x="6821" y="18691"/>
                  </a:cubicBezTo>
                  <a:cubicBezTo>
                    <a:pt x="6442" y="20549"/>
                    <a:pt x="6063" y="21052"/>
                    <a:pt x="4926" y="21303"/>
                  </a:cubicBezTo>
                  <a:cubicBezTo>
                    <a:pt x="3789" y="21554"/>
                    <a:pt x="1895" y="21554"/>
                    <a:pt x="0" y="215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8" name="Line"/>
            <p:cNvSpPr/>
            <p:nvPr/>
          </p:nvSpPr>
          <p:spPr>
            <a:xfrm>
              <a:off x="6098427" y="818068"/>
              <a:ext cx="641759" cy="497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2" extrusionOk="0">
                  <a:moveTo>
                    <a:pt x="0" y="17210"/>
                  </a:moveTo>
                  <a:cubicBezTo>
                    <a:pt x="1878" y="16318"/>
                    <a:pt x="3757" y="15426"/>
                    <a:pt x="5948" y="14088"/>
                  </a:cubicBezTo>
                  <a:cubicBezTo>
                    <a:pt x="8139" y="12751"/>
                    <a:pt x="10643" y="10967"/>
                    <a:pt x="12130" y="9085"/>
                  </a:cubicBezTo>
                  <a:cubicBezTo>
                    <a:pt x="13617" y="7202"/>
                    <a:pt x="14087" y="5221"/>
                    <a:pt x="14204" y="3685"/>
                  </a:cubicBezTo>
                  <a:cubicBezTo>
                    <a:pt x="14322" y="2149"/>
                    <a:pt x="14087" y="1059"/>
                    <a:pt x="13774" y="465"/>
                  </a:cubicBezTo>
                  <a:cubicBezTo>
                    <a:pt x="13461" y="-130"/>
                    <a:pt x="13070" y="-229"/>
                    <a:pt x="12639" y="613"/>
                  </a:cubicBezTo>
                  <a:cubicBezTo>
                    <a:pt x="12209" y="1455"/>
                    <a:pt x="11739" y="3239"/>
                    <a:pt x="11309" y="5765"/>
                  </a:cubicBezTo>
                  <a:cubicBezTo>
                    <a:pt x="10878" y="8292"/>
                    <a:pt x="10487" y="11562"/>
                    <a:pt x="10448" y="14188"/>
                  </a:cubicBezTo>
                  <a:cubicBezTo>
                    <a:pt x="10409" y="16813"/>
                    <a:pt x="10722" y="18795"/>
                    <a:pt x="11348" y="19934"/>
                  </a:cubicBezTo>
                  <a:cubicBezTo>
                    <a:pt x="11974" y="21074"/>
                    <a:pt x="12913" y="21371"/>
                    <a:pt x="14009" y="21074"/>
                  </a:cubicBezTo>
                  <a:cubicBezTo>
                    <a:pt x="15104" y="20777"/>
                    <a:pt x="16357" y="19885"/>
                    <a:pt x="17257" y="18547"/>
                  </a:cubicBezTo>
                  <a:cubicBezTo>
                    <a:pt x="18157" y="17210"/>
                    <a:pt x="18704" y="15426"/>
                    <a:pt x="19017" y="14138"/>
                  </a:cubicBezTo>
                  <a:cubicBezTo>
                    <a:pt x="19330" y="12850"/>
                    <a:pt x="19409" y="12057"/>
                    <a:pt x="19487" y="11909"/>
                  </a:cubicBezTo>
                  <a:cubicBezTo>
                    <a:pt x="19565" y="11760"/>
                    <a:pt x="19643" y="12255"/>
                    <a:pt x="19683" y="13395"/>
                  </a:cubicBezTo>
                  <a:cubicBezTo>
                    <a:pt x="19722" y="14534"/>
                    <a:pt x="19722" y="16318"/>
                    <a:pt x="19722" y="17606"/>
                  </a:cubicBezTo>
                  <a:cubicBezTo>
                    <a:pt x="19722" y="18894"/>
                    <a:pt x="19722" y="19687"/>
                    <a:pt x="19878" y="20232"/>
                  </a:cubicBezTo>
                  <a:cubicBezTo>
                    <a:pt x="20035" y="20777"/>
                    <a:pt x="20348" y="21074"/>
                    <a:pt x="20661" y="21074"/>
                  </a:cubicBezTo>
                  <a:cubicBezTo>
                    <a:pt x="20974" y="21074"/>
                    <a:pt x="21287" y="20777"/>
                    <a:pt x="21600" y="20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9" name="Line"/>
            <p:cNvSpPr/>
            <p:nvPr/>
          </p:nvSpPr>
          <p:spPr>
            <a:xfrm>
              <a:off x="6830869" y="1096370"/>
              <a:ext cx="47633" cy="197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302" extrusionOk="0">
                  <a:moveTo>
                    <a:pt x="3086" y="3767"/>
                  </a:moveTo>
                  <a:cubicBezTo>
                    <a:pt x="9257" y="6279"/>
                    <a:pt x="15429" y="8791"/>
                    <a:pt x="18514" y="11428"/>
                  </a:cubicBezTo>
                  <a:cubicBezTo>
                    <a:pt x="21600" y="14065"/>
                    <a:pt x="21600" y="16828"/>
                    <a:pt x="20057" y="18712"/>
                  </a:cubicBezTo>
                  <a:cubicBezTo>
                    <a:pt x="18514" y="20595"/>
                    <a:pt x="15429" y="21600"/>
                    <a:pt x="12857" y="21223"/>
                  </a:cubicBezTo>
                  <a:cubicBezTo>
                    <a:pt x="10286" y="20847"/>
                    <a:pt x="8229" y="19088"/>
                    <a:pt x="6171" y="15321"/>
                  </a:cubicBezTo>
                  <a:cubicBezTo>
                    <a:pt x="4114" y="11553"/>
                    <a:pt x="2057" y="5777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0" name="Line"/>
            <p:cNvSpPr/>
            <p:nvPr/>
          </p:nvSpPr>
          <p:spPr>
            <a:xfrm>
              <a:off x="6809942" y="821641"/>
              <a:ext cx="55806" cy="79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7374"/>
                  </a:moveTo>
                  <a:cubicBezTo>
                    <a:pt x="0" y="14288"/>
                    <a:pt x="0" y="11203"/>
                    <a:pt x="0" y="7808"/>
                  </a:cubicBezTo>
                  <a:cubicBezTo>
                    <a:pt x="0" y="4414"/>
                    <a:pt x="0" y="711"/>
                    <a:pt x="1800" y="94"/>
                  </a:cubicBezTo>
                  <a:cubicBezTo>
                    <a:pt x="3600" y="-523"/>
                    <a:pt x="7200" y="1946"/>
                    <a:pt x="10800" y="5957"/>
                  </a:cubicBezTo>
                  <a:cubicBezTo>
                    <a:pt x="14400" y="9968"/>
                    <a:pt x="18000" y="15523"/>
                    <a:pt x="21600" y="210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1" name="Line"/>
            <p:cNvSpPr/>
            <p:nvPr/>
          </p:nvSpPr>
          <p:spPr>
            <a:xfrm>
              <a:off x="7026186" y="1087805"/>
              <a:ext cx="306928" cy="171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1" extrusionOk="0">
                  <a:moveTo>
                    <a:pt x="0" y="2789"/>
                  </a:moveTo>
                  <a:cubicBezTo>
                    <a:pt x="491" y="7973"/>
                    <a:pt x="982" y="13157"/>
                    <a:pt x="1064" y="16469"/>
                  </a:cubicBezTo>
                  <a:cubicBezTo>
                    <a:pt x="1145" y="19781"/>
                    <a:pt x="818" y="21221"/>
                    <a:pt x="982" y="21221"/>
                  </a:cubicBezTo>
                  <a:cubicBezTo>
                    <a:pt x="1145" y="21221"/>
                    <a:pt x="1800" y="19781"/>
                    <a:pt x="2945" y="16757"/>
                  </a:cubicBezTo>
                  <a:cubicBezTo>
                    <a:pt x="4091" y="13733"/>
                    <a:pt x="5727" y="9125"/>
                    <a:pt x="7036" y="5957"/>
                  </a:cubicBezTo>
                  <a:cubicBezTo>
                    <a:pt x="8345" y="2789"/>
                    <a:pt x="9327" y="1061"/>
                    <a:pt x="10309" y="341"/>
                  </a:cubicBezTo>
                  <a:cubicBezTo>
                    <a:pt x="11291" y="-379"/>
                    <a:pt x="12273" y="-91"/>
                    <a:pt x="13336" y="2501"/>
                  </a:cubicBezTo>
                  <a:cubicBezTo>
                    <a:pt x="14400" y="5093"/>
                    <a:pt x="15545" y="9989"/>
                    <a:pt x="16936" y="13301"/>
                  </a:cubicBezTo>
                  <a:cubicBezTo>
                    <a:pt x="18327" y="16613"/>
                    <a:pt x="19964" y="18341"/>
                    <a:pt x="21600" y="200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2" name="Line"/>
            <p:cNvSpPr/>
            <p:nvPr/>
          </p:nvSpPr>
          <p:spPr>
            <a:xfrm>
              <a:off x="7219656" y="1112646"/>
              <a:ext cx="349785" cy="481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9" h="21294" extrusionOk="0">
                  <a:moveTo>
                    <a:pt x="12157" y="1440"/>
                  </a:moveTo>
                  <a:cubicBezTo>
                    <a:pt x="12572" y="720"/>
                    <a:pt x="12987" y="0"/>
                    <a:pt x="12780" y="0"/>
                  </a:cubicBezTo>
                  <a:cubicBezTo>
                    <a:pt x="12572" y="0"/>
                    <a:pt x="11741" y="720"/>
                    <a:pt x="10287" y="1697"/>
                  </a:cubicBezTo>
                  <a:cubicBezTo>
                    <a:pt x="8833" y="2674"/>
                    <a:pt x="6757" y="3909"/>
                    <a:pt x="5580" y="4783"/>
                  </a:cubicBezTo>
                  <a:cubicBezTo>
                    <a:pt x="4403" y="5657"/>
                    <a:pt x="4126" y="6171"/>
                    <a:pt x="4541" y="6429"/>
                  </a:cubicBezTo>
                  <a:cubicBezTo>
                    <a:pt x="4957" y="6686"/>
                    <a:pt x="6064" y="6686"/>
                    <a:pt x="8072" y="6223"/>
                  </a:cubicBezTo>
                  <a:cubicBezTo>
                    <a:pt x="10080" y="5760"/>
                    <a:pt x="12987" y="4834"/>
                    <a:pt x="15064" y="4577"/>
                  </a:cubicBezTo>
                  <a:cubicBezTo>
                    <a:pt x="17141" y="4320"/>
                    <a:pt x="18387" y="4731"/>
                    <a:pt x="19426" y="6223"/>
                  </a:cubicBezTo>
                  <a:cubicBezTo>
                    <a:pt x="20464" y="7714"/>
                    <a:pt x="21295" y="10286"/>
                    <a:pt x="20533" y="12754"/>
                  </a:cubicBezTo>
                  <a:cubicBezTo>
                    <a:pt x="19772" y="15223"/>
                    <a:pt x="17418" y="17589"/>
                    <a:pt x="14441" y="19183"/>
                  </a:cubicBezTo>
                  <a:cubicBezTo>
                    <a:pt x="11464" y="20777"/>
                    <a:pt x="7864" y="21600"/>
                    <a:pt x="5233" y="21189"/>
                  </a:cubicBezTo>
                  <a:cubicBezTo>
                    <a:pt x="2603" y="20777"/>
                    <a:pt x="941" y="19131"/>
                    <a:pt x="318" y="17743"/>
                  </a:cubicBezTo>
                  <a:cubicBezTo>
                    <a:pt x="-305" y="16354"/>
                    <a:pt x="110" y="15223"/>
                    <a:pt x="526" y="140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3" name="Line"/>
            <p:cNvSpPr/>
            <p:nvPr/>
          </p:nvSpPr>
          <p:spPr>
            <a:xfrm>
              <a:off x="7667944" y="825097"/>
              <a:ext cx="133451" cy="403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1" h="21559" extrusionOk="0">
                  <a:moveTo>
                    <a:pt x="0" y="331"/>
                  </a:moveTo>
                  <a:cubicBezTo>
                    <a:pt x="4680" y="207"/>
                    <a:pt x="9360" y="83"/>
                    <a:pt x="12600" y="21"/>
                  </a:cubicBezTo>
                  <a:cubicBezTo>
                    <a:pt x="15840" y="-41"/>
                    <a:pt x="17640" y="-41"/>
                    <a:pt x="19080" y="1200"/>
                  </a:cubicBezTo>
                  <a:cubicBezTo>
                    <a:pt x="20520" y="2442"/>
                    <a:pt x="21600" y="4925"/>
                    <a:pt x="19440" y="8525"/>
                  </a:cubicBezTo>
                  <a:cubicBezTo>
                    <a:pt x="17280" y="12125"/>
                    <a:pt x="11880" y="16842"/>
                    <a:pt x="6480" y="21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4" name="Line"/>
            <p:cNvSpPr/>
            <p:nvPr/>
          </p:nvSpPr>
          <p:spPr>
            <a:xfrm>
              <a:off x="7849310" y="1382371"/>
              <a:ext cx="13953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5" name="Line"/>
            <p:cNvSpPr/>
            <p:nvPr/>
          </p:nvSpPr>
          <p:spPr>
            <a:xfrm>
              <a:off x="4982327" y="1665483"/>
              <a:ext cx="2880935" cy="219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8" extrusionOk="0">
                  <a:moveTo>
                    <a:pt x="21600" y="21428"/>
                  </a:moveTo>
                  <a:cubicBezTo>
                    <a:pt x="21443" y="20291"/>
                    <a:pt x="21286" y="19154"/>
                    <a:pt x="20903" y="18245"/>
                  </a:cubicBezTo>
                  <a:cubicBezTo>
                    <a:pt x="20519" y="17335"/>
                    <a:pt x="19909" y="16653"/>
                    <a:pt x="19264" y="15857"/>
                  </a:cubicBezTo>
                  <a:cubicBezTo>
                    <a:pt x="18619" y="15062"/>
                    <a:pt x="17939" y="14152"/>
                    <a:pt x="17285" y="13243"/>
                  </a:cubicBezTo>
                  <a:cubicBezTo>
                    <a:pt x="16631" y="12333"/>
                    <a:pt x="16004" y="11424"/>
                    <a:pt x="15368" y="10514"/>
                  </a:cubicBezTo>
                  <a:cubicBezTo>
                    <a:pt x="14731" y="9605"/>
                    <a:pt x="14086" y="8695"/>
                    <a:pt x="13398" y="7900"/>
                  </a:cubicBezTo>
                  <a:cubicBezTo>
                    <a:pt x="12709" y="7104"/>
                    <a:pt x="11977" y="6422"/>
                    <a:pt x="11262" y="5740"/>
                  </a:cubicBezTo>
                  <a:cubicBezTo>
                    <a:pt x="10547" y="5057"/>
                    <a:pt x="9850" y="4375"/>
                    <a:pt x="9196" y="3693"/>
                  </a:cubicBezTo>
                  <a:cubicBezTo>
                    <a:pt x="8542" y="3011"/>
                    <a:pt x="7932" y="2329"/>
                    <a:pt x="7348" y="1761"/>
                  </a:cubicBezTo>
                  <a:cubicBezTo>
                    <a:pt x="6764" y="1192"/>
                    <a:pt x="6206" y="737"/>
                    <a:pt x="5474" y="396"/>
                  </a:cubicBezTo>
                  <a:cubicBezTo>
                    <a:pt x="4742" y="55"/>
                    <a:pt x="3835" y="-172"/>
                    <a:pt x="2999" y="169"/>
                  </a:cubicBezTo>
                  <a:cubicBezTo>
                    <a:pt x="2162" y="510"/>
                    <a:pt x="1395" y="1420"/>
                    <a:pt x="907" y="2443"/>
                  </a:cubicBezTo>
                  <a:cubicBezTo>
                    <a:pt x="418" y="3466"/>
                    <a:pt x="209" y="4603"/>
                    <a:pt x="0" y="57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6" name="Line"/>
            <p:cNvSpPr/>
            <p:nvPr/>
          </p:nvSpPr>
          <p:spPr>
            <a:xfrm>
              <a:off x="1731686" y="1477495"/>
              <a:ext cx="861331" cy="37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0444" extrusionOk="0">
                  <a:moveTo>
                    <a:pt x="21252" y="16632"/>
                  </a:moveTo>
                  <a:cubicBezTo>
                    <a:pt x="21426" y="10279"/>
                    <a:pt x="21600" y="3926"/>
                    <a:pt x="21455" y="1385"/>
                  </a:cubicBezTo>
                  <a:cubicBezTo>
                    <a:pt x="21310" y="-1156"/>
                    <a:pt x="20845" y="115"/>
                    <a:pt x="19742" y="2656"/>
                  </a:cubicBezTo>
                  <a:cubicBezTo>
                    <a:pt x="18639" y="5197"/>
                    <a:pt x="16897" y="9009"/>
                    <a:pt x="14806" y="11550"/>
                  </a:cubicBezTo>
                  <a:cubicBezTo>
                    <a:pt x="12716" y="14091"/>
                    <a:pt x="10277" y="15362"/>
                    <a:pt x="7868" y="16632"/>
                  </a:cubicBezTo>
                  <a:cubicBezTo>
                    <a:pt x="5458" y="17903"/>
                    <a:pt x="3077" y="19173"/>
                    <a:pt x="1713" y="19809"/>
                  </a:cubicBezTo>
                  <a:cubicBezTo>
                    <a:pt x="348" y="20444"/>
                    <a:pt x="0" y="20444"/>
                    <a:pt x="0" y="20444"/>
                  </a:cubicBezTo>
                  <a:cubicBezTo>
                    <a:pt x="0" y="20444"/>
                    <a:pt x="348" y="20444"/>
                    <a:pt x="697" y="2044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7" name="Line"/>
            <p:cNvSpPr/>
            <p:nvPr/>
          </p:nvSpPr>
          <p:spPr>
            <a:xfrm>
              <a:off x="1642099" y="1591639"/>
              <a:ext cx="1017346" cy="104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480" extrusionOk="0">
                  <a:moveTo>
                    <a:pt x="21577" y="0"/>
                  </a:moveTo>
                  <a:cubicBezTo>
                    <a:pt x="19654" y="960"/>
                    <a:pt x="17730" y="1920"/>
                    <a:pt x="15709" y="3120"/>
                  </a:cubicBezTo>
                  <a:cubicBezTo>
                    <a:pt x="13687" y="4320"/>
                    <a:pt x="11566" y="5760"/>
                    <a:pt x="9569" y="7440"/>
                  </a:cubicBezTo>
                  <a:cubicBezTo>
                    <a:pt x="7572" y="9120"/>
                    <a:pt x="5698" y="11040"/>
                    <a:pt x="4243" y="12960"/>
                  </a:cubicBezTo>
                  <a:cubicBezTo>
                    <a:pt x="2788" y="14880"/>
                    <a:pt x="1752" y="16800"/>
                    <a:pt x="1062" y="18240"/>
                  </a:cubicBezTo>
                  <a:cubicBezTo>
                    <a:pt x="372" y="19680"/>
                    <a:pt x="26" y="20640"/>
                    <a:pt x="2" y="21120"/>
                  </a:cubicBezTo>
                  <a:cubicBezTo>
                    <a:pt x="-23" y="21600"/>
                    <a:pt x="273" y="21600"/>
                    <a:pt x="1259" y="21120"/>
                  </a:cubicBezTo>
                  <a:cubicBezTo>
                    <a:pt x="2245" y="20640"/>
                    <a:pt x="3922" y="19680"/>
                    <a:pt x="5599" y="187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8" name="Line"/>
            <p:cNvSpPr/>
            <p:nvPr/>
          </p:nvSpPr>
          <p:spPr>
            <a:xfrm>
              <a:off x="1417783" y="1724176"/>
              <a:ext cx="1220735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736" y="0"/>
                    <a:pt x="19872" y="0"/>
                    <a:pt x="18720" y="300"/>
                  </a:cubicBezTo>
                  <a:cubicBezTo>
                    <a:pt x="17568" y="600"/>
                    <a:pt x="16128" y="1200"/>
                    <a:pt x="14709" y="2100"/>
                  </a:cubicBezTo>
                  <a:cubicBezTo>
                    <a:pt x="13289" y="3000"/>
                    <a:pt x="11890" y="4200"/>
                    <a:pt x="10389" y="5700"/>
                  </a:cubicBezTo>
                  <a:cubicBezTo>
                    <a:pt x="8887" y="7200"/>
                    <a:pt x="7282" y="9000"/>
                    <a:pt x="5637" y="11100"/>
                  </a:cubicBezTo>
                  <a:cubicBezTo>
                    <a:pt x="3991" y="13200"/>
                    <a:pt x="2304" y="15600"/>
                    <a:pt x="1358" y="17400"/>
                  </a:cubicBezTo>
                  <a:cubicBezTo>
                    <a:pt x="411" y="19200"/>
                    <a:pt x="206" y="20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5" name="Drawing"/>
          <p:cNvGrpSpPr/>
          <p:nvPr/>
        </p:nvGrpSpPr>
        <p:grpSpPr>
          <a:xfrm>
            <a:off x="637021" y="3020356"/>
            <a:ext cx="10307237" cy="4143613"/>
            <a:chOff x="0" y="0"/>
            <a:chExt cx="10307235" cy="4143611"/>
          </a:xfrm>
        </p:grpSpPr>
        <p:sp>
          <p:nvSpPr>
            <p:cNvPr id="6011" name="Line"/>
            <p:cNvSpPr/>
            <p:nvPr/>
          </p:nvSpPr>
          <p:spPr>
            <a:xfrm>
              <a:off x="0" y="242385"/>
              <a:ext cx="381420" cy="465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217" extrusionOk="0">
                  <a:moveTo>
                    <a:pt x="12757" y="3897"/>
                  </a:moveTo>
                  <a:cubicBezTo>
                    <a:pt x="12887" y="3155"/>
                    <a:pt x="13017" y="2414"/>
                    <a:pt x="13278" y="1673"/>
                  </a:cubicBezTo>
                  <a:cubicBezTo>
                    <a:pt x="13538" y="932"/>
                    <a:pt x="13928" y="191"/>
                    <a:pt x="13668" y="32"/>
                  </a:cubicBezTo>
                  <a:cubicBezTo>
                    <a:pt x="13408" y="-127"/>
                    <a:pt x="12497" y="297"/>
                    <a:pt x="10610" y="1779"/>
                  </a:cubicBezTo>
                  <a:cubicBezTo>
                    <a:pt x="8723" y="3261"/>
                    <a:pt x="5861" y="5802"/>
                    <a:pt x="3844" y="8608"/>
                  </a:cubicBezTo>
                  <a:cubicBezTo>
                    <a:pt x="1827" y="11414"/>
                    <a:pt x="656" y="14485"/>
                    <a:pt x="200" y="16602"/>
                  </a:cubicBezTo>
                  <a:cubicBezTo>
                    <a:pt x="-255" y="18720"/>
                    <a:pt x="5" y="19885"/>
                    <a:pt x="1632" y="20573"/>
                  </a:cubicBezTo>
                  <a:cubicBezTo>
                    <a:pt x="3258" y="21261"/>
                    <a:pt x="6251" y="21473"/>
                    <a:pt x="9764" y="20838"/>
                  </a:cubicBezTo>
                  <a:cubicBezTo>
                    <a:pt x="13278" y="20202"/>
                    <a:pt x="17311" y="18720"/>
                    <a:pt x="21345" y="1723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12" name="Line"/>
            <p:cNvSpPr/>
            <p:nvPr/>
          </p:nvSpPr>
          <p:spPr>
            <a:xfrm>
              <a:off x="376769" y="377866"/>
              <a:ext cx="269725" cy="298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6" extrusionOk="0">
                  <a:moveTo>
                    <a:pt x="3166" y="10888"/>
                  </a:moveTo>
                  <a:cubicBezTo>
                    <a:pt x="2234" y="10722"/>
                    <a:pt x="1303" y="10556"/>
                    <a:pt x="745" y="10888"/>
                  </a:cubicBezTo>
                  <a:cubicBezTo>
                    <a:pt x="186" y="11221"/>
                    <a:pt x="0" y="12051"/>
                    <a:pt x="0" y="13547"/>
                  </a:cubicBezTo>
                  <a:cubicBezTo>
                    <a:pt x="0" y="15042"/>
                    <a:pt x="186" y="17202"/>
                    <a:pt x="279" y="18781"/>
                  </a:cubicBezTo>
                  <a:cubicBezTo>
                    <a:pt x="372" y="20359"/>
                    <a:pt x="372" y="21356"/>
                    <a:pt x="466" y="21356"/>
                  </a:cubicBezTo>
                  <a:cubicBezTo>
                    <a:pt x="559" y="21356"/>
                    <a:pt x="745" y="20359"/>
                    <a:pt x="2328" y="17202"/>
                  </a:cubicBezTo>
                  <a:cubicBezTo>
                    <a:pt x="3910" y="14045"/>
                    <a:pt x="6890" y="8728"/>
                    <a:pt x="9776" y="5405"/>
                  </a:cubicBezTo>
                  <a:cubicBezTo>
                    <a:pt x="12662" y="2082"/>
                    <a:pt x="15455" y="753"/>
                    <a:pt x="17410" y="254"/>
                  </a:cubicBezTo>
                  <a:cubicBezTo>
                    <a:pt x="19366" y="-244"/>
                    <a:pt x="20483" y="88"/>
                    <a:pt x="21600" y="42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13" name="Line"/>
            <p:cNvSpPr/>
            <p:nvPr/>
          </p:nvSpPr>
          <p:spPr>
            <a:xfrm>
              <a:off x="674340" y="509310"/>
              <a:ext cx="27959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9978" y="0"/>
                  </a:moveTo>
                  <a:cubicBezTo>
                    <a:pt x="11670" y="3733"/>
                    <a:pt x="3363" y="7467"/>
                    <a:pt x="870" y="11067"/>
                  </a:cubicBezTo>
                  <a:cubicBezTo>
                    <a:pt x="-1622" y="14667"/>
                    <a:pt x="1701" y="18133"/>
                    <a:pt x="5024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14" name="Line"/>
            <p:cNvSpPr/>
            <p:nvPr/>
          </p:nvSpPr>
          <p:spPr>
            <a:xfrm>
              <a:off x="688347" y="300041"/>
              <a:ext cx="697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15" name="Line"/>
            <p:cNvSpPr/>
            <p:nvPr/>
          </p:nvSpPr>
          <p:spPr>
            <a:xfrm>
              <a:off x="801465" y="442269"/>
              <a:ext cx="386803" cy="227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0949" extrusionOk="0">
                  <a:moveTo>
                    <a:pt x="2632" y="6807"/>
                  </a:moveTo>
                  <a:cubicBezTo>
                    <a:pt x="1727" y="10871"/>
                    <a:pt x="821" y="14934"/>
                    <a:pt x="369" y="17500"/>
                  </a:cubicBezTo>
                  <a:cubicBezTo>
                    <a:pt x="-84" y="20067"/>
                    <a:pt x="-84" y="21136"/>
                    <a:pt x="175" y="20922"/>
                  </a:cubicBezTo>
                  <a:cubicBezTo>
                    <a:pt x="433" y="20708"/>
                    <a:pt x="951" y="19211"/>
                    <a:pt x="1985" y="16324"/>
                  </a:cubicBezTo>
                  <a:cubicBezTo>
                    <a:pt x="3020" y="13437"/>
                    <a:pt x="4572" y="9160"/>
                    <a:pt x="5542" y="6273"/>
                  </a:cubicBezTo>
                  <a:cubicBezTo>
                    <a:pt x="6512" y="3386"/>
                    <a:pt x="6900" y="1888"/>
                    <a:pt x="7418" y="926"/>
                  </a:cubicBezTo>
                  <a:cubicBezTo>
                    <a:pt x="7935" y="-36"/>
                    <a:pt x="8582" y="-464"/>
                    <a:pt x="9099" y="712"/>
                  </a:cubicBezTo>
                  <a:cubicBezTo>
                    <a:pt x="9617" y="1888"/>
                    <a:pt x="10005" y="4669"/>
                    <a:pt x="9940" y="7342"/>
                  </a:cubicBezTo>
                  <a:cubicBezTo>
                    <a:pt x="9875" y="10015"/>
                    <a:pt x="9358" y="12582"/>
                    <a:pt x="8970" y="14506"/>
                  </a:cubicBezTo>
                  <a:cubicBezTo>
                    <a:pt x="8582" y="16431"/>
                    <a:pt x="8323" y="17714"/>
                    <a:pt x="8582" y="18035"/>
                  </a:cubicBezTo>
                  <a:cubicBezTo>
                    <a:pt x="8841" y="18356"/>
                    <a:pt x="9617" y="17714"/>
                    <a:pt x="11233" y="15469"/>
                  </a:cubicBezTo>
                  <a:cubicBezTo>
                    <a:pt x="12850" y="13223"/>
                    <a:pt x="15308" y="9374"/>
                    <a:pt x="16795" y="7021"/>
                  </a:cubicBezTo>
                  <a:cubicBezTo>
                    <a:pt x="18282" y="4669"/>
                    <a:pt x="18800" y="3813"/>
                    <a:pt x="19382" y="3386"/>
                  </a:cubicBezTo>
                  <a:cubicBezTo>
                    <a:pt x="19964" y="2958"/>
                    <a:pt x="20611" y="2958"/>
                    <a:pt x="20999" y="4669"/>
                  </a:cubicBezTo>
                  <a:cubicBezTo>
                    <a:pt x="21387" y="6380"/>
                    <a:pt x="21516" y="9801"/>
                    <a:pt x="21516" y="12795"/>
                  </a:cubicBezTo>
                  <a:cubicBezTo>
                    <a:pt x="21516" y="15789"/>
                    <a:pt x="21387" y="18356"/>
                    <a:pt x="21257" y="2092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16" name="Line"/>
            <p:cNvSpPr/>
            <p:nvPr/>
          </p:nvSpPr>
          <p:spPr>
            <a:xfrm>
              <a:off x="1247850" y="460481"/>
              <a:ext cx="33426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0" h="21600" extrusionOk="0">
                  <a:moveTo>
                    <a:pt x="7740" y="0"/>
                  </a:moveTo>
                  <a:cubicBezTo>
                    <a:pt x="12060" y="1125"/>
                    <a:pt x="16380" y="2250"/>
                    <a:pt x="14940" y="5175"/>
                  </a:cubicBezTo>
                  <a:cubicBezTo>
                    <a:pt x="13500" y="8100"/>
                    <a:pt x="6300" y="12825"/>
                    <a:pt x="2700" y="15750"/>
                  </a:cubicBezTo>
                  <a:cubicBezTo>
                    <a:pt x="-900" y="18675"/>
                    <a:pt x="-900" y="19800"/>
                    <a:pt x="2700" y="20475"/>
                  </a:cubicBezTo>
                  <a:cubicBezTo>
                    <a:pt x="6300" y="21150"/>
                    <a:pt x="13500" y="21375"/>
                    <a:pt x="20700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17" name="Line"/>
            <p:cNvSpPr/>
            <p:nvPr/>
          </p:nvSpPr>
          <p:spPr>
            <a:xfrm>
              <a:off x="1354420" y="494657"/>
              <a:ext cx="261686" cy="1956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0887" extrusionOk="0">
                  <a:moveTo>
                    <a:pt x="3736" y="6778"/>
                  </a:moveTo>
                  <a:cubicBezTo>
                    <a:pt x="2971" y="10502"/>
                    <a:pt x="2207" y="14226"/>
                    <a:pt x="1442" y="16709"/>
                  </a:cubicBezTo>
                  <a:cubicBezTo>
                    <a:pt x="678" y="19192"/>
                    <a:pt x="-87" y="20433"/>
                    <a:pt x="9" y="20557"/>
                  </a:cubicBezTo>
                  <a:cubicBezTo>
                    <a:pt x="104" y="20681"/>
                    <a:pt x="1060" y="19688"/>
                    <a:pt x="3067" y="16585"/>
                  </a:cubicBezTo>
                  <a:cubicBezTo>
                    <a:pt x="5074" y="13481"/>
                    <a:pt x="8132" y="8268"/>
                    <a:pt x="9948" y="5164"/>
                  </a:cubicBezTo>
                  <a:cubicBezTo>
                    <a:pt x="11764" y="2061"/>
                    <a:pt x="12338" y="1068"/>
                    <a:pt x="13102" y="447"/>
                  </a:cubicBezTo>
                  <a:cubicBezTo>
                    <a:pt x="13867" y="-174"/>
                    <a:pt x="14823" y="-422"/>
                    <a:pt x="15587" y="1564"/>
                  </a:cubicBezTo>
                  <a:cubicBezTo>
                    <a:pt x="16352" y="3550"/>
                    <a:pt x="16925" y="7771"/>
                    <a:pt x="17021" y="10750"/>
                  </a:cubicBezTo>
                  <a:cubicBezTo>
                    <a:pt x="17117" y="13730"/>
                    <a:pt x="16734" y="15468"/>
                    <a:pt x="16639" y="17081"/>
                  </a:cubicBezTo>
                  <a:cubicBezTo>
                    <a:pt x="16543" y="18695"/>
                    <a:pt x="16734" y="20185"/>
                    <a:pt x="17594" y="20681"/>
                  </a:cubicBezTo>
                  <a:cubicBezTo>
                    <a:pt x="18455" y="21178"/>
                    <a:pt x="19984" y="20681"/>
                    <a:pt x="21513" y="2018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18" name="Line"/>
            <p:cNvSpPr/>
            <p:nvPr/>
          </p:nvSpPr>
          <p:spPr>
            <a:xfrm>
              <a:off x="1679485" y="471543"/>
              <a:ext cx="250524" cy="2403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0867" extrusionOk="0">
                  <a:moveTo>
                    <a:pt x="17784" y="856"/>
                  </a:moveTo>
                  <a:cubicBezTo>
                    <a:pt x="16991" y="251"/>
                    <a:pt x="16199" y="-355"/>
                    <a:pt x="14415" y="251"/>
                  </a:cubicBezTo>
                  <a:cubicBezTo>
                    <a:pt x="12632" y="856"/>
                    <a:pt x="9857" y="2673"/>
                    <a:pt x="7380" y="5499"/>
                  </a:cubicBezTo>
                  <a:cubicBezTo>
                    <a:pt x="4903" y="8325"/>
                    <a:pt x="2723" y="12161"/>
                    <a:pt x="1435" y="14886"/>
                  </a:cubicBezTo>
                  <a:cubicBezTo>
                    <a:pt x="147" y="17611"/>
                    <a:pt x="-249" y="19226"/>
                    <a:pt x="147" y="20135"/>
                  </a:cubicBezTo>
                  <a:cubicBezTo>
                    <a:pt x="544" y="21043"/>
                    <a:pt x="1733" y="21245"/>
                    <a:pt x="3714" y="19933"/>
                  </a:cubicBezTo>
                  <a:cubicBezTo>
                    <a:pt x="5696" y="18621"/>
                    <a:pt x="8470" y="15795"/>
                    <a:pt x="10155" y="13978"/>
                  </a:cubicBezTo>
                  <a:cubicBezTo>
                    <a:pt x="11839" y="12161"/>
                    <a:pt x="12434" y="11353"/>
                    <a:pt x="13127" y="10546"/>
                  </a:cubicBezTo>
                  <a:cubicBezTo>
                    <a:pt x="13821" y="9738"/>
                    <a:pt x="14613" y="8931"/>
                    <a:pt x="15208" y="9032"/>
                  </a:cubicBezTo>
                  <a:cubicBezTo>
                    <a:pt x="15802" y="9133"/>
                    <a:pt x="16199" y="10142"/>
                    <a:pt x="16397" y="11252"/>
                  </a:cubicBezTo>
                  <a:cubicBezTo>
                    <a:pt x="16595" y="12363"/>
                    <a:pt x="16595" y="13574"/>
                    <a:pt x="16397" y="14886"/>
                  </a:cubicBezTo>
                  <a:cubicBezTo>
                    <a:pt x="16199" y="16198"/>
                    <a:pt x="15802" y="17611"/>
                    <a:pt x="16001" y="18015"/>
                  </a:cubicBezTo>
                  <a:cubicBezTo>
                    <a:pt x="16199" y="18419"/>
                    <a:pt x="16991" y="17813"/>
                    <a:pt x="17982" y="16501"/>
                  </a:cubicBezTo>
                  <a:cubicBezTo>
                    <a:pt x="18973" y="15189"/>
                    <a:pt x="20162" y="13170"/>
                    <a:pt x="21351" y="1115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19" name="Line"/>
            <p:cNvSpPr/>
            <p:nvPr/>
          </p:nvSpPr>
          <p:spPr>
            <a:xfrm>
              <a:off x="1985813" y="355846"/>
              <a:ext cx="38653" cy="369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600" extrusionOk="0">
                  <a:moveTo>
                    <a:pt x="0" y="0"/>
                  </a:moveTo>
                  <a:cubicBezTo>
                    <a:pt x="6353" y="272"/>
                    <a:pt x="12706" y="543"/>
                    <a:pt x="16518" y="2106"/>
                  </a:cubicBezTo>
                  <a:cubicBezTo>
                    <a:pt x="20329" y="3668"/>
                    <a:pt x="21600" y="6521"/>
                    <a:pt x="20965" y="9985"/>
                  </a:cubicBezTo>
                  <a:cubicBezTo>
                    <a:pt x="20329" y="13449"/>
                    <a:pt x="17788" y="17525"/>
                    <a:pt x="15247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0" name="Line"/>
            <p:cNvSpPr/>
            <p:nvPr/>
          </p:nvSpPr>
          <p:spPr>
            <a:xfrm>
              <a:off x="2327619" y="241801"/>
              <a:ext cx="351768" cy="419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92" extrusionOk="0">
                  <a:moveTo>
                    <a:pt x="2965" y="10450"/>
                  </a:moveTo>
                  <a:cubicBezTo>
                    <a:pt x="2259" y="10568"/>
                    <a:pt x="1553" y="10687"/>
                    <a:pt x="1059" y="11577"/>
                  </a:cubicBezTo>
                  <a:cubicBezTo>
                    <a:pt x="565" y="12467"/>
                    <a:pt x="282" y="14129"/>
                    <a:pt x="141" y="15316"/>
                  </a:cubicBezTo>
                  <a:cubicBezTo>
                    <a:pt x="0" y="16502"/>
                    <a:pt x="0" y="17214"/>
                    <a:pt x="0" y="17927"/>
                  </a:cubicBezTo>
                  <a:cubicBezTo>
                    <a:pt x="0" y="18639"/>
                    <a:pt x="0" y="19351"/>
                    <a:pt x="71" y="19410"/>
                  </a:cubicBezTo>
                  <a:cubicBezTo>
                    <a:pt x="141" y="19469"/>
                    <a:pt x="282" y="18876"/>
                    <a:pt x="988" y="16799"/>
                  </a:cubicBezTo>
                  <a:cubicBezTo>
                    <a:pt x="1694" y="14722"/>
                    <a:pt x="2965" y="11162"/>
                    <a:pt x="4447" y="8135"/>
                  </a:cubicBezTo>
                  <a:cubicBezTo>
                    <a:pt x="5929" y="5109"/>
                    <a:pt x="7624" y="2617"/>
                    <a:pt x="9318" y="1311"/>
                  </a:cubicBezTo>
                  <a:cubicBezTo>
                    <a:pt x="11012" y="6"/>
                    <a:pt x="12706" y="-113"/>
                    <a:pt x="13765" y="65"/>
                  </a:cubicBezTo>
                  <a:cubicBezTo>
                    <a:pt x="14824" y="243"/>
                    <a:pt x="15247" y="718"/>
                    <a:pt x="15035" y="1667"/>
                  </a:cubicBezTo>
                  <a:cubicBezTo>
                    <a:pt x="14824" y="2617"/>
                    <a:pt x="13976" y="4041"/>
                    <a:pt x="12776" y="5406"/>
                  </a:cubicBezTo>
                  <a:cubicBezTo>
                    <a:pt x="11576" y="6771"/>
                    <a:pt x="10024" y="8076"/>
                    <a:pt x="8824" y="9203"/>
                  </a:cubicBezTo>
                  <a:cubicBezTo>
                    <a:pt x="7624" y="10331"/>
                    <a:pt x="6776" y="11280"/>
                    <a:pt x="6847" y="11814"/>
                  </a:cubicBezTo>
                  <a:cubicBezTo>
                    <a:pt x="6918" y="12349"/>
                    <a:pt x="7906" y="12467"/>
                    <a:pt x="10376" y="13001"/>
                  </a:cubicBezTo>
                  <a:cubicBezTo>
                    <a:pt x="12847" y="13535"/>
                    <a:pt x="16800" y="14485"/>
                    <a:pt x="18988" y="15197"/>
                  </a:cubicBezTo>
                  <a:cubicBezTo>
                    <a:pt x="21176" y="15909"/>
                    <a:pt x="21600" y="16384"/>
                    <a:pt x="21247" y="17155"/>
                  </a:cubicBezTo>
                  <a:cubicBezTo>
                    <a:pt x="20894" y="17927"/>
                    <a:pt x="19765" y="18995"/>
                    <a:pt x="17929" y="19825"/>
                  </a:cubicBezTo>
                  <a:cubicBezTo>
                    <a:pt x="16094" y="20656"/>
                    <a:pt x="13553" y="21250"/>
                    <a:pt x="12000" y="21368"/>
                  </a:cubicBezTo>
                  <a:cubicBezTo>
                    <a:pt x="10447" y="21487"/>
                    <a:pt x="9882" y="21131"/>
                    <a:pt x="9318" y="2077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1" name="Line"/>
            <p:cNvSpPr/>
            <p:nvPr/>
          </p:nvSpPr>
          <p:spPr>
            <a:xfrm>
              <a:off x="2680841" y="373191"/>
              <a:ext cx="539659" cy="293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311" extrusionOk="0">
                  <a:moveTo>
                    <a:pt x="6776" y="1778"/>
                  </a:moveTo>
                  <a:cubicBezTo>
                    <a:pt x="7425" y="934"/>
                    <a:pt x="8074" y="91"/>
                    <a:pt x="8120" y="6"/>
                  </a:cubicBezTo>
                  <a:cubicBezTo>
                    <a:pt x="8167" y="-78"/>
                    <a:pt x="7610" y="597"/>
                    <a:pt x="6313" y="3128"/>
                  </a:cubicBezTo>
                  <a:cubicBezTo>
                    <a:pt x="5015" y="5660"/>
                    <a:pt x="2975" y="10047"/>
                    <a:pt x="1816" y="12663"/>
                  </a:cubicBezTo>
                  <a:cubicBezTo>
                    <a:pt x="658" y="15278"/>
                    <a:pt x="380" y="16122"/>
                    <a:pt x="194" y="17134"/>
                  </a:cubicBezTo>
                  <a:cubicBezTo>
                    <a:pt x="9" y="18147"/>
                    <a:pt x="-84" y="19328"/>
                    <a:pt x="101" y="19835"/>
                  </a:cubicBezTo>
                  <a:cubicBezTo>
                    <a:pt x="287" y="20341"/>
                    <a:pt x="750" y="20172"/>
                    <a:pt x="1816" y="18653"/>
                  </a:cubicBezTo>
                  <a:cubicBezTo>
                    <a:pt x="2883" y="17134"/>
                    <a:pt x="4551" y="14266"/>
                    <a:pt x="5525" y="12494"/>
                  </a:cubicBezTo>
                  <a:cubicBezTo>
                    <a:pt x="6498" y="10722"/>
                    <a:pt x="6776" y="10047"/>
                    <a:pt x="7101" y="9456"/>
                  </a:cubicBezTo>
                  <a:cubicBezTo>
                    <a:pt x="7425" y="8866"/>
                    <a:pt x="7796" y="8359"/>
                    <a:pt x="8028" y="8528"/>
                  </a:cubicBezTo>
                  <a:cubicBezTo>
                    <a:pt x="8259" y="8697"/>
                    <a:pt x="8352" y="9541"/>
                    <a:pt x="8167" y="10722"/>
                  </a:cubicBezTo>
                  <a:cubicBezTo>
                    <a:pt x="7981" y="11903"/>
                    <a:pt x="7518" y="13422"/>
                    <a:pt x="7193" y="14603"/>
                  </a:cubicBezTo>
                  <a:cubicBezTo>
                    <a:pt x="6869" y="15784"/>
                    <a:pt x="6683" y="16628"/>
                    <a:pt x="6869" y="16797"/>
                  </a:cubicBezTo>
                  <a:cubicBezTo>
                    <a:pt x="7054" y="16966"/>
                    <a:pt x="7610" y="16460"/>
                    <a:pt x="8862" y="14603"/>
                  </a:cubicBezTo>
                  <a:cubicBezTo>
                    <a:pt x="10113" y="12747"/>
                    <a:pt x="12060" y="9541"/>
                    <a:pt x="13265" y="7769"/>
                  </a:cubicBezTo>
                  <a:cubicBezTo>
                    <a:pt x="14471" y="5997"/>
                    <a:pt x="14934" y="5659"/>
                    <a:pt x="15212" y="5913"/>
                  </a:cubicBezTo>
                  <a:cubicBezTo>
                    <a:pt x="15490" y="6166"/>
                    <a:pt x="15583" y="7009"/>
                    <a:pt x="15073" y="8781"/>
                  </a:cubicBezTo>
                  <a:cubicBezTo>
                    <a:pt x="14563" y="10553"/>
                    <a:pt x="13451" y="13253"/>
                    <a:pt x="12709" y="15025"/>
                  </a:cubicBezTo>
                  <a:cubicBezTo>
                    <a:pt x="11967" y="16797"/>
                    <a:pt x="11597" y="17641"/>
                    <a:pt x="11272" y="18569"/>
                  </a:cubicBezTo>
                  <a:cubicBezTo>
                    <a:pt x="10948" y="19497"/>
                    <a:pt x="10670" y="20510"/>
                    <a:pt x="10855" y="21016"/>
                  </a:cubicBezTo>
                  <a:cubicBezTo>
                    <a:pt x="11040" y="21522"/>
                    <a:pt x="11689" y="21522"/>
                    <a:pt x="13358" y="19835"/>
                  </a:cubicBezTo>
                  <a:cubicBezTo>
                    <a:pt x="15027" y="18147"/>
                    <a:pt x="17715" y="14772"/>
                    <a:pt x="19245" y="12663"/>
                  </a:cubicBezTo>
                  <a:cubicBezTo>
                    <a:pt x="20774" y="10553"/>
                    <a:pt x="21145" y="9710"/>
                    <a:pt x="21516" y="886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2" name="Line"/>
            <p:cNvSpPr/>
            <p:nvPr/>
          </p:nvSpPr>
          <p:spPr>
            <a:xfrm>
              <a:off x="3203351" y="272139"/>
              <a:ext cx="121784" cy="324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529" extrusionOk="0">
                  <a:moveTo>
                    <a:pt x="21345" y="0"/>
                  </a:moveTo>
                  <a:cubicBezTo>
                    <a:pt x="15232" y="4629"/>
                    <a:pt x="9119" y="9257"/>
                    <a:pt x="5451" y="12574"/>
                  </a:cubicBezTo>
                  <a:cubicBezTo>
                    <a:pt x="1783" y="15891"/>
                    <a:pt x="560" y="17897"/>
                    <a:pt x="153" y="19286"/>
                  </a:cubicBezTo>
                  <a:cubicBezTo>
                    <a:pt x="-255" y="20674"/>
                    <a:pt x="153" y="21446"/>
                    <a:pt x="1375" y="21523"/>
                  </a:cubicBezTo>
                  <a:cubicBezTo>
                    <a:pt x="2598" y="21600"/>
                    <a:pt x="4636" y="20983"/>
                    <a:pt x="6673" y="2036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3" name="Line"/>
            <p:cNvSpPr/>
            <p:nvPr/>
          </p:nvSpPr>
          <p:spPr>
            <a:xfrm>
              <a:off x="3290709" y="362822"/>
              <a:ext cx="320426" cy="233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223" extrusionOk="0">
                  <a:moveTo>
                    <a:pt x="13023" y="0"/>
                  </a:moveTo>
                  <a:cubicBezTo>
                    <a:pt x="9449" y="4659"/>
                    <a:pt x="5874" y="9318"/>
                    <a:pt x="3777" y="12176"/>
                  </a:cubicBezTo>
                  <a:cubicBezTo>
                    <a:pt x="1679" y="15035"/>
                    <a:pt x="1057" y="16094"/>
                    <a:pt x="591" y="17153"/>
                  </a:cubicBezTo>
                  <a:cubicBezTo>
                    <a:pt x="125" y="18212"/>
                    <a:pt x="-186" y="19271"/>
                    <a:pt x="125" y="20118"/>
                  </a:cubicBezTo>
                  <a:cubicBezTo>
                    <a:pt x="436" y="20965"/>
                    <a:pt x="1368" y="21600"/>
                    <a:pt x="4554" y="20965"/>
                  </a:cubicBezTo>
                  <a:cubicBezTo>
                    <a:pt x="7739" y="20329"/>
                    <a:pt x="13178" y="18424"/>
                    <a:pt x="16364" y="17259"/>
                  </a:cubicBezTo>
                  <a:cubicBezTo>
                    <a:pt x="19549" y="16094"/>
                    <a:pt x="20482" y="15671"/>
                    <a:pt x="21414" y="1524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4" name="Line"/>
            <p:cNvSpPr/>
            <p:nvPr/>
          </p:nvSpPr>
          <p:spPr>
            <a:xfrm>
              <a:off x="3443719" y="405954"/>
              <a:ext cx="284494" cy="506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005" extrusionOk="0">
                  <a:moveTo>
                    <a:pt x="17385" y="3997"/>
                  </a:moveTo>
                  <a:cubicBezTo>
                    <a:pt x="18263" y="3612"/>
                    <a:pt x="19141" y="3226"/>
                    <a:pt x="19405" y="2599"/>
                  </a:cubicBezTo>
                  <a:cubicBezTo>
                    <a:pt x="19668" y="1972"/>
                    <a:pt x="19317" y="1104"/>
                    <a:pt x="18088" y="526"/>
                  </a:cubicBezTo>
                  <a:cubicBezTo>
                    <a:pt x="16859" y="-53"/>
                    <a:pt x="14751" y="-342"/>
                    <a:pt x="12644" y="671"/>
                  </a:cubicBezTo>
                  <a:cubicBezTo>
                    <a:pt x="10537" y="1683"/>
                    <a:pt x="8429" y="3997"/>
                    <a:pt x="7200" y="5540"/>
                  </a:cubicBezTo>
                  <a:cubicBezTo>
                    <a:pt x="5971" y="7083"/>
                    <a:pt x="5620" y="7854"/>
                    <a:pt x="5532" y="8481"/>
                  </a:cubicBezTo>
                  <a:cubicBezTo>
                    <a:pt x="5444" y="9108"/>
                    <a:pt x="5620" y="9590"/>
                    <a:pt x="7639" y="9204"/>
                  </a:cubicBezTo>
                  <a:cubicBezTo>
                    <a:pt x="9659" y="8819"/>
                    <a:pt x="13522" y="7565"/>
                    <a:pt x="15805" y="6553"/>
                  </a:cubicBezTo>
                  <a:cubicBezTo>
                    <a:pt x="18088" y="5540"/>
                    <a:pt x="18790" y="4769"/>
                    <a:pt x="19493" y="4190"/>
                  </a:cubicBezTo>
                  <a:cubicBezTo>
                    <a:pt x="20195" y="3612"/>
                    <a:pt x="20898" y="3226"/>
                    <a:pt x="21249" y="3467"/>
                  </a:cubicBezTo>
                  <a:cubicBezTo>
                    <a:pt x="21600" y="3708"/>
                    <a:pt x="21600" y="4576"/>
                    <a:pt x="20985" y="6649"/>
                  </a:cubicBezTo>
                  <a:cubicBezTo>
                    <a:pt x="20371" y="8722"/>
                    <a:pt x="19141" y="12001"/>
                    <a:pt x="17561" y="14653"/>
                  </a:cubicBezTo>
                  <a:cubicBezTo>
                    <a:pt x="15980" y="17304"/>
                    <a:pt x="14049" y="19329"/>
                    <a:pt x="11590" y="20294"/>
                  </a:cubicBezTo>
                  <a:cubicBezTo>
                    <a:pt x="9132" y="21258"/>
                    <a:pt x="6146" y="21162"/>
                    <a:pt x="4127" y="20487"/>
                  </a:cubicBezTo>
                  <a:cubicBezTo>
                    <a:pt x="2107" y="19812"/>
                    <a:pt x="1054" y="18558"/>
                    <a:pt x="0" y="1730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5" name="Line"/>
            <p:cNvSpPr/>
            <p:nvPr/>
          </p:nvSpPr>
          <p:spPr>
            <a:xfrm>
              <a:off x="3849413" y="409232"/>
              <a:ext cx="412601" cy="213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091" extrusionOk="0">
                  <a:moveTo>
                    <a:pt x="1029" y="2308"/>
                  </a:moveTo>
                  <a:cubicBezTo>
                    <a:pt x="667" y="7133"/>
                    <a:pt x="305" y="11959"/>
                    <a:pt x="124" y="15176"/>
                  </a:cubicBezTo>
                  <a:cubicBezTo>
                    <a:pt x="-57" y="18393"/>
                    <a:pt x="-57" y="20001"/>
                    <a:pt x="245" y="19771"/>
                  </a:cubicBezTo>
                  <a:cubicBezTo>
                    <a:pt x="546" y="19542"/>
                    <a:pt x="1150" y="17474"/>
                    <a:pt x="1874" y="14486"/>
                  </a:cubicBezTo>
                  <a:cubicBezTo>
                    <a:pt x="2598" y="11499"/>
                    <a:pt x="3442" y="7593"/>
                    <a:pt x="4830" y="5065"/>
                  </a:cubicBezTo>
                  <a:cubicBezTo>
                    <a:pt x="6218" y="2537"/>
                    <a:pt x="8149" y="1389"/>
                    <a:pt x="9476" y="699"/>
                  </a:cubicBezTo>
                  <a:cubicBezTo>
                    <a:pt x="10803" y="10"/>
                    <a:pt x="11527" y="-220"/>
                    <a:pt x="11889" y="240"/>
                  </a:cubicBezTo>
                  <a:cubicBezTo>
                    <a:pt x="12251" y="699"/>
                    <a:pt x="12251" y="1848"/>
                    <a:pt x="11769" y="4606"/>
                  </a:cubicBezTo>
                  <a:cubicBezTo>
                    <a:pt x="11286" y="7363"/>
                    <a:pt x="10321" y="11729"/>
                    <a:pt x="9838" y="14716"/>
                  </a:cubicBezTo>
                  <a:cubicBezTo>
                    <a:pt x="9355" y="17703"/>
                    <a:pt x="9355" y="19312"/>
                    <a:pt x="9657" y="20231"/>
                  </a:cubicBezTo>
                  <a:cubicBezTo>
                    <a:pt x="9959" y="21150"/>
                    <a:pt x="10562" y="21380"/>
                    <a:pt x="11829" y="20691"/>
                  </a:cubicBezTo>
                  <a:cubicBezTo>
                    <a:pt x="13096" y="20001"/>
                    <a:pt x="15027" y="18393"/>
                    <a:pt x="16716" y="15980"/>
                  </a:cubicBezTo>
                  <a:cubicBezTo>
                    <a:pt x="18406" y="13567"/>
                    <a:pt x="19854" y="10350"/>
                    <a:pt x="20638" y="8052"/>
                  </a:cubicBezTo>
                  <a:cubicBezTo>
                    <a:pt x="21422" y="5754"/>
                    <a:pt x="21543" y="4376"/>
                    <a:pt x="21302" y="3571"/>
                  </a:cubicBezTo>
                  <a:cubicBezTo>
                    <a:pt x="21060" y="2767"/>
                    <a:pt x="20457" y="2537"/>
                    <a:pt x="19130" y="2767"/>
                  </a:cubicBezTo>
                  <a:cubicBezTo>
                    <a:pt x="17802" y="2997"/>
                    <a:pt x="15751" y="3686"/>
                    <a:pt x="13699" y="437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6" name="Line"/>
            <p:cNvSpPr/>
            <p:nvPr/>
          </p:nvSpPr>
          <p:spPr>
            <a:xfrm>
              <a:off x="4245916" y="441496"/>
              <a:ext cx="232522" cy="191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0907" extrusionOk="0">
                  <a:moveTo>
                    <a:pt x="0" y="1313"/>
                  </a:moveTo>
                  <a:cubicBezTo>
                    <a:pt x="855" y="2075"/>
                    <a:pt x="1711" y="2838"/>
                    <a:pt x="1818" y="5506"/>
                  </a:cubicBezTo>
                  <a:cubicBezTo>
                    <a:pt x="1925" y="8174"/>
                    <a:pt x="1283" y="12748"/>
                    <a:pt x="748" y="15670"/>
                  </a:cubicBezTo>
                  <a:cubicBezTo>
                    <a:pt x="214" y="18593"/>
                    <a:pt x="-214" y="19863"/>
                    <a:pt x="214" y="20499"/>
                  </a:cubicBezTo>
                  <a:cubicBezTo>
                    <a:pt x="641" y="21134"/>
                    <a:pt x="1925" y="21134"/>
                    <a:pt x="4598" y="19736"/>
                  </a:cubicBezTo>
                  <a:cubicBezTo>
                    <a:pt x="7271" y="18339"/>
                    <a:pt x="11334" y="15543"/>
                    <a:pt x="14008" y="13002"/>
                  </a:cubicBezTo>
                  <a:cubicBezTo>
                    <a:pt x="16681" y="10461"/>
                    <a:pt x="17964" y="8174"/>
                    <a:pt x="19140" y="5760"/>
                  </a:cubicBezTo>
                  <a:cubicBezTo>
                    <a:pt x="20317" y="3346"/>
                    <a:pt x="21386" y="805"/>
                    <a:pt x="21386" y="169"/>
                  </a:cubicBezTo>
                  <a:cubicBezTo>
                    <a:pt x="21386" y="-466"/>
                    <a:pt x="20317" y="805"/>
                    <a:pt x="19247" y="207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7" name="Line"/>
            <p:cNvSpPr/>
            <p:nvPr/>
          </p:nvSpPr>
          <p:spPr>
            <a:xfrm>
              <a:off x="4503976" y="434438"/>
              <a:ext cx="251162" cy="230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246" extrusionOk="0">
                  <a:moveTo>
                    <a:pt x="2381" y="4320"/>
                  </a:moveTo>
                  <a:cubicBezTo>
                    <a:pt x="1787" y="9025"/>
                    <a:pt x="1192" y="13730"/>
                    <a:pt x="697" y="16724"/>
                  </a:cubicBezTo>
                  <a:cubicBezTo>
                    <a:pt x="201" y="19718"/>
                    <a:pt x="-195" y="21001"/>
                    <a:pt x="102" y="21215"/>
                  </a:cubicBezTo>
                  <a:cubicBezTo>
                    <a:pt x="399" y="21429"/>
                    <a:pt x="1390" y="20574"/>
                    <a:pt x="3768" y="17152"/>
                  </a:cubicBezTo>
                  <a:cubicBezTo>
                    <a:pt x="6146" y="13730"/>
                    <a:pt x="9911" y="7742"/>
                    <a:pt x="12190" y="4427"/>
                  </a:cubicBezTo>
                  <a:cubicBezTo>
                    <a:pt x="14469" y="1112"/>
                    <a:pt x="15262" y="471"/>
                    <a:pt x="16154" y="150"/>
                  </a:cubicBezTo>
                  <a:cubicBezTo>
                    <a:pt x="17045" y="-171"/>
                    <a:pt x="18036" y="-171"/>
                    <a:pt x="18433" y="2181"/>
                  </a:cubicBezTo>
                  <a:cubicBezTo>
                    <a:pt x="18829" y="4534"/>
                    <a:pt x="18631" y="9239"/>
                    <a:pt x="18135" y="12554"/>
                  </a:cubicBezTo>
                  <a:cubicBezTo>
                    <a:pt x="17640" y="15869"/>
                    <a:pt x="16847" y="17793"/>
                    <a:pt x="17343" y="18007"/>
                  </a:cubicBezTo>
                  <a:cubicBezTo>
                    <a:pt x="17838" y="18221"/>
                    <a:pt x="19622" y="16724"/>
                    <a:pt x="21405" y="1522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8" name="Line"/>
            <p:cNvSpPr/>
            <p:nvPr/>
          </p:nvSpPr>
          <p:spPr>
            <a:xfrm>
              <a:off x="4661947" y="300041"/>
              <a:ext cx="315044" cy="388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5" h="21600" extrusionOk="0">
                  <a:moveTo>
                    <a:pt x="20679" y="0"/>
                  </a:moveTo>
                  <a:cubicBezTo>
                    <a:pt x="20990" y="1681"/>
                    <a:pt x="21301" y="3363"/>
                    <a:pt x="20757" y="5562"/>
                  </a:cubicBezTo>
                  <a:cubicBezTo>
                    <a:pt x="20213" y="7760"/>
                    <a:pt x="18815" y="10477"/>
                    <a:pt x="18038" y="12287"/>
                  </a:cubicBezTo>
                  <a:cubicBezTo>
                    <a:pt x="17261" y="14098"/>
                    <a:pt x="17105" y="15004"/>
                    <a:pt x="17028" y="15068"/>
                  </a:cubicBezTo>
                  <a:cubicBezTo>
                    <a:pt x="16950" y="15133"/>
                    <a:pt x="16950" y="14357"/>
                    <a:pt x="16251" y="13516"/>
                  </a:cubicBezTo>
                  <a:cubicBezTo>
                    <a:pt x="15551" y="12675"/>
                    <a:pt x="14153" y="11770"/>
                    <a:pt x="12133" y="11835"/>
                  </a:cubicBezTo>
                  <a:cubicBezTo>
                    <a:pt x="10113" y="11899"/>
                    <a:pt x="7471" y="12934"/>
                    <a:pt x="5295" y="14228"/>
                  </a:cubicBezTo>
                  <a:cubicBezTo>
                    <a:pt x="3120" y="15521"/>
                    <a:pt x="1410" y="17073"/>
                    <a:pt x="556" y="18172"/>
                  </a:cubicBezTo>
                  <a:cubicBezTo>
                    <a:pt x="-299" y="19272"/>
                    <a:pt x="-299" y="19919"/>
                    <a:pt x="1488" y="20501"/>
                  </a:cubicBezTo>
                  <a:cubicBezTo>
                    <a:pt x="3275" y="21083"/>
                    <a:pt x="6849" y="21600"/>
                    <a:pt x="10035" y="21600"/>
                  </a:cubicBezTo>
                  <a:cubicBezTo>
                    <a:pt x="13220" y="21600"/>
                    <a:pt x="16018" y="21083"/>
                    <a:pt x="18815" y="2056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9" name="Line"/>
            <p:cNvSpPr/>
            <p:nvPr/>
          </p:nvSpPr>
          <p:spPr>
            <a:xfrm>
              <a:off x="1311181" y="913612"/>
              <a:ext cx="762991" cy="516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27" extrusionOk="0">
                  <a:moveTo>
                    <a:pt x="4079" y="11532"/>
                  </a:moveTo>
                  <a:cubicBezTo>
                    <a:pt x="3685" y="10188"/>
                    <a:pt x="3291" y="8844"/>
                    <a:pt x="2963" y="8028"/>
                  </a:cubicBezTo>
                  <a:cubicBezTo>
                    <a:pt x="2635" y="7212"/>
                    <a:pt x="2372" y="6924"/>
                    <a:pt x="2142" y="7116"/>
                  </a:cubicBezTo>
                  <a:cubicBezTo>
                    <a:pt x="1913" y="7308"/>
                    <a:pt x="1716" y="7980"/>
                    <a:pt x="1355" y="9996"/>
                  </a:cubicBezTo>
                  <a:cubicBezTo>
                    <a:pt x="993" y="12012"/>
                    <a:pt x="468" y="15372"/>
                    <a:pt x="206" y="17388"/>
                  </a:cubicBezTo>
                  <a:cubicBezTo>
                    <a:pt x="-57" y="19404"/>
                    <a:pt x="-57" y="20076"/>
                    <a:pt x="140" y="20412"/>
                  </a:cubicBezTo>
                  <a:cubicBezTo>
                    <a:pt x="337" y="20748"/>
                    <a:pt x="731" y="20748"/>
                    <a:pt x="1650" y="19932"/>
                  </a:cubicBezTo>
                  <a:cubicBezTo>
                    <a:pt x="2569" y="19116"/>
                    <a:pt x="4014" y="17484"/>
                    <a:pt x="5261" y="15420"/>
                  </a:cubicBezTo>
                  <a:cubicBezTo>
                    <a:pt x="6508" y="13356"/>
                    <a:pt x="7559" y="10860"/>
                    <a:pt x="8183" y="8364"/>
                  </a:cubicBezTo>
                  <a:cubicBezTo>
                    <a:pt x="8806" y="5868"/>
                    <a:pt x="9003" y="3372"/>
                    <a:pt x="9134" y="1884"/>
                  </a:cubicBezTo>
                  <a:cubicBezTo>
                    <a:pt x="9266" y="396"/>
                    <a:pt x="9331" y="-84"/>
                    <a:pt x="9364" y="12"/>
                  </a:cubicBezTo>
                  <a:cubicBezTo>
                    <a:pt x="9397" y="108"/>
                    <a:pt x="9397" y="780"/>
                    <a:pt x="9200" y="2892"/>
                  </a:cubicBezTo>
                  <a:cubicBezTo>
                    <a:pt x="9003" y="5004"/>
                    <a:pt x="8609" y="8556"/>
                    <a:pt x="8314" y="11580"/>
                  </a:cubicBezTo>
                  <a:cubicBezTo>
                    <a:pt x="8018" y="14604"/>
                    <a:pt x="7821" y="17100"/>
                    <a:pt x="7723" y="18636"/>
                  </a:cubicBezTo>
                  <a:cubicBezTo>
                    <a:pt x="7624" y="20172"/>
                    <a:pt x="7624" y="20748"/>
                    <a:pt x="7821" y="21084"/>
                  </a:cubicBezTo>
                  <a:cubicBezTo>
                    <a:pt x="8018" y="21420"/>
                    <a:pt x="8412" y="21516"/>
                    <a:pt x="9102" y="20652"/>
                  </a:cubicBezTo>
                  <a:cubicBezTo>
                    <a:pt x="9791" y="19788"/>
                    <a:pt x="10776" y="17964"/>
                    <a:pt x="11367" y="16812"/>
                  </a:cubicBezTo>
                  <a:cubicBezTo>
                    <a:pt x="11958" y="15660"/>
                    <a:pt x="12155" y="15180"/>
                    <a:pt x="12417" y="14700"/>
                  </a:cubicBezTo>
                  <a:cubicBezTo>
                    <a:pt x="12680" y="14220"/>
                    <a:pt x="13008" y="13740"/>
                    <a:pt x="13336" y="13596"/>
                  </a:cubicBezTo>
                  <a:cubicBezTo>
                    <a:pt x="13665" y="13452"/>
                    <a:pt x="13993" y="13644"/>
                    <a:pt x="14190" y="14028"/>
                  </a:cubicBezTo>
                  <a:cubicBezTo>
                    <a:pt x="14387" y="14412"/>
                    <a:pt x="14452" y="14988"/>
                    <a:pt x="14485" y="15660"/>
                  </a:cubicBezTo>
                  <a:cubicBezTo>
                    <a:pt x="14518" y="16332"/>
                    <a:pt x="14518" y="17100"/>
                    <a:pt x="14485" y="17772"/>
                  </a:cubicBezTo>
                  <a:cubicBezTo>
                    <a:pt x="14452" y="18444"/>
                    <a:pt x="14387" y="19020"/>
                    <a:pt x="14551" y="19308"/>
                  </a:cubicBezTo>
                  <a:cubicBezTo>
                    <a:pt x="14715" y="19596"/>
                    <a:pt x="15109" y="19596"/>
                    <a:pt x="15995" y="18972"/>
                  </a:cubicBezTo>
                  <a:cubicBezTo>
                    <a:pt x="16882" y="18348"/>
                    <a:pt x="18260" y="17100"/>
                    <a:pt x="19179" y="16044"/>
                  </a:cubicBezTo>
                  <a:cubicBezTo>
                    <a:pt x="20099" y="14988"/>
                    <a:pt x="20558" y="14124"/>
                    <a:pt x="20919" y="13356"/>
                  </a:cubicBezTo>
                  <a:cubicBezTo>
                    <a:pt x="21280" y="12588"/>
                    <a:pt x="21543" y="11916"/>
                    <a:pt x="21543" y="11772"/>
                  </a:cubicBezTo>
                  <a:cubicBezTo>
                    <a:pt x="21543" y="11628"/>
                    <a:pt x="21280" y="12012"/>
                    <a:pt x="20591" y="13116"/>
                  </a:cubicBezTo>
                  <a:cubicBezTo>
                    <a:pt x="19902" y="14220"/>
                    <a:pt x="18786" y="16044"/>
                    <a:pt x="18129" y="17148"/>
                  </a:cubicBezTo>
                  <a:cubicBezTo>
                    <a:pt x="17472" y="18252"/>
                    <a:pt x="17276" y="18636"/>
                    <a:pt x="17210" y="19068"/>
                  </a:cubicBezTo>
                  <a:cubicBezTo>
                    <a:pt x="17144" y="19500"/>
                    <a:pt x="17210" y="19980"/>
                    <a:pt x="17768" y="20028"/>
                  </a:cubicBezTo>
                  <a:cubicBezTo>
                    <a:pt x="18326" y="20076"/>
                    <a:pt x="19376" y="19692"/>
                    <a:pt x="20427" y="1930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0" name="Line"/>
            <p:cNvSpPr/>
            <p:nvPr/>
          </p:nvSpPr>
          <p:spPr>
            <a:xfrm>
              <a:off x="2172773" y="1227800"/>
              <a:ext cx="364116" cy="221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386" extrusionOk="0">
                  <a:moveTo>
                    <a:pt x="6643" y="0"/>
                  </a:moveTo>
                  <a:cubicBezTo>
                    <a:pt x="6233" y="2025"/>
                    <a:pt x="5823" y="4050"/>
                    <a:pt x="4730" y="7088"/>
                  </a:cubicBezTo>
                  <a:cubicBezTo>
                    <a:pt x="3636" y="10125"/>
                    <a:pt x="1859" y="14175"/>
                    <a:pt x="902" y="16763"/>
                  </a:cubicBezTo>
                  <a:cubicBezTo>
                    <a:pt x="-55" y="19350"/>
                    <a:pt x="-192" y="20475"/>
                    <a:pt x="218" y="21038"/>
                  </a:cubicBezTo>
                  <a:cubicBezTo>
                    <a:pt x="628" y="21600"/>
                    <a:pt x="1585" y="21600"/>
                    <a:pt x="4319" y="20137"/>
                  </a:cubicBezTo>
                  <a:cubicBezTo>
                    <a:pt x="7054" y="18675"/>
                    <a:pt x="11565" y="15750"/>
                    <a:pt x="14709" y="13275"/>
                  </a:cubicBezTo>
                  <a:cubicBezTo>
                    <a:pt x="17854" y="10800"/>
                    <a:pt x="19631" y="8775"/>
                    <a:pt x="21408" y="675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1" name="Line"/>
            <p:cNvSpPr/>
            <p:nvPr/>
          </p:nvSpPr>
          <p:spPr>
            <a:xfrm>
              <a:off x="2465231" y="1032482"/>
              <a:ext cx="64682" cy="436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9" h="21474" extrusionOk="0">
                  <a:moveTo>
                    <a:pt x="16250" y="0"/>
                  </a:moveTo>
                  <a:cubicBezTo>
                    <a:pt x="14760" y="2514"/>
                    <a:pt x="13271" y="5029"/>
                    <a:pt x="10291" y="8343"/>
                  </a:cubicBezTo>
                  <a:cubicBezTo>
                    <a:pt x="7312" y="11657"/>
                    <a:pt x="2843" y="15771"/>
                    <a:pt x="981" y="18171"/>
                  </a:cubicBezTo>
                  <a:cubicBezTo>
                    <a:pt x="-881" y="20571"/>
                    <a:pt x="-136" y="21257"/>
                    <a:pt x="3588" y="21429"/>
                  </a:cubicBezTo>
                  <a:cubicBezTo>
                    <a:pt x="7312" y="21600"/>
                    <a:pt x="14016" y="21257"/>
                    <a:pt x="20719" y="2091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2" name="Line"/>
            <p:cNvSpPr/>
            <p:nvPr/>
          </p:nvSpPr>
          <p:spPr>
            <a:xfrm>
              <a:off x="2489807" y="1199897"/>
              <a:ext cx="584205" cy="273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384" extrusionOk="0">
                  <a:moveTo>
                    <a:pt x="10693" y="0"/>
                  </a:moveTo>
                  <a:cubicBezTo>
                    <a:pt x="8985" y="2904"/>
                    <a:pt x="7278" y="5808"/>
                    <a:pt x="5527" y="8894"/>
                  </a:cubicBezTo>
                  <a:cubicBezTo>
                    <a:pt x="3777" y="11980"/>
                    <a:pt x="1984" y="15247"/>
                    <a:pt x="1003" y="17334"/>
                  </a:cubicBezTo>
                  <a:cubicBezTo>
                    <a:pt x="21" y="19422"/>
                    <a:pt x="-150" y="20329"/>
                    <a:pt x="106" y="20874"/>
                  </a:cubicBezTo>
                  <a:cubicBezTo>
                    <a:pt x="362" y="21418"/>
                    <a:pt x="1045" y="21600"/>
                    <a:pt x="2710" y="21055"/>
                  </a:cubicBezTo>
                  <a:cubicBezTo>
                    <a:pt x="4375" y="20511"/>
                    <a:pt x="7022" y="19240"/>
                    <a:pt x="9924" y="18424"/>
                  </a:cubicBezTo>
                  <a:cubicBezTo>
                    <a:pt x="12827" y="17607"/>
                    <a:pt x="15986" y="17244"/>
                    <a:pt x="17950" y="17334"/>
                  </a:cubicBezTo>
                  <a:cubicBezTo>
                    <a:pt x="19913" y="17425"/>
                    <a:pt x="20682" y="17970"/>
                    <a:pt x="21450" y="1851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3" name="Line"/>
            <p:cNvSpPr/>
            <p:nvPr/>
          </p:nvSpPr>
          <p:spPr>
            <a:xfrm>
              <a:off x="6942541" y="144553"/>
              <a:ext cx="391585" cy="531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356" extrusionOk="0">
                  <a:moveTo>
                    <a:pt x="9201" y="5972"/>
                  </a:moveTo>
                  <a:cubicBezTo>
                    <a:pt x="9578" y="4663"/>
                    <a:pt x="9955" y="3354"/>
                    <a:pt x="10143" y="2419"/>
                  </a:cubicBezTo>
                  <a:cubicBezTo>
                    <a:pt x="10331" y="1484"/>
                    <a:pt x="10331" y="923"/>
                    <a:pt x="9955" y="502"/>
                  </a:cubicBezTo>
                  <a:cubicBezTo>
                    <a:pt x="9578" y="82"/>
                    <a:pt x="8824" y="-199"/>
                    <a:pt x="7883" y="175"/>
                  </a:cubicBezTo>
                  <a:cubicBezTo>
                    <a:pt x="6941" y="549"/>
                    <a:pt x="5810" y="1578"/>
                    <a:pt x="4492" y="3495"/>
                  </a:cubicBezTo>
                  <a:cubicBezTo>
                    <a:pt x="3173" y="5411"/>
                    <a:pt x="1666" y="8217"/>
                    <a:pt x="787" y="11022"/>
                  </a:cubicBezTo>
                  <a:cubicBezTo>
                    <a:pt x="-92" y="13827"/>
                    <a:pt x="-343" y="16632"/>
                    <a:pt x="599" y="18502"/>
                  </a:cubicBezTo>
                  <a:cubicBezTo>
                    <a:pt x="1541" y="20372"/>
                    <a:pt x="3676" y="21307"/>
                    <a:pt x="6690" y="21354"/>
                  </a:cubicBezTo>
                  <a:cubicBezTo>
                    <a:pt x="9704" y="21401"/>
                    <a:pt x="13597" y="20559"/>
                    <a:pt x="16171" y="19250"/>
                  </a:cubicBezTo>
                  <a:cubicBezTo>
                    <a:pt x="18745" y="17941"/>
                    <a:pt x="20001" y="16165"/>
                    <a:pt x="20629" y="14949"/>
                  </a:cubicBezTo>
                  <a:cubicBezTo>
                    <a:pt x="21257" y="13733"/>
                    <a:pt x="21257" y="13079"/>
                    <a:pt x="20943" y="12565"/>
                  </a:cubicBezTo>
                  <a:cubicBezTo>
                    <a:pt x="20629" y="12050"/>
                    <a:pt x="20001" y="11676"/>
                    <a:pt x="18243" y="11910"/>
                  </a:cubicBezTo>
                  <a:cubicBezTo>
                    <a:pt x="16485" y="12144"/>
                    <a:pt x="13597" y="12985"/>
                    <a:pt x="12027" y="13687"/>
                  </a:cubicBezTo>
                  <a:cubicBezTo>
                    <a:pt x="10457" y="14388"/>
                    <a:pt x="10206" y="14949"/>
                    <a:pt x="9955" y="1551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4" name="Line"/>
            <p:cNvSpPr/>
            <p:nvPr/>
          </p:nvSpPr>
          <p:spPr>
            <a:xfrm>
              <a:off x="7357036" y="346872"/>
              <a:ext cx="425001" cy="311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128" extrusionOk="0">
                  <a:moveTo>
                    <a:pt x="3854" y="6758"/>
                  </a:moveTo>
                  <a:cubicBezTo>
                    <a:pt x="3270" y="9281"/>
                    <a:pt x="2686" y="11803"/>
                    <a:pt x="2102" y="13853"/>
                  </a:cubicBezTo>
                  <a:cubicBezTo>
                    <a:pt x="1519" y="15902"/>
                    <a:pt x="935" y="17479"/>
                    <a:pt x="526" y="18740"/>
                  </a:cubicBezTo>
                  <a:cubicBezTo>
                    <a:pt x="118" y="20002"/>
                    <a:pt x="-116" y="20948"/>
                    <a:pt x="59" y="21105"/>
                  </a:cubicBezTo>
                  <a:cubicBezTo>
                    <a:pt x="234" y="21263"/>
                    <a:pt x="818" y="20632"/>
                    <a:pt x="1927" y="18346"/>
                  </a:cubicBezTo>
                  <a:cubicBezTo>
                    <a:pt x="3036" y="16060"/>
                    <a:pt x="4671" y="12118"/>
                    <a:pt x="5722" y="9438"/>
                  </a:cubicBezTo>
                  <a:cubicBezTo>
                    <a:pt x="6773" y="6758"/>
                    <a:pt x="7240" y="5339"/>
                    <a:pt x="7648" y="4945"/>
                  </a:cubicBezTo>
                  <a:cubicBezTo>
                    <a:pt x="8057" y="4551"/>
                    <a:pt x="8407" y="5181"/>
                    <a:pt x="8641" y="5891"/>
                  </a:cubicBezTo>
                  <a:cubicBezTo>
                    <a:pt x="8874" y="6600"/>
                    <a:pt x="8991" y="7389"/>
                    <a:pt x="9166" y="8256"/>
                  </a:cubicBezTo>
                  <a:cubicBezTo>
                    <a:pt x="9341" y="9123"/>
                    <a:pt x="9575" y="10069"/>
                    <a:pt x="9983" y="10542"/>
                  </a:cubicBezTo>
                  <a:cubicBezTo>
                    <a:pt x="10392" y="11015"/>
                    <a:pt x="10976" y="11015"/>
                    <a:pt x="12435" y="10463"/>
                  </a:cubicBezTo>
                  <a:cubicBezTo>
                    <a:pt x="13895" y="9911"/>
                    <a:pt x="16230" y="8808"/>
                    <a:pt x="17806" y="7625"/>
                  </a:cubicBezTo>
                  <a:cubicBezTo>
                    <a:pt x="19382" y="6443"/>
                    <a:pt x="20200" y="5181"/>
                    <a:pt x="20725" y="3762"/>
                  </a:cubicBezTo>
                  <a:cubicBezTo>
                    <a:pt x="21250" y="2343"/>
                    <a:pt x="21484" y="767"/>
                    <a:pt x="21250" y="215"/>
                  </a:cubicBezTo>
                  <a:cubicBezTo>
                    <a:pt x="21017" y="-337"/>
                    <a:pt x="20316" y="136"/>
                    <a:pt x="18857" y="2107"/>
                  </a:cubicBezTo>
                  <a:cubicBezTo>
                    <a:pt x="17398" y="4078"/>
                    <a:pt x="15179" y="7546"/>
                    <a:pt x="13895" y="10148"/>
                  </a:cubicBezTo>
                  <a:cubicBezTo>
                    <a:pt x="12610" y="12749"/>
                    <a:pt x="12260" y="14483"/>
                    <a:pt x="12786" y="15745"/>
                  </a:cubicBezTo>
                  <a:cubicBezTo>
                    <a:pt x="13311" y="17006"/>
                    <a:pt x="14712" y="17794"/>
                    <a:pt x="16113" y="18583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5" name="Line"/>
            <p:cNvSpPr/>
            <p:nvPr/>
          </p:nvSpPr>
          <p:spPr>
            <a:xfrm>
              <a:off x="7815151" y="395030"/>
              <a:ext cx="267360" cy="209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158" extrusionOk="0">
                  <a:moveTo>
                    <a:pt x="14708" y="3087"/>
                  </a:moveTo>
                  <a:cubicBezTo>
                    <a:pt x="15266" y="1678"/>
                    <a:pt x="15825" y="270"/>
                    <a:pt x="15452" y="35"/>
                  </a:cubicBezTo>
                  <a:cubicBezTo>
                    <a:pt x="15080" y="-200"/>
                    <a:pt x="13777" y="739"/>
                    <a:pt x="11356" y="3322"/>
                  </a:cubicBezTo>
                  <a:cubicBezTo>
                    <a:pt x="8935" y="5904"/>
                    <a:pt x="5397" y="10130"/>
                    <a:pt x="3349" y="12713"/>
                  </a:cubicBezTo>
                  <a:cubicBezTo>
                    <a:pt x="1301" y="15296"/>
                    <a:pt x="742" y="16235"/>
                    <a:pt x="370" y="17409"/>
                  </a:cubicBezTo>
                  <a:cubicBezTo>
                    <a:pt x="-3" y="18583"/>
                    <a:pt x="-189" y="19991"/>
                    <a:pt x="277" y="20696"/>
                  </a:cubicBezTo>
                  <a:cubicBezTo>
                    <a:pt x="742" y="21400"/>
                    <a:pt x="1859" y="21400"/>
                    <a:pt x="4094" y="19991"/>
                  </a:cubicBezTo>
                  <a:cubicBezTo>
                    <a:pt x="6328" y="18583"/>
                    <a:pt x="9680" y="15765"/>
                    <a:pt x="11821" y="14122"/>
                  </a:cubicBezTo>
                  <a:cubicBezTo>
                    <a:pt x="13963" y="12478"/>
                    <a:pt x="14894" y="12009"/>
                    <a:pt x="15639" y="12243"/>
                  </a:cubicBezTo>
                  <a:cubicBezTo>
                    <a:pt x="16383" y="12478"/>
                    <a:pt x="16942" y="13417"/>
                    <a:pt x="16942" y="14709"/>
                  </a:cubicBezTo>
                  <a:cubicBezTo>
                    <a:pt x="16942" y="16000"/>
                    <a:pt x="16383" y="17643"/>
                    <a:pt x="16570" y="17878"/>
                  </a:cubicBezTo>
                  <a:cubicBezTo>
                    <a:pt x="16756" y="18113"/>
                    <a:pt x="17687" y="16939"/>
                    <a:pt x="18618" y="15765"/>
                  </a:cubicBezTo>
                  <a:cubicBezTo>
                    <a:pt x="19549" y="14591"/>
                    <a:pt x="20480" y="13417"/>
                    <a:pt x="21411" y="12243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6" name="Line"/>
            <p:cNvSpPr/>
            <p:nvPr/>
          </p:nvSpPr>
          <p:spPr>
            <a:xfrm>
              <a:off x="8117389" y="170893"/>
              <a:ext cx="166014" cy="463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551" extrusionOk="0">
                  <a:moveTo>
                    <a:pt x="18900" y="815"/>
                  </a:moveTo>
                  <a:cubicBezTo>
                    <a:pt x="19800" y="383"/>
                    <a:pt x="20700" y="-49"/>
                    <a:pt x="21150" y="5"/>
                  </a:cubicBezTo>
                  <a:cubicBezTo>
                    <a:pt x="21600" y="59"/>
                    <a:pt x="21600" y="599"/>
                    <a:pt x="20250" y="2759"/>
                  </a:cubicBezTo>
                  <a:cubicBezTo>
                    <a:pt x="18900" y="4919"/>
                    <a:pt x="16200" y="8699"/>
                    <a:pt x="12600" y="12101"/>
                  </a:cubicBezTo>
                  <a:cubicBezTo>
                    <a:pt x="9000" y="15503"/>
                    <a:pt x="4500" y="18527"/>
                    <a:pt x="0" y="2155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7" name="Line"/>
            <p:cNvSpPr/>
            <p:nvPr/>
          </p:nvSpPr>
          <p:spPr>
            <a:xfrm>
              <a:off x="8075535" y="406492"/>
              <a:ext cx="348782" cy="67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359" extrusionOk="0">
                  <a:moveTo>
                    <a:pt x="0" y="20359"/>
                  </a:moveTo>
                  <a:cubicBezTo>
                    <a:pt x="5184" y="12694"/>
                    <a:pt x="10368" y="5030"/>
                    <a:pt x="13968" y="1894"/>
                  </a:cubicBezTo>
                  <a:cubicBezTo>
                    <a:pt x="17568" y="-1241"/>
                    <a:pt x="19584" y="153"/>
                    <a:pt x="21600" y="154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8" name="Line"/>
            <p:cNvSpPr/>
            <p:nvPr/>
          </p:nvSpPr>
          <p:spPr>
            <a:xfrm>
              <a:off x="7566314" y="927848"/>
              <a:ext cx="181368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215" y="120"/>
                    <a:pt x="18831" y="240"/>
                    <a:pt x="17031" y="1500"/>
                  </a:cubicBezTo>
                  <a:cubicBezTo>
                    <a:pt x="15231" y="2760"/>
                    <a:pt x="13015" y="5160"/>
                    <a:pt x="10662" y="8040"/>
                  </a:cubicBezTo>
                  <a:cubicBezTo>
                    <a:pt x="8308" y="10920"/>
                    <a:pt x="5815" y="14280"/>
                    <a:pt x="4015" y="16620"/>
                  </a:cubicBezTo>
                  <a:cubicBezTo>
                    <a:pt x="2215" y="18960"/>
                    <a:pt x="1108" y="202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9" name="Line"/>
            <p:cNvSpPr/>
            <p:nvPr/>
          </p:nvSpPr>
          <p:spPr>
            <a:xfrm>
              <a:off x="7433777" y="802286"/>
              <a:ext cx="537124" cy="111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338" y="16200"/>
                    <a:pt x="4675" y="10800"/>
                    <a:pt x="7714" y="7200"/>
                  </a:cubicBezTo>
                  <a:cubicBezTo>
                    <a:pt x="10753" y="3600"/>
                    <a:pt x="14494" y="1800"/>
                    <a:pt x="16925" y="900"/>
                  </a:cubicBezTo>
                  <a:cubicBezTo>
                    <a:pt x="19356" y="0"/>
                    <a:pt x="20478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0" name="Line"/>
            <p:cNvSpPr/>
            <p:nvPr/>
          </p:nvSpPr>
          <p:spPr>
            <a:xfrm>
              <a:off x="7799458" y="1044011"/>
              <a:ext cx="230835" cy="276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1263" extrusionOk="0">
                  <a:moveTo>
                    <a:pt x="1012" y="14110"/>
                  </a:moveTo>
                  <a:cubicBezTo>
                    <a:pt x="6359" y="10718"/>
                    <a:pt x="11705" y="7327"/>
                    <a:pt x="14806" y="5274"/>
                  </a:cubicBezTo>
                  <a:cubicBezTo>
                    <a:pt x="17907" y="3221"/>
                    <a:pt x="18763" y="2507"/>
                    <a:pt x="19618" y="1793"/>
                  </a:cubicBezTo>
                  <a:cubicBezTo>
                    <a:pt x="20474" y="1079"/>
                    <a:pt x="21329" y="365"/>
                    <a:pt x="21222" y="97"/>
                  </a:cubicBezTo>
                  <a:cubicBezTo>
                    <a:pt x="21115" y="-171"/>
                    <a:pt x="20046" y="8"/>
                    <a:pt x="17052" y="2060"/>
                  </a:cubicBezTo>
                  <a:cubicBezTo>
                    <a:pt x="14058" y="4113"/>
                    <a:pt x="9139" y="8041"/>
                    <a:pt x="5931" y="11075"/>
                  </a:cubicBezTo>
                  <a:cubicBezTo>
                    <a:pt x="2723" y="14110"/>
                    <a:pt x="1226" y="16252"/>
                    <a:pt x="478" y="17859"/>
                  </a:cubicBezTo>
                  <a:cubicBezTo>
                    <a:pt x="-271" y="19465"/>
                    <a:pt x="-271" y="20536"/>
                    <a:pt x="1440" y="20983"/>
                  </a:cubicBezTo>
                  <a:cubicBezTo>
                    <a:pt x="3151" y="21429"/>
                    <a:pt x="6573" y="21250"/>
                    <a:pt x="9994" y="2107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1" name="Line"/>
            <p:cNvSpPr/>
            <p:nvPr/>
          </p:nvSpPr>
          <p:spPr>
            <a:xfrm>
              <a:off x="7964068" y="1076205"/>
              <a:ext cx="257956" cy="216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415" extrusionOk="0">
                  <a:moveTo>
                    <a:pt x="21395" y="1194"/>
                  </a:moveTo>
                  <a:cubicBezTo>
                    <a:pt x="20624" y="504"/>
                    <a:pt x="19852" y="-185"/>
                    <a:pt x="18309" y="45"/>
                  </a:cubicBezTo>
                  <a:cubicBezTo>
                    <a:pt x="16766" y="275"/>
                    <a:pt x="14452" y="1424"/>
                    <a:pt x="11366" y="4181"/>
                  </a:cubicBezTo>
                  <a:cubicBezTo>
                    <a:pt x="8281" y="6938"/>
                    <a:pt x="4424" y="11304"/>
                    <a:pt x="2302" y="14292"/>
                  </a:cubicBezTo>
                  <a:cubicBezTo>
                    <a:pt x="181" y="17279"/>
                    <a:pt x="-205" y="18887"/>
                    <a:pt x="84" y="19806"/>
                  </a:cubicBezTo>
                  <a:cubicBezTo>
                    <a:pt x="374" y="20726"/>
                    <a:pt x="1338" y="20955"/>
                    <a:pt x="4038" y="19921"/>
                  </a:cubicBezTo>
                  <a:cubicBezTo>
                    <a:pt x="6738" y="18887"/>
                    <a:pt x="11174" y="16589"/>
                    <a:pt x="13970" y="15096"/>
                  </a:cubicBezTo>
                  <a:cubicBezTo>
                    <a:pt x="16766" y="13602"/>
                    <a:pt x="17924" y="12913"/>
                    <a:pt x="18502" y="13143"/>
                  </a:cubicBezTo>
                  <a:cubicBezTo>
                    <a:pt x="19081" y="13372"/>
                    <a:pt x="19081" y="14521"/>
                    <a:pt x="18695" y="15670"/>
                  </a:cubicBezTo>
                  <a:cubicBezTo>
                    <a:pt x="18309" y="16819"/>
                    <a:pt x="17538" y="17968"/>
                    <a:pt x="16959" y="19117"/>
                  </a:cubicBezTo>
                  <a:cubicBezTo>
                    <a:pt x="16381" y="20266"/>
                    <a:pt x="15995" y="21415"/>
                    <a:pt x="16477" y="21415"/>
                  </a:cubicBezTo>
                  <a:cubicBezTo>
                    <a:pt x="16959" y="21415"/>
                    <a:pt x="18309" y="20266"/>
                    <a:pt x="19659" y="1911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2" name="Line"/>
            <p:cNvSpPr/>
            <p:nvPr/>
          </p:nvSpPr>
          <p:spPr>
            <a:xfrm>
              <a:off x="8261342" y="808022"/>
              <a:ext cx="532684" cy="501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451" extrusionOk="0">
                  <a:moveTo>
                    <a:pt x="2357" y="13491"/>
                  </a:moveTo>
                  <a:cubicBezTo>
                    <a:pt x="2638" y="13889"/>
                    <a:pt x="2920" y="14288"/>
                    <a:pt x="2685" y="15134"/>
                  </a:cubicBezTo>
                  <a:cubicBezTo>
                    <a:pt x="2451" y="15980"/>
                    <a:pt x="1699" y="17274"/>
                    <a:pt x="1183" y="18120"/>
                  </a:cubicBezTo>
                  <a:cubicBezTo>
                    <a:pt x="666" y="18966"/>
                    <a:pt x="385" y="19364"/>
                    <a:pt x="197" y="19862"/>
                  </a:cubicBezTo>
                  <a:cubicBezTo>
                    <a:pt x="9" y="20360"/>
                    <a:pt x="-85" y="20957"/>
                    <a:pt x="103" y="21255"/>
                  </a:cubicBezTo>
                  <a:cubicBezTo>
                    <a:pt x="291" y="21554"/>
                    <a:pt x="760" y="21554"/>
                    <a:pt x="2122" y="20957"/>
                  </a:cubicBezTo>
                  <a:cubicBezTo>
                    <a:pt x="3484" y="20360"/>
                    <a:pt x="5738" y="19165"/>
                    <a:pt x="7616" y="16975"/>
                  </a:cubicBezTo>
                  <a:cubicBezTo>
                    <a:pt x="9494" y="14785"/>
                    <a:pt x="10997" y="11600"/>
                    <a:pt x="12030" y="8813"/>
                  </a:cubicBezTo>
                  <a:cubicBezTo>
                    <a:pt x="13063" y="6026"/>
                    <a:pt x="13626" y="3637"/>
                    <a:pt x="13955" y="2144"/>
                  </a:cubicBezTo>
                  <a:cubicBezTo>
                    <a:pt x="14284" y="651"/>
                    <a:pt x="14378" y="54"/>
                    <a:pt x="14378" y="4"/>
                  </a:cubicBezTo>
                  <a:cubicBezTo>
                    <a:pt x="14378" y="-46"/>
                    <a:pt x="14284" y="452"/>
                    <a:pt x="13673" y="2592"/>
                  </a:cubicBezTo>
                  <a:cubicBezTo>
                    <a:pt x="13063" y="4732"/>
                    <a:pt x="11936" y="8514"/>
                    <a:pt x="11325" y="11152"/>
                  </a:cubicBezTo>
                  <a:cubicBezTo>
                    <a:pt x="10715" y="13790"/>
                    <a:pt x="10621" y="15283"/>
                    <a:pt x="10762" y="16229"/>
                  </a:cubicBezTo>
                  <a:cubicBezTo>
                    <a:pt x="10903" y="17174"/>
                    <a:pt x="11278" y="17572"/>
                    <a:pt x="12171" y="17572"/>
                  </a:cubicBezTo>
                  <a:cubicBezTo>
                    <a:pt x="13063" y="17572"/>
                    <a:pt x="14472" y="17174"/>
                    <a:pt x="15552" y="16577"/>
                  </a:cubicBezTo>
                  <a:cubicBezTo>
                    <a:pt x="16632" y="15980"/>
                    <a:pt x="17383" y="15183"/>
                    <a:pt x="17946" y="14536"/>
                  </a:cubicBezTo>
                  <a:cubicBezTo>
                    <a:pt x="18510" y="13889"/>
                    <a:pt x="18885" y="13392"/>
                    <a:pt x="19261" y="13292"/>
                  </a:cubicBezTo>
                  <a:cubicBezTo>
                    <a:pt x="19637" y="13193"/>
                    <a:pt x="20012" y="13491"/>
                    <a:pt x="20153" y="13939"/>
                  </a:cubicBezTo>
                  <a:cubicBezTo>
                    <a:pt x="20294" y="14387"/>
                    <a:pt x="20200" y="14984"/>
                    <a:pt x="20106" y="15582"/>
                  </a:cubicBezTo>
                  <a:cubicBezTo>
                    <a:pt x="20012" y="16179"/>
                    <a:pt x="19918" y="16776"/>
                    <a:pt x="19872" y="17324"/>
                  </a:cubicBezTo>
                  <a:cubicBezTo>
                    <a:pt x="19825" y="17871"/>
                    <a:pt x="19825" y="18369"/>
                    <a:pt x="20106" y="18568"/>
                  </a:cubicBezTo>
                  <a:cubicBezTo>
                    <a:pt x="20388" y="18767"/>
                    <a:pt x="20952" y="18667"/>
                    <a:pt x="21515" y="1856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3" name="Line"/>
            <p:cNvSpPr/>
            <p:nvPr/>
          </p:nvSpPr>
          <p:spPr>
            <a:xfrm>
              <a:off x="8898659" y="1046433"/>
              <a:ext cx="34879" cy="205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21600" y="5825"/>
                  </a:moveTo>
                  <a:cubicBezTo>
                    <a:pt x="21600" y="10436"/>
                    <a:pt x="21600" y="15047"/>
                    <a:pt x="18000" y="17838"/>
                  </a:cubicBezTo>
                  <a:cubicBezTo>
                    <a:pt x="14400" y="20629"/>
                    <a:pt x="7200" y="21600"/>
                    <a:pt x="3600" y="21479"/>
                  </a:cubicBezTo>
                  <a:cubicBezTo>
                    <a:pt x="0" y="21357"/>
                    <a:pt x="0" y="20144"/>
                    <a:pt x="0" y="16382"/>
                  </a:cubicBezTo>
                  <a:cubicBezTo>
                    <a:pt x="0" y="12620"/>
                    <a:pt x="0" y="631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4" name="Line"/>
            <p:cNvSpPr/>
            <p:nvPr/>
          </p:nvSpPr>
          <p:spPr>
            <a:xfrm>
              <a:off x="9057757" y="1025506"/>
              <a:ext cx="336172" cy="2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493" extrusionOk="0">
                  <a:moveTo>
                    <a:pt x="1874" y="0"/>
                  </a:moveTo>
                  <a:cubicBezTo>
                    <a:pt x="2023" y="4596"/>
                    <a:pt x="2172" y="9191"/>
                    <a:pt x="1948" y="12409"/>
                  </a:cubicBezTo>
                  <a:cubicBezTo>
                    <a:pt x="1725" y="15626"/>
                    <a:pt x="1129" y="17464"/>
                    <a:pt x="682" y="18957"/>
                  </a:cubicBezTo>
                  <a:cubicBezTo>
                    <a:pt x="235" y="20451"/>
                    <a:pt x="-63" y="21600"/>
                    <a:pt x="11" y="21485"/>
                  </a:cubicBezTo>
                  <a:cubicBezTo>
                    <a:pt x="86" y="21370"/>
                    <a:pt x="533" y="19991"/>
                    <a:pt x="1576" y="17809"/>
                  </a:cubicBezTo>
                  <a:cubicBezTo>
                    <a:pt x="2618" y="15626"/>
                    <a:pt x="4257" y="12638"/>
                    <a:pt x="5598" y="11145"/>
                  </a:cubicBezTo>
                  <a:cubicBezTo>
                    <a:pt x="6938" y="9651"/>
                    <a:pt x="7981" y="9651"/>
                    <a:pt x="8800" y="10111"/>
                  </a:cubicBezTo>
                  <a:cubicBezTo>
                    <a:pt x="9620" y="10570"/>
                    <a:pt x="10216" y="11489"/>
                    <a:pt x="11333" y="12983"/>
                  </a:cubicBezTo>
                  <a:cubicBezTo>
                    <a:pt x="12450" y="14477"/>
                    <a:pt x="14089" y="16545"/>
                    <a:pt x="15876" y="16545"/>
                  </a:cubicBezTo>
                  <a:cubicBezTo>
                    <a:pt x="17664" y="16545"/>
                    <a:pt x="19600" y="14477"/>
                    <a:pt x="21537" y="12409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5" name="Line"/>
            <p:cNvSpPr/>
            <p:nvPr/>
          </p:nvSpPr>
          <p:spPr>
            <a:xfrm>
              <a:off x="8912610" y="1032566"/>
              <a:ext cx="787245" cy="655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521" extrusionOk="0">
                  <a:moveTo>
                    <a:pt x="13872" y="2974"/>
                  </a:moveTo>
                  <a:cubicBezTo>
                    <a:pt x="14316" y="2287"/>
                    <a:pt x="14759" y="1600"/>
                    <a:pt x="15044" y="1066"/>
                  </a:cubicBezTo>
                  <a:cubicBezTo>
                    <a:pt x="15329" y="532"/>
                    <a:pt x="15456" y="150"/>
                    <a:pt x="15329" y="35"/>
                  </a:cubicBezTo>
                  <a:cubicBezTo>
                    <a:pt x="15202" y="-79"/>
                    <a:pt x="14822" y="74"/>
                    <a:pt x="14126" y="646"/>
                  </a:cubicBezTo>
                  <a:cubicBezTo>
                    <a:pt x="13429" y="1219"/>
                    <a:pt x="12415" y="2211"/>
                    <a:pt x="11750" y="2936"/>
                  </a:cubicBezTo>
                  <a:cubicBezTo>
                    <a:pt x="11085" y="3661"/>
                    <a:pt x="10768" y="4119"/>
                    <a:pt x="10610" y="4539"/>
                  </a:cubicBezTo>
                  <a:cubicBezTo>
                    <a:pt x="10452" y="4958"/>
                    <a:pt x="10452" y="5340"/>
                    <a:pt x="10705" y="5531"/>
                  </a:cubicBezTo>
                  <a:cubicBezTo>
                    <a:pt x="10958" y="5722"/>
                    <a:pt x="11465" y="5722"/>
                    <a:pt x="12479" y="5111"/>
                  </a:cubicBezTo>
                  <a:cubicBezTo>
                    <a:pt x="13492" y="4501"/>
                    <a:pt x="15012" y="3279"/>
                    <a:pt x="16152" y="2554"/>
                  </a:cubicBezTo>
                  <a:cubicBezTo>
                    <a:pt x="17293" y="1829"/>
                    <a:pt x="18053" y="1600"/>
                    <a:pt x="18813" y="2402"/>
                  </a:cubicBezTo>
                  <a:cubicBezTo>
                    <a:pt x="19573" y="3203"/>
                    <a:pt x="20333" y="5035"/>
                    <a:pt x="20840" y="7057"/>
                  </a:cubicBezTo>
                  <a:cubicBezTo>
                    <a:pt x="21347" y="9080"/>
                    <a:pt x="21600" y="11293"/>
                    <a:pt x="21347" y="13278"/>
                  </a:cubicBezTo>
                  <a:cubicBezTo>
                    <a:pt x="21093" y="15262"/>
                    <a:pt x="20333" y="17018"/>
                    <a:pt x="18813" y="18277"/>
                  </a:cubicBezTo>
                  <a:cubicBezTo>
                    <a:pt x="17293" y="19537"/>
                    <a:pt x="15012" y="20300"/>
                    <a:pt x="12605" y="20758"/>
                  </a:cubicBezTo>
                  <a:cubicBezTo>
                    <a:pt x="10198" y="21216"/>
                    <a:pt x="7665" y="21368"/>
                    <a:pt x="5543" y="21445"/>
                  </a:cubicBezTo>
                  <a:cubicBezTo>
                    <a:pt x="3421" y="21521"/>
                    <a:pt x="1710" y="21521"/>
                    <a:pt x="0" y="2152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6" name="Line"/>
            <p:cNvSpPr/>
            <p:nvPr/>
          </p:nvSpPr>
          <p:spPr>
            <a:xfrm>
              <a:off x="5265454" y="453505"/>
              <a:ext cx="1170810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extrusionOk="0">
                  <a:moveTo>
                    <a:pt x="21580" y="0"/>
                  </a:moveTo>
                  <a:cubicBezTo>
                    <a:pt x="19866" y="1878"/>
                    <a:pt x="18151" y="3757"/>
                    <a:pt x="16523" y="5009"/>
                  </a:cubicBezTo>
                  <a:cubicBezTo>
                    <a:pt x="14894" y="6261"/>
                    <a:pt x="13351" y="6887"/>
                    <a:pt x="11809" y="7513"/>
                  </a:cubicBezTo>
                  <a:cubicBezTo>
                    <a:pt x="10266" y="8139"/>
                    <a:pt x="8723" y="8765"/>
                    <a:pt x="7159" y="9235"/>
                  </a:cubicBezTo>
                  <a:cubicBezTo>
                    <a:pt x="5594" y="9704"/>
                    <a:pt x="4009" y="10017"/>
                    <a:pt x="2916" y="10174"/>
                  </a:cubicBezTo>
                  <a:cubicBezTo>
                    <a:pt x="1823" y="10330"/>
                    <a:pt x="1223" y="10330"/>
                    <a:pt x="773" y="10644"/>
                  </a:cubicBezTo>
                  <a:cubicBezTo>
                    <a:pt x="323" y="10957"/>
                    <a:pt x="23" y="11583"/>
                    <a:pt x="1" y="12365"/>
                  </a:cubicBezTo>
                  <a:cubicBezTo>
                    <a:pt x="-20" y="13148"/>
                    <a:pt x="237" y="14087"/>
                    <a:pt x="1051" y="15652"/>
                  </a:cubicBezTo>
                  <a:cubicBezTo>
                    <a:pt x="1866" y="17217"/>
                    <a:pt x="3237" y="19409"/>
                    <a:pt x="460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7" name="Line"/>
            <p:cNvSpPr/>
            <p:nvPr/>
          </p:nvSpPr>
          <p:spPr>
            <a:xfrm>
              <a:off x="5106590" y="774970"/>
              <a:ext cx="1316965" cy="173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463" extrusionOk="0">
                  <a:moveTo>
                    <a:pt x="19921" y="3383"/>
                  </a:moveTo>
                  <a:cubicBezTo>
                    <a:pt x="20339" y="2519"/>
                    <a:pt x="20757" y="1655"/>
                    <a:pt x="21062" y="1079"/>
                  </a:cubicBezTo>
                  <a:cubicBezTo>
                    <a:pt x="21366" y="503"/>
                    <a:pt x="21556" y="215"/>
                    <a:pt x="21537" y="71"/>
                  </a:cubicBezTo>
                  <a:cubicBezTo>
                    <a:pt x="21518" y="-73"/>
                    <a:pt x="21290" y="-73"/>
                    <a:pt x="20529" y="791"/>
                  </a:cubicBezTo>
                  <a:cubicBezTo>
                    <a:pt x="19769" y="1655"/>
                    <a:pt x="18476" y="3383"/>
                    <a:pt x="17050" y="5111"/>
                  </a:cubicBezTo>
                  <a:cubicBezTo>
                    <a:pt x="15624" y="6839"/>
                    <a:pt x="14064" y="8567"/>
                    <a:pt x="12619" y="10151"/>
                  </a:cubicBezTo>
                  <a:cubicBezTo>
                    <a:pt x="11174" y="11735"/>
                    <a:pt x="9843" y="13175"/>
                    <a:pt x="8398" y="14903"/>
                  </a:cubicBezTo>
                  <a:cubicBezTo>
                    <a:pt x="6953" y="16631"/>
                    <a:pt x="5394" y="18647"/>
                    <a:pt x="4063" y="19799"/>
                  </a:cubicBezTo>
                  <a:cubicBezTo>
                    <a:pt x="2732" y="20951"/>
                    <a:pt x="1629" y="21239"/>
                    <a:pt x="964" y="21383"/>
                  </a:cubicBezTo>
                  <a:cubicBezTo>
                    <a:pt x="298" y="21527"/>
                    <a:pt x="70" y="21527"/>
                    <a:pt x="13" y="20951"/>
                  </a:cubicBezTo>
                  <a:cubicBezTo>
                    <a:pt x="-44" y="20375"/>
                    <a:pt x="70" y="19223"/>
                    <a:pt x="583" y="16775"/>
                  </a:cubicBezTo>
                  <a:cubicBezTo>
                    <a:pt x="1097" y="14327"/>
                    <a:pt x="2010" y="10583"/>
                    <a:pt x="2922" y="68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8" name="Line"/>
            <p:cNvSpPr/>
            <p:nvPr/>
          </p:nvSpPr>
          <p:spPr>
            <a:xfrm>
              <a:off x="5368992" y="0"/>
              <a:ext cx="753369" cy="1304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5" extrusionOk="0">
                  <a:moveTo>
                    <a:pt x="21600" y="2534"/>
                  </a:moveTo>
                  <a:cubicBezTo>
                    <a:pt x="21600" y="1843"/>
                    <a:pt x="21600" y="1153"/>
                    <a:pt x="21500" y="731"/>
                  </a:cubicBezTo>
                  <a:cubicBezTo>
                    <a:pt x="21400" y="309"/>
                    <a:pt x="21200" y="155"/>
                    <a:pt x="20933" y="59"/>
                  </a:cubicBezTo>
                  <a:cubicBezTo>
                    <a:pt x="20667" y="-37"/>
                    <a:pt x="20333" y="-75"/>
                    <a:pt x="19667" y="424"/>
                  </a:cubicBezTo>
                  <a:cubicBezTo>
                    <a:pt x="19000" y="923"/>
                    <a:pt x="18000" y="1958"/>
                    <a:pt x="17067" y="3205"/>
                  </a:cubicBezTo>
                  <a:cubicBezTo>
                    <a:pt x="16133" y="4452"/>
                    <a:pt x="15267" y="5910"/>
                    <a:pt x="14467" y="7253"/>
                  </a:cubicBezTo>
                  <a:cubicBezTo>
                    <a:pt x="13667" y="8596"/>
                    <a:pt x="12933" y="9823"/>
                    <a:pt x="11967" y="11147"/>
                  </a:cubicBezTo>
                  <a:cubicBezTo>
                    <a:pt x="11000" y="12471"/>
                    <a:pt x="9800" y="13890"/>
                    <a:pt x="8433" y="15214"/>
                  </a:cubicBezTo>
                  <a:cubicBezTo>
                    <a:pt x="7067" y="16537"/>
                    <a:pt x="5533" y="17765"/>
                    <a:pt x="4100" y="18801"/>
                  </a:cubicBezTo>
                  <a:cubicBezTo>
                    <a:pt x="2667" y="19837"/>
                    <a:pt x="1333" y="20681"/>
                    <a:pt x="0" y="215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9" name="Line"/>
            <p:cNvSpPr/>
            <p:nvPr/>
          </p:nvSpPr>
          <p:spPr>
            <a:xfrm>
              <a:off x="1516470" y="2043667"/>
              <a:ext cx="525731" cy="7227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451" extrusionOk="0">
                  <a:moveTo>
                    <a:pt x="3759" y="3735"/>
                  </a:moveTo>
                  <a:cubicBezTo>
                    <a:pt x="4042" y="2837"/>
                    <a:pt x="4325" y="1940"/>
                    <a:pt x="4467" y="1250"/>
                  </a:cubicBezTo>
                  <a:cubicBezTo>
                    <a:pt x="4608" y="560"/>
                    <a:pt x="4608" y="77"/>
                    <a:pt x="4420" y="8"/>
                  </a:cubicBezTo>
                  <a:cubicBezTo>
                    <a:pt x="4231" y="-61"/>
                    <a:pt x="3854" y="284"/>
                    <a:pt x="3288" y="1595"/>
                  </a:cubicBezTo>
                  <a:cubicBezTo>
                    <a:pt x="2722" y="2906"/>
                    <a:pt x="1967" y="5184"/>
                    <a:pt x="1401" y="7634"/>
                  </a:cubicBezTo>
                  <a:cubicBezTo>
                    <a:pt x="835" y="10083"/>
                    <a:pt x="458" y="12706"/>
                    <a:pt x="222" y="14914"/>
                  </a:cubicBezTo>
                  <a:cubicBezTo>
                    <a:pt x="-14" y="17122"/>
                    <a:pt x="-108" y="18917"/>
                    <a:pt x="175" y="20021"/>
                  </a:cubicBezTo>
                  <a:cubicBezTo>
                    <a:pt x="458" y="21125"/>
                    <a:pt x="1118" y="21539"/>
                    <a:pt x="2675" y="21435"/>
                  </a:cubicBezTo>
                  <a:cubicBezTo>
                    <a:pt x="4231" y="21332"/>
                    <a:pt x="6683" y="20711"/>
                    <a:pt x="9371" y="19676"/>
                  </a:cubicBezTo>
                  <a:cubicBezTo>
                    <a:pt x="12060" y="18641"/>
                    <a:pt x="14984" y="17191"/>
                    <a:pt x="17059" y="15708"/>
                  </a:cubicBezTo>
                  <a:cubicBezTo>
                    <a:pt x="19134" y="14224"/>
                    <a:pt x="20360" y="12706"/>
                    <a:pt x="20926" y="11740"/>
                  </a:cubicBezTo>
                  <a:cubicBezTo>
                    <a:pt x="21492" y="10774"/>
                    <a:pt x="21398" y="10359"/>
                    <a:pt x="21020" y="10187"/>
                  </a:cubicBezTo>
                  <a:cubicBezTo>
                    <a:pt x="20643" y="10014"/>
                    <a:pt x="19983" y="10083"/>
                    <a:pt x="18238" y="10704"/>
                  </a:cubicBezTo>
                  <a:cubicBezTo>
                    <a:pt x="16493" y="11326"/>
                    <a:pt x="13663" y="12499"/>
                    <a:pt x="11730" y="13327"/>
                  </a:cubicBezTo>
                  <a:cubicBezTo>
                    <a:pt x="9796" y="14155"/>
                    <a:pt x="8758" y="14638"/>
                    <a:pt x="7721" y="1512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0" name="Line"/>
            <p:cNvSpPr/>
            <p:nvPr/>
          </p:nvSpPr>
          <p:spPr>
            <a:xfrm>
              <a:off x="2055569" y="2367514"/>
              <a:ext cx="432013" cy="332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427" extrusionOk="0">
                  <a:moveTo>
                    <a:pt x="1733" y="6127"/>
                  </a:moveTo>
                  <a:cubicBezTo>
                    <a:pt x="1386" y="9427"/>
                    <a:pt x="1040" y="12727"/>
                    <a:pt x="693" y="14977"/>
                  </a:cubicBezTo>
                  <a:cubicBezTo>
                    <a:pt x="347" y="17227"/>
                    <a:pt x="0" y="18427"/>
                    <a:pt x="0" y="18502"/>
                  </a:cubicBezTo>
                  <a:cubicBezTo>
                    <a:pt x="0" y="18577"/>
                    <a:pt x="347" y="17527"/>
                    <a:pt x="1155" y="15202"/>
                  </a:cubicBezTo>
                  <a:cubicBezTo>
                    <a:pt x="1964" y="12877"/>
                    <a:pt x="3234" y="9277"/>
                    <a:pt x="4043" y="7027"/>
                  </a:cubicBezTo>
                  <a:cubicBezTo>
                    <a:pt x="4851" y="4777"/>
                    <a:pt x="5198" y="3877"/>
                    <a:pt x="5602" y="3652"/>
                  </a:cubicBezTo>
                  <a:cubicBezTo>
                    <a:pt x="6006" y="3427"/>
                    <a:pt x="6468" y="3877"/>
                    <a:pt x="6815" y="5002"/>
                  </a:cubicBezTo>
                  <a:cubicBezTo>
                    <a:pt x="7161" y="6127"/>
                    <a:pt x="7393" y="7927"/>
                    <a:pt x="7566" y="9277"/>
                  </a:cubicBezTo>
                  <a:cubicBezTo>
                    <a:pt x="7739" y="10627"/>
                    <a:pt x="7855" y="11527"/>
                    <a:pt x="8317" y="11977"/>
                  </a:cubicBezTo>
                  <a:cubicBezTo>
                    <a:pt x="8779" y="12427"/>
                    <a:pt x="9587" y="12427"/>
                    <a:pt x="11493" y="11227"/>
                  </a:cubicBezTo>
                  <a:cubicBezTo>
                    <a:pt x="13399" y="10027"/>
                    <a:pt x="16402" y="7627"/>
                    <a:pt x="18193" y="5902"/>
                  </a:cubicBezTo>
                  <a:cubicBezTo>
                    <a:pt x="19983" y="4177"/>
                    <a:pt x="20560" y="3127"/>
                    <a:pt x="20965" y="2152"/>
                  </a:cubicBezTo>
                  <a:cubicBezTo>
                    <a:pt x="21369" y="1177"/>
                    <a:pt x="21600" y="277"/>
                    <a:pt x="21369" y="52"/>
                  </a:cubicBezTo>
                  <a:cubicBezTo>
                    <a:pt x="21138" y="-173"/>
                    <a:pt x="20445" y="277"/>
                    <a:pt x="18886" y="2602"/>
                  </a:cubicBezTo>
                  <a:cubicBezTo>
                    <a:pt x="17326" y="4927"/>
                    <a:pt x="14901" y="9127"/>
                    <a:pt x="13457" y="12127"/>
                  </a:cubicBezTo>
                  <a:cubicBezTo>
                    <a:pt x="12013" y="15127"/>
                    <a:pt x="11551" y="16927"/>
                    <a:pt x="11320" y="18202"/>
                  </a:cubicBezTo>
                  <a:cubicBezTo>
                    <a:pt x="11089" y="19477"/>
                    <a:pt x="11089" y="20227"/>
                    <a:pt x="11378" y="20677"/>
                  </a:cubicBezTo>
                  <a:cubicBezTo>
                    <a:pt x="11666" y="21127"/>
                    <a:pt x="12244" y="21277"/>
                    <a:pt x="12821" y="2142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1" name="Line"/>
            <p:cNvSpPr/>
            <p:nvPr/>
          </p:nvSpPr>
          <p:spPr>
            <a:xfrm>
              <a:off x="2505402" y="2434583"/>
              <a:ext cx="279465" cy="2516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9" h="21254" extrusionOk="0">
                  <a:moveTo>
                    <a:pt x="11958" y="2356"/>
                  </a:moveTo>
                  <a:cubicBezTo>
                    <a:pt x="13375" y="1178"/>
                    <a:pt x="14791" y="0"/>
                    <a:pt x="14703" y="0"/>
                  </a:cubicBezTo>
                  <a:cubicBezTo>
                    <a:pt x="14614" y="0"/>
                    <a:pt x="13021" y="1178"/>
                    <a:pt x="10542" y="4124"/>
                  </a:cubicBezTo>
                  <a:cubicBezTo>
                    <a:pt x="8063" y="7069"/>
                    <a:pt x="4699" y="11782"/>
                    <a:pt x="2663" y="15022"/>
                  </a:cubicBezTo>
                  <a:cubicBezTo>
                    <a:pt x="627" y="18262"/>
                    <a:pt x="-81" y="20029"/>
                    <a:pt x="8" y="20815"/>
                  </a:cubicBezTo>
                  <a:cubicBezTo>
                    <a:pt x="96" y="21600"/>
                    <a:pt x="981" y="21404"/>
                    <a:pt x="3637" y="19636"/>
                  </a:cubicBezTo>
                  <a:cubicBezTo>
                    <a:pt x="6293" y="17869"/>
                    <a:pt x="10719" y="14531"/>
                    <a:pt x="13463" y="12764"/>
                  </a:cubicBezTo>
                  <a:cubicBezTo>
                    <a:pt x="16208" y="10996"/>
                    <a:pt x="17270" y="10800"/>
                    <a:pt x="18421" y="11095"/>
                  </a:cubicBezTo>
                  <a:cubicBezTo>
                    <a:pt x="19571" y="11389"/>
                    <a:pt x="20811" y="12175"/>
                    <a:pt x="21165" y="13058"/>
                  </a:cubicBezTo>
                  <a:cubicBezTo>
                    <a:pt x="21519" y="13942"/>
                    <a:pt x="20988" y="14924"/>
                    <a:pt x="20457" y="1590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2" name="Line"/>
            <p:cNvSpPr/>
            <p:nvPr/>
          </p:nvSpPr>
          <p:spPr>
            <a:xfrm>
              <a:off x="2920547" y="2186021"/>
              <a:ext cx="178955" cy="464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1482" extrusionOk="0">
                  <a:moveTo>
                    <a:pt x="15785" y="527"/>
                  </a:moveTo>
                  <a:cubicBezTo>
                    <a:pt x="17723" y="204"/>
                    <a:pt x="19662" y="-118"/>
                    <a:pt x="20631" y="43"/>
                  </a:cubicBezTo>
                  <a:cubicBezTo>
                    <a:pt x="21600" y="204"/>
                    <a:pt x="21600" y="849"/>
                    <a:pt x="20215" y="2837"/>
                  </a:cubicBezTo>
                  <a:cubicBezTo>
                    <a:pt x="18831" y="4825"/>
                    <a:pt x="16062" y="8157"/>
                    <a:pt x="12462" y="11488"/>
                  </a:cubicBezTo>
                  <a:cubicBezTo>
                    <a:pt x="8862" y="14819"/>
                    <a:pt x="4431" y="18151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3" name="Line"/>
            <p:cNvSpPr/>
            <p:nvPr/>
          </p:nvSpPr>
          <p:spPr>
            <a:xfrm>
              <a:off x="2857767" y="2381103"/>
              <a:ext cx="355758" cy="88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20" extrusionOk="0">
                  <a:moveTo>
                    <a:pt x="0" y="20520"/>
                  </a:moveTo>
                  <a:cubicBezTo>
                    <a:pt x="4518" y="12960"/>
                    <a:pt x="9035" y="5400"/>
                    <a:pt x="12635" y="2160"/>
                  </a:cubicBezTo>
                  <a:cubicBezTo>
                    <a:pt x="16235" y="-1080"/>
                    <a:pt x="18918" y="0"/>
                    <a:pt x="21600" y="108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4" name="Line"/>
            <p:cNvSpPr/>
            <p:nvPr/>
          </p:nvSpPr>
          <p:spPr>
            <a:xfrm>
              <a:off x="1099909" y="3103817"/>
              <a:ext cx="153464" cy="439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21600" y="2396"/>
                  </a:moveTo>
                  <a:cubicBezTo>
                    <a:pt x="21273" y="1378"/>
                    <a:pt x="20945" y="360"/>
                    <a:pt x="20127" y="78"/>
                  </a:cubicBezTo>
                  <a:cubicBezTo>
                    <a:pt x="19309" y="-205"/>
                    <a:pt x="18000" y="247"/>
                    <a:pt x="16200" y="2113"/>
                  </a:cubicBezTo>
                  <a:cubicBezTo>
                    <a:pt x="14400" y="3979"/>
                    <a:pt x="12109" y="7259"/>
                    <a:pt x="9327" y="10708"/>
                  </a:cubicBezTo>
                  <a:cubicBezTo>
                    <a:pt x="6545" y="14157"/>
                    <a:pt x="3273" y="17776"/>
                    <a:pt x="0" y="2139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5" name="Line"/>
            <p:cNvSpPr/>
            <p:nvPr/>
          </p:nvSpPr>
          <p:spPr>
            <a:xfrm>
              <a:off x="911567" y="2950779"/>
              <a:ext cx="530148" cy="272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42" y="19385"/>
                    <a:pt x="2084" y="17169"/>
                    <a:pt x="4263" y="14585"/>
                  </a:cubicBezTo>
                  <a:cubicBezTo>
                    <a:pt x="6442" y="12000"/>
                    <a:pt x="9758" y="9046"/>
                    <a:pt x="12837" y="6554"/>
                  </a:cubicBezTo>
                  <a:cubicBezTo>
                    <a:pt x="15916" y="4062"/>
                    <a:pt x="18758" y="20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6" name="Line"/>
            <p:cNvSpPr/>
            <p:nvPr/>
          </p:nvSpPr>
          <p:spPr>
            <a:xfrm>
              <a:off x="1304861" y="3235671"/>
              <a:ext cx="195347" cy="356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1" h="21388" extrusionOk="0">
                  <a:moveTo>
                    <a:pt x="3480" y="15117"/>
                  </a:moveTo>
                  <a:cubicBezTo>
                    <a:pt x="1973" y="14978"/>
                    <a:pt x="466" y="14838"/>
                    <a:pt x="90" y="14351"/>
                  </a:cubicBezTo>
                  <a:cubicBezTo>
                    <a:pt x="-287" y="13863"/>
                    <a:pt x="466" y="13027"/>
                    <a:pt x="3480" y="11285"/>
                  </a:cubicBezTo>
                  <a:cubicBezTo>
                    <a:pt x="6494" y="9543"/>
                    <a:pt x="11769" y="6895"/>
                    <a:pt x="14783" y="5293"/>
                  </a:cubicBezTo>
                  <a:cubicBezTo>
                    <a:pt x="17797" y="3690"/>
                    <a:pt x="18550" y="3133"/>
                    <a:pt x="19429" y="2296"/>
                  </a:cubicBezTo>
                  <a:cubicBezTo>
                    <a:pt x="20308" y="1460"/>
                    <a:pt x="21313" y="345"/>
                    <a:pt x="21062" y="67"/>
                  </a:cubicBezTo>
                  <a:cubicBezTo>
                    <a:pt x="20811" y="-212"/>
                    <a:pt x="19304" y="345"/>
                    <a:pt x="16290" y="2505"/>
                  </a:cubicBezTo>
                  <a:cubicBezTo>
                    <a:pt x="13276" y="4665"/>
                    <a:pt x="8755" y="8428"/>
                    <a:pt x="5741" y="11633"/>
                  </a:cubicBezTo>
                  <a:cubicBezTo>
                    <a:pt x="2727" y="14838"/>
                    <a:pt x="1220" y="17486"/>
                    <a:pt x="969" y="19019"/>
                  </a:cubicBezTo>
                  <a:cubicBezTo>
                    <a:pt x="718" y="20552"/>
                    <a:pt x="1722" y="20970"/>
                    <a:pt x="2727" y="2138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7" name="Line"/>
            <p:cNvSpPr/>
            <p:nvPr/>
          </p:nvSpPr>
          <p:spPr>
            <a:xfrm>
              <a:off x="1508669" y="3250078"/>
              <a:ext cx="189691" cy="293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1310" extrusionOk="0">
                  <a:moveTo>
                    <a:pt x="18270" y="3591"/>
                  </a:moveTo>
                  <a:cubicBezTo>
                    <a:pt x="18530" y="2241"/>
                    <a:pt x="18791" y="891"/>
                    <a:pt x="18270" y="301"/>
                  </a:cubicBezTo>
                  <a:cubicBezTo>
                    <a:pt x="17750" y="-290"/>
                    <a:pt x="16448" y="-121"/>
                    <a:pt x="13846" y="1819"/>
                  </a:cubicBezTo>
                  <a:cubicBezTo>
                    <a:pt x="11244" y="3760"/>
                    <a:pt x="7340" y="7473"/>
                    <a:pt x="4868" y="10426"/>
                  </a:cubicBezTo>
                  <a:cubicBezTo>
                    <a:pt x="2395" y="13379"/>
                    <a:pt x="1354" y="15572"/>
                    <a:pt x="704" y="17260"/>
                  </a:cubicBezTo>
                  <a:cubicBezTo>
                    <a:pt x="53" y="18947"/>
                    <a:pt x="-207" y="20129"/>
                    <a:pt x="183" y="20466"/>
                  </a:cubicBezTo>
                  <a:cubicBezTo>
                    <a:pt x="574" y="20804"/>
                    <a:pt x="1615" y="20298"/>
                    <a:pt x="4217" y="18273"/>
                  </a:cubicBezTo>
                  <a:cubicBezTo>
                    <a:pt x="6820" y="16248"/>
                    <a:pt x="10983" y="12704"/>
                    <a:pt x="13456" y="10594"/>
                  </a:cubicBezTo>
                  <a:cubicBezTo>
                    <a:pt x="15928" y="8485"/>
                    <a:pt x="16709" y="7810"/>
                    <a:pt x="17750" y="7219"/>
                  </a:cubicBezTo>
                  <a:cubicBezTo>
                    <a:pt x="18791" y="6629"/>
                    <a:pt x="20092" y="6123"/>
                    <a:pt x="20742" y="6713"/>
                  </a:cubicBezTo>
                  <a:cubicBezTo>
                    <a:pt x="21393" y="7304"/>
                    <a:pt x="21393" y="8991"/>
                    <a:pt x="20742" y="11185"/>
                  </a:cubicBezTo>
                  <a:cubicBezTo>
                    <a:pt x="20092" y="13379"/>
                    <a:pt x="18791" y="16079"/>
                    <a:pt x="18400" y="17851"/>
                  </a:cubicBezTo>
                  <a:cubicBezTo>
                    <a:pt x="18010" y="19623"/>
                    <a:pt x="18530" y="20466"/>
                    <a:pt x="19051" y="2131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8" name="Line"/>
            <p:cNvSpPr/>
            <p:nvPr/>
          </p:nvSpPr>
          <p:spPr>
            <a:xfrm>
              <a:off x="1792821" y="3132146"/>
              <a:ext cx="548750" cy="471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6" extrusionOk="0">
                  <a:moveTo>
                    <a:pt x="6498" y="8576"/>
                  </a:moveTo>
                  <a:cubicBezTo>
                    <a:pt x="4393" y="11647"/>
                    <a:pt x="2288" y="14718"/>
                    <a:pt x="1190" y="16624"/>
                  </a:cubicBezTo>
                  <a:cubicBezTo>
                    <a:pt x="92" y="18529"/>
                    <a:pt x="0" y="19271"/>
                    <a:pt x="0" y="19906"/>
                  </a:cubicBezTo>
                  <a:cubicBezTo>
                    <a:pt x="0" y="20541"/>
                    <a:pt x="92" y="21071"/>
                    <a:pt x="412" y="21335"/>
                  </a:cubicBezTo>
                  <a:cubicBezTo>
                    <a:pt x="732" y="21600"/>
                    <a:pt x="1281" y="21600"/>
                    <a:pt x="2608" y="20647"/>
                  </a:cubicBezTo>
                  <a:cubicBezTo>
                    <a:pt x="3936" y="19694"/>
                    <a:pt x="6041" y="17788"/>
                    <a:pt x="7780" y="15194"/>
                  </a:cubicBezTo>
                  <a:cubicBezTo>
                    <a:pt x="9519" y="12600"/>
                    <a:pt x="10892" y="9318"/>
                    <a:pt x="11761" y="6882"/>
                  </a:cubicBezTo>
                  <a:cubicBezTo>
                    <a:pt x="12631" y="4447"/>
                    <a:pt x="12997" y="2859"/>
                    <a:pt x="13225" y="1747"/>
                  </a:cubicBezTo>
                  <a:cubicBezTo>
                    <a:pt x="13454" y="635"/>
                    <a:pt x="13546" y="0"/>
                    <a:pt x="13683" y="0"/>
                  </a:cubicBezTo>
                  <a:cubicBezTo>
                    <a:pt x="13820" y="0"/>
                    <a:pt x="14003" y="635"/>
                    <a:pt x="13820" y="2435"/>
                  </a:cubicBezTo>
                  <a:cubicBezTo>
                    <a:pt x="13637" y="4235"/>
                    <a:pt x="13088" y="7200"/>
                    <a:pt x="12447" y="9741"/>
                  </a:cubicBezTo>
                  <a:cubicBezTo>
                    <a:pt x="11807" y="12282"/>
                    <a:pt x="11075" y="14400"/>
                    <a:pt x="10617" y="15935"/>
                  </a:cubicBezTo>
                  <a:cubicBezTo>
                    <a:pt x="10159" y="17471"/>
                    <a:pt x="9976" y="18424"/>
                    <a:pt x="10022" y="19165"/>
                  </a:cubicBezTo>
                  <a:cubicBezTo>
                    <a:pt x="10068" y="19906"/>
                    <a:pt x="10342" y="20435"/>
                    <a:pt x="10800" y="20541"/>
                  </a:cubicBezTo>
                  <a:cubicBezTo>
                    <a:pt x="11258" y="20647"/>
                    <a:pt x="11898" y="20329"/>
                    <a:pt x="13134" y="18847"/>
                  </a:cubicBezTo>
                  <a:cubicBezTo>
                    <a:pt x="14369" y="17365"/>
                    <a:pt x="16200" y="14718"/>
                    <a:pt x="17344" y="13129"/>
                  </a:cubicBezTo>
                  <a:cubicBezTo>
                    <a:pt x="18488" y="11541"/>
                    <a:pt x="18946" y="11012"/>
                    <a:pt x="19358" y="10906"/>
                  </a:cubicBezTo>
                  <a:cubicBezTo>
                    <a:pt x="19769" y="10800"/>
                    <a:pt x="20136" y="11118"/>
                    <a:pt x="20364" y="12282"/>
                  </a:cubicBezTo>
                  <a:cubicBezTo>
                    <a:pt x="20593" y="13447"/>
                    <a:pt x="20685" y="15459"/>
                    <a:pt x="20685" y="16941"/>
                  </a:cubicBezTo>
                  <a:cubicBezTo>
                    <a:pt x="20685" y="18424"/>
                    <a:pt x="20593" y="19376"/>
                    <a:pt x="20731" y="20012"/>
                  </a:cubicBezTo>
                  <a:cubicBezTo>
                    <a:pt x="20868" y="20647"/>
                    <a:pt x="21234" y="20965"/>
                    <a:pt x="21600" y="2128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9" name="Line"/>
            <p:cNvSpPr/>
            <p:nvPr/>
          </p:nvSpPr>
          <p:spPr>
            <a:xfrm>
              <a:off x="2432253" y="3389001"/>
              <a:ext cx="102522" cy="117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0939" extrusionOk="0">
                  <a:moveTo>
                    <a:pt x="12960" y="5207"/>
                  </a:moveTo>
                  <a:cubicBezTo>
                    <a:pt x="15840" y="2715"/>
                    <a:pt x="18720" y="222"/>
                    <a:pt x="20160" y="15"/>
                  </a:cubicBezTo>
                  <a:cubicBezTo>
                    <a:pt x="21600" y="-193"/>
                    <a:pt x="21600" y="1884"/>
                    <a:pt x="19440" y="5415"/>
                  </a:cubicBezTo>
                  <a:cubicBezTo>
                    <a:pt x="17280" y="8945"/>
                    <a:pt x="12960" y="13930"/>
                    <a:pt x="9600" y="17045"/>
                  </a:cubicBezTo>
                  <a:cubicBezTo>
                    <a:pt x="6240" y="20161"/>
                    <a:pt x="3840" y="21407"/>
                    <a:pt x="2400" y="20784"/>
                  </a:cubicBezTo>
                  <a:cubicBezTo>
                    <a:pt x="960" y="20161"/>
                    <a:pt x="480" y="17669"/>
                    <a:pt x="240" y="15592"/>
                  </a:cubicBezTo>
                  <a:cubicBezTo>
                    <a:pt x="0" y="13515"/>
                    <a:pt x="0" y="11853"/>
                    <a:pt x="0" y="1019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0" name="Line"/>
            <p:cNvSpPr/>
            <p:nvPr/>
          </p:nvSpPr>
          <p:spPr>
            <a:xfrm>
              <a:off x="2453180" y="3106123"/>
              <a:ext cx="62782" cy="609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53" extrusionOk="0">
                  <a:moveTo>
                    <a:pt x="0" y="20953"/>
                  </a:moveTo>
                  <a:cubicBezTo>
                    <a:pt x="2400" y="15353"/>
                    <a:pt x="4800" y="9753"/>
                    <a:pt x="7600" y="5753"/>
                  </a:cubicBezTo>
                  <a:cubicBezTo>
                    <a:pt x="10400" y="1753"/>
                    <a:pt x="13600" y="-647"/>
                    <a:pt x="16000" y="153"/>
                  </a:cubicBezTo>
                  <a:cubicBezTo>
                    <a:pt x="18400" y="953"/>
                    <a:pt x="20000" y="4953"/>
                    <a:pt x="21600" y="8953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1" name="Line"/>
            <p:cNvSpPr/>
            <p:nvPr/>
          </p:nvSpPr>
          <p:spPr>
            <a:xfrm>
              <a:off x="2604358" y="3376292"/>
              <a:ext cx="337117" cy="125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189" extrusionOk="0">
                  <a:moveTo>
                    <a:pt x="2809" y="0"/>
                  </a:moveTo>
                  <a:cubicBezTo>
                    <a:pt x="2365" y="3535"/>
                    <a:pt x="1921" y="7069"/>
                    <a:pt x="1477" y="9818"/>
                  </a:cubicBezTo>
                  <a:cubicBezTo>
                    <a:pt x="1034" y="12567"/>
                    <a:pt x="590" y="14531"/>
                    <a:pt x="294" y="16495"/>
                  </a:cubicBezTo>
                  <a:cubicBezTo>
                    <a:pt x="-2" y="18458"/>
                    <a:pt x="-150" y="20422"/>
                    <a:pt x="220" y="21011"/>
                  </a:cubicBezTo>
                  <a:cubicBezTo>
                    <a:pt x="590" y="21600"/>
                    <a:pt x="1477" y="20815"/>
                    <a:pt x="3549" y="17280"/>
                  </a:cubicBezTo>
                  <a:cubicBezTo>
                    <a:pt x="5620" y="13745"/>
                    <a:pt x="8875" y="7462"/>
                    <a:pt x="11686" y="5498"/>
                  </a:cubicBezTo>
                  <a:cubicBezTo>
                    <a:pt x="14497" y="3535"/>
                    <a:pt x="16864" y="5891"/>
                    <a:pt x="18417" y="7658"/>
                  </a:cubicBezTo>
                  <a:cubicBezTo>
                    <a:pt x="19971" y="9425"/>
                    <a:pt x="20710" y="10604"/>
                    <a:pt x="21450" y="1178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2" name="Line"/>
            <p:cNvSpPr/>
            <p:nvPr/>
          </p:nvSpPr>
          <p:spPr>
            <a:xfrm>
              <a:off x="2320643" y="3289905"/>
              <a:ext cx="953472" cy="853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550" extrusionOk="0">
                  <a:moveTo>
                    <a:pt x="15609" y="2004"/>
                  </a:moveTo>
                  <a:cubicBezTo>
                    <a:pt x="16134" y="1476"/>
                    <a:pt x="16660" y="948"/>
                    <a:pt x="17001" y="566"/>
                  </a:cubicBezTo>
                  <a:cubicBezTo>
                    <a:pt x="17343" y="185"/>
                    <a:pt x="17501" y="-50"/>
                    <a:pt x="17422" y="9"/>
                  </a:cubicBezTo>
                  <a:cubicBezTo>
                    <a:pt x="17343" y="67"/>
                    <a:pt x="17028" y="420"/>
                    <a:pt x="16371" y="1065"/>
                  </a:cubicBezTo>
                  <a:cubicBezTo>
                    <a:pt x="15714" y="1711"/>
                    <a:pt x="14715" y="2650"/>
                    <a:pt x="14111" y="3266"/>
                  </a:cubicBezTo>
                  <a:cubicBezTo>
                    <a:pt x="13507" y="3883"/>
                    <a:pt x="13296" y="4176"/>
                    <a:pt x="13296" y="4235"/>
                  </a:cubicBezTo>
                  <a:cubicBezTo>
                    <a:pt x="13296" y="4293"/>
                    <a:pt x="13507" y="4117"/>
                    <a:pt x="14190" y="3589"/>
                  </a:cubicBezTo>
                  <a:cubicBezTo>
                    <a:pt x="14873" y="3061"/>
                    <a:pt x="16029" y="2180"/>
                    <a:pt x="17133" y="1975"/>
                  </a:cubicBezTo>
                  <a:cubicBezTo>
                    <a:pt x="18237" y="1770"/>
                    <a:pt x="19288" y="2239"/>
                    <a:pt x="20128" y="3266"/>
                  </a:cubicBezTo>
                  <a:cubicBezTo>
                    <a:pt x="20969" y="4293"/>
                    <a:pt x="21600" y="5878"/>
                    <a:pt x="21547" y="7463"/>
                  </a:cubicBezTo>
                  <a:cubicBezTo>
                    <a:pt x="21495" y="9048"/>
                    <a:pt x="20759" y="10633"/>
                    <a:pt x="19524" y="12041"/>
                  </a:cubicBezTo>
                  <a:cubicBezTo>
                    <a:pt x="18289" y="13450"/>
                    <a:pt x="16555" y="14683"/>
                    <a:pt x="14689" y="15739"/>
                  </a:cubicBezTo>
                  <a:cubicBezTo>
                    <a:pt x="12823" y="16796"/>
                    <a:pt x="10826" y="17676"/>
                    <a:pt x="8645" y="18468"/>
                  </a:cubicBezTo>
                  <a:cubicBezTo>
                    <a:pt x="6464" y="19261"/>
                    <a:pt x="4099" y="19965"/>
                    <a:pt x="2628" y="20464"/>
                  </a:cubicBezTo>
                  <a:cubicBezTo>
                    <a:pt x="1156" y="20963"/>
                    <a:pt x="578" y="21257"/>
                    <a:pt x="0" y="2155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3" name="Line"/>
            <p:cNvSpPr/>
            <p:nvPr/>
          </p:nvSpPr>
          <p:spPr>
            <a:xfrm>
              <a:off x="4713283" y="2178810"/>
              <a:ext cx="1328055" cy="227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600" extrusionOk="0">
                  <a:moveTo>
                    <a:pt x="21524" y="5069"/>
                  </a:moveTo>
                  <a:cubicBezTo>
                    <a:pt x="21562" y="3527"/>
                    <a:pt x="21600" y="1984"/>
                    <a:pt x="21524" y="1102"/>
                  </a:cubicBezTo>
                  <a:cubicBezTo>
                    <a:pt x="21449" y="220"/>
                    <a:pt x="21260" y="0"/>
                    <a:pt x="20410" y="0"/>
                  </a:cubicBezTo>
                  <a:cubicBezTo>
                    <a:pt x="19561" y="0"/>
                    <a:pt x="18050" y="220"/>
                    <a:pt x="16521" y="992"/>
                  </a:cubicBezTo>
                  <a:cubicBezTo>
                    <a:pt x="14992" y="1763"/>
                    <a:pt x="13443" y="3086"/>
                    <a:pt x="12046" y="4298"/>
                  </a:cubicBezTo>
                  <a:cubicBezTo>
                    <a:pt x="10649" y="5510"/>
                    <a:pt x="9403" y="6612"/>
                    <a:pt x="8024" y="7935"/>
                  </a:cubicBezTo>
                  <a:cubicBezTo>
                    <a:pt x="6646" y="9257"/>
                    <a:pt x="5136" y="10800"/>
                    <a:pt x="3908" y="12233"/>
                  </a:cubicBezTo>
                  <a:cubicBezTo>
                    <a:pt x="2681" y="13665"/>
                    <a:pt x="1737" y="14988"/>
                    <a:pt x="1133" y="16531"/>
                  </a:cubicBezTo>
                  <a:cubicBezTo>
                    <a:pt x="529" y="18073"/>
                    <a:pt x="264" y="1983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4" name="Line"/>
            <p:cNvSpPr/>
            <p:nvPr/>
          </p:nvSpPr>
          <p:spPr>
            <a:xfrm>
              <a:off x="4483088" y="2616536"/>
              <a:ext cx="1360248" cy="1738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7" extrusionOk="0">
                  <a:moveTo>
                    <a:pt x="21600" y="8567"/>
                  </a:moveTo>
                  <a:cubicBezTo>
                    <a:pt x="21305" y="5975"/>
                    <a:pt x="21009" y="3383"/>
                    <a:pt x="20252" y="1943"/>
                  </a:cubicBezTo>
                  <a:cubicBezTo>
                    <a:pt x="19495" y="503"/>
                    <a:pt x="18277" y="215"/>
                    <a:pt x="16966" y="71"/>
                  </a:cubicBezTo>
                  <a:cubicBezTo>
                    <a:pt x="15655" y="-73"/>
                    <a:pt x="14252" y="-73"/>
                    <a:pt x="12757" y="791"/>
                  </a:cubicBezTo>
                  <a:cubicBezTo>
                    <a:pt x="11262" y="1655"/>
                    <a:pt x="9674" y="3383"/>
                    <a:pt x="8160" y="5543"/>
                  </a:cubicBezTo>
                  <a:cubicBezTo>
                    <a:pt x="6646" y="7703"/>
                    <a:pt x="5206" y="10295"/>
                    <a:pt x="3858" y="13031"/>
                  </a:cubicBezTo>
                  <a:cubicBezTo>
                    <a:pt x="2511" y="15767"/>
                    <a:pt x="1255" y="18647"/>
                    <a:pt x="0" y="215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5" name="Line"/>
            <p:cNvSpPr/>
            <p:nvPr/>
          </p:nvSpPr>
          <p:spPr>
            <a:xfrm>
              <a:off x="4629576" y="2009246"/>
              <a:ext cx="1146688" cy="1129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508" extrusionOk="0">
                  <a:moveTo>
                    <a:pt x="21513" y="793"/>
                  </a:moveTo>
                  <a:cubicBezTo>
                    <a:pt x="21556" y="528"/>
                    <a:pt x="21600" y="262"/>
                    <a:pt x="21513" y="107"/>
                  </a:cubicBezTo>
                  <a:cubicBezTo>
                    <a:pt x="21425" y="-48"/>
                    <a:pt x="21206" y="-92"/>
                    <a:pt x="20485" y="373"/>
                  </a:cubicBezTo>
                  <a:cubicBezTo>
                    <a:pt x="19764" y="838"/>
                    <a:pt x="18539" y="1811"/>
                    <a:pt x="17381" y="2851"/>
                  </a:cubicBezTo>
                  <a:cubicBezTo>
                    <a:pt x="16222" y="3892"/>
                    <a:pt x="15129" y="4998"/>
                    <a:pt x="14057" y="6193"/>
                  </a:cubicBezTo>
                  <a:cubicBezTo>
                    <a:pt x="12986" y="7388"/>
                    <a:pt x="11937" y="8672"/>
                    <a:pt x="10887" y="9933"/>
                  </a:cubicBezTo>
                  <a:cubicBezTo>
                    <a:pt x="9838" y="11195"/>
                    <a:pt x="8789" y="12434"/>
                    <a:pt x="7608" y="13740"/>
                  </a:cubicBezTo>
                  <a:cubicBezTo>
                    <a:pt x="6428" y="15046"/>
                    <a:pt x="5116" y="16418"/>
                    <a:pt x="3826" y="17724"/>
                  </a:cubicBezTo>
                  <a:cubicBezTo>
                    <a:pt x="2536" y="19029"/>
                    <a:pt x="1268" y="20269"/>
                    <a:pt x="0" y="2150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6" name="Line"/>
            <p:cNvSpPr/>
            <p:nvPr/>
          </p:nvSpPr>
          <p:spPr>
            <a:xfrm>
              <a:off x="6500241" y="1963464"/>
              <a:ext cx="424411" cy="599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402" extrusionOk="0">
                  <a:moveTo>
                    <a:pt x="7646" y="10602"/>
                  </a:moveTo>
                  <a:cubicBezTo>
                    <a:pt x="7062" y="10685"/>
                    <a:pt x="6478" y="10768"/>
                    <a:pt x="5836" y="11599"/>
                  </a:cubicBezTo>
                  <a:cubicBezTo>
                    <a:pt x="5194" y="12430"/>
                    <a:pt x="4494" y="14008"/>
                    <a:pt x="3851" y="15420"/>
                  </a:cubicBezTo>
                  <a:cubicBezTo>
                    <a:pt x="3209" y="16833"/>
                    <a:pt x="2625" y="18079"/>
                    <a:pt x="2158" y="18910"/>
                  </a:cubicBezTo>
                  <a:cubicBezTo>
                    <a:pt x="1691" y="19740"/>
                    <a:pt x="1341" y="20156"/>
                    <a:pt x="991" y="20571"/>
                  </a:cubicBezTo>
                  <a:cubicBezTo>
                    <a:pt x="641" y="20987"/>
                    <a:pt x="290" y="21402"/>
                    <a:pt x="115" y="21402"/>
                  </a:cubicBezTo>
                  <a:cubicBezTo>
                    <a:pt x="-60" y="21402"/>
                    <a:pt x="-60" y="20987"/>
                    <a:pt x="290" y="19491"/>
                  </a:cubicBezTo>
                  <a:cubicBezTo>
                    <a:pt x="641" y="17996"/>
                    <a:pt x="1341" y="15420"/>
                    <a:pt x="1808" y="13717"/>
                  </a:cubicBezTo>
                  <a:cubicBezTo>
                    <a:pt x="2275" y="12014"/>
                    <a:pt x="2509" y="11184"/>
                    <a:pt x="2742" y="10560"/>
                  </a:cubicBezTo>
                  <a:cubicBezTo>
                    <a:pt x="2976" y="9937"/>
                    <a:pt x="3209" y="9522"/>
                    <a:pt x="3559" y="9480"/>
                  </a:cubicBezTo>
                  <a:cubicBezTo>
                    <a:pt x="3910" y="9439"/>
                    <a:pt x="4377" y="9771"/>
                    <a:pt x="5428" y="11225"/>
                  </a:cubicBezTo>
                  <a:cubicBezTo>
                    <a:pt x="6478" y="12679"/>
                    <a:pt x="8113" y="15254"/>
                    <a:pt x="8989" y="16750"/>
                  </a:cubicBezTo>
                  <a:cubicBezTo>
                    <a:pt x="9864" y="18245"/>
                    <a:pt x="9981" y="18660"/>
                    <a:pt x="10331" y="18993"/>
                  </a:cubicBezTo>
                  <a:cubicBezTo>
                    <a:pt x="10682" y="19325"/>
                    <a:pt x="11265" y="19574"/>
                    <a:pt x="12666" y="19117"/>
                  </a:cubicBezTo>
                  <a:cubicBezTo>
                    <a:pt x="14068" y="18660"/>
                    <a:pt x="16286" y="17497"/>
                    <a:pt x="17979" y="15628"/>
                  </a:cubicBezTo>
                  <a:cubicBezTo>
                    <a:pt x="19672" y="13759"/>
                    <a:pt x="20839" y="11184"/>
                    <a:pt x="21190" y="8650"/>
                  </a:cubicBezTo>
                  <a:cubicBezTo>
                    <a:pt x="21540" y="6116"/>
                    <a:pt x="21073" y="3624"/>
                    <a:pt x="20548" y="2045"/>
                  </a:cubicBezTo>
                  <a:cubicBezTo>
                    <a:pt x="20022" y="467"/>
                    <a:pt x="19438" y="-198"/>
                    <a:pt x="18212" y="51"/>
                  </a:cubicBezTo>
                  <a:cubicBezTo>
                    <a:pt x="16986" y="300"/>
                    <a:pt x="15118" y="1464"/>
                    <a:pt x="14009" y="2377"/>
                  </a:cubicBezTo>
                  <a:cubicBezTo>
                    <a:pt x="12900" y="3291"/>
                    <a:pt x="12550" y="3956"/>
                    <a:pt x="12199" y="462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7" name="Line"/>
            <p:cNvSpPr/>
            <p:nvPr/>
          </p:nvSpPr>
          <p:spPr>
            <a:xfrm>
              <a:off x="6952459" y="2222675"/>
              <a:ext cx="310008" cy="374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5" h="20819" extrusionOk="0">
                  <a:moveTo>
                    <a:pt x="10482" y="9460"/>
                  </a:moveTo>
                  <a:cubicBezTo>
                    <a:pt x="9688" y="12693"/>
                    <a:pt x="8894" y="15927"/>
                    <a:pt x="8497" y="17867"/>
                  </a:cubicBezTo>
                  <a:cubicBezTo>
                    <a:pt x="8100" y="19807"/>
                    <a:pt x="8100" y="20454"/>
                    <a:pt x="8656" y="20712"/>
                  </a:cubicBezTo>
                  <a:cubicBezTo>
                    <a:pt x="9212" y="20971"/>
                    <a:pt x="10324" y="20842"/>
                    <a:pt x="12468" y="19419"/>
                  </a:cubicBezTo>
                  <a:cubicBezTo>
                    <a:pt x="14612" y="17996"/>
                    <a:pt x="17788" y="15280"/>
                    <a:pt x="19535" y="11982"/>
                  </a:cubicBezTo>
                  <a:cubicBezTo>
                    <a:pt x="21282" y="8684"/>
                    <a:pt x="21600" y="4803"/>
                    <a:pt x="20647" y="2475"/>
                  </a:cubicBezTo>
                  <a:cubicBezTo>
                    <a:pt x="19694" y="147"/>
                    <a:pt x="17471" y="-629"/>
                    <a:pt x="13818" y="535"/>
                  </a:cubicBezTo>
                  <a:cubicBezTo>
                    <a:pt x="10165" y="1699"/>
                    <a:pt x="5082" y="4803"/>
                    <a:pt x="0" y="790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8" name="Line"/>
            <p:cNvSpPr/>
            <p:nvPr/>
          </p:nvSpPr>
          <p:spPr>
            <a:xfrm>
              <a:off x="7689551" y="2105757"/>
              <a:ext cx="197643" cy="377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2" extrusionOk="0">
                  <a:moveTo>
                    <a:pt x="9402" y="18231"/>
                  </a:moveTo>
                  <a:cubicBezTo>
                    <a:pt x="7115" y="17836"/>
                    <a:pt x="4828" y="17441"/>
                    <a:pt x="3049" y="17243"/>
                  </a:cubicBezTo>
                  <a:cubicBezTo>
                    <a:pt x="1271" y="17046"/>
                    <a:pt x="0" y="17046"/>
                    <a:pt x="0" y="16914"/>
                  </a:cubicBezTo>
                  <a:cubicBezTo>
                    <a:pt x="0" y="16782"/>
                    <a:pt x="1271" y="16519"/>
                    <a:pt x="4828" y="15136"/>
                  </a:cubicBezTo>
                  <a:cubicBezTo>
                    <a:pt x="8386" y="13753"/>
                    <a:pt x="14231" y="11251"/>
                    <a:pt x="17534" y="8814"/>
                  </a:cubicBezTo>
                  <a:cubicBezTo>
                    <a:pt x="20838" y="6377"/>
                    <a:pt x="21600" y="4007"/>
                    <a:pt x="21600" y="2558"/>
                  </a:cubicBezTo>
                  <a:cubicBezTo>
                    <a:pt x="21600" y="1109"/>
                    <a:pt x="20838" y="582"/>
                    <a:pt x="19694" y="253"/>
                  </a:cubicBezTo>
                  <a:cubicBezTo>
                    <a:pt x="18551" y="-76"/>
                    <a:pt x="17026" y="-208"/>
                    <a:pt x="15120" y="648"/>
                  </a:cubicBezTo>
                  <a:cubicBezTo>
                    <a:pt x="13214" y="1504"/>
                    <a:pt x="10927" y="3348"/>
                    <a:pt x="9148" y="6114"/>
                  </a:cubicBezTo>
                  <a:cubicBezTo>
                    <a:pt x="7369" y="8880"/>
                    <a:pt x="6099" y="12568"/>
                    <a:pt x="5591" y="15202"/>
                  </a:cubicBezTo>
                  <a:cubicBezTo>
                    <a:pt x="5082" y="17836"/>
                    <a:pt x="5336" y="19416"/>
                    <a:pt x="6988" y="20272"/>
                  </a:cubicBezTo>
                  <a:cubicBezTo>
                    <a:pt x="8640" y="21129"/>
                    <a:pt x="11689" y="21260"/>
                    <a:pt x="14739" y="2139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9" name="Line"/>
            <p:cNvSpPr/>
            <p:nvPr/>
          </p:nvSpPr>
          <p:spPr>
            <a:xfrm>
              <a:off x="7963925" y="2166269"/>
              <a:ext cx="237172" cy="268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95" extrusionOk="0">
                  <a:moveTo>
                    <a:pt x="0" y="4533"/>
                  </a:moveTo>
                  <a:cubicBezTo>
                    <a:pt x="212" y="3640"/>
                    <a:pt x="424" y="2748"/>
                    <a:pt x="529" y="1766"/>
                  </a:cubicBezTo>
                  <a:cubicBezTo>
                    <a:pt x="635" y="784"/>
                    <a:pt x="635" y="-287"/>
                    <a:pt x="635" y="70"/>
                  </a:cubicBezTo>
                  <a:cubicBezTo>
                    <a:pt x="635" y="427"/>
                    <a:pt x="635" y="2212"/>
                    <a:pt x="1588" y="5515"/>
                  </a:cubicBezTo>
                  <a:cubicBezTo>
                    <a:pt x="2541" y="8817"/>
                    <a:pt x="4447" y="13637"/>
                    <a:pt x="6459" y="16761"/>
                  </a:cubicBezTo>
                  <a:cubicBezTo>
                    <a:pt x="8471" y="19885"/>
                    <a:pt x="10588" y="21313"/>
                    <a:pt x="13129" y="20242"/>
                  </a:cubicBezTo>
                  <a:cubicBezTo>
                    <a:pt x="15671" y="19171"/>
                    <a:pt x="18635" y="15601"/>
                    <a:pt x="21600" y="1203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0" name="Line"/>
            <p:cNvSpPr/>
            <p:nvPr/>
          </p:nvSpPr>
          <p:spPr>
            <a:xfrm>
              <a:off x="7991828" y="2121170"/>
              <a:ext cx="202294" cy="459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1" extrusionOk="0">
                  <a:moveTo>
                    <a:pt x="21600" y="3865"/>
                  </a:moveTo>
                  <a:cubicBezTo>
                    <a:pt x="20855" y="2785"/>
                    <a:pt x="20110" y="1705"/>
                    <a:pt x="19241" y="949"/>
                  </a:cubicBezTo>
                  <a:cubicBezTo>
                    <a:pt x="18372" y="193"/>
                    <a:pt x="17379" y="-239"/>
                    <a:pt x="16262" y="139"/>
                  </a:cubicBezTo>
                  <a:cubicBezTo>
                    <a:pt x="15145" y="517"/>
                    <a:pt x="13903" y="1705"/>
                    <a:pt x="11545" y="3973"/>
                  </a:cubicBezTo>
                  <a:cubicBezTo>
                    <a:pt x="9186" y="6241"/>
                    <a:pt x="5710" y="9589"/>
                    <a:pt x="3600" y="12667"/>
                  </a:cubicBezTo>
                  <a:cubicBezTo>
                    <a:pt x="1490" y="15745"/>
                    <a:pt x="745" y="18553"/>
                    <a:pt x="0" y="2136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1" name="Line"/>
            <p:cNvSpPr/>
            <p:nvPr/>
          </p:nvSpPr>
          <p:spPr>
            <a:xfrm>
              <a:off x="8319682" y="2329949"/>
              <a:ext cx="160440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757" y="14400"/>
                    <a:pt x="7513" y="7200"/>
                    <a:pt x="11113" y="3600"/>
                  </a:cubicBezTo>
                  <a:cubicBezTo>
                    <a:pt x="14713" y="0"/>
                    <a:pt x="18157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2" name="Line"/>
            <p:cNvSpPr/>
            <p:nvPr/>
          </p:nvSpPr>
          <p:spPr>
            <a:xfrm>
              <a:off x="8611366" y="2104280"/>
              <a:ext cx="831392" cy="435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297" extrusionOk="0">
                  <a:moveTo>
                    <a:pt x="6531" y="4894"/>
                  </a:moveTo>
                  <a:cubicBezTo>
                    <a:pt x="6471" y="3644"/>
                    <a:pt x="6411" y="2393"/>
                    <a:pt x="6231" y="1540"/>
                  </a:cubicBezTo>
                  <a:cubicBezTo>
                    <a:pt x="6050" y="688"/>
                    <a:pt x="5749" y="233"/>
                    <a:pt x="5448" y="63"/>
                  </a:cubicBezTo>
                  <a:cubicBezTo>
                    <a:pt x="5148" y="-108"/>
                    <a:pt x="4847" y="6"/>
                    <a:pt x="4395" y="1199"/>
                  </a:cubicBezTo>
                  <a:cubicBezTo>
                    <a:pt x="3944" y="2393"/>
                    <a:pt x="3343" y="4667"/>
                    <a:pt x="2590" y="7793"/>
                  </a:cubicBezTo>
                  <a:cubicBezTo>
                    <a:pt x="1838" y="10919"/>
                    <a:pt x="936" y="14898"/>
                    <a:pt x="455" y="17343"/>
                  </a:cubicBezTo>
                  <a:cubicBezTo>
                    <a:pt x="-27" y="19787"/>
                    <a:pt x="-87" y="20696"/>
                    <a:pt x="94" y="21094"/>
                  </a:cubicBezTo>
                  <a:cubicBezTo>
                    <a:pt x="274" y="21492"/>
                    <a:pt x="695" y="21378"/>
                    <a:pt x="1778" y="20071"/>
                  </a:cubicBezTo>
                  <a:cubicBezTo>
                    <a:pt x="2861" y="18764"/>
                    <a:pt x="4606" y="16263"/>
                    <a:pt x="5749" y="14387"/>
                  </a:cubicBezTo>
                  <a:cubicBezTo>
                    <a:pt x="6892" y="12511"/>
                    <a:pt x="7434" y="11260"/>
                    <a:pt x="7795" y="10408"/>
                  </a:cubicBezTo>
                  <a:cubicBezTo>
                    <a:pt x="8156" y="9555"/>
                    <a:pt x="8336" y="9100"/>
                    <a:pt x="8487" y="9157"/>
                  </a:cubicBezTo>
                  <a:cubicBezTo>
                    <a:pt x="8637" y="9214"/>
                    <a:pt x="8758" y="9783"/>
                    <a:pt x="8637" y="11090"/>
                  </a:cubicBezTo>
                  <a:cubicBezTo>
                    <a:pt x="8517" y="12397"/>
                    <a:pt x="8156" y="14444"/>
                    <a:pt x="7885" y="15978"/>
                  </a:cubicBezTo>
                  <a:cubicBezTo>
                    <a:pt x="7614" y="17513"/>
                    <a:pt x="7434" y="18536"/>
                    <a:pt x="7524" y="18991"/>
                  </a:cubicBezTo>
                  <a:cubicBezTo>
                    <a:pt x="7614" y="19446"/>
                    <a:pt x="7975" y="19332"/>
                    <a:pt x="8878" y="18195"/>
                  </a:cubicBezTo>
                  <a:cubicBezTo>
                    <a:pt x="9780" y="17058"/>
                    <a:pt x="11224" y="14898"/>
                    <a:pt x="12217" y="12795"/>
                  </a:cubicBezTo>
                  <a:cubicBezTo>
                    <a:pt x="13210" y="10692"/>
                    <a:pt x="13751" y="8646"/>
                    <a:pt x="14022" y="7338"/>
                  </a:cubicBezTo>
                  <a:cubicBezTo>
                    <a:pt x="14293" y="6031"/>
                    <a:pt x="14293" y="5463"/>
                    <a:pt x="14143" y="5178"/>
                  </a:cubicBezTo>
                  <a:cubicBezTo>
                    <a:pt x="13992" y="4894"/>
                    <a:pt x="13691" y="4894"/>
                    <a:pt x="13330" y="4951"/>
                  </a:cubicBezTo>
                  <a:cubicBezTo>
                    <a:pt x="12969" y="5008"/>
                    <a:pt x="12548" y="5121"/>
                    <a:pt x="12488" y="5178"/>
                  </a:cubicBezTo>
                  <a:cubicBezTo>
                    <a:pt x="12428" y="5235"/>
                    <a:pt x="12729" y="5235"/>
                    <a:pt x="13421" y="5463"/>
                  </a:cubicBezTo>
                  <a:cubicBezTo>
                    <a:pt x="14112" y="5690"/>
                    <a:pt x="15195" y="6145"/>
                    <a:pt x="15887" y="7736"/>
                  </a:cubicBezTo>
                  <a:cubicBezTo>
                    <a:pt x="16579" y="9328"/>
                    <a:pt x="16880" y="12056"/>
                    <a:pt x="16850" y="14046"/>
                  </a:cubicBezTo>
                  <a:cubicBezTo>
                    <a:pt x="16820" y="16035"/>
                    <a:pt x="16459" y="17286"/>
                    <a:pt x="16128" y="18025"/>
                  </a:cubicBezTo>
                  <a:cubicBezTo>
                    <a:pt x="15797" y="18764"/>
                    <a:pt x="15496" y="18991"/>
                    <a:pt x="15376" y="18820"/>
                  </a:cubicBezTo>
                  <a:cubicBezTo>
                    <a:pt x="15256" y="18650"/>
                    <a:pt x="15316" y="18081"/>
                    <a:pt x="15978" y="16206"/>
                  </a:cubicBezTo>
                  <a:cubicBezTo>
                    <a:pt x="16639" y="14330"/>
                    <a:pt x="17903" y="11147"/>
                    <a:pt x="18625" y="9271"/>
                  </a:cubicBezTo>
                  <a:cubicBezTo>
                    <a:pt x="19347" y="7395"/>
                    <a:pt x="19527" y="6827"/>
                    <a:pt x="19828" y="6372"/>
                  </a:cubicBezTo>
                  <a:cubicBezTo>
                    <a:pt x="20129" y="5917"/>
                    <a:pt x="20550" y="5576"/>
                    <a:pt x="20851" y="5747"/>
                  </a:cubicBezTo>
                  <a:cubicBezTo>
                    <a:pt x="21152" y="5917"/>
                    <a:pt x="21333" y="6599"/>
                    <a:pt x="21302" y="8418"/>
                  </a:cubicBezTo>
                  <a:cubicBezTo>
                    <a:pt x="21272" y="10237"/>
                    <a:pt x="21032" y="13193"/>
                    <a:pt x="20881" y="15069"/>
                  </a:cubicBezTo>
                  <a:cubicBezTo>
                    <a:pt x="20731" y="16945"/>
                    <a:pt x="20671" y="17740"/>
                    <a:pt x="20791" y="18138"/>
                  </a:cubicBezTo>
                  <a:cubicBezTo>
                    <a:pt x="20911" y="18536"/>
                    <a:pt x="21212" y="18536"/>
                    <a:pt x="21513" y="1853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3" name="Line"/>
            <p:cNvSpPr/>
            <p:nvPr/>
          </p:nvSpPr>
          <p:spPr>
            <a:xfrm>
              <a:off x="9605075" y="2124069"/>
              <a:ext cx="370260" cy="450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549" extrusionOk="0">
                  <a:moveTo>
                    <a:pt x="13979" y="840"/>
                  </a:moveTo>
                  <a:cubicBezTo>
                    <a:pt x="14650" y="394"/>
                    <a:pt x="15321" y="-51"/>
                    <a:pt x="15388" y="5"/>
                  </a:cubicBezTo>
                  <a:cubicBezTo>
                    <a:pt x="15455" y="60"/>
                    <a:pt x="14918" y="617"/>
                    <a:pt x="12772" y="1786"/>
                  </a:cubicBezTo>
                  <a:cubicBezTo>
                    <a:pt x="10625" y="2955"/>
                    <a:pt x="6868" y="4737"/>
                    <a:pt x="4588" y="5850"/>
                  </a:cubicBezTo>
                  <a:cubicBezTo>
                    <a:pt x="2307" y="6963"/>
                    <a:pt x="1502" y="7409"/>
                    <a:pt x="898" y="7854"/>
                  </a:cubicBezTo>
                  <a:cubicBezTo>
                    <a:pt x="294" y="8300"/>
                    <a:pt x="-108" y="8745"/>
                    <a:pt x="26" y="8968"/>
                  </a:cubicBezTo>
                  <a:cubicBezTo>
                    <a:pt x="160" y="9190"/>
                    <a:pt x="831" y="9190"/>
                    <a:pt x="3649" y="8856"/>
                  </a:cubicBezTo>
                  <a:cubicBezTo>
                    <a:pt x="6466" y="8522"/>
                    <a:pt x="11430" y="7854"/>
                    <a:pt x="15119" y="8411"/>
                  </a:cubicBezTo>
                  <a:cubicBezTo>
                    <a:pt x="18809" y="8968"/>
                    <a:pt x="21224" y="10749"/>
                    <a:pt x="21358" y="12586"/>
                  </a:cubicBezTo>
                  <a:cubicBezTo>
                    <a:pt x="21492" y="14423"/>
                    <a:pt x="19345" y="16316"/>
                    <a:pt x="16327" y="17819"/>
                  </a:cubicBezTo>
                  <a:cubicBezTo>
                    <a:pt x="13308" y="19322"/>
                    <a:pt x="9417" y="20436"/>
                    <a:pt x="5527" y="21549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4" name="Line"/>
            <p:cNvSpPr/>
            <p:nvPr/>
          </p:nvSpPr>
          <p:spPr>
            <a:xfrm>
              <a:off x="6483058" y="3059849"/>
              <a:ext cx="643793" cy="400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487" extrusionOk="0">
                  <a:moveTo>
                    <a:pt x="3565" y="2384"/>
                  </a:moveTo>
                  <a:cubicBezTo>
                    <a:pt x="3332" y="1260"/>
                    <a:pt x="3099" y="137"/>
                    <a:pt x="2866" y="12"/>
                  </a:cubicBezTo>
                  <a:cubicBezTo>
                    <a:pt x="2632" y="-113"/>
                    <a:pt x="2399" y="761"/>
                    <a:pt x="2011" y="3196"/>
                  </a:cubicBezTo>
                  <a:cubicBezTo>
                    <a:pt x="1622" y="5630"/>
                    <a:pt x="1078" y="9626"/>
                    <a:pt x="729" y="11998"/>
                  </a:cubicBezTo>
                  <a:cubicBezTo>
                    <a:pt x="379" y="14370"/>
                    <a:pt x="224" y="15119"/>
                    <a:pt x="107" y="15993"/>
                  </a:cubicBezTo>
                  <a:cubicBezTo>
                    <a:pt x="-9" y="16867"/>
                    <a:pt x="-87" y="17866"/>
                    <a:pt x="185" y="18366"/>
                  </a:cubicBezTo>
                  <a:cubicBezTo>
                    <a:pt x="457" y="18865"/>
                    <a:pt x="1078" y="18865"/>
                    <a:pt x="2477" y="17679"/>
                  </a:cubicBezTo>
                  <a:cubicBezTo>
                    <a:pt x="3876" y="16493"/>
                    <a:pt x="6051" y="14121"/>
                    <a:pt x="7527" y="11623"/>
                  </a:cubicBezTo>
                  <a:cubicBezTo>
                    <a:pt x="9004" y="9126"/>
                    <a:pt x="9781" y="6504"/>
                    <a:pt x="10053" y="4944"/>
                  </a:cubicBezTo>
                  <a:cubicBezTo>
                    <a:pt x="10325" y="3383"/>
                    <a:pt x="10091" y="2884"/>
                    <a:pt x="9470" y="2634"/>
                  </a:cubicBezTo>
                  <a:cubicBezTo>
                    <a:pt x="8848" y="2384"/>
                    <a:pt x="7838" y="2384"/>
                    <a:pt x="6712" y="2884"/>
                  </a:cubicBezTo>
                  <a:cubicBezTo>
                    <a:pt x="5585" y="3383"/>
                    <a:pt x="4342" y="4382"/>
                    <a:pt x="3565" y="5131"/>
                  </a:cubicBezTo>
                  <a:cubicBezTo>
                    <a:pt x="2788" y="5880"/>
                    <a:pt x="2477" y="6379"/>
                    <a:pt x="2555" y="6629"/>
                  </a:cubicBezTo>
                  <a:cubicBezTo>
                    <a:pt x="2632" y="6879"/>
                    <a:pt x="3099" y="6879"/>
                    <a:pt x="4419" y="6692"/>
                  </a:cubicBezTo>
                  <a:cubicBezTo>
                    <a:pt x="5740" y="6504"/>
                    <a:pt x="7916" y="6130"/>
                    <a:pt x="9586" y="6816"/>
                  </a:cubicBezTo>
                  <a:cubicBezTo>
                    <a:pt x="11257" y="7503"/>
                    <a:pt x="12422" y="9251"/>
                    <a:pt x="13005" y="10812"/>
                  </a:cubicBezTo>
                  <a:cubicBezTo>
                    <a:pt x="13588" y="12373"/>
                    <a:pt x="13588" y="13746"/>
                    <a:pt x="13394" y="14745"/>
                  </a:cubicBezTo>
                  <a:cubicBezTo>
                    <a:pt x="13199" y="15744"/>
                    <a:pt x="12811" y="16368"/>
                    <a:pt x="12694" y="16243"/>
                  </a:cubicBezTo>
                  <a:cubicBezTo>
                    <a:pt x="12578" y="16118"/>
                    <a:pt x="12733" y="15244"/>
                    <a:pt x="13471" y="13247"/>
                  </a:cubicBezTo>
                  <a:cubicBezTo>
                    <a:pt x="14209" y="11249"/>
                    <a:pt x="15530" y="8127"/>
                    <a:pt x="16346" y="6317"/>
                  </a:cubicBezTo>
                  <a:cubicBezTo>
                    <a:pt x="17162" y="4507"/>
                    <a:pt x="17473" y="4007"/>
                    <a:pt x="17822" y="3570"/>
                  </a:cubicBezTo>
                  <a:cubicBezTo>
                    <a:pt x="18172" y="3133"/>
                    <a:pt x="18560" y="2759"/>
                    <a:pt x="18871" y="2884"/>
                  </a:cubicBezTo>
                  <a:cubicBezTo>
                    <a:pt x="19182" y="3008"/>
                    <a:pt x="19415" y="3633"/>
                    <a:pt x="19765" y="5755"/>
                  </a:cubicBezTo>
                  <a:cubicBezTo>
                    <a:pt x="20114" y="7878"/>
                    <a:pt x="20581" y="11499"/>
                    <a:pt x="20891" y="14370"/>
                  </a:cubicBezTo>
                  <a:cubicBezTo>
                    <a:pt x="21202" y="17242"/>
                    <a:pt x="21358" y="19364"/>
                    <a:pt x="21513" y="2148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5" name="Line"/>
            <p:cNvSpPr/>
            <p:nvPr/>
          </p:nvSpPr>
          <p:spPr>
            <a:xfrm>
              <a:off x="7622119" y="2953758"/>
              <a:ext cx="83709" cy="422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21600" y="2328"/>
                  </a:moveTo>
                  <a:cubicBezTo>
                    <a:pt x="19800" y="1265"/>
                    <a:pt x="18000" y="203"/>
                    <a:pt x="16500" y="26"/>
                  </a:cubicBezTo>
                  <a:cubicBezTo>
                    <a:pt x="15000" y="-151"/>
                    <a:pt x="13800" y="557"/>
                    <a:pt x="13200" y="2918"/>
                  </a:cubicBezTo>
                  <a:cubicBezTo>
                    <a:pt x="12600" y="5279"/>
                    <a:pt x="12600" y="9292"/>
                    <a:pt x="10500" y="12656"/>
                  </a:cubicBezTo>
                  <a:cubicBezTo>
                    <a:pt x="8400" y="16019"/>
                    <a:pt x="4200" y="18734"/>
                    <a:pt x="0" y="21449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6" name="Line"/>
            <p:cNvSpPr/>
            <p:nvPr/>
          </p:nvSpPr>
          <p:spPr>
            <a:xfrm>
              <a:off x="7510509" y="2838890"/>
              <a:ext cx="704540" cy="528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0" extrusionOk="0">
                  <a:moveTo>
                    <a:pt x="0" y="17838"/>
                  </a:moveTo>
                  <a:cubicBezTo>
                    <a:pt x="1283" y="17555"/>
                    <a:pt x="2566" y="17272"/>
                    <a:pt x="4063" y="16235"/>
                  </a:cubicBezTo>
                  <a:cubicBezTo>
                    <a:pt x="5560" y="15197"/>
                    <a:pt x="7271" y="13405"/>
                    <a:pt x="8412" y="11094"/>
                  </a:cubicBezTo>
                  <a:cubicBezTo>
                    <a:pt x="9552" y="8783"/>
                    <a:pt x="10123" y="5954"/>
                    <a:pt x="10408" y="4256"/>
                  </a:cubicBezTo>
                  <a:cubicBezTo>
                    <a:pt x="10693" y="2558"/>
                    <a:pt x="10693" y="1992"/>
                    <a:pt x="10622" y="1379"/>
                  </a:cubicBezTo>
                  <a:cubicBezTo>
                    <a:pt x="10551" y="766"/>
                    <a:pt x="10408" y="106"/>
                    <a:pt x="10337" y="11"/>
                  </a:cubicBezTo>
                  <a:cubicBezTo>
                    <a:pt x="10265" y="-83"/>
                    <a:pt x="10265" y="389"/>
                    <a:pt x="10158" y="2275"/>
                  </a:cubicBezTo>
                  <a:cubicBezTo>
                    <a:pt x="10051" y="4162"/>
                    <a:pt x="9838" y="7463"/>
                    <a:pt x="9446" y="10481"/>
                  </a:cubicBezTo>
                  <a:cubicBezTo>
                    <a:pt x="9053" y="13500"/>
                    <a:pt x="8483" y="16235"/>
                    <a:pt x="8091" y="17838"/>
                  </a:cubicBezTo>
                  <a:cubicBezTo>
                    <a:pt x="7699" y="19442"/>
                    <a:pt x="7485" y="19914"/>
                    <a:pt x="7378" y="20385"/>
                  </a:cubicBezTo>
                  <a:cubicBezTo>
                    <a:pt x="7271" y="20857"/>
                    <a:pt x="7271" y="21328"/>
                    <a:pt x="7485" y="21423"/>
                  </a:cubicBezTo>
                  <a:cubicBezTo>
                    <a:pt x="7699" y="21517"/>
                    <a:pt x="8127" y="21234"/>
                    <a:pt x="8911" y="20196"/>
                  </a:cubicBezTo>
                  <a:cubicBezTo>
                    <a:pt x="9695" y="19159"/>
                    <a:pt x="10836" y="17367"/>
                    <a:pt x="11762" y="16376"/>
                  </a:cubicBezTo>
                  <a:cubicBezTo>
                    <a:pt x="12689" y="15386"/>
                    <a:pt x="13402" y="15197"/>
                    <a:pt x="13937" y="15339"/>
                  </a:cubicBezTo>
                  <a:cubicBezTo>
                    <a:pt x="14471" y="15480"/>
                    <a:pt x="14828" y="15952"/>
                    <a:pt x="15042" y="16518"/>
                  </a:cubicBezTo>
                  <a:cubicBezTo>
                    <a:pt x="15255" y="17084"/>
                    <a:pt x="15327" y="17744"/>
                    <a:pt x="15255" y="18263"/>
                  </a:cubicBezTo>
                  <a:cubicBezTo>
                    <a:pt x="15184" y="18782"/>
                    <a:pt x="14970" y="19159"/>
                    <a:pt x="15077" y="19206"/>
                  </a:cubicBezTo>
                  <a:cubicBezTo>
                    <a:pt x="15184" y="19253"/>
                    <a:pt x="15612" y="18970"/>
                    <a:pt x="16360" y="17933"/>
                  </a:cubicBezTo>
                  <a:cubicBezTo>
                    <a:pt x="17109" y="16895"/>
                    <a:pt x="18178" y="15103"/>
                    <a:pt x="18784" y="13877"/>
                  </a:cubicBezTo>
                  <a:cubicBezTo>
                    <a:pt x="19390" y="12651"/>
                    <a:pt x="19533" y="11990"/>
                    <a:pt x="19533" y="11943"/>
                  </a:cubicBezTo>
                  <a:cubicBezTo>
                    <a:pt x="19533" y="11896"/>
                    <a:pt x="19390" y="12462"/>
                    <a:pt x="18962" y="13830"/>
                  </a:cubicBezTo>
                  <a:cubicBezTo>
                    <a:pt x="18535" y="15197"/>
                    <a:pt x="17822" y="17367"/>
                    <a:pt x="17430" y="18687"/>
                  </a:cubicBezTo>
                  <a:cubicBezTo>
                    <a:pt x="17038" y="20008"/>
                    <a:pt x="16966" y="20479"/>
                    <a:pt x="17145" y="20810"/>
                  </a:cubicBezTo>
                  <a:cubicBezTo>
                    <a:pt x="17323" y="21140"/>
                    <a:pt x="17751" y="21328"/>
                    <a:pt x="18535" y="21093"/>
                  </a:cubicBezTo>
                  <a:cubicBezTo>
                    <a:pt x="19319" y="20857"/>
                    <a:pt x="20459" y="20196"/>
                    <a:pt x="21600" y="1953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7" name="Line"/>
            <p:cNvSpPr/>
            <p:nvPr/>
          </p:nvSpPr>
          <p:spPr>
            <a:xfrm>
              <a:off x="8447569" y="3020572"/>
              <a:ext cx="293977" cy="56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381" extrusionOk="0">
                  <a:moveTo>
                    <a:pt x="6363" y="9029"/>
                  </a:moveTo>
                  <a:cubicBezTo>
                    <a:pt x="4353" y="11773"/>
                    <a:pt x="2344" y="14517"/>
                    <a:pt x="1256" y="16420"/>
                  </a:cubicBezTo>
                  <a:cubicBezTo>
                    <a:pt x="167" y="18324"/>
                    <a:pt x="0" y="19386"/>
                    <a:pt x="0" y="20138"/>
                  </a:cubicBezTo>
                  <a:cubicBezTo>
                    <a:pt x="0" y="20891"/>
                    <a:pt x="167" y="21333"/>
                    <a:pt x="586" y="21378"/>
                  </a:cubicBezTo>
                  <a:cubicBezTo>
                    <a:pt x="1005" y="21422"/>
                    <a:pt x="1674" y="21068"/>
                    <a:pt x="2930" y="19386"/>
                  </a:cubicBezTo>
                  <a:cubicBezTo>
                    <a:pt x="4186" y="17704"/>
                    <a:pt x="6028" y="14694"/>
                    <a:pt x="7619" y="11773"/>
                  </a:cubicBezTo>
                  <a:cubicBezTo>
                    <a:pt x="9209" y="8852"/>
                    <a:pt x="10549" y="6019"/>
                    <a:pt x="11888" y="4071"/>
                  </a:cubicBezTo>
                  <a:cubicBezTo>
                    <a:pt x="13228" y="2124"/>
                    <a:pt x="14567" y="1061"/>
                    <a:pt x="15907" y="486"/>
                  </a:cubicBezTo>
                  <a:cubicBezTo>
                    <a:pt x="17246" y="-89"/>
                    <a:pt x="18586" y="-178"/>
                    <a:pt x="19674" y="353"/>
                  </a:cubicBezTo>
                  <a:cubicBezTo>
                    <a:pt x="20763" y="884"/>
                    <a:pt x="21600" y="2035"/>
                    <a:pt x="20930" y="3407"/>
                  </a:cubicBezTo>
                  <a:cubicBezTo>
                    <a:pt x="20260" y="4779"/>
                    <a:pt x="18084" y="6373"/>
                    <a:pt x="15237" y="7878"/>
                  </a:cubicBezTo>
                  <a:cubicBezTo>
                    <a:pt x="12391" y="9383"/>
                    <a:pt x="8874" y="10799"/>
                    <a:pt x="5358" y="1221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8" name="Line"/>
            <p:cNvSpPr/>
            <p:nvPr/>
          </p:nvSpPr>
          <p:spPr>
            <a:xfrm>
              <a:off x="8702326" y="3095594"/>
              <a:ext cx="259124" cy="273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1194" extrusionOk="0">
                  <a:moveTo>
                    <a:pt x="17704" y="3910"/>
                  </a:moveTo>
                  <a:cubicBezTo>
                    <a:pt x="18651" y="3550"/>
                    <a:pt x="19599" y="3190"/>
                    <a:pt x="20262" y="2560"/>
                  </a:cubicBezTo>
                  <a:cubicBezTo>
                    <a:pt x="20925" y="1930"/>
                    <a:pt x="21304" y="1030"/>
                    <a:pt x="21020" y="490"/>
                  </a:cubicBezTo>
                  <a:cubicBezTo>
                    <a:pt x="20736" y="-50"/>
                    <a:pt x="19788" y="-230"/>
                    <a:pt x="17514" y="400"/>
                  </a:cubicBezTo>
                  <a:cubicBezTo>
                    <a:pt x="15241" y="1030"/>
                    <a:pt x="11641" y="2470"/>
                    <a:pt x="8514" y="5530"/>
                  </a:cubicBezTo>
                  <a:cubicBezTo>
                    <a:pt x="5388" y="8590"/>
                    <a:pt x="2736" y="13270"/>
                    <a:pt x="1315" y="16150"/>
                  </a:cubicBezTo>
                  <a:cubicBezTo>
                    <a:pt x="-107" y="19030"/>
                    <a:pt x="-296" y="20110"/>
                    <a:pt x="367" y="20560"/>
                  </a:cubicBezTo>
                  <a:cubicBezTo>
                    <a:pt x="1030" y="21010"/>
                    <a:pt x="2546" y="20830"/>
                    <a:pt x="5104" y="19030"/>
                  </a:cubicBezTo>
                  <a:cubicBezTo>
                    <a:pt x="7662" y="17230"/>
                    <a:pt x="11262" y="13810"/>
                    <a:pt x="13441" y="11470"/>
                  </a:cubicBezTo>
                  <a:cubicBezTo>
                    <a:pt x="15620" y="9130"/>
                    <a:pt x="16378" y="7870"/>
                    <a:pt x="17136" y="6790"/>
                  </a:cubicBezTo>
                  <a:cubicBezTo>
                    <a:pt x="17893" y="5710"/>
                    <a:pt x="18651" y="4810"/>
                    <a:pt x="19125" y="4810"/>
                  </a:cubicBezTo>
                  <a:cubicBezTo>
                    <a:pt x="19599" y="4810"/>
                    <a:pt x="19788" y="5710"/>
                    <a:pt x="19220" y="8230"/>
                  </a:cubicBezTo>
                  <a:cubicBezTo>
                    <a:pt x="18651" y="10750"/>
                    <a:pt x="17325" y="14890"/>
                    <a:pt x="16662" y="17410"/>
                  </a:cubicBezTo>
                  <a:cubicBezTo>
                    <a:pt x="15999" y="19930"/>
                    <a:pt x="15999" y="20830"/>
                    <a:pt x="16567" y="21100"/>
                  </a:cubicBezTo>
                  <a:cubicBezTo>
                    <a:pt x="17136" y="21370"/>
                    <a:pt x="18272" y="21010"/>
                    <a:pt x="19409" y="2065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9" name="Line"/>
            <p:cNvSpPr/>
            <p:nvPr/>
          </p:nvSpPr>
          <p:spPr>
            <a:xfrm>
              <a:off x="8987390" y="3121587"/>
              <a:ext cx="256154" cy="568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560" extrusionOk="0">
                  <a:moveTo>
                    <a:pt x="4212" y="4368"/>
                  </a:moveTo>
                  <a:cubicBezTo>
                    <a:pt x="4790" y="3839"/>
                    <a:pt x="5369" y="3310"/>
                    <a:pt x="5465" y="3266"/>
                  </a:cubicBezTo>
                  <a:cubicBezTo>
                    <a:pt x="5562" y="3222"/>
                    <a:pt x="5176" y="3663"/>
                    <a:pt x="4212" y="4544"/>
                  </a:cubicBezTo>
                  <a:cubicBezTo>
                    <a:pt x="3247" y="5426"/>
                    <a:pt x="1705" y="6749"/>
                    <a:pt x="837" y="7630"/>
                  </a:cubicBezTo>
                  <a:cubicBezTo>
                    <a:pt x="-31" y="8512"/>
                    <a:pt x="-224" y="8953"/>
                    <a:pt x="258" y="9085"/>
                  </a:cubicBezTo>
                  <a:cubicBezTo>
                    <a:pt x="740" y="9217"/>
                    <a:pt x="1897" y="9041"/>
                    <a:pt x="4597" y="7939"/>
                  </a:cubicBezTo>
                  <a:cubicBezTo>
                    <a:pt x="7297" y="6837"/>
                    <a:pt x="11540" y="4809"/>
                    <a:pt x="13951" y="3487"/>
                  </a:cubicBezTo>
                  <a:cubicBezTo>
                    <a:pt x="16362" y="2164"/>
                    <a:pt x="16940" y="1547"/>
                    <a:pt x="17615" y="1018"/>
                  </a:cubicBezTo>
                  <a:cubicBezTo>
                    <a:pt x="18290" y="489"/>
                    <a:pt x="19062" y="48"/>
                    <a:pt x="19737" y="4"/>
                  </a:cubicBezTo>
                  <a:cubicBezTo>
                    <a:pt x="20412" y="-40"/>
                    <a:pt x="20990" y="313"/>
                    <a:pt x="21183" y="1547"/>
                  </a:cubicBezTo>
                  <a:cubicBezTo>
                    <a:pt x="21376" y="2781"/>
                    <a:pt x="21183" y="4897"/>
                    <a:pt x="19737" y="7454"/>
                  </a:cubicBezTo>
                  <a:cubicBezTo>
                    <a:pt x="18290" y="10011"/>
                    <a:pt x="15590" y="13008"/>
                    <a:pt x="13758" y="15300"/>
                  </a:cubicBezTo>
                  <a:cubicBezTo>
                    <a:pt x="11926" y="17593"/>
                    <a:pt x="10962" y="19180"/>
                    <a:pt x="10865" y="20105"/>
                  </a:cubicBezTo>
                  <a:cubicBezTo>
                    <a:pt x="10769" y="21031"/>
                    <a:pt x="11540" y="21296"/>
                    <a:pt x="12312" y="2156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80" name="Line"/>
            <p:cNvSpPr/>
            <p:nvPr/>
          </p:nvSpPr>
          <p:spPr>
            <a:xfrm>
              <a:off x="9317868" y="3113544"/>
              <a:ext cx="250452" cy="347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250" extrusionOk="0">
                  <a:moveTo>
                    <a:pt x="8342" y="4548"/>
                  </a:moveTo>
                  <a:cubicBezTo>
                    <a:pt x="6342" y="8242"/>
                    <a:pt x="4342" y="11937"/>
                    <a:pt x="3042" y="14495"/>
                  </a:cubicBezTo>
                  <a:cubicBezTo>
                    <a:pt x="1742" y="17053"/>
                    <a:pt x="1142" y="18474"/>
                    <a:pt x="742" y="19540"/>
                  </a:cubicBezTo>
                  <a:cubicBezTo>
                    <a:pt x="342" y="20605"/>
                    <a:pt x="142" y="21316"/>
                    <a:pt x="42" y="21245"/>
                  </a:cubicBezTo>
                  <a:cubicBezTo>
                    <a:pt x="-58" y="21174"/>
                    <a:pt x="-58" y="20321"/>
                    <a:pt x="942" y="17550"/>
                  </a:cubicBezTo>
                  <a:cubicBezTo>
                    <a:pt x="1942" y="14779"/>
                    <a:pt x="3942" y="10090"/>
                    <a:pt x="6042" y="6750"/>
                  </a:cubicBezTo>
                  <a:cubicBezTo>
                    <a:pt x="8142" y="3411"/>
                    <a:pt x="10342" y="1421"/>
                    <a:pt x="12942" y="569"/>
                  </a:cubicBezTo>
                  <a:cubicBezTo>
                    <a:pt x="15542" y="-284"/>
                    <a:pt x="18542" y="0"/>
                    <a:pt x="21542" y="28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81" name="Line"/>
            <p:cNvSpPr/>
            <p:nvPr/>
          </p:nvSpPr>
          <p:spPr>
            <a:xfrm>
              <a:off x="9564599" y="3153072"/>
              <a:ext cx="322856" cy="249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1" h="21075" extrusionOk="0">
                  <a:moveTo>
                    <a:pt x="6680" y="0"/>
                  </a:moveTo>
                  <a:cubicBezTo>
                    <a:pt x="5301" y="785"/>
                    <a:pt x="3922" y="1571"/>
                    <a:pt x="2697" y="3535"/>
                  </a:cubicBezTo>
                  <a:cubicBezTo>
                    <a:pt x="1471" y="5498"/>
                    <a:pt x="399" y="8640"/>
                    <a:pt x="92" y="11782"/>
                  </a:cubicBezTo>
                  <a:cubicBezTo>
                    <a:pt x="-214" y="14924"/>
                    <a:pt x="246" y="18065"/>
                    <a:pt x="1471" y="19735"/>
                  </a:cubicBezTo>
                  <a:cubicBezTo>
                    <a:pt x="2697" y="21404"/>
                    <a:pt x="4688" y="21600"/>
                    <a:pt x="7675" y="19833"/>
                  </a:cubicBezTo>
                  <a:cubicBezTo>
                    <a:pt x="10663" y="18065"/>
                    <a:pt x="14646" y="14335"/>
                    <a:pt x="17097" y="11389"/>
                  </a:cubicBezTo>
                  <a:cubicBezTo>
                    <a:pt x="19548" y="8444"/>
                    <a:pt x="20467" y="6284"/>
                    <a:pt x="20926" y="4713"/>
                  </a:cubicBezTo>
                  <a:cubicBezTo>
                    <a:pt x="21386" y="3142"/>
                    <a:pt x="21386" y="2160"/>
                    <a:pt x="20926" y="1473"/>
                  </a:cubicBezTo>
                  <a:cubicBezTo>
                    <a:pt x="20467" y="785"/>
                    <a:pt x="19548" y="393"/>
                    <a:pt x="17097" y="589"/>
                  </a:cubicBezTo>
                  <a:cubicBezTo>
                    <a:pt x="14646" y="785"/>
                    <a:pt x="10663" y="1571"/>
                    <a:pt x="8365" y="2258"/>
                  </a:cubicBezTo>
                  <a:cubicBezTo>
                    <a:pt x="6067" y="2945"/>
                    <a:pt x="5454" y="3535"/>
                    <a:pt x="5531" y="4222"/>
                  </a:cubicBezTo>
                  <a:cubicBezTo>
                    <a:pt x="5607" y="4909"/>
                    <a:pt x="6373" y="5695"/>
                    <a:pt x="7139" y="648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82" name="Line"/>
            <p:cNvSpPr/>
            <p:nvPr/>
          </p:nvSpPr>
          <p:spPr>
            <a:xfrm>
              <a:off x="9908058" y="2979537"/>
              <a:ext cx="169483" cy="386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262" extrusionOk="0">
                  <a:moveTo>
                    <a:pt x="9892" y="1870"/>
                  </a:moveTo>
                  <a:cubicBezTo>
                    <a:pt x="11060" y="1359"/>
                    <a:pt x="12227" y="847"/>
                    <a:pt x="13541" y="464"/>
                  </a:cubicBezTo>
                  <a:cubicBezTo>
                    <a:pt x="14854" y="81"/>
                    <a:pt x="16314" y="-175"/>
                    <a:pt x="17044" y="145"/>
                  </a:cubicBezTo>
                  <a:cubicBezTo>
                    <a:pt x="17773" y="464"/>
                    <a:pt x="17773" y="1359"/>
                    <a:pt x="15730" y="3787"/>
                  </a:cubicBezTo>
                  <a:cubicBezTo>
                    <a:pt x="13687" y="6216"/>
                    <a:pt x="9600" y="10178"/>
                    <a:pt x="6681" y="12989"/>
                  </a:cubicBezTo>
                  <a:cubicBezTo>
                    <a:pt x="3762" y="15801"/>
                    <a:pt x="2011" y="17463"/>
                    <a:pt x="990" y="18677"/>
                  </a:cubicBezTo>
                  <a:cubicBezTo>
                    <a:pt x="-32" y="19891"/>
                    <a:pt x="-324" y="20658"/>
                    <a:pt x="406" y="21042"/>
                  </a:cubicBezTo>
                  <a:cubicBezTo>
                    <a:pt x="1135" y="21425"/>
                    <a:pt x="2887" y="21425"/>
                    <a:pt x="6535" y="20083"/>
                  </a:cubicBezTo>
                  <a:cubicBezTo>
                    <a:pt x="10184" y="18741"/>
                    <a:pt x="15730" y="16057"/>
                    <a:pt x="21276" y="13373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83" name="Line"/>
            <p:cNvSpPr/>
            <p:nvPr/>
          </p:nvSpPr>
          <p:spPr>
            <a:xfrm>
              <a:off x="10196126" y="2811856"/>
              <a:ext cx="111110" cy="6272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4" h="21421" extrusionOk="0">
                  <a:moveTo>
                    <a:pt x="2645" y="4268"/>
                  </a:moveTo>
                  <a:cubicBezTo>
                    <a:pt x="5731" y="2839"/>
                    <a:pt x="8816" y="1409"/>
                    <a:pt x="11682" y="655"/>
                  </a:cubicBezTo>
                  <a:cubicBezTo>
                    <a:pt x="14547" y="-100"/>
                    <a:pt x="17192" y="-179"/>
                    <a:pt x="18955" y="297"/>
                  </a:cubicBezTo>
                  <a:cubicBezTo>
                    <a:pt x="20718" y="774"/>
                    <a:pt x="21600" y="1806"/>
                    <a:pt x="20718" y="3712"/>
                  </a:cubicBezTo>
                  <a:cubicBezTo>
                    <a:pt x="19837" y="5618"/>
                    <a:pt x="17192" y="8397"/>
                    <a:pt x="13445" y="11495"/>
                  </a:cubicBezTo>
                  <a:cubicBezTo>
                    <a:pt x="9698" y="14592"/>
                    <a:pt x="4849" y="18006"/>
                    <a:pt x="0" y="2142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84" name="Line"/>
            <p:cNvSpPr/>
            <p:nvPr/>
          </p:nvSpPr>
          <p:spPr>
            <a:xfrm>
              <a:off x="6853990" y="3705149"/>
              <a:ext cx="3085282" cy="89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361" extrusionOk="0">
                  <a:moveTo>
                    <a:pt x="444" y="4746"/>
                  </a:moveTo>
                  <a:cubicBezTo>
                    <a:pt x="363" y="4746"/>
                    <a:pt x="282" y="4746"/>
                    <a:pt x="184" y="3915"/>
                  </a:cubicBezTo>
                  <a:cubicBezTo>
                    <a:pt x="87" y="3084"/>
                    <a:pt x="-27" y="1423"/>
                    <a:pt x="6" y="592"/>
                  </a:cubicBezTo>
                  <a:cubicBezTo>
                    <a:pt x="38" y="-239"/>
                    <a:pt x="217" y="-239"/>
                    <a:pt x="623" y="869"/>
                  </a:cubicBezTo>
                  <a:cubicBezTo>
                    <a:pt x="1029" y="1976"/>
                    <a:pt x="1663" y="4192"/>
                    <a:pt x="2281" y="5853"/>
                  </a:cubicBezTo>
                  <a:cubicBezTo>
                    <a:pt x="2899" y="7515"/>
                    <a:pt x="3500" y="8622"/>
                    <a:pt x="4044" y="9176"/>
                  </a:cubicBezTo>
                  <a:cubicBezTo>
                    <a:pt x="4589" y="9730"/>
                    <a:pt x="5076" y="9730"/>
                    <a:pt x="5588" y="9730"/>
                  </a:cubicBezTo>
                  <a:cubicBezTo>
                    <a:pt x="6100" y="9730"/>
                    <a:pt x="6637" y="9730"/>
                    <a:pt x="7222" y="10007"/>
                  </a:cubicBezTo>
                  <a:cubicBezTo>
                    <a:pt x="7807" y="10284"/>
                    <a:pt x="8441" y="10838"/>
                    <a:pt x="9075" y="11669"/>
                  </a:cubicBezTo>
                  <a:cubicBezTo>
                    <a:pt x="9708" y="12499"/>
                    <a:pt x="10342" y="13607"/>
                    <a:pt x="10968" y="14438"/>
                  </a:cubicBezTo>
                  <a:cubicBezTo>
                    <a:pt x="11594" y="15269"/>
                    <a:pt x="12211" y="15823"/>
                    <a:pt x="12837" y="16100"/>
                  </a:cubicBezTo>
                  <a:cubicBezTo>
                    <a:pt x="13463" y="16376"/>
                    <a:pt x="14097" y="16376"/>
                    <a:pt x="14666" y="16376"/>
                  </a:cubicBezTo>
                  <a:cubicBezTo>
                    <a:pt x="15234" y="16376"/>
                    <a:pt x="15738" y="16376"/>
                    <a:pt x="16266" y="16376"/>
                  </a:cubicBezTo>
                  <a:cubicBezTo>
                    <a:pt x="16795" y="16376"/>
                    <a:pt x="17347" y="16376"/>
                    <a:pt x="17981" y="16100"/>
                  </a:cubicBezTo>
                  <a:cubicBezTo>
                    <a:pt x="18615" y="15823"/>
                    <a:pt x="19330" y="15269"/>
                    <a:pt x="19907" y="14715"/>
                  </a:cubicBezTo>
                  <a:cubicBezTo>
                    <a:pt x="20484" y="14161"/>
                    <a:pt x="20923" y="13607"/>
                    <a:pt x="21191" y="13330"/>
                  </a:cubicBezTo>
                  <a:cubicBezTo>
                    <a:pt x="21459" y="13053"/>
                    <a:pt x="21557" y="13053"/>
                    <a:pt x="21565" y="13884"/>
                  </a:cubicBezTo>
                  <a:cubicBezTo>
                    <a:pt x="21573" y="14715"/>
                    <a:pt x="21492" y="16376"/>
                    <a:pt x="21410" y="17761"/>
                  </a:cubicBezTo>
                  <a:cubicBezTo>
                    <a:pt x="21329" y="19146"/>
                    <a:pt x="21248" y="20253"/>
                    <a:pt x="21167" y="2136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6129" name="Drawing"/>
          <p:cNvGrpSpPr/>
          <p:nvPr/>
        </p:nvGrpSpPr>
        <p:grpSpPr>
          <a:xfrm>
            <a:off x="2174664" y="521974"/>
            <a:ext cx="8059781" cy="1884618"/>
            <a:chOff x="0" y="0"/>
            <a:chExt cx="8059779" cy="1884616"/>
          </a:xfrm>
        </p:grpSpPr>
        <p:sp>
          <p:nvSpPr>
            <p:cNvPr id="6086" name="Line"/>
            <p:cNvSpPr/>
            <p:nvPr/>
          </p:nvSpPr>
          <p:spPr>
            <a:xfrm>
              <a:off x="0" y="-1"/>
              <a:ext cx="950417" cy="547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357" extrusionOk="0">
                  <a:moveTo>
                    <a:pt x="2884" y="3314"/>
                  </a:moveTo>
                  <a:cubicBezTo>
                    <a:pt x="2832" y="2406"/>
                    <a:pt x="2779" y="1499"/>
                    <a:pt x="2647" y="863"/>
                  </a:cubicBezTo>
                  <a:cubicBezTo>
                    <a:pt x="2515" y="228"/>
                    <a:pt x="2305" y="-135"/>
                    <a:pt x="2147" y="47"/>
                  </a:cubicBezTo>
                  <a:cubicBezTo>
                    <a:pt x="1989" y="228"/>
                    <a:pt x="1883" y="954"/>
                    <a:pt x="1725" y="2588"/>
                  </a:cubicBezTo>
                  <a:cubicBezTo>
                    <a:pt x="1567" y="4221"/>
                    <a:pt x="1356" y="6762"/>
                    <a:pt x="1067" y="9031"/>
                  </a:cubicBezTo>
                  <a:cubicBezTo>
                    <a:pt x="777" y="11300"/>
                    <a:pt x="408" y="13297"/>
                    <a:pt x="197" y="14568"/>
                  </a:cubicBezTo>
                  <a:cubicBezTo>
                    <a:pt x="-13" y="15838"/>
                    <a:pt x="-66" y="16383"/>
                    <a:pt x="92" y="16610"/>
                  </a:cubicBezTo>
                  <a:cubicBezTo>
                    <a:pt x="250" y="16836"/>
                    <a:pt x="619" y="16746"/>
                    <a:pt x="1409" y="15929"/>
                  </a:cubicBezTo>
                  <a:cubicBezTo>
                    <a:pt x="2199" y="15112"/>
                    <a:pt x="3411" y="13569"/>
                    <a:pt x="4228" y="12389"/>
                  </a:cubicBezTo>
                  <a:cubicBezTo>
                    <a:pt x="5044" y="11210"/>
                    <a:pt x="5466" y="10393"/>
                    <a:pt x="5808" y="9848"/>
                  </a:cubicBezTo>
                  <a:cubicBezTo>
                    <a:pt x="6151" y="9304"/>
                    <a:pt x="6414" y="9031"/>
                    <a:pt x="6625" y="9077"/>
                  </a:cubicBezTo>
                  <a:cubicBezTo>
                    <a:pt x="6835" y="9122"/>
                    <a:pt x="6994" y="9485"/>
                    <a:pt x="7152" y="11164"/>
                  </a:cubicBezTo>
                  <a:cubicBezTo>
                    <a:pt x="7310" y="12843"/>
                    <a:pt x="7468" y="15838"/>
                    <a:pt x="7520" y="17562"/>
                  </a:cubicBezTo>
                  <a:cubicBezTo>
                    <a:pt x="7573" y="19287"/>
                    <a:pt x="7520" y="19741"/>
                    <a:pt x="7520" y="20194"/>
                  </a:cubicBezTo>
                  <a:cubicBezTo>
                    <a:pt x="7520" y="20648"/>
                    <a:pt x="7573" y="21102"/>
                    <a:pt x="7757" y="21283"/>
                  </a:cubicBezTo>
                  <a:cubicBezTo>
                    <a:pt x="7942" y="21465"/>
                    <a:pt x="8258" y="21374"/>
                    <a:pt x="8969" y="20240"/>
                  </a:cubicBezTo>
                  <a:cubicBezTo>
                    <a:pt x="9680" y="19105"/>
                    <a:pt x="10787" y="16927"/>
                    <a:pt x="11314" y="14885"/>
                  </a:cubicBezTo>
                  <a:cubicBezTo>
                    <a:pt x="11840" y="12843"/>
                    <a:pt x="11788" y="10937"/>
                    <a:pt x="11472" y="9621"/>
                  </a:cubicBezTo>
                  <a:cubicBezTo>
                    <a:pt x="11155" y="8305"/>
                    <a:pt x="10576" y="7579"/>
                    <a:pt x="9891" y="7398"/>
                  </a:cubicBezTo>
                  <a:cubicBezTo>
                    <a:pt x="9206" y="7216"/>
                    <a:pt x="8416" y="7579"/>
                    <a:pt x="7915" y="7942"/>
                  </a:cubicBezTo>
                  <a:cubicBezTo>
                    <a:pt x="7415" y="8305"/>
                    <a:pt x="7204" y="8668"/>
                    <a:pt x="7231" y="8850"/>
                  </a:cubicBezTo>
                  <a:cubicBezTo>
                    <a:pt x="7257" y="9031"/>
                    <a:pt x="7520" y="9031"/>
                    <a:pt x="8153" y="8668"/>
                  </a:cubicBezTo>
                  <a:cubicBezTo>
                    <a:pt x="8785" y="8305"/>
                    <a:pt x="9786" y="7579"/>
                    <a:pt x="10523" y="7171"/>
                  </a:cubicBezTo>
                  <a:cubicBezTo>
                    <a:pt x="11261" y="6762"/>
                    <a:pt x="11735" y="6672"/>
                    <a:pt x="12156" y="7216"/>
                  </a:cubicBezTo>
                  <a:cubicBezTo>
                    <a:pt x="12578" y="7761"/>
                    <a:pt x="12947" y="8941"/>
                    <a:pt x="12999" y="10483"/>
                  </a:cubicBezTo>
                  <a:cubicBezTo>
                    <a:pt x="13052" y="12026"/>
                    <a:pt x="12789" y="13932"/>
                    <a:pt x="12604" y="15112"/>
                  </a:cubicBezTo>
                  <a:cubicBezTo>
                    <a:pt x="12420" y="16292"/>
                    <a:pt x="12314" y="16746"/>
                    <a:pt x="12420" y="16836"/>
                  </a:cubicBezTo>
                  <a:cubicBezTo>
                    <a:pt x="12525" y="16927"/>
                    <a:pt x="12841" y="16655"/>
                    <a:pt x="13474" y="15430"/>
                  </a:cubicBezTo>
                  <a:cubicBezTo>
                    <a:pt x="14106" y="14204"/>
                    <a:pt x="15054" y="12026"/>
                    <a:pt x="15581" y="10710"/>
                  </a:cubicBezTo>
                  <a:cubicBezTo>
                    <a:pt x="16108" y="9394"/>
                    <a:pt x="16213" y="8941"/>
                    <a:pt x="16318" y="8351"/>
                  </a:cubicBezTo>
                  <a:cubicBezTo>
                    <a:pt x="16424" y="7761"/>
                    <a:pt x="16529" y="7035"/>
                    <a:pt x="16661" y="6899"/>
                  </a:cubicBezTo>
                  <a:cubicBezTo>
                    <a:pt x="16793" y="6762"/>
                    <a:pt x="16951" y="7216"/>
                    <a:pt x="17082" y="8078"/>
                  </a:cubicBezTo>
                  <a:cubicBezTo>
                    <a:pt x="17214" y="8941"/>
                    <a:pt x="17319" y="10211"/>
                    <a:pt x="17346" y="11210"/>
                  </a:cubicBezTo>
                  <a:cubicBezTo>
                    <a:pt x="17372" y="12208"/>
                    <a:pt x="17319" y="12934"/>
                    <a:pt x="17425" y="13297"/>
                  </a:cubicBezTo>
                  <a:cubicBezTo>
                    <a:pt x="17530" y="13660"/>
                    <a:pt x="17794" y="13660"/>
                    <a:pt x="18189" y="12934"/>
                  </a:cubicBezTo>
                  <a:cubicBezTo>
                    <a:pt x="18584" y="12208"/>
                    <a:pt x="19111" y="10756"/>
                    <a:pt x="19400" y="9757"/>
                  </a:cubicBezTo>
                  <a:cubicBezTo>
                    <a:pt x="19690" y="8759"/>
                    <a:pt x="19743" y="8215"/>
                    <a:pt x="19795" y="7715"/>
                  </a:cubicBezTo>
                  <a:cubicBezTo>
                    <a:pt x="19848" y="7216"/>
                    <a:pt x="19901" y="6762"/>
                    <a:pt x="19980" y="6762"/>
                  </a:cubicBezTo>
                  <a:cubicBezTo>
                    <a:pt x="20059" y="6762"/>
                    <a:pt x="20164" y="7216"/>
                    <a:pt x="20243" y="8804"/>
                  </a:cubicBezTo>
                  <a:cubicBezTo>
                    <a:pt x="20322" y="10393"/>
                    <a:pt x="20375" y="13115"/>
                    <a:pt x="20454" y="14749"/>
                  </a:cubicBezTo>
                  <a:cubicBezTo>
                    <a:pt x="20533" y="16383"/>
                    <a:pt x="20638" y="16927"/>
                    <a:pt x="20823" y="17154"/>
                  </a:cubicBezTo>
                  <a:cubicBezTo>
                    <a:pt x="21007" y="17381"/>
                    <a:pt x="21271" y="17290"/>
                    <a:pt x="21534" y="171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87" name="Line"/>
            <p:cNvSpPr/>
            <p:nvPr/>
          </p:nvSpPr>
          <p:spPr>
            <a:xfrm>
              <a:off x="978318" y="106926"/>
              <a:ext cx="176876" cy="435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5" h="21401" extrusionOk="0">
                  <a:moveTo>
                    <a:pt x="0" y="10575"/>
                  </a:moveTo>
                  <a:cubicBezTo>
                    <a:pt x="1938" y="12975"/>
                    <a:pt x="3877" y="15375"/>
                    <a:pt x="4846" y="16975"/>
                  </a:cubicBezTo>
                  <a:cubicBezTo>
                    <a:pt x="5815" y="18575"/>
                    <a:pt x="5815" y="19375"/>
                    <a:pt x="5815" y="20117"/>
                  </a:cubicBezTo>
                  <a:cubicBezTo>
                    <a:pt x="5815" y="20860"/>
                    <a:pt x="5815" y="21546"/>
                    <a:pt x="5954" y="21375"/>
                  </a:cubicBezTo>
                  <a:cubicBezTo>
                    <a:pt x="6092" y="21203"/>
                    <a:pt x="6369" y="20175"/>
                    <a:pt x="6369" y="17546"/>
                  </a:cubicBezTo>
                  <a:cubicBezTo>
                    <a:pt x="6369" y="14917"/>
                    <a:pt x="6092" y="10689"/>
                    <a:pt x="5954" y="7717"/>
                  </a:cubicBezTo>
                  <a:cubicBezTo>
                    <a:pt x="5815" y="4746"/>
                    <a:pt x="5815" y="3032"/>
                    <a:pt x="7200" y="1832"/>
                  </a:cubicBezTo>
                  <a:cubicBezTo>
                    <a:pt x="8585" y="632"/>
                    <a:pt x="11354" y="-54"/>
                    <a:pt x="14262" y="3"/>
                  </a:cubicBezTo>
                  <a:cubicBezTo>
                    <a:pt x="17169" y="60"/>
                    <a:pt x="20215" y="860"/>
                    <a:pt x="20908" y="2346"/>
                  </a:cubicBezTo>
                  <a:cubicBezTo>
                    <a:pt x="21600" y="3832"/>
                    <a:pt x="19938" y="6003"/>
                    <a:pt x="17308" y="7603"/>
                  </a:cubicBezTo>
                  <a:cubicBezTo>
                    <a:pt x="14677" y="9203"/>
                    <a:pt x="11077" y="10232"/>
                    <a:pt x="7477" y="112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88" name="Line"/>
            <p:cNvSpPr/>
            <p:nvPr/>
          </p:nvSpPr>
          <p:spPr>
            <a:xfrm>
              <a:off x="1244264" y="161636"/>
              <a:ext cx="326983" cy="312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50" extrusionOk="0">
                  <a:moveTo>
                    <a:pt x="4539" y="0"/>
                  </a:moveTo>
                  <a:cubicBezTo>
                    <a:pt x="5458" y="0"/>
                    <a:pt x="6377" y="0"/>
                    <a:pt x="6837" y="476"/>
                  </a:cubicBezTo>
                  <a:cubicBezTo>
                    <a:pt x="7296" y="953"/>
                    <a:pt x="7296" y="1906"/>
                    <a:pt x="6224" y="4447"/>
                  </a:cubicBezTo>
                  <a:cubicBezTo>
                    <a:pt x="5152" y="6988"/>
                    <a:pt x="3007" y="11118"/>
                    <a:pt x="1781" y="13579"/>
                  </a:cubicBezTo>
                  <a:cubicBezTo>
                    <a:pt x="556" y="16041"/>
                    <a:pt x="249" y="16835"/>
                    <a:pt x="96" y="17788"/>
                  </a:cubicBezTo>
                  <a:cubicBezTo>
                    <a:pt x="-57" y="18741"/>
                    <a:pt x="-57" y="19853"/>
                    <a:pt x="326" y="20568"/>
                  </a:cubicBezTo>
                  <a:cubicBezTo>
                    <a:pt x="709" y="21282"/>
                    <a:pt x="1475" y="21600"/>
                    <a:pt x="3696" y="21124"/>
                  </a:cubicBezTo>
                  <a:cubicBezTo>
                    <a:pt x="5917" y="20647"/>
                    <a:pt x="9594" y="19376"/>
                    <a:pt x="12811" y="17550"/>
                  </a:cubicBezTo>
                  <a:cubicBezTo>
                    <a:pt x="16028" y="15724"/>
                    <a:pt x="18786" y="13341"/>
                    <a:pt x="21543" y="109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89" name="Line"/>
            <p:cNvSpPr/>
            <p:nvPr/>
          </p:nvSpPr>
          <p:spPr>
            <a:xfrm>
              <a:off x="1576979" y="154660"/>
              <a:ext cx="57049" cy="369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600" extrusionOk="0">
                  <a:moveTo>
                    <a:pt x="10830" y="0"/>
                  </a:moveTo>
                  <a:cubicBezTo>
                    <a:pt x="5646" y="4211"/>
                    <a:pt x="462" y="8423"/>
                    <a:pt x="30" y="11955"/>
                  </a:cubicBezTo>
                  <a:cubicBezTo>
                    <a:pt x="-402" y="15487"/>
                    <a:pt x="3918" y="18340"/>
                    <a:pt x="8238" y="19834"/>
                  </a:cubicBezTo>
                  <a:cubicBezTo>
                    <a:pt x="12558" y="21328"/>
                    <a:pt x="16878" y="21464"/>
                    <a:pt x="2119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0" name="Line"/>
            <p:cNvSpPr/>
            <p:nvPr/>
          </p:nvSpPr>
          <p:spPr>
            <a:xfrm>
              <a:off x="1717734" y="156021"/>
              <a:ext cx="272051" cy="432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4" extrusionOk="0">
                  <a:moveTo>
                    <a:pt x="0" y="10618"/>
                  </a:moveTo>
                  <a:cubicBezTo>
                    <a:pt x="738" y="10963"/>
                    <a:pt x="1477" y="11307"/>
                    <a:pt x="1846" y="12916"/>
                  </a:cubicBezTo>
                  <a:cubicBezTo>
                    <a:pt x="2215" y="14524"/>
                    <a:pt x="2215" y="17397"/>
                    <a:pt x="2400" y="19120"/>
                  </a:cubicBezTo>
                  <a:cubicBezTo>
                    <a:pt x="2585" y="20844"/>
                    <a:pt x="2954" y="21418"/>
                    <a:pt x="3692" y="21361"/>
                  </a:cubicBezTo>
                  <a:cubicBezTo>
                    <a:pt x="4431" y="21303"/>
                    <a:pt x="5538" y="20614"/>
                    <a:pt x="7200" y="18373"/>
                  </a:cubicBezTo>
                  <a:cubicBezTo>
                    <a:pt x="8862" y="16133"/>
                    <a:pt x="11077" y="12341"/>
                    <a:pt x="12277" y="9412"/>
                  </a:cubicBezTo>
                  <a:cubicBezTo>
                    <a:pt x="13477" y="6482"/>
                    <a:pt x="13662" y="4414"/>
                    <a:pt x="13938" y="2863"/>
                  </a:cubicBezTo>
                  <a:cubicBezTo>
                    <a:pt x="14215" y="1312"/>
                    <a:pt x="14585" y="278"/>
                    <a:pt x="15231" y="48"/>
                  </a:cubicBezTo>
                  <a:cubicBezTo>
                    <a:pt x="15877" y="-182"/>
                    <a:pt x="16800" y="392"/>
                    <a:pt x="17815" y="2346"/>
                  </a:cubicBezTo>
                  <a:cubicBezTo>
                    <a:pt x="18831" y="4299"/>
                    <a:pt x="19938" y="7631"/>
                    <a:pt x="20585" y="10216"/>
                  </a:cubicBezTo>
                  <a:cubicBezTo>
                    <a:pt x="21231" y="12801"/>
                    <a:pt x="21415" y="14639"/>
                    <a:pt x="21600" y="164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1" name="Line"/>
            <p:cNvSpPr/>
            <p:nvPr/>
          </p:nvSpPr>
          <p:spPr>
            <a:xfrm>
              <a:off x="1808418" y="194028"/>
              <a:ext cx="585953" cy="281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3" extrusionOk="0">
                  <a:moveTo>
                    <a:pt x="0" y="15993"/>
                  </a:moveTo>
                  <a:cubicBezTo>
                    <a:pt x="3171" y="14939"/>
                    <a:pt x="6343" y="13886"/>
                    <a:pt x="8186" y="13096"/>
                  </a:cubicBezTo>
                  <a:cubicBezTo>
                    <a:pt x="10029" y="12305"/>
                    <a:pt x="10543" y="11778"/>
                    <a:pt x="11014" y="11339"/>
                  </a:cubicBezTo>
                  <a:cubicBezTo>
                    <a:pt x="11486" y="10900"/>
                    <a:pt x="11914" y="10549"/>
                    <a:pt x="12171" y="10813"/>
                  </a:cubicBezTo>
                  <a:cubicBezTo>
                    <a:pt x="12429" y="11076"/>
                    <a:pt x="12514" y="11954"/>
                    <a:pt x="12429" y="13359"/>
                  </a:cubicBezTo>
                  <a:cubicBezTo>
                    <a:pt x="12343" y="14764"/>
                    <a:pt x="12086" y="16696"/>
                    <a:pt x="11657" y="18276"/>
                  </a:cubicBezTo>
                  <a:cubicBezTo>
                    <a:pt x="11229" y="19857"/>
                    <a:pt x="10629" y="21086"/>
                    <a:pt x="10371" y="21261"/>
                  </a:cubicBezTo>
                  <a:cubicBezTo>
                    <a:pt x="10114" y="21437"/>
                    <a:pt x="10200" y="20559"/>
                    <a:pt x="10629" y="18539"/>
                  </a:cubicBezTo>
                  <a:cubicBezTo>
                    <a:pt x="11057" y="16520"/>
                    <a:pt x="11829" y="13359"/>
                    <a:pt x="12386" y="11515"/>
                  </a:cubicBezTo>
                  <a:cubicBezTo>
                    <a:pt x="12943" y="9671"/>
                    <a:pt x="13286" y="9144"/>
                    <a:pt x="13714" y="9144"/>
                  </a:cubicBezTo>
                  <a:cubicBezTo>
                    <a:pt x="14143" y="9144"/>
                    <a:pt x="14657" y="9671"/>
                    <a:pt x="15386" y="11339"/>
                  </a:cubicBezTo>
                  <a:cubicBezTo>
                    <a:pt x="16114" y="13008"/>
                    <a:pt x="17057" y="15817"/>
                    <a:pt x="17657" y="17574"/>
                  </a:cubicBezTo>
                  <a:cubicBezTo>
                    <a:pt x="18257" y="19330"/>
                    <a:pt x="18514" y="20032"/>
                    <a:pt x="18900" y="20471"/>
                  </a:cubicBezTo>
                  <a:cubicBezTo>
                    <a:pt x="19286" y="20910"/>
                    <a:pt x="19800" y="21086"/>
                    <a:pt x="20186" y="20822"/>
                  </a:cubicBezTo>
                  <a:cubicBezTo>
                    <a:pt x="20571" y="20559"/>
                    <a:pt x="20829" y="19857"/>
                    <a:pt x="21043" y="16783"/>
                  </a:cubicBezTo>
                  <a:cubicBezTo>
                    <a:pt x="21257" y="13710"/>
                    <a:pt x="21429" y="8266"/>
                    <a:pt x="21471" y="5017"/>
                  </a:cubicBezTo>
                  <a:cubicBezTo>
                    <a:pt x="21514" y="1769"/>
                    <a:pt x="21429" y="715"/>
                    <a:pt x="21429" y="276"/>
                  </a:cubicBezTo>
                  <a:cubicBezTo>
                    <a:pt x="21429" y="-163"/>
                    <a:pt x="21514" y="13"/>
                    <a:pt x="21600" y="1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2" name="Line"/>
            <p:cNvSpPr/>
            <p:nvPr/>
          </p:nvSpPr>
          <p:spPr>
            <a:xfrm>
              <a:off x="2400156" y="224417"/>
              <a:ext cx="370899" cy="273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384" extrusionOk="0">
                  <a:moveTo>
                    <a:pt x="9325" y="0"/>
                  </a:moveTo>
                  <a:cubicBezTo>
                    <a:pt x="7447" y="2360"/>
                    <a:pt x="5569" y="4719"/>
                    <a:pt x="3959" y="7805"/>
                  </a:cubicBezTo>
                  <a:cubicBezTo>
                    <a:pt x="2349" y="10891"/>
                    <a:pt x="1007" y="14703"/>
                    <a:pt x="404" y="17062"/>
                  </a:cubicBezTo>
                  <a:cubicBezTo>
                    <a:pt x="-200" y="19422"/>
                    <a:pt x="-66" y="20329"/>
                    <a:pt x="404" y="20874"/>
                  </a:cubicBezTo>
                  <a:cubicBezTo>
                    <a:pt x="873" y="21418"/>
                    <a:pt x="1678" y="21600"/>
                    <a:pt x="3892" y="21055"/>
                  </a:cubicBezTo>
                  <a:cubicBezTo>
                    <a:pt x="6106" y="20511"/>
                    <a:pt x="9728" y="19240"/>
                    <a:pt x="12881" y="16971"/>
                  </a:cubicBezTo>
                  <a:cubicBezTo>
                    <a:pt x="16034" y="14703"/>
                    <a:pt x="18717" y="11435"/>
                    <a:pt x="21400" y="81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3" name="Line"/>
            <p:cNvSpPr/>
            <p:nvPr/>
          </p:nvSpPr>
          <p:spPr>
            <a:xfrm>
              <a:off x="2658330" y="177176"/>
              <a:ext cx="288814" cy="407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5" h="21516" extrusionOk="0">
                  <a:moveTo>
                    <a:pt x="12837" y="2125"/>
                  </a:moveTo>
                  <a:cubicBezTo>
                    <a:pt x="14198" y="1389"/>
                    <a:pt x="15558" y="652"/>
                    <a:pt x="16664" y="284"/>
                  </a:cubicBezTo>
                  <a:cubicBezTo>
                    <a:pt x="17769" y="-84"/>
                    <a:pt x="18620" y="-84"/>
                    <a:pt x="18705" y="223"/>
                  </a:cubicBezTo>
                  <a:cubicBezTo>
                    <a:pt x="18790" y="530"/>
                    <a:pt x="18109" y="1143"/>
                    <a:pt x="15388" y="2861"/>
                  </a:cubicBezTo>
                  <a:cubicBezTo>
                    <a:pt x="12667" y="4580"/>
                    <a:pt x="7905" y="7402"/>
                    <a:pt x="4843" y="9918"/>
                  </a:cubicBezTo>
                  <a:cubicBezTo>
                    <a:pt x="1782" y="12434"/>
                    <a:pt x="421" y="14643"/>
                    <a:pt x="81" y="16361"/>
                  </a:cubicBezTo>
                  <a:cubicBezTo>
                    <a:pt x="-259" y="18080"/>
                    <a:pt x="421" y="19307"/>
                    <a:pt x="2972" y="20166"/>
                  </a:cubicBezTo>
                  <a:cubicBezTo>
                    <a:pt x="5524" y="21025"/>
                    <a:pt x="9946" y="21516"/>
                    <a:pt x="13347" y="21516"/>
                  </a:cubicBezTo>
                  <a:cubicBezTo>
                    <a:pt x="16749" y="21516"/>
                    <a:pt x="19130" y="21025"/>
                    <a:pt x="20235" y="20043"/>
                  </a:cubicBezTo>
                  <a:cubicBezTo>
                    <a:pt x="21341" y="19061"/>
                    <a:pt x="21171" y="17589"/>
                    <a:pt x="21001" y="161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4" name="Line"/>
            <p:cNvSpPr/>
            <p:nvPr/>
          </p:nvSpPr>
          <p:spPr>
            <a:xfrm>
              <a:off x="2742957" y="433685"/>
              <a:ext cx="202489" cy="4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600" extrusionOk="0">
                  <a:moveTo>
                    <a:pt x="5175" y="0"/>
                  </a:moveTo>
                  <a:cubicBezTo>
                    <a:pt x="2720" y="0"/>
                    <a:pt x="266" y="0"/>
                    <a:pt x="20" y="5400"/>
                  </a:cubicBezTo>
                  <a:cubicBezTo>
                    <a:pt x="-225" y="10800"/>
                    <a:pt x="1739" y="21600"/>
                    <a:pt x="5666" y="21600"/>
                  </a:cubicBezTo>
                  <a:cubicBezTo>
                    <a:pt x="9593" y="21600"/>
                    <a:pt x="15484" y="10800"/>
                    <a:pt x="2137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5" name="Line"/>
            <p:cNvSpPr/>
            <p:nvPr/>
          </p:nvSpPr>
          <p:spPr>
            <a:xfrm>
              <a:off x="3435464" y="192821"/>
              <a:ext cx="383847" cy="24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257" extrusionOk="0">
                  <a:moveTo>
                    <a:pt x="20347" y="3318"/>
                  </a:moveTo>
                  <a:cubicBezTo>
                    <a:pt x="20862" y="1918"/>
                    <a:pt x="21376" y="518"/>
                    <a:pt x="21183" y="118"/>
                  </a:cubicBezTo>
                  <a:cubicBezTo>
                    <a:pt x="20990" y="-282"/>
                    <a:pt x="20090" y="318"/>
                    <a:pt x="17776" y="2218"/>
                  </a:cubicBezTo>
                  <a:cubicBezTo>
                    <a:pt x="15462" y="4118"/>
                    <a:pt x="11733" y="7318"/>
                    <a:pt x="8583" y="10018"/>
                  </a:cubicBezTo>
                  <a:cubicBezTo>
                    <a:pt x="5433" y="12718"/>
                    <a:pt x="2862" y="14918"/>
                    <a:pt x="1447" y="16518"/>
                  </a:cubicBezTo>
                  <a:cubicBezTo>
                    <a:pt x="33" y="18118"/>
                    <a:pt x="-224" y="19118"/>
                    <a:pt x="162" y="19818"/>
                  </a:cubicBezTo>
                  <a:cubicBezTo>
                    <a:pt x="547" y="20518"/>
                    <a:pt x="1576" y="20918"/>
                    <a:pt x="4340" y="21118"/>
                  </a:cubicBezTo>
                  <a:cubicBezTo>
                    <a:pt x="7105" y="21318"/>
                    <a:pt x="11605" y="21318"/>
                    <a:pt x="14626" y="21018"/>
                  </a:cubicBezTo>
                  <a:cubicBezTo>
                    <a:pt x="17647" y="20718"/>
                    <a:pt x="19190" y="20118"/>
                    <a:pt x="20733" y="195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6" name="Line"/>
            <p:cNvSpPr/>
            <p:nvPr/>
          </p:nvSpPr>
          <p:spPr>
            <a:xfrm>
              <a:off x="3630164" y="118543"/>
              <a:ext cx="33771" cy="608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4" h="21562" extrusionOk="0">
                  <a:moveTo>
                    <a:pt x="20914" y="2765"/>
                  </a:moveTo>
                  <a:cubicBezTo>
                    <a:pt x="18034" y="2188"/>
                    <a:pt x="15154" y="1611"/>
                    <a:pt x="11554" y="1075"/>
                  </a:cubicBezTo>
                  <a:cubicBezTo>
                    <a:pt x="7954" y="539"/>
                    <a:pt x="3634" y="44"/>
                    <a:pt x="1474" y="3"/>
                  </a:cubicBezTo>
                  <a:cubicBezTo>
                    <a:pt x="-686" y="-38"/>
                    <a:pt x="-686" y="374"/>
                    <a:pt x="2914" y="2106"/>
                  </a:cubicBezTo>
                  <a:cubicBezTo>
                    <a:pt x="6514" y="3837"/>
                    <a:pt x="13714" y="6887"/>
                    <a:pt x="15154" y="9855"/>
                  </a:cubicBezTo>
                  <a:cubicBezTo>
                    <a:pt x="16594" y="12823"/>
                    <a:pt x="12274" y="15709"/>
                    <a:pt x="9394" y="17646"/>
                  </a:cubicBezTo>
                  <a:cubicBezTo>
                    <a:pt x="6514" y="19583"/>
                    <a:pt x="5074" y="20573"/>
                    <a:pt x="3634" y="215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7" name="Line"/>
            <p:cNvSpPr/>
            <p:nvPr/>
          </p:nvSpPr>
          <p:spPr>
            <a:xfrm>
              <a:off x="4236732" y="88127"/>
              <a:ext cx="450545" cy="47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41" extrusionOk="0">
                  <a:moveTo>
                    <a:pt x="4567" y="5227"/>
                  </a:moveTo>
                  <a:cubicBezTo>
                    <a:pt x="4677" y="4595"/>
                    <a:pt x="4787" y="3963"/>
                    <a:pt x="6157" y="3120"/>
                  </a:cubicBezTo>
                  <a:cubicBezTo>
                    <a:pt x="7528" y="2277"/>
                    <a:pt x="10159" y="1223"/>
                    <a:pt x="11749" y="644"/>
                  </a:cubicBezTo>
                  <a:cubicBezTo>
                    <a:pt x="13339" y="64"/>
                    <a:pt x="13887" y="-41"/>
                    <a:pt x="13887" y="12"/>
                  </a:cubicBezTo>
                  <a:cubicBezTo>
                    <a:pt x="13887" y="64"/>
                    <a:pt x="13339" y="275"/>
                    <a:pt x="11475" y="1750"/>
                  </a:cubicBezTo>
                  <a:cubicBezTo>
                    <a:pt x="9611" y="3225"/>
                    <a:pt x="6431" y="5965"/>
                    <a:pt x="4129" y="8599"/>
                  </a:cubicBezTo>
                  <a:cubicBezTo>
                    <a:pt x="1826" y="11233"/>
                    <a:pt x="401" y="13762"/>
                    <a:pt x="72" y="15869"/>
                  </a:cubicBezTo>
                  <a:cubicBezTo>
                    <a:pt x="-257" y="17977"/>
                    <a:pt x="511" y="19662"/>
                    <a:pt x="2978" y="20558"/>
                  </a:cubicBezTo>
                  <a:cubicBezTo>
                    <a:pt x="5445" y="21454"/>
                    <a:pt x="9611" y="21559"/>
                    <a:pt x="12736" y="21348"/>
                  </a:cubicBezTo>
                  <a:cubicBezTo>
                    <a:pt x="15861" y="21138"/>
                    <a:pt x="17944" y="20611"/>
                    <a:pt x="19315" y="19820"/>
                  </a:cubicBezTo>
                  <a:cubicBezTo>
                    <a:pt x="20685" y="19030"/>
                    <a:pt x="21343" y="17977"/>
                    <a:pt x="21233" y="17292"/>
                  </a:cubicBezTo>
                  <a:cubicBezTo>
                    <a:pt x="21124" y="16607"/>
                    <a:pt x="20247" y="16291"/>
                    <a:pt x="19369" y="159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8" name="Line"/>
            <p:cNvSpPr/>
            <p:nvPr/>
          </p:nvSpPr>
          <p:spPr>
            <a:xfrm>
              <a:off x="4326619" y="412759"/>
              <a:ext cx="160440" cy="39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57" y="19059"/>
                  </a:moveTo>
                  <a:cubicBezTo>
                    <a:pt x="1878" y="20329"/>
                    <a:pt x="0" y="21600"/>
                    <a:pt x="0" y="21600"/>
                  </a:cubicBezTo>
                  <a:cubicBezTo>
                    <a:pt x="0" y="21600"/>
                    <a:pt x="1878" y="20329"/>
                    <a:pt x="5791" y="16518"/>
                  </a:cubicBezTo>
                  <a:cubicBezTo>
                    <a:pt x="9704" y="12706"/>
                    <a:pt x="15652" y="635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9" name="Line"/>
            <p:cNvSpPr/>
            <p:nvPr/>
          </p:nvSpPr>
          <p:spPr>
            <a:xfrm>
              <a:off x="4710278" y="89970"/>
              <a:ext cx="272050" cy="447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9" extrusionOk="0">
                  <a:moveTo>
                    <a:pt x="21600" y="2750"/>
                  </a:moveTo>
                  <a:cubicBezTo>
                    <a:pt x="20123" y="1642"/>
                    <a:pt x="18646" y="534"/>
                    <a:pt x="16154" y="147"/>
                  </a:cubicBezTo>
                  <a:cubicBezTo>
                    <a:pt x="13662" y="-241"/>
                    <a:pt x="10154" y="91"/>
                    <a:pt x="7200" y="1753"/>
                  </a:cubicBezTo>
                  <a:cubicBezTo>
                    <a:pt x="4246" y="3414"/>
                    <a:pt x="1846" y="6405"/>
                    <a:pt x="1108" y="9728"/>
                  </a:cubicBezTo>
                  <a:cubicBezTo>
                    <a:pt x="369" y="13051"/>
                    <a:pt x="1292" y="16707"/>
                    <a:pt x="2031" y="18756"/>
                  </a:cubicBezTo>
                  <a:cubicBezTo>
                    <a:pt x="2769" y="20805"/>
                    <a:pt x="3323" y="21248"/>
                    <a:pt x="2954" y="21304"/>
                  </a:cubicBezTo>
                  <a:cubicBezTo>
                    <a:pt x="2585" y="21359"/>
                    <a:pt x="1292" y="21027"/>
                    <a:pt x="0" y="206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0" name="Line"/>
            <p:cNvSpPr/>
            <p:nvPr/>
          </p:nvSpPr>
          <p:spPr>
            <a:xfrm>
              <a:off x="4605643" y="114300"/>
              <a:ext cx="983565" cy="447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0" y="16460"/>
                  </a:moveTo>
                  <a:cubicBezTo>
                    <a:pt x="1838" y="15468"/>
                    <a:pt x="3677" y="14476"/>
                    <a:pt x="5464" y="13540"/>
                  </a:cubicBezTo>
                  <a:cubicBezTo>
                    <a:pt x="7251" y="12603"/>
                    <a:pt x="8987" y="11721"/>
                    <a:pt x="10443" y="10344"/>
                  </a:cubicBezTo>
                  <a:cubicBezTo>
                    <a:pt x="11898" y="8966"/>
                    <a:pt x="13072" y="7093"/>
                    <a:pt x="13660" y="5385"/>
                  </a:cubicBezTo>
                  <a:cubicBezTo>
                    <a:pt x="14247" y="3676"/>
                    <a:pt x="14247" y="2133"/>
                    <a:pt x="13813" y="1142"/>
                  </a:cubicBezTo>
                  <a:cubicBezTo>
                    <a:pt x="13379" y="150"/>
                    <a:pt x="12511" y="-291"/>
                    <a:pt x="11694" y="205"/>
                  </a:cubicBezTo>
                  <a:cubicBezTo>
                    <a:pt x="10877" y="701"/>
                    <a:pt x="10111" y="2133"/>
                    <a:pt x="9626" y="4227"/>
                  </a:cubicBezTo>
                  <a:cubicBezTo>
                    <a:pt x="9140" y="6321"/>
                    <a:pt x="8936" y="9076"/>
                    <a:pt x="9038" y="11776"/>
                  </a:cubicBezTo>
                  <a:cubicBezTo>
                    <a:pt x="9140" y="14476"/>
                    <a:pt x="9549" y="17121"/>
                    <a:pt x="9855" y="18774"/>
                  </a:cubicBezTo>
                  <a:cubicBezTo>
                    <a:pt x="10162" y="20427"/>
                    <a:pt x="10366" y="21089"/>
                    <a:pt x="10315" y="21199"/>
                  </a:cubicBezTo>
                  <a:cubicBezTo>
                    <a:pt x="10264" y="21309"/>
                    <a:pt x="9957" y="20868"/>
                    <a:pt x="9549" y="20207"/>
                  </a:cubicBezTo>
                  <a:cubicBezTo>
                    <a:pt x="9140" y="19546"/>
                    <a:pt x="8630" y="18664"/>
                    <a:pt x="8196" y="18058"/>
                  </a:cubicBezTo>
                  <a:cubicBezTo>
                    <a:pt x="7762" y="17452"/>
                    <a:pt x="7404" y="17121"/>
                    <a:pt x="7353" y="16901"/>
                  </a:cubicBezTo>
                  <a:cubicBezTo>
                    <a:pt x="7302" y="16680"/>
                    <a:pt x="7557" y="16570"/>
                    <a:pt x="8349" y="16405"/>
                  </a:cubicBezTo>
                  <a:cubicBezTo>
                    <a:pt x="9140" y="16240"/>
                    <a:pt x="10468" y="16019"/>
                    <a:pt x="11974" y="15303"/>
                  </a:cubicBezTo>
                  <a:cubicBezTo>
                    <a:pt x="13481" y="14587"/>
                    <a:pt x="15166" y="13374"/>
                    <a:pt x="16187" y="12272"/>
                  </a:cubicBezTo>
                  <a:cubicBezTo>
                    <a:pt x="17209" y="11170"/>
                    <a:pt x="17566" y="10178"/>
                    <a:pt x="17770" y="9352"/>
                  </a:cubicBezTo>
                  <a:cubicBezTo>
                    <a:pt x="17974" y="8525"/>
                    <a:pt x="18026" y="7864"/>
                    <a:pt x="17923" y="7533"/>
                  </a:cubicBezTo>
                  <a:cubicBezTo>
                    <a:pt x="17821" y="7203"/>
                    <a:pt x="17566" y="7203"/>
                    <a:pt x="17004" y="8085"/>
                  </a:cubicBezTo>
                  <a:cubicBezTo>
                    <a:pt x="16443" y="8966"/>
                    <a:pt x="15574" y="10729"/>
                    <a:pt x="15038" y="12548"/>
                  </a:cubicBezTo>
                  <a:cubicBezTo>
                    <a:pt x="14502" y="14366"/>
                    <a:pt x="14298" y="16240"/>
                    <a:pt x="14426" y="17507"/>
                  </a:cubicBezTo>
                  <a:cubicBezTo>
                    <a:pt x="14553" y="18774"/>
                    <a:pt x="15013" y="19436"/>
                    <a:pt x="16111" y="19050"/>
                  </a:cubicBezTo>
                  <a:cubicBezTo>
                    <a:pt x="17209" y="18664"/>
                    <a:pt x="18945" y="17231"/>
                    <a:pt x="19966" y="16240"/>
                  </a:cubicBezTo>
                  <a:cubicBezTo>
                    <a:pt x="20987" y="15248"/>
                    <a:pt x="21294" y="14697"/>
                    <a:pt x="21600" y="141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1" name="Line"/>
            <p:cNvSpPr/>
            <p:nvPr/>
          </p:nvSpPr>
          <p:spPr>
            <a:xfrm>
              <a:off x="5537775" y="77650"/>
              <a:ext cx="448358" cy="495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511" extrusionOk="0">
                  <a:moveTo>
                    <a:pt x="3799" y="13335"/>
                  </a:moveTo>
                  <a:cubicBezTo>
                    <a:pt x="4133" y="12932"/>
                    <a:pt x="4467" y="12528"/>
                    <a:pt x="4745" y="12074"/>
                  </a:cubicBezTo>
                  <a:cubicBezTo>
                    <a:pt x="5024" y="11619"/>
                    <a:pt x="5246" y="11115"/>
                    <a:pt x="5079" y="11014"/>
                  </a:cubicBezTo>
                  <a:cubicBezTo>
                    <a:pt x="4912" y="10913"/>
                    <a:pt x="4356" y="11216"/>
                    <a:pt x="3465" y="12275"/>
                  </a:cubicBezTo>
                  <a:cubicBezTo>
                    <a:pt x="2574" y="13335"/>
                    <a:pt x="1349" y="15152"/>
                    <a:pt x="681" y="16414"/>
                  </a:cubicBezTo>
                  <a:cubicBezTo>
                    <a:pt x="13" y="17675"/>
                    <a:pt x="-98" y="18382"/>
                    <a:pt x="69" y="18887"/>
                  </a:cubicBezTo>
                  <a:cubicBezTo>
                    <a:pt x="236" y="19391"/>
                    <a:pt x="681" y="19694"/>
                    <a:pt x="2296" y="19543"/>
                  </a:cubicBezTo>
                  <a:cubicBezTo>
                    <a:pt x="3910" y="19391"/>
                    <a:pt x="6694" y="18786"/>
                    <a:pt x="9477" y="17423"/>
                  </a:cubicBezTo>
                  <a:cubicBezTo>
                    <a:pt x="12261" y="16061"/>
                    <a:pt x="15044" y="13941"/>
                    <a:pt x="17048" y="11064"/>
                  </a:cubicBezTo>
                  <a:cubicBezTo>
                    <a:pt x="19053" y="8188"/>
                    <a:pt x="20277" y="4554"/>
                    <a:pt x="20890" y="2485"/>
                  </a:cubicBezTo>
                  <a:cubicBezTo>
                    <a:pt x="21502" y="416"/>
                    <a:pt x="21502" y="-89"/>
                    <a:pt x="21446" y="12"/>
                  </a:cubicBezTo>
                  <a:cubicBezTo>
                    <a:pt x="21391" y="113"/>
                    <a:pt x="21279" y="819"/>
                    <a:pt x="20890" y="2889"/>
                  </a:cubicBezTo>
                  <a:cubicBezTo>
                    <a:pt x="20500" y="4958"/>
                    <a:pt x="19832" y="8390"/>
                    <a:pt x="19387" y="11518"/>
                  </a:cubicBezTo>
                  <a:cubicBezTo>
                    <a:pt x="18941" y="14647"/>
                    <a:pt x="18718" y="17474"/>
                    <a:pt x="18384" y="19089"/>
                  </a:cubicBezTo>
                  <a:cubicBezTo>
                    <a:pt x="18050" y="20704"/>
                    <a:pt x="17605" y="21107"/>
                    <a:pt x="17160" y="215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2" name="Line"/>
            <p:cNvSpPr/>
            <p:nvPr/>
          </p:nvSpPr>
          <p:spPr>
            <a:xfrm>
              <a:off x="5763597" y="356954"/>
              <a:ext cx="355759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69"/>
                  </a:moveTo>
                  <a:cubicBezTo>
                    <a:pt x="1835" y="8585"/>
                    <a:pt x="3671" y="7200"/>
                    <a:pt x="6353" y="5815"/>
                  </a:cubicBezTo>
                  <a:cubicBezTo>
                    <a:pt x="9035" y="4431"/>
                    <a:pt x="12565" y="3046"/>
                    <a:pt x="14682" y="1938"/>
                  </a:cubicBezTo>
                  <a:cubicBezTo>
                    <a:pt x="16800" y="831"/>
                    <a:pt x="17506" y="0"/>
                    <a:pt x="18282" y="0"/>
                  </a:cubicBezTo>
                  <a:cubicBezTo>
                    <a:pt x="19059" y="0"/>
                    <a:pt x="19906" y="831"/>
                    <a:pt x="20471" y="4569"/>
                  </a:cubicBezTo>
                  <a:cubicBezTo>
                    <a:pt x="21035" y="8308"/>
                    <a:pt x="21318" y="149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3" name="Line"/>
            <p:cNvSpPr/>
            <p:nvPr/>
          </p:nvSpPr>
          <p:spPr>
            <a:xfrm>
              <a:off x="6084476" y="133734"/>
              <a:ext cx="697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4" name="Line"/>
            <p:cNvSpPr/>
            <p:nvPr/>
          </p:nvSpPr>
          <p:spPr>
            <a:xfrm>
              <a:off x="6230964" y="251219"/>
              <a:ext cx="1074248" cy="336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2" extrusionOk="0">
                  <a:moveTo>
                    <a:pt x="0" y="3134"/>
                  </a:moveTo>
                  <a:cubicBezTo>
                    <a:pt x="140" y="7366"/>
                    <a:pt x="281" y="11599"/>
                    <a:pt x="351" y="14153"/>
                  </a:cubicBezTo>
                  <a:cubicBezTo>
                    <a:pt x="421" y="16707"/>
                    <a:pt x="421" y="17582"/>
                    <a:pt x="444" y="18531"/>
                  </a:cubicBezTo>
                  <a:cubicBezTo>
                    <a:pt x="468" y="19480"/>
                    <a:pt x="514" y="20501"/>
                    <a:pt x="678" y="20939"/>
                  </a:cubicBezTo>
                  <a:cubicBezTo>
                    <a:pt x="842" y="21377"/>
                    <a:pt x="1122" y="21231"/>
                    <a:pt x="1449" y="19626"/>
                  </a:cubicBezTo>
                  <a:cubicBezTo>
                    <a:pt x="1777" y="18020"/>
                    <a:pt x="2151" y="14955"/>
                    <a:pt x="2384" y="12912"/>
                  </a:cubicBezTo>
                  <a:cubicBezTo>
                    <a:pt x="2618" y="10869"/>
                    <a:pt x="2712" y="9847"/>
                    <a:pt x="2782" y="8826"/>
                  </a:cubicBezTo>
                  <a:cubicBezTo>
                    <a:pt x="2852" y="7804"/>
                    <a:pt x="2899" y="6782"/>
                    <a:pt x="3016" y="6563"/>
                  </a:cubicBezTo>
                  <a:cubicBezTo>
                    <a:pt x="3132" y="6345"/>
                    <a:pt x="3319" y="6928"/>
                    <a:pt x="3694" y="7804"/>
                  </a:cubicBezTo>
                  <a:cubicBezTo>
                    <a:pt x="4068" y="8680"/>
                    <a:pt x="4629" y="9847"/>
                    <a:pt x="5283" y="9920"/>
                  </a:cubicBezTo>
                  <a:cubicBezTo>
                    <a:pt x="5938" y="9993"/>
                    <a:pt x="6686" y="8972"/>
                    <a:pt x="7200" y="7585"/>
                  </a:cubicBezTo>
                  <a:cubicBezTo>
                    <a:pt x="7714" y="6199"/>
                    <a:pt x="7995" y="4447"/>
                    <a:pt x="8112" y="3061"/>
                  </a:cubicBezTo>
                  <a:cubicBezTo>
                    <a:pt x="8229" y="1674"/>
                    <a:pt x="8182" y="653"/>
                    <a:pt x="8042" y="215"/>
                  </a:cubicBezTo>
                  <a:cubicBezTo>
                    <a:pt x="7901" y="-223"/>
                    <a:pt x="7668" y="-77"/>
                    <a:pt x="7247" y="1455"/>
                  </a:cubicBezTo>
                  <a:cubicBezTo>
                    <a:pt x="6826" y="2988"/>
                    <a:pt x="6218" y="5907"/>
                    <a:pt x="5868" y="8096"/>
                  </a:cubicBezTo>
                  <a:cubicBezTo>
                    <a:pt x="5517" y="10285"/>
                    <a:pt x="5423" y="11745"/>
                    <a:pt x="5400" y="12912"/>
                  </a:cubicBezTo>
                  <a:cubicBezTo>
                    <a:pt x="5377" y="14080"/>
                    <a:pt x="5423" y="14955"/>
                    <a:pt x="5821" y="15539"/>
                  </a:cubicBezTo>
                  <a:cubicBezTo>
                    <a:pt x="6218" y="16123"/>
                    <a:pt x="6966" y="16415"/>
                    <a:pt x="7878" y="15612"/>
                  </a:cubicBezTo>
                  <a:cubicBezTo>
                    <a:pt x="8790" y="14809"/>
                    <a:pt x="9865" y="12912"/>
                    <a:pt x="10543" y="11453"/>
                  </a:cubicBezTo>
                  <a:cubicBezTo>
                    <a:pt x="11221" y="9993"/>
                    <a:pt x="11501" y="8972"/>
                    <a:pt x="11758" y="8242"/>
                  </a:cubicBezTo>
                  <a:cubicBezTo>
                    <a:pt x="12016" y="7512"/>
                    <a:pt x="12249" y="7074"/>
                    <a:pt x="12366" y="7366"/>
                  </a:cubicBezTo>
                  <a:cubicBezTo>
                    <a:pt x="12483" y="7658"/>
                    <a:pt x="12483" y="8680"/>
                    <a:pt x="12413" y="10723"/>
                  </a:cubicBezTo>
                  <a:cubicBezTo>
                    <a:pt x="12343" y="12766"/>
                    <a:pt x="12203" y="15831"/>
                    <a:pt x="12109" y="17874"/>
                  </a:cubicBezTo>
                  <a:cubicBezTo>
                    <a:pt x="12016" y="19918"/>
                    <a:pt x="11969" y="20939"/>
                    <a:pt x="11945" y="21085"/>
                  </a:cubicBezTo>
                  <a:cubicBezTo>
                    <a:pt x="11922" y="21231"/>
                    <a:pt x="11922" y="20501"/>
                    <a:pt x="12179" y="17947"/>
                  </a:cubicBezTo>
                  <a:cubicBezTo>
                    <a:pt x="12436" y="15393"/>
                    <a:pt x="12951" y="11015"/>
                    <a:pt x="13395" y="8096"/>
                  </a:cubicBezTo>
                  <a:cubicBezTo>
                    <a:pt x="13839" y="5177"/>
                    <a:pt x="14213" y="3718"/>
                    <a:pt x="14540" y="2988"/>
                  </a:cubicBezTo>
                  <a:cubicBezTo>
                    <a:pt x="14868" y="2258"/>
                    <a:pt x="15148" y="2258"/>
                    <a:pt x="15405" y="3061"/>
                  </a:cubicBezTo>
                  <a:cubicBezTo>
                    <a:pt x="15662" y="3863"/>
                    <a:pt x="15896" y="5469"/>
                    <a:pt x="16013" y="7147"/>
                  </a:cubicBezTo>
                  <a:cubicBezTo>
                    <a:pt x="16130" y="8826"/>
                    <a:pt x="16130" y="10577"/>
                    <a:pt x="16130" y="11891"/>
                  </a:cubicBezTo>
                  <a:cubicBezTo>
                    <a:pt x="16130" y="13204"/>
                    <a:pt x="16130" y="14080"/>
                    <a:pt x="16247" y="14591"/>
                  </a:cubicBezTo>
                  <a:cubicBezTo>
                    <a:pt x="16364" y="15101"/>
                    <a:pt x="16597" y="15247"/>
                    <a:pt x="17275" y="14445"/>
                  </a:cubicBezTo>
                  <a:cubicBezTo>
                    <a:pt x="17953" y="13642"/>
                    <a:pt x="19075" y="11891"/>
                    <a:pt x="19847" y="9774"/>
                  </a:cubicBezTo>
                  <a:cubicBezTo>
                    <a:pt x="20618" y="7658"/>
                    <a:pt x="21039" y="5177"/>
                    <a:pt x="21273" y="3499"/>
                  </a:cubicBezTo>
                  <a:cubicBezTo>
                    <a:pt x="21506" y="1820"/>
                    <a:pt x="21553" y="945"/>
                    <a:pt x="21413" y="799"/>
                  </a:cubicBezTo>
                  <a:cubicBezTo>
                    <a:pt x="21273" y="653"/>
                    <a:pt x="20945" y="1236"/>
                    <a:pt x="20431" y="3280"/>
                  </a:cubicBezTo>
                  <a:cubicBezTo>
                    <a:pt x="19917" y="5323"/>
                    <a:pt x="19216" y="8826"/>
                    <a:pt x="18865" y="11161"/>
                  </a:cubicBezTo>
                  <a:cubicBezTo>
                    <a:pt x="18514" y="13496"/>
                    <a:pt x="18514" y="14663"/>
                    <a:pt x="19029" y="15174"/>
                  </a:cubicBezTo>
                  <a:cubicBezTo>
                    <a:pt x="19543" y="15685"/>
                    <a:pt x="20571" y="15539"/>
                    <a:pt x="21600" y="15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5" name="Line"/>
            <p:cNvSpPr/>
            <p:nvPr/>
          </p:nvSpPr>
          <p:spPr>
            <a:xfrm>
              <a:off x="7367992" y="238368"/>
              <a:ext cx="328250" cy="302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600" extrusionOk="0">
                  <a:moveTo>
                    <a:pt x="14501" y="0"/>
                  </a:moveTo>
                  <a:cubicBezTo>
                    <a:pt x="12386" y="665"/>
                    <a:pt x="10271" y="1329"/>
                    <a:pt x="8761" y="2160"/>
                  </a:cubicBezTo>
                  <a:cubicBezTo>
                    <a:pt x="7250" y="2991"/>
                    <a:pt x="6344" y="3988"/>
                    <a:pt x="5740" y="4902"/>
                  </a:cubicBezTo>
                  <a:cubicBezTo>
                    <a:pt x="5136" y="5815"/>
                    <a:pt x="4834" y="6646"/>
                    <a:pt x="5060" y="7228"/>
                  </a:cubicBezTo>
                  <a:cubicBezTo>
                    <a:pt x="5287" y="7809"/>
                    <a:pt x="6042" y="8142"/>
                    <a:pt x="8308" y="8723"/>
                  </a:cubicBezTo>
                  <a:cubicBezTo>
                    <a:pt x="10573" y="9305"/>
                    <a:pt x="14350" y="10135"/>
                    <a:pt x="16917" y="11298"/>
                  </a:cubicBezTo>
                  <a:cubicBezTo>
                    <a:pt x="19485" y="12462"/>
                    <a:pt x="20845" y="13957"/>
                    <a:pt x="21222" y="15452"/>
                  </a:cubicBezTo>
                  <a:cubicBezTo>
                    <a:pt x="21600" y="16948"/>
                    <a:pt x="20996" y="18443"/>
                    <a:pt x="18126" y="19606"/>
                  </a:cubicBezTo>
                  <a:cubicBezTo>
                    <a:pt x="15256" y="20769"/>
                    <a:pt x="10120" y="21600"/>
                    <a:pt x="6797" y="21600"/>
                  </a:cubicBezTo>
                  <a:cubicBezTo>
                    <a:pt x="3474" y="21600"/>
                    <a:pt x="1964" y="20769"/>
                    <a:pt x="1133" y="19606"/>
                  </a:cubicBezTo>
                  <a:cubicBezTo>
                    <a:pt x="302" y="18443"/>
                    <a:pt x="151" y="16948"/>
                    <a:pt x="0" y="154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6" name="Line"/>
            <p:cNvSpPr/>
            <p:nvPr/>
          </p:nvSpPr>
          <p:spPr>
            <a:xfrm>
              <a:off x="7738555" y="181078"/>
              <a:ext cx="321225" cy="392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427" extrusionOk="0">
                  <a:moveTo>
                    <a:pt x="10589" y="1225"/>
                  </a:moveTo>
                  <a:cubicBezTo>
                    <a:pt x="11360" y="1225"/>
                    <a:pt x="12132" y="1225"/>
                    <a:pt x="12826" y="1034"/>
                  </a:cubicBezTo>
                  <a:cubicBezTo>
                    <a:pt x="13520" y="843"/>
                    <a:pt x="14138" y="462"/>
                    <a:pt x="13983" y="208"/>
                  </a:cubicBezTo>
                  <a:cubicBezTo>
                    <a:pt x="13829" y="-46"/>
                    <a:pt x="12903" y="-173"/>
                    <a:pt x="10820" y="462"/>
                  </a:cubicBezTo>
                  <a:cubicBezTo>
                    <a:pt x="8738" y="1098"/>
                    <a:pt x="5498" y="2495"/>
                    <a:pt x="3569" y="3385"/>
                  </a:cubicBezTo>
                  <a:cubicBezTo>
                    <a:pt x="1640" y="4274"/>
                    <a:pt x="1023" y="4655"/>
                    <a:pt x="560" y="5163"/>
                  </a:cubicBezTo>
                  <a:cubicBezTo>
                    <a:pt x="98" y="5672"/>
                    <a:pt x="-211" y="6307"/>
                    <a:pt x="175" y="6815"/>
                  </a:cubicBezTo>
                  <a:cubicBezTo>
                    <a:pt x="560" y="7323"/>
                    <a:pt x="1640" y="7705"/>
                    <a:pt x="4726" y="8340"/>
                  </a:cubicBezTo>
                  <a:cubicBezTo>
                    <a:pt x="7812" y="8975"/>
                    <a:pt x="12903" y="9865"/>
                    <a:pt x="16298" y="10945"/>
                  </a:cubicBezTo>
                  <a:cubicBezTo>
                    <a:pt x="19692" y="12025"/>
                    <a:pt x="21389" y="13295"/>
                    <a:pt x="21312" y="14693"/>
                  </a:cubicBezTo>
                  <a:cubicBezTo>
                    <a:pt x="21235" y="16091"/>
                    <a:pt x="19383" y="17615"/>
                    <a:pt x="16066" y="18759"/>
                  </a:cubicBezTo>
                  <a:cubicBezTo>
                    <a:pt x="12749" y="19902"/>
                    <a:pt x="7966" y="20665"/>
                    <a:pt x="3183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7" name="Line"/>
            <p:cNvSpPr/>
            <p:nvPr/>
          </p:nvSpPr>
          <p:spPr>
            <a:xfrm>
              <a:off x="353689" y="894627"/>
              <a:ext cx="303751" cy="338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0962" extrusionOk="0">
                  <a:moveTo>
                    <a:pt x="17449" y="6878"/>
                  </a:moveTo>
                  <a:cubicBezTo>
                    <a:pt x="17612" y="5006"/>
                    <a:pt x="17776" y="3134"/>
                    <a:pt x="17203" y="1838"/>
                  </a:cubicBezTo>
                  <a:cubicBezTo>
                    <a:pt x="16631" y="542"/>
                    <a:pt x="15321" y="-178"/>
                    <a:pt x="13276" y="38"/>
                  </a:cubicBezTo>
                  <a:cubicBezTo>
                    <a:pt x="11231" y="254"/>
                    <a:pt x="8449" y="1406"/>
                    <a:pt x="6076" y="3710"/>
                  </a:cubicBezTo>
                  <a:cubicBezTo>
                    <a:pt x="3703" y="6014"/>
                    <a:pt x="1740" y="9470"/>
                    <a:pt x="758" y="12422"/>
                  </a:cubicBezTo>
                  <a:cubicBezTo>
                    <a:pt x="-224" y="15374"/>
                    <a:pt x="-224" y="17822"/>
                    <a:pt x="594" y="19334"/>
                  </a:cubicBezTo>
                  <a:cubicBezTo>
                    <a:pt x="1412" y="20846"/>
                    <a:pt x="3049" y="21422"/>
                    <a:pt x="5749" y="20558"/>
                  </a:cubicBezTo>
                  <a:cubicBezTo>
                    <a:pt x="8449" y="19694"/>
                    <a:pt x="12212" y="17390"/>
                    <a:pt x="14585" y="15230"/>
                  </a:cubicBezTo>
                  <a:cubicBezTo>
                    <a:pt x="16958" y="13070"/>
                    <a:pt x="17940" y="11054"/>
                    <a:pt x="18431" y="9686"/>
                  </a:cubicBezTo>
                  <a:cubicBezTo>
                    <a:pt x="18921" y="8318"/>
                    <a:pt x="18921" y="7598"/>
                    <a:pt x="18921" y="7598"/>
                  </a:cubicBezTo>
                  <a:cubicBezTo>
                    <a:pt x="18921" y="7598"/>
                    <a:pt x="18921" y="8318"/>
                    <a:pt x="19003" y="9974"/>
                  </a:cubicBezTo>
                  <a:cubicBezTo>
                    <a:pt x="19085" y="11630"/>
                    <a:pt x="19249" y="14222"/>
                    <a:pt x="19658" y="15734"/>
                  </a:cubicBezTo>
                  <a:cubicBezTo>
                    <a:pt x="20067" y="17246"/>
                    <a:pt x="20721" y="17678"/>
                    <a:pt x="21376" y="18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8" name="Line"/>
            <p:cNvSpPr/>
            <p:nvPr/>
          </p:nvSpPr>
          <p:spPr>
            <a:xfrm>
              <a:off x="741147" y="907582"/>
              <a:ext cx="718490" cy="305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6" extrusionOk="0">
                  <a:moveTo>
                    <a:pt x="0" y="11724"/>
                  </a:moveTo>
                  <a:cubicBezTo>
                    <a:pt x="350" y="11562"/>
                    <a:pt x="699" y="11399"/>
                    <a:pt x="944" y="11886"/>
                  </a:cubicBezTo>
                  <a:cubicBezTo>
                    <a:pt x="1188" y="12374"/>
                    <a:pt x="1328" y="13511"/>
                    <a:pt x="1398" y="14810"/>
                  </a:cubicBezTo>
                  <a:cubicBezTo>
                    <a:pt x="1468" y="16109"/>
                    <a:pt x="1468" y="17571"/>
                    <a:pt x="1398" y="18870"/>
                  </a:cubicBezTo>
                  <a:cubicBezTo>
                    <a:pt x="1328" y="20169"/>
                    <a:pt x="1188" y="21306"/>
                    <a:pt x="1188" y="21306"/>
                  </a:cubicBezTo>
                  <a:cubicBezTo>
                    <a:pt x="1188" y="21306"/>
                    <a:pt x="1328" y="20169"/>
                    <a:pt x="1643" y="18220"/>
                  </a:cubicBezTo>
                  <a:cubicBezTo>
                    <a:pt x="1957" y="16271"/>
                    <a:pt x="2447" y="13511"/>
                    <a:pt x="2761" y="11399"/>
                  </a:cubicBezTo>
                  <a:cubicBezTo>
                    <a:pt x="3076" y="9288"/>
                    <a:pt x="3216" y="7826"/>
                    <a:pt x="3425" y="7339"/>
                  </a:cubicBezTo>
                  <a:cubicBezTo>
                    <a:pt x="3635" y="6852"/>
                    <a:pt x="3915" y="7339"/>
                    <a:pt x="4194" y="8314"/>
                  </a:cubicBezTo>
                  <a:cubicBezTo>
                    <a:pt x="4474" y="9288"/>
                    <a:pt x="4753" y="10750"/>
                    <a:pt x="4998" y="11805"/>
                  </a:cubicBezTo>
                  <a:cubicBezTo>
                    <a:pt x="5243" y="12861"/>
                    <a:pt x="5452" y="13511"/>
                    <a:pt x="6047" y="13754"/>
                  </a:cubicBezTo>
                  <a:cubicBezTo>
                    <a:pt x="6641" y="13998"/>
                    <a:pt x="7619" y="13835"/>
                    <a:pt x="8983" y="12374"/>
                  </a:cubicBezTo>
                  <a:cubicBezTo>
                    <a:pt x="10346" y="10912"/>
                    <a:pt x="12093" y="8151"/>
                    <a:pt x="13072" y="6446"/>
                  </a:cubicBezTo>
                  <a:cubicBezTo>
                    <a:pt x="14050" y="4741"/>
                    <a:pt x="14260" y="4091"/>
                    <a:pt x="14365" y="3035"/>
                  </a:cubicBezTo>
                  <a:cubicBezTo>
                    <a:pt x="14470" y="1980"/>
                    <a:pt x="14470" y="518"/>
                    <a:pt x="14260" y="112"/>
                  </a:cubicBezTo>
                  <a:cubicBezTo>
                    <a:pt x="14050" y="-294"/>
                    <a:pt x="13631" y="356"/>
                    <a:pt x="13072" y="2792"/>
                  </a:cubicBezTo>
                  <a:cubicBezTo>
                    <a:pt x="12513" y="5228"/>
                    <a:pt x="11814" y="9450"/>
                    <a:pt x="11604" y="12617"/>
                  </a:cubicBezTo>
                  <a:cubicBezTo>
                    <a:pt x="11394" y="15784"/>
                    <a:pt x="11674" y="17895"/>
                    <a:pt x="13037" y="18789"/>
                  </a:cubicBezTo>
                  <a:cubicBezTo>
                    <a:pt x="14400" y="19682"/>
                    <a:pt x="16847" y="19357"/>
                    <a:pt x="18454" y="18870"/>
                  </a:cubicBezTo>
                  <a:cubicBezTo>
                    <a:pt x="20062" y="18383"/>
                    <a:pt x="20831" y="17733"/>
                    <a:pt x="21600" y="170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9" name="Line"/>
            <p:cNvSpPr/>
            <p:nvPr/>
          </p:nvSpPr>
          <p:spPr>
            <a:xfrm>
              <a:off x="1934378" y="972088"/>
              <a:ext cx="271651" cy="30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158" extrusionOk="0">
                  <a:moveTo>
                    <a:pt x="1076" y="3752"/>
                  </a:moveTo>
                  <a:cubicBezTo>
                    <a:pt x="706" y="7912"/>
                    <a:pt x="337" y="12072"/>
                    <a:pt x="153" y="14552"/>
                  </a:cubicBezTo>
                  <a:cubicBezTo>
                    <a:pt x="-32" y="17032"/>
                    <a:pt x="-32" y="17832"/>
                    <a:pt x="60" y="18792"/>
                  </a:cubicBezTo>
                  <a:cubicBezTo>
                    <a:pt x="153" y="19752"/>
                    <a:pt x="337" y="20872"/>
                    <a:pt x="706" y="21112"/>
                  </a:cubicBezTo>
                  <a:cubicBezTo>
                    <a:pt x="1076" y="21352"/>
                    <a:pt x="1630" y="20712"/>
                    <a:pt x="2737" y="17752"/>
                  </a:cubicBezTo>
                  <a:cubicBezTo>
                    <a:pt x="3845" y="14792"/>
                    <a:pt x="5506" y="9512"/>
                    <a:pt x="6337" y="6392"/>
                  </a:cubicBezTo>
                  <a:cubicBezTo>
                    <a:pt x="7168" y="3272"/>
                    <a:pt x="7168" y="2312"/>
                    <a:pt x="7168" y="1432"/>
                  </a:cubicBezTo>
                  <a:cubicBezTo>
                    <a:pt x="7168" y="552"/>
                    <a:pt x="7168" y="-248"/>
                    <a:pt x="7537" y="72"/>
                  </a:cubicBezTo>
                  <a:cubicBezTo>
                    <a:pt x="7906" y="392"/>
                    <a:pt x="8645" y="1832"/>
                    <a:pt x="9476" y="4312"/>
                  </a:cubicBezTo>
                  <a:cubicBezTo>
                    <a:pt x="10306" y="6792"/>
                    <a:pt x="11230" y="10312"/>
                    <a:pt x="11968" y="12712"/>
                  </a:cubicBezTo>
                  <a:cubicBezTo>
                    <a:pt x="12706" y="15112"/>
                    <a:pt x="13260" y="16392"/>
                    <a:pt x="13999" y="17192"/>
                  </a:cubicBezTo>
                  <a:cubicBezTo>
                    <a:pt x="14737" y="17992"/>
                    <a:pt x="15660" y="18312"/>
                    <a:pt x="16953" y="17192"/>
                  </a:cubicBezTo>
                  <a:cubicBezTo>
                    <a:pt x="18245" y="16072"/>
                    <a:pt x="19906" y="13512"/>
                    <a:pt x="21568" y="109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0" name="Line"/>
            <p:cNvSpPr/>
            <p:nvPr/>
          </p:nvSpPr>
          <p:spPr>
            <a:xfrm>
              <a:off x="2226955" y="1006729"/>
              <a:ext cx="242826" cy="251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252" extrusionOk="0">
                  <a:moveTo>
                    <a:pt x="0" y="1679"/>
                  </a:moveTo>
                  <a:cubicBezTo>
                    <a:pt x="611" y="894"/>
                    <a:pt x="1223" y="108"/>
                    <a:pt x="1936" y="10"/>
                  </a:cubicBezTo>
                  <a:cubicBezTo>
                    <a:pt x="2649" y="-88"/>
                    <a:pt x="3464" y="501"/>
                    <a:pt x="4075" y="2759"/>
                  </a:cubicBezTo>
                  <a:cubicBezTo>
                    <a:pt x="4687" y="5017"/>
                    <a:pt x="5094" y="8945"/>
                    <a:pt x="5196" y="11694"/>
                  </a:cubicBezTo>
                  <a:cubicBezTo>
                    <a:pt x="5298" y="14443"/>
                    <a:pt x="5094" y="16014"/>
                    <a:pt x="5094" y="17388"/>
                  </a:cubicBezTo>
                  <a:cubicBezTo>
                    <a:pt x="5094" y="18763"/>
                    <a:pt x="5298" y="19941"/>
                    <a:pt x="6011" y="20628"/>
                  </a:cubicBezTo>
                  <a:cubicBezTo>
                    <a:pt x="6725" y="21316"/>
                    <a:pt x="7947" y="21512"/>
                    <a:pt x="10291" y="20825"/>
                  </a:cubicBezTo>
                  <a:cubicBezTo>
                    <a:pt x="12634" y="20137"/>
                    <a:pt x="16098" y="18567"/>
                    <a:pt x="18340" y="16112"/>
                  </a:cubicBezTo>
                  <a:cubicBezTo>
                    <a:pt x="20581" y="13657"/>
                    <a:pt x="21600" y="10319"/>
                    <a:pt x="21192" y="7963"/>
                  </a:cubicBezTo>
                  <a:cubicBezTo>
                    <a:pt x="20785" y="5607"/>
                    <a:pt x="18951" y="4232"/>
                    <a:pt x="15487" y="3839"/>
                  </a:cubicBezTo>
                  <a:cubicBezTo>
                    <a:pt x="12023" y="3447"/>
                    <a:pt x="6928" y="4036"/>
                    <a:pt x="1834" y="46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1" name="Line"/>
            <p:cNvSpPr/>
            <p:nvPr/>
          </p:nvSpPr>
          <p:spPr>
            <a:xfrm>
              <a:off x="2533883" y="880126"/>
              <a:ext cx="8603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65" y="0"/>
                  </a:moveTo>
                  <a:cubicBezTo>
                    <a:pt x="20432" y="2443"/>
                    <a:pt x="21600" y="4886"/>
                    <a:pt x="21600" y="8229"/>
                  </a:cubicBezTo>
                  <a:cubicBezTo>
                    <a:pt x="21600" y="11571"/>
                    <a:pt x="20432" y="15814"/>
                    <a:pt x="19265" y="18321"/>
                  </a:cubicBezTo>
                  <a:cubicBezTo>
                    <a:pt x="18097" y="20829"/>
                    <a:pt x="16930" y="21600"/>
                    <a:pt x="13719" y="21600"/>
                  </a:cubicBezTo>
                  <a:cubicBezTo>
                    <a:pt x="10508" y="21600"/>
                    <a:pt x="5254" y="20829"/>
                    <a:pt x="0" y="200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2" name="Line"/>
            <p:cNvSpPr/>
            <p:nvPr/>
          </p:nvSpPr>
          <p:spPr>
            <a:xfrm>
              <a:off x="2478077" y="1075443"/>
              <a:ext cx="292978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9200"/>
                    <a:pt x="0" y="16800"/>
                    <a:pt x="1971" y="13920"/>
                  </a:cubicBezTo>
                  <a:cubicBezTo>
                    <a:pt x="3943" y="11040"/>
                    <a:pt x="7886" y="7680"/>
                    <a:pt x="11486" y="5280"/>
                  </a:cubicBezTo>
                  <a:cubicBezTo>
                    <a:pt x="15086" y="2880"/>
                    <a:pt x="18343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3" name="Line"/>
            <p:cNvSpPr/>
            <p:nvPr/>
          </p:nvSpPr>
          <p:spPr>
            <a:xfrm>
              <a:off x="3133787" y="842797"/>
              <a:ext cx="139513" cy="470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21600" y="3571"/>
                  </a:moveTo>
                  <a:cubicBezTo>
                    <a:pt x="18720" y="2313"/>
                    <a:pt x="15840" y="1054"/>
                    <a:pt x="13500" y="425"/>
                  </a:cubicBezTo>
                  <a:cubicBezTo>
                    <a:pt x="11160" y="-204"/>
                    <a:pt x="9360" y="-204"/>
                    <a:pt x="7380" y="897"/>
                  </a:cubicBezTo>
                  <a:cubicBezTo>
                    <a:pt x="5400" y="1998"/>
                    <a:pt x="3240" y="4200"/>
                    <a:pt x="2520" y="7083"/>
                  </a:cubicBezTo>
                  <a:cubicBezTo>
                    <a:pt x="1800" y="9967"/>
                    <a:pt x="2520" y="13532"/>
                    <a:pt x="3240" y="15629"/>
                  </a:cubicBezTo>
                  <a:cubicBezTo>
                    <a:pt x="3960" y="17726"/>
                    <a:pt x="4680" y="18355"/>
                    <a:pt x="5220" y="19142"/>
                  </a:cubicBezTo>
                  <a:cubicBezTo>
                    <a:pt x="5760" y="19928"/>
                    <a:pt x="6120" y="20872"/>
                    <a:pt x="5220" y="21134"/>
                  </a:cubicBezTo>
                  <a:cubicBezTo>
                    <a:pt x="4320" y="21396"/>
                    <a:pt x="2160" y="20977"/>
                    <a:pt x="0" y="205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4" name="Line"/>
            <p:cNvSpPr/>
            <p:nvPr/>
          </p:nvSpPr>
          <p:spPr>
            <a:xfrm>
              <a:off x="3064030" y="831349"/>
              <a:ext cx="913808" cy="479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0" extrusionOk="0">
                  <a:moveTo>
                    <a:pt x="0" y="16509"/>
                  </a:moveTo>
                  <a:cubicBezTo>
                    <a:pt x="0" y="15990"/>
                    <a:pt x="0" y="15471"/>
                    <a:pt x="357" y="14900"/>
                  </a:cubicBezTo>
                  <a:cubicBezTo>
                    <a:pt x="715" y="14329"/>
                    <a:pt x="1429" y="13706"/>
                    <a:pt x="2446" y="12667"/>
                  </a:cubicBezTo>
                  <a:cubicBezTo>
                    <a:pt x="3463" y="11629"/>
                    <a:pt x="4782" y="10175"/>
                    <a:pt x="5634" y="8565"/>
                  </a:cubicBezTo>
                  <a:cubicBezTo>
                    <a:pt x="6485" y="6956"/>
                    <a:pt x="6870" y="5190"/>
                    <a:pt x="6980" y="3788"/>
                  </a:cubicBezTo>
                  <a:cubicBezTo>
                    <a:pt x="7090" y="2386"/>
                    <a:pt x="6925" y="1348"/>
                    <a:pt x="6705" y="725"/>
                  </a:cubicBezTo>
                  <a:cubicBezTo>
                    <a:pt x="6485" y="102"/>
                    <a:pt x="6211" y="-106"/>
                    <a:pt x="6018" y="50"/>
                  </a:cubicBezTo>
                  <a:cubicBezTo>
                    <a:pt x="5826" y="206"/>
                    <a:pt x="5716" y="725"/>
                    <a:pt x="5634" y="2594"/>
                  </a:cubicBezTo>
                  <a:cubicBezTo>
                    <a:pt x="5551" y="4463"/>
                    <a:pt x="5496" y="7682"/>
                    <a:pt x="5634" y="10850"/>
                  </a:cubicBezTo>
                  <a:cubicBezTo>
                    <a:pt x="5771" y="14017"/>
                    <a:pt x="6101" y="17132"/>
                    <a:pt x="6348" y="18898"/>
                  </a:cubicBezTo>
                  <a:cubicBezTo>
                    <a:pt x="6595" y="20663"/>
                    <a:pt x="6760" y="21079"/>
                    <a:pt x="6980" y="21286"/>
                  </a:cubicBezTo>
                  <a:cubicBezTo>
                    <a:pt x="7200" y="21494"/>
                    <a:pt x="7475" y="21494"/>
                    <a:pt x="7997" y="20611"/>
                  </a:cubicBezTo>
                  <a:cubicBezTo>
                    <a:pt x="8519" y="19729"/>
                    <a:pt x="9289" y="17963"/>
                    <a:pt x="9728" y="16613"/>
                  </a:cubicBezTo>
                  <a:cubicBezTo>
                    <a:pt x="10168" y="15263"/>
                    <a:pt x="10278" y="14329"/>
                    <a:pt x="10415" y="13550"/>
                  </a:cubicBezTo>
                  <a:cubicBezTo>
                    <a:pt x="10553" y="12771"/>
                    <a:pt x="10718" y="12148"/>
                    <a:pt x="10882" y="12148"/>
                  </a:cubicBezTo>
                  <a:cubicBezTo>
                    <a:pt x="11047" y="12148"/>
                    <a:pt x="11212" y="12771"/>
                    <a:pt x="11377" y="13861"/>
                  </a:cubicBezTo>
                  <a:cubicBezTo>
                    <a:pt x="11542" y="14952"/>
                    <a:pt x="11707" y="16509"/>
                    <a:pt x="11844" y="17600"/>
                  </a:cubicBezTo>
                  <a:cubicBezTo>
                    <a:pt x="11982" y="18690"/>
                    <a:pt x="12092" y="19313"/>
                    <a:pt x="12284" y="19625"/>
                  </a:cubicBezTo>
                  <a:cubicBezTo>
                    <a:pt x="12476" y="19936"/>
                    <a:pt x="12751" y="19936"/>
                    <a:pt x="13411" y="19261"/>
                  </a:cubicBezTo>
                  <a:cubicBezTo>
                    <a:pt x="14070" y="18586"/>
                    <a:pt x="15114" y="17236"/>
                    <a:pt x="15802" y="16042"/>
                  </a:cubicBezTo>
                  <a:cubicBezTo>
                    <a:pt x="16489" y="14848"/>
                    <a:pt x="16818" y="13809"/>
                    <a:pt x="17011" y="12875"/>
                  </a:cubicBezTo>
                  <a:cubicBezTo>
                    <a:pt x="17203" y="11940"/>
                    <a:pt x="17258" y="11109"/>
                    <a:pt x="17231" y="10954"/>
                  </a:cubicBezTo>
                  <a:cubicBezTo>
                    <a:pt x="17203" y="10798"/>
                    <a:pt x="17093" y="11317"/>
                    <a:pt x="16901" y="12563"/>
                  </a:cubicBezTo>
                  <a:cubicBezTo>
                    <a:pt x="16708" y="13809"/>
                    <a:pt x="16434" y="15782"/>
                    <a:pt x="16681" y="17340"/>
                  </a:cubicBezTo>
                  <a:cubicBezTo>
                    <a:pt x="16928" y="18898"/>
                    <a:pt x="17698" y="20040"/>
                    <a:pt x="18605" y="20507"/>
                  </a:cubicBezTo>
                  <a:cubicBezTo>
                    <a:pt x="19511" y="20975"/>
                    <a:pt x="20556" y="20767"/>
                    <a:pt x="21600" y="20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5" name="Line"/>
            <p:cNvSpPr/>
            <p:nvPr/>
          </p:nvSpPr>
          <p:spPr>
            <a:xfrm>
              <a:off x="4368394" y="868815"/>
              <a:ext cx="254184" cy="399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2" h="21348" extrusionOk="0">
                  <a:moveTo>
                    <a:pt x="13314" y="3956"/>
                  </a:moveTo>
                  <a:cubicBezTo>
                    <a:pt x="13700" y="3211"/>
                    <a:pt x="14085" y="2466"/>
                    <a:pt x="14278" y="1721"/>
                  </a:cubicBezTo>
                  <a:cubicBezTo>
                    <a:pt x="14471" y="976"/>
                    <a:pt x="14471" y="231"/>
                    <a:pt x="13989" y="45"/>
                  </a:cubicBezTo>
                  <a:cubicBezTo>
                    <a:pt x="13507" y="-141"/>
                    <a:pt x="12542" y="231"/>
                    <a:pt x="10614" y="1473"/>
                  </a:cubicBezTo>
                  <a:cubicBezTo>
                    <a:pt x="8685" y="2714"/>
                    <a:pt x="5792" y="4825"/>
                    <a:pt x="3864" y="6438"/>
                  </a:cubicBezTo>
                  <a:cubicBezTo>
                    <a:pt x="1935" y="8052"/>
                    <a:pt x="971" y="9169"/>
                    <a:pt x="392" y="10038"/>
                  </a:cubicBezTo>
                  <a:cubicBezTo>
                    <a:pt x="-186" y="10907"/>
                    <a:pt x="-379" y="11528"/>
                    <a:pt x="1646" y="12087"/>
                  </a:cubicBezTo>
                  <a:cubicBezTo>
                    <a:pt x="3671" y="12645"/>
                    <a:pt x="7914" y="13142"/>
                    <a:pt x="11289" y="13762"/>
                  </a:cubicBezTo>
                  <a:cubicBezTo>
                    <a:pt x="14664" y="14383"/>
                    <a:pt x="17171" y="15128"/>
                    <a:pt x="18714" y="15811"/>
                  </a:cubicBezTo>
                  <a:cubicBezTo>
                    <a:pt x="20257" y="16493"/>
                    <a:pt x="20835" y="17114"/>
                    <a:pt x="21028" y="17735"/>
                  </a:cubicBezTo>
                  <a:cubicBezTo>
                    <a:pt x="21221" y="18356"/>
                    <a:pt x="21028" y="18976"/>
                    <a:pt x="18328" y="19597"/>
                  </a:cubicBezTo>
                  <a:cubicBezTo>
                    <a:pt x="15628" y="20218"/>
                    <a:pt x="10421" y="20838"/>
                    <a:pt x="7239" y="21149"/>
                  </a:cubicBezTo>
                  <a:cubicBezTo>
                    <a:pt x="4057" y="21459"/>
                    <a:pt x="2900" y="21459"/>
                    <a:pt x="2321" y="20776"/>
                  </a:cubicBezTo>
                  <a:cubicBezTo>
                    <a:pt x="1742" y="20093"/>
                    <a:pt x="1742" y="18728"/>
                    <a:pt x="1742" y="17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6" name="Line"/>
            <p:cNvSpPr/>
            <p:nvPr/>
          </p:nvSpPr>
          <p:spPr>
            <a:xfrm>
              <a:off x="4603460" y="998711"/>
              <a:ext cx="1090382" cy="26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442" extrusionOk="0">
                  <a:moveTo>
                    <a:pt x="1556" y="1117"/>
                  </a:moveTo>
                  <a:cubicBezTo>
                    <a:pt x="1785" y="1117"/>
                    <a:pt x="2015" y="1117"/>
                    <a:pt x="2221" y="838"/>
                  </a:cubicBezTo>
                  <a:cubicBezTo>
                    <a:pt x="2427" y="559"/>
                    <a:pt x="2611" y="0"/>
                    <a:pt x="2588" y="0"/>
                  </a:cubicBezTo>
                  <a:cubicBezTo>
                    <a:pt x="2565" y="0"/>
                    <a:pt x="2336" y="559"/>
                    <a:pt x="1854" y="3072"/>
                  </a:cubicBezTo>
                  <a:cubicBezTo>
                    <a:pt x="1373" y="5586"/>
                    <a:pt x="639" y="10055"/>
                    <a:pt x="272" y="13128"/>
                  </a:cubicBezTo>
                  <a:cubicBezTo>
                    <a:pt x="-95" y="16200"/>
                    <a:pt x="-95" y="17876"/>
                    <a:pt x="295" y="18714"/>
                  </a:cubicBezTo>
                  <a:cubicBezTo>
                    <a:pt x="685" y="19552"/>
                    <a:pt x="1464" y="19552"/>
                    <a:pt x="2244" y="17876"/>
                  </a:cubicBezTo>
                  <a:cubicBezTo>
                    <a:pt x="3023" y="16200"/>
                    <a:pt x="3803" y="12848"/>
                    <a:pt x="4239" y="10521"/>
                  </a:cubicBezTo>
                  <a:cubicBezTo>
                    <a:pt x="4674" y="8193"/>
                    <a:pt x="4766" y="6890"/>
                    <a:pt x="4812" y="6797"/>
                  </a:cubicBezTo>
                  <a:cubicBezTo>
                    <a:pt x="4858" y="6703"/>
                    <a:pt x="4858" y="7821"/>
                    <a:pt x="4743" y="9590"/>
                  </a:cubicBezTo>
                  <a:cubicBezTo>
                    <a:pt x="4629" y="11359"/>
                    <a:pt x="4399" y="13779"/>
                    <a:pt x="4262" y="15641"/>
                  </a:cubicBezTo>
                  <a:cubicBezTo>
                    <a:pt x="4124" y="17503"/>
                    <a:pt x="4078" y="18807"/>
                    <a:pt x="4147" y="19831"/>
                  </a:cubicBezTo>
                  <a:cubicBezTo>
                    <a:pt x="4216" y="20855"/>
                    <a:pt x="4399" y="21600"/>
                    <a:pt x="4835" y="21414"/>
                  </a:cubicBezTo>
                  <a:cubicBezTo>
                    <a:pt x="5271" y="21228"/>
                    <a:pt x="5959" y="20110"/>
                    <a:pt x="6601" y="17876"/>
                  </a:cubicBezTo>
                  <a:cubicBezTo>
                    <a:pt x="7243" y="15641"/>
                    <a:pt x="7839" y="12290"/>
                    <a:pt x="8206" y="10241"/>
                  </a:cubicBezTo>
                  <a:cubicBezTo>
                    <a:pt x="8573" y="8193"/>
                    <a:pt x="8710" y="7448"/>
                    <a:pt x="8802" y="7541"/>
                  </a:cubicBezTo>
                  <a:cubicBezTo>
                    <a:pt x="8894" y="7634"/>
                    <a:pt x="8939" y="8566"/>
                    <a:pt x="8916" y="10148"/>
                  </a:cubicBezTo>
                  <a:cubicBezTo>
                    <a:pt x="8894" y="11731"/>
                    <a:pt x="8802" y="13966"/>
                    <a:pt x="8641" y="16014"/>
                  </a:cubicBezTo>
                  <a:cubicBezTo>
                    <a:pt x="8481" y="18062"/>
                    <a:pt x="8252" y="19924"/>
                    <a:pt x="8297" y="20762"/>
                  </a:cubicBezTo>
                  <a:cubicBezTo>
                    <a:pt x="8343" y="21600"/>
                    <a:pt x="8664" y="21414"/>
                    <a:pt x="9192" y="19738"/>
                  </a:cubicBezTo>
                  <a:cubicBezTo>
                    <a:pt x="9719" y="18062"/>
                    <a:pt x="10453" y="14897"/>
                    <a:pt x="10980" y="12569"/>
                  </a:cubicBezTo>
                  <a:cubicBezTo>
                    <a:pt x="11508" y="10241"/>
                    <a:pt x="11829" y="8752"/>
                    <a:pt x="12104" y="8193"/>
                  </a:cubicBezTo>
                  <a:cubicBezTo>
                    <a:pt x="12379" y="7634"/>
                    <a:pt x="12608" y="8007"/>
                    <a:pt x="12723" y="8659"/>
                  </a:cubicBezTo>
                  <a:cubicBezTo>
                    <a:pt x="12837" y="9310"/>
                    <a:pt x="12837" y="10241"/>
                    <a:pt x="12746" y="11359"/>
                  </a:cubicBezTo>
                  <a:cubicBezTo>
                    <a:pt x="12654" y="12476"/>
                    <a:pt x="12471" y="13779"/>
                    <a:pt x="12494" y="14338"/>
                  </a:cubicBezTo>
                  <a:cubicBezTo>
                    <a:pt x="12516" y="14897"/>
                    <a:pt x="12746" y="14710"/>
                    <a:pt x="13411" y="14059"/>
                  </a:cubicBezTo>
                  <a:cubicBezTo>
                    <a:pt x="14076" y="13407"/>
                    <a:pt x="15176" y="12290"/>
                    <a:pt x="16208" y="11079"/>
                  </a:cubicBezTo>
                  <a:cubicBezTo>
                    <a:pt x="17240" y="9869"/>
                    <a:pt x="18203" y="8566"/>
                    <a:pt x="18776" y="7634"/>
                  </a:cubicBezTo>
                  <a:cubicBezTo>
                    <a:pt x="19350" y="6703"/>
                    <a:pt x="19533" y="6145"/>
                    <a:pt x="19694" y="5121"/>
                  </a:cubicBezTo>
                  <a:cubicBezTo>
                    <a:pt x="19854" y="4097"/>
                    <a:pt x="19992" y="2607"/>
                    <a:pt x="19946" y="1955"/>
                  </a:cubicBezTo>
                  <a:cubicBezTo>
                    <a:pt x="19900" y="1303"/>
                    <a:pt x="19671" y="1490"/>
                    <a:pt x="19235" y="3166"/>
                  </a:cubicBezTo>
                  <a:cubicBezTo>
                    <a:pt x="18799" y="4841"/>
                    <a:pt x="18157" y="8007"/>
                    <a:pt x="17813" y="10893"/>
                  </a:cubicBezTo>
                  <a:cubicBezTo>
                    <a:pt x="17469" y="13779"/>
                    <a:pt x="17423" y="16386"/>
                    <a:pt x="18088" y="17876"/>
                  </a:cubicBezTo>
                  <a:cubicBezTo>
                    <a:pt x="18753" y="19366"/>
                    <a:pt x="20129" y="19738"/>
                    <a:pt x="21505" y="20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7" name="Line"/>
            <p:cNvSpPr/>
            <p:nvPr/>
          </p:nvSpPr>
          <p:spPr>
            <a:xfrm>
              <a:off x="6189111" y="841666"/>
              <a:ext cx="132538" cy="498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21600" y="1059"/>
                  </a:moveTo>
                  <a:cubicBezTo>
                    <a:pt x="20084" y="557"/>
                    <a:pt x="18568" y="54"/>
                    <a:pt x="17242" y="4"/>
                  </a:cubicBezTo>
                  <a:cubicBezTo>
                    <a:pt x="15916" y="-46"/>
                    <a:pt x="14779" y="356"/>
                    <a:pt x="13263" y="2164"/>
                  </a:cubicBezTo>
                  <a:cubicBezTo>
                    <a:pt x="11747" y="3973"/>
                    <a:pt x="9853" y="7187"/>
                    <a:pt x="8716" y="10402"/>
                  </a:cubicBezTo>
                  <a:cubicBezTo>
                    <a:pt x="7579" y="13617"/>
                    <a:pt x="7200" y="16832"/>
                    <a:pt x="6821" y="18691"/>
                  </a:cubicBezTo>
                  <a:cubicBezTo>
                    <a:pt x="6442" y="20549"/>
                    <a:pt x="6063" y="21052"/>
                    <a:pt x="4926" y="21303"/>
                  </a:cubicBezTo>
                  <a:cubicBezTo>
                    <a:pt x="3789" y="21554"/>
                    <a:pt x="1895" y="21554"/>
                    <a:pt x="0" y="215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8" name="Line"/>
            <p:cNvSpPr/>
            <p:nvPr/>
          </p:nvSpPr>
          <p:spPr>
            <a:xfrm>
              <a:off x="6098427" y="818068"/>
              <a:ext cx="641759" cy="497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2" extrusionOk="0">
                  <a:moveTo>
                    <a:pt x="0" y="17210"/>
                  </a:moveTo>
                  <a:cubicBezTo>
                    <a:pt x="1878" y="16318"/>
                    <a:pt x="3757" y="15426"/>
                    <a:pt x="5948" y="14088"/>
                  </a:cubicBezTo>
                  <a:cubicBezTo>
                    <a:pt x="8139" y="12751"/>
                    <a:pt x="10643" y="10967"/>
                    <a:pt x="12130" y="9085"/>
                  </a:cubicBezTo>
                  <a:cubicBezTo>
                    <a:pt x="13617" y="7202"/>
                    <a:pt x="14087" y="5221"/>
                    <a:pt x="14204" y="3685"/>
                  </a:cubicBezTo>
                  <a:cubicBezTo>
                    <a:pt x="14322" y="2149"/>
                    <a:pt x="14087" y="1059"/>
                    <a:pt x="13774" y="465"/>
                  </a:cubicBezTo>
                  <a:cubicBezTo>
                    <a:pt x="13461" y="-130"/>
                    <a:pt x="13070" y="-229"/>
                    <a:pt x="12639" y="613"/>
                  </a:cubicBezTo>
                  <a:cubicBezTo>
                    <a:pt x="12209" y="1455"/>
                    <a:pt x="11739" y="3239"/>
                    <a:pt x="11309" y="5765"/>
                  </a:cubicBezTo>
                  <a:cubicBezTo>
                    <a:pt x="10878" y="8292"/>
                    <a:pt x="10487" y="11562"/>
                    <a:pt x="10448" y="14188"/>
                  </a:cubicBezTo>
                  <a:cubicBezTo>
                    <a:pt x="10409" y="16813"/>
                    <a:pt x="10722" y="18795"/>
                    <a:pt x="11348" y="19934"/>
                  </a:cubicBezTo>
                  <a:cubicBezTo>
                    <a:pt x="11974" y="21074"/>
                    <a:pt x="12913" y="21371"/>
                    <a:pt x="14009" y="21074"/>
                  </a:cubicBezTo>
                  <a:cubicBezTo>
                    <a:pt x="15104" y="20777"/>
                    <a:pt x="16357" y="19885"/>
                    <a:pt x="17257" y="18547"/>
                  </a:cubicBezTo>
                  <a:cubicBezTo>
                    <a:pt x="18157" y="17210"/>
                    <a:pt x="18704" y="15426"/>
                    <a:pt x="19017" y="14138"/>
                  </a:cubicBezTo>
                  <a:cubicBezTo>
                    <a:pt x="19330" y="12850"/>
                    <a:pt x="19409" y="12057"/>
                    <a:pt x="19487" y="11909"/>
                  </a:cubicBezTo>
                  <a:cubicBezTo>
                    <a:pt x="19565" y="11760"/>
                    <a:pt x="19643" y="12255"/>
                    <a:pt x="19683" y="13395"/>
                  </a:cubicBezTo>
                  <a:cubicBezTo>
                    <a:pt x="19722" y="14534"/>
                    <a:pt x="19722" y="16318"/>
                    <a:pt x="19722" y="17606"/>
                  </a:cubicBezTo>
                  <a:cubicBezTo>
                    <a:pt x="19722" y="18894"/>
                    <a:pt x="19722" y="19687"/>
                    <a:pt x="19878" y="20232"/>
                  </a:cubicBezTo>
                  <a:cubicBezTo>
                    <a:pt x="20035" y="20777"/>
                    <a:pt x="20348" y="21074"/>
                    <a:pt x="20661" y="21074"/>
                  </a:cubicBezTo>
                  <a:cubicBezTo>
                    <a:pt x="20974" y="21074"/>
                    <a:pt x="21287" y="20777"/>
                    <a:pt x="21600" y="20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9" name="Line"/>
            <p:cNvSpPr/>
            <p:nvPr/>
          </p:nvSpPr>
          <p:spPr>
            <a:xfrm>
              <a:off x="6830869" y="1096370"/>
              <a:ext cx="47633" cy="197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302" extrusionOk="0">
                  <a:moveTo>
                    <a:pt x="3086" y="3767"/>
                  </a:moveTo>
                  <a:cubicBezTo>
                    <a:pt x="9257" y="6279"/>
                    <a:pt x="15429" y="8791"/>
                    <a:pt x="18514" y="11428"/>
                  </a:cubicBezTo>
                  <a:cubicBezTo>
                    <a:pt x="21600" y="14065"/>
                    <a:pt x="21600" y="16828"/>
                    <a:pt x="20057" y="18712"/>
                  </a:cubicBezTo>
                  <a:cubicBezTo>
                    <a:pt x="18514" y="20595"/>
                    <a:pt x="15429" y="21600"/>
                    <a:pt x="12857" y="21223"/>
                  </a:cubicBezTo>
                  <a:cubicBezTo>
                    <a:pt x="10286" y="20847"/>
                    <a:pt x="8229" y="19088"/>
                    <a:pt x="6171" y="15321"/>
                  </a:cubicBezTo>
                  <a:cubicBezTo>
                    <a:pt x="4114" y="11553"/>
                    <a:pt x="2057" y="5777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0" name="Line"/>
            <p:cNvSpPr/>
            <p:nvPr/>
          </p:nvSpPr>
          <p:spPr>
            <a:xfrm>
              <a:off x="6809942" y="821641"/>
              <a:ext cx="55806" cy="79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7374"/>
                  </a:moveTo>
                  <a:cubicBezTo>
                    <a:pt x="0" y="14288"/>
                    <a:pt x="0" y="11203"/>
                    <a:pt x="0" y="7808"/>
                  </a:cubicBezTo>
                  <a:cubicBezTo>
                    <a:pt x="0" y="4414"/>
                    <a:pt x="0" y="711"/>
                    <a:pt x="1800" y="94"/>
                  </a:cubicBezTo>
                  <a:cubicBezTo>
                    <a:pt x="3600" y="-523"/>
                    <a:pt x="7200" y="1946"/>
                    <a:pt x="10800" y="5957"/>
                  </a:cubicBezTo>
                  <a:cubicBezTo>
                    <a:pt x="14400" y="9968"/>
                    <a:pt x="18000" y="15523"/>
                    <a:pt x="21600" y="210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1" name="Line"/>
            <p:cNvSpPr/>
            <p:nvPr/>
          </p:nvSpPr>
          <p:spPr>
            <a:xfrm>
              <a:off x="7026186" y="1087805"/>
              <a:ext cx="306928" cy="171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1" extrusionOk="0">
                  <a:moveTo>
                    <a:pt x="0" y="2789"/>
                  </a:moveTo>
                  <a:cubicBezTo>
                    <a:pt x="491" y="7973"/>
                    <a:pt x="982" y="13157"/>
                    <a:pt x="1064" y="16469"/>
                  </a:cubicBezTo>
                  <a:cubicBezTo>
                    <a:pt x="1145" y="19781"/>
                    <a:pt x="818" y="21221"/>
                    <a:pt x="982" y="21221"/>
                  </a:cubicBezTo>
                  <a:cubicBezTo>
                    <a:pt x="1145" y="21221"/>
                    <a:pt x="1800" y="19781"/>
                    <a:pt x="2945" y="16757"/>
                  </a:cubicBezTo>
                  <a:cubicBezTo>
                    <a:pt x="4091" y="13733"/>
                    <a:pt x="5727" y="9125"/>
                    <a:pt x="7036" y="5957"/>
                  </a:cubicBezTo>
                  <a:cubicBezTo>
                    <a:pt x="8345" y="2789"/>
                    <a:pt x="9327" y="1061"/>
                    <a:pt x="10309" y="341"/>
                  </a:cubicBezTo>
                  <a:cubicBezTo>
                    <a:pt x="11291" y="-379"/>
                    <a:pt x="12273" y="-91"/>
                    <a:pt x="13336" y="2501"/>
                  </a:cubicBezTo>
                  <a:cubicBezTo>
                    <a:pt x="14400" y="5093"/>
                    <a:pt x="15545" y="9989"/>
                    <a:pt x="16936" y="13301"/>
                  </a:cubicBezTo>
                  <a:cubicBezTo>
                    <a:pt x="18327" y="16613"/>
                    <a:pt x="19964" y="18341"/>
                    <a:pt x="21600" y="200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2" name="Line"/>
            <p:cNvSpPr/>
            <p:nvPr/>
          </p:nvSpPr>
          <p:spPr>
            <a:xfrm>
              <a:off x="7219656" y="1112646"/>
              <a:ext cx="349785" cy="481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9" h="21294" extrusionOk="0">
                  <a:moveTo>
                    <a:pt x="12157" y="1440"/>
                  </a:moveTo>
                  <a:cubicBezTo>
                    <a:pt x="12572" y="720"/>
                    <a:pt x="12987" y="0"/>
                    <a:pt x="12780" y="0"/>
                  </a:cubicBezTo>
                  <a:cubicBezTo>
                    <a:pt x="12572" y="0"/>
                    <a:pt x="11741" y="720"/>
                    <a:pt x="10287" y="1697"/>
                  </a:cubicBezTo>
                  <a:cubicBezTo>
                    <a:pt x="8833" y="2674"/>
                    <a:pt x="6757" y="3909"/>
                    <a:pt x="5580" y="4783"/>
                  </a:cubicBezTo>
                  <a:cubicBezTo>
                    <a:pt x="4403" y="5657"/>
                    <a:pt x="4126" y="6171"/>
                    <a:pt x="4541" y="6429"/>
                  </a:cubicBezTo>
                  <a:cubicBezTo>
                    <a:pt x="4957" y="6686"/>
                    <a:pt x="6064" y="6686"/>
                    <a:pt x="8072" y="6223"/>
                  </a:cubicBezTo>
                  <a:cubicBezTo>
                    <a:pt x="10080" y="5760"/>
                    <a:pt x="12987" y="4834"/>
                    <a:pt x="15064" y="4577"/>
                  </a:cubicBezTo>
                  <a:cubicBezTo>
                    <a:pt x="17141" y="4320"/>
                    <a:pt x="18387" y="4731"/>
                    <a:pt x="19426" y="6223"/>
                  </a:cubicBezTo>
                  <a:cubicBezTo>
                    <a:pt x="20464" y="7714"/>
                    <a:pt x="21295" y="10286"/>
                    <a:pt x="20533" y="12754"/>
                  </a:cubicBezTo>
                  <a:cubicBezTo>
                    <a:pt x="19772" y="15223"/>
                    <a:pt x="17418" y="17589"/>
                    <a:pt x="14441" y="19183"/>
                  </a:cubicBezTo>
                  <a:cubicBezTo>
                    <a:pt x="11464" y="20777"/>
                    <a:pt x="7864" y="21600"/>
                    <a:pt x="5233" y="21189"/>
                  </a:cubicBezTo>
                  <a:cubicBezTo>
                    <a:pt x="2603" y="20777"/>
                    <a:pt x="941" y="19131"/>
                    <a:pt x="318" y="17743"/>
                  </a:cubicBezTo>
                  <a:cubicBezTo>
                    <a:pt x="-305" y="16354"/>
                    <a:pt x="110" y="15223"/>
                    <a:pt x="526" y="140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3" name="Line"/>
            <p:cNvSpPr/>
            <p:nvPr/>
          </p:nvSpPr>
          <p:spPr>
            <a:xfrm>
              <a:off x="7667944" y="825097"/>
              <a:ext cx="133451" cy="403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1" h="21559" extrusionOk="0">
                  <a:moveTo>
                    <a:pt x="0" y="331"/>
                  </a:moveTo>
                  <a:cubicBezTo>
                    <a:pt x="4680" y="207"/>
                    <a:pt x="9360" y="83"/>
                    <a:pt x="12600" y="21"/>
                  </a:cubicBezTo>
                  <a:cubicBezTo>
                    <a:pt x="15840" y="-41"/>
                    <a:pt x="17640" y="-41"/>
                    <a:pt x="19080" y="1200"/>
                  </a:cubicBezTo>
                  <a:cubicBezTo>
                    <a:pt x="20520" y="2442"/>
                    <a:pt x="21600" y="4925"/>
                    <a:pt x="19440" y="8525"/>
                  </a:cubicBezTo>
                  <a:cubicBezTo>
                    <a:pt x="17280" y="12125"/>
                    <a:pt x="11880" y="16842"/>
                    <a:pt x="6480" y="21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4" name="Line"/>
            <p:cNvSpPr/>
            <p:nvPr/>
          </p:nvSpPr>
          <p:spPr>
            <a:xfrm>
              <a:off x="7849310" y="1382371"/>
              <a:ext cx="13953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5" name="Line"/>
            <p:cNvSpPr/>
            <p:nvPr/>
          </p:nvSpPr>
          <p:spPr>
            <a:xfrm>
              <a:off x="4982327" y="1665483"/>
              <a:ext cx="2880935" cy="219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8" extrusionOk="0">
                  <a:moveTo>
                    <a:pt x="21600" y="21428"/>
                  </a:moveTo>
                  <a:cubicBezTo>
                    <a:pt x="21443" y="20291"/>
                    <a:pt x="21286" y="19154"/>
                    <a:pt x="20903" y="18245"/>
                  </a:cubicBezTo>
                  <a:cubicBezTo>
                    <a:pt x="20519" y="17335"/>
                    <a:pt x="19909" y="16653"/>
                    <a:pt x="19264" y="15857"/>
                  </a:cubicBezTo>
                  <a:cubicBezTo>
                    <a:pt x="18619" y="15062"/>
                    <a:pt x="17939" y="14152"/>
                    <a:pt x="17285" y="13243"/>
                  </a:cubicBezTo>
                  <a:cubicBezTo>
                    <a:pt x="16631" y="12333"/>
                    <a:pt x="16004" y="11424"/>
                    <a:pt x="15368" y="10514"/>
                  </a:cubicBezTo>
                  <a:cubicBezTo>
                    <a:pt x="14731" y="9605"/>
                    <a:pt x="14086" y="8695"/>
                    <a:pt x="13398" y="7900"/>
                  </a:cubicBezTo>
                  <a:cubicBezTo>
                    <a:pt x="12709" y="7104"/>
                    <a:pt x="11977" y="6422"/>
                    <a:pt x="11262" y="5740"/>
                  </a:cubicBezTo>
                  <a:cubicBezTo>
                    <a:pt x="10547" y="5057"/>
                    <a:pt x="9850" y="4375"/>
                    <a:pt x="9196" y="3693"/>
                  </a:cubicBezTo>
                  <a:cubicBezTo>
                    <a:pt x="8542" y="3011"/>
                    <a:pt x="7932" y="2329"/>
                    <a:pt x="7348" y="1761"/>
                  </a:cubicBezTo>
                  <a:cubicBezTo>
                    <a:pt x="6764" y="1192"/>
                    <a:pt x="6206" y="737"/>
                    <a:pt x="5474" y="396"/>
                  </a:cubicBezTo>
                  <a:cubicBezTo>
                    <a:pt x="4742" y="55"/>
                    <a:pt x="3835" y="-172"/>
                    <a:pt x="2999" y="169"/>
                  </a:cubicBezTo>
                  <a:cubicBezTo>
                    <a:pt x="2162" y="510"/>
                    <a:pt x="1395" y="1420"/>
                    <a:pt x="907" y="2443"/>
                  </a:cubicBezTo>
                  <a:cubicBezTo>
                    <a:pt x="418" y="3466"/>
                    <a:pt x="209" y="4603"/>
                    <a:pt x="0" y="57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6" name="Line"/>
            <p:cNvSpPr/>
            <p:nvPr/>
          </p:nvSpPr>
          <p:spPr>
            <a:xfrm>
              <a:off x="1962977" y="1480428"/>
              <a:ext cx="731346" cy="48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424" extrusionOk="0">
                  <a:moveTo>
                    <a:pt x="21568" y="21424"/>
                  </a:moveTo>
                  <a:cubicBezTo>
                    <a:pt x="21431" y="16281"/>
                    <a:pt x="21294" y="11138"/>
                    <a:pt x="20128" y="7538"/>
                  </a:cubicBezTo>
                  <a:cubicBezTo>
                    <a:pt x="18962" y="3938"/>
                    <a:pt x="16768" y="1881"/>
                    <a:pt x="14197" y="853"/>
                  </a:cubicBezTo>
                  <a:cubicBezTo>
                    <a:pt x="11625" y="-176"/>
                    <a:pt x="8677" y="-176"/>
                    <a:pt x="6379" y="338"/>
                  </a:cubicBezTo>
                  <a:cubicBezTo>
                    <a:pt x="4082" y="853"/>
                    <a:pt x="2437" y="1881"/>
                    <a:pt x="1408" y="3424"/>
                  </a:cubicBezTo>
                  <a:cubicBezTo>
                    <a:pt x="379" y="4967"/>
                    <a:pt x="-32" y="7024"/>
                    <a:pt x="2" y="9081"/>
                  </a:cubicBezTo>
                  <a:cubicBezTo>
                    <a:pt x="37" y="11138"/>
                    <a:pt x="517" y="13195"/>
                    <a:pt x="1134" y="15253"/>
                  </a:cubicBezTo>
                  <a:cubicBezTo>
                    <a:pt x="1751" y="17310"/>
                    <a:pt x="2505" y="19367"/>
                    <a:pt x="3259" y="2142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7" name="Line"/>
            <p:cNvSpPr/>
            <p:nvPr/>
          </p:nvSpPr>
          <p:spPr>
            <a:xfrm>
              <a:off x="2094418" y="1605591"/>
              <a:ext cx="662686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189" y="0"/>
                    <a:pt x="14779" y="0"/>
                    <a:pt x="11634" y="1543"/>
                  </a:cubicBezTo>
                  <a:cubicBezTo>
                    <a:pt x="8488" y="3086"/>
                    <a:pt x="5608" y="6171"/>
                    <a:pt x="3941" y="8229"/>
                  </a:cubicBezTo>
                  <a:cubicBezTo>
                    <a:pt x="2274" y="10286"/>
                    <a:pt x="1819" y="11314"/>
                    <a:pt x="1364" y="12857"/>
                  </a:cubicBezTo>
                  <a:cubicBezTo>
                    <a:pt x="909" y="14400"/>
                    <a:pt x="455" y="16457"/>
                    <a:pt x="227" y="18000"/>
                  </a:cubicBezTo>
                  <a:cubicBezTo>
                    <a:pt x="0" y="19543"/>
                    <a:pt x="0" y="205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8" name="Line"/>
            <p:cNvSpPr/>
            <p:nvPr/>
          </p:nvSpPr>
          <p:spPr>
            <a:xfrm>
              <a:off x="1906076" y="1720379"/>
              <a:ext cx="641759" cy="107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21600" y="20015"/>
                  </a:moveTo>
                  <a:cubicBezTo>
                    <a:pt x="19096" y="11375"/>
                    <a:pt x="16591" y="2735"/>
                    <a:pt x="13539" y="575"/>
                  </a:cubicBezTo>
                  <a:cubicBezTo>
                    <a:pt x="10487" y="-1585"/>
                    <a:pt x="6887" y="2735"/>
                    <a:pt x="4539" y="7055"/>
                  </a:cubicBezTo>
                  <a:cubicBezTo>
                    <a:pt x="2191" y="11375"/>
                    <a:pt x="1096" y="15695"/>
                    <a:pt x="0" y="2001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25" name="Drawing"/>
          <p:cNvGrpSpPr/>
          <p:nvPr/>
        </p:nvGrpSpPr>
        <p:grpSpPr>
          <a:xfrm>
            <a:off x="637021" y="3020356"/>
            <a:ext cx="10910680" cy="4736541"/>
            <a:chOff x="0" y="0"/>
            <a:chExt cx="10910679" cy="4736540"/>
          </a:xfrm>
        </p:grpSpPr>
        <p:sp>
          <p:nvSpPr>
            <p:cNvPr id="6131" name="Line"/>
            <p:cNvSpPr/>
            <p:nvPr/>
          </p:nvSpPr>
          <p:spPr>
            <a:xfrm>
              <a:off x="0" y="242385"/>
              <a:ext cx="381420" cy="465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217" extrusionOk="0">
                  <a:moveTo>
                    <a:pt x="12757" y="3897"/>
                  </a:moveTo>
                  <a:cubicBezTo>
                    <a:pt x="12887" y="3155"/>
                    <a:pt x="13017" y="2414"/>
                    <a:pt x="13278" y="1673"/>
                  </a:cubicBezTo>
                  <a:cubicBezTo>
                    <a:pt x="13538" y="932"/>
                    <a:pt x="13928" y="191"/>
                    <a:pt x="13668" y="32"/>
                  </a:cubicBezTo>
                  <a:cubicBezTo>
                    <a:pt x="13408" y="-127"/>
                    <a:pt x="12497" y="297"/>
                    <a:pt x="10610" y="1779"/>
                  </a:cubicBezTo>
                  <a:cubicBezTo>
                    <a:pt x="8723" y="3261"/>
                    <a:pt x="5861" y="5802"/>
                    <a:pt x="3844" y="8608"/>
                  </a:cubicBezTo>
                  <a:cubicBezTo>
                    <a:pt x="1827" y="11414"/>
                    <a:pt x="656" y="14485"/>
                    <a:pt x="200" y="16602"/>
                  </a:cubicBezTo>
                  <a:cubicBezTo>
                    <a:pt x="-255" y="18720"/>
                    <a:pt x="5" y="19885"/>
                    <a:pt x="1632" y="20573"/>
                  </a:cubicBezTo>
                  <a:cubicBezTo>
                    <a:pt x="3258" y="21261"/>
                    <a:pt x="6251" y="21473"/>
                    <a:pt x="9764" y="20838"/>
                  </a:cubicBezTo>
                  <a:cubicBezTo>
                    <a:pt x="13278" y="20202"/>
                    <a:pt x="17311" y="18720"/>
                    <a:pt x="21345" y="1723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32" name="Line"/>
            <p:cNvSpPr/>
            <p:nvPr/>
          </p:nvSpPr>
          <p:spPr>
            <a:xfrm>
              <a:off x="376769" y="377866"/>
              <a:ext cx="269725" cy="298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6" extrusionOk="0">
                  <a:moveTo>
                    <a:pt x="3166" y="10888"/>
                  </a:moveTo>
                  <a:cubicBezTo>
                    <a:pt x="2234" y="10722"/>
                    <a:pt x="1303" y="10556"/>
                    <a:pt x="745" y="10888"/>
                  </a:cubicBezTo>
                  <a:cubicBezTo>
                    <a:pt x="186" y="11221"/>
                    <a:pt x="0" y="12051"/>
                    <a:pt x="0" y="13547"/>
                  </a:cubicBezTo>
                  <a:cubicBezTo>
                    <a:pt x="0" y="15042"/>
                    <a:pt x="186" y="17202"/>
                    <a:pt x="279" y="18781"/>
                  </a:cubicBezTo>
                  <a:cubicBezTo>
                    <a:pt x="372" y="20359"/>
                    <a:pt x="372" y="21356"/>
                    <a:pt x="466" y="21356"/>
                  </a:cubicBezTo>
                  <a:cubicBezTo>
                    <a:pt x="559" y="21356"/>
                    <a:pt x="745" y="20359"/>
                    <a:pt x="2328" y="17202"/>
                  </a:cubicBezTo>
                  <a:cubicBezTo>
                    <a:pt x="3910" y="14045"/>
                    <a:pt x="6890" y="8728"/>
                    <a:pt x="9776" y="5405"/>
                  </a:cubicBezTo>
                  <a:cubicBezTo>
                    <a:pt x="12662" y="2082"/>
                    <a:pt x="15455" y="753"/>
                    <a:pt x="17410" y="254"/>
                  </a:cubicBezTo>
                  <a:cubicBezTo>
                    <a:pt x="19366" y="-244"/>
                    <a:pt x="20483" y="88"/>
                    <a:pt x="21600" y="42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33" name="Line"/>
            <p:cNvSpPr/>
            <p:nvPr/>
          </p:nvSpPr>
          <p:spPr>
            <a:xfrm>
              <a:off x="674340" y="509310"/>
              <a:ext cx="27959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9978" y="0"/>
                  </a:moveTo>
                  <a:cubicBezTo>
                    <a:pt x="11670" y="3733"/>
                    <a:pt x="3363" y="7467"/>
                    <a:pt x="870" y="11067"/>
                  </a:cubicBezTo>
                  <a:cubicBezTo>
                    <a:pt x="-1622" y="14667"/>
                    <a:pt x="1701" y="18133"/>
                    <a:pt x="5024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34" name="Line"/>
            <p:cNvSpPr/>
            <p:nvPr/>
          </p:nvSpPr>
          <p:spPr>
            <a:xfrm>
              <a:off x="688347" y="300041"/>
              <a:ext cx="697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35" name="Line"/>
            <p:cNvSpPr/>
            <p:nvPr/>
          </p:nvSpPr>
          <p:spPr>
            <a:xfrm>
              <a:off x="801465" y="442269"/>
              <a:ext cx="386803" cy="227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0949" extrusionOk="0">
                  <a:moveTo>
                    <a:pt x="2632" y="6807"/>
                  </a:moveTo>
                  <a:cubicBezTo>
                    <a:pt x="1727" y="10871"/>
                    <a:pt x="821" y="14934"/>
                    <a:pt x="369" y="17500"/>
                  </a:cubicBezTo>
                  <a:cubicBezTo>
                    <a:pt x="-84" y="20067"/>
                    <a:pt x="-84" y="21136"/>
                    <a:pt x="175" y="20922"/>
                  </a:cubicBezTo>
                  <a:cubicBezTo>
                    <a:pt x="433" y="20708"/>
                    <a:pt x="951" y="19211"/>
                    <a:pt x="1985" y="16324"/>
                  </a:cubicBezTo>
                  <a:cubicBezTo>
                    <a:pt x="3020" y="13437"/>
                    <a:pt x="4572" y="9160"/>
                    <a:pt x="5542" y="6273"/>
                  </a:cubicBezTo>
                  <a:cubicBezTo>
                    <a:pt x="6512" y="3386"/>
                    <a:pt x="6900" y="1888"/>
                    <a:pt x="7418" y="926"/>
                  </a:cubicBezTo>
                  <a:cubicBezTo>
                    <a:pt x="7935" y="-36"/>
                    <a:pt x="8582" y="-464"/>
                    <a:pt x="9099" y="712"/>
                  </a:cubicBezTo>
                  <a:cubicBezTo>
                    <a:pt x="9617" y="1888"/>
                    <a:pt x="10005" y="4669"/>
                    <a:pt x="9940" y="7342"/>
                  </a:cubicBezTo>
                  <a:cubicBezTo>
                    <a:pt x="9875" y="10015"/>
                    <a:pt x="9358" y="12582"/>
                    <a:pt x="8970" y="14506"/>
                  </a:cubicBezTo>
                  <a:cubicBezTo>
                    <a:pt x="8582" y="16431"/>
                    <a:pt x="8323" y="17714"/>
                    <a:pt x="8582" y="18035"/>
                  </a:cubicBezTo>
                  <a:cubicBezTo>
                    <a:pt x="8841" y="18356"/>
                    <a:pt x="9617" y="17714"/>
                    <a:pt x="11233" y="15469"/>
                  </a:cubicBezTo>
                  <a:cubicBezTo>
                    <a:pt x="12850" y="13223"/>
                    <a:pt x="15308" y="9374"/>
                    <a:pt x="16795" y="7021"/>
                  </a:cubicBezTo>
                  <a:cubicBezTo>
                    <a:pt x="18282" y="4669"/>
                    <a:pt x="18800" y="3813"/>
                    <a:pt x="19382" y="3386"/>
                  </a:cubicBezTo>
                  <a:cubicBezTo>
                    <a:pt x="19964" y="2958"/>
                    <a:pt x="20611" y="2958"/>
                    <a:pt x="20999" y="4669"/>
                  </a:cubicBezTo>
                  <a:cubicBezTo>
                    <a:pt x="21387" y="6380"/>
                    <a:pt x="21516" y="9801"/>
                    <a:pt x="21516" y="12795"/>
                  </a:cubicBezTo>
                  <a:cubicBezTo>
                    <a:pt x="21516" y="15789"/>
                    <a:pt x="21387" y="18356"/>
                    <a:pt x="21257" y="2092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36" name="Line"/>
            <p:cNvSpPr/>
            <p:nvPr/>
          </p:nvSpPr>
          <p:spPr>
            <a:xfrm>
              <a:off x="1247850" y="460481"/>
              <a:ext cx="33426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0" h="21600" extrusionOk="0">
                  <a:moveTo>
                    <a:pt x="7740" y="0"/>
                  </a:moveTo>
                  <a:cubicBezTo>
                    <a:pt x="12060" y="1125"/>
                    <a:pt x="16380" y="2250"/>
                    <a:pt x="14940" y="5175"/>
                  </a:cubicBezTo>
                  <a:cubicBezTo>
                    <a:pt x="13500" y="8100"/>
                    <a:pt x="6300" y="12825"/>
                    <a:pt x="2700" y="15750"/>
                  </a:cubicBezTo>
                  <a:cubicBezTo>
                    <a:pt x="-900" y="18675"/>
                    <a:pt x="-900" y="19800"/>
                    <a:pt x="2700" y="20475"/>
                  </a:cubicBezTo>
                  <a:cubicBezTo>
                    <a:pt x="6300" y="21150"/>
                    <a:pt x="13500" y="21375"/>
                    <a:pt x="20700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37" name="Line"/>
            <p:cNvSpPr/>
            <p:nvPr/>
          </p:nvSpPr>
          <p:spPr>
            <a:xfrm>
              <a:off x="1354420" y="494657"/>
              <a:ext cx="261686" cy="1956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0887" extrusionOk="0">
                  <a:moveTo>
                    <a:pt x="3736" y="6778"/>
                  </a:moveTo>
                  <a:cubicBezTo>
                    <a:pt x="2971" y="10502"/>
                    <a:pt x="2207" y="14226"/>
                    <a:pt x="1442" y="16709"/>
                  </a:cubicBezTo>
                  <a:cubicBezTo>
                    <a:pt x="678" y="19192"/>
                    <a:pt x="-87" y="20433"/>
                    <a:pt x="9" y="20557"/>
                  </a:cubicBezTo>
                  <a:cubicBezTo>
                    <a:pt x="104" y="20681"/>
                    <a:pt x="1060" y="19688"/>
                    <a:pt x="3067" y="16585"/>
                  </a:cubicBezTo>
                  <a:cubicBezTo>
                    <a:pt x="5074" y="13481"/>
                    <a:pt x="8132" y="8268"/>
                    <a:pt x="9948" y="5164"/>
                  </a:cubicBezTo>
                  <a:cubicBezTo>
                    <a:pt x="11764" y="2061"/>
                    <a:pt x="12338" y="1068"/>
                    <a:pt x="13102" y="447"/>
                  </a:cubicBezTo>
                  <a:cubicBezTo>
                    <a:pt x="13867" y="-174"/>
                    <a:pt x="14823" y="-422"/>
                    <a:pt x="15587" y="1564"/>
                  </a:cubicBezTo>
                  <a:cubicBezTo>
                    <a:pt x="16352" y="3550"/>
                    <a:pt x="16925" y="7771"/>
                    <a:pt x="17021" y="10750"/>
                  </a:cubicBezTo>
                  <a:cubicBezTo>
                    <a:pt x="17117" y="13730"/>
                    <a:pt x="16734" y="15468"/>
                    <a:pt x="16639" y="17081"/>
                  </a:cubicBezTo>
                  <a:cubicBezTo>
                    <a:pt x="16543" y="18695"/>
                    <a:pt x="16734" y="20185"/>
                    <a:pt x="17594" y="20681"/>
                  </a:cubicBezTo>
                  <a:cubicBezTo>
                    <a:pt x="18455" y="21178"/>
                    <a:pt x="19984" y="20681"/>
                    <a:pt x="21513" y="2018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38" name="Line"/>
            <p:cNvSpPr/>
            <p:nvPr/>
          </p:nvSpPr>
          <p:spPr>
            <a:xfrm>
              <a:off x="1679485" y="471543"/>
              <a:ext cx="250524" cy="2403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0867" extrusionOk="0">
                  <a:moveTo>
                    <a:pt x="17784" y="856"/>
                  </a:moveTo>
                  <a:cubicBezTo>
                    <a:pt x="16991" y="251"/>
                    <a:pt x="16199" y="-355"/>
                    <a:pt x="14415" y="251"/>
                  </a:cubicBezTo>
                  <a:cubicBezTo>
                    <a:pt x="12632" y="856"/>
                    <a:pt x="9857" y="2673"/>
                    <a:pt x="7380" y="5499"/>
                  </a:cubicBezTo>
                  <a:cubicBezTo>
                    <a:pt x="4903" y="8325"/>
                    <a:pt x="2723" y="12161"/>
                    <a:pt x="1435" y="14886"/>
                  </a:cubicBezTo>
                  <a:cubicBezTo>
                    <a:pt x="147" y="17611"/>
                    <a:pt x="-249" y="19226"/>
                    <a:pt x="147" y="20135"/>
                  </a:cubicBezTo>
                  <a:cubicBezTo>
                    <a:pt x="544" y="21043"/>
                    <a:pt x="1733" y="21245"/>
                    <a:pt x="3714" y="19933"/>
                  </a:cubicBezTo>
                  <a:cubicBezTo>
                    <a:pt x="5696" y="18621"/>
                    <a:pt x="8470" y="15795"/>
                    <a:pt x="10155" y="13978"/>
                  </a:cubicBezTo>
                  <a:cubicBezTo>
                    <a:pt x="11839" y="12161"/>
                    <a:pt x="12434" y="11353"/>
                    <a:pt x="13127" y="10546"/>
                  </a:cubicBezTo>
                  <a:cubicBezTo>
                    <a:pt x="13821" y="9738"/>
                    <a:pt x="14613" y="8931"/>
                    <a:pt x="15208" y="9032"/>
                  </a:cubicBezTo>
                  <a:cubicBezTo>
                    <a:pt x="15802" y="9133"/>
                    <a:pt x="16199" y="10142"/>
                    <a:pt x="16397" y="11252"/>
                  </a:cubicBezTo>
                  <a:cubicBezTo>
                    <a:pt x="16595" y="12363"/>
                    <a:pt x="16595" y="13574"/>
                    <a:pt x="16397" y="14886"/>
                  </a:cubicBezTo>
                  <a:cubicBezTo>
                    <a:pt x="16199" y="16198"/>
                    <a:pt x="15802" y="17611"/>
                    <a:pt x="16001" y="18015"/>
                  </a:cubicBezTo>
                  <a:cubicBezTo>
                    <a:pt x="16199" y="18419"/>
                    <a:pt x="16991" y="17813"/>
                    <a:pt x="17982" y="16501"/>
                  </a:cubicBezTo>
                  <a:cubicBezTo>
                    <a:pt x="18973" y="15189"/>
                    <a:pt x="20162" y="13170"/>
                    <a:pt x="21351" y="1115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39" name="Line"/>
            <p:cNvSpPr/>
            <p:nvPr/>
          </p:nvSpPr>
          <p:spPr>
            <a:xfrm>
              <a:off x="1985813" y="355846"/>
              <a:ext cx="38653" cy="369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600" extrusionOk="0">
                  <a:moveTo>
                    <a:pt x="0" y="0"/>
                  </a:moveTo>
                  <a:cubicBezTo>
                    <a:pt x="6353" y="272"/>
                    <a:pt x="12706" y="543"/>
                    <a:pt x="16518" y="2106"/>
                  </a:cubicBezTo>
                  <a:cubicBezTo>
                    <a:pt x="20329" y="3668"/>
                    <a:pt x="21600" y="6521"/>
                    <a:pt x="20965" y="9985"/>
                  </a:cubicBezTo>
                  <a:cubicBezTo>
                    <a:pt x="20329" y="13449"/>
                    <a:pt x="17788" y="17525"/>
                    <a:pt x="15247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0" name="Line"/>
            <p:cNvSpPr/>
            <p:nvPr/>
          </p:nvSpPr>
          <p:spPr>
            <a:xfrm>
              <a:off x="2327619" y="241801"/>
              <a:ext cx="351768" cy="419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92" extrusionOk="0">
                  <a:moveTo>
                    <a:pt x="2965" y="10450"/>
                  </a:moveTo>
                  <a:cubicBezTo>
                    <a:pt x="2259" y="10568"/>
                    <a:pt x="1553" y="10687"/>
                    <a:pt x="1059" y="11577"/>
                  </a:cubicBezTo>
                  <a:cubicBezTo>
                    <a:pt x="565" y="12467"/>
                    <a:pt x="282" y="14129"/>
                    <a:pt x="141" y="15316"/>
                  </a:cubicBezTo>
                  <a:cubicBezTo>
                    <a:pt x="0" y="16502"/>
                    <a:pt x="0" y="17214"/>
                    <a:pt x="0" y="17927"/>
                  </a:cubicBezTo>
                  <a:cubicBezTo>
                    <a:pt x="0" y="18639"/>
                    <a:pt x="0" y="19351"/>
                    <a:pt x="71" y="19410"/>
                  </a:cubicBezTo>
                  <a:cubicBezTo>
                    <a:pt x="141" y="19469"/>
                    <a:pt x="282" y="18876"/>
                    <a:pt x="988" y="16799"/>
                  </a:cubicBezTo>
                  <a:cubicBezTo>
                    <a:pt x="1694" y="14722"/>
                    <a:pt x="2965" y="11162"/>
                    <a:pt x="4447" y="8135"/>
                  </a:cubicBezTo>
                  <a:cubicBezTo>
                    <a:pt x="5929" y="5109"/>
                    <a:pt x="7624" y="2617"/>
                    <a:pt x="9318" y="1311"/>
                  </a:cubicBezTo>
                  <a:cubicBezTo>
                    <a:pt x="11012" y="6"/>
                    <a:pt x="12706" y="-113"/>
                    <a:pt x="13765" y="65"/>
                  </a:cubicBezTo>
                  <a:cubicBezTo>
                    <a:pt x="14824" y="243"/>
                    <a:pt x="15247" y="718"/>
                    <a:pt x="15035" y="1667"/>
                  </a:cubicBezTo>
                  <a:cubicBezTo>
                    <a:pt x="14824" y="2617"/>
                    <a:pt x="13976" y="4041"/>
                    <a:pt x="12776" y="5406"/>
                  </a:cubicBezTo>
                  <a:cubicBezTo>
                    <a:pt x="11576" y="6771"/>
                    <a:pt x="10024" y="8076"/>
                    <a:pt x="8824" y="9203"/>
                  </a:cubicBezTo>
                  <a:cubicBezTo>
                    <a:pt x="7624" y="10331"/>
                    <a:pt x="6776" y="11280"/>
                    <a:pt x="6847" y="11814"/>
                  </a:cubicBezTo>
                  <a:cubicBezTo>
                    <a:pt x="6918" y="12349"/>
                    <a:pt x="7906" y="12467"/>
                    <a:pt x="10376" y="13001"/>
                  </a:cubicBezTo>
                  <a:cubicBezTo>
                    <a:pt x="12847" y="13535"/>
                    <a:pt x="16800" y="14485"/>
                    <a:pt x="18988" y="15197"/>
                  </a:cubicBezTo>
                  <a:cubicBezTo>
                    <a:pt x="21176" y="15909"/>
                    <a:pt x="21600" y="16384"/>
                    <a:pt x="21247" y="17155"/>
                  </a:cubicBezTo>
                  <a:cubicBezTo>
                    <a:pt x="20894" y="17927"/>
                    <a:pt x="19765" y="18995"/>
                    <a:pt x="17929" y="19825"/>
                  </a:cubicBezTo>
                  <a:cubicBezTo>
                    <a:pt x="16094" y="20656"/>
                    <a:pt x="13553" y="21250"/>
                    <a:pt x="12000" y="21368"/>
                  </a:cubicBezTo>
                  <a:cubicBezTo>
                    <a:pt x="10447" y="21487"/>
                    <a:pt x="9882" y="21131"/>
                    <a:pt x="9318" y="2077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1" name="Line"/>
            <p:cNvSpPr/>
            <p:nvPr/>
          </p:nvSpPr>
          <p:spPr>
            <a:xfrm>
              <a:off x="2680841" y="373191"/>
              <a:ext cx="539659" cy="293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311" extrusionOk="0">
                  <a:moveTo>
                    <a:pt x="6776" y="1778"/>
                  </a:moveTo>
                  <a:cubicBezTo>
                    <a:pt x="7425" y="934"/>
                    <a:pt x="8074" y="91"/>
                    <a:pt x="8120" y="6"/>
                  </a:cubicBezTo>
                  <a:cubicBezTo>
                    <a:pt x="8167" y="-78"/>
                    <a:pt x="7610" y="597"/>
                    <a:pt x="6313" y="3128"/>
                  </a:cubicBezTo>
                  <a:cubicBezTo>
                    <a:pt x="5015" y="5660"/>
                    <a:pt x="2975" y="10047"/>
                    <a:pt x="1816" y="12663"/>
                  </a:cubicBezTo>
                  <a:cubicBezTo>
                    <a:pt x="658" y="15278"/>
                    <a:pt x="380" y="16122"/>
                    <a:pt x="194" y="17134"/>
                  </a:cubicBezTo>
                  <a:cubicBezTo>
                    <a:pt x="9" y="18147"/>
                    <a:pt x="-84" y="19328"/>
                    <a:pt x="101" y="19835"/>
                  </a:cubicBezTo>
                  <a:cubicBezTo>
                    <a:pt x="287" y="20341"/>
                    <a:pt x="750" y="20172"/>
                    <a:pt x="1816" y="18653"/>
                  </a:cubicBezTo>
                  <a:cubicBezTo>
                    <a:pt x="2883" y="17134"/>
                    <a:pt x="4551" y="14266"/>
                    <a:pt x="5525" y="12494"/>
                  </a:cubicBezTo>
                  <a:cubicBezTo>
                    <a:pt x="6498" y="10722"/>
                    <a:pt x="6776" y="10047"/>
                    <a:pt x="7101" y="9456"/>
                  </a:cubicBezTo>
                  <a:cubicBezTo>
                    <a:pt x="7425" y="8866"/>
                    <a:pt x="7796" y="8359"/>
                    <a:pt x="8028" y="8528"/>
                  </a:cubicBezTo>
                  <a:cubicBezTo>
                    <a:pt x="8259" y="8697"/>
                    <a:pt x="8352" y="9541"/>
                    <a:pt x="8167" y="10722"/>
                  </a:cubicBezTo>
                  <a:cubicBezTo>
                    <a:pt x="7981" y="11903"/>
                    <a:pt x="7518" y="13422"/>
                    <a:pt x="7193" y="14603"/>
                  </a:cubicBezTo>
                  <a:cubicBezTo>
                    <a:pt x="6869" y="15784"/>
                    <a:pt x="6683" y="16628"/>
                    <a:pt x="6869" y="16797"/>
                  </a:cubicBezTo>
                  <a:cubicBezTo>
                    <a:pt x="7054" y="16966"/>
                    <a:pt x="7610" y="16460"/>
                    <a:pt x="8862" y="14603"/>
                  </a:cubicBezTo>
                  <a:cubicBezTo>
                    <a:pt x="10113" y="12747"/>
                    <a:pt x="12060" y="9541"/>
                    <a:pt x="13265" y="7769"/>
                  </a:cubicBezTo>
                  <a:cubicBezTo>
                    <a:pt x="14471" y="5997"/>
                    <a:pt x="14934" y="5659"/>
                    <a:pt x="15212" y="5913"/>
                  </a:cubicBezTo>
                  <a:cubicBezTo>
                    <a:pt x="15490" y="6166"/>
                    <a:pt x="15583" y="7009"/>
                    <a:pt x="15073" y="8781"/>
                  </a:cubicBezTo>
                  <a:cubicBezTo>
                    <a:pt x="14563" y="10553"/>
                    <a:pt x="13451" y="13253"/>
                    <a:pt x="12709" y="15025"/>
                  </a:cubicBezTo>
                  <a:cubicBezTo>
                    <a:pt x="11967" y="16797"/>
                    <a:pt x="11597" y="17641"/>
                    <a:pt x="11272" y="18569"/>
                  </a:cubicBezTo>
                  <a:cubicBezTo>
                    <a:pt x="10948" y="19497"/>
                    <a:pt x="10670" y="20510"/>
                    <a:pt x="10855" y="21016"/>
                  </a:cubicBezTo>
                  <a:cubicBezTo>
                    <a:pt x="11040" y="21522"/>
                    <a:pt x="11689" y="21522"/>
                    <a:pt x="13358" y="19835"/>
                  </a:cubicBezTo>
                  <a:cubicBezTo>
                    <a:pt x="15027" y="18147"/>
                    <a:pt x="17715" y="14772"/>
                    <a:pt x="19245" y="12663"/>
                  </a:cubicBezTo>
                  <a:cubicBezTo>
                    <a:pt x="20774" y="10553"/>
                    <a:pt x="21145" y="9710"/>
                    <a:pt x="21516" y="886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2" name="Line"/>
            <p:cNvSpPr/>
            <p:nvPr/>
          </p:nvSpPr>
          <p:spPr>
            <a:xfrm>
              <a:off x="3203351" y="272139"/>
              <a:ext cx="121784" cy="324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529" extrusionOk="0">
                  <a:moveTo>
                    <a:pt x="21345" y="0"/>
                  </a:moveTo>
                  <a:cubicBezTo>
                    <a:pt x="15232" y="4629"/>
                    <a:pt x="9119" y="9257"/>
                    <a:pt x="5451" y="12574"/>
                  </a:cubicBezTo>
                  <a:cubicBezTo>
                    <a:pt x="1783" y="15891"/>
                    <a:pt x="560" y="17897"/>
                    <a:pt x="153" y="19286"/>
                  </a:cubicBezTo>
                  <a:cubicBezTo>
                    <a:pt x="-255" y="20674"/>
                    <a:pt x="153" y="21446"/>
                    <a:pt x="1375" y="21523"/>
                  </a:cubicBezTo>
                  <a:cubicBezTo>
                    <a:pt x="2598" y="21600"/>
                    <a:pt x="4636" y="20983"/>
                    <a:pt x="6673" y="2036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3" name="Line"/>
            <p:cNvSpPr/>
            <p:nvPr/>
          </p:nvSpPr>
          <p:spPr>
            <a:xfrm>
              <a:off x="3290709" y="362822"/>
              <a:ext cx="320426" cy="2330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223" extrusionOk="0">
                  <a:moveTo>
                    <a:pt x="13023" y="0"/>
                  </a:moveTo>
                  <a:cubicBezTo>
                    <a:pt x="9449" y="4659"/>
                    <a:pt x="5874" y="9318"/>
                    <a:pt x="3777" y="12176"/>
                  </a:cubicBezTo>
                  <a:cubicBezTo>
                    <a:pt x="1679" y="15035"/>
                    <a:pt x="1057" y="16094"/>
                    <a:pt x="591" y="17153"/>
                  </a:cubicBezTo>
                  <a:cubicBezTo>
                    <a:pt x="125" y="18212"/>
                    <a:pt x="-186" y="19271"/>
                    <a:pt x="125" y="20118"/>
                  </a:cubicBezTo>
                  <a:cubicBezTo>
                    <a:pt x="436" y="20965"/>
                    <a:pt x="1368" y="21600"/>
                    <a:pt x="4554" y="20965"/>
                  </a:cubicBezTo>
                  <a:cubicBezTo>
                    <a:pt x="7739" y="20329"/>
                    <a:pt x="13178" y="18424"/>
                    <a:pt x="16364" y="17259"/>
                  </a:cubicBezTo>
                  <a:cubicBezTo>
                    <a:pt x="19549" y="16094"/>
                    <a:pt x="20482" y="15671"/>
                    <a:pt x="21414" y="1524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4" name="Line"/>
            <p:cNvSpPr/>
            <p:nvPr/>
          </p:nvSpPr>
          <p:spPr>
            <a:xfrm>
              <a:off x="3443719" y="405954"/>
              <a:ext cx="284494" cy="506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005" extrusionOk="0">
                  <a:moveTo>
                    <a:pt x="17385" y="3997"/>
                  </a:moveTo>
                  <a:cubicBezTo>
                    <a:pt x="18263" y="3612"/>
                    <a:pt x="19141" y="3226"/>
                    <a:pt x="19405" y="2599"/>
                  </a:cubicBezTo>
                  <a:cubicBezTo>
                    <a:pt x="19668" y="1972"/>
                    <a:pt x="19317" y="1104"/>
                    <a:pt x="18088" y="526"/>
                  </a:cubicBezTo>
                  <a:cubicBezTo>
                    <a:pt x="16859" y="-53"/>
                    <a:pt x="14751" y="-342"/>
                    <a:pt x="12644" y="671"/>
                  </a:cubicBezTo>
                  <a:cubicBezTo>
                    <a:pt x="10537" y="1683"/>
                    <a:pt x="8429" y="3997"/>
                    <a:pt x="7200" y="5540"/>
                  </a:cubicBezTo>
                  <a:cubicBezTo>
                    <a:pt x="5971" y="7083"/>
                    <a:pt x="5620" y="7854"/>
                    <a:pt x="5532" y="8481"/>
                  </a:cubicBezTo>
                  <a:cubicBezTo>
                    <a:pt x="5444" y="9108"/>
                    <a:pt x="5620" y="9590"/>
                    <a:pt x="7639" y="9204"/>
                  </a:cubicBezTo>
                  <a:cubicBezTo>
                    <a:pt x="9659" y="8819"/>
                    <a:pt x="13522" y="7565"/>
                    <a:pt x="15805" y="6553"/>
                  </a:cubicBezTo>
                  <a:cubicBezTo>
                    <a:pt x="18088" y="5540"/>
                    <a:pt x="18790" y="4769"/>
                    <a:pt x="19493" y="4190"/>
                  </a:cubicBezTo>
                  <a:cubicBezTo>
                    <a:pt x="20195" y="3612"/>
                    <a:pt x="20898" y="3226"/>
                    <a:pt x="21249" y="3467"/>
                  </a:cubicBezTo>
                  <a:cubicBezTo>
                    <a:pt x="21600" y="3708"/>
                    <a:pt x="21600" y="4576"/>
                    <a:pt x="20985" y="6649"/>
                  </a:cubicBezTo>
                  <a:cubicBezTo>
                    <a:pt x="20371" y="8722"/>
                    <a:pt x="19141" y="12001"/>
                    <a:pt x="17561" y="14653"/>
                  </a:cubicBezTo>
                  <a:cubicBezTo>
                    <a:pt x="15980" y="17304"/>
                    <a:pt x="14049" y="19329"/>
                    <a:pt x="11590" y="20294"/>
                  </a:cubicBezTo>
                  <a:cubicBezTo>
                    <a:pt x="9132" y="21258"/>
                    <a:pt x="6146" y="21162"/>
                    <a:pt x="4127" y="20487"/>
                  </a:cubicBezTo>
                  <a:cubicBezTo>
                    <a:pt x="2107" y="19812"/>
                    <a:pt x="1054" y="18558"/>
                    <a:pt x="0" y="1730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5" name="Line"/>
            <p:cNvSpPr/>
            <p:nvPr/>
          </p:nvSpPr>
          <p:spPr>
            <a:xfrm>
              <a:off x="3849413" y="409232"/>
              <a:ext cx="412601" cy="213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091" extrusionOk="0">
                  <a:moveTo>
                    <a:pt x="1029" y="2308"/>
                  </a:moveTo>
                  <a:cubicBezTo>
                    <a:pt x="667" y="7133"/>
                    <a:pt x="305" y="11959"/>
                    <a:pt x="124" y="15176"/>
                  </a:cubicBezTo>
                  <a:cubicBezTo>
                    <a:pt x="-57" y="18393"/>
                    <a:pt x="-57" y="20001"/>
                    <a:pt x="245" y="19771"/>
                  </a:cubicBezTo>
                  <a:cubicBezTo>
                    <a:pt x="546" y="19542"/>
                    <a:pt x="1150" y="17474"/>
                    <a:pt x="1874" y="14486"/>
                  </a:cubicBezTo>
                  <a:cubicBezTo>
                    <a:pt x="2598" y="11499"/>
                    <a:pt x="3442" y="7593"/>
                    <a:pt x="4830" y="5065"/>
                  </a:cubicBezTo>
                  <a:cubicBezTo>
                    <a:pt x="6218" y="2537"/>
                    <a:pt x="8149" y="1389"/>
                    <a:pt x="9476" y="699"/>
                  </a:cubicBezTo>
                  <a:cubicBezTo>
                    <a:pt x="10803" y="10"/>
                    <a:pt x="11527" y="-220"/>
                    <a:pt x="11889" y="240"/>
                  </a:cubicBezTo>
                  <a:cubicBezTo>
                    <a:pt x="12251" y="699"/>
                    <a:pt x="12251" y="1848"/>
                    <a:pt x="11769" y="4606"/>
                  </a:cubicBezTo>
                  <a:cubicBezTo>
                    <a:pt x="11286" y="7363"/>
                    <a:pt x="10321" y="11729"/>
                    <a:pt x="9838" y="14716"/>
                  </a:cubicBezTo>
                  <a:cubicBezTo>
                    <a:pt x="9355" y="17703"/>
                    <a:pt x="9355" y="19312"/>
                    <a:pt x="9657" y="20231"/>
                  </a:cubicBezTo>
                  <a:cubicBezTo>
                    <a:pt x="9959" y="21150"/>
                    <a:pt x="10562" y="21380"/>
                    <a:pt x="11829" y="20691"/>
                  </a:cubicBezTo>
                  <a:cubicBezTo>
                    <a:pt x="13096" y="20001"/>
                    <a:pt x="15027" y="18393"/>
                    <a:pt x="16716" y="15980"/>
                  </a:cubicBezTo>
                  <a:cubicBezTo>
                    <a:pt x="18406" y="13567"/>
                    <a:pt x="19854" y="10350"/>
                    <a:pt x="20638" y="8052"/>
                  </a:cubicBezTo>
                  <a:cubicBezTo>
                    <a:pt x="21422" y="5754"/>
                    <a:pt x="21543" y="4376"/>
                    <a:pt x="21302" y="3571"/>
                  </a:cubicBezTo>
                  <a:cubicBezTo>
                    <a:pt x="21060" y="2767"/>
                    <a:pt x="20457" y="2537"/>
                    <a:pt x="19130" y="2767"/>
                  </a:cubicBezTo>
                  <a:cubicBezTo>
                    <a:pt x="17802" y="2997"/>
                    <a:pt x="15751" y="3686"/>
                    <a:pt x="13699" y="437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6" name="Line"/>
            <p:cNvSpPr/>
            <p:nvPr/>
          </p:nvSpPr>
          <p:spPr>
            <a:xfrm>
              <a:off x="4245916" y="441496"/>
              <a:ext cx="232522" cy="191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0907" extrusionOk="0">
                  <a:moveTo>
                    <a:pt x="0" y="1313"/>
                  </a:moveTo>
                  <a:cubicBezTo>
                    <a:pt x="855" y="2075"/>
                    <a:pt x="1711" y="2838"/>
                    <a:pt x="1818" y="5506"/>
                  </a:cubicBezTo>
                  <a:cubicBezTo>
                    <a:pt x="1925" y="8174"/>
                    <a:pt x="1283" y="12748"/>
                    <a:pt x="748" y="15670"/>
                  </a:cubicBezTo>
                  <a:cubicBezTo>
                    <a:pt x="214" y="18593"/>
                    <a:pt x="-214" y="19863"/>
                    <a:pt x="214" y="20499"/>
                  </a:cubicBezTo>
                  <a:cubicBezTo>
                    <a:pt x="641" y="21134"/>
                    <a:pt x="1925" y="21134"/>
                    <a:pt x="4598" y="19736"/>
                  </a:cubicBezTo>
                  <a:cubicBezTo>
                    <a:pt x="7271" y="18339"/>
                    <a:pt x="11334" y="15543"/>
                    <a:pt x="14008" y="13002"/>
                  </a:cubicBezTo>
                  <a:cubicBezTo>
                    <a:pt x="16681" y="10461"/>
                    <a:pt x="17964" y="8174"/>
                    <a:pt x="19140" y="5760"/>
                  </a:cubicBezTo>
                  <a:cubicBezTo>
                    <a:pt x="20317" y="3346"/>
                    <a:pt x="21386" y="805"/>
                    <a:pt x="21386" y="169"/>
                  </a:cubicBezTo>
                  <a:cubicBezTo>
                    <a:pt x="21386" y="-466"/>
                    <a:pt x="20317" y="805"/>
                    <a:pt x="19247" y="207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7" name="Line"/>
            <p:cNvSpPr/>
            <p:nvPr/>
          </p:nvSpPr>
          <p:spPr>
            <a:xfrm>
              <a:off x="4503976" y="434438"/>
              <a:ext cx="251162" cy="230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246" extrusionOk="0">
                  <a:moveTo>
                    <a:pt x="2381" y="4320"/>
                  </a:moveTo>
                  <a:cubicBezTo>
                    <a:pt x="1787" y="9025"/>
                    <a:pt x="1192" y="13730"/>
                    <a:pt x="697" y="16724"/>
                  </a:cubicBezTo>
                  <a:cubicBezTo>
                    <a:pt x="201" y="19718"/>
                    <a:pt x="-195" y="21001"/>
                    <a:pt x="102" y="21215"/>
                  </a:cubicBezTo>
                  <a:cubicBezTo>
                    <a:pt x="399" y="21429"/>
                    <a:pt x="1390" y="20574"/>
                    <a:pt x="3768" y="17152"/>
                  </a:cubicBezTo>
                  <a:cubicBezTo>
                    <a:pt x="6146" y="13730"/>
                    <a:pt x="9911" y="7742"/>
                    <a:pt x="12190" y="4427"/>
                  </a:cubicBezTo>
                  <a:cubicBezTo>
                    <a:pt x="14469" y="1112"/>
                    <a:pt x="15262" y="471"/>
                    <a:pt x="16154" y="150"/>
                  </a:cubicBezTo>
                  <a:cubicBezTo>
                    <a:pt x="17045" y="-171"/>
                    <a:pt x="18036" y="-171"/>
                    <a:pt x="18433" y="2181"/>
                  </a:cubicBezTo>
                  <a:cubicBezTo>
                    <a:pt x="18829" y="4534"/>
                    <a:pt x="18631" y="9239"/>
                    <a:pt x="18135" y="12554"/>
                  </a:cubicBezTo>
                  <a:cubicBezTo>
                    <a:pt x="17640" y="15869"/>
                    <a:pt x="16847" y="17793"/>
                    <a:pt x="17343" y="18007"/>
                  </a:cubicBezTo>
                  <a:cubicBezTo>
                    <a:pt x="17838" y="18221"/>
                    <a:pt x="19622" y="16724"/>
                    <a:pt x="21405" y="1522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8" name="Line"/>
            <p:cNvSpPr/>
            <p:nvPr/>
          </p:nvSpPr>
          <p:spPr>
            <a:xfrm>
              <a:off x="4661947" y="300041"/>
              <a:ext cx="315044" cy="388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5" h="21600" extrusionOk="0">
                  <a:moveTo>
                    <a:pt x="20679" y="0"/>
                  </a:moveTo>
                  <a:cubicBezTo>
                    <a:pt x="20990" y="1681"/>
                    <a:pt x="21301" y="3363"/>
                    <a:pt x="20757" y="5562"/>
                  </a:cubicBezTo>
                  <a:cubicBezTo>
                    <a:pt x="20213" y="7760"/>
                    <a:pt x="18815" y="10477"/>
                    <a:pt x="18038" y="12287"/>
                  </a:cubicBezTo>
                  <a:cubicBezTo>
                    <a:pt x="17261" y="14098"/>
                    <a:pt x="17105" y="15004"/>
                    <a:pt x="17028" y="15068"/>
                  </a:cubicBezTo>
                  <a:cubicBezTo>
                    <a:pt x="16950" y="15133"/>
                    <a:pt x="16950" y="14357"/>
                    <a:pt x="16251" y="13516"/>
                  </a:cubicBezTo>
                  <a:cubicBezTo>
                    <a:pt x="15551" y="12675"/>
                    <a:pt x="14153" y="11770"/>
                    <a:pt x="12133" y="11835"/>
                  </a:cubicBezTo>
                  <a:cubicBezTo>
                    <a:pt x="10113" y="11899"/>
                    <a:pt x="7471" y="12934"/>
                    <a:pt x="5295" y="14228"/>
                  </a:cubicBezTo>
                  <a:cubicBezTo>
                    <a:pt x="3120" y="15521"/>
                    <a:pt x="1410" y="17073"/>
                    <a:pt x="556" y="18172"/>
                  </a:cubicBezTo>
                  <a:cubicBezTo>
                    <a:pt x="-299" y="19272"/>
                    <a:pt x="-299" y="19919"/>
                    <a:pt x="1488" y="20501"/>
                  </a:cubicBezTo>
                  <a:cubicBezTo>
                    <a:pt x="3275" y="21083"/>
                    <a:pt x="6849" y="21600"/>
                    <a:pt x="10035" y="21600"/>
                  </a:cubicBezTo>
                  <a:cubicBezTo>
                    <a:pt x="13220" y="21600"/>
                    <a:pt x="16018" y="21083"/>
                    <a:pt x="18815" y="20565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9" name="Line"/>
            <p:cNvSpPr/>
            <p:nvPr/>
          </p:nvSpPr>
          <p:spPr>
            <a:xfrm>
              <a:off x="1311181" y="913612"/>
              <a:ext cx="762991" cy="516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27" extrusionOk="0">
                  <a:moveTo>
                    <a:pt x="4079" y="11532"/>
                  </a:moveTo>
                  <a:cubicBezTo>
                    <a:pt x="3685" y="10188"/>
                    <a:pt x="3291" y="8844"/>
                    <a:pt x="2963" y="8028"/>
                  </a:cubicBezTo>
                  <a:cubicBezTo>
                    <a:pt x="2635" y="7212"/>
                    <a:pt x="2372" y="6924"/>
                    <a:pt x="2142" y="7116"/>
                  </a:cubicBezTo>
                  <a:cubicBezTo>
                    <a:pt x="1913" y="7308"/>
                    <a:pt x="1716" y="7980"/>
                    <a:pt x="1355" y="9996"/>
                  </a:cubicBezTo>
                  <a:cubicBezTo>
                    <a:pt x="993" y="12012"/>
                    <a:pt x="468" y="15372"/>
                    <a:pt x="206" y="17388"/>
                  </a:cubicBezTo>
                  <a:cubicBezTo>
                    <a:pt x="-57" y="19404"/>
                    <a:pt x="-57" y="20076"/>
                    <a:pt x="140" y="20412"/>
                  </a:cubicBezTo>
                  <a:cubicBezTo>
                    <a:pt x="337" y="20748"/>
                    <a:pt x="731" y="20748"/>
                    <a:pt x="1650" y="19932"/>
                  </a:cubicBezTo>
                  <a:cubicBezTo>
                    <a:pt x="2569" y="19116"/>
                    <a:pt x="4014" y="17484"/>
                    <a:pt x="5261" y="15420"/>
                  </a:cubicBezTo>
                  <a:cubicBezTo>
                    <a:pt x="6508" y="13356"/>
                    <a:pt x="7559" y="10860"/>
                    <a:pt x="8183" y="8364"/>
                  </a:cubicBezTo>
                  <a:cubicBezTo>
                    <a:pt x="8806" y="5868"/>
                    <a:pt x="9003" y="3372"/>
                    <a:pt x="9134" y="1884"/>
                  </a:cubicBezTo>
                  <a:cubicBezTo>
                    <a:pt x="9266" y="396"/>
                    <a:pt x="9331" y="-84"/>
                    <a:pt x="9364" y="12"/>
                  </a:cubicBezTo>
                  <a:cubicBezTo>
                    <a:pt x="9397" y="108"/>
                    <a:pt x="9397" y="780"/>
                    <a:pt x="9200" y="2892"/>
                  </a:cubicBezTo>
                  <a:cubicBezTo>
                    <a:pt x="9003" y="5004"/>
                    <a:pt x="8609" y="8556"/>
                    <a:pt x="8314" y="11580"/>
                  </a:cubicBezTo>
                  <a:cubicBezTo>
                    <a:pt x="8018" y="14604"/>
                    <a:pt x="7821" y="17100"/>
                    <a:pt x="7723" y="18636"/>
                  </a:cubicBezTo>
                  <a:cubicBezTo>
                    <a:pt x="7624" y="20172"/>
                    <a:pt x="7624" y="20748"/>
                    <a:pt x="7821" y="21084"/>
                  </a:cubicBezTo>
                  <a:cubicBezTo>
                    <a:pt x="8018" y="21420"/>
                    <a:pt x="8412" y="21516"/>
                    <a:pt x="9102" y="20652"/>
                  </a:cubicBezTo>
                  <a:cubicBezTo>
                    <a:pt x="9791" y="19788"/>
                    <a:pt x="10776" y="17964"/>
                    <a:pt x="11367" y="16812"/>
                  </a:cubicBezTo>
                  <a:cubicBezTo>
                    <a:pt x="11958" y="15660"/>
                    <a:pt x="12155" y="15180"/>
                    <a:pt x="12417" y="14700"/>
                  </a:cubicBezTo>
                  <a:cubicBezTo>
                    <a:pt x="12680" y="14220"/>
                    <a:pt x="13008" y="13740"/>
                    <a:pt x="13336" y="13596"/>
                  </a:cubicBezTo>
                  <a:cubicBezTo>
                    <a:pt x="13665" y="13452"/>
                    <a:pt x="13993" y="13644"/>
                    <a:pt x="14190" y="14028"/>
                  </a:cubicBezTo>
                  <a:cubicBezTo>
                    <a:pt x="14387" y="14412"/>
                    <a:pt x="14452" y="14988"/>
                    <a:pt x="14485" y="15660"/>
                  </a:cubicBezTo>
                  <a:cubicBezTo>
                    <a:pt x="14518" y="16332"/>
                    <a:pt x="14518" y="17100"/>
                    <a:pt x="14485" y="17772"/>
                  </a:cubicBezTo>
                  <a:cubicBezTo>
                    <a:pt x="14452" y="18444"/>
                    <a:pt x="14387" y="19020"/>
                    <a:pt x="14551" y="19308"/>
                  </a:cubicBezTo>
                  <a:cubicBezTo>
                    <a:pt x="14715" y="19596"/>
                    <a:pt x="15109" y="19596"/>
                    <a:pt x="15995" y="18972"/>
                  </a:cubicBezTo>
                  <a:cubicBezTo>
                    <a:pt x="16882" y="18348"/>
                    <a:pt x="18260" y="17100"/>
                    <a:pt x="19179" y="16044"/>
                  </a:cubicBezTo>
                  <a:cubicBezTo>
                    <a:pt x="20099" y="14988"/>
                    <a:pt x="20558" y="14124"/>
                    <a:pt x="20919" y="13356"/>
                  </a:cubicBezTo>
                  <a:cubicBezTo>
                    <a:pt x="21280" y="12588"/>
                    <a:pt x="21543" y="11916"/>
                    <a:pt x="21543" y="11772"/>
                  </a:cubicBezTo>
                  <a:cubicBezTo>
                    <a:pt x="21543" y="11628"/>
                    <a:pt x="21280" y="12012"/>
                    <a:pt x="20591" y="13116"/>
                  </a:cubicBezTo>
                  <a:cubicBezTo>
                    <a:pt x="19902" y="14220"/>
                    <a:pt x="18786" y="16044"/>
                    <a:pt x="18129" y="17148"/>
                  </a:cubicBezTo>
                  <a:cubicBezTo>
                    <a:pt x="17472" y="18252"/>
                    <a:pt x="17276" y="18636"/>
                    <a:pt x="17210" y="19068"/>
                  </a:cubicBezTo>
                  <a:cubicBezTo>
                    <a:pt x="17144" y="19500"/>
                    <a:pt x="17210" y="19980"/>
                    <a:pt x="17768" y="20028"/>
                  </a:cubicBezTo>
                  <a:cubicBezTo>
                    <a:pt x="18326" y="20076"/>
                    <a:pt x="19376" y="19692"/>
                    <a:pt x="20427" y="1930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0" name="Line"/>
            <p:cNvSpPr/>
            <p:nvPr/>
          </p:nvSpPr>
          <p:spPr>
            <a:xfrm>
              <a:off x="2172773" y="1227800"/>
              <a:ext cx="364116" cy="221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386" extrusionOk="0">
                  <a:moveTo>
                    <a:pt x="6643" y="0"/>
                  </a:moveTo>
                  <a:cubicBezTo>
                    <a:pt x="6233" y="2025"/>
                    <a:pt x="5823" y="4050"/>
                    <a:pt x="4730" y="7088"/>
                  </a:cubicBezTo>
                  <a:cubicBezTo>
                    <a:pt x="3636" y="10125"/>
                    <a:pt x="1859" y="14175"/>
                    <a:pt x="902" y="16763"/>
                  </a:cubicBezTo>
                  <a:cubicBezTo>
                    <a:pt x="-55" y="19350"/>
                    <a:pt x="-192" y="20475"/>
                    <a:pt x="218" y="21038"/>
                  </a:cubicBezTo>
                  <a:cubicBezTo>
                    <a:pt x="628" y="21600"/>
                    <a:pt x="1585" y="21600"/>
                    <a:pt x="4319" y="20137"/>
                  </a:cubicBezTo>
                  <a:cubicBezTo>
                    <a:pt x="7054" y="18675"/>
                    <a:pt x="11565" y="15750"/>
                    <a:pt x="14709" y="13275"/>
                  </a:cubicBezTo>
                  <a:cubicBezTo>
                    <a:pt x="17854" y="10800"/>
                    <a:pt x="19631" y="8775"/>
                    <a:pt x="21408" y="675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1" name="Line"/>
            <p:cNvSpPr/>
            <p:nvPr/>
          </p:nvSpPr>
          <p:spPr>
            <a:xfrm>
              <a:off x="2465231" y="1032482"/>
              <a:ext cx="64682" cy="436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9" h="21474" extrusionOk="0">
                  <a:moveTo>
                    <a:pt x="16250" y="0"/>
                  </a:moveTo>
                  <a:cubicBezTo>
                    <a:pt x="14760" y="2514"/>
                    <a:pt x="13271" y="5029"/>
                    <a:pt x="10291" y="8343"/>
                  </a:cubicBezTo>
                  <a:cubicBezTo>
                    <a:pt x="7312" y="11657"/>
                    <a:pt x="2843" y="15771"/>
                    <a:pt x="981" y="18171"/>
                  </a:cubicBezTo>
                  <a:cubicBezTo>
                    <a:pt x="-881" y="20571"/>
                    <a:pt x="-136" y="21257"/>
                    <a:pt x="3588" y="21429"/>
                  </a:cubicBezTo>
                  <a:cubicBezTo>
                    <a:pt x="7312" y="21600"/>
                    <a:pt x="14016" y="21257"/>
                    <a:pt x="20719" y="2091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2" name="Line"/>
            <p:cNvSpPr/>
            <p:nvPr/>
          </p:nvSpPr>
          <p:spPr>
            <a:xfrm>
              <a:off x="2489807" y="1199897"/>
              <a:ext cx="584205" cy="273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384" extrusionOk="0">
                  <a:moveTo>
                    <a:pt x="10693" y="0"/>
                  </a:moveTo>
                  <a:cubicBezTo>
                    <a:pt x="8985" y="2904"/>
                    <a:pt x="7278" y="5808"/>
                    <a:pt x="5527" y="8894"/>
                  </a:cubicBezTo>
                  <a:cubicBezTo>
                    <a:pt x="3777" y="11980"/>
                    <a:pt x="1984" y="15247"/>
                    <a:pt x="1003" y="17334"/>
                  </a:cubicBezTo>
                  <a:cubicBezTo>
                    <a:pt x="21" y="19422"/>
                    <a:pt x="-150" y="20329"/>
                    <a:pt x="106" y="20874"/>
                  </a:cubicBezTo>
                  <a:cubicBezTo>
                    <a:pt x="362" y="21418"/>
                    <a:pt x="1045" y="21600"/>
                    <a:pt x="2710" y="21055"/>
                  </a:cubicBezTo>
                  <a:cubicBezTo>
                    <a:pt x="4375" y="20511"/>
                    <a:pt x="7022" y="19240"/>
                    <a:pt x="9924" y="18424"/>
                  </a:cubicBezTo>
                  <a:cubicBezTo>
                    <a:pt x="12827" y="17607"/>
                    <a:pt x="15986" y="17244"/>
                    <a:pt x="17950" y="17334"/>
                  </a:cubicBezTo>
                  <a:cubicBezTo>
                    <a:pt x="19913" y="17425"/>
                    <a:pt x="20682" y="17970"/>
                    <a:pt x="21450" y="1851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3" name="Line"/>
            <p:cNvSpPr/>
            <p:nvPr/>
          </p:nvSpPr>
          <p:spPr>
            <a:xfrm>
              <a:off x="6942541" y="144553"/>
              <a:ext cx="391585" cy="531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356" extrusionOk="0">
                  <a:moveTo>
                    <a:pt x="9201" y="5972"/>
                  </a:moveTo>
                  <a:cubicBezTo>
                    <a:pt x="9578" y="4663"/>
                    <a:pt x="9955" y="3354"/>
                    <a:pt x="10143" y="2419"/>
                  </a:cubicBezTo>
                  <a:cubicBezTo>
                    <a:pt x="10331" y="1484"/>
                    <a:pt x="10331" y="923"/>
                    <a:pt x="9955" y="502"/>
                  </a:cubicBezTo>
                  <a:cubicBezTo>
                    <a:pt x="9578" y="82"/>
                    <a:pt x="8824" y="-199"/>
                    <a:pt x="7883" y="175"/>
                  </a:cubicBezTo>
                  <a:cubicBezTo>
                    <a:pt x="6941" y="549"/>
                    <a:pt x="5810" y="1578"/>
                    <a:pt x="4492" y="3495"/>
                  </a:cubicBezTo>
                  <a:cubicBezTo>
                    <a:pt x="3173" y="5411"/>
                    <a:pt x="1666" y="8217"/>
                    <a:pt x="787" y="11022"/>
                  </a:cubicBezTo>
                  <a:cubicBezTo>
                    <a:pt x="-92" y="13827"/>
                    <a:pt x="-343" y="16632"/>
                    <a:pt x="599" y="18502"/>
                  </a:cubicBezTo>
                  <a:cubicBezTo>
                    <a:pt x="1541" y="20372"/>
                    <a:pt x="3676" y="21307"/>
                    <a:pt x="6690" y="21354"/>
                  </a:cubicBezTo>
                  <a:cubicBezTo>
                    <a:pt x="9704" y="21401"/>
                    <a:pt x="13597" y="20559"/>
                    <a:pt x="16171" y="19250"/>
                  </a:cubicBezTo>
                  <a:cubicBezTo>
                    <a:pt x="18745" y="17941"/>
                    <a:pt x="20001" y="16165"/>
                    <a:pt x="20629" y="14949"/>
                  </a:cubicBezTo>
                  <a:cubicBezTo>
                    <a:pt x="21257" y="13733"/>
                    <a:pt x="21257" y="13079"/>
                    <a:pt x="20943" y="12565"/>
                  </a:cubicBezTo>
                  <a:cubicBezTo>
                    <a:pt x="20629" y="12050"/>
                    <a:pt x="20001" y="11676"/>
                    <a:pt x="18243" y="11910"/>
                  </a:cubicBezTo>
                  <a:cubicBezTo>
                    <a:pt x="16485" y="12144"/>
                    <a:pt x="13597" y="12985"/>
                    <a:pt x="12027" y="13687"/>
                  </a:cubicBezTo>
                  <a:cubicBezTo>
                    <a:pt x="10457" y="14388"/>
                    <a:pt x="10206" y="14949"/>
                    <a:pt x="9955" y="1551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4" name="Line"/>
            <p:cNvSpPr/>
            <p:nvPr/>
          </p:nvSpPr>
          <p:spPr>
            <a:xfrm>
              <a:off x="7357036" y="346872"/>
              <a:ext cx="425001" cy="311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128" extrusionOk="0">
                  <a:moveTo>
                    <a:pt x="3854" y="6758"/>
                  </a:moveTo>
                  <a:cubicBezTo>
                    <a:pt x="3270" y="9281"/>
                    <a:pt x="2686" y="11803"/>
                    <a:pt x="2102" y="13853"/>
                  </a:cubicBezTo>
                  <a:cubicBezTo>
                    <a:pt x="1519" y="15902"/>
                    <a:pt x="935" y="17479"/>
                    <a:pt x="526" y="18740"/>
                  </a:cubicBezTo>
                  <a:cubicBezTo>
                    <a:pt x="118" y="20002"/>
                    <a:pt x="-116" y="20948"/>
                    <a:pt x="59" y="21105"/>
                  </a:cubicBezTo>
                  <a:cubicBezTo>
                    <a:pt x="234" y="21263"/>
                    <a:pt x="818" y="20632"/>
                    <a:pt x="1927" y="18346"/>
                  </a:cubicBezTo>
                  <a:cubicBezTo>
                    <a:pt x="3036" y="16060"/>
                    <a:pt x="4671" y="12118"/>
                    <a:pt x="5722" y="9438"/>
                  </a:cubicBezTo>
                  <a:cubicBezTo>
                    <a:pt x="6773" y="6758"/>
                    <a:pt x="7240" y="5339"/>
                    <a:pt x="7648" y="4945"/>
                  </a:cubicBezTo>
                  <a:cubicBezTo>
                    <a:pt x="8057" y="4551"/>
                    <a:pt x="8407" y="5181"/>
                    <a:pt x="8641" y="5891"/>
                  </a:cubicBezTo>
                  <a:cubicBezTo>
                    <a:pt x="8874" y="6600"/>
                    <a:pt x="8991" y="7389"/>
                    <a:pt x="9166" y="8256"/>
                  </a:cubicBezTo>
                  <a:cubicBezTo>
                    <a:pt x="9341" y="9123"/>
                    <a:pt x="9575" y="10069"/>
                    <a:pt x="9983" y="10542"/>
                  </a:cubicBezTo>
                  <a:cubicBezTo>
                    <a:pt x="10392" y="11015"/>
                    <a:pt x="10976" y="11015"/>
                    <a:pt x="12435" y="10463"/>
                  </a:cubicBezTo>
                  <a:cubicBezTo>
                    <a:pt x="13895" y="9911"/>
                    <a:pt x="16230" y="8808"/>
                    <a:pt x="17806" y="7625"/>
                  </a:cubicBezTo>
                  <a:cubicBezTo>
                    <a:pt x="19382" y="6443"/>
                    <a:pt x="20200" y="5181"/>
                    <a:pt x="20725" y="3762"/>
                  </a:cubicBezTo>
                  <a:cubicBezTo>
                    <a:pt x="21250" y="2343"/>
                    <a:pt x="21484" y="767"/>
                    <a:pt x="21250" y="215"/>
                  </a:cubicBezTo>
                  <a:cubicBezTo>
                    <a:pt x="21017" y="-337"/>
                    <a:pt x="20316" y="136"/>
                    <a:pt x="18857" y="2107"/>
                  </a:cubicBezTo>
                  <a:cubicBezTo>
                    <a:pt x="17398" y="4078"/>
                    <a:pt x="15179" y="7546"/>
                    <a:pt x="13895" y="10148"/>
                  </a:cubicBezTo>
                  <a:cubicBezTo>
                    <a:pt x="12610" y="12749"/>
                    <a:pt x="12260" y="14483"/>
                    <a:pt x="12786" y="15745"/>
                  </a:cubicBezTo>
                  <a:cubicBezTo>
                    <a:pt x="13311" y="17006"/>
                    <a:pt x="14712" y="17794"/>
                    <a:pt x="16113" y="18583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5" name="Line"/>
            <p:cNvSpPr/>
            <p:nvPr/>
          </p:nvSpPr>
          <p:spPr>
            <a:xfrm>
              <a:off x="7815151" y="395030"/>
              <a:ext cx="267360" cy="209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158" extrusionOk="0">
                  <a:moveTo>
                    <a:pt x="14708" y="3087"/>
                  </a:moveTo>
                  <a:cubicBezTo>
                    <a:pt x="15266" y="1678"/>
                    <a:pt x="15825" y="270"/>
                    <a:pt x="15452" y="35"/>
                  </a:cubicBezTo>
                  <a:cubicBezTo>
                    <a:pt x="15080" y="-200"/>
                    <a:pt x="13777" y="739"/>
                    <a:pt x="11356" y="3322"/>
                  </a:cubicBezTo>
                  <a:cubicBezTo>
                    <a:pt x="8935" y="5904"/>
                    <a:pt x="5397" y="10130"/>
                    <a:pt x="3349" y="12713"/>
                  </a:cubicBezTo>
                  <a:cubicBezTo>
                    <a:pt x="1301" y="15296"/>
                    <a:pt x="742" y="16235"/>
                    <a:pt x="370" y="17409"/>
                  </a:cubicBezTo>
                  <a:cubicBezTo>
                    <a:pt x="-3" y="18583"/>
                    <a:pt x="-189" y="19991"/>
                    <a:pt x="277" y="20696"/>
                  </a:cubicBezTo>
                  <a:cubicBezTo>
                    <a:pt x="742" y="21400"/>
                    <a:pt x="1859" y="21400"/>
                    <a:pt x="4094" y="19991"/>
                  </a:cubicBezTo>
                  <a:cubicBezTo>
                    <a:pt x="6328" y="18583"/>
                    <a:pt x="9680" y="15765"/>
                    <a:pt x="11821" y="14122"/>
                  </a:cubicBezTo>
                  <a:cubicBezTo>
                    <a:pt x="13963" y="12478"/>
                    <a:pt x="14894" y="12009"/>
                    <a:pt x="15639" y="12243"/>
                  </a:cubicBezTo>
                  <a:cubicBezTo>
                    <a:pt x="16383" y="12478"/>
                    <a:pt x="16942" y="13417"/>
                    <a:pt x="16942" y="14709"/>
                  </a:cubicBezTo>
                  <a:cubicBezTo>
                    <a:pt x="16942" y="16000"/>
                    <a:pt x="16383" y="17643"/>
                    <a:pt x="16570" y="17878"/>
                  </a:cubicBezTo>
                  <a:cubicBezTo>
                    <a:pt x="16756" y="18113"/>
                    <a:pt x="17687" y="16939"/>
                    <a:pt x="18618" y="15765"/>
                  </a:cubicBezTo>
                  <a:cubicBezTo>
                    <a:pt x="19549" y="14591"/>
                    <a:pt x="20480" y="13417"/>
                    <a:pt x="21411" y="12243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6" name="Line"/>
            <p:cNvSpPr/>
            <p:nvPr/>
          </p:nvSpPr>
          <p:spPr>
            <a:xfrm>
              <a:off x="8117389" y="170893"/>
              <a:ext cx="166014" cy="463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551" extrusionOk="0">
                  <a:moveTo>
                    <a:pt x="18900" y="815"/>
                  </a:moveTo>
                  <a:cubicBezTo>
                    <a:pt x="19800" y="383"/>
                    <a:pt x="20700" y="-49"/>
                    <a:pt x="21150" y="5"/>
                  </a:cubicBezTo>
                  <a:cubicBezTo>
                    <a:pt x="21600" y="59"/>
                    <a:pt x="21600" y="599"/>
                    <a:pt x="20250" y="2759"/>
                  </a:cubicBezTo>
                  <a:cubicBezTo>
                    <a:pt x="18900" y="4919"/>
                    <a:pt x="16200" y="8699"/>
                    <a:pt x="12600" y="12101"/>
                  </a:cubicBezTo>
                  <a:cubicBezTo>
                    <a:pt x="9000" y="15503"/>
                    <a:pt x="4500" y="18527"/>
                    <a:pt x="0" y="2155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7" name="Line"/>
            <p:cNvSpPr/>
            <p:nvPr/>
          </p:nvSpPr>
          <p:spPr>
            <a:xfrm>
              <a:off x="8075535" y="406492"/>
              <a:ext cx="348782" cy="679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359" extrusionOk="0">
                  <a:moveTo>
                    <a:pt x="0" y="20359"/>
                  </a:moveTo>
                  <a:cubicBezTo>
                    <a:pt x="5184" y="12694"/>
                    <a:pt x="10368" y="5030"/>
                    <a:pt x="13968" y="1894"/>
                  </a:cubicBezTo>
                  <a:cubicBezTo>
                    <a:pt x="17568" y="-1241"/>
                    <a:pt x="19584" y="153"/>
                    <a:pt x="21600" y="1546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8" name="Line"/>
            <p:cNvSpPr/>
            <p:nvPr/>
          </p:nvSpPr>
          <p:spPr>
            <a:xfrm>
              <a:off x="7566314" y="927848"/>
              <a:ext cx="181368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215" y="120"/>
                    <a:pt x="18831" y="240"/>
                    <a:pt x="17031" y="1500"/>
                  </a:cubicBezTo>
                  <a:cubicBezTo>
                    <a:pt x="15231" y="2760"/>
                    <a:pt x="13015" y="5160"/>
                    <a:pt x="10662" y="8040"/>
                  </a:cubicBezTo>
                  <a:cubicBezTo>
                    <a:pt x="8308" y="10920"/>
                    <a:pt x="5815" y="14280"/>
                    <a:pt x="4015" y="16620"/>
                  </a:cubicBezTo>
                  <a:cubicBezTo>
                    <a:pt x="2215" y="18960"/>
                    <a:pt x="1108" y="202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9" name="Line"/>
            <p:cNvSpPr/>
            <p:nvPr/>
          </p:nvSpPr>
          <p:spPr>
            <a:xfrm>
              <a:off x="7433777" y="802286"/>
              <a:ext cx="537124" cy="111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338" y="16200"/>
                    <a:pt x="4675" y="10800"/>
                    <a:pt x="7714" y="7200"/>
                  </a:cubicBezTo>
                  <a:cubicBezTo>
                    <a:pt x="10753" y="3600"/>
                    <a:pt x="14494" y="1800"/>
                    <a:pt x="16925" y="900"/>
                  </a:cubicBezTo>
                  <a:cubicBezTo>
                    <a:pt x="19356" y="0"/>
                    <a:pt x="20478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0" name="Line"/>
            <p:cNvSpPr/>
            <p:nvPr/>
          </p:nvSpPr>
          <p:spPr>
            <a:xfrm>
              <a:off x="7799458" y="1044011"/>
              <a:ext cx="230835" cy="276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1263" extrusionOk="0">
                  <a:moveTo>
                    <a:pt x="1012" y="14110"/>
                  </a:moveTo>
                  <a:cubicBezTo>
                    <a:pt x="6359" y="10718"/>
                    <a:pt x="11705" y="7327"/>
                    <a:pt x="14806" y="5274"/>
                  </a:cubicBezTo>
                  <a:cubicBezTo>
                    <a:pt x="17907" y="3221"/>
                    <a:pt x="18763" y="2507"/>
                    <a:pt x="19618" y="1793"/>
                  </a:cubicBezTo>
                  <a:cubicBezTo>
                    <a:pt x="20474" y="1079"/>
                    <a:pt x="21329" y="365"/>
                    <a:pt x="21222" y="97"/>
                  </a:cubicBezTo>
                  <a:cubicBezTo>
                    <a:pt x="21115" y="-171"/>
                    <a:pt x="20046" y="8"/>
                    <a:pt x="17052" y="2060"/>
                  </a:cubicBezTo>
                  <a:cubicBezTo>
                    <a:pt x="14058" y="4113"/>
                    <a:pt x="9139" y="8041"/>
                    <a:pt x="5931" y="11075"/>
                  </a:cubicBezTo>
                  <a:cubicBezTo>
                    <a:pt x="2723" y="14110"/>
                    <a:pt x="1226" y="16252"/>
                    <a:pt x="478" y="17859"/>
                  </a:cubicBezTo>
                  <a:cubicBezTo>
                    <a:pt x="-271" y="19465"/>
                    <a:pt x="-271" y="20536"/>
                    <a:pt x="1440" y="20983"/>
                  </a:cubicBezTo>
                  <a:cubicBezTo>
                    <a:pt x="3151" y="21429"/>
                    <a:pt x="6573" y="21250"/>
                    <a:pt x="9994" y="21072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1" name="Line"/>
            <p:cNvSpPr/>
            <p:nvPr/>
          </p:nvSpPr>
          <p:spPr>
            <a:xfrm>
              <a:off x="7964068" y="1076205"/>
              <a:ext cx="257956" cy="2167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415" extrusionOk="0">
                  <a:moveTo>
                    <a:pt x="21395" y="1194"/>
                  </a:moveTo>
                  <a:cubicBezTo>
                    <a:pt x="20624" y="504"/>
                    <a:pt x="19852" y="-185"/>
                    <a:pt x="18309" y="45"/>
                  </a:cubicBezTo>
                  <a:cubicBezTo>
                    <a:pt x="16766" y="275"/>
                    <a:pt x="14452" y="1424"/>
                    <a:pt x="11366" y="4181"/>
                  </a:cubicBezTo>
                  <a:cubicBezTo>
                    <a:pt x="8281" y="6938"/>
                    <a:pt x="4424" y="11304"/>
                    <a:pt x="2302" y="14292"/>
                  </a:cubicBezTo>
                  <a:cubicBezTo>
                    <a:pt x="181" y="17279"/>
                    <a:pt x="-205" y="18887"/>
                    <a:pt x="84" y="19806"/>
                  </a:cubicBezTo>
                  <a:cubicBezTo>
                    <a:pt x="374" y="20726"/>
                    <a:pt x="1338" y="20955"/>
                    <a:pt x="4038" y="19921"/>
                  </a:cubicBezTo>
                  <a:cubicBezTo>
                    <a:pt x="6738" y="18887"/>
                    <a:pt x="11174" y="16589"/>
                    <a:pt x="13970" y="15096"/>
                  </a:cubicBezTo>
                  <a:cubicBezTo>
                    <a:pt x="16766" y="13602"/>
                    <a:pt x="17924" y="12913"/>
                    <a:pt x="18502" y="13143"/>
                  </a:cubicBezTo>
                  <a:cubicBezTo>
                    <a:pt x="19081" y="13372"/>
                    <a:pt x="19081" y="14521"/>
                    <a:pt x="18695" y="15670"/>
                  </a:cubicBezTo>
                  <a:cubicBezTo>
                    <a:pt x="18309" y="16819"/>
                    <a:pt x="17538" y="17968"/>
                    <a:pt x="16959" y="19117"/>
                  </a:cubicBezTo>
                  <a:cubicBezTo>
                    <a:pt x="16381" y="20266"/>
                    <a:pt x="15995" y="21415"/>
                    <a:pt x="16477" y="21415"/>
                  </a:cubicBezTo>
                  <a:cubicBezTo>
                    <a:pt x="16959" y="21415"/>
                    <a:pt x="18309" y="20266"/>
                    <a:pt x="19659" y="19117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2" name="Line"/>
            <p:cNvSpPr/>
            <p:nvPr/>
          </p:nvSpPr>
          <p:spPr>
            <a:xfrm>
              <a:off x="8261342" y="808022"/>
              <a:ext cx="532684" cy="501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451" extrusionOk="0">
                  <a:moveTo>
                    <a:pt x="2357" y="13491"/>
                  </a:moveTo>
                  <a:cubicBezTo>
                    <a:pt x="2638" y="13889"/>
                    <a:pt x="2920" y="14288"/>
                    <a:pt x="2685" y="15134"/>
                  </a:cubicBezTo>
                  <a:cubicBezTo>
                    <a:pt x="2451" y="15980"/>
                    <a:pt x="1699" y="17274"/>
                    <a:pt x="1183" y="18120"/>
                  </a:cubicBezTo>
                  <a:cubicBezTo>
                    <a:pt x="666" y="18966"/>
                    <a:pt x="385" y="19364"/>
                    <a:pt x="197" y="19862"/>
                  </a:cubicBezTo>
                  <a:cubicBezTo>
                    <a:pt x="9" y="20360"/>
                    <a:pt x="-85" y="20957"/>
                    <a:pt x="103" y="21255"/>
                  </a:cubicBezTo>
                  <a:cubicBezTo>
                    <a:pt x="291" y="21554"/>
                    <a:pt x="760" y="21554"/>
                    <a:pt x="2122" y="20957"/>
                  </a:cubicBezTo>
                  <a:cubicBezTo>
                    <a:pt x="3484" y="20360"/>
                    <a:pt x="5738" y="19165"/>
                    <a:pt x="7616" y="16975"/>
                  </a:cubicBezTo>
                  <a:cubicBezTo>
                    <a:pt x="9494" y="14785"/>
                    <a:pt x="10997" y="11600"/>
                    <a:pt x="12030" y="8813"/>
                  </a:cubicBezTo>
                  <a:cubicBezTo>
                    <a:pt x="13063" y="6026"/>
                    <a:pt x="13626" y="3637"/>
                    <a:pt x="13955" y="2144"/>
                  </a:cubicBezTo>
                  <a:cubicBezTo>
                    <a:pt x="14284" y="651"/>
                    <a:pt x="14378" y="54"/>
                    <a:pt x="14378" y="4"/>
                  </a:cubicBezTo>
                  <a:cubicBezTo>
                    <a:pt x="14378" y="-46"/>
                    <a:pt x="14284" y="452"/>
                    <a:pt x="13673" y="2592"/>
                  </a:cubicBezTo>
                  <a:cubicBezTo>
                    <a:pt x="13063" y="4732"/>
                    <a:pt x="11936" y="8514"/>
                    <a:pt x="11325" y="11152"/>
                  </a:cubicBezTo>
                  <a:cubicBezTo>
                    <a:pt x="10715" y="13790"/>
                    <a:pt x="10621" y="15283"/>
                    <a:pt x="10762" y="16229"/>
                  </a:cubicBezTo>
                  <a:cubicBezTo>
                    <a:pt x="10903" y="17174"/>
                    <a:pt x="11278" y="17572"/>
                    <a:pt x="12171" y="17572"/>
                  </a:cubicBezTo>
                  <a:cubicBezTo>
                    <a:pt x="13063" y="17572"/>
                    <a:pt x="14472" y="17174"/>
                    <a:pt x="15552" y="16577"/>
                  </a:cubicBezTo>
                  <a:cubicBezTo>
                    <a:pt x="16632" y="15980"/>
                    <a:pt x="17383" y="15183"/>
                    <a:pt x="17946" y="14536"/>
                  </a:cubicBezTo>
                  <a:cubicBezTo>
                    <a:pt x="18510" y="13889"/>
                    <a:pt x="18885" y="13392"/>
                    <a:pt x="19261" y="13292"/>
                  </a:cubicBezTo>
                  <a:cubicBezTo>
                    <a:pt x="19637" y="13193"/>
                    <a:pt x="20012" y="13491"/>
                    <a:pt x="20153" y="13939"/>
                  </a:cubicBezTo>
                  <a:cubicBezTo>
                    <a:pt x="20294" y="14387"/>
                    <a:pt x="20200" y="14984"/>
                    <a:pt x="20106" y="15582"/>
                  </a:cubicBezTo>
                  <a:cubicBezTo>
                    <a:pt x="20012" y="16179"/>
                    <a:pt x="19918" y="16776"/>
                    <a:pt x="19872" y="17324"/>
                  </a:cubicBezTo>
                  <a:cubicBezTo>
                    <a:pt x="19825" y="17871"/>
                    <a:pt x="19825" y="18369"/>
                    <a:pt x="20106" y="18568"/>
                  </a:cubicBezTo>
                  <a:cubicBezTo>
                    <a:pt x="20388" y="18767"/>
                    <a:pt x="20952" y="18667"/>
                    <a:pt x="21515" y="18568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3" name="Line"/>
            <p:cNvSpPr/>
            <p:nvPr/>
          </p:nvSpPr>
          <p:spPr>
            <a:xfrm>
              <a:off x="8898659" y="1046433"/>
              <a:ext cx="34879" cy="205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21600" y="5825"/>
                  </a:moveTo>
                  <a:cubicBezTo>
                    <a:pt x="21600" y="10436"/>
                    <a:pt x="21600" y="15047"/>
                    <a:pt x="18000" y="17838"/>
                  </a:cubicBezTo>
                  <a:cubicBezTo>
                    <a:pt x="14400" y="20629"/>
                    <a:pt x="7200" y="21600"/>
                    <a:pt x="3600" y="21479"/>
                  </a:cubicBezTo>
                  <a:cubicBezTo>
                    <a:pt x="0" y="21357"/>
                    <a:pt x="0" y="20144"/>
                    <a:pt x="0" y="16382"/>
                  </a:cubicBezTo>
                  <a:cubicBezTo>
                    <a:pt x="0" y="12620"/>
                    <a:pt x="0" y="631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4" name="Line"/>
            <p:cNvSpPr/>
            <p:nvPr/>
          </p:nvSpPr>
          <p:spPr>
            <a:xfrm>
              <a:off x="9057757" y="1025506"/>
              <a:ext cx="336172" cy="2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493" extrusionOk="0">
                  <a:moveTo>
                    <a:pt x="1874" y="0"/>
                  </a:moveTo>
                  <a:cubicBezTo>
                    <a:pt x="2023" y="4596"/>
                    <a:pt x="2172" y="9191"/>
                    <a:pt x="1948" y="12409"/>
                  </a:cubicBezTo>
                  <a:cubicBezTo>
                    <a:pt x="1725" y="15626"/>
                    <a:pt x="1129" y="17464"/>
                    <a:pt x="682" y="18957"/>
                  </a:cubicBezTo>
                  <a:cubicBezTo>
                    <a:pt x="235" y="20451"/>
                    <a:pt x="-63" y="21600"/>
                    <a:pt x="11" y="21485"/>
                  </a:cubicBezTo>
                  <a:cubicBezTo>
                    <a:pt x="86" y="21370"/>
                    <a:pt x="533" y="19991"/>
                    <a:pt x="1576" y="17809"/>
                  </a:cubicBezTo>
                  <a:cubicBezTo>
                    <a:pt x="2618" y="15626"/>
                    <a:pt x="4257" y="12638"/>
                    <a:pt x="5598" y="11145"/>
                  </a:cubicBezTo>
                  <a:cubicBezTo>
                    <a:pt x="6938" y="9651"/>
                    <a:pt x="7981" y="9651"/>
                    <a:pt x="8800" y="10111"/>
                  </a:cubicBezTo>
                  <a:cubicBezTo>
                    <a:pt x="9620" y="10570"/>
                    <a:pt x="10216" y="11489"/>
                    <a:pt x="11333" y="12983"/>
                  </a:cubicBezTo>
                  <a:cubicBezTo>
                    <a:pt x="12450" y="14477"/>
                    <a:pt x="14089" y="16545"/>
                    <a:pt x="15876" y="16545"/>
                  </a:cubicBezTo>
                  <a:cubicBezTo>
                    <a:pt x="17664" y="16545"/>
                    <a:pt x="19600" y="14477"/>
                    <a:pt x="21537" y="12409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5" name="Line"/>
            <p:cNvSpPr/>
            <p:nvPr/>
          </p:nvSpPr>
          <p:spPr>
            <a:xfrm>
              <a:off x="8912610" y="1032566"/>
              <a:ext cx="787245" cy="655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521" extrusionOk="0">
                  <a:moveTo>
                    <a:pt x="13872" y="2974"/>
                  </a:moveTo>
                  <a:cubicBezTo>
                    <a:pt x="14316" y="2287"/>
                    <a:pt x="14759" y="1600"/>
                    <a:pt x="15044" y="1066"/>
                  </a:cubicBezTo>
                  <a:cubicBezTo>
                    <a:pt x="15329" y="532"/>
                    <a:pt x="15456" y="150"/>
                    <a:pt x="15329" y="35"/>
                  </a:cubicBezTo>
                  <a:cubicBezTo>
                    <a:pt x="15202" y="-79"/>
                    <a:pt x="14822" y="74"/>
                    <a:pt x="14126" y="646"/>
                  </a:cubicBezTo>
                  <a:cubicBezTo>
                    <a:pt x="13429" y="1219"/>
                    <a:pt x="12415" y="2211"/>
                    <a:pt x="11750" y="2936"/>
                  </a:cubicBezTo>
                  <a:cubicBezTo>
                    <a:pt x="11085" y="3661"/>
                    <a:pt x="10768" y="4119"/>
                    <a:pt x="10610" y="4539"/>
                  </a:cubicBezTo>
                  <a:cubicBezTo>
                    <a:pt x="10452" y="4958"/>
                    <a:pt x="10452" y="5340"/>
                    <a:pt x="10705" y="5531"/>
                  </a:cubicBezTo>
                  <a:cubicBezTo>
                    <a:pt x="10958" y="5722"/>
                    <a:pt x="11465" y="5722"/>
                    <a:pt x="12479" y="5111"/>
                  </a:cubicBezTo>
                  <a:cubicBezTo>
                    <a:pt x="13492" y="4501"/>
                    <a:pt x="15012" y="3279"/>
                    <a:pt x="16152" y="2554"/>
                  </a:cubicBezTo>
                  <a:cubicBezTo>
                    <a:pt x="17293" y="1829"/>
                    <a:pt x="18053" y="1600"/>
                    <a:pt x="18813" y="2402"/>
                  </a:cubicBezTo>
                  <a:cubicBezTo>
                    <a:pt x="19573" y="3203"/>
                    <a:pt x="20333" y="5035"/>
                    <a:pt x="20840" y="7057"/>
                  </a:cubicBezTo>
                  <a:cubicBezTo>
                    <a:pt x="21347" y="9080"/>
                    <a:pt x="21600" y="11293"/>
                    <a:pt x="21347" y="13278"/>
                  </a:cubicBezTo>
                  <a:cubicBezTo>
                    <a:pt x="21093" y="15262"/>
                    <a:pt x="20333" y="17018"/>
                    <a:pt x="18813" y="18277"/>
                  </a:cubicBezTo>
                  <a:cubicBezTo>
                    <a:pt x="17293" y="19537"/>
                    <a:pt x="15012" y="20300"/>
                    <a:pt x="12605" y="20758"/>
                  </a:cubicBezTo>
                  <a:cubicBezTo>
                    <a:pt x="10198" y="21216"/>
                    <a:pt x="7665" y="21368"/>
                    <a:pt x="5543" y="21445"/>
                  </a:cubicBezTo>
                  <a:cubicBezTo>
                    <a:pt x="3421" y="21521"/>
                    <a:pt x="1710" y="21521"/>
                    <a:pt x="0" y="2152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6" name="Line"/>
            <p:cNvSpPr/>
            <p:nvPr/>
          </p:nvSpPr>
          <p:spPr>
            <a:xfrm>
              <a:off x="1565532" y="1917147"/>
              <a:ext cx="71501" cy="433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6" h="21546" extrusionOk="0">
                  <a:moveTo>
                    <a:pt x="20756" y="1448"/>
                  </a:moveTo>
                  <a:cubicBezTo>
                    <a:pt x="18056" y="755"/>
                    <a:pt x="15356" y="62"/>
                    <a:pt x="12993" y="4"/>
                  </a:cubicBezTo>
                  <a:cubicBezTo>
                    <a:pt x="10631" y="-54"/>
                    <a:pt x="8606" y="524"/>
                    <a:pt x="6581" y="2660"/>
                  </a:cubicBezTo>
                  <a:cubicBezTo>
                    <a:pt x="4556" y="4797"/>
                    <a:pt x="2531" y="8494"/>
                    <a:pt x="1181" y="11497"/>
                  </a:cubicBezTo>
                  <a:cubicBezTo>
                    <a:pt x="-169" y="14500"/>
                    <a:pt x="-844" y="16810"/>
                    <a:pt x="1856" y="18370"/>
                  </a:cubicBezTo>
                  <a:cubicBezTo>
                    <a:pt x="4556" y="19929"/>
                    <a:pt x="10631" y="20737"/>
                    <a:pt x="16706" y="21546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7" name="Line"/>
            <p:cNvSpPr/>
            <p:nvPr/>
          </p:nvSpPr>
          <p:spPr>
            <a:xfrm>
              <a:off x="1493815" y="1723014"/>
              <a:ext cx="506778" cy="711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1" h="21531" extrusionOk="0">
                  <a:moveTo>
                    <a:pt x="1898" y="212"/>
                  </a:moveTo>
                  <a:cubicBezTo>
                    <a:pt x="1220" y="72"/>
                    <a:pt x="542" y="-69"/>
                    <a:pt x="203" y="37"/>
                  </a:cubicBezTo>
                  <a:cubicBezTo>
                    <a:pt x="-136" y="142"/>
                    <a:pt x="-136" y="494"/>
                    <a:pt x="881" y="1303"/>
                  </a:cubicBezTo>
                  <a:cubicBezTo>
                    <a:pt x="1898" y="2112"/>
                    <a:pt x="3932" y="3379"/>
                    <a:pt x="6451" y="4575"/>
                  </a:cubicBezTo>
                  <a:cubicBezTo>
                    <a:pt x="8969" y="5771"/>
                    <a:pt x="11972" y="6896"/>
                    <a:pt x="14587" y="8128"/>
                  </a:cubicBezTo>
                  <a:cubicBezTo>
                    <a:pt x="17202" y="9359"/>
                    <a:pt x="19430" y="10696"/>
                    <a:pt x="20447" y="12068"/>
                  </a:cubicBezTo>
                  <a:cubicBezTo>
                    <a:pt x="21464" y="13440"/>
                    <a:pt x="21270" y="14847"/>
                    <a:pt x="20156" y="16184"/>
                  </a:cubicBezTo>
                  <a:cubicBezTo>
                    <a:pt x="19042" y="17521"/>
                    <a:pt x="17008" y="18787"/>
                    <a:pt x="14684" y="19667"/>
                  </a:cubicBezTo>
                  <a:cubicBezTo>
                    <a:pt x="12359" y="20546"/>
                    <a:pt x="9744" y="21038"/>
                    <a:pt x="7129" y="21531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8" name="Line"/>
            <p:cNvSpPr/>
            <p:nvPr/>
          </p:nvSpPr>
          <p:spPr>
            <a:xfrm>
              <a:off x="2004136" y="2080977"/>
              <a:ext cx="170020" cy="277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279" extrusionOk="0">
                  <a:moveTo>
                    <a:pt x="2078" y="10010"/>
                  </a:moveTo>
                  <a:cubicBezTo>
                    <a:pt x="2078" y="13223"/>
                    <a:pt x="2078" y="16437"/>
                    <a:pt x="1786" y="18490"/>
                  </a:cubicBezTo>
                  <a:cubicBezTo>
                    <a:pt x="1494" y="20542"/>
                    <a:pt x="911" y="21435"/>
                    <a:pt x="473" y="21256"/>
                  </a:cubicBezTo>
                  <a:cubicBezTo>
                    <a:pt x="35" y="21078"/>
                    <a:pt x="-257" y="19828"/>
                    <a:pt x="327" y="16615"/>
                  </a:cubicBezTo>
                  <a:cubicBezTo>
                    <a:pt x="911" y="13402"/>
                    <a:pt x="2370" y="8225"/>
                    <a:pt x="4121" y="4833"/>
                  </a:cubicBezTo>
                  <a:cubicBezTo>
                    <a:pt x="5873" y="1442"/>
                    <a:pt x="7916" y="-165"/>
                    <a:pt x="10835" y="14"/>
                  </a:cubicBezTo>
                  <a:cubicBezTo>
                    <a:pt x="13754" y="192"/>
                    <a:pt x="17548" y="2156"/>
                    <a:pt x="21343" y="4119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9" name="Line"/>
            <p:cNvSpPr/>
            <p:nvPr/>
          </p:nvSpPr>
          <p:spPr>
            <a:xfrm>
              <a:off x="2216009" y="2183460"/>
              <a:ext cx="52047" cy="132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1274" extrusionOk="0">
                  <a:moveTo>
                    <a:pt x="8452" y="2235"/>
                  </a:moveTo>
                  <a:cubicBezTo>
                    <a:pt x="12209" y="3352"/>
                    <a:pt x="15965" y="4469"/>
                    <a:pt x="18313" y="6703"/>
                  </a:cubicBezTo>
                  <a:cubicBezTo>
                    <a:pt x="20661" y="8938"/>
                    <a:pt x="21600" y="12290"/>
                    <a:pt x="20661" y="15269"/>
                  </a:cubicBezTo>
                  <a:cubicBezTo>
                    <a:pt x="19722" y="18248"/>
                    <a:pt x="16904" y="20855"/>
                    <a:pt x="14557" y="21228"/>
                  </a:cubicBezTo>
                  <a:cubicBezTo>
                    <a:pt x="12209" y="21600"/>
                    <a:pt x="10330" y="19738"/>
                    <a:pt x="7983" y="15828"/>
                  </a:cubicBezTo>
                  <a:cubicBezTo>
                    <a:pt x="5635" y="11917"/>
                    <a:pt x="2817" y="5959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0" name="Line"/>
            <p:cNvSpPr/>
            <p:nvPr/>
          </p:nvSpPr>
          <p:spPr>
            <a:xfrm>
              <a:off x="2167179" y="1897459"/>
              <a:ext cx="76733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273" y="0"/>
                    <a:pt x="6545" y="0"/>
                    <a:pt x="10145" y="3600"/>
                  </a:cubicBezTo>
                  <a:cubicBezTo>
                    <a:pt x="13745" y="7200"/>
                    <a:pt x="17673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1" name="Line"/>
            <p:cNvSpPr/>
            <p:nvPr/>
          </p:nvSpPr>
          <p:spPr>
            <a:xfrm>
              <a:off x="2341570" y="2068845"/>
              <a:ext cx="802198" cy="282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58" extrusionOk="0">
                  <a:moveTo>
                    <a:pt x="0" y="5926"/>
                  </a:moveTo>
                  <a:cubicBezTo>
                    <a:pt x="501" y="8345"/>
                    <a:pt x="1002" y="10764"/>
                    <a:pt x="1315" y="13097"/>
                  </a:cubicBezTo>
                  <a:cubicBezTo>
                    <a:pt x="1628" y="15430"/>
                    <a:pt x="1753" y="17676"/>
                    <a:pt x="1910" y="19145"/>
                  </a:cubicBezTo>
                  <a:cubicBezTo>
                    <a:pt x="2066" y="20614"/>
                    <a:pt x="2254" y="21305"/>
                    <a:pt x="2504" y="20787"/>
                  </a:cubicBezTo>
                  <a:cubicBezTo>
                    <a:pt x="2755" y="20268"/>
                    <a:pt x="3068" y="18540"/>
                    <a:pt x="3318" y="16380"/>
                  </a:cubicBezTo>
                  <a:cubicBezTo>
                    <a:pt x="3569" y="14220"/>
                    <a:pt x="3757" y="11628"/>
                    <a:pt x="3913" y="9814"/>
                  </a:cubicBezTo>
                  <a:cubicBezTo>
                    <a:pt x="4070" y="7999"/>
                    <a:pt x="4195" y="6963"/>
                    <a:pt x="4414" y="6358"/>
                  </a:cubicBezTo>
                  <a:cubicBezTo>
                    <a:pt x="4633" y="5753"/>
                    <a:pt x="4946" y="5580"/>
                    <a:pt x="5228" y="5753"/>
                  </a:cubicBezTo>
                  <a:cubicBezTo>
                    <a:pt x="5510" y="5926"/>
                    <a:pt x="5760" y="6444"/>
                    <a:pt x="5979" y="7654"/>
                  </a:cubicBezTo>
                  <a:cubicBezTo>
                    <a:pt x="6198" y="8863"/>
                    <a:pt x="6386" y="10764"/>
                    <a:pt x="6480" y="12147"/>
                  </a:cubicBezTo>
                  <a:cubicBezTo>
                    <a:pt x="6574" y="13529"/>
                    <a:pt x="6574" y="14393"/>
                    <a:pt x="6730" y="14739"/>
                  </a:cubicBezTo>
                  <a:cubicBezTo>
                    <a:pt x="6887" y="15084"/>
                    <a:pt x="7200" y="14911"/>
                    <a:pt x="8045" y="13356"/>
                  </a:cubicBezTo>
                  <a:cubicBezTo>
                    <a:pt x="8890" y="11801"/>
                    <a:pt x="10268" y="8863"/>
                    <a:pt x="11050" y="6963"/>
                  </a:cubicBezTo>
                  <a:cubicBezTo>
                    <a:pt x="11833" y="5062"/>
                    <a:pt x="12021" y="4198"/>
                    <a:pt x="12209" y="3075"/>
                  </a:cubicBezTo>
                  <a:cubicBezTo>
                    <a:pt x="12397" y="1951"/>
                    <a:pt x="12584" y="569"/>
                    <a:pt x="12553" y="137"/>
                  </a:cubicBezTo>
                  <a:cubicBezTo>
                    <a:pt x="12522" y="-295"/>
                    <a:pt x="12271" y="223"/>
                    <a:pt x="11645" y="2729"/>
                  </a:cubicBezTo>
                  <a:cubicBezTo>
                    <a:pt x="11019" y="5235"/>
                    <a:pt x="10017" y="9727"/>
                    <a:pt x="9485" y="12406"/>
                  </a:cubicBezTo>
                  <a:cubicBezTo>
                    <a:pt x="8953" y="15084"/>
                    <a:pt x="8890" y="15948"/>
                    <a:pt x="8890" y="16899"/>
                  </a:cubicBezTo>
                  <a:cubicBezTo>
                    <a:pt x="8890" y="17849"/>
                    <a:pt x="8953" y="18886"/>
                    <a:pt x="9141" y="19491"/>
                  </a:cubicBezTo>
                  <a:cubicBezTo>
                    <a:pt x="9329" y="20095"/>
                    <a:pt x="9642" y="20268"/>
                    <a:pt x="10362" y="19404"/>
                  </a:cubicBezTo>
                  <a:cubicBezTo>
                    <a:pt x="11082" y="18540"/>
                    <a:pt x="12209" y="16639"/>
                    <a:pt x="13023" y="14998"/>
                  </a:cubicBezTo>
                  <a:cubicBezTo>
                    <a:pt x="13837" y="13356"/>
                    <a:pt x="14337" y="11974"/>
                    <a:pt x="14744" y="11110"/>
                  </a:cubicBezTo>
                  <a:cubicBezTo>
                    <a:pt x="15151" y="10246"/>
                    <a:pt x="15464" y="9900"/>
                    <a:pt x="15715" y="10073"/>
                  </a:cubicBezTo>
                  <a:cubicBezTo>
                    <a:pt x="15965" y="10246"/>
                    <a:pt x="16153" y="10937"/>
                    <a:pt x="16153" y="12147"/>
                  </a:cubicBezTo>
                  <a:cubicBezTo>
                    <a:pt x="16153" y="13356"/>
                    <a:pt x="15965" y="15084"/>
                    <a:pt x="15777" y="16467"/>
                  </a:cubicBezTo>
                  <a:cubicBezTo>
                    <a:pt x="15590" y="17849"/>
                    <a:pt x="15402" y="18886"/>
                    <a:pt x="15308" y="18972"/>
                  </a:cubicBezTo>
                  <a:cubicBezTo>
                    <a:pt x="15214" y="19059"/>
                    <a:pt x="15214" y="18195"/>
                    <a:pt x="15746" y="15603"/>
                  </a:cubicBezTo>
                  <a:cubicBezTo>
                    <a:pt x="16278" y="13011"/>
                    <a:pt x="17343" y="8691"/>
                    <a:pt x="18313" y="6012"/>
                  </a:cubicBezTo>
                  <a:cubicBezTo>
                    <a:pt x="19283" y="3334"/>
                    <a:pt x="20160" y="2297"/>
                    <a:pt x="20692" y="1865"/>
                  </a:cubicBezTo>
                  <a:cubicBezTo>
                    <a:pt x="21224" y="1433"/>
                    <a:pt x="21412" y="1606"/>
                    <a:pt x="21600" y="1779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2" name="Line"/>
            <p:cNvSpPr/>
            <p:nvPr/>
          </p:nvSpPr>
          <p:spPr>
            <a:xfrm>
              <a:off x="3155866" y="2085801"/>
              <a:ext cx="192688" cy="2697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4" h="21600" extrusionOk="0">
                  <a:moveTo>
                    <a:pt x="3922" y="0"/>
                  </a:moveTo>
                  <a:cubicBezTo>
                    <a:pt x="2432" y="2234"/>
                    <a:pt x="942" y="4469"/>
                    <a:pt x="322" y="6052"/>
                  </a:cubicBezTo>
                  <a:cubicBezTo>
                    <a:pt x="-299" y="7634"/>
                    <a:pt x="-51" y="8566"/>
                    <a:pt x="1315" y="9031"/>
                  </a:cubicBezTo>
                  <a:cubicBezTo>
                    <a:pt x="2680" y="9497"/>
                    <a:pt x="5163" y="9497"/>
                    <a:pt x="8515" y="9962"/>
                  </a:cubicBezTo>
                  <a:cubicBezTo>
                    <a:pt x="11867" y="10428"/>
                    <a:pt x="16087" y="11359"/>
                    <a:pt x="18446" y="12290"/>
                  </a:cubicBezTo>
                  <a:cubicBezTo>
                    <a:pt x="20804" y="13221"/>
                    <a:pt x="21301" y="14152"/>
                    <a:pt x="19439" y="15548"/>
                  </a:cubicBezTo>
                  <a:cubicBezTo>
                    <a:pt x="17577" y="16945"/>
                    <a:pt x="13356" y="18807"/>
                    <a:pt x="10625" y="19831"/>
                  </a:cubicBezTo>
                  <a:cubicBezTo>
                    <a:pt x="7894" y="20855"/>
                    <a:pt x="6653" y="21041"/>
                    <a:pt x="5287" y="21228"/>
                  </a:cubicBezTo>
                  <a:cubicBezTo>
                    <a:pt x="3922" y="21414"/>
                    <a:pt x="2432" y="21600"/>
                    <a:pt x="1687" y="21600"/>
                  </a:cubicBezTo>
                  <a:cubicBezTo>
                    <a:pt x="942" y="21600"/>
                    <a:pt x="942" y="21414"/>
                    <a:pt x="942" y="21228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3" name="Line"/>
            <p:cNvSpPr/>
            <p:nvPr/>
          </p:nvSpPr>
          <p:spPr>
            <a:xfrm>
              <a:off x="3680891" y="2057789"/>
              <a:ext cx="104635" cy="286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3" extrusionOk="0">
                  <a:moveTo>
                    <a:pt x="21600" y="1045"/>
                  </a:moveTo>
                  <a:cubicBezTo>
                    <a:pt x="20160" y="354"/>
                    <a:pt x="18720" y="-337"/>
                    <a:pt x="17280" y="181"/>
                  </a:cubicBezTo>
                  <a:cubicBezTo>
                    <a:pt x="15840" y="700"/>
                    <a:pt x="14400" y="2428"/>
                    <a:pt x="12960" y="5625"/>
                  </a:cubicBezTo>
                  <a:cubicBezTo>
                    <a:pt x="11520" y="8821"/>
                    <a:pt x="10080" y="13487"/>
                    <a:pt x="9120" y="16252"/>
                  </a:cubicBezTo>
                  <a:cubicBezTo>
                    <a:pt x="8160" y="19017"/>
                    <a:pt x="7680" y="19881"/>
                    <a:pt x="6240" y="20399"/>
                  </a:cubicBezTo>
                  <a:cubicBezTo>
                    <a:pt x="4800" y="20917"/>
                    <a:pt x="2400" y="21090"/>
                    <a:pt x="0" y="21263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4" name="Line"/>
            <p:cNvSpPr/>
            <p:nvPr/>
          </p:nvSpPr>
          <p:spPr>
            <a:xfrm>
              <a:off x="3548354" y="1841655"/>
              <a:ext cx="453416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988" y="14400"/>
                    <a:pt x="7975" y="7200"/>
                    <a:pt x="11575" y="3600"/>
                  </a:cubicBezTo>
                  <a:cubicBezTo>
                    <a:pt x="15175" y="0"/>
                    <a:pt x="18388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5" name="Line"/>
            <p:cNvSpPr/>
            <p:nvPr/>
          </p:nvSpPr>
          <p:spPr>
            <a:xfrm>
              <a:off x="3894626" y="2058057"/>
              <a:ext cx="203848" cy="267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0" h="21247" extrusionOk="0">
                  <a:moveTo>
                    <a:pt x="3139" y="7741"/>
                  </a:moveTo>
                  <a:cubicBezTo>
                    <a:pt x="7219" y="7188"/>
                    <a:pt x="11299" y="6634"/>
                    <a:pt x="14179" y="5711"/>
                  </a:cubicBezTo>
                  <a:cubicBezTo>
                    <a:pt x="17059" y="4788"/>
                    <a:pt x="18739" y="3495"/>
                    <a:pt x="19819" y="2388"/>
                  </a:cubicBezTo>
                  <a:cubicBezTo>
                    <a:pt x="20899" y="1280"/>
                    <a:pt x="21379" y="357"/>
                    <a:pt x="20779" y="80"/>
                  </a:cubicBezTo>
                  <a:cubicBezTo>
                    <a:pt x="20179" y="-197"/>
                    <a:pt x="18499" y="172"/>
                    <a:pt x="15259" y="2388"/>
                  </a:cubicBezTo>
                  <a:cubicBezTo>
                    <a:pt x="12019" y="4603"/>
                    <a:pt x="7219" y="8665"/>
                    <a:pt x="4339" y="11711"/>
                  </a:cubicBezTo>
                  <a:cubicBezTo>
                    <a:pt x="1459" y="14757"/>
                    <a:pt x="499" y="16788"/>
                    <a:pt x="139" y="18265"/>
                  </a:cubicBezTo>
                  <a:cubicBezTo>
                    <a:pt x="-221" y="19741"/>
                    <a:pt x="19" y="20665"/>
                    <a:pt x="2059" y="21034"/>
                  </a:cubicBezTo>
                  <a:cubicBezTo>
                    <a:pt x="4099" y="21403"/>
                    <a:pt x="7939" y="21218"/>
                    <a:pt x="11779" y="21034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6" name="Line"/>
            <p:cNvSpPr/>
            <p:nvPr/>
          </p:nvSpPr>
          <p:spPr>
            <a:xfrm>
              <a:off x="4102820" y="2120680"/>
              <a:ext cx="268106" cy="202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179" extrusionOk="0">
                  <a:moveTo>
                    <a:pt x="11265" y="0"/>
                  </a:moveTo>
                  <a:cubicBezTo>
                    <a:pt x="7970" y="1456"/>
                    <a:pt x="4675" y="2912"/>
                    <a:pt x="2662" y="4247"/>
                  </a:cubicBezTo>
                  <a:cubicBezTo>
                    <a:pt x="648" y="5582"/>
                    <a:pt x="-84" y="6796"/>
                    <a:pt x="8" y="7524"/>
                  </a:cubicBezTo>
                  <a:cubicBezTo>
                    <a:pt x="99" y="8252"/>
                    <a:pt x="1014" y="8494"/>
                    <a:pt x="3669" y="8737"/>
                  </a:cubicBezTo>
                  <a:cubicBezTo>
                    <a:pt x="6323" y="8980"/>
                    <a:pt x="10716" y="9222"/>
                    <a:pt x="14011" y="10315"/>
                  </a:cubicBezTo>
                  <a:cubicBezTo>
                    <a:pt x="17306" y="11407"/>
                    <a:pt x="19502" y="13348"/>
                    <a:pt x="20509" y="15047"/>
                  </a:cubicBezTo>
                  <a:cubicBezTo>
                    <a:pt x="21516" y="16746"/>
                    <a:pt x="21333" y="18202"/>
                    <a:pt x="19319" y="19416"/>
                  </a:cubicBezTo>
                  <a:cubicBezTo>
                    <a:pt x="17306" y="20629"/>
                    <a:pt x="13462" y="21600"/>
                    <a:pt x="10808" y="20993"/>
                  </a:cubicBezTo>
                  <a:cubicBezTo>
                    <a:pt x="8153" y="20387"/>
                    <a:pt x="6689" y="18202"/>
                    <a:pt x="5224" y="16018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7" name="Line"/>
            <p:cNvSpPr/>
            <p:nvPr/>
          </p:nvSpPr>
          <p:spPr>
            <a:xfrm>
              <a:off x="4350550" y="1883508"/>
              <a:ext cx="72699" cy="425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600" extrusionOk="0">
                  <a:moveTo>
                    <a:pt x="20250" y="0"/>
                  </a:moveTo>
                  <a:cubicBezTo>
                    <a:pt x="20925" y="2479"/>
                    <a:pt x="21600" y="4957"/>
                    <a:pt x="20588" y="8085"/>
                  </a:cubicBezTo>
                  <a:cubicBezTo>
                    <a:pt x="19575" y="11213"/>
                    <a:pt x="16875" y="14990"/>
                    <a:pt x="14850" y="17292"/>
                  </a:cubicBezTo>
                  <a:cubicBezTo>
                    <a:pt x="12825" y="19593"/>
                    <a:pt x="11475" y="20420"/>
                    <a:pt x="9112" y="20892"/>
                  </a:cubicBezTo>
                  <a:cubicBezTo>
                    <a:pt x="6750" y="21364"/>
                    <a:pt x="3375" y="2148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8" name="Line"/>
            <p:cNvSpPr/>
            <p:nvPr/>
          </p:nvSpPr>
          <p:spPr>
            <a:xfrm>
              <a:off x="4280794" y="2092777"/>
              <a:ext cx="369709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91" y="14400"/>
                    <a:pt x="9781" y="7200"/>
                    <a:pt x="13381" y="3600"/>
                  </a:cubicBezTo>
                  <a:cubicBezTo>
                    <a:pt x="16981" y="0"/>
                    <a:pt x="19291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9" name="Line"/>
            <p:cNvSpPr/>
            <p:nvPr/>
          </p:nvSpPr>
          <p:spPr>
            <a:xfrm>
              <a:off x="7139111" y="1688777"/>
              <a:ext cx="339056" cy="481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282" extrusionOk="0">
                  <a:moveTo>
                    <a:pt x="9738" y="3677"/>
                  </a:moveTo>
                  <a:cubicBezTo>
                    <a:pt x="10030" y="3060"/>
                    <a:pt x="10322" y="2442"/>
                    <a:pt x="10468" y="1722"/>
                  </a:cubicBezTo>
                  <a:cubicBezTo>
                    <a:pt x="10614" y="1002"/>
                    <a:pt x="10614" y="180"/>
                    <a:pt x="10322" y="25"/>
                  </a:cubicBezTo>
                  <a:cubicBezTo>
                    <a:pt x="10030" y="-129"/>
                    <a:pt x="9446" y="385"/>
                    <a:pt x="8060" y="2442"/>
                  </a:cubicBezTo>
                  <a:cubicBezTo>
                    <a:pt x="6673" y="4500"/>
                    <a:pt x="4484" y="8100"/>
                    <a:pt x="2952" y="11185"/>
                  </a:cubicBezTo>
                  <a:cubicBezTo>
                    <a:pt x="1419" y="14271"/>
                    <a:pt x="544" y="16842"/>
                    <a:pt x="179" y="18437"/>
                  </a:cubicBezTo>
                  <a:cubicBezTo>
                    <a:pt x="-186" y="20031"/>
                    <a:pt x="-40" y="20648"/>
                    <a:pt x="1055" y="21008"/>
                  </a:cubicBezTo>
                  <a:cubicBezTo>
                    <a:pt x="2149" y="21368"/>
                    <a:pt x="4192" y="21471"/>
                    <a:pt x="7476" y="20700"/>
                  </a:cubicBezTo>
                  <a:cubicBezTo>
                    <a:pt x="10760" y="19928"/>
                    <a:pt x="15284" y="18282"/>
                    <a:pt x="17765" y="17202"/>
                  </a:cubicBezTo>
                  <a:cubicBezTo>
                    <a:pt x="20246" y="16122"/>
                    <a:pt x="20684" y="15608"/>
                    <a:pt x="20976" y="15042"/>
                  </a:cubicBezTo>
                  <a:cubicBezTo>
                    <a:pt x="21268" y="14477"/>
                    <a:pt x="21414" y="13860"/>
                    <a:pt x="21122" y="13397"/>
                  </a:cubicBezTo>
                  <a:cubicBezTo>
                    <a:pt x="20830" y="12934"/>
                    <a:pt x="20100" y="12625"/>
                    <a:pt x="18349" y="12831"/>
                  </a:cubicBezTo>
                  <a:cubicBezTo>
                    <a:pt x="16598" y="13037"/>
                    <a:pt x="13825" y="13757"/>
                    <a:pt x="12146" y="14477"/>
                  </a:cubicBezTo>
                  <a:cubicBezTo>
                    <a:pt x="10468" y="15197"/>
                    <a:pt x="9884" y="15917"/>
                    <a:pt x="9300" y="16637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0" name="Line"/>
            <p:cNvSpPr/>
            <p:nvPr/>
          </p:nvSpPr>
          <p:spPr>
            <a:xfrm>
              <a:off x="7526052" y="1920289"/>
              <a:ext cx="395316" cy="252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0" h="21349" extrusionOk="0">
                  <a:moveTo>
                    <a:pt x="1798" y="6319"/>
                  </a:moveTo>
                  <a:cubicBezTo>
                    <a:pt x="2174" y="8675"/>
                    <a:pt x="2551" y="11032"/>
                    <a:pt x="2426" y="13290"/>
                  </a:cubicBezTo>
                  <a:cubicBezTo>
                    <a:pt x="2300" y="15548"/>
                    <a:pt x="1672" y="17708"/>
                    <a:pt x="1170" y="19181"/>
                  </a:cubicBezTo>
                  <a:cubicBezTo>
                    <a:pt x="667" y="20654"/>
                    <a:pt x="291" y="21439"/>
                    <a:pt x="102" y="21341"/>
                  </a:cubicBezTo>
                  <a:cubicBezTo>
                    <a:pt x="-86" y="21243"/>
                    <a:pt x="-86" y="20261"/>
                    <a:pt x="730" y="17315"/>
                  </a:cubicBezTo>
                  <a:cubicBezTo>
                    <a:pt x="1547" y="14370"/>
                    <a:pt x="3179" y="9461"/>
                    <a:pt x="4309" y="6515"/>
                  </a:cubicBezTo>
                  <a:cubicBezTo>
                    <a:pt x="5440" y="3570"/>
                    <a:pt x="6067" y="2588"/>
                    <a:pt x="6570" y="2490"/>
                  </a:cubicBezTo>
                  <a:cubicBezTo>
                    <a:pt x="7072" y="2392"/>
                    <a:pt x="7449" y="3177"/>
                    <a:pt x="7637" y="4061"/>
                  </a:cubicBezTo>
                  <a:cubicBezTo>
                    <a:pt x="7826" y="4944"/>
                    <a:pt x="7826" y="5926"/>
                    <a:pt x="8014" y="6810"/>
                  </a:cubicBezTo>
                  <a:cubicBezTo>
                    <a:pt x="8202" y="7694"/>
                    <a:pt x="8579" y="8479"/>
                    <a:pt x="9647" y="8872"/>
                  </a:cubicBezTo>
                  <a:cubicBezTo>
                    <a:pt x="10714" y="9264"/>
                    <a:pt x="12472" y="9264"/>
                    <a:pt x="14481" y="8086"/>
                  </a:cubicBezTo>
                  <a:cubicBezTo>
                    <a:pt x="16491" y="6908"/>
                    <a:pt x="18751" y="4552"/>
                    <a:pt x="20007" y="2883"/>
                  </a:cubicBezTo>
                  <a:cubicBezTo>
                    <a:pt x="21263" y="1214"/>
                    <a:pt x="21514" y="232"/>
                    <a:pt x="21263" y="35"/>
                  </a:cubicBezTo>
                  <a:cubicBezTo>
                    <a:pt x="21012" y="-161"/>
                    <a:pt x="20258" y="428"/>
                    <a:pt x="19002" y="2392"/>
                  </a:cubicBezTo>
                  <a:cubicBezTo>
                    <a:pt x="17747" y="4355"/>
                    <a:pt x="15988" y="7694"/>
                    <a:pt x="14795" y="10934"/>
                  </a:cubicBezTo>
                  <a:cubicBezTo>
                    <a:pt x="13602" y="14174"/>
                    <a:pt x="12974" y="17315"/>
                    <a:pt x="13854" y="18984"/>
                  </a:cubicBezTo>
                  <a:cubicBezTo>
                    <a:pt x="14733" y="20654"/>
                    <a:pt x="17119" y="20850"/>
                    <a:pt x="19505" y="21046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1" name="Line"/>
            <p:cNvSpPr/>
            <p:nvPr/>
          </p:nvSpPr>
          <p:spPr>
            <a:xfrm>
              <a:off x="7920173" y="1972603"/>
              <a:ext cx="266973" cy="180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0980" extrusionOk="0">
                  <a:moveTo>
                    <a:pt x="14677" y="4235"/>
                  </a:moveTo>
                  <a:cubicBezTo>
                    <a:pt x="15421" y="2615"/>
                    <a:pt x="16166" y="995"/>
                    <a:pt x="15980" y="320"/>
                  </a:cubicBezTo>
                  <a:cubicBezTo>
                    <a:pt x="15794" y="-355"/>
                    <a:pt x="14677" y="-85"/>
                    <a:pt x="12163" y="2345"/>
                  </a:cubicBezTo>
                  <a:cubicBezTo>
                    <a:pt x="9649" y="4775"/>
                    <a:pt x="5739" y="9365"/>
                    <a:pt x="3504" y="12200"/>
                  </a:cubicBezTo>
                  <a:cubicBezTo>
                    <a:pt x="1270" y="15035"/>
                    <a:pt x="711" y="16115"/>
                    <a:pt x="339" y="17330"/>
                  </a:cubicBezTo>
                  <a:cubicBezTo>
                    <a:pt x="-34" y="18545"/>
                    <a:pt x="-220" y="19895"/>
                    <a:pt x="432" y="20570"/>
                  </a:cubicBezTo>
                  <a:cubicBezTo>
                    <a:pt x="1083" y="21245"/>
                    <a:pt x="2573" y="21245"/>
                    <a:pt x="5087" y="19355"/>
                  </a:cubicBezTo>
                  <a:cubicBezTo>
                    <a:pt x="7601" y="17465"/>
                    <a:pt x="11139" y="13685"/>
                    <a:pt x="13280" y="11255"/>
                  </a:cubicBezTo>
                  <a:cubicBezTo>
                    <a:pt x="15421" y="8825"/>
                    <a:pt x="16166" y="7745"/>
                    <a:pt x="16911" y="7610"/>
                  </a:cubicBezTo>
                  <a:cubicBezTo>
                    <a:pt x="17656" y="7475"/>
                    <a:pt x="18401" y="8285"/>
                    <a:pt x="18587" y="9635"/>
                  </a:cubicBezTo>
                  <a:cubicBezTo>
                    <a:pt x="18773" y="10985"/>
                    <a:pt x="18401" y="12875"/>
                    <a:pt x="18121" y="14495"/>
                  </a:cubicBezTo>
                  <a:cubicBezTo>
                    <a:pt x="17842" y="16115"/>
                    <a:pt x="17656" y="17465"/>
                    <a:pt x="18214" y="17870"/>
                  </a:cubicBezTo>
                  <a:cubicBezTo>
                    <a:pt x="18773" y="18275"/>
                    <a:pt x="20077" y="17735"/>
                    <a:pt x="21380" y="17195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2" name="Line"/>
            <p:cNvSpPr/>
            <p:nvPr/>
          </p:nvSpPr>
          <p:spPr>
            <a:xfrm>
              <a:off x="8194121" y="1785850"/>
              <a:ext cx="132538" cy="41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842" y="2197"/>
                    <a:pt x="20084" y="4393"/>
                    <a:pt x="17432" y="7322"/>
                  </a:cubicBezTo>
                  <a:cubicBezTo>
                    <a:pt x="14779" y="10251"/>
                    <a:pt x="10232" y="13912"/>
                    <a:pt x="7010" y="16414"/>
                  </a:cubicBezTo>
                  <a:cubicBezTo>
                    <a:pt x="3789" y="18915"/>
                    <a:pt x="1895" y="2025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3" name="Line"/>
            <p:cNvSpPr/>
            <p:nvPr/>
          </p:nvSpPr>
          <p:spPr>
            <a:xfrm>
              <a:off x="8194121" y="2007372"/>
              <a:ext cx="348782" cy="923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1" extrusionOk="0">
                  <a:moveTo>
                    <a:pt x="0" y="20931"/>
                  </a:moveTo>
                  <a:cubicBezTo>
                    <a:pt x="3888" y="13555"/>
                    <a:pt x="7776" y="6180"/>
                    <a:pt x="11376" y="2755"/>
                  </a:cubicBezTo>
                  <a:cubicBezTo>
                    <a:pt x="14976" y="-669"/>
                    <a:pt x="18288" y="-142"/>
                    <a:pt x="21600" y="385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4" name="Line"/>
            <p:cNvSpPr/>
            <p:nvPr/>
          </p:nvSpPr>
          <p:spPr>
            <a:xfrm>
              <a:off x="8969288" y="1606554"/>
              <a:ext cx="291392" cy="5231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4" h="21316" extrusionOk="0">
                  <a:moveTo>
                    <a:pt x="6467" y="10716"/>
                  </a:moveTo>
                  <a:cubicBezTo>
                    <a:pt x="4793" y="12042"/>
                    <a:pt x="3118" y="13368"/>
                    <a:pt x="2030" y="14410"/>
                  </a:cubicBezTo>
                  <a:cubicBezTo>
                    <a:pt x="942" y="15453"/>
                    <a:pt x="439" y="16210"/>
                    <a:pt x="188" y="16874"/>
                  </a:cubicBezTo>
                  <a:cubicBezTo>
                    <a:pt x="-63" y="17537"/>
                    <a:pt x="-63" y="18105"/>
                    <a:pt x="188" y="18200"/>
                  </a:cubicBezTo>
                  <a:cubicBezTo>
                    <a:pt x="439" y="18295"/>
                    <a:pt x="942" y="17916"/>
                    <a:pt x="1946" y="16353"/>
                  </a:cubicBezTo>
                  <a:cubicBezTo>
                    <a:pt x="2951" y="14789"/>
                    <a:pt x="4458" y="12042"/>
                    <a:pt x="5379" y="9484"/>
                  </a:cubicBezTo>
                  <a:cubicBezTo>
                    <a:pt x="6300" y="6926"/>
                    <a:pt x="6635" y="4558"/>
                    <a:pt x="6802" y="2900"/>
                  </a:cubicBezTo>
                  <a:cubicBezTo>
                    <a:pt x="6970" y="1242"/>
                    <a:pt x="6970" y="295"/>
                    <a:pt x="6970" y="58"/>
                  </a:cubicBezTo>
                  <a:cubicBezTo>
                    <a:pt x="6970" y="-179"/>
                    <a:pt x="6970" y="295"/>
                    <a:pt x="7807" y="1810"/>
                  </a:cubicBezTo>
                  <a:cubicBezTo>
                    <a:pt x="8644" y="3326"/>
                    <a:pt x="10318" y="5884"/>
                    <a:pt x="12579" y="8205"/>
                  </a:cubicBezTo>
                  <a:cubicBezTo>
                    <a:pt x="14839" y="10526"/>
                    <a:pt x="17686" y="12610"/>
                    <a:pt x="19360" y="14363"/>
                  </a:cubicBezTo>
                  <a:cubicBezTo>
                    <a:pt x="21035" y="16116"/>
                    <a:pt x="21537" y="17537"/>
                    <a:pt x="20281" y="18674"/>
                  </a:cubicBezTo>
                  <a:cubicBezTo>
                    <a:pt x="19025" y="19810"/>
                    <a:pt x="16011" y="20663"/>
                    <a:pt x="12914" y="21042"/>
                  </a:cubicBezTo>
                  <a:cubicBezTo>
                    <a:pt x="9816" y="21421"/>
                    <a:pt x="6635" y="21326"/>
                    <a:pt x="3453" y="2123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5" name="Line"/>
            <p:cNvSpPr/>
            <p:nvPr/>
          </p:nvSpPr>
          <p:spPr>
            <a:xfrm>
              <a:off x="9300122" y="1948359"/>
              <a:ext cx="184491" cy="222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298" extrusionOk="0">
                  <a:moveTo>
                    <a:pt x="363" y="7150"/>
                  </a:moveTo>
                  <a:cubicBezTo>
                    <a:pt x="1713" y="7150"/>
                    <a:pt x="3063" y="7150"/>
                    <a:pt x="3873" y="7707"/>
                  </a:cubicBezTo>
                  <a:cubicBezTo>
                    <a:pt x="4683" y="8264"/>
                    <a:pt x="4953" y="9377"/>
                    <a:pt x="4548" y="11270"/>
                  </a:cubicBezTo>
                  <a:cubicBezTo>
                    <a:pt x="4143" y="13163"/>
                    <a:pt x="3063" y="15835"/>
                    <a:pt x="2118" y="17839"/>
                  </a:cubicBezTo>
                  <a:cubicBezTo>
                    <a:pt x="1173" y="19843"/>
                    <a:pt x="363" y="21179"/>
                    <a:pt x="93" y="21291"/>
                  </a:cubicBezTo>
                  <a:cubicBezTo>
                    <a:pt x="-177" y="21402"/>
                    <a:pt x="93" y="20289"/>
                    <a:pt x="1578" y="17171"/>
                  </a:cubicBezTo>
                  <a:cubicBezTo>
                    <a:pt x="3063" y="14054"/>
                    <a:pt x="5763" y="8932"/>
                    <a:pt x="7923" y="5480"/>
                  </a:cubicBezTo>
                  <a:cubicBezTo>
                    <a:pt x="10083" y="2029"/>
                    <a:pt x="11703" y="247"/>
                    <a:pt x="13863" y="25"/>
                  </a:cubicBezTo>
                  <a:cubicBezTo>
                    <a:pt x="16023" y="-198"/>
                    <a:pt x="18723" y="1138"/>
                    <a:pt x="21423" y="2474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6" name="Line"/>
            <p:cNvSpPr/>
            <p:nvPr/>
          </p:nvSpPr>
          <p:spPr>
            <a:xfrm>
              <a:off x="9557546" y="1953265"/>
              <a:ext cx="23690" cy="176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06" h="21346" extrusionOk="0">
                  <a:moveTo>
                    <a:pt x="3206" y="842"/>
                  </a:moveTo>
                  <a:cubicBezTo>
                    <a:pt x="11061" y="1683"/>
                    <a:pt x="18915" y="2525"/>
                    <a:pt x="19897" y="5330"/>
                  </a:cubicBezTo>
                  <a:cubicBezTo>
                    <a:pt x="20879" y="8135"/>
                    <a:pt x="14988" y="12904"/>
                    <a:pt x="10079" y="16270"/>
                  </a:cubicBezTo>
                  <a:cubicBezTo>
                    <a:pt x="5170" y="19636"/>
                    <a:pt x="1243" y="21600"/>
                    <a:pt x="261" y="21319"/>
                  </a:cubicBezTo>
                  <a:cubicBezTo>
                    <a:pt x="-721" y="21039"/>
                    <a:pt x="1243" y="18514"/>
                    <a:pt x="3206" y="14587"/>
                  </a:cubicBezTo>
                  <a:cubicBezTo>
                    <a:pt x="5170" y="10660"/>
                    <a:pt x="7134" y="5330"/>
                    <a:pt x="9097" y="0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7" name="Line"/>
            <p:cNvSpPr/>
            <p:nvPr/>
          </p:nvSpPr>
          <p:spPr>
            <a:xfrm>
              <a:off x="9575295" y="1709118"/>
              <a:ext cx="4883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143" y="2057"/>
                    <a:pt x="10286" y="4114"/>
                    <a:pt x="13886" y="7714"/>
                  </a:cubicBezTo>
                  <a:cubicBezTo>
                    <a:pt x="17486" y="11314"/>
                    <a:pt x="19543" y="1645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8" name="Line"/>
            <p:cNvSpPr/>
            <p:nvPr/>
          </p:nvSpPr>
          <p:spPr>
            <a:xfrm>
              <a:off x="9714807" y="1902708"/>
              <a:ext cx="627808" cy="257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7" extrusionOk="0">
                  <a:moveTo>
                    <a:pt x="0" y="3010"/>
                  </a:moveTo>
                  <a:cubicBezTo>
                    <a:pt x="320" y="5112"/>
                    <a:pt x="640" y="7215"/>
                    <a:pt x="760" y="9413"/>
                  </a:cubicBezTo>
                  <a:cubicBezTo>
                    <a:pt x="880" y="11611"/>
                    <a:pt x="800" y="13905"/>
                    <a:pt x="760" y="15530"/>
                  </a:cubicBezTo>
                  <a:cubicBezTo>
                    <a:pt x="720" y="17155"/>
                    <a:pt x="720" y="18110"/>
                    <a:pt x="840" y="18206"/>
                  </a:cubicBezTo>
                  <a:cubicBezTo>
                    <a:pt x="960" y="18302"/>
                    <a:pt x="1200" y="17537"/>
                    <a:pt x="1720" y="15721"/>
                  </a:cubicBezTo>
                  <a:cubicBezTo>
                    <a:pt x="2240" y="13905"/>
                    <a:pt x="3040" y="11038"/>
                    <a:pt x="3600" y="9318"/>
                  </a:cubicBezTo>
                  <a:cubicBezTo>
                    <a:pt x="4160" y="7597"/>
                    <a:pt x="4480" y="7024"/>
                    <a:pt x="4720" y="7215"/>
                  </a:cubicBezTo>
                  <a:cubicBezTo>
                    <a:pt x="4960" y="7406"/>
                    <a:pt x="5120" y="8362"/>
                    <a:pt x="5240" y="9318"/>
                  </a:cubicBezTo>
                  <a:cubicBezTo>
                    <a:pt x="5360" y="10273"/>
                    <a:pt x="5440" y="11229"/>
                    <a:pt x="5640" y="11994"/>
                  </a:cubicBezTo>
                  <a:cubicBezTo>
                    <a:pt x="5840" y="12758"/>
                    <a:pt x="6160" y="13332"/>
                    <a:pt x="6800" y="13236"/>
                  </a:cubicBezTo>
                  <a:cubicBezTo>
                    <a:pt x="7440" y="13141"/>
                    <a:pt x="8400" y="12376"/>
                    <a:pt x="9360" y="10560"/>
                  </a:cubicBezTo>
                  <a:cubicBezTo>
                    <a:pt x="10320" y="8744"/>
                    <a:pt x="11280" y="5877"/>
                    <a:pt x="11800" y="3870"/>
                  </a:cubicBezTo>
                  <a:cubicBezTo>
                    <a:pt x="12320" y="1863"/>
                    <a:pt x="12400" y="716"/>
                    <a:pt x="12200" y="238"/>
                  </a:cubicBezTo>
                  <a:cubicBezTo>
                    <a:pt x="12000" y="-240"/>
                    <a:pt x="11520" y="-49"/>
                    <a:pt x="10880" y="1289"/>
                  </a:cubicBezTo>
                  <a:cubicBezTo>
                    <a:pt x="10240" y="2627"/>
                    <a:pt x="9440" y="5112"/>
                    <a:pt x="8960" y="7119"/>
                  </a:cubicBezTo>
                  <a:cubicBezTo>
                    <a:pt x="8480" y="9126"/>
                    <a:pt x="8320" y="10656"/>
                    <a:pt x="8320" y="11898"/>
                  </a:cubicBezTo>
                  <a:cubicBezTo>
                    <a:pt x="8320" y="13141"/>
                    <a:pt x="8480" y="14096"/>
                    <a:pt x="9080" y="14670"/>
                  </a:cubicBezTo>
                  <a:cubicBezTo>
                    <a:pt x="9680" y="15243"/>
                    <a:pt x="10720" y="15434"/>
                    <a:pt x="11480" y="15434"/>
                  </a:cubicBezTo>
                  <a:cubicBezTo>
                    <a:pt x="12240" y="15434"/>
                    <a:pt x="12720" y="15243"/>
                    <a:pt x="13200" y="14956"/>
                  </a:cubicBezTo>
                  <a:cubicBezTo>
                    <a:pt x="13680" y="14670"/>
                    <a:pt x="14160" y="14287"/>
                    <a:pt x="14560" y="14383"/>
                  </a:cubicBezTo>
                  <a:cubicBezTo>
                    <a:pt x="14960" y="14479"/>
                    <a:pt x="15280" y="15052"/>
                    <a:pt x="15480" y="16103"/>
                  </a:cubicBezTo>
                  <a:cubicBezTo>
                    <a:pt x="15680" y="17155"/>
                    <a:pt x="15760" y="18684"/>
                    <a:pt x="15600" y="19735"/>
                  </a:cubicBezTo>
                  <a:cubicBezTo>
                    <a:pt x="15440" y="20787"/>
                    <a:pt x="15040" y="21360"/>
                    <a:pt x="14880" y="21073"/>
                  </a:cubicBezTo>
                  <a:cubicBezTo>
                    <a:pt x="14720" y="20787"/>
                    <a:pt x="14800" y="19640"/>
                    <a:pt x="15400" y="16677"/>
                  </a:cubicBezTo>
                  <a:cubicBezTo>
                    <a:pt x="16000" y="13714"/>
                    <a:pt x="17120" y="8935"/>
                    <a:pt x="18240" y="6068"/>
                  </a:cubicBezTo>
                  <a:cubicBezTo>
                    <a:pt x="19360" y="3201"/>
                    <a:pt x="20480" y="2245"/>
                    <a:pt x="21600" y="1289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9" name="Line"/>
            <p:cNvSpPr/>
            <p:nvPr/>
          </p:nvSpPr>
          <p:spPr>
            <a:xfrm>
              <a:off x="10370516" y="1894677"/>
              <a:ext cx="540164" cy="294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389" extrusionOk="0">
                  <a:moveTo>
                    <a:pt x="9927" y="201"/>
                  </a:moveTo>
                  <a:cubicBezTo>
                    <a:pt x="10478" y="201"/>
                    <a:pt x="11030" y="201"/>
                    <a:pt x="11030" y="117"/>
                  </a:cubicBezTo>
                  <a:cubicBezTo>
                    <a:pt x="11030" y="33"/>
                    <a:pt x="10478" y="-136"/>
                    <a:pt x="9191" y="202"/>
                  </a:cubicBezTo>
                  <a:cubicBezTo>
                    <a:pt x="7905" y="539"/>
                    <a:pt x="5883" y="1383"/>
                    <a:pt x="4688" y="2058"/>
                  </a:cubicBezTo>
                  <a:cubicBezTo>
                    <a:pt x="3493" y="2733"/>
                    <a:pt x="3125" y="3239"/>
                    <a:pt x="3217" y="3830"/>
                  </a:cubicBezTo>
                  <a:cubicBezTo>
                    <a:pt x="3309" y="4420"/>
                    <a:pt x="3860" y="5095"/>
                    <a:pt x="5561" y="5517"/>
                  </a:cubicBezTo>
                  <a:cubicBezTo>
                    <a:pt x="7261" y="5939"/>
                    <a:pt x="10111" y="6108"/>
                    <a:pt x="12822" y="7458"/>
                  </a:cubicBezTo>
                  <a:cubicBezTo>
                    <a:pt x="15534" y="8808"/>
                    <a:pt x="18107" y="11339"/>
                    <a:pt x="19624" y="13617"/>
                  </a:cubicBezTo>
                  <a:cubicBezTo>
                    <a:pt x="21140" y="15895"/>
                    <a:pt x="21600" y="17920"/>
                    <a:pt x="21232" y="19270"/>
                  </a:cubicBezTo>
                  <a:cubicBezTo>
                    <a:pt x="20865" y="20620"/>
                    <a:pt x="19670" y="21295"/>
                    <a:pt x="17372" y="21380"/>
                  </a:cubicBezTo>
                  <a:cubicBezTo>
                    <a:pt x="15074" y="21464"/>
                    <a:pt x="11673" y="20958"/>
                    <a:pt x="8594" y="20367"/>
                  </a:cubicBezTo>
                  <a:cubicBezTo>
                    <a:pt x="5515" y="19776"/>
                    <a:pt x="2757" y="19101"/>
                    <a:pt x="0" y="18426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0" name="Line"/>
            <p:cNvSpPr/>
            <p:nvPr/>
          </p:nvSpPr>
          <p:spPr>
            <a:xfrm>
              <a:off x="1351027" y="3054517"/>
              <a:ext cx="446445" cy="523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329" extrusionOk="0">
                  <a:moveTo>
                    <a:pt x="11357" y="4584"/>
                  </a:moveTo>
                  <a:cubicBezTo>
                    <a:pt x="11469" y="3542"/>
                    <a:pt x="11580" y="2500"/>
                    <a:pt x="11469" y="1742"/>
                  </a:cubicBezTo>
                  <a:cubicBezTo>
                    <a:pt x="11357" y="984"/>
                    <a:pt x="11023" y="510"/>
                    <a:pt x="10578" y="226"/>
                  </a:cubicBezTo>
                  <a:cubicBezTo>
                    <a:pt x="10133" y="-58"/>
                    <a:pt x="9576" y="-153"/>
                    <a:pt x="8518" y="415"/>
                  </a:cubicBezTo>
                  <a:cubicBezTo>
                    <a:pt x="7460" y="984"/>
                    <a:pt x="5902" y="2215"/>
                    <a:pt x="4510" y="4394"/>
                  </a:cubicBezTo>
                  <a:cubicBezTo>
                    <a:pt x="3118" y="6573"/>
                    <a:pt x="1893" y="9700"/>
                    <a:pt x="1058" y="12400"/>
                  </a:cubicBezTo>
                  <a:cubicBezTo>
                    <a:pt x="223" y="15100"/>
                    <a:pt x="-222" y="17373"/>
                    <a:pt x="112" y="18889"/>
                  </a:cubicBezTo>
                  <a:cubicBezTo>
                    <a:pt x="446" y="20405"/>
                    <a:pt x="1559" y="21163"/>
                    <a:pt x="3341" y="21305"/>
                  </a:cubicBezTo>
                  <a:cubicBezTo>
                    <a:pt x="5122" y="21447"/>
                    <a:pt x="7572" y="20973"/>
                    <a:pt x="10689" y="19552"/>
                  </a:cubicBezTo>
                  <a:cubicBezTo>
                    <a:pt x="13807" y="18131"/>
                    <a:pt x="17592" y="15763"/>
                    <a:pt x="21378" y="1339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1" name="Line"/>
            <p:cNvSpPr/>
            <p:nvPr/>
          </p:nvSpPr>
          <p:spPr>
            <a:xfrm>
              <a:off x="1730040" y="3068768"/>
              <a:ext cx="353433" cy="453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6" extrusionOk="0">
                  <a:moveTo>
                    <a:pt x="3695" y="3301"/>
                  </a:moveTo>
                  <a:cubicBezTo>
                    <a:pt x="3553" y="2428"/>
                    <a:pt x="3411" y="1555"/>
                    <a:pt x="3055" y="901"/>
                  </a:cubicBezTo>
                  <a:cubicBezTo>
                    <a:pt x="2700" y="246"/>
                    <a:pt x="2132" y="-190"/>
                    <a:pt x="1634" y="83"/>
                  </a:cubicBezTo>
                  <a:cubicBezTo>
                    <a:pt x="1137" y="355"/>
                    <a:pt x="711" y="1337"/>
                    <a:pt x="426" y="3628"/>
                  </a:cubicBezTo>
                  <a:cubicBezTo>
                    <a:pt x="142" y="5919"/>
                    <a:pt x="0" y="9519"/>
                    <a:pt x="0" y="12465"/>
                  </a:cubicBezTo>
                  <a:cubicBezTo>
                    <a:pt x="0" y="15410"/>
                    <a:pt x="142" y="17701"/>
                    <a:pt x="426" y="19065"/>
                  </a:cubicBezTo>
                  <a:cubicBezTo>
                    <a:pt x="711" y="20428"/>
                    <a:pt x="1137" y="20865"/>
                    <a:pt x="2061" y="20974"/>
                  </a:cubicBezTo>
                  <a:cubicBezTo>
                    <a:pt x="2984" y="21083"/>
                    <a:pt x="4405" y="20865"/>
                    <a:pt x="6679" y="19665"/>
                  </a:cubicBezTo>
                  <a:cubicBezTo>
                    <a:pt x="8953" y="18465"/>
                    <a:pt x="12079" y="16283"/>
                    <a:pt x="14068" y="14646"/>
                  </a:cubicBezTo>
                  <a:cubicBezTo>
                    <a:pt x="16058" y="13010"/>
                    <a:pt x="16911" y="11919"/>
                    <a:pt x="17408" y="11046"/>
                  </a:cubicBezTo>
                  <a:cubicBezTo>
                    <a:pt x="17905" y="10174"/>
                    <a:pt x="18047" y="9519"/>
                    <a:pt x="17763" y="9355"/>
                  </a:cubicBezTo>
                  <a:cubicBezTo>
                    <a:pt x="17479" y="9192"/>
                    <a:pt x="16768" y="9519"/>
                    <a:pt x="15561" y="11155"/>
                  </a:cubicBezTo>
                  <a:cubicBezTo>
                    <a:pt x="14353" y="12792"/>
                    <a:pt x="12647" y="15737"/>
                    <a:pt x="11795" y="17483"/>
                  </a:cubicBezTo>
                  <a:cubicBezTo>
                    <a:pt x="10942" y="19228"/>
                    <a:pt x="10942" y="19774"/>
                    <a:pt x="11511" y="20319"/>
                  </a:cubicBezTo>
                  <a:cubicBezTo>
                    <a:pt x="12079" y="20865"/>
                    <a:pt x="13216" y="21410"/>
                    <a:pt x="14992" y="21246"/>
                  </a:cubicBezTo>
                  <a:cubicBezTo>
                    <a:pt x="16768" y="21083"/>
                    <a:pt x="19184" y="20210"/>
                    <a:pt x="21600" y="1933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2" name="Line"/>
            <p:cNvSpPr/>
            <p:nvPr/>
          </p:nvSpPr>
          <p:spPr>
            <a:xfrm>
              <a:off x="2072138" y="3264847"/>
              <a:ext cx="199677" cy="2441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1" h="20805" extrusionOk="0">
                  <a:moveTo>
                    <a:pt x="11638" y="6526"/>
                  </a:moveTo>
                  <a:cubicBezTo>
                    <a:pt x="12631" y="5138"/>
                    <a:pt x="13624" y="3751"/>
                    <a:pt x="14245" y="2562"/>
                  </a:cubicBezTo>
                  <a:cubicBezTo>
                    <a:pt x="14866" y="1373"/>
                    <a:pt x="15114" y="383"/>
                    <a:pt x="14493" y="85"/>
                  </a:cubicBezTo>
                  <a:cubicBezTo>
                    <a:pt x="13873" y="-212"/>
                    <a:pt x="12383" y="184"/>
                    <a:pt x="9776" y="2661"/>
                  </a:cubicBezTo>
                  <a:cubicBezTo>
                    <a:pt x="7169" y="5138"/>
                    <a:pt x="3445" y="9696"/>
                    <a:pt x="1583" y="12768"/>
                  </a:cubicBezTo>
                  <a:cubicBezTo>
                    <a:pt x="-279" y="15839"/>
                    <a:pt x="-279" y="17425"/>
                    <a:pt x="466" y="18812"/>
                  </a:cubicBezTo>
                  <a:cubicBezTo>
                    <a:pt x="1211" y="20199"/>
                    <a:pt x="2700" y="21388"/>
                    <a:pt x="5680" y="20496"/>
                  </a:cubicBezTo>
                  <a:cubicBezTo>
                    <a:pt x="8659" y="19605"/>
                    <a:pt x="13128" y="16632"/>
                    <a:pt x="15611" y="14650"/>
                  </a:cubicBezTo>
                  <a:cubicBezTo>
                    <a:pt x="18093" y="12669"/>
                    <a:pt x="18590" y="11678"/>
                    <a:pt x="19087" y="10687"/>
                  </a:cubicBezTo>
                  <a:cubicBezTo>
                    <a:pt x="19583" y="9696"/>
                    <a:pt x="20080" y="8705"/>
                    <a:pt x="20328" y="8705"/>
                  </a:cubicBezTo>
                  <a:cubicBezTo>
                    <a:pt x="20576" y="8705"/>
                    <a:pt x="20576" y="9696"/>
                    <a:pt x="20204" y="11282"/>
                  </a:cubicBezTo>
                  <a:cubicBezTo>
                    <a:pt x="19831" y="12867"/>
                    <a:pt x="19087" y="15047"/>
                    <a:pt x="18838" y="16632"/>
                  </a:cubicBezTo>
                  <a:cubicBezTo>
                    <a:pt x="18590" y="18217"/>
                    <a:pt x="18838" y="19208"/>
                    <a:pt x="19335" y="19803"/>
                  </a:cubicBezTo>
                  <a:cubicBezTo>
                    <a:pt x="19831" y="20397"/>
                    <a:pt x="20576" y="20595"/>
                    <a:pt x="21321" y="2079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3" name="Line"/>
            <p:cNvSpPr/>
            <p:nvPr/>
          </p:nvSpPr>
          <p:spPr>
            <a:xfrm>
              <a:off x="2324928" y="3307572"/>
              <a:ext cx="260790" cy="2570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513" extrusionOk="0">
                  <a:moveTo>
                    <a:pt x="221" y="8670"/>
                  </a:moveTo>
                  <a:cubicBezTo>
                    <a:pt x="795" y="9448"/>
                    <a:pt x="1368" y="10227"/>
                    <a:pt x="1559" y="11102"/>
                  </a:cubicBezTo>
                  <a:cubicBezTo>
                    <a:pt x="1751" y="11978"/>
                    <a:pt x="1559" y="12951"/>
                    <a:pt x="1081" y="14313"/>
                  </a:cubicBezTo>
                  <a:cubicBezTo>
                    <a:pt x="604" y="15675"/>
                    <a:pt x="-161" y="17427"/>
                    <a:pt x="30" y="18108"/>
                  </a:cubicBezTo>
                  <a:cubicBezTo>
                    <a:pt x="221" y="18789"/>
                    <a:pt x="1368" y="18400"/>
                    <a:pt x="3375" y="15870"/>
                  </a:cubicBezTo>
                  <a:cubicBezTo>
                    <a:pt x="5382" y="13340"/>
                    <a:pt x="8250" y="8670"/>
                    <a:pt x="9970" y="5848"/>
                  </a:cubicBezTo>
                  <a:cubicBezTo>
                    <a:pt x="11690" y="3027"/>
                    <a:pt x="12264" y="2054"/>
                    <a:pt x="12933" y="1275"/>
                  </a:cubicBezTo>
                  <a:cubicBezTo>
                    <a:pt x="13602" y="497"/>
                    <a:pt x="14366" y="-87"/>
                    <a:pt x="15035" y="10"/>
                  </a:cubicBezTo>
                  <a:cubicBezTo>
                    <a:pt x="15704" y="108"/>
                    <a:pt x="16278" y="886"/>
                    <a:pt x="16851" y="3416"/>
                  </a:cubicBezTo>
                  <a:cubicBezTo>
                    <a:pt x="17425" y="5945"/>
                    <a:pt x="17998" y="10227"/>
                    <a:pt x="18763" y="13535"/>
                  </a:cubicBezTo>
                  <a:cubicBezTo>
                    <a:pt x="19527" y="16843"/>
                    <a:pt x="20483" y="19178"/>
                    <a:pt x="21439" y="2151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4" name="Line"/>
            <p:cNvSpPr/>
            <p:nvPr/>
          </p:nvSpPr>
          <p:spPr>
            <a:xfrm>
              <a:off x="2916961" y="3047197"/>
              <a:ext cx="184954" cy="480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76" extrusionOk="0">
                  <a:moveTo>
                    <a:pt x="10136" y="13077"/>
                  </a:moveTo>
                  <a:cubicBezTo>
                    <a:pt x="8516" y="14008"/>
                    <a:pt x="6896" y="14938"/>
                    <a:pt x="5546" y="15868"/>
                  </a:cubicBezTo>
                  <a:cubicBezTo>
                    <a:pt x="4196" y="16798"/>
                    <a:pt x="3116" y="17728"/>
                    <a:pt x="2036" y="18813"/>
                  </a:cubicBezTo>
                  <a:cubicBezTo>
                    <a:pt x="956" y="19898"/>
                    <a:pt x="-124" y="21139"/>
                    <a:pt x="11" y="21345"/>
                  </a:cubicBezTo>
                  <a:cubicBezTo>
                    <a:pt x="146" y="21552"/>
                    <a:pt x="1496" y="20725"/>
                    <a:pt x="3521" y="18555"/>
                  </a:cubicBezTo>
                  <a:cubicBezTo>
                    <a:pt x="5546" y="16385"/>
                    <a:pt x="8246" y="12871"/>
                    <a:pt x="9866" y="9719"/>
                  </a:cubicBezTo>
                  <a:cubicBezTo>
                    <a:pt x="11486" y="6566"/>
                    <a:pt x="12026" y="3776"/>
                    <a:pt x="12296" y="2122"/>
                  </a:cubicBezTo>
                  <a:cubicBezTo>
                    <a:pt x="12566" y="469"/>
                    <a:pt x="12566" y="-48"/>
                    <a:pt x="12971" y="4"/>
                  </a:cubicBezTo>
                  <a:cubicBezTo>
                    <a:pt x="13376" y="55"/>
                    <a:pt x="14186" y="675"/>
                    <a:pt x="15266" y="2639"/>
                  </a:cubicBezTo>
                  <a:cubicBezTo>
                    <a:pt x="16346" y="4603"/>
                    <a:pt x="17696" y="7910"/>
                    <a:pt x="18776" y="10959"/>
                  </a:cubicBezTo>
                  <a:cubicBezTo>
                    <a:pt x="19856" y="14008"/>
                    <a:pt x="20666" y="16798"/>
                    <a:pt x="21476" y="1958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5" name="Line"/>
            <p:cNvSpPr/>
            <p:nvPr/>
          </p:nvSpPr>
          <p:spPr>
            <a:xfrm>
              <a:off x="2990303" y="3362341"/>
              <a:ext cx="258100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032" y="16000"/>
                    <a:pt x="12065" y="10400"/>
                    <a:pt x="15665" y="6800"/>
                  </a:cubicBezTo>
                  <a:cubicBezTo>
                    <a:pt x="19265" y="3200"/>
                    <a:pt x="20432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6" name="Line"/>
            <p:cNvSpPr/>
            <p:nvPr/>
          </p:nvSpPr>
          <p:spPr>
            <a:xfrm>
              <a:off x="3248402" y="3313512"/>
              <a:ext cx="55806" cy="184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2" extrusionOk="0">
                  <a:moveTo>
                    <a:pt x="0" y="0"/>
                  </a:moveTo>
                  <a:cubicBezTo>
                    <a:pt x="0" y="6210"/>
                    <a:pt x="0" y="12420"/>
                    <a:pt x="1350" y="16065"/>
                  </a:cubicBezTo>
                  <a:cubicBezTo>
                    <a:pt x="2700" y="19710"/>
                    <a:pt x="5400" y="20790"/>
                    <a:pt x="9000" y="21195"/>
                  </a:cubicBezTo>
                  <a:cubicBezTo>
                    <a:pt x="12600" y="21600"/>
                    <a:pt x="17100" y="21330"/>
                    <a:pt x="21600" y="210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7" name="Line"/>
            <p:cNvSpPr/>
            <p:nvPr/>
          </p:nvSpPr>
          <p:spPr>
            <a:xfrm>
              <a:off x="3380939" y="3207238"/>
              <a:ext cx="265074" cy="2981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6" extrusionOk="0">
                  <a:moveTo>
                    <a:pt x="0" y="13576"/>
                  </a:moveTo>
                  <a:cubicBezTo>
                    <a:pt x="568" y="15403"/>
                    <a:pt x="1137" y="17231"/>
                    <a:pt x="1326" y="18727"/>
                  </a:cubicBezTo>
                  <a:cubicBezTo>
                    <a:pt x="1516" y="20222"/>
                    <a:pt x="1326" y="21385"/>
                    <a:pt x="1232" y="21302"/>
                  </a:cubicBezTo>
                  <a:cubicBezTo>
                    <a:pt x="1137" y="21219"/>
                    <a:pt x="1137" y="19890"/>
                    <a:pt x="2179" y="16733"/>
                  </a:cubicBezTo>
                  <a:cubicBezTo>
                    <a:pt x="3221" y="13576"/>
                    <a:pt x="5305" y="8591"/>
                    <a:pt x="7579" y="5268"/>
                  </a:cubicBezTo>
                  <a:cubicBezTo>
                    <a:pt x="9853" y="1945"/>
                    <a:pt x="12316" y="283"/>
                    <a:pt x="14684" y="34"/>
                  </a:cubicBezTo>
                  <a:cubicBezTo>
                    <a:pt x="17053" y="-215"/>
                    <a:pt x="19326" y="948"/>
                    <a:pt x="21600" y="211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8" name="Line"/>
            <p:cNvSpPr/>
            <p:nvPr/>
          </p:nvSpPr>
          <p:spPr>
            <a:xfrm>
              <a:off x="1883394" y="3839172"/>
              <a:ext cx="489662" cy="402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345" extrusionOk="0">
                  <a:moveTo>
                    <a:pt x="10601" y="2831"/>
                  </a:moveTo>
                  <a:cubicBezTo>
                    <a:pt x="10703" y="1967"/>
                    <a:pt x="10805" y="1103"/>
                    <a:pt x="10601" y="547"/>
                  </a:cubicBezTo>
                  <a:cubicBezTo>
                    <a:pt x="10397" y="-8"/>
                    <a:pt x="9888" y="-255"/>
                    <a:pt x="8563" y="362"/>
                  </a:cubicBezTo>
                  <a:cubicBezTo>
                    <a:pt x="7239" y="979"/>
                    <a:pt x="5099" y="2460"/>
                    <a:pt x="3520" y="4250"/>
                  </a:cubicBezTo>
                  <a:cubicBezTo>
                    <a:pt x="1941" y="6040"/>
                    <a:pt x="922" y="8138"/>
                    <a:pt x="412" y="9558"/>
                  </a:cubicBezTo>
                  <a:cubicBezTo>
                    <a:pt x="-97" y="10977"/>
                    <a:pt x="-97" y="11718"/>
                    <a:pt x="209" y="12211"/>
                  </a:cubicBezTo>
                  <a:cubicBezTo>
                    <a:pt x="514" y="12705"/>
                    <a:pt x="1126" y="12952"/>
                    <a:pt x="3163" y="12828"/>
                  </a:cubicBezTo>
                  <a:cubicBezTo>
                    <a:pt x="5201" y="12705"/>
                    <a:pt x="8665" y="12211"/>
                    <a:pt x="11824" y="12335"/>
                  </a:cubicBezTo>
                  <a:cubicBezTo>
                    <a:pt x="14982" y="12458"/>
                    <a:pt x="17835" y="13199"/>
                    <a:pt x="19465" y="13816"/>
                  </a:cubicBezTo>
                  <a:cubicBezTo>
                    <a:pt x="21095" y="14433"/>
                    <a:pt x="21503" y="14927"/>
                    <a:pt x="21452" y="15729"/>
                  </a:cubicBezTo>
                  <a:cubicBezTo>
                    <a:pt x="21401" y="16531"/>
                    <a:pt x="20892" y="17642"/>
                    <a:pt x="19007" y="18630"/>
                  </a:cubicBezTo>
                  <a:cubicBezTo>
                    <a:pt x="17122" y="19617"/>
                    <a:pt x="13861" y="20481"/>
                    <a:pt x="10601" y="21345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9" name="Line"/>
            <p:cNvSpPr/>
            <p:nvPr/>
          </p:nvSpPr>
          <p:spPr>
            <a:xfrm>
              <a:off x="2439229" y="3815757"/>
              <a:ext cx="30845" cy="376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6" h="21600" extrusionOk="0">
                  <a:moveTo>
                    <a:pt x="18514" y="0"/>
                  </a:moveTo>
                  <a:cubicBezTo>
                    <a:pt x="20057" y="2667"/>
                    <a:pt x="21600" y="5333"/>
                    <a:pt x="19286" y="8667"/>
                  </a:cubicBezTo>
                  <a:cubicBezTo>
                    <a:pt x="16971" y="12000"/>
                    <a:pt x="10800" y="16000"/>
                    <a:pt x="6943" y="18267"/>
                  </a:cubicBezTo>
                  <a:cubicBezTo>
                    <a:pt x="3086" y="20533"/>
                    <a:pt x="1543" y="2106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0" name="Line"/>
            <p:cNvSpPr/>
            <p:nvPr/>
          </p:nvSpPr>
          <p:spPr>
            <a:xfrm>
              <a:off x="2376448" y="3959575"/>
              <a:ext cx="746393" cy="257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1" extrusionOk="0">
                  <a:moveTo>
                    <a:pt x="0" y="15129"/>
                  </a:moveTo>
                  <a:cubicBezTo>
                    <a:pt x="1750" y="13791"/>
                    <a:pt x="3499" y="12453"/>
                    <a:pt x="5249" y="10159"/>
                  </a:cubicBezTo>
                  <a:cubicBezTo>
                    <a:pt x="6998" y="7865"/>
                    <a:pt x="8748" y="4616"/>
                    <a:pt x="9723" y="2609"/>
                  </a:cubicBezTo>
                  <a:cubicBezTo>
                    <a:pt x="10699" y="602"/>
                    <a:pt x="10901" y="-163"/>
                    <a:pt x="10834" y="28"/>
                  </a:cubicBezTo>
                  <a:cubicBezTo>
                    <a:pt x="10766" y="219"/>
                    <a:pt x="10430" y="1366"/>
                    <a:pt x="9791" y="3851"/>
                  </a:cubicBezTo>
                  <a:cubicBezTo>
                    <a:pt x="9151" y="6336"/>
                    <a:pt x="8209" y="10159"/>
                    <a:pt x="7604" y="12644"/>
                  </a:cubicBezTo>
                  <a:cubicBezTo>
                    <a:pt x="6998" y="15129"/>
                    <a:pt x="6729" y="16276"/>
                    <a:pt x="6594" y="17518"/>
                  </a:cubicBezTo>
                  <a:cubicBezTo>
                    <a:pt x="6460" y="18761"/>
                    <a:pt x="6460" y="20099"/>
                    <a:pt x="6628" y="20768"/>
                  </a:cubicBezTo>
                  <a:cubicBezTo>
                    <a:pt x="6796" y="21437"/>
                    <a:pt x="7133" y="21437"/>
                    <a:pt x="7940" y="20003"/>
                  </a:cubicBezTo>
                  <a:cubicBezTo>
                    <a:pt x="8748" y="18570"/>
                    <a:pt x="10026" y="15702"/>
                    <a:pt x="10800" y="13887"/>
                  </a:cubicBezTo>
                  <a:cubicBezTo>
                    <a:pt x="11574" y="12071"/>
                    <a:pt x="11843" y="11306"/>
                    <a:pt x="12112" y="10541"/>
                  </a:cubicBezTo>
                  <a:cubicBezTo>
                    <a:pt x="12381" y="9777"/>
                    <a:pt x="12650" y="9012"/>
                    <a:pt x="12886" y="9012"/>
                  </a:cubicBezTo>
                  <a:cubicBezTo>
                    <a:pt x="13121" y="9012"/>
                    <a:pt x="13323" y="9777"/>
                    <a:pt x="13290" y="11402"/>
                  </a:cubicBezTo>
                  <a:cubicBezTo>
                    <a:pt x="13256" y="13026"/>
                    <a:pt x="12987" y="15511"/>
                    <a:pt x="12819" y="17232"/>
                  </a:cubicBezTo>
                  <a:cubicBezTo>
                    <a:pt x="12650" y="18952"/>
                    <a:pt x="12583" y="19908"/>
                    <a:pt x="12751" y="20195"/>
                  </a:cubicBezTo>
                  <a:cubicBezTo>
                    <a:pt x="12920" y="20481"/>
                    <a:pt x="13323" y="20099"/>
                    <a:pt x="14030" y="18952"/>
                  </a:cubicBezTo>
                  <a:cubicBezTo>
                    <a:pt x="14736" y="17805"/>
                    <a:pt x="15746" y="15894"/>
                    <a:pt x="16419" y="14651"/>
                  </a:cubicBezTo>
                  <a:cubicBezTo>
                    <a:pt x="17092" y="13409"/>
                    <a:pt x="17428" y="12835"/>
                    <a:pt x="17428" y="13409"/>
                  </a:cubicBezTo>
                  <a:cubicBezTo>
                    <a:pt x="17428" y="13982"/>
                    <a:pt x="17092" y="15702"/>
                    <a:pt x="16923" y="17041"/>
                  </a:cubicBezTo>
                  <a:cubicBezTo>
                    <a:pt x="16755" y="18379"/>
                    <a:pt x="16755" y="19334"/>
                    <a:pt x="16957" y="19812"/>
                  </a:cubicBezTo>
                  <a:cubicBezTo>
                    <a:pt x="17159" y="20290"/>
                    <a:pt x="17563" y="20290"/>
                    <a:pt x="18101" y="19908"/>
                  </a:cubicBezTo>
                  <a:cubicBezTo>
                    <a:pt x="18639" y="19525"/>
                    <a:pt x="19312" y="18761"/>
                    <a:pt x="19918" y="17614"/>
                  </a:cubicBezTo>
                  <a:cubicBezTo>
                    <a:pt x="20523" y="16467"/>
                    <a:pt x="21062" y="14938"/>
                    <a:pt x="21600" y="1340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1" name="Line"/>
            <p:cNvSpPr/>
            <p:nvPr/>
          </p:nvSpPr>
          <p:spPr>
            <a:xfrm>
              <a:off x="3089467" y="3801805"/>
              <a:ext cx="326351" cy="468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423" extrusionOk="0">
                  <a:moveTo>
                    <a:pt x="15067" y="0"/>
                  </a:moveTo>
                  <a:cubicBezTo>
                    <a:pt x="15986" y="0"/>
                    <a:pt x="16905" y="0"/>
                    <a:pt x="17441" y="319"/>
                  </a:cubicBezTo>
                  <a:cubicBezTo>
                    <a:pt x="17978" y="638"/>
                    <a:pt x="18131" y="1277"/>
                    <a:pt x="18207" y="3245"/>
                  </a:cubicBezTo>
                  <a:cubicBezTo>
                    <a:pt x="18284" y="5214"/>
                    <a:pt x="18284" y="8512"/>
                    <a:pt x="18284" y="10481"/>
                  </a:cubicBezTo>
                  <a:cubicBezTo>
                    <a:pt x="18284" y="12449"/>
                    <a:pt x="18284" y="13088"/>
                    <a:pt x="18207" y="13779"/>
                  </a:cubicBezTo>
                  <a:cubicBezTo>
                    <a:pt x="18131" y="14471"/>
                    <a:pt x="17978" y="15216"/>
                    <a:pt x="17748" y="15322"/>
                  </a:cubicBezTo>
                  <a:cubicBezTo>
                    <a:pt x="17518" y="15429"/>
                    <a:pt x="17212" y="14897"/>
                    <a:pt x="16139" y="14471"/>
                  </a:cubicBezTo>
                  <a:cubicBezTo>
                    <a:pt x="15067" y="14045"/>
                    <a:pt x="13229" y="13726"/>
                    <a:pt x="10624" y="14311"/>
                  </a:cubicBezTo>
                  <a:cubicBezTo>
                    <a:pt x="8020" y="14897"/>
                    <a:pt x="4650" y="16386"/>
                    <a:pt x="2735" y="17450"/>
                  </a:cubicBezTo>
                  <a:cubicBezTo>
                    <a:pt x="820" y="18514"/>
                    <a:pt x="361" y="19153"/>
                    <a:pt x="131" y="19738"/>
                  </a:cubicBezTo>
                  <a:cubicBezTo>
                    <a:pt x="-99" y="20323"/>
                    <a:pt x="-99" y="20855"/>
                    <a:pt x="744" y="21174"/>
                  </a:cubicBezTo>
                  <a:cubicBezTo>
                    <a:pt x="1586" y="21494"/>
                    <a:pt x="3271" y="21600"/>
                    <a:pt x="6871" y="20908"/>
                  </a:cubicBezTo>
                  <a:cubicBezTo>
                    <a:pt x="10471" y="20217"/>
                    <a:pt x="15986" y="18727"/>
                    <a:pt x="21501" y="1723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2" name="Line"/>
            <p:cNvSpPr/>
            <p:nvPr/>
          </p:nvSpPr>
          <p:spPr>
            <a:xfrm>
              <a:off x="3487169" y="4031735"/>
              <a:ext cx="423918" cy="211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0926" extrusionOk="0">
                  <a:moveTo>
                    <a:pt x="2752" y="8988"/>
                  </a:moveTo>
                  <a:cubicBezTo>
                    <a:pt x="4522" y="7380"/>
                    <a:pt x="6293" y="5771"/>
                    <a:pt x="7532" y="4278"/>
                  </a:cubicBezTo>
                  <a:cubicBezTo>
                    <a:pt x="8771" y="2784"/>
                    <a:pt x="9480" y="1405"/>
                    <a:pt x="9480" y="601"/>
                  </a:cubicBezTo>
                  <a:cubicBezTo>
                    <a:pt x="9480" y="-203"/>
                    <a:pt x="8771" y="-433"/>
                    <a:pt x="7296" y="1405"/>
                  </a:cubicBezTo>
                  <a:cubicBezTo>
                    <a:pt x="5821" y="3244"/>
                    <a:pt x="3578" y="7150"/>
                    <a:pt x="2221" y="10137"/>
                  </a:cubicBezTo>
                  <a:cubicBezTo>
                    <a:pt x="863" y="13124"/>
                    <a:pt x="391" y="15193"/>
                    <a:pt x="155" y="16801"/>
                  </a:cubicBezTo>
                  <a:cubicBezTo>
                    <a:pt x="-81" y="18410"/>
                    <a:pt x="-81" y="19559"/>
                    <a:pt x="391" y="20133"/>
                  </a:cubicBezTo>
                  <a:cubicBezTo>
                    <a:pt x="863" y="20707"/>
                    <a:pt x="1808" y="20707"/>
                    <a:pt x="3401" y="18869"/>
                  </a:cubicBezTo>
                  <a:cubicBezTo>
                    <a:pt x="4994" y="17031"/>
                    <a:pt x="7237" y="13354"/>
                    <a:pt x="8594" y="11171"/>
                  </a:cubicBezTo>
                  <a:cubicBezTo>
                    <a:pt x="9952" y="8988"/>
                    <a:pt x="10424" y="8299"/>
                    <a:pt x="10719" y="8529"/>
                  </a:cubicBezTo>
                  <a:cubicBezTo>
                    <a:pt x="11014" y="8758"/>
                    <a:pt x="11132" y="9907"/>
                    <a:pt x="10896" y="11631"/>
                  </a:cubicBezTo>
                  <a:cubicBezTo>
                    <a:pt x="10660" y="13354"/>
                    <a:pt x="10070" y="15652"/>
                    <a:pt x="9775" y="17376"/>
                  </a:cubicBezTo>
                  <a:cubicBezTo>
                    <a:pt x="9480" y="19099"/>
                    <a:pt x="9480" y="20248"/>
                    <a:pt x="9775" y="20707"/>
                  </a:cubicBezTo>
                  <a:cubicBezTo>
                    <a:pt x="10070" y="21167"/>
                    <a:pt x="10660" y="20937"/>
                    <a:pt x="11781" y="19673"/>
                  </a:cubicBezTo>
                  <a:cubicBezTo>
                    <a:pt x="12903" y="18410"/>
                    <a:pt x="14555" y="16112"/>
                    <a:pt x="15853" y="14618"/>
                  </a:cubicBezTo>
                  <a:cubicBezTo>
                    <a:pt x="17152" y="13124"/>
                    <a:pt x="18096" y="12435"/>
                    <a:pt x="18391" y="12665"/>
                  </a:cubicBezTo>
                  <a:cubicBezTo>
                    <a:pt x="18686" y="12895"/>
                    <a:pt x="18332" y="14044"/>
                    <a:pt x="17801" y="15193"/>
                  </a:cubicBezTo>
                  <a:cubicBezTo>
                    <a:pt x="17270" y="16341"/>
                    <a:pt x="16562" y="17490"/>
                    <a:pt x="15971" y="18410"/>
                  </a:cubicBezTo>
                  <a:cubicBezTo>
                    <a:pt x="15381" y="19329"/>
                    <a:pt x="14909" y="20018"/>
                    <a:pt x="14850" y="19903"/>
                  </a:cubicBezTo>
                  <a:cubicBezTo>
                    <a:pt x="14791" y="19788"/>
                    <a:pt x="15145" y="18869"/>
                    <a:pt x="16326" y="15537"/>
                  </a:cubicBezTo>
                  <a:cubicBezTo>
                    <a:pt x="17506" y="12205"/>
                    <a:pt x="19512" y="6461"/>
                    <a:pt x="21519" y="71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3" name="Line"/>
            <p:cNvSpPr/>
            <p:nvPr/>
          </p:nvSpPr>
          <p:spPr>
            <a:xfrm>
              <a:off x="3929076" y="3808781"/>
              <a:ext cx="300855" cy="357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436" extrusionOk="0">
                  <a:moveTo>
                    <a:pt x="15543" y="0"/>
                  </a:moveTo>
                  <a:cubicBezTo>
                    <a:pt x="16368" y="279"/>
                    <a:pt x="17192" y="557"/>
                    <a:pt x="18181" y="766"/>
                  </a:cubicBezTo>
                  <a:cubicBezTo>
                    <a:pt x="19171" y="976"/>
                    <a:pt x="20325" y="1115"/>
                    <a:pt x="20902" y="1672"/>
                  </a:cubicBezTo>
                  <a:cubicBezTo>
                    <a:pt x="21479" y="2230"/>
                    <a:pt x="21479" y="3205"/>
                    <a:pt x="20902" y="5017"/>
                  </a:cubicBezTo>
                  <a:cubicBezTo>
                    <a:pt x="20325" y="6828"/>
                    <a:pt x="19171" y="9476"/>
                    <a:pt x="18429" y="11218"/>
                  </a:cubicBezTo>
                  <a:cubicBezTo>
                    <a:pt x="17687" y="12960"/>
                    <a:pt x="17357" y="13796"/>
                    <a:pt x="16862" y="13935"/>
                  </a:cubicBezTo>
                  <a:cubicBezTo>
                    <a:pt x="16368" y="14075"/>
                    <a:pt x="15708" y="13517"/>
                    <a:pt x="14389" y="13030"/>
                  </a:cubicBezTo>
                  <a:cubicBezTo>
                    <a:pt x="13070" y="12542"/>
                    <a:pt x="11091" y="12124"/>
                    <a:pt x="8783" y="12821"/>
                  </a:cubicBezTo>
                  <a:cubicBezTo>
                    <a:pt x="6474" y="13517"/>
                    <a:pt x="3836" y="15329"/>
                    <a:pt x="2270" y="16583"/>
                  </a:cubicBezTo>
                  <a:cubicBezTo>
                    <a:pt x="703" y="17837"/>
                    <a:pt x="209" y="18534"/>
                    <a:pt x="44" y="19370"/>
                  </a:cubicBezTo>
                  <a:cubicBezTo>
                    <a:pt x="-121" y="20206"/>
                    <a:pt x="44" y="21182"/>
                    <a:pt x="3094" y="21391"/>
                  </a:cubicBezTo>
                  <a:cubicBezTo>
                    <a:pt x="6145" y="21600"/>
                    <a:pt x="12081" y="21043"/>
                    <a:pt x="18016" y="20485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4" name="Line"/>
            <p:cNvSpPr/>
            <p:nvPr/>
          </p:nvSpPr>
          <p:spPr>
            <a:xfrm>
              <a:off x="5265454" y="453505"/>
              <a:ext cx="1170810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600" extrusionOk="0">
                  <a:moveTo>
                    <a:pt x="21580" y="0"/>
                  </a:moveTo>
                  <a:cubicBezTo>
                    <a:pt x="19866" y="1878"/>
                    <a:pt x="18151" y="3757"/>
                    <a:pt x="16523" y="5009"/>
                  </a:cubicBezTo>
                  <a:cubicBezTo>
                    <a:pt x="14894" y="6261"/>
                    <a:pt x="13351" y="6887"/>
                    <a:pt x="11809" y="7513"/>
                  </a:cubicBezTo>
                  <a:cubicBezTo>
                    <a:pt x="10266" y="8139"/>
                    <a:pt x="8723" y="8765"/>
                    <a:pt x="7159" y="9235"/>
                  </a:cubicBezTo>
                  <a:cubicBezTo>
                    <a:pt x="5594" y="9704"/>
                    <a:pt x="4009" y="10017"/>
                    <a:pt x="2916" y="10174"/>
                  </a:cubicBezTo>
                  <a:cubicBezTo>
                    <a:pt x="1823" y="10330"/>
                    <a:pt x="1223" y="10330"/>
                    <a:pt x="773" y="10644"/>
                  </a:cubicBezTo>
                  <a:cubicBezTo>
                    <a:pt x="323" y="10957"/>
                    <a:pt x="23" y="11583"/>
                    <a:pt x="1" y="12365"/>
                  </a:cubicBezTo>
                  <a:cubicBezTo>
                    <a:pt x="-20" y="13148"/>
                    <a:pt x="237" y="14087"/>
                    <a:pt x="1051" y="15652"/>
                  </a:cubicBezTo>
                  <a:cubicBezTo>
                    <a:pt x="1866" y="17217"/>
                    <a:pt x="3237" y="19409"/>
                    <a:pt x="460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5" name="Line"/>
            <p:cNvSpPr/>
            <p:nvPr/>
          </p:nvSpPr>
          <p:spPr>
            <a:xfrm>
              <a:off x="5106590" y="774970"/>
              <a:ext cx="1316965" cy="173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463" extrusionOk="0">
                  <a:moveTo>
                    <a:pt x="19921" y="3383"/>
                  </a:moveTo>
                  <a:cubicBezTo>
                    <a:pt x="20339" y="2519"/>
                    <a:pt x="20757" y="1655"/>
                    <a:pt x="21062" y="1079"/>
                  </a:cubicBezTo>
                  <a:cubicBezTo>
                    <a:pt x="21366" y="503"/>
                    <a:pt x="21556" y="215"/>
                    <a:pt x="21537" y="71"/>
                  </a:cubicBezTo>
                  <a:cubicBezTo>
                    <a:pt x="21518" y="-73"/>
                    <a:pt x="21290" y="-73"/>
                    <a:pt x="20529" y="791"/>
                  </a:cubicBezTo>
                  <a:cubicBezTo>
                    <a:pt x="19769" y="1655"/>
                    <a:pt x="18476" y="3383"/>
                    <a:pt x="17050" y="5111"/>
                  </a:cubicBezTo>
                  <a:cubicBezTo>
                    <a:pt x="15624" y="6839"/>
                    <a:pt x="14064" y="8567"/>
                    <a:pt x="12619" y="10151"/>
                  </a:cubicBezTo>
                  <a:cubicBezTo>
                    <a:pt x="11174" y="11735"/>
                    <a:pt x="9843" y="13175"/>
                    <a:pt x="8398" y="14903"/>
                  </a:cubicBezTo>
                  <a:cubicBezTo>
                    <a:pt x="6953" y="16631"/>
                    <a:pt x="5394" y="18647"/>
                    <a:pt x="4063" y="19799"/>
                  </a:cubicBezTo>
                  <a:cubicBezTo>
                    <a:pt x="2732" y="20951"/>
                    <a:pt x="1629" y="21239"/>
                    <a:pt x="964" y="21383"/>
                  </a:cubicBezTo>
                  <a:cubicBezTo>
                    <a:pt x="298" y="21527"/>
                    <a:pt x="70" y="21527"/>
                    <a:pt x="13" y="20951"/>
                  </a:cubicBezTo>
                  <a:cubicBezTo>
                    <a:pt x="-44" y="20375"/>
                    <a:pt x="70" y="19223"/>
                    <a:pt x="583" y="16775"/>
                  </a:cubicBezTo>
                  <a:cubicBezTo>
                    <a:pt x="1097" y="14327"/>
                    <a:pt x="2010" y="10583"/>
                    <a:pt x="2922" y="68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6" name="Line"/>
            <p:cNvSpPr/>
            <p:nvPr/>
          </p:nvSpPr>
          <p:spPr>
            <a:xfrm>
              <a:off x="5368992" y="0"/>
              <a:ext cx="753369" cy="1304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5" extrusionOk="0">
                  <a:moveTo>
                    <a:pt x="21600" y="2534"/>
                  </a:moveTo>
                  <a:cubicBezTo>
                    <a:pt x="21600" y="1843"/>
                    <a:pt x="21600" y="1153"/>
                    <a:pt x="21500" y="731"/>
                  </a:cubicBezTo>
                  <a:cubicBezTo>
                    <a:pt x="21400" y="309"/>
                    <a:pt x="21200" y="155"/>
                    <a:pt x="20933" y="59"/>
                  </a:cubicBezTo>
                  <a:cubicBezTo>
                    <a:pt x="20667" y="-37"/>
                    <a:pt x="20333" y="-75"/>
                    <a:pt x="19667" y="424"/>
                  </a:cubicBezTo>
                  <a:cubicBezTo>
                    <a:pt x="19000" y="923"/>
                    <a:pt x="18000" y="1958"/>
                    <a:pt x="17067" y="3205"/>
                  </a:cubicBezTo>
                  <a:cubicBezTo>
                    <a:pt x="16133" y="4452"/>
                    <a:pt x="15267" y="5910"/>
                    <a:pt x="14467" y="7253"/>
                  </a:cubicBezTo>
                  <a:cubicBezTo>
                    <a:pt x="13667" y="8596"/>
                    <a:pt x="12933" y="9823"/>
                    <a:pt x="11967" y="11147"/>
                  </a:cubicBezTo>
                  <a:cubicBezTo>
                    <a:pt x="11000" y="12471"/>
                    <a:pt x="9800" y="13890"/>
                    <a:pt x="8433" y="15214"/>
                  </a:cubicBezTo>
                  <a:cubicBezTo>
                    <a:pt x="7067" y="16537"/>
                    <a:pt x="5533" y="17765"/>
                    <a:pt x="4100" y="18801"/>
                  </a:cubicBezTo>
                  <a:cubicBezTo>
                    <a:pt x="2667" y="19837"/>
                    <a:pt x="1333" y="20681"/>
                    <a:pt x="0" y="215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7" name="Line"/>
            <p:cNvSpPr/>
            <p:nvPr/>
          </p:nvSpPr>
          <p:spPr>
            <a:xfrm>
              <a:off x="5131821" y="1866446"/>
              <a:ext cx="1301012" cy="254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470" extrusionOk="0">
                  <a:moveTo>
                    <a:pt x="20944" y="1441"/>
                  </a:moveTo>
                  <a:cubicBezTo>
                    <a:pt x="21253" y="852"/>
                    <a:pt x="21561" y="263"/>
                    <a:pt x="21581" y="66"/>
                  </a:cubicBezTo>
                  <a:cubicBezTo>
                    <a:pt x="21600" y="-130"/>
                    <a:pt x="21330" y="66"/>
                    <a:pt x="20443" y="1245"/>
                  </a:cubicBezTo>
                  <a:cubicBezTo>
                    <a:pt x="19556" y="2423"/>
                    <a:pt x="18051" y="4583"/>
                    <a:pt x="16605" y="6448"/>
                  </a:cubicBezTo>
                  <a:cubicBezTo>
                    <a:pt x="15159" y="8314"/>
                    <a:pt x="13770" y="9885"/>
                    <a:pt x="12304" y="11357"/>
                  </a:cubicBezTo>
                  <a:cubicBezTo>
                    <a:pt x="10839" y="12830"/>
                    <a:pt x="9296" y="14205"/>
                    <a:pt x="7772" y="15383"/>
                  </a:cubicBezTo>
                  <a:cubicBezTo>
                    <a:pt x="6249" y="16561"/>
                    <a:pt x="4744" y="17543"/>
                    <a:pt x="3452" y="18525"/>
                  </a:cubicBezTo>
                  <a:cubicBezTo>
                    <a:pt x="2160" y="19506"/>
                    <a:pt x="1080" y="20488"/>
                    <a:pt x="0" y="214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8" name="Line"/>
            <p:cNvSpPr/>
            <p:nvPr/>
          </p:nvSpPr>
          <p:spPr>
            <a:xfrm>
              <a:off x="5081750" y="2322973"/>
              <a:ext cx="1361489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600" extrusionOk="0">
                  <a:moveTo>
                    <a:pt x="21583" y="21600"/>
                  </a:moveTo>
                  <a:cubicBezTo>
                    <a:pt x="21141" y="17100"/>
                    <a:pt x="20698" y="12600"/>
                    <a:pt x="19814" y="9000"/>
                  </a:cubicBezTo>
                  <a:cubicBezTo>
                    <a:pt x="18929" y="5400"/>
                    <a:pt x="17602" y="2700"/>
                    <a:pt x="16201" y="1350"/>
                  </a:cubicBezTo>
                  <a:cubicBezTo>
                    <a:pt x="14801" y="0"/>
                    <a:pt x="13326" y="0"/>
                    <a:pt x="11834" y="0"/>
                  </a:cubicBezTo>
                  <a:cubicBezTo>
                    <a:pt x="10341" y="0"/>
                    <a:pt x="8829" y="0"/>
                    <a:pt x="7281" y="0"/>
                  </a:cubicBezTo>
                  <a:cubicBezTo>
                    <a:pt x="5733" y="0"/>
                    <a:pt x="4148" y="0"/>
                    <a:pt x="2987" y="0"/>
                  </a:cubicBezTo>
                  <a:cubicBezTo>
                    <a:pt x="1826" y="0"/>
                    <a:pt x="1089" y="0"/>
                    <a:pt x="628" y="1350"/>
                  </a:cubicBezTo>
                  <a:cubicBezTo>
                    <a:pt x="167" y="2700"/>
                    <a:pt x="-17" y="5400"/>
                    <a:pt x="1" y="7200"/>
                  </a:cubicBezTo>
                  <a:cubicBezTo>
                    <a:pt x="20" y="9000"/>
                    <a:pt x="241" y="9900"/>
                    <a:pt x="499" y="10350"/>
                  </a:cubicBezTo>
                  <a:cubicBezTo>
                    <a:pt x="757" y="10800"/>
                    <a:pt x="1052" y="10800"/>
                    <a:pt x="1347" y="108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9" name="Line"/>
            <p:cNvSpPr/>
            <p:nvPr/>
          </p:nvSpPr>
          <p:spPr>
            <a:xfrm>
              <a:off x="5229479" y="1527787"/>
              <a:ext cx="740010" cy="13532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525" extrusionOk="0">
                  <a:moveTo>
                    <a:pt x="20110" y="2773"/>
                  </a:moveTo>
                  <a:cubicBezTo>
                    <a:pt x="20517" y="2181"/>
                    <a:pt x="20923" y="1589"/>
                    <a:pt x="21194" y="1072"/>
                  </a:cubicBezTo>
                  <a:cubicBezTo>
                    <a:pt x="21465" y="554"/>
                    <a:pt x="21600" y="110"/>
                    <a:pt x="21532" y="17"/>
                  </a:cubicBezTo>
                  <a:cubicBezTo>
                    <a:pt x="21465" y="-75"/>
                    <a:pt x="21194" y="184"/>
                    <a:pt x="20584" y="942"/>
                  </a:cubicBezTo>
                  <a:cubicBezTo>
                    <a:pt x="19975" y="1700"/>
                    <a:pt x="19027" y="2958"/>
                    <a:pt x="18181" y="4123"/>
                  </a:cubicBezTo>
                  <a:cubicBezTo>
                    <a:pt x="17334" y="5288"/>
                    <a:pt x="16589" y="6361"/>
                    <a:pt x="15743" y="7526"/>
                  </a:cubicBezTo>
                  <a:cubicBezTo>
                    <a:pt x="14897" y="8691"/>
                    <a:pt x="13949" y="9948"/>
                    <a:pt x="12730" y="11243"/>
                  </a:cubicBezTo>
                  <a:cubicBezTo>
                    <a:pt x="11511" y="12537"/>
                    <a:pt x="10021" y="13869"/>
                    <a:pt x="8396" y="15163"/>
                  </a:cubicBezTo>
                  <a:cubicBezTo>
                    <a:pt x="6771" y="16458"/>
                    <a:pt x="5011" y="17715"/>
                    <a:pt x="3589" y="18770"/>
                  </a:cubicBezTo>
                  <a:cubicBezTo>
                    <a:pt x="2167" y="19824"/>
                    <a:pt x="1083" y="20674"/>
                    <a:pt x="0" y="215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0" name="Line"/>
            <p:cNvSpPr/>
            <p:nvPr/>
          </p:nvSpPr>
          <p:spPr>
            <a:xfrm>
              <a:off x="4645608" y="3743235"/>
              <a:ext cx="1190752" cy="100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202" extrusionOk="0">
                  <a:moveTo>
                    <a:pt x="21562" y="21202"/>
                  </a:moveTo>
                  <a:cubicBezTo>
                    <a:pt x="21562" y="18747"/>
                    <a:pt x="21562" y="16293"/>
                    <a:pt x="21330" y="13593"/>
                  </a:cubicBezTo>
                  <a:cubicBezTo>
                    <a:pt x="21099" y="10893"/>
                    <a:pt x="20636" y="7947"/>
                    <a:pt x="19625" y="5493"/>
                  </a:cubicBezTo>
                  <a:cubicBezTo>
                    <a:pt x="18615" y="3038"/>
                    <a:pt x="17057" y="1075"/>
                    <a:pt x="15351" y="338"/>
                  </a:cubicBezTo>
                  <a:cubicBezTo>
                    <a:pt x="13646" y="-398"/>
                    <a:pt x="11794" y="93"/>
                    <a:pt x="10004" y="1566"/>
                  </a:cubicBezTo>
                  <a:cubicBezTo>
                    <a:pt x="8215" y="3038"/>
                    <a:pt x="6488" y="5493"/>
                    <a:pt x="4909" y="6966"/>
                  </a:cubicBezTo>
                  <a:cubicBezTo>
                    <a:pt x="3330" y="8438"/>
                    <a:pt x="1899" y="8929"/>
                    <a:pt x="1057" y="8929"/>
                  </a:cubicBezTo>
                  <a:cubicBezTo>
                    <a:pt x="215" y="8929"/>
                    <a:pt x="-38" y="8438"/>
                    <a:pt x="4" y="7702"/>
                  </a:cubicBezTo>
                  <a:cubicBezTo>
                    <a:pt x="46" y="6966"/>
                    <a:pt x="383" y="5984"/>
                    <a:pt x="1078" y="5493"/>
                  </a:cubicBezTo>
                  <a:cubicBezTo>
                    <a:pt x="1773" y="5002"/>
                    <a:pt x="2825" y="5002"/>
                    <a:pt x="3878" y="50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1" name="Line"/>
            <p:cNvSpPr/>
            <p:nvPr/>
          </p:nvSpPr>
          <p:spPr>
            <a:xfrm>
              <a:off x="4581487" y="4066879"/>
              <a:ext cx="1352532" cy="3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240" extrusionOk="0">
                  <a:moveTo>
                    <a:pt x="21551" y="8640"/>
                  </a:moveTo>
                  <a:cubicBezTo>
                    <a:pt x="20365" y="7200"/>
                    <a:pt x="19180" y="5760"/>
                    <a:pt x="17902" y="6480"/>
                  </a:cubicBezTo>
                  <a:cubicBezTo>
                    <a:pt x="16623" y="7200"/>
                    <a:pt x="15253" y="10080"/>
                    <a:pt x="13956" y="12960"/>
                  </a:cubicBezTo>
                  <a:cubicBezTo>
                    <a:pt x="12659" y="15840"/>
                    <a:pt x="11436" y="18720"/>
                    <a:pt x="10010" y="20160"/>
                  </a:cubicBezTo>
                  <a:cubicBezTo>
                    <a:pt x="8584" y="21600"/>
                    <a:pt x="6953" y="21600"/>
                    <a:pt x="5397" y="20160"/>
                  </a:cubicBezTo>
                  <a:cubicBezTo>
                    <a:pt x="3841" y="18720"/>
                    <a:pt x="2359" y="15840"/>
                    <a:pt x="1414" y="13680"/>
                  </a:cubicBezTo>
                  <a:cubicBezTo>
                    <a:pt x="470" y="11520"/>
                    <a:pt x="62" y="10080"/>
                    <a:pt x="7" y="8640"/>
                  </a:cubicBezTo>
                  <a:cubicBezTo>
                    <a:pt x="-49" y="7200"/>
                    <a:pt x="247" y="5760"/>
                    <a:pt x="618" y="4320"/>
                  </a:cubicBezTo>
                  <a:cubicBezTo>
                    <a:pt x="988" y="2880"/>
                    <a:pt x="1433" y="1440"/>
                    <a:pt x="187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2" name="Line"/>
            <p:cNvSpPr/>
            <p:nvPr/>
          </p:nvSpPr>
          <p:spPr>
            <a:xfrm>
              <a:off x="4685381" y="3281332"/>
              <a:ext cx="919488" cy="1455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560" extrusionOk="0">
                  <a:moveTo>
                    <a:pt x="20945" y="1717"/>
                  </a:moveTo>
                  <a:cubicBezTo>
                    <a:pt x="21164" y="1304"/>
                    <a:pt x="21382" y="890"/>
                    <a:pt x="21491" y="580"/>
                  </a:cubicBezTo>
                  <a:cubicBezTo>
                    <a:pt x="21600" y="270"/>
                    <a:pt x="21600" y="63"/>
                    <a:pt x="21464" y="12"/>
                  </a:cubicBezTo>
                  <a:cubicBezTo>
                    <a:pt x="21327" y="-40"/>
                    <a:pt x="21055" y="63"/>
                    <a:pt x="20318" y="649"/>
                  </a:cubicBezTo>
                  <a:cubicBezTo>
                    <a:pt x="19582" y="1235"/>
                    <a:pt x="18382" y="2303"/>
                    <a:pt x="17236" y="3491"/>
                  </a:cubicBezTo>
                  <a:cubicBezTo>
                    <a:pt x="16091" y="4680"/>
                    <a:pt x="15000" y="5989"/>
                    <a:pt x="13964" y="7177"/>
                  </a:cubicBezTo>
                  <a:cubicBezTo>
                    <a:pt x="12927" y="8366"/>
                    <a:pt x="11945" y="9434"/>
                    <a:pt x="10882" y="10484"/>
                  </a:cubicBezTo>
                  <a:cubicBezTo>
                    <a:pt x="9818" y="11535"/>
                    <a:pt x="8673" y="12569"/>
                    <a:pt x="7418" y="13671"/>
                  </a:cubicBezTo>
                  <a:cubicBezTo>
                    <a:pt x="6164" y="14773"/>
                    <a:pt x="4800" y="15945"/>
                    <a:pt x="3600" y="17082"/>
                  </a:cubicBezTo>
                  <a:cubicBezTo>
                    <a:pt x="2400" y="18218"/>
                    <a:pt x="1364" y="19321"/>
                    <a:pt x="791" y="20061"/>
                  </a:cubicBezTo>
                  <a:cubicBezTo>
                    <a:pt x="218" y="20802"/>
                    <a:pt x="109" y="21181"/>
                    <a:pt x="0" y="215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3" name="Line"/>
            <p:cNvSpPr/>
            <p:nvPr/>
          </p:nvSpPr>
          <p:spPr>
            <a:xfrm>
              <a:off x="6653179" y="3015885"/>
              <a:ext cx="338562" cy="566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483" extrusionOk="0">
                  <a:moveTo>
                    <a:pt x="10097" y="5466"/>
                  </a:moveTo>
                  <a:cubicBezTo>
                    <a:pt x="10391" y="4584"/>
                    <a:pt x="10685" y="3703"/>
                    <a:pt x="10831" y="2909"/>
                  </a:cubicBezTo>
                  <a:cubicBezTo>
                    <a:pt x="10978" y="2116"/>
                    <a:pt x="10978" y="1411"/>
                    <a:pt x="10758" y="882"/>
                  </a:cubicBezTo>
                  <a:cubicBezTo>
                    <a:pt x="10538" y="353"/>
                    <a:pt x="10097" y="0"/>
                    <a:pt x="9656" y="0"/>
                  </a:cubicBezTo>
                  <a:cubicBezTo>
                    <a:pt x="9215" y="0"/>
                    <a:pt x="8774" y="353"/>
                    <a:pt x="7819" y="2028"/>
                  </a:cubicBezTo>
                  <a:cubicBezTo>
                    <a:pt x="6864" y="3703"/>
                    <a:pt x="5395" y="6700"/>
                    <a:pt x="4072" y="9478"/>
                  </a:cubicBezTo>
                  <a:cubicBezTo>
                    <a:pt x="2750" y="12255"/>
                    <a:pt x="1574" y="14811"/>
                    <a:pt x="913" y="16487"/>
                  </a:cubicBezTo>
                  <a:cubicBezTo>
                    <a:pt x="252" y="18162"/>
                    <a:pt x="105" y="18955"/>
                    <a:pt x="31" y="19660"/>
                  </a:cubicBezTo>
                  <a:cubicBezTo>
                    <a:pt x="-42" y="20366"/>
                    <a:pt x="-42" y="20983"/>
                    <a:pt x="693" y="21291"/>
                  </a:cubicBezTo>
                  <a:cubicBezTo>
                    <a:pt x="1427" y="21600"/>
                    <a:pt x="2897" y="21600"/>
                    <a:pt x="5982" y="20807"/>
                  </a:cubicBezTo>
                  <a:cubicBezTo>
                    <a:pt x="9068" y="20013"/>
                    <a:pt x="13770" y="18426"/>
                    <a:pt x="16489" y="17368"/>
                  </a:cubicBezTo>
                  <a:cubicBezTo>
                    <a:pt x="19207" y="16310"/>
                    <a:pt x="19942" y="15781"/>
                    <a:pt x="20529" y="15164"/>
                  </a:cubicBezTo>
                  <a:cubicBezTo>
                    <a:pt x="21117" y="14547"/>
                    <a:pt x="21558" y="13842"/>
                    <a:pt x="21338" y="13533"/>
                  </a:cubicBezTo>
                  <a:cubicBezTo>
                    <a:pt x="21117" y="13224"/>
                    <a:pt x="20236" y="13313"/>
                    <a:pt x="17958" y="14018"/>
                  </a:cubicBezTo>
                  <a:cubicBezTo>
                    <a:pt x="15680" y="14723"/>
                    <a:pt x="12007" y="16046"/>
                    <a:pt x="8334" y="1736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4" name="Line"/>
            <p:cNvSpPr/>
            <p:nvPr/>
          </p:nvSpPr>
          <p:spPr>
            <a:xfrm>
              <a:off x="7075695" y="3292721"/>
              <a:ext cx="370838" cy="264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401" extrusionOk="0">
                  <a:moveTo>
                    <a:pt x="945" y="8441"/>
                  </a:moveTo>
                  <a:cubicBezTo>
                    <a:pt x="810" y="12010"/>
                    <a:pt x="675" y="15578"/>
                    <a:pt x="472" y="17926"/>
                  </a:cubicBezTo>
                  <a:cubicBezTo>
                    <a:pt x="270" y="20274"/>
                    <a:pt x="0" y="21401"/>
                    <a:pt x="0" y="21401"/>
                  </a:cubicBezTo>
                  <a:cubicBezTo>
                    <a:pt x="0" y="21401"/>
                    <a:pt x="270" y="20274"/>
                    <a:pt x="877" y="17832"/>
                  </a:cubicBezTo>
                  <a:cubicBezTo>
                    <a:pt x="1485" y="15391"/>
                    <a:pt x="2430" y="11634"/>
                    <a:pt x="3172" y="9380"/>
                  </a:cubicBezTo>
                  <a:cubicBezTo>
                    <a:pt x="3915" y="7126"/>
                    <a:pt x="4455" y="6375"/>
                    <a:pt x="5062" y="6375"/>
                  </a:cubicBezTo>
                  <a:cubicBezTo>
                    <a:pt x="5670" y="6375"/>
                    <a:pt x="6345" y="7126"/>
                    <a:pt x="6952" y="8065"/>
                  </a:cubicBezTo>
                  <a:cubicBezTo>
                    <a:pt x="7560" y="9004"/>
                    <a:pt x="8100" y="10131"/>
                    <a:pt x="8707" y="10695"/>
                  </a:cubicBezTo>
                  <a:cubicBezTo>
                    <a:pt x="9315" y="11258"/>
                    <a:pt x="9990" y="11258"/>
                    <a:pt x="11947" y="10319"/>
                  </a:cubicBezTo>
                  <a:cubicBezTo>
                    <a:pt x="13905" y="9380"/>
                    <a:pt x="17145" y="7502"/>
                    <a:pt x="18967" y="5999"/>
                  </a:cubicBezTo>
                  <a:cubicBezTo>
                    <a:pt x="20790" y="4497"/>
                    <a:pt x="21195" y="3370"/>
                    <a:pt x="21397" y="2337"/>
                  </a:cubicBezTo>
                  <a:cubicBezTo>
                    <a:pt x="21600" y="1304"/>
                    <a:pt x="21600" y="364"/>
                    <a:pt x="21195" y="83"/>
                  </a:cubicBezTo>
                  <a:cubicBezTo>
                    <a:pt x="20790" y="-199"/>
                    <a:pt x="19980" y="177"/>
                    <a:pt x="18630" y="2149"/>
                  </a:cubicBezTo>
                  <a:cubicBezTo>
                    <a:pt x="17280" y="4121"/>
                    <a:pt x="15390" y="7690"/>
                    <a:pt x="14580" y="10507"/>
                  </a:cubicBezTo>
                  <a:cubicBezTo>
                    <a:pt x="13770" y="13324"/>
                    <a:pt x="14040" y="15391"/>
                    <a:pt x="14310" y="174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5" name="Line"/>
            <p:cNvSpPr/>
            <p:nvPr/>
          </p:nvSpPr>
          <p:spPr>
            <a:xfrm>
              <a:off x="7517010" y="3337830"/>
              <a:ext cx="265550" cy="188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354" extrusionOk="0">
                  <a:moveTo>
                    <a:pt x="7300" y="11469"/>
                  </a:moveTo>
                  <a:cubicBezTo>
                    <a:pt x="9349" y="8572"/>
                    <a:pt x="11397" y="5674"/>
                    <a:pt x="12607" y="3567"/>
                  </a:cubicBezTo>
                  <a:cubicBezTo>
                    <a:pt x="13818" y="1459"/>
                    <a:pt x="14190" y="142"/>
                    <a:pt x="13631" y="11"/>
                  </a:cubicBezTo>
                  <a:cubicBezTo>
                    <a:pt x="13073" y="-121"/>
                    <a:pt x="11583" y="933"/>
                    <a:pt x="9442" y="3435"/>
                  </a:cubicBezTo>
                  <a:cubicBezTo>
                    <a:pt x="7301" y="5938"/>
                    <a:pt x="4507" y="9889"/>
                    <a:pt x="2832" y="12523"/>
                  </a:cubicBezTo>
                  <a:cubicBezTo>
                    <a:pt x="1156" y="15157"/>
                    <a:pt x="597" y="16474"/>
                    <a:pt x="225" y="18055"/>
                  </a:cubicBezTo>
                  <a:cubicBezTo>
                    <a:pt x="-148" y="19635"/>
                    <a:pt x="-334" y="21479"/>
                    <a:pt x="1994" y="21347"/>
                  </a:cubicBezTo>
                  <a:cubicBezTo>
                    <a:pt x="4321" y="21216"/>
                    <a:pt x="9163" y="19108"/>
                    <a:pt x="11863" y="17528"/>
                  </a:cubicBezTo>
                  <a:cubicBezTo>
                    <a:pt x="14563" y="15947"/>
                    <a:pt x="15121" y="14894"/>
                    <a:pt x="15866" y="13840"/>
                  </a:cubicBezTo>
                  <a:cubicBezTo>
                    <a:pt x="16611" y="12786"/>
                    <a:pt x="17542" y="11733"/>
                    <a:pt x="17635" y="11996"/>
                  </a:cubicBezTo>
                  <a:cubicBezTo>
                    <a:pt x="17728" y="12260"/>
                    <a:pt x="16983" y="13840"/>
                    <a:pt x="16238" y="15157"/>
                  </a:cubicBezTo>
                  <a:cubicBezTo>
                    <a:pt x="15494" y="16474"/>
                    <a:pt x="14749" y="17528"/>
                    <a:pt x="14097" y="18581"/>
                  </a:cubicBezTo>
                  <a:cubicBezTo>
                    <a:pt x="13445" y="19635"/>
                    <a:pt x="12887" y="20689"/>
                    <a:pt x="13166" y="20820"/>
                  </a:cubicBezTo>
                  <a:cubicBezTo>
                    <a:pt x="13445" y="20952"/>
                    <a:pt x="14563" y="20162"/>
                    <a:pt x="16052" y="18713"/>
                  </a:cubicBezTo>
                  <a:cubicBezTo>
                    <a:pt x="17542" y="17264"/>
                    <a:pt x="19404" y="15157"/>
                    <a:pt x="21266" y="1305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6" name="Line"/>
            <p:cNvSpPr/>
            <p:nvPr/>
          </p:nvSpPr>
          <p:spPr>
            <a:xfrm>
              <a:off x="7922072" y="3112313"/>
              <a:ext cx="62226" cy="3965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541" extrusionOk="0">
                  <a:moveTo>
                    <a:pt x="0" y="3730"/>
                  </a:moveTo>
                  <a:cubicBezTo>
                    <a:pt x="3200" y="2973"/>
                    <a:pt x="6400" y="2215"/>
                    <a:pt x="10000" y="1457"/>
                  </a:cubicBezTo>
                  <a:cubicBezTo>
                    <a:pt x="13600" y="699"/>
                    <a:pt x="17600" y="-59"/>
                    <a:pt x="19600" y="4"/>
                  </a:cubicBezTo>
                  <a:cubicBezTo>
                    <a:pt x="21600" y="67"/>
                    <a:pt x="21600" y="952"/>
                    <a:pt x="21200" y="3730"/>
                  </a:cubicBezTo>
                  <a:cubicBezTo>
                    <a:pt x="20800" y="6509"/>
                    <a:pt x="20000" y="11183"/>
                    <a:pt x="18400" y="14467"/>
                  </a:cubicBezTo>
                  <a:cubicBezTo>
                    <a:pt x="16800" y="17752"/>
                    <a:pt x="14400" y="19646"/>
                    <a:pt x="12000" y="2154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7" name="Line"/>
            <p:cNvSpPr/>
            <p:nvPr/>
          </p:nvSpPr>
          <p:spPr>
            <a:xfrm>
              <a:off x="7915096" y="3344559"/>
              <a:ext cx="230196" cy="38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77" extrusionOk="0">
                  <a:moveTo>
                    <a:pt x="0" y="19977"/>
                  </a:moveTo>
                  <a:cubicBezTo>
                    <a:pt x="5455" y="11577"/>
                    <a:pt x="10909" y="3177"/>
                    <a:pt x="14509" y="777"/>
                  </a:cubicBezTo>
                  <a:cubicBezTo>
                    <a:pt x="18109" y="-1623"/>
                    <a:pt x="19855" y="1977"/>
                    <a:pt x="21600" y="557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8" name="Line"/>
            <p:cNvSpPr/>
            <p:nvPr/>
          </p:nvSpPr>
          <p:spPr>
            <a:xfrm>
              <a:off x="6896654" y="3786807"/>
              <a:ext cx="516198" cy="4128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1" extrusionOk="0">
                  <a:moveTo>
                    <a:pt x="4378" y="10794"/>
                  </a:moveTo>
                  <a:cubicBezTo>
                    <a:pt x="4086" y="9840"/>
                    <a:pt x="3795" y="8885"/>
                    <a:pt x="3551" y="8945"/>
                  </a:cubicBezTo>
                  <a:cubicBezTo>
                    <a:pt x="3308" y="9004"/>
                    <a:pt x="3114" y="10078"/>
                    <a:pt x="2627" y="11988"/>
                  </a:cubicBezTo>
                  <a:cubicBezTo>
                    <a:pt x="2141" y="13897"/>
                    <a:pt x="1362" y="16642"/>
                    <a:pt x="827" y="18432"/>
                  </a:cubicBezTo>
                  <a:cubicBezTo>
                    <a:pt x="292" y="20222"/>
                    <a:pt x="0" y="21057"/>
                    <a:pt x="0" y="21177"/>
                  </a:cubicBezTo>
                  <a:cubicBezTo>
                    <a:pt x="0" y="21296"/>
                    <a:pt x="292" y="20699"/>
                    <a:pt x="1265" y="18253"/>
                  </a:cubicBezTo>
                  <a:cubicBezTo>
                    <a:pt x="2238" y="15807"/>
                    <a:pt x="3892" y="11510"/>
                    <a:pt x="4865" y="8766"/>
                  </a:cubicBezTo>
                  <a:cubicBezTo>
                    <a:pt x="5838" y="6021"/>
                    <a:pt x="6130" y="4827"/>
                    <a:pt x="6519" y="3515"/>
                  </a:cubicBezTo>
                  <a:cubicBezTo>
                    <a:pt x="6908" y="2202"/>
                    <a:pt x="7395" y="770"/>
                    <a:pt x="7832" y="233"/>
                  </a:cubicBezTo>
                  <a:cubicBezTo>
                    <a:pt x="8270" y="-304"/>
                    <a:pt x="8659" y="54"/>
                    <a:pt x="9146" y="1665"/>
                  </a:cubicBezTo>
                  <a:cubicBezTo>
                    <a:pt x="9632" y="3276"/>
                    <a:pt x="10216" y="6140"/>
                    <a:pt x="10508" y="7930"/>
                  </a:cubicBezTo>
                  <a:cubicBezTo>
                    <a:pt x="10800" y="9720"/>
                    <a:pt x="10800" y="10436"/>
                    <a:pt x="10800" y="11212"/>
                  </a:cubicBezTo>
                  <a:cubicBezTo>
                    <a:pt x="10800" y="11988"/>
                    <a:pt x="10800" y="12823"/>
                    <a:pt x="11092" y="13181"/>
                  </a:cubicBezTo>
                  <a:cubicBezTo>
                    <a:pt x="11384" y="13539"/>
                    <a:pt x="11968" y="13420"/>
                    <a:pt x="13232" y="12047"/>
                  </a:cubicBezTo>
                  <a:cubicBezTo>
                    <a:pt x="14497" y="10675"/>
                    <a:pt x="16443" y="8050"/>
                    <a:pt x="17514" y="6439"/>
                  </a:cubicBezTo>
                  <a:cubicBezTo>
                    <a:pt x="18584" y="4827"/>
                    <a:pt x="18778" y="4231"/>
                    <a:pt x="19022" y="3574"/>
                  </a:cubicBezTo>
                  <a:cubicBezTo>
                    <a:pt x="19265" y="2918"/>
                    <a:pt x="19557" y="2202"/>
                    <a:pt x="19849" y="2202"/>
                  </a:cubicBezTo>
                  <a:cubicBezTo>
                    <a:pt x="20141" y="2202"/>
                    <a:pt x="20432" y="2918"/>
                    <a:pt x="20676" y="5066"/>
                  </a:cubicBezTo>
                  <a:cubicBezTo>
                    <a:pt x="20919" y="7214"/>
                    <a:pt x="21114" y="10794"/>
                    <a:pt x="21259" y="12942"/>
                  </a:cubicBezTo>
                  <a:cubicBezTo>
                    <a:pt x="21405" y="15090"/>
                    <a:pt x="21503" y="15807"/>
                    <a:pt x="21600" y="165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9" name="Line"/>
            <p:cNvSpPr/>
            <p:nvPr/>
          </p:nvSpPr>
          <p:spPr>
            <a:xfrm>
              <a:off x="7464154" y="3881458"/>
              <a:ext cx="527675" cy="366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429" extrusionOk="0">
                  <a:moveTo>
                    <a:pt x="7857" y="5127"/>
                  </a:moveTo>
                  <a:cubicBezTo>
                    <a:pt x="8141" y="4448"/>
                    <a:pt x="8425" y="3769"/>
                    <a:pt x="8615" y="2886"/>
                  </a:cubicBezTo>
                  <a:cubicBezTo>
                    <a:pt x="8804" y="2003"/>
                    <a:pt x="8899" y="916"/>
                    <a:pt x="8710" y="372"/>
                  </a:cubicBezTo>
                  <a:cubicBezTo>
                    <a:pt x="8520" y="-171"/>
                    <a:pt x="8046" y="-171"/>
                    <a:pt x="7146" y="712"/>
                  </a:cubicBezTo>
                  <a:cubicBezTo>
                    <a:pt x="6246" y="1595"/>
                    <a:pt x="4920" y="3361"/>
                    <a:pt x="3641" y="5671"/>
                  </a:cubicBezTo>
                  <a:cubicBezTo>
                    <a:pt x="2362" y="7980"/>
                    <a:pt x="1131" y="10833"/>
                    <a:pt x="515" y="12735"/>
                  </a:cubicBezTo>
                  <a:cubicBezTo>
                    <a:pt x="-101" y="14637"/>
                    <a:pt x="-101" y="15588"/>
                    <a:pt x="183" y="16131"/>
                  </a:cubicBezTo>
                  <a:cubicBezTo>
                    <a:pt x="467" y="16674"/>
                    <a:pt x="1036" y="16810"/>
                    <a:pt x="2125" y="15859"/>
                  </a:cubicBezTo>
                  <a:cubicBezTo>
                    <a:pt x="3215" y="14908"/>
                    <a:pt x="4825" y="12871"/>
                    <a:pt x="5820" y="11444"/>
                  </a:cubicBezTo>
                  <a:cubicBezTo>
                    <a:pt x="6815" y="10018"/>
                    <a:pt x="7194" y="9203"/>
                    <a:pt x="7573" y="8184"/>
                  </a:cubicBezTo>
                  <a:cubicBezTo>
                    <a:pt x="7952" y="7165"/>
                    <a:pt x="8331" y="5942"/>
                    <a:pt x="8567" y="5671"/>
                  </a:cubicBezTo>
                  <a:cubicBezTo>
                    <a:pt x="8804" y="5399"/>
                    <a:pt x="8899" y="6078"/>
                    <a:pt x="8710" y="7844"/>
                  </a:cubicBezTo>
                  <a:cubicBezTo>
                    <a:pt x="8520" y="9610"/>
                    <a:pt x="8046" y="12463"/>
                    <a:pt x="7810" y="14365"/>
                  </a:cubicBezTo>
                  <a:cubicBezTo>
                    <a:pt x="7573" y="16267"/>
                    <a:pt x="7573" y="17218"/>
                    <a:pt x="7857" y="17761"/>
                  </a:cubicBezTo>
                  <a:cubicBezTo>
                    <a:pt x="8141" y="18304"/>
                    <a:pt x="8710" y="18440"/>
                    <a:pt x="9704" y="17218"/>
                  </a:cubicBezTo>
                  <a:cubicBezTo>
                    <a:pt x="10699" y="15995"/>
                    <a:pt x="12120" y="13414"/>
                    <a:pt x="12925" y="11716"/>
                  </a:cubicBezTo>
                  <a:cubicBezTo>
                    <a:pt x="13731" y="10018"/>
                    <a:pt x="13920" y="9203"/>
                    <a:pt x="14062" y="9135"/>
                  </a:cubicBezTo>
                  <a:cubicBezTo>
                    <a:pt x="14204" y="9067"/>
                    <a:pt x="14299" y="9746"/>
                    <a:pt x="14110" y="10901"/>
                  </a:cubicBezTo>
                  <a:cubicBezTo>
                    <a:pt x="13920" y="12055"/>
                    <a:pt x="13446" y="13686"/>
                    <a:pt x="13162" y="14976"/>
                  </a:cubicBezTo>
                  <a:cubicBezTo>
                    <a:pt x="12878" y="16267"/>
                    <a:pt x="12783" y="17218"/>
                    <a:pt x="12973" y="17557"/>
                  </a:cubicBezTo>
                  <a:cubicBezTo>
                    <a:pt x="13162" y="17897"/>
                    <a:pt x="13636" y="17625"/>
                    <a:pt x="14631" y="15791"/>
                  </a:cubicBezTo>
                  <a:cubicBezTo>
                    <a:pt x="15625" y="13957"/>
                    <a:pt x="17141" y="10561"/>
                    <a:pt x="18088" y="8591"/>
                  </a:cubicBezTo>
                  <a:cubicBezTo>
                    <a:pt x="19036" y="6621"/>
                    <a:pt x="19415" y="6078"/>
                    <a:pt x="19746" y="6078"/>
                  </a:cubicBezTo>
                  <a:cubicBezTo>
                    <a:pt x="20078" y="6078"/>
                    <a:pt x="20362" y="6621"/>
                    <a:pt x="20599" y="8048"/>
                  </a:cubicBezTo>
                  <a:cubicBezTo>
                    <a:pt x="20836" y="9474"/>
                    <a:pt x="21025" y="11784"/>
                    <a:pt x="21167" y="14161"/>
                  </a:cubicBezTo>
                  <a:cubicBezTo>
                    <a:pt x="21310" y="16538"/>
                    <a:pt x="21404" y="18984"/>
                    <a:pt x="21499" y="214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20" name="Line"/>
            <p:cNvSpPr/>
            <p:nvPr/>
          </p:nvSpPr>
          <p:spPr>
            <a:xfrm>
              <a:off x="8114101" y="3920391"/>
              <a:ext cx="154845" cy="305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3" h="21344" extrusionOk="0">
                  <a:moveTo>
                    <a:pt x="449" y="8770"/>
                  </a:moveTo>
                  <a:cubicBezTo>
                    <a:pt x="132" y="11856"/>
                    <a:pt x="-186" y="14941"/>
                    <a:pt x="132" y="17215"/>
                  </a:cubicBezTo>
                  <a:cubicBezTo>
                    <a:pt x="449" y="19489"/>
                    <a:pt x="1402" y="20950"/>
                    <a:pt x="3626" y="21275"/>
                  </a:cubicBezTo>
                  <a:cubicBezTo>
                    <a:pt x="5849" y="21600"/>
                    <a:pt x="9343" y="20788"/>
                    <a:pt x="12520" y="18595"/>
                  </a:cubicBezTo>
                  <a:cubicBezTo>
                    <a:pt x="15696" y="16403"/>
                    <a:pt x="18555" y="12830"/>
                    <a:pt x="19985" y="9826"/>
                  </a:cubicBezTo>
                  <a:cubicBezTo>
                    <a:pt x="21414" y="6821"/>
                    <a:pt x="21414" y="4385"/>
                    <a:pt x="20620" y="2842"/>
                  </a:cubicBezTo>
                  <a:cubicBezTo>
                    <a:pt x="19826" y="1299"/>
                    <a:pt x="18238" y="650"/>
                    <a:pt x="16649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21" name="Line"/>
            <p:cNvSpPr/>
            <p:nvPr/>
          </p:nvSpPr>
          <p:spPr>
            <a:xfrm>
              <a:off x="8343169" y="3701658"/>
              <a:ext cx="360174" cy="487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340" extrusionOk="0">
                  <a:moveTo>
                    <a:pt x="12725" y="4694"/>
                  </a:moveTo>
                  <a:cubicBezTo>
                    <a:pt x="13140" y="3471"/>
                    <a:pt x="13556" y="2248"/>
                    <a:pt x="12863" y="1331"/>
                  </a:cubicBezTo>
                  <a:cubicBezTo>
                    <a:pt x="12171" y="414"/>
                    <a:pt x="10371" y="-197"/>
                    <a:pt x="8363" y="58"/>
                  </a:cubicBezTo>
                  <a:cubicBezTo>
                    <a:pt x="6356" y="312"/>
                    <a:pt x="4140" y="1433"/>
                    <a:pt x="2617" y="3929"/>
                  </a:cubicBezTo>
                  <a:cubicBezTo>
                    <a:pt x="1094" y="6426"/>
                    <a:pt x="263" y="10297"/>
                    <a:pt x="56" y="13099"/>
                  </a:cubicBezTo>
                  <a:cubicBezTo>
                    <a:pt x="-152" y="15901"/>
                    <a:pt x="263" y="17633"/>
                    <a:pt x="679" y="18805"/>
                  </a:cubicBezTo>
                  <a:cubicBezTo>
                    <a:pt x="1094" y="19977"/>
                    <a:pt x="1510" y="20588"/>
                    <a:pt x="1579" y="20588"/>
                  </a:cubicBezTo>
                  <a:cubicBezTo>
                    <a:pt x="1648" y="20588"/>
                    <a:pt x="1371" y="19977"/>
                    <a:pt x="956" y="19263"/>
                  </a:cubicBezTo>
                  <a:cubicBezTo>
                    <a:pt x="540" y="18550"/>
                    <a:pt x="-14" y="17735"/>
                    <a:pt x="56" y="17226"/>
                  </a:cubicBezTo>
                  <a:cubicBezTo>
                    <a:pt x="125" y="16716"/>
                    <a:pt x="817" y="16512"/>
                    <a:pt x="3102" y="16003"/>
                  </a:cubicBezTo>
                  <a:cubicBezTo>
                    <a:pt x="5386" y="15494"/>
                    <a:pt x="9263" y="14678"/>
                    <a:pt x="11894" y="13761"/>
                  </a:cubicBezTo>
                  <a:cubicBezTo>
                    <a:pt x="14525" y="12844"/>
                    <a:pt x="15910" y="11826"/>
                    <a:pt x="16671" y="11061"/>
                  </a:cubicBezTo>
                  <a:cubicBezTo>
                    <a:pt x="17433" y="10297"/>
                    <a:pt x="17571" y="9788"/>
                    <a:pt x="17294" y="9737"/>
                  </a:cubicBezTo>
                  <a:cubicBezTo>
                    <a:pt x="17017" y="9686"/>
                    <a:pt x="16325" y="10094"/>
                    <a:pt x="14733" y="11112"/>
                  </a:cubicBezTo>
                  <a:cubicBezTo>
                    <a:pt x="13140" y="12131"/>
                    <a:pt x="10648" y="13761"/>
                    <a:pt x="8986" y="15188"/>
                  </a:cubicBezTo>
                  <a:cubicBezTo>
                    <a:pt x="7325" y="16614"/>
                    <a:pt x="6494" y="17837"/>
                    <a:pt x="6079" y="18703"/>
                  </a:cubicBezTo>
                  <a:cubicBezTo>
                    <a:pt x="5663" y="19569"/>
                    <a:pt x="5663" y="20078"/>
                    <a:pt x="6079" y="20435"/>
                  </a:cubicBezTo>
                  <a:cubicBezTo>
                    <a:pt x="6494" y="20792"/>
                    <a:pt x="7325" y="20995"/>
                    <a:pt x="9125" y="20588"/>
                  </a:cubicBezTo>
                  <a:cubicBezTo>
                    <a:pt x="10925" y="20180"/>
                    <a:pt x="13694" y="19161"/>
                    <a:pt x="15494" y="18397"/>
                  </a:cubicBezTo>
                  <a:cubicBezTo>
                    <a:pt x="17294" y="17633"/>
                    <a:pt x="18125" y="17124"/>
                    <a:pt x="18333" y="17124"/>
                  </a:cubicBezTo>
                  <a:cubicBezTo>
                    <a:pt x="18540" y="17124"/>
                    <a:pt x="18125" y="17633"/>
                    <a:pt x="17640" y="18143"/>
                  </a:cubicBezTo>
                  <a:cubicBezTo>
                    <a:pt x="17156" y="18652"/>
                    <a:pt x="16602" y="19161"/>
                    <a:pt x="16256" y="19671"/>
                  </a:cubicBezTo>
                  <a:cubicBezTo>
                    <a:pt x="15910" y="20180"/>
                    <a:pt x="15771" y="20690"/>
                    <a:pt x="16186" y="20995"/>
                  </a:cubicBezTo>
                  <a:cubicBezTo>
                    <a:pt x="16602" y="21301"/>
                    <a:pt x="17571" y="21403"/>
                    <a:pt x="18540" y="21301"/>
                  </a:cubicBezTo>
                  <a:cubicBezTo>
                    <a:pt x="19510" y="21199"/>
                    <a:pt x="20479" y="20894"/>
                    <a:pt x="21448" y="2058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22" name="Line"/>
            <p:cNvSpPr/>
            <p:nvPr/>
          </p:nvSpPr>
          <p:spPr>
            <a:xfrm>
              <a:off x="8844011" y="3997898"/>
              <a:ext cx="270894" cy="20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0528" extrusionOk="0">
                  <a:moveTo>
                    <a:pt x="4851" y="613"/>
                  </a:moveTo>
                  <a:cubicBezTo>
                    <a:pt x="6682" y="154"/>
                    <a:pt x="8512" y="-306"/>
                    <a:pt x="9153" y="268"/>
                  </a:cubicBezTo>
                  <a:cubicBezTo>
                    <a:pt x="9794" y="843"/>
                    <a:pt x="9245" y="2451"/>
                    <a:pt x="7597" y="4979"/>
                  </a:cubicBezTo>
                  <a:cubicBezTo>
                    <a:pt x="5950" y="7507"/>
                    <a:pt x="3204" y="10954"/>
                    <a:pt x="1648" y="13366"/>
                  </a:cubicBezTo>
                  <a:cubicBezTo>
                    <a:pt x="92" y="15779"/>
                    <a:pt x="-274" y="17158"/>
                    <a:pt x="184" y="18537"/>
                  </a:cubicBezTo>
                  <a:cubicBezTo>
                    <a:pt x="641" y="19915"/>
                    <a:pt x="1923" y="21294"/>
                    <a:pt x="4943" y="20030"/>
                  </a:cubicBezTo>
                  <a:cubicBezTo>
                    <a:pt x="7963" y="18766"/>
                    <a:pt x="12723" y="14860"/>
                    <a:pt x="15743" y="11873"/>
                  </a:cubicBezTo>
                  <a:cubicBezTo>
                    <a:pt x="18763" y="8885"/>
                    <a:pt x="20045" y="6817"/>
                    <a:pt x="21326" y="474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23" name="Line"/>
            <p:cNvSpPr/>
            <p:nvPr/>
          </p:nvSpPr>
          <p:spPr>
            <a:xfrm>
              <a:off x="9077421" y="3730806"/>
              <a:ext cx="451935" cy="480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445" extrusionOk="0">
                  <a:moveTo>
                    <a:pt x="6702" y="2237"/>
                  </a:moveTo>
                  <a:cubicBezTo>
                    <a:pt x="7141" y="1821"/>
                    <a:pt x="7579" y="1406"/>
                    <a:pt x="8018" y="939"/>
                  </a:cubicBezTo>
                  <a:cubicBezTo>
                    <a:pt x="8456" y="471"/>
                    <a:pt x="8895" y="-48"/>
                    <a:pt x="9059" y="4"/>
                  </a:cubicBezTo>
                  <a:cubicBezTo>
                    <a:pt x="9224" y="56"/>
                    <a:pt x="9114" y="679"/>
                    <a:pt x="8511" y="2237"/>
                  </a:cubicBezTo>
                  <a:cubicBezTo>
                    <a:pt x="7908" y="3794"/>
                    <a:pt x="6812" y="6287"/>
                    <a:pt x="5880" y="8675"/>
                  </a:cubicBezTo>
                  <a:cubicBezTo>
                    <a:pt x="4948" y="11064"/>
                    <a:pt x="4180" y="13348"/>
                    <a:pt x="3577" y="15114"/>
                  </a:cubicBezTo>
                  <a:cubicBezTo>
                    <a:pt x="2974" y="16879"/>
                    <a:pt x="2535" y="18125"/>
                    <a:pt x="2097" y="18489"/>
                  </a:cubicBezTo>
                  <a:cubicBezTo>
                    <a:pt x="1658" y="18852"/>
                    <a:pt x="1220" y="18333"/>
                    <a:pt x="891" y="17710"/>
                  </a:cubicBezTo>
                  <a:cubicBezTo>
                    <a:pt x="562" y="17087"/>
                    <a:pt x="343" y="16360"/>
                    <a:pt x="178" y="15685"/>
                  </a:cubicBezTo>
                  <a:cubicBezTo>
                    <a:pt x="14" y="15010"/>
                    <a:pt x="-96" y="14387"/>
                    <a:pt x="123" y="13919"/>
                  </a:cubicBezTo>
                  <a:cubicBezTo>
                    <a:pt x="343" y="13452"/>
                    <a:pt x="891" y="13140"/>
                    <a:pt x="2316" y="12881"/>
                  </a:cubicBezTo>
                  <a:cubicBezTo>
                    <a:pt x="3742" y="12621"/>
                    <a:pt x="6044" y="12414"/>
                    <a:pt x="7579" y="12154"/>
                  </a:cubicBezTo>
                  <a:cubicBezTo>
                    <a:pt x="9114" y="11894"/>
                    <a:pt x="9882" y="11583"/>
                    <a:pt x="10540" y="11427"/>
                  </a:cubicBezTo>
                  <a:cubicBezTo>
                    <a:pt x="11197" y="11271"/>
                    <a:pt x="11746" y="11271"/>
                    <a:pt x="12075" y="11531"/>
                  </a:cubicBezTo>
                  <a:cubicBezTo>
                    <a:pt x="12403" y="11790"/>
                    <a:pt x="12513" y="12310"/>
                    <a:pt x="12239" y="13712"/>
                  </a:cubicBezTo>
                  <a:cubicBezTo>
                    <a:pt x="11965" y="15114"/>
                    <a:pt x="11307" y="17398"/>
                    <a:pt x="10923" y="18852"/>
                  </a:cubicBezTo>
                  <a:cubicBezTo>
                    <a:pt x="10540" y="20306"/>
                    <a:pt x="10430" y="20929"/>
                    <a:pt x="10759" y="21240"/>
                  </a:cubicBezTo>
                  <a:cubicBezTo>
                    <a:pt x="11088" y="21552"/>
                    <a:pt x="11855" y="21552"/>
                    <a:pt x="13281" y="20929"/>
                  </a:cubicBezTo>
                  <a:cubicBezTo>
                    <a:pt x="14706" y="20306"/>
                    <a:pt x="16789" y="19060"/>
                    <a:pt x="18324" y="17035"/>
                  </a:cubicBezTo>
                  <a:cubicBezTo>
                    <a:pt x="19859" y="15010"/>
                    <a:pt x="20846" y="12206"/>
                    <a:pt x="21175" y="10596"/>
                  </a:cubicBezTo>
                  <a:cubicBezTo>
                    <a:pt x="21504" y="8987"/>
                    <a:pt x="21175" y="8571"/>
                    <a:pt x="20846" y="815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24" name="Line"/>
            <p:cNvSpPr/>
            <p:nvPr/>
          </p:nvSpPr>
          <p:spPr>
            <a:xfrm>
              <a:off x="9534478" y="3906552"/>
              <a:ext cx="975552" cy="407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367" extrusionOk="0">
                  <a:moveTo>
                    <a:pt x="286" y="5852"/>
                  </a:moveTo>
                  <a:cubicBezTo>
                    <a:pt x="440" y="6340"/>
                    <a:pt x="594" y="6828"/>
                    <a:pt x="620" y="7987"/>
                  </a:cubicBezTo>
                  <a:cubicBezTo>
                    <a:pt x="646" y="9147"/>
                    <a:pt x="543" y="10977"/>
                    <a:pt x="388" y="12197"/>
                  </a:cubicBezTo>
                  <a:cubicBezTo>
                    <a:pt x="234" y="13418"/>
                    <a:pt x="28" y="14028"/>
                    <a:pt x="3" y="13906"/>
                  </a:cubicBezTo>
                  <a:cubicBezTo>
                    <a:pt x="-23" y="13784"/>
                    <a:pt x="131" y="12930"/>
                    <a:pt x="388" y="11892"/>
                  </a:cubicBezTo>
                  <a:cubicBezTo>
                    <a:pt x="646" y="10855"/>
                    <a:pt x="1006" y="9635"/>
                    <a:pt x="1314" y="8841"/>
                  </a:cubicBezTo>
                  <a:cubicBezTo>
                    <a:pt x="1623" y="8048"/>
                    <a:pt x="1880" y="7682"/>
                    <a:pt x="2137" y="7560"/>
                  </a:cubicBezTo>
                  <a:cubicBezTo>
                    <a:pt x="2394" y="7438"/>
                    <a:pt x="2651" y="7560"/>
                    <a:pt x="2934" y="8109"/>
                  </a:cubicBezTo>
                  <a:cubicBezTo>
                    <a:pt x="3217" y="8658"/>
                    <a:pt x="3526" y="9635"/>
                    <a:pt x="3988" y="10062"/>
                  </a:cubicBezTo>
                  <a:cubicBezTo>
                    <a:pt x="4451" y="10489"/>
                    <a:pt x="5068" y="10367"/>
                    <a:pt x="5968" y="9208"/>
                  </a:cubicBezTo>
                  <a:cubicBezTo>
                    <a:pt x="6868" y="8048"/>
                    <a:pt x="8051" y="5852"/>
                    <a:pt x="8720" y="4387"/>
                  </a:cubicBezTo>
                  <a:cubicBezTo>
                    <a:pt x="9388" y="2923"/>
                    <a:pt x="9543" y="2191"/>
                    <a:pt x="9620" y="1519"/>
                  </a:cubicBezTo>
                  <a:cubicBezTo>
                    <a:pt x="9697" y="848"/>
                    <a:pt x="9697" y="238"/>
                    <a:pt x="9543" y="55"/>
                  </a:cubicBezTo>
                  <a:cubicBezTo>
                    <a:pt x="9388" y="-128"/>
                    <a:pt x="9080" y="116"/>
                    <a:pt x="8566" y="1214"/>
                  </a:cubicBezTo>
                  <a:cubicBezTo>
                    <a:pt x="8051" y="2313"/>
                    <a:pt x="7331" y="4265"/>
                    <a:pt x="6791" y="6462"/>
                  </a:cubicBezTo>
                  <a:cubicBezTo>
                    <a:pt x="6251" y="8658"/>
                    <a:pt x="5891" y="11099"/>
                    <a:pt x="5788" y="12564"/>
                  </a:cubicBezTo>
                  <a:cubicBezTo>
                    <a:pt x="5686" y="14028"/>
                    <a:pt x="5840" y="14516"/>
                    <a:pt x="6457" y="14760"/>
                  </a:cubicBezTo>
                  <a:cubicBezTo>
                    <a:pt x="7074" y="15004"/>
                    <a:pt x="8154" y="15004"/>
                    <a:pt x="9054" y="14699"/>
                  </a:cubicBezTo>
                  <a:cubicBezTo>
                    <a:pt x="9954" y="14394"/>
                    <a:pt x="10674" y="13784"/>
                    <a:pt x="11240" y="13540"/>
                  </a:cubicBezTo>
                  <a:cubicBezTo>
                    <a:pt x="11806" y="13296"/>
                    <a:pt x="12217" y="13418"/>
                    <a:pt x="12526" y="14211"/>
                  </a:cubicBezTo>
                  <a:cubicBezTo>
                    <a:pt x="12834" y="15004"/>
                    <a:pt x="13040" y="16469"/>
                    <a:pt x="13143" y="17567"/>
                  </a:cubicBezTo>
                  <a:cubicBezTo>
                    <a:pt x="13246" y="18665"/>
                    <a:pt x="13246" y="19397"/>
                    <a:pt x="13168" y="20008"/>
                  </a:cubicBezTo>
                  <a:cubicBezTo>
                    <a:pt x="13091" y="20618"/>
                    <a:pt x="12937" y="21106"/>
                    <a:pt x="12731" y="21289"/>
                  </a:cubicBezTo>
                  <a:cubicBezTo>
                    <a:pt x="12526" y="21472"/>
                    <a:pt x="12268" y="21350"/>
                    <a:pt x="12114" y="20740"/>
                  </a:cubicBezTo>
                  <a:cubicBezTo>
                    <a:pt x="11960" y="20130"/>
                    <a:pt x="11908" y="19031"/>
                    <a:pt x="12320" y="16896"/>
                  </a:cubicBezTo>
                  <a:cubicBezTo>
                    <a:pt x="12731" y="14760"/>
                    <a:pt x="13606" y="11587"/>
                    <a:pt x="14788" y="8719"/>
                  </a:cubicBezTo>
                  <a:cubicBezTo>
                    <a:pt x="15971" y="5852"/>
                    <a:pt x="17463" y="3289"/>
                    <a:pt x="18594" y="1886"/>
                  </a:cubicBezTo>
                  <a:cubicBezTo>
                    <a:pt x="19726" y="482"/>
                    <a:pt x="20497" y="238"/>
                    <a:pt x="20934" y="543"/>
                  </a:cubicBezTo>
                  <a:cubicBezTo>
                    <a:pt x="21371" y="848"/>
                    <a:pt x="21474" y="1702"/>
                    <a:pt x="21577" y="25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6269" name="Drawing"/>
          <p:cNvGrpSpPr/>
          <p:nvPr/>
        </p:nvGrpSpPr>
        <p:grpSpPr>
          <a:xfrm>
            <a:off x="2174664" y="521974"/>
            <a:ext cx="8059781" cy="1884618"/>
            <a:chOff x="0" y="0"/>
            <a:chExt cx="8059779" cy="1884616"/>
          </a:xfrm>
        </p:grpSpPr>
        <p:sp>
          <p:nvSpPr>
            <p:cNvPr id="6226" name="Line"/>
            <p:cNvSpPr/>
            <p:nvPr/>
          </p:nvSpPr>
          <p:spPr>
            <a:xfrm>
              <a:off x="0" y="-1"/>
              <a:ext cx="950417" cy="547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357" extrusionOk="0">
                  <a:moveTo>
                    <a:pt x="2884" y="3314"/>
                  </a:moveTo>
                  <a:cubicBezTo>
                    <a:pt x="2832" y="2406"/>
                    <a:pt x="2779" y="1499"/>
                    <a:pt x="2647" y="863"/>
                  </a:cubicBezTo>
                  <a:cubicBezTo>
                    <a:pt x="2515" y="228"/>
                    <a:pt x="2305" y="-135"/>
                    <a:pt x="2147" y="47"/>
                  </a:cubicBezTo>
                  <a:cubicBezTo>
                    <a:pt x="1989" y="228"/>
                    <a:pt x="1883" y="954"/>
                    <a:pt x="1725" y="2588"/>
                  </a:cubicBezTo>
                  <a:cubicBezTo>
                    <a:pt x="1567" y="4221"/>
                    <a:pt x="1356" y="6762"/>
                    <a:pt x="1067" y="9031"/>
                  </a:cubicBezTo>
                  <a:cubicBezTo>
                    <a:pt x="777" y="11300"/>
                    <a:pt x="408" y="13297"/>
                    <a:pt x="197" y="14568"/>
                  </a:cubicBezTo>
                  <a:cubicBezTo>
                    <a:pt x="-13" y="15838"/>
                    <a:pt x="-66" y="16383"/>
                    <a:pt x="92" y="16610"/>
                  </a:cubicBezTo>
                  <a:cubicBezTo>
                    <a:pt x="250" y="16836"/>
                    <a:pt x="619" y="16746"/>
                    <a:pt x="1409" y="15929"/>
                  </a:cubicBezTo>
                  <a:cubicBezTo>
                    <a:pt x="2199" y="15112"/>
                    <a:pt x="3411" y="13569"/>
                    <a:pt x="4228" y="12389"/>
                  </a:cubicBezTo>
                  <a:cubicBezTo>
                    <a:pt x="5044" y="11210"/>
                    <a:pt x="5466" y="10393"/>
                    <a:pt x="5808" y="9848"/>
                  </a:cubicBezTo>
                  <a:cubicBezTo>
                    <a:pt x="6151" y="9304"/>
                    <a:pt x="6414" y="9031"/>
                    <a:pt x="6625" y="9077"/>
                  </a:cubicBezTo>
                  <a:cubicBezTo>
                    <a:pt x="6835" y="9122"/>
                    <a:pt x="6994" y="9485"/>
                    <a:pt x="7152" y="11164"/>
                  </a:cubicBezTo>
                  <a:cubicBezTo>
                    <a:pt x="7310" y="12843"/>
                    <a:pt x="7468" y="15838"/>
                    <a:pt x="7520" y="17562"/>
                  </a:cubicBezTo>
                  <a:cubicBezTo>
                    <a:pt x="7573" y="19287"/>
                    <a:pt x="7520" y="19741"/>
                    <a:pt x="7520" y="20194"/>
                  </a:cubicBezTo>
                  <a:cubicBezTo>
                    <a:pt x="7520" y="20648"/>
                    <a:pt x="7573" y="21102"/>
                    <a:pt x="7757" y="21283"/>
                  </a:cubicBezTo>
                  <a:cubicBezTo>
                    <a:pt x="7942" y="21465"/>
                    <a:pt x="8258" y="21374"/>
                    <a:pt x="8969" y="20240"/>
                  </a:cubicBezTo>
                  <a:cubicBezTo>
                    <a:pt x="9680" y="19105"/>
                    <a:pt x="10787" y="16927"/>
                    <a:pt x="11314" y="14885"/>
                  </a:cubicBezTo>
                  <a:cubicBezTo>
                    <a:pt x="11840" y="12843"/>
                    <a:pt x="11788" y="10937"/>
                    <a:pt x="11472" y="9621"/>
                  </a:cubicBezTo>
                  <a:cubicBezTo>
                    <a:pt x="11155" y="8305"/>
                    <a:pt x="10576" y="7579"/>
                    <a:pt x="9891" y="7398"/>
                  </a:cubicBezTo>
                  <a:cubicBezTo>
                    <a:pt x="9206" y="7216"/>
                    <a:pt x="8416" y="7579"/>
                    <a:pt x="7915" y="7942"/>
                  </a:cubicBezTo>
                  <a:cubicBezTo>
                    <a:pt x="7415" y="8305"/>
                    <a:pt x="7204" y="8668"/>
                    <a:pt x="7231" y="8850"/>
                  </a:cubicBezTo>
                  <a:cubicBezTo>
                    <a:pt x="7257" y="9031"/>
                    <a:pt x="7520" y="9031"/>
                    <a:pt x="8153" y="8668"/>
                  </a:cubicBezTo>
                  <a:cubicBezTo>
                    <a:pt x="8785" y="8305"/>
                    <a:pt x="9786" y="7579"/>
                    <a:pt x="10523" y="7171"/>
                  </a:cubicBezTo>
                  <a:cubicBezTo>
                    <a:pt x="11261" y="6762"/>
                    <a:pt x="11735" y="6672"/>
                    <a:pt x="12156" y="7216"/>
                  </a:cubicBezTo>
                  <a:cubicBezTo>
                    <a:pt x="12578" y="7761"/>
                    <a:pt x="12947" y="8941"/>
                    <a:pt x="12999" y="10483"/>
                  </a:cubicBezTo>
                  <a:cubicBezTo>
                    <a:pt x="13052" y="12026"/>
                    <a:pt x="12789" y="13932"/>
                    <a:pt x="12604" y="15112"/>
                  </a:cubicBezTo>
                  <a:cubicBezTo>
                    <a:pt x="12420" y="16292"/>
                    <a:pt x="12314" y="16746"/>
                    <a:pt x="12420" y="16836"/>
                  </a:cubicBezTo>
                  <a:cubicBezTo>
                    <a:pt x="12525" y="16927"/>
                    <a:pt x="12841" y="16655"/>
                    <a:pt x="13474" y="15430"/>
                  </a:cubicBezTo>
                  <a:cubicBezTo>
                    <a:pt x="14106" y="14204"/>
                    <a:pt x="15054" y="12026"/>
                    <a:pt x="15581" y="10710"/>
                  </a:cubicBezTo>
                  <a:cubicBezTo>
                    <a:pt x="16108" y="9394"/>
                    <a:pt x="16213" y="8941"/>
                    <a:pt x="16318" y="8351"/>
                  </a:cubicBezTo>
                  <a:cubicBezTo>
                    <a:pt x="16424" y="7761"/>
                    <a:pt x="16529" y="7035"/>
                    <a:pt x="16661" y="6899"/>
                  </a:cubicBezTo>
                  <a:cubicBezTo>
                    <a:pt x="16793" y="6762"/>
                    <a:pt x="16951" y="7216"/>
                    <a:pt x="17082" y="8078"/>
                  </a:cubicBezTo>
                  <a:cubicBezTo>
                    <a:pt x="17214" y="8941"/>
                    <a:pt x="17319" y="10211"/>
                    <a:pt x="17346" y="11210"/>
                  </a:cubicBezTo>
                  <a:cubicBezTo>
                    <a:pt x="17372" y="12208"/>
                    <a:pt x="17319" y="12934"/>
                    <a:pt x="17425" y="13297"/>
                  </a:cubicBezTo>
                  <a:cubicBezTo>
                    <a:pt x="17530" y="13660"/>
                    <a:pt x="17794" y="13660"/>
                    <a:pt x="18189" y="12934"/>
                  </a:cubicBezTo>
                  <a:cubicBezTo>
                    <a:pt x="18584" y="12208"/>
                    <a:pt x="19111" y="10756"/>
                    <a:pt x="19400" y="9757"/>
                  </a:cubicBezTo>
                  <a:cubicBezTo>
                    <a:pt x="19690" y="8759"/>
                    <a:pt x="19743" y="8215"/>
                    <a:pt x="19795" y="7715"/>
                  </a:cubicBezTo>
                  <a:cubicBezTo>
                    <a:pt x="19848" y="7216"/>
                    <a:pt x="19901" y="6762"/>
                    <a:pt x="19980" y="6762"/>
                  </a:cubicBezTo>
                  <a:cubicBezTo>
                    <a:pt x="20059" y="6762"/>
                    <a:pt x="20164" y="7216"/>
                    <a:pt x="20243" y="8804"/>
                  </a:cubicBezTo>
                  <a:cubicBezTo>
                    <a:pt x="20322" y="10393"/>
                    <a:pt x="20375" y="13115"/>
                    <a:pt x="20454" y="14749"/>
                  </a:cubicBezTo>
                  <a:cubicBezTo>
                    <a:pt x="20533" y="16383"/>
                    <a:pt x="20638" y="16927"/>
                    <a:pt x="20823" y="17154"/>
                  </a:cubicBezTo>
                  <a:cubicBezTo>
                    <a:pt x="21007" y="17381"/>
                    <a:pt x="21271" y="17290"/>
                    <a:pt x="21534" y="171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27" name="Line"/>
            <p:cNvSpPr/>
            <p:nvPr/>
          </p:nvSpPr>
          <p:spPr>
            <a:xfrm>
              <a:off x="978318" y="106926"/>
              <a:ext cx="176876" cy="435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5" h="21401" extrusionOk="0">
                  <a:moveTo>
                    <a:pt x="0" y="10575"/>
                  </a:moveTo>
                  <a:cubicBezTo>
                    <a:pt x="1938" y="12975"/>
                    <a:pt x="3877" y="15375"/>
                    <a:pt x="4846" y="16975"/>
                  </a:cubicBezTo>
                  <a:cubicBezTo>
                    <a:pt x="5815" y="18575"/>
                    <a:pt x="5815" y="19375"/>
                    <a:pt x="5815" y="20117"/>
                  </a:cubicBezTo>
                  <a:cubicBezTo>
                    <a:pt x="5815" y="20860"/>
                    <a:pt x="5815" y="21546"/>
                    <a:pt x="5954" y="21375"/>
                  </a:cubicBezTo>
                  <a:cubicBezTo>
                    <a:pt x="6092" y="21203"/>
                    <a:pt x="6369" y="20175"/>
                    <a:pt x="6369" y="17546"/>
                  </a:cubicBezTo>
                  <a:cubicBezTo>
                    <a:pt x="6369" y="14917"/>
                    <a:pt x="6092" y="10689"/>
                    <a:pt x="5954" y="7717"/>
                  </a:cubicBezTo>
                  <a:cubicBezTo>
                    <a:pt x="5815" y="4746"/>
                    <a:pt x="5815" y="3032"/>
                    <a:pt x="7200" y="1832"/>
                  </a:cubicBezTo>
                  <a:cubicBezTo>
                    <a:pt x="8585" y="632"/>
                    <a:pt x="11354" y="-54"/>
                    <a:pt x="14262" y="3"/>
                  </a:cubicBezTo>
                  <a:cubicBezTo>
                    <a:pt x="17169" y="60"/>
                    <a:pt x="20215" y="860"/>
                    <a:pt x="20908" y="2346"/>
                  </a:cubicBezTo>
                  <a:cubicBezTo>
                    <a:pt x="21600" y="3832"/>
                    <a:pt x="19938" y="6003"/>
                    <a:pt x="17308" y="7603"/>
                  </a:cubicBezTo>
                  <a:cubicBezTo>
                    <a:pt x="14677" y="9203"/>
                    <a:pt x="11077" y="10232"/>
                    <a:pt x="7477" y="112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28" name="Line"/>
            <p:cNvSpPr/>
            <p:nvPr/>
          </p:nvSpPr>
          <p:spPr>
            <a:xfrm>
              <a:off x="1244264" y="161636"/>
              <a:ext cx="326983" cy="312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50" extrusionOk="0">
                  <a:moveTo>
                    <a:pt x="4539" y="0"/>
                  </a:moveTo>
                  <a:cubicBezTo>
                    <a:pt x="5458" y="0"/>
                    <a:pt x="6377" y="0"/>
                    <a:pt x="6837" y="476"/>
                  </a:cubicBezTo>
                  <a:cubicBezTo>
                    <a:pt x="7296" y="953"/>
                    <a:pt x="7296" y="1906"/>
                    <a:pt x="6224" y="4447"/>
                  </a:cubicBezTo>
                  <a:cubicBezTo>
                    <a:pt x="5152" y="6988"/>
                    <a:pt x="3007" y="11118"/>
                    <a:pt x="1781" y="13579"/>
                  </a:cubicBezTo>
                  <a:cubicBezTo>
                    <a:pt x="556" y="16041"/>
                    <a:pt x="249" y="16835"/>
                    <a:pt x="96" y="17788"/>
                  </a:cubicBezTo>
                  <a:cubicBezTo>
                    <a:pt x="-57" y="18741"/>
                    <a:pt x="-57" y="19853"/>
                    <a:pt x="326" y="20568"/>
                  </a:cubicBezTo>
                  <a:cubicBezTo>
                    <a:pt x="709" y="21282"/>
                    <a:pt x="1475" y="21600"/>
                    <a:pt x="3696" y="21124"/>
                  </a:cubicBezTo>
                  <a:cubicBezTo>
                    <a:pt x="5917" y="20647"/>
                    <a:pt x="9594" y="19376"/>
                    <a:pt x="12811" y="17550"/>
                  </a:cubicBezTo>
                  <a:cubicBezTo>
                    <a:pt x="16028" y="15724"/>
                    <a:pt x="18786" y="13341"/>
                    <a:pt x="21543" y="109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29" name="Line"/>
            <p:cNvSpPr/>
            <p:nvPr/>
          </p:nvSpPr>
          <p:spPr>
            <a:xfrm>
              <a:off x="1576979" y="154660"/>
              <a:ext cx="57049" cy="369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600" extrusionOk="0">
                  <a:moveTo>
                    <a:pt x="10830" y="0"/>
                  </a:moveTo>
                  <a:cubicBezTo>
                    <a:pt x="5646" y="4211"/>
                    <a:pt x="462" y="8423"/>
                    <a:pt x="30" y="11955"/>
                  </a:cubicBezTo>
                  <a:cubicBezTo>
                    <a:pt x="-402" y="15487"/>
                    <a:pt x="3918" y="18340"/>
                    <a:pt x="8238" y="19834"/>
                  </a:cubicBezTo>
                  <a:cubicBezTo>
                    <a:pt x="12558" y="21328"/>
                    <a:pt x="16878" y="21464"/>
                    <a:pt x="2119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0" name="Line"/>
            <p:cNvSpPr/>
            <p:nvPr/>
          </p:nvSpPr>
          <p:spPr>
            <a:xfrm>
              <a:off x="1717734" y="156021"/>
              <a:ext cx="272051" cy="432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4" extrusionOk="0">
                  <a:moveTo>
                    <a:pt x="0" y="10618"/>
                  </a:moveTo>
                  <a:cubicBezTo>
                    <a:pt x="738" y="10963"/>
                    <a:pt x="1477" y="11307"/>
                    <a:pt x="1846" y="12916"/>
                  </a:cubicBezTo>
                  <a:cubicBezTo>
                    <a:pt x="2215" y="14524"/>
                    <a:pt x="2215" y="17397"/>
                    <a:pt x="2400" y="19120"/>
                  </a:cubicBezTo>
                  <a:cubicBezTo>
                    <a:pt x="2585" y="20844"/>
                    <a:pt x="2954" y="21418"/>
                    <a:pt x="3692" y="21361"/>
                  </a:cubicBezTo>
                  <a:cubicBezTo>
                    <a:pt x="4431" y="21303"/>
                    <a:pt x="5538" y="20614"/>
                    <a:pt x="7200" y="18373"/>
                  </a:cubicBezTo>
                  <a:cubicBezTo>
                    <a:pt x="8862" y="16133"/>
                    <a:pt x="11077" y="12341"/>
                    <a:pt x="12277" y="9412"/>
                  </a:cubicBezTo>
                  <a:cubicBezTo>
                    <a:pt x="13477" y="6482"/>
                    <a:pt x="13662" y="4414"/>
                    <a:pt x="13938" y="2863"/>
                  </a:cubicBezTo>
                  <a:cubicBezTo>
                    <a:pt x="14215" y="1312"/>
                    <a:pt x="14585" y="278"/>
                    <a:pt x="15231" y="48"/>
                  </a:cubicBezTo>
                  <a:cubicBezTo>
                    <a:pt x="15877" y="-182"/>
                    <a:pt x="16800" y="392"/>
                    <a:pt x="17815" y="2346"/>
                  </a:cubicBezTo>
                  <a:cubicBezTo>
                    <a:pt x="18831" y="4299"/>
                    <a:pt x="19938" y="7631"/>
                    <a:pt x="20585" y="10216"/>
                  </a:cubicBezTo>
                  <a:cubicBezTo>
                    <a:pt x="21231" y="12801"/>
                    <a:pt x="21415" y="14639"/>
                    <a:pt x="21600" y="164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1" name="Line"/>
            <p:cNvSpPr/>
            <p:nvPr/>
          </p:nvSpPr>
          <p:spPr>
            <a:xfrm>
              <a:off x="1808418" y="194028"/>
              <a:ext cx="585953" cy="281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3" extrusionOk="0">
                  <a:moveTo>
                    <a:pt x="0" y="15993"/>
                  </a:moveTo>
                  <a:cubicBezTo>
                    <a:pt x="3171" y="14939"/>
                    <a:pt x="6343" y="13886"/>
                    <a:pt x="8186" y="13096"/>
                  </a:cubicBezTo>
                  <a:cubicBezTo>
                    <a:pt x="10029" y="12305"/>
                    <a:pt x="10543" y="11778"/>
                    <a:pt x="11014" y="11339"/>
                  </a:cubicBezTo>
                  <a:cubicBezTo>
                    <a:pt x="11486" y="10900"/>
                    <a:pt x="11914" y="10549"/>
                    <a:pt x="12171" y="10813"/>
                  </a:cubicBezTo>
                  <a:cubicBezTo>
                    <a:pt x="12429" y="11076"/>
                    <a:pt x="12514" y="11954"/>
                    <a:pt x="12429" y="13359"/>
                  </a:cubicBezTo>
                  <a:cubicBezTo>
                    <a:pt x="12343" y="14764"/>
                    <a:pt x="12086" y="16696"/>
                    <a:pt x="11657" y="18276"/>
                  </a:cubicBezTo>
                  <a:cubicBezTo>
                    <a:pt x="11229" y="19857"/>
                    <a:pt x="10629" y="21086"/>
                    <a:pt x="10371" y="21261"/>
                  </a:cubicBezTo>
                  <a:cubicBezTo>
                    <a:pt x="10114" y="21437"/>
                    <a:pt x="10200" y="20559"/>
                    <a:pt x="10629" y="18539"/>
                  </a:cubicBezTo>
                  <a:cubicBezTo>
                    <a:pt x="11057" y="16520"/>
                    <a:pt x="11829" y="13359"/>
                    <a:pt x="12386" y="11515"/>
                  </a:cubicBezTo>
                  <a:cubicBezTo>
                    <a:pt x="12943" y="9671"/>
                    <a:pt x="13286" y="9144"/>
                    <a:pt x="13714" y="9144"/>
                  </a:cubicBezTo>
                  <a:cubicBezTo>
                    <a:pt x="14143" y="9144"/>
                    <a:pt x="14657" y="9671"/>
                    <a:pt x="15386" y="11339"/>
                  </a:cubicBezTo>
                  <a:cubicBezTo>
                    <a:pt x="16114" y="13008"/>
                    <a:pt x="17057" y="15817"/>
                    <a:pt x="17657" y="17574"/>
                  </a:cubicBezTo>
                  <a:cubicBezTo>
                    <a:pt x="18257" y="19330"/>
                    <a:pt x="18514" y="20032"/>
                    <a:pt x="18900" y="20471"/>
                  </a:cubicBezTo>
                  <a:cubicBezTo>
                    <a:pt x="19286" y="20910"/>
                    <a:pt x="19800" y="21086"/>
                    <a:pt x="20186" y="20822"/>
                  </a:cubicBezTo>
                  <a:cubicBezTo>
                    <a:pt x="20571" y="20559"/>
                    <a:pt x="20829" y="19857"/>
                    <a:pt x="21043" y="16783"/>
                  </a:cubicBezTo>
                  <a:cubicBezTo>
                    <a:pt x="21257" y="13710"/>
                    <a:pt x="21429" y="8266"/>
                    <a:pt x="21471" y="5017"/>
                  </a:cubicBezTo>
                  <a:cubicBezTo>
                    <a:pt x="21514" y="1769"/>
                    <a:pt x="21429" y="715"/>
                    <a:pt x="21429" y="276"/>
                  </a:cubicBezTo>
                  <a:cubicBezTo>
                    <a:pt x="21429" y="-163"/>
                    <a:pt x="21514" y="13"/>
                    <a:pt x="21600" y="1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2" name="Line"/>
            <p:cNvSpPr/>
            <p:nvPr/>
          </p:nvSpPr>
          <p:spPr>
            <a:xfrm>
              <a:off x="2400156" y="224417"/>
              <a:ext cx="370899" cy="273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384" extrusionOk="0">
                  <a:moveTo>
                    <a:pt x="9325" y="0"/>
                  </a:moveTo>
                  <a:cubicBezTo>
                    <a:pt x="7447" y="2360"/>
                    <a:pt x="5569" y="4719"/>
                    <a:pt x="3959" y="7805"/>
                  </a:cubicBezTo>
                  <a:cubicBezTo>
                    <a:pt x="2349" y="10891"/>
                    <a:pt x="1007" y="14703"/>
                    <a:pt x="404" y="17062"/>
                  </a:cubicBezTo>
                  <a:cubicBezTo>
                    <a:pt x="-200" y="19422"/>
                    <a:pt x="-66" y="20329"/>
                    <a:pt x="404" y="20874"/>
                  </a:cubicBezTo>
                  <a:cubicBezTo>
                    <a:pt x="873" y="21418"/>
                    <a:pt x="1678" y="21600"/>
                    <a:pt x="3892" y="21055"/>
                  </a:cubicBezTo>
                  <a:cubicBezTo>
                    <a:pt x="6106" y="20511"/>
                    <a:pt x="9728" y="19240"/>
                    <a:pt x="12881" y="16971"/>
                  </a:cubicBezTo>
                  <a:cubicBezTo>
                    <a:pt x="16034" y="14703"/>
                    <a:pt x="18717" y="11435"/>
                    <a:pt x="21400" y="81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3" name="Line"/>
            <p:cNvSpPr/>
            <p:nvPr/>
          </p:nvSpPr>
          <p:spPr>
            <a:xfrm>
              <a:off x="2658330" y="177176"/>
              <a:ext cx="288814" cy="407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5" h="21516" extrusionOk="0">
                  <a:moveTo>
                    <a:pt x="12837" y="2125"/>
                  </a:moveTo>
                  <a:cubicBezTo>
                    <a:pt x="14198" y="1389"/>
                    <a:pt x="15558" y="652"/>
                    <a:pt x="16664" y="284"/>
                  </a:cubicBezTo>
                  <a:cubicBezTo>
                    <a:pt x="17769" y="-84"/>
                    <a:pt x="18620" y="-84"/>
                    <a:pt x="18705" y="223"/>
                  </a:cubicBezTo>
                  <a:cubicBezTo>
                    <a:pt x="18790" y="530"/>
                    <a:pt x="18109" y="1143"/>
                    <a:pt x="15388" y="2861"/>
                  </a:cubicBezTo>
                  <a:cubicBezTo>
                    <a:pt x="12667" y="4580"/>
                    <a:pt x="7905" y="7402"/>
                    <a:pt x="4843" y="9918"/>
                  </a:cubicBezTo>
                  <a:cubicBezTo>
                    <a:pt x="1782" y="12434"/>
                    <a:pt x="421" y="14643"/>
                    <a:pt x="81" y="16361"/>
                  </a:cubicBezTo>
                  <a:cubicBezTo>
                    <a:pt x="-259" y="18080"/>
                    <a:pt x="421" y="19307"/>
                    <a:pt x="2972" y="20166"/>
                  </a:cubicBezTo>
                  <a:cubicBezTo>
                    <a:pt x="5524" y="21025"/>
                    <a:pt x="9946" y="21516"/>
                    <a:pt x="13347" y="21516"/>
                  </a:cubicBezTo>
                  <a:cubicBezTo>
                    <a:pt x="16749" y="21516"/>
                    <a:pt x="19130" y="21025"/>
                    <a:pt x="20235" y="20043"/>
                  </a:cubicBezTo>
                  <a:cubicBezTo>
                    <a:pt x="21341" y="19061"/>
                    <a:pt x="21171" y="17589"/>
                    <a:pt x="21001" y="161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4" name="Line"/>
            <p:cNvSpPr/>
            <p:nvPr/>
          </p:nvSpPr>
          <p:spPr>
            <a:xfrm>
              <a:off x="2742957" y="433685"/>
              <a:ext cx="202489" cy="4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600" extrusionOk="0">
                  <a:moveTo>
                    <a:pt x="5175" y="0"/>
                  </a:moveTo>
                  <a:cubicBezTo>
                    <a:pt x="2720" y="0"/>
                    <a:pt x="266" y="0"/>
                    <a:pt x="20" y="5400"/>
                  </a:cubicBezTo>
                  <a:cubicBezTo>
                    <a:pt x="-225" y="10800"/>
                    <a:pt x="1739" y="21600"/>
                    <a:pt x="5666" y="21600"/>
                  </a:cubicBezTo>
                  <a:cubicBezTo>
                    <a:pt x="9593" y="21600"/>
                    <a:pt x="15484" y="10800"/>
                    <a:pt x="2137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5" name="Line"/>
            <p:cNvSpPr/>
            <p:nvPr/>
          </p:nvSpPr>
          <p:spPr>
            <a:xfrm>
              <a:off x="3435464" y="192821"/>
              <a:ext cx="383847" cy="247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257" extrusionOk="0">
                  <a:moveTo>
                    <a:pt x="20347" y="3318"/>
                  </a:moveTo>
                  <a:cubicBezTo>
                    <a:pt x="20862" y="1918"/>
                    <a:pt x="21376" y="518"/>
                    <a:pt x="21183" y="118"/>
                  </a:cubicBezTo>
                  <a:cubicBezTo>
                    <a:pt x="20990" y="-282"/>
                    <a:pt x="20090" y="318"/>
                    <a:pt x="17776" y="2218"/>
                  </a:cubicBezTo>
                  <a:cubicBezTo>
                    <a:pt x="15462" y="4118"/>
                    <a:pt x="11733" y="7318"/>
                    <a:pt x="8583" y="10018"/>
                  </a:cubicBezTo>
                  <a:cubicBezTo>
                    <a:pt x="5433" y="12718"/>
                    <a:pt x="2862" y="14918"/>
                    <a:pt x="1447" y="16518"/>
                  </a:cubicBezTo>
                  <a:cubicBezTo>
                    <a:pt x="33" y="18118"/>
                    <a:pt x="-224" y="19118"/>
                    <a:pt x="162" y="19818"/>
                  </a:cubicBezTo>
                  <a:cubicBezTo>
                    <a:pt x="547" y="20518"/>
                    <a:pt x="1576" y="20918"/>
                    <a:pt x="4340" y="21118"/>
                  </a:cubicBezTo>
                  <a:cubicBezTo>
                    <a:pt x="7105" y="21318"/>
                    <a:pt x="11605" y="21318"/>
                    <a:pt x="14626" y="21018"/>
                  </a:cubicBezTo>
                  <a:cubicBezTo>
                    <a:pt x="17647" y="20718"/>
                    <a:pt x="19190" y="20118"/>
                    <a:pt x="20733" y="195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6" name="Line"/>
            <p:cNvSpPr/>
            <p:nvPr/>
          </p:nvSpPr>
          <p:spPr>
            <a:xfrm>
              <a:off x="3630164" y="118543"/>
              <a:ext cx="33771" cy="608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4" h="21562" extrusionOk="0">
                  <a:moveTo>
                    <a:pt x="20914" y="2765"/>
                  </a:moveTo>
                  <a:cubicBezTo>
                    <a:pt x="18034" y="2188"/>
                    <a:pt x="15154" y="1611"/>
                    <a:pt x="11554" y="1075"/>
                  </a:cubicBezTo>
                  <a:cubicBezTo>
                    <a:pt x="7954" y="539"/>
                    <a:pt x="3634" y="44"/>
                    <a:pt x="1474" y="3"/>
                  </a:cubicBezTo>
                  <a:cubicBezTo>
                    <a:pt x="-686" y="-38"/>
                    <a:pt x="-686" y="374"/>
                    <a:pt x="2914" y="2106"/>
                  </a:cubicBezTo>
                  <a:cubicBezTo>
                    <a:pt x="6514" y="3837"/>
                    <a:pt x="13714" y="6887"/>
                    <a:pt x="15154" y="9855"/>
                  </a:cubicBezTo>
                  <a:cubicBezTo>
                    <a:pt x="16594" y="12823"/>
                    <a:pt x="12274" y="15709"/>
                    <a:pt x="9394" y="17646"/>
                  </a:cubicBezTo>
                  <a:cubicBezTo>
                    <a:pt x="6514" y="19583"/>
                    <a:pt x="5074" y="20573"/>
                    <a:pt x="3634" y="215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7" name="Line"/>
            <p:cNvSpPr/>
            <p:nvPr/>
          </p:nvSpPr>
          <p:spPr>
            <a:xfrm>
              <a:off x="4236732" y="88127"/>
              <a:ext cx="450545" cy="47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41" extrusionOk="0">
                  <a:moveTo>
                    <a:pt x="4567" y="5227"/>
                  </a:moveTo>
                  <a:cubicBezTo>
                    <a:pt x="4677" y="4595"/>
                    <a:pt x="4787" y="3963"/>
                    <a:pt x="6157" y="3120"/>
                  </a:cubicBezTo>
                  <a:cubicBezTo>
                    <a:pt x="7528" y="2277"/>
                    <a:pt x="10159" y="1223"/>
                    <a:pt x="11749" y="644"/>
                  </a:cubicBezTo>
                  <a:cubicBezTo>
                    <a:pt x="13339" y="64"/>
                    <a:pt x="13887" y="-41"/>
                    <a:pt x="13887" y="12"/>
                  </a:cubicBezTo>
                  <a:cubicBezTo>
                    <a:pt x="13887" y="64"/>
                    <a:pt x="13339" y="275"/>
                    <a:pt x="11475" y="1750"/>
                  </a:cubicBezTo>
                  <a:cubicBezTo>
                    <a:pt x="9611" y="3225"/>
                    <a:pt x="6431" y="5965"/>
                    <a:pt x="4129" y="8599"/>
                  </a:cubicBezTo>
                  <a:cubicBezTo>
                    <a:pt x="1826" y="11233"/>
                    <a:pt x="401" y="13762"/>
                    <a:pt x="72" y="15869"/>
                  </a:cubicBezTo>
                  <a:cubicBezTo>
                    <a:pt x="-257" y="17977"/>
                    <a:pt x="511" y="19662"/>
                    <a:pt x="2978" y="20558"/>
                  </a:cubicBezTo>
                  <a:cubicBezTo>
                    <a:pt x="5445" y="21454"/>
                    <a:pt x="9611" y="21559"/>
                    <a:pt x="12736" y="21348"/>
                  </a:cubicBezTo>
                  <a:cubicBezTo>
                    <a:pt x="15861" y="21138"/>
                    <a:pt x="17944" y="20611"/>
                    <a:pt x="19315" y="19820"/>
                  </a:cubicBezTo>
                  <a:cubicBezTo>
                    <a:pt x="20685" y="19030"/>
                    <a:pt x="21343" y="17977"/>
                    <a:pt x="21233" y="17292"/>
                  </a:cubicBezTo>
                  <a:cubicBezTo>
                    <a:pt x="21124" y="16607"/>
                    <a:pt x="20247" y="16291"/>
                    <a:pt x="19369" y="159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8" name="Line"/>
            <p:cNvSpPr/>
            <p:nvPr/>
          </p:nvSpPr>
          <p:spPr>
            <a:xfrm>
              <a:off x="4326619" y="412759"/>
              <a:ext cx="160440" cy="39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3757" y="19059"/>
                  </a:moveTo>
                  <a:cubicBezTo>
                    <a:pt x="1878" y="20329"/>
                    <a:pt x="0" y="21600"/>
                    <a:pt x="0" y="21600"/>
                  </a:cubicBezTo>
                  <a:cubicBezTo>
                    <a:pt x="0" y="21600"/>
                    <a:pt x="1878" y="20329"/>
                    <a:pt x="5791" y="16518"/>
                  </a:cubicBezTo>
                  <a:cubicBezTo>
                    <a:pt x="9704" y="12706"/>
                    <a:pt x="15652" y="635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9" name="Line"/>
            <p:cNvSpPr/>
            <p:nvPr/>
          </p:nvSpPr>
          <p:spPr>
            <a:xfrm>
              <a:off x="4710278" y="89970"/>
              <a:ext cx="272050" cy="447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9" extrusionOk="0">
                  <a:moveTo>
                    <a:pt x="21600" y="2750"/>
                  </a:moveTo>
                  <a:cubicBezTo>
                    <a:pt x="20123" y="1642"/>
                    <a:pt x="18646" y="534"/>
                    <a:pt x="16154" y="147"/>
                  </a:cubicBezTo>
                  <a:cubicBezTo>
                    <a:pt x="13662" y="-241"/>
                    <a:pt x="10154" y="91"/>
                    <a:pt x="7200" y="1753"/>
                  </a:cubicBezTo>
                  <a:cubicBezTo>
                    <a:pt x="4246" y="3414"/>
                    <a:pt x="1846" y="6405"/>
                    <a:pt x="1108" y="9728"/>
                  </a:cubicBezTo>
                  <a:cubicBezTo>
                    <a:pt x="369" y="13051"/>
                    <a:pt x="1292" y="16707"/>
                    <a:pt x="2031" y="18756"/>
                  </a:cubicBezTo>
                  <a:cubicBezTo>
                    <a:pt x="2769" y="20805"/>
                    <a:pt x="3323" y="21248"/>
                    <a:pt x="2954" y="21304"/>
                  </a:cubicBezTo>
                  <a:cubicBezTo>
                    <a:pt x="2585" y="21359"/>
                    <a:pt x="1292" y="21027"/>
                    <a:pt x="0" y="206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0" name="Line"/>
            <p:cNvSpPr/>
            <p:nvPr/>
          </p:nvSpPr>
          <p:spPr>
            <a:xfrm>
              <a:off x="4605643" y="114300"/>
              <a:ext cx="983565" cy="447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0" y="16460"/>
                  </a:moveTo>
                  <a:cubicBezTo>
                    <a:pt x="1838" y="15468"/>
                    <a:pt x="3677" y="14476"/>
                    <a:pt x="5464" y="13540"/>
                  </a:cubicBezTo>
                  <a:cubicBezTo>
                    <a:pt x="7251" y="12603"/>
                    <a:pt x="8987" y="11721"/>
                    <a:pt x="10443" y="10344"/>
                  </a:cubicBezTo>
                  <a:cubicBezTo>
                    <a:pt x="11898" y="8966"/>
                    <a:pt x="13072" y="7093"/>
                    <a:pt x="13660" y="5385"/>
                  </a:cubicBezTo>
                  <a:cubicBezTo>
                    <a:pt x="14247" y="3676"/>
                    <a:pt x="14247" y="2133"/>
                    <a:pt x="13813" y="1142"/>
                  </a:cubicBezTo>
                  <a:cubicBezTo>
                    <a:pt x="13379" y="150"/>
                    <a:pt x="12511" y="-291"/>
                    <a:pt x="11694" y="205"/>
                  </a:cubicBezTo>
                  <a:cubicBezTo>
                    <a:pt x="10877" y="701"/>
                    <a:pt x="10111" y="2133"/>
                    <a:pt x="9626" y="4227"/>
                  </a:cubicBezTo>
                  <a:cubicBezTo>
                    <a:pt x="9140" y="6321"/>
                    <a:pt x="8936" y="9076"/>
                    <a:pt x="9038" y="11776"/>
                  </a:cubicBezTo>
                  <a:cubicBezTo>
                    <a:pt x="9140" y="14476"/>
                    <a:pt x="9549" y="17121"/>
                    <a:pt x="9855" y="18774"/>
                  </a:cubicBezTo>
                  <a:cubicBezTo>
                    <a:pt x="10162" y="20427"/>
                    <a:pt x="10366" y="21089"/>
                    <a:pt x="10315" y="21199"/>
                  </a:cubicBezTo>
                  <a:cubicBezTo>
                    <a:pt x="10264" y="21309"/>
                    <a:pt x="9957" y="20868"/>
                    <a:pt x="9549" y="20207"/>
                  </a:cubicBezTo>
                  <a:cubicBezTo>
                    <a:pt x="9140" y="19546"/>
                    <a:pt x="8630" y="18664"/>
                    <a:pt x="8196" y="18058"/>
                  </a:cubicBezTo>
                  <a:cubicBezTo>
                    <a:pt x="7762" y="17452"/>
                    <a:pt x="7404" y="17121"/>
                    <a:pt x="7353" y="16901"/>
                  </a:cubicBezTo>
                  <a:cubicBezTo>
                    <a:pt x="7302" y="16680"/>
                    <a:pt x="7557" y="16570"/>
                    <a:pt x="8349" y="16405"/>
                  </a:cubicBezTo>
                  <a:cubicBezTo>
                    <a:pt x="9140" y="16240"/>
                    <a:pt x="10468" y="16019"/>
                    <a:pt x="11974" y="15303"/>
                  </a:cubicBezTo>
                  <a:cubicBezTo>
                    <a:pt x="13481" y="14587"/>
                    <a:pt x="15166" y="13374"/>
                    <a:pt x="16187" y="12272"/>
                  </a:cubicBezTo>
                  <a:cubicBezTo>
                    <a:pt x="17209" y="11170"/>
                    <a:pt x="17566" y="10178"/>
                    <a:pt x="17770" y="9352"/>
                  </a:cubicBezTo>
                  <a:cubicBezTo>
                    <a:pt x="17974" y="8525"/>
                    <a:pt x="18026" y="7864"/>
                    <a:pt x="17923" y="7533"/>
                  </a:cubicBezTo>
                  <a:cubicBezTo>
                    <a:pt x="17821" y="7203"/>
                    <a:pt x="17566" y="7203"/>
                    <a:pt x="17004" y="8085"/>
                  </a:cubicBezTo>
                  <a:cubicBezTo>
                    <a:pt x="16443" y="8966"/>
                    <a:pt x="15574" y="10729"/>
                    <a:pt x="15038" y="12548"/>
                  </a:cubicBezTo>
                  <a:cubicBezTo>
                    <a:pt x="14502" y="14366"/>
                    <a:pt x="14298" y="16240"/>
                    <a:pt x="14426" y="17507"/>
                  </a:cubicBezTo>
                  <a:cubicBezTo>
                    <a:pt x="14553" y="18774"/>
                    <a:pt x="15013" y="19436"/>
                    <a:pt x="16111" y="19050"/>
                  </a:cubicBezTo>
                  <a:cubicBezTo>
                    <a:pt x="17209" y="18664"/>
                    <a:pt x="18945" y="17231"/>
                    <a:pt x="19966" y="16240"/>
                  </a:cubicBezTo>
                  <a:cubicBezTo>
                    <a:pt x="20987" y="15248"/>
                    <a:pt x="21294" y="14697"/>
                    <a:pt x="21600" y="141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1" name="Line"/>
            <p:cNvSpPr/>
            <p:nvPr/>
          </p:nvSpPr>
          <p:spPr>
            <a:xfrm>
              <a:off x="5537775" y="77650"/>
              <a:ext cx="448358" cy="495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511" extrusionOk="0">
                  <a:moveTo>
                    <a:pt x="3799" y="13335"/>
                  </a:moveTo>
                  <a:cubicBezTo>
                    <a:pt x="4133" y="12932"/>
                    <a:pt x="4467" y="12528"/>
                    <a:pt x="4745" y="12074"/>
                  </a:cubicBezTo>
                  <a:cubicBezTo>
                    <a:pt x="5024" y="11619"/>
                    <a:pt x="5246" y="11115"/>
                    <a:pt x="5079" y="11014"/>
                  </a:cubicBezTo>
                  <a:cubicBezTo>
                    <a:pt x="4912" y="10913"/>
                    <a:pt x="4356" y="11216"/>
                    <a:pt x="3465" y="12275"/>
                  </a:cubicBezTo>
                  <a:cubicBezTo>
                    <a:pt x="2574" y="13335"/>
                    <a:pt x="1349" y="15152"/>
                    <a:pt x="681" y="16414"/>
                  </a:cubicBezTo>
                  <a:cubicBezTo>
                    <a:pt x="13" y="17675"/>
                    <a:pt x="-98" y="18382"/>
                    <a:pt x="69" y="18887"/>
                  </a:cubicBezTo>
                  <a:cubicBezTo>
                    <a:pt x="236" y="19391"/>
                    <a:pt x="681" y="19694"/>
                    <a:pt x="2296" y="19543"/>
                  </a:cubicBezTo>
                  <a:cubicBezTo>
                    <a:pt x="3910" y="19391"/>
                    <a:pt x="6694" y="18786"/>
                    <a:pt x="9477" y="17423"/>
                  </a:cubicBezTo>
                  <a:cubicBezTo>
                    <a:pt x="12261" y="16061"/>
                    <a:pt x="15044" y="13941"/>
                    <a:pt x="17048" y="11064"/>
                  </a:cubicBezTo>
                  <a:cubicBezTo>
                    <a:pt x="19053" y="8188"/>
                    <a:pt x="20277" y="4554"/>
                    <a:pt x="20890" y="2485"/>
                  </a:cubicBezTo>
                  <a:cubicBezTo>
                    <a:pt x="21502" y="416"/>
                    <a:pt x="21502" y="-89"/>
                    <a:pt x="21446" y="12"/>
                  </a:cubicBezTo>
                  <a:cubicBezTo>
                    <a:pt x="21391" y="113"/>
                    <a:pt x="21279" y="819"/>
                    <a:pt x="20890" y="2889"/>
                  </a:cubicBezTo>
                  <a:cubicBezTo>
                    <a:pt x="20500" y="4958"/>
                    <a:pt x="19832" y="8390"/>
                    <a:pt x="19387" y="11518"/>
                  </a:cubicBezTo>
                  <a:cubicBezTo>
                    <a:pt x="18941" y="14647"/>
                    <a:pt x="18718" y="17474"/>
                    <a:pt x="18384" y="19089"/>
                  </a:cubicBezTo>
                  <a:cubicBezTo>
                    <a:pt x="18050" y="20704"/>
                    <a:pt x="17605" y="21107"/>
                    <a:pt x="17160" y="215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2" name="Line"/>
            <p:cNvSpPr/>
            <p:nvPr/>
          </p:nvSpPr>
          <p:spPr>
            <a:xfrm>
              <a:off x="5763597" y="356954"/>
              <a:ext cx="355759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69"/>
                  </a:moveTo>
                  <a:cubicBezTo>
                    <a:pt x="1835" y="8585"/>
                    <a:pt x="3671" y="7200"/>
                    <a:pt x="6353" y="5815"/>
                  </a:cubicBezTo>
                  <a:cubicBezTo>
                    <a:pt x="9035" y="4431"/>
                    <a:pt x="12565" y="3046"/>
                    <a:pt x="14682" y="1938"/>
                  </a:cubicBezTo>
                  <a:cubicBezTo>
                    <a:pt x="16800" y="831"/>
                    <a:pt x="17506" y="0"/>
                    <a:pt x="18282" y="0"/>
                  </a:cubicBezTo>
                  <a:cubicBezTo>
                    <a:pt x="19059" y="0"/>
                    <a:pt x="19906" y="831"/>
                    <a:pt x="20471" y="4569"/>
                  </a:cubicBezTo>
                  <a:cubicBezTo>
                    <a:pt x="21035" y="8308"/>
                    <a:pt x="21318" y="149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3" name="Line"/>
            <p:cNvSpPr/>
            <p:nvPr/>
          </p:nvSpPr>
          <p:spPr>
            <a:xfrm>
              <a:off x="6084476" y="133734"/>
              <a:ext cx="697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4" name="Line"/>
            <p:cNvSpPr/>
            <p:nvPr/>
          </p:nvSpPr>
          <p:spPr>
            <a:xfrm>
              <a:off x="6230964" y="251219"/>
              <a:ext cx="1074248" cy="336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2" extrusionOk="0">
                  <a:moveTo>
                    <a:pt x="0" y="3134"/>
                  </a:moveTo>
                  <a:cubicBezTo>
                    <a:pt x="140" y="7366"/>
                    <a:pt x="281" y="11599"/>
                    <a:pt x="351" y="14153"/>
                  </a:cubicBezTo>
                  <a:cubicBezTo>
                    <a:pt x="421" y="16707"/>
                    <a:pt x="421" y="17582"/>
                    <a:pt x="444" y="18531"/>
                  </a:cubicBezTo>
                  <a:cubicBezTo>
                    <a:pt x="468" y="19480"/>
                    <a:pt x="514" y="20501"/>
                    <a:pt x="678" y="20939"/>
                  </a:cubicBezTo>
                  <a:cubicBezTo>
                    <a:pt x="842" y="21377"/>
                    <a:pt x="1122" y="21231"/>
                    <a:pt x="1449" y="19626"/>
                  </a:cubicBezTo>
                  <a:cubicBezTo>
                    <a:pt x="1777" y="18020"/>
                    <a:pt x="2151" y="14955"/>
                    <a:pt x="2384" y="12912"/>
                  </a:cubicBezTo>
                  <a:cubicBezTo>
                    <a:pt x="2618" y="10869"/>
                    <a:pt x="2712" y="9847"/>
                    <a:pt x="2782" y="8826"/>
                  </a:cubicBezTo>
                  <a:cubicBezTo>
                    <a:pt x="2852" y="7804"/>
                    <a:pt x="2899" y="6782"/>
                    <a:pt x="3016" y="6563"/>
                  </a:cubicBezTo>
                  <a:cubicBezTo>
                    <a:pt x="3132" y="6345"/>
                    <a:pt x="3319" y="6928"/>
                    <a:pt x="3694" y="7804"/>
                  </a:cubicBezTo>
                  <a:cubicBezTo>
                    <a:pt x="4068" y="8680"/>
                    <a:pt x="4629" y="9847"/>
                    <a:pt x="5283" y="9920"/>
                  </a:cubicBezTo>
                  <a:cubicBezTo>
                    <a:pt x="5938" y="9993"/>
                    <a:pt x="6686" y="8972"/>
                    <a:pt x="7200" y="7585"/>
                  </a:cubicBezTo>
                  <a:cubicBezTo>
                    <a:pt x="7714" y="6199"/>
                    <a:pt x="7995" y="4447"/>
                    <a:pt x="8112" y="3061"/>
                  </a:cubicBezTo>
                  <a:cubicBezTo>
                    <a:pt x="8229" y="1674"/>
                    <a:pt x="8182" y="653"/>
                    <a:pt x="8042" y="215"/>
                  </a:cubicBezTo>
                  <a:cubicBezTo>
                    <a:pt x="7901" y="-223"/>
                    <a:pt x="7668" y="-77"/>
                    <a:pt x="7247" y="1455"/>
                  </a:cubicBezTo>
                  <a:cubicBezTo>
                    <a:pt x="6826" y="2988"/>
                    <a:pt x="6218" y="5907"/>
                    <a:pt x="5868" y="8096"/>
                  </a:cubicBezTo>
                  <a:cubicBezTo>
                    <a:pt x="5517" y="10285"/>
                    <a:pt x="5423" y="11745"/>
                    <a:pt x="5400" y="12912"/>
                  </a:cubicBezTo>
                  <a:cubicBezTo>
                    <a:pt x="5377" y="14080"/>
                    <a:pt x="5423" y="14955"/>
                    <a:pt x="5821" y="15539"/>
                  </a:cubicBezTo>
                  <a:cubicBezTo>
                    <a:pt x="6218" y="16123"/>
                    <a:pt x="6966" y="16415"/>
                    <a:pt x="7878" y="15612"/>
                  </a:cubicBezTo>
                  <a:cubicBezTo>
                    <a:pt x="8790" y="14809"/>
                    <a:pt x="9865" y="12912"/>
                    <a:pt x="10543" y="11453"/>
                  </a:cubicBezTo>
                  <a:cubicBezTo>
                    <a:pt x="11221" y="9993"/>
                    <a:pt x="11501" y="8972"/>
                    <a:pt x="11758" y="8242"/>
                  </a:cubicBezTo>
                  <a:cubicBezTo>
                    <a:pt x="12016" y="7512"/>
                    <a:pt x="12249" y="7074"/>
                    <a:pt x="12366" y="7366"/>
                  </a:cubicBezTo>
                  <a:cubicBezTo>
                    <a:pt x="12483" y="7658"/>
                    <a:pt x="12483" y="8680"/>
                    <a:pt x="12413" y="10723"/>
                  </a:cubicBezTo>
                  <a:cubicBezTo>
                    <a:pt x="12343" y="12766"/>
                    <a:pt x="12203" y="15831"/>
                    <a:pt x="12109" y="17874"/>
                  </a:cubicBezTo>
                  <a:cubicBezTo>
                    <a:pt x="12016" y="19918"/>
                    <a:pt x="11969" y="20939"/>
                    <a:pt x="11945" y="21085"/>
                  </a:cubicBezTo>
                  <a:cubicBezTo>
                    <a:pt x="11922" y="21231"/>
                    <a:pt x="11922" y="20501"/>
                    <a:pt x="12179" y="17947"/>
                  </a:cubicBezTo>
                  <a:cubicBezTo>
                    <a:pt x="12436" y="15393"/>
                    <a:pt x="12951" y="11015"/>
                    <a:pt x="13395" y="8096"/>
                  </a:cubicBezTo>
                  <a:cubicBezTo>
                    <a:pt x="13839" y="5177"/>
                    <a:pt x="14213" y="3718"/>
                    <a:pt x="14540" y="2988"/>
                  </a:cubicBezTo>
                  <a:cubicBezTo>
                    <a:pt x="14868" y="2258"/>
                    <a:pt x="15148" y="2258"/>
                    <a:pt x="15405" y="3061"/>
                  </a:cubicBezTo>
                  <a:cubicBezTo>
                    <a:pt x="15662" y="3863"/>
                    <a:pt x="15896" y="5469"/>
                    <a:pt x="16013" y="7147"/>
                  </a:cubicBezTo>
                  <a:cubicBezTo>
                    <a:pt x="16130" y="8826"/>
                    <a:pt x="16130" y="10577"/>
                    <a:pt x="16130" y="11891"/>
                  </a:cubicBezTo>
                  <a:cubicBezTo>
                    <a:pt x="16130" y="13204"/>
                    <a:pt x="16130" y="14080"/>
                    <a:pt x="16247" y="14591"/>
                  </a:cubicBezTo>
                  <a:cubicBezTo>
                    <a:pt x="16364" y="15101"/>
                    <a:pt x="16597" y="15247"/>
                    <a:pt x="17275" y="14445"/>
                  </a:cubicBezTo>
                  <a:cubicBezTo>
                    <a:pt x="17953" y="13642"/>
                    <a:pt x="19075" y="11891"/>
                    <a:pt x="19847" y="9774"/>
                  </a:cubicBezTo>
                  <a:cubicBezTo>
                    <a:pt x="20618" y="7658"/>
                    <a:pt x="21039" y="5177"/>
                    <a:pt x="21273" y="3499"/>
                  </a:cubicBezTo>
                  <a:cubicBezTo>
                    <a:pt x="21506" y="1820"/>
                    <a:pt x="21553" y="945"/>
                    <a:pt x="21413" y="799"/>
                  </a:cubicBezTo>
                  <a:cubicBezTo>
                    <a:pt x="21273" y="653"/>
                    <a:pt x="20945" y="1236"/>
                    <a:pt x="20431" y="3280"/>
                  </a:cubicBezTo>
                  <a:cubicBezTo>
                    <a:pt x="19917" y="5323"/>
                    <a:pt x="19216" y="8826"/>
                    <a:pt x="18865" y="11161"/>
                  </a:cubicBezTo>
                  <a:cubicBezTo>
                    <a:pt x="18514" y="13496"/>
                    <a:pt x="18514" y="14663"/>
                    <a:pt x="19029" y="15174"/>
                  </a:cubicBezTo>
                  <a:cubicBezTo>
                    <a:pt x="19543" y="15685"/>
                    <a:pt x="20571" y="15539"/>
                    <a:pt x="21600" y="15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5" name="Line"/>
            <p:cNvSpPr/>
            <p:nvPr/>
          </p:nvSpPr>
          <p:spPr>
            <a:xfrm>
              <a:off x="7367992" y="238368"/>
              <a:ext cx="328250" cy="302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600" extrusionOk="0">
                  <a:moveTo>
                    <a:pt x="14501" y="0"/>
                  </a:moveTo>
                  <a:cubicBezTo>
                    <a:pt x="12386" y="665"/>
                    <a:pt x="10271" y="1329"/>
                    <a:pt x="8761" y="2160"/>
                  </a:cubicBezTo>
                  <a:cubicBezTo>
                    <a:pt x="7250" y="2991"/>
                    <a:pt x="6344" y="3988"/>
                    <a:pt x="5740" y="4902"/>
                  </a:cubicBezTo>
                  <a:cubicBezTo>
                    <a:pt x="5136" y="5815"/>
                    <a:pt x="4834" y="6646"/>
                    <a:pt x="5060" y="7228"/>
                  </a:cubicBezTo>
                  <a:cubicBezTo>
                    <a:pt x="5287" y="7809"/>
                    <a:pt x="6042" y="8142"/>
                    <a:pt x="8308" y="8723"/>
                  </a:cubicBezTo>
                  <a:cubicBezTo>
                    <a:pt x="10573" y="9305"/>
                    <a:pt x="14350" y="10135"/>
                    <a:pt x="16917" y="11298"/>
                  </a:cubicBezTo>
                  <a:cubicBezTo>
                    <a:pt x="19485" y="12462"/>
                    <a:pt x="20845" y="13957"/>
                    <a:pt x="21222" y="15452"/>
                  </a:cubicBezTo>
                  <a:cubicBezTo>
                    <a:pt x="21600" y="16948"/>
                    <a:pt x="20996" y="18443"/>
                    <a:pt x="18126" y="19606"/>
                  </a:cubicBezTo>
                  <a:cubicBezTo>
                    <a:pt x="15256" y="20769"/>
                    <a:pt x="10120" y="21600"/>
                    <a:pt x="6797" y="21600"/>
                  </a:cubicBezTo>
                  <a:cubicBezTo>
                    <a:pt x="3474" y="21600"/>
                    <a:pt x="1964" y="20769"/>
                    <a:pt x="1133" y="19606"/>
                  </a:cubicBezTo>
                  <a:cubicBezTo>
                    <a:pt x="302" y="18443"/>
                    <a:pt x="151" y="16948"/>
                    <a:pt x="0" y="154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6" name="Line"/>
            <p:cNvSpPr/>
            <p:nvPr/>
          </p:nvSpPr>
          <p:spPr>
            <a:xfrm>
              <a:off x="7738555" y="181078"/>
              <a:ext cx="321225" cy="392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427" extrusionOk="0">
                  <a:moveTo>
                    <a:pt x="10589" y="1225"/>
                  </a:moveTo>
                  <a:cubicBezTo>
                    <a:pt x="11360" y="1225"/>
                    <a:pt x="12132" y="1225"/>
                    <a:pt x="12826" y="1034"/>
                  </a:cubicBezTo>
                  <a:cubicBezTo>
                    <a:pt x="13520" y="843"/>
                    <a:pt x="14138" y="462"/>
                    <a:pt x="13983" y="208"/>
                  </a:cubicBezTo>
                  <a:cubicBezTo>
                    <a:pt x="13829" y="-46"/>
                    <a:pt x="12903" y="-173"/>
                    <a:pt x="10820" y="462"/>
                  </a:cubicBezTo>
                  <a:cubicBezTo>
                    <a:pt x="8738" y="1098"/>
                    <a:pt x="5498" y="2495"/>
                    <a:pt x="3569" y="3385"/>
                  </a:cubicBezTo>
                  <a:cubicBezTo>
                    <a:pt x="1640" y="4274"/>
                    <a:pt x="1023" y="4655"/>
                    <a:pt x="560" y="5163"/>
                  </a:cubicBezTo>
                  <a:cubicBezTo>
                    <a:pt x="98" y="5672"/>
                    <a:pt x="-211" y="6307"/>
                    <a:pt x="175" y="6815"/>
                  </a:cubicBezTo>
                  <a:cubicBezTo>
                    <a:pt x="560" y="7323"/>
                    <a:pt x="1640" y="7705"/>
                    <a:pt x="4726" y="8340"/>
                  </a:cubicBezTo>
                  <a:cubicBezTo>
                    <a:pt x="7812" y="8975"/>
                    <a:pt x="12903" y="9865"/>
                    <a:pt x="16298" y="10945"/>
                  </a:cubicBezTo>
                  <a:cubicBezTo>
                    <a:pt x="19692" y="12025"/>
                    <a:pt x="21389" y="13295"/>
                    <a:pt x="21312" y="14693"/>
                  </a:cubicBezTo>
                  <a:cubicBezTo>
                    <a:pt x="21235" y="16091"/>
                    <a:pt x="19383" y="17615"/>
                    <a:pt x="16066" y="18759"/>
                  </a:cubicBezTo>
                  <a:cubicBezTo>
                    <a:pt x="12749" y="19902"/>
                    <a:pt x="7966" y="20665"/>
                    <a:pt x="3183" y="214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7" name="Line"/>
            <p:cNvSpPr/>
            <p:nvPr/>
          </p:nvSpPr>
          <p:spPr>
            <a:xfrm>
              <a:off x="353689" y="894627"/>
              <a:ext cx="303751" cy="338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0962" extrusionOk="0">
                  <a:moveTo>
                    <a:pt x="17449" y="6878"/>
                  </a:moveTo>
                  <a:cubicBezTo>
                    <a:pt x="17612" y="5006"/>
                    <a:pt x="17776" y="3134"/>
                    <a:pt x="17203" y="1838"/>
                  </a:cubicBezTo>
                  <a:cubicBezTo>
                    <a:pt x="16631" y="542"/>
                    <a:pt x="15321" y="-178"/>
                    <a:pt x="13276" y="38"/>
                  </a:cubicBezTo>
                  <a:cubicBezTo>
                    <a:pt x="11231" y="254"/>
                    <a:pt x="8449" y="1406"/>
                    <a:pt x="6076" y="3710"/>
                  </a:cubicBezTo>
                  <a:cubicBezTo>
                    <a:pt x="3703" y="6014"/>
                    <a:pt x="1740" y="9470"/>
                    <a:pt x="758" y="12422"/>
                  </a:cubicBezTo>
                  <a:cubicBezTo>
                    <a:pt x="-224" y="15374"/>
                    <a:pt x="-224" y="17822"/>
                    <a:pt x="594" y="19334"/>
                  </a:cubicBezTo>
                  <a:cubicBezTo>
                    <a:pt x="1412" y="20846"/>
                    <a:pt x="3049" y="21422"/>
                    <a:pt x="5749" y="20558"/>
                  </a:cubicBezTo>
                  <a:cubicBezTo>
                    <a:pt x="8449" y="19694"/>
                    <a:pt x="12212" y="17390"/>
                    <a:pt x="14585" y="15230"/>
                  </a:cubicBezTo>
                  <a:cubicBezTo>
                    <a:pt x="16958" y="13070"/>
                    <a:pt x="17940" y="11054"/>
                    <a:pt x="18431" y="9686"/>
                  </a:cubicBezTo>
                  <a:cubicBezTo>
                    <a:pt x="18921" y="8318"/>
                    <a:pt x="18921" y="7598"/>
                    <a:pt x="18921" y="7598"/>
                  </a:cubicBezTo>
                  <a:cubicBezTo>
                    <a:pt x="18921" y="7598"/>
                    <a:pt x="18921" y="8318"/>
                    <a:pt x="19003" y="9974"/>
                  </a:cubicBezTo>
                  <a:cubicBezTo>
                    <a:pt x="19085" y="11630"/>
                    <a:pt x="19249" y="14222"/>
                    <a:pt x="19658" y="15734"/>
                  </a:cubicBezTo>
                  <a:cubicBezTo>
                    <a:pt x="20067" y="17246"/>
                    <a:pt x="20721" y="17678"/>
                    <a:pt x="21376" y="18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8" name="Line"/>
            <p:cNvSpPr/>
            <p:nvPr/>
          </p:nvSpPr>
          <p:spPr>
            <a:xfrm>
              <a:off x="741147" y="907582"/>
              <a:ext cx="718490" cy="305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6" extrusionOk="0">
                  <a:moveTo>
                    <a:pt x="0" y="11724"/>
                  </a:moveTo>
                  <a:cubicBezTo>
                    <a:pt x="350" y="11562"/>
                    <a:pt x="699" y="11399"/>
                    <a:pt x="944" y="11886"/>
                  </a:cubicBezTo>
                  <a:cubicBezTo>
                    <a:pt x="1188" y="12374"/>
                    <a:pt x="1328" y="13511"/>
                    <a:pt x="1398" y="14810"/>
                  </a:cubicBezTo>
                  <a:cubicBezTo>
                    <a:pt x="1468" y="16109"/>
                    <a:pt x="1468" y="17571"/>
                    <a:pt x="1398" y="18870"/>
                  </a:cubicBezTo>
                  <a:cubicBezTo>
                    <a:pt x="1328" y="20169"/>
                    <a:pt x="1188" y="21306"/>
                    <a:pt x="1188" y="21306"/>
                  </a:cubicBezTo>
                  <a:cubicBezTo>
                    <a:pt x="1188" y="21306"/>
                    <a:pt x="1328" y="20169"/>
                    <a:pt x="1643" y="18220"/>
                  </a:cubicBezTo>
                  <a:cubicBezTo>
                    <a:pt x="1957" y="16271"/>
                    <a:pt x="2447" y="13511"/>
                    <a:pt x="2761" y="11399"/>
                  </a:cubicBezTo>
                  <a:cubicBezTo>
                    <a:pt x="3076" y="9288"/>
                    <a:pt x="3216" y="7826"/>
                    <a:pt x="3425" y="7339"/>
                  </a:cubicBezTo>
                  <a:cubicBezTo>
                    <a:pt x="3635" y="6852"/>
                    <a:pt x="3915" y="7339"/>
                    <a:pt x="4194" y="8314"/>
                  </a:cubicBezTo>
                  <a:cubicBezTo>
                    <a:pt x="4474" y="9288"/>
                    <a:pt x="4753" y="10750"/>
                    <a:pt x="4998" y="11805"/>
                  </a:cubicBezTo>
                  <a:cubicBezTo>
                    <a:pt x="5243" y="12861"/>
                    <a:pt x="5452" y="13511"/>
                    <a:pt x="6047" y="13754"/>
                  </a:cubicBezTo>
                  <a:cubicBezTo>
                    <a:pt x="6641" y="13998"/>
                    <a:pt x="7619" y="13835"/>
                    <a:pt x="8983" y="12374"/>
                  </a:cubicBezTo>
                  <a:cubicBezTo>
                    <a:pt x="10346" y="10912"/>
                    <a:pt x="12093" y="8151"/>
                    <a:pt x="13072" y="6446"/>
                  </a:cubicBezTo>
                  <a:cubicBezTo>
                    <a:pt x="14050" y="4741"/>
                    <a:pt x="14260" y="4091"/>
                    <a:pt x="14365" y="3035"/>
                  </a:cubicBezTo>
                  <a:cubicBezTo>
                    <a:pt x="14470" y="1980"/>
                    <a:pt x="14470" y="518"/>
                    <a:pt x="14260" y="112"/>
                  </a:cubicBezTo>
                  <a:cubicBezTo>
                    <a:pt x="14050" y="-294"/>
                    <a:pt x="13631" y="356"/>
                    <a:pt x="13072" y="2792"/>
                  </a:cubicBezTo>
                  <a:cubicBezTo>
                    <a:pt x="12513" y="5228"/>
                    <a:pt x="11814" y="9450"/>
                    <a:pt x="11604" y="12617"/>
                  </a:cubicBezTo>
                  <a:cubicBezTo>
                    <a:pt x="11394" y="15784"/>
                    <a:pt x="11674" y="17895"/>
                    <a:pt x="13037" y="18789"/>
                  </a:cubicBezTo>
                  <a:cubicBezTo>
                    <a:pt x="14400" y="19682"/>
                    <a:pt x="16847" y="19357"/>
                    <a:pt x="18454" y="18870"/>
                  </a:cubicBezTo>
                  <a:cubicBezTo>
                    <a:pt x="20062" y="18383"/>
                    <a:pt x="20831" y="17733"/>
                    <a:pt x="21600" y="170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9" name="Line"/>
            <p:cNvSpPr/>
            <p:nvPr/>
          </p:nvSpPr>
          <p:spPr>
            <a:xfrm>
              <a:off x="1934378" y="972088"/>
              <a:ext cx="271651" cy="30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158" extrusionOk="0">
                  <a:moveTo>
                    <a:pt x="1076" y="3752"/>
                  </a:moveTo>
                  <a:cubicBezTo>
                    <a:pt x="706" y="7912"/>
                    <a:pt x="337" y="12072"/>
                    <a:pt x="153" y="14552"/>
                  </a:cubicBezTo>
                  <a:cubicBezTo>
                    <a:pt x="-32" y="17032"/>
                    <a:pt x="-32" y="17832"/>
                    <a:pt x="60" y="18792"/>
                  </a:cubicBezTo>
                  <a:cubicBezTo>
                    <a:pt x="153" y="19752"/>
                    <a:pt x="337" y="20872"/>
                    <a:pt x="706" y="21112"/>
                  </a:cubicBezTo>
                  <a:cubicBezTo>
                    <a:pt x="1076" y="21352"/>
                    <a:pt x="1630" y="20712"/>
                    <a:pt x="2737" y="17752"/>
                  </a:cubicBezTo>
                  <a:cubicBezTo>
                    <a:pt x="3845" y="14792"/>
                    <a:pt x="5506" y="9512"/>
                    <a:pt x="6337" y="6392"/>
                  </a:cubicBezTo>
                  <a:cubicBezTo>
                    <a:pt x="7168" y="3272"/>
                    <a:pt x="7168" y="2312"/>
                    <a:pt x="7168" y="1432"/>
                  </a:cubicBezTo>
                  <a:cubicBezTo>
                    <a:pt x="7168" y="552"/>
                    <a:pt x="7168" y="-248"/>
                    <a:pt x="7537" y="72"/>
                  </a:cubicBezTo>
                  <a:cubicBezTo>
                    <a:pt x="7906" y="392"/>
                    <a:pt x="8645" y="1832"/>
                    <a:pt x="9476" y="4312"/>
                  </a:cubicBezTo>
                  <a:cubicBezTo>
                    <a:pt x="10306" y="6792"/>
                    <a:pt x="11230" y="10312"/>
                    <a:pt x="11968" y="12712"/>
                  </a:cubicBezTo>
                  <a:cubicBezTo>
                    <a:pt x="12706" y="15112"/>
                    <a:pt x="13260" y="16392"/>
                    <a:pt x="13999" y="17192"/>
                  </a:cubicBezTo>
                  <a:cubicBezTo>
                    <a:pt x="14737" y="17992"/>
                    <a:pt x="15660" y="18312"/>
                    <a:pt x="16953" y="17192"/>
                  </a:cubicBezTo>
                  <a:cubicBezTo>
                    <a:pt x="18245" y="16072"/>
                    <a:pt x="19906" y="13512"/>
                    <a:pt x="21568" y="109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0" name="Line"/>
            <p:cNvSpPr/>
            <p:nvPr/>
          </p:nvSpPr>
          <p:spPr>
            <a:xfrm>
              <a:off x="2226955" y="1006729"/>
              <a:ext cx="242826" cy="251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252" extrusionOk="0">
                  <a:moveTo>
                    <a:pt x="0" y="1679"/>
                  </a:moveTo>
                  <a:cubicBezTo>
                    <a:pt x="611" y="894"/>
                    <a:pt x="1223" y="108"/>
                    <a:pt x="1936" y="10"/>
                  </a:cubicBezTo>
                  <a:cubicBezTo>
                    <a:pt x="2649" y="-88"/>
                    <a:pt x="3464" y="501"/>
                    <a:pt x="4075" y="2759"/>
                  </a:cubicBezTo>
                  <a:cubicBezTo>
                    <a:pt x="4687" y="5017"/>
                    <a:pt x="5094" y="8945"/>
                    <a:pt x="5196" y="11694"/>
                  </a:cubicBezTo>
                  <a:cubicBezTo>
                    <a:pt x="5298" y="14443"/>
                    <a:pt x="5094" y="16014"/>
                    <a:pt x="5094" y="17388"/>
                  </a:cubicBezTo>
                  <a:cubicBezTo>
                    <a:pt x="5094" y="18763"/>
                    <a:pt x="5298" y="19941"/>
                    <a:pt x="6011" y="20628"/>
                  </a:cubicBezTo>
                  <a:cubicBezTo>
                    <a:pt x="6725" y="21316"/>
                    <a:pt x="7947" y="21512"/>
                    <a:pt x="10291" y="20825"/>
                  </a:cubicBezTo>
                  <a:cubicBezTo>
                    <a:pt x="12634" y="20137"/>
                    <a:pt x="16098" y="18567"/>
                    <a:pt x="18340" y="16112"/>
                  </a:cubicBezTo>
                  <a:cubicBezTo>
                    <a:pt x="20581" y="13657"/>
                    <a:pt x="21600" y="10319"/>
                    <a:pt x="21192" y="7963"/>
                  </a:cubicBezTo>
                  <a:cubicBezTo>
                    <a:pt x="20785" y="5607"/>
                    <a:pt x="18951" y="4232"/>
                    <a:pt x="15487" y="3839"/>
                  </a:cubicBezTo>
                  <a:cubicBezTo>
                    <a:pt x="12023" y="3447"/>
                    <a:pt x="6928" y="4036"/>
                    <a:pt x="1834" y="46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1" name="Line"/>
            <p:cNvSpPr/>
            <p:nvPr/>
          </p:nvSpPr>
          <p:spPr>
            <a:xfrm>
              <a:off x="2533883" y="880126"/>
              <a:ext cx="8603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65" y="0"/>
                  </a:moveTo>
                  <a:cubicBezTo>
                    <a:pt x="20432" y="2443"/>
                    <a:pt x="21600" y="4886"/>
                    <a:pt x="21600" y="8229"/>
                  </a:cubicBezTo>
                  <a:cubicBezTo>
                    <a:pt x="21600" y="11571"/>
                    <a:pt x="20432" y="15814"/>
                    <a:pt x="19265" y="18321"/>
                  </a:cubicBezTo>
                  <a:cubicBezTo>
                    <a:pt x="18097" y="20829"/>
                    <a:pt x="16930" y="21600"/>
                    <a:pt x="13719" y="21600"/>
                  </a:cubicBezTo>
                  <a:cubicBezTo>
                    <a:pt x="10508" y="21600"/>
                    <a:pt x="5254" y="20829"/>
                    <a:pt x="0" y="200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2" name="Line"/>
            <p:cNvSpPr/>
            <p:nvPr/>
          </p:nvSpPr>
          <p:spPr>
            <a:xfrm>
              <a:off x="2478077" y="1075443"/>
              <a:ext cx="292978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9200"/>
                    <a:pt x="0" y="16800"/>
                    <a:pt x="1971" y="13920"/>
                  </a:cubicBezTo>
                  <a:cubicBezTo>
                    <a:pt x="3943" y="11040"/>
                    <a:pt x="7886" y="7680"/>
                    <a:pt x="11486" y="5280"/>
                  </a:cubicBezTo>
                  <a:cubicBezTo>
                    <a:pt x="15086" y="2880"/>
                    <a:pt x="18343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3" name="Line"/>
            <p:cNvSpPr/>
            <p:nvPr/>
          </p:nvSpPr>
          <p:spPr>
            <a:xfrm>
              <a:off x="3133787" y="842797"/>
              <a:ext cx="139513" cy="470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21600" y="3571"/>
                  </a:moveTo>
                  <a:cubicBezTo>
                    <a:pt x="18720" y="2313"/>
                    <a:pt x="15840" y="1054"/>
                    <a:pt x="13500" y="425"/>
                  </a:cubicBezTo>
                  <a:cubicBezTo>
                    <a:pt x="11160" y="-204"/>
                    <a:pt x="9360" y="-204"/>
                    <a:pt x="7380" y="897"/>
                  </a:cubicBezTo>
                  <a:cubicBezTo>
                    <a:pt x="5400" y="1998"/>
                    <a:pt x="3240" y="4200"/>
                    <a:pt x="2520" y="7083"/>
                  </a:cubicBezTo>
                  <a:cubicBezTo>
                    <a:pt x="1800" y="9967"/>
                    <a:pt x="2520" y="13532"/>
                    <a:pt x="3240" y="15629"/>
                  </a:cubicBezTo>
                  <a:cubicBezTo>
                    <a:pt x="3960" y="17726"/>
                    <a:pt x="4680" y="18355"/>
                    <a:pt x="5220" y="19142"/>
                  </a:cubicBezTo>
                  <a:cubicBezTo>
                    <a:pt x="5760" y="19928"/>
                    <a:pt x="6120" y="20872"/>
                    <a:pt x="5220" y="21134"/>
                  </a:cubicBezTo>
                  <a:cubicBezTo>
                    <a:pt x="4320" y="21396"/>
                    <a:pt x="2160" y="20977"/>
                    <a:pt x="0" y="205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4" name="Line"/>
            <p:cNvSpPr/>
            <p:nvPr/>
          </p:nvSpPr>
          <p:spPr>
            <a:xfrm>
              <a:off x="3064030" y="831349"/>
              <a:ext cx="913808" cy="479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0" extrusionOk="0">
                  <a:moveTo>
                    <a:pt x="0" y="16509"/>
                  </a:moveTo>
                  <a:cubicBezTo>
                    <a:pt x="0" y="15990"/>
                    <a:pt x="0" y="15471"/>
                    <a:pt x="357" y="14900"/>
                  </a:cubicBezTo>
                  <a:cubicBezTo>
                    <a:pt x="715" y="14329"/>
                    <a:pt x="1429" y="13706"/>
                    <a:pt x="2446" y="12667"/>
                  </a:cubicBezTo>
                  <a:cubicBezTo>
                    <a:pt x="3463" y="11629"/>
                    <a:pt x="4782" y="10175"/>
                    <a:pt x="5634" y="8565"/>
                  </a:cubicBezTo>
                  <a:cubicBezTo>
                    <a:pt x="6485" y="6956"/>
                    <a:pt x="6870" y="5190"/>
                    <a:pt x="6980" y="3788"/>
                  </a:cubicBezTo>
                  <a:cubicBezTo>
                    <a:pt x="7090" y="2386"/>
                    <a:pt x="6925" y="1348"/>
                    <a:pt x="6705" y="725"/>
                  </a:cubicBezTo>
                  <a:cubicBezTo>
                    <a:pt x="6485" y="102"/>
                    <a:pt x="6211" y="-106"/>
                    <a:pt x="6018" y="50"/>
                  </a:cubicBezTo>
                  <a:cubicBezTo>
                    <a:pt x="5826" y="206"/>
                    <a:pt x="5716" y="725"/>
                    <a:pt x="5634" y="2594"/>
                  </a:cubicBezTo>
                  <a:cubicBezTo>
                    <a:pt x="5551" y="4463"/>
                    <a:pt x="5496" y="7682"/>
                    <a:pt x="5634" y="10850"/>
                  </a:cubicBezTo>
                  <a:cubicBezTo>
                    <a:pt x="5771" y="14017"/>
                    <a:pt x="6101" y="17132"/>
                    <a:pt x="6348" y="18898"/>
                  </a:cubicBezTo>
                  <a:cubicBezTo>
                    <a:pt x="6595" y="20663"/>
                    <a:pt x="6760" y="21079"/>
                    <a:pt x="6980" y="21286"/>
                  </a:cubicBezTo>
                  <a:cubicBezTo>
                    <a:pt x="7200" y="21494"/>
                    <a:pt x="7475" y="21494"/>
                    <a:pt x="7997" y="20611"/>
                  </a:cubicBezTo>
                  <a:cubicBezTo>
                    <a:pt x="8519" y="19729"/>
                    <a:pt x="9289" y="17963"/>
                    <a:pt x="9728" y="16613"/>
                  </a:cubicBezTo>
                  <a:cubicBezTo>
                    <a:pt x="10168" y="15263"/>
                    <a:pt x="10278" y="14329"/>
                    <a:pt x="10415" y="13550"/>
                  </a:cubicBezTo>
                  <a:cubicBezTo>
                    <a:pt x="10553" y="12771"/>
                    <a:pt x="10718" y="12148"/>
                    <a:pt x="10882" y="12148"/>
                  </a:cubicBezTo>
                  <a:cubicBezTo>
                    <a:pt x="11047" y="12148"/>
                    <a:pt x="11212" y="12771"/>
                    <a:pt x="11377" y="13861"/>
                  </a:cubicBezTo>
                  <a:cubicBezTo>
                    <a:pt x="11542" y="14952"/>
                    <a:pt x="11707" y="16509"/>
                    <a:pt x="11844" y="17600"/>
                  </a:cubicBezTo>
                  <a:cubicBezTo>
                    <a:pt x="11982" y="18690"/>
                    <a:pt x="12092" y="19313"/>
                    <a:pt x="12284" y="19625"/>
                  </a:cubicBezTo>
                  <a:cubicBezTo>
                    <a:pt x="12476" y="19936"/>
                    <a:pt x="12751" y="19936"/>
                    <a:pt x="13411" y="19261"/>
                  </a:cubicBezTo>
                  <a:cubicBezTo>
                    <a:pt x="14070" y="18586"/>
                    <a:pt x="15114" y="17236"/>
                    <a:pt x="15802" y="16042"/>
                  </a:cubicBezTo>
                  <a:cubicBezTo>
                    <a:pt x="16489" y="14848"/>
                    <a:pt x="16818" y="13809"/>
                    <a:pt x="17011" y="12875"/>
                  </a:cubicBezTo>
                  <a:cubicBezTo>
                    <a:pt x="17203" y="11940"/>
                    <a:pt x="17258" y="11109"/>
                    <a:pt x="17231" y="10954"/>
                  </a:cubicBezTo>
                  <a:cubicBezTo>
                    <a:pt x="17203" y="10798"/>
                    <a:pt x="17093" y="11317"/>
                    <a:pt x="16901" y="12563"/>
                  </a:cubicBezTo>
                  <a:cubicBezTo>
                    <a:pt x="16708" y="13809"/>
                    <a:pt x="16434" y="15782"/>
                    <a:pt x="16681" y="17340"/>
                  </a:cubicBezTo>
                  <a:cubicBezTo>
                    <a:pt x="16928" y="18898"/>
                    <a:pt x="17698" y="20040"/>
                    <a:pt x="18605" y="20507"/>
                  </a:cubicBezTo>
                  <a:cubicBezTo>
                    <a:pt x="19511" y="20975"/>
                    <a:pt x="20556" y="20767"/>
                    <a:pt x="21600" y="20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5" name="Line"/>
            <p:cNvSpPr/>
            <p:nvPr/>
          </p:nvSpPr>
          <p:spPr>
            <a:xfrm>
              <a:off x="4368394" y="868815"/>
              <a:ext cx="254184" cy="399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2" h="21348" extrusionOk="0">
                  <a:moveTo>
                    <a:pt x="13314" y="3956"/>
                  </a:moveTo>
                  <a:cubicBezTo>
                    <a:pt x="13700" y="3211"/>
                    <a:pt x="14085" y="2466"/>
                    <a:pt x="14278" y="1721"/>
                  </a:cubicBezTo>
                  <a:cubicBezTo>
                    <a:pt x="14471" y="976"/>
                    <a:pt x="14471" y="231"/>
                    <a:pt x="13989" y="45"/>
                  </a:cubicBezTo>
                  <a:cubicBezTo>
                    <a:pt x="13507" y="-141"/>
                    <a:pt x="12542" y="231"/>
                    <a:pt x="10614" y="1473"/>
                  </a:cubicBezTo>
                  <a:cubicBezTo>
                    <a:pt x="8685" y="2714"/>
                    <a:pt x="5792" y="4825"/>
                    <a:pt x="3864" y="6438"/>
                  </a:cubicBezTo>
                  <a:cubicBezTo>
                    <a:pt x="1935" y="8052"/>
                    <a:pt x="971" y="9169"/>
                    <a:pt x="392" y="10038"/>
                  </a:cubicBezTo>
                  <a:cubicBezTo>
                    <a:pt x="-186" y="10907"/>
                    <a:pt x="-379" y="11528"/>
                    <a:pt x="1646" y="12087"/>
                  </a:cubicBezTo>
                  <a:cubicBezTo>
                    <a:pt x="3671" y="12645"/>
                    <a:pt x="7914" y="13142"/>
                    <a:pt x="11289" y="13762"/>
                  </a:cubicBezTo>
                  <a:cubicBezTo>
                    <a:pt x="14664" y="14383"/>
                    <a:pt x="17171" y="15128"/>
                    <a:pt x="18714" y="15811"/>
                  </a:cubicBezTo>
                  <a:cubicBezTo>
                    <a:pt x="20257" y="16493"/>
                    <a:pt x="20835" y="17114"/>
                    <a:pt x="21028" y="17735"/>
                  </a:cubicBezTo>
                  <a:cubicBezTo>
                    <a:pt x="21221" y="18356"/>
                    <a:pt x="21028" y="18976"/>
                    <a:pt x="18328" y="19597"/>
                  </a:cubicBezTo>
                  <a:cubicBezTo>
                    <a:pt x="15628" y="20218"/>
                    <a:pt x="10421" y="20838"/>
                    <a:pt x="7239" y="21149"/>
                  </a:cubicBezTo>
                  <a:cubicBezTo>
                    <a:pt x="4057" y="21459"/>
                    <a:pt x="2900" y="21459"/>
                    <a:pt x="2321" y="20776"/>
                  </a:cubicBezTo>
                  <a:cubicBezTo>
                    <a:pt x="1742" y="20093"/>
                    <a:pt x="1742" y="18728"/>
                    <a:pt x="1742" y="17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6" name="Line"/>
            <p:cNvSpPr/>
            <p:nvPr/>
          </p:nvSpPr>
          <p:spPr>
            <a:xfrm>
              <a:off x="4603460" y="998711"/>
              <a:ext cx="1090382" cy="267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442" extrusionOk="0">
                  <a:moveTo>
                    <a:pt x="1556" y="1117"/>
                  </a:moveTo>
                  <a:cubicBezTo>
                    <a:pt x="1785" y="1117"/>
                    <a:pt x="2015" y="1117"/>
                    <a:pt x="2221" y="838"/>
                  </a:cubicBezTo>
                  <a:cubicBezTo>
                    <a:pt x="2427" y="559"/>
                    <a:pt x="2611" y="0"/>
                    <a:pt x="2588" y="0"/>
                  </a:cubicBezTo>
                  <a:cubicBezTo>
                    <a:pt x="2565" y="0"/>
                    <a:pt x="2336" y="559"/>
                    <a:pt x="1854" y="3072"/>
                  </a:cubicBezTo>
                  <a:cubicBezTo>
                    <a:pt x="1373" y="5586"/>
                    <a:pt x="639" y="10055"/>
                    <a:pt x="272" y="13128"/>
                  </a:cubicBezTo>
                  <a:cubicBezTo>
                    <a:pt x="-95" y="16200"/>
                    <a:pt x="-95" y="17876"/>
                    <a:pt x="295" y="18714"/>
                  </a:cubicBezTo>
                  <a:cubicBezTo>
                    <a:pt x="685" y="19552"/>
                    <a:pt x="1464" y="19552"/>
                    <a:pt x="2244" y="17876"/>
                  </a:cubicBezTo>
                  <a:cubicBezTo>
                    <a:pt x="3023" y="16200"/>
                    <a:pt x="3803" y="12848"/>
                    <a:pt x="4239" y="10521"/>
                  </a:cubicBezTo>
                  <a:cubicBezTo>
                    <a:pt x="4674" y="8193"/>
                    <a:pt x="4766" y="6890"/>
                    <a:pt x="4812" y="6797"/>
                  </a:cubicBezTo>
                  <a:cubicBezTo>
                    <a:pt x="4858" y="6703"/>
                    <a:pt x="4858" y="7821"/>
                    <a:pt x="4743" y="9590"/>
                  </a:cubicBezTo>
                  <a:cubicBezTo>
                    <a:pt x="4629" y="11359"/>
                    <a:pt x="4399" y="13779"/>
                    <a:pt x="4262" y="15641"/>
                  </a:cubicBezTo>
                  <a:cubicBezTo>
                    <a:pt x="4124" y="17503"/>
                    <a:pt x="4078" y="18807"/>
                    <a:pt x="4147" y="19831"/>
                  </a:cubicBezTo>
                  <a:cubicBezTo>
                    <a:pt x="4216" y="20855"/>
                    <a:pt x="4399" y="21600"/>
                    <a:pt x="4835" y="21414"/>
                  </a:cubicBezTo>
                  <a:cubicBezTo>
                    <a:pt x="5271" y="21228"/>
                    <a:pt x="5959" y="20110"/>
                    <a:pt x="6601" y="17876"/>
                  </a:cubicBezTo>
                  <a:cubicBezTo>
                    <a:pt x="7243" y="15641"/>
                    <a:pt x="7839" y="12290"/>
                    <a:pt x="8206" y="10241"/>
                  </a:cubicBezTo>
                  <a:cubicBezTo>
                    <a:pt x="8573" y="8193"/>
                    <a:pt x="8710" y="7448"/>
                    <a:pt x="8802" y="7541"/>
                  </a:cubicBezTo>
                  <a:cubicBezTo>
                    <a:pt x="8894" y="7634"/>
                    <a:pt x="8939" y="8566"/>
                    <a:pt x="8916" y="10148"/>
                  </a:cubicBezTo>
                  <a:cubicBezTo>
                    <a:pt x="8894" y="11731"/>
                    <a:pt x="8802" y="13966"/>
                    <a:pt x="8641" y="16014"/>
                  </a:cubicBezTo>
                  <a:cubicBezTo>
                    <a:pt x="8481" y="18062"/>
                    <a:pt x="8252" y="19924"/>
                    <a:pt x="8297" y="20762"/>
                  </a:cubicBezTo>
                  <a:cubicBezTo>
                    <a:pt x="8343" y="21600"/>
                    <a:pt x="8664" y="21414"/>
                    <a:pt x="9192" y="19738"/>
                  </a:cubicBezTo>
                  <a:cubicBezTo>
                    <a:pt x="9719" y="18062"/>
                    <a:pt x="10453" y="14897"/>
                    <a:pt x="10980" y="12569"/>
                  </a:cubicBezTo>
                  <a:cubicBezTo>
                    <a:pt x="11508" y="10241"/>
                    <a:pt x="11829" y="8752"/>
                    <a:pt x="12104" y="8193"/>
                  </a:cubicBezTo>
                  <a:cubicBezTo>
                    <a:pt x="12379" y="7634"/>
                    <a:pt x="12608" y="8007"/>
                    <a:pt x="12723" y="8659"/>
                  </a:cubicBezTo>
                  <a:cubicBezTo>
                    <a:pt x="12837" y="9310"/>
                    <a:pt x="12837" y="10241"/>
                    <a:pt x="12746" y="11359"/>
                  </a:cubicBezTo>
                  <a:cubicBezTo>
                    <a:pt x="12654" y="12476"/>
                    <a:pt x="12471" y="13779"/>
                    <a:pt x="12494" y="14338"/>
                  </a:cubicBezTo>
                  <a:cubicBezTo>
                    <a:pt x="12516" y="14897"/>
                    <a:pt x="12746" y="14710"/>
                    <a:pt x="13411" y="14059"/>
                  </a:cubicBezTo>
                  <a:cubicBezTo>
                    <a:pt x="14076" y="13407"/>
                    <a:pt x="15176" y="12290"/>
                    <a:pt x="16208" y="11079"/>
                  </a:cubicBezTo>
                  <a:cubicBezTo>
                    <a:pt x="17240" y="9869"/>
                    <a:pt x="18203" y="8566"/>
                    <a:pt x="18776" y="7634"/>
                  </a:cubicBezTo>
                  <a:cubicBezTo>
                    <a:pt x="19350" y="6703"/>
                    <a:pt x="19533" y="6145"/>
                    <a:pt x="19694" y="5121"/>
                  </a:cubicBezTo>
                  <a:cubicBezTo>
                    <a:pt x="19854" y="4097"/>
                    <a:pt x="19992" y="2607"/>
                    <a:pt x="19946" y="1955"/>
                  </a:cubicBezTo>
                  <a:cubicBezTo>
                    <a:pt x="19900" y="1303"/>
                    <a:pt x="19671" y="1490"/>
                    <a:pt x="19235" y="3166"/>
                  </a:cubicBezTo>
                  <a:cubicBezTo>
                    <a:pt x="18799" y="4841"/>
                    <a:pt x="18157" y="8007"/>
                    <a:pt x="17813" y="10893"/>
                  </a:cubicBezTo>
                  <a:cubicBezTo>
                    <a:pt x="17469" y="13779"/>
                    <a:pt x="17423" y="16386"/>
                    <a:pt x="18088" y="17876"/>
                  </a:cubicBezTo>
                  <a:cubicBezTo>
                    <a:pt x="18753" y="19366"/>
                    <a:pt x="20129" y="19738"/>
                    <a:pt x="21505" y="20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7" name="Line"/>
            <p:cNvSpPr/>
            <p:nvPr/>
          </p:nvSpPr>
          <p:spPr>
            <a:xfrm>
              <a:off x="6189111" y="841666"/>
              <a:ext cx="132538" cy="498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21600" y="1059"/>
                  </a:moveTo>
                  <a:cubicBezTo>
                    <a:pt x="20084" y="557"/>
                    <a:pt x="18568" y="54"/>
                    <a:pt x="17242" y="4"/>
                  </a:cubicBezTo>
                  <a:cubicBezTo>
                    <a:pt x="15916" y="-46"/>
                    <a:pt x="14779" y="356"/>
                    <a:pt x="13263" y="2164"/>
                  </a:cubicBezTo>
                  <a:cubicBezTo>
                    <a:pt x="11747" y="3973"/>
                    <a:pt x="9853" y="7187"/>
                    <a:pt x="8716" y="10402"/>
                  </a:cubicBezTo>
                  <a:cubicBezTo>
                    <a:pt x="7579" y="13617"/>
                    <a:pt x="7200" y="16832"/>
                    <a:pt x="6821" y="18691"/>
                  </a:cubicBezTo>
                  <a:cubicBezTo>
                    <a:pt x="6442" y="20549"/>
                    <a:pt x="6063" y="21052"/>
                    <a:pt x="4926" y="21303"/>
                  </a:cubicBezTo>
                  <a:cubicBezTo>
                    <a:pt x="3789" y="21554"/>
                    <a:pt x="1895" y="21554"/>
                    <a:pt x="0" y="215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8" name="Line"/>
            <p:cNvSpPr/>
            <p:nvPr/>
          </p:nvSpPr>
          <p:spPr>
            <a:xfrm>
              <a:off x="6098427" y="818068"/>
              <a:ext cx="641759" cy="497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2" extrusionOk="0">
                  <a:moveTo>
                    <a:pt x="0" y="17210"/>
                  </a:moveTo>
                  <a:cubicBezTo>
                    <a:pt x="1878" y="16318"/>
                    <a:pt x="3757" y="15426"/>
                    <a:pt x="5948" y="14088"/>
                  </a:cubicBezTo>
                  <a:cubicBezTo>
                    <a:pt x="8139" y="12751"/>
                    <a:pt x="10643" y="10967"/>
                    <a:pt x="12130" y="9085"/>
                  </a:cubicBezTo>
                  <a:cubicBezTo>
                    <a:pt x="13617" y="7202"/>
                    <a:pt x="14087" y="5221"/>
                    <a:pt x="14204" y="3685"/>
                  </a:cubicBezTo>
                  <a:cubicBezTo>
                    <a:pt x="14322" y="2149"/>
                    <a:pt x="14087" y="1059"/>
                    <a:pt x="13774" y="465"/>
                  </a:cubicBezTo>
                  <a:cubicBezTo>
                    <a:pt x="13461" y="-130"/>
                    <a:pt x="13070" y="-229"/>
                    <a:pt x="12639" y="613"/>
                  </a:cubicBezTo>
                  <a:cubicBezTo>
                    <a:pt x="12209" y="1455"/>
                    <a:pt x="11739" y="3239"/>
                    <a:pt x="11309" y="5765"/>
                  </a:cubicBezTo>
                  <a:cubicBezTo>
                    <a:pt x="10878" y="8292"/>
                    <a:pt x="10487" y="11562"/>
                    <a:pt x="10448" y="14188"/>
                  </a:cubicBezTo>
                  <a:cubicBezTo>
                    <a:pt x="10409" y="16813"/>
                    <a:pt x="10722" y="18795"/>
                    <a:pt x="11348" y="19934"/>
                  </a:cubicBezTo>
                  <a:cubicBezTo>
                    <a:pt x="11974" y="21074"/>
                    <a:pt x="12913" y="21371"/>
                    <a:pt x="14009" y="21074"/>
                  </a:cubicBezTo>
                  <a:cubicBezTo>
                    <a:pt x="15104" y="20777"/>
                    <a:pt x="16357" y="19885"/>
                    <a:pt x="17257" y="18547"/>
                  </a:cubicBezTo>
                  <a:cubicBezTo>
                    <a:pt x="18157" y="17210"/>
                    <a:pt x="18704" y="15426"/>
                    <a:pt x="19017" y="14138"/>
                  </a:cubicBezTo>
                  <a:cubicBezTo>
                    <a:pt x="19330" y="12850"/>
                    <a:pt x="19409" y="12057"/>
                    <a:pt x="19487" y="11909"/>
                  </a:cubicBezTo>
                  <a:cubicBezTo>
                    <a:pt x="19565" y="11760"/>
                    <a:pt x="19643" y="12255"/>
                    <a:pt x="19683" y="13395"/>
                  </a:cubicBezTo>
                  <a:cubicBezTo>
                    <a:pt x="19722" y="14534"/>
                    <a:pt x="19722" y="16318"/>
                    <a:pt x="19722" y="17606"/>
                  </a:cubicBezTo>
                  <a:cubicBezTo>
                    <a:pt x="19722" y="18894"/>
                    <a:pt x="19722" y="19687"/>
                    <a:pt x="19878" y="20232"/>
                  </a:cubicBezTo>
                  <a:cubicBezTo>
                    <a:pt x="20035" y="20777"/>
                    <a:pt x="20348" y="21074"/>
                    <a:pt x="20661" y="21074"/>
                  </a:cubicBezTo>
                  <a:cubicBezTo>
                    <a:pt x="20974" y="21074"/>
                    <a:pt x="21287" y="20777"/>
                    <a:pt x="21600" y="20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9" name="Line"/>
            <p:cNvSpPr/>
            <p:nvPr/>
          </p:nvSpPr>
          <p:spPr>
            <a:xfrm>
              <a:off x="6830869" y="1096370"/>
              <a:ext cx="47633" cy="197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302" extrusionOk="0">
                  <a:moveTo>
                    <a:pt x="3086" y="3767"/>
                  </a:moveTo>
                  <a:cubicBezTo>
                    <a:pt x="9257" y="6279"/>
                    <a:pt x="15429" y="8791"/>
                    <a:pt x="18514" y="11428"/>
                  </a:cubicBezTo>
                  <a:cubicBezTo>
                    <a:pt x="21600" y="14065"/>
                    <a:pt x="21600" y="16828"/>
                    <a:pt x="20057" y="18712"/>
                  </a:cubicBezTo>
                  <a:cubicBezTo>
                    <a:pt x="18514" y="20595"/>
                    <a:pt x="15429" y="21600"/>
                    <a:pt x="12857" y="21223"/>
                  </a:cubicBezTo>
                  <a:cubicBezTo>
                    <a:pt x="10286" y="20847"/>
                    <a:pt x="8229" y="19088"/>
                    <a:pt x="6171" y="15321"/>
                  </a:cubicBezTo>
                  <a:cubicBezTo>
                    <a:pt x="4114" y="11553"/>
                    <a:pt x="2057" y="5777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0" name="Line"/>
            <p:cNvSpPr/>
            <p:nvPr/>
          </p:nvSpPr>
          <p:spPr>
            <a:xfrm>
              <a:off x="6809942" y="821641"/>
              <a:ext cx="55806" cy="79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7374"/>
                  </a:moveTo>
                  <a:cubicBezTo>
                    <a:pt x="0" y="14288"/>
                    <a:pt x="0" y="11203"/>
                    <a:pt x="0" y="7808"/>
                  </a:cubicBezTo>
                  <a:cubicBezTo>
                    <a:pt x="0" y="4414"/>
                    <a:pt x="0" y="711"/>
                    <a:pt x="1800" y="94"/>
                  </a:cubicBezTo>
                  <a:cubicBezTo>
                    <a:pt x="3600" y="-523"/>
                    <a:pt x="7200" y="1946"/>
                    <a:pt x="10800" y="5957"/>
                  </a:cubicBezTo>
                  <a:cubicBezTo>
                    <a:pt x="14400" y="9968"/>
                    <a:pt x="18000" y="15523"/>
                    <a:pt x="21600" y="210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1" name="Line"/>
            <p:cNvSpPr/>
            <p:nvPr/>
          </p:nvSpPr>
          <p:spPr>
            <a:xfrm>
              <a:off x="7026186" y="1087805"/>
              <a:ext cx="306928" cy="171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1" extrusionOk="0">
                  <a:moveTo>
                    <a:pt x="0" y="2789"/>
                  </a:moveTo>
                  <a:cubicBezTo>
                    <a:pt x="491" y="7973"/>
                    <a:pt x="982" y="13157"/>
                    <a:pt x="1064" y="16469"/>
                  </a:cubicBezTo>
                  <a:cubicBezTo>
                    <a:pt x="1145" y="19781"/>
                    <a:pt x="818" y="21221"/>
                    <a:pt x="982" y="21221"/>
                  </a:cubicBezTo>
                  <a:cubicBezTo>
                    <a:pt x="1145" y="21221"/>
                    <a:pt x="1800" y="19781"/>
                    <a:pt x="2945" y="16757"/>
                  </a:cubicBezTo>
                  <a:cubicBezTo>
                    <a:pt x="4091" y="13733"/>
                    <a:pt x="5727" y="9125"/>
                    <a:pt x="7036" y="5957"/>
                  </a:cubicBezTo>
                  <a:cubicBezTo>
                    <a:pt x="8345" y="2789"/>
                    <a:pt x="9327" y="1061"/>
                    <a:pt x="10309" y="341"/>
                  </a:cubicBezTo>
                  <a:cubicBezTo>
                    <a:pt x="11291" y="-379"/>
                    <a:pt x="12273" y="-91"/>
                    <a:pt x="13336" y="2501"/>
                  </a:cubicBezTo>
                  <a:cubicBezTo>
                    <a:pt x="14400" y="5093"/>
                    <a:pt x="15545" y="9989"/>
                    <a:pt x="16936" y="13301"/>
                  </a:cubicBezTo>
                  <a:cubicBezTo>
                    <a:pt x="18327" y="16613"/>
                    <a:pt x="19964" y="18341"/>
                    <a:pt x="21600" y="200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2" name="Line"/>
            <p:cNvSpPr/>
            <p:nvPr/>
          </p:nvSpPr>
          <p:spPr>
            <a:xfrm>
              <a:off x="7219656" y="1112646"/>
              <a:ext cx="349785" cy="481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9" h="21294" extrusionOk="0">
                  <a:moveTo>
                    <a:pt x="12157" y="1440"/>
                  </a:moveTo>
                  <a:cubicBezTo>
                    <a:pt x="12572" y="720"/>
                    <a:pt x="12987" y="0"/>
                    <a:pt x="12780" y="0"/>
                  </a:cubicBezTo>
                  <a:cubicBezTo>
                    <a:pt x="12572" y="0"/>
                    <a:pt x="11741" y="720"/>
                    <a:pt x="10287" y="1697"/>
                  </a:cubicBezTo>
                  <a:cubicBezTo>
                    <a:pt x="8833" y="2674"/>
                    <a:pt x="6757" y="3909"/>
                    <a:pt x="5580" y="4783"/>
                  </a:cubicBezTo>
                  <a:cubicBezTo>
                    <a:pt x="4403" y="5657"/>
                    <a:pt x="4126" y="6171"/>
                    <a:pt x="4541" y="6429"/>
                  </a:cubicBezTo>
                  <a:cubicBezTo>
                    <a:pt x="4957" y="6686"/>
                    <a:pt x="6064" y="6686"/>
                    <a:pt x="8072" y="6223"/>
                  </a:cubicBezTo>
                  <a:cubicBezTo>
                    <a:pt x="10080" y="5760"/>
                    <a:pt x="12987" y="4834"/>
                    <a:pt x="15064" y="4577"/>
                  </a:cubicBezTo>
                  <a:cubicBezTo>
                    <a:pt x="17141" y="4320"/>
                    <a:pt x="18387" y="4731"/>
                    <a:pt x="19426" y="6223"/>
                  </a:cubicBezTo>
                  <a:cubicBezTo>
                    <a:pt x="20464" y="7714"/>
                    <a:pt x="21295" y="10286"/>
                    <a:pt x="20533" y="12754"/>
                  </a:cubicBezTo>
                  <a:cubicBezTo>
                    <a:pt x="19772" y="15223"/>
                    <a:pt x="17418" y="17589"/>
                    <a:pt x="14441" y="19183"/>
                  </a:cubicBezTo>
                  <a:cubicBezTo>
                    <a:pt x="11464" y="20777"/>
                    <a:pt x="7864" y="21600"/>
                    <a:pt x="5233" y="21189"/>
                  </a:cubicBezTo>
                  <a:cubicBezTo>
                    <a:pt x="2603" y="20777"/>
                    <a:pt x="941" y="19131"/>
                    <a:pt x="318" y="17743"/>
                  </a:cubicBezTo>
                  <a:cubicBezTo>
                    <a:pt x="-305" y="16354"/>
                    <a:pt x="110" y="15223"/>
                    <a:pt x="526" y="140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3" name="Line"/>
            <p:cNvSpPr/>
            <p:nvPr/>
          </p:nvSpPr>
          <p:spPr>
            <a:xfrm>
              <a:off x="7667944" y="825097"/>
              <a:ext cx="133451" cy="403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1" h="21559" extrusionOk="0">
                  <a:moveTo>
                    <a:pt x="0" y="331"/>
                  </a:moveTo>
                  <a:cubicBezTo>
                    <a:pt x="4680" y="207"/>
                    <a:pt x="9360" y="83"/>
                    <a:pt x="12600" y="21"/>
                  </a:cubicBezTo>
                  <a:cubicBezTo>
                    <a:pt x="15840" y="-41"/>
                    <a:pt x="17640" y="-41"/>
                    <a:pt x="19080" y="1200"/>
                  </a:cubicBezTo>
                  <a:cubicBezTo>
                    <a:pt x="20520" y="2442"/>
                    <a:pt x="21600" y="4925"/>
                    <a:pt x="19440" y="8525"/>
                  </a:cubicBezTo>
                  <a:cubicBezTo>
                    <a:pt x="17280" y="12125"/>
                    <a:pt x="11880" y="16842"/>
                    <a:pt x="6480" y="21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4" name="Line"/>
            <p:cNvSpPr/>
            <p:nvPr/>
          </p:nvSpPr>
          <p:spPr>
            <a:xfrm>
              <a:off x="7849310" y="1382371"/>
              <a:ext cx="13953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5" name="Line"/>
            <p:cNvSpPr/>
            <p:nvPr/>
          </p:nvSpPr>
          <p:spPr>
            <a:xfrm>
              <a:off x="4982327" y="1665483"/>
              <a:ext cx="2880935" cy="219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8" extrusionOk="0">
                  <a:moveTo>
                    <a:pt x="21600" y="21428"/>
                  </a:moveTo>
                  <a:cubicBezTo>
                    <a:pt x="21443" y="20291"/>
                    <a:pt x="21286" y="19154"/>
                    <a:pt x="20903" y="18245"/>
                  </a:cubicBezTo>
                  <a:cubicBezTo>
                    <a:pt x="20519" y="17335"/>
                    <a:pt x="19909" y="16653"/>
                    <a:pt x="19264" y="15857"/>
                  </a:cubicBezTo>
                  <a:cubicBezTo>
                    <a:pt x="18619" y="15062"/>
                    <a:pt x="17939" y="14152"/>
                    <a:pt x="17285" y="13243"/>
                  </a:cubicBezTo>
                  <a:cubicBezTo>
                    <a:pt x="16631" y="12333"/>
                    <a:pt x="16004" y="11424"/>
                    <a:pt x="15368" y="10514"/>
                  </a:cubicBezTo>
                  <a:cubicBezTo>
                    <a:pt x="14731" y="9605"/>
                    <a:pt x="14086" y="8695"/>
                    <a:pt x="13398" y="7900"/>
                  </a:cubicBezTo>
                  <a:cubicBezTo>
                    <a:pt x="12709" y="7104"/>
                    <a:pt x="11977" y="6422"/>
                    <a:pt x="11262" y="5740"/>
                  </a:cubicBezTo>
                  <a:cubicBezTo>
                    <a:pt x="10547" y="5057"/>
                    <a:pt x="9850" y="4375"/>
                    <a:pt x="9196" y="3693"/>
                  </a:cubicBezTo>
                  <a:cubicBezTo>
                    <a:pt x="8542" y="3011"/>
                    <a:pt x="7932" y="2329"/>
                    <a:pt x="7348" y="1761"/>
                  </a:cubicBezTo>
                  <a:cubicBezTo>
                    <a:pt x="6764" y="1192"/>
                    <a:pt x="6206" y="737"/>
                    <a:pt x="5474" y="396"/>
                  </a:cubicBezTo>
                  <a:cubicBezTo>
                    <a:pt x="4742" y="55"/>
                    <a:pt x="3835" y="-172"/>
                    <a:pt x="2999" y="169"/>
                  </a:cubicBezTo>
                  <a:cubicBezTo>
                    <a:pt x="2162" y="510"/>
                    <a:pt x="1395" y="1420"/>
                    <a:pt x="907" y="2443"/>
                  </a:cubicBezTo>
                  <a:cubicBezTo>
                    <a:pt x="418" y="3466"/>
                    <a:pt x="209" y="4603"/>
                    <a:pt x="0" y="57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6" name="Line"/>
            <p:cNvSpPr/>
            <p:nvPr/>
          </p:nvSpPr>
          <p:spPr>
            <a:xfrm>
              <a:off x="1808418" y="1383824"/>
              <a:ext cx="802197" cy="68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0" extrusionOk="0">
                  <a:moveTo>
                    <a:pt x="21600" y="21150"/>
                  </a:moveTo>
                  <a:cubicBezTo>
                    <a:pt x="21537" y="17550"/>
                    <a:pt x="21475" y="13950"/>
                    <a:pt x="21130" y="10350"/>
                  </a:cubicBezTo>
                  <a:cubicBezTo>
                    <a:pt x="20786" y="6750"/>
                    <a:pt x="20160" y="3150"/>
                    <a:pt x="18657" y="1350"/>
                  </a:cubicBezTo>
                  <a:cubicBezTo>
                    <a:pt x="17155" y="-450"/>
                    <a:pt x="14776" y="-450"/>
                    <a:pt x="12553" y="1350"/>
                  </a:cubicBezTo>
                  <a:cubicBezTo>
                    <a:pt x="10330" y="3150"/>
                    <a:pt x="8264" y="6750"/>
                    <a:pt x="6198" y="10350"/>
                  </a:cubicBezTo>
                  <a:cubicBezTo>
                    <a:pt x="4132" y="13950"/>
                    <a:pt x="2066" y="17550"/>
                    <a:pt x="0" y="2115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7" name="Line"/>
            <p:cNvSpPr/>
            <p:nvPr/>
          </p:nvSpPr>
          <p:spPr>
            <a:xfrm>
              <a:off x="1892125" y="1532061"/>
              <a:ext cx="738301" cy="386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121" extrusionOk="0">
                  <a:moveTo>
                    <a:pt x="20174" y="2062"/>
                  </a:moveTo>
                  <a:cubicBezTo>
                    <a:pt x="20853" y="3333"/>
                    <a:pt x="21532" y="4603"/>
                    <a:pt x="21566" y="5239"/>
                  </a:cubicBezTo>
                  <a:cubicBezTo>
                    <a:pt x="21600" y="5874"/>
                    <a:pt x="20989" y="5874"/>
                    <a:pt x="19358" y="4603"/>
                  </a:cubicBezTo>
                  <a:cubicBezTo>
                    <a:pt x="17728" y="3333"/>
                    <a:pt x="15079" y="792"/>
                    <a:pt x="12464" y="156"/>
                  </a:cubicBezTo>
                  <a:cubicBezTo>
                    <a:pt x="9849" y="-479"/>
                    <a:pt x="7268" y="792"/>
                    <a:pt x="5196" y="4603"/>
                  </a:cubicBezTo>
                  <a:cubicBezTo>
                    <a:pt x="3125" y="8415"/>
                    <a:pt x="1562" y="14768"/>
                    <a:pt x="0" y="2112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8" name="Line"/>
            <p:cNvSpPr/>
            <p:nvPr/>
          </p:nvSpPr>
          <p:spPr>
            <a:xfrm>
              <a:off x="1899100" y="1675347"/>
              <a:ext cx="655711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8919" y="16457"/>
                    <a:pt x="16238" y="11314"/>
                    <a:pt x="13443" y="7714"/>
                  </a:cubicBezTo>
                  <a:cubicBezTo>
                    <a:pt x="10647" y="4114"/>
                    <a:pt x="7736" y="2057"/>
                    <a:pt x="5477" y="1029"/>
                  </a:cubicBezTo>
                  <a:cubicBezTo>
                    <a:pt x="3217" y="0"/>
                    <a:pt x="1609" y="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1" name="Circle"/>
          <p:cNvSpPr/>
          <p:nvPr/>
        </p:nvSpPr>
        <p:spPr>
          <a:xfrm>
            <a:off x="4238070" y="4170190"/>
            <a:ext cx="468022" cy="468022"/>
          </a:xfrm>
          <a:prstGeom prst="ellipse">
            <a:avLst/>
          </a:prstGeom>
          <a:solidFill>
            <a:schemeClr val="accent1">
              <a:lumOff val="13529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>
              <a:defRPr sz="2200" b="0">
                <a:latin typeface="+mn-lt"/>
                <a:ea typeface="+mn-ea"/>
                <a:cs typeface="+mn-cs"/>
                <a:sym typeface="Helvetica Neue Medium"/>
              </a:defRPr>
            </a:pPr>
            <a:endParaRPr/>
          </a:p>
        </p:txBody>
      </p:sp>
      <p:grpSp>
        <p:nvGrpSpPr>
          <p:cNvPr id="6280" name="Drawing"/>
          <p:cNvGrpSpPr/>
          <p:nvPr/>
        </p:nvGrpSpPr>
        <p:grpSpPr>
          <a:xfrm>
            <a:off x="3084636" y="1833350"/>
            <a:ext cx="2774891" cy="2106845"/>
            <a:chOff x="0" y="0"/>
            <a:chExt cx="2774889" cy="2106844"/>
          </a:xfrm>
        </p:grpSpPr>
        <p:sp>
          <p:nvSpPr>
            <p:cNvPr id="6272" name="Line"/>
            <p:cNvSpPr/>
            <p:nvPr/>
          </p:nvSpPr>
          <p:spPr>
            <a:xfrm>
              <a:off x="-1" y="0"/>
              <a:ext cx="989131" cy="633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492" extrusionOk="0">
                  <a:moveTo>
                    <a:pt x="3772" y="4772"/>
                  </a:moveTo>
                  <a:cubicBezTo>
                    <a:pt x="3924" y="3510"/>
                    <a:pt x="4076" y="2249"/>
                    <a:pt x="4203" y="1382"/>
                  </a:cubicBezTo>
                  <a:cubicBezTo>
                    <a:pt x="4330" y="515"/>
                    <a:pt x="4431" y="42"/>
                    <a:pt x="4482" y="2"/>
                  </a:cubicBezTo>
                  <a:cubicBezTo>
                    <a:pt x="4532" y="-37"/>
                    <a:pt x="4532" y="357"/>
                    <a:pt x="4228" y="1973"/>
                  </a:cubicBezTo>
                  <a:cubicBezTo>
                    <a:pt x="3924" y="3589"/>
                    <a:pt x="3315" y="6427"/>
                    <a:pt x="2656" y="9029"/>
                  </a:cubicBezTo>
                  <a:cubicBezTo>
                    <a:pt x="1997" y="11630"/>
                    <a:pt x="1287" y="13995"/>
                    <a:pt x="831" y="15572"/>
                  </a:cubicBezTo>
                  <a:cubicBezTo>
                    <a:pt x="375" y="17148"/>
                    <a:pt x="172" y="17937"/>
                    <a:pt x="70" y="18567"/>
                  </a:cubicBezTo>
                  <a:cubicBezTo>
                    <a:pt x="-31" y="19198"/>
                    <a:pt x="-31" y="19671"/>
                    <a:pt x="121" y="19947"/>
                  </a:cubicBezTo>
                  <a:cubicBezTo>
                    <a:pt x="273" y="20223"/>
                    <a:pt x="577" y="20302"/>
                    <a:pt x="1541" y="19829"/>
                  </a:cubicBezTo>
                  <a:cubicBezTo>
                    <a:pt x="2504" y="19356"/>
                    <a:pt x="4127" y="18331"/>
                    <a:pt x="5090" y="17621"/>
                  </a:cubicBezTo>
                  <a:cubicBezTo>
                    <a:pt x="6054" y="16912"/>
                    <a:pt x="6358" y="16518"/>
                    <a:pt x="6713" y="15927"/>
                  </a:cubicBezTo>
                  <a:cubicBezTo>
                    <a:pt x="7068" y="15335"/>
                    <a:pt x="7473" y="14547"/>
                    <a:pt x="7625" y="14586"/>
                  </a:cubicBezTo>
                  <a:cubicBezTo>
                    <a:pt x="7777" y="14626"/>
                    <a:pt x="7676" y="15493"/>
                    <a:pt x="7499" y="16557"/>
                  </a:cubicBezTo>
                  <a:cubicBezTo>
                    <a:pt x="7321" y="17621"/>
                    <a:pt x="7068" y="18883"/>
                    <a:pt x="6966" y="19750"/>
                  </a:cubicBezTo>
                  <a:cubicBezTo>
                    <a:pt x="6865" y="20617"/>
                    <a:pt x="6915" y="21090"/>
                    <a:pt x="7068" y="21327"/>
                  </a:cubicBezTo>
                  <a:cubicBezTo>
                    <a:pt x="7220" y="21563"/>
                    <a:pt x="7473" y="21563"/>
                    <a:pt x="8208" y="21208"/>
                  </a:cubicBezTo>
                  <a:cubicBezTo>
                    <a:pt x="8944" y="20854"/>
                    <a:pt x="10161" y="20144"/>
                    <a:pt x="10972" y="18804"/>
                  </a:cubicBezTo>
                  <a:cubicBezTo>
                    <a:pt x="11783" y="17464"/>
                    <a:pt x="12189" y="15493"/>
                    <a:pt x="12062" y="13680"/>
                  </a:cubicBezTo>
                  <a:cubicBezTo>
                    <a:pt x="11935" y="11867"/>
                    <a:pt x="11276" y="10211"/>
                    <a:pt x="10642" y="9147"/>
                  </a:cubicBezTo>
                  <a:cubicBezTo>
                    <a:pt x="10008" y="8083"/>
                    <a:pt x="9400" y="7610"/>
                    <a:pt x="8944" y="7413"/>
                  </a:cubicBezTo>
                  <a:cubicBezTo>
                    <a:pt x="8487" y="7216"/>
                    <a:pt x="8183" y="7294"/>
                    <a:pt x="8132" y="7452"/>
                  </a:cubicBezTo>
                  <a:cubicBezTo>
                    <a:pt x="8082" y="7610"/>
                    <a:pt x="8284" y="7846"/>
                    <a:pt x="9096" y="8240"/>
                  </a:cubicBezTo>
                  <a:cubicBezTo>
                    <a:pt x="9907" y="8635"/>
                    <a:pt x="11327" y="9186"/>
                    <a:pt x="12442" y="9935"/>
                  </a:cubicBezTo>
                  <a:cubicBezTo>
                    <a:pt x="13558" y="10684"/>
                    <a:pt x="14369" y="11630"/>
                    <a:pt x="14800" y="12340"/>
                  </a:cubicBezTo>
                  <a:cubicBezTo>
                    <a:pt x="15231" y="13049"/>
                    <a:pt x="15282" y="13522"/>
                    <a:pt x="15180" y="13837"/>
                  </a:cubicBezTo>
                  <a:cubicBezTo>
                    <a:pt x="15079" y="14153"/>
                    <a:pt x="14825" y="14310"/>
                    <a:pt x="14572" y="14429"/>
                  </a:cubicBezTo>
                  <a:cubicBezTo>
                    <a:pt x="14318" y="14547"/>
                    <a:pt x="14065" y="14626"/>
                    <a:pt x="13938" y="14468"/>
                  </a:cubicBezTo>
                  <a:cubicBezTo>
                    <a:pt x="13811" y="14310"/>
                    <a:pt x="13811" y="13916"/>
                    <a:pt x="14090" y="12773"/>
                  </a:cubicBezTo>
                  <a:cubicBezTo>
                    <a:pt x="14369" y="11630"/>
                    <a:pt x="14927" y="9738"/>
                    <a:pt x="15282" y="8556"/>
                  </a:cubicBezTo>
                  <a:cubicBezTo>
                    <a:pt x="15637" y="7373"/>
                    <a:pt x="15789" y="6900"/>
                    <a:pt x="15992" y="6624"/>
                  </a:cubicBezTo>
                  <a:cubicBezTo>
                    <a:pt x="16194" y="6348"/>
                    <a:pt x="16448" y="6270"/>
                    <a:pt x="16777" y="6782"/>
                  </a:cubicBezTo>
                  <a:cubicBezTo>
                    <a:pt x="17107" y="7294"/>
                    <a:pt x="17513" y="8398"/>
                    <a:pt x="17766" y="10014"/>
                  </a:cubicBezTo>
                  <a:cubicBezTo>
                    <a:pt x="18020" y="11630"/>
                    <a:pt x="18121" y="13759"/>
                    <a:pt x="18172" y="15099"/>
                  </a:cubicBezTo>
                  <a:cubicBezTo>
                    <a:pt x="18223" y="16439"/>
                    <a:pt x="18223" y="16991"/>
                    <a:pt x="18375" y="17267"/>
                  </a:cubicBezTo>
                  <a:cubicBezTo>
                    <a:pt x="18527" y="17543"/>
                    <a:pt x="18831" y="17543"/>
                    <a:pt x="19313" y="16754"/>
                  </a:cubicBezTo>
                  <a:cubicBezTo>
                    <a:pt x="19794" y="15966"/>
                    <a:pt x="20454" y="14389"/>
                    <a:pt x="20808" y="13364"/>
                  </a:cubicBezTo>
                  <a:cubicBezTo>
                    <a:pt x="21163" y="12340"/>
                    <a:pt x="21214" y="11867"/>
                    <a:pt x="21290" y="11315"/>
                  </a:cubicBezTo>
                  <a:cubicBezTo>
                    <a:pt x="21366" y="10763"/>
                    <a:pt x="21468" y="10132"/>
                    <a:pt x="21518" y="10014"/>
                  </a:cubicBezTo>
                  <a:cubicBezTo>
                    <a:pt x="21569" y="9896"/>
                    <a:pt x="21569" y="10290"/>
                    <a:pt x="21569" y="11748"/>
                  </a:cubicBezTo>
                  <a:cubicBezTo>
                    <a:pt x="21569" y="13207"/>
                    <a:pt x="21569" y="15729"/>
                    <a:pt x="21569" y="17464"/>
                  </a:cubicBezTo>
                  <a:cubicBezTo>
                    <a:pt x="21569" y="19198"/>
                    <a:pt x="21569" y="20144"/>
                    <a:pt x="21569" y="2109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73" name="Line"/>
            <p:cNvSpPr/>
            <p:nvPr/>
          </p:nvSpPr>
          <p:spPr>
            <a:xfrm>
              <a:off x="1051910" y="319793"/>
              <a:ext cx="217367" cy="554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4" h="21558" extrusionOk="0">
                  <a:moveTo>
                    <a:pt x="1984" y="14731"/>
                  </a:moveTo>
                  <a:cubicBezTo>
                    <a:pt x="2424" y="16268"/>
                    <a:pt x="2865" y="17804"/>
                    <a:pt x="3086" y="18798"/>
                  </a:cubicBezTo>
                  <a:cubicBezTo>
                    <a:pt x="3306" y="19792"/>
                    <a:pt x="3306" y="20244"/>
                    <a:pt x="3086" y="20696"/>
                  </a:cubicBezTo>
                  <a:cubicBezTo>
                    <a:pt x="2865" y="21148"/>
                    <a:pt x="2424" y="21600"/>
                    <a:pt x="2094" y="21555"/>
                  </a:cubicBezTo>
                  <a:cubicBezTo>
                    <a:pt x="1763" y="21510"/>
                    <a:pt x="1543" y="20967"/>
                    <a:pt x="1102" y="18844"/>
                  </a:cubicBezTo>
                  <a:cubicBezTo>
                    <a:pt x="661" y="16720"/>
                    <a:pt x="0" y="13014"/>
                    <a:pt x="0" y="9851"/>
                  </a:cubicBezTo>
                  <a:cubicBezTo>
                    <a:pt x="0" y="6688"/>
                    <a:pt x="661" y="4067"/>
                    <a:pt x="1984" y="2395"/>
                  </a:cubicBezTo>
                  <a:cubicBezTo>
                    <a:pt x="3306" y="723"/>
                    <a:pt x="5290" y="0"/>
                    <a:pt x="8376" y="0"/>
                  </a:cubicBezTo>
                  <a:cubicBezTo>
                    <a:pt x="11461" y="0"/>
                    <a:pt x="15649" y="723"/>
                    <a:pt x="18184" y="1762"/>
                  </a:cubicBezTo>
                  <a:cubicBezTo>
                    <a:pt x="20718" y="2802"/>
                    <a:pt x="21600" y="4157"/>
                    <a:pt x="19176" y="5287"/>
                  </a:cubicBezTo>
                  <a:cubicBezTo>
                    <a:pt x="16751" y="6417"/>
                    <a:pt x="11020" y="7321"/>
                    <a:pt x="7273" y="7682"/>
                  </a:cubicBezTo>
                  <a:cubicBezTo>
                    <a:pt x="3527" y="8044"/>
                    <a:pt x="1763" y="7863"/>
                    <a:pt x="0" y="7682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74" name="Line"/>
            <p:cNvSpPr/>
            <p:nvPr/>
          </p:nvSpPr>
          <p:spPr>
            <a:xfrm>
              <a:off x="1290953" y="76734"/>
              <a:ext cx="35808" cy="559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67" h="21469" extrusionOk="0">
                  <a:moveTo>
                    <a:pt x="2789" y="583"/>
                  </a:moveTo>
                  <a:cubicBezTo>
                    <a:pt x="7871" y="226"/>
                    <a:pt x="12953" y="-131"/>
                    <a:pt x="16130" y="48"/>
                  </a:cubicBezTo>
                  <a:cubicBezTo>
                    <a:pt x="19306" y="226"/>
                    <a:pt x="20577" y="940"/>
                    <a:pt x="18671" y="2993"/>
                  </a:cubicBezTo>
                  <a:cubicBezTo>
                    <a:pt x="16765" y="5046"/>
                    <a:pt x="11683" y="8438"/>
                    <a:pt x="7236" y="11294"/>
                  </a:cubicBezTo>
                  <a:cubicBezTo>
                    <a:pt x="2789" y="14150"/>
                    <a:pt x="-1023" y="16471"/>
                    <a:pt x="248" y="18077"/>
                  </a:cubicBezTo>
                  <a:cubicBezTo>
                    <a:pt x="1518" y="19684"/>
                    <a:pt x="7871" y="20576"/>
                    <a:pt x="14224" y="21469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75" name="Line"/>
            <p:cNvSpPr/>
            <p:nvPr/>
          </p:nvSpPr>
          <p:spPr>
            <a:xfrm>
              <a:off x="1460630" y="329094"/>
              <a:ext cx="23770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3" h="21600" extrusionOk="0">
                  <a:moveTo>
                    <a:pt x="20073" y="0"/>
                  </a:moveTo>
                  <a:cubicBezTo>
                    <a:pt x="12218" y="5162"/>
                    <a:pt x="4364" y="10325"/>
                    <a:pt x="1418" y="13721"/>
                  </a:cubicBezTo>
                  <a:cubicBezTo>
                    <a:pt x="-1527" y="17117"/>
                    <a:pt x="437" y="18747"/>
                    <a:pt x="4364" y="19766"/>
                  </a:cubicBezTo>
                  <a:cubicBezTo>
                    <a:pt x="8291" y="20785"/>
                    <a:pt x="14182" y="21192"/>
                    <a:pt x="20073" y="2160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76" name="Line"/>
            <p:cNvSpPr/>
            <p:nvPr/>
          </p:nvSpPr>
          <p:spPr>
            <a:xfrm>
              <a:off x="1567545" y="256164"/>
              <a:ext cx="279587" cy="445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323" extrusionOk="0">
                  <a:moveTo>
                    <a:pt x="18252" y="8503"/>
                  </a:moveTo>
                  <a:cubicBezTo>
                    <a:pt x="18609" y="6498"/>
                    <a:pt x="18966" y="4494"/>
                    <a:pt x="18341" y="2936"/>
                  </a:cubicBezTo>
                  <a:cubicBezTo>
                    <a:pt x="17716" y="1377"/>
                    <a:pt x="16110" y="263"/>
                    <a:pt x="14057" y="41"/>
                  </a:cubicBezTo>
                  <a:cubicBezTo>
                    <a:pt x="12004" y="-182"/>
                    <a:pt x="9505" y="486"/>
                    <a:pt x="7184" y="2657"/>
                  </a:cubicBezTo>
                  <a:cubicBezTo>
                    <a:pt x="4863" y="4828"/>
                    <a:pt x="2721" y="8503"/>
                    <a:pt x="1472" y="11731"/>
                  </a:cubicBezTo>
                  <a:cubicBezTo>
                    <a:pt x="222" y="14960"/>
                    <a:pt x="-135" y="17744"/>
                    <a:pt x="44" y="19358"/>
                  </a:cubicBezTo>
                  <a:cubicBezTo>
                    <a:pt x="222" y="20973"/>
                    <a:pt x="936" y="21418"/>
                    <a:pt x="2989" y="21307"/>
                  </a:cubicBezTo>
                  <a:cubicBezTo>
                    <a:pt x="5042" y="21195"/>
                    <a:pt x="8434" y="20527"/>
                    <a:pt x="11379" y="18802"/>
                  </a:cubicBezTo>
                  <a:cubicBezTo>
                    <a:pt x="14325" y="17076"/>
                    <a:pt x="16824" y="14292"/>
                    <a:pt x="18073" y="12511"/>
                  </a:cubicBezTo>
                  <a:cubicBezTo>
                    <a:pt x="19323" y="10729"/>
                    <a:pt x="19323" y="9950"/>
                    <a:pt x="19144" y="9839"/>
                  </a:cubicBezTo>
                  <a:cubicBezTo>
                    <a:pt x="18966" y="9727"/>
                    <a:pt x="18609" y="10284"/>
                    <a:pt x="17895" y="11787"/>
                  </a:cubicBezTo>
                  <a:cubicBezTo>
                    <a:pt x="17181" y="13290"/>
                    <a:pt x="16110" y="15740"/>
                    <a:pt x="15485" y="17465"/>
                  </a:cubicBezTo>
                  <a:cubicBezTo>
                    <a:pt x="14860" y="19191"/>
                    <a:pt x="14682" y="20193"/>
                    <a:pt x="15128" y="20694"/>
                  </a:cubicBezTo>
                  <a:cubicBezTo>
                    <a:pt x="15574" y="21195"/>
                    <a:pt x="16645" y="21195"/>
                    <a:pt x="17805" y="20639"/>
                  </a:cubicBezTo>
                  <a:cubicBezTo>
                    <a:pt x="18966" y="20082"/>
                    <a:pt x="20215" y="18969"/>
                    <a:pt x="21465" y="17855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77" name="Line"/>
            <p:cNvSpPr/>
            <p:nvPr/>
          </p:nvSpPr>
          <p:spPr>
            <a:xfrm>
              <a:off x="1888985" y="450005"/>
              <a:ext cx="251123" cy="270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9" extrusionOk="0">
                  <a:moveTo>
                    <a:pt x="0" y="4759"/>
                  </a:moveTo>
                  <a:cubicBezTo>
                    <a:pt x="600" y="3295"/>
                    <a:pt x="1200" y="1830"/>
                    <a:pt x="1600" y="1647"/>
                  </a:cubicBezTo>
                  <a:cubicBezTo>
                    <a:pt x="2000" y="1464"/>
                    <a:pt x="2200" y="2563"/>
                    <a:pt x="2000" y="5308"/>
                  </a:cubicBezTo>
                  <a:cubicBezTo>
                    <a:pt x="1800" y="8054"/>
                    <a:pt x="1200" y="12447"/>
                    <a:pt x="900" y="15376"/>
                  </a:cubicBezTo>
                  <a:cubicBezTo>
                    <a:pt x="600" y="18305"/>
                    <a:pt x="600" y="19769"/>
                    <a:pt x="1100" y="20593"/>
                  </a:cubicBezTo>
                  <a:cubicBezTo>
                    <a:pt x="1600" y="21417"/>
                    <a:pt x="2600" y="21600"/>
                    <a:pt x="4100" y="20502"/>
                  </a:cubicBezTo>
                  <a:cubicBezTo>
                    <a:pt x="5600" y="19403"/>
                    <a:pt x="7600" y="17024"/>
                    <a:pt x="9600" y="13637"/>
                  </a:cubicBezTo>
                  <a:cubicBezTo>
                    <a:pt x="11600" y="10251"/>
                    <a:pt x="13600" y="5858"/>
                    <a:pt x="14900" y="3295"/>
                  </a:cubicBezTo>
                  <a:cubicBezTo>
                    <a:pt x="16200" y="732"/>
                    <a:pt x="16800" y="0"/>
                    <a:pt x="17400" y="0"/>
                  </a:cubicBezTo>
                  <a:cubicBezTo>
                    <a:pt x="18000" y="0"/>
                    <a:pt x="18600" y="732"/>
                    <a:pt x="18900" y="3295"/>
                  </a:cubicBezTo>
                  <a:cubicBezTo>
                    <a:pt x="19200" y="5858"/>
                    <a:pt x="19200" y="10251"/>
                    <a:pt x="19100" y="13180"/>
                  </a:cubicBezTo>
                  <a:cubicBezTo>
                    <a:pt x="19000" y="16108"/>
                    <a:pt x="18800" y="17573"/>
                    <a:pt x="19200" y="18214"/>
                  </a:cubicBezTo>
                  <a:cubicBezTo>
                    <a:pt x="19600" y="18854"/>
                    <a:pt x="20600" y="18671"/>
                    <a:pt x="21600" y="18488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78" name="Line"/>
            <p:cNvSpPr/>
            <p:nvPr/>
          </p:nvSpPr>
          <p:spPr>
            <a:xfrm>
              <a:off x="2244176" y="388329"/>
              <a:ext cx="530714" cy="445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423" extrusionOk="0">
                  <a:moveTo>
                    <a:pt x="3419" y="1178"/>
                  </a:moveTo>
                  <a:cubicBezTo>
                    <a:pt x="2381" y="4759"/>
                    <a:pt x="1344" y="8341"/>
                    <a:pt x="731" y="10691"/>
                  </a:cubicBezTo>
                  <a:cubicBezTo>
                    <a:pt x="118" y="13041"/>
                    <a:pt x="-71" y="14160"/>
                    <a:pt x="23" y="14944"/>
                  </a:cubicBezTo>
                  <a:cubicBezTo>
                    <a:pt x="118" y="15727"/>
                    <a:pt x="495" y="16175"/>
                    <a:pt x="1297" y="16343"/>
                  </a:cubicBezTo>
                  <a:cubicBezTo>
                    <a:pt x="2098" y="16511"/>
                    <a:pt x="3325" y="16399"/>
                    <a:pt x="5022" y="15168"/>
                  </a:cubicBezTo>
                  <a:cubicBezTo>
                    <a:pt x="6720" y="13937"/>
                    <a:pt x="8890" y="11586"/>
                    <a:pt x="10257" y="9124"/>
                  </a:cubicBezTo>
                  <a:cubicBezTo>
                    <a:pt x="11625" y="6662"/>
                    <a:pt x="12191" y="4088"/>
                    <a:pt x="12521" y="2409"/>
                  </a:cubicBezTo>
                  <a:cubicBezTo>
                    <a:pt x="12851" y="730"/>
                    <a:pt x="12946" y="-53"/>
                    <a:pt x="12615" y="3"/>
                  </a:cubicBezTo>
                  <a:cubicBezTo>
                    <a:pt x="12285" y="59"/>
                    <a:pt x="11531" y="954"/>
                    <a:pt x="10399" y="3137"/>
                  </a:cubicBezTo>
                  <a:cubicBezTo>
                    <a:pt x="9267" y="5319"/>
                    <a:pt x="7758" y="8788"/>
                    <a:pt x="7664" y="11586"/>
                  </a:cubicBezTo>
                  <a:cubicBezTo>
                    <a:pt x="7569" y="14384"/>
                    <a:pt x="8890" y="16511"/>
                    <a:pt x="11059" y="18078"/>
                  </a:cubicBezTo>
                  <a:cubicBezTo>
                    <a:pt x="13229" y="19644"/>
                    <a:pt x="16247" y="20652"/>
                    <a:pt x="18133" y="21099"/>
                  </a:cubicBezTo>
                  <a:cubicBezTo>
                    <a:pt x="20020" y="21547"/>
                    <a:pt x="20774" y="21435"/>
                    <a:pt x="21529" y="21323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79" name="Line"/>
            <p:cNvSpPr/>
            <p:nvPr/>
          </p:nvSpPr>
          <p:spPr>
            <a:xfrm>
              <a:off x="598494" y="873193"/>
              <a:ext cx="523173" cy="1233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2" extrusionOk="0">
                  <a:moveTo>
                    <a:pt x="2880" y="0"/>
                  </a:moveTo>
                  <a:cubicBezTo>
                    <a:pt x="3264" y="854"/>
                    <a:pt x="3648" y="1708"/>
                    <a:pt x="4176" y="2868"/>
                  </a:cubicBezTo>
                  <a:cubicBezTo>
                    <a:pt x="4704" y="4027"/>
                    <a:pt x="5376" y="5492"/>
                    <a:pt x="6240" y="6936"/>
                  </a:cubicBezTo>
                  <a:cubicBezTo>
                    <a:pt x="7104" y="8380"/>
                    <a:pt x="8160" y="9803"/>
                    <a:pt x="9216" y="11207"/>
                  </a:cubicBezTo>
                  <a:cubicBezTo>
                    <a:pt x="10272" y="12610"/>
                    <a:pt x="11328" y="13993"/>
                    <a:pt x="12336" y="15397"/>
                  </a:cubicBezTo>
                  <a:cubicBezTo>
                    <a:pt x="13344" y="16800"/>
                    <a:pt x="14304" y="18224"/>
                    <a:pt x="14880" y="19037"/>
                  </a:cubicBezTo>
                  <a:cubicBezTo>
                    <a:pt x="15456" y="19851"/>
                    <a:pt x="15648" y="20054"/>
                    <a:pt x="15984" y="20258"/>
                  </a:cubicBezTo>
                  <a:cubicBezTo>
                    <a:pt x="16320" y="20461"/>
                    <a:pt x="16800" y="20664"/>
                    <a:pt x="17184" y="20644"/>
                  </a:cubicBezTo>
                  <a:cubicBezTo>
                    <a:pt x="17568" y="20624"/>
                    <a:pt x="17856" y="20380"/>
                    <a:pt x="18384" y="19973"/>
                  </a:cubicBezTo>
                  <a:cubicBezTo>
                    <a:pt x="18912" y="19566"/>
                    <a:pt x="19680" y="18997"/>
                    <a:pt x="20256" y="18142"/>
                  </a:cubicBezTo>
                  <a:cubicBezTo>
                    <a:pt x="20832" y="17288"/>
                    <a:pt x="21216" y="16149"/>
                    <a:pt x="21408" y="15437"/>
                  </a:cubicBezTo>
                  <a:cubicBezTo>
                    <a:pt x="21600" y="14725"/>
                    <a:pt x="21600" y="14441"/>
                    <a:pt x="21600" y="14197"/>
                  </a:cubicBezTo>
                  <a:cubicBezTo>
                    <a:pt x="21600" y="13953"/>
                    <a:pt x="21600" y="13749"/>
                    <a:pt x="21360" y="13688"/>
                  </a:cubicBezTo>
                  <a:cubicBezTo>
                    <a:pt x="21120" y="13627"/>
                    <a:pt x="20640" y="13708"/>
                    <a:pt x="19296" y="14176"/>
                  </a:cubicBezTo>
                  <a:cubicBezTo>
                    <a:pt x="17952" y="14644"/>
                    <a:pt x="15744" y="15498"/>
                    <a:pt x="13152" y="16251"/>
                  </a:cubicBezTo>
                  <a:cubicBezTo>
                    <a:pt x="10560" y="17003"/>
                    <a:pt x="7584" y="17654"/>
                    <a:pt x="5520" y="18020"/>
                  </a:cubicBezTo>
                  <a:cubicBezTo>
                    <a:pt x="3456" y="18386"/>
                    <a:pt x="2304" y="18468"/>
                    <a:pt x="1440" y="18468"/>
                  </a:cubicBezTo>
                  <a:cubicBezTo>
                    <a:pt x="576" y="18468"/>
                    <a:pt x="0" y="18386"/>
                    <a:pt x="0" y="18325"/>
                  </a:cubicBezTo>
                  <a:cubicBezTo>
                    <a:pt x="0" y="18264"/>
                    <a:pt x="576" y="18224"/>
                    <a:pt x="2400" y="18488"/>
                  </a:cubicBezTo>
                  <a:cubicBezTo>
                    <a:pt x="4224" y="18753"/>
                    <a:pt x="7296" y="19322"/>
                    <a:pt x="9744" y="19831"/>
                  </a:cubicBezTo>
                  <a:cubicBezTo>
                    <a:pt x="12192" y="20339"/>
                    <a:pt x="14016" y="20786"/>
                    <a:pt x="15168" y="21092"/>
                  </a:cubicBezTo>
                  <a:cubicBezTo>
                    <a:pt x="16320" y="21397"/>
                    <a:pt x="16800" y="21559"/>
                    <a:pt x="16800" y="21580"/>
                  </a:cubicBezTo>
                  <a:cubicBezTo>
                    <a:pt x="16800" y="21600"/>
                    <a:pt x="16320" y="21478"/>
                    <a:pt x="15840" y="21356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sp>
        <p:nvSpPr>
          <p:cNvPr id="6281" name="Circle"/>
          <p:cNvSpPr/>
          <p:nvPr/>
        </p:nvSpPr>
        <p:spPr>
          <a:xfrm>
            <a:off x="6399505" y="2808199"/>
            <a:ext cx="3192004" cy="3192004"/>
          </a:xfrm>
          <a:prstGeom prst="ellipse">
            <a:avLst/>
          </a:prstGeom>
          <a:solidFill>
            <a:schemeClr val="accent3">
              <a:hueOff val="-365725"/>
              <a:satOff val="-32500"/>
              <a:lumOff val="18235"/>
            </a:schemeClr>
          </a:solidFill>
          <a:ln w="12700">
            <a:miter lim="400000"/>
          </a:ln>
        </p:spPr>
        <p:txBody>
          <a:bodyPr lIns="50800" tIns="50800" rIns="50800" bIns="50800" anchor="ctr"/>
          <a:lstStyle/>
          <a:p>
            <a:pPr>
              <a:defRPr sz="2200" b="0">
                <a:latin typeface="+mn-lt"/>
                <a:ea typeface="+mn-ea"/>
                <a:cs typeface="+mn-cs"/>
                <a:sym typeface="Helvetica Neue Medium"/>
              </a:defRPr>
            </a:pPr>
            <a:endParaRPr/>
          </a:p>
        </p:txBody>
      </p:sp>
      <p:grpSp>
        <p:nvGrpSpPr>
          <p:cNvPr id="6296" name="Drawing"/>
          <p:cNvGrpSpPr/>
          <p:nvPr/>
        </p:nvGrpSpPr>
        <p:grpSpPr>
          <a:xfrm>
            <a:off x="6573755" y="1816882"/>
            <a:ext cx="3219662" cy="1875908"/>
            <a:chOff x="0" y="0"/>
            <a:chExt cx="3219661" cy="1875906"/>
          </a:xfrm>
        </p:grpSpPr>
        <p:sp>
          <p:nvSpPr>
            <p:cNvPr id="6282" name="Line"/>
            <p:cNvSpPr/>
            <p:nvPr/>
          </p:nvSpPr>
          <p:spPr>
            <a:xfrm>
              <a:off x="-1" y="5351"/>
              <a:ext cx="476200" cy="585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6" h="21502" extrusionOk="0">
                  <a:moveTo>
                    <a:pt x="11971" y="2758"/>
                  </a:moveTo>
                  <a:cubicBezTo>
                    <a:pt x="10938" y="2758"/>
                    <a:pt x="9904" y="2758"/>
                    <a:pt x="8974" y="2588"/>
                  </a:cubicBezTo>
                  <a:cubicBezTo>
                    <a:pt x="8044" y="2417"/>
                    <a:pt x="7217" y="2075"/>
                    <a:pt x="7165" y="1905"/>
                  </a:cubicBezTo>
                  <a:cubicBezTo>
                    <a:pt x="7114" y="1734"/>
                    <a:pt x="7837" y="1734"/>
                    <a:pt x="9543" y="1606"/>
                  </a:cubicBezTo>
                  <a:cubicBezTo>
                    <a:pt x="11248" y="1478"/>
                    <a:pt x="13935" y="1222"/>
                    <a:pt x="15537" y="923"/>
                  </a:cubicBezTo>
                  <a:cubicBezTo>
                    <a:pt x="17139" y="624"/>
                    <a:pt x="17655" y="283"/>
                    <a:pt x="17655" y="112"/>
                  </a:cubicBezTo>
                  <a:cubicBezTo>
                    <a:pt x="17655" y="-59"/>
                    <a:pt x="17139" y="-59"/>
                    <a:pt x="15640" y="283"/>
                  </a:cubicBezTo>
                  <a:cubicBezTo>
                    <a:pt x="14142" y="624"/>
                    <a:pt x="11661" y="1307"/>
                    <a:pt x="9336" y="2502"/>
                  </a:cubicBezTo>
                  <a:cubicBezTo>
                    <a:pt x="7010" y="3698"/>
                    <a:pt x="4840" y="5405"/>
                    <a:pt x="3238" y="7582"/>
                  </a:cubicBezTo>
                  <a:cubicBezTo>
                    <a:pt x="1636" y="9759"/>
                    <a:pt x="603" y="12406"/>
                    <a:pt x="189" y="14668"/>
                  </a:cubicBezTo>
                  <a:cubicBezTo>
                    <a:pt x="-224" y="16931"/>
                    <a:pt x="-17" y="18809"/>
                    <a:pt x="1378" y="19962"/>
                  </a:cubicBezTo>
                  <a:cubicBezTo>
                    <a:pt x="2773" y="21114"/>
                    <a:pt x="5357" y="21541"/>
                    <a:pt x="8354" y="21498"/>
                  </a:cubicBezTo>
                  <a:cubicBezTo>
                    <a:pt x="11351" y="21456"/>
                    <a:pt x="14762" y="20943"/>
                    <a:pt x="17139" y="20346"/>
                  </a:cubicBezTo>
                  <a:cubicBezTo>
                    <a:pt x="19516" y="19748"/>
                    <a:pt x="20859" y="19065"/>
                    <a:pt x="21118" y="18126"/>
                  </a:cubicBezTo>
                  <a:cubicBezTo>
                    <a:pt x="21376" y="17187"/>
                    <a:pt x="20549" y="15992"/>
                    <a:pt x="19722" y="14796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83" name="Line"/>
            <p:cNvSpPr/>
            <p:nvPr/>
          </p:nvSpPr>
          <p:spPr>
            <a:xfrm>
              <a:off x="105349" y="359512"/>
              <a:ext cx="184913" cy="61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118" extrusionOk="0">
                  <a:moveTo>
                    <a:pt x="4462" y="14400"/>
                  </a:moveTo>
                  <a:cubicBezTo>
                    <a:pt x="2302" y="16800"/>
                    <a:pt x="142" y="19200"/>
                    <a:pt x="7" y="20400"/>
                  </a:cubicBezTo>
                  <a:cubicBezTo>
                    <a:pt x="-128" y="21600"/>
                    <a:pt x="1762" y="21600"/>
                    <a:pt x="5677" y="18000"/>
                  </a:cubicBezTo>
                  <a:cubicBezTo>
                    <a:pt x="9592" y="14400"/>
                    <a:pt x="15532" y="7200"/>
                    <a:pt x="21472" y="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84" name="Line"/>
            <p:cNvSpPr/>
            <p:nvPr/>
          </p:nvSpPr>
          <p:spPr>
            <a:xfrm>
              <a:off x="429773" y="-1"/>
              <a:ext cx="127888" cy="557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17673" y="6061"/>
                  </a:moveTo>
                  <a:cubicBezTo>
                    <a:pt x="19636" y="4895"/>
                    <a:pt x="21600" y="3730"/>
                    <a:pt x="21600" y="2744"/>
                  </a:cubicBezTo>
                  <a:cubicBezTo>
                    <a:pt x="21600" y="1759"/>
                    <a:pt x="19636" y="952"/>
                    <a:pt x="17673" y="504"/>
                  </a:cubicBezTo>
                  <a:cubicBezTo>
                    <a:pt x="15709" y="56"/>
                    <a:pt x="13745" y="-34"/>
                    <a:pt x="11585" y="11"/>
                  </a:cubicBezTo>
                  <a:cubicBezTo>
                    <a:pt x="9425" y="56"/>
                    <a:pt x="7069" y="235"/>
                    <a:pt x="5105" y="1355"/>
                  </a:cubicBezTo>
                  <a:cubicBezTo>
                    <a:pt x="3142" y="2476"/>
                    <a:pt x="1571" y="4537"/>
                    <a:pt x="785" y="7539"/>
                  </a:cubicBezTo>
                  <a:cubicBezTo>
                    <a:pt x="0" y="10542"/>
                    <a:pt x="0" y="14486"/>
                    <a:pt x="0" y="16726"/>
                  </a:cubicBezTo>
                  <a:cubicBezTo>
                    <a:pt x="0" y="18967"/>
                    <a:pt x="0" y="19505"/>
                    <a:pt x="196" y="20042"/>
                  </a:cubicBezTo>
                  <a:cubicBezTo>
                    <a:pt x="393" y="20580"/>
                    <a:pt x="785" y="21118"/>
                    <a:pt x="1178" y="21342"/>
                  </a:cubicBezTo>
                  <a:cubicBezTo>
                    <a:pt x="1571" y="21566"/>
                    <a:pt x="1964" y="21476"/>
                    <a:pt x="2356" y="21387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85" name="Line"/>
            <p:cNvSpPr/>
            <p:nvPr/>
          </p:nvSpPr>
          <p:spPr>
            <a:xfrm>
              <a:off x="387919" y="303707"/>
              <a:ext cx="251124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9705"/>
                    <a:pt x="0" y="17811"/>
                    <a:pt x="2600" y="15158"/>
                  </a:cubicBezTo>
                  <a:cubicBezTo>
                    <a:pt x="5200" y="12505"/>
                    <a:pt x="10400" y="9095"/>
                    <a:pt x="14000" y="6442"/>
                  </a:cubicBezTo>
                  <a:cubicBezTo>
                    <a:pt x="17600" y="3790"/>
                    <a:pt x="19600" y="189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86" name="Line"/>
            <p:cNvSpPr/>
            <p:nvPr/>
          </p:nvSpPr>
          <p:spPr>
            <a:xfrm>
              <a:off x="540113" y="69782"/>
              <a:ext cx="238442" cy="484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5" h="21411" extrusionOk="0">
                  <a:moveTo>
                    <a:pt x="21095" y="4176"/>
                  </a:moveTo>
                  <a:cubicBezTo>
                    <a:pt x="20889" y="2942"/>
                    <a:pt x="20684" y="1707"/>
                    <a:pt x="20169" y="936"/>
                  </a:cubicBezTo>
                  <a:cubicBezTo>
                    <a:pt x="19655" y="165"/>
                    <a:pt x="18832" y="-144"/>
                    <a:pt x="16569" y="62"/>
                  </a:cubicBezTo>
                  <a:cubicBezTo>
                    <a:pt x="14306" y="267"/>
                    <a:pt x="10604" y="987"/>
                    <a:pt x="7415" y="2736"/>
                  </a:cubicBezTo>
                  <a:cubicBezTo>
                    <a:pt x="4226" y="4485"/>
                    <a:pt x="1552" y="7262"/>
                    <a:pt x="524" y="10039"/>
                  </a:cubicBezTo>
                  <a:cubicBezTo>
                    <a:pt x="-505" y="12816"/>
                    <a:pt x="112" y="15593"/>
                    <a:pt x="1244" y="17393"/>
                  </a:cubicBezTo>
                  <a:cubicBezTo>
                    <a:pt x="2375" y="19193"/>
                    <a:pt x="4021" y="20016"/>
                    <a:pt x="5461" y="20582"/>
                  </a:cubicBezTo>
                  <a:cubicBezTo>
                    <a:pt x="6901" y="21147"/>
                    <a:pt x="8135" y="21456"/>
                    <a:pt x="8135" y="21405"/>
                  </a:cubicBezTo>
                  <a:cubicBezTo>
                    <a:pt x="8135" y="21353"/>
                    <a:pt x="6901" y="20942"/>
                    <a:pt x="5666" y="2053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87" name="Line"/>
            <p:cNvSpPr/>
            <p:nvPr/>
          </p:nvSpPr>
          <p:spPr>
            <a:xfrm>
              <a:off x="415822" y="230167"/>
              <a:ext cx="505833" cy="305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209" extrusionOk="0">
                  <a:moveTo>
                    <a:pt x="0" y="14770"/>
                  </a:moveTo>
                  <a:cubicBezTo>
                    <a:pt x="2774" y="14770"/>
                    <a:pt x="5549" y="14770"/>
                    <a:pt x="8026" y="14286"/>
                  </a:cubicBezTo>
                  <a:cubicBezTo>
                    <a:pt x="10503" y="13803"/>
                    <a:pt x="12683" y="12836"/>
                    <a:pt x="14615" y="11304"/>
                  </a:cubicBezTo>
                  <a:cubicBezTo>
                    <a:pt x="16547" y="9773"/>
                    <a:pt x="18231" y="7677"/>
                    <a:pt x="19222" y="6307"/>
                  </a:cubicBezTo>
                  <a:cubicBezTo>
                    <a:pt x="20213" y="4937"/>
                    <a:pt x="20510" y="4292"/>
                    <a:pt x="20857" y="3325"/>
                  </a:cubicBezTo>
                  <a:cubicBezTo>
                    <a:pt x="21204" y="2358"/>
                    <a:pt x="21600" y="1069"/>
                    <a:pt x="21550" y="424"/>
                  </a:cubicBezTo>
                  <a:cubicBezTo>
                    <a:pt x="21501" y="-221"/>
                    <a:pt x="21006" y="-221"/>
                    <a:pt x="20114" y="1069"/>
                  </a:cubicBezTo>
                  <a:cubicBezTo>
                    <a:pt x="19222" y="2358"/>
                    <a:pt x="17934" y="4937"/>
                    <a:pt x="16844" y="8080"/>
                  </a:cubicBezTo>
                  <a:cubicBezTo>
                    <a:pt x="15754" y="11224"/>
                    <a:pt x="14862" y="14931"/>
                    <a:pt x="14417" y="17269"/>
                  </a:cubicBezTo>
                  <a:cubicBezTo>
                    <a:pt x="13971" y="19606"/>
                    <a:pt x="13971" y="20573"/>
                    <a:pt x="14763" y="20976"/>
                  </a:cubicBezTo>
                  <a:cubicBezTo>
                    <a:pt x="15556" y="21379"/>
                    <a:pt x="17141" y="21218"/>
                    <a:pt x="18231" y="20815"/>
                  </a:cubicBezTo>
                  <a:cubicBezTo>
                    <a:pt x="19321" y="20412"/>
                    <a:pt x="19916" y="19767"/>
                    <a:pt x="20510" y="19122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88" name="Line"/>
            <p:cNvSpPr/>
            <p:nvPr/>
          </p:nvSpPr>
          <p:spPr>
            <a:xfrm>
              <a:off x="894375" y="343691"/>
              <a:ext cx="295743" cy="235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069" extrusionOk="0">
                  <a:moveTo>
                    <a:pt x="12351" y="3283"/>
                  </a:moveTo>
                  <a:cubicBezTo>
                    <a:pt x="13363" y="1829"/>
                    <a:pt x="14375" y="375"/>
                    <a:pt x="14207" y="64"/>
                  </a:cubicBezTo>
                  <a:cubicBezTo>
                    <a:pt x="14038" y="-248"/>
                    <a:pt x="12688" y="583"/>
                    <a:pt x="10579" y="2764"/>
                  </a:cubicBezTo>
                  <a:cubicBezTo>
                    <a:pt x="8469" y="4944"/>
                    <a:pt x="5601" y="8475"/>
                    <a:pt x="3744" y="11071"/>
                  </a:cubicBezTo>
                  <a:cubicBezTo>
                    <a:pt x="1888" y="13667"/>
                    <a:pt x="1044" y="15329"/>
                    <a:pt x="538" y="16679"/>
                  </a:cubicBezTo>
                  <a:cubicBezTo>
                    <a:pt x="32" y="18029"/>
                    <a:pt x="-137" y="19067"/>
                    <a:pt x="116" y="19898"/>
                  </a:cubicBezTo>
                  <a:cubicBezTo>
                    <a:pt x="369" y="20729"/>
                    <a:pt x="1044" y="21352"/>
                    <a:pt x="3491" y="20937"/>
                  </a:cubicBezTo>
                  <a:cubicBezTo>
                    <a:pt x="5938" y="20521"/>
                    <a:pt x="10157" y="19067"/>
                    <a:pt x="13447" y="16056"/>
                  </a:cubicBezTo>
                  <a:cubicBezTo>
                    <a:pt x="16738" y="13044"/>
                    <a:pt x="19100" y="8475"/>
                    <a:pt x="21463" y="3906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89" name="Line"/>
            <p:cNvSpPr/>
            <p:nvPr/>
          </p:nvSpPr>
          <p:spPr>
            <a:xfrm>
              <a:off x="1188774" y="108390"/>
              <a:ext cx="36222" cy="502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600" extrusionOk="0">
                  <a:moveTo>
                    <a:pt x="21030" y="0"/>
                  </a:moveTo>
                  <a:cubicBezTo>
                    <a:pt x="16980" y="2300"/>
                    <a:pt x="12930" y="4600"/>
                    <a:pt x="8880" y="7500"/>
                  </a:cubicBezTo>
                  <a:cubicBezTo>
                    <a:pt x="4830" y="10400"/>
                    <a:pt x="780" y="13900"/>
                    <a:pt x="105" y="16350"/>
                  </a:cubicBezTo>
                  <a:cubicBezTo>
                    <a:pt x="-570" y="18800"/>
                    <a:pt x="2130" y="20200"/>
                    <a:pt x="4830" y="2160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90" name="Line"/>
            <p:cNvSpPr/>
            <p:nvPr/>
          </p:nvSpPr>
          <p:spPr>
            <a:xfrm>
              <a:off x="1106409" y="398817"/>
              <a:ext cx="334831" cy="190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7" extrusionOk="0">
                  <a:moveTo>
                    <a:pt x="0" y="7997"/>
                  </a:moveTo>
                  <a:cubicBezTo>
                    <a:pt x="3750" y="7739"/>
                    <a:pt x="7500" y="7482"/>
                    <a:pt x="10200" y="7097"/>
                  </a:cubicBezTo>
                  <a:cubicBezTo>
                    <a:pt x="12900" y="6711"/>
                    <a:pt x="14550" y="6197"/>
                    <a:pt x="15675" y="5554"/>
                  </a:cubicBezTo>
                  <a:cubicBezTo>
                    <a:pt x="16800" y="4911"/>
                    <a:pt x="17400" y="4139"/>
                    <a:pt x="17925" y="2854"/>
                  </a:cubicBezTo>
                  <a:cubicBezTo>
                    <a:pt x="18450" y="1568"/>
                    <a:pt x="18900" y="-232"/>
                    <a:pt x="19200" y="25"/>
                  </a:cubicBezTo>
                  <a:cubicBezTo>
                    <a:pt x="19500" y="282"/>
                    <a:pt x="19650" y="2597"/>
                    <a:pt x="19800" y="5939"/>
                  </a:cubicBezTo>
                  <a:cubicBezTo>
                    <a:pt x="19950" y="9282"/>
                    <a:pt x="20100" y="13654"/>
                    <a:pt x="20175" y="16482"/>
                  </a:cubicBezTo>
                  <a:cubicBezTo>
                    <a:pt x="20250" y="19311"/>
                    <a:pt x="20250" y="20597"/>
                    <a:pt x="20475" y="20982"/>
                  </a:cubicBezTo>
                  <a:cubicBezTo>
                    <a:pt x="20700" y="21368"/>
                    <a:pt x="21150" y="20854"/>
                    <a:pt x="21600" y="20339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91" name="Line"/>
            <p:cNvSpPr/>
            <p:nvPr/>
          </p:nvSpPr>
          <p:spPr>
            <a:xfrm>
              <a:off x="1350556" y="199073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92" name="Line"/>
            <p:cNvSpPr/>
            <p:nvPr/>
          </p:nvSpPr>
          <p:spPr>
            <a:xfrm>
              <a:off x="1504020" y="280099"/>
              <a:ext cx="890437" cy="3602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182" extrusionOk="0">
                  <a:moveTo>
                    <a:pt x="0" y="3849"/>
                  </a:moveTo>
                  <a:cubicBezTo>
                    <a:pt x="337" y="4259"/>
                    <a:pt x="675" y="4670"/>
                    <a:pt x="872" y="6789"/>
                  </a:cubicBezTo>
                  <a:cubicBezTo>
                    <a:pt x="1069" y="8907"/>
                    <a:pt x="1125" y="12735"/>
                    <a:pt x="1153" y="15059"/>
                  </a:cubicBezTo>
                  <a:cubicBezTo>
                    <a:pt x="1181" y="17383"/>
                    <a:pt x="1181" y="18204"/>
                    <a:pt x="1181" y="19092"/>
                  </a:cubicBezTo>
                  <a:cubicBezTo>
                    <a:pt x="1181" y="19981"/>
                    <a:pt x="1181" y="20938"/>
                    <a:pt x="1294" y="21143"/>
                  </a:cubicBezTo>
                  <a:cubicBezTo>
                    <a:pt x="1406" y="21348"/>
                    <a:pt x="1631" y="20801"/>
                    <a:pt x="2053" y="18614"/>
                  </a:cubicBezTo>
                  <a:cubicBezTo>
                    <a:pt x="2475" y="16426"/>
                    <a:pt x="3094" y="12599"/>
                    <a:pt x="3459" y="10206"/>
                  </a:cubicBezTo>
                  <a:cubicBezTo>
                    <a:pt x="3825" y="7814"/>
                    <a:pt x="3937" y="6857"/>
                    <a:pt x="4050" y="7062"/>
                  </a:cubicBezTo>
                  <a:cubicBezTo>
                    <a:pt x="4162" y="7267"/>
                    <a:pt x="4275" y="8634"/>
                    <a:pt x="4331" y="9659"/>
                  </a:cubicBezTo>
                  <a:cubicBezTo>
                    <a:pt x="4387" y="10685"/>
                    <a:pt x="4387" y="11368"/>
                    <a:pt x="4612" y="11710"/>
                  </a:cubicBezTo>
                  <a:cubicBezTo>
                    <a:pt x="4837" y="12052"/>
                    <a:pt x="5287" y="12052"/>
                    <a:pt x="5991" y="11163"/>
                  </a:cubicBezTo>
                  <a:cubicBezTo>
                    <a:pt x="6694" y="10275"/>
                    <a:pt x="7650" y="8497"/>
                    <a:pt x="8212" y="7267"/>
                  </a:cubicBezTo>
                  <a:cubicBezTo>
                    <a:pt x="8775" y="6037"/>
                    <a:pt x="8944" y="5353"/>
                    <a:pt x="9141" y="4396"/>
                  </a:cubicBezTo>
                  <a:cubicBezTo>
                    <a:pt x="9337" y="3439"/>
                    <a:pt x="9562" y="2209"/>
                    <a:pt x="9534" y="1799"/>
                  </a:cubicBezTo>
                  <a:cubicBezTo>
                    <a:pt x="9506" y="1388"/>
                    <a:pt x="9225" y="1799"/>
                    <a:pt x="8662" y="3781"/>
                  </a:cubicBezTo>
                  <a:cubicBezTo>
                    <a:pt x="8100" y="5763"/>
                    <a:pt x="7256" y="9318"/>
                    <a:pt x="6834" y="11778"/>
                  </a:cubicBezTo>
                  <a:cubicBezTo>
                    <a:pt x="6413" y="14239"/>
                    <a:pt x="6413" y="15606"/>
                    <a:pt x="6497" y="16563"/>
                  </a:cubicBezTo>
                  <a:cubicBezTo>
                    <a:pt x="6581" y="17520"/>
                    <a:pt x="6750" y="18067"/>
                    <a:pt x="7284" y="18272"/>
                  </a:cubicBezTo>
                  <a:cubicBezTo>
                    <a:pt x="7819" y="18477"/>
                    <a:pt x="8719" y="18340"/>
                    <a:pt x="9534" y="16973"/>
                  </a:cubicBezTo>
                  <a:cubicBezTo>
                    <a:pt x="10350" y="15606"/>
                    <a:pt x="11081" y="13009"/>
                    <a:pt x="11447" y="11368"/>
                  </a:cubicBezTo>
                  <a:cubicBezTo>
                    <a:pt x="11812" y="9728"/>
                    <a:pt x="11812" y="9044"/>
                    <a:pt x="11812" y="8361"/>
                  </a:cubicBezTo>
                  <a:cubicBezTo>
                    <a:pt x="11812" y="7677"/>
                    <a:pt x="11812" y="6994"/>
                    <a:pt x="11841" y="7130"/>
                  </a:cubicBezTo>
                  <a:cubicBezTo>
                    <a:pt x="11869" y="7267"/>
                    <a:pt x="11925" y="8224"/>
                    <a:pt x="11897" y="9796"/>
                  </a:cubicBezTo>
                  <a:cubicBezTo>
                    <a:pt x="11869" y="11368"/>
                    <a:pt x="11756" y="13556"/>
                    <a:pt x="11644" y="14991"/>
                  </a:cubicBezTo>
                  <a:cubicBezTo>
                    <a:pt x="11531" y="16426"/>
                    <a:pt x="11419" y="17110"/>
                    <a:pt x="11447" y="17178"/>
                  </a:cubicBezTo>
                  <a:cubicBezTo>
                    <a:pt x="11475" y="17247"/>
                    <a:pt x="11644" y="16700"/>
                    <a:pt x="12122" y="15264"/>
                  </a:cubicBezTo>
                  <a:cubicBezTo>
                    <a:pt x="12600" y="13829"/>
                    <a:pt x="13388" y="11505"/>
                    <a:pt x="13950" y="10343"/>
                  </a:cubicBezTo>
                  <a:cubicBezTo>
                    <a:pt x="14513" y="9181"/>
                    <a:pt x="14850" y="9181"/>
                    <a:pt x="15216" y="9591"/>
                  </a:cubicBezTo>
                  <a:cubicBezTo>
                    <a:pt x="15581" y="10001"/>
                    <a:pt x="15975" y="10821"/>
                    <a:pt x="16284" y="11505"/>
                  </a:cubicBezTo>
                  <a:cubicBezTo>
                    <a:pt x="16594" y="12189"/>
                    <a:pt x="16819" y="12735"/>
                    <a:pt x="17212" y="12872"/>
                  </a:cubicBezTo>
                  <a:cubicBezTo>
                    <a:pt x="17606" y="13009"/>
                    <a:pt x="18169" y="12735"/>
                    <a:pt x="18928" y="11163"/>
                  </a:cubicBezTo>
                  <a:cubicBezTo>
                    <a:pt x="19688" y="9591"/>
                    <a:pt x="20644" y="6720"/>
                    <a:pt x="21122" y="4601"/>
                  </a:cubicBezTo>
                  <a:cubicBezTo>
                    <a:pt x="21600" y="2482"/>
                    <a:pt x="21600" y="1115"/>
                    <a:pt x="21459" y="432"/>
                  </a:cubicBezTo>
                  <a:cubicBezTo>
                    <a:pt x="21319" y="-252"/>
                    <a:pt x="21038" y="-252"/>
                    <a:pt x="20475" y="1389"/>
                  </a:cubicBezTo>
                  <a:cubicBezTo>
                    <a:pt x="19913" y="3029"/>
                    <a:pt x="19069" y="6310"/>
                    <a:pt x="18478" y="8976"/>
                  </a:cubicBezTo>
                  <a:cubicBezTo>
                    <a:pt x="17888" y="11642"/>
                    <a:pt x="17550" y="13692"/>
                    <a:pt x="17409" y="15196"/>
                  </a:cubicBezTo>
                  <a:cubicBezTo>
                    <a:pt x="17269" y="16700"/>
                    <a:pt x="17325" y="17657"/>
                    <a:pt x="17578" y="18135"/>
                  </a:cubicBezTo>
                  <a:cubicBezTo>
                    <a:pt x="17831" y="18614"/>
                    <a:pt x="18281" y="18614"/>
                    <a:pt x="18731" y="18614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93" name="Line"/>
            <p:cNvSpPr/>
            <p:nvPr/>
          </p:nvSpPr>
          <p:spPr>
            <a:xfrm>
              <a:off x="2364235" y="317658"/>
              <a:ext cx="303124" cy="377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2" h="21538" extrusionOk="0">
                  <a:moveTo>
                    <a:pt x="19334" y="0"/>
                  </a:moveTo>
                  <a:cubicBezTo>
                    <a:pt x="14137" y="2650"/>
                    <a:pt x="8940" y="5301"/>
                    <a:pt x="5611" y="7355"/>
                  </a:cubicBezTo>
                  <a:cubicBezTo>
                    <a:pt x="2281" y="9409"/>
                    <a:pt x="820" y="10866"/>
                    <a:pt x="251" y="11926"/>
                  </a:cubicBezTo>
                  <a:cubicBezTo>
                    <a:pt x="-317" y="12987"/>
                    <a:pt x="8" y="13649"/>
                    <a:pt x="1957" y="13980"/>
                  </a:cubicBezTo>
                  <a:cubicBezTo>
                    <a:pt x="3906" y="14312"/>
                    <a:pt x="7478" y="14312"/>
                    <a:pt x="10727" y="14643"/>
                  </a:cubicBezTo>
                  <a:cubicBezTo>
                    <a:pt x="13975" y="14974"/>
                    <a:pt x="16898" y="15637"/>
                    <a:pt x="18603" y="16233"/>
                  </a:cubicBezTo>
                  <a:cubicBezTo>
                    <a:pt x="20309" y="16829"/>
                    <a:pt x="20796" y="17360"/>
                    <a:pt x="21039" y="17956"/>
                  </a:cubicBezTo>
                  <a:cubicBezTo>
                    <a:pt x="21283" y="18552"/>
                    <a:pt x="21283" y="19215"/>
                    <a:pt x="20227" y="19944"/>
                  </a:cubicBezTo>
                  <a:cubicBezTo>
                    <a:pt x="19172" y="20672"/>
                    <a:pt x="17060" y="21467"/>
                    <a:pt x="13650" y="21534"/>
                  </a:cubicBezTo>
                  <a:cubicBezTo>
                    <a:pt x="10239" y="21600"/>
                    <a:pt x="5530" y="20937"/>
                    <a:pt x="820" y="20275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94" name="Line"/>
            <p:cNvSpPr/>
            <p:nvPr/>
          </p:nvSpPr>
          <p:spPr>
            <a:xfrm>
              <a:off x="2643646" y="326492"/>
              <a:ext cx="576016" cy="481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414" extrusionOk="0">
                  <a:moveTo>
                    <a:pt x="8424" y="227"/>
                  </a:moveTo>
                  <a:cubicBezTo>
                    <a:pt x="9026" y="330"/>
                    <a:pt x="9628" y="434"/>
                    <a:pt x="10188" y="330"/>
                  </a:cubicBezTo>
                  <a:cubicBezTo>
                    <a:pt x="10747" y="227"/>
                    <a:pt x="11263" y="-83"/>
                    <a:pt x="11220" y="20"/>
                  </a:cubicBezTo>
                  <a:cubicBezTo>
                    <a:pt x="11177" y="124"/>
                    <a:pt x="10575" y="640"/>
                    <a:pt x="9069" y="1674"/>
                  </a:cubicBezTo>
                  <a:cubicBezTo>
                    <a:pt x="7563" y="2707"/>
                    <a:pt x="5153" y="4258"/>
                    <a:pt x="3561" y="5395"/>
                  </a:cubicBezTo>
                  <a:cubicBezTo>
                    <a:pt x="1969" y="6531"/>
                    <a:pt x="1195" y="7255"/>
                    <a:pt x="678" y="7875"/>
                  </a:cubicBezTo>
                  <a:cubicBezTo>
                    <a:pt x="162" y="8495"/>
                    <a:pt x="-96" y="9012"/>
                    <a:pt x="33" y="9373"/>
                  </a:cubicBezTo>
                  <a:cubicBezTo>
                    <a:pt x="162" y="9735"/>
                    <a:pt x="679" y="9942"/>
                    <a:pt x="2615" y="10200"/>
                  </a:cubicBezTo>
                  <a:cubicBezTo>
                    <a:pt x="4551" y="10459"/>
                    <a:pt x="7907" y="10769"/>
                    <a:pt x="10919" y="11595"/>
                  </a:cubicBezTo>
                  <a:cubicBezTo>
                    <a:pt x="13931" y="12422"/>
                    <a:pt x="16599" y="13766"/>
                    <a:pt x="18320" y="14851"/>
                  </a:cubicBezTo>
                  <a:cubicBezTo>
                    <a:pt x="20041" y="15936"/>
                    <a:pt x="20816" y="16763"/>
                    <a:pt x="21160" y="17486"/>
                  </a:cubicBezTo>
                  <a:cubicBezTo>
                    <a:pt x="21504" y="18210"/>
                    <a:pt x="21418" y="18830"/>
                    <a:pt x="19568" y="19502"/>
                  </a:cubicBezTo>
                  <a:cubicBezTo>
                    <a:pt x="17718" y="20173"/>
                    <a:pt x="14103" y="20897"/>
                    <a:pt x="11435" y="21207"/>
                  </a:cubicBezTo>
                  <a:cubicBezTo>
                    <a:pt x="8768" y="21517"/>
                    <a:pt x="7047" y="21414"/>
                    <a:pt x="5326" y="2131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95" name="Line"/>
            <p:cNvSpPr/>
            <p:nvPr/>
          </p:nvSpPr>
          <p:spPr>
            <a:xfrm>
              <a:off x="1084921" y="822071"/>
              <a:ext cx="678964" cy="1053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421" extrusionOk="0">
                  <a:moveTo>
                    <a:pt x="20295" y="1657"/>
                  </a:moveTo>
                  <a:cubicBezTo>
                    <a:pt x="20736" y="948"/>
                    <a:pt x="21177" y="239"/>
                    <a:pt x="21360" y="50"/>
                  </a:cubicBezTo>
                  <a:cubicBezTo>
                    <a:pt x="21544" y="-139"/>
                    <a:pt x="21471" y="192"/>
                    <a:pt x="20993" y="1232"/>
                  </a:cubicBezTo>
                  <a:cubicBezTo>
                    <a:pt x="20515" y="2272"/>
                    <a:pt x="19634" y="4020"/>
                    <a:pt x="18715" y="5745"/>
                  </a:cubicBezTo>
                  <a:cubicBezTo>
                    <a:pt x="17797" y="7471"/>
                    <a:pt x="16842" y="9172"/>
                    <a:pt x="15777" y="10874"/>
                  </a:cubicBezTo>
                  <a:cubicBezTo>
                    <a:pt x="14711" y="12575"/>
                    <a:pt x="13536" y="14277"/>
                    <a:pt x="12103" y="15931"/>
                  </a:cubicBezTo>
                  <a:cubicBezTo>
                    <a:pt x="10671" y="17585"/>
                    <a:pt x="8981" y="19192"/>
                    <a:pt x="8026" y="20138"/>
                  </a:cubicBezTo>
                  <a:cubicBezTo>
                    <a:pt x="7071" y="21083"/>
                    <a:pt x="6850" y="21366"/>
                    <a:pt x="6850" y="21414"/>
                  </a:cubicBezTo>
                  <a:cubicBezTo>
                    <a:pt x="6850" y="21461"/>
                    <a:pt x="7071" y="21272"/>
                    <a:pt x="7952" y="21012"/>
                  </a:cubicBezTo>
                  <a:cubicBezTo>
                    <a:pt x="8834" y="20752"/>
                    <a:pt x="10377" y="20421"/>
                    <a:pt x="12030" y="19689"/>
                  </a:cubicBezTo>
                  <a:cubicBezTo>
                    <a:pt x="13683" y="18956"/>
                    <a:pt x="15446" y="17822"/>
                    <a:pt x="16511" y="17207"/>
                  </a:cubicBezTo>
                  <a:cubicBezTo>
                    <a:pt x="17577" y="16593"/>
                    <a:pt x="17944" y="16498"/>
                    <a:pt x="17944" y="16475"/>
                  </a:cubicBezTo>
                  <a:cubicBezTo>
                    <a:pt x="17944" y="16451"/>
                    <a:pt x="17577" y="16498"/>
                    <a:pt x="16181" y="16404"/>
                  </a:cubicBezTo>
                  <a:cubicBezTo>
                    <a:pt x="14785" y="16309"/>
                    <a:pt x="12360" y="16073"/>
                    <a:pt x="9826" y="15860"/>
                  </a:cubicBezTo>
                  <a:cubicBezTo>
                    <a:pt x="7291" y="15647"/>
                    <a:pt x="4646" y="15458"/>
                    <a:pt x="3103" y="15387"/>
                  </a:cubicBezTo>
                  <a:cubicBezTo>
                    <a:pt x="1560" y="15317"/>
                    <a:pt x="1120" y="15364"/>
                    <a:pt x="752" y="15458"/>
                  </a:cubicBezTo>
                  <a:cubicBezTo>
                    <a:pt x="385" y="15553"/>
                    <a:pt x="91" y="15695"/>
                    <a:pt x="17" y="16073"/>
                  </a:cubicBezTo>
                  <a:cubicBezTo>
                    <a:pt x="-56" y="16451"/>
                    <a:pt x="91" y="17065"/>
                    <a:pt x="605" y="17893"/>
                  </a:cubicBezTo>
                  <a:cubicBezTo>
                    <a:pt x="1120" y="18720"/>
                    <a:pt x="2001" y="19759"/>
                    <a:pt x="2589" y="20421"/>
                  </a:cubicBezTo>
                  <a:cubicBezTo>
                    <a:pt x="3177" y="21083"/>
                    <a:pt x="3471" y="21366"/>
                    <a:pt x="3507" y="21366"/>
                  </a:cubicBezTo>
                  <a:cubicBezTo>
                    <a:pt x="3544" y="21366"/>
                    <a:pt x="3324" y="21083"/>
                    <a:pt x="3103" y="20799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6308" name="Drawing"/>
          <p:cNvGrpSpPr/>
          <p:nvPr/>
        </p:nvGrpSpPr>
        <p:grpSpPr>
          <a:xfrm>
            <a:off x="3913326" y="5918300"/>
            <a:ext cx="3215765" cy="1999037"/>
            <a:chOff x="0" y="0"/>
            <a:chExt cx="3215763" cy="1999035"/>
          </a:xfrm>
        </p:grpSpPr>
        <p:sp>
          <p:nvSpPr>
            <p:cNvPr id="6297" name="Line"/>
            <p:cNvSpPr/>
            <p:nvPr/>
          </p:nvSpPr>
          <p:spPr>
            <a:xfrm>
              <a:off x="0" y="336177"/>
              <a:ext cx="402612" cy="669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41" extrusionOk="0">
                  <a:moveTo>
                    <a:pt x="0" y="9470"/>
                  </a:moveTo>
                  <a:cubicBezTo>
                    <a:pt x="497" y="11555"/>
                    <a:pt x="993" y="13641"/>
                    <a:pt x="1303" y="15503"/>
                  </a:cubicBezTo>
                  <a:cubicBezTo>
                    <a:pt x="1614" y="17365"/>
                    <a:pt x="1738" y="19004"/>
                    <a:pt x="1738" y="20046"/>
                  </a:cubicBezTo>
                  <a:cubicBezTo>
                    <a:pt x="1738" y="21089"/>
                    <a:pt x="1614" y="21536"/>
                    <a:pt x="1738" y="21424"/>
                  </a:cubicBezTo>
                  <a:cubicBezTo>
                    <a:pt x="1862" y="21313"/>
                    <a:pt x="2234" y="20642"/>
                    <a:pt x="3041" y="18966"/>
                  </a:cubicBezTo>
                  <a:cubicBezTo>
                    <a:pt x="3848" y="17290"/>
                    <a:pt x="5090" y="14609"/>
                    <a:pt x="5772" y="11667"/>
                  </a:cubicBezTo>
                  <a:cubicBezTo>
                    <a:pt x="6455" y="8725"/>
                    <a:pt x="6579" y="5522"/>
                    <a:pt x="6641" y="3697"/>
                  </a:cubicBezTo>
                  <a:cubicBezTo>
                    <a:pt x="6703" y="1873"/>
                    <a:pt x="6703" y="1426"/>
                    <a:pt x="6766" y="979"/>
                  </a:cubicBezTo>
                  <a:cubicBezTo>
                    <a:pt x="6828" y="532"/>
                    <a:pt x="6952" y="85"/>
                    <a:pt x="7448" y="10"/>
                  </a:cubicBezTo>
                  <a:cubicBezTo>
                    <a:pt x="7945" y="-64"/>
                    <a:pt x="8814" y="234"/>
                    <a:pt x="10241" y="1426"/>
                  </a:cubicBezTo>
                  <a:cubicBezTo>
                    <a:pt x="11669" y="2617"/>
                    <a:pt x="13655" y="4703"/>
                    <a:pt x="15393" y="7049"/>
                  </a:cubicBezTo>
                  <a:cubicBezTo>
                    <a:pt x="17131" y="9395"/>
                    <a:pt x="18621" y="12002"/>
                    <a:pt x="19614" y="14013"/>
                  </a:cubicBezTo>
                  <a:cubicBezTo>
                    <a:pt x="20607" y="16024"/>
                    <a:pt x="21103" y="17439"/>
                    <a:pt x="21352" y="18408"/>
                  </a:cubicBezTo>
                  <a:cubicBezTo>
                    <a:pt x="21600" y="19376"/>
                    <a:pt x="21600" y="19897"/>
                    <a:pt x="20731" y="20046"/>
                  </a:cubicBezTo>
                  <a:cubicBezTo>
                    <a:pt x="19862" y="20195"/>
                    <a:pt x="18124" y="19972"/>
                    <a:pt x="16386" y="19748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98" name="Line"/>
            <p:cNvSpPr/>
            <p:nvPr/>
          </p:nvSpPr>
          <p:spPr>
            <a:xfrm>
              <a:off x="83707" y="766218"/>
              <a:ext cx="446441" cy="26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3" extrusionOk="0">
                  <a:moveTo>
                    <a:pt x="0" y="20153"/>
                  </a:moveTo>
                  <a:cubicBezTo>
                    <a:pt x="3375" y="11153"/>
                    <a:pt x="6750" y="2153"/>
                    <a:pt x="10350" y="353"/>
                  </a:cubicBezTo>
                  <a:cubicBezTo>
                    <a:pt x="13950" y="-1447"/>
                    <a:pt x="17775" y="3953"/>
                    <a:pt x="21600" y="9353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99" name="Line"/>
            <p:cNvSpPr/>
            <p:nvPr/>
          </p:nvSpPr>
          <p:spPr>
            <a:xfrm>
              <a:off x="960127" y="0"/>
              <a:ext cx="344316" cy="909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385" extrusionOk="0">
                  <a:moveTo>
                    <a:pt x="4505" y="9773"/>
                  </a:moveTo>
                  <a:cubicBezTo>
                    <a:pt x="3490" y="9172"/>
                    <a:pt x="2475" y="8570"/>
                    <a:pt x="1678" y="8187"/>
                  </a:cubicBezTo>
                  <a:cubicBezTo>
                    <a:pt x="881" y="7804"/>
                    <a:pt x="301" y="7640"/>
                    <a:pt x="83" y="7777"/>
                  </a:cubicBezTo>
                  <a:cubicBezTo>
                    <a:pt x="-134" y="7914"/>
                    <a:pt x="11" y="8351"/>
                    <a:pt x="1243" y="9418"/>
                  </a:cubicBezTo>
                  <a:cubicBezTo>
                    <a:pt x="2475" y="10484"/>
                    <a:pt x="4795" y="12179"/>
                    <a:pt x="7042" y="13820"/>
                  </a:cubicBezTo>
                  <a:cubicBezTo>
                    <a:pt x="9289" y="15460"/>
                    <a:pt x="11463" y="17046"/>
                    <a:pt x="13058" y="18249"/>
                  </a:cubicBezTo>
                  <a:cubicBezTo>
                    <a:pt x="14653" y="19452"/>
                    <a:pt x="15667" y="20272"/>
                    <a:pt x="16392" y="20792"/>
                  </a:cubicBezTo>
                  <a:cubicBezTo>
                    <a:pt x="17117" y="21311"/>
                    <a:pt x="17552" y="21530"/>
                    <a:pt x="17987" y="21284"/>
                  </a:cubicBezTo>
                  <a:cubicBezTo>
                    <a:pt x="18422" y="21038"/>
                    <a:pt x="18857" y="20327"/>
                    <a:pt x="19147" y="18933"/>
                  </a:cubicBezTo>
                  <a:cubicBezTo>
                    <a:pt x="19436" y="17538"/>
                    <a:pt x="19581" y="15460"/>
                    <a:pt x="19509" y="13273"/>
                  </a:cubicBezTo>
                  <a:cubicBezTo>
                    <a:pt x="19436" y="11085"/>
                    <a:pt x="19147" y="8789"/>
                    <a:pt x="18639" y="6738"/>
                  </a:cubicBezTo>
                  <a:cubicBezTo>
                    <a:pt x="18132" y="4687"/>
                    <a:pt x="17407" y="2883"/>
                    <a:pt x="16900" y="1735"/>
                  </a:cubicBezTo>
                  <a:cubicBezTo>
                    <a:pt x="16392" y="586"/>
                    <a:pt x="16102" y="94"/>
                    <a:pt x="16030" y="12"/>
                  </a:cubicBezTo>
                  <a:cubicBezTo>
                    <a:pt x="15957" y="-70"/>
                    <a:pt x="16102" y="258"/>
                    <a:pt x="17045" y="1106"/>
                  </a:cubicBezTo>
                  <a:cubicBezTo>
                    <a:pt x="17987" y="1953"/>
                    <a:pt x="19726" y="3320"/>
                    <a:pt x="21466" y="4687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00" name="Line"/>
            <p:cNvSpPr/>
            <p:nvPr/>
          </p:nvSpPr>
          <p:spPr>
            <a:xfrm>
              <a:off x="1410945" y="437951"/>
              <a:ext cx="737548" cy="480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354" extrusionOk="0">
                  <a:moveTo>
                    <a:pt x="353" y="12337"/>
                  </a:moveTo>
                  <a:cubicBezTo>
                    <a:pt x="149" y="12750"/>
                    <a:pt x="-55" y="13164"/>
                    <a:pt x="13" y="13319"/>
                  </a:cubicBezTo>
                  <a:cubicBezTo>
                    <a:pt x="81" y="13474"/>
                    <a:pt x="420" y="13370"/>
                    <a:pt x="1473" y="12234"/>
                  </a:cubicBezTo>
                  <a:cubicBezTo>
                    <a:pt x="2526" y="11097"/>
                    <a:pt x="4292" y="8926"/>
                    <a:pt x="5277" y="7221"/>
                  </a:cubicBezTo>
                  <a:cubicBezTo>
                    <a:pt x="6262" y="5516"/>
                    <a:pt x="6466" y="4276"/>
                    <a:pt x="6534" y="3294"/>
                  </a:cubicBezTo>
                  <a:cubicBezTo>
                    <a:pt x="6602" y="2312"/>
                    <a:pt x="6534" y="1589"/>
                    <a:pt x="6364" y="1072"/>
                  </a:cubicBezTo>
                  <a:cubicBezTo>
                    <a:pt x="6194" y="555"/>
                    <a:pt x="5922" y="245"/>
                    <a:pt x="5617" y="90"/>
                  </a:cubicBezTo>
                  <a:cubicBezTo>
                    <a:pt x="5311" y="-65"/>
                    <a:pt x="4971" y="-65"/>
                    <a:pt x="4564" y="452"/>
                  </a:cubicBezTo>
                  <a:cubicBezTo>
                    <a:pt x="4156" y="968"/>
                    <a:pt x="3681" y="2002"/>
                    <a:pt x="3171" y="3862"/>
                  </a:cubicBezTo>
                  <a:cubicBezTo>
                    <a:pt x="2662" y="5723"/>
                    <a:pt x="2119" y="8410"/>
                    <a:pt x="2051" y="10683"/>
                  </a:cubicBezTo>
                  <a:cubicBezTo>
                    <a:pt x="1983" y="12957"/>
                    <a:pt x="2390" y="14817"/>
                    <a:pt x="3307" y="15747"/>
                  </a:cubicBezTo>
                  <a:cubicBezTo>
                    <a:pt x="4224" y="16678"/>
                    <a:pt x="5651" y="16678"/>
                    <a:pt x="6839" y="15902"/>
                  </a:cubicBezTo>
                  <a:cubicBezTo>
                    <a:pt x="8028" y="15127"/>
                    <a:pt x="8979" y="13577"/>
                    <a:pt x="9522" y="11872"/>
                  </a:cubicBezTo>
                  <a:cubicBezTo>
                    <a:pt x="10066" y="10167"/>
                    <a:pt x="10202" y="8306"/>
                    <a:pt x="10270" y="7014"/>
                  </a:cubicBezTo>
                  <a:cubicBezTo>
                    <a:pt x="10337" y="5723"/>
                    <a:pt x="10337" y="4999"/>
                    <a:pt x="10473" y="4947"/>
                  </a:cubicBezTo>
                  <a:cubicBezTo>
                    <a:pt x="10609" y="4896"/>
                    <a:pt x="10881" y="5516"/>
                    <a:pt x="11119" y="7376"/>
                  </a:cubicBezTo>
                  <a:cubicBezTo>
                    <a:pt x="11356" y="9236"/>
                    <a:pt x="11560" y="12337"/>
                    <a:pt x="11594" y="14507"/>
                  </a:cubicBezTo>
                  <a:cubicBezTo>
                    <a:pt x="11628" y="16678"/>
                    <a:pt x="11492" y="17918"/>
                    <a:pt x="11424" y="18951"/>
                  </a:cubicBezTo>
                  <a:cubicBezTo>
                    <a:pt x="11356" y="19985"/>
                    <a:pt x="11356" y="20812"/>
                    <a:pt x="11526" y="21173"/>
                  </a:cubicBezTo>
                  <a:cubicBezTo>
                    <a:pt x="11696" y="21535"/>
                    <a:pt x="12036" y="21432"/>
                    <a:pt x="12681" y="20140"/>
                  </a:cubicBezTo>
                  <a:cubicBezTo>
                    <a:pt x="13326" y="18848"/>
                    <a:pt x="14277" y="16368"/>
                    <a:pt x="15024" y="13422"/>
                  </a:cubicBezTo>
                  <a:cubicBezTo>
                    <a:pt x="15771" y="10477"/>
                    <a:pt x="16315" y="7066"/>
                    <a:pt x="16688" y="5154"/>
                  </a:cubicBezTo>
                  <a:cubicBezTo>
                    <a:pt x="17062" y="3242"/>
                    <a:pt x="17266" y="2829"/>
                    <a:pt x="17537" y="2880"/>
                  </a:cubicBezTo>
                  <a:cubicBezTo>
                    <a:pt x="17809" y="2932"/>
                    <a:pt x="18149" y="3449"/>
                    <a:pt x="18556" y="5361"/>
                  </a:cubicBezTo>
                  <a:cubicBezTo>
                    <a:pt x="18964" y="7273"/>
                    <a:pt x="19439" y="10580"/>
                    <a:pt x="19745" y="12957"/>
                  </a:cubicBezTo>
                  <a:cubicBezTo>
                    <a:pt x="20051" y="15334"/>
                    <a:pt x="20187" y="16781"/>
                    <a:pt x="20356" y="17763"/>
                  </a:cubicBezTo>
                  <a:cubicBezTo>
                    <a:pt x="20526" y="18745"/>
                    <a:pt x="20730" y="19261"/>
                    <a:pt x="20934" y="19261"/>
                  </a:cubicBezTo>
                  <a:cubicBezTo>
                    <a:pt x="21137" y="19261"/>
                    <a:pt x="21341" y="18745"/>
                    <a:pt x="21545" y="18228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01" name="Line"/>
            <p:cNvSpPr/>
            <p:nvPr/>
          </p:nvSpPr>
          <p:spPr>
            <a:xfrm>
              <a:off x="2190346" y="477827"/>
              <a:ext cx="439466" cy="398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0" y="7940"/>
                  </a:moveTo>
                  <a:cubicBezTo>
                    <a:pt x="800" y="10201"/>
                    <a:pt x="1600" y="12461"/>
                    <a:pt x="2000" y="14282"/>
                  </a:cubicBezTo>
                  <a:cubicBezTo>
                    <a:pt x="2400" y="16103"/>
                    <a:pt x="2400" y="17484"/>
                    <a:pt x="2286" y="18552"/>
                  </a:cubicBezTo>
                  <a:cubicBezTo>
                    <a:pt x="2171" y="19619"/>
                    <a:pt x="1943" y="20373"/>
                    <a:pt x="2171" y="20750"/>
                  </a:cubicBezTo>
                  <a:cubicBezTo>
                    <a:pt x="2400" y="21126"/>
                    <a:pt x="3086" y="21126"/>
                    <a:pt x="4000" y="19933"/>
                  </a:cubicBezTo>
                  <a:cubicBezTo>
                    <a:pt x="4914" y="18740"/>
                    <a:pt x="6057" y="16354"/>
                    <a:pt x="7200" y="13026"/>
                  </a:cubicBezTo>
                  <a:cubicBezTo>
                    <a:pt x="8343" y="9698"/>
                    <a:pt x="9486" y="5429"/>
                    <a:pt x="10229" y="3043"/>
                  </a:cubicBezTo>
                  <a:cubicBezTo>
                    <a:pt x="10971" y="656"/>
                    <a:pt x="11314" y="154"/>
                    <a:pt x="11829" y="29"/>
                  </a:cubicBezTo>
                  <a:cubicBezTo>
                    <a:pt x="12343" y="-97"/>
                    <a:pt x="13029" y="154"/>
                    <a:pt x="14114" y="1661"/>
                  </a:cubicBezTo>
                  <a:cubicBezTo>
                    <a:pt x="15200" y="3168"/>
                    <a:pt x="16686" y="5931"/>
                    <a:pt x="18000" y="9447"/>
                  </a:cubicBezTo>
                  <a:cubicBezTo>
                    <a:pt x="19314" y="12963"/>
                    <a:pt x="20457" y="17233"/>
                    <a:pt x="21600" y="21503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02" name="Line"/>
            <p:cNvSpPr/>
            <p:nvPr/>
          </p:nvSpPr>
          <p:spPr>
            <a:xfrm>
              <a:off x="534703" y="1043922"/>
              <a:ext cx="414057" cy="634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1" h="21368" extrusionOk="0">
                  <a:moveTo>
                    <a:pt x="4062" y="10077"/>
                  </a:moveTo>
                  <a:cubicBezTo>
                    <a:pt x="3465" y="10233"/>
                    <a:pt x="2868" y="10390"/>
                    <a:pt x="2451" y="11251"/>
                  </a:cubicBezTo>
                  <a:cubicBezTo>
                    <a:pt x="2033" y="12112"/>
                    <a:pt x="1794" y="13677"/>
                    <a:pt x="1615" y="15007"/>
                  </a:cubicBezTo>
                  <a:cubicBezTo>
                    <a:pt x="1436" y="16338"/>
                    <a:pt x="1317" y="17433"/>
                    <a:pt x="1198" y="18373"/>
                  </a:cubicBezTo>
                  <a:cubicBezTo>
                    <a:pt x="1078" y="19312"/>
                    <a:pt x="959" y="20094"/>
                    <a:pt x="1078" y="20251"/>
                  </a:cubicBezTo>
                  <a:cubicBezTo>
                    <a:pt x="1198" y="20407"/>
                    <a:pt x="1556" y="19938"/>
                    <a:pt x="2152" y="18333"/>
                  </a:cubicBezTo>
                  <a:cubicBezTo>
                    <a:pt x="2749" y="16729"/>
                    <a:pt x="3584" y="13990"/>
                    <a:pt x="3584" y="11329"/>
                  </a:cubicBezTo>
                  <a:cubicBezTo>
                    <a:pt x="3584" y="8668"/>
                    <a:pt x="2749" y="6086"/>
                    <a:pt x="2033" y="4325"/>
                  </a:cubicBezTo>
                  <a:cubicBezTo>
                    <a:pt x="1317" y="2564"/>
                    <a:pt x="720" y="1625"/>
                    <a:pt x="362" y="960"/>
                  </a:cubicBezTo>
                  <a:cubicBezTo>
                    <a:pt x="4" y="294"/>
                    <a:pt x="-115" y="-97"/>
                    <a:pt x="124" y="20"/>
                  </a:cubicBezTo>
                  <a:cubicBezTo>
                    <a:pt x="362" y="138"/>
                    <a:pt x="959" y="764"/>
                    <a:pt x="1973" y="2446"/>
                  </a:cubicBezTo>
                  <a:cubicBezTo>
                    <a:pt x="2988" y="4129"/>
                    <a:pt x="4420" y="6868"/>
                    <a:pt x="6031" y="9020"/>
                  </a:cubicBezTo>
                  <a:cubicBezTo>
                    <a:pt x="7642" y="11173"/>
                    <a:pt x="9432" y="12738"/>
                    <a:pt x="11640" y="14186"/>
                  </a:cubicBezTo>
                  <a:cubicBezTo>
                    <a:pt x="13847" y="15633"/>
                    <a:pt x="16473" y="16964"/>
                    <a:pt x="18144" y="17864"/>
                  </a:cubicBezTo>
                  <a:cubicBezTo>
                    <a:pt x="19814" y="18764"/>
                    <a:pt x="20530" y="19233"/>
                    <a:pt x="20948" y="19664"/>
                  </a:cubicBezTo>
                  <a:cubicBezTo>
                    <a:pt x="21366" y="20094"/>
                    <a:pt x="21485" y="20486"/>
                    <a:pt x="20411" y="20838"/>
                  </a:cubicBezTo>
                  <a:cubicBezTo>
                    <a:pt x="19337" y="21190"/>
                    <a:pt x="17070" y="21503"/>
                    <a:pt x="14146" y="21307"/>
                  </a:cubicBezTo>
                  <a:cubicBezTo>
                    <a:pt x="11222" y="21112"/>
                    <a:pt x="7642" y="20407"/>
                    <a:pt x="4062" y="19703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03" name="Line"/>
            <p:cNvSpPr/>
            <p:nvPr/>
          </p:nvSpPr>
          <p:spPr>
            <a:xfrm>
              <a:off x="962636" y="1385579"/>
              <a:ext cx="97659" cy="348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2" extrusionOk="0">
                  <a:moveTo>
                    <a:pt x="0" y="404"/>
                  </a:moveTo>
                  <a:cubicBezTo>
                    <a:pt x="3600" y="118"/>
                    <a:pt x="7200" y="-168"/>
                    <a:pt x="9257" y="118"/>
                  </a:cubicBezTo>
                  <a:cubicBezTo>
                    <a:pt x="11314" y="404"/>
                    <a:pt x="11829" y="1262"/>
                    <a:pt x="11829" y="3766"/>
                  </a:cubicBezTo>
                  <a:cubicBezTo>
                    <a:pt x="11829" y="6269"/>
                    <a:pt x="11314" y="10417"/>
                    <a:pt x="11571" y="13564"/>
                  </a:cubicBezTo>
                  <a:cubicBezTo>
                    <a:pt x="11829" y="16711"/>
                    <a:pt x="12857" y="18857"/>
                    <a:pt x="14657" y="20002"/>
                  </a:cubicBezTo>
                  <a:cubicBezTo>
                    <a:pt x="16457" y="21146"/>
                    <a:pt x="19029" y="21289"/>
                    <a:pt x="21600" y="21432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04" name="Line"/>
            <p:cNvSpPr/>
            <p:nvPr/>
          </p:nvSpPr>
          <p:spPr>
            <a:xfrm>
              <a:off x="1159126" y="1327702"/>
              <a:ext cx="298780" cy="380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281" extrusionOk="0">
                  <a:moveTo>
                    <a:pt x="13479" y="2045"/>
                  </a:moveTo>
                  <a:cubicBezTo>
                    <a:pt x="13144" y="1394"/>
                    <a:pt x="12809" y="744"/>
                    <a:pt x="12223" y="353"/>
                  </a:cubicBezTo>
                  <a:cubicBezTo>
                    <a:pt x="11637" y="-37"/>
                    <a:pt x="10800" y="-167"/>
                    <a:pt x="9711" y="288"/>
                  </a:cubicBezTo>
                  <a:cubicBezTo>
                    <a:pt x="8623" y="744"/>
                    <a:pt x="7283" y="1785"/>
                    <a:pt x="5609" y="4517"/>
                  </a:cubicBezTo>
                  <a:cubicBezTo>
                    <a:pt x="3935" y="7250"/>
                    <a:pt x="1925" y="11674"/>
                    <a:pt x="921" y="14472"/>
                  </a:cubicBezTo>
                  <a:cubicBezTo>
                    <a:pt x="-84" y="17269"/>
                    <a:pt x="-84" y="18440"/>
                    <a:pt x="83" y="19351"/>
                  </a:cubicBezTo>
                  <a:cubicBezTo>
                    <a:pt x="251" y="20262"/>
                    <a:pt x="586" y="20913"/>
                    <a:pt x="1339" y="21173"/>
                  </a:cubicBezTo>
                  <a:cubicBezTo>
                    <a:pt x="2093" y="21433"/>
                    <a:pt x="3265" y="21303"/>
                    <a:pt x="5023" y="19872"/>
                  </a:cubicBezTo>
                  <a:cubicBezTo>
                    <a:pt x="6781" y="18440"/>
                    <a:pt x="9125" y="15708"/>
                    <a:pt x="10465" y="13951"/>
                  </a:cubicBezTo>
                  <a:cubicBezTo>
                    <a:pt x="11804" y="12194"/>
                    <a:pt x="12139" y="11414"/>
                    <a:pt x="12558" y="11284"/>
                  </a:cubicBezTo>
                  <a:cubicBezTo>
                    <a:pt x="12976" y="11153"/>
                    <a:pt x="13479" y="11674"/>
                    <a:pt x="14065" y="12975"/>
                  </a:cubicBezTo>
                  <a:cubicBezTo>
                    <a:pt x="14651" y="14276"/>
                    <a:pt x="15321" y="16358"/>
                    <a:pt x="16576" y="17660"/>
                  </a:cubicBezTo>
                  <a:cubicBezTo>
                    <a:pt x="17832" y="18961"/>
                    <a:pt x="19674" y="19481"/>
                    <a:pt x="21516" y="20002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05" name="Line"/>
            <p:cNvSpPr/>
            <p:nvPr/>
          </p:nvSpPr>
          <p:spPr>
            <a:xfrm>
              <a:off x="1398318" y="1399275"/>
              <a:ext cx="340125" cy="563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195" extrusionOk="0">
                  <a:moveTo>
                    <a:pt x="15022" y="4979"/>
                  </a:moveTo>
                  <a:cubicBezTo>
                    <a:pt x="15602" y="3667"/>
                    <a:pt x="16182" y="2356"/>
                    <a:pt x="16400" y="1481"/>
                  </a:cubicBezTo>
                  <a:cubicBezTo>
                    <a:pt x="16617" y="607"/>
                    <a:pt x="16472" y="169"/>
                    <a:pt x="16037" y="38"/>
                  </a:cubicBezTo>
                  <a:cubicBezTo>
                    <a:pt x="15602" y="-93"/>
                    <a:pt x="14878" y="82"/>
                    <a:pt x="12776" y="1044"/>
                  </a:cubicBezTo>
                  <a:cubicBezTo>
                    <a:pt x="10673" y="2006"/>
                    <a:pt x="7194" y="3755"/>
                    <a:pt x="4947" y="4979"/>
                  </a:cubicBezTo>
                  <a:cubicBezTo>
                    <a:pt x="2700" y="6203"/>
                    <a:pt x="1686" y="6903"/>
                    <a:pt x="961" y="7646"/>
                  </a:cubicBezTo>
                  <a:cubicBezTo>
                    <a:pt x="236" y="8390"/>
                    <a:pt x="-199" y="9177"/>
                    <a:pt x="91" y="9526"/>
                  </a:cubicBezTo>
                  <a:cubicBezTo>
                    <a:pt x="381" y="9876"/>
                    <a:pt x="1396" y="9789"/>
                    <a:pt x="2990" y="9133"/>
                  </a:cubicBezTo>
                  <a:cubicBezTo>
                    <a:pt x="4585" y="8477"/>
                    <a:pt x="6759" y="7253"/>
                    <a:pt x="8282" y="6335"/>
                  </a:cubicBezTo>
                  <a:cubicBezTo>
                    <a:pt x="9804" y="5416"/>
                    <a:pt x="10673" y="4804"/>
                    <a:pt x="11471" y="4498"/>
                  </a:cubicBezTo>
                  <a:cubicBezTo>
                    <a:pt x="12268" y="4192"/>
                    <a:pt x="12993" y="4192"/>
                    <a:pt x="14153" y="4979"/>
                  </a:cubicBezTo>
                  <a:cubicBezTo>
                    <a:pt x="15312" y="5766"/>
                    <a:pt x="16907" y="7340"/>
                    <a:pt x="18429" y="9526"/>
                  </a:cubicBezTo>
                  <a:cubicBezTo>
                    <a:pt x="19951" y="11713"/>
                    <a:pt x="21401" y="14511"/>
                    <a:pt x="21184" y="16741"/>
                  </a:cubicBezTo>
                  <a:cubicBezTo>
                    <a:pt x="20966" y="18971"/>
                    <a:pt x="19082" y="20633"/>
                    <a:pt x="15457" y="21070"/>
                  </a:cubicBezTo>
                  <a:cubicBezTo>
                    <a:pt x="11833" y="21507"/>
                    <a:pt x="6469" y="20720"/>
                    <a:pt x="1106" y="19933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06" name="Line"/>
            <p:cNvSpPr/>
            <p:nvPr/>
          </p:nvSpPr>
          <p:spPr>
            <a:xfrm>
              <a:off x="1786159" y="1343326"/>
              <a:ext cx="125163" cy="397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443" extrusionOk="0">
                  <a:moveTo>
                    <a:pt x="1131" y="4898"/>
                  </a:moveTo>
                  <a:cubicBezTo>
                    <a:pt x="1131" y="8163"/>
                    <a:pt x="1131" y="11428"/>
                    <a:pt x="931" y="13814"/>
                  </a:cubicBezTo>
                  <a:cubicBezTo>
                    <a:pt x="731" y="16200"/>
                    <a:pt x="331" y="17707"/>
                    <a:pt x="131" y="18963"/>
                  </a:cubicBezTo>
                  <a:cubicBezTo>
                    <a:pt x="-69" y="20219"/>
                    <a:pt x="-69" y="21223"/>
                    <a:pt x="331" y="21412"/>
                  </a:cubicBezTo>
                  <a:cubicBezTo>
                    <a:pt x="731" y="21600"/>
                    <a:pt x="1531" y="20972"/>
                    <a:pt x="2731" y="18460"/>
                  </a:cubicBezTo>
                  <a:cubicBezTo>
                    <a:pt x="3931" y="15949"/>
                    <a:pt x="5531" y="11553"/>
                    <a:pt x="6731" y="8414"/>
                  </a:cubicBezTo>
                  <a:cubicBezTo>
                    <a:pt x="7931" y="5274"/>
                    <a:pt x="8731" y="3391"/>
                    <a:pt x="11131" y="2198"/>
                  </a:cubicBezTo>
                  <a:cubicBezTo>
                    <a:pt x="13531" y="1005"/>
                    <a:pt x="17531" y="502"/>
                    <a:pt x="21531" y="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07" name="Line"/>
            <p:cNvSpPr/>
            <p:nvPr/>
          </p:nvSpPr>
          <p:spPr>
            <a:xfrm>
              <a:off x="1991375" y="1396745"/>
              <a:ext cx="1224389" cy="602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519" extrusionOk="0">
                  <a:moveTo>
                    <a:pt x="4115" y="1830"/>
                  </a:moveTo>
                  <a:cubicBezTo>
                    <a:pt x="4237" y="1497"/>
                    <a:pt x="4360" y="1165"/>
                    <a:pt x="4319" y="833"/>
                  </a:cubicBezTo>
                  <a:cubicBezTo>
                    <a:pt x="4278" y="501"/>
                    <a:pt x="4074" y="168"/>
                    <a:pt x="3624" y="44"/>
                  </a:cubicBezTo>
                  <a:cubicBezTo>
                    <a:pt x="3174" y="-81"/>
                    <a:pt x="2478" y="2"/>
                    <a:pt x="1824" y="1082"/>
                  </a:cubicBezTo>
                  <a:cubicBezTo>
                    <a:pt x="1169" y="2162"/>
                    <a:pt x="556" y="4239"/>
                    <a:pt x="249" y="5859"/>
                  </a:cubicBezTo>
                  <a:cubicBezTo>
                    <a:pt x="-58" y="7479"/>
                    <a:pt x="-58" y="8642"/>
                    <a:pt x="126" y="9348"/>
                  </a:cubicBezTo>
                  <a:cubicBezTo>
                    <a:pt x="310" y="10054"/>
                    <a:pt x="678" y="10304"/>
                    <a:pt x="1190" y="9971"/>
                  </a:cubicBezTo>
                  <a:cubicBezTo>
                    <a:pt x="1701" y="9639"/>
                    <a:pt x="2356" y="8725"/>
                    <a:pt x="2806" y="7604"/>
                  </a:cubicBezTo>
                  <a:cubicBezTo>
                    <a:pt x="3256" y="6482"/>
                    <a:pt x="3501" y="5153"/>
                    <a:pt x="3665" y="4197"/>
                  </a:cubicBezTo>
                  <a:cubicBezTo>
                    <a:pt x="3828" y="3242"/>
                    <a:pt x="3910" y="2661"/>
                    <a:pt x="3972" y="2577"/>
                  </a:cubicBezTo>
                  <a:cubicBezTo>
                    <a:pt x="4033" y="2494"/>
                    <a:pt x="4074" y="2910"/>
                    <a:pt x="4074" y="4281"/>
                  </a:cubicBezTo>
                  <a:cubicBezTo>
                    <a:pt x="4074" y="5651"/>
                    <a:pt x="4033" y="7977"/>
                    <a:pt x="3992" y="9473"/>
                  </a:cubicBezTo>
                  <a:cubicBezTo>
                    <a:pt x="3951" y="10968"/>
                    <a:pt x="3910" y="11633"/>
                    <a:pt x="4012" y="11965"/>
                  </a:cubicBezTo>
                  <a:cubicBezTo>
                    <a:pt x="4115" y="12297"/>
                    <a:pt x="4360" y="12297"/>
                    <a:pt x="4933" y="11342"/>
                  </a:cubicBezTo>
                  <a:cubicBezTo>
                    <a:pt x="5506" y="10387"/>
                    <a:pt x="6406" y="8476"/>
                    <a:pt x="6999" y="7188"/>
                  </a:cubicBezTo>
                  <a:cubicBezTo>
                    <a:pt x="7592" y="5901"/>
                    <a:pt x="7878" y="5236"/>
                    <a:pt x="8124" y="4862"/>
                  </a:cubicBezTo>
                  <a:cubicBezTo>
                    <a:pt x="8369" y="4488"/>
                    <a:pt x="8574" y="4405"/>
                    <a:pt x="8758" y="4571"/>
                  </a:cubicBezTo>
                  <a:cubicBezTo>
                    <a:pt x="8942" y="4737"/>
                    <a:pt x="9106" y="5153"/>
                    <a:pt x="9208" y="6274"/>
                  </a:cubicBezTo>
                  <a:cubicBezTo>
                    <a:pt x="9310" y="7396"/>
                    <a:pt x="9351" y="9224"/>
                    <a:pt x="9290" y="10428"/>
                  </a:cubicBezTo>
                  <a:cubicBezTo>
                    <a:pt x="9228" y="11633"/>
                    <a:pt x="9065" y="12214"/>
                    <a:pt x="9106" y="12339"/>
                  </a:cubicBezTo>
                  <a:cubicBezTo>
                    <a:pt x="9147" y="12464"/>
                    <a:pt x="9392" y="12131"/>
                    <a:pt x="9903" y="11051"/>
                  </a:cubicBezTo>
                  <a:cubicBezTo>
                    <a:pt x="10415" y="9971"/>
                    <a:pt x="11192" y="8144"/>
                    <a:pt x="11724" y="6981"/>
                  </a:cubicBezTo>
                  <a:cubicBezTo>
                    <a:pt x="12256" y="5817"/>
                    <a:pt x="12542" y="5319"/>
                    <a:pt x="12787" y="5028"/>
                  </a:cubicBezTo>
                  <a:cubicBezTo>
                    <a:pt x="13033" y="4737"/>
                    <a:pt x="13237" y="4654"/>
                    <a:pt x="13503" y="4987"/>
                  </a:cubicBezTo>
                  <a:cubicBezTo>
                    <a:pt x="13769" y="5319"/>
                    <a:pt x="14097" y="6067"/>
                    <a:pt x="14301" y="7521"/>
                  </a:cubicBezTo>
                  <a:cubicBezTo>
                    <a:pt x="14506" y="8974"/>
                    <a:pt x="14587" y="11134"/>
                    <a:pt x="14547" y="12464"/>
                  </a:cubicBezTo>
                  <a:cubicBezTo>
                    <a:pt x="14506" y="13793"/>
                    <a:pt x="14342" y="14291"/>
                    <a:pt x="14403" y="14291"/>
                  </a:cubicBezTo>
                  <a:cubicBezTo>
                    <a:pt x="14465" y="14291"/>
                    <a:pt x="14751" y="13793"/>
                    <a:pt x="15447" y="13294"/>
                  </a:cubicBezTo>
                  <a:cubicBezTo>
                    <a:pt x="16142" y="12796"/>
                    <a:pt x="17247" y="12297"/>
                    <a:pt x="18208" y="12962"/>
                  </a:cubicBezTo>
                  <a:cubicBezTo>
                    <a:pt x="19169" y="13627"/>
                    <a:pt x="19987" y="15454"/>
                    <a:pt x="20519" y="17074"/>
                  </a:cubicBezTo>
                  <a:cubicBezTo>
                    <a:pt x="21051" y="18694"/>
                    <a:pt x="21297" y="20107"/>
                    <a:pt x="21542" y="21519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67" name="Drawing"/>
          <p:cNvGrpSpPr/>
          <p:nvPr/>
        </p:nvGrpSpPr>
        <p:grpSpPr>
          <a:xfrm>
            <a:off x="380078" y="341805"/>
            <a:ext cx="12088637" cy="7347661"/>
            <a:chOff x="0" y="0"/>
            <a:chExt cx="12088636" cy="7347659"/>
          </a:xfrm>
        </p:grpSpPr>
        <p:sp>
          <p:nvSpPr>
            <p:cNvPr id="6310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1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2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3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4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5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6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7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8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9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0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1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2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3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4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5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6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7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8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9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0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1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2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3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4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5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6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7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8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9" name="Line"/>
            <p:cNvSpPr/>
            <p:nvPr/>
          </p:nvSpPr>
          <p:spPr>
            <a:xfrm>
              <a:off x="797460" y="1623408"/>
              <a:ext cx="64124" cy="39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453" extrusionOk="0">
                  <a:moveTo>
                    <a:pt x="9703" y="852"/>
                  </a:moveTo>
                  <a:cubicBezTo>
                    <a:pt x="7388" y="352"/>
                    <a:pt x="5074" y="-147"/>
                    <a:pt x="3145" y="40"/>
                  </a:cubicBezTo>
                  <a:cubicBezTo>
                    <a:pt x="1217" y="228"/>
                    <a:pt x="-326" y="1102"/>
                    <a:pt x="60" y="3349"/>
                  </a:cubicBezTo>
                  <a:cubicBezTo>
                    <a:pt x="445" y="5596"/>
                    <a:pt x="2760" y="9217"/>
                    <a:pt x="6617" y="12463"/>
                  </a:cubicBezTo>
                  <a:cubicBezTo>
                    <a:pt x="10474" y="15710"/>
                    <a:pt x="15874" y="18581"/>
                    <a:pt x="21274" y="214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0" name="Line"/>
            <p:cNvSpPr/>
            <p:nvPr/>
          </p:nvSpPr>
          <p:spPr>
            <a:xfrm>
              <a:off x="397358" y="1399977"/>
              <a:ext cx="712189" cy="483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85" extrusionOk="0">
                  <a:moveTo>
                    <a:pt x="5290" y="13671"/>
                  </a:moveTo>
                  <a:cubicBezTo>
                    <a:pt x="3910" y="12951"/>
                    <a:pt x="2529" y="12231"/>
                    <a:pt x="1632" y="11716"/>
                  </a:cubicBezTo>
                  <a:cubicBezTo>
                    <a:pt x="735" y="11202"/>
                    <a:pt x="321" y="10894"/>
                    <a:pt x="114" y="10225"/>
                  </a:cubicBezTo>
                  <a:cubicBezTo>
                    <a:pt x="-93" y="9556"/>
                    <a:pt x="-93" y="8528"/>
                    <a:pt x="770" y="7191"/>
                  </a:cubicBezTo>
                  <a:cubicBezTo>
                    <a:pt x="1632" y="5854"/>
                    <a:pt x="3357" y="4208"/>
                    <a:pt x="5566" y="2871"/>
                  </a:cubicBezTo>
                  <a:cubicBezTo>
                    <a:pt x="7774" y="1534"/>
                    <a:pt x="10465" y="505"/>
                    <a:pt x="13019" y="145"/>
                  </a:cubicBezTo>
                  <a:cubicBezTo>
                    <a:pt x="15572" y="-215"/>
                    <a:pt x="17988" y="94"/>
                    <a:pt x="19471" y="1071"/>
                  </a:cubicBezTo>
                  <a:cubicBezTo>
                    <a:pt x="20955" y="2048"/>
                    <a:pt x="21507" y="3694"/>
                    <a:pt x="20886" y="5905"/>
                  </a:cubicBezTo>
                  <a:cubicBezTo>
                    <a:pt x="20265" y="8116"/>
                    <a:pt x="18471" y="10894"/>
                    <a:pt x="16607" y="13568"/>
                  </a:cubicBezTo>
                  <a:cubicBezTo>
                    <a:pt x="14744" y="16242"/>
                    <a:pt x="12812" y="18814"/>
                    <a:pt x="10880" y="21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1" name="Line"/>
            <p:cNvSpPr/>
            <p:nvPr/>
          </p:nvSpPr>
          <p:spPr>
            <a:xfrm>
              <a:off x="1070852" y="1656415"/>
              <a:ext cx="659930" cy="377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50" extrusionOk="0">
                  <a:moveTo>
                    <a:pt x="0" y="14351"/>
                  </a:moveTo>
                  <a:cubicBezTo>
                    <a:pt x="606" y="15660"/>
                    <a:pt x="1213" y="16969"/>
                    <a:pt x="1554" y="18016"/>
                  </a:cubicBezTo>
                  <a:cubicBezTo>
                    <a:pt x="1895" y="19064"/>
                    <a:pt x="1971" y="19849"/>
                    <a:pt x="2008" y="19784"/>
                  </a:cubicBezTo>
                  <a:cubicBezTo>
                    <a:pt x="2046" y="19718"/>
                    <a:pt x="2046" y="18802"/>
                    <a:pt x="2198" y="16380"/>
                  </a:cubicBezTo>
                  <a:cubicBezTo>
                    <a:pt x="2349" y="13958"/>
                    <a:pt x="2653" y="10031"/>
                    <a:pt x="3259" y="7020"/>
                  </a:cubicBezTo>
                  <a:cubicBezTo>
                    <a:pt x="3865" y="4009"/>
                    <a:pt x="4775" y="1915"/>
                    <a:pt x="5457" y="867"/>
                  </a:cubicBezTo>
                  <a:cubicBezTo>
                    <a:pt x="6139" y="-180"/>
                    <a:pt x="6594" y="-180"/>
                    <a:pt x="6821" y="344"/>
                  </a:cubicBezTo>
                  <a:cubicBezTo>
                    <a:pt x="7048" y="867"/>
                    <a:pt x="7048" y="1915"/>
                    <a:pt x="6480" y="3878"/>
                  </a:cubicBezTo>
                  <a:cubicBezTo>
                    <a:pt x="5912" y="5842"/>
                    <a:pt x="4775" y="8722"/>
                    <a:pt x="3789" y="11209"/>
                  </a:cubicBezTo>
                  <a:cubicBezTo>
                    <a:pt x="2804" y="13696"/>
                    <a:pt x="1971" y="15791"/>
                    <a:pt x="1554" y="17165"/>
                  </a:cubicBezTo>
                  <a:cubicBezTo>
                    <a:pt x="1137" y="18540"/>
                    <a:pt x="1137" y="19195"/>
                    <a:pt x="1326" y="19522"/>
                  </a:cubicBezTo>
                  <a:cubicBezTo>
                    <a:pt x="1516" y="19849"/>
                    <a:pt x="1895" y="19849"/>
                    <a:pt x="2956" y="19064"/>
                  </a:cubicBezTo>
                  <a:cubicBezTo>
                    <a:pt x="4017" y="18278"/>
                    <a:pt x="5760" y="16707"/>
                    <a:pt x="7352" y="14809"/>
                  </a:cubicBezTo>
                  <a:cubicBezTo>
                    <a:pt x="8943" y="12911"/>
                    <a:pt x="10383" y="10685"/>
                    <a:pt x="11331" y="9573"/>
                  </a:cubicBezTo>
                  <a:cubicBezTo>
                    <a:pt x="12278" y="8460"/>
                    <a:pt x="12733" y="8460"/>
                    <a:pt x="13036" y="8787"/>
                  </a:cubicBezTo>
                  <a:cubicBezTo>
                    <a:pt x="13339" y="9115"/>
                    <a:pt x="13491" y="9769"/>
                    <a:pt x="13377" y="11405"/>
                  </a:cubicBezTo>
                  <a:cubicBezTo>
                    <a:pt x="13263" y="13042"/>
                    <a:pt x="12884" y="15660"/>
                    <a:pt x="12695" y="17493"/>
                  </a:cubicBezTo>
                  <a:cubicBezTo>
                    <a:pt x="12505" y="19325"/>
                    <a:pt x="12505" y="20373"/>
                    <a:pt x="12771" y="20896"/>
                  </a:cubicBezTo>
                  <a:cubicBezTo>
                    <a:pt x="13036" y="21420"/>
                    <a:pt x="13566" y="21420"/>
                    <a:pt x="14741" y="20504"/>
                  </a:cubicBezTo>
                  <a:cubicBezTo>
                    <a:pt x="15916" y="19587"/>
                    <a:pt x="17735" y="17755"/>
                    <a:pt x="18985" y="16118"/>
                  </a:cubicBezTo>
                  <a:cubicBezTo>
                    <a:pt x="20236" y="14482"/>
                    <a:pt x="20918" y="13042"/>
                    <a:pt x="21259" y="11798"/>
                  </a:cubicBezTo>
                  <a:cubicBezTo>
                    <a:pt x="21600" y="10555"/>
                    <a:pt x="21600" y="9507"/>
                    <a:pt x="21221" y="8984"/>
                  </a:cubicBezTo>
                  <a:cubicBezTo>
                    <a:pt x="20842" y="8460"/>
                    <a:pt x="20084" y="8460"/>
                    <a:pt x="19137" y="8918"/>
                  </a:cubicBezTo>
                  <a:cubicBezTo>
                    <a:pt x="18189" y="9376"/>
                    <a:pt x="17053" y="10293"/>
                    <a:pt x="15916" y="112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2" name="Line"/>
            <p:cNvSpPr/>
            <p:nvPr/>
          </p:nvSpPr>
          <p:spPr>
            <a:xfrm>
              <a:off x="1803292" y="1757857"/>
              <a:ext cx="1860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2842"/>
                    <a:pt x="21600" y="5684"/>
                    <a:pt x="21600" y="9284"/>
                  </a:cubicBezTo>
                  <a:cubicBezTo>
                    <a:pt x="21600" y="12884"/>
                    <a:pt x="10800" y="1724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3" name="Line"/>
            <p:cNvSpPr/>
            <p:nvPr/>
          </p:nvSpPr>
          <p:spPr>
            <a:xfrm>
              <a:off x="1698658" y="1683010"/>
              <a:ext cx="924574" cy="355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303" extrusionOk="0">
                  <a:moveTo>
                    <a:pt x="0" y="8666"/>
                  </a:moveTo>
                  <a:cubicBezTo>
                    <a:pt x="1737" y="7273"/>
                    <a:pt x="3473" y="5879"/>
                    <a:pt x="5020" y="4555"/>
                  </a:cubicBezTo>
                  <a:cubicBezTo>
                    <a:pt x="6567" y="3232"/>
                    <a:pt x="7924" y="1977"/>
                    <a:pt x="8711" y="1141"/>
                  </a:cubicBezTo>
                  <a:cubicBezTo>
                    <a:pt x="9497" y="305"/>
                    <a:pt x="9715" y="-113"/>
                    <a:pt x="9687" y="26"/>
                  </a:cubicBezTo>
                  <a:cubicBezTo>
                    <a:pt x="9660" y="166"/>
                    <a:pt x="9389" y="862"/>
                    <a:pt x="8711" y="3162"/>
                  </a:cubicBezTo>
                  <a:cubicBezTo>
                    <a:pt x="8032" y="5461"/>
                    <a:pt x="6947" y="9363"/>
                    <a:pt x="6323" y="12220"/>
                  </a:cubicBezTo>
                  <a:cubicBezTo>
                    <a:pt x="5698" y="15077"/>
                    <a:pt x="5536" y="16888"/>
                    <a:pt x="5481" y="18212"/>
                  </a:cubicBezTo>
                  <a:cubicBezTo>
                    <a:pt x="5427" y="19536"/>
                    <a:pt x="5481" y="20372"/>
                    <a:pt x="5997" y="20860"/>
                  </a:cubicBezTo>
                  <a:cubicBezTo>
                    <a:pt x="6513" y="21348"/>
                    <a:pt x="7489" y="21487"/>
                    <a:pt x="8521" y="20999"/>
                  </a:cubicBezTo>
                  <a:cubicBezTo>
                    <a:pt x="9552" y="20512"/>
                    <a:pt x="10637" y="19397"/>
                    <a:pt x="11343" y="18491"/>
                  </a:cubicBezTo>
                  <a:cubicBezTo>
                    <a:pt x="12048" y="17585"/>
                    <a:pt x="12374" y="16888"/>
                    <a:pt x="12564" y="16192"/>
                  </a:cubicBezTo>
                  <a:cubicBezTo>
                    <a:pt x="12754" y="15495"/>
                    <a:pt x="12808" y="14798"/>
                    <a:pt x="12727" y="14241"/>
                  </a:cubicBezTo>
                  <a:cubicBezTo>
                    <a:pt x="12645" y="13683"/>
                    <a:pt x="12428" y="13265"/>
                    <a:pt x="11831" y="12917"/>
                  </a:cubicBezTo>
                  <a:cubicBezTo>
                    <a:pt x="11234" y="12568"/>
                    <a:pt x="10257" y="12290"/>
                    <a:pt x="9525" y="12359"/>
                  </a:cubicBezTo>
                  <a:cubicBezTo>
                    <a:pt x="8792" y="12429"/>
                    <a:pt x="8304" y="12847"/>
                    <a:pt x="8304" y="13056"/>
                  </a:cubicBezTo>
                  <a:cubicBezTo>
                    <a:pt x="8304" y="13265"/>
                    <a:pt x="8792" y="13265"/>
                    <a:pt x="9850" y="12638"/>
                  </a:cubicBezTo>
                  <a:cubicBezTo>
                    <a:pt x="10909" y="12011"/>
                    <a:pt x="12537" y="10757"/>
                    <a:pt x="13568" y="9921"/>
                  </a:cubicBezTo>
                  <a:cubicBezTo>
                    <a:pt x="14599" y="9084"/>
                    <a:pt x="15033" y="8666"/>
                    <a:pt x="15196" y="8875"/>
                  </a:cubicBezTo>
                  <a:cubicBezTo>
                    <a:pt x="15359" y="9084"/>
                    <a:pt x="15250" y="9921"/>
                    <a:pt x="14952" y="11314"/>
                  </a:cubicBezTo>
                  <a:cubicBezTo>
                    <a:pt x="14653" y="12708"/>
                    <a:pt x="14165" y="14659"/>
                    <a:pt x="13839" y="16052"/>
                  </a:cubicBezTo>
                  <a:cubicBezTo>
                    <a:pt x="13514" y="17446"/>
                    <a:pt x="13351" y="18282"/>
                    <a:pt x="13378" y="18909"/>
                  </a:cubicBezTo>
                  <a:cubicBezTo>
                    <a:pt x="13405" y="19536"/>
                    <a:pt x="13622" y="19954"/>
                    <a:pt x="14273" y="19675"/>
                  </a:cubicBezTo>
                  <a:cubicBezTo>
                    <a:pt x="14925" y="19397"/>
                    <a:pt x="16010" y="18421"/>
                    <a:pt x="17095" y="16679"/>
                  </a:cubicBezTo>
                  <a:cubicBezTo>
                    <a:pt x="18181" y="14937"/>
                    <a:pt x="19266" y="12429"/>
                    <a:pt x="19863" y="10826"/>
                  </a:cubicBezTo>
                  <a:cubicBezTo>
                    <a:pt x="20460" y="9224"/>
                    <a:pt x="20569" y="8527"/>
                    <a:pt x="20732" y="7552"/>
                  </a:cubicBezTo>
                  <a:cubicBezTo>
                    <a:pt x="20894" y="6576"/>
                    <a:pt x="21112" y="5322"/>
                    <a:pt x="21274" y="5043"/>
                  </a:cubicBezTo>
                  <a:cubicBezTo>
                    <a:pt x="21437" y="4764"/>
                    <a:pt x="21546" y="5461"/>
                    <a:pt x="21573" y="7273"/>
                  </a:cubicBezTo>
                  <a:cubicBezTo>
                    <a:pt x="21600" y="9084"/>
                    <a:pt x="21546" y="12011"/>
                    <a:pt x="21464" y="13822"/>
                  </a:cubicBezTo>
                  <a:cubicBezTo>
                    <a:pt x="21383" y="15634"/>
                    <a:pt x="21274" y="16331"/>
                    <a:pt x="20976" y="16540"/>
                  </a:cubicBezTo>
                  <a:cubicBezTo>
                    <a:pt x="20677" y="16749"/>
                    <a:pt x="20189" y="16470"/>
                    <a:pt x="19701" y="161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4" name="Line"/>
            <p:cNvSpPr/>
            <p:nvPr/>
          </p:nvSpPr>
          <p:spPr>
            <a:xfrm>
              <a:off x="2465977" y="1682833"/>
              <a:ext cx="376685" cy="312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9003"/>
                  </a:moveTo>
                  <a:cubicBezTo>
                    <a:pt x="2667" y="7083"/>
                    <a:pt x="5333" y="5163"/>
                    <a:pt x="8067" y="3643"/>
                  </a:cubicBezTo>
                  <a:cubicBezTo>
                    <a:pt x="10800" y="2123"/>
                    <a:pt x="13600" y="1003"/>
                    <a:pt x="15400" y="443"/>
                  </a:cubicBezTo>
                  <a:cubicBezTo>
                    <a:pt x="17200" y="-117"/>
                    <a:pt x="18000" y="-117"/>
                    <a:pt x="18400" y="283"/>
                  </a:cubicBezTo>
                  <a:cubicBezTo>
                    <a:pt x="18800" y="683"/>
                    <a:pt x="18800" y="1483"/>
                    <a:pt x="18667" y="4203"/>
                  </a:cubicBezTo>
                  <a:cubicBezTo>
                    <a:pt x="18533" y="6923"/>
                    <a:pt x="18267" y="11563"/>
                    <a:pt x="18133" y="14603"/>
                  </a:cubicBezTo>
                  <a:cubicBezTo>
                    <a:pt x="18000" y="17643"/>
                    <a:pt x="18000" y="19083"/>
                    <a:pt x="18600" y="19963"/>
                  </a:cubicBezTo>
                  <a:cubicBezTo>
                    <a:pt x="19200" y="20843"/>
                    <a:pt x="20400" y="21163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5" name="Line"/>
            <p:cNvSpPr/>
            <p:nvPr/>
          </p:nvSpPr>
          <p:spPr>
            <a:xfrm>
              <a:off x="2926368" y="1736930"/>
              <a:ext cx="244630" cy="292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260" extrusionOk="0">
                  <a:moveTo>
                    <a:pt x="4200" y="5569"/>
                  </a:moveTo>
                  <a:cubicBezTo>
                    <a:pt x="3000" y="9619"/>
                    <a:pt x="1800" y="13669"/>
                    <a:pt x="1200" y="16284"/>
                  </a:cubicBezTo>
                  <a:cubicBezTo>
                    <a:pt x="600" y="18900"/>
                    <a:pt x="600" y="20081"/>
                    <a:pt x="1100" y="20756"/>
                  </a:cubicBezTo>
                  <a:cubicBezTo>
                    <a:pt x="1600" y="21431"/>
                    <a:pt x="2600" y="21600"/>
                    <a:pt x="5600" y="20166"/>
                  </a:cubicBezTo>
                  <a:cubicBezTo>
                    <a:pt x="8600" y="18731"/>
                    <a:pt x="13600" y="15694"/>
                    <a:pt x="16400" y="13838"/>
                  </a:cubicBezTo>
                  <a:cubicBezTo>
                    <a:pt x="19200" y="11981"/>
                    <a:pt x="19800" y="11306"/>
                    <a:pt x="20400" y="10462"/>
                  </a:cubicBezTo>
                  <a:cubicBezTo>
                    <a:pt x="21000" y="9619"/>
                    <a:pt x="21600" y="8606"/>
                    <a:pt x="20100" y="7509"/>
                  </a:cubicBezTo>
                  <a:cubicBezTo>
                    <a:pt x="18600" y="6413"/>
                    <a:pt x="15000" y="5231"/>
                    <a:pt x="11300" y="3966"/>
                  </a:cubicBezTo>
                  <a:cubicBezTo>
                    <a:pt x="7600" y="2700"/>
                    <a:pt x="3800" y="135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6" name="Line"/>
            <p:cNvSpPr/>
            <p:nvPr/>
          </p:nvSpPr>
          <p:spPr>
            <a:xfrm>
              <a:off x="3136435" y="1611907"/>
              <a:ext cx="266812" cy="389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382" extrusionOk="0">
                  <a:moveTo>
                    <a:pt x="7137" y="11090"/>
                  </a:moveTo>
                  <a:cubicBezTo>
                    <a:pt x="5106" y="14030"/>
                    <a:pt x="3075" y="16970"/>
                    <a:pt x="1875" y="18823"/>
                  </a:cubicBezTo>
                  <a:cubicBezTo>
                    <a:pt x="675" y="20676"/>
                    <a:pt x="306" y="21443"/>
                    <a:pt x="122" y="21379"/>
                  </a:cubicBezTo>
                  <a:cubicBezTo>
                    <a:pt x="-63" y="21315"/>
                    <a:pt x="-63" y="20421"/>
                    <a:pt x="306" y="19206"/>
                  </a:cubicBezTo>
                  <a:cubicBezTo>
                    <a:pt x="675" y="17992"/>
                    <a:pt x="1414" y="16458"/>
                    <a:pt x="2522" y="15436"/>
                  </a:cubicBezTo>
                  <a:cubicBezTo>
                    <a:pt x="3629" y="14413"/>
                    <a:pt x="5106" y="13902"/>
                    <a:pt x="7045" y="14350"/>
                  </a:cubicBezTo>
                  <a:cubicBezTo>
                    <a:pt x="8983" y="14797"/>
                    <a:pt x="11383" y="16203"/>
                    <a:pt x="13045" y="16970"/>
                  </a:cubicBezTo>
                  <a:cubicBezTo>
                    <a:pt x="14706" y="17736"/>
                    <a:pt x="15629" y="17864"/>
                    <a:pt x="17106" y="17289"/>
                  </a:cubicBezTo>
                  <a:cubicBezTo>
                    <a:pt x="18583" y="16714"/>
                    <a:pt x="20614" y="15436"/>
                    <a:pt x="21075" y="12816"/>
                  </a:cubicBezTo>
                  <a:cubicBezTo>
                    <a:pt x="21537" y="10196"/>
                    <a:pt x="20429" y="6234"/>
                    <a:pt x="19691" y="3741"/>
                  </a:cubicBezTo>
                  <a:cubicBezTo>
                    <a:pt x="18952" y="1249"/>
                    <a:pt x="18583" y="226"/>
                    <a:pt x="18491" y="35"/>
                  </a:cubicBezTo>
                  <a:cubicBezTo>
                    <a:pt x="18399" y="-157"/>
                    <a:pt x="18583" y="482"/>
                    <a:pt x="18952" y="1249"/>
                  </a:cubicBezTo>
                  <a:cubicBezTo>
                    <a:pt x="19322" y="2016"/>
                    <a:pt x="19875" y="2910"/>
                    <a:pt x="20429" y="38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7" name="Line"/>
            <p:cNvSpPr/>
            <p:nvPr/>
          </p:nvSpPr>
          <p:spPr>
            <a:xfrm>
              <a:off x="3557366" y="1702052"/>
              <a:ext cx="24712" cy="25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407" extrusionOk="0">
                  <a:moveTo>
                    <a:pt x="9086" y="0"/>
                  </a:moveTo>
                  <a:cubicBezTo>
                    <a:pt x="5159" y="6341"/>
                    <a:pt x="1232" y="12683"/>
                    <a:pt x="250" y="16349"/>
                  </a:cubicBezTo>
                  <a:cubicBezTo>
                    <a:pt x="-732" y="20015"/>
                    <a:pt x="1232" y="21006"/>
                    <a:pt x="5159" y="21303"/>
                  </a:cubicBezTo>
                  <a:cubicBezTo>
                    <a:pt x="9086" y="21600"/>
                    <a:pt x="14977" y="21204"/>
                    <a:pt x="20868" y="20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8" name="Line"/>
            <p:cNvSpPr/>
            <p:nvPr/>
          </p:nvSpPr>
          <p:spPr>
            <a:xfrm>
              <a:off x="3651824" y="1729955"/>
              <a:ext cx="427345" cy="21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89" extrusionOk="0">
                  <a:moveTo>
                    <a:pt x="6968" y="0"/>
                  </a:moveTo>
                  <a:cubicBezTo>
                    <a:pt x="5342" y="929"/>
                    <a:pt x="3716" y="1858"/>
                    <a:pt x="2613" y="2903"/>
                  </a:cubicBezTo>
                  <a:cubicBezTo>
                    <a:pt x="1510" y="3948"/>
                    <a:pt x="929" y="5110"/>
                    <a:pt x="523" y="6271"/>
                  </a:cubicBezTo>
                  <a:cubicBezTo>
                    <a:pt x="116" y="7432"/>
                    <a:pt x="-116" y="8594"/>
                    <a:pt x="58" y="9174"/>
                  </a:cubicBezTo>
                  <a:cubicBezTo>
                    <a:pt x="232" y="9755"/>
                    <a:pt x="813" y="9755"/>
                    <a:pt x="3368" y="9987"/>
                  </a:cubicBezTo>
                  <a:cubicBezTo>
                    <a:pt x="5923" y="10219"/>
                    <a:pt x="10452" y="10684"/>
                    <a:pt x="13529" y="11381"/>
                  </a:cubicBezTo>
                  <a:cubicBezTo>
                    <a:pt x="16607" y="12077"/>
                    <a:pt x="18232" y="13006"/>
                    <a:pt x="19336" y="13819"/>
                  </a:cubicBezTo>
                  <a:cubicBezTo>
                    <a:pt x="20439" y="14632"/>
                    <a:pt x="21019" y="15329"/>
                    <a:pt x="21252" y="16258"/>
                  </a:cubicBezTo>
                  <a:cubicBezTo>
                    <a:pt x="21484" y="17187"/>
                    <a:pt x="21368" y="18348"/>
                    <a:pt x="19742" y="19277"/>
                  </a:cubicBezTo>
                  <a:cubicBezTo>
                    <a:pt x="18116" y="20206"/>
                    <a:pt x="14981" y="20903"/>
                    <a:pt x="13065" y="21252"/>
                  </a:cubicBezTo>
                  <a:cubicBezTo>
                    <a:pt x="11149" y="21600"/>
                    <a:pt x="10452" y="21600"/>
                    <a:pt x="10161" y="21019"/>
                  </a:cubicBezTo>
                  <a:cubicBezTo>
                    <a:pt x="9871" y="20439"/>
                    <a:pt x="9987" y="19277"/>
                    <a:pt x="10452" y="18348"/>
                  </a:cubicBezTo>
                  <a:cubicBezTo>
                    <a:pt x="10916" y="17419"/>
                    <a:pt x="11729" y="16723"/>
                    <a:pt x="12542" y="160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9" name="Line"/>
            <p:cNvSpPr/>
            <p:nvPr/>
          </p:nvSpPr>
          <p:spPr>
            <a:xfrm>
              <a:off x="4199967" y="1701411"/>
              <a:ext cx="26670" cy="314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7" h="21328" extrusionOk="0">
                  <a:moveTo>
                    <a:pt x="2102" y="989"/>
                  </a:moveTo>
                  <a:cubicBezTo>
                    <a:pt x="8748" y="359"/>
                    <a:pt x="15394" y="-272"/>
                    <a:pt x="17887" y="122"/>
                  </a:cubicBezTo>
                  <a:cubicBezTo>
                    <a:pt x="20379" y="516"/>
                    <a:pt x="18717" y="1935"/>
                    <a:pt x="14564" y="5167"/>
                  </a:cubicBezTo>
                  <a:cubicBezTo>
                    <a:pt x="10410" y="8400"/>
                    <a:pt x="3764" y="13445"/>
                    <a:pt x="1271" y="16440"/>
                  </a:cubicBezTo>
                  <a:cubicBezTo>
                    <a:pt x="-1221" y="19436"/>
                    <a:pt x="441" y="20382"/>
                    <a:pt x="2102" y="213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0" name="Line"/>
            <p:cNvSpPr/>
            <p:nvPr/>
          </p:nvSpPr>
          <p:spPr>
            <a:xfrm>
              <a:off x="4105249" y="1757857"/>
              <a:ext cx="432490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3" y="10800"/>
                    <a:pt x="8826" y="0"/>
                    <a:pt x="12426" y="0"/>
                  </a:cubicBezTo>
                  <a:cubicBezTo>
                    <a:pt x="16026" y="0"/>
                    <a:pt x="18813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1" name="Line"/>
            <p:cNvSpPr/>
            <p:nvPr/>
          </p:nvSpPr>
          <p:spPr>
            <a:xfrm>
              <a:off x="443045" y="2252313"/>
              <a:ext cx="4723155" cy="195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0" y="20064"/>
                  </a:moveTo>
                  <a:cubicBezTo>
                    <a:pt x="266" y="20320"/>
                    <a:pt x="532" y="20576"/>
                    <a:pt x="872" y="20832"/>
                  </a:cubicBezTo>
                  <a:cubicBezTo>
                    <a:pt x="1212" y="21088"/>
                    <a:pt x="1627" y="21344"/>
                    <a:pt x="2047" y="21472"/>
                  </a:cubicBezTo>
                  <a:cubicBezTo>
                    <a:pt x="2467" y="21600"/>
                    <a:pt x="2892" y="21600"/>
                    <a:pt x="3296" y="21472"/>
                  </a:cubicBezTo>
                  <a:cubicBezTo>
                    <a:pt x="3701" y="21344"/>
                    <a:pt x="4083" y="21088"/>
                    <a:pt x="4482" y="20704"/>
                  </a:cubicBezTo>
                  <a:cubicBezTo>
                    <a:pt x="4881" y="20320"/>
                    <a:pt x="5296" y="19807"/>
                    <a:pt x="5726" y="19295"/>
                  </a:cubicBezTo>
                  <a:cubicBezTo>
                    <a:pt x="6157" y="18783"/>
                    <a:pt x="6604" y="18271"/>
                    <a:pt x="7008" y="17887"/>
                  </a:cubicBezTo>
                  <a:cubicBezTo>
                    <a:pt x="7412" y="17503"/>
                    <a:pt x="7773" y="17247"/>
                    <a:pt x="8151" y="16863"/>
                  </a:cubicBezTo>
                  <a:cubicBezTo>
                    <a:pt x="8528" y="16478"/>
                    <a:pt x="8922" y="15966"/>
                    <a:pt x="9331" y="15326"/>
                  </a:cubicBezTo>
                  <a:cubicBezTo>
                    <a:pt x="9740" y="14686"/>
                    <a:pt x="10166" y="13918"/>
                    <a:pt x="10602" y="13149"/>
                  </a:cubicBezTo>
                  <a:cubicBezTo>
                    <a:pt x="11038" y="12381"/>
                    <a:pt x="11484" y="11613"/>
                    <a:pt x="11931" y="10845"/>
                  </a:cubicBezTo>
                  <a:cubicBezTo>
                    <a:pt x="12378" y="10077"/>
                    <a:pt x="12824" y="9308"/>
                    <a:pt x="13255" y="8540"/>
                  </a:cubicBezTo>
                  <a:cubicBezTo>
                    <a:pt x="13686" y="7772"/>
                    <a:pt x="14100" y="7004"/>
                    <a:pt x="14520" y="6235"/>
                  </a:cubicBezTo>
                  <a:cubicBezTo>
                    <a:pt x="14940" y="5467"/>
                    <a:pt x="15366" y="4699"/>
                    <a:pt x="15802" y="4059"/>
                  </a:cubicBezTo>
                  <a:cubicBezTo>
                    <a:pt x="16238" y="3419"/>
                    <a:pt x="16684" y="2906"/>
                    <a:pt x="17136" y="2394"/>
                  </a:cubicBezTo>
                  <a:cubicBezTo>
                    <a:pt x="17588" y="1882"/>
                    <a:pt x="18045" y="1370"/>
                    <a:pt x="18455" y="1114"/>
                  </a:cubicBezTo>
                  <a:cubicBezTo>
                    <a:pt x="18864" y="858"/>
                    <a:pt x="19226" y="858"/>
                    <a:pt x="19582" y="730"/>
                  </a:cubicBezTo>
                  <a:cubicBezTo>
                    <a:pt x="19938" y="602"/>
                    <a:pt x="20289" y="346"/>
                    <a:pt x="20645" y="218"/>
                  </a:cubicBezTo>
                  <a:cubicBezTo>
                    <a:pt x="20962" y="104"/>
                    <a:pt x="21283" y="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2" name="Line"/>
            <p:cNvSpPr/>
            <p:nvPr/>
          </p:nvSpPr>
          <p:spPr>
            <a:xfrm>
              <a:off x="420057" y="2841734"/>
              <a:ext cx="437682" cy="646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512" extrusionOk="0">
                  <a:moveTo>
                    <a:pt x="12992" y="3860"/>
                  </a:moveTo>
                  <a:cubicBezTo>
                    <a:pt x="13784" y="2931"/>
                    <a:pt x="14576" y="2002"/>
                    <a:pt x="15084" y="1306"/>
                  </a:cubicBezTo>
                  <a:cubicBezTo>
                    <a:pt x="15593" y="609"/>
                    <a:pt x="15820" y="144"/>
                    <a:pt x="15593" y="28"/>
                  </a:cubicBezTo>
                  <a:cubicBezTo>
                    <a:pt x="15367" y="-88"/>
                    <a:pt x="14689" y="144"/>
                    <a:pt x="13219" y="1035"/>
                  </a:cubicBezTo>
                  <a:cubicBezTo>
                    <a:pt x="11748" y="1925"/>
                    <a:pt x="9487" y="3473"/>
                    <a:pt x="7394" y="5099"/>
                  </a:cubicBezTo>
                  <a:cubicBezTo>
                    <a:pt x="5302" y="6725"/>
                    <a:pt x="3380" y="8428"/>
                    <a:pt x="2136" y="9744"/>
                  </a:cubicBezTo>
                  <a:cubicBezTo>
                    <a:pt x="892" y="11060"/>
                    <a:pt x="326" y="11989"/>
                    <a:pt x="100" y="12647"/>
                  </a:cubicBezTo>
                  <a:cubicBezTo>
                    <a:pt x="-126" y="13306"/>
                    <a:pt x="-13" y="13693"/>
                    <a:pt x="892" y="13925"/>
                  </a:cubicBezTo>
                  <a:cubicBezTo>
                    <a:pt x="1797" y="14157"/>
                    <a:pt x="3493" y="14235"/>
                    <a:pt x="6094" y="14118"/>
                  </a:cubicBezTo>
                  <a:cubicBezTo>
                    <a:pt x="8695" y="14002"/>
                    <a:pt x="12201" y="13693"/>
                    <a:pt x="14802" y="13615"/>
                  </a:cubicBezTo>
                  <a:cubicBezTo>
                    <a:pt x="17403" y="13538"/>
                    <a:pt x="19099" y="13693"/>
                    <a:pt x="20117" y="13964"/>
                  </a:cubicBezTo>
                  <a:cubicBezTo>
                    <a:pt x="21135" y="14235"/>
                    <a:pt x="21474" y="14622"/>
                    <a:pt x="21191" y="15357"/>
                  </a:cubicBezTo>
                  <a:cubicBezTo>
                    <a:pt x="20909" y="16093"/>
                    <a:pt x="20004" y="17177"/>
                    <a:pt x="18081" y="18260"/>
                  </a:cubicBezTo>
                  <a:cubicBezTo>
                    <a:pt x="16159" y="19344"/>
                    <a:pt x="13219" y="20428"/>
                    <a:pt x="11635" y="20970"/>
                  </a:cubicBezTo>
                  <a:cubicBezTo>
                    <a:pt x="10052" y="21512"/>
                    <a:pt x="9826" y="21512"/>
                    <a:pt x="9600" y="2151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3" name="Line"/>
            <p:cNvSpPr/>
            <p:nvPr/>
          </p:nvSpPr>
          <p:spPr>
            <a:xfrm>
              <a:off x="902097" y="3164045"/>
              <a:ext cx="57146" cy="274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284" extrusionOk="0">
                  <a:moveTo>
                    <a:pt x="21234" y="764"/>
                  </a:moveTo>
                  <a:cubicBezTo>
                    <a:pt x="16050" y="224"/>
                    <a:pt x="10866" y="-316"/>
                    <a:pt x="6978" y="224"/>
                  </a:cubicBezTo>
                  <a:cubicBezTo>
                    <a:pt x="3090" y="764"/>
                    <a:pt x="498" y="2384"/>
                    <a:pt x="66" y="5534"/>
                  </a:cubicBezTo>
                  <a:cubicBezTo>
                    <a:pt x="-366" y="8684"/>
                    <a:pt x="1362" y="13364"/>
                    <a:pt x="4386" y="16244"/>
                  </a:cubicBezTo>
                  <a:cubicBezTo>
                    <a:pt x="7410" y="19124"/>
                    <a:pt x="11730" y="20204"/>
                    <a:pt x="16050" y="212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4" name="Line"/>
            <p:cNvSpPr/>
            <p:nvPr/>
          </p:nvSpPr>
          <p:spPr>
            <a:xfrm>
              <a:off x="1056900" y="3146007"/>
              <a:ext cx="243605" cy="524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360" extrusionOk="0">
                  <a:moveTo>
                    <a:pt x="15746" y="2558"/>
                  </a:moveTo>
                  <a:cubicBezTo>
                    <a:pt x="15746" y="1895"/>
                    <a:pt x="15746" y="1232"/>
                    <a:pt x="15342" y="758"/>
                  </a:cubicBezTo>
                  <a:cubicBezTo>
                    <a:pt x="14938" y="284"/>
                    <a:pt x="14131" y="0"/>
                    <a:pt x="12819" y="0"/>
                  </a:cubicBezTo>
                  <a:cubicBezTo>
                    <a:pt x="11507" y="0"/>
                    <a:pt x="9690" y="284"/>
                    <a:pt x="7671" y="1516"/>
                  </a:cubicBezTo>
                  <a:cubicBezTo>
                    <a:pt x="5652" y="2747"/>
                    <a:pt x="3432" y="4926"/>
                    <a:pt x="2120" y="6774"/>
                  </a:cubicBezTo>
                  <a:cubicBezTo>
                    <a:pt x="807" y="8621"/>
                    <a:pt x="404" y="10137"/>
                    <a:pt x="606" y="11037"/>
                  </a:cubicBezTo>
                  <a:cubicBezTo>
                    <a:pt x="807" y="11937"/>
                    <a:pt x="1615" y="12221"/>
                    <a:pt x="2422" y="12221"/>
                  </a:cubicBezTo>
                  <a:cubicBezTo>
                    <a:pt x="3230" y="12221"/>
                    <a:pt x="4037" y="11937"/>
                    <a:pt x="5249" y="11179"/>
                  </a:cubicBezTo>
                  <a:cubicBezTo>
                    <a:pt x="6460" y="10421"/>
                    <a:pt x="8075" y="9189"/>
                    <a:pt x="9185" y="8337"/>
                  </a:cubicBezTo>
                  <a:cubicBezTo>
                    <a:pt x="10295" y="7484"/>
                    <a:pt x="10901" y="7011"/>
                    <a:pt x="11809" y="6774"/>
                  </a:cubicBezTo>
                  <a:cubicBezTo>
                    <a:pt x="12718" y="6537"/>
                    <a:pt x="13929" y="6537"/>
                    <a:pt x="15645" y="7153"/>
                  </a:cubicBezTo>
                  <a:cubicBezTo>
                    <a:pt x="17361" y="7768"/>
                    <a:pt x="19581" y="9000"/>
                    <a:pt x="20591" y="10847"/>
                  </a:cubicBezTo>
                  <a:cubicBezTo>
                    <a:pt x="21600" y="12695"/>
                    <a:pt x="21398" y="15158"/>
                    <a:pt x="18673" y="17100"/>
                  </a:cubicBezTo>
                  <a:cubicBezTo>
                    <a:pt x="15948" y="19042"/>
                    <a:pt x="10699" y="20463"/>
                    <a:pt x="7166" y="21032"/>
                  </a:cubicBezTo>
                  <a:cubicBezTo>
                    <a:pt x="3634" y="21600"/>
                    <a:pt x="1817" y="21316"/>
                    <a:pt x="0" y="210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5" name="Line"/>
            <p:cNvSpPr/>
            <p:nvPr/>
          </p:nvSpPr>
          <p:spPr>
            <a:xfrm>
              <a:off x="1328950" y="3220623"/>
              <a:ext cx="286001" cy="262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1" extrusionOk="0">
                  <a:moveTo>
                    <a:pt x="0" y="5805"/>
                  </a:moveTo>
                  <a:cubicBezTo>
                    <a:pt x="527" y="7872"/>
                    <a:pt x="1054" y="9938"/>
                    <a:pt x="1317" y="12098"/>
                  </a:cubicBezTo>
                  <a:cubicBezTo>
                    <a:pt x="1580" y="14258"/>
                    <a:pt x="1580" y="16512"/>
                    <a:pt x="1580" y="18108"/>
                  </a:cubicBezTo>
                  <a:cubicBezTo>
                    <a:pt x="1580" y="19705"/>
                    <a:pt x="1580" y="20644"/>
                    <a:pt x="2020" y="21019"/>
                  </a:cubicBezTo>
                  <a:cubicBezTo>
                    <a:pt x="2459" y="21395"/>
                    <a:pt x="3337" y="21207"/>
                    <a:pt x="5005" y="18859"/>
                  </a:cubicBezTo>
                  <a:cubicBezTo>
                    <a:pt x="6673" y="16512"/>
                    <a:pt x="9132" y="12004"/>
                    <a:pt x="10976" y="8529"/>
                  </a:cubicBezTo>
                  <a:cubicBezTo>
                    <a:pt x="12820" y="5054"/>
                    <a:pt x="14049" y="2612"/>
                    <a:pt x="15102" y="1298"/>
                  </a:cubicBezTo>
                  <a:cubicBezTo>
                    <a:pt x="16156" y="-17"/>
                    <a:pt x="17034" y="-205"/>
                    <a:pt x="17737" y="171"/>
                  </a:cubicBezTo>
                  <a:cubicBezTo>
                    <a:pt x="18439" y="546"/>
                    <a:pt x="18966" y="1485"/>
                    <a:pt x="19580" y="4209"/>
                  </a:cubicBezTo>
                  <a:cubicBezTo>
                    <a:pt x="20195" y="6932"/>
                    <a:pt x="20898" y="11440"/>
                    <a:pt x="21600" y="159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6" name="Line"/>
            <p:cNvSpPr/>
            <p:nvPr/>
          </p:nvSpPr>
          <p:spPr>
            <a:xfrm>
              <a:off x="1620590" y="3226133"/>
              <a:ext cx="196655" cy="272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289" extrusionOk="0">
                  <a:moveTo>
                    <a:pt x="12200" y="1914"/>
                  </a:moveTo>
                  <a:cubicBezTo>
                    <a:pt x="12451" y="1006"/>
                    <a:pt x="12702" y="99"/>
                    <a:pt x="12451" y="8"/>
                  </a:cubicBezTo>
                  <a:cubicBezTo>
                    <a:pt x="12200" y="-83"/>
                    <a:pt x="11447" y="643"/>
                    <a:pt x="9312" y="3638"/>
                  </a:cubicBezTo>
                  <a:cubicBezTo>
                    <a:pt x="7177" y="6633"/>
                    <a:pt x="3661" y="11897"/>
                    <a:pt x="1777" y="15255"/>
                  </a:cubicBezTo>
                  <a:cubicBezTo>
                    <a:pt x="-107" y="18613"/>
                    <a:pt x="-358" y="20065"/>
                    <a:pt x="395" y="20791"/>
                  </a:cubicBezTo>
                  <a:cubicBezTo>
                    <a:pt x="1149" y="21517"/>
                    <a:pt x="2907" y="21517"/>
                    <a:pt x="5168" y="20337"/>
                  </a:cubicBezTo>
                  <a:cubicBezTo>
                    <a:pt x="7428" y="19157"/>
                    <a:pt x="10191" y="16798"/>
                    <a:pt x="11949" y="15164"/>
                  </a:cubicBezTo>
                  <a:cubicBezTo>
                    <a:pt x="13707" y="13530"/>
                    <a:pt x="14461" y="12623"/>
                    <a:pt x="15340" y="11897"/>
                  </a:cubicBezTo>
                  <a:cubicBezTo>
                    <a:pt x="16219" y="11171"/>
                    <a:pt x="17223" y="10626"/>
                    <a:pt x="17977" y="10899"/>
                  </a:cubicBezTo>
                  <a:cubicBezTo>
                    <a:pt x="18730" y="11171"/>
                    <a:pt x="19233" y="12260"/>
                    <a:pt x="19233" y="13258"/>
                  </a:cubicBezTo>
                  <a:cubicBezTo>
                    <a:pt x="19233" y="14256"/>
                    <a:pt x="18730" y="15164"/>
                    <a:pt x="18354" y="16072"/>
                  </a:cubicBezTo>
                  <a:cubicBezTo>
                    <a:pt x="17977" y="16979"/>
                    <a:pt x="17726" y="17887"/>
                    <a:pt x="18228" y="17978"/>
                  </a:cubicBezTo>
                  <a:cubicBezTo>
                    <a:pt x="18730" y="18068"/>
                    <a:pt x="19986" y="17342"/>
                    <a:pt x="21242" y="166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7" name="Line"/>
            <p:cNvSpPr/>
            <p:nvPr/>
          </p:nvSpPr>
          <p:spPr>
            <a:xfrm>
              <a:off x="1866073" y="3093596"/>
              <a:ext cx="55806" cy="415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5" extrusionOk="0">
                  <a:moveTo>
                    <a:pt x="0" y="1272"/>
                  </a:moveTo>
                  <a:cubicBezTo>
                    <a:pt x="900" y="669"/>
                    <a:pt x="1800" y="66"/>
                    <a:pt x="3600" y="5"/>
                  </a:cubicBezTo>
                  <a:cubicBezTo>
                    <a:pt x="5400" y="-55"/>
                    <a:pt x="8100" y="428"/>
                    <a:pt x="9450" y="2539"/>
                  </a:cubicBezTo>
                  <a:cubicBezTo>
                    <a:pt x="10800" y="4651"/>
                    <a:pt x="10800" y="8392"/>
                    <a:pt x="12600" y="11831"/>
                  </a:cubicBezTo>
                  <a:cubicBezTo>
                    <a:pt x="14400" y="15270"/>
                    <a:pt x="18000" y="18408"/>
                    <a:pt x="21600" y="215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8" name="Line"/>
            <p:cNvSpPr/>
            <p:nvPr/>
          </p:nvSpPr>
          <p:spPr>
            <a:xfrm>
              <a:off x="2445050" y="2985567"/>
              <a:ext cx="55806" cy="495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00" y="3346"/>
                    <a:pt x="16200" y="6693"/>
                    <a:pt x="13500" y="9989"/>
                  </a:cubicBezTo>
                  <a:cubicBezTo>
                    <a:pt x="10800" y="13285"/>
                    <a:pt x="8100" y="16530"/>
                    <a:pt x="5850" y="18456"/>
                  </a:cubicBezTo>
                  <a:cubicBezTo>
                    <a:pt x="3600" y="20383"/>
                    <a:pt x="1800" y="2099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9" name="Line"/>
            <p:cNvSpPr/>
            <p:nvPr/>
          </p:nvSpPr>
          <p:spPr>
            <a:xfrm>
              <a:off x="2319489" y="3304546"/>
              <a:ext cx="478077" cy="190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9" h="20857" extrusionOk="0">
                  <a:moveTo>
                    <a:pt x="0" y="9355"/>
                  </a:moveTo>
                  <a:cubicBezTo>
                    <a:pt x="210" y="8085"/>
                    <a:pt x="419" y="6814"/>
                    <a:pt x="1153" y="5798"/>
                  </a:cubicBezTo>
                  <a:cubicBezTo>
                    <a:pt x="1887" y="4781"/>
                    <a:pt x="3146" y="4019"/>
                    <a:pt x="4718" y="3130"/>
                  </a:cubicBezTo>
                  <a:cubicBezTo>
                    <a:pt x="6291" y="2240"/>
                    <a:pt x="8179" y="1224"/>
                    <a:pt x="9437" y="715"/>
                  </a:cubicBezTo>
                  <a:cubicBezTo>
                    <a:pt x="10695" y="207"/>
                    <a:pt x="11324" y="207"/>
                    <a:pt x="11901" y="461"/>
                  </a:cubicBezTo>
                  <a:cubicBezTo>
                    <a:pt x="12478" y="715"/>
                    <a:pt x="13002" y="1224"/>
                    <a:pt x="13369" y="2748"/>
                  </a:cubicBezTo>
                  <a:cubicBezTo>
                    <a:pt x="13736" y="4273"/>
                    <a:pt x="13946" y="6814"/>
                    <a:pt x="13998" y="8974"/>
                  </a:cubicBezTo>
                  <a:cubicBezTo>
                    <a:pt x="14050" y="11134"/>
                    <a:pt x="13946" y="12913"/>
                    <a:pt x="13893" y="14819"/>
                  </a:cubicBezTo>
                  <a:cubicBezTo>
                    <a:pt x="13841" y="16725"/>
                    <a:pt x="13841" y="18758"/>
                    <a:pt x="14260" y="19901"/>
                  </a:cubicBezTo>
                  <a:cubicBezTo>
                    <a:pt x="14680" y="21045"/>
                    <a:pt x="15518" y="21299"/>
                    <a:pt x="16724" y="19901"/>
                  </a:cubicBezTo>
                  <a:cubicBezTo>
                    <a:pt x="17930" y="18504"/>
                    <a:pt x="19503" y="15454"/>
                    <a:pt x="20394" y="12532"/>
                  </a:cubicBezTo>
                  <a:cubicBezTo>
                    <a:pt x="21285" y="9610"/>
                    <a:pt x="21495" y="6814"/>
                    <a:pt x="21548" y="4654"/>
                  </a:cubicBezTo>
                  <a:cubicBezTo>
                    <a:pt x="21600" y="2494"/>
                    <a:pt x="21495" y="970"/>
                    <a:pt x="20604" y="334"/>
                  </a:cubicBezTo>
                  <a:cubicBezTo>
                    <a:pt x="19713" y="-301"/>
                    <a:pt x="18035" y="-47"/>
                    <a:pt x="16882" y="1224"/>
                  </a:cubicBezTo>
                  <a:cubicBezTo>
                    <a:pt x="15728" y="2494"/>
                    <a:pt x="15099" y="4781"/>
                    <a:pt x="14470" y="70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0" name="Line"/>
            <p:cNvSpPr/>
            <p:nvPr/>
          </p:nvSpPr>
          <p:spPr>
            <a:xfrm>
              <a:off x="443045" y="3805110"/>
              <a:ext cx="195068" cy="491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553" extrusionOk="0">
                  <a:moveTo>
                    <a:pt x="18837" y="3213"/>
                  </a:moveTo>
                  <a:cubicBezTo>
                    <a:pt x="19591" y="2500"/>
                    <a:pt x="20344" y="1787"/>
                    <a:pt x="20721" y="1176"/>
                  </a:cubicBezTo>
                  <a:cubicBezTo>
                    <a:pt x="21098" y="564"/>
                    <a:pt x="21098" y="55"/>
                    <a:pt x="20470" y="4"/>
                  </a:cubicBezTo>
                  <a:cubicBezTo>
                    <a:pt x="19842" y="-47"/>
                    <a:pt x="18586" y="361"/>
                    <a:pt x="15698" y="2093"/>
                  </a:cubicBezTo>
                  <a:cubicBezTo>
                    <a:pt x="12809" y="3825"/>
                    <a:pt x="8288" y="6881"/>
                    <a:pt x="5651" y="8664"/>
                  </a:cubicBezTo>
                  <a:cubicBezTo>
                    <a:pt x="3014" y="10447"/>
                    <a:pt x="2260" y="10957"/>
                    <a:pt x="1758" y="11517"/>
                  </a:cubicBezTo>
                  <a:cubicBezTo>
                    <a:pt x="1256" y="12078"/>
                    <a:pt x="1005" y="12689"/>
                    <a:pt x="1507" y="12995"/>
                  </a:cubicBezTo>
                  <a:cubicBezTo>
                    <a:pt x="2009" y="13300"/>
                    <a:pt x="3265" y="13300"/>
                    <a:pt x="5902" y="13249"/>
                  </a:cubicBezTo>
                  <a:cubicBezTo>
                    <a:pt x="8540" y="13198"/>
                    <a:pt x="12558" y="13096"/>
                    <a:pt x="15321" y="13147"/>
                  </a:cubicBezTo>
                  <a:cubicBezTo>
                    <a:pt x="18084" y="13198"/>
                    <a:pt x="19591" y="13402"/>
                    <a:pt x="20470" y="13810"/>
                  </a:cubicBezTo>
                  <a:cubicBezTo>
                    <a:pt x="21349" y="14217"/>
                    <a:pt x="21600" y="14828"/>
                    <a:pt x="18837" y="16051"/>
                  </a:cubicBezTo>
                  <a:cubicBezTo>
                    <a:pt x="16074" y="17274"/>
                    <a:pt x="10298" y="19108"/>
                    <a:pt x="6656" y="20127"/>
                  </a:cubicBezTo>
                  <a:cubicBezTo>
                    <a:pt x="3014" y="21145"/>
                    <a:pt x="1507" y="21349"/>
                    <a:pt x="0" y="215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1" name="Line"/>
            <p:cNvSpPr/>
            <p:nvPr/>
          </p:nvSpPr>
          <p:spPr>
            <a:xfrm>
              <a:off x="701143" y="3969127"/>
              <a:ext cx="242288" cy="251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0825" extrusionOk="0">
                  <a:moveTo>
                    <a:pt x="0" y="6944"/>
                  </a:moveTo>
                  <a:cubicBezTo>
                    <a:pt x="1029" y="6558"/>
                    <a:pt x="2057" y="6172"/>
                    <a:pt x="2571" y="6847"/>
                  </a:cubicBezTo>
                  <a:cubicBezTo>
                    <a:pt x="3086" y="7522"/>
                    <a:pt x="3086" y="9258"/>
                    <a:pt x="2880" y="11283"/>
                  </a:cubicBezTo>
                  <a:cubicBezTo>
                    <a:pt x="2674" y="13308"/>
                    <a:pt x="2263" y="15622"/>
                    <a:pt x="2057" y="17261"/>
                  </a:cubicBezTo>
                  <a:cubicBezTo>
                    <a:pt x="1851" y="18901"/>
                    <a:pt x="1851" y="19865"/>
                    <a:pt x="2880" y="20444"/>
                  </a:cubicBezTo>
                  <a:cubicBezTo>
                    <a:pt x="3909" y="21022"/>
                    <a:pt x="5966" y="21215"/>
                    <a:pt x="9257" y="18997"/>
                  </a:cubicBezTo>
                  <a:cubicBezTo>
                    <a:pt x="12549" y="16779"/>
                    <a:pt x="17074" y="12151"/>
                    <a:pt x="19337" y="8776"/>
                  </a:cubicBezTo>
                  <a:cubicBezTo>
                    <a:pt x="21600" y="5401"/>
                    <a:pt x="21600" y="3279"/>
                    <a:pt x="21291" y="1833"/>
                  </a:cubicBezTo>
                  <a:cubicBezTo>
                    <a:pt x="20983" y="386"/>
                    <a:pt x="20366" y="-385"/>
                    <a:pt x="18206" y="194"/>
                  </a:cubicBezTo>
                  <a:cubicBezTo>
                    <a:pt x="16046" y="772"/>
                    <a:pt x="12343" y="2701"/>
                    <a:pt x="9874" y="4726"/>
                  </a:cubicBezTo>
                  <a:cubicBezTo>
                    <a:pt x="7406" y="6751"/>
                    <a:pt x="6171" y="8872"/>
                    <a:pt x="4937" y="109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2" name="Line"/>
            <p:cNvSpPr/>
            <p:nvPr/>
          </p:nvSpPr>
          <p:spPr>
            <a:xfrm>
              <a:off x="1018346" y="3959469"/>
              <a:ext cx="303629" cy="21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0981" extrusionOk="0">
                  <a:moveTo>
                    <a:pt x="6150" y="1593"/>
                  </a:moveTo>
                  <a:cubicBezTo>
                    <a:pt x="7132" y="703"/>
                    <a:pt x="8113" y="-188"/>
                    <a:pt x="8113" y="35"/>
                  </a:cubicBezTo>
                  <a:cubicBezTo>
                    <a:pt x="8113" y="257"/>
                    <a:pt x="7132" y="1593"/>
                    <a:pt x="5577" y="4711"/>
                  </a:cubicBezTo>
                  <a:cubicBezTo>
                    <a:pt x="4023" y="7828"/>
                    <a:pt x="1895" y="12727"/>
                    <a:pt x="832" y="15734"/>
                  </a:cubicBezTo>
                  <a:cubicBezTo>
                    <a:pt x="-232" y="18740"/>
                    <a:pt x="-232" y="19853"/>
                    <a:pt x="586" y="20521"/>
                  </a:cubicBezTo>
                  <a:cubicBezTo>
                    <a:pt x="1404" y="21189"/>
                    <a:pt x="3041" y="21412"/>
                    <a:pt x="5986" y="19185"/>
                  </a:cubicBezTo>
                  <a:cubicBezTo>
                    <a:pt x="8932" y="16958"/>
                    <a:pt x="13186" y="12282"/>
                    <a:pt x="15723" y="9165"/>
                  </a:cubicBezTo>
                  <a:cubicBezTo>
                    <a:pt x="18259" y="6047"/>
                    <a:pt x="19077" y="4488"/>
                    <a:pt x="19650" y="4377"/>
                  </a:cubicBezTo>
                  <a:cubicBezTo>
                    <a:pt x="20223" y="4266"/>
                    <a:pt x="20550" y="5602"/>
                    <a:pt x="20468" y="8274"/>
                  </a:cubicBezTo>
                  <a:cubicBezTo>
                    <a:pt x="20386" y="10946"/>
                    <a:pt x="19895" y="14954"/>
                    <a:pt x="19977" y="17292"/>
                  </a:cubicBezTo>
                  <a:cubicBezTo>
                    <a:pt x="20059" y="19631"/>
                    <a:pt x="20713" y="20299"/>
                    <a:pt x="21368" y="2096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3" name="Line"/>
            <p:cNvSpPr/>
            <p:nvPr/>
          </p:nvSpPr>
          <p:spPr>
            <a:xfrm>
              <a:off x="1419633" y="3943565"/>
              <a:ext cx="244148" cy="2648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50" extrusionOk="0">
                  <a:moveTo>
                    <a:pt x="0" y="14094"/>
                  </a:moveTo>
                  <a:cubicBezTo>
                    <a:pt x="3497" y="12263"/>
                    <a:pt x="6994" y="10433"/>
                    <a:pt x="9463" y="8511"/>
                  </a:cubicBezTo>
                  <a:cubicBezTo>
                    <a:pt x="11931" y="6589"/>
                    <a:pt x="13371" y="4575"/>
                    <a:pt x="14091" y="3111"/>
                  </a:cubicBezTo>
                  <a:cubicBezTo>
                    <a:pt x="14811" y="1647"/>
                    <a:pt x="14811" y="731"/>
                    <a:pt x="14297" y="274"/>
                  </a:cubicBezTo>
                  <a:cubicBezTo>
                    <a:pt x="13783" y="-184"/>
                    <a:pt x="12754" y="-184"/>
                    <a:pt x="11006" y="1189"/>
                  </a:cubicBezTo>
                  <a:cubicBezTo>
                    <a:pt x="9257" y="2562"/>
                    <a:pt x="6789" y="5308"/>
                    <a:pt x="4937" y="8602"/>
                  </a:cubicBezTo>
                  <a:cubicBezTo>
                    <a:pt x="3086" y="11897"/>
                    <a:pt x="1851" y="15741"/>
                    <a:pt x="2263" y="18121"/>
                  </a:cubicBezTo>
                  <a:cubicBezTo>
                    <a:pt x="2674" y="20501"/>
                    <a:pt x="4731" y="21416"/>
                    <a:pt x="8229" y="20501"/>
                  </a:cubicBezTo>
                  <a:cubicBezTo>
                    <a:pt x="11726" y="19585"/>
                    <a:pt x="16663" y="16840"/>
                    <a:pt x="21600" y="140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4" name="Line"/>
            <p:cNvSpPr/>
            <p:nvPr/>
          </p:nvSpPr>
          <p:spPr>
            <a:xfrm>
              <a:off x="1684707" y="3871472"/>
              <a:ext cx="132538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674" y="4443"/>
                    <a:pt x="11747" y="8885"/>
                    <a:pt x="8905" y="12026"/>
                  </a:cubicBezTo>
                  <a:cubicBezTo>
                    <a:pt x="6063" y="15166"/>
                    <a:pt x="5305" y="17004"/>
                    <a:pt x="4926" y="18306"/>
                  </a:cubicBezTo>
                  <a:cubicBezTo>
                    <a:pt x="4547" y="19609"/>
                    <a:pt x="4547" y="20374"/>
                    <a:pt x="3789" y="20834"/>
                  </a:cubicBezTo>
                  <a:cubicBezTo>
                    <a:pt x="3032" y="21294"/>
                    <a:pt x="1516" y="2144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5" name="Line"/>
            <p:cNvSpPr/>
            <p:nvPr/>
          </p:nvSpPr>
          <p:spPr>
            <a:xfrm>
              <a:off x="1642853" y="4044539"/>
              <a:ext cx="512529" cy="4965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557" extrusionOk="0">
                  <a:moveTo>
                    <a:pt x="0" y="4903"/>
                  </a:moveTo>
                  <a:cubicBezTo>
                    <a:pt x="1168" y="4398"/>
                    <a:pt x="2335" y="3893"/>
                    <a:pt x="4086" y="3187"/>
                  </a:cubicBezTo>
                  <a:cubicBezTo>
                    <a:pt x="5838" y="2480"/>
                    <a:pt x="8173" y="1572"/>
                    <a:pt x="9584" y="1168"/>
                  </a:cubicBezTo>
                  <a:cubicBezTo>
                    <a:pt x="10995" y="764"/>
                    <a:pt x="11481" y="865"/>
                    <a:pt x="11822" y="1168"/>
                  </a:cubicBezTo>
                  <a:cubicBezTo>
                    <a:pt x="12162" y="1471"/>
                    <a:pt x="12357" y="1976"/>
                    <a:pt x="12454" y="2733"/>
                  </a:cubicBezTo>
                  <a:cubicBezTo>
                    <a:pt x="12551" y="3490"/>
                    <a:pt x="12551" y="4499"/>
                    <a:pt x="12454" y="5307"/>
                  </a:cubicBezTo>
                  <a:cubicBezTo>
                    <a:pt x="12357" y="6114"/>
                    <a:pt x="12162" y="6720"/>
                    <a:pt x="12259" y="6871"/>
                  </a:cubicBezTo>
                  <a:cubicBezTo>
                    <a:pt x="12357" y="7022"/>
                    <a:pt x="12746" y="6720"/>
                    <a:pt x="13768" y="5559"/>
                  </a:cubicBezTo>
                  <a:cubicBezTo>
                    <a:pt x="14789" y="4398"/>
                    <a:pt x="16443" y="2379"/>
                    <a:pt x="17562" y="1269"/>
                  </a:cubicBezTo>
                  <a:cubicBezTo>
                    <a:pt x="18681" y="159"/>
                    <a:pt x="19265" y="-43"/>
                    <a:pt x="19751" y="7"/>
                  </a:cubicBezTo>
                  <a:cubicBezTo>
                    <a:pt x="20238" y="58"/>
                    <a:pt x="20627" y="361"/>
                    <a:pt x="20968" y="1875"/>
                  </a:cubicBezTo>
                  <a:cubicBezTo>
                    <a:pt x="21308" y="3389"/>
                    <a:pt x="21600" y="6114"/>
                    <a:pt x="21357" y="8991"/>
                  </a:cubicBezTo>
                  <a:cubicBezTo>
                    <a:pt x="21114" y="11867"/>
                    <a:pt x="20335" y="14895"/>
                    <a:pt x="19849" y="17015"/>
                  </a:cubicBezTo>
                  <a:cubicBezTo>
                    <a:pt x="19362" y="19135"/>
                    <a:pt x="19168" y="20346"/>
                    <a:pt x="18973" y="215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6" name="Line"/>
            <p:cNvSpPr/>
            <p:nvPr/>
          </p:nvSpPr>
          <p:spPr>
            <a:xfrm>
              <a:off x="2668270" y="3794442"/>
              <a:ext cx="55806" cy="537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9" extrusionOk="0">
                  <a:moveTo>
                    <a:pt x="21600" y="2805"/>
                  </a:moveTo>
                  <a:cubicBezTo>
                    <a:pt x="21600" y="2153"/>
                    <a:pt x="21600" y="1502"/>
                    <a:pt x="20700" y="943"/>
                  </a:cubicBezTo>
                  <a:cubicBezTo>
                    <a:pt x="19800" y="385"/>
                    <a:pt x="18000" y="-81"/>
                    <a:pt x="16200" y="12"/>
                  </a:cubicBezTo>
                  <a:cubicBezTo>
                    <a:pt x="14400" y="105"/>
                    <a:pt x="12600" y="757"/>
                    <a:pt x="10350" y="2759"/>
                  </a:cubicBezTo>
                  <a:cubicBezTo>
                    <a:pt x="8100" y="4760"/>
                    <a:pt x="5400" y="8112"/>
                    <a:pt x="4050" y="11371"/>
                  </a:cubicBezTo>
                  <a:cubicBezTo>
                    <a:pt x="2700" y="14629"/>
                    <a:pt x="2700" y="17795"/>
                    <a:pt x="2250" y="19471"/>
                  </a:cubicBezTo>
                  <a:cubicBezTo>
                    <a:pt x="1800" y="21147"/>
                    <a:pt x="900" y="21333"/>
                    <a:pt x="0" y="215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7" name="Line"/>
            <p:cNvSpPr/>
            <p:nvPr/>
          </p:nvSpPr>
          <p:spPr>
            <a:xfrm>
              <a:off x="2556660" y="3815667"/>
              <a:ext cx="572002" cy="429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7" extrusionOk="0">
                  <a:moveTo>
                    <a:pt x="0" y="18465"/>
                  </a:moveTo>
                  <a:cubicBezTo>
                    <a:pt x="1493" y="17187"/>
                    <a:pt x="2985" y="15910"/>
                    <a:pt x="4741" y="13994"/>
                  </a:cubicBezTo>
                  <a:cubicBezTo>
                    <a:pt x="6498" y="12077"/>
                    <a:pt x="8517" y="9523"/>
                    <a:pt x="9834" y="7316"/>
                  </a:cubicBezTo>
                  <a:cubicBezTo>
                    <a:pt x="11151" y="5110"/>
                    <a:pt x="11766" y="3252"/>
                    <a:pt x="12117" y="1974"/>
                  </a:cubicBezTo>
                  <a:cubicBezTo>
                    <a:pt x="12468" y="697"/>
                    <a:pt x="12556" y="0"/>
                    <a:pt x="12600" y="0"/>
                  </a:cubicBezTo>
                  <a:cubicBezTo>
                    <a:pt x="12644" y="0"/>
                    <a:pt x="12644" y="697"/>
                    <a:pt x="12380" y="2671"/>
                  </a:cubicBezTo>
                  <a:cubicBezTo>
                    <a:pt x="12117" y="4645"/>
                    <a:pt x="11590" y="7897"/>
                    <a:pt x="11020" y="10974"/>
                  </a:cubicBezTo>
                  <a:cubicBezTo>
                    <a:pt x="10449" y="14052"/>
                    <a:pt x="9834" y="16955"/>
                    <a:pt x="9571" y="18697"/>
                  </a:cubicBezTo>
                  <a:cubicBezTo>
                    <a:pt x="9307" y="20439"/>
                    <a:pt x="9395" y="21019"/>
                    <a:pt x="9922" y="21310"/>
                  </a:cubicBezTo>
                  <a:cubicBezTo>
                    <a:pt x="10449" y="21600"/>
                    <a:pt x="11415" y="21600"/>
                    <a:pt x="12951" y="20323"/>
                  </a:cubicBezTo>
                  <a:cubicBezTo>
                    <a:pt x="14488" y="19045"/>
                    <a:pt x="16595" y="16490"/>
                    <a:pt x="17824" y="14981"/>
                  </a:cubicBezTo>
                  <a:cubicBezTo>
                    <a:pt x="19054" y="13471"/>
                    <a:pt x="19405" y="13006"/>
                    <a:pt x="19800" y="12716"/>
                  </a:cubicBezTo>
                  <a:cubicBezTo>
                    <a:pt x="20195" y="12426"/>
                    <a:pt x="20634" y="12310"/>
                    <a:pt x="20898" y="12542"/>
                  </a:cubicBezTo>
                  <a:cubicBezTo>
                    <a:pt x="21161" y="12774"/>
                    <a:pt x="21249" y="13355"/>
                    <a:pt x="21117" y="14284"/>
                  </a:cubicBezTo>
                  <a:cubicBezTo>
                    <a:pt x="20985" y="15213"/>
                    <a:pt x="20634" y="16490"/>
                    <a:pt x="20415" y="17477"/>
                  </a:cubicBezTo>
                  <a:cubicBezTo>
                    <a:pt x="20195" y="18465"/>
                    <a:pt x="20107" y="19161"/>
                    <a:pt x="20327" y="19335"/>
                  </a:cubicBezTo>
                  <a:cubicBezTo>
                    <a:pt x="20546" y="19510"/>
                    <a:pt x="21073" y="19161"/>
                    <a:pt x="21600" y="188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8" name="Line"/>
            <p:cNvSpPr/>
            <p:nvPr/>
          </p:nvSpPr>
          <p:spPr>
            <a:xfrm>
              <a:off x="3116302" y="4052838"/>
              <a:ext cx="242556" cy="193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391" extrusionOk="0">
                  <a:moveTo>
                    <a:pt x="11585" y="0"/>
                  </a:moveTo>
                  <a:cubicBezTo>
                    <a:pt x="8293" y="4371"/>
                    <a:pt x="5002" y="8743"/>
                    <a:pt x="3048" y="11829"/>
                  </a:cubicBezTo>
                  <a:cubicBezTo>
                    <a:pt x="1093" y="14914"/>
                    <a:pt x="476" y="16714"/>
                    <a:pt x="168" y="18257"/>
                  </a:cubicBezTo>
                  <a:cubicBezTo>
                    <a:pt x="-141" y="19800"/>
                    <a:pt x="-141" y="21086"/>
                    <a:pt x="1196" y="21343"/>
                  </a:cubicBezTo>
                  <a:cubicBezTo>
                    <a:pt x="2533" y="21600"/>
                    <a:pt x="5208" y="20829"/>
                    <a:pt x="7779" y="19157"/>
                  </a:cubicBezTo>
                  <a:cubicBezTo>
                    <a:pt x="10350" y="17486"/>
                    <a:pt x="12819" y="14914"/>
                    <a:pt x="14568" y="13243"/>
                  </a:cubicBezTo>
                  <a:cubicBezTo>
                    <a:pt x="16316" y="11571"/>
                    <a:pt x="17345" y="10800"/>
                    <a:pt x="17962" y="11314"/>
                  </a:cubicBezTo>
                  <a:cubicBezTo>
                    <a:pt x="18579" y="11829"/>
                    <a:pt x="18785" y="13629"/>
                    <a:pt x="18579" y="15300"/>
                  </a:cubicBezTo>
                  <a:cubicBezTo>
                    <a:pt x="18373" y="16971"/>
                    <a:pt x="17756" y="18514"/>
                    <a:pt x="18168" y="18514"/>
                  </a:cubicBezTo>
                  <a:cubicBezTo>
                    <a:pt x="18579" y="18514"/>
                    <a:pt x="20019" y="16971"/>
                    <a:pt x="21459" y="154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9" name="Line"/>
            <p:cNvSpPr/>
            <p:nvPr/>
          </p:nvSpPr>
          <p:spPr>
            <a:xfrm>
              <a:off x="3456516" y="3801716"/>
              <a:ext cx="2217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5" h="21600" extrusionOk="0">
                  <a:moveTo>
                    <a:pt x="0" y="0"/>
                  </a:moveTo>
                  <a:cubicBezTo>
                    <a:pt x="10800" y="997"/>
                    <a:pt x="21600" y="1994"/>
                    <a:pt x="20520" y="4431"/>
                  </a:cubicBezTo>
                  <a:cubicBezTo>
                    <a:pt x="19440" y="6868"/>
                    <a:pt x="6480" y="10745"/>
                    <a:pt x="4320" y="13846"/>
                  </a:cubicBezTo>
                  <a:cubicBezTo>
                    <a:pt x="2160" y="16948"/>
                    <a:pt x="10800" y="19274"/>
                    <a:pt x="1944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0" name="Line"/>
            <p:cNvSpPr/>
            <p:nvPr/>
          </p:nvSpPr>
          <p:spPr>
            <a:xfrm>
              <a:off x="3442565" y="4041447"/>
              <a:ext cx="265074" cy="32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5874" y="11375"/>
                    <a:pt x="11747" y="2735"/>
                    <a:pt x="15347" y="575"/>
                  </a:cubicBezTo>
                  <a:cubicBezTo>
                    <a:pt x="18947" y="-1585"/>
                    <a:pt x="2027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1" name="Line"/>
            <p:cNvSpPr/>
            <p:nvPr/>
          </p:nvSpPr>
          <p:spPr>
            <a:xfrm>
              <a:off x="510993" y="4604151"/>
              <a:ext cx="218054" cy="362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313" extrusionOk="0">
                  <a:moveTo>
                    <a:pt x="21322" y="5728"/>
                  </a:moveTo>
                  <a:cubicBezTo>
                    <a:pt x="20413" y="3814"/>
                    <a:pt x="19503" y="1900"/>
                    <a:pt x="18480" y="875"/>
                  </a:cubicBezTo>
                  <a:cubicBezTo>
                    <a:pt x="17457" y="-150"/>
                    <a:pt x="16320" y="-287"/>
                    <a:pt x="14501" y="533"/>
                  </a:cubicBezTo>
                  <a:cubicBezTo>
                    <a:pt x="12682" y="1354"/>
                    <a:pt x="10181" y="3131"/>
                    <a:pt x="7680" y="5865"/>
                  </a:cubicBezTo>
                  <a:cubicBezTo>
                    <a:pt x="5179" y="8599"/>
                    <a:pt x="2678" y="12290"/>
                    <a:pt x="1314" y="14546"/>
                  </a:cubicBezTo>
                  <a:cubicBezTo>
                    <a:pt x="-51" y="16802"/>
                    <a:pt x="-278" y="17622"/>
                    <a:pt x="290" y="17827"/>
                  </a:cubicBezTo>
                  <a:cubicBezTo>
                    <a:pt x="859" y="18032"/>
                    <a:pt x="2223" y="17622"/>
                    <a:pt x="4838" y="16050"/>
                  </a:cubicBezTo>
                  <a:cubicBezTo>
                    <a:pt x="7453" y="14478"/>
                    <a:pt x="11318" y="11743"/>
                    <a:pt x="13933" y="10103"/>
                  </a:cubicBezTo>
                  <a:cubicBezTo>
                    <a:pt x="16547" y="8462"/>
                    <a:pt x="17911" y="7916"/>
                    <a:pt x="18935" y="8121"/>
                  </a:cubicBezTo>
                  <a:cubicBezTo>
                    <a:pt x="19958" y="8326"/>
                    <a:pt x="20640" y="9283"/>
                    <a:pt x="20867" y="11607"/>
                  </a:cubicBezTo>
                  <a:cubicBezTo>
                    <a:pt x="21095" y="13931"/>
                    <a:pt x="20867" y="17622"/>
                    <a:pt x="20640" y="213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2" name="Line"/>
            <p:cNvSpPr/>
            <p:nvPr/>
          </p:nvSpPr>
          <p:spPr>
            <a:xfrm>
              <a:off x="994120" y="4656502"/>
              <a:ext cx="181879" cy="526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459" extrusionOk="0">
                  <a:moveTo>
                    <a:pt x="4101" y="11216"/>
                  </a:moveTo>
                  <a:cubicBezTo>
                    <a:pt x="4648" y="13774"/>
                    <a:pt x="5195" y="16331"/>
                    <a:pt x="5468" y="17895"/>
                  </a:cubicBezTo>
                  <a:cubicBezTo>
                    <a:pt x="5742" y="19458"/>
                    <a:pt x="5742" y="20026"/>
                    <a:pt x="5742" y="20547"/>
                  </a:cubicBezTo>
                  <a:cubicBezTo>
                    <a:pt x="5742" y="21068"/>
                    <a:pt x="5742" y="21542"/>
                    <a:pt x="6015" y="21447"/>
                  </a:cubicBezTo>
                  <a:cubicBezTo>
                    <a:pt x="6289" y="21353"/>
                    <a:pt x="6835" y="20689"/>
                    <a:pt x="7109" y="18510"/>
                  </a:cubicBezTo>
                  <a:cubicBezTo>
                    <a:pt x="7382" y="16331"/>
                    <a:pt x="7382" y="12637"/>
                    <a:pt x="7792" y="9510"/>
                  </a:cubicBezTo>
                  <a:cubicBezTo>
                    <a:pt x="8203" y="6384"/>
                    <a:pt x="9023" y="3826"/>
                    <a:pt x="10253" y="2358"/>
                  </a:cubicBezTo>
                  <a:cubicBezTo>
                    <a:pt x="11484" y="889"/>
                    <a:pt x="13124" y="510"/>
                    <a:pt x="14628" y="274"/>
                  </a:cubicBezTo>
                  <a:cubicBezTo>
                    <a:pt x="16132" y="37"/>
                    <a:pt x="17499" y="-58"/>
                    <a:pt x="18729" y="37"/>
                  </a:cubicBezTo>
                  <a:cubicBezTo>
                    <a:pt x="19959" y="131"/>
                    <a:pt x="21053" y="416"/>
                    <a:pt x="21327" y="1126"/>
                  </a:cubicBezTo>
                  <a:cubicBezTo>
                    <a:pt x="21600" y="1837"/>
                    <a:pt x="21053" y="2974"/>
                    <a:pt x="17362" y="4726"/>
                  </a:cubicBezTo>
                  <a:cubicBezTo>
                    <a:pt x="13671" y="6479"/>
                    <a:pt x="6835" y="8847"/>
                    <a:pt x="0" y="112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3" name="Line"/>
            <p:cNvSpPr/>
            <p:nvPr/>
          </p:nvSpPr>
          <p:spPr>
            <a:xfrm>
              <a:off x="1184344" y="4715523"/>
              <a:ext cx="172509" cy="2332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040" extrusionOk="0">
                  <a:moveTo>
                    <a:pt x="3223" y="6291"/>
                  </a:moveTo>
                  <a:cubicBezTo>
                    <a:pt x="3223" y="9017"/>
                    <a:pt x="3223" y="11744"/>
                    <a:pt x="2503" y="14470"/>
                  </a:cubicBezTo>
                  <a:cubicBezTo>
                    <a:pt x="1783" y="17196"/>
                    <a:pt x="343" y="19922"/>
                    <a:pt x="55" y="20761"/>
                  </a:cubicBezTo>
                  <a:cubicBezTo>
                    <a:pt x="-233" y="21600"/>
                    <a:pt x="631" y="20551"/>
                    <a:pt x="2215" y="17511"/>
                  </a:cubicBezTo>
                  <a:cubicBezTo>
                    <a:pt x="3799" y="14470"/>
                    <a:pt x="6103" y="9437"/>
                    <a:pt x="8119" y="6186"/>
                  </a:cubicBezTo>
                  <a:cubicBezTo>
                    <a:pt x="10135" y="2936"/>
                    <a:pt x="11863" y="1468"/>
                    <a:pt x="14023" y="734"/>
                  </a:cubicBezTo>
                  <a:cubicBezTo>
                    <a:pt x="16183" y="0"/>
                    <a:pt x="18775" y="0"/>
                    <a:pt x="21367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4" name="Line"/>
            <p:cNvSpPr/>
            <p:nvPr/>
          </p:nvSpPr>
          <p:spPr>
            <a:xfrm>
              <a:off x="1426608" y="4743387"/>
              <a:ext cx="178121" cy="206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112" extrusionOk="0">
                  <a:moveTo>
                    <a:pt x="842" y="2853"/>
                  </a:moveTo>
                  <a:cubicBezTo>
                    <a:pt x="1964" y="3802"/>
                    <a:pt x="3086" y="4752"/>
                    <a:pt x="2945" y="7244"/>
                  </a:cubicBezTo>
                  <a:cubicBezTo>
                    <a:pt x="2805" y="9736"/>
                    <a:pt x="1403" y="13771"/>
                    <a:pt x="842" y="16382"/>
                  </a:cubicBezTo>
                  <a:cubicBezTo>
                    <a:pt x="281" y="18993"/>
                    <a:pt x="561" y="20180"/>
                    <a:pt x="1543" y="20774"/>
                  </a:cubicBezTo>
                  <a:cubicBezTo>
                    <a:pt x="2525" y="21367"/>
                    <a:pt x="4208" y="21367"/>
                    <a:pt x="7434" y="19231"/>
                  </a:cubicBezTo>
                  <a:cubicBezTo>
                    <a:pt x="10660" y="17094"/>
                    <a:pt x="15429" y="12822"/>
                    <a:pt x="18094" y="9736"/>
                  </a:cubicBezTo>
                  <a:cubicBezTo>
                    <a:pt x="20758" y="6651"/>
                    <a:pt x="21319" y="4752"/>
                    <a:pt x="21460" y="3209"/>
                  </a:cubicBezTo>
                  <a:cubicBezTo>
                    <a:pt x="21600" y="1666"/>
                    <a:pt x="21319" y="479"/>
                    <a:pt x="18655" y="123"/>
                  </a:cubicBezTo>
                  <a:cubicBezTo>
                    <a:pt x="15990" y="-233"/>
                    <a:pt x="10940" y="242"/>
                    <a:pt x="7434" y="835"/>
                  </a:cubicBezTo>
                  <a:cubicBezTo>
                    <a:pt x="3927" y="1429"/>
                    <a:pt x="1964" y="2141"/>
                    <a:pt x="0" y="28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5" name="Line"/>
            <p:cNvSpPr/>
            <p:nvPr/>
          </p:nvSpPr>
          <p:spPr>
            <a:xfrm>
              <a:off x="1649829" y="4548108"/>
              <a:ext cx="32319" cy="43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12960" y="0"/>
                  </a:moveTo>
                  <a:cubicBezTo>
                    <a:pt x="17280" y="1394"/>
                    <a:pt x="21600" y="2787"/>
                    <a:pt x="19440" y="5516"/>
                  </a:cubicBezTo>
                  <a:cubicBezTo>
                    <a:pt x="17280" y="8245"/>
                    <a:pt x="8640" y="12310"/>
                    <a:pt x="4320" y="15213"/>
                  </a:cubicBezTo>
                  <a:cubicBezTo>
                    <a:pt x="0" y="18116"/>
                    <a:pt x="0" y="1985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6" name="Line"/>
            <p:cNvSpPr/>
            <p:nvPr/>
          </p:nvSpPr>
          <p:spPr>
            <a:xfrm>
              <a:off x="1600999" y="4709278"/>
              <a:ext cx="327856" cy="237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0" y="14265"/>
                  </a:moveTo>
                  <a:cubicBezTo>
                    <a:pt x="3983" y="13642"/>
                    <a:pt x="7966" y="13019"/>
                    <a:pt x="11030" y="11773"/>
                  </a:cubicBezTo>
                  <a:cubicBezTo>
                    <a:pt x="14094" y="10527"/>
                    <a:pt x="16238" y="8658"/>
                    <a:pt x="17617" y="7100"/>
                  </a:cubicBezTo>
                  <a:cubicBezTo>
                    <a:pt x="18996" y="5542"/>
                    <a:pt x="19609" y="4296"/>
                    <a:pt x="19915" y="3050"/>
                  </a:cubicBezTo>
                  <a:cubicBezTo>
                    <a:pt x="20221" y="1804"/>
                    <a:pt x="20221" y="558"/>
                    <a:pt x="19762" y="142"/>
                  </a:cubicBezTo>
                  <a:cubicBezTo>
                    <a:pt x="19302" y="-273"/>
                    <a:pt x="18383" y="142"/>
                    <a:pt x="17081" y="2427"/>
                  </a:cubicBezTo>
                  <a:cubicBezTo>
                    <a:pt x="15779" y="4712"/>
                    <a:pt x="14094" y="8865"/>
                    <a:pt x="13174" y="12189"/>
                  </a:cubicBezTo>
                  <a:cubicBezTo>
                    <a:pt x="12255" y="15512"/>
                    <a:pt x="12102" y="18004"/>
                    <a:pt x="12868" y="19458"/>
                  </a:cubicBezTo>
                  <a:cubicBezTo>
                    <a:pt x="13634" y="20912"/>
                    <a:pt x="15319" y="21327"/>
                    <a:pt x="16928" y="21119"/>
                  </a:cubicBezTo>
                  <a:cubicBezTo>
                    <a:pt x="18536" y="20912"/>
                    <a:pt x="20068" y="20081"/>
                    <a:pt x="21600" y="192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7" name="Line"/>
            <p:cNvSpPr/>
            <p:nvPr/>
          </p:nvSpPr>
          <p:spPr>
            <a:xfrm>
              <a:off x="1982543" y="4509372"/>
              <a:ext cx="342889" cy="448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362" extrusionOk="0">
                  <a:moveTo>
                    <a:pt x="5786" y="12479"/>
                  </a:moveTo>
                  <a:cubicBezTo>
                    <a:pt x="3901" y="14583"/>
                    <a:pt x="2016" y="16688"/>
                    <a:pt x="1002" y="18017"/>
                  </a:cubicBezTo>
                  <a:cubicBezTo>
                    <a:pt x="-13" y="19346"/>
                    <a:pt x="-158" y="19900"/>
                    <a:pt x="132" y="20233"/>
                  </a:cubicBezTo>
                  <a:cubicBezTo>
                    <a:pt x="422" y="20565"/>
                    <a:pt x="1147" y="20676"/>
                    <a:pt x="3104" y="20122"/>
                  </a:cubicBezTo>
                  <a:cubicBezTo>
                    <a:pt x="5061" y="19568"/>
                    <a:pt x="8250" y="18349"/>
                    <a:pt x="11077" y="16134"/>
                  </a:cubicBezTo>
                  <a:cubicBezTo>
                    <a:pt x="13904" y="13919"/>
                    <a:pt x="16368" y="10706"/>
                    <a:pt x="17890" y="8325"/>
                  </a:cubicBezTo>
                  <a:cubicBezTo>
                    <a:pt x="19412" y="5943"/>
                    <a:pt x="19992" y="4393"/>
                    <a:pt x="20427" y="2953"/>
                  </a:cubicBezTo>
                  <a:cubicBezTo>
                    <a:pt x="20862" y="1513"/>
                    <a:pt x="21152" y="183"/>
                    <a:pt x="21297" y="17"/>
                  </a:cubicBezTo>
                  <a:cubicBezTo>
                    <a:pt x="21442" y="-149"/>
                    <a:pt x="21442" y="848"/>
                    <a:pt x="20862" y="3451"/>
                  </a:cubicBezTo>
                  <a:cubicBezTo>
                    <a:pt x="20282" y="6054"/>
                    <a:pt x="19123" y="10263"/>
                    <a:pt x="18543" y="13309"/>
                  </a:cubicBezTo>
                  <a:cubicBezTo>
                    <a:pt x="17963" y="16356"/>
                    <a:pt x="17963" y="18239"/>
                    <a:pt x="17890" y="19457"/>
                  </a:cubicBezTo>
                  <a:cubicBezTo>
                    <a:pt x="17818" y="20676"/>
                    <a:pt x="17673" y="21229"/>
                    <a:pt x="17310" y="21340"/>
                  </a:cubicBezTo>
                  <a:cubicBezTo>
                    <a:pt x="16948" y="21451"/>
                    <a:pt x="16368" y="21119"/>
                    <a:pt x="15788" y="2078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8" name="Line"/>
            <p:cNvSpPr/>
            <p:nvPr/>
          </p:nvSpPr>
          <p:spPr>
            <a:xfrm>
              <a:off x="2197962" y="4692696"/>
              <a:ext cx="309870" cy="214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223" extrusionOk="0">
                  <a:moveTo>
                    <a:pt x="204" y="18111"/>
                  </a:moveTo>
                  <a:cubicBezTo>
                    <a:pt x="43" y="16502"/>
                    <a:pt x="-118" y="14894"/>
                    <a:pt x="124" y="13745"/>
                  </a:cubicBezTo>
                  <a:cubicBezTo>
                    <a:pt x="366" y="12596"/>
                    <a:pt x="1010" y="11907"/>
                    <a:pt x="3186" y="10758"/>
                  </a:cubicBezTo>
                  <a:cubicBezTo>
                    <a:pt x="5363" y="9609"/>
                    <a:pt x="9070" y="8000"/>
                    <a:pt x="11810" y="6162"/>
                  </a:cubicBezTo>
                  <a:cubicBezTo>
                    <a:pt x="14551" y="4324"/>
                    <a:pt x="16324" y="2256"/>
                    <a:pt x="17613" y="1107"/>
                  </a:cubicBezTo>
                  <a:cubicBezTo>
                    <a:pt x="18903" y="-42"/>
                    <a:pt x="19709" y="-272"/>
                    <a:pt x="20112" y="302"/>
                  </a:cubicBezTo>
                  <a:cubicBezTo>
                    <a:pt x="20515" y="877"/>
                    <a:pt x="20515" y="2256"/>
                    <a:pt x="20112" y="5473"/>
                  </a:cubicBezTo>
                  <a:cubicBezTo>
                    <a:pt x="19709" y="8690"/>
                    <a:pt x="18903" y="13745"/>
                    <a:pt x="18581" y="16847"/>
                  </a:cubicBezTo>
                  <a:cubicBezTo>
                    <a:pt x="18258" y="19949"/>
                    <a:pt x="18419" y="21098"/>
                    <a:pt x="18983" y="21213"/>
                  </a:cubicBezTo>
                  <a:cubicBezTo>
                    <a:pt x="19548" y="21328"/>
                    <a:pt x="20515" y="20409"/>
                    <a:pt x="21482" y="1949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9" name="Line"/>
            <p:cNvSpPr/>
            <p:nvPr/>
          </p:nvSpPr>
          <p:spPr>
            <a:xfrm>
              <a:off x="2612447" y="4645258"/>
              <a:ext cx="523191" cy="300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6" extrusionOk="0">
                  <a:moveTo>
                    <a:pt x="1428" y="4982"/>
                  </a:moveTo>
                  <a:cubicBezTo>
                    <a:pt x="1713" y="5642"/>
                    <a:pt x="1999" y="6302"/>
                    <a:pt x="1761" y="8363"/>
                  </a:cubicBezTo>
                  <a:cubicBezTo>
                    <a:pt x="1523" y="10424"/>
                    <a:pt x="762" y="13886"/>
                    <a:pt x="333" y="16195"/>
                  </a:cubicBezTo>
                  <a:cubicBezTo>
                    <a:pt x="-95" y="18503"/>
                    <a:pt x="-190" y="19657"/>
                    <a:pt x="524" y="20399"/>
                  </a:cubicBezTo>
                  <a:cubicBezTo>
                    <a:pt x="1237" y="21141"/>
                    <a:pt x="2760" y="21471"/>
                    <a:pt x="4473" y="19575"/>
                  </a:cubicBezTo>
                  <a:cubicBezTo>
                    <a:pt x="6185" y="17679"/>
                    <a:pt x="8088" y="13557"/>
                    <a:pt x="9088" y="11083"/>
                  </a:cubicBezTo>
                  <a:cubicBezTo>
                    <a:pt x="10087" y="8610"/>
                    <a:pt x="10182" y="7786"/>
                    <a:pt x="9944" y="7208"/>
                  </a:cubicBezTo>
                  <a:cubicBezTo>
                    <a:pt x="9706" y="6631"/>
                    <a:pt x="9135" y="6302"/>
                    <a:pt x="8088" y="6302"/>
                  </a:cubicBezTo>
                  <a:cubicBezTo>
                    <a:pt x="7042" y="6302"/>
                    <a:pt x="5519" y="6631"/>
                    <a:pt x="4520" y="6879"/>
                  </a:cubicBezTo>
                  <a:cubicBezTo>
                    <a:pt x="3521" y="7126"/>
                    <a:pt x="3045" y="7291"/>
                    <a:pt x="3093" y="7291"/>
                  </a:cubicBezTo>
                  <a:cubicBezTo>
                    <a:pt x="3140" y="7291"/>
                    <a:pt x="3711" y="7126"/>
                    <a:pt x="4758" y="6631"/>
                  </a:cubicBezTo>
                  <a:cubicBezTo>
                    <a:pt x="5805" y="6137"/>
                    <a:pt x="7327" y="5312"/>
                    <a:pt x="8659" y="5395"/>
                  </a:cubicBezTo>
                  <a:cubicBezTo>
                    <a:pt x="9991" y="5477"/>
                    <a:pt x="11133" y="6466"/>
                    <a:pt x="11609" y="8115"/>
                  </a:cubicBezTo>
                  <a:cubicBezTo>
                    <a:pt x="12085" y="9764"/>
                    <a:pt x="11895" y="12073"/>
                    <a:pt x="11466" y="13721"/>
                  </a:cubicBezTo>
                  <a:cubicBezTo>
                    <a:pt x="11038" y="15370"/>
                    <a:pt x="10372" y="16360"/>
                    <a:pt x="10229" y="16360"/>
                  </a:cubicBezTo>
                  <a:cubicBezTo>
                    <a:pt x="10087" y="16360"/>
                    <a:pt x="10467" y="15370"/>
                    <a:pt x="11704" y="12732"/>
                  </a:cubicBezTo>
                  <a:cubicBezTo>
                    <a:pt x="12941" y="10094"/>
                    <a:pt x="15035" y="5807"/>
                    <a:pt x="16319" y="3334"/>
                  </a:cubicBezTo>
                  <a:cubicBezTo>
                    <a:pt x="17604" y="860"/>
                    <a:pt x="18080" y="201"/>
                    <a:pt x="18603" y="36"/>
                  </a:cubicBezTo>
                  <a:cubicBezTo>
                    <a:pt x="19126" y="-129"/>
                    <a:pt x="19697" y="201"/>
                    <a:pt x="20078" y="2509"/>
                  </a:cubicBezTo>
                  <a:cubicBezTo>
                    <a:pt x="20458" y="4818"/>
                    <a:pt x="20649" y="9105"/>
                    <a:pt x="20839" y="12567"/>
                  </a:cubicBezTo>
                  <a:cubicBezTo>
                    <a:pt x="21029" y="16030"/>
                    <a:pt x="21220" y="18668"/>
                    <a:pt x="21410" y="2130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0" name="Line"/>
            <p:cNvSpPr/>
            <p:nvPr/>
          </p:nvSpPr>
          <p:spPr>
            <a:xfrm>
              <a:off x="3436624" y="4659718"/>
              <a:ext cx="54771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9" h="21600" extrusionOk="0">
                  <a:moveTo>
                    <a:pt x="21199" y="0"/>
                  </a:moveTo>
                  <a:cubicBezTo>
                    <a:pt x="16699" y="0"/>
                    <a:pt x="12199" y="0"/>
                    <a:pt x="8149" y="1170"/>
                  </a:cubicBezTo>
                  <a:cubicBezTo>
                    <a:pt x="4099" y="2340"/>
                    <a:pt x="499" y="4680"/>
                    <a:pt x="49" y="8280"/>
                  </a:cubicBezTo>
                  <a:cubicBezTo>
                    <a:pt x="-401" y="11880"/>
                    <a:pt x="2299" y="16740"/>
                    <a:pt x="499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1" name="Line"/>
            <p:cNvSpPr/>
            <p:nvPr/>
          </p:nvSpPr>
          <p:spPr>
            <a:xfrm>
              <a:off x="3477443" y="4673669"/>
              <a:ext cx="352855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600" extrusionOk="0">
                  <a:moveTo>
                    <a:pt x="11361" y="0"/>
                  </a:moveTo>
                  <a:cubicBezTo>
                    <a:pt x="10239" y="1800"/>
                    <a:pt x="9117" y="3600"/>
                    <a:pt x="8275" y="4950"/>
                  </a:cubicBezTo>
                  <a:cubicBezTo>
                    <a:pt x="7434" y="6300"/>
                    <a:pt x="6873" y="7200"/>
                    <a:pt x="6943" y="7650"/>
                  </a:cubicBezTo>
                  <a:cubicBezTo>
                    <a:pt x="7013" y="8100"/>
                    <a:pt x="7714" y="8100"/>
                    <a:pt x="9608" y="7740"/>
                  </a:cubicBezTo>
                  <a:cubicBezTo>
                    <a:pt x="11501" y="7380"/>
                    <a:pt x="14587" y="6660"/>
                    <a:pt x="16831" y="6750"/>
                  </a:cubicBezTo>
                  <a:cubicBezTo>
                    <a:pt x="19075" y="6840"/>
                    <a:pt x="20478" y="7740"/>
                    <a:pt x="21039" y="9090"/>
                  </a:cubicBezTo>
                  <a:cubicBezTo>
                    <a:pt x="21600" y="10440"/>
                    <a:pt x="21319" y="12240"/>
                    <a:pt x="18935" y="14040"/>
                  </a:cubicBezTo>
                  <a:cubicBezTo>
                    <a:pt x="16551" y="15840"/>
                    <a:pt x="12062" y="17640"/>
                    <a:pt x="8556" y="18900"/>
                  </a:cubicBezTo>
                  <a:cubicBezTo>
                    <a:pt x="5049" y="20160"/>
                    <a:pt x="2525" y="20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2" name="Line"/>
            <p:cNvSpPr/>
            <p:nvPr/>
          </p:nvSpPr>
          <p:spPr>
            <a:xfrm>
              <a:off x="632584" y="5392135"/>
              <a:ext cx="75536" cy="299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36" extrusionOk="0">
                  <a:moveTo>
                    <a:pt x="21263" y="2494"/>
                  </a:moveTo>
                  <a:cubicBezTo>
                    <a:pt x="17990" y="1830"/>
                    <a:pt x="14718" y="1165"/>
                    <a:pt x="11118" y="667"/>
                  </a:cubicBezTo>
                  <a:cubicBezTo>
                    <a:pt x="7518" y="168"/>
                    <a:pt x="3590" y="-164"/>
                    <a:pt x="1627" y="85"/>
                  </a:cubicBezTo>
                  <a:cubicBezTo>
                    <a:pt x="-337" y="334"/>
                    <a:pt x="-337" y="1165"/>
                    <a:pt x="645" y="4322"/>
                  </a:cubicBezTo>
                  <a:cubicBezTo>
                    <a:pt x="1627" y="7479"/>
                    <a:pt x="3590" y="12962"/>
                    <a:pt x="5554" y="16202"/>
                  </a:cubicBezTo>
                  <a:cubicBezTo>
                    <a:pt x="7518" y="19442"/>
                    <a:pt x="9481" y="20439"/>
                    <a:pt x="11445" y="2143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3" name="Line"/>
            <p:cNvSpPr/>
            <p:nvPr/>
          </p:nvSpPr>
          <p:spPr>
            <a:xfrm>
              <a:off x="757503" y="5459590"/>
              <a:ext cx="285447" cy="21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365" extrusionOk="0">
                  <a:moveTo>
                    <a:pt x="485" y="5869"/>
                  </a:moveTo>
                  <a:cubicBezTo>
                    <a:pt x="309" y="9861"/>
                    <a:pt x="134" y="13852"/>
                    <a:pt x="46" y="16435"/>
                  </a:cubicBezTo>
                  <a:cubicBezTo>
                    <a:pt x="-42" y="19017"/>
                    <a:pt x="-42" y="20191"/>
                    <a:pt x="397" y="20543"/>
                  </a:cubicBezTo>
                  <a:cubicBezTo>
                    <a:pt x="836" y="20895"/>
                    <a:pt x="1714" y="20426"/>
                    <a:pt x="3470" y="17726"/>
                  </a:cubicBezTo>
                  <a:cubicBezTo>
                    <a:pt x="5226" y="15026"/>
                    <a:pt x="7860" y="10095"/>
                    <a:pt x="9617" y="6808"/>
                  </a:cubicBezTo>
                  <a:cubicBezTo>
                    <a:pt x="11373" y="3522"/>
                    <a:pt x="12251" y="1878"/>
                    <a:pt x="13129" y="939"/>
                  </a:cubicBezTo>
                  <a:cubicBezTo>
                    <a:pt x="14007" y="0"/>
                    <a:pt x="14885" y="-235"/>
                    <a:pt x="15587" y="235"/>
                  </a:cubicBezTo>
                  <a:cubicBezTo>
                    <a:pt x="16290" y="704"/>
                    <a:pt x="16817" y="1878"/>
                    <a:pt x="17431" y="4930"/>
                  </a:cubicBezTo>
                  <a:cubicBezTo>
                    <a:pt x="18046" y="7982"/>
                    <a:pt x="18748" y="12913"/>
                    <a:pt x="19451" y="15965"/>
                  </a:cubicBezTo>
                  <a:cubicBezTo>
                    <a:pt x="20153" y="19017"/>
                    <a:pt x="20856" y="20191"/>
                    <a:pt x="21558" y="213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4" name="Line"/>
            <p:cNvSpPr/>
            <p:nvPr/>
          </p:nvSpPr>
          <p:spPr>
            <a:xfrm>
              <a:off x="1384755" y="5423932"/>
              <a:ext cx="169770" cy="422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1" h="21350" extrusionOk="0">
                  <a:moveTo>
                    <a:pt x="1705" y="8257"/>
                  </a:moveTo>
                  <a:cubicBezTo>
                    <a:pt x="2558" y="10018"/>
                    <a:pt x="3411" y="11779"/>
                    <a:pt x="3837" y="13775"/>
                  </a:cubicBezTo>
                  <a:cubicBezTo>
                    <a:pt x="4263" y="15770"/>
                    <a:pt x="4263" y="18001"/>
                    <a:pt x="4263" y="19409"/>
                  </a:cubicBezTo>
                  <a:cubicBezTo>
                    <a:pt x="4263" y="20818"/>
                    <a:pt x="4263" y="21405"/>
                    <a:pt x="4547" y="21346"/>
                  </a:cubicBezTo>
                  <a:cubicBezTo>
                    <a:pt x="4832" y="21288"/>
                    <a:pt x="5400" y="20583"/>
                    <a:pt x="5826" y="18001"/>
                  </a:cubicBezTo>
                  <a:cubicBezTo>
                    <a:pt x="6253" y="15418"/>
                    <a:pt x="6537" y="10957"/>
                    <a:pt x="7247" y="7729"/>
                  </a:cubicBezTo>
                  <a:cubicBezTo>
                    <a:pt x="7958" y="4501"/>
                    <a:pt x="9095" y="2505"/>
                    <a:pt x="11084" y="1331"/>
                  </a:cubicBezTo>
                  <a:cubicBezTo>
                    <a:pt x="13074" y="157"/>
                    <a:pt x="15916" y="-195"/>
                    <a:pt x="18047" y="98"/>
                  </a:cubicBezTo>
                  <a:cubicBezTo>
                    <a:pt x="20179" y="392"/>
                    <a:pt x="21600" y="1331"/>
                    <a:pt x="20179" y="3092"/>
                  </a:cubicBezTo>
                  <a:cubicBezTo>
                    <a:pt x="18758" y="4853"/>
                    <a:pt x="14495" y="7435"/>
                    <a:pt x="10658" y="9138"/>
                  </a:cubicBezTo>
                  <a:cubicBezTo>
                    <a:pt x="6821" y="10840"/>
                    <a:pt x="3411" y="11662"/>
                    <a:pt x="0" y="12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5" name="Line"/>
            <p:cNvSpPr/>
            <p:nvPr/>
          </p:nvSpPr>
          <p:spPr>
            <a:xfrm>
              <a:off x="1656233" y="5315427"/>
              <a:ext cx="77304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600" extrusionOk="0">
                  <a:moveTo>
                    <a:pt x="21121" y="0"/>
                  </a:moveTo>
                  <a:cubicBezTo>
                    <a:pt x="14768" y="4547"/>
                    <a:pt x="8415" y="9095"/>
                    <a:pt x="4603" y="12379"/>
                  </a:cubicBezTo>
                  <a:cubicBezTo>
                    <a:pt x="792" y="15663"/>
                    <a:pt x="-479" y="17684"/>
                    <a:pt x="156" y="19011"/>
                  </a:cubicBezTo>
                  <a:cubicBezTo>
                    <a:pt x="792" y="20337"/>
                    <a:pt x="3333" y="20968"/>
                    <a:pt x="587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6" name="Line"/>
            <p:cNvSpPr/>
            <p:nvPr/>
          </p:nvSpPr>
          <p:spPr>
            <a:xfrm>
              <a:off x="1766687" y="5409531"/>
              <a:ext cx="241225" cy="312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183" extrusionOk="0">
                  <a:moveTo>
                    <a:pt x="20325" y="3552"/>
                  </a:moveTo>
                  <a:cubicBezTo>
                    <a:pt x="20529" y="2291"/>
                    <a:pt x="20733" y="1029"/>
                    <a:pt x="20325" y="399"/>
                  </a:cubicBezTo>
                  <a:cubicBezTo>
                    <a:pt x="19918" y="-232"/>
                    <a:pt x="18899" y="-232"/>
                    <a:pt x="16759" y="1266"/>
                  </a:cubicBezTo>
                  <a:cubicBezTo>
                    <a:pt x="14619" y="2764"/>
                    <a:pt x="11359" y="5759"/>
                    <a:pt x="8404" y="8991"/>
                  </a:cubicBezTo>
                  <a:cubicBezTo>
                    <a:pt x="5450" y="12223"/>
                    <a:pt x="2801" y="15692"/>
                    <a:pt x="1374" y="17821"/>
                  </a:cubicBezTo>
                  <a:cubicBezTo>
                    <a:pt x="-52" y="19949"/>
                    <a:pt x="-256" y="20737"/>
                    <a:pt x="253" y="21053"/>
                  </a:cubicBezTo>
                  <a:cubicBezTo>
                    <a:pt x="763" y="21368"/>
                    <a:pt x="1986" y="21210"/>
                    <a:pt x="4838" y="19476"/>
                  </a:cubicBezTo>
                  <a:cubicBezTo>
                    <a:pt x="7691" y="17742"/>
                    <a:pt x="12174" y="14431"/>
                    <a:pt x="14721" y="12460"/>
                  </a:cubicBezTo>
                  <a:cubicBezTo>
                    <a:pt x="17269" y="10489"/>
                    <a:pt x="17880" y="9859"/>
                    <a:pt x="18695" y="9386"/>
                  </a:cubicBezTo>
                  <a:cubicBezTo>
                    <a:pt x="19510" y="8913"/>
                    <a:pt x="20529" y="8597"/>
                    <a:pt x="20936" y="8834"/>
                  </a:cubicBezTo>
                  <a:cubicBezTo>
                    <a:pt x="21344" y="9070"/>
                    <a:pt x="21140" y="9859"/>
                    <a:pt x="20325" y="11593"/>
                  </a:cubicBezTo>
                  <a:cubicBezTo>
                    <a:pt x="19510" y="13327"/>
                    <a:pt x="18084" y="16007"/>
                    <a:pt x="16657" y="186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7" name="Line"/>
            <p:cNvSpPr/>
            <p:nvPr/>
          </p:nvSpPr>
          <p:spPr>
            <a:xfrm>
              <a:off x="2094607" y="5492310"/>
              <a:ext cx="792594" cy="207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0906" extrusionOk="0">
                  <a:moveTo>
                    <a:pt x="1556" y="1157"/>
                  </a:moveTo>
                  <a:cubicBezTo>
                    <a:pt x="1053" y="6322"/>
                    <a:pt x="549" y="11487"/>
                    <a:pt x="265" y="14774"/>
                  </a:cubicBezTo>
                  <a:cubicBezTo>
                    <a:pt x="-18" y="18061"/>
                    <a:pt x="-81" y="19470"/>
                    <a:pt x="108" y="20291"/>
                  </a:cubicBezTo>
                  <a:cubicBezTo>
                    <a:pt x="297" y="21113"/>
                    <a:pt x="738" y="21348"/>
                    <a:pt x="1903" y="19470"/>
                  </a:cubicBezTo>
                  <a:cubicBezTo>
                    <a:pt x="3068" y="17591"/>
                    <a:pt x="4957" y="13600"/>
                    <a:pt x="6185" y="10548"/>
                  </a:cubicBezTo>
                  <a:cubicBezTo>
                    <a:pt x="7413" y="7496"/>
                    <a:pt x="7980" y="5383"/>
                    <a:pt x="8326" y="3739"/>
                  </a:cubicBezTo>
                  <a:cubicBezTo>
                    <a:pt x="8672" y="2096"/>
                    <a:pt x="8798" y="922"/>
                    <a:pt x="8672" y="335"/>
                  </a:cubicBezTo>
                  <a:cubicBezTo>
                    <a:pt x="8546" y="-252"/>
                    <a:pt x="8169" y="-252"/>
                    <a:pt x="7507" y="1861"/>
                  </a:cubicBezTo>
                  <a:cubicBezTo>
                    <a:pt x="6846" y="3974"/>
                    <a:pt x="5902" y="8200"/>
                    <a:pt x="5429" y="11370"/>
                  </a:cubicBezTo>
                  <a:cubicBezTo>
                    <a:pt x="4957" y="14539"/>
                    <a:pt x="4957" y="16652"/>
                    <a:pt x="5492" y="18178"/>
                  </a:cubicBezTo>
                  <a:cubicBezTo>
                    <a:pt x="6027" y="19705"/>
                    <a:pt x="7098" y="20644"/>
                    <a:pt x="8861" y="20644"/>
                  </a:cubicBezTo>
                  <a:cubicBezTo>
                    <a:pt x="10625" y="20644"/>
                    <a:pt x="13081" y="19705"/>
                    <a:pt x="15159" y="18648"/>
                  </a:cubicBezTo>
                  <a:cubicBezTo>
                    <a:pt x="17237" y="17591"/>
                    <a:pt x="18937" y="16418"/>
                    <a:pt x="19945" y="15948"/>
                  </a:cubicBezTo>
                  <a:cubicBezTo>
                    <a:pt x="20952" y="15478"/>
                    <a:pt x="21267" y="15713"/>
                    <a:pt x="21393" y="16418"/>
                  </a:cubicBezTo>
                  <a:cubicBezTo>
                    <a:pt x="21519" y="17122"/>
                    <a:pt x="21456" y="18296"/>
                    <a:pt x="21393" y="194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8" name="Line"/>
            <p:cNvSpPr/>
            <p:nvPr/>
          </p:nvSpPr>
          <p:spPr>
            <a:xfrm>
              <a:off x="736022" y="6254196"/>
              <a:ext cx="160440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5322" y="12302"/>
                    <a:pt x="10643" y="4448"/>
                    <a:pt x="14243" y="1502"/>
                  </a:cubicBezTo>
                  <a:cubicBezTo>
                    <a:pt x="17843" y="-1443"/>
                    <a:pt x="19722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9" name="Line"/>
            <p:cNvSpPr/>
            <p:nvPr/>
          </p:nvSpPr>
          <p:spPr>
            <a:xfrm>
              <a:off x="981876" y="6006719"/>
              <a:ext cx="356528" cy="431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449" extrusionOk="0">
                  <a:moveTo>
                    <a:pt x="12440" y="3430"/>
                  </a:moveTo>
                  <a:cubicBezTo>
                    <a:pt x="12579" y="2852"/>
                    <a:pt x="12719" y="2275"/>
                    <a:pt x="12858" y="1639"/>
                  </a:cubicBezTo>
                  <a:cubicBezTo>
                    <a:pt x="12997" y="1004"/>
                    <a:pt x="13137" y="311"/>
                    <a:pt x="12858" y="80"/>
                  </a:cubicBezTo>
                  <a:cubicBezTo>
                    <a:pt x="12579" y="-151"/>
                    <a:pt x="11883" y="80"/>
                    <a:pt x="10141" y="1235"/>
                  </a:cubicBezTo>
                  <a:cubicBezTo>
                    <a:pt x="8399" y="2390"/>
                    <a:pt x="5612" y="4469"/>
                    <a:pt x="3730" y="6202"/>
                  </a:cubicBezTo>
                  <a:cubicBezTo>
                    <a:pt x="1849" y="7935"/>
                    <a:pt x="873" y="9321"/>
                    <a:pt x="386" y="10360"/>
                  </a:cubicBezTo>
                  <a:cubicBezTo>
                    <a:pt x="-102" y="11400"/>
                    <a:pt x="-102" y="12093"/>
                    <a:pt x="246" y="12555"/>
                  </a:cubicBezTo>
                  <a:cubicBezTo>
                    <a:pt x="595" y="13017"/>
                    <a:pt x="1292" y="13248"/>
                    <a:pt x="3800" y="13306"/>
                  </a:cubicBezTo>
                  <a:cubicBezTo>
                    <a:pt x="6308" y="13363"/>
                    <a:pt x="10628" y="13248"/>
                    <a:pt x="13624" y="13421"/>
                  </a:cubicBezTo>
                  <a:cubicBezTo>
                    <a:pt x="16621" y="13594"/>
                    <a:pt x="18293" y="14056"/>
                    <a:pt x="19408" y="14576"/>
                  </a:cubicBezTo>
                  <a:cubicBezTo>
                    <a:pt x="20523" y="15096"/>
                    <a:pt x="21080" y="15674"/>
                    <a:pt x="21289" y="16251"/>
                  </a:cubicBezTo>
                  <a:cubicBezTo>
                    <a:pt x="21498" y="16829"/>
                    <a:pt x="21359" y="17406"/>
                    <a:pt x="20035" y="18215"/>
                  </a:cubicBezTo>
                  <a:cubicBezTo>
                    <a:pt x="18711" y="19023"/>
                    <a:pt x="16203" y="20063"/>
                    <a:pt x="13415" y="20640"/>
                  </a:cubicBezTo>
                  <a:cubicBezTo>
                    <a:pt x="10628" y="21218"/>
                    <a:pt x="7563" y="21333"/>
                    <a:pt x="4497" y="21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0" name="Line"/>
            <p:cNvSpPr/>
            <p:nvPr/>
          </p:nvSpPr>
          <p:spPr>
            <a:xfrm>
              <a:off x="1364752" y="6215228"/>
              <a:ext cx="515273" cy="248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189" extrusionOk="0">
                  <a:moveTo>
                    <a:pt x="4611" y="600"/>
                  </a:moveTo>
                  <a:cubicBezTo>
                    <a:pt x="4127" y="203"/>
                    <a:pt x="3643" y="-193"/>
                    <a:pt x="3158" y="104"/>
                  </a:cubicBezTo>
                  <a:cubicBezTo>
                    <a:pt x="2674" y="401"/>
                    <a:pt x="2190" y="1392"/>
                    <a:pt x="1608" y="4068"/>
                  </a:cubicBezTo>
                  <a:cubicBezTo>
                    <a:pt x="1027" y="6743"/>
                    <a:pt x="349" y="11102"/>
                    <a:pt x="107" y="13778"/>
                  </a:cubicBezTo>
                  <a:cubicBezTo>
                    <a:pt x="-135" y="16453"/>
                    <a:pt x="59" y="17444"/>
                    <a:pt x="446" y="17939"/>
                  </a:cubicBezTo>
                  <a:cubicBezTo>
                    <a:pt x="834" y="18434"/>
                    <a:pt x="1415" y="18434"/>
                    <a:pt x="2722" y="16453"/>
                  </a:cubicBezTo>
                  <a:cubicBezTo>
                    <a:pt x="4030" y="14471"/>
                    <a:pt x="6064" y="10508"/>
                    <a:pt x="7130" y="8031"/>
                  </a:cubicBezTo>
                  <a:cubicBezTo>
                    <a:pt x="8195" y="5554"/>
                    <a:pt x="8292" y="4563"/>
                    <a:pt x="8340" y="4662"/>
                  </a:cubicBezTo>
                  <a:cubicBezTo>
                    <a:pt x="8389" y="4761"/>
                    <a:pt x="8389" y="5950"/>
                    <a:pt x="8340" y="8328"/>
                  </a:cubicBezTo>
                  <a:cubicBezTo>
                    <a:pt x="8292" y="10706"/>
                    <a:pt x="8195" y="14273"/>
                    <a:pt x="8195" y="16651"/>
                  </a:cubicBezTo>
                  <a:cubicBezTo>
                    <a:pt x="8195" y="19029"/>
                    <a:pt x="8292" y="20218"/>
                    <a:pt x="8728" y="20813"/>
                  </a:cubicBezTo>
                  <a:cubicBezTo>
                    <a:pt x="9164" y="21407"/>
                    <a:pt x="9939" y="21407"/>
                    <a:pt x="11004" y="20020"/>
                  </a:cubicBezTo>
                  <a:cubicBezTo>
                    <a:pt x="12069" y="18633"/>
                    <a:pt x="13426" y="15858"/>
                    <a:pt x="14346" y="13282"/>
                  </a:cubicBezTo>
                  <a:cubicBezTo>
                    <a:pt x="15266" y="10706"/>
                    <a:pt x="15750" y="8328"/>
                    <a:pt x="15992" y="6644"/>
                  </a:cubicBezTo>
                  <a:cubicBezTo>
                    <a:pt x="16235" y="4959"/>
                    <a:pt x="16235" y="3968"/>
                    <a:pt x="16235" y="5157"/>
                  </a:cubicBezTo>
                  <a:cubicBezTo>
                    <a:pt x="16235" y="6346"/>
                    <a:pt x="16235" y="9715"/>
                    <a:pt x="16331" y="11895"/>
                  </a:cubicBezTo>
                  <a:cubicBezTo>
                    <a:pt x="16428" y="14075"/>
                    <a:pt x="16622" y="15066"/>
                    <a:pt x="16961" y="15561"/>
                  </a:cubicBezTo>
                  <a:cubicBezTo>
                    <a:pt x="17300" y="16057"/>
                    <a:pt x="17784" y="16057"/>
                    <a:pt x="18220" y="15759"/>
                  </a:cubicBezTo>
                  <a:cubicBezTo>
                    <a:pt x="18656" y="15462"/>
                    <a:pt x="19043" y="14868"/>
                    <a:pt x="19576" y="14174"/>
                  </a:cubicBezTo>
                  <a:cubicBezTo>
                    <a:pt x="20109" y="13480"/>
                    <a:pt x="20787" y="12688"/>
                    <a:pt x="21126" y="12787"/>
                  </a:cubicBezTo>
                  <a:cubicBezTo>
                    <a:pt x="21465" y="12886"/>
                    <a:pt x="21465" y="13877"/>
                    <a:pt x="21465" y="14967"/>
                  </a:cubicBezTo>
                  <a:cubicBezTo>
                    <a:pt x="21465" y="16057"/>
                    <a:pt x="21465" y="17246"/>
                    <a:pt x="21465" y="184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1" name="Line"/>
            <p:cNvSpPr/>
            <p:nvPr/>
          </p:nvSpPr>
          <p:spPr>
            <a:xfrm>
              <a:off x="2017026" y="6061819"/>
              <a:ext cx="337342" cy="417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326" extrusionOk="0">
                  <a:moveTo>
                    <a:pt x="6330" y="11037"/>
                  </a:moveTo>
                  <a:cubicBezTo>
                    <a:pt x="5742" y="10563"/>
                    <a:pt x="5155" y="10088"/>
                    <a:pt x="4347" y="10207"/>
                  </a:cubicBezTo>
                  <a:cubicBezTo>
                    <a:pt x="3538" y="10325"/>
                    <a:pt x="2510" y="11037"/>
                    <a:pt x="1555" y="12877"/>
                  </a:cubicBezTo>
                  <a:cubicBezTo>
                    <a:pt x="600" y="14716"/>
                    <a:pt x="-282" y="17684"/>
                    <a:pt x="85" y="19404"/>
                  </a:cubicBezTo>
                  <a:cubicBezTo>
                    <a:pt x="453" y="21125"/>
                    <a:pt x="2069" y="21600"/>
                    <a:pt x="4567" y="21185"/>
                  </a:cubicBezTo>
                  <a:cubicBezTo>
                    <a:pt x="7065" y="20769"/>
                    <a:pt x="10445" y="19464"/>
                    <a:pt x="13163" y="17149"/>
                  </a:cubicBezTo>
                  <a:cubicBezTo>
                    <a:pt x="15881" y="14835"/>
                    <a:pt x="17938" y="11512"/>
                    <a:pt x="19187" y="8723"/>
                  </a:cubicBezTo>
                  <a:cubicBezTo>
                    <a:pt x="20436" y="5934"/>
                    <a:pt x="20877" y="3679"/>
                    <a:pt x="21098" y="2196"/>
                  </a:cubicBezTo>
                  <a:cubicBezTo>
                    <a:pt x="21318" y="712"/>
                    <a:pt x="21318" y="0"/>
                    <a:pt x="21318" y="0"/>
                  </a:cubicBezTo>
                  <a:cubicBezTo>
                    <a:pt x="21318" y="0"/>
                    <a:pt x="21318" y="712"/>
                    <a:pt x="20877" y="3204"/>
                  </a:cubicBezTo>
                  <a:cubicBezTo>
                    <a:pt x="20436" y="5697"/>
                    <a:pt x="19555" y="9969"/>
                    <a:pt x="19040" y="12818"/>
                  </a:cubicBezTo>
                  <a:cubicBezTo>
                    <a:pt x="18526" y="15666"/>
                    <a:pt x="18379" y="17090"/>
                    <a:pt x="18232" y="18099"/>
                  </a:cubicBezTo>
                  <a:cubicBezTo>
                    <a:pt x="18085" y="19108"/>
                    <a:pt x="17938" y="19701"/>
                    <a:pt x="17498" y="19998"/>
                  </a:cubicBezTo>
                  <a:cubicBezTo>
                    <a:pt x="17057" y="20295"/>
                    <a:pt x="16322" y="20295"/>
                    <a:pt x="15587" y="19879"/>
                  </a:cubicBezTo>
                  <a:cubicBezTo>
                    <a:pt x="14853" y="19464"/>
                    <a:pt x="14118" y="18633"/>
                    <a:pt x="13383" y="178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2" name="Line"/>
            <p:cNvSpPr/>
            <p:nvPr/>
          </p:nvSpPr>
          <p:spPr>
            <a:xfrm>
              <a:off x="2207878" y="6254651"/>
              <a:ext cx="871955" cy="221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9" extrusionOk="0">
                  <a:moveTo>
                    <a:pt x="0" y="10259"/>
                  </a:moveTo>
                  <a:cubicBezTo>
                    <a:pt x="346" y="8477"/>
                    <a:pt x="691" y="6696"/>
                    <a:pt x="1555" y="5137"/>
                  </a:cubicBezTo>
                  <a:cubicBezTo>
                    <a:pt x="2419" y="3579"/>
                    <a:pt x="3802" y="2242"/>
                    <a:pt x="4694" y="1463"/>
                  </a:cubicBezTo>
                  <a:cubicBezTo>
                    <a:pt x="5587" y="684"/>
                    <a:pt x="5990" y="461"/>
                    <a:pt x="6336" y="238"/>
                  </a:cubicBezTo>
                  <a:cubicBezTo>
                    <a:pt x="6682" y="16"/>
                    <a:pt x="6970" y="-207"/>
                    <a:pt x="7142" y="350"/>
                  </a:cubicBezTo>
                  <a:cubicBezTo>
                    <a:pt x="7315" y="906"/>
                    <a:pt x="7373" y="2242"/>
                    <a:pt x="7286" y="4469"/>
                  </a:cubicBezTo>
                  <a:cubicBezTo>
                    <a:pt x="7200" y="6696"/>
                    <a:pt x="6970" y="9814"/>
                    <a:pt x="6854" y="11929"/>
                  </a:cubicBezTo>
                  <a:cubicBezTo>
                    <a:pt x="6739" y="14045"/>
                    <a:pt x="6739" y="15158"/>
                    <a:pt x="6883" y="15603"/>
                  </a:cubicBezTo>
                  <a:cubicBezTo>
                    <a:pt x="7027" y="16049"/>
                    <a:pt x="7315" y="15826"/>
                    <a:pt x="7805" y="14156"/>
                  </a:cubicBezTo>
                  <a:cubicBezTo>
                    <a:pt x="8294" y="12486"/>
                    <a:pt x="8986" y="9368"/>
                    <a:pt x="9504" y="7364"/>
                  </a:cubicBezTo>
                  <a:cubicBezTo>
                    <a:pt x="10022" y="5360"/>
                    <a:pt x="10368" y="4469"/>
                    <a:pt x="10541" y="4692"/>
                  </a:cubicBezTo>
                  <a:cubicBezTo>
                    <a:pt x="10714" y="4915"/>
                    <a:pt x="10714" y="6251"/>
                    <a:pt x="10685" y="8812"/>
                  </a:cubicBezTo>
                  <a:cubicBezTo>
                    <a:pt x="10656" y="11372"/>
                    <a:pt x="10598" y="15158"/>
                    <a:pt x="10656" y="17496"/>
                  </a:cubicBezTo>
                  <a:cubicBezTo>
                    <a:pt x="10714" y="19834"/>
                    <a:pt x="10886" y="20725"/>
                    <a:pt x="11290" y="21059"/>
                  </a:cubicBezTo>
                  <a:cubicBezTo>
                    <a:pt x="11693" y="21393"/>
                    <a:pt x="12326" y="21170"/>
                    <a:pt x="13018" y="19389"/>
                  </a:cubicBezTo>
                  <a:cubicBezTo>
                    <a:pt x="13709" y="17607"/>
                    <a:pt x="14458" y="14267"/>
                    <a:pt x="14832" y="11706"/>
                  </a:cubicBezTo>
                  <a:cubicBezTo>
                    <a:pt x="15206" y="9146"/>
                    <a:pt x="15206" y="7364"/>
                    <a:pt x="14774" y="5805"/>
                  </a:cubicBezTo>
                  <a:cubicBezTo>
                    <a:pt x="14342" y="4247"/>
                    <a:pt x="13478" y="2910"/>
                    <a:pt x="12787" y="2354"/>
                  </a:cubicBezTo>
                  <a:cubicBezTo>
                    <a:pt x="12096" y="1797"/>
                    <a:pt x="11578" y="2020"/>
                    <a:pt x="11491" y="2242"/>
                  </a:cubicBezTo>
                  <a:cubicBezTo>
                    <a:pt x="11405" y="2465"/>
                    <a:pt x="11750" y="2688"/>
                    <a:pt x="12557" y="2910"/>
                  </a:cubicBezTo>
                  <a:cubicBezTo>
                    <a:pt x="13363" y="3133"/>
                    <a:pt x="14630" y="3356"/>
                    <a:pt x="15408" y="3801"/>
                  </a:cubicBezTo>
                  <a:cubicBezTo>
                    <a:pt x="16186" y="4247"/>
                    <a:pt x="16474" y="4915"/>
                    <a:pt x="16646" y="5805"/>
                  </a:cubicBezTo>
                  <a:cubicBezTo>
                    <a:pt x="16819" y="6696"/>
                    <a:pt x="16877" y="7809"/>
                    <a:pt x="16733" y="9257"/>
                  </a:cubicBezTo>
                  <a:cubicBezTo>
                    <a:pt x="16589" y="10704"/>
                    <a:pt x="16243" y="12486"/>
                    <a:pt x="16214" y="13154"/>
                  </a:cubicBezTo>
                  <a:cubicBezTo>
                    <a:pt x="16186" y="13822"/>
                    <a:pt x="16474" y="13377"/>
                    <a:pt x="17107" y="11706"/>
                  </a:cubicBezTo>
                  <a:cubicBezTo>
                    <a:pt x="17741" y="10036"/>
                    <a:pt x="18720" y="7141"/>
                    <a:pt x="19325" y="5249"/>
                  </a:cubicBezTo>
                  <a:cubicBezTo>
                    <a:pt x="19930" y="3356"/>
                    <a:pt x="20160" y="2465"/>
                    <a:pt x="20362" y="2576"/>
                  </a:cubicBezTo>
                  <a:cubicBezTo>
                    <a:pt x="20563" y="2688"/>
                    <a:pt x="20736" y="3801"/>
                    <a:pt x="20678" y="5583"/>
                  </a:cubicBezTo>
                  <a:cubicBezTo>
                    <a:pt x="20621" y="7364"/>
                    <a:pt x="20333" y="9814"/>
                    <a:pt x="20160" y="11706"/>
                  </a:cubicBezTo>
                  <a:cubicBezTo>
                    <a:pt x="19987" y="13599"/>
                    <a:pt x="19930" y="14935"/>
                    <a:pt x="20045" y="15715"/>
                  </a:cubicBezTo>
                  <a:cubicBezTo>
                    <a:pt x="20160" y="16494"/>
                    <a:pt x="20448" y="16717"/>
                    <a:pt x="20736" y="16494"/>
                  </a:cubicBezTo>
                  <a:cubicBezTo>
                    <a:pt x="21024" y="16271"/>
                    <a:pt x="21312" y="15603"/>
                    <a:pt x="21600" y="14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3" name="Line"/>
            <p:cNvSpPr/>
            <p:nvPr/>
          </p:nvSpPr>
          <p:spPr>
            <a:xfrm>
              <a:off x="3121686" y="6173429"/>
              <a:ext cx="448943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600" extrusionOk="0">
                  <a:moveTo>
                    <a:pt x="14547" y="0"/>
                  </a:moveTo>
                  <a:cubicBezTo>
                    <a:pt x="11682" y="2455"/>
                    <a:pt x="8816" y="4909"/>
                    <a:pt x="7163" y="6709"/>
                  </a:cubicBezTo>
                  <a:cubicBezTo>
                    <a:pt x="5510" y="8509"/>
                    <a:pt x="5069" y="9655"/>
                    <a:pt x="5345" y="10309"/>
                  </a:cubicBezTo>
                  <a:cubicBezTo>
                    <a:pt x="5620" y="10964"/>
                    <a:pt x="6612" y="11127"/>
                    <a:pt x="8761" y="10882"/>
                  </a:cubicBezTo>
                  <a:cubicBezTo>
                    <a:pt x="10910" y="10636"/>
                    <a:pt x="14216" y="9982"/>
                    <a:pt x="16476" y="9982"/>
                  </a:cubicBezTo>
                  <a:cubicBezTo>
                    <a:pt x="18735" y="9982"/>
                    <a:pt x="19947" y="10636"/>
                    <a:pt x="20663" y="11373"/>
                  </a:cubicBezTo>
                  <a:cubicBezTo>
                    <a:pt x="21380" y="12109"/>
                    <a:pt x="21600" y="12927"/>
                    <a:pt x="20608" y="14073"/>
                  </a:cubicBezTo>
                  <a:cubicBezTo>
                    <a:pt x="19616" y="15218"/>
                    <a:pt x="17412" y="16691"/>
                    <a:pt x="14161" y="18000"/>
                  </a:cubicBezTo>
                  <a:cubicBezTo>
                    <a:pt x="10910" y="19309"/>
                    <a:pt x="6612" y="20455"/>
                    <a:pt x="4078" y="21027"/>
                  </a:cubicBezTo>
                  <a:cubicBezTo>
                    <a:pt x="1543" y="21600"/>
                    <a:pt x="771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4" name="Line"/>
            <p:cNvSpPr/>
            <p:nvPr/>
          </p:nvSpPr>
          <p:spPr>
            <a:xfrm>
              <a:off x="791826" y="6905870"/>
              <a:ext cx="202295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34" y="16200"/>
                    <a:pt x="4469" y="10800"/>
                    <a:pt x="8069" y="7200"/>
                  </a:cubicBezTo>
                  <a:cubicBezTo>
                    <a:pt x="11669" y="3600"/>
                    <a:pt x="16634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5" name="Line"/>
            <p:cNvSpPr/>
            <p:nvPr/>
          </p:nvSpPr>
          <p:spPr>
            <a:xfrm>
              <a:off x="1058409" y="6792926"/>
              <a:ext cx="807665" cy="488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321" extrusionOk="0">
                  <a:moveTo>
                    <a:pt x="2753" y="1579"/>
                  </a:moveTo>
                  <a:cubicBezTo>
                    <a:pt x="2753" y="970"/>
                    <a:pt x="2753" y="362"/>
                    <a:pt x="2598" y="109"/>
                  </a:cubicBezTo>
                  <a:cubicBezTo>
                    <a:pt x="2443" y="-145"/>
                    <a:pt x="2132" y="-44"/>
                    <a:pt x="1791" y="1376"/>
                  </a:cubicBezTo>
                  <a:cubicBezTo>
                    <a:pt x="1450" y="2796"/>
                    <a:pt x="1077" y="5534"/>
                    <a:pt x="767" y="8830"/>
                  </a:cubicBezTo>
                  <a:cubicBezTo>
                    <a:pt x="457" y="12125"/>
                    <a:pt x="208" y="15979"/>
                    <a:pt x="84" y="18210"/>
                  </a:cubicBezTo>
                  <a:cubicBezTo>
                    <a:pt x="-40" y="20441"/>
                    <a:pt x="-40" y="21049"/>
                    <a:pt x="177" y="21252"/>
                  </a:cubicBezTo>
                  <a:cubicBezTo>
                    <a:pt x="394" y="21455"/>
                    <a:pt x="829" y="21252"/>
                    <a:pt x="1605" y="20035"/>
                  </a:cubicBezTo>
                  <a:cubicBezTo>
                    <a:pt x="2381" y="18818"/>
                    <a:pt x="3498" y="16587"/>
                    <a:pt x="4212" y="15168"/>
                  </a:cubicBezTo>
                  <a:cubicBezTo>
                    <a:pt x="4926" y="13748"/>
                    <a:pt x="5236" y="13139"/>
                    <a:pt x="5546" y="12835"/>
                  </a:cubicBezTo>
                  <a:cubicBezTo>
                    <a:pt x="5857" y="12531"/>
                    <a:pt x="6167" y="12531"/>
                    <a:pt x="6508" y="12937"/>
                  </a:cubicBezTo>
                  <a:cubicBezTo>
                    <a:pt x="6850" y="13342"/>
                    <a:pt x="7222" y="14154"/>
                    <a:pt x="7501" y="15218"/>
                  </a:cubicBezTo>
                  <a:cubicBezTo>
                    <a:pt x="7781" y="16283"/>
                    <a:pt x="7967" y="17601"/>
                    <a:pt x="8153" y="18514"/>
                  </a:cubicBezTo>
                  <a:cubicBezTo>
                    <a:pt x="8339" y="19427"/>
                    <a:pt x="8526" y="19934"/>
                    <a:pt x="8774" y="19985"/>
                  </a:cubicBezTo>
                  <a:cubicBezTo>
                    <a:pt x="9022" y="20035"/>
                    <a:pt x="9332" y="19630"/>
                    <a:pt x="9550" y="18463"/>
                  </a:cubicBezTo>
                  <a:cubicBezTo>
                    <a:pt x="9767" y="17297"/>
                    <a:pt x="9891" y="15370"/>
                    <a:pt x="9488" y="13900"/>
                  </a:cubicBezTo>
                  <a:cubicBezTo>
                    <a:pt x="9084" y="12430"/>
                    <a:pt x="8153" y="11416"/>
                    <a:pt x="7439" y="10807"/>
                  </a:cubicBezTo>
                  <a:cubicBezTo>
                    <a:pt x="6726" y="10199"/>
                    <a:pt x="6229" y="9996"/>
                    <a:pt x="6167" y="9742"/>
                  </a:cubicBezTo>
                  <a:cubicBezTo>
                    <a:pt x="6105" y="9489"/>
                    <a:pt x="6477" y="9185"/>
                    <a:pt x="7253" y="8880"/>
                  </a:cubicBezTo>
                  <a:cubicBezTo>
                    <a:pt x="8029" y="8576"/>
                    <a:pt x="9208" y="8272"/>
                    <a:pt x="10108" y="8323"/>
                  </a:cubicBezTo>
                  <a:cubicBezTo>
                    <a:pt x="11008" y="8373"/>
                    <a:pt x="11629" y="8779"/>
                    <a:pt x="12094" y="9894"/>
                  </a:cubicBezTo>
                  <a:cubicBezTo>
                    <a:pt x="12560" y="11010"/>
                    <a:pt x="12870" y="12835"/>
                    <a:pt x="12870" y="14154"/>
                  </a:cubicBezTo>
                  <a:cubicBezTo>
                    <a:pt x="12870" y="15472"/>
                    <a:pt x="12560" y="16283"/>
                    <a:pt x="12498" y="16385"/>
                  </a:cubicBezTo>
                  <a:cubicBezTo>
                    <a:pt x="12436" y="16486"/>
                    <a:pt x="12622" y="15878"/>
                    <a:pt x="13119" y="14762"/>
                  </a:cubicBezTo>
                  <a:cubicBezTo>
                    <a:pt x="13615" y="13647"/>
                    <a:pt x="14422" y="12024"/>
                    <a:pt x="15012" y="11162"/>
                  </a:cubicBezTo>
                  <a:cubicBezTo>
                    <a:pt x="15601" y="10300"/>
                    <a:pt x="15974" y="10199"/>
                    <a:pt x="16315" y="10452"/>
                  </a:cubicBezTo>
                  <a:cubicBezTo>
                    <a:pt x="16657" y="10706"/>
                    <a:pt x="16967" y="11314"/>
                    <a:pt x="17153" y="11973"/>
                  </a:cubicBezTo>
                  <a:cubicBezTo>
                    <a:pt x="17339" y="12632"/>
                    <a:pt x="17401" y="13342"/>
                    <a:pt x="17401" y="13951"/>
                  </a:cubicBezTo>
                  <a:cubicBezTo>
                    <a:pt x="17401" y="14559"/>
                    <a:pt x="17339" y="15066"/>
                    <a:pt x="17494" y="15168"/>
                  </a:cubicBezTo>
                  <a:cubicBezTo>
                    <a:pt x="17650" y="15269"/>
                    <a:pt x="18022" y="14965"/>
                    <a:pt x="18394" y="14306"/>
                  </a:cubicBezTo>
                  <a:cubicBezTo>
                    <a:pt x="18767" y="13647"/>
                    <a:pt x="19139" y="12632"/>
                    <a:pt x="19419" y="11770"/>
                  </a:cubicBezTo>
                  <a:cubicBezTo>
                    <a:pt x="19698" y="10909"/>
                    <a:pt x="19884" y="10199"/>
                    <a:pt x="20101" y="10300"/>
                  </a:cubicBezTo>
                  <a:cubicBezTo>
                    <a:pt x="20319" y="10401"/>
                    <a:pt x="20567" y="11314"/>
                    <a:pt x="20815" y="12531"/>
                  </a:cubicBezTo>
                  <a:cubicBezTo>
                    <a:pt x="21063" y="13748"/>
                    <a:pt x="21312" y="15269"/>
                    <a:pt x="21560" y="167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6" name="Line"/>
            <p:cNvSpPr/>
            <p:nvPr/>
          </p:nvSpPr>
          <p:spPr>
            <a:xfrm>
              <a:off x="1887000" y="7033952"/>
              <a:ext cx="119444" cy="31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7" h="21271" extrusionOk="0">
                  <a:moveTo>
                    <a:pt x="3600" y="12599"/>
                  </a:moveTo>
                  <a:cubicBezTo>
                    <a:pt x="5200" y="14964"/>
                    <a:pt x="6800" y="17329"/>
                    <a:pt x="7600" y="18906"/>
                  </a:cubicBezTo>
                  <a:cubicBezTo>
                    <a:pt x="8400" y="20483"/>
                    <a:pt x="8400" y="21271"/>
                    <a:pt x="8400" y="21271"/>
                  </a:cubicBezTo>
                  <a:cubicBezTo>
                    <a:pt x="8400" y="21271"/>
                    <a:pt x="8400" y="20483"/>
                    <a:pt x="7600" y="17724"/>
                  </a:cubicBezTo>
                  <a:cubicBezTo>
                    <a:pt x="6800" y="14964"/>
                    <a:pt x="5200" y="10235"/>
                    <a:pt x="5000" y="6845"/>
                  </a:cubicBezTo>
                  <a:cubicBezTo>
                    <a:pt x="4800" y="3455"/>
                    <a:pt x="6000" y="1405"/>
                    <a:pt x="8600" y="538"/>
                  </a:cubicBezTo>
                  <a:cubicBezTo>
                    <a:pt x="11200" y="-329"/>
                    <a:pt x="15200" y="-14"/>
                    <a:pt x="17800" y="538"/>
                  </a:cubicBezTo>
                  <a:cubicBezTo>
                    <a:pt x="20400" y="1090"/>
                    <a:pt x="21600" y="1878"/>
                    <a:pt x="19400" y="3140"/>
                  </a:cubicBezTo>
                  <a:cubicBezTo>
                    <a:pt x="17200" y="4401"/>
                    <a:pt x="11600" y="6135"/>
                    <a:pt x="7800" y="6845"/>
                  </a:cubicBezTo>
                  <a:cubicBezTo>
                    <a:pt x="4000" y="7554"/>
                    <a:pt x="2000" y="7239"/>
                    <a:pt x="0" y="69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7" name="Line"/>
            <p:cNvSpPr/>
            <p:nvPr/>
          </p:nvSpPr>
          <p:spPr>
            <a:xfrm>
              <a:off x="2019537" y="6872266"/>
              <a:ext cx="139513" cy="291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6" extrusionOk="0">
                  <a:moveTo>
                    <a:pt x="0" y="1449"/>
                  </a:moveTo>
                  <a:cubicBezTo>
                    <a:pt x="2160" y="935"/>
                    <a:pt x="4320" y="420"/>
                    <a:pt x="6300" y="163"/>
                  </a:cubicBezTo>
                  <a:cubicBezTo>
                    <a:pt x="8280" y="-94"/>
                    <a:pt x="10080" y="-94"/>
                    <a:pt x="11340" y="506"/>
                  </a:cubicBezTo>
                  <a:cubicBezTo>
                    <a:pt x="12600" y="1106"/>
                    <a:pt x="13320" y="2306"/>
                    <a:pt x="13860" y="5220"/>
                  </a:cubicBezTo>
                  <a:cubicBezTo>
                    <a:pt x="14400" y="8135"/>
                    <a:pt x="14760" y="12763"/>
                    <a:pt x="16020" y="15763"/>
                  </a:cubicBezTo>
                  <a:cubicBezTo>
                    <a:pt x="17280" y="18763"/>
                    <a:pt x="19440" y="20135"/>
                    <a:pt x="21600" y="215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8" name="Line"/>
            <p:cNvSpPr/>
            <p:nvPr/>
          </p:nvSpPr>
          <p:spPr>
            <a:xfrm>
              <a:off x="2242757" y="6975626"/>
              <a:ext cx="62781" cy="211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2" extrusionOk="0">
                  <a:moveTo>
                    <a:pt x="0" y="0"/>
                  </a:moveTo>
                  <a:cubicBezTo>
                    <a:pt x="4800" y="2583"/>
                    <a:pt x="9600" y="5165"/>
                    <a:pt x="12400" y="8217"/>
                  </a:cubicBezTo>
                  <a:cubicBezTo>
                    <a:pt x="15200" y="11270"/>
                    <a:pt x="16000" y="14791"/>
                    <a:pt x="16800" y="17139"/>
                  </a:cubicBezTo>
                  <a:cubicBezTo>
                    <a:pt x="17600" y="19487"/>
                    <a:pt x="18400" y="20661"/>
                    <a:pt x="19200" y="21130"/>
                  </a:cubicBezTo>
                  <a:cubicBezTo>
                    <a:pt x="20000" y="21600"/>
                    <a:pt x="20800" y="21365"/>
                    <a:pt x="21600" y="211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9" name="Line"/>
            <p:cNvSpPr/>
            <p:nvPr/>
          </p:nvSpPr>
          <p:spPr>
            <a:xfrm>
              <a:off x="2207878" y="6857040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0" name="Line"/>
            <p:cNvSpPr/>
            <p:nvPr/>
          </p:nvSpPr>
          <p:spPr>
            <a:xfrm>
              <a:off x="2465977" y="6919949"/>
              <a:ext cx="613856" cy="336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1" extrusionOk="0">
                  <a:moveTo>
                    <a:pt x="3927" y="4400"/>
                  </a:moveTo>
                  <a:cubicBezTo>
                    <a:pt x="4091" y="3518"/>
                    <a:pt x="4255" y="2637"/>
                    <a:pt x="4255" y="1829"/>
                  </a:cubicBezTo>
                  <a:cubicBezTo>
                    <a:pt x="4255" y="1020"/>
                    <a:pt x="4091" y="286"/>
                    <a:pt x="3559" y="65"/>
                  </a:cubicBezTo>
                  <a:cubicBezTo>
                    <a:pt x="3027" y="-155"/>
                    <a:pt x="2127" y="139"/>
                    <a:pt x="1473" y="1608"/>
                  </a:cubicBezTo>
                  <a:cubicBezTo>
                    <a:pt x="818" y="3078"/>
                    <a:pt x="409" y="5723"/>
                    <a:pt x="205" y="8367"/>
                  </a:cubicBezTo>
                  <a:cubicBezTo>
                    <a:pt x="0" y="11012"/>
                    <a:pt x="0" y="13657"/>
                    <a:pt x="0" y="15421"/>
                  </a:cubicBezTo>
                  <a:cubicBezTo>
                    <a:pt x="0" y="17184"/>
                    <a:pt x="0" y="18065"/>
                    <a:pt x="164" y="18727"/>
                  </a:cubicBezTo>
                  <a:cubicBezTo>
                    <a:pt x="327" y="19388"/>
                    <a:pt x="655" y="19829"/>
                    <a:pt x="1023" y="20049"/>
                  </a:cubicBezTo>
                  <a:cubicBezTo>
                    <a:pt x="1391" y="20270"/>
                    <a:pt x="1800" y="20270"/>
                    <a:pt x="2536" y="19608"/>
                  </a:cubicBezTo>
                  <a:cubicBezTo>
                    <a:pt x="3273" y="18947"/>
                    <a:pt x="4336" y="17625"/>
                    <a:pt x="5073" y="16523"/>
                  </a:cubicBezTo>
                  <a:cubicBezTo>
                    <a:pt x="5809" y="15421"/>
                    <a:pt x="6218" y="14539"/>
                    <a:pt x="6464" y="13584"/>
                  </a:cubicBezTo>
                  <a:cubicBezTo>
                    <a:pt x="6709" y="12629"/>
                    <a:pt x="6791" y="11600"/>
                    <a:pt x="6791" y="11527"/>
                  </a:cubicBezTo>
                  <a:cubicBezTo>
                    <a:pt x="6791" y="11453"/>
                    <a:pt x="6709" y="12335"/>
                    <a:pt x="6750" y="13143"/>
                  </a:cubicBezTo>
                  <a:cubicBezTo>
                    <a:pt x="6791" y="13951"/>
                    <a:pt x="6955" y="14686"/>
                    <a:pt x="7159" y="15347"/>
                  </a:cubicBezTo>
                  <a:cubicBezTo>
                    <a:pt x="7364" y="16008"/>
                    <a:pt x="7609" y="16596"/>
                    <a:pt x="7936" y="16963"/>
                  </a:cubicBezTo>
                  <a:cubicBezTo>
                    <a:pt x="8264" y="17331"/>
                    <a:pt x="8673" y="17478"/>
                    <a:pt x="9000" y="17257"/>
                  </a:cubicBezTo>
                  <a:cubicBezTo>
                    <a:pt x="9327" y="17037"/>
                    <a:pt x="9573" y="16449"/>
                    <a:pt x="9736" y="15788"/>
                  </a:cubicBezTo>
                  <a:cubicBezTo>
                    <a:pt x="9900" y="15127"/>
                    <a:pt x="9982" y="14392"/>
                    <a:pt x="10064" y="13290"/>
                  </a:cubicBezTo>
                  <a:cubicBezTo>
                    <a:pt x="10145" y="12188"/>
                    <a:pt x="10227" y="10718"/>
                    <a:pt x="10391" y="10278"/>
                  </a:cubicBezTo>
                  <a:cubicBezTo>
                    <a:pt x="10555" y="9837"/>
                    <a:pt x="10800" y="10425"/>
                    <a:pt x="11086" y="12114"/>
                  </a:cubicBezTo>
                  <a:cubicBezTo>
                    <a:pt x="11373" y="13804"/>
                    <a:pt x="11700" y="16596"/>
                    <a:pt x="11945" y="18359"/>
                  </a:cubicBezTo>
                  <a:cubicBezTo>
                    <a:pt x="12191" y="20123"/>
                    <a:pt x="12355" y="20857"/>
                    <a:pt x="12682" y="21151"/>
                  </a:cubicBezTo>
                  <a:cubicBezTo>
                    <a:pt x="13009" y="21445"/>
                    <a:pt x="13500" y="21298"/>
                    <a:pt x="14195" y="20123"/>
                  </a:cubicBezTo>
                  <a:cubicBezTo>
                    <a:pt x="14891" y="18947"/>
                    <a:pt x="15791" y="16743"/>
                    <a:pt x="16323" y="15127"/>
                  </a:cubicBezTo>
                  <a:cubicBezTo>
                    <a:pt x="16855" y="13510"/>
                    <a:pt x="17018" y="12482"/>
                    <a:pt x="17141" y="11600"/>
                  </a:cubicBezTo>
                  <a:cubicBezTo>
                    <a:pt x="17264" y="10718"/>
                    <a:pt x="17345" y="9984"/>
                    <a:pt x="17509" y="9910"/>
                  </a:cubicBezTo>
                  <a:cubicBezTo>
                    <a:pt x="17673" y="9837"/>
                    <a:pt x="17918" y="10425"/>
                    <a:pt x="18205" y="11894"/>
                  </a:cubicBezTo>
                  <a:cubicBezTo>
                    <a:pt x="18491" y="13363"/>
                    <a:pt x="18818" y="15714"/>
                    <a:pt x="19064" y="17257"/>
                  </a:cubicBezTo>
                  <a:cubicBezTo>
                    <a:pt x="19309" y="18800"/>
                    <a:pt x="19473" y="19535"/>
                    <a:pt x="19882" y="19682"/>
                  </a:cubicBezTo>
                  <a:cubicBezTo>
                    <a:pt x="20291" y="19829"/>
                    <a:pt x="20945" y="19388"/>
                    <a:pt x="21600" y="189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1" name="Line"/>
            <p:cNvSpPr/>
            <p:nvPr/>
          </p:nvSpPr>
          <p:spPr>
            <a:xfrm>
              <a:off x="3170515" y="7043057"/>
              <a:ext cx="767320" cy="221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4" extrusionOk="0">
                  <a:moveTo>
                    <a:pt x="0" y="2227"/>
                  </a:moveTo>
                  <a:cubicBezTo>
                    <a:pt x="196" y="1113"/>
                    <a:pt x="393" y="0"/>
                    <a:pt x="589" y="0"/>
                  </a:cubicBezTo>
                  <a:cubicBezTo>
                    <a:pt x="785" y="0"/>
                    <a:pt x="982" y="1113"/>
                    <a:pt x="1113" y="3674"/>
                  </a:cubicBezTo>
                  <a:cubicBezTo>
                    <a:pt x="1244" y="6235"/>
                    <a:pt x="1309" y="10243"/>
                    <a:pt x="1375" y="12804"/>
                  </a:cubicBezTo>
                  <a:cubicBezTo>
                    <a:pt x="1440" y="15365"/>
                    <a:pt x="1505" y="16478"/>
                    <a:pt x="1702" y="17369"/>
                  </a:cubicBezTo>
                  <a:cubicBezTo>
                    <a:pt x="1898" y="18260"/>
                    <a:pt x="2225" y="18928"/>
                    <a:pt x="3207" y="18260"/>
                  </a:cubicBezTo>
                  <a:cubicBezTo>
                    <a:pt x="4189" y="17592"/>
                    <a:pt x="5825" y="15588"/>
                    <a:pt x="6938" y="13249"/>
                  </a:cubicBezTo>
                  <a:cubicBezTo>
                    <a:pt x="8051" y="10911"/>
                    <a:pt x="8640" y="8239"/>
                    <a:pt x="8967" y="6124"/>
                  </a:cubicBezTo>
                  <a:cubicBezTo>
                    <a:pt x="9295" y="4008"/>
                    <a:pt x="9360" y="2449"/>
                    <a:pt x="9196" y="1893"/>
                  </a:cubicBezTo>
                  <a:cubicBezTo>
                    <a:pt x="9033" y="1336"/>
                    <a:pt x="8640" y="1781"/>
                    <a:pt x="8313" y="3563"/>
                  </a:cubicBezTo>
                  <a:cubicBezTo>
                    <a:pt x="7985" y="5344"/>
                    <a:pt x="7724" y="8462"/>
                    <a:pt x="7724" y="11468"/>
                  </a:cubicBezTo>
                  <a:cubicBezTo>
                    <a:pt x="7724" y="14474"/>
                    <a:pt x="7985" y="17369"/>
                    <a:pt x="9164" y="19151"/>
                  </a:cubicBezTo>
                  <a:cubicBezTo>
                    <a:pt x="10342" y="20932"/>
                    <a:pt x="12436" y="21600"/>
                    <a:pt x="14662" y="21043"/>
                  </a:cubicBezTo>
                  <a:cubicBezTo>
                    <a:pt x="16887" y="20487"/>
                    <a:pt x="19244" y="18705"/>
                    <a:pt x="21600" y="169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2" name="Line"/>
            <p:cNvSpPr/>
            <p:nvPr/>
          </p:nvSpPr>
          <p:spPr>
            <a:xfrm>
              <a:off x="5223057" y="2680546"/>
              <a:ext cx="109903" cy="60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1450" extrusionOk="0">
                  <a:moveTo>
                    <a:pt x="13170" y="1664"/>
                  </a:moveTo>
                  <a:cubicBezTo>
                    <a:pt x="11820" y="1169"/>
                    <a:pt x="10470" y="674"/>
                    <a:pt x="8220" y="345"/>
                  </a:cubicBezTo>
                  <a:cubicBezTo>
                    <a:pt x="5970" y="15"/>
                    <a:pt x="2820" y="-150"/>
                    <a:pt x="1245" y="180"/>
                  </a:cubicBezTo>
                  <a:cubicBezTo>
                    <a:pt x="-330" y="510"/>
                    <a:pt x="-330" y="1334"/>
                    <a:pt x="795" y="3313"/>
                  </a:cubicBezTo>
                  <a:cubicBezTo>
                    <a:pt x="1920" y="5291"/>
                    <a:pt x="4170" y="8424"/>
                    <a:pt x="7320" y="11516"/>
                  </a:cubicBezTo>
                  <a:cubicBezTo>
                    <a:pt x="10470" y="14607"/>
                    <a:pt x="14520" y="17658"/>
                    <a:pt x="16995" y="19306"/>
                  </a:cubicBezTo>
                  <a:cubicBezTo>
                    <a:pt x="19470" y="20955"/>
                    <a:pt x="20370" y="21203"/>
                    <a:pt x="21270" y="2145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3" name="Line"/>
            <p:cNvSpPr/>
            <p:nvPr/>
          </p:nvSpPr>
          <p:spPr>
            <a:xfrm>
              <a:off x="5486423" y="2472629"/>
              <a:ext cx="209270" cy="701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1" extrusionOk="0">
                  <a:moveTo>
                    <a:pt x="21600" y="4620"/>
                  </a:moveTo>
                  <a:cubicBezTo>
                    <a:pt x="19440" y="3190"/>
                    <a:pt x="17280" y="1759"/>
                    <a:pt x="15360" y="972"/>
                  </a:cubicBezTo>
                  <a:cubicBezTo>
                    <a:pt x="13440" y="186"/>
                    <a:pt x="11760" y="43"/>
                    <a:pt x="10320" y="7"/>
                  </a:cubicBezTo>
                  <a:cubicBezTo>
                    <a:pt x="8880" y="-29"/>
                    <a:pt x="7680" y="43"/>
                    <a:pt x="6360" y="901"/>
                  </a:cubicBezTo>
                  <a:cubicBezTo>
                    <a:pt x="5040" y="1759"/>
                    <a:pt x="3600" y="3404"/>
                    <a:pt x="2880" y="5657"/>
                  </a:cubicBezTo>
                  <a:cubicBezTo>
                    <a:pt x="2160" y="7910"/>
                    <a:pt x="2160" y="10771"/>
                    <a:pt x="2400" y="13167"/>
                  </a:cubicBezTo>
                  <a:cubicBezTo>
                    <a:pt x="2640" y="15563"/>
                    <a:pt x="3120" y="17494"/>
                    <a:pt x="2760" y="18817"/>
                  </a:cubicBezTo>
                  <a:cubicBezTo>
                    <a:pt x="2400" y="20141"/>
                    <a:pt x="1200" y="20856"/>
                    <a:pt x="0" y="2157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4" name="Line"/>
            <p:cNvSpPr/>
            <p:nvPr/>
          </p:nvSpPr>
          <p:spPr>
            <a:xfrm>
              <a:off x="5388765" y="3048348"/>
              <a:ext cx="418538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960" y="14400"/>
                    <a:pt x="7920" y="7200"/>
                    <a:pt x="11520" y="3600"/>
                  </a:cubicBezTo>
                  <a:cubicBezTo>
                    <a:pt x="15120" y="0"/>
                    <a:pt x="1836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5" name="Line"/>
            <p:cNvSpPr/>
            <p:nvPr/>
          </p:nvSpPr>
          <p:spPr>
            <a:xfrm>
              <a:off x="6246766" y="2574006"/>
              <a:ext cx="34880" cy="599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0"/>
                    <a:pt x="7200" y="0"/>
                    <a:pt x="3600" y="335"/>
                  </a:cubicBezTo>
                  <a:cubicBezTo>
                    <a:pt x="0" y="670"/>
                    <a:pt x="0" y="1340"/>
                    <a:pt x="0" y="3349"/>
                  </a:cubicBezTo>
                  <a:cubicBezTo>
                    <a:pt x="0" y="5358"/>
                    <a:pt x="0" y="8707"/>
                    <a:pt x="0" y="11972"/>
                  </a:cubicBezTo>
                  <a:cubicBezTo>
                    <a:pt x="0" y="15237"/>
                    <a:pt x="0" y="1841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6" name="Line"/>
            <p:cNvSpPr/>
            <p:nvPr/>
          </p:nvSpPr>
          <p:spPr>
            <a:xfrm>
              <a:off x="6065400" y="2583965"/>
              <a:ext cx="1150980" cy="5624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5" extrusionOk="0">
                  <a:moveTo>
                    <a:pt x="0" y="20782"/>
                  </a:moveTo>
                  <a:cubicBezTo>
                    <a:pt x="1091" y="20253"/>
                    <a:pt x="2182" y="19724"/>
                    <a:pt x="3316" y="18842"/>
                  </a:cubicBezTo>
                  <a:cubicBezTo>
                    <a:pt x="4451" y="17960"/>
                    <a:pt x="5629" y="16726"/>
                    <a:pt x="6458" y="14875"/>
                  </a:cubicBezTo>
                  <a:cubicBezTo>
                    <a:pt x="7287" y="13023"/>
                    <a:pt x="7767" y="10555"/>
                    <a:pt x="7898" y="8263"/>
                  </a:cubicBezTo>
                  <a:cubicBezTo>
                    <a:pt x="8029" y="5970"/>
                    <a:pt x="7811" y="3854"/>
                    <a:pt x="7571" y="2400"/>
                  </a:cubicBezTo>
                  <a:cubicBezTo>
                    <a:pt x="7331" y="945"/>
                    <a:pt x="7069" y="151"/>
                    <a:pt x="6938" y="19"/>
                  </a:cubicBezTo>
                  <a:cubicBezTo>
                    <a:pt x="6807" y="-113"/>
                    <a:pt x="6807" y="416"/>
                    <a:pt x="6873" y="2400"/>
                  </a:cubicBezTo>
                  <a:cubicBezTo>
                    <a:pt x="6938" y="4383"/>
                    <a:pt x="7069" y="7822"/>
                    <a:pt x="7113" y="10996"/>
                  </a:cubicBezTo>
                  <a:cubicBezTo>
                    <a:pt x="7156" y="14169"/>
                    <a:pt x="7113" y="17079"/>
                    <a:pt x="7135" y="18754"/>
                  </a:cubicBezTo>
                  <a:cubicBezTo>
                    <a:pt x="7156" y="20429"/>
                    <a:pt x="7244" y="20870"/>
                    <a:pt x="7396" y="21134"/>
                  </a:cubicBezTo>
                  <a:cubicBezTo>
                    <a:pt x="7549" y="21399"/>
                    <a:pt x="7767" y="21487"/>
                    <a:pt x="8225" y="20738"/>
                  </a:cubicBezTo>
                  <a:cubicBezTo>
                    <a:pt x="8684" y="19988"/>
                    <a:pt x="9382" y="18401"/>
                    <a:pt x="9818" y="17079"/>
                  </a:cubicBezTo>
                  <a:cubicBezTo>
                    <a:pt x="10255" y="15756"/>
                    <a:pt x="10429" y="14698"/>
                    <a:pt x="10604" y="14037"/>
                  </a:cubicBezTo>
                  <a:cubicBezTo>
                    <a:pt x="10778" y="13376"/>
                    <a:pt x="10953" y="13111"/>
                    <a:pt x="11127" y="13200"/>
                  </a:cubicBezTo>
                  <a:cubicBezTo>
                    <a:pt x="11302" y="13288"/>
                    <a:pt x="11476" y="13729"/>
                    <a:pt x="11564" y="14787"/>
                  </a:cubicBezTo>
                  <a:cubicBezTo>
                    <a:pt x="11651" y="15845"/>
                    <a:pt x="11651" y="17520"/>
                    <a:pt x="11651" y="18578"/>
                  </a:cubicBezTo>
                  <a:cubicBezTo>
                    <a:pt x="11651" y="19636"/>
                    <a:pt x="11651" y="20076"/>
                    <a:pt x="11760" y="20297"/>
                  </a:cubicBezTo>
                  <a:cubicBezTo>
                    <a:pt x="11869" y="20517"/>
                    <a:pt x="12087" y="20517"/>
                    <a:pt x="12589" y="19724"/>
                  </a:cubicBezTo>
                  <a:cubicBezTo>
                    <a:pt x="13091" y="18930"/>
                    <a:pt x="13876" y="17343"/>
                    <a:pt x="14313" y="16197"/>
                  </a:cubicBezTo>
                  <a:cubicBezTo>
                    <a:pt x="14749" y="15051"/>
                    <a:pt x="14836" y="14346"/>
                    <a:pt x="14880" y="13552"/>
                  </a:cubicBezTo>
                  <a:cubicBezTo>
                    <a:pt x="14924" y="12759"/>
                    <a:pt x="14924" y="11877"/>
                    <a:pt x="14880" y="11745"/>
                  </a:cubicBezTo>
                  <a:cubicBezTo>
                    <a:pt x="14836" y="11613"/>
                    <a:pt x="14749" y="12230"/>
                    <a:pt x="14596" y="13685"/>
                  </a:cubicBezTo>
                  <a:cubicBezTo>
                    <a:pt x="14444" y="15139"/>
                    <a:pt x="14225" y="17431"/>
                    <a:pt x="14487" y="18886"/>
                  </a:cubicBezTo>
                  <a:cubicBezTo>
                    <a:pt x="14749" y="20341"/>
                    <a:pt x="15491" y="20958"/>
                    <a:pt x="16756" y="20870"/>
                  </a:cubicBezTo>
                  <a:cubicBezTo>
                    <a:pt x="18022" y="20782"/>
                    <a:pt x="19811" y="19988"/>
                    <a:pt x="21600" y="1919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7" name="Line"/>
            <p:cNvSpPr/>
            <p:nvPr/>
          </p:nvSpPr>
          <p:spPr>
            <a:xfrm>
              <a:off x="7479128" y="2506643"/>
              <a:ext cx="547340" cy="571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414" extrusionOk="0">
                  <a:moveTo>
                    <a:pt x="9387" y="2784"/>
                  </a:moveTo>
                  <a:cubicBezTo>
                    <a:pt x="9478" y="2349"/>
                    <a:pt x="9570" y="1913"/>
                    <a:pt x="9615" y="1434"/>
                  </a:cubicBezTo>
                  <a:cubicBezTo>
                    <a:pt x="9661" y="955"/>
                    <a:pt x="9661" y="433"/>
                    <a:pt x="9433" y="171"/>
                  </a:cubicBezTo>
                  <a:cubicBezTo>
                    <a:pt x="9205" y="-90"/>
                    <a:pt x="8749" y="-90"/>
                    <a:pt x="7473" y="433"/>
                  </a:cubicBezTo>
                  <a:cubicBezTo>
                    <a:pt x="6197" y="955"/>
                    <a:pt x="4101" y="2000"/>
                    <a:pt x="2552" y="3481"/>
                  </a:cubicBezTo>
                  <a:cubicBezTo>
                    <a:pt x="1003" y="4962"/>
                    <a:pt x="0" y="6878"/>
                    <a:pt x="0" y="8445"/>
                  </a:cubicBezTo>
                  <a:cubicBezTo>
                    <a:pt x="0" y="10013"/>
                    <a:pt x="1003" y="11233"/>
                    <a:pt x="3190" y="11929"/>
                  </a:cubicBezTo>
                  <a:cubicBezTo>
                    <a:pt x="5377" y="12626"/>
                    <a:pt x="8749" y="12800"/>
                    <a:pt x="11711" y="13018"/>
                  </a:cubicBezTo>
                  <a:cubicBezTo>
                    <a:pt x="14673" y="13236"/>
                    <a:pt x="17225" y="13497"/>
                    <a:pt x="18820" y="13845"/>
                  </a:cubicBezTo>
                  <a:cubicBezTo>
                    <a:pt x="20415" y="14194"/>
                    <a:pt x="21053" y="14629"/>
                    <a:pt x="21327" y="15195"/>
                  </a:cubicBezTo>
                  <a:cubicBezTo>
                    <a:pt x="21600" y="15762"/>
                    <a:pt x="21509" y="16458"/>
                    <a:pt x="20278" y="17286"/>
                  </a:cubicBezTo>
                  <a:cubicBezTo>
                    <a:pt x="19048" y="18113"/>
                    <a:pt x="16678" y="19071"/>
                    <a:pt x="13990" y="19812"/>
                  </a:cubicBezTo>
                  <a:cubicBezTo>
                    <a:pt x="11301" y="20552"/>
                    <a:pt x="8294" y="21075"/>
                    <a:pt x="6562" y="21292"/>
                  </a:cubicBezTo>
                  <a:cubicBezTo>
                    <a:pt x="4830" y="21510"/>
                    <a:pt x="4375" y="21423"/>
                    <a:pt x="4147" y="21118"/>
                  </a:cubicBezTo>
                  <a:cubicBezTo>
                    <a:pt x="3919" y="20813"/>
                    <a:pt x="3919" y="20291"/>
                    <a:pt x="3919" y="197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8" name="Line"/>
            <p:cNvSpPr/>
            <p:nvPr/>
          </p:nvSpPr>
          <p:spPr>
            <a:xfrm>
              <a:off x="7963197" y="2503007"/>
              <a:ext cx="76306" cy="59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8" h="21561" extrusionOk="0">
                  <a:moveTo>
                    <a:pt x="11319" y="3083"/>
                  </a:moveTo>
                  <a:cubicBezTo>
                    <a:pt x="11954" y="2323"/>
                    <a:pt x="12589" y="1564"/>
                    <a:pt x="11954" y="974"/>
                  </a:cubicBezTo>
                  <a:cubicBezTo>
                    <a:pt x="11319" y="383"/>
                    <a:pt x="9413" y="-39"/>
                    <a:pt x="7507" y="3"/>
                  </a:cubicBezTo>
                  <a:cubicBezTo>
                    <a:pt x="5601" y="45"/>
                    <a:pt x="3695" y="552"/>
                    <a:pt x="2107" y="2324"/>
                  </a:cubicBezTo>
                  <a:cubicBezTo>
                    <a:pt x="519" y="4095"/>
                    <a:pt x="-752" y="7133"/>
                    <a:pt x="519" y="10086"/>
                  </a:cubicBezTo>
                  <a:cubicBezTo>
                    <a:pt x="1789" y="13039"/>
                    <a:pt x="5601" y="15908"/>
                    <a:pt x="9413" y="17806"/>
                  </a:cubicBezTo>
                  <a:cubicBezTo>
                    <a:pt x="13224" y="19705"/>
                    <a:pt x="17036" y="20633"/>
                    <a:pt x="20848" y="2156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9" name="Line"/>
            <p:cNvSpPr/>
            <p:nvPr/>
          </p:nvSpPr>
          <p:spPr>
            <a:xfrm>
              <a:off x="8261247" y="2539661"/>
              <a:ext cx="342535" cy="536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302" extrusionOk="0">
                  <a:moveTo>
                    <a:pt x="1819" y="810"/>
                  </a:moveTo>
                  <a:cubicBezTo>
                    <a:pt x="1963" y="349"/>
                    <a:pt x="2107" y="-113"/>
                    <a:pt x="2179" y="25"/>
                  </a:cubicBezTo>
                  <a:cubicBezTo>
                    <a:pt x="2251" y="164"/>
                    <a:pt x="2251" y="902"/>
                    <a:pt x="1819" y="2749"/>
                  </a:cubicBezTo>
                  <a:cubicBezTo>
                    <a:pt x="1387" y="4595"/>
                    <a:pt x="523" y="7549"/>
                    <a:pt x="163" y="10410"/>
                  </a:cubicBezTo>
                  <a:cubicBezTo>
                    <a:pt x="-197" y="13272"/>
                    <a:pt x="-53" y="16041"/>
                    <a:pt x="1531" y="17979"/>
                  </a:cubicBezTo>
                  <a:cubicBezTo>
                    <a:pt x="3115" y="19918"/>
                    <a:pt x="6139" y="21025"/>
                    <a:pt x="9307" y="21256"/>
                  </a:cubicBezTo>
                  <a:cubicBezTo>
                    <a:pt x="12475" y="21487"/>
                    <a:pt x="15787" y="20841"/>
                    <a:pt x="18019" y="19502"/>
                  </a:cubicBezTo>
                  <a:cubicBezTo>
                    <a:pt x="20251" y="18164"/>
                    <a:pt x="21403" y="16133"/>
                    <a:pt x="21187" y="14333"/>
                  </a:cubicBezTo>
                  <a:cubicBezTo>
                    <a:pt x="20971" y="12533"/>
                    <a:pt x="19387" y="10964"/>
                    <a:pt x="17083" y="10272"/>
                  </a:cubicBezTo>
                  <a:cubicBezTo>
                    <a:pt x="14779" y="9579"/>
                    <a:pt x="11755" y="9764"/>
                    <a:pt x="9235" y="10549"/>
                  </a:cubicBezTo>
                  <a:cubicBezTo>
                    <a:pt x="6715" y="11333"/>
                    <a:pt x="4699" y="12718"/>
                    <a:pt x="2683" y="1410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0" name="Line"/>
            <p:cNvSpPr/>
            <p:nvPr/>
          </p:nvSpPr>
          <p:spPr>
            <a:xfrm>
              <a:off x="8611903" y="2467046"/>
              <a:ext cx="276633" cy="610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562" extrusionOk="0">
                  <a:moveTo>
                    <a:pt x="5369" y="9691"/>
                  </a:moveTo>
                  <a:cubicBezTo>
                    <a:pt x="4469" y="9856"/>
                    <a:pt x="3569" y="10020"/>
                    <a:pt x="3119" y="10307"/>
                  </a:cubicBezTo>
                  <a:cubicBezTo>
                    <a:pt x="2669" y="10595"/>
                    <a:pt x="2669" y="11005"/>
                    <a:pt x="2309" y="12402"/>
                  </a:cubicBezTo>
                  <a:cubicBezTo>
                    <a:pt x="1949" y="13798"/>
                    <a:pt x="1229" y="16179"/>
                    <a:pt x="779" y="17699"/>
                  </a:cubicBezTo>
                  <a:cubicBezTo>
                    <a:pt x="329" y="19218"/>
                    <a:pt x="149" y="19875"/>
                    <a:pt x="59" y="20450"/>
                  </a:cubicBezTo>
                  <a:cubicBezTo>
                    <a:pt x="-31" y="21025"/>
                    <a:pt x="-31" y="21518"/>
                    <a:pt x="149" y="21559"/>
                  </a:cubicBezTo>
                  <a:cubicBezTo>
                    <a:pt x="329" y="21600"/>
                    <a:pt x="689" y="21189"/>
                    <a:pt x="1319" y="19875"/>
                  </a:cubicBezTo>
                  <a:cubicBezTo>
                    <a:pt x="1949" y="18561"/>
                    <a:pt x="2849" y="16344"/>
                    <a:pt x="3299" y="14783"/>
                  </a:cubicBezTo>
                  <a:cubicBezTo>
                    <a:pt x="3749" y="13223"/>
                    <a:pt x="3749" y="12319"/>
                    <a:pt x="3839" y="11621"/>
                  </a:cubicBezTo>
                  <a:cubicBezTo>
                    <a:pt x="3929" y="10923"/>
                    <a:pt x="4109" y="10430"/>
                    <a:pt x="4649" y="10389"/>
                  </a:cubicBezTo>
                  <a:cubicBezTo>
                    <a:pt x="5189" y="10348"/>
                    <a:pt x="6089" y="10759"/>
                    <a:pt x="7349" y="11744"/>
                  </a:cubicBezTo>
                  <a:cubicBezTo>
                    <a:pt x="8609" y="12730"/>
                    <a:pt x="10229" y="14290"/>
                    <a:pt x="11489" y="15358"/>
                  </a:cubicBezTo>
                  <a:cubicBezTo>
                    <a:pt x="12749" y="16426"/>
                    <a:pt x="13649" y="17001"/>
                    <a:pt x="14819" y="17329"/>
                  </a:cubicBezTo>
                  <a:cubicBezTo>
                    <a:pt x="15989" y="17658"/>
                    <a:pt x="17429" y="17740"/>
                    <a:pt x="18599" y="17658"/>
                  </a:cubicBezTo>
                  <a:cubicBezTo>
                    <a:pt x="19769" y="17576"/>
                    <a:pt x="20669" y="17329"/>
                    <a:pt x="21119" y="16221"/>
                  </a:cubicBezTo>
                  <a:cubicBezTo>
                    <a:pt x="21569" y="15112"/>
                    <a:pt x="21569" y="13141"/>
                    <a:pt x="20669" y="10800"/>
                  </a:cubicBezTo>
                  <a:cubicBezTo>
                    <a:pt x="19769" y="8459"/>
                    <a:pt x="17969" y="5749"/>
                    <a:pt x="16709" y="4024"/>
                  </a:cubicBezTo>
                  <a:cubicBezTo>
                    <a:pt x="15449" y="2300"/>
                    <a:pt x="14729" y="1560"/>
                    <a:pt x="14009" y="986"/>
                  </a:cubicBezTo>
                  <a:cubicBezTo>
                    <a:pt x="13289" y="411"/>
                    <a:pt x="12569" y="0"/>
                    <a:pt x="12119" y="0"/>
                  </a:cubicBezTo>
                  <a:cubicBezTo>
                    <a:pt x="11669" y="0"/>
                    <a:pt x="11489" y="411"/>
                    <a:pt x="11309" y="8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1" name="Line"/>
            <p:cNvSpPr/>
            <p:nvPr/>
          </p:nvSpPr>
          <p:spPr>
            <a:xfrm>
              <a:off x="9016090" y="2447896"/>
              <a:ext cx="327856" cy="615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0" y="14636"/>
                  </a:moveTo>
                  <a:cubicBezTo>
                    <a:pt x="766" y="15448"/>
                    <a:pt x="1532" y="16260"/>
                    <a:pt x="1915" y="17234"/>
                  </a:cubicBezTo>
                  <a:cubicBezTo>
                    <a:pt x="2298" y="18209"/>
                    <a:pt x="2298" y="19346"/>
                    <a:pt x="2145" y="20158"/>
                  </a:cubicBezTo>
                  <a:cubicBezTo>
                    <a:pt x="1991" y="20970"/>
                    <a:pt x="1685" y="21457"/>
                    <a:pt x="1608" y="21497"/>
                  </a:cubicBezTo>
                  <a:cubicBezTo>
                    <a:pt x="1532" y="21538"/>
                    <a:pt x="1685" y="21132"/>
                    <a:pt x="2145" y="19386"/>
                  </a:cubicBezTo>
                  <a:cubicBezTo>
                    <a:pt x="2604" y="17640"/>
                    <a:pt x="3370" y="14555"/>
                    <a:pt x="3830" y="11469"/>
                  </a:cubicBezTo>
                  <a:cubicBezTo>
                    <a:pt x="4289" y="8383"/>
                    <a:pt x="4443" y="5297"/>
                    <a:pt x="4672" y="3511"/>
                  </a:cubicBezTo>
                  <a:cubicBezTo>
                    <a:pt x="4902" y="1724"/>
                    <a:pt x="5208" y="1237"/>
                    <a:pt x="5591" y="831"/>
                  </a:cubicBezTo>
                  <a:cubicBezTo>
                    <a:pt x="5974" y="425"/>
                    <a:pt x="6434" y="100"/>
                    <a:pt x="7123" y="19"/>
                  </a:cubicBezTo>
                  <a:cubicBezTo>
                    <a:pt x="7813" y="-62"/>
                    <a:pt x="8732" y="100"/>
                    <a:pt x="9498" y="791"/>
                  </a:cubicBezTo>
                  <a:cubicBezTo>
                    <a:pt x="10264" y="1481"/>
                    <a:pt x="10877" y="2699"/>
                    <a:pt x="11336" y="4567"/>
                  </a:cubicBezTo>
                  <a:cubicBezTo>
                    <a:pt x="11796" y="6434"/>
                    <a:pt x="12102" y="8952"/>
                    <a:pt x="13787" y="11306"/>
                  </a:cubicBezTo>
                  <a:cubicBezTo>
                    <a:pt x="15472" y="13661"/>
                    <a:pt x="18536" y="15854"/>
                    <a:pt x="21600" y="180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2" name="Line"/>
            <p:cNvSpPr/>
            <p:nvPr/>
          </p:nvSpPr>
          <p:spPr>
            <a:xfrm>
              <a:off x="9120724" y="2481346"/>
              <a:ext cx="934736" cy="567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0" y="17003"/>
                  </a:moveTo>
                  <a:cubicBezTo>
                    <a:pt x="1182" y="16297"/>
                    <a:pt x="2364" y="15592"/>
                    <a:pt x="3519" y="13961"/>
                  </a:cubicBezTo>
                  <a:cubicBezTo>
                    <a:pt x="4675" y="12330"/>
                    <a:pt x="5803" y="9773"/>
                    <a:pt x="6555" y="7481"/>
                  </a:cubicBezTo>
                  <a:cubicBezTo>
                    <a:pt x="7307" y="5189"/>
                    <a:pt x="7684" y="3161"/>
                    <a:pt x="7952" y="1971"/>
                  </a:cubicBezTo>
                  <a:cubicBezTo>
                    <a:pt x="8221" y="781"/>
                    <a:pt x="8382" y="428"/>
                    <a:pt x="8597" y="208"/>
                  </a:cubicBezTo>
                  <a:cubicBezTo>
                    <a:pt x="8812" y="-13"/>
                    <a:pt x="9081" y="-101"/>
                    <a:pt x="9296" y="163"/>
                  </a:cubicBezTo>
                  <a:cubicBezTo>
                    <a:pt x="9510" y="428"/>
                    <a:pt x="9672" y="1045"/>
                    <a:pt x="9672" y="2941"/>
                  </a:cubicBezTo>
                  <a:cubicBezTo>
                    <a:pt x="9672" y="4836"/>
                    <a:pt x="9510" y="8010"/>
                    <a:pt x="9322" y="10919"/>
                  </a:cubicBezTo>
                  <a:cubicBezTo>
                    <a:pt x="9134" y="13829"/>
                    <a:pt x="8919" y="16474"/>
                    <a:pt x="9403" y="18105"/>
                  </a:cubicBezTo>
                  <a:cubicBezTo>
                    <a:pt x="9887" y="19736"/>
                    <a:pt x="11069" y="20353"/>
                    <a:pt x="12654" y="20309"/>
                  </a:cubicBezTo>
                  <a:cubicBezTo>
                    <a:pt x="14239" y="20265"/>
                    <a:pt x="16227" y="19559"/>
                    <a:pt x="17678" y="19207"/>
                  </a:cubicBezTo>
                  <a:cubicBezTo>
                    <a:pt x="19128" y="18854"/>
                    <a:pt x="20042" y="18854"/>
                    <a:pt x="20606" y="19295"/>
                  </a:cubicBezTo>
                  <a:cubicBezTo>
                    <a:pt x="21170" y="19736"/>
                    <a:pt x="21385" y="20617"/>
                    <a:pt x="21600" y="2149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3" name="Line"/>
            <p:cNvSpPr/>
            <p:nvPr/>
          </p:nvSpPr>
          <p:spPr>
            <a:xfrm>
              <a:off x="10249049" y="2530779"/>
              <a:ext cx="106362" cy="3989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2" h="21424" extrusionOk="0">
                  <a:moveTo>
                    <a:pt x="21022" y="2321"/>
                  </a:moveTo>
                  <a:cubicBezTo>
                    <a:pt x="19184" y="1572"/>
                    <a:pt x="17345" y="823"/>
                    <a:pt x="15048" y="386"/>
                  </a:cubicBezTo>
                  <a:cubicBezTo>
                    <a:pt x="12750" y="-51"/>
                    <a:pt x="9992" y="-176"/>
                    <a:pt x="7235" y="323"/>
                  </a:cubicBezTo>
                  <a:cubicBezTo>
                    <a:pt x="4477" y="823"/>
                    <a:pt x="1720" y="1947"/>
                    <a:pt x="571" y="4256"/>
                  </a:cubicBezTo>
                  <a:cubicBezTo>
                    <a:pt x="-578" y="6566"/>
                    <a:pt x="-118" y="10062"/>
                    <a:pt x="3099" y="13121"/>
                  </a:cubicBezTo>
                  <a:cubicBezTo>
                    <a:pt x="6316" y="16180"/>
                    <a:pt x="12290" y="18802"/>
                    <a:pt x="18265" y="2142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4" name="Line"/>
            <p:cNvSpPr/>
            <p:nvPr/>
          </p:nvSpPr>
          <p:spPr>
            <a:xfrm>
              <a:off x="10461084" y="2531781"/>
              <a:ext cx="374308" cy="3352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2" h="21328" extrusionOk="0">
                  <a:moveTo>
                    <a:pt x="7448" y="4906"/>
                  </a:moveTo>
                  <a:cubicBezTo>
                    <a:pt x="7580" y="4166"/>
                    <a:pt x="7712" y="3427"/>
                    <a:pt x="7778" y="2613"/>
                  </a:cubicBezTo>
                  <a:cubicBezTo>
                    <a:pt x="7843" y="1799"/>
                    <a:pt x="7843" y="912"/>
                    <a:pt x="7514" y="394"/>
                  </a:cubicBezTo>
                  <a:cubicBezTo>
                    <a:pt x="7185" y="-124"/>
                    <a:pt x="6526" y="-272"/>
                    <a:pt x="5341" y="838"/>
                  </a:cubicBezTo>
                  <a:cubicBezTo>
                    <a:pt x="4156" y="1947"/>
                    <a:pt x="2443" y="4314"/>
                    <a:pt x="1390" y="5942"/>
                  </a:cubicBezTo>
                  <a:cubicBezTo>
                    <a:pt x="336" y="7569"/>
                    <a:pt x="-59" y="8457"/>
                    <a:pt x="7" y="9123"/>
                  </a:cubicBezTo>
                  <a:cubicBezTo>
                    <a:pt x="73" y="9788"/>
                    <a:pt x="600" y="10232"/>
                    <a:pt x="3102" y="10454"/>
                  </a:cubicBezTo>
                  <a:cubicBezTo>
                    <a:pt x="5604" y="10676"/>
                    <a:pt x="10082" y="10676"/>
                    <a:pt x="13441" y="11120"/>
                  </a:cubicBezTo>
                  <a:cubicBezTo>
                    <a:pt x="16800" y="11564"/>
                    <a:pt x="19039" y="12451"/>
                    <a:pt x="20224" y="13265"/>
                  </a:cubicBezTo>
                  <a:cubicBezTo>
                    <a:pt x="21409" y="14079"/>
                    <a:pt x="21541" y="14818"/>
                    <a:pt x="20487" y="15706"/>
                  </a:cubicBezTo>
                  <a:cubicBezTo>
                    <a:pt x="19434" y="16594"/>
                    <a:pt x="17195" y="17629"/>
                    <a:pt x="13836" y="18591"/>
                  </a:cubicBezTo>
                  <a:cubicBezTo>
                    <a:pt x="10478" y="19553"/>
                    <a:pt x="6000" y="20440"/>
                    <a:pt x="1521" y="2132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5" name="Line"/>
            <p:cNvSpPr/>
            <p:nvPr/>
          </p:nvSpPr>
          <p:spPr>
            <a:xfrm>
              <a:off x="5264075" y="4646352"/>
              <a:ext cx="494399" cy="484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424" extrusionOk="0">
                  <a:moveTo>
                    <a:pt x="2092" y="9540"/>
                  </a:moveTo>
                  <a:cubicBezTo>
                    <a:pt x="1686" y="9231"/>
                    <a:pt x="1280" y="8922"/>
                    <a:pt x="925" y="8974"/>
                  </a:cubicBezTo>
                  <a:cubicBezTo>
                    <a:pt x="570" y="9025"/>
                    <a:pt x="266" y="9437"/>
                    <a:pt x="114" y="10825"/>
                  </a:cubicBezTo>
                  <a:cubicBezTo>
                    <a:pt x="-38" y="12214"/>
                    <a:pt x="-38" y="14580"/>
                    <a:pt x="114" y="16380"/>
                  </a:cubicBezTo>
                  <a:cubicBezTo>
                    <a:pt x="266" y="18180"/>
                    <a:pt x="570" y="19414"/>
                    <a:pt x="875" y="20237"/>
                  </a:cubicBezTo>
                  <a:cubicBezTo>
                    <a:pt x="1179" y="21060"/>
                    <a:pt x="1483" y="21471"/>
                    <a:pt x="1889" y="21420"/>
                  </a:cubicBezTo>
                  <a:cubicBezTo>
                    <a:pt x="2294" y="21368"/>
                    <a:pt x="2801" y="20854"/>
                    <a:pt x="3562" y="19105"/>
                  </a:cubicBezTo>
                  <a:cubicBezTo>
                    <a:pt x="4323" y="17357"/>
                    <a:pt x="5337" y="14374"/>
                    <a:pt x="5793" y="11134"/>
                  </a:cubicBezTo>
                  <a:cubicBezTo>
                    <a:pt x="6249" y="7894"/>
                    <a:pt x="6148" y="4397"/>
                    <a:pt x="6046" y="2391"/>
                  </a:cubicBezTo>
                  <a:cubicBezTo>
                    <a:pt x="5945" y="385"/>
                    <a:pt x="5844" y="-129"/>
                    <a:pt x="5945" y="25"/>
                  </a:cubicBezTo>
                  <a:cubicBezTo>
                    <a:pt x="6046" y="180"/>
                    <a:pt x="6351" y="1002"/>
                    <a:pt x="6604" y="3420"/>
                  </a:cubicBezTo>
                  <a:cubicBezTo>
                    <a:pt x="6858" y="5837"/>
                    <a:pt x="7061" y="9848"/>
                    <a:pt x="7365" y="12522"/>
                  </a:cubicBezTo>
                  <a:cubicBezTo>
                    <a:pt x="7669" y="15197"/>
                    <a:pt x="8075" y="16534"/>
                    <a:pt x="8582" y="17202"/>
                  </a:cubicBezTo>
                  <a:cubicBezTo>
                    <a:pt x="9089" y="17871"/>
                    <a:pt x="9697" y="17871"/>
                    <a:pt x="10813" y="16688"/>
                  </a:cubicBezTo>
                  <a:cubicBezTo>
                    <a:pt x="11928" y="15505"/>
                    <a:pt x="13551" y="13140"/>
                    <a:pt x="14514" y="10825"/>
                  </a:cubicBezTo>
                  <a:cubicBezTo>
                    <a:pt x="15477" y="8511"/>
                    <a:pt x="15782" y="6248"/>
                    <a:pt x="15985" y="4808"/>
                  </a:cubicBezTo>
                  <a:cubicBezTo>
                    <a:pt x="16187" y="3368"/>
                    <a:pt x="16289" y="2751"/>
                    <a:pt x="16593" y="2700"/>
                  </a:cubicBezTo>
                  <a:cubicBezTo>
                    <a:pt x="16897" y="2648"/>
                    <a:pt x="17404" y="3162"/>
                    <a:pt x="18013" y="4860"/>
                  </a:cubicBezTo>
                  <a:cubicBezTo>
                    <a:pt x="18621" y="6557"/>
                    <a:pt x="19331" y="9437"/>
                    <a:pt x="19737" y="11802"/>
                  </a:cubicBezTo>
                  <a:cubicBezTo>
                    <a:pt x="20142" y="14168"/>
                    <a:pt x="20244" y="16020"/>
                    <a:pt x="20497" y="17100"/>
                  </a:cubicBezTo>
                  <a:cubicBezTo>
                    <a:pt x="20751" y="18180"/>
                    <a:pt x="21156" y="18488"/>
                    <a:pt x="21562" y="187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6" name="Line"/>
            <p:cNvSpPr/>
            <p:nvPr/>
          </p:nvSpPr>
          <p:spPr>
            <a:xfrm>
              <a:off x="5845610" y="4722789"/>
              <a:ext cx="307297" cy="45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422" extrusionOk="0">
                  <a:moveTo>
                    <a:pt x="4598" y="2946"/>
                  </a:moveTo>
                  <a:cubicBezTo>
                    <a:pt x="5887" y="2069"/>
                    <a:pt x="7177" y="1192"/>
                    <a:pt x="8386" y="699"/>
                  </a:cubicBezTo>
                  <a:cubicBezTo>
                    <a:pt x="9595" y="205"/>
                    <a:pt x="10723" y="96"/>
                    <a:pt x="11690" y="41"/>
                  </a:cubicBezTo>
                  <a:cubicBezTo>
                    <a:pt x="12657" y="-14"/>
                    <a:pt x="13463" y="-14"/>
                    <a:pt x="13463" y="41"/>
                  </a:cubicBezTo>
                  <a:cubicBezTo>
                    <a:pt x="13463" y="96"/>
                    <a:pt x="12657" y="205"/>
                    <a:pt x="10723" y="1357"/>
                  </a:cubicBezTo>
                  <a:cubicBezTo>
                    <a:pt x="8789" y="2508"/>
                    <a:pt x="5726" y="4701"/>
                    <a:pt x="3550" y="7223"/>
                  </a:cubicBezTo>
                  <a:cubicBezTo>
                    <a:pt x="1374" y="9744"/>
                    <a:pt x="84" y="12595"/>
                    <a:pt x="4" y="15007"/>
                  </a:cubicBezTo>
                  <a:cubicBezTo>
                    <a:pt x="-77" y="17420"/>
                    <a:pt x="1051" y="19393"/>
                    <a:pt x="3872" y="20435"/>
                  </a:cubicBezTo>
                  <a:cubicBezTo>
                    <a:pt x="6693" y="21476"/>
                    <a:pt x="11207" y="21586"/>
                    <a:pt x="14430" y="21257"/>
                  </a:cubicBezTo>
                  <a:cubicBezTo>
                    <a:pt x="17654" y="20928"/>
                    <a:pt x="19589" y="20161"/>
                    <a:pt x="20556" y="19503"/>
                  </a:cubicBezTo>
                  <a:cubicBezTo>
                    <a:pt x="21523" y="18845"/>
                    <a:pt x="21523" y="18297"/>
                    <a:pt x="20717" y="17694"/>
                  </a:cubicBezTo>
                  <a:cubicBezTo>
                    <a:pt x="19911" y="17091"/>
                    <a:pt x="18299" y="16433"/>
                    <a:pt x="16687" y="157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7" name="Line"/>
            <p:cNvSpPr/>
            <p:nvPr/>
          </p:nvSpPr>
          <p:spPr>
            <a:xfrm>
              <a:off x="5807844" y="4980597"/>
              <a:ext cx="334288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600" extrusionOk="0">
                  <a:moveTo>
                    <a:pt x="5328" y="18514"/>
                  </a:moveTo>
                  <a:cubicBezTo>
                    <a:pt x="3987" y="19543"/>
                    <a:pt x="2646" y="20571"/>
                    <a:pt x="1604" y="21086"/>
                  </a:cubicBezTo>
                  <a:cubicBezTo>
                    <a:pt x="561" y="21600"/>
                    <a:pt x="-184" y="21600"/>
                    <a:pt x="39" y="21600"/>
                  </a:cubicBezTo>
                  <a:cubicBezTo>
                    <a:pt x="263" y="21600"/>
                    <a:pt x="1455" y="21600"/>
                    <a:pt x="4434" y="19543"/>
                  </a:cubicBezTo>
                  <a:cubicBezTo>
                    <a:pt x="7413" y="17486"/>
                    <a:pt x="12180" y="13371"/>
                    <a:pt x="15308" y="9771"/>
                  </a:cubicBezTo>
                  <a:cubicBezTo>
                    <a:pt x="18437" y="6171"/>
                    <a:pt x="19926" y="3086"/>
                    <a:pt x="2141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8" name="Line"/>
            <p:cNvSpPr/>
            <p:nvPr/>
          </p:nvSpPr>
          <p:spPr>
            <a:xfrm>
              <a:off x="6351401" y="4882938"/>
              <a:ext cx="16277" cy="239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86" y="6501"/>
                    <a:pt x="6171" y="13002"/>
                    <a:pt x="10800" y="16777"/>
                  </a:cubicBezTo>
                  <a:cubicBezTo>
                    <a:pt x="15429" y="20551"/>
                    <a:pt x="21600" y="21600"/>
                    <a:pt x="21600" y="21600"/>
                  </a:cubicBezTo>
                  <a:cubicBezTo>
                    <a:pt x="21600" y="21600"/>
                    <a:pt x="15429" y="20551"/>
                    <a:pt x="9257" y="1950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9" name="Line"/>
            <p:cNvSpPr/>
            <p:nvPr/>
          </p:nvSpPr>
          <p:spPr>
            <a:xfrm>
              <a:off x="6177409" y="4703485"/>
              <a:ext cx="780872" cy="4056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409" extrusionOk="0">
                  <a:moveTo>
                    <a:pt x="181" y="7263"/>
                  </a:moveTo>
                  <a:cubicBezTo>
                    <a:pt x="53" y="6649"/>
                    <a:pt x="-75" y="6035"/>
                    <a:pt x="53" y="5544"/>
                  </a:cubicBezTo>
                  <a:cubicBezTo>
                    <a:pt x="181" y="5054"/>
                    <a:pt x="566" y="4685"/>
                    <a:pt x="1720" y="4010"/>
                  </a:cubicBezTo>
                  <a:cubicBezTo>
                    <a:pt x="2873" y="3335"/>
                    <a:pt x="4796" y="2354"/>
                    <a:pt x="6270" y="1556"/>
                  </a:cubicBezTo>
                  <a:cubicBezTo>
                    <a:pt x="7745" y="758"/>
                    <a:pt x="8770" y="144"/>
                    <a:pt x="9411" y="22"/>
                  </a:cubicBezTo>
                  <a:cubicBezTo>
                    <a:pt x="10052" y="-101"/>
                    <a:pt x="10308" y="267"/>
                    <a:pt x="10501" y="1863"/>
                  </a:cubicBezTo>
                  <a:cubicBezTo>
                    <a:pt x="10693" y="3458"/>
                    <a:pt x="10821" y="6281"/>
                    <a:pt x="10501" y="8981"/>
                  </a:cubicBezTo>
                  <a:cubicBezTo>
                    <a:pt x="10180" y="11681"/>
                    <a:pt x="9411" y="14258"/>
                    <a:pt x="8898" y="15976"/>
                  </a:cubicBezTo>
                  <a:cubicBezTo>
                    <a:pt x="8386" y="17694"/>
                    <a:pt x="8129" y="18554"/>
                    <a:pt x="8129" y="18554"/>
                  </a:cubicBezTo>
                  <a:cubicBezTo>
                    <a:pt x="8129" y="18554"/>
                    <a:pt x="8386" y="17694"/>
                    <a:pt x="9026" y="15547"/>
                  </a:cubicBezTo>
                  <a:cubicBezTo>
                    <a:pt x="9667" y="13399"/>
                    <a:pt x="10693" y="9963"/>
                    <a:pt x="11654" y="7324"/>
                  </a:cubicBezTo>
                  <a:cubicBezTo>
                    <a:pt x="12616" y="4685"/>
                    <a:pt x="13513" y="2844"/>
                    <a:pt x="14443" y="1740"/>
                  </a:cubicBezTo>
                  <a:cubicBezTo>
                    <a:pt x="15372" y="635"/>
                    <a:pt x="16333" y="267"/>
                    <a:pt x="16910" y="451"/>
                  </a:cubicBezTo>
                  <a:cubicBezTo>
                    <a:pt x="17487" y="635"/>
                    <a:pt x="17679" y="1372"/>
                    <a:pt x="17519" y="2906"/>
                  </a:cubicBezTo>
                  <a:cubicBezTo>
                    <a:pt x="17359" y="4440"/>
                    <a:pt x="16846" y="6772"/>
                    <a:pt x="15949" y="9104"/>
                  </a:cubicBezTo>
                  <a:cubicBezTo>
                    <a:pt x="15051" y="11435"/>
                    <a:pt x="13770" y="13767"/>
                    <a:pt x="13000" y="15240"/>
                  </a:cubicBezTo>
                  <a:cubicBezTo>
                    <a:pt x="12231" y="16713"/>
                    <a:pt x="11975" y="17326"/>
                    <a:pt x="11815" y="18001"/>
                  </a:cubicBezTo>
                  <a:cubicBezTo>
                    <a:pt x="11654" y="18676"/>
                    <a:pt x="11590" y="19413"/>
                    <a:pt x="11975" y="20026"/>
                  </a:cubicBezTo>
                  <a:cubicBezTo>
                    <a:pt x="12359" y="20640"/>
                    <a:pt x="13193" y="21131"/>
                    <a:pt x="14859" y="21315"/>
                  </a:cubicBezTo>
                  <a:cubicBezTo>
                    <a:pt x="16526" y="21499"/>
                    <a:pt x="19025" y="21376"/>
                    <a:pt x="21525" y="2125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0" name="Line"/>
            <p:cNvSpPr/>
            <p:nvPr/>
          </p:nvSpPr>
          <p:spPr>
            <a:xfrm>
              <a:off x="6961500" y="4701572"/>
              <a:ext cx="66537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1600" extrusionOk="0">
                  <a:moveTo>
                    <a:pt x="3437" y="1416"/>
                  </a:moveTo>
                  <a:cubicBezTo>
                    <a:pt x="3437" y="708"/>
                    <a:pt x="3437" y="0"/>
                    <a:pt x="3437" y="0"/>
                  </a:cubicBezTo>
                  <a:cubicBezTo>
                    <a:pt x="3437" y="0"/>
                    <a:pt x="3437" y="708"/>
                    <a:pt x="2692" y="3187"/>
                  </a:cubicBezTo>
                  <a:cubicBezTo>
                    <a:pt x="1947" y="5666"/>
                    <a:pt x="458" y="9915"/>
                    <a:pt x="85" y="12984"/>
                  </a:cubicBezTo>
                  <a:cubicBezTo>
                    <a:pt x="-287" y="16052"/>
                    <a:pt x="458" y="17941"/>
                    <a:pt x="4182" y="19180"/>
                  </a:cubicBezTo>
                  <a:cubicBezTo>
                    <a:pt x="7906" y="20420"/>
                    <a:pt x="14610" y="21010"/>
                    <a:pt x="2131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1" name="Line"/>
            <p:cNvSpPr/>
            <p:nvPr/>
          </p:nvSpPr>
          <p:spPr>
            <a:xfrm>
              <a:off x="7100118" y="4723275"/>
              <a:ext cx="513872" cy="439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0" extrusionOk="0">
                  <a:moveTo>
                    <a:pt x="10458" y="1650"/>
                  </a:moveTo>
                  <a:cubicBezTo>
                    <a:pt x="10556" y="975"/>
                    <a:pt x="10653" y="300"/>
                    <a:pt x="10458" y="75"/>
                  </a:cubicBezTo>
                  <a:cubicBezTo>
                    <a:pt x="10262" y="-150"/>
                    <a:pt x="9774" y="75"/>
                    <a:pt x="8405" y="1537"/>
                  </a:cubicBezTo>
                  <a:cubicBezTo>
                    <a:pt x="7037" y="3000"/>
                    <a:pt x="4789" y="5700"/>
                    <a:pt x="3030" y="8569"/>
                  </a:cubicBezTo>
                  <a:cubicBezTo>
                    <a:pt x="1271" y="11437"/>
                    <a:pt x="0" y="14475"/>
                    <a:pt x="0" y="16669"/>
                  </a:cubicBezTo>
                  <a:cubicBezTo>
                    <a:pt x="0" y="18862"/>
                    <a:pt x="1271" y="20213"/>
                    <a:pt x="3763" y="20831"/>
                  </a:cubicBezTo>
                  <a:cubicBezTo>
                    <a:pt x="6255" y="21450"/>
                    <a:pt x="9969" y="21337"/>
                    <a:pt x="13146" y="20887"/>
                  </a:cubicBezTo>
                  <a:cubicBezTo>
                    <a:pt x="16322" y="20437"/>
                    <a:pt x="18961" y="19650"/>
                    <a:pt x="21600" y="188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2" name="Line"/>
            <p:cNvSpPr/>
            <p:nvPr/>
          </p:nvSpPr>
          <p:spPr>
            <a:xfrm>
              <a:off x="7669794" y="5078255"/>
              <a:ext cx="107780" cy="23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9" h="21600" extrusionOk="0">
                  <a:moveTo>
                    <a:pt x="12150" y="0"/>
                  </a:moveTo>
                  <a:cubicBezTo>
                    <a:pt x="15750" y="2118"/>
                    <a:pt x="19350" y="4235"/>
                    <a:pt x="20475" y="6988"/>
                  </a:cubicBezTo>
                  <a:cubicBezTo>
                    <a:pt x="21600" y="9741"/>
                    <a:pt x="20250" y="13129"/>
                    <a:pt x="16425" y="15671"/>
                  </a:cubicBezTo>
                  <a:cubicBezTo>
                    <a:pt x="12600" y="18212"/>
                    <a:pt x="6300" y="1990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3" name="Line"/>
            <p:cNvSpPr/>
            <p:nvPr/>
          </p:nvSpPr>
          <p:spPr>
            <a:xfrm>
              <a:off x="8064167" y="4691909"/>
              <a:ext cx="38117" cy="316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8" h="21467" extrusionOk="0">
                  <a:moveTo>
                    <a:pt x="13204" y="1128"/>
                  </a:moveTo>
                  <a:cubicBezTo>
                    <a:pt x="9393" y="498"/>
                    <a:pt x="5581" y="-133"/>
                    <a:pt x="3040" y="25"/>
                  </a:cubicBezTo>
                  <a:cubicBezTo>
                    <a:pt x="499" y="182"/>
                    <a:pt x="-772" y="1128"/>
                    <a:pt x="499" y="3809"/>
                  </a:cubicBezTo>
                  <a:cubicBezTo>
                    <a:pt x="1769" y="6489"/>
                    <a:pt x="5581" y="10904"/>
                    <a:pt x="9393" y="14136"/>
                  </a:cubicBezTo>
                  <a:cubicBezTo>
                    <a:pt x="13204" y="17368"/>
                    <a:pt x="17016" y="19417"/>
                    <a:pt x="20828" y="2146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4" name="Line"/>
            <p:cNvSpPr/>
            <p:nvPr/>
          </p:nvSpPr>
          <p:spPr>
            <a:xfrm>
              <a:off x="8318528" y="4552758"/>
              <a:ext cx="48431" cy="465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500" extrusionOk="0">
                  <a:moveTo>
                    <a:pt x="18514" y="1075"/>
                  </a:moveTo>
                  <a:cubicBezTo>
                    <a:pt x="19543" y="537"/>
                    <a:pt x="20571" y="0"/>
                    <a:pt x="21086" y="0"/>
                  </a:cubicBezTo>
                  <a:cubicBezTo>
                    <a:pt x="21600" y="0"/>
                    <a:pt x="21600" y="537"/>
                    <a:pt x="20571" y="2794"/>
                  </a:cubicBezTo>
                  <a:cubicBezTo>
                    <a:pt x="19543" y="5051"/>
                    <a:pt x="17486" y="9027"/>
                    <a:pt x="16972" y="12143"/>
                  </a:cubicBezTo>
                  <a:cubicBezTo>
                    <a:pt x="16457" y="15260"/>
                    <a:pt x="17486" y="17516"/>
                    <a:pt x="17486" y="18967"/>
                  </a:cubicBezTo>
                  <a:cubicBezTo>
                    <a:pt x="17486" y="20418"/>
                    <a:pt x="16457" y="21063"/>
                    <a:pt x="13372" y="21331"/>
                  </a:cubicBezTo>
                  <a:cubicBezTo>
                    <a:pt x="10286" y="21600"/>
                    <a:pt x="5143" y="21493"/>
                    <a:pt x="0" y="2138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5" name="Line"/>
            <p:cNvSpPr/>
            <p:nvPr/>
          </p:nvSpPr>
          <p:spPr>
            <a:xfrm>
              <a:off x="8179015" y="4699201"/>
              <a:ext cx="714113" cy="287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361" extrusionOk="0">
                  <a:moveTo>
                    <a:pt x="0" y="10026"/>
                  </a:moveTo>
                  <a:cubicBezTo>
                    <a:pt x="979" y="8817"/>
                    <a:pt x="1957" y="7607"/>
                    <a:pt x="3810" y="6484"/>
                  </a:cubicBezTo>
                  <a:cubicBezTo>
                    <a:pt x="5662" y="5361"/>
                    <a:pt x="8388" y="4324"/>
                    <a:pt x="10416" y="3287"/>
                  </a:cubicBezTo>
                  <a:cubicBezTo>
                    <a:pt x="12443" y="2250"/>
                    <a:pt x="13771" y="1213"/>
                    <a:pt x="14610" y="609"/>
                  </a:cubicBezTo>
                  <a:cubicBezTo>
                    <a:pt x="15449" y="4"/>
                    <a:pt x="15798" y="-169"/>
                    <a:pt x="15833" y="177"/>
                  </a:cubicBezTo>
                  <a:cubicBezTo>
                    <a:pt x="15868" y="522"/>
                    <a:pt x="15588" y="1386"/>
                    <a:pt x="14505" y="2941"/>
                  </a:cubicBezTo>
                  <a:cubicBezTo>
                    <a:pt x="13421" y="4497"/>
                    <a:pt x="11534" y="6743"/>
                    <a:pt x="10450" y="8212"/>
                  </a:cubicBezTo>
                  <a:cubicBezTo>
                    <a:pt x="9367" y="9681"/>
                    <a:pt x="9087" y="10372"/>
                    <a:pt x="8913" y="11149"/>
                  </a:cubicBezTo>
                  <a:cubicBezTo>
                    <a:pt x="8738" y="11927"/>
                    <a:pt x="8668" y="12791"/>
                    <a:pt x="8983" y="13396"/>
                  </a:cubicBezTo>
                  <a:cubicBezTo>
                    <a:pt x="9297" y="14001"/>
                    <a:pt x="9996" y="14346"/>
                    <a:pt x="11534" y="14778"/>
                  </a:cubicBezTo>
                  <a:cubicBezTo>
                    <a:pt x="13072" y="15210"/>
                    <a:pt x="15449" y="15729"/>
                    <a:pt x="17196" y="16333"/>
                  </a:cubicBezTo>
                  <a:cubicBezTo>
                    <a:pt x="18944" y="16938"/>
                    <a:pt x="20062" y="17629"/>
                    <a:pt x="20726" y="18321"/>
                  </a:cubicBezTo>
                  <a:cubicBezTo>
                    <a:pt x="21390" y="19012"/>
                    <a:pt x="21600" y="19703"/>
                    <a:pt x="21390" y="20221"/>
                  </a:cubicBezTo>
                  <a:cubicBezTo>
                    <a:pt x="21181" y="20740"/>
                    <a:pt x="20551" y="21085"/>
                    <a:pt x="19049" y="21258"/>
                  </a:cubicBezTo>
                  <a:cubicBezTo>
                    <a:pt x="17546" y="21431"/>
                    <a:pt x="15169" y="21431"/>
                    <a:pt x="13631" y="20913"/>
                  </a:cubicBezTo>
                  <a:cubicBezTo>
                    <a:pt x="12093" y="20394"/>
                    <a:pt x="11394" y="19357"/>
                    <a:pt x="10695" y="1832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6" name="Line"/>
            <p:cNvSpPr/>
            <p:nvPr/>
          </p:nvSpPr>
          <p:spPr>
            <a:xfrm>
              <a:off x="9203096" y="4591885"/>
              <a:ext cx="303614" cy="40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497" extrusionOk="0">
                  <a:moveTo>
                    <a:pt x="11876" y="6600"/>
                  </a:moveTo>
                  <a:cubicBezTo>
                    <a:pt x="12858" y="4863"/>
                    <a:pt x="13840" y="3125"/>
                    <a:pt x="14331" y="1945"/>
                  </a:cubicBezTo>
                  <a:cubicBezTo>
                    <a:pt x="14822" y="766"/>
                    <a:pt x="14822" y="145"/>
                    <a:pt x="14412" y="21"/>
                  </a:cubicBezTo>
                  <a:cubicBezTo>
                    <a:pt x="14003" y="-103"/>
                    <a:pt x="13185" y="269"/>
                    <a:pt x="11222" y="2256"/>
                  </a:cubicBezTo>
                  <a:cubicBezTo>
                    <a:pt x="9258" y="4242"/>
                    <a:pt x="6149" y="7842"/>
                    <a:pt x="4022" y="10697"/>
                  </a:cubicBezTo>
                  <a:cubicBezTo>
                    <a:pt x="1894" y="13552"/>
                    <a:pt x="749" y="15663"/>
                    <a:pt x="258" y="17090"/>
                  </a:cubicBezTo>
                  <a:cubicBezTo>
                    <a:pt x="-233" y="18518"/>
                    <a:pt x="-69" y="19263"/>
                    <a:pt x="1158" y="19573"/>
                  </a:cubicBezTo>
                  <a:cubicBezTo>
                    <a:pt x="2385" y="19883"/>
                    <a:pt x="4676" y="19759"/>
                    <a:pt x="7622" y="18704"/>
                  </a:cubicBezTo>
                  <a:cubicBezTo>
                    <a:pt x="10567" y="17649"/>
                    <a:pt x="14167" y="15663"/>
                    <a:pt x="16458" y="14483"/>
                  </a:cubicBezTo>
                  <a:cubicBezTo>
                    <a:pt x="18749" y="13304"/>
                    <a:pt x="19731" y="12931"/>
                    <a:pt x="20385" y="13056"/>
                  </a:cubicBezTo>
                  <a:cubicBezTo>
                    <a:pt x="21040" y="13180"/>
                    <a:pt x="21367" y="13800"/>
                    <a:pt x="21367" y="15290"/>
                  </a:cubicBezTo>
                  <a:cubicBezTo>
                    <a:pt x="21367" y="16780"/>
                    <a:pt x="21040" y="19138"/>
                    <a:pt x="20712" y="2149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7" name="Line"/>
            <p:cNvSpPr/>
            <p:nvPr/>
          </p:nvSpPr>
          <p:spPr>
            <a:xfrm>
              <a:off x="5325984" y="5880452"/>
              <a:ext cx="41855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000" y="4154"/>
                    <a:pt x="12000" y="8308"/>
                    <a:pt x="15600" y="11908"/>
                  </a:cubicBezTo>
                  <a:cubicBezTo>
                    <a:pt x="19200" y="15508"/>
                    <a:pt x="20400" y="185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8" name="Line"/>
            <p:cNvSpPr/>
            <p:nvPr/>
          </p:nvSpPr>
          <p:spPr>
            <a:xfrm>
              <a:off x="5235301" y="5698156"/>
              <a:ext cx="251024" cy="286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0" h="21324" extrusionOk="0">
                  <a:moveTo>
                    <a:pt x="5207" y="4217"/>
                  </a:moveTo>
                  <a:cubicBezTo>
                    <a:pt x="5014" y="2662"/>
                    <a:pt x="4821" y="1106"/>
                    <a:pt x="5496" y="415"/>
                  </a:cubicBezTo>
                  <a:cubicBezTo>
                    <a:pt x="6171" y="-276"/>
                    <a:pt x="7714" y="-103"/>
                    <a:pt x="10607" y="934"/>
                  </a:cubicBezTo>
                  <a:cubicBezTo>
                    <a:pt x="13500" y="1970"/>
                    <a:pt x="17743" y="3871"/>
                    <a:pt x="19671" y="6118"/>
                  </a:cubicBezTo>
                  <a:cubicBezTo>
                    <a:pt x="21600" y="8364"/>
                    <a:pt x="21214" y="10956"/>
                    <a:pt x="17646" y="13548"/>
                  </a:cubicBezTo>
                  <a:cubicBezTo>
                    <a:pt x="14079" y="16140"/>
                    <a:pt x="7329" y="18732"/>
                    <a:pt x="3857" y="20028"/>
                  </a:cubicBezTo>
                  <a:cubicBezTo>
                    <a:pt x="386" y="21324"/>
                    <a:pt x="193" y="21324"/>
                    <a:pt x="0" y="2132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9" name="Line"/>
            <p:cNvSpPr/>
            <p:nvPr/>
          </p:nvSpPr>
          <p:spPr>
            <a:xfrm>
              <a:off x="5496626" y="5785029"/>
              <a:ext cx="219994" cy="333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241" extrusionOk="0">
                  <a:moveTo>
                    <a:pt x="4459" y="6515"/>
                  </a:moveTo>
                  <a:cubicBezTo>
                    <a:pt x="3323" y="10954"/>
                    <a:pt x="2186" y="15392"/>
                    <a:pt x="1390" y="17981"/>
                  </a:cubicBezTo>
                  <a:cubicBezTo>
                    <a:pt x="594" y="20570"/>
                    <a:pt x="139" y="21310"/>
                    <a:pt x="26" y="21236"/>
                  </a:cubicBezTo>
                  <a:cubicBezTo>
                    <a:pt x="-88" y="21162"/>
                    <a:pt x="139" y="20274"/>
                    <a:pt x="1504" y="17537"/>
                  </a:cubicBezTo>
                  <a:cubicBezTo>
                    <a:pt x="2868" y="14800"/>
                    <a:pt x="5369" y="10214"/>
                    <a:pt x="7756" y="7033"/>
                  </a:cubicBezTo>
                  <a:cubicBezTo>
                    <a:pt x="10144" y="3852"/>
                    <a:pt x="12417" y="2077"/>
                    <a:pt x="14122" y="1042"/>
                  </a:cubicBezTo>
                  <a:cubicBezTo>
                    <a:pt x="15828" y="6"/>
                    <a:pt x="16965" y="-290"/>
                    <a:pt x="18101" y="302"/>
                  </a:cubicBezTo>
                  <a:cubicBezTo>
                    <a:pt x="19238" y="894"/>
                    <a:pt x="20375" y="2373"/>
                    <a:pt x="21512" y="385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0" name="Line"/>
            <p:cNvSpPr/>
            <p:nvPr/>
          </p:nvSpPr>
          <p:spPr>
            <a:xfrm>
              <a:off x="5730570" y="5859526"/>
              <a:ext cx="239776" cy="19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159" extrusionOk="0">
                  <a:moveTo>
                    <a:pt x="0" y="0"/>
                  </a:moveTo>
                  <a:cubicBezTo>
                    <a:pt x="1662" y="251"/>
                    <a:pt x="3323" y="502"/>
                    <a:pt x="4673" y="2763"/>
                  </a:cubicBezTo>
                  <a:cubicBezTo>
                    <a:pt x="6023" y="5023"/>
                    <a:pt x="7062" y="9293"/>
                    <a:pt x="7373" y="12056"/>
                  </a:cubicBezTo>
                  <a:cubicBezTo>
                    <a:pt x="7685" y="14819"/>
                    <a:pt x="7269" y="16074"/>
                    <a:pt x="6854" y="17330"/>
                  </a:cubicBezTo>
                  <a:cubicBezTo>
                    <a:pt x="6438" y="18586"/>
                    <a:pt x="6023" y="19842"/>
                    <a:pt x="6438" y="20595"/>
                  </a:cubicBezTo>
                  <a:cubicBezTo>
                    <a:pt x="6854" y="21349"/>
                    <a:pt x="8100" y="21600"/>
                    <a:pt x="10488" y="19716"/>
                  </a:cubicBezTo>
                  <a:cubicBezTo>
                    <a:pt x="12877" y="17833"/>
                    <a:pt x="16408" y="13814"/>
                    <a:pt x="18381" y="11177"/>
                  </a:cubicBezTo>
                  <a:cubicBezTo>
                    <a:pt x="20354" y="8540"/>
                    <a:pt x="20769" y="7284"/>
                    <a:pt x="21081" y="5902"/>
                  </a:cubicBezTo>
                  <a:cubicBezTo>
                    <a:pt x="21392" y="4521"/>
                    <a:pt x="21600" y="3014"/>
                    <a:pt x="21185" y="2260"/>
                  </a:cubicBezTo>
                  <a:cubicBezTo>
                    <a:pt x="20769" y="1507"/>
                    <a:pt x="19731" y="1507"/>
                    <a:pt x="16096" y="1884"/>
                  </a:cubicBezTo>
                  <a:cubicBezTo>
                    <a:pt x="12462" y="2260"/>
                    <a:pt x="6231" y="3014"/>
                    <a:pt x="0" y="376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1" name="Line"/>
            <p:cNvSpPr/>
            <p:nvPr/>
          </p:nvSpPr>
          <p:spPr>
            <a:xfrm>
              <a:off x="6011920" y="5636306"/>
              <a:ext cx="18603" cy="467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3654"/>
                    <a:pt x="0" y="7307"/>
                    <a:pt x="0" y="10907"/>
                  </a:cubicBezTo>
                  <a:cubicBezTo>
                    <a:pt x="0" y="14507"/>
                    <a:pt x="10800" y="1805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2" name="Line"/>
            <p:cNvSpPr/>
            <p:nvPr/>
          </p:nvSpPr>
          <p:spPr>
            <a:xfrm>
              <a:off x="5911937" y="5811967"/>
              <a:ext cx="346860" cy="259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147" extrusionOk="0">
                  <a:moveTo>
                    <a:pt x="0" y="14107"/>
                  </a:moveTo>
                  <a:cubicBezTo>
                    <a:pt x="2880" y="13349"/>
                    <a:pt x="5760" y="12591"/>
                    <a:pt x="9216" y="10791"/>
                  </a:cubicBezTo>
                  <a:cubicBezTo>
                    <a:pt x="12672" y="8991"/>
                    <a:pt x="16704" y="6149"/>
                    <a:pt x="18936" y="4065"/>
                  </a:cubicBezTo>
                  <a:cubicBezTo>
                    <a:pt x="21168" y="1981"/>
                    <a:pt x="21600" y="654"/>
                    <a:pt x="21456" y="181"/>
                  </a:cubicBezTo>
                  <a:cubicBezTo>
                    <a:pt x="21312" y="-293"/>
                    <a:pt x="20592" y="86"/>
                    <a:pt x="18648" y="2265"/>
                  </a:cubicBezTo>
                  <a:cubicBezTo>
                    <a:pt x="16704" y="4444"/>
                    <a:pt x="13536" y="8423"/>
                    <a:pt x="11808" y="11454"/>
                  </a:cubicBezTo>
                  <a:cubicBezTo>
                    <a:pt x="10080" y="14486"/>
                    <a:pt x="9792" y="16570"/>
                    <a:pt x="9648" y="18181"/>
                  </a:cubicBezTo>
                  <a:cubicBezTo>
                    <a:pt x="9504" y="19791"/>
                    <a:pt x="9504" y="20928"/>
                    <a:pt x="11304" y="21118"/>
                  </a:cubicBezTo>
                  <a:cubicBezTo>
                    <a:pt x="13104" y="21307"/>
                    <a:pt x="16704" y="20549"/>
                    <a:pt x="20304" y="1979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3" name="Line"/>
            <p:cNvSpPr/>
            <p:nvPr/>
          </p:nvSpPr>
          <p:spPr>
            <a:xfrm>
              <a:off x="6361013" y="5583892"/>
              <a:ext cx="669350" cy="593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450" extrusionOk="0">
                  <a:moveTo>
                    <a:pt x="3951" y="10971"/>
                  </a:moveTo>
                  <a:cubicBezTo>
                    <a:pt x="2755" y="12148"/>
                    <a:pt x="1559" y="13324"/>
                    <a:pt x="849" y="14249"/>
                  </a:cubicBezTo>
                  <a:cubicBezTo>
                    <a:pt x="139" y="15173"/>
                    <a:pt x="-85" y="15846"/>
                    <a:pt x="27" y="16476"/>
                  </a:cubicBezTo>
                  <a:cubicBezTo>
                    <a:pt x="139" y="17107"/>
                    <a:pt x="588" y="17695"/>
                    <a:pt x="1485" y="17863"/>
                  </a:cubicBezTo>
                  <a:cubicBezTo>
                    <a:pt x="2381" y="18031"/>
                    <a:pt x="3727" y="17779"/>
                    <a:pt x="5334" y="16812"/>
                  </a:cubicBezTo>
                  <a:cubicBezTo>
                    <a:pt x="6941" y="15846"/>
                    <a:pt x="8809" y="14165"/>
                    <a:pt x="9893" y="12064"/>
                  </a:cubicBezTo>
                  <a:cubicBezTo>
                    <a:pt x="10977" y="9963"/>
                    <a:pt x="11276" y="7441"/>
                    <a:pt x="11238" y="5466"/>
                  </a:cubicBezTo>
                  <a:cubicBezTo>
                    <a:pt x="11201" y="3491"/>
                    <a:pt x="10827" y="2062"/>
                    <a:pt x="10528" y="1180"/>
                  </a:cubicBezTo>
                  <a:cubicBezTo>
                    <a:pt x="10229" y="297"/>
                    <a:pt x="10005" y="-39"/>
                    <a:pt x="9893" y="3"/>
                  </a:cubicBezTo>
                  <a:cubicBezTo>
                    <a:pt x="9781" y="45"/>
                    <a:pt x="9781" y="465"/>
                    <a:pt x="9781" y="2482"/>
                  </a:cubicBezTo>
                  <a:cubicBezTo>
                    <a:pt x="9781" y="4500"/>
                    <a:pt x="9781" y="8114"/>
                    <a:pt x="9706" y="11139"/>
                  </a:cubicBezTo>
                  <a:cubicBezTo>
                    <a:pt x="9631" y="14165"/>
                    <a:pt x="9482" y="16602"/>
                    <a:pt x="9370" y="18031"/>
                  </a:cubicBezTo>
                  <a:cubicBezTo>
                    <a:pt x="9258" y="19460"/>
                    <a:pt x="9183" y="19880"/>
                    <a:pt x="8921" y="20048"/>
                  </a:cubicBezTo>
                  <a:cubicBezTo>
                    <a:pt x="8660" y="20216"/>
                    <a:pt x="8211" y="20132"/>
                    <a:pt x="7539" y="19460"/>
                  </a:cubicBezTo>
                  <a:cubicBezTo>
                    <a:pt x="6866" y="18787"/>
                    <a:pt x="5969" y="17527"/>
                    <a:pt x="5408" y="16644"/>
                  </a:cubicBezTo>
                  <a:cubicBezTo>
                    <a:pt x="4848" y="15762"/>
                    <a:pt x="4624" y="15257"/>
                    <a:pt x="4736" y="14963"/>
                  </a:cubicBezTo>
                  <a:cubicBezTo>
                    <a:pt x="4848" y="14669"/>
                    <a:pt x="5296" y="14585"/>
                    <a:pt x="6754" y="14459"/>
                  </a:cubicBezTo>
                  <a:cubicBezTo>
                    <a:pt x="8211" y="14333"/>
                    <a:pt x="10678" y="14165"/>
                    <a:pt x="12471" y="13829"/>
                  </a:cubicBezTo>
                  <a:cubicBezTo>
                    <a:pt x="14265" y="13493"/>
                    <a:pt x="15386" y="12988"/>
                    <a:pt x="16022" y="12526"/>
                  </a:cubicBezTo>
                  <a:cubicBezTo>
                    <a:pt x="16657" y="12064"/>
                    <a:pt x="16806" y="11643"/>
                    <a:pt x="16881" y="11643"/>
                  </a:cubicBezTo>
                  <a:cubicBezTo>
                    <a:pt x="16956" y="11643"/>
                    <a:pt x="16956" y="12064"/>
                    <a:pt x="16620" y="13493"/>
                  </a:cubicBezTo>
                  <a:cubicBezTo>
                    <a:pt x="16283" y="14921"/>
                    <a:pt x="15611" y="17359"/>
                    <a:pt x="15312" y="18872"/>
                  </a:cubicBezTo>
                  <a:cubicBezTo>
                    <a:pt x="15013" y="20384"/>
                    <a:pt x="15087" y="20973"/>
                    <a:pt x="15386" y="21267"/>
                  </a:cubicBezTo>
                  <a:cubicBezTo>
                    <a:pt x="15685" y="21561"/>
                    <a:pt x="16208" y="21561"/>
                    <a:pt x="17143" y="20805"/>
                  </a:cubicBezTo>
                  <a:cubicBezTo>
                    <a:pt x="18077" y="20048"/>
                    <a:pt x="19422" y="18535"/>
                    <a:pt x="20282" y="17569"/>
                  </a:cubicBezTo>
                  <a:cubicBezTo>
                    <a:pt x="21141" y="16602"/>
                    <a:pt x="21515" y="16182"/>
                    <a:pt x="21515" y="16014"/>
                  </a:cubicBezTo>
                  <a:cubicBezTo>
                    <a:pt x="21515" y="15846"/>
                    <a:pt x="21141" y="15930"/>
                    <a:pt x="20768" y="160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4" name="Line"/>
            <p:cNvSpPr/>
            <p:nvPr/>
          </p:nvSpPr>
          <p:spPr>
            <a:xfrm>
              <a:off x="6902475" y="5747915"/>
              <a:ext cx="48831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5" name="Line"/>
            <p:cNvSpPr/>
            <p:nvPr/>
          </p:nvSpPr>
          <p:spPr>
            <a:xfrm>
              <a:off x="7032247" y="5864176"/>
              <a:ext cx="567792" cy="324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220" extrusionOk="0">
                  <a:moveTo>
                    <a:pt x="1428" y="6085"/>
                  </a:moveTo>
                  <a:cubicBezTo>
                    <a:pt x="987" y="10192"/>
                    <a:pt x="546" y="14299"/>
                    <a:pt x="282" y="16732"/>
                  </a:cubicBezTo>
                  <a:cubicBezTo>
                    <a:pt x="17" y="19166"/>
                    <a:pt x="-71" y="19927"/>
                    <a:pt x="61" y="20535"/>
                  </a:cubicBezTo>
                  <a:cubicBezTo>
                    <a:pt x="193" y="21144"/>
                    <a:pt x="546" y="21600"/>
                    <a:pt x="1428" y="20763"/>
                  </a:cubicBezTo>
                  <a:cubicBezTo>
                    <a:pt x="2309" y="19927"/>
                    <a:pt x="3720" y="17797"/>
                    <a:pt x="4778" y="15059"/>
                  </a:cubicBezTo>
                  <a:cubicBezTo>
                    <a:pt x="5836" y="12321"/>
                    <a:pt x="6541" y="8975"/>
                    <a:pt x="6453" y="6997"/>
                  </a:cubicBezTo>
                  <a:cubicBezTo>
                    <a:pt x="6365" y="5020"/>
                    <a:pt x="5483" y="4411"/>
                    <a:pt x="4602" y="4107"/>
                  </a:cubicBezTo>
                  <a:cubicBezTo>
                    <a:pt x="3720" y="3803"/>
                    <a:pt x="2838" y="3803"/>
                    <a:pt x="2089" y="4031"/>
                  </a:cubicBezTo>
                  <a:cubicBezTo>
                    <a:pt x="1340" y="4259"/>
                    <a:pt x="722" y="4715"/>
                    <a:pt x="767" y="4944"/>
                  </a:cubicBezTo>
                  <a:cubicBezTo>
                    <a:pt x="811" y="5172"/>
                    <a:pt x="1516" y="5172"/>
                    <a:pt x="2750" y="5856"/>
                  </a:cubicBezTo>
                  <a:cubicBezTo>
                    <a:pt x="3985" y="6541"/>
                    <a:pt x="5748" y="7910"/>
                    <a:pt x="6806" y="9659"/>
                  </a:cubicBezTo>
                  <a:cubicBezTo>
                    <a:pt x="7864" y="11408"/>
                    <a:pt x="8216" y="13538"/>
                    <a:pt x="8260" y="14907"/>
                  </a:cubicBezTo>
                  <a:cubicBezTo>
                    <a:pt x="8305" y="16276"/>
                    <a:pt x="8040" y="16885"/>
                    <a:pt x="7599" y="17265"/>
                  </a:cubicBezTo>
                  <a:cubicBezTo>
                    <a:pt x="7158" y="17645"/>
                    <a:pt x="6541" y="17797"/>
                    <a:pt x="6277" y="17417"/>
                  </a:cubicBezTo>
                  <a:cubicBezTo>
                    <a:pt x="6012" y="17037"/>
                    <a:pt x="6100" y="16124"/>
                    <a:pt x="6806" y="14070"/>
                  </a:cubicBezTo>
                  <a:cubicBezTo>
                    <a:pt x="7511" y="12017"/>
                    <a:pt x="8833" y="8823"/>
                    <a:pt x="9715" y="6845"/>
                  </a:cubicBezTo>
                  <a:cubicBezTo>
                    <a:pt x="10597" y="4868"/>
                    <a:pt x="11038" y="4107"/>
                    <a:pt x="11478" y="3651"/>
                  </a:cubicBezTo>
                  <a:cubicBezTo>
                    <a:pt x="11919" y="3194"/>
                    <a:pt x="12360" y="3042"/>
                    <a:pt x="12713" y="3270"/>
                  </a:cubicBezTo>
                  <a:cubicBezTo>
                    <a:pt x="13065" y="3499"/>
                    <a:pt x="13330" y="4107"/>
                    <a:pt x="13550" y="5704"/>
                  </a:cubicBezTo>
                  <a:cubicBezTo>
                    <a:pt x="13771" y="7301"/>
                    <a:pt x="13947" y="9887"/>
                    <a:pt x="13991" y="12093"/>
                  </a:cubicBezTo>
                  <a:cubicBezTo>
                    <a:pt x="14035" y="14299"/>
                    <a:pt x="13947" y="16124"/>
                    <a:pt x="14123" y="16732"/>
                  </a:cubicBezTo>
                  <a:cubicBezTo>
                    <a:pt x="14300" y="17341"/>
                    <a:pt x="14740" y="16732"/>
                    <a:pt x="15622" y="14451"/>
                  </a:cubicBezTo>
                  <a:cubicBezTo>
                    <a:pt x="16504" y="12169"/>
                    <a:pt x="17826" y="8214"/>
                    <a:pt x="18576" y="5780"/>
                  </a:cubicBezTo>
                  <a:cubicBezTo>
                    <a:pt x="19325" y="3346"/>
                    <a:pt x="19501" y="2434"/>
                    <a:pt x="19722" y="1597"/>
                  </a:cubicBezTo>
                  <a:cubicBezTo>
                    <a:pt x="19942" y="761"/>
                    <a:pt x="20207" y="0"/>
                    <a:pt x="20383" y="0"/>
                  </a:cubicBezTo>
                  <a:cubicBezTo>
                    <a:pt x="20559" y="0"/>
                    <a:pt x="20647" y="761"/>
                    <a:pt x="20427" y="2738"/>
                  </a:cubicBezTo>
                  <a:cubicBezTo>
                    <a:pt x="20207" y="4715"/>
                    <a:pt x="19678" y="7910"/>
                    <a:pt x="19413" y="9887"/>
                  </a:cubicBezTo>
                  <a:cubicBezTo>
                    <a:pt x="19149" y="11865"/>
                    <a:pt x="19149" y="12625"/>
                    <a:pt x="19237" y="13538"/>
                  </a:cubicBezTo>
                  <a:cubicBezTo>
                    <a:pt x="19325" y="14451"/>
                    <a:pt x="19501" y="15515"/>
                    <a:pt x="19898" y="15896"/>
                  </a:cubicBezTo>
                  <a:cubicBezTo>
                    <a:pt x="20295" y="16276"/>
                    <a:pt x="20912" y="15972"/>
                    <a:pt x="21529" y="1566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6" name="Line"/>
            <p:cNvSpPr/>
            <p:nvPr/>
          </p:nvSpPr>
          <p:spPr>
            <a:xfrm>
              <a:off x="7665455" y="5880452"/>
              <a:ext cx="348485" cy="272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600" extrusionOk="0">
                  <a:moveTo>
                    <a:pt x="7464" y="0"/>
                  </a:moveTo>
                  <a:cubicBezTo>
                    <a:pt x="5205" y="2031"/>
                    <a:pt x="2946" y="4062"/>
                    <a:pt x="1605" y="5631"/>
                  </a:cubicBezTo>
                  <a:cubicBezTo>
                    <a:pt x="264" y="7200"/>
                    <a:pt x="-160" y="8308"/>
                    <a:pt x="52" y="8954"/>
                  </a:cubicBezTo>
                  <a:cubicBezTo>
                    <a:pt x="264" y="9600"/>
                    <a:pt x="1111" y="9785"/>
                    <a:pt x="3581" y="9877"/>
                  </a:cubicBezTo>
                  <a:cubicBezTo>
                    <a:pt x="6052" y="9969"/>
                    <a:pt x="10146" y="9969"/>
                    <a:pt x="13393" y="10985"/>
                  </a:cubicBezTo>
                  <a:cubicBezTo>
                    <a:pt x="16640" y="12000"/>
                    <a:pt x="19040" y="14031"/>
                    <a:pt x="20240" y="15600"/>
                  </a:cubicBezTo>
                  <a:cubicBezTo>
                    <a:pt x="21440" y="17169"/>
                    <a:pt x="21440" y="18277"/>
                    <a:pt x="20381" y="19385"/>
                  </a:cubicBezTo>
                  <a:cubicBezTo>
                    <a:pt x="19322" y="20492"/>
                    <a:pt x="17205" y="21600"/>
                    <a:pt x="14452" y="21600"/>
                  </a:cubicBezTo>
                  <a:cubicBezTo>
                    <a:pt x="11699" y="21600"/>
                    <a:pt x="8311" y="20492"/>
                    <a:pt x="6546" y="18738"/>
                  </a:cubicBezTo>
                  <a:cubicBezTo>
                    <a:pt x="4781" y="16985"/>
                    <a:pt x="4640" y="14585"/>
                    <a:pt x="4499" y="1218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7" name="Line"/>
            <p:cNvSpPr/>
            <p:nvPr/>
          </p:nvSpPr>
          <p:spPr>
            <a:xfrm>
              <a:off x="8017241" y="5678159"/>
              <a:ext cx="71091" cy="53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600" extrusionOk="0">
                  <a:moveTo>
                    <a:pt x="21303" y="0"/>
                  </a:moveTo>
                  <a:cubicBezTo>
                    <a:pt x="15032" y="3032"/>
                    <a:pt x="8761" y="6063"/>
                    <a:pt x="4929" y="8953"/>
                  </a:cubicBezTo>
                  <a:cubicBezTo>
                    <a:pt x="1097" y="11842"/>
                    <a:pt x="-297" y="14589"/>
                    <a:pt x="51" y="16674"/>
                  </a:cubicBezTo>
                  <a:cubicBezTo>
                    <a:pt x="400" y="18758"/>
                    <a:pt x="2490" y="20179"/>
                    <a:pt x="458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8" name="Line"/>
            <p:cNvSpPr/>
            <p:nvPr/>
          </p:nvSpPr>
          <p:spPr>
            <a:xfrm>
              <a:off x="7955795" y="5859526"/>
              <a:ext cx="292977" cy="76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629" y="15055"/>
                    <a:pt x="9257" y="8509"/>
                    <a:pt x="12857" y="4909"/>
                  </a:cubicBezTo>
                  <a:cubicBezTo>
                    <a:pt x="16457" y="1309"/>
                    <a:pt x="19029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9" name="Line"/>
            <p:cNvSpPr/>
            <p:nvPr/>
          </p:nvSpPr>
          <p:spPr>
            <a:xfrm>
              <a:off x="8567774" y="5717627"/>
              <a:ext cx="225097" cy="434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7" h="21255" extrusionOk="0">
                  <a:moveTo>
                    <a:pt x="19353" y="4891"/>
                  </a:moveTo>
                  <a:cubicBezTo>
                    <a:pt x="19353" y="3641"/>
                    <a:pt x="19353" y="2390"/>
                    <a:pt x="19023" y="1537"/>
                  </a:cubicBezTo>
                  <a:cubicBezTo>
                    <a:pt x="18692" y="685"/>
                    <a:pt x="18031" y="230"/>
                    <a:pt x="17149" y="60"/>
                  </a:cubicBezTo>
                  <a:cubicBezTo>
                    <a:pt x="16268" y="-111"/>
                    <a:pt x="15166" y="3"/>
                    <a:pt x="12851" y="1481"/>
                  </a:cubicBezTo>
                  <a:cubicBezTo>
                    <a:pt x="10537" y="2958"/>
                    <a:pt x="7010" y="5801"/>
                    <a:pt x="4476" y="8756"/>
                  </a:cubicBezTo>
                  <a:cubicBezTo>
                    <a:pt x="1941" y="11712"/>
                    <a:pt x="398" y="14782"/>
                    <a:pt x="68" y="16942"/>
                  </a:cubicBezTo>
                  <a:cubicBezTo>
                    <a:pt x="-263" y="19102"/>
                    <a:pt x="619" y="20352"/>
                    <a:pt x="2713" y="20921"/>
                  </a:cubicBezTo>
                  <a:cubicBezTo>
                    <a:pt x="4806" y="21489"/>
                    <a:pt x="8113" y="21375"/>
                    <a:pt x="10978" y="20238"/>
                  </a:cubicBezTo>
                  <a:cubicBezTo>
                    <a:pt x="13843" y="19102"/>
                    <a:pt x="16268" y="16942"/>
                    <a:pt x="17480" y="15521"/>
                  </a:cubicBezTo>
                  <a:cubicBezTo>
                    <a:pt x="18692" y="14100"/>
                    <a:pt x="18692" y="13417"/>
                    <a:pt x="18692" y="12678"/>
                  </a:cubicBezTo>
                  <a:cubicBezTo>
                    <a:pt x="18692" y="11940"/>
                    <a:pt x="18692" y="11144"/>
                    <a:pt x="18582" y="11257"/>
                  </a:cubicBezTo>
                  <a:cubicBezTo>
                    <a:pt x="18472" y="11371"/>
                    <a:pt x="18251" y="12394"/>
                    <a:pt x="18141" y="13531"/>
                  </a:cubicBezTo>
                  <a:cubicBezTo>
                    <a:pt x="18031" y="14668"/>
                    <a:pt x="18031" y="15918"/>
                    <a:pt x="18582" y="16771"/>
                  </a:cubicBezTo>
                  <a:cubicBezTo>
                    <a:pt x="19133" y="17624"/>
                    <a:pt x="20235" y="18078"/>
                    <a:pt x="21337" y="1853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0" name="Line"/>
            <p:cNvSpPr/>
            <p:nvPr/>
          </p:nvSpPr>
          <p:spPr>
            <a:xfrm>
              <a:off x="8899234" y="5824648"/>
              <a:ext cx="406146" cy="267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443" extrusionOk="0">
                  <a:moveTo>
                    <a:pt x="6168" y="0"/>
                  </a:moveTo>
                  <a:cubicBezTo>
                    <a:pt x="4082" y="5772"/>
                    <a:pt x="1995" y="11545"/>
                    <a:pt x="952" y="14897"/>
                  </a:cubicBezTo>
                  <a:cubicBezTo>
                    <a:pt x="-91" y="18248"/>
                    <a:pt x="-91" y="19179"/>
                    <a:pt x="93" y="20017"/>
                  </a:cubicBezTo>
                  <a:cubicBezTo>
                    <a:pt x="277" y="20855"/>
                    <a:pt x="645" y="21600"/>
                    <a:pt x="2179" y="21414"/>
                  </a:cubicBezTo>
                  <a:cubicBezTo>
                    <a:pt x="3714" y="21228"/>
                    <a:pt x="6414" y="20110"/>
                    <a:pt x="9666" y="17690"/>
                  </a:cubicBezTo>
                  <a:cubicBezTo>
                    <a:pt x="12918" y="15269"/>
                    <a:pt x="16723" y="11545"/>
                    <a:pt x="18809" y="9310"/>
                  </a:cubicBezTo>
                  <a:cubicBezTo>
                    <a:pt x="20895" y="7076"/>
                    <a:pt x="21264" y="6331"/>
                    <a:pt x="21386" y="5493"/>
                  </a:cubicBezTo>
                  <a:cubicBezTo>
                    <a:pt x="21509" y="4655"/>
                    <a:pt x="21386" y="3724"/>
                    <a:pt x="21264" y="27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1" name="Line"/>
            <p:cNvSpPr/>
            <p:nvPr/>
          </p:nvSpPr>
          <p:spPr>
            <a:xfrm>
              <a:off x="9177178" y="5805226"/>
              <a:ext cx="283028" cy="284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08" extrusionOk="0">
                  <a:moveTo>
                    <a:pt x="9960" y="1455"/>
                  </a:moveTo>
                  <a:cubicBezTo>
                    <a:pt x="9258" y="932"/>
                    <a:pt x="8555" y="410"/>
                    <a:pt x="7765" y="148"/>
                  </a:cubicBezTo>
                  <a:cubicBezTo>
                    <a:pt x="6975" y="-113"/>
                    <a:pt x="6097" y="-113"/>
                    <a:pt x="5219" y="845"/>
                  </a:cubicBezTo>
                  <a:cubicBezTo>
                    <a:pt x="4341" y="1803"/>
                    <a:pt x="3463" y="3719"/>
                    <a:pt x="2497" y="6942"/>
                  </a:cubicBezTo>
                  <a:cubicBezTo>
                    <a:pt x="1531" y="10164"/>
                    <a:pt x="477" y="14693"/>
                    <a:pt x="126" y="17393"/>
                  </a:cubicBezTo>
                  <a:cubicBezTo>
                    <a:pt x="-225" y="20093"/>
                    <a:pt x="126" y="20964"/>
                    <a:pt x="1531" y="21226"/>
                  </a:cubicBezTo>
                  <a:cubicBezTo>
                    <a:pt x="2936" y="21487"/>
                    <a:pt x="5395" y="21139"/>
                    <a:pt x="8643" y="19919"/>
                  </a:cubicBezTo>
                  <a:cubicBezTo>
                    <a:pt x="11892" y="18700"/>
                    <a:pt x="15931" y="16610"/>
                    <a:pt x="18302" y="15303"/>
                  </a:cubicBezTo>
                  <a:cubicBezTo>
                    <a:pt x="20673" y="13997"/>
                    <a:pt x="21375" y="13474"/>
                    <a:pt x="21375" y="12952"/>
                  </a:cubicBezTo>
                  <a:cubicBezTo>
                    <a:pt x="21375" y="12429"/>
                    <a:pt x="20673" y="11906"/>
                    <a:pt x="19970" y="1138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2" name="Line"/>
            <p:cNvSpPr/>
            <p:nvPr/>
          </p:nvSpPr>
          <p:spPr>
            <a:xfrm>
              <a:off x="9469506" y="5786185"/>
              <a:ext cx="292425" cy="267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1253" extrusionOk="0">
                  <a:moveTo>
                    <a:pt x="0" y="5269"/>
                  </a:moveTo>
                  <a:cubicBezTo>
                    <a:pt x="1181" y="4900"/>
                    <a:pt x="2362" y="4530"/>
                    <a:pt x="2953" y="4807"/>
                  </a:cubicBezTo>
                  <a:cubicBezTo>
                    <a:pt x="3544" y="5084"/>
                    <a:pt x="3544" y="6007"/>
                    <a:pt x="3206" y="8038"/>
                  </a:cubicBezTo>
                  <a:cubicBezTo>
                    <a:pt x="2869" y="10069"/>
                    <a:pt x="2194" y="13207"/>
                    <a:pt x="1772" y="15515"/>
                  </a:cubicBezTo>
                  <a:cubicBezTo>
                    <a:pt x="1350" y="17823"/>
                    <a:pt x="1181" y="19300"/>
                    <a:pt x="1519" y="20223"/>
                  </a:cubicBezTo>
                  <a:cubicBezTo>
                    <a:pt x="1856" y="21146"/>
                    <a:pt x="2700" y="21515"/>
                    <a:pt x="5147" y="21053"/>
                  </a:cubicBezTo>
                  <a:cubicBezTo>
                    <a:pt x="7594" y="20592"/>
                    <a:pt x="11644" y="19300"/>
                    <a:pt x="14681" y="17084"/>
                  </a:cubicBezTo>
                  <a:cubicBezTo>
                    <a:pt x="17719" y="14869"/>
                    <a:pt x="19744" y="11730"/>
                    <a:pt x="20672" y="8961"/>
                  </a:cubicBezTo>
                  <a:cubicBezTo>
                    <a:pt x="21600" y="6192"/>
                    <a:pt x="21431" y="3792"/>
                    <a:pt x="19575" y="2223"/>
                  </a:cubicBezTo>
                  <a:cubicBezTo>
                    <a:pt x="17719" y="653"/>
                    <a:pt x="14175" y="-85"/>
                    <a:pt x="10969" y="7"/>
                  </a:cubicBezTo>
                  <a:cubicBezTo>
                    <a:pt x="7762" y="100"/>
                    <a:pt x="4894" y="1023"/>
                    <a:pt x="2025" y="194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3" name="Line"/>
            <p:cNvSpPr/>
            <p:nvPr/>
          </p:nvSpPr>
          <p:spPr>
            <a:xfrm>
              <a:off x="9748531" y="5749023"/>
              <a:ext cx="269878" cy="2786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7" h="21217" extrusionOk="0">
                  <a:moveTo>
                    <a:pt x="0" y="6821"/>
                  </a:moveTo>
                  <a:cubicBezTo>
                    <a:pt x="1477" y="6998"/>
                    <a:pt x="2954" y="7175"/>
                    <a:pt x="3692" y="8060"/>
                  </a:cubicBezTo>
                  <a:cubicBezTo>
                    <a:pt x="4431" y="8946"/>
                    <a:pt x="4431" y="10539"/>
                    <a:pt x="3877" y="12309"/>
                  </a:cubicBezTo>
                  <a:cubicBezTo>
                    <a:pt x="3323" y="14080"/>
                    <a:pt x="2215" y="16027"/>
                    <a:pt x="1569" y="17532"/>
                  </a:cubicBezTo>
                  <a:cubicBezTo>
                    <a:pt x="923" y="19037"/>
                    <a:pt x="738" y="20100"/>
                    <a:pt x="1385" y="20719"/>
                  </a:cubicBezTo>
                  <a:cubicBezTo>
                    <a:pt x="2031" y="21339"/>
                    <a:pt x="3508" y="21516"/>
                    <a:pt x="6277" y="20454"/>
                  </a:cubicBezTo>
                  <a:cubicBezTo>
                    <a:pt x="9046" y="19391"/>
                    <a:pt x="13108" y="17090"/>
                    <a:pt x="15877" y="13903"/>
                  </a:cubicBezTo>
                  <a:cubicBezTo>
                    <a:pt x="18646" y="10716"/>
                    <a:pt x="20123" y="6644"/>
                    <a:pt x="20862" y="4165"/>
                  </a:cubicBezTo>
                  <a:cubicBezTo>
                    <a:pt x="21600" y="1686"/>
                    <a:pt x="21600" y="801"/>
                    <a:pt x="20954" y="359"/>
                  </a:cubicBezTo>
                  <a:cubicBezTo>
                    <a:pt x="20308" y="-84"/>
                    <a:pt x="19015" y="-84"/>
                    <a:pt x="18000" y="182"/>
                  </a:cubicBezTo>
                  <a:cubicBezTo>
                    <a:pt x="16985" y="447"/>
                    <a:pt x="16246" y="978"/>
                    <a:pt x="15508" y="15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4" name="Line"/>
            <p:cNvSpPr/>
            <p:nvPr/>
          </p:nvSpPr>
          <p:spPr>
            <a:xfrm>
              <a:off x="10020580" y="5784120"/>
              <a:ext cx="276955" cy="244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0993" extrusionOk="0">
                  <a:moveTo>
                    <a:pt x="0" y="5286"/>
                  </a:moveTo>
                  <a:cubicBezTo>
                    <a:pt x="1440" y="7486"/>
                    <a:pt x="2880" y="9686"/>
                    <a:pt x="3330" y="11886"/>
                  </a:cubicBezTo>
                  <a:cubicBezTo>
                    <a:pt x="3780" y="14086"/>
                    <a:pt x="3240" y="16286"/>
                    <a:pt x="2520" y="17986"/>
                  </a:cubicBezTo>
                  <a:cubicBezTo>
                    <a:pt x="1800" y="19686"/>
                    <a:pt x="900" y="20886"/>
                    <a:pt x="720" y="20986"/>
                  </a:cubicBezTo>
                  <a:cubicBezTo>
                    <a:pt x="540" y="21086"/>
                    <a:pt x="1080" y="20086"/>
                    <a:pt x="3330" y="16586"/>
                  </a:cubicBezTo>
                  <a:cubicBezTo>
                    <a:pt x="5580" y="13086"/>
                    <a:pt x="9540" y="7086"/>
                    <a:pt x="12510" y="3686"/>
                  </a:cubicBezTo>
                  <a:cubicBezTo>
                    <a:pt x="15480" y="286"/>
                    <a:pt x="17460" y="-514"/>
                    <a:pt x="18990" y="286"/>
                  </a:cubicBezTo>
                  <a:cubicBezTo>
                    <a:pt x="20520" y="1086"/>
                    <a:pt x="21600" y="3486"/>
                    <a:pt x="21420" y="6686"/>
                  </a:cubicBezTo>
                  <a:cubicBezTo>
                    <a:pt x="21240" y="9886"/>
                    <a:pt x="19800" y="13886"/>
                    <a:pt x="18360" y="1788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5" name="Line"/>
            <p:cNvSpPr/>
            <p:nvPr/>
          </p:nvSpPr>
          <p:spPr>
            <a:xfrm>
              <a:off x="10341459" y="5510744"/>
              <a:ext cx="132538" cy="537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811" y="3366"/>
                    <a:pt x="14021" y="6732"/>
                    <a:pt x="10800" y="9725"/>
                  </a:cubicBezTo>
                  <a:cubicBezTo>
                    <a:pt x="7579" y="12717"/>
                    <a:pt x="4926" y="15335"/>
                    <a:pt x="3221" y="17252"/>
                  </a:cubicBezTo>
                  <a:cubicBezTo>
                    <a:pt x="1516" y="19169"/>
                    <a:pt x="758" y="2038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6" name="Line"/>
            <p:cNvSpPr/>
            <p:nvPr/>
          </p:nvSpPr>
          <p:spPr>
            <a:xfrm>
              <a:off x="10264727" y="5715841"/>
              <a:ext cx="490769" cy="333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246" extrusionOk="0">
                  <a:moveTo>
                    <a:pt x="0" y="12249"/>
                  </a:moveTo>
                  <a:cubicBezTo>
                    <a:pt x="3158" y="11362"/>
                    <a:pt x="6317" y="10474"/>
                    <a:pt x="9323" y="9364"/>
                  </a:cubicBezTo>
                  <a:cubicBezTo>
                    <a:pt x="12328" y="8255"/>
                    <a:pt x="15181" y="6923"/>
                    <a:pt x="16913" y="5740"/>
                  </a:cubicBezTo>
                  <a:cubicBezTo>
                    <a:pt x="18645" y="4556"/>
                    <a:pt x="19257" y="3521"/>
                    <a:pt x="19562" y="2559"/>
                  </a:cubicBezTo>
                  <a:cubicBezTo>
                    <a:pt x="19868" y="1597"/>
                    <a:pt x="19868" y="710"/>
                    <a:pt x="19562" y="266"/>
                  </a:cubicBezTo>
                  <a:cubicBezTo>
                    <a:pt x="19257" y="-178"/>
                    <a:pt x="18645" y="-178"/>
                    <a:pt x="17575" y="1154"/>
                  </a:cubicBezTo>
                  <a:cubicBezTo>
                    <a:pt x="16506" y="2485"/>
                    <a:pt x="14977" y="5148"/>
                    <a:pt x="13908" y="7367"/>
                  </a:cubicBezTo>
                  <a:cubicBezTo>
                    <a:pt x="12838" y="9586"/>
                    <a:pt x="12226" y="11362"/>
                    <a:pt x="11870" y="12841"/>
                  </a:cubicBezTo>
                  <a:cubicBezTo>
                    <a:pt x="11513" y="14321"/>
                    <a:pt x="11411" y="15504"/>
                    <a:pt x="11615" y="16096"/>
                  </a:cubicBezTo>
                  <a:cubicBezTo>
                    <a:pt x="11819" y="16688"/>
                    <a:pt x="12328" y="16688"/>
                    <a:pt x="13806" y="16762"/>
                  </a:cubicBezTo>
                  <a:cubicBezTo>
                    <a:pt x="15283" y="16836"/>
                    <a:pt x="17728" y="16984"/>
                    <a:pt x="19155" y="17354"/>
                  </a:cubicBezTo>
                  <a:cubicBezTo>
                    <a:pt x="20581" y="17723"/>
                    <a:pt x="20989" y="18315"/>
                    <a:pt x="21243" y="18981"/>
                  </a:cubicBezTo>
                  <a:cubicBezTo>
                    <a:pt x="21498" y="19647"/>
                    <a:pt x="21600" y="20386"/>
                    <a:pt x="21396" y="20830"/>
                  </a:cubicBezTo>
                  <a:cubicBezTo>
                    <a:pt x="21192" y="21274"/>
                    <a:pt x="20683" y="21422"/>
                    <a:pt x="20174" y="20978"/>
                  </a:cubicBezTo>
                  <a:cubicBezTo>
                    <a:pt x="19664" y="20534"/>
                    <a:pt x="19155" y="19499"/>
                    <a:pt x="18645" y="184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7" name="Line"/>
            <p:cNvSpPr/>
            <p:nvPr/>
          </p:nvSpPr>
          <p:spPr>
            <a:xfrm>
              <a:off x="10740744" y="5482842"/>
              <a:ext cx="295056" cy="487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474" extrusionOk="0">
                  <a:moveTo>
                    <a:pt x="3898" y="0"/>
                  </a:moveTo>
                  <a:cubicBezTo>
                    <a:pt x="4567" y="307"/>
                    <a:pt x="5237" y="614"/>
                    <a:pt x="5321" y="1843"/>
                  </a:cubicBezTo>
                  <a:cubicBezTo>
                    <a:pt x="5405" y="3071"/>
                    <a:pt x="4902" y="5221"/>
                    <a:pt x="3898" y="7678"/>
                  </a:cubicBezTo>
                  <a:cubicBezTo>
                    <a:pt x="2893" y="10135"/>
                    <a:pt x="1386" y="12899"/>
                    <a:pt x="632" y="14536"/>
                  </a:cubicBezTo>
                  <a:cubicBezTo>
                    <a:pt x="-121" y="16174"/>
                    <a:pt x="-121" y="16686"/>
                    <a:pt x="214" y="17096"/>
                  </a:cubicBezTo>
                  <a:cubicBezTo>
                    <a:pt x="549" y="17505"/>
                    <a:pt x="1219" y="17812"/>
                    <a:pt x="2558" y="17556"/>
                  </a:cubicBezTo>
                  <a:cubicBezTo>
                    <a:pt x="3898" y="17300"/>
                    <a:pt x="5907" y="16482"/>
                    <a:pt x="8419" y="15970"/>
                  </a:cubicBezTo>
                  <a:cubicBezTo>
                    <a:pt x="10930" y="15458"/>
                    <a:pt x="13944" y="15253"/>
                    <a:pt x="16205" y="15765"/>
                  </a:cubicBezTo>
                  <a:cubicBezTo>
                    <a:pt x="18465" y="16277"/>
                    <a:pt x="19972" y="17505"/>
                    <a:pt x="20726" y="18427"/>
                  </a:cubicBezTo>
                  <a:cubicBezTo>
                    <a:pt x="21479" y="19348"/>
                    <a:pt x="21479" y="19962"/>
                    <a:pt x="20307" y="20525"/>
                  </a:cubicBezTo>
                  <a:cubicBezTo>
                    <a:pt x="19135" y="21088"/>
                    <a:pt x="16791" y="21600"/>
                    <a:pt x="14028" y="21446"/>
                  </a:cubicBezTo>
                  <a:cubicBezTo>
                    <a:pt x="11265" y="21293"/>
                    <a:pt x="8084" y="20474"/>
                    <a:pt x="6409" y="19962"/>
                  </a:cubicBezTo>
                  <a:cubicBezTo>
                    <a:pt x="4735" y="19450"/>
                    <a:pt x="4567" y="19245"/>
                    <a:pt x="4400" y="1904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8" name="Line"/>
            <p:cNvSpPr/>
            <p:nvPr/>
          </p:nvSpPr>
          <p:spPr>
            <a:xfrm>
              <a:off x="11035249" y="5796745"/>
              <a:ext cx="52603" cy="238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502" extrusionOk="0">
                  <a:moveTo>
                    <a:pt x="21246" y="0"/>
                  </a:moveTo>
                  <a:cubicBezTo>
                    <a:pt x="19368" y="3775"/>
                    <a:pt x="17489" y="7550"/>
                    <a:pt x="14203" y="10800"/>
                  </a:cubicBezTo>
                  <a:cubicBezTo>
                    <a:pt x="10916" y="14050"/>
                    <a:pt x="6220" y="16777"/>
                    <a:pt x="3403" y="18664"/>
                  </a:cubicBezTo>
                  <a:cubicBezTo>
                    <a:pt x="585" y="20551"/>
                    <a:pt x="-354" y="21600"/>
                    <a:pt x="116" y="21495"/>
                  </a:cubicBezTo>
                  <a:cubicBezTo>
                    <a:pt x="585" y="21390"/>
                    <a:pt x="2463" y="20132"/>
                    <a:pt x="5750" y="16462"/>
                  </a:cubicBezTo>
                  <a:cubicBezTo>
                    <a:pt x="9037" y="12792"/>
                    <a:pt x="13733" y="6711"/>
                    <a:pt x="18429" y="62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9" name="Line"/>
            <p:cNvSpPr/>
            <p:nvPr/>
          </p:nvSpPr>
          <p:spPr>
            <a:xfrm>
              <a:off x="10997168" y="5545567"/>
              <a:ext cx="76733" cy="27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78" extrusionOk="0">
                  <a:moveTo>
                    <a:pt x="21600" y="19978"/>
                  </a:moveTo>
                  <a:cubicBezTo>
                    <a:pt x="17673" y="11670"/>
                    <a:pt x="13746" y="3363"/>
                    <a:pt x="10146" y="870"/>
                  </a:cubicBezTo>
                  <a:cubicBezTo>
                    <a:pt x="6546" y="-1622"/>
                    <a:pt x="3273" y="1701"/>
                    <a:pt x="0" y="502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0" name="Line"/>
            <p:cNvSpPr/>
            <p:nvPr/>
          </p:nvSpPr>
          <p:spPr>
            <a:xfrm>
              <a:off x="11172026" y="5427037"/>
              <a:ext cx="38828" cy="595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38" h="21529" extrusionOk="0">
                  <a:moveTo>
                    <a:pt x="14159" y="0"/>
                  </a:moveTo>
                  <a:cubicBezTo>
                    <a:pt x="17759" y="1681"/>
                    <a:pt x="21359" y="3362"/>
                    <a:pt x="19559" y="5757"/>
                  </a:cubicBezTo>
                  <a:cubicBezTo>
                    <a:pt x="17759" y="8153"/>
                    <a:pt x="10559" y="11262"/>
                    <a:pt x="6359" y="13826"/>
                  </a:cubicBezTo>
                  <a:cubicBezTo>
                    <a:pt x="2159" y="16389"/>
                    <a:pt x="959" y="18406"/>
                    <a:pt x="359" y="19667"/>
                  </a:cubicBezTo>
                  <a:cubicBezTo>
                    <a:pt x="-241" y="20928"/>
                    <a:pt x="-241" y="21432"/>
                    <a:pt x="1559" y="21516"/>
                  </a:cubicBezTo>
                  <a:cubicBezTo>
                    <a:pt x="3359" y="21600"/>
                    <a:pt x="6959" y="21264"/>
                    <a:pt x="9959" y="20886"/>
                  </a:cubicBezTo>
                  <a:cubicBezTo>
                    <a:pt x="12959" y="20507"/>
                    <a:pt x="15359" y="20087"/>
                    <a:pt x="17759" y="1966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1" name="Line"/>
            <p:cNvSpPr/>
            <p:nvPr/>
          </p:nvSpPr>
          <p:spPr>
            <a:xfrm>
              <a:off x="11305131" y="5726989"/>
              <a:ext cx="51382" cy="252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2" h="21508" extrusionOk="0">
                  <a:moveTo>
                    <a:pt x="10851" y="0"/>
                  </a:moveTo>
                  <a:cubicBezTo>
                    <a:pt x="15547" y="793"/>
                    <a:pt x="20243" y="1585"/>
                    <a:pt x="20712" y="4161"/>
                  </a:cubicBezTo>
                  <a:cubicBezTo>
                    <a:pt x="21182" y="6738"/>
                    <a:pt x="17425" y="11097"/>
                    <a:pt x="14138" y="13971"/>
                  </a:cubicBezTo>
                  <a:cubicBezTo>
                    <a:pt x="10851" y="16844"/>
                    <a:pt x="8034" y="18231"/>
                    <a:pt x="5217" y="19420"/>
                  </a:cubicBezTo>
                  <a:cubicBezTo>
                    <a:pt x="2399" y="20609"/>
                    <a:pt x="-418" y="21600"/>
                    <a:pt x="52" y="21501"/>
                  </a:cubicBezTo>
                  <a:cubicBezTo>
                    <a:pt x="521" y="21402"/>
                    <a:pt x="4278" y="20213"/>
                    <a:pt x="7565" y="19123"/>
                  </a:cubicBezTo>
                  <a:cubicBezTo>
                    <a:pt x="10851" y="18033"/>
                    <a:pt x="13669" y="17042"/>
                    <a:pt x="16486" y="1605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2" name="Line"/>
            <p:cNvSpPr/>
            <p:nvPr/>
          </p:nvSpPr>
          <p:spPr>
            <a:xfrm>
              <a:off x="11541267" y="5413085"/>
              <a:ext cx="104635" cy="56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00"/>
                  </a:moveTo>
                  <a:cubicBezTo>
                    <a:pt x="21120" y="800"/>
                    <a:pt x="20640" y="0"/>
                    <a:pt x="20160" y="0"/>
                  </a:cubicBezTo>
                  <a:cubicBezTo>
                    <a:pt x="19680" y="0"/>
                    <a:pt x="19200" y="800"/>
                    <a:pt x="17760" y="2844"/>
                  </a:cubicBezTo>
                  <a:cubicBezTo>
                    <a:pt x="16320" y="4889"/>
                    <a:pt x="13920" y="8178"/>
                    <a:pt x="12000" y="10978"/>
                  </a:cubicBezTo>
                  <a:cubicBezTo>
                    <a:pt x="10080" y="13778"/>
                    <a:pt x="8640" y="16089"/>
                    <a:pt x="6720" y="17778"/>
                  </a:cubicBezTo>
                  <a:cubicBezTo>
                    <a:pt x="4800" y="19467"/>
                    <a:pt x="2400" y="2053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3" name="Line"/>
            <p:cNvSpPr/>
            <p:nvPr/>
          </p:nvSpPr>
          <p:spPr>
            <a:xfrm>
              <a:off x="11520340" y="5708160"/>
              <a:ext cx="568297" cy="730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470" extrusionOk="0">
                  <a:moveTo>
                    <a:pt x="0" y="5065"/>
                  </a:moveTo>
                  <a:cubicBezTo>
                    <a:pt x="2020" y="4723"/>
                    <a:pt x="4039" y="4381"/>
                    <a:pt x="5488" y="3800"/>
                  </a:cubicBezTo>
                  <a:cubicBezTo>
                    <a:pt x="6937" y="3219"/>
                    <a:pt x="7815" y="2399"/>
                    <a:pt x="8429" y="1647"/>
                  </a:cubicBezTo>
                  <a:cubicBezTo>
                    <a:pt x="9044" y="895"/>
                    <a:pt x="9395" y="212"/>
                    <a:pt x="9615" y="41"/>
                  </a:cubicBezTo>
                  <a:cubicBezTo>
                    <a:pt x="9834" y="-130"/>
                    <a:pt x="9922" y="212"/>
                    <a:pt x="9702" y="1511"/>
                  </a:cubicBezTo>
                  <a:cubicBezTo>
                    <a:pt x="9483" y="2809"/>
                    <a:pt x="8956" y="5065"/>
                    <a:pt x="8649" y="6398"/>
                  </a:cubicBezTo>
                  <a:cubicBezTo>
                    <a:pt x="8341" y="7731"/>
                    <a:pt x="8254" y="8141"/>
                    <a:pt x="8385" y="8448"/>
                  </a:cubicBezTo>
                  <a:cubicBezTo>
                    <a:pt x="8517" y="8756"/>
                    <a:pt x="8868" y="8961"/>
                    <a:pt x="9746" y="8551"/>
                  </a:cubicBezTo>
                  <a:cubicBezTo>
                    <a:pt x="10624" y="8141"/>
                    <a:pt x="12029" y="7116"/>
                    <a:pt x="13478" y="5748"/>
                  </a:cubicBezTo>
                  <a:cubicBezTo>
                    <a:pt x="14927" y="4381"/>
                    <a:pt x="16420" y="2673"/>
                    <a:pt x="17429" y="1716"/>
                  </a:cubicBezTo>
                  <a:cubicBezTo>
                    <a:pt x="18439" y="759"/>
                    <a:pt x="18966" y="554"/>
                    <a:pt x="19493" y="485"/>
                  </a:cubicBezTo>
                  <a:cubicBezTo>
                    <a:pt x="20020" y="417"/>
                    <a:pt x="20546" y="485"/>
                    <a:pt x="20941" y="1374"/>
                  </a:cubicBezTo>
                  <a:cubicBezTo>
                    <a:pt x="21337" y="2262"/>
                    <a:pt x="21600" y="3971"/>
                    <a:pt x="21380" y="6159"/>
                  </a:cubicBezTo>
                  <a:cubicBezTo>
                    <a:pt x="21161" y="8346"/>
                    <a:pt x="20459" y="11012"/>
                    <a:pt x="19405" y="13473"/>
                  </a:cubicBezTo>
                  <a:cubicBezTo>
                    <a:pt x="18351" y="15933"/>
                    <a:pt x="16946" y="18189"/>
                    <a:pt x="16112" y="19488"/>
                  </a:cubicBezTo>
                  <a:cubicBezTo>
                    <a:pt x="15278" y="20786"/>
                    <a:pt x="15015" y="21128"/>
                    <a:pt x="14751" y="2147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4" name="Line"/>
            <p:cNvSpPr/>
            <p:nvPr/>
          </p:nvSpPr>
          <p:spPr>
            <a:xfrm>
              <a:off x="8733044" y="6362643"/>
              <a:ext cx="2578900" cy="1912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407" extrusionOk="0">
                  <a:moveTo>
                    <a:pt x="20546" y="1463"/>
                  </a:moveTo>
                  <a:cubicBezTo>
                    <a:pt x="20759" y="943"/>
                    <a:pt x="20973" y="422"/>
                    <a:pt x="21138" y="162"/>
                  </a:cubicBezTo>
                  <a:cubicBezTo>
                    <a:pt x="21303" y="-98"/>
                    <a:pt x="21420" y="-98"/>
                    <a:pt x="21488" y="553"/>
                  </a:cubicBezTo>
                  <a:cubicBezTo>
                    <a:pt x="21556" y="1203"/>
                    <a:pt x="21575" y="2504"/>
                    <a:pt x="21468" y="3545"/>
                  </a:cubicBezTo>
                  <a:cubicBezTo>
                    <a:pt x="21361" y="4586"/>
                    <a:pt x="21128" y="5367"/>
                    <a:pt x="20701" y="5888"/>
                  </a:cubicBezTo>
                  <a:cubicBezTo>
                    <a:pt x="20274" y="6408"/>
                    <a:pt x="19652" y="6668"/>
                    <a:pt x="18933" y="6668"/>
                  </a:cubicBezTo>
                  <a:cubicBezTo>
                    <a:pt x="18215" y="6668"/>
                    <a:pt x="17399" y="6408"/>
                    <a:pt x="16622" y="6018"/>
                  </a:cubicBezTo>
                  <a:cubicBezTo>
                    <a:pt x="15845" y="5627"/>
                    <a:pt x="15107" y="5107"/>
                    <a:pt x="14330" y="4586"/>
                  </a:cubicBezTo>
                  <a:cubicBezTo>
                    <a:pt x="13553" y="4066"/>
                    <a:pt x="12737" y="3545"/>
                    <a:pt x="11911" y="3415"/>
                  </a:cubicBezTo>
                  <a:cubicBezTo>
                    <a:pt x="11086" y="3285"/>
                    <a:pt x="10251" y="3545"/>
                    <a:pt x="9425" y="4066"/>
                  </a:cubicBezTo>
                  <a:cubicBezTo>
                    <a:pt x="8599" y="4586"/>
                    <a:pt x="7784" y="5367"/>
                    <a:pt x="7007" y="6538"/>
                  </a:cubicBezTo>
                  <a:cubicBezTo>
                    <a:pt x="6230" y="7709"/>
                    <a:pt x="5492" y="9271"/>
                    <a:pt x="4821" y="10702"/>
                  </a:cubicBezTo>
                  <a:cubicBezTo>
                    <a:pt x="4151" y="12133"/>
                    <a:pt x="3549" y="13435"/>
                    <a:pt x="2869" y="14996"/>
                  </a:cubicBezTo>
                  <a:cubicBezTo>
                    <a:pt x="2189" y="16557"/>
                    <a:pt x="1432" y="18379"/>
                    <a:pt x="1004" y="19420"/>
                  </a:cubicBezTo>
                  <a:cubicBezTo>
                    <a:pt x="577" y="20461"/>
                    <a:pt x="480" y="20721"/>
                    <a:pt x="344" y="20982"/>
                  </a:cubicBezTo>
                  <a:cubicBezTo>
                    <a:pt x="208" y="21242"/>
                    <a:pt x="33" y="21502"/>
                    <a:pt x="4" y="21372"/>
                  </a:cubicBezTo>
                  <a:cubicBezTo>
                    <a:pt x="-25" y="21242"/>
                    <a:pt x="92" y="20721"/>
                    <a:pt x="276" y="19160"/>
                  </a:cubicBezTo>
                  <a:cubicBezTo>
                    <a:pt x="461" y="17598"/>
                    <a:pt x="713" y="14996"/>
                    <a:pt x="966" y="123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5" name="Line"/>
            <p:cNvSpPr/>
            <p:nvPr/>
          </p:nvSpPr>
          <p:spPr>
            <a:xfrm>
              <a:off x="5236005" y="3557569"/>
              <a:ext cx="353946" cy="531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0" h="21560" extrusionOk="0">
                  <a:moveTo>
                    <a:pt x="19313" y="0"/>
                  </a:moveTo>
                  <a:cubicBezTo>
                    <a:pt x="19594" y="3584"/>
                    <a:pt x="19874" y="7169"/>
                    <a:pt x="20225" y="10045"/>
                  </a:cubicBezTo>
                  <a:cubicBezTo>
                    <a:pt x="20575" y="12922"/>
                    <a:pt x="20996" y="15092"/>
                    <a:pt x="21207" y="16459"/>
                  </a:cubicBezTo>
                  <a:cubicBezTo>
                    <a:pt x="21417" y="17827"/>
                    <a:pt x="21417" y="18393"/>
                    <a:pt x="21066" y="18770"/>
                  </a:cubicBezTo>
                  <a:cubicBezTo>
                    <a:pt x="20716" y="19148"/>
                    <a:pt x="20014" y="19336"/>
                    <a:pt x="19033" y="19100"/>
                  </a:cubicBezTo>
                  <a:cubicBezTo>
                    <a:pt x="18051" y="18865"/>
                    <a:pt x="16788" y="18204"/>
                    <a:pt x="14755" y="17403"/>
                  </a:cubicBezTo>
                  <a:cubicBezTo>
                    <a:pt x="12721" y="16601"/>
                    <a:pt x="9916" y="15658"/>
                    <a:pt x="7672" y="15233"/>
                  </a:cubicBezTo>
                  <a:cubicBezTo>
                    <a:pt x="5427" y="14809"/>
                    <a:pt x="3744" y="14903"/>
                    <a:pt x="2482" y="15422"/>
                  </a:cubicBezTo>
                  <a:cubicBezTo>
                    <a:pt x="1220" y="15941"/>
                    <a:pt x="378" y="16884"/>
                    <a:pt x="98" y="17874"/>
                  </a:cubicBezTo>
                  <a:cubicBezTo>
                    <a:pt x="-183" y="18865"/>
                    <a:pt x="98" y="19902"/>
                    <a:pt x="1500" y="20562"/>
                  </a:cubicBezTo>
                  <a:cubicBezTo>
                    <a:pt x="2903" y="21223"/>
                    <a:pt x="5427" y="21506"/>
                    <a:pt x="8653" y="21553"/>
                  </a:cubicBezTo>
                  <a:cubicBezTo>
                    <a:pt x="11879" y="21600"/>
                    <a:pt x="15807" y="21411"/>
                    <a:pt x="19734" y="2122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6" name="Line"/>
            <p:cNvSpPr/>
            <p:nvPr/>
          </p:nvSpPr>
          <p:spPr>
            <a:xfrm>
              <a:off x="5681741" y="3848220"/>
              <a:ext cx="55806" cy="295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701"/>
                  </a:moveTo>
                  <a:cubicBezTo>
                    <a:pt x="900" y="850"/>
                    <a:pt x="1800" y="0"/>
                    <a:pt x="2250" y="0"/>
                  </a:cubicBezTo>
                  <a:cubicBezTo>
                    <a:pt x="2700" y="0"/>
                    <a:pt x="2700" y="850"/>
                    <a:pt x="2700" y="4167"/>
                  </a:cubicBezTo>
                  <a:cubicBezTo>
                    <a:pt x="2700" y="7483"/>
                    <a:pt x="2700" y="13266"/>
                    <a:pt x="3150" y="16583"/>
                  </a:cubicBezTo>
                  <a:cubicBezTo>
                    <a:pt x="3600" y="19899"/>
                    <a:pt x="4500" y="20750"/>
                    <a:pt x="7650" y="21175"/>
                  </a:cubicBezTo>
                  <a:cubicBezTo>
                    <a:pt x="10800" y="21600"/>
                    <a:pt x="1620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7" name="Line"/>
            <p:cNvSpPr/>
            <p:nvPr/>
          </p:nvSpPr>
          <p:spPr>
            <a:xfrm>
              <a:off x="5860215" y="3878338"/>
              <a:ext cx="226113" cy="214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5" h="20973" extrusionOk="0">
                  <a:moveTo>
                    <a:pt x="13229" y="1375"/>
                  </a:moveTo>
                  <a:cubicBezTo>
                    <a:pt x="12149" y="465"/>
                    <a:pt x="11069" y="-444"/>
                    <a:pt x="8909" y="238"/>
                  </a:cubicBezTo>
                  <a:cubicBezTo>
                    <a:pt x="6749" y="920"/>
                    <a:pt x="3509" y="3194"/>
                    <a:pt x="1673" y="6491"/>
                  </a:cubicBezTo>
                  <a:cubicBezTo>
                    <a:pt x="-163" y="9788"/>
                    <a:pt x="-595" y="14108"/>
                    <a:pt x="917" y="16836"/>
                  </a:cubicBezTo>
                  <a:cubicBezTo>
                    <a:pt x="2429" y="19564"/>
                    <a:pt x="5885" y="20701"/>
                    <a:pt x="9557" y="20929"/>
                  </a:cubicBezTo>
                  <a:cubicBezTo>
                    <a:pt x="13229" y="21156"/>
                    <a:pt x="17117" y="20474"/>
                    <a:pt x="21005" y="197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8" name="Line"/>
            <p:cNvSpPr/>
            <p:nvPr/>
          </p:nvSpPr>
          <p:spPr>
            <a:xfrm>
              <a:off x="6237421" y="3567490"/>
              <a:ext cx="46595" cy="520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4" h="21478" extrusionOk="0">
                  <a:moveTo>
                    <a:pt x="12782" y="1030"/>
                  </a:moveTo>
                  <a:cubicBezTo>
                    <a:pt x="7873" y="454"/>
                    <a:pt x="2964" y="-122"/>
                    <a:pt x="1001" y="22"/>
                  </a:cubicBezTo>
                  <a:cubicBezTo>
                    <a:pt x="-963" y="166"/>
                    <a:pt x="19" y="1030"/>
                    <a:pt x="3455" y="2998"/>
                  </a:cubicBezTo>
                  <a:cubicBezTo>
                    <a:pt x="6892" y="4966"/>
                    <a:pt x="12782" y="8038"/>
                    <a:pt x="16219" y="10918"/>
                  </a:cubicBezTo>
                  <a:cubicBezTo>
                    <a:pt x="19655" y="13798"/>
                    <a:pt x="20637" y="16486"/>
                    <a:pt x="18673" y="18214"/>
                  </a:cubicBezTo>
                  <a:cubicBezTo>
                    <a:pt x="16710" y="19942"/>
                    <a:pt x="11801" y="20710"/>
                    <a:pt x="6891" y="2147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9" name="Line"/>
            <p:cNvSpPr/>
            <p:nvPr/>
          </p:nvSpPr>
          <p:spPr>
            <a:xfrm>
              <a:off x="6163059" y="3827629"/>
              <a:ext cx="495270" cy="249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2" extrusionOk="0">
                  <a:moveTo>
                    <a:pt x="0" y="13717"/>
                  </a:moveTo>
                  <a:cubicBezTo>
                    <a:pt x="913" y="12539"/>
                    <a:pt x="1825" y="11360"/>
                    <a:pt x="3600" y="10280"/>
                  </a:cubicBezTo>
                  <a:cubicBezTo>
                    <a:pt x="5375" y="9200"/>
                    <a:pt x="8011" y="8219"/>
                    <a:pt x="9989" y="6942"/>
                  </a:cubicBezTo>
                  <a:cubicBezTo>
                    <a:pt x="11966" y="5666"/>
                    <a:pt x="13285" y="4095"/>
                    <a:pt x="14045" y="2819"/>
                  </a:cubicBezTo>
                  <a:cubicBezTo>
                    <a:pt x="14806" y="1542"/>
                    <a:pt x="15008" y="560"/>
                    <a:pt x="14856" y="168"/>
                  </a:cubicBezTo>
                  <a:cubicBezTo>
                    <a:pt x="14704" y="-225"/>
                    <a:pt x="14197" y="-29"/>
                    <a:pt x="13285" y="1837"/>
                  </a:cubicBezTo>
                  <a:cubicBezTo>
                    <a:pt x="12372" y="3702"/>
                    <a:pt x="11054" y="7237"/>
                    <a:pt x="10242" y="9986"/>
                  </a:cubicBezTo>
                  <a:cubicBezTo>
                    <a:pt x="9431" y="12735"/>
                    <a:pt x="9127" y="14699"/>
                    <a:pt x="8975" y="16270"/>
                  </a:cubicBezTo>
                  <a:cubicBezTo>
                    <a:pt x="8823" y="17840"/>
                    <a:pt x="8823" y="19019"/>
                    <a:pt x="9330" y="19902"/>
                  </a:cubicBezTo>
                  <a:cubicBezTo>
                    <a:pt x="9837" y="20786"/>
                    <a:pt x="10851" y="21375"/>
                    <a:pt x="12423" y="20884"/>
                  </a:cubicBezTo>
                  <a:cubicBezTo>
                    <a:pt x="13994" y="20393"/>
                    <a:pt x="16124" y="18822"/>
                    <a:pt x="17442" y="17546"/>
                  </a:cubicBezTo>
                  <a:cubicBezTo>
                    <a:pt x="18761" y="16270"/>
                    <a:pt x="19268" y="15288"/>
                    <a:pt x="19521" y="15386"/>
                  </a:cubicBezTo>
                  <a:cubicBezTo>
                    <a:pt x="19775" y="15484"/>
                    <a:pt x="19775" y="16662"/>
                    <a:pt x="19724" y="17840"/>
                  </a:cubicBezTo>
                  <a:cubicBezTo>
                    <a:pt x="19673" y="19019"/>
                    <a:pt x="19572" y="20197"/>
                    <a:pt x="19876" y="20295"/>
                  </a:cubicBezTo>
                  <a:cubicBezTo>
                    <a:pt x="20180" y="20393"/>
                    <a:pt x="20890" y="19411"/>
                    <a:pt x="21600" y="1843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60" name="Line"/>
            <p:cNvSpPr/>
            <p:nvPr/>
          </p:nvSpPr>
          <p:spPr>
            <a:xfrm>
              <a:off x="6753662" y="3620350"/>
              <a:ext cx="9302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400" y="0"/>
                  </a:moveTo>
                  <a:cubicBezTo>
                    <a:pt x="10800" y="2836"/>
                    <a:pt x="16200" y="5673"/>
                    <a:pt x="13500" y="8564"/>
                  </a:cubicBezTo>
                  <a:cubicBezTo>
                    <a:pt x="10800" y="11455"/>
                    <a:pt x="0" y="14400"/>
                    <a:pt x="0" y="16582"/>
                  </a:cubicBezTo>
                  <a:cubicBezTo>
                    <a:pt x="0" y="18764"/>
                    <a:pt x="10800" y="2018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61" name="Line"/>
            <p:cNvSpPr/>
            <p:nvPr/>
          </p:nvSpPr>
          <p:spPr>
            <a:xfrm>
              <a:off x="6714133" y="3821471"/>
              <a:ext cx="453417" cy="265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4" extrusionOk="0">
                  <a:moveTo>
                    <a:pt x="0" y="17969"/>
                  </a:moveTo>
                  <a:cubicBezTo>
                    <a:pt x="1772" y="17597"/>
                    <a:pt x="3545" y="17224"/>
                    <a:pt x="5815" y="15549"/>
                  </a:cubicBezTo>
                  <a:cubicBezTo>
                    <a:pt x="8086" y="13873"/>
                    <a:pt x="10855" y="10893"/>
                    <a:pt x="12517" y="8659"/>
                  </a:cubicBezTo>
                  <a:cubicBezTo>
                    <a:pt x="14178" y="6424"/>
                    <a:pt x="14732" y="4935"/>
                    <a:pt x="15065" y="3538"/>
                  </a:cubicBezTo>
                  <a:cubicBezTo>
                    <a:pt x="15397" y="2142"/>
                    <a:pt x="15508" y="838"/>
                    <a:pt x="15286" y="280"/>
                  </a:cubicBezTo>
                  <a:cubicBezTo>
                    <a:pt x="15065" y="-279"/>
                    <a:pt x="14511" y="-93"/>
                    <a:pt x="13514" y="1676"/>
                  </a:cubicBezTo>
                  <a:cubicBezTo>
                    <a:pt x="12517" y="3445"/>
                    <a:pt x="11077" y="6797"/>
                    <a:pt x="10191" y="9962"/>
                  </a:cubicBezTo>
                  <a:cubicBezTo>
                    <a:pt x="9305" y="13128"/>
                    <a:pt x="8972" y="16107"/>
                    <a:pt x="10025" y="18155"/>
                  </a:cubicBezTo>
                  <a:cubicBezTo>
                    <a:pt x="11077" y="20204"/>
                    <a:pt x="13514" y="21321"/>
                    <a:pt x="15674" y="21228"/>
                  </a:cubicBezTo>
                  <a:cubicBezTo>
                    <a:pt x="17834" y="21135"/>
                    <a:pt x="19717" y="19831"/>
                    <a:pt x="21600" y="1852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62" name="Line"/>
            <p:cNvSpPr/>
            <p:nvPr/>
          </p:nvSpPr>
          <p:spPr>
            <a:xfrm>
              <a:off x="7062952" y="3604073"/>
              <a:ext cx="418501" cy="468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552" extrusionOk="0">
                  <a:moveTo>
                    <a:pt x="13172" y="1069"/>
                  </a:moveTo>
                  <a:cubicBezTo>
                    <a:pt x="13291" y="535"/>
                    <a:pt x="13409" y="0"/>
                    <a:pt x="13587" y="0"/>
                  </a:cubicBezTo>
                  <a:cubicBezTo>
                    <a:pt x="13765" y="0"/>
                    <a:pt x="14003" y="535"/>
                    <a:pt x="14418" y="2887"/>
                  </a:cubicBezTo>
                  <a:cubicBezTo>
                    <a:pt x="14834" y="5240"/>
                    <a:pt x="15427" y="9410"/>
                    <a:pt x="15724" y="12244"/>
                  </a:cubicBezTo>
                  <a:cubicBezTo>
                    <a:pt x="16020" y="15077"/>
                    <a:pt x="16020" y="16574"/>
                    <a:pt x="16020" y="17697"/>
                  </a:cubicBezTo>
                  <a:cubicBezTo>
                    <a:pt x="16020" y="18820"/>
                    <a:pt x="16020" y="19568"/>
                    <a:pt x="15605" y="19675"/>
                  </a:cubicBezTo>
                  <a:cubicBezTo>
                    <a:pt x="15190" y="19782"/>
                    <a:pt x="14359" y="19248"/>
                    <a:pt x="12401" y="18606"/>
                  </a:cubicBezTo>
                  <a:cubicBezTo>
                    <a:pt x="10442" y="17964"/>
                    <a:pt x="7357" y="17216"/>
                    <a:pt x="5102" y="17216"/>
                  </a:cubicBezTo>
                  <a:cubicBezTo>
                    <a:pt x="2847" y="17216"/>
                    <a:pt x="1423" y="17964"/>
                    <a:pt x="651" y="18659"/>
                  </a:cubicBezTo>
                  <a:cubicBezTo>
                    <a:pt x="-120" y="19354"/>
                    <a:pt x="-239" y="19996"/>
                    <a:pt x="473" y="20531"/>
                  </a:cubicBezTo>
                  <a:cubicBezTo>
                    <a:pt x="1185" y="21065"/>
                    <a:pt x="2728" y="21493"/>
                    <a:pt x="5339" y="21547"/>
                  </a:cubicBezTo>
                  <a:cubicBezTo>
                    <a:pt x="7950" y="21600"/>
                    <a:pt x="11629" y="21279"/>
                    <a:pt x="14477" y="20798"/>
                  </a:cubicBezTo>
                  <a:cubicBezTo>
                    <a:pt x="17326" y="20317"/>
                    <a:pt x="19343" y="19675"/>
                    <a:pt x="21361" y="1903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63" name="Line"/>
            <p:cNvSpPr/>
            <p:nvPr/>
          </p:nvSpPr>
          <p:spPr>
            <a:xfrm>
              <a:off x="7876975" y="3634301"/>
              <a:ext cx="239260" cy="346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40" extrusionOk="0">
                  <a:moveTo>
                    <a:pt x="2679" y="6912"/>
                  </a:moveTo>
                  <a:cubicBezTo>
                    <a:pt x="1640" y="6192"/>
                    <a:pt x="602" y="5472"/>
                    <a:pt x="186" y="5544"/>
                  </a:cubicBezTo>
                  <a:cubicBezTo>
                    <a:pt x="-229" y="5616"/>
                    <a:pt x="-21" y="6480"/>
                    <a:pt x="1536" y="8928"/>
                  </a:cubicBezTo>
                  <a:cubicBezTo>
                    <a:pt x="3094" y="11376"/>
                    <a:pt x="6002" y="15408"/>
                    <a:pt x="7663" y="17784"/>
                  </a:cubicBezTo>
                  <a:cubicBezTo>
                    <a:pt x="9325" y="20160"/>
                    <a:pt x="9740" y="20880"/>
                    <a:pt x="10467" y="21240"/>
                  </a:cubicBezTo>
                  <a:cubicBezTo>
                    <a:pt x="11194" y="21600"/>
                    <a:pt x="12233" y="21600"/>
                    <a:pt x="14102" y="20160"/>
                  </a:cubicBezTo>
                  <a:cubicBezTo>
                    <a:pt x="15971" y="18720"/>
                    <a:pt x="18671" y="15840"/>
                    <a:pt x="20021" y="12240"/>
                  </a:cubicBezTo>
                  <a:cubicBezTo>
                    <a:pt x="21371" y="8640"/>
                    <a:pt x="21371" y="4320"/>
                    <a:pt x="21371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64" name="Line"/>
            <p:cNvSpPr/>
            <p:nvPr/>
          </p:nvSpPr>
          <p:spPr>
            <a:xfrm>
              <a:off x="8256302" y="3683130"/>
              <a:ext cx="34324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600" extrusionOk="0">
                  <a:moveTo>
                    <a:pt x="21256" y="0"/>
                  </a:moveTo>
                  <a:cubicBezTo>
                    <a:pt x="15496" y="1620"/>
                    <a:pt x="9736" y="3240"/>
                    <a:pt x="6136" y="6030"/>
                  </a:cubicBezTo>
                  <a:cubicBezTo>
                    <a:pt x="2536" y="8820"/>
                    <a:pt x="1096" y="12780"/>
                    <a:pt x="376" y="15390"/>
                  </a:cubicBezTo>
                  <a:cubicBezTo>
                    <a:pt x="-344" y="18000"/>
                    <a:pt x="-344" y="19260"/>
                    <a:pt x="3256" y="20070"/>
                  </a:cubicBezTo>
                  <a:cubicBezTo>
                    <a:pt x="6856" y="20880"/>
                    <a:pt x="14056" y="21240"/>
                    <a:pt x="21256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65" name="Line"/>
            <p:cNvSpPr/>
            <p:nvPr/>
          </p:nvSpPr>
          <p:spPr>
            <a:xfrm>
              <a:off x="8448932" y="3699885"/>
              <a:ext cx="302085" cy="270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110" extrusionOk="0">
                  <a:moveTo>
                    <a:pt x="16474" y="6315"/>
                  </a:moveTo>
                  <a:cubicBezTo>
                    <a:pt x="16310" y="5226"/>
                    <a:pt x="16145" y="4137"/>
                    <a:pt x="15238" y="3048"/>
                  </a:cubicBezTo>
                  <a:cubicBezTo>
                    <a:pt x="14331" y="1959"/>
                    <a:pt x="12682" y="870"/>
                    <a:pt x="11116" y="326"/>
                  </a:cubicBezTo>
                  <a:cubicBezTo>
                    <a:pt x="9549" y="-219"/>
                    <a:pt x="8065" y="-219"/>
                    <a:pt x="6664" y="1415"/>
                  </a:cubicBezTo>
                  <a:cubicBezTo>
                    <a:pt x="5262" y="3048"/>
                    <a:pt x="3943" y="6315"/>
                    <a:pt x="2871" y="9129"/>
                  </a:cubicBezTo>
                  <a:cubicBezTo>
                    <a:pt x="1800" y="11942"/>
                    <a:pt x="975" y="14302"/>
                    <a:pt x="481" y="16208"/>
                  </a:cubicBezTo>
                  <a:cubicBezTo>
                    <a:pt x="-14" y="18114"/>
                    <a:pt x="-179" y="19566"/>
                    <a:pt x="233" y="20383"/>
                  </a:cubicBezTo>
                  <a:cubicBezTo>
                    <a:pt x="645" y="21199"/>
                    <a:pt x="1635" y="21381"/>
                    <a:pt x="3284" y="20655"/>
                  </a:cubicBezTo>
                  <a:cubicBezTo>
                    <a:pt x="4932" y="19929"/>
                    <a:pt x="7241" y="18295"/>
                    <a:pt x="9467" y="16389"/>
                  </a:cubicBezTo>
                  <a:cubicBezTo>
                    <a:pt x="11693" y="14484"/>
                    <a:pt x="13836" y="12305"/>
                    <a:pt x="15568" y="11670"/>
                  </a:cubicBezTo>
                  <a:cubicBezTo>
                    <a:pt x="17299" y="11035"/>
                    <a:pt x="18618" y="11942"/>
                    <a:pt x="19525" y="13394"/>
                  </a:cubicBezTo>
                  <a:cubicBezTo>
                    <a:pt x="20432" y="14847"/>
                    <a:pt x="20926" y="16843"/>
                    <a:pt x="21421" y="188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66" name="Line"/>
            <p:cNvSpPr/>
            <p:nvPr/>
          </p:nvSpPr>
          <p:spPr>
            <a:xfrm>
              <a:off x="9200784" y="3592164"/>
              <a:ext cx="380333" cy="3560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477" extrusionOk="0">
                  <a:moveTo>
                    <a:pt x="9573" y="7591"/>
                  </a:moveTo>
                  <a:cubicBezTo>
                    <a:pt x="9183" y="5768"/>
                    <a:pt x="8792" y="3945"/>
                    <a:pt x="8337" y="2542"/>
                  </a:cubicBezTo>
                  <a:cubicBezTo>
                    <a:pt x="7882" y="1139"/>
                    <a:pt x="7361" y="158"/>
                    <a:pt x="6580" y="17"/>
                  </a:cubicBezTo>
                  <a:cubicBezTo>
                    <a:pt x="5800" y="-123"/>
                    <a:pt x="4759" y="578"/>
                    <a:pt x="3653" y="2893"/>
                  </a:cubicBezTo>
                  <a:cubicBezTo>
                    <a:pt x="2547" y="5207"/>
                    <a:pt x="1376" y="9134"/>
                    <a:pt x="660" y="11589"/>
                  </a:cubicBezTo>
                  <a:cubicBezTo>
                    <a:pt x="-56" y="14043"/>
                    <a:pt x="-316" y="15025"/>
                    <a:pt x="530" y="15726"/>
                  </a:cubicBezTo>
                  <a:cubicBezTo>
                    <a:pt x="1376" y="16428"/>
                    <a:pt x="3327" y="16848"/>
                    <a:pt x="5604" y="16217"/>
                  </a:cubicBezTo>
                  <a:cubicBezTo>
                    <a:pt x="7882" y="15586"/>
                    <a:pt x="10484" y="13903"/>
                    <a:pt x="12111" y="13061"/>
                  </a:cubicBezTo>
                  <a:cubicBezTo>
                    <a:pt x="13737" y="12220"/>
                    <a:pt x="14388" y="12220"/>
                    <a:pt x="15754" y="13763"/>
                  </a:cubicBezTo>
                  <a:cubicBezTo>
                    <a:pt x="17120" y="15306"/>
                    <a:pt x="19202" y="18391"/>
                    <a:pt x="21284" y="2147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5" name="Drawing"/>
          <p:cNvGrpSpPr/>
          <p:nvPr/>
        </p:nvGrpSpPr>
        <p:grpSpPr>
          <a:xfrm>
            <a:off x="380078" y="341805"/>
            <a:ext cx="11025691" cy="7347661"/>
            <a:chOff x="0" y="0"/>
            <a:chExt cx="11025689" cy="7347659"/>
          </a:xfrm>
        </p:grpSpPr>
        <p:sp>
          <p:nvSpPr>
            <p:cNvPr id="6469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0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1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2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3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4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5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6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7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8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9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0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1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2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3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4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5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6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7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8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9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0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1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2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3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4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5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6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7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8" name="Line"/>
            <p:cNvSpPr/>
            <p:nvPr/>
          </p:nvSpPr>
          <p:spPr>
            <a:xfrm>
              <a:off x="797460" y="1623408"/>
              <a:ext cx="64124" cy="39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453" extrusionOk="0">
                  <a:moveTo>
                    <a:pt x="9703" y="852"/>
                  </a:moveTo>
                  <a:cubicBezTo>
                    <a:pt x="7388" y="352"/>
                    <a:pt x="5074" y="-147"/>
                    <a:pt x="3145" y="40"/>
                  </a:cubicBezTo>
                  <a:cubicBezTo>
                    <a:pt x="1217" y="228"/>
                    <a:pt x="-326" y="1102"/>
                    <a:pt x="60" y="3349"/>
                  </a:cubicBezTo>
                  <a:cubicBezTo>
                    <a:pt x="445" y="5596"/>
                    <a:pt x="2760" y="9217"/>
                    <a:pt x="6617" y="12463"/>
                  </a:cubicBezTo>
                  <a:cubicBezTo>
                    <a:pt x="10474" y="15710"/>
                    <a:pt x="15874" y="18581"/>
                    <a:pt x="21274" y="214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9" name="Line"/>
            <p:cNvSpPr/>
            <p:nvPr/>
          </p:nvSpPr>
          <p:spPr>
            <a:xfrm>
              <a:off x="397358" y="1399977"/>
              <a:ext cx="712189" cy="483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85" extrusionOk="0">
                  <a:moveTo>
                    <a:pt x="5290" y="13671"/>
                  </a:moveTo>
                  <a:cubicBezTo>
                    <a:pt x="3910" y="12951"/>
                    <a:pt x="2529" y="12231"/>
                    <a:pt x="1632" y="11716"/>
                  </a:cubicBezTo>
                  <a:cubicBezTo>
                    <a:pt x="735" y="11202"/>
                    <a:pt x="321" y="10894"/>
                    <a:pt x="114" y="10225"/>
                  </a:cubicBezTo>
                  <a:cubicBezTo>
                    <a:pt x="-93" y="9556"/>
                    <a:pt x="-93" y="8528"/>
                    <a:pt x="770" y="7191"/>
                  </a:cubicBezTo>
                  <a:cubicBezTo>
                    <a:pt x="1632" y="5854"/>
                    <a:pt x="3357" y="4208"/>
                    <a:pt x="5566" y="2871"/>
                  </a:cubicBezTo>
                  <a:cubicBezTo>
                    <a:pt x="7774" y="1534"/>
                    <a:pt x="10465" y="505"/>
                    <a:pt x="13019" y="145"/>
                  </a:cubicBezTo>
                  <a:cubicBezTo>
                    <a:pt x="15572" y="-215"/>
                    <a:pt x="17988" y="94"/>
                    <a:pt x="19471" y="1071"/>
                  </a:cubicBezTo>
                  <a:cubicBezTo>
                    <a:pt x="20955" y="2048"/>
                    <a:pt x="21507" y="3694"/>
                    <a:pt x="20886" y="5905"/>
                  </a:cubicBezTo>
                  <a:cubicBezTo>
                    <a:pt x="20265" y="8116"/>
                    <a:pt x="18471" y="10894"/>
                    <a:pt x="16607" y="13568"/>
                  </a:cubicBezTo>
                  <a:cubicBezTo>
                    <a:pt x="14744" y="16242"/>
                    <a:pt x="12812" y="18814"/>
                    <a:pt x="10880" y="21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0" name="Line"/>
            <p:cNvSpPr/>
            <p:nvPr/>
          </p:nvSpPr>
          <p:spPr>
            <a:xfrm>
              <a:off x="1070852" y="1656415"/>
              <a:ext cx="659930" cy="377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50" extrusionOk="0">
                  <a:moveTo>
                    <a:pt x="0" y="14351"/>
                  </a:moveTo>
                  <a:cubicBezTo>
                    <a:pt x="606" y="15660"/>
                    <a:pt x="1213" y="16969"/>
                    <a:pt x="1554" y="18016"/>
                  </a:cubicBezTo>
                  <a:cubicBezTo>
                    <a:pt x="1895" y="19064"/>
                    <a:pt x="1971" y="19849"/>
                    <a:pt x="2008" y="19784"/>
                  </a:cubicBezTo>
                  <a:cubicBezTo>
                    <a:pt x="2046" y="19718"/>
                    <a:pt x="2046" y="18802"/>
                    <a:pt x="2198" y="16380"/>
                  </a:cubicBezTo>
                  <a:cubicBezTo>
                    <a:pt x="2349" y="13958"/>
                    <a:pt x="2653" y="10031"/>
                    <a:pt x="3259" y="7020"/>
                  </a:cubicBezTo>
                  <a:cubicBezTo>
                    <a:pt x="3865" y="4009"/>
                    <a:pt x="4775" y="1915"/>
                    <a:pt x="5457" y="867"/>
                  </a:cubicBezTo>
                  <a:cubicBezTo>
                    <a:pt x="6139" y="-180"/>
                    <a:pt x="6594" y="-180"/>
                    <a:pt x="6821" y="344"/>
                  </a:cubicBezTo>
                  <a:cubicBezTo>
                    <a:pt x="7048" y="867"/>
                    <a:pt x="7048" y="1915"/>
                    <a:pt x="6480" y="3878"/>
                  </a:cubicBezTo>
                  <a:cubicBezTo>
                    <a:pt x="5912" y="5842"/>
                    <a:pt x="4775" y="8722"/>
                    <a:pt x="3789" y="11209"/>
                  </a:cubicBezTo>
                  <a:cubicBezTo>
                    <a:pt x="2804" y="13696"/>
                    <a:pt x="1971" y="15791"/>
                    <a:pt x="1554" y="17165"/>
                  </a:cubicBezTo>
                  <a:cubicBezTo>
                    <a:pt x="1137" y="18540"/>
                    <a:pt x="1137" y="19195"/>
                    <a:pt x="1326" y="19522"/>
                  </a:cubicBezTo>
                  <a:cubicBezTo>
                    <a:pt x="1516" y="19849"/>
                    <a:pt x="1895" y="19849"/>
                    <a:pt x="2956" y="19064"/>
                  </a:cubicBezTo>
                  <a:cubicBezTo>
                    <a:pt x="4017" y="18278"/>
                    <a:pt x="5760" y="16707"/>
                    <a:pt x="7352" y="14809"/>
                  </a:cubicBezTo>
                  <a:cubicBezTo>
                    <a:pt x="8943" y="12911"/>
                    <a:pt x="10383" y="10685"/>
                    <a:pt x="11331" y="9573"/>
                  </a:cubicBezTo>
                  <a:cubicBezTo>
                    <a:pt x="12278" y="8460"/>
                    <a:pt x="12733" y="8460"/>
                    <a:pt x="13036" y="8787"/>
                  </a:cubicBezTo>
                  <a:cubicBezTo>
                    <a:pt x="13339" y="9115"/>
                    <a:pt x="13491" y="9769"/>
                    <a:pt x="13377" y="11405"/>
                  </a:cubicBezTo>
                  <a:cubicBezTo>
                    <a:pt x="13263" y="13042"/>
                    <a:pt x="12884" y="15660"/>
                    <a:pt x="12695" y="17493"/>
                  </a:cubicBezTo>
                  <a:cubicBezTo>
                    <a:pt x="12505" y="19325"/>
                    <a:pt x="12505" y="20373"/>
                    <a:pt x="12771" y="20896"/>
                  </a:cubicBezTo>
                  <a:cubicBezTo>
                    <a:pt x="13036" y="21420"/>
                    <a:pt x="13566" y="21420"/>
                    <a:pt x="14741" y="20504"/>
                  </a:cubicBezTo>
                  <a:cubicBezTo>
                    <a:pt x="15916" y="19587"/>
                    <a:pt x="17735" y="17755"/>
                    <a:pt x="18985" y="16118"/>
                  </a:cubicBezTo>
                  <a:cubicBezTo>
                    <a:pt x="20236" y="14482"/>
                    <a:pt x="20918" y="13042"/>
                    <a:pt x="21259" y="11798"/>
                  </a:cubicBezTo>
                  <a:cubicBezTo>
                    <a:pt x="21600" y="10555"/>
                    <a:pt x="21600" y="9507"/>
                    <a:pt x="21221" y="8984"/>
                  </a:cubicBezTo>
                  <a:cubicBezTo>
                    <a:pt x="20842" y="8460"/>
                    <a:pt x="20084" y="8460"/>
                    <a:pt x="19137" y="8918"/>
                  </a:cubicBezTo>
                  <a:cubicBezTo>
                    <a:pt x="18189" y="9376"/>
                    <a:pt x="17053" y="10293"/>
                    <a:pt x="15916" y="112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1" name="Line"/>
            <p:cNvSpPr/>
            <p:nvPr/>
          </p:nvSpPr>
          <p:spPr>
            <a:xfrm>
              <a:off x="1803292" y="1757857"/>
              <a:ext cx="1860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2842"/>
                    <a:pt x="21600" y="5684"/>
                    <a:pt x="21600" y="9284"/>
                  </a:cubicBezTo>
                  <a:cubicBezTo>
                    <a:pt x="21600" y="12884"/>
                    <a:pt x="10800" y="1724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2" name="Line"/>
            <p:cNvSpPr/>
            <p:nvPr/>
          </p:nvSpPr>
          <p:spPr>
            <a:xfrm>
              <a:off x="1698658" y="1683010"/>
              <a:ext cx="924574" cy="355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303" extrusionOk="0">
                  <a:moveTo>
                    <a:pt x="0" y="8666"/>
                  </a:moveTo>
                  <a:cubicBezTo>
                    <a:pt x="1737" y="7273"/>
                    <a:pt x="3473" y="5879"/>
                    <a:pt x="5020" y="4555"/>
                  </a:cubicBezTo>
                  <a:cubicBezTo>
                    <a:pt x="6567" y="3232"/>
                    <a:pt x="7924" y="1977"/>
                    <a:pt x="8711" y="1141"/>
                  </a:cubicBezTo>
                  <a:cubicBezTo>
                    <a:pt x="9497" y="305"/>
                    <a:pt x="9715" y="-113"/>
                    <a:pt x="9687" y="26"/>
                  </a:cubicBezTo>
                  <a:cubicBezTo>
                    <a:pt x="9660" y="166"/>
                    <a:pt x="9389" y="862"/>
                    <a:pt x="8711" y="3162"/>
                  </a:cubicBezTo>
                  <a:cubicBezTo>
                    <a:pt x="8032" y="5461"/>
                    <a:pt x="6947" y="9363"/>
                    <a:pt x="6323" y="12220"/>
                  </a:cubicBezTo>
                  <a:cubicBezTo>
                    <a:pt x="5698" y="15077"/>
                    <a:pt x="5536" y="16888"/>
                    <a:pt x="5481" y="18212"/>
                  </a:cubicBezTo>
                  <a:cubicBezTo>
                    <a:pt x="5427" y="19536"/>
                    <a:pt x="5481" y="20372"/>
                    <a:pt x="5997" y="20860"/>
                  </a:cubicBezTo>
                  <a:cubicBezTo>
                    <a:pt x="6513" y="21348"/>
                    <a:pt x="7489" y="21487"/>
                    <a:pt x="8521" y="20999"/>
                  </a:cubicBezTo>
                  <a:cubicBezTo>
                    <a:pt x="9552" y="20512"/>
                    <a:pt x="10637" y="19397"/>
                    <a:pt x="11343" y="18491"/>
                  </a:cubicBezTo>
                  <a:cubicBezTo>
                    <a:pt x="12048" y="17585"/>
                    <a:pt x="12374" y="16888"/>
                    <a:pt x="12564" y="16192"/>
                  </a:cubicBezTo>
                  <a:cubicBezTo>
                    <a:pt x="12754" y="15495"/>
                    <a:pt x="12808" y="14798"/>
                    <a:pt x="12727" y="14241"/>
                  </a:cubicBezTo>
                  <a:cubicBezTo>
                    <a:pt x="12645" y="13683"/>
                    <a:pt x="12428" y="13265"/>
                    <a:pt x="11831" y="12917"/>
                  </a:cubicBezTo>
                  <a:cubicBezTo>
                    <a:pt x="11234" y="12568"/>
                    <a:pt x="10257" y="12290"/>
                    <a:pt x="9525" y="12359"/>
                  </a:cubicBezTo>
                  <a:cubicBezTo>
                    <a:pt x="8792" y="12429"/>
                    <a:pt x="8304" y="12847"/>
                    <a:pt x="8304" y="13056"/>
                  </a:cubicBezTo>
                  <a:cubicBezTo>
                    <a:pt x="8304" y="13265"/>
                    <a:pt x="8792" y="13265"/>
                    <a:pt x="9850" y="12638"/>
                  </a:cubicBezTo>
                  <a:cubicBezTo>
                    <a:pt x="10909" y="12011"/>
                    <a:pt x="12537" y="10757"/>
                    <a:pt x="13568" y="9921"/>
                  </a:cubicBezTo>
                  <a:cubicBezTo>
                    <a:pt x="14599" y="9084"/>
                    <a:pt x="15033" y="8666"/>
                    <a:pt x="15196" y="8875"/>
                  </a:cubicBezTo>
                  <a:cubicBezTo>
                    <a:pt x="15359" y="9084"/>
                    <a:pt x="15250" y="9921"/>
                    <a:pt x="14952" y="11314"/>
                  </a:cubicBezTo>
                  <a:cubicBezTo>
                    <a:pt x="14653" y="12708"/>
                    <a:pt x="14165" y="14659"/>
                    <a:pt x="13839" y="16052"/>
                  </a:cubicBezTo>
                  <a:cubicBezTo>
                    <a:pt x="13514" y="17446"/>
                    <a:pt x="13351" y="18282"/>
                    <a:pt x="13378" y="18909"/>
                  </a:cubicBezTo>
                  <a:cubicBezTo>
                    <a:pt x="13405" y="19536"/>
                    <a:pt x="13622" y="19954"/>
                    <a:pt x="14273" y="19675"/>
                  </a:cubicBezTo>
                  <a:cubicBezTo>
                    <a:pt x="14925" y="19397"/>
                    <a:pt x="16010" y="18421"/>
                    <a:pt x="17095" y="16679"/>
                  </a:cubicBezTo>
                  <a:cubicBezTo>
                    <a:pt x="18181" y="14937"/>
                    <a:pt x="19266" y="12429"/>
                    <a:pt x="19863" y="10826"/>
                  </a:cubicBezTo>
                  <a:cubicBezTo>
                    <a:pt x="20460" y="9224"/>
                    <a:pt x="20569" y="8527"/>
                    <a:pt x="20732" y="7552"/>
                  </a:cubicBezTo>
                  <a:cubicBezTo>
                    <a:pt x="20894" y="6576"/>
                    <a:pt x="21112" y="5322"/>
                    <a:pt x="21274" y="5043"/>
                  </a:cubicBezTo>
                  <a:cubicBezTo>
                    <a:pt x="21437" y="4764"/>
                    <a:pt x="21546" y="5461"/>
                    <a:pt x="21573" y="7273"/>
                  </a:cubicBezTo>
                  <a:cubicBezTo>
                    <a:pt x="21600" y="9084"/>
                    <a:pt x="21546" y="12011"/>
                    <a:pt x="21464" y="13822"/>
                  </a:cubicBezTo>
                  <a:cubicBezTo>
                    <a:pt x="21383" y="15634"/>
                    <a:pt x="21274" y="16331"/>
                    <a:pt x="20976" y="16540"/>
                  </a:cubicBezTo>
                  <a:cubicBezTo>
                    <a:pt x="20677" y="16749"/>
                    <a:pt x="20189" y="16470"/>
                    <a:pt x="19701" y="161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3" name="Line"/>
            <p:cNvSpPr/>
            <p:nvPr/>
          </p:nvSpPr>
          <p:spPr>
            <a:xfrm>
              <a:off x="2465977" y="1682833"/>
              <a:ext cx="376685" cy="312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9003"/>
                  </a:moveTo>
                  <a:cubicBezTo>
                    <a:pt x="2667" y="7083"/>
                    <a:pt x="5333" y="5163"/>
                    <a:pt x="8067" y="3643"/>
                  </a:cubicBezTo>
                  <a:cubicBezTo>
                    <a:pt x="10800" y="2123"/>
                    <a:pt x="13600" y="1003"/>
                    <a:pt x="15400" y="443"/>
                  </a:cubicBezTo>
                  <a:cubicBezTo>
                    <a:pt x="17200" y="-117"/>
                    <a:pt x="18000" y="-117"/>
                    <a:pt x="18400" y="283"/>
                  </a:cubicBezTo>
                  <a:cubicBezTo>
                    <a:pt x="18800" y="683"/>
                    <a:pt x="18800" y="1483"/>
                    <a:pt x="18667" y="4203"/>
                  </a:cubicBezTo>
                  <a:cubicBezTo>
                    <a:pt x="18533" y="6923"/>
                    <a:pt x="18267" y="11563"/>
                    <a:pt x="18133" y="14603"/>
                  </a:cubicBezTo>
                  <a:cubicBezTo>
                    <a:pt x="18000" y="17643"/>
                    <a:pt x="18000" y="19083"/>
                    <a:pt x="18600" y="19963"/>
                  </a:cubicBezTo>
                  <a:cubicBezTo>
                    <a:pt x="19200" y="20843"/>
                    <a:pt x="20400" y="21163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4" name="Line"/>
            <p:cNvSpPr/>
            <p:nvPr/>
          </p:nvSpPr>
          <p:spPr>
            <a:xfrm>
              <a:off x="2926368" y="1736930"/>
              <a:ext cx="244630" cy="292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260" extrusionOk="0">
                  <a:moveTo>
                    <a:pt x="4200" y="5569"/>
                  </a:moveTo>
                  <a:cubicBezTo>
                    <a:pt x="3000" y="9619"/>
                    <a:pt x="1800" y="13669"/>
                    <a:pt x="1200" y="16284"/>
                  </a:cubicBezTo>
                  <a:cubicBezTo>
                    <a:pt x="600" y="18900"/>
                    <a:pt x="600" y="20081"/>
                    <a:pt x="1100" y="20756"/>
                  </a:cubicBezTo>
                  <a:cubicBezTo>
                    <a:pt x="1600" y="21431"/>
                    <a:pt x="2600" y="21600"/>
                    <a:pt x="5600" y="20166"/>
                  </a:cubicBezTo>
                  <a:cubicBezTo>
                    <a:pt x="8600" y="18731"/>
                    <a:pt x="13600" y="15694"/>
                    <a:pt x="16400" y="13838"/>
                  </a:cubicBezTo>
                  <a:cubicBezTo>
                    <a:pt x="19200" y="11981"/>
                    <a:pt x="19800" y="11306"/>
                    <a:pt x="20400" y="10462"/>
                  </a:cubicBezTo>
                  <a:cubicBezTo>
                    <a:pt x="21000" y="9619"/>
                    <a:pt x="21600" y="8606"/>
                    <a:pt x="20100" y="7509"/>
                  </a:cubicBezTo>
                  <a:cubicBezTo>
                    <a:pt x="18600" y="6413"/>
                    <a:pt x="15000" y="5231"/>
                    <a:pt x="11300" y="3966"/>
                  </a:cubicBezTo>
                  <a:cubicBezTo>
                    <a:pt x="7600" y="2700"/>
                    <a:pt x="3800" y="135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5" name="Line"/>
            <p:cNvSpPr/>
            <p:nvPr/>
          </p:nvSpPr>
          <p:spPr>
            <a:xfrm>
              <a:off x="3136435" y="1611907"/>
              <a:ext cx="266812" cy="389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382" extrusionOk="0">
                  <a:moveTo>
                    <a:pt x="7137" y="11090"/>
                  </a:moveTo>
                  <a:cubicBezTo>
                    <a:pt x="5106" y="14030"/>
                    <a:pt x="3075" y="16970"/>
                    <a:pt x="1875" y="18823"/>
                  </a:cubicBezTo>
                  <a:cubicBezTo>
                    <a:pt x="675" y="20676"/>
                    <a:pt x="306" y="21443"/>
                    <a:pt x="122" y="21379"/>
                  </a:cubicBezTo>
                  <a:cubicBezTo>
                    <a:pt x="-63" y="21315"/>
                    <a:pt x="-63" y="20421"/>
                    <a:pt x="306" y="19206"/>
                  </a:cubicBezTo>
                  <a:cubicBezTo>
                    <a:pt x="675" y="17992"/>
                    <a:pt x="1414" y="16458"/>
                    <a:pt x="2522" y="15436"/>
                  </a:cubicBezTo>
                  <a:cubicBezTo>
                    <a:pt x="3629" y="14413"/>
                    <a:pt x="5106" y="13902"/>
                    <a:pt x="7045" y="14350"/>
                  </a:cubicBezTo>
                  <a:cubicBezTo>
                    <a:pt x="8983" y="14797"/>
                    <a:pt x="11383" y="16203"/>
                    <a:pt x="13045" y="16970"/>
                  </a:cubicBezTo>
                  <a:cubicBezTo>
                    <a:pt x="14706" y="17736"/>
                    <a:pt x="15629" y="17864"/>
                    <a:pt x="17106" y="17289"/>
                  </a:cubicBezTo>
                  <a:cubicBezTo>
                    <a:pt x="18583" y="16714"/>
                    <a:pt x="20614" y="15436"/>
                    <a:pt x="21075" y="12816"/>
                  </a:cubicBezTo>
                  <a:cubicBezTo>
                    <a:pt x="21537" y="10196"/>
                    <a:pt x="20429" y="6234"/>
                    <a:pt x="19691" y="3741"/>
                  </a:cubicBezTo>
                  <a:cubicBezTo>
                    <a:pt x="18952" y="1249"/>
                    <a:pt x="18583" y="226"/>
                    <a:pt x="18491" y="35"/>
                  </a:cubicBezTo>
                  <a:cubicBezTo>
                    <a:pt x="18399" y="-157"/>
                    <a:pt x="18583" y="482"/>
                    <a:pt x="18952" y="1249"/>
                  </a:cubicBezTo>
                  <a:cubicBezTo>
                    <a:pt x="19322" y="2016"/>
                    <a:pt x="19875" y="2910"/>
                    <a:pt x="20429" y="38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6" name="Line"/>
            <p:cNvSpPr/>
            <p:nvPr/>
          </p:nvSpPr>
          <p:spPr>
            <a:xfrm>
              <a:off x="3557366" y="1702052"/>
              <a:ext cx="24712" cy="25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407" extrusionOk="0">
                  <a:moveTo>
                    <a:pt x="9086" y="0"/>
                  </a:moveTo>
                  <a:cubicBezTo>
                    <a:pt x="5159" y="6341"/>
                    <a:pt x="1232" y="12683"/>
                    <a:pt x="250" y="16349"/>
                  </a:cubicBezTo>
                  <a:cubicBezTo>
                    <a:pt x="-732" y="20015"/>
                    <a:pt x="1232" y="21006"/>
                    <a:pt x="5159" y="21303"/>
                  </a:cubicBezTo>
                  <a:cubicBezTo>
                    <a:pt x="9086" y="21600"/>
                    <a:pt x="14977" y="21204"/>
                    <a:pt x="20868" y="20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7" name="Line"/>
            <p:cNvSpPr/>
            <p:nvPr/>
          </p:nvSpPr>
          <p:spPr>
            <a:xfrm>
              <a:off x="3651824" y="1729955"/>
              <a:ext cx="427345" cy="21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89" extrusionOk="0">
                  <a:moveTo>
                    <a:pt x="6968" y="0"/>
                  </a:moveTo>
                  <a:cubicBezTo>
                    <a:pt x="5342" y="929"/>
                    <a:pt x="3716" y="1858"/>
                    <a:pt x="2613" y="2903"/>
                  </a:cubicBezTo>
                  <a:cubicBezTo>
                    <a:pt x="1510" y="3948"/>
                    <a:pt x="929" y="5110"/>
                    <a:pt x="523" y="6271"/>
                  </a:cubicBezTo>
                  <a:cubicBezTo>
                    <a:pt x="116" y="7432"/>
                    <a:pt x="-116" y="8594"/>
                    <a:pt x="58" y="9174"/>
                  </a:cubicBezTo>
                  <a:cubicBezTo>
                    <a:pt x="232" y="9755"/>
                    <a:pt x="813" y="9755"/>
                    <a:pt x="3368" y="9987"/>
                  </a:cubicBezTo>
                  <a:cubicBezTo>
                    <a:pt x="5923" y="10219"/>
                    <a:pt x="10452" y="10684"/>
                    <a:pt x="13529" y="11381"/>
                  </a:cubicBezTo>
                  <a:cubicBezTo>
                    <a:pt x="16607" y="12077"/>
                    <a:pt x="18232" y="13006"/>
                    <a:pt x="19336" y="13819"/>
                  </a:cubicBezTo>
                  <a:cubicBezTo>
                    <a:pt x="20439" y="14632"/>
                    <a:pt x="21019" y="15329"/>
                    <a:pt x="21252" y="16258"/>
                  </a:cubicBezTo>
                  <a:cubicBezTo>
                    <a:pt x="21484" y="17187"/>
                    <a:pt x="21368" y="18348"/>
                    <a:pt x="19742" y="19277"/>
                  </a:cubicBezTo>
                  <a:cubicBezTo>
                    <a:pt x="18116" y="20206"/>
                    <a:pt x="14981" y="20903"/>
                    <a:pt x="13065" y="21252"/>
                  </a:cubicBezTo>
                  <a:cubicBezTo>
                    <a:pt x="11149" y="21600"/>
                    <a:pt x="10452" y="21600"/>
                    <a:pt x="10161" y="21019"/>
                  </a:cubicBezTo>
                  <a:cubicBezTo>
                    <a:pt x="9871" y="20439"/>
                    <a:pt x="9987" y="19277"/>
                    <a:pt x="10452" y="18348"/>
                  </a:cubicBezTo>
                  <a:cubicBezTo>
                    <a:pt x="10916" y="17419"/>
                    <a:pt x="11729" y="16723"/>
                    <a:pt x="12542" y="160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8" name="Line"/>
            <p:cNvSpPr/>
            <p:nvPr/>
          </p:nvSpPr>
          <p:spPr>
            <a:xfrm>
              <a:off x="4199967" y="1701411"/>
              <a:ext cx="26670" cy="314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7" h="21328" extrusionOk="0">
                  <a:moveTo>
                    <a:pt x="2102" y="989"/>
                  </a:moveTo>
                  <a:cubicBezTo>
                    <a:pt x="8748" y="359"/>
                    <a:pt x="15394" y="-272"/>
                    <a:pt x="17887" y="122"/>
                  </a:cubicBezTo>
                  <a:cubicBezTo>
                    <a:pt x="20379" y="516"/>
                    <a:pt x="18717" y="1935"/>
                    <a:pt x="14564" y="5167"/>
                  </a:cubicBezTo>
                  <a:cubicBezTo>
                    <a:pt x="10410" y="8400"/>
                    <a:pt x="3764" y="13445"/>
                    <a:pt x="1271" y="16440"/>
                  </a:cubicBezTo>
                  <a:cubicBezTo>
                    <a:pt x="-1221" y="19436"/>
                    <a:pt x="441" y="20382"/>
                    <a:pt x="2102" y="213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9" name="Line"/>
            <p:cNvSpPr/>
            <p:nvPr/>
          </p:nvSpPr>
          <p:spPr>
            <a:xfrm>
              <a:off x="4105249" y="1757857"/>
              <a:ext cx="432490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3" y="10800"/>
                    <a:pt x="8826" y="0"/>
                    <a:pt x="12426" y="0"/>
                  </a:cubicBezTo>
                  <a:cubicBezTo>
                    <a:pt x="16026" y="0"/>
                    <a:pt x="18813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0" name="Line"/>
            <p:cNvSpPr/>
            <p:nvPr/>
          </p:nvSpPr>
          <p:spPr>
            <a:xfrm>
              <a:off x="443045" y="2252313"/>
              <a:ext cx="4723155" cy="195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0" y="20064"/>
                  </a:moveTo>
                  <a:cubicBezTo>
                    <a:pt x="266" y="20320"/>
                    <a:pt x="532" y="20576"/>
                    <a:pt x="872" y="20832"/>
                  </a:cubicBezTo>
                  <a:cubicBezTo>
                    <a:pt x="1212" y="21088"/>
                    <a:pt x="1627" y="21344"/>
                    <a:pt x="2047" y="21472"/>
                  </a:cubicBezTo>
                  <a:cubicBezTo>
                    <a:pt x="2467" y="21600"/>
                    <a:pt x="2892" y="21600"/>
                    <a:pt x="3296" y="21472"/>
                  </a:cubicBezTo>
                  <a:cubicBezTo>
                    <a:pt x="3701" y="21344"/>
                    <a:pt x="4083" y="21088"/>
                    <a:pt x="4482" y="20704"/>
                  </a:cubicBezTo>
                  <a:cubicBezTo>
                    <a:pt x="4881" y="20320"/>
                    <a:pt x="5296" y="19807"/>
                    <a:pt x="5726" y="19295"/>
                  </a:cubicBezTo>
                  <a:cubicBezTo>
                    <a:pt x="6157" y="18783"/>
                    <a:pt x="6604" y="18271"/>
                    <a:pt x="7008" y="17887"/>
                  </a:cubicBezTo>
                  <a:cubicBezTo>
                    <a:pt x="7412" y="17503"/>
                    <a:pt x="7773" y="17247"/>
                    <a:pt x="8151" y="16863"/>
                  </a:cubicBezTo>
                  <a:cubicBezTo>
                    <a:pt x="8528" y="16478"/>
                    <a:pt x="8922" y="15966"/>
                    <a:pt x="9331" y="15326"/>
                  </a:cubicBezTo>
                  <a:cubicBezTo>
                    <a:pt x="9740" y="14686"/>
                    <a:pt x="10166" y="13918"/>
                    <a:pt x="10602" y="13149"/>
                  </a:cubicBezTo>
                  <a:cubicBezTo>
                    <a:pt x="11038" y="12381"/>
                    <a:pt x="11484" y="11613"/>
                    <a:pt x="11931" y="10845"/>
                  </a:cubicBezTo>
                  <a:cubicBezTo>
                    <a:pt x="12378" y="10077"/>
                    <a:pt x="12824" y="9308"/>
                    <a:pt x="13255" y="8540"/>
                  </a:cubicBezTo>
                  <a:cubicBezTo>
                    <a:pt x="13686" y="7772"/>
                    <a:pt x="14100" y="7004"/>
                    <a:pt x="14520" y="6235"/>
                  </a:cubicBezTo>
                  <a:cubicBezTo>
                    <a:pt x="14940" y="5467"/>
                    <a:pt x="15366" y="4699"/>
                    <a:pt x="15802" y="4059"/>
                  </a:cubicBezTo>
                  <a:cubicBezTo>
                    <a:pt x="16238" y="3419"/>
                    <a:pt x="16684" y="2906"/>
                    <a:pt x="17136" y="2394"/>
                  </a:cubicBezTo>
                  <a:cubicBezTo>
                    <a:pt x="17588" y="1882"/>
                    <a:pt x="18045" y="1370"/>
                    <a:pt x="18455" y="1114"/>
                  </a:cubicBezTo>
                  <a:cubicBezTo>
                    <a:pt x="18864" y="858"/>
                    <a:pt x="19226" y="858"/>
                    <a:pt x="19582" y="730"/>
                  </a:cubicBezTo>
                  <a:cubicBezTo>
                    <a:pt x="19938" y="602"/>
                    <a:pt x="20289" y="346"/>
                    <a:pt x="20645" y="218"/>
                  </a:cubicBezTo>
                  <a:cubicBezTo>
                    <a:pt x="20962" y="104"/>
                    <a:pt x="21283" y="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1" name="Line"/>
            <p:cNvSpPr/>
            <p:nvPr/>
          </p:nvSpPr>
          <p:spPr>
            <a:xfrm>
              <a:off x="420057" y="2841734"/>
              <a:ext cx="437682" cy="646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512" extrusionOk="0">
                  <a:moveTo>
                    <a:pt x="12992" y="3860"/>
                  </a:moveTo>
                  <a:cubicBezTo>
                    <a:pt x="13784" y="2931"/>
                    <a:pt x="14576" y="2002"/>
                    <a:pt x="15084" y="1306"/>
                  </a:cubicBezTo>
                  <a:cubicBezTo>
                    <a:pt x="15593" y="609"/>
                    <a:pt x="15820" y="144"/>
                    <a:pt x="15593" y="28"/>
                  </a:cubicBezTo>
                  <a:cubicBezTo>
                    <a:pt x="15367" y="-88"/>
                    <a:pt x="14689" y="144"/>
                    <a:pt x="13219" y="1035"/>
                  </a:cubicBezTo>
                  <a:cubicBezTo>
                    <a:pt x="11748" y="1925"/>
                    <a:pt x="9487" y="3473"/>
                    <a:pt x="7394" y="5099"/>
                  </a:cubicBezTo>
                  <a:cubicBezTo>
                    <a:pt x="5302" y="6725"/>
                    <a:pt x="3380" y="8428"/>
                    <a:pt x="2136" y="9744"/>
                  </a:cubicBezTo>
                  <a:cubicBezTo>
                    <a:pt x="892" y="11060"/>
                    <a:pt x="326" y="11989"/>
                    <a:pt x="100" y="12647"/>
                  </a:cubicBezTo>
                  <a:cubicBezTo>
                    <a:pt x="-126" y="13306"/>
                    <a:pt x="-13" y="13693"/>
                    <a:pt x="892" y="13925"/>
                  </a:cubicBezTo>
                  <a:cubicBezTo>
                    <a:pt x="1797" y="14157"/>
                    <a:pt x="3493" y="14235"/>
                    <a:pt x="6094" y="14118"/>
                  </a:cubicBezTo>
                  <a:cubicBezTo>
                    <a:pt x="8695" y="14002"/>
                    <a:pt x="12201" y="13693"/>
                    <a:pt x="14802" y="13615"/>
                  </a:cubicBezTo>
                  <a:cubicBezTo>
                    <a:pt x="17403" y="13538"/>
                    <a:pt x="19099" y="13693"/>
                    <a:pt x="20117" y="13964"/>
                  </a:cubicBezTo>
                  <a:cubicBezTo>
                    <a:pt x="21135" y="14235"/>
                    <a:pt x="21474" y="14622"/>
                    <a:pt x="21191" y="15357"/>
                  </a:cubicBezTo>
                  <a:cubicBezTo>
                    <a:pt x="20909" y="16093"/>
                    <a:pt x="20004" y="17177"/>
                    <a:pt x="18081" y="18260"/>
                  </a:cubicBezTo>
                  <a:cubicBezTo>
                    <a:pt x="16159" y="19344"/>
                    <a:pt x="13219" y="20428"/>
                    <a:pt x="11635" y="20970"/>
                  </a:cubicBezTo>
                  <a:cubicBezTo>
                    <a:pt x="10052" y="21512"/>
                    <a:pt x="9826" y="21512"/>
                    <a:pt x="9600" y="2151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2" name="Line"/>
            <p:cNvSpPr/>
            <p:nvPr/>
          </p:nvSpPr>
          <p:spPr>
            <a:xfrm>
              <a:off x="902097" y="3164045"/>
              <a:ext cx="57146" cy="274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284" extrusionOk="0">
                  <a:moveTo>
                    <a:pt x="21234" y="764"/>
                  </a:moveTo>
                  <a:cubicBezTo>
                    <a:pt x="16050" y="224"/>
                    <a:pt x="10866" y="-316"/>
                    <a:pt x="6978" y="224"/>
                  </a:cubicBezTo>
                  <a:cubicBezTo>
                    <a:pt x="3090" y="764"/>
                    <a:pt x="498" y="2384"/>
                    <a:pt x="66" y="5534"/>
                  </a:cubicBezTo>
                  <a:cubicBezTo>
                    <a:pt x="-366" y="8684"/>
                    <a:pt x="1362" y="13364"/>
                    <a:pt x="4386" y="16244"/>
                  </a:cubicBezTo>
                  <a:cubicBezTo>
                    <a:pt x="7410" y="19124"/>
                    <a:pt x="11730" y="20204"/>
                    <a:pt x="16050" y="212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3" name="Line"/>
            <p:cNvSpPr/>
            <p:nvPr/>
          </p:nvSpPr>
          <p:spPr>
            <a:xfrm>
              <a:off x="1056900" y="3146007"/>
              <a:ext cx="243605" cy="524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360" extrusionOk="0">
                  <a:moveTo>
                    <a:pt x="15746" y="2558"/>
                  </a:moveTo>
                  <a:cubicBezTo>
                    <a:pt x="15746" y="1895"/>
                    <a:pt x="15746" y="1232"/>
                    <a:pt x="15342" y="758"/>
                  </a:cubicBezTo>
                  <a:cubicBezTo>
                    <a:pt x="14938" y="284"/>
                    <a:pt x="14131" y="0"/>
                    <a:pt x="12819" y="0"/>
                  </a:cubicBezTo>
                  <a:cubicBezTo>
                    <a:pt x="11507" y="0"/>
                    <a:pt x="9690" y="284"/>
                    <a:pt x="7671" y="1516"/>
                  </a:cubicBezTo>
                  <a:cubicBezTo>
                    <a:pt x="5652" y="2747"/>
                    <a:pt x="3432" y="4926"/>
                    <a:pt x="2120" y="6774"/>
                  </a:cubicBezTo>
                  <a:cubicBezTo>
                    <a:pt x="807" y="8621"/>
                    <a:pt x="404" y="10137"/>
                    <a:pt x="606" y="11037"/>
                  </a:cubicBezTo>
                  <a:cubicBezTo>
                    <a:pt x="807" y="11937"/>
                    <a:pt x="1615" y="12221"/>
                    <a:pt x="2422" y="12221"/>
                  </a:cubicBezTo>
                  <a:cubicBezTo>
                    <a:pt x="3230" y="12221"/>
                    <a:pt x="4037" y="11937"/>
                    <a:pt x="5249" y="11179"/>
                  </a:cubicBezTo>
                  <a:cubicBezTo>
                    <a:pt x="6460" y="10421"/>
                    <a:pt x="8075" y="9189"/>
                    <a:pt x="9185" y="8337"/>
                  </a:cubicBezTo>
                  <a:cubicBezTo>
                    <a:pt x="10295" y="7484"/>
                    <a:pt x="10901" y="7011"/>
                    <a:pt x="11809" y="6774"/>
                  </a:cubicBezTo>
                  <a:cubicBezTo>
                    <a:pt x="12718" y="6537"/>
                    <a:pt x="13929" y="6537"/>
                    <a:pt x="15645" y="7153"/>
                  </a:cubicBezTo>
                  <a:cubicBezTo>
                    <a:pt x="17361" y="7768"/>
                    <a:pt x="19581" y="9000"/>
                    <a:pt x="20591" y="10847"/>
                  </a:cubicBezTo>
                  <a:cubicBezTo>
                    <a:pt x="21600" y="12695"/>
                    <a:pt x="21398" y="15158"/>
                    <a:pt x="18673" y="17100"/>
                  </a:cubicBezTo>
                  <a:cubicBezTo>
                    <a:pt x="15948" y="19042"/>
                    <a:pt x="10699" y="20463"/>
                    <a:pt x="7166" y="21032"/>
                  </a:cubicBezTo>
                  <a:cubicBezTo>
                    <a:pt x="3634" y="21600"/>
                    <a:pt x="1817" y="21316"/>
                    <a:pt x="0" y="210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4" name="Line"/>
            <p:cNvSpPr/>
            <p:nvPr/>
          </p:nvSpPr>
          <p:spPr>
            <a:xfrm>
              <a:off x="1328950" y="3220623"/>
              <a:ext cx="286001" cy="262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1" extrusionOk="0">
                  <a:moveTo>
                    <a:pt x="0" y="5805"/>
                  </a:moveTo>
                  <a:cubicBezTo>
                    <a:pt x="527" y="7872"/>
                    <a:pt x="1054" y="9938"/>
                    <a:pt x="1317" y="12098"/>
                  </a:cubicBezTo>
                  <a:cubicBezTo>
                    <a:pt x="1580" y="14258"/>
                    <a:pt x="1580" y="16512"/>
                    <a:pt x="1580" y="18108"/>
                  </a:cubicBezTo>
                  <a:cubicBezTo>
                    <a:pt x="1580" y="19705"/>
                    <a:pt x="1580" y="20644"/>
                    <a:pt x="2020" y="21019"/>
                  </a:cubicBezTo>
                  <a:cubicBezTo>
                    <a:pt x="2459" y="21395"/>
                    <a:pt x="3337" y="21207"/>
                    <a:pt x="5005" y="18859"/>
                  </a:cubicBezTo>
                  <a:cubicBezTo>
                    <a:pt x="6673" y="16512"/>
                    <a:pt x="9132" y="12004"/>
                    <a:pt x="10976" y="8529"/>
                  </a:cubicBezTo>
                  <a:cubicBezTo>
                    <a:pt x="12820" y="5054"/>
                    <a:pt x="14049" y="2612"/>
                    <a:pt x="15102" y="1298"/>
                  </a:cubicBezTo>
                  <a:cubicBezTo>
                    <a:pt x="16156" y="-17"/>
                    <a:pt x="17034" y="-205"/>
                    <a:pt x="17737" y="171"/>
                  </a:cubicBezTo>
                  <a:cubicBezTo>
                    <a:pt x="18439" y="546"/>
                    <a:pt x="18966" y="1485"/>
                    <a:pt x="19580" y="4209"/>
                  </a:cubicBezTo>
                  <a:cubicBezTo>
                    <a:pt x="20195" y="6932"/>
                    <a:pt x="20898" y="11440"/>
                    <a:pt x="21600" y="159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5" name="Line"/>
            <p:cNvSpPr/>
            <p:nvPr/>
          </p:nvSpPr>
          <p:spPr>
            <a:xfrm>
              <a:off x="1620590" y="3226133"/>
              <a:ext cx="196655" cy="272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2" h="21289" extrusionOk="0">
                  <a:moveTo>
                    <a:pt x="12200" y="1914"/>
                  </a:moveTo>
                  <a:cubicBezTo>
                    <a:pt x="12451" y="1006"/>
                    <a:pt x="12702" y="99"/>
                    <a:pt x="12451" y="8"/>
                  </a:cubicBezTo>
                  <a:cubicBezTo>
                    <a:pt x="12200" y="-83"/>
                    <a:pt x="11447" y="643"/>
                    <a:pt x="9312" y="3638"/>
                  </a:cubicBezTo>
                  <a:cubicBezTo>
                    <a:pt x="7177" y="6633"/>
                    <a:pt x="3661" y="11897"/>
                    <a:pt x="1777" y="15255"/>
                  </a:cubicBezTo>
                  <a:cubicBezTo>
                    <a:pt x="-107" y="18613"/>
                    <a:pt x="-358" y="20065"/>
                    <a:pt x="395" y="20791"/>
                  </a:cubicBezTo>
                  <a:cubicBezTo>
                    <a:pt x="1149" y="21517"/>
                    <a:pt x="2907" y="21517"/>
                    <a:pt x="5168" y="20337"/>
                  </a:cubicBezTo>
                  <a:cubicBezTo>
                    <a:pt x="7428" y="19157"/>
                    <a:pt x="10191" y="16798"/>
                    <a:pt x="11949" y="15164"/>
                  </a:cubicBezTo>
                  <a:cubicBezTo>
                    <a:pt x="13707" y="13530"/>
                    <a:pt x="14461" y="12623"/>
                    <a:pt x="15340" y="11897"/>
                  </a:cubicBezTo>
                  <a:cubicBezTo>
                    <a:pt x="16219" y="11171"/>
                    <a:pt x="17223" y="10626"/>
                    <a:pt x="17977" y="10899"/>
                  </a:cubicBezTo>
                  <a:cubicBezTo>
                    <a:pt x="18730" y="11171"/>
                    <a:pt x="19233" y="12260"/>
                    <a:pt x="19233" y="13258"/>
                  </a:cubicBezTo>
                  <a:cubicBezTo>
                    <a:pt x="19233" y="14256"/>
                    <a:pt x="18730" y="15164"/>
                    <a:pt x="18354" y="16072"/>
                  </a:cubicBezTo>
                  <a:cubicBezTo>
                    <a:pt x="17977" y="16979"/>
                    <a:pt x="17726" y="17887"/>
                    <a:pt x="18228" y="17978"/>
                  </a:cubicBezTo>
                  <a:cubicBezTo>
                    <a:pt x="18730" y="18068"/>
                    <a:pt x="19986" y="17342"/>
                    <a:pt x="21242" y="166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6" name="Line"/>
            <p:cNvSpPr/>
            <p:nvPr/>
          </p:nvSpPr>
          <p:spPr>
            <a:xfrm>
              <a:off x="1866073" y="3093596"/>
              <a:ext cx="55806" cy="415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5" extrusionOk="0">
                  <a:moveTo>
                    <a:pt x="0" y="1272"/>
                  </a:moveTo>
                  <a:cubicBezTo>
                    <a:pt x="900" y="669"/>
                    <a:pt x="1800" y="66"/>
                    <a:pt x="3600" y="5"/>
                  </a:cubicBezTo>
                  <a:cubicBezTo>
                    <a:pt x="5400" y="-55"/>
                    <a:pt x="8100" y="428"/>
                    <a:pt x="9450" y="2539"/>
                  </a:cubicBezTo>
                  <a:cubicBezTo>
                    <a:pt x="10800" y="4651"/>
                    <a:pt x="10800" y="8392"/>
                    <a:pt x="12600" y="11831"/>
                  </a:cubicBezTo>
                  <a:cubicBezTo>
                    <a:pt x="14400" y="15270"/>
                    <a:pt x="18000" y="18408"/>
                    <a:pt x="21600" y="215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7" name="Line"/>
            <p:cNvSpPr/>
            <p:nvPr/>
          </p:nvSpPr>
          <p:spPr>
            <a:xfrm>
              <a:off x="2445050" y="2985567"/>
              <a:ext cx="55806" cy="495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00" y="3346"/>
                    <a:pt x="16200" y="6693"/>
                    <a:pt x="13500" y="9989"/>
                  </a:cubicBezTo>
                  <a:cubicBezTo>
                    <a:pt x="10800" y="13285"/>
                    <a:pt x="8100" y="16530"/>
                    <a:pt x="5850" y="18456"/>
                  </a:cubicBezTo>
                  <a:cubicBezTo>
                    <a:pt x="3600" y="20383"/>
                    <a:pt x="1800" y="2099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8" name="Line"/>
            <p:cNvSpPr/>
            <p:nvPr/>
          </p:nvSpPr>
          <p:spPr>
            <a:xfrm>
              <a:off x="2319489" y="3304546"/>
              <a:ext cx="478077" cy="190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9" h="20857" extrusionOk="0">
                  <a:moveTo>
                    <a:pt x="0" y="9355"/>
                  </a:moveTo>
                  <a:cubicBezTo>
                    <a:pt x="210" y="8085"/>
                    <a:pt x="419" y="6814"/>
                    <a:pt x="1153" y="5798"/>
                  </a:cubicBezTo>
                  <a:cubicBezTo>
                    <a:pt x="1887" y="4781"/>
                    <a:pt x="3146" y="4019"/>
                    <a:pt x="4718" y="3130"/>
                  </a:cubicBezTo>
                  <a:cubicBezTo>
                    <a:pt x="6291" y="2240"/>
                    <a:pt x="8179" y="1224"/>
                    <a:pt x="9437" y="715"/>
                  </a:cubicBezTo>
                  <a:cubicBezTo>
                    <a:pt x="10695" y="207"/>
                    <a:pt x="11324" y="207"/>
                    <a:pt x="11901" y="461"/>
                  </a:cubicBezTo>
                  <a:cubicBezTo>
                    <a:pt x="12478" y="715"/>
                    <a:pt x="13002" y="1224"/>
                    <a:pt x="13369" y="2748"/>
                  </a:cubicBezTo>
                  <a:cubicBezTo>
                    <a:pt x="13736" y="4273"/>
                    <a:pt x="13946" y="6814"/>
                    <a:pt x="13998" y="8974"/>
                  </a:cubicBezTo>
                  <a:cubicBezTo>
                    <a:pt x="14050" y="11134"/>
                    <a:pt x="13946" y="12913"/>
                    <a:pt x="13893" y="14819"/>
                  </a:cubicBezTo>
                  <a:cubicBezTo>
                    <a:pt x="13841" y="16725"/>
                    <a:pt x="13841" y="18758"/>
                    <a:pt x="14260" y="19901"/>
                  </a:cubicBezTo>
                  <a:cubicBezTo>
                    <a:pt x="14680" y="21045"/>
                    <a:pt x="15518" y="21299"/>
                    <a:pt x="16724" y="19901"/>
                  </a:cubicBezTo>
                  <a:cubicBezTo>
                    <a:pt x="17930" y="18504"/>
                    <a:pt x="19503" y="15454"/>
                    <a:pt x="20394" y="12532"/>
                  </a:cubicBezTo>
                  <a:cubicBezTo>
                    <a:pt x="21285" y="9610"/>
                    <a:pt x="21495" y="6814"/>
                    <a:pt x="21548" y="4654"/>
                  </a:cubicBezTo>
                  <a:cubicBezTo>
                    <a:pt x="21600" y="2494"/>
                    <a:pt x="21495" y="970"/>
                    <a:pt x="20604" y="334"/>
                  </a:cubicBezTo>
                  <a:cubicBezTo>
                    <a:pt x="19713" y="-301"/>
                    <a:pt x="18035" y="-47"/>
                    <a:pt x="16882" y="1224"/>
                  </a:cubicBezTo>
                  <a:cubicBezTo>
                    <a:pt x="15728" y="2494"/>
                    <a:pt x="15099" y="4781"/>
                    <a:pt x="14470" y="70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9" name="Line"/>
            <p:cNvSpPr/>
            <p:nvPr/>
          </p:nvSpPr>
          <p:spPr>
            <a:xfrm>
              <a:off x="443045" y="3805110"/>
              <a:ext cx="195068" cy="491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553" extrusionOk="0">
                  <a:moveTo>
                    <a:pt x="18837" y="3213"/>
                  </a:moveTo>
                  <a:cubicBezTo>
                    <a:pt x="19591" y="2500"/>
                    <a:pt x="20344" y="1787"/>
                    <a:pt x="20721" y="1176"/>
                  </a:cubicBezTo>
                  <a:cubicBezTo>
                    <a:pt x="21098" y="564"/>
                    <a:pt x="21098" y="55"/>
                    <a:pt x="20470" y="4"/>
                  </a:cubicBezTo>
                  <a:cubicBezTo>
                    <a:pt x="19842" y="-47"/>
                    <a:pt x="18586" y="361"/>
                    <a:pt x="15698" y="2093"/>
                  </a:cubicBezTo>
                  <a:cubicBezTo>
                    <a:pt x="12809" y="3825"/>
                    <a:pt x="8288" y="6881"/>
                    <a:pt x="5651" y="8664"/>
                  </a:cubicBezTo>
                  <a:cubicBezTo>
                    <a:pt x="3014" y="10447"/>
                    <a:pt x="2260" y="10957"/>
                    <a:pt x="1758" y="11517"/>
                  </a:cubicBezTo>
                  <a:cubicBezTo>
                    <a:pt x="1256" y="12078"/>
                    <a:pt x="1005" y="12689"/>
                    <a:pt x="1507" y="12995"/>
                  </a:cubicBezTo>
                  <a:cubicBezTo>
                    <a:pt x="2009" y="13300"/>
                    <a:pt x="3265" y="13300"/>
                    <a:pt x="5902" y="13249"/>
                  </a:cubicBezTo>
                  <a:cubicBezTo>
                    <a:pt x="8540" y="13198"/>
                    <a:pt x="12558" y="13096"/>
                    <a:pt x="15321" y="13147"/>
                  </a:cubicBezTo>
                  <a:cubicBezTo>
                    <a:pt x="18084" y="13198"/>
                    <a:pt x="19591" y="13402"/>
                    <a:pt x="20470" y="13810"/>
                  </a:cubicBezTo>
                  <a:cubicBezTo>
                    <a:pt x="21349" y="14217"/>
                    <a:pt x="21600" y="14828"/>
                    <a:pt x="18837" y="16051"/>
                  </a:cubicBezTo>
                  <a:cubicBezTo>
                    <a:pt x="16074" y="17274"/>
                    <a:pt x="10298" y="19108"/>
                    <a:pt x="6656" y="20127"/>
                  </a:cubicBezTo>
                  <a:cubicBezTo>
                    <a:pt x="3014" y="21145"/>
                    <a:pt x="1507" y="21349"/>
                    <a:pt x="0" y="215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0" name="Line"/>
            <p:cNvSpPr/>
            <p:nvPr/>
          </p:nvSpPr>
          <p:spPr>
            <a:xfrm>
              <a:off x="701143" y="3969127"/>
              <a:ext cx="242288" cy="251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0825" extrusionOk="0">
                  <a:moveTo>
                    <a:pt x="0" y="6944"/>
                  </a:moveTo>
                  <a:cubicBezTo>
                    <a:pt x="1029" y="6558"/>
                    <a:pt x="2057" y="6172"/>
                    <a:pt x="2571" y="6847"/>
                  </a:cubicBezTo>
                  <a:cubicBezTo>
                    <a:pt x="3086" y="7522"/>
                    <a:pt x="3086" y="9258"/>
                    <a:pt x="2880" y="11283"/>
                  </a:cubicBezTo>
                  <a:cubicBezTo>
                    <a:pt x="2674" y="13308"/>
                    <a:pt x="2263" y="15622"/>
                    <a:pt x="2057" y="17261"/>
                  </a:cubicBezTo>
                  <a:cubicBezTo>
                    <a:pt x="1851" y="18901"/>
                    <a:pt x="1851" y="19865"/>
                    <a:pt x="2880" y="20444"/>
                  </a:cubicBezTo>
                  <a:cubicBezTo>
                    <a:pt x="3909" y="21022"/>
                    <a:pt x="5966" y="21215"/>
                    <a:pt x="9257" y="18997"/>
                  </a:cubicBezTo>
                  <a:cubicBezTo>
                    <a:pt x="12549" y="16779"/>
                    <a:pt x="17074" y="12151"/>
                    <a:pt x="19337" y="8776"/>
                  </a:cubicBezTo>
                  <a:cubicBezTo>
                    <a:pt x="21600" y="5401"/>
                    <a:pt x="21600" y="3279"/>
                    <a:pt x="21291" y="1833"/>
                  </a:cubicBezTo>
                  <a:cubicBezTo>
                    <a:pt x="20983" y="386"/>
                    <a:pt x="20366" y="-385"/>
                    <a:pt x="18206" y="194"/>
                  </a:cubicBezTo>
                  <a:cubicBezTo>
                    <a:pt x="16046" y="772"/>
                    <a:pt x="12343" y="2701"/>
                    <a:pt x="9874" y="4726"/>
                  </a:cubicBezTo>
                  <a:cubicBezTo>
                    <a:pt x="7406" y="6751"/>
                    <a:pt x="6171" y="8872"/>
                    <a:pt x="4937" y="109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1" name="Line"/>
            <p:cNvSpPr/>
            <p:nvPr/>
          </p:nvSpPr>
          <p:spPr>
            <a:xfrm>
              <a:off x="1018346" y="3959469"/>
              <a:ext cx="303629" cy="21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0981" extrusionOk="0">
                  <a:moveTo>
                    <a:pt x="6150" y="1593"/>
                  </a:moveTo>
                  <a:cubicBezTo>
                    <a:pt x="7132" y="703"/>
                    <a:pt x="8113" y="-188"/>
                    <a:pt x="8113" y="35"/>
                  </a:cubicBezTo>
                  <a:cubicBezTo>
                    <a:pt x="8113" y="257"/>
                    <a:pt x="7132" y="1593"/>
                    <a:pt x="5577" y="4711"/>
                  </a:cubicBezTo>
                  <a:cubicBezTo>
                    <a:pt x="4023" y="7828"/>
                    <a:pt x="1895" y="12727"/>
                    <a:pt x="832" y="15734"/>
                  </a:cubicBezTo>
                  <a:cubicBezTo>
                    <a:pt x="-232" y="18740"/>
                    <a:pt x="-232" y="19853"/>
                    <a:pt x="586" y="20521"/>
                  </a:cubicBezTo>
                  <a:cubicBezTo>
                    <a:pt x="1404" y="21189"/>
                    <a:pt x="3041" y="21412"/>
                    <a:pt x="5986" y="19185"/>
                  </a:cubicBezTo>
                  <a:cubicBezTo>
                    <a:pt x="8932" y="16958"/>
                    <a:pt x="13186" y="12282"/>
                    <a:pt x="15723" y="9165"/>
                  </a:cubicBezTo>
                  <a:cubicBezTo>
                    <a:pt x="18259" y="6047"/>
                    <a:pt x="19077" y="4488"/>
                    <a:pt x="19650" y="4377"/>
                  </a:cubicBezTo>
                  <a:cubicBezTo>
                    <a:pt x="20223" y="4266"/>
                    <a:pt x="20550" y="5602"/>
                    <a:pt x="20468" y="8274"/>
                  </a:cubicBezTo>
                  <a:cubicBezTo>
                    <a:pt x="20386" y="10946"/>
                    <a:pt x="19895" y="14954"/>
                    <a:pt x="19977" y="17292"/>
                  </a:cubicBezTo>
                  <a:cubicBezTo>
                    <a:pt x="20059" y="19631"/>
                    <a:pt x="20713" y="20299"/>
                    <a:pt x="21368" y="2096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2" name="Line"/>
            <p:cNvSpPr/>
            <p:nvPr/>
          </p:nvSpPr>
          <p:spPr>
            <a:xfrm>
              <a:off x="1419633" y="3943565"/>
              <a:ext cx="244148" cy="2648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50" extrusionOk="0">
                  <a:moveTo>
                    <a:pt x="0" y="14094"/>
                  </a:moveTo>
                  <a:cubicBezTo>
                    <a:pt x="3497" y="12263"/>
                    <a:pt x="6994" y="10433"/>
                    <a:pt x="9463" y="8511"/>
                  </a:cubicBezTo>
                  <a:cubicBezTo>
                    <a:pt x="11931" y="6589"/>
                    <a:pt x="13371" y="4575"/>
                    <a:pt x="14091" y="3111"/>
                  </a:cubicBezTo>
                  <a:cubicBezTo>
                    <a:pt x="14811" y="1647"/>
                    <a:pt x="14811" y="731"/>
                    <a:pt x="14297" y="274"/>
                  </a:cubicBezTo>
                  <a:cubicBezTo>
                    <a:pt x="13783" y="-184"/>
                    <a:pt x="12754" y="-184"/>
                    <a:pt x="11006" y="1189"/>
                  </a:cubicBezTo>
                  <a:cubicBezTo>
                    <a:pt x="9257" y="2562"/>
                    <a:pt x="6789" y="5308"/>
                    <a:pt x="4937" y="8602"/>
                  </a:cubicBezTo>
                  <a:cubicBezTo>
                    <a:pt x="3086" y="11897"/>
                    <a:pt x="1851" y="15741"/>
                    <a:pt x="2263" y="18121"/>
                  </a:cubicBezTo>
                  <a:cubicBezTo>
                    <a:pt x="2674" y="20501"/>
                    <a:pt x="4731" y="21416"/>
                    <a:pt x="8229" y="20501"/>
                  </a:cubicBezTo>
                  <a:cubicBezTo>
                    <a:pt x="11726" y="19585"/>
                    <a:pt x="16663" y="16840"/>
                    <a:pt x="21600" y="140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3" name="Line"/>
            <p:cNvSpPr/>
            <p:nvPr/>
          </p:nvSpPr>
          <p:spPr>
            <a:xfrm>
              <a:off x="1684707" y="3871472"/>
              <a:ext cx="132538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674" y="4443"/>
                    <a:pt x="11747" y="8885"/>
                    <a:pt x="8905" y="12026"/>
                  </a:cubicBezTo>
                  <a:cubicBezTo>
                    <a:pt x="6063" y="15166"/>
                    <a:pt x="5305" y="17004"/>
                    <a:pt x="4926" y="18306"/>
                  </a:cubicBezTo>
                  <a:cubicBezTo>
                    <a:pt x="4547" y="19609"/>
                    <a:pt x="4547" y="20374"/>
                    <a:pt x="3789" y="20834"/>
                  </a:cubicBezTo>
                  <a:cubicBezTo>
                    <a:pt x="3032" y="21294"/>
                    <a:pt x="1516" y="2144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4" name="Line"/>
            <p:cNvSpPr/>
            <p:nvPr/>
          </p:nvSpPr>
          <p:spPr>
            <a:xfrm>
              <a:off x="1642853" y="4044539"/>
              <a:ext cx="512529" cy="4965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557" extrusionOk="0">
                  <a:moveTo>
                    <a:pt x="0" y="4903"/>
                  </a:moveTo>
                  <a:cubicBezTo>
                    <a:pt x="1168" y="4398"/>
                    <a:pt x="2335" y="3893"/>
                    <a:pt x="4086" y="3187"/>
                  </a:cubicBezTo>
                  <a:cubicBezTo>
                    <a:pt x="5838" y="2480"/>
                    <a:pt x="8173" y="1572"/>
                    <a:pt x="9584" y="1168"/>
                  </a:cubicBezTo>
                  <a:cubicBezTo>
                    <a:pt x="10995" y="764"/>
                    <a:pt x="11481" y="865"/>
                    <a:pt x="11822" y="1168"/>
                  </a:cubicBezTo>
                  <a:cubicBezTo>
                    <a:pt x="12162" y="1471"/>
                    <a:pt x="12357" y="1976"/>
                    <a:pt x="12454" y="2733"/>
                  </a:cubicBezTo>
                  <a:cubicBezTo>
                    <a:pt x="12551" y="3490"/>
                    <a:pt x="12551" y="4499"/>
                    <a:pt x="12454" y="5307"/>
                  </a:cubicBezTo>
                  <a:cubicBezTo>
                    <a:pt x="12357" y="6114"/>
                    <a:pt x="12162" y="6720"/>
                    <a:pt x="12259" y="6871"/>
                  </a:cubicBezTo>
                  <a:cubicBezTo>
                    <a:pt x="12357" y="7022"/>
                    <a:pt x="12746" y="6720"/>
                    <a:pt x="13768" y="5559"/>
                  </a:cubicBezTo>
                  <a:cubicBezTo>
                    <a:pt x="14789" y="4398"/>
                    <a:pt x="16443" y="2379"/>
                    <a:pt x="17562" y="1269"/>
                  </a:cubicBezTo>
                  <a:cubicBezTo>
                    <a:pt x="18681" y="159"/>
                    <a:pt x="19265" y="-43"/>
                    <a:pt x="19751" y="7"/>
                  </a:cubicBezTo>
                  <a:cubicBezTo>
                    <a:pt x="20238" y="58"/>
                    <a:pt x="20627" y="361"/>
                    <a:pt x="20968" y="1875"/>
                  </a:cubicBezTo>
                  <a:cubicBezTo>
                    <a:pt x="21308" y="3389"/>
                    <a:pt x="21600" y="6114"/>
                    <a:pt x="21357" y="8991"/>
                  </a:cubicBezTo>
                  <a:cubicBezTo>
                    <a:pt x="21114" y="11867"/>
                    <a:pt x="20335" y="14895"/>
                    <a:pt x="19849" y="17015"/>
                  </a:cubicBezTo>
                  <a:cubicBezTo>
                    <a:pt x="19362" y="19135"/>
                    <a:pt x="19168" y="20346"/>
                    <a:pt x="18973" y="215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5" name="Line"/>
            <p:cNvSpPr/>
            <p:nvPr/>
          </p:nvSpPr>
          <p:spPr>
            <a:xfrm>
              <a:off x="2668270" y="3794442"/>
              <a:ext cx="55806" cy="537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9" extrusionOk="0">
                  <a:moveTo>
                    <a:pt x="21600" y="2805"/>
                  </a:moveTo>
                  <a:cubicBezTo>
                    <a:pt x="21600" y="2153"/>
                    <a:pt x="21600" y="1502"/>
                    <a:pt x="20700" y="943"/>
                  </a:cubicBezTo>
                  <a:cubicBezTo>
                    <a:pt x="19800" y="385"/>
                    <a:pt x="18000" y="-81"/>
                    <a:pt x="16200" y="12"/>
                  </a:cubicBezTo>
                  <a:cubicBezTo>
                    <a:pt x="14400" y="105"/>
                    <a:pt x="12600" y="757"/>
                    <a:pt x="10350" y="2759"/>
                  </a:cubicBezTo>
                  <a:cubicBezTo>
                    <a:pt x="8100" y="4760"/>
                    <a:pt x="5400" y="8112"/>
                    <a:pt x="4050" y="11371"/>
                  </a:cubicBezTo>
                  <a:cubicBezTo>
                    <a:pt x="2700" y="14629"/>
                    <a:pt x="2700" y="17795"/>
                    <a:pt x="2250" y="19471"/>
                  </a:cubicBezTo>
                  <a:cubicBezTo>
                    <a:pt x="1800" y="21147"/>
                    <a:pt x="900" y="21333"/>
                    <a:pt x="0" y="215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6" name="Line"/>
            <p:cNvSpPr/>
            <p:nvPr/>
          </p:nvSpPr>
          <p:spPr>
            <a:xfrm>
              <a:off x="2556660" y="3815667"/>
              <a:ext cx="572002" cy="429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7" extrusionOk="0">
                  <a:moveTo>
                    <a:pt x="0" y="18465"/>
                  </a:moveTo>
                  <a:cubicBezTo>
                    <a:pt x="1493" y="17187"/>
                    <a:pt x="2985" y="15910"/>
                    <a:pt x="4741" y="13994"/>
                  </a:cubicBezTo>
                  <a:cubicBezTo>
                    <a:pt x="6498" y="12077"/>
                    <a:pt x="8517" y="9523"/>
                    <a:pt x="9834" y="7316"/>
                  </a:cubicBezTo>
                  <a:cubicBezTo>
                    <a:pt x="11151" y="5110"/>
                    <a:pt x="11766" y="3252"/>
                    <a:pt x="12117" y="1974"/>
                  </a:cubicBezTo>
                  <a:cubicBezTo>
                    <a:pt x="12468" y="697"/>
                    <a:pt x="12556" y="0"/>
                    <a:pt x="12600" y="0"/>
                  </a:cubicBezTo>
                  <a:cubicBezTo>
                    <a:pt x="12644" y="0"/>
                    <a:pt x="12644" y="697"/>
                    <a:pt x="12380" y="2671"/>
                  </a:cubicBezTo>
                  <a:cubicBezTo>
                    <a:pt x="12117" y="4645"/>
                    <a:pt x="11590" y="7897"/>
                    <a:pt x="11020" y="10974"/>
                  </a:cubicBezTo>
                  <a:cubicBezTo>
                    <a:pt x="10449" y="14052"/>
                    <a:pt x="9834" y="16955"/>
                    <a:pt x="9571" y="18697"/>
                  </a:cubicBezTo>
                  <a:cubicBezTo>
                    <a:pt x="9307" y="20439"/>
                    <a:pt x="9395" y="21019"/>
                    <a:pt x="9922" y="21310"/>
                  </a:cubicBezTo>
                  <a:cubicBezTo>
                    <a:pt x="10449" y="21600"/>
                    <a:pt x="11415" y="21600"/>
                    <a:pt x="12951" y="20323"/>
                  </a:cubicBezTo>
                  <a:cubicBezTo>
                    <a:pt x="14488" y="19045"/>
                    <a:pt x="16595" y="16490"/>
                    <a:pt x="17824" y="14981"/>
                  </a:cubicBezTo>
                  <a:cubicBezTo>
                    <a:pt x="19054" y="13471"/>
                    <a:pt x="19405" y="13006"/>
                    <a:pt x="19800" y="12716"/>
                  </a:cubicBezTo>
                  <a:cubicBezTo>
                    <a:pt x="20195" y="12426"/>
                    <a:pt x="20634" y="12310"/>
                    <a:pt x="20898" y="12542"/>
                  </a:cubicBezTo>
                  <a:cubicBezTo>
                    <a:pt x="21161" y="12774"/>
                    <a:pt x="21249" y="13355"/>
                    <a:pt x="21117" y="14284"/>
                  </a:cubicBezTo>
                  <a:cubicBezTo>
                    <a:pt x="20985" y="15213"/>
                    <a:pt x="20634" y="16490"/>
                    <a:pt x="20415" y="17477"/>
                  </a:cubicBezTo>
                  <a:cubicBezTo>
                    <a:pt x="20195" y="18465"/>
                    <a:pt x="20107" y="19161"/>
                    <a:pt x="20327" y="19335"/>
                  </a:cubicBezTo>
                  <a:cubicBezTo>
                    <a:pt x="20546" y="19510"/>
                    <a:pt x="21073" y="19161"/>
                    <a:pt x="21600" y="188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7" name="Line"/>
            <p:cNvSpPr/>
            <p:nvPr/>
          </p:nvSpPr>
          <p:spPr>
            <a:xfrm>
              <a:off x="3116302" y="4052838"/>
              <a:ext cx="242556" cy="193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391" extrusionOk="0">
                  <a:moveTo>
                    <a:pt x="11585" y="0"/>
                  </a:moveTo>
                  <a:cubicBezTo>
                    <a:pt x="8293" y="4371"/>
                    <a:pt x="5002" y="8743"/>
                    <a:pt x="3048" y="11829"/>
                  </a:cubicBezTo>
                  <a:cubicBezTo>
                    <a:pt x="1093" y="14914"/>
                    <a:pt x="476" y="16714"/>
                    <a:pt x="168" y="18257"/>
                  </a:cubicBezTo>
                  <a:cubicBezTo>
                    <a:pt x="-141" y="19800"/>
                    <a:pt x="-141" y="21086"/>
                    <a:pt x="1196" y="21343"/>
                  </a:cubicBezTo>
                  <a:cubicBezTo>
                    <a:pt x="2533" y="21600"/>
                    <a:pt x="5208" y="20829"/>
                    <a:pt x="7779" y="19157"/>
                  </a:cubicBezTo>
                  <a:cubicBezTo>
                    <a:pt x="10350" y="17486"/>
                    <a:pt x="12819" y="14914"/>
                    <a:pt x="14568" y="13243"/>
                  </a:cubicBezTo>
                  <a:cubicBezTo>
                    <a:pt x="16316" y="11571"/>
                    <a:pt x="17345" y="10800"/>
                    <a:pt x="17962" y="11314"/>
                  </a:cubicBezTo>
                  <a:cubicBezTo>
                    <a:pt x="18579" y="11829"/>
                    <a:pt x="18785" y="13629"/>
                    <a:pt x="18579" y="15300"/>
                  </a:cubicBezTo>
                  <a:cubicBezTo>
                    <a:pt x="18373" y="16971"/>
                    <a:pt x="17756" y="18514"/>
                    <a:pt x="18168" y="18514"/>
                  </a:cubicBezTo>
                  <a:cubicBezTo>
                    <a:pt x="18579" y="18514"/>
                    <a:pt x="20019" y="16971"/>
                    <a:pt x="21459" y="154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8" name="Line"/>
            <p:cNvSpPr/>
            <p:nvPr/>
          </p:nvSpPr>
          <p:spPr>
            <a:xfrm>
              <a:off x="3456516" y="3801716"/>
              <a:ext cx="2217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5" h="21600" extrusionOk="0">
                  <a:moveTo>
                    <a:pt x="0" y="0"/>
                  </a:moveTo>
                  <a:cubicBezTo>
                    <a:pt x="10800" y="997"/>
                    <a:pt x="21600" y="1994"/>
                    <a:pt x="20520" y="4431"/>
                  </a:cubicBezTo>
                  <a:cubicBezTo>
                    <a:pt x="19440" y="6868"/>
                    <a:pt x="6480" y="10745"/>
                    <a:pt x="4320" y="13846"/>
                  </a:cubicBezTo>
                  <a:cubicBezTo>
                    <a:pt x="2160" y="16948"/>
                    <a:pt x="10800" y="19274"/>
                    <a:pt x="1944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9" name="Line"/>
            <p:cNvSpPr/>
            <p:nvPr/>
          </p:nvSpPr>
          <p:spPr>
            <a:xfrm>
              <a:off x="3442565" y="4041447"/>
              <a:ext cx="265074" cy="32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5874" y="11375"/>
                    <a:pt x="11747" y="2735"/>
                    <a:pt x="15347" y="575"/>
                  </a:cubicBezTo>
                  <a:cubicBezTo>
                    <a:pt x="18947" y="-1585"/>
                    <a:pt x="2027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0" name="Line"/>
            <p:cNvSpPr/>
            <p:nvPr/>
          </p:nvSpPr>
          <p:spPr>
            <a:xfrm>
              <a:off x="510993" y="4604151"/>
              <a:ext cx="218054" cy="362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313" extrusionOk="0">
                  <a:moveTo>
                    <a:pt x="21322" y="5728"/>
                  </a:moveTo>
                  <a:cubicBezTo>
                    <a:pt x="20413" y="3814"/>
                    <a:pt x="19503" y="1900"/>
                    <a:pt x="18480" y="875"/>
                  </a:cubicBezTo>
                  <a:cubicBezTo>
                    <a:pt x="17457" y="-150"/>
                    <a:pt x="16320" y="-287"/>
                    <a:pt x="14501" y="533"/>
                  </a:cubicBezTo>
                  <a:cubicBezTo>
                    <a:pt x="12682" y="1354"/>
                    <a:pt x="10181" y="3131"/>
                    <a:pt x="7680" y="5865"/>
                  </a:cubicBezTo>
                  <a:cubicBezTo>
                    <a:pt x="5179" y="8599"/>
                    <a:pt x="2678" y="12290"/>
                    <a:pt x="1314" y="14546"/>
                  </a:cubicBezTo>
                  <a:cubicBezTo>
                    <a:pt x="-51" y="16802"/>
                    <a:pt x="-278" y="17622"/>
                    <a:pt x="290" y="17827"/>
                  </a:cubicBezTo>
                  <a:cubicBezTo>
                    <a:pt x="859" y="18032"/>
                    <a:pt x="2223" y="17622"/>
                    <a:pt x="4838" y="16050"/>
                  </a:cubicBezTo>
                  <a:cubicBezTo>
                    <a:pt x="7453" y="14478"/>
                    <a:pt x="11318" y="11743"/>
                    <a:pt x="13933" y="10103"/>
                  </a:cubicBezTo>
                  <a:cubicBezTo>
                    <a:pt x="16547" y="8462"/>
                    <a:pt x="17911" y="7916"/>
                    <a:pt x="18935" y="8121"/>
                  </a:cubicBezTo>
                  <a:cubicBezTo>
                    <a:pt x="19958" y="8326"/>
                    <a:pt x="20640" y="9283"/>
                    <a:pt x="20867" y="11607"/>
                  </a:cubicBezTo>
                  <a:cubicBezTo>
                    <a:pt x="21095" y="13931"/>
                    <a:pt x="20867" y="17622"/>
                    <a:pt x="20640" y="213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1" name="Line"/>
            <p:cNvSpPr/>
            <p:nvPr/>
          </p:nvSpPr>
          <p:spPr>
            <a:xfrm>
              <a:off x="994120" y="4656502"/>
              <a:ext cx="181879" cy="526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459" extrusionOk="0">
                  <a:moveTo>
                    <a:pt x="4101" y="11216"/>
                  </a:moveTo>
                  <a:cubicBezTo>
                    <a:pt x="4648" y="13774"/>
                    <a:pt x="5195" y="16331"/>
                    <a:pt x="5468" y="17895"/>
                  </a:cubicBezTo>
                  <a:cubicBezTo>
                    <a:pt x="5742" y="19458"/>
                    <a:pt x="5742" y="20026"/>
                    <a:pt x="5742" y="20547"/>
                  </a:cubicBezTo>
                  <a:cubicBezTo>
                    <a:pt x="5742" y="21068"/>
                    <a:pt x="5742" y="21542"/>
                    <a:pt x="6015" y="21447"/>
                  </a:cubicBezTo>
                  <a:cubicBezTo>
                    <a:pt x="6289" y="21353"/>
                    <a:pt x="6835" y="20689"/>
                    <a:pt x="7109" y="18510"/>
                  </a:cubicBezTo>
                  <a:cubicBezTo>
                    <a:pt x="7382" y="16331"/>
                    <a:pt x="7382" y="12637"/>
                    <a:pt x="7792" y="9510"/>
                  </a:cubicBezTo>
                  <a:cubicBezTo>
                    <a:pt x="8203" y="6384"/>
                    <a:pt x="9023" y="3826"/>
                    <a:pt x="10253" y="2358"/>
                  </a:cubicBezTo>
                  <a:cubicBezTo>
                    <a:pt x="11484" y="889"/>
                    <a:pt x="13124" y="510"/>
                    <a:pt x="14628" y="274"/>
                  </a:cubicBezTo>
                  <a:cubicBezTo>
                    <a:pt x="16132" y="37"/>
                    <a:pt x="17499" y="-58"/>
                    <a:pt x="18729" y="37"/>
                  </a:cubicBezTo>
                  <a:cubicBezTo>
                    <a:pt x="19959" y="131"/>
                    <a:pt x="21053" y="416"/>
                    <a:pt x="21327" y="1126"/>
                  </a:cubicBezTo>
                  <a:cubicBezTo>
                    <a:pt x="21600" y="1837"/>
                    <a:pt x="21053" y="2974"/>
                    <a:pt x="17362" y="4726"/>
                  </a:cubicBezTo>
                  <a:cubicBezTo>
                    <a:pt x="13671" y="6479"/>
                    <a:pt x="6835" y="8847"/>
                    <a:pt x="0" y="112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2" name="Line"/>
            <p:cNvSpPr/>
            <p:nvPr/>
          </p:nvSpPr>
          <p:spPr>
            <a:xfrm>
              <a:off x="1184344" y="4715523"/>
              <a:ext cx="172509" cy="2332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040" extrusionOk="0">
                  <a:moveTo>
                    <a:pt x="3223" y="6291"/>
                  </a:moveTo>
                  <a:cubicBezTo>
                    <a:pt x="3223" y="9017"/>
                    <a:pt x="3223" y="11744"/>
                    <a:pt x="2503" y="14470"/>
                  </a:cubicBezTo>
                  <a:cubicBezTo>
                    <a:pt x="1783" y="17196"/>
                    <a:pt x="343" y="19922"/>
                    <a:pt x="55" y="20761"/>
                  </a:cubicBezTo>
                  <a:cubicBezTo>
                    <a:pt x="-233" y="21600"/>
                    <a:pt x="631" y="20551"/>
                    <a:pt x="2215" y="17511"/>
                  </a:cubicBezTo>
                  <a:cubicBezTo>
                    <a:pt x="3799" y="14470"/>
                    <a:pt x="6103" y="9437"/>
                    <a:pt x="8119" y="6186"/>
                  </a:cubicBezTo>
                  <a:cubicBezTo>
                    <a:pt x="10135" y="2936"/>
                    <a:pt x="11863" y="1468"/>
                    <a:pt x="14023" y="734"/>
                  </a:cubicBezTo>
                  <a:cubicBezTo>
                    <a:pt x="16183" y="0"/>
                    <a:pt x="18775" y="0"/>
                    <a:pt x="21367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3" name="Line"/>
            <p:cNvSpPr/>
            <p:nvPr/>
          </p:nvSpPr>
          <p:spPr>
            <a:xfrm>
              <a:off x="1426608" y="4743387"/>
              <a:ext cx="178121" cy="206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112" extrusionOk="0">
                  <a:moveTo>
                    <a:pt x="842" y="2853"/>
                  </a:moveTo>
                  <a:cubicBezTo>
                    <a:pt x="1964" y="3802"/>
                    <a:pt x="3086" y="4752"/>
                    <a:pt x="2945" y="7244"/>
                  </a:cubicBezTo>
                  <a:cubicBezTo>
                    <a:pt x="2805" y="9736"/>
                    <a:pt x="1403" y="13771"/>
                    <a:pt x="842" y="16382"/>
                  </a:cubicBezTo>
                  <a:cubicBezTo>
                    <a:pt x="281" y="18993"/>
                    <a:pt x="561" y="20180"/>
                    <a:pt x="1543" y="20774"/>
                  </a:cubicBezTo>
                  <a:cubicBezTo>
                    <a:pt x="2525" y="21367"/>
                    <a:pt x="4208" y="21367"/>
                    <a:pt x="7434" y="19231"/>
                  </a:cubicBezTo>
                  <a:cubicBezTo>
                    <a:pt x="10660" y="17094"/>
                    <a:pt x="15429" y="12822"/>
                    <a:pt x="18094" y="9736"/>
                  </a:cubicBezTo>
                  <a:cubicBezTo>
                    <a:pt x="20758" y="6651"/>
                    <a:pt x="21319" y="4752"/>
                    <a:pt x="21460" y="3209"/>
                  </a:cubicBezTo>
                  <a:cubicBezTo>
                    <a:pt x="21600" y="1666"/>
                    <a:pt x="21319" y="479"/>
                    <a:pt x="18655" y="123"/>
                  </a:cubicBezTo>
                  <a:cubicBezTo>
                    <a:pt x="15990" y="-233"/>
                    <a:pt x="10940" y="242"/>
                    <a:pt x="7434" y="835"/>
                  </a:cubicBezTo>
                  <a:cubicBezTo>
                    <a:pt x="3927" y="1429"/>
                    <a:pt x="1964" y="2141"/>
                    <a:pt x="0" y="28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4" name="Line"/>
            <p:cNvSpPr/>
            <p:nvPr/>
          </p:nvSpPr>
          <p:spPr>
            <a:xfrm>
              <a:off x="1649829" y="4548108"/>
              <a:ext cx="32319" cy="43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12960" y="0"/>
                  </a:moveTo>
                  <a:cubicBezTo>
                    <a:pt x="17280" y="1394"/>
                    <a:pt x="21600" y="2787"/>
                    <a:pt x="19440" y="5516"/>
                  </a:cubicBezTo>
                  <a:cubicBezTo>
                    <a:pt x="17280" y="8245"/>
                    <a:pt x="8640" y="12310"/>
                    <a:pt x="4320" y="15213"/>
                  </a:cubicBezTo>
                  <a:cubicBezTo>
                    <a:pt x="0" y="18116"/>
                    <a:pt x="0" y="1985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5" name="Line"/>
            <p:cNvSpPr/>
            <p:nvPr/>
          </p:nvSpPr>
          <p:spPr>
            <a:xfrm>
              <a:off x="1600999" y="4709278"/>
              <a:ext cx="327856" cy="237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0" y="14265"/>
                  </a:moveTo>
                  <a:cubicBezTo>
                    <a:pt x="3983" y="13642"/>
                    <a:pt x="7966" y="13019"/>
                    <a:pt x="11030" y="11773"/>
                  </a:cubicBezTo>
                  <a:cubicBezTo>
                    <a:pt x="14094" y="10527"/>
                    <a:pt x="16238" y="8658"/>
                    <a:pt x="17617" y="7100"/>
                  </a:cubicBezTo>
                  <a:cubicBezTo>
                    <a:pt x="18996" y="5542"/>
                    <a:pt x="19609" y="4296"/>
                    <a:pt x="19915" y="3050"/>
                  </a:cubicBezTo>
                  <a:cubicBezTo>
                    <a:pt x="20221" y="1804"/>
                    <a:pt x="20221" y="558"/>
                    <a:pt x="19762" y="142"/>
                  </a:cubicBezTo>
                  <a:cubicBezTo>
                    <a:pt x="19302" y="-273"/>
                    <a:pt x="18383" y="142"/>
                    <a:pt x="17081" y="2427"/>
                  </a:cubicBezTo>
                  <a:cubicBezTo>
                    <a:pt x="15779" y="4712"/>
                    <a:pt x="14094" y="8865"/>
                    <a:pt x="13174" y="12189"/>
                  </a:cubicBezTo>
                  <a:cubicBezTo>
                    <a:pt x="12255" y="15512"/>
                    <a:pt x="12102" y="18004"/>
                    <a:pt x="12868" y="19458"/>
                  </a:cubicBezTo>
                  <a:cubicBezTo>
                    <a:pt x="13634" y="20912"/>
                    <a:pt x="15319" y="21327"/>
                    <a:pt x="16928" y="21119"/>
                  </a:cubicBezTo>
                  <a:cubicBezTo>
                    <a:pt x="18536" y="20912"/>
                    <a:pt x="20068" y="20081"/>
                    <a:pt x="21600" y="192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6" name="Line"/>
            <p:cNvSpPr/>
            <p:nvPr/>
          </p:nvSpPr>
          <p:spPr>
            <a:xfrm>
              <a:off x="1982543" y="4509372"/>
              <a:ext cx="342889" cy="448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8" h="21362" extrusionOk="0">
                  <a:moveTo>
                    <a:pt x="5786" y="12479"/>
                  </a:moveTo>
                  <a:cubicBezTo>
                    <a:pt x="3901" y="14583"/>
                    <a:pt x="2016" y="16688"/>
                    <a:pt x="1002" y="18017"/>
                  </a:cubicBezTo>
                  <a:cubicBezTo>
                    <a:pt x="-13" y="19346"/>
                    <a:pt x="-158" y="19900"/>
                    <a:pt x="132" y="20233"/>
                  </a:cubicBezTo>
                  <a:cubicBezTo>
                    <a:pt x="422" y="20565"/>
                    <a:pt x="1147" y="20676"/>
                    <a:pt x="3104" y="20122"/>
                  </a:cubicBezTo>
                  <a:cubicBezTo>
                    <a:pt x="5061" y="19568"/>
                    <a:pt x="8250" y="18349"/>
                    <a:pt x="11077" y="16134"/>
                  </a:cubicBezTo>
                  <a:cubicBezTo>
                    <a:pt x="13904" y="13919"/>
                    <a:pt x="16368" y="10706"/>
                    <a:pt x="17890" y="8325"/>
                  </a:cubicBezTo>
                  <a:cubicBezTo>
                    <a:pt x="19412" y="5943"/>
                    <a:pt x="19992" y="4393"/>
                    <a:pt x="20427" y="2953"/>
                  </a:cubicBezTo>
                  <a:cubicBezTo>
                    <a:pt x="20862" y="1513"/>
                    <a:pt x="21152" y="183"/>
                    <a:pt x="21297" y="17"/>
                  </a:cubicBezTo>
                  <a:cubicBezTo>
                    <a:pt x="21442" y="-149"/>
                    <a:pt x="21442" y="848"/>
                    <a:pt x="20862" y="3451"/>
                  </a:cubicBezTo>
                  <a:cubicBezTo>
                    <a:pt x="20282" y="6054"/>
                    <a:pt x="19123" y="10263"/>
                    <a:pt x="18543" y="13309"/>
                  </a:cubicBezTo>
                  <a:cubicBezTo>
                    <a:pt x="17963" y="16356"/>
                    <a:pt x="17963" y="18239"/>
                    <a:pt x="17890" y="19457"/>
                  </a:cubicBezTo>
                  <a:cubicBezTo>
                    <a:pt x="17818" y="20676"/>
                    <a:pt x="17673" y="21229"/>
                    <a:pt x="17310" y="21340"/>
                  </a:cubicBezTo>
                  <a:cubicBezTo>
                    <a:pt x="16948" y="21451"/>
                    <a:pt x="16368" y="21119"/>
                    <a:pt x="15788" y="2078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7" name="Line"/>
            <p:cNvSpPr/>
            <p:nvPr/>
          </p:nvSpPr>
          <p:spPr>
            <a:xfrm>
              <a:off x="2197962" y="4692696"/>
              <a:ext cx="309870" cy="214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223" extrusionOk="0">
                  <a:moveTo>
                    <a:pt x="204" y="18111"/>
                  </a:moveTo>
                  <a:cubicBezTo>
                    <a:pt x="43" y="16502"/>
                    <a:pt x="-118" y="14894"/>
                    <a:pt x="124" y="13745"/>
                  </a:cubicBezTo>
                  <a:cubicBezTo>
                    <a:pt x="366" y="12596"/>
                    <a:pt x="1010" y="11907"/>
                    <a:pt x="3186" y="10758"/>
                  </a:cubicBezTo>
                  <a:cubicBezTo>
                    <a:pt x="5363" y="9609"/>
                    <a:pt x="9070" y="8000"/>
                    <a:pt x="11810" y="6162"/>
                  </a:cubicBezTo>
                  <a:cubicBezTo>
                    <a:pt x="14551" y="4324"/>
                    <a:pt x="16324" y="2256"/>
                    <a:pt x="17613" y="1107"/>
                  </a:cubicBezTo>
                  <a:cubicBezTo>
                    <a:pt x="18903" y="-42"/>
                    <a:pt x="19709" y="-272"/>
                    <a:pt x="20112" y="302"/>
                  </a:cubicBezTo>
                  <a:cubicBezTo>
                    <a:pt x="20515" y="877"/>
                    <a:pt x="20515" y="2256"/>
                    <a:pt x="20112" y="5473"/>
                  </a:cubicBezTo>
                  <a:cubicBezTo>
                    <a:pt x="19709" y="8690"/>
                    <a:pt x="18903" y="13745"/>
                    <a:pt x="18581" y="16847"/>
                  </a:cubicBezTo>
                  <a:cubicBezTo>
                    <a:pt x="18258" y="19949"/>
                    <a:pt x="18419" y="21098"/>
                    <a:pt x="18983" y="21213"/>
                  </a:cubicBezTo>
                  <a:cubicBezTo>
                    <a:pt x="19548" y="21328"/>
                    <a:pt x="20515" y="20409"/>
                    <a:pt x="21482" y="1949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8" name="Line"/>
            <p:cNvSpPr/>
            <p:nvPr/>
          </p:nvSpPr>
          <p:spPr>
            <a:xfrm>
              <a:off x="2612447" y="4645258"/>
              <a:ext cx="523191" cy="300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6" extrusionOk="0">
                  <a:moveTo>
                    <a:pt x="1428" y="4982"/>
                  </a:moveTo>
                  <a:cubicBezTo>
                    <a:pt x="1713" y="5642"/>
                    <a:pt x="1999" y="6302"/>
                    <a:pt x="1761" y="8363"/>
                  </a:cubicBezTo>
                  <a:cubicBezTo>
                    <a:pt x="1523" y="10424"/>
                    <a:pt x="762" y="13886"/>
                    <a:pt x="333" y="16195"/>
                  </a:cubicBezTo>
                  <a:cubicBezTo>
                    <a:pt x="-95" y="18503"/>
                    <a:pt x="-190" y="19657"/>
                    <a:pt x="524" y="20399"/>
                  </a:cubicBezTo>
                  <a:cubicBezTo>
                    <a:pt x="1237" y="21141"/>
                    <a:pt x="2760" y="21471"/>
                    <a:pt x="4473" y="19575"/>
                  </a:cubicBezTo>
                  <a:cubicBezTo>
                    <a:pt x="6185" y="17679"/>
                    <a:pt x="8088" y="13557"/>
                    <a:pt x="9088" y="11083"/>
                  </a:cubicBezTo>
                  <a:cubicBezTo>
                    <a:pt x="10087" y="8610"/>
                    <a:pt x="10182" y="7786"/>
                    <a:pt x="9944" y="7208"/>
                  </a:cubicBezTo>
                  <a:cubicBezTo>
                    <a:pt x="9706" y="6631"/>
                    <a:pt x="9135" y="6302"/>
                    <a:pt x="8088" y="6302"/>
                  </a:cubicBezTo>
                  <a:cubicBezTo>
                    <a:pt x="7042" y="6302"/>
                    <a:pt x="5519" y="6631"/>
                    <a:pt x="4520" y="6879"/>
                  </a:cubicBezTo>
                  <a:cubicBezTo>
                    <a:pt x="3521" y="7126"/>
                    <a:pt x="3045" y="7291"/>
                    <a:pt x="3093" y="7291"/>
                  </a:cubicBezTo>
                  <a:cubicBezTo>
                    <a:pt x="3140" y="7291"/>
                    <a:pt x="3711" y="7126"/>
                    <a:pt x="4758" y="6631"/>
                  </a:cubicBezTo>
                  <a:cubicBezTo>
                    <a:pt x="5805" y="6137"/>
                    <a:pt x="7327" y="5312"/>
                    <a:pt x="8659" y="5395"/>
                  </a:cubicBezTo>
                  <a:cubicBezTo>
                    <a:pt x="9991" y="5477"/>
                    <a:pt x="11133" y="6466"/>
                    <a:pt x="11609" y="8115"/>
                  </a:cubicBezTo>
                  <a:cubicBezTo>
                    <a:pt x="12085" y="9764"/>
                    <a:pt x="11895" y="12073"/>
                    <a:pt x="11466" y="13721"/>
                  </a:cubicBezTo>
                  <a:cubicBezTo>
                    <a:pt x="11038" y="15370"/>
                    <a:pt x="10372" y="16360"/>
                    <a:pt x="10229" y="16360"/>
                  </a:cubicBezTo>
                  <a:cubicBezTo>
                    <a:pt x="10087" y="16360"/>
                    <a:pt x="10467" y="15370"/>
                    <a:pt x="11704" y="12732"/>
                  </a:cubicBezTo>
                  <a:cubicBezTo>
                    <a:pt x="12941" y="10094"/>
                    <a:pt x="15035" y="5807"/>
                    <a:pt x="16319" y="3334"/>
                  </a:cubicBezTo>
                  <a:cubicBezTo>
                    <a:pt x="17604" y="860"/>
                    <a:pt x="18080" y="201"/>
                    <a:pt x="18603" y="36"/>
                  </a:cubicBezTo>
                  <a:cubicBezTo>
                    <a:pt x="19126" y="-129"/>
                    <a:pt x="19697" y="201"/>
                    <a:pt x="20078" y="2509"/>
                  </a:cubicBezTo>
                  <a:cubicBezTo>
                    <a:pt x="20458" y="4818"/>
                    <a:pt x="20649" y="9105"/>
                    <a:pt x="20839" y="12567"/>
                  </a:cubicBezTo>
                  <a:cubicBezTo>
                    <a:pt x="21029" y="16030"/>
                    <a:pt x="21220" y="18668"/>
                    <a:pt x="21410" y="2130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9" name="Line"/>
            <p:cNvSpPr/>
            <p:nvPr/>
          </p:nvSpPr>
          <p:spPr>
            <a:xfrm>
              <a:off x="3436624" y="4659718"/>
              <a:ext cx="54771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9" h="21600" extrusionOk="0">
                  <a:moveTo>
                    <a:pt x="21199" y="0"/>
                  </a:moveTo>
                  <a:cubicBezTo>
                    <a:pt x="16699" y="0"/>
                    <a:pt x="12199" y="0"/>
                    <a:pt x="8149" y="1170"/>
                  </a:cubicBezTo>
                  <a:cubicBezTo>
                    <a:pt x="4099" y="2340"/>
                    <a:pt x="499" y="4680"/>
                    <a:pt x="49" y="8280"/>
                  </a:cubicBezTo>
                  <a:cubicBezTo>
                    <a:pt x="-401" y="11880"/>
                    <a:pt x="2299" y="16740"/>
                    <a:pt x="499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0" name="Line"/>
            <p:cNvSpPr/>
            <p:nvPr/>
          </p:nvSpPr>
          <p:spPr>
            <a:xfrm>
              <a:off x="3477443" y="4673669"/>
              <a:ext cx="352855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600" extrusionOk="0">
                  <a:moveTo>
                    <a:pt x="11361" y="0"/>
                  </a:moveTo>
                  <a:cubicBezTo>
                    <a:pt x="10239" y="1800"/>
                    <a:pt x="9117" y="3600"/>
                    <a:pt x="8275" y="4950"/>
                  </a:cubicBezTo>
                  <a:cubicBezTo>
                    <a:pt x="7434" y="6300"/>
                    <a:pt x="6873" y="7200"/>
                    <a:pt x="6943" y="7650"/>
                  </a:cubicBezTo>
                  <a:cubicBezTo>
                    <a:pt x="7013" y="8100"/>
                    <a:pt x="7714" y="8100"/>
                    <a:pt x="9608" y="7740"/>
                  </a:cubicBezTo>
                  <a:cubicBezTo>
                    <a:pt x="11501" y="7380"/>
                    <a:pt x="14587" y="6660"/>
                    <a:pt x="16831" y="6750"/>
                  </a:cubicBezTo>
                  <a:cubicBezTo>
                    <a:pt x="19075" y="6840"/>
                    <a:pt x="20478" y="7740"/>
                    <a:pt x="21039" y="9090"/>
                  </a:cubicBezTo>
                  <a:cubicBezTo>
                    <a:pt x="21600" y="10440"/>
                    <a:pt x="21319" y="12240"/>
                    <a:pt x="18935" y="14040"/>
                  </a:cubicBezTo>
                  <a:cubicBezTo>
                    <a:pt x="16551" y="15840"/>
                    <a:pt x="12062" y="17640"/>
                    <a:pt x="8556" y="18900"/>
                  </a:cubicBezTo>
                  <a:cubicBezTo>
                    <a:pt x="5049" y="20160"/>
                    <a:pt x="2525" y="20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1" name="Line"/>
            <p:cNvSpPr/>
            <p:nvPr/>
          </p:nvSpPr>
          <p:spPr>
            <a:xfrm>
              <a:off x="632584" y="5392135"/>
              <a:ext cx="75536" cy="299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36" extrusionOk="0">
                  <a:moveTo>
                    <a:pt x="21263" y="2494"/>
                  </a:moveTo>
                  <a:cubicBezTo>
                    <a:pt x="17990" y="1830"/>
                    <a:pt x="14718" y="1165"/>
                    <a:pt x="11118" y="667"/>
                  </a:cubicBezTo>
                  <a:cubicBezTo>
                    <a:pt x="7518" y="168"/>
                    <a:pt x="3590" y="-164"/>
                    <a:pt x="1627" y="85"/>
                  </a:cubicBezTo>
                  <a:cubicBezTo>
                    <a:pt x="-337" y="334"/>
                    <a:pt x="-337" y="1165"/>
                    <a:pt x="645" y="4322"/>
                  </a:cubicBezTo>
                  <a:cubicBezTo>
                    <a:pt x="1627" y="7479"/>
                    <a:pt x="3590" y="12962"/>
                    <a:pt x="5554" y="16202"/>
                  </a:cubicBezTo>
                  <a:cubicBezTo>
                    <a:pt x="7518" y="19442"/>
                    <a:pt x="9481" y="20439"/>
                    <a:pt x="11445" y="2143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2" name="Line"/>
            <p:cNvSpPr/>
            <p:nvPr/>
          </p:nvSpPr>
          <p:spPr>
            <a:xfrm>
              <a:off x="757503" y="5459590"/>
              <a:ext cx="285447" cy="21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365" extrusionOk="0">
                  <a:moveTo>
                    <a:pt x="485" y="5869"/>
                  </a:moveTo>
                  <a:cubicBezTo>
                    <a:pt x="309" y="9861"/>
                    <a:pt x="134" y="13852"/>
                    <a:pt x="46" y="16435"/>
                  </a:cubicBezTo>
                  <a:cubicBezTo>
                    <a:pt x="-42" y="19017"/>
                    <a:pt x="-42" y="20191"/>
                    <a:pt x="397" y="20543"/>
                  </a:cubicBezTo>
                  <a:cubicBezTo>
                    <a:pt x="836" y="20895"/>
                    <a:pt x="1714" y="20426"/>
                    <a:pt x="3470" y="17726"/>
                  </a:cubicBezTo>
                  <a:cubicBezTo>
                    <a:pt x="5226" y="15026"/>
                    <a:pt x="7860" y="10095"/>
                    <a:pt x="9617" y="6808"/>
                  </a:cubicBezTo>
                  <a:cubicBezTo>
                    <a:pt x="11373" y="3522"/>
                    <a:pt x="12251" y="1878"/>
                    <a:pt x="13129" y="939"/>
                  </a:cubicBezTo>
                  <a:cubicBezTo>
                    <a:pt x="14007" y="0"/>
                    <a:pt x="14885" y="-235"/>
                    <a:pt x="15587" y="235"/>
                  </a:cubicBezTo>
                  <a:cubicBezTo>
                    <a:pt x="16290" y="704"/>
                    <a:pt x="16817" y="1878"/>
                    <a:pt x="17431" y="4930"/>
                  </a:cubicBezTo>
                  <a:cubicBezTo>
                    <a:pt x="18046" y="7982"/>
                    <a:pt x="18748" y="12913"/>
                    <a:pt x="19451" y="15965"/>
                  </a:cubicBezTo>
                  <a:cubicBezTo>
                    <a:pt x="20153" y="19017"/>
                    <a:pt x="20856" y="20191"/>
                    <a:pt x="21558" y="213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3" name="Line"/>
            <p:cNvSpPr/>
            <p:nvPr/>
          </p:nvSpPr>
          <p:spPr>
            <a:xfrm>
              <a:off x="1384755" y="5423932"/>
              <a:ext cx="169770" cy="422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1" h="21350" extrusionOk="0">
                  <a:moveTo>
                    <a:pt x="1705" y="8257"/>
                  </a:moveTo>
                  <a:cubicBezTo>
                    <a:pt x="2558" y="10018"/>
                    <a:pt x="3411" y="11779"/>
                    <a:pt x="3837" y="13775"/>
                  </a:cubicBezTo>
                  <a:cubicBezTo>
                    <a:pt x="4263" y="15770"/>
                    <a:pt x="4263" y="18001"/>
                    <a:pt x="4263" y="19409"/>
                  </a:cubicBezTo>
                  <a:cubicBezTo>
                    <a:pt x="4263" y="20818"/>
                    <a:pt x="4263" y="21405"/>
                    <a:pt x="4547" y="21346"/>
                  </a:cubicBezTo>
                  <a:cubicBezTo>
                    <a:pt x="4832" y="21288"/>
                    <a:pt x="5400" y="20583"/>
                    <a:pt x="5826" y="18001"/>
                  </a:cubicBezTo>
                  <a:cubicBezTo>
                    <a:pt x="6253" y="15418"/>
                    <a:pt x="6537" y="10957"/>
                    <a:pt x="7247" y="7729"/>
                  </a:cubicBezTo>
                  <a:cubicBezTo>
                    <a:pt x="7958" y="4501"/>
                    <a:pt x="9095" y="2505"/>
                    <a:pt x="11084" y="1331"/>
                  </a:cubicBezTo>
                  <a:cubicBezTo>
                    <a:pt x="13074" y="157"/>
                    <a:pt x="15916" y="-195"/>
                    <a:pt x="18047" y="98"/>
                  </a:cubicBezTo>
                  <a:cubicBezTo>
                    <a:pt x="20179" y="392"/>
                    <a:pt x="21600" y="1331"/>
                    <a:pt x="20179" y="3092"/>
                  </a:cubicBezTo>
                  <a:cubicBezTo>
                    <a:pt x="18758" y="4853"/>
                    <a:pt x="14495" y="7435"/>
                    <a:pt x="10658" y="9138"/>
                  </a:cubicBezTo>
                  <a:cubicBezTo>
                    <a:pt x="6821" y="10840"/>
                    <a:pt x="3411" y="11662"/>
                    <a:pt x="0" y="12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4" name="Line"/>
            <p:cNvSpPr/>
            <p:nvPr/>
          </p:nvSpPr>
          <p:spPr>
            <a:xfrm>
              <a:off x="1656233" y="5315427"/>
              <a:ext cx="77304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600" extrusionOk="0">
                  <a:moveTo>
                    <a:pt x="21121" y="0"/>
                  </a:moveTo>
                  <a:cubicBezTo>
                    <a:pt x="14768" y="4547"/>
                    <a:pt x="8415" y="9095"/>
                    <a:pt x="4603" y="12379"/>
                  </a:cubicBezTo>
                  <a:cubicBezTo>
                    <a:pt x="792" y="15663"/>
                    <a:pt x="-479" y="17684"/>
                    <a:pt x="156" y="19011"/>
                  </a:cubicBezTo>
                  <a:cubicBezTo>
                    <a:pt x="792" y="20337"/>
                    <a:pt x="3333" y="20968"/>
                    <a:pt x="587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5" name="Line"/>
            <p:cNvSpPr/>
            <p:nvPr/>
          </p:nvSpPr>
          <p:spPr>
            <a:xfrm>
              <a:off x="1766687" y="5409531"/>
              <a:ext cx="241225" cy="312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183" extrusionOk="0">
                  <a:moveTo>
                    <a:pt x="20325" y="3552"/>
                  </a:moveTo>
                  <a:cubicBezTo>
                    <a:pt x="20529" y="2291"/>
                    <a:pt x="20733" y="1029"/>
                    <a:pt x="20325" y="399"/>
                  </a:cubicBezTo>
                  <a:cubicBezTo>
                    <a:pt x="19918" y="-232"/>
                    <a:pt x="18899" y="-232"/>
                    <a:pt x="16759" y="1266"/>
                  </a:cubicBezTo>
                  <a:cubicBezTo>
                    <a:pt x="14619" y="2764"/>
                    <a:pt x="11359" y="5759"/>
                    <a:pt x="8404" y="8991"/>
                  </a:cubicBezTo>
                  <a:cubicBezTo>
                    <a:pt x="5450" y="12223"/>
                    <a:pt x="2801" y="15692"/>
                    <a:pt x="1374" y="17821"/>
                  </a:cubicBezTo>
                  <a:cubicBezTo>
                    <a:pt x="-52" y="19949"/>
                    <a:pt x="-256" y="20737"/>
                    <a:pt x="253" y="21053"/>
                  </a:cubicBezTo>
                  <a:cubicBezTo>
                    <a:pt x="763" y="21368"/>
                    <a:pt x="1986" y="21210"/>
                    <a:pt x="4838" y="19476"/>
                  </a:cubicBezTo>
                  <a:cubicBezTo>
                    <a:pt x="7691" y="17742"/>
                    <a:pt x="12174" y="14431"/>
                    <a:pt x="14721" y="12460"/>
                  </a:cubicBezTo>
                  <a:cubicBezTo>
                    <a:pt x="17269" y="10489"/>
                    <a:pt x="17880" y="9859"/>
                    <a:pt x="18695" y="9386"/>
                  </a:cubicBezTo>
                  <a:cubicBezTo>
                    <a:pt x="19510" y="8913"/>
                    <a:pt x="20529" y="8597"/>
                    <a:pt x="20936" y="8834"/>
                  </a:cubicBezTo>
                  <a:cubicBezTo>
                    <a:pt x="21344" y="9070"/>
                    <a:pt x="21140" y="9859"/>
                    <a:pt x="20325" y="11593"/>
                  </a:cubicBezTo>
                  <a:cubicBezTo>
                    <a:pt x="19510" y="13327"/>
                    <a:pt x="18084" y="16007"/>
                    <a:pt x="16657" y="186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6" name="Line"/>
            <p:cNvSpPr/>
            <p:nvPr/>
          </p:nvSpPr>
          <p:spPr>
            <a:xfrm>
              <a:off x="2094607" y="5492310"/>
              <a:ext cx="792594" cy="207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0906" extrusionOk="0">
                  <a:moveTo>
                    <a:pt x="1556" y="1157"/>
                  </a:moveTo>
                  <a:cubicBezTo>
                    <a:pt x="1053" y="6322"/>
                    <a:pt x="549" y="11487"/>
                    <a:pt x="265" y="14774"/>
                  </a:cubicBezTo>
                  <a:cubicBezTo>
                    <a:pt x="-18" y="18061"/>
                    <a:pt x="-81" y="19470"/>
                    <a:pt x="108" y="20291"/>
                  </a:cubicBezTo>
                  <a:cubicBezTo>
                    <a:pt x="297" y="21113"/>
                    <a:pt x="738" y="21348"/>
                    <a:pt x="1903" y="19470"/>
                  </a:cubicBezTo>
                  <a:cubicBezTo>
                    <a:pt x="3068" y="17591"/>
                    <a:pt x="4957" y="13600"/>
                    <a:pt x="6185" y="10548"/>
                  </a:cubicBezTo>
                  <a:cubicBezTo>
                    <a:pt x="7413" y="7496"/>
                    <a:pt x="7980" y="5383"/>
                    <a:pt x="8326" y="3739"/>
                  </a:cubicBezTo>
                  <a:cubicBezTo>
                    <a:pt x="8672" y="2096"/>
                    <a:pt x="8798" y="922"/>
                    <a:pt x="8672" y="335"/>
                  </a:cubicBezTo>
                  <a:cubicBezTo>
                    <a:pt x="8546" y="-252"/>
                    <a:pt x="8169" y="-252"/>
                    <a:pt x="7507" y="1861"/>
                  </a:cubicBezTo>
                  <a:cubicBezTo>
                    <a:pt x="6846" y="3974"/>
                    <a:pt x="5902" y="8200"/>
                    <a:pt x="5429" y="11370"/>
                  </a:cubicBezTo>
                  <a:cubicBezTo>
                    <a:pt x="4957" y="14539"/>
                    <a:pt x="4957" y="16652"/>
                    <a:pt x="5492" y="18178"/>
                  </a:cubicBezTo>
                  <a:cubicBezTo>
                    <a:pt x="6027" y="19705"/>
                    <a:pt x="7098" y="20644"/>
                    <a:pt x="8861" y="20644"/>
                  </a:cubicBezTo>
                  <a:cubicBezTo>
                    <a:pt x="10625" y="20644"/>
                    <a:pt x="13081" y="19705"/>
                    <a:pt x="15159" y="18648"/>
                  </a:cubicBezTo>
                  <a:cubicBezTo>
                    <a:pt x="17237" y="17591"/>
                    <a:pt x="18937" y="16418"/>
                    <a:pt x="19945" y="15948"/>
                  </a:cubicBezTo>
                  <a:cubicBezTo>
                    <a:pt x="20952" y="15478"/>
                    <a:pt x="21267" y="15713"/>
                    <a:pt x="21393" y="16418"/>
                  </a:cubicBezTo>
                  <a:cubicBezTo>
                    <a:pt x="21519" y="17122"/>
                    <a:pt x="21456" y="18296"/>
                    <a:pt x="21393" y="194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7" name="Line"/>
            <p:cNvSpPr/>
            <p:nvPr/>
          </p:nvSpPr>
          <p:spPr>
            <a:xfrm>
              <a:off x="736022" y="6254196"/>
              <a:ext cx="160440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5322" y="12302"/>
                    <a:pt x="10643" y="4448"/>
                    <a:pt x="14243" y="1502"/>
                  </a:cubicBezTo>
                  <a:cubicBezTo>
                    <a:pt x="17843" y="-1443"/>
                    <a:pt x="19722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8" name="Line"/>
            <p:cNvSpPr/>
            <p:nvPr/>
          </p:nvSpPr>
          <p:spPr>
            <a:xfrm>
              <a:off x="981876" y="6006719"/>
              <a:ext cx="356528" cy="431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449" extrusionOk="0">
                  <a:moveTo>
                    <a:pt x="12440" y="3430"/>
                  </a:moveTo>
                  <a:cubicBezTo>
                    <a:pt x="12579" y="2852"/>
                    <a:pt x="12719" y="2275"/>
                    <a:pt x="12858" y="1639"/>
                  </a:cubicBezTo>
                  <a:cubicBezTo>
                    <a:pt x="12997" y="1004"/>
                    <a:pt x="13137" y="311"/>
                    <a:pt x="12858" y="80"/>
                  </a:cubicBezTo>
                  <a:cubicBezTo>
                    <a:pt x="12579" y="-151"/>
                    <a:pt x="11883" y="80"/>
                    <a:pt x="10141" y="1235"/>
                  </a:cubicBezTo>
                  <a:cubicBezTo>
                    <a:pt x="8399" y="2390"/>
                    <a:pt x="5612" y="4469"/>
                    <a:pt x="3730" y="6202"/>
                  </a:cubicBezTo>
                  <a:cubicBezTo>
                    <a:pt x="1849" y="7935"/>
                    <a:pt x="873" y="9321"/>
                    <a:pt x="386" y="10360"/>
                  </a:cubicBezTo>
                  <a:cubicBezTo>
                    <a:pt x="-102" y="11400"/>
                    <a:pt x="-102" y="12093"/>
                    <a:pt x="246" y="12555"/>
                  </a:cubicBezTo>
                  <a:cubicBezTo>
                    <a:pt x="595" y="13017"/>
                    <a:pt x="1292" y="13248"/>
                    <a:pt x="3800" y="13306"/>
                  </a:cubicBezTo>
                  <a:cubicBezTo>
                    <a:pt x="6308" y="13363"/>
                    <a:pt x="10628" y="13248"/>
                    <a:pt x="13624" y="13421"/>
                  </a:cubicBezTo>
                  <a:cubicBezTo>
                    <a:pt x="16621" y="13594"/>
                    <a:pt x="18293" y="14056"/>
                    <a:pt x="19408" y="14576"/>
                  </a:cubicBezTo>
                  <a:cubicBezTo>
                    <a:pt x="20523" y="15096"/>
                    <a:pt x="21080" y="15674"/>
                    <a:pt x="21289" y="16251"/>
                  </a:cubicBezTo>
                  <a:cubicBezTo>
                    <a:pt x="21498" y="16829"/>
                    <a:pt x="21359" y="17406"/>
                    <a:pt x="20035" y="18215"/>
                  </a:cubicBezTo>
                  <a:cubicBezTo>
                    <a:pt x="18711" y="19023"/>
                    <a:pt x="16203" y="20063"/>
                    <a:pt x="13415" y="20640"/>
                  </a:cubicBezTo>
                  <a:cubicBezTo>
                    <a:pt x="10628" y="21218"/>
                    <a:pt x="7563" y="21333"/>
                    <a:pt x="4497" y="21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9" name="Line"/>
            <p:cNvSpPr/>
            <p:nvPr/>
          </p:nvSpPr>
          <p:spPr>
            <a:xfrm>
              <a:off x="1364752" y="6215228"/>
              <a:ext cx="515273" cy="248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189" extrusionOk="0">
                  <a:moveTo>
                    <a:pt x="4611" y="600"/>
                  </a:moveTo>
                  <a:cubicBezTo>
                    <a:pt x="4127" y="203"/>
                    <a:pt x="3643" y="-193"/>
                    <a:pt x="3158" y="104"/>
                  </a:cubicBezTo>
                  <a:cubicBezTo>
                    <a:pt x="2674" y="401"/>
                    <a:pt x="2190" y="1392"/>
                    <a:pt x="1608" y="4068"/>
                  </a:cubicBezTo>
                  <a:cubicBezTo>
                    <a:pt x="1027" y="6743"/>
                    <a:pt x="349" y="11102"/>
                    <a:pt x="107" y="13778"/>
                  </a:cubicBezTo>
                  <a:cubicBezTo>
                    <a:pt x="-135" y="16453"/>
                    <a:pt x="59" y="17444"/>
                    <a:pt x="446" y="17939"/>
                  </a:cubicBezTo>
                  <a:cubicBezTo>
                    <a:pt x="834" y="18434"/>
                    <a:pt x="1415" y="18434"/>
                    <a:pt x="2722" y="16453"/>
                  </a:cubicBezTo>
                  <a:cubicBezTo>
                    <a:pt x="4030" y="14471"/>
                    <a:pt x="6064" y="10508"/>
                    <a:pt x="7130" y="8031"/>
                  </a:cubicBezTo>
                  <a:cubicBezTo>
                    <a:pt x="8195" y="5554"/>
                    <a:pt x="8292" y="4563"/>
                    <a:pt x="8340" y="4662"/>
                  </a:cubicBezTo>
                  <a:cubicBezTo>
                    <a:pt x="8389" y="4761"/>
                    <a:pt x="8389" y="5950"/>
                    <a:pt x="8340" y="8328"/>
                  </a:cubicBezTo>
                  <a:cubicBezTo>
                    <a:pt x="8292" y="10706"/>
                    <a:pt x="8195" y="14273"/>
                    <a:pt x="8195" y="16651"/>
                  </a:cubicBezTo>
                  <a:cubicBezTo>
                    <a:pt x="8195" y="19029"/>
                    <a:pt x="8292" y="20218"/>
                    <a:pt x="8728" y="20813"/>
                  </a:cubicBezTo>
                  <a:cubicBezTo>
                    <a:pt x="9164" y="21407"/>
                    <a:pt x="9939" y="21407"/>
                    <a:pt x="11004" y="20020"/>
                  </a:cubicBezTo>
                  <a:cubicBezTo>
                    <a:pt x="12069" y="18633"/>
                    <a:pt x="13426" y="15858"/>
                    <a:pt x="14346" y="13282"/>
                  </a:cubicBezTo>
                  <a:cubicBezTo>
                    <a:pt x="15266" y="10706"/>
                    <a:pt x="15750" y="8328"/>
                    <a:pt x="15992" y="6644"/>
                  </a:cubicBezTo>
                  <a:cubicBezTo>
                    <a:pt x="16235" y="4959"/>
                    <a:pt x="16235" y="3968"/>
                    <a:pt x="16235" y="5157"/>
                  </a:cubicBezTo>
                  <a:cubicBezTo>
                    <a:pt x="16235" y="6346"/>
                    <a:pt x="16235" y="9715"/>
                    <a:pt x="16331" y="11895"/>
                  </a:cubicBezTo>
                  <a:cubicBezTo>
                    <a:pt x="16428" y="14075"/>
                    <a:pt x="16622" y="15066"/>
                    <a:pt x="16961" y="15561"/>
                  </a:cubicBezTo>
                  <a:cubicBezTo>
                    <a:pt x="17300" y="16057"/>
                    <a:pt x="17784" y="16057"/>
                    <a:pt x="18220" y="15759"/>
                  </a:cubicBezTo>
                  <a:cubicBezTo>
                    <a:pt x="18656" y="15462"/>
                    <a:pt x="19043" y="14868"/>
                    <a:pt x="19576" y="14174"/>
                  </a:cubicBezTo>
                  <a:cubicBezTo>
                    <a:pt x="20109" y="13480"/>
                    <a:pt x="20787" y="12688"/>
                    <a:pt x="21126" y="12787"/>
                  </a:cubicBezTo>
                  <a:cubicBezTo>
                    <a:pt x="21465" y="12886"/>
                    <a:pt x="21465" y="13877"/>
                    <a:pt x="21465" y="14967"/>
                  </a:cubicBezTo>
                  <a:cubicBezTo>
                    <a:pt x="21465" y="16057"/>
                    <a:pt x="21465" y="17246"/>
                    <a:pt x="21465" y="184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0" name="Line"/>
            <p:cNvSpPr/>
            <p:nvPr/>
          </p:nvSpPr>
          <p:spPr>
            <a:xfrm>
              <a:off x="2017026" y="6061819"/>
              <a:ext cx="337342" cy="417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326" extrusionOk="0">
                  <a:moveTo>
                    <a:pt x="6330" y="11037"/>
                  </a:moveTo>
                  <a:cubicBezTo>
                    <a:pt x="5742" y="10563"/>
                    <a:pt x="5155" y="10088"/>
                    <a:pt x="4347" y="10207"/>
                  </a:cubicBezTo>
                  <a:cubicBezTo>
                    <a:pt x="3538" y="10325"/>
                    <a:pt x="2510" y="11037"/>
                    <a:pt x="1555" y="12877"/>
                  </a:cubicBezTo>
                  <a:cubicBezTo>
                    <a:pt x="600" y="14716"/>
                    <a:pt x="-282" y="17684"/>
                    <a:pt x="85" y="19404"/>
                  </a:cubicBezTo>
                  <a:cubicBezTo>
                    <a:pt x="453" y="21125"/>
                    <a:pt x="2069" y="21600"/>
                    <a:pt x="4567" y="21185"/>
                  </a:cubicBezTo>
                  <a:cubicBezTo>
                    <a:pt x="7065" y="20769"/>
                    <a:pt x="10445" y="19464"/>
                    <a:pt x="13163" y="17149"/>
                  </a:cubicBezTo>
                  <a:cubicBezTo>
                    <a:pt x="15881" y="14835"/>
                    <a:pt x="17938" y="11512"/>
                    <a:pt x="19187" y="8723"/>
                  </a:cubicBezTo>
                  <a:cubicBezTo>
                    <a:pt x="20436" y="5934"/>
                    <a:pt x="20877" y="3679"/>
                    <a:pt x="21098" y="2196"/>
                  </a:cubicBezTo>
                  <a:cubicBezTo>
                    <a:pt x="21318" y="712"/>
                    <a:pt x="21318" y="0"/>
                    <a:pt x="21318" y="0"/>
                  </a:cubicBezTo>
                  <a:cubicBezTo>
                    <a:pt x="21318" y="0"/>
                    <a:pt x="21318" y="712"/>
                    <a:pt x="20877" y="3204"/>
                  </a:cubicBezTo>
                  <a:cubicBezTo>
                    <a:pt x="20436" y="5697"/>
                    <a:pt x="19555" y="9969"/>
                    <a:pt x="19040" y="12818"/>
                  </a:cubicBezTo>
                  <a:cubicBezTo>
                    <a:pt x="18526" y="15666"/>
                    <a:pt x="18379" y="17090"/>
                    <a:pt x="18232" y="18099"/>
                  </a:cubicBezTo>
                  <a:cubicBezTo>
                    <a:pt x="18085" y="19108"/>
                    <a:pt x="17938" y="19701"/>
                    <a:pt x="17498" y="19998"/>
                  </a:cubicBezTo>
                  <a:cubicBezTo>
                    <a:pt x="17057" y="20295"/>
                    <a:pt x="16322" y="20295"/>
                    <a:pt x="15587" y="19879"/>
                  </a:cubicBezTo>
                  <a:cubicBezTo>
                    <a:pt x="14853" y="19464"/>
                    <a:pt x="14118" y="18633"/>
                    <a:pt x="13383" y="178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1" name="Line"/>
            <p:cNvSpPr/>
            <p:nvPr/>
          </p:nvSpPr>
          <p:spPr>
            <a:xfrm>
              <a:off x="2207878" y="6254651"/>
              <a:ext cx="871955" cy="221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9" extrusionOk="0">
                  <a:moveTo>
                    <a:pt x="0" y="10259"/>
                  </a:moveTo>
                  <a:cubicBezTo>
                    <a:pt x="346" y="8477"/>
                    <a:pt x="691" y="6696"/>
                    <a:pt x="1555" y="5137"/>
                  </a:cubicBezTo>
                  <a:cubicBezTo>
                    <a:pt x="2419" y="3579"/>
                    <a:pt x="3802" y="2242"/>
                    <a:pt x="4694" y="1463"/>
                  </a:cubicBezTo>
                  <a:cubicBezTo>
                    <a:pt x="5587" y="684"/>
                    <a:pt x="5990" y="461"/>
                    <a:pt x="6336" y="238"/>
                  </a:cubicBezTo>
                  <a:cubicBezTo>
                    <a:pt x="6682" y="16"/>
                    <a:pt x="6970" y="-207"/>
                    <a:pt x="7142" y="350"/>
                  </a:cubicBezTo>
                  <a:cubicBezTo>
                    <a:pt x="7315" y="906"/>
                    <a:pt x="7373" y="2242"/>
                    <a:pt x="7286" y="4469"/>
                  </a:cubicBezTo>
                  <a:cubicBezTo>
                    <a:pt x="7200" y="6696"/>
                    <a:pt x="6970" y="9814"/>
                    <a:pt x="6854" y="11929"/>
                  </a:cubicBezTo>
                  <a:cubicBezTo>
                    <a:pt x="6739" y="14045"/>
                    <a:pt x="6739" y="15158"/>
                    <a:pt x="6883" y="15603"/>
                  </a:cubicBezTo>
                  <a:cubicBezTo>
                    <a:pt x="7027" y="16049"/>
                    <a:pt x="7315" y="15826"/>
                    <a:pt x="7805" y="14156"/>
                  </a:cubicBezTo>
                  <a:cubicBezTo>
                    <a:pt x="8294" y="12486"/>
                    <a:pt x="8986" y="9368"/>
                    <a:pt x="9504" y="7364"/>
                  </a:cubicBezTo>
                  <a:cubicBezTo>
                    <a:pt x="10022" y="5360"/>
                    <a:pt x="10368" y="4469"/>
                    <a:pt x="10541" y="4692"/>
                  </a:cubicBezTo>
                  <a:cubicBezTo>
                    <a:pt x="10714" y="4915"/>
                    <a:pt x="10714" y="6251"/>
                    <a:pt x="10685" y="8812"/>
                  </a:cubicBezTo>
                  <a:cubicBezTo>
                    <a:pt x="10656" y="11372"/>
                    <a:pt x="10598" y="15158"/>
                    <a:pt x="10656" y="17496"/>
                  </a:cubicBezTo>
                  <a:cubicBezTo>
                    <a:pt x="10714" y="19834"/>
                    <a:pt x="10886" y="20725"/>
                    <a:pt x="11290" y="21059"/>
                  </a:cubicBezTo>
                  <a:cubicBezTo>
                    <a:pt x="11693" y="21393"/>
                    <a:pt x="12326" y="21170"/>
                    <a:pt x="13018" y="19389"/>
                  </a:cubicBezTo>
                  <a:cubicBezTo>
                    <a:pt x="13709" y="17607"/>
                    <a:pt x="14458" y="14267"/>
                    <a:pt x="14832" y="11706"/>
                  </a:cubicBezTo>
                  <a:cubicBezTo>
                    <a:pt x="15206" y="9146"/>
                    <a:pt x="15206" y="7364"/>
                    <a:pt x="14774" y="5805"/>
                  </a:cubicBezTo>
                  <a:cubicBezTo>
                    <a:pt x="14342" y="4247"/>
                    <a:pt x="13478" y="2910"/>
                    <a:pt x="12787" y="2354"/>
                  </a:cubicBezTo>
                  <a:cubicBezTo>
                    <a:pt x="12096" y="1797"/>
                    <a:pt x="11578" y="2020"/>
                    <a:pt x="11491" y="2242"/>
                  </a:cubicBezTo>
                  <a:cubicBezTo>
                    <a:pt x="11405" y="2465"/>
                    <a:pt x="11750" y="2688"/>
                    <a:pt x="12557" y="2910"/>
                  </a:cubicBezTo>
                  <a:cubicBezTo>
                    <a:pt x="13363" y="3133"/>
                    <a:pt x="14630" y="3356"/>
                    <a:pt x="15408" y="3801"/>
                  </a:cubicBezTo>
                  <a:cubicBezTo>
                    <a:pt x="16186" y="4247"/>
                    <a:pt x="16474" y="4915"/>
                    <a:pt x="16646" y="5805"/>
                  </a:cubicBezTo>
                  <a:cubicBezTo>
                    <a:pt x="16819" y="6696"/>
                    <a:pt x="16877" y="7809"/>
                    <a:pt x="16733" y="9257"/>
                  </a:cubicBezTo>
                  <a:cubicBezTo>
                    <a:pt x="16589" y="10704"/>
                    <a:pt x="16243" y="12486"/>
                    <a:pt x="16214" y="13154"/>
                  </a:cubicBezTo>
                  <a:cubicBezTo>
                    <a:pt x="16186" y="13822"/>
                    <a:pt x="16474" y="13377"/>
                    <a:pt x="17107" y="11706"/>
                  </a:cubicBezTo>
                  <a:cubicBezTo>
                    <a:pt x="17741" y="10036"/>
                    <a:pt x="18720" y="7141"/>
                    <a:pt x="19325" y="5249"/>
                  </a:cubicBezTo>
                  <a:cubicBezTo>
                    <a:pt x="19930" y="3356"/>
                    <a:pt x="20160" y="2465"/>
                    <a:pt x="20362" y="2576"/>
                  </a:cubicBezTo>
                  <a:cubicBezTo>
                    <a:pt x="20563" y="2688"/>
                    <a:pt x="20736" y="3801"/>
                    <a:pt x="20678" y="5583"/>
                  </a:cubicBezTo>
                  <a:cubicBezTo>
                    <a:pt x="20621" y="7364"/>
                    <a:pt x="20333" y="9814"/>
                    <a:pt x="20160" y="11706"/>
                  </a:cubicBezTo>
                  <a:cubicBezTo>
                    <a:pt x="19987" y="13599"/>
                    <a:pt x="19930" y="14935"/>
                    <a:pt x="20045" y="15715"/>
                  </a:cubicBezTo>
                  <a:cubicBezTo>
                    <a:pt x="20160" y="16494"/>
                    <a:pt x="20448" y="16717"/>
                    <a:pt x="20736" y="16494"/>
                  </a:cubicBezTo>
                  <a:cubicBezTo>
                    <a:pt x="21024" y="16271"/>
                    <a:pt x="21312" y="15603"/>
                    <a:pt x="21600" y="14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2" name="Line"/>
            <p:cNvSpPr/>
            <p:nvPr/>
          </p:nvSpPr>
          <p:spPr>
            <a:xfrm>
              <a:off x="3121686" y="6173429"/>
              <a:ext cx="448943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600" extrusionOk="0">
                  <a:moveTo>
                    <a:pt x="14547" y="0"/>
                  </a:moveTo>
                  <a:cubicBezTo>
                    <a:pt x="11682" y="2455"/>
                    <a:pt x="8816" y="4909"/>
                    <a:pt x="7163" y="6709"/>
                  </a:cubicBezTo>
                  <a:cubicBezTo>
                    <a:pt x="5510" y="8509"/>
                    <a:pt x="5069" y="9655"/>
                    <a:pt x="5345" y="10309"/>
                  </a:cubicBezTo>
                  <a:cubicBezTo>
                    <a:pt x="5620" y="10964"/>
                    <a:pt x="6612" y="11127"/>
                    <a:pt x="8761" y="10882"/>
                  </a:cubicBezTo>
                  <a:cubicBezTo>
                    <a:pt x="10910" y="10636"/>
                    <a:pt x="14216" y="9982"/>
                    <a:pt x="16476" y="9982"/>
                  </a:cubicBezTo>
                  <a:cubicBezTo>
                    <a:pt x="18735" y="9982"/>
                    <a:pt x="19947" y="10636"/>
                    <a:pt x="20663" y="11373"/>
                  </a:cubicBezTo>
                  <a:cubicBezTo>
                    <a:pt x="21380" y="12109"/>
                    <a:pt x="21600" y="12927"/>
                    <a:pt x="20608" y="14073"/>
                  </a:cubicBezTo>
                  <a:cubicBezTo>
                    <a:pt x="19616" y="15218"/>
                    <a:pt x="17412" y="16691"/>
                    <a:pt x="14161" y="18000"/>
                  </a:cubicBezTo>
                  <a:cubicBezTo>
                    <a:pt x="10910" y="19309"/>
                    <a:pt x="6612" y="20455"/>
                    <a:pt x="4078" y="21027"/>
                  </a:cubicBezTo>
                  <a:cubicBezTo>
                    <a:pt x="1543" y="21600"/>
                    <a:pt x="771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3" name="Line"/>
            <p:cNvSpPr/>
            <p:nvPr/>
          </p:nvSpPr>
          <p:spPr>
            <a:xfrm>
              <a:off x="791826" y="6905870"/>
              <a:ext cx="202295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34" y="16200"/>
                    <a:pt x="4469" y="10800"/>
                    <a:pt x="8069" y="7200"/>
                  </a:cubicBezTo>
                  <a:cubicBezTo>
                    <a:pt x="11669" y="3600"/>
                    <a:pt x="16634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4" name="Line"/>
            <p:cNvSpPr/>
            <p:nvPr/>
          </p:nvSpPr>
          <p:spPr>
            <a:xfrm>
              <a:off x="1058409" y="6792926"/>
              <a:ext cx="807665" cy="488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321" extrusionOk="0">
                  <a:moveTo>
                    <a:pt x="2753" y="1579"/>
                  </a:moveTo>
                  <a:cubicBezTo>
                    <a:pt x="2753" y="970"/>
                    <a:pt x="2753" y="362"/>
                    <a:pt x="2598" y="109"/>
                  </a:cubicBezTo>
                  <a:cubicBezTo>
                    <a:pt x="2443" y="-145"/>
                    <a:pt x="2132" y="-44"/>
                    <a:pt x="1791" y="1376"/>
                  </a:cubicBezTo>
                  <a:cubicBezTo>
                    <a:pt x="1450" y="2796"/>
                    <a:pt x="1077" y="5534"/>
                    <a:pt x="767" y="8830"/>
                  </a:cubicBezTo>
                  <a:cubicBezTo>
                    <a:pt x="457" y="12125"/>
                    <a:pt x="208" y="15979"/>
                    <a:pt x="84" y="18210"/>
                  </a:cubicBezTo>
                  <a:cubicBezTo>
                    <a:pt x="-40" y="20441"/>
                    <a:pt x="-40" y="21049"/>
                    <a:pt x="177" y="21252"/>
                  </a:cubicBezTo>
                  <a:cubicBezTo>
                    <a:pt x="394" y="21455"/>
                    <a:pt x="829" y="21252"/>
                    <a:pt x="1605" y="20035"/>
                  </a:cubicBezTo>
                  <a:cubicBezTo>
                    <a:pt x="2381" y="18818"/>
                    <a:pt x="3498" y="16587"/>
                    <a:pt x="4212" y="15168"/>
                  </a:cubicBezTo>
                  <a:cubicBezTo>
                    <a:pt x="4926" y="13748"/>
                    <a:pt x="5236" y="13139"/>
                    <a:pt x="5546" y="12835"/>
                  </a:cubicBezTo>
                  <a:cubicBezTo>
                    <a:pt x="5857" y="12531"/>
                    <a:pt x="6167" y="12531"/>
                    <a:pt x="6508" y="12937"/>
                  </a:cubicBezTo>
                  <a:cubicBezTo>
                    <a:pt x="6850" y="13342"/>
                    <a:pt x="7222" y="14154"/>
                    <a:pt x="7501" y="15218"/>
                  </a:cubicBezTo>
                  <a:cubicBezTo>
                    <a:pt x="7781" y="16283"/>
                    <a:pt x="7967" y="17601"/>
                    <a:pt x="8153" y="18514"/>
                  </a:cubicBezTo>
                  <a:cubicBezTo>
                    <a:pt x="8339" y="19427"/>
                    <a:pt x="8526" y="19934"/>
                    <a:pt x="8774" y="19985"/>
                  </a:cubicBezTo>
                  <a:cubicBezTo>
                    <a:pt x="9022" y="20035"/>
                    <a:pt x="9332" y="19630"/>
                    <a:pt x="9550" y="18463"/>
                  </a:cubicBezTo>
                  <a:cubicBezTo>
                    <a:pt x="9767" y="17297"/>
                    <a:pt x="9891" y="15370"/>
                    <a:pt x="9488" y="13900"/>
                  </a:cubicBezTo>
                  <a:cubicBezTo>
                    <a:pt x="9084" y="12430"/>
                    <a:pt x="8153" y="11416"/>
                    <a:pt x="7439" y="10807"/>
                  </a:cubicBezTo>
                  <a:cubicBezTo>
                    <a:pt x="6726" y="10199"/>
                    <a:pt x="6229" y="9996"/>
                    <a:pt x="6167" y="9742"/>
                  </a:cubicBezTo>
                  <a:cubicBezTo>
                    <a:pt x="6105" y="9489"/>
                    <a:pt x="6477" y="9185"/>
                    <a:pt x="7253" y="8880"/>
                  </a:cubicBezTo>
                  <a:cubicBezTo>
                    <a:pt x="8029" y="8576"/>
                    <a:pt x="9208" y="8272"/>
                    <a:pt x="10108" y="8323"/>
                  </a:cubicBezTo>
                  <a:cubicBezTo>
                    <a:pt x="11008" y="8373"/>
                    <a:pt x="11629" y="8779"/>
                    <a:pt x="12094" y="9894"/>
                  </a:cubicBezTo>
                  <a:cubicBezTo>
                    <a:pt x="12560" y="11010"/>
                    <a:pt x="12870" y="12835"/>
                    <a:pt x="12870" y="14154"/>
                  </a:cubicBezTo>
                  <a:cubicBezTo>
                    <a:pt x="12870" y="15472"/>
                    <a:pt x="12560" y="16283"/>
                    <a:pt x="12498" y="16385"/>
                  </a:cubicBezTo>
                  <a:cubicBezTo>
                    <a:pt x="12436" y="16486"/>
                    <a:pt x="12622" y="15878"/>
                    <a:pt x="13119" y="14762"/>
                  </a:cubicBezTo>
                  <a:cubicBezTo>
                    <a:pt x="13615" y="13647"/>
                    <a:pt x="14422" y="12024"/>
                    <a:pt x="15012" y="11162"/>
                  </a:cubicBezTo>
                  <a:cubicBezTo>
                    <a:pt x="15601" y="10300"/>
                    <a:pt x="15974" y="10199"/>
                    <a:pt x="16315" y="10452"/>
                  </a:cubicBezTo>
                  <a:cubicBezTo>
                    <a:pt x="16657" y="10706"/>
                    <a:pt x="16967" y="11314"/>
                    <a:pt x="17153" y="11973"/>
                  </a:cubicBezTo>
                  <a:cubicBezTo>
                    <a:pt x="17339" y="12632"/>
                    <a:pt x="17401" y="13342"/>
                    <a:pt x="17401" y="13951"/>
                  </a:cubicBezTo>
                  <a:cubicBezTo>
                    <a:pt x="17401" y="14559"/>
                    <a:pt x="17339" y="15066"/>
                    <a:pt x="17494" y="15168"/>
                  </a:cubicBezTo>
                  <a:cubicBezTo>
                    <a:pt x="17650" y="15269"/>
                    <a:pt x="18022" y="14965"/>
                    <a:pt x="18394" y="14306"/>
                  </a:cubicBezTo>
                  <a:cubicBezTo>
                    <a:pt x="18767" y="13647"/>
                    <a:pt x="19139" y="12632"/>
                    <a:pt x="19419" y="11770"/>
                  </a:cubicBezTo>
                  <a:cubicBezTo>
                    <a:pt x="19698" y="10909"/>
                    <a:pt x="19884" y="10199"/>
                    <a:pt x="20101" y="10300"/>
                  </a:cubicBezTo>
                  <a:cubicBezTo>
                    <a:pt x="20319" y="10401"/>
                    <a:pt x="20567" y="11314"/>
                    <a:pt x="20815" y="12531"/>
                  </a:cubicBezTo>
                  <a:cubicBezTo>
                    <a:pt x="21063" y="13748"/>
                    <a:pt x="21312" y="15269"/>
                    <a:pt x="21560" y="167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5" name="Line"/>
            <p:cNvSpPr/>
            <p:nvPr/>
          </p:nvSpPr>
          <p:spPr>
            <a:xfrm>
              <a:off x="1887000" y="7033952"/>
              <a:ext cx="119444" cy="31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7" h="21271" extrusionOk="0">
                  <a:moveTo>
                    <a:pt x="3600" y="12599"/>
                  </a:moveTo>
                  <a:cubicBezTo>
                    <a:pt x="5200" y="14964"/>
                    <a:pt x="6800" y="17329"/>
                    <a:pt x="7600" y="18906"/>
                  </a:cubicBezTo>
                  <a:cubicBezTo>
                    <a:pt x="8400" y="20483"/>
                    <a:pt x="8400" y="21271"/>
                    <a:pt x="8400" y="21271"/>
                  </a:cubicBezTo>
                  <a:cubicBezTo>
                    <a:pt x="8400" y="21271"/>
                    <a:pt x="8400" y="20483"/>
                    <a:pt x="7600" y="17724"/>
                  </a:cubicBezTo>
                  <a:cubicBezTo>
                    <a:pt x="6800" y="14964"/>
                    <a:pt x="5200" y="10235"/>
                    <a:pt x="5000" y="6845"/>
                  </a:cubicBezTo>
                  <a:cubicBezTo>
                    <a:pt x="4800" y="3455"/>
                    <a:pt x="6000" y="1405"/>
                    <a:pt x="8600" y="538"/>
                  </a:cubicBezTo>
                  <a:cubicBezTo>
                    <a:pt x="11200" y="-329"/>
                    <a:pt x="15200" y="-14"/>
                    <a:pt x="17800" y="538"/>
                  </a:cubicBezTo>
                  <a:cubicBezTo>
                    <a:pt x="20400" y="1090"/>
                    <a:pt x="21600" y="1878"/>
                    <a:pt x="19400" y="3140"/>
                  </a:cubicBezTo>
                  <a:cubicBezTo>
                    <a:pt x="17200" y="4401"/>
                    <a:pt x="11600" y="6135"/>
                    <a:pt x="7800" y="6845"/>
                  </a:cubicBezTo>
                  <a:cubicBezTo>
                    <a:pt x="4000" y="7554"/>
                    <a:pt x="2000" y="7239"/>
                    <a:pt x="0" y="69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6" name="Line"/>
            <p:cNvSpPr/>
            <p:nvPr/>
          </p:nvSpPr>
          <p:spPr>
            <a:xfrm>
              <a:off x="2019537" y="6872266"/>
              <a:ext cx="139513" cy="291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6" extrusionOk="0">
                  <a:moveTo>
                    <a:pt x="0" y="1449"/>
                  </a:moveTo>
                  <a:cubicBezTo>
                    <a:pt x="2160" y="935"/>
                    <a:pt x="4320" y="420"/>
                    <a:pt x="6300" y="163"/>
                  </a:cubicBezTo>
                  <a:cubicBezTo>
                    <a:pt x="8280" y="-94"/>
                    <a:pt x="10080" y="-94"/>
                    <a:pt x="11340" y="506"/>
                  </a:cubicBezTo>
                  <a:cubicBezTo>
                    <a:pt x="12600" y="1106"/>
                    <a:pt x="13320" y="2306"/>
                    <a:pt x="13860" y="5220"/>
                  </a:cubicBezTo>
                  <a:cubicBezTo>
                    <a:pt x="14400" y="8135"/>
                    <a:pt x="14760" y="12763"/>
                    <a:pt x="16020" y="15763"/>
                  </a:cubicBezTo>
                  <a:cubicBezTo>
                    <a:pt x="17280" y="18763"/>
                    <a:pt x="19440" y="20135"/>
                    <a:pt x="21600" y="215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7" name="Line"/>
            <p:cNvSpPr/>
            <p:nvPr/>
          </p:nvSpPr>
          <p:spPr>
            <a:xfrm>
              <a:off x="2242757" y="6975626"/>
              <a:ext cx="62781" cy="211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2" extrusionOk="0">
                  <a:moveTo>
                    <a:pt x="0" y="0"/>
                  </a:moveTo>
                  <a:cubicBezTo>
                    <a:pt x="4800" y="2583"/>
                    <a:pt x="9600" y="5165"/>
                    <a:pt x="12400" y="8217"/>
                  </a:cubicBezTo>
                  <a:cubicBezTo>
                    <a:pt x="15200" y="11270"/>
                    <a:pt x="16000" y="14791"/>
                    <a:pt x="16800" y="17139"/>
                  </a:cubicBezTo>
                  <a:cubicBezTo>
                    <a:pt x="17600" y="19487"/>
                    <a:pt x="18400" y="20661"/>
                    <a:pt x="19200" y="21130"/>
                  </a:cubicBezTo>
                  <a:cubicBezTo>
                    <a:pt x="20000" y="21600"/>
                    <a:pt x="20800" y="21365"/>
                    <a:pt x="21600" y="211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8" name="Line"/>
            <p:cNvSpPr/>
            <p:nvPr/>
          </p:nvSpPr>
          <p:spPr>
            <a:xfrm>
              <a:off x="2207878" y="6857040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9" name="Line"/>
            <p:cNvSpPr/>
            <p:nvPr/>
          </p:nvSpPr>
          <p:spPr>
            <a:xfrm>
              <a:off x="2465977" y="6919949"/>
              <a:ext cx="613856" cy="336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1" extrusionOk="0">
                  <a:moveTo>
                    <a:pt x="3927" y="4400"/>
                  </a:moveTo>
                  <a:cubicBezTo>
                    <a:pt x="4091" y="3518"/>
                    <a:pt x="4255" y="2637"/>
                    <a:pt x="4255" y="1829"/>
                  </a:cubicBezTo>
                  <a:cubicBezTo>
                    <a:pt x="4255" y="1020"/>
                    <a:pt x="4091" y="286"/>
                    <a:pt x="3559" y="65"/>
                  </a:cubicBezTo>
                  <a:cubicBezTo>
                    <a:pt x="3027" y="-155"/>
                    <a:pt x="2127" y="139"/>
                    <a:pt x="1473" y="1608"/>
                  </a:cubicBezTo>
                  <a:cubicBezTo>
                    <a:pt x="818" y="3078"/>
                    <a:pt x="409" y="5723"/>
                    <a:pt x="205" y="8367"/>
                  </a:cubicBezTo>
                  <a:cubicBezTo>
                    <a:pt x="0" y="11012"/>
                    <a:pt x="0" y="13657"/>
                    <a:pt x="0" y="15421"/>
                  </a:cubicBezTo>
                  <a:cubicBezTo>
                    <a:pt x="0" y="17184"/>
                    <a:pt x="0" y="18065"/>
                    <a:pt x="164" y="18727"/>
                  </a:cubicBezTo>
                  <a:cubicBezTo>
                    <a:pt x="327" y="19388"/>
                    <a:pt x="655" y="19829"/>
                    <a:pt x="1023" y="20049"/>
                  </a:cubicBezTo>
                  <a:cubicBezTo>
                    <a:pt x="1391" y="20270"/>
                    <a:pt x="1800" y="20270"/>
                    <a:pt x="2536" y="19608"/>
                  </a:cubicBezTo>
                  <a:cubicBezTo>
                    <a:pt x="3273" y="18947"/>
                    <a:pt x="4336" y="17625"/>
                    <a:pt x="5073" y="16523"/>
                  </a:cubicBezTo>
                  <a:cubicBezTo>
                    <a:pt x="5809" y="15421"/>
                    <a:pt x="6218" y="14539"/>
                    <a:pt x="6464" y="13584"/>
                  </a:cubicBezTo>
                  <a:cubicBezTo>
                    <a:pt x="6709" y="12629"/>
                    <a:pt x="6791" y="11600"/>
                    <a:pt x="6791" y="11527"/>
                  </a:cubicBezTo>
                  <a:cubicBezTo>
                    <a:pt x="6791" y="11453"/>
                    <a:pt x="6709" y="12335"/>
                    <a:pt x="6750" y="13143"/>
                  </a:cubicBezTo>
                  <a:cubicBezTo>
                    <a:pt x="6791" y="13951"/>
                    <a:pt x="6955" y="14686"/>
                    <a:pt x="7159" y="15347"/>
                  </a:cubicBezTo>
                  <a:cubicBezTo>
                    <a:pt x="7364" y="16008"/>
                    <a:pt x="7609" y="16596"/>
                    <a:pt x="7936" y="16963"/>
                  </a:cubicBezTo>
                  <a:cubicBezTo>
                    <a:pt x="8264" y="17331"/>
                    <a:pt x="8673" y="17478"/>
                    <a:pt x="9000" y="17257"/>
                  </a:cubicBezTo>
                  <a:cubicBezTo>
                    <a:pt x="9327" y="17037"/>
                    <a:pt x="9573" y="16449"/>
                    <a:pt x="9736" y="15788"/>
                  </a:cubicBezTo>
                  <a:cubicBezTo>
                    <a:pt x="9900" y="15127"/>
                    <a:pt x="9982" y="14392"/>
                    <a:pt x="10064" y="13290"/>
                  </a:cubicBezTo>
                  <a:cubicBezTo>
                    <a:pt x="10145" y="12188"/>
                    <a:pt x="10227" y="10718"/>
                    <a:pt x="10391" y="10278"/>
                  </a:cubicBezTo>
                  <a:cubicBezTo>
                    <a:pt x="10555" y="9837"/>
                    <a:pt x="10800" y="10425"/>
                    <a:pt x="11086" y="12114"/>
                  </a:cubicBezTo>
                  <a:cubicBezTo>
                    <a:pt x="11373" y="13804"/>
                    <a:pt x="11700" y="16596"/>
                    <a:pt x="11945" y="18359"/>
                  </a:cubicBezTo>
                  <a:cubicBezTo>
                    <a:pt x="12191" y="20123"/>
                    <a:pt x="12355" y="20857"/>
                    <a:pt x="12682" y="21151"/>
                  </a:cubicBezTo>
                  <a:cubicBezTo>
                    <a:pt x="13009" y="21445"/>
                    <a:pt x="13500" y="21298"/>
                    <a:pt x="14195" y="20123"/>
                  </a:cubicBezTo>
                  <a:cubicBezTo>
                    <a:pt x="14891" y="18947"/>
                    <a:pt x="15791" y="16743"/>
                    <a:pt x="16323" y="15127"/>
                  </a:cubicBezTo>
                  <a:cubicBezTo>
                    <a:pt x="16855" y="13510"/>
                    <a:pt x="17018" y="12482"/>
                    <a:pt x="17141" y="11600"/>
                  </a:cubicBezTo>
                  <a:cubicBezTo>
                    <a:pt x="17264" y="10718"/>
                    <a:pt x="17345" y="9984"/>
                    <a:pt x="17509" y="9910"/>
                  </a:cubicBezTo>
                  <a:cubicBezTo>
                    <a:pt x="17673" y="9837"/>
                    <a:pt x="17918" y="10425"/>
                    <a:pt x="18205" y="11894"/>
                  </a:cubicBezTo>
                  <a:cubicBezTo>
                    <a:pt x="18491" y="13363"/>
                    <a:pt x="18818" y="15714"/>
                    <a:pt x="19064" y="17257"/>
                  </a:cubicBezTo>
                  <a:cubicBezTo>
                    <a:pt x="19309" y="18800"/>
                    <a:pt x="19473" y="19535"/>
                    <a:pt x="19882" y="19682"/>
                  </a:cubicBezTo>
                  <a:cubicBezTo>
                    <a:pt x="20291" y="19829"/>
                    <a:pt x="20945" y="19388"/>
                    <a:pt x="21600" y="189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0" name="Line"/>
            <p:cNvSpPr/>
            <p:nvPr/>
          </p:nvSpPr>
          <p:spPr>
            <a:xfrm>
              <a:off x="3170515" y="7043057"/>
              <a:ext cx="767320" cy="221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4" extrusionOk="0">
                  <a:moveTo>
                    <a:pt x="0" y="2227"/>
                  </a:moveTo>
                  <a:cubicBezTo>
                    <a:pt x="196" y="1113"/>
                    <a:pt x="393" y="0"/>
                    <a:pt x="589" y="0"/>
                  </a:cubicBezTo>
                  <a:cubicBezTo>
                    <a:pt x="785" y="0"/>
                    <a:pt x="982" y="1113"/>
                    <a:pt x="1113" y="3674"/>
                  </a:cubicBezTo>
                  <a:cubicBezTo>
                    <a:pt x="1244" y="6235"/>
                    <a:pt x="1309" y="10243"/>
                    <a:pt x="1375" y="12804"/>
                  </a:cubicBezTo>
                  <a:cubicBezTo>
                    <a:pt x="1440" y="15365"/>
                    <a:pt x="1505" y="16478"/>
                    <a:pt x="1702" y="17369"/>
                  </a:cubicBezTo>
                  <a:cubicBezTo>
                    <a:pt x="1898" y="18260"/>
                    <a:pt x="2225" y="18928"/>
                    <a:pt x="3207" y="18260"/>
                  </a:cubicBezTo>
                  <a:cubicBezTo>
                    <a:pt x="4189" y="17592"/>
                    <a:pt x="5825" y="15588"/>
                    <a:pt x="6938" y="13249"/>
                  </a:cubicBezTo>
                  <a:cubicBezTo>
                    <a:pt x="8051" y="10911"/>
                    <a:pt x="8640" y="8239"/>
                    <a:pt x="8967" y="6124"/>
                  </a:cubicBezTo>
                  <a:cubicBezTo>
                    <a:pt x="9295" y="4008"/>
                    <a:pt x="9360" y="2449"/>
                    <a:pt x="9196" y="1893"/>
                  </a:cubicBezTo>
                  <a:cubicBezTo>
                    <a:pt x="9033" y="1336"/>
                    <a:pt x="8640" y="1781"/>
                    <a:pt x="8313" y="3563"/>
                  </a:cubicBezTo>
                  <a:cubicBezTo>
                    <a:pt x="7985" y="5344"/>
                    <a:pt x="7724" y="8462"/>
                    <a:pt x="7724" y="11468"/>
                  </a:cubicBezTo>
                  <a:cubicBezTo>
                    <a:pt x="7724" y="14474"/>
                    <a:pt x="7985" y="17369"/>
                    <a:pt x="9164" y="19151"/>
                  </a:cubicBezTo>
                  <a:cubicBezTo>
                    <a:pt x="10342" y="20932"/>
                    <a:pt x="12436" y="21600"/>
                    <a:pt x="14662" y="21043"/>
                  </a:cubicBezTo>
                  <a:cubicBezTo>
                    <a:pt x="16887" y="20487"/>
                    <a:pt x="19244" y="18705"/>
                    <a:pt x="21600" y="169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1" name="Line"/>
            <p:cNvSpPr/>
            <p:nvPr/>
          </p:nvSpPr>
          <p:spPr>
            <a:xfrm>
              <a:off x="6195612" y="2614619"/>
              <a:ext cx="285711" cy="6014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3" h="21489" extrusionOk="0">
                  <a:moveTo>
                    <a:pt x="4838" y="12755"/>
                  </a:moveTo>
                  <a:cubicBezTo>
                    <a:pt x="3974" y="12589"/>
                    <a:pt x="3110" y="12423"/>
                    <a:pt x="2246" y="12298"/>
                  </a:cubicBezTo>
                  <a:cubicBezTo>
                    <a:pt x="1382" y="12173"/>
                    <a:pt x="518" y="12090"/>
                    <a:pt x="173" y="12298"/>
                  </a:cubicBezTo>
                  <a:cubicBezTo>
                    <a:pt x="-173" y="12506"/>
                    <a:pt x="0" y="13004"/>
                    <a:pt x="691" y="14250"/>
                  </a:cubicBezTo>
                  <a:cubicBezTo>
                    <a:pt x="1382" y="15496"/>
                    <a:pt x="2592" y="17490"/>
                    <a:pt x="3197" y="18695"/>
                  </a:cubicBezTo>
                  <a:cubicBezTo>
                    <a:pt x="3801" y="19899"/>
                    <a:pt x="3801" y="20315"/>
                    <a:pt x="3542" y="20730"/>
                  </a:cubicBezTo>
                  <a:cubicBezTo>
                    <a:pt x="3283" y="21146"/>
                    <a:pt x="2765" y="21561"/>
                    <a:pt x="2419" y="21478"/>
                  </a:cubicBezTo>
                  <a:cubicBezTo>
                    <a:pt x="2073" y="21395"/>
                    <a:pt x="1901" y="20813"/>
                    <a:pt x="2592" y="19110"/>
                  </a:cubicBezTo>
                  <a:cubicBezTo>
                    <a:pt x="3283" y="17407"/>
                    <a:pt x="4838" y="14583"/>
                    <a:pt x="6048" y="11633"/>
                  </a:cubicBezTo>
                  <a:cubicBezTo>
                    <a:pt x="7257" y="8684"/>
                    <a:pt x="8121" y="5610"/>
                    <a:pt x="8640" y="3824"/>
                  </a:cubicBezTo>
                  <a:cubicBezTo>
                    <a:pt x="9158" y="2038"/>
                    <a:pt x="9331" y="1539"/>
                    <a:pt x="9677" y="1041"/>
                  </a:cubicBezTo>
                  <a:cubicBezTo>
                    <a:pt x="10022" y="543"/>
                    <a:pt x="10541" y="44"/>
                    <a:pt x="11318" y="3"/>
                  </a:cubicBezTo>
                  <a:cubicBezTo>
                    <a:pt x="12096" y="-39"/>
                    <a:pt x="13133" y="376"/>
                    <a:pt x="14688" y="1830"/>
                  </a:cubicBezTo>
                  <a:cubicBezTo>
                    <a:pt x="16243" y="3284"/>
                    <a:pt x="18317" y="5776"/>
                    <a:pt x="19613" y="8518"/>
                  </a:cubicBezTo>
                  <a:cubicBezTo>
                    <a:pt x="20909" y="11259"/>
                    <a:pt x="21427" y="14250"/>
                    <a:pt x="21168" y="16119"/>
                  </a:cubicBezTo>
                  <a:cubicBezTo>
                    <a:pt x="20909" y="17989"/>
                    <a:pt x="19872" y="18736"/>
                    <a:pt x="18835" y="1948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2" name="Line"/>
            <p:cNvSpPr/>
            <p:nvPr/>
          </p:nvSpPr>
          <p:spPr>
            <a:xfrm>
              <a:off x="6267693" y="3062299"/>
              <a:ext cx="292978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57" y="18000"/>
                    <a:pt x="8914" y="14400"/>
                    <a:pt x="12514" y="10800"/>
                  </a:cubicBezTo>
                  <a:cubicBezTo>
                    <a:pt x="16114" y="7200"/>
                    <a:pt x="18857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3" name="Line"/>
            <p:cNvSpPr/>
            <p:nvPr/>
          </p:nvSpPr>
          <p:spPr>
            <a:xfrm>
              <a:off x="6630426" y="2956058"/>
              <a:ext cx="306929" cy="2318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0" extrusionOk="0">
                  <a:moveTo>
                    <a:pt x="0" y="789"/>
                  </a:moveTo>
                  <a:cubicBezTo>
                    <a:pt x="655" y="1431"/>
                    <a:pt x="1309" y="2072"/>
                    <a:pt x="1718" y="4211"/>
                  </a:cubicBezTo>
                  <a:cubicBezTo>
                    <a:pt x="2127" y="6350"/>
                    <a:pt x="2291" y="9985"/>
                    <a:pt x="2209" y="12552"/>
                  </a:cubicBezTo>
                  <a:cubicBezTo>
                    <a:pt x="2127" y="15118"/>
                    <a:pt x="1800" y="16615"/>
                    <a:pt x="1636" y="17898"/>
                  </a:cubicBezTo>
                  <a:cubicBezTo>
                    <a:pt x="1473" y="19181"/>
                    <a:pt x="1473" y="20251"/>
                    <a:pt x="1882" y="20571"/>
                  </a:cubicBezTo>
                  <a:cubicBezTo>
                    <a:pt x="2291" y="20892"/>
                    <a:pt x="3109" y="20465"/>
                    <a:pt x="4500" y="17364"/>
                  </a:cubicBezTo>
                  <a:cubicBezTo>
                    <a:pt x="5891" y="14263"/>
                    <a:pt x="7855" y="8488"/>
                    <a:pt x="9082" y="5173"/>
                  </a:cubicBezTo>
                  <a:cubicBezTo>
                    <a:pt x="10309" y="1859"/>
                    <a:pt x="10800" y="1003"/>
                    <a:pt x="11455" y="469"/>
                  </a:cubicBezTo>
                  <a:cubicBezTo>
                    <a:pt x="12109" y="-66"/>
                    <a:pt x="12927" y="-280"/>
                    <a:pt x="14155" y="575"/>
                  </a:cubicBezTo>
                  <a:cubicBezTo>
                    <a:pt x="15382" y="1431"/>
                    <a:pt x="17018" y="3356"/>
                    <a:pt x="18000" y="6457"/>
                  </a:cubicBezTo>
                  <a:cubicBezTo>
                    <a:pt x="18982" y="9558"/>
                    <a:pt x="19309" y="13835"/>
                    <a:pt x="19800" y="16508"/>
                  </a:cubicBezTo>
                  <a:cubicBezTo>
                    <a:pt x="20291" y="19181"/>
                    <a:pt x="20945" y="20251"/>
                    <a:pt x="21600" y="2132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4" name="Line"/>
            <p:cNvSpPr/>
            <p:nvPr/>
          </p:nvSpPr>
          <p:spPr>
            <a:xfrm>
              <a:off x="7228417" y="2964641"/>
              <a:ext cx="64694" cy="265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3" h="21600" extrusionOk="0">
                  <a:moveTo>
                    <a:pt x="5082" y="0"/>
                  </a:moveTo>
                  <a:cubicBezTo>
                    <a:pt x="2102" y="568"/>
                    <a:pt x="-877" y="1137"/>
                    <a:pt x="240" y="4263"/>
                  </a:cubicBezTo>
                  <a:cubicBezTo>
                    <a:pt x="1358" y="7389"/>
                    <a:pt x="6571" y="13074"/>
                    <a:pt x="10668" y="16389"/>
                  </a:cubicBezTo>
                  <a:cubicBezTo>
                    <a:pt x="14764" y="19705"/>
                    <a:pt x="17744" y="20653"/>
                    <a:pt x="20723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5" name="Line"/>
            <p:cNvSpPr/>
            <p:nvPr/>
          </p:nvSpPr>
          <p:spPr>
            <a:xfrm>
              <a:off x="7343393" y="2971760"/>
              <a:ext cx="340354" cy="223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0932" extrusionOk="0">
                  <a:moveTo>
                    <a:pt x="2112" y="7841"/>
                  </a:moveTo>
                  <a:cubicBezTo>
                    <a:pt x="1377" y="10459"/>
                    <a:pt x="643" y="13077"/>
                    <a:pt x="275" y="15041"/>
                  </a:cubicBezTo>
                  <a:cubicBezTo>
                    <a:pt x="-92" y="17005"/>
                    <a:pt x="-92" y="18314"/>
                    <a:pt x="275" y="18641"/>
                  </a:cubicBezTo>
                  <a:cubicBezTo>
                    <a:pt x="643" y="18968"/>
                    <a:pt x="1377" y="18314"/>
                    <a:pt x="2332" y="15914"/>
                  </a:cubicBezTo>
                  <a:cubicBezTo>
                    <a:pt x="3288" y="13514"/>
                    <a:pt x="4463" y="9368"/>
                    <a:pt x="5198" y="6532"/>
                  </a:cubicBezTo>
                  <a:cubicBezTo>
                    <a:pt x="5932" y="3696"/>
                    <a:pt x="6226" y="2168"/>
                    <a:pt x="6667" y="1077"/>
                  </a:cubicBezTo>
                  <a:cubicBezTo>
                    <a:pt x="7108" y="-13"/>
                    <a:pt x="7696" y="-668"/>
                    <a:pt x="8724" y="1077"/>
                  </a:cubicBezTo>
                  <a:cubicBezTo>
                    <a:pt x="9753" y="2823"/>
                    <a:pt x="11222" y="6968"/>
                    <a:pt x="11884" y="9696"/>
                  </a:cubicBezTo>
                  <a:cubicBezTo>
                    <a:pt x="12545" y="12423"/>
                    <a:pt x="12398" y="13732"/>
                    <a:pt x="12324" y="14932"/>
                  </a:cubicBezTo>
                  <a:cubicBezTo>
                    <a:pt x="12251" y="16132"/>
                    <a:pt x="12251" y="17223"/>
                    <a:pt x="12545" y="17441"/>
                  </a:cubicBezTo>
                  <a:cubicBezTo>
                    <a:pt x="12839" y="17659"/>
                    <a:pt x="13426" y="17005"/>
                    <a:pt x="14235" y="14605"/>
                  </a:cubicBezTo>
                  <a:cubicBezTo>
                    <a:pt x="15043" y="12205"/>
                    <a:pt x="16071" y="8059"/>
                    <a:pt x="16806" y="5550"/>
                  </a:cubicBezTo>
                  <a:cubicBezTo>
                    <a:pt x="17541" y="3041"/>
                    <a:pt x="17981" y="2168"/>
                    <a:pt x="18569" y="1841"/>
                  </a:cubicBezTo>
                  <a:cubicBezTo>
                    <a:pt x="19157" y="1514"/>
                    <a:pt x="19892" y="1732"/>
                    <a:pt x="20332" y="2496"/>
                  </a:cubicBezTo>
                  <a:cubicBezTo>
                    <a:pt x="20773" y="3259"/>
                    <a:pt x="20920" y="4568"/>
                    <a:pt x="21067" y="7732"/>
                  </a:cubicBezTo>
                  <a:cubicBezTo>
                    <a:pt x="21214" y="10896"/>
                    <a:pt x="21361" y="15914"/>
                    <a:pt x="21508" y="2093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6" name="Line"/>
            <p:cNvSpPr/>
            <p:nvPr/>
          </p:nvSpPr>
          <p:spPr>
            <a:xfrm>
              <a:off x="7753502" y="2939926"/>
              <a:ext cx="207974" cy="5296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298" extrusionOk="0">
                  <a:moveTo>
                    <a:pt x="5635" y="13056"/>
                  </a:moveTo>
                  <a:cubicBezTo>
                    <a:pt x="7748" y="14833"/>
                    <a:pt x="9861" y="16609"/>
                    <a:pt x="10917" y="17778"/>
                  </a:cubicBezTo>
                  <a:cubicBezTo>
                    <a:pt x="11974" y="18947"/>
                    <a:pt x="11974" y="19508"/>
                    <a:pt x="11974" y="20069"/>
                  </a:cubicBezTo>
                  <a:cubicBezTo>
                    <a:pt x="11974" y="20630"/>
                    <a:pt x="11974" y="21191"/>
                    <a:pt x="11504" y="21284"/>
                  </a:cubicBezTo>
                  <a:cubicBezTo>
                    <a:pt x="11035" y="21378"/>
                    <a:pt x="10096" y="21004"/>
                    <a:pt x="8687" y="19181"/>
                  </a:cubicBezTo>
                  <a:cubicBezTo>
                    <a:pt x="7278" y="17357"/>
                    <a:pt x="5400" y="14084"/>
                    <a:pt x="4696" y="11092"/>
                  </a:cubicBezTo>
                  <a:cubicBezTo>
                    <a:pt x="3991" y="8100"/>
                    <a:pt x="4461" y="5388"/>
                    <a:pt x="6222" y="3471"/>
                  </a:cubicBezTo>
                  <a:cubicBezTo>
                    <a:pt x="7983" y="1555"/>
                    <a:pt x="11035" y="433"/>
                    <a:pt x="13970" y="105"/>
                  </a:cubicBezTo>
                  <a:cubicBezTo>
                    <a:pt x="16904" y="-222"/>
                    <a:pt x="19722" y="246"/>
                    <a:pt x="20661" y="1040"/>
                  </a:cubicBezTo>
                  <a:cubicBezTo>
                    <a:pt x="21600" y="1835"/>
                    <a:pt x="20661" y="2957"/>
                    <a:pt x="16904" y="4220"/>
                  </a:cubicBezTo>
                  <a:cubicBezTo>
                    <a:pt x="13148" y="5482"/>
                    <a:pt x="6574" y="6884"/>
                    <a:pt x="0" y="828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7" name="Line"/>
            <p:cNvSpPr/>
            <p:nvPr/>
          </p:nvSpPr>
          <p:spPr>
            <a:xfrm>
              <a:off x="8054499" y="2929763"/>
              <a:ext cx="234674" cy="243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1" h="21501" extrusionOk="0">
                  <a:moveTo>
                    <a:pt x="3022" y="6789"/>
                  </a:moveTo>
                  <a:cubicBezTo>
                    <a:pt x="2607" y="9051"/>
                    <a:pt x="2192" y="11314"/>
                    <a:pt x="1569" y="13063"/>
                  </a:cubicBezTo>
                  <a:cubicBezTo>
                    <a:pt x="945" y="14811"/>
                    <a:pt x="115" y="16046"/>
                    <a:pt x="11" y="17691"/>
                  </a:cubicBezTo>
                  <a:cubicBezTo>
                    <a:pt x="-93" y="19337"/>
                    <a:pt x="530" y="21394"/>
                    <a:pt x="3749" y="21497"/>
                  </a:cubicBezTo>
                  <a:cubicBezTo>
                    <a:pt x="6969" y="21600"/>
                    <a:pt x="12784" y="19749"/>
                    <a:pt x="16419" y="17177"/>
                  </a:cubicBezTo>
                  <a:cubicBezTo>
                    <a:pt x="20053" y="14606"/>
                    <a:pt x="21507" y="11314"/>
                    <a:pt x="20780" y="8331"/>
                  </a:cubicBezTo>
                  <a:cubicBezTo>
                    <a:pt x="20053" y="5349"/>
                    <a:pt x="17145" y="2674"/>
                    <a:pt x="14134" y="1337"/>
                  </a:cubicBezTo>
                  <a:cubicBezTo>
                    <a:pt x="11122" y="0"/>
                    <a:pt x="8007" y="0"/>
                    <a:pt x="4892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8" name="Line"/>
            <p:cNvSpPr/>
            <p:nvPr/>
          </p:nvSpPr>
          <p:spPr>
            <a:xfrm>
              <a:off x="8339454" y="2950689"/>
              <a:ext cx="174392" cy="230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618"/>
                  </a:moveTo>
                  <a:cubicBezTo>
                    <a:pt x="1152" y="4800"/>
                    <a:pt x="2304" y="6982"/>
                    <a:pt x="2592" y="9709"/>
                  </a:cubicBezTo>
                  <a:cubicBezTo>
                    <a:pt x="2880" y="12436"/>
                    <a:pt x="2304" y="15709"/>
                    <a:pt x="1872" y="18000"/>
                  </a:cubicBezTo>
                  <a:cubicBezTo>
                    <a:pt x="1440" y="20291"/>
                    <a:pt x="1152" y="21600"/>
                    <a:pt x="1296" y="21600"/>
                  </a:cubicBezTo>
                  <a:cubicBezTo>
                    <a:pt x="1440" y="21600"/>
                    <a:pt x="2016" y="20291"/>
                    <a:pt x="4464" y="17018"/>
                  </a:cubicBezTo>
                  <a:cubicBezTo>
                    <a:pt x="6912" y="13745"/>
                    <a:pt x="11232" y="8509"/>
                    <a:pt x="14400" y="5345"/>
                  </a:cubicBezTo>
                  <a:cubicBezTo>
                    <a:pt x="17568" y="2182"/>
                    <a:pt x="19584" y="10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9" name="Line"/>
            <p:cNvSpPr/>
            <p:nvPr/>
          </p:nvSpPr>
          <p:spPr>
            <a:xfrm>
              <a:off x="8646270" y="2649497"/>
              <a:ext cx="43310" cy="531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6" h="21556" extrusionOk="0">
                  <a:moveTo>
                    <a:pt x="16252" y="1182"/>
                  </a:moveTo>
                  <a:cubicBezTo>
                    <a:pt x="18412" y="616"/>
                    <a:pt x="20572" y="50"/>
                    <a:pt x="20032" y="3"/>
                  </a:cubicBezTo>
                  <a:cubicBezTo>
                    <a:pt x="19492" y="-44"/>
                    <a:pt x="16252" y="428"/>
                    <a:pt x="11932" y="2125"/>
                  </a:cubicBezTo>
                  <a:cubicBezTo>
                    <a:pt x="7612" y="3823"/>
                    <a:pt x="2212" y="6747"/>
                    <a:pt x="592" y="9813"/>
                  </a:cubicBezTo>
                  <a:cubicBezTo>
                    <a:pt x="-1028" y="12878"/>
                    <a:pt x="1132" y="16085"/>
                    <a:pt x="1672" y="18066"/>
                  </a:cubicBezTo>
                  <a:cubicBezTo>
                    <a:pt x="2212" y="20047"/>
                    <a:pt x="1132" y="20801"/>
                    <a:pt x="52" y="2155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0" name="Line"/>
            <p:cNvSpPr/>
            <p:nvPr/>
          </p:nvSpPr>
          <p:spPr>
            <a:xfrm>
              <a:off x="8534772" y="2906511"/>
              <a:ext cx="854825" cy="293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324" extrusionOk="0">
                  <a:moveTo>
                    <a:pt x="0" y="11813"/>
                  </a:moveTo>
                  <a:cubicBezTo>
                    <a:pt x="587" y="10631"/>
                    <a:pt x="1174" y="9450"/>
                    <a:pt x="2142" y="8438"/>
                  </a:cubicBezTo>
                  <a:cubicBezTo>
                    <a:pt x="3111" y="7425"/>
                    <a:pt x="4461" y="6581"/>
                    <a:pt x="5400" y="5484"/>
                  </a:cubicBezTo>
                  <a:cubicBezTo>
                    <a:pt x="6339" y="4387"/>
                    <a:pt x="6867" y="3038"/>
                    <a:pt x="7249" y="1941"/>
                  </a:cubicBezTo>
                  <a:cubicBezTo>
                    <a:pt x="7630" y="844"/>
                    <a:pt x="7865" y="0"/>
                    <a:pt x="7895" y="0"/>
                  </a:cubicBezTo>
                  <a:cubicBezTo>
                    <a:pt x="7924" y="0"/>
                    <a:pt x="7748" y="844"/>
                    <a:pt x="7190" y="3544"/>
                  </a:cubicBezTo>
                  <a:cubicBezTo>
                    <a:pt x="6633" y="6244"/>
                    <a:pt x="5693" y="10800"/>
                    <a:pt x="5195" y="14006"/>
                  </a:cubicBezTo>
                  <a:cubicBezTo>
                    <a:pt x="4696" y="17213"/>
                    <a:pt x="4637" y="19069"/>
                    <a:pt x="4784" y="20166"/>
                  </a:cubicBezTo>
                  <a:cubicBezTo>
                    <a:pt x="4930" y="21263"/>
                    <a:pt x="5283" y="21600"/>
                    <a:pt x="5987" y="21094"/>
                  </a:cubicBezTo>
                  <a:cubicBezTo>
                    <a:pt x="6691" y="20588"/>
                    <a:pt x="7748" y="19238"/>
                    <a:pt x="8658" y="16959"/>
                  </a:cubicBezTo>
                  <a:cubicBezTo>
                    <a:pt x="9567" y="14681"/>
                    <a:pt x="10330" y="11475"/>
                    <a:pt x="10859" y="9366"/>
                  </a:cubicBezTo>
                  <a:cubicBezTo>
                    <a:pt x="11387" y="7256"/>
                    <a:pt x="11680" y="6244"/>
                    <a:pt x="11827" y="6244"/>
                  </a:cubicBezTo>
                  <a:cubicBezTo>
                    <a:pt x="11974" y="6244"/>
                    <a:pt x="11974" y="7256"/>
                    <a:pt x="11827" y="9028"/>
                  </a:cubicBezTo>
                  <a:cubicBezTo>
                    <a:pt x="11680" y="10800"/>
                    <a:pt x="11387" y="13331"/>
                    <a:pt x="11270" y="15019"/>
                  </a:cubicBezTo>
                  <a:cubicBezTo>
                    <a:pt x="11152" y="16706"/>
                    <a:pt x="11211" y="17550"/>
                    <a:pt x="11416" y="17972"/>
                  </a:cubicBezTo>
                  <a:cubicBezTo>
                    <a:pt x="11622" y="18394"/>
                    <a:pt x="11974" y="18394"/>
                    <a:pt x="12678" y="17634"/>
                  </a:cubicBezTo>
                  <a:cubicBezTo>
                    <a:pt x="13383" y="16875"/>
                    <a:pt x="14439" y="15356"/>
                    <a:pt x="15202" y="13838"/>
                  </a:cubicBezTo>
                  <a:cubicBezTo>
                    <a:pt x="15965" y="12319"/>
                    <a:pt x="16435" y="10800"/>
                    <a:pt x="16816" y="9872"/>
                  </a:cubicBezTo>
                  <a:cubicBezTo>
                    <a:pt x="17198" y="8944"/>
                    <a:pt x="17491" y="8606"/>
                    <a:pt x="17579" y="8859"/>
                  </a:cubicBezTo>
                  <a:cubicBezTo>
                    <a:pt x="17667" y="9113"/>
                    <a:pt x="17550" y="9956"/>
                    <a:pt x="17403" y="10716"/>
                  </a:cubicBezTo>
                  <a:cubicBezTo>
                    <a:pt x="17257" y="11475"/>
                    <a:pt x="17080" y="12150"/>
                    <a:pt x="16875" y="13163"/>
                  </a:cubicBezTo>
                  <a:cubicBezTo>
                    <a:pt x="16670" y="14175"/>
                    <a:pt x="16435" y="15525"/>
                    <a:pt x="16552" y="16200"/>
                  </a:cubicBezTo>
                  <a:cubicBezTo>
                    <a:pt x="16670" y="16875"/>
                    <a:pt x="17139" y="16875"/>
                    <a:pt x="17697" y="16453"/>
                  </a:cubicBezTo>
                  <a:cubicBezTo>
                    <a:pt x="18254" y="16031"/>
                    <a:pt x="18900" y="15187"/>
                    <a:pt x="19399" y="14766"/>
                  </a:cubicBezTo>
                  <a:cubicBezTo>
                    <a:pt x="19898" y="14344"/>
                    <a:pt x="20250" y="14344"/>
                    <a:pt x="20543" y="14597"/>
                  </a:cubicBezTo>
                  <a:cubicBezTo>
                    <a:pt x="20837" y="14850"/>
                    <a:pt x="21072" y="15356"/>
                    <a:pt x="21248" y="16369"/>
                  </a:cubicBezTo>
                  <a:cubicBezTo>
                    <a:pt x="21424" y="17381"/>
                    <a:pt x="21541" y="18900"/>
                    <a:pt x="21571" y="19153"/>
                  </a:cubicBezTo>
                  <a:cubicBezTo>
                    <a:pt x="21600" y="19406"/>
                    <a:pt x="21541" y="18394"/>
                    <a:pt x="21483" y="173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1" name="Line"/>
            <p:cNvSpPr/>
            <p:nvPr/>
          </p:nvSpPr>
          <p:spPr>
            <a:xfrm>
              <a:off x="9497408" y="2692591"/>
              <a:ext cx="46950" cy="481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8" h="21600" extrusionOk="0">
                  <a:moveTo>
                    <a:pt x="3086" y="0"/>
                  </a:moveTo>
                  <a:cubicBezTo>
                    <a:pt x="9257" y="3443"/>
                    <a:pt x="15429" y="6887"/>
                    <a:pt x="18514" y="10070"/>
                  </a:cubicBezTo>
                  <a:cubicBezTo>
                    <a:pt x="21600" y="13252"/>
                    <a:pt x="21600" y="16174"/>
                    <a:pt x="18000" y="18052"/>
                  </a:cubicBezTo>
                  <a:cubicBezTo>
                    <a:pt x="14400" y="19930"/>
                    <a:pt x="7200" y="2076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2" name="Line"/>
            <p:cNvSpPr/>
            <p:nvPr/>
          </p:nvSpPr>
          <p:spPr>
            <a:xfrm>
              <a:off x="9420677" y="2985967"/>
              <a:ext cx="320879" cy="34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8" extrusionOk="0">
                  <a:moveTo>
                    <a:pt x="0" y="20018"/>
                  </a:moveTo>
                  <a:cubicBezTo>
                    <a:pt x="5791" y="11918"/>
                    <a:pt x="11583" y="3818"/>
                    <a:pt x="15183" y="1118"/>
                  </a:cubicBezTo>
                  <a:cubicBezTo>
                    <a:pt x="18783" y="-1582"/>
                    <a:pt x="20191" y="1118"/>
                    <a:pt x="21600" y="381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3" name="Line"/>
            <p:cNvSpPr/>
            <p:nvPr/>
          </p:nvSpPr>
          <p:spPr>
            <a:xfrm>
              <a:off x="6578894" y="3531549"/>
              <a:ext cx="335511" cy="376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436" extrusionOk="0">
                  <a:moveTo>
                    <a:pt x="5498" y="3868"/>
                  </a:moveTo>
                  <a:cubicBezTo>
                    <a:pt x="4758" y="2808"/>
                    <a:pt x="4018" y="1748"/>
                    <a:pt x="3131" y="1019"/>
                  </a:cubicBezTo>
                  <a:cubicBezTo>
                    <a:pt x="2243" y="291"/>
                    <a:pt x="1208" y="-107"/>
                    <a:pt x="616" y="26"/>
                  </a:cubicBezTo>
                  <a:cubicBezTo>
                    <a:pt x="24" y="158"/>
                    <a:pt x="-124" y="821"/>
                    <a:pt x="98" y="3603"/>
                  </a:cubicBezTo>
                  <a:cubicBezTo>
                    <a:pt x="320" y="6386"/>
                    <a:pt x="912" y="11289"/>
                    <a:pt x="1208" y="14271"/>
                  </a:cubicBezTo>
                  <a:cubicBezTo>
                    <a:pt x="1503" y="17253"/>
                    <a:pt x="1503" y="18313"/>
                    <a:pt x="1503" y="19174"/>
                  </a:cubicBezTo>
                  <a:cubicBezTo>
                    <a:pt x="1503" y="20035"/>
                    <a:pt x="1503" y="20698"/>
                    <a:pt x="1799" y="20830"/>
                  </a:cubicBezTo>
                  <a:cubicBezTo>
                    <a:pt x="2095" y="20963"/>
                    <a:pt x="2687" y="20565"/>
                    <a:pt x="4906" y="19240"/>
                  </a:cubicBezTo>
                  <a:cubicBezTo>
                    <a:pt x="7125" y="17915"/>
                    <a:pt x="10972" y="15662"/>
                    <a:pt x="13709" y="14602"/>
                  </a:cubicBezTo>
                  <a:cubicBezTo>
                    <a:pt x="16446" y="13542"/>
                    <a:pt x="18073" y="13675"/>
                    <a:pt x="19183" y="14006"/>
                  </a:cubicBezTo>
                  <a:cubicBezTo>
                    <a:pt x="20292" y="14337"/>
                    <a:pt x="20884" y="14867"/>
                    <a:pt x="21180" y="15530"/>
                  </a:cubicBezTo>
                  <a:cubicBezTo>
                    <a:pt x="21476" y="16192"/>
                    <a:pt x="21476" y="16987"/>
                    <a:pt x="20366" y="17915"/>
                  </a:cubicBezTo>
                  <a:cubicBezTo>
                    <a:pt x="19257" y="18843"/>
                    <a:pt x="17038" y="19903"/>
                    <a:pt x="15558" y="20565"/>
                  </a:cubicBezTo>
                  <a:cubicBezTo>
                    <a:pt x="14079" y="21228"/>
                    <a:pt x="13339" y="21493"/>
                    <a:pt x="12673" y="21427"/>
                  </a:cubicBezTo>
                  <a:cubicBezTo>
                    <a:pt x="12008" y="21360"/>
                    <a:pt x="11416" y="20963"/>
                    <a:pt x="10824" y="2056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4" name="Line"/>
            <p:cNvSpPr/>
            <p:nvPr/>
          </p:nvSpPr>
          <p:spPr>
            <a:xfrm>
              <a:off x="6930378" y="3718008"/>
              <a:ext cx="214334" cy="218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394" extrusionOk="0">
                  <a:moveTo>
                    <a:pt x="0" y="6139"/>
                  </a:moveTo>
                  <a:cubicBezTo>
                    <a:pt x="465" y="9777"/>
                    <a:pt x="929" y="13415"/>
                    <a:pt x="1742" y="16257"/>
                  </a:cubicBezTo>
                  <a:cubicBezTo>
                    <a:pt x="2555" y="19099"/>
                    <a:pt x="3716" y="21145"/>
                    <a:pt x="6852" y="21373"/>
                  </a:cubicBezTo>
                  <a:cubicBezTo>
                    <a:pt x="9987" y="21600"/>
                    <a:pt x="15097" y="20008"/>
                    <a:pt x="18000" y="16825"/>
                  </a:cubicBezTo>
                  <a:cubicBezTo>
                    <a:pt x="20903" y="13642"/>
                    <a:pt x="21600" y="8867"/>
                    <a:pt x="21368" y="5798"/>
                  </a:cubicBezTo>
                  <a:cubicBezTo>
                    <a:pt x="21135" y="2728"/>
                    <a:pt x="19974" y="1364"/>
                    <a:pt x="18813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5" name="Line"/>
            <p:cNvSpPr/>
            <p:nvPr/>
          </p:nvSpPr>
          <p:spPr>
            <a:xfrm>
              <a:off x="7230330" y="3529666"/>
              <a:ext cx="33844" cy="425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9" h="21600" extrusionOk="0">
                  <a:moveTo>
                    <a:pt x="0" y="0"/>
                  </a:moveTo>
                  <a:cubicBezTo>
                    <a:pt x="4320" y="3659"/>
                    <a:pt x="8640" y="7318"/>
                    <a:pt x="12960" y="10446"/>
                  </a:cubicBezTo>
                  <a:cubicBezTo>
                    <a:pt x="17280" y="13574"/>
                    <a:pt x="21600" y="16171"/>
                    <a:pt x="20880" y="17941"/>
                  </a:cubicBezTo>
                  <a:cubicBezTo>
                    <a:pt x="20160" y="19711"/>
                    <a:pt x="14400" y="20656"/>
                    <a:pt x="864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6" name="Line"/>
            <p:cNvSpPr/>
            <p:nvPr/>
          </p:nvSpPr>
          <p:spPr>
            <a:xfrm>
              <a:off x="7139647" y="3815667"/>
              <a:ext cx="265075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79" y="17600"/>
                    <a:pt x="758" y="13600"/>
                    <a:pt x="4358" y="10000"/>
                  </a:cubicBezTo>
                  <a:cubicBezTo>
                    <a:pt x="7958" y="6400"/>
                    <a:pt x="14779" y="3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7" name="Line"/>
            <p:cNvSpPr/>
            <p:nvPr/>
          </p:nvSpPr>
          <p:spPr>
            <a:xfrm>
              <a:off x="7732575" y="3550593"/>
              <a:ext cx="97659" cy="446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3825"/>
                    <a:pt x="0" y="7650"/>
                    <a:pt x="2314" y="11081"/>
                  </a:cubicBezTo>
                  <a:cubicBezTo>
                    <a:pt x="4629" y="14512"/>
                    <a:pt x="9257" y="17550"/>
                    <a:pt x="12857" y="19237"/>
                  </a:cubicBezTo>
                  <a:cubicBezTo>
                    <a:pt x="16457" y="20925"/>
                    <a:pt x="19029" y="2126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8" name="Line"/>
            <p:cNvSpPr/>
            <p:nvPr/>
          </p:nvSpPr>
          <p:spPr>
            <a:xfrm>
              <a:off x="7906966" y="3837687"/>
              <a:ext cx="62265" cy="1105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0952" extrusionOk="0">
                  <a:moveTo>
                    <a:pt x="0" y="1115"/>
                  </a:moveTo>
                  <a:cubicBezTo>
                    <a:pt x="4000" y="234"/>
                    <a:pt x="8000" y="-648"/>
                    <a:pt x="11600" y="674"/>
                  </a:cubicBezTo>
                  <a:cubicBezTo>
                    <a:pt x="15200" y="1997"/>
                    <a:pt x="18400" y="5523"/>
                    <a:pt x="20000" y="8389"/>
                  </a:cubicBezTo>
                  <a:cubicBezTo>
                    <a:pt x="21600" y="11254"/>
                    <a:pt x="21600" y="13458"/>
                    <a:pt x="21200" y="15883"/>
                  </a:cubicBezTo>
                  <a:cubicBezTo>
                    <a:pt x="20800" y="18307"/>
                    <a:pt x="20000" y="20952"/>
                    <a:pt x="17200" y="20952"/>
                  </a:cubicBezTo>
                  <a:cubicBezTo>
                    <a:pt x="14400" y="20952"/>
                    <a:pt x="9600" y="18307"/>
                    <a:pt x="4800" y="1566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9" name="Line"/>
            <p:cNvSpPr/>
            <p:nvPr/>
          </p:nvSpPr>
          <p:spPr>
            <a:xfrm>
              <a:off x="7844185" y="3494788"/>
              <a:ext cx="34879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0" name="Line"/>
            <p:cNvSpPr/>
            <p:nvPr/>
          </p:nvSpPr>
          <p:spPr>
            <a:xfrm>
              <a:off x="8088332" y="3767454"/>
              <a:ext cx="383660" cy="208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0" extrusionOk="0">
                  <a:moveTo>
                    <a:pt x="0" y="7058"/>
                  </a:moveTo>
                  <a:cubicBezTo>
                    <a:pt x="655" y="9669"/>
                    <a:pt x="1309" y="12280"/>
                    <a:pt x="1702" y="14179"/>
                  </a:cubicBezTo>
                  <a:cubicBezTo>
                    <a:pt x="2095" y="16078"/>
                    <a:pt x="2225" y="17265"/>
                    <a:pt x="2553" y="17502"/>
                  </a:cubicBezTo>
                  <a:cubicBezTo>
                    <a:pt x="2880" y="17740"/>
                    <a:pt x="3404" y="17027"/>
                    <a:pt x="3993" y="14535"/>
                  </a:cubicBezTo>
                  <a:cubicBezTo>
                    <a:pt x="4582" y="12043"/>
                    <a:pt x="5236" y="7770"/>
                    <a:pt x="5760" y="4922"/>
                  </a:cubicBezTo>
                  <a:cubicBezTo>
                    <a:pt x="6284" y="2074"/>
                    <a:pt x="6676" y="649"/>
                    <a:pt x="7200" y="175"/>
                  </a:cubicBezTo>
                  <a:cubicBezTo>
                    <a:pt x="7724" y="-300"/>
                    <a:pt x="8378" y="175"/>
                    <a:pt x="8902" y="1836"/>
                  </a:cubicBezTo>
                  <a:cubicBezTo>
                    <a:pt x="9425" y="3498"/>
                    <a:pt x="9818" y="6346"/>
                    <a:pt x="10015" y="8364"/>
                  </a:cubicBezTo>
                  <a:cubicBezTo>
                    <a:pt x="10211" y="10381"/>
                    <a:pt x="10211" y="11568"/>
                    <a:pt x="10211" y="12755"/>
                  </a:cubicBezTo>
                  <a:cubicBezTo>
                    <a:pt x="10211" y="13942"/>
                    <a:pt x="10211" y="15129"/>
                    <a:pt x="10604" y="15247"/>
                  </a:cubicBezTo>
                  <a:cubicBezTo>
                    <a:pt x="10996" y="15366"/>
                    <a:pt x="11782" y="14417"/>
                    <a:pt x="12764" y="12399"/>
                  </a:cubicBezTo>
                  <a:cubicBezTo>
                    <a:pt x="13745" y="10381"/>
                    <a:pt x="14924" y="7296"/>
                    <a:pt x="15775" y="5397"/>
                  </a:cubicBezTo>
                  <a:cubicBezTo>
                    <a:pt x="16625" y="3498"/>
                    <a:pt x="17149" y="2786"/>
                    <a:pt x="17673" y="2904"/>
                  </a:cubicBezTo>
                  <a:cubicBezTo>
                    <a:pt x="18196" y="3023"/>
                    <a:pt x="18720" y="3973"/>
                    <a:pt x="19113" y="5871"/>
                  </a:cubicBezTo>
                  <a:cubicBezTo>
                    <a:pt x="19505" y="7770"/>
                    <a:pt x="19767" y="10619"/>
                    <a:pt x="20160" y="13348"/>
                  </a:cubicBezTo>
                  <a:cubicBezTo>
                    <a:pt x="20553" y="16078"/>
                    <a:pt x="21076" y="18689"/>
                    <a:pt x="21600" y="213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1" name="Line"/>
            <p:cNvSpPr/>
            <p:nvPr/>
          </p:nvSpPr>
          <p:spPr>
            <a:xfrm>
              <a:off x="8513845" y="3766838"/>
              <a:ext cx="97660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2571"/>
                    <a:pt x="7200" y="5143"/>
                    <a:pt x="9257" y="7714"/>
                  </a:cubicBezTo>
                  <a:cubicBezTo>
                    <a:pt x="11314" y="10286"/>
                    <a:pt x="11829" y="12857"/>
                    <a:pt x="13629" y="15171"/>
                  </a:cubicBezTo>
                  <a:cubicBezTo>
                    <a:pt x="15429" y="17486"/>
                    <a:pt x="18514" y="1954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2" name="Line"/>
            <p:cNvSpPr/>
            <p:nvPr/>
          </p:nvSpPr>
          <p:spPr>
            <a:xfrm>
              <a:off x="8771943" y="3529666"/>
              <a:ext cx="27106" cy="460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0" y="0"/>
                  </a:moveTo>
                  <a:cubicBezTo>
                    <a:pt x="7200" y="1309"/>
                    <a:pt x="14400" y="2618"/>
                    <a:pt x="18000" y="5673"/>
                  </a:cubicBezTo>
                  <a:cubicBezTo>
                    <a:pt x="21600" y="8727"/>
                    <a:pt x="21600" y="13527"/>
                    <a:pt x="19800" y="16473"/>
                  </a:cubicBezTo>
                  <a:cubicBezTo>
                    <a:pt x="18000" y="19418"/>
                    <a:pt x="14400" y="20509"/>
                    <a:pt x="108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3" name="Line"/>
            <p:cNvSpPr/>
            <p:nvPr/>
          </p:nvSpPr>
          <p:spPr>
            <a:xfrm>
              <a:off x="8702187" y="3727352"/>
              <a:ext cx="418538" cy="2466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23" extrusionOk="0">
                  <a:moveTo>
                    <a:pt x="0" y="18228"/>
                  </a:moveTo>
                  <a:cubicBezTo>
                    <a:pt x="3600" y="17039"/>
                    <a:pt x="7200" y="15850"/>
                    <a:pt x="9840" y="13670"/>
                  </a:cubicBezTo>
                  <a:cubicBezTo>
                    <a:pt x="12480" y="11490"/>
                    <a:pt x="14160" y="8319"/>
                    <a:pt x="15000" y="5743"/>
                  </a:cubicBezTo>
                  <a:cubicBezTo>
                    <a:pt x="15840" y="3167"/>
                    <a:pt x="15840" y="1185"/>
                    <a:pt x="15540" y="393"/>
                  </a:cubicBezTo>
                  <a:cubicBezTo>
                    <a:pt x="15240" y="-400"/>
                    <a:pt x="14640" y="-4"/>
                    <a:pt x="13800" y="1681"/>
                  </a:cubicBezTo>
                  <a:cubicBezTo>
                    <a:pt x="12960" y="3365"/>
                    <a:pt x="11880" y="6338"/>
                    <a:pt x="11160" y="9409"/>
                  </a:cubicBezTo>
                  <a:cubicBezTo>
                    <a:pt x="10440" y="12481"/>
                    <a:pt x="10080" y="15651"/>
                    <a:pt x="10860" y="17831"/>
                  </a:cubicBezTo>
                  <a:cubicBezTo>
                    <a:pt x="11640" y="20011"/>
                    <a:pt x="13560" y="21200"/>
                    <a:pt x="15540" y="21002"/>
                  </a:cubicBezTo>
                  <a:cubicBezTo>
                    <a:pt x="17520" y="20804"/>
                    <a:pt x="19560" y="19218"/>
                    <a:pt x="21600" y="1763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4" name="Line"/>
            <p:cNvSpPr/>
            <p:nvPr/>
          </p:nvSpPr>
          <p:spPr>
            <a:xfrm>
              <a:off x="9201124" y="3536642"/>
              <a:ext cx="310236" cy="457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560" extrusionOk="0">
                  <a:moveTo>
                    <a:pt x="10308" y="0"/>
                  </a:moveTo>
                  <a:cubicBezTo>
                    <a:pt x="12708" y="2412"/>
                    <a:pt x="15108" y="4824"/>
                    <a:pt x="16388" y="7456"/>
                  </a:cubicBezTo>
                  <a:cubicBezTo>
                    <a:pt x="17668" y="10087"/>
                    <a:pt x="17828" y="12938"/>
                    <a:pt x="17908" y="14802"/>
                  </a:cubicBezTo>
                  <a:cubicBezTo>
                    <a:pt x="17988" y="16666"/>
                    <a:pt x="17988" y="17543"/>
                    <a:pt x="17588" y="17982"/>
                  </a:cubicBezTo>
                  <a:cubicBezTo>
                    <a:pt x="17188" y="18420"/>
                    <a:pt x="16388" y="18420"/>
                    <a:pt x="13828" y="18475"/>
                  </a:cubicBezTo>
                  <a:cubicBezTo>
                    <a:pt x="11268" y="18530"/>
                    <a:pt x="6948" y="18640"/>
                    <a:pt x="4468" y="18859"/>
                  </a:cubicBezTo>
                  <a:cubicBezTo>
                    <a:pt x="1988" y="19078"/>
                    <a:pt x="1348" y="19407"/>
                    <a:pt x="788" y="19791"/>
                  </a:cubicBezTo>
                  <a:cubicBezTo>
                    <a:pt x="228" y="20175"/>
                    <a:pt x="-252" y="20613"/>
                    <a:pt x="148" y="20942"/>
                  </a:cubicBezTo>
                  <a:cubicBezTo>
                    <a:pt x="548" y="21271"/>
                    <a:pt x="1828" y="21490"/>
                    <a:pt x="5508" y="21545"/>
                  </a:cubicBezTo>
                  <a:cubicBezTo>
                    <a:pt x="9188" y="21600"/>
                    <a:pt x="15268" y="21490"/>
                    <a:pt x="21348" y="213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5" name="Line"/>
            <p:cNvSpPr/>
            <p:nvPr/>
          </p:nvSpPr>
          <p:spPr>
            <a:xfrm>
              <a:off x="6944329" y="4203242"/>
              <a:ext cx="153465" cy="514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7" extrusionOk="0">
                  <a:moveTo>
                    <a:pt x="21600" y="6811"/>
                  </a:moveTo>
                  <a:cubicBezTo>
                    <a:pt x="19636" y="4777"/>
                    <a:pt x="17673" y="2743"/>
                    <a:pt x="16036" y="1581"/>
                  </a:cubicBezTo>
                  <a:cubicBezTo>
                    <a:pt x="14400" y="418"/>
                    <a:pt x="13091" y="128"/>
                    <a:pt x="11618" y="31"/>
                  </a:cubicBezTo>
                  <a:cubicBezTo>
                    <a:pt x="10145" y="-66"/>
                    <a:pt x="8509" y="31"/>
                    <a:pt x="7364" y="854"/>
                  </a:cubicBezTo>
                  <a:cubicBezTo>
                    <a:pt x="6218" y="1677"/>
                    <a:pt x="5564" y="3227"/>
                    <a:pt x="5727" y="5891"/>
                  </a:cubicBezTo>
                  <a:cubicBezTo>
                    <a:pt x="5891" y="8555"/>
                    <a:pt x="6873" y="12332"/>
                    <a:pt x="7364" y="14802"/>
                  </a:cubicBezTo>
                  <a:cubicBezTo>
                    <a:pt x="7855" y="17272"/>
                    <a:pt x="7855" y="18434"/>
                    <a:pt x="7691" y="19355"/>
                  </a:cubicBezTo>
                  <a:cubicBezTo>
                    <a:pt x="7527" y="20275"/>
                    <a:pt x="7200" y="20953"/>
                    <a:pt x="5891" y="21243"/>
                  </a:cubicBezTo>
                  <a:cubicBezTo>
                    <a:pt x="4582" y="21534"/>
                    <a:pt x="2291" y="21437"/>
                    <a:pt x="0" y="2134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6" name="Line"/>
            <p:cNvSpPr/>
            <p:nvPr/>
          </p:nvSpPr>
          <p:spPr>
            <a:xfrm>
              <a:off x="6888524" y="4496477"/>
              <a:ext cx="509222" cy="216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1" extrusionOk="0">
                  <a:moveTo>
                    <a:pt x="0" y="15280"/>
                  </a:moveTo>
                  <a:cubicBezTo>
                    <a:pt x="2663" y="12324"/>
                    <a:pt x="5326" y="9368"/>
                    <a:pt x="7348" y="7322"/>
                  </a:cubicBezTo>
                  <a:cubicBezTo>
                    <a:pt x="9370" y="5276"/>
                    <a:pt x="10751" y="4139"/>
                    <a:pt x="11786" y="3230"/>
                  </a:cubicBezTo>
                  <a:cubicBezTo>
                    <a:pt x="12822" y="2320"/>
                    <a:pt x="13512" y="1638"/>
                    <a:pt x="14005" y="1865"/>
                  </a:cubicBezTo>
                  <a:cubicBezTo>
                    <a:pt x="14499" y="2093"/>
                    <a:pt x="14795" y="3230"/>
                    <a:pt x="14942" y="5617"/>
                  </a:cubicBezTo>
                  <a:cubicBezTo>
                    <a:pt x="15090" y="8004"/>
                    <a:pt x="15090" y="11642"/>
                    <a:pt x="14942" y="13916"/>
                  </a:cubicBezTo>
                  <a:cubicBezTo>
                    <a:pt x="14795" y="16190"/>
                    <a:pt x="14499" y="17099"/>
                    <a:pt x="14252" y="18122"/>
                  </a:cubicBezTo>
                  <a:cubicBezTo>
                    <a:pt x="14005" y="19145"/>
                    <a:pt x="13808" y="20282"/>
                    <a:pt x="13956" y="20851"/>
                  </a:cubicBezTo>
                  <a:cubicBezTo>
                    <a:pt x="14104" y="21419"/>
                    <a:pt x="14597" y="21419"/>
                    <a:pt x="15830" y="19714"/>
                  </a:cubicBezTo>
                  <a:cubicBezTo>
                    <a:pt x="17063" y="18008"/>
                    <a:pt x="19036" y="14598"/>
                    <a:pt x="20170" y="11528"/>
                  </a:cubicBezTo>
                  <a:cubicBezTo>
                    <a:pt x="21304" y="8459"/>
                    <a:pt x="21600" y="5731"/>
                    <a:pt x="21600" y="3912"/>
                  </a:cubicBezTo>
                  <a:cubicBezTo>
                    <a:pt x="21600" y="2093"/>
                    <a:pt x="21304" y="1183"/>
                    <a:pt x="20268" y="615"/>
                  </a:cubicBezTo>
                  <a:cubicBezTo>
                    <a:pt x="19233" y="46"/>
                    <a:pt x="17458" y="-181"/>
                    <a:pt x="16373" y="160"/>
                  </a:cubicBezTo>
                  <a:cubicBezTo>
                    <a:pt x="15288" y="501"/>
                    <a:pt x="14893" y="1411"/>
                    <a:pt x="14499" y="232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7" name="Line"/>
            <p:cNvSpPr/>
            <p:nvPr/>
          </p:nvSpPr>
          <p:spPr>
            <a:xfrm>
              <a:off x="7474477" y="4422547"/>
              <a:ext cx="195318" cy="242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8" extrusionOk="0">
                  <a:moveTo>
                    <a:pt x="0" y="15894"/>
                  </a:moveTo>
                  <a:cubicBezTo>
                    <a:pt x="1286" y="16302"/>
                    <a:pt x="2571" y="16709"/>
                    <a:pt x="3214" y="17830"/>
                  </a:cubicBezTo>
                  <a:cubicBezTo>
                    <a:pt x="3857" y="18951"/>
                    <a:pt x="3857" y="20785"/>
                    <a:pt x="3986" y="21192"/>
                  </a:cubicBezTo>
                  <a:cubicBezTo>
                    <a:pt x="4114" y="21600"/>
                    <a:pt x="4371" y="20581"/>
                    <a:pt x="6043" y="17525"/>
                  </a:cubicBezTo>
                  <a:cubicBezTo>
                    <a:pt x="7714" y="14468"/>
                    <a:pt x="10800" y="9374"/>
                    <a:pt x="12600" y="6317"/>
                  </a:cubicBezTo>
                  <a:cubicBezTo>
                    <a:pt x="14400" y="3260"/>
                    <a:pt x="14914" y="2241"/>
                    <a:pt x="15686" y="1426"/>
                  </a:cubicBezTo>
                  <a:cubicBezTo>
                    <a:pt x="16457" y="611"/>
                    <a:pt x="17486" y="0"/>
                    <a:pt x="18514" y="0"/>
                  </a:cubicBezTo>
                  <a:cubicBezTo>
                    <a:pt x="19543" y="0"/>
                    <a:pt x="20571" y="611"/>
                    <a:pt x="21600" y="122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8" name="Line"/>
            <p:cNvSpPr/>
            <p:nvPr/>
          </p:nvSpPr>
          <p:spPr>
            <a:xfrm>
              <a:off x="7690721" y="4520289"/>
              <a:ext cx="516197" cy="271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0" extrusionOk="0">
                  <a:moveTo>
                    <a:pt x="0" y="3805"/>
                  </a:moveTo>
                  <a:cubicBezTo>
                    <a:pt x="389" y="7617"/>
                    <a:pt x="778" y="11428"/>
                    <a:pt x="973" y="13879"/>
                  </a:cubicBezTo>
                  <a:cubicBezTo>
                    <a:pt x="1168" y="16329"/>
                    <a:pt x="1168" y="17418"/>
                    <a:pt x="1411" y="17691"/>
                  </a:cubicBezTo>
                  <a:cubicBezTo>
                    <a:pt x="1654" y="17963"/>
                    <a:pt x="2141" y="17418"/>
                    <a:pt x="2968" y="15059"/>
                  </a:cubicBezTo>
                  <a:cubicBezTo>
                    <a:pt x="3795" y="12699"/>
                    <a:pt x="4962" y="8524"/>
                    <a:pt x="5692" y="5892"/>
                  </a:cubicBezTo>
                  <a:cubicBezTo>
                    <a:pt x="6422" y="3260"/>
                    <a:pt x="6714" y="2171"/>
                    <a:pt x="7103" y="1536"/>
                  </a:cubicBezTo>
                  <a:cubicBezTo>
                    <a:pt x="7492" y="901"/>
                    <a:pt x="7978" y="719"/>
                    <a:pt x="8368" y="991"/>
                  </a:cubicBezTo>
                  <a:cubicBezTo>
                    <a:pt x="8757" y="1264"/>
                    <a:pt x="9049" y="1990"/>
                    <a:pt x="9146" y="3896"/>
                  </a:cubicBezTo>
                  <a:cubicBezTo>
                    <a:pt x="9243" y="5801"/>
                    <a:pt x="9146" y="8887"/>
                    <a:pt x="9000" y="10975"/>
                  </a:cubicBezTo>
                  <a:cubicBezTo>
                    <a:pt x="8854" y="13062"/>
                    <a:pt x="8659" y="14151"/>
                    <a:pt x="8854" y="14605"/>
                  </a:cubicBezTo>
                  <a:cubicBezTo>
                    <a:pt x="9049" y="15059"/>
                    <a:pt x="9632" y="14877"/>
                    <a:pt x="10459" y="13243"/>
                  </a:cubicBezTo>
                  <a:cubicBezTo>
                    <a:pt x="11286" y="11610"/>
                    <a:pt x="12357" y="8524"/>
                    <a:pt x="13281" y="5983"/>
                  </a:cubicBezTo>
                  <a:cubicBezTo>
                    <a:pt x="14205" y="3442"/>
                    <a:pt x="14984" y="1445"/>
                    <a:pt x="15665" y="538"/>
                  </a:cubicBezTo>
                  <a:cubicBezTo>
                    <a:pt x="16346" y="-370"/>
                    <a:pt x="16930" y="-188"/>
                    <a:pt x="17562" y="1536"/>
                  </a:cubicBezTo>
                  <a:cubicBezTo>
                    <a:pt x="18195" y="3260"/>
                    <a:pt x="18876" y="6527"/>
                    <a:pt x="19557" y="10067"/>
                  </a:cubicBezTo>
                  <a:cubicBezTo>
                    <a:pt x="20238" y="13606"/>
                    <a:pt x="20919" y="17418"/>
                    <a:pt x="21600" y="2123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9" name="Line"/>
            <p:cNvSpPr/>
            <p:nvPr/>
          </p:nvSpPr>
          <p:spPr>
            <a:xfrm>
              <a:off x="8688791" y="4532914"/>
              <a:ext cx="253110" cy="178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3" h="21002" extrusionOk="0">
                  <a:moveTo>
                    <a:pt x="3425" y="2607"/>
                  </a:moveTo>
                  <a:cubicBezTo>
                    <a:pt x="2461" y="1240"/>
                    <a:pt x="1497" y="-127"/>
                    <a:pt x="918" y="10"/>
                  </a:cubicBezTo>
                  <a:cubicBezTo>
                    <a:pt x="340" y="146"/>
                    <a:pt x="147" y="1787"/>
                    <a:pt x="50" y="4795"/>
                  </a:cubicBezTo>
                  <a:cubicBezTo>
                    <a:pt x="-46" y="7802"/>
                    <a:pt x="-46" y="12177"/>
                    <a:pt x="436" y="15595"/>
                  </a:cubicBezTo>
                  <a:cubicBezTo>
                    <a:pt x="918" y="19012"/>
                    <a:pt x="1883" y="21473"/>
                    <a:pt x="5354" y="20926"/>
                  </a:cubicBezTo>
                  <a:cubicBezTo>
                    <a:pt x="8825" y="20379"/>
                    <a:pt x="14804" y="16825"/>
                    <a:pt x="17986" y="14227"/>
                  </a:cubicBezTo>
                  <a:cubicBezTo>
                    <a:pt x="21168" y="11630"/>
                    <a:pt x="21554" y="9989"/>
                    <a:pt x="20397" y="7939"/>
                  </a:cubicBezTo>
                  <a:cubicBezTo>
                    <a:pt x="19240" y="5888"/>
                    <a:pt x="16540" y="3427"/>
                    <a:pt x="13936" y="2197"/>
                  </a:cubicBezTo>
                  <a:cubicBezTo>
                    <a:pt x="11333" y="967"/>
                    <a:pt x="8825" y="967"/>
                    <a:pt x="6897" y="1103"/>
                  </a:cubicBezTo>
                  <a:cubicBezTo>
                    <a:pt x="4968" y="1240"/>
                    <a:pt x="3618" y="1514"/>
                    <a:pt x="3811" y="1787"/>
                  </a:cubicBezTo>
                  <a:cubicBezTo>
                    <a:pt x="4004" y="2060"/>
                    <a:pt x="5740" y="2334"/>
                    <a:pt x="7475" y="260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0" name="Line"/>
            <p:cNvSpPr/>
            <p:nvPr/>
          </p:nvSpPr>
          <p:spPr>
            <a:xfrm>
              <a:off x="9030042" y="4233724"/>
              <a:ext cx="207395" cy="565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442" extrusionOk="0">
                  <a:moveTo>
                    <a:pt x="18720" y="6895"/>
                  </a:moveTo>
                  <a:cubicBezTo>
                    <a:pt x="19920" y="4955"/>
                    <a:pt x="21120" y="3016"/>
                    <a:pt x="21360" y="1870"/>
                  </a:cubicBezTo>
                  <a:cubicBezTo>
                    <a:pt x="21600" y="724"/>
                    <a:pt x="20880" y="371"/>
                    <a:pt x="19920" y="151"/>
                  </a:cubicBezTo>
                  <a:cubicBezTo>
                    <a:pt x="18960" y="-70"/>
                    <a:pt x="17760" y="-158"/>
                    <a:pt x="15960" y="680"/>
                  </a:cubicBezTo>
                  <a:cubicBezTo>
                    <a:pt x="14160" y="1517"/>
                    <a:pt x="11760" y="3280"/>
                    <a:pt x="9720" y="5529"/>
                  </a:cubicBezTo>
                  <a:cubicBezTo>
                    <a:pt x="7680" y="7777"/>
                    <a:pt x="6000" y="10510"/>
                    <a:pt x="4440" y="13243"/>
                  </a:cubicBezTo>
                  <a:cubicBezTo>
                    <a:pt x="2880" y="15976"/>
                    <a:pt x="1440" y="18709"/>
                    <a:pt x="0" y="2144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1" name="Line"/>
            <p:cNvSpPr/>
            <p:nvPr/>
          </p:nvSpPr>
          <p:spPr>
            <a:xfrm>
              <a:off x="9030042" y="4615672"/>
              <a:ext cx="348782" cy="510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07" extrusionOk="0">
                  <a:moveTo>
                    <a:pt x="0" y="20607"/>
                  </a:moveTo>
                  <a:cubicBezTo>
                    <a:pt x="5040" y="13094"/>
                    <a:pt x="10080" y="5581"/>
                    <a:pt x="13680" y="2294"/>
                  </a:cubicBezTo>
                  <a:cubicBezTo>
                    <a:pt x="17280" y="-993"/>
                    <a:pt x="19440" y="-54"/>
                    <a:pt x="21600" y="88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2" name="Line"/>
            <p:cNvSpPr/>
            <p:nvPr/>
          </p:nvSpPr>
          <p:spPr>
            <a:xfrm>
              <a:off x="7287025" y="5121868"/>
              <a:ext cx="235884" cy="390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325" extrusionOk="0">
                  <a:moveTo>
                    <a:pt x="17535" y="5240"/>
                  </a:moveTo>
                  <a:cubicBezTo>
                    <a:pt x="17326" y="3843"/>
                    <a:pt x="17116" y="2445"/>
                    <a:pt x="16592" y="1556"/>
                  </a:cubicBezTo>
                  <a:cubicBezTo>
                    <a:pt x="16067" y="666"/>
                    <a:pt x="15228" y="285"/>
                    <a:pt x="14285" y="95"/>
                  </a:cubicBezTo>
                  <a:cubicBezTo>
                    <a:pt x="13341" y="-96"/>
                    <a:pt x="12293" y="-96"/>
                    <a:pt x="10510" y="1048"/>
                  </a:cubicBezTo>
                  <a:cubicBezTo>
                    <a:pt x="8727" y="2191"/>
                    <a:pt x="6211" y="4478"/>
                    <a:pt x="4219" y="7655"/>
                  </a:cubicBezTo>
                  <a:cubicBezTo>
                    <a:pt x="2227" y="10831"/>
                    <a:pt x="759" y="14897"/>
                    <a:pt x="234" y="17311"/>
                  </a:cubicBezTo>
                  <a:cubicBezTo>
                    <a:pt x="-290" y="19725"/>
                    <a:pt x="129" y="20488"/>
                    <a:pt x="863" y="20932"/>
                  </a:cubicBezTo>
                  <a:cubicBezTo>
                    <a:pt x="1597" y="21377"/>
                    <a:pt x="2646" y="21504"/>
                    <a:pt x="4953" y="20996"/>
                  </a:cubicBezTo>
                  <a:cubicBezTo>
                    <a:pt x="7260" y="20488"/>
                    <a:pt x="10825" y="19344"/>
                    <a:pt x="13551" y="17692"/>
                  </a:cubicBezTo>
                  <a:cubicBezTo>
                    <a:pt x="16277" y="16040"/>
                    <a:pt x="18164" y="13880"/>
                    <a:pt x="19318" y="12292"/>
                  </a:cubicBezTo>
                  <a:cubicBezTo>
                    <a:pt x="20471" y="10704"/>
                    <a:pt x="20891" y="9688"/>
                    <a:pt x="21100" y="9497"/>
                  </a:cubicBezTo>
                  <a:cubicBezTo>
                    <a:pt x="21310" y="9306"/>
                    <a:pt x="21310" y="9942"/>
                    <a:pt x="21205" y="11339"/>
                  </a:cubicBezTo>
                  <a:cubicBezTo>
                    <a:pt x="21100" y="12737"/>
                    <a:pt x="20891" y="14897"/>
                    <a:pt x="20681" y="1705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3" name="Line"/>
            <p:cNvSpPr/>
            <p:nvPr/>
          </p:nvSpPr>
          <p:spPr>
            <a:xfrm>
              <a:off x="7673420" y="5227069"/>
              <a:ext cx="629839" cy="295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461" extrusionOk="0">
                  <a:moveTo>
                    <a:pt x="2242" y="1856"/>
                  </a:moveTo>
                  <a:cubicBezTo>
                    <a:pt x="1454" y="5737"/>
                    <a:pt x="665" y="9619"/>
                    <a:pt x="271" y="12487"/>
                  </a:cubicBezTo>
                  <a:cubicBezTo>
                    <a:pt x="-123" y="15356"/>
                    <a:pt x="-123" y="17213"/>
                    <a:pt x="508" y="18309"/>
                  </a:cubicBezTo>
                  <a:cubicBezTo>
                    <a:pt x="1138" y="19406"/>
                    <a:pt x="2400" y="19744"/>
                    <a:pt x="3897" y="17719"/>
                  </a:cubicBezTo>
                  <a:cubicBezTo>
                    <a:pt x="5395" y="15694"/>
                    <a:pt x="7130" y="11306"/>
                    <a:pt x="8115" y="8606"/>
                  </a:cubicBezTo>
                  <a:cubicBezTo>
                    <a:pt x="9100" y="5906"/>
                    <a:pt x="9337" y="4894"/>
                    <a:pt x="9573" y="4725"/>
                  </a:cubicBezTo>
                  <a:cubicBezTo>
                    <a:pt x="9810" y="4556"/>
                    <a:pt x="10046" y="5231"/>
                    <a:pt x="9889" y="7256"/>
                  </a:cubicBezTo>
                  <a:cubicBezTo>
                    <a:pt x="9731" y="9281"/>
                    <a:pt x="9179" y="12656"/>
                    <a:pt x="8903" y="14934"/>
                  </a:cubicBezTo>
                  <a:cubicBezTo>
                    <a:pt x="8627" y="17212"/>
                    <a:pt x="8627" y="18394"/>
                    <a:pt x="8943" y="18647"/>
                  </a:cubicBezTo>
                  <a:cubicBezTo>
                    <a:pt x="9258" y="18900"/>
                    <a:pt x="9889" y="18225"/>
                    <a:pt x="10677" y="16538"/>
                  </a:cubicBezTo>
                  <a:cubicBezTo>
                    <a:pt x="11465" y="14850"/>
                    <a:pt x="12411" y="12150"/>
                    <a:pt x="13081" y="10294"/>
                  </a:cubicBezTo>
                  <a:cubicBezTo>
                    <a:pt x="13751" y="8438"/>
                    <a:pt x="14146" y="7425"/>
                    <a:pt x="14540" y="6750"/>
                  </a:cubicBezTo>
                  <a:cubicBezTo>
                    <a:pt x="14934" y="6075"/>
                    <a:pt x="15328" y="5738"/>
                    <a:pt x="15604" y="6075"/>
                  </a:cubicBezTo>
                  <a:cubicBezTo>
                    <a:pt x="15880" y="6413"/>
                    <a:pt x="16038" y="7425"/>
                    <a:pt x="15959" y="9788"/>
                  </a:cubicBezTo>
                  <a:cubicBezTo>
                    <a:pt x="15880" y="12150"/>
                    <a:pt x="15565" y="15863"/>
                    <a:pt x="15407" y="18141"/>
                  </a:cubicBezTo>
                  <a:cubicBezTo>
                    <a:pt x="15249" y="20419"/>
                    <a:pt x="15249" y="21263"/>
                    <a:pt x="15525" y="21431"/>
                  </a:cubicBezTo>
                  <a:cubicBezTo>
                    <a:pt x="15801" y="21600"/>
                    <a:pt x="16353" y="21094"/>
                    <a:pt x="17259" y="19069"/>
                  </a:cubicBezTo>
                  <a:cubicBezTo>
                    <a:pt x="18166" y="17044"/>
                    <a:pt x="19427" y="13500"/>
                    <a:pt x="20255" y="10631"/>
                  </a:cubicBezTo>
                  <a:cubicBezTo>
                    <a:pt x="21083" y="7763"/>
                    <a:pt x="21477" y="5569"/>
                    <a:pt x="21319" y="3966"/>
                  </a:cubicBezTo>
                  <a:cubicBezTo>
                    <a:pt x="21162" y="2363"/>
                    <a:pt x="20452" y="1350"/>
                    <a:pt x="19664" y="759"/>
                  </a:cubicBezTo>
                  <a:cubicBezTo>
                    <a:pt x="18876" y="169"/>
                    <a:pt x="18008" y="0"/>
                    <a:pt x="17378" y="0"/>
                  </a:cubicBezTo>
                  <a:cubicBezTo>
                    <a:pt x="16747" y="0"/>
                    <a:pt x="16353" y="169"/>
                    <a:pt x="16156" y="338"/>
                  </a:cubicBezTo>
                  <a:cubicBezTo>
                    <a:pt x="15959" y="506"/>
                    <a:pt x="15959" y="675"/>
                    <a:pt x="15959" y="84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4" name="Line"/>
            <p:cNvSpPr/>
            <p:nvPr/>
          </p:nvSpPr>
          <p:spPr>
            <a:xfrm>
              <a:off x="8360382" y="5168939"/>
              <a:ext cx="211181" cy="321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464" extrusionOk="0">
                  <a:moveTo>
                    <a:pt x="0" y="8858"/>
                  </a:moveTo>
                  <a:cubicBezTo>
                    <a:pt x="235" y="12587"/>
                    <a:pt x="470" y="16317"/>
                    <a:pt x="704" y="18570"/>
                  </a:cubicBezTo>
                  <a:cubicBezTo>
                    <a:pt x="939" y="20823"/>
                    <a:pt x="1174" y="21600"/>
                    <a:pt x="3991" y="21445"/>
                  </a:cubicBezTo>
                  <a:cubicBezTo>
                    <a:pt x="6809" y="21289"/>
                    <a:pt x="12209" y="20201"/>
                    <a:pt x="15730" y="17871"/>
                  </a:cubicBezTo>
                  <a:cubicBezTo>
                    <a:pt x="19252" y="15540"/>
                    <a:pt x="20896" y="11965"/>
                    <a:pt x="21248" y="8935"/>
                  </a:cubicBezTo>
                  <a:cubicBezTo>
                    <a:pt x="21600" y="5905"/>
                    <a:pt x="20661" y="3419"/>
                    <a:pt x="19722" y="1942"/>
                  </a:cubicBezTo>
                  <a:cubicBezTo>
                    <a:pt x="18783" y="466"/>
                    <a:pt x="17843" y="0"/>
                    <a:pt x="16904" y="0"/>
                  </a:cubicBezTo>
                  <a:cubicBezTo>
                    <a:pt x="15965" y="0"/>
                    <a:pt x="15026" y="466"/>
                    <a:pt x="14087" y="93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5" name="Line"/>
            <p:cNvSpPr/>
            <p:nvPr/>
          </p:nvSpPr>
          <p:spPr>
            <a:xfrm>
              <a:off x="8597552" y="5315427"/>
              <a:ext cx="244149" cy="219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6" extrusionOk="0">
                  <a:moveTo>
                    <a:pt x="0" y="0"/>
                  </a:moveTo>
                  <a:cubicBezTo>
                    <a:pt x="1440" y="2475"/>
                    <a:pt x="2880" y="4950"/>
                    <a:pt x="3291" y="7763"/>
                  </a:cubicBezTo>
                  <a:cubicBezTo>
                    <a:pt x="3703" y="10575"/>
                    <a:pt x="3086" y="13725"/>
                    <a:pt x="2571" y="16200"/>
                  </a:cubicBezTo>
                  <a:cubicBezTo>
                    <a:pt x="2057" y="18675"/>
                    <a:pt x="1646" y="20475"/>
                    <a:pt x="1851" y="21038"/>
                  </a:cubicBezTo>
                  <a:cubicBezTo>
                    <a:pt x="2057" y="21600"/>
                    <a:pt x="2880" y="20925"/>
                    <a:pt x="5040" y="17663"/>
                  </a:cubicBezTo>
                  <a:cubicBezTo>
                    <a:pt x="7200" y="14400"/>
                    <a:pt x="10697" y="8550"/>
                    <a:pt x="12857" y="5175"/>
                  </a:cubicBezTo>
                  <a:cubicBezTo>
                    <a:pt x="15017" y="1800"/>
                    <a:pt x="15840" y="900"/>
                    <a:pt x="16560" y="900"/>
                  </a:cubicBezTo>
                  <a:cubicBezTo>
                    <a:pt x="17280" y="900"/>
                    <a:pt x="17897" y="1800"/>
                    <a:pt x="18309" y="3713"/>
                  </a:cubicBezTo>
                  <a:cubicBezTo>
                    <a:pt x="18720" y="5625"/>
                    <a:pt x="18926" y="8550"/>
                    <a:pt x="18720" y="10800"/>
                  </a:cubicBezTo>
                  <a:cubicBezTo>
                    <a:pt x="18514" y="13050"/>
                    <a:pt x="17897" y="14625"/>
                    <a:pt x="17589" y="15975"/>
                  </a:cubicBezTo>
                  <a:cubicBezTo>
                    <a:pt x="17280" y="17325"/>
                    <a:pt x="17280" y="18450"/>
                    <a:pt x="18000" y="18675"/>
                  </a:cubicBezTo>
                  <a:cubicBezTo>
                    <a:pt x="18720" y="18900"/>
                    <a:pt x="20160" y="18225"/>
                    <a:pt x="21600" y="1755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6" name="Line"/>
            <p:cNvSpPr/>
            <p:nvPr/>
          </p:nvSpPr>
          <p:spPr>
            <a:xfrm>
              <a:off x="8946334" y="5127085"/>
              <a:ext cx="97660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71" y="4097"/>
                    <a:pt x="19543" y="8193"/>
                    <a:pt x="18257" y="11545"/>
                  </a:cubicBezTo>
                  <a:cubicBezTo>
                    <a:pt x="16971" y="14897"/>
                    <a:pt x="15429" y="17503"/>
                    <a:pt x="12343" y="19055"/>
                  </a:cubicBezTo>
                  <a:cubicBezTo>
                    <a:pt x="9257" y="20607"/>
                    <a:pt x="4629" y="2110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7" name="Line"/>
            <p:cNvSpPr/>
            <p:nvPr/>
          </p:nvSpPr>
          <p:spPr>
            <a:xfrm>
              <a:off x="8855651" y="5247996"/>
              <a:ext cx="544100" cy="271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4" extrusionOk="0">
                  <a:moveTo>
                    <a:pt x="0" y="16292"/>
                  </a:moveTo>
                  <a:cubicBezTo>
                    <a:pt x="2862" y="14095"/>
                    <a:pt x="5723" y="11898"/>
                    <a:pt x="8585" y="9427"/>
                  </a:cubicBezTo>
                  <a:cubicBezTo>
                    <a:pt x="11446" y="6956"/>
                    <a:pt x="14308" y="4210"/>
                    <a:pt x="15877" y="2471"/>
                  </a:cubicBezTo>
                  <a:cubicBezTo>
                    <a:pt x="17446" y="732"/>
                    <a:pt x="17723" y="0"/>
                    <a:pt x="17723" y="0"/>
                  </a:cubicBezTo>
                  <a:cubicBezTo>
                    <a:pt x="17723" y="0"/>
                    <a:pt x="17446" y="732"/>
                    <a:pt x="16846" y="2746"/>
                  </a:cubicBezTo>
                  <a:cubicBezTo>
                    <a:pt x="16246" y="4759"/>
                    <a:pt x="15323" y="8054"/>
                    <a:pt x="14723" y="10159"/>
                  </a:cubicBezTo>
                  <a:cubicBezTo>
                    <a:pt x="14123" y="12264"/>
                    <a:pt x="13846" y="13180"/>
                    <a:pt x="13662" y="14461"/>
                  </a:cubicBezTo>
                  <a:cubicBezTo>
                    <a:pt x="13477" y="15742"/>
                    <a:pt x="13385" y="17390"/>
                    <a:pt x="13615" y="18305"/>
                  </a:cubicBezTo>
                  <a:cubicBezTo>
                    <a:pt x="13846" y="19220"/>
                    <a:pt x="14400" y="19403"/>
                    <a:pt x="15323" y="19129"/>
                  </a:cubicBezTo>
                  <a:cubicBezTo>
                    <a:pt x="16246" y="18854"/>
                    <a:pt x="17538" y="18122"/>
                    <a:pt x="18462" y="17756"/>
                  </a:cubicBezTo>
                  <a:cubicBezTo>
                    <a:pt x="19385" y="17390"/>
                    <a:pt x="19938" y="17390"/>
                    <a:pt x="20446" y="17847"/>
                  </a:cubicBezTo>
                  <a:cubicBezTo>
                    <a:pt x="20954" y="18305"/>
                    <a:pt x="21415" y="19220"/>
                    <a:pt x="21508" y="20044"/>
                  </a:cubicBezTo>
                  <a:cubicBezTo>
                    <a:pt x="21600" y="20868"/>
                    <a:pt x="21323" y="21600"/>
                    <a:pt x="21277" y="21325"/>
                  </a:cubicBezTo>
                  <a:cubicBezTo>
                    <a:pt x="21231" y="21051"/>
                    <a:pt x="21415" y="19769"/>
                    <a:pt x="21600" y="1848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8" name="Line"/>
            <p:cNvSpPr/>
            <p:nvPr/>
          </p:nvSpPr>
          <p:spPr>
            <a:xfrm>
              <a:off x="9474111" y="4987572"/>
              <a:ext cx="324035" cy="528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539" extrusionOk="0">
                  <a:moveTo>
                    <a:pt x="612" y="0"/>
                  </a:moveTo>
                  <a:cubicBezTo>
                    <a:pt x="1220" y="284"/>
                    <a:pt x="1828" y="568"/>
                    <a:pt x="2057" y="1705"/>
                  </a:cubicBezTo>
                  <a:cubicBezTo>
                    <a:pt x="2285" y="2842"/>
                    <a:pt x="2133" y="4832"/>
                    <a:pt x="1676" y="7389"/>
                  </a:cubicBezTo>
                  <a:cubicBezTo>
                    <a:pt x="1220" y="9947"/>
                    <a:pt x="459" y="13074"/>
                    <a:pt x="155" y="14921"/>
                  </a:cubicBezTo>
                  <a:cubicBezTo>
                    <a:pt x="-149" y="16768"/>
                    <a:pt x="3" y="17337"/>
                    <a:pt x="535" y="17716"/>
                  </a:cubicBezTo>
                  <a:cubicBezTo>
                    <a:pt x="1068" y="18095"/>
                    <a:pt x="1981" y="18284"/>
                    <a:pt x="4110" y="18095"/>
                  </a:cubicBezTo>
                  <a:cubicBezTo>
                    <a:pt x="6240" y="17905"/>
                    <a:pt x="9586" y="17337"/>
                    <a:pt x="12324" y="17147"/>
                  </a:cubicBezTo>
                  <a:cubicBezTo>
                    <a:pt x="15062" y="16958"/>
                    <a:pt x="17192" y="17147"/>
                    <a:pt x="18561" y="17384"/>
                  </a:cubicBezTo>
                  <a:cubicBezTo>
                    <a:pt x="19930" y="17621"/>
                    <a:pt x="20538" y="17905"/>
                    <a:pt x="20919" y="18284"/>
                  </a:cubicBezTo>
                  <a:cubicBezTo>
                    <a:pt x="21299" y="18663"/>
                    <a:pt x="21451" y="19137"/>
                    <a:pt x="20310" y="19705"/>
                  </a:cubicBezTo>
                  <a:cubicBezTo>
                    <a:pt x="19169" y="20274"/>
                    <a:pt x="16735" y="20937"/>
                    <a:pt x="13997" y="21268"/>
                  </a:cubicBezTo>
                  <a:cubicBezTo>
                    <a:pt x="11259" y="21600"/>
                    <a:pt x="8217" y="21600"/>
                    <a:pt x="6392" y="21411"/>
                  </a:cubicBezTo>
                  <a:cubicBezTo>
                    <a:pt x="4566" y="21221"/>
                    <a:pt x="3958" y="20842"/>
                    <a:pt x="4034" y="20179"/>
                  </a:cubicBezTo>
                  <a:cubicBezTo>
                    <a:pt x="4110" y="19516"/>
                    <a:pt x="4871" y="18568"/>
                    <a:pt x="5631" y="1762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9" name="Line"/>
            <p:cNvSpPr/>
            <p:nvPr/>
          </p:nvSpPr>
          <p:spPr>
            <a:xfrm>
              <a:off x="9797361" y="5301476"/>
              <a:ext cx="82535" cy="199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290" extrusionOk="0">
                  <a:moveTo>
                    <a:pt x="0" y="4469"/>
                  </a:moveTo>
                  <a:cubicBezTo>
                    <a:pt x="7200" y="7697"/>
                    <a:pt x="14400" y="10924"/>
                    <a:pt x="18000" y="13159"/>
                  </a:cubicBezTo>
                  <a:cubicBezTo>
                    <a:pt x="21600" y="15393"/>
                    <a:pt x="21600" y="16634"/>
                    <a:pt x="21000" y="17876"/>
                  </a:cubicBezTo>
                  <a:cubicBezTo>
                    <a:pt x="20400" y="19117"/>
                    <a:pt x="19200" y="20359"/>
                    <a:pt x="17100" y="20979"/>
                  </a:cubicBezTo>
                  <a:cubicBezTo>
                    <a:pt x="15000" y="21600"/>
                    <a:pt x="12000" y="21600"/>
                    <a:pt x="9300" y="18000"/>
                  </a:cubicBezTo>
                  <a:cubicBezTo>
                    <a:pt x="6600" y="14400"/>
                    <a:pt x="4200" y="7200"/>
                    <a:pt x="18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00" name="Line"/>
            <p:cNvSpPr/>
            <p:nvPr/>
          </p:nvSpPr>
          <p:spPr>
            <a:xfrm>
              <a:off x="9790385" y="4952694"/>
              <a:ext cx="20928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01" name="Line"/>
            <p:cNvSpPr/>
            <p:nvPr/>
          </p:nvSpPr>
          <p:spPr>
            <a:xfrm>
              <a:off x="10014712" y="5210792"/>
              <a:ext cx="54699" cy="305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1" h="21468" extrusionOk="0">
                  <a:moveTo>
                    <a:pt x="10371" y="0"/>
                  </a:moveTo>
                  <a:cubicBezTo>
                    <a:pt x="9471" y="3927"/>
                    <a:pt x="8571" y="7855"/>
                    <a:pt x="6771" y="11127"/>
                  </a:cubicBezTo>
                  <a:cubicBezTo>
                    <a:pt x="4971" y="14400"/>
                    <a:pt x="2271" y="17018"/>
                    <a:pt x="921" y="18736"/>
                  </a:cubicBezTo>
                  <a:cubicBezTo>
                    <a:pt x="-429" y="20455"/>
                    <a:pt x="-429" y="21273"/>
                    <a:pt x="1821" y="21436"/>
                  </a:cubicBezTo>
                  <a:cubicBezTo>
                    <a:pt x="4071" y="21600"/>
                    <a:pt x="8571" y="21109"/>
                    <a:pt x="12171" y="20455"/>
                  </a:cubicBezTo>
                  <a:cubicBezTo>
                    <a:pt x="15771" y="19800"/>
                    <a:pt x="18471" y="18982"/>
                    <a:pt x="21171" y="1816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02" name="Line"/>
            <p:cNvSpPr/>
            <p:nvPr/>
          </p:nvSpPr>
          <p:spPr>
            <a:xfrm>
              <a:off x="10132191" y="5316462"/>
              <a:ext cx="104635" cy="135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01" extrusionOk="0">
                  <a:moveTo>
                    <a:pt x="0" y="1967"/>
                  </a:moveTo>
                  <a:cubicBezTo>
                    <a:pt x="3360" y="904"/>
                    <a:pt x="6720" y="-158"/>
                    <a:pt x="9120" y="19"/>
                  </a:cubicBezTo>
                  <a:cubicBezTo>
                    <a:pt x="11520" y="196"/>
                    <a:pt x="12960" y="1612"/>
                    <a:pt x="13920" y="3737"/>
                  </a:cubicBezTo>
                  <a:cubicBezTo>
                    <a:pt x="14880" y="5862"/>
                    <a:pt x="15360" y="8694"/>
                    <a:pt x="15120" y="12058"/>
                  </a:cubicBezTo>
                  <a:cubicBezTo>
                    <a:pt x="14880" y="15422"/>
                    <a:pt x="13920" y="19317"/>
                    <a:pt x="14880" y="20380"/>
                  </a:cubicBezTo>
                  <a:cubicBezTo>
                    <a:pt x="15840" y="21442"/>
                    <a:pt x="18720" y="19672"/>
                    <a:pt x="21600" y="1790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03" name="Line"/>
            <p:cNvSpPr/>
            <p:nvPr/>
          </p:nvSpPr>
          <p:spPr>
            <a:xfrm>
              <a:off x="10327508" y="4959670"/>
              <a:ext cx="97659" cy="544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2677"/>
                    <a:pt x="21600" y="5354"/>
                    <a:pt x="19543" y="8400"/>
                  </a:cubicBezTo>
                  <a:cubicBezTo>
                    <a:pt x="17486" y="11446"/>
                    <a:pt x="13371" y="14862"/>
                    <a:pt x="9771" y="17123"/>
                  </a:cubicBezTo>
                  <a:cubicBezTo>
                    <a:pt x="6171" y="19385"/>
                    <a:pt x="3086" y="2049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04" name="Line"/>
            <p:cNvSpPr/>
            <p:nvPr/>
          </p:nvSpPr>
          <p:spPr>
            <a:xfrm>
              <a:off x="10264727" y="5366405"/>
              <a:ext cx="760963" cy="1002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554" extrusionOk="0">
                  <a:moveTo>
                    <a:pt x="0" y="2804"/>
                  </a:moveTo>
                  <a:cubicBezTo>
                    <a:pt x="2041" y="2154"/>
                    <a:pt x="4083" y="1504"/>
                    <a:pt x="5993" y="954"/>
                  </a:cubicBezTo>
                  <a:cubicBezTo>
                    <a:pt x="7902" y="404"/>
                    <a:pt x="9680" y="-46"/>
                    <a:pt x="10998" y="4"/>
                  </a:cubicBezTo>
                  <a:cubicBezTo>
                    <a:pt x="12315" y="54"/>
                    <a:pt x="13171" y="604"/>
                    <a:pt x="13665" y="1354"/>
                  </a:cubicBezTo>
                  <a:cubicBezTo>
                    <a:pt x="14159" y="2104"/>
                    <a:pt x="14290" y="3054"/>
                    <a:pt x="14126" y="3779"/>
                  </a:cubicBezTo>
                  <a:cubicBezTo>
                    <a:pt x="13961" y="4504"/>
                    <a:pt x="13500" y="5004"/>
                    <a:pt x="13039" y="5329"/>
                  </a:cubicBezTo>
                  <a:cubicBezTo>
                    <a:pt x="12578" y="5654"/>
                    <a:pt x="12117" y="5804"/>
                    <a:pt x="11952" y="5754"/>
                  </a:cubicBezTo>
                  <a:cubicBezTo>
                    <a:pt x="11788" y="5704"/>
                    <a:pt x="11920" y="5454"/>
                    <a:pt x="12315" y="5079"/>
                  </a:cubicBezTo>
                  <a:cubicBezTo>
                    <a:pt x="12710" y="4704"/>
                    <a:pt x="13368" y="4204"/>
                    <a:pt x="13895" y="3929"/>
                  </a:cubicBezTo>
                  <a:cubicBezTo>
                    <a:pt x="14422" y="3654"/>
                    <a:pt x="14817" y="3604"/>
                    <a:pt x="15509" y="4104"/>
                  </a:cubicBezTo>
                  <a:cubicBezTo>
                    <a:pt x="16200" y="4604"/>
                    <a:pt x="17188" y="5654"/>
                    <a:pt x="18143" y="7004"/>
                  </a:cubicBezTo>
                  <a:cubicBezTo>
                    <a:pt x="19098" y="8354"/>
                    <a:pt x="20020" y="10004"/>
                    <a:pt x="20612" y="11729"/>
                  </a:cubicBezTo>
                  <a:cubicBezTo>
                    <a:pt x="21205" y="13454"/>
                    <a:pt x="21468" y="15254"/>
                    <a:pt x="21534" y="16904"/>
                  </a:cubicBezTo>
                  <a:cubicBezTo>
                    <a:pt x="21600" y="18554"/>
                    <a:pt x="21468" y="20054"/>
                    <a:pt x="21337" y="2155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7" name="Drawing"/>
          <p:cNvGrpSpPr/>
          <p:nvPr/>
        </p:nvGrpSpPr>
        <p:grpSpPr>
          <a:xfrm>
            <a:off x="380078" y="341805"/>
            <a:ext cx="12008635" cy="6710554"/>
            <a:chOff x="0" y="0"/>
            <a:chExt cx="12008634" cy="6710552"/>
          </a:xfrm>
        </p:grpSpPr>
        <p:sp>
          <p:nvSpPr>
            <p:cNvPr id="6607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08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09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0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1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2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3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4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5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6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7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8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9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0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1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2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3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4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5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6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7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8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9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0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1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2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3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4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5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6" name="Line"/>
            <p:cNvSpPr/>
            <p:nvPr/>
          </p:nvSpPr>
          <p:spPr>
            <a:xfrm>
              <a:off x="5667789" y="1555564"/>
              <a:ext cx="90685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69" y="3764"/>
                    <a:pt x="5538" y="7527"/>
                    <a:pt x="9138" y="11127"/>
                  </a:cubicBezTo>
                  <a:cubicBezTo>
                    <a:pt x="12738" y="14727"/>
                    <a:pt x="17169" y="1816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7" name="Line"/>
            <p:cNvSpPr/>
            <p:nvPr/>
          </p:nvSpPr>
          <p:spPr>
            <a:xfrm>
              <a:off x="5342260" y="1344519"/>
              <a:ext cx="730657" cy="542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53" extrusionOk="0">
                  <a:moveTo>
                    <a:pt x="549" y="6631"/>
                  </a:moveTo>
                  <a:cubicBezTo>
                    <a:pt x="274" y="6176"/>
                    <a:pt x="0" y="5720"/>
                    <a:pt x="0" y="5264"/>
                  </a:cubicBezTo>
                  <a:cubicBezTo>
                    <a:pt x="0" y="4809"/>
                    <a:pt x="274" y="4353"/>
                    <a:pt x="1611" y="3533"/>
                  </a:cubicBezTo>
                  <a:cubicBezTo>
                    <a:pt x="2949" y="2712"/>
                    <a:pt x="5349" y="1528"/>
                    <a:pt x="7920" y="799"/>
                  </a:cubicBezTo>
                  <a:cubicBezTo>
                    <a:pt x="10491" y="69"/>
                    <a:pt x="13234" y="-204"/>
                    <a:pt x="15326" y="161"/>
                  </a:cubicBezTo>
                  <a:cubicBezTo>
                    <a:pt x="17417" y="525"/>
                    <a:pt x="18857" y="1528"/>
                    <a:pt x="19337" y="2940"/>
                  </a:cubicBezTo>
                  <a:cubicBezTo>
                    <a:pt x="19817" y="4353"/>
                    <a:pt x="19337" y="6176"/>
                    <a:pt x="18069" y="7999"/>
                  </a:cubicBezTo>
                  <a:cubicBezTo>
                    <a:pt x="16800" y="9821"/>
                    <a:pt x="14743" y="11644"/>
                    <a:pt x="13303" y="12874"/>
                  </a:cubicBezTo>
                  <a:cubicBezTo>
                    <a:pt x="11863" y="14105"/>
                    <a:pt x="11040" y="14743"/>
                    <a:pt x="10423" y="15199"/>
                  </a:cubicBezTo>
                  <a:cubicBezTo>
                    <a:pt x="9806" y="15654"/>
                    <a:pt x="9394" y="15928"/>
                    <a:pt x="9429" y="16019"/>
                  </a:cubicBezTo>
                  <a:cubicBezTo>
                    <a:pt x="9463" y="16110"/>
                    <a:pt x="9943" y="16019"/>
                    <a:pt x="11417" y="15973"/>
                  </a:cubicBezTo>
                  <a:cubicBezTo>
                    <a:pt x="12891" y="15928"/>
                    <a:pt x="15360" y="15928"/>
                    <a:pt x="17177" y="16155"/>
                  </a:cubicBezTo>
                  <a:cubicBezTo>
                    <a:pt x="18994" y="16383"/>
                    <a:pt x="20160" y="16839"/>
                    <a:pt x="20811" y="17295"/>
                  </a:cubicBezTo>
                  <a:cubicBezTo>
                    <a:pt x="21463" y="17750"/>
                    <a:pt x="21600" y="18206"/>
                    <a:pt x="21531" y="18571"/>
                  </a:cubicBezTo>
                  <a:cubicBezTo>
                    <a:pt x="21463" y="18935"/>
                    <a:pt x="21189" y="19209"/>
                    <a:pt x="19577" y="19710"/>
                  </a:cubicBezTo>
                  <a:cubicBezTo>
                    <a:pt x="17966" y="20211"/>
                    <a:pt x="15017" y="20940"/>
                    <a:pt x="13337" y="21168"/>
                  </a:cubicBezTo>
                  <a:cubicBezTo>
                    <a:pt x="11657" y="21396"/>
                    <a:pt x="11246" y="21123"/>
                    <a:pt x="10834" y="208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8" name="Line"/>
            <p:cNvSpPr/>
            <p:nvPr/>
          </p:nvSpPr>
          <p:spPr>
            <a:xfrm>
              <a:off x="6105924" y="1554240"/>
              <a:ext cx="426844" cy="341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420" extrusionOk="0">
                  <a:moveTo>
                    <a:pt x="4270" y="4899"/>
                  </a:moveTo>
                  <a:cubicBezTo>
                    <a:pt x="6488" y="3586"/>
                    <a:pt x="8707" y="2272"/>
                    <a:pt x="10166" y="1396"/>
                  </a:cubicBezTo>
                  <a:cubicBezTo>
                    <a:pt x="11625" y="521"/>
                    <a:pt x="12326" y="83"/>
                    <a:pt x="12384" y="10"/>
                  </a:cubicBezTo>
                  <a:cubicBezTo>
                    <a:pt x="12443" y="-63"/>
                    <a:pt x="11859" y="229"/>
                    <a:pt x="10224" y="1834"/>
                  </a:cubicBezTo>
                  <a:cubicBezTo>
                    <a:pt x="8590" y="3440"/>
                    <a:pt x="5904" y="6359"/>
                    <a:pt x="4036" y="8913"/>
                  </a:cubicBezTo>
                  <a:cubicBezTo>
                    <a:pt x="2168" y="11467"/>
                    <a:pt x="1117" y="13656"/>
                    <a:pt x="534" y="15407"/>
                  </a:cubicBezTo>
                  <a:cubicBezTo>
                    <a:pt x="-50" y="17159"/>
                    <a:pt x="-167" y="18472"/>
                    <a:pt x="242" y="19494"/>
                  </a:cubicBezTo>
                  <a:cubicBezTo>
                    <a:pt x="650" y="20515"/>
                    <a:pt x="1584" y="21245"/>
                    <a:pt x="3978" y="21391"/>
                  </a:cubicBezTo>
                  <a:cubicBezTo>
                    <a:pt x="6371" y="21537"/>
                    <a:pt x="10224" y="21099"/>
                    <a:pt x="12559" y="20661"/>
                  </a:cubicBezTo>
                  <a:cubicBezTo>
                    <a:pt x="14895" y="20223"/>
                    <a:pt x="15712" y="19786"/>
                    <a:pt x="16296" y="19275"/>
                  </a:cubicBezTo>
                  <a:cubicBezTo>
                    <a:pt x="16879" y="18764"/>
                    <a:pt x="17230" y="18180"/>
                    <a:pt x="17113" y="17742"/>
                  </a:cubicBezTo>
                  <a:cubicBezTo>
                    <a:pt x="16996" y="17305"/>
                    <a:pt x="16412" y="17013"/>
                    <a:pt x="14544" y="17013"/>
                  </a:cubicBezTo>
                  <a:cubicBezTo>
                    <a:pt x="12676" y="17013"/>
                    <a:pt x="9524" y="17305"/>
                    <a:pt x="7656" y="17451"/>
                  </a:cubicBezTo>
                  <a:cubicBezTo>
                    <a:pt x="5788" y="17596"/>
                    <a:pt x="5204" y="17596"/>
                    <a:pt x="5145" y="17232"/>
                  </a:cubicBezTo>
                  <a:cubicBezTo>
                    <a:pt x="5087" y="16867"/>
                    <a:pt x="5554" y="16137"/>
                    <a:pt x="7014" y="15042"/>
                  </a:cubicBezTo>
                  <a:cubicBezTo>
                    <a:pt x="8473" y="13948"/>
                    <a:pt x="10925" y="12488"/>
                    <a:pt x="13494" y="11394"/>
                  </a:cubicBezTo>
                  <a:cubicBezTo>
                    <a:pt x="16062" y="10299"/>
                    <a:pt x="18748" y="9569"/>
                    <a:pt x="21433" y="8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9" name="Line"/>
            <p:cNvSpPr/>
            <p:nvPr/>
          </p:nvSpPr>
          <p:spPr>
            <a:xfrm>
              <a:off x="6455442" y="1583467"/>
              <a:ext cx="364569" cy="311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457" extrusionOk="0">
                  <a:moveTo>
                    <a:pt x="5366" y="7680"/>
                  </a:moveTo>
                  <a:cubicBezTo>
                    <a:pt x="4546" y="9120"/>
                    <a:pt x="3726" y="10560"/>
                    <a:pt x="2906" y="12560"/>
                  </a:cubicBezTo>
                  <a:cubicBezTo>
                    <a:pt x="2085" y="14560"/>
                    <a:pt x="1265" y="17120"/>
                    <a:pt x="718" y="18880"/>
                  </a:cubicBezTo>
                  <a:cubicBezTo>
                    <a:pt x="171" y="20640"/>
                    <a:pt x="-102" y="21600"/>
                    <a:pt x="35" y="21440"/>
                  </a:cubicBezTo>
                  <a:cubicBezTo>
                    <a:pt x="171" y="21280"/>
                    <a:pt x="718" y="20000"/>
                    <a:pt x="1470" y="18240"/>
                  </a:cubicBezTo>
                  <a:cubicBezTo>
                    <a:pt x="2222" y="16480"/>
                    <a:pt x="3179" y="14240"/>
                    <a:pt x="4136" y="13040"/>
                  </a:cubicBezTo>
                  <a:cubicBezTo>
                    <a:pt x="5093" y="11840"/>
                    <a:pt x="6050" y="11680"/>
                    <a:pt x="8032" y="12560"/>
                  </a:cubicBezTo>
                  <a:cubicBezTo>
                    <a:pt x="10014" y="13440"/>
                    <a:pt x="13022" y="15360"/>
                    <a:pt x="15209" y="16480"/>
                  </a:cubicBezTo>
                  <a:cubicBezTo>
                    <a:pt x="17397" y="17600"/>
                    <a:pt x="18764" y="17920"/>
                    <a:pt x="19789" y="17760"/>
                  </a:cubicBezTo>
                  <a:cubicBezTo>
                    <a:pt x="20814" y="17600"/>
                    <a:pt x="21498" y="16960"/>
                    <a:pt x="21430" y="13920"/>
                  </a:cubicBezTo>
                  <a:cubicBezTo>
                    <a:pt x="21361" y="10880"/>
                    <a:pt x="20541" y="5440"/>
                    <a:pt x="19721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0" name="Line"/>
            <p:cNvSpPr/>
            <p:nvPr/>
          </p:nvSpPr>
          <p:spPr>
            <a:xfrm>
              <a:off x="6864443" y="1492262"/>
              <a:ext cx="337985" cy="375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90" extrusionOk="0">
                  <a:moveTo>
                    <a:pt x="7252" y="6390"/>
                  </a:moveTo>
                  <a:cubicBezTo>
                    <a:pt x="9603" y="4668"/>
                    <a:pt x="11954" y="2945"/>
                    <a:pt x="13423" y="1818"/>
                  </a:cubicBezTo>
                  <a:cubicBezTo>
                    <a:pt x="14893" y="692"/>
                    <a:pt x="15480" y="162"/>
                    <a:pt x="15333" y="30"/>
                  </a:cubicBezTo>
                  <a:cubicBezTo>
                    <a:pt x="15187" y="-103"/>
                    <a:pt x="14305" y="162"/>
                    <a:pt x="12248" y="1752"/>
                  </a:cubicBezTo>
                  <a:cubicBezTo>
                    <a:pt x="10191" y="3342"/>
                    <a:pt x="6958" y="6258"/>
                    <a:pt x="4680" y="8974"/>
                  </a:cubicBezTo>
                  <a:cubicBezTo>
                    <a:pt x="2403" y="11691"/>
                    <a:pt x="1080" y="14209"/>
                    <a:pt x="419" y="15998"/>
                  </a:cubicBezTo>
                  <a:cubicBezTo>
                    <a:pt x="-242" y="17787"/>
                    <a:pt x="-242" y="18847"/>
                    <a:pt x="1301" y="19708"/>
                  </a:cubicBezTo>
                  <a:cubicBezTo>
                    <a:pt x="2844" y="20569"/>
                    <a:pt x="5929" y="21232"/>
                    <a:pt x="9162" y="21364"/>
                  </a:cubicBezTo>
                  <a:cubicBezTo>
                    <a:pt x="12395" y="21497"/>
                    <a:pt x="15774" y="21099"/>
                    <a:pt x="17831" y="20304"/>
                  </a:cubicBezTo>
                  <a:cubicBezTo>
                    <a:pt x="19889" y="19509"/>
                    <a:pt x="20623" y="18317"/>
                    <a:pt x="21358" y="171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1" name="Line"/>
            <p:cNvSpPr/>
            <p:nvPr/>
          </p:nvSpPr>
          <p:spPr>
            <a:xfrm>
              <a:off x="6993159" y="1709028"/>
              <a:ext cx="174391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2" name="Line"/>
            <p:cNvSpPr/>
            <p:nvPr/>
          </p:nvSpPr>
          <p:spPr>
            <a:xfrm>
              <a:off x="7157266" y="1506260"/>
              <a:ext cx="226824" cy="364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299" extrusionOk="0">
                  <a:moveTo>
                    <a:pt x="12619" y="6141"/>
                  </a:moveTo>
                  <a:cubicBezTo>
                    <a:pt x="14779" y="4782"/>
                    <a:pt x="16939" y="3424"/>
                    <a:pt x="18559" y="2405"/>
                  </a:cubicBezTo>
                  <a:cubicBezTo>
                    <a:pt x="20179" y="1386"/>
                    <a:pt x="21259" y="707"/>
                    <a:pt x="21043" y="299"/>
                  </a:cubicBezTo>
                  <a:cubicBezTo>
                    <a:pt x="20827" y="-108"/>
                    <a:pt x="19315" y="-244"/>
                    <a:pt x="16291" y="843"/>
                  </a:cubicBezTo>
                  <a:cubicBezTo>
                    <a:pt x="13267" y="1930"/>
                    <a:pt x="8731" y="4239"/>
                    <a:pt x="5599" y="6616"/>
                  </a:cubicBezTo>
                  <a:cubicBezTo>
                    <a:pt x="2467" y="8994"/>
                    <a:pt x="739" y="11439"/>
                    <a:pt x="199" y="13613"/>
                  </a:cubicBezTo>
                  <a:cubicBezTo>
                    <a:pt x="-341" y="15786"/>
                    <a:pt x="307" y="17688"/>
                    <a:pt x="1063" y="18843"/>
                  </a:cubicBezTo>
                  <a:cubicBezTo>
                    <a:pt x="1819" y="19998"/>
                    <a:pt x="2683" y="20405"/>
                    <a:pt x="3655" y="20745"/>
                  </a:cubicBezTo>
                  <a:cubicBezTo>
                    <a:pt x="4627" y="21084"/>
                    <a:pt x="5707" y="21356"/>
                    <a:pt x="6247" y="21288"/>
                  </a:cubicBezTo>
                  <a:cubicBezTo>
                    <a:pt x="6787" y="21220"/>
                    <a:pt x="6787" y="20813"/>
                    <a:pt x="6787" y="204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3" name="Line"/>
            <p:cNvSpPr/>
            <p:nvPr/>
          </p:nvSpPr>
          <p:spPr>
            <a:xfrm>
              <a:off x="7202428" y="1609044"/>
              <a:ext cx="467367" cy="251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11978"/>
                  </a:moveTo>
                  <a:cubicBezTo>
                    <a:pt x="3224" y="10407"/>
                    <a:pt x="6448" y="8836"/>
                    <a:pt x="8973" y="7167"/>
                  </a:cubicBezTo>
                  <a:cubicBezTo>
                    <a:pt x="11499" y="5498"/>
                    <a:pt x="13325" y="3731"/>
                    <a:pt x="14400" y="2356"/>
                  </a:cubicBezTo>
                  <a:cubicBezTo>
                    <a:pt x="15475" y="982"/>
                    <a:pt x="15797" y="0"/>
                    <a:pt x="15958" y="0"/>
                  </a:cubicBezTo>
                  <a:cubicBezTo>
                    <a:pt x="16119" y="0"/>
                    <a:pt x="16119" y="982"/>
                    <a:pt x="16012" y="3927"/>
                  </a:cubicBezTo>
                  <a:cubicBezTo>
                    <a:pt x="15904" y="6873"/>
                    <a:pt x="15690" y="11782"/>
                    <a:pt x="15797" y="15218"/>
                  </a:cubicBezTo>
                  <a:cubicBezTo>
                    <a:pt x="15904" y="18655"/>
                    <a:pt x="16334" y="20618"/>
                    <a:pt x="17355" y="21109"/>
                  </a:cubicBezTo>
                  <a:cubicBezTo>
                    <a:pt x="18376" y="21600"/>
                    <a:pt x="19988" y="20618"/>
                    <a:pt x="21600" y="196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4" name="Line"/>
            <p:cNvSpPr/>
            <p:nvPr/>
          </p:nvSpPr>
          <p:spPr>
            <a:xfrm>
              <a:off x="7788380" y="1632296"/>
              <a:ext cx="97659" cy="217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21600" y="0"/>
                  </a:moveTo>
                  <a:cubicBezTo>
                    <a:pt x="21600" y="2757"/>
                    <a:pt x="21600" y="5515"/>
                    <a:pt x="19800" y="8732"/>
                  </a:cubicBezTo>
                  <a:cubicBezTo>
                    <a:pt x="18000" y="11949"/>
                    <a:pt x="14400" y="15626"/>
                    <a:pt x="12600" y="18038"/>
                  </a:cubicBezTo>
                  <a:cubicBezTo>
                    <a:pt x="10800" y="20451"/>
                    <a:pt x="10800" y="21600"/>
                    <a:pt x="10029" y="21485"/>
                  </a:cubicBezTo>
                  <a:cubicBezTo>
                    <a:pt x="9257" y="21370"/>
                    <a:pt x="7714" y="19991"/>
                    <a:pt x="5914" y="18268"/>
                  </a:cubicBezTo>
                  <a:cubicBezTo>
                    <a:pt x="4114" y="16545"/>
                    <a:pt x="2057" y="14477"/>
                    <a:pt x="0" y="124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5" name="Line"/>
            <p:cNvSpPr/>
            <p:nvPr/>
          </p:nvSpPr>
          <p:spPr>
            <a:xfrm>
              <a:off x="7767453" y="1545300"/>
              <a:ext cx="546077" cy="331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512" extrusionOk="0">
                  <a:moveTo>
                    <a:pt x="0" y="10183"/>
                  </a:moveTo>
                  <a:cubicBezTo>
                    <a:pt x="0" y="9126"/>
                    <a:pt x="0" y="8069"/>
                    <a:pt x="503" y="7162"/>
                  </a:cubicBezTo>
                  <a:cubicBezTo>
                    <a:pt x="1007" y="6256"/>
                    <a:pt x="2014" y="5501"/>
                    <a:pt x="4302" y="4443"/>
                  </a:cubicBezTo>
                  <a:cubicBezTo>
                    <a:pt x="6590" y="3386"/>
                    <a:pt x="10159" y="2027"/>
                    <a:pt x="12264" y="1271"/>
                  </a:cubicBezTo>
                  <a:cubicBezTo>
                    <a:pt x="14370" y="516"/>
                    <a:pt x="15010" y="365"/>
                    <a:pt x="15651" y="214"/>
                  </a:cubicBezTo>
                  <a:cubicBezTo>
                    <a:pt x="16292" y="63"/>
                    <a:pt x="16932" y="-88"/>
                    <a:pt x="16978" y="63"/>
                  </a:cubicBezTo>
                  <a:cubicBezTo>
                    <a:pt x="17024" y="214"/>
                    <a:pt x="16475" y="667"/>
                    <a:pt x="15605" y="1422"/>
                  </a:cubicBezTo>
                  <a:cubicBezTo>
                    <a:pt x="14736" y="2178"/>
                    <a:pt x="13546" y="3235"/>
                    <a:pt x="12814" y="4217"/>
                  </a:cubicBezTo>
                  <a:cubicBezTo>
                    <a:pt x="12081" y="5199"/>
                    <a:pt x="11807" y="6105"/>
                    <a:pt x="11853" y="6860"/>
                  </a:cubicBezTo>
                  <a:cubicBezTo>
                    <a:pt x="11898" y="7615"/>
                    <a:pt x="12264" y="8220"/>
                    <a:pt x="13729" y="9277"/>
                  </a:cubicBezTo>
                  <a:cubicBezTo>
                    <a:pt x="15193" y="10334"/>
                    <a:pt x="17756" y="11845"/>
                    <a:pt x="19220" y="12827"/>
                  </a:cubicBezTo>
                  <a:cubicBezTo>
                    <a:pt x="20685" y="13809"/>
                    <a:pt x="21051" y="14262"/>
                    <a:pt x="21280" y="14866"/>
                  </a:cubicBezTo>
                  <a:cubicBezTo>
                    <a:pt x="21508" y="15470"/>
                    <a:pt x="21600" y="16225"/>
                    <a:pt x="21325" y="16829"/>
                  </a:cubicBezTo>
                  <a:cubicBezTo>
                    <a:pt x="21051" y="17434"/>
                    <a:pt x="20410" y="17887"/>
                    <a:pt x="18351" y="18642"/>
                  </a:cubicBezTo>
                  <a:cubicBezTo>
                    <a:pt x="16292" y="19397"/>
                    <a:pt x="12814" y="20455"/>
                    <a:pt x="9336" y="2151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6" name="Line"/>
            <p:cNvSpPr/>
            <p:nvPr/>
          </p:nvSpPr>
          <p:spPr>
            <a:xfrm>
              <a:off x="8442888" y="1625320"/>
              <a:ext cx="196519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extrusionOk="0">
                  <a:moveTo>
                    <a:pt x="129" y="21600"/>
                  </a:moveTo>
                  <a:cubicBezTo>
                    <a:pt x="-122" y="17600"/>
                    <a:pt x="-373" y="13600"/>
                    <a:pt x="3143" y="10000"/>
                  </a:cubicBezTo>
                  <a:cubicBezTo>
                    <a:pt x="6660" y="6400"/>
                    <a:pt x="13943" y="3200"/>
                    <a:pt x="21227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7" name="Line"/>
            <p:cNvSpPr/>
            <p:nvPr/>
          </p:nvSpPr>
          <p:spPr>
            <a:xfrm>
              <a:off x="8722963" y="1312290"/>
              <a:ext cx="444364" cy="487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1" h="21561" extrusionOk="0">
                  <a:moveTo>
                    <a:pt x="6950" y="10761"/>
                  </a:moveTo>
                  <a:cubicBezTo>
                    <a:pt x="6399" y="10967"/>
                    <a:pt x="5848" y="11172"/>
                    <a:pt x="5297" y="11892"/>
                  </a:cubicBezTo>
                  <a:cubicBezTo>
                    <a:pt x="4746" y="12612"/>
                    <a:pt x="4195" y="13847"/>
                    <a:pt x="3809" y="14927"/>
                  </a:cubicBezTo>
                  <a:cubicBezTo>
                    <a:pt x="3424" y="16007"/>
                    <a:pt x="3203" y="16932"/>
                    <a:pt x="3203" y="17138"/>
                  </a:cubicBezTo>
                  <a:cubicBezTo>
                    <a:pt x="3203" y="17344"/>
                    <a:pt x="3424" y="16830"/>
                    <a:pt x="3424" y="15184"/>
                  </a:cubicBezTo>
                  <a:cubicBezTo>
                    <a:pt x="3424" y="13538"/>
                    <a:pt x="3203" y="10761"/>
                    <a:pt x="2597" y="8292"/>
                  </a:cubicBezTo>
                  <a:cubicBezTo>
                    <a:pt x="1991" y="5824"/>
                    <a:pt x="999" y="3664"/>
                    <a:pt x="448" y="2327"/>
                  </a:cubicBezTo>
                  <a:cubicBezTo>
                    <a:pt x="-103" y="990"/>
                    <a:pt x="-213" y="475"/>
                    <a:pt x="503" y="218"/>
                  </a:cubicBezTo>
                  <a:cubicBezTo>
                    <a:pt x="1220" y="-39"/>
                    <a:pt x="2763" y="-39"/>
                    <a:pt x="5242" y="64"/>
                  </a:cubicBezTo>
                  <a:cubicBezTo>
                    <a:pt x="7722" y="167"/>
                    <a:pt x="11138" y="372"/>
                    <a:pt x="13948" y="887"/>
                  </a:cubicBezTo>
                  <a:cubicBezTo>
                    <a:pt x="16758" y="1401"/>
                    <a:pt x="18963" y="2224"/>
                    <a:pt x="20120" y="2944"/>
                  </a:cubicBezTo>
                  <a:cubicBezTo>
                    <a:pt x="21277" y="3664"/>
                    <a:pt x="21387" y="4281"/>
                    <a:pt x="20340" y="5207"/>
                  </a:cubicBezTo>
                  <a:cubicBezTo>
                    <a:pt x="19293" y="6132"/>
                    <a:pt x="17089" y="7367"/>
                    <a:pt x="14389" y="8550"/>
                  </a:cubicBezTo>
                  <a:cubicBezTo>
                    <a:pt x="11689" y="9732"/>
                    <a:pt x="8493" y="10864"/>
                    <a:pt x="6675" y="11584"/>
                  </a:cubicBezTo>
                  <a:cubicBezTo>
                    <a:pt x="4856" y="12304"/>
                    <a:pt x="4416" y="12612"/>
                    <a:pt x="4526" y="12921"/>
                  </a:cubicBezTo>
                  <a:cubicBezTo>
                    <a:pt x="4636" y="13230"/>
                    <a:pt x="5297" y="13538"/>
                    <a:pt x="7501" y="14207"/>
                  </a:cubicBezTo>
                  <a:cubicBezTo>
                    <a:pt x="9705" y="14875"/>
                    <a:pt x="13452" y="15904"/>
                    <a:pt x="15601" y="16624"/>
                  </a:cubicBezTo>
                  <a:cubicBezTo>
                    <a:pt x="17750" y="17344"/>
                    <a:pt x="18301" y="17755"/>
                    <a:pt x="18632" y="18321"/>
                  </a:cubicBezTo>
                  <a:cubicBezTo>
                    <a:pt x="18963" y="18887"/>
                    <a:pt x="19073" y="19607"/>
                    <a:pt x="18301" y="20172"/>
                  </a:cubicBezTo>
                  <a:cubicBezTo>
                    <a:pt x="17530" y="20738"/>
                    <a:pt x="15877" y="21150"/>
                    <a:pt x="13728" y="21355"/>
                  </a:cubicBezTo>
                  <a:cubicBezTo>
                    <a:pt x="11579" y="21561"/>
                    <a:pt x="8934" y="21561"/>
                    <a:pt x="6289" y="215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8" name="Line"/>
            <p:cNvSpPr/>
            <p:nvPr/>
          </p:nvSpPr>
          <p:spPr>
            <a:xfrm>
              <a:off x="9134778" y="1418893"/>
              <a:ext cx="639011" cy="438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343" extrusionOk="0">
                  <a:moveTo>
                    <a:pt x="4208" y="17843"/>
                  </a:moveTo>
                  <a:cubicBezTo>
                    <a:pt x="3116" y="18974"/>
                    <a:pt x="2024" y="20105"/>
                    <a:pt x="1284" y="20727"/>
                  </a:cubicBezTo>
                  <a:cubicBezTo>
                    <a:pt x="543" y="21349"/>
                    <a:pt x="153" y="21462"/>
                    <a:pt x="36" y="21236"/>
                  </a:cubicBezTo>
                  <a:cubicBezTo>
                    <a:pt x="-81" y="21010"/>
                    <a:pt x="75" y="20444"/>
                    <a:pt x="738" y="18804"/>
                  </a:cubicBezTo>
                  <a:cubicBezTo>
                    <a:pt x="1401" y="17165"/>
                    <a:pt x="2570" y="14450"/>
                    <a:pt x="3623" y="11397"/>
                  </a:cubicBezTo>
                  <a:cubicBezTo>
                    <a:pt x="4676" y="8344"/>
                    <a:pt x="5611" y="4951"/>
                    <a:pt x="6157" y="2972"/>
                  </a:cubicBezTo>
                  <a:cubicBezTo>
                    <a:pt x="6703" y="993"/>
                    <a:pt x="6859" y="427"/>
                    <a:pt x="7132" y="145"/>
                  </a:cubicBezTo>
                  <a:cubicBezTo>
                    <a:pt x="7405" y="-138"/>
                    <a:pt x="7795" y="-138"/>
                    <a:pt x="8146" y="1389"/>
                  </a:cubicBezTo>
                  <a:cubicBezTo>
                    <a:pt x="8497" y="2915"/>
                    <a:pt x="8809" y="5969"/>
                    <a:pt x="9003" y="8457"/>
                  </a:cubicBezTo>
                  <a:cubicBezTo>
                    <a:pt x="9198" y="10945"/>
                    <a:pt x="9276" y="12867"/>
                    <a:pt x="9432" y="14168"/>
                  </a:cubicBezTo>
                  <a:cubicBezTo>
                    <a:pt x="9588" y="15468"/>
                    <a:pt x="9822" y="16147"/>
                    <a:pt x="9705" y="16430"/>
                  </a:cubicBezTo>
                  <a:cubicBezTo>
                    <a:pt x="9588" y="16712"/>
                    <a:pt x="9120" y="16599"/>
                    <a:pt x="8224" y="16090"/>
                  </a:cubicBezTo>
                  <a:cubicBezTo>
                    <a:pt x="7327" y="15581"/>
                    <a:pt x="6001" y="14677"/>
                    <a:pt x="5222" y="13998"/>
                  </a:cubicBezTo>
                  <a:cubicBezTo>
                    <a:pt x="4442" y="13320"/>
                    <a:pt x="4208" y="12867"/>
                    <a:pt x="4247" y="12471"/>
                  </a:cubicBezTo>
                  <a:cubicBezTo>
                    <a:pt x="4286" y="12076"/>
                    <a:pt x="4598" y="11736"/>
                    <a:pt x="6001" y="10888"/>
                  </a:cubicBezTo>
                  <a:cubicBezTo>
                    <a:pt x="7405" y="10040"/>
                    <a:pt x="9900" y="8683"/>
                    <a:pt x="11811" y="7665"/>
                  </a:cubicBezTo>
                  <a:cubicBezTo>
                    <a:pt x="13721" y="6647"/>
                    <a:pt x="15047" y="5969"/>
                    <a:pt x="15944" y="5516"/>
                  </a:cubicBezTo>
                  <a:cubicBezTo>
                    <a:pt x="16840" y="5064"/>
                    <a:pt x="17308" y="4838"/>
                    <a:pt x="17230" y="4781"/>
                  </a:cubicBezTo>
                  <a:cubicBezTo>
                    <a:pt x="17152" y="4725"/>
                    <a:pt x="16528" y="4838"/>
                    <a:pt x="15788" y="5347"/>
                  </a:cubicBezTo>
                  <a:cubicBezTo>
                    <a:pt x="15047" y="5856"/>
                    <a:pt x="14189" y="6760"/>
                    <a:pt x="13721" y="7496"/>
                  </a:cubicBezTo>
                  <a:cubicBezTo>
                    <a:pt x="13253" y="8231"/>
                    <a:pt x="13175" y="8796"/>
                    <a:pt x="13760" y="9475"/>
                  </a:cubicBezTo>
                  <a:cubicBezTo>
                    <a:pt x="14345" y="10153"/>
                    <a:pt x="15593" y="10945"/>
                    <a:pt x="16918" y="11849"/>
                  </a:cubicBezTo>
                  <a:cubicBezTo>
                    <a:pt x="18244" y="12754"/>
                    <a:pt x="19648" y="13772"/>
                    <a:pt x="20466" y="14564"/>
                  </a:cubicBezTo>
                  <a:cubicBezTo>
                    <a:pt x="21285" y="15355"/>
                    <a:pt x="21519" y="15921"/>
                    <a:pt x="21402" y="16373"/>
                  </a:cubicBezTo>
                  <a:cubicBezTo>
                    <a:pt x="21285" y="16825"/>
                    <a:pt x="20817" y="17165"/>
                    <a:pt x="19803" y="17391"/>
                  </a:cubicBezTo>
                  <a:cubicBezTo>
                    <a:pt x="18790" y="17617"/>
                    <a:pt x="17230" y="17730"/>
                    <a:pt x="15866" y="17278"/>
                  </a:cubicBezTo>
                  <a:cubicBezTo>
                    <a:pt x="14501" y="16825"/>
                    <a:pt x="13331" y="15808"/>
                    <a:pt x="12162" y="147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9" name="Line"/>
            <p:cNvSpPr/>
            <p:nvPr/>
          </p:nvSpPr>
          <p:spPr>
            <a:xfrm>
              <a:off x="9802011" y="1383085"/>
              <a:ext cx="818461" cy="514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520" extrusionOk="0">
                  <a:moveTo>
                    <a:pt x="1342" y="6050"/>
                  </a:moveTo>
                  <a:cubicBezTo>
                    <a:pt x="2685" y="4882"/>
                    <a:pt x="4027" y="3715"/>
                    <a:pt x="5003" y="2985"/>
                  </a:cubicBezTo>
                  <a:cubicBezTo>
                    <a:pt x="5980" y="2255"/>
                    <a:pt x="6590" y="1963"/>
                    <a:pt x="6712" y="1963"/>
                  </a:cubicBezTo>
                  <a:cubicBezTo>
                    <a:pt x="6834" y="1963"/>
                    <a:pt x="6468" y="2255"/>
                    <a:pt x="5369" y="3617"/>
                  </a:cubicBezTo>
                  <a:cubicBezTo>
                    <a:pt x="4271" y="4979"/>
                    <a:pt x="2441" y="7412"/>
                    <a:pt x="1373" y="9212"/>
                  </a:cubicBezTo>
                  <a:cubicBezTo>
                    <a:pt x="305" y="11012"/>
                    <a:pt x="0" y="12179"/>
                    <a:pt x="0" y="13152"/>
                  </a:cubicBezTo>
                  <a:cubicBezTo>
                    <a:pt x="0" y="14125"/>
                    <a:pt x="305" y="14904"/>
                    <a:pt x="1190" y="15342"/>
                  </a:cubicBezTo>
                  <a:cubicBezTo>
                    <a:pt x="2075" y="15779"/>
                    <a:pt x="3539" y="15877"/>
                    <a:pt x="4546" y="15877"/>
                  </a:cubicBezTo>
                  <a:cubicBezTo>
                    <a:pt x="5553" y="15877"/>
                    <a:pt x="6102" y="15779"/>
                    <a:pt x="6529" y="15585"/>
                  </a:cubicBezTo>
                  <a:cubicBezTo>
                    <a:pt x="6956" y="15390"/>
                    <a:pt x="7261" y="15098"/>
                    <a:pt x="7261" y="14904"/>
                  </a:cubicBezTo>
                  <a:cubicBezTo>
                    <a:pt x="7261" y="14709"/>
                    <a:pt x="6956" y="14612"/>
                    <a:pt x="6193" y="14466"/>
                  </a:cubicBezTo>
                  <a:cubicBezTo>
                    <a:pt x="5431" y="14320"/>
                    <a:pt x="4210" y="14125"/>
                    <a:pt x="3417" y="13882"/>
                  </a:cubicBezTo>
                  <a:cubicBezTo>
                    <a:pt x="2624" y="13639"/>
                    <a:pt x="2258" y="13347"/>
                    <a:pt x="2258" y="13055"/>
                  </a:cubicBezTo>
                  <a:cubicBezTo>
                    <a:pt x="2258" y="12763"/>
                    <a:pt x="2624" y="12471"/>
                    <a:pt x="3753" y="11985"/>
                  </a:cubicBezTo>
                  <a:cubicBezTo>
                    <a:pt x="4881" y="11498"/>
                    <a:pt x="6773" y="10817"/>
                    <a:pt x="8054" y="10623"/>
                  </a:cubicBezTo>
                  <a:cubicBezTo>
                    <a:pt x="9336" y="10428"/>
                    <a:pt x="10007" y="10720"/>
                    <a:pt x="10495" y="11304"/>
                  </a:cubicBezTo>
                  <a:cubicBezTo>
                    <a:pt x="10983" y="11888"/>
                    <a:pt x="11288" y="12763"/>
                    <a:pt x="11441" y="13444"/>
                  </a:cubicBezTo>
                  <a:cubicBezTo>
                    <a:pt x="11593" y="14125"/>
                    <a:pt x="11593" y="14612"/>
                    <a:pt x="11380" y="15001"/>
                  </a:cubicBezTo>
                  <a:cubicBezTo>
                    <a:pt x="11166" y="15390"/>
                    <a:pt x="10739" y="15682"/>
                    <a:pt x="10525" y="15439"/>
                  </a:cubicBezTo>
                  <a:cubicBezTo>
                    <a:pt x="10312" y="15196"/>
                    <a:pt x="10312" y="14417"/>
                    <a:pt x="10373" y="12228"/>
                  </a:cubicBezTo>
                  <a:cubicBezTo>
                    <a:pt x="10434" y="10039"/>
                    <a:pt x="10556" y="6439"/>
                    <a:pt x="10617" y="4347"/>
                  </a:cubicBezTo>
                  <a:cubicBezTo>
                    <a:pt x="10678" y="2255"/>
                    <a:pt x="10678" y="1671"/>
                    <a:pt x="10708" y="1136"/>
                  </a:cubicBezTo>
                  <a:cubicBezTo>
                    <a:pt x="10739" y="601"/>
                    <a:pt x="10800" y="115"/>
                    <a:pt x="10953" y="17"/>
                  </a:cubicBezTo>
                  <a:cubicBezTo>
                    <a:pt x="11105" y="-80"/>
                    <a:pt x="11349" y="212"/>
                    <a:pt x="12081" y="1428"/>
                  </a:cubicBezTo>
                  <a:cubicBezTo>
                    <a:pt x="12814" y="2644"/>
                    <a:pt x="14034" y="4785"/>
                    <a:pt x="15498" y="6634"/>
                  </a:cubicBezTo>
                  <a:cubicBezTo>
                    <a:pt x="16963" y="8482"/>
                    <a:pt x="18671" y="10039"/>
                    <a:pt x="19708" y="11109"/>
                  </a:cubicBezTo>
                  <a:cubicBezTo>
                    <a:pt x="20746" y="12179"/>
                    <a:pt x="21112" y="12763"/>
                    <a:pt x="21325" y="13347"/>
                  </a:cubicBezTo>
                  <a:cubicBezTo>
                    <a:pt x="21539" y="13931"/>
                    <a:pt x="21600" y="14515"/>
                    <a:pt x="21020" y="15196"/>
                  </a:cubicBezTo>
                  <a:cubicBezTo>
                    <a:pt x="20441" y="15877"/>
                    <a:pt x="19220" y="16655"/>
                    <a:pt x="17542" y="17434"/>
                  </a:cubicBezTo>
                  <a:cubicBezTo>
                    <a:pt x="15864" y="18212"/>
                    <a:pt x="13729" y="18990"/>
                    <a:pt x="12020" y="19671"/>
                  </a:cubicBezTo>
                  <a:cubicBezTo>
                    <a:pt x="10312" y="20352"/>
                    <a:pt x="9031" y="20936"/>
                    <a:pt x="7749" y="215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0" name="Line"/>
            <p:cNvSpPr/>
            <p:nvPr/>
          </p:nvSpPr>
          <p:spPr>
            <a:xfrm>
              <a:off x="5438516" y="2127856"/>
              <a:ext cx="6570119" cy="1182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7" extrusionOk="0">
                  <a:moveTo>
                    <a:pt x="0" y="21547"/>
                  </a:moveTo>
                  <a:cubicBezTo>
                    <a:pt x="288" y="21128"/>
                    <a:pt x="612" y="20707"/>
                    <a:pt x="933" y="20079"/>
                  </a:cubicBezTo>
                  <a:cubicBezTo>
                    <a:pt x="1258" y="19443"/>
                    <a:pt x="1579" y="18596"/>
                    <a:pt x="1897" y="17960"/>
                  </a:cubicBezTo>
                  <a:cubicBezTo>
                    <a:pt x="2214" y="17324"/>
                    <a:pt x="2527" y="16900"/>
                    <a:pt x="2845" y="16265"/>
                  </a:cubicBezTo>
                  <a:cubicBezTo>
                    <a:pt x="3162" y="15629"/>
                    <a:pt x="3483" y="14781"/>
                    <a:pt x="3800" y="14145"/>
                  </a:cubicBezTo>
                  <a:cubicBezTo>
                    <a:pt x="4117" y="13510"/>
                    <a:pt x="4431" y="13086"/>
                    <a:pt x="4744" y="12662"/>
                  </a:cubicBezTo>
                  <a:cubicBezTo>
                    <a:pt x="5058" y="12238"/>
                    <a:pt x="5371" y="11814"/>
                    <a:pt x="5681" y="11602"/>
                  </a:cubicBezTo>
                  <a:cubicBezTo>
                    <a:pt x="5990" y="11391"/>
                    <a:pt x="6296" y="11391"/>
                    <a:pt x="6606" y="11179"/>
                  </a:cubicBezTo>
                  <a:cubicBezTo>
                    <a:pt x="6915" y="10967"/>
                    <a:pt x="7229" y="10543"/>
                    <a:pt x="7531" y="9907"/>
                  </a:cubicBezTo>
                  <a:cubicBezTo>
                    <a:pt x="7832" y="9271"/>
                    <a:pt x="8123" y="8424"/>
                    <a:pt x="8406" y="7788"/>
                  </a:cubicBezTo>
                  <a:cubicBezTo>
                    <a:pt x="8689" y="7152"/>
                    <a:pt x="8964" y="6728"/>
                    <a:pt x="9235" y="6305"/>
                  </a:cubicBezTo>
                  <a:cubicBezTo>
                    <a:pt x="9507" y="5881"/>
                    <a:pt x="9774" y="5457"/>
                    <a:pt x="10068" y="5033"/>
                  </a:cubicBezTo>
                  <a:cubicBezTo>
                    <a:pt x="10363" y="4609"/>
                    <a:pt x="10684" y="4185"/>
                    <a:pt x="11009" y="3762"/>
                  </a:cubicBezTo>
                  <a:cubicBezTo>
                    <a:pt x="11334" y="3338"/>
                    <a:pt x="11662" y="2914"/>
                    <a:pt x="11960" y="2490"/>
                  </a:cubicBezTo>
                  <a:cubicBezTo>
                    <a:pt x="12259" y="2066"/>
                    <a:pt x="12526" y="1642"/>
                    <a:pt x="12801" y="1430"/>
                  </a:cubicBezTo>
                  <a:cubicBezTo>
                    <a:pt x="13077" y="1219"/>
                    <a:pt x="13359" y="1219"/>
                    <a:pt x="13665" y="1219"/>
                  </a:cubicBezTo>
                  <a:cubicBezTo>
                    <a:pt x="13971" y="1219"/>
                    <a:pt x="14300" y="1219"/>
                    <a:pt x="14628" y="1007"/>
                  </a:cubicBezTo>
                  <a:cubicBezTo>
                    <a:pt x="14957" y="795"/>
                    <a:pt x="15286" y="371"/>
                    <a:pt x="15588" y="159"/>
                  </a:cubicBezTo>
                  <a:cubicBezTo>
                    <a:pt x="15890" y="-53"/>
                    <a:pt x="16165" y="-53"/>
                    <a:pt x="16448" y="159"/>
                  </a:cubicBezTo>
                  <a:cubicBezTo>
                    <a:pt x="16731" y="371"/>
                    <a:pt x="17021" y="795"/>
                    <a:pt x="17308" y="1430"/>
                  </a:cubicBezTo>
                  <a:cubicBezTo>
                    <a:pt x="17594" y="2066"/>
                    <a:pt x="17877" y="2914"/>
                    <a:pt x="18171" y="3973"/>
                  </a:cubicBezTo>
                  <a:cubicBezTo>
                    <a:pt x="18466" y="5033"/>
                    <a:pt x="18772" y="6305"/>
                    <a:pt x="19066" y="7364"/>
                  </a:cubicBezTo>
                  <a:cubicBezTo>
                    <a:pt x="19360" y="8424"/>
                    <a:pt x="19643" y="9271"/>
                    <a:pt x="19918" y="10543"/>
                  </a:cubicBezTo>
                  <a:cubicBezTo>
                    <a:pt x="20193" y="11814"/>
                    <a:pt x="20461" y="13510"/>
                    <a:pt x="20706" y="14781"/>
                  </a:cubicBezTo>
                  <a:cubicBezTo>
                    <a:pt x="20950" y="16053"/>
                    <a:pt x="21172" y="16900"/>
                    <a:pt x="21302" y="17324"/>
                  </a:cubicBezTo>
                  <a:cubicBezTo>
                    <a:pt x="21432" y="17748"/>
                    <a:pt x="21470" y="17748"/>
                    <a:pt x="21504" y="16053"/>
                  </a:cubicBezTo>
                  <a:cubicBezTo>
                    <a:pt x="21539" y="14357"/>
                    <a:pt x="21569" y="10967"/>
                    <a:pt x="21600" y="75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1" name="Line"/>
            <p:cNvSpPr/>
            <p:nvPr/>
          </p:nvSpPr>
          <p:spPr>
            <a:xfrm>
              <a:off x="5399067" y="2605302"/>
              <a:ext cx="290965" cy="596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3" h="21561" extrusionOk="0">
                  <a:moveTo>
                    <a:pt x="7295" y="3659"/>
                  </a:moveTo>
                  <a:cubicBezTo>
                    <a:pt x="7295" y="2735"/>
                    <a:pt x="7295" y="1810"/>
                    <a:pt x="7212" y="1138"/>
                  </a:cubicBezTo>
                  <a:cubicBezTo>
                    <a:pt x="7128" y="465"/>
                    <a:pt x="6960" y="45"/>
                    <a:pt x="6542" y="3"/>
                  </a:cubicBezTo>
                  <a:cubicBezTo>
                    <a:pt x="6123" y="-39"/>
                    <a:pt x="5453" y="297"/>
                    <a:pt x="4365" y="1600"/>
                  </a:cubicBezTo>
                  <a:cubicBezTo>
                    <a:pt x="3277" y="2903"/>
                    <a:pt x="1770" y="5172"/>
                    <a:pt x="849" y="7021"/>
                  </a:cubicBezTo>
                  <a:cubicBezTo>
                    <a:pt x="-72" y="8870"/>
                    <a:pt x="-407" y="10299"/>
                    <a:pt x="681" y="11307"/>
                  </a:cubicBezTo>
                  <a:cubicBezTo>
                    <a:pt x="1770" y="12316"/>
                    <a:pt x="4281" y="12904"/>
                    <a:pt x="7463" y="13450"/>
                  </a:cubicBezTo>
                  <a:cubicBezTo>
                    <a:pt x="10644" y="13997"/>
                    <a:pt x="14495" y="14501"/>
                    <a:pt x="16840" y="14921"/>
                  </a:cubicBezTo>
                  <a:cubicBezTo>
                    <a:pt x="19184" y="15342"/>
                    <a:pt x="20021" y="15678"/>
                    <a:pt x="20523" y="16056"/>
                  </a:cubicBezTo>
                  <a:cubicBezTo>
                    <a:pt x="21026" y="16434"/>
                    <a:pt x="21193" y="16854"/>
                    <a:pt x="20440" y="17443"/>
                  </a:cubicBezTo>
                  <a:cubicBezTo>
                    <a:pt x="19686" y="18031"/>
                    <a:pt x="18012" y="18787"/>
                    <a:pt x="15249" y="19502"/>
                  </a:cubicBezTo>
                  <a:cubicBezTo>
                    <a:pt x="12486" y="20216"/>
                    <a:pt x="8635" y="20889"/>
                    <a:pt x="4784" y="215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2" name="Line"/>
            <p:cNvSpPr/>
            <p:nvPr/>
          </p:nvSpPr>
          <p:spPr>
            <a:xfrm>
              <a:off x="5732277" y="2964641"/>
              <a:ext cx="47123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5" h="21600" extrusionOk="0">
                  <a:moveTo>
                    <a:pt x="20845" y="0"/>
                  </a:moveTo>
                  <a:cubicBezTo>
                    <a:pt x="13645" y="5400"/>
                    <a:pt x="6445" y="10800"/>
                    <a:pt x="2845" y="14100"/>
                  </a:cubicBezTo>
                  <a:cubicBezTo>
                    <a:pt x="-755" y="17400"/>
                    <a:pt x="-755" y="18600"/>
                    <a:pt x="1816" y="19500"/>
                  </a:cubicBezTo>
                  <a:cubicBezTo>
                    <a:pt x="4388" y="20400"/>
                    <a:pt x="9531" y="21000"/>
                    <a:pt x="14673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3" name="Line"/>
            <p:cNvSpPr/>
            <p:nvPr/>
          </p:nvSpPr>
          <p:spPr>
            <a:xfrm>
              <a:off x="5821253" y="2935065"/>
              <a:ext cx="322437" cy="489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470" extrusionOk="0">
                  <a:moveTo>
                    <a:pt x="15166" y="1602"/>
                  </a:moveTo>
                  <a:cubicBezTo>
                    <a:pt x="15319" y="1093"/>
                    <a:pt x="15472" y="583"/>
                    <a:pt x="15166" y="278"/>
                  </a:cubicBezTo>
                  <a:cubicBezTo>
                    <a:pt x="14860" y="-28"/>
                    <a:pt x="14094" y="-130"/>
                    <a:pt x="12791" y="227"/>
                  </a:cubicBezTo>
                  <a:cubicBezTo>
                    <a:pt x="11489" y="583"/>
                    <a:pt x="9651" y="1398"/>
                    <a:pt x="8196" y="2570"/>
                  </a:cubicBezTo>
                  <a:cubicBezTo>
                    <a:pt x="6740" y="3742"/>
                    <a:pt x="5668" y="5270"/>
                    <a:pt x="5132" y="6289"/>
                  </a:cubicBezTo>
                  <a:cubicBezTo>
                    <a:pt x="4596" y="7308"/>
                    <a:pt x="4596" y="7817"/>
                    <a:pt x="4979" y="8123"/>
                  </a:cubicBezTo>
                  <a:cubicBezTo>
                    <a:pt x="5362" y="8428"/>
                    <a:pt x="6128" y="8530"/>
                    <a:pt x="7123" y="8021"/>
                  </a:cubicBezTo>
                  <a:cubicBezTo>
                    <a:pt x="8119" y="7512"/>
                    <a:pt x="9345" y="6391"/>
                    <a:pt x="10187" y="5525"/>
                  </a:cubicBezTo>
                  <a:cubicBezTo>
                    <a:pt x="11030" y="4659"/>
                    <a:pt x="11489" y="4047"/>
                    <a:pt x="12102" y="3895"/>
                  </a:cubicBezTo>
                  <a:cubicBezTo>
                    <a:pt x="12715" y="3742"/>
                    <a:pt x="13481" y="4047"/>
                    <a:pt x="15089" y="5372"/>
                  </a:cubicBezTo>
                  <a:cubicBezTo>
                    <a:pt x="16698" y="6696"/>
                    <a:pt x="19149" y="9040"/>
                    <a:pt x="20374" y="11179"/>
                  </a:cubicBezTo>
                  <a:cubicBezTo>
                    <a:pt x="21600" y="13319"/>
                    <a:pt x="21600" y="15255"/>
                    <a:pt x="19915" y="16936"/>
                  </a:cubicBezTo>
                  <a:cubicBezTo>
                    <a:pt x="18230" y="18617"/>
                    <a:pt x="14860" y="20044"/>
                    <a:pt x="11260" y="20757"/>
                  </a:cubicBezTo>
                  <a:cubicBezTo>
                    <a:pt x="7660" y="21470"/>
                    <a:pt x="3830" y="21470"/>
                    <a:pt x="0" y="2147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4" name="Line"/>
            <p:cNvSpPr/>
            <p:nvPr/>
          </p:nvSpPr>
          <p:spPr>
            <a:xfrm>
              <a:off x="6130748" y="2945638"/>
              <a:ext cx="339240" cy="234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330" extrusionOk="0">
                  <a:moveTo>
                    <a:pt x="4246" y="4272"/>
                  </a:moveTo>
                  <a:cubicBezTo>
                    <a:pt x="3511" y="4696"/>
                    <a:pt x="2777" y="5119"/>
                    <a:pt x="1969" y="7660"/>
                  </a:cubicBezTo>
                  <a:cubicBezTo>
                    <a:pt x="1160" y="10201"/>
                    <a:pt x="279" y="14860"/>
                    <a:pt x="58" y="17613"/>
                  </a:cubicBezTo>
                  <a:cubicBezTo>
                    <a:pt x="-162" y="20366"/>
                    <a:pt x="279" y="21213"/>
                    <a:pt x="793" y="21319"/>
                  </a:cubicBezTo>
                  <a:cubicBezTo>
                    <a:pt x="1307" y="21425"/>
                    <a:pt x="1895" y="20790"/>
                    <a:pt x="3658" y="17507"/>
                  </a:cubicBezTo>
                  <a:cubicBezTo>
                    <a:pt x="5422" y="14225"/>
                    <a:pt x="8360" y="8296"/>
                    <a:pt x="10124" y="4907"/>
                  </a:cubicBezTo>
                  <a:cubicBezTo>
                    <a:pt x="11887" y="1519"/>
                    <a:pt x="12475" y="672"/>
                    <a:pt x="13136" y="249"/>
                  </a:cubicBezTo>
                  <a:cubicBezTo>
                    <a:pt x="13797" y="-175"/>
                    <a:pt x="14532" y="-175"/>
                    <a:pt x="15267" y="1201"/>
                  </a:cubicBezTo>
                  <a:cubicBezTo>
                    <a:pt x="16001" y="2578"/>
                    <a:pt x="16736" y="5331"/>
                    <a:pt x="17103" y="7449"/>
                  </a:cubicBezTo>
                  <a:cubicBezTo>
                    <a:pt x="17471" y="9566"/>
                    <a:pt x="17471" y="11049"/>
                    <a:pt x="17544" y="12319"/>
                  </a:cubicBezTo>
                  <a:cubicBezTo>
                    <a:pt x="17618" y="13590"/>
                    <a:pt x="17765" y="14649"/>
                    <a:pt x="18426" y="14754"/>
                  </a:cubicBezTo>
                  <a:cubicBezTo>
                    <a:pt x="19087" y="14860"/>
                    <a:pt x="20262" y="14013"/>
                    <a:pt x="21438" y="131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5" name="Line"/>
            <p:cNvSpPr/>
            <p:nvPr/>
          </p:nvSpPr>
          <p:spPr>
            <a:xfrm>
              <a:off x="6442158" y="2952766"/>
              <a:ext cx="244074" cy="225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0" h="21141" extrusionOk="0">
                  <a:moveTo>
                    <a:pt x="4273" y="9623"/>
                  </a:moveTo>
                  <a:cubicBezTo>
                    <a:pt x="5496" y="7660"/>
                    <a:pt x="6718" y="5696"/>
                    <a:pt x="7533" y="3841"/>
                  </a:cubicBezTo>
                  <a:cubicBezTo>
                    <a:pt x="8348" y="1987"/>
                    <a:pt x="8756" y="241"/>
                    <a:pt x="8756" y="23"/>
                  </a:cubicBezTo>
                  <a:cubicBezTo>
                    <a:pt x="8756" y="-195"/>
                    <a:pt x="8348" y="1114"/>
                    <a:pt x="6922" y="4060"/>
                  </a:cubicBezTo>
                  <a:cubicBezTo>
                    <a:pt x="5496" y="7005"/>
                    <a:pt x="3050" y="11587"/>
                    <a:pt x="1624" y="14750"/>
                  </a:cubicBezTo>
                  <a:cubicBezTo>
                    <a:pt x="198" y="17914"/>
                    <a:pt x="-210" y="19660"/>
                    <a:pt x="96" y="20532"/>
                  </a:cubicBezTo>
                  <a:cubicBezTo>
                    <a:pt x="401" y="21405"/>
                    <a:pt x="1420" y="21405"/>
                    <a:pt x="3254" y="20096"/>
                  </a:cubicBezTo>
                  <a:cubicBezTo>
                    <a:pt x="5088" y="18787"/>
                    <a:pt x="7737" y="16169"/>
                    <a:pt x="9367" y="14423"/>
                  </a:cubicBezTo>
                  <a:cubicBezTo>
                    <a:pt x="10998" y="12678"/>
                    <a:pt x="11609" y="11805"/>
                    <a:pt x="12322" y="11041"/>
                  </a:cubicBezTo>
                  <a:cubicBezTo>
                    <a:pt x="13035" y="10278"/>
                    <a:pt x="13850" y="9623"/>
                    <a:pt x="14360" y="9841"/>
                  </a:cubicBezTo>
                  <a:cubicBezTo>
                    <a:pt x="14869" y="10060"/>
                    <a:pt x="15073" y="11150"/>
                    <a:pt x="14971" y="12241"/>
                  </a:cubicBezTo>
                  <a:cubicBezTo>
                    <a:pt x="14869" y="13332"/>
                    <a:pt x="14462" y="14423"/>
                    <a:pt x="14156" y="15623"/>
                  </a:cubicBezTo>
                  <a:cubicBezTo>
                    <a:pt x="13850" y="16823"/>
                    <a:pt x="13647" y="18132"/>
                    <a:pt x="13952" y="18350"/>
                  </a:cubicBezTo>
                  <a:cubicBezTo>
                    <a:pt x="14258" y="18569"/>
                    <a:pt x="15073" y="17696"/>
                    <a:pt x="16398" y="14532"/>
                  </a:cubicBezTo>
                  <a:cubicBezTo>
                    <a:pt x="17722" y="11369"/>
                    <a:pt x="19556" y="5914"/>
                    <a:pt x="21390" y="4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6" name="Line"/>
            <p:cNvSpPr/>
            <p:nvPr/>
          </p:nvSpPr>
          <p:spPr>
            <a:xfrm>
              <a:off x="6686231" y="2796414"/>
              <a:ext cx="132538" cy="377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3" extrusionOk="0">
                  <a:moveTo>
                    <a:pt x="0" y="7949"/>
                  </a:moveTo>
                  <a:cubicBezTo>
                    <a:pt x="758" y="6105"/>
                    <a:pt x="1516" y="4261"/>
                    <a:pt x="2274" y="2878"/>
                  </a:cubicBezTo>
                  <a:cubicBezTo>
                    <a:pt x="3032" y="1495"/>
                    <a:pt x="3789" y="573"/>
                    <a:pt x="5116" y="178"/>
                  </a:cubicBezTo>
                  <a:cubicBezTo>
                    <a:pt x="6442" y="-217"/>
                    <a:pt x="8337" y="-85"/>
                    <a:pt x="10421" y="1956"/>
                  </a:cubicBezTo>
                  <a:cubicBezTo>
                    <a:pt x="12505" y="3998"/>
                    <a:pt x="14779" y="7949"/>
                    <a:pt x="15726" y="11176"/>
                  </a:cubicBezTo>
                  <a:cubicBezTo>
                    <a:pt x="16674" y="14403"/>
                    <a:pt x="16295" y="16905"/>
                    <a:pt x="17053" y="18485"/>
                  </a:cubicBezTo>
                  <a:cubicBezTo>
                    <a:pt x="17810" y="20066"/>
                    <a:pt x="19705" y="20724"/>
                    <a:pt x="21600" y="213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7" name="Line"/>
            <p:cNvSpPr/>
            <p:nvPr/>
          </p:nvSpPr>
          <p:spPr>
            <a:xfrm>
              <a:off x="7334964" y="2700664"/>
              <a:ext cx="69758" cy="473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0" extrusionOk="0">
                  <a:moveTo>
                    <a:pt x="21600" y="1538"/>
                  </a:moveTo>
                  <a:cubicBezTo>
                    <a:pt x="18720" y="797"/>
                    <a:pt x="15840" y="56"/>
                    <a:pt x="14040" y="3"/>
                  </a:cubicBezTo>
                  <a:cubicBezTo>
                    <a:pt x="12240" y="-50"/>
                    <a:pt x="11520" y="585"/>
                    <a:pt x="10800" y="2968"/>
                  </a:cubicBezTo>
                  <a:cubicBezTo>
                    <a:pt x="10080" y="5350"/>
                    <a:pt x="9360" y="9479"/>
                    <a:pt x="7560" y="12868"/>
                  </a:cubicBezTo>
                  <a:cubicBezTo>
                    <a:pt x="5760" y="16256"/>
                    <a:pt x="2880" y="18903"/>
                    <a:pt x="0" y="215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8" name="Line"/>
            <p:cNvSpPr/>
            <p:nvPr/>
          </p:nvSpPr>
          <p:spPr>
            <a:xfrm>
              <a:off x="7237305" y="2706543"/>
              <a:ext cx="809174" cy="4232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4" extrusionOk="0">
                  <a:moveTo>
                    <a:pt x="0" y="18059"/>
                  </a:moveTo>
                  <a:cubicBezTo>
                    <a:pt x="1552" y="16761"/>
                    <a:pt x="3103" y="15462"/>
                    <a:pt x="4469" y="13515"/>
                  </a:cubicBezTo>
                  <a:cubicBezTo>
                    <a:pt x="5834" y="11567"/>
                    <a:pt x="7014" y="8970"/>
                    <a:pt x="7634" y="6846"/>
                  </a:cubicBezTo>
                  <a:cubicBezTo>
                    <a:pt x="8255" y="4721"/>
                    <a:pt x="8317" y="3069"/>
                    <a:pt x="8286" y="1889"/>
                  </a:cubicBezTo>
                  <a:cubicBezTo>
                    <a:pt x="8255" y="708"/>
                    <a:pt x="8131" y="0"/>
                    <a:pt x="8038" y="0"/>
                  </a:cubicBezTo>
                  <a:cubicBezTo>
                    <a:pt x="7945" y="0"/>
                    <a:pt x="7883" y="708"/>
                    <a:pt x="7759" y="2833"/>
                  </a:cubicBezTo>
                  <a:cubicBezTo>
                    <a:pt x="7634" y="4957"/>
                    <a:pt x="7448" y="8498"/>
                    <a:pt x="7293" y="11567"/>
                  </a:cubicBezTo>
                  <a:cubicBezTo>
                    <a:pt x="7138" y="14636"/>
                    <a:pt x="7014" y="17233"/>
                    <a:pt x="7014" y="18826"/>
                  </a:cubicBezTo>
                  <a:cubicBezTo>
                    <a:pt x="7014" y="20420"/>
                    <a:pt x="7138" y="21010"/>
                    <a:pt x="7355" y="21305"/>
                  </a:cubicBezTo>
                  <a:cubicBezTo>
                    <a:pt x="7572" y="21600"/>
                    <a:pt x="7883" y="21600"/>
                    <a:pt x="8472" y="20774"/>
                  </a:cubicBezTo>
                  <a:cubicBezTo>
                    <a:pt x="9062" y="19948"/>
                    <a:pt x="9931" y="18295"/>
                    <a:pt x="10490" y="16938"/>
                  </a:cubicBezTo>
                  <a:cubicBezTo>
                    <a:pt x="11048" y="15580"/>
                    <a:pt x="11297" y="14518"/>
                    <a:pt x="11576" y="13869"/>
                  </a:cubicBezTo>
                  <a:cubicBezTo>
                    <a:pt x="11855" y="13220"/>
                    <a:pt x="12166" y="12984"/>
                    <a:pt x="12414" y="13279"/>
                  </a:cubicBezTo>
                  <a:cubicBezTo>
                    <a:pt x="12662" y="13574"/>
                    <a:pt x="12848" y="14400"/>
                    <a:pt x="12941" y="15285"/>
                  </a:cubicBezTo>
                  <a:cubicBezTo>
                    <a:pt x="13034" y="16170"/>
                    <a:pt x="13034" y="17115"/>
                    <a:pt x="13034" y="17882"/>
                  </a:cubicBezTo>
                  <a:cubicBezTo>
                    <a:pt x="13034" y="18649"/>
                    <a:pt x="13034" y="19239"/>
                    <a:pt x="13190" y="19593"/>
                  </a:cubicBezTo>
                  <a:cubicBezTo>
                    <a:pt x="13345" y="19948"/>
                    <a:pt x="13655" y="20066"/>
                    <a:pt x="14276" y="19416"/>
                  </a:cubicBezTo>
                  <a:cubicBezTo>
                    <a:pt x="14897" y="18767"/>
                    <a:pt x="15828" y="17351"/>
                    <a:pt x="16448" y="15816"/>
                  </a:cubicBezTo>
                  <a:cubicBezTo>
                    <a:pt x="17069" y="14282"/>
                    <a:pt x="17379" y="12630"/>
                    <a:pt x="17534" y="11449"/>
                  </a:cubicBezTo>
                  <a:cubicBezTo>
                    <a:pt x="17690" y="10269"/>
                    <a:pt x="17690" y="9561"/>
                    <a:pt x="17659" y="9502"/>
                  </a:cubicBezTo>
                  <a:cubicBezTo>
                    <a:pt x="17628" y="9443"/>
                    <a:pt x="17566" y="10033"/>
                    <a:pt x="17441" y="11449"/>
                  </a:cubicBezTo>
                  <a:cubicBezTo>
                    <a:pt x="17317" y="12866"/>
                    <a:pt x="17131" y="15108"/>
                    <a:pt x="17441" y="16584"/>
                  </a:cubicBezTo>
                  <a:cubicBezTo>
                    <a:pt x="17752" y="18059"/>
                    <a:pt x="18559" y="18767"/>
                    <a:pt x="19334" y="19062"/>
                  </a:cubicBezTo>
                  <a:cubicBezTo>
                    <a:pt x="20110" y="19357"/>
                    <a:pt x="20855" y="19239"/>
                    <a:pt x="21600" y="1912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9" name="Line"/>
            <p:cNvSpPr/>
            <p:nvPr/>
          </p:nvSpPr>
          <p:spPr>
            <a:xfrm>
              <a:off x="8416186" y="2561151"/>
              <a:ext cx="467368" cy="505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9027" y="1432"/>
                  </a:moveTo>
                  <a:cubicBezTo>
                    <a:pt x="8704" y="742"/>
                    <a:pt x="8382" y="52"/>
                    <a:pt x="8167" y="2"/>
                  </a:cubicBezTo>
                  <a:cubicBezTo>
                    <a:pt x="7952" y="-47"/>
                    <a:pt x="7845" y="545"/>
                    <a:pt x="7845" y="2764"/>
                  </a:cubicBezTo>
                  <a:cubicBezTo>
                    <a:pt x="7845" y="4983"/>
                    <a:pt x="7952" y="8830"/>
                    <a:pt x="8060" y="11345"/>
                  </a:cubicBezTo>
                  <a:cubicBezTo>
                    <a:pt x="8167" y="13860"/>
                    <a:pt x="8275" y="15043"/>
                    <a:pt x="8328" y="15931"/>
                  </a:cubicBezTo>
                  <a:cubicBezTo>
                    <a:pt x="8382" y="16819"/>
                    <a:pt x="8382" y="17411"/>
                    <a:pt x="8060" y="17509"/>
                  </a:cubicBezTo>
                  <a:cubicBezTo>
                    <a:pt x="7737" y="17608"/>
                    <a:pt x="7093" y="17213"/>
                    <a:pt x="6287" y="16769"/>
                  </a:cubicBezTo>
                  <a:cubicBezTo>
                    <a:pt x="5481" y="16326"/>
                    <a:pt x="4513" y="15832"/>
                    <a:pt x="3546" y="15487"/>
                  </a:cubicBezTo>
                  <a:cubicBezTo>
                    <a:pt x="2579" y="15142"/>
                    <a:pt x="1612" y="14945"/>
                    <a:pt x="967" y="15043"/>
                  </a:cubicBezTo>
                  <a:cubicBezTo>
                    <a:pt x="322" y="15142"/>
                    <a:pt x="0" y="15537"/>
                    <a:pt x="0" y="16424"/>
                  </a:cubicBezTo>
                  <a:cubicBezTo>
                    <a:pt x="0" y="17312"/>
                    <a:pt x="322" y="18693"/>
                    <a:pt x="1612" y="19580"/>
                  </a:cubicBezTo>
                  <a:cubicBezTo>
                    <a:pt x="2902" y="20468"/>
                    <a:pt x="5158" y="20863"/>
                    <a:pt x="7791" y="20419"/>
                  </a:cubicBezTo>
                  <a:cubicBezTo>
                    <a:pt x="10424" y="19975"/>
                    <a:pt x="13433" y="18693"/>
                    <a:pt x="15367" y="17312"/>
                  </a:cubicBezTo>
                  <a:cubicBezTo>
                    <a:pt x="17301" y="15931"/>
                    <a:pt x="18161" y="14452"/>
                    <a:pt x="18484" y="13465"/>
                  </a:cubicBezTo>
                  <a:cubicBezTo>
                    <a:pt x="18806" y="12479"/>
                    <a:pt x="18591" y="11986"/>
                    <a:pt x="18215" y="11789"/>
                  </a:cubicBezTo>
                  <a:cubicBezTo>
                    <a:pt x="17839" y="11591"/>
                    <a:pt x="17301" y="11690"/>
                    <a:pt x="16281" y="12923"/>
                  </a:cubicBezTo>
                  <a:cubicBezTo>
                    <a:pt x="15260" y="14156"/>
                    <a:pt x="13755" y="16523"/>
                    <a:pt x="13003" y="18052"/>
                  </a:cubicBezTo>
                  <a:cubicBezTo>
                    <a:pt x="12251" y="19580"/>
                    <a:pt x="12251" y="20271"/>
                    <a:pt x="13057" y="20764"/>
                  </a:cubicBezTo>
                  <a:cubicBezTo>
                    <a:pt x="13863" y="21257"/>
                    <a:pt x="15475" y="21553"/>
                    <a:pt x="17033" y="21405"/>
                  </a:cubicBezTo>
                  <a:cubicBezTo>
                    <a:pt x="18591" y="21257"/>
                    <a:pt x="20096" y="20665"/>
                    <a:pt x="21600" y="200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0" name="Line"/>
            <p:cNvSpPr/>
            <p:nvPr/>
          </p:nvSpPr>
          <p:spPr>
            <a:xfrm>
              <a:off x="8908851" y="2811177"/>
              <a:ext cx="282496" cy="421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3" h="21291" extrusionOk="0">
                  <a:moveTo>
                    <a:pt x="15350" y="0"/>
                  </a:moveTo>
                  <a:cubicBezTo>
                    <a:pt x="13608" y="117"/>
                    <a:pt x="11866" y="235"/>
                    <a:pt x="9515" y="1467"/>
                  </a:cubicBezTo>
                  <a:cubicBezTo>
                    <a:pt x="7163" y="2700"/>
                    <a:pt x="4202" y="5048"/>
                    <a:pt x="2547" y="6515"/>
                  </a:cubicBezTo>
                  <a:cubicBezTo>
                    <a:pt x="892" y="7983"/>
                    <a:pt x="544" y="8570"/>
                    <a:pt x="282" y="9333"/>
                  </a:cubicBezTo>
                  <a:cubicBezTo>
                    <a:pt x="21" y="10096"/>
                    <a:pt x="-153" y="11035"/>
                    <a:pt x="195" y="11622"/>
                  </a:cubicBezTo>
                  <a:cubicBezTo>
                    <a:pt x="544" y="12209"/>
                    <a:pt x="1415" y="12443"/>
                    <a:pt x="2983" y="11974"/>
                  </a:cubicBezTo>
                  <a:cubicBezTo>
                    <a:pt x="4550" y="11504"/>
                    <a:pt x="6815" y="10330"/>
                    <a:pt x="8557" y="9157"/>
                  </a:cubicBezTo>
                  <a:cubicBezTo>
                    <a:pt x="10299" y="7983"/>
                    <a:pt x="11518" y="6809"/>
                    <a:pt x="12476" y="6046"/>
                  </a:cubicBezTo>
                  <a:cubicBezTo>
                    <a:pt x="13434" y="5283"/>
                    <a:pt x="14131" y="4930"/>
                    <a:pt x="14915" y="4989"/>
                  </a:cubicBezTo>
                  <a:cubicBezTo>
                    <a:pt x="15699" y="5048"/>
                    <a:pt x="16570" y="5517"/>
                    <a:pt x="17702" y="7161"/>
                  </a:cubicBezTo>
                  <a:cubicBezTo>
                    <a:pt x="18834" y="8804"/>
                    <a:pt x="20228" y="11622"/>
                    <a:pt x="20837" y="14028"/>
                  </a:cubicBezTo>
                  <a:cubicBezTo>
                    <a:pt x="21447" y="16435"/>
                    <a:pt x="21273" y="18430"/>
                    <a:pt x="19705" y="19722"/>
                  </a:cubicBezTo>
                  <a:cubicBezTo>
                    <a:pt x="18137" y="21013"/>
                    <a:pt x="15176" y="21600"/>
                    <a:pt x="11953" y="21130"/>
                  </a:cubicBezTo>
                  <a:cubicBezTo>
                    <a:pt x="8731" y="20661"/>
                    <a:pt x="5247" y="19135"/>
                    <a:pt x="1763" y="1760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1" name="Line"/>
            <p:cNvSpPr/>
            <p:nvPr/>
          </p:nvSpPr>
          <p:spPr>
            <a:xfrm>
              <a:off x="9246921" y="2778608"/>
              <a:ext cx="236538" cy="270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154" extrusionOk="0">
                  <a:moveTo>
                    <a:pt x="5024" y="7988"/>
                  </a:moveTo>
                  <a:cubicBezTo>
                    <a:pt x="3330" y="7080"/>
                    <a:pt x="1636" y="6172"/>
                    <a:pt x="789" y="6445"/>
                  </a:cubicBezTo>
                  <a:cubicBezTo>
                    <a:pt x="-58" y="6717"/>
                    <a:pt x="-58" y="8169"/>
                    <a:pt x="48" y="10529"/>
                  </a:cubicBezTo>
                  <a:cubicBezTo>
                    <a:pt x="154" y="12888"/>
                    <a:pt x="366" y="16156"/>
                    <a:pt x="471" y="18243"/>
                  </a:cubicBezTo>
                  <a:cubicBezTo>
                    <a:pt x="577" y="20330"/>
                    <a:pt x="577" y="21238"/>
                    <a:pt x="471" y="21147"/>
                  </a:cubicBezTo>
                  <a:cubicBezTo>
                    <a:pt x="366" y="21056"/>
                    <a:pt x="154" y="19967"/>
                    <a:pt x="683" y="17154"/>
                  </a:cubicBezTo>
                  <a:cubicBezTo>
                    <a:pt x="1213" y="14341"/>
                    <a:pt x="2483" y="9803"/>
                    <a:pt x="4283" y="6535"/>
                  </a:cubicBezTo>
                  <a:cubicBezTo>
                    <a:pt x="6083" y="3268"/>
                    <a:pt x="8413" y="1272"/>
                    <a:pt x="10848" y="455"/>
                  </a:cubicBezTo>
                  <a:cubicBezTo>
                    <a:pt x="13283" y="-362"/>
                    <a:pt x="15824" y="1"/>
                    <a:pt x="17624" y="909"/>
                  </a:cubicBezTo>
                  <a:cubicBezTo>
                    <a:pt x="19424" y="1816"/>
                    <a:pt x="20483" y="3268"/>
                    <a:pt x="21542" y="47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2" name="Line"/>
            <p:cNvSpPr/>
            <p:nvPr/>
          </p:nvSpPr>
          <p:spPr>
            <a:xfrm>
              <a:off x="9448579" y="2789079"/>
              <a:ext cx="474344" cy="25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4" extrusionOk="0">
                  <a:moveTo>
                    <a:pt x="0" y="11565"/>
                  </a:moveTo>
                  <a:cubicBezTo>
                    <a:pt x="0" y="12903"/>
                    <a:pt x="0" y="14241"/>
                    <a:pt x="424" y="14815"/>
                  </a:cubicBezTo>
                  <a:cubicBezTo>
                    <a:pt x="847" y="15388"/>
                    <a:pt x="1694" y="15197"/>
                    <a:pt x="3018" y="13764"/>
                  </a:cubicBezTo>
                  <a:cubicBezTo>
                    <a:pt x="4341" y="12330"/>
                    <a:pt x="6141" y="9654"/>
                    <a:pt x="7253" y="7742"/>
                  </a:cubicBezTo>
                  <a:cubicBezTo>
                    <a:pt x="8365" y="5831"/>
                    <a:pt x="8788" y="4684"/>
                    <a:pt x="9000" y="3441"/>
                  </a:cubicBezTo>
                  <a:cubicBezTo>
                    <a:pt x="9212" y="2199"/>
                    <a:pt x="9212" y="861"/>
                    <a:pt x="8947" y="287"/>
                  </a:cubicBezTo>
                  <a:cubicBezTo>
                    <a:pt x="8682" y="-286"/>
                    <a:pt x="8153" y="-95"/>
                    <a:pt x="7094" y="1721"/>
                  </a:cubicBezTo>
                  <a:cubicBezTo>
                    <a:pt x="6035" y="3537"/>
                    <a:pt x="4447" y="6978"/>
                    <a:pt x="3335" y="9941"/>
                  </a:cubicBezTo>
                  <a:cubicBezTo>
                    <a:pt x="2224" y="12903"/>
                    <a:pt x="1588" y="15388"/>
                    <a:pt x="1271" y="17204"/>
                  </a:cubicBezTo>
                  <a:cubicBezTo>
                    <a:pt x="953" y="19020"/>
                    <a:pt x="953" y="20167"/>
                    <a:pt x="1429" y="20741"/>
                  </a:cubicBezTo>
                  <a:cubicBezTo>
                    <a:pt x="1906" y="21314"/>
                    <a:pt x="2859" y="21314"/>
                    <a:pt x="4341" y="20167"/>
                  </a:cubicBezTo>
                  <a:cubicBezTo>
                    <a:pt x="5824" y="19020"/>
                    <a:pt x="7835" y="16726"/>
                    <a:pt x="9424" y="15484"/>
                  </a:cubicBezTo>
                  <a:cubicBezTo>
                    <a:pt x="11012" y="14241"/>
                    <a:pt x="12176" y="14050"/>
                    <a:pt x="13500" y="12999"/>
                  </a:cubicBezTo>
                  <a:cubicBezTo>
                    <a:pt x="14824" y="11948"/>
                    <a:pt x="16306" y="10036"/>
                    <a:pt x="17259" y="8507"/>
                  </a:cubicBezTo>
                  <a:cubicBezTo>
                    <a:pt x="18212" y="6978"/>
                    <a:pt x="18635" y="5831"/>
                    <a:pt x="18953" y="4779"/>
                  </a:cubicBezTo>
                  <a:cubicBezTo>
                    <a:pt x="19271" y="3728"/>
                    <a:pt x="19482" y="2772"/>
                    <a:pt x="19324" y="2677"/>
                  </a:cubicBezTo>
                  <a:cubicBezTo>
                    <a:pt x="19165" y="2581"/>
                    <a:pt x="18635" y="3346"/>
                    <a:pt x="17682" y="6022"/>
                  </a:cubicBezTo>
                  <a:cubicBezTo>
                    <a:pt x="16729" y="8698"/>
                    <a:pt x="15353" y="13286"/>
                    <a:pt x="14665" y="16153"/>
                  </a:cubicBezTo>
                  <a:cubicBezTo>
                    <a:pt x="13976" y="19020"/>
                    <a:pt x="13976" y="20167"/>
                    <a:pt x="15247" y="20741"/>
                  </a:cubicBezTo>
                  <a:cubicBezTo>
                    <a:pt x="16518" y="21314"/>
                    <a:pt x="19059" y="21314"/>
                    <a:pt x="21600" y="2131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3" name="Line"/>
            <p:cNvSpPr/>
            <p:nvPr/>
          </p:nvSpPr>
          <p:spPr>
            <a:xfrm>
              <a:off x="10309971" y="2576951"/>
              <a:ext cx="536018" cy="456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413" extrusionOk="0">
                  <a:moveTo>
                    <a:pt x="8243" y="1171"/>
                  </a:moveTo>
                  <a:cubicBezTo>
                    <a:pt x="8057" y="517"/>
                    <a:pt x="7871" y="-138"/>
                    <a:pt x="7731" y="26"/>
                  </a:cubicBezTo>
                  <a:cubicBezTo>
                    <a:pt x="7591" y="189"/>
                    <a:pt x="7498" y="1171"/>
                    <a:pt x="7173" y="3680"/>
                  </a:cubicBezTo>
                  <a:cubicBezTo>
                    <a:pt x="6847" y="6189"/>
                    <a:pt x="6288" y="10226"/>
                    <a:pt x="5962" y="12953"/>
                  </a:cubicBezTo>
                  <a:cubicBezTo>
                    <a:pt x="5636" y="15680"/>
                    <a:pt x="5543" y="17098"/>
                    <a:pt x="5357" y="18189"/>
                  </a:cubicBezTo>
                  <a:cubicBezTo>
                    <a:pt x="5171" y="19280"/>
                    <a:pt x="4891" y="20044"/>
                    <a:pt x="4519" y="20317"/>
                  </a:cubicBezTo>
                  <a:cubicBezTo>
                    <a:pt x="4147" y="20589"/>
                    <a:pt x="3681" y="20371"/>
                    <a:pt x="3029" y="19771"/>
                  </a:cubicBezTo>
                  <a:cubicBezTo>
                    <a:pt x="2378" y="19171"/>
                    <a:pt x="1540" y="18189"/>
                    <a:pt x="935" y="17480"/>
                  </a:cubicBezTo>
                  <a:cubicBezTo>
                    <a:pt x="329" y="16771"/>
                    <a:pt x="-43" y="16335"/>
                    <a:pt x="4" y="15953"/>
                  </a:cubicBezTo>
                  <a:cubicBezTo>
                    <a:pt x="50" y="15571"/>
                    <a:pt x="516" y="15244"/>
                    <a:pt x="1726" y="14862"/>
                  </a:cubicBezTo>
                  <a:cubicBezTo>
                    <a:pt x="2936" y="14480"/>
                    <a:pt x="4891" y="14044"/>
                    <a:pt x="6148" y="13662"/>
                  </a:cubicBezTo>
                  <a:cubicBezTo>
                    <a:pt x="7405" y="13280"/>
                    <a:pt x="7964" y="12953"/>
                    <a:pt x="8476" y="12789"/>
                  </a:cubicBezTo>
                  <a:cubicBezTo>
                    <a:pt x="8988" y="12626"/>
                    <a:pt x="9454" y="12626"/>
                    <a:pt x="9826" y="12844"/>
                  </a:cubicBezTo>
                  <a:cubicBezTo>
                    <a:pt x="10198" y="13062"/>
                    <a:pt x="10478" y="13498"/>
                    <a:pt x="10478" y="14480"/>
                  </a:cubicBezTo>
                  <a:cubicBezTo>
                    <a:pt x="10478" y="15462"/>
                    <a:pt x="10198" y="16989"/>
                    <a:pt x="10012" y="18135"/>
                  </a:cubicBezTo>
                  <a:cubicBezTo>
                    <a:pt x="9826" y="19280"/>
                    <a:pt x="9733" y="20044"/>
                    <a:pt x="9919" y="20589"/>
                  </a:cubicBezTo>
                  <a:cubicBezTo>
                    <a:pt x="10105" y="21135"/>
                    <a:pt x="10571" y="21462"/>
                    <a:pt x="12154" y="21407"/>
                  </a:cubicBezTo>
                  <a:cubicBezTo>
                    <a:pt x="13736" y="21353"/>
                    <a:pt x="16436" y="20917"/>
                    <a:pt x="18159" y="20153"/>
                  </a:cubicBezTo>
                  <a:cubicBezTo>
                    <a:pt x="19881" y="19389"/>
                    <a:pt x="20626" y="18298"/>
                    <a:pt x="21045" y="17317"/>
                  </a:cubicBezTo>
                  <a:cubicBezTo>
                    <a:pt x="21464" y="16335"/>
                    <a:pt x="21557" y="15462"/>
                    <a:pt x="21371" y="14862"/>
                  </a:cubicBezTo>
                  <a:cubicBezTo>
                    <a:pt x="21185" y="14262"/>
                    <a:pt x="20719" y="13935"/>
                    <a:pt x="19462" y="13826"/>
                  </a:cubicBezTo>
                  <a:cubicBezTo>
                    <a:pt x="18205" y="13717"/>
                    <a:pt x="16157" y="13826"/>
                    <a:pt x="14202" y="14317"/>
                  </a:cubicBezTo>
                  <a:cubicBezTo>
                    <a:pt x="12247" y="14807"/>
                    <a:pt x="10385" y="15680"/>
                    <a:pt x="8523" y="165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4" name="Line"/>
            <p:cNvSpPr/>
            <p:nvPr/>
          </p:nvSpPr>
          <p:spPr>
            <a:xfrm>
              <a:off x="5425968" y="3759862"/>
              <a:ext cx="352392" cy="376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467" extrusionOk="0">
                  <a:moveTo>
                    <a:pt x="1137" y="3180"/>
                  </a:moveTo>
                  <a:cubicBezTo>
                    <a:pt x="853" y="2385"/>
                    <a:pt x="568" y="1590"/>
                    <a:pt x="355" y="1590"/>
                  </a:cubicBezTo>
                  <a:cubicBezTo>
                    <a:pt x="142" y="1590"/>
                    <a:pt x="0" y="2385"/>
                    <a:pt x="0" y="5367"/>
                  </a:cubicBezTo>
                  <a:cubicBezTo>
                    <a:pt x="0" y="8348"/>
                    <a:pt x="142" y="13517"/>
                    <a:pt x="355" y="16498"/>
                  </a:cubicBezTo>
                  <a:cubicBezTo>
                    <a:pt x="568" y="19480"/>
                    <a:pt x="853" y="20275"/>
                    <a:pt x="1350" y="20805"/>
                  </a:cubicBezTo>
                  <a:cubicBezTo>
                    <a:pt x="1847" y="21335"/>
                    <a:pt x="2558" y="21600"/>
                    <a:pt x="3197" y="21401"/>
                  </a:cubicBezTo>
                  <a:cubicBezTo>
                    <a:pt x="3837" y="21202"/>
                    <a:pt x="4405" y="20540"/>
                    <a:pt x="5187" y="19347"/>
                  </a:cubicBezTo>
                  <a:cubicBezTo>
                    <a:pt x="5968" y="18155"/>
                    <a:pt x="6963" y="16432"/>
                    <a:pt x="7674" y="15173"/>
                  </a:cubicBezTo>
                  <a:cubicBezTo>
                    <a:pt x="8384" y="13914"/>
                    <a:pt x="8811" y="13119"/>
                    <a:pt x="9308" y="12920"/>
                  </a:cubicBezTo>
                  <a:cubicBezTo>
                    <a:pt x="9805" y="12721"/>
                    <a:pt x="10374" y="13119"/>
                    <a:pt x="10871" y="13914"/>
                  </a:cubicBezTo>
                  <a:cubicBezTo>
                    <a:pt x="11368" y="14709"/>
                    <a:pt x="11795" y="15902"/>
                    <a:pt x="12363" y="16564"/>
                  </a:cubicBezTo>
                  <a:cubicBezTo>
                    <a:pt x="12932" y="17227"/>
                    <a:pt x="13642" y="17360"/>
                    <a:pt x="15063" y="16299"/>
                  </a:cubicBezTo>
                  <a:cubicBezTo>
                    <a:pt x="16484" y="15239"/>
                    <a:pt x="18616" y="12987"/>
                    <a:pt x="19895" y="10402"/>
                  </a:cubicBezTo>
                  <a:cubicBezTo>
                    <a:pt x="21174" y="7818"/>
                    <a:pt x="21600" y="4903"/>
                    <a:pt x="21529" y="3114"/>
                  </a:cubicBezTo>
                  <a:cubicBezTo>
                    <a:pt x="21458" y="1325"/>
                    <a:pt x="20889" y="663"/>
                    <a:pt x="20321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5" name="Line"/>
            <p:cNvSpPr/>
            <p:nvPr/>
          </p:nvSpPr>
          <p:spPr>
            <a:xfrm>
              <a:off x="5793351" y="3624156"/>
              <a:ext cx="279026" cy="4368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7" extrusionOk="0">
                  <a:moveTo>
                    <a:pt x="0" y="2529"/>
                  </a:moveTo>
                  <a:cubicBezTo>
                    <a:pt x="360" y="1398"/>
                    <a:pt x="720" y="267"/>
                    <a:pt x="990" y="41"/>
                  </a:cubicBezTo>
                  <a:cubicBezTo>
                    <a:pt x="1260" y="-185"/>
                    <a:pt x="1440" y="494"/>
                    <a:pt x="1710" y="2812"/>
                  </a:cubicBezTo>
                  <a:cubicBezTo>
                    <a:pt x="1980" y="5130"/>
                    <a:pt x="2340" y="9088"/>
                    <a:pt x="2610" y="12085"/>
                  </a:cubicBezTo>
                  <a:cubicBezTo>
                    <a:pt x="2880" y="15082"/>
                    <a:pt x="3060" y="17118"/>
                    <a:pt x="3330" y="18475"/>
                  </a:cubicBezTo>
                  <a:cubicBezTo>
                    <a:pt x="3600" y="19832"/>
                    <a:pt x="3960" y="20510"/>
                    <a:pt x="4680" y="20906"/>
                  </a:cubicBezTo>
                  <a:cubicBezTo>
                    <a:pt x="5400" y="21302"/>
                    <a:pt x="6480" y="21415"/>
                    <a:pt x="7650" y="20906"/>
                  </a:cubicBezTo>
                  <a:cubicBezTo>
                    <a:pt x="8820" y="20397"/>
                    <a:pt x="10080" y="19266"/>
                    <a:pt x="11070" y="17796"/>
                  </a:cubicBezTo>
                  <a:cubicBezTo>
                    <a:pt x="12060" y="16326"/>
                    <a:pt x="12780" y="14517"/>
                    <a:pt x="13320" y="13159"/>
                  </a:cubicBezTo>
                  <a:cubicBezTo>
                    <a:pt x="13860" y="11802"/>
                    <a:pt x="14220" y="10898"/>
                    <a:pt x="14670" y="11011"/>
                  </a:cubicBezTo>
                  <a:cubicBezTo>
                    <a:pt x="15120" y="11124"/>
                    <a:pt x="15660" y="12255"/>
                    <a:pt x="15930" y="13725"/>
                  </a:cubicBezTo>
                  <a:cubicBezTo>
                    <a:pt x="16200" y="15195"/>
                    <a:pt x="16200" y="17005"/>
                    <a:pt x="16380" y="18249"/>
                  </a:cubicBezTo>
                  <a:cubicBezTo>
                    <a:pt x="16560" y="19492"/>
                    <a:pt x="16920" y="20171"/>
                    <a:pt x="17820" y="20510"/>
                  </a:cubicBezTo>
                  <a:cubicBezTo>
                    <a:pt x="18720" y="20850"/>
                    <a:pt x="20160" y="20850"/>
                    <a:pt x="21600" y="208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6" name="Line"/>
            <p:cNvSpPr/>
            <p:nvPr/>
          </p:nvSpPr>
          <p:spPr>
            <a:xfrm>
              <a:off x="6144596" y="3815667"/>
              <a:ext cx="123098" cy="240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1" h="21505" extrusionOk="0">
                  <a:moveTo>
                    <a:pt x="4296" y="0"/>
                  </a:moveTo>
                  <a:cubicBezTo>
                    <a:pt x="3118" y="3738"/>
                    <a:pt x="1940" y="7477"/>
                    <a:pt x="958" y="10800"/>
                  </a:cubicBezTo>
                  <a:cubicBezTo>
                    <a:pt x="-24" y="14123"/>
                    <a:pt x="-809" y="17031"/>
                    <a:pt x="1547" y="18900"/>
                  </a:cubicBezTo>
                  <a:cubicBezTo>
                    <a:pt x="3904" y="20769"/>
                    <a:pt x="9402" y="21600"/>
                    <a:pt x="13133" y="21496"/>
                  </a:cubicBezTo>
                  <a:cubicBezTo>
                    <a:pt x="16864" y="21392"/>
                    <a:pt x="18827" y="20354"/>
                    <a:pt x="20791" y="193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7" name="Line"/>
            <p:cNvSpPr/>
            <p:nvPr/>
          </p:nvSpPr>
          <p:spPr>
            <a:xfrm>
              <a:off x="6330474" y="3613374"/>
              <a:ext cx="585953" cy="52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080"/>
                  </a:moveTo>
                  <a:cubicBezTo>
                    <a:pt x="0" y="12384"/>
                    <a:pt x="0" y="14688"/>
                    <a:pt x="257" y="16272"/>
                  </a:cubicBezTo>
                  <a:cubicBezTo>
                    <a:pt x="514" y="17856"/>
                    <a:pt x="1029" y="18720"/>
                    <a:pt x="1500" y="19152"/>
                  </a:cubicBezTo>
                  <a:cubicBezTo>
                    <a:pt x="1971" y="19584"/>
                    <a:pt x="2400" y="19584"/>
                    <a:pt x="3171" y="18624"/>
                  </a:cubicBezTo>
                  <a:cubicBezTo>
                    <a:pt x="3943" y="17664"/>
                    <a:pt x="5057" y="15744"/>
                    <a:pt x="5829" y="13104"/>
                  </a:cubicBezTo>
                  <a:cubicBezTo>
                    <a:pt x="6600" y="10464"/>
                    <a:pt x="7029" y="7104"/>
                    <a:pt x="7243" y="4992"/>
                  </a:cubicBezTo>
                  <a:cubicBezTo>
                    <a:pt x="7457" y="2880"/>
                    <a:pt x="7457" y="2016"/>
                    <a:pt x="7457" y="1296"/>
                  </a:cubicBezTo>
                  <a:cubicBezTo>
                    <a:pt x="7457" y="576"/>
                    <a:pt x="7457" y="0"/>
                    <a:pt x="7586" y="0"/>
                  </a:cubicBezTo>
                  <a:cubicBezTo>
                    <a:pt x="7714" y="0"/>
                    <a:pt x="7971" y="576"/>
                    <a:pt x="8271" y="2400"/>
                  </a:cubicBezTo>
                  <a:cubicBezTo>
                    <a:pt x="8571" y="4224"/>
                    <a:pt x="8914" y="7296"/>
                    <a:pt x="9000" y="9840"/>
                  </a:cubicBezTo>
                  <a:cubicBezTo>
                    <a:pt x="9086" y="12384"/>
                    <a:pt x="8914" y="14400"/>
                    <a:pt x="8871" y="15648"/>
                  </a:cubicBezTo>
                  <a:cubicBezTo>
                    <a:pt x="8829" y="16896"/>
                    <a:pt x="8914" y="17376"/>
                    <a:pt x="9171" y="17664"/>
                  </a:cubicBezTo>
                  <a:cubicBezTo>
                    <a:pt x="9429" y="17952"/>
                    <a:pt x="9857" y="18048"/>
                    <a:pt x="10586" y="17232"/>
                  </a:cubicBezTo>
                  <a:cubicBezTo>
                    <a:pt x="11314" y="16416"/>
                    <a:pt x="12343" y="14688"/>
                    <a:pt x="12986" y="13488"/>
                  </a:cubicBezTo>
                  <a:cubicBezTo>
                    <a:pt x="13629" y="12288"/>
                    <a:pt x="13886" y="11616"/>
                    <a:pt x="14271" y="11232"/>
                  </a:cubicBezTo>
                  <a:cubicBezTo>
                    <a:pt x="14657" y="10848"/>
                    <a:pt x="15171" y="10752"/>
                    <a:pt x="15814" y="11472"/>
                  </a:cubicBezTo>
                  <a:cubicBezTo>
                    <a:pt x="16457" y="12192"/>
                    <a:pt x="17229" y="13728"/>
                    <a:pt x="17957" y="15456"/>
                  </a:cubicBezTo>
                  <a:cubicBezTo>
                    <a:pt x="18686" y="17184"/>
                    <a:pt x="19371" y="19104"/>
                    <a:pt x="19971" y="20160"/>
                  </a:cubicBezTo>
                  <a:cubicBezTo>
                    <a:pt x="20571" y="21216"/>
                    <a:pt x="21086" y="21408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8" name="Line"/>
            <p:cNvSpPr/>
            <p:nvPr/>
          </p:nvSpPr>
          <p:spPr>
            <a:xfrm>
              <a:off x="7249916" y="3768712"/>
              <a:ext cx="85050" cy="360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488" extrusionOk="0">
                  <a:moveTo>
                    <a:pt x="17850" y="2796"/>
                  </a:moveTo>
                  <a:cubicBezTo>
                    <a:pt x="17267" y="2103"/>
                    <a:pt x="16683" y="1411"/>
                    <a:pt x="15223" y="857"/>
                  </a:cubicBezTo>
                  <a:cubicBezTo>
                    <a:pt x="13764" y="303"/>
                    <a:pt x="11429" y="-112"/>
                    <a:pt x="9094" y="26"/>
                  </a:cubicBezTo>
                  <a:cubicBezTo>
                    <a:pt x="6758" y="165"/>
                    <a:pt x="4423" y="857"/>
                    <a:pt x="2672" y="3073"/>
                  </a:cubicBezTo>
                  <a:cubicBezTo>
                    <a:pt x="921" y="5288"/>
                    <a:pt x="-247" y="9026"/>
                    <a:pt x="45" y="12003"/>
                  </a:cubicBezTo>
                  <a:cubicBezTo>
                    <a:pt x="337" y="14980"/>
                    <a:pt x="2088" y="17196"/>
                    <a:pt x="5883" y="18650"/>
                  </a:cubicBezTo>
                  <a:cubicBezTo>
                    <a:pt x="9677" y="20103"/>
                    <a:pt x="15515" y="20796"/>
                    <a:pt x="21353" y="2148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9" name="Line"/>
            <p:cNvSpPr/>
            <p:nvPr/>
          </p:nvSpPr>
          <p:spPr>
            <a:xfrm>
              <a:off x="7159872" y="3539258"/>
              <a:ext cx="579028" cy="603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0" h="21464" extrusionOk="0">
                  <a:moveTo>
                    <a:pt x="1050" y="6362"/>
                  </a:moveTo>
                  <a:cubicBezTo>
                    <a:pt x="709" y="6031"/>
                    <a:pt x="367" y="5700"/>
                    <a:pt x="154" y="5328"/>
                  </a:cubicBezTo>
                  <a:cubicBezTo>
                    <a:pt x="-60" y="4955"/>
                    <a:pt x="-145" y="4541"/>
                    <a:pt x="538" y="3921"/>
                  </a:cubicBezTo>
                  <a:cubicBezTo>
                    <a:pt x="1221" y="3300"/>
                    <a:pt x="2672" y="2473"/>
                    <a:pt x="4721" y="1769"/>
                  </a:cubicBezTo>
                  <a:cubicBezTo>
                    <a:pt x="6770" y="1066"/>
                    <a:pt x="9417" y="486"/>
                    <a:pt x="11509" y="197"/>
                  </a:cubicBezTo>
                  <a:cubicBezTo>
                    <a:pt x="13600" y="-93"/>
                    <a:pt x="15137" y="-93"/>
                    <a:pt x="16076" y="404"/>
                  </a:cubicBezTo>
                  <a:cubicBezTo>
                    <a:pt x="17015" y="900"/>
                    <a:pt x="17357" y="1893"/>
                    <a:pt x="16461" y="3383"/>
                  </a:cubicBezTo>
                  <a:cubicBezTo>
                    <a:pt x="15564" y="4873"/>
                    <a:pt x="13430" y="6859"/>
                    <a:pt x="11253" y="8555"/>
                  </a:cubicBezTo>
                  <a:cubicBezTo>
                    <a:pt x="9076" y="10252"/>
                    <a:pt x="6856" y="11659"/>
                    <a:pt x="5447" y="12610"/>
                  </a:cubicBezTo>
                  <a:cubicBezTo>
                    <a:pt x="4038" y="13562"/>
                    <a:pt x="3441" y="14059"/>
                    <a:pt x="3398" y="14348"/>
                  </a:cubicBezTo>
                  <a:cubicBezTo>
                    <a:pt x="3355" y="14638"/>
                    <a:pt x="3868" y="14721"/>
                    <a:pt x="5618" y="14638"/>
                  </a:cubicBezTo>
                  <a:cubicBezTo>
                    <a:pt x="7368" y="14555"/>
                    <a:pt x="10356" y="14307"/>
                    <a:pt x="12875" y="14307"/>
                  </a:cubicBezTo>
                  <a:cubicBezTo>
                    <a:pt x="15393" y="14307"/>
                    <a:pt x="17442" y="14555"/>
                    <a:pt x="18766" y="14845"/>
                  </a:cubicBezTo>
                  <a:cubicBezTo>
                    <a:pt x="20089" y="15135"/>
                    <a:pt x="20687" y="15466"/>
                    <a:pt x="21028" y="15838"/>
                  </a:cubicBezTo>
                  <a:cubicBezTo>
                    <a:pt x="21370" y="16210"/>
                    <a:pt x="21455" y="16624"/>
                    <a:pt x="20430" y="17328"/>
                  </a:cubicBezTo>
                  <a:cubicBezTo>
                    <a:pt x="19406" y="18031"/>
                    <a:pt x="17272" y="19024"/>
                    <a:pt x="14625" y="19769"/>
                  </a:cubicBezTo>
                  <a:cubicBezTo>
                    <a:pt x="11978" y="20514"/>
                    <a:pt x="8819" y="21010"/>
                    <a:pt x="6984" y="21259"/>
                  </a:cubicBezTo>
                  <a:cubicBezTo>
                    <a:pt x="5148" y="21507"/>
                    <a:pt x="4636" y="21507"/>
                    <a:pt x="4209" y="21383"/>
                  </a:cubicBezTo>
                  <a:cubicBezTo>
                    <a:pt x="3782" y="21259"/>
                    <a:pt x="3441" y="21010"/>
                    <a:pt x="3398" y="20638"/>
                  </a:cubicBezTo>
                  <a:cubicBezTo>
                    <a:pt x="3355" y="20266"/>
                    <a:pt x="3612" y="19769"/>
                    <a:pt x="3868" y="1927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0" name="Line"/>
            <p:cNvSpPr/>
            <p:nvPr/>
          </p:nvSpPr>
          <p:spPr>
            <a:xfrm>
              <a:off x="7693563" y="3661381"/>
              <a:ext cx="702912" cy="416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242" extrusionOk="0">
                  <a:moveTo>
                    <a:pt x="4375" y="6095"/>
                  </a:moveTo>
                  <a:cubicBezTo>
                    <a:pt x="5225" y="4908"/>
                    <a:pt x="6075" y="3721"/>
                    <a:pt x="6925" y="2891"/>
                  </a:cubicBezTo>
                  <a:cubicBezTo>
                    <a:pt x="7775" y="2060"/>
                    <a:pt x="8625" y="1585"/>
                    <a:pt x="9227" y="1170"/>
                  </a:cubicBezTo>
                  <a:cubicBezTo>
                    <a:pt x="9829" y="754"/>
                    <a:pt x="10183" y="398"/>
                    <a:pt x="10183" y="161"/>
                  </a:cubicBezTo>
                  <a:cubicBezTo>
                    <a:pt x="10183" y="-76"/>
                    <a:pt x="9829" y="-195"/>
                    <a:pt x="8731" y="873"/>
                  </a:cubicBezTo>
                  <a:cubicBezTo>
                    <a:pt x="7633" y="1941"/>
                    <a:pt x="5792" y="4196"/>
                    <a:pt x="4234" y="6748"/>
                  </a:cubicBezTo>
                  <a:cubicBezTo>
                    <a:pt x="2676" y="9300"/>
                    <a:pt x="1401" y="12148"/>
                    <a:pt x="693" y="14284"/>
                  </a:cubicBezTo>
                  <a:cubicBezTo>
                    <a:pt x="-15" y="16420"/>
                    <a:pt x="-157" y="17845"/>
                    <a:pt x="162" y="18972"/>
                  </a:cubicBezTo>
                  <a:cubicBezTo>
                    <a:pt x="480" y="20100"/>
                    <a:pt x="1259" y="20930"/>
                    <a:pt x="2747" y="21168"/>
                  </a:cubicBezTo>
                  <a:cubicBezTo>
                    <a:pt x="4234" y="21405"/>
                    <a:pt x="6429" y="21049"/>
                    <a:pt x="8058" y="20515"/>
                  </a:cubicBezTo>
                  <a:cubicBezTo>
                    <a:pt x="9687" y="19981"/>
                    <a:pt x="10749" y="19269"/>
                    <a:pt x="11528" y="18735"/>
                  </a:cubicBezTo>
                  <a:cubicBezTo>
                    <a:pt x="12307" y="18201"/>
                    <a:pt x="12803" y="17845"/>
                    <a:pt x="12874" y="17548"/>
                  </a:cubicBezTo>
                  <a:cubicBezTo>
                    <a:pt x="12945" y="17251"/>
                    <a:pt x="12591" y="17014"/>
                    <a:pt x="11280" y="16954"/>
                  </a:cubicBezTo>
                  <a:cubicBezTo>
                    <a:pt x="9970" y="16895"/>
                    <a:pt x="7704" y="17014"/>
                    <a:pt x="6146" y="17132"/>
                  </a:cubicBezTo>
                  <a:cubicBezTo>
                    <a:pt x="4588" y="17251"/>
                    <a:pt x="3738" y="17370"/>
                    <a:pt x="3065" y="17429"/>
                  </a:cubicBezTo>
                  <a:cubicBezTo>
                    <a:pt x="2393" y="17489"/>
                    <a:pt x="1897" y="17489"/>
                    <a:pt x="1826" y="17311"/>
                  </a:cubicBezTo>
                  <a:cubicBezTo>
                    <a:pt x="1755" y="17132"/>
                    <a:pt x="2109" y="16776"/>
                    <a:pt x="3455" y="16064"/>
                  </a:cubicBezTo>
                  <a:cubicBezTo>
                    <a:pt x="4800" y="15352"/>
                    <a:pt x="7137" y="14284"/>
                    <a:pt x="8802" y="13216"/>
                  </a:cubicBezTo>
                  <a:cubicBezTo>
                    <a:pt x="10466" y="12148"/>
                    <a:pt x="11457" y="11080"/>
                    <a:pt x="12095" y="10249"/>
                  </a:cubicBezTo>
                  <a:cubicBezTo>
                    <a:pt x="12732" y="9418"/>
                    <a:pt x="13015" y="8825"/>
                    <a:pt x="13122" y="9003"/>
                  </a:cubicBezTo>
                  <a:cubicBezTo>
                    <a:pt x="13228" y="9181"/>
                    <a:pt x="13157" y="10130"/>
                    <a:pt x="12909" y="11732"/>
                  </a:cubicBezTo>
                  <a:cubicBezTo>
                    <a:pt x="12661" y="13335"/>
                    <a:pt x="12236" y="15590"/>
                    <a:pt x="11882" y="17192"/>
                  </a:cubicBezTo>
                  <a:cubicBezTo>
                    <a:pt x="11528" y="18794"/>
                    <a:pt x="11245" y="19743"/>
                    <a:pt x="11103" y="19921"/>
                  </a:cubicBezTo>
                  <a:cubicBezTo>
                    <a:pt x="10962" y="20100"/>
                    <a:pt x="10962" y="19506"/>
                    <a:pt x="11068" y="18616"/>
                  </a:cubicBezTo>
                  <a:cubicBezTo>
                    <a:pt x="11174" y="17726"/>
                    <a:pt x="11387" y="16539"/>
                    <a:pt x="11564" y="15530"/>
                  </a:cubicBezTo>
                  <a:cubicBezTo>
                    <a:pt x="11741" y="14521"/>
                    <a:pt x="11882" y="13691"/>
                    <a:pt x="12166" y="13335"/>
                  </a:cubicBezTo>
                  <a:cubicBezTo>
                    <a:pt x="12449" y="12979"/>
                    <a:pt x="12874" y="13097"/>
                    <a:pt x="13511" y="13869"/>
                  </a:cubicBezTo>
                  <a:cubicBezTo>
                    <a:pt x="14149" y="14640"/>
                    <a:pt x="14998" y="16064"/>
                    <a:pt x="16132" y="16836"/>
                  </a:cubicBezTo>
                  <a:cubicBezTo>
                    <a:pt x="17265" y="17607"/>
                    <a:pt x="18681" y="17726"/>
                    <a:pt x="19708" y="16836"/>
                  </a:cubicBezTo>
                  <a:cubicBezTo>
                    <a:pt x="20735" y="15946"/>
                    <a:pt x="21372" y="14047"/>
                    <a:pt x="21408" y="11732"/>
                  </a:cubicBezTo>
                  <a:cubicBezTo>
                    <a:pt x="21443" y="9418"/>
                    <a:pt x="20876" y="6689"/>
                    <a:pt x="20452" y="5146"/>
                  </a:cubicBezTo>
                  <a:cubicBezTo>
                    <a:pt x="20027" y="3603"/>
                    <a:pt x="19743" y="3247"/>
                    <a:pt x="19460" y="3306"/>
                  </a:cubicBezTo>
                  <a:cubicBezTo>
                    <a:pt x="19177" y="3365"/>
                    <a:pt x="18893" y="3840"/>
                    <a:pt x="18823" y="4374"/>
                  </a:cubicBezTo>
                  <a:cubicBezTo>
                    <a:pt x="18752" y="4908"/>
                    <a:pt x="18893" y="5502"/>
                    <a:pt x="19035" y="609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1" name="Line"/>
            <p:cNvSpPr/>
            <p:nvPr/>
          </p:nvSpPr>
          <p:spPr>
            <a:xfrm>
              <a:off x="8433521" y="3639718"/>
              <a:ext cx="343073" cy="420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442" extrusionOk="0">
                  <a:moveTo>
                    <a:pt x="7517" y="5420"/>
                  </a:moveTo>
                  <a:cubicBezTo>
                    <a:pt x="9090" y="4233"/>
                    <a:pt x="10664" y="3046"/>
                    <a:pt x="12309" y="2097"/>
                  </a:cubicBezTo>
                  <a:cubicBezTo>
                    <a:pt x="13954" y="1147"/>
                    <a:pt x="15670" y="435"/>
                    <a:pt x="16171" y="139"/>
                  </a:cubicBezTo>
                  <a:cubicBezTo>
                    <a:pt x="16672" y="-158"/>
                    <a:pt x="15956" y="-39"/>
                    <a:pt x="14025" y="1088"/>
                  </a:cubicBezTo>
                  <a:cubicBezTo>
                    <a:pt x="12094" y="2216"/>
                    <a:pt x="8947" y="4352"/>
                    <a:pt x="6158" y="7082"/>
                  </a:cubicBezTo>
                  <a:cubicBezTo>
                    <a:pt x="3368" y="9811"/>
                    <a:pt x="936" y="13134"/>
                    <a:pt x="221" y="15508"/>
                  </a:cubicBezTo>
                  <a:cubicBezTo>
                    <a:pt x="-494" y="17882"/>
                    <a:pt x="507" y="19306"/>
                    <a:pt x="3511" y="20196"/>
                  </a:cubicBezTo>
                  <a:cubicBezTo>
                    <a:pt x="6515" y="21086"/>
                    <a:pt x="11522" y="21442"/>
                    <a:pt x="14597" y="21442"/>
                  </a:cubicBezTo>
                  <a:cubicBezTo>
                    <a:pt x="17673" y="21442"/>
                    <a:pt x="18817" y="21086"/>
                    <a:pt x="19676" y="20552"/>
                  </a:cubicBezTo>
                  <a:cubicBezTo>
                    <a:pt x="20534" y="20018"/>
                    <a:pt x="21106" y="19306"/>
                    <a:pt x="21106" y="18712"/>
                  </a:cubicBezTo>
                  <a:cubicBezTo>
                    <a:pt x="21106" y="18119"/>
                    <a:pt x="20534" y="17644"/>
                    <a:pt x="19962" y="1716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2" name="Line"/>
            <p:cNvSpPr/>
            <p:nvPr/>
          </p:nvSpPr>
          <p:spPr>
            <a:xfrm>
              <a:off x="8535867" y="3934253"/>
              <a:ext cx="117491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600" extrusionOk="0">
                  <a:moveTo>
                    <a:pt x="21401" y="21600"/>
                  </a:moveTo>
                  <a:cubicBezTo>
                    <a:pt x="15895" y="21600"/>
                    <a:pt x="10389" y="21600"/>
                    <a:pt x="6366" y="21600"/>
                  </a:cubicBezTo>
                  <a:cubicBezTo>
                    <a:pt x="2342" y="21600"/>
                    <a:pt x="-199" y="21600"/>
                    <a:pt x="13" y="20700"/>
                  </a:cubicBezTo>
                  <a:cubicBezTo>
                    <a:pt x="225" y="19800"/>
                    <a:pt x="3189" y="18000"/>
                    <a:pt x="6577" y="14400"/>
                  </a:cubicBezTo>
                  <a:cubicBezTo>
                    <a:pt x="9966" y="10800"/>
                    <a:pt x="13778" y="5400"/>
                    <a:pt x="17589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3" name="Line"/>
            <p:cNvSpPr/>
            <p:nvPr/>
          </p:nvSpPr>
          <p:spPr>
            <a:xfrm>
              <a:off x="8869602" y="3641277"/>
              <a:ext cx="160441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26" y="19200"/>
                    <a:pt x="1252" y="16800"/>
                    <a:pt x="4226" y="14160"/>
                  </a:cubicBezTo>
                  <a:cubicBezTo>
                    <a:pt x="7200" y="11520"/>
                    <a:pt x="12522" y="8640"/>
                    <a:pt x="15809" y="6240"/>
                  </a:cubicBezTo>
                  <a:cubicBezTo>
                    <a:pt x="19096" y="3840"/>
                    <a:pt x="20348" y="19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4" name="Line"/>
            <p:cNvSpPr/>
            <p:nvPr/>
          </p:nvSpPr>
          <p:spPr>
            <a:xfrm>
              <a:off x="8745950" y="3641277"/>
              <a:ext cx="228288" cy="413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362" extrusionOk="0">
                  <a:moveTo>
                    <a:pt x="21421" y="0"/>
                  </a:moveTo>
                  <a:cubicBezTo>
                    <a:pt x="16185" y="3000"/>
                    <a:pt x="10948" y="6000"/>
                    <a:pt x="7348" y="9060"/>
                  </a:cubicBezTo>
                  <a:cubicBezTo>
                    <a:pt x="3748" y="12120"/>
                    <a:pt x="1785" y="15240"/>
                    <a:pt x="803" y="17220"/>
                  </a:cubicBezTo>
                  <a:cubicBezTo>
                    <a:pt x="-179" y="19200"/>
                    <a:pt x="-179" y="20040"/>
                    <a:pt x="366" y="20640"/>
                  </a:cubicBezTo>
                  <a:cubicBezTo>
                    <a:pt x="912" y="21240"/>
                    <a:pt x="2003" y="21600"/>
                    <a:pt x="2766" y="21180"/>
                  </a:cubicBezTo>
                  <a:cubicBezTo>
                    <a:pt x="3530" y="20760"/>
                    <a:pt x="3966" y="19560"/>
                    <a:pt x="4403" y="1836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5" name="Line"/>
            <p:cNvSpPr/>
            <p:nvPr/>
          </p:nvSpPr>
          <p:spPr>
            <a:xfrm>
              <a:off x="8792870" y="3850545"/>
              <a:ext cx="341807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" y="18831"/>
                    <a:pt x="882" y="16062"/>
                    <a:pt x="2425" y="14123"/>
                  </a:cubicBezTo>
                  <a:cubicBezTo>
                    <a:pt x="3967" y="12185"/>
                    <a:pt x="6612" y="11077"/>
                    <a:pt x="9992" y="8862"/>
                  </a:cubicBezTo>
                  <a:cubicBezTo>
                    <a:pt x="13371" y="6646"/>
                    <a:pt x="17486" y="33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6" name="Line"/>
            <p:cNvSpPr/>
            <p:nvPr/>
          </p:nvSpPr>
          <p:spPr>
            <a:xfrm>
              <a:off x="9169554" y="3745911"/>
              <a:ext cx="132538" cy="287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4114"/>
                  </a:moveTo>
                  <a:cubicBezTo>
                    <a:pt x="1137" y="3429"/>
                    <a:pt x="2274" y="2743"/>
                    <a:pt x="3600" y="1886"/>
                  </a:cubicBezTo>
                  <a:cubicBezTo>
                    <a:pt x="4926" y="1029"/>
                    <a:pt x="6442" y="0"/>
                    <a:pt x="7011" y="0"/>
                  </a:cubicBezTo>
                  <a:cubicBezTo>
                    <a:pt x="7579" y="0"/>
                    <a:pt x="7200" y="1029"/>
                    <a:pt x="5874" y="3857"/>
                  </a:cubicBezTo>
                  <a:cubicBezTo>
                    <a:pt x="4547" y="6686"/>
                    <a:pt x="2274" y="11314"/>
                    <a:pt x="1705" y="14657"/>
                  </a:cubicBezTo>
                  <a:cubicBezTo>
                    <a:pt x="1137" y="18000"/>
                    <a:pt x="2274" y="20057"/>
                    <a:pt x="5874" y="20829"/>
                  </a:cubicBezTo>
                  <a:cubicBezTo>
                    <a:pt x="9474" y="21600"/>
                    <a:pt x="15537" y="21086"/>
                    <a:pt x="21600" y="2057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7" name="Line"/>
            <p:cNvSpPr/>
            <p:nvPr/>
          </p:nvSpPr>
          <p:spPr>
            <a:xfrm>
              <a:off x="9449869" y="3718008"/>
              <a:ext cx="54516" cy="329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56" h="21527" extrusionOk="0">
                  <a:moveTo>
                    <a:pt x="20256" y="0"/>
                  </a:moveTo>
                  <a:cubicBezTo>
                    <a:pt x="20256" y="1673"/>
                    <a:pt x="20256" y="3346"/>
                    <a:pt x="16368" y="6541"/>
                  </a:cubicBezTo>
                  <a:cubicBezTo>
                    <a:pt x="12480" y="9735"/>
                    <a:pt x="4704" y="14451"/>
                    <a:pt x="1680" y="17417"/>
                  </a:cubicBezTo>
                  <a:cubicBezTo>
                    <a:pt x="-1344" y="20383"/>
                    <a:pt x="384" y="21600"/>
                    <a:pt x="1680" y="21524"/>
                  </a:cubicBezTo>
                  <a:cubicBezTo>
                    <a:pt x="2976" y="21448"/>
                    <a:pt x="3840" y="20079"/>
                    <a:pt x="4704" y="1871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8" name="Line"/>
            <p:cNvSpPr/>
            <p:nvPr/>
          </p:nvSpPr>
          <p:spPr>
            <a:xfrm>
              <a:off x="9390582" y="3589298"/>
              <a:ext cx="683649" cy="4426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527" extrusionOk="0">
                  <a:moveTo>
                    <a:pt x="68" y="6939"/>
                  </a:moveTo>
                  <a:cubicBezTo>
                    <a:pt x="-5" y="6373"/>
                    <a:pt x="-77" y="5808"/>
                    <a:pt x="177" y="5355"/>
                  </a:cubicBezTo>
                  <a:cubicBezTo>
                    <a:pt x="430" y="4903"/>
                    <a:pt x="1010" y="4564"/>
                    <a:pt x="2496" y="4168"/>
                  </a:cubicBezTo>
                  <a:cubicBezTo>
                    <a:pt x="3982" y="3772"/>
                    <a:pt x="6374" y="3320"/>
                    <a:pt x="8802" y="2641"/>
                  </a:cubicBezTo>
                  <a:cubicBezTo>
                    <a:pt x="11230" y="1963"/>
                    <a:pt x="13695" y="1058"/>
                    <a:pt x="15144" y="549"/>
                  </a:cubicBezTo>
                  <a:cubicBezTo>
                    <a:pt x="16594" y="40"/>
                    <a:pt x="17029" y="-73"/>
                    <a:pt x="17102" y="40"/>
                  </a:cubicBezTo>
                  <a:cubicBezTo>
                    <a:pt x="17174" y="153"/>
                    <a:pt x="16884" y="492"/>
                    <a:pt x="15688" y="1736"/>
                  </a:cubicBezTo>
                  <a:cubicBezTo>
                    <a:pt x="14492" y="2980"/>
                    <a:pt x="12390" y="5129"/>
                    <a:pt x="11194" y="6430"/>
                  </a:cubicBezTo>
                  <a:cubicBezTo>
                    <a:pt x="9998" y="7730"/>
                    <a:pt x="9708" y="8183"/>
                    <a:pt x="9527" y="8691"/>
                  </a:cubicBezTo>
                  <a:cubicBezTo>
                    <a:pt x="9346" y="9200"/>
                    <a:pt x="9273" y="9766"/>
                    <a:pt x="9418" y="10105"/>
                  </a:cubicBezTo>
                  <a:cubicBezTo>
                    <a:pt x="9563" y="10444"/>
                    <a:pt x="9926" y="10557"/>
                    <a:pt x="11303" y="10840"/>
                  </a:cubicBezTo>
                  <a:cubicBezTo>
                    <a:pt x="12680" y="11123"/>
                    <a:pt x="15072" y="11575"/>
                    <a:pt x="16920" y="12367"/>
                  </a:cubicBezTo>
                  <a:cubicBezTo>
                    <a:pt x="18769" y="13158"/>
                    <a:pt x="20073" y="14289"/>
                    <a:pt x="20762" y="15251"/>
                  </a:cubicBezTo>
                  <a:cubicBezTo>
                    <a:pt x="21451" y="16212"/>
                    <a:pt x="21523" y="17003"/>
                    <a:pt x="20798" y="17795"/>
                  </a:cubicBezTo>
                  <a:cubicBezTo>
                    <a:pt x="20073" y="18587"/>
                    <a:pt x="18551" y="19378"/>
                    <a:pt x="16703" y="19887"/>
                  </a:cubicBezTo>
                  <a:cubicBezTo>
                    <a:pt x="14855" y="20396"/>
                    <a:pt x="12680" y="20622"/>
                    <a:pt x="10506" y="20848"/>
                  </a:cubicBezTo>
                  <a:cubicBezTo>
                    <a:pt x="8331" y="21075"/>
                    <a:pt x="6157" y="21301"/>
                    <a:pt x="3982" y="2152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9" name="Line"/>
            <p:cNvSpPr/>
            <p:nvPr/>
          </p:nvSpPr>
          <p:spPr>
            <a:xfrm>
              <a:off x="10386515" y="3647356"/>
              <a:ext cx="254099" cy="293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328" extrusionOk="0">
                  <a:moveTo>
                    <a:pt x="15935" y="9684"/>
                  </a:moveTo>
                  <a:cubicBezTo>
                    <a:pt x="16513" y="7322"/>
                    <a:pt x="17092" y="4959"/>
                    <a:pt x="17381" y="3356"/>
                  </a:cubicBezTo>
                  <a:cubicBezTo>
                    <a:pt x="17671" y="1753"/>
                    <a:pt x="17671" y="909"/>
                    <a:pt x="17188" y="403"/>
                  </a:cubicBezTo>
                  <a:cubicBezTo>
                    <a:pt x="16706" y="-103"/>
                    <a:pt x="15742" y="-272"/>
                    <a:pt x="14006" y="740"/>
                  </a:cubicBezTo>
                  <a:cubicBezTo>
                    <a:pt x="12271" y="1753"/>
                    <a:pt x="9763" y="3947"/>
                    <a:pt x="7160" y="7069"/>
                  </a:cubicBezTo>
                  <a:cubicBezTo>
                    <a:pt x="4556" y="10190"/>
                    <a:pt x="1856" y="14240"/>
                    <a:pt x="699" y="16687"/>
                  </a:cubicBezTo>
                  <a:cubicBezTo>
                    <a:pt x="-458" y="19134"/>
                    <a:pt x="-72" y="19978"/>
                    <a:pt x="1085" y="20316"/>
                  </a:cubicBezTo>
                  <a:cubicBezTo>
                    <a:pt x="2242" y="20653"/>
                    <a:pt x="4171" y="20484"/>
                    <a:pt x="7256" y="19387"/>
                  </a:cubicBezTo>
                  <a:cubicBezTo>
                    <a:pt x="10342" y="18291"/>
                    <a:pt x="14585" y="16266"/>
                    <a:pt x="17092" y="15000"/>
                  </a:cubicBezTo>
                  <a:cubicBezTo>
                    <a:pt x="19599" y="13734"/>
                    <a:pt x="20371" y="13228"/>
                    <a:pt x="20756" y="13397"/>
                  </a:cubicBezTo>
                  <a:cubicBezTo>
                    <a:pt x="21142" y="13565"/>
                    <a:pt x="21142" y="14409"/>
                    <a:pt x="20949" y="15844"/>
                  </a:cubicBezTo>
                  <a:cubicBezTo>
                    <a:pt x="20756" y="17278"/>
                    <a:pt x="20371" y="19303"/>
                    <a:pt x="19985" y="213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0" name="Line"/>
            <p:cNvSpPr/>
            <p:nvPr/>
          </p:nvSpPr>
          <p:spPr>
            <a:xfrm>
              <a:off x="10720021" y="3725163"/>
              <a:ext cx="758467" cy="269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197" extrusionOk="0">
                  <a:moveTo>
                    <a:pt x="1532" y="6576"/>
                  </a:moveTo>
                  <a:cubicBezTo>
                    <a:pt x="1136" y="9688"/>
                    <a:pt x="740" y="12800"/>
                    <a:pt x="442" y="14813"/>
                  </a:cubicBezTo>
                  <a:cubicBezTo>
                    <a:pt x="145" y="16827"/>
                    <a:pt x="-53" y="17742"/>
                    <a:pt x="13" y="17834"/>
                  </a:cubicBezTo>
                  <a:cubicBezTo>
                    <a:pt x="79" y="17925"/>
                    <a:pt x="409" y="17193"/>
                    <a:pt x="1070" y="15088"/>
                  </a:cubicBezTo>
                  <a:cubicBezTo>
                    <a:pt x="1730" y="12983"/>
                    <a:pt x="2721" y="9505"/>
                    <a:pt x="3349" y="7400"/>
                  </a:cubicBezTo>
                  <a:cubicBezTo>
                    <a:pt x="3976" y="5295"/>
                    <a:pt x="4241" y="4562"/>
                    <a:pt x="4538" y="4196"/>
                  </a:cubicBezTo>
                  <a:cubicBezTo>
                    <a:pt x="4835" y="3830"/>
                    <a:pt x="5165" y="3830"/>
                    <a:pt x="5330" y="4379"/>
                  </a:cubicBezTo>
                  <a:cubicBezTo>
                    <a:pt x="5496" y="4928"/>
                    <a:pt x="5496" y="6027"/>
                    <a:pt x="5496" y="7034"/>
                  </a:cubicBezTo>
                  <a:cubicBezTo>
                    <a:pt x="5496" y="8040"/>
                    <a:pt x="5496" y="8956"/>
                    <a:pt x="5661" y="9596"/>
                  </a:cubicBezTo>
                  <a:cubicBezTo>
                    <a:pt x="5826" y="10237"/>
                    <a:pt x="6156" y="10603"/>
                    <a:pt x="6916" y="10145"/>
                  </a:cubicBezTo>
                  <a:cubicBezTo>
                    <a:pt x="7675" y="9688"/>
                    <a:pt x="8864" y="8406"/>
                    <a:pt x="9690" y="6942"/>
                  </a:cubicBezTo>
                  <a:cubicBezTo>
                    <a:pt x="10516" y="5478"/>
                    <a:pt x="10978" y="3830"/>
                    <a:pt x="11242" y="2549"/>
                  </a:cubicBezTo>
                  <a:cubicBezTo>
                    <a:pt x="11507" y="1267"/>
                    <a:pt x="11573" y="352"/>
                    <a:pt x="11441" y="78"/>
                  </a:cubicBezTo>
                  <a:cubicBezTo>
                    <a:pt x="11308" y="-197"/>
                    <a:pt x="10978" y="169"/>
                    <a:pt x="10285" y="2640"/>
                  </a:cubicBezTo>
                  <a:cubicBezTo>
                    <a:pt x="9591" y="5111"/>
                    <a:pt x="8534" y="9688"/>
                    <a:pt x="8171" y="12983"/>
                  </a:cubicBezTo>
                  <a:cubicBezTo>
                    <a:pt x="7808" y="16278"/>
                    <a:pt x="8138" y="18291"/>
                    <a:pt x="9690" y="19572"/>
                  </a:cubicBezTo>
                  <a:cubicBezTo>
                    <a:pt x="11242" y="20854"/>
                    <a:pt x="14017" y="21403"/>
                    <a:pt x="16197" y="21128"/>
                  </a:cubicBezTo>
                  <a:cubicBezTo>
                    <a:pt x="18376" y="20854"/>
                    <a:pt x="19962" y="19756"/>
                    <a:pt x="21547" y="186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1" name="Line"/>
            <p:cNvSpPr/>
            <p:nvPr/>
          </p:nvSpPr>
          <p:spPr>
            <a:xfrm>
              <a:off x="5605009" y="4499278"/>
              <a:ext cx="226623" cy="510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5" h="21470" extrusionOk="0">
                  <a:moveTo>
                    <a:pt x="0" y="0"/>
                  </a:moveTo>
                  <a:cubicBezTo>
                    <a:pt x="1309" y="3030"/>
                    <a:pt x="2618" y="6060"/>
                    <a:pt x="3273" y="8503"/>
                  </a:cubicBezTo>
                  <a:cubicBezTo>
                    <a:pt x="3927" y="10947"/>
                    <a:pt x="3927" y="12804"/>
                    <a:pt x="3491" y="14123"/>
                  </a:cubicBezTo>
                  <a:cubicBezTo>
                    <a:pt x="3055" y="15443"/>
                    <a:pt x="2182" y="16224"/>
                    <a:pt x="1636" y="16224"/>
                  </a:cubicBezTo>
                  <a:cubicBezTo>
                    <a:pt x="1091" y="16224"/>
                    <a:pt x="873" y="15443"/>
                    <a:pt x="2291" y="14612"/>
                  </a:cubicBezTo>
                  <a:cubicBezTo>
                    <a:pt x="3709" y="13781"/>
                    <a:pt x="6764" y="12901"/>
                    <a:pt x="9491" y="12462"/>
                  </a:cubicBezTo>
                  <a:cubicBezTo>
                    <a:pt x="12218" y="12022"/>
                    <a:pt x="14618" y="12022"/>
                    <a:pt x="16582" y="12266"/>
                  </a:cubicBezTo>
                  <a:cubicBezTo>
                    <a:pt x="18545" y="12510"/>
                    <a:pt x="20073" y="12999"/>
                    <a:pt x="20836" y="13781"/>
                  </a:cubicBezTo>
                  <a:cubicBezTo>
                    <a:pt x="21600" y="14563"/>
                    <a:pt x="21600" y="15638"/>
                    <a:pt x="18655" y="17006"/>
                  </a:cubicBezTo>
                  <a:cubicBezTo>
                    <a:pt x="15709" y="18375"/>
                    <a:pt x="9818" y="20036"/>
                    <a:pt x="6218" y="20818"/>
                  </a:cubicBezTo>
                  <a:cubicBezTo>
                    <a:pt x="2618" y="21600"/>
                    <a:pt x="1309" y="21502"/>
                    <a:pt x="0" y="214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2" name="Line"/>
            <p:cNvSpPr/>
            <p:nvPr/>
          </p:nvSpPr>
          <p:spPr>
            <a:xfrm>
              <a:off x="5884034" y="4713664"/>
              <a:ext cx="244148" cy="282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5" extrusionOk="0">
                  <a:moveTo>
                    <a:pt x="0" y="14891"/>
                  </a:moveTo>
                  <a:cubicBezTo>
                    <a:pt x="2674" y="13487"/>
                    <a:pt x="5349" y="12082"/>
                    <a:pt x="8434" y="10062"/>
                  </a:cubicBezTo>
                  <a:cubicBezTo>
                    <a:pt x="11520" y="8043"/>
                    <a:pt x="15017" y="5409"/>
                    <a:pt x="17177" y="3477"/>
                  </a:cubicBezTo>
                  <a:cubicBezTo>
                    <a:pt x="19337" y="1545"/>
                    <a:pt x="20160" y="316"/>
                    <a:pt x="20160" y="52"/>
                  </a:cubicBezTo>
                  <a:cubicBezTo>
                    <a:pt x="20160" y="-211"/>
                    <a:pt x="19337" y="491"/>
                    <a:pt x="17280" y="2687"/>
                  </a:cubicBezTo>
                  <a:cubicBezTo>
                    <a:pt x="15223" y="4882"/>
                    <a:pt x="11931" y="8569"/>
                    <a:pt x="9771" y="11467"/>
                  </a:cubicBezTo>
                  <a:cubicBezTo>
                    <a:pt x="7611" y="14365"/>
                    <a:pt x="6583" y="16472"/>
                    <a:pt x="6686" y="18228"/>
                  </a:cubicBezTo>
                  <a:cubicBezTo>
                    <a:pt x="6789" y="19984"/>
                    <a:pt x="8023" y="21389"/>
                    <a:pt x="10697" y="21301"/>
                  </a:cubicBezTo>
                  <a:cubicBezTo>
                    <a:pt x="13371" y="21213"/>
                    <a:pt x="17486" y="19633"/>
                    <a:pt x="21600" y="180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3" name="Line"/>
            <p:cNvSpPr/>
            <p:nvPr/>
          </p:nvSpPr>
          <p:spPr>
            <a:xfrm>
              <a:off x="6138935" y="4551537"/>
              <a:ext cx="79930" cy="402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4" h="21483" extrusionOk="0">
                  <a:moveTo>
                    <a:pt x="21214" y="12479"/>
                  </a:moveTo>
                  <a:cubicBezTo>
                    <a:pt x="18128" y="14962"/>
                    <a:pt x="15043" y="17444"/>
                    <a:pt x="13808" y="19058"/>
                  </a:cubicBezTo>
                  <a:cubicBezTo>
                    <a:pt x="12574" y="20672"/>
                    <a:pt x="13191" y="21417"/>
                    <a:pt x="14117" y="21479"/>
                  </a:cubicBezTo>
                  <a:cubicBezTo>
                    <a:pt x="15042" y="21541"/>
                    <a:pt x="16277" y="20920"/>
                    <a:pt x="16277" y="18562"/>
                  </a:cubicBezTo>
                  <a:cubicBezTo>
                    <a:pt x="16277" y="16203"/>
                    <a:pt x="15042" y="12107"/>
                    <a:pt x="12883" y="9003"/>
                  </a:cubicBezTo>
                  <a:cubicBezTo>
                    <a:pt x="10723" y="5900"/>
                    <a:pt x="7637" y="3789"/>
                    <a:pt x="5168" y="2300"/>
                  </a:cubicBezTo>
                  <a:cubicBezTo>
                    <a:pt x="2700" y="810"/>
                    <a:pt x="848" y="-59"/>
                    <a:pt x="231" y="3"/>
                  </a:cubicBezTo>
                  <a:cubicBezTo>
                    <a:pt x="-386" y="65"/>
                    <a:pt x="231" y="1058"/>
                    <a:pt x="2083" y="2175"/>
                  </a:cubicBezTo>
                  <a:cubicBezTo>
                    <a:pt x="3934" y="3293"/>
                    <a:pt x="7020" y="4534"/>
                    <a:pt x="10105" y="57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4" name="Line"/>
            <p:cNvSpPr/>
            <p:nvPr/>
          </p:nvSpPr>
          <p:spPr>
            <a:xfrm>
              <a:off x="6293312" y="4782909"/>
              <a:ext cx="378969" cy="192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046" extrusionOk="0">
                  <a:moveTo>
                    <a:pt x="3290" y="3309"/>
                  </a:moveTo>
                  <a:cubicBezTo>
                    <a:pt x="2237" y="7883"/>
                    <a:pt x="1183" y="12457"/>
                    <a:pt x="590" y="15633"/>
                  </a:cubicBezTo>
                  <a:cubicBezTo>
                    <a:pt x="-2" y="18810"/>
                    <a:pt x="-134" y="20589"/>
                    <a:pt x="129" y="20970"/>
                  </a:cubicBezTo>
                  <a:cubicBezTo>
                    <a:pt x="393" y="21351"/>
                    <a:pt x="1051" y="20335"/>
                    <a:pt x="2237" y="17412"/>
                  </a:cubicBezTo>
                  <a:cubicBezTo>
                    <a:pt x="3422" y="14490"/>
                    <a:pt x="5134" y="9662"/>
                    <a:pt x="6320" y="6485"/>
                  </a:cubicBezTo>
                  <a:cubicBezTo>
                    <a:pt x="7505" y="3309"/>
                    <a:pt x="8164" y="1784"/>
                    <a:pt x="8888" y="895"/>
                  </a:cubicBezTo>
                  <a:cubicBezTo>
                    <a:pt x="9612" y="5"/>
                    <a:pt x="10403" y="-249"/>
                    <a:pt x="10995" y="259"/>
                  </a:cubicBezTo>
                  <a:cubicBezTo>
                    <a:pt x="11588" y="767"/>
                    <a:pt x="11983" y="2038"/>
                    <a:pt x="12312" y="4706"/>
                  </a:cubicBezTo>
                  <a:cubicBezTo>
                    <a:pt x="12642" y="7375"/>
                    <a:pt x="12905" y="11440"/>
                    <a:pt x="14156" y="13600"/>
                  </a:cubicBezTo>
                  <a:cubicBezTo>
                    <a:pt x="15407" y="15760"/>
                    <a:pt x="17646" y="16015"/>
                    <a:pt x="19029" y="15760"/>
                  </a:cubicBezTo>
                  <a:cubicBezTo>
                    <a:pt x="20412" y="15506"/>
                    <a:pt x="20939" y="14744"/>
                    <a:pt x="21466" y="1398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5" name="Line"/>
            <p:cNvSpPr/>
            <p:nvPr/>
          </p:nvSpPr>
          <p:spPr>
            <a:xfrm>
              <a:off x="6497889" y="4734348"/>
              <a:ext cx="449970" cy="622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432" extrusionOk="0">
                  <a:moveTo>
                    <a:pt x="13695" y="1992"/>
                  </a:moveTo>
                  <a:cubicBezTo>
                    <a:pt x="14363" y="1192"/>
                    <a:pt x="15031" y="392"/>
                    <a:pt x="15087" y="112"/>
                  </a:cubicBezTo>
                  <a:cubicBezTo>
                    <a:pt x="15142" y="-168"/>
                    <a:pt x="14586" y="72"/>
                    <a:pt x="13194" y="872"/>
                  </a:cubicBezTo>
                  <a:cubicBezTo>
                    <a:pt x="11802" y="1672"/>
                    <a:pt x="9575" y="3032"/>
                    <a:pt x="8239" y="3872"/>
                  </a:cubicBezTo>
                  <a:cubicBezTo>
                    <a:pt x="6903" y="4712"/>
                    <a:pt x="6458" y="5032"/>
                    <a:pt x="6068" y="5432"/>
                  </a:cubicBezTo>
                  <a:cubicBezTo>
                    <a:pt x="5678" y="5832"/>
                    <a:pt x="5344" y="6312"/>
                    <a:pt x="5456" y="6552"/>
                  </a:cubicBezTo>
                  <a:cubicBezTo>
                    <a:pt x="5567" y="6792"/>
                    <a:pt x="6124" y="6792"/>
                    <a:pt x="7627" y="6232"/>
                  </a:cubicBezTo>
                  <a:cubicBezTo>
                    <a:pt x="9130" y="5672"/>
                    <a:pt x="11579" y="4552"/>
                    <a:pt x="13639" y="4072"/>
                  </a:cubicBezTo>
                  <a:cubicBezTo>
                    <a:pt x="15699" y="3592"/>
                    <a:pt x="17369" y="3752"/>
                    <a:pt x="18816" y="4992"/>
                  </a:cubicBezTo>
                  <a:cubicBezTo>
                    <a:pt x="20264" y="6232"/>
                    <a:pt x="21489" y="8552"/>
                    <a:pt x="21544" y="10712"/>
                  </a:cubicBezTo>
                  <a:cubicBezTo>
                    <a:pt x="21600" y="12872"/>
                    <a:pt x="20487" y="14872"/>
                    <a:pt x="17926" y="16512"/>
                  </a:cubicBezTo>
                  <a:cubicBezTo>
                    <a:pt x="15365" y="18152"/>
                    <a:pt x="11357" y="19432"/>
                    <a:pt x="8128" y="20192"/>
                  </a:cubicBezTo>
                  <a:cubicBezTo>
                    <a:pt x="4899" y="20952"/>
                    <a:pt x="2449" y="21192"/>
                    <a:pt x="0" y="214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6" name="Line"/>
            <p:cNvSpPr/>
            <p:nvPr/>
          </p:nvSpPr>
          <p:spPr>
            <a:xfrm>
              <a:off x="7343820" y="4642281"/>
              <a:ext cx="223826" cy="296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7" h="21349" extrusionOk="0">
                  <a:moveTo>
                    <a:pt x="20981" y="3768"/>
                  </a:moveTo>
                  <a:cubicBezTo>
                    <a:pt x="21202" y="2428"/>
                    <a:pt x="21422" y="1089"/>
                    <a:pt x="20871" y="419"/>
                  </a:cubicBezTo>
                  <a:cubicBezTo>
                    <a:pt x="20320" y="-251"/>
                    <a:pt x="18998" y="-251"/>
                    <a:pt x="16132" y="1423"/>
                  </a:cubicBezTo>
                  <a:cubicBezTo>
                    <a:pt x="13267" y="3098"/>
                    <a:pt x="8859" y="6447"/>
                    <a:pt x="5883" y="9628"/>
                  </a:cubicBezTo>
                  <a:cubicBezTo>
                    <a:pt x="2908" y="12809"/>
                    <a:pt x="1365" y="15823"/>
                    <a:pt x="593" y="17749"/>
                  </a:cubicBezTo>
                  <a:cubicBezTo>
                    <a:pt x="-178" y="19675"/>
                    <a:pt x="-178" y="20512"/>
                    <a:pt x="483" y="20930"/>
                  </a:cubicBezTo>
                  <a:cubicBezTo>
                    <a:pt x="1144" y="21349"/>
                    <a:pt x="2467" y="21349"/>
                    <a:pt x="4781" y="20261"/>
                  </a:cubicBezTo>
                  <a:cubicBezTo>
                    <a:pt x="7095" y="19172"/>
                    <a:pt x="10402" y="16996"/>
                    <a:pt x="12495" y="15656"/>
                  </a:cubicBezTo>
                  <a:cubicBezTo>
                    <a:pt x="14589" y="14316"/>
                    <a:pt x="15471" y="13814"/>
                    <a:pt x="16353" y="13814"/>
                  </a:cubicBezTo>
                  <a:cubicBezTo>
                    <a:pt x="17234" y="13814"/>
                    <a:pt x="18116" y="14316"/>
                    <a:pt x="18116" y="15237"/>
                  </a:cubicBezTo>
                  <a:cubicBezTo>
                    <a:pt x="18116" y="16158"/>
                    <a:pt x="17234" y="17498"/>
                    <a:pt x="16904" y="18586"/>
                  </a:cubicBezTo>
                  <a:cubicBezTo>
                    <a:pt x="16573" y="19675"/>
                    <a:pt x="16793" y="20512"/>
                    <a:pt x="17014" y="213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7" name="Line"/>
            <p:cNvSpPr/>
            <p:nvPr/>
          </p:nvSpPr>
          <p:spPr>
            <a:xfrm>
              <a:off x="7633226" y="4522283"/>
              <a:ext cx="517887" cy="466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342" extrusionOk="0">
                  <a:moveTo>
                    <a:pt x="4120" y="10439"/>
                  </a:moveTo>
                  <a:cubicBezTo>
                    <a:pt x="2770" y="13312"/>
                    <a:pt x="1420" y="16185"/>
                    <a:pt x="697" y="17940"/>
                  </a:cubicBezTo>
                  <a:cubicBezTo>
                    <a:pt x="-27" y="19696"/>
                    <a:pt x="-123" y="20335"/>
                    <a:pt x="118" y="20654"/>
                  </a:cubicBezTo>
                  <a:cubicBezTo>
                    <a:pt x="359" y="20973"/>
                    <a:pt x="938" y="20973"/>
                    <a:pt x="2143" y="20228"/>
                  </a:cubicBezTo>
                  <a:cubicBezTo>
                    <a:pt x="3348" y="19483"/>
                    <a:pt x="5181" y="17994"/>
                    <a:pt x="6772" y="15706"/>
                  </a:cubicBezTo>
                  <a:cubicBezTo>
                    <a:pt x="8363" y="13418"/>
                    <a:pt x="9713" y="10333"/>
                    <a:pt x="10581" y="7885"/>
                  </a:cubicBezTo>
                  <a:cubicBezTo>
                    <a:pt x="11448" y="5438"/>
                    <a:pt x="11834" y="3629"/>
                    <a:pt x="12172" y="2299"/>
                  </a:cubicBezTo>
                  <a:cubicBezTo>
                    <a:pt x="12509" y="969"/>
                    <a:pt x="12798" y="118"/>
                    <a:pt x="13040" y="11"/>
                  </a:cubicBezTo>
                  <a:cubicBezTo>
                    <a:pt x="13281" y="-95"/>
                    <a:pt x="13473" y="543"/>
                    <a:pt x="13425" y="2086"/>
                  </a:cubicBezTo>
                  <a:cubicBezTo>
                    <a:pt x="13377" y="3629"/>
                    <a:pt x="13088" y="6076"/>
                    <a:pt x="12509" y="8949"/>
                  </a:cubicBezTo>
                  <a:cubicBezTo>
                    <a:pt x="11931" y="11822"/>
                    <a:pt x="11063" y="15121"/>
                    <a:pt x="10629" y="17249"/>
                  </a:cubicBezTo>
                  <a:cubicBezTo>
                    <a:pt x="10195" y="19377"/>
                    <a:pt x="10195" y="20335"/>
                    <a:pt x="10436" y="20867"/>
                  </a:cubicBezTo>
                  <a:cubicBezTo>
                    <a:pt x="10677" y="21399"/>
                    <a:pt x="11159" y="21505"/>
                    <a:pt x="11786" y="21079"/>
                  </a:cubicBezTo>
                  <a:cubicBezTo>
                    <a:pt x="12413" y="20654"/>
                    <a:pt x="13184" y="19696"/>
                    <a:pt x="14245" y="18366"/>
                  </a:cubicBezTo>
                  <a:cubicBezTo>
                    <a:pt x="15306" y="17036"/>
                    <a:pt x="16656" y="15334"/>
                    <a:pt x="17620" y="14429"/>
                  </a:cubicBezTo>
                  <a:cubicBezTo>
                    <a:pt x="18584" y="13525"/>
                    <a:pt x="19163" y="13418"/>
                    <a:pt x="19548" y="14163"/>
                  </a:cubicBezTo>
                  <a:cubicBezTo>
                    <a:pt x="19934" y="14908"/>
                    <a:pt x="20127" y="16504"/>
                    <a:pt x="20416" y="17674"/>
                  </a:cubicBezTo>
                  <a:cubicBezTo>
                    <a:pt x="20706" y="18845"/>
                    <a:pt x="21091" y="19590"/>
                    <a:pt x="21477" y="203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8" name="Line"/>
            <p:cNvSpPr/>
            <p:nvPr/>
          </p:nvSpPr>
          <p:spPr>
            <a:xfrm>
              <a:off x="8172040" y="4666693"/>
              <a:ext cx="97659" cy="287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9" extrusionOk="0">
                  <a:moveTo>
                    <a:pt x="21600" y="8361"/>
                  </a:moveTo>
                  <a:cubicBezTo>
                    <a:pt x="20571" y="11148"/>
                    <a:pt x="19543" y="13935"/>
                    <a:pt x="18257" y="15852"/>
                  </a:cubicBezTo>
                  <a:cubicBezTo>
                    <a:pt x="16971" y="17768"/>
                    <a:pt x="15429" y="18813"/>
                    <a:pt x="13886" y="19771"/>
                  </a:cubicBezTo>
                  <a:cubicBezTo>
                    <a:pt x="12343" y="20729"/>
                    <a:pt x="10800" y="21600"/>
                    <a:pt x="9771" y="21513"/>
                  </a:cubicBezTo>
                  <a:cubicBezTo>
                    <a:pt x="8743" y="21426"/>
                    <a:pt x="8229" y="20381"/>
                    <a:pt x="6686" y="16635"/>
                  </a:cubicBezTo>
                  <a:cubicBezTo>
                    <a:pt x="5143" y="12890"/>
                    <a:pt x="2571" y="6445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9" name="Line"/>
            <p:cNvSpPr/>
            <p:nvPr/>
          </p:nvSpPr>
          <p:spPr>
            <a:xfrm>
              <a:off x="8160414" y="4510549"/>
              <a:ext cx="60456" cy="86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9" extrusionOk="0">
                  <a:moveTo>
                    <a:pt x="1662" y="21119"/>
                  </a:moveTo>
                  <a:cubicBezTo>
                    <a:pt x="831" y="16572"/>
                    <a:pt x="0" y="12024"/>
                    <a:pt x="0" y="8045"/>
                  </a:cubicBezTo>
                  <a:cubicBezTo>
                    <a:pt x="0" y="4066"/>
                    <a:pt x="831" y="656"/>
                    <a:pt x="3323" y="87"/>
                  </a:cubicBezTo>
                  <a:cubicBezTo>
                    <a:pt x="5815" y="-481"/>
                    <a:pt x="9969" y="1793"/>
                    <a:pt x="13292" y="5203"/>
                  </a:cubicBezTo>
                  <a:cubicBezTo>
                    <a:pt x="16615" y="8614"/>
                    <a:pt x="19108" y="13161"/>
                    <a:pt x="21600" y="1770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0" name="Line"/>
            <p:cNvSpPr/>
            <p:nvPr/>
          </p:nvSpPr>
          <p:spPr>
            <a:xfrm>
              <a:off x="8344453" y="4772070"/>
              <a:ext cx="210794" cy="243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5" h="21331" extrusionOk="0">
                  <a:moveTo>
                    <a:pt x="2985" y="4825"/>
                  </a:moveTo>
                  <a:cubicBezTo>
                    <a:pt x="2056" y="6659"/>
                    <a:pt x="1127" y="8493"/>
                    <a:pt x="546" y="9920"/>
                  </a:cubicBezTo>
                  <a:cubicBezTo>
                    <a:pt x="-35" y="11346"/>
                    <a:pt x="-267" y="12365"/>
                    <a:pt x="430" y="12976"/>
                  </a:cubicBezTo>
                  <a:cubicBezTo>
                    <a:pt x="1127" y="13588"/>
                    <a:pt x="2752" y="13791"/>
                    <a:pt x="5772" y="12772"/>
                  </a:cubicBezTo>
                  <a:cubicBezTo>
                    <a:pt x="8791" y="11754"/>
                    <a:pt x="13204" y="9512"/>
                    <a:pt x="15875" y="7678"/>
                  </a:cubicBezTo>
                  <a:cubicBezTo>
                    <a:pt x="18546" y="5844"/>
                    <a:pt x="19475" y="4418"/>
                    <a:pt x="20172" y="3093"/>
                  </a:cubicBezTo>
                  <a:cubicBezTo>
                    <a:pt x="20868" y="1769"/>
                    <a:pt x="21333" y="546"/>
                    <a:pt x="20868" y="139"/>
                  </a:cubicBezTo>
                  <a:cubicBezTo>
                    <a:pt x="20404" y="-269"/>
                    <a:pt x="19010" y="139"/>
                    <a:pt x="16339" y="2482"/>
                  </a:cubicBezTo>
                  <a:cubicBezTo>
                    <a:pt x="13668" y="4825"/>
                    <a:pt x="9720" y="9105"/>
                    <a:pt x="7746" y="12467"/>
                  </a:cubicBezTo>
                  <a:cubicBezTo>
                    <a:pt x="5772" y="15829"/>
                    <a:pt x="5772" y="18274"/>
                    <a:pt x="7630" y="19599"/>
                  </a:cubicBezTo>
                  <a:cubicBezTo>
                    <a:pt x="9488" y="20923"/>
                    <a:pt x="13204" y="21127"/>
                    <a:pt x="16920" y="213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1" name="Line"/>
            <p:cNvSpPr/>
            <p:nvPr/>
          </p:nvSpPr>
          <p:spPr>
            <a:xfrm>
              <a:off x="8705965" y="4734460"/>
              <a:ext cx="484516" cy="299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238" extrusionOk="0">
                  <a:moveTo>
                    <a:pt x="762" y="3109"/>
                  </a:moveTo>
                  <a:cubicBezTo>
                    <a:pt x="452" y="8385"/>
                    <a:pt x="142" y="13661"/>
                    <a:pt x="38" y="16712"/>
                  </a:cubicBezTo>
                  <a:cubicBezTo>
                    <a:pt x="-65" y="19762"/>
                    <a:pt x="38" y="20587"/>
                    <a:pt x="348" y="20999"/>
                  </a:cubicBezTo>
                  <a:cubicBezTo>
                    <a:pt x="658" y="21411"/>
                    <a:pt x="1175" y="21411"/>
                    <a:pt x="2054" y="20009"/>
                  </a:cubicBezTo>
                  <a:cubicBezTo>
                    <a:pt x="2932" y="18608"/>
                    <a:pt x="4172" y="15805"/>
                    <a:pt x="4947" y="13909"/>
                  </a:cubicBezTo>
                  <a:cubicBezTo>
                    <a:pt x="5723" y="12013"/>
                    <a:pt x="6033" y="11023"/>
                    <a:pt x="6394" y="10116"/>
                  </a:cubicBezTo>
                  <a:cubicBezTo>
                    <a:pt x="6756" y="9209"/>
                    <a:pt x="7169" y="8385"/>
                    <a:pt x="7583" y="8220"/>
                  </a:cubicBezTo>
                  <a:cubicBezTo>
                    <a:pt x="7996" y="8055"/>
                    <a:pt x="8410" y="8550"/>
                    <a:pt x="8720" y="9209"/>
                  </a:cubicBezTo>
                  <a:cubicBezTo>
                    <a:pt x="9030" y="9869"/>
                    <a:pt x="9236" y="10693"/>
                    <a:pt x="9340" y="11683"/>
                  </a:cubicBezTo>
                  <a:cubicBezTo>
                    <a:pt x="9443" y="12672"/>
                    <a:pt x="9443" y="13826"/>
                    <a:pt x="9702" y="14486"/>
                  </a:cubicBezTo>
                  <a:cubicBezTo>
                    <a:pt x="9960" y="15145"/>
                    <a:pt x="10477" y="15310"/>
                    <a:pt x="11820" y="14486"/>
                  </a:cubicBezTo>
                  <a:cubicBezTo>
                    <a:pt x="13164" y="13661"/>
                    <a:pt x="15334" y="11848"/>
                    <a:pt x="16988" y="9622"/>
                  </a:cubicBezTo>
                  <a:cubicBezTo>
                    <a:pt x="18641" y="7396"/>
                    <a:pt x="19778" y="4758"/>
                    <a:pt x="20346" y="3026"/>
                  </a:cubicBezTo>
                  <a:cubicBezTo>
                    <a:pt x="20915" y="1295"/>
                    <a:pt x="20915" y="471"/>
                    <a:pt x="20657" y="141"/>
                  </a:cubicBezTo>
                  <a:cubicBezTo>
                    <a:pt x="20398" y="-189"/>
                    <a:pt x="19881" y="-24"/>
                    <a:pt x="18745" y="1542"/>
                  </a:cubicBezTo>
                  <a:cubicBezTo>
                    <a:pt x="17608" y="3109"/>
                    <a:pt x="15851" y="6077"/>
                    <a:pt x="14559" y="9045"/>
                  </a:cubicBezTo>
                  <a:cubicBezTo>
                    <a:pt x="13267" y="12013"/>
                    <a:pt x="12440" y="14980"/>
                    <a:pt x="12957" y="17124"/>
                  </a:cubicBezTo>
                  <a:cubicBezTo>
                    <a:pt x="13474" y="19267"/>
                    <a:pt x="15334" y="20587"/>
                    <a:pt x="16988" y="20916"/>
                  </a:cubicBezTo>
                  <a:cubicBezTo>
                    <a:pt x="18641" y="21246"/>
                    <a:pt x="20088" y="20587"/>
                    <a:pt x="21535" y="199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2" name="Line"/>
            <p:cNvSpPr/>
            <p:nvPr/>
          </p:nvSpPr>
          <p:spPr>
            <a:xfrm>
              <a:off x="9204780" y="4506254"/>
              <a:ext cx="404239" cy="532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6" h="21521" extrusionOk="0">
                  <a:moveTo>
                    <a:pt x="21216" y="0"/>
                  </a:moveTo>
                  <a:cubicBezTo>
                    <a:pt x="21094" y="2911"/>
                    <a:pt x="20972" y="5823"/>
                    <a:pt x="20667" y="8405"/>
                  </a:cubicBezTo>
                  <a:cubicBezTo>
                    <a:pt x="20362" y="10988"/>
                    <a:pt x="19874" y="13242"/>
                    <a:pt x="19569" y="14697"/>
                  </a:cubicBezTo>
                  <a:cubicBezTo>
                    <a:pt x="19263" y="16153"/>
                    <a:pt x="19141" y="16810"/>
                    <a:pt x="18775" y="17045"/>
                  </a:cubicBezTo>
                  <a:cubicBezTo>
                    <a:pt x="18409" y="17280"/>
                    <a:pt x="17799" y="17092"/>
                    <a:pt x="15724" y="16717"/>
                  </a:cubicBezTo>
                  <a:cubicBezTo>
                    <a:pt x="13650" y="16341"/>
                    <a:pt x="10111" y="15777"/>
                    <a:pt x="7182" y="16106"/>
                  </a:cubicBezTo>
                  <a:cubicBezTo>
                    <a:pt x="4253" y="16435"/>
                    <a:pt x="1935" y="17656"/>
                    <a:pt x="775" y="18501"/>
                  </a:cubicBezTo>
                  <a:cubicBezTo>
                    <a:pt x="-384" y="19346"/>
                    <a:pt x="-384" y="19816"/>
                    <a:pt x="1752" y="20285"/>
                  </a:cubicBezTo>
                  <a:cubicBezTo>
                    <a:pt x="3887" y="20755"/>
                    <a:pt x="8158" y="21224"/>
                    <a:pt x="11087" y="21412"/>
                  </a:cubicBezTo>
                  <a:cubicBezTo>
                    <a:pt x="14016" y="21600"/>
                    <a:pt x="15602" y="21506"/>
                    <a:pt x="17189" y="2141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3" name="Line"/>
            <p:cNvSpPr/>
            <p:nvPr/>
          </p:nvSpPr>
          <p:spPr>
            <a:xfrm>
              <a:off x="10187996" y="4381989"/>
              <a:ext cx="209269" cy="598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3" extrusionOk="0">
                  <a:moveTo>
                    <a:pt x="21600" y="5227"/>
                  </a:moveTo>
                  <a:cubicBezTo>
                    <a:pt x="20880" y="3804"/>
                    <a:pt x="20160" y="2381"/>
                    <a:pt x="19320" y="1502"/>
                  </a:cubicBezTo>
                  <a:cubicBezTo>
                    <a:pt x="18480" y="623"/>
                    <a:pt x="17520" y="288"/>
                    <a:pt x="16320" y="120"/>
                  </a:cubicBezTo>
                  <a:cubicBezTo>
                    <a:pt x="15120" y="-47"/>
                    <a:pt x="13680" y="-47"/>
                    <a:pt x="12720" y="162"/>
                  </a:cubicBezTo>
                  <a:cubicBezTo>
                    <a:pt x="11760" y="372"/>
                    <a:pt x="11280" y="790"/>
                    <a:pt x="10560" y="2381"/>
                  </a:cubicBezTo>
                  <a:cubicBezTo>
                    <a:pt x="9840" y="3972"/>
                    <a:pt x="8880" y="6734"/>
                    <a:pt x="8640" y="9288"/>
                  </a:cubicBezTo>
                  <a:cubicBezTo>
                    <a:pt x="8400" y="11841"/>
                    <a:pt x="8880" y="14186"/>
                    <a:pt x="8280" y="16195"/>
                  </a:cubicBezTo>
                  <a:cubicBezTo>
                    <a:pt x="7680" y="18204"/>
                    <a:pt x="6000" y="19879"/>
                    <a:pt x="4440" y="20716"/>
                  </a:cubicBezTo>
                  <a:cubicBezTo>
                    <a:pt x="2880" y="21553"/>
                    <a:pt x="1440" y="21553"/>
                    <a:pt x="0" y="215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4" name="Line"/>
            <p:cNvSpPr/>
            <p:nvPr/>
          </p:nvSpPr>
          <p:spPr>
            <a:xfrm>
              <a:off x="10048483" y="4710872"/>
              <a:ext cx="546529" cy="2608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445" extrusionOk="0">
                  <a:moveTo>
                    <a:pt x="0" y="12998"/>
                  </a:moveTo>
                  <a:cubicBezTo>
                    <a:pt x="2643" y="11851"/>
                    <a:pt x="5286" y="10704"/>
                    <a:pt x="7838" y="9366"/>
                  </a:cubicBezTo>
                  <a:cubicBezTo>
                    <a:pt x="10390" y="8028"/>
                    <a:pt x="12851" y="6499"/>
                    <a:pt x="14309" y="5448"/>
                  </a:cubicBezTo>
                  <a:cubicBezTo>
                    <a:pt x="15767" y="4396"/>
                    <a:pt x="16223" y="3823"/>
                    <a:pt x="16314" y="4205"/>
                  </a:cubicBezTo>
                  <a:cubicBezTo>
                    <a:pt x="16405" y="4588"/>
                    <a:pt x="16132" y="5926"/>
                    <a:pt x="15722" y="8028"/>
                  </a:cubicBezTo>
                  <a:cubicBezTo>
                    <a:pt x="15311" y="10131"/>
                    <a:pt x="14765" y="12998"/>
                    <a:pt x="14354" y="15196"/>
                  </a:cubicBezTo>
                  <a:cubicBezTo>
                    <a:pt x="13944" y="17395"/>
                    <a:pt x="13671" y="18924"/>
                    <a:pt x="13716" y="19975"/>
                  </a:cubicBezTo>
                  <a:cubicBezTo>
                    <a:pt x="13762" y="21027"/>
                    <a:pt x="14127" y="21600"/>
                    <a:pt x="15084" y="21409"/>
                  </a:cubicBezTo>
                  <a:cubicBezTo>
                    <a:pt x="16040" y="21218"/>
                    <a:pt x="17590" y="20262"/>
                    <a:pt x="18820" y="18255"/>
                  </a:cubicBezTo>
                  <a:cubicBezTo>
                    <a:pt x="20051" y="16248"/>
                    <a:pt x="20962" y="13189"/>
                    <a:pt x="21281" y="10227"/>
                  </a:cubicBezTo>
                  <a:cubicBezTo>
                    <a:pt x="21600" y="7264"/>
                    <a:pt x="21327" y="4396"/>
                    <a:pt x="20962" y="2581"/>
                  </a:cubicBezTo>
                  <a:cubicBezTo>
                    <a:pt x="20597" y="765"/>
                    <a:pt x="20142" y="0"/>
                    <a:pt x="19777" y="0"/>
                  </a:cubicBezTo>
                  <a:cubicBezTo>
                    <a:pt x="19413" y="0"/>
                    <a:pt x="19139" y="765"/>
                    <a:pt x="18866" y="15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5" name="Line"/>
            <p:cNvSpPr/>
            <p:nvPr/>
          </p:nvSpPr>
          <p:spPr>
            <a:xfrm>
              <a:off x="10620484" y="4666693"/>
              <a:ext cx="383661" cy="28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929"/>
                  </a:moveTo>
                  <a:cubicBezTo>
                    <a:pt x="785" y="13239"/>
                    <a:pt x="1571" y="16548"/>
                    <a:pt x="1898" y="18639"/>
                  </a:cubicBezTo>
                  <a:cubicBezTo>
                    <a:pt x="2225" y="20729"/>
                    <a:pt x="2095" y="21600"/>
                    <a:pt x="2029" y="21600"/>
                  </a:cubicBezTo>
                  <a:cubicBezTo>
                    <a:pt x="1964" y="21600"/>
                    <a:pt x="1964" y="20729"/>
                    <a:pt x="3011" y="18465"/>
                  </a:cubicBezTo>
                  <a:cubicBezTo>
                    <a:pt x="4058" y="16200"/>
                    <a:pt x="6153" y="12542"/>
                    <a:pt x="8836" y="9232"/>
                  </a:cubicBezTo>
                  <a:cubicBezTo>
                    <a:pt x="11520" y="5923"/>
                    <a:pt x="14793" y="2961"/>
                    <a:pt x="17018" y="1481"/>
                  </a:cubicBezTo>
                  <a:cubicBezTo>
                    <a:pt x="19244" y="0"/>
                    <a:pt x="20422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6" name="Line"/>
            <p:cNvSpPr/>
            <p:nvPr/>
          </p:nvSpPr>
          <p:spPr>
            <a:xfrm>
              <a:off x="5723595" y="5468891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7" name="Line"/>
            <p:cNvSpPr/>
            <p:nvPr/>
          </p:nvSpPr>
          <p:spPr>
            <a:xfrm>
              <a:off x="5591058" y="5440988"/>
              <a:ext cx="160440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350"/>
                  </a:moveTo>
                  <a:cubicBezTo>
                    <a:pt x="20661" y="675"/>
                    <a:pt x="19722" y="0"/>
                    <a:pt x="18783" y="0"/>
                  </a:cubicBezTo>
                  <a:cubicBezTo>
                    <a:pt x="17843" y="0"/>
                    <a:pt x="16904" y="675"/>
                    <a:pt x="15652" y="2812"/>
                  </a:cubicBezTo>
                  <a:cubicBezTo>
                    <a:pt x="14400" y="4950"/>
                    <a:pt x="12835" y="8550"/>
                    <a:pt x="10174" y="11925"/>
                  </a:cubicBezTo>
                  <a:cubicBezTo>
                    <a:pt x="7513" y="15300"/>
                    <a:pt x="3757" y="184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8" name="Line"/>
            <p:cNvSpPr/>
            <p:nvPr/>
          </p:nvSpPr>
          <p:spPr>
            <a:xfrm>
              <a:off x="5500374" y="5468861"/>
              <a:ext cx="587297" cy="348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041" extrusionOk="0">
                  <a:moveTo>
                    <a:pt x="0" y="20199"/>
                  </a:moveTo>
                  <a:cubicBezTo>
                    <a:pt x="2305" y="18376"/>
                    <a:pt x="4610" y="16553"/>
                    <a:pt x="6659" y="14309"/>
                  </a:cubicBezTo>
                  <a:cubicBezTo>
                    <a:pt x="8708" y="12064"/>
                    <a:pt x="10501" y="9399"/>
                    <a:pt x="11696" y="6244"/>
                  </a:cubicBezTo>
                  <a:cubicBezTo>
                    <a:pt x="12892" y="3088"/>
                    <a:pt x="13489" y="-559"/>
                    <a:pt x="13660" y="72"/>
                  </a:cubicBezTo>
                  <a:cubicBezTo>
                    <a:pt x="13831" y="703"/>
                    <a:pt x="13575" y="5612"/>
                    <a:pt x="13319" y="9329"/>
                  </a:cubicBezTo>
                  <a:cubicBezTo>
                    <a:pt x="13062" y="13046"/>
                    <a:pt x="12806" y="15571"/>
                    <a:pt x="12678" y="17184"/>
                  </a:cubicBezTo>
                  <a:cubicBezTo>
                    <a:pt x="12550" y="18797"/>
                    <a:pt x="12550" y="19498"/>
                    <a:pt x="12764" y="19919"/>
                  </a:cubicBezTo>
                  <a:cubicBezTo>
                    <a:pt x="12977" y="20340"/>
                    <a:pt x="13404" y="20480"/>
                    <a:pt x="14386" y="19709"/>
                  </a:cubicBezTo>
                  <a:cubicBezTo>
                    <a:pt x="15368" y="18937"/>
                    <a:pt x="16904" y="17254"/>
                    <a:pt x="17929" y="15922"/>
                  </a:cubicBezTo>
                  <a:cubicBezTo>
                    <a:pt x="18953" y="14589"/>
                    <a:pt x="19466" y="13607"/>
                    <a:pt x="19893" y="12836"/>
                  </a:cubicBezTo>
                  <a:cubicBezTo>
                    <a:pt x="20319" y="12064"/>
                    <a:pt x="20661" y="11503"/>
                    <a:pt x="20960" y="11503"/>
                  </a:cubicBezTo>
                  <a:cubicBezTo>
                    <a:pt x="21259" y="11503"/>
                    <a:pt x="21515" y="12064"/>
                    <a:pt x="21557" y="13747"/>
                  </a:cubicBezTo>
                  <a:cubicBezTo>
                    <a:pt x="21600" y="15431"/>
                    <a:pt x="21429" y="18236"/>
                    <a:pt x="21259" y="210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9" name="Line"/>
            <p:cNvSpPr/>
            <p:nvPr/>
          </p:nvSpPr>
          <p:spPr>
            <a:xfrm>
              <a:off x="6149108" y="5580501"/>
              <a:ext cx="203649" cy="239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600" extrusionOk="0">
                  <a:moveTo>
                    <a:pt x="0" y="7549"/>
                  </a:moveTo>
                  <a:cubicBezTo>
                    <a:pt x="1213" y="7340"/>
                    <a:pt x="2427" y="7130"/>
                    <a:pt x="3276" y="7759"/>
                  </a:cubicBezTo>
                  <a:cubicBezTo>
                    <a:pt x="4126" y="8388"/>
                    <a:pt x="4611" y="9856"/>
                    <a:pt x="4733" y="11953"/>
                  </a:cubicBezTo>
                  <a:cubicBezTo>
                    <a:pt x="4854" y="14050"/>
                    <a:pt x="4611" y="16777"/>
                    <a:pt x="4490" y="18664"/>
                  </a:cubicBezTo>
                  <a:cubicBezTo>
                    <a:pt x="4369" y="20551"/>
                    <a:pt x="4369" y="21600"/>
                    <a:pt x="6553" y="21600"/>
                  </a:cubicBezTo>
                  <a:cubicBezTo>
                    <a:pt x="8737" y="21600"/>
                    <a:pt x="13106" y="20551"/>
                    <a:pt x="16018" y="17616"/>
                  </a:cubicBezTo>
                  <a:cubicBezTo>
                    <a:pt x="18930" y="14680"/>
                    <a:pt x="20387" y="9856"/>
                    <a:pt x="20993" y="6920"/>
                  </a:cubicBezTo>
                  <a:cubicBezTo>
                    <a:pt x="21600" y="3984"/>
                    <a:pt x="21357" y="2936"/>
                    <a:pt x="18081" y="2097"/>
                  </a:cubicBezTo>
                  <a:cubicBezTo>
                    <a:pt x="14805" y="1258"/>
                    <a:pt x="8494" y="629"/>
                    <a:pt x="2184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0" name="Line"/>
            <p:cNvSpPr/>
            <p:nvPr/>
          </p:nvSpPr>
          <p:spPr>
            <a:xfrm>
              <a:off x="6337468" y="5573525"/>
              <a:ext cx="565009" cy="282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488" extrusionOk="0">
                  <a:moveTo>
                    <a:pt x="1327" y="0"/>
                  </a:moveTo>
                  <a:cubicBezTo>
                    <a:pt x="2036" y="354"/>
                    <a:pt x="2744" y="708"/>
                    <a:pt x="2877" y="1151"/>
                  </a:cubicBezTo>
                  <a:cubicBezTo>
                    <a:pt x="3009" y="1593"/>
                    <a:pt x="2567" y="2125"/>
                    <a:pt x="2036" y="2921"/>
                  </a:cubicBezTo>
                  <a:cubicBezTo>
                    <a:pt x="1504" y="3718"/>
                    <a:pt x="885" y="4780"/>
                    <a:pt x="486" y="5754"/>
                  </a:cubicBezTo>
                  <a:cubicBezTo>
                    <a:pt x="88" y="6728"/>
                    <a:pt x="-89" y="7613"/>
                    <a:pt x="44" y="8144"/>
                  </a:cubicBezTo>
                  <a:cubicBezTo>
                    <a:pt x="177" y="8675"/>
                    <a:pt x="619" y="8852"/>
                    <a:pt x="1770" y="9472"/>
                  </a:cubicBezTo>
                  <a:cubicBezTo>
                    <a:pt x="2921" y="10092"/>
                    <a:pt x="4780" y="11154"/>
                    <a:pt x="5886" y="12039"/>
                  </a:cubicBezTo>
                  <a:cubicBezTo>
                    <a:pt x="6993" y="12925"/>
                    <a:pt x="7347" y="13633"/>
                    <a:pt x="7613" y="14430"/>
                  </a:cubicBezTo>
                  <a:cubicBezTo>
                    <a:pt x="7878" y="15226"/>
                    <a:pt x="8055" y="16111"/>
                    <a:pt x="7878" y="16820"/>
                  </a:cubicBezTo>
                  <a:cubicBezTo>
                    <a:pt x="7701" y="17528"/>
                    <a:pt x="7170" y="18059"/>
                    <a:pt x="6683" y="18413"/>
                  </a:cubicBezTo>
                  <a:cubicBezTo>
                    <a:pt x="6196" y="18767"/>
                    <a:pt x="5754" y="18944"/>
                    <a:pt x="5267" y="18944"/>
                  </a:cubicBezTo>
                  <a:cubicBezTo>
                    <a:pt x="4780" y="18944"/>
                    <a:pt x="4249" y="18767"/>
                    <a:pt x="4293" y="18502"/>
                  </a:cubicBezTo>
                  <a:cubicBezTo>
                    <a:pt x="4337" y="18236"/>
                    <a:pt x="4957" y="17882"/>
                    <a:pt x="6595" y="16554"/>
                  </a:cubicBezTo>
                  <a:cubicBezTo>
                    <a:pt x="8232" y="15226"/>
                    <a:pt x="10888" y="12925"/>
                    <a:pt x="12039" y="12393"/>
                  </a:cubicBezTo>
                  <a:cubicBezTo>
                    <a:pt x="13190" y="11862"/>
                    <a:pt x="12836" y="13102"/>
                    <a:pt x="12393" y="14341"/>
                  </a:cubicBezTo>
                  <a:cubicBezTo>
                    <a:pt x="11950" y="15580"/>
                    <a:pt x="11419" y="16820"/>
                    <a:pt x="11154" y="17970"/>
                  </a:cubicBezTo>
                  <a:cubicBezTo>
                    <a:pt x="10888" y="19121"/>
                    <a:pt x="10888" y="20184"/>
                    <a:pt x="12349" y="20803"/>
                  </a:cubicBezTo>
                  <a:cubicBezTo>
                    <a:pt x="13809" y="21423"/>
                    <a:pt x="16731" y="21600"/>
                    <a:pt x="18501" y="21423"/>
                  </a:cubicBezTo>
                  <a:cubicBezTo>
                    <a:pt x="20272" y="21246"/>
                    <a:pt x="20891" y="20715"/>
                    <a:pt x="21511" y="201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1" name="Line"/>
            <p:cNvSpPr/>
            <p:nvPr/>
          </p:nvSpPr>
          <p:spPr>
            <a:xfrm>
              <a:off x="7258232" y="5345199"/>
              <a:ext cx="195318" cy="484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7" extrusionOk="0">
                  <a:moveTo>
                    <a:pt x="21600" y="537"/>
                  </a:moveTo>
                  <a:cubicBezTo>
                    <a:pt x="20314" y="227"/>
                    <a:pt x="19029" y="-83"/>
                    <a:pt x="18129" y="20"/>
                  </a:cubicBezTo>
                  <a:cubicBezTo>
                    <a:pt x="17229" y="124"/>
                    <a:pt x="16714" y="640"/>
                    <a:pt x="15943" y="2862"/>
                  </a:cubicBezTo>
                  <a:cubicBezTo>
                    <a:pt x="15171" y="5084"/>
                    <a:pt x="14143" y="9012"/>
                    <a:pt x="12471" y="12267"/>
                  </a:cubicBezTo>
                  <a:cubicBezTo>
                    <a:pt x="10800" y="15523"/>
                    <a:pt x="8486" y="18106"/>
                    <a:pt x="6686" y="19605"/>
                  </a:cubicBezTo>
                  <a:cubicBezTo>
                    <a:pt x="4886" y="21104"/>
                    <a:pt x="3600" y="21517"/>
                    <a:pt x="2571" y="21517"/>
                  </a:cubicBezTo>
                  <a:cubicBezTo>
                    <a:pt x="1543" y="21517"/>
                    <a:pt x="771" y="21104"/>
                    <a:pt x="0" y="206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2" name="Line"/>
            <p:cNvSpPr/>
            <p:nvPr/>
          </p:nvSpPr>
          <p:spPr>
            <a:xfrm>
              <a:off x="7223354" y="5318857"/>
              <a:ext cx="851027" cy="476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5" extrusionOk="0">
                  <a:moveTo>
                    <a:pt x="0" y="17063"/>
                  </a:moveTo>
                  <a:cubicBezTo>
                    <a:pt x="1180" y="16646"/>
                    <a:pt x="2361" y="16228"/>
                    <a:pt x="3570" y="15393"/>
                  </a:cubicBezTo>
                  <a:cubicBezTo>
                    <a:pt x="4780" y="14559"/>
                    <a:pt x="6020" y="13307"/>
                    <a:pt x="6905" y="11898"/>
                  </a:cubicBezTo>
                  <a:cubicBezTo>
                    <a:pt x="7790" y="10489"/>
                    <a:pt x="8321" y="8924"/>
                    <a:pt x="8587" y="7202"/>
                  </a:cubicBezTo>
                  <a:cubicBezTo>
                    <a:pt x="8852" y="5480"/>
                    <a:pt x="8852" y="3602"/>
                    <a:pt x="8764" y="2246"/>
                  </a:cubicBezTo>
                  <a:cubicBezTo>
                    <a:pt x="8675" y="889"/>
                    <a:pt x="8498" y="54"/>
                    <a:pt x="8351" y="2"/>
                  </a:cubicBezTo>
                  <a:cubicBezTo>
                    <a:pt x="8203" y="-50"/>
                    <a:pt x="8085" y="680"/>
                    <a:pt x="7908" y="3080"/>
                  </a:cubicBezTo>
                  <a:cubicBezTo>
                    <a:pt x="7731" y="5480"/>
                    <a:pt x="7495" y="9550"/>
                    <a:pt x="7377" y="12315"/>
                  </a:cubicBezTo>
                  <a:cubicBezTo>
                    <a:pt x="7259" y="15080"/>
                    <a:pt x="7259" y="16541"/>
                    <a:pt x="7289" y="17585"/>
                  </a:cubicBezTo>
                  <a:cubicBezTo>
                    <a:pt x="7318" y="18628"/>
                    <a:pt x="7377" y="19254"/>
                    <a:pt x="7554" y="19515"/>
                  </a:cubicBezTo>
                  <a:cubicBezTo>
                    <a:pt x="7731" y="19776"/>
                    <a:pt x="8026" y="19672"/>
                    <a:pt x="8587" y="19046"/>
                  </a:cubicBezTo>
                  <a:cubicBezTo>
                    <a:pt x="9148" y="18420"/>
                    <a:pt x="9974" y="17272"/>
                    <a:pt x="10593" y="16333"/>
                  </a:cubicBezTo>
                  <a:cubicBezTo>
                    <a:pt x="11213" y="15393"/>
                    <a:pt x="11626" y="14663"/>
                    <a:pt x="11921" y="14507"/>
                  </a:cubicBezTo>
                  <a:cubicBezTo>
                    <a:pt x="12216" y="14350"/>
                    <a:pt x="12393" y="14767"/>
                    <a:pt x="12482" y="15289"/>
                  </a:cubicBezTo>
                  <a:cubicBezTo>
                    <a:pt x="12570" y="15811"/>
                    <a:pt x="12570" y="16437"/>
                    <a:pt x="12570" y="17011"/>
                  </a:cubicBezTo>
                  <a:cubicBezTo>
                    <a:pt x="12570" y="17585"/>
                    <a:pt x="12570" y="18107"/>
                    <a:pt x="12748" y="18367"/>
                  </a:cubicBezTo>
                  <a:cubicBezTo>
                    <a:pt x="12925" y="18628"/>
                    <a:pt x="13279" y="18628"/>
                    <a:pt x="13987" y="17741"/>
                  </a:cubicBezTo>
                  <a:cubicBezTo>
                    <a:pt x="14695" y="16854"/>
                    <a:pt x="15757" y="15080"/>
                    <a:pt x="16318" y="13776"/>
                  </a:cubicBezTo>
                  <a:cubicBezTo>
                    <a:pt x="16879" y="12472"/>
                    <a:pt x="16938" y="11637"/>
                    <a:pt x="16879" y="11480"/>
                  </a:cubicBezTo>
                  <a:cubicBezTo>
                    <a:pt x="16820" y="11324"/>
                    <a:pt x="16643" y="11846"/>
                    <a:pt x="16436" y="13202"/>
                  </a:cubicBezTo>
                  <a:cubicBezTo>
                    <a:pt x="16230" y="14559"/>
                    <a:pt x="15993" y="16750"/>
                    <a:pt x="16023" y="18315"/>
                  </a:cubicBezTo>
                  <a:cubicBezTo>
                    <a:pt x="16052" y="19880"/>
                    <a:pt x="16348" y="20820"/>
                    <a:pt x="17321" y="21185"/>
                  </a:cubicBezTo>
                  <a:cubicBezTo>
                    <a:pt x="18295" y="21550"/>
                    <a:pt x="19948" y="21341"/>
                    <a:pt x="21600" y="2113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3" name="Line"/>
            <p:cNvSpPr/>
            <p:nvPr/>
          </p:nvSpPr>
          <p:spPr>
            <a:xfrm>
              <a:off x="8449165" y="5487493"/>
              <a:ext cx="221333" cy="320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8" h="21392" extrusionOk="0">
                  <a:moveTo>
                    <a:pt x="11960" y="4817"/>
                  </a:moveTo>
                  <a:cubicBezTo>
                    <a:pt x="12615" y="4040"/>
                    <a:pt x="13269" y="3263"/>
                    <a:pt x="13051" y="3186"/>
                  </a:cubicBezTo>
                  <a:cubicBezTo>
                    <a:pt x="12833" y="3108"/>
                    <a:pt x="11742" y="3730"/>
                    <a:pt x="9778" y="5905"/>
                  </a:cubicBezTo>
                  <a:cubicBezTo>
                    <a:pt x="7815" y="8081"/>
                    <a:pt x="4978" y="11810"/>
                    <a:pt x="3233" y="14063"/>
                  </a:cubicBezTo>
                  <a:cubicBezTo>
                    <a:pt x="1487" y="16317"/>
                    <a:pt x="833" y="17094"/>
                    <a:pt x="397" y="18104"/>
                  </a:cubicBezTo>
                  <a:cubicBezTo>
                    <a:pt x="-40" y="19114"/>
                    <a:pt x="-258" y="20357"/>
                    <a:pt x="506" y="20978"/>
                  </a:cubicBezTo>
                  <a:cubicBezTo>
                    <a:pt x="1269" y="21600"/>
                    <a:pt x="3015" y="21600"/>
                    <a:pt x="6506" y="20435"/>
                  </a:cubicBezTo>
                  <a:cubicBezTo>
                    <a:pt x="9997" y="19269"/>
                    <a:pt x="15233" y="16938"/>
                    <a:pt x="18069" y="13753"/>
                  </a:cubicBezTo>
                  <a:cubicBezTo>
                    <a:pt x="20906" y="10567"/>
                    <a:pt x="21342" y="6527"/>
                    <a:pt x="20142" y="3885"/>
                  </a:cubicBezTo>
                  <a:cubicBezTo>
                    <a:pt x="18942" y="1243"/>
                    <a:pt x="16106" y="0"/>
                    <a:pt x="13378" y="0"/>
                  </a:cubicBezTo>
                  <a:cubicBezTo>
                    <a:pt x="10651" y="0"/>
                    <a:pt x="8033" y="1243"/>
                    <a:pt x="5415" y="248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4" name="Line"/>
            <p:cNvSpPr/>
            <p:nvPr/>
          </p:nvSpPr>
          <p:spPr>
            <a:xfrm>
              <a:off x="8667309" y="5501611"/>
              <a:ext cx="279025" cy="317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5" extrusionOk="0">
                  <a:moveTo>
                    <a:pt x="0" y="8536"/>
                  </a:moveTo>
                  <a:cubicBezTo>
                    <a:pt x="1080" y="9934"/>
                    <a:pt x="2160" y="11333"/>
                    <a:pt x="2700" y="13120"/>
                  </a:cubicBezTo>
                  <a:cubicBezTo>
                    <a:pt x="3240" y="14907"/>
                    <a:pt x="3240" y="17082"/>
                    <a:pt x="2880" y="18636"/>
                  </a:cubicBezTo>
                  <a:cubicBezTo>
                    <a:pt x="2520" y="20190"/>
                    <a:pt x="1800" y="21123"/>
                    <a:pt x="1530" y="21200"/>
                  </a:cubicBezTo>
                  <a:cubicBezTo>
                    <a:pt x="1260" y="21278"/>
                    <a:pt x="1440" y="20501"/>
                    <a:pt x="2790" y="17549"/>
                  </a:cubicBezTo>
                  <a:cubicBezTo>
                    <a:pt x="4140" y="14596"/>
                    <a:pt x="6660" y="9468"/>
                    <a:pt x="8640" y="6049"/>
                  </a:cubicBezTo>
                  <a:cubicBezTo>
                    <a:pt x="10620" y="2631"/>
                    <a:pt x="12060" y="921"/>
                    <a:pt x="14130" y="300"/>
                  </a:cubicBezTo>
                  <a:cubicBezTo>
                    <a:pt x="16200" y="-322"/>
                    <a:pt x="18900" y="144"/>
                    <a:pt x="21600" y="6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5" name="Line"/>
            <p:cNvSpPr/>
            <p:nvPr/>
          </p:nvSpPr>
          <p:spPr>
            <a:xfrm>
              <a:off x="8751016" y="5529012"/>
              <a:ext cx="361324" cy="483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402" extrusionOk="0">
                  <a:moveTo>
                    <a:pt x="19938" y="3203"/>
                  </a:moveTo>
                  <a:cubicBezTo>
                    <a:pt x="20492" y="2586"/>
                    <a:pt x="21046" y="1969"/>
                    <a:pt x="21323" y="1352"/>
                  </a:cubicBezTo>
                  <a:cubicBezTo>
                    <a:pt x="21600" y="735"/>
                    <a:pt x="21600" y="118"/>
                    <a:pt x="21185" y="15"/>
                  </a:cubicBezTo>
                  <a:cubicBezTo>
                    <a:pt x="20769" y="-88"/>
                    <a:pt x="19938" y="323"/>
                    <a:pt x="18069" y="1969"/>
                  </a:cubicBezTo>
                  <a:cubicBezTo>
                    <a:pt x="16200" y="3615"/>
                    <a:pt x="13292" y="6495"/>
                    <a:pt x="11562" y="8192"/>
                  </a:cubicBezTo>
                  <a:cubicBezTo>
                    <a:pt x="9831" y="9889"/>
                    <a:pt x="9277" y="10403"/>
                    <a:pt x="8792" y="10918"/>
                  </a:cubicBezTo>
                  <a:cubicBezTo>
                    <a:pt x="8308" y="11432"/>
                    <a:pt x="7892" y="11946"/>
                    <a:pt x="8100" y="12101"/>
                  </a:cubicBezTo>
                  <a:cubicBezTo>
                    <a:pt x="8308" y="12255"/>
                    <a:pt x="9138" y="12049"/>
                    <a:pt x="10800" y="10815"/>
                  </a:cubicBezTo>
                  <a:cubicBezTo>
                    <a:pt x="12462" y="9581"/>
                    <a:pt x="14954" y="7318"/>
                    <a:pt x="16477" y="6032"/>
                  </a:cubicBezTo>
                  <a:cubicBezTo>
                    <a:pt x="18000" y="4746"/>
                    <a:pt x="18554" y="4438"/>
                    <a:pt x="19108" y="4489"/>
                  </a:cubicBezTo>
                  <a:cubicBezTo>
                    <a:pt x="19662" y="4541"/>
                    <a:pt x="20215" y="4952"/>
                    <a:pt x="20631" y="6598"/>
                  </a:cubicBezTo>
                  <a:cubicBezTo>
                    <a:pt x="21046" y="8243"/>
                    <a:pt x="21323" y="11123"/>
                    <a:pt x="19800" y="13746"/>
                  </a:cubicBezTo>
                  <a:cubicBezTo>
                    <a:pt x="18277" y="16369"/>
                    <a:pt x="14954" y="18735"/>
                    <a:pt x="11631" y="20021"/>
                  </a:cubicBezTo>
                  <a:cubicBezTo>
                    <a:pt x="8308" y="21306"/>
                    <a:pt x="4985" y="21512"/>
                    <a:pt x="3046" y="21358"/>
                  </a:cubicBezTo>
                  <a:cubicBezTo>
                    <a:pt x="1108" y="21203"/>
                    <a:pt x="554" y="20689"/>
                    <a:pt x="0" y="201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6" name="Line"/>
            <p:cNvSpPr/>
            <p:nvPr/>
          </p:nvSpPr>
          <p:spPr>
            <a:xfrm>
              <a:off x="9167810" y="5470814"/>
              <a:ext cx="195355" cy="302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316" extrusionOk="0">
                  <a:moveTo>
                    <a:pt x="18272" y="6247"/>
                  </a:moveTo>
                  <a:cubicBezTo>
                    <a:pt x="18523" y="4774"/>
                    <a:pt x="18774" y="3301"/>
                    <a:pt x="18900" y="2156"/>
                  </a:cubicBezTo>
                  <a:cubicBezTo>
                    <a:pt x="19025" y="1010"/>
                    <a:pt x="19025" y="192"/>
                    <a:pt x="18398" y="29"/>
                  </a:cubicBezTo>
                  <a:cubicBezTo>
                    <a:pt x="17770" y="-135"/>
                    <a:pt x="16514" y="356"/>
                    <a:pt x="13751" y="2974"/>
                  </a:cubicBezTo>
                  <a:cubicBezTo>
                    <a:pt x="10988" y="5592"/>
                    <a:pt x="6719" y="10338"/>
                    <a:pt x="4207" y="13283"/>
                  </a:cubicBezTo>
                  <a:cubicBezTo>
                    <a:pt x="1695" y="16229"/>
                    <a:pt x="942" y="17374"/>
                    <a:pt x="439" y="18438"/>
                  </a:cubicBezTo>
                  <a:cubicBezTo>
                    <a:pt x="-63" y="19501"/>
                    <a:pt x="-314" y="20483"/>
                    <a:pt x="691" y="20974"/>
                  </a:cubicBezTo>
                  <a:cubicBezTo>
                    <a:pt x="1695" y="21465"/>
                    <a:pt x="3956" y="21465"/>
                    <a:pt x="6970" y="20729"/>
                  </a:cubicBezTo>
                  <a:cubicBezTo>
                    <a:pt x="9984" y="19992"/>
                    <a:pt x="13751" y="18520"/>
                    <a:pt x="16263" y="17374"/>
                  </a:cubicBezTo>
                  <a:cubicBezTo>
                    <a:pt x="18774" y="16229"/>
                    <a:pt x="20030" y="15410"/>
                    <a:pt x="20658" y="15410"/>
                  </a:cubicBezTo>
                  <a:cubicBezTo>
                    <a:pt x="21286" y="15410"/>
                    <a:pt x="21286" y="16229"/>
                    <a:pt x="20407" y="16965"/>
                  </a:cubicBezTo>
                  <a:cubicBezTo>
                    <a:pt x="19528" y="17701"/>
                    <a:pt x="17770" y="18356"/>
                    <a:pt x="16012" y="190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7" name="Line"/>
            <p:cNvSpPr/>
            <p:nvPr/>
          </p:nvSpPr>
          <p:spPr>
            <a:xfrm>
              <a:off x="9413701" y="5508059"/>
              <a:ext cx="217587" cy="302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461" extrusionOk="0">
                  <a:moveTo>
                    <a:pt x="0" y="5137"/>
                  </a:moveTo>
                  <a:cubicBezTo>
                    <a:pt x="1379" y="7611"/>
                    <a:pt x="2757" y="10084"/>
                    <a:pt x="3447" y="12145"/>
                  </a:cubicBezTo>
                  <a:cubicBezTo>
                    <a:pt x="4136" y="14206"/>
                    <a:pt x="4136" y="15855"/>
                    <a:pt x="4021" y="17174"/>
                  </a:cubicBezTo>
                  <a:cubicBezTo>
                    <a:pt x="3906" y="18493"/>
                    <a:pt x="3677" y="19482"/>
                    <a:pt x="4136" y="19647"/>
                  </a:cubicBezTo>
                  <a:cubicBezTo>
                    <a:pt x="4596" y="19812"/>
                    <a:pt x="5745" y="19153"/>
                    <a:pt x="7928" y="16350"/>
                  </a:cubicBezTo>
                  <a:cubicBezTo>
                    <a:pt x="10111" y="13547"/>
                    <a:pt x="13328" y="8600"/>
                    <a:pt x="15166" y="5714"/>
                  </a:cubicBezTo>
                  <a:cubicBezTo>
                    <a:pt x="17004" y="2829"/>
                    <a:pt x="17464" y="2005"/>
                    <a:pt x="18038" y="1263"/>
                  </a:cubicBezTo>
                  <a:cubicBezTo>
                    <a:pt x="18613" y="521"/>
                    <a:pt x="19302" y="-139"/>
                    <a:pt x="19991" y="26"/>
                  </a:cubicBezTo>
                  <a:cubicBezTo>
                    <a:pt x="20681" y="191"/>
                    <a:pt x="21370" y="1180"/>
                    <a:pt x="21485" y="3983"/>
                  </a:cubicBezTo>
                  <a:cubicBezTo>
                    <a:pt x="21600" y="6786"/>
                    <a:pt x="21140" y="11403"/>
                    <a:pt x="20566" y="14618"/>
                  </a:cubicBezTo>
                  <a:cubicBezTo>
                    <a:pt x="19991" y="17834"/>
                    <a:pt x="19302" y="19647"/>
                    <a:pt x="18613" y="214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8" name="Line"/>
            <p:cNvSpPr/>
            <p:nvPr/>
          </p:nvSpPr>
          <p:spPr>
            <a:xfrm>
              <a:off x="9797360" y="5573525"/>
              <a:ext cx="48830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457" y="5184"/>
                    <a:pt x="11314" y="10368"/>
                    <a:pt x="7714" y="13968"/>
                  </a:cubicBezTo>
                  <a:cubicBezTo>
                    <a:pt x="4114" y="17568"/>
                    <a:pt x="2057" y="1958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9" name="Line"/>
            <p:cNvSpPr/>
            <p:nvPr/>
          </p:nvSpPr>
          <p:spPr>
            <a:xfrm>
              <a:off x="9970262" y="5473800"/>
              <a:ext cx="178951" cy="353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8" h="21188" extrusionOk="0">
                  <a:moveTo>
                    <a:pt x="6413" y="6813"/>
                  </a:moveTo>
                  <a:cubicBezTo>
                    <a:pt x="5372" y="5420"/>
                    <a:pt x="4331" y="4026"/>
                    <a:pt x="3940" y="2981"/>
                  </a:cubicBezTo>
                  <a:cubicBezTo>
                    <a:pt x="3550" y="1936"/>
                    <a:pt x="3810" y="1239"/>
                    <a:pt x="6413" y="681"/>
                  </a:cubicBezTo>
                  <a:cubicBezTo>
                    <a:pt x="9015" y="124"/>
                    <a:pt x="13960" y="-294"/>
                    <a:pt x="16952" y="263"/>
                  </a:cubicBezTo>
                  <a:cubicBezTo>
                    <a:pt x="19945" y="821"/>
                    <a:pt x="20986" y="2354"/>
                    <a:pt x="19034" y="5001"/>
                  </a:cubicBezTo>
                  <a:cubicBezTo>
                    <a:pt x="17082" y="7649"/>
                    <a:pt x="12138" y="11412"/>
                    <a:pt x="8234" y="13990"/>
                  </a:cubicBezTo>
                  <a:cubicBezTo>
                    <a:pt x="4331" y="16568"/>
                    <a:pt x="1468" y="17961"/>
                    <a:pt x="427" y="19007"/>
                  </a:cubicBezTo>
                  <a:cubicBezTo>
                    <a:pt x="-614" y="20052"/>
                    <a:pt x="167" y="20749"/>
                    <a:pt x="3680" y="21027"/>
                  </a:cubicBezTo>
                  <a:cubicBezTo>
                    <a:pt x="7193" y="21306"/>
                    <a:pt x="13439" y="21167"/>
                    <a:pt x="19685" y="210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0" name="Line"/>
            <p:cNvSpPr/>
            <p:nvPr/>
          </p:nvSpPr>
          <p:spPr>
            <a:xfrm>
              <a:off x="10196329" y="5546316"/>
              <a:ext cx="178713" cy="21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0676" extrusionOk="0">
                  <a:moveTo>
                    <a:pt x="13961" y="11408"/>
                  </a:moveTo>
                  <a:cubicBezTo>
                    <a:pt x="16453" y="9383"/>
                    <a:pt x="18946" y="7358"/>
                    <a:pt x="20192" y="5558"/>
                  </a:cubicBezTo>
                  <a:cubicBezTo>
                    <a:pt x="21438" y="3758"/>
                    <a:pt x="21438" y="2183"/>
                    <a:pt x="20192" y="1058"/>
                  </a:cubicBezTo>
                  <a:cubicBezTo>
                    <a:pt x="18946" y="-67"/>
                    <a:pt x="16453" y="-742"/>
                    <a:pt x="13130" y="1395"/>
                  </a:cubicBezTo>
                  <a:cubicBezTo>
                    <a:pt x="9807" y="3533"/>
                    <a:pt x="5653" y="8483"/>
                    <a:pt x="3300" y="11745"/>
                  </a:cubicBezTo>
                  <a:cubicBezTo>
                    <a:pt x="946" y="15008"/>
                    <a:pt x="392" y="16583"/>
                    <a:pt x="115" y="17933"/>
                  </a:cubicBezTo>
                  <a:cubicBezTo>
                    <a:pt x="-162" y="19283"/>
                    <a:pt x="-162" y="20408"/>
                    <a:pt x="2746" y="20408"/>
                  </a:cubicBezTo>
                  <a:cubicBezTo>
                    <a:pt x="5653" y="20408"/>
                    <a:pt x="11469" y="19283"/>
                    <a:pt x="15069" y="18271"/>
                  </a:cubicBezTo>
                  <a:cubicBezTo>
                    <a:pt x="18669" y="17258"/>
                    <a:pt x="20053" y="16358"/>
                    <a:pt x="20746" y="16583"/>
                  </a:cubicBezTo>
                  <a:cubicBezTo>
                    <a:pt x="21438" y="16808"/>
                    <a:pt x="21438" y="18158"/>
                    <a:pt x="20884" y="19170"/>
                  </a:cubicBezTo>
                  <a:cubicBezTo>
                    <a:pt x="20330" y="20183"/>
                    <a:pt x="19223" y="20858"/>
                    <a:pt x="18530" y="20633"/>
                  </a:cubicBezTo>
                  <a:cubicBezTo>
                    <a:pt x="17838" y="20408"/>
                    <a:pt x="17561" y="19283"/>
                    <a:pt x="17284" y="181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1" name="Line"/>
            <p:cNvSpPr/>
            <p:nvPr/>
          </p:nvSpPr>
          <p:spPr>
            <a:xfrm>
              <a:off x="10404240" y="5285038"/>
              <a:ext cx="119205" cy="504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1508" extrusionOk="0">
                  <a:moveTo>
                    <a:pt x="19938" y="1890"/>
                  </a:moveTo>
                  <a:cubicBezTo>
                    <a:pt x="20769" y="899"/>
                    <a:pt x="21600" y="-92"/>
                    <a:pt x="21185" y="7"/>
                  </a:cubicBezTo>
                  <a:cubicBezTo>
                    <a:pt x="20769" y="106"/>
                    <a:pt x="19108" y="1295"/>
                    <a:pt x="16615" y="3723"/>
                  </a:cubicBezTo>
                  <a:cubicBezTo>
                    <a:pt x="14123" y="6150"/>
                    <a:pt x="10800" y="9816"/>
                    <a:pt x="9138" y="12541"/>
                  </a:cubicBezTo>
                  <a:cubicBezTo>
                    <a:pt x="7477" y="15266"/>
                    <a:pt x="7477" y="17049"/>
                    <a:pt x="6231" y="18387"/>
                  </a:cubicBezTo>
                  <a:cubicBezTo>
                    <a:pt x="4985" y="19725"/>
                    <a:pt x="2492" y="20616"/>
                    <a:pt x="0" y="215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2" name="Line"/>
            <p:cNvSpPr/>
            <p:nvPr/>
          </p:nvSpPr>
          <p:spPr>
            <a:xfrm>
              <a:off x="10348435" y="5549765"/>
              <a:ext cx="319291" cy="198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158" extrusionOk="0">
                  <a:moveTo>
                    <a:pt x="0" y="9986"/>
                  </a:moveTo>
                  <a:cubicBezTo>
                    <a:pt x="313" y="8744"/>
                    <a:pt x="626" y="7503"/>
                    <a:pt x="2113" y="6634"/>
                  </a:cubicBezTo>
                  <a:cubicBezTo>
                    <a:pt x="3600" y="5765"/>
                    <a:pt x="6261" y="5268"/>
                    <a:pt x="9313" y="4399"/>
                  </a:cubicBezTo>
                  <a:cubicBezTo>
                    <a:pt x="12365" y="3530"/>
                    <a:pt x="15809" y="2289"/>
                    <a:pt x="17922" y="1296"/>
                  </a:cubicBezTo>
                  <a:cubicBezTo>
                    <a:pt x="20035" y="303"/>
                    <a:pt x="20817" y="-442"/>
                    <a:pt x="21209" y="303"/>
                  </a:cubicBezTo>
                  <a:cubicBezTo>
                    <a:pt x="21600" y="1048"/>
                    <a:pt x="21600" y="3282"/>
                    <a:pt x="21130" y="7006"/>
                  </a:cubicBezTo>
                  <a:cubicBezTo>
                    <a:pt x="20661" y="10730"/>
                    <a:pt x="19722" y="15944"/>
                    <a:pt x="18783" y="211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3" name="Line"/>
            <p:cNvSpPr/>
            <p:nvPr/>
          </p:nvSpPr>
          <p:spPr>
            <a:xfrm>
              <a:off x="10676289" y="5462628"/>
              <a:ext cx="413888" cy="382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0" extrusionOk="0">
                  <a:moveTo>
                    <a:pt x="0" y="7422"/>
                  </a:moveTo>
                  <a:cubicBezTo>
                    <a:pt x="849" y="10171"/>
                    <a:pt x="1699" y="12920"/>
                    <a:pt x="2124" y="14949"/>
                  </a:cubicBezTo>
                  <a:cubicBezTo>
                    <a:pt x="2548" y="16978"/>
                    <a:pt x="2548" y="18287"/>
                    <a:pt x="2730" y="19204"/>
                  </a:cubicBezTo>
                  <a:cubicBezTo>
                    <a:pt x="2912" y="20120"/>
                    <a:pt x="3276" y="20644"/>
                    <a:pt x="4490" y="19989"/>
                  </a:cubicBezTo>
                  <a:cubicBezTo>
                    <a:pt x="5703" y="19335"/>
                    <a:pt x="7766" y="17502"/>
                    <a:pt x="8676" y="15407"/>
                  </a:cubicBezTo>
                  <a:cubicBezTo>
                    <a:pt x="9587" y="13313"/>
                    <a:pt x="9344" y="10956"/>
                    <a:pt x="8312" y="8731"/>
                  </a:cubicBezTo>
                  <a:cubicBezTo>
                    <a:pt x="7281" y="6505"/>
                    <a:pt x="5461" y="4411"/>
                    <a:pt x="4490" y="3036"/>
                  </a:cubicBezTo>
                  <a:cubicBezTo>
                    <a:pt x="3519" y="1662"/>
                    <a:pt x="3398" y="1007"/>
                    <a:pt x="3640" y="615"/>
                  </a:cubicBezTo>
                  <a:cubicBezTo>
                    <a:pt x="3883" y="222"/>
                    <a:pt x="4490" y="91"/>
                    <a:pt x="5157" y="25"/>
                  </a:cubicBezTo>
                  <a:cubicBezTo>
                    <a:pt x="5825" y="-40"/>
                    <a:pt x="6553" y="-40"/>
                    <a:pt x="7463" y="811"/>
                  </a:cubicBezTo>
                  <a:cubicBezTo>
                    <a:pt x="8373" y="1662"/>
                    <a:pt x="9465" y="3364"/>
                    <a:pt x="10254" y="5785"/>
                  </a:cubicBezTo>
                  <a:cubicBezTo>
                    <a:pt x="11043" y="8207"/>
                    <a:pt x="11528" y="11349"/>
                    <a:pt x="11771" y="13313"/>
                  </a:cubicBezTo>
                  <a:cubicBezTo>
                    <a:pt x="12014" y="15276"/>
                    <a:pt x="12014" y="16062"/>
                    <a:pt x="12378" y="16193"/>
                  </a:cubicBezTo>
                  <a:cubicBezTo>
                    <a:pt x="12742" y="16324"/>
                    <a:pt x="13470" y="15800"/>
                    <a:pt x="14562" y="14229"/>
                  </a:cubicBezTo>
                  <a:cubicBezTo>
                    <a:pt x="15654" y="12658"/>
                    <a:pt x="17110" y="10040"/>
                    <a:pt x="18081" y="8535"/>
                  </a:cubicBezTo>
                  <a:cubicBezTo>
                    <a:pt x="19052" y="7029"/>
                    <a:pt x="19537" y="6636"/>
                    <a:pt x="19962" y="6898"/>
                  </a:cubicBezTo>
                  <a:cubicBezTo>
                    <a:pt x="20387" y="7160"/>
                    <a:pt x="20751" y="8076"/>
                    <a:pt x="21054" y="10236"/>
                  </a:cubicBezTo>
                  <a:cubicBezTo>
                    <a:pt x="21357" y="12396"/>
                    <a:pt x="21600" y="15800"/>
                    <a:pt x="21600" y="17895"/>
                  </a:cubicBezTo>
                  <a:cubicBezTo>
                    <a:pt x="21600" y="19989"/>
                    <a:pt x="21357" y="20775"/>
                    <a:pt x="20811" y="21167"/>
                  </a:cubicBezTo>
                  <a:cubicBezTo>
                    <a:pt x="20265" y="21560"/>
                    <a:pt x="19416" y="21560"/>
                    <a:pt x="18566" y="215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4" name="Line"/>
            <p:cNvSpPr/>
            <p:nvPr/>
          </p:nvSpPr>
          <p:spPr>
            <a:xfrm>
              <a:off x="10822777" y="5252646"/>
              <a:ext cx="41855" cy="118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5" name="Line"/>
            <p:cNvSpPr/>
            <p:nvPr/>
          </p:nvSpPr>
          <p:spPr>
            <a:xfrm>
              <a:off x="5611985" y="6287431"/>
              <a:ext cx="299953" cy="303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1" extrusionOk="0">
                  <a:moveTo>
                    <a:pt x="0" y="12501"/>
                  </a:moveTo>
                  <a:cubicBezTo>
                    <a:pt x="4019" y="10552"/>
                    <a:pt x="8037" y="8603"/>
                    <a:pt x="10633" y="6898"/>
                  </a:cubicBezTo>
                  <a:cubicBezTo>
                    <a:pt x="13228" y="5192"/>
                    <a:pt x="14400" y="3731"/>
                    <a:pt x="14902" y="2594"/>
                  </a:cubicBezTo>
                  <a:cubicBezTo>
                    <a:pt x="15405" y="1457"/>
                    <a:pt x="15237" y="645"/>
                    <a:pt x="14651" y="239"/>
                  </a:cubicBezTo>
                  <a:cubicBezTo>
                    <a:pt x="14065" y="-167"/>
                    <a:pt x="13060" y="-167"/>
                    <a:pt x="11470" y="1132"/>
                  </a:cubicBezTo>
                  <a:cubicBezTo>
                    <a:pt x="9879" y="2432"/>
                    <a:pt x="7702" y="5030"/>
                    <a:pt x="6447" y="8035"/>
                  </a:cubicBezTo>
                  <a:cubicBezTo>
                    <a:pt x="5191" y="11039"/>
                    <a:pt x="4856" y="14450"/>
                    <a:pt x="6363" y="16886"/>
                  </a:cubicBezTo>
                  <a:cubicBezTo>
                    <a:pt x="7870" y="19322"/>
                    <a:pt x="11219" y="20783"/>
                    <a:pt x="14065" y="21108"/>
                  </a:cubicBezTo>
                  <a:cubicBezTo>
                    <a:pt x="16912" y="21433"/>
                    <a:pt x="19256" y="20621"/>
                    <a:pt x="21600" y="1980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6" name="Line"/>
            <p:cNvSpPr/>
            <p:nvPr/>
          </p:nvSpPr>
          <p:spPr>
            <a:xfrm>
              <a:off x="5961840" y="6345494"/>
              <a:ext cx="117512" cy="225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600" extrusionOk="0">
                  <a:moveTo>
                    <a:pt x="2345" y="6903"/>
                  </a:moveTo>
                  <a:cubicBezTo>
                    <a:pt x="2345" y="5344"/>
                    <a:pt x="2345" y="3786"/>
                    <a:pt x="1922" y="2449"/>
                  </a:cubicBezTo>
                  <a:cubicBezTo>
                    <a:pt x="1498" y="1113"/>
                    <a:pt x="651" y="0"/>
                    <a:pt x="228" y="0"/>
                  </a:cubicBezTo>
                  <a:cubicBezTo>
                    <a:pt x="-196" y="0"/>
                    <a:pt x="-196" y="1113"/>
                    <a:pt x="1710" y="4120"/>
                  </a:cubicBezTo>
                  <a:cubicBezTo>
                    <a:pt x="3616" y="7126"/>
                    <a:pt x="7428" y="12025"/>
                    <a:pt x="11028" y="15254"/>
                  </a:cubicBezTo>
                  <a:cubicBezTo>
                    <a:pt x="14628" y="18483"/>
                    <a:pt x="18016" y="20041"/>
                    <a:pt x="2140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7" name="Line"/>
            <p:cNvSpPr/>
            <p:nvPr/>
          </p:nvSpPr>
          <p:spPr>
            <a:xfrm>
              <a:off x="6004225" y="6389674"/>
              <a:ext cx="61176" cy="320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20296" y="0"/>
                  </a:moveTo>
                  <a:cubicBezTo>
                    <a:pt x="12582" y="4852"/>
                    <a:pt x="4867" y="9704"/>
                    <a:pt x="1782" y="13304"/>
                  </a:cubicBezTo>
                  <a:cubicBezTo>
                    <a:pt x="-1304" y="16904"/>
                    <a:pt x="239" y="19252"/>
                    <a:pt x="178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8" name="Line"/>
            <p:cNvSpPr/>
            <p:nvPr/>
          </p:nvSpPr>
          <p:spPr>
            <a:xfrm>
              <a:off x="6220931" y="6417576"/>
              <a:ext cx="109544" cy="265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600" extrusionOk="0">
                  <a:moveTo>
                    <a:pt x="21200" y="0"/>
                  </a:moveTo>
                  <a:cubicBezTo>
                    <a:pt x="14000" y="3600"/>
                    <a:pt x="6800" y="7200"/>
                    <a:pt x="3200" y="10516"/>
                  </a:cubicBezTo>
                  <a:cubicBezTo>
                    <a:pt x="-400" y="13832"/>
                    <a:pt x="-400" y="16863"/>
                    <a:pt x="500" y="18663"/>
                  </a:cubicBezTo>
                  <a:cubicBezTo>
                    <a:pt x="1400" y="20463"/>
                    <a:pt x="3200" y="21032"/>
                    <a:pt x="50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9" name="Line"/>
            <p:cNvSpPr/>
            <p:nvPr/>
          </p:nvSpPr>
          <p:spPr>
            <a:xfrm>
              <a:off x="6430241" y="6424551"/>
              <a:ext cx="217401" cy="249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7" h="21456" extrusionOk="0">
                  <a:moveTo>
                    <a:pt x="13971" y="0"/>
                  </a:moveTo>
                  <a:cubicBezTo>
                    <a:pt x="10146" y="1600"/>
                    <a:pt x="6321" y="3200"/>
                    <a:pt x="3958" y="4600"/>
                  </a:cubicBezTo>
                  <a:cubicBezTo>
                    <a:pt x="1596" y="6000"/>
                    <a:pt x="696" y="7200"/>
                    <a:pt x="246" y="8300"/>
                  </a:cubicBezTo>
                  <a:cubicBezTo>
                    <a:pt x="-204" y="9400"/>
                    <a:pt x="-204" y="10400"/>
                    <a:pt x="1709" y="11000"/>
                  </a:cubicBezTo>
                  <a:cubicBezTo>
                    <a:pt x="3621" y="11600"/>
                    <a:pt x="7446" y="11800"/>
                    <a:pt x="11046" y="12600"/>
                  </a:cubicBezTo>
                  <a:cubicBezTo>
                    <a:pt x="14646" y="13400"/>
                    <a:pt x="18021" y="14800"/>
                    <a:pt x="19709" y="16000"/>
                  </a:cubicBezTo>
                  <a:cubicBezTo>
                    <a:pt x="21396" y="17200"/>
                    <a:pt x="21396" y="18200"/>
                    <a:pt x="20158" y="19100"/>
                  </a:cubicBezTo>
                  <a:cubicBezTo>
                    <a:pt x="18921" y="20000"/>
                    <a:pt x="16446" y="20800"/>
                    <a:pt x="14533" y="21200"/>
                  </a:cubicBezTo>
                  <a:cubicBezTo>
                    <a:pt x="12621" y="21600"/>
                    <a:pt x="11271" y="21600"/>
                    <a:pt x="10258" y="20700"/>
                  </a:cubicBezTo>
                  <a:cubicBezTo>
                    <a:pt x="9246" y="19800"/>
                    <a:pt x="8571" y="18000"/>
                    <a:pt x="7896" y="162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20" name="Line"/>
            <p:cNvSpPr/>
            <p:nvPr/>
          </p:nvSpPr>
          <p:spPr>
            <a:xfrm>
              <a:off x="6686231" y="6259043"/>
              <a:ext cx="80551" cy="395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5" h="21496" extrusionOk="0">
                  <a:moveTo>
                    <a:pt x="0" y="1412"/>
                  </a:moveTo>
                  <a:cubicBezTo>
                    <a:pt x="3600" y="780"/>
                    <a:pt x="7200" y="149"/>
                    <a:pt x="10200" y="22"/>
                  </a:cubicBezTo>
                  <a:cubicBezTo>
                    <a:pt x="13200" y="-104"/>
                    <a:pt x="15600" y="275"/>
                    <a:pt x="17700" y="1664"/>
                  </a:cubicBezTo>
                  <a:cubicBezTo>
                    <a:pt x="19800" y="3054"/>
                    <a:pt x="21600" y="5454"/>
                    <a:pt x="20400" y="8549"/>
                  </a:cubicBezTo>
                  <a:cubicBezTo>
                    <a:pt x="19200" y="11643"/>
                    <a:pt x="15000" y="15433"/>
                    <a:pt x="12000" y="17707"/>
                  </a:cubicBezTo>
                  <a:cubicBezTo>
                    <a:pt x="9000" y="19980"/>
                    <a:pt x="7200" y="20738"/>
                    <a:pt x="5400" y="214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21" name="Line"/>
            <p:cNvSpPr/>
            <p:nvPr/>
          </p:nvSpPr>
          <p:spPr>
            <a:xfrm>
              <a:off x="6623450" y="6441705"/>
              <a:ext cx="549201" cy="261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528" extrusionOk="0">
                  <a:moveTo>
                    <a:pt x="0" y="4324"/>
                  </a:moveTo>
                  <a:cubicBezTo>
                    <a:pt x="2278" y="3178"/>
                    <a:pt x="4557" y="2031"/>
                    <a:pt x="6881" y="1266"/>
                  </a:cubicBezTo>
                  <a:cubicBezTo>
                    <a:pt x="9205" y="501"/>
                    <a:pt x="11575" y="119"/>
                    <a:pt x="13170" y="24"/>
                  </a:cubicBezTo>
                  <a:cubicBezTo>
                    <a:pt x="14765" y="-72"/>
                    <a:pt x="15585" y="119"/>
                    <a:pt x="15949" y="693"/>
                  </a:cubicBezTo>
                  <a:cubicBezTo>
                    <a:pt x="16314" y="1266"/>
                    <a:pt x="16223" y="2222"/>
                    <a:pt x="15175" y="3942"/>
                  </a:cubicBezTo>
                  <a:cubicBezTo>
                    <a:pt x="14127" y="5662"/>
                    <a:pt x="12122" y="8147"/>
                    <a:pt x="10937" y="9677"/>
                  </a:cubicBezTo>
                  <a:cubicBezTo>
                    <a:pt x="9752" y="11206"/>
                    <a:pt x="9387" y="11779"/>
                    <a:pt x="9615" y="12066"/>
                  </a:cubicBezTo>
                  <a:cubicBezTo>
                    <a:pt x="9843" y="12353"/>
                    <a:pt x="10663" y="12353"/>
                    <a:pt x="12441" y="12735"/>
                  </a:cubicBezTo>
                  <a:cubicBezTo>
                    <a:pt x="14218" y="13117"/>
                    <a:pt x="16952" y="13882"/>
                    <a:pt x="18547" y="14551"/>
                  </a:cubicBezTo>
                  <a:cubicBezTo>
                    <a:pt x="20142" y="15220"/>
                    <a:pt x="20597" y="15793"/>
                    <a:pt x="20962" y="16558"/>
                  </a:cubicBezTo>
                  <a:cubicBezTo>
                    <a:pt x="21327" y="17323"/>
                    <a:pt x="21600" y="18278"/>
                    <a:pt x="21509" y="19139"/>
                  </a:cubicBezTo>
                  <a:cubicBezTo>
                    <a:pt x="21418" y="19999"/>
                    <a:pt x="20962" y="20763"/>
                    <a:pt x="19823" y="21146"/>
                  </a:cubicBezTo>
                  <a:cubicBezTo>
                    <a:pt x="18684" y="21528"/>
                    <a:pt x="16861" y="21528"/>
                    <a:pt x="15038" y="215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22" name="Line"/>
            <p:cNvSpPr/>
            <p:nvPr/>
          </p:nvSpPr>
          <p:spPr>
            <a:xfrm>
              <a:off x="7495403" y="6305965"/>
              <a:ext cx="83709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4431"/>
                    <a:pt x="14400" y="8862"/>
                    <a:pt x="10800" y="12462"/>
                  </a:cubicBezTo>
                  <a:cubicBezTo>
                    <a:pt x="7200" y="16062"/>
                    <a:pt x="3600" y="1883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23" name="Line"/>
            <p:cNvSpPr/>
            <p:nvPr/>
          </p:nvSpPr>
          <p:spPr>
            <a:xfrm>
              <a:off x="7348915" y="6435828"/>
              <a:ext cx="623451" cy="258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2" h="21282" extrusionOk="0">
                  <a:moveTo>
                    <a:pt x="0" y="6528"/>
                  </a:moveTo>
                  <a:cubicBezTo>
                    <a:pt x="2700" y="4999"/>
                    <a:pt x="5400" y="3470"/>
                    <a:pt x="7703" y="2323"/>
                  </a:cubicBezTo>
                  <a:cubicBezTo>
                    <a:pt x="10006" y="1176"/>
                    <a:pt x="11912" y="411"/>
                    <a:pt x="13063" y="125"/>
                  </a:cubicBezTo>
                  <a:cubicBezTo>
                    <a:pt x="14215" y="-162"/>
                    <a:pt x="14612" y="29"/>
                    <a:pt x="14731" y="889"/>
                  </a:cubicBezTo>
                  <a:cubicBezTo>
                    <a:pt x="14850" y="1749"/>
                    <a:pt x="14691" y="3279"/>
                    <a:pt x="13937" y="5764"/>
                  </a:cubicBezTo>
                  <a:cubicBezTo>
                    <a:pt x="13182" y="8249"/>
                    <a:pt x="11832" y="11689"/>
                    <a:pt x="10959" y="14079"/>
                  </a:cubicBezTo>
                  <a:cubicBezTo>
                    <a:pt x="10085" y="16468"/>
                    <a:pt x="9688" y="17806"/>
                    <a:pt x="9688" y="18953"/>
                  </a:cubicBezTo>
                  <a:cubicBezTo>
                    <a:pt x="9688" y="20100"/>
                    <a:pt x="10085" y="21056"/>
                    <a:pt x="11396" y="21247"/>
                  </a:cubicBezTo>
                  <a:cubicBezTo>
                    <a:pt x="12706" y="21438"/>
                    <a:pt x="14929" y="20865"/>
                    <a:pt x="16756" y="19622"/>
                  </a:cubicBezTo>
                  <a:cubicBezTo>
                    <a:pt x="18582" y="18380"/>
                    <a:pt x="20012" y="16468"/>
                    <a:pt x="20766" y="14843"/>
                  </a:cubicBezTo>
                  <a:cubicBezTo>
                    <a:pt x="21521" y="13219"/>
                    <a:pt x="21600" y="11880"/>
                    <a:pt x="20091" y="10351"/>
                  </a:cubicBezTo>
                  <a:cubicBezTo>
                    <a:pt x="18582" y="8822"/>
                    <a:pt x="15485" y="7102"/>
                    <a:pt x="13341" y="6146"/>
                  </a:cubicBezTo>
                  <a:cubicBezTo>
                    <a:pt x="11197" y="5190"/>
                    <a:pt x="10006" y="4999"/>
                    <a:pt x="8815" y="48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24" name="Line"/>
            <p:cNvSpPr/>
            <p:nvPr/>
          </p:nvSpPr>
          <p:spPr>
            <a:xfrm>
              <a:off x="8401067" y="6293904"/>
              <a:ext cx="663853" cy="3585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487" extrusionOk="0">
                  <a:moveTo>
                    <a:pt x="3626" y="5322"/>
                  </a:moveTo>
                  <a:cubicBezTo>
                    <a:pt x="3626" y="3789"/>
                    <a:pt x="3626" y="2256"/>
                    <a:pt x="3476" y="1281"/>
                  </a:cubicBezTo>
                  <a:cubicBezTo>
                    <a:pt x="3327" y="305"/>
                    <a:pt x="3028" y="-113"/>
                    <a:pt x="2504" y="26"/>
                  </a:cubicBezTo>
                  <a:cubicBezTo>
                    <a:pt x="1981" y="166"/>
                    <a:pt x="1234" y="863"/>
                    <a:pt x="673" y="1977"/>
                  </a:cubicBezTo>
                  <a:cubicBezTo>
                    <a:pt x="113" y="3092"/>
                    <a:pt x="-261" y="4625"/>
                    <a:pt x="225" y="6088"/>
                  </a:cubicBezTo>
                  <a:cubicBezTo>
                    <a:pt x="711" y="7552"/>
                    <a:pt x="2056" y="8945"/>
                    <a:pt x="3252" y="10478"/>
                  </a:cubicBezTo>
                  <a:cubicBezTo>
                    <a:pt x="4448" y="12011"/>
                    <a:pt x="5494" y="13683"/>
                    <a:pt x="6129" y="14937"/>
                  </a:cubicBezTo>
                  <a:cubicBezTo>
                    <a:pt x="6765" y="16192"/>
                    <a:pt x="6989" y="17028"/>
                    <a:pt x="7064" y="17794"/>
                  </a:cubicBezTo>
                  <a:cubicBezTo>
                    <a:pt x="7138" y="18561"/>
                    <a:pt x="7064" y="19257"/>
                    <a:pt x="6653" y="19815"/>
                  </a:cubicBezTo>
                  <a:cubicBezTo>
                    <a:pt x="6241" y="20372"/>
                    <a:pt x="5494" y="20790"/>
                    <a:pt x="4747" y="20999"/>
                  </a:cubicBezTo>
                  <a:cubicBezTo>
                    <a:pt x="3999" y="21208"/>
                    <a:pt x="3252" y="21208"/>
                    <a:pt x="2691" y="20999"/>
                  </a:cubicBezTo>
                  <a:cubicBezTo>
                    <a:pt x="2131" y="20790"/>
                    <a:pt x="1757" y="20372"/>
                    <a:pt x="1570" y="19745"/>
                  </a:cubicBezTo>
                  <a:cubicBezTo>
                    <a:pt x="1383" y="19118"/>
                    <a:pt x="1383" y="18282"/>
                    <a:pt x="2056" y="17097"/>
                  </a:cubicBezTo>
                  <a:cubicBezTo>
                    <a:pt x="2729" y="15913"/>
                    <a:pt x="4074" y="14380"/>
                    <a:pt x="6017" y="12359"/>
                  </a:cubicBezTo>
                  <a:cubicBezTo>
                    <a:pt x="7960" y="10339"/>
                    <a:pt x="10502" y="7830"/>
                    <a:pt x="11884" y="6297"/>
                  </a:cubicBezTo>
                  <a:cubicBezTo>
                    <a:pt x="13267" y="4764"/>
                    <a:pt x="13491" y="4207"/>
                    <a:pt x="13678" y="3580"/>
                  </a:cubicBezTo>
                  <a:cubicBezTo>
                    <a:pt x="13865" y="2953"/>
                    <a:pt x="14014" y="2256"/>
                    <a:pt x="13902" y="1908"/>
                  </a:cubicBezTo>
                  <a:cubicBezTo>
                    <a:pt x="13790" y="1559"/>
                    <a:pt x="13417" y="1559"/>
                    <a:pt x="12333" y="2674"/>
                  </a:cubicBezTo>
                  <a:cubicBezTo>
                    <a:pt x="11249" y="3789"/>
                    <a:pt x="9455" y="6019"/>
                    <a:pt x="8409" y="7970"/>
                  </a:cubicBezTo>
                  <a:cubicBezTo>
                    <a:pt x="7363" y="9921"/>
                    <a:pt x="7064" y="11593"/>
                    <a:pt x="6951" y="12777"/>
                  </a:cubicBezTo>
                  <a:cubicBezTo>
                    <a:pt x="6839" y="13962"/>
                    <a:pt x="6914" y="14659"/>
                    <a:pt x="7475" y="15146"/>
                  </a:cubicBezTo>
                  <a:cubicBezTo>
                    <a:pt x="8035" y="15634"/>
                    <a:pt x="9082" y="15913"/>
                    <a:pt x="10352" y="15564"/>
                  </a:cubicBezTo>
                  <a:cubicBezTo>
                    <a:pt x="11623" y="15216"/>
                    <a:pt x="13118" y="14241"/>
                    <a:pt x="14052" y="13474"/>
                  </a:cubicBezTo>
                  <a:cubicBezTo>
                    <a:pt x="14986" y="12708"/>
                    <a:pt x="15360" y="12150"/>
                    <a:pt x="15733" y="11802"/>
                  </a:cubicBezTo>
                  <a:cubicBezTo>
                    <a:pt x="16107" y="11453"/>
                    <a:pt x="16481" y="11314"/>
                    <a:pt x="16705" y="11662"/>
                  </a:cubicBezTo>
                  <a:cubicBezTo>
                    <a:pt x="16929" y="12011"/>
                    <a:pt x="17004" y="12847"/>
                    <a:pt x="17004" y="14241"/>
                  </a:cubicBezTo>
                  <a:cubicBezTo>
                    <a:pt x="17004" y="15634"/>
                    <a:pt x="16929" y="17585"/>
                    <a:pt x="16705" y="19048"/>
                  </a:cubicBezTo>
                  <a:cubicBezTo>
                    <a:pt x="16481" y="20512"/>
                    <a:pt x="16107" y="21487"/>
                    <a:pt x="15995" y="21487"/>
                  </a:cubicBezTo>
                  <a:cubicBezTo>
                    <a:pt x="15883" y="21487"/>
                    <a:pt x="16032" y="20512"/>
                    <a:pt x="16593" y="17724"/>
                  </a:cubicBezTo>
                  <a:cubicBezTo>
                    <a:pt x="17154" y="14937"/>
                    <a:pt x="18125" y="10339"/>
                    <a:pt x="18760" y="7412"/>
                  </a:cubicBezTo>
                  <a:cubicBezTo>
                    <a:pt x="19396" y="4486"/>
                    <a:pt x="19695" y="3232"/>
                    <a:pt x="20068" y="2604"/>
                  </a:cubicBezTo>
                  <a:cubicBezTo>
                    <a:pt x="20442" y="1977"/>
                    <a:pt x="20891" y="1977"/>
                    <a:pt x="21339" y="19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25" name="Line"/>
            <p:cNvSpPr/>
            <p:nvPr/>
          </p:nvSpPr>
          <p:spPr>
            <a:xfrm>
              <a:off x="9071896" y="6326893"/>
              <a:ext cx="528114" cy="339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442" extrusionOk="0">
                  <a:moveTo>
                    <a:pt x="0" y="0"/>
                  </a:moveTo>
                  <a:cubicBezTo>
                    <a:pt x="472" y="1763"/>
                    <a:pt x="943" y="3527"/>
                    <a:pt x="1132" y="6245"/>
                  </a:cubicBezTo>
                  <a:cubicBezTo>
                    <a:pt x="1321" y="8963"/>
                    <a:pt x="1226" y="12637"/>
                    <a:pt x="1179" y="14988"/>
                  </a:cubicBezTo>
                  <a:cubicBezTo>
                    <a:pt x="1132" y="17339"/>
                    <a:pt x="1132" y="18367"/>
                    <a:pt x="1226" y="19249"/>
                  </a:cubicBezTo>
                  <a:cubicBezTo>
                    <a:pt x="1321" y="20131"/>
                    <a:pt x="1509" y="20865"/>
                    <a:pt x="1839" y="21233"/>
                  </a:cubicBezTo>
                  <a:cubicBezTo>
                    <a:pt x="2169" y="21600"/>
                    <a:pt x="2641" y="21600"/>
                    <a:pt x="3396" y="20278"/>
                  </a:cubicBezTo>
                  <a:cubicBezTo>
                    <a:pt x="4150" y="18955"/>
                    <a:pt x="5188" y="16310"/>
                    <a:pt x="5801" y="14547"/>
                  </a:cubicBezTo>
                  <a:cubicBezTo>
                    <a:pt x="6414" y="12784"/>
                    <a:pt x="6603" y="11902"/>
                    <a:pt x="6838" y="10947"/>
                  </a:cubicBezTo>
                  <a:cubicBezTo>
                    <a:pt x="7074" y="9992"/>
                    <a:pt x="7357" y="8963"/>
                    <a:pt x="7499" y="8963"/>
                  </a:cubicBezTo>
                  <a:cubicBezTo>
                    <a:pt x="7640" y="8963"/>
                    <a:pt x="7640" y="9992"/>
                    <a:pt x="7640" y="10873"/>
                  </a:cubicBezTo>
                  <a:cubicBezTo>
                    <a:pt x="7640" y="11755"/>
                    <a:pt x="7640" y="12490"/>
                    <a:pt x="7876" y="12931"/>
                  </a:cubicBezTo>
                  <a:cubicBezTo>
                    <a:pt x="8112" y="13371"/>
                    <a:pt x="8583" y="13518"/>
                    <a:pt x="10093" y="13151"/>
                  </a:cubicBezTo>
                  <a:cubicBezTo>
                    <a:pt x="11602" y="12784"/>
                    <a:pt x="14148" y="11902"/>
                    <a:pt x="16176" y="10727"/>
                  </a:cubicBezTo>
                  <a:cubicBezTo>
                    <a:pt x="18204" y="9551"/>
                    <a:pt x="19714" y="8082"/>
                    <a:pt x="20562" y="6980"/>
                  </a:cubicBezTo>
                  <a:cubicBezTo>
                    <a:pt x="21411" y="5878"/>
                    <a:pt x="21600" y="5143"/>
                    <a:pt x="21270" y="5216"/>
                  </a:cubicBezTo>
                  <a:cubicBezTo>
                    <a:pt x="20940" y="5290"/>
                    <a:pt x="20091" y="6171"/>
                    <a:pt x="18770" y="7935"/>
                  </a:cubicBezTo>
                  <a:cubicBezTo>
                    <a:pt x="17450" y="9698"/>
                    <a:pt x="15658" y="12343"/>
                    <a:pt x="14714" y="14106"/>
                  </a:cubicBezTo>
                  <a:cubicBezTo>
                    <a:pt x="13771" y="15869"/>
                    <a:pt x="13677" y="16751"/>
                    <a:pt x="14290" y="17486"/>
                  </a:cubicBezTo>
                  <a:cubicBezTo>
                    <a:pt x="14903" y="18220"/>
                    <a:pt x="16224" y="18808"/>
                    <a:pt x="17544" y="193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26" name="Line"/>
            <p:cNvSpPr/>
            <p:nvPr/>
          </p:nvSpPr>
          <p:spPr>
            <a:xfrm>
              <a:off x="10006629" y="6571039"/>
              <a:ext cx="73941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377" y="1800"/>
                    <a:pt x="4755" y="3600"/>
                    <a:pt x="7574" y="6750"/>
                  </a:cubicBezTo>
                  <a:cubicBezTo>
                    <a:pt x="10392" y="9900"/>
                    <a:pt x="13653" y="14400"/>
                    <a:pt x="16064" y="17100"/>
                  </a:cubicBezTo>
                  <a:cubicBezTo>
                    <a:pt x="18475" y="19800"/>
                    <a:pt x="20038" y="207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73" name="Drawing"/>
          <p:cNvGrpSpPr/>
          <p:nvPr/>
        </p:nvGrpSpPr>
        <p:grpSpPr>
          <a:xfrm>
            <a:off x="380078" y="341805"/>
            <a:ext cx="12008635" cy="2253431"/>
            <a:chOff x="0" y="0"/>
            <a:chExt cx="12008633" cy="2253429"/>
          </a:xfrm>
        </p:grpSpPr>
        <p:sp>
          <p:nvSpPr>
            <p:cNvPr id="6729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0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1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2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3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4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5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6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7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8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9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0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1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2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3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4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5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6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7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8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9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0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1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2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3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4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5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6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7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8" name="Line"/>
            <p:cNvSpPr/>
            <p:nvPr/>
          </p:nvSpPr>
          <p:spPr>
            <a:xfrm>
              <a:off x="5667789" y="1555564"/>
              <a:ext cx="90685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69" y="3764"/>
                    <a:pt x="5538" y="7527"/>
                    <a:pt x="9138" y="11127"/>
                  </a:cubicBezTo>
                  <a:cubicBezTo>
                    <a:pt x="12738" y="14727"/>
                    <a:pt x="17169" y="1816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9" name="Line"/>
            <p:cNvSpPr/>
            <p:nvPr/>
          </p:nvSpPr>
          <p:spPr>
            <a:xfrm>
              <a:off x="5342260" y="1344519"/>
              <a:ext cx="730657" cy="542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53" extrusionOk="0">
                  <a:moveTo>
                    <a:pt x="549" y="6631"/>
                  </a:moveTo>
                  <a:cubicBezTo>
                    <a:pt x="274" y="6176"/>
                    <a:pt x="0" y="5720"/>
                    <a:pt x="0" y="5264"/>
                  </a:cubicBezTo>
                  <a:cubicBezTo>
                    <a:pt x="0" y="4809"/>
                    <a:pt x="274" y="4353"/>
                    <a:pt x="1611" y="3533"/>
                  </a:cubicBezTo>
                  <a:cubicBezTo>
                    <a:pt x="2949" y="2712"/>
                    <a:pt x="5349" y="1528"/>
                    <a:pt x="7920" y="799"/>
                  </a:cubicBezTo>
                  <a:cubicBezTo>
                    <a:pt x="10491" y="69"/>
                    <a:pt x="13234" y="-204"/>
                    <a:pt x="15326" y="161"/>
                  </a:cubicBezTo>
                  <a:cubicBezTo>
                    <a:pt x="17417" y="525"/>
                    <a:pt x="18857" y="1528"/>
                    <a:pt x="19337" y="2940"/>
                  </a:cubicBezTo>
                  <a:cubicBezTo>
                    <a:pt x="19817" y="4353"/>
                    <a:pt x="19337" y="6176"/>
                    <a:pt x="18069" y="7999"/>
                  </a:cubicBezTo>
                  <a:cubicBezTo>
                    <a:pt x="16800" y="9821"/>
                    <a:pt x="14743" y="11644"/>
                    <a:pt x="13303" y="12874"/>
                  </a:cubicBezTo>
                  <a:cubicBezTo>
                    <a:pt x="11863" y="14105"/>
                    <a:pt x="11040" y="14743"/>
                    <a:pt x="10423" y="15199"/>
                  </a:cubicBezTo>
                  <a:cubicBezTo>
                    <a:pt x="9806" y="15654"/>
                    <a:pt x="9394" y="15928"/>
                    <a:pt x="9429" y="16019"/>
                  </a:cubicBezTo>
                  <a:cubicBezTo>
                    <a:pt x="9463" y="16110"/>
                    <a:pt x="9943" y="16019"/>
                    <a:pt x="11417" y="15973"/>
                  </a:cubicBezTo>
                  <a:cubicBezTo>
                    <a:pt x="12891" y="15928"/>
                    <a:pt x="15360" y="15928"/>
                    <a:pt x="17177" y="16155"/>
                  </a:cubicBezTo>
                  <a:cubicBezTo>
                    <a:pt x="18994" y="16383"/>
                    <a:pt x="20160" y="16839"/>
                    <a:pt x="20811" y="17295"/>
                  </a:cubicBezTo>
                  <a:cubicBezTo>
                    <a:pt x="21463" y="17750"/>
                    <a:pt x="21600" y="18206"/>
                    <a:pt x="21531" y="18571"/>
                  </a:cubicBezTo>
                  <a:cubicBezTo>
                    <a:pt x="21463" y="18935"/>
                    <a:pt x="21189" y="19209"/>
                    <a:pt x="19577" y="19710"/>
                  </a:cubicBezTo>
                  <a:cubicBezTo>
                    <a:pt x="17966" y="20211"/>
                    <a:pt x="15017" y="20940"/>
                    <a:pt x="13337" y="21168"/>
                  </a:cubicBezTo>
                  <a:cubicBezTo>
                    <a:pt x="11657" y="21396"/>
                    <a:pt x="11246" y="21123"/>
                    <a:pt x="10834" y="208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0" name="Line"/>
            <p:cNvSpPr/>
            <p:nvPr/>
          </p:nvSpPr>
          <p:spPr>
            <a:xfrm>
              <a:off x="6105924" y="1554240"/>
              <a:ext cx="426844" cy="341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420" extrusionOk="0">
                  <a:moveTo>
                    <a:pt x="4270" y="4899"/>
                  </a:moveTo>
                  <a:cubicBezTo>
                    <a:pt x="6488" y="3586"/>
                    <a:pt x="8707" y="2272"/>
                    <a:pt x="10166" y="1396"/>
                  </a:cubicBezTo>
                  <a:cubicBezTo>
                    <a:pt x="11625" y="521"/>
                    <a:pt x="12326" y="83"/>
                    <a:pt x="12384" y="10"/>
                  </a:cubicBezTo>
                  <a:cubicBezTo>
                    <a:pt x="12443" y="-63"/>
                    <a:pt x="11859" y="229"/>
                    <a:pt x="10224" y="1834"/>
                  </a:cubicBezTo>
                  <a:cubicBezTo>
                    <a:pt x="8590" y="3440"/>
                    <a:pt x="5904" y="6359"/>
                    <a:pt x="4036" y="8913"/>
                  </a:cubicBezTo>
                  <a:cubicBezTo>
                    <a:pt x="2168" y="11467"/>
                    <a:pt x="1117" y="13656"/>
                    <a:pt x="534" y="15407"/>
                  </a:cubicBezTo>
                  <a:cubicBezTo>
                    <a:pt x="-50" y="17159"/>
                    <a:pt x="-167" y="18472"/>
                    <a:pt x="242" y="19494"/>
                  </a:cubicBezTo>
                  <a:cubicBezTo>
                    <a:pt x="650" y="20515"/>
                    <a:pt x="1584" y="21245"/>
                    <a:pt x="3978" y="21391"/>
                  </a:cubicBezTo>
                  <a:cubicBezTo>
                    <a:pt x="6371" y="21537"/>
                    <a:pt x="10224" y="21099"/>
                    <a:pt x="12559" y="20661"/>
                  </a:cubicBezTo>
                  <a:cubicBezTo>
                    <a:pt x="14895" y="20223"/>
                    <a:pt x="15712" y="19786"/>
                    <a:pt x="16296" y="19275"/>
                  </a:cubicBezTo>
                  <a:cubicBezTo>
                    <a:pt x="16879" y="18764"/>
                    <a:pt x="17230" y="18180"/>
                    <a:pt x="17113" y="17742"/>
                  </a:cubicBezTo>
                  <a:cubicBezTo>
                    <a:pt x="16996" y="17305"/>
                    <a:pt x="16412" y="17013"/>
                    <a:pt x="14544" y="17013"/>
                  </a:cubicBezTo>
                  <a:cubicBezTo>
                    <a:pt x="12676" y="17013"/>
                    <a:pt x="9524" y="17305"/>
                    <a:pt x="7656" y="17451"/>
                  </a:cubicBezTo>
                  <a:cubicBezTo>
                    <a:pt x="5788" y="17596"/>
                    <a:pt x="5204" y="17596"/>
                    <a:pt x="5145" y="17232"/>
                  </a:cubicBezTo>
                  <a:cubicBezTo>
                    <a:pt x="5087" y="16867"/>
                    <a:pt x="5554" y="16137"/>
                    <a:pt x="7014" y="15042"/>
                  </a:cubicBezTo>
                  <a:cubicBezTo>
                    <a:pt x="8473" y="13948"/>
                    <a:pt x="10925" y="12488"/>
                    <a:pt x="13494" y="11394"/>
                  </a:cubicBezTo>
                  <a:cubicBezTo>
                    <a:pt x="16062" y="10299"/>
                    <a:pt x="18748" y="9569"/>
                    <a:pt x="21433" y="8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1" name="Line"/>
            <p:cNvSpPr/>
            <p:nvPr/>
          </p:nvSpPr>
          <p:spPr>
            <a:xfrm>
              <a:off x="6455442" y="1583467"/>
              <a:ext cx="364569" cy="311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457" extrusionOk="0">
                  <a:moveTo>
                    <a:pt x="5366" y="7680"/>
                  </a:moveTo>
                  <a:cubicBezTo>
                    <a:pt x="4546" y="9120"/>
                    <a:pt x="3726" y="10560"/>
                    <a:pt x="2906" y="12560"/>
                  </a:cubicBezTo>
                  <a:cubicBezTo>
                    <a:pt x="2085" y="14560"/>
                    <a:pt x="1265" y="17120"/>
                    <a:pt x="718" y="18880"/>
                  </a:cubicBezTo>
                  <a:cubicBezTo>
                    <a:pt x="171" y="20640"/>
                    <a:pt x="-102" y="21600"/>
                    <a:pt x="35" y="21440"/>
                  </a:cubicBezTo>
                  <a:cubicBezTo>
                    <a:pt x="171" y="21280"/>
                    <a:pt x="718" y="20000"/>
                    <a:pt x="1470" y="18240"/>
                  </a:cubicBezTo>
                  <a:cubicBezTo>
                    <a:pt x="2222" y="16480"/>
                    <a:pt x="3179" y="14240"/>
                    <a:pt x="4136" y="13040"/>
                  </a:cubicBezTo>
                  <a:cubicBezTo>
                    <a:pt x="5093" y="11840"/>
                    <a:pt x="6050" y="11680"/>
                    <a:pt x="8032" y="12560"/>
                  </a:cubicBezTo>
                  <a:cubicBezTo>
                    <a:pt x="10014" y="13440"/>
                    <a:pt x="13022" y="15360"/>
                    <a:pt x="15209" y="16480"/>
                  </a:cubicBezTo>
                  <a:cubicBezTo>
                    <a:pt x="17397" y="17600"/>
                    <a:pt x="18764" y="17920"/>
                    <a:pt x="19789" y="17760"/>
                  </a:cubicBezTo>
                  <a:cubicBezTo>
                    <a:pt x="20814" y="17600"/>
                    <a:pt x="21498" y="16960"/>
                    <a:pt x="21430" y="13920"/>
                  </a:cubicBezTo>
                  <a:cubicBezTo>
                    <a:pt x="21361" y="10880"/>
                    <a:pt x="20541" y="5440"/>
                    <a:pt x="19721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2" name="Line"/>
            <p:cNvSpPr/>
            <p:nvPr/>
          </p:nvSpPr>
          <p:spPr>
            <a:xfrm>
              <a:off x="6864443" y="1492262"/>
              <a:ext cx="337985" cy="375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90" extrusionOk="0">
                  <a:moveTo>
                    <a:pt x="7252" y="6390"/>
                  </a:moveTo>
                  <a:cubicBezTo>
                    <a:pt x="9603" y="4668"/>
                    <a:pt x="11954" y="2945"/>
                    <a:pt x="13423" y="1818"/>
                  </a:cubicBezTo>
                  <a:cubicBezTo>
                    <a:pt x="14893" y="692"/>
                    <a:pt x="15480" y="162"/>
                    <a:pt x="15333" y="30"/>
                  </a:cubicBezTo>
                  <a:cubicBezTo>
                    <a:pt x="15187" y="-103"/>
                    <a:pt x="14305" y="162"/>
                    <a:pt x="12248" y="1752"/>
                  </a:cubicBezTo>
                  <a:cubicBezTo>
                    <a:pt x="10191" y="3342"/>
                    <a:pt x="6958" y="6258"/>
                    <a:pt x="4680" y="8974"/>
                  </a:cubicBezTo>
                  <a:cubicBezTo>
                    <a:pt x="2403" y="11691"/>
                    <a:pt x="1080" y="14209"/>
                    <a:pt x="419" y="15998"/>
                  </a:cubicBezTo>
                  <a:cubicBezTo>
                    <a:pt x="-242" y="17787"/>
                    <a:pt x="-242" y="18847"/>
                    <a:pt x="1301" y="19708"/>
                  </a:cubicBezTo>
                  <a:cubicBezTo>
                    <a:pt x="2844" y="20569"/>
                    <a:pt x="5929" y="21232"/>
                    <a:pt x="9162" y="21364"/>
                  </a:cubicBezTo>
                  <a:cubicBezTo>
                    <a:pt x="12395" y="21497"/>
                    <a:pt x="15774" y="21099"/>
                    <a:pt x="17831" y="20304"/>
                  </a:cubicBezTo>
                  <a:cubicBezTo>
                    <a:pt x="19889" y="19509"/>
                    <a:pt x="20623" y="18317"/>
                    <a:pt x="21358" y="171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3" name="Line"/>
            <p:cNvSpPr/>
            <p:nvPr/>
          </p:nvSpPr>
          <p:spPr>
            <a:xfrm>
              <a:off x="6993159" y="1709028"/>
              <a:ext cx="174391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4" name="Line"/>
            <p:cNvSpPr/>
            <p:nvPr/>
          </p:nvSpPr>
          <p:spPr>
            <a:xfrm>
              <a:off x="7157266" y="1506260"/>
              <a:ext cx="226824" cy="364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299" extrusionOk="0">
                  <a:moveTo>
                    <a:pt x="12619" y="6141"/>
                  </a:moveTo>
                  <a:cubicBezTo>
                    <a:pt x="14779" y="4782"/>
                    <a:pt x="16939" y="3424"/>
                    <a:pt x="18559" y="2405"/>
                  </a:cubicBezTo>
                  <a:cubicBezTo>
                    <a:pt x="20179" y="1386"/>
                    <a:pt x="21259" y="707"/>
                    <a:pt x="21043" y="299"/>
                  </a:cubicBezTo>
                  <a:cubicBezTo>
                    <a:pt x="20827" y="-108"/>
                    <a:pt x="19315" y="-244"/>
                    <a:pt x="16291" y="843"/>
                  </a:cubicBezTo>
                  <a:cubicBezTo>
                    <a:pt x="13267" y="1930"/>
                    <a:pt x="8731" y="4239"/>
                    <a:pt x="5599" y="6616"/>
                  </a:cubicBezTo>
                  <a:cubicBezTo>
                    <a:pt x="2467" y="8994"/>
                    <a:pt x="739" y="11439"/>
                    <a:pt x="199" y="13613"/>
                  </a:cubicBezTo>
                  <a:cubicBezTo>
                    <a:pt x="-341" y="15786"/>
                    <a:pt x="307" y="17688"/>
                    <a:pt x="1063" y="18843"/>
                  </a:cubicBezTo>
                  <a:cubicBezTo>
                    <a:pt x="1819" y="19998"/>
                    <a:pt x="2683" y="20405"/>
                    <a:pt x="3655" y="20745"/>
                  </a:cubicBezTo>
                  <a:cubicBezTo>
                    <a:pt x="4627" y="21084"/>
                    <a:pt x="5707" y="21356"/>
                    <a:pt x="6247" y="21288"/>
                  </a:cubicBezTo>
                  <a:cubicBezTo>
                    <a:pt x="6787" y="21220"/>
                    <a:pt x="6787" y="20813"/>
                    <a:pt x="6787" y="204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5" name="Line"/>
            <p:cNvSpPr/>
            <p:nvPr/>
          </p:nvSpPr>
          <p:spPr>
            <a:xfrm>
              <a:off x="7202428" y="1609044"/>
              <a:ext cx="467367" cy="251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11978"/>
                  </a:moveTo>
                  <a:cubicBezTo>
                    <a:pt x="3224" y="10407"/>
                    <a:pt x="6448" y="8836"/>
                    <a:pt x="8973" y="7167"/>
                  </a:cubicBezTo>
                  <a:cubicBezTo>
                    <a:pt x="11499" y="5498"/>
                    <a:pt x="13325" y="3731"/>
                    <a:pt x="14400" y="2356"/>
                  </a:cubicBezTo>
                  <a:cubicBezTo>
                    <a:pt x="15475" y="982"/>
                    <a:pt x="15797" y="0"/>
                    <a:pt x="15958" y="0"/>
                  </a:cubicBezTo>
                  <a:cubicBezTo>
                    <a:pt x="16119" y="0"/>
                    <a:pt x="16119" y="982"/>
                    <a:pt x="16012" y="3927"/>
                  </a:cubicBezTo>
                  <a:cubicBezTo>
                    <a:pt x="15904" y="6873"/>
                    <a:pt x="15690" y="11782"/>
                    <a:pt x="15797" y="15218"/>
                  </a:cubicBezTo>
                  <a:cubicBezTo>
                    <a:pt x="15904" y="18655"/>
                    <a:pt x="16334" y="20618"/>
                    <a:pt x="17355" y="21109"/>
                  </a:cubicBezTo>
                  <a:cubicBezTo>
                    <a:pt x="18376" y="21600"/>
                    <a:pt x="19988" y="20618"/>
                    <a:pt x="21600" y="196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6" name="Line"/>
            <p:cNvSpPr/>
            <p:nvPr/>
          </p:nvSpPr>
          <p:spPr>
            <a:xfrm>
              <a:off x="7788380" y="1632296"/>
              <a:ext cx="97659" cy="217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21600" y="0"/>
                  </a:moveTo>
                  <a:cubicBezTo>
                    <a:pt x="21600" y="2757"/>
                    <a:pt x="21600" y="5515"/>
                    <a:pt x="19800" y="8732"/>
                  </a:cubicBezTo>
                  <a:cubicBezTo>
                    <a:pt x="18000" y="11949"/>
                    <a:pt x="14400" y="15626"/>
                    <a:pt x="12600" y="18038"/>
                  </a:cubicBezTo>
                  <a:cubicBezTo>
                    <a:pt x="10800" y="20451"/>
                    <a:pt x="10800" y="21600"/>
                    <a:pt x="10029" y="21485"/>
                  </a:cubicBezTo>
                  <a:cubicBezTo>
                    <a:pt x="9257" y="21370"/>
                    <a:pt x="7714" y="19991"/>
                    <a:pt x="5914" y="18268"/>
                  </a:cubicBezTo>
                  <a:cubicBezTo>
                    <a:pt x="4114" y="16545"/>
                    <a:pt x="2057" y="14477"/>
                    <a:pt x="0" y="124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7" name="Line"/>
            <p:cNvSpPr/>
            <p:nvPr/>
          </p:nvSpPr>
          <p:spPr>
            <a:xfrm>
              <a:off x="7767453" y="1545300"/>
              <a:ext cx="546077" cy="331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512" extrusionOk="0">
                  <a:moveTo>
                    <a:pt x="0" y="10183"/>
                  </a:moveTo>
                  <a:cubicBezTo>
                    <a:pt x="0" y="9126"/>
                    <a:pt x="0" y="8069"/>
                    <a:pt x="503" y="7162"/>
                  </a:cubicBezTo>
                  <a:cubicBezTo>
                    <a:pt x="1007" y="6256"/>
                    <a:pt x="2014" y="5501"/>
                    <a:pt x="4302" y="4443"/>
                  </a:cubicBezTo>
                  <a:cubicBezTo>
                    <a:pt x="6590" y="3386"/>
                    <a:pt x="10159" y="2027"/>
                    <a:pt x="12264" y="1271"/>
                  </a:cubicBezTo>
                  <a:cubicBezTo>
                    <a:pt x="14370" y="516"/>
                    <a:pt x="15010" y="365"/>
                    <a:pt x="15651" y="214"/>
                  </a:cubicBezTo>
                  <a:cubicBezTo>
                    <a:pt x="16292" y="63"/>
                    <a:pt x="16932" y="-88"/>
                    <a:pt x="16978" y="63"/>
                  </a:cubicBezTo>
                  <a:cubicBezTo>
                    <a:pt x="17024" y="214"/>
                    <a:pt x="16475" y="667"/>
                    <a:pt x="15605" y="1422"/>
                  </a:cubicBezTo>
                  <a:cubicBezTo>
                    <a:pt x="14736" y="2178"/>
                    <a:pt x="13546" y="3235"/>
                    <a:pt x="12814" y="4217"/>
                  </a:cubicBezTo>
                  <a:cubicBezTo>
                    <a:pt x="12081" y="5199"/>
                    <a:pt x="11807" y="6105"/>
                    <a:pt x="11853" y="6860"/>
                  </a:cubicBezTo>
                  <a:cubicBezTo>
                    <a:pt x="11898" y="7615"/>
                    <a:pt x="12264" y="8220"/>
                    <a:pt x="13729" y="9277"/>
                  </a:cubicBezTo>
                  <a:cubicBezTo>
                    <a:pt x="15193" y="10334"/>
                    <a:pt x="17756" y="11845"/>
                    <a:pt x="19220" y="12827"/>
                  </a:cubicBezTo>
                  <a:cubicBezTo>
                    <a:pt x="20685" y="13809"/>
                    <a:pt x="21051" y="14262"/>
                    <a:pt x="21280" y="14866"/>
                  </a:cubicBezTo>
                  <a:cubicBezTo>
                    <a:pt x="21508" y="15470"/>
                    <a:pt x="21600" y="16225"/>
                    <a:pt x="21325" y="16829"/>
                  </a:cubicBezTo>
                  <a:cubicBezTo>
                    <a:pt x="21051" y="17434"/>
                    <a:pt x="20410" y="17887"/>
                    <a:pt x="18351" y="18642"/>
                  </a:cubicBezTo>
                  <a:cubicBezTo>
                    <a:pt x="16292" y="19397"/>
                    <a:pt x="12814" y="20455"/>
                    <a:pt x="9336" y="2151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8" name="Line"/>
            <p:cNvSpPr/>
            <p:nvPr/>
          </p:nvSpPr>
          <p:spPr>
            <a:xfrm>
              <a:off x="8442888" y="1625320"/>
              <a:ext cx="196519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extrusionOk="0">
                  <a:moveTo>
                    <a:pt x="129" y="21600"/>
                  </a:moveTo>
                  <a:cubicBezTo>
                    <a:pt x="-122" y="17600"/>
                    <a:pt x="-373" y="13600"/>
                    <a:pt x="3143" y="10000"/>
                  </a:cubicBezTo>
                  <a:cubicBezTo>
                    <a:pt x="6660" y="6400"/>
                    <a:pt x="13943" y="3200"/>
                    <a:pt x="21227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9" name="Line"/>
            <p:cNvSpPr/>
            <p:nvPr/>
          </p:nvSpPr>
          <p:spPr>
            <a:xfrm>
              <a:off x="8722963" y="1312290"/>
              <a:ext cx="444364" cy="487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1" h="21561" extrusionOk="0">
                  <a:moveTo>
                    <a:pt x="6950" y="10761"/>
                  </a:moveTo>
                  <a:cubicBezTo>
                    <a:pt x="6399" y="10967"/>
                    <a:pt x="5848" y="11172"/>
                    <a:pt x="5297" y="11892"/>
                  </a:cubicBezTo>
                  <a:cubicBezTo>
                    <a:pt x="4746" y="12612"/>
                    <a:pt x="4195" y="13847"/>
                    <a:pt x="3809" y="14927"/>
                  </a:cubicBezTo>
                  <a:cubicBezTo>
                    <a:pt x="3424" y="16007"/>
                    <a:pt x="3203" y="16932"/>
                    <a:pt x="3203" y="17138"/>
                  </a:cubicBezTo>
                  <a:cubicBezTo>
                    <a:pt x="3203" y="17344"/>
                    <a:pt x="3424" y="16830"/>
                    <a:pt x="3424" y="15184"/>
                  </a:cubicBezTo>
                  <a:cubicBezTo>
                    <a:pt x="3424" y="13538"/>
                    <a:pt x="3203" y="10761"/>
                    <a:pt x="2597" y="8292"/>
                  </a:cubicBezTo>
                  <a:cubicBezTo>
                    <a:pt x="1991" y="5824"/>
                    <a:pt x="999" y="3664"/>
                    <a:pt x="448" y="2327"/>
                  </a:cubicBezTo>
                  <a:cubicBezTo>
                    <a:pt x="-103" y="990"/>
                    <a:pt x="-213" y="475"/>
                    <a:pt x="503" y="218"/>
                  </a:cubicBezTo>
                  <a:cubicBezTo>
                    <a:pt x="1220" y="-39"/>
                    <a:pt x="2763" y="-39"/>
                    <a:pt x="5242" y="64"/>
                  </a:cubicBezTo>
                  <a:cubicBezTo>
                    <a:pt x="7722" y="167"/>
                    <a:pt x="11138" y="372"/>
                    <a:pt x="13948" y="887"/>
                  </a:cubicBezTo>
                  <a:cubicBezTo>
                    <a:pt x="16758" y="1401"/>
                    <a:pt x="18963" y="2224"/>
                    <a:pt x="20120" y="2944"/>
                  </a:cubicBezTo>
                  <a:cubicBezTo>
                    <a:pt x="21277" y="3664"/>
                    <a:pt x="21387" y="4281"/>
                    <a:pt x="20340" y="5207"/>
                  </a:cubicBezTo>
                  <a:cubicBezTo>
                    <a:pt x="19293" y="6132"/>
                    <a:pt x="17089" y="7367"/>
                    <a:pt x="14389" y="8550"/>
                  </a:cubicBezTo>
                  <a:cubicBezTo>
                    <a:pt x="11689" y="9732"/>
                    <a:pt x="8493" y="10864"/>
                    <a:pt x="6675" y="11584"/>
                  </a:cubicBezTo>
                  <a:cubicBezTo>
                    <a:pt x="4856" y="12304"/>
                    <a:pt x="4416" y="12612"/>
                    <a:pt x="4526" y="12921"/>
                  </a:cubicBezTo>
                  <a:cubicBezTo>
                    <a:pt x="4636" y="13230"/>
                    <a:pt x="5297" y="13538"/>
                    <a:pt x="7501" y="14207"/>
                  </a:cubicBezTo>
                  <a:cubicBezTo>
                    <a:pt x="9705" y="14875"/>
                    <a:pt x="13452" y="15904"/>
                    <a:pt x="15601" y="16624"/>
                  </a:cubicBezTo>
                  <a:cubicBezTo>
                    <a:pt x="17750" y="17344"/>
                    <a:pt x="18301" y="17755"/>
                    <a:pt x="18632" y="18321"/>
                  </a:cubicBezTo>
                  <a:cubicBezTo>
                    <a:pt x="18963" y="18887"/>
                    <a:pt x="19073" y="19607"/>
                    <a:pt x="18301" y="20172"/>
                  </a:cubicBezTo>
                  <a:cubicBezTo>
                    <a:pt x="17530" y="20738"/>
                    <a:pt x="15877" y="21150"/>
                    <a:pt x="13728" y="21355"/>
                  </a:cubicBezTo>
                  <a:cubicBezTo>
                    <a:pt x="11579" y="21561"/>
                    <a:pt x="8934" y="21561"/>
                    <a:pt x="6289" y="215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70" name="Line"/>
            <p:cNvSpPr/>
            <p:nvPr/>
          </p:nvSpPr>
          <p:spPr>
            <a:xfrm>
              <a:off x="9134778" y="1418893"/>
              <a:ext cx="639011" cy="438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343" extrusionOk="0">
                  <a:moveTo>
                    <a:pt x="4208" y="17843"/>
                  </a:moveTo>
                  <a:cubicBezTo>
                    <a:pt x="3116" y="18974"/>
                    <a:pt x="2024" y="20105"/>
                    <a:pt x="1284" y="20727"/>
                  </a:cubicBezTo>
                  <a:cubicBezTo>
                    <a:pt x="543" y="21349"/>
                    <a:pt x="153" y="21462"/>
                    <a:pt x="36" y="21236"/>
                  </a:cubicBezTo>
                  <a:cubicBezTo>
                    <a:pt x="-81" y="21010"/>
                    <a:pt x="75" y="20444"/>
                    <a:pt x="738" y="18804"/>
                  </a:cubicBezTo>
                  <a:cubicBezTo>
                    <a:pt x="1401" y="17165"/>
                    <a:pt x="2570" y="14450"/>
                    <a:pt x="3623" y="11397"/>
                  </a:cubicBezTo>
                  <a:cubicBezTo>
                    <a:pt x="4676" y="8344"/>
                    <a:pt x="5611" y="4951"/>
                    <a:pt x="6157" y="2972"/>
                  </a:cubicBezTo>
                  <a:cubicBezTo>
                    <a:pt x="6703" y="993"/>
                    <a:pt x="6859" y="427"/>
                    <a:pt x="7132" y="145"/>
                  </a:cubicBezTo>
                  <a:cubicBezTo>
                    <a:pt x="7405" y="-138"/>
                    <a:pt x="7795" y="-138"/>
                    <a:pt x="8146" y="1389"/>
                  </a:cubicBezTo>
                  <a:cubicBezTo>
                    <a:pt x="8497" y="2915"/>
                    <a:pt x="8809" y="5969"/>
                    <a:pt x="9003" y="8457"/>
                  </a:cubicBezTo>
                  <a:cubicBezTo>
                    <a:pt x="9198" y="10945"/>
                    <a:pt x="9276" y="12867"/>
                    <a:pt x="9432" y="14168"/>
                  </a:cubicBezTo>
                  <a:cubicBezTo>
                    <a:pt x="9588" y="15468"/>
                    <a:pt x="9822" y="16147"/>
                    <a:pt x="9705" y="16430"/>
                  </a:cubicBezTo>
                  <a:cubicBezTo>
                    <a:pt x="9588" y="16712"/>
                    <a:pt x="9120" y="16599"/>
                    <a:pt x="8224" y="16090"/>
                  </a:cubicBezTo>
                  <a:cubicBezTo>
                    <a:pt x="7327" y="15581"/>
                    <a:pt x="6001" y="14677"/>
                    <a:pt x="5222" y="13998"/>
                  </a:cubicBezTo>
                  <a:cubicBezTo>
                    <a:pt x="4442" y="13320"/>
                    <a:pt x="4208" y="12867"/>
                    <a:pt x="4247" y="12471"/>
                  </a:cubicBezTo>
                  <a:cubicBezTo>
                    <a:pt x="4286" y="12076"/>
                    <a:pt x="4598" y="11736"/>
                    <a:pt x="6001" y="10888"/>
                  </a:cubicBezTo>
                  <a:cubicBezTo>
                    <a:pt x="7405" y="10040"/>
                    <a:pt x="9900" y="8683"/>
                    <a:pt x="11811" y="7665"/>
                  </a:cubicBezTo>
                  <a:cubicBezTo>
                    <a:pt x="13721" y="6647"/>
                    <a:pt x="15047" y="5969"/>
                    <a:pt x="15944" y="5516"/>
                  </a:cubicBezTo>
                  <a:cubicBezTo>
                    <a:pt x="16840" y="5064"/>
                    <a:pt x="17308" y="4838"/>
                    <a:pt x="17230" y="4781"/>
                  </a:cubicBezTo>
                  <a:cubicBezTo>
                    <a:pt x="17152" y="4725"/>
                    <a:pt x="16528" y="4838"/>
                    <a:pt x="15788" y="5347"/>
                  </a:cubicBezTo>
                  <a:cubicBezTo>
                    <a:pt x="15047" y="5856"/>
                    <a:pt x="14189" y="6760"/>
                    <a:pt x="13721" y="7496"/>
                  </a:cubicBezTo>
                  <a:cubicBezTo>
                    <a:pt x="13253" y="8231"/>
                    <a:pt x="13175" y="8796"/>
                    <a:pt x="13760" y="9475"/>
                  </a:cubicBezTo>
                  <a:cubicBezTo>
                    <a:pt x="14345" y="10153"/>
                    <a:pt x="15593" y="10945"/>
                    <a:pt x="16918" y="11849"/>
                  </a:cubicBezTo>
                  <a:cubicBezTo>
                    <a:pt x="18244" y="12754"/>
                    <a:pt x="19648" y="13772"/>
                    <a:pt x="20466" y="14564"/>
                  </a:cubicBezTo>
                  <a:cubicBezTo>
                    <a:pt x="21285" y="15355"/>
                    <a:pt x="21519" y="15921"/>
                    <a:pt x="21402" y="16373"/>
                  </a:cubicBezTo>
                  <a:cubicBezTo>
                    <a:pt x="21285" y="16825"/>
                    <a:pt x="20817" y="17165"/>
                    <a:pt x="19803" y="17391"/>
                  </a:cubicBezTo>
                  <a:cubicBezTo>
                    <a:pt x="18790" y="17617"/>
                    <a:pt x="17230" y="17730"/>
                    <a:pt x="15866" y="17278"/>
                  </a:cubicBezTo>
                  <a:cubicBezTo>
                    <a:pt x="14501" y="16825"/>
                    <a:pt x="13331" y="15808"/>
                    <a:pt x="12162" y="147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71" name="Line"/>
            <p:cNvSpPr/>
            <p:nvPr/>
          </p:nvSpPr>
          <p:spPr>
            <a:xfrm>
              <a:off x="9802011" y="1383085"/>
              <a:ext cx="818461" cy="514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520" extrusionOk="0">
                  <a:moveTo>
                    <a:pt x="1342" y="6050"/>
                  </a:moveTo>
                  <a:cubicBezTo>
                    <a:pt x="2685" y="4882"/>
                    <a:pt x="4027" y="3715"/>
                    <a:pt x="5003" y="2985"/>
                  </a:cubicBezTo>
                  <a:cubicBezTo>
                    <a:pt x="5980" y="2255"/>
                    <a:pt x="6590" y="1963"/>
                    <a:pt x="6712" y="1963"/>
                  </a:cubicBezTo>
                  <a:cubicBezTo>
                    <a:pt x="6834" y="1963"/>
                    <a:pt x="6468" y="2255"/>
                    <a:pt x="5369" y="3617"/>
                  </a:cubicBezTo>
                  <a:cubicBezTo>
                    <a:pt x="4271" y="4979"/>
                    <a:pt x="2441" y="7412"/>
                    <a:pt x="1373" y="9212"/>
                  </a:cubicBezTo>
                  <a:cubicBezTo>
                    <a:pt x="305" y="11012"/>
                    <a:pt x="0" y="12179"/>
                    <a:pt x="0" y="13152"/>
                  </a:cubicBezTo>
                  <a:cubicBezTo>
                    <a:pt x="0" y="14125"/>
                    <a:pt x="305" y="14904"/>
                    <a:pt x="1190" y="15342"/>
                  </a:cubicBezTo>
                  <a:cubicBezTo>
                    <a:pt x="2075" y="15779"/>
                    <a:pt x="3539" y="15877"/>
                    <a:pt x="4546" y="15877"/>
                  </a:cubicBezTo>
                  <a:cubicBezTo>
                    <a:pt x="5553" y="15877"/>
                    <a:pt x="6102" y="15779"/>
                    <a:pt x="6529" y="15585"/>
                  </a:cubicBezTo>
                  <a:cubicBezTo>
                    <a:pt x="6956" y="15390"/>
                    <a:pt x="7261" y="15098"/>
                    <a:pt x="7261" y="14904"/>
                  </a:cubicBezTo>
                  <a:cubicBezTo>
                    <a:pt x="7261" y="14709"/>
                    <a:pt x="6956" y="14612"/>
                    <a:pt x="6193" y="14466"/>
                  </a:cubicBezTo>
                  <a:cubicBezTo>
                    <a:pt x="5431" y="14320"/>
                    <a:pt x="4210" y="14125"/>
                    <a:pt x="3417" y="13882"/>
                  </a:cubicBezTo>
                  <a:cubicBezTo>
                    <a:pt x="2624" y="13639"/>
                    <a:pt x="2258" y="13347"/>
                    <a:pt x="2258" y="13055"/>
                  </a:cubicBezTo>
                  <a:cubicBezTo>
                    <a:pt x="2258" y="12763"/>
                    <a:pt x="2624" y="12471"/>
                    <a:pt x="3753" y="11985"/>
                  </a:cubicBezTo>
                  <a:cubicBezTo>
                    <a:pt x="4881" y="11498"/>
                    <a:pt x="6773" y="10817"/>
                    <a:pt x="8054" y="10623"/>
                  </a:cubicBezTo>
                  <a:cubicBezTo>
                    <a:pt x="9336" y="10428"/>
                    <a:pt x="10007" y="10720"/>
                    <a:pt x="10495" y="11304"/>
                  </a:cubicBezTo>
                  <a:cubicBezTo>
                    <a:pt x="10983" y="11888"/>
                    <a:pt x="11288" y="12763"/>
                    <a:pt x="11441" y="13444"/>
                  </a:cubicBezTo>
                  <a:cubicBezTo>
                    <a:pt x="11593" y="14125"/>
                    <a:pt x="11593" y="14612"/>
                    <a:pt x="11380" y="15001"/>
                  </a:cubicBezTo>
                  <a:cubicBezTo>
                    <a:pt x="11166" y="15390"/>
                    <a:pt x="10739" y="15682"/>
                    <a:pt x="10525" y="15439"/>
                  </a:cubicBezTo>
                  <a:cubicBezTo>
                    <a:pt x="10312" y="15196"/>
                    <a:pt x="10312" y="14417"/>
                    <a:pt x="10373" y="12228"/>
                  </a:cubicBezTo>
                  <a:cubicBezTo>
                    <a:pt x="10434" y="10039"/>
                    <a:pt x="10556" y="6439"/>
                    <a:pt x="10617" y="4347"/>
                  </a:cubicBezTo>
                  <a:cubicBezTo>
                    <a:pt x="10678" y="2255"/>
                    <a:pt x="10678" y="1671"/>
                    <a:pt x="10708" y="1136"/>
                  </a:cubicBezTo>
                  <a:cubicBezTo>
                    <a:pt x="10739" y="601"/>
                    <a:pt x="10800" y="115"/>
                    <a:pt x="10953" y="17"/>
                  </a:cubicBezTo>
                  <a:cubicBezTo>
                    <a:pt x="11105" y="-80"/>
                    <a:pt x="11349" y="212"/>
                    <a:pt x="12081" y="1428"/>
                  </a:cubicBezTo>
                  <a:cubicBezTo>
                    <a:pt x="12814" y="2644"/>
                    <a:pt x="14034" y="4785"/>
                    <a:pt x="15498" y="6634"/>
                  </a:cubicBezTo>
                  <a:cubicBezTo>
                    <a:pt x="16963" y="8482"/>
                    <a:pt x="18671" y="10039"/>
                    <a:pt x="19708" y="11109"/>
                  </a:cubicBezTo>
                  <a:cubicBezTo>
                    <a:pt x="20746" y="12179"/>
                    <a:pt x="21112" y="12763"/>
                    <a:pt x="21325" y="13347"/>
                  </a:cubicBezTo>
                  <a:cubicBezTo>
                    <a:pt x="21539" y="13931"/>
                    <a:pt x="21600" y="14515"/>
                    <a:pt x="21020" y="15196"/>
                  </a:cubicBezTo>
                  <a:cubicBezTo>
                    <a:pt x="20441" y="15877"/>
                    <a:pt x="19220" y="16655"/>
                    <a:pt x="17542" y="17434"/>
                  </a:cubicBezTo>
                  <a:cubicBezTo>
                    <a:pt x="15864" y="18212"/>
                    <a:pt x="13729" y="18990"/>
                    <a:pt x="12020" y="19671"/>
                  </a:cubicBezTo>
                  <a:cubicBezTo>
                    <a:pt x="10312" y="20352"/>
                    <a:pt x="9031" y="20936"/>
                    <a:pt x="7749" y="215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72" name="Line"/>
            <p:cNvSpPr/>
            <p:nvPr/>
          </p:nvSpPr>
          <p:spPr>
            <a:xfrm>
              <a:off x="5035488" y="2127856"/>
              <a:ext cx="6973146" cy="125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0" extrusionOk="0">
                  <a:moveTo>
                    <a:pt x="0" y="21550"/>
                  </a:moveTo>
                  <a:cubicBezTo>
                    <a:pt x="162" y="21476"/>
                    <a:pt x="325" y="21432"/>
                    <a:pt x="486" y="21299"/>
                  </a:cubicBezTo>
                  <a:cubicBezTo>
                    <a:pt x="727" y="21099"/>
                    <a:pt x="965" y="20700"/>
                    <a:pt x="1238" y="20301"/>
                  </a:cubicBezTo>
                  <a:cubicBezTo>
                    <a:pt x="1512" y="19902"/>
                    <a:pt x="1822" y="19503"/>
                    <a:pt x="2128" y="18904"/>
                  </a:cubicBezTo>
                  <a:cubicBezTo>
                    <a:pt x="2434" y="18306"/>
                    <a:pt x="2736" y="17508"/>
                    <a:pt x="3035" y="16909"/>
                  </a:cubicBezTo>
                  <a:cubicBezTo>
                    <a:pt x="3334" y="16311"/>
                    <a:pt x="3630" y="15912"/>
                    <a:pt x="3929" y="15313"/>
                  </a:cubicBezTo>
                  <a:cubicBezTo>
                    <a:pt x="4227" y="14714"/>
                    <a:pt x="4530" y="13916"/>
                    <a:pt x="4829" y="13318"/>
                  </a:cubicBezTo>
                  <a:cubicBezTo>
                    <a:pt x="5128" y="12719"/>
                    <a:pt x="5423" y="12320"/>
                    <a:pt x="5718" y="11921"/>
                  </a:cubicBezTo>
                  <a:cubicBezTo>
                    <a:pt x="6014" y="11522"/>
                    <a:pt x="6309" y="11123"/>
                    <a:pt x="6601" y="10924"/>
                  </a:cubicBezTo>
                  <a:cubicBezTo>
                    <a:pt x="6892" y="10724"/>
                    <a:pt x="7180" y="10724"/>
                    <a:pt x="7472" y="10525"/>
                  </a:cubicBezTo>
                  <a:cubicBezTo>
                    <a:pt x="7764" y="10325"/>
                    <a:pt x="8059" y="9926"/>
                    <a:pt x="8344" y="9327"/>
                  </a:cubicBezTo>
                  <a:cubicBezTo>
                    <a:pt x="8628" y="8729"/>
                    <a:pt x="8902" y="7931"/>
                    <a:pt x="9168" y="7332"/>
                  </a:cubicBezTo>
                  <a:cubicBezTo>
                    <a:pt x="9435" y="6734"/>
                    <a:pt x="9694" y="6335"/>
                    <a:pt x="9950" y="5936"/>
                  </a:cubicBezTo>
                  <a:cubicBezTo>
                    <a:pt x="10206" y="5537"/>
                    <a:pt x="10458" y="5138"/>
                    <a:pt x="10735" y="4738"/>
                  </a:cubicBezTo>
                  <a:cubicBezTo>
                    <a:pt x="11012" y="4339"/>
                    <a:pt x="11315" y="3940"/>
                    <a:pt x="11621" y="3541"/>
                  </a:cubicBezTo>
                  <a:cubicBezTo>
                    <a:pt x="11927" y="3142"/>
                    <a:pt x="12237" y="2743"/>
                    <a:pt x="12518" y="2344"/>
                  </a:cubicBezTo>
                  <a:cubicBezTo>
                    <a:pt x="12798" y="1945"/>
                    <a:pt x="13051" y="1546"/>
                    <a:pt x="13310" y="1347"/>
                  </a:cubicBezTo>
                  <a:cubicBezTo>
                    <a:pt x="13569" y="1147"/>
                    <a:pt x="13836" y="1147"/>
                    <a:pt x="14124" y="1147"/>
                  </a:cubicBezTo>
                  <a:cubicBezTo>
                    <a:pt x="14412" y="1147"/>
                    <a:pt x="14722" y="1147"/>
                    <a:pt x="15031" y="948"/>
                  </a:cubicBezTo>
                  <a:cubicBezTo>
                    <a:pt x="15341" y="748"/>
                    <a:pt x="15651" y="349"/>
                    <a:pt x="15935" y="150"/>
                  </a:cubicBezTo>
                  <a:cubicBezTo>
                    <a:pt x="16220" y="-50"/>
                    <a:pt x="16479" y="-50"/>
                    <a:pt x="16745" y="150"/>
                  </a:cubicBezTo>
                  <a:cubicBezTo>
                    <a:pt x="17012" y="349"/>
                    <a:pt x="17286" y="748"/>
                    <a:pt x="17556" y="1347"/>
                  </a:cubicBezTo>
                  <a:cubicBezTo>
                    <a:pt x="17826" y="1945"/>
                    <a:pt x="18092" y="2743"/>
                    <a:pt x="18370" y="3741"/>
                  </a:cubicBezTo>
                  <a:cubicBezTo>
                    <a:pt x="18647" y="4738"/>
                    <a:pt x="18935" y="5936"/>
                    <a:pt x="19212" y="6933"/>
                  </a:cubicBezTo>
                  <a:cubicBezTo>
                    <a:pt x="19490" y="7931"/>
                    <a:pt x="19756" y="8729"/>
                    <a:pt x="20015" y="9926"/>
                  </a:cubicBezTo>
                  <a:cubicBezTo>
                    <a:pt x="20275" y="11123"/>
                    <a:pt x="20527" y="12719"/>
                    <a:pt x="20757" y="13916"/>
                  </a:cubicBezTo>
                  <a:cubicBezTo>
                    <a:pt x="20988" y="15113"/>
                    <a:pt x="21197" y="15912"/>
                    <a:pt x="21319" y="16311"/>
                  </a:cubicBezTo>
                  <a:cubicBezTo>
                    <a:pt x="21442" y="16710"/>
                    <a:pt x="21478" y="16710"/>
                    <a:pt x="21510" y="15113"/>
                  </a:cubicBezTo>
                  <a:cubicBezTo>
                    <a:pt x="21542" y="13517"/>
                    <a:pt x="21571" y="10325"/>
                    <a:pt x="21600" y="71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6840" name="Drawing"/>
          <p:cNvGrpSpPr/>
          <p:nvPr/>
        </p:nvGrpSpPr>
        <p:grpSpPr>
          <a:xfrm>
            <a:off x="5454940" y="2992543"/>
            <a:ext cx="7254651" cy="3703349"/>
            <a:chOff x="0" y="0"/>
            <a:chExt cx="7254650" cy="3703347"/>
          </a:xfrm>
        </p:grpSpPr>
        <p:sp>
          <p:nvSpPr>
            <p:cNvPr id="6774" name="Line"/>
            <p:cNvSpPr/>
            <p:nvPr/>
          </p:nvSpPr>
          <p:spPr>
            <a:xfrm>
              <a:off x="0" y="544098"/>
              <a:ext cx="181367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75" name="Line"/>
            <p:cNvSpPr/>
            <p:nvPr/>
          </p:nvSpPr>
          <p:spPr>
            <a:xfrm>
              <a:off x="505447" y="213070"/>
              <a:ext cx="254897" cy="509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395" extrusionOk="0">
                  <a:moveTo>
                    <a:pt x="908" y="2186"/>
                  </a:moveTo>
                  <a:cubicBezTo>
                    <a:pt x="908" y="1208"/>
                    <a:pt x="908" y="231"/>
                    <a:pt x="711" y="35"/>
                  </a:cubicBezTo>
                  <a:cubicBezTo>
                    <a:pt x="515" y="-160"/>
                    <a:pt x="122" y="426"/>
                    <a:pt x="24" y="2332"/>
                  </a:cubicBezTo>
                  <a:cubicBezTo>
                    <a:pt x="-74" y="4238"/>
                    <a:pt x="122" y="7464"/>
                    <a:pt x="711" y="10347"/>
                  </a:cubicBezTo>
                  <a:cubicBezTo>
                    <a:pt x="1301" y="13230"/>
                    <a:pt x="2282" y="15771"/>
                    <a:pt x="2871" y="17384"/>
                  </a:cubicBezTo>
                  <a:cubicBezTo>
                    <a:pt x="3461" y="18997"/>
                    <a:pt x="3657" y="19681"/>
                    <a:pt x="4148" y="20267"/>
                  </a:cubicBezTo>
                  <a:cubicBezTo>
                    <a:pt x="4639" y="20854"/>
                    <a:pt x="5424" y="21342"/>
                    <a:pt x="7879" y="21391"/>
                  </a:cubicBezTo>
                  <a:cubicBezTo>
                    <a:pt x="10333" y="21440"/>
                    <a:pt x="14457" y="21049"/>
                    <a:pt x="17010" y="20414"/>
                  </a:cubicBezTo>
                  <a:cubicBezTo>
                    <a:pt x="19562" y="19778"/>
                    <a:pt x="20544" y="18899"/>
                    <a:pt x="21526" y="180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76" name="Line"/>
            <p:cNvSpPr/>
            <p:nvPr/>
          </p:nvSpPr>
          <p:spPr>
            <a:xfrm>
              <a:off x="718489" y="513910"/>
              <a:ext cx="530149" cy="220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8" extrusionOk="0">
                  <a:moveTo>
                    <a:pt x="0" y="2223"/>
                  </a:moveTo>
                  <a:cubicBezTo>
                    <a:pt x="284" y="6232"/>
                    <a:pt x="568" y="10240"/>
                    <a:pt x="758" y="12912"/>
                  </a:cubicBezTo>
                  <a:cubicBezTo>
                    <a:pt x="947" y="15584"/>
                    <a:pt x="1042" y="16920"/>
                    <a:pt x="1279" y="18145"/>
                  </a:cubicBezTo>
                  <a:cubicBezTo>
                    <a:pt x="1516" y="19370"/>
                    <a:pt x="1895" y="20483"/>
                    <a:pt x="2605" y="20929"/>
                  </a:cubicBezTo>
                  <a:cubicBezTo>
                    <a:pt x="3316" y="21374"/>
                    <a:pt x="4358" y="21151"/>
                    <a:pt x="5732" y="19481"/>
                  </a:cubicBezTo>
                  <a:cubicBezTo>
                    <a:pt x="7105" y="17811"/>
                    <a:pt x="8811" y="14694"/>
                    <a:pt x="9711" y="11799"/>
                  </a:cubicBezTo>
                  <a:cubicBezTo>
                    <a:pt x="10611" y="8904"/>
                    <a:pt x="10705" y="6232"/>
                    <a:pt x="10374" y="4228"/>
                  </a:cubicBezTo>
                  <a:cubicBezTo>
                    <a:pt x="10042" y="2223"/>
                    <a:pt x="9284" y="887"/>
                    <a:pt x="8005" y="331"/>
                  </a:cubicBezTo>
                  <a:cubicBezTo>
                    <a:pt x="6726" y="-226"/>
                    <a:pt x="4926" y="-3"/>
                    <a:pt x="3837" y="442"/>
                  </a:cubicBezTo>
                  <a:cubicBezTo>
                    <a:pt x="2747" y="887"/>
                    <a:pt x="2368" y="1555"/>
                    <a:pt x="2416" y="1889"/>
                  </a:cubicBezTo>
                  <a:cubicBezTo>
                    <a:pt x="2463" y="2223"/>
                    <a:pt x="2937" y="2223"/>
                    <a:pt x="4405" y="2223"/>
                  </a:cubicBezTo>
                  <a:cubicBezTo>
                    <a:pt x="5874" y="2223"/>
                    <a:pt x="8337" y="2223"/>
                    <a:pt x="9900" y="3114"/>
                  </a:cubicBezTo>
                  <a:cubicBezTo>
                    <a:pt x="11463" y="4005"/>
                    <a:pt x="12126" y="5786"/>
                    <a:pt x="12458" y="7234"/>
                  </a:cubicBezTo>
                  <a:cubicBezTo>
                    <a:pt x="12789" y="8681"/>
                    <a:pt x="12789" y="9795"/>
                    <a:pt x="12742" y="10908"/>
                  </a:cubicBezTo>
                  <a:cubicBezTo>
                    <a:pt x="12695" y="12021"/>
                    <a:pt x="12600" y="13135"/>
                    <a:pt x="12742" y="13358"/>
                  </a:cubicBezTo>
                  <a:cubicBezTo>
                    <a:pt x="12884" y="13580"/>
                    <a:pt x="13263" y="12912"/>
                    <a:pt x="14021" y="10908"/>
                  </a:cubicBezTo>
                  <a:cubicBezTo>
                    <a:pt x="14779" y="8904"/>
                    <a:pt x="15916" y="5564"/>
                    <a:pt x="16674" y="3560"/>
                  </a:cubicBezTo>
                  <a:cubicBezTo>
                    <a:pt x="17432" y="1555"/>
                    <a:pt x="17811" y="887"/>
                    <a:pt x="18237" y="665"/>
                  </a:cubicBezTo>
                  <a:cubicBezTo>
                    <a:pt x="18663" y="442"/>
                    <a:pt x="19137" y="665"/>
                    <a:pt x="19516" y="2558"/>
                  </a:cubicBezTo>
                  <a:cubicBezTo>
                    <a:pt x="19895" y="4450"/>
                    <a:pt x="20179" y="8013"/>
                    <a:pt x="20511" y="10574"/>
                  </a:cubicBezTo>
                  <a:cubicBezTo>
                    <a:pt x="20842" y="13135"/>
                    <a:pt x="21221" y="14694"/>
                    <a:pt x="21600" y="162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77" name="Line"/>
            <p:cNvSpPr/>
            <p:nvPr/>
          </p:nvSpPr>
          <p:spPr>
            <a:xfrm>
              <a:off x="1220734" y="483643"/>
              <a:ext cx="266354" cy="369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8" h="21209" extrusionOk="0">
                  <a:moveTo>
                    <a:pt x="18277" y="1067"/>
                  </a:moveTo>
                  <a:cubicBezTo>
                    <a:pt x="17723" y="533"/>
                    <a:pt x="17169" y="0"/>
                    <a:pt x="16338" y="0"/>
                  </a:cubicBezTo>
                  <a:cubicBezTo>
                    <a:pt x="15508" y="0"/>
                    <a:pt x="14400" y="533"/>
                    <a:pt x="12646" y="1867"/>
                  </a:cubicBezTo>
                  <a:cubicBezTo>
                    <a:pt x="10892" y="3200"/>
                    <a:pt x="8492" y="5333"/>
                    <a:pt x="7108" y="6733"/>
                  </a:cubicBezTo>
                  <a:cubicBezTo>
                    <a:pt x="5723" y="8133"/>
                    <a:pt x="5354" y="8800"/>
                    <a:pt x="5631" y="9267"/>
                  </a:cubicBezTo>
                  <a:cubicBezTo>
                    <a:pt x="5908" y="9733"/>
                    <a:pt x="6831" y="10000"/>
                    <a:pt x="8123" y="9667"/>
                  </a:cubicBezTo>
                  <a:cubicBezTo>
                    <a:pt x="9415" y="9333"/>
                    <a:pt x="11077" y="8400"/>
                    <a:pt x="12369" y="7400"/>
                  </a:cubicBezTo>
                  <a:cubicBezTo>
                    <a:pt x="13662" y="6400"/>
                    <a:pt x="14585" y="5333"/>
                    <a:pt x="15415" y="4600"/>
                  </a:cubicBezTo>
                  <a:cubicBezTo>
                    <a:pt x="16246" y="3867"/>
                    <a:pt x="16985" y="3467"/>
                    <a:pt x="17631" y="3533"/>
                  </a:cubicBezTo>
                  <a:cubicBezTo>
                    <a:pt x="18277" y="3600"/>
                    <a:pt x="18831" y="4133"/>
                    <a:pt x="19662" y="6333"/>
                  </a:cubicBezTo>
                  <a:cubicBezTo>
                    <a:pt x="20492" y="8533"/>
                    <a:pt x="21600" y="12400"/>
                    <a:pt x="20954" y="15333"/>
                  </a:cubicBezTo>
                  <a:cubicBezTo>
                    <a:pt x="20308" y="18267"/>
                    <a:pt x="17908" y="20267"/>
                    <a:pt x="14123" y="20933"/>
                  </a:cubicBezTo>
                  <a:cubicBezTo>
                    <a:pt x="10338" y="21600"/>
                    <a:pt x="5169" y="20933"/>
                    <a:pt x="0" y="202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78" name="Line"/>
            <p:cNvSpPr/>
            <p:nvPr/>
          </p:nvSpPr>
          <p:spPr>
            <a:xfrm>
              <a:off x="1464881" y="487826"/>
              <a:ext cx="460392" cy="230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64" extrusionOk="0">
                  <a:moveTo>
                    <a:pt x="0" y="12113"/>
                  </a:moveTo>
                  <a:cubicBezTo>
                    <a:pt x="327" y="12960"/>
                    <a:pt x="655" y="13807"/>
                    <a:pt x="1745" y="13490"/>
                  </a:cubicBezTo>
                  <a:cubicBezTo>
                    <a:pt x="2836" y="13172"/>
                    <a:pt x="4691" y="11690"/>
                    <a:pt x="5945" y="9995"/>
                  </a:cubicBezTo>
                  <a:cubicBezTo>
                    <a:pt x="7200" y="8301"/>
                    <a:pt x="7855" y="6395"/>
                    <a:pt x="8400" y="4490"/>
                  </a:cubicBezTo>
                  <a:cubicBezTo>
                    <a:pt x="8945" y="2584"/>
                    <a:pt x="9382" y="678"/>
                    <a:pt x="9436" y="148"/>
                  </a:cubicBezTo>
                  <a:cubicBezTo>
                    <a:pt x="9491" y="-381"/>
                    <a:pt x="9164" y="466"/>
                    <a:pt x="8291" y="3325"/>
                  </a:cubicBezTo>
                  <a:cubicBezTo>
                    <a:pt x="7418" y="6184"/>
                    <a:pt x="6000" y="11054"/>
                    <a:pt x="5291" y="14019"/>
                  </a:cubicBezTo>
                  <a:cubicBezTo>
                    <a:pt x="4582" y="16984"/>
                    <a:pt x="4582" y="18043"/>
                    <a:pt x="4800" y="18890"/>
                  </a:cubicBezTo>
                  <a:cubicBezTo>
                    <a:pt x="5018" y="19737"/>
                    <a:pt x="5455" y="20372"/>
                    <a:pt x="6491" y="20266"/>
                  </a:cubicBezTo>
                  <a:cubicBezTo>
                    <a:pt x="7527" y="20160"/>
                    <a:pt x="9164" y="19313"/>
                    <a:pt x="10582" y="18466"/>
                  </a:cubicBezTo>
                  <a:cubicBezTo>
                    <a:pt x="12000" y="17619"/>
                    <a:pt x="13200" y="16772"/>
                    <a:pt x="14073" y="16560"/>
                  </a:cubicBezTo>
                  <a:cubicBezTo>
                    <a:pt x="14945" y="16348"/>
                    <a:pt x="15491" y="16772"/>
                    <a:pt x="15655" y="17513"/>
                  </a:cubicBezTo>
                  <a:cubicBezTo>
                    <a:pt x="15818" y="18254"/>
                    <a:pt x="15600" y="19313"/>
                    <a:pt x="15109" y="20054"/>
                  </a:cubicBezTo>
                  <a:cubicBezTo>
                    <a:pt x="14618" y="20795"/>
                    <a:pt x="13855" y="21219"/>
                    <a:pt x="13473" y="20795"/>
                  </a:cubicBezTo>
                  <a:cubicBezTo>
                    <a:pt x="13091" y="20372"/>
                    <a:pt x="13091" y="19101"/>
                    <a:pt x="14073" y="16560"/>
                  </a:cubicBezTo>
                  <a:cubicBezTo>
                    <a:pt x="15055" y="14019"/>
                    <a:pt x="17018" y="10207"/>
                    <a:pt x="18436" y="7666"/>
                  </a:cubicBezTo>
                  <a:cubicBezTo>
                    <a:pt x="19855" y="5125"/>
                    <a:pt x="20727" y="3854"/>
                    <a:pt x="21600" y="25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79" name="Line"/>
            <p:cNvSpPr/>
            <p:nvPr/>
          </p:nvSpPr>
          <p:spPr>
            <a:xfrm>
              <a:off x="2245532" y="188341"/>
              <a:ext cx="339409" cy="430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520" extrusionOk="0">
                  <a:moveTo>
                    <a:pt x="1352" y="1394"/>
                  </a:moveTo>
                  <a:cubicBezTo>
                    <a:pt x="1061" y="697"/>
                    <a:pt x="769" y="0"/>
                    <a:pt x="477" y="0"/>
                  </a:cubicBezTo>
                  <a:cubicBezTo>
                    <a:pt x="185" y="0"/>
                    <a:pt x="-107" y="697"/>
                    <a:pt x="39" y="2903"/>
                  </a:cubicBezTo>
                  <a:cubicBezTo>
                    <a:pt x="185" y="5110"/>
                    <a:pt x="769" y="8826"/>
                    <a:pt x="1207" y="11265"/>
                  </a:cubicBezTo>
                  <a:cubicBezTo>
                    <a:pt x="1644" y="13703"/>
                    <a:pt x="1936" y="14865"/>
                    <a:pt x="2301" y="15852"/>
                  </a:cubicBezTo>
                  <a:cubicBezTo>
                    <a:pt x="2666" y="16839"/>
                    <a:pt x="3104" y="17652"/>
                    <a:pt x="3761" y="17942"/>
                  </a:cubicBezTo>
                  <a:cubicBezTo>
                    <a:pt x="4417" y="18232"/>
                    <a:pt x="5293" y="18000"/>
                    <a:pt x="7190" y="17187"/>
                  </a:cubicBezTo>
                  <a:cubicBezTo>
                    <a:pt x="9088" y="16374"/>
                    <a:pt x="12007" y="14981"/>
                    <a:pt x="13977" y="14226"/>
                  </a:cubicBezTo>
                  <a:cubicBezTo>
                    <a:pt x="15947" y="13471"/>
                    <a:pt x="16969" y="13355"/>
                    <a:pt x="18063" y="13877"/>
                  </a:cubicBezTo>
                  <a:cubicBezTo>
                    <a:pt x="19158" y="14400"/>
                    <a:pt x="20325" y="15561"/>
                    <a:pt x="20909" y="16490"/>
                  </a:cubicBezTo>
                  <a:cubicBezTo>
                    <a:pt x="21493" y="17419"/>
                    <a:pt x="21493" y="18116"/>
                    <a:pt x="20471" y="18929"/>
                  </a:cubicBezTo>
                  <a:cubicBezTo>
                    <a:pt x="19450" y="19742"/>
                    <a:pt x="17407" y="20671"/>
                    <a:pt x="16020" y="21135"/>
                  </a:cubicBezTo>
                  <a:cubicBezTo>
                    <a:pt x="14634" y="21600"/>
                    <a:pt x="13904" y="21600"/>
                    <a:pt x="13393" y="21368"/>
                  </a:cubicBezTo>
                  <a:cubicBezTo>
                    <a:pt x="12882" y="21135"/>
                    <a:pt x="12590" y="20671"/>
                    <a:pt x="12298" y="202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0" name="Line"/>
            <p:cNvSpPr/>
            <p:nvPr/>
          </p:nvSpPr>
          <p:spPr>
            <a:xfrm>
              <a:off x="2631719" y="390188"/>
              <a:ext cx="207361" cy="236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0912" extrusionOk="0">
                  <a:moveTo>
                    <a:pt x="4123" y="6211"/>
                  </a:moveTo>
                  <a:cubicBezTo>
                    <a:pt x="5083" y="5594"/>
                    <a:pt x="6043" y="4977"/>
                    <a:pt x="7003" y="3742"/>
                  </a:cubicBezTo>
                  <a:cubicBezTo>
                    <a:pt x="7963" y="2508"/>
                    <a:pt x="8923" y="657"/>
                    <a:pt x="8803" y="142"/>
                  </a:cubicBezTo>
                  <a:cubicBezTo>
                    <a:pt x="8683" y="-372"/>
                    <a:pt x="7483" y="451"/>
                    <a:pt x="5803" y="3537"/>
                  </a:cubicBezTo>
                  <a:cubicBezTo>
                    <a:pt x="4123" y="6622"/>
                    <a:pt x="1963" y="11971"/>
                    <a:pt x="883" y="15159"/>
                  </a:cubicBezTo>
                  <a:cubicBezTo>
                    <a:pt x="-197" y="18348"/>
                    <a:pt x="-197" y="19377"/>
                    <a:pt x="403" y="20097"/>
                  </a:cubicBezTo>
                  <a:cubicBezTo>
                    <a:pt x="1003" y="20817"/>
                    <a:pt x="2203" y="21228"/>
                    <a:pt x="4123" y="20611"/>
                  </a:cubicBezTo>
                  <a:cubicBezTo>
                    <a:pt x="6043" y="19994"/>
                    <a:pt x="8683" y="18348"/>
                    <a:pt x="10483" y="16908"/>
                  </a:cubicBezTo>
                  <a:cubicBezTo>
                    <a:pt x="12283" y="15468"/>
                    <a:pt x="13243" y="14234"/>
                    <a:pt x="14323" y="13617"/>
                  </a:cubicBezTo>
                  <a:cubicBezTo>
                    <a:pt x="15403" y="12999"/>
                    <a:pt x="16603" y="12999"/>
                    <a:pt x="17323" y="13617"/>
                  </a:cubicBezTo>
                  <a:cubicBezTo>
                    <a:pt x="18043" y="14234"/>
                    <a:pt x="18283" y="15468"/>
                    <a:pt x="18403" y="16599"/>
                  </a:cubicBezTo>
                  <a:cubicBezTo>
                    <a:pt x="18523" y="17731"/>
                    <a:pt x="18523" y="18759"/>
                    <a:pt x="19003" y="18965"/>
                  </a:cubicBezTo>
                  <a:cubicBezTo>
                    <a:pt x="19483" y="19171"/>
                    <a:pt x="20443" y="18554"/>
                    <a:pt x="21403" y="179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1" name="Line"/>
            <p:cNvSpPr/>
            <p:nvPr/>
          </p:nvSpPr>
          <p:spPr>
            <a:xfrm>
              <a:off x="2990124" y="160439"/>
              <a:ext cx="37298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81" h="21600" extrusionOk="0">
                  <a:moveTo>
                    <a:pt x="8946" y="0"/>
                  </a:moveTo>
                  <a:cubicBezTo>
                    <a:pt x="11487" y="3663"/>
                    <a:pt x="14028" y="7326"/>
                    <a:pt x="12122" y="10547"/>
                  </a:cubicBezTo>
                  <a:cubicBezTo>
                    <a:pt x="10216" y="13768"/>
                    <a:pt x="3863" y="16547"/>
                    <a:pt x="1322" y="18316"/>
                  </a:cubicBezTo>
                  <a:cubicBezTo>
                    <a:pt x="-1219" y="20084"/>
                    <a:pt x="52" y="20842"/>
                    <a:pt x="3863" y="21221"/>
                  </a:cubicBezTo>
                  <a:cubicBezTo>
                    <a:pt x="7675" y="21600"/>
                    <a:pt x="14028" y="21600"/>
                    <a:pt x="203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2" name="Line"/>
            <p:cNvSpPr/>
            <p:nvPr/>
          </p:nvSpPr>
          <p:spPr>
            <a:xfrm>
              <a:off x="3146007" y="0"/>
              <a:ext cx="38684" cy="565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600" extrusionOk="0">
                  <a:moveTo>
                    <a:pt x="0" y="0"/>
                  </a:moveTo>
                  <a:cubicBezTo>
                    <a:pt x="7624" y="2844"/>
                    <a:pt x="15247" y="5689"/>
                    <a:pt x="18424" y="8800"/>
                  </a:cubicBezTo>
                  <a:cubicBezTo>
                    <a:pt x="21600" y="11911"/>
                    <a:pt x="20329" y="15289"/>
                    <a:pt x="19694" y="17200"/>
                  </a:cubicBezTo>
                  <a:cubicBezTo>
                    <a:pt x="19059" y="19111"/>
                    <a:pt x="19059" y="19556"/>
                    <a:pt x="19694" y="20000"/>
                  </a:cubicBezTo>
                  <a:cubicBezTo>
                    <a:pt x="20329" y="20444"/>
                    <a:pt x="21600" y="20889"/>
                    <a:pt x="20965" y="21156"/>
                  </a:cubicBezTo>
                  <a:cubicBezTo>
                    <a:pt x="20329" y="21422"/>
                    <a:pt x="17788" y="21511"/>
                    <a:pt x="1524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3" name="Line"/>
            <p:cNvSpPr/>
            <p:nvPr/>
          </p:nvSpPr>
          <p:spPr>
            <a:xfrm>
              <a:off x="2988141" y="355456"/>
              <a:ext cx="674063" cy="2320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136" extrusionOk="0">
                  <a:moveTo>
                    <a:pt x="1477" y="15910"/>
                  </a:moveTo>
                  <a:cubicBezTo>
                    <a:pt x="1106" y="16545"/>
                    <a:pt x="735" y="17181"/>
                    <a:pt x="438" y="17922"/>
                  </a:cubicBezTo>
                  <a:cubicBezTo>
                    <a:pt x="141" y="18663"/>
                    <a:pt x="-82" y="19510"/>
                    <a:pt x="29" y="20040"/>
                  </a:cubicBezTo>
                  <a:cubicBezTo>
                    <a:pt x="141" y="20569"/>
                    <a:pt x="586" y="20781"/>
                    <a:pt x="1737" y="20145"/>
                  </a:cubicBezTo>
                  <a:cubicBezTo>
                    <a:pt x="2887" y="19510"/>
                    <a:pt x="4743" y="18028"/>
                    <a:pt x="6636" y="15275"/>
                  </a:cubicBezTo>
                  <a:cubicBezTo>
                    <a:pt x="8528" y="12522"/>
                    <a:pt x="10458" y="8498"/>
                    <a:pt x="11572" y="6063"/>
                  </a:cubicBezTo>
                  <a:cubicBezTo>
                    <a:pt x="12685" y="3628"/>
                    <a:pt x="12982" y="2781"/>
                    <a:pt x="13205" y="1828"/>
                  </a:cubicBezTo>
                  <a:cubicBezTo>
                    <a:pt x="13427" y="875"/>
                    <a:pt x="13576" y="-184"/>
                    <a:pt x="13427" y="28"/>
                  </a:cubicBezTo>
                  <a:cubicBezTo>
                    <a:pt x="13279" y="240"/>
                    <a:pt x="12833" y="1722"/>
                    <a:pt x="12091" y="4792"/>
                  </a:cubicBezTo>
                  <a:cubicBezTo>
                    <a:pt x="11349" y="7863"/>
                    <a:pt x="10310" y="12522"/>
                    <a:pt x="9790" y="15487"/>
                  </a:cubicBezTo>
                  <a:cubicBezTo>
                    <a:pt x="9271" y="18451"/>
                    <a:pt x="9271" y="19722"/>
                    <a:pt x="9493" y="20463"/>
                  </a:cubicBezTo>
                  <a:cubicBezTo>
                    <a:pt x="9716" y="21204"/>
                    <a:pt x="10161" y="21416"/>
                    <a:pt x="10941" y="20675"/>
                  </a:cubicBezTo>
                  <a:cubicBezTo>
                    <a:pt x="11720" y="19934"/>
                    <a:pt x="12833" y="18240"/>
                    <a:pt x="13687" y="16545"/>
                  </a:cubicBezTo>
                  <a:cubicBezTo>
                    <a:pt x="14541" y="14851"/>
                    <a:pt x="15134" y="13157"/>
                    <a:pt x="15654" y="12416"/>
                  </a:cubicBezTo>
                  <a:cubicBezTo>
                    <a:pt x="16174" y="11675"/>
                    <a:pt x="16619" y="11887"/>
                    <a:pt x="16879" y="12628"/>
                  </a:cubicBezTo>
                  <a:cubicBezTo>
                    <a:pt x="17139" y="13369"/>
                    <a:pt x="17213" y="14640"/>
                    <a:pt x="17176" y="15804"/>
                  </a:cubicBezTo>
                  <a:cubicBezTo>
                    <a:pt x="17139" y="16969"/>
                    <a:pt x="16990" y="18028"/>
                    <a:pt x="16953" y="18028"/>
                  </a:cubicBezTo>
                  <a:cubicBezTo>
                    <a:pt x="16916" y="18028"/>
                    <a:pt x="16990" y="16969"/>
                    <a:pt x="17473" y="14110"/>
                  </a:cubicBezTo>
                  <a:cubicBezTo>
                    <a:pt x="17955" y="11251"/>
                    <a:pt x="18846" y="6592"/>
                    <a:pt x="19440" y="3945"/>
                  </a:cubicBezTo>
                  <a:cubicBezTo>
                    <a:pt x="20033" y="1298"/>
                    <a:pt x="20330" y="663"/>
                    <a:pt x="20553" y="875"/>
                  </a:cubicBezTo>
                  <a:cubicBezTo>
                    <a:pt x="20776" y="1087"/>
                    <a:pt x="20924" y="2145"/>
                    <a:pt x="21073" y="3628"/>
                  </a:cubicBezTo>
                  <a:cubicBezTo>
                    <a:pt x="21221" y="5110"/>
                    <a:pt x="21370" y="7016"/>
                    <a:pt x="21518" y="892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4" name="Line"/>
            <p:cNvSpPr/>
            <p:nvPr/>
          </p:nvSpPr>
          <p:spPr>
            <a:xfrm>
              <a:off x="3687620" y="433343"/>
              <a:ext cx="228818" cy="487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460" extrusionOk="0">
                  <a:moveTo>
                    <a:pt x="879" y="577"/>
                  </a:moveTo>
                  <a:cubicBezTo>
                    <a:pt x="663" y="1907"/>
                    <a:pt x="447" y="3238"/>
                    <a:pt x="231" y="4364"/>
                  </a:cubicBezTo>
                  <a:cubicBezTo>
                    <a:pt x="15" y="5490"/>
                    <a:pt x="-201" y="6412"/>
                    <a:pt x="339" y="6821"/>
                  </a:cubicBezTo>
                  <a:cubicBezTo>
                    <a:pt x="879" y="7231"/>
                    <a:pt x="2175" y="7128"/>
                    <a:pt x="4659" y="6156"/>
                  </a:cubicBezTo>
                  <a:cubicBezTo>
                    <a:pt x="7143" y="5183"/>
                    <a:pt x="10815" y="3341"/>
                    <a:pt x="12975" y="2214"/>
                  </a:cubicBezTo>
                  <a:cubicBezTo>
                    <a:pt x="15135" y="1088"/>
                    <a:pt x="15783" y="679"/>
                    <a:pt x="16647" y="372"/>
                  </a:cubicBezTo>
                  <a:cubicBezTo>
                    <a:pt x="17511" y="65"/>
                    <a:pt x="18591" y="-140"/>
                    <a:pt x="19455" y="116"/>
                  </a:cubicBezTo>
                  <a:cubicBezTo>
                    <a:pt x="20319" y="372"/>
                    <a:pt x="20967" y="1088"/>
                    <a:pt x="21183" y="3136"/>
                  </a:cubicBezTo>
                  <a:cubicBezTo>
                    <a:pt x="21399" y="5183"/>
                    <a:pt x="21183" y="8561"/>
                    <a:pt x="19887" y="11837"/>
                  </a:cubicBezTo>
                  <a:cubicBezTo>
                    <a:pt x="18591" y="15113"/>
                    <a:pt x="16215" y="18287"/>
                    <a:pt x="13839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5" name="Line"/>
            <p:cNvSpPr/>
            <p:nvPr/>
          </p:nvSpPr>
          <p:spPr>
            <a:xfrm>
              <a:off x="4303343" y="44832"/>
              <a:ext cx="70376" cy="5201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9" h="21477" extrusionOk="0">
                  <a:moveTo>
                    <a:pt x="10637" y="1893"/>
                  </a:moveTo>
                  <a:cubicBezTo>
                    <a:pt x="9244" y="1029"/>
                    <a:pt x="7850" y="165"/>
                    <a:pt x="6457" y="21"/>
                  </a:cubicBezTo>
                  <a:cubicBezTo>
                    <a:pt x="5063" y="-123"/>
                    <a:pt x="3670" y="453"/>
                    <a:pt x="2276" y="2373"/>
                  </a:cubicBezTo>
                  <a:cubicBezTo>
                    <a:pt x="883" y="4293"/>
                    <a:pt x="-511" y="7557"/>
                    <a:pt x="186" y="10581"/>
                  </a:cubicBezTo>
                  <a:cubicBezTo>
                    <a:pt x="883" y="13605"/>
                    <a:pt x="3670" y="16389"/>
                    <a:pt x="7502" y="18165"/>
                  </a:cubicBezTo>
                  <a:cubicBezTo>
                    <a:pt x="11334" y="19941"/>
                    <a:pt x="16212" y="20709"/>
                    <a:pt x="21089" y="214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6" name="Line"/>
            <p:cNvSpPr/>
            <p:nvPr/>
          </p:nvSpPr>
          <p:spPr>
            <a:xfrm>
              <a:off x="4415571" y="327854"/>
              <a:ext cx="76733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618" y="4670"/>
                    <a:pt x="5236" y="9341"/>
                    <a:pt x="6873" y="12649"/>
                  </a:cubicBezTo>
                  <a:cubicBezTo>
                    <a:pt x="8509" y="15957"/>
                    <a:pt x="9164" y="17903"/>
                    <a:pt x="11454" y="19168"/>
                  </a:cubicBezTo>
                  <a:cubicBezTo>
                    <a:pt x="13745" y="20432"/>
                    <a:pt x="17673" y="2101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7" name="Line"/>
            <p:cNvSpPr/>
            <p:nvPr/>
          </p:nvSpPr>
          <p:spPr>
            <a:xfrm>
              <a:off x="4581743" y="33553"/>
              <a:ext cx="726709" cy="525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515" extrusionOk="0">
                  <a:moveTo>
                    <a:pt x="7697" y="6049"/>
                  </a:moveTo>
                  <a:cubicBezTo>
                    <a:pt x="7352" y="4146"/>
                    <a:pt x="7007" y="2243"/>
                    <a:pt x="6662" y="1196"/>
                  </a:cubicBezTo>
                  <a:cubicBezTo>
                    <a:pt x="6317" y="149"/>
                    <a:pt x="5972" y="-41"/>
                    <a:pt x="5661" y="7"/>
                  </a:cubicBezTo>
                  <a:cubicBezTo>
                    <a:pt x="5351" y="54"/>
                    <a:pt x="5075" y="340"/>
                    <a:pt x="4695" y="1815"/>
                  </a:cubicBezTo>
                  <a:cubicBezTo>
                    <a:pt x="4316" y="3289"/>
                    <a:pt x="3833" y="5954"/>
                    <a:pt x="3487" y="8808"/>
                  </a:cubicBezTo>
                  <a:cubicBezTo>
                    <a:pt x="3142" y="11663"/>
                    <a:pt x="2935" y="14708"/>
                    <a:pt x="2832" y="16611"/>
                  </a:cubicBezTo>
                  <a:cubicBezTo>
                    <a:pt x="2728" y="18514"/>
                    <a:pt x="2728" y="19275"/>
                    <a:pt x="2694" y="19894"/>
                  </a:cubicBezTo>
                  <a:cubicBezTo>
                    <a:pt x="2659" y="20512"/>
                    <a:pt x="2590" y="20988"/>
                    <a:pt x="2383" y="21178"/>
                  </a:cubicBezTo>
                  <a:cubicBezTo>
                    <a:pt x="2176" y="21369"/>
                    <a:pt x="1831" y="21274"/>
                    <a:pt x="1521" y="21083"/>
                  </a:cubicBezTo>
                  <a:cubicBezTo>
                    <a:pt x="1210" y="20893"/>
                    <a:pt x="934" y="20607"/>
                    <a:pt x="624" y="20322"/>
                  </a:cubicBezTo>
                  <a:cubicBezTo>
                    <a:pt x="313" y="20037"/>
                    <a:pt x="-32" y="19751"/>
                    <a:pt x="3" y="19608"/>
                  </a:cubicBezTo>
                  <a:cubicBezTo>
                    <a:pt x="37" y="19466"/>
                    <a:pt x="451" y="19466"/>
                    <a:pt x="1693" y="19323"/>
                  </a:cubicBezTo>
                  <a:cubicBezTo>
                    <a:pt x="2935" y="19180"/>
                    <a:pt x="5006" y="18895"/>
                    <a:pt x="6627" y="18276"/>
                  </a:cubicBezTo>
                  <a:cubicBezTo>
                    <a:pt x="8249" y="17658"/>
                    <a:pt x="9422" y="16706"/>
                    <a:pt x="10147" y="15802"/>
                  </a:cubicBezTo>
                  <a:cubicBezTo>
                    <a:pt x="10872" y="14898"/>
                    <a:pt x="11148" y="14042"/>
                    <a:pt x="11286" y="13376"/>
                  </a:cubicBezTo>
                  <a:cubicBezTo>
                    <a:pt x="11424" y="12710"/>
                    <a:pt x="11424" y="12234"/>
                    <a:pt x="11251" y="11996"/>
                  </a:cubicBezTo>
                  <a:cubicBezTo>
                    <a:pt x="11079" y="11758"/>
                    <a:pt x="10734" y="11758"/>
                    <a:pt x="10112" y="12519"/>
                  </a:cubicBezTo>
                  <a:cubicBezTo>
                    <a:pt x="9491" y="13281"/>
                    <a:pt x="8594" y="14803"/>
                    <a:pt x="8111" y="16230"/>
                  </a:cubicBezTo>
                  <a:cubicBezTo>
                    <a:pt x="7628" y="17658"/>
                    <a:pt x="7559" y="18990"/>
                    <a:pt x="8353" y="19941"/>
                  </a:cubicBezTo>
                  <a:cubicBezTo>
                    <a:pt x="9146" y="20893"/>
                    <a:pt x="10803" y="21464"/>
                    <a:pt x="12976" y="21511"/>
                  </a:cubicBezTo>
                  <a:cubicBezTo>
                    <a:pt x="15150" y="21559"/>
                    <a:pt x="17841" y="21083"/>
                    <a:pt x="19360" y="20750"/>
                  </a:cubicBezTo>
                  <a:cubicBezTo>
                    <a:pt x="20878" y="20417"/>
                    <a:pt x="21223" y="20227"/>
                    <a:pt x="21568" y="200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8" name="Line"/>
            <p:cNvSpPr/>
            <p:nvPr/>
          </p:nvSpPr>
          <p:spPr>
            <a:xfrm>
              <a:off x="83707" y="1464881"/>
              <a:ext cx="97660" cy="15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297" extrusionOk="0">
                  <a:moveTo>
                    <a:pt x="0" y="0"/>
                  </a:moveTo>
                  <a:cubicBezTo>
                    <a:pt x="2057" y="9257"/>
                    <a:pt x="4114" y="18514"/>
                    <a:pt x="7714" y="20057"/>
                  </a:cubicBezTo>
                  <a:cubicBezTo>
                    <a:pt x="11314" y="21600"/>
                    <a:pt x="16457" y="15429"/>
                    <a:pt x="21600" y="92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9" name="Line"/>
            <p:cNvSpPr/>
            <p:nvPr/>
          </p:nvSpPr>
          <p:spPr>
            <a:xfrm>
              <a:off x="570715" y="1181206"/>
              <a:ext cx="573288" cy="586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467" extrusionOk="0">
                  <a:moveTo>
                    <a:pt x="3431" y="4507"/>
                  </a:moveTo>
                  <a:cubicBezTo>
                    <a:pt x="3605" y="4082"/>
                    <a:pt x="3778" y="3657"/>
                    <a:pt x="4516" y="3019"/>
                  </a:cubicBezTo>
                  <a:cubicBezTo>
                    <a:pt x="5253" y="2381"/>
                    <a:pt x="6554" y="1531"/>
                    <a:pt x="7378" y="935"/>
                  </a:cubicBezTo>
                  <a:cubicBezTo>
                    <a:pt x="8202" y="340"/>
                    <a:pt x="8549" y="0"/>
                    <a:pt x="8419" y="0"/>
                  </a:cubicBezTo>
                  <a:cubicBezTo>
                    <a:pt x="8289" y="0"/>
                    <a:pt x="7682" y="340"/>
                    <a:pt x="6641" y="1318"/>
                  </a:cubicBezTo>
                  <a:cubicBezTo>
                    <a:pt x="5600" y="2296"/>
                    <a:pt x="4125" y="3912"/>
                    <a:pt x="2868" y="5868"/>
                  </a:cubicBezTo>
                  <a:cubicBezTo>
                    <a:pt x="1610" y="7824"/>
                    <a:pt x="569" y="10120"/>
                    <a:pt x="178" y="12501"/>
                  </a:cubicBezTo>
                  <a:cubicBezTo>
                    <a:pt x="-212" y="14882"/>
                    <a:pt x="48" y="17348"/>
                    <a:pt x="872" y="18921"/>
                  </a:cubicBezTo>
                  <a:cubicBezTo>
                    <a:pt x="1696" y="20494"/>
                    <a:pt x="3084" y="21175"/>
                    <a:pt x="4906" y="21387"/>
                  </a:cubicBezTo>
                  <a:cubicBezTo>
                    <a:pt x="6728" y="21600"/>
                    <a:pt x="8983" y="21345"/>
                    <a:pt x="10284" y="21090"/>
                  </a:cubicBezTo>
                  <a:cubicBezTo>
                    <a:pt x="11586" y="20835"/>
                    <a:pt x="11933" y="20580"/>
                    <a:pt x="12193" y="20239"/>
                  </a:cubicBezTo>
                  <a:cubicBezTo>
                    <a:pt x="12453" y="19899"/>
                    <a:pt x="12627" y="19474"/>
                    <a:pt x="12496" y="19091"/>
                  </a:cubicBezTo>
                  <a:cubicBezTo>
                    <a:pt x="12366" y="18709"/>
                    <a:pt x="11933" y="18369"/>
                    <a:pt x="10718" y="18071"/>
                  </a:cubicBezTo>
                  <a:cubicBezTo>
                    <a:pt x="9504" y="17773"/>
                    <a:pt x="7508" y="17518"/>
                    <a:pt x="5990" y="17476"/>
                  </a:cubicBezTo>
                  <a:cubicBezTo>
                    <a:pt x="4472" y="17433"/>
                    <a:pt x="3431" y="17603"/>
                    <a:pt x="3301" y="17433"/>
                  </a:cubicBezTo>
                  <a:cubicBezTo>
                    <a:pt x="3171" y="17263"/>
                    <a:pt x="3952" y="16753"/>
                    <a:pt x="5210" y="15945"/>
                  </a:cubicBezTo>
                  <a:cubicBezTo>
                    <a:pt x="6468" y="15137"/>
                    <a:pt x="8202" y="14031"/>
                    <a:pt x="9287" y="13394"/>
                  </a:cubicBezTo>
                  <a:cubicBezTo>
                    <a:pt x="10371" y="12756"/>
                    <a:pt x="10805" y="12586"/>
                    <a:pt x="11195" y="12628"/>
                  </a:cubicBezTo>
                  <a:cubicBezTo>
                    <a:pt x="11586" y="12671"/>
                    <a:pt x="11933" y="12926"/>
                    <a:pt x="12193" y="13691"/>
                  </a:cubicBezTo>
                  <a:cubicBezTo>
                    <a:pt x="12453" y="14457"/>
                    <a:pt x="12627" y="15732"/>
                    <a:pt x="12627" y="16583"/>
                  </a:cubicBezTo>
                  <a:cubicBezTo>
                    <a:pt x="12627" y="17433"/>
                    <a:pt x="12453" y="17858"/>
                    <a:pt x="12323" y="18283"/>
                  </a:cubicBezTo>
                  <a:cubicBezTo>
                    <a:pt x="12193" y="18709"/>
                    <a:pt x="12106" y="19134"/>
                    <a:pt x="12236" y="19219"/>
                  </a:cubicBezTo>
                  <a:cubicBezTo>
                    <a:pt x="12366" y="19304"/>
                    <a:pt x="12713" y="19049"/>
                    <a:pt x="13277" y="18198"/>
                  </a:cubicBezTo>
                  <a:cubicBezTo>
                    <a:pt x="13841" y="17348"/>
                    <a:pt x="14622" y="15902"/>
                    <a:pt x="15142" y="15009"/>
                  </a:cubicBezTo>
                  <a:cubicBezTo>
                    <a:pt x="15663" y="14117"/>
                    <a:pt x="15923" y="13776"/>
                    <a:pt x="16270" y="13564"/>
                  </a:cubicBezTo>
                  <a:cubicBezTo>
                    <a:pt x="16617" y="13351"/>
                    <a:pt x="17051" y="13266"/>
                    <a:pt x="17398" y="13436"/>
                  </a:cubicBezTo>
                  <a:cubicBezTo>
                    <a:pt x="17745" y="13606"/>
                    <a:pt x="18005" y="14031"/>
                    <a:pt x="18265" y="14712"/>
                  </a:cubicBezTo>
                  <a:cubicBezTo>
                    <a:pt x="18525" y="15392"/>
                    <a:pt x="18786" y="16328"/>
                    <a:pt x="19306" y="17050"/>
                  </a:cubicBezTo>
                  <a:cubicBezTo>
                    <a:pt x="19827" y="17773"/>
                    <a:pt x="20607" y="18283"/>
                    <a:pt x="21388" y="187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0" name="Line"/>
            <p:cNvSpPr/>
            <p:nvPr/>
          </p:nvSpPr>
          <p:spPr>
            <a:xfrm>
              <a:off x="1053319" y="1492895"/>
              <a:ext cx="323831" cy="4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159" extrusionOk="0">
                  <a:moveTo>
                    <a:pt x="17004" y="1248"/>
                  </a:moveTo>
                  <a:cubicBezTo>
                    <a:pt x="17157" y="726"/>
                    <a:pt x="17311" y="204"/>
                    <a:pt x="16851" y="48"/>
                  </a:cubicBezTo>
                  <a:cubicBezTo>
                    <a:pt x="16391" y="-109"/>
                    <a:pt x="15319" y="100"/>
                    <a:pt x="13711" y="1039"/>
                  </a:cubicBezTo>
                  <a:cubicBezTo>
                    <a:pt x="12102" y="1978"/>
                    <a:pt x="9957" y="3648"/>
                    <a:pt x="8732" y="4848"/>
                  </a:cubicBezTo>
                  <a:cubicBezTo>
                    <a:pt x="7506" y="6048"/>
                    <a:pt x="7200" y="6778"/>
                    <a:pt x="7353" y="7300"/>
                  </a:cubicBezTo>
                  <a:cubicBezTo>
                    <a:pt x="7506" y="7821"/>
                    <a:pt x="8119" y="8134"/>
                    <a:pt x="8885" y="8030"/>
                  </a:cubicBezTo>
                  <a:cubicBezTo>
                    <a:pt x="9651" y="7926"/>
                    <a:pt x="10570" y="7404"/>
                    <a:pt x="11336" y="6882"/>
                  </a:cubicBezTo>
                  <a:cubicBezTo>
                    <a:pt x="12102" y="6361"/>
                    <a:pt x="12715" y="5839"/>
                    <a:pt x="13328" y="5369"/>
                  </a:cubicBezTo>
                  <a:cubicBezTo>
                    <a:pt x="13940" y="4900"/>
                    <a:pt x="14553" y="4482"/>
                    <a:pt x="15243" y="4378"/>
                  </a:cubicBezTo>
                  <a:cubicBezTo>
                    <a:pt x="15932" y="4274"/>
                    <a:pt x="16698" y="4482"/>
                    <a:pt x="17770" y="5317"/>
                  </a:cubicBezTo>
                  <a:cubicBezTo>
                    <a:pt x="18843" y="6152"/>
                    <a:pt x="20221" y="7613"/>
                    <a:pt x="20911" y="9543"/>
                  </a:cubicBezTo>
                  <a:cubicBezTo>
                    <a:pt x="21600" y="11474"/>
                    <a:pt x="21600" y="13874"/>
                    <a:pt x="19762" y="16013"/>
                  </a:cubicBezTo>
                  <a:cubicBezTo>
                    <a:pt x="17923" y="18152"/>
                    <a:pt x="14247" y="20030"/>
                    <a:pt x="10647" y="20761"/>
                  </a:cubicBezTo>
                  <a:cubicBezTo>
                    <a:pt x="7047" y="21491"/>
                    <a:pt x="3523" y="21074"/>
                    <a:pt x="0" y="2065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1" name="Line"/>
            <p:cNvSpPr/>
            <p:nvPr/>
          </p:nvSpPr>
          <p:spPr>
            <a:xfrm>
              <a:off x="1411354" y="1438194"/>
              <a:ext cx="543036" cy="512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356" extrusionOk="0">
                  <a:moveTo>
                    <a:pt x="6252" y="3437"/>
                  </a:moveTo>
                  <a:cubicBezTo>
                    <a:pt x="6436" y="2952"/>
                    <a:pt x="6620" y="2468"/>
                    <a:pt x="6712" y="1887"/>
                  </a:cubicBezTo>
                  <a:cubicBezTo>
                    <a:pt x="6804" y="1306"/>
                    <a:pt x="6804" y="628"/>
                    <a:pt x="6298" y="240"/>
                  </a:cubicBezTo>
                  <a:cubicBezTo>
                    <a:pt x="5793" y="-147"/>
                    <a:pt x="4781" y="-244"/>
                    <a:pt x="3633" y="1354"/>
                  </a:cubicBezTo>
                  <a:cubicBezTo>
                    <a:pt x="2484" y="2952"/>
                    <a:pt x="1197" y="6246"/>
                    <a:pt x="553" y="8134"/>
                  </a:cubicBezTo>
                  <a:cubicBezTo>
                    <a:pt x="-90" y="10023"/>
                    <a:pt x="-90" y="10508"/>
                    <a:pt x="140" y="10847"/>
                  </a:cubicBezTo>
                  <a:cubicBezTo>
                    <a:pt x="370" y="11186"/>
                    <a:pt x="829" y="11379"/>
                    <a:pt x="1932" y="10895"/>
                  </a:cubicBezTo>
                  <a:cubicBezTo>
                    <a:pt x="3035" y="10411"/>
                    <a:pt x="4781" y="9248"/>
                    <a:pt x="5793" y="8425"/>
                  </a:cubicBezTo>
                  <a:cubicBezTo>
                    <a:pt x="6804" y="7602"/>
                    <a:pt x="7079" y="7117"/>
                    <a:pt x="7355" y="6682"/>
                  </a:cubicBezTo>
                  <a:cubicBezTo>
                    <a:pt x="7631" y="6246"/>
                    <a:pt x="7907" y="5858"/>
                    <a:pt x="8090" y="5955"/>
                  </a:cubicBezTo>
                  <a:cubicBezTo>
                    <a:pt x="8274" y="6052"/>
                    <a:pt x="8366" y="6633"/>
                    <a:pt x="8320" y="7214"/>
                  </a:cubicBezTo>
                  <a:cubicBezTo>
                    <a:pt x="8274" y="7795"/>
                    <a:pt x="8090" y="8377"/>
                    <a:pt x="7999" y="8909"/>
                  </a:cubicBezTo>
                  <a:cubicBezTo>
                    <a:pt x="7907" y="9442"/>
                    <a:pt x="7907" y="9926"/>
                    <a:pt x="8136" y="10169"/>
                  </a:cubicBezTo>
                  <a:cubicBezTo>
                    <a:pt x="8366" y="10411"/>
                    <a:pt x="8826" y="10411"/>
                    <a:pt x="9791" y="9830"/>
                  </a:cubicBezTo>
                  <a:cubicBezTo>
                    <a:pt x="10756" y="9248"/>
                    <a:pt x="12227" y="8086"/>
                    <a:pt x="13467" y="6827"/>
                  </a:cubicBezTo>
                  <a:cubicBezTo>
                    <a:pt x="14708" y="5568"/>
                    <a:pt x="15719" y="4212"/>
                    <a:pt x="16409" y="3195"/>
                  </a:cubicBezTo>
                  <a:cubicBezTo>
                    <a:pt x="17098" y="2178"/>
                    <a:pt x="17466" y="1499"/>
                    <a:pt x="17374" y="1112"/>
                  </a:cubicBezTo>
                  <a:cubicBezTo>
                    <a:pt x="17282" y="725"/>
                    <a:pt x="16730" y="628"/>
                    <a:pt x="16041" y="967"/>
                  </a:cubicBezTo>
                  <a:cubicBezTo>
                    <a:pt x="15352" y="1306"/>
                    <a:pt x="14524" y="2081"/>
                    <a:pt x="13835" y="3049"/>
                  </a:cubicBezTo>
                  <a:cubicBezTo>
                    <a:pt x="13146" y="4018"/>
                    <a:pt x="12594" y="5180"/>
                    <a:pt x="12319" y="6004"/>
                  </a:cubicBezTo>
                  <a:cubicBezTo>
                    <a:pt x="12043" y="6827"/>
                    <a:pt x="12043" y="7311"/>
                    <a:pt x="12273" y="7553"/>
                  </a:cubicBezTo>
                  <a:cubicBezTo>
                    <a:pt x="12502" y="7795"/>
                    <a:pt x="12962" y="7795"/>
                    <a:pt x="13881" y="7214"/>
                  </a:cubicBezTo>
                  <a:cubicBezTo>
                    <a:pt x="14800" y="6633"/>
                    <a:pt x="16179" y="5471"/>
                    <a:pt x="17098" y="4793"/>
                  </a:cubicBezTo>
                  <a:cubicBezTo>
                    <a:pt x="18017" y="4115"/>
                    <a:pt x="18477" y="3921"/>
                    <a:pt x="18844" y="4018"/>
                  </a:cubicBezTo>
                  <a:cubicBezTo>
                    <a:pt x="19212" y="4115"/>
                    <a:pt x="19488" y="4502"/>
                    <a:pt x="20039" y="6100"/>
                  </a:cubicBezTo>
                  <a:cubicBezTo>
                    <a:pt x="20591" y="7699"/>
                    <a:pt x="21418" y="10508"/>
                    <a:pt x="21464" y="13026"/>
                  </a:cubicBezTo>
                  <a:cubicBezTo>
                    <a:pt x="21510" y="15544"/>
                    <a:pt x="20775" y="17772"/>
                    <a:pt x="19212" y="19225"/>
                  </a:cubicBezTo>
                  <a:cubicBezTo>
                    <a:pt x="17650" y="20678"/>
                    <a:pt x="15260" y="21356"/>
                    <a:pt x="13559" y="21356"/>
                  </a:cubicBezTo>
                  <a:cubicBezTo>
                    <a:pt x="11859" y="21356"/>
                    <a:pt x="10848" y="20678"/>
                    <a:pt x="10342" y="20000"/>
                  </a:cubicBezTo>
                  <a:cubicBezTo>
                    <a:pt x="9837" y="19322"/>
                    <a:pt x="9837" y="18644"/>
                    <a:pt x="9837" y="179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2" name="Line"/>
            <p:cNvSpPr/>
            <p:nvPr/>
          </p:nvSpPr>
          <p:spPr>
            <a:xfrm>
              <a:off x="2043858" y="1492783"/>
              <a:ext cx="6976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3" name="Line"/>
            <p:cNvSpPr/>
            <p:nvPr/>
          </p:nvSpPr>
          <p:spPr>
            <a:xfrm>
              <a:off x="2002004" y="1262588"/>
              <a:ext cx="55806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4" name="Line"/>
            <p:cNvSpPr/>
            <p:nvPr/>
          </p:nvSpPr>
          <p:spPr>
            <a:xfrm>
              <a:off x="2183370" y="1485808"/>
              <a:ext cx="209270" cy="142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3" extrusionOk="0">
                  <a:moveTo>
                    <a:pt x="1440" y="0"/>
                  </a:moveTo>
                  <a:cubicBezTo>
                    <a:pt x="1440" y="6271"/>
                    <a:pt x="1440" y="12542"/>
                    <a:pt x="1080" y="16374"/>
                  </a:cubicBezTo>
                  <a:cubicBezTo>
                    <a:pt x="720" y="20206"/>
                    <a:pt x="0" y="21600"/>
                    <a:pt x="0" y="21252"/>
                  </a:cubicBezTo>
                  <a:cubicBezTo>
                    <a:pt x="0" y="20903"/>
                    <a:pt x="720" y="18813"/>
                    <a:pt x="2160" y="15503"/>
                  </a:cubicBezTo>
                  <a:cubicBezTo>
                    <a:pt x="3600" y="12194"/>
                    <a:pt x="5760" y="7665"/>
                    <a:pt x="7560" y="4877"/>
                  </a:cubicBezTo>
                  <a:cubicBezTo>
                    <a:pt x="9360" y="2090"/>
                    <a:pt x="10800" y="1045"/>
                    <a:pt x="12240" y="1916"/>
                  </a:cubicBezTo>
                  <a:cubicBezTo>
                    <a:pt x="13680" y="2787"/>
                    <a:pt x="15120" y="5574"/>
                    <a:pt x="15840" y="7839"/>
                  </a:cubicBezTo>
                  <a:cubicBezTo>
                    <a:pt x="16560" y="10103"/>
                    <a:pt x="16560" y="11845"/>
                    <a:pt x="17400" y="12890"/>
                  </a:cubicBezTo>
                  <a:cubicBezTo>
                    <a:pt x="18240" y="13935"/>
                    <a:pt x="19920" y="14284"/>
                    <a:pt x="21600" y="146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5" name="Line"/>
            <p:cNvSpPr/>
            <p:nvPr/>
          </p:nvSpPr>
          <p:spPr>
            <a:xfrm>
              <a:off x="2267077" y="1410945"/>
              <a:ext cx="413391" cy="543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407" extrusionOk="0">
                  <a:moveTo>
                    <a:pt x="14760" y="475"/>
                  </a:moveTo>
                  <a:cubicBezTo>
                    <a:pt x="15240" y="201"/>
                    <a:pt x="15720" y="-74"/>
                    <a:pt x="15780" y="18"/>
                  </a:cubicBezTo>
                  <a:cubicBezTo>
                    <a:pt x="15840" y="109"/>
                    <a:pt x="15480" y="567"/>
                    <a:pt x="14340" y="1345"/>
                  </a:cubicBezTo>
                  <a:cubicBezTo>
                    <a:pt x="13200" y="2123"/>
                    <a:pt x="11280" y="3221"/>
                    <a:pt x="10020" y="4045"/>
                  </a:cubicBezTo>
                  <a:cubicBezTo>
                    <a:pt x="8760" y="4868"/>
                    <a:pt x="8160" y="5418"/>
                    <a:pt x="8160" y="5601"/>
                  </a:cubicBezTo>
                  <a:cubicBezTo>
                    <a:pt x="8160" y="5784"/>
                    <a:pt x="8760" y="5601"/>
                    <a:pt x="9720" y="4960"/>
                  </a:cubicBezTo>
                  <a:cubicBezTo>
                    <a:pt x="10680" y="4319"/>
                    <a:pt x="12000" y="3221"/>
                    <a:pt x="12900" y="2534"/>
                  </a:cubicBezTo>
                  <a:cubicBezTo>
                    <a:pt x="13800" y="1848"/>
                    <a:pt x="14280" y="1573"/>
                    <a:pt x="14820" y="1436"/>
                  </a:cubicBezTo>
                  <a:cubicBezTo>
                    <a:pt x="15360" y="1299"/>
                    <a:pt x="15960" y="1299"/>
                    <a:pt x="16860" y="1985"/>
                  </a:cubicBezTo>
                  <a:cubicBezTo>
                    <a:pt x="17760" y="2672"/>
                    <a:pt x="18960" y="4045"/>
                    <a:pt x="19920" y="6150"/>
                  </a:cubicBezTo>
                  <a:cubicBezTo>
                    <a:pt x="20880" y="8255"/>
                    <a:pt x="21600" y="11092"/>
                    <a:pt x="21240" y="13563"/>
                  </a:cubicBezTo>
                  <a:cubicBezTo>
                    <a:pt x="20880" y="16034"/>
                    <a:pt x="19440" y="18140"/>
                    <a:pt x="16800" y="19512"/>
                  </a:cubicBezTo>
                  <a:cubicBezTo>
                    <a:pt x="14160" y="20885"/>
                    <a:pt x="10320" y="21526"/>
                    <a:pt x="7320" y="21389"/>
                  </a:cubicBezTo>
                  <a:cubicBezTo>
                    <a:pt x="4320" y="21251"/>
                    <a:pt x="2160" y="20336"/>
                    <a:pt x="0" y="1942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6" name="Line"/>
            <p:cNvSpPr/>
            <p:nvPr/>
          </p:nvSpPr>
          <p:spPr>
            <a:xfrm>
              <a:off x="2734445" y="1646247"/>
              <a:ext cx="57886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2" h="21600" extrusionOk="0">
                  <a:moveTo>
                    <a:pt x="19938" y="0"/>
                  </a:moveTo>
                  <a:cubicBezTo>
                    <a:pt x="20769" y="1895"/>
                    <a:pt x="21600" y="3789"/>
                    <a:pt x="18277" y="7389"/>
                  </a:cubicBezTo>
                  <a:cubicBezTo>
                    <a:pt x="14954" y="10989"/>
                    <a:pt x="7477" y="1629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7" name="Line"/>
            <p:cNvSpPr/>
            <p:nvPr/>
          </p:nvSpPr>
          <p:spPr>
            <a:xfrm>
              <a:off x="3069275" y="1309357"/>
              <a:ext cx="341806" cy="318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0" extrusionOk="0">
                  <a:moveTo>
                    <a:pt x="0" y="5691"/>
                  </a:moveTo>
                  <a:cubicBezTo>
                    <a:pt x="147" y="10320"/>
                    <a:pt x="294" y="14949"/>
                    <a:pt x="367" y="17649"/>
                  </a:cubicBezTo>
                  <a:cubicBezTo>
                    <a:pt x="441" y="20349"/>
                    <a:pt x="441" y="21120"/>
                    <a:pt x="735" y="21120"/>
                  </a:cubicBezTo>
                  <a:cubicBezTo>
                    <a:pt x="1029" y="21120"/>
                    <a:pt x="1616" y="20349"/>
                    <a:pt x="2498" y="17340"/>
                  </a:cubicBezTo>
                  <a:cubicBezTo>
                    <a:pt x="3380" y="14331"/>
                    <a:pt x="4555" y="9086"/>
                    <a:pt x="5143" y="6000"/>
                  </a:cubicBezTo>
                  <a:cubicBezTo>
                    <a:pt x="5731" y="2914"/>
                    <a:pt x="5731" y="1989"/>
                    <a:pt x="5804" y="1140"/>
                  </a:cubicBezTo>
                  <a:cubicBezTo>
                    <a:pt x="5878" y="291"/>
                    <a:pt x="6024" y="-480"/>
                    <a:pt x="6392" y="369"/>
                  </a:cubicBezTo>
                  <a:cubicBezTo>
                    <a:pt x="6759" y="1217"/>
                    <a:pt x="7347" y="3686"/>
                    <a:pt x="7714" y="6154"/>
                  </a:cubicBezTo>
                  <a:cubicBezTo>
                    <a:pt x="8082" y="8623"/>
                    <a:pt x="8229" y="11091"/>
                    <a:pt x="8302" y="12711"/>
                  </a:cubicBezTo>
                  <a:cubicBezTo>
                    <a:pt x="8376" y="14331"/>
                    <a:pt x="8376" y="15103"/>
                    <a:pt x="8743" y="15643"/>
                  </a:cubicBezTo>
                  <a:cubicBezTo>
                    <a:pt x="9110" y="16183"/>
                    <a:pt x="9845" y="16491"/>
                    <a:pt x="10506" y="16414"/>
                  </a:cubicBezTo>
                  <a:cubicBezTo>
                    <a:pt x="11167" y="16337"/>
                    <a:pt x="11755" y="15874"/>
                    <a:pt x="12931" y="14177"/>
                  </a:cubicBezTo>
                  <a:cubicBezTo>
                    <a:pt x="14106" y="12480"/>
                    <a:pt x="15869" y="9549"/>
                    <a:pt x="16898" y="7697"/>
                  </a:cubicBezTo>
                  <a:cubicBezTo>
                    <a:pt x="17927" y="5846"/>
                    <a:pt x="18220" y="5074"/>
                    <a:pt x="18588" y="5229"/>
                  </a:cubicBezTo>
                  <a:cubicBezTo>
                    <a:pt x="18955" y="5383"/>
                    <a:pt x="19396" y="6463"/>
                    <a:pt x="19910" y="8854"/>
                  </a:cubicBezTo>
                  <a:cubicBezTo>
                    <a:pt x="20425" y="11246"/>
                    <a:pt x="21012" y="14949"/>
                    <a:pt x="21600" y="186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8" name="Line"/>
            <p:cNvSpPr/>
            <p:nvPr/>
          </p:nvSpPr>
          <p:spPr>
            <a:xfrm>
              <a:off x="3508740" y="1313631"/>
              <a:ext cx="207973" cy="290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268" extrusionOk="0">
                  <a:moveTo>
                    <a:pt x="0" y="13614"/>
                  </a:moveTo>
                  <a:cubicBezTo>
                    <a:pt x="2400" y="14295"/>
                    <a:pt x="4800" y="14975"/>
                    <a:pt x="7920" y="14210"/>
                  </a:cubicBezTo>
                  <a:cubicBezTo>
                    <a:pt x="11040" y="13444"/>
                    <a:pt x="14880" y="11233"/>
                    <a:pt x="17280" y="9277"/>
                  </a:cubicBezTo>
                  <a:cubicBezTo>
                    <a:pt x="19680" y="7322"/>
                    <a:pt x="20640" y="5621"/>
                    <a:pt x="21120" y="4005"/>
                  </a:cubicBezTo>
                  <a:cubicBezTo>
                    <a:pt x="21600" y="2389"/>
                    <a:pt x="21600" y="859"/>
                    <a:pt x="21000" y="263"/>
                  </a:cubicBezTo>
                  <a:cubicBezTo>
                    <a:pt x="20400" y="-332"/>
                    <a:pt x="19200" y="8"/>
                    <a:pt x="17400" y="2049"/>
                  </a:cubicBezTo>
                  <a:cubicBezTo>
                    <a:pt x="15600" y="4090"/>
                    <a:pt x="13200" y="7832"/>
                    <a:pt x="11760" y="10978"/>
                  </a:cubicBezTo>
                  <a:cubicBezTo>
                    <a:pt x="10320" y="14125"/>
                    <a:pt x="9840" y="16676"/>
                    <a:pt x="11160" y="18292"/>
                  </a:cubicBezTo>
                  <a:cubicBezTo>
                    <a:pt x="12480" y="19907"/>
                    <a:pt x="15600" y="20588"/>
                    <a:pt x="18720" y="212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9" name="Line"/>
            <p:cNvSpPr/>
            <p:nvPr/>
          </p:nvSpPr>
          <p:spPr>
            <a:xfrm>
              <a:off x="3797134" y="1318393"/>
              <a:ext cx="485902" cy="296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369" extrusionOk="0">
                  <a:moveTo>
                    <a:pt x="7300" y="0"/>
                  </a:moveTo>
                  <a:cubicBezTo>
                    <a:pt x="6065" y="1674"/>
                    <a:pt x="4831" y="3349"/>
                    <a:pt x="3597" y="6279"/>
                  </a:cubicBezTo>
                  <a:cubicBezTo>
                    <a:pt x="2363" y="9209"/>
                    <a:pt x="1128" y="13395"/>
                    <a:pt x="511" y="16074"/>
                  </a:cubicBezTo>
                  <a:cubicBezTo>
                    <a:pt x="-106" y="18754"/>
                    <a:pt x="-106" y="19926"/>
                    <a:pt x="203" y="20512"/>
                  </a:cubicBezTo>
                  <a:cubicBezTo>
                    <a:pt x="511" y="21098"/>
                    <a:pt x="1128" y="21098"/>
                    <a:pt x="2363" y="19507"/>
                  </a:cubicBezTo>
                  <a:cubicBezTo>
                    <a:pt x="3597" y="17916"/>
                    <a:pt x="5448" y="14735"/>
                    <a:pt x="6477" y="12642"/>
                  </a:cubicBezTo>
                  <a:cubicBezTo>
                    <a:pt x="7505" y="10549"/>
                    <a:pt x="7711" y="9544"/>
                    <a:pt x="7917" y="8540"/>
                  </a:cubicBezTo>
                  <a:cubicBezTo>
                    <a:pt x="8123" y="7535"/>
                    <a:pt x="8328" y="6530"/>
                    <a:pt x="8483" y="6447"/>
                  </a:cubicBezTo>
                  <a:cubicBezTo>
                    <a:pt x="8637" y="6363"/>
                    <a:pt x="8740" y="7200"/>
                    <a:pt x="8534" y="9293"/>
                  </a:cubicBezTo>
                  <a:cubicBezTo>
                    <a:pt x="8328" y="11386"/>
                    <a:pt x="7814" y="14735"/>
                    <a:pt x="7557" y="16995"/>
                  </a:cubicBezTo>
                  <a:cubicBezTo>
                    <a:pt x="7300" y="19256"/>
                    <a:pt x="7300" y="20428"/>
                    <a:pt x="7557" y="21014"/>
                  </a:cubicBezTo>
                  <a:cubicBezTo>
                    <a:pt x="7814" y="21600"/>
                    <a:pt x="8328" y="21600"/>
                    <a:pt x="9305" y="19926"/>
                  </a:cubicBezTo>
                  <a:cubicBezTo>
                    <a:pt x="10283" y="18251"/>
                    <a:pt x="11723" y="14902"/>
                    <a:pt x="12494" y="12809"/>
                  </a:cubicBezTo>
                  <a:cubicBezTo>
                    <a:pt x="13265" y="10716"/>
                    <a:pt x="13368" y="9879"/>
                    <a:pt x="13523" y="8958"/>
                  </a:cubicBezTo>
                  <a:cubicBezTo>
                    <a:pt x="13677" y="8037"/>
                    <a:pt x="13883" y="7033"/>
                    <a:pt x="14037" y="6949"/>
                  </a:cubicBezTo>
                  <a:cubicBezTo>
                    <a:pt x="14191" y="6865"/>
                    <a:pt x="14294" y="7702"/>
                    <a:pt x="14294" y="8540"/>
                  </a:cubicBezTo>
                  <a:cubicBezTo>
                    <a:pt x="14294" y="9377"/>
                    <a:pt x="14191" y="10214"/>
                    <a:pt x="14037" y="11051"/>
                  </a:cubicBezTo>
                  <a:cubicBezTo>
                    <a:pt x="13883" y="11888"/>
                    <a:pt x="13677" y="12726"/>
                    <a:pt x="13883" y="13144"/>
                  </a:cubicBezTo>
                  <a:cubicBezTo>
                    <a:pt x="14088" y="13563"/>
                    <a:pt x="14705" y="13563"/>
                    <a:pt x="15631" y="12391"/>
                  </a:cubicBezTo>
                  <a:cubicBezTo>
                    <a:pt x="16557" y="11219"/>
                    <a:pt x="17791" y="8874"/>
                    <a:pt x="18614" y="7451"/>
                  </a:cubicBezTo>
                  <a:cubicBezTo>
                    <a:pt x="19437" y="6028"/>
                    <a:pt x="19848" y="5526"/>
                    <a:pt x="20105" y="5693"/>
                  </a:cubicBezTo>
                  <a:cubicBezTo>
                    <a:pt x="20363" y="5860"/>
                    <a:pt x="20465" y="6698"/>
                    <a:pt x="20517" y="7535"/>
                  </a:cubicBezTo>
                  <a:cubicBezTo>
                    <a:pt x="20568" y="8372"/>
                    <a:pt x="20568" y="9209"/>
                    <a:pt x="20723" y="9795"/>
                  </a:cubicBezTo>
                  <a:cubicBezTo>
                    <a:pt x="20877" y="10381"/>
                    <a:pt x="21185" y="10716"/>
                    <a:pt x="21494" y="110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0" name="Line"/>
            <p:cNvSpPr/>
            <p:nvPr/>
          </p:nvSpPr>
          <p:spPr>
            <a:xfrm>
              <a:off x="4409182" y="1318393"/>
              <a:ext cx="41268" cy="29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600" extrusionOk="0">
                  <a:moveTo>
                    <a:pt x="14097" y="0"/>
                  </a:moveTo>
                  <a:cubicBezTo>
                    <a:pt x="10497" y="5143"/>
                    <a:pt x="6897" y="10286"/>
                    <a:pt x="4497" y="13286"/>
                  </a:cubicBezTo>
                  <a:cubicBezTo>
                    <a:pt x="2097" y="16286"/>
                    <a:pt x="897" y="17143"/>
                    <a:pt x="297" y="18086"/>
                  </a:cubicBezTo>
                  <a:cubicBezTo>
                    <a:pt x="-303" y="19029"/>
                    <a:pt x="-303" y="20057"/>
                    <a:pt x="3297" y="20657"/>
                  </a:cubicBezTo>
                  <a:cubicBezTo>
                    <a:pt x="6897" y="21257"/>
                    <a:pt x="14097" y="21429"/>
                    <a:pt x="21297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1" name="Line"/>
            <p:cNvSpPr/>
            <p:nvPr/>
          </p:nvSpPr>
          <p:spPr>
            <a:xfrm>
              <a:off x="4522063" y="1355632"/>
              <a:ext cx="221364" cy="206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0" h="20606" extrusionOk="0">
                  <a:moveTo>
                    <a:pt x="495" y="3945"/>
                  </a:moveTo>
                  <a:cubicBezTo>
                    <a:pt x="720" y="6964"/>
                    <a:pt x="945" y="9984"/>
                    <a:pt x="720" y="12887"/>
                  </a:cubicBezTo>
                  <a:cubicBezTo>
                    <a:pt x="495" y="15790"/>
                    <a:pt x="-180" y="18577"/>
                    <a:pt x="45" y="19855"/>
                  </a:cubicBezTo>
                  <a:cubicBezTo>
                    <a:pt x="270" y="21132"/>
                    <a:pt x="1395" y="20900"/>
                    <a:pt x="3420" y="18229"/>
                  </a:cubicBezTo>
                  <a:cubicBezTo>
                    <a:pt x="5445" y="15558"/>
                    <a:pt x="8370" y="10448"/>
                    <a:pt x="10845" y="6848"/>
                  </a:cubicBezTo>
                  <a:cubicBezTo>
                    <a:pt x="13320" y="3248"/>
                    <a:pt x="15345" y="1158"/>
                    <a:pt x="16920" y="345"/>
                  </a:cubicBezTo>
                  <a:cubicBezTo>
                    <a:pt x="18495" y="-468"/>
                    <a:pt x="19620" y="-3"/>
                    <a:pt x="20295" y="3480"/>
                  </a:cubicBezTo>
                  <a:cubicBezTo>
                    <a:pt x="20970" y="6964"/>
                    <a:pt x="21195" y="13467"/>
                    <a:pt x="21420" y="199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2" name="Line"/>
            <p:cNvSpPr/>
            <p:nvPr/>
          </p:nvSpPr>
          <p:spPr>
            <a:xfrm>
              <a:off x="4833504" y="1274214"/>
              <a:ext cx="161040" cy="478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0" h="21479" extrusionOk="0">
                  <a:moveTo>
                    <a:pt x="4643" y="6365"/>
                  </a:moveTo>
                  <a:cubicBezTo>
                    <a:pt x="7989" y="5113"/>
                    <a:pt x="11336" y="3861"/>
                    <a:pt x="13921" y="2974"/>
                  </a:cubicBezTo>
                  <a:cubicBezTo>
                    <a:pt x="16507" y="2087"/>
                    <a:pt x="18333" y="1565"/>
                    <a:pt x="19550" y="1043"/>
                  </a:cubicBezTo>
                  <a:cubicBezTo>
                    <a:pt x="20767" y="522"/>
                    <a:pt x="21375" y="0"/>
                    <a:pt x="20919" y="0"/>
                  </a:cubicBezTo>
                  <a:cubicBezTo>
                    <a:pt x="20462" y="0"/>
                    <a:pt x="18941" y="522"/>
                    <a:pt x="16051" y="1983"/>
                  </a:cubicBezTo>
                  <a:cubicBezTo>
                    <a:pt x="13161" y="3443"/>
                    <a:pt x="8902" y="5843"/>
                    <a:pt x="6164" y="7304"/>
                  </a:cubicBezTo>
                  <a:cubicBezTo>
                    <a:pt x="3426" y="8765"/>
                    <a:pt x="2209" y="9287"/>
                    <a:pt x="1296" y="9809"/>
                  </a:cubicBezTo>
                  <a:cubicBezTo>
                    <a:pt x="383" y="10330"/>
                    <a:pt x="-225" y="10852"/>
                    <a:pt x="79" y="10957"/>
                  </a:cubicBezTo>
                  <a:cubicBezTo>
                    <a:pt x="383" y="11061"/>
                    <a:pt x="1600" y="10748"/>
                    <a:pt x="3426" y="9913"/>
                  </a:cubicBezTo>
                  <a:cubicBezTo>
                    <a:pt x="5251" y="9078"/>
                    <a:pt x="7685" y="7722"/>
                    <a:pt x="9510" y="6887"/>
                  </a:cubicBezTo>
                  <a:cubicBezTo>
                    <a:pt x="11336" y="6052"/>
                    <a:pt x="12552" y="5739"/>
                    <a:pt x="13617" y="5791"/>
                  </a:cubicBezTo>
                  <a:cubicBezTo>
                    <a:pt x="14682" y="5843"/>
                    <a:pt x="15595" y="6261"/>
                    <a:pt x="17116" y="7878"/>
                  </a:cubicBezTo>
                  <a:cubicBezTo>
                    <a:pt x="18637" y="9496"/>
                    <a:pt x="20767" y="12313"/>
                    <a:pt x="20158" y="14765"/>
                  </a:cubicBezTo>
                  <a:cubicBezTo>
                    <a:pt x="19550" y="17217"/>
                    <a:pt x="16203" y="19304"/>
                    <a:pt x="13313" y="20400"/>
                  </a:cubicBezTo>
                  <a:cubicBezTo>
                    <a:pt x="10423" y="21496"/>
                    <a:pt x="7989" y="21600"/>
                    <a:pt x="6164" y="21391"/>
                  </a:cubicBezTo>
                  <a:cubicBezTo>
                    <a:pt x="4338" y="21183"/>
                    <a:pt x="3121" y="20661"/>
                    <a:pt x="1905" y="201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3" name="Line"/>
            <p:cNvSpPr/>
            <p:nvPr/>
          </p:nvSpPr>
          <p:spPr>
            <a:xfrm>
              <a:off x="5101720" y="992759"/>
              <a:ext cx="429953" cy="536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408" extrusionOk="0">
                  <a:moveTo>
                    <a:pt x="12763" y="4639"/>
                  </a:moveTo>
                  <a:cubicBezTo>
                    <a:pt x="12996" y="3434"/>
                    <a:pt x="13228" y="2229"/>
                    <a:pt x="13170" y="1441"/>
                  </a:cubicBezTo>
                  <a:cubicBezTo>
                    <a:pt x="13112" y="653"/>
                    <a:pt x="12763" y="282"/>
                    <a:pt x="12299" y="96"/>
                  </a:cubicBezTo>
                  <a:cubicBezTo>
                    <a:pt x="11834" y="-89"/>
                    <a:pt x="11254" y="-89"/>
                    <a:pt x="10092" y="838"/>
                  </a:cubicBezTo>
                  <a:cubicBezTo>
                    <a:pt x="8931" y="1765"/>
                    <a:pt x="7189" y="3619"/>
                    <a:pt x="5621" y="6169"/>
                  </a:cubicBezTo>
                  <a:cubicBezTo>
                    <a:pt x="4054" y="8718"/>
                    <a:pt x="2660" y="11963"/>
                    <a:pt x="1905" y="13956"/>
                  </a:cubicBezTo>
                  <a:cubicBezTo>
                    <a:pt x="1150" y="15949"/>
                    <a:pt x="1034" y="16690"/>
                    <a:pt x="918" y="17339"/>
                  </a:cubicBezTo>
                  <a:cubicBezTo>
                    <a:pt x="802" y="17988"/>
                    <a:pt x="686" y="18544"/>
                    <a:pt x="628" y="19054"/>
                  </a:cubicBezTo>
                  <a:cubicBezTo>
                    <a:pt x="570" y="19564"/>
                    <a:pt x="570" y="20028"/>
                    <a:pt x="396" y="20028"/>
                  </a:cubicBezTo>
                  <a:cubicBezTo>
                    <a:pt x="221" y="20028"/>
                    <a:pt x="-127" y="19564"/>
                    <a:pt x="47" y="19286"/>
                  </a:cubicBezTo>
                  <a:cubicBezTo>
                    <a:pt x="221" y="19008"/>
                    <a:pt x="918" y="18915"/>
                    <a:pt x="2254" y="18405"/>
                  </a:cubicBezTo>
                  <a:cubicBezTo>
                    <a:pt x="3589" y="17896"/>
                    <a:pt x="5563" y="16969"/>
                    <a:pt x="6899" y="16412"/>
                  </a:cubicBezTo>
                  <a:cubicBezTo>
                    <a:pt x="8234" y="15856"/>
                    <a:pt x="8931" y="15671"/>
                    <a:pt x="9454" y="15763"/>
                  </a:cubicBezTo>
                  <a:cubicBezTo>
                    <a:pt x="9976" y="15856"/>
                    <a:pt x="10325" y="16227"/>
                    <a:pt x="10441" y="17015"/>
                  </a:cubicBezTo>
                  <a:cubicBezTo>
                    <a:pt x="10557" y="17803"/>
                    <a:pt x="10441" y="19008"/>
                    <a:pt x="10267" y="19842"/>
                  </a:cubicBezTo>
                  <a:cubicBezTo>
                    <a:pt x="10092" y="20677"/>
                    <a:pt x="9860" y="21140"/>
                    <a:pt x="10034" y="21326"/>
                  </a:cubicBezTo>
                  <a:cubicBezTo>
                    <a:pt x="10208" y="21511"/>
                    <a:pt x="10789" y="21418"/>
                    <a:pt x="12125" y="20677"/>
                  </a:cubicBezTo>
                  <a:cubicBezTo>
                    <a:pt x="13460" y="19935"/>
                    <a:pt x="15550" y="18544"/>
                    <a:pt x="17234" y="17200"/>
                  </a:cubicBezTo>
                  <a:cubicBezTo>
                    <a:pt x="18918" y="15856"/>
                    <a:pt x="20196" y="14558"/>
                    <a:pt x="21473" y="132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4" name="Line"/>
            <p:cNvSpPr/>
            <p:nvPr/>
          </p:nvSpPr>
          <p:spPr>
            <a:xfrm>
              <a:off x="5538647" y="990538"/>
              <a:ext cx="125562" cy="585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000" y="3086"/>
                    <a:pt x="18400" y="6171"/>
                    <a:pt x="16000" y="8743"/>
                  </a:cubicBezTo>
                  <a:cubicBezTo>
                    <a:pt x="13600" y="11314"/>
                    <a:pt x="10400" y="13371"/>
                    <a:pt x="7600" y="15429"/>
                  </a:cubicBezTo>
                  <a:cubicBezTo>
                    <a:pt x="4800" y="17486"/>
                    <a:pt x="2400" y="1954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5" name="Line"/>
            <p:cNvSpPr/>
            <p:nvPr/>
          </p:nvSpPr>
          <p:spPr>
            <a:xfrm>
              <a:off x="5929834" y="1213461"/>
              <a:ext cx="324106" cy="297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284" extrusionOk="0">
                  <a:moveTo>
                    <a:pt x="7776" y="5504"/>
                  </a:moveTo>
                  <a:cubicBezTo>
                    <a:pt x="5631" y="9326"/>
                    <a:pt x="3487" y="13147"/>
                    <a:pt x="2031" y="15806"/>
                  </a:cubicBezTo>
                  <a:cubicBezTo>
                    <a:pt x="576" y="18464"/>
                    <a:pt x="-190" y="19960"/>
                    <a:pt x="40" y="20375"/>
                  </a:cubicBezTo>
                  <a:cubicBezTo>
                    <a:pt x="270" y="20790"/>
                    <a:pt x="1495" y="20126"/>
                    <a:pt x="2797" y="19129"/>
                  </a:cubicBezTo>
                  <a:cubicBezTo>
                    <a:pt x="4099" y="18132"/>
                    <a:pt x="5478" y="16803"/>
                    <a:pt x="7087" y="16138"/>
                  </a:cubicBezTo>
                  <a:cubicBezTo>
                    <a:pt x="8695" y="15473"/>
                    <a:pt x="10533" y="15473"/>
                    <a:pt x="11606" y="16055"/>
                  </a:cubicBezTo>
                  <a:cubicBezTo>
                    <a:pt x="12678" y="16637"/>
                    <a:pt x="12984" y="17800"/>
                    <a:pt x="13138" y="18797"/>
                  </a:cubicBezTo>
                  <a:cubicBezTo>
                    <a:pt x="13291" y="19793"/>
                    <a:pt x="13291" y="20624"/>
                    <a:pt x="13674" y="21040"/>
                  </a:cubicBezTo>
                  <a:cubicBezTo>
                    <a:pt x="14057" y="21455"/>
                    <a:pt x="14823" y="21455"/>
                    <a:pt x="16048" y="20126"/>
                  </a:cubicBezTo>
                  <a:cubicBezTo>
                    <a:pt x="17274" y="18797"/>
                    <a:pt x="18959" y="16138"/>
                    <a:pt x="19955" y="12981"/>
                  </a:cubicBezTo>
                  <a:cubicBezTo>
                    <a:pt x="20950" y="9824"/>
                    <a:pt x="21257" y="6169"/>
                    <a:pt x="21333" y="3760"/>
                  </a:cubicBezTo>
                  <a:cubicBezTo>
                    <a:pt x="21410" y="1350"/>
                    <a:pt x="21257" y="187"/>
                    <a:pt x="20874" y="21"/>
                  </a:cubicBezTo>
                  <a:cubicBezTo>
                    <a:pt x="20491" y="-145"/>
                    <a:pt x="19878" y="686"/>
                    <a:pt x="19495" y="1683"/>
                  </a:cubicBezTo>
                  <a:cubicBezTo>
                    <a:pt x="19112" y="2680"/>
                    <a:pt x="18959" y="3843"/>
                    <a:pt x="18806" y="50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6" name="Line"/>
            <p:cNvSpPr/>
            <p:nvPr/>
          </p:nvSpPr>
          <p:spPr>
            <a:xfrm>
              <a:off x="6339585" y="1262588"/>
              <a:ext cx="242889" cy="282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7" h="21198" extrusionOk="0">
                  <a:moveTo>
                    <a:pt x="5560" y="0"/>
                  </a:moveTo>
                  <a:cubicBezTo>
                    <a:pt x="5156" y="1742"/>
                    <a:pt x="4753" y="3484"/>
                    <a:pt x="3743" y="6532"/>
                  </a:cubicBezTo>
                  <a:cubicBezTo>
                    <a:pt x="2734" y="9581"/>
                    <a:pt x="1119" y="13935"/>
                    <a:pt x="413" y="16548"/>
                  </a:cubicBezTo>
                  <a:cubicBezTo>
                    <a:pt x="-294" y="19161"/>
                    <a:pt x="-92" y="20032"/>
                    <a:pt x="1018" y="20642"/>
                  </a:cubicBezTo>
                  <a:cubicBezTo>
                    <a:pt x="2128" y="21252"/>
                    <a:pt x="4147" y="21600"/>
                    <a:pt x="6973" y="20381"/>
                  </a:cubicBezTo>
                  <a:cubicBezTo>
                    <a:pt x="9799" y="19161"/>
                    <a:pt x="13433" y="16374"/>
                    <a:pt x="15956" y="13413"/>
                  </a:cubicBezTo>
                  <a:cubicBezTo>
                    <a:pt x="18480" y="10452"/>
                    <a:pt x="19893" y="7316"/>
                    <a:pt x="20599" y="5313"/>
                  </a:cubicBezTo>
                  <a:cubicBezTo>
                    <a:pt x="21306" y="3310"/>
                    <a:pt x="21306" y="2439"/>
                    <a:pt x="20196" y="2003"/>
                  </a:cubicBezTo>
                  <a:cubicBezTo>
                    <a:pt x="19085" y="1568"/>
                    <a:pt x="16865" y="1568"/>
                    <a:pt x="14644" y="15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7" name="Line"/>
            <p:cNvSpPr/>
            <p:nvPr/>
          </p:nvSpPr>
          <p:spPr>
            <a:xfrm>
              <a:off x="6623766" y="1241661"/>
              <a:ext cx="219324" cy="302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600" extrusionOk="0">
                  <a:moveTo>
                    <a:pt x="983" y="8474"/>
                  </a:moveTo>
                  <a:cubicBezTo>
                    <a:pt x="1665" y="11465"/>
                    <a:pt x="2347" y="14455"/>
                    <a:pt x="2461" y="16366"/>
                  </a:cubicBezTo>
                  <a:cubicBezTo>
                    <a:pt x="2574" y="18277"/>
                    <a:pt x="2120" y="19108"/>
                    <a:pt x="1551" y="19938"/>
                  </a:cubicBezTo>
                  <a:cubicBezTo>
                    <a:pt x="983" y="20769"/>
                    <a:pt x="301" y="21600"/>
                    <a:pt x="73" y="21600"/>
                  </a:cubicBezTo>
                  <a:cubicBezTo>
                    <a:pt x="-154" y="21600"/>
                    <a:pt x="73" y="20769"/>
                    <a:pt x="1779" y="17862"/>
                  </a:cubicBezTo>
                  <a:cubicBezTo>
                    <a:pt x="3484" y="14954"/>
                    <a:pt x="6667" y="9969"/>
                    <a:pt x="10191" y="6646"/>
                  </a:cubicBezTo>
                  <a:cubicBezTo>
                    <a:pt x="13715" y="3323"/>
                    <a:pt x="17581" y="1662"/>
                    <a:pt x="21446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8" name="Line"/>
            <p:cNvSpPr/>
            <p:nvPr/>
          </p:nvSpPr>
          <p:spPr>
            <a:xfrm>
              <a:off x="6827570" y="1081222"/>
              <a:ext cx="162008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2" h="21600" extrusionOk="0">
                  <a:moveTo>
                    <a:pt x="20902" y="0"/>
                  </a:moveTo>
                  <a:cubicBezTo>
                    <a:pt x="17302" y="2042"/>
                    <a:pt x="13702" y="4084"/>
                    <a:pt x="9952" y="7039"/>
                  </a:cubicBezTo>
                  <a:cubicBezTo>
                    <a:pt x="6202" y="9994"/>
                    <a:pt x="2302" y="13863"/>
                    <a:pt x="802" y="16442"/>
                  </a:cubicBezTo>
                  <a:cubicBezTo>
                    <a:pt x="-698" y="19021"/>
                    <a:pt x="202" y="20310"/>
                    <a:pt x="110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9" name="Line"/>
            <p:cNvSpPr/>
            <p:nvPr/>
          </p:nvSpPr>
          <p:spPr>
            <a:xfrm>
              <a:off x="6867259" y="1227710"/>
              <a:ext cx="387392" cy="274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453" extrusionOk="0">
                  <a:moveTo>
                    <a:pt x="11848" y="0"/>
                  </a:moveTo>
                  <a:cubicBezTo>
                    <a:pt x="11848" y="1089"/>
                    <a:pt x="11848" y="2178"/>
                    <a:pt x="11008" y="3540"/>
                  </a:cubicBezTo>
                  <a:cubicBezTo>
                    <a:pt x="10167" y="4901"/>
                    <a:pt x="8486" y="6534"/>
                    <a:pt x="6610" y="8622"/>
                  </a:cubicBezTo>
                  <a:cubicBezTo>
                    <a:pt x="4735" y="10709"/>
                    <a:pt x="2665" y="13250"/>
                    <a:pt x="1501" y="14975"/>
                  </a:cubicBezTo>
                  <a:cubicBezTo>
                    <a:pt x="337" y="16699"/>
                    <a:pt x="78" y="17607"/>
                    <a:pt x="14" y="18514"/>
                  </a:cubicBezTo>
                  <a:cubicBezTo>
                    <a:pt x="-51" y="19422"/>
                    <a:pt x="78" y="20329"/>
                    <a:pt x="1242" y="20874"/>
                  </a:cubicBezTo>
                  <a:cubicBezTo>
                    <a:pt x="2406" y="21418"/>
                    <a:pt x="4605" y="21600"/>
                    <a:pt x="7515" y="21328"/>
                  </a:cubicBezTo>
                  <a:cubicBezTo>
                    <a:pt x="10426" y="21055"/>
                    <a:pt x="14047" y="20329"/>
                    <a:pt x="16505" y="20239"/>
                  </a:cubicBezTo>
                  <a:cubicBezTo>
                    <a:pt x="18962" y="20148"/>
                    <a:pt x="20256" y="20692"/>
                    <a:pt x="21549" y="212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0" name="Line"/>
            <p:cNvSpPr/>
            <p:nvPr/>
          </p:nvSpPr>
          <p:spPr>
            <a:xfrm>
              <a:off x="79677" y="2448444"/>
              <a:ext cx="115641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3" h="21600" extrusionOk="0">
                  <a:moveTo>
                    <a:pt x="4545" y="0"/>
                  </a:moveTo>
                  <a:cubicBezTo>
                    <a:pt x="2004" y="7200"/>
                    <a:pt x="-537" y="14400"/>
                    <a:pt x="98" y="18000"/>
                  </a:cubicBezTo>
                  <a:cubicBezTo>
                    <a:pt x="734" y="21600"/>
                    <a:pt x="4545" y="21600"/>
                    <a:pt x="8569" y="21600"/>
                  </a:cubicBezTo>
                  <a:cubicBezTo>
                    <a:pt x="12592" y="21600"/>
                    <a:pt x="16828" y="21600"/>
                    <a:pt x="2106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1" name="Line"/>
            <p:cNvSpPr/>
            <p:nvPr/>
          </p:nvSpPr>
          <p:spPr>
            <a:xfrm>
              <a:off x="76731" y="3369227"/>
              <a:ext cx="167417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2" name="Line"/>
            <p:cNvSpPr/>
            <p:nvPr/>
          </p:nvSpPr>
          <p:spPr>
            <a:xfrm>
              <a:off x="446440" y="3111129"/>
              <a:ext cx="62781" cy="578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600" y="3383"/>
                    <a:pt x="3200" y="6766"/>
                    <a:pt x="5600" y="9846"/>
                  </a:cubicBezTo>
                  <a:cubicBezTo>
                    <a:pt x="8000" y="12925"/>
                    <a:pt x="11200" y="15701"/>
                    <a:pt x="14000" y="17610"/>
                  </a:cubicBezTo>
                  <a:cubicBezTo>
                    <a:pt x="16800" y="19518"/>
                    <a:pt x="19200" y="2055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3" name="Line"/>
            <p:cNvSpPr/>
            <p:nvPr/>
          </p:nvSpPr>
          <p:spPr>
            <a:xfrm>
              <a:off x="606879" y="3358251"/>
              <a:ext cx="244147" cy="292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8897"/>
                  </a:moveTo>
                  <a:cubicBezTo>
                    <a:pt x="206" y="12272"/>
                    <a:pt x="411" y="15646"/>
                    <a:pt x="617" y="17840"/>
                  </a:cubicBezTo>
                  <a:cubicBezTo>
                    <a:pt x="823" y="20034"/>
                    <a:pt x="1029" y="21047"/>
                    <a:pt x="1646" y="21215"/>
                  </a:cubicBezTo>
                  <a:cubicBezTo>
                    <a:pt x="2263" y="21384"/>
                    <a:pt x="3291" y="20709"/>
                    <a:pt x="4629" y="18178"/>
                  </a:cubicBezTo>
                  <a:cubicBezTo>
                    <a:pt x="5966" y="15646"/>
                    <a:pt x="7611" y="11259"/>
                    <a:pt x="8434" y="8475"/>
                  </a:cubicBezTo>
                  <a:cubicBezTo>
                    <a:pt x="9257" y="5690"/>
                    <a:pt x="9257" y="4509"/>
                    <a:pt x="9463" y="3243"/>
                  </a:cubicBezTo>
                  <a:cubicBezTo>
                    <a:pt x="9669" y="1978"/>
                    <a:pt x="10080" y="628"/>
                    <a:pt x="10697" y="290"/>
                  </a:cubicBezTo>
                  <a:cubicBezTo>
                    <a:pt x="11314" y="-47"/>
                    <a:pt x="12137" y="628"/>
                    <a:pt x="12960" y="3075"/>
                  </a:cubicBezTo>
                  <a:cubicBezTo>
                    <a:pt x="13783" y="5521"/>
                    <a:pt x="14606" y="9740"/>
                    <a:pt x="15017" y="12440"/>
                  </a:cubicBezTo>
                  <a:cubicBezTo>
                    <a:pt x="15429" y="15140"/>
                    <a:pt x="15429" y="16322"/>
                    <a:pt x="15737" y="16575"/>
                  </a:cubicBezTo>
                  <a:cubicBezTo>
                    <a:pt x="16046" y="16828"/>
                    <a:pt x="16663" y="16153"/>
                    <a:pt x="17383" y="13790"/>
                  </a:cubicBezTo>
                  <a:cubicBezTo>
                    <a:pt x="18103" y="11428"/>
                    <a:pt x="18926" y="7378"/>
                    <a:pt x="19337" y="4593"/>
                  </a:cubicBezTo>
                  <a:cubicBezTo>
                    <a:pt x="19749" y="1809"/>
                    <a:pt x="19749" y="290"/>
                    <a:pt x="19749" y="37"/>
                  </a:cubicBezTo>
                  <a:cubicBezTo>
                    <a:pt x="19749" y="-216"/>
                    <a:pt x="19749" y="797"/>
                    <a:pt x="19954" y="3834"/>
                  </a:cubicBezTo>
                  <a:cubicBezTo>
                    <a:pt x="20160" y="6872"/>
                    <a:pt x="20571" y="11934"/>
                    <a:pt x="20880" y="14718"/>
                  </a:cubicBezTo>
                  <a:cubicBezTo>
                    <a:pt x="21189" y="17503"/>
                    <a:pt x="21394" y="18009"/>
                    <a:pt x="21600" y="185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4" name="Line"/>
            <p:cNvSpPr/>
            <p:nvPr/>
          </p:nvSpPr>
          <p:spPr>
            <a:xfrm>
              <a:off x="955661" y="3345975"/>
              <a:ext cx="137404" cy="357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145" extrusionOk="0">
                  <a:moveTo>
                    <a:pt x="0" y="15409"/>
                  </a:moveTo>
                  <a:cubicBezTo>
                    <a:pt x="2160" y="18435"/>
                    <a:pt x="4320" y="21462"/>
                    <a:pt x="5400" y="21118"/>
                  </a:cubicBezTo>
                  <a:cubicBezTo>
                    <a:pt x="6480" y="20774"/>
                    <a:pt x="6480" y="17059"/>
                    <a:pt x="6840" y="13482"/>
                  </a:cubicBezTo>
                  <a:cubicBezTo>
                    <a:pt x="7200" y="9905"/>
                    <a:pt x="7920" y="6466"/>
                    <a:pt x="8820" y="4265"/>
                  </a:cubicBezTo>
                  <a:cubicBezTo>
                    <a:pt x="9720" y="2063"/>
                    <a:pt x="10800" y="1100"/>
                    <a:pt x="12240" y="550"/>
                  </a:cubicBezTo>
                  <a:cubicBezTo>
                    <a:pt x="13680" y="0"/>
                    <a:pt x="15480" y="-138"/>
                    <a:pt x="17100" y="137"/>
                  </a:cubicBezTo>
                  <a:cubicBezTo>
                    <a:pt x="18720" y="412"/>
                    <a:pt x="20160" y="1100"/>
                    <a:pt x="20880" y="2614"/>
                  </a:cubicBezTo>
                  <a:cubicBezTo>
                    <a:pt x="21600" y="4127"/>
                    <a:pt x="21600" y="6466"/>
                    <a:pt x="18540" y="8598"/>
                  </a:cubicBezTo>
                  <a:cubicBezTo>
                    <a:pt x="15480" y="10731"/>
                    <a:pt x="9360" y="12657"/>
                    <a:pt x="3240" y="145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5" name="Line"/>
            <p:cNvSpPr/>
            <p:nvPr/>
          </p:nvSpPr>
          <p:spPr>
            <a:xfrm>
              <a:off x="1144002" y="3376203"/>
              <a:ext cx="167416" cy="254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0" extrusionOk="0">
                  <a:moveTo>
                    <a:pt x="0" y="7069"/>
                  </a:moveTo>
                  <a:cubicBezTo>
                    <a:pt x="1800" y="8640"/>
                    <a:pt x="3600" y="10211"/>
                    <a:pt x="4500" y="12371"/>
                  </a:cubicBezTo>
                  <a:cubicBezTo>
                    <a:pt x="5400" y="14531"/>
                    <a:pt x="5400" y="17280"/>
                    <a:pt x="4950" y="19047"/>
                  </a:cubicBezTo>
                  <a:cubicBezTo>
                    <a:pt x="4500" y="20815"/>
                    <a:pt x="3600" y="21600"/>
                    <a:pt x="3150" y="21502"/>
                  </a:cubicBezTo>
                  <a:cubicBezTo>
                    <a:pt x="2700" y="21404"/>
                    <a:pt x="2700" y="20422"/>
                    <a:pt x="3450" y="17280"/>
                  </a:cubicBezTo>
                  <a:cubicBezTo>
                    <a:pt x="4200" y="14138"/>
                    <a:pt x="5700" y="8836"/>
                    <a:pt x="7800" y="5596"/>
                  </a:cubicBezTo>
                  <a:cubicBezTo>
                    <a:pt x="9900" y="2356"/>
                    <a:pt x="12600" y="1178"/>
                    <a:pt x="15000" y="589"/>
                  </a:cubicBezTo>
                  <a:cubicBezTo>
                    <a:pt x="17400" y="0"/>
                    <a:pt x="195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6" name="Line"/>
            <p:cNvSpPr/>
            <p:nvPr/>
          </p:nvSpPr>
          <p:spPr>
            <a:xfrm>
              <a:off x="1395124" y="3362251"/>
              <a:ext cx="220090" cy="251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230" extrusionOk="0">
                  <a:moveTo>
                    <a:pt x="0" y="0"/>
                  </a:moveTo>
                  <a:cubicBezTo>
                    <a:pt x="1800" y="1375"/>
                    <a:pt x="3600" y="2749"/>
                    <a:pt x="4275" y="5695"/>
                  </a:cubicBezTo>
                  <a:cubicBezTo>
                    <a:pt x="4950" y="8640"/>
                    <a:pt x="4500" y="13156"/>
                    <a:pt x="4162" y="16004"/>
                  </a:cubicBezTo>
                  <a:cubicBezTo>
                    <a:pt x="3825" y="18851"/>
                    <a:pt x="3600" y="20029"/>
                    <a:pt x="4050" y="20716"/>
                  </a:cubicBezTo>
                  <a:cubicBezTo>
                    <a:pt x="4500" y="21404"/>
                    <a:pt x="5625" y="21600"/>
                    <a:pt x="8212" y="20029"/>
                  </a:cubicBezTo>
                  <a:cubicBezTo>
                    <a:pt x="10800" y="18458"/>
                    <a:pt x="14850" y="15120"/>
                    <a:pt x="17100" y="12960"/>
                  </a:cubicBezTo>
                  <a:cubicBezTo>
                    <a:pt x="19350" y="10800"/>
                    <a:pt x="19800" y="9818"/>
                    <a:pt x="20363" y="8444"/>
                  </a:cubicBezTo>
                  <a:cubicBezTo>
                    <a:pt x="20925" y="7069"/>
                    <a:pt x="21600" y="5302"/>
                    <a:pt x="21150" y="4418"/>
                  </a:cubicBezTo>
                  <a:cubicBezTo>
                    <a:pt x="20700" y="3535"/>
                    <a:pt x="19125" y="3535"/>
                    <a:pt x="16088" y="4025"/>
                  </a:cubicBezTo>
                  <a:cubicBezTo>
                    <a:pt x="13050" y="4516"/>
                    <a:pt x="8550" y="5498"/>
                    <a:pt x="4050" y="64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7" name="Line"/>
            <p:cNvSpPr/>
            <p:nvPr/>
          </p:nvSpPr>
          <p:spPr>
            <a:xfrm>
              <a:off x="1590442" y="3337316"/>
              <a:ext cx="493644" cy="288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41" extrusionOk="0">
                  <a:moveTo>
                    <a:pt x="0" y="3381"/>
                  </a:moveTo>
                  <a:cubicBezTo>
                    <a:pt x="1009" y="5267"/>
                    <a:pt x="2019" y="7152"/>
                    <a:pt x="2624" y="9467"/>
                  </a:cubicBezTo>
                  <a:cubicBezTo>
                    <a:pt x="3230" y="11781"/>
                    <a:pt x="3432" y="14524"/>
                    <a:pt x="3533" y="16410"/>
                  </a:cubicBezTo>
                  <a:cubicBezTo>
                    <a:pt x="3634" y="18295"/>
                    <a:pt x="3634" y="19324"/>
                    <a:pt x="3886" y="19495"/>
                  </a:cubicBezTo>
                  <a:cubicBezTo>
                    <a:pt x="4138" y="19667"/>
                    <a:pt x="4643" y="18981"/>
                    <a:pt x="5097" y="17267"/>
                  </a:cubicBezTo>
                  <a:cubicBezTo>
                    <a:pt x="5551" y="15552"/>
                    <a:pt x="5955" y="12810"/>
                    <a:pt x="6207" y="11010"/>
                  </a:cubicBezTo>
                  <a:cubicBezTo>
                    <a:pt x="6460" y="9210"/>
                    <a:pt x="6561" y="8352"/>
                    <a:pt x="6864" y="7838"/>
                  </a:cubicBezTo>
                  <a:cubicBezTo>
                    <a:pt x="7166" y="7324"/>
                    <a:pt x="7671" y="7152"/>
                    <a:pt x="8024" y="7495"/>
                  </a:cubicBezTo>
                  <a:cubicBezTo>
                    <a:pt x="8378" y="7838"/>
                    <a:pt x="8579" y="8695"/>
                    <a:pt x="8680" y="9724"/>
                  </a:cubicBezTo>
                  <a:cubicBezTo>
                    <a:pt x="8781" y="10752"/>
                    <a:pt x="8781" y="11952"/>
                    <a:pt x="9034" y="12810"/>
                  </a:cubicBezTo>
                  <a:cubicBezTo>
                    <a:pt x="9286" y="13667"/>
                    <a:pt x="9791" y="14181"/>
                    <a:pt x="10901" y="13581"/>
                  </a:cubicBezTo>
                  <a:cubicBezTo>
                    <a:pt x="12011" y="12981"/>
                    <a:pt x="13727" y="11267"/>
                    <a:pt x="15241" y="9381"/>
                  </a:cubicBezTo>
                  <a:cubicBezTo>
                    <a:pt x="16755" y="7495"/>
                    <a:pt x="18067" y="5438"/>
                    <a:pt x="19127" y="3638"/>
                  </a:cubicBezTo>
                  <a:cubicBezTo>
                    <a:pt x="20187" y="1838"/>
                    <a:pt x="20994" y="295"/>
                    <a:pt x="21297" y="38"/>
                  </a:cubicBezTo>
                  <a:cubicBezTo>
                    <a:pt x="21600" y="-219"/>
                    <a:pt x="21398" y="810"/>
                    <a:pt x="20490" y="3295"/>
                  </a:cubicBezTo>
                  <a:cubicBezTo>
                    <a:pt x="19581" y="5781"/>
                    <a:pt x="17966" y="9724"/>
                    <a:pt x="16856" y="12552"/>
                  </a:cubicBezTo>
                  <a:cubicBezTo>
                    <a:pt x="15746" y="15381"/>
                    <a:pt x="15140" y="17095"/>
                    <a:pt x="14837" y="18381"/>
                  </a:cubicBezTo>
                  <a:cubicBezTo>
                    <a:pt x="14535" y="19667"/>
                    <a:pt x="14535" y="20524"/>
                    <a:pt x="14888" y="20952"/>
                  </a:cubicBezTo>
                  <a:cubicBezTo>
                    <a:pt x="15241" y="21381"/>
                    <a:pt x="15948" y="21381"/>
                    <a:pt x="17007" y="20610"/>
                  </a:cubicBezTo>
                  <a:cubicBezTo>
                    <a:pt x="18067" y="19838"/>
                    <a:pt x="19480" y="18295"/>
                    <a:pt x="20893" y="167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8" name="Line"/>
            <p:cNvSpPr/>
            <p:nvPr/>
          </p:nvSpPr>
          <p:spPr>
            <a:xfrm>
              <a:off x="2124677" y="3152983"/>
              <a:ext cx="200891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1600" extrusionOk="0">
                  <a:moveTo>
                    <a:pt x="13407" y="0"/>
                  </a:moveTo>
                  <a:cubicBezTo>
                    <a:pt x="15591" y="3026"/>
                    <a:pt x="17775" y="6052"/>
                    <a:pt x="18989" y="8609"/>
                  </a:cubicBezTo>
                  <a:cubicBezTo>
                    <a:pt x="20202" y="11165"/>
                    <a:pt x="20445" y="13252"/>
                    <a:pt x="20688" y="14609"/>
                  </a:cubicBezTo>
                  <a:cubicBezTo>
                    <a:pt x="20930" y="15965"/>
                    <a:pt x="21173" y="16591"/>
                    <a:pt x="20688" y="16696"/>
                  </a:cubicBezTo>
                  <a:cubicBezTo>
                    <a:pt x="20202" y="16800"/>
                    <a:pt x="18989" y="16383"/>
                    <a:pt x="16440" y="16070"/>
                  </a:cubicBezTo>
                  <a:cubicBezTo>
                    <a:pt x="13892" y="15757"/>
                    <a:pt x="10009" y="15548"/>
                    <a:pt x="6975" y="15913"/>
                  </a:cubicBezTo>
                  <a:cubicBezTo>
                    <a:pt x="3942" y="16278"/>
                    <a:pt x="1757" y="17217"/>
                    <a:pt x="665" y="18209"/>
                  </a:cubicBezTo>
                  <a:cubicBezTo>
                    <a:pt x="-427" y="19200"/>
                    <a:pt x="-427" y="20243"/>
                    <a:pt x="2607" y="20817"/>
                  </a:cubicBezTo>
                  <a:cubicBezTo>
                    <a:pt x="5640" y="21391"/>
                    <a:pt x="11708" y="21496"/>
                    <a:pt x="1777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9" name="Line"/>
            <p:cNvSpPr/>
            <p:nvPr/>
          </p:nvSpPr>
          <p:spPr>
            <a:xfrm>
              <a:off x="2629810" y="3125080"/>
              <a:ext cx="446441" cy="470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9" extrusionOk="0">
                  <a:moveTo>
                    <a:pt x="0" y="0"/>
                  </a:moveTo>
                  <a:cubicBezTo>
                    <a:pt x="788" y="3937"/>
                    <a:pt x="1575" y="7874"/>
                    <a:pt x="2025" y="11226"/>
                  </a:cubicBezTo>
                  <a:cubicBezTo>
                    <a:pt x="2475" y="14577"/>
                    <a:pt x="2588" y="17344"/>
                    <a:pt x="2644" y="19100"/>
                  </a:cubicBezTo>
                  <a:cubicBezTo>
                    <a:pt x="2700" y="20855"/>
                    <a:pt x="2700" y="21600"/>
                    <a:pt x="2869" y="21547"/>
                  </a:cubicBezTo>
                  <a:cubicBezTo>
                    <a:pt x="3038" y="21494"/>
                    <a:pt x="3375" y="20642"/>
                    <a:pt x="3825" y="18567"/>
                  </a:cubicBezTo>
                  <a:cubicBezTo>
                    <a:pt x="4275" y="16493"/>
                    <a:pt x="4838" y="13194"/>
                    <a:pt x="5231" y="10960"/>
                  </a:cubicBezTo>
                  <a:cubicBezTo>
                    <a:pt x="5625" y="8725"/>
                    <a:pt x="5850" y="7555"/>
                    <a:pt x="6187" y="7129"/>
                  </a:cubicBezTo>
                  <a:cubicBezTo>
                    <a:pt x="6525" y="6703"/>
                    <a:pt x="6975" y="7023"/>
                    <a:pt x="7481" y="8566"/>
                  </a:cubicBezTo>
                  <a:cubicBezTo>
                    <a:pt x="7987" y="10108"/>
                    <a:pt x="8550" y="12875"/>
                    <a:pt x="8887" y="14631"/>
                  </a:cubicBezTo>
                  <a:cubicBezTo>
                    <a:pt x="9225" y="16386"/>
                    <a:pt x="9337" y="17131"/>
                    <a:pt x="9506" y="17823"/>
                  </a:cubicBezTo>
                  <a:cubicBezTo>
                    <a:pt x="9675" y="18514"/>
                    <a:pt x="9900" y="19153"/>
                    <a:pt x="10350" y="19472"/>
                  </a:cubicBezTo>
                  <a:cubicBezTo>
                    <a:pt x="10800" y="19791"/>
                    <a:pt x="11475" y="19791"/>
                    <a:pt x="12881" y="18887"/>
                  </a:cubicBezTo>
                  <a:cubicBezTo>
                    <a:pt x="14288" y="17982"/>
                    <a:pt x="16425" y="16173"/>
                    <a:pt x="17719" y="14631"/>
                  </a:cubicBezTo>
                  <a:cubicBezTo>
                    <a:pt x="19012" y="13088"/>
                    <a:pt x="19462" y="11811"/>
                    <a:pt x="19687" y="10853"/>
                  </a:cubicBezTo>
                  <a:cubicBezTo>
                    <a:pt x="19912" y="9896"/>
                    <a:pt x="19912" y="9257"/>
                    <a:pt x="19687" y="9098"/>
                  </a:cubicBezTo>
                  <a:cubicBezTo>
                    <a:pt x="19462" y="8938"/>
                    <a:pt x="19012" y="9257"/>
                    <a:pt x="18394" y="10534"/>
                  </a:cubicBezTo>
                  <a:cubicBezTo>
                    <a:pt x="17775" y="11811"/>
                    <a:pt x="16987" y="14045"/>
                    <a:pt x="16594" y="15907"/>
                  </a:cubicBezTo>
                  <a:cubicBezTo>
                    <a:pt x="16200" y="17769"/>
                    <a:pt x="16200" y="19259"/>
                    <a:pt x="16481" y="20110"/>
                  </a:cubicBezTo>
                  <a:cubicBezTo>
                    <a:pt x="16762" y="20962"/>
                    <a:pt x="17325" y="21174"/>
                    <a:pt x="18225" y="21068"/>
                  </a:cubicBezTo>
                  <a:cubicBezTo>
                    <a:pt x="19125" y="20962"/>
                    <a:pt x="20363" y="20536"/>
                    <a:pt x="21600" y="201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0" name="Line"/>
            <p:cNvSpPr/>
            <p:nvPr/>
          </p:nvSpPr>
          <p:spPr>
            <a:xfrm>
              <a:off x="3125635" y="3295888"/>
              <a:ext cx="187788" cy="2589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292" extrusionOk="0">
                  <a:moveTo>
                    <a:pt x="11136" y="2015"/>
                  </a:moveTo>
                  <a:cubicBezTo>
                    <a:pt x="11669" y="1059"/>
                    <a:pt x="12203" y="103"/>
                    <a:pt x="11803" y="8"/>
                  </a:cubicBezTo>
                  <a:cubicBezTo>
                    <a:pt x="11403" y="-88"/>
                    <a:pt x="10069" y="677"/>
                    <a:pt x="8069" y="3353"/>
                  </a:cubicBezTo>
                  <a:cubicBezTo>
                    <a:pt x="6069" y="6029"/>
                    <a:pt x="3403" y="10616"/>
                    <a:pt x="1936" y="13388"/>
                  </a:cubicBezTo>
                  <a:cubicBezTo>
                    <a:pt x="469" y="16160"/>
                    <a:pt x="203" y="17116"/>
                    <a:pt x="69" y="18167"/>
                  </a:cubicBezTo>
                  <a:cubicBezTo>
                    <a:pt x="-64" y="19218"/>
                    <a:pt x="-64" y="20365"/>
                    <a:pt x="603" y="20939"/>
                  </a:cubicBezTo>
                  <a:cubicBezTo>
                    <a:pt x="1269" y="21512"/>
                    <a:pt x="2603" y="21512"/>
                    <a:pt x="4869" y="19983"/>
                  </a:cubicBezTo>
                  <a:cubicBezTo>
                    <a:pt x="7136" y="18454"/>
                    <a:pt x="10336" y="15395"/>
                    <a:pt x="12069" y="13388"/>
                  </a:cubicBezTo>
                  <a:cubicBezTo>
                    <a:pt x="13803" y="11381"/>
                    <a:pt x="14069" y="10425"/>
                    <a:pt x="14603" y="9565"/>
                  </a:cubicBezTo>
                  <a:cubicBezTo>
                    <a:pt x="15136" y="8705"/>
                    <a:pt x="15936" y="7940"/>
                    <a:pt x="16603" y="8131"/>
                  </a:cubicBezTo>
                  <a:cubicBezTo>
                    <a:pt x="17269" y="8323"/>
                    <a:pt x="17803" y="9470"/>
                    <a:pt x="18069" y="10999"/>
                  </a:cubicBezTo>
                  <a:cubicBezTo>
                    <a:pt x="18336" y="12528"/>
                    <a:pt x="18336" y="14439"/>
                    <a:pt x="18203" y="16064"/>
                  </a:cubicBezTo>
                  <a:cubicBezTo>
                    <a:pt x="18069" y="17689"/>
                    <a:pt x="17803" y="19027"/>
                    <a:pt x="18336" y="19505"/>
                  </a:cubicBezTo>
                  <a:cubicBezTo>
                    <a:pt x="18869" y="19983"/>
                    <a:pt x="20203" y="19601"/>
                    <a:pt x="21536" y="1921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1" name="Line"/>
            <p:cNvSpPr/>
            <p:nvPr/>
          </p:nvSpPr>
          <p:spPr>
            <a:xfrm>
              <a:off x="3438357" y="3076251"/>
              <a:ext cx="21554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1" h="21600" extrusionOk="0">
                  <a:moveTo>
                    <a:pt x="13541" y="0"/>
                  </a:moveTo>
                  <a:cubicBezTo>
                    <a:pt x="11381" y="3988"/>
                    <a:pt x="9221" y="7975"/>
                    <a:pt x="5981" y="11409"/>
                  </a:cubicBezTo>
                  <a:cubicBezTo>
                    <a:pt x="2741" y="14843"/>
                    <a:pt x="-1579" y="17723"/>
                    <a:pt x="581" y="19329"/>
                  </a:cubicBezTo>
                  <a:cubicBezTo>
                    <a:pt x="2741" y="20935"/>
                    <a:pt x="11381" y="21268"/>
                    <a:pt x="20021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2" name="Line"/>
            <p:cNvSpPr/>
            <p:nvPr/>
          </p:nvSpPr>
          <p:spPr>
            <a:xfrm>
              <a:off x="3530706" y="3020446"/>
              <a:ext cx="563988" cy="51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473" extrusionOk="0">
                  <a:moveTo>
                    <a:pt x="5827" y="0"/>
                  </a:moveTo>
                  <a:cubicBezTo>
                    <a:pt x="5916" y="3279"/>
                    <a:pt x="6004" y="6557"/>
                    <a:pt x="5960" y="9836"/>
                  </a:cubicBezTo>
                  <a:cubicBezTo>
                    <a:pt x="5916" y="13114"/>
                    <a:pt x="5738" y="16393"/>
                    <a:pt x="5560" y="18321"/>
                  </a:cubicBezTo>
                  <a:cubicBezTo>
                    <a:pt x="5382" y="20250"/>
                    <a:pt x="5204" y="20829"/>
                    <a:pt x="4893" y="21166"/>
                  </a:cubicBezTo>
                  <a:cubicBezTo>
                    <a:pt x="4582" y="21504"/>
                    <a:pt x="4138" y="21600"/>
                    <a:pt x="3382" y="21262"/>
                  </a:cubicBezTo>
                  <a:cubicBezTo>
                    <a:pt x="2627" y="20925"/>
                    <a:pt x="1560" y="20154"/>
                    <a:pt x="893" y="19575"/>
                  </a:cubicBezTo>
                  <a:cubicBezTo>
                    <a:pt x="227" y="18996"/>
                    <a:pt x="-40" y="18611"/>
                    <a:pt x="4" y="18225"/>
                  </a:cubicBezTo>
                  <a:cubicBezTo>
                    <a:pt x="49" y="17839"/>
                    <a:pt x="404" y="17454"/>
                    <a:pt x="1560" y="16104"/>
                  </a:cubicBezTo>
                  <a:cubicBezTo>
                    <a:pt x="2716" y="14754"/>
                    <a:pt x="4671" y="12439"/>
                    <a:pt x="6049" y="9739"/>
                  </a:cubicBezTo>
                  <a:cubicBezTo>
                    <a:pt x="7427" y="7039"/>
                    <a:pt x="8227" y="3954"/>
                    <a:pt x="8804" y="2218"/>
                  </a:cubicBezTo>
                  <a:cubicBezTo>
                    <a:pt x="9382" y="482"/>
                    <a:pt x="9738" y="96"/>
                    <a:pt x="10004" y="241"/>
                  </a:cubicBezTo>
                  <a:cubicBezTo>
                    <a:pt x="10271" y="386"/>
                    <a:pt x="10449" y="1061"/>
                    <a:pt x="10404" y="3230"/>
                  </a:cubicBezTo>
                  <a:cubicBezTo>
                    <a:pt x="10360" y="5400"/>
                    <a:pt x="10093" y="9064"/>
                    <a:pt x="9738" y="11957"/>
                  </a:cubicBezTo>
                  <a:cubicBezTo>
                    <a:pt x="9382" y="14850"/>
                    <a:pt x="8938" y="16971"/>
                    <a:pt x="8716" y="18370"/>
                  </a:cubicBezTo>
                  <a:cubicBezTo>
                    <a:pt x="8493" y="19768"/>
                    <a:pt x="8493" y="20443"/>
                    <a:pt x="8716" y="20684"/>
                  </a:cubicBezTo>
                  <a:cubicBezTo>
                    <a:pt x="8938" y="20925"/>
                    <a:pt x="9382" y="20732"/>
                    <a:pt x="10182" y="19382"/>
                  </a:cubicBezTo>
                  <a:cubicBezTo>
                    <a:pt x="10982" y="18032"/>
                    <a:pt x="12138" y="15525"/>
                    <a:pt x="12849" y="13886"/>
                  </a:cubicBezTo>
                  <a:cubicBezTo>
                    <a:pt x="13560" y="12246"/>
                    <a:pt x="13827" y="11475"/>
                    <a:pt x="14182" y="10752"/>
                  </a:cubicBezTo>
                  <a:cubicBezTo>
                    <a:pt x="14538" y="10029"/>
                    <a:pt x="14982" y="9354"/>
                    <a:pt x="15382" y="9161"/>
                  </a:cubicBezTo>
                  <a:cubicBezTo>
                    <a:pt x="15782" y="8968"/>
                    <a:pt x="16138" y="9257"/>
                    <a:pt x="16760" y="10800"/>
                  </a:cubicBezTo>
                  <a:cubicBezTo>
                    <a:pt x="17382" y="12343"/>
                    <a:pt x="18271" y="15139"/>
                    <a:pt x="19116" y="17116"/>
                  </a:cubicBezTo>
                  <a:cubicBezTo>
                    <a:pt x="19960" y="19093"/>
                    <a:pt x="20760" y="20250"/>
                    <a:pt x="21560" y="214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3" name="Line"/>
            <p:cNvSpPr/>
            <p:nvPr/>
          </p:nvSpPr>
          <p:spPr>
            <a:xfrm>
              <a:off x="697562" y="2178720"/>
              <a:ext cx="174392" cy="5151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5" extrusionOk="0">
                  <a:moveTo>
                    <a:pt x="0" y="8368"/>
                  </a:moveTo>
                  <a:cubicBezTo>
                    <a:pt x="0" y="7784"/>
                    <a:pt x="0" y="7200"/>
                    <a:pt x="288" y="7151"/>
                  </a:cubicBezTo>
                  <a:cubicBezTo>
                    <a:pt x="576" y="7103"/>
                    <a:pt x="1152" y="7589"/>
                    <a:pt x="2304" y="9535"/>
                  </a:cubicBezTo>
                  <a:cubicBezTo>
                    <a:pt x="3456" y="11481"/>
                    <a:pt x="5184" y="14886"/>
                    <a:pt x="6048" y="16978"/>
                  </a:cubicBezTo>
                  <a:cubicBezTo>
                    <a:pt x="6912" y="19070"/>
                    <a:pt x="6912" y="19849"/>
                    <a:pt x="6768" y="20481"/>
                  </a:cubicBezTo>
                  <a:cubicBezTo>
                    <a:pt x="6624" y="21114"/>
                    <a:pt x="6336" y="21600"/>
                    <a:pt x="6480" y="21551"/>
                  </a:cubicBezTo>
                  <a:cubicBezTo>
                    <a:pt x="6624" y="21503"/>
                    <a:pt x="7200" y="20919"/>
                    <a:pt x="9360" y="18827"/>
                  </a:cubicBezTo>
                  <a:cubicBezTo>
                    <a:pt x="11520" y="16735"/>
                    <a:pt x="15264" y="13135"/>
                    <a:pt x="17424" y="9973"/>
                  </a:cubicBezTo>
                  <a:cubicBezTo>
                    <a:pt x="19584" y="6811"/>
                    <a:pt x="20160" y="4086"/>
                    <a:pt x="20448" y="2384"/>
                  </a:cubicBezTo>
                  <a:cubicBezTo>
                    <a:pt x="20736" y="681"/>
                    <a:pt x="20736" y="0"/>
                    <a:pt x="20880" y="0"/>
                  </a:cubicBezTo>
                  <a:cubicBezTo>
                    <a:pt x="21024" y="0"/>
                    <a:pt x="21312" y="681"/>
                    <a:pt x="21600" y="1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4" name="Line"/>
            <p:cNvSpPr/>
            <p:nvPr/>
          </p:nvSpPr>
          <p:spPr>
            <a:xfrm>
              <a:off x="897904" y="2339536"/>
              <a:ext cx="204245" cy="393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350" extrusionOk="0">
                  <a:moveTo>
                    <a:pt x="13309" y="11221"/>
                  </a:moveTo>
                  <a:cubicBezTo>
                    <a:pt x="15493" y="9074"/>
                    <a:pt x="17678" y="6927"/>
                    <a:pt x="19012" y="5348"/>
                  </a:cubicBezTo>
                  <a:cubicBezTo>
                    <a:pt x="20347" y="3769"/>
                    <a:pt x="20833" y="2758"/>
                    <a:pt x="20954" y="1874"/>
                  </a:cubicBezTo>
                  <a:cubicBezTo>
                    <a:pt x="21075" y="990"/>
                    <a:pt x="20833" y="232"/>
                    <a:pt x="20105" y="42"/>
                  </a:cubicBezTo>
                  <a:cubicBezTo>
                    <a:pt x="19376" y="-147"/>
                    <a:pt x="18163" y="232"/>
                    <a:pt x="15736" y="2442"/>
                  </a:cubicBezTo>
                  <a:cubicBezTo>
                    <a:pt x="13309" y="4653"/>
                    <a:pt x="9669" y="8695"/>
                    <a:pt x="6878" y="11916"/>
                  </a:cubicBezTo>
                  <a:cubicBezTo>
                    <a:pt x="4087" y="15137"/>
                    <a:pt x="2145" y="17537"/>
                    <a:pt x="1053" y="19053"/>
                  </a:cubicBezTo>
                  <a:cubicBezTo>
                    <a:pt x="-39" y="20569"/>
                    <a:pt x="-282" y="21200"/>
                    <a:pt x="325" y="21327"/>
                  </a:cubicBezTo>
                  <a:cubicBezTo>
                    <a:pt x="931" y="21453"/>
                    <a:pt x="2388" y="21074"/>
                    <a:pt x="4693" y="19874"/>
                  </a:cubicBezTo>
                  <a:cubicBezTo>
                    <a:pt x="6999" y="18674"/>
                    <a:pt x="10154" y="16653"/>
                    <a:pt x="12338" y="15011"/>
                  </a:cubicBezTo>
                  <a:cubicBezTo>
                    <a:pt x="14522" y="13369"/>
                    <a:pt x="15736" y="12106"/>
                    <a:pt x="16585" y="11790"/>
                  </a:cubicBezTo>
                  <a:cubicBezTo>
                    <a:pt x="17435" y="11474"/>
                    <a:pt x="17920" y="12106"/>
                    <a:pt x="18284" y="13053"/>
                  </a:cubicBezTo>
                  <a:cubicBezTo>
                    <a:pt x="18648" y="14000"/>
                    <a:pt x="18891" y="15264"/>
                    <a:pt x="19376" y="16148"/>
                  </a:cubicBezTo>
                  <a:cubicBezTo>
                    <a:pt x="19862" y="17032"/>
                    <a:pt x="20590" y="17537"/>
                    <a:pt x="21318" y="180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5" name="Line"/>
            <p:cNvSpPr/>
            <p:nvPr/>
          </p:nvSpPr>
          <p:spPr>
            <a:xfrm>
              <a:off x="1182733" y="2462396"/>
              <a:ext cx="156588" cy="278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378" extrusionOk="0">
                  <a:moveTo>
                    <a:pt x="3285" y="7498"/>
                  </a:moveTo>
                  <a:cubicBezTo>
                    <a:pt x="4238" y="8212"/>
                    <a:pt x="5191" y="8926"/>
                    <a:pt x="5032" y="10711"/>
                  </a:cubicBezTo>
                  <a:cubicBezTo>
                    <a:pt x="4873" y="12496"/>
                    <a:pt x="3603" y="15352"/>
                    <a:pt x="2491" y="17494"/>
                  </a:cubicBezTo>
                  <a:cubicBezTo>
                    <a:pt x="1379" y="19636"/>
                    <a:pt x="426" y="21064"/>
                    <a:pt x="109" y="21332"/>
                  </a:cubicBezTo>
                  <a:cubicBezTo>
                    <a:pt x="-209" y="21600"/>
                    <a:pt x="109" y="20707"/>
                    <a:pt x="1856" y="18208"/>
                  </a:cubicBezTo>
                  <a:cubicBezTo>
                    <a:pt x="3603" y="15709"/>
                    <a:pt x="6779" y="11603"/>
                    <a:pt x="10273" y="8301"/>
                  </a:cubicBezTo>
                  <a:cubicBezTo>
                    <a:pt x="13767" y="4998"/>
                    <a:pt x="17579" y="2499"/>
                    <a:pt x="2139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6" name="Line"/>
            <p:cNvSpPr/>
            <p:nvPr/>
          </p:nvSpPr>
          <p:spPr>
            <a:xfrm>
              <a:off x="1416052" y="2497274"/>
              <a:ext cx="19893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7200" y="0"/>
                  </a:moveTo>
                  <a:cubicBezTo>
                    <a:pt x="14400" y="4200"/>
                    <a:pt x="21600" y="8400"/>
                    <a:pt x="20400" y="12000"/>
                  </a:cubicBezTo>
                  <a:cubicBezTo>
                    <a:pt x="19200" y="15600"/>
                    <a:pt x="9600" y="18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7" name="Line"/>
            <p:cNvSpPr/>
            <p:nvPr/>
          </p:nvSpPr>
          <p:spPr>
            <a:xfrm>
              <a:off x="1436978" y="2343810"/>
              <a:ext cx="6977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8" name="Line"/>
            <p:cNvSpPr/>
            <p:nvPr/>
          </p:nvSpPr>
          <p:spPr>
            <a:xfrm>
              <a:off x="1548589" y="2439615"/>
              <a:ext cx="169741" cy="213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5" extrusionOk="0">
                  <a:moveTo>
                    <a:pt x="0" y="10524"/>
                  </a:moveTo>
                  <a:cubicBezTo>
                    <a:pt x="2959" y="10294"/>
                    <a:pt x="5918" y="10064"/>
                    <a:pt x="9025" y="8915"/>
                  </a:cubicBezTo>
                  <a:cubicBezTo>
                    <a:pt x="12131" y="7767"/>
                    <a:pt x="15386" y="5698"/>
                    <a:pt x="17753" y="3860"/>
                  </a:cubicBezTo>
                  <a:cubicBezTo>
                    <a:pt x="20121" y="2022"/>
                    <a:pt x="21600" y="413"/>
                    <a:pt x="21600" y="69"/>
                  </a:cubicBezTo>
                  <a:cubicBezTo>
                    <a:pt x="21600" y="-276"/>
                    <a:pt x="20121" y="643"/>
                    <a:pt x="16866" y="3745"/>
                  </a:cubicBezTo>
                  <a:cubicBezTo>
                    <a:pt x="13611" y="6847"/>
                    <a:pt x="8581" y="12133"/>
                    <a:pt x="5918" y="15350"/>
                  </a:cubicBezTo>
                  <a:cubicBezTo>
                    <a:pt x="3255" y="18567"/>
                    <a:pt x="2959" y="19715"/>
                    <a:pt x="3551" y="20405"/>
                  </a:cubicBezTo>
                  <a:cubicBezTo>
                    <a:pt x="4142" y="21094"/>
                    <a:pt x="5622" y="21324"/>
                    <a:pt x="8433" y="20750"/>
                  </a:cubicBezTo>
                  <a:cubicBezTo>
                    <a:pt x="11244" y="20175"/>
                    <a:pt x="15386" y="18796"/>
                    <a:pt x="19529" y="174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9" name="Line"/>
            <p:cNvSpPr/>
            <p:nvPr/>
          </p:nvSpPr>
          <p:spPr>
            <a:xfrm>
              <a:off x="1815987" y="2265836"/>
              <a:ext cx="412454" cy="726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568" extrusionOk="0">
                  <a:moveTo>
                    <a:pt x="2063" y="3764"/>
                  </a:moveTo>
                  <a:cubicBezTo>
                    <a:pt x="2306" y="2728"/>
                    <a:pt x="2548" y="1693"/>
                    <a:pt x="2670" y="1003"/>
                  </a:cubicBezTo>
                  <a:cubicBezTo>
                    <a:pt x="2791" y="313"/>
                    <a:pt x="2791" y="-32"/>
                    <a:pt x="2912" y="3"/>
                  </a:cubicBezTo>
                  <a:cubicBezTo>
                    <a:pt x="3034" y="37"/>
                    <a:pt x="3276" y="451"/>
                    <a:pt x="3155" y="1900"/>
                  </a:cubicBezTo>
                  <a:cubicBezTo>
                    <a:pt x="3034" y="3349"/>
                    <a:pt x="2548" y="5834"/>
                    <a:pt x="2124" y="7490"/>
                  </a:cubicBezTo>
                  <a:cubicBezTo>
                    <a:pt x="1699" y="9146"/>
                    <a:pt x="1335" y="9974"/>
                    <a:pt x="1031" y="10595"/>
                  </a:cubicBezTo>
                  <a:cubicBezTo>
                    <a:pt x="728" y="11217"/>
                    <a:pt x="485" y="11631"/>
                    <a:pt x="303" y="11596"/>
                  </a:cubicBezTo>
                  <a:cubicBezTo>
                    <a:pt x="121" y="11562"/>
                    <a:pt x="0" y="11079"/>
                    <a:pt x="0" y="10664"/>
                  </a:cubicBezTo>
                  <a:cubicBezTo>
                    <a:pt x="0" y="10250"/>
                    <a:pt x="121" y="9905"/>
                    <a:pt x="485" y="9698"/>
                  </a:cubicBezTo>
                  <a:cubicBezTo>
                    <a:pt x="849" y="9491"/>
                    <a:pt x="1456" y="9422"/>
                    <a:pt x="3458" y="9077"/>
                  </a:cubicBezTo>
                  <a:cubicBezTo>
                    <a:pt x="5461" y="8732"/>
                    <a:pt x="8858" y="8111"/>
                    <a:pt x="10921" y="7594"/>
                  </a:cubicBezTo>
                  <a:cubicBezTo>
                    <a:pt x="12984" y="7076"/>
                    <a:pt x="13712" y="6662"/>
                    <a:pt x="14137" y="6627"/>
                  </a:cubicBezTo>
                  <a:cubicBezTo>
                    <a:pt x="14562" y="6593"/>
                    <a:pt x="14683" y="6938"/>
                    <a:pt x="14744" y="7525"/>
                  </a:cubicBezTo>
                  <a:cubicBezTo>
                    <a:pt x="14804" y="8111"/>
                    <a:pt x="14804" y="8939"/>
                    <a:pt x="14683" y="9629"/>
                  </a:cubicBezTo>
                  <a:cubicBezTo>
                    <a:pt x="14562" y="10319"/>
                    <a:pt x="14319" y="10872"/>
                    <a:pt x="14501" y="11079"/>
                  </a:cubicBezTo>
                  <a:cubicBezTo>
                    <a:pt x="14683" y="11286"/>
                    <a:pt x="15290" y="11148"/>
                    <a:pt x="16261" y="10699"/>
                  </a:cubicBezTo>
                  <a:cubicBezTo>
                    <a:pt x="17231" y="10250"/>
                    <a:pt x="18566" y="9491"/>
                    <a:pt x="19476" y="8870"/>
                  </a:cubicBezTo>
                  <a:cubicBezTo>
                    <a:pt x="20387" y="8249"/>
                    <a:pt x="20872" y="7766"/>
                    <a:pt x="21175" y="7801"/>
                  </a:cubicBezTo>
                  <a:cubicBezTo>
                    <a:pt x="21479" y="7835"/>
                    <a:pt x="21600" y="8387"/>
                    <a:pt x="21479" y="10009"/>
                  </a:cubicBezTo>
                  <a:cubicBezTo>
                    <a:pt x="21357" y="11631"/>
                    <a:pt x="20993" y="14322"/>
                    <a:pt x="20508" y="16427"/>
                  </a:cubicBezTo>
                  <a:cubicBezTo>
                    <a:pt x="20022" y="18532"/>
                    <a:pt x="19416" y="20050"/>
                    <a:pt x="18809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0" name="Line"/>
            <p:cNvSpPr/>
            <p:nvPr/>
          </p:nvSpPr>
          <p:spPr>
            <a:xfrm>
              <a:off x="2775056" y="2353903"/>
              <a:ext cx="307597" cy="3596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414" extrusionOk="0">
                  <a:moveTo>
                    <a:pt x="18462" y="3552"/>
                  </a:moveTo>
                  <a:cubicBezTo>
                    <a:pt x="19752" y="2306"/>
                    <a:pt x="21041" y="1060"/>
                    <a:pt x="21283" y="437"/>
                  </a:cubicBezTo>
                  <a:cubicBezTo>
                    <a:pt x="21525" y="-186"/>
                    <a:pt x="20719" y="-186"/>
                    <a:pt x="18140" y="714"/>
                  </a:cubicBezTo>
                  <a:cubicBezTo>
                    <a:pt x="15561" y="1614"/>
                    <a:pt x="11209" y="3414"/>
                    <a:pt x="8549" y="4522"/>
                  </a:cubicBezTo>
                  <a:cubicBezTo>
                    <a:pt x="5889" y="5629"/>
                    <a:pt x="4922" y="6045"/>
                    <a:pt x="4035" y="6322"/>
                  </a:cubicBezTo>
                  <a:cubicBezTo>
                    <a:pt x="3149" y="6599"/>
                    <a:pt x="2343" y="6737"/>
                    <a:pt x="1537" y="6876"/>
                  </a:cubicBezTo>
                  <a:cubicBezTo>
                    <a:pt x="731" y="7014"/>
                    <a:pt x="-75" y="7152"/>
                    <a:pt x="6" y="6876"/>
                  </a:cubicBezTo>
                  <a:cubicBezTo>
                    <a:pt x="86" y="6599"/>
                    <a:pt x="1053" y="5906"/>
                    <a:pt x="2585" y="5006"/>
                  </a:cubicBezTo>
                  <a:cubicBezTo>
                    <a:pt x="4116" y="4106"/>
                    <a:pt x="6212" y="2999"/>
                    <a:pt x="7824" y="2237"/>
                  </a:cubicBezTo>
                  <a:cubicBezTo>
                    <a:pt x="9435" y="1476"/>
                    <a:pt x="10564" y="1060"/>
                    <a:pt x="11450" y="1060"/>
                  </a:cubicBezTo>
                  <a:cubicBezTo>
                    <a:pt x="12337" y="1060"/>
                    <a:pt x="12982" y="1476"/>
                    <a:pt x="13707" y="3691"/>
                  </a:cubicBezTo>
                  <a:cubicBezTo>
                    <a:pt x="14432" y="5906"/>
                    <a:pt x="15238" y="9922"/>
                    <a:pt x="15238" y="13176"/>
                  </a:cubicBezTo>
                  <a:cubicBezTo>
                    <a:pt x="15238" y="16429"/>
                    <a:pt x="14432" y="18922"/>
                    <a:pt x="13626" y="214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1" name="Line"/>
            <p:cNvSpPr/>
            <p:nvPr/>
          </p:nvSpPr>
          <p:spPr>
            <a:xfrm>
              <a:off x="3432008" y="2098423"/>
              <a:ext cx="76079" cy="496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553" extrusionOk="0">
                  <a:moveTo>
                    <a:pt x="19636" y="1265"/>
                  </a:moveTo>
                  <a:cubicBezTo>
                    <a:pt x="20291" y="660"/>
                    <a:pt x="20945" y="54"/>
                    <a:pt x="21273" y="3"/>
                  </a:cubicBezTo>
                  <a:cubicBezTo>
                    <a:pt x="21600" y="-47"/>
                    <a:pt x="21600" y="458"/>
                    <a:pt x="18655" y="2628"/>
                  </a:cubicBezTo>
                  <a:cubicBezTo>
                    <a:pt x="15709" y="4798"/>
                    <a:pt x="9818" y="8633"/>
                    <a:pt x="6218" y="12065"/>
                  </a:cubicBezTo>
                  <a:cubicBezTo>
                    <a:pt x="2618" y="15497"/>
                    <a:pt x="1309" y="18525"/>
                    <a:pt x="0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2" name="Line"/>
            <p:cNvSpPr/>
            <p:nvPr/>
          </p:nvSpPr>
          <p:spPr>
            <a:xfrm>
              <a:off x="3543618" y="2404996"/>
              <a:ext cx="234430" cy="200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0" h="20701" extrusionOk="0">
                  <a:moveTo>
                    <a:pt x="3738" y="165"/>
                  </a:moveTo>
                  <a:cubicBezTo>
                    <a:pt x="3531" y="4725"/>
                    <a:pt x="3323" y="9285"/>
                    <a:pt x="3219" y="12645"/>
                  </a:cubicBezTo>
                  <a:cubicBezTo>
                    <a:pt x="3115" y="16005"/>
                    <a:pt x="3115" y="18165"/>
                    <a:pt x="4777" y="19485"/>
                  </a:cubicBezTo>
                  <a:cubicBezTo>
                    <a:pt x="6438" y="20805"/>
                    <a:pt x="9762" y="21285"/>
                    <a:pt x="13085" y="19725"/>
                  </a:cubicBezTo>
                  <a:cubicBezTo>
                    <a:pt x="16408" y="18165"/>
                    <a:pt x="19731" y="14565"/>
                    <a:pt x="20665" y="10845"/>
                  </a:cubicBezTo>
                  <a:cubicBezTo>
                    <a:pt x="21600" y="7125"/>
                    <a:pt x="20146" y="3285"/>
                    <a:pt x="16304" y="1485"/>
                  </a:cubicBezTo>
                  <a:cubicBezTo>
                    <a:pt x="12462" y="-315"/>
                    <a:pt x="6231" y="-75"/>
                    <a:pt x="0" y="16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3" name="Line"/>
            <p:cNvSpPr/>
            <p:nvPr/>
          </p:nvSpPr>
          <p:spPr>
            <a:xfrm>
              <a:off x="3772571" y="2308932"/>
              <a:ext cx="466609" cy="236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290" extrusionOk="0">
                  <a:moveTo>
                    <a:pt x="2610" y="11953"/>
                  </a:moveTo>
                  <a:cubicBezTo>
                    <a:pt x="3142" y="11534"/>
                    <a:pt x="3674" y="11115"/>
                    <a:pt x="3887" y="11429"/>
                  </a:cubicBezTo>
                  <a:cubicBezTo>
                    <a:pt x="4100" y="11744"/>
                    <a:pt x="3993" y="12792"/>
                    <a:pt x="3461" y="14155"/>
                  </a:cubicBezTo>
                  <a:cubicBezTo>
                    <a:pt x="2929" y="15518"/>
                    <a:pt x="1972" y="17196"/>
                    <a:pt x="1227" y="18454"/>
                  </a:cubicBezTo>
                  <a:cubicBezTo>
                    <a:pt x="482" y="19713"/>
                    <a:pt x="-50" y="20551"/>
                    <a:pt x="3" y="20866"/>
                  </a:cubicBezTo>
                  <a:cubicBezTo>
                    <a:pt x="56" y="21181"/>
                    <a:pt x="695" y="20971"/>
                    <a:pt x="2238" y="19817"/>
                  </a:cubicBezTo>
                  <a:cubicBezTo>
                    <a:pt x="3781" y="18664"/>
                    <a:pt x="6228" y="16567"/>
                    <a:pt x="8250" y="16043"/>
                  </a:cubicBezTo>
                  <a:cubicBezTo>
                    <a:pt x="10271" y="15518"/>
                    <a:pt x="11867" y="16567"/>
                    <a:pt x="12878" y="17825"/>
                  </a:cubicBezTo>
                  <a:cubicBezTo>
                    <a:pt x="13889" y="19083"/>
                    <a:pt x="14315" y="20551"/>
                    <a:pt x="14793" y="21076"/>
                  </a:cubicBezTo>
                  <a:cubicBezTo>
                    <a:pt x="15272" y="21600"/>
                    <a:pt x="15804" y="21181"/>
                    <a:pt x="16868" y="19608"/>
                  </a:cubicBezTo>
                  <a:cubicBezTo>
                    <a:pt x="17932" y="18035"/>
                    <a:pt x="19528" y="15309"/>
                    <a:pt x="20433" y="12373"/>
                  </a:cubicBezTo>
                  <a:cubicBezTo>
                    <a:pt x="21337" y="9437"/>
                    <a:pt x="21550" y="6291"/>
                    <a:pt x="21178" y="4194"/>
                  </a:cubicBezTo>
                  <a:cubicBezTo>
                    <a:pt x="20805" y="2097"/>
                    <a:pt x="19848" y="1049"/>
                    <a:pt x="1889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4" name="Line"/>
            <p:cNvSpPr/>
            <p:nvPr/>
          </p:nvSpPr>
          <p:spPr>
            <a:xfrm>
              <a:off x="4359766" y="2310357"/>
              <a:ext cx="170041" cy="422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51" h="21112" extrusionOk="0">
                  <a:moveTo>
                    <a:pt x="4985" y="8987"/>
                  </a:moveTo>
                  <a:cubicBezTo>
                    <a:pt x="4431" y="11310"/>
                    <a:pt x="3877" y="13632"/>
                    <a:pt x="3323" y="15258"/>
                  </a:cubicBezTo>
                  <a:cubicBezTo>
                    <a:pt x="2769" y="16884"/>
                    <a:pt x="2215" y="17813"/>
                    <a:pt x="1800" y="18800"/>
                  </a:cubicBezTo>
                  <a:cubicBezTo>
                    <a:pt x="1385" y="19787"/>
                    <a:pt x="1108" y="20832"/>
                    <a:pt x="1523" y="21065"/>
                  </a:cubicBezTo>
                  <a:cubicBezTo>
                    <a:pt x="1938" y="21297"/>
                    <a:pt x="3046" y="20716"/>
                    <a:pt x="4015" y="18568"/>
                  </a:cubicBezTo>
                  <a:cubicBezTo>
                    <a:pt x="4985" y="16420"/>
                    <a:pt x="5815" y="12703"/>
                    <a:pt x="7338" y="9336"/>
                  </a:cubicBezTo>
                  <a:cubicBezTo>
                    <a:pt x="8862" y="5968"/>
                    <a:pt x="11077" y="2949"/>
                    <a:pt x="13015" y="1381"/>
                  </a:cubicBezTo>
                  <a:cubicBezTo>
                    <a:pt x="14954" y="-187"/>
                    <a:pt x="16615" y="-303"/>
                    <a:pt x="18277" y="452"/>
                  </a:cubicBezTo>
                  <a:cubicBezTo>
                    <a:pt x="19938" y="1207"/>
                    <a:pt x="21600" y="2832"/>
                    <a:pt x="18554" y="4458"/>
                  </a:cubicBezTo>
                  <a:cubicBezTo>
                    <a:pt x="15508" y="6084"/>
                    <a:pt x="7754" y="7710"/>
                    <a:pt x="0" y="93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5" name="Line"/>
            <p:cNvSpPr/>
            <p:nvPr/>
          </p:nvSpPr>
          <p:spPr>
            <a:xfrm>
              <a:off x="4557408" y="2333506"/>
              <a:ext cx="165091" cy="2394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0" extrusionOk="0">
                  <a:moveTo>
                    <a:pt x="2434" y="7700"/>
                  </a:moveTo>
                  <a:cubicBezTo>
                    <a:pt x="1825" y="11197"/>
                    <a:pt x="1217" y="14694"/>
                    <a:pt x="761" y="17163"/>
                  </a:cubicBezTo>
                  <a:cubicBezTo>
                    <a:pt x="304" y="19631"/>
                    <a:pt x="0" y="21071"/>
                    <a:pt x="0" y="21174"/>
                  </a:cubicBezTo>
                  <a:cubicBezTo>
                    <a:pt x="0" y="21277"/>
                    <a:pt x="304" y="20043"/>
                    <a:pt x="1673" y="16957"/>
                  </a:cubicBezTo>
                  <a:cubicBezTo>
                    <a:pt x="3042" y="13871"/>
                    <a:pt x="5476" y="8934"/>
                    <a:pt x="8366" y="5643"/>
                  </a:cubicBezTo>
                  <a:cubicBezTo>
                    <a:pt x="11256" y="2351"/>
                    <a:pt x="14603" y="706"/>
                    <a:pt x="16884" y="191"/>
                  </a:cubicBezTo>
                  <a:cubicBezTo>
                    <a:pt x="19166" y="-323"/>
                    <a:pt x="20383" y="294"/>
                    <a:pt x="21600" y="9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6" name="Line"/>
            <p:cNvSpPr/>
            <p:nvPr/>
          </p:nvSpPr>
          <p:spPr>
            <a:xfrm>
              <a:off x="4776958" y="2336834"/>
              <a:ext cx="15298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1" h="21600" extrusionOk="0">
                  <a:moveTo>
                    <a:pt x="11044" y="0"/>
                  </a:moveTo>
                  <a:cubicBezTo>
                    <a:pt x="11044" y="4741"/>
                    <a:pt x="11044" y="9483"/>
                    <a:pt x="7958" y="12732"/>
                  </a:cubicBezTo>
                  <a:cubicBezTo>
                    <a:pt x="4872" y="15980"/>
                    <a:pt x="-1299" y="17737"/>
                    <a:pt x="244" y="18966"/>
                  </a:cubicBezTo>
                  <a:cubicBezTo>
                    <a:pt x="1787" y="20195"/>
                    <a:pt x="11044" y="20898"/>
                    <a:pt x="2030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7" name="Line"/>
            <p:cNvSpPr/>
            <p:nvPr/>
          </p:nvSpPr>
          <p:spPr>
            <a:xfrm>
              <a:off x="4925007" y="2394509"/>
              <a:ext cx="411348" cy="242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435" extrusionOk="0">
                  <a:moveTo>
                    <a:pt x="3971" y="1069"/>
                  </a:moveTo>
                  <a:cubicBezTo>
                    <a:pt x="4575" y="452"/>
                    <a:pt x="5178" y="-165"/>
                    <a:pt x="5058" y="41"/>
                  </a:cubicBezTo>
                  <a:cubicBezTo>
                    <a:pt x="4937" y="246"/>
                    <a:pt x="4092" y="1275"/>
                    <a:pt x="3066" y="3949"/>
                  </a:cubicBezTo>
                  <a:cubicBezTo>
                    <a:pt x="2041" y="6624"/>
                    <a:pt x="834" y="10944"/>
                    <a:pt x="291" y="14029"/>
                  </a:cubicBezTo>
                  <a:cubicBezTo>
                    <a:pt x="-252" y="17115"/>
                    <a:pt x="-131" y="18966"/>
                    <a:pt x="1498" y="19892"/>
                  </a:cubicBezTo>
                  <a:cubicBezTo>
                    <a:pt x="3127" y="20818"/>
                    <a:pt x="6264" y="20818"/>
                    <a:pt x="8919" y="18555"/>
                  </a:cubicBezTo>
                  <a:cubicBezTo>
                    <a:pt x="11574" y="16292"/>
                    <a:pt x="13746" y="11766"/>
                    <a:pt x="14771" y="8886"/>
                  </a:cubicBezTo>
                  <a:cubicBezTo>
                    <a:pt x="15797" y="6006"/>
                    <a:pt x="15676" y="4772"/>
                    <a:pt x="15314" y="4052"/>
                  </a:cubicBezTo>
                  <a:cubicBezTo>
                    <a:pt x="14952" y="3332"/>
                    <a:pt x="14349" y="3126"/>
                    <a:pt x="13444" y="4258"/>
                  </a:cubicBezTo>
                  <a:cubicBezTo>
                    <a:pt x="12539" y="5389"/>
                    <a:pt x="11332" y="7858"/>
                    <a:pt x="10910" y="10738"/>
                  </a:cubicBezTo>
                  <a:cubicBezTo>
                    <a:pt x="10488" y="13618"/>
                    <a:pt x="10850" y="16909"/>
                    <a:pt x="12720" y="18761"/>
                  </a:cubicBezTo>
                  <a:cubicBezTo>
                    <a:pt x="14590" y="20612"/>
                    <a:pt x="17969" y="21024"/>
                    <a:pt x="21348" y="214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8" name="Line"/>
            <p:cNvSpPr/>
            <p:nvPr/>
          </p:nvSpPr>
          <p:spPr>
            <a:xfrm>
              <a:off x="5455485" y="2371712"/>
              <a:ext cx="357515" cy="268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4" h="21532" extrusionOk="0">
                  <a:moveTo>
                    <a:pt x="13175" y="0"/>
                  </a:moveTo>
                  <a:cubicBezTo>
                    <a:pt x="10699" y="745"/>
                    <a:pt x="8222" y="1490"/>
                    <a:pt x="6227" y="2328"/>
                  </a:cubicBezTo>
                  <a:cubicBezTo>
                    <a:pt x="4233" y="3166"/>
                    <a:pt x="2719" y="4097"/>
                    <a:pt x="1619" y="4841"/>
                  </a:cubicBezTo>
                  <a:cubicBezTo>
                    <a:pt x="518" y="5586"/>
                    <a:pt x="-170" y="6145"/>
                    <a:pt x="36" y="6703"/>
                  </a:cubicBezTo>
                  <a:cubicBezTo>
                    <a:pt x="243" y="7262"/>
                    <a:pt x="1343" y="7821"/>
                    <a:pt x="4301" y="8938"/>
                  </a:cubicBezTo>
                  <a:cubicBezTo>
                    <a:pt x="7259" y="10055"/>
                    <a:pt x="12075" y="11731"/>
                    <a:pt x="15101" y="13221"/>
                  </a:cubicBezTo>
                  <a:cubicBezTo>
                    <a:pt x="18128" y="14710"/>
                    <a:pt x="19366" y="16014"/>
                    <a:pt x="20192" y="17224"/>
                  </a:cubicBezTo>
                  <a:cubicBezTo>
                    <a:pt x="21017" y="18434"/>
                    <a:pt x="21430" y="19552"/>
                    <a:pt x="20948" y="20297"/>
                  </a:cubicBezTo>
                  <a:cubicBezTo>
                    <a:pt x="20467" y="21041"/>
                    <a:pt x="19091" y="21414"/>
                    <a:pt x="17440" y="21507"/>
                  </a:cubicBezTo>
                  <a:cubicBezTo>
                    <a:pt x="15789" y="21600"/>
                    <a:pt x="13863" y="21414"/>
                    <a:pt x="11937" y="2122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9" name="Line"/>
            <p:cNvSpPr/>
            <p:nvPr/>
          </p:nvSpPr>
          <p:spPr>
            <a:xfrm>
              <a:off x="4910841" y="2050833"/>
              <a:ext cx="12556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6853" name="Drawing"/>
          <p:cNvGrpSpPr/>
          <p:nvPr/>
        </p:nvGrpSpPr>
        <p:grpSpPr>
          <a:xfrm>
            <a:off x="940469" y="4065838"/>
            <a:ext cx="4158662" cy="2412205"/>
            <a:chOff x="0" y="0"/>
            <a:chExt cx="4158660" cy="2412203"/>
          </a:xfrm>
        </p:grpSpPr>
        <p:sp>
          <p:nvSpPr>
            <p:cNvPr id="6841" name="Shape"/>
            <p:cNvSpPr/>
            <p:nvPr/>
          </p:nvSpPr>
          <p:spPr>
            <a:xfrm>
              <a:off x="1065824" y="761221"/>
              <a:ext cx="3092837" cy="1650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510" extrusionOk="0">
                  <a:moveTo>
                    <a:pt x="1770" y="7090"/>
                  </a:moveTo>
                  <a:cubicBezTo>
                    <a:pt x="1851" y="7121"/>
                    <a:pt x="1932" y="7151"/>
                    <a:pt x="2005" y="7378"/>
                  </a:cubicBezTo>
                  <a:cubicBezTo>
                    <a:pt x="2078" y="7605"/>
                    <a:pt x="2143" y="8029"/>
                    <a:pt x="2208" y="8590"/>
                  </a:cubicBezTo>
                  <a:cubicBezTo>
                    <a:pt x="2272" y="9150"/>
                    <a:pt x="2337" y="9847"/>
                    <a:pt x="2459" y="10665"/>
                  </a:cubicBezTo>
                  <a:cubicBezTo>
                    <a:pt x="2581" y="11483"/>
                    <a:pt x="2759" y="12422"/>
                    <a:pt x="3010" y="13195"/>
                  </a:cubicBezTo>
                  <a:cubicBezTo>
                    <a:pt x="3262" y="13967"/>
                    <a:pt x="3586" y="14573"/>
                    <a:pt x="3967" y="15073"/>
                  </a:cubicBezTo>
                  <a:cubicBezTo>
                    <a:pt x="4348" y="15573"/>
                    <a:pt x="4786" y="15967"/>
                    <a:pt x="5232" y="16163"/>
                  </a:cubicBezTo>
                  <a:cubicBezTo>
                    <a:pt x="5678" y="16360"/>
                    <a:pt x="6132" y="16360"/>
                    <a:pt x="6529" y="16330"/>
                  </a:cubicBezTo>
                  <a:cubicBezTo>
                    <a:pt x="6927" y="16300"/>
                    <a:pt x="7267" y="16239"/>
                    <a:pt x="7713" y="16073"/>
                  </a:cubicBezTo>
                  <a:cubicBezTo>
                    <a:pt x="8159" y="15906"/>
                    <a:pt x="8710" y="15633"/>
                    <a:pt x="9237" y="15330"/>
                  </a:cubicBezTo>
                  <a:cubicBezTo>
                    <a:pt x="9764" y="15027"/>
                    <a:pt x="10267" y="14694"/>
                    <a:pt x="10713" y="14285"/>
                  </a:cubicBezTo>
                  <a:cubicBezTo>
                    <a:pt x="11159" y="13876"/>
                    <a:pt x="11548" y="13391"/>
                    <a:pt x="11872" y="12937"/>
                  </a:cubicBezTo>
                  <a:cubicBezTo>
                    <a:pt x="12197" y="12483"/>
                    <a:pt x="12456" y="12059"/>
                    <a:pt x="12724" y="11559"/>
                  </a:cubicBezTo>
                  <a:cubicBezTo>
                    <a:pt x="12991" y="11059"/>
                    <a:pt x="13267" y="10483"/>
                    <a:pt x="13575" y="10014"/>
                  </a:cubicBezTo>
                  <a:cubicBezTo>
                    <a:pt x="13883" y="9544"/>
                    <a:pt x="14224" y="9181"/>
                    <a:pt x="14443" y="8938"/>
                  </a:cubicBezTo>
                  <a:cubicBezTo>
                    <a:pt x="14662" y="8696"/>
                    <a:pt x="14759" y="8575"/>
                    <a:pt x="14767" y="8575"/>
                  </a:cubicBezTo>
                  <a:cubicBezTo>
                    <a:pt x="14775" y="8575"/>
                    <a:pt x="14694" y="8696"/>
                    <a:pt x="14467" y="8893"/>
                  </a:cubicBezTo>
                  <a:cubicBezTo>
                    <a:pt x="14240" y="9090"/>
                    <a:pt x="13867" y="9362"/>
                    <a:pt x="13429" y="9605"/>
                  </a:cubicBezTo>
                  <a:cubicBezTo>
                    <a:pt x="12991" y="9847"/>
                    <a:pt x="12489" y="10059"/>
                    <a:pt x="11994" y="10241"/>
                  </a:cubicBezTo>
                  <a:cubicBezTo>
                    <a:pt x="11500" y="10423"/>
                    <a:pt x="11013" y="10574"/>
                    <a:pt x="10656" y="10665"/>
                  </a:cubicBezTo>
                  <a:cubicBezTo>
                    <a:pt x="10300" y="10756"/>
                    <a:pt x="10072" y="10786"/>
                    <a:pt x="9918" y="10801"/>
                  </a:cubicBezTo>
                  <a:cubicBezTo>
                    <a:pt x="9764" y="10816"/>
                    <a:pt x="9683" y="10816"/>
                    <a:pt x="9716" y="10741"/>
                  </a:cubicBezTo>
                  <a:cubicBezTo>
                    <a:pt x="9748" y="10665"/>
                    <a:pt x="9894" y="10513"/>
                    <a:pt x="10170" y="10256"/>
                  </a:cubicBezTo>
                  <a:cubicBezTo>
                    <a:pt x="10445" y="9998"/>
                    <a:pt x="10851" y="9635"/>
                    <a:pt x="11256" y="9302"/>
                  </a:cubicBezTo>
                  <a:cubicBezTo>
                    <a:pt x="11662" y="8968"/>
                    <a:pt x="12067" y="8666"/>
                    <a:pt x="12497" y="8317"/>
                  </a:cubicBezTo>
                  <a:cubicBezTo>
                    <a:pt x="12927" y="7969"/>
                    <a:pt x="13381" y="7575"/>
                    <a:pt x="13859" y="7105"/>
                  </a:cubicBezTo>
                  <a:cubicBezTo>
                    <a:pt x="14337" y="6636"/>
                    <a:pt x="14840" y="6090"/>
                    <a:pt x="15327" y="5545"/>
                  </a:cubicBezTo>
                  <a:cubicBezTo>
                    <a:pt x="15813" y="5000"/>
                    <a:pt x="16283" y="4455"/>
                    <a:pt x="16689" y="3985"/>
                  </a:cubicBezTo>
                  <a:cubicBezTo>
                    <a:pt x="17094" y="3515"/>
                    <a:pt x="17435" y="3122"/>
                    <a:pt x="17751" y="2758"/>
                  </a:cubicBezTo>
                  <a:cubicBezTo>
                    <a:pt x="18067" y="2395"/>
                    <a:pt x="18359" y="2061"/>
                    <a:pt x="18748" y="1743"/>
                  </a:cubicBezTo>
                  <a:cubicBezTo>
                    <a:pt x="19137" y="1425"/>
                    <a:pt x="19624" y="1122"/>
                    <a:pt x="20037" y="865"/>
                  </a:cubicBezTo>
                  <a:cubicBezTo>
                    <a:pt x="20451" y="607"/>
                    <a:pt x="20791" y="395"/>
                    <a:pt x="21002" y="274"/>
                  </a:cubicBezTo>
                  <a:cubicBezTo>
                    <a:pt x="21213" y="153"/>
                    <a:pt x="21294" y="122"/>
                    <a:pt x="21375" y="77"/>
                  </a:cubicBezTo>
                  <a:cubicBezTo>
                    <a:pt x="21456" y="32"/>
                    <a:pt x="21537" y="-29"/>
                    <a:pt x="21562" y="16"/>
                  </a:cubicBezTo>
                  <a:cubicBezTo>
                    <a:pt x="21586" y="62"/>
                    <a:pt x="21554" y="213"/>
                    <a:pt x="21456" y="683"/>
                  </a:cubicBezTo>
                  <a:cubicBezTo>
                    <a:pt x="21359" y="1152"/>
                    <a:pt x="21197" y="1940"/>
                    <a:pt x="21067" y="2804"/>
                  </a:cubicBezTo>
                  <a:cubicBezTo>
                    <a:pt x="20937" y="3667"/>
                    <a:pt x="20840" y="4606"/>
                    <a:pt x="20751" y="5515"/>
                  </a:cubicBezTo>
                  <a:cubicBezTo>
                    <a:pt x="20662" y="6424"/>
                    <a:pt x="20581" y="7302"/>
                    <a:pt x="20491" y="8151"/>
                  </a:cubicBezTo>
                  <a:cubicBezTo>
                    <a:pt x="20402" y="8999"/>
                    <a:pt x="20305" y="9817"/>
                    <a:pt x="20208" y="10665"/>
                  </a:cubicBezTo>
                  <a:cubicBezTo>
                    <a:pt x="20110" y="11513"/>
                    <a:pt x="20013" y="12392"/>
                    <a:pt x="19859" y="13301"/>
                  </a:cubicBezTo>
                  <a:cubicBezTo>
                    <a:pt x="19705" y="14209"/>
                    <a:pt x="19494" y="15149"/>
                    <a:pt x="19348" y="15770"/>
                  </a:cubicBezTo>
                  <a:cubicBezTo>
                    <a:pt x="19202" y="16391"/>
                    <a:pt x="19121" y="16694"/>
                    <a:pt x="19056" y="16906"/>
                  </a:cubicBezTo>
                  <a:cubicBezTo>
                    <a:pt x="18991" y="17118"/>
                    <a:pt x="18943" y="17239"/>
                    <a:pt x="18902" y="17209"/>
                  </a:cubicBezTo>
                  <a:cubicBezTo>
                    <a:pt x="18862" y="17178"/>
                    <a:pt x="18829" y="16997"/>
                    <a:pt x="18748" y="16406"/>
                  </a:cubicBezTo>
                  <a:cubicBezTo>
                    <a:pt x="18667" y="15815"/>
                    <a:pt x="18537" y="14815"/>
                    <a:pt x="18416" y="13891"/>
                  </a:cubicBezTo>
                  <a:cubicBezTo>
                    <a:pt x="18294" y="12967"/>
                    <a:pt x="18181" y="12119"/>
                    <a:pt x="18140" y="11453"/>
                  </a:cubicBezTo>
                  <a:cubicBezTo>
                    <a:pt x="18100" y="10786"/>
                    <a:pt x="18132" y="10301"/>
                    <a:pt x="18156" y="9968"/>
                  </a:cubicBezTo>
                  <a:cubicBezTo>
                    <a:pt x="18181" y="9635"/>
                    <a:pt x="18197" y="9453"/>
                    <a:pt x="18164" y="9393"/>
                  </a:cubicBezTo>
                  <a:cubicBezTo>
                    <a:pt x="18132" y="9332"/>
                    <a:pt x="18051" y="9393"/>
                    <a:pt x="17816" y="9756"/>
                  </a:cubicBezTo>
                  <a:cubicBezTo>
                    <a:pt x="17581" y="10120"/>
                    <a:pt x="17191" y="10786"/>
                    <a:pt x="16818" y="11483"/>
                  </a:cubicBezTo>
                  <a:cubicBezTo>
                    <a:pt x="16445" y="12180"/>
                    <a:pt x="16089" y="12907"/>
                    <a:pt x="15781" y="13558"/>
                  </a:cubicBezTo>
                  <a:cubicBezTo>
                    <a:pt x="15472" y="14209"/>
                    <a:pt x="15213" y="14785"/>
                    <a:pt x="14848" y="15421"/>
                  </a:cubicBezTo>
                  <a:cubicBezTo>
                    <a:pt x="14483" y="16057"/>
                    <a:pt x="14013" y="16754"/>
                    <a:pt x="13591" y="17284"/>
                  </a:cubicBezTo>
                  <a:cubicBezTo>
                    <a:pt x="13170" y="17814"/>
                    <a:pt x="12797" y="18178"/>
                    <a:pt x="12343" y="18511"/>
                  </a:cubicBezTo>
                  <a:cubicBezTo>
                    <a:pt x="11889" y="18844"/>
                    <a:pt x="11354" y="19147"/>
                    <a:pt x="10851" y="19450"/>
                  </a:cubicBezTo>
                  <a:cubicBezTo>
                    <a:pt x="10348" y="19753"/>
                    <a:pt x="9878" y="20056"/>
                    <a:pt x="9383" y="20314"/>
                  </a:cubicBezTo>
                  <a:cubicBezTo>
                    <a:pt x="8889" y="20571"/>
                    <a:pt x="8370" y="20783"/>
                    <a:pt x="7883" y="20965"/>
                  </a:cubicBezTo>
                  <a:cubicBezTo>
                    <a:pt x="7397" y="21147"/>
                    <a:pt x="6943" y="21298"/>
                    <a:pt x="6448" y="21404"/>
                  </a:cubicBezTo>
                  <a:cubicBezTo>
                    <a:pt x="5954" y="21510"/>
                    <a:pt x="5418" y="21571"/>
                    <a:pt x="4924" y="21420"/>
                  </a:cubicBezTo>
                  <a:cubicBezTo>
                    <a:pt x="4429" y="21268"/>
                    <a:pt x="3975" y="20905"/>
                    <a:pt x="3635" y="20465"/>
                  </a:cubicBezTo>
                  <a:cubicBezTo>
                    <a:pt x="3294" y="20026"/>
                    <a:pt x="3067" y="19511"/>
                    <a:pt x="2816" y="18996"/>
                  </a:cubicBezTo>
                  <a:cubicBezTo>
                    <a:pt x="2564" y="18481"/>
                    <a:pt x="2289" y="17966"/>
                    <a:pt x="2013" y="17299"/>
                  </a:cubicBezTo>
                  <a:cubicBezTo>
                    <a:pt x="1737" y="16633"/>
                    <a:pt x="1462" y="15815"/>
                    <a:pt x="1267" y="15043"/>
                  </a:cubicBezTo>
                  <a:cubicBezTo>
                    <a:pt x="1072" y="14270"/>
                    <a:pt x="959" y="13543"/>
                    <a:pt x="837" y="12755"/>
                  </a:cubicBezTo>
                  <a:cubicBezTo>
                    <a:pt x="716" y="11968"/>
                    <a:pt x="586" y="11119"/>
                    <a:pt x="481" y="10377"/>
                  </a:cubicBezTo>
                  <a:cubicBezTo>
                    <a:pt x="375" y="9635"/>
                    <a:pt x="294" y="8999"/>
                    <a:pt x="205" y="8469"/>
                  </a:cubicBezTo>
                  <a:cubicBezTo>
                    <a:pt x="116" y="7938"/>
                    <a:pt x="18" y="7514"/>
                    <a:pt x="2" y="7211"/>
                  </a:cubicBezTo>
                  <a:cubicBezTo>
                    <a:pt x="-14" y="6908"/>
                    <a:pt x="51" y="6727"/>
                    <a:pt x="116" y="6545"/>
                  </a:cubicBezTo>
                  <a:close/>
                </a:path>
              </a:pathLst>
            </a:custGeom>
            <a:solidFill>
              <a:srgbClr val="D9C9FE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42" name="Line"/>
            <p:cNvSpPr/>
            <p:nvPr/>
          </p:nvSpPr>
          <p:spPr>
            <a:xfrm>
              <a:off x="25965" y="0"/>
              <a:ext cx="465475" cy="686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1386" extrusionOk="0">
                  <a:moveTo>
                    <a:pt x="10360" y="5466"/>
                  </a:moveTo>
                  <a:cubicBezTo>
                    <a:pt x="13126" y="4162"/>
                    <a:pt x="15893" y="2857"/>
                    <a:pt x="17595" y="2059"/>
                  </a:cubicBezTo>
                  <a:cubicBezTo>
                    <a:pt x="19298" y="1262"/>
                    <a:pt x="19936" y="972"/>
                    <a:pt x="20468" y="719"/>
                  </a:cubicBezTo>
                  <a:cubicBezTo>
                    <a:pt x="21000" y="465"/>
                    <a:pt x="21426" y="247"/>
                    <a:pt x="21266" y="102"/>
                  </a:cubicBezTo>
                  <a:cubicBezTo>
                    <a:pt x="21107" y="-43"/>
                    <a:pt x="20362" y="-115"/>
                    <a:pt x="18340" y="465"/>
                  </a:cubicBezTo>
                  <a:cubicBezTo>
                    <a:pt x="16319" y="1045"/>
                    <a:pt x="13020" y="2277"/>
                    <a:pt x="10147" y="3908"/>
                  </a:cubicBezTo>
                  <a:cubicBezTo>
                    <a:pt x="7274" y="5539"/>
                    <a:pt x="4827" y="7568"/>
                    <a:pt x="3071" y="9779"/>
                  </a:cubicBezTo>
                  <a:cubicBezTo>
                    <a:pt x="1316" y="11990"/>
                    <a:pt x="252" y="14382"/>
                    <a:pt x="39" y="16339"/>
                  </a:cubicBezTo>
                  <a:cubicBezTo>
                    <a:pt x="-174" y="18296"/>
                    <a:pt x="464" y="19818"/>
                    <a:pt x="2433" y="20615"/>
                  </a:cubicBezTo>
                  <a:cubicBezTo>
                    <a:pt x="4401" y="21413"/>
                    <a:pt x="7700" y="21485"/>
                    <a:pt x="10786" y="21304"/>
                  </a:cubicBezTo>
                  <a:cubicBezTo>
                    <a:pt x="13871" y="21123"/>
                    <a:pt x="16744" y="20688"/>
                    <a:pt x="18393" y="20362"/>
                  </a:cubicBezTo>
                  <a:cubicBezTo>
                    <a:pt x="20043" y="20035"/>
                    <a:pt x="20468" y="19818"/>
                    <a:pt x="20522" y="19564"/>
                  </a:cubicBezTo>
                  <a:cubicBezTo>
                    <a:pt x="20575" y="19311"/>
                    <a:pt x="20256" y="19021"/>
                    <a:pt x="19670" y="18803"/>
                  </a:cubicBezTo>
                  <a:cubicBezTo>
                    <a:pt x="19085" y="18586"/>
                    <a:pt x="18234" y="18441"/>
                    <a:pt x="17383" y="18296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43" name="Line"/>
            <p:cNvSpPr/>
            <p:nvPr/>
          </p:nvSpPr>
          <p:spPr>
            <a:xfrm>
              <a:off x="-1" y="440415"/>
              <a:ext cx="398852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600" extrusionOk="0">
                  <a:moveTo>
                    <a:pt x="1574" y="21600"/>
                  </a:moveTo>
                  <a:cubicBezTo>
                    <a:pt x="820" y="21600"/>
                    <a:pt x="67" y="21600"/>
                    <a:pt x="4" y="21200"/>
                  </a:cubicBezTo>
                  <a:cubicBezTo>
                    <a:pt x="-59" y="20800"/>
                    <a:pt x="569" y="20000"/>
                    <a:pt x="2892" y="17800"/>
                  </a:cubicBezTo>
                  <a:cubicBezTo>
                    <a:pt x="5215" y="15600"/>
                    <a:pt x="9234" y="12000"/>
                    <a:pt x="12625" y="8800"/>
                  </a:cubicBezTo>
                  <a:cubicBezTo>
                    <a:pt x="16015" y="5600"/>
                    <a:pt x="18778" y="2800"/>
                    <a:pt x="21541" y="0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44" name="Line"/>
            <p:cNvSpPr/>
            <p:nvPr/>
          </p:nvSpPr>
          <p:spPr>
            <a:xfrm>
              <a:off x="475582" y="284410"/>
              <a:ext cx="279026" cy="288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3299"/>
                  </a:moveTo>
                  <a:cubicBezTo>
                    <a:pt x="0" y="1744"/>
                    <a:pt x="0" y="189"/>
                    <a:pt x="450" y="16"/>
                  </a:cubicBezTo>
                  <a:cubicBezTo>
                    <a:pt x="900" y="-157"/>
                    <a:pt x="1800" y="1053"/>
                    <a:pt x="4590" y="4077"/>
                  </a:cubicBezTo>
                  <a:cubicBezTo>
                    <a:pt x="7380" y="7101"/>
                    <a:pt x="12060" y="11939"/>
                    <a:pt x="15210" y="15136"/>
                  </a:cubicBezTo>
                  <a:cubicBezTo>
                    <a:pt x="18360" y="18333"/>
                    <a:pt x="19980" y="19888"/>
                    <a:pt x="21600" y="21443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45" name="Line"/>
            <p:cNvSpPr/>
            <p:nvPr/>
          </p:nvSpPr>
          <p:spPr>
            <a:xfrm>
              <a:off x="593549" y="259049"/>
              <a:ext cx="35498" cy="495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9" h="21600" extrusionOk="0">
                  <a:moveTo>
                    <a:pt x="20609" y="0"/>
                  </a:moveTo>
                  <a:cubicBezTo>
                    <a:pt x="17909" y="3245"/>
                    <a:pt x="15209" y="6490"/>
                    <a:pt x="11159" y="9786"/>
                  </a:cubicBezTo>
                  <a:cubicBezTo>
                    <a:pt x="7109" y="13082"/>
                    <a:pt x="1709" y="16428"/>
                    <a:pt x="359" y="18406"/>
                  </a:cubicBezTo>
                  <a:cubicBezTo>
                    <a:pt x="-991" y="20383"/>
                    <a:pt x="1709" y="20992"/>
                    <a:pt x="4409" y="21600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46" name="Line"/>
            <p:cNvSpPr/>
            <p:nvPr/>
          </p:nvSpPr>
          <p:spPr>
            <a:xfrm>
              <a:off x="740656" y="92678"/>
              <a:ext cx="405926" cy="668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566" extrusionOk="0">
                  <a:moveTo>
                    <a:pt x="0" y="15491"/>
                  </a:moveTo>
                  <a:cubicBezTo>
                    <a:pt x="617" y="15566"/>
                    <a:pt x="1234" y="15641"/>
                    <a:pt x="1666" y="16241"/>
                  </a:cubicBezTo>
                  <a:cubicBezTo>
                    <a:pt x="2098" y="16841"/>
                    <a:pt x="2345" y="17966"/>
                    <a:pt x="2469" y="18716"/>
                  </a:cubicBezTo>
                  <a:cubicBezTo>
                    <a:pt x="2592" y="19466"/>
                    <a:pt x="2592" y="19841"/>
                    <a:pt x="2592" y="20254"/>
                  </a:cubicBezTo>
                  <a:cubicBezTo>
                    <a:pt x="2592" y="20666"/>
                    <a:pt x="2592" y="21116"/>
                    <a:pt x="2839" y="20779"/>
                  </a:cubicBezTo>
                  <a:cubicBezTo>
                    <a:pt x="3086" y="20441"/>
                    <a:pt x="3579" y="19316"/>
                    <a:pt x="4382" y="17404"/>
                  </a:cubicBezTo>
                  <a:cubicBezTo>
                    <a:pt x="5184" y="15491"/>
                    <a:pt x="6295" y="12791"/>
                    <a:pt x="7221" y="10091"/>
                  </a:cubicBezTo>
                  <a:cubicBezTo>
                    <a:pt x="8146" y="7391"/>
                    <a:pt x="8887" y="4691"/>
                    <a:pt x="9319" y="3116"/>
                  </a:cubicBezTo>
                  <a:cubicBezTo>
                    <a:pt x="9751" y="1541"/>
                    <a:pt x="9874" y="1091"/>
                    <a:pt x="10121" y="716"/>
                  </a:cubicBezTo>
                  <a:cubicBezTo>
                    <a:pt x="10368" y="341"/>
                    <a:pt x="10738" y="41"/>
                    <a:pt x="11294" y="3"/>
                  </a:cubicBezTo>
                  <a:cubicBezTo>
                    <a:pt x="11849" y="-34"/>
                    <a:pt x="12590" y="191"/>
                    <a:pt x="13886" y="1316"/>
                  </a:cubicBezTo>
                  <a:cubicBezTo>
                    <a:pt x="15182" y="2441"/>
                    <a:pt x="17033" y="4466"/>
                    <a:pt x="18329" y="6903"/>
                  </a:cubicBezTo>
                  <a:cubicBezTo>
                    <a:pt x="19625" y="9341"/>
                    <a:pt x="20366" y="12191"/>
                    <a:pt x="20859" y="14516"/>
                  </a:cubicBezTo>
                  <a:cubicBezTo>
                    <a:pt x="21353" y="16841"/>
                    <a:pt x="21600" y="18641"/>
                    <a:pt x="21538" y="19729"/>
                  </a:cubicBezTo>
                  <a:cubicBezTo>
                    <a:pt x="21477" y="20816"/>
                    <a:pt x="21106" y="21191"/>
                    <a:pt x="20736" y="21566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47" name="Line"/>
            <p:cNvSpPr/>
            <p:nvPr/>
          </p:nvSpPr>
          <p:spPr>
            <a:xfrm>
              <a:off x="831339" y="247175"/>
              <a:ext cx="804524" cy="5284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2" extrusionOk="0">
                  <a:moveTo>
                    <a:pt x="0" y="15625"/>
                  </a:moveTo>
                  <a:cubicBezTo>
                    <a:pt x="1935" y="14316"/>
                    <a:pt x="3871" y="13007"/>
                    <a:pt x="5556" y="11604"/>
                  </a:cubicBezTo>
                  <a:cubicBezTo>
                    <a:pt x="7242" y="10202"/>
                    <a:pt x="8677" y="8706"/>
                    <a:pt x="9551" y="7817"/>
                  </a:cubicBezTo>
                  <a:cubicBezTo>
                    <a:pt x="10425" y="6929"/>
                    <a:pt x="10738" y="6648"/>
                    <a:pt x="10987" y="6835"/>
                  </a:cubicBezTo>
                  <a:cubicBezTo>
                    <a:pt x="11237" y="7022"/>
                    <a:pt x="11424" y="7677"/>
                    <a:pt x="11549" y="9080"/>
                  </a:cubicBezTo>
                  <a:cubicBezTo>
                    <a:pt x="11674" y="10482"/>
                    <a:pt x="11736" y="12633"/>
                    <a:pt x="11674" y="14269"/>
                  </a:cubicBezTo>
                  <a:cubicBezTo>
                    <a:pt x="11612" y="15906"/>
                    <a:pt x="11424" y="17028"/>
                    <a:pt x="11237" y="18243"/>
                  </a:cubicBezTo>
                  <a:cubicBezTo>
                    <a:pt x="11050" y="19459"/>
                    <a:pt x="10862" y="20768"/>
                    <a:pt x="10894" y="21142"/>
                  </a:cubicBezTo>
                  <a:cubicBezTo>
                    <a:pt x="10925" y="21516"/>
                    <a:pt x="11175" y="20955"/>
                    <a:pt x="11518" y="19178"/>
                  </a:cubicBezTo>
                  <a:cubicBezTo>
                    <a:pt x="11861" y="17402"/>
                    <a:pt x="12298" y="14409"/>
                    <a:pt x="12642" y="11698"/>
                  </a:cubicBezTo>
                  <a:cubicBezTo>
                    <a:pt x="12985" y="8986"/>
                    <a:pt x="13235" y="6555"/>
                    <a:pt x="13453" y="5152"/>
                  </a:cubicBezTo>
                  <a:cubicBezTo>
                    <a:pt x="13672" y="3750"/>
                    <a:pt x="13859" y="3376"/>
                    <a:pt x="14109" y="3329"/>
                  </a:cubicBezTo>
                  <a:cubicBezTo>
                    <a:pt x="14358" y="3282"/>
                    <a:pt x="14671" y="3563"/>
                    <a:pt x="15170" y="5106"/>
                  </a:cubicBezTo>
                  <a:cubicBezTo>
                    <a:pt x="15669" y="6648"/>
                    <a:pt x="16356" y="9454"/>
                    <a:pt x="16824" y="11698"/>
                  </a:cubicBezTo>
                  <a:cubicBezTo>
                    <a:pt x="17292" y="13942"/>
                    <a:pt x="17542" y="15625"/>
                    <a:pt x="17792" y="16607"/>
                  </a:cubicBezTo>
                  <a:cubicBezTo>
                    <a:pt x="18042" y="17589"/>
                    <a:pt x="18291" y="17869"/>
                    <a:pt x="18541" y="17776"/>
                  </a:cubicBezTo>
                  <a:cubicBezTo>
                    <a:pt x="18791" y="17682"/>
                    <a:pt x="19040" y="17215"/>
                    <a:pt x="19259" y="15438"/>
                  </a:cubicBezTo>
                  <a:cubicBezTo>
                    <a:pt x="19477" y="13661"/>
                    <a:pt x="19665" y="10576"/>
                    <a:pt x="19758" y="7958"/>
                  </a:cubicBezTo>
                  <a:cubicBezTo>
                    <a:pt x="19852" y="5339"/>
                    <a:pt x="19852" y="3189"/>
                    <a:pt x="19883" y="1833"/>
                  </a:cubicBezTo>
                  <a:cubicBezTo>
                    <a:pt x="19914" y="477"/>
                    <a:pt x="19977" y="-84"/>
                    <a:pt x="20164" y="10"/>
                  </a:cubicBezTo>
                  <a:cubicBezTo>
                    <a:pt x="20351" y="103"/>
                    <a:pt x="20664" y="851"/>
                    <a:pt x="20976" y="2815"/>
                  </a:cubicBezTo>
                  <a:cubicBezTo>
                    <a:pt x="21288" y="4778"/>
                    <a:pt x="21600" y="7958"/>
                    <a:pt x="21600" y="11090"/>
                  </a:cubicBezTo>
                  <a:cubicBezTo>
                    <a:pt x="21600" y="14222"/>
                    <a:pt x="21288" y="17308"/>
                    <a:pt x="20976" y="20394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48" name="Line"/>
            <p:cNvSpPr/>
            <p:nvPr/>
          </p:nvSpPr>
          <p:spPr>
            <a:xfrm>
              <a:off x="1703293" y="268732"/>
              <a:ext cx="270646" cy="630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8" h="21314" extrusionOk="0">
                  <a:moveTo>
                    <a:pt x="0" y="9334"/>
                  </a:moveTo>
                  <a:cubicBezTo>
                    <a:pt x="1607" y="9726"/>
                    <a:pt x="3213" y="10119"/>
                    <a:pt x="4374" y="11454"/>
                  </a:cubicBezTo>
                  <a:cubicBezTo>
                    <a:pt x="5534" y="12790"/>
                    <a:pt x="6248" y="15067"/>
                    <a:pt x="6605" y="16717"/>
                  </a:cubicBezTo>
                  <a:cubicBezTo>
                    <a:pt x="6962" y="18366"/>
                    <a:pt x="6962" y="19387"/>
                    <a:pt x="6962" y="20134"/>
                  </a:cubicBezTo>
                  <a:cubicBezTo>
                    <a:pt x="6962" y="20880"/>
                    <a:pt x="6962" y="21351"/>
                    <a:pt x="7051" y="21312"/>
                  </a:cubicBezTo>
                  <a:cubicBezTo>
                    <a:pt x="7140" y="21272"/>
                    <a:pt x="7319" y="20723"/>
                    <a:pt x="6694" y="18995"/>
                  </a:cubicBezTo>
                  <a:cubicBezTo>
                    <a:pt x="6069" y="17267"/>
                    <a:pt x="4641" y="14360"/>
                    <a:pt x="3749" y="11533"/>
                  </a:cubicBezTo>
                  <a:cubicBezTo>
                    <a:pt x="2856" y="8705"/>
                    <a:pt x="2499" y="5956"/>
                    <a:pt x="2945" y="3953"/>
                  </a:cubicBezTo>
                  <a:cubicBezTo>
                    <a:pt x="3392" y="1950"/>
                    <a:pt x="4641" y="694"/>
                    <a:pt x="7230" y="222"/>
                  </a:cubicBezTo>
                  <a:cubicBezTo>
                    <a:pt x="9818" y="-249"/>
                    <a:pt x="13745" y="65"/>
                    <a:pt x="16691" y="811"/>
                  </a:cubicBezTo>
                  <a:cubicBezTo>
                    <a:pt x="19636" y="1558"/>
                    <a:pt x="21600" y="2736"/>
                    <a:pt x="20440" y="4346"/>
                  </a:cubicBezTo>
                  <a:cubicBezTo>
                    <a:pt x="19279" y="5956"/>
                    <a:pt x="14995" y="7998"/>
                    <a:pt x="11871" y="9137"/>
                  </a:cubicBezTo>
                  <a:cubicBezTo>
                    <a:pt x="8747" y="10276"/>
                    <a:pt x="6783" y="10512"/>
                    <a:pt x="4820" y="10747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49" name="Line"/>
            <p:cNvSpPr/>
            <p:nvPr/>
          </p:nvSpPr>
          <p:spPr>
            <a:xfrm>
              <a:off x="1940464" y="291795"/>
              <a:ext cx="404587" cy="5042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0" y="1570"/>
                  </a:moveTo>
                  <a:cubicBezTo>
                    <a:pt x="1117" y="1077"/>
                    <a:pt x="2234" y="583"/>
                    <a:pt x="3228" y="288"/>
                  </a:cubicBezTo>
                  <a:cubicBezTo>
                    <a:pt x="4221" y="-8"/>
                    <a:pt x="5090" y="-107"/>
                    <a:pt x="5710" y="140"/>
                  </a:cubicBezTo>
                  <a:cubicBezTo>
                    <a:pt x="6331" y="386"/>
                    <a:pt x="6703" y="978"/>
                    <a:pt x="6455" y="2753"/>
                  </a:cubicBezTo>
                  <a:cubicBezTo>
                    <a:pt x="6207" y="4529"/>
                    <a:pt x="5338" y="7488"/>
                    <a:pt x="4469" y="10200"/>
                  </a:cubicBezTo>
                  <a:cubicBezTo>
                    <a:pt x="3600" y="12912"/>
                    <a:pt x="2731" y="15378"/>
                    <a:pt x="2234" y="17005"/>
                  </a:cubicBezTo>
                  <a:cubicBezTo>
                    <a:pt x="1738" y="18633"/>
                    <a:pt x="1614" y="19422"/>
                    <a:pt x="1738" y="20063"/>
                  </a:cubicBezTo>
                  <a:cubicBezTo>
                    <a:pt x="1862" y="20704"/>
                    <a:pt x="2234" y="21197"/>
                    <a:pt x="3786" y="21345"/>
                  </a:cubicBezTo>
                  <a:cubicBezTo>
                    <a:pt x="5338" y="21493"/>
                    <a:pt x="8069" y="21296"/>
                    <a:pt x="10924" y="20359"/>
                  </a:cubicBezTo>
                  <a:cubicBezTo>
                    <a:pt x="13779" y="19422"/>
                    <a:pt x="16759" y="17745"/>
                    <a:pt x="18559" y="16364"/>
                  </a:cubicBezTo>
                  <a:cubicBezTo>
                    <a:pt x="20359" y="14983"/>
                    <a:pt x="20979" y="13898"/>
                    <a:pt x="21600" y="12814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50" name="Line"/>
            <p:cNvSpPr/>
            <p:nvPr/>
          </p:nvSpPr>
          <p:spPr>
            <a:xfrm>
              <a:off x="2264459" y="313520"/>
              <a:ext cx="451135" cy="607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4" h="21446" extrusionOk="0">
                  <a:moveTo>
                    <a:pt x="7307" y="2757"/>
                  </a:moveTo>
                  <a:cubicBezTo>
                    <a:pt x="8603" y="1936"/>
                    <a:pt x="9899" y="1115"/>
                    <a:pt x="10871" y="622"/>
                  </a:cubicBezTo>
                  <a:cubicBezTo>
                    <a:pt x="11843" y="129"/>
                    <a:pt x="12491" y="-35"/>
                    <a:pt x="12383" y="6"/>
                  </a:cubicBezTo>
                  <a:cubicBezTo>
                    <a:pt x="12275" y="47"/>
                    <a:pt x="11411" y="294"/>
                    <a:pt x="9683" y="1320"/>
                  </a:cubicBezTo>
                  <a:cubicBezTo>
                    <a:pt x="7955" y="2347"/>
                    <a:pt x="5363" y="4154"/>
                    <a:pt x="3419" y="6371"/>
                  </a:cubicBezTo>
                  <a:cubicBezTo>
                    <a:pt x="1475" y="8589"/>
                    <a:pt x="179" y="11217"/>
                    <a:pt x="17" y="13557"/>
                  </a:cubicBezTo>
                  <a:cubicBezTo>
                    <a:pt x="-145" y="15898"/>
                    <a:pt x="827" y="17951"/>
                    <a:pt x="3149" y="19265"/>
                  </a:cubicBezTo>
                  <a:cubicBezTo>
                    <a:pt x="5471" y="20579"/>
                    <a:pt x="9143" y="21154"/>
                    <a:pt x="12167" y="21360"/>
                  </a:cubicBezTo>
                  <a:cubicBezTo>
                    <a:pt x="15191" y="21565"/>
                    <a:pt x="17567" y="21401"/>
                    <a:pt x="19133" y="20908"/>
                  </a:cubicBezTo>
                  <a:cubicBezTo>
                    <a:pt x="20699" y="20415"/>
                    <a:pt x="21455" y="19594"/>
                    <a:pt x="20591" y="18567"/>
                  </a:cubicBezTo>
                  <a:cubicBezTo>
                    <a:pt x="19727" y="17541"/>
                    <a:pt x="17243" y="16309"/>
                    <a:pt x="14759" y="15077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51" name="Line"/>
            <p:cNvSpPr/>
            <p:nvPr/>
          </p:nvSpPr>
          <p:spPr>
            <a:xfrm>
              <a:off x="2268318" y="510172"/>
              <a:ext cx="355758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271" y="18327"/>
                    <a:pt x="2541" y="15055"/>
                    <a:pt x="5647" y="11782"/>
                  </a:cubicBezTo>
                  <a:cubicBezTo>
                    <a:pt x="8753" y="8509"/>
                    <a:pt x="13694" y="5236"/>
                    <a:pt x="16659" y="3273"/>
                  </a:cubicBezTo>
                  <a:cubicBezTo>
                    <a:pt x="19624" y="1309"/>
                    <a:pt x="20612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52" name="Line"/>
            <p:cNvSpPr/>
            <p:nvPr/>
          </p:nvSpPr>
          <p:spPr>
            <a:xfrm>
              <a:off x="2718712" y="328869"/>
              <a:ext cx="690086" cy="551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507" extrusionOk="0">
                  <a:moveTo>
                    <a:pt x="7174" y="2448"/>
                  </a:moveTo>
                  <a:cubicBezTo>
                    <a:pt x="7818" y="1994"/>
                    <a:pt x="8461" y="1541"/>
                    <a:pt x="8783" y="1087"/>
                  </a:cubicBezTo>
                  <a:cubicBezTo>
                    <a:pt x="9105" y="633"/>
                    <a:pt x="9105" y="179"/>
                    <a:pt x="8354" y="43"/>
                  </a:cubicBezTo>
                  <a:cubicBezTo>
                    <a:pt x="7603" y="-93"/>
                    <a:pt x="6101" y="89"/>
                    <a:pt x="4599" y="678"/>
                  </a:cubicBezTo>
                  <a:cubicBezTo>
                    <a:pt x="3097" y="1268"/>
                    <a:pt x="1595" y="2267"/>
                    <a:pt x="773" y="3038"/>
                  </a:cubicBezTo>
                  <a:cubicBezTo>
                    <a:pt x="-50" y="3810"/>
                    <a:pt x="-193" y="4354"/>
                    <a:pt x="236" y="4853"/>
                  </a:cubicBezTo>
                  <a:cubicBezTo>
                    <a:pt x="665" y="5352"/>
                    <a:pt x="1667" y="5806"/>
                    <a:pt x="3347" y="6351"/>
                  </a:cubicBezTo>
                  <a:cubicBezTo>
                    <a:pt x="5028" y="6895"/>
                    <a:pt x="7388" y="7531"/>
                    <a:pt x="10035" y="8347"/>
                  </a:cubicBezTo>
                  <a:cubicBezTo>
                    <a:pt x="12681" y="9164"/>
                    <a:pt x="15614" y="10162"/>
                    <a:pt x="17688" y="11070"/>
                  </a:cubicBezTo>
                  <a:cubicBezTo>
                    <a:pt x="19762" y="11978"/>
                    <a:pt x="20978" y="12794"/>
                    <a:pt x="21192" y="13838"/>
                  </a:cubicBezTo>
                  <a:cubicBezTo>
                    <a:pt x="21407" y="14882"/>
                    <a:pt x="20620" y="16152"/>
                    <a:pt x="18975" y="17241"/>
                  </a:cubicBezTo>
                  <a:cubicBezTo>
                    <a:pt x="17330" y="18331"/>
                    <a:pt x="14827" y="19238"/>
                    <a:pt x="12860" y="19919"/>
                  </a:cubicBezTo>
                  <a:cubicBezTo>
                    <a:pt x="10893" y="20599"/>
                    <a:pt x="9463" y="21053"/>
                    <a:pt x="8032" y="21507"/>
                  </a:cubicBezTo>
                </a:path>
              </a:pathLst>
            </a:custGeom>
            <a:noFill/>
            <a:ln w="63500" cap="rnd">
              <a:solidFill>
                <a:srgbClr val="E292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84" name="Drawing"/>
          <p:cNvGrpSpPr/>
          <p:nvPr/>
        </p:nvGrpSpPr>
        <p:grpSpPr>
          <a:xfrm>
            <a:off x="383659" y="820607"/>
            <a:ext cx="9514755" cy="5596970"/>
            <a:chOff x="0" y="0"/>
            <a:chExt cx="9514754" cy="5596968"/>
          </a:xfrm>
        </p:grpSpPr>
        <p:sp>
          <p:nvSpPr>
            <p:cNvPr id="6855" name="Line"/>
            <p:cNvSpPr/>
            <p:nvPr/>
          </p:nvSpPr>
          <p:spPr>
            <a:xfrm>
              <a:off x="754564" y="203567"/>
              <a:ext cx="89487" cy="433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5" h="21546" extrusionOk="0">
                  <a:moveTo>
                    <a:pt x="21315" y="5952"/>
                  </a:moveTo>
                  <a:cubicBezTo>
                    <a:pt x="15777" y="4335"/>
                    <a:pt x="10238" y="2718"/>
                    <a:pt x="6638" y="1621"/>
                  </a:cubicBezTo>
                  <a:cubicBezTo>
                    <a:pt x="3038" y="524"/>
                    <a:pt x="1377" y="-54"/>
                    <a:pt x="546" y="4"/>
                  </a:cubicBezTo>
                  <a:cubicBezTo>
                    <a:pt x="-285" y="62"/>
                    <a:pt x="-285" y="755"/>
                    <a:pt x="1377" y="3122"/>
                  </a:cubicBezTo>
                  <a:cubicBezTo>
                    <a:pt x="3038" y="5490"/>
                    <a:pt x="6361" y="9533"/>
                    <a:pt x="6915" y="12883"/>
                  </a:cubicBezTo>
                  <a:cubicBezTo>
                    <a:pt x="7469" y="16233"/>
                    <a:pt x="5253" y="18889"/>
                    <a:pt x="3038" y="21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56" name="Line"/>
            <p:cNvSpPr/>
            <p:nvPr/>
          </p:nvSpPr>
          <p:spPr>
            <a:xfrm>
              <a:off x="418722" y="-1"/>
              <a:ext cx="1147224" cy="834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415" extrusionOk="0">
                  <a:moveTo>
                    <a:pt x="2454" y="7941"/>
                  </a:moveTo>
                  <a:cubicBezTo>
                    <a:pt x="1678" y="7583"/>
                    <a:pt x="902" y="7225"/>
                    <a:pt x="449" y="6927"/>
                  </a:cubicBezTo>
                  <a:cubicBezTo>
                    <a:pt x="-4" y="6629"/>
                    <a:pt x="-133" y="6390"/>
                    <a:pt x="147" y="5883"/>
                  </a:cubicBezTo>
                  <a:cubicBezTo>
                    <a:pt x="427" y="5376"/>
                    <a:pt x="1117" y="4600"/>
                    <a:pt x="2281" y="3794"/>
                  </a:cubicBezTo>
                  <a:cubicBezTo>
                    <a:pt x="3445" y="2989"/>
                    <a:pt x="5084" y="2153"/>
                    <a:pt x="6679" y="1467"/>
                  </a:cubicBezTo>
                  <a:cubicBezTo>
                    <a:pt x="8274" y="781"/>
                    <a:pt x="9826" y="244"/>
                    <a:pt x="11314" y="65"/>
                  </a:cubicBezTo>
                  <a:cubicBezTo>
                    <a:pt x="12801" y="-114"/>
                    <a:pt x="14224" y="65"/>
                    <a:pt x="15000" y="781"/>
                  </a:cubicBezTo>
                  <a:cubicBezTo>
                    <a:pt x="15776" y="1497"/>
                    <a:pt x="15905" y="2750"/>
                    <a:pt x="15431" y="4122"/>
                  </a:cubicBezTo>
                  <a:cubicBezTo>
                    <a:pt x="14957" y="5495"/>
                    <a:pt x="13879" y="6987"/>
                    <a:pt x="12586" y="8359"/>
                  </a:cubicBezTo>
                  <a:cubicBezTo>
                    <a:pt x="11292" y="9731"/>
                    <a:pt x="9783" y="10984"/>
                    <a:pt x="8533" y="11939"/>
                  </a:cubicBezTo>
                  <a:cubicBezTo>
                    <a:pt x="7283" y="12894"/>
                    <a:pt x="6291" y="13550"/>
                    <a:pt x="5558" y="13968"/>
                  </a:cubicBezTo>
                  <a:cubicBezTo>
                    <a:pt x="4825" y="14385"/>
                    <a:pt x="4351" y="14564"/>
                    <a:pt x="4200" y="14564"/>
                  </a:cubicBezTo>
                  <a:cubicBezTo>
                    <a:pt x="4049" y="14564"/>
                    <a:pt x="4221" y="14385"/>
                    <a:pt x="5127" y="13938"/>
                  </a:cubicBezTo>
                  <a:cubicBezTo>
                    <a:pt x="6032" y="13490"/>
                    <a:pt x="7671" y="12774"/>
                    <a:pt x="9201" y="12267"/>
                  </a:cubicBezTo>
                  <a:cubicBezTo>
                    <a:pt x="10732" y="11760"/>
                    <a:pt x="12154" y="11462"/>
                    <a:pt x="13750" y="11313"/>
                  </a:cubicBezTo>
                  <a:cubicBezTo>
                    <a:pt x="15345" y="11163"/>
                    <a:pt x="17113" y="11163"/>
                    <a:pt x="18471" y="11402"/>
                  </a:cubicBezTo>
                  <a:cubicBezTo>
                    <a:pt x="19829" y="11641"/>
                    <a:pt x="20777" y="12118"/>
                    <a:pt x="21122" y="12745"/>
                  </a:cubicBezTo>
                  <a:cubicBezTo>
                    <a:pt x="21467" y="13371"/>
                    <a:pt x="21208" y="14147"/>
                    <a:pt x="20411" y="15042"/>
                  </a:cubicBezTo>
                  <a:cubicBezTo>
                    <a:pt x="19613" y="15937"/>
                    <a:pt x="18277" y="16951"/>
                    <a:pt x="16724" y="17846"/>
                  </a:cubicBezTo>
                  <a:cubicBezTo>
                    <a:pt x="15172" y="18741"/>
                    <a:pt x="13405" y="19517"/>
                    <a:pt x="11702" y="20114"/>
                  </a:cubicBezTo>
                  <a:cubicBezTo>
                    <a:pt x="9999" y="20710"/>
                    <a:pt x="8360" y="21128"/>
                    <a:pt x="7390" y="21307"/>
                  </a:cubicBezTo>
                  <a:cubicBezTo>
                    <a:pt x="6420" y="21486"/>
                    <a:pt x="6118" y="21426"/>
                    <a:pt x="5968" y="21247"/>
                  </a:cubicBezTo>
                  <a:cubicBezTo>
                    <a:pt x="5817" y="21068"/>
                    <a:pt x="5817" y="20770"/>
                    <a:pt x="6162" y="20293"/>
                  </a:cubicBezTo>
                  <a:cubicBezTo>
                    <a:pt x="6507" y="19815"/>
                    <a:pt x="7196" y="19159"/>
                    <a:pt x="7886" y="1850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57" name="Line"/>
            <p:cNvSpPr/>
            <p:nvPr/>
          </p:nvSpPr>
          <p:spPr>
            <a:xfrm>
              <a:off x="1545933" y="237161"/>
              <a:ext cx="641774" cy="445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422" extrusionOk="0">
                  <a:moveTo>
                    <a:pt x="5199" y="6501"/>
                  </a:moveTo>
                  <a:cubicBezTo>
                    <a:pt x="5431" y="5382"/>
                    <a:pt x="5663" y="4263"/>
                    <a:pt x="6050" y="3367"/>
                  </a:cubicBezTo>
                  <a:cubicBezTo>
                    <a:pt x="6437" y="2472"/>
                    <a:pt x="6979" y="1801"/>
                    <a:pt x="7366" y="1241"/>
                  </a:cubicBezTo>
                  <a:cubicBezTo>
                    <a:pt x="7753" y="681"/>
                    <a:pt x="7986" y="234"/>
                    <a:pt x="7869" y="66"/>
                  </a:cubicBezTo>
                  <a:cubicBezTo>
                    <a:pt x="7753" y="-102"/>
                    <a:pt x="7289" y="10"/>
                    <a:pt x="6437" y="905"/>
                  </a:cubicBezTo>
                  <a:cubicBezTo>
                    <a:pt x="5586" y="1801"/>
                    <a:pt x="4347" y="3479"/>
                    <a:pt x="3263" y="6221"/>
                  </a:cubicBezTo>
                  <a:cubicBezTo>
                    <a:pt x="2179" y="8963"/>
                    <a:pt x="1250" y="12768"/>
                    <a:pt x="1095" y="15454"/>
                  </a:cubicBezTo>
                  <a:cubicBezTo>
                    <a:pt x="940" y="18140"/>
                    <a:pt x="1560" y="19707"/>
                    <a:pt x="3186" y="20547"/>
                  </a:cubicBezTo>
                  <a:cubicBezTo>
                    <a:pt x="4811" y="21386"/>
                    <a:pt x="7444" y="21498"/>
                    <a:pt x="9224" y="21386"/>
                  </a:cubicBezTo>
                  <a:cubicBezTo>
                    <a:pt x="11005" y="21274"/>
                    <a:pt x="11934" y="20938"/>
                    <a:pt x="12515" y="20547"/>
                  </a:cubicBezTo>
                  <a:cubicBezTo>
                    <a:pt x="13095" y="20155"/>
                    <a:pt x="13328" y="19707"/>
                    <a:pt x="13211" y="19316"/>
                  </a:cubicBezTo>
                  <a:cubicBezTo>
                    <a:pt x="13095" y="18924"/>
                    <a:pt x="12631" y="18588"/>
                    <a:pt x="11121" y="18420"/>
                  </a:cubicBezTo>
                  <a:cubicBezTo>
                    <a:pt x="9611" y="18252"/>
                    <a:pt x="7057" y="18252"/>
                    <a:pt x="5199" y="18308"/>
                  </a:cubicBezTo>
                  <a:cubicBezTo>
                    <a:pt x="3340" y="18364"/>
                    <a:pt x="2179" y="18476"/>
                    <a:pt x="1366" y="18532"/>
                  </a:cubicBezTo>
                  <a:cubicBezTo>
                    <a:pt x="553" y="18588"/>
                    <a:pt x="89" y="18588"/>
                    <a:pt x="11" y="18420"/>
                  </a:cubicBezTo>
                  <a:cubicBezTo>
                    <a:pt x="-66" y="18252"/>
                    <a:pt x="244" y="17917"/>
                    <a:pt x="1637" y="16797"/>
                  </a:cubicBezTo>
                  <a:cubicBezTo>
                    <a:pt x="3031" y="15678"/>
                    <a:pt x="5508" y="13776"/>
                    <a:pt x="7134" y="12601"/>
                  </a:cubicBezTo>
                  <a:cubicBezTo>
                    <a:pt x="8760" y="11425"/>
                    <a:pt x="9534" y="10978"/>
                    <a:pt x="10115" y="10754"/>
                  </a:cubicBezTo>
                  <a:cubicBezTo>
                    <a:pt x="10695" y="10530"/>
                    <a:pt x="11082" y="10530"/>
                    <a:pt x="11315" y="10810"/>
                  </a:cubicBezTo>
                  <a:cubicBezTo>
                    <a:pt x="11547" y="11090"/>
                    <a:pt x="11624" y="11649"/>
                    <a:pt x="11547" y="12489"/>
                  </a:cubicBezTo>
                  <a:cubicBezTo>
                    <a:pt x="11469" y="13328"/>
                    <a:pt x="11237" y="14447"/>
                    <a:pt x="11005" y="15287"/>
                  </a:cubicBezTo>
                  <a:cubicBezTo>
                    <a:pt x="10773" y="16126"/>
                    <a:pt x="10540" y="16686"/>
                    <a:pt x="10347" y="17245"/>
                  </a:cubicBezTo>
                  <a:cubicBezTo>
                    <a:pt x="10153" y="17805"/>
                    <a:pt x="9999" y="18364"/>
                    <a:pt x="9921" y="18308"/>
                  </a:cubicBezTo>
                  <a:cubicBezTo>
                    <a:pt x="9844" y="18252"/>
                    <a:pt x="9844" y="17581"/>
                    <a:pt x="9960" y="16965"/>
                  </a:cubicBezTo>
                  <a:cubicBezTo>
                    <a:pt x="10076" y="16350"/>
                    <a:pt x="10308" y="15790"/>
                    <a:pt x="10966" y="15566"/>
                  </a:cubicBezTo>
                  <a:cubicBezTo>
                    <a:pt x="11624" y="15343"/>
                    <a:pt x="12708" y="15454"/>
                    <a:pt x="13831" y="16070"/>
                  </a:cubicBezTo>
                  <a:cubicBezTo>
                    <a:pt x="14953" y="16686"/>
                    <a:pt x="16115" y="17805"/>
                    <a:pt x="17276" y="18140"/>
                  </a:cubicBezTo>
                  <a:cubicBezTo>
                    <a:pt x="18437" y="18476"/>
                    <a:pt x="19599" y="18029"/>
                    <a:pt x="20373" y="16909"/>
                  </a:cubicBezTo>
                  <a:cubicBezTo>
                    <a:pt x="21147" y="15790"/>
                    <a:pt x="21534" y="14000"/>
                    <a:pt x="21302" y="11761"/>
                  </a:cubicBezTo>
                  <a:cubicBezTo>
                    <a:pt x="21069" y="9523"/>
                    <a:pt x="20218" y="6837"/>
                    <a:pt x="19289" y="5102"/>
                  </a:cubicBezTo>
                  <a:cubicBezTo>
                    <a:pt x="18360" y="3367"/>
                    <a:pt x="17353" y="2584"/>
                    <a:pt x="16734" y="2416"/>
                  </a:cubicBezTo>
                  <a:cubicBezTo>
                    <a:pt x="16115" y="2248"/>
                    <a:pt x="15882" y="2696"/>
                    <a:pt x="15805" y="3256"/>
                  </a:cubicBezTo>
                  <a:cubicBezTo>
                    <a:pt x="15728" y="3815"/>
                    <a:pt x="15805" y="4487"/>
                    <a:pt x="15882" y="515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58" name="Line"/>
            <p:cNvSpPr/>
            <p:nvPr/>
          </p:nvSpPr>
          <p:spPr>
            <a:xfrm>
              <a:off x="2249258" y="253638"/>
              <a:ext cx="436359" cy="394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542" extrusionOk="0">
                  <a:moveTo>
                    <a:pt x="2247" y="4193"/>
                  </a:moveTo>
                  <a:cubicBezTo>
                    <a:pt x="2361" y="3558"/>
                    <a:pt x="2476" y="2922"/>
                    <a:pt x="3390" y="2351"/>
                  </a:cubicBezTo>
                  <a:cubicBezTo>
                    <a:pt x="4304" y="1779"/>
                    <a:pt x="6018" y="1271"/>
                    <a:pt x="7676" y="826"/>
                  </a:cubicBezTo>
                  <a:cubicBezTo>
                    <a:pt x="9333" y="381"/>
                    <a:pt x="10933" y="0"/>
                    <a:pt x="11333" y="0"/>
                  </a:cubicBezTo>
                  <a:cubicBezTo>
                    <a:pt x="11733" y="0"/>
                    <a:pt x="10933" y="381"/>
                    <a:pt x="9276" y="2033"/>
                  </a:cubicBezTo>
                  <a:cubicBezTo>
                    <a:pt x="7618" y="3685"/>
                    <a:pt x="5104" y="6607"/>
                    <a:pt x="3390" y="9339"/>
                  </a:cubicBezTo>
                  <a:cubicBezTo>
                    <a:pt x="1676" y="12071"/>
                    <a:pt x="761" y="14612"/>
                    <a:pt x="304" y="16391"/>
                  </a:cubicBezTo>
                  <a:cubicBezTo>
                    <a:pt x="-153" y="18169"/>
                    <a:pt x="-153" y="19186"/>
                    <a:pt x="704" y="20012"/>
                  </a:cubicBezTo>
                  <a:cubicBezTo>
                    <a:pt x="1561" y="20838"/>
                    <a:pt x="3276" y="21473"/>
                    <a:pt x="5504" y="21536"/>
                  </a:cubicBezTo>
                  <a:cubicBezTo>
                    <a:pt x="7733" y="21600"/>
                    <a:pt x="10476" y="21092"/>
                    <a:pt x="12190" y="20647"/>
                  </a:cubicBezTo>
                  <a:cubicBezTo>
                    <a:pt x="13904" y="20202"/>
                    <a:pt x="14590" y="19821"/>
                    <a:pt x="14876" y="19249"/>
                  </a:cubicBezTo>
                  <a:cubicBezTo>
                    <a:pt x="15161" y="18678"/>
                    <a:pt x="15047" y="17915"/>
                    <a:pt x="13676" y="17216"/>
                  </a:cubicBezTo>
                  <a:cubicBezTo>
                    <a:pt x="12304" y="16518"/>
                    <a:pt x="9676" y="15882"/>
                    <a:pt x="8018" y="15565"/>
                  </a:cubicBezTo>
                  <a:cubicBezTo>
                    <a:pt x="6361" y="15247"/>
                    <a:pt x="5676" y="15247"/>
                    <a:pt x="5047" y="15247"/>
                  </a:cubicBezTo>
                  <a:cubicBezTo>
                    <a:pt x="4418" y="15247"/>
                    <a:pt x="3847" y="15247"/>
                    <a:pt x="3961" y="15056"/>
                  </a:cubicBezTo>
                  <a:cubicBezTo>
                    <a:pt x="4076" y="14866"/>
                    <a:pt x="4876" y="14485"/>
                    <a:pt x="7276" y="13722"/>
                  </a:cubicBezTo>
                  <a:cubicBezTo>
                    <a:pt x="9676" y="12960"/>
                    <a:pt x="13676" y="11816"/>
                    <a:pt x="16304" y="10864"/>
                  </a:cubicBezTo>
                  <a:cubicBezTo>
                    <a:pt x="18933" y="9911"/>
                    <a:pt x="20190" y="9148"/>
                    <a:pt x="21447" y="838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59" name="Line"/>
            <p:cNvSpPr/>
            <p:nvPr/>
          </p:nvSpPr>
          <p:spPr>
            <a:xfrm>
              <a:off x="2683717" y="288516"/>
              <a:ext cx="141412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1600" extrusionOk="0">
                  <a:moveTo>
                    <a:pt x="285" y="21600"/>
                  </a:moveTo>
                  <a:cubicBezTo>
                    <a:pt x="-64" y="17760"/>
                    <a:pt x="-412" y="13920"/>
                    <a:pt x="1330" y="11040"/>
                  </a:cubicBezTo>
                  <a:cubicBezTo>
                    <a:pt x="3072" y="8160"/>
                    <a:pt x="6904" y="6240"/>
                    <a:pt x="10562" y="4560"/>
                  </a:cubicBezTo>
                  <a:cubicBezTo>
                    <a:pt x="14220" y="2880"/>
                    <a:pt x="17704" y="1440"/>
                    <a:pt x="21188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0" name="Line"/>
            <p:cNvSpPr/>
            <p:nvPr/>
          </p:nvSpPr>
          <p:spPr>
            <a:xfrm>
              <a:off x="2625008" y="323394"/>
              <a:ext cx="8153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71" h="21600" extrusionOk="0">
                  <a:moveTo>
                    <a:pt x="20471" y="0"/>
                  </a:moveTo>
                  <a:cubicBezTo>
                    <a:pt x="12882" y="3106"/>
                    <a:pt x="5293" y="6212"/>
                    <a:pt x="2082" y="9812"/>
                  </a:cubicBezTo>
                  <a:cubicBezTo>
                    <a:pt x="-1129" y="13412"/>
                    <a:pt x="39" y="17506"/>
                    <a:pt x="1206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1" name="Line"/>
            <p:cNvSpPr/>
            <p:nvPr/>
          </p:nvSpPr>
          <p:spPr>
            <a:xfrm>
              <a:off x="2587957" y="400126"/>
              <a:ext cx="313904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160" y="19309"/>
                    <a:pt x="8320" y="17018"/>
                    <a:pt x="11920" y="13418"/>
                  </a:cubicBezTo>
                  <a:cubicBezTo>
                    <a:pt x="15520" y="9818"/>
                    <a:pt x="18560" y="49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2" name="Line"/>
            <p:cNvSpPr/>
            <p:nvPr/>
          </p:nvSpPr>
          <p:spPr>
            <a:xfrm>
              <a:off x="2971616" y="273234"/>
              <a:ext cx="65201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5" h="21539" extrusionOk="0">
                  <a:moveTo>
                    <a:pt x="0" y="940"/>
                  </a:moveTo>
                  <a:cubicBezTo>
                    <a:pt x="2979" y="511"/>
                    <a:pt x="5959" y="82"/>
                    <a:pt x="9310" y="11"/>
                  </a:cubicBezTo>
                  <a:cubicBezTo>
                    <a:pt x="12662" y="-61"/>
                    <a:pt x="16386" y="225"/>
                    <a:pt x="18621" y="1298"/>
                  </a:cubicBezTo>
                  <a:cubicBezTo>
                    <a:pt x="20855" y="2371"/>
                    <a:pt x="21600" y="4230"/>
                    <a:pt x="20110" y="6877"/>
                  </a:cubicBezTo>
                  <a:cubicBezTo>
                    <a:pt x="18621" y="9523"/>
                    <a:pt x="14897" y="12956"/>
                    <a:pt x="14524" y="15531"/>
                  </a:cubicBezTo>
                  <a:cubicBezTo>
                    <a:pt x="14152" y="18106"/>
                    <a:pt x="17131" y="19822"/>
                    <a:pt x="20110" y="2153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3" name="Line"/>
            <p:cNvSpPr/>
            <p:nvPr/>
          </p:nvSpPr>
          <p:spPr>
            <a:xfrm>
              <a:off x="3201812" y="372224"/>
              <a:ext cx="104636" cy="281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2" extrusionOk="0">
                  <a:moveTo>
                    <a:pt x="21600" y="0"/>
                  </a:moveTo>
                  <a:cubicBezTo>
                    <a:pt x="18240" y="4741"/>
                    <a:pt x="14880" y="9483"/>
                    <a:pt x="13200" y="12293"/>
                  </a:cubicBezTo>
                  <a:cubicBezTo>
                    <a:pt x="11520" y="15102"/>
                    <a:pt x="11520" y="15980"/>
                    <a:pt x="11520" y="17298"/>
                  </a:cubicBezTo>
                  <a:cubicBezTo>
                    <a:pt x="11520" y="18615"/>
                    <a:pt x="11520" y="20371"/>
                    <a:pt x="9600" y="20985"/>
                  </a:cubicBezTo>
                  <a:cubicBezTo>
                    <a:pt x="7680" y="21600"/>
                    <a:pt x="3840" y="21073"/>
                    <a:pt x="0" y="20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4" name="Line"/>
            <p:cNvSpPr/>
            <p:nvPr/>
          </p:nvSpPr>
          <p:spPr>
            <a:xfrm>
              <a:off x="3187861" y="268591"/>
              <a:ext cx="604039" cy="375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43" extrusionOk="0">
                  <a:moveTo>
                    <a:pt x="0" y="6743"/>
                  </a:moveTo>
                  <a:cubicBezTo>
                    <a:pt x="3310" y="4876"/>
                    <a:pt x="6621" y="3010"/>
                    <a:pt x="9103" y="1876"/>
                  </a:cubicBezTo>
                  <a:cubicBezTo>
                    <a:pt x="11586" y="743"/>
                    <a:pt x="13241" y="343"/>
                    <a:pt x="14276" y="143"/>
                  </a:cubicBezTo>
                  <a:cubicBezTo>
                    <a:pt x="15310" y="-57"/>
                    <a:pt x="15724" y="-57"/>
                    <a:pt x="15766" y="210"/>
                  </a:cubicBezTo>
                  <a:cubicBezTo>
                    <a:pt x="15807" y="476"/>
                    <a:pt x="15476" y="1010"/>
                    <a:pt x="14069" y="2410"/>
                  </a:cubicBezTo>
                  <a:cubicBezTo>
                    <a:pt x="12662" y="3810"/>
                    <a:pt x="10179" y="6076"/>
                    <a:pt x="8690" y="7543"/>
                  </a:cubicBezTo>
                  <a:cubicBezTo>
                    <a:pt x="7200" y="9010"/>
                    <a:pt x="6703" y="9676"/>
                    <a:pt x="6290" y="10343"/>
                  </a:cubicBezTo>
                  <a:cubicBezTo>
                    <a:pt x="5876" y="11010"/>
                    <a:pt x="5545" y="11676"/>
                    <a:pt x="5628" y="12076"/>
                  </a:cubicBezTo>
                  <a:cubicBezTo>
                    <a:pt x="5710" y="12476"/>
                    <a:pt x="6207" y="12610"/>
                    <a:pt x="7986" y="12743"/>
                  </a:cubicBezTo>
                  <a:cubicBezTo>
                    <a:pt x="9766" y="12876"/>
                    <a:pt x="12828" y="13010"/>
                    <a:pt x="15103" y="13276"/>
                  </a:cubicBezTo>
                  <a:cubicBezTo>
                    <a:pt x="17379" y="13543"/>
                    <a:pt x="18869" y="13943"/>
                    <a:pt x="19821" y="14276"/>
                  </a:cubicBezTo>
                  <a:cubicBezTo>
                    <a:pt x="20772" y="14610"/>
                    <a:pt x="21186" y="14876"/>
                    <a:pt x="21393" y="15410"/>
                  </a:cubicBezTo>
                  <a:cubicBezTo>
                    <a:pt x="21600" y="15943"/>
                    <a:pt x="21600" y="16743"/>
                    <a:pt x="20483" y="17676"/>
                  </a:cubicBezTo>
                  <a:cubicBezTo>
                    <a:pt x="19366" y="18610"/>
                    <a:pt x="17131" y="19676"/>
                    <a:pt x="14152" y="20343"/>
                  </a:cubicBezTo>
                  <a:cubicBezTo>
                    <a:pt x="11172" y="21010"/>
                    <a:pt x="7448" y="21276"/>
                    <a:pt x="3724" y="2154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5" name="Line"/>
            <p:cNvSpPr/>
            <p:nvPr/>
          </p:nvSpPr>
          <p:spPr>
            <a:xfrm>
              <a:off x="142691" y="3539371"/>
              <a:ext cx="413288" cy="447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100" extrusionOk="0">
                  <a:moveTo>
                    <a:pt x="3455" y="9529"/>
                  </a:moveTo>
                  <a:cubicBezTo>
                    <a:pt x="2852" y="10735"/>
                    <a:pt x="2249" y="11942"/>
                    <a:pt x="1766" y="13641"/>
                  </a:cubicBezTo>
                  <a:cubicBezTo>
                    <a:pt x="1283" y="15341"/>
                    <a:pt x="921" y="17533"/>
                    <a:pt x="680" y="18959"/>
                  </a:cubicBezTo>
                  <a:cubicBezTo>
                    <a:pt x="439" y="20384"/>
                    <a:pt x="318" y="21042"/>
                    <a:pt x="197" y="21097"/>
                  </a:cubicBezTo>
                  <a:cubicBezTo>
                    <a:pt x="77" y="21152"/>
                    <a:pt x="-44" y="20603"/>
                    <a:pt x="16" y="18520"/>
                  </a:cubicBezTo>
                  <a:cubicBezTo>
                    <a:pt x="77" y="16437"/>
                    <a:pt x="318" y="12819"/>
                    <a:pt x="499" y="10242"/>
                  </a:cubicBezTo>
                  <a:cubicBezTo>
                    <a:pt x="680" y="7665"/>
                    <a:pt x="801" y="6130"/>
                    <a:pt x="1102" y="5198"/>
                  </a:cubicBezTo>
                  <a:cubicBezTo>
                    <a:pt x="1404" y="4266"/>
                    <a:pt x="1887" y="3938"/>
                    <a:pt x="2671" y="4266"/>
                  </a:cubicBezTo>
                  <a:cubicBezTo>
                    <a:pt x="3455" y="4595"/>
                    <a:pt x="4541" y="5582"/>
                    <a:pt x="6050" y="7775"/>
                  </a:cubicBezTo>
                  <a:cubicBezTo>
                    <a:pt x="7558" y="9968"/>
                    <a:pt x="9489" y="13367"/>
                    <a:pt x="11359" y="15889"/>
                  </a:cubicBezTo>
                  <a:cubicBezTo>
                    <a:pt x="13230" y="18411"/>
                    <a:pt x="15040" y="20055"/>
                    <a:pt x="16488" y="20713"/>
                  </a:cubicBezTo>
                  <a:cubicBezTo>
                    <a:pt x="17936" y="21371"/>
                    <a:pt x="19022" y="21042"/>
                    <a:pt x="19927" y="19397"/>
                  </a:cubicBezTo>
                  <a:cubicBezTo>
                    <a:pt x="20832" y="17753"/>
                    <a:pt x="21556" y="14792"/>
                    <a:pt x="21435" y="11777"/>
                  </a:cubicBezTo>
                  <a:cubicBezTo>
                    <a:pt x="21315" y="8762"/>
                    <a:pt x="20349" y="5692"/>
                    <a:pt x="19565" y="3609"/>
                  </a:cubicBezTo>
                  <a:cubicBezTo>
                    <a:pt x="18781" y="1525"/>
                    <a:pt x="18177" y="429"/>
                    <a:pt x="17695" y="100"/>
                  </a:cubicBezTo>
                  <a:cubicBezTo>
                    <a:pt x="17212" y="-229"/>
                    <a:pt x="16850" y="210"/>
                    <a:pt x="16729" y="2128"/>
                  </a:cubicBezTo>
                  <a:cubicBezTo>
                    <a:pt x="16609" y="4047"/>
                    <a:pt x="16729" y="7446"/>
                    <a:pt x="16850" y="108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6" name="Line"/>
            <p:cNvSpPr/>
            <p:nvPr/>
          </p:nvSpPr>
          <p:spPr>
            <a:xfrm>
              <a:off x="653383" y="3737892"/>
              <a:ext cx="574328" cy="282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87" y="7583"/>
                  </a:moveTo>
                  <a:cubicBezTo>
                    <a:pt x="350" y="9325"/>
                    <a:pt x="612" y="11067"/>
                    <a:pt x="1224" y="12722"/>
                  </a:cubicBezTo>
                  <a:cubicBezTo>
                    <a:pt x="1836" y="14376"/>
                    <a:pt x="2798" y="15944"/>
                    <a:pt x="3760" y="16728"/>
                  </a:cubicBezTo>
                  <a:cubicBezTo>
                    <a:pt x="4722" y="17512"/>
                    <a:pt x="5684" y="17512"/>
                    <a:pt x="6165" y="16205"/>
                  </a:cubicBezTo>
                  <a:cubicBezTo>
                    <a:pt x="6646" y="14899"/>
                    <a:pt x="6646" y="12286"/>
                    <a:pt x="5990" y="10370"/>
                  </a:cubicBezTo>
                  <a:cubicBezTo>
                    <a:pt x="5334" y="8454"/>
                    <a:pt x="4023" y="7235"/>
                    <a:pt x="3148" y="6625"/>
                  </a:cubicBezTo>
                  <a:cubicBezTo>
                    <a:pt x="2274" y="6015"/>
                    <a:pt x="1836" y="6015"/>
                    <a:pt x="1268" y="6276"/>
                  </a:cubicBezTo>
                  <a:cubicBezTo>
                    <a:pt x="700" y="6538"/>
                    <a:pt x="0" y="7060"/>
                    <a:pt x="0" y="7409"/>
                  </a:cubicBezTo>
                  <a:cubicBezTo>
                    <a:pt x="0" y="7757"/>
                    <a:pt x="700" y="7931"/>
                    <a:pt x="1880" y="8018"/>
                  </a:cubicBezTo>
                  <a:cubicBezTo>
                    <a:pt x="3061" y="8105"/>
                    <a:pt x="4722" y="8105"/>
                    <a:pt x="5859" y="8715"/>
                  </a:cubicBezTo>
                  <a:cubicBezTo>
                    <a:pt x="6996" y="9325"/>
                    <a:pt x="7608" y="10544"/>
                    <a:pt x="7958" y="11938"/>
                  </a:cubicBezTo>
                  <a:cubicBezTo>
                    <a:pt x="8308" y="13331"/>
                    <a:pt x="8395" y="14899"/>
                    <a:pt x="8264" y="16118"/>
                  </a:cubicBezTo>
                  <a:cubicBezTo>
                    <a:pt x="8133" y="17338"/>
                    <a:pt x="7783" y="18209"/>
                    <a:pt x="7783" y="18383"/>
                  </a:cubicBezTo>
                  <a:cubicBezTo>
                    <a:pt x="7783" y="18557"/>
                    <a:pt x="8133" y="18035"/>
                    <a:pt x="9226" y="15596"/>
                  </a:cubicBezTo>
                  <a:cubicBezTo>
                    <a:pt x="10319" y="13157"/>
                    <a:pt x="12155" y="8802"/>
                    <a:pt x="13336" y="5928"/>
                  </a:cubicBezTo>
                  <a:cubicBezTo>
                    <a:pt x="14517" y="3054"/>
                    <a:pt x="15041" y="1660"/>
                    <a:pt x="15522" y="789"/>
                  </a:cubicBezTo>
                  <a:cubicBezTo>
                    <a:pt x="16003" y="-82"/>
                    <a:pt x="16440" y="-430"/>
                    <a:pt x="17009" y="789"/>
                  </a:cubicBezTo>
                  <a:cubicBezTo>
                    <a:pt x="17577" y="2009"/>
                    <a:pt x="18277" y="4796"/>
                    <a:pt x="18845" y="8018"/>
                  </a:cubicBezTo>
                  <a:cubicBezTo>
                    <a:pt x="19414" y="11241"/>
                    <a:pt x="19851" y="14899"/>
                    <a:pt x="20288" y="17164"/>
                  </a:cubicBezTo>
                  <a:cubicBezTo>
                    <a:pt x="20726" y="19428"/>
                    <a:pt x="21163" y="20299"/>
                    <a:pt x="21600" y="211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7" name="Line"/>
            <p:cNvSpPr/>
            <p:nvPr/>
          </p:nvSpPr>
          <p:spPr>
            <a:xfrm>
              <a:off x="1394829" y="3832134"/>
              <a:ext cx="202590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extrusionOk="0">
                  <a:moveTo>
                    <a:pt x="9604" y="21600"/>
                  </a:moveTo>
                  <a:cubicBezTo>
                    <a:pt x="7150" y="18720"/>
                    <a:pt x="4695" y="15840"/>
                    <a:pt x="2854" y="13680"/>
                  </a:cubicBezTo>
                  <a:cubicBezTo>
                    <a:pt x="1013" y="11520"/>
                    <a:pt x="-214" y="10080"/>
                    <a:pt x="31" y="9360"/>
                  </a:cubicBezTo>
                  <a:cubicBezTo>
                    <a:pt x="277" y="8640"/>
                    <a:pt x="1995" y="8640"/>
                    <a:pt x="5800" y="7200"/>
                  </a:cubicBezTo>
                  <a:cubicBezTo>
                    <a:pt x="9604" y="5760"/>
                    <a:pt x="15495" y="2880"/>
                    <a:pt x="2138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8" name="Line"/>
            <p:cNvSpPr/>
            <p:nvPr/>
          </p:nvSpPr>
          <p:spPr>
            <a:xfrm>
              <a:off x="209268" y="4394674"/>
              <a:ext cx="48831" cy="441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5" extrusionOk="0">
                  <a:moveTo>
                    <a:pt x="21600" y="121"/>
                  </a:moveTo>
                  <a:cubicBezTo>
                    <a:pt x="16457" y="8"/>
                    <a:pt x="11314" y="-105"/>
                    <a:pt x="7714" y="178"/>
                  </a:cubicBezTo>
                  <a:cubicBezTo>
                    <a:pt x="4114" y="460"/>
                    <a:pt x="2057" y="1139"/>
                    <a:pt x="1543" y="3514"/>
                  </a:cubicBezTo>
                  <a:cubicBezTo>
                    <a:pt x="1029" y="5889"/>
                    <a:pt x="2057" y="9960"/>
                    <a:pt x="2057" y="13240"/>
                  </a:cubicBezTo>
                  <a:cubicBezTo>
                    <a:pt x="2057" y="16519"/>
                    <a:pt x="1029" y="19007"/>
                    <a:pt x="0" y="214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9" name="Line"/>
            <p:cNvSpPr/>
            <p:nvPr/>
          </p:nvSpPr>
          <p:spPr>
            <a:xfrm>
              <a:off x="0" y="4346432"/>
              <a:ext cx="502246" cy="162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21240"/>
                  </a:moveTo>
                  <a:cubicBezTo>
                    <a:pt x="3000" y="17285"/>
                    <a:pt x="6000" y="13330"/>
                    <a:pt x="9300" y="9679"/>
                  </a:cubicBezTo>
                  <a:cubicBezTo>
                    <a:pt x="12600" y="6029"/>
                    <a:pt x="16200" y="2682"/>
                    <a:pt x="18300" y="1161"/>
                  </a:cubicBezTo>
                  <a:cubicBezTo>
                    <a:pt x="20400" y="-360"/>
                    <a:pt x="21000" y="-56"/>
                    <a:pt x="21600" y="2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0" name="Line"/>
            <p:cNvSpPr/>
            <p:nvPr/>
          </p:nvSpPr>
          <p:spPr>
            <a:xfrm>
              <a:off x="450727" y="4531912"/>
              <a:ext cx="158100" cy="250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8" h="21182" extrusionOk="0">
                  <a:moveTo>
                    <a:pt x="2147" y="12184"/>
                  </a:moveTo>
                  <a:cubicBezTo>
                    <a:pt x="8147" y="9042"/>
                    <a:pt x="14147" y="5900"/>
                    <a:pt x="17297" y="3838"/>
                  </a:cubicBezTo>
                  <a:cubicBezTo>
                    <a:pt x="20447" y="1777"/>
                    <a:pt x="20747" y="795"/>
                    <a:pt x="20147" y="304"/>
                  </a:cubicBezTo>
                  <a:cubicBezTo>
                    <a:pt x="19547" y="-187"/>
                    <a:pt x="18047" y="-187"/>
                    <a:pt x="14897" y="1089"/>
                  </a:cubicBezTo>
                  <a:cubicBezTo>
                    <a:pt x="11747" y="2366"/>
                    <a:pt x="6947" y="4918"/>
                    <a:pt x="3797" y="7962"/>
                  </a:cubicBezTo>
                  <a:cubicBezTo>
                    <a:pt x="647" y="11006"/>
                    <a:pt x="-853" y="14540"/>
                    <a:pt x="497" y="16995"/>
                  </a:cubicBezTo>
                  <a:cubicBezTo>
                    <a:pt x="1847" y="19449"/>
                    <a:pt x="6047" y="20824"/>
                    <a:pt x="9047" y="21118"/>
                  </a:cubicBezTo>
                  <a:cubicBezTo>
                    <a:pt x="12047" y="21413"/>
                    <a:pt x="13847" y="20628"/>
                    <a:pt x="15647" y="19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1" name="Line"/>
            <p:cNvSpPr/>
            <p:nvPr/>
          </p:nvSpPr>
          <p:spPr>
            <a:xfrm>
              <a:off x="622865" y="4338178"/>
              <a:ext cx="418923" cy="461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220" extrusionOk="0">
                  <a:moveTo>
                    <a:pt x="4169" y="14261"/>
                  </a:moveTo>
                  <a:cubicBezTo>
                    <a:pt x="3575" y="14261"/>
                    <a:pt x="2982" y="14261"/>
                    <a:pt x="2270" y="14849"/>
                  </a:cubicBezTo>
                  <a:cubicBezTo>
                    <a:pt x="1558" y="15437"/>
                    <a:pt x="727" y="16613"/>
                    <a:pt x="311" y="17736"/>
                  </a:cubicBezTo>
                  <a:cubicBezTo>
                    <a:pt x="-104" y="18859"/>
                    <a:pt x="-104" y="19928"/>
                    <a:pt x="311" y="20570"/>
                  </a:cubicBezTo>
                  <a:cubicBezTo>
                    <a:pt x="727" y="21211"/>
                    <a:pt x="1558" y="21425"/>
                    <a:pt x="2982" y="20997"/>
                  </a:cubicBezTo>
                  <a:cubicBezTo>
                    <a:pt x="4406" y="20570"/>
                    <a:pt x="6423" y="19500"/>
                    <a:pt x="7966" y="17736"/>
                  </a:cubicBezTo>
                  <a:cubicBezTo>
                    <a:pt x="9509" y="15972"/>
                    <a:pt x="10577" y="13512"/>
                    <a:pt x="11111" y="10839"/>
                  </a:cubicBezTo>
                  <a:cubicBezTo>
                    <a:pt x="11645" y="8166"/>
                    <a:pt x="11645" y="5278"/>
                    <a:pt x="11645" y="3300"/>
                  </a:cubicBezTo>
                  <a:cubicBezTo>
                    <a:pt x="11645" y="1322"/>
                    <a:pt x="11645" y="253"/>
                    <a:pt x="11645" y="39"/>
                  </a:cubicBezTo>
                  <a:cubicBezTo>
                    <a:pt x="11645" y="-175"/>
                    <a:pt x="11645" y="467"/>
                    <a:pt x="11111" y="2445"/>
                  </a:cubicBezTo>
                  <a:cubicBezTo>
                    <a:pt x="10577" y="4423"/>
                    <a:pt x="9509" y="7738"/>
                    <a:pt x="8738" y="10572"/>
                  </a:cubicBezTo>
                  <a:cubicBezTo>
                    <a:pt x="7966" y="13405"/>
                    <a:pt x="7492" y="15758"/>
                    <a:pt x="7254" y="17201"/>
                  </a:cubicBezTo>
                  <a:cubicBezTo>
                    <a:pt x="7017" y="18645"/>
                    <a:pt x="7017" y="19179"/>
                    <a:pt x="7254" y="19607"/>
                  </a:cubicBezTo>
                  <a:cubicBezTo>
                    <a:pt x="7492" y="20035"/>
                    <a:pt x="7966" y="20356"/>
                    <a:pt x="9391" y="19875"/>
                  </a:cubicBezTo>
                  <a:cubicBezTo>
                    <a:pt x="10815" y="19393"/>
                    <a:pt x="13188" y="18110"/>
                    <a:pt x="15028" y="16560"/>
                  </a:cubicBezTo>
                  <a:cubicBezTo>
                    <a:pt x="16867" y="15009"/>
                    <a:pt x="18173" y="13191"/>
                    <a:pt x="19122" y="12069"/>
                  </a:cubicBezTo>
                  <a:cubicBezTo>
                    <a:pt x="20072" y="10946"/>
                    <a:pt x="20665" y="10518"/>
                    <a:pt x="21021" y="10572"/>
                  </a:cubicBezTo>
                  <a:cubicBezTo>
                    <a:pt x="21377" y="10625"/>
                    <a:pt x="21496" y="11160"/>
                    <a:pt x="21259" y="12496"/>
                  </a:cubicBezTo>
                  <a:cubicBezTo>
                    <a:pt x="21021" y="13833"/>
                    <a:pt x="20428" y="15972"/>
                    <a:pt x="20309" y="17255"/>
                  </a:cubicBezTo>
                  <a:cubicBezTo>
                    <a:pt x="20191" y="18538"/>
                    <a:pt x="20547" y="18966"/>
                    <a:pt x="20903" y="19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2" name="Line"/>
            <p:cNvSpPr/>
            <p:nvPr/>
          </p:nvSpPr>
          <p:spPr>
            <a:xfrm>
              <a:off x="1113298" y="4561378"/>
              <a:ext cx="197013" cy="223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359" extrusionOk="0">
                  <a:moveTo>
                    <a:pt x="3316" y="4315"/>
                  </a:moveTo>
                  <a:cubicBezTo>
                    <a:pt x="2312" y="9214"/>
                    <a:pt x="1307" y="14113"/>
                    <a:pt x="679" y="17119"/>
                  </a:cubicBezTo>
                  <a:cubicBezTo>
                    <a:pt x="51" y="20125"/>
                    <a:pt x="-200" y="21238"/>
                    <a:pt x="177" y="21350"/>
                  </a:cubicBezTo>
                  <a:cubicBezTo>
                    <a:pt x="553" y="21461"/>
                    <a:pt x="1558" y="20570"/>
                    <a:pt x="4070" y="17119"/>
                  </a:cubicBezTo>
                  <a:cubicBezTo>
                    <a:pt x="6581" y="13667"/>
                    <a:pt x="10600" y="7655"/>
                    <a:pt x="13112" y="4315"/>
                  </a:cubicBezTo>
                  <a:cubicBezTo>
                    <a:pt x="15623" y="974"/>
                    <a:pt x="16628" y="306"/>
                    <a:pt x="17758" y="84"/>
                  </a:cubicBezTo>
                  <a:cubicBezTo>
                    <a:pt x="18888" y="-139"/>
                    <a:pt x="20144" y="84"/>
                    <a:pt x="20772" y="752"/>
                  </a:cubicBezTo>
                  <a:cubicBezTo>
                    <a:pt x="21400" y="1420"/>
                    <a:pt x="21400" y="2533"/>
                    <a:pt x="21023" y="4983"/>
                  </a:cubicBezTo>
                  <a:cubicBezTo>
                    <a:pt x="20647" y="7432"/>
                    <a:pt x="19893" y="11218"/>
                    <a:pt x="19265" y="13779"/>
                  </a:cubicBezTo>
                  <a:cubicBezTo>
                    <a:pt x="18637" y="16339"/>
                    <a:pt x="18135" y="17675"/>
                    <a:pt x="18386" y="17675"/>
                  </a:cubicBezTo>
                  <a:cubicBezTo>
                    <a:pt x="18637" y="17675"/>
                    <a:pt x="19642" y="16339"/>
                    <a:pt x="20647" y="150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3" name="Line"/>
            <p:cNvSpPr/>
            <p:nvPr/>
          </p:nvSpPr>
          <p:spPr>
            <a:xfrm>
              <a:off x="1360247" y="4579622"/>
              <a:ext cx="62781" cy="203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4" extrusionOk="0">
                  <a:moveTo>
                    <a:pt x="0" y="6511"/>
                  </a:moveTo>
                  <a:cubicBezTo>
                    <a:pt x="2400" y="5529"/>
                    <a:pt x="4800" y="4548"/>
                    <a:pt x="7200" y="3198"/>
                  </a:cubicBezTo>
                  <a:cubicBezTo>
                    <a:pt x="9600" y="1848"/>
                    <a:pt x="12000" y="129"/>
                    <a:pt x="13600" y="7"/>
                  </a:cubicBezTo>
                  <a:cubicBezTo>
                    <a:pt x="15200" y="-116"/>
                    <a:pt x="16000" y="1357"/>
                    <a:pt x="16400" y="4793"/>
                  </a:cubicBezTo>
                  <a:cubicBezTo>
                    <a:pt x="16800" y="8229"/>
                    <a:pt x="16800" y="13629"/>
                    <a:pt x="17200" y="16943"/>
                  </a:cubicBezTo>
                  <a:cubicBezTo>
                    <a:pt x="17600" y="20257"/>
                    <a:pt x="18400" y="21484"/>
                    <a:pt x="19200" y="21484"/>
                  </a:cubicBezTo>
                  <a:cubicBezTo>
                    <a:pt x="20000" y="21484"/>
                    <a:pt x="20800" y="20257"/>
                    <a:pt x="21600" y="190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4" name="Line"/>
            <p:cNvSpPr/>
            <p:nvPr/>
          </p:nvSpPr>
          <p:spPr>
            <a:xfrm>
              <a:off x="1360247" y="4369258"/>
              <a:ext cx="1" cy="76733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5" name="Line"/>
            <p:cNvSpPr/>
            <p:nvPr/>
          </p:nvSpPr>
          <p:spPr>
            <a:xfrm>
              <a:off x="1579724" y="4568662"/>
              <a:ext cx="122329" cy="215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096" extrusionOk="0">
                  <a:moveTo>
                    <a:pt x="21441" y="964"/>
                  </a:moveTo>
                  <a:cubicBezTo>
                    <a:pt x="19811" y="282"/>
                    <a:pt x="18181" y="-400"/>
                    <a:pt x="14716" y="282"/>
                  </a:cubicBezTo>
                  <a:cubicBezTo>
                    <a:pt x="11252" y="964"/>
                    <a:pt x="5954" y="3011"/>
                    <a:pt x="3101" y="6307"/>
                  </a:cubicBezTo>
                  <a:cubicBezTo>
                    <a:pt x="249" y="9604"/>
                    <a:pt x="-159" y="14152"/>
                    <a:pt x="45" y="16994"/>
                  </a:cubicBezTo>
                  <a:cubicBezTo>
                    <a:pt x="249" y="19836"/>
                    <a:pt x="1064" y="20973"/>
                    <a:pt x="4732" y="21086"/>
                  </a:cubicBezTo>
                  <a:cubicBezTo>
                    <a:pt x="8399" y="21200"/>
                    <a:pt x="14920" y="20291"/>
                    <a:pt x="21441" y="193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6" name="Line"/>
            <p:cNvSpPr/>
            <p:nvPr/>
          </p:nvSpPr>
          <p:spPr>
            <a:xfrm>
              <a:off x="1752876" y="4553769"/>
              <a:ext cx="235178" cy="227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65" extrusionOk="0">
                  <a:moveTo>
                    <a:pt x="16971" y="994"/>
                  </a:moveTo>
                  <a:cubicBezTo>
                    <a:pt x="15912" y="353"/>
                    <a:pt x="14853" y="-289"/>
                    <a:pt x="13053" y="139"/>
                  </a:cubicBezTo>
                  <a:cubicBezTo>
                    <a:pt x="11253" y="566"/>
                    <a:pt x="8712" y="2063"/>
                    <a:pt x="6383" y="4951"/>
                  </a:cubicBezTo>
                  <a:cubicBezTo>
                    <a:pt x="4053" y="7838"/>
                    <a:pt x="1936" y="12115"/>
                    <a:pt x="877" y="15002"/>
                  </a:cubicBezTo>
                  <a:cubicBezTo>
                    <a:pt x="-182" y="17889"/>
                    <a:pt x="-182" y="19386"/>
                    <a:pt x="347" y="20242"/>
                  </a:cubicBezTo>
                  <a:cubicBezTo>
                    <a:pt x="877" y="21097"/>
                    <a:pt x="1936" y="21311"/>
                    <a:pt x="4477" y="20242"/>
                  </a:cubicBezTo>
                  <a:cubicBezTo>
                    <a:pt x="7018" y="19172"/>
                    <a:pt x="11042" y="16820"/>
                    <a:pt x="13371" y="15216"/>
                  </a:cubicBezTo>
                  <a:cubicBezTo>
                    <a:pt x="15700" y="13612"/>
                    <a:pt x="16336" y="12757"/>
                    <a:pt x="17077" y="11687"/>
                  </a:cubicBezTo>
                  <a:cubicBezTo>
                    <a:pt x="17818" y="10618"/>
                    <a:pt x="18665" y="9335"/>
                    <a:pt x="18983" y="9228"/>
                  </a:cubicBezTo>
                  <a:cubicBezTo>
                    <a:pt x="19300" y="9121"/>
                    <a:pt x="19089" y="10190"/>
                    <a:pt x="18665" y="11687"/>
                  </a:cubicBezTo>
                  <a:cubicBezTo>
                    <a:pt x="18242" y="13184"/>
                    <a:pt x="17606" y="15109"/>
                    <a:pt x="17712" y="15644"/>
                  </a:cubicBezTo>
                  <a:cubicBezTo>
                    <a:pt x="17818" y="16178"/>
                    <a:pt x="18665" y="15323"/>
                    <a:pt x="19406" y="14360"/>
                  </a:cubicBezTo>
                  <a:cubicBezTo>
                    <a:pt x="20147" y="13398"/>
                    <a:pt x="20783" y="12329"/>
                    <a:pt x="21418" y="112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7" name="Line"/>
            <p:cNvSpPr/>
            <p:nvPr/>
          </p:nvSpPr>
          <p:spPr>
            <a:xfrm>
              <a:off x="2036882" y="4334380"/>
              <a:ext cx="19893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3263"/>
                    <a:pt x="19200" y="6525"/>
                    <a:pt x="20400" y="10125"/>
                  </a:cubicBezTo>
                  <a:cubicBezTo>
                    <a:pt x="21600" y="13725"/>
                    <a:pt x="14400" y="17663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8" name="Line"/>
            <p:cNvSpPr/>
            <p:nvPr/>
          </p:nvSpPr>
          <p:spPr>
            <a:xfrm>
              <a:off x="228856" y="5186859"/>
              <a:ext cx="85048" cy="410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524" extrusionOk="0">
                  <a:moveTo>
                    <a:pt x="21352" y="1755"/>
                  </a:moveTo>
                  <a:cubicBezTo>
                    <a:pt x="17849" y="1144"/>
                    <a:pt x="14347" y="534"/>
                    <a:pt x="11136" y="229"/>
                  </a:cubicBezTo>
                  <a:cubicBezTo>
                    <a:pt x="7925" y="-76"/>
                    <a:pt x="5006" y="-76"/>
                    <a:pt x="2963" y="229"/>
                  </a:cubicBezTo>
                  <a:cubicBezTo>
                    <a:pt x="920" y="534"/>
                    <a:pt x="-248" y="1144"/>
                    <a:pt x="44" y="3829"/>
                  </a:cubicBezTo>
                  <a:cubicBezTo>
                    <a:pt x="336" y="6514"/>
                    <a:pt x="2087" y="11273"/>
                    <a:pt x="2379" y="14568"/>
                  </a:cubicBezTo>
                  <a:cubicBezTo>
                    <a:pt x="2671" y="17863"/>
                    <a:pt x="1503" y="19693"/>
                    <a:pt x="336" y="215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9" name="Line"/>
            <p:cNvSpPr/>
            <p:nvPr/>
          </p:nvSpPr>
          <p:spPr>
            <a:xfrm>
              <a:off x="48829" y="5108674"/>
              <a:ext cx="47434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59" y="19964"/>
                    <a:pt x="2118" y="18327"/>
                    <a:pt x="4606" y="15709"/>
                  </a:cubicBezTo>
                  <a:cubicBezTo>
                    <a:pt x="7094" y="13091"/>
                    <a:pt x="11012" y="9491"/>
                    <a:pt x="14082" y="6709"/>
                  </a:cubicBezTo>
                  <a:cubicBezTo>
                    <a:pt x="17153" y="3927"/>
                    <a:pt x="19376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80" name="Line"/>
            <p:cNvSpPr/>
            <p:nvPr/>
          </p:nvSpPr>
          <p:spPr>
            <a:xfrm>
              <a:off x="418537" y="5293779"/>
              <a:ext cx="453417" cy="263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6460"/>
                  </a:moveTo>
                  <a:cubicBezTo>
                    <a:pt x="2548" y="12735"/>
                    <a:pt x="5095" y="9011"/>
                    <a:pt x="6591" y="6591"/>
                  </a:cubicBezTo>
                  <a:cubicBezTo>
                    <a:pt x="8086" y="4170"/>
                    <a:pt x="8529" y="3053"/>
                    <a:pt x="8806" y="1935"/>
                  </a:cubicBezTo>
                  <a:cubicBezTo>
                    <a:pt x="9083" y="818"/>
                    <a:pt x="9194" y="-299"/>
                    <a:pt x="8806" y="73"/>
                  </a:cubicBezTo>
                  <a:cubicBezTo>
                    <a:pt x="8418" y="446"/>
                    <a:pt x="7532" y="2308"/>
                    <a:pt x="6702" y="5194"/>
                  </a:cubicBezTo>
                  <a:cubicBezTo>
                    <a:pt x="5871" y="8080"/>
                    <a:pt x="5095" y="11991"/>
                    <a:pt x="4708" y="14504"/>
                  </a:cubicBezTo>
                  <a:cubicBezTo>
                    <a:pt x="4320" y="17018"/>
                    <a:pt x="4320" y="18135"/>
                    <a:pt x="4597" y="18880"/>
                  </a:cubicBezTo>
                  <a:cubicBezTo>
                    <a:pt x="4874" y="19625"/>
                    <a:pt x="5428" y="19998"/>
                    <a:pt x="6591" y="19625"/>
                  </a:cubicBezTo>
                  <a:cubicBezTo>
                    <a:pt x="7754" y="19253"/>
                    <a:pt x="9526" y="18135"/>
                    <a:pt x="10966" y="16460"/>
                  </a:cubicBezTo>
                  <a:cubicBezTo>
                    <a:pt x="12406" y="14784"/>
                    <a:pt x="13514" y="12549"/>
                    <a:pt x="14178" y="10967"/>
                  </a:cubicBezTo>
                  <a:cubicBezTo>
                    <a:pt x="14843" y="9384"/>
                    <a:pt x="15065" y="8453"/>
                    <a:pt x="15175" y="8453"/>
                  </a:cubicBezTo>
                  <a:cubicBezTo>
                    <a:pt x="15286" y="8453"/>
                    <a:pt x="15286" y="9384"/>
                    <a:pt x="15231" y="11153"/>
                  </a:cubicBezTo>
                  <a:cubicBezTo>
                    <a:pt x="15175" y="12922"/>
                    <a:pt x="15065" y="15529"/>
                    <a:pt x="14954" y="17484"/>
                  </a:cubicBezTo>
                  <a:cubicBezTo>
                    <a:pt x="14843" y="19439"/>
                    <a:pt x="14732" y="20742"/>
                    <a:pt x="14843" y="21022"/>
                  </a:cubicBezTo>
                  <a:cubicBezTo>
                    <a:pt x="14954" y="21301"/>
                    <a:pt x="15286" y="20556"/>
                    <a:pt x="16172" y="18135"/>
                  </a:cubicBezTo>
                  <a:cubicBezTo>
                    <a:pt x="17058" y="15715"/>
                    <a:pt x="18498" y="11618"/>
                    <a:pt x="19495" y="9384"/>
                  </a:cubicBezTo>
                  <a:cubicBezTo>
                    <a:pt x="20492" y="7149"/>
                    <a:pt x="21046" y="6777"/>
                    <a:pt x="21600" y="64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81" name="Line"/>
            <p:cNvSpPr/>
            <p:nvPr/>
          </p:nvSpPr>
          <p:spPr>
            <a:xfrm>
              <a:off x="950583" y="5316071"/>
              <a:ext cx="402689" cy="211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19" extrusionOk="0">
                  <a:moveTo>
                    <a:pt x="1016" y="5119"/>
                  </a:moveTo>
                  <a:cubicBezTo>
                    <a:pt x="1513" y="5823"/>
                    <a:pt x="2009" y="6528"/>
                    <a:pt x="2071" y="8054"/>
                  </a:cubicBezTo>
                  <a:cubicBezTo>
                    <a:pt x="2133" y="9580"/>
                    <a:pt x="1761" y="11928"/>
                    <a:pt x="1265" y="14158"/>
                  </a:cubicBezTo>
                  <a:cubicBezTo>
                    <a:pt x="768" y="16389"/>
                    <a:pt x="147" y="18502"/>
                    <a:pt x="23" y="18971"/>
                  </a:cubicBezTo>
                  <a:cubicBezTo>
                    <a:pt x="-101" y="19441"/>
                    <a:pt x="271" y="18267"/>
                    <a:pt x="1389" y="14862"/>
                  </a:cubicBezTo>
                  <a:cubicBezTo>
                    <a:pt x="2506" y="11458"/>
                    <a:pt x="4368" y="5823"/>
                    <a:pt x="5671" y="2889"/>
                  </a:cubicBezTo>
                  <a:cubicBezTo>
                    <a:pt x="6975" y="-46"/>
                    <a:pt x="7720" y="-281"/>
                    <a:pt x="8278" y="189"/>
                  </a:cubicBezTo>
                  <a:cubicBezTo>
                    <a:pt x="8837" y="658"/>
                    <a:pt x="9209" y="1832"/>
                    <a:pt x="9147" y="4180"/>
                  </a:cubicBezTo>
                  <a:cubicBezTo>
                    <a:pt x="9085" y="6528"/>
                    <a:pt x="8589" y="10049"/>
                    <a:pt x="8154" y="12280"/>
                  </a:cubicBezTo>
                  <a:cubicBezTo>
                    <a:pt x="7720" y="14510"/>
                    <a:pt x="7347" y="15449"/>
                    <a:pt x="7099" y="16623"/>
                  </a:cubicBezTo>
                  <a:cubicBezTo>
                    <a:pt x="6851" y="17797"/>
                    <a:pt x="6727" y="19206"/>
                    <a:pt x="7037" y="19558"/>
                  </a:cubicBezTo>
                  <a:cubicBezTo>
                    <a:pt x="7347" y="19910"/>
                    <a:pt x="8092" y="19206"/>
                    <a:pt x="9644" y="16741"/>
                  </a:cubicBezTo>
                  <a:cubicBezTo>
                    <a:pt x="11196" y="14276"/>
                    <a:pt x="13554" y="10049"/>
                    <a:pt x="15106" y="7584"/>
                  </a:cubicBezTo>
                  <a:cubicBezTo>
                    <a:pt x="16658" y="5119"/>
                    <a:pt x="17402" y="4415"/>
                    <a:pt x="18085" y="4180"/>
                  </a:cubicBezTo>
                  <a:cubicBezTo>
                    <a:pt x="18768" y="3945"/>
                    <a:pt x="19389" y="4180"/>
                    <a:pt x="19761" y="4884"/>
                  </a:cubicBezTo>
                  <a:cubicBezTo>
                    <a:pt x="20133" y="5589"/>
                    <a:pt x="20258" y="6762"/>
                    <a:pt x="20196" y="8876"/>
                  </a:cubicBezTo>
                  <a:cubicBezTo>
                    <a:pt x="20133" y="10989"/>
                    <a:pt x="19885" y="14041"/>
                    <a:pt x="19761" y="16154"/>
                  </a:cubicBezTo>
                  <a:cubicBezTo>
                    <a:pt x="19637" y="18267"/>
                    <a:pt x="19637" y="19441"/>
                    <a:pt x="19947" y="20145"/>
                  </a:cubicBezTo>
                  <a:cubicBezTo>
                    <a:pt x="20258" y="20849"/>
                    <a:pt x="20878" y="21084"/>
                    <a:pt x="21499" y="213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82" name="Line"/>
            <p:cNvSpPr/>
            <p:nvPr/>
          </p:nvSpPr>
          <p:spPr>
            <a:xfrm>
              <a:off x="1367222" y="5271930"/>
              <a:ext cx="464785" cy="271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034" extrusionOk="0">
                  <a:moveTo>
                    <a:pt x="14830" y="322"/>
                  </a:moveTo>
                  <a:cubicBezTo>
                    <a:pt x="14185" y="-38"/>
                    <a:pt x="13540" y="-398"/>
                    <a:pt x="12251" y="1042"/>
                  </a:cubicBezTo>
                  <a:cubicBezTo>
                    <a:pt x="10961" y="2482"/>
                    <a:pt x="9027" y="5722"/>
                    <a:pt x="7899" y="7882"/>
                  </a:cubicBezTo>
                  <a:cubicBezTo>
                    <a:pt x="6770" y="10042"/>
                    <a:pt x="6448" y="11122"/>
                    <a:pt x="6609" y="11932"/>
                  </a:cubicBezTo>
                  <a:cubicBezTo>
                    <a:pt x="6770" y="12742"/>
                    <a:pt x="7415" y="13282"/>
                    <a:pt x="9457" y="12742"/>
                  </a:cubicBezTo>
                  <a:cubicBezTo>
                    <a:pt x="11499" y="12202"/>
                    <a:pt x="14937" y="10582"/>
                    <a:pt x="16925" y="9772"/>
                  </a:cubicBezTo>
                  <a:cubicBezTo>
                    <a:pt x="18913" y="8962"/>
                    <a:pt x="19451" y="8962"/>
                    <a:pt x="19988" y="9142"/>
                  </a:cubicBezTo>
                  <a:cubicBezTo>
                    <a:pt x="20525" y="9322"/>
                    <a:pt x="21063" y="9682"/>
                    <a:pt x="21331" y="10312"/>
                  </a:cubicBezTo>
                  <a:cubicBezTo>
                    <a:pt x="21600" y="10942"/>
                    <a:pt x="21600" y="11842"/>
                    <a:pt x="20525" y="13192"/>
                  </a:cubicBezTo>
                  <a:cubicBezTo>
                    <a:pt x="19451" y="14542"/>
                    <a:pt x="17301" y="16342"/>
                    <a:pt x="14024" y="17782"/>
                  </a:cubicBezTo>
                  <a:cubicBezTo>
                    <a:pt x="10746" y="19222"/>
                    <a:pt x="6340" y="20302"/>
                    <a:pt x="3815" y="20752"/>
                  </a:cubicBezTo>
                  <a:cubicBezTo>
                    <a:pt x="1290" y="21202"/>
                    <a:pt x="645" y="21022"/>
                    <a:pt x="0" y="20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83" name="Line"/>
            <p:cNvSpPr/>
            <p:nvPr/>
          </p:nvSpPr>
          <p:spPr>
            <a:xfrm>
              <a:off x="2364737" y="4478891"/>
              <a:ext cx="7150018" cy="148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6" extrusionOk="0">
                  <a:moveTo>
                    <a:pt x="21600" y="19224"/>
                  </a:moveTo>
                  <a:cubicBezTo>
                    <a:pt x="21600" y="17563"/>
                    <a:pt x="21600" y="15901"/>
                    <a:pt x="21572" y="14073"/>
                  </a:cubicBezTo>
                  <a:cubicBezTo>
                    <a:pt x="21544" y="12246"/>
                    <a:pt x="21488" y="10252"/>
                    <a:pt x="21396" y="9421"/>
                  </a:cubicBezTo>
                  <a:cubicBezTo>
                    <a:pt x="21305" y="8590"/>
                    <a:pt x="21179" y="8923"/>
                    <a:pt x="20975" y="9089"/>
                  </a:cubicBezTo>
                  <a:cubicBezTo>
                    <a:pt x="20771" y="9255"/>
                    <a:pt x="20490" y="9255"/>
                    <a:pt x="20206" y="9089"/>
                  </a:cubicBezTo>
                  <a:cubicBezTo>
                    <a:pt x="19921" y="8923"/>
                    <a:pt x="19633" y="8590"/>
                    <a:pt x="19377" y="9089"/>
                  </a:cubicBezTo>
                  <a:cubicBezTo>
                    <a:pt x="19120" y="9587"/>
                    <a:pt x="18896" y="10916"/>
                    <a:pt x="18657" y="12578"/>
                  </a:cubicBezTo>
                  <a:cubicBezTo>
                    <a:pt x="18418" y="14240"/>
                    <a:pt x="18165" y="16233"/>
                    <a:pt x="17902" y="17563"/>
                  </a:cubicBezTo>
                  <a:cubicBezTo>
                    <a:pt x="17638" y="18892"/>
                    <a:pt x="17364" y="19556"/>
                    <a:pt x="17083" y="19723"/>
                  </a:cubicBezTo>
                  <a:cubicBezTo>
                    <a:pt x="16802" y="19889"/>
                    <a:pt x="16514" y="19556"/>
                    <a:pt x="16233" y="19058"/>
                  </a:cubicBezTo>
                  <a:cubicBezTo>
                    <a:pt x="15952" y="18560"/>
                    <a:pt x="15678" y="17895"/>
                    <a:pt x="15415" y="17396"/>
                  </a:cubicBezTo>
                  <a:cubicBezTo>
                    <a:pt x="15152" y="16898"/>
                    <a:pt x="14899" y="16566"/>
                    <a:pt x="14632" y="16233"/>
                  </a:cubicBezTo>
                  <a:cubicBezTo>
                    <a:pt x="14365" y="15901"/>
                    <a:pt x="14084" y="15569"/>
                    <a:pt x="13796" y="15403"/>
                  </a:cubicBezTo>
                  <a:cubicBezTo>
                    <a:pt x="13508" y="15236"/>
                    <a:pt x="13213" y="15236"/>
                    <a:pt x="12911" y="15236"/>
                  </a:cubicBezTo>
                  <a:cubicBezTo>
                    <a:pt x="12609" y="15236"/>
                    <a:pt x="12300" y="15236"/>
                    <a:pt x="12019" y="15569"/>
                  </a:cubicBezTo>
                  <a:cubicBezTo>
                    <a:pt x="11738" y="15901"/>
                    <a:pt x="11485" y="16566"/>
                    <a:pt x="11225" y="17230"/>
                  </a:cubicBezTo>
                  <a:cubicBezTo>
                    <a:pt x="10965" y="17895"/>
                    <a:pt x="10698" y="18560"/>
                    <a:pt x="10424" y="18892"/>
                  </a:cubicBezTo>
                  <a:cubicBezTo>
                    <a:pt x="10150" y="19224"/>
                    <a:pt x="9869" y="19224"/>
                    <a:pt x="9599" y="19390"/>
                  </a:cubicBezTo>
                  <a:cubicBezTo>
                    <a:pt x="9328" y="19556"/>
                    <a:pt x="9068" y="19889"/>
                    <a:pt x="8809" y="20221"/>
                  </a:cubicBezTo>
                  <a:cubicBezTo>
                    <a:pt x="8549" y="20553"/>
                    <a:pt x="8289" y="20886"/>
                    <a:pt x="8004" y="21052"/>
                  </a:cubicBezTo>
                  <a:cubicBezTo>
                    <a:pt x="7720" y="21218"/>
                    <a:pt x="7411" y="21218"/>
                    <a:pt x="7112" y="21052"/>
                  </a:cubicBezTo>
                  <a:cubicBezTo>
                    <a:pt x="6814" y="20886"/>
                    <a:pt x="6526" y="20553"/>
                    <a:pt x="6252" y="20055"/>
                  </a:cubicBezTo>
                  <a:cubicBezTo>
                    <a:pt x="5978" y="19556"/>
                    <a:pt x="5718" y="18892"/>
                    <a:pt x="5468" y="17895"/>
                  </a:cubicBezTo>
                  <a:cubicBezTo>
                    <a:pt x="5219" y="16898"/>
                    <a:pt x="4980" y="15569"/>
                    <a:pt x="4745" y="14572"/>
                  </a:cubicBezTo>
                  <a:cubicBezTo>
                    <a:pt x="4510" y="13575"/>
                    <a:pt x="4278" y="12910"/>
                    <a:pt x="4046" y="12246"/>
                  </a:cubicBezTo>
                  <a:cubicBezTo>
                    <a:pt x="3814" y="11581"/>
                    <a:pt x="3582" y="10916"/>
                    <a:pt x="3389" y="9920"/>
                  </a:cubicBezTo>
                  <a:cubicBezTo>
                    <a:pt x="3196" y="8923"/>
                    <a:pt x="3042" y="7593"/>
                    <a:pt x="2859" y="5766"/>
                  </a:cubicBezTo>
                  <a:cubicBezTo>
                    <a:pt x="2676" y="3938"/>
                    <a:pt x="2466" y="1612"/>
                    <a:pt x="2251" y="615"/>
                  </a:cubicBezTo>
                  <a:cubicBezTo>
                    <a:pt x="2037" y="-382"/>
                    <a:pt x="1819" y="-50"/>
                    <a:pt x="1623" y="781"/>
                  </a:cubicBezTo>
                  <a:cubicBezTo>
                    <a:pt x="1426" y="1612"/>
                    <a:pt x="1250" y="2941"/>
                    <a:pt x="1089" y="3772"/>
                  </a:cubicBezTo>
                  <a:cubicBezTo>
                    <a:pt x="927" y="4603"/>
                    <a:pt x="780" y="4935"/>
                    <a:pt x="653" y="5433"/>
                  </a:cubicBezTo>
                  <a:cubicBezTo>
                    <a:pt x="527" y="5932"/>
                    <a:pt x="421" y="6596"/>
                    <a:pt x="316" y="7760"/>
                  </a:cubicBezTo>
                  <a:cubicBezTo>
                    <a:pt x="211" y="8923"/>
                    <a:pt x="105" y="10584"/>
                    <a:pt x="0" y="1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6902" name="Drawing"/>
          <p:cNvGrpSpPr/>
          <p:nvPr/>
        </p:nvGrpSpPr>
        <p:grpSpPr>
          <a:xfrm>
            <a:off x="10083169" y="4849167"/>
            <a:ext cx="2266456" cy="1470751"/>
            <a:chOff x="0" y="0"/>
            <a:chExt cx="2266454" cy="1470750"/>
          </a:xfrm>
        </p:grpSpPr>
        <p:sp>
          <p:nvSpPr>
            <p:cNvPr id="6885" name="Line"/>
            <p:cNvSpPr/>
            <p:nvPr/>
          </p:nvSpPr>
          <p:spPr>
            <a:xfrm>
              <a:off x="457002" y="173283"/>
              <a:ext cx="111611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550" y="4036"/>
                    <a:pt x="13500" y="8073"/>
                    <a:pt x="9900" y="11673"/>
                  </a:cubicBezTo>
                  <a:cubicBezTo>
                    <a:pt x="6300" y="15273"/>
                    <a:pt x="3150" y="184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86" name="Line"/>
            <p:cNvSpPr/>
            <p:nvPr/>
          </p:nvSpPr>
          <p:spPr>
            <a:xfrm>
              <a:off x="-1" y="0"/>
              <a:ext cx="982084" cy="208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486" extrusionOk="0">
                  <a:moveTo>
                    <a:pt x="1149" y="21486"/>
                  </a:moveTo>
                  <a:cubicBezTo>
                    <a:pt x="894" y="21246"/>
                    <a:pt x="639" y="21006"/>
                    <a:pt x="410" y="20406"/>
                  </a:cubicBezTo>
                  <a:cubicBezTo>
                    <a:pt x="181" y="19806"/>
                    <a:pt x="-23" y="18846"/>
                    <a:pt x="2" y="18126"/>
                  </a:cubicBezTo>
                  <a:cubicBezTo>
                    <a:pt x="28" y="17406"/>
                    <a:pt x="283" y="16926"/>
                    <a:pt x="1327" y="15966"/>
                  </a:cubicBezTo>
                  <a:cubicBezTo>
                    <a:pt x="2371" y="15006"/>
                    <a:pt x="4205" y="13566"/>
                    <a:pt x="6167" y="12006"/>
                  </a:cubicBezTo>
                  <a:cubicBezTo>
                    <a:pt x="8128" y="10446"/>
                    <a:pt x="10217" y="8766"/>
                    <a:pt x="12305" y="7086"/>
                  </a:cubicBezTo>
                  <a:cubicBezTo>
                    <a:pt x="14394" y="5406"/>
                    <a:pt x="16483" y="3726"/>
                    <a:pt x="17884" y="2526"/>
                  </a:cubicBezTo>
                  <a:cubicBezTo>
                    <a:pt x="19285" y="1326"/>
                    <a:pt x="19998" y="606"/>
                    <a:pt x="20533" y="246"/>
                  </a:cubicBezTo>
                  <a:cubicBezTo>
                    <a:pt x="21068" y="-114"/>
                    <a:pt x="21424" y="-114"/>
                    <a:pt x="21501" y="486"/>
                  </a:cubicBezTo>
                  <a:cubicBezTo>
                    <a:pt x="21577" y="1086"/>
                    <a:pt x="21373" y="2286"/>
                    <a:pt x="21144" y="3246"/>
                  </a:cubicBezTo>
                  <a:cubicBezTo>
                    <a:pt x="20915" y="4206"/>
                    <a:pt x="20660" y="4926"/>
                    <a:pt x="20405" y="56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87" name="Line"/>
            <p:cNvSpPr/>
            <p:nvPr/>
          </p:nvSpPr>
          <p:spPr>
            <a:xfrm>
              <a:off x="624417" y="362904"/>
              <a:ext cx="151139" cy="293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5" extrusionOk="0">
                  <a:moveTo>
                    <a:pt x="0" y="8447"/>
                  </a:moveTo>
                  <a:cubicBezTo>
                    <a:pt x="0" y="9284"/>
                    <a:pt x="0" y="10121"/>
                    <a:pt x="1495" y="10540"/>
                  </a:cubicBezTo>
                  <a:cubicBezTo>
                    <a:pt x="2991" y="10959"/>
                    <a:pt x="5982" y="10959"/>
                    <a:pt x="9471" y="9870"/>
                  </a:cubicBezTo>
                  <a:cubicBezTo>
                    <a:pt x="12960" y="8782"/>
                    <a:pt x="16948" y="6605"/>
                    <a:pt x="19108" y="5014"/>
                  </a:cubicBezTo>
                  <a:cubicBezTo>
                    <a:pt x="21268" y="3424"/>
                    <a:pt x="21600" y="2419"/>
                    <a:pt x="21600" y="1498"/>
                  </a:cubicBezTo>
                  <a:cubicBezTo>
                    <a:pt x="21600" y="577"/>
                    <a:pt x="21268" y="-260"/>
                    <a:pt x="18609" y="75"/>
                  </a:cubicBezTo>
                  <a:cubicBezTo>
                    <a:pt x="15951" y="410"/>
                    <a:pt x="10966" y="1917"/>
                    <a:pt x="7145" y="4931"/>
                  </a:cubicBezTo>
                  <a:cubicBezTo>
                    <a:pt x="3323" y="7945"/>
                    <a:pt x="665" y="12466"/>
                    <a:pt x="831" y="15480"/>
                  </a:cubicBezTo>
                  <a:cubicBezTo>
                    <a:pt x="997" y="18493"/>
                    <a:pt x="3988" y="20000"/>
                    <a:pt x="6978" y="20670"/>
                  </a:cubicBezTo>
                  <a:cubicBezTo>
                    <a:pt x="9969" y="21340"/>
                    <a:pt x="12960" y="21173"/>
                    <a:pt x="15951" y="210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88" name="Line"/>
            <p:cNvSpPr/>
            <p:nvPr/>
          </p:nvSpPr>
          <p:spPr>
            <a:xfrm>
              <a:off x="817110" y="400150"/>
              <a:ext cx="204918" cy="248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0965" extrusionOk="0">
                  <a:moveTo>
                    <a:pt x="9740" y="870"/>
                  </a:moveTo>
                  <a:cubicBezTo>
                    <a:pt x="8041" y="281"/>
                    <a:pt x="6342" y="-308"/>
                    <a:pt x="5128" y="183"/>
                  </a:cubicBezTo>
                  <a:cubicBezTo>
                    <a:pt x="3915" y="674"/>
                    <a:pt x="3187" y="2245"/>
                    <a:pt x="2337" y="5387"/>
                  </a:cubicBezTo>
                  <a:cubicBezTo>
                    <a:pt x="1488" y="8528"/>
                    <a:pt x="517" y="13241"/>
                    <a:pt x="153" y="16088"/>
                  </a:cubicBezTo>
                  <a:cubicBezTo>
                    <a:pt x="-211" y="18936"/>
                    <a:pt x="32" y="19917"/>
                    <a:pt x="1367" y="20507"/>
                  </a:cubicBezTo>
                  <a:cubicBezTo>
                    <a:pt x="2701" y="21096"/>
                    <a:pt x="5128" y="21292"/>
                    <a:pt x="8647" y="20016"/>
                  </a:cubicBezTo>
                  <a:cubicBezTo>
                    <a:pt x="12167" y="18739"/>
                    <a:pt x="16778" y="15990"/>
                    <a:pt x="21389" y="132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89" name="Line"/>
            <p:cNvSpPr/>
            <p:nvPr/>
          </p:nvSpPr>
          <p:spPr>
            <a:xfrm>
              <a:off x="991993" y="192967"/>
              <a:ext cx="225353" cy="41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544" extrusionOk="0">
                  <a:moveTo>
                    <a:pt x="13426" y="1137"/>
                  </a:moveTo>
                  <a:cubicBezTo>
                    <a:pt x="13426" y="541"/>
                    <a:pt x="13426" y="-56"/>
                    <a:pt x="12985" y="4"/>
                  </a:cubicBezTo>
                  <a:cubicBezTo>
                    <a:pt x="12545" y="63"/>
                    <a:pt x="11663" y="779"/>
                    <a:pt x="10010" y="2808"/>
                  </a:cubicBezTo>
                  <a:cubicBezTo>
                    <a:pt x="8357" y="4837"/>
                    <a:pt x="5932" y="8178"/>
                    <a:pt x="4169" y="10923"/>
                  </a:cubicBezTo>
                  <a:cubicBezTo>
                    <a:pt x="2406" y="13668"/>
                    <a:pt x="1304" y="15816"/>
                    <a:pt x="643" y="17308"/>
                  </a:cubicBezTo>
                  <a:cubicBezTo>
                    <a:pt x="-19" y="18799"/>
                    <a:pt x="-239" y="19635"/>
                    <a:pt x="312" y="19993"/>
                  </a:cubicBezTo>
                  <a:cubicBezTo>
                    <a:pt x="863" y="20351"/>
                    <a:pt x="2186" y="20231"/>
                    <a:pt x="4390" y="19456"/>
                  </a:cubicBezTo>
                  <a:cubicBezTo>
                    <a:pt x="6594" y="18680"/>
                    <a:pt x="9679" y="17248"/>
                    <a:pt x="11553" y="16293"/>
                  </a:cubicBezTo>
                  <a:cubicBezTo>
                    <a:pt x="13426" y="15338"/>
                    <a:pt x="14088" y="14861"/>
                    <a:pt x="14969" y="14264"/>
                  </a:cubicBezTo>
                  <a:cubicBezTo>
                    <a:pt x="15851" y="13668"/>
                    <a:pt x="16953" y="12952"/>
                    <a:pt x="17724" y="12892"/>
                  </a:cubicBezTo>
                  <a:cubicBezTo>
                    <a:pt x="18496" y="12832"/>
                    <a:pt x="18936" y="13429"/>
                    <a:pt x="19157" y="14622"/>
                  </a:cubicBezTo>
                  <a:cubicBezTo>
                    <a:pt x="19377" y="15816"/>
                    <a:pt x="19377" y="17606"/>
                    <a:pt x="19487" y="18799"/>
                  </a:cubicBezTo>
                  <a:cubicBezTo>
                    <a:pt x="19598" y="19993"/>
                    <a:pt x="19818" y="20589"/>
                    <a:pt x="20149" y="20947"/>
                  </a:cubicBezTo>
                  <a:cubicBezTo>
                    <a:pt x="20479" y="21305"/>
                    <a:pt x="20920" y="21425"/>
                    <a:pt x="21361" y="215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0" name="Line"/>
            <p:cNvSpPr/>
            <p:nvPr/>
          </p:nvSpPr>
          <p:spPr>
            <a:xfrm>
              <a:off x="1301052" y="469652"/>
              <a:ext cx="188343" cy="203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8" extrusionOk="0">
                  <a:moveTo>
                    <a:pt x="0" y="2559"/>
                  </a:moveTo>
                  <a:cubicBezTo>
                    <a:pt x="1067" y="6685"/>
                    <a:pt x="2133" y="10810"/>
                    <a:pt x="2400" y="13480"/>
                  </a:cubicBezTo>
                  <a:cubicBezTo>
                    <a:pt x="2667" y="16150"/>
                    <a:pt x="2133" y="17363"/>
                    <a:pt x="1733" y="18577"/>
                  </a:cubicBezTo>
                  <a:cubicBezTo>
                    <a:pt x="1333" y="19790"/>
                    <a:pt x="1067" y="21004"/>
                    <a:pt x="1467" y="21246"/>
                  </a:cubicBezTo>
                  <a:cubicBezTo>
                    <a:pt x="1867" y="21489"/>
                    <a:pt x="2933" y="20761"/>
                    <a:pt x="5333" y="17363"/>
                  </a:cubicBezTo>
                  <a:cubicBezTo>
                    <a:pt x="7733" y="13965"/>
                    <a:pt x="11467" y="7898"/>
                    <a:pt x="13867" y="4379"/>
                  </a:cubicBezTo>
                  <a:cubicBezTo>
                    <a:pt x="16267" y="860"/>
                    <a:pt x="17333" y="-111"/>
                    <a:pt x="18133" y="10"/>
                  </a:cubicBezTo>
                  <a:cubicBezTo>
                    <a:pt x="18933" y="132"/>
                    <a:pt x="19467" y="1345"/>
                    <a:pt x="20000" y="4136"/>
                  </a:cubicBezTo>
                  <a:cubicBezTo>
                    <a:pt x="20533" y="6927"/>
                    <a:pt x="21067" y="11296"/>
                    <a:pt x="21600" y="156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1" name="Line"/>
            <p:cNvSpPr/>
            <p:nvPr/>
          </p:nvSpPr>
          <p:spPr>
            <a:xfrm>
              <a:off x="1587053" y="490834"/>
              <a:ext cx="27106" cy="163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129" extrusionOk="0">
                  <a:moveTo>
                    <a:pt x="0" y="1329"/>
                  </a:moveTo>
                  <a:cubicBezTo>
                    <a:pt x="7200" y="429"/>
                    <a:pt x="14400" y="-471"/>
                    <a:pt x="18000" y="279"/>
                  </a:cubicBezTo>
                  <a:cubicBezTo>
                    <a:pt x="21600" y="1029"/>
                    <a:pt x="21600" y="3429"/>
                    <a:pt x="19800" y="7179"/>
                  </a:cubicBezTo>
                  <a:cubicBezTo>
                    <a:pt x="18000" y="10929"/>
                    <a:pt x="14400" y="16029"/>
                    <a:pt x="10800" y="211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2" name="Line"/>
            <p:cNvSpPr/>
            <p:nvPr/>
          </p:nvSpPr>
          <p:spPr>
            <a:xfrm>
              <a:off x="1552175" y="250015"/>
              <a:ext cx="34879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3" name="Line"/>
            <p:cNvSpPr/>
            <p:nvPr/>
          </p:nvSpPr>
          <p:spPr>
            <a:xfrm>
              <a:off x="1662041" y="428405"/>
              <a:ext cx="196376" cy="242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1082" extrusionOk="0">
                  <a:moveTo>
                    <a:pt x="20296" y="6920"/>
                  </a:moveTo>
                  <a:cubicBezTo>
                    <a:pt x="20544" y="5911"/>
                    <a:pt x="20793" y="4902"/>
                    <a:pt x="20917" y="3589"/>
                  </a:cubicBezTo>
                  <a:cubicBezTo>
                    <a:pt x="21041" y="2277"/>
                    <a:pt x="21041" y="662"/>
                    <a:pt x="19675" y="158"/>
                  </a:cubicBezTo>
                  <a:cubicBezTo>
                    <a:pt x="18310" y="-347"/>
                    <a:pt x="15579" y="259"/>
                    <a:pt x="11979" y="3489"/>
                  </a:cubicBezTo>
                  <a:cubicBezTo>
                    <a:pt x="8379" y="6718"/>
                    <a:pt x="3910" y="12573"/>
                    <a:pt x="1675" y="16004"/>
                  </a:cubicBezTo>
                  <a:cubicBezTo>
                    <a:pt x="-559" y="19436"/>
                    <a:pt x="-559" y="20446"/>
                    <a:pt x="1675" y="20849"/>
                  </a:cubicBezTo>
                  <a:cubicBezTo>
                    <a:pt x="3910" y="21253"/>
                    <a:pt x="8379" y="21051"/>
                    <a:pt x="12848" y="208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4" name="Line"/>
            <p:cNvSpPr/>
            <p:nvPr/>
          </p:nvSpPr>
          <p:spPr>
            <a:xfrm>
              <a:off x="1919281" y="476038"/>
              <a:ext cx="190945" cy="258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282" extrusionOk="0">
                  <a:moveTo>
                    <a:pt x="11222" y="3211"/>
                  </a:moveTo>
                  <a:cubicBezTo>
                    <a:pt x="12002" y="2064"/>
                    <a:pt x="12783" y="917"/>
                    <a:pt x="12393" y="343"/>
                  </a:cubicBezTo>
                  <a:cubicBezTo>
                    <a:pt x="12002" y="-230"/>
                    <a:pt x="10441" y="-230"/>
                    <a:pt x="8229" y="1490"/>
                  </a:cubicBezTo>
                  <a:cubicBezTo>
                    <a:pt x="6017" y="3211"/>
                    <a:pt x="3154" y="6651"/>
                    <a:pt x="1593" y="9997"/>
                  </a:cubicBezTo>
                  <a:cubicBezTo>
                    <a:pt x="31" y="13342"/>
                    <a:pt x="-229" y="16591"/>
                    <a:pt x="161" y="18598"/>
                  </a:cubicBezTo>
                  <a:cubicBezTo>
                    <a:pt x="552" y="20605"/>
                    <a:pt x="1593" y="21370"/>
                    <a:pt x="3544" y="21274"/>
                  </a:cubicBezTo>
                  <a:cubicBezTo>
                    <a:pt x="5496" y="21179"/>
                    <a:pt x="8359" y="20223"/>
                    <a:pt x="10311" y="19363"/>
                  </a:cubicBezTo>
                  <a:cubicBezTo>
                    <a:pt x="12263" y="18503"/>
                    <a:pt x="13304" y="17738"/>
                    <a:pt x="13824" y="17834"/>
                  </a:cubicBezTo>
                  <a:cubicBezTo>
                    <a:pt x="14344" y="17929"/>
                    <a:pt x="14344" y="18885"/>
                    <a:pt x="14995" y="19172"/>
                  </a:cubicBezTo>
                  <a:cubicBezTo>
                    <a:pt x="15646" y="19458"/>
                    <a:pt x="16947" y="19076"/>
                    <a:pt x="18118" y="18407"/>
                  </a:cubicBezTo>
                  <a:cubicBezTo>
                    <a:pt x="19289" y="17738"/>
                    <a:pt x="20330" y="16782"/>
                    <a:pt x="21371" y="158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5" name="Line"/>
            <p:cNvSpPr/>
            <p:nvPr/>
          </p:nvSpPr>
          <p:spPr>
            <a:xfrm>
              <a:off x="2200908" y="264719"/>
              <a:ext cx="65547" cy="501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68" extrusionOk="0">
                  <a:moveTo>
                    <a:pt x="8938" y="2356"/>
                  </a:moveTo>
                  <a:cubicBezTo>
                    <a:pt x="12662" y="1262"/>
                    <a:pt x="16386" y="167"/>
                    <a:pt x="18621" y="17"/>
                  </a:cubicBezTo>
                  <a:cubicBezTo>
                    <a:pt x="20855" y="-132"/>
                    <a:pt x="21600" y="664"/>
                    <a:pt x="20483" y="2705"/>
                  </a:cubicBezTo>
                  <a:cubicBezTo>
                    <a:pt x="19366" y="4745"/>
                    <a:pt x="16386" y="8030"/>
                    <a:pt x="12662" y="11365"/>
                  </a:cubicBezTo>
                  <a:cubicBezTo>
                    <a:pt x="8938" y="14699"/>
                    <a:pt x="4469" y="18084"/>
                    <a:pt x="0" y="214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6" name="Line"/>
            <p:cNvSpPr/>
            <p:nvPr/>
          </p:nvSpPr>
          <p:spPr>
            <a:xfrm>
              <a:off x="424749" y="883900"/>
              <a:ext cx="380812" cy="472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2" h="21306" extrusionOk="0">
                  <a:moveTo>
                    <a:pt x="9058" y="6017"/>
                  </a:moveTo>
                  <a:cubicBezTo>
                    <a:pt x="8675" y="4549"/>
                    <a:pt x="8291" y="3081"/>
                    <a:pt x="8099" y="2085"/>
                  </a:cubicBezTo>
                  <a:cubicBezTo>
                    <a:pt x="7908" y="1089"/>
                    <a:pt x="7908" y="565"/>
                    <a:pt x="7524" y="250"/>
                  </a:cubicBezTo>
                  <a:cubicBezTo>
                    <a:pt x="7141" y="-64"/>
                    <a:pt x="6374" y="-169"/>
                    <a:pt x="5160" y="460"/>
                  </a:cubicBezTo>
                  <a:cubicBezTo>
                    <a:pt x="3946" y="1089"/>
                    <a:pt x="2284" y="2452"/>
                    <a:pt x="1198" y="4025"/>
                  </a:cubicBezTo>
                  <a:cubicBezTo>
                    <a:pt x="111" y="5598"/>
                    <a:pt x="-400" y="7381"/>
                    <a:pt x="367" y="8639"/>
                  </a:cubicBezTo>
                  <a:cubicBezTo>
                    <a:pt x="1134" y="9897"/>
                    <a:pt x="3179" y="10631"/>
                    <a:pt x="6310" y="11470"/>
                  </a:cubicBezTo>
                  <a:cubicBezTo>
                    <a:pt x="9441" y="12309"/>
                    <a:pt x="13659" y="13252"/>
                    <a:pt x="16279" y="14144"/>
                  </a:cubicBezTo>
                  <a:cubicBezTo>
                    <a:pt x="18899" y="15035"/>
                    <a:pt x="19922" y="15874"/>
                    <a:pt x="20497" y="16608"/>
                  </a:cubicBezTo>
                  <a:cubicBezTo>
                    <a:pt x="21072" y="17342"/>
                    <a:pt x="21200" y="17971"/>
                    <a:pt x="20114" y="18757"/>
                  </a:cubicBezTo>
                  <a:cubicBezTo>
                    <a:pt x="19027" y="19544"/>
                    <a:pt x="16727" y="20487"/>
                    <a:pt x="13979" y="20959"/>
                  </a:cubicBezTo>
                  <a:cubicBezTo>
                    <a:pt x="11231" y="21431"/>
                    <a:pt x="8036" y="21431"/>
                    <a:pt x="5991" y="20907"/>
                  </a:cubicBezTo>
                  <a:cubicBezTo>
                    <a:pt x="3946" y="20382"/>
                    <a:pt x="3051" y="19334"/>
                    <a:pt x="3370" y="18285"/>
                  </a:cubicBezTo>
                  <a:cubicBezTo>
                    <a:pt x="3690" y="17237"/>
                    <a:pt x="5224" y="16188"/>
                    <a:pt x="6757" y="151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7" name="Line"/>
            <p:cNvSpPr/>
            <p:nvPr/>
          </p:nvSpPr>
          <p:spPr>
            <a:xfrm>
              <a:off x="833686" y="1017334"/>
              <a:ext cx="6976" cy="28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1054"/>
                    <a:pt x="7200" y="2107"/>
                    <a:pt x="3600" y="5707"/>
                  </a:cubicBezTo>
                  <a:cubicBezTo>
                    <a:pt x="0" y="9307"/>
                    <a:pt x="0" y="1545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8" name="Line"/>
            <p:cNvSpPr/>
            <p:nvPr/>
          </p:nvSpPr>
          <p:spPr>
            <a:xfrm>
              <a:off x="749978" y="1073138"/>
              <a:ext cx="429573" cy="2441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193" extrusionOk="0">
                  <a:moveTo>
                    <a:pt x="0" y="10295"/>
                  </a:moveTo>
                  <a:cubicBezTo>
                    <a:pt x="3003" y="9286"/>
                    <a:pt x="6006" y="8277"/>
                    <a:pt x="7855" y="7469"/>
                  </a:cubicBezTo>
                  <a:cubicBezTo>
                    <a:pt x="9703" y="6662"/>
                    <a:pt x="10396" y="6056"/>
                    <a:pt x="10973" y="6056"/>
                  </a:cubicBezTo>
                  <a:cubicBezTo>
                    <a:pt x="11551" y="6056"/>
                    <a:pt x="12013" y="6662"/>
                    <a:pt x="12417" y="8579"/>
                  </a:cubicBezTo>
                  <a:cubicBezTo>
                    <a:pt x="12821" y="10497"/>
                    <a:pt x="13168" y="13727"/>
                    <a:pt x="13283" y="16049"/>
                  </a:cubicBezTo>
                  <a:cubicBezTo>
                    <a:pt x="13399" y="18370"/>
                    <a:pt x="13283" y="19783"/>
                    <a:pt x="13572" y="20591"/>
                  </a:cubicBezTo>
                  <a:cubicBezTo>
                    <a:pt x="13861" y="21398"/>
                    <a:pt x="14554" y="21600"/>
                    <a:pt x="15998" y="19884"/>
                  </a:cubicBezTo>
                  <a:cubicBezTo>
                    <a:pt x="17442" y="18168"/>
                    <a:pt x="19636" y="14535"/>
                    <a:pt x="20618" y="10901"/>
                  </a:cubicBezTo>
                  <a:cubicBezTo>
                    <a:pt x="21600" y="7267"/>
                    <a:pt x="21369" y="3634"/>
                    <a:pt x="2113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9" name="Line"/>
            <p:cNvSpPr/>
            <p:nvPr/>
          </p:nvSpPr>
          <p:spPr>
            <a:xfrm>
              <a:off x="1273150" y="907665"/>
              <a:ext cx="195618" cy="43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294" extrusionOk="0">
                  <a:moveTo>
                    <a:pt x="19059" y="6690"/>
                  </a:moveTo>
                  <a:cubicBezTo>
                    <a:pt x="20329" y="5220"/>
                    <a:pt x="21600" y="3750"/>
                    <a:pt x="21346" y="2563"/>
                  </a:cubicBezTo>
                  <a:cubicBezTo>
                    <a:pt x="21092" y="1375"/>
                    <a:pt x="19313" y="471"/>
                    <a:pt x="16899" y="131"/>
                  </a:cubicBezTo>
                  <a:cubicBezTo>
                    <a:pt x="14485" y="-208"/>
                    <a:pt x="11435" y="18"/>
                    <a:pt x="8386" y="1884"/>
                  </a:cubicBezTo>
                  <a:cubicBezTo>
                    <a:pt x="5336" y="3750"/>
                    <a:pt x="2287" y="7256"/>
                    <a:pt x="1271" y="10479"/>
                  </a:cubicBezTo>
                  <a:cubicBezTo>
                    <a:pt x="254" y="13702"/>
                    <a:pt x="1271" y="16642"/>
                    <a:pt x="2160" y="18508"/>
                  </a:cubicBezTo>
                  <a:cubicBezTo>
                    <a:pt x="3049" y="20374"/>
                    <a:pt x="3812" y="21166"/>
                    <a:pt x="3939" y="21279"/>
                  </a:cubicBezTo>
                  <a:cubicBezTo>
                    <a:pt x="4066" y="21392"/>
                    <a:pt x="3558" y="20827"/>
                    <a:pt x="2795" y="20318"/>
                  </a:cubicBezTo>
                  <a:cubicBezTo>
                    <a:pt x="2033" y="19809"/>
                    <a:pt x="1016" y="19356"/>
                    <a:pt x="0" y="189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00" name="Line"/>
            <p:cNvSpPr/>
            <p:nvPr/>
          </p:nvSpPr>
          <p:spPr>
            <a:xfrm>
              <a:off x="1252223" y="980948"/>
              <a:ext cx="395287" cy="489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2" extrusionOk="0">
                  <a:moveTo>
                    <a:pt x="0" y="13148"/>
                  </a:moveTo>
                  <a:cubicBezTo>
                    <a:pt x="4955" y="13148"/>
                    <a:pt x="9911" y="13148"/>
                    <a:pt x="13341" y="12641"/>
                  </a:cubicBezTo>
                  <a:cubicBezTo>
                    <a:pt x="16772" y="12134"/>
                    <a:pt x="18678" y="11120"/>
                    <a:pt x="19885" y="9497"/>
                  </a:cubicBezTo>
                  <a:cubicBezTo>
                    <a:pt x="21092" y="7875"/>
                    <a:pt x="21600" y="5644"/>
                    <a:pt x="21600" y="4021"/>
                  </a:cubicBezTo>
                  <a:cubicBezTo>
                    <a:pt x="21600" y="2399"/>
                    <a:pt x="21092" y="1385"/>
                    <a:pt x="20075" y="725"/>
                  </a:cubicBezTo>
                  <a:cubicBezTo>
                    <a:pt x="19059" y="66"/>
                    <a:pt x="17534" y="-238"/>
                    <a:pt x="16264" y="218"/>
                  </a:cubicBezTo>
                  <a:cubicBezTo>
                    <a:pt x="14993" y="675"/>
                    <a:pt x="13976" y="1892"/>
                    <a:pt x="13405" y="4072"/>
                  </a:cubicBezTo>
                  <a:cubicBezTo>
                    <a:pt x="12833" y="6252"/>
                    <a:pt x="12706" y="9396"/>
                    <a:pt x="13341" y="12438"/>
                  </a:cubicBezTo>
                  <a:cubicBezTo>
                    <a:pt x="13976" y="15480"/>
                    <a:pt x="15374" y="18421"/>
                    <a:pt x="16772" y="21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01" name="Line"/>
            <p:cNvSpPr/>
            <p:nvPr/>
          </p:nvSpPr>
          <p:spPr>
            <a:xfrm>
              <a:off x="1419638" y="1303334"/>
              <a:ext cx="383661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713" y="2880"/>
                    <a:pt x="9425" y="5760"/>
                    <a:pt x="13025" y="9360"/>
                  </a:cubicBezTo>
                  <a:cubicBezTo>
                    <a:pt x="16625" y="12960"/>
                    <a:pt x="19113" y="172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37" name="Drawing"/>
          <p:cNvGrpSpPr/>
          <p:nvPr/>
        </p:nvGrpSpPr>
        <p:grpSpPr>
          <a:xfrm>
            <a:off x="383659" y="820607"/>
            <a:ext cx="11572565" cy="5596970"/>
            <a:chOff x="0" y="0"/>
            <a:chExt cx="11572564" cy="5596968"/>
          </a:xfrm>
        </p:grpSpPr>
        <p:sp>
          <p:nvSpPr>
            <p:cNvPr id="6904" name="Shape"/>
            <p:cNvSpPr/>
            <p:nvPr/>
          </p:nvSpPr>
          <p:spPr>
            <a:xfrm>
              <a:off x="7507902" y="2374745"/>
              <a:ext cx="1120949" cy="1024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39" extrusionOk="0">
                  <a:moveTo>
                    <a:pt x="19641" y="869"/>
                  </a:moveTo>
                  <a:cubicBezTo>
                    <a:pt x="19641" y="624"/>
                    <a:pt x="19641" y="380"/>
                    <a:pt x="19507" y="233"/>
                  </a:cubicBezTo>
                  <a:cubicBezTo>
                    <a:pt x="19373" y="87"/>
                    <a:pt x="19105" y="38"/>
                    <a:pt x="18391" y="13"/>
                  </a:cubicBezTo>
                  <a:cubicBezTo>
                    <a:pt x="17677" y="-11"/>
                    <a:pt x="16517" y="-11"/>
                    <a:pt x="15401" y="87"/>
                  </a:cubicBezTo>
                  <a:cubicBezTo>
                    <a:pt x="14285" y="184"/>
                    <a:pt x="13214" y="380"/>
                    <a:pt x="12210" y="673"/>
                  </a:cubicBezTo>
                  <a:cubicBezTo>
                    <a:pt x="11206" y="966"/>
                    <a:pt x="10269" y="1357"/>
                    <a:pt x="9354" y="1822"/>
                  </a:cubicBezTo>
                  <a:cubicBezTo>
                    <a:pt x="8439" y="2286"/>
                    <a:pt x="7546" y="2823"/>
                    <a:pt x="6832" y="3410"/>
                  </a:cubicBezTo>
                  <a:cubicBezTo>
                    <a:pt x="6118" y="3996"/>
                    <a:pt x="5583" y="4632"/>
                    <a:pt x="5248" y="5511"/>
                  </a:cubicBezTo>
                  <a:cubicBezTo>
                    <a:pt x="4913" y="6391"/>
                    <a:pt x="4779" y="7515"/>
                    <a:pt x="4802" y="8565"/>
                  </a:cubicBezTo>
                  <a:cubicBezTo>
                    <a:pt x="4824" y="9616"/>
                    <a:pt x="5003" y="10594"/>
                    <a:pt x="5136" y="11204"/>
                  </a:cubicBezTo>
                  <a:cubicBezTo>
                    <a:pt x="5270" y="11815"/>
                    <a:pt x="5360" y="12060"/>
                    <a:pt x="5449" y="12328"/>
                  </a:cubicBezTo>
                  <a:cubicBezTo>
                    <a:pt x="5538" y="12597"/>
                    <a:pt x="5627" y="12890"/>
                    <a:pt x="5538" y="12964"/>
                  </a:cubicBezTo>
                  <a:cubicBezTo>
                    <a:pt x="5449" y="13037"/>
                    <a:pt x="5181" y="12890"/>
                    <a:pt x="4512" y="12475"/>
                  </a:cubicBezTo>
                  <a:cubicBezTo>
                    <a:pt x="3842" y="12060"/>
                    <a:pt x="2771" y="11375"/>
                    <a:pt x="2124" y="10984"/>
                  </a:cubicBezTo>
                  <a:cubicBezTo>
                    <a:pt x="1477" y="10594"/>
                    <a:pt x="1254" y="10496"/>
                    <a:pt x="941" y="10398"/>
                  </a:cubicBezTo>
                  <a:cubicBezTo>
                    <a:pt x="629" y="10300"/>
                    <a:pt x="227" y="10203"/>
                    <a:pt x="71" y="10276"/>
                  </a:cubicBezTo>
                  <a:cubicBezTo>
                    <a:pt x="-85" y="10349"/>
                    <a:pt x="4" y="10594"/>
                    <a:pt x="473" y="11253"/>
                  </a:cubicBezTo>
                  <a:cubicBezTo>
                    <a:pt x="941" y="11913"/>
                    <a:pt x="1789" y="12988"/>
                    <a:pt x="2570" y="13892"/>
                  </a:cubicBezTo>
                  <a:cubicBezTo>
                    <a:pt x="3351" y="14796"/>
                    <a:pt x="4065" y="15529"/>
                    <a:pt x="4958" y="16433"/>
                  </a:cubicBezTo>
                  <a:cubicBezTo>
                    <a:pt x="5851" y="17337"/>
                    <a:pt x="6922" y="18413"/>
                    <a:pt x="7903" y="19268"/>
                  </a:cubicBezTo>
                  <a:cubicBezTo>
                    <a:pt x="8885" y="20123"/>
                    <a:pt x="9778" y="20758"/>
                    <a:pt x="10336" y="21125"/>
                  </a:cubicBezTo>
                  <a:cubicBezTo>
                    <a:pt x="10894" y="21491"/>
                    <a:pt x="11117" y="21589"/>
                    <a:pt x="11228" y="21516"/>
                  </a:cubicBezTo>
                  <a:cubicBezTo>
                    <a:pt x="11340" y="21442"/>
                    <a:pt x="11340" y="21198"/>
                    <a:pt x="11317" y="20416"/>
                  </a:cubicBezTo>
                  <a:cubicBezTo>
                    <a:pt x="11295" y="19634"/>
                    <a:pt x="11251" y="18315"/>
                    <a:pt x="11273" y="17020"/>
                  </a:cubicBezTo>
                  <a:cubicBezTo>
                    <a:pt x="11295" y="15725"/>
                    <a:pt x="11384" y="14454"/>
                    <a:pt x="11429" y="13697"/>
                  </a:cubicBezTo>
                  <a:cubicBezTo>
                    <a:pt x="11474" y="12939"/>
                    <a:pt x="11474" y="12695"/>
                    <a:pt x="11474" y="12451"/>
                  </a:cubicBezTo>
                  <a:cubicBezTo>
                    <a:pt x="11474" y="12206"/>
                    <a:pt x="11474" y="11962"/>
                    <a:pt x="11384" y="11937"/>
                  </a:cubicBezTo>
                  <a:cubicBezTo>
                    <a:pt x="11295" y="11913"/>
                    <a:pt x="11117" y="12108"/>
                    <a:pt x="10894" y="12426"/>
                  </a:cubicBezTo>
                  <a:cubicBezTo>
                    <a:pt x="10670" y="12744"/>
                    <a:pt x="10403" y="13184"/>
                    <a:pt x="10135" y="13550"/>
                  </a:cubicBezTo>
                  <a:cubicBezTo>
                    <a:pt x="9867" y="13917"/>
                    <a:pt x="9599" y="14210"/>
                    <a:pt x="9398" y="14259"/>
                  </a:cubicBezTo>
                  <a:cubicBezTo>
                    <a:pt x="9198" y="14308"/>
                    <a:pt x="9064" y="14112"/>
                    <a:pt x="8885" y="13501"/>
                  </a:cubicBezTo>
                  <a:cubicBezTo>
                    <a:pt x="8707" y="12890"/>
                    <a:pt x="8484" y="11864"/>
                    <a:pt x="8372" y="10936"/>
                  </a:cubicBezTo>
                  <a:cubicBezTo>
                    <a:pt x="8260" y="10007"/>
                    <a:pt x="8260" y="9176"/>
                    <a:pt x="8439" y="8565"/>
                  </a:cubicBezTo>
                  <a:cubicBezTo>
                    <a:pt x="8617" y="7955"/>
                    <a:pt x="8975" y="7564"/>
                    <a:pt x="9510" y="7246"/>
                  </a:cubicBezTo>
                  <a:cubicBezTo>
                    <a:pt x="10046" y="6928"/>
                    <a:pt x="10760" y="6684"/>
                    <a:pt x="11541" y="6415"/>
                  </a:cubicBezTo>
                  <a:cubicBezTo>
                    <a:pt x="12322" y="6146"/>
                    <a:pt x="13170" y="5853"/>
                    <a:pt x="13928" y="5633"/>
                  </a:cubicBezTo>
                  <a:cubicBezTo>
                    <a:pt x="14687" y="5413"/>
                    <a:pt x="15356" y="5267"/>
                    <a:pt x="16160" y="5194"/>
                  </a:cubicBezTo>
                  <a:cubicBezTo>
                    <a:pt x="16963" y="5120"/>
                    <a:pt x="17900" y="5120"/>
                    <a:pt x="18480" y="5145"/>
                  </a:cubicBezTo>
                  <a:cubicBezTo>
                    <a:pt x="19060" y="5169"/>
                    <a:pt x="19284" y="5218"/>
                    <a:pt x="19484" y="5169"/>
                  </a:cubicBezTo>
                  <a:cubicBezTo>
                    <a:pt x="19685" y="5120"/>
                    <a:pt x="19864" y="4974"/>
                    <a:pt x="19953" y="4436"/>
                  </a:cubicBezTo>
                  <a:cubicBezTo>
                    <a:pt x="20042" y="3899"/>
                    <a:pt x="20042" y="2970"/>
                    <a:pt x="20042" y="2335"/>
                  </a:cubicBezTo>
                  <a:cubicBezTo>
                    <a:pt x="20042" y="1699"/>
                    <a:pt x="20042" y="1357"/>
                    <a:pt x="20065" y="1064"/>
                  </a:cubicBezTo>
                  <a:cubicBezTo>
                    <a:pt x="20087" y="771"/>
                    <a:pt x="20132" y="527"/>
                    <a:pt x="20265" y="404"/>
                  </a:cubicBezTo>
                  <a:cubicBezTo>
                    <a:pt x="20399" y="282"/>
                    <a:pt x="20622" y="282"/>
                    <a:pt x="20846" y="380"/>
                  </a:cubicBezTo>
                  <a:cubicBezTo>
                    <a:pt x="21069" y="478"/>
                    <a:pt x="21292" y="673"/>
                    <a:pt x="21515" y="869"/>
                  </a:cubicBezTo>
                  <a:close/>
                </a:path>
              </a:pathLst>
            </a:custGeom>
            <a:solidFill>
              <a:srgbClr val="4ED86A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05" name="Line"/>
            <p:cNvSpPr/>
            <p:nvPr/>
          </p:nvSpPr>
          <p:spPr>
            <a:xfrm>
              <a:off x="754564" y="203567"/>
              <a:ext cx="89487" cy="433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5" h="21546" extrusionOk="0">
                  <a:moveTo>
                    <a:pt x="21315" y="5952"/>
                  </a:moveTo>
                  <a:cubicBezTo>
                    <a:pt x="15777" y="4335"/>
                    <a:pt x="10238" y="2718"/>
                    <a:pt x="6638" y="1621"/>
                  </a:cubicBezTo>
                  <a:cubicBezTo>
                    <a:pt x="3038" y="524"/>
                    <a:pt x="1377" y="-54"/>
                    <a:pt x="546" y="4"/>
                  </a:cubicBezTo>
                  <a:cubicBezTo>
                    <a:pt x="-285" y="62"/>
                    <a:pt x="-285" y="755"/>
                    <a:pt x="1377" y="3122"/>
                  </a:cubicBezTo>
                  <a:cubicBezTo>
                    <a:pt x="3038" y="5490"/>
                    <a:pt x="6361" y="9533"/>
                    <a:pt x="6915" y="12883"/>
                  </a:cubicBezTo>
                  <a:cubicBezTo>
                    <a:pt x="7469" y="16233"/>
                    <a:pt x="5253" y="18889"/>
                    <a:pt x="3038" y="21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06" name="Line"/>
            <p:cNvSpPr/>
            <p:nvPr/>
          </p:nvSpPr>
          <p:spPr>
            <a:xfrm>
              <a:off x="418722" y="-1"/>
              <a:ext cx="1147224" cy="834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415" extrusionOk="0">
                  <a:moveTo>
                    <a:pt x="2454" y="7941"/>
                  </a:moveTo>
                  <a:cubicBezTo>
                    <a:pt x="1678" y="7583"/>
                    <a:pt x="902" y="7225"/>
                    <a:pt x="449" y="6927"/>
                  </a:cubicBezTo>
                  <a:cubicBezTo>
                    <a:pt x="-4" y="6629"/>
                    <a:pt x="-133" y="6390"/>
                    <a:pt x="147" y="5883"/>
                  </a:cubicBezTo>
                  <a:cubicBezTo>
                    <a:pt x="427" y="5376"/>
                    <a:pt x="1117" y="4600"/>
                    <a:pt x="2281" y="3794"/>
                  </a:cubicBezTo>
                  <a:cubicBezTo>
                    <a:pt x="3445" y="2989"/>
                    <a:pt x="5084" y="2153"/>
                    <a:pt x="6679" y="1467"/>
                  </a:cubicBezTo>
                  <a:cubicBezTo>
                    <a:pt x="8274" y="781"/>
                    <a:pt x="9826" y="244"/>
                    <a:pt x="11314" y="65"/>
                  </a:cubicBezTo>
                  <a:cubicBezTo>
                    <a:pt x="12801" y="-114"/>
                    <a:pt x="14224" y="65"/>
                    <a:pt x="15000" y="781"/>
                  </a:cubicBezTo>
                  <a:cubicBezTo>
                    <a:pt x="15776" y="1497"/>
                    <a:pt x="15905" y="2750"/>
                    <a:pt x="15431" y="4122"/>
                  </a:cubicBezTo>
                  <a:cubicBezTo>
                    <a:pt x="14957" y="5495"/>
                    <a:pt x="13879" y="6987"/>
                    <a:pt x="12586" y="8359"/>
                  </a:cubicBezTo>
                  <a:cubicBezTo>
                    <a:pt x="11292" y="9731"/>
                    <a:pt x="9783" y="10984"/>
                    <a:pt x="8533" y="11939"/>
                  </a:cubicBezTo>
                  <a:cubicBezTo>
                    <a:pt x="7283" y="12894"/>
                    <a:pt x="6291" y="13550"/>
                    <a:pt x="5558" y="13968"/>
                  </a:cubicBezTo>
                  <a:cubicBezTo>
                    <a:pt x="4825" y="14385"/>
                    <a:pt x="4351" y="14564"/>
                    <a:pt x="4200" y="14564"/>
                  </a:cubicBezTo>
                  <a:cubicBezTo>
                    <a:pt x="4049" y="14564"/>
                    <a:pt x="4221" y="14385"/>
                    <a:pt x="5127" y="13938"/>
                  </a:cubicBezTo>
                  <a:cubicBezTo>
                    <a:pt x="6032" y="13490"/>
                    <a:pt x="7671" y="12774"/>
                    <a:pt x="9201" y="12267"/>
                  </a:cubicBezTo>
                  <a:cubicBezTo>
                    <a:pt x="10732" y="11760"/>
                    <a:pt x="12154" y="11462"/>
                    <a:pt x="13750" y="11313"/>
                  </a:cubicBezTo>
                  <a:cubicBezTo>
                    <a:pt x="15345" y="11163"/>
                    <a:pt x="17113" y="11163"/>
                    <a:pt x="18471" y="11402"/>
                  </a:cubicBezTo>
                  <a:cubicBezTo>
                    <a:pt x="19829" y="11641"/>
                    <a:pt x="20777" y="12118"/>
                    <a:pt x="21122" y="12745"/>
                  </a:cubicBezTo>
                  <a:cubicBezTo>
                    <a:pt x="21467" y="13371"/>
                    <a:pt x="21208" y="14147"/>
                    <a:pt x="20411" y="15042"/>
                  </a:cubicBezTo>
                  <a:cubicBezTo>
                    <a:pt x="19613" y="15937"/>
                    <a:pt x="18277" y="16951"/>
                    <a:pt x="16724" y="17846"/>
                  </a:cubicBezTo>
                  <a:cubicBezTo>
                    <a:pt x="15172" y="18741"/>
                    <a:pt x="13405" y="19517"/>
                    <a:pt x="11702" y="20114"/>
                  </a:cubicBezTo>
                  <a:cubicBezTo>
                    <a:pt x="9999" y="20710"/>
                    <a:pt x="8360" y="21128"/>
                    <a:pt x="7390" y="21307"/>
                  </a:cubicBezTo>
                  <a:cubicBezTo>
                    <a:pt x="6420" y="21486"/>
                    <a:pt x="6118" y="21426"/>
                    <a:pt x="5968" y="21247"/>
                  </a:cubicBezTo>
                  <a:cubicBezTo>
                    <a:pt x="5817" y="21068"/>
                    <a:pt x="5817" y="20770"/>
                    <a:pt x="6162" y="20293"/>
                  </a:cubicBezTo>
                  <a:cubicBezTo>
                    <a:pt x="6507" y="19815"/>
                    <a:pt x="7196" y="19159"/>
                    <a:pt x="7886" y="1850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07" name="Line"/>
            <p:cNvSpPr/>
            <p:nvPr/>
          </p:nvSpPr>
          <p:spPr>
            <a:xfrm>
              <a:off x="1545933" y="237161"/>
              <a:ext cx="641774" cy="445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422" extrusionOk="0">
                  <a:moveTo>
                    <a:pt x="5199" y="6501"/>
                  </a:moveTo>
                  <a:cubicBezTo>
                    <a:pt x="5431" y="5382"/>
                    <a:pt x="5663" y="4263"/>
                    <a:pt x="6050" y="3367"/>
                  </a:cubicBezTo>
                  <a:cubicBezTo>
                    <a:pt x="6437" y="2472"/>
                    <a:pt x="6979" y="1801"/>
                    <a:pt x="7366" y="1241"/>
                  </a:cubicBezTo>
                  <a:cubicBezTo>
                    <a:pt x="7753" y="681"/>
                    <a:pt x="7986" y="234"/>
                    <a:pt x="7869" y="66"/>
                  </a:cubicBezTo>
                  <a:cubicBezTo>
                    <a:pt x="7753" y="-102"/>
                    <a:pt x="7289" y="10"/>
                    <a:pt x="6437" y="905"/>
                  </a:cubicBezTo>
                  <a:cubicBezTo>
                    <a:pt x="5586" y="1801"/>
                    <a:pt x="4347" y="3479"/>
                    <a:pt x="3263" y="6221"/>
                  </a:cubicBezTo>
                  <a:cubicBezTo>
                    <a:pt x="2179" y="8963"/>
                    <a:pt x="1250" y="12768"/>
                    <a:pt x="1095" y="15454"/>
                  </a:cubicBezTo>
                  <a:cubicBezTo>
                    <a:pt x="940" y="18140"/>
                    <a:pt x="1560" y="19707"/>
                    <a:pt x="3186" y="20547"/>
                  </a:cubicBezTo>
                  <a:cubicBezTo>
                    <a:pt x="4811" y="21386"/>
                    <a:pt x="7444" y="21498"/>
                    <a:pt x="9224" y="21386"/>
                  </a:cubicBezTo>
                  <a:cubicBezTo>
                    <a:pt x="11005" y="21274"/>
                    <a:pt x="11934" y="20938"/>
                    <a:pt x="12515" y="20547"/>
                  </a:cubicBezTo>
                  <a:cubicBezTo>
                    <a:pt x="13095" y="20155"/>
                    <a:pt x="13328" y="19707"/>
                    <a:pt x="13211" y="19316"/>
                  </a:cubicBezTo>
                  <a:cubicBezTo>
                    <a:pt x="13095" y="18924"/>
                    <a:pt x="12631" y="18588"/>
                    <a:pt x="11121" y="18420"/>
                  </a:cubicBezTo>
                  <a:cubicBezTo>
                    <a:pt x="9611" y="18252"/>
                    <a:pt x="7057" y="18252"/>
                    <a:pt x="5199" y="18308"/>
                  </a:cubicBezTo>
                  <a:cubicBezTo>
                    <a:pt x="3340" y="18364"/>
                    <a:pt x="2179" y="18476"/>
                    <a:pt x="1366" y="18532"/>
                  </a:cubicBezTo>
                  <a:cubicBezTo>
                    <a:pt x="553" y="18588"/>
                    <a:pt x="89" y="18588"/>
                    <a:pt x="11" y="18420"/>
                  </a:cubicBezTo>
                  <a:cubicBezTo>
                    <a:pt x="-66" y="18252"/>
                    <a:pt x="244" y="17917"/>
                    <a:pt x="1637" y="16797"/>
                  </a:cubicBezTo>
                  <a:cubicBezTo>
                    <a:pt x="3031" y="15678"/>
                    <a:pt x="5508" y="13776"/>
                    <a:pt x="7134" y="12601"/>
                  </a:cubicBezTo>
                  <a:cubicBezTo>
                    <a:pt x="8760" y="11425"/>
                    <a:pt x="9534" y="10978"/>
                    <a:pt x="10115" y="10754"/>
                  </a:cubicBezTo>
                  <a:cubicBezTo>
                    <a:pt x="10695" y="10530"/>
                    <a:pt x="11082" y="10530"/>
                    <a:pt x="11315" y="10810"/>
                  </a:cubicBezTo>
                  <a:cubicBezTo>
                    <a:pt x="11547" y="11090"/>
                    <a:pt x="11624" y="11649"/>
                    <a:pt x="11547" y="12489"/>
                  </a:cubicBezTo>
                  <a:cubicBezTo>
                    <a:pt x="11469" y="13328"/>
                    <a:pt x="11237" y="14447"/>
                    <a:pt x="11005" y="15287"/>
                  </a:cubicBezTo>
                  <a:cubicBezTo>
                    <a:pt x="10773" y="16126"/>
                    <a:pt x="10540" y="16686"/>
                    <a:pt x="10347" y="17245"/>
                  </a:cubicBezTo>
                  <a:cubicBezTo>
                    <a:pt x="10153" y="17805"/>
                    <a:pt x="9999" y="18364"/>
                    <a:pt x="9921" y="18308"/>
                  </a:cubicBezTo>
                  <a:cubicBezTo>
                    <a:pt x="9844" y="18252"/>
                    <a:pt x="9844" y="17581"/>
                    <a:pt x="9960" y="16965"/>
                  </a:cubicBezTo>
                  <a:cubicBezTo>
                    <a:pt x="10076" y="16350"/>
                    <a:pt x="10308" y="15790"/>
                    <a:pt x="10966" y="15566"/>
                  </a:cubicBezTo>
                  <a:cubicBezTo>
                    <a:pt x="11624" y="15343"/>
                    <a:pt x="12708" y="15454"/>
                    <a:pt x="13831" y="16070"/>
                  </a:cubicBezTo>
                  <a:cubicBezTo>
                    <a:pt x="14953" y="16686"/>
                    <a:pt x="16115" y="17805"/>
                    <a:pt x="17276" y="18140"/>
                  </a:cubicBezTo>
                  <a:cubicBezTo>
                    <a:pt x="18437" y="18476"/>
                    <a:pt x="19599" y="18029"/>
                    <a:pt x="20373" y="16909"/>
                  </a:cubicBezTo>
                  <a:cubicBezTo>
                    <a:pt x="21147" y="15790"/>
                    <a:pt x="21534" y="14000"/>
                    <a:pt x="21302" y="11761"/>
                  </a:cubicBezTo>
                  <a:cubicBezTo>
                    <a:pt x="21069" y="9523"/>
                    <a:pt x="20218" y="6837"/>
                    <a:pt x="19289" y="5102"/>
                  </a:cubicBezTo>
                  <a:cubicBezTo>
                    <a:pt x="18360" y="3367"/>
                    <a:pt x="17353" y="2584"/>
                    <a:pt x="16734" y="2416"/>
                  </a:cubicBezTo>
                  <a:cubicBezTo>
                    <a:pt x="16115" y="2248"/>
                    <a:pt x="15882" y="2696"/>
                    <a:pt x="15805" y="3256"/>
                  </a:cubicBezTo>
                  <a:cubicBezTo>
                    <a:pt x="15728" y="3815"/>
                    <a:pt x="15805" y="4487"/>
                    <a:pt x="15882" y="515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08" name="Line"/>
            <p:cNvSpPr/>
            <p:nvPr/>
          </p:nvSpPr>
          <p:spPr>
            <a:xfrm>
              <a:off x="2249258" y="253638"/>
              <a:ext cx="436359" cy="394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542" extrusionOk="0">
                  <a:moveTo>
                    <a:pt x="2247" y="4193"/>
                  </a:moveTo>
                  <a:cubicBezTo>
                    <a:pt x="2361" y="3558"/>
                    <a:pt x="2476" y="2922"/>
                    <a:pt x="3390" y="2351"/>
                  </a:cubicBezTo>
                  <a:cubicBezTo>
                    <a:pt x="4304" y="1779"/>
                    <a:pt x="6018" y="1271"/>
                    <a:pt x="7676" y="826"/>
                  </a:cubicBezTo>
                  <a:cubicBezTo>
                    <a:pt x="9333" y="381"/>
                    <a:pt x="10933" y="0"/>
                    <a:pt x="11333" y="0"/>
                  </a:cubicBezTo>
                  <a:cubicBezTo>
                    <a:pt x="11733" y="0"/>
                    <a:pt x="10933" y="381"/>
                    <a:pt x="9276" y="2033"/>
                  </a:cubicBezTo>
                  <a:cubicBezTo>
                    <a:pt x="7618" y="3685"/>
                    <a:pt x="5104" y="6607"/>
                    <a:pt x="3390" y="9339"/>
                  </a:cubicBezTo>
                  <a:cubicBezTo>
                    <a:pt x="1676" y="12071"/>
                    <a:pt x="761" y="14612"/>
                    <a:pt x="304" y="16391"/>
                  </a:cubicBezTo>
                  <a:cubicBezTo>
                    <a:pt x="-153" y="18169"/>
                    <a:pt x="-153" y="19186"/>
                    <a:pt x="704" y="20012"/>
                  </a:cubicBezTo>
                  <a:cubicBezTo>
                    <a:pt x="1561" y="20838"/>
                    <a:pt x="3276" y="21473"/>
                    <a:pt x="5504" y="21536"/>
                  </a:cubicBezTo>
                  <a:cubicBezTo>
                    <a:pt x="7733" y="21600"/>
                    <a:pt x="10476" y="21092"/>
                    <a:pt x="12190" y="20647"/>
                  </a:cubicBezTo>
                  <a:cubicBezTo>
                    <a:pt x="13904" y="20202"/>
                    <a:pt x="14590" y="19821"/>
                    <a:pt x="14876" y="19249"/>
                  </a:cubicBezTo>
                  <a:cubicBezTo>
                    <a:pt x="15161" y="18678"/>
                    <a:pt x="15047" y="17915"/>
                    <a:pt x="13676" y="17216"/>
                  </a:cubicBezTo>
                  <a:cubicBezTo>
                    <a:pt x="12304" y="16518"/>
                    <a:pt x="9676" y="15882"/>
                    <a:pt x="8018" y="15565"/>
                  </a:cubicBezTo>
                  <a:cubicBezTo>
                    <a:pt x="6361" y="15247"/>
                    <a:pt x="5676" y="15247"/>
                    <a:pt x="5047" y="15247"/>
                  </a:cubicBezTo>
                  <a:cubicBezTo>
                    <a:pt x="4418" y="15247"/>
                    <a:pt x="3847" y="15247"/>
                    <a:pt x="3961" y="15056"/>
                  </a:cubicBezTo>
                  <a:cubicBezTo>
                    <a:pt x="4076" y="14866"/>
                    <a:pt x="4876" y="14485"/>
                    <a:pt x="7276" y="13722"/>
                  </a:cubicBezTo>
                  <a:cubicBezTo>
                    <a:pt x="9676" y="12960"/>
                    <a:pt x="13676" y="11816"/>
                    <a:pt x="16304" y="10864"/>
                  </a:cubicBezTo>
                  <a:cubicBezTo>
                    <a:pt x="18933" y="9911"/>
                    <a:pt x="20190" y="9148"/>
                    <a:pt x="21447" y="838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09" name="Line"/>
            <p:cNvSpPr/>
            <p:nvPr/>
          </p:nvSpPr>
          <p:spPr>
            <a:xfrm>
              <a:off x="2683717" y="288516"/>
              <a:ext cx="141412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1600" extrusionOk="0">
                  <a:moveTo>
                    <a:pt x="285" y="21600"/>
                  </a:moveTo>
                  <a:cubicBezTo>
                    <a:pt x="-64" y="17760"/>
                    <a:pt x="-412" y="13920"/>
                    <a:pt x="1330" y="11040"/>
                  </a:cubicBezTo>
                  <a:cubicBezTo>
                    <a:pt x="3072" y="8160"/>
                    <a:pt x="6904" y="6240"/>
                    <a:pt x="10562" y="4560"/>
                  </a:cubicBezTo>
                  <a:cubicBezTo>
                    <a:pt x="14220" y="2880"/>
                    <a:pt x="17704" y="1440"/>
                    <a:pt x="21188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0" name="Line"/>
            <p:cNvSpPr/>
            <p:nvPr/>
          </p:nvSpPr>
          <p:spPr>
            <a:xfrm>
              <a:off x="2625008" y="323394"/>
              <a:ext cx="8153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71" h="21600" extrusionOk="0">
                  <a:moveTo>
                    <a:pt x="20471" y="0"/>
                  </a:moveTo>
                  <a:cubicBezTo>
                    <a:pt x="12882" y="3106"/>
                    <a:pt x="5293" y="6212"/>
                    <a:pt x="2082" y="9812"/>
                  </a:cubicBezTo>
                  <a:cubicBezTo>
                    <a:pt x="-1129" y="13412"/>
                    <a:pt x="39" y="17506"/>
                    <a:pt x="1206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1" name="Line"/>
            <p:cNvSpPr/>
            <p:nvPr/>
          </p:nvSpPr>
          <p:spPr>
            <a:xfrm>
              <a:off x="2587957" y="400126"/>
              <a:ext cx="313904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160" y="19309"/>
                    <a:pt x="8320" y="17018"/>
                    <a:pt x="11920" y="13418"/>
                  </a:cubicBezTo>
                  <a:cubicBezTo>
                    <a:pt x="15520" y="9818"/>
                    <a:pt x="18560" y="49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2" name="Line"/>
            <p:cNvSpPr/>
            <p:nvPr/>
          </p:nvSpPr>
          <p:spPr>
            <a:xfrm>
              <a:off x="2971616" y="273234"/>
              <a:ext cx="65201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5" h="21539" extrusionOk="0">
                  <a:moveTo>
                    <a:pt x="0" y="940"/>
                  </a:moveTo>
                  <a:cubicBezTo>
                    <a:pt x="2979" y="511"/>
                    <a:pt x="5959" y="82"/>
                    <a:pt x="9310" y="11"/>
                  </a:cubicBezTo>
                  <a:cubicBezTo>
                    <a:pt x="12662" y="-61"/>
                    <a:pt x="16386" y="225"/>
                    <a:pt x="18621" y="1298"/>
                  </a:cubicBezTo>
                  <a:cubicBezTo>
                    <a:pt x="20855" y="2371"/>
                    <a:pt x="21600" y="4230"/>
                    <a:pt x="20110" y="6877"/>
                  </a:cubicBezTo>
                  <a:cubicBezTo>
                    <a:pt x="18621" y="9523"/>
                    <a:pt x="14897" y="12956"/>
                    <a:pt x="14524" y="15531"/>
                  </a:cubicBezTo>
                  <a:cubicBezTo>
                    <a:pt x="14152" y="18106"/>
                    <a:pt x="17131" y="19822"/>
                    <a:pt x="20110" y="2153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3" name="Line"/>
            <p:cNvSpPr/>
            <p:nvPr/>
          </p:nvSpPr>
          <p:spPr>
            <a:xfrm>
              <a:off x="3201812" y="372224"/>
              <a:ext cx="104636" cy="281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2" extrusionOk="0">
                  <a:moveTo>
                    <a:pt x="21600" y="0"/>
                  </a:moveTo>
                  <a:cubicBezTo>
                    <a:pt x="18240" y="4741"/>
                    <a:pt x="14880" y="9483"/>
                    <a:pt x="13200" y="12293"/>
                  </a:cubicBezTo>
                  <a:cubicBezTo>
                    <a:pt x="11520" y="15102"/>
                    <a:pt x="11520" y="15980"/>
                    <a:pt x="11520" y="17298"/>
                  </a:cubicBezTo>
                  <a:cubicBezTo>
                    <a:pt x="11520" y="18615"/>
                    <a:pt x="11520" y="20371"/>
                    <a:pt x="9600" y="20985"/>
                  </a:cubicBezTo>
                  <a:cubicBezTo>
                    <a:pt x="7680" y="21600"/>
                    <a:pt x="3840" y="21073"/>
                    <a:pt x="0" y="20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4" name="Line"/>
            <p:cNvSpPr/>
            <p:nvPr/>
          </p:nvSpPr>
          <p:spPr>
            <a:xfrm>
              <a:off x="3187861" y="268591"/>
              <a:ext cx="604039" cy="375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43" extrusionOk="0">
                  <a:moveTo>
                    <a:pt x="0" y="6743"/>
                  </a:moveTo>
                  <a:cubicBezTo>
                    <a:pt x="3310" y="4876"/>
                    <a:pt x="6621" y="3010"/>
                    <a:pt x="9103" y="1876"/>
                  </a:cubicBezTo>
                  <a:cubicBezTo>
                    <a:pt x="11586" y="743"/>
                    <a:pt x="13241" y="343"/>
                    <a:pt x="14276" y="143"/>
                  </a:cubicBezTo>
                  <a:cubicBezTo>
                    <a:pt x="15310" y="-57"/>
                    <a:pt x="15724" y="-57"/>
                    <a:pt x="15766" y="210"/>
                  </a:cubicBezTo>
                  <a:cubicBezTo>
                    <a:pt x="15807" y="476"/>
                    <a:pt x="15476" y="1010"/>
                    <a:pt x="14069" y="2410"/>
                  </a:cubicBezTo>
                  <a:cubicBezTo>
                    <a:pt x="12662" y="3810"/>
                    <a:pt x="10179" y="6076"/>
                    <a:pt x="8690" y="7543"/>
                  </a:cubicBezTo>
                  <a:cubicBezTo>
                    <a:pt x="7200" y="9010"/>
                    <a:pt x="6703" y="9676"/>
                    <a:pt x="6290" y="10343"/>
                  </a:cubicBezTo>
                  <a:cubicBezTo>
                    <a:pt x="5876" y="11010"/>
                    <a:pt x="5545" y="11676"/>
                    <a:pt x="5628" y="12076"/>
                  </a:cubicBezTo>
                  <a:cubicBezTo>
                    <a:pt x="5710" y="12476"/>
                    <a:pt x="6207" y="12610"/>
                    <a:pt x="7986" y="12743"/>
                  </a:cubicBezTo>
                  <a:cubicBezTo>
                    <a:pt x="9766" y="12876"/>
                    <a:pt x="12828" y="13010"/>
                    <a:pt x="15103" y="13276"/>
                  </a:cubicBezTo>
                  <a:cubicBezTo>
                    <a:pt x="17379" y="13543"/>
                    <a:pt x="18869" y="13943"/>
                    <a:pt x="19821" y="14276"/>
                  </a:cubicBezTo>
                  <a:cubicBezTo>
                    <a:pt x="20772" y="14610"/>
                    <a:pt x="21186" y="14876"/>
                    <a:pt x="21393" y="15410"/>
                  </a:cubicBezTo>
                  <a:cubicBezTo>
                    <a:pt x="21600" y="15943"/>
                    <a:pt x="21600" y="16743"/>
                    <a:pt x="20483" y="17676"/>
                  </a:cubicBezTo>
                  <a:cubicBezTo>
                    <a:pt x="19366" y="18610"/>
                    <a:pt x="17131" y="19676"/>
                    <a:pt x="14152" y="20343"/>
                  </a:cubicBezTo>
                  <a:cubicBezTo>
                    <a:pt x="11172" y="21010"/>
                    <a:pt x="7448" y="21276"/>
                    <a:pt x="3724" y="2154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5" name="Line"/>
            <p:cNvSpPr/>
            <p:nvPr/>
          </p:nvSpPr>
          <p:spPr>
            <a:xfrm>
              <a:off x="142691" y="3539371"/>
              <a:ext cx="413288" cy="447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100" extrusionOk="0">
                  <a:moveTo>
                    <a:pt x="3455" y="9529"/>
                  </a:moveTo>
                  <a:cubicBezTo>
                    <a:pt x="2852" y="10735"/>
                    <a:pt x="2249" y="11942"/>
                    <a:pt x="1766" y="13641"/>
                  </a:cubicBezTo>
                  <a:cubicBezTo>
                    <a:pt x="1283" y="15341"/>
                    <a:pt x="921" y="17533"/>
                    <a:pt x="680" y="18959"/>
                  </a:cubicBezTo>
                  <a:cubicBezTo>
                    <a:pt x="439" y="20384"/>
                    <a:pt x="318" y="21042"/>
                    <a:pt x="197" y="21097"/>
                  </a:cubicBezTo>
                  <a:cubicBezTo>
                    <a:pt x="77" y="21152"/>
                    <a:pt x="-44" y="20603"/>
                    <a:pt x="16" y="18520"/>
                  </a:cubicBezTo>
                  <a:cubicBezTo>
                    <a:pt x="77" y="16437"/>
                    <a:pt x="318" y="12819"/>
                    <a:pt x="499" y="10242"/>
                  </a:cubicBezTo>
                  <a:cubicBezTo>
                    <a:pt x="680" y="7665"/>
                    <a:pt x="801" y="6130"/>
                    <a:pt x="1102" y="5198"/>
                  </a:cubicBezTo>
                  <a:cubicBezTo>
                    <a:pt x="1404" y="4266"/>
                    <a:pt x="1887" y="3938"/>
                    <a:pt x="2671" y="4266"/>
                  </a:cubicBezTo>
                  <a:cubicBezTo>
                    <a:pt x="3455" y="4595"/>
                    <a:pt x="4541" y="5582"/>
                    <a:pt x="6050" y="7775"/>
                  </a:cubicBezTo>
                  <a:cubicBezTo>
                    <a:pt x="7558" y="9968"/>
                    <a:pt x="9489" y="13367"/>
                    <a:pt x="11359" y="15889"/>
                  </a:cubicBezTo>
                  <a:cubicBezTo>
                    <a:pt x="13230" y="18411"/>
                    <a:pt x="15040" y="20055"/>
                    <a:pt x="16488" y="20713"/>
                  </a:cubicBezTo>
                  <a:cubicBezTo>
                    <a:pt x="17936" y="21371"/>
                    <a:pt x="19022" y="21042"/>
                    <a:pt x="19927" y="19397"/>
                  </a:cubicBezTo>
                  <a:cubicBezTo>
                    <a:pt x="20832" y="17753"/>
                    <a:pt x="21556" y="14792"/>
                    <a:pt x="21435" y="11777"/>
                  </a:cubicBezTo>
                  <a:cubicBezTo>
                    <a:pt x="21315" y="8762"/>
                    <a:pt x="20349" y="5692"/>
                    <a:pt x="19565" y="3609"/>
                  </a:cubicBezTo>
                  <a:cubicBezTo>
                    <a:pt x="18781" y="1525"/>
                    <a:pt x="18177" y="429"/>
                    <a:pt x="17695" y="100"/>
                  </a:cubicBezTo>
                  <a:cubicBezTo>
                    <a:pt x="17212" y="-229"/>
                    <a:pt x="16850" y="210"/>
                    <a:pt x="16729" y="2128"/>
                  </a:cubicBezTo>
                  <a:cubicBezTo>
                    <a:pt x="16609" y="4047"/>
                    <a:pt x="16729" y="7446"/>
                    <a:pt x="16850" y="108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6" name="Line"/>
            <p:cNvSpPr/>
            <p:nvPr/>
          </p:nvSpPr>
          <p:spPr>
            <a:xfrm>
              <a:off x="653383" y="3737892"/>
              <a:ext cx="574328" cy="282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87" y="7583"/>
                  </a:moveTo>
                  <a:cubicBezTo>
                    <a:pt x="350" y="9325"/>
                    <a:pt x="612" y="11067"/>
                    <a:pt x="1224" y="12722"/>
                  </a:cubicBezTo>
                  <a:cubicBezTo>
                    <a:pt x="1836" y="14376"/>
                    <a:pt x="2798" y="15944"/>
                    <a:pt x="3760" y="16728"/>
                  </a:cubicBezTo>
                  <a:cubicBezTo>
                    <a:pt x="4722" y="17512"/>
                    <a:pt x="5684" y="17512"/>
                    <a:pt x="6165" y="16205"/>
                  </a:cubicBezTo>
                  <a:cubicBezTo>
                    <a:pt x="6646" y="14899"/>
                    <a:pt x="6646" y="12286"/>
                    <a:pt x="5990" y="10370"/>
                  </a:cubicBezTo>
                  <a:cubicBezTo>
                    <a:pt x="5334" y="8454"/>
                    <a:pt x="4023" y="7235"/>
                    <a:pt x="3148" y="6625"/>
                  </a:cubicBezTo>
                  <a:cubicBezTo>
                    <a:pt x="2274" y="6015"/>
                    <a:pt x="1836" y="6015"/>
                    <a:pt x="1268" y="6276"/>
                  </a:cubicBezTo>
                  <a:cubicBezTo>
                    <a:pt x="700" y="6538"/>
                    <a:pt x="0" y="7060"/>
                    <a:pt x="0" y="7409"/>
                  </a:cubicBezTo>
                  <a:cubicBezTo>
                    <a:pt x="0" y="7757"/>
                    <a:pt x="700" y="7931"/>
                    <a:pt x="1880" y="8018"/>
                  </a:cubicBezTo>
                  <a:cubicBezTo>
                    <a:pt x="3061" y="8105"/>
                    <a:pt x="4722" y="8105"/>
                    <a:pt x="5859" y="8715"/>
                  </a:cubicBezTo>
                  <a:cubicBezTo>
                    <a:pt x="6996" y="9325"/>
                    <a:pt x="7608" y="10544"/>
                    <a:pt x="7958" y="11938"/>
                  </a:cubicBezTo>
                  <a:cubicBezTo>
                    <a:pt x="8308" y="13331"/>
                    <a:pt x="8395" y="14899"/>
                    <a:pt x="8264" y="16118"/>
                  </a:cubicBezTo>
                  <a:cubicBezTo>
                    <a:pt x="8133" y="17338"/>
                    <a:pt x="7783" y="18209"/>
                    <a:pt x="7783" y="18383"/>
                  </a:cubicBezTo>
                  <a:cubicBezTo>
                    <a:pt x="7783" y="18557"/>
                    <a:pt x="8133" y="18035"/>
                    <a:pt x="9226" y="15596"/>
                  </a:cubicBezTo>
                  <a:cubicBezTo>
                    <a:pt x="10319" y="13157"/>
                    <a:pt x="12155" y="8802"/>
                    <a:pt x="13336" y="5928"/>
                  </a:cubicBezTo>
                  <a:cubicBezTo>
                    <a:pt x="14517" y="3054"/>
                    <a:pt x="15041" y="1660"/>
                    <a:pt x="15522" y="789"/>
                  </a:cubicBezTo>
                  <a:cubicBezTo>
                    <a:pt x="16003" y="-82"/>
                    <a:pt x="16440" y="-430"/>
                    <a:pt x="17009" y="789"/>
                  </a:cubicBezTo>
                  <a:cubicBezTo>
                    <a:pt x="17577" y="2009"/>
                    <a:pt x="18277" y="4796"/>
                    <a:pt x="18845" y="8018"/>
                  </a:cubicBezTo>
                  <a:cubicBezTo>
                    <a:pt x="19414" y="11241"/>
                    <a:pt x="19851" y="14899"/>
                    <a:pt x="20288" y="17164"/>
                  </a:cubicBezTo>
                  <a:cubicBezTo>
                    <a:pt x="20726" y="19428"/>
                    <a:pt x="21163" y="20299"/>
                    <a:pt x="21600" y="211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7" name="Line"/>
            <p:cNvSpPr/>
            <p:nvPr/>
          </p:nvSpPr>
          <p:spPr>
            <a:xfrm>
              <a:off x="1394829" y="3832134"/>
              <a:ext cx="202590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extrusionOk="0">
                  <a:moveTo>
                    <a:pt x="9604" y="21600"/>
                  </a:moveTo>
                  <a:cubicBezTo>
                    <a:pt x="7150" y="18720"/>
                    <a:pt x="4695" y="15840"/>
                    <a:pt x="2854" y="13680"/>
                  </a:cubicBezTo>
                  <a:cubicBezTo>
                    <a:pt x="1013" y="11520"/>
                    <a:pt x="-214" y="10080"/>
                    <a:pt x="31" y="9360"/>
                  </a:cubicBezTo>
                  <a:cubicBezTo>
                    <a:pt x="277" y="8640"/>
                    <a:pt x="1995" y="8640"/>
                    <a:pt x="5800" y="7200"/>
                  </a:cubicBezTo>
                  <a:cubicBezTo>
                    <a:pt x="9604" y="5760"/>
                    <a:pt x="15495" y="2880"/>
                    <a:pt x="2138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8" name="Line"/>
            <p:cNvSpPr/>
            <p:nvPr/>
          </p:nvSpPr>
          <p:spPr>
            <a:xfrm>
              <a:off x="209268" y="4394674"/>
              <a:ext cx="48831" cy="441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5" extrusionOk="0">
                  <a:moveTo>
                    <a:pt x="21600" y="121"/>
                  </a:moveTo>
                  <a:cubicBezTo>
                    <a:pt x="16457" y="8"/>
                    <a:pt x="11314" y="-105"/>
                    <a:pt x="7714" y="178"/>
                  </a:cubicBezTo>
                  <a:cubicBezTo>
                    <a:pt x="4114" y="460"/>
                    <a:pt x="2057" y="1139"/>
                    <a:pt x="1543" y="3514"/>
                  </a:cubicBezTo>
                  <a:cubicBezTo>
                    <a:pt x="1029" y="5889"/>
                    <a:pt x="2057" y="9960"/>
                    <a:pt x="2057" y="13240"/>
                  </a:cubicBezTo>
                  <a:cubicBezTo>
                    <a:pt x="2057" y="16519"/>
                    <a:pt x="1029" y="19007"/>
                    <a:pt x="0" y="214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19" name="Line"/>
            <p:cNvSpPr/>
            <p:nvPr/>
          </p:nvSpPr>
          <p:spPr>
            <a:xfrm>
              <a:off x="0" y="4346432"/>
              <a:ext cx="502246" cy="162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21240"/>
                  </a:moveTo>
                  <a:cubicBezTo>
                    <a:pt x="3000" y="17285"/>
                    <a:pt x="6000" y="13330"/>
                    <a:pt x="9300" y="9679"/>
                  </a:cubicBezTo>
                  <a:cubicBezTo>
                    <a:pt x="12600" y="6029"/>
                    <a:pt x="16200" y="2682"/>
                    <a:pt x="18300" y="1161"/>
                  </a:cubicBezTo>
                  <a:cubicBezTo>
                    <a:pt x="20400" y="-360"/>
                    <a:pt x="21000" y="-56"/>
                    <a:pt x="21600" y="2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0" name="Line"/>
            <p:cNvSpPr/>
            <p:nvPr/>
          </p:nvSpPr>
          <p:spPr>
            <a:xfrm>
              <a:off x="450727" y="4531912"/>
              <a:ext cx="158100" cy="250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8" h="21182" extrusionOk="0">
                  <a:moveTo>
                    <a:pt x="2147" y="12184"/>
                  </a:moveTo>
                  <a:cubicBezTo>
                    <a:pt x="8147" y="9042"/>
                    <a:pt x="14147" y="5900"/>
                    <a:pt x="17297" y="3838"/>
                  </a:cubicBezTo>
                  <a:cubicBezTo>
                    <a:pt x="20447" y="1777"/>
                    <a:pt x="20747" y="795"/>
                    <a:pt x="20147" y="304"/>
                  </a:cubicBezTo>
                  <a:cubicBezTo>
                    <a:pt x="19547" y="-187"/>
                    <a:pt x="18047" y="-187"/>
                    <a:pt x="14897" y="1089"/>
                  </a:cubicBezTo>
                  <a:cubicBezTo>
                    <a:pt x="11747" y="2366"/>
                    <a:pt x="6947" y="4918"/>
                    <a:pt x="3797" y="7962"/>
                  </a:cubicBezTo>
                  <a:cubicBezTo>
                    <a:pt x="647" y="11006"/>
                    <a:pt x="-853" y="14540"/>
                    <a:pt x="497" y="16995"/>
                  </a:cubicBezTo>
                  <a:cubicBezTo>
                    <a:pt x="1847" y="19449"/>
                    <a:pt x="6047" y="20824"/>
                    <a:pt x="9047" y="21118"/>
                  </a:cubicBezTo>
                  <a:cubicBezTo>
                    <a:pt x="12047" y="21413"/>
                    <a:pt x="13847" y="20628"/>
                    <a:pt x="15647" y="19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1" name="Line"/>
            <p:cNvSpPr/>
            <p:nvPr/>
          </p:nvSpPr>
          <p:spPr>
            <a:xfrm>
              <a:off x="622865" y="4338178"/>
              <a:ext cx="418923" cy="461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220" extrusionOk="0">
                  <a:moveTo>
                    <a:pt x="4169" y="14261"/>
                  </a:moveTo>
                  <a:cubicBezTo>
                    <a:pt x="3575" y="14261"/>
                    <a:pt x="2982" y="14261"/>
                    <a:pt x="2270" y="14849"/>
                  </a:cubicBezTo>
                  <a:cubicBezTo>
                    <a:pt x="1558" y="15437"/>
                    <a:pt x="727" y="16613"/>
                    <a:pt x="311" y="17736"/>
                  </a:cubicBezTo>
                  <a:cubicBezTo>
                    <a:pt x="-104" y="18859"/>
                    <a:pt x="-104" y="19928"/>
                    <a:pt x="311" y="20570"/>
                  </a:cubicBezTo>
                  <a:cubicBezTo>
                    <a:pt x="727" y="21211"/>
                    <a:pt x="1558" y="21425"/>
                    <a:pt x="2982" y="20997"/>
                  </a:cubicBezTo>
                  <a:cubicBezTo>
                    <a:pt x="4406" y="20570"/>
                    <a:pt x="6423" y="19500"/>
                    <a:pt x="7966" y="17736"/>
                  </a:cubicBezTo>
                  <a:cubicBezTo>
                    <a:pt x="9509" y="15972"/>
                    <a:pt x="10577" y="13512"/>
                    <a:pt x="11111" y="10839"/>
                  </a:cubicBezTo>
                  <a:cubicBezTo>
                    <a:pt x="11645" y="8166"/>
                    <a:pt x="11645" y="5278"/>
                    <a:pt x="11645" y="3300"/>
                  </a:cubicBezTo>
                  <a:cubicBezTo>
                    <a:pt x="11645" y="1322"/>
                    <a:pt x="11645" y="253"/>
                    <a:pt x="11645" y="39"/>
                  </a:cubicBezTo>
                  <a:cubicBezTo>
                    <a:pt x="11645" y="-175"/>
                    <a:pt x="11645" y="467"/>
                    <a:pt x="11111" y="2445"/>
                  </a:cubicBezTo>
                  <a:cubicBezTo>
                    <a:pt x="10577" y="4423"/>
                    <a:pt x="9509" y="7738"/>
                    <a:pt x="8738" y="10572"/>
                  </a:cubicBezTo>
                  <a:cubicBezTo>
                    <a:pt x="7966" y="13405"/>
                    <a:pt x="7492" y="15758"/>
                    <a:pt x="7254" y="17201"/>
                  </a:cubicBezTo>
                  <a:cubicBezTo>
                    <a:pt x="7017" y="18645"/>
                    <a:pt x="7017" y="19179"/>
                    <a:pt x="7254" y="19607"/>
                  </a:cubicBezTo>
                  <a:cubicBezTo>
                    <a:pt x="7492" y="20035"/>
                    <a:pt x="7966" y="20356"/>
                    <a:pt x="9391" y="19875"/>
                  </a:cubicBezTo>
                  <a:cubicBezTo>
                    <a:pt x="10815" y="19393"/>
                    <a:pt x="13188" y="18110"/>
                    <a:pt x="15028" y="16560"/>
                  </a:cubicBezTo>
                  <a:cubicBezTo>
                    <a:pt x="16867" y="15009"/>
                    <a:pt x="18173" y="13191"/>
                    <a:pt x="19122" y="12069"/>
                  </a:cubicBezTo>
                  <a:cubicBezTo>
                    <a:pt x="20072" y="10946"/>
                    <a:pt x="20665" y="10518"/>
                    <a:pt x="21021" y="10572"/>
                  </a:cubicBezTo>
                  <a:cubicBezTo>
                    <a:pt x="21377" y="10625"/>
                    <a:pt x="21496" y="11160"/>
                    <a:pt x="21259" y="12496"/>
                  </a:cubicBezTo>
                  <a:cubicBezTo>
                    <a:pt x="21021" y="13833"/>
                    <a:pt x="20428" y="15972"/>
                    <a:pt x="20309" y="17255"/>
                  </a:cubicBezTo>
                  <a:cubicBezTo>
                    <a:pt x="20191" y="18538"/>
                    <a:pt x="20547" y="18966"/>
                    <a:pt x="20903" y="19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2" name="Line"/>
            <p:cNvSpPr/>
            <p:nvPr/>
          </p:nvSpPr>
          <p:spPr>
            <a:xfrm>
              <a:off x="1113298" y="4561378"/>
              <a:ext cx="197013" cy="223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359" extrusionOk="0">
                  <a:moveTo>
                    <a:pt x="3316" y="4315"/>
                  </a:moveTo>
                  <a:cubicBezTo>
                    <a:pt x="2312" y="9214"/>
                    <a:pt x="1307" y="14113"/>
                    <a:pt x="679" y="17119"/>
                  </a:cubicBezTo>
                  <a:cubicBezTo>
                    <a:pt x="51" y="20125"/>
                    <a:pt x="-200" y="21238"/>
                    <a:pt x="177" y="21350"/>
                  </a:cubicBezTo>
                  <a:cubicBezTo>
                    <a:pt x="553" y="21461"/>
                    <a:pt x="1558" y="20570"/>
                    <a:pt x="4070" y="17119"/>
                  </a:cubicBezTo>
                  <a:cubicBezTo>
                    <a:pt x="6581" y="13667"/>
                    <a:pt x="10600" y="7655"/>
                    <a:pt x="13112" y="4315"/>
                  </a:cubicBezTo>
                  <a:cubicBezTo>
                    <a:pt x="15623" y="974"/>
                    <a:pt x="16628" y="306"/>
                    <a:pt x="17758" y="84"/>
                  </a:cubicBezTo>
                  <a:cubicBezTo>
                    <a:pt x="18888" y="-139"/>
                    <a:pt x="20144" y="84"/>
                    <a:pt x="20772" y="752"/>
                  </a:cubicBezTo>
                  <a:cubicBezTo>
                    <a:pt x="21400" y="1420"/>
                    <a:pt x="21400" y="2533"/>
                    <a:pt x="21023" y="4983"/>
                  </a:cubicBezTo>
                  <a:cubicBezTo>
                    <a:pt x="20647" y="7432"/>
                    <a:pt x="19893" y="11218"/>
                    <a:pt x="19265" y="13779"/>
                  </a:cubicBezTo>
                  <a:cubicBezTo>
                    <a:pt x="18637" y="16339"/>
                    <a:pt x="18135" y="17675"/>
                    <a:pt x="18386" y="17675"/>
                  </a:cubicBezTo>
                  <a:cubicBezTo>
                    <a:pt x="18637" y="17675"/>
                    <a:pt x="19642" y="16339"/>
                    <a:pt x="20647" y="150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3" name="Line"/>
            <p:cNvSpPr/>
            <p:nvPr/>
          </p:nvSpPr>
          <p:spPr>
            <a:xfrm>
              <a:off x="1360247" y="4579622"/>
              <a:ext cx="62781" cy="203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4" extrusionOk="0">
                  <a:moveTo>
                    <a:pt x="0" y="6511"/>
                  </a:moveTo>
                  <a:cubicBezTo>
                    <a:pt x="2400" y="5529"/>
                    <a:pt x="4800" y="4548"/>
                    <a:pt x="7200" y="3198"/>
                  </a:cubicBezTo>
                  <a:cubicBezTo>
                    <a:pt x="9600" y="1848"/>
                    <a:pt x="12000" y="129"/>
                    <a:pt x="13600" y="7"/>
                  </a:cubicBezTo>
                  <a:cubicBezTo>
                    <a:pt x="15200" y="-116"/>
                    <a:pt x="16000" y="1357"/>
                    <a:pt x="16400" y="4793"/>
                  </a:cubicBezTo>
                  <a:cubicBezTo>
                    <a:pt x="16800" y="8229"/>
                    <a:pt x="16800" y="13629"/>
                    <a:pt x="17200" y="16943"/>
                  </a:cubicBezTo>
                  <a:cubicBezTo>
                    <a:pt x="17600" y="20257"/>
                    <a:pt x="18400" y="21484"/>
                    <a:pt x="19200" y="21484"/>
                  </a:cubicBezTo>
                  <a:cubicBezTo>
                    <a:pt x="20000" y="21484"/>
                    <a:pt x="20800" y="20257"/>
                    <a:pt x="21600" y="190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4" name="Line"/>
            <p:cNvSpPr/>
            <p:nvPr/>
          </p:nvSpPr>
          <p:spPr>
            <a:xfrm>
              <a:off x="1360247" y="4369258"/>
              <a:ext cx="1" cy="76733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5" name="Line"/>
            <p:cNvSpPr/>
            <p:nvPr/>
          </p:nvSpPr>
          <p:spPr>
            <a:xfrm>
              <a:off x="1579724" y="4568662"/>
              <a:ext cx="122329" cy="215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096" extrusionOk="0">
                  <a:moveTo>
                    <a:pt x="21441" y="964"/>
                  </a:moveTo>
                  <a:cubicBezTo>
                    <a:pt x="19811" y="282"/>
                    <a:pt x="18181" y="-400"/>
                    <a:pt x="14716" y="282"/>
                  </a:cubicBezTo>
                  <a:cubicBezTo>
                    <a:pt x="11252" y="964"/>
                    <a:pt x="5954" y="3011"/>
                    <a:pt x="3101" y="6307"/>
                  </a:cubicBezTo>
                  <a:cubicBezTo>
                    <a:pt x="249" y="9604"/>
                    <a:pt x="-159" y="14152"/>
                    <a:pt x="45" y="16994"/>
                  </a:cubicBezTo>
                  <a:cubicBezTo>
                    <a:pt x="249" y="19836"/>
                    <a:pt x="1064" y="20973"/>
                    <a:pt x="4732" y="21086"/>
                  </a:cubicBezTo>
                  <a:cubicBezTo>
                    <a:pt x="8399" y="21200"/>
                    <a:pt x="14920" y="20291"/>
                    <a:pt x="21441" y="193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6" name="Line"/>
            <p:cNvSpPr/>
            <p:nvPr/>
          </p:nvSpPr>
          <p:spPr>
            <a:xfrm>
              <a:off x="1752876" y="4553769"/>
              <a:ext cx="235178" cy="227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65" extrusionOk="0">
                  <a:moveTo>
                    <a:pt x="16971" y="994"/>
                  </a:moveTo>
                  <a:cubicBezTo>
                    <a:pt x="15912" y="353"/>
                    <a:pt x="14853" y="-289"/>
                    <a:pt x="13053" y="139"/>
                  </a:cubicBezTo>
                  <a:cubicBezTo>
                    <a:pt x="11253" y="566"/>
                    <a:pt x="8712" y="2063"/>
                    <a:pt x="6383" y="4951"/>
                  </a:cubicBezTo>
                  <a:cubicBezTo>
                    <a:pt x="4053" y="7838"/>
                    <a:pt x="1936" y="12115"/>
                    <a:pt x="877" y="15002"/>
                  </a:cubicBezTo>
                  <a:cubicBezTo>
                    <a:pt x="-182" y="17889"/>
                    <a:pt x="-182" y="19386"/>
                    <a:pt x="347" y="20242"/>
                  </a:cubicBezTo>
                  <a:cubicBezTo>
                    <a:pt x="877" y="21097"/>
                    <a:pt x="1936" y="21311"/>
                    <a:pt x="4477" y="20242"/>
                  </a:cubicBezTo>
                  <a:cubicBezTo>
                    <a:pt x="7018" y="19172"/>
                    <a:pt x="11042" y="16820"/>
                    <a:pt x="13371" y="15216"/>
                  </a:cubicBezTo>
                  <a:cubicBezTo>
                    <a:pt x="15700" y="13612"/>
                    <a:pt x="16336" y="12757"/>
                    <a:pt x="17077" y="11687"/>
                  </a:cubicBezTo>
                  <a:cubicBezTo>
                    <a:pt x="17818" y="10618"/>
                    <a:pt x="18665" y="9335"/>
                    <a:pt x="18983" y="9228"/>
                  </a:cubicBezTo>
                  <a:cubicBezTo>
                    <a:pt x="19300" y="9121"/>
                    <a:pt x="19089" y="10190"/>
                    <a:pt x="18665" y="11687"/>
                  </a:cubicBezTo>
                  <a:cubicBezTo>
                    <a:pt x="18242" y="13184"/>
                    <a:pt x="17606" y="15109"/>
                    <a:pt x="17712" y="15644"/>
                  </a:cubicBezTo>
                  <a:cubicBezTo>
                    <a:pt x="17818" y="16178"/>
                    <a:pt x="18665" y="15323"/>
                    <a:pt x="19406" y="14360"/>
                  </a:cubicBezTo>
                  <a:cubicBezTo>
                    <a:pt x="20147" y="13398"/>
                    <a:pt x="20783" y="12329"/>
                    <a:pt x="21418" y="112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7" name="Line"/>
            <p:cNvSpPr/>
            <p:nvPr/>
          </p:nvSpPr>
          <p:spPr>
            <a:xfrm>
              <a:off x="2036882" y="4334380"/>
              <a:ext cx="19893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3263"/>
                    <a:pt x="19200" y="6525"/>
                    <a:pt x="20400" y="10125"/>
                  </a:cubicBezTo>
                  <a:cubicBezTo>
                    <a:pt x="21600" y="13725"/>
                    <a:pt x="14400" y="17663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8" name="Line"/>
            <p:cNvSpPr/>
            <p:nvPr/>
          </p:nvSpPr>
          <p:spPr>
            <a:xfrm>
              <a:off x="228856" y="5186859"/>
              <a:ext cx="85048" cy="410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524" extrusionOk="0">
                  <a:moveTo>
                    <a:pt x="21352" y="1755"/>
                  </a:moveTo>
                  <a:cubicBezTo>
                    <a:pt x="17849" y="1144"/>
                    <a:pt x="14347" y="534"/>
                    <a:pt x="11136" y="229"/>
                  </a:cubicBezTo>
                  <a:cubicBezTo>
                    <a:pt x="7925" y="-76"/>
                    <a:pt x="5006" y="-76"/>
                    <a:pt x="2963" y="229"/>
                  </a:cubicBezTo>
                  <a:cubicBezTo>
                    <a:pt x="920" y="534"/>
                    <a:pt x="-248" y="1144"/>
                    <a:pt x="44" y="3829"/>
                  </a:cubicBezTo>
                  <a:cubicBezTo>
                    <a:pt x="336" y="6514"/>
                    <a:pt x="2087" y="11273"/>
                    <a:pt x="2379" y="14568"/>
                  </a:cubicBezTo>
                  <a:cubicBezTo>
                    <a:pt x="2671" y="17863"/>
                    <a:pt x="1503" y="19693"/>
                    <a:pt x="336" y="215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29" name="Line"/>
            <p:cNvSpPr/>
            <p:nvPr/>
          </p:nvSpPr>
          <p:spPr>
            <a:xfrm>
              <a:off x="48829" y="5108674"/>
              <a:ext cx="47434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59" y="19964"/>
                    <a:pt x="2118" y="18327"/>
                    <a:pt x="4606" y="15709"/>
                  </a:cubicBezTo>
                  <a:cubicBezTo>
                    <a:pt x="7094" y="13091"/>
                    <a:pt x="11012" y="9491"/>
                    <a:pt x="14082" y="6709"/>
                  </a:cubicBezTo>
                  <a:cubicBezTo>
                    <a:pt x="17153" y="3927"/>
                    <a:pt x="19376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0" name="Line"/>
            <p:cNvSpPr/>
            <p:nvPr/>
          </p:nvSpPr>
          <p:spPr>
            <a:xfrm>
              <a:off x="418537" y="5293779"/>
              <a:ext cx="453417" cy="263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6460"/>
                  </a:moveTo>
                  <a:cubicBezTo>
                    <a:pt x="2548" y="12735"/>
                    <a:pt x="5095" y="9011"/>
                    <a:pt x="6591" y="6591"/>
                  </a:cubicBezTo>
                  <a:cubicBezTo>
                    <a:pt x="8086" y="4170"/>
                    <a:pt x="8529" y="3053"/>
                    <a:pt x="8806" y="1935"/>
                  </a:cubicBezTo>
                  <a:cubicBezTo>
                    <a:pt x="9083" y="818"/>
                    <a:pt x="9194" y="-299"/>
                    <a:pt x="8806" y="73"/>
                  </a:cubicBezTo>
                  <a:cubicBezTo>
                    <a:pt x="8418" y="446"/>
                    <a:pt x="7532" y="2308"/>
                    <a:pt x="6702" y="5194"/>
                  </a:cubicBezTo>
                  <a:cubicBezTo>
                    <a:pt x="5871" y="8080"/>
                    <a:pt x="5095" y="11991"/>
                    <a:pt x="4708" y="14504"/>
                  </a:cubicBezTo>
                  <a:cubicBezTo>
                    <a:pt x="4320" y="17018"/>
                    <a:pt x="4320" y="18135"/>
                    <a:pt x="4597" y="18880"/>
                  </a:cubicBezTo>
                  <a:cubicBezTo>
                    <a:pt x="4874" y="19625"/>
                    <a:pt x="5428" y="19998"/>
                    <a:pt x="6591" y="19625"/>
                  </a:cubicBezTo>
                  <a:cubicBezTo>
                    <a:pt x="7754" y="19253"/>
                    <a:pt x="9526" y="18135"/>
                    <a:pt x="10966" y="16460"/>
                  </a:cubicBezTo>
                  <a:cubicBezTo>
                    <a:pt x="12406" y="14784"/>
                    <a:pt x="13514" y="12549"/>
                    <a:pt x="14178" y="10967"/>
                  </a:cubicBezTo>
                  <a:cubicBezTo>
                    <a:pt x="14843" y="9384"/>
                    <a:pt x="15065" y="8453"/>
                    <a:pt x="15175" y="8453"/>
                  </a:cubicBezTo>
                  <a:cubicBezTo>
                    <a:pt x="15286" y="8453"/>
                    <a:pt x="15286" y="9384"/>
                    <a:pt x="15231" y="11153"/>
                  </a:cubicBezTo>
                  <a:cubicBezTo>
                    <a:pt x="15175" y="12922"/>
                    <a:pt x="15065" y="15529"/>
                    <a:pt x="14954" y="17484"/>
                  </a:cubicBezTo>
                  <a:cubicBezTo>
                    <a:pt x="14843" y="19439"/>
                    <a:pt x="14732" y="20742"/>
                    <a:pt x="14843" y="21022"/>
                  </a:cubicBezTo>
                  <a:cubicBezTo>
                    <a:pt x="14954" y="21301"/>
                    <a:pt x="15286" y="20556"/>
                    <a:pt x="16172" y="18135"/>
                  </a:cubicBezTo>
                  <a:cubicBezTo>
                    <a:pt x="17058" y="15715"/>
                    <a:pt x="18498" y="11618"/>
                    <a:pt x="19495" y="9384"/>
                  </a:cubicBezTo>
                  <a:cubicBezTo>
                    <a:pt x="20492" y="7149"/>
                    <a:pt x="21046" y="6777"/>
                    <a:pt x="21600" y="64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1" name="Line"/>
            <p:cNvSpPr/>
            <p:nvPr/>
          </p:nvSpPr>
          <p:spPr>
            <a:xfrm>
              <a:off x="950583" y="5316071"/>
              <a:ext cx="402689" cy="211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19" extrusionOk="0">
                  <a:moveTo>
                    <a:pt x="1016" y="5119"/>
                  </a:moveTo>
                  <a:cubicBezTo>
                    <a:pt x="1513" y="5823"/>
                    <a:pt x="2009" y="6528"/>
                    <a:pt x="2071" y="8054"/>
                  </a:cubicBezTo>
                  <a:cubicBezTo>
                    <a:pt x="2133" y="9580"/>
                    <a:pt x="1761" y="11928"/>
                    <a:pt x="1265" y="14158"/>
                  </a:cubicBezTo>
                  <a:cubicBezTo>
                    <a:pt x="768" y="16389"/>
                    <a:pt x="147" y="18502"/>
                    <a:pt x="23" y="18971"/>
                  </a:cubicBezTo>
                  <a:cubicBezTo>
                    <a:pt x="-101" y="19441"/>
                    <a:pt x="271" y="18267"/>
                    <a:pt x="1389" y="14862"/>
                  </a:cubicBezTo>
                  <a:cubicBezTo>
                    <a:pt x="2506" y="11458"/>
                    <a:pt x="4368" y="5823"/>
                    <a:pt x="5671" y="2889"/>
                  </a:cubicBezTo>
                  <a:cubicBezTo>
                    <a:pt x="6975" y="-46"/>
                    <a:pt x="7720" y="-281"/>
                    <a:pt x="8278" y="189"/>
                  </a:cubicBezTo>
                  <a:cubicBezTo>
                    <a:pt x="8837" y="658"/>
                    <a:pt x="9209" y="1832"/>
                    <a:pt x="9147" y="4180"/>
                  </a:cubicBezTo>
                  <a:cubicBezTo>
                    <a:pt x="9085" y="6528"/>
                    <a:pt x="8589" y="10049"/>
                    <a:pt x="8154" y="12280"/>
                  </a:cubicBezTo>
                  <a:cubicBezTo>
                    <a:pt x="7720" y="14510"/>
                    <a:pt x="7347" y="15449"/>
                    <a:pt x="7099" y="16623"/>
                  </a:cubicBezTo>
                  <a:cubicBezTo>
                    <a:pt x="6851" y="17797"/>
                    <a:pt x="6727" y="19206"/>
                    <a:pt x="7037" y="19558"/>
                  </a:cubicBezTo>
                  <a:cubicBezTo>
                    <a:pt x="7347" y="19910"/>
                    <a:pt x="8092" y="19206"/>
                    <a:pt x="9644" y="16741"/>
                  </a:cubicBezTo>
                  <a:cubicBezTo>
                    <a:pt x="11196" y="14276"/>
                    <a:pt x="13554" y="10049"/>
                    <a:pt x="15106" y="7584"/>
                  </a:cubicBezTo>
                  <a:cubicBezTo>
                    <a:pt x="16658" y="5119"/>
                    <a:pt x="17402" y="4415"/>
                    <a:pt x="18085" y="4180"/>
                  </a:cubicBezTo>
                  <a:cubicBezTo>
                    <a:pt x="18768" y="3945"/>
                    <a:pt x="19389" y="4180"/>
                    <a:pt x="19761" y="4884"/>
                  </a:cubicBezTo>
                  <a:cubicBezTo>
                    <a:pt x="20133" y="5589"/>
                    <a:pt x="20258" y="6762"/>
                    <a:pt x="20196" y="8876"/>
                  </a:cubicBezTo>
                  <a:cubicBezTo>
                    <a:pt x="20133" y="10989"/>
                    <a:pt x="19885" y="14041"/>
                    <a:pt x="19761" y="16154"/>
                  </a:cubicBezTo>
                  <a:cubicBezTo>
                    <a:pt x="19637" y="18267"/>
                    <a:pt x="19637" y="19441"/>
                    <a:pt x="19947" y="20145"/>
                  </a:cubicBezTo>
                  <a:cubicBezTo>
                    <a:pt x="20258" y="20849"/>
                    <a:pt x="20878" y="21084"/>
                    <a:pt x="21499" y="213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2" name="Line"/>
            <p:cNvSpPr/>
            <p:nvPr/>
          </p:nvSpPr>
          <p:spPr>
            <a:xfrm>
              <a:off x="1367222" y="5271930"/>
              <a:ext cx="464785" cy="271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034" extrusionOk="0">
                  <a:moveTo>
                    <a:pt x="14830" y="322"/>
                  </a:moveTo>
                  <a:cubicBezTo>
                    <a:pt x="14185" y="-38"/>
                    <a:pt x="13540" y="-398"/>
                    <a:pt x="12251" y="1042"/>
                  </a:cubicBezTo>
                  <a:cubicBezTo>
                    <a:pt x="10961" y="2482"/>
                    <a:pt x="9027" y="5722"/>
                    <a:pt x="7899" y="7882"/>
                  </a:cubicBezTo>
                  <a:cubicBezTo>
                    <a:pt x="6770" y="10042"/>
                    <a:pt x="6448" y="11122"/>
                    <a:pt x="6609" y="11932"/>
                  </a:cubicBezTo>
                  <a:cubicBezTo>
                    <a:pt x="6770" y="12742"/>
                    <a:pt x="7415" y="13282"/>
                    <a:pt x="9457" y="12742"/>
                  </a:cubicBezTo>
                  <a:cubicBezTo>
                    <a:pt x="11499" y="12202"/>
                    <a:pt x="14937" y="10582"/>
                    <a:pt x="16925" y="9772"/>
                  </a:cubicBezTo>
                  <a:cubicBezTo>
                    <a:pt x="18913" y="8962"/>
                    <a:pt x="19451" y="8962"/>
                    <a:pt x="19988" y="9142"/>
                  </a:cubicBezTo>
                  <a:cubicBezTo>
                    <a:pt x="20525" y="9322"/>
                    <a:pt x="21063" y="9682"/>
                    <a:pt x="21331" y="10312"/>
                  </a:cubicBezTo>
                  <a:cubicBezTo>
                    <a:pt x="21600" y="10942"/>
                    <a:pt x="21600" y="11842"/>
                    <a:pt x="20525" y="13192"/>
                  </a:cubicBezTo>
                  <a:cubicBezTo>
                    <a:pt x="19451" y="14542"/>
                    <a:pt x="17301" y="16342"/>
                    <a:pt x="14024" y="17782"/>
                  </a:cubicBezTo>
                  <a:cubicBezTo>
                    <a:pt x="10746" y="19222"/>
                    <a:pt x="6340" y="20302"/>
                    <a:pt x="3815" y="20752"/>
                  </a:cubicBezTo>
                  <a:cubicBezTo>
                    <a:pt x="1290" y="21202"/>
                    <a:pt x="645" y="21022"/>
                    <a:pt x="0" y="20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3" name="Line"/>
            <p:cNvSpPr/>
            <p:nvPr/>
          </p:nvSpPr>
          <p:spPr>
            <a:xfrm>
              <a:off x="2364737" y="4478891"/>
              <a:ext cx="7150018" cy="148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6" extrusionOk="0">
                  <a:moveTo>
                    <a:pt x="21600" y="19224"/>
                  </a:moveTo>
                  <a:cubicBezTo>
                    <a:pt x="21600" y="17563"/>
                    <a:pt x="21600" y="15901"/>
                    <a:pt x="21572" y="14073"/>
                  </a:cubicBezTo>
                  <a:cubicBezTo>
                    <a:pt x="21544" y="12246"/>
                    <a:pt x="21488" y="10252"/>
                    <a:pt x="21396" y="9421"/>
                  </a:cubicBezTo>
                  <a:cubicBezTo>
                    <a:pt x="21305" y="8590"/>
                    <a:pt x="21179" y="8923"/>
                    <a:pt x="20975" y="9089"/>
                  </a:cubicBezTo>
                  <a:cubicBezTo>
                    <a:pt x="20771" y="9255"/>
                    <a:pt x="20490" y="9255"/>
                    <a:pt x="20206" y="9089"/>
                  </a:cubicBezTo>
                  <a:cubicBezTo>
                    <a:pt x="19921" y="8923"/>
                    <a:pt x="19633" y="8590"/>
                    <a:pt x="19377" y="9089"/>
                  </a:cubicBezTo>
                  <a:cubicBezTo>
                    <a:pt x="19120" y="9587"/>
                    <a:pt x="18896" y="10916"/>
                    <a:pt x="18657" y="12578"/>
                  </a:cubicBezTo>
                  <a:cubicBezTo>
                    <a:pt x="18418" y="14240"/>
                    <a:pt x="18165" y="16233"/>
                    <a:pt x="17902" y="17563"/>
                  </a:cubicBezTo>
                  <a:cubicBezTo>
                    <a:pt x="17638" y="18892"/>
                    <a:pt x="17364" y="19556"/>
                    <a:pt x="17083" y="19723"/>
                  </a:cubicBezTo>
                  <a:cubicBezTo>
                    <a:pt x="16802" y="19889"/>
                    <a:pt x="16514" y="19556"/>
                    <a:pt x="16233" y="19058"/>
                  </a:cubicBezTo>
                  <a:cubicBezTo>
                    <a:pt x="15952" y="18560"/>
                    <a:pt x="15678" y="17895"/>
                    <a:pt x="15415" y="17396"/>
                  </a:cubicBezTo>
                  <a:cubicBezTo>
                    <a:pt x="15152" y="16898"/>
                    <a:pt x="14899" y="16566"/>
                    <a:pt x="14632" y="16233"/>
                  </a:cubicBezTo>
                  <a:cubicBezTo>
                    <a:pt x="14365" y="15901"/>
                    <a:pt x="14084" y="15569"/>
                    <a:pt x="13796" y="15403"/>
                  </a:cubicBezTo>
                  <a:cubicBezTo>
                    <a:pt x="13508" y="15236"/>
                    <a:pt x="13213" y="15236"/>
                    <a:pt x="12911" y="15236"/>
                  </a:cubicBezTo>
                  <a:cubicBezTo>
                    <a:pt x="12609" y="15236"/>
                    <a:pt x="12300" y="15236"/>
                    <a:pt x="12019" y="15569"/>
                  </a:cubicBezTo>
                  <a:cubicBezTo>
                    <a:pt x="11738" y="15901"/>
                    <a:pt x="11485" y="16566"/>
                    <a:pt x="11225" y="17230"/>
                  </a:cubicBezTo>
                  <a:cubicBezTo>
                    <a:pt x="10965" y="17895"/>
                    <a:pt x="10698" y="18560"/>
                    <a:pt x="10424" y="18892"/>
                  </a:cubicBezTo>
                  <a:cubicBezTo>
                    <a:pt x="10150" y="19224"/>
                    <a:pt x="9869" y="19224"/>
                    <a:pt x="9599" y="19390"/>
                  </a:cubicBezTo>
                  <a:cubicBezTo>
                    <a:pt x="9328" y="19556"/>
                    <a:pt x="9068" y="19889"/>
                    <a:pt x="8809" y="20221"/>
                  </a:cubicBezTo>
                  <a:cubicBezTo>
                    <a:pt x="8549" y="20553"/>
                    <a:pt x="8289" y="20886"/>
                    <a:pt x="8004" y="21052"/>
                  </a:cubicBezTo>
                  <a:cubicBezTo>
                    <a:pt x="7720" y="21218"/>
                    <a:pt x="7411" y="21218"/>
                    <a:pt x="7112" y="21052"/>
                  </a:cubicBezTo>
                  <a:cubicBezTo>
                    <a:pt x="6814" y="20886"/>
                    <a:pt x="6526" y="20553"/>
                    <a:pt x="6252" y="20055"/>
                  </a:cubicBezTo>
                  <a:cubicBezTo>
                    <a:pt x="5978" y="19556"/>
                    <a:pt x="5718" y="18892"/>
                    <a:pt x="5468" y="17895"/>
                  </a:cubicBezTo>
                  <a:cubicBezTo>
                    <a:pt x="5219" y="16898"/>
                    <a:pt x="4980" y="15569"/>
                    <a:pt x="4745" y="14572"/>
                  </a:cubicBezTo>
                  <a:cubicBezTo>
                    <a:pt x="4510" y="13575"/>
                    <a:pt x="4278" y="12910"/>
                    <a:pt x="4046" y="12246"/>
                  </a:cubicBezTo>
                  <a:cubicBezTo>
                    <a:pt x="3814" y="11581"/>
                    <a:pt x="3582" y="10916"/>
                    <a:pt x="3389" y="9920"/>
                  </a:cubicBezTo>
                  <a:cubicBezTo>
                    <a:pt x="3196" y="8923"/>
                    <a:pt x="3042" y="7593"/>
                    <a:pt x="2859" y="5766"/>
                  </a:cubicBezTo>
                  <a:cubicBezTo>
                    <a:pt x="2676" y="3938"/>
                    <a:pt x="2466" y="1612"/>
                    <a:pt x="2251" y="615"/>
                  </a:cubicBezTo>
                  <a:cubicBezTo>
                    <a:pt x="2037" y="-382"/>
                    <a:pt x="1819" y="-50"/>
                    <a:pt x="1623" y="781"/>
                  </a:cubicBezTo>
                  <a:cubicBezTo>
                    <a:pt x="1426" y="1612"/>
                    <a:pt x="1250" y="2941"/>
                    <a:pt x="1089" y="3772"/>
                  </a:cubicBezTo>
                  <a:cubicBezTo>
                    <a:pt x="927" y="4603"/>
                    <a:pt x="780" y="4935"/>
                    <a:pt x="653" y="5433"/>
                  </a:cubicBezTo>
                  <a:cubicBezTo>
                    <a:pt x="527" y="5932"/>
                    <a:pt x="421" y="6596"/>
                    <a:pt x="316" y="7760"/>
                  </a:cubicBezTo>
                  <a:cubicBezTo>
                    <a:pt x="211" y="8923"/>
                    <a:pt x="105" y="10584"/>
                    <a:pt x="0" y="1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4" name="Line"/>
            <p:cNvSpPr/>
            <p:nvPr/>
          </p:nvSpPr>
          <p:spPr>
            <a:xfrm>
              <a:off x="4757376" y="3685646"/>
              <a:ext cx="1395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5" name="Line"/>
            <p:cNvSpPr/>
            <p:nvPr/>
          </p:nvSpPr>
          <p:spPr>
            <a:xfrm>
              <a:off x="4708548" y="3797256"/>
              <a:ext cx="2790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6" name="Line"/>
            <p:cNvSpPr/>
            <p:nvPr/>
          </p:nvSpPr>
          <p:spPr>
            <a:xfrm>
              <a:off x="4778303" y="3915842"/>
              <a:ext cx="1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7" name="Line"/>
            <p:cNvSpPr/>
            <p:nvPr/>
          </p:nvSpPr>
          <p:spPr>
            <a:xfrm>
              <a:off x="4750401" y="4055355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8" name="Line"/>
            <p:cNvSpPr/>
            <p:nvPr/>
          </p:nvSpPr>
          <p:spPr>
            <a:xfrm>
              <a:off x="4785279" y="4194867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39" name="Line"/>
            <p:cNvSpPr/>
            <p:nvPr/>
          </p:nvSpPr>
          <p:spPr>
            <a:xfrm>
              <a:off x="4848060" y="4327404"/>
              <a:ext cx="1395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0" name="Line"/>
            <p:cNvSpPr/>
            <p:nvPr/>
          </p:nvSpPr>
          <p:spPr>
            <a:xfrm>
              <a:off x="4825790" y="4494819"/>
              <a:ext cx="15295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3273"/>
                    <a:pt x="1783" y="6545"/>
                    <a:pt x="240" y="10145"/>
                  </a:cubicBezTo>
                  <a:cubicBezTo>
                    <a:pt x="-1303" y="13745"/>
                    <a:pt x="4869" y="17673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1" name="Line"/>
            <p:cNvSpPr/>
            <p:nvPr/>
          </p:nvSpPr>
          <p:spPr>
            <a:xfrm>
              <a:off x="4834109" y="4704088"/>
              <a:ext cx="13952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2" name="Line"/>
            <p:cNvSpPr/>
            <p:nvPr/>
          </p:nvSpPr>
          <p:spPr>
            <a:xfrm>
              <a:off x="4792255" y="4843600"/>
              <a:ext cx="55806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3" name="Line"/>
            <p:cNvSpPr/>
            <p:nvPr/>
          </p:nvSpPr>
          <p:spPr>
            <a:xfrm>
              <a:off x="4813181" y="4990089"/>
              <a:ext cx="1395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4" name="Line"/>
            <p:cNvSpPr/>
            <p:nvPr/>
          </p:nvSpPr>
          <p:spPr>
            <a:xfrm>
              <a:off x="4841084" y="5108674"/>
              <a:ext cx="1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5" name="Line"/>
            <p:cNvSpPr/>
            <p:nvPr/>
          </p:nvSpPr>
          <p:spPr>
            <a:xfrm>
              <a:off x="4855035" y="5248187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6" name="Line"/>
            <p:cNvSpPr/>
            <p:nvPr/>
          </p:nvSpPr>
          <p:spPr>
            <a:xfrm>
              <a:off x="4945718" y="5345846"/>
              <a:ext cx="13953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7" name="Line"/>
            <p:cNvSpPr/>
            <p:nvPr/>
          </p:nvSpPr>
          <p:spPr>
            <a:xfrm>
              <a:off x="5148011" y="5366773"/>
              <a:ext cx="27904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8" name="Line"/>
            <p:cNvSpPr/>
            <p:nvPr/>
          </p:nvSpPr>
          <p:spPr>
            <a:xfrm>
              <a:off x="5336353" y="5387699"/>
              <a:ext cx="34880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9" name="Line"/>
            <p:cNvSpPr/>
            <p:nvPr/>
          </p:nvSpPr>
          <p:spPr>
            <a:xfrm>
              <a:off x="5650257" y="5401651"/>
              <a:ext cx="83708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0" name="Line"/>
            <p:cNvSpPr/>
            <p:nvPr/>
          </p:nvSpPr>
          <p:spPr>
            <a:xfrm>
              <a:off x="5936258" y="5422577"/>
              <a:ext cx="41855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1" name="Line"/>
            <p:cNvSpPr/>
            <p:nvPr/>
          </p:nvSpPr>
          <p:spPr>
            <a:xfrm>
              <a:off x="6138550" y="5429553"/>
              <a:ext cx="5580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2" name="Line"/>
            <p:cNvSpPr/>
            <p:nvPr/>
          </p:nvSpPr>
          <p:spPr>
            <a:xfrm>
              <a:off x="6361771" y="5422577"/>
              <a:ext cx="55806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3" name="Line"/>
            <p:cNvSpPr/>
            <p:nvPr/>
          </p:nvSpPr>
          <p:spPr>
            <a:xfrm>
              <a:off x="6633820" y="5443504"/>
              <a:ext cx="6278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4" name="Line"/>
            <p:cNvSpPr/>
            <p:nvPr/>
          </p:nvSpPr>
          <p:spPr>
            <a:xfrm>
              <a:off x="6905869" y="5450480"/>
              <a:ext cx="4883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5" name="Line"/>
            <p:cNvSpPr/>
            <p:nvPr/>
          </p:nvSpPr>
          <p:spPr>
            <a:xfrm>
              <a:off x="7094211" y="5471407"/>
              <a:ext cx="4185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6" name="Line"/>
            <p:cNvSpPr/>
            <p:nvPr/>
          </p:nvSpPr>
          <p:spPr>
            <a:xfrm>
              <a:off x="7317432" y="5485358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7" name="Line"/>
            <p:cNvSpPr/>
            <p:nvPr/>
          </p:nvSpPr>
          <p:spPr>
            <a:xfrm>
              <a:off x="7470895" y="5471407"/>
              <a:ext cx="48831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8" name="Line"/>
            <p:cNvSpPr/>
            <p:nvPr/>
          </p:nvSpPr>
          <p:spPr>
            <a:xfrm>
              <a:off x="7701091" y="5464431"/>
              <a:ext cx="69757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9" name="Line"/>
            <p:cNvSpPr/>
            <p:nvPr/>
          </p:nvSpPr>
          <p:spPr>
            <a:xfrm>
              <a:off x="7959189" y="5429553"/>
              <a:ext cx="4185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0" name="Line"/>
            <p:cNvSpPr/>
            <p:nvPr/>
          </p:nvSpPr>
          <p:spPr>
            <a:xfrm>
              <a:off x="8175434" y="5422577"/>
              <a:ext cx="41854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1" name="Line"/>
            <p:cNvSpPr/>
            <p:nvPr/>
          </p:nvSpPr>
          <p:spPr>
            <a:xfrm>
              <a:off x="8384702" y="5422577"/>
              <a:ext cx="6278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2" name="Line"/>
            <p:cNvSpPr/>
            <p:nvPr/>
          </p:nvSpPr>
          <p:spPr>
            <a:xfrm>
              <a:off x="8510264" y="5422577"/>
              <a:ext cx="5580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3" name="Line"/>
            <p:cNvSpPr/>
            <p:nvPr/>
          </p:nvSpPr>
          <p:spPr>
            <a:xfrm>
              <a:off x="8614898" y="5394675"/>
              <a:ext cx="97660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4" name="Line"/>
            <p:cNvSpPr/>
            <p:nvPr/>
          </p:nvSpPr>
          <p:spPr>
            <a:xfrm>
              <a:off x="8845094" y="5408626"/>
              <a:ext cx="48830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5" name="Line"/>
            <p:cNvSpPr/>
            <p:nvPr/>
          </p:nvSpPr>
          <p:spPr>
            <a:xfrm>
              <a:off x="8963679" y="5373748"/>
              <a:ext cx="20928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6" name="Line"/>
            <p:cNvSpPr/>
            <p:nvPr/>
          </p:nvSpPr>
          <p:spPr>
            <a:xfrm>
              <a:off x="9214802" y="5324918"/>
              <a:ext cx="62782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7" name="Line"/>
            <p:cNvSpPr/>
            <p:nvPr/>
          </p:nvSpPr>
          <p:spPr>
            <a:xfrm>
              <a:off x="9389193" y="5324918"/>
              <a:ext cx="20927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8" name="Line"/>
            <p:cNvSpPr/>
            <p:nvPr/>
          </p:nvSpPr>
          <p:spPr>
            <a:xfrm>
              <a:off x="9521730" y="5227260"/>
              <a:ext cx="2790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9" name="Line"/>
            <p:cNvSpPr/>
            <p:nvPr/>
          </p:nvSpPr>
          <p:spPr>
            <a:xfrm>
              <a:off x="9556607" y="5080772"/>
              <a:ext cx="13953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0" name="Line"/>
            <p:cNvSpPr/>
            <p:nvPr/>
          </p:nvSpPr>
          <p:spPr>
            <a:xfrm>
              <a:off x="9591486" y="4934283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1" name="Line"/>
            <p:cNvSpPr/>
            <p:nvPr/>
          </p:nvSpPr>
          <p:spPr>
            <a:xfrm>
              <a:off x="9549632" y="4801747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2" name="Line"/>
            <p:cNvSpPr/>
            <p:nvPr/>
          </p:nvSpPr>
          <p:spPr>
            <a:xfrm>
              <a:off x="9556607" y="4592478"/>
              <a:ext cx="6977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3" name="Line"/>
            <p:cNvSpPr/>
            <p:nvPr/>
          </p:nvSpPr>
          <p:spPr>
            <a:xfrm>
              <a:off x="9570559" y="4369258"/>
              <a:ext cx="13952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4" name="Line"/>
            <p:cNvSpPr/>
            <p:nvPr/>
          </p:nvSpPr>
          <p:spPr>
            <a:xfrm>
              <a:off x="9486851" y="4083257"/>
              <a:ext cx="20928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5" name="Line"/>
            <p:cNvSpPr/>
            <p:nvPr/>
          </p:nvSpPr>
          <p:spPr>
            <a:xfrm>
              <a:off x="9493827" y="3797256"/>
              <a:ext cx="697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6" name="Line"/>
            <p:cNvSpPr/>
            <p:nvPr/>
          </p:nvSpPr>
          <p:spPr>
            <a:xfrm>
              <a:off x="9431046" y="3629841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7" name="Line"/>
            <p:cNvSpPr/>
            <p:nvPr/>
          </p:nvSpPr>
          <p:spPr>
            <a:xfrm>
              <a:off x="9382217" y="3490329"/>
              <a:ext cx="13952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8" name="Line"/>
            <p:cNvSpPr/>
            <p:nvPr/>
          </p:nvSpPr>
          <p:spPr>
            <a:xfrm>
              <a:off x="9235729" y="3420573"/>
              <a:ext cx="13952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9" name="Line"/>
            <p:cNvSpPr/>
            <p:nvPr/>
          </p:nvSpPr>
          <p:spPr>
            <a:xfrm>
              <a:off x="9124118" y="3413597"/>
              <a:ext cx="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0" name="Line"/>
            <p:cNvSpPr/>
            <p:nvPr/>
          </p:nvSpPr>
          <p:spPr>
            <a:xfrm>
              <a:off x="9019484" y="3420573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1" name="Line"/>
            <p:cNvSpPr/>
            <p:nvPr/>
          </p:nvSpPr>
          <p:spPr>
            <a:xfrm>
              <a:off x="8796264" y="3413597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2" name="Line"/>
            <p:cNvSpPr/>
            <p:nvPr/>
          </p:nvSpPr>
          <p:spPr>
            <a:xfrm>
              <a:off x="8510264" y="3406621"/>
              <a:ext cx="5580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3" name="Line"/>
            <p:cNvSpPr/>
            <p:nvPr/>
          </p:nvSpPr>
          <p:spPr>
            <a:xfrm>
              <a:off x="8363776" y="3406621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4" name="Line"/>
            <p:cNvSpPr/>
            <p:nvPr/>
          </p:nvSpPr>
          <p:spPr>
            <a:xfrm>
              <a:off x="8161483" y="3406621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5" name="Line"/>
            <p:cNvSpPr/>
            <p:nvPr/>
          </p:nvSpPr>
          <p:spPr>
            <a:xfrm>
              <a:off x="7994067" y="3392670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6" name="Line"/>
            <p:cNvSpPr/>
            <p:nvPr/>
          </p:nvSpPr>
          <p:spPr>
            <a:xfrm>
              <a:off x="7812701" y="3406621"/>
              <a:ext cx="34879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7" name="Line"/>
            <p:cNvSpPr/>
            <p:nvPr/>
          </p:nvSpPr>
          <p:spPr>
            <a:xfrm>
              <a:off x="7659237" y="3420573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8" name="Line"/>
            <p:cNvSpPr/>
            <p:nvPr/>
          </p:nvSpPr>
          <p:spPr>
            <a:xfrm>
              <a:off x="7512749" y="3441499"/>
              <a:ext cx="20928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9" name="Line"/>
            <p:cNvSpPr/>
            <p:nvPr/>
          </p:nvSpPr>
          <p:spPr>
            <a:xfrm>
              <a:off x="7324407" y="3434524"/>
              <a:ext cx="34879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0" name="Line"/>
            <p:cNvSpPr/>
            <p:nvPr/>
          </p:nvSpPr>
          <p:spPr>
            <a:xfrm>
              <a:off x="7212797" y="3448475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1" name="Line"/>
            <p:cNvSpPr/>
            <p:nvPr/>
          </p:nvSpPr>
          <p:spPr>
            <a:xfrm>
              <a:off x="7003528" y="3455451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2" name="Line"/>
            <p:cNvSpPr/>
            <p:nvPr/>
          </p:nvSpPr>
          <p:spPr>
            <a:xfrm>
              <a:off x="6877967" y="3476377"/>
              <a:ext cx="1395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3" name="Line"/>
            <p:cNvSpPr/>
            <p:nvPr/>
          </p:nvSpPr>
          <p:spPr>
            <a:xfrm>
              <a:off x="6724503" y="3483353"/>
              <a:ext cx="20928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4" name="Line"/>
            <p:cNvSpPr/>
            <p:nvPr/>
          </p:nvSpPr>
          <p:spPr>
            <a:xfrm>
              <a:off x="6522210" y="3490329"/>
              <a:ext cx="27904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5" name="Line"/>
            <p:cNvSpPr/>
            <p:nvPr/>
          </p:nvSpPr>
          <p:spPr>
            <a:xfrm>
              <a:off x="6396648" y="3504280"/>
              <a:ext cx="13953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6" name="Line"/>
            <p:cNvSpPr/>
            <p:nvPr/>
          </p:nvSpPr>
          <p:spPr>
            <a:xfrm>
              <a:off x="6250160" y="3511255"/>
              <a:ext cx="48831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7" name="Line"/>
            <p:cNvSpPr/>
            <p:nvPr/>
          </p:nvSpPr>
          <p:spPr>
            <a:xfrm>
              <a:off x="6096697" y="3532183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8" name="Line"/>
            <p:cNvSpPr/>
            <p:nvPr/>
          </p:nvSpPr>
          <p:spPr>
            <a:xfrm>
              <a:off x="5943233" y="3539158"/>
              <a:ext cx="20928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9" name="Line"/>
            <p:cNvSpPr/>
            <p:nvPr/>
          </p:nvSpPr>
          <p:spPr>
            <a:xfrm>
              <a:off x="5782794" y="3553110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0" name="Line"/>
            <p:cNvSpPr/>
            <p:nvPr/>
          </p:nvSpPr>
          <p:spPr>
            <a:xfrm>
              <a:off x="5636306" y="3567061"/>
              <a:ext cx="27903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1" name="Line"/>
            <p:cNvSpPr/>
            <p:nvPr/>
          </p:nvSpPr>
          <p:spPr>
            <a:xfrm>
              <a:off x="5503769" y="3574036"/>
              <a:ext cx="20928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2" name="Line"/>
            <p:cNvSpPr/>
            <p:nvPr/>
          </p:nvSpPr>
          <p:spPr>
            <a:xfrm>
              <a:off x="5357281" y="3581012"/>
              <a:ext cx="697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3" name="Line"/>
            <p:cNvSpPr/>
            <p:nvPr/>
          </p:nvSpPr>
          <p:spPr>
            <a:xfrm>
              <a:off x="5245671" y="3574036"/>
              <a:ext cx="6977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4" name="Line"/>
            <p:cNvSpPr/>
            <p:nvPr/>
          </p:nvSpPr>
          <p:spPr>
            <a:xfrm>
              <a:off x="5134060" y="3587988"/>
              <a:ext cx="6977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5" name="Line"/>
            <p:cNvSpPr/>
            <p:nvPr/>
          </p:nvSpPr>
          <p:spPr>
            <a:xfrm>
              <a:off x="4973621" y="3608914"/>
              <a:ext cx="1" cy="13953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6" name="Line"/>
            <p:cNvSpPr/>
            <p:nvPr/>
          </p:nvSpPr>
          <p:spPr>
            <a:xfrm>
              <a:off x="4785279" y="3699598"/>
              <a:ext cx="1" cy="13952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7" name="Line"/>
            <p:cNvSpPr/>
            <p:nvPr/>
          </p:nvSpPr>
          <p:spPr>
            <a:xfrm>
              <a:off x="9124008" y="2213789"/>
              <a:ext cx="97770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1" h="21600" extrusionOk="0">
                  <a:moveTo>
                    <a:pt x="20641" y="0"/>
                  </a:moveTo>
                  <a:cubicBezTo>
                    <a:pt x="17696" y="1862"/>
                    <a:pt x="14750" y="3724"/>
                    <a:pt x="10823" y="6641"/>
                  </a:cubicBezTo>
                  <a:cubicBezTo>
                    <a:pt x="6896" y="9559"/>
                    <a:pt x="1986" y="13531"/>
                    <a:pt x="514" y="16200"/>
                  </a:cubicBezTo>
                  <a:cubicBezTo>
                    <a:pt x="-959" y="18869"/>
                    <a:pt x="1005" y="20234"/>
                    <a:pt x="296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8" name="Line"/>
            <p:cNvSpPr/>
            <p:nvPr/>
          </p:nvSpPr>
          <p:spPr>
            <a:xfrm>
              <a:off x="8901434" y="1891669"/>
              <a:ext cx="1150444" cy="73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507" extrusionOk="0">
                  <a:moveTo>
                    <a:pt x="1165" y="13160"/>
                  </a:moveTo>
                  <a:cubicBezTo>
                    <a:pt x="904" y="13160"/>
                    <a:pt x="643" y="13160"/>
                    <a:pt x="403" y="13160"/>
                  </a:cubicBezTo>
                  <a:cubicBezTo>
                    <a:pt x="164" y="13160"/>
                    <a:pt x="-54" y="13160"/>
                    <a:pt x="11" y="13058"/>
                  </a:cubicBezTo>
                  <a:cubicBezTo>
                    <a:pt x="77" y="12955"/>
                    <a:pt x="425" y="12750"/>
                    <a:pt x="1361" y="12135"/>
                  </a:cubicBezTo>
                  <a:cubicBezTo>
                    <a:pt x="2298" y="11520"/>
                    <a:pt x="3822" y="10495"/>
                    <a:pt x="5259" y="9367"/>
                  </a:cubicBezTo>
                  <a:cubicBezTo>
                    <a:pt x="6696" y="8239"/>
                    <a:pt x="8046" y="7009"/>
                    <a:pt x="9026" y="5573"/>
                  </a:cubicBezTo>
                  <a:cubicBezTo>
                    <a:pt x="10006" y="4138"/>
                    <a:pt x="10615" y="2497"/>
                    <a:pt x="10942" y="1472"/>
                  </a:cubicBezTo>
                  <a:cubicBezTo>
                    <a:pt x="11269" y="446"/>
                    <a:pt x="11312" y="36"/>
                    <a:pt x="11290" y="2"/>
                  </a:cubicBezTo>
                  <a:cubicBezTo>
                    <a:pt x="11269" y="-32"/>
                    <a:pt x="11181" y="310"/>
                    <a:pt x="10986" y="1267"/>
                  </a:cubicBezTo>
                  <a:cubicBezTo>
                    <a:pt x="10790" y="2224"/>
                    <a:pt x="10485" y="3796"/>
                    <a:pt x="10311" y="4753"/>
                  </a:cubicBezTo>
                  <a:cubicBezTo>
                    <a:pt x="10136" y="5710"/>
                    <a:pt x="10093" y="6052"/>
                    <a:pt x="10071" y="6052"/>
                  </a:cubicBezTo>
                  <a:cubicBezTo>
                    <a:pt x="10049" y="6052"/>
                    <a:pt x="10049" y="5710"/>
                    <a:pt x="10049" y="5368"/>
                  </a:cubicBezTo>
                  <a:cubicBezTo>
                    <a:pt x="10049" y="5026"/>
                    <a:pt x="10049" y="4684"/>
                    <a:pt x="10093" y="4684"/>
                  </a:cubicBezTo>
                  <a:cubicBezTo>
                    <a:pt x="10136" y="4684"/>
                    <a:pt x="10223" y="5026"/>
                    <a:pt x="10245" y="6188"/>
                  </a:cubicBezTo>
                  <a:cubicBezTo>
                    <a:pt x="10267" y="7350"/>
                    <a:pt x="10223" y="9333"/>
                    <a:pt x="10115" y="11452"/>
                  </a:cubicBezTo>
                  <a:cubicBezTo>
                    <a:pt x="10006" y="13571"/>
                    <a:pt x="9831" y="15826"/>
                    <a:pt x="9701" y="17227"/>
                  </a:cubicBezTo>
                  <a:cubicBezTo>
                    <a:pt x="9570" y="18629"/>
                    <a:pt x="9483" y="19176"/>
                    <a:pt x="9374" y="19586"/>
                  </a:cubicBezTo>
                  <a:cubicBezTo>
                    <a:pt x="9265" y="19996"/>
                    <a:pt x="9135" y="20269"/>
                    <a:pt x="9505" y="19517"/>
                  </a:cubicBezTo>
                  <a:cubicBezTo>
                    <a:pt x="9875" y="18765"/>
                    <a:pt x="10746" y="16988"/>
                    <a:pt x="11421" y="15587"/>
                  </a:cubicBezTo>
                  <a:cubicBezTo>
                    <a:pt x="12096" y="14186"/>
                    <a:pt x="12575" y="13160"/>
                    <a:pt x="12902" y="12545"/>
                  </a:cubicBezTo>
                  <a:cubicBezTo>
                    <a:pt x="13228" y="11930"/>
                    <a:pt x="13402" y="11725"/>
                    <a:pt x="13598" y="11657"/>
                  </a:cubicBezTo>
                  <a:cubicBezTo>
                    <a:pt x="13794" y="11588"/>
                    <a:pt x="14012" y="11657"/>
                    <a:pt x="14186" y="12101"/>
                  </a:cubicBezTo>
                  <a:cubicBezTo>
                    <a:pt x="14361" y="12545"/>
                    <a:pt x="14491" y="13365"/>
                    <a:pt x="14404" y="14562"/>
                  </a:cubicBezTo>
                  <a:cubicBezTo>
                    <a:pt x="14317" y="15758"/>
                    <a:pt x="14012" y="17330"/>
                    <a:pt x="13816" y="18321"/>
                  </a:cubicBezTo>
                  <a:cubicBezTo>
                    <a:pt x="13620" y="19312"/>
                    <a:pt x="13533" y="19722"/>
                    <a:pt x="13620" y="19893"/>
                  </a:cubicBezTo>
                  <a:cubicBezTo>
                    <a:pt x="13707" y="20064"/>
                    <a:pt x="13969" y="19996"/>
                    <a:pt x="14644" y="19654"/>
                  </a:cubicBezTo>
                  <a:cubicBezTo>
                    <a:pt x="15319" y="19312"/>
                    <a:pt x="16407" y="18697"/>
                    <a:pt x="17126" y="18014"/>
                  </a:cubicBezTo>
                  <a:cubicBezTo>
                    <a:pt x="17844" y="17330"/>
                    <a:pt x="18193" y="16578"/>
                    <a:pt x="18367" y="16031"/>
                  </a:cubicBezTo>
                  <a:cubicBezTo>
                    <a:pt x="18541" y="15484"/>
                    <a:pt x="18541" y="15143"/>
                    <a:pt x="18519" y="14767"/>
                  </a:cubicBezTo>
                  <a:cubicBezTo>
                    <a:pt x="18498" y="14391"/>
                    <a:pt x="18454" y="13981"/>
                    <a:pt x="18302" y="13776"/>
                  </a:cubicBezTo>
                  <a:cubicBezTo>
                    <a:pt x="18149" y="13571"/>
                    <a:pt x="17888" y="13571"/>
                    <a:pt x="17431" y="14391"/>
                  </a:cubicBezTo>
                  <a:cubicBezTo>
                    <a:pt x="16973" y="15211"/>
                    <a:pt x="16320" y="16852"/>
                    <a:pt x="15994" y="18048"/>
                  </a:cubicBezTo>
                  <a:cubicBezTo>
                    <a:pt x="15667" y="19244"/>
                    <a:pt x="15667" y="19996"/>
                    <a:pt x="15972" y="20577"/>
                  </a:cubicBezTo>
                  <a:cubicBezTo>
                    <a:pt x="16277" y="21158"/>
                    <a:pt x="16886" y="21568"/>
                    <a:pt x="17866" y="21500"/>
                  </a:cubicBezTo>
                  <a:cubicBezTo>
                    <a:pt x="18846" y="21431"/>
                    <a:pt x="20196" y="20884"/>
                    <a:pt x="21546" y="203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9" name="Line"/>
            <p:cNvSpPr/>
            <p:nvPr/>
          </p:nvSpPr>
          <p:spPr>
            <a:xfrm>
              <a:off x="9982121" y="2529435"/>
              <a:ext cx="504586" cy="60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054" extrusionOk="0">
                  <a:moveTo>
                    <a:pt x="1473" y="9648"/>
                  </a:moveTo>
                  <a:cubicBezTo>
                    <a:pt x="982" y="12317"/>
                    <a:pt x="491" y="14987"/>
                    <a:pt x="245" y="16524"/>
                  </a:cubicBezTo>
                  <a:cubicBezTo>
                    <a:pt x="0" y="18061"/>
                    <a:pt x="0" y="18466"/>
                    <a:pt x="0" y="18910"/>
                  </a:cubicBezTo>
                  <a:cubicBezTo>
                    <a:pt x="0" y="19355"/>
                    <a:pt x="0" y="19841"/>
                    <a:pt x="245" y="20124"/>
                  </a:cubicBezTo>
                  <a:cubicBezTo>
                    <a:pt x="491" y="20407"/>
                    <a:pt x="982" y="20488"/>
                    <a:pt x="1865" y="20003"/>
                  </a:cubicBezTo>
                  <a:cubicBezTo>
                    <a:pt x="2749" y="19517"/>
                    <a:pt x="4025" y="18466"/>
                    <a:pt x="4909" y="17859"/>
                  </a:cubicBezTo>
                  <a:cubicBezTo>
                    <a:pt x="5793" y="17252"/>
                    <a:pt x="6284" y="17090"/>
                    <a:pt x="6676" y="17171"/>
                  </a:cubicBezTo>
                  <a:cubicBezTo>
                    <a:pt x="7069" y="17252"/>
                    <a:pt x="7364" y="17576"/>
                    <a:pt x="8051" y="18344"/>
                  </a:cubicBezTo>
                  <a:cubicBezTo>
                    <a:pt x="8738" y="19113"/>
                    <a:pt x="9818" y="20326"/>
                    <a:pt x="11242" y="20812"/>
                  </a:cubicBezTo>
                  <a:cubicBezTo>
                    <a:pt x="12665" y="21297"/>
                    <a:pt x="14433" y="21054"/>
                    <a:pt x="16249" y="20084"/>
                  </a:cubicBezTo>
                  <a:cubicBezTo>
                    <a:pt x="18065" y="19113"/>
                    <a:pt x="19931" y="17414"/>
                    <a:pt x="20765" y="15189"/>
                  </a:cubicBezTo>
                  <a:cubicBezTo>
                    <a:pt x="21600" y="12964"/>
                    <a:pt x="21404" y="10214"/>
                    <a:pt x="20618" y="7625"/>
                  </a:cubicBezTo>
                  <a:cubicBezTo>
                    <a:pt x="19833" y="5036"/>
                    <a:pt x="18458" y="2609"/>
                    <a:pt x="17280" y="1275"/>
                  </a:cubicBezTo>
                  <a:cubicBezTo>
                    <a:pt x="16102" y="-60"/>
                    <a:pt x="15120" y="-303"/>
                    <a:pt x="14285" y="344"/>
                  </a:cubicBezTo>
                  <a:cubicBezTo>
                    <a:pt x="13451" y="991"/>
                    <a:pt x="12764" y="2528"/>
                    <a:pt x="12076" y="40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0" name="Line"/>
            <p:cNvSpPr/>
            <p:nvPr/>
          </p:nvSpPr>
          <p:spPr>
            <a:xfrm>
              <a:off x="10554012" y="2787060"/>
              <a:ext cx="209914" cy="315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6" h="21093" extrusionOk="0">
                  <a:moveTo>
                    <a:pt x="1375" y="8306"/>
                  </a:moveTo>
                  <a:cubicBezTo>
                    <a:pt x="465" y="10793"/>
                    <a:pt x="-444" y="13279"/>
                    <a:pt x="238" y="15532"/>
                  </a:cubicBezTo>
                  <a:cubicBezTo>
                    <a:pt x="920" y="17785"/>
                    <a:pt x="3194" y="19806"/>
                    <a:pt x="6491" y="20660"/>
                  </a:cubicBezTo>
                  <a:cubicBezTo>
                    <a:pt x="9788" y="21515"/>
                    <a:pt x="14108" y="21204"/>
                    <a:pt x="16950" y="18796"/>
                  </a:cubicBezTo>
                  <a:cubicBezTo>
                    <a:pt x="19792" y="16387"/>
                    <a:pt x="21156" y="11880"/>
                    <a:pt x="20247" y="8384"/>
                  </a:cubicBezTo>
                  <a:cubicBezTo>
                    <a:pt x="19337" y="4888"/>
                    <a:pt x="16154" y="2401"/>
                    <a:pt x="13994" y="1158"/>
                  </a:cubicBezTo>
                  <a:cubicBezTo>
                    <a:pt x="11834" y="-85"/>
                    <a:pt x="10697" y="-85"/>
                    <a:pt x="9560" y="70"/>
                  </a:cubicBezTo>
                  <a:cubicBezTo>
                    <a:pt x="8423" y="226"/>
                    <a:pt x="7287" y="537"/>
                    <a:pt x="7855" y="1702"/>
                  </a:cubicBezTo>
                  <a:cubicBezTo>
                    <a:pt x="8423" y="2868"/>
                    <a:pt x="10697" y="4888"/>
                    <a:pt x="12971" y="69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1" name="Line"/>
            <p:cNvSpPr/>
            <p:nvPr/>
          </p:nvSpPr>
          <p:spPr>
            <a:xfrm>
              <a:off x="10791293" y="2869498"/>
              <a:ext cx="230197" cy="269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6" extrusionOk="0">
                  <a:moveTo>
                    <a:pt x="0" y="5538"/>
                  </a:moveTo>
                  <a:cubicBezTo>
                    <a:pt x="1091" y="5908"/>
                    <a:pt x="2182" y="6277"/>
                    <a:pt x="3055" y="8123"/>
                  </a:cubicBezTo>
                  <a:cubicBezTo>
                    <a:pt x="3927" y="9969"/>
                    <a:pt x="4582" y="13292"/>
                    <a:pt x="4691" y="15415"/>
                  </a:cubicBezTo>
                  <a:cubicBezTo>
                    <a:pt x="4800" y="17538"/>
                    <a:pt x="4364" y="18462"/>
                    <a:pt x="3927" y="19477"/>
                  </a:cubicBezTo>
                  <a:cubicBezTo>
                    <a:pt x="3491" y="20492"/>
                    <a:pt x="3055" y="21600"/>
                    <a:pt x="2836" y="21323"/>
                  </a:cubicBezTo>
                  <a:cubicBezTo>
                    <a:pt x="2618" y="21046"/>
                    <a:pt x="2618" y="19385"/>
                    <a:pt x="4364" y="16062"/>
                  </a:cubicBezTo>
                  <a:cubicBezTo>
                    <a:pt x="6109" y="12738"/>
                    <a:pt x="9600" y="7754"/>
                    <a:pt x="12764" y="4800"/>
                  </a:cubicBezTo>
                  <a:cubicBezTo>
                    <a:pt x="15927" y="1846"/>
                    <a:pt x="18764" y="9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2" name="Line"/>
            <p:cNvSpPr/>
            <p:nvPr/>
          </p:nvSpPr>
          <p:spPr>
            <a:xfrm>
              <a:off x="11088543" y="2653254"/>
              <a:ext cx="51532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extrusionOk="0">
                  <a:moveTo>
                    <a:pt x="20813" y="0"/>
                  </a:moveTo>
                  <a:cubicBezTo>
                    <a:pt x="14239" y="3706"/>
                    <a:pt x="7665" y="7412"/>
                    <a:pt x="3909" y="10747"/>
                  </a:cubicBezTo>
                  <a:cubicBezTo>
                    <a:pt x="152" y="14082"/>
                    <a:pt x="-787" y="17047"/>
                    <a:pt x="622" y="18794"/>
                  </a:cubicBezTo>
                  <a:cubicBezTo>
                    <a:pt x="2030" y="20541"/>
                    <a:pt x="5787" y="21071"/>
                    <a:pt x="954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3" name="Line"/>
            <p:cNvSpPr/>
            <p:nvPr/>
          </p:nvSpPr>
          <p:spPr>
            <a:xfrm>
              <a:off x="11157419" y="2862522"/>
              <a:ext cx="415146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extrusionOk="0">
                  <a:moveTo>
                    <a:pt x="8151" y="0"/>
                  </a:moveTo>
                  <a:cubicBezTo>
                    <a:pt x="8271" y="982"/>
                    <a:pt x="8392" y="1964"/>
                    <a:pt x="7185" y="4009"/>
                  </a:cubicBezTo>
                  <a:cubicBezTo>
                    <a:pt x="5979" y="6055"/>
                    <a:pt x="3444" y="9164"/>
                    <a:pt x="1936" y="11209"/>
                  </a:cubicBezTo>
                  <a:cubicBezTo>
                    <a:pt x="428" y="13255"/>
                    <a:pt x="-55" y="14236"/>
                    <a:pt x="5" y="14891"/>
                  </a:cubicBezTo>
                  <a:cubicBezTo>
                    <a:pt x="66" y="15545"/>
                    <a:pt x="669" y="15873"/>
                    <a:pt x="3143" y="16200"/>
                  </a:cubicBezTo>
                  <a:cubicBezTo>
                    <a:pt x="5616" y="16527"/>
                    <a:pt x="9961" y="16855"/>
                    <a:pt x="13339" y="17755"/>
                  </a:cubicBezTo>
                  <a:cubicBezTo>
                    <a:pt x="16718" y="18655"/>
                    <a:pt x="19132" y="20127"/>
                    <a:pt x="2154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4" name="Line"/>
            <p:cNvSpPr/>
            <p:nvPr/>
          </p:nvSpPr>
          <p:spPr>
            <a:xfrm>
              <a:off x="5008499" y="3908867"/>
              <a:ext cx="1" cy="209269"/>
            </a:xfrm>
            <a:prstGeom prst="ellipse">
              <a:avLst/>
            </a:pr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5" name="Line"/>
            <p:cNvSpPr/>
            <p:nvPr/>
          </p:nvSpPr>
          <p:spPr>
            <a:xfrm>
              <a:off x="4994548" y="3797256"/>
              <a:ext cx="283297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1600" extrusionOk="0">
                  <a:moveTo>
                    <a:pt x="3688" y="6912"/>
                  </a:moveTo>
                  <a:cubicBezTo>
                    <a:pt x="2985" y="6048"/>
                    <a:pt x="2283" y="5184"/>
                    <a:pt x="2371" y="4320"/>
                  </a:cubicBezTo>
                  <a:cubicBezTo>
                    <a:pt x="2459" y="3456"/>
                    <a:pt x="3337" y="2592"/>
                    <a:pt x="6234" y="1728"/>
                  </a:cubicBezTo>
                  <a:cubicBezTo>
                    <a:pt x="9132" y="864"/>
                    <a:pt x="14049" y="0"/>
                    <a:pt x="17034" y="0"/>
                  </a:cubicBezTo>
                  <a:cubicBezTo>
                    <a:pt x="20020" y="0"/>
                    <a:pt x="21073" y="864"/>
                    <a:pt x="21337" y="2448"/>
                  </a:cubicBezTo>
                  <a:cubicBezTo>
                    <a:pt x="21600" y="4032"/>
                    <a:pt x="21073" y="6336"/>
                    <a:pt x="17912" y="9504"/>
                  </a:cubicBezTo>
                  <a:cubicBezTo>
                    <a:pt x="14751" y="12672"/>
                    <a:pt x="8956" y="16704"/>
                    <a:pt x="5532" y="18864"/>
                  </a:cubicBezTo>
                  <a:cubicBezTo>
                    <a:pt x="2107" y="21024"/>
                    <a:pt x="1054" y="2131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6" name="Line"/>
            <p:cNvSpPr/>
            <p:nvPr/>
          </p:nvSpPr>
          <p:spPr>
            <a:xfrm>
              <a:off x="5410198" y="3770450"/>
              <a:ext cx="44743" cy="368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1" h="21536" extrusionOk="0">
                  <a:moveTo>
                    <a:pt x="7821" y="1974"/>
                  </a:moveTo>
                  <a:cubicBezTo>
                    <a:pt x="5661" y="1023"/>
                    <a:pt x="3501" y="72"/>
                    <a:pt x="1881" y="4"/>
                  </a:cubicBezTo>
                  <a:cubicBezTo>
                    <a:pt x="261" y="-64"/>
                    <a:pt x="-819" y="751"/>
                    <a:pt x="801" y="3332"/>
                  </a:cubicBezTo>
                  <a:cubicBezTo>
                    <a:pt x="2421" y="5913"/>
                    <a:pt x="6741" y="10261"/>
                    <a:pt x="10521" y="13589"/>
                  </a:cubicBezTo>
                  <a:cubicBezTo>
                    <a:pt x="14301" y="16917"/>
                    <a:pt x="17541" y="19227"/>
                    <a:pt x="20781" y="21536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7" name="Line"/>
            <p:cNvSpPr/>
            <p:nvPr/>
          </p:nvSpPr>
          <p:spPr>
            <a:xfrm>
              <a:off x="5495478" y="3896184"/>
              <a:ext cx="189658" cy="199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263" extrusionOk="0">
                  <a:moveTo>
                    <a:pt x="14981" y="5078"/>
                  </a:moveTo>
                  <a:cubicBezTo>
                    <a:pt x="15502" y="3836"/>
                    <a:pt x="16022" y="2595"/>
                    <a:pt x="15632" y="1726"/>
                  </a:cubicBezTo>
                  <a:cubicBezTo>
                    <a:pt x="15241" y="857"/>
                    <a:pt x="13940" y="361"/>
                    <a:pt x="12379" y="112"/>
                  </a:cubicBezTo>
                  <a:cubicBezTo>
                    <a:pt x="10817" y="-136"/>
                    <a:pt x="8996" y="-136"/>
                    <a:pt x="6784" y="1850"/>
                  </a:cubicBezTo>
                  <a:cubicBezTo>
                    <a:pt x="4572" y="3836"/>
                    <a:pt x="1969" y="7809"/>
                    <a:pt x="798" y="11161"/>
                  </a:cubicBezTo>
                  <a:cubicBezTo>
                    <a:pt x="-373" y="14512"/>
                    <a:pt x="-113" y="17243"/>
                    <a:pt x="668" y="18981"/>
                  </a:cubicBezTo>
                  <a:cubicBezTo>
                    <a:pt x="1449" y="20719"/>
                    <a:pt x="2750" y="21464"/>
                    <a:pt x="4572" y="21216"/>
                  </a:cubicBezTo>
                  <a:cubicBezTo>
                    <a:pt x="6393" y="20967"/>
                    <a:pt x="8735" y="19726"/>
                    <a:pt x="10557" y="17864"/>
                  </a:cubicBezTo>
                  <a:cubicBezTo>
                    <a:pt x="12379" y="16002"/>
                    <a:pt x="13680" y="13519"/>
                    <a:pt x="14461" y="13023"/>
                  </a:cubicBezTo>
                  <a:cubicBezTo>
                    <a:pt x="15241" y="12526"/>
                    <a:pt x="15502" y="14016"/>
                    <a:pt x="15892" y="15754"/>
                  </a:cubicBezTo>
                  <a:cubicBezTo>
                    <a:pt x="16282" y="17492"/>
                    <a:pt x="16803" y="19478"/>
                    <a:pt x="17714" y="20347"/>
                  </a:cubicBezTo>
                  <a:cubicBezTo>
                    <a:pt x="18625" y="21216"/>
                    <a:pt x="19926" y="20967"/>
                    <a:pt x="21227" y="20719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8" name="Line"/>
            <p:cNvSpPr/>
            <p:nvPr/>
          </p:nvSpPr>
          <p:spPr>
            <a:xfrm>
              <a:off x="5720013" y="3964671"/>
              <a:ext cx="306928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8" extrusionOk="0">
                  <a:moveTo>
                    <a:pt x="0" y="2235"/>
                  </a:moveTo>
                  <a:cubicBezTo>
                    <a:pt x="655" y="1118"/>
                    <a:pt x="1309" y="0"/>
                    <a:pt x="2045" y="0"/>
                  </a:cubicBezTo>
                  <a:cubicBezTo>
                    <a:pt x="2782" y="0"/>
                    <a:pt x="3600" y="1118"/>
                    <a:pt x="4091" y="3911"/>
                  </a:cubicBezTo>
                  <a:cubicBezTo>
                    <a:pt x="4582" y="6704"/>
                    <a:pt x="4745" y="11173"/>
                    <a:pt x="4745" y="14338"/>
                  </a:cubicBezTo>
                  <a:cubicBezTo>
                    <a:pt x="4745" y="17504"/>
                    <a:pt x="4582" y="19366"/>
                    <a:pt x="4745" y="19366"/>
                  </a:cubicBezTo>
                  <a:cubicBezTo>
                    <a:pt x="4909" y="19366"/>
                    <a:pt x="5400" y="17504"/>
                    <a:pt x="6791" y="13594"/>
                  </a:cubicBezTo>
                  <a:cubicBezTo>
                    <a:pt x="8182" y="9683"/>
                    <a:pt x="10473" y="3725"/>
                    <a:pt x="12682" y="1676"/>
                  </a:cubicBezTo>
                  <a:cubicBezTo>
                    <a:pt x="14891" y="-372"/>
                    <a:pt x="17018" y="1490"/>
                    <a:pt x="18491" y="5400"/>
                  </a:cubicBezTo>
                  <a:cubicBezTo>
                    <a:pt x="19964" y="9311"/>
                    <a:pt x="20782" y="15269"/>
                    <a:pt x="21600" y="21228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9" name="Line"/>
            <p:cNvSpPr/>
            <p:nvPr/>
          </p:nvSpPr>
          <p:spPr>
            <a:xfrm>
              <a:off x="6012990" y="3924227"/>
              <a:ext cx="286001" cy="19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0" y="4473"/>
                  </a:moveTo>
                  <a:cubicBezTo>
                    <a:pt x="527" y="7301"/>
                    <a:pt x="1054" y="10130"/>
                    <a:pt x="1405" y="12444"/>
                  </a:cubicBezTo>
                  <a:cubicBezTo>
                    <a:pt x="1756" y="14758"/>
                    <a:pt x="1932" y="16558"/>
                    <a:pt x="2107" y="18230"/>
                  </a:cubicBezTo>
                  <a:cubicBezTo>
                    <a:pt x="2283" y="19901"/>
                    <a:pt x="2459" y="21444"/>
                    <a:pt x="2898" y="21187"/>
                  </a:cubicBezTo>
                  <a:cubicBezTo>
                    <a:pt x="3337" y="20930"/>
                    <a:pt x="4039" y="18873"/>
                    <a:pt x="5532" y="15530"/>
                  </a:cubicBezTo>
                  <a:cubicBezTo>
                    <a:pt x="7024" y="12187"/>
                    <a:pt x="9307" y="7558"/>
                    <a:pt x="10888" y="4730"/>
                  </a:cubicBezTo>
                  <a:cubicBezTo>
                    <a:pt x="12468" y="1901"/>
                    <a:pt x="13346" y="873"/>
                    <a:pt x="14312" y="358"/>
                  </a:cubicBezTo>
                  <a:cubicBezTo>
                    <a:pt x="15278" y="-156"/>
                    <a:pt x="16332" y="-156"/>
                    <a:pt x="17298" y="615"/>
                  </a:cubicBezTo>
                  <a:cubicBezTo>
                    <a:pt x="18263" y="1387"/>
                    <a:pt x="19141" y="2930"/>
                    <a:pt x="19581" y="4987"/>
                  </a:cubicBezTo>
                  <a:cubicBezTo>
                    <a:pt x="20020" y="7044"/>
                    <a:pt x="20020" y="9615"/>
                    <a:pt x="20283" y="11415"/>
                  </a:cubicBezTo>
                  <a:cubicBezTo>
                    <a:pt x="20546" y="13215"/>
                    <a:pt x="21073" y="14244"/>
                    <a:pt x="21600" y="15273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0" name="Line"/>
            <p:cNvSpPr/>
            <p:nvPr/>
          </p:nvSpPr>
          <p:spPr>
            <a:xfrm>
              <a:off x="6389673" y="3964671"/>
              <a:ext cx="2790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1" name="Line"/>
            <p:cNvSpPr/>
            <p:nvPr/>
          </p:nvSpPr>
          <p:spPr>
            <a:xfrm>
              <a:off x="6382697" y="3769354"/>
              <a:ext cx="48831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2" name="Line"/>
            <p:cNvSpPr/>
            <p:nvPr/>
          </p:nvSpPr>
          <p:spPr>
            <a:xfrm>
              <a:off x="6522210" y="3866414"/>
              <a:ext cx="533348" cy="454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438" extrusionOk="0">
                  <a:moveTo>
                    <a:pt x="0" y="4634"/>
                  </a:moveTo>
                  <a:cubicBezTo>
                    <a:pt x="93" y="5182"/>
                    <a:pt x="186" y="5730"/>
                    <a:pt x="140" y="6388"/>
                  </a:cubicBezTo>
                  <a:cubicBezTo>
                    <a:pt x="93" y="7046"/>
                    <a:pt x="-93" y="7813"/>
                    <a:pt x="93" y="8033"/>
                  </a:cubicBezTo>
                  <a:cubicBezTo>
                    <a:pt x="279" y="8252"/>
                    <a:pt x="838" y="7923"/>
                    <a:pt x="1583" y="6827"/>
                  </a:cubicBezTo>
                  <a:cubicBezTo>
                    <a:pt x="2328" y="5730"/>
                    <a:pt x="3259" y="3866"/>
                    <a:pt x="3864" y="2660"/>
                  </a:cubicBezTo>
                  <a:cubicBezTo>
                    <a:pt x="4469" y="1454"/>
                    <a:pt x="4748" y="906"/>
                    <a:pt x="5167" y="522"/>
                  </a:cubicBezTo>
                  <a:cubicBezTo>
                    <a:pt x="5586" y="138"/>
                    <a:pt x="6145" y="-81"/>
                    <a:pt x="6564" y="29"/>
                  </a:cubicBezTo>
                  <a:cubicBezTo>
                    <a:pt x="6983" y="138"/>
                    <a:pt x="7262" y="577"/>
                    <a:pt x="7588" y="1454"/>
                  </a:cubicBezTo>
                  <a:cubicBezTo>
                    <a:pt x="7914" y="2331"/>
                    <a:pt x="8286" y="3647"/>
                    <a:pt x="8612" y="4524"/>
                  </a:cubicBezTo>
                  <a:cubicBezTo>
                    <a:pt x="8938" y="5401"/>
                    <a:pt x="9217" y="5840"/>
                    <a:pt x="9590" y="5840"/>
                  </a:cubicBezTo>
                  <a:cubicBezTo>
                    <a:pt x="9962" y="5840"/>
                    <a:pt x="10428" y="5401"/>
                    <a:pt x="10986" y="4689"/>
                  </a:cubicBezTo>
                  <a:cubicBezTo>
                    <a:pt x="11545" y="3976"/>
                    <a:pt x="12197" y="2989"/>
                    <a:pt x="12662" y="2276"/>
                  </a:cubicBezTo>
                  <a:cubicBezTo>
                    <a:pt x="13128" y="1564"/>
                    <a:pt x="13407" y="1125"/>
                    <a:pt x="13314" y="1070"/>
                  </a:cubicBezTo>
                  <a:cubicBezTo>
                    <a:pt x="13221" y="1015"/>
                    <a:pt x="12755" y="1344"/>
                    <a:pt x="11917" y="2112"/>
                  </a:cubicBezTo>
                  <a:cubicBezTo>
                    <a:pt x="11079" y="2879"/>
                    <a:pt x="9869" y="4085"/>
                    <a:pt x="9124" y="4908"/>
                  </a:cubicBezTo>
                  <a:cubicBezTo>
                    <a:pt x="8379" y="5730"/>
                    <a:pt x="8100" y="6169"/>
                    <a:pt x="8286" y="6169"/>
                  </a:cubicBezTo>
                  <a:cubicBezTo>
                    <a:pt x="8473" y="6169"/>
                    <a:pt x="9124" y="5730"/>
                    <a:pt x="10241" y="4963"/>
                  </a:cubicBezTo>
                  <a:cubicBezTo>
                    <a:pt x="11359" y="4195"/>
                    <a:pt x="12941" y="3099"/>
                    <a:pt x="14710" y="3263"/>
                  </a:cubicBezTo>
                  <a:cubicBezTo>
                    <a:pt x="16479" y="3428"/>
                    <a:pt x="18435" y="4853"/>
                    <a:pt x="19691" y="6936"/>
                  </a:cubicBezTo>
                  <a:cubicBezTo>
                    <a:pt x="20948" y="9020"/>
                    <a:pt x="21507" y="11761"/>
                    <a:pt x="21321" y="14118"/>
                  </a:cubicBezTo>
                  <a:cubicBezTo>
                    <a:pt x="21135" y="16475"/>
                    <a:pt x="20204" y="18449"/>
                    <a:pt x="17969" y="19655"/>
                  </a:cubicBezTo>
                  <a:cubicBezTo>
                    <a:pt x="15735" y="20861"/>
                    <a:pt x="12197" y="21300"/>
                    <a:pt x="10195" y="21409"/>
                  </a:cubicBezTo>
                  <a:cubicBezTo>
                    <a:pt x="8193" y="21519"/>
                    <a:pt x="7728" y="21300"/>
                    <a:pt x="7262" y="2108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3" name="Line"/>
            <p:cNvSpPr/>
            <p:nvPr/>
          </p:nvSpPr>
          <p:spPr>
            <a:xfrm>
              <a:off x="5845574" y="4794771"/>
              <a:ext cx="1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4" name="Line"/>
            <p:cNvSpPr/>
            <p:nvPr/>
          </p:nvSpPr>
          <p:spPr>
            <a:xfrm>
              <a:off x="5845462" y="4809817"/>
              <a:ext cx="28016" cy="270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9" h="21513" extrusionOk="0">
                  <a:moveTo>
                    <a:pt x="20019" y="2128"/>
                  </a:moveTo>
                  <a:cubicBezTo>
                    <a:pt x="11711" y="1021"/>
                    <a:pt x="3404" y="-87"/>
                    <a:pt x="911" y="5"/>
                  </a:cubicBezTo>
                  <a:cubicBezTo>
                    <a:pt x="-1581" y="98"/>
                    <a:pt x="1742" y="1390"/>
                    <a:pt x="2573" y="4159"/>
                  </a:cubicBezTo>
                  <a:cubicBezTo>
                    <a:pt x="3404" y="6928"/>
                    <a:pt x="1742" y="11175"/>
                    <a:pt x="911" y="14313"/>
                  </a:cubicBezTo>
                  <a:cubicBezTo>
                    <a:pt x="81" y="17451"/>
                    <a:pt x="81" y="19482"/>
                    <a:pt x="81" y="21513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5" name="Line"/>
            <p:cNvSpPr/>
            <p:nvPr/>
          </p:nvSpPr>
          <p:spPr>
            <a:xfrm>
              <a:off x="5817672" y="4743256"/>
              <a:ext cx="322754" cy="386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491" extrusionOk="0">
                  <a:moveTo>
                    <a:pt x="4596" y="2866"/>
                  </a:moveTo>
                  <a:cubicBezTo>
                    <a:pt x="4289" y="2219"/>
                    <a:pt x="3983" y="1572"/>
                    <a:pt x="3523" y="990"/>
                  </a:cubicBezTo>
                  <a:cubicBezTo>
                    <a:pt x="3064" y="408"/>
                    <a:pt x="2451" y="-109"/>
                    <a:pt x="2451" y="20"/>
                  </a:cubicBezTo>
                  <a:cubicBezTo>
                    <a:pt x="2451" y="150"/>
                    <a:pt x="3064" y="926"/>
                    <a:pt x="5362" y="2413"/>
                  </a:cubicBezTo>
                  <a:cubicBezTo>
                    <a:pt x="7660" y="3901"/>
                    <a:pt x="11643" y="6099"/>
                    <a:pt x="14630" y="7845"/>
                  </a:cubicBezTo>
                  <a:cubicBezTo>
                    <a:pt x="17617" y="9592"/>
                    <a:pt x="19609" y="10885"/>
                    <a:pt x="20604" y="11920"/>
                  </a:cubicBezTo>
                  <a:cubicBezTo>
                    <a:pt x="21600" y="12954"/>
                    <a:pt x="21600" y="13731"/>
                    <a:pt x="19685" y="15089"/>
                  </a:cubicBezTo>
                  <a:cubicBezTo>
                    <a:pt x="17770" y="16447"/>
                    <a:pt x="13940" y="18387"/>
                    <a:pt x="10340" y="19551"/>
                  </a:cubicBezTo>
                  <a:cubicBezTo>
                    <a:pt x="6740" y="20715"/>
                    <a:pt x="3370" y="21103"/>
                    <a:pt x="0" y="21491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6" name="Line"/>
            <p:cNvSpPr/>
            <p:nvPr/>
          </p:nvSpPr>
          <p:spPr>
            <a:xfrm>
              <a:off x="6153610" y="4887403"/>
              <a:ext cx="446523" cy="430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388" extrusionOk="0">
                  <a:moveTo>
                    <a:pt x="6961" y="3022"/>
                  </a:moveTo>
                  <a:cubicBezTo>
                    <a:pt x="6961" y="2329"/>
                    <a:pt x="6961" y="1636"/>
                    <a:pt x="6460" y="1001"/>
                  </a:cubicBezTo>
                  <a:cubicBezTo>
                    <a:pt x="5959" y="366"/>
                    <a:pt x="4957" y="-212"/>
                    <a:pt x="4067" y="77"/>
                  </a:cubicBezTo>
                  <a:cubicBezTo>
                    <a:pt x="3176" y="366"/>
                    <a:pt x="2396" y="1521"/>
                    <a:pt x="1728" y="3426"/>
                  </a:cubicBezTo>
                  <a:cubicBezTo>
                    <a:pt x="1060" y="5332"/>
                    <a:pt x="504" y="7989"/>
                    <a:pt x="225" y="9722"/>
                  </a:cubicBezTo>
                  <a:cubicBezTo>
                    <a:pt x="-53" y="11454"/>
                    <a:pt x="-53" y="12263"/>
                    <a:pt x="114" y="12898"/>
                  </a:cubicBezTo>
                  <a:cubicBezTo>
                    <a:pt x="281" y="13533"/>
                    <a:pt x="615" y="13995"/>
                    <a:pt x="1060" y="14227"/>
                  </a:cubicBezTo>
                  <a:cubicBezTo>
                    <a:pt x="1506" y="14458"/>
                    <a:pt x="2062" y="14458"/>
                    <a:pt x="2842" y="14053"/>
                  </a:cubicBezTo>
                  <a:cubicBezTo>
                    <a:pt x="3621" y="13649"/>
                    <a:pt x="4623" y="12840"/>
                    <a:pt x="5347" y="11801"/>
                  </a:cubicBezTo>
                  <a:cubicBezTo>
                    <a:pt x="6071" y="10761"/>
                    <a:pt x="6516" y="9491"/>
                    <a:pt x="6739" y="8567"/>
                  </a:cubicBezTo>
                  <a:cubicBezTo>
                    <a:pt x="6961" y="7643"/>
                    <a:pt x="6961" y="7065"/>
                    <a:pt x="7184" y="6950"/>
                  </a:cubicBezTo>
                  <a:cubicBezTo>
                    <a:pt x="7407" y="6834"/>
                    <a:pt x="7852" y="7181"/>
                    <a:pt x="8409" y="7469"/>
                  </a:cubicBezTo>
                  <a:cubicBezTo>
                    <a:pt x="8966" y="7758"/>
                    <a:pt x="9634" y="7989"/>
                    <a:pt x="10246" y="7989"/>
                  </a:cubicBezTo>
                  <a:cubicBezTo>
                    <a:pt x="10858" y="7989"/>
                    <a:pt x="11415" y="7758"/>
                    <a:pt x="11749" y="7354"/>
                  </a:cubicBezTo>
                  <a:cubicBezTo>
                    <a:pt x="12083" y="6949"/>
                    <a:pt x="12194" y="6372"/>
                    <a:pt x="12194" y="6372"/>
                  </a:cubicBezTo>
                  <a:cubicBezTo>
                    <a:pt x="12194" y="6372"/>
                    <a:pt x="12083" y="6949"/>
                    <a:pt x="12027" y="7527"/>
                  </a:cubicBezTo>
                  <a:cubicBezTo>
                    <a:pt x="11972" y="8105"/>
                    <a:pt x="11972" y="8682"/>
                    <a:pt x="11972" y="9317"/>
                  </a:cubicBezTo>
                  <a:cubicBezTo>
                    <a:pt x="11972" y="9953"/>
                    <a:pt x="11972" y="10646"/>
                    <a:pt x="12306" y="10992"/>
                  </a:cubicBezTo>
                  <a:cubicBezTo>
                    <a:pt x="12640" y="11339"/>
                    <a:pt x="13308" y="11339"/>
                    <a:pt x="14366" y="10588"/>
                  </a:cubicBezTo>
                  <a:cubicBezTo>
                    <a:pt x="15423" y="9837"/>
                    <a:pt x="16871" y="8336"/>
                    <a:pt x="17761" y="7354"/>
                  </a:cubicBezTo>
                  <a:cubicBezTo>
                    <a:pt x="18652" y="6372"/>
                    <a:pt x="18986" y="5910"/>
                    <a:pt x="19487" y="5390"/>
                  </a:cubicBezTo>
                  <a:cubicBezTo>
                    <a:pt x="19988" y="4870"/>
                    <a:pt x="20656" y="4293"/>
                    <a:pt x="21046" y="4293"/>
                  </a:cubicBezTo>
                  <a:cubicBezTo>
                    <a:pt x="21436" y="4293"/>
                    <a:pt x="21547" y="4870"/>
                    <a:pt x="21046" y="6834"/>
                  </a:cubicBezTo>
                  <a:cubicBezTo>
                    <a:pt x="20545" y="8798"/>
                    <a:pt x="19432" y="12147"/>
                    <a:pt x="18708" y="14804"/>
                  </a:cubicBezTo>
                  <a:cubicBezTo>
                    <a:pt x="17984" y="17461"/>
                    <a:pt x="17650" y="19424"/>
                    <a:pt x="17316" y="21388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7" name="Line"/>
            <p:cNvSpPr/>
            <p:nvPr/>
          </p:nvSpPr>
          <p:spPr>
            <a:xfrm>
              <a:off x="6815186" y="4851164"/>
              <a:ext cx="113990" cy="347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225" extrusionOk="0">
                  <a:moveTo>
                    <a:pt x="18144" y="2522"/>
                  </a:moveTo>
                  <a:cubicBezTo>
                    <a:pt x="19008" y="1385"/>
                    <a:pt x="19872" y="248"/>
                    <a:pt x="20520" y="35"/>
                  </a:cubicBezTo>
                  <a:cubicBezTo>
                    <a:pt x="21168" y="-178"/>
                    <a:pt x="21600" y="533"/>
                    <a:pt x="20520" y="3446"/>
                  </a:cubicBezTo>
                  <a:cubicBezTo>
                    <a:pt x="19440" y="6359"/>
                    <a:pt x="16848" y="11475"/>
                    <a:pt x="15120" y="14388"/>
                  </a:cubicBezTo>
                  <a:cubicBezTo>
                    <a:pt x="13392" y="17301"/>
                    <a:pt x="12528" y="18011"/>
                    <a:pt x="11880" y="18864"/>
                  </a:cubicBezTo>
                  <a:cubicBezTo>
                    <a:pt x="11232" y="19717"/>
                    <a:pt x="10800" y="20711"/>
                    <a:pt x="9504" y="21067"/>
                  </a:cubicBezTo>
                  <a:cubicBezTo>
                    <a:pt x="8208" y="21422"/>
                    <a:pt x="6048" y="21138"/>
                    <a:pt x="4320" y="20640"/>
                  </a:cubicBezTo>
                  <a:cubicBezTo>
                    <a:pt x="2592" y="20143"/>
                    <a:pt x="1296" y="19433"/>
                    <a:pt x="0" y="1872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8" name="Line"/>
            <p:cNvSpPr/>
            <p:nvPr/>
          </p:nvSpPr>
          <p:spPr>
            <a:xfrm>
              <a:off x="6780308" y="4976615"/>
              <a:ext cx="410691" cy="164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0979" extrusionOk="0">
                  <a:moveTo>
                    <a:pt x="0" y="15029"/>
                  </a:moveTo>
                  <a:cubicBezTo>
                    <a:pt x="0" y="13550"/>
                    <a:pt x="0" y="12070"/>
                    <a:pt x="366" y="10887"/>
                  </a:cubicBezTo>
                  <a:cubicBezTo>
                    <a:pt x="732" y="9703"/>
                    <a:pt x="1464" y="8816"/>
                    <a:pt x="3356" y="7928"/>
                  </a:cubicBezTo>
                  <a:cubicBezTo>
                    <a:pt x="5247" y="7040"/>
                    <a:pt x="8298" y="6153"/>
                    <a:pt x="10068" y="6153"/>
                  </a:cubicBezTo>
                  <a:cubicBezTo>
                    <a:pt x="11837" y="6153"/>
                    <a:pt x="12325" y="7040"/>
                    <a:pt x="12631" y="8224"/>
                  </a:cubicBezTo>
                  <a:cubicBezTo>
                    <a:pt x="12936" y="9407"/>
                    <a:pt x="13058" y="10887"/>
                    <a:pt x="13119" y="12366"/>
                  </a:cubicBezTo>
                  <a:cubicBezTo>
                    <a:pt x="13180" y="13846"/>
                    <a:pt x="13180" y="15325"/>
                    <a:pt x="13180" y="16805"/>
                  </a:cubicBezTo>
                  <a:cubicBezTo>
                    <a:pt x="13180" y="18284"/>
                    <a:pt x="13180" y="19764"/>
                    <a:pt x="13668" y="20503"/>
                  </a:cubicBezTo>
                  <a:cubicBezTo>
                    <a:pt x="14156" y="21243"/>
                    <a:pt x="15132" y="21243"/>
                    <a:pt x="16414" y="19616"/>
                  </a:cubicBezTo>
                  <a:cubicBezTo>
                    <a:pt x="17695" y="17988"/>
                    <a:pt x="19281" y="14733"/>
                    <a:pt x="20197" y="12070"/>
                  </a:cubicBezTo>
                  <a:cubicBezTo>
                    <a:pt x="21112" y="9407"/>
                    <a:pt x="21356" y="7336"/>
                    <a:pt x="21478" y="5561"/>
                  </a:cubicBezTo>
                  <a:cubicBezTo>
                    <a:pt x="21600" y="3785"/>
                    <a:pt x="21600" y="2306"/>
                    <a:pt x="21295" y="1270"/>
                  </a:cubicBezTo>
                  <a:cubicBezTo>
                    <a:pt x="20990" y="235"/>
                    <a:pt x="20380" y="-357"/>
                    <a:pt x="19342" y="235"/>
                  </a:cubicBezTo>
                  <a:cubicBezTo>
                    <a:pt x="18305" y="827"/>
                    <a:pt x="16841" y="2602"/>
                    <a:pt x="15925" y="5117"/>
                  </a:cubicBezTo>
                  <a:cubicBezTo>
                    <a:pt x="15010" y="7632"/>
                    <a:pt x="14644" y="10887"/>
                    <a:pt x="14278" y="1414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9" name="Line"/>
            <p:cNvSpPr/>
            <p:nvPr/>
          </p:nvSpPr>
          <p:spPr>
            <a:xfrm>
              <a:off x="7373817" y="4782731"/>
              <a:ext cx="273447" cy="350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430" extrusionOk="0">
                  <a:moveTo>
                    <a:pt x="1589" y="10967"/>
                  </a:moveTo>
                  <a:cubicBezTo>
                    <a:pt x="1407" y="12957"/>
                    <a:pt x="1226" y="14946"/>
                    <a:pt x="953" y="16580"/>
                  </a:cubicBezTo>
                  <a:cubicBezTo>
                    <a:pt x="681" y="18215"/>
                    <a:pt x="318" y="19494"/>
                    <a:pt x="137" y="19778"/>
                  </a:cubicBezTo>
                  <a:cubicBezTo>
                    <a:pt x="-45" y="20062"/>
                    <a:pt x="-45" y="19351"/>
                    <a:pt x="137" y="16794"/>
                  </a:cubicBezTo>
                  <a:cubicBezTo>
                    <a:pt x="318" y="14236"/>
                    <a:pt x="681" y="9830"/>
                    <a:pt x="1044" y="6988"/>
                  </a:cubicBezTo>
                  <a:cubicBezTo>
                    <a:pt x="1407" y="4146"/>
                    <a:pt x="1770" y="2867"/>
                    <a:pt x="2224" y="1872"/>
                  </a:cubicBezTo>
                  <a:cubicBezTo>
                    <a:pt x="2678" y="878"/>
                    <a:pt x="3222" y="167"/>
                    <a:pt x="4039" y="25"/>
                  </a:cubicBezTo>
                  <a:cubicBezTo>
                    <a:pt x="4856" y="-117"/>
                    <a:pt x="5945" y="309"/>
                    <a:pt x="7669" y="2086"/>
                  </a:cubicBezTo>
                  <a:cubicBezTo>
                    <a:pt x="9394" y="3862"/>
                    <a:pt x="11753" y="6988"/>
                    <a:pt x="13750" y="9688"/>
                  </a:cubicBezTo>
                  <a:cubicBezTo>
                    <a:pt x="15747" y="12388"/>
                    <a:pt x="17380" y="14662"/>
                    <a:pt x="18560" y="16154"/>
                  </a:cubicBezTo>
                  <a:cubicBezTo>
                    <a:pt x="19740" y="17646"/>
                    <a:pt x="20466" y="18357"/>
                    <a:pt x="20920" y="19067"/>
                  </a:cubicBezTo>
                  <a:cubicBezTo>
                    <a:pt x="21373" y="19778"/>
                    <a:pt x="21555" y="20488"/>
                    <a:pt x="21010" y="20915"/>
                  </a:cubicBezTo>
                  <a:cubicBezTo>
                    <a:pt x="20466" y="21341"/>
                    <a:pt x="19195" y="21483"/>
                    <a:pt x="15837" y="21412"/>
                  </a:cubicBezTo>
                  <a:cubicBezTo>
                    <a:pt x="12479" y="21341"/>
                    <a:pt x="7034" y="21057"/>
                    <a:pt x="1589" y="2077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30" name="Line"/>
            <p:cNvSpPr/>
            <p:nvPr/>
          </p:nvSpPr>
          <p:spPr>
            <a:xfrm>
              <a:off x="7646875" y="4933691"/>
              <a:ext cx="568345" cy="607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539" extrusionOk="0">
                  <a:moveTo>
                    <a:pt x="5735" y="1753"/>
                  </a:moveTo>
                  <a:cubicBezTo>
                    <a:pt x="5560" y="1258"/>
                    <a:pt x="5384" y="763"/>
                    <a:pt x="5077" y="434"/>
                  </a:cubicBezTo>
                  <a:cubicBezTo>
                    <a:pt x="4769" y="104"/>
                    <a:pt x="4330" y="-61"/>
                    <a:pt x="3716" y="21"/>
                  </a:cubicBezTo>
                  <a:cubicBezTo>
                    <a:pt x="3101" y="104"/>
                    <a:pt x="2311" y="434"/>
                    <a:pt x="1652" y="1670"/>
                  </a:cubicBezTo>
                  <a:cubicBezTo>
                    <a:pt x="994" y="2907"/>
                    <a:pt x="467" y="5050"/>
                    <a:pt x="203" y="6328"/>
                  </a:cubicBezTo>
                  <a:cubicBezTo>
                    <a:pt x="-60" y="7606"/>
                    <a:pt x="-60" y="8018"/>
                    <a:pt x="160" y="8225"/>
                  </a:cubicBezTo>
                  <a:cubicBezTo>
                    <a:pt x="379" y="8431"/>
                    <a:pt x="818" y="8431"/>
                    <a:pt x="1652" y="7854"/>
                  </a:cubicBezTo>
                  <a:cubicBezTo>
                    <a:pt x="2486" y="7276"/>
                    <a:pt x="3716" y="6122"/>
                    <a:pt x="4418" y="5298"/>
                  </a:cubicBezTo>
                  <a:cubicBezTo>
                    <a:pt x="5120" y="4473"/>
                    <a:pt x="5296" y="3979"/>
                    <a:pt x="5516" y="3525"/>
                  </a:cubicBezTo>
                  <a:cubicBezTo>
                    <a:pt x="5735" y="3072"/>
                    <a:pt x="5999" y="2660"/>
                    <a:pt x="6218" y="2701"/>
                  </a:cubicBezTo>
                  <a:cubicBezTo>
                    <a:pt x="6438" y="2742"/>
                    <a:pt x="6613" y="3237"/>
                    <a:pt x="6569" y="4020"/>
                  </a:cubicBezTo>
                  <a:cubicBezTo>
                    <a:pt x="6525" y="4803"/>
                    <a:pt x="6262" y="5875"/>
                    <a:pt x="6086" y="6658"/>
                  </a:cubicBezTo>
                  <a:cubicBezTo>
                    <a:pt x="5911" y="7441"/>
                    <a:pt x="5823" y="7936"/>
                    <a:pt x="5955" y="8060"/>
                  </a:cubicBezTo>
                  <a:cubicBezTo>
                    <a:pt x="6086" y="8183"/>
                    <a:pt x="6438" y="7936"/>
                    <a:pt x="7184" y="7153"/>
                  </a:cubicBezTo>
                  <a:cubicBezTo>
                    <a:pt x="7930" y="6370"/>
                    <a:pt x="9072" y="5050"/>
                    <a:pt x="9818" y="4267"/>
                  </a:cubicBezTo>
                  <a:cubicBezTo>
                    <a:pt x="10564" y="3484"/>
                    <a:pt x="10916" y="3237"/>
                    <a:pt x="11399" y="3360"/>
                  </a:cubicBezTo>
                  <a:cubicBezTo>
                    <a:pt x="11881" y="3484"/>
                    <a:pt x="12496" y="3979"/>
                    <a:pt x="12803" y="4473"/>
                  </a:cubicBezTo>
                  <a:cubicBezTo>
                    <a:pt x="13111" y="4968"/>
                    <a:pt x="13111" y="5463"/>
                    <a:pt x="13067" y="5916"/>
                  </a:cubicBezTo>
                  <a:cubicBezTo>
                    <a:pt x="13023" y="6370"/>
                    <a:pt x="12935" y="6782"/>
                    <a:pt x="13199" y="6658"/>
                  </a:cubicBezTo>
                  <a:cubicBezTo>
                    <a:pt x="13462" y="6534"/>
                    <a:pt x="14077" y="5875"/>
                    <a:pt x="14823" y="5133"/>
                  </a:cubicBezTo>
                  <a:cubicBezTo>
                    <a:pt x="15569" y="4391"/>
                    <a:pt x="16447" y="3566"/>
                    <a:pt x="17325" y="3237"/>
                  </a:cubicBezTo>
                  <a:cubicBezTo>
                    <a:pt x="18203" y="2907"/>
                    <a:pt x="19081" y="3072"/>
                    <a:pt x="19872" y="4391"/>
                  </a:cubicBezTo>
                  <a:cubicBezTo>
                    <a:pt x="20662" y="5710"/>
                    <a:pt x="21364" y="8183"/>
                    <a:pt x="21452" y="11028"/>
                  </a:cubicBezTo>
                  <a:cubicBezTo>
                    <a:pt x="21540" y="13872"/>
                    <a:pt x="21013" y="17087"/>
                    <a:pt x="20618" y="18901"/>
                  </a:cubicBezTo>
                  <a:cubicBezTo>
                    <a:pt x="20223" y="20715"/>
                    <a:pt x="19960" y="21127"/>
                    <a:pt x="19696" y="21539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31" name="Line"/>
            <p:cNvSpPr/>
            <p:nvPr/>
          </p:nvSpPr>
          <p:spPr>
            <a:xfrm>
              <a:off x="7680164" y="3842499"/>
              <a:ext cx="42453" cy="282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6" h="21519" extrusionOk="0">
                  <a:moveTo>
                    <a:pt x="13642" y="1335"/>
                  </a:moveTo>
                  <a:cubicBezTo>
                    <a:pt x="10232" y="627"/>
                    <a:pt x="6821" y="-81"/>
                    <a:pt x="6253" y="8"/>
                  </a:cubicBezTo>
                  <a:cubicBezTo>
                    <a:pt x="5684" y="96"/>
                    <a:pt x="7958" y="981"/>
                    <a:pt x="11369" y="3726"/>
                  </a:cubicBezTo>
                  <a:cubicBezTo>
                    <a:pt x="14779" y="6470"/>
                    <a:pt x="19326" y="11073"/>
                    <a:pt x="20463" y="14260"/>
                  </a:cubicBezTo>
                  <a:cubicBezTo>
                    <a:pt x="21600" y="17447"/>
                    <a:pt x="19326" y="19217"/>
                    <a:pt x="15347" y="20191"/>
                  </a:cubicBezTo>
                  <a:cubicBezTo>
                    <a:pt x="11368" y="21165"/>
                    <a:pt x="5684" y="21342"/>
                    <a:pt x="0" y="2151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32" name="Line"/>
            <p:cNvSpPr/>
            <p:nvPr/>
          </p:nvSpPr>
          <p:spPr>
            <a:xfrm>
              <a:off x="7645286" y="3777507"/>
              <a:ext cx="360553" cy="340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380" extrusionOk="0">
                  <a:moveTo>
                    <a:pt x="1230" y="2553"/>
                  </a:moveTo>
                  <a:cubicBezTo>
                    <a:pt x="1230" y="1531"/>
                    <a:pt x="1230" y="510"/>
                    <a:pt x="1640" y="145"/>
                  </a:cubicBezTo>
                  <a:cubicBezTo>
                    <a:pt x="2051" y="-220"/>
                    <a:pt x="2871" y="72"/>
                    <a:pt x="5400" y="1385"/>
                  </a:cubicBezTo>
                  <a:cubicBezTo>
                    <a:pt x="7929" y="2699"/>
                    <a:pt x="12167" y="5034"/>
                    <a:pt x="15243" y="7369"/>
                  </a:cubicBezTo>
                  <a:cubicBezTo>
                    <a:pt x="18319" y="9704"/>
                    <a:pt x="20233" y="12039"/>
                    <a:pt x="20916" y="13864"/>
                  </a:cubicBezTo>
                  <a:cubicBezTo>
                    <a:pt x="21600" y="15688"/>
                    <a:pt x="21053" y="17002"/>
                    <a:pt x="19139" y="18169"/>
                  </a:cubicBezTo>
                  <a:cubicBezTo>
                    <a:pt x="17225" y="19337"/>
                    <a:pt x="13944" y="20358"/>
                    <a:pt x="10527" y="20869"/>
                  </a:cubicBezTo>
                  <a:cubicBezTo>
                    <a:pt x="7109" y="21380"/>
                    <a:pt x="3554" y="21380"/>
                    <a:pt x="0" y="2138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33" name="Line"/>
            <p:cNvSpPr/>
            <p:nvPr/>
          </p:nvSpPr>
          <p:spPr>
            <a:xfrm>
              <a:off x="8077816" y="3834046"/>
              <a:ext cx="258058" cy="286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61" extrusionOk="0">
                  <a:moveTo>
                    <a:pt x="9833" y="4524"/>
                  </a:moveTo>
                  <a:cubicBezTo>
                    <a:pt x="9833" y="3660"/>
                    <a:pt x="9833" y="2796"/>
                    <a:pt x="9640" y="1932"/>
                  </a:cubicBezTo>
                  <a:cubicBezTo>
                    <a:pt x="9447" y="1068"/>
                    <a:pt x="9061" y="204"/>
                    <a:pt x="8386" y="31"/>
                  </a:cubicBezTo>
                  <a:cubicBezTo>
                    <a:pt x="7711" y="-142"/>
                    <a:pt x="6747" y="376"/>
                    <a:pt x="5397" y="2536"/>
                  </a:cubicBezTo>
                  <a:cubicBezTo>
                    <a:pt x="4047" y="4696"/>
                    <a:pt x="2311" y="8498"/>
                    <a:pt x="1250" y="11781"/>
                  </a:cubicBezTo>
                  <a:cubicBezTo>
                    <a:pt x="190" y="15064"/>
                    <a:pt x="-196" y="17829"/>
                    <a:pt x="93" y="19384"/>
                  </a:cubicBezTo>
                  <a:cubicBezTo>
                    <a:pt x="383" y="20940"/>
                    <a:pt x="1347" y="21285"/>
                    <a:pt x="3758" y="20508"/>
                  </a:cubicBezTo>
                  <a:cubicBezTo>
                    <a:pt x="6168" y="19730"/>
                    <a:pt x="10025" y="17829"/>
                    <a:pt x="12147" y="16447"/>
                  </a:cubicBezTo>
                  <a:cubicBezTo>
                    <a:pt x="14268" y="15064"/>
                    <a:pt x="14654" y="14200"/>
                    <a:pt x="14943" y="14200"/>
                  </a:cubicBezTo>
                  <a:cubicBezTo>
                    <a:pt x="15233" y="14200"/>
                    <a:pt x="15425" y="15064"/>
                    <a:pt x="15425" y="15928"/>
                  </a:cubicBezTo>
                  <a:cubicBezTo>
                    <a:pt x="15425" y="16792"/>
                    <a:pt x="15233" y="17656"/>
                    <a:pt x="15136" y="18607"/>
                  </a:cubicBezTo>
                  <a:cubicBezTo>
                    <a:pt x="15040" y="19557"/>
                    <a:pt x="15040" y="20594"/>
                    <a:pt x="15522" y="21026"/>
                  </a:cubicBezTo>
                  <a:cubicBezTo>
                    <a:pt x="16004" y="21458"/>
                    <a:pt x="16968" y="21285"/>
                    <a:pt x="18029" y="20594"/>
                  </a:cubicBezTo>
                  <a:cubicBezTo>
                    <a:pt x="19090" y="19903"/>
                    <a:pt x="20247" y="18693"/>
                    <a:pt x="21404" y="1748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34" name="Line"/>
            <p:cNvSpPr/>
            <p:nvPr/>
          </p:nvSpPr>
          <p:spPr>
            <a:xfrm>
              <a:off x="8314946" y="3698357"/>
              <a:ext cx="117882" cy="405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542" extrusionOk="0">
                  <a:moveTo>
                    <a:pt x="19059" y="5249"/>
                  </a:moveTo>
                  <a:cubicBezTo>
                    <a:pt x="19906" y="4015"/>
                    <a:pt x="20753" y="2781"/>
                    <a:pt x="21176" y="1793"/>
                  </a:cubicBezTo>
                  <a:cubicBezTo>
                    <a:pt x="21600" y="806"/>
                    <a:pt x="21600" y="65"/>
                    <a:pt x="20965" y="4"/>
                  </a:cubicBezTo>
                  <a:cubicBezTo>
                    <a:pt x="20329" y="-58"/>
                    <a:pt x="19059" y="559"/>
                    <a:pt x="15882" y="2596"/>
                  </a:cubicBezTo>
                  <a:cubicBezTo>
                    <a:pt x="12706" y="4632"/>
                    <a:pt x="7623" y="8088"/>
                    <a:pt x="4659" y="11483"/>
                  </a:cubicBezTo>
                  <a:cubicBezTo>
                    <a:pt x="1694" y="14877"/>
                    <a:pt x="847" y="18209"/>
                    <a:pt x="0" y="2154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35" name="Line"/>
            <p:cNvSpPr/>
            <p:nvPr/>
          </p:nvSpPr>
          <p:spPr>
            <a:xfrm>
              <a:off x="8328897" y="3850398"/>
              <a:ext cx="460392" cy="295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6" extrusionOk="0">
                  <a:moveTo>
                    <a:pt x="0" y="9306"/>
                  </a:moveTo>
                  <a:cubicBezTo>
                    <a:pt x="3164" y="8631"/>
                    <a:pt x="6327" y="7956"/>
                    <a:pt x="8782" y="7618"/>
                  </a:cubicBezTo>
                  <a:cubicBezTo>
                    <a:pt x="11236" y="7281"/>
                    <a:pt x="12982" y="7281"/>
                    <a:pt x="14073" y="7028"/>
                  </a:cubicBezTo>
                  <a:cubicBezTo>
                    <a:pt x="15164" y="6775"/>
                    <a:pt x="15600" y="6268"/>
                    <a:pt x="15927" y="5425"/>
                  </a:cubicBezTo>
                  <a:cubicBezTo>
                    <a:pt x="16255" y="4581"/>
                    <a:pt x="16473" y="3400"/>
                    <a:pt x="16582" y="2303"/>
                  </a:cubicBezTo>
                  <a:cubicBezTo>
                    <a:pt x="16691" y="1206"/>
                    <a:pt x="16691" y="194"/>
                    <a:pt x="16418" y="25"/>
                  </a:cubicBezTo>
                  <a:cubicBezTo>
                    <a:pt x="16145" y="-144"/>
                    <a:pt x="15600" y="531"/>
                    <a:pt x="14673" y="2893"/>
                  </a:cubicBezTo>
                  <a:cubicBezTo>
                    <a:pt x="13745" y="5256"/>
                    <a:pt x="12436" y="9306"/>
                    <a:pt x="11564" y="11669"/>
                  </a:cubicBezTo>
                  <a:cubicBezTo>
                    <a:pt x="10691" y="14031"/>
                    <a:pt x="10255" y="14706"/>
                    <a:pt x="9873" y="15718"/>
                  </a:cubicBezTo>
                  <a:cubicBezTo>
                    <a:pt x="9491" y="16731"/>
                    <a:pt x="9164" y="18081"/>
                    <a:pt x="9327" y="18587"/>
                  </a:cubicBezTo>
                  <a:cubicBezTo>
                    <a:pt x="9491" y="19093"/>
                    <a:pt x="10145" y="18756"/>
                    <a:pt x="11400" y="17153"/>
                  </a:cubicBezTo>
                  <a:cubicBezTo>
                    <a:pt x="12655" y="15550"/>
                    <a:pt x="14509" y="12681"/>
                    <a:pt x="15655" y="10909"/>
                  </a:cubicBezTo>
                  <a:cubicBezTo>
                    <a:pt x="16800" y="9137"/>
                    <a:pt x="17236" y="8462"/>
                    <a:pt x="17727" y="8209"/>
                  </a:cubicBezTo>
                  <a:cubicBezTo>
                    <a:pt x="18218" y="7956"/>
                    <a:pt x="18764" y="8125"/>
                    <a:pt x="19091" y="9475"/>
                  </a:cubicBezTo>
                  <a:cubicBezTo>
                    <a:pt x="19418" y="10825"/>
                    <a:pt x="19527" y="13356"/>
                    <a:pt x="19909" y="15550"/>
                  </a:cubicBezTo>
                  <a:cubicBezTo>
                    <a:pt x="20291" y="17744"/>
                    <a:pt x="20945" y="19600"/>
                    <a:pt x="21600" y="2145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36" name="Line"/>
            <p:cNvSpPr/>
            <p:nvPr/>
          </p:nvSpPr>
          <p:spPr>
            <a:xfrm>
              <a:off x="7889432" y="4284932"/>
              <a:ext cx="888308" cy="35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0609" extrusionOk="0">
                  <a:moveTo>
                    <a:pt x="0" y="20609"/>
                  </a:moveTo>
                  <a:cubicBezTo>
                    <a:pt x="1636" y="17909"/>
                    <a:pt x="3271" y="15209"/>
                    <a:pt x="5245" y="13859"/>
                  </a:cubicBezTo>
                  <a:cubicBezTo>
                    <a:pt x="7219" y="12509"/>
                    <a:pt x="9531" y="12509"/>
                    <a:pt x="11843" y="11159"/>
                  </a:cubicBezTo>
                  <a:cubicBezTo>
                    <a:pt x="14156" y="9809"/>
                    <a:pt x="16468" y="7109"/>
                    <a:pt x="18301" y="4409"/>
                  </a:cubicBezTo>
                  <a:cubicBezTo>
                    <a:pt x="20134" y="1709"/>
                    <a:pt x="21487" y="-991"/>
                    <a:pt x="21544" y="359"/>
                  </a:cubicBezTo>
                  <a:cubicBezTo>
                    <a:pt x="21600" y="1709"/>
                    <a:pt x="20359" y="7109"/>
                    <a:pt x="19119" y="125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7055" name="Drawing"/>
          <p:cNvGrpSpPr/>
          <p:nvPr/>
        </p:nvGrpSpPr>
        <p:grpSpPr>
          <a:xfrm>
            <a:off x="10083169" y="4849167"/>
            <a:ext cx="2266456" cy="1470751"/>
            <a:chOff x="0" y="0"/>
            <a:chExt cx="2266454" cy="1470750"/>
          </a:xfrm>
        </p:grpSpPr>
        <p:sp>
          <p:nvSpPr>
            <p:cNvPr id="7038" name="Line"/>
            <p:cNvSpPr/>
            <p:nvPr/>
          </p:nvSpPr>
          <p:spPr>
            <a:xfrm>
              <a:off x="457002" y="173283"/>
              <a:ext cx="111611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550" y="4036"/>
                    <a:pt x="13500" y="8073"/>
                    <a:pt x="9900" y="11673"/>
                  </a:cubicBezTo>
                  <a:cubicBezTo>
                    <a:pt x="6300" y="15273"/>
                    <a:pt x="3150" y="184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39" name="Line"/>
            <p:cNvSpPr/>
            <p:nvPr/>
          </p:nvSpPr>
          <p:spPr>
            <a:xfrm>
              <a:off x="-1" y="0"/>
              <a:ext cx="982084" cy="208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486" extrusionOk="0">
                  <a:moveTo>
                    <a:pt x="1149" y="21486"/>
                  </a:moveTo>
                  <a:cubicBezTo>
                    <a:pt x="894" y="21246"/>
                    <a:pt x="639" y="21006"/>
                    <a:pt x="410" y="20406"/>
                  </a:cubicBezTo>
                  <a:cubicBezTo>
                    <a:pt x="181" y="19806"/>
                    <a:pt x="-23" y="18846"/>
                    <a:pt x="2" y="18126"/>
                  </a:cubicBezTo>
                  <a:cubicBezTo>
                    <a:pt x="28" y="17406"/>
                    <a:pt x="283" y="16926"/>
                    <a:pt x="1327" y="15966"/>
                  </a:cubicBezTo>
                  <a:cubicBezTo>
                    <a:pt x="2371" y="15006"/>
                    <a:pt x="4205" y="13566"/>
                    <a:pt x="6167" y="12006"/>
                  </a:cubicBezTo>
                  <a:cubicBezTo>
                    <a:pt x="8128" y="10446"/>
                    <a:pt x="10217" y="8766"/>
                    <a:pt x="12305" y="7086"/>
                  </a:cubicBezTo>
                  <a:cubicBezTo>
                    <a:pt x="14394" y="5406"/>
                    <a:pt x="16483" y="3726"/>
                    <a:pt x="17884" y="2526"/>
                  </a:cubicBezTo>
                  <a:cubicBezTo>
                    <a:pt x="19285" y="1326"/>
                    <a:pt x="19998" y="606"/>
                    <a:pt x="20533" y="246"/>
                  </a:cubicBezTo>
                  <a:cubicBezTo>
                    <a:pt x="21068" y="-114"/>
                    <a:pt x="21424" y="-114"/>
                    <a:pt x="21501" y="486"/>
                  </a:cubicBezTo>
                  <a:cubicBezTo>
                    <a:pt x="21577" y="1086"/>
                    <a:pt x="21373" y="2286"/>
                    <a:pt x="21144" y="3246"/>
                  </a:cubicBezTo>
                  <a:cubicBezTo>
                    <a:pt x="20915" y="4206"/>
                    <a:pt x="20660" y="4926"/>
                    <a:pt x="20405" y="56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0" name="Line"/>
            <p:cNvSpPr/>
            <p:nvPr/>
          </p:nvSpPr>
          <p:spPr>
            <a:xfrm>
              <a:off x="624417" y="362904"/>
              <a:ext cx="151139" cy="293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5" extrusionOk="0">
                  <a:moveTo>
                    <a:pt x="0" y="8447"/>
                  </a:moveTo>
                  <a:cubicBezTo>
                    <a:pt x="0" y="9284"/>
                    <a:pt x="0" y="10121"/>
                    <a:pt x="1495" y="10540"/>
                  </a:cubicBezTo>
                  <a:cubicBezTo>
                    <a:pt x="2991" y="10959"/>
                    <a:pt x="5982" y="10959"/>
                    <a:pt x="9471" y="9870"/>
                  </a:cubicBezTo>
                  <a:cubicBezTo>
                    <a:pt x="12960" y="8782"/>
                    <a:pt x="16948" y="6605"/>
                    <a:pt x="19108" y="5014"/>
                  </a:cubicBezTo>
                  <a:cubicBezTo>
                    <a:pt x="21268" y="3424"/>
                    <a:pt x="21600" y="2419"/>
                    <a:pt x="21600" y="1498"/>
                  </a:cubicBezTo>
                  <a:cubicBezTo>
                    <a:pt x="21600" y="577"/>
                    <a:pt x="21268" y="-260"/>
                    <a:pt x="18609" y="75"/>
                  </a:cubicBezTo>
                  <a:cubicBezTo>
                    <a:pt x="15951" y="410"/>
                    <a:pt x="10966" y="1917"/>
                    <a:pt x="7145" y="4931"/>
                  </a:cubicBezTo>
                  <a:cubicBezTo>
                    <a:pt x="3323" y="7945"/>
                    <a:pt x="665" y="12466"/>
                    <a:pt x="831" y="15480"/>
                  </a:cubicBezTo>
                  <a:cubicBezTo>
                    <a:pt x="997" y="18493"/>
                    <a:pt x="3988" y="20000"/>
                    <a:pt x="6978" y="20670"/>
                  </a:cubicBezTo>
                  <a:cubicBezTo>
                    <a:pt x="9969" y="21340"/>
                    <a:pt x="12960" y="21173"/>
                    <a:pt x="15951" y="210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1" name="Line"/>
            <p:cNvSpPr/>
            <p:nvPr/>
          </p:nvSpPr>
          <p:spPr>
            <a:xfrm>
              <a:off x="817110" y="400150"/>
              <a:ext cx="204918" cy="248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0965" extrusionOk="0">
                  <a:moveTo>
                    <a:pt x="9740" y="870"/>
                  </a:moveTo>
                  <a:cubicBezTo>
                    <a:pt x="8041" y="281"/>
                    <a:pt x="6342" y="-308"/>
                    <a:pt x="5128" y="183"/>
                  </a:cubicBezTo>
                  <a:cubicBezTo>
                    <a:pt x="3915" y="674"/>
                    <a:pt x="3187" y="2245"/>
                    <a:pt x="2337" y="5387"/>
                  </a:cubicBezTo>
                  <a:cubicBezTo>
                    <a:pt x="1488" y="8528"/>
                    <a:pt x="517" y="13241"/>
                    <a:pt x="153" y="16088"/>
                  </a:cubicBezTo>
                  <a:cubicBezTo>
                    <a:pt x="-211" y="18936"/>
                    <a:pt x="32" y="19917"/>
                    <a:pt x="1367" y="20507"/>
                  </a:cubicBezTo>
                  <a:cubicBezTo>
                    <a:pt x="2701" y="21096"/>
                    <a:pt x="5128" y="21292"/>
                    <a:pt x="8647" y="20016"/>
                  </a:cubicBezTo>
                  <a:cubicBezTo>
                    <a:pt x="12167" y="18739"/>
                    <a:pt x="16778" y="15990"/>
                    <a:pt x="21389" y="132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2" name="Line"/>
            <p:cNvSpPr/>
            <p:nvPr/>
          </p:nvSpPr>
          <p:spPr>
            <a:xfrm>
              <a:off x="991993" y="192967"/>
              <a:ext cx="225353" cy="41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544" extrusionOk="0">
                  <a:moveTo>
                    <a:pt x="13426" y="1137"/>
                  </a:moveTo>
                  <a:cubicBezTo>
                    <a:pt x="13426" y="541"/>
                    <a:pt x="13426" y="-56"/>
                    <a:pt x="12985" y="4"/>
                  </a:cubicBezTo>
                  <a:cubicBezTo>
                    <a:pt x="12545" y="63"/>
                    <a:pt x="11663" y="779"/>
                    <a:pt x="10010" y="2808"/>
                  </a:cubicBezTo>
                  <a:cubicBezTo>
                    <a:pt x="8357" y="4837"/>
                    <a:pt x="5932" y="8178"/>
                    <a:pt x="4169" y="10923"/>
                  </a:cubicBezTo>
                  <a:cubicBezTo>
                    <a:pt x="2406" y="13668"/>
                    <a:pt x="1304" y="15816"/>
                    <a:pt x="643" y="17308"/>
                  </a:cubicBezTo>
                  <a:cubicBezTo>
                    <a:pt x="-19" y="18799"/>
                    <a:pt x="-239" y="19635"/>
                    <a:pt x="312" y="19993"/>
                  </a:cubicBezTo>
                  <a:cubicBezTo>
                    <a:pt x="863" y="20351"/>
                    <a:pt x="2186" y="20231"/>
                    <a:pt x="4390" y="19456"/>
                  </a:cubicBezTo>
                  <a:cubicBezTo>
                    <a:pt x="6594" y="18680"/>
                    <a:pt x="9679" y="17248"/>
                    <a:pt x="11553" y="16293"/>
                  </a:cubicBezTo>
                  <a:cubicBezTo>
                    <a:pt x="13426" y="15338"/>
                    <a:pt x="14088" y="14861"/>
                    <a:pt x="14969" y="14264"/>
                  </a:cubicBezTo>
                  <a:cubicBezTo>
                    <a:pt x="15851" y="13668"/>
                    <a:pt x="16953" y="12952"/>
                    <a:pt x="17724" y="12892"/>
                  </a:cubicBezTo>
                  <a:cubicBezTo>
                    <a:pt x="18496" y="12832"/>
                    <a:pt x="18936" y="13429"/>
                    <a:pt x="19157" y="14622"/>
                  </a:cubicBezTo>
                  <a:cubicBezTo>
                    <a:pt x="19377" y="15816"/>
                    <a:pt x="19377" y="17606"/>
                    <a:pt x="19487" y="18799"/>
                  </a:cubicBezTo>
                  <a:cubicBezTo>
                    <a:pt x="19598" y="19993"/>
                    <a:pt x="19818" y="20589"/>
                    <a:pt x="20149" y="20947"/>
                  </a:cubicBezTo>
                  <a:cubicBezTo>
                    <a:pt x="20479" y="21305"/>
                    <a:pt x="20920" y="21425"/>
                    <a:pt x="21361" y="215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3" name="Line"/>
            <p:cNvSpPr/>
            <p:nvPr/>
          </p:nvSpPr>
          <p:spPr>
            <a:xfrm>
              <a:off x="1301052" y="469652"/>
              <a:ext cx="188343" cy="203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8" extrusionOk="0">
                  <a:moveTo>
                    <a:pt x="0" y="2559"/>
                  </a:moveTo>
                  <a:cubicBezTo>
                    <a:pt x="1067" y="6685"/>
                    <a:pt x="2133" y="10810"/>
                    <a:pt x="2400" y="13480"/>
                  </a:cubicBezTo>
                  <a:cubicBezTo>
                    <a:pt x="2667" y="16150"/>
                    <a:pt x="2133" y="17363"/>
                    <a:pt x="1733" y="18577"/>
                  </a:cubicBezTo>
                  <a:cubicBezTo>
                    <a:pt x="1333" y="19790"/>
                    <a:pt x="1067" y="21004"/>
                    <a:pt x="1467" y="21246"/>
                  </a:cubicBezTo>
                  <a:cubicBezTo>
                    <a:pt x="1867" y="21489"/>
                    <a:pt x="2933" y="20761"/>
                    <a:pt x="5333" y="17363"/>
                  </a:cubicBezTo>
                  <a:cubicBezTo>
                    <a:pt x="7733" y="13965"/>
                    <a:pt x="11467" y="7898"/>
                    <a:pt x="13867" y="4379"/>
                  </a:cubicBezTo>
                  <a:cubicBezTo>
                    <a:pt x="16267" y="860"/>
                    <a:pt x="17333" y="-111"/>
                    <a:pt x="18133" y="10"/>
                  </a:cubicBezTo>
                  <a:cubicBezTo>
                    <a:pt x="18933" y="132"/>
                    <a:pt x="19467" y="1345"/>
                    <a:pt x="20000" y="4136"/>
                  </a:cubicBezTo>
                  <a:cubicBezTo>
                    <a:pt x="20533" y="6927"/>
                    <a:pt x="21067" y="11296"/>
                    <a:pt x="21600" y="156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4" name="Line"/>
            <p:cNvSpPr/>
            <p:nvPr/>
          </p:nvSpPr>
          <p:spPr>
            <a:xfrm>
              <a:off x="1587053" y="490834"/>
              <a:ext cx="27106" cy="163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129" extrusionOk="0">
                  <a:moveTo>
                    <a:pt x="0" y="1329"/>
                  </a:moveTo>
                  <a:cubicBezTo>
                    <a:pt x="7200" y="429"/>
                    <a:pt x="14400" y="-471"/>
                    <a:pt x="18000" y="279"/>
                  </a:cubicBezTo>
                  <a:cubicBezTo>
                    <a:pt x="21600" y="1029"/>
                    <a:pt x="21600" y="3429"/>
                    <a:pt x="19800" y="7179"/>
                  </a:cubicBezTo>
                  <a:cubicBezTo>
                    <a:pt x="18000" y="10929"/>
                    <a:pt x="14400" y="16029"/>
                    <a:pt x="10800" y="211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5" name="Line"/>
            <p:cNvSpPr/>
            <p:nvPr/>
          </p:nvSpPr>
          <p:spPr>
            <a:xfrm>
              <a:off x="1552175" y="250015"/>
              <a:ext cx="34879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6" name="Line"/>
            <p:cNvSpPr/>
            <p:nvPr/>
          </p:nvSpPr>
          <p:spPr>
            <a:xfrm>
              <a:off x="1662041" y="428405"/>
              <a:ext cx="196376" cy="242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1082" extrusionOk="0">
                  <a:moveTo>
                    <a:pt x="20296" y="6920"/>
                  </a:moveTo>
                  <a:cubicBezTo>
                    <a:pt x="20544" y="5911"/>
                    <a:pt x="20793" y="4902"/>
                    <a:pt x="20917" y="3589"/>
                  </a:cubicBezTo>
                  <a:cubicBezTo>
                    <a:pt x="21041" y="2277"/>
                    <a:pt x="21041" y="662"/>
                    <a:pt x="19675" y="158"/>
                  </a:cubicBezTo>
                  <a:cubicBezTo>
                    <a:pt x="18310" y="-347"/>
                    <a:pt x="15579" y="259"/>
                    <a:pt x="11979" y="3489"/>
                  </a:cubicBezTo>
                  <a:cubicBezTo>
                    <a:pt x="8379" y="6718"/>
                    <a:pt x="3910" y="12573"/>
                    <a:pt x="1675" y="16004"/>
                  </a:cubicBezTo>
                  <a:cubicBezTo>
                    <a:pt x="-559" y="19436"/>
                    <a:pt x="-559" y="20446"/>
                    <a:pt x="1675" y="20849"/>
                  </a:cubicBezTo>
                  <a:cubicBezTo>
                    <a:pt x="3910" y="21253"/>
                    <a:pt x="8379" y="21051"/>
                    <a:pt x="12848" y="208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7" name="Line"/>
            <p:cNvSpPr/>
            <p:nvPr/>
          </p:nvSpPr>
          <p:spPr>
            <a:xfrm>
              <a:off x="1919281" y="476038"/>
              <a:ext cx="190945" cy="258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282" extrusionOk="0">
                  <a:moveTo>
                    <a:pt x="11222" y="3211"/>
                  </a:moveTo>
                  <a:cubicBezTo>
                    <a:pt x="12002" y="2064"/>
                    <a:pt x="12783" y="917"/>
                    <a:pt x="12393" y="343"/>
                  </a:cubicBezTo>
                  <a:cubicBezTo>
                    <a:pt x="12002" y="-230"/>
                    <a:pt x="10441" y="-230"/>
                    <a:pt x="8229" y="1490"/>
                  </a:cubicBezTo>
                  <a:cubicBezTo>
                    <a:pt x="6017" y="3211"/>
                    <a:pt x="3154" y="6651"/>
                    <a:pt x="1593" y="9997"/>
                  </a:cubicBezTo>
                  <a:cubicBezTo>
                    <a:pt x="31" y="13342"/>
                    <a:pt x="-229" y="16591"/>
                    <a:pt x="161" y="18598"/>
                  </a:cubicBezTo>
                  <a:cubicBezTo>
                    <a:pt x="552" y="20605"/>
                    <a:pt x="1593" y="21370"/>
                    <a:pt x="3544" y="21274"/>
                  </a:cubicBezTo>
                  <a:cubicBezTo>
                    <a:pt x="5496" y="21179"/>
                    <a:pt x="8359" y="20223"/>
                    <a:pt x="10311" y="19363"/>
                  </a:cubicBezTo>
                  <a:cubicBezTo>
                    <a:pt x="12263" y="18503"/>
                    <a:pt x="13304" y="17738"/>
                    <a:pt x="13824" y="17834"/>
                  </a:cubicBezTo>
                  <a:cubicBezTo>
                    <a:pt x="14344" y="17929"/>
                    <a:pt x="14344" y="18885"/>
                    <a:pt x="14995" y="19172"/>
                  </a:cubicBezTo>
                  <a:cubicBezTo>
                    <a:pt x="15646" y="19458"/>
                    <a:pt x="16947" y="19076"/>
                    <a:pt x="18118" y="18407"/>
                  </a:cubicBezTo>
                  <a:cubicBezTo>
                    <a:pt x="19289" y="17738"/>
                    <a:pt x="20330" y="16782"/>
                    <a:pt x="21371" y="158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8" name="Line"/>
            <p:cNvSpPr/>
            <p:nvPr/>
          </p:nvSpPr>
          <p:spPr>
            <a:xfrm>
              <a:off x="2200908" y="264719"/>
              <a:ext cx="65547" cy="501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68" extrusionOk="0">
                  <a:moveTo>
                    <a:pt x="8938" y="2356"/>
                  </a:moveTo>
                  <a:cubicBezTo>
                    <a:pt x="12662" y="1262"/>
                    <a:pt x="16386" y="167"/>
                    <a:pt x="18621" y="17"/>
                  </a:cubicBezTo>
                  <a:cubicBezTo>
                    <a:pt x="20855" y="-132"/>
                    <a:pt x="21600" y="664"/>
                    <a:pt x="20483" y="2705"/>
                  </a:cubicBezTo>
                  <a:cubicBezTo>
                    <a:pt x="19366" y="4745"/>
                    <a:pt x="16386" y="8030"/>
                    <a:pt x="12662" y="11365"/>
                  </a:cubicBezTo>
                  <a:cubicBezTo>
                    <a:pt x="8938" y="14699"/>
                    <a:pt x="4469" y="18084"/>
                    <a:pt x="0" y="214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9" name="Line"/>
            <p:cNvSpPr/>
            <p:nvPr/>
          </p:nvSpPr>
          <p:spPr>
            <a:xfrm>
              <a:off x="424749" y="883900"/>
              <a:ext cx="380812" cy="472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2" h="21306" extrusionOk="0">
                  <a:moveTo>
                    <a:pt x="9058" y="6017"/>
                  </a:moveTo>
                  <a:cubicBezTo>
                    <a:pt x="8675" y="4549"/>
                    <a:pt x="8291" y="3081"/>
                    <a:pt x="8099" y="2085"/>
                  </a:cubicBezTo>
                  <a:cubicBezTo>
                    <a:pt x="7908" y="1089"/>
                    <a:pt x="7908" y="565"/>
                    <a:pt x="7524" y="250"/>
                  </a:cubicBezTo>
                  <a:cubicBezTo>
                    <a:pt x="7141" y="-64"/>
                    <a:pt x="6374" y="-169"/>
                    <a:pt x="5160" y="460"/>
                  </a:cubicBezTo>
                  <a:cubicBezTo>
                    <a:pt x="3946" y="1089"/>
                    <a:pt x="2284" y="2452"/>
                    <a:pt x="1198" y="4025"/>
                  </a:cubicBezTo>
                  <a:cubicBezTo>
                    <a:pt x="111" y="5598"/>
                    <a:pt x="-400" y="7381"/>
                    <a:pt x="367" y="8639"/>
                  </a:cubicBezTo>
                  <a:cubicBezTo>
                    <a:pt x="1134" y="9897"/>
                    <a:pt x="3179" y="10631"/>
                    <a:pt x="6310" y="11470"/>
                  </a:cubicBezTo>
                  <a:cubicBezTo>
                    <a:pt x="9441" y="12309"/>
                    <a:pt x="13659" y="13252"/>
                    <a:pt x="16279" y="14144"/>
                  </a:cubicBezTo>
                  <a:cubicBezTo>
                    <a:pt x="18899" y="15035"/>
                    <a:pt x="19922" y="15874"/>
                    <a:pt x="20497" y="16608"/>
                  </a:cubicBezTo>
                  <a:cubicBezTo>
                    <a:pt x="21072" y="17342"/>
                    <a:pt x="21200" y="17971"/>
                    <a:pt x="20114" y="18757"/>
                  </a:cubicBezTo>
                  <a:cubicBezTo>
                    <a:pt x="19027" y="19544"/>
                    <a:pt x="16727" y="20487"/>
                    <a:pt x="13979" y="20959"/>
                  </a:cubicBezTo>
                  <a:cubicBezTo>
                    <a:pt x="11231" y="21431"/>
                    <a:pt x="8036" y="21431"/>
                    <a:pt x="5991" y="20907"/>
                  </a:cubicBezTo>
                  <a:cubicBezTo>
                    <a:pt x="3946" y="20382"/>
                    <a:pt x="3051" y="19334"/>
                    <a:pt x="3370" y="18285"/>
                  </a:cubicBezTo>
                  <a:cubicBezTo>
                    <a:pt x="3690" y="17237"/>
                    <a:pt x="5224" y="16188"/>
                    <a:pt x="6757" y="151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50" name="Line"/>
            <p:cNvSpPr/>
            <p:nvPr/>
          </p:nvSpPr>
          <p:spPr>
            <a:xfrm>
              <a:off x="833686" y="1017334"/>
              <a:ext cx="6976" cy="28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1054"/>
                    <a:pt x="7200" y="2107"/>
                    <a:pt x="3600" y="5707"/>
                  </a:cubicBezTo>
                  <a:cubicBezTo>
                    <a:pt x="0" y="9307"/>
                    <a:pt x="0" y="1545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51" name="Line"/>
            <p:cNvSpPr/>
            <p:nvPr/>
          </p:nvSpPr>
          <p:spPr>
            <a:xfrm>
              <a:off x="749978" y="1073138"/>
              <a:ext cx="429573" cy="2441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193" extrusionOk="0">
                  <a:moveTo>
                    <a:pt x="0" y="10295"/>
                  </a:moveTo>
                  <a:cubicBezTo>
                    <a:pt x="3003" y="9286"/>
                    <a:pt x="6006" y="8277"/>
                    <a:pt x="7855" y="7469"/>
                  </a:cubicBezTo>
                  <a:cubicBezTo>
                    <a:pt x="9703" y="6662"/>
                    <a:pt x="10396" y="6056"/>
                    <a:pt x="10973" y="6056"/>
                  </a:cubicBezTo>
                  <a:cubicBezTo>
                    <a:pt x="11551" y="6056"/>
                    <a:pt x="12013" y="6662"/>
                    <a:pt x="12417" y="8579"/>
                  </a:cubicBezTo>
                  <a:cubicBezTo>
                    <a:pt x="12821" y="10497"/>
                    <a:pt x="13168" y="13727"/>
                    <a:pt x="13283" y="16049"/>
                  </a:cubicBezTo>
                  <a:cubicBezTo>
                    <a:pt x="13399" y="18370"/>
                    <a:pt x="13283" y="19783"/>
                    <a:pt x="13572" y="20591"/>
                  </a:cubicBezTo>
                  <a:cubicBezTo>
                    <a:pt x="13861" y="21398"/>
                    <a:pt x="14554" y="21600"/>
                    <a:pt x="15998" y="19884"/>
                  </a:cubicBezTo>
                  <a:cubicBezTo>
                    <a:pt x="17442" y="18168"/>
                    <a:pt x="19636" y="14535"/>
                    <a:pt x="20618" y="10901"/>
                  </a:cubicBezTo>
                  <a:cubicBezTo>
                    <a:pt x="21600" y="7267"/>
                    <a:pt x="21369" y="3634"/>
                    <a:pt x="2113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52" name="Line"/>
            <p:cNvSpPr/>
            <p:nvPr/>
          </p:nvSpPr>
          <p:spPr>
            <a:xfrm>
              <a:off x="1273150" y="907665"/>
              <a:ext cx="195618" cy="43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294" extrusionOk="0">
                  <a:moveTo>
                    <a:pt x="19059" y="6690"/>
                  </a:moveTo>
                  <a:cubicBezTo>
                    <a:pt x="20329" y="5220"/>
                    <a:pt x="21600" y="3750"/>
                    <a:pt x="21346" y="2563"/>
                  </a:cubicBezTo>
                  <a:cubicBezTo>
                    <a:pt x="21092" y="1375"/>
                    <a:pt x="19313" y="471"/>
                    <a:pt x="16899" y="131"/>
                  </a:cubicBezTo>
                  <a:cubicBezTo>
                    <a:pt x="14485" y="-208"/>
                    <a:pt x="11435" y="18"/>
                    <a:pt x="8386" y="1884"/>
                  </a:cubicBezTo>
                  <a:cubicBezTo>
                    <a:pt x="5336" y="3750"/>
                    <a:pt x="2287" y="7256"/>
                    <a:pt x="1271" y="10479"/>
                  </a:cubicBezTo>
                  <a:cubicBezTo>
                    <a:pt x="254" y="13702"/>
                    <a:pt x="1271" y="16642"/>
                    <a:pt x="2160" y="18508"/>
                  </a:cubicBezTo>
                  <a:cubicBezTo>
                    <a:pt x="3049" y="20374"/>
                    <a:pt x="3812" y="21166"/>
                    <a:pt x="3939" y="21279"/>
                  </a:cubicBezTo>
                  <a:cubicBezTo>
                    <a:pt x="4066" y="21392"/>
                    <a:pt x="3558" y="20827"/>
                    <a:pt x="2795" y="20318"/>
                  </a:cubicBezTo>
                  <a:cubicBezTo>
                    <a:pt x="2033" y="19809"/>
                    <a:pt x="1016" y="19356"/>
                    <a:pt x="0" y="189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53" name="Line"/>
            <p:cNvSpPr/>
            <p:nvPr/>
          </p:nvSpPr>
          <p:spPr>
            <a:xfrm>
              <a:off x="1252223" y="980948"/>
              <a:ext cx="395287" cy="489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2" extrusionOk="0">
                  <a:moveTo>
                    <a:pt x="0" y="13148"/>
                  </a:moveTo>
                  <a:cubicBezTo>
                    <a:pt x="4955" y="13148"/>
                    <a:pt x="9911" y="13148"/>
                    <a:pt x="13341" y="12641"/>
                  </a:cubicBezTo>
                  <a:cubicBezTo>
                    <a:pt x="16772" y="12134"/>
                    <a:pt x="18678" y="11120"/>
                    <a:pt x="19885" y="9497"/>
                  </a:cubicBezTo>
                  <a:cubicBezTo>
                    <a:pt x="21092" y="7875"/>
                    <a:pt x="21600" y="5644"/>
                    <a:pt x="21600" y="4021"/>
                  </a:cubicBezTo>
                  <a:cubicBezTo>
                    <a:pt x="21600" y="2399"/>
                    <a:pt x="21092" y="1385"/>
                    <a:pt x="20075" y="725"/>
                  </a:cubicBezTo>
                  <a:cubicBezTo>
                    <a:pt x="19059" y="66"/>
                    <a:pt x="17534" y="-238"/>
                    <a:pt x="16264" y="218"/>
                  </a:cubicBezTo>
                  <a:cubicBezTo>
                    <a:pt x="14993" y="675"/>
                    <a:pt x="13976" y="1892"/>
                    <a:pt x="13405" y="4072"/>
                  </a:cubicBezTo>
                  <a:cubicBezTo>
                    <a:pt x="12833" y="6252"/>
                    <a:pt x="12706" y="9396"/>
                    <a:pt x="13341" y="12438"/>
                  </a:cubicBezTo>
                  <a:cubicBezTo>
                    <a:pt x="13976" y="15480"/>
                    <a:pt x="15374" y="18421"/>
                    <a:pt x="16772" y="21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54" name="Line"/>
            <p:cNvSpPr/>
            <p:nvPr/>
          </p:nvSpPr>
          <p:spPr>
            <a:xfrm>
              <a:off x="1419638" y="1303334"/>
              <a:ext cx="383661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713" y="2880"/>
                    <a:pt x="9425" y="5760"/>
                    <a:pt x="13025" y="9360"/>
                  </a:cubicBezTo>
                  <a:cubicBezTo>
                    <a:pt x="16625" y="12960"/>
                    <a:pt x="19113" y="172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" name="Drawing"/>
          <p:cNvGrpSpPr/>
          <p:nvPr/>
        </p:nvGrpSpPr>
        <p:grpSpPr>
          <a:xfrm>
            <a:off x="777501" y="1103192"/>
            <a:ext cx="11402819" cy="6046826"/>
            <a:chOff x="0" y="0"/>
            <a:chExt cx="11402817" cy="6046824"/>
          </a:xfrm>
        </p:grpSpPr>
        <p:sp>
          <p:nvSpPr>
            <p:cNvPr id="542" name="Line"/>
            <p:cNvSpPr/>
            <p:nvPr/>
          </p:nvSpPr>
          <p:spPr>
            <a:xfrm>
              <a:off x="0" y="18483"/>
              <a:ext cx="394404" cy="6524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493" extrusionOk="0">
                  <a:moveTo>
                    <a:pt x="2493" y="14523"/>
                  </a:moveTo>
                  <a:cubicBezTo>
                    <a:pt x="1731" y="14446"/>
                    <a:pt x="968" y="14370"/>
                    <a:pt x="524" y="14561"/>
                  </a:cubicBezTo>
                  <a:cubicBezTo>
                    <a:pt x="79" y="14753"/>
                    <a:pt x="-48" y="15212"/>
                    <a:pt x="16" y="16284"/>
                  </a:cubicBezTo>
                  <a:cubicBezTo>
                    <a:pt x="79" y="17357"/>
                    <a:pt x="333" y="19042"/>
                    <a:pt x="397" y="20076"/>
                  </a:cubicBezTo>
                  <a:cubicBezTo>
                    <a:pt x="460" y="21110"/>
                    <a:pt x="333" y="21493"/>
                    <a:pt x="206" y="21493"/>
                  </a:cubicBezTo>
                  <a:cubicBezTo>
                    <a:pt x="79" y="21493"/>
                    <a:pt x="-48" y="21110"/>
                    <a:pt x="270" y="19502"/>
                  </a:cubicBezTo>
                  <a:cubicBezTo>
                    <a:pt x="587" y="17893"/>
                    <a:pt x="1350" y="15059"/>
                    <a:pt x="1858" y="12225"/>
                  </a:cubicBezTo>
                  <a:cubicBezTo>
                    <a:pt x="2366" y="9391"/>
                    <a:pt x="2620" y="6557"/>
                    <a:pt x="2811" y="4719"/>
                  </a:cubicBezTo>
                  <a:cubicBezTo>
                    <a:pt x="3001" y="2880"/>
                    <a:pt x="3128" y="2038"/>
                    <a:pt x="3383" y="1387"/>
                  </a:cubicBezTo>
                  <a:cubicBezTo>
                    <a:pt x="3637" y="736"/>
                    <a:pt x="4018" y="276"/>
                    <a:pt x="4526" y="84"/>
                  </a:cubicBezTo>
                  <a:cubicBezTo>
                    <a:pt x="5034" y="-107"/>
                    <a:pt x="5670" y="-30"/>
                    <a:pt x="7067" y="927"/>
                  </a:cubicBezTo>
                  <a:cubicBezTo>
                    <a:pt x="8465" y="1884"/>
                    <a:pt x="10625" y="3723"/>
                    <a:pt x="12594" y="5982"/>
                  </a:cubicBezTo>
                  <a:cubicBezTo>
                    <a:pt x="14564" y="8242"/>
                    <a:pt x="16343" y="10923"/>
                    <a:pt x="17804" y="13221"/>
                  </a:cubicBezTo>
                  <a:cubicBezTo>
                    <a:pt x="19265" y="15519"/>
                    <a:pt x="20408" y="17433"/>
                    <a:pt x="21552" y="19348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3" name="Line"/>
            <p:cNvSpPr/>
            <p:nvPr/>
          </p:nvSpPr>
          <p:spPr>
            <a:xfrm>
              <a:off x="10744" y="480274"/>
              <a:ext cx="272050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85" y="17100"/>
                    <a:pt x="9969" y="12600"/>
                    <a:pt x="13569" y="9000"/>
                  </a:cubicBezTo>
                  <a:cubicBezTo>
                    <a:pt x="17169" y="5400"/>
                    <a:pt x="19385" y="27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4" name="Line"/>
            <p:cNvSpPr/>
            <p:nvPr/>
          </p:nvSpPr>
          <p:spPr>
            <a:xfrm>
              <a:off x="436461" y="228373"/>
              <a:ext cx="320676" cy="406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100" extrusionOk="0">
                  <a:moveTo>
                    <a:pt x="12021" y="5471"/>
                  </a:moveTo>
                  <a:cubicBezTo>
                    <a:pt x="11712" y="4264"/>
                    <a:pt x="11404" y="3057"/>
                    <a:pt x="11018" y="2152"/>
                  </a:cubicBezTo>
                  <a:cubicBezTo>
                    <a:pt x="10632" y="1247"/>
                    <a:pt x="10169" y="644"/>
                    <a:pt x="9552" y="282"/>
                  </a:cubicBezTo>
                  <a:cubicBezTo>
                    <a:pt x="8935" y="-80"/>
                    <a:pt x="8164" y="-201"/>
                    <a:pt x="7161" y="583"/>
                  </a:cubicBezTo>
                  <a:cubicBezTo>
                    <a:pt x="6158" y="1368"/>
                    <a:pt x="4924" y="3057"/>
                    <a:pt x="3535" y="6014"/>
                  </a:cubicBezTo>
                  <a:cubicBezTo>
                    <a:pt x="2147" y="8970"/>
                    <a:pt x="604" y="13193"/>
                    <a:pt x="141" y="16090"/>
                  </a:cubicBezTo>
                  <a:cubicBezTo>
                    <a:pt x="-322" y="18986"/>
                    <a:pt x="295" y="20554"/>
                    <a:pt x="2918" y="20977"/>
                  </a:cubicBezTo>
                  <a:cubicBezTo>
                    <a:pt x="5541" y="21399"/>
                    <a:pt x="10169" y="20675"/>
                    <a:pt x="13564" y="19770"/>
                  </a:cubicBezTo>
                  <a:cubicBezTo>
                    <a:pt x="16958" y="18865"/>
                    <a:pt x="19118" y="17779"/>
                    <a:pt x="21278" y="1669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5" name="Line"/>
            <p:cNvSpPr/>
            <p:nvPr/>
          </p:nvSpPr>
          <p:spPr>
            <a:xfrm>
              <a:off x="764666" y="330109"/>
              <a:ext cx="566190" cy="339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150" extrusionOk="0">
                  <a:moveTo>
                    <a:pt x="3403" y="3273"/>
                  </a:moveTo>
                  <a:cubicBezTo>
                    <a:pt x="3316" y="2548"/>
                    <a:pt x="3228" y="1824"/>
                    <a:pt x="2964" y="1461"/>
                  </a:cubicBezTo>
                  <a:cubicBezTo>
                    <a:pt x="2701" y="1099"/>
                    <a:pt x="2262" y="1099"/>
                    <a:pt x="1955" y="1461"/>
                  </a:cubicBezTo>
                  <a:cubicBezTo>
                    <a:pt x="1647" y="1824"/>
                    <a:pt x="1472" y="2548"/>
                    <a:pt x="1164" y="5013"/>
                  </a:cubicBezTo>
                  <a:cubicBezTo>
                    <a:pt x="857" y="7477"/>
                    <a:pt x="418" y="11681"/>
                    <a:pt x="199" y="14146"/>
                  </a:cubicBezTo>
                  <a:cubicBezTo>
                    <a:pt x="-21" y="16610"/>
                    <a:pt x="-21" y="17335"/>
                    <a:pt x="23" y="18060"/>
                  </a:cubicBezTo>
                  <a:cubicBezTo>
                    <a:pt x="67" y="18785"/>
                    <a:pt x="155" y="19509"/>
                    <a:pt x="550" y="19944"/>
                  </a:cubicBezTo>
                  <a:cubicBezTo>
                    <a:pt x="945" y="20379"/>
                    <a:pt x="1647" y="20524"/>
                    <a:pt x="3096" y="19582"/>
                  </a:cubicBezTo>
                  <a:cubicBezTo>
                    <a:pt x="4545" y="18640"/>
                    <a:pt x="6740" y="16610"/>
                    <a:pt x="8233" y="14871"/>
                  </a:cubicBezTo>
                  <a:cubicBezTo>
                    <a:pt x="9725" y="13131"/>
                    <a:pt x="10516" y="11681"/>
                    <a:pt x="11042" y="10666"/>
                  </a:cubicBezTo>
                  <a:cubicBezTo>
                    <a:pt x="11569" y="9652"/>
                    <a:pt x="11833" y="9072"/>
                    <a:pt x="11920" y="9289"/>
                  </a:cubicBezTo>
                  <a:cubicBezTo>
                    <a:pt x="12008" y="9507"/>
                    <a:pt x="11920" y="10522"/>
                    <a:pt x="11745" y="12116"/>
                  </a:cubicBezTo>
                  <a:cubicBezTo>
                    <a:pt x="11569" y="13711"/>
                    <a:pt x="11306" y="15885"/>
                    <a:pt x="11262" y="17480"/>
                  </a:cubicBezTo>
                  <a:cubicBezTo>
                    <a:pt x="11218" y="19075"/>
                    <a:pt x="11394" y="20089"/>
                    <a:pt x="11701" y="20669"/>
                  </a:cubicBezTo>
                  <a:cubicBezTo>
                    <a:pt x="12008" y="21249"/>
                    <a:pt x="12447" y="21394"/>
                    <a:pt x="13677" y="20597"/>
                  </a:cubicBezTo>
                  <a:cubicBezTo>
                    <a:pt x="14906" y="19799"/>
                    <a:pt x="16925" y="18060"/>
                    <a:pt x="18462" y="15885"/>
                  </a:cubicBezTo>
                  <a:cubicBezTo>
                    <a:pt x="19999" y="13711"/>
                    <a:pt x="21052" y="11101"/>
                    <a:pt x="21316" y="8492"/>
                  </a:cubicBezTo>
                  <a:cubicBezTo>
                    <a:pt x="21579" y="5883"/>
                    <a:pt x="21052" y="3273"/>
                    <a:pt x="19516" y="1751"/>
                  </a:cubicBezTo>
                  <a:cubicBezTo>
                    <a:pt x="17979" y="229"/>
                    <a:pt x="15433" y="-206"/>
                    <a:pt x="13545" y="84"/>
                  </a:cubicBezTo>
                  <a:cubicBezTo>
                    <a:pt x="11657" y="374"/>
                    <a:pt x="10428" y="1389"/>
                    <a:pt x="9681" y="2258"/>
                  </a:cubicBezTo>
                  <a:cubicBezTo>
                    <a:pt x="8935" y="3128"/>
                    <a:pt x="8672" y="3853"/>
                    <a:pt x="8935" y="4215"/>
                  </a:cubicBezTo>
                  <a:cubicBezTo>
                    <a:pt x="9199" y="4578"/>
                    <a:pt x="9989" y="4578"/>
                    <a:pt x="10779" y="4578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6" name="Line"/>
            <p:cNvSpPr/>
            <p:nvPr/>
          </p:nvSpPr>
          <p:spPr>
            <a:xfrm>
              <a:off x="1182649" y="291932"/>
              <a:ext cx="347064" cy="325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1" h="21296" extrusionOk="0">
                  <a:moveTo>
                    <a:pt x="0" y="6389"/>
                  </a:moveTo>
                  <a:cubicBezTo>
                    <a:pt x="1717" y="6085"/>
                    <a:pt x="3433" y="5780"/>
                    <a:pt x="4721" y="5628"/>
                  </a:cubicBezTo>
                  <a:cubicBezTo>
                    <a:pt x="6008" y="5476"/>
                    <a:pt x="6866" y="5476"/>
                    <a:pt x="7438" y="5932"/>
                  </a:cubicBezTo>
                  <a:cubicBezTo>
                    <a:pt x="8011" y="6389"/>
                    <a:pt x="8297" y="7301"/>
                    <a:pt x="8297" y="9507"/>
                  </a:cubicBezTo>
                  <a:cubicBezTo>
                    <a:pt x="8297" y="11713"/>
                    <a:pt x="8011" y="15211"/>
                    <a:pt x="7868" y="17341"/>
                  </a:cubicBezTo>
                  <a:cubicBezTo>
                    <a:pt x="7724" y="19470"/>
                    <a:pt x="7724" y="20231"/>
                    <a:pt x="8082" y="20763"/>
                  </a:cubicBezTo>
                  <a:cubicBezTo>
                    <a:pt x="8440" y="21296"/>
                    <a:pt x="9155" y="21600"/>
                    <a:pt x="10872" y="20839"/>
                  </a:cubicBezTo>
                  <a:cubicBezTo>
                    <a:pt x="12588" y="20079"/>
                    <a:pt x="15306" y="18254"/>
                    <a:pt x="17309" y="15287"/>
                  </a:cubicBezTo>
                  <a:cubicBezTo>
                    <a:pt x="19311" y="12321"/>
                    <a:pt x="20599" y="8214"/>
                    <a:pt x="21099" y="5704"/>
                  </a:cubicBezTo>
                  <a:cubicBezTo>
                    <a:pt x="21600" y="3194"/>
                    <a:pt x="21314" y="2282"/>
                    <a:pt x="20599" y="1597"/>
                  </a:cubicBezTo>
                  <a:cubicBezTo>
                    <a:pt x="19883" y="913"/>
                    <a:pt x="18739" y="456"/>
                    <a:pt x="17595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7" name="Line"/>
            <p:cNvSpPr/>
            <p:nvPr/>
          </p:nvSpPr>
          <p:spPr>
            <a:xfrm>
              <a:off x="1573284" y="299763"/>
              <a:ext cx="319050" cy="413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435" extrusionOk="0">
                  <a:moveTo>
                    <a:pt x="0" y="7196"/>
                  </a:moveTo>
                  <a:cubicBezTo>
                    <a:pt x="771" y="9247"/>
                    <a:pt x="1543" y="11299"/>
                    <a:pt x="1697" y="13471"/>
                  </a:cubicBezTo>
                  <a:cubicBezTo>
                    <a:pt x="1851" y="15643"/>
                    <a:pt x="1389" y="17936"/>
                    <a:pt x="1080" y="19384"/>
                  </a:cubicBezTo>
                  <a:cubicBezTo>
                    <a:pt x="771" y="20832"/>
                    <a:pt x="617" y="21435"/>
                    <a:pt x="771" y="21435"/>
                  </a:cubicBezTo>
                  <a:cubicBezTo>
                    <a:pt x="926" y="21435"/>
                    <a:pt x="1389" y="20832"/>
                    <a:pt x="2083" y="18901"/>
                  </a:cubicBezTo>
                  <a:cubicBezTo>
                    <a:pt x="2777" y="16970"/>
                    <a:pt x="3703" y="13712"/>
                    <a:pt x="4243" y="11721"/>
                  </a:cubicBezTo>
                  <a:cubicBezTo>
                    <a:pt x="4783" y="9730"/>
                    <a:pt x="4937" y="9006"/>
                    <a:pt x="5246" y="8885"/>
                  </a:cubicBezTo>
                  <a:cubicBezTo>
                    <a:pt x="5554" y="8765"/>
                    <a:pt x="6017" y="9247"/>
                    <a:pt x="6711" y="10635"/>
                  </a:cubicBezTo>
                  <a:cubicBezTo>
                    <a:pt x="7406" y="12023"/>
                    <a:pt x="8331" y="14315"/>
                    <a:pt x="9797" y="15643"/>
                  </a:cubicBezTo>
                  <a:cubicBezTo>
                    <a:pt x="11263" y="16970"/>
                    <a:pt x="13269" y="17332"/>
                    <a:pt x="15429" y="16307"/>
                  </a:cubicBezTo>
                  <a:cubicBezTo>
                    <a:pt x="17589" y="15281"/>
                    <a:pt x="19903" y="12867"/>
                    <a:pt x="20751" y="10213"/>
                  </a:cubicBezTo>
                  <a:cubicBezTo>
                    <a:pt x="21600" y="7558"/>
                    <a:pt x="20983" y="4662"/>
                    <a:pt x="20443" y="2972"/>
                  </a:cubicBezTo>
                  <a:cubicBezTo>
                    <a:pt x="19903" y="1283"/>
                    <a:pt x="19440" y="800"/>
                    <a:pt x="18823" y="438"/>
                  </a:cubicBezTo>
                  <a:cubicBezTo>
                    <a:pt x="18206" y="76"/>
                    <a:pt x="17434" y="-165"/>
                    <a:pt x="16971" y="137"/>
                  </a:cubicBezTo>
                  <a:cubicBezTo>
                    <a:pt x="16509" y="438"/>
                    <a:pt x="16354" y="1283"/>
                    <a:pt x="16200" y="2128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8" name="Line"/>
            <p:cNvSpPr/>
            <p:nvPr/>
          </p:nvSpPr>
          <p:spPr>
            <a:xfrm>
              <a:off x="1782600" y="267424"/>
              <a:ext cx="596687" cy="430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403" extrusionOk="0">
                  <a:moveTo>
                    <a:pt x="5232" y="9534"/>
                  </a:moveTo>
                  <a:cubicBezTo>
                    <a:pt x="5564" y="9881"/>
                    <a:pt x="5897" y="10227"/>
                    <a:pt x="6063" y="11960"/>
                  </a:cubicBezTo>
                  <a:cubicBezTo>
                    <a:pt x="6229" y="13692"/>
                    <a:pt x="6229" y="16811"/>
                    <a:pt x="6104" y="18659"/>
                  </a:cubicBezTo>
                  <a:cubicBezTo>
                    <a:pt x="5980" y="20507"/>
                    <a:pt x="5730" y="21085"/>
                    <a:pt x="5398" y="21316"/>
                  </a:cubicBezTo>
                  <a:cubicBezTo>
                    <a:pt x="5066" y="21547"/>
                    <a:pt x="4650" y="21431"/>
                    <a:pt x="3820" y="19583"/>
                  </a:cubicBezTo>
                  <a:cubicBezTo>
                    <a:pt x="2989" y="17735"/>
                    <a:pt x="1743" y="14154"/>
                    <a:pt x="954" y="11787"/>
                  </a:cubicBezTo>
                  <a:cubicBezTo>
                    <a:pt x="164" y="9419"/>
                    <a:pt x="-168" y="8264"/>
                    <a:pt x="81" y="7340"/>
                  </a:cubicBezTo>
                  <a:cubicBezTo>
                    <a:pt x="330" y="6415"/>
                    <a:pt x="1161" y="5722"/>
                    <a:pt x="3155" y="4741"/>
                  </a:cubicBezTo>
                  <a:cubicBezTo>
                    <a:pt x="5149" y="3759"/>
                    <a:pt x="8306" y="2488"/>
                    <a:pt x="10092" y="1795"/>
                  </a:cubicBezTo>
                  <a:cubicBezTo>
                    <a:pt x="11878" y="1102"/>
                    <a:pt x="12294" y="987"/>
                    <a:pt x="12584" y="1218"/>
                  </a:cubicBezTo>
                  <a:cubicBezTo>
                    <a:pt x="12875" y="1449"/>
                    <a:pt x="13041" y="2026"/>
                    <a:pt x="13124" y="3932"/>
                  </a:cubicBezTo>
                  <a:cubicBezTo>
                    <a:pt x="13207" y="5838"/>
                    <a:pt x="13207" y="9072"/>
                    <a:pt x="13083" y="11440"/>
                  </a:cubicBezTo>
                  <a:cubicBezTo>
                    <a:pt x="12958" y="13808"/>
                    <a:pt x="12709" y="15310"/>
                    <a:pt x="12543" y="16580"/>
                  </a:cubicBezTo>
                  <a:cubicBezTo>
                    <a:pt x="12377" y="17851"/>
                    <a:pt x="12294" y="18890"/>
                    <a:pt x="12460" y="19295"/>
                  </a:cubicBezTo>
                  <a:cubicBezTo>
                    <a:pt x="12626" y="19699"/>
                    <a:pt x="13041" y="19468"/>
                    <a:pt x="13664" y="17677"/>
                  </a:cubicBezTo>
                  <a:cubicBezTo>
                    <a:pt x="14287" y="15887"/>
                    <a:pt x="15118" y="12537"/>
                    <a:pt x="15617" y="9534"/>
                  </a:cubicBezTo>
                  <a:cubicBezTo>
                    <a:pt x="16115" y="6531"/>
                    <a:pt x="16281" y="3874"/>
                    <a:pt x="16406" y="2257"/>
                  </a:cubicBezTo>
                  <a:cubicBezTo>
                    <a:pt x="16530" y="640"/>
                    <a:pt x="16614" y="63"/>
                    <a:pt x="16821" y="5"/>
                  </a:cubicBezTo>
                  <a:cubicBezTo>
                    <a:pt x="17029" y="-53"/>
                    <a:pt x="17361" y="409"/>
                    <a:pt x="17860" y="2430"/>
                  </a:cubicBezTo>
                  <a:cubicBezTo>
                    <a:pt x="18358" y="4452"/>
                    <a:pt x="19023" y="8033"/>
                    <a:pt x="19563" y="10574"/>
                  </a:cubicBezTo>
                  <a:cubicBezTo>
                    <a:pt x="20103" y="13115"/>
                    <a:pt x="20518" y="14617"/>
                    <a:pt x="20850" y="15714"/>
                  </a:cubicBezTo>
                  <a:cubicBezTo>
                    <a:pt x="21183" y="16811"/>
                    <a:pt x="21432" y="17504"/>
                    <a:pt x="21266" y="17851"/>
                  </a:cubicBezTo>
                  <a:cubicBezTo>
                    <a:pt x="21100" y="18197"/>
                    <a:pt x="20518" y="18197"/>
                    <a:pt x="19355" y="17331"/>
                  </a:cubicBezTo>
                  <a:cubicBezTo>
                    <a:pt x="18192" y="16465"/>
                    <a:pt x="16447" y="14732"/>
                    <a:pt x="15450" y="13577"/>
                  </a:cubicBezTo>
                  <a:cubicBezTo>
                    <a:pt x="14454" y="12422"/>
                    <a:pt x="14204" y="11844"/>
                    <a:pt x="14287" y="11498"/>
                  </a:cubicBezTo>
                  <a:cubicBezTo>
                    <a:pt x="14370" y="11151"/>
                    <a:pt x="14786" y="11036"/>
                    <a:pt x="15783" y="10805"/>
                  </a:cubicBezTo>
                  <a:cubicBezTo>
                    <a:pt x="16780" y="10574"/>
                    <a:pt x="18358" y="10227"/>
                    <a:pt x="19937" y="9881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49" name="Line"/>
            <p:cNvSpPr/>
            <p:nvPr/>
          </p:nvSpPr>
          <p:spPr>
            <a:xfrm>
              <a:off x="2479852" y="275180"/>
              <a:ext cx="418802" cy="376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432" extrusionOk="0">
                  <a:moveTo>
                    <a:pt x="6778" y="5726"/>
                  </a:moveTo>
                  <a:cubicBezTo>
                    <a:pt x="5710" y="5991"/>
                    <a:pt x="4642" y="6256"/>
                    <a:pt x="4049" y="6720"/>
                  </a:cubicBezTo>
                  <a:cubicBezTo>
                    <a:pt x="3455" y="7183"/>
                    <a:pt x="3336" y="7846"/>
                    <a:pt x="3336" y="9966"/>
                  </a:cubicBezTo>
                  <a:cubicBezTo>
                    <a:pt x="3336" y="12086"/>
                    <a:pt x="3455" y="15664"/>
                    <a:pt x="3633" y="17983"/>
                  </a:cubicBezTo>
                  <a:cubicBezTo>
                    <a:pt x="3811" y="20302"/>
                    <a:pt x="4049" y="21362"/>
                    <a:pt x="4108" y="21429"/>
                  </a:cubicBezTo>
                  <a:cubicBezTo>
                    <a:pt x="4167" y="21495"/>
                    <a:pt x="4049" y="20567"/>
                    <a:pt x="3336" y="17652"/>
                  </a:cubicBezTo>
                  <a:cubicBezTo>
                    <a:pt x="2624" y="14737"/>
                    <a:pt x="1319" y="9834"/>
                    <a:pt x="607" y="6852"/>
                  </a:cubicBezTo>
                  <a:cubicBezTo>
                    <a:pt x="-105" y="3870"/>
                    <a:pt x="-224" y="2810"/>
                    <a:pt x="429" y="2015"/>
                  </a:cubicBezTo>
                  <a:cubicBezTo>
                    <a:pt x="1081" y="1220"/>
                    <a:pt x="2506" y="690"/>
                    <a:pt x="4167" y="359"/>
                  </a:cubicBezTo>
                  <a:cubicBezTo>
                    <a:pt x="5829" y="28"/>
                    <a:pt x="7728" y="-105"/>
                    <a:pt x="9092" y="94"/>
                  </a:cubicBezTo>
                  <a:cubicBezTo>
                    <a:pt x="10457" y="293"/>
                    <a:pt x="11288" y="823"/>
                    <a:pt x="11703" y="1551"/>
                  </a:cubicBezTo>
                  <a:cubicBezTo>
                    <a:pt x="12119" y="2280"/>
                    <a:pt x="12119" y="3208"/>
                    <a:pt x="10932" y="4666"/>
                  </a:cubicBezTo>
                  <a:cubicBezTo>
                    <a:pt x="9745" y="6123"/>
                    <a:pt x="7372" y="8111"/>
                    <a:pt x="5829" y="9370"/>
                  </a:cubicBezTo>
                  <a:cubicBezTo>
                    <a:pt x="4286" y="10629"/>
                    <a:pt x="3574" y="11159"/>
                    <a:pt x="2921" y="11556"/>
                  </a:cubicBezTo>
                  <a:cubicBezTo>
                    <a:pt x="2268" y="11954"/>
                    <a:pt x="1675" y="12219"/>
                    <a:pt x="1734" y="12285"/>
                  </a:cubicBezTo>
                  <a:cubicBezTo>
                    <a:pt x="1794" y="12351"/>
                    <a:pt x="2506" y="12219"/>
                    <a:pt x="4879" y="11954"/>
                  </a:cubicBezTo>
                  <a:cubicBezTo>
                    <a:pt x="7253" y="11689"/>
                    <a:pt x="11288" y="11291"/>
                    <a:pt x="14196" y="11556"/>
                  </a:cubicBezTo>
                  <a:cubicBezTo>
                    <a:pt x="17103" y="11821"/>
                    <a:pt x="18884" y="12749"/>
                    <a:pt x="19952" y="13478"/>
                  </a:cubicBezTo>
                  <a:cubicBezTo>
                    <a:pt x="21020" y="14207"/>
                    <a:pt x="21376" y="14737"/>
                    <a:pt x="21376" y="15267"/>
                  </a:cubicBezTo>
                  <a:cubicBezTo>
                    <a:pt x="21376" y="15797"/>
                    <a:pt x="21020" y="16327"/>
                    <a:pt x="19358" y="16923"/>
                  </a:cubicBezTo>
                  <a:cubicBezTo>
                    <a:pt x="17697" y="17520"/>
                    <a:pt x="14730" y="18182"/>
                    <a:pt x="12119" y="17983"/>
                  </a:cubicBezTo>
                  <a:cubicBezTo>
                    <a:pt x="9508" y="17785"/>
                    <a:pt x="7253" y="16724"/>
                    <a:pt x="4998" y="15664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0" name="Line"/>
            <p:cNvSpPr/>
            <p:nvPr/>
          </p:nvSpPr>
          <p:spPr>
            <a:xfrm>
              <a:off x="2898653" y="319835"/>
              <a:ext cx="62782" cy="353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5" extrusionOk="0">
                  <a:moveTo>
                    <a:pt x="0" y="0"/>
                  </a:moveTo>
                  <a:cubicBezTo>
                    <a:pt x="4000" y="0"/>
                    <a:pt x="8000" y="0"/>
                    <a:pt x="10000" y="424"/>
                  </a:cubicBezTo>
                  <a:cubicBezTo>
                    <a:pt x="12000" y="847"/>
                    <a:pt x="12000" y="1694"/>
                    <a:pt x="10800" y="4447"/>
                  </a:cubicBezTo>
                  <a:cubicBezTo>
                    <a:pt x="9600" y="7200"/>
                    <a:pt x="7200" y="11859"/>
                    <a:pt x="6000" y="14894"/>
                  </a:cubicBezTo>
                  <a:cubicBezTo>
                    <a:pt x="4800" y="17929"/>
                    <a:pt x="4800" y="19341"/>
                    <a:pt x="6400" y="20259"/>
                  </a:cubicBezTo>
                  <a:cubicBezTo>
                    <a:pt x="8000" y="21176"/>
                    <a:pt x="11200" y="21600"/>
                    <a:pt x="14000" y="21459"/>
                  </a:cubicBezTo>
                  <a:cubicBezTo>
                    <a:pt x="16800" y="21318"/>
                    <a:pt x="19200" y="20612"/>
                    <a:pt x="21600" y="1990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1" name="Line"/>
            <p:cNvSpPr/>
            <p:nvPr/>
          </p:nvSpPr>
          <p:spPr>
            <a:xfrm>
              <a:off x="3046747" y="277981"/>
              <a:ext cx="270444" cy="361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1" h="21113" extrusionOk="0">
                  <a:moveTo>
                    <a:pt x="1521" y="0"/>
                  </a:moveTo>
                  <a:cubicBezTo>
                    <a:pt x="1155" y="3804"/>
                    <a:pt x="789" y="7608"/>
                    <a:pt x="423" y="11072"/>
                  </a:cubicBezTo>
                  <a:cubicBezTo>
                    <a:pt x="57" y="14536"/>
                    <a:pt x="-309" y="17660"/>
                    <a:pt x="423" y="19426"/>
                  </a:cubicBezTo>
                  <a:cubicBezTo>
                    <a:pt x="1155" y="21192"/>
                    <a:pt x="2986" y="21600"/>
                    <a:pt x="6647" y="20513"/>
                  </a:cubicBezTo>
                  <a:cubicBezTo>
                    <a:pt x="10308" y="19426"/>
                    <a:pt x="15799" y="16845"/>
                    <a:pt x="21291" y="14264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2" name="Line"/>
            <p:cNvSpPr/>
            <p:nvPr/>
          </p:nvSpPr>
          <p:spPr>
            <a:xfrm>
              <a:off x="3345093" y="347737"/>
              <a:ext cx="139513" cy="2953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1" extrusionOk="0">
                  <a:moveTo>
                    <a:pt x="0" y="0"/>
                  </a:moveTo>
                  <a:cubicBezTo>
                    <a:pt x="1440" y="2869"/>
                    <a:pt x="2880" y="5737"/>
                    <a:pt x="3960" y="8775"/>
                  </a:cubicBezTo>
                  <a:cubicBezTo>
                    <a:pt x="5040" y="11812"/>
                    <a:pt x="5760" y="15019"/>
                    <a:pt x="7020" y="17213"/>
                  </a:cubicBezTo>
                  <a:cubicBezTo>
                    <a:pt x="8280" y="19406"/>
                    <a:pt x="10080" y="20588"/>
                    <a:pt x="12600" y="21094"/>
                  </a:cubicBezTo>
                  <a:cubicBezTo>
                    <a:pt x="15120" y="21600"/>
                    <a:pt x="18360" y="21431"/>
                    <a:pt x="21600" y="2126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3" name="Line"/>
            <p:cNvSpPr/>
            <p:nvPr/>
          </p:nvSpPr>
          <p:spPr>
            <a:xfrm>
              <a:off x="3631094" y="347737"/>
              <a:ext cx="44180" cy="313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684" y="0"/>
                    <a:pt x="11368" y="0"/>
                    <a:pt x="15347" y="640"/>
                  </a:cubicBezTo>
                  <a:cubicBezTo>
                    <a:pt x="19326" y="1280"/>
                    <a:pt x="21600" y="2560"/>
                    <a:pt x="21600" y="5520"/>
                  </a:cubicBezTo>
                  <a:cubicBezTo>
                    <a:pt x="21600" y="8480"/>
                    <a:pt x="19326" y="13120"/>
                    <a:pt x="18190" y="16000"/>
                  </a:cubicBezTo>
                  <a:cubicBezTo>
                    <a:pt x="17053" y="18880"/>
                    <a:pt x="17053" y="20000"/>
                    <a:pt x="14211" y="20640"/>
                  </a:cubicBezTo>
                  <a:cubicBezTo>
                    <a:pt x="11368" y="21280"/>
                    <a:pt x="5684" y="2144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4" name="Line"/>
            <p:cNvSpPr/>
            <p:nvPr/>
          </p:nvSpPr>
          <p:spPr>
            <a:xfrm>
              <a:off x="3428801" y="333786"/>
              <a:ext cx="334831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500" y="16200"/>
                    <a:pt x="3000" y="10800"/>
                    <a:pt x="6600" y="7200"/>
                  </a:cubicBezTo>
                  <a:cubicBezTo>
                    <a:pt x="10200" y="3600"/>
                    <a:pt x="15900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5" name="Line"/>
            <p:cNvSpPr/>
            <p:nvPr/>
          </p:nvSpPr>
          <p:spPr>
            <a:xfrm>
              <a:off x="3778583" y="208225"/>
              <a:ext cx="333830" cy="434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600" extrusionOk="0">
                  <a:moveTo>
                    <a:pt x="4885" y="9703"/>
                  </a:moveTo>
                  <a:cubicBezTo>
                    <a:pt x="5485" y="12706"/>
                    <a:pt x="6085" y="15709"/>
                    <a:pt x="6310" y="17499"/>
                  </a:cubicBezTo>
                  <a:cubicBezTo>
                    <a:pt x="6535" y="19290"/>
                    <a:pt x="6385" y="19867"/>
                    <a:pt x="6310" y="20445"/>
                  </a:cubicBezTo>
                  <a:cubicBezTo>
                    <a:pt x="6235" y="21022"/>
                    <a:pt x="6235" y="21600"/>
                    <a:pt x="6235" y="21600"/>
                  </a:cubicBezTo>
                  <a:cubicBezTo>
                    <a:pt x="6235" y="21600"/>
                    <a:pt x="6235" y="21022"/>
                    <a:pt x="5710" y="18712"/>
                  </a:cubicBezTo>
                  <a:cubicBezTo>
                    <a:pt x="5185" y="16402"/>
                    <a:pt x="4135" y="12359"/>
                    <a:pt x="3310" y="9703"/>
                  </a:cubicBezTo>
                  <a:cubicBezTo>
                    <a:pt x="2485" y="7046"/>
                    <a:pt x="1885" y="5775"/>
                    <a:pt x="1360" y="4851"/>
                  </a:cubicBezTo>
                  <a:cubicBezTo>
                    <a:pt x="835" y="3927"/>
                    <a:pt x="385" y="3350"/>
                    <a:pt x="160" y="3638"/>
                  </a:cubicBezTo>
                  <a:cubicBezTo>
                    <a:pt x="-65" y="3927"/>
                    <a:pt x="-65" y="5082"/>
                    <a:pt x="235" y="6237"/>
                  </a:cubicBezTo>
                  <a:cubicBezTo>
                    <a:pt x="535" y="7393"/>
                    <a:pt x="1135" y="8548"/>
                    <a:pt x="2860" y="9241"/>
                  </a:cubicBezTo>
                  <a:cubicBezTo>
                    <a:pt x="4585" y="9934"/>
                    <a:pt x="7435" y="10165"/>
                    <a:pt x="10735" y="8548"/>
                  </a:cubicBezTo>
                  <a:cubicBezTo>
                    <a:pt x="14035" y="6930"/>
                    <a:pt x="17785" y="3465"/>
                    <a:pt x="21535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6" name="Line"/>
            <p:cNvSpPr/>
            <p:nvPr/>
          </p:nvSpPr>
          <p:spPr>
            <a:xfrm>
              <a:off x="4444400" y="244972"/>
              <a:ext cx="51672" cy="395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0" h="21498" extrusionOk="0">
                  <a:moveTo>
                    <a:pt x="20870" y="656"/>
                  </a:moveTo>
                  <a:cubicBezTo>
                    <a:pt x="17114" y="277"/>
                    <a:pt x="13357" y="-102"/>
                    <a:pt x="10070" y="24"/>
                  </a:cubicBezTo>
                  <a:cubicBezTo>
                    <a:pt x="6783" y="151"/>
                    <a:pt x="3966" y="782"/>
                    <a:pt x="2087" y="3182"/>
                  </a:cubicBezTo>
                  <a:cubicBezTo>
                    <a:pt x="209" y="5582"/>
                    <a:pt x="-730" y="9751"/>
                    <a:pt x="679" y="13098"/>
                  </a:cubicBezTo>
                  <a:cubicBezTo>
                    <a:pt x="2087" y="16445"/>
                    <a:pt x="5844" y="18972"/>
                    <a:pt x="9601" y="21498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7" name="Line"/>
            <p:cNvSpPr/>
            <p:nvPr/>
          </p:nvSpPr>
          <p:spPr>
            <a:xfrm>
              <a:off x="4510023" y="264030"/>
              <a:ext cx="361138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9" h="21600" extrusionOk="0">
                  <a:moveTo>
                    <a:pt x="8966" y="0"/>
                  </a:moveTo>
                  <a:cubicBezTo>
                    <a:pt x="9102" y="720"/>
                    <a:pt x="9238" y="1440"/>
                    <a:pt x="8626" y="2736"/>
                  </a:cubicBezTo>
                  <a:cubicBezTo>
                    <a:pt x="8015" y="4032"/>
                    <a:pt x="6657" y="5904"/>
                    <a:pt x="5909" y="7272"/>
                  </a:cubicBezTo>
                  <a:cubicBezTo>
                    <a:pt x="5162" y="8640"/>
                    <a:pt x="5026" y="9504"/>
                    <a:pt x="5366" y="10008"/>
                  </a:cubicBezTo>
                  <a:cubicBezTo>
                    <a:pt x="5706" y="10512"/>
                    <a:pt x="6521" y="10656"/>
                    <a:pt x="8626" y="10656"/>
                  </a:cubicBezTo>
                  <a:cubicBezTo>
                    <a:pt x="10732" y="10656"/>
                    <a:pt x="14128" y="10512"/>
                    <a:pt x="16370" y="10728"/>
                  </a:cubicBezTo>
                  <a:cubicBezTo>
                    <a:pt x="18611" y="10944"/>
                    <a:pt x="19698" y="11520"/>
                    <a:pt x="20445" y="12312"/>
                  </a:cubicBezTo>
                  <a:cubicBezTo>
                    <a:pt x="21192" y="13104"/>
                    <a:pt x="21600" y="14112"/>
                    <a:pt x="19970" y="15624"/>
                  </a:cubicBezTo>
                  <a:cubicBezTo>
                    <a:pt x="18340" y="17136"/>
                    <a:pt x="14672" y="19152"/>
                    <a:pt x="11004" y="20232"/>
                  </a:cubicBezTo>
                  <a:cubicBezTo>
                    <a:pt x="7336" y="21312"/>
                    <a:pt x="3668" y="2145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8" name="Line"/>
            <p:cNvSpPr/>
            <p:nvPr/>
          </p:nvSpPr>
          <p:spPr>
            <a:xfrm>
              <a:off x="52597" y="1131333"/>
              <a:ext cx="271450" cy="326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3" h="21327" extrusionOk="0">
                  <a:moveTo>
                    <a:pt x="3780" y="2130"/>
                  </a:moveTo>
                  <a:cubicBezTo>
                    <a:pt x="3780" y="1065"/>
                    <a:pt x="3780" y="0"/>
                    <a:pt x="3690" y="0"/>
                  </a:cubicBezTo>
                  <a:cubicBezTo>
                    <a:pt x="3600" y="0"/>
                    <a:pt x="3420" y="1065"/>
                    <a:pt x="3150" y="4031"/>
                  </a:cubicBezTo>
                  <a:cubicBezTo>
                    <a:pt x="2880" y="6997"/>
                    <a:pt x="2520" y="11865"/>
                    <a:pt x="2340" y="14679"/>
                  </a:cubicBezTo>
                  <a:cubicBezTo>
                    <a:pt x="2160" y="17493"/>
                    <a:pt x="2160" y="18254"/>
                    <a:pt x="2250" y="19014"/>
                  </a:cubicBezTo>
                  <a:cubicBezTo>
                    <a:pt x="2340" y="19775"/>
                    <a:pt x="2520" y="20535"/>
                    <a:pt x="3150" y="20992"/>
                  </a:cubicBezTo>
                  <a:cubicBezTo>
                    <a:pt x="3780" y="21448"/>
                    <a:pt x="4860" y="21600"/>
                    <a:pt x="7830" y="20383"/>
                  </a:cubicBezTo>
                  <a:cubicBezTo>
                    <a:pt x="10800" y="19166"/>
                    <a:pt x="15660" y="16580"/>
                    <a:pt x="18360" y="13842"/>
                  </a:cubicBezTo>
                  <a:cubicBezTo>
                    <a:pt x="21060" y="11104"/>
                    <a:pt x="21600" y="8214"/>
                    <a:pt x="20430" y="6237"/>
                  </a:cubicBezTo>
                  <a:cubicBezTo>
                    <a:pt x="19260" y="4259"/>
                    <a:pt x="16380" y="3194"/>
                    <a:pt x="13050" y="3194"/>
                  </a:cubicBezTo>
                  <a:cubicBezTo>
                    <a:pt x="9720" y="3194"/>
                    <a:pt x="5940" y="4259"/>
                    <a:pt x="3690" y="5172"/>
                  </a:cubicBezTo>
                  <a:cubicBezTo>
                    <a:pt x="1440" y="6085"/>
                    <a:pt x="720" y="6845"/>
                    <a:pt x="0" y="760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59" name="Line"/>
            <p:cNvSpPr/>
            <p:nvPr/>
          </p:nvSpPr>
          <p:spPr>
            <a:xfrm>
              <a:off x="324647" y="1111473"/>
              <a:ext cx="327855" cy="307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1" extrusionOk="0">
                  <a:moveTo>
                    <a:pt x="0" y="7071"/>
                  </a:moveTo>
                  <a:cubicBezTo>
                    <a:pt x="1072" y="7071"/>
                    <a:pt x="2145" y="7071"/>
                    <a:pt x="2911" y="7883"/>
                  </a:cubicBezTo>
                  <a:cubicBezTo>
                    <a:pt x="3677" y="8695"/>
                    <a:pt x="4136" y="10319"/>
                    <a:pt x="3906" y="12511"/>
                  </a:cubicBezTo>
                  <a:cubicBezTo>
                    <a:pt x="3677" y="14704"/>
                    <a:pt x="2757" y="17465"/>
                    <a:pt x="2068" y="19170"/>
                  </a:cubicBezTo>
                  <a:cubicBezTo>
                    <a:pt x="1379" y="20875"/>
                    <a:pt x="919" y="21525"/>
                    <a:pt x="613" y="21444"/>
                  </a:cubicBezTo>
                  <a:cubicBezTo>
                    <a:pt x="306" y="21363"/>
                    <a:pt x="153" y="20551"/>
                    <a:pt x="613" y="18683"/>
                  </a:cubicBezTo>
                  <a:cubicBezTo>
                    <a:pt x="1072" y="16815"/>
                    <a:pt x="2145" y="13892"/>
                    <a:pt x="2987" y="12105"/>
                  </a:cubicBezTo>
                  <a:cubicBezTo>
                    <a:pt x="3830" y="10319"/>
                    <a:pt x="4443" y="9669"/>
                    <a:pt x="5591" y="9507"/>
                  </a:cubicBezTo>
                  <a:cubicBezTo>
                    <a:pt x="6740" y="9345"/>
                    <a:pt x="8426" y="9669"/>
                    <a:pt x="10494" y="10969"/>
                  </a:cubicBezTo>
                  <a:cubicBezTo>
                    <a:pt x="12562" y="12268"/>
                    <a:pt x="15013" y="14542"/>
                    <a:pt x="16621" y="15597"/>
                  </a:cubicBezTo>
                  <a:cubicBezTo>
                    <a:pt x="18230" y="16653"/>
                    <a:pt x="18996" y="16490"/>
                    <a:pt x="19685" y="15516"/>
                  </a:cubicBezTo>
                  <a:cubicBezTo>
                    <a:pt x="20374" y="14542"/>
                    <a:pt x="20987" y="12755"/>
                    <a:pt x="21064" y="10238"/>
                  </a:cubicBezTo>
                  <a:cubicBezTo>
                    <a:pt x="21140" y="7720"/>
                    <a:pt x="20681" y="4472"/>
                    <a:pt x="20221" y="2523"/>
                  </a:cubicBezTo>
                  <a:cubicBezTo>
                    <a:pt x="19762" y="575"/>
                    <a:pt x="19302" y="-75"/>
                    <a:pt x="19302" y="6"/>
                  </a:cubicBezTo>
                  <a:cubicBezTo>
                    <a:pt x="19302" y="87"/>
                    <a:pt x="19762" y="899"/>
                    <a:pt x="20221" y="1630"/>
                  </a:cubicBezTo>
                  <a:cubicBezTo>
                    <a:pt x="20681" y="2361"/>
                    <a:pt x="21140" y="3011"/>
                    <a:pt x="21600" y="366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0" name="Line"/>
            <p:cNvSpPr/>
            <p:nvPr/>
          </p:nvSpPr>
          <p:spPr>
            <a:xfrm>
              <a:off x="666453" y="1095165"/>
              <a:ext cx="345735" cy="358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1319" extrusionOk="0">
                  <a:moveTo>
                    <a:pt x="0" y="4092"/>
                  </a:moveTo>
                  <a:cubicBezTo>
                    <a:pt x="3004" y="3676"/>
                    <a:pt x="6008" y="3261"/>
                    <a:pt x="7939" y="2707"/>
                  </a:cubicBezTo>
                  <a:cubicBezTo>
                    <a:pt x="9870" y="2153"/>
                    <a:pt x="10728" y="1461"/>
                    <a:pt x="11444" y="907"/>
                  </a:cubicBezTo>
                  <a:cubicBezTo>
                    <a:pt x="12159" y="353"/>
                    <a:pt x="12731" y="-62"/>
                    <a:pt x="12588" y="7"/>
                  </a:cubicBezTo>
                  <a:cubicBezTo>
                    <a:pt x="12445" y="76"/>
                    <a:pt x="11587" y="630"/>
                    <a:pt x="9799" y="2707"/>
                  </a:cubicBezTo>
                  <a:cubicBezTo>
                    <a:pt x="8011" y="4784"/>
                    <a:pt x="5293" y="8384"/>
                    <a:pt x="3719" y="11292"/>
                  </a:cubicBezTo>
                  <a:cubicBezTo>
                    <a:pt x="2146" y="14200"/>
                    <a:pt x="1717" y="16415"/>
                    <a:pt x="1502" y="17869"/>
                  </a:cubicBezTo>
                  <a:cubicBezTo>
                    <a:pt x="1287" y="19323"/>
                    <a:pt x="1287" y="20015"/>
                    <a:pt x="2575" y="20569"/>
                  </a:cubicBezTo>
                  <a:cubicBezTo>
                    <a:pt x="3862" y="21123"/>
                    <a:pt x="6437" y="21538"/>
                    <a:pt x="9441" y="21192"/>
                  </a:cubicBezTo>
                  <a:cubicBezTo>
                    <a:pt x="12445" y="20846"/>
                    <a:pt x="15878" y="19738"/>
                    <a:pt x="17881" y="18976"/>
                  </a:cubicBezTo>
                  <a:cubicBezTo>
                    <a:pt x="19883" y="18215"/>
                    <a:pt x="20456" y="17800"/>
                    <a:pt x="20885" y="17246"/>
                  </a:cubicBezTo>
                  <a:cubicBezTo>
                    <a:pt x="21314" y="16692"/>
                    <a:pt x="21600" y="16000"/>
                    <a:pt x="20527" y="15446"/>
                  </a:cubicBezTo>
                  <a:cubicBezTo>
                    <a:pt x="19454" y="14892"/>
                    <a:pt x="17023" y="14476"/>
                    <a:pt x="14591" y="14061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1" name="Line"/>
            <p:cNvSpPr/>
            <p:nvPr/>
          </p:nvSpPr>
          <p:spPr>
            <a:xfrm>
              <a:off x="741546" y="1303398"/>
              <a:ext cx="141152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600" extrusionOk="0">
                  <a:moveTo>
                    <a:pt x="4426" y="21600"/>
                  </a:moveTo>
                  <a:cubicBezTo>
                    <a:pt x="1988" y="21600"/>
                    <a:pt x="-451" y="21600"/>
                    <a:pt x="72" y="19800"/>
                  </a:cubicBezTo>
                  <a:cubicBezTo>
                    <a:pt x="594" y="18000"/>
                    <a:pt x="4078" y="14400"/>
                    <a:pt x="8084" y="10800"/>
                  </a:cubicBezTo>
                  <a:cubicBezTo>
                    <a:pt x="12091" y="7200"/>
                    <a:pt x="16620" y="3600"/>
                    <a:pt x="21149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2" name="Line"/>
            <p:cNvSpPr/>
            <p:nvPr/>
          </p:nvSpPr>
          <p:spPr>
            <a:xfrm>
              <a:off x="1240993" y="1197006"/>
              <a:ext cx="222239" cy="2262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5" h="20607" extrusionOk="0">
                  <a:moveTo>
                    <a:pt x="7540" y="161"/>
                  </a:moveTo>
                  <a:cubicBezTo>
                    <a:pt x="6028" y="-51"/>
                    <a:pt x="4516" y="-263"/>
                    <a:pt x="3220" y="1008"/>
                  </a:cubicBezTo>
                  <a:cubicBezTo>
                    <a:pt x="1924" y="2278"/>
                    <a:pt x="844" y="5031"/>
                    <a:pt x="304" y="8313"/>
                  </a:cubicBezTo>
                  <a:cubicBezTo>
                    <a:pt x="-236" y="11596"/>
                    <a:pt x="-236" y="15408"/>
                    <a:pt x="1816" y="17843"/>
                  </a:cubicBezTo>
                  <a:cubicBezTo>
                    <a:pt x="3868" y="20278"/>
                    <a:pt x="7972" y="21337"/>
                    <a:pt x="11752" y="20066"/>
                  </a:cubicBezTo>
                  <a:cubicBezTo>
                    <a:pt x="15532" y="18796"/>
                    <a:pt x="18988" y="15196"/>
                    <a:pt x="20176" y="11490"/>
                  </a:cubicBezTo>
                  <a:cubicBezTo>
                    <a:pt x="21364" y="7784"/>
                    <a:pt x="20284" y="3972"/>
                    <a:pt x="17044" y="2172"/>
                  </a:cubicBezTo>
                  <a:cubicBezTo>
                    <a:pt x="13804" y="372"/>
                    <a:pt x="8404" y="584"/>
                    <a:pt x="3004" y="79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3" name="Line"/>
            <p:cNvSpPr/>
            <p:nvPr/>
          </p:nvSpPr>
          <p:spPr>
            <a:xfrm>
              <a:off x="1483117" y="1074714"/>
              <a:ext cx="116775" cy="382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1" h="21385" extrusionOk="0">
                  <a:moveTo>
                    <a:pt x="2400" y="4990"/>
                  </a:moveTo>
                  <a:cubicBezTo>
                    <a:pt x="5723" y="4209"/>
                    <a:pt x="9046" y="3428"/>
                    <a:pt x="12577" y="2518"/>
                  </a:cubicBezTo>
                  <a:cubicBezTo>
                    <a:pt x="16108" y="1607"/>
                    <a:pt x="19846" y="566"/>
                    <a:pt x="20677" y="175"/>
                  </a:cubicBezTo>
                  <a:cubicBezTo>
                    <a:pt x="21508" y="-215"/>
                    <a:pt x="19431" y="45"/>
                    <a:pt x="16316" y="956"/>
                  </a:cubicBezTo>
                  <a:cubicBezTo>
                    <a:pt x="13200" y="1867"/>
                    <a:pt x="9046" y="3428"/>
                    <a:pt x="6139" y="6291"/>
                  </a:cubicBezTo>
                  <a:cubicBezTo>
                    <a:pt x="3231" y="9154"/>
                    <a:pt x="1570" y="13318"/>
                    <a:pt x="739" y="15725"/>
                  </a:cubicBezTo>
                  <a:cubicBezTo>
                    <a:pt x="-92" y="18132"/>
                    <a:pt x="-92" y="18783"/>
                    <a:pt x="116" y="19433"/>
                  </a:cubicBezTo>
                  <a:cubicBezTo>
                    <a:pt x="323" y="20084"/>
                    <a:pt x="739" y="20734"/>
                    <a:pt x="946" y="21060"/>
                  </a:cubicBezTo>
                  <a:cubicBezTo>
                    <a:pt x="1154" y="21385"/>
                    <a:pt x="1154" y="21385"/>
                    <a:pt x="1154" y="2138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4" name="Line"/>
            <p:cNvSpPr/>
            <p:nvPr/>
          </p:nvSpPr>
          <p:spPr>
            <a:xfrm>
              <a:off x="1454698" y="1282471"/>
              <a:ext cx="188343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5" name="Line"/>
            <p:cNvSpPr/>
            <p:nvPr/>
          </p:nvSpPr>
          <p:spPr>
            <a:xfrm>
              <a:off x="2082505" y="1149934"/>
              <a:ext cx="69757" cy="313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0"/>
                    <a:pt x="12960" y="0"/>
                    <a:pt x="9720" y="480"/>
                  </a:cubicBezTo>
                  <a:cubicBezTo>
                    <a:pt x="6480" y="960"/>
                    <a:pt x="4320" y="1920"/>
                    <a:pt x="3240" y="4720"/>
                  </a:cubicBezTo>
                  <a:cubicBezTo>
                    <a:pt x="2160" y="7520"/>
                    <a:pt x="2160" y="12160"/>
                    <a:pt x="1800" y="15280"/>
                  </a:cubicBezTo>
                  <a:cubicBezTo>
                    <a:pt x="1440" y="18400"/>
                    <a:pt x="720" y="200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6" name="Line"/>
            <p:cNvSpPr/>
            <p:nvPr/>
          </p:nvSpPr>
          <p:spPr>
            <a:xfrm>
              <a:off x="1956943" y="1075080"/>
              <a:ext cx="425515" cy="313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2" extrusionOk="0">
                  <a:moveTo>
                    <a:pt x="0" y="9333"/>
                  </a:moveTo>
                  <a:cubicBezTo>
                    <a:pt x="2951" y="7441"/>
                    <a:pt x="5902" y="5549"/>
                    <a:pt x="8439" y="4130"/>
                  </a:cubicBezTo>
                  <a:cubicBezTo>
                    <a:pt x="10977" y="2711"/>
                    <a:pt x="13102" y="1765"/>
                    <a:pt x="14577" y="1055"/>
                  </a:cubicBezTo>
                  <a:cubicBezTo>
                    <a:pt x="16052" y="346"/>
                    <a:pt x="16879" y="-127"/>
                    <a:pt x="17292" y="31"/>
                  </a:cubicBezTo>
                  <a:cubicBezTo>
                    <a:pt x="17705" y="188"/>
                    <a:pt x="17705" y="977"/>
                    <a:pt x="17528" y="3578"/>
                  </a:cubicBezTo>
                  <a:cubicBezTo>
                    <a:pt x="17351" y="6180"/>
                    <a:pt x="16997" y="10594"/>
                    <a:pt x="16761" y="13432"/>
                  </a:cubicBezTo>
                  <a:cubicBezTo>
                    <a:pt x="16525" y="16270"/>
                    <a:pt x="16407" y="17531"/>
                    <a:pt x="16407" y="18635"/>
                  </a:cubicBezTo>
                  <a:cubicBezTo>
                    <a:pt x="16407" y="19739"/>
                    <a:pt x="16525" y="20685"/>
                    <a:pt x="16938" y="21079"/>
                  </a:cubicBezTo>
                  <a:cubicBezTo>
                    <a:pt x="17351" y="21473"/>
                    <a:pt x="18059" y="21315"/>
                    <a:pt x="18885" y="20133"/>
                  </a:cubicBezTo>
                  <a:cubicBezTo>
                    <a:pt x="19711" y="18950"/>
                    <a:pt x="20656" y="16743"/>
                    <a:pt x="21600" y="1453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7" name="Line"/>
            <p:cNvSpPr/>
            <p:nvPr/>
          </p:nvSpPr>
          <p:spPr>
            <a:xfrm>
              <a:off x="2431286" y="1038324"/>
              <a:ext cx="26902" cy="348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5" h="21600" extrusionOk="0">
                  <a:moveTo>
                    <a:pt x="0" y="0"/>
                  </a:moveTo>
                  <a:cubicBezTo>
                    <a:pt x="7200" y="1584"/>
                    <a:pt x="14400" y="3168"/>
                    <a:pt x="18000" y="6264"/>
                  </a:cubicBezTo>
                  <a:cubicBezTo>
                    <a:pt x="21600" y="9360"/>
                    <a:pt x="21600" y="13968"/>
                    <a:pt x="18900" y="16776"/>
                  </a:cubicBezTo>
                  <a:cubicBezTo>
                    <a:pt x="16200" y="19584"/>
                    <a:pt x="10800" y="20592"/>
                    <a:pt x="54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8" name="Line"/>
            <p:cNvSpPr/>
            <p:nvPr/>
          </p:nvSpPr>
          <p:spPr>
            <a:xfrm>
              <a:off x="2325101" y="1067262"/>
              <a:ext cx="512014" cy="371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299" extrusionOk="0">
                  <a:moveTo>
                    <a:pt x="65" y="11941"/>
                  </a:moveTo>
                  <a:cubicBezTo>
                    <a:pt x="-33" y="11274"/>
                    <a:pt x="-130" y="10608"/>
                    <a:pt x="648" y="9741"/>
                  </a:cubicBezTo>
                  <a:cubicBezTo>
                    <a:pt x="1427" y="8874"/>
                    <a:pt x="3081" y="7808"/>
                    <a:pt x="5513" y="6541"/>
                  </a:cubicBezTo>
                  <a:cubicBezTo>
                    <a:pt x="7946" y="5274"/>
                    <a:pt x="11156" y="3808"/>
                    <a:pt x="13200" y="2808"/>
                  </a:cubicBezTo>
                  <a:cubicBezTo>
                    <a:pt x="15243" y="1808"/>
                    <a:pt x="16119" y="1274"/>
                    <a:pt x="16848" y="808"/>
                  </a:cubicBezTo>
                  <a:cubicBezTo>
                    <a:pt x="17578" y="341"/>
                    <a:pt x="18162" y="-59"/>
                    <a:pt x="18162" y="8"/>
                  </a:cubicBezTo>
                  <a:cubicBezTo>
                    <a:pt x="18162" y="74"/>
                    <a:pt x="17578" y="608"/>
                    <a:pt x="16216" y="2408"/>
                  </a:cubicBezTo>
                  <a:cubicBezTo>
                    <a:pt x="14854" y="4208"/>
                    <a:pt x="12713" y="7274"/>
                    <a:pt x="11400" y="10141"/>
                  </a:cubicBezTo>
                  <a:cubicBezTo>
                    <a:pt x="10086" y="13008"/>
                    <a:pt x="9600" y="15674"/>
                    <a:pt x="10184" y="17608"/>
                  </a:cubicBezTo>
                  <a:cubicBezTo>
                    <a:pt x="10767" y="19541"/>
                    <a:pt x="12421" y="20741"/>
                    <a:pt x="14319" y="21141"/>
                  </a:cubicBezTo>
                  <a:cubicBezTo>
                    <a:pt x="16216" y="21541"/>
                    <a:pt x="18356" y="21141"/>
                    <a:pt x="19670" y="20408"/>
                  </a:cubicBezTo>
                  <a:cubicBezTo>
                    <a:pt x="20984" y="19674"/>
                    <a:pt x="21470" y="18608"/>
                    <a:pt x="21421" y="17674"/>
                  </a:cubicBezTo>
                  <a:cubicBezTo>
                    <a:pt x="21373" y="16741"/>
                    <a:pt x="20789" y="15941"/>
                    <a:pt x="20205" y="15141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69" name="Line"/>
            <p:cNvSpPr/>
            <p:nvPr/>
          </p:nvSpPr>
          <p:spPr>
            <a:xfrm>
              <a:off x="2568962" y="1233642"/>
              <a:ext cx="225058" cy="66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3" h="21164" extrusionOk="0">
                  <a:moveTo>
                    <a:pt x="3480" y="20110"/>
                  </a:moveTo>
                  <a:cubicBezTo>
                    <a:pt x="1937" y="20855"/>
                    <a:pt x="394" y="21600"/>
                    <a:pt x="64" y="20855"/>
                  </a:cubicBezTo>
                  <a:cubicBezTo>
                    <a:pt x="-267" y="20110"/>
                    <a:pt x="615" y="17876"/>
                    <a:pt x="4362" y="14152"/>
                  </a:cubicBezTo>
                  <a:cubicBezTo>
                    <a:pt x="8109" y="10428"/>
                    <a:pt x="14721" y="5214"/>
                    <a:pt x="21333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0" name="Line"/>
            <p:cNvSpPr/>
            <p:nvPr/>
          </p:nvSpPr>
          <p:spPr>
            <a:xfrm>
              <a:off x="3167698" y="1109985"/>
              <a:ext cx="323884" cy="315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398" extrusionOk="0">
                  <a:moveTo>
                    <a:pt x="1588" y="344"/>
                  </a:moveTo>
                  <a:cubicBezTo>
                    <a:pt x="971" y="817"/>
                    <a:pt x="354" y="1290"/>
                    <a:pt x="122" y="3024"/>
                  </a:cubicBezTo>
                  <a:cubicBezTo>
                    <a:pt x="-109" y="4759"/>
                    <a:pt x="45" y="7754"/>
                    <a:pt x="122" y="10750"/>
                  </a:cubicBezTo>
                  <a:cubicBezTo>
                    <a:pt x="200" y="13745"/>
                    <a:pt x="200" y="16741"/>
                    <a:pt x="354" y="18633"/>
                  </a:cubicBezTo>
                  <a:cubicBezTo>
                    <a:pt x="508" y="20525"/>
                    <a:pt x="817" y="21313"/>
                    <a:pt x="1202" y="21392"/>
                  </a:cubicBezTo>
                  <a:cubicBezTo>
                    <a:pt x="1588" y="21471"/>
                    <a:pt x="2051" y="20840"/>
                    <a:pt x="2822" y="17845"/>
                  </a:cubicBezTo>
                  <a:cubicBezTo>
                    <a:pt x="3594" y="14849"/>
                    <a:pt x="4674" y="9489"/>
                    <a:pt x="5214" y="6335"/>
                  </a:cubicBezTo>
                  <a:cubicBezTo>
                    <a:pt x="5754" y="3182"/>
                    <a:pt x="5754" y="2236"/>
                    <a:pt x="5985" y="1448"/>
                  </a:cubicBezTo>
                  <a:cubicBezTo>
                    <a:pt x="6217" y="659"/>
                    <a:pt x="6680" y="29"/>
                    <a:pt x="7220" y="29"/>
                  </a:cubicBezTo>
                  <a:cubicBezTo>
                    <a:pt x="7760" y="29"/>
                    <a:pt x="8377" y="659"/>
                    <a:pt x="8994" y="2472"/>
                  </a:cubicBezTo>
                  <a:cubicBezTo>
                    <a:pt x="9611" y="4286"/>
                    <a:pt x="10228" y="7281"/>
                    <a:pt x="10460" y="9252"/>
                  </a:cubicBezTo>
                  <a:cubicBezTo>
                    <a:pt x="10691" y="11223"/>
                    <a:pt x="10537" y="12169"/>
                    <a:pt x="10922" y="12011"/>
                  </a:cubicBezTo>
                  <a:cubicBezTo>
                    <a:pt x="11308" y="11853"/>
                    <a:pt x="12234" y="10592"/>
                    <a:pt x="13237" y="8543"/>
                  </a:cubicBezTo>
                  <a:cubicBezTo>
                    <a:pt x="14240" y="6493"/>
                    <a:pt x="15320" y="3655"/>
                    <a:pt x="16168" y="1999"/>
                  </a:cubicBezTo>
                  <a:cubicBezTo>
                    <a:pt x="17017" y="344"/>
                    <a:pt x="17634" y="-129"/>
                    <a:pt x="18174" y="29"/>
                  </a:cubicBezTo>
                  <a:cubicBezTo>
                    <a:pt x="18714" y="186"/>
                    <a:pt x="19177" y="975"/>
                    <a:pt x="19717" y="3576"/>
                  </a:cubicBezTo>
                  <a:cubicBezTo>
                    <a:pt x="20257" y="6178"/>
                    <a:pt x="20874" y="10592"/>
                    <a:pt x="21491" y="1500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1" name="Line"/>
            <p:cNvSpPr/>
            <p:nvPr/>
          </p:nvSpPr>
          <p:spPr>
            <a:xfrm>
              <a:off x="3582264" y="1108081"/>
              <a:ext cx="214920" cy="2711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9" h="21347" extrusionOk="0">
                  <a:moveTo>
                    <a:pt x="0" y="0"/>
                  </a:moveTo>
                  <a:cubicBezTo>
                    <a:pt x="1149" y="549"/>
                    <a:pt x="2298" y="1098"/>
                    <a:pt x="2987" y="2929"/>
                  </a:cubicBezTo>
                  <a:cubicBezTo>
                    <a:pt x="3677" y="4759"/>
                    <a:pt x="3906" y="7871"/>
                    <a:pt x="3677" y="10617"/>
                  </a:cubicBezTo>
                  <a:cubicBezTo>
                    <a:pt x="3447" y="13363"/>
                    <a:pt x="2757" y="15742"/>
                    <a:pt x="2528" y="17390"/>
                  </a:cubicBezTo>
                  <a:cubicBezTo>
                    <a:pt x="2298" y="19037"/>
                    <a:pt x="2528" y="19953"/>
                    <a:pt x="3332" y="20593"/>
                  </a:cubicBezTo>
                  <a:cubicBezTo>
                    <a:pt x="4136" y="21234"/>
                    <a:pt x="5515" y="21600"/>
                    <a:pt x="7813" y="21142"/>
                  </a:cubicBezTo>
                  <a:cubicBezTo>
                    <a:pt x="10111" y="20685"/>
                    <a:pt x="13328" y="19403"/>
                    <a:pt x="15970" y="16841"/>
                  </a:cubicBezTo>
                  <a:cubicBezTo>
                    <a:pt x="18613" y="14278"/>
                    <a:pt x="20681" y="10434"/>
                    <a:pt x="21140" y="7505"/>
                  </a:cubicBezTo>
                  <a:cubicBezTo>
                    <a:pt x="21600" y="4576"/>
                    <a:pt x="20451" y="2563"/>
                    <a:pt x="17809" y="1464"/>
                  </a:cubicBezTo>
                  <a:cubicBezTo>
                    <a:pt x="15166" y="366"/>
                    <a:pt x="11030" y="183"/>
                    <a:pt x="6894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2" name="Line"/>
            <p:cNvSpPr/>
            <p:nvPr/>
          </p:nvSpPr>
          <p:spPr>
            <a:xfrm>
              <a:off x="3830844" y="1094129"/>
              <a:ext cx="254356" cy="286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7" h="21426" extrusionOk="0">
                  <a:moveTo>
                    <a:pt x="8311" y="0"/>
                  </a:moveTo>
                  <a:cubicBezTo>
                    <a:pt x="5611" y="2787"/>
                    <a:pt x="2911" y="5574"/>
                    <a:pt x="1464" y="7403"/>
                  </a:cubicBezTo>
                  <a:cubicBezTo>
                    <a:pt x="18" y="9232"/>
                    <a:pt x="-175" y="10103"/>
                    <a:pt x="114" y="10800"/>
                  </a:cubicBezTo>
                  <a:cubicBezTo>
                    <a:pt x="404" y="11497"/>
                    <a:pt x="1175" y="12019"/>
                    <a:pt x="3682" y="12281"/>
                  </a:cubicBezTo>
                  <a:cubicBezTo>
                    <a:pt x="6189" y="12542"/>
                    <a:pt x="10432" y="12542"/>
                    <a:pt x="13614" y="12977"/>
                  </a:cubicBezTo>
                  <a:cubicBezTo>
                    <a:pt x="16796" y="13413"/>
                    <a:pt x="18918" y="14284"/>
                    <a:pt x="20075" y="15242"/>
                  </a:cubicBezTo>
                  <a:cubicBezTo>
                    <a:pt x="21232" y="16200"/>
                    <a:pt x="21425" y="17245"/>
                    <a:pt x="20557" y="18203"/>
                  </a:cubicBezTo>
                  <a:cubicBezTo>
                    <a:pt x="19689" y="19161"/>
                    <a:pt x="17761" y="20032"/>
                    <a:pt x="15254" y="20642"/>
                  </a:cubicBezTo>
                  <a:cubicBezTo>
                    <a:pt x="12746" y="21252"/>
                    <a:pt x="9661" y="21600"/>
                    <a:pt x="7732" y="21339"/>
                  </a:cubicBezTo>
                  <a:cubicBezTo>
                    <a:pt x="5804" y="21077"/>
                    <a:pt x="5032" y="20206"/>
                    <a:pt x="4261" y="1933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3" name="Line"/>
            <p:cNvSpPr/>
            <p:nvPr/>
          </p:nvSpPr>
          <p:spPr>
            <a:xfrm>
              <a:off x="4077534" y="1115056"/>
              <a:ext cx="92027" cy="309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454" extrusionOk="0">
                  <a:moveTo>
                    <a:pt x="19440" y="0"/>
                  </a:moveTo>
                  <a:cubicBezTo>
                    <a:pt x="20520" y="3546"/>
                    <a:pt x="21600" y="7093"/>
                    <a:pt x="21330" y="10155"/>
                  </a:cubicBezTo>
                  <a:cubicBezTo>
                    <a:pt x="21060" y="13218"/>
                    <a:pt x="19440" y="15797"/>
                    <a:pt x="18090" y="17812"/>
                  </a:cubicBezTo>
                  <a:cubicBezTo>
                    <a:pt x="16740" y="19827"/>
                    <a:pt x="15660" y="21278"/>
                    <a:pt x="12690" y="21439"/>
                  </a:cubicBezTo>
                  <a:cubicBezTo>
                    <a:pt x="9720" y="21600"/>
                    <a:pt x="4860" y="20472"/>
                    <a:pt x="0" y="1934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4" name="Line"/>
            <p:cNvSpPr/>
            <p:nvPr/>
          </p:nvSpPr>
          <p:spPr>
            <a:xfrm>
              <a:off x="3977373" y="1108081"/>
              <a:ext cx="344309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600" extrusionOk="0">
                  <a:moveTo>
                    <a:pt x="587" y="21600"/>
                  </a:moveTo>
                  <a:cubicBezTo>
                    <a:pt x="155" y="18171"/>
                    <a:pt x="-277" y="14743"/>
                    <a:pt x="227" y="12171"/>
                  </a:cubicBezTo>
                  <a:cubicBezTo>
                    <a:pt x="731" y="9600"/>
                    <a:pt x="2171" y="7886"/>
                    <a:pt x="5843" y="6000"/>
                  </a:cubicBezTo>
                  <a:cubicBezTo>
                    <a:pt x="9515" y="4114"/>
                    <a:pt x="15419" y="2057"/>
                    <a:pt x="21323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5" name="Line"/>
            <p:cNvSpPr/>
            <p:nvPr/>
          </p:nvSpPr>
          <p:spPr>
            <a:xfrm>
              <a:off x="210195" y="1945156"/>
              <a:ext cx="23770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73" h="21600" extrusionOk="0">
                  <a:moveTo>
                    <a:pt x="20073" y="0"/>
                  </a:moveTo>
                  <a:cubicBezTo>
                    <a:pt x="12218" y="400"/>
                    <a:pt x="4364" y="800"/>
                    <a:pt x="1418" y="2267"/>
                  </a:cubicBezTo>
                  <a:cubicBezTo>
                    <a:pt x="-1527" y="3733"/>
                    <a:pt x="437" y="6267"/>
                    <a:pt x="4364" y="9400"/>
                  </a:cubicBezTo>
                  <a:cubicBezTo>
                    <a:pt x="8291" y="12533"/>
                    <a:pt x="14182" y="16267"/>
                    <a:pt x="14182" y="18400"/>
                  </a:cubicBezTo>
                  <a:cubicBezTo>
                    <a:pt x="14182" y="20533"/>
                    <a:pt x="8291" y="21067"/>
                    <a:pt x="24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6" name="Line"/>
            <p:cNvSpPr/>
            <p:nvPr/>
          </p:nvSpPr>
          <p:spPr>
            <a:xfrm>
              <a:off x="108402" y="1815224"/>
              <a:ext cx="247912" cy="2554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1382" extrusionOk="0">
                  <a:moveTo>
                    <a:pt x="0" y="6787"/>
                  </a:moveTo>
                  <a:cubicBezTo>
                    <a:pt x="991" y="4841"/>
                    <a:pt x="1982" y="2896"/>
                    <a:pt x="5053" y="1631"/>
                  </a:cubicBezTo>
                  <a:cubicBezTo>
                    <a:pt x="8125" y="366"/>
                    <a:pt x="13277" y="-218"/>
                    <a:pt x="16646" y="74"/>
                  </a:cubicBezTo>
                  <a:cubicBezTo>
                    <a:pt x="20015" y="366"/>
                    <a:pt x="21600" y="1533"/>
                    <a:pt x="21006" y="4063"/>
                  </a:cubicBezTo>
                  <a:cubicBezTo>
                    <a:pt x="20411" y="6593"/>
                    <a:pt x="17637" y="10485"/>
                    <a:pt x="14763" y="13598"/>
                  </a:cubicBezTo>
                  <a:cubicBezTo>
                    <a:pt x="11890" y="16712"/>
                    <a:pt x="8917" y="19047"/>
                    <a:pt x="5945" y="2138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7" name="Line"/>
            <p:cNvSpPr/>
            <p:nvPr/>
          </p:nvSpPr>
          <p:spPr>
            <a:xfrm>
              <a:off x="394403" y="2007937"/>
              <a:ext cx="213578" cy="279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245" extrusionOk="0">
                  <a:moveTo>
                    <a:pt x="697" y="0"/>
                  </a:moveTo>
                  <a:cubicBezTo>
                    <a:pt x="465" y="5134"/>
                    <a:pt x="232" y="10269"/>
                    <a:pt x="116" y="13279"/>
                  </a:cubicBezTo>
                  <a:cubicBezTo>
                    <a:pt x="0" y="16289"/>
                    <a:pt x="0" y="17174"/>
                    <a:pt x="0" y="18148"/>
                  </a:cubicBezTo>
                  <a:cubicBezTo>
                    <a:pt x="0" y="19121"/>
                    <a:pt x="0" y="20184"/>
                    <a:pt x="697" y="20803"/>
                  </a:cubicBezTo>
                  <a:cubicBezTo>
                    <a:pt x="1394" y="21423"/>
                    <a:pt x="2787" y="21600"/>
                    <a:pt x="6155" y="19918"/>
                  </a:cubicBezTo>
                  <a:cubicBezTo>
                    <a:pt x="9523" y="18236"/>
                    <a:pt x="14865" y="14695"/>
                    <a:pt x="17884" y="11951"/>
                  </a:cubicBezTo>
                  <a:cubicBezTo>
                    <a:pt x="20903" y="9207"/>
                    <a:pt x="21600" y="7259"/>
                    <a:pt x="21252" y="5311"/>
                  </a:cubicBezTo>
                  <a:cubicBezTo>
                    <a:pt x="20903" y="3364"/>
                    <a:pt x="19510" y="1416"/>
                    <a:pt x="16606" y="797"/>
                  </a:cubicBezTo>
                  <a:cubicBezTo>
                    <a:pt x="13703" y="177"/>
                    <a:pt x="9290" y="885"/>
                    <a:pt x="4877" y="159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8" name="Line"/>
            <p:cNvSpPr/>
            <p:nvPr/>
          </p:nvSpPr>
          <p:spPr>
            <a:xfrm>
              <a:off x="617623" y="1980034"/>
              <a:ext cx="345187" cy="317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363" extrusionOk="0">
                  <a:moveTo>
                    <a:pt x="1717" y="2817"/>
                  </a:moveTo>
                  <a:cubicBezTo>
                    <a:pt x="1144" y="6887"/>
                    <a:pt x="572" y="10957"/>
                    <a:pt x="286" y="13539"/>
                  </a:cubicBezTo>
                  <a:cubicBezTo>
                    <a:pt x="0" y="16122"/>
                    <a:pt x="0" y="17217"/>
                    <a:pt x="0" y="18235"/>
                  </a:cubicBezTo>
                  <a:cubicBezTo>
                    <a:pt x="0" y="19252"/>
                    <a:pt x="0" y="20191"/>
                    <a:pt x="358" y="20739"/>
                  </a:cubicBezTo>
                  <a:cubicBezTo>
                    <a:pt x="715" y="21287"/>
                    <a:pt x="1430" y="21443"/>
                    <a:pt x="2861" y="20426"/>
                  </a:cubicBezTo>
                  <a:cubicBezTo>
                    <a:pt x="4291" y="19409"/>
                    <a:pt x="6437" y="17217"/>
                    <a:pt x="7796" y="15574"/>
                  </a:cubicBezTo>
                  <a:cubicBezTo>
                    <a:pt x="9155" y="13930"/>
                    <a:pt x="9727" y="12835"/>
                    <a:pt x="10299" y="11974"/>
                  </a:cubicBezTo>
                  <a:cubicBezTo>
                    <a:pt x="10872" y="11113"/>
                    <a:pt x="11444" y="10487"/>
                    <a:pt x="11873" y="10643"/>
                  </a:cubicBezTo>
                  <a:cubicBezTo>
                    <a:pt x="12302" y="10800"/>
                    <a:pt x="12588" y="11739"/>
                    <a:pt x="12803" y="12913"/>
                  </a:cubicBezTo>
                  <a:cubicBezTo>
                    <a:pt x="13017" y="14087"/>
                    <a:pt x="13160" y="15496"/>
                    <a:pt x="13446" y="16983"/>
                  </a:cubicBezTo>
                  <a:cubicBezTo>
                    <a:pt x="13732" y="18470"/>
                    <a:pt x="14162" y="20035"/>
                    <a:pt x="14734" y="20817"/>
                  </a:cubicBezTo>
                  <a:cubicBezTo>
                    <a:pt x="15306" y="21600"/>
                    <a:pt x="16021" y="21600"/>
                    <a:pt x="17309" y="20426"/>
                  </a:cubicBezTo>
                  <a:cubicBezTo>
                    <a:pt x="18596" y="19252"/>
                    <a:pt x="20456" y="16904"/>
                    <a:pt x="21028" y="13539"/>
                  </a:cubicBezTo>
                  <a:cubicBezTo>
                    <a:pt x="21600" y="10174"/>
                    <a:pt x="20885" y="5791"/>
                    <a:pt x="20170" y="3365"/>
                  </a:cubicBezTo>
                  <a:cubicBezTo>
                    <a:pt x="19454" y="939"/>
                    <a:pt x="18739" y="470"/>
                    <a:pt x="18024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79" name="Line"/>
            <p:cNvSpPr/>
            <p:nvPr/>
          </p:nvSpPr>
          <p:spPr>
            <a:xfrm>
              <a:off x="1081087" y="1925266"/>
              <a:ext cx="256268" cy="327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7" h="21399" extrusionOk="0">
                  <a:moveTo>
                    <a:pt x="3188" y="4039"/>
                  </a:moveTo>
                  <a:cubicBezTo>
                    <a:pt x="5291" y="2974"/>
                    <a:pt x="7393" y="1909"/>
                    <a:pt x="8922" y="1149"/>
                  </a:cubicBezTo>
                  <a:cubicBezTo>
                    <a:pt x="10452" y="388"/>
                    <a:pt x="11407" y="-68"/>
                    <a:pt x="11407" y="8"/>
                  </a:cubicBezTo>
                  <a:cubicBezTo>
                    <a:pt x="11407" y="84"/>
                    <a:pt x="10452" y="693"/>
                    <a:pt x="8444" y="3050"/>
                  </a:cubicBezTo>
                  <a:cubicBezTo>
                    <a:pt x="6437" y="5408"/>
                    <a:pt x="3379" y="9515"/>
                    <a:pt x="1659" y="12633"/>
                  </a:cubicBezTo>
                  <a:cubicBezTo>
                    <a:pt x="-62" y="15752"/>
                    <a:pt x="-444" y="17881"/>
                    <a:pt x="512" y="19326"/>
                  </a:cubicBezTo>
                  <a:cubicBezTo>
                    <a:pt x="1468" y="20771"/>
                    <a:pt x="3761" y="21532"/>
                    <a:pt x="7011" y="21380"/>
                  </a:cubicBezTo>
                  <a:cubicBezTo>
                    <a:pt x="10260" y="21228"/>
                    <a:pt x="14466" y="20163"/>
                    <a:pt x="17142" y="19402"/>
                  </a:cubicBezTo>
                  <a:cubicBezTo>
                    <a:pt x="19818" y="18642"/>
                    <a:pt x="20965" y="18186"/>
                    <a:pt x="21060" y="17957"/>
                  </a:cubicBezTo>
                  <a:cubicBezTo>
                    <a:pt x="21156" y="17729"/>
                    <a:pt x="20200" y="17729"/>
                    <a:pt x="18193" y="17653"/>
                  </a:cubicBezTo>
                  <a:cubicBezTo>
                    <a:pt x="16186" y="17577"/>
                    <a:pt x="13128" y="17425"/>
                    <a:pt x="10069" y="1727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0" name="Line"/>
            <p:cNvSpPr/>
            <p:nvPr/>
          </p:nvSpPr>
          <p:spPr>
            <a:xfrm>
              <a:off x="1092499" y="1928602"/>
              <a:ext cx="466835" cy="339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331" extrusionOk="0">
                  <a:moveTo>
                    <a:pt x="938" y="16801"/>
                  </a:moveTo>
                  <a:cubicBezTo>
                    <a:pt x="404" y="17093"/>
                    <a:pt x="-131" y="17385"/>
                    <a:pt x="29" y="17312"/>
                  </a:cubicBezTo>
                  <a:cubicBezTo>
                    <a:pt x="190" y="17239"/>
                    <a:pt x="1045" y="16801"/>
                    <a:pt x="2863" y="16144"/>
                  </a:cubicBezTo>
                  <a:cubicBezTo>
                    <a:pt x="4681" y="15487"/>
                    <a:pt x="7461" y="14612"/>
                    <a:pt x="9119" y="14174"/>
                  </a:cubicBezTo>
                  <a:cubicBezTo>
                    <a:pt x="10776" y="13736"/>
                    <a:pt x="11311" y="13736"/>
                    <a:pt x="11738" y="14612"/>
                  </a:cubicBezTo>
                  <a:cubicBezTo>
                    <a:pt x="12166" y="15487"/>
                    <a:pt x="12487" y="17239"/>
                    <a:pt x="12487" y="18479"/>
                  </a:cubicBezTo>
                  <a:cubicBezTo>
                    <a:pt x="12487" y="19720"/>
                    <a:pt x="12166" y="20449"/>
                    <a:pt x="11738" y="20887"/>
                  </a:cubicBezTo>
                  <a:cubicBezTo>
                    <a:pt x="11311" y="21325"/>
                    <a:pt x="10776" y="21471"/>
                    <a:pt x="10509" y="21179"/>
                  </a:cubicBezTo>
                  <a:cubicBezTo>
                    <a:pt x="10241" y="20887"/>
                    <a:pt x="10241" y="20157"/>
                    <a:pt x="10616" y="17385"/>
                  </a:cubicBezTo>
                  <a:cubicBezTo>
                    <a:pt x="10990" y="14612"/>
                    <a:pt x="11738" y="9795"/>
                    <a:pt x="12808" y="6585"/>
                  </a:cubicBezTo>
                  <a:cubicBezTo>
                    <a:pt x="13877" y="3374"/>
                    <a:pt x="15267" y="1768"/>
                    <a:pt x="16229" y="893"/>
                  </a:cubicBezTo>
                  <a:cubicBezTo>
                    <a:pt x="17192" y="17"/>
                    <a:pt x="17726" y="-129"/>
                    <a:pt x="18154" y="90"/>
                  </a:cubicBezTo>
                  <a:cubicBezTo>
                    <a:pt x="18582" y="309"/>
                    <a:pt x="18903" y="893"/>
                    <a:pt x="18689" y="2279"/>
                  </a:cubicBezTo>
                  <a:cubicBezTo>
                    <a:pt x="18475" y="3666"/>
                    <a:pt x="17726" y="5855"/>
                    <a:pt x="16336" y="8409"/>
                  </a:cubicBezTo>
                  <a:cubicBezTo>
                    <a:pt x="14946" y="10963"/>
                    <a:pt x="12915" y="13882"/>
                    <a:pt x="11792" y="15779"/>
                  </a:cubicBezTo>
                  <a:cubicBezTo>
                    <a:pt x="10669" y="17676"/>
                    <a:pt x="10455" y="18552"/>
                    <a:pt x="10509" y="19282"/>
                  </a:cubicBezTo>
                  <a:cubicBezTo>
                    <a:pt x="10562" y="20012"/>
                    <a:pt x="10883" y="20595"/>
                    <a:pt x="12326" y="20522"/>
                  </a:cubicBezTo>
                  <a:cubicBezTo>
                    <a:pt x="13770" y="20449"/>
                    <a:pt x="16336" y="19720"/>
                    <a:pt x="18047" y="18917"/>
                  </a:cubicBezTo>
                  <a:cubicBezTo>
                    <a:pt x="19758" y="18114"/>
                    <a:pt x="20614" y="17239"/>
                    <a:pt x="21469" y="1636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1" name="Line"/>
            <p:cNvSpPr/>
            <p:nvPr/>
          </p:nvSpPr>
          <p:spPr>
            <a:xfrm>
              <a:off x="1559511" y="1893266"/>
              <a:ext cx="205702" cy="358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505" extrusionOk="0">
                  <a:moveTo>
                    <a:pt x="5742" y="6873"/>
                  </a:moveTo>
                  <a:cubicBezTo>
                    <a:pt x="8862" y="5200"/>
                    <a:pt x="11982" y="3528"/>
                    <a:pt x="14262" y="2553"/>
                  </a:cubicBezTo>
                  <a:cubicBezTo>
                    <a:pt x="16542" y="1577"/>
                    <a:pt x="17982" y="1299"/>
                    <a:pt x="19182" y="950"/>
                  </a:cubicBezTo>
                  <a:cubicBezTo>
                    <a:pt x="20382" y="602"/>
                    <a:pt x="21342" y="184"/>
                    <a:pt x="21222" y="44"/>
                  </a:cubicBezTo>
                  <a:cubicBezTo>
                    <a:pt x="21102" y="-95"/>
                    <a:pt x="19902" y="44"/>
                    <a:pt x="16302" y="1229"/>
                  </a:cubicBezTo>
                  <a:cubicBezTo>
                    <a:pt x="12702" y="2413"/>
                    <a:pt x="6702" y="4643"/>
                    <a:pt x="3462" y="7639"/>
                  </a:cubicBezTo>
                  <a:cubicBezTo>
                    <a:pt x="222" y="10635"/>
                    <a:pt x="-258" y="14398"/>
                    <a:pt x="102" y="16837"/>
                  </a:cubicBezTo>
                  <a:cubicBezTo>
                    <a:pt x="462" y="19275"/>
                    <a:pt x="1662" y="20390"/>
                    <a:pt x="2862" y="2150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2" name="Line"/>
            <p:cNvSpPr/>
            <p:nvPr/>
          </p:nvSpPr>
          <p:spPr>
            <a:xfrm>
              <a:off x="1531430" y="2077693"/>
              <a:ext cx="279026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00" y="17723"/>
                    <a:pt x="9000" y="13846"/>
                    <a:pt x="12600" y="10246"/>
                  </a:cubicBezTo>
                  <a:cubicBezTo>
                    <a:pt x="16200" y="6646"/>
                    <a:pt x="18900" y="33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3" name="Line"/>
            <p:cNvSpPr/>
            <p:nvPr/>
          </p:nvSpPr>
          <p:spPr>
            <a:xfrm>
              <a:off x="1811010" y="1980034"/>
              <a:ext cx="243593" cy="293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304" extrusionOk="0">
                  <a:moveTo>
                    <a:pt x="3037" y="0"/>
                  </a:moveTo>
                  <a:cubicBezTo>
                    <a:pt x="2008" y="5231"/>
                    <a:pt x="980" y="10463"/>
                    <a:pt x="465" y="13584"/>
                  </a:cubicBezTo>
                  <a:cubicBezTo>
                    <a:pt x="-49" y="16706"/>
                    <a:pt x="-49" y="17719"/>
                    <a:pt x="54" y="18647"/>
                  </a:cubicBezTo>
                  <a:cubicBezTo>
                    <a:pt x="157" y="19575"/>
                    <a:pt x="362" y="20419"/>
                    <a:pt x="1082" y="20925"/>
                  </a:cubicBezTo>
                  <a:cubicBezTo>
                    <a:pt x="1802" y="21431"/>
                    <a:pt x="3037" y="21600"/>
                    <a:pt x="5711" y="20334"/>
                  </a:cubicBezTo>
                  <a:cubicBezTo>
                    <a:pt x="8385" y="19069"/>
                    <a:pt x="12500" y="16369"/>
                    <a:pt x="15380" y="12825"/>
                  </a:cubicBezTo>
                  <a:cubicBezTo>
                    <a:pt x="18260" y="9281"/>
                    <a:pt x="19905" y="4894"/>
                    <a:pt x="21551" y="50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4" name="Line"/>
            <p:cNvSpPr/>
            <p:nvPr/>
          </p:nvSpPr>
          <p:spPr>
            <a:xfrm>
              <a:off x="2077854" y="1868424"/>
              <a:ext cx="472019" cy="378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6" extrusionOk="0">
                  <a:moveTo>
                    <a:pt x="851" y="0"/>
                  </a:moveTo>
                  <a:cubicBezTo>
                    <a:pt x="1277" y="2107"/>
                    <a:pt x="1702" y="4215"/>
                    <a:pt x="1596" y="7046"/>
                  </a:cubicBezTo>
                  <a:cubicBezTo>
                    <a:pt x="1490" y="9878"/>
                    <a:pt x="851" y="13434"/>
                    <a:pt x="479" y="15541"/>
                  </a:cubicBezTo>
                  <a:cubicBezTo>
                    <a:pt x="106" y="17649"/>
                    <a:pt x="0" y="18307"/>
                    <a:pt x="0" y="19032"/>
                  </a:cubicBezTo>
                  <a:cubicBezTo>
                    <a:pt x="0" y="19756"/>
                    <a:pt x="106" y="20546"/>
                    <a:pt x="532" y="21007"/>
                  </a:cubicBezTo>
                  <a:cubicBezTo>
                    <a:pt x="958" y="21468"/>
                    <a:pt x="1702" y="21600"/>
                    <a:pt x="3831" y="21139"/>
                  </a:cubicBezTo>
                  <a:cubicBezTo>
                    <a:pt x="5959" y="20678"/>
                    <a:pt x="9470" y="19624"/>
                    <a:pt x="12662" y="19361"/>
                  </a:cubicBezTo>
                  <a:cubicBezTo>
                    <a:pt x="15854" y="19098"/>
                    <a:pt x="18727" y="19624"/>
                    <a:pt x="21600" y="20151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5" name="Line"/>
            <p:cNvSpPr/>
            <p:nvPr/>
          </p:nvSpPr>
          <p:spPr>
            <a:xfrm>
              <a:off x="3040035" y="1805643"/>
              <a:ext cx="179498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600" extrusionOk="0">
                  <a:moveTo>
                    <a:pt x="1439" y="21600"/>
                  </a:moveTo>
                  <a:cubicBezTo>
                    <a:pt x="608" y="18982"/>
                    <a:pt x="-223" y="16364"/>
                    <a:pt x="54" y="14073"/>
                  </a:cubicBezTo>
                  <a:cubicBezTo>
                    <a:pt x="331" y="11782"/>
                    <a:pt x="1715" y="9818"/>
                    <a:pt x="5454" y="7527"/>
                  </a:cubicBezTo>
                  <a:cubicBezTo>
                    <a:pt x="9192" y="5236"/>
                    <a:pt x="15285" y="2618"/>
                    <a:pt x="21377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6" name="Line"/>
            <p:cNvSpPr/>
            <p:nvPr/>
          </p:nvSpPr>
          <p:spPr>
            <a:xfrm>
              <a:off x="2961434" y="1868424"/>
              <a:ext cx="76733" cy="383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364" y="3273"/>
                    <a:pt x="11127" y="6545"/>
                    <a:pt x="8509" y="9818"/>
                  </a:cubicBezTo>
                  <a:cubicBezTo>
                    <a:pt x="5891" y="13091"/>
                    <a:pt x="5891" y="16364"/>
                    <a:pt x="4909" y="18327"/>
                  </a:cubicBezTo>
                  <a:cubicBezTo>
                    <a:pt x="3927" y="20291"/>
                    <a:pt x="1964" y="2094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7" name="Line"/>
            <p:cNvSpPr/>
            <p:nvPr/>
          </p:nvSpPr>
          <p:spPr>
            <a:xfrm>
              <a:off x="2898653" y="1917253"/>
              <a:ext cx="539609" cy="3081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359" extrusionOk="0">
                  <a:moveTo>
                    <a:pt x="0" y="16442"/>
                  </a:moveTo>
                  <a:cubicBezTo>
                    <a:pt x="2688" y="14507"/>
                    <a:pt x="5377" y="12573"/>
                    <a:pt x="7509" y="10961"/>
                  </a:cubicBezTo>
                  <a:cubicBezTo>
                    <a:pt x="9641" y="9349"/>
                    <a:pt x="11217" y="8060"/>
                    <a:pt x="12330" y="6851"/>
                  </a:cubicBezTo>
                  <a:cubicBezTo>
                    <a:pt x="13442" y="5642"/>
                    <a:pt x="14091" y="4513"/>
                    <a:pt x="14184" y="4110"/>
                  </a:cubicBezTo>
                  <a:cubicBezTo>
                    <a:pt x="14276" y="3707"/>
                    <a:pt x="13813" y="4030"/>
                    <a:pt x="13025" y="5803"/>
                  </a:cubicBezTo>
                  <a:cubicBezTo>
                    <a:pt x="12237" y="7576"/>
                    <a:pt x="11124" y="10800"/>
                    <a:pt x="10476" y="13460"/>
                  </a:cubicBezTo>
                  <a:cubicBezTo>
                    <a:pt x="9827" y="16119"/>
                    <a:pt x="9641" y="18215"/>
                    <a:pt x="9827" y="19585"/>
                  </a:cubicBezTo>
                  <a:cubicBezTo>
                    <a:pt x="10012" y="20955"/>
                    <a:pt x="10568" y="21600"/>
                    <a:pt x="12191" y="21278"/>
                  </a:cubicBezTo>
                  <a:cubicBezTo>
                    <a:pt x="13813" y="20955"/>
                    <a:pt x="16501" y="19666"/>
                    <a:pt x="18402" y="17812"/>
                  </a:cubicBezTo>
                  <a:cubicBezTo>
                    <a:pt x="20302" y="15958"/>
                    <a:pt x="21415" y="13540"/>
                    <a:pt x="21507" y="10639"/>
                  </a:cubicBezTo>
                  <a:cubicBezTo>
                    <a:pt x="21600" y="7737"/>
                    <a:pt x="20673" y="4352"/>
                    <a:pt x="19329" y="2499"/>
                  </a:cubicBezTo>
                  <a:cubicBezTo>
                    <a:pt x="17985" y="645"/>
                    <a:pt x="16223" y="322"/>
                    <a:pt x="14462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8" name="Line"/>
            <p:cNvSpPr/>
            <p:nvPr/>
          </p:nvSpPr>
          <p:spPr>
            <a:xfrm>
              <a:off x="3414849" y="1900242"/>
              <a:ext cx="244674" cy="333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497" extrusionOk="0">
                  <a:moveTo>
                    <a:pt x="0" y="5597"/>
                  </a:moveTo>
                  <a:cubicBezTo>
                    <a:pt x="1223" y="9647"/>
                    <a:pt x="2445" y="13697"/>
                    <a:pt x="3057" y="16097"/>
                  </a:cubicBezTo>
                  <a:cubicBezTo>
                    <a:pt x="3668" y="18497"/>
                    <a:pt x="3668" y="19247"/>
                    <a:pt x="3668" y="19997"/>
                  </a:cubicBezTo>
                  <a:cubicBezTo>
                    <a:pt x="3668" y="20747"/>
                    <a:pt x="3668" y="21497"/>
                    <a:pt x="3362" y="21497"/>
                  </a:cubicBezTo>
                  <a:cubicBezTo>
                    <a:pt x="3057" y="21497"/>
                    <a:pt x="2445" y="20747"/>
                    <a:pt x="2343" y="18272"/>
                  </a:cubicBezTo>
                  <a:cubicBezTo>
                    <a:pt x="2242" y="15797"/>
                    <a:pt x="2649" y="11597"/>
                    <a:pt x="4381" y="8297"/>
                  </a:cubicBezTo>
                  <a:cubicBezTo>
                    <a:pt x="6113" y="4997"/>
                    <a:pt x="9170" y="2597"/>
                    <a:pt x="11921" y="1322"/>
                  </a:cubicBezTo>
                  <a:cubicBezTo>
                    <a:pt x="14672" y="47"/>
                    <a:pt x="17117" y="-103"/>
                    <a:pt x="18747" y="47"/>
                  </a:cubicBezTo>
                  <a:cubicBezTo>
                    <a:pt x="20377" y="197"/>
                    <a:pt x="21192" y="647"/>
                    <a:pt x="21396" y="1622"/>
                  </a:cubicBezTo>
                  <a:cubicBezTo>
                    <a:pt x="21600" y="2597"/>
                    <a:pt x="21192" y="4097"/>
                    <a:pt x="18849" y="6722"/>
                  </a:cubicBezTo>
                  <a:cubicBezTo>
                    <a:pt x="16506" y="9347"/>
                    <a:pt x="12226" y="13097"/>
                    <a:pt x="9883" y="15347"/>
                  </a:cubicBezTo>
                  <a:cubicBezTo>
                    <a:pt x="7540" y="17597"/>
                    <a:pt x="7132" y="18347"/>
                    <a:pt x="7540" y="18647"/>
                  </a:cubicBezTo>
                  <a:cubicBezTo>
                    <a:pt x="7947" y="18947"/>
                    <a:pt x="9170" y="18797"/>
                    <a:pt x="11106" y="17822"/>
                  </a:cubicBezTo>
                  <a:cubicBezTo>
                    <a:pt x="13042" y="16847"/>
                    <a:pt x="15691" y="15047"/>
                    <a:pt x="18340" y="1324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89" name="Line"/>
            <p:cNvSpPr/>
            <p:nvPr/>
          </p:nvSpPr>
          <p:spPr>
            <a:xfrm>
              <a:off x="3660038" y="1903302"/>
              <a:ext cx="215204" cy="3388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125" extrusionOk="0">
                  <a:moveTo>
                    <a:pt x="14528" y="0"/>
                  </a:moveTo>
                  <a:cubicBezTo>
                    <a:pt x="10115" y="4929"/>
                    <a:pt x="5702" y="9858"/>
                    <a:pt x="3148" y="13264"/>
                  </a:cubicBezTo>
                  <a:cubicBezTo>
                    <a:pt x="593" y="16671"/>
                    <a:pt x="-104" y="18556"/>
                    <a:pt x="12" y="19788"/>
                  </a:cubicBezTo>
                  <a:cubicBezTo>
                    <a:pt x="128" y="21020"/>
                    <a:pt x="1057" y="21600"/>
                    <a:pt x="4773" y="20658"/>
                  </a:cubicBezTo>
                  <a:cubicBezTo>
                    <a:pt x="8490" y="19715"/>
                    <a:pt x="14993" y="17251"/>
                    <a:pt x="21496" y="1478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0" name="Line"/>
            <p:cNvSpPr/>
            <p:nvPr/>
          </p:nvSpPr>
          <p:spPr>
            <a:xfrm>
              <a:off x="3865518" y="1881032"/>
              <a:ext cx="344609" cy="400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489" extrusionOk="0">
                  <a:moveTo>
                    <a:pt x="12185" y="446"/>
                  </a:moveTo>
                  <a:cubicBezTo>
                    <a:pt x="13472" y="197"/>
                    <a:pt x="14760" y="-53"/>
                    <a:pt x="15117" y="9"/>
                  </a:cubicBezTo>
                  <a:cubicBezTo>
                    <a:pt x="15475" y="72"/>
                    <a:pt x="14903" y="446"/>
                    <a:pt x="13043" y="1945"/>
                  </a:cubicBezTo>
                  <a:cubicBezTo>
                    <a:pt x="11184" y="3443"/>
                    <a:pt x="8037" y="6065"/>
                    <a:pt x="5605" y="8874"/>
                  </a:cubicBezTo>
                  <a:cubicBezTo>
                    <a:pt x="3173" y="11683"/>
                    <a:pt x="1457" y="14680"/>
                    <a:pt x="598" y="16615"/>
                  </a:cubicBezTo>
                  <a:cubicBezTo>
                    <a:pt x="-260" y="18550"/>
                    <a:pt x="-260" y="19424"/>
                    <a:pt x="1027" y="20174"/>
                  </a:cubicBezTo>
                  <a:cubicBezTo>
                    <a:pt x="2315" y="20923"/>
                    <a:pt x="4890" y="21547"/>
                    <a:pt x="8180" y="21485"/>
                  </a:cubicBezTo>
                  <a:cubicBezTo>
                    <a:pt x="11470" y="21422"/>
                    <a:pt x="15475" y="20673"/>
                    <a:pt x="17835" y="19924"/>
                  </a:cubicBezTo>
                  <a:cubicBezTo>
                    <a:pt x="20196" y="19175"/>
                    <a:pt x="20911" y="18426"/>
                    <a:pt x="21125" y="17739"/>
                  </a:cubicBezTo>
                  <a:cubicBezTo>
                    <a:pt x="21340" y="17052"/>
                    <a:pt x="21054" y="16428"/>
                    <a:pt x="20768" y="15804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1" name="Line"/>
            <p:cNvSpPr/>
            <p:nvPr/>
          </p:nvSpPr>
          <p:spPr>
            <a:xfrm>
              <a:off x="3910119" y="1964499"/>
              <a:ext cx="716165" cy="32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10287"/>
                  </a:moveTo>
                  <a:cubicBezTo>
                    <a:pt x="2525" y="8745"/>
                    <a:pt x="5049" y="7202"/>
                    <a:pt x="7539" y="5659"/>
                  </a:cubicBezTo>
                  <a:cubicBezTo>
                    <a:pt x="10029" y="4116"/>
                    <a:pt x="12483" y="2573"/>
                    <a:pt x="13886" y="1647"/>
                  </a:cubicBezTo>
                  <a:cubicBezTo>
                    <a:pt x="15288" y="722"/>
                    <a:pt x="15639" y="413"/>
                    <a:pt x="15604" y="182"/>
                  </a:cubicBezTo>
                  <a:cubicBezTo>
                    <a:pt x="15569" y="-50"/>
                    <a:pt x="15148" y="-204"/>
                    <a:pt x="14201" y="645"/>
                  </a:cubicBezTo>
                  <a:cubicBezTo>
                    <a:pt x="13255" y="1493"/>
                    <a:pt x="11782" y="3345"/>
                    <a:pt x="10975" y="4733"/>
                  </a:cubicBezTo>
                  <a:cubicBezTo>
                    <a:pt x="10169" y="6122"/>
                    <a:pt x="10029" y="7047"/>
                    <a:pt x="10134" y="7665"/>
                  </a:cubicBezTo>
                  <a:cubicBezTo>
                    <a:pt x="10239" y="8282"/>
                    <a:pt x="10590" y="8590"/>
                    <a:pt x="12027" y="8745"/>
                  </a:cubicBezTo>
                  <a:cubicBezTo>
                    <a:pt x="13465" y="8899"/>
                    <a:pt x="15990" y="8899"/>
                    <a:pt x="17673" y="9053"/>
                  </a:cubicBezTo>
                  <a:cubicBezTo>
                    <a:pt x="19356" y="9207"/>
                    <a:pt x="20197" y="9516"/>
                    <a:pt x="20758" y="9902"/>
                  </a:cubicBezTo>
                  <a:cubicBezTo>
                    <a:pt x="21319" y="10287"/>
                    <a:pt x="21600" y="10750"/>
                    <a:pt x="21600" y="11367"/>
                  </a:cubicBezTo>
                  <a:cubicBezTo>
                    <a:pt x="21600" y="11985"/>
                    <a:pt x="21319" y="12756"/>
                    <a:pt x="20057" y="13990"/>
                  </a:cubicBezTo>
                  <a:cubicBezTo>
                    <a:pt x="18795" y="15225"/>
                    <a:pt x="16551" y="16922"/>
                    <a:pt x="14482" y="18233"/>
                  </a:cubicBezTo>
                  <a:cubicBezTo>
                    <a:pt x="12413" y="19545"/>
                    <a:pt x="10519" y="20470"/>
                    <a:pt x="8626" y="2139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2" name="Line"/>
            <p:cNvSpPr/>
            <p:nvPr/>
          </p:nvSpPr>
          <p:spPr>
            <a:xfrm>
              <a:off x="213037" y="2733402"/>
              <a:ext cx="90684" cy="299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831" y="0"/>
                    <a:pt x="16062" y="0"/>
                    <a:pt x="14400" y="502"/>
                  </a:cubicBezTo>
                  <a:cubicBezTo>
                    <a:pt x="12738" y="1005"/>
                    <a:pt x="12185" y="2009"/>
                    <a:pt x="9969" y="5609"/>
                  </a:cubicBezTo>
                  <a:cubicBezTo>
                    <a:pt x="7754" y="9209"/>
                    <a:pt x="3877" y="1540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3" name="Line"/>
            <p:cNvSpPr/>
            <p:nvPr/>
          </p:nvSpPr>
          <p:spPr>
            <a:xfrm>
              <a:off x="320853" y="2691548"/>
              <a:ext cx="399471" cy="354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4" h="21264" extrusionOk="0">
                  <a:moveTo>
                    <a:pt x="2777" y="9615"/>
                  </a:moveTo>
                  <a:cubicBezTo>
                    <a:pt x="2777" y="11845"/>
                    <a:pt x="2777" y="14075"/>
                    <a:pt x="2409" y="15886"/>
                  </a:cubicBezTo>
                  <a:cubicBezTo>
                    <a:pt x="2041" y="17698"/>
                    <a:pt x="1305" y="19092"/>
                    <a:pt x="752" y="20067"/>
                  </a:cubicBezTo>
                  <a:cubicBezTo>
                    <a:pt x="200" y="21043"/>
                    <a:pt x="-168" y="21600"/>
                    <a:pt x="77" y="21043"/>
                  </a:cubicBezTo>
                  <a:cubicBezTo>
                    <a:pt x="323" y="20485"/>
                    <a:pt x="1182" y="18813"/>
                    <a:pt x="1918" y="17280"/>
                  </a:cubicBezTo>
                  <a:cubicBezTo>
                    <a:pt x="2655" y="15747"/>
                    <a:pt x="3268" y="14354"/>
                    <a:pt x="3943" y="13587"/>
                  </a:cubicBezTo>
                  <a:cubicBezTo>
                    <a:pt x="4618" y="12821"/>
                    <a:pt x="5355" y="12681"/>
                    <a:pt x="6521" y="13308"/>
                  </a:cubicBezTo>
                  <a:cubicBezTo>
                    <a:pt x="7687" y="13935"/>
                    <a:pt x="9282" y="15329"/>
                    <a:pt x="11062" y="16374"/>
                  </a:cubicBezTo>
                  <a:cubicBezTo>
                    <a:pt x="12841" y="17419"/>
                    <a:pt x="14805" y="18116"/>
                    <a:pt x="16707" y="17419"/>
                  </a:cubicBezTo>
                  <a:cubicBezTo>
                    <a:pt x="18609" y="16723"/>
                    <a:pt x="20450" y="14632"/>
                    <a:pt x="20941" y="11497"/>
                  </a:cubicBezTo>
                  <a:cubicBezTo>
                    <a:pt x="21432" y="8361"/>
                    <a:pt x="20573" y="4181"/>
                    <a:pt x="19714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4" name="Line"/>
            <p:cNvSpPr/>
            <p:nvPr/>
          </p:nvSpPr>
          <p:spPr>
            <a:xfrm>
              <a:off x="1126844" y="2665567"/>
              <a:ext cx="225507" cy="379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491" extrusionOk="0">
                  <a:moveTo>
                    <a:pt x="3306" y="13325"/>
                  </a:moveTo>
                  <a:cubicBezTo>
                    <a:pt x="2645" y="15432"/>
                    <a:pt x="1984" y="17540"/>
                    <a:pt x="1322" y="19054"/>
                  </a:cubicBezTo>
                  <a:cubicBezTo>
                    <a:pt x="661" y="20569"/>
                    <a:pt x="0" y="21491"/>
                    <a:pt x="0" y="21491"/>
                  </a:cubicBezTo>
                  <a:cubicBezTo>
                    <a:pt x="0" y="21491"/>
                    <a:pt x="661" y="20569"/>
                    <a:pt x="2204" y="17935"/>
                  </a:cubicBezTo>
                  <a:cubicBezTo>
                    <a:pt x="3747" y="15301"/>
                    <a:pt x="6171" y="10954"/>
                    <a:pt x="7604" y="7925"/>
                  </a:cubicBezTo>
                  <a:cubicBezTo>
                    <a:pt x="9037" y="4896"/>
                    <a:pt x="9478" y="3184"/>
                    <a:pt x="9918" y="1998"/>
                  </a:cubicBezTo>
                  <a:cubicBezTo>
                    <a:pt x="10359" y="813"/>
                    <a:pt x="10800" y="154"/>
                    <a:pt x="11461" y="23"/>
                  </a:cubicBezTo>
                  <a:cubicBezTo>
                    <a:pt x="12122" y="-109"/>
                    <a:pt x="13004" y="286"/>
                    <a:pt x="14327" y="2328"/>
                  </a:cubicBezTo>
                  <a:cubicBezTo>
                    <a:pt x="15649" y="4369"/>
                    <a:pt x="17412" y="8057"/>
                    <a:pt x="18624" y="10493"/>
                  </a:cubicBezTo>
                  <a:cubicBezTo>
                    <a:pt x="19837" y="12930"/>
                    <a:pt x="20498" y="14115"/>
                    <a:pt x="20939" y="15103"/>
                  </a:cubicBezTo>
                  <a:cubicBezTo>
                    <a:pt x="21380" y="16091"/>
                    <a:pt x="21600" y="16881"/>
                    <a:pt x="21049" y="17211"/>
                  </a:cubicBezTo>
                  <a:cubicBezTo>
                    <a:pt x="20498" y="17540"/>
                    <a:pt x="19176" y="17408"/>
                    <a:pt x="17853" y="1727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5" name="Line"/>
            <p:cNvSpPr/>
            <p:nvPr/>
          </p:nvSpPr>
          <p:spPr>
            <a:xfrm>
              <a:off x="1133820" y="2643085"/>
              <a:ext cx="707064" cy="438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305" extrusionOk="0">
                  <a:moveTo>
                    <a:pt x="0" y="13892"/>
                  </a:moveTo>
                  <a:cubicBezTo>
                    <a:pt x="1976" y="13327"/>
                    <a:pt x="3953" y="12761"/>
                    <a:pt x="5471" y="12309"/>
                  </a:cubicBezTo>
                  <a:cubicBezTo>
                    <a:pt x="6988" y="11857"/>
                    <a:pt x="8047" y="11517"/>
                    <a:pt x="8753" y="11235"/>
                  </a:cubicBezTo>
                  <a:cubicBezTo>
                    <a:pt x="9459" y="10952"/>
                    <a:pt x="9812" y="10726"/>
                    <a:pt x="10165" y="10499"/>
                  </a:cubicBezTo>
                  <a:cubicBezTo>
                    <a:pt x="10518" y="10273"/>
                    <a:pt x="10871" y="10047"/>
                    <a:pt x="11153" y="10217"/>
                  </a:cubicBezTo>
                  <a:cubicBezTo>
                    <a:pt x="11435" y="10386"/>
                    <a:pt x="11647" y="10952"/>
                    <a:pt x="11612" y="11913"/>
                  </a:cubicBezTo>
                  <a:cubicBezTo>
                    <a:pt x="11576" y="12874"/>
                    <a:pt x="11294" y="14231"/>
                    <a:pt x="11047" y="15193"/>
                  </a:cubicBezTo>
                  <a:cubicBezTo>
                    <a:pt x="10800" y="16154"/>
                    <a:pt x="10588" y="16719"/>
                    <a:pt x="10341" y="17285"/>
                  </a:cubicBezTo>
                  <a:cubicBezTo>
                    <a:pt x="10094" y="17850"/>
                    <a:pt x="9812" y="18416"/>
                    <a:pt x="9776" y="18416"/>
                  </a:cubicBezTo>
                  <a:cubicBezTo>
                    <a:pt x="9741" y="18416"/>
                    <a:pt x="9953" y="17850"/>
                    <a:pt x="10271" y="16832"/>
                  </a:cubicBezTo>
                  <a:cubicBezTo>
                    <a:pt x="10588" y="15815"/>
                    <a:pt x="11012" y="14344"/>
                    <a:pt x="11365" y="13327"/>
                  </a:cubicBezTo>
                  <a:cubicBezTo>
                    <a:pt x="11718" y="12309"/>
                    <a:pt x="12000" y="11743"/>
                    <a:pt x="12318" y="11461"/>
                  </a:cubicBezTo>
                  <a:cubicBezTo>
                    <a:pt x="12635" y="11178"/>
                    <a:pt x="12988" y="11178"/>
                    <a:pt x="13553" y="12026"/>
                  </a:cubicBezTo>
                  <a:cubicBezTo>
                    <a:pt x="14118" y="12874"/>
                    <a:pt x="14894" y="14571"/>
                    <a:pt x="15459" y="16097"/>
                  </a:cubicBezTo>
                  <a:cubicBezTo>
                    <a:pt x="16024" y="17624"/>
                    <a:pt x="16376" y="18981"/>
                    <a:pt x="16659" y="19886"/>
                  </a:cubicBezTo>
                  <a:cubicBezTo>
                    <a:pt x="16941" y="20791"/>
                    <a:pt x="17153" y="21243"/>
                    <a:pt x="17647" y="21299"/>
                  </a:cubicBezTo>
                  <a:cubicBezTo>
                    <a:pt x="18141" y="21356"/>
                    <a:pt x="18918" y="21017"/>
                    <a:pt x="19694" y="19320"/>
                  </a:cubicBezTo>
                  <a:cubicBezTo>
                    <a:pt x="20471" y="17624"/>
                    <a:pt x="21247" y="14571"/>
                    <a:pt x="21424" y="11630"/>
                  </a:cubicBezTo>
                  <a:cubicBezTo>
                    <a:pt x="21600" y="8690"/>
                    <a:pt x="21176" y="5863"/>
                    <a:pt x="20824" y="3827"/>
                  </a:cubicBezTo>
                  <a:cubicBezTo>
                    <a:pt x="20471" y="1792"/>
                    <a:pt x="20188" y="548"/>
                    <a:pt x="19941" y="152"/>
                  </a:cubicBezTo>
                  <a:cubicBezTo>
                    <a:pt x="19694" y="-244"/>
                    <a:pt x="19482" y="208"/>
                    <a:pt x="19271" y="661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6" name="Line"/>
            <p:cNvSpPr/>
            <p:nvPr/>
          </p:nvSpPr>
          <p:spPr>
            <a:xfrm>
              <a:off x="340923" y="3486769"/>
              <a:ext cx="199407" cy="378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2" h="21428" extrusionOk="0">
                  <a:moveTo>
                    <a:pt x="3476" y="0"/>
                  </a:moveTo>
                  <a:cubicBezTo>
                    <a:pt x="2483" y="3688"/>
                    <a:pt x="1490" y="7376"/>
                    <a:pt x="869" y="10602"/>
                  </a:cubicBezTo>
                  <a:cubicBezTo>
                    <a:pt x="248" y="13829"/>
                    <a:pt x="0" y="16595"/>
                    <a:pt x="0" y="18373"/>
                  </a:cubicBezTo>
                  <a:cubicBezTo>
                    <a:pt x="0" y="20151"/>
                    <a:pt x="248" y="20941"/>
                    <a:pt x="1117" y="21271"/>
                  </a:cubicBezTo>
                  <a:cubicBezTo>
                    <a:pt x="1986" y="21600"/>
                    <a:pt x="3476" y="21468"/>
                    <a:pt x="6207" y="20349"/>
                  </a:cubicBezTo>
                  <a:cubicBezTo>
                    <a:pt x="8938" y="19229"/>
                    <a:pt x="12910" y="17122"/>
                    <a:pt x="15890" y="14290"/>
                  </a:cubicBezTo>
                  <a:cubicBezTo>
                    <a:pt x="18869" y="11459"/>
                    <a:pt x="20855" y="7902"/>
                    <a:pt x="21228" y="5598"/>
                  </a:cubicBezTo>
                  <a:cubicBezTo>
                    <a:pt x="21600" y="3293"/>
                    <a:pt x="20359" y="2239"/>
                    <a:pt x="17255" y="2173"/>
                  </a:cubicBezTo>
                  <a:cubicBezTo>
                    <a:pt x="14152" y="2107"/>
                    <a:pt x="9186" y="3029"/>
                    <a:pt x="6455" y="3820"/>
                  </a:cubicBezTo>
                  <a:cubicBezTo>
                    <a:pt x="3724" y="4610"/>
                    <a:pt x="3228" y="5268"/>
                    <a:pt x="2731" y="592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7" name="Line"/>
            <p:cNvSpPr/>
            <p:nvPr/>
          </p:nvSpPr>
          <p:spPr>
            <a:xfrm>
              <a:off x="575769" y="3413403"/>
              <a:ext cx="663208" cy="495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309" extrusionOk="0">
                  <a:moveTo>
                    <a:pt x="0" y="5855"/>
                  </a:moveTo>
                  <a:cubicBezTo>
                    <a:pt x="302" y="7355"/>
                    <a:pt x="604" y="8855"/>
                    <a:pt x="755" y="10105"/>
                  </a:cubicBezTo>
                  <a:cubicBezTo>
                    <a:pt x="906" y="11355"/>
                    <a:pt x="906" y="12355"/>
                    <a:pt x="831" y="13105"/>
                  </a:cubicBezTo>
                  <a:cubicBezTo>
                    <a:pt x="755" y="13855"/>
                    <a:pt x="604" y="14355"/>
                    <a:pt x="453" y="14255"/>
                  </a:cubicBezTo>
                  <a:cubicBezTo>
                    <a:pt x="302" y="14155"/>
                    <a:pt x="151" y="13455"/>
                    <a:pt x="340" y="11605"/>
                  </a:cubicBezTo>
                  <a:cubicBezTo>
                    <a:pt x="529" y="9755"/>
                    <a:pt x="1057" y="6755"/>
                    <a:pt x="1813" y="4555"/>
                  </a:cubicBezTo>
                  <a:cubicBezTo>
                    <a:pt x="2568" y="2355"/>
                    <a:pt x="3550" y="955"/>
                    <a:pt x="4494" y="355"/>
                  </a:cubicBezTo>
                  <a:cubicBezTo>
                    <a:pt x="5438" y="-245"/>
                    <a:pt x="6344" y="-45"/>
                    <a:pt x="6948" y="655"/>
                  </a:cubicBezTo>
                  <a:cubicBezTo>
                    <a:pt x="7552" y="1355"/>
                    <a:pt x="7855" y="2555"/>
                    <a:pt x="7439" y="4255"/>
                  </a:cubicBezTo>
                  <a:cubicBezTo>
                    <a:pt x="7024" y="5955"/>
                    <a:pt x="5891" y="8155"/>
                    <a:pt x="4796" y="10105"/>
                  </a:cubicBezTo>
                  <a:cubicBezTo>
                    <a:pt x="3701" y="12055"/>
                    <a:pt x="2643" y="13755"/>
                    <a:pt x="2001" y="14905"/>
                  </a:cubicBezTo>
                  <a:cubicBezTo>
                    <a:pt x="1359" y="16055"/>
                    <a:pt x="1133" y="16655"/>
                    <a:pt x="1284" y="16905"/>
                  </a:cubicBezTo>
                  <a:cubicBezTo>
                    <a:pt x="1435" y="17155"/>
                    <a:pt x="1964" y="17055"/>
                    <a:pt x="2983" y="16255"/>
                  </a:cubicBezTo>
                  <a:cubicBezTo>
                    <a:pt x="4003" y="15455"/>
                    <a:pt x="5513" y="13955"/>
                    <a:pt x="6948" y="12205"/>
                  </a:cubicBezTo>
                  <a:cubicBezTo>
                    <a:pt x="8383" y="10455"/>
                    <a:pt x="9743" y="8455"/>
                    <a:pt x="10498" y="7155"/>
                  </a:cubicBezTo>
                  <a:cubicBezTo>
                    <a:pt x="11253" y="5855"/>
                    <a:pt x="11404" y="5255"/>
                    <a:pt x="11593" y="4755"/>
                  </a:cubicBezTo>
                  <a:cubicBezTo>
                    <a:pt x="11782" y="4255"/>
                    <a:pt x="12008" y="3855"/>
                    <a:pt x="12122" y="3905"/>
                  </a:cubicBezTo>
                  <a:cubicBezTo>
                    <a:pt x="12235" y="3955"/>
                    <a:pt x="12235" y="4455"/>
                    <a:pt x="12122" y="6605"/>
                  </a:cubicBezTo>
                  <a:cubicBezTo>
                    <a:pt x="12008" y="8755"/>
                    <a:pt x="11782" y="12555"/>
                    <a:pt x="11631" y="15155"/>
                  </a:cubicBezTo>
                  <a:cubicBezTo>
                    <a:pt x="11480" y="17755"/>
                    <a:pt x="11404" y="19155"/>
                    <a:pt x="11517" y="20055"/>
                  </a:cubicBezTo>
                  <a:cubicBezTo>
                    <a:pt x="11631" y="20955"/>
                    <a:pt x="11933" y="21355"/>
                    <a:pt x="12764" y="21305"/>
                  </a:cubicBezTo>
                  <a:cubicBezTo>
                    <a:pt x="13594" y="21255"/>
                    <a:pt x="14954" y="20755"/>
                    <a:pt x="16464" y="19405"/>
                  </a:cubicBezTo>
                  <a:cubicBezTo>
                    <a:pt x="17975" y="18055"/>
                    <a:pt x="19636" y="15855"/>
                    <a:pt x="20543" y="14505"/>
                  </a:cubicBezTo>
                  <a:cubicBezTo>
                    <a:pt x="21449" y="13155"/>
                    <a:pt x="21600" y="12655"/>
                    <a:pt x="21524" y="12255"/>
                  </a:cubicBezTo>
                  <a:cubicBezTo>
                    <a:pt x="21449" y="11855"/>
                    <a:pt x="21147" y="11555"/>
                    <a:pt x="20392" y="11705"/>
                  </a:cubicBezTo>
                  <a:cubicBezTo>
                    <a:pt x="19636" y="11855"/>
                    <a:pt x="18428" y="12455"/>
                    <a:pt x="17559" y="13205"/>
                  </a:cubicBezTo>
                  <a:cubicBezTo>
                    <a:pt x="16691" y="13955"/>
                    <a:pt x="16162" y="14855"/>
                    <a:pt x="15634" y="1575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8" name="Line"/>
            <p:cNvSpPr/>
            <p:nvPr/>
          </p:nvSpPr>
          <p:spPr>
            <a:xfrm>
              <a:off x="1266356" y="3481714"/>
              <a:ext cx="652134" cy="399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339" extrusionOk="0">
                  <a:moveTo>
                    <a:pt x="0" y="12559"/>
                  </a:moveTo>
                  <a:cubicBezTo>
                    <a:pt x="382" y="12931"/>
                    <a:pt x="763" y="13304"/>
                    <a:pt x="1030" y="14359"/>
                  </a:cubicBezTo>
                  <a:cubicBezTo>
                    <a:pt x="1298" y="15414"/>
                    <a:pt x="1450" y="17152"/>
                    <a:pt x="1374" y="18580"/>
                  </a:cubicBezTo>
                  <a:cubicBezTo>
                    <a:pt x="1298" y="20007"/>
                    <a:pt x="992" y="21125"/>
                    <a:pt x="954" y="21311"/>
                  </a:cubicBezTo>
                  <a:cubicBezTo>
                    <a:pt x="916" y="21497"/>
                    <a:pt x="1145" y="20752"/>
                    <a:pt x="1603" y="18518"/>
                  </a:cubicBezTo>
                  <a:cubicBezTo>
                    <a:pt x="2061" y="16283"/>
                    <a:pt x="2748" y="12559"/>
                    <a:pt x="3206" y="9456"/>
                  </a:cubicBezTo>
                  <a:cubicBezTo>
                    <a:pt x="3664" y="6352"/>
                    <a:pt x="3893" y="3869"/>
                    <a:pt x="4045" y="2318"/>
                  </a:cubicBezTo>
                  <a:cubicBezTo>
                    <a:pt x="4198" y="766"/>
                    <a:pt x="4274" y="145"/>
                    <a:pt x="4465" y="21"/>
                  </a:cubicBezTo>
                  <a:cubicBezTo>
                    <a:pt x="4656" y="-103"/>
                    <a:pt x="4961" y="269"/>
                    <a:pt x="5419" y="2131"/>
                  </a:cubicBezTo>
                  <a:cubicBezTo>
                    <a:pt x="5877" y="3994"/>
                    <a:pt x="6488" y="7345"/>
                    <a:pt x="6831" y="9580"/>
                  </a:cubicBezTo>
                  <a:cubicBezTo>
                    <a:pt x="7175" y="11814"/>
                    <a:pt x="7251" y="12931"/>
                    <a:pt x="7404" y="14173"/>
                  </a:cubicBezTo>
                  <a:cubicBezTo>
                    <a:pt x="7556" y="15414"/>
                    <a:pt x="7785" y="16780"/>
                    <a:pt x="7709" y="17400"/>
                  </a:cubicBezTo>
                  <a:cubicBezTo>
                    <a:pt x="7633" y="18021"/>
                    <a:pt x="7251" y="17897"/>
                    <a:pt x="6602" y="17525"/>
                  </a:cubicBezTo>
                  <a:cubicBezTo>
                    <a:pt x="5953" y="17152"/>
                    <a:pt x="5037" y="16531"/>
                    <a:pt x="4312" y="16097"/>
                  </a:cubicBezTo>
                  <a:cubicBezTo>
                    <a:pt x="3587" y="15663"/>
                    <a:pt x="3053" y="15414"/>
                    <a:pt x="3015" y="15166"/>
                  </a:cubicBezTo>
                  <a:cubicBezTo>
                    <a:pt x="2977" y="14918"/>
                    <a:pt x="3435" y="14669"/>
                    <a:pt x="4656" y="13738"/>
                  </a:cubicBezTo>
                  <a:cubicBezTo>
                    <a:pt x="5877" y="12807"/>
                    <a:pt x="7861" y="11194"/>
                    <a:pt x="9006" y="10200"/>
                  </a:cubicBezTo>
                  <a:cubicBezTo>
                    <a:pt x="10151" y="9207"/>
                    <a:pt x="10457" y="8835"/>
                    <a:pt x="10800" y="8773"/>
                  </a:cubicBezTo>
                  <a:cubicBezTo>
                    <a:pt x="11143" y="8711"/>
                    <a:pt x="11525" y="8959"/>
                    <a:pt x="11601" y="10200"/>
                  </a:cubicBezTo>
                  <a:cubicBezTo>
                    <a:pt x="11678" y="11442"/>
                    <a:pt x="11449" y="13676"/>
                    <a:pt x="11105" y="15352"/>
                  </a:cubicBezTo>
                  <a:cubicBezTo>
                    <a:pt x="10762" y="17028"/>
                    <a:pt x="10304" y="18145"/>
                    <a:pt x="9960" y="19014"/>
                  </a:cubicBezTo>
                  <a:cubicBezTo>
                    <a:pt x="9617" y="19883"/>
                    <a:pt x="9388" y="20504"/>
                    <a:pt x="9350" y="20504"/>
                  </a:cubicBezTo>
                  <a:cubicBezTo>
                    <a:pt x="9312" y="20504"/>
                    <a:pt x="9464" y="19883"/>
                    <a:pt x="9846" y="18642"/>
                  </a:cubicBezTo>
                  <a:cubicBezTo>
                    <a:pt x="10228" y="17400"/>
                    <a:pt x="10838" y="15538"/>
                    <a:pt x="11716" y="14794"/>
                  </a:cubicBezTo>
                  <a:cubicBezTo>
                    <a:pt x="12594" y="14049"/>
                    <a:pt x="13739" y="14421"/>
                    <a:pt x="14998" y="15228"/>
                  </a:cubicBezTo>
                  <a:cubicBezTo>
                    <a:pt x="16257" y="16035"/>
                    <a:pt x="17631" y="17276"/>
                    <a:pt x="18814" y="17338"/>
                  </a:cubicBezTo>
                  <a:cubicBezTo>
                    <a:pt x="19997" y="17400"/>
                    <a:pt x="20989" y="16283"/>
                    <a:pt x="21295" y="13800"/>
                  </a:cubicBezTo>
                  <a:cubicBezTo>
                    <a:pt x="21600" y="11318"/>
                    <a:pt x="21218" y="7469"/>
                    <a:pt x="20875" y="5173"/>
                  </a:cubicBezTo>
                  <a:cubicBezTo>
                    <a:pt x="20531" y="2876"/>
                    <a:pt x="20226" y="2131"/>
                    <a:pt x="19845" y="1449"/>
                  </a:cubicBezTo>
                  <a:cubicBezTo>
                    <a:pt x="19463" y="766"/>
                    <a:pt x="19005" y="145"/>
                    <a:pt x="18852" y="331"/>
                  </a:cubicBezTo>
                  <a:cubicBezTo>
                    <a:pt x="18700" y="518"/>
                    <a:pt x="18852" y="1511"/>
                    <a:pt x="19005" y="2504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599" name="Line"/>
            <p:cNvSpPr/>
            <p:nvPr/>
          </p:nvSpPr>
          <p:spPr>
            <a:xfrm>
              <a:off x="1970895" y="3542574"/>
              <a:ext cx="41854" cy="295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7" extrusionOk="0">
                  <a:moveTo>
                    <a:pt x="3600" y="0"/>
                  </a:moveTo>
                  <a:cubicBezTo>
                    <a:pt x="8400" y="675"/>
                    <a:pt x="13200" y="1350"/>
                    <a:pt x="12600" y="4050"/>
                  </a:cubicBezTo>
                  <a:cubicBezTo>
                    <a:pt x="12000" y="6750"/>
                    <a:pt x="6000" y="11475"/>
                    <a:pt x="3000" y="14344"/>
                  </a:cubicBezTo>
                  <a:cubicBezTo>
                    <a:pt x="0" y="17212"/>
                    <a:pt x="0" y="18225"/>
                    <a:pt x="0" y="19237"/>
                  </a:cubicBezTo>
                  <a:cubicBezTo>
                    <a:pt x="0" y="20250"/>
                    <a:pt x="0" y="21262"/>
                    <a:pt x="3600" y="21431"/>
                  </a:cubicBezTo>
                  <a:cubicBezTo>
                    <a:pt x="7200" y="21600"/>
                    <a:pt x="14400" y="20925"/>
                    <a:pt x="21600" y="2025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0" name="Line"/>
            <p:cNvSpPr/>
            <p:nvPr/>
          </p:nvSpPr>
          <p:spPr>
            <a:xfrm>
              <a:off x="2110885" y="3581231"/>
              <a:ext cx="313426" cy="314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356" extrusionOk="0">
                  <a:moveTo>
                    <a:pt x="921" y="2581"/>
                  </a:moveTo>
                  <a:cubicBezTo>
                    <a:pt x="1238" y="1793"/>
                    <a:pt x="1556" y="1005"/>
                    <a:pt x="3383" y="532"/>
                  </a:cubicBezTo>
                  <a:cubicBezTo>
                    <a:pt x="5209" y="59"/>
                    <a:pt x="8544" y="-99"/>
                    <a:pt x="10530" y="59"/>
                  </a:cubicBezTo>
                  <a:cubicBezTo>
                    <a:pt x="12515" y="216"/>
                    <a:pt x="13150" y="689"/>
                    <a:pt x="13230" y="1793"/>
                  </a:cubicBezTo>
                  <a:cubicBezTo>
                    <a:pt x="13309" y="2897"/>
                    <a:pt x="12833" y="4631"/>
                    <a:pt x="11006" y="6996"/>
                  </a:cubicBezTo>
                  <a:cubicBezTo>
                    <a:pt x="9180" y="9361"/>
                    <a:pt x="6003" y="12356"/>
                    <a:pt x="4018" y="14485"/>
                  </a:cubicBezTo>
                  <a:cubicBezTo>
                    <a:pt x="2033" y="16613"/>
                    <a:pt x="1238" y="17875"/>
                    <a:pt x="683" y="18900"/>
                  </a:cubicBezTo>
                  <a:cubicBezTo>
                    <a:pt x="127" y="19924"/>
                    <a:pt x="-191" y="20713"/>
                    <a:pt x="127" y="21107"/>
                  </a:cubicBezTo>
                  <a:cubicBezTo>
                    <a:pt x="444" y="21501"/>
                    <a:pt x="1397" y="21501"/>
                    <a:pt x="4018" y="20555"/>
                  </a:cubicBezTo>
                  <a:cubicBezTo>
                    <a:pt x="6638" y="19609"/>
                    <a:pt x="10927" y="17717"/>
                    <a:pt x="14103" y="15904"/>
                  </a:cubicBezTo>
                  <a:cubicBezTo>
                    <a:pt x="17280" y="14091"/>
                    <a:pt x="19344" y="12356"/>
                    <a:pt x="21409" y="1062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1" name="Line"/>
            <p:cNvSpPr/>
            <p:nvPr/>
          </p:nvSpPr>
          <p:spPr>
            <a:xfrm>
              <a:off x="2421073" y="3513583"/>
              <a:ext cx="497803" cy="4836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394" extrusionOk="0">
                  <a:moveTo>
                    <a:pt x="743" y="5911"/>
                  </a:moveTo>
                  <a:cubicBezTo>
                    <a:pt x="843" y="9202"/>
                    <a:pt x="944" y="12493"/>
                    <a:pt x="843" y="14859"/>
                  </a:cubicBezTo>
                  <a:cubicBezTo>
                    <a:pt x="743" y="17225"/>
                    <a:pt x="441" y="18665"/>
                    <a:pt x="240" y="19693"/>
                  </a:cubicBezTo>
                  <a:cubicBezTo>
                    <a:pt x="39" y="20722"/>
                    <a:pt x="-61" y="21339"/>
                    <a:pt x="39" y="21391"/>
                  </a:cubicBezTo>
                  <a:cubicBezTo>
                    <a:pt x="140" y="21442"/>
                    <a:pt x="441" y="20928"/>
                    <a:pt x="1094" y="19025"/>
                  </a:cubicBezTo>
                  <a:cubicBezTo>
                    <a:pt x="1747" y="17122"/>
                    <a:pt x="2752" y="13831"/>
                    <a:pt x="3606" y="10899"/>
                  </a:cubicBezTo>
                  <a:cubicBezTo>
                    <a:pt x="4460" y="7968"/>
                    <a:pt x="5163" y="5396"/>
                    <a:pt x="5766" y="3648"/>
                  </a:cubicBezTo>
                  <a:cubicBezTo>
                    <a:pt x="6369" y="1899"/>
                    <a:pt x="6871" y="973"/>
                    <a:pt x="7373" y="459"/>
                  </a:cubicBezTo>
                  <a:cubicBezTo>
                    <a:pt x="7876" y="-55"/>
                    <a:pt x="8378" y="-158"/>
                    <a:pt x="8931" y="253"/>
                  </a:cubicBezTo>
                  <a:cubicBezTo>
                    <a:pt x="9483" y="665"/>
                    <a:pt x="10086" y="1591"/>
                    <a:pt x="10488" y="3802"/>
                  </a:cubicBezTo>
                  <a:cubicBezTo>
                    <a:pt x="10890" y="6013"/>
                    <a:pt x="11091" y="9511"/>
                    <a:pt x="11241" y="11619"/>
                  </a:cubicBezTo>
                  <a:cubicBezTo>
                    <a:pt x="11392" y="13728"/>
                    <a:pt x="11492" y="14448"/>
                    <a:pt x="11492" y="15065"/>
                  </a:cubicBezTo>
                  <a:cubicBezTo>
                    <a:pt x="11492" y="15682"/>
                    <a:pt x="11392" y="16196"/>
                    <a:pt x="11040" y="16453"/>
                  </a:cubicBezTo>
                  <a:cubicBezTo>
                    <a:pt x="10689" y="16711"/>
                    <a:pt x="10086" y="16711"/>
                    <a:pt x="8730" y="16093"/>
                  </a:cubicBezTo>
                  <a:cubicBezTo>
                    <a:pt x="7373" y="15476"/>
                    <a:pt x="5264" y="14242"/>
                    <a:pt x="4058" y="13419"/>
                  </a:cubicBezTo>
                  <a:cubicBezTo>
                    <a:pt x="2852" y="12596"/>
                    <a:pt x="2551" y="12185"/>
                    <a:pt x="2903" y="11979"/>
                  </a:cubicBezTo>
                  <a:cubicBezTo>
                    <a:pt x="3254" y="11773"/>
                    <a:pt x="4259" y="11773"/>
                    <a:pt x="6319" y="11671"/>
                  </a:cubicBezTo>
                  <a:cubicBezTo>
                    <a:pt x="8378" y="11568"/>
                    <a:pt x="11492" y="11362"/>
                    <a:pt x="14105" y="10848"/>
                  </a:cubicBezTo>
                  <a:cubicBezTo>
                    <a:pt x="16717" y="10333"/>
                    <a:pt x="18826" y="9511"/>
                    <a:pt x="19982" y="8842"/>
                  </a:cubicBezTo>
                  <a:cubicBezTo>
                    <a:pt x="21137" y="8173"/>
                    <a:pt x="21338" y="7659"/>
                    <a:pt x="21439" y="7659"/>
                  </a:cubicBezTo>
                  <a:cubicBezTo>
                    <a:pt x="21539" y="7659"/>
                    <a:pt x="21539" y="8173"/>
                    <a:pt x="21388" y="9202"/>
                  </a:cubicBezTo>
                  <a:cubicBezTo>
                    <a:pt x="21238" y="10231"/>
                    <a:pt x="20936" y="11773"/>
                    <a:pt x="20735" y="13008"/>
                  </a:cubicBezTo>
                  <a:cubicBezTo>
                    <a:pt x="20534" y="14242"/>
                    <a:pt x="20434" y="15168"/>
                    <a:pt x="20132" y="15219"/>
                  </a:cubicBezTo>
                  <a:cubicBezTo>
                    <a:pt x="19831" y="15271"/>
                    <a:pt x="19329" y="14448"/>
                    <a:pt x="18826" y="1362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2" name="Line"/>
            <p:cNvSpPr/>
            <p:nvPr/>
          </p:nvSpPr>
          <p:spPr>
            <a:xfrm>
              <a:off x="2773037" y="3547304"/>
              <a:ext cx="390691" cy="319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184" extrusionOk="0">
                  <a:moveTo>
                    <a:pt x="386" y="8480"/>
                  </a:moveTo>
                  <a:cubicBezTo>
                    <a:pt x="131" y="7554"/>
                    <a:pt x="-125" y="6629"/>
                    <a:pt x="67" y="5934"/>
                  </a:cubicBezTo>
                  <a:cubicBezTo>
                    <a:pt x="258" y="5240"/>
                    <a:pt x="897" y="4777"/>
                    <a:pt x="3262" y="3851"/>
                  </a:cubicBezTo>
                  <a:cubicBezTo>
                    <a:pt x="5626" y="2926"/>
                    <a:pt x="9716" y="1537"/>
                    <a:pt x="12464" y="766"/>
                  </a:cubicBezTo>
                  <a:cubicBezTo>
                    <a:pt x="15212" y="-6"/>
                    <a:pt x="16618" y="-160"/>
                    <a:pt x="17513" y="149"/>
                  </a:cubicBezTo>
                  <a:cubicBezTo>
                    <a:pt x="18408" y="457"/>
                    <a:pt x="18791" y="1229"/>
                    <a:pt x="18599" y="3774"/>
                  </a:cubicBezTo>
                  <a:cubicBezTo>
                    <a:pt x="18408" y="6320"/>
                    <a:pt x="17641" y="10640"/>
                    <a:pt x="17066" y="13340"/>
                  </a:cubicBezTo>
                  <a:cubicBezTo>
                    <a:pt x="16490" y="16040"/>
                    <a:pt x="16107" y="17120"/>
                    <a:pt x="15851" y="18277"/>
                  </a:cubicBezTo>
                  <a:cubicBezTo>
                    <a:pt x="15596" y="19434"/>
                    <a:pt x="15468" y="20669"/>
                    <a:pt x="15787" y="21054"/>
                  </a:cubicBezTo>
                  <a:cubicBezTo>
                    <a:pt x="16107" y="21440"/>
                    <a:pt x="16874" y="20977"/>
                    <a:pt x="17896" y="19434"/>
                  </a:cubicBezTo>
                  <a:cubicBezTo>
                    <a:pt x="18919" y="17891"/>
                    <a:pt x="20197" y="15269"/>
                    <a:pt x="21475" y="1264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3" name="Line"/>
            <p:cNvSpPr/>
            <p:nvPr/>
          </p:nvSpPr>
          <p:spPr>
            <a:xfrm>
              <a:off x="3247434" y="3453778"/>
              <a:ext cx="684864" cy="494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162" extrusionOk="0">
                  <a:moveTo>
                    <a:pt x="0" y="7683"/>
                  </a:moveTo>
                  <a:cubicBezTo>
                    <a:pt x="657" y="7683"/>
                    <a:pt x="1314" y="7683"/>
                    <a:pt x="1751" y="7982"/>
                  </a:cubicBezTo>
                  <a:cubicBezTo>
                    <a:pt x="2189" y="8280"/>
                    <a:pt x="2408" y="8878"/>
                    <a:pt x="2226" y="10271"/>
                  </a:cubicBezTo>
                  <a:cubicBezTo>
                    <a:pt x="2043" y="11665"/>
                    <a:pt x="1459" y="13854"/>
                    <a:pt x="1095" y="15447"/>
                  </a:cubicBezTo>
                  <a:cubicBezTo>
                    <a:pt x="730" y="17040"/>
                    <a:pt x="584" y="18035"/>
                    <a:pt x="511" y="18831"/>
                  </a:cubicBezTo>
                  <a:cubicBezTo>
                    <a:pt x="438" y="19628"/>
                    <a:pt x="438" y="20225"/>
                    <a:pt x="657" y="20623"/>
                  </a:cubicBezTo>
                  <a:cubicBezTo>
                    <a:pt x="876" y="21021"/>
                    <a:pt x="1314" y="21220"/>
                    <a:pt x="2335" y="20822"/>
                  </a:cubicBezTo>
                  <a:cubicBezTo>
                    <a:pt x="3357" y="20424"/>
                    <a:pt x="4962" y="19429"/>
                    <a:pt x="6312" y="17587"/>
                  </a:cubicBezTo>
                  <a:cubicBezTo>
                    <a:pt x="7662" y="15746"/>
                    <a:pt x="8757" y="13058"/>
                    <a:pt x="9158" y="11266"/>
                  </a:cubicBezTo>
                  <a:cubicBezTo>
                    <a:pt x="9559" y="9475"/>
                    <a:pt x="9268" y="8579"/>
                    <a:pt x="8282" y="7932"/>
                  </a:cubicBezTo>
                  <a:cubicBezTo>
                    <a:pt x="7297" y="7285"/>
                    <a:pt x="5619" y="6887"/>
                    <a:pt x="4597" y="6688"/>
                  </a:cubicBezTo>
                  <a:cubicBezTo>
                    <a:pt x="3576" y="6489"/>
                    <a:pt x="3211" y="6489"/>
                    <a:pt x="2846" y="6538"/>
                  </a:cubicBezTo>
                  <a:cubicBezTo>
                    <a:pt x="2481" y="6588"/>
                    <a:pt x="2116" y="6688"/>
                    <a:pt x="2262" y="6737"/>
                  </a:cubicBezTo>
                  <a:cubicBezTo>
                    <a:pt x="2408" y="6787"/>
                    <a:pt x="3065" y="6787"/>
                    <a:pt x="4305" y="6787"/>
                  </a:cubicBezTo>
                  <a:cubicBezTo>
                    <a:pt x="5546" y="6787"/>
                    <a:pt x="7370" y="6787"/>
                    <a:pt x="8757" y="7783"/>
                  </a:cubicBezTo>
                  <a:cubicBezTo>
                    <a:pt x="10143" y="8778"/>
                    <a:pt x="11092" y="10769"/>
                    <a:pt x="11384" y="12610"/>
                  </a:cubicBezTo>
                  <a:cubicBezTo>
                    <a:pt x="11676" y="14452"/>
                    <a:pt x="11311" y="16144"/>
                    <a:pt x="10946" y="17189"/>
                  </a:cubicBezTo>
                  <a:cubicBezTo>
                    <a:pt x="10581" y="18234"/>
                    <a:pt x="10216" y="18632"/>
                    <a:pt x="9815" y="18881"/>
                  </a:cubicBezTo>
                  <a:cubicBezTo>
                    <a:pt x="9414" y="19130"/>
                    <a:pt x="8976" y="19230"/>
                    <a:pt x="8757" y="19031"/>
                  </a:cubicBezTo>
                  <a:cubicBezTo>
                    <a:pt x="8538" y="18831"/>
                    <a:pt x="8538" y="18334"/>
                    <a:pt x="8611" y="17587"/>
                  </a:cubicBezTo>
                  <a:cubicBezTo>
                    <a:pt x="8684" y="16841"/>
                    <a:pt x="8830" y="15845"/>
                    <a:pt x="9049" y="15198"/>
                  </a:cubicBezTo>
                  <a:cubicBezTo>
                    <a:pt x="9268" y="14551"/>
                    <a:pt x="9559" y="14253"/>
                    <a:pt x="10143" y="14402"/>
                  </a:cubicBezTo>
                  <a:cubicBezTo>
                    <a:pt x="10727" y="14551"/>
                    <a:pt x="11603" y="15148"/>
                    <a:pt x="12843" y="16343"/>
                  </a:cubicBezTo>
                  <a:cubicBezTo>
                    <a:pt x="14084" y="17537"/>
                    <a:pt x="15689" y="19329"/>
                    <a:pt x="16966" y="20325"/>
                  </a:cubicBezTo>
                  <a:cubicBezTo>
                    <a:pt x="18243" y="21320"/>
                    <a:pt x="19192" y="21519"/>
                    <a:pt x="19958" y="20424"/>
                  </a:cubicBezTo>
                  <a:cubicBezTo>
                    <a:pt x="20724" y="19329"/>
                    <a:pt x="21308" y="16940"/>
                    <a:pt x="21454" y="13904"/>
                  </a:cubicBezTo>
                  <a:cubicBezTo>
                    <a:pt x="21600" y="10868"/>
                    <a:pt x="21308" y="7185"/>
                    <a:pt x="21089" y="4846"/>
                  </a:cubicBezTo>
                  <a:cubicBezTo>
                    <a:pt x="20870" y="2507"/>
                    <a:pt x="20724" y="1512"/>
                    <a:pt x="20505" y="865"/>
                  </a:cubicBezTo>
                  <a:cubicBezTo>
                    <a:pt x="20286" y="218"/>
                    <a:pt x="19995" y="-81"/>
                    <a:pt x="19703" y="19"/>
                  </a:cubicBezTo>
                  <a:cubicBezTo>
                    <a:pt x="19411" y="118"/>
                    <a:pt x="19119" y="616"/>
                    <a:pt x="19009" y="1810"/>
                  </a:cubicBezTo>
                  <a:cubicBezTo>
                    <a:pt x="18900" y="3005"/>
                    <a:pt x="18973" y="4896"/>
                    <a:pt x="19046" y="678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4" name="Line"/>
            <p:cNvSpPr/>
            <p:nvPr/>
          </p:nvSpPr>
          <p:spPr>
            <a:xfrm>
              <a:off x="778063" y="4030868"/>
              <a:ext cx="2786822" cy="160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600" extrusionOk="0">
                  <a:moveTo>
                    <a:pt x="0" y="0"/>
                  </a:moveTo>
                  <a:cubicBezTo>
                    <a:pt x="450" y="2504"/>
                    <a:pt x="901" y="5009"/>
                    <a:pt x="1513" y="6574"/>
                  </a:cubicBezTo>
                  <a:cubicBezTo>
                    <a:pt x="2126" y="8139"/>
                    <a:pt x="2900" y="8765"/>
                    <a:pt x="3549" y="9391"/>
                  </a:cubicBezTo>
                  <a:cubicBezTo>
                    <a:pt x="4197" y="10017"/>
                    <a:pt x="4720" y="10643"/>
                    <a:pt x="5287" y="11113"/>
                  </a:cubicBezTo>
                  <a:cubicBezTo>
                    <a:pt x="5855" y="11583"/>
                    <a:pt x="6467" y="11896"/>
                    <a:pt x="7098" y="12209"/>
                  </a:cubicBezTo>
                  <a:cubicBezTo>
                    <a:pt x="7728" y="12522"/>
                    <a:pt x="8377" y="12835"/>
                    <a:pt x="9044" y="12991"/>
                  </a:cubicBezTo>
                  <a:cubicBezTo>
                    <a:pt x="9710" y="13148"/>
                    <a:pt x="10395" y="13148"/>
                    <a:pt x="11088" y="13148"/>
                  </a:cubicBezTo>
                  <a:cubicBezTo>
                    <a:pt x="11782" y="13148"/>
                    <a:pt x="12484" y="13148"/>
                    <a:pt x="13169" y="13304"/>
                  </a:cubicBezTo>
                  <a:cubicBezTo>
                    <a:pt x="13854" y="13461"/>
                    <a:pt x="14520" y="13774"/>
                    <a:pt x="15142" y="13930"/>
                  </a:cubicBezTo>
                  <a:cubicBezTo>
                    <a:pt x="15763" y="14087"/>
                    <a:pt x="16340" y="14087"/>
                    <a:pt x="16997" y="14087"/>
                  </a:cubicBezTo>
                  <a:cubicBezTo>
                    <a:pt x="17655" y="14087"/>
                    <a:pt x="18393" y="14087"/>
                    <a:pt x="19123" y="14400"/>
                  </a:cubicBezTo>
                  <a:cubicBezTo>
                    <a:pt x="19853" y="14713"/>
                    <a:pt x="20573" y="15339"/>
                    <a:pt x="21006" y="15652"/>
                  </a:cubicBezTo>
                  <a:cubicBezTo>
                    <a:pt x="21438" y="15965"/>
                    <a:pt x="21582" y="15965"/>
                    <a:pt x="21591" y="16278"/>
                  </a:cubicBezTo>
                  <a:cubicBezTo>
                    <a:pt x="21600" y="16591"/>
                    <a:pt x="21474" y="17217"/>
                    <a:pt x="21303" y="18157"/>
                  </a:cubicBezTo>
                  <a:cubicBezTo>
                    <a:pt x="21132" y="19096"/>
                    <a:pt x="20915" y="20348"/>
                    <a:pt x="20699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5" name="Line"/>
            <p:cNvSpPr/>
            <p:nvPr/>
          </p:nvSpPr>
          <p:spPr>
            <a:xfrm>
              <a:off x="6281832" y="222176"/>
              <a:ext cx="62782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400" y="379"/>
                    <a:pt x="15200" y="758"/>
                    <a:pt x="13200" y="2653"/>
                  </a:cubicBezTo>
                  <a:cubicBezTo>
                    <a:pt x="11200" y="4547"/>
                    <a:pt x="10400" y="7958"/>
                    <a:pt x="8400" y="11368"/>
                  </a:cubicBezTo>
                  <a:cubicBezTo>
                    <a:pt x="6400" y="14779"/>
                    <a:pt x="3200" y="1818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6" name="Line"/>
            <p:cNvSpPr/>
            <p:nvPr/>
          </p:nvSpPr>
          <p:spPr>
            <a:xfrm>
              <a:off x="6602711" y="312859"/>
              <a:ext cx="34879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4114"/>
                    <a:pt x="12960" y="8229"/>
                    <a:pt x="9360" y="11829"/>
                  </a:cubicBezTo>
                  <a:cubicBezTo>
                    <a:pt x="5760" y="15429"/>
                    <a:pt x="2880" y="1851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7" name="Line"/>
            <p:cNvSpPr/>
            <p:nvPr/>
          </p:nvSpPr>
          <p:spPr>
            <a:xfrm>
              <a:off x="6358564" y="145444"/>
              <a:ext cx="683612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98" y="17829"/>
                    <a:pt x="4996" y="14057"/>
                    <a:pt x="7641" y="10971"/>
                  </a:cubicBezTo>
                  <a:cubicBezTo>
                    <a:pt x="10286" y="7886"/>
                    <a:pt x="13078" y="5486"/>
                    <a:pt x="15429" y="3771"/>
                  </a:cubicBezTo>
                  <a:cubicBezTo>
                    <a:pt x="17780" y="2057"/>
                    <a:pt x="19690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8" name="Line"/>
            <p:cNvSpPr/>
            <p:nvPr/>
          </p:nvSpPr>
          <p:spPr>
            <a:xfrm>
              <a:off x="7395562" y="125055"/>
              <a:ext cx="387371" cy="450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337" extrusionOk="0">
                  <a:moveTo>
                    <a:pt x="2445" y="5264"/>
                  </a:moveTo>
                  <a:cubicBezTo>
                    <a:pt x="1674" y="4713"/>
                    <a:pt x="903" y="4162"/>
                    <a:pt x="453" y="4162"/>
                  </a:cubicBezTo>
                  <a:cubicBezTo>
                    <a:pt x="3" y="4162"/>
                    <a:pt x="-126" y="4713"/>
                    <a:pt x="131" y="6807"/>
                  </a:cubicBezTo>
                  <a:cubicBezTo>
                    <a:pt x="388" y="8901"/>
                    <a:pt x="1031" y="12537"/>
                    <a:pt x="1417" y="14962"/>
                  </a:cubicBezTo>
                  <a:cubicBezTo>
                    <a:pt x="1803" y="17386"/>
                    <a:pt x="1931" y="18599"/>
                    <a:pt x="1995" y="19535"/>
                  </a:cubicBezTo>
                  <a:cubicBezTo>
                    <a:pt x="2060" y="20472"/>
                    <a:pt x="2060" y="21133"/>
                    <a:pt x="2317" y="21299"/>
                  </a:cubicBezTo>
                  <a:cubicBezTo>
                    <a:pt x="2574" y="21464"/>
                    <a:pt x="3088" y="21133"/>
                    <a:pt x="4053" y="19535"/>
                  </a:cubicBezTo>
                  <a:cubicBezTo>
                    <a:pt x="5017" y="17937"/>
                    <a:pt x="6431" y="15072"/>
                    <a:pt x="7331" y="13199"/>
                  </a:cubicBezTo>
                  <a:cubicBezTo>
                    <a:pt x="8231" y="11325"/>
                    <a:pt x="8617" y="10444"/>
                    <a:pt x="9003" y="10278"/>
                  </a:cubicBezTo>
                  <a:cubicBezTo>
                    <a:pt x="9388" y="10113"/>
                    <a:pt x="9774" y="10664"/>
                    <a:pt x="10417" y="12207"/>
                  </a:cubicBezTo>
                  <a:cubicBezTo>
                    <a:pt x="11060" y="13750"/>
                    <a:pt x="11960" y="16284"/>
                    <a:pt x="12603" y="17827"/>
                  </a:cubicBezTo>
                  <a:cubicBezTo>
                    <a:pt x="13245" y="19370"/>
                    <a:pt x="13631" y="19921"/>
                    <a:pt x="14081" y="20031"/>
                  </a:cubicBezTo>
                  <a:cubicBezTo>
                    <a:pt x="14531" y="20142"/>
                    <a:pt x="15045" y="19811"/>
                    <a:pt x="16138" y="18599"/>
                  </a:cubicBezTo>
                  <a:cubicBezTo>
                    <a:pt x="17231" y="17386"/>
                    <a:pt x="18903" y="15293"/>
                    <a:pt x="19931" y="12593"/>
                  </a:cubicBezTo>
                  <a:cubicBezTo>
                    <a:pt x="20960" y="9893"/>
                    <a:pt x="21345" y="6586"/>
                    <a:pt x="21410" y="4548"/>
                  </a:cubicBezTo>
                  <a:cubicBezTo>
                    <a:pt x="21474" y="2509"/>
                    <a:pt x="21217" y="1737"/>
                    <a:pt x="20831" y="1076"/>
                  </a:cubicBezTo>
                  <a:cubicBezTo>
                    <a:pt x="20445" y="415"/>
                    <a:pt x="19931" y="-136"/>
                    <a:pt x="19738" y="29"/>
                  </a:cubicBezTo>
                  <a:cubicBezTo>
                    <a:pt x="19545" y="195"/>
                    <a:pt x="19674" y="1076"/>
                    <a:pt x="19803" y="19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09" name="Line"/>
            <p:cNvSpPr/>
            <p:nvPr/>
          </p:nvSpPr>
          <p:spPr>
            <a:xfrm>
              <a:off x="7866807" y="180322"/>
              <a:ext cx="47322" cy="406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3" h="21600" extrusionOk="0">
                  <a:moveTo>
                    <a:pt x="11676" y="0"/>
                  </a:moveTo>
                  <a:cubicBezTo>
                    <a:pt x="11676" y="4197"/>
                    <a:pt x="11676" y="8393"/>
                    <a:pt x="9619" y="11787"/>
                  </a:cubicBezTo>
                  <a:cubicBezTo>
                    <a:pt x="7562" y="15182"/>
                    <a:pt x="3447" y="17774"/>
                    <a:pt x="1390" y="19378"/>
                  </a:cubicBezTo>
                  <a:cubicBezTo>
                    <a:pt x="-667" y="20983"/>
                    <a:pt x="-667" y="21600"/>
                    <a:pt x="2933" y="21600"/>
                  </a:cubicBezTo>
                  <a:cubicBezTo>
                    <a:pt x="6533" y="21600"/>
                    <a:pt x="13733" y="20983"/>
                    <a:pt x="20933" y="203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0" name="Line"/>
            <p:cNvSpPr/>
            <p:nvPr/>
          </p:nvSpPr>
          <p:spPr>
            <a:xfrm>
              <a:off x="8116422" y="131493"/>
              <a:ext cx="251124" cy="469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7" extrusionOk="0">
                  <a:moveTo>
                    <a:pt x="0" y="0"/>
                  </a:moveTo>
                  <a:cubicBezTo>
                    <a:pt x="800" y="318"/>
                    <a:pt x="1600" y="635"/>
                    <a:pt x="2100" y="2065"/>
                  </a:cubicBezTo>
                  <a:cubicBezTo>
                    <a:pt x="2600" y="3494"/>
                    <a:pt x="2800" y="6035"/>
                    <a:pt x="2600" y="9000"/>
                  </a:cubicBezTo>
                  <a:cubicBezTo>
                    <a:pt x="2400" y="11965"/>
                    <a:pt x="1800" y="15353"/>
                    <a:pt x="1500" y="17418"/>
                  </a:cubicBezTo>
                  <a:cubicBezTo>
                    <a:pt x="1200" y="19482"/>
                    <a:pt x="1200" y="20224"/>
                    <a:pt x="1700" y="20753"/>
                  </a:cubicBezTo>
                  <a:cubicBezTo>
                    <a:pt x="2200" y="21282"/>
                    <a:pt x="3200" y="21600"/>
                    <a:pt x="5700" y="21124"/>
                  </a:cubicBezTo>
                  <a:cubicBezTo>
                    <a:pt x="8200" y="20647"/>
                    <a:pt x="12200" y="19376"/>
                    <a:pt x="15100" y="18000"/>
                  </a:cubicBezTo>
                  <a:cubicBezTo>
                    <a:pt x="18000" y="16624"/>
                    <a:pt x="19800" y="15141"/>
                    <a:pt x="21600" y="136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1" name="Line"/>
            <p:cNvSpPr/>
            <p:nvPr/>
          </p:nvSpPr>
          <p:spPr>
            <a:xfrm>
              <a:off x="8423350" y="131493"/>
              <a:ext cx="292977" cy="4711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1" extrusionOk="0">
                  <a:moveTo>
                    <a:pt x="0" y="0"/>
                  </a:moveTo>
                  <a:cubicBezTo>
                    <a:pt x="514" y="1064"/>
                    <a:pt x="1029" y="2128"/>
                    <a:pt x="1200" y="4363"/>
                  </a:cubicBezTo>
                  <a:cubicBezTo>
                    <a:pt x="1371" y="6597"/>
                    <a:pt x="1200" y="10002"/>
                    <a:pt x="1629" y="12981"/>
                  </a:cubicBezTo>
                  <a:cubicBezTo>
                    <a:pt x="2057" y="15961"/>
                    <a:pt x="3086" y="18514"/>
                    <a:pt x="6171" y="19898"/>
                  </a:cubicBezTo>
                  <a:cubicBezTo>
                    <a:pt x="9257" y="21281"/>
                    <a:pt x="14400" y="21494"/>
                    <a:pt x="17314" y="21547"/>
                  </a:cubicBezTo>
                  <a:cubicBezTo>
                    <a:pt x="20229" y="21600"/>
                    <a:pt x="20914" y="21494"/>
                    <a:pt x="21600" y="213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2" name="Line"/>
            <p:cNvSpPr/>
            <p:nvPr/>
          </p:nvSpPr>
          <p:spPr>
            <a:xfrm>
              <a:off x="7487372" y="808419"/>
              <a:ext cx="1005734" cy="41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450" extrusionOk="0">
                  <a:moveTo>
                    <a:pt x="21577" y="21450"/>
                  </a:moveTo>
                  <a:cubicBezTo>
                    <a:pt x="19332" y="21450"/>
                    <a:pt x="17087" y="21450"/>
                    <a:pt x="14892" y="18450"/>
                  </a:cubicBezTo>
                  <a:cubicBezTo>
                    <a:pt x="12698" y="15450"/>
                    <a:pt x="10553" y="9450"/>
                    <a:pt x="8532" y="5850"/>
                  </a:cubicBezTo>
                  <a:cubicBezTo>
                    <a:pt x="6512" y="2250"/>
                    <a:pt x="4616" y="1050"/>
                    <a:pt x="3319" y="450"/>
                  </a:cubicBezTo>
                  <a:cubicBezTo>
                    <a:pt x="2022" y="-150"/>
                    <a:pt x="1324" y="-150"/>
                    <a:pt x="825" y="450"/>
                  </a:cubicBezTo>
                  <a:cubicBezTo>
                    <a:pt x="326" y="1050"/>
                    <a:pt x="27" y="2250"/>
                    <a:pt x="2" y="4650"/>
                  </a:cubicBezTo>
                  <a:cubicBezTo>
                    <a:pt x="-23" y="7050"/>
                    <a:pt x="226" y="10650"/>
                    <a:pt x="476" y="142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3" name="Line"/>
            <p:cNvSpPr/>
            <p:nvPr/>
          </p:nvSpPr>
          <p:spPr>
            <a:xfrm>
              <a:off x="7279347" y="880210"/>
              <a:ext cx="1416053" cy="813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234"/>
                  </a:moveTo>
                  <a:cubicBezTo>
                    <a:pt x="20536" y="617"/>
                    <a:pt x="19472" y="0"/>
                    <a:pt x="18319" y="0"/>
                  </a:cubicBezTo>
                  <a:cubicBezTo>
                    <a:pt x="17167" y="0"/>
                    <a:pt x="15925" y="617"/>
                    <a:pt x="14542" y="1543"/>
                  </a:cubicBezTo>
                  <a:cubicBezTo>
                    <a:pt x="13159" y="2469"/>
                    <a:pt x="11633" y="3703"/>
                    <a:pt x="10144" y="5554"/>
                  </a:cubicBezTo>
                  <a:cubicBezTo>
                    <a:pt x="8654" y="7406"/>
                    <a:pt x="7200" y="9874"/>
                    <a:pt x="5781" y="12034"/>
                  </a:cubicBezTo>
                  <a:cubicBezTo>
                    <a:pt x="4363" y="14194"/>
                    <a:pt x="2979" y="16046"/>
                    <a:pt x="2022" y="17589"/>
                  </a:cubicBezTo>
                  <a:cubicBezTo>
                    <a:pt x="1064" y="19131"/>
                    <a:pt x="532" y="2036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4" name="Line"/>
            <p:cNvSpPr/>
            <p:nvPr/>
          </p:nvSpPr>
          <p:spPr>
            <a:xfrm>
              <a:off x="9239498" y="193858"/>
              <a:ext cx="111611" cy="209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91" extrusionOk="0">
                  <a:moveTo>
                    <a:pt x="21600" y="2829"/>
                  </a:moveTo>
                  <a:cubicBezTo>
                    <a:pt x="19800" y="1900"/>
                    <a:pt x="18000" y="971"/>
                    <a:pt x="15525" y="390"/>
                  </a:cubicBezTo>
                  <a:cubicBezTo>
                    <a:pt x="13050" y="-191"/>
                    <a:pt x="9900" y="-423"/>
                    <a:pt x="7875" y="1900"/>
                  </a:cubicBezTo>
                  <a:cubicBezTo>
                    <a:pt x="5850" y="4222"/>
                    <a:pt x="4950" y="9100"/>
                    <a:pt x="4500" y="12351"/>
                  </a:cubicBezTo>
                  <a:cubicBezTo>
                    <a:pt x="4050" y="15603"/>
                    <a:pt x="4050" y="17229"/>
                    <a:pt x="3825" y="18622"/>
                  </a:cubicBezTo>
                  <a:cubicBezTo>
                    <a:pt x="3600" y="20016"/>
                    <a:pt x="3150" y="21177"/>
                    <a:pt x="2475" y="20829"/>
                  </a:cubicBezTo>
                  <a:cubicBezTo>
                    <a:pt x="1800" y="20480"/>
                    <a:pt x="900" y="18622"/>
                    <a:pt x="0" y="1676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5" name="Line"/>
            <p:cNvSpPr/>
            <p:nvPr/>
          </p:nvSpPr>
          <p:spPr>
            <a:xfrm>
              <a:off x="9162766" y="0"/>
              <a:ext cx="384984" cy="431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435" extrusionOk="0">
                  <a:moveTo>
                    <a:pt x="0" y="988"/>
                  </a:moveTo>
                  <a:cubicBezTo>
                    <a:pt x="390" y="526"/>
                    <a:pt x="781" y="64"/>
                    <a:pt x="1236" y="6"/>
                  </a:cubicBezTo>
                  <a:cubicBezTo>
                    <a:pt x="1692" y="-52"/>
                    <a:pt x="2212" y="295"/>
                    <a:pt x="4164" y="1854"/>
                  </a:cubicBezTo>
                  <a:cubicBezTo>
                    <a:pt x="6116" y="3413"/>
                    <a:pt x="9499" y="6185"/>
                    <a:pt x="12557" y="8900"/>
                  </a:cubicBezTo>
                  <a:cubicBezTo>
                    <a:pt x="15614" y="11614"/>
                    <a:pt x="18347" y="14271"/>
                    <a:pt x="19843" y="15888"/>
                  </a:cubicBezTo>
                  <a:cubicBezTo>
                    <a:pt x="21340" y="17505"/>
                    <a:pt x="21600" y="18083"/>
                    <a:pt x="21535" y="18603"/>
                  </a:cubicBezTo>
                  <a:cubicBezTo>
                    <a:pt x="21470" y="19122"/>
                    <a:pt x="21080" y="19584"/>
                    <a:pt x="18998" y="20104"/>
                  </a:cubicBezTo>
                  <a:cubicBezTo>
                    <a:pt x="16916" y="20624"/>
                    <a:pt x="13142" y="21201"/>
                    <a:pt x="10605" y="21375"/>
                  </a:cubicBezTo>
                  <a:cubicBezTo>
                    <a:pt x="8067" y="21548"/>
                    <a:pt x="6766" y="21317"/>
                    <a:pt x="5465" y="2108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6" name="Line"/>
            <p:cNvSpPr/>
            <p:nvPr/>
          </p:nvSpPr>
          <p:spPr>
            <a:xfrm>
              <a:off x="9618354" y="180322"/>
              <a:ext cx="88511" cy="338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2" h="21401" extrusionOk="0">
                  <a:moveTo>
                    <a:pt x="21082" y="0"/>
                  </a:moveTo>
                  <a:cubicBezTo>
                    <a:pt x="18313" y="147"/>
                    <a:pt x="15544" y="294"/>
                    <a:pt x="11944" y="2131"/>
                  </a:cubicBezTo>
                  <a:cubicBezTo>
                    <a:pt x="8344" y="3967"/>
                    <a:pt x="3913" y="7494"/>
                    <a:pt x="1697" y="10580"/>
                  </a:cubicBezTo>
                  <a:cubicBezTo>
                    <a:pt x="-518" y="13665"/>
                    <a:pt x="-518" y="16310"/>
                    <a:pt x="1420" y="18147"/>
                  </a:cubicBezTo>
                  <a:cubicBezTo>
                    <a:pt x="3359" y="19984"/>
                    <a:pt x="7236" y="21012"/>
                    <a:pt x="10559" y="21306"/>
                  </a:cubicBezTo>
                  <a:cubicBezTo>
                    <a:pt x="13882" y="21600"/>
                    <a:pt x="16651" y="21159"/>
                    <a:pt x="19420" y="2071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7" name="Line"/>
            <p:cNvSpPr/>
            <p:nvPr/>
          </p:nvSpPr>
          <p:spPr>
            <a:xfrm>
              <a:off x="9813094" y="222176"/>
              <a:ext cx="437072" cy="398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393" extrusionOk="0">
                  <a:moveTo>
                    <a:pt x="8151" y="0"/>
                  </a:moveTo>
                  <a:cubicBezTo>
                    <a:pt x="6322" y="3121"/>
                    <a:pt x="4493" y="6243"/>
                    <a:pt x="3122" y="8802"/>
                  </a:cubicBezTo>
                  <a:cubicBezTo>
                    <a:pt x="1751" y="11362"/>
                    <a:pt x="836" y="13360"/>
                    <a:pt x="379" y="14733"/>
                  </a:cubicBezTo>
                  <a:cubicBezTo>
                    <a:pt x="-78" y="16106"/>
                    <a:pt x="-78" y="16855"/>
                    <a:pt x="151" y="17417"/>
                  </a:cubicBezTo>
                  <a:cubicBezTo>
                    <a:pt x="379" y="17979"/>
                    <a:pt x="836" y="18354"/>
                    <a:pt x="2608" y="18166"/>
                  </a:cubicBezTo>
                  <a:cubicBezTo>
                    <a:pt x="4379" y="17979"/>
                    <a:pt x="7465" y="17230"/>
                    <a:pt x="10608" y="15545"/>
                  </a:cubicBezTo>
                  <a:cubicBezTo>
                    <a:pt x="13751" y="13859"/>
                    <a:pt x="16951" y="11237"/>
                    <a:pt x="18779" y="9676"/>
                  </a:cubicBezTo>
                  <a:cubicBezTo>
                    <a:pt x="20608" y="8116"/>
                    <a:pt x="21065" y="7616"/>
                    <a:pt x="21293" y="7803"/>
                  </a:cubicBezTo>
                  <a:cubicBezTo>
                    <a:pt x="21522" y="7991"/>
                    <a:pt x="21522" y="8865"/>
                    <a:pt x="21408" y="10738"/>
                  </a:cubicBezTo>
                  <a:cubicBezTo>
                    <a:pt x="21293" y="12610"/>
                    <a:pt x="21065" y="15482"/>
                    <a:pt x="20836" y="17605"/>
                  </a:cubicBezTo>
                  <a:cubicBezTo>
                    <a:pt x="20608" y="19727"/>
                    <a:pt x="20379" y="21101"/>
                    <a:pt x="20151" y="21350"/>
                  </a:cubicBezTo>
                  <a:cubicBezTo>
                    <a:pt x="19922" y="21600"/>
                    <a:pt x="19693" y="20726"/>
                    <a:pt x="19351" y="19602"/>
                  </a:cubicBezTo>
                  <a:cubicBezTo>
                    <a:pt x="19008" y="18479"/>
                    <a:pt x="18551" y="17105"/>
                    <a:pt x="18093" y="1573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8" name="Line"/>
            <p:cNvSpPr/>
            <p:nvPr/>
          </p:nvSpPr>
          <p:spPr>
            <a:xfrm>
              <a:off x="10108908" y="156852"/>
              <a:ext cx="575883" cy="45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405" extrusionOk="0">
                  <a:moveTo>
                    <a:pt x="875" y="12228"/>
                  </a:moveTo>
                  <a:cubicBezTo>
                    <a:pt x="528" y="11792"/>
                    <a:pt x="181" y="11356"/>
                    <a:pt x="51" y="10865"/>
                  </a:cubicBezTo>
                  <a:cubicBezTo>
                    <a:pt x="-79" y="10374"/>
                    <a:pt x="8" y="9828"/>
                    <a:pt x="658" y="9119"/>
                  </a:cubicBezTo>
                  <a:cubicBezTo>
                    <a:pt x="1309" y="8410"/>
                    <a:pt x="2523" y="7537"/>
                    <a:pt x="4432" y="6665"/>
                  </a:cubicBezTo>
                  <a:cubicBezTo>
                    <a:pt x="6340" y="5792"/>
                    <a:pt x="8943" y="4919"/>
                    <a:pt x="10591" y="4428"/>
                  </a:cubicBezTo>
                  <a:cubicBezTo>
                    <a:pt x="12239" y="3937"/>
                    <a:pt x="12933" y="3828"/>
                    <a:pt x="13323" y="4046"/>
                  </a:cubicBezTo>
                  <a:cubicBezTo>
                    <a:pt x="13714" y="4265"/>
                    <a:pt x="13801" y="4810"/>
                    <a:pt x="13627" y="6119"/>
                  </a:cubicBezTo>
                  <a:cubicBezTo>
                    <a:pt x="13454" y="7428"/>
                    <a:pt x="13020" y="9501"/>
                    <a:pt x="12629" y="12010"/>
                  </a:cubicBezTo>
                  <a:cubicBezTo>
                    <a:pt x="12239" y="14519"/>
                    <a:pt x="11892" y="17465"/>
                    <a:pt x="11632" y="19210"/>
                  </a:cubicBezTo>
                  <a:cubicBezTo>
                    <a:pt x="11372" y="20956"/>
                    <a:pt x="11198" y="21501"/>
                    <a:pt x="11155" y="21392"/>
                  </a:cubicBezTo>
                  <a:cubicBezTo>
                    <a:pt x="11111" y="21283"/>
                    <a:pt x="11198" y="20519"/>
                    <a:pt x="11675" y="18337"/>
                  </a:cubicBezTo>
                  <a:cubicBezTo>
                    <a:pt x="12152" y="16156"/>
                    <a:pt x="13020" y="12556"/>
                    <a:pt x="13757" y="9446"/>
                  </a:cubicBezTo>
                  <a:cubicBezTo>
                    <a:pt x="14494" y="6337"/>
                    <a:pt x="15102" y="3719"/>
                    <a:pt x="15622" y="2192"/>
                  </a:cubicBezTo>
                  <a:cubicBezTo>
                    <a:pt x="16143" y="665"/>
                    <a:pt x="16576" y="228"/>
                    <a:pt x="17054" y="65"/>
                  </a:cubicBezTo>
                  <a:cubicBezTo>
                    <a:pt x="17531" y="-99"/>
                    <a:pt x="18051" y="10"/>
                    <a:pt x="18702" y="828"/>
                  </a:cubicBezTo>
                  <a:cubicBezTo>
                    <a:pt x="19352" y="1646"/>
                    <a:pt x="20133" y="3174"/>
                    <a:pt x="20654" y="5519"/>
                  </a:cubicBezTo>
                  <a:cubicBezTo>
                    <a:pt x="21174" y="7865"/>
                    <a:pt x="21434" y="11028"/>
                    <a:pt x="21478" y="13210"/>
                  </a:cubicBezTo>
                  <a:cubicBezTo>
                    <a:pt x="21521" y="15392"/>
                    <a:pt x="21347" y="16592"/>
                    <a:pt x="20957" y="17192"/>
                  </a:cubicBezTo>
                  <a:cubicBezTo>
                    <a:pt x="20567" y="17792"/>
                    <a:pt x="19960" y="17792"/>
                    <a:pt x="19352" y="1779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19" name="Line"/>
            <p:cNvSpPr/>
            <p:nvPr/>
          </p:nvSpPr>
          <p:spPr>
            <a:xfrm>
              <a:off x="10453257" y="262807"/>
              <a:ext cx="456633" cy="286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1146" extrusionOk="0">
                  <a:moveTo>
                    <a:pt x="0" y="11918"/>
                  </a:moveTo>
                  <a:cubicBezTo>
                    <a:pt x="3618" y="11747"/>
                    <a:pt x="7237" y="11576"/>
                    <a:pt x="10471" y="10290"/>
                  </a:cubicBezTo>
                  <a:cubicBezTo>
                    <a:pt x="13706" y="9004"/>
                    <a:pt x="16556" y="6604"/>
                    <a:pt x="18201" y="4890"/>
                  </a:cubicBezTo>
                  <a:cubicBezTo>
                    <a:pt x="19846" y="3176"/>
                    <a:pt x="20284" y="2147"/>
                    <a:pt x="20668" y="1290"/>
                  </a:cubicBezTo>
                  <a:cubicBezTo>
                    <a:pt x="21052" y="433"/>
                    <a:pt x="21381" y="-253"/>
                    <a:pt x="21490" y="90"/>
                  </a:cubicBezTo>
                  <a:cubicBezTo>
                    <a:pt x="21600" y="433"/>
                    <a:pt x="21490" y="1804"/>
                    <a:pt x="21216" y="5061"/>
                  </a:cubicBezTo>
                  <a:cubicBezTo>
                    <a:pt x="20942" y="8318"/>
                    <a:pt x="20504" y="13461"/>
                    <a:pt x="20175" y="16547"/>
                  </a:cubicBezTo>
                  <a:cubicBezTo>
                    <a:pt x="19846" y="19633"/>
                    <a:pt x="19626" y="20661"/>
                    <a:pt x="19188" y="21004"/>
                  </a:cubicBezTo>
                  <a:cubicBezTo>
                    <a:pt x="18749" y="21347"/>
                    <a:pt x="18091" y="21004"/>
                    <a:pt x="17434" y="2066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0" name="Line"/>
            <p:cNvSpPr/>
            <p:nvPr/>
          </p:nvSpPr>
          <p:spPr>
            <a:xfrm>
              <a:off x="10697404" y="198964"/>
              <a:ext cx="705414" cy="410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300" extrusionOk="0">
                  <a:moveTo>
                    <a:pt x="0" y="4100"/>
                  </a:moveTo>
                  <a:cubicBezTo>
                    <a:pt x="850" y="3497"/>
                    <a:pt x="1700" y="2894"/>
                    <a:pt x="3506" y="2592"/>
                  </a:cubicBezTo>
                  <a:cubicBezTo>
                    <a:pt x="5311" y="2290"/>
                    <a:pt x="8073" y="2290"/>
                    <a:pt x="10623" y="2109"/>
                  </a:cubicBezTo>
                  <a:cubicBezTo>
                    <a:pt x="13172" y="1928"/>
                    <a:pt x="15510" y="1566"/>
                    <a:pt x="16890" y="1204"/>
                  </a:cubicBezTo>
                  <a:cubicBezTo>
                    <a:pt x="18271" y="842"/>
                    <a:pt x="18696" y="480"/>
                    <a:pt x="18732" y="239"/>
                  </a:cubicBezTo>
                  <a:cubicBezTo>
                    <a:pt x="18767" y="-2"/>
                    <a:pt x="18413" y="-123"/>
                    <a:pt x="17351" y="179"/>
                  </a:cubicBezTo>
                  <a:cubicBezTo>
                    <a:pt x="16289" y="480"/>
                    <a:pt x="14518" y="1204"/>
                    <a:pt x="13243" y="2833"/>
                  </a:cubicBezTo>
                  <a:cubicBezTo>
                    <a:pt x="11969" y="4462"/>
                    <a:pt x="11189" y="6997"/>
                    <a:pt x="11012" y="9410"/>
                  </a:cubicBezTo>
                  <a:cubicBezTo>
                    <a:pt x="10835" y="11823"/>
                    <a:pt x="11260" y="14116"/>
                    <a:pt x="12606" y="16107"/>
                  </a:cubicBezTo>
                  <a:cubicBezTo>
                    <a:pt x="13951" y="18098"/>
                    <a:pt x="16218" y="19788"/>
                    <a:pt x="17882" y="20632"/>
                  </a:cubicBezTo>
                  <a:cubicBezTo>
                    <a:pt x="19546" y="21477"/>
                    <a:pt x="20609" y="21477"/>
                    <a:pt x="21104" y="20874"/>
                  </a:cubicBezTo>
                  <a:cubicBezTo>
                    <a:pt x="21600" y="20270"/>
                    <a:pt x="21529" y="19064"/>
                    <a:pt x="21352" y="18279"/>
                  </a:cubicBezTo>
                  <a:cubicBezTo>
                    <a:pt x="21175" y="17495"/>
                    <a:pt x="20892" y="17133"/>
                    <a:pt x="20609" y="1677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1" name="Line"/>
            <p:cNvSpPr/>
            <p:nvPr/>
          </p:nvSpPr>
          <p:spPr>
            <a:xfrm>
              <a:off x="11063930" y="396567"/>
              <a:ext cx="226403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600" extrusionOk="0">
                  <a:moveTo>
                    <a:pt x="4880" y="21600"/>
                  </a:moveTo>
                  <a:cubicBezTo>
                    <a:pt x="2699" y="20571"/>
                    <a:pt x="517" y="19543"/>
                    <a:pt x="80" y="18000"/>
                  </a:cubicBezTo>
                  <a:cubicBezTo>
                    <a:pt x="-356" y="16457"/>
                    <a:pt x="953" y="14400"/>
                    <a:pt x="4771" y="11314"/>
                  </a:cubicBezTo>
                  <a:cubicBezTo>
                    <a:pt x="8589" y="8229"/>
                    <a:pt x="14917" y="4114"/>
                    <a:pt x="21244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2" name="Line"/>
            <p:cNvSpPr/>
            <p:nvPr/>
          </p:nvSpPr>
          <p:spPr>
            <a:xfrm>
              <a:off x="6332063" y="1096051"/>
              <a:ext cx="263728" cy="560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413" extrusionOk="0">
                  <a:moveTo>
                    <a:pt x="3831" y="8994"/>
                  </a:moveTo>
                  <a:cubicBezTo>
                    <a:pt x="3080" y="10327"/>
                    <a:pt x="2329" y="11660"/>
                    <a:pt x="1953" y="13438"/>
                  </a:cubicBezTo>
                  <a:cubicBezTo>
                    <a:pt x="1577" y="15216"/>
                    <a:pt x="1577" y="17438"/>
                    <a:pt x="1296" y="18949"/>
                  </a:cubicBezTo>
                  <a:cubicBezTo>
                    <a:pt x="1014" y="20460"/>
                    <a:pt x="450" y="21260"/>
                    <a:pt x="169" y="21394"/>
                  </a:cubicBezTo>
                  <a:cubicBezTo>
                    <a:pt x="-113" y="21527"/>
                    <a:pt x="-113" y="20994"/>
                    <a:pt x="732" y="19216"/>
                  </a:cubicBezTo>
                  <a:cubicBezTo>
                    <a:pt x="1577" y="17438"/>
                    <a:pt x="3268" y="14416"/>
                    <a:pt x="4489" y="11438"/>
                  </a:cubicBezTo>
                  <a:cubicBezTo>
                    <a:pt x="5710" y="8460"/>
                    <a:pt x="6461" y="5527"/>
                    <a:pt x="6837" y="3794"/>
                  </a:cubicBezTo>
                  <a:cubicBezTo>
                    <a:pt x="7212" y="2060"/>
                    <a:pt x="7212" y="1527"/>
                    <a:pt x="7306" y="1038"/>
                  </a:cubicBezTo>
                  <a:cubicBezTo>
                    <a:pt x="7400" y="549"/>
                    <a:pt x="7588" y="105"/>
                    <a:pt x="8245" y="16"/>
                  </a:cubicBezTo>
                  <a:cubicBezTo>
                    <a:pt x="8903" y="-73"/>
                    <a:pt x="10030" y="194"/>
                    <a:pt x="11908" y="1571"/>
                  </a:cubicBezTo>
                  <a:cubicBezTo>
                    <a:pt x="13786" y="2949"/>
                    <a:pt x="16416" y="5438"/>
                    <a:pt x="18200" y="7927"/>
                  </a:cubicBezTo>
                  <a:cubicBezTo>
                    <a:pt x="19984" y="10416"/>
                    <a:pt x="20924" y="12905"/>
                    <a:pt x="21205" y="14327"/>
                  </a:cubicBezTo>
                  <a:cubicBezTo>
                    <a:pt x="21487" y="15749"/>
                    <a:pt x="21111" y="16105"/>
                    <a:pt x="20736" y="164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3" name="Line"/>
            <p:cNvSpPr/>
            <p:nvPr/>
          </p:nvSpPr>
          <p:spPr>
            <a:xfrm>
              <a:off x="6400418" y="1236322"/>
              <a:ext cx="794641" cy="374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446" extrusionOk="0">
                  <a:moveTo>
                    <a:pt x="0" y="9446"/>
                  </a:moveTo>
                  <a:cubicBezTo>
                    <a:pt x="2021" y="8113"/>
                    <a:pt x="4042" y="6779"/>
                    <a:pt x="6063" y="5579"/>
                  </a:cubicBezTo>
                  <a:cubicBezTo>
                    <a:pt x="8084" y="4379"/>
                    <a:pt x="10105" y="3313"/>
                    <a:pt x="11274" y="2713"/>
                  </a:cubicBezTo>
                  <a:cubicBezTo>
                    <a:pt x="12442" y="2113"/>
                    <a:pt x="12758" y="1979"/>
                    <a:pt x="13326" y="1513"/>
                  </a:cubicBezTo>
                  <a:cubicBezTo>
                    <a:pt x="13895" y="1046"/>
                    <a:pt x="14716" y="246"/>
                    <a:pt x="14968" y="46"/>
                  </a:cubicBezTo>
                  <a:cubicBezTo>
                    <a:pt x="15221" y="-154"/>
                    <a:pt x="14905" y="246"/>
                    <a:pt x="13863" y="2179"/>
                  </a:cubicBezTo>
                  <a:cubicBezTo>
                    <a:pt x="12821" y="4113"/>
                    <a:pt x="11053" y="7579"/>
                    <a:pt x="9916" y="10313"/>
                  </a:cubicBezTo>
                  <a:cubicBezTo>
                    <a:pt x="8779" y="13046"/>
                    <a:pt x="8274" y="15046"/>
                    <a:pt x="7989" y="16446"/>
                  </a:cubicBezTo>
                  <a:cubicBezTo>
                    <a:pt x="7705" y="17846"/>
                    <a:pt x="7642" y="18646"/>
                    <a:pt x="7800" y="19179"/>
                  </a:cubicBezTo>
                  <a:cubicBezTo>
                    <a:pt x="7958" y="19713"/>
                    <a:pt x="8337" y="19979"/>
                    <a:pt x="9411" y="19579"/>
                  </a:cubicBezTo>
                  <a:cubicBezTo>
                    <a:pt x="10484" y="19179"/>
                    <a:pt x="12253" y="18113"/>
                    <a:pt x="13989" y="16646"/>
                  </a:cubicBezTo>
                  <a:cubicBezTo>
                    <a:pt x="15726" y="15179"/>
                    <a:pt x="17432" y="13313"/>
                    <a:pt x="18632" y="11113"/>
                  </a:cubicBezTo>
                  <a:cubicBezTo>
                    <a:pt x="19832" y="8913"/>
                    <a:pt x="20526" y="6379"/>
                    <a:pt x="20937" y="4779"/>
                  </a:cubicBezTo>
                  <a:cubicBezTo>
                    <a:pt x="21347" y="3179"/>
                    <a:pt x="21474" y="2513"/>
                    <a:pt x="21537" y="2713"/>
                  </a:cubicBezTo>
                  <a:cubicBezTo>
                    <a:pt x="21600" y="2913"/>
                    <a:pt x="21600" y="3979"/>
                    <a:pt x="21537" y="6979"/>
                  </a:cubicBezTo>
                  <a:cubicBezTo>
                    <a:pt x="21474" y="9979"/>
                    <a:pt x="21347" y="14913"/>
                    <a:pt x="21284" y="17779"/>
                  </a:cubicBezTo>
                  <a:cubicBezTo>
                    <a:pt x="21221" y="20646"/>
                    <a:pt x="21221" y="21446"/>
                    <a:pt x="21095" y="21446"/>
                  </a:cubicBezTo>
                  <a:cubicBezTo>
                    <a:pt x="20968" y="21446"/>
                    <a:pt x="20716" y="20646"/>
                    <a:pt x="20274" y="19313"/>
                  </a:cubicBezTo>
                  <a:cubicBezTo>
                    <a:pt x="19832" y="17979"/>
                    <a:pt x="19200" y="16113"/>
                    <a:pt x="18568" y="1424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4" name="Line"/>
            <p:cNvSpPr/>
            <p:nvPr/>
          </p:nvSpPr>
          <p:spPr>
            <a:xfrm>
              <a:off x="7017076" y="1201089"/>
              <a:ext cx="443637" cy="351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473" extrusionOk="0">
                  <a:moveTo>
                    <a:pt x="1889" y="14779"/>
                  </a:moveTo>
                  <a:cubicBezTo>
                    <a:pt x="1214" y="13216"/>
                    <a:pt x="539" y="11653"/>
                    <a:pt x="202" y="10516"/>
                  </a:cubicBezTo>
                  <a:cubicBezTo>
                    <a:pt x="-136" y="9379"/>
                    <a:pt x="-136" y="8668"/>
                    <a:pt x="877" y="7603"/>
                  </a:cubicBezTo>
                  <a:cubicBezTo>
                    <a:pt x="1889" y="6537"/>
                    <a:pt x="3914" y="5116"/>
                    <a:pt x="6558" y="3837"/>
                  </a:cubicBezTo>
                  <a:cubicBezTo>
                    <a:pt x="9201" y="2558"/>
                    <a:pt x="12464" y="1421"/>
                    <a:pt x="14489" y="782"/>
                  </a:cubicBezTo>
                  <a:cubicBezTo>
                    <a:pt x="16514" y="142"/>
                    <a:pt x="17302" y="0"/>
                    <a:pt x="17976" y="0"/>
                  </a:cubicBezTo>
                  <a:cubicBezTo>
                    <a:pt x="18651" y="0"/>
                    <a:pt x="19214" y="142"/>
                    <a:pt x="19495" y="782"/>
                  </a:cubicBezTo>
                  <a:cubicBezTo>
                    <a:pt x="19776" y="1421"/>
                    <a:pt x="19776" y="2558"/>
                    <a:pt x="19158" y="5258"/>
                  </a:cubicBezTo>
                  <a:cubicBezTo>
                    <a:pt x="18539" y="7958"/>
                    <a:pt x="17301" y="12221"/>
                    <a:pt x="16458" y="14850"/>
                  </a:cubicBezTo>
                  <a:cubicBezTo>
                    <a:pt x="15614" y="17479"/>
                    <a:pt x="15164" y="18474"/>
                    <a:pt x="14939" y="19326"/>
                  </a:cubicBezTo>
                  <a:cubicBezTo>
                    <a:pt x="14714" y="20179"/>
                    <a:pt x="14714" y="20889"/>
                    <a:pt x="14995" y="21245"/>
                  </a:cubicBezTo>
                  <a:cubicBezTo>
                    <a:pt x="15277" y="21600"/>
                    <a:pt x="15839" y="21600"/>
                    <a:pt x="16964" y="20818"/>
                  </a:cubicBezTo>
                  <a:cubicBezTo>
                    <a:pt x="18089" y="20037"/>
                    <a:pt x="19776" y="18474"/>
                    <a:pt x="21464" y="1691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5" name="Line"/>
            <p:cNvSpPr/>
            <p:nvPr/>
          </p:nvSpPr>
          <p:spPr>
            <a:xfrm>
              <a:off x="7600226" y="1219691"/>
              <a:ext cx="676636" cy="42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5" extrusionOk="0">
                  <a:moveTo>
                    <a:pt x="0" y="4877"/>
                  </a:moveTo>
                  <a:cubicBezTo>
                    <a:pt x="371" y="4994"/>
                    <a:pt x="742" y="5110"/>
                    <a:pt x="1002" y="5516"/>
                  </a:cubicBezTo>
                  <a:cubicBezTo>
                    <a:pt x="1262" y="5923"/>
                    <a:pt x="1410" y="6619"/>
                    <a:pt x="1373" y="8477"/>
                  </a:cubicBezTo>
                  <a:cubicBezTo>
                    <a:pt x="1336" y="10335"/>
                    <a:pt x="1113" y="13355"/>
                    <a:pt x="1002" y="15619"/>
                  </a:cubicBezTo>
                  <a:cubicBezTo>
                    <a:pt x="891" y="17884"/>
                    <a:pt x="891" y="19394"/>
                    <a:pt x="1447" y="20323"/>
                  </a:cubicBezTo>
                  <a:cubicBezTo>
                    <a:pt x="2004" y="21252"/>
                    <a:pt x="3118" y="21600"/>
                    <a:pt x="4491" y="20555"/>
                  </a:cubicBezTo>
                  <a:cubicBezTo>
                    <a:pt x="5864" y="19510"/>
                    <a:pt x="7497" y="17071"/>
                    <a:pt x="8276" y="14865"/>
                  </a:cubicBezTo>
                  <a:cubicBezTo>
                    <a:pt x="9056" y="12658"/>
                    <a:pt x="8981" y="10684"/>
                    <a:pt x="8239" y="9232"/>
                  </a:cubicBezTo>
                  <a:cubicBezTo>
                    <a:pt x="7497" y="7781"/>
                    <a:pt x="6087" y="6852"/>
                    <a:pt x="5010" y="6329"/>
                  </a:cubicBezTo>
                  <a:cubicBezTo>
                    <a:pt x="3934" y="5806"/>
                    <a:pt x="3192" y="5690"/>
                    <a:pt x="2598" y="5748"/>
                  </a:cubicBezTo>
                  <a:cubicBezTo>
                    <a:pt x="2004" y="5806"/>
                    <a:pt x="1559" y="6039"/>
                    <a:pt x="1522" y="6155"/>
                  </a:cubicBezTo>
                  <a:cubicBezTo>
                    <a:pt x="1485" y="6271"/>
                    <a:pt x="1856" y="6271"/>
                    <a:pt x="3080" y="6213"/>
                  </a:cubicBezTo>
                  <a:cubicBezTo>
                    <a:pt x="4305" y="6155"/>
                    <a:pt x="6384" y="6039"/>
                    <a:pt x="7794" y="6561"/>
                  </a:cubicBezTo>
                  <a:cubicBezTo>
                    <a:pt x="9204" y="7084"/>
                    <a:pt x="9946" y="8245"/>
                    <a:pt x="10169" y="9813"/>
                  </a:cubicBezTo>
                  <a:cubicBezTo>
                    <a:pt x="10392" y="11381"/>
                    <a:pt x="10095" y="13355"/>
                    <a:pt x="9798" y="14516"/>
                  </a:cubicBezTo>
                  <a:cubicBezTo>
                    <a:pt x="9501" y="15677"/>
                    <a:pt x="9204" y="16026"/>
                    <a:pt x="8796" y="16374"/>
                  </a:cubicBezTo>
                  <a:cubicBezTo>
                    <a:pt x="8388" y="16723"/>
                    <a:pt x="7868" y="17071"/>
                    <a:pt x="7645" y="16955"/>
                  </a:cubicBezTo>
                  <a:cubicBezTo>
                    <a:pt x="7423" y="16839"/>
                    <a:pt x="7497" y="16258"/>
                    <a:pt x="8054" y="14923"/>
                  </a:cubicBezTo>
                  <a:cubicBezTo>
                    <a:pt x="8610" y="13587"/>
                    <a:pt x="9649" y="11497"/>
                    <a:pt x="10577" y="10568"/>
                  </a:cubicBezTo>
                  <a:cubicBezTo>
                    <a:pt x="11505" y="9639"/>
                    <a:pt x="12322" y="9871"/>
                    <a:pt x="13324" y="10858"/>
                  </a:cubicBezTo>
                  <a:cubicBezTo>
                    <a:pt x="14326" y="11845"/>
                    <a:pt x="15513" y="13587"/>
                    <a:pt x="16293" y="14574"/>
                  </a:cubicBezTo>
                  <a:cubicBezTo>
                    <a:pt x="17072" y="15561"/>
                    <a:pt x="17443" y="15794"/>
                    <a:pt x="17740" y="15677"/>
                  </a:cubicBezTo>
                  <a:cubicBezTo>
                    <a:pt x="18037" y="15561"/>
                    <a:pt x="18260" y="15097"/>
                    <a:pt x="18482" y="13413"/>
                  </a:cubicBezTo>
                  <a:cubicBezTo>
                    <a:pt x="18705" y="11729"/>
                    <a:pt x="18928" y="8826"/>
                    <a:pt x="19039" y="6910"/>
                  </a:cubicBezTo>
                  <a:cubicBezTo>
                    <a:pt x="19151" y="4994"/>
                    <a:pt x="19151" y="4065"/>
                    <a:pt x="19113" y="3077"/>
                  </a:cubicBezTo>
                  <a:cubicBezTo>
                    <a:pt x="19076" y="2090"/>
                    <a:pt x="19002" y="1045"/>
                    <a:pt x="19410" y="523"/>
                  </a:cubicBezTo>
                  <a:cubicBezTo>
                    <a:pt x="19819" y="0"/>
                    <a:pt x="20709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6" name="Line"/>
            <p:cNvSpPr/>
            <p:nvPr/>
          </p:nvSpPr>
          <p:spPr>
            <a:xfrm>
              <a:off x="8273761" y="1170852"/>
              <a:ext cx="372377" cy="418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1481" extrusionOk="0">
                  <a:moveTo>
                    <a:pt x="4948" y="2148"/>
                  </a:moveTo>
                  <a:cubicBezTo>
                    <a:pt x="6935" y="1552"/>
                    <a:pt x="8923" y="955"/>
                    <a:pt x="10314" y="537"/>
                  </a:cubicBezTo>
                  <a:cubicBezTo>
                    <a:pt x="11706" y="120"/>
                    <a:pt x="12501" y="-119"/>
                    <a:pt x="12501" y="60"/>
                  </a:cubicBezTo>
                  <a:cubicBezTo>
                    <a:pt x="12501" y="239"/>
                    <a:pt x="11706" y="836"/>
                    <a:pt x="9652" y="2626"/>
                  </a:cubicBezTo>
                  <a:cubicBezTo>
                    <a:pt x="7598" y="4416"/>
                    <a:pt x="4285" y="7399"/>
                    <a:pt x="2430" y="9189"/>
                  </a:cubicBezTo>
                  <a:cubicBezTo>
                    <a:pt x="575" y="10979"/>
                    <a:pt x="177" y="11576"/>
                    <a:pt x="45" y="12173"/>
                  </a:cubicBezTo>
                  <a:cubicBezTo>
                    <a:pt x="-88" y="12769"/>
                    <a:pt x="45" y="13366"/>
                    <a:pt x="906" y="13664"/>
                  </a:cubicBezTo>
                  <a:cubicBezTo>
                    <a:pt x="1767" y="13963"/>
                    <a:pt x="3357" y="13963"/>
                    <a:pt x="6206" y="13784"/>
                  </a:cubicBezTo>
                  <a:cubicBezTo>
                    <a:pt x="9056" y="13605"/>
                    <a:pt x="13164" y="13247"/>
                    <a:pt x="15880" y="13426"/>
                  </a:cubicBezTo>
                  <a:cubicBezTo>
                    <a:pt x="18597" y="13605"/>
                    <a:pt x="19922" y="14321"/>
                    <a:pt x="20651" y="15156"/>
                  </a:cubicBezTo>
                  <a:cubicBezTo>
                    <a:pt x="21379" y="15991"/>
                    <a:pt x="21512" y="16946"/>
                    <a:pt x="20452" y="18020"/>
                  </a:cubicBezTo>
                  <a:cubicBezTo>
                    <a:pt x="19392" y="19094"/>
                    <a:pt x="17139" y="20288"/>
                    <a:pt x="14422" y="20884"/>
                  </a:cubicBezTo>
                  <a:cubicBezTo>
                    <a:pt x="11706" y="21481"/>
                    <a:pt x="8526" y="21481"/>
                    <a:pt x="5345" y="2148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7" name="Line"/>
            <p:cNvSpPr/>
            <p:nvPr/>
          </p:nvSpPr>
          <p:spPr>
            <a:xfrm>
              <a:off x="8702375" y="1561496"/>
              <a:ext cx="59676" cy="313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7200" y="0"/>
                  </a:moveTo>
                  <a:cubicBezTo>
                    <a:pt x="14400" y="2400"/>
                    <a:pt x="21600" y="4800"/>
                    <a:pt x="20400" y="8400"/>
                  </a:cubicBezTo>
                  <a:cubicBezTo>
                    <a:pt x="19200" y="12000"/>
                    <a:pt x="9600" y="16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8" name="Line"/>
            <p:cNvSpPr/>
            <p:nvPr/>
          </p:nvSpPr>
          <p:spPr>
            <a:xfrm>
              <a:off x="9176717" y="1128719"/>
              <a:ext cx="346914" cy="372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336" extrusionOk="0">
                  <a:moveTo>
                    <a:pt x="10368" y="6816"/>
                  </a:moveTo>
                  <a:cubicBezTo>
                    <a:pt x="10512" y="5216"/>
                    <a:pt x="10656" y="3616"/>
                    <a:pt x="10944" y="2350"/>
                  </a:cubicBezTo>
                  <a:cubicBezTo>
                    <a:pt x="11232" y="1083"/>
                    <a:pt x="11664" y="150"/>
                    <a:pt x="11592" y="16"/>
                  </a:cubicBezTo>
                  <a:cubicBezTo>
                    <a:pt x="11520" y="-117"/>
                    <a:pt x="10944" y="550"/>
                    <a:pt x="9936" y="2216"/>
                  </a:cubicBezTo>
                  <a:cubicBezTo>
                    <a:pt x="8928" y="3883"/>
                    <a:pt x="7488" y="6550"/>
                    <a:pt x="6768" y="8216"/>
                  </a:cubicBezTo>
                  <a:cubicBezTo>
                    <a:pt x="6048" y="9883"/>
                    <a:pt x="6048" y="10550"/>
                    <a:pt x="7560" y="11283"/>
                  </a:cubicBezTo>
                  <a:cubicBezTo>
                    <a:pt x="9072" y="12016"/>
                    <a:pt x="12096" y="12816"/>
                    <a:pt x="14400" y="13550"/>
                  </a:cubicBezTo>
                  <a:cubicBezTo>
                    <a:pt x="16704" y="14283"/>
                    <a:pt x="18288" y="14950"/>
                    <a:pt x="19368" y="15616"/>
                  </a:cubicBezTo>
                  <a:cubicBezTo>
                    <a:pt x="20448" y="16283"/>
                    <a:pt x="21024" y="16950"/>
                    <a:pt x="21312" y="17616"/>
                  </a:cubicBezTo>
                  <a:cubicBezTo>
                    <a:pt x="21600" y="18283"/>
                    <a:pt x="21600" y="18950"/>
                    <a:pt x="20736" y="19616"/>
                  </a:cubicBezTo>
                  <a:cubicBezTo>
                    <a:pt x="19872" y="20283"/>
                    <a:pt x="18144" y="20950"/>
                    <a:pt x="15192" y="21216"/>
                  </a:cubicBezTo>
                  <a:cubicBezTo>
                    <a:pt x="12240" y="21483"/>
                    <a:pt x="8064" y="21350"/>
                    <a:pt x="5328" y="20350"/>
                  </a:cubicBezTo>
                  <a:cubicBezTo>
                    <a:pt x="2592" y="19350"/>
                    <a:pt x="1296" y="17483"/>
                    <a:pt x="0" y="1561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29" name="Line"/>
            <p:cNvSpPr/>
            <p:nvPr/>
          </p:nvSpPr>
          <p:spPr>
            <a:xfrm>
              <a:off x="9518523" y="1222896"/>
              <a:ext cx="397426" cy="276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090" extrusionOk="0">
                  <a:moveTo>
                    <a:pt x="2996" y="4005"/>
                  </a:moveTo>
                  <a:cubicBezTo>
                    <a:pt x="3496" y="4536"/>
                    <a:pt x="3995" y="5067"/>
                    <a:pt x="4120" y="5864"/>
                  </a:cubicBezTo>
                  <a:cubicBezTo>
                    <a:pt x="4245" y="6661"/>
                    <a:pt x="3995" y="7723"/>
                    <a:pt x="3246" y="9848"/>
                  </a:cubicBezTo>
                  <a:cubicBezTo>
                    <a:pt x="2497" y="11972"/>
                    <a:pt x="1249" y="15159"/>
                    <a:pt x="687" y="17195"/>
                  </a:cubicBezTo>
                  <a:cubicBezTo>
                    <a:pt x="125" y="19231"/>
                    <a:pt x="250" y="20117"/>
                    <a:pt x="1436" y="20648"/>
                  </a:cubicBezTo>
                  <a:cubicBezTo>
                    <a:pt x="2622" y="21179"/>
                    <a:pt x="4869" y="21356"/>
                    <a:pt x="7866" y="20471"/>
                  </a:cubicBezTo>
                  <a:cubicBezTo>
                    <a:pt x="10862" y="19586"/>
                    <a:pt x="14608" y="17638"/>
                    <a:pt x="17105" y="14894"/>
                  </a:cubicBezTo>
                  <a:cubicBezTo>
                    <a:pt x="19602" y="12149"/>
                    <a:pt x="20851" y="8608"/>
                    <a:pt x="21225" y="6130"/>
                  </a:cubicBezTo>
                  <a:cubicBezTo>
                    <a:pt x="21600" y="3651"/>
                    <a:pt x="21101" y="2235"/>
                    <a:pt x="19103" y="1261"/>
                  </a:cubicBezTo>
                  <a:cubicBezTo>
                    <a:pt x="17105" y="287"/>
                    <a:pt x="13609" y="-244"/>
                    <a:pt x="10176" y="110"/>
                  </a:cubicBezTo>
                  <a:cubicBezTo>
                    <a:pt x="6742" y="464"/>
                    <a:pt x="3371" y="1704"/>
                    <a:pt x="0" y="294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0" name="Line"/>
            <p:cNvSpPr/>
            <p:nvPr/>
          </p:nvSpPr>
          <p:spPr>
            <a:xfrm>
              <a:off x="6418974" y="2173375"/>
              <a:ext cx="100030" cy="405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9" h="21404" extrusionOk="0">
                  <a:moveTo>
                    <a:pt x="19646" y="1577"/>
                  </a:moveTo>
                  <a:cubicBezTo>
                    <a:pt x="16210" y="1086"/>
                    <a:pt x="12774" y="595"/>
                    <a:pt x="9583" y="289"/>
                  </a:cubicBezTo>
                  <a:cubicBezTo>
                    <a:pt x="6392" y="-18"/>
                    <a:pt x="3446" y="-141"/>
                    <a:pt x="1728" y="227"/>
                  </a:cubicBezTo>
                  <a:cubicBezTo>
                    <a:pt x="10" y="595"/>
                    <a:pt x="-481" y="1454"/>
                    <a:pt x="501" y="3909"/>
                  </a:cubicBezTo>
                  <a:cubicBezTo>
                    <a:pt x="1483" y="6364"/>
                    <a:pt x="3937" y="10414"/>
                    <a:pt x="5410" y="13420"/>
                  </a:cubicBezTo>
                  <a:cubicBezTo>
                    <a:pt x="6883" y="16427"/>
                    <a:pt x="7373" y="18391"/>
                    <a:pt x="8601" y="19618"/>
                  </a:cubicBezTo>
                  <a:cubicBezTo>
                    <a:pt x="9828" y="20845"/>
                    <a:pt x="11792" y="21336"/>
                    <a:pt x="14001" y="21398"/>
                  </a:cubicBezTo>
                  <a:cubicBezTo>
                    <a:pt x="16210" y="21459"/>
                    <a:pt x="18664" y="21091"/>
                    <a:pt x="21119" y="207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1" name="Line"/>
            <p:cNvSpPr/>
            <p:nvPr/>
          </p:nvSpPr>
          <p:spPr>
            <a:xfrm>
              <a:off x="6665492" y="2182327"/>
              <a:ext cx="62782" cy="383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600" y="3796"/>
                    <a:pt x="11200" y="7593"/>
                    <a:pt x="14800" y="11193"/>
                  </a:cubicBezTo>
                  <a:cubicBezTo>
                    <a:pt x="18400" y="14793"/>
                    <a:pt x="20000" y="1819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2" name="Line"/>
            <p:cNvSpPr/>
            <p:nvPr/>
          </p:nvSpPr>
          <p:spPr>
            <a:xfrm>
              <a:off x="6567833" y="2147449"/>
              <a:ext cx="292977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71" y="19600"/>
                    <a:pt x="343" y="17600"/>
                    <a:pt x="3514" y="14400"/>
                  </a:cubicBezTo>
                  <a:cubicBezTo>
                    <a:pt x="6686" y="11200"/>
                    <a:pt x="12857" y="6800"/>
                    <a:pt x="16371" y="4200"/>
                  </a:cubicBezTo>
                  <a:cubicBezTo>
                    <a:pt x="19886" y="1600"/>
                    <a:pt x="20743" y="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3" name="Line"/>
            <p:cNvSpPr/>
            <p:nvPr/>
          </p:nvSpPr>
          <p:spPr>
            <a:xfrm>
              <a:off x="7142426" y="2133498"/>
              <a:ext cx="115995" cy="3883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1600" extrusionOk="0">
                  <a:moveTo>
                    <a:pt x="9693" y="0"/>
                  </a:moveTo>
                  <a:cubicBezTo>
                    <a:pt x="6304" y="4915"/>
                    <a:pt x="2916" y="9830"/>
                    <a:pt x="1222" y="13128"/>
                  </a:cubicBezTo>
                  <a:cubicBezTo>
                    <a:pt x="-472" y="16426"/>
                    <a:pt x="-472" y="18108"/>
                    <a:pt x="1646" y="19401"/>
                  </a:cubicBezTo>
                  <a:cubicBezTo>
                    <a:pt x="3763" y="20695"/>
                    <a:pt x="7999" y="21600"/>
                    <a:pt x="11599" y="21600"/>
                  </a:cubicBezTo>
                  <a:cubicBezTo>
                    <a:pt x="15199" y="21600"/>
                    <a:pt x="18163" y="20695"/>
                    <a:pt x="21128" y="1978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4" name="Line"/>
            <p:cNvSpPr/>
            <p:nvPr/>
          </p:nvSpPr>
          <p:spPr>
            <a:xfrm>
              <a:off x="7383981" y="2049790"/>
              <a:ext cx="13953" cy="495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2839"/>
                    <a:pt x="14400" y="5679"/>
                    <a:pt x="18000" y="8975"/>
                  </a:cubicBezTo>
                  <a:cubicBezTo>
                    <a:pt x="21600" y="12270"/>
                    <a:pt x="21600" y="16023"/>
                    <a:pt x="21600" y="18203"/>
                  </a:cubicBezTo>
                  <a:cubicBezTo>
                    <a:pt x="21600" y="20383"/>
                    <a:pt x="21600" y="2099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5" name="Line"/>
            <p:cNvSpPr/>
            <p:nvPr/>
          </p:nvSpPr>
          <p:spPr>
            <a:xfrm>
              <a:off x="7195639" y="2093719"/>
              <a:ext cx="718491" cy="402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15903"/>
                  </a:moveTo>
                  <a:cubicBezTo>
                    <a:pt x="1608" y="15034"/>
                    <a:pt x="3216" y="14165"/>
                    <a:pt x="5278" y="13110"/>
                  </a:cubicBezTo>
                  <a:cubicBezTo>
                    <a:pt x="7340" y="12055"/>
                    <a:pt x="9856" y="10813"/>
                    <a:pt x="11289" y="10130"/>
                  </a:cubicBezTo>
                  <a:cubicBezTo>
                    <a:pt x="12722" y="9448"/>
                    <a:pt x="13072" y="9323"/>
                    <a:pt x="13247" y="9696"/>
                  </a:cubicBezTo>
                  <a:cubicBezTo>
                    <a:pt x="13421" y="10068"/>
                    <a:pt x="13421" y="10937"/>
                    <a:pt x="13317" y="12737"/>
                  </a:cubicBezTo>
                  <a:cubicBezTo>
                    <a:pt x="13212" y="14537"/>
                    <a:pt x="13002" y="17268"/>
                    <a:pt x="12862" y="19006"/>
                  </a:cubicBezTo>
                  <a:cubicBezTo>
                    <a:pt x="12722" y="20744"/>
                    <a:pt x="12652" y="21489"/>
                    <a:pt x="12792" y="21427"/>
                  </a:cubicBezTo>
                  <a:cubicBezTo>
                    <a:pt x="12932" y="21365"/>
                    <a:pt x="13282" y="20496"/>
                    <a:pt x="13876" y="18137"/>
                  </a:cubicBezTo>
                  <a:cubicBezTo>
                    <a:pt x="14470" y="15779"/>
                    <a:pt x="15309" y="11930"/>
                    <a:pt x="15798" y="8889"/>
                  </a:cubicBezTo>
                  <a:cubicBezTo>
                    <a:pt x="16287" y="5848"/>
                    <a:pt x="16427" y="3613"/>
                    <a:pt x="16497" y="2123"/>
                  </a:cubicBezTo>
                  <a:cubicBezTo>
                    <a:pt x="16567" y="634"/>
                    <a:pt x="16567" y="-111"/>
                    <a:pt x="16742" y="13"/>
                  </a:cubicBezTo>
                  <a:cubicBezTo>
                    <a:pt x="16916" y="137"/>
                    <a:pt x="17266" y="1130"/>
                    <a:pt x="17790" y="3551"/>
                  </a:cubicBezTo>
                  <a:cubicBezTo>
                    <a:pt x="18315" y="5972"/>
                    <a:pt x="19014" y="9820"/>
                    <a:pt x="19678" y="13048"/>
                  </a:cubicBezTo>
                  <a:cubicBezTo>
                    <a:pt x="20342" y="16275"/>
                    <a:pt x="20971" y="18882"/>
                    <a:pt x="21600" y="2148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6" name="Line"/>
            <p:cNvSpPr/>
            <p:nvPr/>
          </p:nvSpPr>
          <p:spPr>
            <a:xfrm>
              <a:off x="7753689" y="2147154"/>
              <a:ext cx="602882" cy="404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492" extrusionOk="0">
                  <a:moveTo>
                    <a:pt x="0" y="14827"/>
                  </a:moveTo>
                  <a:cubicBezTo>
                    <a:pt x="2409" y="13716"/>
                    <a:pt x="4818" y="12605"/>
                    <a:pt x="6272" y="11865"/>
                  </a:cubicBezTo>
                  <a:cubicBezTo>
                    <a:pt x="7726" y="11124"/>
                    <a:pt x="8225" y="10754"/>
                    <a:pt x="8682" y="10445"/>
                  </a:cubicBezTo>
                  <a:cubicBezTo>
                    <a:pt x="9138" y="10137"/>
                    <a:pt x="9554" y="9890"/>
                    <a:pt x="9762" y="10137"/>
                  </a:cubicBezTo>
                  <a:cubicBezTo>
                    <a:pt x="9969" y="10383"/>
                    <a:pt x="9969" y="11124"/>
                    <a:pt x="9886" y="12111"/>
                  </a:cubicBezTo>
                  <a:cubicBezTo>
                    <a:pt x="9803" y="13099"/>
                    <a:pt x="9637" y="14333"/>
                    <a:pt x="9512" y="15259"/>
                  </a:cubicBezTo>
                  <a:cubicBezTo>
                    <a:pt x="9388" y="16185"/>
                    <a:pt x="9305" y="16802"/>
                    <a:pt x="9388" y="16678"/>
                  </a:cubicBezTo>
                  <a:cubicBezTo>
                    <a:pt x="9471" y="16555"/>
                    <a:pt x="9720" y="15691"/>
                    <a:pt x="9928" y="13593"/>
                  </a:cubicBezTo>
                  <a:cubicBezTo>
                    <a:pt x="10135" y="11494"/>
                    <a:pt x="10302" y="8162"/>
                    <a:pt x="10302" y="5878"/>
                  </a:cubicBezTo>
                  <a:cubicBezTo>
                    <a:pt x="10302" y="3595"/>
                    <a:pt x="10135" y="2361"/>
                    <a:pt x="9969" y="1435"/>
                  </a:cubicBezTo>
                  <a:cubicBezTo>
                    <a:pt x="9803" y="509"/>
                    <a:pt x="9637" y="-108"/>
                    <a:pt x="9595" y="15"/>
                  </a:cubicBezTo>
                  <a:cubicBezTo>
                    <a:pt x="9554" y="139"/>
                    <a:pt x="9637" y="1003"/>
                    <a:pt x="10260" y="2422"/>
                  </a:cubicBezTo>
                  <a:cubicBezTo>
                    <a:pt x="10883" y="3842"/>
                    <a:pt x="12046" y="5817"/>
                    <a:pt x="13915" y="7730"/>
                  </a:cubicBezTo>
                  <a:cubicBezTo>
                    <a:pt x="15785" y="9643"/>
                    <a:pt x="18360" y="11494"/>
                    <a:pt x="19772" y="12667"/>
                  </a:cubicBezTo>
                  <a:cubicBezTo>
                    <a:pt x="21185" y="13839"/>
                    <a:pt x="21434" y="14333"/>
                    <a:pt x="21517" y="15012"/>
                  </a:cubicBezTo>
                  <a:cubicBezTo>
                    <a:pt x="21600" y="15691"/>
                    <a:pt x="21517" y="16555"/>
                    <a:pt x="20312" y="17542"/>
                  </a:cubicBezTo>
                  <a:cubicBezTo>
                    <a:pt x="19108" y="18530"/>
                    <a:pt x="16782" y="19641"/>
                    <a:pt x="14206" y="20381"/>
                  </a:cubicBezTo>
                  <a:cubicBezTo>
                    <a:pt x="11631" y="21122"/>
                    <a:pt x="8806" y="21492"/>
                    <a:pt x="6937" y="21492"/>
                  </a:cubicBezTo>
                  <a:cubicBezTo>
                    <a:pt x="5068" y="21492"/>
                    <a:pt x="4154" y="21122"/>
                    <a:pt x="3240" y="2075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7" name="Line"/>
            <p:cNvSpPr/>
            <p:nvPr/>
          </p:nvSpPr>
          <p:spPr>
            <a:xfrm>
              <a:off x="8819647" y="2210230"/>
              <a:ext cx="89672" cy="341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17" h="21600" extrusionOk="0">
                  <a:moveTo>
                    <a:pt x="1878" y="0"/>
                  </a:moveTo>
                  <a:cubicBezTo>
                    <a:pt x="297" y="1616"/>
                    <a:pt x="-1283" y="3233"/>
                    <a:pt x="1615" y="6539"/>
                  </a:cubicBezTo>
                  <a:cubicBezTo>
                    <a:pt x="4512" y="9845"/>
                    <a:pt x="11888" y="14841"/>
                    <a:pt x="15839" y="17780"/>
                  </a:cubicBezTo>
                  <a:cubicBezTo>
                    <a:pt x="19790" y="20718"/>
                    <a:pt x="20317" y="21600"/>
                    <a:pt x="20317" y="21600"/>
                  </a:cubicBezTo>
                  <a:cubicBezTo>
                    <a:pt x="20317" y="21600"/>
                    <a:pt x="19790" y="20718"/>
                    <a:pt x="17683" y="19029"/>
                  </a:cubicBezTo>
                  <a:cubicBezTo>
                    <a:pt x="15576" y="17339"/>
                    <a:pt x="11888" y="14841"/>
                    <a:pt x="8200" y="1234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8" name="Line"/>
            <p:cNvSpPr/>
            <p:nvPr/>
          </p:nvSpPr>
          <p:spPr>
            <a:xfrm>
              <a:off x="8724209" y="2081936"/>
              <a:ext cx="514945" cy="43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6" h="21453" extrusionOk="0">
                  <a:moveTo>
                    <a:pt x="3117" y="10763"/>
                  </a:moveTo>
                  <a:cubicBezTo>
                    <a:pt x="1970" y="8135"/>
                    <a:pt x="823" y="5506"/>
                    <a:pt x="298" y="3906"/>
                  </a:cubicBezTo>
                  <a:cubicBezTo>
                    <a:pt x="-228" y="2306"/>
                    <a:pt x="-132" y="1735"/>
                    <a:pt x="1206" y="1220"/>
                  </a:cubicBezTo>
                  <a:cubicBezTo>
                    <a:pt x="2544" y="706"/>
                    <a:pt x="5124" y="249"/>
                    <a:pt x="7991" y="77"/>
                  </a:cubicBezTo>
                  <a:cubicBezTo>
                    <a:pt x="10859" y="-94"/>
                    <a:pt x="14013" y="20"/>
                    <a:pt x="16163" y="420"/>
                  </a:cubicBezTo>
                  <a:cubicBezTo>
                    <a:pt x="18314" y="820"/>
                    <a:pt x="19461" y="1506"/>
                    <a:pt x="20130" y="2192"/>
                  </a:cubicBezTo>
                  <a:cubicBezTo>
                    <a:pt x="20799" y="2877"/>
                    <a:pt x="20990" y="3563"/>
                    <a:pt x="20177" y="4649"/>
                  </a:cubicBezTo>
                  <a:cubicBezTo>
                    <a:pt x="19365" y="5735"/>
                    <a:pt x="17549" y="7220"/>
                    <a:pt x="15160" y="8420"/>
                  </a:cubicBezTo>
                  <a:cubicBezTo>
                    <a:pt x="12770" y="9620"/>
                    <a:pt x="9807" y="10535"/>
                    <a:pt x="7991" y="11049"/>
                  </a:cubicBezTo>
                  <a:cubicBezTo>
                    <a:pt x="6176" y="11563"/>
                    <a:pt x="5507" y="11677"/>
                    <a:pt x="4933" y="11849"/>
                  </a:cubicBezTo>
                  <a:cubicBezTo>
                    <a:pt x="4360" y="12020"/>
                    <a:pt x="3882" y="12249"/>
                    <a:pt x="3977" y="12363"/>
                  </a:cubicBezTo>
                  <a:cubicBezTo>
                    <a:pt x="4073" y="12477"/>
                    <a:pt x="4742" y="12477"/>
                    <a:pt x="6845" y="12820"/>
                  </a:cubicBezTo>
                  <a:cubicBezTo>
                    <a:pt x="8947" y="13163"/>
                    <a:pt x="12484" y="13849"/>
                    <a:pt x="15112" y="14877"/>
                  </a:cubicBezTo>
                  <a:cubicBezTo>
                    <a:pt x="17740" y="15906"/>
                    <a:pt x="19460" y="17277"/>
                    <a:pt x="20368" y="18249"/>
                  </a:cubicBezTo>
                  <a:cubicBezTo>
                    <a:pt x="21276" y="19220"/>
                    <a:pt x="21372" y="19792"/>
                    <a:pt x="20846" y="20363"/>
                  </a:cubicBezTo>
                  <a:cubicBezTo>
                    <a:pt x="20321" y="20935"/>
                    <a:pt x="19174" y="21506"/>
                    <a:pt x="16832" y="21449"/>
                  </a:cubicBezTo>
                  <a:cubicBezTo>
                    <a:pt x="14491" y="21392"/>
                    <a:pt x="10954" y="20706"/>
                    <a:pt x="8899" y="20077"/>
                  </a:cubicBezTo>
                  <a:cubicBezTo>
                    <a:pt x="6845" y="19449"/>
                    <a:pt x="6271" y="18877"/>
                    <a:pt x="5698" y="1830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39" name="Line"/>
            <p:cNvSpPr/>
            <p:nvPr/>
          </p:nvSpPr>
          <p:spPr>
            <a:xfrm>
              <a:off x="9250792" y="2135941"/>
              <a:ext cx="525275" cy="37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357" extrusionOk="0">
                  <a:moveTo>
                    <a:pt x="1250" y="3789"/>
                  </a:moveTo>
                  <a:cubicBezTo>
                    <a:pt x="3344" y="3135"/>
                    <a:pt x="5437" y="2480"/>
                    <a:pt x="6722" y="1826"/>
                  </a:cubicBezTo>
                  <a:cubicBezTo>
                    <a:pt x="8006" y="1171"/>
                    <a:pt x="8482" y="517"/>
                    <a:pt x="8387" y="189"/>
                  </a:cubicBezTo>
                  <a:cubicBezTo>
                    <a:pt x="8292" y="-138"/>
                    <a:pt x="7625" y="-138"/>
                    <a:pt x="6341" y="975"/>
                  </a:cubicBezTo>
                  <a:cubicBezTo>
                    <a:pt x="5056" y="2087"/>
                    <a:pt x="3153" y="4313"/>
                    <a:pt x="1916" y="6997"/>
                  </a:cubicBezTo>
                  <a:cubicBezTo>
                    <a:pt x="679" y="9680"/>
                    <a:pt x="108" y="12822"/>
                    <a:pt x="13" y="15047"/>
                  </a:cubicBezTo>
                  <a:cubicBezTo>
                    <a:pt x="-82" y="17273"/>
                    <a:pt x="299" y="18582"/>
                    <a:pt x="1916" y="19564"/>
                  </a:cubicBezTo>
                  <a:cubicBezTo>
                    <a:pt x="3534" y="20546"/>
                    <a:pt x="6388" y="21200"/>
                    <a:pt x="8387" y="21331"/>
                  </a:cubicBezTo>
                  <a:cubicBezTo>
                    <a:pt x="10385" y="21462"/>
                    <a:pt x="11527" y="21069"/>
                    <a:pt x="12336" y="20677"/>
                  </a:cubicBezTo>
                  <a:cubicBezTo>
                    <a:pt x="13144" y="20284"/>
                    <a:pt x="13620" y="19891"/>
                    <a:pt x="13858" y="19367"/>
                  </a:cubicBezTo>
                  <a:cubicBezTo>
                    <a:pt x="14096" y="18844"/>
                    <a:pt x="14096" y="18189"/>
                    <a:pt x="13335" y="17600"/>
                  </a:cubicBezTo>
                  <a:cubicBezTo>
                    <a:pt x="12574" y="17011"/>
                    <a:pt x="11051" y="16487"/>
                    <a:pt x="9243" y="16029"/>
                  </a:cubicBezTo>
                  <a:cubicBezTo>
                    <a:pt x="7435" y="15571"/>
                    <a:pt x="5342" y="15178"/>
                    <a:pt x="3867" y="14982"/>
                  </a:cubicBezTo>
                  <a:cubicBezTo>
                    <a:pt x="2392" y="14786"/>
                    <a:pt x="1536" y="14786"/>
                    <a:pt x="1488" y="14720"/>
                  </a:cubicBezTo>
                  <a:cubicBezTo>
                    <a:pt x="1440" y="14655"/>
                    <a:pt x="2202" y="14524"/>
                    <a:pt x="4485" y="13935"/>
                  </a:cubicBezTo>
                  <a:cubicBezTo>
                    <a:pt x="6769" y="13346"/>
                    <a:pt x="10575" y="12298"/>
                    <a:pt x="13287" y="10989"/>
                  </a:cubicBezTo>
                  <a:cubicBezTo>
                    <a:pt x="15999" y="9680"/>
                    <a:pt x="17617" y="8109"/>
                    <a:pt x="18711" y="7193"/>
                  </a:cubicBezTo>
                  <a:cubicBezTo>
                    <a:pt x="19805" y="6277"/>
                    <a:pt x="20376" y="6015"/>
                    <a:pt x="20709" y="6211"/>
                  </a:cubicBezTo>
                  <a:cubicBezTo>
                    <a:pt x="21042" y="6407"/>
                    <a:pt x="21137" y="7062"/>
                    <a:pt x="21233" y="9026"/>
                  </a:cubicBezTo>
                  <a:cubicBezTo>
                    <a:pt x="21328" y="10989"/>
                    <a:pt x="21423" y="14262"/>
                    <a:pt x="21470" y="16487"/>
                  </a:cubicBezTo>
                  <a:cubicBezTo>
                    <a:pt x="21518" y="18713"/>
                    <a:pt x="21518" y="19891"/>
                    <a:pt x="21280" y="20284"/>
                  </a:cubicBezTo>
                  <a:cubicBezTo>
                    <a:pt x="21042" y="20677"/>
                    <a:pt x="20566" y="20284"/>
                    <a:pt x="19996" y="19760"/>
                  </a:cubicBezTo>
                  <a:cubicBezTo>
                    <a:pt x="19425" y="19237"/>
                    <a:pt x="18759" y="18582"/>
                    <a:pt x="18092" y="1792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0" name="Line"/>
            <p:cNvSpPr/>
            <p:nvPr/>
          </p:nvSpPr>
          <p:spPr>
            <a:xfrm>
              <a:off x="9566733" y="2169484"/>
              <a:ext cx="435103" cy="344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2" h="21201" extrusionOk="0">
                  <a:moveTo>
                    <a:pt x="369" y="7657"/>
                  </a:moveTo>
                  <a:cubicBezTo>
                    <a:pt x="143" y="6798"/>
                    <a:pt x="-83" y="5940"/>
                    <a:pt x="30" y="5296"/>
                  </a:cubicBezTo>
                  <a:cubicBezTo>
                    <a:pt x="143" y="4653"/>
                    <a:pt x="596" y="4223"/>
                    <a:pt x="2292" y="3580"/>
                  </a:cubicBezTo>
                  <a:cubicBezTo>
                    <a:pt x="3988" y="2936"/>
                    <a:pt x="6929" y="2078"/>
                    <a:pt x="9812" y="1434"/>
                  </a:cubicBezTo>
                  <a:cubicBezTo>
                    <a:pt x="12696" y="790"/>
                    <a:pt x="15523" y="361"/>
                    <a:pt x="17276" y="147"/>
                  </a:cubicBezTo>
                  <a:cubicBezTo>
                    <a:pt x="19029" y="-68"/>
                    <a:pt x="19708" y="-68"/>
                    <a:pt x="20103" y="290"/>
                  </a:cubicBezTo>
                  <a:cubicBezTo>
                    <a:pt x="20499" y="647"/>
                    <a:pt x="20612" y="1362"/>
                    <a:pt x="20612" y="3866"/>
                  </a:cubicBezTo>
                  <a:cubicBezTo>
                    <a:pt x="20612" y="6369"/>
                    <a:pt x="20499" y="10660"/>
                    <a:pt x="20725" y="14451"/>
                  </a:cubicBezTo>
                  <a:cubicBezTo>
                    <a:pt x="20952" y="18242"/>
                    <a:pt x="21517" y="21532"/>
                    <a:pt x="20838" y="21174"/>
                  </a:cubicBezTo>
                  <a:cubicBezTo>
                    <a:pt x="20160" y="20817"/>
                    <a:pt x="18237" y="16811"/>
                    <a:pt x="16315" y="1280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1" name="Line"/>
            <p:cNvSpPr/>
            <p:nvPr/>
          </p:nvSpPr>
          <p:spPr>
            <a:xfrm>
              <a:off x="9851067" y="2084952"/>
              <a:ext cx="1202094" cy="422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190" extrusionOk="0">
                  <a:moveTo>
                    <a:pt x="417" y="11894"/>
                  </a:moveTo>
                  <a:cubicBezTo>
                    <a:pt x="292" y="10844"/>
                    <a:pt x="166" y="9793"/>
                    <a:pt x="83" y="8917"/>
                  </a:cubicBezTo>
                  <a:cubicBezTo>
                    <a:pt x="0" y="8041"/>
                    <a:pt x="-42" y="7341"/>
                    <a:pt x="62" y="6874"/>
                  </a:cubicBezTo>
                  <a:cubicBezTo>
                    <a:pt x="166" y="6407"/>
                    <a:pt x="417" y="6173"/>
                    <a:pt x="1272" y="5998"/>
                  </a:cubicBezTo>
                  <a:cubicBezTo>
                    <a:pt x="2126" y="5823"/>
                    <a:pt x="3586" y="5706"/>
                    <a:pt x="4899" y="5356"/>
                  </a:cubicBezTo>
                  <a:cubicBezTo>
                    <a:pt x="6213" y="5006"/>
                    <a:pt x="7380" y="4422"/>
                    <a:pt x="8068" y="4013"/>
                  </a:cubicBezTo>
                  <a:cubicBezTo>
                    <a:pt x="8756" y="3605"/>
                    <a:pt x="8965" y="3371"/>
                    <a:pt x="8944" y="3313"/>
                  </a:cubicBezTo>
                  <a:cubicBezTo>
                    <a:pt x="8923" y="3254"/>
                    <a:pt x="8673" y="3371"/>
                    <a:pt x="8068" y="4480"/>
                  </a:cubicBezTo>
                  <a:cubicBezTo>
                    <a:pt x="7464" y="5590"/>
                    <a:pt x="6505" y="7691"/>
                    <a:pt x="5983" y="9968"/>
                  </a:cubicBezTo>
                  <a:cubicBezTo>
                    <a:pt x="5462" y="12245"/>
                    <a:pt x="5379" y="14697"/>
                    <a:pt x="5671" y="16565"/>
                  </a:cubicBezTo>
                  <a:cubicBezTo>
                    <a:pt x="5963" y="18433"/>
                    <a:pt x="6630" y="19717"/>
                    <a:pt x="7568" y="20418"/>
                  </a:cubicBezTo>
                  <a:cubicBezTo>
                    <a:pt x="8506" y="21118"/>
                    <a:pt x="9716" y="21235"/>
                    <a:pt x="10424" y="21177"/>
                  </a:cubicBezTo>
                  <a:cubicBezTo>
                    <a:pt x="11133" y="21118"/>
                    <a:pt x="11342" y="20885"/>
                    <a:pt x="11321" y="20651"/>
                  </a:cubicBezTo>
                  <a:cubicBezTo>
                    <a:pt x="11300" y="20418"/>
                    <a:pt x="11050" y="20184"/>
                    <a:pt x="10320" y="19892"/>
                  </a:cubicBezTo>
                  <a:cubicBezTo>
                    <a:pt x="9590" y="19600"/>
                    <a:pt x="8381" y="19250"/>
                    <a:pt x="7651" y="19017"/>
                  </a:cubicBezTo>
                  <a:cubicBezTo>
                    <a:pt x="6922" y="18783"/>
                    <a:pt x="6672" y="18666"/>
                    <a:pt x="6692" y="18491"/>
                  </a:cubicBezTo>
                  <a:cubicBezTo>
                    <a:pt x="6713" y="18316"/>
                    <a:pt x="7005" y="18083"/>
                    <a:pt x="7735" y="17616"/>
                  </a:cubicBezTo>
                  <a:cubicBezTo>
                    <a:pt x="8465" y="17149"/>
                    <a:pt x="9632" y="16448"/>
                    <a:pt x="10424" y="15981"/>
                  </a:cubicBezTo>
                  <a:cubicBezTo>
                    <a:pt x="11217" y="15514"/>
                    <a:pt x="11634" y="15280"/>
                    <a:pt x="11946" y="15222"/>
                  </a:cubicBezTo>
                  <a:cubicBezTo>
                    <a:pt x="12259" y="15164"/>
                    <a:pt x="12468" y="15280"/>
                    <a:pt x="12572" y="15689"/>
                  </a:cubicBezTo>
                  <a:cubicBezTo>
                    <a:pt x="12676" y="16098"/>
                    <a:pt x="12676" y="16798"/>
                    <a:pt x="12593" y="16915"/>
                  </a:cubicBezTo>
                  <a:cubicBezTo>
                    <a:pt x="12509" y="17032"/>
                    <a:pt x="12343" y="16565"/>
                    <a:pt x="12259" y="14580"/>
                  </a:cubicBezTo>
                  <a:cubicBezTo>
                    <a:pt x="12176" y="12595"/>
                    <a:pt x="12176" y="9092"/>
                    <a:pt x="12447" y="6290"/>
                  </a:cubicBezTo>
                  <a:cubicBezTo>
                    <a:pt x="12718" y="3488"/>
                    <a:pt x="13260" y="1386"/>
                    <a:pt x="14052" y="511"/>
                  </a:cubicBezTo>
                  <a:cubicBezTo>
                    <a:pt x="14844" y="-365"/>
                    <a:pt x="15887" y="-15"/>
                    <a:pt x="16471" y="803"/>
                  </a:cubicBezTo>
                  <a:cubicBezTo>
                    <a:pt x="17055" y="1620"/>
                    <a:pt x="17180" y="2904"/>
                    <a:pt x="16825" y="4772"/>
                  </a:cubicBezTo>
                  <a:cubicBezTo>
                    <a:pt x="16471" y="6640"/>
                    <a:pt x="15637" y="9092"/>
                    <a:pt x="15136" y="10669"/>
                  </a:cubicBezTo>
                  <a:cubicBezTo>
                    <a:pt x="14636" y="12245"/>
                    <a:pt x="14469" y="12945"/>
                    <a:pt x="14344" y="13646"/>
                  </a:cubicBezTo>
                  <a:cubicBezTo>
                    <a:pt x="14219" y="14346"/>
                    <a:pt x="14136" y="15047"/>
                    <a:pt x="14386" y="15689"/>
                  </a:cubicBezTo>
                  <a:cubicBezTo>
                    <a:pt x="14636" y="16331"/>
                    <a:pt x="15220" y="16915"/>
                    <a:pt x="16179" y="17382"/>
                  </a:cubicBezTo>
                  <a:cubicBezTo>
                    <a:pt x="17138" y="17849"/>
                    <a:pt x="18472" y="18199"/>
                    <a:pt x="19431" y="18608"/>
                  </a:cubicBezTo>
                  <a:cubicBezTo>
                    <a:pt x="20390" y="19017"/>
                    <a:pt x="20974" y="19484"/>
                    <a:pt x="21558" y="1995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2" name="Line"/>
            <p:cNvSpPr/>
            <p:nvPr/>
          </p:nvSpPr>
          <p:spPr>
            <a:xfrm>
              <a:off x="6386466" y="3144964"/>
              <a:ext cx="69757" cy="267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7" extrusionOk="0">
                  <a:moveTo>
                    <a:pt x="21600" y="0"/>
                  </a:moveTo>
                  <a:cubicBezTo>
                    <a:pt x="18000" y="0"/>
                    <a:pt x="14400" y="0"/>
                    <a:pt x="12600" y="466"/>
                  </a:cubicBezTo>
                  <a:cubicBezTo>
                    <a:pt x="10800" y="931"/>
                    <a:pt x="10800" y="1862"/>
                    <a:pt x="12240" y="5028"/>
                  </a:cubicBezTo>
                  <a:cubicBezTo>
                    <a:pt x="13680" y="8193"/>
                    <a:pt x="16560" y="13593"/>
                    <a:pt x="18360" y="16759"/>
                  </a:cubicBezTo>
                  <a:cubicBezTo>
                    <a:pt x="20160" y="19924"/>
                    <a:pt x="20880" y="20855"/>
                    <a:pt x="19440" y="21228"/>
                  </a:cubicBezTo>
                  <a:cubicBezTo>
                    <a:pt x="18000" y="21600"/>
                    <a:pt x="14400" y="21414"/>
                    <a:pt x="10800" y="20110"/>
                  </a:cubicBezTo>
                  <a:cubicBezTo>
                    <a:pt x="7200" y="18807"/>
                    <a:pt x="3600" y="16386"/>
                    <a:pt x="0" y="1396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3" name="Line"/>
            <p:cNvSpPr/>
            <p:nvPr/>
          </p:nvSpPr>
          <p:spPr>
            <a:xfrm>
              <a:off x="6337637" y="3002764"/>
              <a:ext cx="432381" cy="355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329" extrusionOk="0">
                  <a:moveTo>
                    <a:pt x="0" y="5596"/>
                  </a:moveTo>
                  <a:cubicBezTo>
                    <a:pt x="0" y="4341"/>
                    <a:pt x="0" y="3087"/>
                    <a:pt x="804" y="2042"/>
                  </a:cubicBezTo>
                  <a:cubicBezTo>
                    <a:pt x="1609" y="997"/>
                    <a:pt x="3217" y="161"/>
                    <a:pt x="5572" y="21"/>
                  </a:cubicBezTo>
                  <a:cubicBezTo>
                    <a:pt x="7928" y="-118"/>
                    <a:pt x="11030" y="439"/>
                    <a:pt x="12753" y="997"/>
                  </a:cubicBezTo>
                  <a:cubicBezTo>
                    <a:pt x="14477" y="1554"/>
                    <a:pt x="14821" y="2112"/>
                    <a:pt x="14534" y="3296"/>
                  </a:cubicBezTo>
                  <a:cubicBezTo>
                    <a:pt x="14247" y="4481"/>
                    <a:pt x="13328" y="6292"/>
                    <a:pt x="11604" y="7965"/>
                  </a:cubicBezTo>
                  <a:cubicBezTo>
                    <a:pt x="9881" y="9637"/>
                    <a:pt x="7353" y="11170"/>
                    <a:pt x="5687" y="12076"/>
                  </a:cubicBezTo>
                  <a:cubicBezTo>
                    <a:pt x="4021" y="12981"/>
                    <a:pt x="3217" y="13260"/>
                    <a:pt x="3160" y="13399"/>
                  </a:cubicBezTo>
                  <a:cubicBezTo>
                    <a:pt x="3102" y="13539"/>
                    <a:pt x="3791" y="13539"/>
                    <a:pt x="6089" y="13608"/>
                  </a:cubicBezTo>
                  <a:cubicBezTo>
                    <a:pt x="8387" y="13678"/>
                    <a:pt x="12294" y="13817"/>
                    <a:pt x="15109" y="14375"/>
                  </a:cubicBezTo>
                  <a:cubicBezTo>
                    <a:pt x="17923" y="14932"/>
                    <a:pt x="19647" y="15908"/>
                    <a:pt x="20566" y="16814"/>
                  </a:cubicBezTo>
                  <a:cubicBezTo>
                    <a:pt x="21485" y="17719"/>
                    <a:pt x="21600" y="18556"/>
                    <a:pt x="20968" y="19392"/>
                  </a:cubicBezTo>
                  <a:cubicBezTo>
                    <a:pt x="20336" y="20228"/>
                    <a:pt x="18957" y="21064"/>
                    <a:pt x="15855" y="21273"/>
                  </a:cubicBezTo>
                  <a:cubicBezTo>
                    <a:pt x="12753" y="21482"/>
                    <a:pt x="7928" y="21064"/>
                    <a:pt x="3102" y="2064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4" name="Line"/>
            <p:cNvSpPr/>
            <p:nvPr/>
          </p:nvSpPr>
          <p:spPr>
            <a:xfrm>
              <a:off x="6745333" y="3081643"/>
              <a:ext cx="313120" cy="338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1259" extrusionOk="0">
                  <a:moveTo>
                    <a:pt x="4992" y="3537"/>
                  </a:moveTo>
                  <a:cubicBezTo>
                    <a:pt x="6411" y="3099"/>
                    <a:pt x="7830" y="2661"/>
                    <a:pt x="9012" y="2296"/>
                  </a:cubicBezTo>
                  <a:cubicBezTo>
                    <a:pt x="10195" y="1931"/>
                    <a:pt x="11141" y="1639"/>
                    <a:pt x="12087" y="1202"/>
                  </a:cubicBezTo>
                  <a:cubicBezTo>
                    <a:pt x="13033" y="764"/>
                    <a:pt x="13979" y="180"/>
                    <a:pt x="13979" y="34"/>
                  </a:cubicBezTo>
                  <a:cubicBezTo>
                    <a:pt x="13979" y="-112"/>
                    <a:pt x="13033" y="180"/>
                    <a:pt x="10983" y="1566"/>
                  </a:cubicBezTo>
                  <a:cubicBezTo>
                    <a:pt x="8934" y="2953"/>
                    <a:pt x="5780" y="5434"/>
                    <a:pt x="3494" y="8426"/>
                  </a:cubicBezTo>
                  <a:cubicBezTo>
                    <a:pt x="1208" y="11418"/>
                    <a:pt x="-211" y="14920"/>
                    <a:pt x="26" y="17256"/>
                  </a:cubicBezTo>
                  <a:cubicBezTo>
                    <a:pt x="262" y="19591"/>
                    <a:pt x="2154" y="20758"/>
                    <a:pt x="5386" y="21123"/>
                  </a:cubicBezTo>
                  <a:cubicBezTo>
                    <a:pt x="8618" y="21488"/>
                    <a:pt x="13190" y="21050"/>
                    <a:pt x="16028" y="20612"/>
                  </a:cubicBezTo>
                  <a:cubicBezTo>
                    <a:pt x="18866" y="20174"/>
                    <a:pt x="19970" y="19737"/>
                    <a:pt x="20601" y="19153"/>
                  </a:cubicBezTo>
                  <a:cubicBezTo>
                    <a:pt x="21231" y="18569"/>
                    <a:pt x="21389" y="17839"/>
                    <a:pt x="21074" y="17256"/>
                  </a:cubicBezTo>
                  <a:cubicBezTo>
                    <a:pt x="20758" y="16672"/>
                    <a:pt x="19970" y="16234"/>
                    <a:pt x="17447" y="15942"/>
                  </a:cubicBezTo>
                  <a:cubicBezTo>
                    <a:pt x="14925" y="15650"/>
                    <a:pt x="10668" y="15504"/>
                    <a:pt x="8145" y="15431"/>
                  </a:cubicBezTo>
                  <a:cubicBezTo>
                    <a:pt x="5623" y="15358"/>
                    <a:pt x="4834" y="15358"/>
                    <a:pt x="4992" y="15285"/>
                  </a:cubicBezTo>
                  <a:cubicBezTo>
                    <a:pt x="5150" y="15212"/>
                    <a:pt x="6253" y="15066"/>
                    <a:pt x="9012" y="14483"/>
                  </a:cubicBezTo>
                  <a:cubicBezTo>
                    <a:pt x="11772" y="13899"/>
                    <a:pt x="16186" y="12877"/>
                    <a:pt x="20601" y="1185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5" name="Line"/>
            <p:cNvSpPr/>
            <p:nvPr/>
          </p:nvSpPr>
          <p:spPr>
            <a:xfrm>
              <a:off x="7300235" y="3068787"/>
              <a:ext cx="703209" cy="3410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408" extrusionOk="0">
                  <a:moveTo>
                    <a:pt x="6162" y="3030"/>
                  </a:moveTo>
                  <a:cubicBezTo>
                    <a:pt x="6375" y="7700"/>
                    <a:pt x="6587" y="12370"/>
                    <a:pt x="6729" y="15143"/>
                  </a:cubicBezTo>
                  <a:cubicBezTo>
                    <a:pt x="6870" y="17916"/>
                    <a:pt x="6941" y="18792"/>
                    <a:pt x="6977" y="19595"/>
                  </a:cubicBezTo>
                  <a:cubicBezTo>
                    <a:pt x="7012" y="20397"/>
                    <a:pt x="7012" y="21127"/>
                    <a:pt x="6764" y="21346"/>
                  </a:cubicBezTo>
                  <a:cubicBezTo>
                    <a:pt x="6516" y="21565"/>
                    <a:pt x="6020" y="21273"/>
                    <a:pt x="4994" y="19303"/>
                  </a:cubicBezTo>
                  <a:cubicBezTo>
                    <a:pt x="3967" y="17333"/>
                    <a:pt x="2409" y="13684"/>
                    <a:pt x="1523" y="11568"/>
                  </a:cubicBezTo>
                  <a:cubicBezTo>
                    <a:pt x="638" y="9451"/>
                    <a:pt x="426" y="8868"/>
                    <a:pt x="249" y="8138"/>
                  </a:cubicBezTo>
                  <a:cubicBezTo>
                    <a:pt x="72" y="7408"/>
                    <a:pt x="-70" y="6533"/>
                    <a:pt x="36" y="5803"/>
                  </a:cubicBezTo>
                  <a:cubicBezTo>
                    <a:pt x="142" y="5073"/>
                    <a:pt x="497" y="4489"/>
                    <a:pt x="1913" y="3614"/>
                  </a:cubicBezTo>
                  <a:cubicBezTo>
                    <a:pt x="3329" y="2738"/>
                    <a:pt x="5808" y="1570"/>
                    <a:pt x="7968" y="914"/>
                  </a:cubicBezTo>
                  <a:cubicBezTo>
                    <a:pt x="10128" y="257"/>
                    <a:pt x="11969" y="111"/>
                    <a:pt x="13102" y="38"/>
                  </a:cubicBezTo>
                  <a:cubicBezTo>
                    <a:pt x="14236" y="-35"/>
                    <a:pt x="14660" y="-35"/>
                    <a:pt x="14908" y="330"/>
                  </a:cubicBezTo>
                  <a:cubicBezTo>
                    <a:pt x="15156" y="695"/>
                    <a:pt x="15227" y="1424"/>
                    <a:pt x="14660" y="3249"/>
                  </a:cubicBezTo>
                  <a:cubicBezTo>
                    <a:pt x="14094" y="5073"/>
                    <a:pt x="12890" y="7992"/>
                    <a:pt x="12040" y="10327"/>
                  </a:cubicBezTo>
                  <a:cubicBezTo>
                    <a:pt x="11190" y="12662"/>
                    <a:pt x="10695" y="14414"/>
                    <a:pt x="10447" y="15727"/>
                  </a:cubicBezTo>
                  <a:cubicBezTo>
                    <a:pt x="10199" y="17041"/>
                    <a:pt x="10199" y="17916"/>
                    <a:pt x="10659" y="18573"/>
                  </a:cubicBezTo>
                  <a:cubicBezTo>
                    <a:pt x="11120" y="19230"/>
                    <a:pt x="12040" y="19668"/>
                    <a:pt x="13669" y="19303"/>
                  </a:cubicBezTo>
                  <a:cubicBezTo>
                    <a:pt x="15298" y="18938"/>
                    <a:pt x="17635" y="17770"/>
                    <a:pt x="19122" y="16530"/>
                  </a:cubicBezTo>
                  <a:cubicBezTo>
                    <a:pt x="20609" y="15289"/>
                    <a:pt x="21247" y="13976"/>
                    <a:pt x="21388" y="12079"/>
                  </a:cubicBezTo>
                  <a:cubicBezTo>
                    <a:pt x="21530" y="10181"/>
                    <a:pt x="21176" y="7700"/>
                    <a:pt x="19866" y="6022"/>
                  </a:cubicBezTo>
                  <a:cubicBezTo>
                    <a:pt x="18556" y="4343"/>
                    <a:pt x="16289" y="3468"/>
                    <a:pt x="14413" y="3395"/>
                  </a:cubicBezTo>
                  <a:cubicBezTo>
                    <a:pt x="12536" y="3322"/>
                    <a:pt x="11049" y="4052"/>
                    <a:pt x="9561" y="478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6" name="Line"/>
            <p:cNvSpPr/>
            <p:nvPr/>
          </p:nvSpPr>
          <p:spPr>
            <a:xfrm>
              <a:off x="8597740" y="3033353"/>
              <a:ext cx="47322" cy="371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3" h="21543" extrusionOk="0">
                  <a:moveTo>
                    <a:pt x="0" y="0"/>
                  </a:moveTo>
                  <a:cubicBezTo>
                    <a:pt x="7200" y="4995"/>
                    <a:pt x="14400" y="9990"/>
                    <a:pt x="18000" y="13432"/>
                  </a:cubicBezTo>
                  <a:cubicBezTo>
                    <a:pt x="21600" y="16875"/>
                    <a:pt x="21600" y="18765"/>
                    <a:pt x="19543" y="19912"/>
                  </a:cubicBezTo>
                  <a:cubicBezTo>
                    <a:pt x="17486" y="21060"/>
                    <a:pt x="13372" y="21465"/>
                    <a:pt x="10286" y="21532"/>
                  </a:cubicBezTo>
                  <a:cubicBezTo>
                    <a:pt x="7200" y="21600"/>
                    <a:pt x="5143" y="21330"/>
                    <a:pt x="3086" y="210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7" name="Line"/>
            <p:cNvSpPr/>
            <p:nvPr/>
          </p:nvSpPr>
          <p:spPr>
            <a:xfrm>
              <a:off x="8416374" y="2996398"/>
              <a:ext cx="516198" cy="446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6" extrusionOk="0">
                  <a:moveTo>
                    <a:pt x="0" y="6446"/>
                  </a:moveTo>
                  <a:cubicBezTo>
                    <a:pt x="681" y="5555"/>
                    <a:pt x="1362" y="4665"/>
                    <a:pt x="3308" y="3774"/>
                  </a:cubicBezTo>
                  <a:cubicBezTo>
                    <a:pt x="5254" y="2883"/>
                    <a:pt x="8465" y="1992"/>
                    <a:pt x="10605" y="1380"/>
                  </a:cubicBezTo>
                  <a:cubicBezTo>
                    <a:pt x="12746" y="768"/>
                    <a:pt x="13816" y="434"/>
                    <a:pt x="14595" y="211"/>
                  </a:cubicBezTo>
                  <a:cubicBezTo>
                    <a:pt x="15373" y="-12"/>
                    <a:pt x="15859" y="-123"/>
                    <a:pt x="16103" y="211"/>
                  </a:cubicBezTo>
                  <a:cubicBezTo>
                    <a:pt x="16346" y="545"/>
                    <a:pt x="16346" y="1324"/>
                    <a:pt x="16443" y="3329"/>
                  </a:cubicBezTo>
                  <a:cubicBezTo>
                    <a:pt x="16541" y="5333"/>
                    <a:pt x="16735" y="8562"/>
                    <a:pt x="17027" y="11568"/>
                  </a:cubicBezTo>
                  <a:cubicBezTo>
                    <a:pt x="17319" y="14574"/>
                    <a:pt x="17708" y="17357"/>
                    <a:pt x="18049" y="19028"/>
                  </a:cubicBezTo>
                  <a:cubicBezTo>
                    <a:pt x="18389" y="20698"/>
                    <a:pt x="18681" y="21254"/>
                    <a:pt x="19022" y="21366"/>
                  </a:cubicBezTo>
                  <a:cubicBezTo>
                    <a:pt x="19362" y="21477"/>
                    <a:pt x="19751" y="21143"/>
                    <a:pt x="20189" y="20197"/>
                  </a:cubicBezTo>
                  <a:cubicBezTo>
                    <a:pt x="20627" y="19250"/>
                    <a:pt x="21114" y="17691"/>
                    <a:pt x="21600" y="1613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8" name="Line"/>
            <p:cNvSpPr/>
            <p:nvPr/>
          </p:nvSpPr>
          <p:spPr>
            <a:xfrm>
              <a:off x="8995351" y="2966544"/>
              <a:ext cx="58694" cy="4468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286" extrusionOk="0">
                  <a:moveTo>
                    <a:pt x="0" y="3515"/>
                  </a:moveTo>
                  <a:cubicBezTo>
                    <a:pt x="831" y="2740"/>
                    <a:pt x="1662" y="1965"/>
                    <a:pt x="2492" y="1245"/>
                  </a:cubicBezTo>
                  <a:cubicBezTo>
                    <a:pt x="3323" y="525"/>
                    <a:pt x="4154" y="-140"/>
                    <a:pt x="5815" y="26"/>
                  </a:cubicBezTo>
                  <a:cubicBezTo>
                    <a:pt x="7477" y="192"/>
                    <a:pt x="9969" y="1189"/>
                    <a:pt x="11631" y="3737"/>
                  </a:cubicBezTo>
                  <a:cubicBezTo>
                    <a:pt x="13292" y="6285"/>
                    <a:pt x="14123" y="10383"/>
                    <a:pt x="15369" y="13208"/>
                  </a:cubicBezTo>
                  <a:cubicBezTo>
                    <a:pt x="16615" y="16032"/>
                    <a:pt x="18277" y="17583"/>
                    <a:pt x="19523" y="18802"/>
                  </a:cubicBezTo>
                  <a:cubicBezTo>
                    <a:pt x="20769" y="20020"/>
                    <a:pt x="21600" y="20906"/>
                    <a:pt x="20354" y="21183"/>
                  </a:cubicBezTo>
                  <a:cubicBezTo>
                    <a:pt x="19108" y="21460"/>
                    <a:pt x="15785" y="21128"/>
                    <a:pt x="12462" y="20795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49" name="Line"/>
            <p:cNvSpPr/>
            <p:nvPr/>
          </p:nvSpPr>
          <p:spPr>
            <a:xfrm>
              <a:off x="8839202" y="3006720"/>
              <a:ext cx="709567" cy="400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391" extrusionOk="0">
                  <a:moveTo>
                    <a:pt x="81" y="8498"/>
                  </a:moveTo>
                  <a:cubicBezTo>
                    <a:pt x="11" y="7877"/>
                    <a:pt x="-59" y="7256"/>
                    <a:pt x="81" y="6760"/>
                  </a:cubicBezTo>
                  <a:cubicBezTo>
                    <a:pt x="222" y="6263"/>
                    <a:pt x="572" y="5891"/>
                    <a:pt x="1905" y="5394"/>
                  </a:cubicBezTo>
                  <a:cubicBezTo>
                    <a:pt x="3237" y="4898"/>
                    <a:pt x="5551" y="4277"/>
                    <a:pt x="7971" y="3656"/>
                  </a:cubicBezTo>
                  <a:cubicBezTo>
                    <a:pt x="10390" y="3035"/>
                    <a:pt x="12915" y="2415"/>
                    <a:pt x="14598" y="1918"/>
                  </a:cubicBezTo>
                  <a:cubicBezTo>
                    <a:pt x="16281" y="1422"/>
                    <a:pt x="17123" y="1049"/>
                    <a:pt x="17754" y="739"/>
                  </a:cubicBezTo>
                  <a:cubicBezTo>
                    <a:pt x="18385" y="429"/>
                    <a:pt x="18806" y="180"/>
                    <a:pt x="18841" y="56"/>
                  </a:cubicBezTo>
                  <a:cubicBezTo>
                    <a:pt x="18876" y="-68"/>
                    <a:pt x="18525" y="-68"/>
                    <a:pt x="17298" y="925"/>
                  </a:cubicBezTo>
                  <a:cubicBezTo>
                    <a:pt x="16071" y="1918"/>
                    <a:pt x="13967" y="3904"/>
                    <a:pt x="12354" y="6387"/>
                  </a:cubicBezTo>
                  <a:cubicBezTo>
                    <a:pt x="10741" y="8870"/>
                    <a:pt x="9619" y="11849"/>
                    <a:pt x="9479" y="14332"/>
                  </a:cubicBezTo>
                  <a:cubicBezTo>
                    <a:pt x="9338" y="16815"/>
                    <a:pt x="10180" y="18801"/>
                    <a:pt x="11653" y="19980"/>
                  </a:cubicBezTo>
                  <a:cubicBezTo>
                    <a:pt x="13125" y="21160"/>
                    <a:pt x="15229" y="21532"/>
                    <a:pt x="16983" y="21346"/>
                  </a:cubicBezTo>
                  <a:cubicBezTo>
                    <a:pt x="18736" y="21160"/>
                    <a:pt x="20138" y="20415"/>
                    <a:pt x="20840" y="19732"/>
                  </a:cubicBezTo>
                  <a:cubicBezTo>
                    <a:pt x="21541" y="19049"/>
                    <a:pt x="21541" y="18429"/>
                    <a:pt x="21085" y="17684"/>
                  </a:cubicBezTo>
                  <a:cubicBezTo>
                    <a:pt x="20629" y="16939"/>
                    <a:pt x="19718" y="16070"/>
                    <a:pt x="18806" y="1520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0" name="Line"/>
            <p:cNvSpPr/>
            <p:nvPr/>
          </p:nvSpPr>
          <p:spPr>
            <a:xfrm>
              <a:off x="9226834" y="3243204"/>
              <a:ext cx="214957" cy="20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000" extrusionOk="0">
                  <a:moveTo>
                    <a:pt x="7456" y="21000"/>
                  </a:moveTo>
                  <a:cubicBezTo>
                    <a:pt x="5617" y="18600"/>
                    <a:pt x="3779" y="16200"/>
                    <a:pt x="2286" y="12600"/>
                  </a:cubicBezTo>
                  <a:cubicBezTo>
                    <a:pt x="792" y="9000"/>
                    <a:pt x="-357" y="4200"/>
                    <a:pt x="103" y="1800"/>
                  </a:cubicBezTo>
                  <a:cubicBezTo>
                    <a:pt x="562" y="-600"/>
                    <a:pt x="2630" y="-600"/>
                    <a:pt x="6422" y="1800"/>
                  </a:cubicBezTo>
                  <a:cubicBezTo>
                    <a:pt x="10213" y="4200"/>
                    <a:pt x="15728" y="9000"/>
                    <a:pt x="21243" y="138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1" name="Line"/>
            <p:cNvSpPr/>
            <p:nvPr/>
          </p:nvSpPr>
          <p:spPr>
            <a:xfrm>
              <a:off x="6532955" y="3935757"/>
              <a:ext cx="118586" cy="545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9" extrusionOk="0">
                  <a:moveTo>
                    <a:pt x="21600" y="1541"/>
                  </a:moveTo>
                  <a:cubicBezTo>
                    <a:pt x="19482" y="994"/>
                    <a:pt x="17365" y="447"/>
                    <a:pt x="15247" y="173"/>
                  </a:cubicBezTo>
                  <a:cubicBezTo>
                    <a:pt x="13129" y="-100"/>
                    <a:pt x="11012" y="-100"/>
                    <a:pt x="9318" y="538"/>
                  </a:cubicBezTo>
                  <a:cubicBezTo>
                    <a:pt x="7623" y="1176"/>
                    <a:pt x="6353" y="2452"/>
                    <a:pt x="6353" y="4366"/>
                  </a:cubicBezTo>
                  <a:cubicBezTo>
                    <a:pt x="6353" y="6280"/>
                    <a:pt x="7623" y="8832"/>
                    <a:pt x="9106" y="11429"/>
                  </a:cubicBezTo>
                  <a:cubicBezTo>
                    <a:pt x="10588" y="14027"/>
                    <a:pt x="12282" y="16670"/>
                    <a:pt x="12706" y="18265"/>
                  </a:cubicBezTo>
                  <a:cubicBezTo>
                    <a:pt x="13129" y="19859"/>
                    <a:pt x="12282" y="20406"/>
                    <a:pt x="11012" y="20816"/>
                  </a:cubicBezTo>
                  <a:cubicBezTo>
                    <a:pt x="9741" y="21227"/>
                    <a:pt x="8047" y="21500"/>
                    <a:pt x="6565" y="21363"/>
                  </a:cubicBezTo>
                  <a:cubicBezTo>
                    <a:pt x="5082" y="21227"/>
                    <a:pt x="3812" y="20680"/>
                    <a:pt x="2753" y="20087"/>
                  </a:cubicBezTo>
                  <a:cubicBezTo>
                    <a:pt x="1694" y="19495"/>
                    <a:pt x="847" y="18857"/>
                    <a:pt x="0" y="182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2" name="Line"/>
            <p:cNvSpPr/>
            <p:nvPr/>
          </p:nvSpPr>
          <p:spPr>
            <a:xfrm>
              <a:off x="6201269" y="3819274"/>
              <a:ext cx="917639" cy="239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392" extrusionOk="0">
                  <a:moveTo>
                    <a:pt x="253" y="21392"/>
                  </a:moveTo>
                  <a:cubicBezTo>
                    <a:pt x="90" y="20354"/>
                    <a:pt x="-74" y="19315"/>
                    <a:pt x="35" y="18484"/>
                  </a:cubicBezTo>
                  <a:cubicBezTo>
                    <a:pt x="144" y="17654"/>
                    <a:pt x="526" y="17030"/>
                    <a:pt x="1753" y="15577"/>
                  </a:cubicBezTo>
                  <a:cubicBezTo>
                    <a:pt x="2981" y="14123"/>
                    <a:pt x="5053" y="11838"/>
                    <a:pt x="7262" y="9761"/>
                  </a:cubicBezTo>
                  <a:cubicBezTo>
                    <a:pt x="9471" y="7684"/>
                    <a:pt x="11817" y="5815"/>
                    <a:pt x="14081" y="4154"/>
                  </a:cubicBezTo>
                  <a:cubicBezTo>
                    <a:pt x="16344" y="2492"/>
                    <a:pt x="18526" y="1038"/>
                    <a:pt x="19753" y="415"/>
                  </a:cubicBezTo>
                  <a:cubicBezTo>
                    <a:pt x="20981" y="-208"/>
                    <a:pt x="21253" y="0"/>
                    <a:pt x="21526" y="2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3" name="Line"/>
            <p:cNvSpPr/>
            <p:nvPr/>
          </p:nvSpPr>
          <p:spPr>
            <a:xfrm>
              <a:off x="6796785" y="3890014"/>
              <a:ext cx="773366" cy="640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323" extrusionOk="0">
                  <a:moveTo>
                    <a:pt x="2162" y="5386"/>
                  </a:moveTo>
                  <a:cubicBezTo>
                    <a:pt x="1969" y="7167"/>
                    <a:pt x="1775" y="8947"/>
                    <a:pt x="1743" y="11193"/>
                  </a:cubicBezTo>
                  <a:cubicBezTo>
                    <a:pt x="1711" y="13438"/>
                    <a:pt x="1840" y="16147"/>
                    <a:pt x="1904" y="17735"/>
                  </a:cubicBezTo>
                  <a:cubicBezTo>
                    <a:pt x="1969" y="19322"/>
                    <a:pt x="1969" y="19786"/>
                    <a:pt x="1937" y="20212"/>
                  </a:cubicBezTo>
                  <a:cubicBezTo>
                    <a:pt x="1904" y="20638"/>
                    <a:pt x="1840" y="21025"/>
                    <a:pt x="1743" y="21025"/>
                  </a:cubicBezTo>
                  <a:cubicBezTo>
                    <a:pt x="1646" y="21025"/>
                    <a:pt x="1517" y="20638"/>
                    <a:pt x="1389" y="18857"/>
                  </a:cubicBezTo>
                  <a:cubicBezTo>
                    <a:pt x="1260" y="17077"/>
                    <a:pt x="1131" y="13902"/>
                    <a:pt x="1260" y="10960"/>
                  </a:cubicBezTo>
                  <a:cubicBezTo>
                    <a:pt x="1389" y="8018"/>
                    <a:pt x="1775" y="5309"/>
                    <a:pt x="2646" y="3373"/>
                  </a:cubicBezTo>
                  <a:cubicBezTo>
                    <a:pt x="3516" y="1438"/>
                    <a:pt x="4870" y="277"/>
                    <a:pt x="6192" y="44"/>
                  </a:cubicBezTo>
                  <a:cubicBezTo>
                    <a:pt x="7514" y="-188"/>
                    <a:pt x="8803" y="509"/>
                    <a:pt x="9190" y="1593"/>
                  </a:cubicBezTo>
                  <a:cubicBezTo>
                    <a:pt x="9577" y="2677"/>
                    <a:pt x="9061" y="4147"/>
                    <a:pt x="7869" y="5735"/>
                  </a:cubicBezTo>
                  <a:cubicBezTo>
                    <a:pt x="6676" y="7322"/>
                    <a:pt x="4806" y="9025"/>
                    <a:pt x="3484" y="10264"/>
                  </a:cubicBezTo>
                  <a:cubicBezTo>
                    <a:pt x="2162" y="11502"/>
                    <a:pt x="1389" y="12277"/>
                    <a:pt x="840" y="12857"/>
                  </a:cubicBezTo>
                  <a:cubicBezTo>
                    <a:pt x="292" y="13438"/>
                    <a:pt x="-30" y="13825"/>
                    <a:pt x="2" y="14018"/>
                  </a:cubicBezTo>
                  <a:cubicBezTo>
                    <a:pt x="34" y="14212"/>
                    <a:pt x="421" y="14212"/>
                    <a:pt x="1614" y="13786"/>
                  </a:cubicBezTo>
                  <a:cubicBezTo>
                    <a:pt x="2807" y="13360"/>
                    <a:pt x="4806" y="12509"/>
                    <a:pt x="6611" y="11580"/>
                  </a:cubicBezTo>
                  <a:cubicBezTo>
                    <a:pt x="8417" y="10651"/>
                    <a:pt x="10029" y="9644"/>
                    <a:pt x="10996" y="9141"/>
                  </a:cubicBezTo>
                  <a:cubicBezTo>
                    <a:pt x="11963" y="8638"/>
                    <a:pt x="12285" y="8638"/>
                    <a:pt x="12543" y="9335"/>
                  </a:cubicBezTo>
                  <a:cubicBezTo>
                    <a:pt x="12801" y="10031"/>
                    <a:pt x="12994" y="11425"/>
                    <a:pt x="13123" y="13322"/>
                  </a:cubicBezTo>
                  <a:cubicBezTo>
                    <a:pt x="13252" y="15218"/>
                    <a:pt x="13317" y="17618"/>
                    <a:pt x="13414" y="19051"/>
                  </a:cubicBezTo>
                  <a:cubicBezTo>
                    <a:pt x="13510" y="20483"/>
                    <a:pt x="13639" y="20947"/>
                    <a:pt x="13865" y="21180"/>
                  </a:cubicBezTo>
                  <a:cubicBezTo>
                    <a:pt x="14091" y="21412"/>
                    <a:pt x="14413" y="21412"/>
                    <a:pt x="15316" y="20793"/>
                  </a:cubicBezTo>
                  <a:cubicBezTo>
                    <a:pt x="16218" y="20173"/>
                    <a:pt x="17701" y="18935"/>
                    <a:pt x="18862" y="17386"/>
                  </a:cubicBezTo>
                  <a:cubicBezTo>
                    <a:pt x="20023" y="15838"/>
                    <a:pt x="20861" y="13980"/>
                    <a:pt x="21215" y="11812"/>
                  </a:cubicBezTo>
                  <a:cubicBezTo>
                    <a:pt x="21570" y="9644"/>
                    <a:pt x="21441" y="7167"/>
                    <a:pt x="21312" y="5696"/>
                  </a:cubicBezTo>
                  <a:cubicBezTo>
                    <a:pt x="21183" y="4225"/>
                    <a:pt x="21054" y="3760"/>
                    <a:pt x="20829" y="3528"/>
                  </a:cubicBezTo>
                  <a:cubicBezTo>
                    <a:pt x="20603" y="3296"/>
                    <a:pt x="20280" y="3296"/>
                    <a:pt x="20119" y="3412"/>
                  </a:cubicBezTo>
                  <a:cubicBezTo>
                    <a:pt x="19958" y="3528"/>
                    <a:pt x="19958" y="3760"/>
                    <a:pt x="19958" y="39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4" name="Line"/>
            <p:cNvSpPr/>
            <p:nvPr/>
          </p:nvSpPr>
          <p:spPr>
            <a:xfrm>
              <a:off x="7683933" y="4016917"/>
              <a:ext cx="87454" cy="421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492" extrusionOk="0">
                  <a:moveTo>
                    <a:pt x="6821" y="0"/>
                  </a:moveTo>
                  <a:cubicBezTo>
                    <a:pt x="9663" y="4035"/>
                    <a:pt x="12505" y="8070"/>
                    <a:pt x="14495" y="11275"/>
                  </a:cubicBezTo>
                  <a:cubicBezTo>
                    <a:pt x="16484" y="14479"/>
                    <a:pt x="17621" y="16853"/>
                    <a:pt x="18758" y="18574"/>
                  </a:cubicBezTo>
                  <a:cubicBezTo>
                    <a:pt x="19895" y="20295"/>
                    <a:pt x="21032" y="21363"/>
                    <a:pt x="21316" y="21481"/>
                  </a:cubicBezTo>
                  <a:cubicBezTo>
                    <a:pt x="21600" y="21600"/>
                    <a:pt x="21032" y="20769"/>
                    <a:pt x="17337" y="18870"/>
                  </a:cubicBezTo>
                  <a:cubicBezTo>
                    <a:pt x="13642" y="16971"/>
                    <a:pt x="6821" y="14004"/>
                    <a:pt x="0" y="110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5" name="Line"/>
            <p:cNvSpPr/>
            <p:nvPr/>
          </p:nvSpPr>
          <p:spPr>
            <a:xfrm>
              <a:off x="7540253" y="3774746"/>
              <a:ext cx="833267" cy="796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455" extrusionOk="0">
                  <a:moveTo>
                    <a:pt x="1543" y="8962"/>
                  </a:moveTo>
                  <a:cubicBezTo>
                    <a:pt x="885" y="8336"/>
                    <a:pt x="227" y="7710"/>
                    <a:pt x="48" y="7366"/>
                  </a:cubicBezTo>
                  <a:cubicBezTo>
                    <a:pt x="-132" y="7021"/>
                    <a:pt x="167" y="6959"/>
                    <a:pt x="1484" y="6865"/>
                  </a:cubicBezTo>
                  <a:cubicBezTo>
                    <a:pt x="2800" y="6771"/>
                    <a:pt x="5133" y="6646"/>
                    <a:pt x="6958" y="6489"/>
                  </a:cubicBezTo>
                  <a:cubicBezTo>
                    <a:pt x="8783" y="6333"/>
                    <a:pt x="10100" y="6145"/>
                    <a:pt x="11027" y="5988"/>
                  </a:cubicBezTo>
                  <a:cubicBezTo>
                    <a:pt x="11954" y="5832"/>
                    <a:pt x="12493" y="5707"/>
                    <a:pt x="12792" y="5801"/>
                  </a:cubicBezTo>
                  <a:cubicBezTo>
                    <a:pt x="13091" y="5894"/>
                    <a:pt x="13151" y="6207"/>
                    <a:pt x="13181" y="7647"/>
                  </a:cubicBezTo>
                  <a:cubicBezTo>
                    <a:pt x="13211" y="9087"/>
                    <a:pt x="13211" y="11654"/>
                    <a:pt x="13331" y="13627"/>
                  </a:cubicBezTo>
                  <a:cubicBezTo>
                    <a:pt x="13450" y="15599"/>
                    <a:pt x="13690" y="16976"/>
                    <a:pt x="13989" y="17727"/>
                  </a:cubicBezTo>
                  <a:cubicBezTo>
                    <a:pt x="14288" y="18479"/>
                    <a:pt x="14647" y="18604"/>
                    <a:pt x="15066" y="18260"/>
                  </a:cubicBezTo>
                  <a:cubicBezTo>
                    <a:pt x="15485" y="17915"/>
                    <a:pt x="15963" y="17101"/>
                    <a:pt x="16502" y="15630"/>
                  </a:cubicBezTo>
                  <a:cubicBezTo>
                    <a:pt x="17040" y="14159"/>
                    <a:pt x="17639" y="12030"/>
                    <a:pt x="18087" y="9714"/>
                  </a:cubicBezTo>
                  <a:cubicBezTo>
                    <a:pt x="18536" y="7397"/>
                    <a:pt x="18835" y="4893"/>
                    <a:pt x="19015" y="3327"/>
                  </a:cubicBezTo>
                  <a:cubicBezTo>
                    <a:pt x="19194" y="1762"/>
                    <a:pt x="19254" y="1136"/>
                    <a:pt x="19344" y="667"/>
                  </a:cubicBezTo>
                  <a:cubicBezTo>
                    <a:pt x="19434" y="197"/>
                    <a:pt x="19553" y="-116"/>
                    <a:pt x="19673" y="41"/>
                  </a:cubicBezTo>
                  <a:cubicBezTo>
                    <a:pt x="19793" y="197"/>
                    <a:pt x="19912" y="823"/>
                    <a:pt x="20002" y="2357"/>
                  </a:cubicBezTo>
                  <a:cubicBezTo>
                    <a:pt x="20092" y="3891"/>
                    <a:pt x="20152" y="6333"/>
                    <a:pt x="20152" y="8743"/>
                  </a:cubicBezTo>
                  <a:cubicBezTo>
                    <a:pt x="20152" y="11154"/>
                    <a:pt x="20092" y="13533"/>
                    <a:pt x="20211" y="15567"/>
                  </a:cubicBezTo>
                  <a:cubicBezTo>
                    <a:pt x="20331" y="17602"/>
                    <a:pt x="20630" y="19293"/>
                    <a:pt x="20870" y="20263"/>
                  </a:cubicBezTo>
                  <a:cubicBezTo>
                    <a:pt x="21109" y="21234"/>
                    <a:pt x="21289" y="21484"/>
                    <a:pt x="21378" y="21453"/>
                  </a:cubicBezTo>
                  <a:cubicBezTo>
                    <a:pt x="21468" y="21421"/>
                    <a:pt x="21468" y="21108"/>
                    <a:pt x="21348" y="20670"/>
                  </a:cubicBezTo>
                  <a:cubicBezTo>
                    <a:pt x="21229" y="20232"/>
                    <a:pt x="20989" y="19668"/>
                    <a:pt x="20750" y="191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6" name="Line"/>
            <p:cNvSpPr/>
            <p:nvPr/>
          </p:nvSpPr>
          <p:spPr>
            <a:xfrm>
              <a:off x="8079218" y="4201462"/>
              <a:ext cx="434815" cy="51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70" extrusionOk="0">
                  <a:moveTo>
                    <a:pt x="1155" y="1470"/>
                  </a:moveTo>
                  <a:cubicBezTo>
                    <a:pt x="578" y="570"/>
                    <a:pt x="0" y="-330"/>
                    <a:pt x="0" y="120"/>
                  </a:cubicBezTo>
                  <a:cubicBezTo>
                    <a:pt x="0" y="570"/>
                    <a:pt x="578" y="2370"/>
                    <a:pt x="2772" y="6420"/>
                  </a:cubicBezTo>
                  <a:cubicBezTo>
                    <a:pt x="4967" y="10470"/>
                    <a:pt x="8779" y="16770"/>
                    <a:pt x="12186" y="19020"/>
                  </a:cubicBezTo>
                  <a:cubicBezTo>
                    <a:pt x="15594" y="21270"/>
                    <a:pt x="18597" y="19470"/>
                    <a:pt x="21600" y="176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7" name="Line"/>
            <p:cNvSpPr/>
            <p:nvPr/>
          </p:nvSpPr>
          <p:spPr>
            <a:xfrm>
              <a:off x="8723301" y="3807648"/>
              <a:ext cx="41855" cy="6208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200" y="3074"/>
                    <a:pt x="2400" y="6148"/>
                    <a:pt x="5400" y="9546"/>
                  </a:cubicBezTo>
                  <a:cubicBezTo>
                    <a:pt x="8400" y="12944"/>
                    <a:pt x="13200" y="16665"/>
                    <a:pt x="16200" y="18728"/>
                  </a:cubicBezTo>
                  <a:cubicBezTo>
                    <a:pt x="19200" y="20791"/>
                    <a:pt x="20400" y="2119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8" name="Line"/>
            <p:cNvSpPr/>
            <p:nvPr/>
          </p:nvSpPr>
          <p:spPr>
            <a:xfrm>
              <a:off x="8786082" y="4540089"/>
              <a:ext cx="55806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59" name="Line"/>
            <p:cNvSpPr/>
            <p:nvPr/>
          </p:nvSpPr>
          <p:spPr>
            <a:xfrm>
              <a:off x="6128368" y="4979553"/>
              <a:ext cx="3055325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090" y="17280"/>
                    <a:pt x="20581" y="12960"/>
                    <a:pt x="20030" y="11160"/>
                  </a:cubicBezTo>
                  <a:cubicBezTo>
                    <a:pt x="19479" y="9360"/>
                    <a:pt x="18888" y="10080"/>
                    <a:pt x="18312" y="10440"/>
                  </a:cubicBezTo>
                  <a:cubicBezTo>
                    <a:pt x="17737" y="10800"/>
                    <a:pt x="17178" y="10800"/>
                    <a:pt x="16570" y="10800"/>
                  </a:cubicBezTo>
                  <a:cubicBezTo>
                    <a:pt x="15962" y="10800"/>
                    <a:pt x="15304" y="10800"/>
                    <a:pt x="14622" y="10800"/>
                  </a:cubicBezTo>
                  <a:cubicBezTo>
                    <a:pt x="13940" y="10800"/>
                    <a:pt x="13233" y="10800"/>
                    <a:pt x="12518" y="10800"/>
                  </a:cubicBezTo>
                  <a:cubicBezTo>
                    <a:pt x="11803" y="10800"/>
                    <a:pt x="11079" y="10800"/>
                    <a:pt x="10348" y="10440"/>
                  </a:cubicBezTo>
                  <a:cubicBezTo>
                    <a:pt x="9616" y="10080"/>
                    <a:pt x="8877" y="9360"/>
                    <a:pt x="8178" y="8640"/>
                  </a:cubicBezTo>
                  <a:cubicBezTo>
                    <a:pt x="7479" y="7920"/>
                    <a:pt x="6822" y="7200"/>
                    <a:pt x="6230" y="6480"/>
                  </a:cubicBezTo>
                  <a:cubicBezTo>
                    <a:pt x="5638" y="5760"/>
                    <a:pt x="5112" y="5040"/>
                    <a:pt x="4537" y="3960"/>
                  </a:cubicBezTo>
                  <a:cubicBezTo>
                    <a:pt x="3962" y="2880"/>
                    <a:pt x="3337" y="1440"/>
                    <a:pt x="2671" y="720"/>
                  </a:cubicBezTo>
                  <a:cubicBezTo>
                    <a:pt x="2005" y="0"/>
                    <a:pt x="1299" y="0"/>
                    <a:pt x="879" y="0"/>
                  </a:cubicBezTo>
                  <a:cubicBezTo>
                    <a:pt x="460" y="0"/>
                    <a:pt x="329" y="0"/>
                    <a:pt x="214" y="360"/>
                  </a:cubicBezTo>
                  <a:cubicBezTo>
                    <a:pt x="99" y="720"/>
                    <a:pt x="0" y="1440"/>
                    <a:pt x="0" y="2160"/>
                  </a:cubicBezTo>
                  <a:cubicBezTo>
                    <a:pt x="0" y="2880"/>
                    <a:pt x="99" y="3600"/>
                    <a:pt x="395" y="4680"/>
                  </a:cubicBezTo>
                  <a:cubicBezTo>
                    <a:pt x="690" y="5760"/>
                    <a:pt x="1184" y="7200"/>
                    <a:pt x="1578" y="8280"/>
                  </a:cubicBezTo>
                  <a:cubicBezTo>
                    <a:pt x="1973" y="9360"/>
                    <a:pt x="2268" y="10080"/>
                    <a:pt x="2564" y="108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0" name="Line"/>
            <p:cNvSpPr/>
            <p:nvPr/>
          </p:nvSpPr>
          <p:spPr>
            <a:xfrm>
              <a:off x="247915" y="5446921"/>
              <a:ext cx="26507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737" y="16560"/>
                    <a:pt x="9474" y="11520"/>
                    <a:pt x="13074" y="7920"/>
                  </a:cubicBezTo>
                  <a:cubicBezTo>
                    <a:pt x="16674" y="4320"/>
                    <a:pt x="19137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1" name="Line"/>
            <p:cNvSpPr/>
            <p:nvPr/>
          </p:nvSpPr>
          <p:spPr>
            <a:xfrm>
              <a:off x="669774" y="5265982"/>
              <a:ext cx="434362" cy="460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7" h="21052" extrusionOk="0">
                  <a:moveTo>
                    <a:pt x="9046" y="4131"/>
                  </a:moveTo>
                  <a:cubicBezTo>
                    <a:pt x="8933" y="3386"/>
                    <a:pt x="8819" y="2641"/>
                    <a:pt x="8535" y="2109"/>
                  </a:cubicBezTo>
                  <a:cubicBezTo>
                    <a:pt x="8251" y="1577"/>
                    <a:pt x="7796" y="1258"/>
                    <a:pt x="7171" y="1098"/>
                  </a:cubicBezTo>
                  <a:cubicBezTo>
                    <a:pt x="6545" y="938"/>
                    <a:pt x="5750" y="938"/>
                    <a:pt x="4840" y="1470"/>
                  </a:cubicBezTo>
                  <a:cubicBezTo>
                    <a:pt x="3931" y="2002"/>
                    <a:pt x="2907" y="3067"/>
                    <a:pt x="1998" y="5354"/>
                  </a:cubicBezTo>
                  <a:cubicBezTo>
                    <a:pt x="1089" y="7642"/>
                    <a:pt x="293" y="11153"/>
                    <a:pt x="65" y="13920"/>
                  </a:cubicBezTo>
                  <a:cubicBezTo>
                    <a:pt x="-162" y="16686"/>
                    <a:pt x="179" y="18708"/>
                    <a:pt x="1543" y="19878"/>
                  </a:cubicBezTo>
                  <a:cubicBezTo>
                    <a:pt x="2907" y="21049"/>
                    <a:pt x="5295" y="21368"/>
                    <a:pt x="8137" y="20730"/>
                  </a:cubicBezTo>
                  <a:cubicBezTo>
                    <a:pt x="10979" y="20091"/>
                    <a:pt x="14276" y="18495"/>
                    <a:pt x="16777" y="16473"/>
                  </a:cubicBezTo>
                  <a:cubicBezTo>
                    <a:pt x="19278" y="14452"/>
                    <a:pt x="20983" y="12004"/>
                    <a:pt x="21211" y="9132"/>
                  </a:cubicBezTo>
                  <a:cubicBezTo>
                    <a:pt x="21438" y="6259"/>
                    <a:pt x="20187" y="2960"/>
                    <a:pt x="18141" y="1364"/>
                  </a:cubicBezTo>
                  <a:cubicBezTo>
                    <a:pt x="16095" y="-232"/>
                    <a:pt x="13253" y="-126"/>
                    <a:pt x="11604" y="194"/>
                  </a:cubicBezTo>
                  <a:cubicBezTo>
                    <a:pt x="9956" y="513"/>
                    <a:pt x="9501" y="1045"/>
                    <a:pt x="9046" y="157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2" name="Line"/>
            <p:cNvSpPr/>
            <p:nvPr/>
          </p:nvSpPr>
          <p:spPr>
            <a:xfrm>
              <a:off x="1050112" y="5537603"/>
              <a:ext cx="1395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3" name="Line"/>
            <p:cNvSpPr/>
            <p:nvPr/>
          </p:nvSpPr>
          <p:spPr>
            <a:xfrm>
              <a:off x="1133820" y="5237689"/>
              <a:ext cx="76732" cy="4603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2" extrusionOk="0">
                  <a:moveTo>
                    <a:pt x="21600" y="4858"/>
                  </a:moveTo>
                  <a:cubicBezTo>
                    <a:pt x="21600" y="4210"/>
                    <a:pt x="21600" y="3562"/>
                    <a:pt x="20945" y="2590"/>
                  </a:cubicBezTo>
                  <a:cubicBezTo>
                    <a:pt x="20291" y="1618"/>
                    <a:pt x="18982" y="322"/>
                    <a:pt x="18000" y="52"/>
                  </a:cubicBezTo>
                  <a:cubicBezTo>
                    <a:pt x="17018" y="-218"/>
                    <a:pt x="16364" y="538"/>
                    <a:pt x="16036" y="2806"/>
                  </a:cubicBezTo>
                  <a:cubicBezTo>
                    <a:pt x="15709" y="5074"/>
                    <a:pt x="15709" y="8854"/>
                    <a:pt x="14727" y="11986"/>
                  </a:cubicBezTo>
                  <a:cubicBezTo>
                    <a:pt x="13745" y="15118"/>
                    <a:pt x="11782" y="17602"/>
                    <a:pt x="9164" y="19060"/>
                  </a:cubicBezTo>
                  <a:cubicBezTo>
                    <a:pt x="6545" y="20518"/>
                    <a:pt x="3273" y="20950"/>
                    <a:pt x="0" y="213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4" name="Line"/>
            <p:cNvSpPr/>
            <p:nvPr/>
          </p:nvSpPr>
          <p:spPr>
            <a:xfrm>
              <a:off x="980356" y="5221711"/>
              <a:ext cx="1018442" cy="474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4" extrusionOk="0">
                  <a:moveTo>
                    <a:pt x="0" y="18649"/>
                  </a:moveTo>
                  <a:cubicBezTo>
                    <a:pt x="592" y="18439"/>
                    <a:pt x="1184" y="18230"/>
                    <a:pt x="2145" y="17548"/>
                  </a:cubicBezTo>
                  <a:cubicBezTo>
                    <a:pt x="3107" y="16866"/>
                    <a:pt x="4438" y="15713"/>
                    <a:pt x="5671" y="14140"/>
                  </a:cubicBezTo>
                  <a:cubicBezTo>
                    <a:pt x="6904" y="12567"/>
                    <a:pt x="8038" y="10575"/>
                    <a:pt x="8605" y="8373"/>
                  </a:cubicBezTo>
                  <a:cubicBezTo>
                    <a:pt x="9173" y="6171"/>
                    <a:pt x="9173" y="3760"/>
                    <a:pt x="9074" y="2292"/>
                  </a:cubicBezTo>
                  <a:cubicBezTo>
                    <a:pt x="8975" y="824"/>
                    <a:pt x="8778" y="299"/>
                    <a:pt x="8556" y="90"/>
                  </a:cubicBezTo>
                  <a:cubicBezTo>
                    <a:pt x="8334" y="-120"/>
                    <a:pt x="8088" y="-15"/>
                    <a:pt x="7940" y="981"/>
                  </a:cubicBezTo>
                  <a:cubicBezTo>
                    <a:pt x="7792" y="1977"/>
                    <a:pt x="7742" y="3864"/>
                    <a:pt x="7718" y="6696"/>
                  </a:cubicBezTo>
                  <a:cubicBezTo>
                    <a:pt x="7693" y="9527"/>
                    <a:pt x="7693" y="13301"/>
                    <a:pt x="7718" y="15713"/>
                  </a:cubicBezTo>
                  <a:cubicBezTo>
                    <a:pt x="7742" y="18125"/>
                    <a:pt x="7792" y="19173"/>
                    <a:pt x="7841" y="19960"/>
                  </a:cubicBezTo>
                  <a:cubicBezTo>
                    <a:pt x="7890" y="20746"/>
                    <a:pt x="7940" y="21270"/>
                    <a:pt x="8063" y="21375"/>
                  </a:cubicBezTo>
                  <a:cubicBezTo>
                    <a:pt x="8186" y="21480"/>
                    <a:pt x="8384" y="21165"/>
                    <a:pt x="8729" y="19750"/>
                  </a:cubicBezTo>
                  <a:cubicBezTo>
                    <a:pt x="9074" y="18334"/>
                    <a:pt x="9567" y="15818"/>
                    <a:pt x="9888" y="14350"/>
                  </a:cubicBezTo>
                  <a:cubicBezTo>
                    <a:pt x="10208" y="12882"/>
                    <a:pt x="10356" y="12463"/>
                    <a:pt x="10529" y="12410"/>
                  </a:cubicBezTo>
                  <a:cubicBezTo>
                    <a:pt x="10701" y="12358"/>
                    <a:pt x="10899" y="12672"/>
                    <a:pt x="11195" y="13773"/>
                  </a:cubicBezTo>
                  <a:cubicBezTo>
                    <a:pt x="11490" y="14874"/>
                    <a:pt x="11885" y="16762"/>
                    <a:pt x="12156" y="18072"/>
                  </a:cubicBezTo>
                  <a:cubicBezTo>
                    <a:pt x="12427" y="19383"/>
                    <a:pt x="12575" y="20117"/>
                    <a:pt x="12797" y="20484"/>
                  </a:cubicBezTo>
                  <a:cubicBezTo>
                    <a:pt x="13019" y="20851"/>
                    <a:pt x="13315" y="20851"/>
                    <a:pt x="13882" y="19907"/>
                  </a:cubicBezTo>
                  <a:cubicBezTo>
                    <a:pt x="14449" y="18964"/>
                    <a:pt x="15288" y="17076"/>
                    <a:pt x="15756" y="15503"/>
                  </a:cubicBezTo>
                  <a:cubicBezTo>
                    <a:pt x="16225" y="13930"/>
                    <a:pt x="16323" y="12672"/>
                    <a:pt x="16348" y="11781"/>
                  </a:cubicBezTo>
                  <a:cubicBezTo>
                    <a:pt x="16373" y="10890"/>
                    <a:pt x="16323" y="10365"/>
                    <a:pt x="16175" y="10103"/>
                  </a:cubicBezTo>
                  <a:cubicBezTo>
                    <a:pt x="16027" y="9841"/>
                    <a:pt x="15781" y="9841"/>
                    <a:pt x="15436" y="10628"/>
                  </a:cubicBezTo>
                  <a:cubicBezTo>
                    <a:pt x="15090" y="11414"/>
                    <a:pt x="14647" y="12987"/>
                    <a:pt x="14375" y="14297"/>
                  </a:cubicBezTo>
                  <a:cubicBezTo>
                    <a:pt x="14104" y="15608"/>
                    <a:pt x="14005" y="16657"/>
                    <a:pt x="13932" y="17443"/>
                  </a:cubicBezTo>
                  <a:cubicBezTo>
                    <a:pt x="13858" y="18229"/>
                    <a:pt x="13808" y="18754"/>
                    <a:pt x="13956" y="19121"/>
                  </a:cubicBezTo>
                  <a:cubicBezTo>
                    <a:pt x="14104" y="19488"/>
                    <a:pt x="14449" y="19697"/>
                    <a:pt x="14992" y="19645"/>
                  </a:cubicBezTo>
                  <a:cubicBezTo>
                    <a:pt x="15534" y="19593"/>
                    <a:pt x="16274" y="19278"/>
                    <a:pt x="16841" y="18754"/>
                  </a:cubicBezTo>
                  <a:cubicBezTo>
                    <a:pt x="17408" y="18230"/>
                    <a:pt x="17803" y="17496"/>
                    <a:pt x="18000" y="17391"/>
                  </a:cubicBezTo>
                  <a:cubicBezTo>
                    <a:pt x="18197" y="17286"/>
                    <a:pt x="18197" y="17810"/>
                    <a:pt x="18173" y="18387"/>
                  </a:cubicBezTo>
                  <a:cubicBezTo>
                    <a:pt x="18148" y="18963"/>
                    <a:pt x="18099" y="19593"/>
                    <a:pt x="17901" y="20169"/>
                  </a:cubicBezTo>
                  <a:cubicBezTo>
                    <a:pt x="17704" y="20746"/>
                    <a:pt x="17359" y="21270"/>
                    <a:pt x="17236" y="21270"/>
                  </a:cubicBezTo>
                  <a:cubicBezTo>
                    <a:pt x="17112" y="21270"/>
                    <a:pt x="17211" y="20746"/>
                    <a:pt x="17778" y="18911"/>
                  </a:cubicBezTo>
                  <a:cubicBezTo>
                    <a:pt x="18345" y="17076"/>
                    <a:pt x="19381" y="13930"/>
                    <a:pt x="20022" y="12043"/>
                  </a:cubicBezTo>
                  <a:cubicBezTo>
                    <a:pt x="20663" y="10156"/>
                    <a:pt x="20910" y="9527"/>
                    <a:pt x="21107" y="9631"/>
                  </a:cubicBezTo>
                  <a:cubicBezTo>
                    <a:pt x="21304" y="9736"/>
                    <a:pt x="21452" y="10575"/>
                    <a:pt x="21600" y="1141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5" name="Line"/>
            <p:cNvSpPr/>
            <p:nvPr/>
          </p:nvSpPr>
          <p:spPr>
            <a:xfrm>
              <a:off x="2020310" y="5439945"/>
              <a:ext cx="339352" cy="297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247" extrusionOk="0">
                  <a:moveTo>
                    <a:pt x="1285" y="1994"/>
                  </a:moveTo>
                  <a:cubicBezTo>
                    <a:pt x="992" y="5982"/>
                    <a:pt x="698" y="9969"/>
                    <a:pt x="477" y="12628"/>
                  </a:cubicBezTo>
                  <a:cubicBezTo>
                    <a:pt x="257" y="15286"/>
                    <a:pt x="110" y="16615"/>
                    <a:pt x="36" y="17778"/>
                  </a:cubicBezTo>
                  <a:cubicBezTo>
                    <a:pt x="-37" y="18942"/>
                    <a:pt x="-37" y="19938"/>
                    <a:pt x="404" y="20603"/>
                  </a:cubicBezTo>
                  <a:cubicBezTo>
                    <a:pt x="845" y="21268"/>
                    <a:pt x="1726" y="21600"/>
                    <a:pt x="3049" y="20686"/>
                  </a:cubicBezTo>
                  <a:cubicBezTo>
                    <a:pt x="4371" y="19772"/>
                    <a:pt x="6134" y="17612"/>
                    <a:pt x="7236" y="15951"/>
                  </a:cubicBezTo>
                  <a:cubicBezTo>
                    <a:pt x="8339" y="14289"/>
                    <a:pt x="8779" y="13126"/>
                    <a:pt x="9294" y="12129"/>
                  </a:cubicBezTo>
                  <a:cubicBezTo>
                    <a:pt x="9808" y="11132"/>
                    <a:pt x="10396" y="10302"/>
                    <a:pt x="10836" y="10385"/>
                  </a:cubicBezTo>
                  <a:cubicBezTo>
                    <a:pt x="11277" y="10468"/>
                    <a:pt x="11571" y="11465"/>
                    <a:pt x="12012" y="13126"/>
                  </a:cubicBezTo>
                  <a:cubicBezTo>
                    <a:pt x="12453" y="14788"/>
                    <a:pt x="13041" y="17114"/>
                    <a:pt x="13628" y="18526"/>
                  </a:cubicBezTo>
                  <a:cubicBezTo>
                    <a:pt x="14216" y="19938"/>
                    <a:pt x="14804" y="20437"/>
                    <a:pt x="15832" y="20354"/>
                  </a:cubicBezTo>
                  <a:cubicBezTo>
                    <a:pt x="16861" y="20271"/>
                    <a:pt x="18330" y="19606"/>
                    <a:pt x="19432" y="17862"/>
                  </a:cubicBezTo>
                  <a:cubicBezTo>
                    <a:pt x="20534" y="16117"/>
                    <a:pt x="21269" y="13292"/>
                    <a:pt x="21416" y="10135"/>
                  </a:cubicBezTo>
                  <a:cubicBezTo>
                    <a:pt x="21563" y="6978"/>
                    <a:pt x="21122" y="3489"/>
                    <a:pt x="20681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6" name="Line"/>
            <p:cNvSpPr/>
            <p:nvPr/>
          </p:nvSpPr>
          <p:spPr>
            <a:xfrm>
              <a:off x="2439037" y="5439945"/>
              <a:ext cx="41079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4" h="21600" extrusionOk="0">
                  <a:moveTo>
                    <a:pt x="20084" y="0"/>
                  </a:moveTo>
                  <a:cubicBezTo>
                    <a:pt x="12126" y="4871"/>
                    <a:pt x="4168" y="9741"/>
                    <a:pt x="1326" y="13341"/>
                  </a:cubicBezTo>
                  <a:cubicBezTo>
                    <a:pt x="-1516" y="16941"/>
                    <a:pt x="758" y="19271"/>
                    <a:pt x="303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7" name="Line"/>
            <p:cNvSpPr/>
            <p:nvPr/>
          </p:nvSpPr>
          <p:spPr>
            <a:xfrm>
              <a:off x="2532944" y="5458679"/>
              <a:ext cx="482387" cy="288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417" extrusionOk="0">
                  <a:moveTo>
                    <a:pt x="6644" y="163"/>
                  </a:moveTo>
                  <a:cubicBezTo>
                    <a:pt x="5920" y="-10"/>
                    <a:pt x="5197" y="-183"/>
                    <a:pt x="4370" y="422"/>
                  </a:cubicBezTo>
                  <a:cubicBezTo>
                    <a:pt x="3543" y="1027"/>
                    <a:pt x="2613" y="2409"/>
                    <a:pt x="2200" y="3532"/>
                  </a:cubicBezTo>
                  <a:cubicBezTo>
                    <a:pt x="1786" y="4655"/>
                    <a:pt x="1890" y="5519"/>
                    <a:pt x="2613" y="6470"/>
                  </a:cubicBezTo>
                  <a:cubicBezTo>
                    <a:pt x="3337" y="7420"/>
                    <a:pt x="4680" y="8457"/>
                    <a:pt x="5817" y="9667"/>
                  </a:cubicBezTo>
                  <a:cubicBezTo>
                    <a:pt x="6954" y="10876"/>
                    <a:pt x="7884" y="12259"/>
                    <a:pt x="8297" y="13382"/>
                  </a:cubicBezTo>
                  <a:cubicBezTo>
                    <a:pt x="8711" y="14505"/>
                    <a:pt x="8607" y="15369"/>
                    <a:pt x="7832" y="16233"/>
                  </a:cubicBezTo>
                  <a:cubicBezTo>
                    <a:pt x="7057" y="17097"/>
                    <a:pt x="5610" y="17961"/>
                    <a:pt x="4318" y="18307"/>
                  </a:cubicBezTo>
                  <a:cubicBezTo>
                    <a:pt x="3026" y="18652"/>
                    <a:pt x="1890" y="18479"/>
                    <a:pt x="1166" y="18047"/>
                  </a:cubicBezTo>
                  <a:cubicBezTo>
                    <a:pt x="443" y="17615"/>
                    <a:pt x="133" y="16924"/>
                    <a:pt x="29" y="16147"/>
                  </a:cubicBezTo>
                  <a:cubicBezTo>
                    <a:pt x="-74" y="15369"/>
                    <a:pt x="29" y="14505"/>
                    <a:pt x="1528" y="13468"/>
                  </a:cubicBezTo>
                  <a:cubicBezTo>
                    <a:pt x="3026" y="12431"/>
                    <a:pt x="5920" y="11222"/>
                    <a:pt x="9021" y="10444"/>
                  </a:cubicBezTo>
                  <a:cubicBezTo>
                    <a:pt x="12121" y="9667"/>
                    <a:pt x="15428" y="9321"/>
                    <a:pt x="17547" y="8716"/>
                  </a:cubicBezTo>
                  <a:cubicBezTo>
                    <a:pt x="19666" y="8111"/>
                    <a:pt x="20596" y="7247"/>
                    <a:pt x="21061" y="6383"/>
                  </a:cubicBezTo>
                  <a:cubicBezTo>
                    <a:pt x="21526" y="5519"/>
                    <a:pt x="21526" y="4655"/>
                    <a:pt x="21268" y="3878"/>
                  </a:cubicBezTo>
                  <a:cubicBezTo>
                    <a:pt x="21009" y="3100"/>
                    <a:pt x="20493" y="2409"/>
                    <a:pt x="19459" y="2236"/>
                  </a:cubicBezTo>
                  <a:cubicBezTo>
                    <a:pt x="18426" y="2063"/>
                    <a:pt x="16875" y="2409"/>
                    <a:pt x="15532" y="4828"/>
                  </a:cubicBezTo>
                  <a:cubicBezTo>
                    <a:pt x="14188" y="7247"/>
                    <a:pt x="13051" y="11740"/>
                    <a:pt x="12638" y="14764"/>
                  </a:cubicBezTo>
                  <a:cubicBezTo>
                    <a:pt x="12225" y="17788"/>
                    <a:pt x="12535" y="19343"/>
                    <a:pt x="13878" y="20207"/>
                  </a:cubicBezTo>
                  <a:cubicBezTo>
                    <a:pt x="15222" y="21071"/>
                    <a:pt x="17599" y="21244"/>
                    <a:pt x="19976" y="2141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8" name="Line"/>
            <p:cNvSpPr/>
            <p:nvPr/>
          </p:nvSpPr>
          <p:spPr>
            <a:xfrm>
              <a:off x="3038166" y="5691068"/>
              <a:ext cx="146489" cy="244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543" y="2263"/>
                    <a:pt x="17486" y="4526"/>
                    <a:pt x="13886" y="8126"/>
                  </a:cubicBezTo>
                  <a:cubicBezTo>
                    <a:pt x="10286" y="11726"/>
                    <a:pt x="5143" y="166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69" name="Line"/>
            <p:cNvSpPr/>
            <p:nvPr/>
          </p:nvSpPr>
          <p:spPr>
            <a:xfrm>
              <a:off x="3512907" y="5160920"/>
              <a:ext cx="48431" cy="52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600" extrusionOk="0">
                  <a:moveTo>
                    <a:pt x="21424" y="0"/>
                  </a:moveTo>
                  <a:cubicBezTo>
                    <a:pt x="16281" y="192"/>
                    <a:pt x="11138" y="384"/>
                    <a:pt x="7538" y="1824"/>
                  </a:cubicBezTo>
                  <a:cubicBezTo>
                    <a:pt x="3938" y="3264"/>
                    <a:pt x="1881" y="5952"/>
                    <a:pt x="853" y="9216"/>
                  </a:cubicBezTo>
                  <a:cubicBezTo>
                    <a:pt x="-176" y="12480"/>
                    <a:pt x="-176" y="16320"/>
                    <a:pt x="338" y="18480"/>
                  </a:cubicBezTo>
                  <a:cubicBezTo>
                    <a:pt x="853" y="20640"/>
                    <a:pt x="1881" y="21120"/>
                    <a:pt x="291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0" name="Line"/>
            <p:cNvSpPr/>
            <p:nvPr/>
          </p:nvSpPr>
          <p:spPr>
            <a:xfrm>
              <a:off x="3679923" y="5465522"/>
              <a:ext cx="383661" cy="2813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714"/>
                  </a:moveTo>
                  <a:cubicBezTo>
                    <a:pt x="655" y="5534"/>
                    <a:pt x="1309" y="10354"/>
                    <a:pt x="1702" y="13299"/>
                  </a:cubicBezTo>
                  <a:cubicBezTo>
                    <a:pt x="2095" y="16245"/>
                    <a:pt x="2225" y="17316"/>
                    <a:pt x="2618" y="17762"/>
                  </a:cubicBezTo>
                  <a:cubicBezTo>
                    <a:pt x="3011" y="18208"/>
                    <a:pt x="3665" y="18030"/>
                    <a:pt x="4778" y="16155"/>
                  </a:cubicBezTo>
                  <a:cubicBezTo>
                    <a:pt x="5891" y="14281"/>
                    <a:pt x="7462" y="10711"/>
                    <a:pt x="8313" y="8033"/>
                  </a:cubicBezTo>
                  <a:cubicBezTo>
                    <a:pt x="9164" y="5355"/>
                    <a:pt x="9295" y="3570"/>
                    <a:pt x="9360" y="2231"/>
                  </a:cubicBezTo>
                  <a:cubicBezTo>
                    <a:pt x="9425" y="893"/>
                    <a:pt x="9425" y="0"/>
                    <a:pt x="9622" y="0"/>
                  </a:cubicBezTo>
                  <a:cubicBezTo>
                    <a:pt x="9818" y="0"/>
                    <a:pt x="10211" y="893"/>
                    <a:pt x="10669" y="3481"/>
                  </a:cubicBezTo>
                  <a:cubicBezTo>
                    <a:pt x="11127" y="6069"/>
                    <a:pt x="11651" y="10354"/>
                    <a:pt x="11847" y="13121"/>
                  </a:cubicBezTo>
                  <a:cubicBezTo>
                    <a:pt x="12044" y="15888"/>
                    <a:pt x="11913" y="17137"/>
                    <a:pt x="12240" y="17583"/>
                  </a:cubicBezTo>
                  <a:cubicBezTo>
                    <a:pt x="12567" y="18030"/>
                    <a:pt x="13353" y="17673"/>
                    <a:pt x="14596" y="15709"/>
                  </a:cubicBezTo>
                  <a:cubicBezTo>
                    <a:pt x="15840" y="13745"/>
                    <a:pt x="17542" y="10175"/>
                    <a:pt x="18524" y="7944"/>
                  </a:cubicBezTo>
                  <a:cubicBezTo>
                    <a:pt x="19505" y="5712"/>
                    <a:pt x="19767" y="4820"/>
                    <a:pt x="19898" y="3927"/>
                  </a:cubicBezTo>
                  <a:cubicBezTo>
                    <a:pt x="20029" y="3035"/>
                    <a:pt x="20029" y="2142"/>
                    <a:pt x="20095" y="2321"/>
                  </a:cubicBezTo>
                  <a:cubicBezTo>
                    <a:pt x="20160" y="2499"/>
                    <a:pt x="20291" y="3749"/>
                    <a:pt x="20356" y="6605"/>
                  </a:cubicBezTo>
                  <a:cubicBezTo>
                    <a:pt x="20422" y="9461"/>
                    <a:pt x="20422" y="13924"/>
                    <a:pt x="20618" y="16691"/>
                  </a:cubicBezTo>
                  <a:cubicBezTo>
                    <a:pt x="20815" y="19458"/>
                    <a:pt x="21207" y="2052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1" name="Line"/>
            <p:cNvSpPr/>
            <p:nvPr/>
          </p:nvSpPr>
          <p:spPr>
            <a:xfrm>
              <a:off x="4154266" y="5455787"/>
              <a:ext cx="145802" cy="40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7" h="21036" extrusionOk="0">
                  <a:moveTo>
                    <a:pt x="0" y="12348"/>
                  </a:moveTo>
                  <a:cubicBezTo>
                    <a:pt x="1329" y="15399"/>
                    <a:pt x="2658" y="18450"/>
                    <a:pt x="3323" y="19976"/>
                  </a:cubicBezTo>
                  <a:cubicBezTo>
                    <a:pt x="3988" y="21501"/>
                    <a:pt x="3988" y="21501"/>
                    <a:pt x="3822" y="19182"/>
                  </a:cubicBezTo>
                  <a:cubicBezTo>
                    <a:pt x="3655" y="16864"/>
                    <a:pt x="3323" y="12226"/>
                    <a:pt x="3157" y="8870"/>
                  </a:cubicBezTo>
                  <a:cubicBezTo>
                    <a:pt x="2991" y="5515"/>
                    <a:pt x="2991" y="3440"/>
                    <a:pt x="3489" y="2098"/>
                  </a:cubicBezTo>
                  <a:cubicBezTo>
                    <a:pt x="3988" y="755"/>
                    <a:pt x="4985" y="145"/>
                    <a:pt x="7311" y="23"/>
                  </a:cubicBezTo>
                  <a:cubicBezTo>
                    <a:pt x="9637" y="-99"/>
                    <a:pt x="13292" y="267"/>
                    <a:pt x="16283" y="1182"/>
                  </a:cubicBezTo>
                  <a:cubicBezTo>
                    <a:pt x="19274" y="2098"/>
                    <a:pt x="21600" y="3562"/>
                    <a:pt x="20603" y="5087"/>
                  </a:cubicBezTo>
                  <a:cubicBezTo>
                    <a:pt x="19606" y="6613"/>
                    <a:pt x="15286" y="8199"/>
                    <a:pt x="11298" y="8932"/>
                  </a:cubicBezTo>
                  <a:cubicBezTo>
                    <a:pt x="7311" y="9664"/>
                    <a:pt x="3655" y="9542"/>
                    <a:pt x="0" y="94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2" name="Line"/>
            <p:cNvSpPr/>
            <p:nvPr/>
          </p:nvSpPr>
          <p:spPr>
            <a:xfrm>
              <a:off x="4370510" y="5486355"/>
              <a:ext cx="181367" cy="288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5" extrusionOk="0">
                  <a:moveTo>
                    <a:pt x="0" y="5836"/>
                  </a:moveTo>
                  <a:cubicBezTo>
                    <a:pt x="1108" y="6350"/>
                    <a:pt x="2215" y="6865"/>
                    <a:pt x="2631" y="9179"/>
                  </a:cubicBezTo>
                  <a:cubicBezTo>
                    <a:pt x="3046" y="11493"/>
                    <a:pt x="2769" y="15607"/>
                    <a:pt x="2492" y="18093"/>
                  </a:cubicBezTo>
                  <a:cubicBezTo>
                    <a:pt x="2215" y="20579"/>
                    <a:pt x="1938" y="21436"/>
                    <a:pt x="2077" y="21265"/>
                  </a:cubicBezTo>
                  <a:cubicBezTo>
                    <a:pt x="2215" y="21093"/>
                    <a:pt x="2769" y="19893"/>
                    <a:pt x="4846" y="16550"/>
                  </a:cubicBezTo>
                  <a:cubicBezTo>
                    <a:pt x="6923" y="13207"/>
                    <a:pt x="10523" y="7722"/>
                    <a:pt x="12738" y="4550"/>
                  </a:cubicBezTo>
                  <a:cubicBezTo>
                    <a:pt x="14954" y="1379"/>
                    <a:pt x="15785" y="522"/>
                    <a:pt x="16892" y="179"/>
                  </a:cubicBezTo>
                  <a:cubicBezTo>
                    <a:pt x="18000" y="-164"/>
                    <a:pt x="19385" y="7"/>
                    <a:pt x="20215" y="522"/>
                  </a:cubicBezTo>
                  <a:cubicBezTo>
                    <a:pt x="21046" y="1036"/>
                    <a:pt x="21323" y="1893"/>
                    <a:pt x="21600" y="27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3" name="Line"/>
            <p:cNvSpPr/>
            <p:nvPr/>
          </p:nvSpPr>
          <p:spPr>
            <a:xfrm>
              <a:off x="4586754" y="5518493"/>
              <a:ext cx="187106" cy="2505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2" h="21156" extrusionOk="0">
                  <a:moveTo>
                    <a:pt x="0" y="2792"/>
                  </a:moveTo>
                  <a:cubicBezTo>
                    <a:pt x="1029" y="3381"/>
                    <a:pt x="2057" y="3970"/>
                    <a:pt x="2571" y="6425"/>
                  </a:cubicBezTo>
                  <a:cubicBezTo>
                    <a:pt x="3086" y="8879"/>
                    <a:pt x="3086" y="13199"/>
                    <a:pt x="3729" y="16243"/>
                  </a:cubicBezTo>
                  <a:cubicBezTo>
                    <a:pt x="4371" y="19286"/>
                    <a:pt x="5657" y="21054"/>
                    <a:pt x="8486" y="21152"/>
                  </a:cubicBezTo>
                  <a:cubicBezTo>
                    <a:pt x="11314" y="21250"/>
                    <a:pt x="15686" y="19679"/>
                    <a:pt x="18257" y="16832"/>
                  </a:cubicBezTo>
                  <a:cubicBezTo>
                    <a:pt x="20829" y="13985"/>
                    <a:pt x="21600" y="9861"/>
                    <a:pt x="19414" y="6719"/>
                  </a:cubicBezTo>
                  <a:cubicBezTo>
                    <a:pt x="17229" y="3577"/>
                    <a:pt x="12086" y="1417"/>
                    <a:pt x="8871" y="534"/>
                  </a:cubicBezTo>
                  <a:cubicBezTo>
                    <a:pt x="5657" y="-350"/>
                    <a:pt x="4371" y="43"/>
                    <a:pt x="3086" y="43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4" name="Line"/>
            <p:cNvSpPr/>
            <p:nvPr/>
          </p:nvSpPr>
          <p:spPr>
            <a:xfrm>
              <a:off x="4823926" y="5457233"/>
              <a:ext cx="1395126" cy="343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9" extrusionOk="0">
                  <a:moveTo>
                    <a:pt x="0" y="5803"/>
                  </a:moveTo>
                  <a:cubicBezTo>
                    <a:pt x="216" y="6089"/>
                    <a:pt x="432" y="6375"/>
                    <a:pt x="558" y="6947"/>
                  </a:cubicBezTo>
                  <a:cubicBezTo>
                    <a:pt x="684" y="7520"/>
                    <a:pt x="720" y="8378"/>
                    <a:pt x="738" y="10237"/>
                  </a:cubicBezTo>
                  <a:cubicBezTo>
                    <a:pt x="756" y="12097"/>
                    <a:pt x="756" y="14958"/>
                    <a:pt x="738" y="17032"/>
                  </a:cubicBezTo>
                  <a:cubicBezTo>
                    <a:pt x="720" y="19106"/>
                    <a:pt x="684" y="20394"/>
                    <a:pt x="774" y="20894"/>
                  </a:cubicBezTo>
                  <a:cubicBezTo>
                    <a:pt x="864" y="21395"/>
                    <a:pt x="1080" y="21109"/>
                    <a:pt x="1386" y="19106"/>
                  </a:cubicBezTo>
                  <a:cubicBezTo>
                    <a:pt x="1692" y="17104"/>
                    <a:pt x="2088" y="13384"/>
                    <a:pt x="2286" y="11096"/>
                  </a:cubicBezTo>
                  <a:cubicBezTo>
                    <a:pt x="2484" y="8807"/>
                    <a:pt x="2484" y="7949"/>
                    <a:pt x="2484" y="7162"/>
                  </a:cubicBezTo>
                  <a:cubicBezTo>
                    <a:pt x="2484" y="6375"/>
                    <a:pt x="2484" y="5660"/>
                    <a:pt x="2538" y="6161"/>
                  </a:cubicBezTo>
                  <a:cubicBezTo>
                    <a:pt x="2592" y="6661"/>
                    <a:pt x="2700" y="8378"/>
                    <a:pt x="2898" y="10023"/>
                  </a:cubicBezTo>
                  <a:cubicBezTo>
                    <a:pt x="3096" y="11668"/>
                    <a:pt x="3384" y="13241"/>
                    <a:pt x="3852" y="13957"/>
                  </a:cubicBezTo>
                  <a:cubicBezTo>
                    <a:pt x="4320" y="14672"/>
                    <a:pt x="4968" y="14529"/>
                    <a:pt x="5508" y="13384"/>
                  </a:cubicBezTo>
                  <a:cubicBezTo>
                    <a:pt x="6048" y="12240"/>
                    <a:pt x="6480" y="10094"/>
                    <a:pt x="6696" y="8521"/>
                  </a:cubicBezTo>
                  <a:cubicBezTo>
                    <a:pt x="6912" y="6947"/>
                    <a:pt x="6912" y="5946"/>
                    <a:pt x="6858" y="5088"/>
                  </a:cubicBezTo>
                  <a:cubicBezTo>
                    <a:pt x="6804" y="4229"/>
                    <a:pt x="6696" y="3514"/>
                    <a:pt x="6408" y="3371"/>
                  </a:cubicBezTo>
                  <a:cubicBezTo>
                    <a:pt x="6120" y="3228"/>
                    <a:pt x="5652" y="3657"/>
                    <a:pt x="5292" y="5445"/>
                  </a:cubicBezTo>
                  <a:cubicBezTo>
                    <a:pt x="4932" y="7233"/>
                    <a:pt x="4680" y="10380"/>
                    <a:pt x="4752" y="12741"/>
                  </a:cubicBezTo>
                  <a:cubicBezTo>
                    <a:pt x="4824" y="15101"/>
                    <a:pt x="5220" y="16674"/>
                    <a:pt x="5742" y="17318"/>
                  </a:cubicBezTo>
                  <a:cubicBezTo>
                    <a:pt x="6264" y="17962"/>
                    <a:pt x="6912" y="17676"/>
                    <a:pt x="7380" y="16245"/>
                  </a:cubicBezTo>
                  <a:cubicBezTo>
                    <a:pt x="7848" y="14815"/>
                    <a:pt x="8136" y="12240"/>
                    <a:pt x="8280" y="10595"/>
                  </a:cubicBezTo>
                  <a:cubicBezTo>
                    <a:pt x="8424" y="8950"/>
                    <a:pt x="8424" y="8235"/>
                    <a:pt x="8334" y="8020"/>
                  </a:cubicBezTo>
                  <a:cubicBezTo>
                    <a:pt x="8244" y="7806"/>
                    <a:pt x="8064" y="8092"/>
                    <a:pt x="7974" y="8592"/>
                  </a:cubicBezTo>
                  <a:cubicBezTo>
                    <a:pt x="7884" y="9093"/>
                    <a:pt x="7884" y="9808"/>
                    <a:pt x="7884" y="11024"/>
                  </a:cubicBezTo>
                  <a:cubicBezTo>
                    <a:pt x="7884" y="12240"/>
                    <a:pt x="7884" y="13957"/>
                    <a:pt x="7884" y="15173"/>
                  </a:cubicBezTo>
                  <a:cubicBezTo>
                    <a:pt x="7884" y="16388"/>
                    <a:pt x="7884" y="17104"/>
                    <a:pt x="7974" y="17318"/>
                  </a:cubicBezTo>
                  <a:cubicBezTo>
                    <a:pt x="8064" y="17533"/>
                    <a:pt x="8244" y="17247"/>
                    <a:pt x="8496" y="15673"/>
                  </a:cubicBezTo>
                  <a:cubicBezTo>
                    <a:pt x="8748" y="14100"/>
                    <a:pt x="9072" y="11239"/>
                    <a:pt x="9270" y="9379"/>
                  </a:cubicBezTo>
                  <a:cubicBezTo>
                    <a:pt x="9468" y="7519"/>
                    <a:pt x="9540" y="6661"/>
                    <a:pt x="9648" y="6018"/>
                  </a:cubicBezTo>
                  <a:cubicBezTo>
                    <a:pt x="9756" y="5374"/>
                    <a:pt x="9900" y="4945"/>
                    <a:pt x="10026" y="5088"/>
                  </a:cubicBezTo>
                  <a:cubicBezTo>
                    <a:pt x="10152" y="5231"/>
                    <a:pt x="10260" y="5946"/>
                    <a:pt x="10386" y="8306"/>
                  </a:cubicBezTo>
                  <a:cubicBezTo>
                    <a:pt x="10512" y="10667"/>
                    <a:pt x="10656" y="14672"/>
                    <a:pt x="10710" y="17104"/>
                  </a:cubicBezTo>
                  <a:cubicBezTo>
                    <a:pt x="10764" y="19535"/>
                    <a:pt x="10728" y="20394"/>
                    <a:pt x="10728" y="20465"/>
                  </a:cubicBezTo>
                  <a:cubicBezTo>
                    <a:pt x="10728" y="20537"/>
                    <a:pt x="10764" y="19822"/>
                    <a:pt x="10944" y="17461"/>
                  </a:cubicBezTo>
                  <a:cubicBezTo>
                    <a:pt x="11124" y="15101"/>
                    <a:pt x="11448" y="11096"/>
                    <a:pt x="11718" y="8521"/>
                  </a:cubicBezTo>
                  <a:cubicBezTo>
                    <a:pt x="11988" y="5946"/>
                    <a:pt x="12204" y="4802"/>
                    <a:pt x="12384" y="4659"/>
                  </a:cubicBezTo>
                  <a:cubicBezTo>
                    <a:pt x="12564" y="4516"/>
                    <a:pt x="12708" y="5374"/>
                    <a:pt x="12816" y="6590"/>
                  </a:cubicBezTo>
                  <a:cubicBezTo>
                    <a:pt x="12924" y="7806"/>
                    <a:pt x="12996" y="9379"/>
                    <a:pt x="13032" y="10595"/>
                  </a:cubicBezTo>
                  <a:cubicBezTo>
                    <a:pt x="13068" y="11811"/>
                    <a:pt x="13068" y="12669"/>
                    <a:pt x="13158" y="13027"/>
                  </a:cubicBezTo>
                  <a:cubicBezTo>
                    <a:pt x="13248" y="13384"/>
                    <a:pt x="13428" y="13241"/>
                    <a:pt x="13896" y="11882"/>
                  </a:cubicBezTo>
                  <a:cubicBezTo>
                    <a:pt x="14364" y="10523"/>
                    <a:pt x="15120" y="7949"/>
                    <a:pt x="15570" y="6161"/>
                  </a:cubicBezTo>
                  <a:cubicBezTo>
                    <a:pt x="16020" y="4372"/>
                    <a:pt x="16164" y="3371"/>
                    <a:pt x="16254" y="2370"/>
                  </a:cubicBezTo>
                  <a:cubicBezTo>
                    <a:pt x="16344" y="1369"/>
                    <a:pt x="16380" y="367"/>
                    <a:pt x="16326" y="81"/>
                  </a:cubicBezTo>
                  <a:cubicBezTo>
                    <a:pt x="16272" y="-205"/>
                    <a:pt x="16128" y="224"/>
                    <a:pt x="15804" y="2084"/>
                  </a:cubicBezTo>
                  <a:cubicBezTo>
                    <a:pt x="15480" y="3943"/>
                    <a:pt x="14976" y="7233"/>
                    <a:pt x="14724" y="9308"/>
                  </a:cubicBezTo>
                  <a:cubicBezTo>
                    <a:pt x="14472" y="11382"/>
                    <a:pt x="14472" y="12240"/>
                    <a:pt x="14562" y="12884"/>
                  </a:cubicBezTo>
                  <a:cubicBezTo>
                    <a:pt x="14652" y="13527"/>
                    <a:pt x="14832" y="13957"/>
                    <a:pt x="15300" y="13885"/>
                  </a:cubicBezTo>
                  <a:cubicBezTo>
                    <a:pt x="15768" y="13814"/>
                    <a:pt x="16524" y="13241"/>
                    <a:pt x="17100" y="11096"/>
                  </a:cubicBezTo>
                  <a:cubicBezTo>
                    <a:pt x="17676" y="8950"/>
                    <a:pt x="18072" y="5231"/>
                    <a:pt x="18288" y="5517"/>
                  </a:cubicBezTo>
                  <a:cubicBezTo>
                    <a:pt x="18504" y="5803"/>
                    <a:pt x="18540" y="10094"/>
                    <a:pt x="18594" y="12884"/>
                  </a:cubicBezTo>
                  <a:cubicBezTo>
                    <a:pt x="18648" y="15673"/>
                    <a:pt x="18720" y="16961"/>
                    <a:pt x="18810" y="17247"/>
                  </a:cubicBezTo>
                  <a:cubicBezTo>
                    <a:pt x="18900" y="17533"/>
                    <a:pt x="19008" y="16818"/>
                    <a:pt x="19206" y="15029"/>
                  </a:cubicBezTo>
                  <a:cubicBezTo>
                    <a:pt x="19404" y="13241"/>
                    <a:pt x="19692" y="10380"/>
                    <a:pt x="19908" y="8592"/>
                  </a:cubicBezTo>
                  <a:cubicBezTo>
                    <a:pt x="20124" y="6804"/>
                    <a:pt x="20268" y="6089"/>
                    <a:pt x="20412" y="5946"/>
                  </a:cubicBezTo>
                  <a:cubicBezTo>
                    <a:pt x="20556" y="5803"/>
                    <a:pt x="20700" y="6232"/>
                    <a:pt x="20826" y="7949"/>
                  </a:cubicBezTo>
                  <a:cubicBezTo>
                    <a:pt x="20952" y="9665"/>
                    <a:pt x="21060" y="12669"/>
                    <a:pt x="21114" y="14529"/>
                  </a:cubicBezTo>
                  <a:cubicBezTo>
                    <a:pt x="21168" y="16388"/>
                    <a:pt x="21168" y="17104"/>
                    <a:pt x="21240" y="17390"/>
                  </a:cubicBezTo>
                  <a:cubicBezTo>
                    <a:pt x="21312" y="17676"/>
                    <a:pt x="21456" y="17533"/>
                    <a:pt x="21600" y="1739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5" name="Line"/>
            <p:cNvSpPr/>
            <p:nvPr/>
          </p:nvSpPr>
          <p:spPr>
            <a:xfrm>
              <a:off x="6316710" y="5371484"/>
              <a:ext cx="79152" cy="4451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8" h="21426" extrusionOk="0">
                  <a:moveTo>
                    <a:pt x="0" y="4303"/>
                  </a:moveTo>
                  <a:cubicBezTo>
                    <a:pt x="4320" y="3184"/>
                    <a:pt x="8640" y="2064"/>
                    <a:pt x="12343" y="1225"/>
                  </a:cubicBezTo>
                  <a:cubicBezTo>
                    <a:pt x="16046" y="386"/>
                    <a:pt x="19131" y="-174"/>
                    <a:pt x="20366" y="50"/>
                  </a:cubicBezTo>
                  <a:cubicBezTo>
                    <a:pt x="21600" y="274"/>
                    <a:pt x="20983" y="1281"/>
                    <a:pt x="19131" y="3687"/>
                  </a:cubicBezTo>
                  <a:cubicBezTo>
                    <a:pt x="17280" y="6093"/>
                    <a:pt x="14194" y="9899"/>
                    <a:pt x="11726" y="13088"/>
                  </a:cubicBezTo>
                  <a:cubicBezTo>
                    <a:pt x="9257" y="16278"/>
                    <a:pt x="7406" y="18852"/>
                    <a:pt x="5554" y="214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6" name="Line"/>
            <p:cNvSpPr/>
            <p:nvPr/>
          </p:nvSpPr>
          <p:spPr>
            <a:xfrm>
              <a:off x="6226027" y="5502726"/>
              <a:ext cx="341806" cy="76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057" y="17018"/>
                    <a:pt x="4114" y="12436"/>
                    <a:pt x="7714" y="8836"/>
                  </a:cubicBezTo>
                  <a:cubicBezTo>
                    <a:pt x="11314" y="5236"/>
                    <a:pt x="16457" y="261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7" name="Line"/>
            <p:cNvSpPr/>
            <p:nvPr/>
          </p:nvSpPr>
          <p:spPr>
            <a:xfrm>
              <a:off x="6968235" y="5407403"/>
              <a:ext cx="171600" cy="365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4" h="21213" extrusionOk="0">
                  <a:moveTo>
                    <a:pt x="21254" y="5129"/>
                  </a:moveTo>
                  <a:cubicBezTo>
                    <a:pt x="20966" y="4049"/>
                    <a:pt x="20678" y="2969"/>
                    <a:pt x="19814" y="2092"/>
                  </a:cubicBezTo>
                  <a:cubicBezTo>
                    <a:pt x="18950" y="1214"/>
                    <a:pt x="17510" y="539"/>
                    <a:pt x="16070" y="202"/>
                  </a:cubicBezTo>
                  <a:cubicBezTo>
                    <a:pt x="14630" y="-136"/>
                    <a:pt x="13190" y="-136"/>
                    <a:pt x="11462" y="877"/>
                  </a:cubicBezTo>
                  <a:cubicBezTo>
                    <a:pt x="9734" y="1889"/>
                    <a:pt x="7718" y="3914"/>
                    <a:pt x="5702" y="6749"/>
                  </a:cubicBezTo>
                  <a:cubicBezTo>
                    <a:pt x="3686" y="9584"/>
                    <a:pt x="1670" y="13229"/>
                    <a:pt x="662" y="15862"/>
                  </a:cubicBezTo>
                  <a:cubicBezTo>
                    <a:pt x="-346" y="18494"/>
                    <a:pt x="-346" y="20114"/>
                    <a:pt x="1670" y="20789"/>
                  </a:cubicBezTo>
                  <a:cubicBezTo>
                    <a:pt x="3686" y="21464"/>
                    <a:pt x="7718" y="21194"/>
                    <a:pt x="11750" y="2092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8" name="Line"/>
            <p:cNvSpPr/>
            <p:nvPr/>
          </p:nvSpPr>
          <p:spPr>
            <a:xfrm>
              <a:off x="7196641" y="5449257"/>
              <a:ext cx="173389" cy="348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23" extrusionOk="0">
                  <a:moveTo>
                    <a:pt x="15428" y="3694"/>
                  </a:moveTo>
                  <a:cubicBezTo>
                    <a:pt x="16292" y="3125"/>
                    <a:pt x="17156" y="2557"/>
                    <a:pt x="17732" y="1918"/>
                  </a:cubicBezTo>
                  <a:cubicBezTo>
                    <a:pt x="18308" y="1278"/>
                    <a:pt x="18596" y="568"/>
                    <a:pt x="17588" y="212"/>
                  </a:cubicBezTo>
                  <a:cubicBezTo>
                    <a:pt x="16580" y="-143"/>
                    <a:pt x="14276" y="-143"/>
                    <a:pt x="11540" y="923"/>
                  </a:cubicBezTo>
                  <a:cubicBezTo>
                    <a:pt x="8804" y="1989"/>
                    <a:pt x="5636" y="4120"/>
                    <a:pt x="3620" y="7033"/>
                  </a:cubicBezTo>
                  <a:cubicBezTo>
                    <a:pt x="1604" y="9946"/>
                    <a:pt x="740" y="13641"/>
                    <a:pt x="308" y="15915"/>
                  </a:cubicBezTo>
                  <a:cubicBezTo>
                    <a:pt x="-124" y="18189"/>
                    <a:pt x="-124" y="19041"/>
                    <a:pt x="452" y="19752"/>
                  </a:cubicBezTo>
                  <a:cubicBezTo>
                    <a:pt x="1028" y="20462"/>
                    <a:pt x="2180" y="21031"/>
                    <a:pt x="3476" y="21244"/>
                  </a:cubicBezTo>
                  <a:cubicBezTo>
                    <a:pt x="4772" y="21457"/>
                    <a:pt x="6212" y="21315"/>
                    <a:pt x="8516" y="19823"/>
                  </a:cubicBezTo>
                  <a:cubicBezTo>
                    <a:pt x="10820" y="18331"/>
                    <a:pt x="13988" y="15489"/>
                    <a:pt x="15572" y="13712"/>
                  </a:cubicBezTo>
                  <a:cubicBezTo>
                    <a:pt x="17156" y="11936"/>
                    <a:pt x="17156" y="11225"/>
                    <a:pt x="17156" y="10515"/>
                  </a:cubicBezTo>
                  <a:cubicBezTo>
                    <a:pt x="17156" y="9804"/>
                    <a:pt x="17156" y="9094"/>
                    <a:pt x="17156" y="9307"/>
                  </a:cubicBezTo>
                  <a:cubicBezTo>
                    <a:pt x="17156" y="9520"/>
                    <a:pt x="17156" y="10657"/>
                    <a:pt x="17876" y="12433"/>
                  </a:cubicBezTo>
                  <a:cubicBezTo>
                    <a:pt x="18596" y="14210"/>
                    <a:pt x="20036" y="16625"/>
                    <a:pt x="21476" y="190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79" name="Line"/>
            <p:cNvSpPr/>
            <p:nvPr/>
          </p:nvSpPr>
          <p:spPr>
            <a:xfrm>
              <a:off x="7446761" y="5539635"/>
              <a:ext cx="216245" cy="275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31" extrusionOk="0">
                  <a:moveTo>
                    <a:pt x="0" y="3534"/>
                  </a:moveTo>
                  <a:cubicBezTo>
                    <a:pt x="697" y="8275"/>
                    <a:pt x="1394" y="13017"/>
                    <a:pt x="1974" y="16002"/>
                  </a:cubicBezTo>
                  <a:cubicBezTo>
                    <a:pt x="2555" y="18988"/>
                    <a:pt x="3019" y="20217"/>
                    <a:pt x="3832" y="20656"/>
                  </a:cubicBezTo>
                  <a:cubicBezTo>
                    <a:pt x="4645" y="21095"/>
                    <a:pt x="5806" y="20744"/>
                    <a:pt x="7781" y="19163"/>
                  </a:cubicBezTo>
                  <a:cubicBezTo>
                    <a:pt x="9755" y="17583"/>
                    <a:pt x="12542" y="14773"/>
                    <a:pt x="14400" y="12402"/>
                  </a:cubicBezTo>
                  <a:cubicBezTo>
                    <a:pt x="16258" y="10032"/>
                    <a:pt x="17187" y="8100"/>
                    <a:pt x="17884" y="5817"/>
                  </a:cubicBezTo>
                  <a:cubicBezTo>
                    <a:pt x="18581" y="3534"/>
                    <a:pt x="19045" y="900"/>
                    <a:pt x="19510" y="197"/>
                  </a:cubicBezTo>
                  <a:cubicBezTo>
                    <a:pt x="19974" y="-505"/>
                    <a:pt x="20439" y="724"/>
                    <a:pt x="20671" y="2919"/>
                  </a:cubicBezTo>
                  <a:cubicBezTo>
                    <a:pt x="20903" y="5115"/>
                    <a:pt x="20903" y="8276"/>
                    <a:pt x="21019" y="10295"/>
                  </a:cubicBezTo>
                  <a:cubicBezTo>
                    <a:pt x="21135" y="12315"/>
                    <a:pt x="21368" y="13193"/>
                    <a:pt x="21600" y="140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0" name="Line"/>
            <p:cNvSpPr/>
            <p:nvPr/>
          </p:nvSpPr>
          <p:spPr>
            <a:xfrm>
              <a:off x="7669981" y="5537603"/>
              <a:ext cx="244148" cy="289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1" extrusionOk="0">
                  <a:moveTo>
                    <a:pt x="0" y="0"/>
                  </a:moveTo>
                  <a:cubicBezTo>
                    <a:pt x="2263" y="2938"/>
                    <a:pt x="4526" y="5875"/>
                    <a:pt x="6069" y="9158"/>
                  </a:cubicBezTo>
                  <a:cubicBezTo>
                    <a:pt x="7611" y="12442"/>
                    <a:pt x="8434" y="16070"/>
                    <a:pt x="8949" y="18317"/>
                  </a:cubicBezTo>
                  <a:cubicBezTo>
                    <a:pt x="9463" y="20563"/>
                    <a:pt x="9669" y="21427"/>
                    <a:pt x="10286" y="21514"/>
                  </a:cubicBezTo>
                  <a:cubicBezTo>
                    <a:pt x="10903" y="21600"/>
                    <a:pt x="11931" y="20909"/>
                    <a:pt x="12857" y="17712"/>
                  </a:cubicBezTo>
                  <a:cubicBezTo>
                    <a:pt x="13783" y="14515"/>
                    <a:pt x="14606" y="8813"/>
                    <a:pt x="15017" y="5443"/>
                  </a:cubicBezTo>
                  <a:cubicBezTo>
                    <a:pt x="15429" y="2074"/>
                    <a:pt x="15429" y="1037"/>
                    <a:pt x="15737" y="1123"/>
                  </a:cubicBezTo>
                  <a:cubicBezTo>
                    <a:pt x="16046" y="1210"/>
                    <a:pt x="16663" y="2419"/>
                    <a:pt x="17383" y="4838"/>
                  </a:cubicBezTo>
                  <a:cubicBezTo>
                    <a:pt x="18103" y="7258"/>
                    <a:pt x="18926" y="10886"/>
                    <a:pt x="19646" y="13046"/>
                  </a:cubicBezTo>
                  <a:cubicBezTo>
                    <a:pt x="20366" y="15206"/>
                    <a:pt x="20983" y="15898"/>
                    <a:pt x="21600" y="165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1" name="Line"/>
            <p:cNvSpPr/>
            <p:nvPr/>
          </p:nvSpPr>
          <p:spPr>
            <a:xfrm>
              <a:off x="7976909" y="5523652"/>
              <a:ext cx="238683" cy="3105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213" extrusionOk="0">
                  <a:moveTo>
                    <a:pt x="4985" y="5241"/>
                  </a:moveTo>
                  <a:cubicBezTo>
                    <a:pt x="6023" y="5400"/>
                    <a:pt x="7062" y="5559"/>
                    <a:pt x="7996" y="6353"/>
                  </a:cubicBezTo>
                  <a:cubicBezTo>
                    <a:pt x="8931" y="7147"/>
                    <a:pt x="9762" y="8576"/>
                    <a:pt x="9865" y="10324"/>
                  </a:cubicBezTo>
                  <a:cubicBezTo>
                    <a:pt x="9969" y="12071"/>
                    <a:pt x="9346" y="14135"/>
                    <a:pt x="8931" y="15565"/>
                  </a:cubicBezTo>
                  <a:cubicBezTo>
                    <a:pt x="8515" y="16994"/>
                    <a:pt x="8308" y="17788"/>
                    <a:pt x="8412" y="18582"/>
                  </a:cubicBezTo>
                  <a:cubicBezTo>
                    <a:pt x="8515" y="19376"/>
                    <a:pt x="8931" y="20171"/>
                    <a:pt x="10488" y="20726"/>
                  </a:cubicBezTo>
                  <a:cubicBezTo>
                    <a:pt x="12046" y="21282"/>
                    <a:pt x="14746" y="21600"/>
                    <a:pt x="17135" y="20329"/>
                  </a:cubicBezTo>
                  <a:cubicBezTo>
                    <a:pt x="19523" y="19059"/>
                    <a:pt x="21600" y="16200"/>
                    <a:pt x="21288" y="13024"/>
                  </a:cubicBezTo>
                  <a:cubicBezTo>
                    <a:pt x="20977" y="9847"/>
                    <a:pt x="18277" y="6353"/>
                    <a:pt x="14331" y="4129"/>
                  </a:cubicBezTo>
                  <a:cubicBezTo>
                    <a:pt x="10385" y="1906"/>
                    <a:pt x="5192" y="953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2" name="Line"/>
            <p:cNvSpPr/>
            <p:nvPr/>
          </p:nvSpPr>
          <p:spPr>
            <a:xfrm>
              <a:off x="8297158" y="5366189"/>
              <a:ext cx="49460" cy="471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6" h="21464" extrusionOk="0">
                  <a:moveTo>
                    <a:pt x="11524" y="2088"/>
                  </a:moveTo>
                  <a:cubicBezTo>
                    <a:pt x="14341" y="1135"/>
                    <a:pt x="17159" y="182"/>
                    <a:pt x="16219" y="23"/>
                  </a:cubicBezTo>
                  <a:cubicBezTo>
                    <a:pt x="15280" y="-136"/>
                    <a:pt x="10585" y="499"/>
                    <a:pt x="6359" y="2458"/>
                  </a:cubicBezTo>
                  <a:cubicBezTo>
                    <a:pt x="2132" y="4417"/>
                    <a:pt x="-1624" y="7699"/>
                    <a:pt x="724" y="11088"/>
                  </a:cubicBezTo>
                  <a:cubicBezTo>
                    <a:pt x="3072" y="14476"/>
                    <a:pt x="11524" y="17970"/>
                    <a:pt x="19976" y="2146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3" name="Line"/>
            <p:cNvSpPr/>
            <p:nvPr/>
          </p:nvSpPr>
          <p:spPr>
            <a:xfrm>
              <a:off x="8095495" y="5607360"/>
              <a:ext cx="411563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637" y="4200"/>
                    <a:pt x="9275" y="8400"/>
                    <a:pt x="12875" y="12000"/>
                  </a:cubicBezTo>
                  <a:cubicBezTo>
                    <a:pt x="16475" y="15600"/>
                    <a:pt x="19037" y="18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4" name="Line"/>
            <p:cNvSpPr/>
            <p:nvPr/>
          </p:nvSpPr>
          <p:spPr>
            <a:xfrm>
              <a:off x="6886386" y="5944515"/>
              <a:ext cx="1746233" cy="102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982"/>
                  </a:moveTo>
                  <a:cubicBezTo>
                    <a:pt x="20565" y="491"/>
                    <a:pt x="19529" y="0"/>
                    <a:pt x="18494" y="0"/>
                  </a:cubicBezTo>
                  <a:cubicBezTo>
                    <a:pt x="17458" y="0"/>
                    <a:pt x="16423" y="491"/>
                    <a:pt x="15459" y="982"/>
                  </a:cubicBezTo>
                  <a:cubicBezTo>
                    <a:pt x="14496" y="1473"/>
                    <a:pt x="13604" y="1964"/>
                    <a:pt x="12713" y="2700"/>
                  </a:cubicBezTo>
                  <a:cubicBezTo>
                    <a:pt x="11821" y="3436"/>
                    <a:pt x="10929" y="4418"/>
                    <a:pt x="10052" y="5645"/>
                  </a:cubicBezTo>
                  <a:cubicBezTo>
                    <a:pt x="9175" y="6873"/>
                    <a:pt x="8312" y="8345"/>
                    <a:pt x="7320" y="10309"/>
                  </a:cubicBezTo>
                  <a:cubicBezTo>
                    <a:pt x="6328" y="12273"/>
                    <a:pt x="5206" y="14727"/>
                    <a:pt x="4113" y="16691"/>
                  </a:cubicBezTo>
                  <a:cubicBezTo>
                    <a:pt x="3020" y="18655"/>
                    <a:pt x="1956" y="20127"/>
                    <a:pt x="1323" y="20864"/>
                  </a:cubicBezTo>
                  <a:cubicBezTo>
                    <a:pt x="690" y="21600"/>
                    <a:pt x="489" y="21600"/>
                    <a:pt x="316" y="21600"/>
                  </a:cubicBezTo>
                  <a:cubicBezTo>
                    <a:pt x="144" y="21600"/>
                    <a:pt x="0" y="21600"/>
                    <a:pt x="0" y="21109"/>
                  </a:cubicBezTo>
                  <a:cubicBezTo>
                    <a:pt x="0" y="20618"/>
                    <a:pt x="144" y="19636"/>
                    <a:pt x="446" y="18655"/>
                  </a:cubicBezTo>
                  <a:cubicBezTo>
                    <a:pt x="748" y="17673"/>
                    <a:pt x="1208" y="16691"/>
                    <a:pt x="1668" y="157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5" name="Line"/>
            <p:cNvSpPr/>
            <p:nvPr/>
          </p:nvSpPr>
          <p:spPr>
            <a:xfrm>
              <a:off x="9072638" y="5375974"/>
              <a:ext cx="176520" cy="356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6" h="21202" extrusionOk="0">
                  <a:moveTo>
                    <a:pt x="15081" y="4640"/>
                  </a:moveTo>
                  <a:cubicBezTo>
                    <a:pt x="15642" y="3948"/>
                    <a:pt x="16203" y="3256"/>
                    <a:pt x="16484" y="2494"/>
                  </a:cubicBezTo>
                  <a:cubicBezTo>
                    <a:pt x="16764" y="1732"/>
                    <a:pt x="16764" y="902"/>
                    <a:pt x="15923" y="417"/>
                  </a:cubicBezTo>
                  <a:cubicBezTo>
                    <a:pt x="15081" y="-68"/>
                    <a:pt x="13398" y="-206"/>
                    <a:pt x="11715" y="417"/>
                  </a:cubicBezTo>
                  <a:cubicBezTo>
                    <a:pt x="10032" y="1040"/>
                    <a:pt x="8349" y="2425"/>
                    <a:pt x="6525" y="5263"/>
                  </a:cubicBezTo>
                  <a:cubicBezTo>
                    <a:pt x="4702" y="8102"/>
                    <a:pt x="2738" y="12394"/>
                    <a:pt x="1616" y="14886"/>
                  </a:cubicBezTo>
                  <a:cubicBezTo>
                    <a:pt x="494" y="17379"/>
                    <a:pt x="214" y="18071"/>
                    <a:pt x="73" y="18763"/>
                  </a:cubicBezTo>
                  <a:cubicBezTo>
                    <a:pt x="-67" y="19456"/>
                    <a:pt x="-67" y="20148"/>
                    <a:pt x="634" y="20632"/>
                  </a:cubicBezTo>
                  <a:cubicBezTo>
                    <a:pt x="1336" y="21117"/>
                    <a:pt x="2738" y="21394"/>
                    <a:pt x="5684" y="21048"/>
                  </a:cubicBezTo>
                  <a:cubicBezTo>
                    <a:pt x="8629" y="20702"/>
                    <a:pt x="13117" y="19732"/>
                    <a:pt x="16203" y="17863"/>
                  </a:cubicBezTo>
                  <a:cubicBezTo>
                    <a:pt x="19289" y="15994"/>
                    <a:pt x="20972" y="13225"/>
                    <a:pt x="21252" y="10871"/>
                  </a:cubicBezTo>
                  <a:cubicBezTo>
                    <a:pt x="21533" y="8517"/>
                    <a:pt x="20411" y="6579"/>
                    <a:pt x="19008" y="5263"/>
                  </a:cubicBezTo>
                  <a:cubicBezTo>
                    <a:pt x="17606" y="3948"/>
                    <a:pt x="15923" y="3256"/>
                    <a:pt x="14380" y="3048"/>
                  </a:cubicBezTo>
                  <a:cubicBezTo>
                    <a:pt x="12837" y="2840"/>
                    <a:pt x="11434" y="3117"/>
                    <a:pt x="10733" y="3740"/>
                  </a:cubicBezTo>
                  <a:cubicBezTo>
                    <a:pt x="10032" y="4363"/>
                    <a:pt x="10032" y="5332"/>
                    <a:pt x="10032" y="630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6" name="Line"/>
            <p:cNvSpPr/>
            <p:nvPr/>
          </p:nvSpPr>
          <p:spPr>
            <a:xfrm>
              <a:off x="9334831" y="5437284"/>
              <a:ext cx="114498" cy="249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221" extrusionOk="0">
                  <a:moveTo>
                    <a:pt x="17280" y="4982"/>
                  </a:moveTo>
                  <a:cubicBezTo>
                    <a:pt x="19008" y="4190"/>
                    <a:pt x="20736" y="3397"/>
                    <a:pt x="21168" y="2406"/>
                  </a:cubicBezTo>
                  <a:cubicBezTo>
                    <a:pt x="21600" y="1415"/>
                    <a:pt x="20736" y="226"/>
                    <a:pt x="17712" y="28"/>
                  </a:cubicBezTo>
                  <a:cubicBezTo>
                    <a:pt x="14688" y="-170"/>
                    <a:pt x="9504" y="623"/>
                    <a:pt x="5832" y="3595"/>
                  </a:cubicBezTo>
                  <a:cubicBezTo>
                    <a:pt x="2160" y="6568"/>
                    <a:pt x="0" y="11720"/>
                    <a:pt x="0" y="15089"/>
                  </a:cubicBezTo>
                  <a:cubicBezTo>
                    <a:pt x="0" y="18458"/>
                    <a:pt x="2160" y="20043"/>
                    <a:pt x="5400" y="20736"/>
                  </a:cubicBezTo>
                  <a:cubicBezTo>
                    <a:pt x="8640" y="21430"/>
                    <a:pt x="12960" y="21232"/>
                    <a:pt x="17280" y="2103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7" name="Line"/>
            <p:cNvSpPr/>
            <p:nvPr/>
          </p:nvSpPr>
          <p:spPr>
            <a:xfrm>
              <a:off x="9585235" y="5398091"/>
              <a:ext cx="294913" cy="3486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449" extrusionOk="0">
                  <a:moveTo>
                    <a:pt x="3258" y="0"/>
                  </a:moveTo>
                  <a:cubicBezTo>
                    <a:pt x="2583" y="3576"/>
                    <a:pt x="1908" y="7152"/>
                    <a:pt x="1317" y="10442"/>
                  </a:cubicBezTo>
                  <a:cubicBezTo>
                    <a:pt x="727" y="13732"/>
                    <a:pt x="220" y="16736"/>
                    <a:pt x="52" y="18596"/>
                  </a:cubicBezTo>
                  <a:cubicBezTo>
                    <a:pt x="-117" y="20456"/>
                    <a:pt x="52" y="21171"/>
                    <a:pt x="1655" y="21385"/>
                  </a:cubicBezTo>
                  <a:cubicBezTo>
                    <a:pt x="3258" y="21600"/>
                    <a:pt x="6296" y="21314"/>
                    <a:pt x="9586" y="19812"/>
                  </a:cubicBezTo>
                  <a:cubicBezTo>
                    <a:pt x="12877" y="18310"/>
                    <a:pt x="16421" y="15592"/>
                    <a:pt x="18446" y="13375"/>
                  </a:cubicBezTo>
                  <a:cubicBezTo>
                    <a:pt x="20471" y="11158"/>
                    <a:pt x="20977" y="9441"/>
                    <a:pt x="21230" y="8154"/>
                  </a:cubicBezTo>
                  <a:cubicBezTo>
                    <a:pt x="21483" y="6866"/>
                    <a:pt x="21483" y="6008"/>
                    <a:pt x="21061" y="5722"/>
                  </a:cubicBezTo>
                  <a:cubicBezTo>
                    <a:pt x="20639" y="5436"/>
                    <a:pt x="19796" y="5722"/>
                    <a:pt x="19205" y="6223"/>
                  </a:cubicBezTo>
                  <a:cubicBezTo>
                    <a:pt x="18614" y="6723"/>
                    <a:pt x="18277" y="7438"/>
                    <a:pt x="17939" y="815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8" name="Line"/>
            <p:cNvSpPr/>
            <p:nvPr/>
          </p:nvSpPr>
          <p:spPr>
            <a:xfrm>
              <a:off x="9874279" y="5356237"/>
              <a:ext cx="537124" cy="412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2" extrusionOk="0">
                  <a:moveTo>
                    <a:pt x="0" y="9050"/>
                  </a:moveTo>
                  <a:cubicBezTo>
                    <a:pt x="374" y="12188"/>
                    <a:pt x="748" y="15325"/>
                    <a:pt x="1590" y="17437"/>
                  </a:cubicBezTo>
                  <a:cubicBezTo>
                    <a:pt x="2431" y="19549"/>
                    <a:pt x="3740" y="20635"/>
                    <a:pt x="4909" y="21117"/>
                  </a:cubicBezTo>
                  <a:cubicBezTo>
                    <a:pt x="6078" y="21600"/>
                    <a:pt x="7106" y="21479"/>
                    <a:pt x="7901" y="20273"/>
                  </a:cubicBezTo>
                  <a:cubicBezTo>
                    <a:pt x="8696" y="19066"/>
                    <a:pt x="9257" y="16773"/>
                    <a:pt x="9351" y="13998"/>
                  </a:cubicBezTo>
                  <a:cubicBezTo>
                    <a:pt x="9444" y="11222"/>
                    <a:pt x="9070" y="7964"/>
                    <a:pt x="8649" y="5973"/>
                  </a:cubicBezTo>
                  <a:cubicBezTo>
                    <a:pt x="8229" y="3982"/>
                    <a:pt x="7761" y="3258"/>
                    <a:pt x="7527" y="3258"/>
                  </a:cubicBezTo>
                  <a:cubicBezTo>
                    <a:pt x="7294" y="3258"/>
                    <a:pt x="7294" y="3982"/>
                    <a:pt x="7761" y="5128"/>
                  </a:cubicBezTo>
                  <a:cubicBezTo>
                    <a:pt x="8229" y="6275"/>
                    <a:pt x="9164" y="7844"/>
                    <a:pt x="9958" y="9714"/>
                  </a:cubicBezTo>
                  <a:cubicBezTo>
                    <a:pt x="10753" y="11584"/>
                    <a:pt x="11408" y="13756"/>
                    <a:pt x="11688" y="15506"/>
                  </a:cubicBezTo>
                  <a:cubicBezTo>
                    <a:pt x="11969" y="17256"/>
                    <a:pt x="11875" y="18583"/>
                    <a:pt x="11642" y="19428"/>
                  </a:cubicBezTo>
                  <a:cubicBezTo>
                    <a:pt x="11408" y="20273"/>
                    <a:pt x="11034" y="20635"/>
                    <a:pt x="10800" y="20454"/>
                  </a:cubicBezTo>
                  <a:cubicBezTo>
                    <a:pt x="10566" y="20273"/>
                    <a:pt x="10473" y="19549"/>
                    <a:pt x="10940" y="17377"/>
                  </a:cubicBezTo>
                  <a:cubicBezTo>
                    <a:pt x="11408" y="15204"/>
                    <a:pt x="12436" y="11584"/>
                    <a:pt x="13745" y="8688"/>
                  </a:cubicBezTo>
                  <a:cubicBezTo>
                    <a:pt x="15055" y="5792"/>
                    <a:pt x="16644" y="3620"/>
                    <a:pt x="18000" y="2293"/>
                  </a:cubicBezTo>
                  <a:cubicBezTo>
                    <a:pt x="19356" y="965"/>
                    <a:pt x="20478" y="48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89" name="Line"/>
            <p:cNvSpPr/>
            <p:nvPr/>
          </p:nvSpPr>
          <p:spPr>
            <a:xfrm>
              <a:off x="10571842" y="5059268"/>
              <a:ext cx="57813" cy="4853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5" h="21468" extrusionOk="0">
                  <a:moveTo>
                    <a:pt x="7477" y="2028"/>
                  </a:moveTo>
                  <a:cubicBezTo>
                    <a:pt x="12461" y="1102"/>
                    <a:pt x="17446" y="177"/>
                    <a:pt x="19523" y="22"/>
                  </a:cubicBezTo>
                  <a:cubicBezTo>
                    <a:pt x="21600" y="-132"/>
                    <a:pt x="20769" y="485"/>
                    <a:pt x="17446" y="2748"/>
                  </a:cubicBezTo>
                  <a:cubicBezTo>
                    <a:pt x="14123" y="5011"/>
                    <a:pt x="8308" y="8919"/>
                    <a:pt x="4985" y="12314"/>
                  </a:cubicBezTo>
                  <a:cubicBezTo>
                    <a:pt x="1662" y="15708"/>
                    <a:pt x="831" y="18588"/>
                    <a:pt x="0" y="214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0" name="Line"/>
            <p:cNvSpPr/>
            <p:nvPr/>
          </p:nvSpPr>
          <p:spPr>
            <a:xfrm>
              <a:off x="10606720" y="5844531"/>
              <a:ext cx="6975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57" name="Drawing"/>
          <p:cNvGrpSpPr/>
          <p:nvPr/>
        </p:nvGrpSpPr>
        <p:grpSpPr>
          <a:xfrm>
            <a:off x="383659" y="820607"/>
            <a:ext cx="11572565" cy="7654780"/>
            <a:chOff x="0" y="0"/>
            <a:chExt cx="11572564" cy="7654778"/>
          </a:xfrm>
        </p:grpSpPr>
        <p:sp>
          <p:nvSpPr>
            <p:cNvPr id="7057" name="Shape"/>
            <p:cNvSpPr/>
            <p:nvPr/>
          </p:nvSpPr>
          <p:spPr>
            <a:xfrm>
              <a:off x="7507902" y="2374745"/>
              <a:ext cx="1120949" cy="1024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39" extrusionOk="0">
                  <a:moveTo>
                    <a:pt x="19641" y="869"/>
                  </a:moveTo>
                  <a:cubicBezTo>
                    <a:pt x="19641" y="624"/>
                    <a:pt x="19641" y="380"/>
                    <a:pt x="19507" y="233"/>
                  </a:cubicBezTo>
                  <a:cubicBezTo>
                    <a:pt x="19373" y="87"/>
                    <a:pt x="19105" y="38"/>
                    <a:pt x="18391" y="13"/>
                  </a:cubicBezTo>
                  <a:cubicBezTo>
                    <a:pt x="17677" y="-11"/>
                    <a:pt x="16517" y="-11"/>
                    <a:pt x="15401" y="87"/>
                  </a:cubicBezTo>
                  <a:cubicBezTo>
                    <a:pt x="14285" y="184"/>
                    <a:pt x="13214" y="380"/>
                    <a:pt x="12210" y="673"/>
                  </a:cubicBezTo>
                  <a:cubicBezTo>
                    <a:pt x="11206" y="966"/>
                    <a:pt x="10269" y="1357"/>
                    <a:pt x="9354" y="1822"/>
                  </a:cubicBezTo>
                  <a:cubicBezTo>
                    <a:pt x="8439" y="2286"/>
                    <a:pt x="7546" y="2823"/>
                    <a:pt x="6832" y="3410"/>
                  </a:cubicBezTo>
                  <a:cubicBezTo>
                    <a:pt x="6118" y="3996"/>
                    <a:pt x="5583" y="4632"/>
                    <a:pt x="5248" y="5511"/>
                  </a:cubicBezTo>
                  <a:cubicBezTo>
                    <a:pt x="4913" y="6391"/>
                    <a:pt x="4779" y="7515"/>
                    <a:pt x="4802" y="8565"/>
                  </a:cubicBezTo>
                  <a:cubicBezTo>
                    <a:pt x="4824" y="9616"/>
                    <a:pt x="5003" y="10594"/>
                    <a:pt x="5136" y="11204"/>
                  </a:cubicBezTo>
                  <a:cubicBezTo>
                    <a:pt x="5270" y="11815"/>
                    <a:pt x="5360" y="12060"/>
                    <a:pt x="5449" y="12328"/>
                  </a:cubicBezTo>
                  <a:cubicBezTo>
                    <a:pt x="5538" y="12597"/>
                    <a:pt x="5627" y="12890"/>
                    <a:pt x="5538" y="12964"/>
                  </a:cubicBezTo>
                  <a:cubicBezTo>
                    <a:pt x="5449" y="13037"/>
                    <a:pt x="5181" y="12890"/>
                    <a:pt x="4512" y="12475"/>
                  </a:cubicBezTo>
                  <a:cubicBezTo>
                    <a:pt x="3842" y="12060"/>
                    <a:pt x="2771" y="11375"/>
                    <a:pt x="2124" y="10984"/>
                  </a:cubicBezTo>
                  <a:cubicBezTo>
                    <a:pt x="1477" y="10594"/>
                    <a:pt x="1254" y="10496"/>
                    <a:pt x="941" y="10398"/>
                  </a:cubicBezTo>
                  <a:cubicBezTo>
                    <a:pt x="629" y="10300"/>
                    <a:pt x="227" y="10203"/>
                    <a:pt x="71" y="10276"/>
                  </a:cubicBezTo>
                  <a:cubicBezTo>
                    <a:pt x="-85" y="10349"/>
                    <a:pt x="4" y="10594"/>
                    <a:pt x="473" y="11253"/>
                  </a:cubicBezTo>
                  <a:cubicBezTo>
                    <a:pt x="941" y="11913"/>
                    <a:pt x="1789" y="12988"/>
                    <a:pt x="2570" y="13892"/>
                  </a:cubicBezTo>
                  <a:cubicBezTo>
                    <a:pt x="3351" y="14796"/>
                    <a:pt x="4065" y="15529"/>
                    <a:pt x="4958" y="16433"/>
                  </a:cubicBezTo>
                  <a:cubicBezTo>
                    <a:pt x="5851" y="17337"/>
                    <a:pt x="6922" y="18413"/>
                    <a:pt x="7903" y="19268"/>
                  </a:cubicBezTo>
                  <a:cubicBezTo>
                    <a:pt x="8885" y="20123"/>
                    <a:pt x="9778" y="20758"/>
                    <a:pt x="10336" y="21125"/>
                  </a:cubicBezTo>
                  <a:cubicBezTo>
                    <a:pt x="10894" y="21491"/>
                    <a:pt x="11117" y="21589"/>
                    <a:pt x="11228" y="21516"/>
                  </a:cubicBezTo>
                  <a:cubicBezTo>
                    <a:pt x="11340" y="21442"/>
                    <a:pt x="11340" y="21198"/>
                    <a:pt x="11317" y="20416"/>
                  </a:cubicBezTo>
                  <a:cubicBezTo>
                    <a:pt x="11295" y="19634"/>
                    <a:pt x="11251" y="18315"/>
                    <a:pt x="11273" y="17020"/>
                  </a:cubicBezTo>
                  <a:cubicBezTo>
                    <a:pt x="11295" y="15725"/>
                    <a:pt x="11384" y="14454"/>
                    <a:pt x="11429" y="13697"/>
                  </a:cubicBezTo>
                  <a:cubicBezTo>
                    <a:pt x="11474" y="12939"/>
                    <a:pt x="11474" y="12695"/>
                    <a:pt x="11474" y="12451"/>
                  </a:cubicBezTo>
                  <a:cubicBezTo>
                    <a:pt x="11474" y="12206"/>
                    <a:pt x="11474" y="11962"/>
                    <a:pt x="11384" y="11937"/>
                  </a:cubicBezTo>
                  <a:cubicBezTo>
                    <a:pt x="11295" y="11913"/>
                    <a:pt x="11117" y="12108"/>
                    <a:pt x="10894" y="12426"/>
                  </a:cubicBezTo>
                  <a:cubicBezTo>
                    <a:pt x="10670" y="12744"/>
                    <a:pt x="10403" y="13184"/>
                    <a:pt x="10135" y="13550"/>
                  </a:cubicBezTo>
                  <a:cubicBezTo>
                    <a:pt x="9867" y="13917"/>
                    <a:pt x="9599" y="14210"/>
                    <a:pt x="9398" y="14259"/>
                  </a:cubicBezTo>
                  <a:cubicBezTo>
                    <a:pt x="9198" y="14308"/>
                    <a:pt x="9064" y="14112"/>
                    <a:pt x="8885" y="13501"/>
                  </a:cubicBezTo>
                  <a:cubicBezTo>
                    <a:pt x="8707" y="12890"/>
                    <a:pt x="8484" y="11864"/>
                    <a:pt x="8372" y="10936"/>
                  </a:cubicBezTo>
                  <a:cubicBezTo>
                    <a:pt x="8260" y="10007"/>
                    <a:pt x="8260" y="9176"/>
                    <a:pt x="8439" y="8565"/>
                  </a:cubicBezTo>
                  <a:cubicBezTo>
                    <a:pt x="8617" y="7955"/>
                    <a:pt x="8975" y="7564"/>
                    <a:pt x="9510" y="7246"/>
                  </a:cubicBezTo>
                  <a:cubicBezTo>
                    <a:pt x="10046" y="6928"/>
                    <a:pt x="10760" y="6684"/>
                    <a:pt x="11541" y="6415"/>
                  </a:cubicBezTo>
                  <a:cubicBezTo>
                    <a:pt x="12322" y="6146"/>
                    <a:pt x="13170" y="5853"/>
                    <a:pt x="13928" y="5633"/>
                  </a:cubicBezTo>
                  <a:cubicBezTo>
                    <a:pt x="14687" y="5413"/>
                    <a:pt x="15356" y="5267"/>
                    <a:pt x="16160" y="5194"/>
                  </a:cubicBezTo>
                  <a:cubicBezTo>
                    <a:pt x="16963" y="5120"/>
                    <a:pt x="17900" y="5120"/>
                    <a:pt x="18480" y="5145"/>
                  </a:cubicBezTo>
                  <a:cubicBezTo>
                    <a:pt x="19060" y="5169"/>
                    <a:pt x="19284" y="5218"/>
                    <a:pt x="19484" y="5169"/>
                  </a:cubicBezTo>
                  <a:cubicBezTo>
                    <a:pt x="19685" y="5120"/>
                    <a:pt x="19864" y="4974"/>
                    <a:pt x="19953" y="4436"/>
                  </a:cubicBezTo>
                  <a:cubicBezTo>
                    <a:pt x="20042" y="3899"/>
                    <a:pt x="20042" y="2970"/>
                    <a:pt x="20042" y="2335"/>
                  </a:cubicBezTo>
                  <a:cubicBezTo>
                    <a:pt x="20042" y="1699"/>
                    <a:pt x="20042" y="1357"/>
                    <a:pt x="20065" y="1064"/>
                  </a:cubicBezTo>
                  <a:cubicBezTo>
                    <a:pt x="20087" y="771"/>
                    <a:pt x="20132" y="527"/>
                    <a:pt x="20265" y="404"/>
                  </a:cubicBezTo>
                  <a:cubicBezTo>
                    <a:pt x="20399" y="282"/>
                    <a:pt x="20622" y="282"/>
                    <a:pt x="20846" y="380"/>
                  </a:cubicBezTo>
                  <a:cubicBezTo>
                    <a:pt x="21069" y="478"/>
                    <a:pt x="21292" y="673"/>
                    <a:pt x="21515" y="869"/>
                  </a:cubicBezTo>
                  <a:close/>
                </a:path>
              </a:pathLst>
            </a:custGeom>
            <a:solidFill>
              <a:srgbClr val="4ED86A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58" name="Line"/>
            <p:cNvSpPr/>
            <p:nvPr/>
          </p:nvSpPr>
          <p:spPr>
            <a:xfrm>
              <a:off x="754564" y="203567"/>
              <a:ext cx="89487" cy="433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5" h="21546" extrusionOk="0">
                  <a:moveTo>
                    <a:pt x="21315" y="5952"/>
                  </a:moveTo>
                  <a:cubicBezTo>
                    <a:pt x="15777" y="4335"/>
                    <a:pt x="10238" y="2718"/>
                    <a:pt x="6638" y="1621"/>
                  </a:cubicBezTo>
                  <a:cubicBezTo>
                    <a:pt x="3038" y="524"/>
                    <a:pt x="1377" y="-54"/>
                    <a:pt x="546" y="4"/>
                  </a:cubicBezTo>
                  <a:cubicBezTo>
                    <a:pt x="-285" y="62"/>
                    <a:pt x="-285" y="755"/>
                    <a:pt x="1377" y="3122"/>
                  </a:cubicBezTo>
                  <a:cubicBezTo>
                    <a:pt x="3038" y="5490"/>
                    <a:pt x="6361" y="9533"/>
                    <a:pt x="6915" y="12883"/>
                  </a:cubicBezTo>
                  <a:cubicBezTo>
                    <a:pt x="7469" y="16233"/>
                    <a:pt x="5253" y="18889"/>
                    <a:pt x="3038" y="21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59" name="Line"/>
            <p:cNvSpPr/>
            <p:nvPr/>
          </p:nvSpPr>
          <p:spPr>
            <a:xfrm>
              <a:off x="418722" y="-1"/>
              <a:ext cx="1147224" cy="834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415" extrusionOk="0">
                  <a:moveTo>
                    <a:pt x="2454" y="7941"/>
                  </a:moveTo>
                  <a:cubicBezTo>
                    <a:pt x="1678" y="7583"/>
                    <a:pt x="902" y="7225"/>
                    <a:pt x="449" y="6927"/>
                  </a:cubicBezTo>
                  <a:cubicBezTo>
                    <a:pt x="-4" y="6629"/>
                    <a:pt x="-133" y="6390"/>
                    <a:pt x="147" y="5883"/>
                  </a:cubicBezTo>
                  <a:cubicBezTo>
                    <a:pt x="427" y="5376"/>
                    <a:pt x="1117" y="4600"/>
                    <a:pt x="2281" y="3794"/>
                  </a:cubicBezTo>
                  <a:cubicBezTo>
                    <a:pt x="3445" y="2989"/>
                    <a:pt x="5084" y="2153"/>
                    <a:pt x="6679" y="1467"/>
                  </a:cubicBezTo>
                  <a:cubicBezTo>
                    <a:pt x="8274" y="781"/>
                    <a:pt x="9826" y="244"/>
                    <a:pt x="11314" y="65"/>
                  </a:cubicBezTo>
                  <a:cubicBezTo>
                    <a:pt x="12801" y="-114"/>
                    <a:pt x="14224" y="65"/>
                    <a:pt x="15000" y="781"/>
                  </a:cubicBezTo>
                  <a:cubicBezTo>
                    <a:pt x="15776" y="1497"/>
                    <a:pt x="15905" y="2750"/>
                    <a:pt x="15431" y="4122"/>
                  </a:cubicBezTo>
                  <a:cubicBezTo>
                    <a:pt x="14957" y="5495"/>
                    <a:pt x="13879" y="6987"/>
                    <a:pt x="12586" y="8359"/>
                  </a:cubicBezTo>
                  <a:cubicBezTo>
                    <a:pt x="11292" y="9731"/>
                    <a:pt x="9783" y="10984"/>
                    <a:pt x="8533" y="11939"/>
                  </a:cubicBezTo>
                  <a:cubicBezTo>
                    <a:pt x="7283" y="12894"/>
                    <a:pt x="6291" y="13550"/>
                    <a:pt x="5558" y="13968"/>
                  </a:cubicBezTo>
                  <a:cubicBezTo>
                    <a:pt x="4825" y="14385"/>
                    <a:pt x="4351" y="14564"/>
                    <a:pt x="4200" y="14564"/>
                  </a:cubicBezTo>
                  <a:cubicBezTo>
                    <a:pt x="4049" y="14564"/>
                    <a:pt x="4221" y="14385"/>
                    <a:pt x="5127" y="13938"/>
                  </a:cubicBezTo>
                  <a:cubicBezTo>
                    <a:pt x="6032" y="13490"/>
                    <a:pt x="7671" y="12774"/>
                    <a:pt x="9201" y="12267"/>
                  </a:cubicBezTo>
                  <a:cubicBezTo>
                    <a:pt x="10732" y="11760"/>
                    <a:pt x="12154" y="11462"/>
                    <a:pt x="13750" y="11313"/>
                  </a:cubicBezTo>
                  <a:cubicBezTo>
                    <a:pt x="15345" y="11163"/>
                    <a:pt x="17113" y="11163"/>
                    <a:pt x="18471" y="11402"/>
                  </a:cubicBezTo>
                  <a:cubicBezTo>
                    <a:pt x="19829" y="11641"/>
                    <a:pt x="20777" y="12118"/>
                    <a:pt x="21122" y="12745"/>
                  </a:cubicBezTo>
                  <a:cubicBezTo>
                    <a:pt x="21467" y="13371"/>
                    <a:pt x="21208" y="14147"/>
                    <a:pt x="20411" y="15042"/>
                  </a:cubicBezTo>
                  <a:cubicBezTo>
                    <a:pt x="19613" y="15937"/>
                    <a:pt x="18277" y="16951"/>
                    <a:pt x="16724" y="17846"/>
                  </a:cubicBezTo>
                  <a:cubicBezTo>
                    <a:pt x="15172" y="18741"/>
                    <a:pt x="13405" y="19517"/>
                    <a:pt x="11702" y="20114"/>
                  </a:cubicBezTo>
                  <a:cubicBezTo>
                    <a:pt x="9999" y="20710"/>
                    <a:pt x="8360" y="21128"/>
                    <a:pt x="7390" y="21307"/>
                  </a:cubicBezTo>
                  <a:cubicBezTo>
                    <a:pt x="6420" y="21486"/>
                    <a:pt x="6118" y="21426"/>
                    <a:pt x="5968" y="21247"/>
                  </a:cubicBezTo>
                  <a:cubicBezTo>
                    <a:pt x="5817" y="21068"/>
                    <a:pt x="5817" y="20770"/>
                    <a:pt x="6162" y="20293"/>
                  </a:cubicBezTo>
                  <a:cubicBezTo>
                    <a:pt x="6507" y="19815"/>
                    <a:pt x="7196" y="19159"/>
                    <a:pt x="7886" y="1850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0" name="Line"/>
            <p:cNvSpPr/>
            <p:nvPr/>
          </p:nvSpPr>
          <p:spPr>
            <a:xfrm>
              <a:off x="1545933" y="237161"/>
              <a:ext cx="641774" cy="445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422" extrusionOk="0">
                  <a:moveTo>
                    <a:pt x="5199" y="6501"/>
                  </a:moveTo>
                  <a:cubicBezTo>
                    <a:pt x="5431" y="5382"/>
                    <a:pt x="5663" y="4263"/>
                    <a:pt x="6050" y="3367"/>
                  </a:cubicBezTo>
                  <a:cubicBezTo>
                    <a:pt x="6437" y="2472"/>
                    <a:pt x="6979" y="1801"/>
                    <a:pt x="7366" y="1241"/>
                  </a:cubicBezTo>
                  <a:cubicBezTo>
                    <a:pt x="7753" y="681"/>
                    <a:pt x="7986" y="234"/>
                    <a:pt x="7869" y="66"/>
                  </a:cubicBezTo>
                  <a:cubicBezTo>
                    <a:pt x="7753" y="-102"/>
                    <a:pt x="7289" y="10"/>
                    <a:pt x="6437" y="905"/>
                  </a:cubicBezTo>
                  <a:cubicBezTo>
                    <a:pt x="5586" y="1801"/>
                    <a:pt x="4347" y="3479"/>
                    <a:pt x="3263" y="6221"/>
                  </a:cubicBezTo>
                  <a:cubicBezTo>
                    <a:pt x="2179" y="8963"/>
                    <a:pt x="1250" y="12768"/>
                    <a:pt x="1095" y="15454"/>
                  </a:cubicBezTo>
                  <a:cubicBezTo>
                    <a:pt x="940" y="18140"/>
                    <a:pt x="1560" y="19707"/>
                    <a:pt x="3186" y="20547"/>
                  </a:cubicBezTo>
                  <a:cubicBezTo>
                    <a:pt x="4811" y="21386"/>
                    <a:pt x="7444" y="21498"/>
                    <a:pt x="9224" y="21386"/>
                  </a:cubicBezTo>
                  <a:cubicBezTo>
                    <a:pt x="11005" y="21274"/>
                    <a:pt x="11934" y="20938"/>
                    <a:pt x="12515" y="20547"/>
                  </a:cubicBezTo>
                  <a:cubicBezTo>
                    <a:pt x="13095" y="20155"/>
                    <a:pt x="13328" y="19707"/>
                    <a:pt x="13211" y="19316"/>
                  </a:cubicBezTo>
                  <a:cubicBezTo>
                    <a:pt x="13095" y="18924"/>
                    <a:pt x="12631" y="18588"/>
                    <a:pt x="11121" y="18420"/>
                  </a:cubicBezTo>
                  <a:cubicBezTo>
                    <a:pt x="9611" y="18252"/>
                    <a:pt x="7057" y="18252"/>
                    <a:pt x="5199" y="18308"/>
                  </a:cubicBezTo>
                  <a:cubicBezTo>
                    <a:pt x="3340" y="18364"/>
                    <a:pt x="2179" y="18476"/>
                    <a:pt x="1366" y="18532"/>
                  </a:cubicBezTo>
                  <a:cubicBezTo>
                    <a:pt x="553" y="18588"/>
                    <a:pt x="89" y="18588"/>
                    <a:pt x="11" y="18420"/>
                  </a:cubicBezTo>
                  <a:cubicBezTo>
                    <a:pt x="-66" y="18252"/>
                    <a:pt x="244" y="17917"/>
                    <a:pt x="1637" y="16797"/>
                  </a:cubicBezTo>
                  <a:cubicBezTo>
                    <a:pt x="3031" y="15678"/>
                    <a:pt x="5508" y="13776"/>
                    <a:pt x="7134" y="12601"/>
                  </a:cubicBezTo>
                  <a:cubicBezTo>
                    <a:pt x="8760" y="11425"/>
                    <a:pt x="9534" y="10978"/>
                    <a:pt x="10115" y="10754"/>
                  </a:cubicBezTo>
                  <a:cubicBezTo>
                    <a:pt x="10695" y="10530"/>
                    <a:pt x="11082" y="10530"/>
                    <a:pt x="11315" y="10810"/>
                  </a:cubicBezTo>
                  <a:cubicBezTo>
                    <a:pt x="11547" y="11090"/>
                    <a:pt x="11624" y="11649"/>
                    <a:pt x="11547" y="12489"/>
                  </a:cubicBezTo>
                  <a:cubicBezTo>
                    <a:pt x="11469" y="13328"/>
                    <a:pt x="11237" y="14447"/>
                    <a:pt x="11005" y="15287"/>
                  </a:cubicBezTo>
                  <a:cubicBezTo>
                    <a:pt x="10773" y="16126"/>
                    <a:pt x="10540" y="16686"/>
                    <a:pt x="10347" y="17245"/>
                  </a:cubicBezTo>
                  <a:cubicBezTo>
                    <a:pt x="10153" y="17805"/>
                    <a:pt x="9999" y="18364"/>
                    <a:pt x="9921" y="18308"/>
                  </a:cubicBezTo>
                  <a:cubicBezTo>
                    <a:pt x="9844" y="18252"/>
                    <a:pt x="9844" y="17581"/>
                    <a:pt x="9960" y="16965"/>
                  </a:cubicBezTo>
                  <a:cubicBezTo>
                    <a:pt x="10076" y="16350"/>
                    <a:pt x="10308" y="15790"/>
                    <a:pt x="10966" y="15566"/>
                  </a:cubicBezTo>
                  <a:cubicBezTo>
                    <a:pt x="11624" y="15343"/>
                    <a:pt x="12708" y="15454"/>
                    <a:pt x="13831" y="16070"/>
                  </a:cubicBezTo>
                  <a:cubicBezTo>
                    <a:pt x="14953" y="16686"/>
                    <a:pt x="16115" y="17805"/>
                    <a:pt x="17276" y="18140"/>
                  </a:cubicBezTo>
                  <a:cubicBezTo>
                    <a:pt x="18437" y="18476"/>
                    <a:pt x="19599" y="18029"/>
                    <a:pt x="20373" y="16909"/>
                  </a:cubicBezTo>
                  <a:cubicBezTo>
                    <a:pt x="21147" y="15790"/>
                    <a:pt x="21534" y="14000"/>
                    <a:pt x="21302" y="11761"/>
                  </a:cubicBezTo>
                  <a:cubicBezTo>
                    <a:pt x="21069" y="9523"/>
                    <a:pt x="20218" y="6837"/>
                    <a:pt x="19289" y="5102"/>
                  </a:cubicBezTo>
                  <a:cubicBezTo>
                    <a:pt x="18360" y="3367"/>
                    <a:pt x="17353" y="2584"/>
                    <a:pt x="16734" y="2416"/>
                  </a:cubicBezTo>
                  <a:cubicBezTo>
                    <a:pt x="16115" y="2248"/>
                    <a:pt x="15882" y="2696"/>
                    <a:pt x="15805" y="3256"/>
                  </a:cubicBezTo>
                  <a:cubicBezTo>
                    <a:pt x="15728" y="3815"/>
                    <a:pt x="15805" y="4487"/>
                    <a:pt x="15882" y="515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1" name="Line"/>
            <p:cNvSpPr/>
            <p:nvPr/>
          </p:nvSpPr>
          <p:spPr>
            <a:xfrm>
              <a:off x="2249258" y="253638"/>
              <a:ext cx="436359" cy="394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542" extrusionOk="0">
                  <a:moveTo>
                    <a:pt x="2247" y="4193"/>
                  </a:moveTo>
                  <a:cubicBezTo>
                    <a:pt x="2361" y="3558"/>
                    <a:pt x="2476" y="2922"/>
                    <a:pt x="3390" y="2351"/>
                  </a:cubicBezTo>
                  <a:cubicBezTo>
                    <a:pt x="4304" y="1779"/>
                    <a:pt x="6018" y="1271"/>
                    <a:pt x="7676" y="826"/>
                  </a:cubicBezTo>
                  <a:cubicBezTo>
                    <a:pt x="9333" y="381"/>
                    <a:pt x="10933" y="0"/>
                    <a:pt x="11333" y="0"/>
                  </a:cubicBezTo>
                  <a:cubicBezTo>
                    <a:pt x="11733" y="0"/>
                    <a:pt x="10933" y="381"/>
                    <a:pt x="9276" y="2033"/>
                  </a:cubicBezTo>
                  <a:cubicBezTo>
                    <a:pt x="7618" y="3685"/>
                    <a:pt x="5104" y="6607"/>
                    <a:pt x="3390" y="9339"/>
                  </a:cubicBezTo>
                  <a:cubicBezTo>
                    <a:pt x="1676" y="12071"/>
                    <a:pt x="761" y="14612"/>
                    <a:pt x="304" y="16391"/>
                  </a:cubicBezTo>
                  <a:cubicBezTo>
                    <a:pt x="-153" y="18169"/>
                    <a:pt x="-153" y="19186"/>
                    <a:pt x="704" y="20012"/>
                  </a:cubicBezTo>
                  <a:cubicBezTo>
                    <a:pt x="1561" y="20838"/>
                    <a:pt x="3276" y="21473"/>
                    <a:pt x="5504" y="21536"/>
                  </a:cubicBezTo>
                  <a:cubicBezTo>
                    <a:pt x="7733" y="21600"/>
                    <a:pt x="10476" y="21092"/>
                    <a:pt x="12190" y="20647"/>
                  </a:cubicBezTo>
                  <a:cubicBezTo>
                    <a:pt x="13904" y="20202"/>
                    <a:pt x="14590" y="19821"/>
                    <a:pt x="14876" y="19249"/>
                  </a:cubicBezTo>
                  <a:cubicBezTo>
                    <a:pt x="15161" y="18678"/>
                    <a:pt x="15047" y="17915"/>
                    <a:pt x="13676" y="17216"/>
                  </a:cubicBezTo>
                  <a:cubicBezTo>
                    <a:pt x="12304" y="16518"/>
                    <a:pt x="9676" y="15882"/>
                    <a:pt x="8018" y="15565"/>
                  </a:cubicBezTo>
                  <a:cubicBezTo>
                    <a:pt x="6361" y="15247"/>
                    <a:pt x="5676" y="15247"/>
                    <a:pt x="5047" y="15247"/>
                  </a:cubicBezTo>
                  <a:cubicBezTo>
                    <a:pt x="4418" y="15247"/>
                    <a:pt x="3847" y="15247"/>
                    <a:pt x="3961" y="15056"/>
                  </a:cubicBezTo>
                  <a:cubicBezTo>
                    <a:pt x="4076" y="14866"/>
                    <a:pt x="4876" y="14485"/>
                    <a:pt x="7276" y="13722"/>
                  </a:cubicBezTo>
                  <a:cubicBezTo>
                    <a:pt x="9676" y="12960"/>
                    <a:pt x="13676" y="11816"/>
                    <a:pt x="16304" y="10864"/>
                  </a:cubicBezTo>
                  <a:cubicBezTo>
                    <a:pt x="18933" y="9911"/>
                    <a:pt x="20190" y="9148"/>
                    <a:pt x="21447" y="838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2" name="Line"/>
            <p:cNvSpPr/>
            <p:nvPr/>
          </p:nvSpPr>
          <p:spPr>
            <a:xfrm>
              <a:off x="2683717" y="288516"/>
              <a:ext cx="141412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1600" extrusionOk="0">
                  <a:moveTo>
                    <a:pt x="285" y="21600"/>
                  </a:moveTo>
                  <a:cubicBezTo>
                    <a:pt x="-64" y="17760"/>
                    <a:pt x="-412" y="13920"/>
                    <a:pt x="1330" y="11040"/>
                  </a:cubicBezTo>
                  <a:cubicBezTo>
                    <a:pt x="3072" y="8160"/>
                    <a:pt x="6904" y="6240"/>
                    <a:pt x="10562" y="4560"/>
                  </a:cubicBezTo>
                  <a:cubicBezTo>
                    <a:pt x="14220" y="2880"/>
                    <a:pt x="17704" y="1440"/>
                    <a:pt x="21188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3" name="Line"/>
            <p:cNvSpPr/>
            <p:nvPr/>
          </p:nvSpPr>
          <p:spPr>
            <a:xfrm>
              <a:off x="2625008" y="323394"/>
              <a:ext cx="8153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71" h="21600" extrusionOk="0">
                  <a:moveTo>
                    <a:pt x="20471" y="0"/>
                  </a:moveTo>
                  <a:cubicBezTo>
                    <a:pt x="12882" y="3106"/>
                    <a:pt x="5293" y="6212"/>
                    <a:pt x="2082" y="9812"/>
                  </a:cubicBezTo>
                  <a:cubicBezTo>
                    <a:pt x="-1129" y="13412"/>
                    <a:pt x="39" y="17506"/>
                    <a:pt x="1206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4" name="Line"/>
            <p:cNvSpPr/>
            <p:nvPr/>
          </p:nvSpPr>
          <p:spPr>
            <a:xfrm>
              <a:off x="2587957" y="400126"/>
              <a:ext cx="313904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160" y="19309"/>
                    <a:pt x="8320" y="17018"/>
                    <a:pt x="11920" y="13418"/>
                  </a:cubicBezTo>
                  <a:cubicBezTo>
                    <a:pt x="15520" y="9818"/>
                    <a:pt x="18560" y="49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5" name="Line"/>
            <p:cNvSpPr/>
            <p:nvPr/>
          </p:nvSpPr>
          <p:spPr>
            <a:xfrm>
              <a:off x="2971616" y="273234"/>
              <a:ext cx="65201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5" h="21539" extrusionOk="0">
                  <a:moveTo>
                    <a:pt x="0" y="940"/>
                  </a:moveTo>
                  <a:cubicBezTo>
                    <a:pt x="2979" y="511"/>
                    <a:pt x="5959" y="82"/>
                    <a:pt x="9310" y="11"/>
                  </a:cubicBezTo>
                  <a:cubicBezTo>
                    <a:pt x="12662" y="-61"/>
                    <a:pt x="16386" y="225"/>
                    <a:pt x="18621" y="1298"/>
                  </a:cubicBezTo>
                  <a:cubicBezTo>
                    <a:pt x="20855" y="2371"/>
                    <a:pt x="21600" y="4230"/>
                    <a:pt x="20110" y="6877"/>
                  </a:cubicBezTo>
                  <a:cubicBezTo>
                    <a:pt x="18621" y="9523"/>
                    <a:pt x="14897" y="12956"/>
                    <a:pt x="14524" y="15531"/>
                  </a:cubicBezTo>
                  <a:cubicBezTo>
                    <a:pt x="14152" y="18106"/>
                    <a:pt x="17131" y="19822"/>
                    <a:pt x="20110" y="2153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6" name="Line"/>
            <p:cNvSpPr/>
            <p:nvPr/>
          </p:nvSpPr>
          <p:spPr>
            <a:xfrm>
              <a:off x="3201812" y="372224"/>
              <a:ext cx="104636" cy="281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2" extrusionOk="0">
                  <a:moveTo>
                    <a:pt x="21600" y="0"/>
                  </a:moveTo>
                  <a:cubicBezTo>
                    <a:pt x="18240" y="4741"/>
                    <a:pt x="14880" y="9483"/>
                    <a:pt x="13200" y="12293"/>
                  </a:cubicBezTo>
                  <a:cubicBezTo>
                    <a:pt x="11520" y="15102"/>
                    <a:pt x="11520" y="15980"/>
                    <a:pt x="11520" y="17298"/>
                  </a:cubicBezTo>
                  <a:cubicBezTo>
                    <a:pt x="11520" y="18615"/>
                    <a:pt x="11520" y="20371"/>
                    <a:pt x="9600" y="20985"/>
                  </a:cubicBezTo>
                  <a:cubicBezTo>
                    <a:pt x="7680" y="21600"/>
                    <a:pt x="3840" y="21073"/>
                    <a:pt x="0" y="20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7" name="Line"/>
            <p:cNvSpPr/>
            <p:nvPr/>
          </p:nvSpPr>
          <p:spPr>
            <a:xfrm>
              <a:off x="3187861" y="268591"/>
              <a:ext cx="604039" cy="375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43" extrusionOk="0">
                  <a:moveTo>
                    <a:pt x="0" y="6743"/>
                  </a:moveTo>
                  <a:cubicBezTo>
                    <a:pt x="3310" y="4876"/>
                    <a:pt x="6621" y="3010"/>
                    <a:pt x="9103" y="1876"/>
                  </a:cubicBezTo>
                  <a:cubicBezTo>
                    <a:pt x="11586" y="743"/>
                    <a:pt x="13241" y="343"/>
                    <a:pt x="14276" y="143"/>
                  </a:cubicBezTo>
                  <a:cubicBezTo>
                    <a:pt x="15310" y="-57"/>
                    <a:pt x="15724" y="-57"/>
                    <a:pt x="15766" y="210"/>
                  </a:cubicBezTo>
                  <a:cubicBezTo>
                    <a:pt x="15807" y="476"/>
                    <a:pt x="15476" y="1010"/>
                    <a:pt x="14069" y="2410"/>
                  </a:cubicBezTo>
                  <a:cubicBezTo>
                    <a:pt x="12662" y="3810"/>
                    <a:pt x="10179" y="6076"/>
                    <a:pt x="8690" y="7543"/>
                  </a:cubicBezTo>
                  <a:cubicBezTo>
                    <a:pt x="7200" y="9010"/>
                    <a:pt x="6703" y="9676"/>
                    <a:pt x="6290" y="10343"/>
                  </a:cubicBezTo>
                  <a:cubicBezTo>
                    <a:pt x="5876" y="11010"/>
                    <a:pt x="5545" y="11676"/>
                    <a:pt x="5628" y="12076"/>
                  </a:cubicBezTo>
                  <a:cubicBezTo>
                    <a:pt x="5710" y="12476"/>
                    <a:pt x="6207" y="12610"/>
                    <a:pt x="7986" y="12743"/>
                  </a:cubicBezTo>
                  <a:cubicBezTo>
                    <a:pt x="9766" y="12876"/>
                    <a:pt x="12828" y="13010"/>
                    <a:pt x="15103" y="13276"/>
                  </a:cubicBezTo>
                  <a:cubicBezTo>
                    <a:pt x="17379" y="13543"/>
                    <a:pt x="18869" y="13943"/>
                    <a:pt x="19821" y="14276"/>
                  </a:cubicBezTo>
                  <a:cubicBezTo>
                    <a:pt x="20772" y="14610"/>
                    <a:pt x="21186" y="14876"/>
                    <a:pt x="21393" y="15410"/>
                  </a:cubicBezTo>
                  <a:cubicBezTo>
                    <a:pt x="21600" y="15943"/>
                    <a:pt x="21600" y="16743"/>
                    <a:pt x="20483" y="17676"/>
                  </a:cubicBezTo>
                  <a:cubicBezTo>
                    <a:pt x="19366" y="18610"/>
                    <a:pt x="17131" y="19676"/>
                    <a:pt x="14152" y="20343"/>
                  </a:cubicBezTo>
                  <a:cubicBezTo>
                    <a:pt x="11172" y="21010"/>
                    <a:pt x="7448" y="21276"/>
                    <a:pt x="3724" y="2154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8" name="Line"/>
            <p:cNvSpPr/>
            <p:nvPr/>
          </p:nvSpPr>
          <p:spPr>
            <a:xfrm>
              <a:off x="142691" y="3539371"/>
              <a:ext cx="413288" cy="447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100" extrusionOk="0">
                  <a:moveTo>
                    <a:pt x="3455" y="9529"/>
                  </a:moveTo>
                  <a:cubicBezTo>
                    <a:pt x="2852" y="10735"/>
                    <a:pt x="2249" y="11942"/>
                    <a:pt x="1766" y="13641"/>
                  </a:cubicBezTo>
                  <a:cubicBezTo>
                    <a:pt x="1283" y="15341"/>
                    <a:pt x="921" y="17533"/>
                    <a:pt x="680" y="18959"/>
                  </a:cubicBezTo>
                  <a:cubicBezTo>
                    <a:pt x="439" y="20384"/>
                    <a:pt x="318" y="21042"/>
                    <a:pt x="197" y="21097"/>
                  </a:cubicBezTo>
                  <a:cubicBezTo>
                    <a:pt x="77" y="21152"/>
                    <a:pt x="-44" y="20603"/>
                    <a:pt x="16" y="18520"/>
                  </a:cubicBezTo>
                  <a:cubicBezTo>
                    <a:pt x="77" y="16437"/>
                    <a:pt x="318" y="12819"/>
                    <a:pt x="499" y="10242"/>
                  </a:cubicBezTo>
                  <a:cubicBezTo>
                    <a:pt x="680" y="7665"/>
                    <a:pt x="801" y="6130"/>
                    <a:pt x="1102" y="5198"/>
                  </a:cubicBezTo>
                  <a:cubicBezTo>
                    <a:pt x="1404" y="4266"/>
                    <a:pt x="1887" y="3938"/>
                    <a:pt x="2671" y="4266"/>
                  </a:cubicBezTo>
                  <a:cubicBezTo>
                    <a:pt x="3455" y="4595"/>
                    <a:pt x="4541" y="5582"/>
                    <a:pt x="6050" y="7775"/>
                  </a:cubicBezTo>
                  <a:cubicBezTo>
                    <a:pt x="7558" y="9968"/>
                    <a:pt x="9489" y="13367"/>
                    <a:pt x="11359" y="15889"/>
                  </a:cubicBezTo>
                  <a:cubicBezTo>
                    <a:pt x="13230" y="18411"/>
                    <a:pt x="15040" y="20055"/>
                    <a:pt x="16488" y="20713"/>
                  </a:cubicBezTo>
                  <a:cubicBezTo>
                    <a:pt x="17936" y="21371"/>
                    <a:pt x="19022" y="21042"/>
                    <a:pt x="19927" y="19397"/>
                  </a:cubicBezTo>
                  <a:cubicBezTo>
                    <a:pt x="20832" y="17753"/>
                    <a:pt x="21556" y="14792"/>
                    <a:pt x="21435" y="11777"/>
                  </a:cubicBezTo>
                  <a:cubicBezTo>
                    <a:pt x="21315" y="8762"/>
                    <a:pt x="20349" y="5692"/>
                    <a:pt x="19565" y="3609"/>
                  </a:cubicBezTo>
                  <a:cubicBezTo>
                    <a:pt x="18781" y="1525"/>
                    <a:pt x="18177" y="429"/>
                    <a:pt x="17695" y="100"/>
                  </a:cubicBezTo>
                  <a:cubicBezTo>
                    <a:pt x="17212" y="-229"/>
                    <a:pt x="16850" y="210"/>
                    <a:pt x="16729" y="2128"/>
                  </a:cubicBezTo>
                  <a:cubicBezTo>
                    <a:pt x="16609" y="4047"/>
                    <a:pt x="16729" y="7446"/>
                    <a:pt x="16850" y="108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9" name="Line"/>
            <p:cNvSpPr/>
            <p:nvPr/>
          </p:nvSpPr>
          <p:spPr>
            <a:xfrm>
              <a:off x="653383" y="3737892"/>
              <a:ext cx="574328" cy="282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87" y="7583"/>
                  </a:moveTo>
                  <a:cubicBezTo>
                    <a:pt x="350" y="9325"/>
                    <a:pt x="612" y="11067"/>
                    <a:pt x="1224" y="12722"/>
                  </a:cubicBezTo>
                  <a:cubicBezTo>
                    <a:pt x="1836" y="14376"/>
                    <a:pt x="2798" y="15944"/>
                    <a:pt x="3760" y="16728"/>
                  </a:cubicBezTo>
                  <a:cubicBezTo>
                    <a:pt x="4722" y="17512"/>
                    <a:pt x="5684" y="17512"/>
                    <a:pt x="6165" y="16205"/>
                  </a:cubicBezTo>
                  <a:cubicBezTo>
                    <a:pt x="6646" y="14899"/>
                    <a:pt x="6646" y="12286"/>
                    <a:pt x="5990" y="10370"/>
                  </a:cubicBezTo>
                  <a:cubicBezTo>
                    <a:pt x="5334" y="8454"/>
                    <a:pt x="4023" y="7235"/>
                    <a:pt x="3148" y="6625"/>
                  </a:cubicBezTo>
                  <a:cubicBezTo>
                    <a:pt x="2274" y="6015"/>
                    <a:pt x="1836" y="6015"/>
                    <a:pt x="1268" y="6276"/>
                  </a:cubicBezTo>
                  <a:cubicBezTo>
                    <a:pt x="700" y="6538"/>
                    <a:pt x="0" y="7060"/>
                    <a:pt x="0" y="7409"/>
                  </a:cubicBezTo>
                  <a:cubicBezTo>
                    <a:pt x="0" y="7757"/>
                    <a:pt x="700" y="7931"/>
                    <a:pt x="1880" y="8018"/>
                  </a:cubicBezTo>
                  <a:cubicBezTo>
                    <a:pt x="3061" y="8105"/>
                    <a:pt x="4722" y="8105"/>
                    <a:pt x="5859" y="8715"/>
                  </a:cubicBezTo>
                  <a:cubicBezTo>
                    <a:pt x="6996" y="9325"/>
                    <a:pt x="7608" y="10544"/>
                    <a:pt x="7958" y="11938"/>
                  </a:cubicBezTo>
                  <a:cubicBezTo>
                    <a:pt x="8308" y="13331"/>
                    <a:pt x="8395" y="14899"/>
                    <a:pt x="8264" y="16118"/>
                  </a:cubicBezTo>
                  <a:cubicBezTo>
                    <a:pt x="8133" y="17338"/>
                    <a:pt x="7783" y="18209"/>
                    <a:pt x="7783" y="18383"/>
                  </a:cubicBezTo>
                  <a:cubicBezTo>
                    <a:pt x="7783" y="18557"/>
                    <a:pt x="8133" y="18035"/>
                    <a:pt x="9226" y="15596"/>
                  </a:cubicBezTo>
                  <a:cubicBezTo>
                    <a:pt x="10319" y="13157"/>
                    <a:pt x="12155" y="8802"/>
                    <a:pt x="13336" y="5928"/>
                  </a:cubicBezTo>
                  <a:cubicBezTo>
                    <a:pt x="14517" y="3054"/>
                    <a:pt x="15041" y="1660"/>
                    <a:pt x="15522" y="789"/>
                  </a:cubicBezTo>
                  <a:cubicBezTo>
                    <a:pt x="16003" y="-82"/>
                    <a:pt x="16440" y="-430"/>
                    <a:pt x="17009" y="789"/>
                  </a:cubicBezTo>
                  <a:cubicBezTo>
                    <a:pt x="17577" y="2009"/>
                    <a:pt x="18277" y="4796"/>
                    <a:pt x="18845" y="8018"/>
                  </a:cubicBezTo>
                  <a:cubicBezTo>
                    <a:pt x="19414" y="11241"/>
                    <a:pt x="19851" y="14899"/>
                    <a:pt x="20288" y="17164"/>
                  </a:cubicBezTo>
                  <a:cubicBezTo>
                    <a:pt x="20726" y="19428"/>
                    <a:pt x="21163" y="20299"/>
                    <a:pt x="21600" y="211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0" name="Line"/>
            <p:cNvSpPr/>
            <p:nvPr/>
          </p:nvSpPr>
          <p:spPr>
            <a:xfrm>
              <a:off x="1394829" y="3832134"/>
              <a:ext cx="202590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extrusionOk="0">
                  <a:moveTo>
                    <a:pt x="9604" y="21600"/>
                  </a:moveTo>
                  <a:cubicBezTo>
                    <a:pt x="7150" y="18720"/>
                    <a:pt x="4695" y="15840"/>
                    <a:pt x="2854" y="13680"/>
                  </a:cubicBezTo>
                  <a:cubicBezTo>
                    <a:pt x="1013" y="11520"/>
                    <a:pt x="-214" y="10080"/>
                    <a:pt x="31" y="9360"/>
                  </a:cubicBezTo>
                  <a:cubicBezTo>
                    <a:pt x="277" y="8640"/>
                    <a:pt x="1995" y="8640"/>
                    <a:pt x="5800" y="7200"/>
                  </a:cubicBezTo>
                  <a:cubicBezTo>
                    <a:pt x="9604" y="5760"/>
                    <a:pt x="15495" y="2880"/>
                    <a:pt x="2138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1" name="Line"/>
            <p:cNvSpPr/>
            <p:nvPr/>
          </p:nvSpPr>
          <p:spPr>
            <a:xfrm>
              <a:off x="209268" y="4394674"/>
              <a:ext cx="48831" cy="441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5" extrusionOk="0">
                  <a:moveTo>
                    <a:pt x="21600" y="121"/>
                  </a:moveTo>
                  <a:cubicBezTo>
                    <a:pt x="16457" y="8"/>
                    <a:pt x="11314" y="-105"/>
                    <a:pt x="7714" y="178"/>
                  </a:cubicBezTo>
                  <a:cubicBezTo>
                    <a:pt x="4114" y="460"/>
                    <a:pt x="2057" y="1139"/>
                    <a:pt x="1543" y="3514"/>
                  </a:cubicBezTo>
                  <a:cubicBezTo>
                    <a:pt x="1029" y="5889"/>
                    <a:pt x="2057" y="9960"/>
                    <a:pt x="2057" y="13240"/>
                  </a:cubicBezTo>
                  <a:cubicBezTo>
                    <a:pt x="2057" y="16519"/>
                    <a:pt x="1029" y="19007"/>
                    <a:pt x="0" y="214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2" name="Line"/>
            <p:cNvSpPr/>
            <p:nvPr/>
          </p:nvSpPr>
          <p:spPr>
            <a:xfrm>
              <a:off x="0" y="4346432"/>
              <a:ext cx="502246" cy="162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21240"/>
                  </a:moveTo>
                  <a:cubicBezTo>
                    <a:pt x="3000" y="17285"/>
                    <a:pt x="6000" y="13330"/>
                    <a:pt x="9300" y="9679"/>
                  </a:cubicBezTo>
                  <a:cubicBezTo>
                    <a:pt x="12600" y="6029"/>
                    <a:pt x="16200" y="2682"/>
                    <a:pt x="18300" y="1161"/>
                  </a:cubicBezTo>
                  <a:cubicBezTo>
                    <a:pt x="20400" y="-360"/>
                    <a:pt x="21000" y="-56"/>
                    <a:pt x="21600" y="2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3" name="Line"/>
            <p:cNvSpPr/>
            <p:nvPr/>
          </p:nvSpPr>
          <p:spPr>
            <a:xfrm>
              <a:off x="450727" y="4531912"/>
              <a:ext cx="158100" cy="250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8" h="21182" extrusionOk="0">
                  <a:moveTo>
                    <a:pt x="2147" y="12184"/>
                  </a:moveTo>
                  <a:cubicBezTo>
                    <a:pt x="8147" y="9042"/>
                    <a:pt x="14147" y="5900"/>
                    <a:pt x="17297" y="3838"/>
                  </a:cubicBezTo>
                  <a:cubicBezTo>
                    <a:pt x="20447" y="1777"/>
                    <a:pt x="20747" y="795"/>
                    <a:pt x="20147" y="304"/>
                  </a:cubicBezTo>
                  <a:cubicBezTo>
                    <a:pt x="19547" y="-187"/>
                    <a:pt x="18047" y="-187"/>
                    <a:pt x="14897" y="1089"/>
                  </a:cubicBezTo>
                  <a:cubicBezTo>
                    <a:pt x="11747" y="2366"/>
                    <a:pt x="6947" y="4918"/>
                    <a:pt x="3797" y="7962"/>
                  </a:cubicBezTo>
                  <a:cubicBezTo>
                    <a:pt x="647" y="11006"/>
                    <a:pt x="-853" y="14540"/>
                    <a:pt x="497" y="16995"/>
                  </a:cubicBezTo>
                  <a:cubicBezTo>
                    <a:pt x="1847" y="19449"/>
                    <a:pt x="6047" y="20824"/>
                    <a:pt x="9047" y="21118"/>
                  </a:cubicBezTo>
                  <a:cubicBezTo>
                    <a:pt x="12047" y="21413"/>
                    <a:pt x="13847" y="20628"/>
                    <a:pt x="15647" y="19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4" name="Line"/>
            <p:cNvSpPr/>
            <p:nvPr/>
          </p:nvSpPr>
          <p:spPr>
            <a:xfrm>
              <a:off x="622865" y="4338178"/>
              <a:ext cx="418923" cy="461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220" extrusionOk="0">
                  <a:moveTo>
                    <a:pt x="4169" y="14261"/>
                  </a:moveTo>
                  <a:cubicBezTo>
                    <a:pt x="3575" y="14261"/>
                    <a:pt x="2982" y="14261"/>
                    <a:pt x="2270" y="14849"/>
                  </a:cubicBezTo>
                  <a:cubicBezTo>
                    <a:pt x="1558" y="15437"/>
                    <a:pt x="727" y="16613"/>
                    <a:pt x="311" y="17736"/>
                  </a:cubicBezTo>
                  <a:cubicBezTo>
                    <a:pt x="-104" y="18859"/>
                    <a:pt x="-104" y="19928"/>
                    <a:pt x="311" y="20570"/>
                  </a:cubicBezTo>
                  <a:cubicBezTo>
                    <a:pt x="727" y="21211"/>
                    <a:pt x="1558" y="21425"/>
                    <a:pt x="2982" y="20997"/>
                  </a:cubicBezTo>
                  <a:cubicBezTo>
                    <a:pt x="4406" y="20570"/>
                    <a:pt x="6423" y="19500"/>
                    <a:pt x="7966" y="17736"/>
                  </a:cubicBezTo>
                  <a:cubicBezTo>
                    <a:pt x="9509" y="15972"/>
                    <a:pt x="10577" y="13512"/>
                    <a:pt x="11111" y="10839"/>
                  </a:cubicBezTo>
                  <a:cubicBezTo>
                    <a:pt x="11645" y="8166"/>
                    <a:pt x="11645" y="5278"/>
                    <a:pt x="11645" y="3300"/>
                  </a:cubicBezTo>
                  <a:cubicBezTo>
                    <a:pt x="11645" y="1322"/>
                    <a:pt x="11645" y="253"/>
                    <a:pt x="11645" y="39"/>
                  </a:cubicBezTo>
                  <a:cubicBezTo>
                    <a:pt x="11645" y="-175"/>
                    <a:pt x="11645" y="467"/>
                    <a:pt x="11111" y="2445"/>
                  </a:cubicBezTo>
                  <a:cubicBezTo>
                    <a:pt x="10577" y="4423"/>
                    <a:pt x="9509" y="7738"/>
                    <a:pt x="8738" y="10572"/>
                  </a:cubicBezTo>
                  <a:cubicBezTo>
                    <a:pt x="7966" y="13405"/>
                    <a:pt x="7492" y="15758"/>
                    <a:pt x="7254" y="17201"/>
                  </a:cubicBezTo>
                  <a:cubicBezTo>
                    <a:pt x="7017" y="18645"/>
                    <a:pt x="7017" y="19179"/>
                    <a:pt x="7254" y="19607"/>
                  </a:cubicBezTo>
                  <a:cubicBezTo>
                    <a:pt x="7492" y="20035"/>
                    <a:pt x="7966" y="20356"/>
                    <a:pt x="9391" y="19875"/>
                  </a:cubicBezTo>
                  <a:cubicBezTo>
                    <a:pt x="10815" y="19393"/>
                    <a:pt x="13188" y="18110"/>
                    <a:pt x="15028" y="16560"/>
                  </a:cubicBezTo>
                  <a:cubicBezTo>
                    <a:pt x="16867" y="15009"/>
                    <a:pt x="18173" y="13191"/>
                    <a:pt x="19122" y="12069"/>
                  </a:cubicBezTo>
                  <a:cubicBezTo>
                    <a:pt x="20072" y="10946"/>
                    <a:pt x="20665" y="10518"/>
                    <a:pt x="21021" y="10572"/>
                  </a:cubicBezTo>
                  <a:cubicBezTo>
                    <a:pt x="21377" y="10625"/>
                    <a:pt x="21496" y="11160"/>
                    <a:pt x="21259" y="12496"/>
                  </a:cubicBezTo>
                  <a:cubicBezTo>
                    <a:pt x="21021" y="13833"/>
                    <a:pt x="20428" y="15972"/>
                    <a:pt x="20309" y="17255"/>
                  </a:cubicBezTo>
                  <a:cubicBezTo>
                    <a:pt x="20191" y="18538"/>
                    <a:pt x="20547" y="18966"/>
                    <a:pt x="20903" y="19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5" name="Line"/>
            <p:cNvSpPr/>
            <p:nvPr/>
          </p:nvSpPr>
          <p:spPr>
            <a:xfrm>
              <a:off x="1113298" y="4561378"/>
              <a:ext cx="197013" cy="223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359" extrusionOk="0">
                  <a:moveTo>
                    <a:pt x="3316" y="4315"/>
                  </a:moveTo>
                  <a:cubicBezTo>
                    <a:pt x="2312" y="9214"/>
                    <a:pt x="1307" y="14113"/>
                    <a:pt x="679" y="17119"/>
                  </a:cubicBezTo>
                  <a:cubicBezTo>
                    <a:pt x="51" y="20125"/>
                    <a:pt x="-200" y="21238"/>
                    <a:pt x="177" y="21350"/>
                  </a:cubicBezTo>
                  <a:cubicBezTo>
                    <a:pt x="553" y="21461"/>
                    <a:pt x="1558" y="20570"/>
                    <a:pt x="4070" y="17119"/>
                  </a:cubicBezTo>
                  <a:cubicBezTo>
                    <a:pt x="6581" y="13667"/>
                    <a:pt x="10600" y="7655"/>
                    <a:pt x="13112" y="4315"/>
                  </a:cubicBezTo>
                  <a:cubicBezTo>
                    <a:pt x="15623" y="974"/>
                    <a:pt x="16628" y="306"/>
                    <a:pt x="17758" y="84"/>
                  </a:cubicBezTo>
                  <a:cubicBezTo>
                    <a:pt x="18888" y="-139"/>
                    <a:pt x="20144" y="84"/>
                    <a:pt x="20772" y="752"/>
                  </a:cubicBezTo>
                  <a:cubicBezTo>
                    <a:pt x="21400" y="1420"/>
                    <a:pt x="21400" y="2533"/>
                    <a:pt x="21023" y="4983"/>
                  </a:cubicBezTo>
                  <a:cubicBezTo>
                    <a:pt x="20647" y="7432"/>
                    <a:pt x="19893" y="11218"/>
                    <a:pt x="19265" y="13779"/>
                  </a:cubicBezTo>
                  <a:cubicBezTo>
                    <a:pt x="18637" y="16339"/>
                    <a:pt x="18135" y="17675"/>
                    <a:pt x="18386" y="17675"/>
                  </a:cubicBezTo>
                  <a:cubicBezTo>
                    <a:pt x="18637" y="17675"/>
                    <a:pt x="19642" y="16339"/>
                    <a:pt x="20647" y="150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6" name="Line"/>
            <p:cNvSpPr/>
            <p:nvPr/>
          </p:nvSpPr>
          <p:spPr>
            <a:xfrm>
              <a:off x="1360247" y="4579622"/>
              <a:ext cx="62781" cy="203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4" extrusionOk="0">
                  <a:moveTo>
                    <a:pt x="0" y="6511"/>
                  </a:moveTo>
                  <a:cubicBezTo>
                    <a:pt x="2400" y="5529"/>
                    <a:pt x="4800" y="4548"/>
                    <a:pt x="7200" y="3198"/>
                  </a:cubicBezTo>
                  <a:cubicBezTo>
                    <a:pt x="9600" y="1848"/>
                    <a:pt x="12000" y="129"/>
                    <a:pt x="13600" y="7"/>
                  </a:cubicBezTo>
                  <a:cubicBezTo>
                    <a:pt x="15200" y="-116"/>
                    <a:pt x="16000" y="1357"/>
                    <a:pt x="16400" y="4793"/>
                  </a:cubicBezTo>
                  <a:cubicBezTo>
                    <a:pt x="16800" y="8229"/>
                    <a:pt x="16800" y="13629"/>
                    <a:pt x="17200" y="16943"/>
                  </a:cubicBezTo>
                  <a:cubicBezTo>
                    <a:pt x="17600" y="20257"/>
                    <a:pt x="18400" y="21484"/>
                    <a:pt x="19200" y="21484"/>
                  </a:cubicBezTo>
                  <a:cubicBezTo>
                    <a:pt x="20000" y="21484"/>
                    <a:pt x="20800" y="20257"/>
                    <a:pt x="21600" y="190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7" name="Line"/>
            <p:cNvSpPr/>
            <p:nvPr/>
          </p:nvSpPr>
          <p:spPr>
            <a:xfrm>
              <a:off x="1360247" y="4369258"/>
              <a:ext cx="1" cy="76733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8" name="Line"/>
            <p:cNvSpPr/>
            <p:nvPr/>
          </p:nvSpPr>
          <p:spPr>
            <a:xfrm>
              <a:off x="1579724" y="4568662"/>
              <a:ext cx="122329" cy="215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096" extrusionOk="0">
                  <a:moveTo>
                    <a:pt x="21441" y="964"/>
                  </a:moveTo>
                  <a:cubicBezTo>
                    <a:pt x="19811" y="282"/>
                    <a:pt x="18181" y="-400"/>
                    <a:pt x="14716" y="282"/>
                  </a:cubicBezTo>
                  <a:cubicBezTo>
                    <a:pt x="11252" y="964"/>
                    <a:pt x="5954" y="3011"/>
                    <a:pt x="3101" y="6307"/>
                  </a:cubicBezTo>
                  <a:cubicBezTo>
                    <a:pt x="249" y="9604"/>
                    <a:pt x="-159" y="14152"/>
                    <a:pt x="45" y="16994"/>
                  </a:cubicBezTo>
                  <a:cubicBezTo>
                    <a:pt x="249" y="19836"/>
                    <a:pt x="1064" y="20973"/>
                    <a:pt x="4732" y="21086"/>
                  </a:cubicBezTo>
                  <a:cubicBezTo>
                    <a:pt x="8399" y="21200"/>
                    <a:pt x="14920" y="20291"/>
                    <a:pt x="21441" y="193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9" name="Line"/>
            <p:cNvSpPr/>
            <p:nvPr/>
          </p:nvSpPr>
          <p:spPr>
            <a:xfrm>
              <a:off x="1752876" y="4553769"/>
              <a:ext cx="235178" cy="227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65" extrusionOk="0">
                  <a:moveTo>
                    <a:pt x="16971" y="994"/>
                  </a:moveTo>
                  <a:cubicBezTo>
                    <a:pt x="15912" y="353"/>
                    <a:pt x="14853" y="-289"/>
                    <a:pt x="13053" y="139"/>
                  </a:cubicBezTo>
                  <a:cubicBezTo>
                    <a:pt x="11253" y="566"/>
                    <a:pt x="8712" y="2063"/>
                    <a:pt x="6383" y="4951"/>
                  </a:cubicBezTo>
                  <a:cubicBezTo>
                    <a:pt x="4053" y="7838"/>
                    <a:pt x="1936" y="12115"/>
                    <a:pt x="877" y="15002"/>
                  </a:cubicBezTo>
                  <a:cubicBezTo>
                    <a:pt x="-182" y="17889"/>
                    <a:pt x="-182" y="19386"/>
                    <a:pt x="347" y="20242"/>
                  </a:cubicBezTo>
                  <a:cubicBezTo>
                    <a:pt x="877" y="21097"/>
                    <a:pt x="1936" y="21311"/>
                    <a:pt x="4477" y="20242"/>
                  </a:cubicBezTo>
                  <a:cubicBezTo>
                    <a:pt x="7018" y="19172"/>
                    <a:pt x="11042" y="16820"/>
                    <a:pt x="13371" y="15216"/>
                  </a:cubicBezTo>
                  <a:cubicBezTo>
                    <a:pt x="15700" y="13612"/>
                    <a:pt x="16336" y="12757"/>
                    <a:pt x="17077" y="11687"/>
                  </a:cubicBezTo>
                  <a:cubicBezTo>
                    <a:pt x="17818" y="10618"/>
                    <a:pt x="18665" y="9335"/>
                    <a:pt x="18983" y="9228"/>
                  </a:cubicBezTo>
                  <a:cubicBezTo>
                    <a:pt x="19300" y="9121"/>
                    <a:pt x="19089" y="10190"/>
                    <a:pt x="18665" y="11687"/>
                  </a:cubicBezTo>
                  <a:cubicBezTo>
                    <a:pt x="18242" y="13184"/>
                    <a:pt x="17606" y="15109"/>
                    <a:pt x="17712" y="15644"/>
                  </a:cubicBezTo>
                  <a:cubicBezTo>
                    <a:pt x="17818" y="16178"/>
                    <a:pt x="18665" y="15323"/>
                    <a:pt x="19406" y="14360"/>
                  </a:cubicBezTo>
                  <a:cubicBezTo>
                    <a:pt x="20147" y="13398"/>
                    <a:pt x="20783" y="12329"/>
                    <a:pt x="21418" y="112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0" name="Line"/>
            <p:cNvSpPr/>
            <p:nvPr/>
          </p:nvSpPr>
          <p:spPr>
            <a:xfrm>
              <a:off x="2036882" y="4334380"/>
              <a:ext cx="19893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3263"/>
                    <a:pt x="19200" y="6525"/>
                    <a:pt x="20400" y="10125"/>
                  </a:cubicBezTo>
                  <a:cubicBezTo>
                    <a:pt x="21600" y="13725"/>
                    <a:pt x="14400" y="17663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1" name="Line"/>
            <p:cNvSpPr/>
            <p:nvPr/>
          </p:nvSpPr>
          <p:spPr>
            <a:xfrm>
              <a:off x="228856" y="5186859"/>
              <a:ext cx="85048" cy="410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524" extrusionOk="0">
                  <a:moveTo>
                    <a:pt x="21352" y="1755"/>
                  </a:moveTo>
                  <a:cubicBezTo>
                    <a:pt x="17849" y="1144"/>
                    <a:pt x="14347" y="534"/>
                    <a:pt x="11136" y="229"/>
                  </a:cubicBezTo>
                  <a:cubicBezTo>
                    <a:pt x="7925" y="-76"/>
                    <a:pt x="5006" y="-76"/>
                    <a:pt x="2963" y="229"/>
                  </a:cubicBezTo>
                  <a:cubicBezTo>
                    <a:pt x="920" y="534"/>
                    <a:pt x="-248" y="1144"/>
                    <a:pt x="44" y="3829"/>
                  </a:cubicBezTo>
                  <a:cubicBezTo>
                    <a:pt x="336" y="6514"/>
                    <a:pt x="2087" y="11273"/>
                    <a:pt x="2379" y="14568"/>
                  </a:cubicBezTo>
                  <a:cubicBezTo>
                    <a:pt x="2671" y="17863"/>
                    <a:pt x="1503" y="19693"/>
                    <a:pt x="336" y="215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2" name="Line"/>
            <p:cNvSpPr/>
            <p:nvPr/>
          </p:nvSpPr>
          <p:spPr>
            <a:xfrm>
              <a:off x="48829" y="5108674"/>
              <a:ext cx="47434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59" y="19964"/>
                    <a:pt x="2118" y="18327"/>
                    <a:pt x="4606" y="15709"/>
                  </a:cubicBezTo>
                  <a:cubicBezTo>
                    <a:pt x="7094" y="13091"/>
                    <a:pt x="11012" y="9491"/>
                    <a:pt x="14082" y="6709"/>
                  </a:cubicBezTo>
                  <a:cubicBezTo>
                    <a:pt x="17153" y="3927"/>
                    <a:pt x="19376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3" name="Line"/>
            <p:cNvSpPr/>
            <p:nvPr/>
          </p:nvSpPr>
          <p:spPr>
            <a:xfrm>
              <a:off x="418537" y="5293779"/>
              <a:ext cx="453417" cy="263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6460"/>
                  </a:moveTo>
                  <a:cubicBezTo>
                    <a:pt x="2548" y="12735"/>
                    <a:pt x="5095" y="9011"/>
                    <a:pt x="6591" y="6591"/>
                  </a:cubicBezTo>
                  <a:cubicBezTo>
                    <a:pt x="8086" y="4170"/>
                    <a:pt x="8529" y="3053"/>
                    <a:pt x="8806" y="1935"/>
                  </a:cubicBezTo>
                  <a:cubicBezTo>
                    <a:pt x="9083" y="818"/>
                    <a:pt x="9194" y="-299"/>
                    <a:pt x="8806" y="73"/>
                  </a:cubicBezTo>
                  <a:cubicBezTo>
                    <a:pt x="8418" y="446"/>
                    <a:pt x="7532" y="2308"/>
                    <a:pt x="6702" y="5194"/>
                  </a:cubicBezTo>
                  <a:cubicBezTo>
                    <a:pt x="5871" y="8080"/>
                    <a:pt x="5095" y="11991"/>
                    <a:pt x="4708" y="14504"/>
                  </a:cubicBezTo>
                  <a:cubicBezTo>
                    <a:pt x="4320" y="17018"/>
                    <a:pt x="4320" y="18135"/>
                    <a:pt x="4597" y="18880"/>
                  </a:cubicBezTo>
                  <a:cubicBezTo>
                    <a:pt x="4874" y="19625"/>
                    <a:pt x="5428" y="19998"/>
                    <a:pt x="6591" y="19625"/>
                  </a:cubicBezTo>
                  <a:cubicBezTo>
                    <a:pt x="7754" y="19253"/>
                    <a:pt x="9526" y="18135"/>
                    <a:pt x="10966" y="16460"/>
                  </a:cubicBezTo>
                  <a:cubicBezTo>
                    <a:pt x="12406" y="14784"/>
                    <a:pt x="13514" y="12549"/>
                    <a:pt x="14178" y="10967"/>
                  </a:cubicBezTo>
                  <a:cubicBezTo>
                    <a:pt x="14843" y="9384"/>
                    <a:pt x="15065" y="8453"/>
                    <a:pt x="15175" y="8453"/>
                  </a:cubicBezTo>
                  <a:cubicBezTo>
                    <a:pt x="15286" y="8453"/>
                    <a:pt x="15286" y="9384"/>
                    <a:pt x="15231" y="11153"/>
                  </a:cubicBezTo>
                  <a:cubicBezTo>
                    <a:pt x="15175" y="12922"/>
                    <a:pt x="15065" y="15529"/>
                    <a:pt x="14954" y="17484"/>
                  </a:cubicBezTo>
                  <a:cubicBezTo>
                    <a:pt x="14843" y="19439"/>
                    <a:pt x="14732" y="20742"/>
                    <a:pt x="14843" y="21022"/>
                  </a:cubicBezTo>
                  <a:cubicBezTo>
                    <a:pt x="14954" y="21301"/>
                    <a:pt x="15286" y="20556"/>
                    <a:pt x="16172" y="18135"/>
                  </a:cubicBezTo>
                  <a:cubicBezTo>
                    <a:pt x="17058" y="15715"/>
                    <a:pt x="18498" y="11618"/>
                    <a:pt x="19495" y="9384"/>
                  </a:cubicBezTo>
                  <a:cubicBezTo>
                    <a:pt x="20492" y="7149"/>
                    <a:pt x="21046" y="6777"/>
                    <a:pt x="21600" y="64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4" name="Line"/>
            <p:cNvSpPr/>
            <p:nvPr/>
          </p:nvSpPr>
          <p:spPr>
            <a:xfrm>
              <a:off x="950583" y="5316071"/>
              <a:ext cx="402689" cy="211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19" extrusionOk="0">
                  <a:moveTo>
                    <a:pt x="1016" y="5119"/>
                  </a:moveTo>
                  <a:cubicBezTo>
                    <a:pt x="1513" y="5823"/>
                    <a:pt x="2009" y="6528"/>
                    <a:pt x="2071" y="8054"/>
                  </a:cubicBezTo>
                  <a:cubicBezTo>
                    <a:pt x="2133" y="9580"/>
                    <a:pt x="1761" y="11928"/>
                    <a:pt x="1265" y="14158"/>
                  </a:cubicBezTo>
                  <a:cubicBezTo>
                    <a:pt x="768" y="16389"/>
                    <a:pt x="147" y="18502"/>
                    <a:pt x="23" y="18971"/>
                  </a:cubicBezTo>
                  <a:cubicBezTo>
                    <a:pt x="-101" y="19441"/>
                    <a:pt x="271" y="18267"/>
                    <a:pt x="1389" y="14862"/>
                  </a:cubicBezTo>
                  <a:cubicBezTo>
                    <a:pt x="2506" y="11458"/>
                    <a:pt x="4368" y="5823"/>
                    <a:pt x="5671" y="2889"/>
                  </a:cubicBezTo>
                  <a:cubicBezTo>
                    <a:pt x="6975" y="-46"/>
                    <a:pt x="7720" y="-281"/>
                    <a:pt x="8278" y="189"/>
                  </a:cubicBezTo>
                  <a:cubicBezTo>
                    <a:pt x="8837" y="658"/>
                    <a:pt x="9209" y="1832"/>
                    <a:pt x="9147" y="4180"/>
                  </a:cubicBezTo>
                  <a:cubicBezTo>
                    <a:pt x="9085" y="6528"/>
                    <a:pt x="8589" y="10049"/>
                    <a:pt x="8154" y="12280"/>
                  </a:cubicBezTo>
                  <a:cubicBezTo>
                    <a:pt x="7720" y="14510"/>
                    <a:pt x="7347" y="15449"/>
                    <a:pt x="7099" y="16623"/>
                  </a:cubicBezTo>
                  <a:cubicBezTo>
                    <a:pt x="6851" y="17797"/>
                    <a:pt x="6727" y="19206"/>
                    <a:pt x="7037" y="19558"/>
                  </a:cubicBezTo>
                  <a:cubicBezTo>
                    <a:pt x="7347" y="19910"/>
                    <a:pt x="8092" y="19206"/>
                    <a:pt x="9644" y="16741"/>
                  </a:cubicBezTo>
                  <a:cubicBezTo>
                    <a:pt x="11196" y="14276"/>
                    <a:pt x="13554" y="10049"/>
                    <a:pt x="15106" y="7584"/>
                  </a:cubicBezTo>
                  <a:cubicBezTo>
                    <a:pt x="16658" y="5119"/>
                    <a:pt x="17402" y="4415"/>
                    <a:pt x="18085" y="4180"/>
                  </a:cubicBezTo>
                  <a:cubicBezTo>
                    <a:pt x="18768" y="3945"/>
                    <a:pt x="19389" y="4180"/>
                    <a:pt x="19761" y="4884"/>
                  </a:cubicBezTo>
                  <a:cubicBezTo>
                    <a:pt x="20133" y="5589"/>
                    <a:pt x="20258" y="6762"/>
                    <a:pt x="20196" y="8876"/>
                  </a:cubicBezTo>
                  <a:cubicBezTo>
                    <a:pt x="20133" y="10989"/>
                    <a:pt x="19885" y="14041"/>
                    <a:pt x="19761" y="16154"/>
                  </a:cubicBezTo>
                  <a:cubicBezTo>
                    <a:pt x="19637" y="18267"/>
                    <a:pt x="19637" y="19441"/>
                    <a:pt x="19947" y="20145"/>
                  </a:cubicBezTo>
                  <a:cubicBezTo>
                    <a:pt x="20258" y="20849"/>
                    <a:pt x="20878" y="21084"/>
                    <a:pt x="21499" y="213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5" name="Line"/>
            <p:cNvSpPr/>
            <p:nvPr/>
          </p:nvSpPr>
          <p:spPr>
            <a:xfrm>
              <a:off x="1367222" y="5271930"/>
              <a:ext cx="464785" cy="271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034" extrusionOk="0">
                  <a:moveTo>
                    <a:pt x="14830" y="322"/>
                  </a:moveTo>
                  <a:cubicBezTo>
                    <a:pt x="14185" y="-38"/>
                    <a:pt x="13540" y="-398"/>
                    <a:pt x="12251" y="1042"/>
                  </a:cubicBezTo>
                  <a:cubicBezTo>
                    <a:pt x="10961" y="2482"/>
                    <a:pt x="9027" y="5722"/>
                    <a:pt x="7899" y="7882"/>
                  </a:cubicBezTo>
                  <a:cubicBezTo>
                    <a:pt x="6770" y="10042"/>
                    <a:pt x="6448" y="11122"/>
                    <a:pt x="6609" y="11932"/>
                  </a:cubicBezTo>
                  <a:cubicBezTo>
                    <a:pt x="6770" y="12742"/>
                    <a:pt x="7415" y="13282"/>
                    <a:pt x="9457" y="12742"/>
                  </a:cubicBezTo>
                  <a:cubicBezTo>
                    <a:pt x="11499" y="12202"/>
                    <a:pt x="14937" y="10582"/>
                    <a:pt x="16925" y="9772"/>
                  </a:cubicBezTo>
                  <a:cubicBezTo>
                    <a:pt x="18913" y="8962"/>
                    <a:pt x="19451" y="8962"/>
                    <a:pt x="19988" y="9142"/>
                  </a:cubicBezTo>
                  <a:cubicBezTo>
                    <a:pt x="20525" y="9322"/>
                    <a:pt x="21063" y="9682"/>
                    <a:pt x="21331" y="10312"/>
                  </a:cubicBezTo>
                  <a:cubicBezTo>
                    <a:pt x="21600" y="10942"/>
                    <a:pt x="21600" y="11842"/>
                    <a:pt x="20525" y="13192"/>
                  </a:cubicBezTo>
                  <a:cubicBezTo>
                    <a:pt x="19451" y="14542"/>
                    <a:pt x="17301" y="16342"/>
                    <a:pt x="14024" y="17782"/>
                  </a:cubicBezTo>
                  <a:cubicBezTo>
                    <a:pt x="10746" y="19222"/>
                    <a:pt x="6340" y="20302"/>
                    <a:pt x="3815" y="20752"/>
                  </a:cubicBezTo>
                  <a:cubicBezTo>
                    <a:pt x="1290" y="21202"/>
                    <a:pt x="645" y="21022"/>
                    <a:pt x="0" y="20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6" name="Line"/>
            <p:cNvSpPr/>
            <p:nvPr/>
          </p:nvSpPr>
          <p:spPr>
            <a:xfrm>
              <a:off x="2364737" y="4478891"/>
              <a:ext cx="7150018" cy="148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6" extrusionOk="0">
                  <a:moveTo>
                    <a:pt x="21600" y="19224"/>
                  </a:moveTo>
                  <a:cubicBezTo>
                    <a:pt x="21600" y="17563"/>
                    <a:pt x="21600" y="15901"/>
                    <a:pt x="21572" y="14073"/>
                  </a:cubicBezTo>
                  <a:cubicBezTo>
                    <a:pt x="21544" y="12246"/>
                    <a:pt x="21488" y="10252"/>
                    <a:pt x="21396" y="9421"/>
                  </a:cubicBezTo>
                  <a:cubicBezTo>
                    <a:pt x="21305" y="8590"/>
                    <a:pt x="21179" y="8923"/>
                    <a:pt x="20975" y="9089"/>
                  </a:cubicBezTo>
                  <a:cubicBezTo>
                    <a:pt x="20771" y="9255"/>
                    <a:pt x="20490" y="9255"/>
                    <a:pt x="20206" y="9089"/>
                  </a:cubicBezTo>
                  <a:cubicBezTo>
                    <a:pt x="19921" y="8923"/>
                    <a:pt x="19633" y="8590"/>
                    <a:pt x="19377" y="9089"/>
                  </a:cubicBezTo>
                  <a:cubicBezTo>
                    <a:pt x="19120" y="9587"/>
                    <a:pt x="18896" y="10916"/>
                    <a:pt x="18657" y="12578"/>
                  </a:cubicBezTo>
                  <a:cubicBezTo>
                    <a:pt x="18418" y="14240"/>
                    <a:pt x="18165" y="16233"/>
                    <a:pt x="17902" y="17563"/>
                  </a:cubicBezTo>
                  <a:cubicBezTo>
                    <a:pt x="17638" y="18892"/>
                    <a:pt x="17364" y="19556"/>
                    <a:pt x="17083" y="19723"/>
                  </a:cubicBezTo>
                  <a:cubicBezTo>
                    <a:pt x="16802" y="19889"/>
                    <a:pt x="16514" y="19556"/>
                    <a:pt x="16233" y="19058"/>
                  </a:cubicBezTo>
                  <a:cubicBezTo>
                    <a:pt x="15952" y="18560"/>
                    <a:pt x="15678" y="17895"/>
                    <a:pt x="15415" y="17396"/>
                  </a:cubicBezTo>
                  <a:cubicBezTo>
                    <a:pt x="15152" y="16898"/>
                    <a:pt x="14899" y="16566"/>
                    <a:pt x="14632" y="16233"/>
                  </a:cubicBezTo>
                  <a:cubicBezTo>
                    <a:pt x="14365" y="15901"/>
                    <a:pt x="14084" y="15569"/>
                    <a:pt x="13796" y="15403"/>
                  </a:cubicBezTo>
                  <a:cubicBezTo>
                    <a:pt x="13508" y="15236"/>
                    <a:pt x="13213" y="15236"/>
                    <a:pt x="12911" y="15236"/>
                  </a:cubicBezTo>
                  <a:cubicBezTo>
                    <a:pt x="12609" y="15236"/>
                    <a:pt x="12300" y="15236"/>
                    <a:pt x="12019" y="15569"/>
                  </a:cubicBezTo>
                  <a:cubicBezTo>
                    <a:pt x="11738" y="15901"/>
                    <a:pt x="11485" y="16566"/>
                    <a:pt x="11225" y="17230"/>
                  </a:cubicBezTo>
                  <a:cubicBezTo>
                    <a:pt x="10965" y="17895"/>
                    <a:pt x="10698" y="18560"/>
                    <a:pt x="10424" y="18892"/>
                  </a:cubicBezTo>
                  <a:cubicBezTo>
                    <a:pt x="10150" y="19224"/>
                    <a:pt x="9869" y="19224"/>
                    <a:pt x="9599" y="19390"/>
                  </a:cubicBezTo>
                  <a:cubicBezTo>
                    <a:pt x="9328" y="19556"/>
                    <a:pt x="9068" y="19889"/>
                    <a:pt x="8809" y="20221"/>
                  </a:cubicBezTo>
                  <a:cubicBezTo>
                    <a:pt x="8549" y="20553"/>
                    <a:pt x="8289" y="20886"/>
                    <a:pt x="8004" y="21052"/>
                  </a:cubicBezTo>
                  <a:cubicBezTo>
                    <a:pt x="7720" y="21218"/>
                    <a:pt x="7411" y="21218"/>
                    <a:pt x="7112" y="21052"/>
                  </a:cubicBezTo>
                  <a:cubicBezTo>
                    <a:pt x="6814" y="20886"/>
                    <a:pt x="6526" y="20553"/>
                    <a:pt x="6252" y="20055"/>
                  </a:cubicBezTo>
                  <a:cubicBezTo>
                    <a:pt x="5978" y="19556"/>
                    <a:pt x="5718" y="18892"/>
                    <a:pt x="5468" y="17895"/>
                  </a:cubicBezTo>
                  <a:cubicBezTo>
                    <a:pt x="5219" y="16898"/>
                    <a:pt x="4980" y="15569"/>
                    <a:pt x="4745" y="14572"/>
                  </a:cubicBezTo>
                  <a:cubicBezTo>
                    <a:pt x="4510" y="13575"/>
                    <a:pt x="4278" y="12910"/>
                    <a:pt x="4046" y="12246"/>
                  </a:cubicBezTo>
                  <a:cubicBezTo>
                    <a:pt x="3814" y="11581"/>
                    <a:pt x="3582" y="10916"/>
                    <a:pt x="3389" y="9920"/>
                  </a:cubicBezTo>
                  <a:cubicBezTo>
                    <a:pt x="3196" y="8923"/>
                    <a:pt x="3042" y="7593"/>
                    <a:pt x="2859" y="5766"/>
                  </a:cubicBezTo>
                  <a:cubicBezTo>
                    <a:pt x="2676" y="3938"/>
                    <a:pt x="2466" y="1612"/>
                    <a:pt x="2251" y="615"/>
                  </a:cubicBezTo>
                  <a:cubicBezTo>
                    <a:pt x="2037" y="-382"/>
                    <a:pt x="1819" y="-50"/>
                    <a:pt x="1623" y="781"/>
                  </a:cubicBezTo>
                  <a:cubicBezTo>
                    <a:pt x="1426" y="1612"/>
                    <a:pt x="1250" y="2941"/>
                    <a:pt x="1089" y="3772"/>
                  </a:cubicBezTo>
                  <a:cubicBezTo>
                    <a:pt x="927" y="4603"/>
                    <a:pt x="780" y="4935"/>
                    <a:pt x="653" y="5433"/>
                  </a:cubicBezTo>
                  <a:cubicBezTo>
                    <a:pt x="527" y="5932"/>
                    <a:pt x="421" y="6596"/>
                    <a:pt x="316" y="7760"/>
                  </a:cubicBezTo>
                  <a:cubicBezTo>
                    <a:pt x="211" y="8923"/>
                    <a:pt x="105" y="10584"/>
                    <a:pt x="0" y="1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7" name="Line"/>
            <p:cNvSpPr/>
            <p:nvPr/>
          </p:nvSpPr>
          <p:spPr>
            <a:xfrm>
              <a:off x="4757376" y="3685646"/>
              <a:ext cx="1395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8" name="Line"/>
            <p:cNvSpPr/>
            <p:nvPr/>
          </p:nvSpPr>
          <p:spPr>
            <a:xfrm>
              <a:off x="4708548" y="3797256"/>
              <a:ext cx="2790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9" name="Line"/>
            <p:cNvSpPr/>
            <p:nvPr/>
          </p:nvSpPr>
          <p:spPr>
            <a:xfrm>
              <a:off x="4778303" y="3915842"/>
              <a:ext cx="1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0" name="Line"/>
            <p:cNvSpPr/>
            <p:nvPr/>
          </p:nvSpPr>
          <p:spPr>
            <a:xfrm>
              <a:off x="4750401" y="4055355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1" name="Line"/>
            <p:cNvSpPr/>
            <p:nvPr/>
          </p:nvSpPr>
          <p:spPr>
            <a:xfrm>
              <a:off x="4785279" y="4194867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2" name="Line"/>
            <p:cNvSpPr/>
            <p:nvPr/>
          </p:nvSpPr>
          <p:spPr>
            <a:xfrm>
              <a:off x="4848060" y="4327404"/>
              <a:ext cx="1395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3" name="Line"/>
            <p:cNvSpPr/>
            <p:nvPr/>
          </p:nvSpPr>
          <p:spPr>
            <a:xfrm>
              <a:off x="4825790" y="4494819"/>
              <a:ext cx="15295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3273"/>
                    <a:pt x="1783" y="6545"/>
                    <a:pt x="240" y="10145"/>
                  </a:cubicBezTo>
                  <a:cubicBezTo>
                    <a:pt x="-1303" y="13745"/>
                    <a:pt x="4869" y="17673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4" name="Line"/>
            <p:cNvSpPr/>
            <p:nvPr/>
          </p:nvSpPr>
          <p:spPr>
            <a:xfrm>
              <a:off x="4834109" y="4704088"/>
              <a:ext cx="13952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5" name="Line"/>
            <p:cNvSpPr/>
            <p:nvPr/>
          </p:nvSpPr>
          <p:spPr>
            <a:xfrm>
              <a:off x="4792255" y="4843600"/>
              <a:ext cx="55806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6" name="Line"/>
            <p:cNvSpPr/>
            <p:nvPr/>
          </p:nvSpPr>
          <p:spPr>
            <a:xfrm>
              <a:off x="4813181" y="4990089"/>
              <a:ext cx="1395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7" name="Line"/>
            <p:cNvSpPr/>
            <p:nvPr/>
          </p:nvSpPr>
          <p:spPr>
            <a:xfrm>
              <a:off x="4841084" y="5108674"/>
              <a:ext cx="1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8" name="Line"/>
            <p:cNvSpPr/>
            <p:nvPr/>
          </p:nvSpPr>
          <p:spPr>
            <a:xfrm>
              <a:off x="4855035" y="5248187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9" name="Line"/>
            <p:cNvSpPr/>
            <p:nvPr/>
          </p:nvSpPr>
          <p:spPr>
            <a:xfrm>
              <a:off x="4945718" y="5345846"/>
              <a:ext cx="13953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0" name="Line"/>
            <p:cNvSpPr/>
            <p:nvPr/>
          </p:nvSpPr>
          <p:spPr>
            <a:xfrm>
              <a:off x="5148011" y="5366773"/>
              <a:ext cx="27904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1" name="Line"/>
            <p:cNvSpPr/>
            <p:nvPr/>
          </p:nvSpPr>
          <p:spPr>
            <a:xfrm>
              <a:off x="5336353" y="5387699"/>
              <a:ext cx="34880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2" name="Line"/>
            <p:cNvSpPr/>
            <p:nvPr/>
          </p:nvSpPr>
          <p:spPr>
            <a:xfrm>
              <a:off x="5650257" y="5401651"/>
              <a:ext cx="83708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3" name="Line"/>
            <p:cNvSpPr/>
            <p:nvPr/>
          </p:nvSpPr>
          <p:spPr>
            <a:xfrm>
              <a:off x="5936258" y="5422577"/>
              <a:ext cx="41855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4" name="Line"/>
            <p:cNvSpPr/>
            <p:nvPr/>
          </p:nvSpPr>
          <p:spPr>
            <a:xfrm>
              <a:off x="6138550" y="5429553"/>
              <a:ext cx="5580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5" name="Line"/>
            <p:cNvSpPr/>
            <p:nvPr/>
          </p:nvSpPr>
          <p:spPr>
            <a:xfrm>
              <a:off x="6361771" y="5422577"/>
              <a:ext cx="55806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6" name="Line"/>
            <p:cNvSpPr/>
            <p:nvPr/>
          </p:nvSpPr>
          <p:spPr>
            <a:xfrm>
              <a:off x="6633820" y="5443504"/>
              <a:ext cx="6278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7" name="Line"/>
            <p:cNvSpPr/>
            <p:nvPr/>
          </p:nvSpPr>
          <p:spPr>
            <a:xfrm>
              <a:off x="6905869" y="5450480"/>
              <a:ext cx="4883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8" name="Line"/>
            <p:cNvSpPr/>
            <p:nvPr/>
          </p:nvSpPr>
          <p:spPr>
            <a:xfrm>
              <a:off x="7094211" y="5471407"/>
              <a:ext cx="4185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9" name="Line"/>
            <p:cNvSpPr/>
            <p:nvPr/>
          </p:nvSpPr>
          <p:spPr>
            <a:xfrm>
              <a:off x="7317432" y="5485358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0" name="Line"/>
            <p:cNvSpPr/>
            <p:nvPr/>
          </p:nvSpPr>
          <p:spPr>
            <a:xfrm>
              <a:off x="7470895" y="5471407"/>
              <a:ext cx="48831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1" name="Line"/>
            <p:cNvSpPr/>
            <p:nvPr/>
          </p:nvSpPr>
          <p:spPr>
            <a:xfrm>
              <a:off x="7701091" y="5464431"/>
              <a:ext cx="69757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2" name="Line"/>
            <p:cNvSpPr/>
            <p:nvPr/>
          </p:nvSpPr>
          <p:spPr>
            <a:xfrm>
              <a:off x="7959189" y="5429553"/>
              <a:ext cx="4185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3" name="Line"/>
            <p:cNvSpPr/>
            <p:nvPr/>
          </p:nvSpPr>
          <p:spPr>
            <a:xfrm>
              <a:off x="8175434" y="5422577"/>
              <a:ext cx="41854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4" name="Line"/>
            <p:cNvSpPr/>
            <p:nvPr/>
          </p:nvSpPr>
          <p:spPr>
            <a:xfrm>
              <a:off x="8384702" y="5422577"/>
              <a:ext cx="6278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5" name="Line"/>
            <p:cNvSpPr/>
            <p:nvPr/>
          </p:nvSpPr>
          <p:spPr>
            <a:xfrm>
              <a:off x="8510264" y="5422577"/>
              <a:ext cx="5580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6" name="Line"/>
            <p:cNvSpPr/>
            <p:nvPr/>
          </p:nvSpPr>
          <p:spPr>
            <a:xfrm>
              <a:off x="8614898" y="5394675"/>
              <a:ext cx="97660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7" name="Line"/>
            <p:cNvSpPr/>
            <p:nvPr/>
          </p:nvSpPr>
          <p:spPr>
            <a:xfrm>
              <a:off x="8845094" y="5408626"/>
              <a:ext cx="48830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8" name="Line"/>
            <p:cNvSpPr/>
            <p:nvPr/>
          </p:nvSpPr>
          <p:spPr>
            <a:xfrm>
              <a:off x="8963679" y="5373748"/>
              <a:ext cx="20928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9" name="Line"/>
            <p:cNvSpPr/>
            <p:nvPr/>
          </p:nvSpPr>
          <p:spPr>
            <a:xfrm>
              <a:off x="9214802" y="5324918"/>
              <a:ext cx="62782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0" name="Line"/>
            <p:cNvSpPr/>
            <p:nvPr/>
          </p:nvSpPr>
          <p:spPr>
            <a:xfrm>
              <a:off x="9389193" y="5324918"/>
              <a:ext cx="20927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1" name="Line"/>
            <p:cNvSpPr/>
            <p:nvPr/>
          </p:nvSpPr>
          <p:spPr>
            <a:xfrm>
              <a:off x="9521730" y="5227260"/>
              <a:ext cx="2790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2" name="Line"/>
            <p:cNvSpPr/>
            <p:nvPr/>
          </p:nvSpPr>
          <p:spPr>
            <a:xfrm>
              <a:off x="9556607" y="5080772"/>
              <a:ext cx="13953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3" name="Line"/>
            <p:cNvSpPr/>
            <p:nvPr/>
          </p:nvSpPr>
          <p:spPr>
            <a:xfrm>
              <a:off x="9591486" y="4934283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4" name="Line"/>
            <p:cNvSpPr/>
            <p:nvPr/>
          </p:nvSpPr>
          <p:spPr>
            <a:xfrm>
              <a:off x="9549632" y="4801747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5" name="Line"/>
            <p:cNvSpPr/>
            <p:nvPr/>
          </p:nvSpPr>
          <p:spPr>
            <a:xfrm>
              <a:off x="9556607" y="4592478"/>
              <a:ext cx="6977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6" name="Line"/>
            <p:cNvSpPr/>
            <p:nvPr/>
          </p:nvSpPr>
          <p:spPr>
            <a:xfrm>
              <a:off x="9570559" y="4369258"/>
              <a:ext cx="13952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7" name="Line"/>
            <p:cNvSpPr/>
            <p:nvPr/>
          </p:nvSpPr>
          <p:spPr>
            <a:xfrm>
              <a:off x="9486851" y="4083257"/>
              <a:ext cx="20928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8" name="Line"/>
            <p:cNvSpPr/>
            <p:nvPr/>
          </p:nvSpPr>
          <p:spPr>
            <a:xfrm>
              <a:off x="9493827" y="3797256"/>
              <a:ext cx="697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9" name="Line"/>
            <p:cNvSpPr/>
            <p:nvPr/>
          </p:nvSpPr>
          <p:spPr>
            <a:xfrm>
              <a:off x="9431046" y="3629841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0" name="Line"/>
            <p:cNvSpPr/>
            <p:nvPr/>
          </p:nvSpPr>
          <p:spPr>
            <a:xfrm>
              <a:off x="9382217" y="3490329"/>
              <a:ext cx="13952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1" name="Line"/>
            <p:cNvSpPr/>
            <p:nvPr/>
          </p:nvSpPr>
          <p:spPr>
            <a:xfrm>
              <a:off x="9235729" y="3420573"/>
              <a:ext cx="13952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2" name="Line"/>
            <p:cNvSpPr/>
            <p:nvPr/>
          </p:nvSpPr>
          <p:spPr>
            <a:xfrm>
              <a:off x="9124118" y="3413597"/>
              <a:ext cx="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3" name="Line"/>
            <p:cNvSpPr/>
            <p:nvPr/>
          </p:nvSpPr>
          <p:spPr>
            <a:xfrm>
              <a:off x="9019484" y="3420573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4" name="Line"/>
            <p:cNvSpPr/>
            <p:nvPr/>
          </p:nvSpPr>
          <p:spPr>
            <a:xfrm>
              <a:off x="8796264" y="3413597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5" name="Line"/>
            <p:cNvSpPr/>
            <p:nvPr/>
          </p:nvSpPr>
          <p:spPr>
            <a:xfrm>
              <a:off x="8510264" y="3406621"/>
              <a:ext cx="5580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6" name="Line"/>
            <p:cNvSpPr/>
            <p:nvPr/>
          </p:nvSpPr>
          <p:spPr>
            <a:xfrm>
              <a:off x="8363776" y="3406621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7" name="Line"/>
            <p:cNvSpPr/>
            <p:nvPr/>
          </p:nvSpPr>
          <p:spPr>
            <a:xfrm>
              <a:off x="8161483" y="3406621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8" name="Line"/>
            <p:cNvSpPr/>
            <p:nvPr/>
          </p:nvSpPr>
          <p:spPr>
            <a:xfrm>
              <a:off x="7994067" y="3392670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9" name="Line"/>
            <p:cNvSpPr/>
            <p:nvPr/>
          </p:nvSpPr>
          <p:spPr>
            <a:xfrm>
              <a:off x="7812701" y="3406621"/>
              <a:ext cx="34879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0" name="Line"/>
            <p:cNvSpPr/>
            <p:nvPr/>
          </p:nvSpPr>
          <p:spPr>
            <a:xfrm>
              <a:off x="7659237" y="3420573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1" name="Line"/>
            <p:cNvSpPr/>
            <p:nvPr/>
          </p:nvSpPr>
          <p:spPr>
            <a:xfrm>
              <a:off x="7512749" y="3441499"/>
              <a:ext cx="20928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2" name="Line"/>
            <p:cNvSpPr/>
            <p:nvPr/>
          </p:nvSpPr>
          <p:spPr>
            <a:xfrm>
              <a:off x="7324407" y="3434524"/>
              <a:ext cx="34879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3" name="Line"/>
            <p:cNvSpPr/>
            <p:nvPr/>
          </p:nvSpPr>
          <p:spPr>
            <a:xfrm>
              <a:off x="7212797" y="3448475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4" name="Line"/>
            <p:cNvSpPr/>
            <p:nvPr/>
          </p:nvSpPr>
          <p:spPr>
            <a:xfrm>
              <a:off x="7003528" y="3455451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5" name="Line"/>
            <p:cNvSpPr/>
            <p:nvPr/>
          </p:nvSpPr>
          <p:spPr>
            <a:xfrm>
              <a:off x="6877967" y="3476377"/>
              <a:ext cx="1395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6" name="Line"/>
            <p:cNvSpPr/>
            <p:nvPr/>
          </p:nvSpPr>
          <p:spPr>
            <a:xfrm>
              <a:off x="6724503" y="3483353"/>
              <a:ext cx="20928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7" name="Line"/>
            <p:cNvSpPr/>
            <p:nvPr/>
          </p:nvSpPr>
          <p:spPr>
            <a:xfrm>
              <a:off x="6522210" y="3490329"/>
              <a:ext cx="27904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8" name="Line"/>
            <p:cNvSpPr/>
            <p:nvPr/>
          </p:nvSpPr>
          <p:spPr>
            <a:xfrm>
              <a:off x="6396648" y="3504280"/>
              <a:ext cx="13953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9" name="Line"/>
            <p:cNvSpPr/>
            <p:nvPr/>
          </p:nvSpPr>
          <p:spPr>
            <a:xfrm>
              <a:off x="6250160" y="3511255"/>
              <a:ext cx="48831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0" name="Line"/>
            <p:cNvSpPr/>
            <p:nvPr/>
          </p:nvSpPr>
          <p:spPr>
            <a:xfrm>
              <a:off x="6096697" y="3532183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1" name="Line"/>
            <p:cNvSpPr/>
            <p:nvPr/>
          </p:nvSpPr>
          <p:spPr>
            <a:xfrm>
              <a:off x="5943233" y="3539158"/>
              <a:ext cx="20928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2" name="Line"/>
            <p:cNvSpPr/>
            <p:nvPr/>
          </p:nvSpPr>
          <p:spPr>
            <a:xfrm>
              <a:off x="5782794" y="3553110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3" name="Line"/>
            <p:cNvSpPr/>
            <p:nvPr/>
          </p:nvSpPr>
          <p:spPr>
            <a:xfrm>
              <a:off x="5636306" y="3567061"/>
              <a:ext cx="27903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4" name="Line"/>
            <p:cNvSpPr/>
            <p:nvPr/>
          </p:nvSpPr>
          <p:spPr>
            <a:xfrm>
              <a:off x="5503769" y="3574036"/>
              <a:ext cx="20928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5" name="Line"/>
            <p:cNvSpPr/>
            <p:nvPr/>
          </p:nvSpPr>
          <p:spPr>
            <a:xfrm>
              <a:off x="5357281" y="3581012"/>
              <a:ext cx="697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6" name="Line"/>
            <p:cNvSpPr/>
            <p:nvPr/>
          </p:nvSpPr>
          <p:spPr>
            <a:xfrm>
              <a:off x="5245671" y="3574036"/>
              <a:ext cx="6977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7" name="Line"/>
            <p:cNvSpPr/>
            <p:nvPr/>
          </p:nvSpPr>
          <p:spPr>
            <a:xfrm>
              <a:off x="5134060" y="3587988"/>
              <a:ext cx="6977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8" name="Line"/>
            <p:cNvSpPr/>
            <p:nvPr/>
          </p:nvSpPr>
          <p:spPr>
            <a:xfrm>
              <a:off x="4973621" y="3608914"/>
              <a:ext cx="1" cy="13953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9" name="Line"/>
            <p:cNvSpPr/>
            <p:nvPr/>
          </p:nvSpPr>
          <p:spPr>
            <a:xfrm>
              <a:off x="4785279" y="3699598"/>
              <a:ext cx="1" cy="13952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0" name="Line"/>
            <p:cNvSpPr/>
            <p:nvPr/>
          </p:nvSpPr>
          <p:spPr>
            <a:xfrm>
              <a:off x="9124008" y="2213789"/>
              <a:ext cx="97770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1" h="21600" extrusionOk="0">
                  <a:moveTo>
                    <a:pt x="20641" y="0"/>
                  </a:moveTo>
                  <a:cubicBezTo>
                    <a:pt x="17696" y="1862"/>
                    <a:pt x="14750" y="3724"/>
                    <a:pt x="10823" y="6641"/>
                  </a:cubicBezTo>
                  <a:cubicBezTo>
                    <a:pt x="6896" y="9559"/>
                    <a:pt x="1986" y="13531"/>
                    <a:pt x="514" y="16200"/>
                  </a:cubicBezTo>
                  <a:cubicBezTo>
                    <a:pt x="-959" y="18869"/>
                    <a:pt x="1005" y="20234"/>
                    <a:pt x="296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1" name="Line"/>
            <p:cNvSpPr/>
            <p:nvPr/>
          </p:nvSpPr>
          <p:spPr>
            <a:xfrm>
              <a:off x="8901434" y="1891669"/>
              <a:ext cx="1150444" cy="73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507" extrusionOk="0">
                  <a:moveTo>
                    <a:pt x="1165" y="13160"/>
                  </a:moveTo>
                  <a:cubicBezTo>
                    <a:pt x="904" y="13160"/>
                    <a:pt x="643" y="13160"/>
                    <a:pt x="403" y="13160"/>
                  </a:cubicBezTo>
                  <a:cubicBezTo>
                    <a:pt x="164" y="13160"/>
                    <a:pt x="-54" y="13160"/>
                    <a:pt x="11" y="13058"/>
                  </a:cubicBezTo>
                  <a:cubicBezTo>
                    <a:pt x="77" y="12955"/>
                    <a:pt x="425" y="12750"/>
                    <a:pt x="1361" y="12135"/>
                  </a:cubicBezTo>
                  <a:cubicBezTo>
                    <a:pt x="2298" y="11520"/>
                    <a:pt x="3822" y="10495"/>
                    <a:pt x="5259" y="9367"/>
                  </a:cubicBezTo>
                  <a:cubicBezTo>
                    <a:pt x="6696" y="8239"/>
                    <a:pt x="8046" y="7009"/>
                    <a:pt x="9026" y="5573"/>
                  </a:cubicBezTo>
                  <a:cubicBezTo>
                    <a:pt x="10006" y="4138"/>
                    <a:pt x="10615" y="2497"/>
                    <a:pt x="10942" y="1472"/>
                  </a:cubicBezTo>
                  <a:cubicBezTo>
                    <a:pt x="11269" y="446"/>
                    <a:pt x="11312" y="36"/>
                    <a:pt x="11290" y="2"/>
                  </a:cubicBezTo>
                  <a:cubicBezTo>
                    <a:pt x="11269" y="-32"/>
                    <a:pt x="11181" y="310"/>
                    <a:pt x="10986" y="1267"/>
                  </a:cubicBezTo>
                  <a:cubicBezTo>
                    <a:pt x="10790" y="2224"/>
                    <a:pt x="10485" y="3796"/>
                    <a:pt x="10311" y="4753"/>
                  </a:cubicBezTo>
                  <a:cubicBezTo>
                    <a:pt x="10136" y="5710"/>
                    <a:pt x="10093" y="6052"/>
                    <a:pt x="10071" y="6052"/>
                  </a:cubicBezTo>
                  <a:cubicBezTo>
                    <a:pt x="10049" y="6052"/>
                    <a:pt x="10049" y="5710"/>
                    <a:pt x="10049" y="5368"/>
                  </a:cubicBezTo>
                  <a:cubicBezTo>
                    <a:pt x="10049" y="5026"/>
                    <a:pt x="10049" y="4684"/>
                    <a:pt x="10093" y="4684"/>
                  </a:cubicBezTo>
                  <a:cubicBezTo>
                    <a:pt x="10136" y="4684"/>
                    <a:pt x="10223" y="5026"/>
                    <a:pt x="10245" y="6188"/>
                  </a:cubicBezTo>
                  <a:cubicBezTo>
                    <a:pt x="10267" y="7350"/>
                    <a:pt x="10223" y="9333"/>
                    <a:pt x="10115" y="11452"/>
                  </a:cubicBezTo>
                  <a:cubicBezTo>
                    <a:pt x="10006" y="13571"/>
                    <a:pt x="9831" y="15826"/>
                    <a:pt x="9701" y="17227"/>
                  </a:cubicBezTo>
                  <a:cubicBezTo>
                    <a:pt x="9570" y="18629"/>
                    <a:pt x="9483" y="19176"/>
                    <a:pt x="9374" y="19586"/>
                  </a:cubicBezTo>
                  <a:cubicBezTo>
                    <a:pt x="9265" y="19996"/>
                    <a:pt x="9135" y="20269"/>
                    <a:pt x="9505" y="19517"/>
                  </a:cubicBezTo>
                  <a:cubicBezTo>
                    <a:pt x="9875" y="18765"/>
                    <a:pt x="10746" y="16988"/>
                    <a:pt x="11421" y="15587"/>
                  </a:cubicBezTo>
                  <a:cubicBezTo>
                    <a:pt x="12096" y="14186"/>
                    <a:pt x="12575" y="13160"/>
                    <a:pt x="12902" y="12545"/>
                  </a:cubicBezTo>
                  <a:cubicBezTo>
                    <a:pt x="13228" y="11930"/>
                    <a:pt x="13402" y="11725"/>
                    <a:pt x="13598" y="11657"/>
                  </a:cubicBezTo>
                  <a:cubicBezTo>
                    <a:pt x="13794" y="11588"/>
                    <a:pt x="14012" y="11657"/>
                    <a:pt x="14186" y="12101"/>
                  </a:cubicBezTo>
                  <a:cubicBezTo>
                    <a:pt x="14361" y="12545"/>
                    <a:pt x="14491" y="13365"/>
                    <a:pt x="14404" y="14562"/>
                  </a:cubicBezTo>
                  <a:cubicBezTo>
                    <a:pt x="14317" y="15758"/>
                    <a:pt x="14012" y="17330"/>
                    <a:pt x="13816" y="18321"/>
                  </a:cubicBezTo>
                  <a:cubicBezTo>
                    <a:pt x="13620" y="19312"/>
                    <a:pt x="13533" y="19722"/>
                    <a:pt x="13620" y="19893"/>
                  </a:cubicBezTo>
                  <a:cubicBezTo>
                    <a:pt x="13707" y="20064"/>
                    <a:pt x="13969" y="19996"/>
                    <a:pt x="14644" y="19654"/>
                  </a:cubicBezTo>
                  <a:cubicBezTo>
                    <a:pt x="15319" y="19312"/>
                    <a:pt x="16407" y="18697"/>
                    <a:pt x="17126" y="18014"/>
                  </a:cubicBezTo>
                  <a:cubicBezTo>
                    <a:pt x="17844" y="17330"/>
                    <a:pt x="18193" y="16578"/>
                    <a:pt x="18367" y="16031"/>
                  </a:cubicBezTo>
                  <a:cubicBezTo>
                    <a:pt x="18541" y="15484"/>
                    <a:pt x="18541" y="15143"/>
                    <a:pt x="18519" y="14767"/>
                  </a:cubicBezTo>
                  <a:cubicBezTo>
                    <a:pt x="18498" y="14391"/>
                    <a:pt x="18454" y="13981"/>
                    <a:pt x="18302" y="13776"/>
                  </a:cubicBezTo>
                  <a:cubicBezTo>
                    <a:pt x="18149" y="13571"/>
                    <a:pt x="17888" y="13571"/>
                    <a:pt x="17431" y="14391"/>
                  </a:cubicBezTo>
                  <a:cubicBezTo>
                    <a:pt x="16973" y="15211"/>
                    <a:pt x="16320" y="16852"/>
                    <a:pt x="15994" y="18048"/>
                  </a:cubicBezTo>
                  <a:cubicBezTo>
                    <a:pt x="15667" y="19244"/>
                    <a:pt x="15667" y="19996"/>
                    <a:pt x="15972" y="20577"/>
                  </a:cubicBezTo>
                  <a:cubicBezTo>
                    <a:pt x="16277" y="21158"/>
                    <a:pt x="16886" y="21568"/>
                    <a:pt x="17866" y="21500"/>
                  </a:cubicBezTo>
                  <a:cubicBezTo>
                    <a:pt x="18846" y="21431"/>
                    <a:pt x="20196" y="20884"/>
                    <a:pt x="21546" y="203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2" name="Line"/>
            <p:cNvSpPr/>
            <p:nvPr/>
          </p:nvSpPr>
          <p:spPr>
            <a:xfrm>
              <a:off x="9982121" y="2529435"/>
              <a:ext cx="504586" cy="60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054" extrusionOk="0">
                  <a:moveTo>
                    <a:pt x="1473" y="9648"/>
                  </a:moveTo>
                  <a:cubicBezTo>
                    <a:pt x="982" y="12317"/>
                    <a:pt x="491" y="14987"/>
                    <a:pt x="245" y="16524"/>
                  </a:cubicBezTo>
                  <a:cubicBezTo>
                    <a:pt x="0" y="18061"/>
                    <a:pt x="0" y="18466"/>
                    <a:pt x="0" y="18910"/>
                  </a:cubicBezTo>
                  <a:cubicBezTo>
                    <a:pt x="0" y="19355"/>
                    <a:pt x="0" y="19841"/>
                    <a:pt x="245" y="20124"/>
                  </a:cubicBezTo>
                  <a:cubicBezTo>
                    <a:pt x="491" y="20407"/>
                    <a:pt x="982" y="20488"/>
                    <a:pt x="1865" y="20003"/>
                  </a:cubicBezTo>
                  <a:cubicBezTo>
                    <a:pt x="2749" y="19517"/>
                    <a:pt x="4025" y="18466"/>
                    <a:pt x="4909" y="17859"/>
                  </a:cubicBezTo>
                  <a:cubicBezTo>
                    <a:pt x="5793" y="17252"/>
                    <a:pt x="6284" y="17090"/>
                    <a:pt x="6676" y="17171"/>
                  </a:cubicBezTo>
                  <a:cubicBezTo>
                    <a:pt x="7069" y="17252"/>
                    <a:pt x="7364" y="17576"/>
                    <a:pt x="8051" y="18344"/>
                  </a:cubicBezTo>
                  <a:cubicBezTo>
                    <a:pt x="8738" y="19113"/>
                    <a:pt x="9818" y="20326"/>
                    <a:pt x="11242" y="20812"/>
                  </a:cubicBezTo>
                  <a:cubicBezTo>
                    <a:pt x="12665" y="21297"/>
                    <a:pt x="14433" y="21054"/>
                    <a:pt x="16249" y="20084"/>
                  </a:cubicBezTo>
                  <a:cubicBezTo>
                    <a:pt x="18065" y="19113"/>
                    <a:pt x="19931" y="17414"/>
                    <a:pt x="20765" y="15189"/>
                  </a:cubicBezTo>
                  <a:cubicBezTo>
                    <a:pt x="21600" y="12964"/>
                    <a:pt x="21404" y="10214"/>
                    <a:pt x="20618" y="7625"/>
                  </a:cubicBezTo>
                  <a:cubicBezTo>
                    <a:pt x="19833" y="5036"/>
                    <a:pt x="18458" y="2609"/>
                    <a:pt x="17280" y="1275"/>
                  </a:cubicBezTo>
                  <a:cubicBezTo>
                    <a:pt x="16102" y="-60"/>
                    <a:pt x="15120" y="-303"/>
                    <a:pt x="14285" y="344"/>
                  </a:cubicBezTo>
                  <a:cubicBezTo>
                    <a:pt x="13451" y="991"/>
                    <a:pt x="12764" y="2528"/>
                    <a:pt x="12076" y="40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3" name="Line"/>
            <p:cNvSpPr/>
            <p:nvPr/>
          </p:nvSpPr>
          <p:spPr>
            <a:xfrm>
              <a:off x="10554012" y="2787060"/>
              <a:ext cx="209914" cy="315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6" h="21093" extrusionOk="0">
                  <a:moveTo>
                    <a:pt x="1375" y="8306"/>
                  </a:moveTo>
                  <a:cubicBezTo>
                    <a:pt x="465" y="10793"/>
                    <a:pt x="-444" y="13279"/>
                    <a:pt x="238" y="15532"/>
                  </a:cubicBezTo>
                  <a:cubicBezTo>
                    <a:pt x="920" y="17785"/>
                    <a:pt x="3194" y="19806"/>
                    <a:pt x="6491" y="20660"/>
                  </a:cubicBezTo>
                  <a:cubicBezTo>
                    <a:pt x="9788" y="21515"/>
                    <a:pt x="14108" y="21204"/>
                    <a:pt x="16950" y="18796"/>
                  </a:cubicBezTo>
                  <a:cubicBezTo>
                    <a:pt x="19792" y="16387"/>
                    <a:pt x="21156" y="11880"/>
                    <a:pt x="20247" y="8384"/>
                  </a:cubicBezTo>
                  <a:cubicBezTo>
                    <a:pt x="19337" y="4888"/>
                    <a:pt x="16154" y="2401"/>
                    <a:pt x="13994" y="1158"/>
                  </a:cubicBezTo>
                  <a:cubicBezTo>
                    <a:pt x="11834" y="-85"/>
                    <a:pt x="10697" y="-85"/>
                    <a:pt x="9560" y="70"/>
                  </a:cubicBezTo>
                  <a:cubicBezTo>
                    <a:pt x="8423" y="226"/>
                    <a:pt x="7287" y="537"/>
                    <a:pt x="7855" y="1702"/>
                  </a:cubicBezTo>
                  <a:cubicBezTo>
                    <a:pt x="8423" y="2868"/>
                    <a:pt x="10697" y="4888"/>
                    <a:pt x="12971" y="69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4" name="Line"/>
            <p:cNvSpPr/>
            <p:nvPr/>
          </p:nvSpPr>
          <p:spPr>
            <a:xfrm>
              <a:off x="10791293" y="2869498"/>
              <a:ext cx="230197" cy="269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6" extrusionOk="0">
                  <a:moveTo>
                    <a:pt x="0" y="5538"/>
                  </a:moveTo>
                  <a:cubicBezTo>
                    <a:pt x="1091" y="5908"/>
                    <a:pt x="2182" y="6277"/>
                    <a:pt x="3055" y="8123"/>
                  </a:cubicBezTo>
                  <a:cubicBezTo>
                    <a:pt x="3927" y="9969"/>
                    <a:pt x="4582" y="13292"/>
                    <a:pt x="4691" y="15415"/>
                  </a:cubicBezTo>
                  <a:cubicBezTo>
                    <a:pt x="4800" y="17538"/>
                    <a:pt x="4364" y="18462"/>
                    <a:pt x="3927" y="19477"/>
                  </a:cubicBezTo>
                  <a:cubicBezTo>
                    <a:pt x="3491" y="20492"/>
                    <a:pt x="3055" y="21600"/>
                    <a:pt x="2836" y="21323"/>
                  </a:cubicBezTo>
                  <a:cubicBezTo>
                    <a:pt x="2618" y="21046"/>
                    <a:pt x="2618" y="19385"/>
                    <a:pt x="4364" y="16062"/>
                  </a:cubicBezTo>
                  <a:cubicBezTo>
                    <a:pt x="6109" y="12738"/>
                    <a:pt x="9600" y="7754"/>
                    <a:pt x="12764" y="4800"/>
                  </a:cubicBezTo>
                  <a:cubicBezTo>
                    <a:pt x="15927" y="1846"/>
                    <a:pt x="18764" y="9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5" name="Line"/>
            <p:cNvSpPr/>
            <p:nvPr/>
          </p:nvSpPr>
          <p:spPr>
            <a:xfrm>
              <a:off x="11088543" y="2653254"/>
              <a:ext cx="51532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extrusionOk="0">
                  <a:moveTo>
                    <a:pt x="20813" y="0"/>
                  </a:moveTo>
                  <a:cubicBezTo>
                    <a:pt x="14239" y="3706"/>
                    <a:pt x="7665" y="7412"/>
                    <a:pt x="3909" y="10747"/>
                  </a:cubicBezTo>
                  <a:cubicBezTo>
                    <a:pt x="152" y="14082"/>
                    <a:pt x="-787" y="17047"/>
                    <a:pt x="622" y="18794"/>
                  </a:cubicBezTo>
                  <a:cubicBezTo>
                    <a:pt x="2030" y="20541"/>
                    <a:pt x="5787" y="21071"/>
                    <a:pt x="954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6" name="Line"/>
            <p:cNvSpPr/>
            <p:nvPr/>
          </p:nvSpPr>
          <p:spPr>
            <a:xfrm>
              <a:off x="11157419" y="2862522"/>
              <a:ext cx="415146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extrusionOk="0">
                  <a:moveTo>
                    <a:pt x="8151" y="0"/>
                  </a:moveTo>
                  <a:cubicBezTo>
                    <a:pt x="8271" y="982"/>
                    <a:pt x="8392" y="1964"/>
                    <a:pt x="7185" y="4009"/>
                  </a:cubicBezTo>
                  <a:cubicBezTo>
                    <a:pt x="5979" y="6055"/>
                    <a:pt x="3444" y="9164"/>
                    <a:pt x="1936" y="11209"/>
                  </a:cubicBezTo>
                  <a:cubicBezTo>
                    <a:pt x="428" y="13255"/>
                    <a:pt x="-55" y="14236"/>
                    <a:pt x="5" y="14891"/>
                  </a:cubicBezTo>
                  <a:cubicBezTo>
                    <a:pt x="66" y="15545"/>
                    <a:pt x="669" y="15873"/>
                    <a:pt x="3143" y="16200"/>
                  </a:cubicBezTo>
                  <a:cubicBezTo>
                    <a:pt x="5616" y="16527"/>
                    <a:pt x="9961" y="16855"/>
                    <a:pt x="13339" y="17755"/>
                  </a:cubicBezTo>
                  <a:cubicBezTo>
                    <a:pt x="16718" y="18655"/>
                    <a:pt x="19132" y="20127"/>
                    <a:pt x="2154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7" name="Line"/>
            <p:cNvSpPr/>
            <p:nvPr/>
          </p:nvSpPr>
          <p:spPr>
            <a:xfrm>
              <a:off x="5008499" y="3908867"/>
              <a:ext cx="1" cy="209269"/>
            </a:xfrm>
            <a:prstGeom prst="ellipse">
              <a:avLst/>
            </a:pr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8" name="Line"/>
            <p:cNvSpPr/>
            <p:nvPr/>
          </p:nvSpPr>
          <p:spPr>
            <a:xfrm>
              <a:off x="4994548" y="3797256"/>
              <a:ext cx="283297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1600" extrusionOk="0">
                  <a:moveTo>
                    <a:pt x="3688" y="6912"/>
                  </a:moveTo>
                  <a:cubicBezTo>
                    <a:pt x="2985" y="6048"/>
                    <a:pt x="2283" y="5184"/>
                    <a:pt x="2371" y="4320"/>
                  </a:cubicBezTo>
                  <a:cubicBezTo>
                    <a:pt x="2459" y="3456"/>
                    <a:pt x="3337" y="2592"/>
                    <a:pt x="6234" y="1728"/>
                  </a:cubicBezTo>
                  <a:cubicBezTo>
                    <a:pt x="9132" y="864"/>
                    <a:pt x="14049" y="0"/>
                    <a:pt x="17034" y="0"/>
                  </a:cubicBezTo>
                  <a:cubicBezTo>
                    <a:pt x="20020" y="0"/>
                    <a:pt x="21073" y="864"/>
                    <a:pt x="21337" y="2448"/>
                  </a:cubicBezTo>
                  <a:cubicBezTo>
                    <a:pt x="21600" y="4032"/>
                    <a:pt x="21073" y="6336"/>
                    <a:pt x="17912" y="9504"/>
                  </a:cubicBezTo>
                  <a:cubicBezTo>
                    <a:pt x="14751" y="12672"/>
                    <a:pt x="8956" y="16704"/>
                    <a:pt x="5532" y="18864"/>
                  </a:cubicBezTo>
                  <a:cubicBezTo>
                    <a:pt x="2107" y="21024"/>
                    <a:pt x="1054" y="2131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9" name="Line"/>
            <p:cNvSpPr/>
            <p:nvPr/>
          </p:nvSpPr>
          <p:spPr>
            <a:xfrm>
              <a:off x="5410198" y="3770450"/>
              <a:ext cx="44743" cy="368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1" h="21536" extrusionOk="0">
                  <a:moveTo>
                    <a:pt x="7821" y="1974"/>
                  </a:moveTo>
                  <a:cubicBezTo>
                    <a:pt x="5661" y="1023"/>
                    <a:pt x="3501" y="72"/>
                    <a:pt x="1881" y="4"/>
                  </a:cubicBezTo>
                  <a:cubicBezTo>
                    <a:pt x="261" y="-64"/>
                    <a:pt x="-819" y="751"/>
                    <a:pt x="801" y="3332"/>
                  </a:cubicBezTo>
                  <a:cubicBezTo>
                    <a:pt x="2421" y="5913"/>
                    <a:pt x="6741" y="10261"/>
                    <a:pt x="10521" y="13589"/>
                  </a:cubicBezTo>
                  <a:cubicBezTo>
                    <a:pt x="14301" y="16917"/>
                    <a:pt x="17541" y="19227"/>
                    <a:pt x="20781" y="21536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0" name="Line"/>
            <p:cNvSpPr/>
            <p:nvPr/>
          </p:nvSpPr>
          <p:spPr>
            <a:xfrm>
              <a:off x="5495478" y="3896184"/>
              <a:ext cx="189658" cy="199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263" extrusionOk="0">
                  <a:moveTo>
                    <a:pt x="14981" y="5078"/>
                  </a:moveTo>
                  <a:cubicBezTo>
                    <a:pt x="15502" y="3836"/>
                    <a:pt x="16022" y="2595"/>
                    <a:pt x="15632" y="1726"/>
                  </a:cubicBezTo>
                  <a:cubicBezTo>
                    <a:pt x="15241" y="857"/>
                    <a:pt x="13940" y="361"/>
                    <a:pt x="12379" y="112"/>
                  </a:cubicBezTo>
                  <a:cubicBezTo>
                    <a:pt x="10817" y="-136"/>
                    <a:pt x="8996" y="-136"/>
                    <a:pt x="6784" y="1850"/>
                  </a:cubicBezTo>
                  <a:cubicBezTo>
                    <a:pt x="4572" y="3836"/>
                    <a:pt x="1969" y="7809"/>
                    <a:pt x="798" y="11161"/>
                  </a:cubicBezTo>
                  <a:cubicBezTo>
                    <a:pt x="-373" y="14512"/>
                    <a:pt x="-113" y="17243"/>
                    <a:pt x="668" y="18981"/>
                  </a:cubicBezTo>
                  <a:cubicBezTo>
                    <a:pt x="1449" y="20719"/>
                    <a:pt x="2750" y="21464"/>
                    <a:pt x="4572" y="21216"/>
                  </a:cubicBezTo>
                  <a:cubicBezTo>
                    <a:pt x="6393" y="20967"/>
                    <a:pt x="8735" y="19726"/>
                    <a:pt x="10557" y="17864"/>
                  </a:cubicBezTo>
                  <a:cubicBezTo>
                    <a:pt x="12379" y="16002"/>
                    <a:pt x="13680" y="13519"/>
                    <a:pt x="14461" y="13023"/>
                  </a:cubicBezTo>
                  <a:cubicBezTo>
                    <a:pt x="15241" y="12526"/>
                    <a:pt x="15502" y="14016"/>
                    <a:pt x="15892" y="15754"/>
                  </a:cubicBezTo>
                  <a:cubicBezTo>
                    <a:pt x="16282" y="17492"/>
                    <a:pt x="16803" y="19478"/>
                    <a:pt x="17714" y="20347"/>
                  </a:cubicBezTo>
                  <a:cubicBezTo>
                    <a:pt x="18625" y="21216"/>
                    <a:pt x="19926" y="20967"/>
                    <a:pt x="21227" y="20719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1" name="Line"/>
            <p:cNvSpPr/>
            <p:nvPr/>
          </p:nvSpPr>
          <p:spPr>
            <a:xfrm>
              <a:off x="5720013" y="3964671"/>
              <a:ext cx="306928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8" extrusionOk="0">
                  <a:moveTo>
                    <a:pt x="0" y="2235"/>
                  </a:moveTo>
                  <a:cubicBezTo>
                    <a:pt x="655" y="1118"/>
                    <a:pt x="1309" y="0"/>
                    <a:pt x="2045" y="0"/>
                  </a:cubicBezTo>
                  <a:cubicBezTo>
                    <a:pt x="2782" y="0"/>
                    <a:pt x="3600" y="1118"/>
                    <a:pt x="4091" y="3911"/>
                  </a:cubicBezTo>
                  <a:cubicBezTo>
                    <a:pt x="4582" y="6704"/>
                    <a:pt x="4745" y="11173"/>
                    <a:pt x="4745" y="14338"/>
                  </a:cubicBezTo>
                  <a:cubicBezTo>
                    <a:pt x="4745" y="17504"/>
                    <a:pt x="4582" y="19366"/>
                    <a:pt x="4745" y="19366"/>
                  </a:cubicBezTo>
                  <a:cubicBezTo>
                    <a:pt x="4909" y="19366"/>
                    <a:pt x="5400" y="17504"/>
                    <a:pt x="6791" y="13594"/>
                  </a:cubicBezTo>
                  <a:cubicBezTo>
                    <a:pt x="8182" y="9683"/>
                    <a:pt x="10473" y="3725"/>
                    <a:pt x="12682" y="1676"/>
                  </a:cubicBezTo>
                  <a:cubicBezTo>
                    <a:pt x="14891" y="-372"/>
                    <a:pt x="17018" y="1490"/>
                    <a:pt x="18491" y="5400"/>
                  </a:cubicBezTo>
                  <a:cubicBezTo>
                    <a:pt x="19964" y="9311"/>
                    <a:pt x="20782" y="15269"/>
                    <a:pt x="21600" y="21228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2" name="Line"/>
            <p:cNvSpPr/>
            <p:nvPr/>
          </p:nvSpPr>
          <p:spPr>
            <a:xfrm>
              <a:off x="6012990" y="3924227"/>
              <a:ext cx="286001" cy="19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0" y="4473"/>
                  </a:moveTo>
                  <a:cubicBezTo>
                    <a:pt x="527" y="7301"/>
                    <a:pt x="1054" y="10130"/>
                    <a:pt x="1405" y="12444"/>
                  </a:cubicBezTo>
                  <a:cubicBezTo>
                    <a:pt x="1756" y="14758"/>
                    <a:pt x="1932" y="16558"/>
                    <a:pt x="2107" y="18230"/>
                  </a:cubicBezTo>
                  <a:cubicBezTo>
                    <a:pt x="2283" y="19901"/>
                    <a:pt x="2459" y="21444"/>
                    <a:pt x="2898" y="21187"/>
                  </a:cubicBezTo>
                  <a:cubicBezTo>
                    <a:pt x="3337" y="20930"/>
                    <a:pt x="4039" y="18873"/>
                    <a:pt x="5532" y="15530"/>
                  </a:cubicBezTo>
                  <a:cubicBezTo>
                    <a:pt x="7024" y="12187"/>
                    <a:pt x="9307" y="7558"/>
                    <a:pt x="10888" y="4730"/>
                  </a:cubicBezTo>
                  <a:cubicBezTo>
                    <a:pt x="12468" y="1901"/>
                    <a:pt x="13346" y="873"/>
                    <a:pt x="14312" y="358"/>
                  </a:cubicBezTo>
                  <a:cubicBezTo>
                    <a:pt x="15278" y="-156"/>
                    <a:pt x="16332" y="-156"/>
                    <a:pt x="17298" y="615"/>
                  </a:cubicBezTo>
                  <a:cubicBezTo>
                    <a:pt x="18263" y="1387"/>
                    <a:pt x="19141" y="2930"/>
                    <a:pt x="19581" y="4987"/>
                  </a:cubicBezTo>
                  <a:cubicBezTo>
                    <a:pt x="20020" y="7044"/>
                    <a:pt x="20020" y="9615"/>
                    <a:pt x="20283" y="11415"/>
                  </a:cubicBezTo>
                  <a:cubicBezTo>
                    <a:pt x="20546" y="13215"/>
                    <a:pt x="21073" y="14244"/>
                    <a:pt x="21600" y="15273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3" name="Line"/>
            <p:cNvSpPr/>
            <p:nvPr/>
          </p:nvSpPr>
          <p:spPr>
            <a:xfrm>
              <a:off x="6389673" y="3964671"/>
              <a:ext cx="2790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4" name="Line"/>
            <p:cNvSpPr/>
            <p:nvPr/>
          </p:nvSpPr>
          <p:spPr>
            <a:xfrm>
              <a:off x="6382697" y="3769354"/>
              <a:ext cx="48831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5" name="Line"/>
            <p:cNvSpPr/>
            <p:nvPr/>
          </p:nvSpPr>
          <p:spPr>
            <a:xfrm>
              <a:off x="6522210" y="3866414"/>
              <a:ext cx="533348" cy="454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438" extrusionOk="0">
                  <a:moveTo>
                    <a:pt x="0" y="4634"/>
                  </a:moveTo>
                  <a:cubicBezTo>
                    <a:pt x="93" y="5182"/>
                    <a:pt x="186" y="5730"/>
                    <a:pt x="140" y="6388"/>
                  </a:cubicBezTo>
                  <a:cubicBezTo>
                    <a:pt x="93" y="7046"/>
                    <a:pt x="-93" y="7813"/>
                    <a:pt x="93" y="8033"/>
                  </a:cubicBezTo>
                  <a:cubicBezTo>
                    <a:pt x="279" y="8252"/>
                    <a:pt x="838" y="7923"/>
                    <a:pt x="1583" y="6827"/>
                  </a:cubicBezTo>
                  <a:cubicBezTo>
                    <a:pt x="2328" y="5730"/>
                    <a:pt x="3259" y="3866"/>
                    <a:pt x="3864" y="2660"/>
                  </a:cubicBezTo>
                  <a:cubicBezTo>
                    <a:pt x="4469" y="1454"/>
                    <a:pt x="4748" y="906"/>
                    <a:pt x="5167" y="522"/>
                  </a:cubicBezTo>
                  <a:cubicBezTo>
                    <a:pt x="5586" y="138"/>
                    <a:pt x="6145" y="-81"/>
                    <a:pt x="6564" y="29"/>
                  </a:cubicBezTo>
                  <a:cubicBezTo>
                    <a:pt x="6983" y="138"/>
                    <a:pt x="7262" y="577"/>
                    <a:pt x="7588" y="1454"/>
                  </a:cubicBezTo>
                  <a:cubicBezTo>
                    <a:pt x="7914" y="2331"/>
                    <a:pt x="8286" y="3647"/>
                    <a:pt x="8612" y="4524"/>
                  </a:cubicBezTo>
                  <a:cubicBezTo>
                    <a:pt x="8938" y="5401"/>
                    <a:pt x="9217" y="5840"/>
                    <a:pt x="9590" y="5840"/>
                  </a:cubicBezTo>
                  <a:cubicBezTo>
                    <a:pt x="9962" y="5840"/>
                    <a:pt x="10428" y="5401"/>
                    <a:pt x="10986" y="4689"/>
                  </a:cubicBezTo>
                  <a:cubicBezTo>
                    <a:pt x="11545" y="3976"/>
                    <a:pt x="12197" y="2989"/>
                    <a:pt x="12662" y="2276"/>
                  </a:cubicBezTo>
                  <a:cubicBezTo>
                    <a:pt x="13128" y="1564"/>
                    <a:pt x="13407" y="1125"/>
                    <a:pt x="13314" y="1070"/>
                  </a:cubicBezTo>
                  <a:cubicBezTo>
                    <a:pt x="13221" y="1015"/>
                    <a:pt x="12755" y="1344"/>
                    <a:pt x="11917" y="2112"/>
                  </a:cubicBezTo>
                  <a:cubicBezTo>
                    <a:pt x="11079" y="2879"/>
                    <a:pt x="9869" y="4085"/>
                    <a:pt x="9124" y="4908"/>
                  </a:cubicBezTo>
                  <a:cubicBezTo>
                    <a:pt x="8379" y="5730"/>
                    <a:pt x="8100" y="6169"/>
                    <a:pt x="8286" y="6169"/>
                  </a:cubicBezTo>
                  <a:cubicBezTo>
                    <a:pt x="8473" y="6169"/>
                    <a:pt x="9124" y="5730"/>
                    <a:pt x="10241" y="4963"/>
                  </a:cubicBezTo>
                  <a:cubicBezTo>
                    <a:pt x="11359" y="4195"/>
                    <a:pt x="12941" y="3099"/>
                    <a:pt x="14710" y="3263"/>
                  </a:cubicBezTo>
                  <a:cubicBezTo>
                    <a:pt x="16479" y="3428"/>
                    <a:pt x="18435" y="4853"/>
                    <a:pt x="19691" y="6936"/>
                  </a:cubicBezTo>
                  <a:cubicBezTo>
                    <a:pt x="20948" y="9020"/>
                    <a:pt x="21507" y="11761"/>
                    <a:pt x="21321" y="14118"/>
                  </a:cubicBezTo>
                  <a:cubicBezTo>
                    <a:pt x="21135" y="16475"/>
                    <a:pt x="20204" y="18449"/>
                    <a:pt x="17969" y="19655"/>
                  </a:cubicBezTo>
                  <a:cubicBezTo>
                    <a:pt x="15735" y="20861"/>
                    <a:pt x="12197" y="21300"/>
                    <a:pt x="10195" y="21409"/>
                  </a:cubicBezTo>
                  <a:cubicBezTo>
                    <a:pt x="8193" y="21519"/>
                    <a:pt x="7728" y="21300"/>
                    <a:pt x="7262" y="2108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6" name="Line"/>
            <p:cNvSpPr/>
            <p:nvPr/>
          </p:nvSpPr>
          <p:spPr>
            <a:xfrm>
              <a:off x="5845574" y="4794771"/>
              <a:ext cx="1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7" name="Line"/>
            <p:cNvSpPr/>
            <p:nvPr/>
          </p:nvSpPr>
          <p:spPr>
            <a:xfrm>
              <a:off x="5845462" y="4809817"/>
              <a:ext cx="28016" cy="270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9" h="21513" extrusionOk="0">
                  <a:moveTo>
                    <a:pt x="20019" y="2128"/>
                  </a:moveTo>
                  <a:cubicBezTo>
                    <a:pt x="11711" y="1021"/>
                    <a:pt x="3404" y="-87"/>
                    <a:pt x="911" y="5"/>
                  </a:cubicBezTo>
                  <a:cubicBezTo>
                    <a:pt x="-1581" y="98"/>
                    <a:pt x="1742" y="1390"/>
                    <a:pt x="2573" y="4159"/>
                  </a:cubicBezTo>
                  <a:cubicBezTo>
                    <a:pt x="3404" y="6928"/>
                    <a:pt x="1742" y="11175"/>
                    <a:pt x="911" y="14313"/>
                  </a:cubicBezTo>
                  <a:cubicBezTo>
                    <a:pt x="81" y="17451"/>
                    <a:pt x="81" y="19482"/>
                    <a:pt x="81" y="21513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8" name="Line"/>
            <p:cNvSpPr/>
            <p:nvPr/>
          </p:nvSpPr>
          <p:spPr>
            <a:xfrm>
              <a:off x="5817672" y="4743256"/>
              <a:ext cx="322754" cy="386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491" extrusionOk="0">
                  <a:moveTo>
                    <a:pt x="4596" y="2866"/>
                  </a:moveTo>
                  <a:cubicBezTo>
                    <a:pt x="4289" y="2219"/>
                    <a:pt x="3983" y="1572"/>
                    <a:pt x="3523" y="990"/>
                  </a:cubicBezTo>
                  <a:cubicBezTo>
                    <a:pt x="3064" y="408"/>
                    <a:pt x="2451" y="-109"/>
                    <a:pt x="2451" y="20"/>
                  </a:cubicBezTo>
                  <a:cubicBezTo>
                    <a:pt x="2451" y="150"/>
                    <a:pt x="3064" y="926"/>
                    <a:pt x="5362" y="2413"/>
                  </a:cubicBezTo>
                  <a:cubicBezTo>
                    <a:pt x="7660" y="3901"/>
                    <a:pt x="11643" y="6099"/>
                    <a:pt x="14630" y="7845"/>
                  </a:cubicBezTo>
                  <a:cubicBezTo>
                    <a:pt x="17617" y="9592"/>
                    <a:pt x="19609" y="10885"/>
                    <a:pt x="20604" y="11920"/>
                  </a:cubicBezTo>
                  <a:cubicBezTo>
                    <a:pt x="21600" y="12954"/>
                    <a:pt x="21600" y="13731"/>
                    <a:pt x="19685" y="15089"/>
                  </a:cubicBezTo>
                  <a:cubicBezTo>
                    <a:pt x="17770" y="16447"/>
                    <a:pt x="13940" y="18387"/>
                    <a:pt x="10340" y="19551"/>
                  </a:cubicBezTo>
                  <a:cubicBezTo>
                    <a:pt x="6740" y="20715"/>
                    <a:pt x="3370" y="21103"/>
                    <a:pt x="0" y="21491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9" name="Line"/>
            <p:cNvSpPr/>
            <p:nvPr/>
          </p:nvSpPr>
          <p:spPr>
            <a:xfrm>
              <a:off x="6153610" y="4887403"/>
              <a:ext cx="446523" cy="430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388" extrusionOk="0">
                  <a:moveTo>
                    <a:pt x="6961" y="3022"/>
                  </a:moveTo>
                  <a:cubicBezTo>
                    <a:pt x="6961" y="2329"/>
                    <a:pt x="6961" y="1636"/>
                    <a:pt x="6460" y="1001"/>
                  </a:cubicBezTo>
                  <a:cubicBezTo>
                    <a:pt x="5959" y="366"/>
                    <a:pt x="4957" y="-212"/>
                    <a:pt x="4067" y="77"/>
                  </a:cubicBezTo>
                  <a:cubicBezTo>
                    <a:pt x="3176" y="366"/>
                    <a:pt x="2396" y="1521"/>
                    <a:pt x="1728" y="3426"/>
                  </a:cubicBezTo>
                  <a:cubicBezTo>
                    <a:pt x="1060" y="5332"/>
                    <a:pt x="504" y="7989"/>
                    <a:pt x="225" y="9722"/>
                  </a:cubicBezTo>
                  <a:cubicBezTo>
                    <a:pt x="-53" y="11454"/>
                    <a:pt x="-53" y="12263"/>
                    <a:pt x="114" y="12898"/>
                  </a:cubicBezTo>
                  <a:cubicBezTo>
                    <a:pt x="281" y="13533"/>
                    <a:pt x="615" y="13995"/>
                    <a:pt x="1060" y="14227"/>
                  </a:cubicBezTo>
                  <a:cubicBezTo>
                    <a:pt x="1506" y="14458"/>
                    <a:pt x="2062" y="14458"/>
                    <a:pt x="2842" y="14053"/>
                  </a:cubicBezTo>
                  <a:cubicBezTo>
                    <a:pt x="3621" y="13649"/>
                    <a:pt x="4623" y="12840"/>
                    <a:pt x="5347" y="11801"/>
                  </a:cubicBezTo>
                  <a:cubicBezTo>
                    <a:pt x="6071" y="10761"/>
                    <a:pt x="6516" y="9491"/>
                    <a:pt x="6739" y="8567"/>
                  </a:cubicBezTo>
                  <a:cubicBezTo>
                    <a:pt x="6961" y="7643"/>
                    <a:pt x="6961" y="7065"/>
                    <a:pt x="7184" y="6950"/>
                  </a:cubicBezTo>
                  <a:cubicBezTo>
                    <a:pt x="7407" y="6834"/>
                    <a:pt x="7852" y="7181"/>
                    <a:pt x="8409" y="7469"/>
                  </a:cubicBezTo>
                  <a:cubicBezTo>
                    <a:pt x="8966" y="7758"/>
                    <a:pt x="9634" y="7989"/>
                    <a:pt x="10246" y="7989"/>
                  </a:cubicBezTo>
                  <a:cubicBezTo>
                    <a:pt x="10858" y="7989"/>
                    <a:pt x="11415" y="7758"/>
                    <a:pt x="11749" y="7354"/>
                  </a:cubicBezTo>
                  <a:cubicBezTo>
                    <a:pt x="12083" y="6949"/>
                    <a:pt x="12194" y="6372"/>
                    <a:pt x="12194" y="6372"/>
                  </a:cubicBezTo>
                  <a:cubicBezTo>
                    <a:pt x="12194" y="6372"/>
                    <a:pt x="12083" y="6949"/>
                    <a:pt x="12027" y="7527"/>
                  </a:cubicBezTo>
                  <a:cubicBezTo>
                    <a:pt x="11972" y="8105"/>
                    <a:pt x="11972" y="8682"/>
                    <a:pt x="11972" y="9317"/>
                  </a:cubicBezTo>
                  <a:cubicBezTo>
                    <a:pt x="11972" y="9953"/>
                    <a:pt x="11972" y="10646"/>
                    <a:pt x="12306" y="10992"/>
                  </a:cubicBezTo>
                  <a:cubicBezTo>
                    <a:pt x="12640" y="11339"/>
                    <a:pt x="13308" y="11339"/>
                    <a:pt x="14366" y="10588"/>
                  </a:cubicBezTo>
                  <a:cubicBezTo>
                    <a:pt x="15423" y="9837"/>
                    <a:pt x="16871" y="8336"/>
                    <a:pt x="17761" y="7354"/>
                  </a:cubicBezTo>
                  <a:cubicBezTo>
                    <a:pt x="18652" y="6372"/>
                    <a:pt x="18986" y="5910"/>
                    <a:pt x="19487" y="5390"/>
                  </a:cubicBezTo>
                  <a:cubicBezTo>
                    <a:pt x="19988" y="4870"/>
                    <a:pt x="20656" y="4293"/>
                    <a:pt x="21046" y="4293"/>
                  </a:cubicBezTo>
                  <a:cubicBezTo>
                    <a:pt x="21436" y="4293"/>
                    <a:pt x="21547" y="4870"/>
                    <a:pt x="21046" y="6834"/>
                  </a:cubicBezTo>
                  <a:cubicBezTo>
                    <a:pt x="20545" y="8798"/>
                    <a:pt x="19432" y="12147"/>
                    <a:pt x="18708" y="14804"/>
                  </a:cubicBezTo>
                  <a:cubicBezTo>
                    <a:pt x="17984" y="17461"/>
                    <a:pt x="17650" y="19424"/>
                    <a:pt x="17316" y="21388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0" name="Line"/>
            <p:cNvSpPr/>
            <p:nvPr/>
          </p:nvSpPr>
          <p:spPr>
            <a:xfrm>
              <a:off x="6815186" y="4851164"/>
              <a:ext cx="113990" cy="347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225" extrusionOk="0">
                  <a:moveTo>
                    <a:pt x="18144" y="2522"/>
                  </a:moveTo>
                  <a:cubicBezTo>
                    <a:pt x="19008" y="1385"/>
                    <a:pt x="19872" y="248"/>
                    <a:pt x="20520" y="35"/>
                  </a:cubicBezTo>
                  <a:cubicBezTo>
                    <a:pt x="21168" y="-178"/>
                    <a:pt x="21600" y="533"/>
                    <a:pt x="20520" y="3446"/>
                  </a:cubicBezTo>
                  <a:cubicBezTo>
                    <a:pt x="19440" y="6359"/>
                    <a:pt x="16848" y="11475"/>
                    <a:pt x="15120" y="14388"/>
                  </a:cubicBezTo>
                  <a:cubicBezTo>
                    <a:pt x="13392" y="17301"/>
                    <a:pt x="12528" y="18011"/>
                    <a:pt x="11880" y="18864"/>
                  </a:cubicBezTo>
                  <a:cubicBezTo>
                    <a:pt x="11232" y="19717"/>
                    <a:pt x="10800" y="20711"/>
                    <a:pt x="9504" y="21067"/>
                  </a:cubicBezTo>
                  <a:cubicBezTo>
                    <a:pt x="8208" y="21422"/>
                    <a:pt x="6048" y="21138"/>
                    <a:pt x="4320" y="20640"/>
                  </a:cubicBezTo>
                  <a:cubicBezTo>
                    <a:pt x="2592" y="20143"/>
                    <a:pt x="1296" y="19433"/>
                    <a:pt x="0" y="1872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1" name="Line"/>
            <p:cNvSpPr/>
            <p:nvPr/>
          </p:nvSpPr>
          <p:spPr>
            <a:xfrm>
              <a:off x="6780308" y="4976615"/>
              <a:ext cx="410691" cy="164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0979" extrusionOk="0">
                  <a:moveTo>
                    <a:pt x="0" y="15029"/>
                  </a:moveTo>
                  <a:cubicBezTo>
                    <a:pt x="0" y="13550"/>
                    <a:pt x="0" y="12070"/>
                    <a:pt x="366" y="10887"/>
                  </a:cubicBezTo>
                  <a:cubicBezTo>
                    <a:pt x="732" y="9703"/>
                    <a:pt x="1464" y="8816"/>
                    <a:pt x="3356" y="7928"/>
                  </a:cubicBezTo>
                  <a:cubicBezTo>
                    <a:pt x="5247" y="7040"/>
                    <a:pt x="8298" y="6153"/>
                    <a:pt x="10068" y="6153"/>
                  </a:cubicBezTo>
                  <a:cubicBezTo>
                    <a:pt x="11837" y="6153"/>
                    <a:pt x="12325" y="7040"/>
                    <a:pt x="12631" y="8224"/>
                  </a:cubicBezTo>
                  <a:cubicBezTo>
                    <a:pt x="12936" y="9407"/>
                    <a:pt x="13058" y="10887"/>
                    <a:pt x="13119" y="12366"/>
                  </a:cubicBezTo>
                  <a:cubicBezTo>
                    <a:pt x="13180" y="13846"/>
                    <a:pt x="13180" y="15325"/>
                    <a:pt x="13180" y="16805"/>
                  </a:cubicBezTo>
                  <a:cubicBezTo>
                    <a:pt x="13180" y="18284"/>
                    <a:pt x="13180" y="19764"/>
                    <a:pt x="13668" y="20503"/>
                  </a:cubicBezTo>
                  <a:cubicBezTo>
                    <a:pt x="14156" y="21243"/>
                    <a:pt x="15132" y="21243"/>
                    <a:pt x="16414" y="19616"/>
                  </a:cubicBezTo>
                  <a:cubicBezTo>
                    <a:pt x="17695" y="17988"/>
                    <a:pt x="19281" y="14733"/>
                    <a:pt x="20197" y="12070"/>
                  </a:cubicBezTo>
                  <a:cubicBezTo>
                    <a:pt x="21112" y="9407"/>
                    <a:pt x="21356" y="7336"/>
                    <a:pt x="21478" y="5561"/>
                  </a:cubicBezTo>
                  <a:cubicBezTo>
                    <a:pt x="21600" y="3785"/>
                    <a:pt x="21600" y="2306"/>
                    <a:pt x="21295" y="1270"/>
                  </a:cubicBezTo>
                  <a:cubicBezTo>
                    <a:pt x="20990" y="235"/>
                    <a:pt x="20380" y="-357"/>
                    <a:pt x="19342" y="235"/>
                  </a:cubicBezTo>
                  <a:cubicBezTo>
                    <a:pt x="18305" y="827"/>
                    <a:pt x="16841" y="2602"/>
                    <a:pt x="15925" y="5117"/>
                  </a:cubicBezTo>
                  <a:cubicBezTo>
                    <a:pt x="15010" y="7632"/>
                    <a:pt x="14644" y="10887"/>
                    <a:pt x="14278" y="1414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2" name="Line"/>
            <p:cNvSpPr/>
            <p:nvPr/>
          </p:nvSpPr>
          <p:spPr>
            <a:xfrm>
              <a:off x="7373817" y="4782731"/>
              <a:ext cx="273447" cy="350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430" extrusionOk="0">
                  <a:moveTo>
                    <a:pt x="1589" y="10967"/>
                  </a:moveTo>
                  <a:cubicBezTo>
                    <a:pt x="1407" y="12957"/>
                    <a:pt x="1226" y="14946"/>
                    <a:pt x="953" y="16580"/>
                  </a:cubicBezTo>
                  <a:cubicBezTo>
                    <a:pt x="681" y="18215"/>
                    <a:pt x="318" y="19494"/>
                    <a:pt x="137" y="19778"/>
                  </a:cubicBezTo>
                  <a:cubicBezTo>
                    <a:pt x="-45" y="20062"/>
                    <a:pt x="-45" y="19351"/>
                    <a:pt x="137" y="16794"/>
                  </a:cubicBezTo>
                  <a:cubicBezTo>
                    <a:pt x="318" y="14236"/>
                    <a:pt x="681" y="9830"/>
                    <a:pt x="1044" y="6988"/>
                  </a:cubicBezTo>
                  <a:cubicBezTo>
                    <a:pt x="1407" y="4146"/>
                    <a:pt x="1770" y="2867"/>
                    <a:pt x="2224" y="1872"/>
                  </a:cubicBezTo>
                  <a:cubicBezTo>
                    <a:pt x="2678" y="878"/>
                    <a:pt x="3222" y="167"/>
                    <a:pt x="4039" y="25"/>
                  </a:cubicBezTo>
                  <a:cubicBezTo>
                    <a:pt x="4856" y="-117"/>
                    <a:pt x="5945" y="309"/>
                    <a:pt x="7669" y="2086"/>
                  </a:cubicBezTo>
                  <a:cubicBezTo>
                    <a:pt x="9394" y="3862"/>
                    <a:pt x="11753" y="6988"/>
                    <a:pt x="13750" y="9688"/>
                  </a:cubicBezTo>
                  <a:cubicBezTo>
                    <a:pt x="15747" y="12388"/>
                    <a:pt x="17380" y="14662"/>
                    <a:pt x="18560" y="16154"/>
                  </a:cubicBezTo>
                  <a:cubicBezTo>
                    <a:pt x="19740" y="17646"/>
                    <a:pt x="20466" y="18357"/>
                    <a:pt x="20920" y="19067"/>
                  </a:cubicBezTo>
                  <a:cubicBezTo>
                    <a:pt x="21373" y="19778"/>
                    <a:pt x="21555" y="20488"/>
                    <a:pt x="21010" y="20915"/>
                  </a:cubicBezTo>
                  <a:cubicBezTo>
                    <a:pt x="20466" y="21341"/>
                    <a:pt x="19195" y="21483"/>
                    <a:pt x="15837" y="21412"/>
                  </a:cubicBezTo>
                  <a:cubicBezTo>
                    <a:pt x="12479" y="21341"/>
                    <a:pt x="7034" y="21057"/>
                    <a:pt x="1589" y="2077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3" name="Line"/>
            <p:cNvSpPr/>
            <p:nvPr/>
          </p:nvSpPr>
          <p:spPr>
            <a:xfrm>
              <a:off x="7646875" y="4933691"/>
              <a:ext cx="568345" cy="607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539" extrusionOk="0">
                  <a:moveTo>
                    <a:pt x="5735" y="1753"/>
                  </a:moveTo>
                  <a:cubicBezTo>
                    <a:pt x="5560" y="1258"/>
                    <a:pt x="5384" y="763"/>
                    <a:pt x="5077" y="434"/>
                  </a:cubicBezTo>
                  <a:cubicBezTo>
                    <a:pt x="4769" y="104"/>
                    <a:pt x="4330" y="-61"/>
                    <a:pt x="3716" y="21"/>
                  </a:cubicBezTo>
                  <a:cubicBezTo>
                    <a:pt x="3101" y="104"/>
                    <a:pt x="2311" y="434"/>
                    <a:pt x="1652" y="1670"/>
                  </a:cubicBezTo>
                  <a:cubicBezTo>
                    <a:pt x="994" y="2907"/>
                    <a:pt x="467" y="5050"/>
                    <a:pt x="203" y="6328"/>
                  </a:cubicBezTo>
                  <a:cubicBezTo>
                    <a:pt x="-60" y="7606"/>
                    <a:pt x="-60" y="8018"/>
                    <a:pt x="160" y="8225"/>
                  </a:cubicBezTo>
                  <a:cubicBezTo>
                    <a:pt x="379" y="8431"/>
                    <a:pt x="818" y="8431"/>
                    <a:pt x="1652" y="7854"/>
                  </a:cubicBezTo>
                  <a:cubicBezTo>
                    <a:pt x="2486" y="7276"/>
                    <a:pt x="3716" y="6122"/>
                    <a:pt x="4418" y="5298"/>
                  </a:cubicBezTo>
                  <a:cubicBezTo>
                    <a:pt x="5120" y="4473"/>
                    <a:pt x="5296" y="3979"/>
                    <a:pt x="5516" y="3525"/>
                  </a:cubicBezTo>
                  <a:cubicBezTo>
                    <a:pt x="5735" y="3072"/>
                    <a:pt x="5999" y="2660"/>
                    <a:pt x="6218" y="2701"/>
                  </a:cubicBezTo>
                  <a:cubicBezTo>
                    <a:pt x="6438" y="2742"/>
                    <a:pt x="6613" y="3237"/>
                    <a:pt x="6569" y="4020"/>
                  </a:cubicBezTo>
                  <a:cubicBezTo>
                    <a:pt x="6525" y="4803"/>
                    <a:pt x="6262" y="5875"/>
                    <a:pt x="6086" y="6658"/>
                  </a:cubicBezTo>
                  <a:cubicBezTo>
                    <a:pt x="5911" y="7441"/>
                    <a:pt x="5823" y="7936"/>
                    <a:pt x="5955" y="8060"/>
                  </a:cubicBezTo>
                  <a:cubicBezTo>
                    <a:pt x="6086" y="8183"/>
                    <a:pt x="6438" y="7936"/>
                    <a:pt x="7184" y="7153"/>
                  </a:cubicBezTo>
                  <a:cubicBezTo>
                    <a:pt x="7930" y="6370"/>
                    <a:pt x="9072" y="5050"/>
                    <a:pt x="9818" y="4267"/>
                  </a:cubicBezTo>
                  <a:cubicBezTo>
                    <a:pt x="10564" y="3484"/>
                    <a:pt x="10916" y="3237"/>
                    <a:pt x="11399" y="3360"/>
                  </a:cubicBezTo>
                  <a:cubicBezTo>
                    <a:pt x="11881" y="3484"/>
                    <a:pt x="12496" y="3979"/>
                    <a:pt x="12803" y="4473"/>
                  </a:cubicBezTo>
                  <a:cubicBezTo>
                    <a:pt x="13111" y="4968"/>
                    <a:pt x="13111" y="5463"/>
                    <a:pt x="13067" y="5916"/>
                  </a:cubicBezTo>
                  <a:cubicBezTo>
                    <a:pt x="13023" y="6370"/>
                    <a:pt x="12935" y="6782"/>
                    <a:pt x="13199" y="6658"/>
                  </a:cubicBezTo>
                  <a:cubicBezTo>
                    <a:pt x="13462" y="6534"/>
                    <a:pt x="14077" y="5875"/>
                    <a:pt x="14823" y="5133"/>
                  </a:cubicBezTo>
                  <a:cubicBezTo>
                    <a:pt x="15569" y="4391"/>
                    <a:pt x="16447" y="3566"/>
                    <a:pt x="17325" y="3237"/>
                  </a:cubicBezTo>
                  <a:cubicBezTo>
                    <a:pt x="18203" y="2907"/>
                    <a:pt x="19081" y="3072"/>
                    <a:pt x="19872" y="4391"/>
                  </a:cubicBezTo>
                  <a:cubicBezTo>
                    <a:pt x="20662" y="5710"/>
                    <a:pt x="21364" y="8183"/>
                    <a:pt x="21452" y="11028"/>
                  </a:cubicBezTo>
                  <a:cubicBezTo>
                    <a:pt x="21540" y="13872"/>
                    <a:pt x="21013" y="17087"/>
                    <a:pt x="20618" y="18901"/>
                  </a:cubicBezTo>
                  <a:cubicBezTo>
                    <a:pt x="20223" y="20715"/>
                    <a:pt x="19960" y="21127"/>
                    <a:pt x="19696" y="21539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4" name="Line"/>
            <p:cNvSpPr/>
            <p:nvPr/>
          </p:nvSpPr>
          <p:spPr>
            <a:xfrm>
              <a:off x="7680164" y="3842499"/>
              <a:ext cx="42453" cy="282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6" h="21519" extrusionOk="0">
                  <a:moveTo>
                    <a:pt x="13642" y="1335"/>
                  </a:moveTo>
                  <a:cubicBezTo>
                    <a:pt x="10232" y="627"/>
                    <a:pt x="6821" y="-81"/>
                    <a:pt x="6253" y="8"/>
                  </a:cubicBezTo>
                  <a:cubicBezTo>
                    <a:pt x="5684" y="96"/>
                    <a:pt x="7958" y="981"/>
                    <a:pt x="11369" y="3726"/>
                  </a:cubicBezTo>
                  <a:cubicBezTo>
                    <a:pt x="14779" y="6470"/>
                    <a:pt x="19326" y="11073"/>
                    <a:pt x="20463" y="14260"/>
                  </a:cubicBezTo>
                  <a:cubicBezTo>
                    <a:pt x="21600" y="17447"/>
                    <a:pt x="19326" y="19217"/>
                    <a:pt x="15347" y="20191"/>
                  </a:cubicBezTo>
                  <a:cubicBezTo>
                    <a:pt x="11368" y="21165"/>
                    <a:pt x="5684" y="21342"/>
                    <a:pt x="0" y="2151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5" name="Line"/>
            <p:cNvSpPr/>
            <p:nvPr/>
          </p:nvSpPr>
          <p:spPr>
            <a:xfrm>
              <a:off x="7645286" y="3777507"/>
              <a:ext cx="360553" cy="340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380" extrusionOk="0">
                  <a:moveTo>
                    <a:pt x="1230" y="2553"/>
                  </a:moveTo>
                  <a:cubicBezTo>
                    <a:pt x="1230" y="1531"/>
                    <a:pt x="1230" y="510"/>
                    <a:pt x="1640" y="145"/>
                  </a:cubicBezTo>
                  <a:cubicBezTo>
                    <a:pt x="2051" y="-220"/>
                    <a:pt x="2871" y="72"/>
                    <a:pt x="5400" y="1385"/>
                  </a:cubicBezTo>
                  <a:cubicBezTo>
                    <a:pt x="7929" y="2699"/>
                    <a:pt x="12167" y="5034"/>
                    <a:pt x="15243" y="7369"/>
                  </a:cubicBezTo>
                  <a:cubicBezTo>
                    <a:pt x="18319" y="9704"/>
                    <a:pt x="20233" y="12039"/>
                    <a:pt x="20916" y="13864"/>
                  </a:cubicBezTo>
                  <a:cubicBezTo>
                    <a:pt x="21600" y="15688"/>
                    <a:pt x="21053" y="17002"/>
                    <a:pt x="19139" y="18169"/>
                  </a:cubicBezTo>
                  <a:cubicBezTo>
                    <a:pt x="17225" y="19337"/>
                    <a:pt x="13944" y="20358"/>
                    <a:pt x="10527" y="20869"/>
                  </a:cubicBezTo>
                  <a:cubicBezTo>
                    <a:pt x="7109" y="21380"/>
                    <a:pt x="3554" y="21380"/>
                    <a:pt x="0" y="2138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6" name="Line"/>
            <p:cNvSpPr/>
            <p:nvPr/>
          </p:nvSpPr>
          <p:spPr>
            <a:xfrm>
              <a:off x="8077816" y="3834046"/>
              <a:ext cx="258058" cy="286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61" extrusionOk="0">
                  <a:moveTo>
                    <a:pt x="9833" y="4524"/>
                  </a:moveTo>
                  <a:cubicBezTo>
                    <a:pt x="9833" y="3660"/>
                    <a:pt x="9833" y="2796"/>
                    <a:pt x="9640" y="1932"/>
                  </a:cubicBezTo>
                  <a:cubicBezTo>
                    <a:pt x="9447" y="1068"/>
                    <a:pt x="9061" y="204"/>
                    <a:pt x="8386" y="31"/>
                  </a:cubicBezTo>
                  <a:cubicBezTo>
                    <a:pt x="7711" y="-142"/>
                    <a:pt x="6747" y="376"/>
                    <a:pt x="5397" y="2536"/>
                  </a:cubicBezTo>
                  <a:cubicBezTo>
                    <a:pt x="4047" y="4696"/>
                    <a:pt x="2311" y="8498"/>
                    <a:pt x="1250" y="11781"/>
                  </a:cubicBezTo>
                  <a:cubicBezTo>
                    <a:pt x="190" y="15064"/>
                    <a:pt x="-196" y="17829"/>
                    <a:pt x="93" y="19384"/>
                  </a:cubicBezTo>
                  <a:cubicBezTo>
                    <a:pt x="383" y="20940"/>
                    <a:pt x="1347" y="21285"/>
                    <a:pt x="3758" y="20508"/>
                  </a:cubicBezTo>
                  <a:cubicBezTo>
                    <a:pt x="6168" y="19730"/>
                    <a:pt x="10025" y="17829"/>
                    <a:pt x="12147" y="16447"/>
                  </a:cubicBezTo>
                  <a:cubicBezTo>
                    <a:pt x="14268" y="15064"/>
                    <a:pt x="14654" y="14200"/>
                    <a:pt x="14943" y="14200"/>
                  </a:cubicBezTo>
                  <a:cubicBezTo>
                    <a:pt x="15233" y="14200"/>
                    <a:pt x="15425" y="15064"/>
                    <a:pt x="15425" y="15928"/>
                  </a:cubicBezTo>
                  <a:cubicBezTo>
                    <a:pt x="15425" y="16792"/>
                    <a:pt x="15233" y="17656"/>
                    <a:pt x="15136" y="18607"/>
                  </a:cubicBezTo>
                  <a:cubicBezTo>
                    <a:pt x="15040" y="19557"/>
                    <a:pt x="15040" y="20594"/>
                    <a:pt x="15522" y="21026"/>
                  </a:cubicBezTo>
                  <a:cubicBezTo>
                    <a:pt x="16004" y="21458"/>
                    <a:pt x="16968" y="21285"/>
                    <a:pt x="18029" y="20594"/>
                  </a:cubicBezTo>
                  <a:cubicBezTo>
                    <a:pt x="19090" y="19903"/>
                    <a:pt x="20247" y="18693"/>
                    <a:pt x="21404" y="1748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7" name="Line"/>
            <p:cNvSpPr/>
            <p:nvPr/>
          </p:nvSpPr>
          <p:spPr>
            <a:xfrm>
              <a:off x="8314946" y="3698357"/>
              <a:ext cx="117882" cy="405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542" extrusionOk="0">
                  <a:moveTo>
                    <a:pt x="19059" y="5249"/>
                  </a:moveTo>
                  <a:cubicBezTo>
                    <a:pt x="19906" y="4015"/>
                    <a:pt x="20753" y="2781"/>
                    <a:pt x="21176" y="1793"/>
                  </a:cubicBezTo>
                  <a:cubicBezTo>
                    <a:pt x="21600" y="806"/>
                    <a:pt x="21600" y="65"/>
                    <a:pt x="20965" y="4"/>
                  </a:cubicBezTo>
                  <a:cubicBezTo>
                    <a:pt x="20329" y="-58"/>
                    <a:pt x="19059" y="559"/>
                    <a:pt x="15882" y="2596"/>
                  </a:cubicBezTo>
                  <a:cubicBezTo>
                    <a:pt x="12706" y="4632"/>
                    <a:pt x="7623" y="8088"/>
                    <a:pt x="4659" y="11483"/>
                  </a:cubicBezTo>
                  <a:cubicBezTo>
                    <a:pt x="1694" y="14877"/>
                    <a:pt x="847" y="18209"/>
                    <a:pt x="0" y="2154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8" name="Line"/>
            <p:cNvSpPr/>
            <p:nvPr/>
          </p:nvSpPr>
          <p:spPr>
            <a:xfrm>
              <a:off x="8328897" y="3850398"/>
              <a:ext cx="460392" cy="295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6" extrusionOk="0">
                  <a:moveTo>
                    <a:pt x="0" y="9306"/>
                  </a:moveTo>
                  <a:cubicBezTo>
                    <a:pt x="3164" y="8631"/>
                    <a:pt x="6327" y="7956"/>
                    <a:pt x="8782" y="7618"/>
                  </a:cubicBezTo>
                  <a:cubicBezTo>
                    <a:pt x="11236" y="7281"/>
                    <a:pt x="12982" y="7281"/>
                    <a:pt x="14073" y="7028"/>
                  </a:cubicBezTo>
                  <a:cubicBezTo>
                    <a:pt x="15164" y="6775"/>
                    <a:pt x="15600" y="6268"/>
                    <a:pt x="15927" y="5425"/>
                  </a:cubicBezTo>
                  <a:cubicBezTo>
                    <a:pt x="16255" y="4581"/>
                    <a:pt x="16473" y="3400"/>
                    <a:pt x="16582" y="2303"/>
                  </a:cubicBezTo>
                  <a:cubicBezTo>
                    <a:pt x="16691" y="1206"/>
                    <a:pt x="16691" y="194"/>
                    <a:pt x="16418" y="25"/>
                  </a:cubicBezTo>
                  <a:cubicBezTo>
                    <a:pt x="16145" y="-144"/>
                    <a:pt x="15600" y="531"/>
                    <a:pt x="14673" y="2893"/>
                  </a:cubicBezTo>
                  <a:cubicBezTo>
                    <a:pt x="13745" y="5256"/>
                    <a:pt x="12436" y="9306"/>
                    <a:pt x="11564" y="11669"/>
                  </a:cubicBezTo>
                  <a:cubicBezTo>
                    <a:pt x="10691" y="14031"/>
                    <a:pt x="10255" y="14706"/>
                    <a:pt x="9873" y="15718"/>
                  </a:cubicBezTo>
                  <a:cubicBezTo>
                    <a:pt x="9491" y="16731"/>
                    <a:pt x="9164" y="18081"/>
                    <a:pt x="9327" y="18587"/>
                  </a:cubicBezTo>
                  <a:cubicBezTo>
                    <a:pt x="9491" y="19093"/>
                    <a:pt x="10145" y="18756"/>
                    <a:pt x="11400" y="17153"/>
                  </a:cubicBezTo>
                  <a:cubicBezTo>
                    <a:pt x="12655" y="15550"/>
                    <a:pt x="14509" y="12681"/>
                    <a:pt x="15655" y="10909"/>
                  </a:cubicBezTo>
                  <a:cubicBezTo>
                    <a:pt x="16800" y="9137"/>
                    <a:pt x="17236" y="8462"/>
                    <a:pt x="17727" y="8209"/>
                  </a:cubicBezTo>
                  <a:cubicBezTo>
                    <a:pt x="18218" y="7956"/>
                    <a:pt x="18764" y="8125"/>
                    <a:pt x="19091" y="9475"/>
                  </a:cubicBezTo>
                  <a:cubicBezTo>
                    <a:pt x="19418" y="10825"/>
                    <a:pt x="19527" y="13356"/>
                    <a:pt x="19909" y="15550"/>
                  </a:cubicBezTo>
                  <a:cubicBezTo>
                    <a:pt x="20291" y="17744"/>
                    <a:pt x="20945" y="19600"/>
                    <a:pt x="21600" y="2145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9" name="Line"/>
            <p:cNvSpPr/>
            <p:nvPr/>
          </p:nvSpPr>
          <p:spPr>
            <a:xfrm>
              <a:off x="7889432" y="4284932"/>
              <a:ext cx="888308" cy="35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0609" extrusionOk="0">
                  <a:moveTo>
                    <a:pt x="0" y="20609"/>
                  </a:moveTo>
                  <a:cubicBezTo>
                    <a:pt x="1636" y="17909"/>
                    <a:pt x="3271" y="15209"/>
                    <a:pt x="5245" y="13859"/>
                  </a:cubicBezTo>
                  <a:cubicBezTo>
                    <a:pt x="7219" y="12509"/>
                    <a:pt x="9531" y="12509"/>
                    <a:pt x="11843" y="11159"/>
                  </a:cubicBezTo>
                  <a:cubicBezTo>
                    <a:pt x="14156" y="9809"/>
                    <a:pt x="16468" y="7109"/>
                    <a:pt x="18301" y="4409"/>
                  </a:cubicBezTo>
                  <a:cubicBezTo>
                    <a:pt x="20134" y="1709"/>
                    <a:pt x="21487" y="-991"/>
                    <a:pt x="21544" y="359"/>
                  </a:cubicBezTo>
                  <a:cubicBezTo>
                    <a:pt x="21600" y="1709"/>
                    <a:pt x="20359" y="7109"/>
                    <a:pt x="19119" y="125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0" name="Line"/>
            <p:cNvSpPr/>
            <p:nvPr/>
          </p:nvSpPr>
          <p:spPr>
            <a:xfrm>
              <a:off x="3035430" y="5593387"/>
              <a:ext cx="229164" cy="484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552" extrusionOk="0">
                  <a:moveTo>
                    <a:pt x="3176" y="12561"/>
                  </a:moveTo>
                  <a:cubicBezTo>
                    <a:pt x="2303" y="12871"/>
                    <a:pt x="1430" y="13181"/>
                    <a:pt x="1103" y="14473"/>
                  </a:cubicBezTo>
                  <a:cubicBezTo>
                    <a:pt x="776" y="15764"/>
                    <a:pt x="994" y="18038"/>
                    <a:pt x="885" y="19485"/>
                  </a:cubicBezTo>
                  <a:cubicBezTo>
                    <a:pt x="776" y="20932"/>
                    <a:pt x="339" y="21552"/>
                    <a:pt x="121" y="21552"/>
                  </a:cubicBezTo>
                  <a:cubicBezTo>
                    <a:pt x="-97" y="21552"/>
                    <a:pt x="-97" y="20932"/>
                    <a:pt x="776" y="18607"/>
                  </a:cubicBezTo>
                  <a:cubicBezTo>
                    <a:pt x="1648" y="16281"/>
                    <a:pt x="3394" y="12251"/>
                    <a:pt x="4376" y="9047"/>
                  </a:cubicBezTo>
                  <a:cubicBezTo>
                    <a:pt x="5358" y="5843"/>
                    <a:pt x="5576" y="3466"/>
                    <a:pt x="5903" y="2019"/>
                  </a:cubicBezTo>
                  <a:cubicBezTo>
                    <a:pt x="6230" y="572"/>
                    <a:pt x="6667" y="55"/>
                    <a:pt x="7430" y="4"/>
                  </a:cubicBezTo>
                  <a:cubicBezTo>
                    <a:pt x="8194" y="-48"/>
                    <a:pt x="9285" y="365"/>
                    <a:pt x="11139" y="2226"/>
                  </a:cubicBezTo>
                  <a:cubicBezTo>
                    <a:pt x="12994" y="4086"/>
                    <a:pt x="15612" y="7393"/>
                    <a:pt x="17467" y="10545"/>
                  </a:cubicBezTo>
                  <a:cubicBezTo>
                    <a:pt x="19321" y="13697"/>
                    <a:pt x="20412" y="16695"/>
                    <a:pt x="21503" y="1969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1" name="Line"/>
            <p:cNvSpPr/>
            <p:nvPr/>
          </p:nvSpPr>
          <p:spPr>
            <a:xfrm>
              <a:off x="3090202" y="5896920"/>
              <a:ext cx="460392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3323"/>
                  </a:moveTo>
                  <a:cubicBezTo>
                    <a:pt x="327" y="4431"/>
                    <a:pt x="655" y="5538"/>
                    <a:pt x="1745" y="6231"/>
                  </a:cubicBezTo>
                  <a:cubicBezTo>
                    <a:pt x="2836" y="6923"/>
                    <a:pt x="4691" y="7200"/>
                    <a:pt x="5945" y="7200"/>
                  </a:cubicBezTo>
                  <a:cubicBezTo>
                    <a:pt x="7200" y="7200"/>
                    <a:pt x="7855" y="6923"/>
                    <a:pt x="8291" y="6092"/>
                  </a:cubicBezTo>
                  <a:cubicBezTo>
                    <a:pt x="8727" y="5262"/>
                    <a:pt x="8945" y="3877"/>
                    <a:pt x="9218" y="3877"/>
                  </a:cubicBezTo>
                  <a:cubicBezTo>
                    <a:pt x="9491" y="3877"/>
                    <a:pt x="9818" y="5262"/>
                    <a:pt x="10091" y="7615"/>
                  </a:cubicBezTo>
                  <a:cubicBezTo>
                    <a:pt x="10364" y="9969"/>
                    <a:pt x="10582" y="13292"/>
                    <a:pt x="10691" y="15785"/>
                  </a:cubicBezTo>
                  <a:cubicBezTo>
                    <a:pt x="10800" y="18277"/>
                    <a:pt x="10800" y="19938"/>
                    <a:pt x="11018" y="20354"/>
                  </a:cubicBezTo>
                  <a:cubicBezTo>
                    <a:pt x="11236" y="20769"/>
                    <a:pt x="11673" y="19938"/>
                    <a:pt x="12273" y="17308"/>
                  </a:cubicBezTo>
                  <a:cubicBezTo>
                    <a:pt x="12873" y="14677"/>
                    <a:pt x="13636" y="10246"/>
                    <a:pt x="14127" y="7338"/>
                  </a:cubicBezTo>
                  <a:cubicBezTo>
                    <a:pt x="14618" y="4431"/>
                    <a:pt x="14836" y="3046"/>
                    <a:pt x="15164" y="1938"/>
                  </a:cubicBezTo>
                  <a:cubicBezTo>
                    <a:pt x="15491" y="831"/>
                    <a:pt x="15927" y="0"/>
                    <a:pt x="16364" y="0"/>
                  </a:cubicBezTo>
                  <a:cubicBezTo>
                    <a:pt x="16800" y="0"/>
                    <a:pt x="17236" y="831"/>
                    <a:pt x="17945" y="3738"/>
                  </a:cubicBezTo>
                  <a:cubicBezTo>
                    <a:pt x="18655" y="6646"/>
                    <a:pt x="19636" y="11631"/>
                    <a:pt x="20236" y="14954"/>
                  </a:cubicBezTo>
                  <a:cubicBezTo>
                    <a:pt x="20836" y="18277"/>
                    <a:pt x="21055" y="19938"/>
                    <a:pt x="21218" y="20769"/>
                  </a:cubicBezTo>
                  <a:cubicBezTo>
                    <a:pt x="21382" y="21600"/>
                    <a:pt x="21491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2" name="Line"/>
            <p:cNvSpPr/>
            <p:nvPr/>
          </p:nvSpPr>
          <p:spPr>
            <a:xfrm>
              <a:off x="3550593" y="5919243"/>
              <a:ext cx="299953" cy="3822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4" extrusionOk="0">
                  <a:moveTo>
                    <a:pt x="0" y="4191"/>
                  </a:moveTo>
                  <a:cubicBezTo>
                    <a:pt x="0" y="3544"/>
                    <a:pt x="0" y="2898"/>
                    <a:pt x="167" y="2898"/>
                  </a:cubicBezTo>
                  <a:cubicBezTo>
                    <a:pt x="335" y="2898"/>
                    <a:pt x="670" y="3544"/>
                    <a:pt x="1005" y="4450"/>
                  </a:cubicBezTo>
                  <a:cubicBezTo>
                    <a:pt x="1340" y="5355"/>
                    <a:pt x="1674" y="6519"/>
                    <a:pt x="1926" y="7424"/>
                  </a:cubicBezTo>
                  <a:cubicBezTo>
                    <a:pt x="2177" y="8330"/>
                    <a:pt x="2344" y="8977"/>
                    <a:pt x="2847" y="9235"/>
                  </a:cubicBezTo>
                  <a:cubicBezTo>
                    <a:pt x="3349" y="9494"/>
                    <a:pt x="4186" y="9365"/>
                    <a:pt x="5609" y="8395"/>
                  </a:cubicBezTo>
                  <a:cubicBezTo>
                    <a:pt x="7033" y="7424"/>
                    <a:pt x="9042" y="5614"/>
                    <a:pt x="10465" y="3932"/>
                  </a:cubicBezTo>
                  <a:cubicBezTo>
                    <a:pt x="11888" y="2251"/>
                    <a:pt x="12726" y="699"/>
                    <a:pt x="13395" y="181"/>
                  </a:cubicBezTo>
                  <a:cubicBezTo>
                    <a:pt x="14065" y="-336"/>
                    <a:pt x="14567" y="181"/>
                    <a:pt x="15321" y="2704"/>
                  </a:cubicBezTo>
                  <a:cubicBezTo>
                    <a:pt x="16074" y="5226"/>
                    <a:pt x="17079" y="9753"/>
                    <a:pt x="18167" y="13180"/>
                  </a:cubicBezTo>
                  <a:cubicBezTo>
                    <a:pt x="19256" y="16608"/>
                    <a:pt x="20428" y="18936"/>
                    <a:pt x="21600" y="2126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3" name="Line"/>
            <p:cNvSpPr/>
            <p:nvPr/>
          </p:nvSpPr>
          <p:spPr>
            <a:xfrm>
              <a:off x="4172359" y="5840026"/>
              <a:ext cx="193227" cy="233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7" h="20886" extrusionOk="0">
                  <a:moveTo>
                    <a:pt x="4472" y="5705"/>
                  </a:moveTo>
                  <a:cubicBezTo>
                    <a:pt x="2947" y="5290"/>
                    <a:pt x="1423" y="4874"/>
                    <a:pt x="660" y="5290"/>
                  </a:cubicBezTo>
                  <a:cubicBezTo>
                    <a:pt x="-102" y="5705"/>
                    <a:pt x="-102" y="6951"/>
                    <a:pt x="152" y="9547"/>
                  </a:cubicBezTo>
                  <a:cubicBezTo>
                    <a:pt x="406" y="12144"/>
                    <a:pt x="914" y="16090"/>
                    <a:pt x="2439" y="18374"/>
                  </a:cubicBezTo>
                  <a:cubicBezTo>
                    <a:pt x="3964" y="20659"/>
                    <a:pt x="6505" y="21282"/>
                    <a:pt x="9682" y="20659"/>
                  </a:cubicBezTo>
                  <a:cubicBezTo>
                    <a:pt x="12858" y="20036"/>
                    <a:pt x="16670" y="18167"/>
                    <a:pt x="18830" y="15467"/>
                  </a:cubicBezTo>
                  <a:cubicBezTo>
                    <a:pt x="20990" y="12767"/>
                    <a:pt x="21498" y="9236"/>
                    <a:pt x="20863" y="6536"/>
                  </a:cubicBezTo>
                  <a:cubicBezTo>
                    <a:pt x="20227" y="3836"/>
                    <a:pt x="18449" y="1967"/>
                    <a:pt x="16924" y="928"/>
                  </a:cubicBezTo>
                  <a:cubicBezTo>
                    <a:pt x="15399" y="-110"/>
                    <a:pt x="14129" y="-318"/>
                    <a:pt x="12985" y="513"/>
                  </a:cubicBezTo>
                  <a:cubicBezTo>
                    <a:pt x="11842" y="1344"/>
                    <a:pt x="10825" y="3213"/>
                    <a:pt x="9809" y="508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4" name="Line"/>
            <p:cNvSpPr/>
            <p:nvPr/>
          </p:nvSpPr>
          <p:spPr>
            <a:xfrm>
              <a:off x="4359766" y="5903896"/>
              <a:ext cx="167416" cy="183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461"/>
                  </a:moveTo>
                  <a:cubicBezTo>
                    <a:pt x="1500" y="3008"/>
                    <a:pt x="3000" y="3554"/>
                    <a:pt x="4350" y="6289"/>
                  </a:cubicBezTo>
                  <a:cubicBezTo>
                    <a:pt x="5700" y="9023"/>
                    <a:pt x="6900" y="13944"/>
                    <a:pt x="7200" y="17089"/>
                  </a:cubicBezTo>
                  <a:cubicBezTo>
                    <a:pt x="7500" y="20233"/>
                    <a:pt x="6900" y="21600"/>
                    <a:pt x="6750" y="21600"/>
                  </a:cubicBezTo>
                  <a:cubicBezTo>
                    <a:pt x="6600" y="21600"/>
                    <a:pt x="6900" y="20233"/>
                    <a:pt x="8700" y="16678"/>
                  </a:cubicBezTo>
                  <a:cubicBezTo>
                    <a:pt x="10500" y="13124"/>
                    <a:pt x="13800" y="7382"/>
                    <a:pt x="16200" y="4238"/>
                  </a:cubicBezTo>
                  <a:cubicBezTo>
                    <a:pt x="18600" y="1094"/>
                    <a:pt x="20100" y="54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5" name="Line"/>
            <p:cNvSpPr/>
            <p:nvPr/>
          </p:nvSpPr>
          <p:spPr>
            <a:xfrm>
              <a:off x="4541132" y="5878060"/>
              <a:ext cx="259992" cy="478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2" h="21249" extrusionOk="0">
                  <a:moveTo>
                    <a:pt x="9579" y="2388"/>
                  </a:moveTo>
                  <a:cubicBezTo>
                    <a:pt x="10518" y="2492"/>
                    <a:pt x="11457" y="2595"/>
                    <a:pt x="12115" y="2388"/>
                  </a:cubicBezTo>
                  <a:cubicBezTo>
                    <a:pt x="12772" y="2182"/>
                    <a:pt x="13148" y="1665"/>
                    <a:pt x="13054" y="1200"/>
                  </a:cubicBezTo>
                  <a:cubicBezTo>
                    <a:pt x="12960" y="735"/>
                    <a:pt x="12397" y="321"/>
                    <a:pt x="11551" y="115"/>
                  </a:cubicBezTo>
                  <a:cubicBezTo>
                    <a:pt x="10706" y="-92"/>
                    <a:pt x="9579" y="-92"/>
                    <a:pt x="8170" y="735"/>
                  </a:cubicBezTo>
                  <a:cubicBezTo>
                    <a:pt x="6762" y="1562"/>
                    <a:pt x="5071" y="3215"/>
                    <a:pt x="4038" y="4300"/>
                  </a:cubicBezTo>
                  <a:cubicBezTo>
                    <a:pt x="3005" y="5386"/>
                    <a:pt x="2630" y="5902"/>
                    <a:pt x="2348" y="6419"/>
                  </a:cubicBezTo>
                  <a:cubicBezTo>
                    <a:pt x="2066" y="6936"/>
                    <a:pt x="1878" y="7452"/>
                    <a:pt x="2254" y="7659"/>
                  </a:cubicBezTo>
                  <a:cubicBezTo>
                    <a:pt x="2630" y="7866"/>
                    <a:pt x="3569" y="7763"/>
                    <a:pt x="4883" y="7142"/>
                  </a:cubicBezTo>
                  <a:cubicBezTo>
                    <a:pt x="6198" y="6522"/>
                    <a:pt x="7889" y="5386"/>
                    <a:pt x="9016" y="4610"/>
                  </a:cubicBezTo>
                  <a:cubicBezTo>
                    <a:pt x="10143" y="3835"/>
                    <a:pt x="10706" y="3422"/>
                    <a:pt x="11457" y="3164"/>
                  </a:cubicBezTo>
                  <a:cubicBezTo>
                    <a:pt x="12209" y="2905"/>
                    <a:pt x="13148" y="2802"/>
                    <a:pt x="14744" y="3887"/>
                  </a:cubicBezTo>
                  <a:cubicBezTo>
                    <a:pt x="16341" y="4972"/>
                    <a:pt x="18595" y="7246"/>
                    <a:pt x="19910" y="9778"/>
                  </a:cubicBezTo>
                  <a:cubicBezTo>
                    <a:pt x="21224" y="12310"/>
                    <a:pt x="21600" y="15100"/>
                    <a:pt x="19628" y="17167"/>
                  </a:cubicBezTo>
                  <a:cubicBezTo>
                    <a:pt x="17656" y="19234"/>
                    <a:pt x="13336" y="20578"/>
                    <a:pt x="9673" y="21043"/>
                  </a:cubicBezTo>
                  <a:cubicBezTo>
                    <a:pt x="6010" y="21508"/>
                    <a:pt x="3005" y="21095"/>
                    <a:pt x="0" y="206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6" name="Line"/>
            <p:cNvSpPr/>
            <p:nvPr/>
          </p:nvSpPr>
          <p:spPr>
            <a:xfrm>
              <a:off x="4809433" y="5863958"/>
              <a:ext cx="157214" cy="256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248" extrusionOk="0">
                  <a:moveTo>
                    <a:pt x="13853" y="7362"/>
                  </a:moveTo>
                  <a:cubicBezTo>
                    <a:pt x="14489" y="5627"/>
                    <a:pt x="15124" y="3891"/>
                    <a:pt x="15442" y="2541"/>
                  </a:cubicBezTo>
                  <a:cubicBezTo>
                    <a:pt x="15759" y="1191"/>
                    <a:pt x="15759" y="227"/>
                    <a:pt x="15124" y="34"/>
                  </a:cubicBezTo>
                  <a:cubicBezTo>
                    <a:pt x="14489" y="-159"/>
                    <a:pt x="13218" y="420"/>
                    <a:pt x="10836" y="3120"/>
                  </a:cubicBezTo>
                  <a:cubicBezTo>
                    <a:pt x="8453" y="5820"/>
                    <a:pt x="4959" y="10641"/>
                    <a:pt x="2895" y="13630"/>
                  </a:cubicBezTo>
                  <a:cubicBezTo>
                    <a:pt x="830" y="16620"/>
                    <a:pt x="195" y="17777"/>
                    <a:pt x="36" y="18837"/>
                  </a:cubicBezTo>
                  <a:cubicBezTo>
                    <a:pt x="-123" y="19898"/>
                    <a:pt x="195" y="20862"/>
                    <a:pt x="2101" y="21152"/>
                  </a:cubicBezTo>
                  <a:cubicBezTo>
                    <a:pt x="4006" y="21441"/>
                    <a:pt x="7501" y="21055"/>
                    <a:pt x="10359" y="19995"/>
                  </a:cubicBezTo>
                  <a:cubicBezTo>
                    <a:pt x="13218" y="18934"/>
                    <a:pt x="15442" y="17198"/>
                    <a:pt x="17030" y="15945"/>
                  </a:cubicBezTo>
                  <a:cubicBezTo>
                    <a:pt x="18618" y="14691"/>
                    <a:pt x="19571" y="13920"/>
                    <a:pt x="20048" y="14402"/>
                  </a:cubicBezTo>
                  <a:cubicBezTo>
                    <a:pt x="20524" y="14884"/>
                    <a:pt x="20524" y="16620"/>
                    <a:pt x="20683" y="17970"/>
                  </a:cubicBezTo>
                  <a:cubicBezTo>
                    <a:pt x="20842" y="19320"/>
                    <a:pt x="21159" y="20284"/>
                    <a:pt x="21477" y="2124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7" name="Line"/>
            <p:cNvSpPr/>
            <p:nvPr/>
          </p:nvSpPr>
          <p:spPr>
            <a:xfrm>
              <a:off x="5015475" y="5942166"/>
              <a:ext cx="292977" cy="227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68" extrusionOk="0">
                  <a:moveTo>
                    <a:pt x="0" y="3538"/>
                  </a:moveTo>
                  <a:cubicBezTo>
                    <a:pt x="857" y="8029"/>
                    <a:pt x="1714" y="12520"/>
                    <a:pt x="2143" y="15300"/>
                  </a:cubicBezTo>
                  <a:cubicBezTo>
                    <a:pt x="2571" y="18080"/>
                    <a:pt x="2571" y="19150"/>
                    <a:pt x="2914" y="20005"/>
                  </a:cubicBezTo>
                  <a:cubicBezTo>
                    <a:pt x="3257" y="20860"/>
                    <a:pt x="3943" y="21502"/>
                    <a:pt x="5143" y="20326"/>
                  </a:cubicBezTo>
                  <a:cubicBezTo>
                    <a:pt x="6343" y="19150"/>
                    <a:pt x="8057" y="16155"/>
                    <a:pt x="9257" y="12734"/>
                  </a:cubicBezTo>
                  <a:cubicBezTo>
                    <a:pt x="10457" y="9312"/>
                    <a:pt x="11143" y="5462"/>
                    <a:pt x="11743" y="3110"/>
                  </a:cubicBezTo>
                  <a:cubicBezTo>
                    <a:pt x="12343" y="757"/>
                    <a:pt x="12857" y="-98"/>
                    <a:pt x="13457" y="9"/>
                  </a:cubicBezTo>
                  <a:cubicBezTo>
                    <a:pt x="14057" y="116"/>
                    <a:pt x="14743" y="1185"/>
                    <a:pt x="15429" y="3645"/>
                  </a:cubicBezTo>
                  <a:cubicBezTo>
                    <a:pt x="16114" y="6104"/>
                    <a:pt x="16800" y="9953"/>
                    <a:pt x="17314" y="12413"/>
                  </a:cubicBezTo>
                  <a:cubicBezTo>
                    <a:pt x="17829" y="14872"/>
                    <a:pt x="18171" y="15942"/>
                    <a:pt x="18857" y="16476"/>
                  </a:cubicBezTo>
                  <a:cubicBezTo>
                    <a:pt x="19543" y="17011"/>
                    <a:pt x="20571" y="17011"/>
                    <a:pt x="21600" y="1701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8" name="Line"/>
            <p:cNvSpPr/>
            <p:nvPr/>
          </p:nvSpPr>
          <p:spPr>
            <a:xfrm>
              <a:off x="5372219" y="5942163"/>
              <a:ext cx="47843" cy="247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3" h="21508" extrusionOk="0">
                  <a:moveTo>
                    <a:pt x="14991" y="1523"/>
                  </a:moveTo>
                  <a:cubicBezTo>
                    <a:pt x="11906" y="715"/>
                    <a:pt x="8820" y="-92"/>
                    <a:pt x="6249" y="9"/>
                  </a:cubicBezTo>
                  <a:cubicBezTo>
                    <a:pt x="3677" y="110"/>
                    <a:pt x="1620" y="1119"/>
                    <a:pt x="592" y="3744"/>
                  </a:cubicBezTo>
                  <a:cubicBezTo>
                    <a:pt x="-437" y="6368"/>
                    <a:pt x="-437" y="10607"/>
                    <a:pt x="3163" y="13837"/>
                  </a:cubicBezTo>
                  <a:cubicBezTo>
                    <a:pt x="6763" y="17067"/>
                    <a:pt x="13963" y="19287"/>
                    <a:pt x="21163" y="2150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9" name="Line"/>
            <p:cNvSpPr/>
            <p:nvPr/>
          </p:nvSpPr>
          <p:spPr>
            <a:xfrm>
              <a:off x="5461915" y="5966677"/>
              <a:ext cx="160811" cy="186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0" h="21418" extrusionOk="0">
                  <a:moveTo>
                    <a:pt x="0" y="4800"/>
                  </a:moveTo>
                  <a:cubicBezTo>
                    <a:pt x="3042" y="3200"/>
                    <a:pt x="6085" y="1600"/>
                    <a:pt x="8670" y="800"/>
                  </a:cubicBezTo>
                  <a:cubicBezTo>
                    <a:pt x="11256" y="0"/>
                    <a:pt x="13386" y="0"/>
                    <a:pt x="15363" y="0"/>
                  </a:cubicBezTo>
                  <a:cubicBezTo>
                    <a:pt x="17341" y="0"/>
                    <a:pt x="19166" y="0"/>
                    <a:pt x="20231" y="667"/>
                  </a:cubicBezTo>
                  <a:cubicBezTo>
                    <a:pt x="21296" y="1333"/>
                    <a:pt x="21600" y="2667"/>
                    <a:pt x="19318" y="5467"/>
                  </a:cubicBezTo>
                  <a:cubicBezTo>
                    <a:pt x="17037" y="8267"/>
                    <a:pt x="12169" y="12533"/>
                    <a:pt x="9279" y="15467"/>
                  </a:cubicBezTo>
                  <a:cubicBezTo>
                    <a:pt x="6389" y="18400"/>
                    <a:pt x="5476" y="20000"/>
                    <a:pt x="5780" y="20800"/>
                  </a:cubicBezTo>
                  <a:cubicBezTo>
                    <a:pt x="6085" y="21600"/>
                    <a:pt x="7606" y="21600"/>
                    <a:pt x="10344" y="20933"/>
                  </a:cubicBezTo>
                  <a:cubicBezTo>
                    <a:pt x="13082" y="20267"/>
                    <a:pt x="17037" y="18933"/>
                    <a:pt x="20992" y="17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0" name="Line"/>
            <p:cNvSpPr/>
            <p:nvPr/>
          </p:nvSpPr>
          <p:spPr>
            <a:xfrm>
              <a:off x="5689848" y="5982953"/>
              <a:ext cx="197581" cy="182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7" h="20945" extrusionOk="0">
                  <a:moveTo>
                    <a:pt x="18118" y="534"/>
                  </a:moveTo>
                  <a:cubicBezTo>
                    <a:pt x="15387" y="0"/>
                    <a:pt x="12656" y="-533"/>
                    <a:pt x="9552" y="1067"/>
                  </a:cubicBezTo>
                  <a:cubicBezTo>
                    <a:pt x="6449" y="2667"/>
                    <a:pt x="2973" y="6400"/>
                    <a:pt x="1235" y="9734"/>
                  </a:cubicBezTo>
                  <a:cubicBezTo>
                    <a:pt x="-503" y="13067"/>
                    <a:pt x="-503" y="16000"/>
                    <a:pt x="1856" y="17867"/>
                  </a:cubicBezTo>
                  <a:cubicBezTo>
                    <a:pt x="4214" y="19734"/>
                    <a:pt x="8931" y="20534"/>
                    <a:pt x="12159" y="19867"/>
                  </a:cubicBezTo>
                  <a:cubicBezTo>
                    <a:pt x="15387" y="19200"/>
                    <a:pt x="17125" y="17067"/>
                    <a:pt x="18118" y="15334"/>
                  </a:cubicBezTo>
                  <a:cubicBezTo>
                    <a:pt x="19111" y="13600"/>
                    <a:pt x="19359" y="12267"/>
                    <a:pt x="18863" y="12800"/>
                  </a:cubicBezTo>
                  <a:cubicBezTo>
                    <a:pt x="18366" y="13334"/>
                    <a:pt x="17125" y="15734"/>
                    <a:pt x="16504" y="17600"/>
                  </a:cubicBezTo>
                  <a:cubicBezTo>
                    <a:pt x="15883" y="19467"/>
                    <a:pt x="15883" y="20800"/>
                    <a:pt x="16752" y="20934"/>
                  </a:cubicBezTo>
                  <a:cubicBezTo>
                    <a:pt x="17621" y="21067"/>
                    <a:pt x="19359" y="20000"/>
                    <a:pt x="21097" y="1893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1" name="Line"/>
            <p:cNvSpPr/>
            <p:nvPr/>
          </p:nvSpPr>
          <p:spPr>
            <a:xfrm>
              <a:off x="5999039" y="5829249"/>
              <a:ext cx="6976" cy="339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8" extrusionOk="0">
                  <a:moveTo>
                    <a:pt x="0" y="2513"/>
                  </a:moveTo>
                  <a:cubicBezTo>
                    <a:pt x="7200" y="1337"/>
                    <a:pt x="14400" y="162"/>
                    <a:pt x="18000" y="15"/>
                  </a:cubicBezTo>
                  <a:cubicBezTo>
                    <a:pt x="21600" y="-132"/>
                    <a:pt x="21600" y="750"/>
                    <a:pt x="21600" y="4497"/>
                  </a:cubicBezTo>
                  <a:cubicBezTo>
                    <a:pt x="21600" y="8244"/>
                    <a:pt x="21600" y="14856"/>
                    <a:pt x="21600" y="214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2" name="Line"/>
            <p:cNvSpPr/>
            <p:nvPr/>
          </p:nvSpPr>
          <p:spPr>
            <a:xfrm>
              <a:off x="5950209" y="6008506"/>
              <a:ext cx="272051" cy="1864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6" extrusionOk="0">
                  <a:moveTo>
                    <a:pt x="0" y="7115"/>
                  </a:moveTo>
                  <a:cubicBezTo>
                    <a:pt x="738" y="6061"/>
                    <a:pt x="1477" y="5007"/>
                    <a:pt x="3877" y="3954"/>
                  </a:cubicBezTo>
                  <a:cubicBezTo>
                    <a:pt x="6277" y="2900"/>
                    <a:pt x="10338" y="1846"/>
                    <a:pt x="12923" y="1056"/>
                  </a:cubicBezTo>
                  <a:cubicBezTo>
                    <a:pt x="15508" y="266"/>
                    <a:pt x="16615" y="-261"/>
                    <a:pt x="17169" y="134"/>
                  </a:cubicBezTo>
                  <a:cubicBezTo>
                    <a:pt x="17723" y="529"/>
                    <a:pt x="17723" y="1846"/>
                    <a:pt x="17538" y="4744"/>
                  </a:cubicBezTo>
                  <a:cubicBezTo>
                    <a:pt x="17354" y="7641"/>
                    <a:pt x="16985" y="12119"/>
                    <a:pt x="16800" y="15149"/>
                  </a:cubicBezTo>
                  <a:cubicBezTo>
                    <a:pt x="16615" y="18178"/>
                    <a:pt x="16615" y="19759"/>
                    <a:pt x="17169" y="20549"/>
                  </a:cubicBezTo>
                  <a:cubicBezTo>
                    <a:pt x="17723" y="21339"/>
                    <a:pt x="18831" y="21339"/>
                    <a:pt x="19662" y="20417"/>
                  </a:cubicBezTo>
                  <a:cubicBezTo>
                    <a:pt x="20492" y="19495"/>
                    <a:pt x="21046" y="17651"/>
                    <a:pt x="21600" y="1580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3" name="Line"/>
            <p:cNvSpPr/>
            <p:nvPr/>
          </p:nvSpPr>
          <p:spPr>
            <a:xfrm>
              <a:off x="6236209" y="6015450"/>
              <a:ext cx="432490" cy="210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50" extrusionOk="0">
                  <a:moveTo>
                    <a:pt x="0" y="8968"/>
                  </a:moveTo>
                  <a:cubicBezTo>
                    <a:pt x="581" y="7359"/>
                    <a:pt x="1161" y="5750"/>
                    <a:pt x="1452" y="5636"/>
                  </a:cubicBezTo>
                  <a:cubicBezTo>
                    <a:pt x="1742" y="5521"/>
                    <a:pt x="1742" y="6899"/>
                    <a:pt x="1858" y="9542"/>
                  </a:cubicBezTo>
                  <a:cubicBezTo>
                    <a:pt x="1974" y="12185"/>
                    <a:pt x="2206" y="16091"/>
                    <a:pt x="2961" y="18389"/>
                  </a:cubicBezTo>
                  <a:cubicBezTo>
                    <a:pt x="3716" y="20687"/>
                    <a:pt x="4994" y="21376"/>
                    <a:pt x="6271" y="20457"/>
                  </a:cubicBezTo>
                  <a:cubicBezTo>
                    <a:pt x="7548" y="19538"/>
                    <a:pt x="8826" y="17010"/>
                    <a:pt x="9290" y="14482"/>
                  </a:cubicBezTo>
                  <a:cubicBezTo>
                    <a:pt x="9755" y="11955"/>
                    <a:pt x="9406" y="9427"/>
                    <a:pt x="8652" y="7704"/>
                  </a:cubicBezTo>
                  <a:cubicBezTo>
                    <a:pt x="7897" y="5980"/>
                    <a:pt x="6735" y="5061"/>
                    <a:pt x="5806" y="4257"/>
                  </a:cubicBezTo>
                  <a:cubicBezTo>
                    <a:pt x="4877" y="3453"/>
                    <a:pt x="4181" y="2763"/>
                    <a:pt x="4123" y="2189"/>
                  </a:cubicBezTo>
                  <a:cubicBezTo>
                    <a:pt x="4065" y="1614"/>
                    <a:pt x="4645" y="1155"/>
                    <a:pt x="5458" y="695"/>
                  </a:cubicBezTo>
                  <a:cubicBezTo>
                    <a:pt x="6271" y="236"/>
                    <a:pt x="7316" y="-224"/>
                    <a:pt x="8303" y="121"/>
                  </a:cubicBezTo>
                  <a:cubicBezTo>
                    <a:pt x="9290" y="465"/>
                    <a:pt x="10219" y="1614"/>
                    <a:pt x="10742" y="3338"/>
                  </a:cubicBezTo>
                  <a:cubicBezTo>
                    <a:pt x="11265" y="5061"/>
                    <a:pt x="11381" y="7359"/>
                    <a:pt x="11265" y="9082"/>
                  </a:cubicBezTo>
                  <a:cubicBezTo>
                    <a:pt x="11148" y="10806"/>
                    <a:pt x="10800" y="11955"/>
                    <a:pt x="10858" y="12185"/>
                  </a:cubicBezTo>
                  <a:cubicBezTo>
                    <a:pt x="10916" y="12414"/>
                    <a:pt x="11381" y="11725"/>
                    <a:pt x="12368" y="10231"/>
                  </a:cubicBezTo>
                  <a:cubicBezTo>
                    <a:pt x="13355" y="8738"/>
                    <a:pt x="14865" y="6440"/>
                    <a:pt x="15910" y="5061"/>
                  </a:cubicBezTo>
                  <a:cubicBezTo>
                    <a:pt x="16955" y="3682"/>
                    <a:pt x="17535" y="3223"/>
                    <a:pt x="18058" y="3338"/>
                  </a:cubicBezTo>
                  <a:cubicBezTo>
                    <a:pt x="18581" y="3453"/>
                    <a:pt x="19045" y="4142"/>
                    <a:pt x="19626" y="6670"/>
                  </a:cubicBezTo>
                  <a:cubicBezTo>
                    <a:pt x="20206" y="9197"/>
                    <a:pt x="20903" y="13563"/>
                    <a:pt x="21600" y="1792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4" name="Line"/>
            <p:cNvSpPr/>
            <p:nvPr/>
          </p:nvSpPr>
          <p:spPr>
            <a:xfrm>
              <a:off x="6633820" y="6011844"/>
              <a:ext cx="188343" cy="204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1" extrusionOk="0">
                  <a:moveTo>
                    <a:pt x="14400" y="3978"/>
                  </a:moveTo>
                  <a:cubicBezTo>
                    <a:pt x="15200" y="2298"/>
                    <a:pt x="16000" y="618"/>
                    <a:pt x="15733" y="138"/>
                  </a:cubicBezTo>
                  <a:cubicBezTo>
                    <a:pt x="15467" y="-342"/>
                    <a:pt x="14133" y="378"/>
                    <a:pt x="11600" y="3138"/>
                  </a:cubicBezTo>
                  <a:cubicBezTo>
                    <a:pt x="9067" y="5898"/>
                    <a:pt x="5333" y="10698"/>
                    <a:pt x="3067" y="13698"/>
                  </a:cubicBezTo>
                  <a:cubicBezTo>
                    <a:pt x="800" y="16698"/>
                    <a:pt x="0" y="17898"/>
                    <a:pt x="0" y="18978"/>
                  </a:cubicBezTo>
                  <a:cubicBezTo>
                    <a:pt x="0" y="20058"/>
                    <a:pt x="800" y="21018"/>
                    <a:pt x="1867" y="21138"/>
                  </a:cubicBezTo>
                  <a:cubicBezTo>
                    <a:pt x="2933" y="21258"/>
                    <a:pt x="4267" y="20538"/>
                    <a:pt x="6933" y="18738"/>
                  </a:cubicBezTo>
                  <a:cubicBezTo>
                    <a:pt x="9600" y="16938"/>
                    <a:pt x="13600" y="14058"/>
                    <a:pt x="16267" y="12738"/>
                  </a:cubicBezTo>
                  <a:cubicBezTo>
                    <a:pt x="18933" y="11418"/>
                    <a:pt x="20267" y="11658"/>
                    <a:pt x="20800" y="12378"/>
                  </a:cubicBezTo>
                  <a:cubicBezTo>
                    <a:pt x="21333" y="13098"/>
                    <a:pt x="21067" y="14298"/>
                    <a:pt x="20400" y="15498"/>
                  </a:cubicBezTo>
                  <a:cubicBezTo>
                    <a:pt x="19733" y="16698"/>
                    <a:pt x="18667" y="17898"/>
                    <a:pt x="18800" y="17778"/>
                  </a:cubicBezTo>
                  <a:cubicBezTo>
                    <a:pt x="18933" y="17658"/>
                    <a:pt x="20267" y="16218"/>
                    <a:pt x="21600" y="1477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5" name="Line"/>
            <p:cNvSpPr/>
            <p:nvPr/>
          </p:nvSpPr>
          <p:spPr>
            <a:xfrm>
              <a:off x="6905869" y="5901987"/>
              <a:ext cx="33683" cy="350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55" h="21432" extrusionOk="0">
                  <a:moveTo>
                    <a:pt x="0" y="3100"/>
                  </a:moveTo>
                  <a:cubicBezTo>
                    <a:pt x="2700" y="2390"/>
                    <a:pt x="5400" y="1679"/>
                    <a:pt x="8775" y="1040"/>
                  </a:cubicBezTo>
                  <a:cubicBezTo>
                    <a:pt x="12150" y="400"/>
                    <a:pt x="16200" y="-168"/>
                    <a:pt x="18225" y="45"/>
                  </a:cubicBezTo>
                  <a:cubicBezTo>
                    <a:pt x="20250" y="258"/>
                    <a:pt x="20250" y="1253"/>
                    <a:pt x="16200" y="4166"/>
                  </a:cubicBezTo>
                  <a:cubicBezTo>
                    <a:pt x="12150" y="7079"/>
                    <a:pt x="4050" y="11911"/>
                    <a:pt x="1350" y="15108"/>
                  </a:cubicBezTo>
                  <a:cubicBezTo>
                    <a:pt x="-1350" y="18306"/>
                    <a:pt x="1350" y="19869"/>
                    <a:pt x="4050" y="2143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6" name="Line"/>
            <p:cNvSpPr/>
            <p:nvPr/>
          </p:nvSpPr>
          <p:spPr>
            <a:xfrm>
              <a:off x="7243007" y="5944853"/>
              <a:ext cx="196808" cy="277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145" extrusionOk="0">
                  <a:moveTo>
                    <a:pt x="20849" y="5911"/>
                  </a:moveTo>
                  <a:cubicBezTo>
                    <a:pt x="21100" y="4848"/>
                    <a:pt x="21351" y="3786"/>
                    <a:pt x="21225" y="2812"/>
                  </a:cubicBezTo>
                  <a:cubicBezTo>
                    <a:pt x="21100" y="1839"/>
                    <a:pt x="20597" y="953"/>
                    <a:pt x="19593" y="422"/>
                  </a:cubicBezTo>
                  <a:cubicBezTo>
                    <a:pt x="18588" y="-109"/>
                    <a:pt x="17081" y="-286"/>
                    <a:pt x="15072" y="776"/>
                  </a:cubicBezTo>
                  <a:cubicBezTo>
                    <a:pt x="13063" y="1839"/>
                    <a:pt x="10551" y="4140"/>
                    <a:pt x="7914" y="7239"/>
                  </a:cubicBezTo>
                  <a:cubicBezTo>
                    <a:pt x="5277" y="10337"/>
                    <a:pt x="2514" y="14232"/>
                    <a:pt x="1132" y="16711"/>
                  </a:cubicBezTo>
                  <a:cubicBezTo>
                    <a:pt x="-249" y="19189"/>
                    <a:pt x="-249" y="20252"/>
                    <a:pt x="504" y="20783"/>
                  </a:cubicBezTo>
                  <a:cubicBezTo>
                    <a:pt x="1258" y="21314"/>
                    <a:pt x="2765" y="21314"/>
                    <a:pt x="4900" y="20429"/>
                  </a:cubicBezTo>
                  <a:cubicBezTo>
                    <a:pt x="7035" y="19543"/>
                    <a:pt x="9798" y="17773"/>
                    <a:pt x="11681" y="16445"/>
                  </a:cubicBezTo>
                  <a:cubicBezTo>
                    <a:pt x="13565" y="15117"/>
                    <a:pt x="14570" y="14232"/>
                    <a:pt x="15449" y="13435"/>
                  </a:cubicBezTo>
                  <a:cubicBezTo>
                    <a:pt x="16328" y="12639"/>
                    <a:pt x="17081" y="11930"/>
                    <a:pt x="17584" y="12019"/>
                  </a:cubicBezTo>
                  <a:cubicBezTo>
                    <a:pt x="18086" y="12107"/>
                    <a:pt x="18337" y="12993"/>
                    <a:pt x="18839" y="14409"/>
                  </a:cubicBezTo>
                  <a:cubicBezTo>
                    <a:pt x="19342" y="15825"/>
                    <a:pt x="20095" y="17773"/>
                    <a:pt x="20849" y="1972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7" name="Line"/>
            <p:cNvSpPr/>
            <p:nvPr/>
          </p:nvSpPr>
          <p:spPr>
            <a:xfrm>
              <a:off x="7511022" y="5987603"/>
              <a:ext cx="554044" cy="272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298" extrusionOk="0">
                  <a:moveTo>
                    <a:pt x="2767" y="3812"/>
                  </a:moveTo>
                  <a:cubicBezTo>
                    <a:pt x="3037" y="2904"/>
                    <a:pt x="3307" y="1997"/>
                    <a:pt x="3442" y="1997"/>
                  </a:cubicBezTo>
                  <a:cubicBezTo>
                    <a:pt x="3577" y="1997"/>
                    <a:pt x="3577" y="2904"/>
                    <a:pt x="2992" y="5445"/>
                  </a:cubicBezTo>
                  <a:cubicBezTo>
                    <a:pt x="2407" y="7987"/>
                    <a:pt x="1237" y="12161"/>
                    <a:pt x="607" y="14703"/>
                  </a:cubicBezTo>
                  <a:cubicBezTo>
                    <a:pt x="-23" y="17244"/>
                    <a:pt x="-113" y="18151"/>
                    <a:pt x="112" y="18696"/>
                  </a:cubicBezTo>
                  <a:cubicBezTo>
                    <a:pt x="337" y="19240"/>
                    <a:pt x="877" y="19422"/>
                    <a:pt x="2227" y="18333"/>
                  </a:cubicBezTo>
                  <a:cubicBezTo>
                    <a:pt x="3577" y="17244"/>
                    <a:pt x="5737" y="14884"/>
                    <a:pt x="7177" y="12887"/>
                  </a:cubicBezTo>
                  <a:cubicBezTo>
                    <a:pt x="8617" y="10891"/>
                    <a:pt x="9337" y="9257"/>
                    <a:pt x="9787" y="7987"/>
                  </a:cubicBezTo>
                  <a:cubicBezTo>
                    <a:pt x="10237" y="6716"/>
                    <a:pt x="10417" y="5808"/>
                    <a:pt x="10417" y="5899"/>
                  </a:cubicBezTo>
                  <a:cubicBezTo>
                    <a:pt x="10417" y="5990"/>
                    <a:pt x="10237" y="7079"/>
                    <a:pt x="9877" y="8713"/>
                  </a:cubicBezTo>
                  <a:cubicBezTo>
                    <a:pt x="9517" y="10346"/>
                    <a:pt x="8977" y="12524"/>
                    <a:pt x="8572" y="14158"/>
                  </a:cubicBezTo>
                  <a:cubicBezTo>
                    <a:pt x="8167" y="15792"/>
                    <a:pt x="7897" y="16881"/>
                    <a:pt x="7942" y="17153"/>
                  </a:cubicBezTo>
                  <a:cubicBezTo>
                    <a:pt x="7987" y="17425"/>
                    <a:pt x="8347" y="16881"/>
                    <a:pt x="9247" y="15247"/>
                  </a:cubicBezTo>
                  <a:cubicBezTo>
                    <a:pt x="10147" y="13613"/>
                    <a:pt x="11587" y="10891"/>
                    <a:pt x="12487" y="9257"/>
                  </a:cubicBezTo>
                  <a:cubicBezTo>
                    <a:pt x="13387" y="7624"/>
                    <a:pt x="13747" y="7079"/>
                    <a:pt x="13927" y="7351"/>
                  </a:cubicBezTo>
                  <a:cubicBezTo>
                    <a:pt x="14107" y="7624"/>
                    <a:pt x="14107" y="8713"/>
                    <a:pt x="13882" y="10709"/>
                  </a:cubicBezTo>
                  <a:cubicBezTo>
                    <a:pt x="13657" y="12706"/>
                    <a:pt x="13207" y="15610"/>
                    <a:pt x="12892" y="17516"/>
                  </a:cubicBezTo>
                  <a:cubicBezTo>
                    <a:pt x="12577" y="19422"/>
                    <a:pt x="12397" y="20329"/>
                    <a:pt x="12577" y="20874"/>
                  </a:cubicBezTo>
                  <a:cubicBezTo>
                    <a:pt x="12757" y="21418"/>
                    <a:pt x="13297" y="21600"/>
                    <a:pt x="14692" y="20420"/>
                  </a:cubicBezTo>
                  <a:cubicBezTo>
                    <a:pt x="16087" y="19240"/>
                    <a:pt x="18337" y="16699"/>
                    <a:pt x="19687" y="14884"/>
                  </a:cubicBezTo>
                  <a:cubicBezTo>
                    <a:pt x="21037" y="13069"/>
                    <a:pt x="21487" y="11980"/>
                    <a:pt x="21442" y="10528"/>
                  </a:cubicBezTo>
                  <a:cubicBezTo>
                    <a:pt x="21397" y="9076"/>
                    <a:pt x="20857" y="7261"/>
                    <a:pt x="20137" y="5445"/>
                  </a:cubicBezTo>
                  <a:cubicBezTo>
                    <a:pt x="19417" y="3630"/>
                    <a:pt x="18517" y="1815"/>
                    <a:pt x="17617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8" name="Line"/>
            <p:cNvSpPr/>
            <p:nvPr/>
          </p:nvSpPr>
          <p:spPr>
            <a:xfrm>
              <a:off x="8124234" y="5952725"/>
              <a:ext cx="182409" cy="256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9" h="21279" extrusionOk="0">
                  <a:moveTo>
                    <a:pt x="5071" y="7521"/>
                  </a:moveTo>
                  <a:cubicBezTo>
                    <a:pt x="3471" y="9450"/>
                    <a:pt x="1871" y="11379"/>
                    <a:pt x="938" y="13596"/>
                  </a:cubicBezTo>
                  <a:cubicBezTo>
                    <a:pt x="5" y="15814"/>
                    <a:pt x="-262" y="18321"/>
                    <a:pt x="271" y="19768"/>
                  </a:cubicBezTo>
                  <a:cubicBezTo>
                    <a:pt x="805" y="21214"/>
                    <a:pt x="2138" y="21600"/>
                    <a:pt x="5338" y="21021"/>
                  </a:cubicBezTo>
                  <a:cubicBezTo>
                    <a:pt x="8538" y="20443"/>
                    <a:pt x="13605" y="18900"/>
                    <a:pt x="16805" y="15911"/>
                  </a:cubicBezTo>
                  <a:cubicBezTo>
                    <a:pt x="20005" y="12921"/>
                    <a:pt x="21338" y="8486"/>
                    <a:pt x="20805" y="5593"/>
                  </a:cubicBezTo>
                  <a:cubicBezTo>
                    <a:pt x="20271" y="2700"/>
                    <a:pt x="17871" y="1350"/>
                    <a:pt x="15471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9" name="Line"/>
            <p:cNvSpPr/>
            <p:nvPr/>
          </p:nvSpPr>
          <p:spPr>
            <a:xfrm>
              <a:off x="8321922" y="6015505"/>
              <a:ext cx="181367" cy="214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8" extrusionOk="0">
                  <a:moveTo>
                    <a:pt x="0" y="0"/>
                  </a:moveTo>
                  <a:cubicBezTo>
                    <a:pt x="1108" y="3906"/>
                    <a:pt x="2215" y="7813"/>
                    <a:pt x="2769" y="10455"/>
                  </a:cubicBezTo>
                  <a:cubicBezTo>
                    <a:pt x="3323" y="13098"/>
                    <a:pt x="3323" y="14477"/>
                    <a:pt x="2908" y="16315"/>
                  </a:cubicBezTo>
                  <a:cubicBezTo>
                    <a:pt x="2492" y="18153"/>
                    <a:pt x="1662" y="20451"/>
                    <a:pt x="1800" y="21026"/>
                  </a:cubicBezTo>
                  <a:cubicBezTo>
                    <a:pt x="1938" y="21600"/>
                    <a:pt x="3046" y="20451"/>
                    <a:pt x="5400" y="17349"/>
                  </a:cubicBezTo>
                  <a:cubicBezTo>
                    <a:pt x="7754" y="14247"/>
                    <a:pt x="11354" y="9191"/>
                    <a:pt x="13708" y="6089"/>
                  </a:cubicBezTo>
                  <a:cubicBezTo>
                    <a:pt x="16062" y="2987"/>
                    <a:pt x="17169" y="1838"/>
                    <a:pt x="18138" y="1953"/>
                  </a:cubicBezTo>
                  <a:cubicBezTo>
                    <a:pt x="19108" y="2068"/>
                    <a:pt x="19938" y="3447"/>
                    <a:pt x="20492" y="6204"/>
                  </a:cubicBezTo>
                  <a:cubicBezTo>
                    <a:pt x="21046" y="8962"/>
                    <a:pt x="21323" y="13098"/>
                    <a:pt x="21600" y="1723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0" name="Line"/>
            <p:cNvSpPr/>
            <p:nvPr/>
          </p:nvSpPr>
          <p:spPr>
            <a:xfrm>
              <a:off x="8642800" y="5799261"/>
              <a:ext cx="76733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3103"/>
                    <a:pt x="21600" y="6207"/>
                    <a:pt x="18000" y="9807"/>
                  </a:cubicBezTo>
                  <a:cubicBezTo>
                    <a:pt x="14400" y="13407"/>
                    <a:pt x="7200" y="1750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1" name="Line"/>
            <p:cNvSpPr/>
            <p:nvPr/>
          </p:nvSpPr>
          <p:spPr>
            <a:xfrm>
              <a:off x="8593971" y="6001682"/>
              <a:ext cx="334831" cy="179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8" extrusionOk="0">
                  <a:moveTo>
                    <a:pt x="0" y="17211"/>
                  </a:moveTo>
                  <a:cubicBezTo>
                    <a:pt x="3600" y="16390"/>
                    <a:pt x="7200" y="15570"/>
                    <a:pt x="10050" y="13930"/>
                  </a:cubicBezTo>
                  <a:cubicBezTo>
                    <a:pt x="12900" y="12289"/>
                    <a:pt x="15000" y="9828"/>
                    <a:pt x="16275" y="7915"/>
                  </a:cubicBezTo>
                  <a:cubicBezTo>
                    <a:pt x="17550" y="6001"/>
                    <a:pt x="18000" y="4634"/>
                    <a:pt x="18300" y="3266"/>
                  </a:cubicBezTo>
                  <a:cubicBezTo>
                    <a:pt x="18600" y="1899"/>
                    <a:pt x="18750" y="532"/>
                    <a:pt x="18450" y="122"/>
                  </a:cubicBezTo>
                  <a:cubicBezTo>
                    <a:pt x="18150" y="-288"/>
                    <a:pt x="17400" y="259"/>
                    <a:pt x="16350" y="2993"/>
                  </a:cubicBezTo>
                  <a:cubicBezTo>
                    <a:pt x="15300" y="5727"/>
                    <a:pt x="13950" y="10649"/>
                    <a:pt x="13200" y="13793"/>
                  </a:cubicBezTo>
                  <a:cubicBezTo>
                    <a:pt x="12450" y="16937"/>
                    <a:pt x="12300" y="18304"/>
                    <a:pt x="12675" y="18988"/>
                  </a:cubicBezTo>
                  <a:cubicBezTo>
                    <a:pt x="13050" y="19672"/>
                    <a:pt x="13950" y="19672"/>
                    <a:pt x="15075" y="19125"/>
                  </a:cubicBezTo>
                  <a:cubicBezTo>
                    <a:pt x="16200" y="18578"/>
                    <a:pt x="17550" y="17484"/>
                    <a:pt x="18525" y="18031"/>
                  </a:cubicBezTo>
                  <a:cubicBezTo>
                    <a:pt x="19500" y="18578"/>
                    <a:pt x="20100" y="20765"/>
                    <a:pt x="20550" y="21039"/>
                  </a:cubicBezTo>
                  <a:cubicBezTo>
                    <a:pt x="21000" y="21312"/>
                    <a:pt x="21300" y="19671"/>
                    <a:pt x="21600" y="1803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2" name="Line"/>
            <p:cNvSpPr/>
            <p:nvPr/>
          </p:nvSpPr>
          <p:spPr>
            <a:xfrm>
              <a:off x="8996790" y="5804339"/>
              <a:ext cx="250072" cy="342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223" extrusionOk="0">
                  <a:moveTo>
                    <a:pt x="3683" y="4438"/>
                  </a:moveTo>
                  <a:cubicBezTo>
                    <a:pt x="4469" y="3286"/>
                    <a:pt x="5254" y="2134"/>
                    <a:pt x="5941" y="1270"/>
                  </a:cubicBezTo>
                  <a:cubicBezTo>
                    <a:pt x="6629" y="406"/>
                    <a:pt x="7218" y="-170"/>
                    <a:pt x="7414" y="46"/>
                  </a:cubicBezTo>
                  <a:cubicBezTo>
                    <a:pt x="7611" y="262"/>
                    <a:pt x="7414" y="1270"/>
                    <a:pt x="6138" y="3790"/>
                  </a:cubicBezTo>
                  <a:cubicBezTo>
                    <a:pt x="4861" y="6310"/>
                    <a:pt x="2505" y="10342"/>
                    <a:pt x="1229" y="12862"/>
                  </a:cubicBezTo>
                  <a:cubicBezTo>
                    <a:pt x="-48" y="15382"/>
                    <a:pt x="-244" y="16390"/>
                    <a:pt x="247" y="16606"/>
                  </a:cubicBezTo>
                  <a:cubicBezTo>
                    <a:pt x="738" y="16822"/>
                    <a:pt x="1916" y="16246"/>
                    <a:pt x="3880" y="15166"/>
                  </a:cubicBezTo>
                  <a:cubicBezTo>
                    <a:pt x="5843" y="14086"/>
                    <a:pt x="8592" y="12502"/>
                    <a:pt x="10851" y="11926"/>
                  </a:cubicBezTo>
                  <a:cubicBezTo>
                    <a:pt x="13109" y="11350"/>
                    <a:pt x="14876" y="11782"/>
                    <a:pt x="16545" y="12790"/>
                  </a:cubicBezTo>
                  <a:cubicBezTo>
                    <a:pt x="18214" y="13798"/>
                    <a:pt x="19785" y="15382"/>
                    <a:pt x="20571" y="16822"/>
                  </a:cubicBezTo>
                  <a:cubicBezTo>
                    <a:pt x="21356" y="18262"/>
                    <a:pt x="21356" y="19558"/>
                    <a:pt x="20178" y="20350"/>
                  </a:cubicBezTo>
                  <a:cubicBezTo>
                    <a:pt x="19000" y="21142"/>
                    <a:pt x="16643" y="21430"/>
                    <a:pt x="14385" y="21070"/>
                  </a:cubicBezTo>
                  <a:cubicBezTo>
                    <a:pt x="12127" y="20710"/>
                    <a:pt x="9967" y="19702"/>
                    <a:pt x="7807" y="1869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3" name="Line"/>
            <p:cNvSpPr/>
            <p:nvPr/>
          </p:nvSpPr>
          <p:spPr>
            <a:xfrm>
              <a:off x="9299214" y="6036433"/>
              <a:ext cx="46257" cy="147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1" h="21443" extrusionOk="0">
                  <a:moveTo>
                    <a:pt x="15117" y="0"/>
                  </a:moveTo>
                  <a:cubicBezTo>
                    <a:pt x="18202" y="1350"/>
                    <a:pt x="21288" y="2700"/>
                    <a:pt x="20259" y="5737"/>
                  </a:cubicBezTo>
                  <a:cubicBezTo>
                    <a:pt x="19231" y="8775"/>
                    <a:pt x="14088" y="13500"/>
                    <a:pt x="9974" y="16706"/>
                  </a:cubicBezTo>
                  <a:cubicBezTo>
                    <a:pt x="5859" y="19913"/>
                    <a:pt x="2774" y="21600"/>
                    <a:pt x="1231" y="21431"/>
                  </a:cubicBezTo>
                  <a:cubicBezTo>
                    <a:pt x="-312" y="21262"/>
                    <a:pt x="-312" y="19237"/>
                    <a:pt x="717" y="17044"/>
                  </a:cubicBezTo>
                  <a:cubicBezTo>
                    <a:pt x="1745" y="14850"/>
                    <a:pt x="3802" y="12487"/>
                    <a:pt x="5859" y="1012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4" name="Line"/>
            <p:cNvSpPr/>
            <p:nvPr/>
          </p:nvSpPr>
          <p:spPr>
            <a:xfrm>
              <a:off x="9347339" y="5576041"/>
              <a:ext cx="6976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5" name="Line"/>
            <p:cNvSpPr/>
            <p:nvPr/>
          </p:nvSpPr>
          <p:spPr>
            <a:xfrm>
              <a:off x="9425178" y="5778335"/>
              <a:ext cx="33772" cy="346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4" h="21471" extrusionOk="0">
                  <a:moveTo>
                    <a:pt x="12274" y="0"/>
                  </a:moveTo>
                  <a:cubicBezTo>
                    <a:pt x="12274" y="2304"/>
                    <a:pt x="12274" y="4608"/>
                    <a:pt x="10114" y="7920"/>
                  </a:cubicBezTo>
                  <a:cubicBezTo>
                    <a:pt x="7954" y="11232"/>
                    <a:pt x="3634" y="15552"/>
                    <a:pt x="1474" y="18144"/>
                  </a:cubicBezTo>
                  <a:cubicBezTo>
                    <a:pt x="-686" y="20736"/>
                    <a:pt x="-686" y="21600"/>
                    <a:pt x="2914" y="21456"/>
                  </a:cubicBezTo>
                  <a:cubicBezTo>
                    <a:pt x="6514" y="21312"/>
                    <a:pt x="13714" y="20160"/>
                    <a:pt x="20914" y="1900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6" name="Line"/>
            <p:cNvSpPr/>
            <p:nvPr/>
          </p:nvSpPr>
          <p:spPr>
            <a:xfrm>
              <a:off x="9514753" y="5959700"/>
              <a:ext cx="23870" cy="202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0" y="0"/>
                  </a:moveTo>
                  <a:cubicBezTo>
                    <a:pt x="7855" y="4469"/>
                    <a:pt x="15709" y="8938"/>
                    <a:pt x="18655" y="12538"/>
                  </a:cubicBezTo>
                  <a:cubicBezTo>
                    <a:pt x="21600" y="16138"/>
                    <a:pt x="19636" y="18869"/>
                    <a:pt x="17673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7" name="Line"/>
            <p:cNvSpPr/>
            <p:nvPr/>
          </p:nvSpPr>
          <p:spPr>
            <a:xfrm>
              <a:off x="9689144" y="5701602"/>
              <a:ext cx="174392" cy="403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5" extrusionOk="0">
                  <a:moveTo>
                    <a:pt x="21600" y="0"/>
                  </a:moveTo>
                  <a:cubicBezTo>
                    <a:pt x="17856" y="4345"/>
                    <a:pt x="14112" y="8690"/>
                    <a:pt x="11520" y="12103"/>
                  </a:cubicBezTo>
                  <a:cubicBezTo>
                    <a:pt x="8928" y="15517"/>
                    <a:pt x="7488" y="18000"/>
                    <a:pt x="6336" y="19490"/>
                  </a:cubicBezTo>
                  <a:cubicBezTo>
                    <a:pt x="5184" y="20979"/>
                    <a:pt x="4320" y="21476"/>
                    <a:pt x="3312" y="21538"/>
                  </a:cubicBezTo>
                  <a:cubicBezTo>
                    <a:pt x="2304" y="21600"/>
                    <a:pt x="1152" y="21228"/>
                    <a:pt x="0" y="2085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8" name="Line"/>
            <p:cNvSpPr/>
            <p:nvPr/>
          </p:nvSpPr>
          <p:spPr>
            <a:xfrm>
              <a:off x="9663112" y="5947254"/>
              <a:ext cx="526826" cy="556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542" extrusionOk="0">
                  <a:moveTo>
                    <a:pt x="492" y="4532"/>
                  </a:moveTo>
                  <a:cubicBezTo>
                    <a:pt x="208" y="4172"/>
                    <a:pt x="-76" y="3812"/>
                    <a:pt x="19" y="3587"/>
                  </a:cubicBezTo>
                  <a:cubicBezTo>
                    <a:pt x="113" y="3362"/>
                    <a:pt x="587" y="3272"/>
                    <a:pt x="2056" y="2957"/>
                  </a:cubicBezTo>
                  <a:cubicBezTo>
                    <a:pt x="3524" y="2642"/>
                    <a:pt x="5987" y="2102"/>
                    <a:pt x="7503" y="1742"/>
                  </a:cubicBezTo>
                  <a:cubicBezTo>
                    <a:pt x="9019" y="1382"/>
                    <a:pt x="9587" y="1202"/>
                    <a:pt x="10108" y="1022"/>
                  </a:cubicBezTo>
                  <a:cubicBezTo>
                    <a:pt x="10629" y="842"/>
                    <a:pt x="11103" y="662"/>
                    <a:pt x="11435" y="887"/>
                  </a:cubicBezTo>
                  <a:cubicBezTo>
                    <a:pt x="11766" y="1112"/>
                    <a:pt x="11956" y="1742"/>
                    <a:pt x="11813" y="2957"/>
                  </a:cubicBezTo>
                  <a:cubicBezTo>
                    <a:pt x="11671" y="4172"/>
                    <a:pt x="11198" y="5972"/>
                    <a:pt x="10866" y="7097"/>
                  </a:cubicBezTo>
                  <a:cubicBezTo>
                    <a:pt x="10535" y="8222"/>
                    <a:pt x="10345" y="8672"/>
                    <a:pt x="10440" y="8762"/>
                  </a:cubicBezTo>
                  <a:cubicBezTo>
                    <a:pt x="10535" y="8852"/>
                    <a:pt x="10913" y="8582"/>
                    <a:pt x="12335" y="7187"/>
                  </a:cubicBezTo>
                  <a:cubicBezTo>
                    <a:pt x="13756" y="5792"/>
                    <a:pt x="16219" y="3272"/>
                    <a:pt x="17687" y="1877"/>
                  </a:cubicBezTo>
                  <a:cubicBezTo>
                    <a:pt x="19156" y="482"/>
                    <a:pt x="19629" y="212"/>
                    <a:pt x="20103" y="77"/>
                  </a:cubicBezTo>
                  <a:cubicBezTo>
                    <a:pt x="20577" y="-58"/>
                    <a:pt x="21050" y="-58"/>
                    <a:pt x="21287" y="437"/>
                  </a:cubicBezTo>
                  <a:cubicBezTo>
                    <a:pt x="21524" y="932"/>
                    <a:pt x="21524" y="1922"/>
                    <a:pt x="21287" y="4037"/>
                  </a:cubicBezTo>
                  <a:cubicBezTo>
                    <a:pt x="21050" y="6152"/>
                    <a:pt x="20577" y="9392"/>
                    <a:pt x="20103" y="12497"/>
                  </a:cubicBezTo>
                  <a:cubicBezTo>
                    <a:pt x="19629" y="15602"/>
                    <a:pt x="19156" y="18572"/>
                    <a:pt x="18682" y="2154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9" name="Line"/>
            <p:cNvSpPr/>
            <p:nvPr/>
          </p:nvSpPr>
          <p:spPr>
            <a:xfrm>
              <a:off x="3041373" y="6315458"/>
              <a:ext cx="34879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2400"/>
                    <a:pt x="7200" y="4800"/>
                    <a:pt x="3600" y="8400"/>
                  </a:cubicBezTo>
                  <a:cubicBezTo>
                    <a:pt x="0" y="12000"/>
                    <a:pt x="0" y="16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0" name="Line"/>
            <p:cNvSpPr/>
            <p:nvPr/>
          </p:nvSpPr>
          <p:spPr>
            <a:xfrm>
              <a:off x="2978592" y="6327083"/>
              <a:ext cx="460392" cy="385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6916"/>
                  </a:moveTo>
                  <a:cubicBezTo>
                    <a:pt x="545" y="17176"/>
                    <a:pt x="1091" y="17436"/>
                    <a:pt x="2182" y="16981"/>
                  </a:cubicBezTo>
                  <a:cubicBezTo>
                    <a:pt x="3273" y="16525"/>
                    <a:pt x="4909" y="15354"/>
                    <a:pt x="6436" y="13533"/>
                  </a:cubicBezTo>
                  <a:cubicBezTo>
                    <a:pt x="7964" y="11711"/>
                    <a:pt x="9382" y="9239"/>
                    <a:pt x="10091" y="7092"/>
                  </a:cubicBezTo>
                  <a:cubicBezTo>
                    <a:pt x="10800" y="4945"/>
                    <a:pt x="10800" y="3123"/>
                    <a:pt x="10745" y="1887"/>
                  </a:cubicBezTo>
                  <a:cubicBezTo>
                    <a:pt x="10691" y="651"/>
                    <a:pt x="10582" y="0"/>
                    <a:pt x="10473" y="0"/>
                  </a:cubicBezTo>
                  <a:cubicBezTo>
                    <a:pt x="10364" y="0"/>
                    <a:pt x="10255" y="651"/>
                    <a:pt x="10036" y="3058"/>
                  </a:cubicBezTo>
                  <a:cubicBezTo>
                    <a:pt x="9818" y="5465"/>
                    <a:pt x="9491" y="9629"/>
                    <a:pt x="9382" y="12752"/>
                  </a:cubicBezTo>
                  <a:cubicBezTo>
                    <a:pt x="9273" y="15875"/>
                    <a:pt x="9382" y="17957"/>
                    <a:pt x="9655" y="19258"/>
                  </a:cubicBezTo>
                  <a:cubicBezTo>
                    <a:pt x="9927" y="20559"/>
                    <a:pt x="10364" y="21080"/>
                    <a:pt x="11127" y="21145"/>
                  </a:cubicBezTo>
                  <a:cubicBezTo>
                    <a:pt x="11891" y="21210"/>
                    <a:pt x="12982" y="20819"/>
                    <a:pt x="14236" y="19453"/>
                  </a:cubicBezTo>
                  <a:cubicBezTo>
                    <a:pt x="15491" y="18087"/>
                    <a:pt x="16909" y="15745"/>
                    <a:pt x="17782" y="14183"/>
                  </a:cubicBezTo>
                  <a:cubicBezTo>
                    <a:pt x="18655" y="12622"/>
                    <a:pt x="18982" y="11841"/>
                    <a:pt x="19255" y="11776"/>
                  </a:cubicBezTo>
                  <a:cubicBezTo>
                    <a:pt x="19527" y="11711"/>
                    <a:pt x="19745" y="12361"/>
                    <a:pt x="19909" y="13598"/>
                  </a:cubicBezTo>
                  <a:cubicBezTo>
                    <a:pt x="20073" y="14834"/>
                    <a:pt x="20182" y="16655"/>
                    <a:pt x="20455" y="18087"/>
                  </a:cubicBezTo>
                  <a:cubicBezTo>
                    <a:pt x="20727" y="19518"/>
                    <a:pt x="21164" y="2055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1" name="Line"/>
            <p:cNvSpPr/>
            <p:nvPr/>
          </p:nvSpPr>
          <p:spPr>
            <a:xfrm>
              <a:off x="3548707" y="6541003"/>
              <a:ext cx="169302" cy="184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3" h="21381" extrusionOk="0">
                  <a:moveTo>
                    <a:pt x="3739" y="3780"/>
                  </a:moveTo>
                  <a:cubicBezTo>
                    <a:pt x="4907" y="1890"/>
                    <a:pt x="6075" y="0"/>
                    <a:pt x="6367" y="0"/>
                  </a:cubicBezTo>
                  <a:cubicBezTo>
                    <a:pt x="6658" y="0"/>
                    <a:pt x="6075" y="1890"/>
                    <a:pt x="4761" y="5265"/>
                  </a:cubicBezTo>
                  <a:cubicBezTo>
                    <a:pt x="3448" y="8640"/>
                    <a:pt x="1404" y="13500"/>
                    <a:pt x="529" y="16605"/>
                  </a:cubicBezTo>
                  <a:cubicBezTo>
                    <a:pt x="-347" y="19710"/>
                    <a:pt x="-55" y="21060"/>
                    <a:pt x="821" y="21330"/>
                  </a:cubicBezTo>
                  <a:cubicBezTo>
                    <a:pt x="1696" y="21600"/>
                    <a:pt x="3156" y="20790"/>
                    <a:pt x="4761" y="19170"/>
                  </a:cubicBezTo>
                  <a:cubicBezTo>
                    <a:pt x="6367" y="17550"/>
                    <a:pt x="8118" y="15120"/>
                    <a:pt x="9869" y="13095"/>
                  </a:cubicBezTo>
                  <a:cubicBezTo>
                    <a:pt x="11621" y="11070"/>
                    <a:pt x="13372" y="9450"/>
                    <a:pt x="14394" y="9450"/>
                  </a:cubicBezTo>
                  <a:cubicBezTo>
                    <a:pt x="15415" y="9450"/>
                    <a:pt x="15707" y="11070"/>
                    <a:pt x="15853" y="12690"/>
                  </a:cubicBezTo>
                  <a:cubicBezTo>
                    <a:pt x="15999" y="14310"/>
                    <a:pt x="15999" y="15930"/>
                    <a:pt x="16729" y="16605"/>
                  </a:cubicBezTo>
                  <a:cubicBezTo>
                    <a:pt x="17458" y="17280"/>
                    <a:pt x="18918" y="17010"/>
                    <a:pt x="19794" y="16605"/>
                  </a:cubicBezTo>
                  <a:cubicBezTo>
                    <a:pt x="20669" y="16200"/>
                    <a:pt x="20961" y="15660"/>
                    <a:pt x="21253" y="1512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2" name="Line"/>
            <p:cNvSpPr/>
            <p:nvPr/>
          </p:nvSpPr>
          <p:spPr>
            <a:xfrm>
              <a:off x="3738935" y="6394131"/>
              <a:ext cx="34363" cy="318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315" extrusionOk="0">
                  <a:moveTo>
                    <a:pt x="17280" y="1269"/>
                  </a:moveTo>
                  <a:cubicBezTo>
                    <a:pt x="18720" y="492"/>
                    <a:pt x="20160" y="-285"/>
                    <a:pt x="20880" y="103"/>
                  </a:cubicBezTo>
                  <a:cubicBezTo>
                    <a:pt x="21600" y="492"/>
                    <a:pt x="21600" y="2046"/>
                    <a:pt x="18720" y="5387"/>
                  </a:cubicBezTo>
                  <a:cubicBezTo>
                    <a:pt x="15840" y="8728"/>
                    <a:pt x="10080" y="13856"/>
                    <a:pt x="6480" y="16809"/>
                  </a:cubicBezTo>
                  <a:cubicBezTo>
                    <a:pt x="2880" y="19761"/>
                    <a:pt x="1440" y="20538"/>
                    <a:pt x="0" y="2131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3" name="Line"/>
            <p:cNvSpPr/>
            <p:nvPr/>
          </p:nvSpPr>
          <p:spPr>
            <a:xfrm>
              <a:off x="3683130" y="6573556"/>
              <a:ext cx="17439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472" y="16200"/>
                    <a:pt x="10944" y="10800"/>
                    <a:pt x="14544" y="7200"/>
                  </a:cubicBezTo>
                  <a:cubicBezTo>
                    <a:pt x="18144" y="3600"/>
                    <a:pt x="19872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4" name="Line"/>
            <p:cNvSpPr/>
            <p:nvPr/>
          </p:nvSpPr>
          <p:spPr>
            <a:xfrm>
              <a:off x="4030846" y="6539452"/>
              <a:ext cx="299978" cy="184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144" extrusionOk="0">
                  <a:moveTo>
                    <a:pt x="7990" y="711"/>
                  </a:moveTo>
                  <a:cubicBezTo>
                    <a:pt x="6341" y="177"/>
                    <a:pt x="4693" y="-356"/>
                    <a:pt x="3291" y="311"/>
                  </a:cubicBezTo>
                  <a:cubicBezTo>
                    <a:pt x="1890" y="977"/>
                    <a:pt x="735" y="2844"/>
                    <a:pt x="241" y="4444"/>
                  </a:cubicBezTo>
                  <a:cubicBezTo>
                    <a:pt x="-254" y="6044"/>
                    <a:pt x="-89" y="7377"/>
                    <a:pt x="1725" y="8311"/>
                  </a:cubicBezTo>
                  <a:cubicBezTo>
                    <a:pt x="3538" y="9244"/>
                    <a:pt x="7001" y="9777"/>
                    <a:pt x="10299" y="10844"/>
                  </a:cubicBezTo>
                  <a:cubicBezTo>
                    <a:pt x="13596" y="11911"/>
                    <a:pt x="16729" y="13511"/>
                    <a:pt x="18625" y="14711"/>
                  </a:cubicBezTo>
                  <a:cubicBezTo>
                    <a:pt x="20522" y="15911"/>
                    <a:pt x="21181" y="16711"/>
                    <a:pt x="21264" y="17644"/>
                  </a:cubicBezTo>
                  <a:cubicBezTo>
                    <a:pt x="21346" y="18577"/>
                    <a:pt x="20851" y="19644"/>
                    <a:pt x="19202" y="20311"/>
                  </a:cubicBezTo>
                  <a:cubicBezTo>
                    <a:pt x="17554" y="20977"/>
                    <a:pt x="14751" y="21244"/>
                    <a:pt x="12937" y="21111"/>
                  </a:cubicBezTo>
                  <a:cubicBezTo>
                    <a:pt x="11123" y="20977"/>
                    <a:pt x="10299" y="20444"/>
                    <a:pt x="9474" y="1991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5" name="Line"/>
            <p:cNvSpPr/>
            <p:nvPr/>
          </p:nvSpPr>
          <p:spPr>
            <a:xfrm>
              <a:off x="4422546" y="6336384"/>
              <a:ext cx="20928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3086"/>
                    <a:pt x="9600" y="6171"/>
                    <a:pt x="9600" y="9371"/>
                  </a:cubicBezTo>
                  <a:cubicBezTo>
                    <a:pt x="9600" y="12571"/>
                    <a:pt x="4800" y="15886"/>
                    <a:pt x="6000" y="17943"/>
                  </a:cubicBezTo>
                  <a:cubicBezTo>
                    <a:pt x="7200" y="20000"/>
                    <a:pt x="14400" y="2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6" name="Line"/>
            <p:cNvSpPr/>
            <p:nvPr/>
          </p:nvSpPr>
          <p:spPr>
            <a:xfrm>
              <a:off x="4366741" y="6573532"/>
              <a:ext cx="356400" cy="176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1035" extrusionOk="0">
                  <a:moveTo>
                    <a:pt x="0" y="8311"/>
                  </a:moveTo>
                  <a:cubicBezTo>
                    <a:pt x="1394" y="6926"/>
                    <a:pt x="2787" y="5541"/>
                    <a:pt x="5365" y="4295"/>
                  </a:cubicBezTo>
                  <a:cubicBezTo>
                    <a:pt x="7943" y="3049"/>
                    <a:pt x="11706" y="1941"/>
                    <a:pt x="13935" y="1111"/>
                  </a:cubicBezTo>
                  <a:cubicBezTo>
                    <a:pt x="16165" y="280"/>
                    <a:pt x="16862" y="-274"/>
                    <a:pt x="16932" y="141"/>
                  </a:cubicBezTo>
                  <a:cubicBezTo>
                    <a:pt x="17001" y="557"/>
                    <a:pt x="16444" y="1941"/>
                    <a:pt x="15538" y="4849"/>
                  </a:cubicBezTo>
                  <a:cubicBezTo>
                    <a:pt x="14632" y="7757"/>
                    <a:pt x="13378" y="12188"/>
                    <a:pt x="12681" y="15234"/>
                  </a:cubicBezTo>
                  <a:cubicBezTo>
                    <a:pt x="11985" y="18280"/>
                    <a:pt x="11845" y="19941"/>
                    <a:pt x="12194" y="20634"/>
                  </a:cubicBezTo>
                  <a:cubicBezTo>
                    <a:pt x="12542" y="21326"/>
                    <a:pt x="13378" y="21049"/>
                    <a:pt x="14145" y="20357"/>
                  </a:cubicBezTo>
                  <a:cubicBezTo>
                    <a:pt x="14911" y="19664"/>
                    <a:pt x="15608" y="18557"/>
                    <a:pt x="16305" y="17449"/>
                  </a:cubicBezTo>
                  <a:cubicBezTo>
                    <a:pt x="17001" y="16341"/>
                    <a:pt x="17698" y="15234"/>
                    <a:pt x="18674" y="14264"/>
                  </a:cubicBezTo>
                  <a:cubicBezTo>
                    <a:pt x="19649" y="13295"/>
                    <a:pt x="20903" y="12464"/>
                    <a:pt x="21252" y="13018"/>
                  </a:cubicBezTo>
                  <a:cubicBezTo>
                    <a:pt x="21600" y="13572"/>
                    <a:pt x="21043" y="15511"/>
                    <a:pt x="20485" y="1744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7" name="Line"/>
            <p:cNvSpPr/>
            <p:nvPr/>
          </p:nvSpPr>
          <p:spPr>
            <a:xfrm>
              <a:off x="4743425" y="6510775"/>
              <a:ext cx="153465" cy="285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9" extrusionOk="0">
                  <a:moveTo>
                    <a:pt x="0" y="14632"/>
                  </a:moveTo>
                  <a:cubicBezTo>
                    <a:pt x="1636" y="14632"/>
                    <a:pt x="3273" y="14632"/>
                    <a:pt x="5073" y="15242"/>
                  </a:cubicBezTo>
                  <a:cubicBezTo>
                    <a:pt x="6873" y="15852"/>
                    <a:pt x="8836" y="17071"/>
                    <a:pt x="9818" y="18116"/>
                  </a:cubicBezTo>
                  <a:cubicBezTo>
                    <a:pt x="10800" y="19161"/>
                    <a:pt x="10800" y="20032"/>
                    <a:pt x="9982" y="20642"/>
                  </a:cubicBezTo>
                  <a:cubicBezTo>
                    <a:pt x="9164" y="21252"/>
                    <a:pt x="7527" y="21600"/>
                    <a:pt x="6709" y="21165"/>
                  </a:cubicBezTo>
                  <a:cubicBezTo>
                    <a:pt x="5891" y="20729"/>
                    <a:pt x="5891" y="19510"/>
                    <a:pt x="7364" y="16461"/>
                  </a:cubicBezTo>
                  <a:cubicBezTo>
                    <a:pt x="8836" y="13413"/>
                    <a:pt x="11782" y="8536"/>
                    <a:pt x="14400" y="5487"/>
                  </a:cubicBezTo>
                  <a:cubicBezTo>
                    <a:pt x="17018" y="2439"/>
                    <a:pt x="19309" y="121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8" name="Line"/>
            <p:cNvSpPr/>
            <p:nvPr/>
          </p:nvSpPr>
          <p:spPr>
            <a:xfrm>
              <a:off x="4994548" y="6468921"/>
              <a:ext cx="13952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4418"/>
                    <a:pt x="0" y="8836"/>
                    <a:pt x="3600" y="12436"/>
                  </a:cubicBezTo>
                  <a:cubicBezTo>
                    <a:pt x="7200" y="16036"/>
                    <a:pt x="14400" y="18818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9" name="Line"/>
            <p:cNvSpPr/>
            <p:nvPr/>
          </p:nvSpPr>
          <p:spPr>
            <a:xfrm>
              <a:off x="4980597" y="6595470"/>
              <a:ext cx="319400" cy="229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507" extrusionOk="0">
                  <a:moveTo>
                    <a:pt x="0" y="7762"/>
                  </a:moveTo>
                  <a:cubicBezTo>
                    <a:pt x="311" y="6671"/>
                    <a:pt x="622" y="5580"/>
                    <a:pt x="2953" y="4271"/>
                  </a:cubicBezTo>
                  <a:cubicBezTo>
                    <a:pt x="5283" y="2962"/>
                    <a:pt x="9635" y="1434"/>
                    <a:pt x="12276" y="671"/>
                  </a:cubicBezTo>
                  <a:cubicBezTo>
                    <a:pt x="14918" y="-93"/>
                    <a:pt x="15850" y="-93"/>
                    <a:pt x="16705" y="125"/>
                  </a:cubicBezTo>
                  <a:cubicBezTo>
                    <a:pt x="17560" y="343"/>
                    <a:pt x="18337" y="780"/>
                    <a:pt x="18570" y="1543"/>
                  </a:cubicBezTo>
                  <a:cubicBezTo>
                    <a:pt x="18803" y="2307"/>
                    <a:pt x="18492" y="3398"/>
                    <a:pt x="17482" y="4707"/>
                  </a:cubicBezTo>
                  <a:cubicBezTo>
                    <a:pt x="16472" y="6016"/>
                    <a:pt x="14763" y="7543"/>
                    <a:pt x="14374" y="8307"/>
                  </a:cubicBezTo>
                  <a:cubicBezTo>
                    <a:pt x="13986" y="9071"/>
                    <a:pt x="14918" y="9071"/>
                    <a:pt x="16239" y="9725"/>
                  </a:cubicBezTo>
                  <a:cubicBezTo>
                    <a:pt x="17560" y="10380"/>
                    <a:pt x="19269" y="11689"/>
                    <a:pt x="20279" y="12998"/>
                  </a:cubicBezTo>
                  <a:cubicBezTo>
                    <a:pt x="21289" y="14307"/>
                    <a:pt x="21600" y="15616"/>
                    <a:pt x="21134" y="16925"/>
                  </a:cubicBezTo>
                  <a:cubicBezTo>
                    <a:pt x="20668" y="18234"/>
                    <a:pt x="19424" y="19543"/>
                    <a:pt x="17637" y="20307"/>
                  </a:cubicBezTo>
                  <a:cubicBezTo>
                    <a:pt x="15850" y="21071"/>
                    <a:pt x="13519" y="21289"/>
                    <a:pt x="11188" y="2150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0" name="Line"/>
            <p:cNvSpPr/>
            <p:nvPr/>
          </p:nvSpPr>
          <p:spPr>
            <a:xfrm>
              <a:off x="5629330" y="6615410"/>
              <a:ext cx="41855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2700"/>
                    <a:pt x="0" y="5400"/>
                    <a:pt x="3600" y="9000"/>
                  </a:cubicBezTo>
                  <a:cubicBezTo>
                    <a:pt x="7200" y="12600"/>
                    <a:pt x="14400" y="171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1" name="Line"/>
            <p:cNvSpPr/>
            <p:nvPr/>
          </p:nvSpPr>
          <p:spPr>
            <a:xfrm>
              <a:off x="5733964" y="6617319"/>
              <a:ext cx="279026" cy="200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4265"/>
                  </a:moveTo>
                  <a:cubicBezTo>
                    <a:pt x="1080" y="8734"/>
                    <a:pt x="2160" y="13203"/>
                    <a:pt x="2520" y="16182"/>
                  </a:cubicBezTo>
                  <a:cubicBezTo>
                    <a:pt x="2880" y="19161"/>
                    <a:pt x="2520" y="20651"/>
                    <a:pt x="2790" y="20527"/>
                  </a:cubicBezTo>
                  <a:cubicBezTo>
                    <a:pt x="3060" y="20403"/>
                    <a:pt x="3960" y="18665"/>
                    <a:pt x="5400" y="15189"/>
                  </a:cubicBezTo>
                  <a:cubicBezTo>
                    <a:pt x="6840" y="11713"/>
                    <a:pt x="8820" y="6499"/>
                    <a:pt x="10170" y="3520"/>
                  </a:cubicBezTo>
                  <a:cubicBezTo>
                    <a:pt x="11520" y="541"/>
                    <a:pt x="12240" y="-204"/>
                    <a:pt x="12960" y="44"/>
                  </a:cubicBezTo>
                  <a:cubicBezTo>
                    <a:pt x="13680" y="293"/>
                    <a:pt x="14400" y="1534"/>
                    <a:pt x="15480" y="4886"/>
                  </a:cubicBezTo>
                  <a:cubicBezTo>
                    <a:pt x="16560" y="8237"/>
                    <a:pt x="18000" y="13699"/>
                    <a:pt x="19080" y="16803"/>
                  </a:cubicBezTo>
                  <a:cubicBezTo>
                    <a:pt x="20160" y="19906"/>
                    <a:pt x="20880" y="20651"/>
                    <a:pt x="21600" y="2139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2" name="Line"/>
            <p:cNvSpPr/>
            <p:nvPr/>
          </p:nvSpPr>
          <p:spPr>
            <a:xfrm>
              <a:off x="6375722" y="6517751"/>
              <a:ext cx="20927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3024"/>
                    <a:pt x="0" y="6048"/>
                    <a:pt x="3600" y="9648"/>
                  </a:cubicBezTo>
                  <a:cubicBezTo>
                    <a:pt x="7200" y="13248"/>
                    <a:pt x="14400" y="1742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3" name="Line"/>
            <p:cNvSpPr/>
            <p:nvPr/>
          </p:nvSpPr>
          <p:spPr>
            <a:xfrm>
              <a:off x="6319917" y="6481631"/>
              <a:ext cx="648734" cy="387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6" extrusionOk="0">
                  <a:moveTo>
                    <a:pt x="0" y="15497"/>
                  </a:moveTo>
                  <a:cubicBezTo>
                    <a:pt x="1394" y="15369"/>
                    <a:pt x="2787" y="15240"/>
                    <a:pt x="4103" y="14533"/>
                  </a:cubicBezTo>
                  <a:cubicBezTo>
                    <a:pt x="5419" y="13826"/>
                    <a:pt x="6658" y="12540"/>
                    <a:pt x="7432" y="10804"/>
                  </a:cubicBezTo>
                  <a:cubicBezTo>
                    <a:pt x="8206" y="9069"/>
                    <a:pt x="8516" y="6883"/>
                    <a:pt x="8594" y="5276"/>
                  </a:cubicBezTo>
                  <a:cubicBezTo>
                    <a:pt x="8671" y="3669"/>
                    <a:pt x="8516" y="2640"/>
                    <a:pt x="8323" y="1740"/>
                  </a:cubicBezTo>
                  <a:cubicBezTo>
                    <a:pt x="8129" y="840"/>
                    <a:pt x="7897" y="69"/>
                    <a:pt x="7742" y="4"/>
                  </a:cubicBezTo>
                  <a:cubicBezTo>
                    <a:pt x="7587" y="-60"/>
                    <a:pt x="7510" y="583"/>
                    <a:pt x="7394" y="2383"/>
                  </a:cubicBezTo>
                  <a:cubicBezTo>
                    <a:pt x="7277" y="4183"/>
                    <a:pt x="7123" y="7140"/>
                    <a:pt x="6929" y="9583"/>
                  </a:cubicBezTo>
                  <a:cubicBezTo>
                    <a:pt x="6735" y="12026"/>
                    <a:pt x="6503" y="13954"/>
                    <a:pt x="6387" y="15240"/>
                  </a:cubicBezTo>
                  <a:cubicBezTo>
                    <a:pt x="6271" y="16526"/>
                    <a:pt x="6271" y="17169"/>
                    <a:pt x="6503" y="17297"/>
                  </a:cubicBezTo>
                  <a:cubicBezTo>
                    <a:pt x="6735" y="17426"/>
                    <a:pt x="7200" y="17040"/>
                    <a:pt x="7897" y="16011"/>
                  </a:cubicBezTo>
                  <a:cubicBezTo>
                    <a:pt x="8594" y="14983"/>
                    <a:pt x="9523" y="13311"/>
                    <a:pt x="10181" y="12347"/>
                  </a:cubicBezTo>
                  <a:cubicBezTo>
                    <a:pt x="10839" y="11383"/>
                    <a:pt x="11226" y="11126"/>
                    <a:pt x="11574" y="11576"/>
                  </a:cubicBezTo>
                  <a:cubicBezTo>
                    <a:pt x="11923" y="12026"/>
                    <a:pt x="12232" y="13183"/>
                    <a:pt x="12387" y="14147"/>
                  </a:cubicBezTo>
                  <a:cubicBezTo>
                    <a:pt x="12542" y="15111"/>
                    <a:pt x="12542" y="15883"/>
                    <a:pt x="12503" y="16590"/>
                  </a:cubicBezTo>
                  <a:cubicBezTo>
                    <a:pt x="12465" y="17297"/>
                    <a:pt x="12387" y="17940"/>
                    <a:pt x="12542" y="18197"/>
                  </a:cubicBezTo>
                  <a:cubicBezTo>
                    <a:pt x="12697" y="18454"/>
                    <a:pt x="13084" y="18326"/>
                    <a:pt x="13742" y="17233"/>
                  </a:cubicBezTo>
                  <a:cubicBezTo>
                    <a:pt x="14400" y="16140"/>
                    <a:pt x="15329" y="14083"/>
                    <a:pt x="15832" y="12733"/>
                  </a:cubicBezTo>
                  <a:cubicBezTo>
                    <a:pt x="16335" y="11383"/>
                    <a:pt x="16413" y="10740"/>
                    <a:pt x="16413" y="10804"/>
                  </a:cubicBezTo>
                  <a:cubicBezTo>
                    <a:pt x="16413" y="10869"/>
                    <a:pt x="16335" y="11640"/>
                    <a:pt x="16258" y="13311"/>
                  </a:cubicBezTo>
                  <a:cubicBezTo>
                    <a:pt x="16181" y="14983"/>
                    <a:pt x="16103" y="17554"/>
                    <a:pt x="16684" y="19097"/>
                  </a:cubicBezTo>
                  <a:cubicBezTo>
                    <a:pt x="17265" y="20640"/>
                    <a:pt x="18503" y="21154"/>
                    <a:pt x="19432" y="21347"/>
                  </a:cubicBezTo>
                  <a:cubicBezTo>
                    <a:pt x="20361" y="21540"/>
                    <a:pt x="20981" y="21411"/>
                    <a:pt x="21600" y="2128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4" name="Line"/>
            <p:cNvSpPr/>
            <p:nvPr/>
          </p:nvSpPr>
          <p:spPr>
            <a:xfrm>
              <a:off x="7275578" y="6510775"/>
              <a:ext cx="48830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514" y="2911"/>
                    <a:pt x="15428" y="5821"/>
                    <a:pt x="11828" y="9421"/>
                  </a:cubicBezTo>
                  <a:cubicBezTo>
                    <a:pt x="8228" y="13021"/>
                    <a:pt x="4114" y="1731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5" name="Line"/>
            <p:cNvSpPr/>
            <p:nvPr/>
          </p:nvSpPr>
          <p:spPr>
            <a:xfrm>
              <a:off x="7198846" y="6685166"/>
              <a:ext cx="272050" cy="6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70" extrusionOk="0">
                  <a:moveTo>
                    <a:pt x="0" y="20110"/>
                  </a:moveTo>
                  <a:cubicBezTo>
                    <a:pt x="3508" y="20855"/>
                    <a:pt x="7015" y="21600"/>
                    <a:pt x="10062" y="20110"/>
                  </a:cubicBezTo>
                  <a:cubicBezTo>
                    <a:pt x="13108" y="18621"/>
                    <a:pt x="15692" y="14896"/>
                    <a:pt x="17538" y="11917"/>
                  </a:cubicBezTo>
                  <a:cubicBezTo>
                    <a:pt x="19385" y="8938"/>
                    <a:pt x="20492" y="6703"/>
                    <a:pt x="21046" y="4841"/>
                  </a:cubicBezTo>
                  <a:cubicBezTo>
                    <a:pt x="21600" y="2979"/>
                    <a:pt x="21600" y="149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6" name="Line"/>
            <p:cNvSpPr/>
            <p:nvPr/>
          </p:nvSpPr>
          <p:spPr>
            <a:xfrm>
              <a:off x="7483617" y="6616449"/>
              <a:ext cx="118779" cy="1873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9" h="21481" extrusionOk="0">
                  <a:moveTo>
                    <a:pt x="2660" y="13481"/>
                  </a:moveTo>
                  <a:cubicBezTo>
                    <a:pt x="7551" y="12148"/>
                    <a:pt x="12442" y="10814"/>
                    <a:pt x="15702" y="8948"/>
                  </a:cubicBezTo>
                  <a:cubicBezTo>
                    <a:pt x="18962" y="7081"/>
                    <a:pt x="20592" y="4681"/>
                    <a:pt x="20796" y="2948"/>
                  </a:cubicBezTo>
                  <a:cubicBezTo>
                    <a:pt x="21000" y="1214"/>
                    <a:pt x="19777" y="148"/>
                    <a:pt x="17332" y="14"/>
                  </a:cubicBezTo>
                  <a:cubicBezTo>
                    <a:pt x="14887" y="-119"/>
                    <a:pt x="11219" y="681"/>
                    <a:pt x="7755" y="2814"/>
                  </a:cubicBezTo>
                  <a:cubicBezTo>
                    <a:pt x="4291" y="4948"/>
                    <a:pt x="1030" y="8414"/>
                    <a:pt x="215" y="11748"/>
                  </a:cubicBezTo>
                  <a:cubicBezTo>
                    <a:pt x="-600" y="15081"/>
                    <a:pt x="1030" y="18281"/>
                    <a:pt x="2864" y="19881"/>
                  </a:cubicBezTo>
                  <a:cubicBezTo>
                    <a:pt x="4698" y="21481"/>
                    <a:pt x="6736" y="21481"/>
                    <a:pt x="8774" y="214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7" name="Line"/>
            <p:cNvSpPr/>
            <p:nvPr/>
          </p:nvSpPr>
          <p:spPr>
            <a:xfrm>
              <a:off x="7608038" y="6453729"/>
              <a:ext cx="386031" cy="4243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424" extrusionOk="0">
                  <a:moveTo>
                    <a:pt x="2072" y="12036"/>
                  </a:moveTo>
                  <a:cubicBezTo>
                    <a:pt x="2460" y="11449"/>
                    <a:pt x="2848" y="10862"/>
                    <a:pt x="2783" y="11156"/>
                  </a:cubicBezTo>
                  <a:cubicBezTo>
                    <a:pt x="2719" y="11449"/>
                    <a:pt x="2201" y="12623"/>
                    <a:pt x="1619" y="14149"/>
                  </a:cubicBezTo>
                  <a:cubicBezTo>
                    <a:pt x="1037" y="15675"/>
                    <a:pt x="390" y="17554"/>
                    <a:pt x="132" y="18845"/>
                  </a:cubicBezTo>
                  <a:cubicBezTo>
                    <a:pt x="-127" y="20136"/>
                    <a:pt x="2" y="20841"/>
                    <a:pt x="455" y="21193"/>
                  </a:cubicBezTo>
                  <a:cubicBezTo>
                    <a:pt x="908" y="21545"/>
                    <a:pt x="1684" y="21545"/>
                    <a:pt x="3236" y="20841"/>
                  </a:cubicBezTo>
                  <a:cubicBezTo>
                    <a:pt x="4788" y="20136"/>
                    <a:pt x="7116" y="18728"/>
                    <a:pt x="8862" y="16556"/>
                  </a:cubicBezTo>
                  <a:cubicBezTo>
                    <a:pt x="10608" y="14384"/>
                    <a:pt x="11772" y="11449"/>
                    <a:pt x="12354" y="8808"/>
                  </a:cubicBezTo>
                  <a:cubicBezTo>
                    <a:pt x="12936" y="6167"/>
                    <a:pt x="12936" y="3819"/>
                    <a:pt x="12936" y="2293"/>
                  </a:cubicBezTo>
                  <a:cubicBezTo>
                    <a:pt x="12936" y="767"/>
                    <a:pt x="12936" y="62"/>
                    <a:pt x="12807" y="4"/>
                  </a:cubicBezTo>
                  <a:cubicBezTo>
                    <a:pt x="12678" y="-55"/>
                    <a:pt x="12419" y="532"/>
                    <a:pt x="11966" y="2352"/>
                  </a:cubicBezTo>
                  <a:cubicBezTo>
                    <a:pt x="11514" y="4171"/>
                    <a:pt x="10867" y="7223"/>
                    <a:pt x="10285" y="10217"/>
                  </a:cubicBezTo>
                  <a:cubicBezTo>
                    <a:pt x="9703" y="13210"/>
                    <a:pt x="9186" y="16145"/>
                    <a:pt x="8992" y="17906"/>
                  </a:cubicBezTo>
                  <a:cubicBezTo>
                    <a:pt x="8798" y="19667"/>
                    <a:pt x="8927" y="20254"/>
                    <a:pt x="9315" y="20723"/>
                  </a:cubicBezTo>
                  <a:cubicBezTo>
                    <a:pt x="9703" y="21193"/>
                    <a:pt x="10350" y="21545"/>
                    <a:pt x="11384" y="21310"/>
                  </a:cubicBezTo>
                  <a:cubicBezTo>
                    <a:pt x="12419" y="21075"/>
                    <a:pt x="13842" y="20254"/>
                    <a:pt x="15265" y="18845"/>
                  </a:cubicBezTo>
                  <a:cubicBezTo>
                    <a:pt x="16687" y="17436"/>
                    <a:pt x="18110" y="15441"/>
                    <a:pt x="18951" y="14091"/>
                  </a:cubicBezTo>
                  <a:cubicBezTo>
                    <a:pt x="19792" y="12741"/>
                    <a:pt x="20050" y="12036"/>
                    <a:pt x="20244" y="12095"/>
                  </a:cubicBezTo>
                  <a:cubicBezTo>
                    <a:pt x="20438" y="12154"/>
                    <a:pt x="20568" y="12975"/>
                    <a:pt x="20568" y="14032"/>
                  </a:cubicBezTo>
                  <a:cubicBezTo>
                    <a:pt x="20568" y="15088"/>
                    <a:pt x="20438" y="16380"/>
                    <a:pt x="20568" y="17319"/>
                  </a:cubicBezTo>
                  <a:cubicBezTo>
                    <a:pt x="20697" y="18258"/>
                    <a:pt x="21085" y="18845"/>
                    <a:pt x="21473" y="1943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8" name="Line"/>
            <p:cNvSpPr/>
            <p:nvPr/>
          </p:nvSpPr>
          <p:spPr>
            <a:xfrm>
              <a:off x="8049872" y="6673133"/>
              <a:ext cx="202294" cy="213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4" extrusionOk="0">
                  <a:moveTo>
                    <a:pt x="0" y="3946"/>
                  </a:moveTo>
                  <a:cubicBezTo>
                    <a:pt x="745" y="8312"/>
                    <a:pt x="1490" y="12678"/>
                    <a:pt x="1614" y="15780"/>
                  </a:cubicBezTo>
                  <a:cubicBezTo>
                    <a:pt x="1738" y="18882"/>
                    <a:pt x="1241" y="20721"/>
                    <a:pt x="1614" y="21065"/>
                  </a:cubicBezTo>
                  <a:cubicBezTo>
                    <a:pt x="1986" y="21410"/>
                    <a:pt x="3228" y="20261"/>
                    <a:pt x="5710" y="16699"/>
                  </a:cubicBezTo>
                  <a:cubicBezTo>
                    <a:pt x="8193" y="13138"/>
                    <a:pt x="11917" y="7163"/>
                    <a:pt x="14276" y="3831"/>
                  </a:cubicBezTo>
                  <a:cubicBezTo>
                    <a:pt x="16634" y="499"/>
                    <a:pt x="17628" y="-190"/>
                    <a:pt x="18372" y="40"/>
                  </a:cubicBezTo>
                  <a:cubicBezTo>
                    <a:pt x="19117" y="270"/>
                    <a:pt x="19614" y="1419"/>
                    <a:pt x="20110" y="4291"/>
                  </a:cubicBezTo>
                  <a:cubicBezTo>
                    <a:pt x="20607" y="7163"/>
                    <a:pt x="21103" y="11759"/>
                    <a:pt x="21600" y="1635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9" name="Line"/>
            <p:cNvSpPr/>
            <p:nvPr/>
          </p:nvSpPr>
          <p:spPr>
            <a:xfrm>
              <a:off x="8321922" y="6657263"/>
              <a:ext cx="48830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4200"/>
                    <a:pt x="0" y="8400"/>
                    <a:pt x="0" y="11600"/>
                  </a:cubicBezTo>
                  <a:cubicBezTo>
                    <a:pt x="0" y="14800"/>
                    <a:pt x="0" y="17000"/>
                    <a:pt x="3600" y="18500"/>
                  </a:cubicBezTo>
                  <a:cubicBezTo>
                    <a:pt x="7200" y="20000"/>
                    <a:pt x="14400" y="2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0" name="Line"/>
            <p:cNvSpPr/>
            <p:nvPr/>
          </p:nvSpPr>
          <p:spPr>
            <a:xfrm>
              <a:off x="8435857" y="6651332"/>
              <a:ext cx="165091" cy="276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7" extrusionOk="0">
                  <a:moveTo>
                    <a:pt x="21600" y="1539"/>
                  </a:moveTo>
                  <a:cubicBezTo>
                    <a:pt x="20687" y="819"/>
                    <a:pt x="19775" y="99"/>
                    <a:pt x="18558" y="9"/>
                  </a:cubicBezTo>
                  <a:cubicBezTo>
                    <a:pt x="17341" y="-81"/>
                    <a:pt x="15820" y="459"/>
                    <a:pt x="12778" y="3159"/>
                  </a:cubicBezTo>
                  <a:cubicBezTo>
                    <a:pt x="9735" y="5859"/>
                    <a:pt x="5172" y="10719"/>
                    <a:pt x="2738" y="13689"/>
                  </a:cubicBezTo>
                  <a:cubicBezTo>
                    <a:pt x="304" y="16659"/>
                    <a:pt x="0" y="17739"/>
                    <a:pt x="0" y="18729"/>
                  </a:cubicBezTo>
                  <a:cubicBezTo>
                    <a:pt x="0" y="19719"/>
                    <a:pt x="304" y="20619"/>
                    <a:pt x="1217" y="21069"/>
                  </a:cubicBezTo>
                  <a:cubicBezTo>
                    <a:pt x="2130" y="21519"/>
                    <a:pt x="3651" y="21519"/>
                    <a:pt x="5476" y="21069"/>
                  </a:cubicBezTo>
                  <a:cubicBezTo>
                    <a:pt x="7301" y="20619"/>
                    <a:pt x="9431" y="19719"/>
                    <a:pt x="11561" y="1881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1" name="Line"/>
            <p:cNvSpPr/>
            <p:nvPr/>
          </p:nvSpPr>
          <p:spPr>
            <a:xfrm>
              <a:off x="8534607" y="6692142"/>
              <a:ext cx="247707" cy="209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393" extrusionOk="0">
                  <a:moveTo>
                    <a:pt x="16506" y="0"/>
                  </a:moveTo>
                  <a:cubicBezTo>
                    <a:pt x="12706" y="1187"/>
                    <a:pt x="8906" y="2374"/>
                    <a:pt x="6106" y="4985"/>
                  </a:cubicBezTo>
                  <a:cubicBezTo>
                    <a:pt x="3306" y="7596"/>
                    <a:pt x="1506" y="11631"/>
                    <a:pt x="606" y="14242"/>
                  </a:cubicBezTo>
                  <a:cubicBezTo>
                    <a:pt x="-294" y="16853"/>
                    <a:pt x="-294" y="18040"/>
                    <a:pt x="1306" y="19226"/>
                  </a:cubicBezTo>
                  <a:cubicBezTo>
                    <a:pt x="2906" y="20413"/>
                    <a:pt x="6106" y="21600"/>
                    <a:pt x="9006" y="21363"/>
                  </a:cubicBezTo>
                  <a:cubicBezTo>
                    <a:pt x="11906" y="21125"/>
                    <a:pt x="14506" y="19464"/>
                    <a:pt x="16306" y="18277"/>
                  </a:cubicBezTo>
                  <a:cubicBezTo>
                    <a:pt x="18106" y="17090"/>
                    <a:pt x="19106" y="16378"/>
                    <a:pt x="18906" y="16615"/>
                  </a:cubicBezTo>
                  <a:cubicBezTo>
                    <a:pt x="18706" y="16853"/>
                    <a:pt x="17306" y="18040"/>
                    <a:pt x="17106" y="18277"/>
                  </a:cubicBezTo>
                  <a:cubicBezTo>
                    <a:pt x="16906" y="18514"/>
                    <a:pt x="17906" y="17802"/>
                    <a:pt x="18806" y="16734"/>
                  </a:cubicBezTo>
                  <a:cubicBezTo>
                    <a:pt x="19706" y="15666"/>
                    <a:pt x="20506" y="14242"/>
                    <a:pt x="21306" y="1281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2" name="Line"/>
            <p:cNvSpPr/>
            <p:nvPr/>
          </p:nvSpPr>
          <p:spPr>
            <a:xfrm>
              <a:off x="8845094" y="6554777"/>
              <a:ext cx="72599" cy="437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494" extrusionOk="0">
                  <a:moveTo>
                    <a:pt x="0" y="6751"/>
                  </a:moveTo>
                  <a:cubicBezTo>
                    <a:pt x="3375" y="5151"/>
                    <a:pt x="6750" y="3551"/>
                    <a:pt x="9113" y="2237"/>
                  </a:cubicBezTo>
                  <a:cubicBezTo>
                    <a:pt x="11475" y="923"/>
                    <a:pt x="12825" y="-106"/>
                    <a:pt x="14850" y="8"/>
                  </a:cubicBezTo>
                  <a:cubicBezTo>
                    <a:pt x="16875" y="123"/>
                    <a:pt x="19575" y="1380"/>
                    <a:pt x="20588" y="3665"/>
                  </a:cubicBezTo>
                  <a:cubicBezTo>
                    <a:pt x="21600" y="5951"/>
                    <a:pt x="20925" y="9265"/>
                    <a:pt x="19575" y="12408"/>
                  </a:cubicBezTo>
                  <a:cubicBezTo>
                    <a:pt x="18225" y="15551"/>
                    <a:pt x="16200" y="18523"/>
                    <a:pt x="14175" y="2149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3" name="Line"/>
            <p:cNvSpPr/>
            <p:nvPr/>
          </p:nvSpPr>
          <p:spPr>
            <a:xfrm>
              <a:off x="9243577" y="6643312"/>
              <a:ext cx="285130" cy="233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498" extrusionOk="0">
                  <a:moveTo>
                    <a:pt x="4149" y="8982"/>
                  </a:moveTo>
                  <a:cubicBezTo>
                    <a:pt x="3271" y="7913"/>
                    <a:pt x="2393" y="6844"/>
                    <a:pt x="1866" y="6844"/>
                  </a:cubicBezTo>
                  <a:cubicBezTo>
                    <a:pt x="1339" y="6844"/>
                    <a:pt x="1163" y="7913"/>
                    <a:pt x="900" y="9517"/>
                  </a:cubicBezTo>
                  <a:cubicBezTo>
                    <a:pt x="636" y="11121"/>
                    <a:pt x="285" y="13259"/>
                    <a:pt x="110" y="14863"/>
                  </a:cubicBezTo>
                  <a:cubicBezTo>
                    <a:pt x="-66" y="16467"/>
                    <a:pt x="-66" y="17537"/>
                    <a:pt x="373" y="17964"/>
                  </a:cubicBezTo>
                  <a:cubicBezTo>
                    <a:pt x="812" y="18392"/>
                    <a:pt x="1690" y="18178"/>
                    <a:pt x="2480" y="17750"/>
                  </a:cubicBezTo>
                  <a:cubicBezTo>
                    <a:pt x="3271" y="17323"/>
                    <a:pt x="3973" y="16681"/>
                    <a:pt x="4675" y="15933"/>
                  </a:cubicBezTo>
                  <a:cubicBezTo>
                    <a:pt x="5378" y="15184"/>
                    <a:pt x="6080" y="14329"/>
                    <a:pt x="7046" y="14756"/>
                  </a:cubicBezTo>
                  <a:cubicBezTo>
                    <a:pt x="8012" y="15184"/>
                    <a:pt x="9241" y="16895"/>
                    <a:pt x="10734" y="18499"/>
                  </a:cubicBezTo>
                  <a:cubicBezTo>
                    <a:pt x="12227" y="20103"/>
                    <a:pt x="13983" y="21600"/>
                    <a:pt x="15739" y="21493"/>
                  </a:cubicBezTo>
                  <a:cubicBezTo>
                    <a:pt x="17495" y="21386"/>
                    <a:pt x="19251" y="19675"/>
                    <a:pt x="20217" y="15826"/>
                  </a:cubicBezTo>
                  <a:cubicBezTo>
                    <a:pt x="21183" y="11976"/>
                    <a:pt x="21358" y="5988"/>
                    <a:pt x="21534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4" name="Line"/>
            <p:cNvSpPr/>
            <p:nvPr/>
          </p:nvSpPr>
          <p:spPr>
            <a:xfrm>
              <a:off x="9647290" y="6622385"/>
              <a:ext cx="13953" cy="229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7" extrusionOk="0">
                  <a:moveTo>
                    <a:pt x="21600" y="0"/>
                  </a:moveTo>
                  <a:cubicBezTo>
                    <a:pt x="21600" y="6048"/>
                    <a:pt x="21600" y="12096"/>
                    <a:pt x="19800" y="15768"/>
                  </a:cubicBezTo>
                  <a:cubicBezTo>
                    <a:pt x="18000" y="19440"/>
                    <a:pt x="14400" y="20736"/>
                    <a:pt x="10800" y="21168"/>
                  </a:cubicBezTo>
                  <a:cubicBezTo>
                    <a:pt x="7200" y="21600"/>
                    <a:pt x="3600" y="21168"/>
                    <a:pt x="0" y="2073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5" name="Line"/>
            <p:cNvSpPr/>
            <p:nvPr/>
          </p:nvSpPr>
          <p:spPr>
            <a:xfrm>
              <a:off x="9668218" y="6365562"/>
              <a:ext cx="41854" cy="54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262" extrusionOk="0">
                  <a:moveTo>
                    <a:pt x="0" y="20262"/>
                  </a:moveTo>
                  <a:cubicBezTo>
                    <a:pt x="0" y="15942"/>
                    <a:pt x="0" y="11622"/>
                    <a:pt x="600" y="7302"/>
                  </a:cubicBezTo>
                  <a:cubicBezTo>
                    <a:pt x="1200" y="2982"/>
                    <a:pt x="2400" y="-1338"/>
                    <a:pt x="6000" y="390"/>
                  </a:cubicBezTo>
                  <a:cubicBezTo>
                    <a:pt x="9600" y="2118"/>
                    <a:pt x="15600" y="9894"/>
                    <a:pt x="21600" y="1767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6" name="Line"/>
            <p:cNvSpPr/>
            <p:nvPr/>
          </p:nvSpPr>
          <p:spPr>
            <a:xfrm>
              <a:off x="9837958" y="6496824"/>
              <a:ext cx="4652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5280"/>
                    <a:pt x="0" y="10560"/>
                    <a:pt x="0" y="14160"/>
                  </a:cubicBezTo>
                  <a:cubicBezTo>
                    <a:pt x="0" y="17760"/>
                    <a:pt x="10800" y="196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7" name="Line"/>
            <p:cNvSpPr/>
            <p:nvPr/>
          </p:nvSpPr>
          <p:spPr>
            <a:xfrm>
              <a:off x="9975145" y="6475897"/>
              <a:ext cx="34480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0" y="0"/>
                  </a:moveTo>
                  <a:cubicBezTo>
                    <a:pt x="8100" y="3467"/>
                    <a:pt x="16200" y="6933"/>
                    <a:pt x="18900" y="10533"/>
                  </a:cubicBezTo>
                  <a:cubicBezTo>
                    <a:pt x="21600" y="14133"/>
                    <a:pt x="18900" y="17867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8" name="Line"/>
            <p:cNvSpPr/>
            <p:nvPr/>
          </p:nvSpPr>
          <p:spPr>
            <a:xfrm>
              <a:off x="4848060" y="7086811"/>
              <a:ext cx="418539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3360" y="12302"/>
                    <a:pt x="6720" y="4448"/>
                    <a:pt x="10320" y="1502"/>
                  </a:cubicBezTo>
                  <a:cubicBezTo>
                    <a:pt x="13920" y="-1443"/>
                    <a:pt x="17760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9" name="Line"/>
            <p:cNvSpPr/>
            <p:nvPr/>
          </p:nvSpPr>
          <p:spPr>
            <a:xfrm>
              <a:off x="4880746" y="7138581"/>
              <a:ext cx="51022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7" h="21600" extrusionOk="0">
                  <a:moveTo>
                    <a:pt x="20607" y="0"/>
                  </a:moveTo>
                  <a:cubicBezTo>
                    <a:pt x="13094" y="3233"/>
                    <a:pt x="5581" y="6465"/>
                    <a:pt x="2294" y="10065"/>
                  </a:cubicBezTo>
                  <a:cubicBezTo>
                    <a:pt x="-993" y="13665"/>
                    <a:pt x="-54" y="17633"/>
                    <a:pt x="885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50" name="Line"/>
            <p:cNvSpPr/>
            <p:nvPr/>
          </p:nvSpPr>
          <p:spPr>
            <a:xfrm>
              <a:off x="4848060" y="7222289"/>
              <a:ext cx="299953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19" y="18189"/>
                    <a:pt x="8037" y="14779"/>
                    <a:pt x="11637" y="11179"/>
                  </a:cubicBezTo>
                  <a:cubicBezTo>
                    <a:pt x="15237" y="7579"/>
                    <a:pt x="18419" y="378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51" name="Line"/>
            <p:cNvSpPr/>
            <p:nvPr/>
          </p:nvSpPr>
          <p:spPr>
            <a:xfrm>
              <a:off x="5210792" y="7055604"/>
              <a:ext cx="341807" cy="416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0" y="6049"/>
                  </a:moveTo>
                  <a:cubicBezTo>
                    <a:pt x="735" y="6287"/>
                    <a:pt x="1469" y="6526"/>
                    <a:pt x="1837" y="6944"/>
                  </a:cubicBezTo>
                  <a:cubicBezTo>
                    <a:pt x="2204" y="7361"/>
                    <a:pt x="2204" y="7958"/>
                    <a:pt x="1984" y="10166"/>
                  </a:cubicBezTo>
                  <a:cubicBezTo>
                    <a:pt x="1763" y="12373"/>
                    <a:pt x="1322" y="16192"/>
                    <a:pt x="1102" y="18460"/>
                  </a:cubicBezTo>
                  <a:cubicBezTo>
                    <a:pt x="882" y="20727"/>
                    <a:pt x="882" y="21443"/>
                    <a:pt x="1322" y="21383"/>
                  </a:cubicBezTo>
                  <a:cubicBezTo>
                    <a:pt x="1763" y="21324"/>
                    <a:pt x="2645" y="20488"/>
                    <a:pt x="4041" y="18340"/>
                  </a:cubicBezTo>
                  <a:cubicBezTo>
                    <a:pt x="5437" y="16192"/>
                    <a:pt x="7347" y="12731"/>
                    <a:pt x="8669" y="9748"/>
                  </a:cubicBezTo>
                  <a:cubicBezTo>
                    <a:pt x="9992" y="6765"/>
                    <a:pt x="10727" y="4258"/>
                    <a:pt x="11314" y="2647"/>
                  </a:cubicBezTo>
                  <a:cubicBezTo>
                    <a:pt x="11902" y="1036"/>
                    <a:pt x="12343" y="320"/>
                    <a:pt x="12931" y="82"/>
                  </a:cubicBezTo>
                  <a:cubicBezTo>
                    <a:pt x="13518" y="-157"/>
                    <a:pt x="14253" y="82"/>
                    <a:pt x="15282" y="1394"/>
                  </a:cubicBezTo>
                  <a:cubicBezTo>
                    <a:pt x="16310" y="2707"/>
                    <a:pt x="17633" y="5094"/>
                    <a:pt x="18735" y="8137"/>
                  </a:cubicBezTo>
                  <a:cubicBezTo>
                    <a:pt x="19837" y="11180"/>
                    <a:pt x="20718" y="14879"/>
                    <a:pt x="21600" y="1857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52" name="Line"/>
            <p:cNvSpPr/>
            <p:nvPr/>
          </p:nvSpPr>
          <p:spPr>
            <a:xfrm>
              <a:off x="5364256" y="7166484"/>
              <a:ext cx="509222" cy="271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1" extrusionOk="0">
                  <a:moveTo>
                    <a:pt x="0" y="13729"/>
                  </a:moveTo>
                  <a:cubicBezTo>
                    <a:pt x="2170" y="12997"/>
                    <a:pt x="4340" y="12264"/>
                    <a:pt x="6805" y="10892"/>
                  </a:cubicBezTo>
                  <a:cubicBezTo>
                    <a:pt x="9271" y="9519"/>
                    <a:pt x="12033" y="7505"/>
                    <a:pt x="14104" y="5125"/>
                  </a:cubicBezTo>
                  <a:cubicBezTo>
                    <a:pt x="16175" y="2746"/>
                    <a:pt x="17556" y="0"/>
                    <a:pt x="18099" y="0"/>
                  </a:cubicBezTo>
                  <a:cubicBezTo>
                    <a:pt x="18641" y="0"/>
                    <a:pt x="18345" y="2746"/>
                    <a:pt x="17901" y="6407"/>
                  </a:cubicBezTo>
                  <a:cubicBezTo>
                    <a:pt x="17458" y="10068"/>
                    <a:pt x="16866" y="14644"/>
                    <a:pt x="16619" y="17390"/>
                  </a:cubicBezTo>
                  <a:cubicBezTo>
                    <a:pt x="16373" y="20136"/>
                    <a:pt x="16471" y="21051"/>
                    <a:pt x="16816" y="21325"/>
                  </a:cubicBezTo>
                  <a:cubicBezTo>
                    <a:pt x="17162" y="21600"/>
                    <a:pt x="17753" y="21234"/>
                    <a:pt x="18592" y="19953"/>
                  </a:cubicBezTo>
                  <a:cubicBezTo>
                    <a:pt x="19430" y="18671"/>
                    <a:pt x="20515" y="16475"/>
                    <a:pt x="21600" y="1427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53" name="Line"/>
            <p:cNvSpPr/>
            <p:nvPr/>
          </p:nvSpPr>
          <p:spPr>
            <a:xfrm>
              <a:off x="5943233" y="7085418"/>
              <a:ext cx="558051" cy="365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4" extrusionOk="0">
                  <a:moveTo>
                    <a:pt x="0" y="7495"/>
                  </a:moveTo>
                  <a:cubicBezTo>
                    <a:pt x="810" y="5214"/>
                    <a:pt x="1620" y="2934"/>
                    <a:pt x="2205" y="1592"/>
                  </a:cubicBezTo>
                  <a:cubicBezTo>
                    <a:pt x="2790" y="250"/>
                    <a:pt x="3150" y="-152"/>
                    <a:pt x="3420" y="49"/>
                  </a:cubicBezTo>
                  <a:cubicBezTo>
                    <a:pt x="3690" y="250"/>
                    <a:pt x="3870" y="1055"/>
                    <a:pt x="3825" y="3403"/>
                  </a:cubicBezTo>
                  <a:cubicBezTo>
                    <a:pt x="3780" y="5751"/>
                    <a:pt x="3510" y="9642"/>
                    <a:pt x="3690" y="12727"/>
                  </a:cubicBezTo>
                  <a:cubicBezTo>
                    <a:pt x="3870" y="15813"/>
                    <a:pt x="4500" y="18094"/>
                    <a:pt x="6210" y="19503"/>
                  </a:cubicBezTo>
                  <a:cubicBezTo>
                    <a:pt x="7920" y="20911"/>
                    <a:pt x="10710" y="21448"/>
                    <a:pt x="13455" y="20777"/>
                  </a:cubicBezTo>
                  <a:cubicBezTo>
                    <a:pt x="16200" y="20106"/>
                    <a:pt x="18900" y="18228"/>
                    <a:pt x="21600" y="1635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54" name="Line"/>
            <p:cNvSpPr/>
            <p:nvPr/>
          </p:nvSpPr>
          <p:spPr>
            <a:xfrm>
              <a:off x="4276058" y="7256549"/>
              <a:ext cx="425515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21600" y="7055"/>
                  </a:moveTo>
                  <a:cubicBezTo>
                    <a:pt x="18295" y="2735"/>
                    <a:pt x="14990" y="-1585"/>
                    <a:pt x="11390" y="575"/>
                  </a:cubicBezTo>
                  <a:cubicBezTo>
                    <a:pt x="7790" y="2735"/>
                    <a:pt x="3895" y="11375"/>
                    <a:pt x="0" y="2001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55" name="Line"/>
            <p:cNvSpPr/>
            <p:nvPr/>
          </p:nvSpPr>
          <p:spPr>
            <a:xfrm>
              <a:off x="6557088" y="7215313"/>
              <a:ext cx="66268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400"/>
                  </a:moveTo>
                  <a:cubicBezTo>
                    <a:pt x="1440" y="2700"/>
                    <a:pt x="2880" y="0"/>
                    <a:pt x="5078" y="0"/>
                  </a:cubicBezTo>
                  <a:cubicBezTo>
                    <a:pt x="7276" y="0"/>
                    <a:pt x="10232" y="2700"/>
                    <a:pt x="13112" y="6750"/>
                  </a:cubicBezTo>
                  <a:cubicBezTo>
                    <a:pt x="15992" y="10800"/>
                    <a:pt x="18796" y="162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56" name="Line"/>
            <p:cNvSpPr/>
            <p:nvPr/>
          </p:nvSpPr>
          <p:spPr>
            <a:xfrm>
              <a:off x="5127085" y="7633850"/>
              <a:ext cx="1235901" cy="20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600" extrusionOk="0">
                  <a:moveTo>
                    <a:pt x="0" y="21600"/>
                  </a:moveTo>
                  <a:cubicBezTo>
                    <a:pt x="1665" y="19200"/>
                    <a:pt x="3329" y="16800"/>
                    <a:pt x="4994" y="14400"/>
                  </a:cubicBezTo>
                  <a:cubicBezTo>
                    <a:pt x="6659" y="12000"/>
                    <a:pt x="8323" y="9600"/>
                    <a:pt x="9907" y="7200"/>
                  </a:cubicBezTo>
                  <a:cubicBezTo>
                    <a:pt x="11490" y="4800"/>
                    <a:pt x="12992" y="2400"/>
                    <a:pt x="14576" y="1200"/>
                  </a:cubicBezTo>
                  <a:cubicBezTo>
                    <a:pt x="16159" y="0"/>
                    <a:pt x="17824" y="0"/>
                    <a:pt x="18900" y="0"/>
                  </a:cubicBezTo>
                  <a:cubicBezTo>
                    <a:pt x="19976" y="0"/>
                    <a:pt x="20463" y="0"/>
                    <a:pt x="20869" y="2400"/>
                  </a:cubicBezTo>
                  <a:cubicBezTo>
                    <a:pt x="21275" y="4800"/>
                    <a:pt x="21600" y="9600"/>
                    <a:pt x="21580" y="10800"/>
                  </a:cubicBezTo>
                  <a:cubicBezTo>
                    <a:pt x="21559" y="12000"/>
                    <a:pt x="21194" y="9600"/>
                    <a:pt x="20829" y="72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7275" name="Drawing"/>
          <p:cNvGrpSpPr/>
          <p:nvPr/>
        </p:nvGrpSpPr>
        <p:grpSpPr>
          <a:xfrm>
            <a:off x="10083169" y="4849167"/>
            <a:ext cx="2266456" cy="1470751"/>
            <a:chOff x="0" y="0"/>
            <a:chExt cx="2266454" cy="1470750"/>
          </a:xfrm>
        </p:grpSpPr>
        <p:sp>
          <p:nvSpPr>
            <p:cNvPr id="7258" name="Line"/>
            <p:cNvSpPr/>
            <p:nvPr/>
          </p:nvSpPr>
          <p:spPr>
            <a:xfrm>
              <a:off x="457002" y="173283"/>
              <a:ext cx="111611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550" y="4036"/>
                    <a:pt x="13500" y="8073"/>
                    <a:pt x="9900" y="11673"/>
                  </a:cubicBezTo>
                  <a:cubicBezTo>
                    <a:pt x="6300" y="15273"/>
                    <a:pt x="3150" y="184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59" name="Line"/>
            <p:cNvSpPr/>
            <p:nvPr/>
          </p:nvSpPr>
          <p:spPr>
            <a:xfrm>
              <a:off x="-1" y="0"/>
              <a:ext cx="982084" cy="208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486" extrusionOk="0">
                  <a:moveTo>
                    <a:pt x="1149" y="21486"/>
                  </a:moveTo>
                  <a:cubicBezTo>
                    <a:pt x="894" y="21246"/>
                    <a:pt x="639" y="21006"/>
                    <a:pt x="410" y="20406"/>
                  </a:cubicBezTo>
                  <a:cubicBezTo>
                    <a:pt x="181" y="19806"/>
                    <a:pt x="-23" y="18846"/>
                    <a:pt x="2" y="18126"/>
                  </a:cubicBezTo>
                  <a:cubicBezTo>
                    <a:pt x="28" y="17406"/>
                    <a:pt x="283" y="16926"/>
                    <a:pt x="1327" y="15966"/>
                  </a:cubicBezTo>
                  <a:cubicBezTo>
                    <a:pt x="2371" y="15006"/>
                    <a:pt x="4205" y="13566"/>
                    <a:pt x="6167" y="12006"/>
                  </a:cubicBezTo>
                  <a:cubicBezTo>
                    <a:pt x="8128" y="10446"/>
                    <a:pt x="10217" y="8766"/>
                    <a:pt x="12305" y="7086"/>
                  </a:cubicBezTo>
                  <a:cubicBezTo>
                    <a:pt x="14394" y="5406"/>
                    <a:pt x="16483" y="3726"/>
                    <a:pt x="17884" y="2526"/>
                  </a:cubicBezTo>
                  <a:cubicBezTo>
                    <a:pt x="19285" y="1326"/>
                    <a:pt x="19998" y="606"/>
                    <a:pt x="20533" y="246"/>
                  </a:cubicBezTo>
                  <a:cubicBezTo>
                    <a:pt x="21068" y="-114"/>
                    <a:pt x="21424" y="-114"/>
                    <a:pt x="21501" y="486"/>
                  </a:cubicBezTo>
                  <a:cubicBezTo>
                    <a:pt x="21577" y="1086"/>
                    <a:pt x="21373" y="2286"/>
                    <a:pt x="21144" y="3246"/>
                  </a:cubicBezTo>
                  <a:cubicBezTo>
                    <a:pt x="20915" y="4206"/>
                    <a:pt x="20660" y="4926"/>
                    <a:pt x="20405" y="56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0" name="Line"/>
            <p:cNvSpPr/>
            <p:nvPr/>
          </p:nvSpPr>
          <p:spPr>
            <a:xfrm>
              <a:off x="624417" y="362904"/>
              <a:ext cx="151139" cy="293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5" extrusionOk="0">
                  <a:moveTo>
                    <a:pt x="0" y="8447"/>
                  </a:moveTo>
                  <a:cubicBezTo>
                    <a:pt x="0" y="9284"/>
                    <a:pt x="0" y="10121"/>
                    <a:pt x="1495" y="10540"/>
                  </a:cubicBezTo>
                  <a:cubicBezTo>
                    <a:pt x="2991" y="10959"/>
                    <a:pt x="5982" y="10959"/>
                    <a:pt x="9471" y="9870"/>
                  </a:cubicBezTo>
                  <a:cubicBezTo>
                    <a:pt x="12960" y="8782"/>
                    <a:pt x="16948" y="6605"/>
                    <a:pt x="19108" y="5014"/>
                  </a:cubicBezTo>
                  <a:cubicBezTo>
                    <a:pt x="21268" y="3424"/>
                    <a:pt x="21600" y="2419"/>
                    <a:pt x="21600" y="1498"/>
                  </a:cubicBezTo>
                  <a:cubicBezTo>
                    <a:pt x="21600" y="577"/>
                    <a:pt x="21268" y="-260"/>
                    <a:pt x="18609" y="75"/>
                  </a:cubicBezTo>
                  <a:cubicBezTo>
                    <a:pt x="15951" y="410"/>
                    <a:pt x="10966" y="1917"/>
                    <a:pt x="7145" y="4931"/>
                  </a:cubicBezTo>
                  <a:cubicBezTo>
                    <a:pt x="3323" y="7945"/>
                    <a:pt x="665" y="12466"/>
                    <a:pt x="831" y="15480"/>
                  </a:cubicBezTo>
                  <a:cubicBezTo>
                    <a:pt x="997" y="18493"/>
                    <a:pt x="3988" y="20000"/>
                    <a:pt x="6978" y="20670"/>
                  </a:cubicBezTo>
                  <a:cubicBezTo>
                    <a:pt x="9969" y="21340"/>
                    <a:pt x="12960" y="21173"/>
                    <a:pt x="15951" y="210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1" name="Line"/>
            <p:cNvSpPr/>
            <p:nvPr/>
          </p:nvSpPr>
          <p:spPr>
            <a:xfrm>
              <a:off x="817110" y="400150"/>
              <a:ext cx="204918" cy="248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0965" extrusionOk="0">
                  <a:moveTo>
                    <a:pt x="9740" y="870"/>
                  </a:moveTo>
                  <a:cubicBezTo>
                    <a:pt x="8041" y="281"/>
                    <a:pt x="6342" y="-308"/>
                    <a:pt x="5128" y="183"/>
                  </a:cubicBezTo>
                  <a:cubicBezTo>
                    <a:pt x="3915" y="674"/>
                    <a:pt x="3187" y="2245"/>
                    <a:pt x="2337" y="5387"/>
                  </a:cubicBezTo>
                  <a:cubicBezTo>
                    <a:pt x="1488" y="8528"/>
                    <a:pt x="517" y="13241"/>
                    <a:pt x="153" y="16088"/>
                  </a:cubicBezTo>
                  <a:cubicBezTo>
                    <a:pt x="-211" y="18936"/>
                    <a:pt x="32" y="19917"/>
                    <a:pt x="1367" y="20507"/>
                  </a:cubicBezTo>
                  <a:cubicBezTo>
                    <a:pt x="2701" y="21096"/>
                    <a:pt x="5128" y="21292"/>
                    <a:pt x="8647" y="20016"/>
                  </a:cubicBezTo>
                  <a:cubicBezTo>
                    <a:pt x="12167" y="18739"/>
                    <a:pt x="16778" y="15990"/>
                    <a:pt x="21389" y="132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2" name="Line"/>
            <p:cNvSpPr/>
            <p:nvPr/>
          </p:nvSpPr>
          <p:spPr>
            <a:xfrm>
              <a:off x="991993" y="192967"/>
              <a:ext cx="225353" cy="41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544" extrusionOk="0">
                  <a:moveTo>
                    <a:pt x="13426" y="1137"/>
                  </a:moveTo>
                  <a:cubicBezTo>
                    <a:pt x="13426" y="541"/>
                    <a:pt x="13426" y="-56"/>
                    <a:pt x="12985" y="4"/>
                  </a:cubicBezTo>
                  <a:cubicBezTo>
                    <a:pt x="12545" y="63"/>
                    <a:pt x="11663" y="779"/>
                    <a:pt x="10010" y="2808"/>
                  </a:cubicBezTo>
                  <a:cubicBezTo>
                    <a:pt x="8357" y="4837"/>
                    <a:pt x="5932" y="8178"/>
                    <a:pt x="4169" y="10923"/>
                  </a:cubicBezTo>
                  <a:cubicBezTo>
                    <a:pt x="2406" y="13668"/>
                    <a:pt x="1304" y="15816"/>
                    <a:pt x="643" y="17308"/>
                  </a:cubicBezTo>
                  <a:cubicBezTo>
                    <a:pt x="-19" y="18799"/>
                    <a:pt x="-239" y="19635"/>
                    <a:pt x="312" y="19993"/>
                  </a:cubicBezTo>
                  <a:cubicBezTo>
                    <a:pt x="863" y="20351"/>
                    <a:pt x="2186" y="20231"/>
                    <a:pt x="4390" y="19456"/>
                  </a:cubicBezTo>
                  <a:cubicBezTo>
                    <a:pt x="6594" y="18680"/>
                    <a:pt x="9679" y="17248"/>
                    <a:pt x="11553" y="16293"/>
                  </a:cubicBezTo>
                  <a:cubicBezTo>
                    <a:pt x="13426" y="15338"/>
                    <a:pt x="14088" y="14861"/>
                    <a:pt x="14969" y="14264"/>
                  </a:cubicBezTo>
                  <a:cubicBezTo>
                    <a:pt x="15851" y="13668"/>
                    <a:pt x="16953" y="12952"/>
                    <a:pt x="17724" y="12892"/>
                  </a:cubicBezTo>
                  <a:cubicBezTo>
                    <a:pt x="18496" y="12832"/>
                    <a:pt x="18936" y="13429"/>
                    <a:pt x="19157" y="14622"/>
                  </a:cubicBezTo>
                  <a:cubicBezTo>
                    <a:pt x="19377" y="15816"/>
                    <a:pt x="19377" y="17606"/>
                    <a:pt x="19487" y="18799"/>
                  </a:cubicBezTo>
                  <a:cubicBezTo>
                    <a:pt x="19598" y="19993"/>
                    <a:pt x="19818" y="20589"/>
                    <a:pt x="20149" y="20947"/>
                  </a:cubicBezTo>
                  <a:cubicBezTo>
                    <a:pt x="20479" y="21305"/>
                    <a:pt x="20920" y="21425"/>
                    <a:pt x="21361" y="215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3" name="Line"/>
            <p:cNvSpPr/>
            <p:nvPr/>
          </p:nvSpPr>
          <p:spPr>
            <a:xfrm>
              <a:off x="1301052" y="469652"/>
              <a:ext cx="188343" cy="203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8" extrusionOk="0">
                  <a:moveTo>
                    <a:pt x="0" y="2559"/>
                  </a:moveTo>
                  <a:cubicBezTo>
                    <a:pt x="1067" y="6685"/>
                    <a:pt x="2133" y="10810"/>
                    <a:pt x="2400" y="13480"/>
                  </a:cubicBezTo>
                  <a:cubicBezTo>
                    <a:pt x="2667" y="16150"/>
                    <a:pt x="2133" y="17363"/>
                    <a:pt x="1733" y="18577"/>
                  </a:cubicBezTo>
                  <a:cubicBezTo>
                    <a:pt x="1333" y="19790"/>
                    <a:pt x="1067" y="21004"/>
                    <a:pt x="1467" y="21246"/>
                  </a:cubicBezTo>
                  <a:cubicBezTo>
                    <a:pt x="1867" y="21489"/>
                    <a:pt x="2933" y="20761"/>
                    <a:pt x="5333" y="17363"/>
                  </a:cubicBezTo>
                  <a:cubicBezTo>
                    <a:pt x="7733" y="13965"/>
                    <a:pt x="11467" y="7898"/>
                    <a:pt x="13867" y="4379"/>
                  </a:cubicBezTo>
                  <a:cubicBezTo>
                    <a:pt x="16267" y="860"/>
                    <a:pt x="17333" y="-111"/>
                    <a:pt x="18133" y="10"/>
                  </a:cubicBezTo>
                  <a:cubicBezTo>
                    <a:pt x="18933" y="132"/>
                    <a:pt x="19467" y="1345"/>
                    <a:pt x="20000" y="4136"/>
                  </a:cubicBezTo>
                  <a:cubicBezTo>
                    <a:pt x="20533" y="6927"/>
                    <a:pt x="21067" y="11296"/>
                    <a:pt x="21600" y="156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4" name="Line"/>
            <p:cNvSpPr/>
            <p:nvPr/>
          </p:nvSpPr>
          <p:spPr>
            <a:xfrm>
              <a:off x="1587053" y="490834"/>
              <a:ext cx="27106" cy="163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129" extrusionOk="0">
                  <a:moveTo>
                    <a:pt x="0" y="1329"/>
                  </a:moveTo>
                  <a:cubicBezTo>
                    <a:pt x="7200" y="429"/>
                    <a:pt x="14400" y="-471"/>
                    <a:pt x="18000" y="279"/>
                  </a:cubicBezTo>
                  <a:cubicBezTo>
                    <a:pt x="21600" y="1029"/>
                    <a:pt x="21600" y="3429"/>
                    <a:pt x="19800" y="7179"/>
                  </a:cubicBezTo>
                  <a:cubicBezTo>
                    <a:pt x="18000" y="10929"/>
                    <a:pt x="14400" y="16029"/>
                    <a:pt x="10800" y="211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5" name="Line"/>
            <p:cNvSpPr/>
            <p:nvPr/>
          </p:nvSpPr>
          <p:spPr>
            <a:xfrm>
              <a:off x="1552175" y="250015"/>
              <a:ext cx="34879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6" name="Line"/>
            <p:cNvSpPr/>
            <p:nvPr/>
          </p:nvSpPr>
          <p:spPr>
            <a:xfrm>
              <a:off x="1662041" y="428405"/>
              <a:ext cx="196376" cy="242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1082" extrusionOk="0">
                  <a:moveTo>
                    <a:pt x="20296" y="6920"/>
                  </a:moveTo>
                  <a:cubicBezTo>
                    <a:pt x="20544" y="5911"/>
                    <a:pt x="20793" y="4902"/>
                    <a:pt x="20917" y="3589"/>
                  </a:cubicBezTo>
                  <a:cubicBezTo>
                    <a:pt x="21041" y="2277"/>
                    <a:pt x="21041" y="662"/>
                    <a:pt x="19675" y="158"/>
                  </a:cubicBezTo>
                  <a:cubicBezTo>
                    <a:pt x="18310" y="-347"/>
                    <a:pt x="15579" y="259"/>
                    <a:pt x="11979" y="3489"/>
                  </a:cubicBezTo>
                  <a:cubicBezTo>
                    <a:pt x="8379" y="6718"/>
                    <a:pt x="3910" y="12573"/>
                    <a:pt x="1675" y="16004"/>
                  </a:cubicBezTo>
                  <a:cubicBezTo>
                    <a:pt x="-559" y="19436"/>
                    <a:pt x="-559" y="20446"/>
                    <a:pt x="1675" y="20849"/>
                  </a:cubicBezTo>
                  <a:cubicBezTo>
                    <a:pt x="3910" y="21253"/>
                    <a:pt x="8379" y="21051"/>
                    <a:pt x="12848" y="208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7" name="Line"/>
            <p:cNvSpPr/>
            <p:nvPr/>
          </p:nvSpPr>
          <p:spPr>
            <a:xfrm>
              <a:off x="1919281" y="476038"/>
              <a:ext cx="190945" cy="258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282" extrusionOk="0">
                  <a:moveTo>
                    <a:pt x="11222" y="3211"/>
                  </a:moveTo>
                  <a:cubicBezTo>
                    <a:pt x="12002" y="2064"/>
                    <a:pt x="12783" y="917"/>
                    <a:pt x="12393" y="343"/>
                  </a:cubicBezTo>
                  <a:cubicBezTo>
                    <a:pt x="12002" y="-230"/>
                    <a:pt x="10441" y="-230"/>
                    <a:pt x="8229" y="1490"/>
                  </a:cubicBezTo>
                  <a:cubicBezTo>
                    <a:pt x="6017" y="3211"/>
                    <a:pt x="3154" y="6651"/>
                    <a:pt x="1593" y="9997"/>
                  </a:cubicBezTo>
                  <a:cubicBezTo>
                    <a:pt x="31" y="13342"/>
                    <a:pt x="-229" y="16591"/>
                    <a:pt x="161" y="18598"/>
                  </a:cubicBezTo>
                  <a:cubicBezTo>
                    <a:pt x="552" y="20605"/>
                    <a:pt x="1593" y="21370"/>
                    <a:pt x="3544" y="21274"/>
                  </a:cubicBezTo>
                  <a:cubicBezTo>
                    <a:pt x="5496" y="21179"/>
                    <a:pt x="8359" y="20223"/>
                    <a:pt x="10311" y="19363"/>
                  </a:cubicBezTo>
                  <a:cubicBezTo>
                    <a:pt x="12263" y="18503"/>
                    <a:pt x="13304" y="17738"/>
                    <a:pt x="13824" y="17834"/>
                  </a:cubicBezTo>
                  <a:cubicBezTo>
                    <a:pt x="14344" y="17929"/>
                    <a:pt x="14344" y="18885"/>
                    <a:pt x="14995" y="19172"/>
                  </a:cubicBezTo>
                  <a:cubicBezTo>
                    <a:pt x="15646" y="19458"/>
                    <a:pt x="16947" y="19076"/>
                    <a:pt x="18118" y="18407"/>
                  </a:cubicBezTo>
                  <a:cubicBezTo>
                    <a:pt x="19289" y="17738"/>
                    <a:pt x="20330" y="16782"/>
                    <a:pt x="21371" y="158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8" name="Line"/>
            <p:cNvSpPr/>
            <p:nvPr/>
          </p:nvSpPr>
          <p:spPr>
            <a:xfrm>
              <a:off x="2200908" y="264719"/>
              <a:ext cx="65547" cy="501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68" extrusionOk="0">
                  <a:moveTo>
                    <a:pt x="8938" y="2356"/>
                  </a:moveTo>
                  <a:cubicBezTo>
                    <a:pt x="12662" y="1262"/>
                    <a:pt x="16386" y="167"/>
                    <a:pt x="18621" y="17"/>
                  </a:cubicBezTo>
                  <a:cubicBezTo>
                    <a:pt x="20855" y="-132"/>
                    <a:pt x="21600" y="664"/>
                    <a:pt x="20483" y="2705"/>
                  </a:cubicBezTo>
                  <a:cubicBezTo>
                    <a:pt x="19366" y="4745"/>
                    <a:pt x="16386" y="8030"/>
                    <a:pt x="12662" y="11365"/>
                  </a:cubicBezTo>
                  <a:cubicBezTo>
                    <a:pt x="8938" y="14699"/>
                    <a:pt x="4469" y="18084"/>
                    <a:pt x="0" y="214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9" name="Line"/>
            <p:cNvSpPr/>
            <p:nvPr/>
          </p:nvSpPr>
          <p:spPr>
            <a:xfrm>
              <a:off x="424749" y="883900"/>
              <a:ext cx="380812" cy="472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2" h="21306" extrusionOk="0">
                  <a:moveTo>
                    <a:pt x="9058" y="6017"/>
                  </a:moveTo>
                  <a:cubicBezTo>
                    <a:pt x="8675" y="4549"/>
                    <a:pt x="8291" y="3081"/>
                    <a:pt x="8099" y="2085"/>
                  </a:cubicBezTo>
                  <a:cubicBezTo>
                    <a:pt x="7908" y="1089"/>
                    <a:pt x="7908" y="565"/>
                    <a:pt x="7524" y="250"/>
                  </a:cubicBezTo>
                  <a:cubicBezTo>
                    <a:pt x="7141" y="-64"/>
                    <a:pt x="6374" y="-169"/>
                    <a:pt x="5160" y="460"/>
                  </a:cubicBezTo>
                  <a:cubicBezTo>
                    <a:pt x="3946" y="1089"/>
                    <a:pt x="2284" y="2452"/>
                    <a:pt x="1198" y="4025"/>
                  </a:cubicBezTo>
                  <a:cubicBezTo>
                    <a:pt x="111" y="5598"/>
                    <a:pt x="-400" y="7381"/>
                    <a:pt x="367" y="8639"/>
                  </a:cubicBezTo>
                  <a:cubicBezTo>
                    <a:pt x="1134" y="9897"/>
                    <a:pt x="3179" y="10631"/>
                    <a:pt x="6310" y="11470"/>
                  </a:cubicBezTo>
                  <a:cubicBezTo>
                    <a:pt x="9441" y="12309"/>
                    <a:pt x="13659" y="13252"/>
                    <a:pt x="16279" y="14144"/>
                  </a:cubicBezTo>
                  <a:cubicBezTo>
                    <a:pt x="18899" y="15035"/>
                    <a:pt x="19922" y="15874"/>
                    <a:pt x="20497" y="16608"/>
                  </a:cubicBezTo>
                  <a:cubicBezTo>
                    <a:pt x="21072" y="17342"/>
                    <a:pt x="21200" y="17971"/>
                    <a:pt x="20114" y="18757"/>
                  </a:cubicBezTo>
                  <a:cubicBezTo>
                    <a:pt x="19027" y="19544"/>
                    <a:pt x="16727" y="20487"/>
                    <a:pt x="13979" y="20959"/>
                  </a:cubicBezTo>
                  <a:cubicBezTo>
                    <a:pt x="11231" y="21431"/>
                    <a:pt x="8036" y="21431"/>
                    <a:pt x="5991" y="20907"/>
                  </a:cubicBezTo>
                  <a:cubicBezTo>
                    <a:pt x="3946" y="20382"/>
                    <a:pt x="3051" y="19334"/>
                    <a:pt x="3370" y="18285"/>
                  </a:cubicBezTo>
                  <a:cubicBezTo>
                    <a:pt x="3690" y="17237"/>
                    <a:pt x="5224" y="16188"/>
                    <a:pt x="6757" y="151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70" name="Line"/>
            <p:cNvSpPr/>
            <p:nvPr/>
          </p:nvSpPr>
          <p:spPr>
            <a:xfrm>
              <a:off x="833686" y="1017334"/>
              <a:ext cx="6976" cy="28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1054"/>
                    <a:pt x="7200" y="2107"/>
                    <a:pt x="3600" y="5707"/>
                  </a:cubicBezTo>
                  <a:cubicBezTo>
                    <a:pt x="0" y="9307"/>
                    <a:pt x="0" y="1545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71" name="Line"/>
            <p:cNvSpPr/>
            <p:nvPr/>
          </p:nvSpPr>
          <p:spPr>
            <a:xfrm>
              <a:off x="749978" y="1073138"/>
              <a:ext cx="429573" cy="2441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193" extrusionOk="0">
                  <a:moveTo>
                    <a:pt x="0" y="10295"/>
                  </a:moveTo>
                  <a:cubicBezTo>
                    <a:pt x="3003" y="9286"/>
                    <a:pt x="6006" y="8277"/>
                    <a:pt x="7855" y="7469"/>
                  </a:cubicBezTo>
                  <a:cubicBezTo>
                    <a:pt x="9703" y="6662"/>
                    <a:pt x="10396" y="6056"/>
                    <a:pt x="10973" y="6056"/>
                  </a:cubicBezTo>
                  <a:cubicBezTo>
                    <a:pt x="11551" y="6056"/>
                    <a:pt x="12013" y="6662"/>
                    <a:pt x="12417" y="8579"/>
                  </a:cubicBezTo>
                  <a:cubicBezTo>
                    <a:pt x="12821" y="10497"/>
                    <a:pt x="13168" y="13727"/>
                    <a:pt x="13283" y="16049"/>
                  </a:cubicBezTo>
                  <a:cubicBezTo>
                    <a:pt x="13399" y="18370"/>
                    <a:pt x="13283" y="19783"/>
                    <a:pt x="13572" y="20591"/>
                  </a:cubicBezTo>
                  <a:cubicBezTo>
                    <a:pt x="13861" y="21398"/>
                    <a:pt x="14554" y="21600"/>
                    <a:pt x="15998" y="19884"/>
                  </a:cubicBezTo>
                  <a:cubicBezTo>
                    <a:pt x="17442" y="18168"/>
                    <a:pt x="19636" y="14535"/>
                    <a:pt x="20618" y="10901"/>
                  </a:cubicBezTo>
                  <a:cubicBezTo>
                    <a:pt x="21600" y="7267"/>
                    <a:pt x="21369" y="3634"/>
                    <a:pt x="2113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72" name="Line"/>
            <p:cNvSpPr/>
            <p:nvPr/>
          </p:nvSpPr>
          <p:spPr>
            <a:xfrm>
              <a:off x="1273150" y="907665"/>
              <a:ext cx="195618" cy="43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294" extrusionOk="0">
                  <a:moveTo>
                    <a:pt x="19059" y="6690"/>
                  </a:moveTo>
                  <a:cubicBezTo>
                    <a:pt x="20329" y="5220"/>
                    <a:pt x="21600" y="3750"/>
                    <a:pt x="21346" y="2563"/>
                  </a:cubicBezTo>
                  <a:cubicBezTo>
                    <a:pt x="21092" y="1375"/>
                    <a:pt x="19313" y="471"/>
                    <a:pt x="16899" y="131"/>
                  </a:cubicBezTo>
                  <a:cubicBezTo>
                    <a:pt x="14485" y="-208"/>
                    <a:pt x="11435" y="18"/>
                    <a:pt x="8386" y="1884"/>
                  </a:cubicBezTo>
                  <a:cubicBezTo>
                    <a:pt x="5336" y="3750"/>
                    <a:pt x="2287" y="7256"/>
                    <a:pt x="1271" y="10479"/>
                  </a:cubicBezTo>
                  <a:cubicBezTo>
                    <a:pt x="254" y="13702"/>
                    <a:pt x="1271" y="16642"/>
                    <a:pt x="2160" y="18508"/>
                  </a:cubicBezTo>
                  <a:cubicBezTo>
                    <a:pt x="3049" y="20374"/>
                    <a:pt x="3812" y="21166"/>
                    <a:pt x="3939" y="21279"/>
                  </a:cubicBezTo>
                  <a:cubicBezTo>
                    <a:pt x="4066" y="21392"/>
                    <a:pt x="3558" y="20827"/>
                    <a:pt x="2795" y="20318"/>
                  </a:cubicBezTo>
                  <a:cubicBezTo>
                    <a:pt x="2033" y="19809"/>
                    <a:pt x="1016" y="19356"/>
                    <a:pt x="0" y="189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73" name="Line"/>
            <p:cNvSpPr/>
            <p:nvPr/>
          </p:nvSpPr>
          <p:spPr>
            <a:xfrm>
              <a:off x="1252223" y="980948"/>
              <a:ext cx="395287" cy="489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2" extrusionOk="0">
                  <a:moveTo>
                    <a:pt x="0" y="13148"/>
                  </a:moveTo>
                  <a:cubicBezTo>
                    <a:pt x="4955" y="13148"/>
                    <a:pt x="9911" y="13148"/>
                    <a:pt x="13341" y="12641"/>
                  </a:cubicBezTo>
                  <a:cubicBezTo>
                    <a:pt x="16772" y="12134"/>
                    <a:pt x="18678" y="11120"/>
                    <a:pt x="19885" y="9497"/>
                  </a:cubicBezTo>
                  <a:cubicBezTo>
                    <a:pt x="21092" y="7875"/>
                    <a:pt x="21600" y="5644"/>
                    <a:pt x="21600" y="4021"/>
                  </a:cubicBezTo>
                  <a:cubicBezTo>
                    <a:pt x="21600" y="2399"/>
                    <a:pt x="21092" y="1385"/>
                    <a:pt x="20075" y="725"/>
                  </a:cubicBezTo>
                  <a:cubicBezTo>
                    <a:pt x="19059" y="66"/>
                    <a:pt x="17534" y="-238"/>
                    <a:pt x="16264" y="218"/>
                  </a:cubicBezTo>
                  <a:cubicBezTo>
                    <a:pt x="14993" y="675"/>
                    <a:pt x="13976" y="1892"/>
                    <a:pt x="13405" y="4072"/>
                  </a:cubicBezTo>
                  <a:cubicBezTo>
                    <a:pt x="12833" y="6252"/>
                    <a:pt x="12706" y="9396"/>
                    <a:pt x="13341" y="12438"/>
                  </a:cubicBezTo>
                  <a:cubicBezTo>
                    <a:pt x="13976" y="15480"/>
                    <a:pt x="15374" y="18421"/>
                    <a:pt x="16772" y="21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74" name="Line"/>
            <p:cNvSpPr/>
            <p:nvPr/>
          </p:nvSpPr>
          <p:spPr>
            <a:xfrm>
              <a:off x="1419638" y="1303334"/>
              <a:ext cx="383661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713" y="2880"/>
                    <a:pt x="9425" y="5760"/>
                    <a:pt x="13025" y="9360"/>
                  </a:cubicBezTo>
                  <a:cubicBezTo>
                    <a:pt x="16625" y="12960"/>
                    <a:pt x="19113" y="172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7" name="Drawing"/>
          <p:cNvGrpSpPr/>
          <p:nvPr/>
        </p:nvGrpSpPr>
        <p:grpSpPr>
          <a:xfrm>
            <a:off x="383659" y="820607"/>
            <a:ext cx="11572565" cy="7201364"/>
            <a:chOff x="0" y="0"/>
            <a:chExt cx="11572564" cy="7201362"/>
          </a:xfrm>
        </p:grpSpPr>
        <p:sp>
          <p:nvSpPr>
            <p:cNvPr id="7277" name="Shape"/>
            <p:cNvSpPr/>
            <p:nvPr/>
          </p:nvSpPr>
          <p:spPr>
            <a:xfrm>
              <a:off x="7507902" y="2374745"/>
              <a:ext cx="1120949" cy="1024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39" extrusionOk="0">
                  <a:moveTo>
                    <a:pt x="19641" y="869"/>
                  </a:moveTo>
                  <a:cubicBezTo>
                    <a:pt x="19641" y="624"/>
                    <a:pt x="19641" y="380"/>
                    <a:pt x="19507" y="233"/>
                  </a:cubicBezTo>
                  <a:cubicBezTo>
                    <a:pt x="19373" y="87"/>
                    <a:pt x="19105" y="38"/>
                    <a:pt x="18391" y="13"/>
                  </a:cubicBezTo>
                  <a:cubicBezTo>
                    <a:pt x="17677" y="-11"/>
                    <a:pt x="16517" y="-11"/>
                    <a:pt x="15401" y="87"/>
                  </a:cubicBezTo>
                  <a:cubicBezTo>
                    <a:pt x="14285" y="184"/>
                    <a:pt x="13214" y="380"/>
                    <a:pt x="12210" y="673"/>
                  </a:cubicBezTo>
                  <a:cubicBezTo>
                    <a:pt x="11206" y="966"/>
                    <a:pt x="10269" y="1357"/>
                    <a:pt x="9354" y="1822"/>
                  </a:cubicBezTo>
                  <a:cubicBezTo>
                    <a:pt x="8439" y="2286"/>
                    <a:pt x="7546" y="2823"/>
                    <a:pt x="6832" y="3410"/>
                  </a:cubicBezTo>
                  <a:cubicBezTo>
                    <a:pt x="6118" y="3996"/>
                    <a:pt x="5583" y="4632"/>
                    <a:pt x="5248" y="5511"/>
                  </a:cubicBezTo>
                  <a:cubicBezTo>
                    <a:pt x="4913" y="6391"/>
                    <a:pt x="4779" y="7515"/>
                    <a:pt x="4802" y="8565"/>
                  </a:cubicBezTo>
                  <a:cubicBezTo>
                    <a:pt x="4824" y="9616"/>
                    <a:pt x="5003" y="10594"/>
                    <a:pt x="5136" y="11204"/>
                  </a:cubicBezTo>
                  <a:cubicBezTo>
                    <a:pt x="5270" y="11815"/>
                    <a:pt x="5360" y="12060"/>
                    <a:pt x="5449" y="12328"/>
                  </a:cubicBezTo>
                  <a:cubicBezTo>
                    <a:pt x="5538" y="12597"/>
                    <a:pt x="5627" y="12890"/>
                    <a:pt x="5538" y="12964"/>
                  </a:cubicBezTo>
                  <a:cubicBezTo>
                    <a:pt x="5449" y="13037"/>
                    <a:pt x="5181" y="12890"/>
                    <a:pt x="4512" y="12475"/>
                  </a:cubicBezTo>
                  <a:cubicBezTo>
                    <a:pt x="3842" y="12060"/>
                    <a:pt x="2771" y="11375"/>
                    <a:pt x="2124" y="10984"/>
                  </a:cubicBezTo>
                  <a:cubicBezTo>
                    <a:pt x="1477" y="10594"/>
                    <a:pt x="1254" y="10496"/>
                    <a:pt x="941" y="10398"/>
                  </a:cubicBezTo>
                  <a:cubicBezTo>
                    <a:pt x="629" y="10300"/>
                    <a:pt x="227" y="10203"/>
                    <a:pt x="71" y="10276"/>
                  </a:cubicBezTo>
                  <a:cubicBezTo>
                    <a:pt x="-85" y="10349"/>
                    <a:pt x="4" y="10594"/>
                    <a:pt x="473" y="11253"/>
                  </a:cubicBezTo>
                  <a:cubicBezTo>
                    <a:pt x="941" y="11913"/>
                    <a:pt x="1789" y="12988"/>
                    <a:pt x="2570" y="13892"/>
                  </a:cubicBezTo>
                  <a:cubicBezTo>
                    <a:pt x="3351" y="14796"/>
                    <a:pt x="4065" y="15529"/>
                    <a:pt x="4958" y="16433"/>
                  </a:cubicBezTo>
                  <a:cubicBezTo>
                    <a:pt x="5851" y="17337"/>
                    <a:pt x="6922" y="18413"/>
                    <a:pt x="7903" y="19268"/>
                  </a:cubicBezTo>
                  <a:cubicBezTo>
                    <a:pt x="8885" y="20123"/>
                    <a:pt x="9778" y="20758"/>
                    <a:pt x="10336" y="21125"/>
                  </a:cubicBezTo>
                  <a:cubicBezTo>
                    <a:pt x="10894" y="21491"/>
                    <a:pt x="11117" y="21589"/>
                    <a:pt x="11228" y="21516"/>
                  </a:cubicBezTo>
                  <a:cubicBezTo>
                    <a:pt x="11340" y="21442"/>
                    <a:pt x="11340" y="21198"/>
                    <a:pt x="11317" y="20416"/>
                  </a:cubicBezTo>
                  <a:cubicBezTo>
                    <a:pt x="11295" y="19634"/>
                    <a:pt x="11251" y="18315"/>
                    <a:pt x="11273" y="17020"/>
                  </a:cubicBezTo>
                  <a:cubicBezTo>
                    <a:pt x="11295" y="15725"/>
                    <a:pt x="11384" y="14454"/>
                    <a:pt x="11429" y="13697"/>
                  </a:cubicBezTo>
                  <a:cubicBezTo>
                    <a:pt x="11474" y="12939"/>
                    <a:pt x="11474" y="12695"/>
                    <a:pt x="11474" y="12451"/>
                  </a:cubicBezTo>
                  <a:cubicBezTo>
                    <a:pt x="11474" y="12206"/>
                    <a:pt x="11474" y="11962"/>
                    <a:pt x="11384" y="11937"/>
                  </a:cubicBezTo>
                  <a:cubicBezTo>
                    <a:pt x="11295" y="11913"/>
                    <a:pt x="11117" y="12108"/>
                    <a:pt x="10894" y="12426"/>
                  </a:cubicBezTo>
                  <a:cubicBezTo>
                    <a:pt x="10670" y="12744"/>
                    <a:pt x="10403" y="13184"/>
                    <a:pt x="10135" y="13550"/>
                  </a:cubicBezTo>
                  <a:cubicBezTo>
                    <a:pt x="9867" y="13917"/>
                    <a:pt x="9599" y="14210"/>
                    <a:pt x="9398" y="14259"/>
                  </a:cubicBezTo>
                  <a:cubicBezTo>
                    <a:pt x="9198" y="14308"/>
                    <a:pt x="9064" y="14112"/>
                    <a:pt x="8885" y="13501"/>
                  </a:cubicBezTo>
                  <a:cubicBezTo>
                    <a:pt x="8707" y="12890"/>
                    <a:pt x="8484" y="11864"/>
                    <a:pt x="8372" y="10936"/>
                  </a:cubicBezTo>
                  <a:cubicBezTo>
                    <a:pt x="8260" y="10007"/>
                    <a:pt x="8260" y="9176"/>
                    <a:pt x="8439" y="8565"/>
                  </a:cubicBezTo>
                  <a:cubicBezTo>
                    <a:pt x="8617" y="7955"/>
                    <a:pt x="8975" y="7564"/>
                    <a:pt x="9510" y="7246"/>
                  </a:cubicBezTo>
                  <a:cubicBezTo>
                    <a:pt x="10046" y="6928"/>
                    <a:pt x="10760" y="6684"/>
                    <a:pt x="11541" y="6415"/>
                  </a:cubicBezTo>
                  <a:cubicBezTo>
                    <a:pt x="12322" y="6146"/>
                    <a:pt x="13170" y="5853"/>
                    <a:pt x="13928" y="5633"/>
                  </a:cubicBezTo>
                  <a:cubicBezTo>
                    <a:pt x="14687" y="5413"/>
                    <a:pt x="15356" y="5267"/>
                    <a:pt x="16160" y="5194"/>
                  </a:cubicBezTo>
                  <a:cubicBezTo>
                    <a:pt x="16963" y="5120"/>
                    <a:pt x="17900" y="5120"/>
                    <a:pt x="18480" y="5145"/>
                  </a:cubicBezTo>
                  <a:cubicBezTo>
                    <a:pt x="19060" y="5169"/>
                    <a:pt x="19284" y="5218"/>
                    <a:pt x="19484" y="5169"/>
                  </a:cubicBezTo>
                  <a:cubicBezTo>
                    <a:pt x="19685" y="5120"/>
                    <a:pt x="19864" y="4974"/>
                    <a:pt x="19953" y="4436"/>
                  </a:cubicBezTo>
                  <a:cubicBezTo>
                    <a:pt x="20042" y="3899"/>
                    <a:pt x="20042" y="2970"/>
                    <a:pt x="20042" y="2335"/>
                  </a:cubicBezTo>
                  <a:cubicBezTo>
                    <a:pt x="20042" y="1699"/>
                    <a:pt x="20042" y="1357"/>
                    <a:pt x="20065" y="1064"/>
                  </a:cubicBezTo>
                  <a:cubicBezTo>
                    <a:pt x="20087" y="771"/>
                    <a:pt x="20132" y="527"/>
                    <a:pt x="20265" y="404"/>
                  </a:cubicBezTo>
                  <a:cubicBezTo>
                    <a:pt x="20399" y="282"/>
                    <a:pt x="20622" y="282"/>
                    <a:pt x="20846" y="380"/>
                  </a:cubicBezTo>
                  <a:cubicBezTo>
                    <a:pt x="21069" y="478"/>
                    <a:pt x="21292" y="673"/>
                    <a:pt x="21515" y="869"/>
                  </a:cubicBezTo>
                  <a:close/>
                </a:path>
              </a:pathLst>
            </a:custGeom>
            <a:solidFill>
              <a:srgbClr val="4ED86A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78" name="Shape"/>
            <p:cNvSpPr/>
            <p:nvPr/>
          </p:nvSpPr>
          <p:spPr>
            <a:xfrm>
              <a:off x="3222739" y="3884353"/>
              <a:ext cx="967724" cy="1157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544" extrusionOk="0">
                  <a:moveTo>
                    <a:pt x="622" y="2404"/>
                  </a:moveTo>
                  <a:cubicBezTo>
                    <a:pt x="363" y="2361"/>
                    <a:pt x="104" y="2317"/>
                    <a:pt x="155" y="2231"/>
                  </a:cubicBezTo>
                  <a:cubicBezTo>
                    <a:pt x="207" y="2144"/>
                    <a:pt x="570" y="2014"/>
                    <a:pt x="1295" y="1928"/>
                  </a:cubicBezTo>
                  <a:cubicBezTo>
                    <a:pt x="2020" y="1841"/>
                    <a:pt x="3108" y="1798"/>
                    <a:pt x="4040" y="1711"/>
                  </a:cubicBezTo>
                  <a:cubicBezTo>
                    <a:pt x="4973" y="1625"/>
                    <a:pt x="5750" y="1495"/>
                    <a:pt x="6268" y="1430"/>
                  </a:cubicBezTo>
                  <a:cubicBezTo>
                    <a:pt x="6786" y="1365"/>
                    <a:pt x="7045" y="1365"/>
                    <a:pt x="7200" y="1473"/>
                  </a:cubicBezTo>
                  <a:cubicBezTo>
                    <a:pt x="7355" y="1582"/>
                    <a:pt x="7407" y="1798"/>
                    <a:pt x="7666" y="2404"/>
                  </a:cubicBezTo>
                  <a:cubicBezTo>
                    <a:pt x="7925" y="3010"/>
                    <a:pt x="8391" y="4006"/>
                    <a:pt x="8858" y="5045"/>
                  </a:cubicBezTo>
                  <a:cubicBezTo>
                    <a:pt x="9324" y="6083"/>
                    <a:pt x="9790" y="7166"/>
                    <a:pt x="10101" y="7837"/>
                  </a:cubicBezTo>
                  <a:cubicBezTo>
                    <a:pt x="10412" y="8507"/>
                    <a:pt x="10567" y="8767"/>
                    <a:pt x="10696" y="9005"/>
                  </a:cubicBezTo>
                  <a:cubicBezTo>
                    <a:pt x="10826" y="9243"/>
                    <a:pt x="10929" y="9460"/>
                    <a:pt x="11085" y="9503"/>
                  </a:cubicBezTo>
                  <a:cubicBezTo>
                    <a:pt x="11240" y="9546"/>
                    <a:pt x="11447" y="9416"/>
                    <a:pt x="11732" y="8854"/>
                  </a:cubicBezTo>
                  <a:cubicBezTo>
                    <a:pt x="12017" y="8291"/>
                    <a:pt x="12380" y="7295"/>
                    <a:pt x="12742" y="6148"/>
                  </a:cubicBezTo>
                  <a:cubicBezTo>
                    <a:pt x="13105" y="5001"/>
                    <a:pt x="13468" y="3703"/>
                    <a:pt x="13804" y="2729"/>
                  </a:cubicBezTo>
                  <a:cubicBezTo>
                    <a:pt x="14141" y="1755"/>
                    <a:pt x="14452" y="1105"/>
                    <a:pt x="14633" y="673"/>
                  </a:cubicBezTo>
                  <a:cubicBezTo>
                    <a:pt x="14814" y="240"/>
                    <a:pt x="14866" y="23"/>
                    <a:pt x="14970" y="2"/>
                  </a:cubicBezTo>
                  <a:cubicBezTo>
                    <a:pt x="15073" y="-20"/>
                    <a:pt x="15229" y="153"/>
                    <a:pt x="15565" y="305"/>
                  </a:cubicBezTo>
                  <a:cubicBezTo>
                    <a:pt x="15902" y="456"/>
                    <a:pt x="16420" y="586"/>
                    <a:pt x="17223" y="673"/>
                  </a:cubicBezTo>
                  <a:cubicBezTo>
                    <a:pt x="18026" y="759"/>
                    <a:pt x="19114" y="802"/>
                    <a:pt x="19787" y="824"/>
                  </a:cubicBezTo>
                  <a:cubicBezTo>
                    <a:pt x="20460" y="846"/>
                    <a:pt x="20719" y="846"/>
                    <a:pt x="20978" y="867"/>
                  </a:cubicBezTo>
                  <a:cubicBezTo>
                    <a:pt x="21237" y="889"/>
                    <a:pt x="21496" y="932"/>
                    <a:pt x="21548" y="1041"/>
                  </a:cubicBezTo>
                  <a:cubicBezTo>
                    <a:pt x="21600" y="1149"/>
                    <a:pt x="21445" y="1322"/>
                    <a:pt x="21082" y="1711"/>
                  </a:cubicBezTo>
                  <a:cubicBezTo>
                    <a:pt x="20719" y="2101"/>
                    <a:pt x="20150" y="2707"/>
                    <a:pt x="19450" y="3378"/>
                  </a:cubicBezTo>
                  <a:cubicBezTo>
                    <a:pt x="18751" y="4049"/>
                    <a:pt x="17922" y="4785"/>
                    <a:pt x="17249" y="5434"/>
                  </a:cubicBezTo>
                  <a:cubicBezTo>
                    <a:pt x="16576" y="6083"/>
                    <a:pt x="16058" y="6646"/>
                    <a:pt x="15669" y="7144"/>
                  </a:cubicBezTo>
                  <a:cubicBezTo>
                    <a:pt x="15281" y="7642"/>
                    <a:pt x="15022" y="8075"/>
                    <a:pt x="14840" y="8399"/>
                  </a:cubicBezTo>
                  <a:cubicBezTo>
                    <a:pt x="14659" y="8724"/>
                    <a:pt x="14555" y="8940"/>
                    <a:pt x="14659" y="9287"/>
                  </a:cubicBezTo>
                  <a:cubicBezTo>
                    <a:pt x="14763" y="9633"/>
                    <a:pt x="15073" y="10109"/>
                    <a:pt x="15591" y="10845"/>
                  </a:cubicBezTo>
                  <a:cubicBezTo>
                    <a:pt x="16109" y="11581"/>
                    <a:pt x="16835" y="12576"/>
                    <a:pt x="17637" y="13745"/>
                  </a:cubicBezTo>
                  <a:cubicBezTo>
                    <a:pt x="18440" y="14914"/>
                    <a:pt x="19321" y="16256"/>
                    <a:pt x="19917" y="17230"/>
                  </a:cubicBezTo>
                  <a:cubicBezTo>
                    <a:pt x="20512" y="18204"/>
                    <a:pt x="20823" y="18810"/>
                    <a:pt x="21004" y="19221"/>
                  </a:cubicBezTo>
                  <a:cubicBezTo>
                    <a:pt x="21186" y="19632"/>
                    <a:pt x="21237" y="19849"/>
                    <a:pt x="21160" y="20022"/>
                  </a:cubicBezTo>
                  <a:cubicBezTo>
                    <a:pt x="21082" y="20195"/>
                    <a:pt x="20875" y="20325"/>
                    <a:pt x="20564" y="20519"/>
                  </a:cubicBezTo>
                  <a:cubicBezTo>
                    <a:pt x="20253" y="20714"/>
                    <a:pt x="19839" y="20974"/>
                    <a:pt x="19476" y="21190"/>
                  </a:cubicBezTo>
                  <a:cubicBezTo>
                    <a:pt x="19114" y="21407"/>
                    <a:pt x="18803" y="21580"/>
                    <a:pt x="18596" y="21537"/>
                  </a:cubicBezTo>
                  <a:cubicBezTo>
                    <a:pt x="18388" y="21493"/>
                    <a:pt x="18285" y="21234"/>
                    <a:pt x="17922" y="20649"/>
                  </a:cubicBezTo>
                  <a:cubicBezTo>
                    <a:pt x="17560" y="20065"/>
                    <a:pt x="16938" y="19156"/>
                    <a:pt x="16187" y="18269"/>
                  </a:cubicBezTo>
                  <a:cubicBezTo>
                    <a:pt x="15436" y="17381"/>
                    <a:pt x="14555" y="16515"/>
                    <a:pt x="14089" y="15974"/>
                  </a:cubicBezTo>
                  <a:cubicBezTo>
                    <a:pt x="13623" y="15433"/>
                    <a:pt x="13571" y="15217"/>
                    <a:pt x="13545" y="15000"/>
                  </a:cubicBezTo>
                  <a:cubicBezTo>
                    <a:pt x="13519" y="14784"/>
                    <a:pt x="13519" y="14568"/>
                    <a:pt x="13442" y="14373"/>
                  </a:cubicBezTo>
                  <a:cubicBezTo>
                    <a:pt x="13364" y="14178"/>
                    <a:pt x="13209" y="14005"/>
                    <a:pt x="13027" y="13983"/>
                  </a:cubicBezTo>
                  <a:cubicBezTo>
                    <a:pt x="12846" y="13962"/>
                    <a:pt x="12639" y="14091"/>
                    <a:pt x="12458" y="14373"/>
                  </a:cubicBezTo>
                  <a:cubicBezTo>
                    <a:pt x="12276" y="14654"/>
                    <a:pt x="12121" y="15087"/>
                    <a:pt x="11706" y="15801"/>
                  </a:cubicBezTo>
                  <a:cubicBezTo>
                    <a:pt x="11292" y="16515"/>
                    <a:pt x="10619" y="17511"/>
                    <a:pt x="10153" y="18204"/>
                  </a:cubicBezTo>
                  <a:cubicBezTo>
                    <a:pt x="9686" y="18896"/>
                    <a:pt x="9427" y="19286"/>
                    <a:pt x="9168" y="19654"/>
                  </a:cubicBezTo>
                  <a:cubicBezTo>
                    <a:pt x="8909" y="20022"/>
                    <a:pt x="8650" y="20368"/>
                    <a:pt x="8391" y="20541"/>
                  </a:cubicBezTo>
                  <a:cubicBezTo>
                    <a:pt x="8132" y="20714"/>
                    <a:pt x="7873" y="20714"/>
                    <a:pt x="7355" y="20563"/>
                  </a:cubicBezTo>
                  <a:cubicBezTo>
                    <a:pt x="6837" y="20411"/>
                    <a:pt x="6060" y="20108"/>
                    <a:pt x="5542" y="19913"/>
                  </a:cubicBezTo>
                  <a:cubicBezTo>
                    <a:pt x="5024" y="19719"/>
                    <a:pt x="4765" y="19632"/>
                    <a:pt x="4506" y="19567"/>
                  </a:cubicBezTo>
                  <a:cubicBezTo>
                    <a:pt x="4247" y="19502"/>
                    <a:pt x="3988" y="19459"/>
                    <a:pt x="3859" y="19329"/>
                  </a:cubicBezTo>
                  <a:cubicBezTo>
                    <a:pt x="3729" y="19199"/>
                    <a:pt x="3729" y="18983"/>
                    <a:pt x="3885" y="18810"/>
                  </a:cubicBezTo>
                  <a:cubicBezTo>
                    <a:pt x="4040" y="18637"/>
                    <a:pt x="4351" y="18507"/>
                    <a:pt x="4973" y="18095"/>
                  </a:cubicBezTo>
                  <a:cubicBezTo>
                    <a:pt x="5594" y="17684"/>
                    <a:pt x="6527" y="16992"/>
                    <a:pt x="7304" y="16342"/>
                  </a:cubicBezTo>
                  <a:cubicBezTo>
                    <a:pt x="8081" y="15693"/>
                    <a:pt x="8702" y="15087"/>
                    <a:pt x="9117" y="14719"/>
                  </a:cubicBezTo>
                  <a:cubicBezTo>
                    <a:pt x="9531" y="14351"/>
                    <a:pt x="9738" y="14221"/>
                    <a:pt x="9919" y="14070"/>
                  </a:cubicBezTo>
                  <a:cubicBezTo>
                    <a:pt x="10101" y="13918"/>
                    <a:pt x="10256" y="13745"/>
                    <a:pt x="10334" y="13550"/>
                  </a:cubicBezTo>
                  <a:cubicBezTo>
                    <a:pt x="10412" y="13356"/>
                    <a:pt x="10412" y="13139"/>
                    <a:pt x="10023" y="12771"/>
                  </a:cubicBezTo>
                  <a:cubicBezTo>
                    <a:pt x="9635" y="12403"/>
                    <a:pt x="8858" y="11884"/>
                    <a:pt x="7822" y="11061"/>
                  </a:cubicBezTo>
                  <a:cubicBezTo>
                    <a:pt x="6786" y="10239"/>
                    <a:pt x="5491" y="9113"/>
                    <a:pt x="4636" y="8356"/>
                  </a:cubicBezTo>
                  <a:cubicBezTo>
                    <a:pt x="3781" y="7598"/>
                    <a:pt x="3367" y="7209"/>
                    <a:pt x="3082" y="6668"/>
                  </a:cubicBezTo>
                  <a:cubicBezTo>
                    <a:pt x="2797" y="6127"/>
                    <a:pt x="2642" y="5434"/>
                    <a:pt x="2279" y="4763"/>
                  </a:cubicBezTo>
                  <a:cubicBezTo>
                    <a:pt x="1917" y="4092"/>
                    <a:pt x="1347" y="3443"/>
                    <a:pt x="932" y="3075"/>
                  </a:cubicBezTo>
                  <a:cubicBezTo>
                    <a:pt x="518" y="2707"/>
                    <a:pt x="259" y="2620"/>
                    <a:pt x="0" y="2534"/>
                  </a:cubicBezTo>
                  <a:close/>
                </a:path>
              </a:pathLst>
            </a:custGeom>
            <a:solidFill>
              <a:srgbClr val="A7C6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79" name="Shape"/>
            <p:cNvSpPr/>
            <p:nvPr/>
          </p:nvSpPr>
          <p:spPr>
            <a:xfrm>
              <a:off x="3744574" y="5064134"/>
              <a:ext cx="411786" cy="860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551" extrusionOk="0">
                  <a:moveTo>
                    <a:pt x="11654" y="20328"/>
                  </a:moveTo>
                  <a:cubicBezTo>
                    <a:pt x="11292" y="19630"/>
                    <a:pt x="10930" y="18931"/>
                    <a:pt x="10568" y="17621"/>
                  </a:cubicBezTo>
                  <a:cubicBezTo>
                    <a:pt x="10206" y="16311"/>
                    <a:pt x="9844" y="14390"/>
                    <a:pt x="9663" y="13138"/>
                  </a:cubicBezTo>
                  <a:cubicBezTo>
                    <a:pt x="9482" y="11886"/>
                    <a:pt x="9482" y="11304"/>
                    <a:pt x="9422" y="10751"/>
                  </a:cubicBezTo>
                  <a:cubicBezTo>
                    <a:pt x="9361" y="10198"/>
                    <a:pt x="9241" y="9674"/>
                    <a:pt x="9542" y="9499"/>
                  </a:cubicBezTo>
                  <a:cubicBezTo>
                    <a:pt x="9844" y="9325"/>
                    <a:pt x="10568" y="9499"/>
                    <a:pt x="12016" y="9965"/>
                  </a:cubicBezTo>
                  <a:cubicBezTo>
                    <a:pt x="13464" y="10431"/>
                    <a:pt x="15636" y="11188"/>
                    <a:pt x="16964" y="11653"/>
                  </a:cubicBezTo>
                  <a:cubicBezTo>
                    <a:pt x="18291" y="12119"/>
                    <a:pt x="18774" y="12294"/>
                    <a:pt x="19437" y="12469"/>
                  </a:cubicBezTo>
                  <a:cubicBezTo>
                    <a:pt x="20101" y="12643"/>
                    <a:pt x="20946" y="12818"/>
                    <a:pt x="21247" y="12760"/>
                  </a:cubicBezTo>
                  <a:cubicBezTo>
                    <a:pt x="21549" y="12701"/>
                    <a:pt x="21308" y="12410"/>
                    <a:pt x="20403" y="11362"/>
                  </a:cubicBezTo>
                  <a:cubicBezTo>
                    <a:pt x="19498" y="10314"/>
                    <a:pt x="17929" y="8509"/>
                    <a:pt x="16481" y="7112"/>
                  </a:cubicBezTo>
                  <a:cubicBezTo>
                    <a:pt x="15033" y="5715"/>
                    <a:pt x="13705" y="4725"/>
                    <a:pt x="12680" y="3794"/>
                  </a:cubicBezTo>
                  <a:cubicBezTo>
                    <a:pt x="11654" y="2862"/>
                    <a:pt x="10930" y="1989"/>
                    <a:pt x="10327" y="1436"/>
                  </a:cubicBezTo>
                  <a:cubicBezTo>
                    <a:pt x="9723" y="883"/>
                    <a:pt x="9241" y="650"/>
                    <a:pt x="8517" y="417"/>
                  </a:cubicBezTo>
                  <a:cubicBezTo>
                    <a:pt x="7793" y="184"/>
                    <a:pt x="6827" y="-49"/>
                    <a:pt x="6284" y="9"/>
                  </a:cubicBezTo>
                  <a:cubicBezTo>
                    <a:pt x="5741" y="67"/>
                    <a:pt x="5621" y="417"/>
                    <a:pt x="5198" y="1232"/>
                  </a:cubicBezTo>
                  <a:cubicBezTo>
                    <a:pt x="4776" y="2047"/>
                    <a:pt x="4052" y="3328"/>
                    <a:pt x="3629" y="4725"/>
                  </a:cubicBezTo>
                  <a:cubicBezTo>
                    <a:pt x="3207" y="6122"/>
                    <a:pt x="3086" y="7636"/>
                    <a:pt x="2604" y="9004"/>
                  </a:cubicBezTo>
                  <a:cubicBezTo>
                    <a:pt x="2121" y="10373"/>
                    <a:pt x="1276" y="11595"/>
                    <a:pt x="733" y="12352"/>
                  </a:cubicBezTo>
                  <a:cubicBezTo>
                    <a:pt x="190" y="13109"/>
                    <a:pt x="-51" y="13400"/>
                    <a:pt x="9" y="13400"/>
                  </a:cubicBezTo>
                  <a:cubicBezTo>
                    <a:pt x="70" y="13400"/>
                    <a:pt x="432" y="13109"/>
                    <a:pt x="1337" y="12672"/>
                  </a:cubicBezTo>
                  <a:cubicBezTo>
                    <a:pt x="2242" y="12236"/>
                    <a:pt x="3690" y="11653"/>
                    <a:pt x="4655" y="11246"/>
                  </a:cubicBezTo>
                  <a:cubicBezTo>
                    <a:pt x="5621" y="10838"/>
                    <a:pt x="6103" y="10605"/>
                    <a:pt x="6164" y="10664"/>
                  </a:cubicBezTo>
                  <a:cubicBezTo>
                    <a:pt x="6224" y="10722"/>
                    <a:pt x="5862" y="11071"/>
                    <a:pt x="5681" y="11712"/>
                  </a:cubicBezTo>
                  <a:cubicBezTo>
                    <a:pt x="5500" y="12352"/>
                    <a:pt x="5500" y="13284"/>
                    <a:pt x="5621" y="14390"/>
                  </a:cubicBezTo>
                  <a:cubicBezTo>
                    <a:pt x="5741" y="15496"/>
                    <a:pt x="5983" y="16777"/>
                    <a:pt x="6224" y="17854"/>
                  </a:cubicBezTo>
                  <a:cubicBezTo>
                    <a:pt x="6465" y="18931"/>
                    <a:pt x="6707" y="19804"/>
                    <a:pt x="6888" y="20387"/>
                  </a:cubicBezTo>
                  <a:cubicBezTo>
                    <a:pt x="7069" y="20969"/>
                    <a:pt x="7189" y="21260"/>
                    <a:pt x="7551" y="21376"/>
                  </a:cubicBezTo>
                  <a:cubicBezTo>
                    <a:pt x="7913" y="21493"/>
                    <a:pt x="8517" y="21435"/>
                    <a:pt x="9422" y="21376"/>
                  </a:cubicBezTo>
                  <a:cubicBezTo>
                    <a:pt x="10327" y="21318"/>
                    <a:pt x="11533" y="21260"/>
                    <a:pt x="12740" y="21202"/>
                  </a:cubicBezTo>
                  <a:cubicBezTo>
                    <a:pt x="13947" y="21143"/>
                    <a:pt x="15153" y="21085"/>
                    <a:pt x="15334" y="21056"/>
                  </a:cubicBezTo>
                  <a:cubicBezTo>
                    <a:pt x="15515" y="21027"/>
                    <a:pt x="14671" y="21027"/>
                    <a:pt x="13223" y="21114"/>
                  </a:cubicBezTo>
                  <a:cubicBezTo>
                    <a:pt x="11775" y="21202"/>
                    <a:pt x="9723" y="21376"/>
                    <a:pt x="7672" y="2155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0" name="Line"/>
            <p:cNvSpPr/>
            <p:nvPr/>
          </p:nvSpPr>
          <p:spPr>
            <a:xfrm>
              <a:off x="754564" y="203567"/>
              <a:ext cx="89487" cy="433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5" h="21546" extrusionOk="0">
                  <a:moveTo>
                    <a:pt x="21315" y="5952"/>
                  </a:moveTo>
                  <a:cubicBezTo>
                    <a:pt x="15777" y="4335"/>
                    <a:pt x="10238" y="2718"/>
                    <a:pt x="6638" y="1621"/>
                  </a:cubicBezTo>
                  <a:cubicBezTo>
                    <a:pt x="3038" y="524"/>
                    <a:pt x="1377" y="-54"/>
                    <a:pt x="546" y="4"/>
                  </a:cubicBezTo>
                  <a:cubicBezTo>
                    <a:pt x="-285" y="62"/>
                    <a:pt x="-285" y="755"/>
                    <a:pt x="1377" y="3122"/>
                  </a:cubicBezTo>
                  <a:cubicBezTo>
                    <a:pt x="3038" y="5490"/>
                    <a:pt x="6361" y="9533"/>
                    <a:pt x="6915" y="12883"/>
                  </a:cubicBezTo>
                  <a:cubicBezTo>
                    <a:pt x="7469" y="16233"/>
                    <a:pt x="5253" y="18889"/>
                    <a:pt x="3038" y="21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1" name="Line"/>
            <p:cNvSpPr/>
            <p:nvPr/>
          </p:nvSpPr>
          <p:spPr>
            <a:xfrm>
              <a:off x="418722" y="-1"/>
              <a:ext cx="1147224" cy="834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415" extrusionOk="0">
                  <a:moveTo>
                    <a:pt x="2454" y="7941"/>
                  </a:moveTo>
                  <a:cubicBezTo>
                    <a:pt x="1678" y="7583"/>
                    <a:pt x="902" y="7225"/>
                    <a:pt x="449" y="6927"/>
                  </a:cubicBezTo>
                  <a:cubicBezTo>
                    <a:pt x="-4" y="6629"/>
                    <a:pt x="-133" y="6390"/>
                    <a:pt x="147" y="5883"/>
                  </a:cubicBezTo>
                  <a:cubicBezTo>
                    <a:pt x="427" y="5376"/>
                    <a:pt x="1117" y="4600"/>
                    <a:pt x="2281" y="3794"/>
                  </a:cubicBezTo>
                  <a:cubicBezTo>
                    <a:pt x="3445" y="2989"/>
                    <a:pt x="5084" y="2153"/>
                    <a:pt x="6679" y="1467"/>
                  </a:cubicBezTo>
                  <a:cubicBezTo>
                    <a:pt x="8274" y="781"/>
                    <a:pt x="9826" y="244"/>
                    <a:pt x="11314" y="65"/>
                  </a:cubicBezTo>
                  <a:cubicBezTo>
                    <a:pt x="12801" y="-114"/>
                    <a:pt x="14224" y="65"/>
                    <a:pt x="15000" y="781"/>
                  </a:cubicBezTo>
                  <a:cubicBezTo>
                    <a:pt x="15776" y="1497"/>
                    <a:pt x="15905" y="2750"/>
                    <a:pt x="15431" y="4122"/>
                  </a:cubicBezTo>
                  <a:cubicBezTo>
                    <a:pt x="14957" y="5495"/>
                    <a:pt x="13879" y="6987"/>
                    <a:pt x="12586" y="8359"/>
                  </a:cubicBezTo>
                  <a:cubicBezTo>
                    <a:pt x="11292" y="9731"/>
                    <a:pt x="9783" y="10984"/>
                    <a:pt x="8533" y="11939"/>
                  </a:cubicBezTo>
                  <a:cubicBezTo>
                    <a:pt x="7283" y="12894"/>
                    <a:pt x="6291" y="13550"/>
                    <a:pt x="5558" y="13968"/>
                  </a:cubicBezTo>
                  <a:cubicBezTo>
                    <a:pt x="4825" y="14385"/>
                    <a:pt x="4351" y="14564"/>
                    <a:pt x="4200" y="14564"/>
                  </a:cubicBezTo>
                  <a:cubicBezTo>
                    <a:pt x="4049" y="14564"/>
                    <a:pt x="4221" y="14385"/>
                    <a:pt x="5127" y="13938"/>
                  </a:cubicBezTo>
                  <a:cubicBezTo>
                    <a:pt x="6032" y="13490"/>
                    <a:pt x="7671" y="12774"/>
                    <a:pt x="9201" y="12267"/>
                  </a:cubicBezTo>
                  <a:cubicBezTo>
                    <a:pt x="10732" y="11760"/>
                    <a:pt x="12154" y="11462"/>
                    <a:pt x="13750" y="11313"/>
                  </a:cubicBezTo>
                  <a:cubicBezTo>
                    <a:pt x="15345" y="11163"/>
                    <a:pt x="17113" y="11163"/>
                    <a:pt x="18471" y="11402"/>
                  </a:cubicBezTo>
                  <a:cubicBezTo>
                    <a:pt x="19829" y="11641"/>
                    <a:pt x="20777" y="12118"/>
                    <a:pt x="21122" y="12745"/>
                  </a:cubicBezTo>
                  <a:cubicBezTo>
                    <a:pt x="21467" y="13371"/>
                    <a:pt x="21208" y="14147"/>
                    <a:pt x="20411" y="15042"/>
                  </a:cubicBezTo>
                  <a:cubicBezTo>
                    <a:pt x="19613" y="15937"/>
                    <a:pt x="18277" y="16951"/>
                    <a:pt x="16724" y="17846"/>
                  </a:cubicBezTo>
                  <a:cubicBezTo>
                    <a:pt x="15172" y="18741"/>
                    <a:pt x="13405" y="19517"/>
                    <a:pt x="11702" y="20114"/>
                  </a:cubicBezTo>
                  <a:cubicBezTo>
                    <a:pt x="9999" y="20710"/>
                    <a:pt x="8360" y="21128"/>
                    <a:pt x="7390" y="21307"/>
                  </a:cubicBezTo>
                  <a:cubicBezTo>
                    <a:pt x="6420" y="21486"/>
                    <a:pt x="6118" y="21426"/>
                    <a:pt x="5968" y="21247"/>
                  </a:cubicBezTo>
                  <a:cubicBezTo>
                    <a:pt x="5817" y="21068"/>
                    <a:pt x="5817" y="20770"/>
                    <a:pt x="6162" y="20293"/>
                  </a:cubicBezTo>
                  <a:cubicBezTo>
                    <a:pt x="6507" y="19815"/>
                    <a:pt x="7196" y="19159"/>
                    <a:pt x="7886" y="1850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2" name="Line"/>
            <p:cNvSpPr/>
            <p:nvPr/>
          </p:nvSpPr>
          <p:spPr>
            <a:xfrm>
              <a:off x="1545933" y="237161"/>
              <a:ext cx="641774" cy="445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422" extrusionOk="0">
                  <a:moveTo>
                    <a:pt x="5199" y="6501"/>
                  </a:moveTo>
                  <a:cubicBezTo>
                    <a:pt x="5431" y="5382"/>
                    <a:pt x="5663" y="4263"/>
                    <a:pt x="6050" y="3367"/>
                  </a:cubicBezTo>
                  <a:cubicBezTo>
                    <a:pt x="6437" y="2472"/>
                    <a:pt x="6979" y="1801"/>
                    <a:pt x="7366" y="1241"/>
                  </a:cubicBezTo>
                  <a:cubicBezTo>
                    <a:pt x="7753" y="681"/>
                    <a:pt x="7986" y="234"/>
                    <a:pt x="7869" y="66"/>
                  </a:cubicBezTo>
                  <a:cubicBezTo>
                    <a:pt x="7753" y="-102"/>
                    <a:pt x="7289" y="10"/>
                    <a:pt x="6437" y="905"/>
                  </a:cubicBezTo>
                  <a:cubicBezTo>
                    <a:pt x="5586" y="1801"/>
                    <a:pt x="4347" y="3479"/>
                    <a:pt x="3263" y="6221"/>
                  </a:cubicBezTo>
                  <a:cubicBezTo>
                    <a:pt x="2179" y="8963"/>
                    <a:pt x="1250" y="12768"/>
                    <a:pt x="1095" y="15454"/>
                  </a:cubicBezTo>
                  <a:cubicBezTo>
                    <a:pt x="940" y="18140"/>
                    <a:pt x="1560" y="19707"/>
                    <a:pt x="3186" y="20547"/>
                  </a:cubicBezTo>
                  <a:cubicBezTo>
                    <a:pt x="4811" y="21386"/>
                    <a:pt x="7444" y="21498"/>
                    <a:pt x="9224" y="21386"/>
                  </a:cubicBezTo>
                  <a:cubicBezTo>
                    <a:pt x="11005" y="21274"/>
                    <a:pt x="11934" y="20938"/>
                    <a:pt x="12515" y="20547"/>
                  </a:cubicBezTo>
                  <a:cubicBezTo>
                    <a:pt x="13095" y="20155"/>
                    <a:pt x="13328" y="19707"/>
                    <a:pt x="13211" y="19316"/>
                  </a:cubicBezTo>
                  <a:cubicBezTo>
                    <a:pt x="13095" y="18924"/>
                    <a:pt x="12631" y="18588"/>
                    <a:pt x="11121" y="18420"/>
                  </a:cubicBezTo>
                  <a:cubicBezTo>
                    <a:pt x="9611" y="18252"/>
                    <a:pt x="7057" y="18252"/>
                    <a:pt x="5199" y="18308"/>
                  </a:cubicBezTo>
                  <a:cubicBezTo>
                    <a:pt x="3340" y="18364"/>
                    <a:pt x="2179" y="18476"/>
                    <a:pt x="1366" y="18532"/>
                  </a:cubicBezTo>
                  <a:cubicBezTo>
                    <a:pt x="553" y="18588"/>
                    <a:pt x="89" y="18588"/>
                    <a:pt x="11" y="18420"/>
                  </a:cubicBezTo>
                  <a:cubicBezTo>
                    <a:pt x="-66" y="18252"/>
                    <a:pt x="244" y="17917"/>
                    <a:pt x="1637" y="16797"/>
                  </a:cubicBezTo>
                  <a:cubicBezTo>
                    <a:pt x="3031" y="15678"/>
                    <a:pt x="5508" y="13776"/>
                    <a:pt x="7134" y="12601"/>
                  </a:cubicBezTo>
                  <a:cubicBezTo>
                    <a:pt x="8760" y="11425"/>
                    <a:pt x="9534" y="10978"/>
                    <a:pt x="10115" y="10754"/>
                  </a:cubicBezTo>
                  <a:cubicBezTo>
                    <a:pt x="10695" y="10530"/>
                    <a:pt x="11082" y="10530"/>
                    <a:pt x="11315" y="10810"/>
                  </a:cubicBezTo>
                  <a:cubicBezTo>
                    <a:pt x="11547" y="11090"/>
                    <a:pt x="11624" y="11649"/>
                    <a:pt x="11547" y="12489"/>
                  </a:cubicBezTo>
                  <a:cubicBezTo>
                    <a:pt x="11469" y="13328"/>
                    <a:pt x="11237" y="14447"/>
                    <a:pt x="11005" y="15287"/>
                  </a:cubicBezTo>
                  <a:cubicBezTo>
                    <a:pt x="10773" y="16126"/>
                    <a:pt x="10540" y="16686"/>
                    <a:pt x="10347" y="17245"/>
                  </a:cubicBezTo>
                  <a:cubicBezTo>
                    <a:pt x="10153" y="17805"/>
                    <a:pt x="9999" y="18364"/>
                    <a:pt x="9921" y="18308"/>
                  </a:cubicBezTo>
                  <a:cubicBezTo>
                    <a:pt x="9844" y="18252"/>
                    <a:pt x="9844" y="17581"/>
                    <a:pt x="9960" y="16965"/>
                  </a:cubicBezTo>
                  <a:cubicBezTo>
                    <a:pt x="10076" y="16350"/>
                    <a:pt x="10308" y="15790"/>
                    <a:pt x="10966" y="15566"/>
                  </a:cubicBezTo>
                  <a:cubicBezTo>
                    <a:pt x="11624" y="15343"/>
                    <a:pt x="12708" y="15454"/>
                    <a:pt x="13831" y="16070"/>
                  </a:cubicBezTo>
                  <a:cubicBezTo>
                    <a:pt x="14953" y="16686"/>
                    <a:pt x="16115" y="17805"/>
                    <a:pt x="17276" y="18140"/>
                  </a:cubicBezTo>
                  <a:cubicBezTo>
                    <a:pt x="18437" y="18476"/>
                    <a:pt x="19599" y="18029"/>
                    <a:pt x="20373" y="16909"/>
                  </a:cubicBezTo>
                  <a:cubicBezTo>
                    <a:pt x="21147" y="15790"/>
                    <a:pt x="21534" y="14000"/>
                    <a:pt x="21302" y="11761"/>
                  </a:cubicBezTo>
                  <a:cubicBezTo>
                    <a:pt x="21069" y="9523"/>
                    <a:pt x="20218" y="6837"/>
                    <a:pt x="19289" y="5102"/>
                  </a:cubicBezTo>
                  <a:cubicBezTo>
                    <a:pt x="18360" y="3367"/>
                    <a:pt x="17353" y="2584"/>
                    <a:pt x="16734" y="2416"/>
                  </a:cubicBezTo>
                  <a:cubicBezTo>
                    <a:pt x="16115" y="2248"/>
                    <a:pt x="15882" y="2696"/>
                    <a:pt x="15805" y="3256"/>
                  </a:cubicBezTo>
                  <a:cubicBezTo>
                    <a:pt x="15728" y="3815"/>
                    <a:pt x="15805" y="4487"/>
                    <a:pt x="15882" y="515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3" name="Line"/>
            <p:cNvSpPr/>
            <p:nvPr/>
          </p:nvSpPr>
          <p:spPr>
            <a:xfrm>
              <a:off x="2249258" y="253638"/>
              <a:ext cx="436359" cy="394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542" extrusionOk="0">
                  <a:moveTo>
                    <a:pt x="2247" y="4193"/>
                  </a:moveTo>
                  <a:cubicBezTo>
                    <a:pt x="2361" y="3558"/>
                    <a:pt x="2476" y="2922"/>
                    <a:pt x="3390" y="2351"/>
                  </a:cubicBezTo>
                  <a:cubicBezTo>
                    <a:pt x="4304" y="1779"/>
                    <a:pt x="6018" y="1271"/>
                    <a:pt x="7676" y="826"/>
                  </a:cubicBezTo>
                  <a:cubicBezTo>
                    <a:pt x="9333" y="381"/>
                    <a:pt x="10933" y="0"/>
                    <a:pt x="11333" y="0"/>
                  </a:cubicBezTo>
                  <a:cubicBezTo>
                    <a:pt x="11733" y="0"/>
                    <a:pt x="10933" y="381"/>
                    <a:pt x="9276" y="2033"/>
                  </a:cubicBezTo>
                  <a:cubicBezTo>
                    <a:pt x="7618" y="3685"/>
                    <a:pt x="5104" y="6607"/>
                    <a:pt x="3390" y="9339"/>
                  </a:cubicBezTo>
                  <a:cubicBezTo>
                    <a:pt x="1676" y="12071"/>
                    <a:pt x="761" y="14612"/>
                    <a:pt x="304" y="16391"/>
                  </a:cubicBezTo>
                  <a:cubicBezTo>
                    <a:pt x="-153" y="18169"/>
                    <a:pt x="-153" y="19186"/>
                    <a:pt x="704" y="20012"/>
                  </a:cubicBezTo>
                  <a:cubicBezTo>
                    <a:pt x="1561" y="20838"/>
                    <a:pt x="3276" y="21473"/>
                    <a:pt x="5504" y="21536"/>
                  </a:cubicBezTo>
                  <a:cubicBezTo>
                    <a:pt x="7733" y="21600"/>
                    <a:pt x="10476" y="21092"/>
                    <a:pt x="12190" y="20647"/>
                  </a:cubicBezTo>
                  <a:cubicBezTo>
                    <a:pt x="13904" y="20202"/>
                    <a:pt x="14590" y="19821"/>
                    <a:pt x="14876" y="19249"/>
                  </a:cubicBezTo>
                  <a:cubicBezTo>
                    <a:pt x="15161" y="18678"/>
                    <a:pt x="15047" y="17915"/>
                    <a:pt x="13676" y="17216"/>
                  </a:cubicBezTo>
                  <a:cubicBezTo>
                    <a:pt x="12304" y="16518"/>
                    <a:pt x="9676" y="15882"/>
                    <a:pt x="8018" y="15565"/>
                  </a:cubicBezTo>
                  <a:cubicBezTo>
                    <a:pt x="6361" y="15247"/>
                    <a:pt x="5676" y="15247"/>
                    <a:pt x="5047" y="15247"/>
                  </a:cubicBezTo>
                  <a:cubicBezTo>
                    <a:pt x="4418" y="15247"/>
                    <a:pt x="3847" y="15247"/>
                    <a:pt x="3961" y="15056"/>
                  </a:cubicBezTo>
                  <a:cubicBezTo>
                    <a:pt x="4076" y="14866"/>
                    <a:pt x="4876" y="14485"/>
                    <a:pt x="7276" y="13722"/>
                  </a:cubicBezTo>
                  <a:cubicBezTo>
                    <a:pt x="9676" y="12960"/>
                    <a:pt x="13676" y="11816"/>
                    <a:pt x="16304" y="10864"/>
                  </a:cubicBezTo>
                  <a:cubicBezTo>
                    <a:pt x="18933" y="9911"/>
                    <a:pt x="20190" y="9148"/>
                    <a:pt x="21447" y="838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4" name="Line"/>
            <p:cNvSpPr/>
            <p:nvPr/>
          </p:nvSpPr>
          <p:spPr>
            <a:xfrm>
              <a:off x="2683717" y="288516"/>
              <a:ext cx="141412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1600" extrusionOk="0">
                  <a:moveTo>
                    <a:pt x="285" y="21600"/>
                  </a:moveTo>
                  <a:cubicBezTo>
                    <a:pt x="-64" y="17760"/>
                    <a:pt x="-412" y="13920"/>
                    <a:pt x="1330" y="11040"/>
                  </a:cubicBezTo>
                  <a:cubicBezTo>
                    <a:pt x="3072" y="8160"/>
                    <a:pt x="6904" y="6240"/>
                    <a:pt x="10562" y="4560"/>
                  </a:cubicBezTo>
                  <a:cubicBezTo>
                    <a:pt x="14220" y="2880"/>
                    <a:pt x="17704" y="1440"/>
                    <a:pt x="21188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5" name="Line"/>
            <p:cNvSpPr/>
            <p:nvPr/>
          </p:nvSpPr>
          <p:spPr>
            <a:xfrm>
              <a:off x="2625008" y="323394"/>
              <a:ext cx="8153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71" h="21600" extrusionOk="0">
                  <a:moveTo>
                    <a:pt x="20471" y="0"/>
                  </a:moveTo>
                  <a:cubicBezTo>
                    <a:pt x="12882" y="3106"/>
                    <a:pt x="5293" y="6212"/>
                    <a:pt x="2082" y="9812"/>
                  </a:cubicBezTo>
                  <a:cubicBezTo>
                    <a:pt x="-1129" y="13412"/>
                    <a:pt x="39" y="17506"/>
                    <a:pt x="1206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6" name="Line"/>
            <p:cNvSpPr/>
            <p:nvPr/>
          </p:nvSpPr>
          <p:spPr>
            <a:xfrm>
              <a:off x="2587957" y="400126"/>
              <a:ext cx="313904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160" y="19309"/>
                    <a:pt x="8320" y="17018"/>
                    <a:pt x="11920" y="13418"/>
                  </a:cubicBezTo>
                  <a:cubicBezTo>
                    <a:pt x="15520" y="9818"/>
                    <a:pt x="18560" y="49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7" name="Line"/>
            <p:cNvSpPr/>
            <p:nvPr/>
          </p:nvSpPr>
          <p:spPr>
            <a:xfrm>
              <a:off x="2971616" y="273234"/>
              <a:ext cx="65201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5" h="21539" extrusionOk="0">
                  <a:moveTo>
                    <a:pt x="0" y="940"/>
                  </a:moveTo>
                  <a:cubicBezTo>
                    <a:pt x="2979" y="511"/>
                    <a:pt x="5959" y="82"/>
                    <a:pt x="9310" y="11"/>
                  </a:cubicBezTo>
                  <a:cubicBezTo>
                    <a:pt x="12662" y="-61"/>
                    <a:pt x="16386" y="225"/>
                    <a:pt x="18621" y="1298"/>
                  </a:cubicBezTo>
                  <a:cubicBezTo>
                    <a:pt x="20855" y="2371"/>
                    <a:pt x="21600" y="4230"/>
                    <a:pt x="20110" y="6877"/>
                  </a:cubicBezTo>
                  <a:cubicBezTo>
                    <a:pt x="18621" y="9523"/>
                    <a:pt x="14897" y="12956"/>
                    <a:pt x="14524" y="15531"/>
                  </a:cubicBezTo>
                  <a:cubicBezTo>
                    <a:pt x="14152" y="18106"/>
                    <a:pt x="17131" y="19822"/>
                    <a:pt x="20110" y="2153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8" name="Line"/>
            <p:cNvSpPr/>
            <p:nvPr/>
          </p:nvSpPr>
          <p:spPr>
            <a:xfrm>
              <a:off x="3201812" y="372224"/>
              <a:ext cx="104636" cy="281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2" extrusionOk="0">
                  <a:moveTo>
                    <a:pt x="21600" y="0"/>
                  </a:moveTo>
                  <a:cubicBezTo>
                    <a:pt x="18240" y="4741"/>
                    <a:pt x="14880" y="9483"/>
                    <a:pt x="13200" y="12293"/>
                  </a:cubicBezTo>
                  <a:cubicBezTo>
                    <a:pt x="11520" y="15102"/>
                    <a:pt x="11520" y="15980"/>
                    <a:pt x="11520" y="17298"/>
                  </a:cubicBezTo>
                  <a:cubicBezTo>
                    <a:pt x="11520" y="18615"/>
                    <a:pt x="11520" y="20371"/>
                    <a:pt x="9600" y="20985"/>
                  </a:cubicBezTo>
                  <a:cubicBezTo>
                    <a:pt x="7680" y="21600"/>
                    <a:pt x="3840" y="21073"/>
                    <a:pt x="0" y="20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9" name="Line"/>
            <p:cNvSpPr/>
            <p:nvPr/>
          </p:nvSpPr>
          <p:spPr>
            <a:xfrm>
              <a:off x="3187861" y="268591"/>
              <a:ext cx="604039" cy="375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43" extrusionOk="0">
                  <a:moveTo>
                    <a:pt x="0" y="6743"/>
                  </a:moveTo>
                  <a:cubicBezTo>
                    <a:pt x="3310" y="4876"/>
                    <a:pt x="6621" y="3010"/>
                    <a:pt x="9103" y="1876"/>
                  </a:cubicBezTo>
                  <a:cubicBezTo>
                    <a:pt x="11586" y="743"/>
                    <a:pt x="13241" y="343"/>
                    <a:pt x="14276" y="143"/>
                  </a:cubicBezTo>
                  <a:cubicBezTo>
                    <a:pt x="15310" y="-57"/>
                    <a:pt x="15724" y="-57"/>
                    <a:pt x="15766" y="210"/>
                  </a:cubicBezTo>
                  <a:cubicBezTo>
                    <a:pt x="15807" y="476"/>
                    <a:pt x="15476" y="1010"/>
                    <a:pt x="14069" y="2410"/>
                  </a:cubicBezTo>
                  <a:cubicBezTo>
                    <a:pt x="12662" y="3810"/>
                    <a:pt x="10179" y="6076"/>
                    <a:pt x="8690" y="7543"/>
                  </a:cubicBezTo>
                  <a:cubicBezTo>
                    <a:pt x="7200" y="9010"/>
                    <a:pt x="6703" y="9676"/>
                    <a:pt x="6290" y="10343"/>
                  </a:cubicBezTo>
                  <a:cubicBezTo>
                    <a:pt x="5876" y="11010"/>
                    <a:pt x="5545" y="11676"/>
                    <a:pt x="5628" y="12076"/>
                  </a:cubicBezTo>
                  <a:cubicBezTo>
                    <a:pt x="5710" y="12476"/>
                    <a:pt x="6207" y="12610"/>
                    <a:pt x="7986" y="12743"/>
                  </a:cubicBezTo>
                  <a:cubicBezTo>
                    <a:pt x="9766" y="12876"/>
                    <a:pt x="12828" y="13010"/>
                    <a:pt x="15103" y="13276"/>
                  </a:cubicBezTo>
                  <a:cubicBezTo>
                    <a:pt x="17379" y="13543"/>
                    <a:pt x="18869" y="13943"/>
                    <a:pt x="19821" y="14276"/>
                  </a:cubicBezTo>
                  <a:cubicBezTo>
                    <a:pt x="20772" y="14610"/>
                    <a:pt x="21186" y="14876"/>
                    <a:pt x="21393" y="15410"/>
                  </a:cubicBezTo>
                  <a:cubicBezTo>
                    <a:pt x="21600" y="15943"/>
                    <a:pt x="21600" y="16743"/>
                    <a:pt x="20483" y="17676"/>
                  </a:cubicBezTo>
                  <a:cubicBezTo>
                    <a:pt x="19366" y="18610"/>
                    <a:pt x="17131" y="19676"/>
                    <a:pt x="14152" y="20343"/>
                  </a:cubicBezTo>
                  <a:cubicBezTo>
                    <a:pt x="11172" y="21010"/>
                    <a:pt x="7448" y="21276"/>
                    <a:pt x="3724" y="2154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0" name="Line"/>
            <p:cNvSpPr/>
            <p:nvPr/>
          </p:nvSpPr>
          <p:spPr>
            <a:xfrm>
              <a:off x="142691" y="3539371"/>
              <a:ext cx="413288" cy="447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100" extrusionOk="0">
                  <a:moveTo>
                    <a:pt x="3455" y="9529"/>
                  </a:moveTo>
                  <a:cubicBezTo>
                    <a:pt x="2852" y="10735"/>
                    <a:pt x="2249" y="11942"/>
                    <a:pt x="1766" y="13641"/>
                  </a:cubicBezTo>
                  <a:cubicBezTo>
                    <a:pt x="1283" y="15341"/>
                    <a:pt x="921" y="17533"/>
                    <a:pt x="680" y="18959"/>
                  </a:cubicBezTo>
                  <a:cubicBezTo>
                    <a:pt x="439" y="20384"/>
                    <a:pt x="318" y="21042"/>
                    <a:pt x="197" y="21097"/>
                  </a:cubicBezTo>
                  <a:cubicBezTo>
                    <a:pt x="77" y="21152"/>
                    <a:pt x="-44" y="20603"/>
                    <a:pt x="16" y="18520"/>
                  </a:cubicBezTo>
                  <a:cubicBezTo>
                    <a:pt x="77" y="16437"/>
                    <a:pt x="318" y="12819"/>
                    <a:pt x="499" y="10242"/>
                  </a:cubicBezTo>
                  <a:cubicBezTo>
                    <a:pt x="680" y="7665"/>
                    <a:pt x="801" y="6130"/>
                    <a:pt x="1102" y="5198"/>
                  </a:cubicBezTo>
                  <a:cubicBezTo>
                    <a:pt x="1404" y="4266"/>
                    <a:pt x="1887" y="3938"/>
                    <a:pt x="2671" y="4266"/>
                  </a:cubicBezTo>
                  <a:cubicBezTo>
                    <a:pt x="3455" y="4595"/>
                    <a:pt x="4541" y="5582"/>
                    <a:pt x="6050" y="7775"/>
                  </a:cubicBezTo>
                  <a:cubicBezTo>
                    <a:pt x="7558" y="9968"/>
                    <a:pt x="9489" y="13367"/>
                    <a:pt x="11359" y="15889"/>
                  </a:cubicBezTo>
                  <a:cubicBezTo>
                    <a:pt x="13230" y="18411"/>
                    <a:pt x="15040" y="20055"/>
                    <a:pt x="16488" y="20713"/>
                  </a:cubicBezTo>
                  <a:cubicBezTo>
                    <a:pt x="17936" y="21371"/>
                    <a:pt x="19022" y="21042"/>
                    <a:pt x="19927" y="19397"/>
                  </a:cubicBezTo>
                  <a:cubicBezTo>
                    <a:pt x="20832" y="17753"/>
                    <a:pt x="21556" y="14792"/>
                    <a:pt x="21435" y="11777"/>
                  </a:cubicBezTo>
                  <a:cubicBezTo>
                    <a:pt x="21315" y="8762"/>
                    <a:pt x="20349" y="5692"/>
                    <a:pt x="19565" y="3609"/>
                  </a:cubicBezTo>
                  <a:cubicBezTo>
                    <a:pt x="18781" y="1525"/>
                    <a:pt x="18177" y="429"/>
                    <a:pt x="17695" y="100"/>
                  </a:cubicBezTo>
                  <a:cubicBezTo>
                    <a:pt x="17212" y="-229"/>
                    <a:pt x="16850" y="210"/>
                    <a:pt x="16729" y="2128"/>
                  </a:cubicBezTo>
                  <a:cubicBezTo>
                    <a:pt x="16609" y="4047"/>
                    <a:pt x="16729" y="7446"/>
                    <a:pt x="16850" y="108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1" name="Line"/>
            <p:cNvSpPr/>
            <p:nvPr/>
          </p:nvSpPr>
          <p:spPr>
            <a:xfrm>
              <a:off x="653383" y="3737892"/>
              <a:ext cx="574328" cy="282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87" y="7583"/>
                  </a:moveTo>
                  <a:cubicBezTo>
                    <a:pt x="350" y="9325"/>
                    <a:pt x="612" y="11067"/>
                    <a:pt x="1224" y="12722"/>
                  </a:cubicBezTo>
                  <a:cubicBezTo>
                    <a:pt x="1836" y="14376"/>
                    <a:pt x="2798" y="15944"/>
                    <a:pt x="3760" y="16728"/>
                  </a:cubicBezTo>
                  <a:cubicBezTo>
                    <a:pt x="4722" y="17512"/>
                    <a:pt x="5684" y="17512"/>
                    <a:pt x="6165" y="16205"/>
                  </a:cubicBezTo>
                  <a:cubicBezTo>
                    <a:pt x="6646" y="14899"/>
                    <a:pt x="6646" y="12286"/>
                    <a:pt x="5990" y="10370"/>
                  </a:cubicBezTo>
                  <a:cubicBezTo>
                    <a:pt x="5334" y="8454"/>
                    <a:pt x="4023" y="7235"/>
                    <a:pt x="3148" y="6625"/>
                  </a:cubicBezTo>
                  <a:cubicBezTo>
                    <a:pt x="2274" y="6015"/>
                    <a:pt x="1836" y="6015"/>
                    <a:pt x="1268" y="6276"/>
                  </a:cubicBezTo>
                  <a:cubicBezTo>
                    <a:pt x="700" y="6538"/>
                    <a:pt x="0" y="7060"/>
                    <a:pt x="0" y="7409"/>
                  </a:cubicBezTo>
                  <a:cubicBezTo>
                    <a:pt x="0" y="7757"/>
                    <a:pt x="700" y="7931"/>
                    <a:pt x="1880" y="8018"/>
                  </a:cubicBezTo>
                  <a:cubicBezTo>
                    <a:pt x="3061" y="8105"/>
                    <a:pt x="4722" y="8105"/>
                    <a:pt x="5859" y="8715"/>
                  </a:cubicBezTo>
                  <a:cubicBezTo>
                    <a:pt x="6996" y="9325"/>
                    <a:pt x="7608" y="10544"/>
                    <a:pt x="7958" y="11938"/>
                  </a:cubicBezTo>
                  <a:cubicBezTo>
                    <a:pt x="8308" y="13331"/>
                    <a:pt x="8395" y="14899"/>
                    <a:pt x="8264" y="16118"/>
                  </a:cubicBezTo>
                  <a:cubicBezTo>
                    <a:pt x="8133" y="17338"/>
                    <a:pt x="7783" y="18209"/>
                    <a:pt x="7783" y="18383"/>
                  </a:cubicBezTo>
                  <a:cubicBezTo>
                    <a:pt x="7783" y="18557"/>
                    <a:pt x="8133" y="18035"/>
                    <a:pt x="9226" y="15596"/>
                  </a:cubicBezTo>
                  <a:cubicBezTo>
                    <a:pt x="10319" y="13157"/>
                    <a:pt x="12155" y="8802"/>
                    <a:pt x="13336" y="5928"/>
                  </a:cubicBezTo>
                  <a:cubicBezTo>
                    <a:pt x="14517" y="3054"/>
                    <a:pt x="15041" y="1660"/>
                    <a:pt x="15522" y="789"/>
                  </a:cubicBezTo>
                  <a:cubicBezTo>
                    <a:pt x="16003" y="-82"/>
                    <a:pt x="16440" y="-430"/>
                    <a:pt x="17009" y="789"/>
                  </a:cubicBezTo>
                  <a:cubicBezTo>
                    <a:pt x="17577" y="2009"/>
                    <a:pt x="18277" y="4796"/>
                    <a:pt x="18845" y="8018"/>
                  </a:cubicBezTo>
                  <a:cubicBezTo>
                    <a:pt x="19414" y="11241"/>
                    <a:pt x="19851" y="14899"/>
                    <a:pt x="20288" y="17164"/>
                  </a:cubicBezTo>
                  <a:cubicBezTo>
                    <a:pt x="20726" y="19428"/>
                    <a:pt x="21163" y="20299"/>
                    <a:pt x="21600" y="211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2" name="Line"/>
            <p:cNvSpPr/>
            <p:nvPr/>
          </p:nvSpPr>
          <p:spPr>
            <a:xfrm>
              <a:off x="1394829" y="3832134"/>
              <a:ext cx="202590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extrusionOk="0">
                  <a:moveTo>
                    <a:pt x="9604" y="21600"/>
                  </a:moveTo>
                  <a:cubicBezTo>
                    <a:pt x="7150" y="18720"/>
                    <a:pt x="4695" y="15840"/>
                    <a:pt x="2854" y="13680"/>
                  </a:cubicBezTo>
                  <a:cubicBezTo>
                    <a:pt x="1013" y="11520"/>
                    <a:pt x="-214" y="10080"/>
                    <a:pt x="31" y="9360"/>
                  </a:cubicBezTo>
                  <a:cubicBezTo>
                    <a:pt x="277" y="8640"/>
                    <a:pt x="1995" y="8640"/>
                    <a:pt x="5800" y="7200"/>
                  </a:cubicBezTo>
                  <a:cubicBezTo>
                    <a:pt x="9604" y="5760"/>
                    <a:pt x="15495" y="2880"/>
                    <a:pt x="2138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3" name="Line"/>
            <p:cNvSpPr/>
            <p:nvPr/>
          </p:nvSpPr>
          <p:spPr>
            <a:xfrm>
              <a:off x="209268" y="4394674"/>
              <a:ext cx="48831" cy="441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5" extrusionOk="0">
                  <a:moveTo>
                    <a:pt x="21600" y="121"/>
                  </a:moveTo>
                  <a:cubicBezTo>
                    <a:pt x="16457" y="8"/>
                    <a:pt x="11314" y="-105"/>
                    <a:pt x="7714" y="178"/>
                  </a:cubicBezTo>
                  <a:cubicBezTo>
                    <a:pt x="4114" y="460"/>
                    <a:pt x="2057" y="1139"/>
                    <a:pt x="1543" y="3514"/>
                  </a:cubicBezTo>
                  <a:cubicBezTo>
                    <a:pt x="1029" y="5889"/>
                    <a:pt x="2057" y="9960"/>
                    <a:pt x="2057" y="13240"/>
                  </a:cubicBezTo>
                  <a:cubicBezTo>
                    <a:pt x="2057" y="16519"/>
                    <a:pt x="1029" y="19007"/>
                    <a:pt x="0" y="214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4" name="Line"/>
            <p:cNvSpPr/>
            <p:nvPr/>
          </p:nvSpPr>
          <p:spPr>
            <a:xfrm>
              <a:off x="0" y="4346432"/>
              <a:ext cx="502246" cy="162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21240"/>
                  </a:moveTo>
                  <a:cubicBezTo>
                    <a:pt x="3000" y="17285"/>
                    <a:pt x="6000" y="13330"/>
                    <a:pt x="9300" y="9679"/>
                  </a:cubicBezTo>
                  <a:cubicBezTo>
                    <a:pt x="12600" y="6029"/>
                    <a:pt x="16200" y="2682"/>
                    <a:pt x="18300" y="1161"/>
                  </a:cubicBezTo>
                  <a:cubicBezTo>
                    <a:pt x="20400" y="-360"/>
                    <a:pt x="21000" y="-56"/>
                    <a:pt x="21600" y="2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5" name="Line"/>
            <p:cNvSpPr/>
            <p:nvPr/>
          </p:nvSpPr>
          <p:spPr>
            <a:xfrm>
              <a:off x="450727" y="4531912"/>
              <a:ext cx="158100" cy="250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8" h="21182" extrusionOk="0">
                  <a:moveTo>
                    <a:pt x="2147" y="12184"/>
                  </a:moveTo>
                  <a:cubicBezTo>
                    <a:pt x="8147" y="9042"/>
                    <a:pt x="14147" y="5900"/>
                    <a:pt x="17297" y="3838"/>
                  </a:cubicBezTo>
                  <a:cubicBezTo>
                    <a:pt x="20447" y="1777"/>
                    <a:pt x="20747" y="795"/>
                    <a:pt x="20147" y="304"/>
                  </a:cubicBezTo>
                  <a:cubicBezTo>
                    <a:pt x="19547" y="-187"/>
                    <a:pt x="18047" y="-187"/>
                    <a:pt x="14897" y="1089"/>
                  </a:cubicBezTo>
                  <a:cubicBezTo>
                    <a:pt x="11747" y="2366"/>
                    <a:pt x="6947" y="4918"/>
                    <a:pt x="3797" y="7962"/>
                  </a:cubicBezTo>
                  <a:cubicBezTo>
                    <a:pt x="647" y="11006"/>
                    <a:pt x="-853" y="14540"/>
                    <a:pt x="497" y="16995"/>
                  </a:cubicBezTo>
                  <a:cubicBezTo>
                    <a:pt x="1847" y="19449"/>
                    <a:pt x="6047" y="20824"/>
                    <a:pt x="9047" y="21118"/>
                  </a:cubicBezTo>
                  <a:cubicBezTo>
                    <a:pt x="12047" y="21413"/>
                    <a:pt x="13847" y="20628"/>
                    <a:pt x="15647" y="19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6" name="Line"/>
            <p:cNvSpPr/>
            <p:nvPr/>
          </p:nvSpPr>
          <p:spPr>
            <a:xfrm>
              <a:off x="622865" y="4338178"/>
              <a:ext cx="418923" cy="461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220" extrusionOk="0">
                  <a:moveTo>
                    <a:pt x="4169" y="14261"/>
                  </a:moveTo>
                  <a:cubicBezTo>
                    <a:pt x="3575" y="14261"/>
                    <a:pt x="2982" y="14261"/>
                    <a:pt x="2270" y="14849"/>
                  </a:cubicBezTo>
                  <a:cubicBezTo>
                    <a:pt x="1558" y="15437"/>
                    <a:pt x="727" y="16613"/>
                    <a:pt x="311" y="17736"/>
                  </a:cubicBezTo>
                  <a:cubicBezTo>
                    <a:pt x="-104" y="18859"/>
                    <a:pt x="-104" y="19928"/>
                    <a:pt x="311" y="20570"/>
                  </a:cubicBezTo>
                  <a:cubicBezTo>
                    <a:pt x="727" y="21211"/>
                    <a:pt x="1558" y="21425"/>
                    <a:pt x="2982" y="20997"/>
                  </a:cubicBezTo>
                  <a:cubicBezTo>
                    <a:pt x="4406" y="20570"/>
                    <a:pt x="6423" y="19500"/>
                    <a:pt x="7966" y="17736"/>
                  </a:cubicBezTo>
                  <a:cubicBezTo>
                    <a:pt x="9509" y="15972"/>
                    <a:pt x="10577" y="13512"/>
                    <a:pt x="11111" y="10839"/>
                  </a:cubicBezTo>
                  <a:cubicBezTo>
                    <a:pt x="11645" y="8166"/>
                    <a:pt x="11645" y="5278"/>
                    <a:pt x="11645" y="3300"/>
                  </a:cubicBezTo>
                  <a:cubicBezTo>
                    <a:pt x="11645" y="1322"/>
                    <a:pt x="11645" y="253"/>
                    <a:pt x="11645" y="39"/>
                  </a:cubicBezTo>
                  <a:cubicBezTo>
                    <a:pt x="11645" y="-175"/>
                    <a:pt x="11645" y="467"/>
                    <a:pt x="11111" y="2445"/>
                  </a:cubicBezTo>
                  <a:cubicBezTo>
                    <a:pt x="10577" y="4423"/>
                    <a:pt x="9509" y="7738"/>
                    <a:pt x="8738" y="10572"/>
                  </a:cubicBezTo>
                  <a:cubicBezTo>
                    <a:pt x="7966" y="13405"/>
                    <a:pt x="7492" y="15758"/>
                    <a:pt x="7254" y="17201"/>
                  </a:cubicBezTo>
                  <a:cubicBezTo>
                    <a:pt x="7017" y="18645"/>
                    <a:pt x="7017" y="19179"/>
                    <a:pt x="7254" y="19607"/>
                  </a:cubicBezTo>
                  <a:cubicBezTo>
                    <a:pt x="7492" y="20035"/>
                    <a:pt x="7966" y="20356"/>
                    <a:pt x="9391" y="19875"/>
                  </a:cubicBezTo>
                  <a:cubicBezTo>
                    <a:pt x="10815" y="19393"/>
                    <a:pt x="13188" y="18110"/>
                    <a:pt x="15028" y="16560"/>
                  </a:cubicBezTo>
                  <a:cubicBezTo>
                    <a:pt x="16867" y="15009"/>
                    <a:pt x="18173" y="13191"/>
                    <a:pt x="19122" y="12069"/>
                  </a:cubicBezTo>
                  <a:cubicBezTo>
                    <a:pt x="20072" y="10946"/>
                    <a:pt x="20665" y="10518"/>
                    <a:pt x="21021" y="10572"/>
                  </a:cubicBezTo>
                  <a:cubicBezTo>
                    <a:pt x="21377" y="10625"/>
                    <a:pt x="21496" y="11160"/>
                    <a:pt x="21259" y="12496"/>
                  </a:cubicBezTo>
                  <a:cubicBezTo>
                    <a:pt x="21021" y="13833"/>
                    <a:pt x="20428" y="15972"/>
                    <a:pt x="20309" y="17255"/>
                  </a:cubicBezTo>
                  <a:cubicBezTo>
                    <a:pt x="20191" y="18538"/>
                    <a:pt x="20547" y="18966"/>
                    <a:pt x="20903" y="19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7" name="Line"/>
            <p:cNvSpPr/>
            <p:nvPr/>
          </p:nvSpPr>
          <p:spPr>
            <a:xfrm>
              <a:off x="1113298" y="4561378"/>
              <a:ext cx="197013" cy="223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359" extrusionOk="0">
                  <a:moveTo>
                    <a:pt x="3316" y="4315"/>
                  </a:moveTo>
                  <a:cubicBezTo>
                    <a:pt x="2312" y="9214"/>
                    <a:pt x="1307" y="14113"/>
                    <a:pt x="679" y="17119"/>
                  </a:cubicBezTo>
                  <a:cubicBezTo>
                    <a:pt x="51" y="20125"/>
                    <a:pt x="-200" y="21238"/>
                    <a:pt x="177" y="21350"/>
                  </a:cubicBezTo>
                  <a:cubicBezTo>
                    <a:pt x="553" y="21461"/>
                    <a:pt x="1558" y="20570"/>
                    <a:pt x="4070" y="17119"/>
                  </a:cubicBezTo>
                  <a:cubicBezTo>
                    <a:pt x="6581" y="13667"/>
                    <a:pt x="10600" y="7655"/>
                    <a:pt x="13112" y="4315"/>
                  </a:cubicBezTo>
                  <a:cubicBezTo>
                    <a:pt x="15623" y="974"/>
                    <a:pt x="16628" y="306"/>
                    <a:pt x="17758" y="84"/>
                  </a:cubicBezTo>
                  <a:cubicBezTo>
                    <a:pt x="18888" y="-139"/>
                    <a:pt x="20144" y="84"/>
                    <a:pt x="20772" y="752"/>
                  </a:cubicBezTo>
                  <a:cubicBezTo>
                    <a:pt x="21400" y="1420"/>
                    <a:pt x="21400" y="2533"/>
                    <a:pt x="21023" y="4983"/>
                  </a:cubicBezTo>
                  <a:cubicBezTo>
                    <a:pt x="20647" y="7432"/>
                    <a:pt x="19893" y="11218"/>
                    <a:pt x="19265" y="13779"/>
                  </a:cubicBezTo>
                  <a:cubicBezTo>
                    <a:pt x="18637" y="16339"/>
                    <a:pt x="18135" y="17675"/>
                    <a:pt x="18386" y="17675"/>
                  </a:cubicBezTo>
                  <a:cubicBezTo>
                    <a:pt x="18637" y="17675"/>
                    <a:pt x="19642" y="16339"/>
                    <a:pt x="20647" y="150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8" name="Line"/>
            <p:cNvSpPr/>
            <p:nvPr/>
          </p:nvSpPr>
          <p:spPr>
            <a:xfrm>
              <a:off x="1360247" y="4579622"/>
              <a:ext cx="62781" cy="203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4" extrusionOk="0">
                  <a:moveTo>
                    <a:pt x="0" y="6511"/>
                  </a:moveTo>
                  <a:cubicBezTo>
                    <a:pt x="2400" y="5529"/>
                    <a:pt x="4800" y="4548"/>
                    <a:pt x="7200" y="3198"/>
                  </a:cubicBezTo>
                  <a:cubicBezTo>
                    <a:pt x="9600" y="1848"/>
                    <a:pt x="12000" y="129"/>
                    <a:pt x="13600" y="7"/>
                  </a:cubicBezTo>
                  <a:cubicBezTo>
                    <a:pt x="15200" y="-116"/>
                    <a:pt x="16000" y="1357"/>
                    <a:pt x="16400" y="4793"/>
                  </a:cubicBezTo>
                  <a:cubicBezTo>
                    <a:pt x="16800" y="8229"/>
                    <a:pt x="16800" y="13629"/>
                    <a:pt x="17200" y="16943"/>
                  </a:cubicBezTo>
                  <a:cubicBezTo>
                    <a:pt x="17600" y="20257"/>
                    <a:pt x="18400" y="21484"/>
                    <a:pt x="19200" y="21484"/>
                  </a:cubicBezTo>
                  <a:cubicBezTo>
                    <a:pt x="20000" y="21484"/>
                    <a:pt x="20800" y="20257"/>
                    <a:pt x="21600" y="190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9" name="Line"/>
            <p:cNvSpPr/>
            <p:nvPr/>
          </p:nvSpPr>
          <p:spPr>
            <a:xfrm>
              <a:off x="1360247" y="4369258"/>
              <a:ext cx="1" cy="76733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0" name="Line"/>
            <p:cNvSpPr/>
            <p:nvPr/>
          </p:nvSpPr>
          <p:spPr>
            <a:xfrm>
              <a:off x="1579724" y="4568662"/>
              <a:ext cx="122329" cy="215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096" extrusionOk="0">
                  <a:moveTo>
                    <a:pt x="21441" y="964"/>
                  </a:moveTo>
                  <a:cubicBezTo>
                    <a:pt x="19811" y="282"/>
                    <a:pt x="18181" y="-400"/>
                    <a:pt x="14716" y="282"/>
                  </a:cubicBezTo>
                  <a:cubicBezTo>
                    <a:pt x="11252" y="964"/>
                    <a:pt x="5954" y="3011"/>
                    <a:pt x="3101" y="6307"/>
                  </a:cubicBezTo>
                  <a:cubicBezTo>
                    <a:pt x="249" y="9604"/>
                    <a:pt x="-159" y="14152"/>
                    <a:pt x="45" y="16994"/>
                  </a:cubicBezTo>
                  <a:cubicBezTo>
                    <a:pt x="249" y="19836"/>
                    <a:pt x="1064" y="20973"/>
                    <a:pt x="4732" y="21086"/>
                  </a:cubicBezTo>
                  <a:cubicBezTo>
                    <a:pt x="8399" y="21200"/>
                    <a:pt x="14920" y="20291"/>
                    <a:pt x="21441" y="193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1" name="Line"/>
            <p:cNvSpPr/>
            <p:nvPr/>
          </p:nvSpPr>
          <p:spPr>
            <a:xfrm>
              <a:off x="1752876" y="4553769"/>
              <a:ext cx="235178" cy="227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65" extrusionOk="0">
                  <a:moveTo>
                    <a:pt x="16971" y="994"/>
                  </a:moveTo>
                  <a:cubicBezTo>
                    <a:pt x="15912" y="353"/>
                    <a:pt x="14853" y="-289"/>
                    <a:pt x="13053" y="139"/>
                  </a:cubicBezTo>
                  <a:cubicBezTo>
                    <a:pt x="11253" y="566"/>
                    <a:pt x="8712" y="2063"/>
                    <a:pt x="6383" y="4951"/>
                  </a:cubicBezTo>
                  <a:cubicBezTo>
                    <a:pt x="4053" y="7838"/>
                    <a:pt x="1936" y="12115"/>
                    <a:pt x="877" y="15002"/>
                  </a:cubicBezTo>
                  <a:cubicBezTo>
                    <a:pt x="-182" y="17889"/>
                    <a:pt x="-182" y="19386"/>
                    <a:pt x="347" y="20242"/>
                  </a:cubicBezTo>
                  <a:cubicBezTo>
                    <a:pt x="877" y="21097"/>
                    <a:pt x="1936" y="21311"/>
                    <a:pt x="4477" y="20242"/>
                  </a:cubicBezTo>
                  <a:cubicBezTo>
                    <a:pt x="7018" y="19172"/>
                    <a:pt x="11042" y="16820"/>
                    <a:pt x="13371" y="15216"/>
                  </a:cubicBezTo>
                  <a:cubicBezTo>
                    <a:pt x="15700" y="13612"/>
                    <a:pt x="16336" y="12757"/>
                    <a:pt x="17077" y="11687"/>
                  </a:cubicBezTo>
                  <a:cubicBezTo>
                    <a:pt x="17818" y="10618"/>
                    <a:pt x="18665" y="9335"/>
                    <a:pt x="18983" y="9228"/>
                  </a:cubicBezTo>
                  <a:cubicBezTo>
                    <a:pt x="19300" y="9121"/>
                    <a:pt x="19089" y="10190"/>
                    <a:pt x="18665" y="11687"/>
                  </a:cubicBezTo>
                  <a:cubicBezTo>
                    <a:pt x="18242" y="13184"/>
                    <a:pt x="17606" y="15109"/>
                    <a:pt x="17712" y="15644"/>
                  </a:cubicBezTo>
                  <a:cubicBezTo>
                    <a:pt x="17818" y="16178"/>
                    <a:pt x="18665" y="15323"/>
                    <a:pt x="19406" y="14360"/>
                  </a:cubicBezTo>
                  <a:cubicBezTo>
                    <a:pt x="20147" y="13398"/>
                    <a:pt x="20783" y="12329"/>
                    <a:pt x="21418" y="112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2" name="Line"/>
            <p:cNvSpPr/>
            <p:nvPr/>
          </p:nvSpPr>
          <p:spPr>
            <a:xfrm>
              <a:off x="2036882" y="4334380"/>
              <a:ext cx="19893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3263"/>
                    <a:pt x="19200" y="6525"/>
                    <a:pt x="20400" y="10125"/>
                  </a:cubicBezTo>
                  <a:cubicBezTo>
                    <a:pt x="21600" y="13725"/>
                    <a:pt x="14400" y="17663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3" name="Line"/>
            <p:cNvSpPr/>
            <p:nvPr/>
          </p:nvSpPr>
          <p:spPr>
            <a:xfrm>
              <a:off x="228856" y="5186859"/>
              <a:ext cx="85048" cy="410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524" extrusionOk="0">
                  <a:moveTo>
                    <a:pt x="21352" y="1755"/>
                  </a:moveTo>
                  <a:cubicBezTo>
                    <a:pt x="17849" y="1144"/>
                    <a:pt x="14347" y="534"/>
                    <a:pt x="11136" y="229"/>
                  </a:cubicBezTo>
                  <a:cubicBezTo>
                    <a:pt x="7925" y="-76"/>
                    <a:pt x="5006" y="-76"/>
                    <a:pt x="2963" y="229"/>
                  </a:cubicBezTo>
                  <a:cubicBezTo>
                    <a:pt x="920" y="534"/>
                    <a:pt x="-248" y="1144"/>
                    <a:pt x="44" y="3829"/>
                  </a:cubicBezTo>
                  <a:cubicBezTo>
                    <a:pt x="336" y="6514"/>
                    <a:pt x="2087" y="11273"/>
                    <a:pt x="2379" y="14568"/>
                  </a:cubicBezTo>
                  <a:cubicBezTo>
                    <a:pt x="2671" y="17863"/>
                    <a:pt x="1503" y="19693"/>
                    <a:pt x="336" y="215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4" name="Line"/>
            <p:cNvSpPr/>
            <p:nvPr/>
          </p:nvSpPr>
          <p:spPr>
            <a:xfrm>
              <a:off x="48829" y="5108674"/>
              <a:ext cx="47434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59" y="19964"/>
                    <a:pt x="2118" y="18327"/>
                    <a:pt x="4606" y="15709"/>
                  </a:cubicBezTo>
                  <a:cubicBezTo>
                    <a:pt x="7094" y="13091"/>
                    <a:pt x="11012" y="9491"/>
                    <a:pt x="14082" y="6709"/>
                  </a:cubicBezTo>
                  <a:cubicBezTo>
                    <a:pt x="17153" y="3927"/>
                    <a:pt x="19376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5" name="Line"/>
            <p:cNvSpPr/>
            <p:nvPr/>
          </p:nvSpPr>
          <p:spPr>
            <a:xfrm>
              <a:off x="418537" y="5293779"/>
              <a:ext cx="453417" cy="263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6460"/>
                  </a:moveTo>
                  <a:cubicBezTo>
                    <a:pt x="2548" y="12735"/>
                    <a:pt x="5095" y="9011"/>
                    <a:pt x="6591" y="6591"/>
                  </a:cubicBezTo>
                  <a:cubicBezTo>
                    <a:pt x="8086" y="4170"/>
                    <a:pt x="8529" y="3053"/>
                    <a:pt x="8806" y="1935"/>
                  </a:cubicBezTo>
                  <a:cubicBezTo>
                    <a:pt x="9083" y="818"/>
                    <a:pt x="9194" y="-299"/>
                    <a:pt x="8806" y="73"/>
                  </a:cubicBezTo>
                  <a:cubicBezTo>
                    <a:pt x="8418" y="446"/>
                    <a:pt x="7532" y="2308"/>
                    <a:pt x="6702" y="5194"/>
                  </a:cubicBezTo>
                  <a:cubicBezTo>
                    <a:pt x="5871" y="8080"/>
                    <a:pt x="5095" y="11991"/>
                    <a:pt x="4708" y="14504"/>
                  </a:cubicBezTo>
                  <a:cubicBezTo>
                    <a:pt x="4320" y="17018"/>
                    <a:pt x="4320" y="18135"/>
                    <a:pt x="4597" y="18880"/>
                  </a:cubicBezTo>
                  <a:cubicBezTo>
                    <a:pt x="4874" y="19625"/>
                    <a:pt x="5428" y="19998"/>
                    <a:pt x="6591" y="19625"/>
                  </a:cubicBezTo>
                  <a:cubicBezTo>
                    <a:pt x="7754" y="19253"/>
                    <a:pt x="9526" y="18135"/>
                    <a:pt x="10966" y="16460"/>
                  </a:cubicBezTo>
                  <a:cubicBezTo>
                    <a:pt x="12406" y="14784"/>
                    <a:pt x="13514" y="12549"/>
                    <a:pt x="14178" y="10967"/>
                  </a:cubicBezTo>
                  <a:cubicBezTo>
                    <a:pt x="14843" y="9384"/>
                    <a:pt x="15065" y="8453"/>
                    <a:pt x="15175" y="8453"/>
                  </a:cubicBezTo>
                  <a:cubicBezTo>
                    <a:pt x="15286" y="8453"/>
                    <a:pt x="15286" y="9384"/>
                    <a:pt x="15231" y="11153"/>
                  </a:cubicBezTo>
                  <a:cubicBezTo>
                    <a:pt x="15175" y="12922"/>
                    <a:pt x="15065" y="15529"/>
                    <a:pt x="14954" y="17484"/>
                  </a:cubicBezTo>
                  <a:cubicBezTo>
                    <a:pt x="14843" y="19439"/>
                    <a:pt x="14732" y="20742"/>
                    <a:pt x="14843" y="21022"/>
                  </a:cubicBezTo>
                  <a:cubicBezTo>
                    <a:pt x="14954" y="21301"/>
                    <a:pt x="15286" y="20556"/>
                    <a:pt x="16172" y="18135"/>
                  </a:cubicBezTo>
                  <a:cubicBezTo>
                    <a:pt x="17058" y="15715"/>
                    <a:pt x="18498" y="11618"/>
                    <a:pt x="19495" y="9384"/>
                  </a:cubicBezTo>
                  <a:cubicBezTo>
                    <a:pt x="20492" y="7149"/>
                    <a:pt x="21046" y="6777"/>
                    <a:pt x="21600" y="64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6" name="Line"/>
            <p:cNvSpPr/>
            <p:nvPr/>
          </p:nvSpPr>
          <p:spPr>
            <a:xfrm>
              <a:off x="950583" y="5316071"/>
              <a:ext cx="402689" cy="211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19" extrusionOk="0">
                  <a:moveTo>
                    <a:pt x="1016" y="5119"/>
                  </a:moveTo>
                  <a:cubicBezTo>
                    <a:pt x="1513" y="5823"/>
                    <a:pt x="2009" y="6528"/>
                    <a:pt x="2071" y="8054"/>
                  </a:cubicBezTo>
                  <a:cubicBezTo>
                    <a:pt x="2133" y="9580"/>
                    <a:pt x="1761" y="11928"/>
                    <a:pt x="1265" y="14158"/>
                  </a:cubicBezTo>
                  <a:cubicBezTo>
                    <a:pt x="768" y="16389"/>
                    <a:pt x="147" y="18502"/>
                    <a:pt x="23" y="18971"/>
                  </a:cubicBezTo>
                  <a:cubicBezTo>
                    <a:pt x="-101" y="19441"/>
                    <a:pt x="271" y="18267"/>
                    <a:pt x="1389" y="14862"/>
                  </a:cubicBezTo>
                  <a:cubicBezTo>
                    <a:pt x="2506" y="11458"/>
                    <a:pt x="4368" y="5823"/>
                    <a:pt x="5671" y="2889"/>
                  </a:cubicBezTo>
                  <a:cubicBezTo>
                    <a:pt x="6975" y="-46"/>
                    <a:pt x="7720" y="-281"/>
                    <a:pt x="8278" y="189"/>
                  </a:cubicBezTo>
                  <a:cubicBezTo>
                    <a:pt x="8837" y="658"/>
                    <a:pt x="9209" y="1832"/>
                    <a:pt x="9147" y="4180"/>
                  </a:cubicBezTo>
                  <a:cubicBezTo>
                    <a:pt x="9085" y="6528"/>
                    <a:pt x="8589" y="10049"/>
                    <a:pt x="8154" y="12280"/>
                  </a:cubicBezTo>
                  <a:cubicBezTo>
                    <a:pt x="7720" y="14510"/>
                    <a:pt x="7347" y="15449"/>
                    <a:pt x="7099" y="16623"/>
                  </a:cubicBezTo>
                  <a:cubicBezTo>
                    <a:pt x="6851" y="17797"/>
                    <a:pt x="6727" y="19206"/>
                    <a:pt x="7037" y="19558"/>
                  </a:cubicBezTo>
                  <a:cubicBezTo>
                    <a:pt x="7347" y="19910"/>
                    <a:pt x="8092" y="19206"/>
                    <a:pt x="9644" y="16741"/>
                  </a:cubicBezTo>
                  <a:cubicBezTo>
                    <a:pt x="11196" y="14276"/>
                    <a:pt x="13554" y="10049"/>
                    <a:pt x="15106" y="7584"/>
                  </a:cubicBezTo>
                  <a:cubicBezTo>
                    <a:pt x="16658" y="5119"/>
                    <a:pt x="17402" y="4415"/>
                    <a:pt x="18085" y="4180"/>
                  </a:cubicBezTo>
                  <a:cubicBezTo>
                    <a:pt x="18768" y="3945"/>
                    <a:pt x="19389" y="4180"/>
                    <a:pt x="19761" y="4884"/>
                  </a:cubicBezTo>
                  <a:cubicBezTo>
                    <a:pt x="20133" y="5589"/>
                    <a:pt x="20258" y="6762"/>
                    <a:pt x="20196" y="8876"/>
                  </a:cubicBezTo>
                  <a:cubicBezTo>
                    <a:pt x="20133" y="10989"/>
                    <a:pt x="19885" y="14041"/>
                    <a:pt x="19761" y="16154"/>
                  </a:cubicBezTo>
                  <a:cubicBezTo>
                    <a:pt x="19637" y="18267"/>
                    <a:pt x="19637" y="19441"/>
                    <a:pt x="19947" y="20145"/>
                  </a:cubicBezTo>
                  <a:cubicBezTo>
                    <a:pt x="20258" y="20849"/>
                    <a:pt x="20878" y="21084"/>
                    <a:pt x="21499" y="213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7" name="Line"/>
            <p:cNvSpPr/>
            <p:nvPr/>
          </p:nvSpPr>
          <p:spPr>
            <a:xfrm>
              <a:off x="1367222" y="5271930"/>
              <a:ext cx="464785" cy="271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034" extrusionOk="0">
                  <a:moveTo>
                    <a:pt x="14830" y="322"/>
                  </a:moveTo>
                  <a:cubicBezTo>
                    <a:pt x="14185" y="-38"/>
                    <a:pt x="13540" y="-398"/>
                    <a:pt x="12251" y="1042"/>
                  </a:cubicBezTo>
                  <a:cubicBezTo>
                    <a:pt x="10961" y="2482"/>
                    <a:pt x="9027" y="5722"/>
                    <a:pt x="7899" y="7882"/>
                  </a:cubicBezTo>
                  <a:cubicBezTo>
                    <a:pt x="6770" y="10042"/>
                    <a:pt x="6448" y="11122"/>
                    <a:pt x="6609" y="11932"/>
                  </a:cubicBezTo>
                  <a:cubicBezTo>
                    <a:pt x="6770" y="12742"/>
                    <a:pt x="7415" y="13282"/>
                    <a:pt x="9457" y="12742"/>
                  </a:cubicBezTo>
                  <a:cubicBezTo>
                    <a:pt x="11499" y="12202"/>
                    <a:pt x="14937" y="10582"/>
                    <a:pt x="16925" y="9772"/>
                  </a:cubicBezTo>
                  <a:cubicBezTo>
                    <a:pt x="18913" y="8962"/>
                    <a:pt x="19451" y="8962"/>
                    <a:pt x="19988" y="9142"/>
                  </a:cubicBezTo>
                  <a:cubicBezTo>
                    <a:pt x="20525" y="9322"/>
                    <a:pt x="21063" y="9682"/>
                    <a:pt x="21331" y="10312"/>
                  </a:cubicBezTo>
                  <a:cubicBezTo>
                    <a:pt x="21600" y="10942"/>
                    <a:pt x="21600" y="11842"/>
                    <a:pt x="20525" y="13192"/>
                  </a:cubicBezTo>
                  <a:cubicBezTo>
                    <a:pt x="19451" y="14542"/>
                    <a:pt x="17301" y="16342"/>
                    <a:pt x="14024" y="17782"/>
                  </a:cubicBezTo>
                  <a:cubicBezTo>
                    <a:pt x="10746" y="19222"/>
                    <a:pt x="6340" y="20302"/>
                    <a:pt x="3815" y="20752"/>
                  </a:cubicBezTo>
                  <a:cubicBezTo>
                    <a:pt x="1290" y="21202"/>
                    <a:pt x="645" y="21022"/>
                    <a:pt x="0" y="20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8" name="Line"/>
            <p:cNvSpPr/>
            <p:nvPr/>
          </p:nvSpPr>
          <p:spPr>
            <a:xfrm>
              <a:off x="2364737" y="4478891"/>
              <a:ext cx="7150018" cy="148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6" extrusionOk="0">
                  <a:moveTo>
                    <a:pt x="21600" y="19224"/>
                  </a:moveTo>
                  <a:cubicBezTo>
                    <a:pt x="21600" y="17563"/>
                    <a:pt x="21600" y="15901"/>
                    <a:pt x="21572" y="14073"/>
                  </a:cubicBezTo>
                  <a:cubicBezTo>
                    <a:pt x="21544" y="12246"/>
                    <a:pt x="21488" y="10252"/>
                    <a:pt x="21396" y="9421"/>
                  </a:cubicBezTo>
                  <a:cubicBezTo>
                    <a:pt x="21305" y="8590"/>
                    <a:pt x="21179" y="8923"/>
                    <a:pt x="20975" y="9089"/>
                  </a:cubicBezTo>
                  <a:cubicBezTo>
                    <a:pt x="20771" y="9255"/>
                    <a:pt x="20490" y="9255"/>
                    <a:pt x="20206" y="9089"/>
                  </a:cubicBezTo>
                  <a:cubicBezTo>
                    <a:pt x="19921" y="8923"/>
                    <a:pt x="19633" y="8590"/>
                    <a:pt x="19377" y="9089"/>
                  </a:cubicBezTo>
                  <a:cubicBezTo>
                    <a:pt x="19120" y="9587"/>
                    <a:pt x="18896" y="10916"/>
                    <a:pt x="18657" y="12578"/>
                  </a:cubicBezTo>
                  <a:cubicBezTo>
                    <a:pt x="18418" y="14240"/>
                    <a:pt x="18165" y="16233"/>
                    <a:pt x="17902" y="17563"/>
                  </a:cubicBezTo>
                  <a:cubicBezTo>
                    <a:pt x="17638" y="18892"/>
                    <a:pt x="17364" y="19556"/>
                    <a:pt x="17083" y="19723"/>
                  </a:cubicBezTo>
                  <a:cubicBezTo>
                    <a:pt x="16802" y="19889"/>
                    <a:pt x="16514" y="19556"/>
                    <a:pt x="16233" y="19058"/>
                  </a:cubicBezTo>
                  <a:cubicBezTo>
                    <a:pt x="15952" y="18560"/>
                    <a:pt x="15678" y="17895"/>
                    <a:pt x="15415" y="17396"/>
                  </a:cubicBezTo>
                  <a:cubicBezTo>
                    <a:pt x="15152" y="16898"/>
                    <a:pt x="14899" y="16566"/>
                    <a:pt x="14632" y="16233"/>
                  </a:cubicBezTo>
                  <a:cubicBezTo>
                    <a:pt x="14365" y="15901"/>
                    <a:pt x="14084" y="15569"/>
                    <a:pt x="13796" y="15403"/>
                  </a:cubicBezTo>
                  <a:cubicBezTo>
                    <a:pt x="13508" y="15236"/>
                    <a:pt x="13213" y="15236"/>
                    <a:pt x="12911" y="15236"/>
                  </a:cubicBezTo>
                  <a:cubicBezTo>
                    <a:pt x="12609" y="15236"/>
                    <a:pt x="12300" y="15236"/>
                    <a:pt x="12019" y="15569"/>
                  </a:cubicBezTo>
                  <a:cubicBezTo>
                    <a:pt x="11738" y="15901"/>
                    <a:pt x="11485" y="16566"/>
                    <a:pt x="11225" y="17230"/>
                  </a:cubicBezTo>
                  <a:cubicBezTo>
                    <a:pt x="10965" y="17895"/>
                    <a:pt x="10698" y="18560"/>
                    <a:pt x="10424" y="18892"/>
                  </a:cubicBezTo>
                  <a:cubicBezTo>
                    <a:pt x="10150" y="19224"/>
                    <a:pt x="9869" y="19224"/>
                    <a:pt x="9599" y="19390"/>
                  </a:cubicBezTo>
                  <a:cubicBezTo>
                    <a:pt x="9328" y="19556"/>
                    <a:pt x="9068" y="19889"/>
                    <a:pt x="8809" y="20221"/>
                  </a:cubicBezTo>
                  <a:cubicBezTo>
                    <a:pt x="8549" y="20553"/>
                    <a:pt x="8289" y="20886"/>
                    <a:pt x="8004" y="21052"/>
                  </a:cubicBezTo>
                  <a:cubicBezTo>
                    <a:pt x="7720" y="21218"/>
                    <a:pt x="7411" y="21218"/>
                    <a:pt x="7112" y="21052"/>
                  </a:cubicBezTo>
                  <a:cubicBezTo>
                    <a:pt x="6814" y="20886"/>
                    <a:pt x="6526" y="20553"/>
                    <a:pt x="6252" y="20055"/>
                  </a:cubicBezTo>
                  <a:cubicBezTo>
                    <a:pt x="5978" y="19556"/>
                    <a:pt x="5718" y="18892"/>
                    <a:pt x="5468" y="17895"/>
                  </a:cubicBezTo>
                  <a:cubicBezTo>
                    <a:pt x="5219" y="16898"/>
                    <a:pt x="4980" y="15569"/>
                    <a:pt x="4745" y="14572"/>
                  </a:cubicBezTo>
                  <a:cubicBezTo>
                    <a:pt x="4510" y="13575"/>
                    <a:pt x="4278" y="12910"/>
                    <a:pt x="4046" y="12246"/>
                  </a:cubicBezTo>
                  <a:cubicBezTo>
                    <a:pt x="3814" y="11581"/>
                    <a:pt x="3582" y="10916"/>
                    <a:pt x="3389" y="9920"/>
                  </a:cubicBezTo>
                  <a:cubicBezTo>
                    <a:pt x="3196" y="8923"/>
                    <a:pt x="3042" y="7593"/>
                    <a:pt x="2859" y="5766"/>
                  </a:cubicBezTo>
                  <a:cubicBezTo>
                    <a:pt x="2676" y="3938"/>
                    <a:pt x="2466" y="1612"/>
                    <a:pt x="2251" y="615"/>
                  </a:cubicBezTo>
                  <a:cubicBezTo>
                    <a:pt x="2037" y="-382"/>
                    <a:pt x="1819" y="-50"/>
                    <a:pt x="1623" y="781"/>
                  </a:cubicBezTo>
                  <a:cubicBezTo>
                    <a:pt x="1426" y="1612"/>
                    <a:pt x="1250" y="2941"/>
                    <a:pt x="1089" y="3772"/>
                  </a:cubicBezTo>
                  <a:cubicBezTo>
                    <a:pt x="927" y="4603"/>
                    <a:pt x="780" y="4935"/>
                    <a:pt x="653" y="5433"/>
                  </a:cubicBezTo>
                  <a:cubicBezTo>
                    <a:pt x="527" y="5932"/>
                    <a:pt x="421" y="6596"/>
                    <a:pt x="316" y="7760"/>
                  </a:cubicBezTo>
                  <a:cubicBezTo>
                    <a:pt x="211" y="8923"/>
                    <a:pt x="105" y="10584"/>
                    <a:pt x="0" y="1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9" name="Line"/>
            <p:cNvSpPr/>
            <p:nvPr/>
          </p:nvSpPr>
          <p:spPr>
            <a:xfrm>
              <a:off x="4757376" y="3685646"/>
              <a:ext cx="1395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0" name="Line"/>
            <p:cNvSpPr/>
            <p:nvPr/>
          </p:nvSpPr>
          <p:spPr>
            <a:xfrm>
              <a:off x="4708548" y="3797256"/>
              <a:ext cx="2790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1" name="Line"/>
            <p:cNvSpPr/>
            <p:nvPr/>
          </p:nvSpPr>
          <p:spPr>
            <a:xfrm>
              <a:off x="4778303" y="3915842"/>
              <a:ext cx="1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2" name="Line"/>
            <p:cNvSpPr/>
            <p:nvPr/>
          </p:nvSpPr>
          <p:spPr>
            <a:xfrm>
              <a:off x="4750401" y="4055355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3" name="Line"/>
            <p:cNvSpPr/>
            <p:nvPr/>
          </p:nvSpPr>
          <p:spPr>
            <a:xfrm>
              <a:off x="4785279" y="4194867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4" name="Line"/>
            <p:cNvSpPr/>
            <p:nvPr/>
          </p:nvSpPr>
          <p:spPr>
            <a:xfrm>
              <a:off x="4848060" y="4327404"/>
              <a:ext cx="1395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5" name="Line"/>
            <p:cNvSpPr/>
            <p:nvPr/>
          </p:nvSpPr>
          <p:spPr>
            <a:xfrm>
              <a:off x="4825790" y="4494819"/>
              <a:ext cx="15295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3273"/>
                    <a:pt x="1783" y="6545"/>
                    <a:pt x="240" y="10145"/>
                  </a:cubicBezTo>
                  <a:cubicBezTo>
                    <a:pt x="-1303" y="13745"/>
                    <a:pt x="4869" y="17673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6" name="Line"/>
            <p:cNvSpPr/>
            <p:nvPr/>
          </p:nvSpPr>
          <p:spPr>
            <a:xfrm>
              <a:off x="4834109" y="4704088"/>
              <a:ext cx="13952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7" name="Line"/>
            <p:cNvSpPr/>
            <p:nvPr/>
          </p:nvSpPr>
          <p:spPr>
            <a:xfrm>
              <a:off x="4792255" y="4843600"/>
              <a:ext cx="55806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8" name="Line"/>
            <p:cNvSpPr/>
            <p:nvPr/>
          </p:nvSpPr>
          <p:spPr>
            <a:xfrm>
              <a:off x="4813181" y="4990089"/>
              <a:ext cx="1395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9" name="Line"/>
            <p:cNvSpPr/>
            <p:nvPr/>
          </p:nvSpPr>
          <p:spPr>
            <a:xfrm>
              <a:off x="4841084" y="5108674"/>
              <a:ext cx="1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0" name="Line"/>
            <p:cNvSpPr/>
            <p:nvPr/>
          </p:nvSpPr>
          <p:spPr>
            <a:xfrm>
              <a:off x="4855035" y="5248187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1" name="Line"/>
            <p:cNvSpPr/>
            <p:nvPr/>
          </p:nvSpPr>
          <p:spPr>
            <a:xfrm>
              <a:off x="4945718" y="5345846"/>
              <a:ext cx="13953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2" name="Line"/>
            <p:cNvSpPr/>
            <p:nvPr/>
          </p:nvSpPr>
          <p:spPr>
            <a:xfrm>
              <a:off x="5148011" y="5366773"/>
              <a:ext cx="27904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3" name="Line"/>
            <p:cNvSpPr/>
            <p:nvPr/>
          </p:nvSpPr>
          <p:spPr>
            <a:xfrm>
              <a:off x="5336353" y="5387699"/>
              <a:ext cx="34880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4" name="Line"/>
            <p:cNvSpPr/>
            <p:nvPr/>
          </p:nvSpPr>
          <p:spPr>
            <a:xfrm>
              <a:off x="5650257" y="5401651"/>
              <a:ext cx="83708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5" name="Line"/>
            <p:cNvSpPr/>
            <p:nvPr/>
          </p:nvSpPr>
          <p:spPr>
            <a:xfrm>
              <a:off x="5936258" y="5422577"/>
              <a:ext cx="41855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6" name="Line"/>
            <p:cNvSpPr/>
            <p:nvPr/>
          </p:nvSpPr>
          <p:spPr>
            <a:xfrm>
              <a:off x="6138550" y="5429553"/>
              <a:ext cx="5580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7" name="Line"/>
            <p:cNvSpPr/>
            <p:nvPr/>
          </p:nvSpPr>
          <p:spPr>
            <a:xfrm>
              <a:off x="6361771" y="5422577"/>
              <a:ext cx="55806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8" name="Line"/>
            <p:cNvSpPr/>
            <p:nvPr/>
          </p:nvSpPr>
          <p:spPr>
            <a:xfrm>
              <a:off x="6633820" y="5443504"/>
              <a:ext cx="6278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9" name="Line"/>
            <p:cNvSpPr/>
            <p:nvPr/>
          </p:nvSpPr>
          <p:spPr>
            <a:xfrm>
              <a:off x="6905869" y="5450480"/>
              <a:ext cx="4883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0" name="Line"/>
            <p:cNvSpPr/>
            <p:nvPr/>
          </p:nvSpPr>
          <p:spPr>
            <a:xfrm>
              <a:off x="7094211" y="5471407"/>
              <a:ext cx="4185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1" name="Line"/>
            <p:cNvSpPr/>
            <p:nvPr/>
          </p:nvSpPr>
          <p:spPr>
            <a:xfrm>
              <a:off x="7317432" y="5485358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2" name="Line"/>
            <p:cNvSpPr/>
            <p:nvPr/>
          </p:nvSpPr>
          <p:spPr>
            <a:xfrm>
              <a:off x="7470895" y="5471407"/>
              <a:ext cx="48831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3" name="Line"/>
            <p:cNvSpPr/>
            <p:nvPr/>
          </p:nvSpPr>
          <p:spPr>
            <a:xfrm>
              <a:off x="7701091" y="5464431"/>
              <a:ext cx="69757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4" name="Line"/>
            <p:cNvSpPr/>
            <p:nvPr/>
          </p:nvSpPr>
          <p:spPr>
            <a:xfrm>
              <a:off x="7959189" y="5429553"/>
              <a:ext cx="4185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5" name="Line"/>
            <p:cNvSpPr/>
            <p:nvPr/>
          </p:nvSpPr>
          <p:spPr>
            <a:xfrm>
              <a:off x="8175434" y="5422577"/>
              <a:ext cx="41854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6" name="Line"/>
            <p:cNvSpPr/>
            <p:nvPr/>
          </p:nvSpPr>
          <p:spPr>
            <a:xfrm>
              <a:off x="8384702" y="5422577"/>
              <a:ext cx="6278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7" name="Line"/>
            <p:cNvSpPr/>
            <p:nvPr/>
          </p:nvSpPr>
          <p:spPr>
            <a:xfrm>
              <a:off x="8510264" y="5422577"/>
              <a:ext cx="5580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8" name="Line"/>
            <p:cNvSpPr/>
            <p:nvPr/>
          </p:nvSpPr>
          <p:spPr>
            <a:xfrm>
              <a:off x="8614898" y="5394675"/>
              <a:ext cx="97660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9" name="Line"/>
            <p:cNvSpPr/>
            <p:nvPr/>
          </p:nvSpPr>
          <p:spPr>
            <a:xfrm>
              <a:off x="8845094" y="5408626"/>
              <a:ext cx="48830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0" name="Line"/>
            <p:cNvSpPr/>
            <p:nvPr/>
          </p:nvSpPr>
          <p:spPr>
            <a:xfrm>
              <a:off x="8963679" y="5373748"/>
              <a:ext cx="20928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1" name="Line"/>
            <p:cNvSpPr/>
            <p:nvPr/>
          </p:nvSpPr>
          <p:spPr>
            <a:xfrm>
              <a:off x="9214802" y="5324918"/>
              <a:ext cx="62782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2" name="Line"/>
            <p:cNvSpPr/>
            <p:nvPr/>
          </p:nvSpPr>
          <p:spPr>
            <a:xfrm>
              <a:off x="9389193" y="5324918"/>
              <a:ext cx="20927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3" name="Line"/>
            <p:cNvSpPr/>
            <p:nvPr/>
          </p:nvSpPr>
          <p:spPr>
            <a:xfrm>
              <a:off x="9521730" y="5227260"/>
              <a:ext cx="2790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4" name="Line"/>
            <p:cNvSpPr/>
            <p:nvPr/>
          </p:nvSpPr>
          <p:spPr>
            <a:xfrm>
              <a:off x="9556607" y="5080772"/>
              <a:ext cx="13953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5" name="Line"/>
            <p:cNvSpPr/>
            <p:nvPr/>
          </p:nvSpPr>
          <p:spPr>
            <a:xfrm>
              <a:off x="9591486" y="4934283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6" name="Line"/>
            <p:cNvSpPr/>
            <p:nvPr/>
          </p:nvSpPr>
          <p:spPr>
            <a:xfrm>
              <a:off x="9549632" y="4801747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7" name="Line"/>
            <p:cNvSpPr/>
            <p:nvPr/>
          </p:nvSpPr>
          <p:spPr>
            <a:xfrm>
              <a:off x="9556607" y="4592478"/>
              <a:ext cx="6977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8" name="Line"/>
            <p:cNvSpPr/>
            <p:nvPr/>
          </p:nvSpPr>
          <p:spPr>
            <a:xfrm>
              <a:off x="9570559" y="4369258"/>
              <a:ext cx="13952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9" name="Line"/>
            <p:cNvSpPr/>
            <p:nvPr/>
          </p:nvSpPr>
          <p:spPr>
            <a:xfrm>
              <a:off x="9486851" y="4083257"/>
              <a:ext cx="20928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0" name="Line"/>
            <p:cNvSpPr/>
            <p:nvPr/>
          </p:nvSpPr>
          <p:spPr>
            <a:xfrm>
              <a:off x="9493827" y="3797256"/>
              <a:ext cx="697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1" name="Line"/>
            <p:cNvSpPr/>
            <p:nvPr/>
          </p:nvSpPr>
          <p:spPr>
            <a:xfrm>
              <a:off x="9431046" y="3629841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2" name="Line"/>
            <p:cNvSpPr/>
            <p:nvPr/>
          </p:nvSpPr>
          <p:spPr>
            <a:xfrm>
              <a:off x="9382217" y="3490329"/>
              <a:ext cx="13952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3" name="Line"/>
            <p:cNvSpPr/>
            <p:nvPr/>
          </p:nvSpPr>
          <p:spPr>
            <a:xfrm>
              <a:off x="9235729" y="3420573"/>
              <a:ext cx="13952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4" name="Line"/>
            <p:cNvSpPr/>
            <p:nvPr/>
          </p:nvSpPr>
          <p:spPr>
            <a:xfrm>
              <a:off x="9124118" y="3413597"/>
              <a:ext cx="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5" name="Line"/>
            <p:cNvSpPr/>
            <p:nvPr/>
          </p:nvSpPr>
          <p:spPr>
            <a:xfrm>
              <a:off x="9019484" y="3420573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6" name="Line"/>
            <p:cNvSpPr/>
            <p:nvPr/>
          </p:nvSpPr>
          <p:spPr>
            <a:xfrm>
              <a:off x="8796264" y="3413597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7" name="Line"/>
            <p:cNvSpPr/>
            <p:nvPr/>
          </p:nvSpPr>
          <p:spPr>
            <a:xfrm>
              <a:off x="8510264" y="3406621"/>
              <a:ext cx="5580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8" name="Line"/>
            <p:cNvSpPr/>
            <p:nvPr/>
          </p:nvSpPr>
          <p:spPr>
            <a:xfrm>
              <a:off x="8363776" y="3406621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9" name="Line"/>
            <p:cNvSpPr/>
            <p:nvPr/>
          </p:nvSpPr>
          <p:spPr>
            <a:xfrm>
              <a:off x="8161483" y="3406621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0" name="Line"/>
            <p:cNvSpPr/>
            <p:nvPr/>
          </p:nvSpPr>
          <p:spPr>
            <a:xfrm>
              <a:off x="7994067" y="3392670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1" name="Line"/>
            <p:cNvSpPr/>
            <p:nvPr/>
          </p:nvSpPr>
          <p:spPr>
            <a:xfrm>
              <a:off x="7812701" y="3406621"/>
              <a:ext cx="34879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2" name="Line"/>
            <p:cNvSpPr/>
            <p:nvPr/>
          </p:nvSpPr>
          <p:spPr>
            <a:xfrm>
              <a:off x="7659237" y="3420573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3" name="Line"/>
            <p:cNvSpPr/>
            <p:nvPr/>
          </p:nvSpPr>
          <p:spPr>
            <a:xfrm>
              <a:off x="7512749" y="3441499"/>
              <a:ext cx="20928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4" name="Line"/>
            <p:cNvSpPr/>
            <p:nvPr/>
          </p:nvSpPr>
          <p:spPr>
            <a:xfrm>
              <a:off x="7324407" y="3434524"/>
              <a:ext cx="34879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5" name="Line"/>
            <p:cNvSpPr/>
            <p:nvPr/>
          </p:nvSpPr>
          <p:spPr>
            <a:xfrm>
              <a:off x="7212797" y="3448475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6" name="Line"/>
            <p:cNvSpPr/>
            <p:nvPr/>
          </p:nvSpPr>
          <p:spPr>
            <a:xfrm>
              <a:off x="7003528" y="3455451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7" name="Line"/>
            <p:cNvSpPr/>
            <p:nvPr/>
          </p:nvSpPr>
          <p:spPr>
            <a:xfrm>
              <a:off x="6877967" y="3476377"/>
              <a:ext cx="1395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8" name="Line"/>
            <p:cNvSpPr/>
            <p:nvPr/>
          </p:nvSpPr>
          <p:spPr>
            <a:xfrm>
              <a:off x="6724503" y="3483353"/>
              <a:ext cx="20928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9" name="Line"/>
            <p:cNvSpPr/>
            <p:nvPr/>
          </p:nvSpPr>
          <p:spPr>
            <a:xfrm>
              <a:off x="6522210" y="3490329"/>
              <a:ext cx="27904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0" name="Line"/>
            <p:cNvSpPr/>
            <p:nvPr/>
          </p:nvSpPr>
          <p:spPr>
            <a:xfrm>
              <a:off x="6396648" y="3504280"/>
              <a:ext cx="13953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1" name="Line"/>
            <p:cNvSpPr/>
            <p:nvPr/>
          </p:nvSpPr>
          <p:spPr>
            <a:xfrm>
              <a:off x="6250160" y="3511255"/>
              <a:ext cx="48831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2" name="Line"/>
            <p:cNvSpPr/>
            <p:nvPr/>
          </p:nvSpPr>
          <p:spPr>
            <a:xfrm>
              <a:off x="6096697" y="3532183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3" name="Line"/>
            <p:cNvSpPr/>
            <p:nvPr/>
          </p:nvSpPr>
          <p:spPr>
            <a:xfrm>
              <a:off x="5943233" y="3539158"/>
              <a:ext cx="20928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4" name="Line"/>
            <p:cNvSpPr/>
            <p:nvPr/>
          </p:nvSpPr>
          <p:spPr>
            <a:xfrm>
              <a:off x="5782794" y="3553110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5" name="Line"/>
            <p:cNvSpPr/>
            <p:nvPr/>
          </p:nvSpPr>
          <p:spPr>
            <a:xfrm>
              <a:off x="5636306" y="3567061"/>
              <a:ext cx="27903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6" name="Line"/>
            <p:cNvSpPr/>
            <p:nvPr/>
          </p:nvSpPr>
          <p:spPr>
            <a:xfrm>
              <a:off x="5503769" y="3574036"/>
              <a:ext cx="20928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7" name="Line"/>
            <p:cNvSpPr/>
            <p:nvPr/>
          </p:nvSpPr>
          <p:spPr>
            <a:xfrm>
              <a:off x="5357281" y="3581012"/>
              <a:ext cx="697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8" name="Line"/>
            <p:cNvSpPr/>
            <p:nvPr/>
          </p:nvSpPr>
          <p:spPr>
            <a:xfrm>
              <a:off x="5245671" y="3574036"/>
              <a:ext cx="6977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9" name="Line"/>
            <p:cNvSpPr/>
            <p:nvPr/>
          </p:nvSpPr>
          <p:spPr>
            <a:xfrm>
              <a:off x="5134060" y="3587988"/>
              <a:ext cx="6977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0" name="Line"/>
            <p:cNvSpPr/>
            <p:nvPr/>
          </p:nvSpPr>
          <p:spPr>
            <a:xfrm>
              <a:off x="4973621" y="3608914"/>
              <a:ext cx="1" cy="13953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1" name="Line"/>
            <p:cNvSpPr/>
            <p:nvPr/>
          </p:nvSpPr>
          <p:spPr>
            <a:xfrm>
              <a:off x="4785279" y="3699598"/>
              <a:ext cx="1" cy="13952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2" name="Line"/>
            <p:cNvSpPr/>
            <p:nvPr/>
          </p:nvSpPr>
          <p:spPr>
            <a:xfrm>
              <a:off x="9124008" y="2213789"/>
              <a:ext cx="97770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1" h="21600" extrusionOk="0">
                  <a:moveTo>
                    <a:pt x="20641" y="0"/>
                  </a:moveTo>
                  <a:cubicBezTo>
                    <a:pt x="17696" y="1862"/>
                    <a:pt x="14750" y="3724"/>
                    <a:pt x="10823" y="6641"/>
                  </a:cubicBezTo>
                  <a:cubicBezTo>
                    <a:pt x="6896" y="9559"/>
                    <a:pt x="1986" y="13531"/>
                    <a:pt x="514" y="16200"/>
                  </a:cubicBezTo>
                  <a:cubicBezTo>
                    <a:pt x="-959" y="18869"/>
                    <a:pt x="1005" y="20234"/>
                    <a:pt x="296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3" name="Line"/>
            <p:cNvSpPr/>
            <p:nvPr/>
          </p:nvSpPr>
          <p:spPr>
            <a:xfrm>
              <a:off x="8901434" y="1891669"/>
              <a:ext cx="1150444" cy="73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507" extrusionOk="0">
                  <a:moveTo>
                    <a:pt x="1165" y="13160"/>
                  </a:moveTo>
                  <a:cubicBezTo>
                    <a:pt x="904" y="13160"/>
                    <a:pt x="643" y="13160"/>
                    <a:pt x="403" y="13160"/>
                  </a:cubicBezTo>
                  <a:cubicBezTo>
                    <a:pt x="164" y="13160"/>
                    <a:pt x="-54" y="13160"/>
                    <a:pt x="11" y="13058"/>
                  </a:cubicBezTo>
                  <a:cubicBezTo>
                    <a:pt x="77" y="12955"/>
                    <a:pt x="425" y="12750"/>
                    <a:pt x="1361" y="12135"/>
                  </a:cubicBezTo>
                  <a:cubicBezTo>
                    <a:pt x="2298" y="11520"/>
                    <a:pt x="3822" y="10495"/>
                    <a:pt x="5259" y="9367"/>
                  </a:cubicBezTo>
                  <a:cubicBezTo>
                    <a:pt x="6696" y="8239"/>
                    <a:pt x="8046" y="7009"/>
                    <a:pt x="9026" y="5573"/>
                  </a:cubicBezTo>
                  <a:cubicBezTo>
                    <a:pt x="10006" y="4138"/>
                    <a:pt x="10615" y="2497"/>
                    <a:pt x="10942" y="1472"/>
                  </a:cubicBezTo>
                  <a:cubicBezTo>
                    <a:pt x="11269" y="446"/>
                    <a:pt x="11312" y="36"/>
                    <a:pt x="11290" y="2"/>
                  </a:cubicBezTo>
                  <a:cubicBezTo>
                    <a:pt x="11269" y="-32"/>
                    <a:pt x="11181" y="310"/>
                    <a:pt x="10986" y="1267"/>
                  </a:cubicBezTo>
                  <a:cubicBezTo>
                    <a:pt x="10790" y="2224"/>
                    <a:pt x="10485" y="3796"/>
                    <a:pt x="10311" y="4753"/>
                  </a:cubicBezTo>
                  <a:cubicBezTo>
                    <a:pt x="10136" y="5710"/>
                    <a:pt x="10093" y="6052"/>
                    <a:pt x="10071" y="6052"/>
                  </a:cubicBezTo>
                  <a:cubicBezTo>
                    <a:pt x="10049" y="6052"/>
                    <a:pt x="10049" y="5710"/>
                    <a:pt x="10049" y="5368"/>
                  </a:cubicBezTo>
                  <a:cubicBezTo>
                    <a:pt x="10049" y="5026"/>
                    <a:pt x="10049" y="4684"/>
                    <a:pt x="10093" y="4684"/>
                  </a:cubicBezTo>
                  <a:cubicBezTo>
                    <a:pt x="10136" y="4684"/>
                    <a:pt x="10223" y="5026"/>
                    <a:pt x="10245" y="6188"/>
                  </a:cubicBezTo>
                  <a:cubicBezTo>
                    <a:pt x="10267" y="7350"/>
                    <a:pt x="10223" y="9333"/>
                    <a:pt x="10115" y="11452"/>
                  </a:cubicBezTo>
                  <a:cubicBezTo>
                    <a:pt x="10006" y="13571"/>
                    <a:pt x="9831" y="15826"/>
                    <a:pt x="9701" y="17227"/>
                  </a:cubicBezTo>
                  <a:cubicBezTo>
                    <a:pt x="9570" y="18629"/>
                    <a:pt x="9483" y="19176"/>
                    <a:pt x="9374" y="19586"/>
                  </a:cubicBezTo>
                  <a:cubicBezTo>
                    <a:pt x="9265" y="19996"/>
                    <a:pt x="9135" y="20269"/>
                    <a:pt x="9505" y="19517"/>
                  </a:cubicBezTo>
                  <a:cubicBezTo>
                    <a:pt x="9875" y="18765"/>
                    <a:pt x="10746" y="16988"/>
                    <a:pt x="11421" y="15587"/>
                  </a:cubicBezTo>
                  <a:cubicBezTo>
                    <a:pt x="12096" y="14186"/>
                    <a:pt x="12575" y="13160"/>
                    <a:pt x="12902" y="12545"/>
                  </a:cubicBezTo>
                  <a:cubicBezTo>
                    <a:pt x="13228" y="11930"/>
                    <a:pt x="13402" y="11725"/>
                    <a:pt x="13598" y="11657"/>
                  </a:cubicBezTo>
                  <a:cubicBezTo>
                    <a:pt x="13794" y="11588"/>
                    <a:pt x="14012" y="11657"/>
                    <a:pt x="14186" y="12101"/>
                  </a:cubicBezTo>
                  <a:cubicBezTo>
                    <a:pt x="14361" y="12545"/>
                    <a:pt x="14491" y="13365"/>
                    <a:pt x="14404" y="14562"/>
                  </a:cubicBezTo>
                  <a:cubicBezTo>
                    <a:pt x="14317" y="15758"/>
                    <a:pt x="14012" y="17330"/>
                    <a:pt x="13816" y="18321"/>
                  </a:cubicBezTo>
                  <a:cubicBezTo>
                    <a:pt x="13620" y="19312"/>
                    <a:pt x="13533" y="19722"/>
                    <a:pt x="13620" y="19893"/>
                  </a:cubicBezTo>
                  <a:cubicBezTo>
                    <a:pt x="13707" y="20064"/>
                    <a:pt x="13969" y="19996"/>
                    <a:pt x="14644" y="19654"/>
                  </a:cubicBezTo>
                  <a:cubicBezTo>
                    <a:pt x="15319" y="19312"/>
                    <a:pt x="16407" y="18697"/>
                    <a:pt x="17126" y="18014"/>
                  </a:cubicBezTo>
                  <a:cubicBezTo>
                    <a:pt x="17844" y="17330"/>
                    <a:pt x="18193" y="16578"/>
                    <a:pt x="18367" y="16031"/>
                  </a:cubicBezTo>
                  <a:cubicBezTo>
                    <a:pt x="18541" y="15484"/>
                    <a:pt x="18541" y="15143"/>
                    <a:pt x="18519" y="14767"/>
                  </a:cubicBezTo>
                  <a:cubicBezTo>
                    <a:pt x="18498" y="14391"/>
                    <a:pt x="18454" y="13981"/>
                    <a:pt x="18302" y="13776"/>
                  </a:cubicBezTo>
                  <a:cubicBezTo>
                    <a:pt x="18149" y="13571"/>
                    <a:pt x="17888" y="13571"/>
                    <a:pt x="17431" y="14391"/>
                  </a:cubicBezTo>
                  <a:cubicBezTo>
                    <a:pt x="16973" y="15211"/>
                    <a:pt x="16320" y="16852"/>
                    <a:pt x="15994" y="18048"/>
                  </a:cubicBezTo>
                  <a:cubicBezTo>
                    <a:pt x="15667" y="19244"/>
                    <a:pt x="15667" y="19996"/>
                    <a:pt x="15972" y="20577"/>
                  </a:cubicBezTo>
                  <a:cubicBezTo>
                    <a:pt x="16277" y="21158"/>
                    <a:pt x="16886" y="21568"/>
                    <a:pt x="17866" y="21500"/>
                  </a:cubicBezTo>
                  <a:cubicBezTo>
                    <a:pt x="18846" y="21431"/>
                    <a:pt x="20196" y="20884"/>
                    <a:pt x="21546" y="203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4" name="Line"/>
            <p:cNvSpPr/>
            <p:nvPr/>
          </p:nvSpPr>
          <p:spPr>
            <a:xfrm>
              <a:off x="9982121" y="2529435"/>
              <a:ext cx="504586" cy="60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054" extrusionOk="0">
                  <a:moveTo>
                    <a:pt x="1473" y="9648"/>
                  </a:moveTo>
                  <a:cubicBezTo>
                    <a:pt x="982" y="12317"/>
                    <a:pt x="491" y="14987"/>
                    <a:pt x="245" y="16524"/>
                  </a:cubicBezTo>
                  <a:cubicBezTo>
                    <a:pt x="0" y="18061"/>
                    <a:pt x="0" y="18466"/>
                    <a:pt x="0" y="18910"/>
                  </a:cubicBezTo>
                  <a:cubicBezTo>
                    <a:pt x="0" y="19355"/>
                    <a:pt x="0" y="19841"/>
                    <a:pt x="245" y="20124"/>
                  </a:cubicBezTo>
                  <a:cubicBezTo>
                    <a:pt x="491" y="20407"/>
                    <a:pt x="982" y="20488"/>
                    <a:pt x="1865" y="20003"/>
                  </a:cubicBezTo>
                  <a:cubicBezTo>
                    <a:pt x="2749" y="19517"/>
                    <a:pt x="4025" y="18466"/>
                    <a:pt x="4909" y="17859"/>
                  </a:cubicBezTo>
                  <a:cubicBezTo>
                    <a:pt x="5793" y="17252"/>
                    <a:pt x="6284" y="17090"/>
                    <a:pt x="6676" y="17171"/>
                  </a:cubicBezTo>
                  <a:cubicBezTo>
                    <a:pt x="7069" y="17252"/>
                    <a:pt x="7364" y="17576"/>
                    <a:pt x="8051" y="18344"/>
                  </a:cubicBezTo>
                  <a:cubicBezTo>
                    <a:pt x="8738" y="19113"/>
                    <a:pt x="9818" y="20326"/>
                    <a:pt x="11242" y="20812"/>
                  </a:cubicBezTo>
                  <a:cubicBezTo>
                    <a:pt x="12665" y="21297"/>
                    <a:pt x="14433" y="21054"/>
                    <a:pt x="16249" y="20084"/>
                  </a:cubicBezTo>
                  <a:cubicBezTo>
                    <a:pt x="18065" y="19113"/>
                    <a:pt x="19931" y="17414"/>
                    <a:pt x="20765" y="15189"/>
                  </a:cubicBezTo>
                  <a:cubicBezTo>
                    <a:pt x="21600" y="12964"/>
                    <a:pt x="21404" y="10214"/>
                    <a:pt x="20618" y="7625"/>
                  </a:cubicBezTo>
                  <a:cubicBezTo>
                    <a:pt x="19833" y="5036"/>
                    <a:pt x="18458" y="2609"/>
                    <a:pt x="17280" y="1275"/>
                  </a:cubicBezTo>
                  <a:cubicBezTo>
                    <a:pt x="16102" y="-60"/>
                    <a:pt x="15120" y="-303"/>
                    <a:pt x="14285" y="344"/>
                  </a:cubicBezTo>
                  <a:cubicBezTo>
                    <a:pt x="13451" y="991"/>
                    <a:pt x="12764" y="2528"/>
                    <a:pt x="12076" y="40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5" name="Line"/>
            <p:cNvSpPr/>
            <p:nvPr/>
          </p:nvSpPr>
          <p:spPr>
            <a:xfrm>
              <a:off x="10554012" y="2787060"/>
              <a:ext cx="209914" cy="315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6" h="21093" extrusionOk="0">
                  <a:moveTo>
                    <a:pt x="1375" y="8306"/>
                  </a:moveTo>
                  <a:cubicBezTo>
                    <a:pt x="465" y="10793"/>
                    <a:pt x="-444" y="13279"/>
                    <a:pt x="238" y="15532"/>
                  </a:cubicBezTo>
                  <a:cubicBezTo>
                    <a:pt x="920" y="17785"/>
                    <a:pt x="3194" y="19806"/>
                    <a:pt x="6491" y="20660"/>
                  </a:cubicBezTo>
                  <a:cubicBezTo>
                    <a:pt x="9788" y="21515"/>
                    <a:pt x="14108" y="21204"/>
                    <a:pt x="16950" y="18796"/>
                  </a:cubicBezTo>
                  <a:cubicBezTo>
                    <a:pt x="19792" y="16387"/>
                    <a:pt x="21156" y="11880"/>
                    <a:pt x="20247" y="8384"/>
                  </a:cubicBezTo>
                  <a:cubicBezTo>
                    <a:pt x="19337" y="4888"/>
                    <a:pt x="16154" y="2401"/>
                    <a:pt x="13994" y="1158"/>
                  </a:cubicBezTo>
                  <a:cubicBezTo>
                    <a:pt x="11834" y="-85"/>
                    <a:pt x="10697" y="-85"/>
                    <a:pt x="9560" y="70"/>
                  </a:cubicBezTo>
                  <a:cubicBezTo>
                    <a:pt x="8423" y="226"/>
                    <a:pt x="7287" y="537"/>
                    <a:pt x="7855" y="1702"/>
                  </a:cubicBezTo>
                  <a:cubicBezTo>
                    <a:pt x="8423" y="2868"/>
                    <a:pt x="10697" y="4888"/>
                    <a:pt x="12971" y="69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6" name="Line"/>
            <p:cNvSpPr/>
            <p:nvPr/>
          </p:nvSpPr>
          <p:spPr>
            <a:xfrm>
              <a:off x="10791293" y="2869498"/>
              <a:ext cx="230197" cy="269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6" extrusionOk="0">
                  <a:moveTo>
                    <a:pt x="0" y="5538"/>
                  </a:moveTo>
                  <a:cubicBezTo>
                    <a:pt x="1091" y="5908"/>
                    <a:pt x="2182" y="6277"/>
                    <a:pt x="3055" y="8123"/>
                  </a:cubicBezTo>
                  <a:cubicBezTo>
                    <a:pt x="3927" y="9969"/>
                    <a:pt x="4582" y="13292"/>
                    <a:pt x="4691" y="15415"/>
                  </a:cubicBezTo>
                  <a:cubicBezTo>
                    <a:pt x="4800" y="17538"/>
                    <a:pt x="4364" y="18462"/>
                    <a:pt x="3927" y="19477"/>
                  </a:cubicBezTo>
                  <a:cubicBezTo>
                    <a:pt x="3491" y="20492"/>
                    <a:pt x="3055" y="21600"/>
                    <a:pt x="2836" y="21323"/>
                  </a:cubicBezTo>
                  <a:cubicBezTo>
                    <a:pt x="2618" y="21046"/>
                    <a:pt x="2618" y="19385"/>
                    <a:pt x="4364" y="16062"/>
                  </a:cubicBezTo>
                  <a:cubicBezTo>
                    <a:pt x="6109" y="12738"/>
                    <a:pt x="9600" y="7754"/>
                    <a:pt x="12764" y="4800"/>
                  </a:cubicBezTo>
                  <a:cubicBezTo>
                    <a:pt x="15927" y="1846"/>
                    <a:pt x="18764" y="9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7" name="Line"/>
            <p:cNvSpPr/>
            <p:nvPr/>
          </p:nvSpPr>
          <p:spPr>
            <a:xfrm>
              <a:off x="11088543" y="2653254"/>
              <a:ext cx="51532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extrusionOk="0">
                  <a:moveTo>
                    <a:pt x="20813" y="0"/>
                  </a:moveTo>
                  <a:cubicBezTo>
                    <a:pt x="14239" y="3706"/>
                    <a:pt x="7665" y="7412"/>
                    <a:pt x="3909" y="10747"/>
                  </a:cubicBezTo>
                  <a:cubicBezTo>
                    <a:pt x="152" y="14082"/>
                    <a:pt x="-787" y="17047"/>
                    <a:pt x="622" y="18794"/>
                  </a:cubicBezTo>
                  <a:cubicBezTo>
                    <a:pt x="2030" y="20541"/>
                    <a:pt x="5787" y="21071"/>
                    <a:pt x="954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8" name="Line"/>
            <p:cNvSpPr/>
            <p:nvPr/>
          </p:nvSpPr>
          <p:spPr>
            <a:xfrm>
              <a:off x="11157419" y="2862522"/>
              <a:ext cx="415146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extrusionOk="0">
                  <a:moveTo>
                    <a:pt x="8151" y="0"/>
                  </a:moveTo>
                  <a:cubicBezTo>
                    <a:pt x="8271" y="982"/>
                    <a:pt x="8392" y="1964"/>
                    <a:pt x="7185" y="4009"/>
                  </a:cubicBezTo>
                  <a:cubicBezTo>
                    <a:pt x="5979" y="6055"/>
                    <a:pt x="3444" y="9164"/>
                    <a:pt x="1936" y="11209"/>
                  </a:cubicBezTo>
                  <a:cubicBezTo>
                    <a:pt x="428" y="13255"/>
                    <a:pt x="-55" y="14236"/>
                    <a:pt x="5" y="14891"/>
                  </a:cubicBezTo>
                  <a:cubicBezTo>
                    <a:pt x="66" y="15545"/>
                    <a:pt x="669" y="15873"/>
                    <a:pt x="3143" y="16200"/>
                  </a:cubicBezTo>
                  <a:cubicBezTo>
                    <a:pt x="5616" y="16527"/>
                    <a:pt x="9961" y="16855"/>
                    <a:pt x="13339" y="17755"/>
                  </a:cubicBezTo>
                  <a:cubicBezTo>
                    <a:pt x="16718" y="18655"/>
                    <a:pt x="19132" y="20127"/>
                    <a:pt x="2154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9" name="Line"/>
            <p:cNvSpPr/>
            <p:nvPr/>
          </p:nvSpPr>
          <p:spPr>
            <a:xfrm>
              <a:off x="5008499" y="3908867"/>
              <a:ext cx="1" cy="209269"/>
            </a:xfrm>
            <a:prstGeom prst="ellipse">
              <a:avLst/>
            </a:pr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0" name="Line"/>
            <p:cNvSpPr/>
            <p:nvPr/>
          </p:nvSpPr>
          <p:spPr>
            <a:xfrm>
              <a:off x="4994548" y="3797256"/>
              <a:ext cx="283297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1600" extrusionOk="0">
                  <a:moveTo>
                    <a:pt x="3688" y="6912"/>
                  </a:moveTo>
                  <a:cubicBezTo>
                    <a:pt x="2985" y="6048"/>
                    <a:pt x="2283" y="5184"/>
                    <a:pt x="2371" y="4320"/>
                  </a:cubicBezTo>
                  <a:cubicBezTo>
                    <a:pt x="2459" y="3456"/>
                    <a:pt x="3337" y="2592"/>
                    <a:pt x="6234" y="1728"/>
                  </a:cubicBezTo>
                  <a:cubicBezTo>
                    <a:pt x="9132" y="864"/>
                    <a:pt x="14049" y="0"/>
                    <a:pt x="17034" y="0"/>
                  </a:cubicBezTo>
                  <a:cubicBezTo>
                    <a:pt x="20020" y="0"/>
                    <a:pt x="21073" y="864"/>
                    <a:pt x="21337" y="2448"/>
                  </a:cubicBezTo>
                  <a:cubicBezTo>
                    <a:pt x="21600" y="4032"/>
                    <a:pt x="21073" y="6336"/>
                    <a:pt x="17912" y="9504"/>
                  </a:cubicBezTo>
                  <a:cubicBezTo>
                    <a:pt x="14751" y="12672"/>
                    <a:pt x="8956" y="16704"/>
                    <a:pt x="5532" y="18864"/>
                  </a:cubicBezTo>
                  <a:cubicBezTo>
                    <a:pt x="2107" y="21024"/>
                    <a:pt x="1054" y="2131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1" name="Line"/>
            <p:cNvSpPr/>
            <p:nvPr/>
          </p:nvSpPr>
          <p:spPr>
            <a:xfrm>
              <a:off x="5410198" y="3770450"/>
              <a:ext cx="44743" cy="368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1" h="21536" extrusionOk="0">
                  <a:moveTo>
                    <a:pt x="7821" y="1974"/>
                  </a:moveTo>
                  <a:cubicBezTo>
                    <a:pt x="5661" y="1023"/>
                    <a:pt x="3501" y="72"/>
                    <a:pt x="1881" y="4"/>
                  </a:cubicBezTo>
                  <a:cubicBezTo>
                    <a:pt x="261" y="-64"/>
                    <a:pt x="-819" y="751"/>
                    <a:pt x="801" y="3332"/>
                  </a:cubicBezTo>
                  <a:cubicBezTo>
                    <a:pt x="2421" y="5913"/>
                    <a:pt x="6741" y="10261"/>
                    <a:pt x="10521" y="13589"/>
                  </a:cubicBezTo>
                  <a:cubicBezTo>
                    <a:pt x="14301" y="16917"/>
                    <a:pt x="17541" y="19227"/>
                    <a:pt x="20781" y="21536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2" name="Line"/>
            <p:cNvSpPr/>
            <p:nvPr/>
          </p:nvSpPr>
          <p:spPr>
            <a:xfrm>
              <a:off x="5495478" y="3896184"/>
              <a:ext cx="189658" cy="199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263" extrusionOk="0">
                  <a:moveTo>
                    <a:pt x="14981" y="5078"/>
                  </a:moveTo>
                  <a:cubicBezTo>
                    <a:pt x="15502" y="3836"/>
                    <a:pt x="16022" y="2595"/>
                    <a:pt x="15632" y="1726"/>
                  </a:cubicBezTo>
                  <a:cubicBezTo>
                    <a:pt x="15241" y="857"/>
                    <a:pt x="13940" y="361"/>
                    <a:pt x="12379" y="112"/>
                  </a:cubicBezTo>
                  <a:cubicBezTo>
                    <a:pt x="10817" y="-136"/>
                    <a:pt x="8996" y="-136"/>
                    <a:pt x="6784" y="1850"/>
                  </a:cubicBezTo>
                  <a:cubicBezTo>
                    <a:pt x="4572" y="3836"/>
                    <a:pt x="1969" y="7809"/>
                    <a:pt x="798" y="11161"/>
                  </a:cubicBezTo>
                  <a:cubicBezTo>
                    <a:pt x="-373" y="14512"/>
                    <a:pt x="-113" y="17243"/>
                    <a:pt x="668" y="18981"/>
                  </a:cubicBezTo>
                  <a:cubicBezTo>
                    <a:pt x="1449" y="20719"/>
                    <a:pt x="2750" y="21464"/>
                    <a:pt x="4572" y="21216"/>
                  </a:cubicBezTo>
                  <a:cubicBezTo>
                    <a:pt x="6393" y="20967"/>
                    <a:pt x="8735" y="19726"/>
                    <a:pt x="10557" y="17864"/>
                  </a:cubicBezTo>
                  <a:cubicBezTo>
                    <a:pt x="12379" y="16002"/>
                    <a:pt x="13680" y="13519"/>
                    <a:pt x="14461" y="13023"/>
                  </a:cubicBezTo>
                  <a:cubicBezTo>
                    <a:pt x="15241" y="12526"/>
                    <a:pt x="15502" y="14016"/>
                    <a:pt x="15892" y="15754"/>
                  </a:cubicBezTo>
                  <a:cubicBezTo>
                    <a:pt x="16282" y="17492"/>
                    <a:pt x="16803" y="19478"/>
                    <a:pt x="17714" y="20347"/>
                  </a:cubicBezTo>
                  <a:cubicBezTo>
                    <a:pt x="18625" y="21216"/>
                    <a:pt x="19926" y="20967"/>
                    <a:pt x="21227" y="20719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3" name="Line"/>
            <p:cNvSpPr/>
            <p:nvPr/>
          </p:nvSpPr>
          <p:spPr>
            <a:xfrm>
              <a:off x="5720013" y="3964671"/>
              <a:ext cx="306928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8" extrusionOk="0">
                  <a:moveTo>
                    <a:pt x="0" y="2235"/>
                  </a:moveTo>
                  <a:cubicBezTo>
                    <a:pt x="655" y="1118"/>
                    <a:pt x="1309" y="0"/>
                    <a:pt x="2045" y="0"/>
                  </a:cubicBezTo>
                  <a:cubicBezTo>
                    <a:pt x="2782" y="0"/>
                    <a:pt x="3600" y="1118"/>
                    <a:pt x="4091" y="3911"/>
                  </a:cubicBezTo>
                  <a:cubicBezTo>
                    <a:pt x="4582" y="6704"/>
                    <a:pt x="4745" y="11173"/>
                    <a:pt x="4745" y="14338"/>
                  </a:cubicBezTo>
                  <a:cubicBezTo>
                    <a:pt x="4745" y="17504"/>
                    <a:pt x="4582" y="19366"/>
                    <a:pt x="4745" y="19366"/>
                  </a:cubicBezTo>
                  <a:cubicBezTo>
                    <a:pt x="4909" y="19366"/>
                    <a:pt x="5400" y="17504"/>
                    <a:pt x="6791" y="13594"/>
                  </a:cubicBezTo>
                  <a:cubicBezTo>
                    <a:pt x="8182" y="9683"/>
                    <a:pt x="10473" y="3725"/>
                    <a:pt x="12682" y="1676"/>
                  </a:cubicBezTo>
                  <a:cubicBezTo>
                    <a:pt x="14891" y="-372"/>
                    <a:pt x="17018" y="1490"/>
                    <a:pt x="18491" y="5400"/>
                  </a:cubicBezTo>
                  <a:cubicBezTo>
                    <a:pt x="19964" y="9311"/>
                    <a:pt x="20782" y="15269"/>
                    <a:pt x="21600" y="21228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4" name="Line"/>
            <p:cNvSpPr/>
            <p:nvPr/>
          </p:nvSpPr>
          <p:spPr>
            <a:xfrm>
              <a:off x="6012990" y="3924227"/>
              <a:ext cx="286001" cy="19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0" y="4473"/>
                  </a:moveTo>
                  <a:cubicBezTo>
                    <a:pt x="527" y="7301"/>
                    <a:pt x="1054" y="10130"/>
                    <a:pt x="1405" y="12444"/>
                  </a:cubicBezTo>
                  <a:cubicBezTo>
                    <a:pt x="1756" y="14758"/>
                    <a:pt x="1932" y="16558"/>
                    <a:pt x="2107" y="18230"/>
                  </a:cubicBezTo>
                  <a:cubicBezTo>
                    <a:pt x="2283" y="19901"/>
                    <a:pt x="2459" y="21444"/>
                    <a:pt x="2898" y="21187"/>
                  </a:cubicBezTo>
                  <a:cubicBezTo>
                    <a:pt x="3337" y="20930"/>
                    <a:pt x="4039" y="18873"/>
                    <a:pt x="5532" y="15530"/>
                  </a:cubicBezTo>
                  <a:cubicBezTo>
                    <a:pt x="7024" y="12187"/>
                    <a:pt x="9307" y="7558"/>
                    <a:pt x="10888" y="4730"/>
                  </a:cubicBezTo>
                  <a:cubicBezTo>
                    <a:pt x="12468" y="1901"/>
                    <a:pt x="13346" y="873"/>
                    <a:pt x="14312" y="358"/>
                  </a:cubicBezTo>
                  <a:cubicBezTo>
                    <a:pt x="15278" y="-156"/>
                    <a:pt x="16332" y="-156"/>
                    <a:pt x="17298" y="615"/>
                  </a:cubicBezTo>
                  <a:cubicBezTo>
                    <a:pt x="18263" y="1387"/>
                    <a:pt x="19141" y="2930"/>
                    <a:pt x="19581" y="4987"/>
                  </a:cubicBezTo>
                  <a:cubicBezTo>
                    <a:pt x="20020" y="7044"/>
                    <a:pt x="20020" y="9615"/>
                    <a:pt x="20283" y="11415"/>
                  </a:cubicBezTo>
                  <a:cubicBezTo>
                    <a:pt x="20546" y="13215"/>
                    <a:pt x="21073" y="14244"/>
                    <a:pt x="21600" y="15273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5" name="Line"/>
            <p:cNvSpPr/>
            <p:nvPr/>
          </p:nvSpPr>
          <p:spPr>
            <a:xfrm>
              <a:off x="6389673" y="3964671"/>
              <a:ext cx="2790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6" name="Line"/>
            <p:cNvSpPr/>
            <p:nvPr/>
          </p:nvSpPr>
          <p:spPr>
            <a:xfrm>
              <a:off x="6382697" y="3769354"/>
              <a:ext cx="48831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7" name="Line"/>
            <p:cNvSpPr/>
            <p:nvPr/>
          </p:nvSpPr>
          <p:spPr>
            <a:xfrm>
              <a:off x="6522210" y="3866414"/>
              <a:ext cx="533348" cy="454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438" extrusionOk="0">
                  <a:moveTo>
                    <a:pt x="0" y="4634"/>
                  </a:moveTo>
                  <a:cubicBezTo>
                    <a:pt x="93" y="5182"/>
                    <a:pt x="186" y="5730"/>
                    <a:pt x="140" y="6388"/>
                  </a:cubicBezTo>
                  <a:cubicBezTo>
                    <a:pt x="93" y="7046"/>
                    <a:pt x="-93" y="7813"/>
                    <a:pt x="93" y="8033"/>
                  </a:cubicBezTo>
                  <a:cubicBezTo>
                    <a:pt x="279" y="8252"/>
                    <a:pt x="838" y="7923"/>
                    <a:pt x="1583" y="6827"/>
                  </a:cubicBezTo>
                  <a:cubicBezTo>
                    <a:pt x="2328" y="5730"/>
                    <a:pt x="3259" y="3866"/>
                    <a:pt x="3864" y="2660"/>
                  </a:cubicBezTo>
                  <a:cubicBezTo>
                    <a:pt x="4469" y="1454"/>
                    <a:pt x="4748" y="906"/>
                    <a:pt x="5167" y="522"/>
                  </a:cubicBezTo>
                  <a:cubicBezTo>
                    <a:pt x="5586" y="138"/>
                    <a:pt x="6145" y="-81"/>
                    <a:pt x="6564" y="29"/>
                  </a:cubicBezTo>
                  <a:cubicBezTo>
                    <a:pt x="6983" y="138"/>
                    <a:pt x="7262" y="577"/>
                    <a:pt x="7588" y="1454"/>
                  </a:cubicBezTo>
                  <a:cubicBezTo>
                    <a:pt x="7914" y="2331"/>
                    <a:pt x="8286" y="3647"/>
                    <a:pt x="8612" y="4524"/>
                  </a:cubicBezTo>
                  <a:cubicBezTo>
                    <a:pt x="8938" y="5401"/>
                    <a:pt x="9217" y="5840"/>
                    <a:pt x="9590" y="5840"/>
                  </a:cubicBezTo>
                  <a:cubicBezTo>
                    <a:pt x="9962" y="5840"/>
                    <a:pt x="10428" y="5401"/>
                    <a:pt x="10986" y="4689"/>
                  </a:cubicBezTo>
                  <a:cubicBezTo>
                    <a:pt x="11545" y="3976"/>
                    <a:pt x="12197" y="2989"/>
                    <a:pt x="12662" y="2276"/>
                  </a:cubicBezTo>
                  <a:cubicBezTo>
                    <a:pt x="13128" y="1564"/>
                    <a:pt x="13407" y="1125"/>
                    <a:pt x="13314" y="1070"/>
                  </a:cubicBezTo>
                  <a:cubicBezTo>
                    <a:pt x="13221" y="1015"/>
                    <a:pt x="12755" y="1344"/>
                    <a:pt x="11917" y="2112"/>
                  </a:cubicBezTo>
                  <a:cubicBezTo>
                    <a:pt x="11079" y="2879"/>
                    <a:pt x="9869" y="4085"/>
                    <a:pt x="9124" y="4908"/>
                  </a:cubicBezTo>
                  <a:cubicBezTo>
                    <a:pt x="8379" y="5730"/>
                    <a:pt x="8100" y="6169"/>
                    <a:pt x="8286" y="6169"/>
                  </a:cubicBezTo>
                  <a:cubicBezTo>
                    <a:pt x="8473" y="6169"/>
                    <a:pt x="9124" y="5730"/>
                    <a:pt x="10241" y="4963"/>
                  </a:cubicBezTo>
                  <a:cubicBezTo>
                    <a:pt x="11359" y="4195"/>
                    <a:pt x="12941" y="3099"/>
                    <a:pt x="14710" y="3263"/>
                  </a:cubicBezTo>
                  <a:cubicBezTo>
                    <a:pt x="16479" y="3428"/>
                    <a:pt x="18435" y="4853"/>
                    <a:pt x="19691" y="6936"/>
                  </a:cubicBezTo>
                  <a:cubicBezTo>
                    <a:pt x="20948" y="9020"/>
                    <a:pt x="21507" y="11761"/>
                    <a:pt x="21321" y="14118"/>
                  </a:cubicBezTo>
                  <a:cubicBezTo>
                    <a:pt x="21135" y="16475"/>
                    <a:pt x="20204" y="18449"/>
                    <a:pt x="17969" y="19655"/>
                  </a:cubicBezTo>
                  <a:cubicBezTo>
                    <a:pt x="15735" y="20861"/>
                    <a:pt x="12197" y="21300"/>
                    <a:pt x="10195" y="21409"/>
                  </a:cubicBezTo>
                  <a:cubicBezTo>
                    <a:pt x="8193" y="21519"/>
                    <a:pt x="7728" y="21300"/>
                    <a:pt x="7262" y="2108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8" name="Line"/>
            <p:cNvSpPr/>
            <p:nvPr/>
          </p:nvSpPr>
          <p:spPr>
            <a:xfrm>
              <a:off x="5845574" y="4794771"/>
              <a:ext cx="1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9" name="Line"/>
            <p:cNvSpPr/>
            <p:nvPr/>
          </p:nvSpPr>
          <p:spPr>
            <a:xfrm>
              <a:off x="5845462" y="4809817"/>
              <a:ext cx="28016" cy="270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9" h="21513" extrusionOk="0">
                  <a:moveTo>
                    <a:pt x="20019" y="2128"/>
                  </a:moveTo>
                  <a:cubicBezTo>
                    <a:pt x="11711" y="1021"/>
                    <a:pt x="3404" y="-87"/>
                    <a:pt x="911" y="5"/>
                  </a:cubicBezTo>
                  <a:cubicBezTo>
                    <a:pt x="-1581" y="98"/>
                    <a:pt x="1742" y="1390"/>
                    <a:pt x="2573" y="4159"/>
                  </a:cubicBezTo>
                  <a:cubicBezTo>
                    <a:pt x="3404" y="6928"/>
                    <a:pt x="1742" y="11175"/>
                    <a:pt x="911" y="14313"/>
                  </a:cubicBezTo>
                  <a:cubicBezTo>
                    <a:pt x="81" y="17451"/>
                    <a:pt x="81" y="19482"/>
                    <a:pt x="81" y="21513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0" name="Line"/>
            <p:cNvSpPr/>
            <p:nvPr/>
          </p:nvSpPr>
          <p:spPr>
            <a:xfrm>
              <a:off x="5817672" y="4743256"/>
              <a:ext cx="322754" cy="386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491" extrusionOk="0">
                  <a:moveTo>
                    <a:pt x="4596" y="2866"/>
                  </a:moveTo>
                  <a:cubicBezTo>
                    <a:pt x="4289" y="2219"/>
                    <a:pt x="3983" y="1572"/>
                    <a:pt x="3523" y="990"/>
                  </a:cubicBezTo>
                  <a:cubicBezTo>
                    <a:pt x="3064" y="408"/>
                    <a:pt x="2451" y="-109"/>
                    <a:pt x="2451" y="20"/>
                  </a:cubicBezTo>
                  <a:cubicBezTo>
                    <a:pt x="2451" y="150"/>
                    <a:pt x="3064" y="926"/>
                    <a:pt x="5362" y="2413"/>
                  </a:cubicBezTo>
                  <a:cubicBezTo>
                    <a:pt x="7660" y="3901"/>
                    <a:pt x="11643" y="6099"/>
                    <a:pt x="14630" y="7845"/>
                  </a:cubicBezTo>
                  <a:cubicBezTo>
                    <a:pt x="17617" y="9592"/>
                    <a:pt x="19609" y="10885"/>
                    <a:pt x="20604" y="11920"/>
                  </a:cubicBezTo>
                  <a:cubicBezTo>
                    <a:pt x="21600" y="12954"/>
                    <a:pt x="21600" y="13731"/>
                    <a:pt x="19685" y="15089"/>
                  </a:cubicBezTo>
                  <a:cubicBezTo>
                    <a:pt x="17770" y="16447"/>
                    <a:pt x="13940" y="18387"/>
                    <a:pt x="10340" y="19551"/>
                  </a:cubicBezTo>
                  <a:cubicBezTo>
                    <a:pt x="6740" y="20715"/>
                    <a:pt x="3370" y="21103"/>
                    <a:pt x="0" y="21491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1" name="Line"/>
            <p:cNvSpPr/>
            <p:nvPr/>
          </p:nvSpPr>
          <p:spPr>
            <a:xfrm>
              <a:off x="6153610" y="4887403"/>
              <a:ext cx="446523" cy="430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388" extrusionOk="0">
                  <a:moveTo>
                    <a:pt x="6961" y="3022"/>
                  </a:moveTo>
                  <a:cubicBezTo>
                    <a:pt x="6961" y="2329"/>
                    <a:pt x="6961" y="1636"/>
                    <a:pt x="6460" y="1001"/>
                  </a:cubicBezTo>
                  <a:cubicBezTo>
                    <a:pt x="5959" y="366"/>
                    <a:pt x="4957" y="-212"/>
                    <a:pt x="4067" y="77"/>
                  </a:cubicBezTo>
                  <a:cubicBezTo>
                    <a:pt x="3176" y="366"/>
                    <a:pt x="2396" y="1521"/>
                    <a:pt x="1728" y="3426"/>
                  </a:cubicBezTo>
                  <a:cubicBezTo>
                    <a:pt x="1060" y="5332"/>
                    <a:pt x="504" y="7989"/>
                    <a:pt x="225" y="9722"/>
                  </a:cubicBezTo>
                  <a:cubicBezTo>
                    <a:pt x="-53" y="11454"/>
                    <a:pt x="-53" y="12263"/>
                    <a:pt x="114" y="12898"/>
                  </a:cubicBezTo>
                  <a:cubicBezTo>
                    <a:pt x="281" y="13533"/>
                    <a:pt x="615" y="13995"/>
                    <a:pt x="1060" y="14227"/>
                  </a:cubicBezTo>
                  <a:cubicBezTo>
                    <a:pt x="1506" y="14458"/>
                    <a:pt x="2062" y="14458"/>
                    <a:pt x="2842" y="14053"/>
                  </a:cubicBezTo>
                  <a:cubicBezTo>
                    <a:pt x="3621" y="13649"/>
                    <a:pt x="4623" y="12840"/>
                    <a:pt x="5347" y="11801"/>
                  </a:cubicBezTo>
                  <a:cubicBezTo>
                    <a:pt x="6071" y="10761"/>
                    <a:pt x="6516" y="9491"/>
                    <a:pt x="6739" y="8567"/>
                  </a:cubicBezTo>
                  <a:cubicBezTo>
                    <a:pt x="6961" y="7643"/>
                    <a:pt x="6961" y="7065"/>
                    <a:pt x="7184" y="6950"/>
                  </a:cubicBezTo>
                  <a:cubicBezTo>
                    <a:pt x="7407" y="6834"/>
                    <a:pt x="7852" y="7181"/>
                    <a:pt x="8409" y="7469"/>
                  </a:cubicBezTo>
                  <a:cubicBezTo>
                    <a:pt x="8966" y="7758"/>
                    <a:pt x="9634" y="7989"/>
                    <a:pt x="10246" y="7989"/>
                  </a:cubicBezTo>
                  <a:cubicBezTo>
                    <a:pt x="10858" y="7989"/>
                    <a:pt x="11415" y="7758"/>
                    <a:pt x="11749" y="7354"/>
                  </a:cubicBezTo>
                  <a:cubicBezTo>
                    <a:pt x="12083" y="6949"/>
                    <a:pt x="12194" y="6372"/>
                    <a:pt x="12194" y="6372"/>
                  </a:cubicBezTo>
                  <a:cubicBezTo>
                    <a:pt x="12194" y="6372"/>
                    <a:pt x="12083" y="6949"/>
                    <a:pt x="12027" y="7527"/>
                  </a:cubicBezTo>
                  <a:cubicBezTo>
                    <a:pt x="11972" y="8105"/>
                    <a:pt x="11972" y="8682"/>
                    <a:pt x="11972" y="9317"/>
                  </a:cubicBezTo>
                  <a:cubicBezTo>
                    <a:pt x="11972" y="9953"/>
                    <a:pt x="11972" y="10646"/>
                    <a:pt x="12306" y="10992"/>
                  </a:cubicBezTo>
                  <a:cubicBezTo>
                    <a:pt x="12640" y="11339"/>
                    <a:pt x="13308" y="11339"/>
                    <a:pt x="14366" y="10588"/>
                  </a:cubicBezTo>
                  <a:cubicBezTo>
                    <a:pt x="15423" y="9837"/>
                    <a:pt x="16871" y="8336"/>
                    <a:pt x="17761" y="7354"/>
                  </a:cubicBezTo>
                  <a:cubicBezTo>
                    <a:pt x="18652" y="6372"/>
                    <a:pt x="18986" y="5910"/>
                    <a:pt x="19487" y="5390"/>
                  </a:cubicBezTo>
                  <a:cubicBezTo>
                    <a:pt x="19988" y="4870"/>
                    <a:pt x="20656" y="4293"/>
                    <a:pt x="21046" y="4293"/>
                  </a:cubicBezTo>
                  <a:cubicBezTo>
                    <a:pt x="21436" y="4293"/>
                    <a:pt x="21547" y="4870"/>
                    <a:pt x="21046" y="6834"/>
                  </a:cubicBezTo>
                  <a:cubicBezTo>
                    <a:pt x="20545" y="8798"/>
                    <a:pt x="19432" y="12147"/>
                    <a:pt x="18708" y="14804"/>
                  </a:cubicBezTo>
                  <a:cubicBezTo>
                    <a:pt x="17984" y="17461"/>
                    <a:pt x="17650" y="19424"/>
                    <a:pt x="17316" y="21388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2" name="Line"/>
            <p:cNvSpPr/>
            <p:nvPr/>
          </p:nvSpPr>
          <p:spPr>
            <a:xfrm>
              <a:off x="6815186" y="4851164"/>
              <a:ext cx="113990" cy="347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225" extrusionOk="0">
                  <a:moveTo>
                    <a:pt x="18144" y="2522"/>
                  </a:moveTo>
                  <a:cubicBezTo>
                    <a:pt x="19008" y="1385"/>
                    <a:pt x="19872" y="248"/>
                    <a:pt x="20520" y="35"/>
                  </a:cubicBezTo>
                  <a:cubicBezTo>
                    <a:pt x="21168" y="-178"/>
                    <a:pt x="21600" y="533"/>
                    <a:pt x="20520" y="3446"/>
                  </a:cubicBezTo>
                  <a:cubicBezTo>
                    <a:pt x="19440" y="6359"/>
                    <a:pt x="16848" y="11475"/>
                    <a:pt x="15120" y="14388"/>
                  </a:cubicBezTo>
                  <a:cubicBezTo>
                    <a:pt x="13392" y="17301"/>
                    <a:pt x="12528" y="18011"/>
                    <a:pt x="11880" y="18864"/>
                  </a:cubicBezTo>
                  <a:cubicBezTo>
                    <a:pt x="11232" y="19717"/>
                    <a:pt x="10800" y="20711"/>
                    <a:pt x="9504" y="21067"/>
                  </a:cubicBezTo>
                  <a:cubicBezTo>
                    <a:pt x="8208" y="21422"/>
                    <a:pt x="6048" y="21138"/>
                    <a:pt x="4320" y="20640"/>
                  </a:cubicBezTo>
                  <a:cubicBezTo>
                    <a:pt x="2592" y="20143"/>
                    <a:pt x="1296" y="19433"/>
                    <a:pt x="0" y="1872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3" name="Line"/>
            <p:cNvSpPr/>
            <p:nvPr/>
          </p:nvSpPr>
          <p:spPr>
            <a:xfrm>
              <a:off x="6780308" y="4976615"/>
              <a:ext cx="410691" cy="164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0979" extrusionOk="0">
                  <a:moveTo>
                    <a:pt x="0" y="15029"/>
                  </a:moveTo>
                  <a:cubicBezTo>
                    <a:pt x="0" y="13550"/>
                    <a:pt x="0" y="12070"/>
                    <a:pt x="366" y="10887"/>
                  </a:cubicBezTo>
                  <a:cubicBezTo>
                    <a:pt x="732" y="9703"/>
                    <a:pt x="1464" y="8816"/>
                    <a:pt x="3356" y="7928"/>
                  </a:cubicBezTo>
                  <a:cubicBezTo>
                    <a:pt x="5247" y="7040"/>
                    <a:pt x="8298" y="6153"/>
                    <a:pt x="10068" y="6153"/>
                  </a:cubicBezTo>
                  <a:cubicBezTo>
                    <a:pt x="11837" y="6153"/>
                    <a:pt x="12325" y="7040"/>
                    <a:pt x="12631" y="8224"/>
                  </a:cubicBezTo>
                  <a:cubicBezTo>
                    <a:pt x="12936" y="9407"/>
                    <a:pt x="13058" y="10887"/>
                    <a:pt x="13119" y="12366"/>
                  </a:cubicBezTo>
                  <a:cubicBezTo>
                    <a:pt x="13180" y="13846"/>
                    <a:pt x="13180" y="15325"/>
                    <a:pt x="13180" y="16805"/>
                  </a:cubicBezTo>
                  <a:cubicBezTo>
                    <a:pt x="13180" y="18284"/>
                    <a:pt x="13180" y="19764"/>
                    <a:pt x="13668" y="20503"/>
                  </a:cubicBezTo>
                  <a:cubicBezTo>
                    <a:pt x="14156" y="21243"/>
                    <a:pt x="15132" y="21243"/>
                    <a:pt x="16414" y="19616"/>
                  </a:cubicBezTo>
                  <a:cubicBezTo>
                    <a:pt x="17695" y="17988"/>
                    <a:pt x="19281" y="14733"/>
                    <a:pt x="20197" y="12070"/>
                  </a:cubicBezTo>
                  <a:cubicBezTo>
                    <a:pt x="21112" y="9407"/>
                    <a:pt x="21356" y="7336"/>
                    <a:pt x="21478" y="5561"/>
                  </a:cubicBezTo>
                  <a:cubicBezTo>
                    <a:pt x="21600" y="3785"/>
                    <a:pt x="21600" y="2306"/>
                    <a:pt x="21295" y="1270"/>
                  </a:cubicBezTo>
                  <a:cubicBezTo>
                    <a:pt x="20990" y="235"/>
                    <a:pt x="20380" y="-357"/>
                    <a:pt x="19342" y="235"/>
                  </a:cubicBezTo>
                  <a:cubicBezTo>
                    <a:pt x="18305" y="827"/>
                    <a:pt x="16841" y="2602"/>
                    <a:pt x="15925" y="5117"/>
                  </a:cubicBezTo>
                  <a:cubicBezTo>
                    <a:pt x="15010" y="7632"/>
                    <a:pt x="14644" y="10887"/>
                    <a:pt x="14278" y="1414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4" name="Line"/>
            <p:cNvSpPr/>
            <p:nvPr/>
          </p:nvSpPr>
          <p:spPr>
            <a:xfrm>
              <a:off x="7373817" y="4782731"/>
              <a:ext cx="273447" cy="350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430" extrusionOk="0">
                  <a:moveTo>
                    <a:pt x="1589" y="10967"/>
                  </a:moveTo>
                  <a:cubicBezTo>
                    <a:pt x="1407" y="12957"/>
                    <a:pt x="1226" y="14946"/>
                    <a:pt x="953" y="16580"/>
                  </a:cubicBezTo>
                  <a:cubicBezTo>
                    <a:pt x="681" y="18215"/>
                    <a:pt x="318" y="19494"/>
                    <a:pt x="137" y="19778"/>
                  </a:cubicBezTo>
                  <a:cubicBezTo>
                    <a:pt x="-45" y="20062"/>
                    <a:pt x="-45" y="19351"/>
                    <a:pt x="137" y="16794"/>
                  </a:cubicBezTo>
                  <a:cubicBezTo>
                    <a:pt x="318" y="14236"/>
                    <a:pt x="681" y="9830"/>
                    <a:pt x="1044" y="6988"/>
                  </a:cubicBezTo>
                  <a:cubicBezTo>
                    <a:pt x="1407" y="4146"/>
                    <a:pt x="1770" y="2867"/>
                    <a:pt x="2224" y="1872"/>
                  </a:cubicBezTo>
                  <a:cubicBezTo>
                    <a:pt x="2678" y="878"/>
                    <a:pt x="3222" y="167"/>
                    <a:pt x="4039" y="25"/>
                  </a:cubicBezTo>
                  <a:cubicBezTo>
                    <a:pt x="4856" y="-117"/>
                    <a:pt x="5945" y="309"/>
                    <a:pt x="7669" y="2086"/>
                  </a:cubicBezTo>
                  <a:cubicBezTo>
                    <a:pt x="9394" y="3862"/>
                    <a:pt x="11753" y="6988"/>
                    <a:pt x="13750" y="9688"/>
                  </a:cubicBezTo>
                  <a:cubicBezTo>
                    <a:pt x="15747" y="12388"/>
                    <a:pt x="17380" y="14662"/>
                    <a:pt x="18560" y="16154"/>
                  </a:cubicBezTo>
                  <a:cubicBezTo>
                    <a:pt x="19740" y="17646"/>
                    <a:pt x="20466" y="18357"/>
                    <a:pt x="20920" y="19067"/>
                  </a:cubicBezTo>
                  <a:cubicBezTo>
                    <a:pt x="21373" y="19778"/>
                    <a:pt x="21555" y="20488"/>
                    <a:pt x="21010" y="20915"/>
                  </a:cubicBezTo>
                  <a:cubicBezTo>
                    <a:pt x="20466" y="21341"/>
                    <a:pt x="19195" y="21483"/>
                    <a:pt x="15837" y="21412"/>
                  </a:cubicBezTo>
                  <a:cubicBezTo>
                    <a:pt x="12479" y="21341"/>
                    <a:pt x="7034" y="21057"/>
                    <a:pt x="1589" y="2077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5" name="Line"/>
            <p:cNvSpPr/>
            <p:nvPr/>
          </p:nvSpPr>
          <p:spPr>
            <a:xfrm>
              <a:off x="7646875" y="4933691"/>
              <a:ext cx="568345" cy="607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539" extrusionOk="0">
                  <a:moveTo>
                    <a:pt x="5735" y="1753"/>
                  </a:moveTo>
                  <a:cubicBezTo>
                    <a:pt x="5560" y="1258"/>
                    <a:pt x="5384" y="763"/>
                    <a:pt x="5077" y="434"/>
                  </a:cubicBezTo>
                  <a:cubicBezTo>
                    <a:pt x="4769" y="104"/>
                    <a:pt x="4330" y="-61"/>
                    <a:pt x="3716" y="21"/>
                  </a:cubicBezTo>
                  <a:cubicBezTo>
                    <a:pt x="3101" y="104"/>
                    <a:pt x="2311" y="434"/>
                    <a:pt x="1652" y="1670"/>
                  </a:cubicBezTo>
                  <a:cubicBezTo>
                    <a:pt x="994" y="2907"/>
                    <a:pt x="467" y="5050"/>
                    <a:pt x="203" y="6328"/>
                  </a:cubicBezTo>
                  <a:cubicBezTo>
                    <a:pt x="-60" y="7606"/>
                    <a:pt x="-60" y="8018"/>
                    <a:pt x="160" y="8225"/>
                  </a:cubicBezTo>
                  <a:cubicBezTo>
                    <a:pt x="379" y="8431"/>
                    <a:pt x="818" y="8431"/>
                    <a:pt x="1652" y="7854"/>
                  </a:cubicBezTo>
                  <a:cubicBezTo>
                    <a:pt x="2486" y="7276"/>
                    <a:pt x="3716" y="6122"/>
                    <a:pt x="4418" y="5298"/>
                  </a:cubicBezTo>
                  <a:cubicBezTo>
                    <a:pt x="5120" y="4473"/>
                    <a:pt x="5296" y="3979"/>
                    <a:pt x="5516" y="3525"/>
                  </a:cubicBezTo>
                  <a:cubicBezTo>
                    <a:pt x="5735" y="3072"/>
                    <a:pt x="5999" y="2660"/>
                    <a:pt x="6218" y="2701"/>
                  </a:cubicBezTo>
                  <a:cubicBezTo>
                    <a:pt x="6438" y="2742"/>
                    <a:pt x="6613" y="3237"/>
                    <a:pt x="6569" y="4020"/>
                  </a:cubicBezTo>
                  <a:cubicBezTo>
                    <a:pt x="6525" y="4803"/>
                    <a:pt x="6262" y="5875"/>
                    <a:pt x="6086" y="6658"/>
                  </a:cubicBezTo>
                  <a:cubicBezTo>
                    <a:pt x="5911" y="7441"/>
                    <a:pt x="5823" y="7936"/>
                    <a:pt x="5955" y="8060"/>
                  </a:cubicBezTo>
                  <a:cubicBezTo>
                    <a:pt x="6086" y="8183"/>
                    <a:pt x="6438" y="7936"/>
                    <a:pt x="7184" y="7153"/>
                  </a:cubicBezTo>
                  <a:cubicBezTo>
                    <a:pt x="7930" y="6370"/>
                    <a:pt x="9072" y="5050"/>
                    <a:pt x="9818" y="4267"/>
                  </a:cubicBezTo>
                  <a:cubicBezTo>
                    <a:pt x="10564" y="3484"/>
                    <a:pt x="10916" y="3237"/>
                    <a:pt x="11399" y="3360"/>
                  </a:cubicBezTo>
                  <a:cubicBezTo>
                    <a:pt x="11881" y="3484"/>
                    <a:pt x="12496" y="3979"/>
                    <a:pt x="12803" y="4473"/>
                  </a:cubicBezTo>
                  <a:cubicBezTo>
                    <a:pt x="13111" y="4968"/>
                    <a:pt x="13111" y="5463"/>
                    <a:pt x="13067" y="5916"/>
                  </a:cubicBezTo>
                  <a:cubicBezTo>
                    <a:pt x="13023" y="6370"/>
                    <a:pt x="12935" y="6782"/>
                    <a:pt x="13199" y="6658"/>
                  </a:cubicBezTo>
                  <a:cubicBezTo>
                    <a:pt x="13462" y="6534"/>
                    <a:pt x="14077" y="5875"/>
                    <a:pt x="14823" y="5133"/>
                  </a:cubicBezTo>
                  <a:cubicBezTo>
                    <a:pt x="15569" y="4391"/>
                    <a:pt x="16447" y="3566"/>
                    <a:pt x="17325" y="3237"/>
                  </a:cubicBezTo>
                  <a:cubicBezTo>
                    <a:pt x="18203" y="2907"/>
                    <a:pt x="19081" y="3072"/>
                    <a:pt x="19872" y="4391"/>
                  </a:cubicBezTo>
                  <a:cubicBezTo>
                    <a:pt x="20662" y="5710"/>
                    <a:pt x="21364" y="8183"/>
                    <a:pt x="21452" y="11028"/>
                  </a:cubicBezTo>
                  <a:cubicBezTo>
                    <a:pt x="21540" y="13872"/>
                    <a:pt x="21013" y="17087"/>
                    <a:pt x="20618" y="18901"/>
                  </a:cubicBezTo>
                  <a:cubicBezTo>
                    <a:pt x="20223" y="20715"/>
                    <a:pt x="19960" y="21127"/>
                    <a:pt x="19696" y="21539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6" name="Line"/>
            <p:cNvSpPr/>
            <p:nvPr/>
          </p:nvSpPr>
          <p:spPr>
            <a:xfrm>
              <a:off x="7680164" y="3842499"/>
              <a:ext cx="42453" cy="282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6" h="21519" extrusionOk="0">
                  <a:moveTo>
                    <a:pt x="13642" y="1335"/>
                  </a:moveTo>
                  <a:cubicBezTo>
                    <a:pt x="10232" y="627"/>
                    <a:pt x="6821" y="-81"/>
                    <a:pt x="6253" y="8"/>
                  </a:cubicBezTo>
                  <a:cubicBezTo>
                    <a:pt x="5684" y="96"/>
                    <a:pt x="7958" y="981"/>
                    <a:pt x="11369" y="3726"/>
                  </a:cubicBezTo>
                  <a:cubicBezTo>
                    <a:pt x="14779" y="6470"/>
                    <a:pt x="19326" y="11073"/>
                    <a:pt x="20463" y="14260"/>
                  </a:cubicBezTo>
                  <a:cubicBezTo>
                    <a:pt x="21600" y="17447"/>
                    <a:pt x="19326" y="19217"/>
                    <a:pt x="15347" y="20191"/>
                  </a:cubicBezTo>
                  <a:cubicBezTo>
                    <a:pt x="11368" y="21165"/>
                    <a:pt x="5684" y="21342"/>
                    <a:pt x="0" y="2151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7" name="Line"/>
            <p:cNvSpPr/>
            <p:nvPr/>
          </p:nvSpPr>
          <p:spPr>
            <a:xfrm>
              <a:off x="7645286" y="3777507"/>
              <a:ext cx="360553" cy="340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380" extrusionOk="0">
                  <a:moveTo>
                    <a:pt x="1230" y="2553"/>
                  </a:moveTo>
                  <a:cubicBezTo>
                    <a:pt x="1230" y="1531"/>
                    <a:pt x="1230" y="510"/>
                    <a:pt x="1640" y="145"/>
                  </a:cubicBezTo>
                  <a:cubicBezTo>
                    <a:pt x="2051" y="-220"/>
                    <a:pt x="2871" y="72"/>
                    <a:pt x="5400" y="1385"/>
                  </a:cubicBezTo>
                  <a:cubicBezTo>
                    <a:pt x="7929" y="2699"/>
                    <a:pt x="12167" y="5034"/>
                    <a:pt x="15243" y="7369"/>
                  </a:cubicBezTo>
                  <a:cubicBezTo>
                    <a:pt x="18319" y="9704"/>
                    <a:pt x="20233" y="12039"/>
                    <a:pt x="20916" y="13864"/>
                  </a:cubicBezTo>
                  <a:cubicBezTo>
                    <a:pt x="21600" y="15688"/>
                    <a:pt x="21053" y="17002"/>
                    <a:pt x="19139" y="18169"/>
                  </a:cubicBezTo>
                  <a:cubicBezTo>
                    <a:pt x="17225" y="19337"/>
                    <a:pt x="13944" y="20358"/>
                    <a:pt x="10527" y="20869"/>
                  </a:cubicBezTo>
                  <a:cubicBezTo>
                    <a:pt x="7109" y="21380"/>
                    <a:pt x="3554" y="21380"/>
                    <a:pt x="0" y="2138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8" name="Line"/>
            <p:cNvSpPr/>
            <p:nvPr/>
          </p:nvSpPr>
          <p:spPr>
            <a:xfrm>
              <a:off x="8077816" y="3834046"/>
              <a:ext cx="258058" cy="286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61" extrusionOk="0">
                  <a:moveTo>
                    <a:pt x="9833" y="4524"/>
                  </a:moveTo>
                  <a:cubicBezTo>
                    <a:pt x="9833" y="3660"/>
                    <a:pt x="9833" y="2796"/>
                    <a:pt x="9640" y="1932"/>
                  </a:cubicBezTo>
                  <a:cubicBezTo>
                    <a:pt x="9447" y="1068"/>
                    <a:pt x="9061" y="204"/>
                    <a:pt x="8386" y="31"/>
                  </a:cubicBezTo>
                  <a:cubicBezTo>
                    <a:pt x="7711" y="-142"/>
                    <a:pt x="6747" y="376"/>
                    <a:pt x="5397" y="2536"/>
                  </a:cubicBezTo>
                  <a:cubicBezTo>
                    <a:pt x="4047" y="4696"/>
                    <a:pt x="2311" y="8498"/>
                    <a:pt x="1250" y="11781"/>
                  </a:cubicBezTo>
                  <a:cubicBezTo>
                    <a:pt x="190" y="15064"/>
                    <a:pt x="-196" y="17829"/>
                    <a:pt x="93" y="19384"/>
                  </a:cubicBezTo>
                  <a:cubicBezTo>
                    <a:pt x="383" y="20940"/>
                    <a:pt x="1347" y="21285"/>
                    <a:pt x="3758" y="20508"/>
                  </a:cubicBezTo>
                  <a:cubicBezTo>
                    <a:pt x="6168" y="19730"/>
                    <a:pt x="10025" y="17829"/>
                    <a:pt x="12147" y="16447"/>
                  </a:cubicBezTo>
                  <a:cubicBezTo>
                    <a:pt x="14268" y="15064"/>
                    <a:pt x="14654" y="14200"/>
                    <a:pt x="14943" y="14200"/>
                  </a:cubicBezTo>
                  <a:cubicBezTo>
                    <a:pt x="15233" y="14200"/>
                    <a:pt x="15425" y="15064"/>
                    <a:pt x="15425" y="15928"/>
                  </a:cubicBezTo>
                  <a:cubicBezTo>
                    <a:pt x="15425" y="16792"/>
                    <a:pt x="15233" y="17656"/>
                    <a:pt x="15136" y="18607"/>
                  </a:cubicBezTo>
                  <a:cubicBezTo>
                    <a:pt x="15040" y="19557"/>
                    <a:pt x="15040" y="20594"/>
                    <a:pt x="15522" y="21026"/>
                  </a:cubicBezTo>
                  <a:cubicBezTo>
                    <a:pt x="16004" y="21458"/>
                    <a:pt x="16968" y="21285"/>
                    <a:pt x="18029" y="20594"/>
                  </a:cubicBezTo>
                  <a:cubicBezTo>
                    <a:pt x="19090" y="19903"/>
                    <a:pt x="20247" y="18693"/>
                    <a:pt x="21404" y="1748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9" name="Line"/>
            <p:cNvSpPr/>
            <p:nvPr/>
          </p:nvSpPr>
          <p:spPr>
            <a:xfrm>
              <a:off x="8314946" y="3698357"/>
              <a:ext cx="117882" cy="405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542" extrusionOk="0">
                  <a:moveTo>
                    <a:pt x="19059" y="5249"/>
                  </a:moveTo>
                  <a:cubicBezTo>
                    <a:pt x="19906" y="4015"/>
                    <a:pt x="20753" y="2781"/>
                    <a:pt x="21176" y="1793"/>
                  </a:cubicBezTo>
                  <a:cubicBezTo>
                    <a:pt x="21600" y="806"/>
                    <a:pt x="21600" y="65"/>
                    <a:pt x="20965" y="4"/>
                  </a:cubicBezTo>
                  <a:cubicBezTo>
                    <a:pt x="20329" y="-58"/>
                    <a:pt x="19059" y="559"/>
                    <a:pt x="15882" y="2596"/>
                  </a:cubicBezTo>
                  <a:cubicBezTo>
                    <a:pt x="12706" y="4632"/>
                    <a:pt x="7623" y="8088"/>
                    <a:pt x="4659" y="11483"/>
                  </a:cubicBezTo>
                  <a:cubicBezTo>
                    <a:pt x="1694" y="14877"/>
                    <a:pt x="847" y="18209"/>
                    <a:pt x="0" y="2154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0" name="Line"/>
            <p:cNvSpPr/>
            <p:nvPr/>
          </p:nvSpPr>
          <p:spPr>
            <a:xfrm>
              <a:off x="8328897" y="3850398"/>
              <a:ext cx="460392" cy="295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6" extrusionOk="0">
                  <a:moveTo>
                    <a:pt x="0" y="9306"/>
                  </a:moveTo>
                  <a:cubicBezTo>
                    <a:pt x="3164" y="8631"/>
                    <a:pt x="6327" y="7956"/>
                    <a:pt x="8782" y="7618"/>
                  </a:cubicBezTo>
                  <a:cubicBezTo>
                    <a:pt x="11236" y="7281"/>
                    <a:pt x="12982" y="7281"/>
                    <a:pt x="14073" y="7028"/>
                  </a:cubicBezTo>
                  <a:cubicBezTo>
                    <a:pt x="15164" y="6775"/>
                    <a:pt x="15600" y="6268"/>
                    <a:pt x="15927" y="5425"/>
                  </a:cubicBezTo>
                  <a:cubicBezTo>
                    <a:pt x="16255" y="4581"/>
                    <a:pt x="16473" y="3400"/>
                    <a:pt x="16582" y="2303"/>
                  </a:cubicBezTo>
                  <a:cubicBezTo>
                    <a:pt x="16691" y="1206"/>
                    <a:pt x="16691" y="194"/>
                    <a:pt x="16418" y="25"/>
                  </a:cubicBezTo>
                  <a:cubicBezTo>
                    <a:pt x="16145" y="-144"/>
                    <a:pt x="15600" y="531"/>
                    <a:pt x="14673" y="2893"/>
                  </a:cubicBezTo>
                  <a:cubicBezTo>
                    <a:pt x="13745" y="5256"/>
                    <a:pt x="12436" y="9306"/>
                    <a:pt x="11564" y="11669"/>
                  </a:cubicBezTo>
                  <a:cubicBezTo>
                    <a:pt x="10691" y="14031"/>
                    <a:pt x="10255" y="14706"/>
                    <a:pt x="9873" y="15718"/>
                  </a:cubicBezTo>
                  <a:cubicBezTo>
                    <a:pt x="9491" y="16731"/>
                    <a:pt x="9164" y="18081"/>
                    <a:pt x="9327" y="18587"/>
                  </a:cubicBezTo>
                  <a:cubicBezTo>
                    <a:pt x="9491" y="19093"/>
                    <a:pt x="10145" y="18756"/>
                    <a:pt x="11400" y="17153"/>
                  </a:cubicBezTo>
                  <a:cubicBezTo>
                    <a:pt x="12655" y="15550"/>
                    <a:pt x="14509" y="12681"/>
                    <a:pt x="15655" y="10909"/>
                  </a:cubicBezTo>
                  <a:cubicBezTo>
                    <a:pt x="16800" y="9137"/>
                    <a:pt x="17236" y="8462"/>
                    <a:pt x="17727" y="8209"/>
                  </a:cubicBezTo>
                  <a:cubicBezTo>
                    <a:pt x="18218" y="7956"/>
                    <a:pt x="18764" y="8125"/>
                    <a:pt x="19091" y="9475"/>
                  </a:cubicBezTo>
                  <a:cubicBezTo>
                    <a:pt x="19418" y="10825"/>
                    <a:pt x="19527" y="13356"/>
                    <a:pt x="19909" y="15550"/>
                  </a:cubicBezTo>
                  <a:cubicBezTo>
                    <a:pt x="20291" y="17744"/>
                    <a:pt x="20945" y="19600"/>
                    <a:pt x="21600" y="2145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1" name="Line"/>
            <p:cNvSpPr/>
            <p:nvPr/>
          </p:nvSpPr>
          <p:spPr>
            <a:xfrm>
              <a:off x="7889432" y="4284932"/>
              <a:ext cx="888308" cy="35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0609" extrusionOk="0">
                  <a:moveTo>
                    <a:pt x="0" y="20609"/>
                  </a:moveTo>
                  <a:cubicBezTo>
                    <a:pt x="1636" y="17909"/>
                    <a:pt x="3271" y="15209"/>
                    <a:pt x="5245" y="13859"/>
                  </a:cubicBezTo>
                  <a:cubicBezTo>
                    <a:pt x="7219" y="12509"/>
                    <a:pt x="9531" y="12509"/>
                    <a:pt x="11843" y="11159"/>
                  </a:cubicBezTo>
                  <a:cubicBezTo>
                    <a:pt x="14156" y="9809"/>
                    <a:pt x="16468" y="7109"/>
                    <a:pt x="18301" y="4409"/>
                  </a:cubicBezTo>
                  <a:cubicBezTo>
                    <a:pt x="20134" y="1709"/>
                    <a:pt x="21487" y="-991"/>
                    <a:pt x="21544" y="359"/>
                  </a:cubicBezTo>
                  <a:cubicBezTo>
                    <a:pt x="21600" y="1709"/>
                    <a:pt x="20359" y="7109"/>
                    <a:pt x="19119" y="125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2" name="Line"/>
            <p:cNvSpPr/>
            <p:nvPr/>
          </p:nvSpPr>
          <p:spPr>
            <a:xfrm>
              <a:off x="3588860" y="4433074"/>
              <a:ext cx="380272" cy="255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175" extrusionOk="0">
                  <a:moveTo>
                    <a:pt x="9686" y="4543"/>
                  </a:moveTo>
                  <a:cubicBezTo>
                    <a:pt x="11794" y="8014"/>
                    <a:pt x="13901" y="11485"/>
                    <a:pt x="15152" y="13607"/>
                  </a:cubicBezTo>
                  <a:cubicBezTo>
                    <a:pt x="16403" y="15728"/>
                    <a:pt x="16799" y="16500"/>
                    <a:pt x="17260" y="17271"/>
                  </a:cubicBezTo>
                  <a:cubicBezTo>
                    <a:pt x="17720" y="18043"/>
                    <a:pt x="18247" y="18814"/>
                    <a:pt x="18511" y="18718"/>
                  </a:cubicBezTo>
                  <a:cubicBezTo>
                    <a:pt x="18774" y="18621"/>
                    <a:pt x="18774" y="17657"/>
                    <a:pt x="18247" y="16210"/>
                  </a:cubicBezTo>
                  <a:cubicBezTo>
                    <a:pt x="17720" y="14764"/>
                    <a:pt x="16667" y="12835"/>
                    <a:pt x="15877" y="11293"/>
                  </a:cubicBezTo>
                  <a:cubicBezTo>
                    <a:pt x="15086" y="9750"/>
                    <a:pt x="14560" y="8593"/>
                    <a:pt x="14560" y="8303"/>
                  </a:cubicBezTo>
                  <a:cubicBezTo>
                    <a:pt x="14560" y="8014"/>
                    <a:pt x="15086" y="8593"/>
                    <a:pt x="15679" y="9557"/>
                  </a:cubicBezTo>
                  <a:cubicBezTo>
                    <a:pt x="16272" y="10521"/>
                    <a:pt x="16930" y="11871"/>
                    <a:pt x="17523" y="13028"/>
                  </a:cubicBezTo>
                  <a:cubicBezTo>
                    <a:pt x="18116" y="14185"/>
                    <a:pt x="18642" y="15150"/>
                    <a:pt x="18642" y="15246"/>
                  </a:cubicBezTo>
                  <a:cubicBezTo>
                    <a:pt x="18642" y="15343"/>
                    <a:pt x="18116" y="14571"/>
                    <a:pt x="17391" y="13028"/>
                  </a:cubicBezTo>
                  <a:cubicBezTo>
                    <a:pt x="16667" y="11485"/>
                    <a:pt x="15745" y="9171"/>
                    <a:pt x="15086" y="7532"/>
                  </a:cubicBezTo>
                  <a:cubicBezTo>
                    <a:pt x="14428" y="5893"/>
                    <a:pt x="14033" y="4928"/>
                    <a:pt x="14099" y="4832"/>
                  </a:cubicBezTo>
                  <a:cubicBezTo>
                    <a:pt x="14164" y="4735"/>
                    <a:pt x="14691" y="5507"/>
                    <a:pt x="15350" y="6953"/>
                  </a:cubicBezTo>
                  <a:cubicBezTo>
                    <a:pt x="16008" y="8400"/>
                    <a:pt x="16799" y="10521"/>
                    <a:pt x="17325" y="12064"/>
                  </a:cubicBezTo>
                  <a:cubicBezTo>
                    <a:pt x="17852" y="13607"/>
                    <a:pt x="18116" y="14571"/>
                    <a:pt x="18247" y="14571"/>
                  </a:cubicBezTo>
                  <a:cubicBezTo>
                    <a:pt x="18379" y="14571"/>
                    <a:pt x="18379" y="13607"/>
                    <a:pt x="17852" y="11968"/>
                  </a:cubicBezTo>
                  <a:cubicBezTo>
                    <a:pt x="17325" y="10328"/>
                    <a:pt x="16272" y="8014"/>
                    <a:pt x="15547" y="6471"/>
                  </a:cubicBezTo>
                  <a:cubicBezTo>
                    <a:pt x="14823" y="4928"/>
                    <a:pt x="14428" y="4157"/>
                    <a:pt x="14625" y="4253"/>
                  </a:cubicBezTo>
                  <a:cubicBezTo>
                    <a:pt x="14823" y="4350"/>
                    <a:pt x="15613" y="5314"/>
                    <a:pt x="16733" y="7050"/>
                  </a:cubicBezTo>
                  <a:cubicBezTo>
                    <a:pt x="17852" y="8785"/>
                    <a:pt x="19301" y="11293"/>
                    <a:pt x="19433" y="11389"/>
                  </a:cubicBezTo>
                  <a:cubicBezTo>
                    <a:pt x="19564" y="11485"/>
                    <a:pt x="18379" y="9171"/>
                    <a:pt x="17655" y="7532"/>
                  </a:cubicBezTo>
                  <a:cubicBezTo>
                    <a:pt x="16930" y="5893"/>
                    <a:pt x="16667" y="4928"/>
                    <a:pt x="16864" y="4735"/>
                  </a:cubicBezTo>
                  <a:cubicBezTo>
                    <a:pt x="17062" y="4543"/>
                    <a:pt x="17720" y="5121"/>
                    <a:pt x="18445" y="6857"/>
                  </a:cubicBezTo>
                  <a:cubicBezTo>
                    <a:pt x="19169" y="8593"/>
                    <a:pt x="19960" y="11485"/>
                    <a:pt x="20552" y="13318"/>
                  </a:cubicBezTo>
                  <a:cubicBezTo>
                    <a:pt x="21145" y="15150"/>
                    <a:pt x="21540" y="15921"/>
                    <a:pt x="21540" y="15825"/>
                  </a:cubicBezTo>
                  <a:cubicBezTo>
                    <a:pt x="21540" y="15728"/>
                    <a:pt x="21145" y="14764"/>
                    <a:pt x="20684" y="13896"/>
                  </a:cubicBezTo>
                  <a:cubicBezTo>
                    <a:pt x="20223" y="13028"/>
                    <a:pt x="19696" y="12257"/>
                    <a:pt x="19235" y="11485"/>
                  </a:cubicBezTo>
                  <a:cubicBezTo>
                    <a:pt x="18774" y="10714"/>
                    <a:pt x="18379" y="9943"/>
                    <a:pt x="18445" y="9846"/>
                  </a:cubicBezTo>
                  <a:cubicBezTo>
                    <a:pt x="18511" y="9750"/>
                    <a:pt x="19038" y="10328"/>
                    <a:pt x="19499" y="11100"/>
                  </a:cubicBezTo>
                  <a:cubicBezTo>
                    <a:pt x="19960" y="11871"/>
                    <a:pt x="20355" y="12835"/>
                    <a:pt x="20289" y="13028"/>
                  </a:cubicBezTo>
                  <a:cubicBezTo>
                    <a:pt x="20223" y="13221"/>
                    <a:pt x="19696" y="12643"/>
                    <a:pt x="18840" y="11293"/>
                  </a:cubicBezTo>
                  <a:cubicBezTo>
                    <a:pt x="17984" y="9943"/>
                    <a:pt x="16799" y="7821"/>
                    <a:pt x="15942" y="6471"/>
                  </a:cubicBezTo>
                  <a:cubicBezTo>
                    <a:pt x="15086" y="5121"/>
                    <a:pt x="14560" y="4543"/>
                    <a:pt x="14428" y="4832"/>
                  </a:cubicBezTo>
                  <a:cubicBezTo>
                    <a:pt x="14296" y="5121"/>
                    <a:pt x="14560" y="6278"/>
                    <a:pt x="15481" y="8207"/>
                  </a:cubicBezTo>
                  <a:cubicBezTo>
                    <a:pt x="16403" y="10135"/>
                    <a:pt x="17984" y="12835"/>
                    <a:pt x="18906" y="14668"/>
                  </a:cubicBezTo>
                  <a:cubicBezTo>
                    <a:pt x="19828" y="16500"/>
                    <a:pt x="20091" y="17464"/>
                    <a:pt x="19894" y="17560"/>
                  </a:cubicBezTo>
                  <a:cubicBezTo>
                    <a:pt x="19696" y="17657"/>
                    <a:pt x="19038" y="16885"/>
                    <a:pt x="17655" y="14860"/>
                  </a:cubicBezTo>
                  <a:cubicBezTo>
                    <a:pt x="16272" y="12835"/>
                    <a:pt x="14164" y="9557"/>
                    <a:pt x="12518" y="7339"/>
                  </a:cubicBezTo>
                  <a:cubicBezTo>
                    <a:pt x="10872" y="5121"/>
                    <a:pt x="9686" y="3964"/>
                    <a:pt x="8633" y="3289"/>
                  </a:cubicBezTo>
                  <a:cubicBezTo>
                    <a:pt x="7579" y="2614"/>
                    <a:pt x="6657" y="2421"/>
                    <a:pt x="6394" y="2807"/>
                  </a:cubicBezTo>
                  <a:cubicBezTo>
                    <a:pt x="6130" y="3193"/>
                    <a:pt x="6525" y="4157"/>
                    <a:pt x="6723" y="5121"/>
                  </a:cubicBezTo>
                  <a:cubicBezTo>
                    <a:pt x="6920" y="6085"/>
                    <a:pt x="6920" y="7050"/>
                    <a:pt x="6920" y="8014"/>
                  </a:cubicBezTo>
                  <a:cubicBezTo>
                    <a:pt x="6920" y="8978"/>
                    <a:pt x="6920" y="9943"/>
                    <a:pt x="7250" y="10521"/>
                  </a:cubicBezTo>
                  <a:cubicBezTo>
                    <a:pt x="7579" y="11100"/>
                    <a:pt x="8238" y="11293"/>
                    <a:pt x="8830" y="11003"/>
                  </a:cubicBezTo>
                  <a:cubicBezTo>
                    <a:pt x="9423" y="10714"/>
                    <a:pt x="9950" y="9943"/>
                    <a:pt x="10477" y="9268"/>
                  </a:cubicBezTo>
                  <a:cubicBezTo>
                    <a:pt x="11003" y="8593"/>
                    <a:pt x="11530" y="8014"/>
                    <a:pt x="11596" y="8207"/>
                  </a:cubicBezTo>
                  <a:cubicBezTo>
                    <a:pt x="11662" y="8400"/>
                    <a:pt x="11267" y="9364"/>
                    <a:pt x="10740" y="9846"/>
                  </a:cubicBezTo>
                  <a:cubicBezTo>
                    <a:pt x="10213" y="10328"/>
                    <a:pt x="9555" y="10328"/>
                    <a:pt x="7974" y="8882"/>
                  </a:cubicBezTo>
                  <a:cubicBezTo>
                    <a:pt x="6394" y="7435"/>
                    <a:pt x="3891" y="4543"/>
                    <a:pt x="2311" y="2710"/>
                  </a:cubicBezTo>
                  <a:cubicBezTo>
                    <a:pt x="730" y="878"/>
                    <a:pt x="72" y="107"/>
                    <a:pt x="6" y="10"/>
                  </a:cubicBezTo>
                  <a:cubicBezTo>
                    <a:pt x="-60" y="-86"/>
                    <a:pt x="467" y="493"/>
                    <a:pt x="994" y="1168"/>
                  </a:cubicBezTo>
                  <a:cubicBezTo>
                    <a:pt x="1520" y="1843"/>
                    <a:pt x="2047" y="2614"/>
                    <a:pt x="2508" y="3385"/>
                  </a:cubicBezTo>
                  <a:cubicBezTo>
                    <a:pt x="2969" y="4157"/>
                    <a:pt x="3364" y="4928"/>
                    <a:pt x="3430" y="4832"/>
                  </a:cubicBezTo>
                  <a:cubicBezTo>
                    <a:pt x="3496" y="4735"/>
                    <a:pt x="3233" y="3771"/>
                    <a:pt x="2903" y="2807"/>
                  </a:cubicBezTo>
                  <a:cubicBezTo>
                    <a:pt x="2574" y="1843"/>
                    <a:pt x="2179" y="878"/>
                    <a:pt x="2113" y="878"/>
                  </a:cubicBezTo>
                  <a:cubicBezTo>
                    <a:pt x="2047" y="878"/>
                    <a:pt x="2311" y="1843"/>
                    <a:pt x="2969" y="3482"/>
                  </a:cubicBezTo>
                  <a:cubicBezTo>
                    <a:pt x="3628" y="5121"/>
                    <a:pt x="4681" y="7435"/>
                    <a:pt x="5801" y="8882"/>
                  </a:cubicBezTo>
                  <a:cubicBezTo>
                    <a:pt x="6920" y="10328"/>
                    <a:pt x="8106" y="10907"/>
                    <a:pt x="9028" y="11293"/>
                  </a:cubicBezTo>
                  <a:cubicBezTo>
                    <a:pt x="9950" y="11678"/>
                    <a:pt x="10608" y="11871"/>
                    <a:pt x="10740" y="12353"/>
                  </a:cubicBezTo>
                  <a:cubicBezTo>
                    <a:pt x="10872" y="12835"/>
                    <a:pt x="10477" y="13607"/>
                    <a:pt x="10016" y="14378"/>
                  </a:cubicBezTo>
                  <a:cubicBezTo>
                    <a:pt x="9555" y="15150"/>
                    <a:pt x="9028" y="15921"/>
                    <a:pt x="8567" y="17175"/>
                  </a:cubicBezTo>
                  <a:cubicBezTo>
                    <a:pt x="8106" y="18428"/>
                    <a:pt x="7711" y="20164"/>
                    <a:pt x="7842" y="20839"/>
                  </a:cubicBezTo>
                  <a:cubicBezTo>
                    <a:pt x="7974" y="21514"/>
                    <a:pt x="8633" y="21128"/>
                    <a:pt x="9291" y="20068"/>
                  </a:cubicBezTo>
                  <a:cubicBezTo>
                    <a:pt x="9950" y="19007"/>
                    <a:pt x="10608" y="17271"/>
                    <a:pt x="11003" y="15632"/>
                  </a:cubicBezTo>
                  <a:cubicBezTo>
                    <a:pt x="11399" y="13993"/>
                    <a:pt x="11530" y="12450"/>
                    <a:pt x="11464" y="12160"/>
                  </a:cubicBezTo>
                  <a:cubicBezTo>
                    <a:pt x="11399" y="11871"/>
                    <a:pt x="11135" y="12835"/>
                    <a:pt x="10740" y="13703"/>
                  </a:cubicBezTo>
                  <a:cubicBezTo>
                    <a:pt x="10345" y="14571"/>
                    <a:pt x="9818" y="15343"/>
                    <a:pt x="9291" y="1611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3" name="Line"/>
            <p:cNvSpPr/>
            <p:nvPr/>
          </p:nvSpPr>
          <p:spPr>
            <a:xfrm>
              <a:off x="3609787" y="4552693"/>
              <a:ext cx="121139" cy="297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451" extrusionOk="0">
                  <a:moveTo>
                    <a:pt x="11633" y="17935"/>
                  </a:moveTo>
                  <a:cubicBezTo>
                    <a:pt x="10818" y="17098"/>
                    <a:pt x="10003" y="16260"/>
                    <a:pt x="9188" y="15423"/>
                  </a:cubicBezTo>
                  <a:cubicBezTo>
                    <a:pt x="8372" y="14586"/>
                    <a:pt x="7557" y="13749"/>
                    <a:pt x="8576" y="12744"/>
                  </a:cubicBezTo>
                  <a:cubicBezTo>
                    <a:pt x="9595" y="11739"/>
                    <a:pt x="12448" y="10567"/>
                    <a:pt x="14486" y="9060"/>
                  </a:cubicBezTo>
                  <a:cubicBezTo>
                    <a:pt x="16523" y="7553"/>
                    <a:pt x="17746" y="5711"/>
                    <a:pt x="18969" y="4372"/>
                  </a:cubicBezTo>
                  <a:cubicBezTo>
                    <a:pt x="20191" y="3032"/>
                    <a:pt x="21414" y="2195"/>
                    <a:pt x="21210" y="2028"/>
                  </a:cubicBezTo>
                  <a:cubicBezTo>
                    <a:pt x="21006" y="1860"/>
                    <a:pt x="19376" y="2363"/>
                    <a:pt x="17339" y="3870"/>
                  </a:cubicBezTo>
                  <a:cubicBezTo>
                    <a:pt x="15301" y="5377"/>
                    <a:pt x="12856" y="7888"/>
                    <a:pt x="10410" y="9730"/>
                  </a:cubicBezTo>
                  <a:cubicBezTo>
                    <a:pt x="7965" y="11572"/>
                    <a:pt x="5520" y="12744"/>
                    <a:pt x="4297" y="12911"/>
                  </a:cubicBezTo>
                  <a:cubicBezTo>
                    <a:pt x="3074" y="13079"/>
                    <a:pt x="3074" y="12242"/>
                    <a:pt x="4093" y="10651"/>
                  </a:cubicBezTo>
                  <a:cubicBezTo>
                    <a:pt x="5112" y="9060"/>
                    <a:pt x="7150" y="6716"/>
                    <a:pt x="8780" y="5125"/>
                  </a:cubicBezTo>
                  <a:cubicBezTo>
                    <a:pt x="10410" y="3535"/>
                    <a:pt x="11633" y="2698"/>
                    <a:pt x="12855" y="1777"/>
                  </a:cubicBezTo>
                  <a:cubicBezTo>
                    <a:pt x="14078" y="856"/>
                    <a:pt x="15301" y="-149"/>
                    <a:pt x="15708" y="18"/>
                  </a:cubicBezTo>
                  <a:cubicBezTo>
                    <a:pt x="16116" y="186"/>
                    <a:pt x="15708" y="1525"/>
                    <a:pt x="14486" y="3870"/>
                  </a:cubicBezTo>
                  <a:cubicBezTo>
                    <a:pt x="13263" y="6214"/>
                    <a:pt x="11225" y="9563"/>
                    <a:pt x="9391" y="11991"/>
                  </a:cubicBezTo>
                  <a:cubicBezTo>
                    <a:pt x="7557" y="14418"/>
                    <a:pt x="5927" y="15925"/>
                    <a:pt x="4093" y="17098"/>
                  </a:cubicBezTo>
                  <a:cubicBezTo>
                    <a:pt x="2259" y="18270"/>
                    <a:pt x="222" y="19107"/>
                    <a:pt x="18" y="19777"/>
                  </a:cubicBezTo>
                  <a:cubicBezTo>
                    <a:pt x="-186" y="20446"/>
                    <a:pt x="1444" y="20949"/>
                    <a:pt x="3074" y="2145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4" name="Line"/>
            <p:cNvSpPr/>
            <p:nvPr/>
          </p:nvSpPr>
          <p:spPr>
            <a:xfrm>
              <a:off x="2505446" y="6294531"/>
              <a:ext cx="4065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20982" y="0"/>
                  </a:moveTo>
                  <a:cubicBezTo>
                    <a:pt x="13782" y="1322"/>
                    <a:pt x="6582" y="2645"/>
                    <a:pt x="2982" y="5510"/>
                  </a:cubicBezTo>
                  <a:cubicBezTo>
                    <a:pt x="-618" y="8376"/>
                    <a:pt x="-618" y="12784"/>
                    <a:pt x="1182" y="15722"/>
                  </a:cubicBezTo>
                  <a:cubicBezTo>
                    <a:pt x="2982" y="18661"/>
                    <a:pt x="6582" y="20131"/>
                    <a:pt x="10182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5" name="Line"/>
            <p:cNvSpPr/>
            <p:nvPr/>
          </p:nvSpPr>
          <p:spPr>
            <a:xfrm>
              <a:off x="2299411" y="6165806"/>
              <a:ext cx="608089" cy="560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503" extrusionOk="0">
                  <a:moveTo>
                    <a:pt x="4735" y="3602"/>
                  </a:moveTo>
                  <a:cubicBezTo>
                    <a:pt x="4735" y="3156"/>
                    <a:pt x="4735" y="2710"/>
                    <a:pt x="5672" y="2219"/>
                  </a:cubicBezTo>
                  <a:cubicBezTo>
                    <a:pt x="6610" y="1728"/>
                    <a:pt x="8484" y="1193"/>
                    <a:pt x="10644" y="791"/>
                  </a:cubicBezTo>
                  <a:cubicBezTo>
                    <a:pt x="12804" y="389"/>
                    <a:pt x="15250" y="122"/>
                    <a:pt x="16717" y="32"/>
                  </a:cubicBezTo>
                  <a:cubicBezTo>
                    <a:pt x="18184" y="-57"/>
                    <a:pt x="18673" y="32"/>
                    <a:pt x="18958" y="389"/>
                  </a:cubicBezTo>
                  <a:cubicBezTo>
                    <a:pt x="19244" y="746"/>
                    <a:pt x="19325" y="1371"/>
                    <a:pt x="18347" y="2442"/>
                  </a:cubicBezTo>
                  <a:cubicBezTo>
                    <a:pt x="17369" y="3513"/>
                    <a:pt x="15331" y="5031"/>
                    <a:pt x="13008" y="6459"/>
                  </a:cubicBezTo>
                  <a:cubicBezTo>
                    <a:pt x="10685" y="7887"/>
                    <a:pt x="8077" y="9226"/>
                    <a:pt x="6039" y="10163"/>
                  </a:cubicBezTo>
                  <a:cubicBezTo>
                    <a:pt x="4001" y="11100"/>
                    <a:pt x="2534" y="11636"/>
                    <a:pt x="1515" y="12037"/>
                  </a:cubicBezTo>
                  <a:cubicBezTo>
                    <a:pt x="497" y="12439"/>
                    <a:pt x="-74" y="12707"/>
                    <a:pt x="8" y="12841"/>
                  </a:cubicBezTo>
                  <a:cubicBezTo>
                    <a:pt x="89" y="12974"/>
                    <a:pt x="823" y="12974"/>
                    <a:pt x="2657" y="13019"/>
                  </a:cubicBezTo>
                  <a:cubicBezTo>
                    <a:pt x="4491" y="13064"/>
                    <a:pt x="7425" y="13153"/>
                    <a:pt x="10278" y="13510"/>
                  </a:cubicBezTo>
                  <a:cubicBezTo>
                    <a:pt x="13131" y="13867"/>
                    <a:pt x="15902" y="14492"/>
                    <a:pt x="17736" y="15161"/>
                  </a:cubicBezTo>
                  <a:cubicBezTo>
                    <a:pt x="19570" y="15831"/>
                    <a:pt x="20466" y="16545"/>
                    <a:pt x="20955" y="17169"/>
                  </a:cubicBezTo>
                  <a:cubicBezTo>
                    <a:pt x="21444" y="17794"/>
                    <a:pt x="21526" y="18330"/>
                    <a:pt x="20629" y="18955"/>
                  </a:cubicBezTo>
                  <a:cubicBezTo>
                    <a:pt x="19733" y="19579"/>
                    <a:pt x="17858" y="20293"/>
                    <a:pt x="15331" y="20784"/>
                  </a:cubicBezTo>
                  <a:cubicBezTo>
                    <a:pt x="12804" y="21275"/>
                    <a:pt x="9626" y="21543"/>
                    <a:pt x="7140" y="21498"/>
                  </a:cubicBezTo>
                  <a:cubicBezTo>
                    <a:pt x="4654" y="21454"/>
                    <a:pt x="2860" y="21097"/>
                    <a:pt x="1923" y="20695"/>
                  </a:cubicBezTo>
                  <a:cubicBezTo>
                    <a:pt x="986" y="20293"/>
                    <a:pt x="904" y="19847"/>
                    <a:pt x="1067" y="19445"/>
                  </a:cubicBezTo>
                  <a:cubicBezTo>
                    <a:pt x="1230" y="19044"/>
                    <a:pt x="1638" y="18687"/>
                    <a:pt x="2045" y="1833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6" name="Line"/>
            <p:cNvSpPr/>
            <p:nvPr/>
          </p:nvSpPr>
          <p:spPr>
            <a:xfrm>
              <a:off x="2933129" y="6260196"/>
              <a:ext cx="703932" cy="444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0" h="21389" extrusionOk="0">
                  <a:moveTo>
                    <a:pt x="3276" y="5346"/>
                  </a:moveTo>
                  <a:cubicBezTo>
                    <a:pt x="3276" y="4786"/>
                    <a:pt x="3276" y="4227"/>
                    <a:pt x="3557" y="3667"/>
                  </a:cubicBezTo>
                  <a:cubicBezTo>
                    <a:pt x="3838" y="3108"/>
                    <a:pt x="4401" y="2548"/>
                    <a:pt x="4964" y="2156"/>
                  </a:cubicBezTo>
                  <a:cubicBezTo>
                    <a:pt x="5527" y="1765"/>
                    <a:pt x="6090" y="1541"/>
                    <a:pt x="6618" y="1373"/>
                  </a:cubicBezTo>
                  <a:cubicBezTo>
                    <a:pt x="7145" y="1205"/>
                    <a:pt x="7638" y="1093"/>
                    <a:pt x="7673" y="1037"/>
                  </a:cubicBezTo>
                  <a:cubicBezTo>
                    <a:pt x="7708" y="981"/>
                    <a:pt x="7286" y="981"/>
                    <a:pt x="6266" y="1932"/>
                  </a:cubicBezTo>
                  <a:cubicBezTo>
                    <a:pt x="5246" y="2884"/>
                    <a:pt x="3627" y="4786"/>
                    <a:pt x="2396" y="7025"/>
                  </a:cubicBezTo>
                  <a:cubicBezTo>
                    <a:pt x="1165" y="9263"/>
                    <a:pt x="321" y="11837"/>
                    <a:pt x="74" y="13908"/>
                  </a:cubicBezTo>
                  <a:cubicBezTo>
                    <a:pt x="-172" y="15978"/>
                    <a:pt x="180" y="17545"/>
                    <a:pt x="1376" y="18720"/>
                  </a:cubicBezTo>
                  <a:cubicBezTo>
                    <a:pt x="2572" y="19895"/>
                    <a:pt x="4612" y="20679"/>
                    <a:pt x="6090" y="21070"/>
                  </a:cubicBezTo>
                  <a:cubicBezTo>
                    <a:pt x="7567" y="21462"/>
                    <a:pt x="8482" y="21462"/>
                    <a:pt x="9045" y="21238"/>
                  </a:cubicBezTo>
                  <a:cubicBezTo>
                    <a:pt x="9608" y="21014"/>
                    <a:pt x="9819" y="20567"/>
                    <a:pt x="9854" y="20007"/>
                  </a:cubicBezTo>
                  <a:cubicBezTo>
                    <a:pt x="9889" y="19447"/>
                    <a:pt x="9749" y="18776"/>
                    <a:pt x="9010" y="17993"/>
                  </a:cubicBezTo>
                  <a:cubicBezTo>
                    <a:pt x="8271" y="17209"/>
                    <a:pt x="6934" y="16314"/>
                    <a:pt x="5984" y="15810"/>
                  </a:cubicBezTo>
                  <a:cubicBezTo>
                    <a:pt x="5035" y="15307"/>
                    <a:pt x="4472" y="15195"/>
                    <a:pt x="4014" y="15083"/>
                  </a:cubicBezTo>
                  <a:cubicBezTo>
                    <a:pt x="3557" y="14971"/>
                    <a:pt x="3205" y="14859"/>
                    <a:pt x="3205" y="14635"/>
                  </a:cubicBezTo>
                  <a:cubicBezTo>
                    <a:pt x="3205" y="14411"/>
                    <a:pt x="3557" y="14075"/>
                    <a:pt x="4436" y="13348"/>
                  </a:cubicBezTo>
                  <a:cubicBezTo>
                    <a:pt x="5316" y="12621"/>
                    <a:pt x="6723" y="11501"/>
                    <a:pt x="7603" y="10774"/>
                  </a:cubicBezTo>
                  <a:cubicBezTo>
                    <a:pt x="8482" y="10046"/>
                    <a:pt x="8834" y="9711"/>
                    <a:pt x="9186" y="9487"/>
                  </a:cubicBezTo>
                  <a:cubicBezTo>
                    <a:pt x="9537" y="9263"/>
                    <a:pt x="9889" y="9151"/>
                    <a:pt x="10100" y="9375"/>
                  </a:cubicBezTo>
                  <a:cubicBezTo>
                    <a:pt x="10311" y="9599"/>
                    <a:pt x="10382" y="10158"/>
                    <a:pt x="10276" y="11054"/>
                  </a:cubicBezTo>
                  <a:cubicBezTo>
                    <a:pt x="10171" y="11949"/>
                    <a:pt x="9889" y="13180"/>
                    <a:pt x="9573" y="14075"/>
                  </a:cubicBezTo>
                  <a:cubicBezTo>
                    <a:pt x="9256" y="14971"/>
                    <a:pt x="8904" y="15530"/>
                    <a:pt x="8764" y="15474"/>
                  </a:cubicBezTo>
                  <a:cubicBezTo>
                    <a:pt x="8623" y="15418"/>
                    <a:pt x="8693" y="14747"/>
                    <a:pt x="8904" y="14355"/>
                  </a:cubicBezTo>
                  <a:cubicBezTo>
                    <a:pt x="9115" y="13964"/>
                    <a:pt x="9467" y="13852"/>
                    <a:pt x="10663" y="14523"/>
                  </a:cubicBezTo>
                  <a:cubicBezTo>
                    <a:pt x="11859" y="15195"/>
                    <a:pt x="13900" y="16650"/>
                    <a:pt x="15553" y="17601"/>
                  </a:cubicBezTo>
                  <a:cubicBezTo>
                    <a:pt x="17206" y="18552"/>
                    <a:pt x="18473" y="19000"/>
                    <a:pt x="19423" y="18944"/>
                  </a:cubicBezTo>
                  <a:cubicBezTo>
                    <a:pt x="20373" y="18888"/>
                    <a:pt x="21006" y="18328"/>
                    <a:pt x="21217" y="16538"/>
                  </a:cubicBezTo>
                  <a:cubicBezTo>
                    <a:pt x="21428" y="14747"/>
                    <a:pt x="21217" y="11725"/>
                    <a:pt x="20830" y="9095"/>
                  </a:cubicBezTo>
                  <a:cubicBezTo>
                    <a:pt x="20443" y="6465"/>
                    <a:pt x="19880" y="4227"/>
                    <a:pt x="19423" y="2660"/>
                  </a:cubicBezTo>
                  <a:cubicBezTo>
                    <a:pt x="18965" y="1093"/>
                    <a:pt x="18614" y="198"/>
                    <a:pt x="18473" y="30"/>
                  </a:cubicBezTo>
                  <a:cubicBezTo>
                    <a:pt x="18332" y="-138"/>
                    <a:pt x="18403" y="422"/>
                    <a:pt x="18649" y="1261"/>
                  </a:cubicBezTo>
                  <a:cubicBezTo>
                    <a:pt x="18895" y="2100"/>
                    <a:pt x="19317" y="3219"/>
                    <a:pt x="19739" y="433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7" name="Line"/>
            <p:cNvSpPr/>
            <p:nvPr/>
          </p:nvSpPr>
          <p:spPr>
            <a:xfrm>
              <a:off x="3631251" y="6303098"/>
              <a:ext cx="306586" cy="422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316" extrusionOk="0">
                  <a:moveTo>
                    <a:pt x="7890" y="3794"/>
                  </a:moveTo>
                  <a:cubicBezTo>
                    <a:pt x="7890" y="3207"/>
                    <a:pt x="7890" y="2620"/>
                    <a:pt x="8450" y="2268"/>
                  </a:cubicBezTo>
                  <a:cubicBezTo>
                    <a:pt x="9010" y="1916"/>
                    <a:pt x="10130" y="1798"/>
                    <a:pt x="12130" y="1622"/>
                  </a:cubicBezTo>
                  <a:cubicBezTo>
                    <a:pt x="14130" y="1446"/>
                    <a:pt x="17010" y="1211"/>
                    <a:pt x="18770" y="918"/>
                  </a:cubicBezTo>
                  <a:cubicBezTo>
                    <a:pt x="20530" y="624"/>
                    <a:pt x="21170" y="272"/>
                    <a:pt x="21090" y="96"/>
                  </a:cubicBezTo>
                  <a:cubicBezTo>
                    <a:pt x="21010" y="-80"/>
                    <a:pt x="20210" y="-80"/>
                    <a:pt x="17490" y="683"/>
                  </a:cubicBezTo>
                  <a:cubicBezTo>
                    <a:pt x="14770" y="1446"/>
                    <a:pt x="10130" y="2972"/>
                    <a:pt x="6610" y="5144"/>
                  </a:cubicBezTo>
                  <a:cubicBezTo>
                    <a:pt x="3090" y="7316"/>
                    <a:pt x="690" y="10133"/>
                    <a:pt x="130" y="12422"/>
                  </a:cubicBezTo>
                  <a:cubicBezTo>
                    <a:pt x="-430" y="14711"/>
                    <a:pt x="850" y="16472"/>
                    <a:pt x="3410" y="17822"/>
                  </a:cubicBezTo>
                  <a:cubicBezTo>
                    <a:pt x="5970" y="19172"/>
                    <a:pt x="9810" y="20111"/>
                    <a:pt x="12370" y="20698"/>
                  </a:cubicBezTo>
                  <a:cubicBezTo>
                    <a:pt x="14930" y="21285"/>
                    <a:pt x="16210" y="21520"/>
                    <a:pt x="16610" y="21109"/>
                  </a:cubicBezTo>
                  <a:cubicBezTo>
                    <a:pt x="17010" y="20698"/>
                    <a:pt x="16530" y="19642"/>
                    <a:pt x="16050" y="1858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8" name="Line"/>
            <p:cNvSpPr/>
            <p:nvPr/>
          </p:nvSpPr>
          <p:spPr>
            <a:xfrm>
              <a:off x="3711033" y="6524726"/>
              <a:ext cx="265074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89" y="18000"/>
                    <a:pt x="379" y="14400"/>
                    <a:pt x="2558" y="12240"/>
                  </a:cubicBezTo>
                  <a:cubicBezTo>
                    <a:pt x="4737" y="10080"/>
                    <a:pt x="8905" y="9360"/>
                    <a:pt x="12411" y="7560"/>
                  </a:cubicBezTo>
                  <a:cubicBezTo>
                    <a:pt x="15916" y="5760"/>
                    <a:pt x="18758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9" name="Line"/>
            <p:cNvSpPr/>
            <p:nvPr/>
          </p:nvSpPr>
          <p:spPr>
            <a:xfrm>
              <a:off x="4010857" y="6303012"/>
              <a:ext cx="252881" cy="43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4" h="21471" extrusionOk="0">
                  <a:moveTo>
                    <a:pt x="2904" y="6855"/>
                  </a:moveTo>
                  <a:cubicBezTo>
                    <a:pt x="2904" y="6278"/>
                    <a:pt x="2904" y="5700"/>
                    <a:pt x="3868" y="5007"/>
                  </a:cubicBezTo>
                  <a:cubicBezTo>
                    <a:pt x="4832" y="4314"/>
                    <a:pt x="6761" y="3506"/>
                    <a:pt x="9364" y="2813"/>
                  </a:cubicBezTo>
                  <a:cubicBezTo>
                    <a:pt x="11968" y="2120"/>
                    <a:pt x="15246" y="1542"/>
                    <a:pt x="17561" y="1080"/>
                  </a:cubicBezTo>
                  <a:cubicBezTo>
                    <a:pt x="19875" y="618"/>
                    <a:pt x="21225" y="272"/>
                    <a:pt x="20936" y="98"/>
                  </a:cubicBezTo>
                  <a:cubicBezTo>
                    <a:pt x="20646" y="-75"/>
                    <a:pt x="18718" y="-75"/>
                    <a:pt x="15729" y="560"/>
                  </a:cubicBezTo>
                  <a:cubicBezTo>
                    <a:pt x="12739" y="1196"/>
                    <a:pt x="8689" y="2466"/>
                    <a:pt x="5700" y="4892"/>
                  </a:cubicBezTo>
                  <a:cubicBezTo>
                    <a:pt x="2711" y="7318"/>
                    <a:pt x="782" y="10898"/>
                    <a:pt x="204" y="13670"/>
                  </a:cubicBezTo>
                  <a:cubicBezTo>
                    <a:pt x="-375" y="16443"/>
                    <a:pt x="396" y="18406"/>
                    <a:pt x="1071" y="19677"/>
                  </a:cubicBezTo>
                  <a:cubicBezTo>
                    <a:pt x="1746" y="20947"/>
                    <a:pt x="2325" y="21525"/>
                    <a:pt x="2421" y="21467"/>
                  </a:cubicBezTo>
                  <a:cubicBezTo>
                    <a:pt x="2518" y="21409"/>
                    <a:pt x="2132" y="20716"/>
                    <a:pt x="1746" y="2002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20" name="Line"/>
            <p:cNvSpPr/>
            <p:nvPr/>
          </p:nvSpPr>
          <p:spPr>
            <a:xfrm>
              <a:off x="4024936" y="6461946"/>
              <a:ext cx="362734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08" y="18000"/>
                    <a:pt x="5815" y="14400"/>
                    <a:pt x="8723" y="12375"/>
                  </a:cubicBezTo>
                  <a:cubicBezTo>
                    <a:pt x="11631" y="10350"/>
                    <a:pt x="14538" y="9900"/>
                    <a:pt x="16685" y="8100"/>
                  </a:cubicBezTo>
                  <a:cubicBezTo>
                    <a:pt x="18831" y="6300"/>
                    <a:pt x="20215" y="315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21" name="Line"/>
            <p:cNvSpPr/>
            <p:nvPr/>
          </p:nvSpPr>
          <p:spPr>
            <a:xfrm>
              <a:off x="4404827" y="6406140"/>
              <a:ext cx="57867" cy="360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5" h="21448" extrusionOk="0">
                  <a:moveTo>
                    <a:pt x="8823" y="0"/>
                  </a:moveTo>
                  <a:cubicBezTo>
                    <a:pt x="12977" y="277"/>
                    <a:pt x="17131" y="554"/>
                    <a:pt x="19208" y="1177"/>
                  </a:cubicBezTo>
                  <a:cubicBezTo>
                    <a:pt x="21285" y="1800"/>
                    <a:pt x="21285" y="2769"/>
                    <a:pt x="18377" y="5262"/>
                  </a:cubicBezTo>
                  <a:cubicBezTo>
                    <a:pt x="15470" y="7754"/>
                    <a:pt x="9654" y="11769"/>
                    <a:pt x="5916" y="14400"/>
                  </a:cubicBezTo>
                  <a:cubicBezTo>
                    <a:pt x="2177" y="17031"/>
                    <a:pt x="516" y="18277"/>
                    <a:pt x="100" y="19315"/>
                  </a:cubicBezTo>
                  <a:cubicBezTo>
                    <a:pt x="-315" y="20354"/>
                    <a:pt x="516" y="21185"/>
                    <a:pt x="3424" y="21392"/>
                  </a:cubicBezTo>
                  <a:cubicBezTo>
                    <a:pt x="6331" y="21600"/>
                    <a:pt x="11316" y="21185"/>
                    <a:pt x="16300" y="2076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22" name="Line"/>
            <p:cNvSpPr/>
            <p:nvPr/>
          </p:nvSpPr>
          <p:spPr>
            <a:xfrm>
              <a:off x="4576010" y="6475897"/>
              <a:ext cx="62782" cy="323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00" y="0"/>
                  </a:moveTo>
                  <a:cubicBezTo>
                    <a:pt x="13600" y="155"/>
                    <a:pt x="17600" y="311"/>
                    <a:pt x="19600" y="777"/>
                  </a:cubicBezTo>
                  <a:cubicBezTo>
                    <a:pt x="21600" y="1243"/>
                    <a:pt x="21600" y="2020"/>
                    <a:pt x="21600" y="4895"/>
                  </a:cubicBezTo>
                  <a:cubicBezTo>
                    <a:pt x="21600" y="7770"/>
                    <a:pt x="21600" y="12742"/>
                    <a:pt x="21600" y="15617"/>
                  </a:cubicBezTo>
                  <a:cubicBezTo>
                    <a:pt x="21600" y="18492"/>
                    <a:pt x="21600" y="19269"/>
                    <a:pt x="20800" y="20046"/>
                  </a:cubicBezTo>
                  <a:cubicBezTo>
                    <a:pt x="20000" y="20823"/>
                    <a:pt x="18400" y="21600"/>
                    <a:pt x="14800" y="21600"/>
                  </a:cubicBezTo>
                  <a:cubicBezTo>
                    <a:pt x="11200" y="21600"/>
                    <a:pt x="5600" y="20823"/>
                    <a:pt x="0" y="2004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23" name="Line"/>
            <p:cNvSpPr/>
            <p:nvPr/>
          </p:nvSpPr>
          <p:spPr>
            <a:xfrm>
              <a:off x="4471376" y="6322433"/>
              <a:ext cx="439465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9008"/>
                    <a:pt x="8000" y="16416"/>
                    <a:pt x="11600" y="12816"/>
                  </a:cubicBezTo>
                  <a:cubicBezTo>
                    <a:pt x="15200" y="9216"/>
                    <a:pt x="18400" y="460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24" name="Line"/>
            <p:cNvSpPr/>
            <p:nvPr/>
          </p:nvSpPr>
          <p:spPr>
            <a:xfrm>
              <a:off x="4994548" y="5958461"/>
              <a:ext cx="13952" cy="552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8" extrusionOk="0">
                  <a:moveTo>
                    <a:pt x="21600" y="2771"/>
                  </a:moveTo>
                  <a:cubicBezTo>
                    <a:pt x="21600" y="2227"/>
                    <a:pt x="21600" y="1682"/>
                    <a:pt x="21600" y="1138"/>
                  </a:cubicBezTo>
                  <a:cubicBezTo>
                    <a:pt x="21600" y="593"/>
                    <a:pt x="21600" y="49"/>
                    <a:pt x="19800" y="3"/>
                  </a:cubicBezTo>
                  <a:cubicBezTo>
                    <a:pt x="18000" y="-42"/>
                    <a:pt x="14400" y="412"/>
                    <a:pt x="10800" y="2454"/>
                  </a:cubicBezTo>
                  <a:cubicBezTo>
                    <a:pt x="7200" y="4496"/>
                    <a:pt x="3600" y="8126"/>
                    <a:pt x="1800" y="11575"/>
                  </a:cubicBezTo>
                  <a:cubicBezTo>
                    <a:pt x="0" y="15024"/>
                    <a:pt x="0" y="18291"/>
                    <a:pt x="0" y="2155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25" name="Line"/>
            <p:cNvSpPr/>
            <p:nvPr/>
          </p:nvSpPr>
          <p:spPr>
            <a:xfrm>
              <a:off x="5057329" y="6824678"/>
              <a:ext cx="6976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26" name="Line"/>
            <p:cNvSpPr/>
            <p:nvPr/>
          </p:nvSpPr>
          <p:spPr>
            <a:xfrm>
              <a:off x="2656471" y="6978142"/>
              <a:ext cx="2456664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600" extrusionOk="0">
                  <a:moveTo>
                    <a:pt x="21590" y="8100"/>
                  </a:moveTo>
                  <a:cubicBezTo>
                    <a:pt x="20895" y="7425"/>
                    <a:pt x="20200" y="6750"/>
                    <a:pt x="19465" y="5850"/>
                  </a:cubicBezTo>
                  <a:cubicBezTo>
                    <a:pt x="18729" y="4950"/>
                    <a:pt x="17953" y="3825"/>
                    <a:pt x="17186" y="3038"/>
                  </a:cubicBezTo>
                  <a:cubicBezTo>
                    <a:pt x="16420" y="2250"/>
                    <a:pt x="15664" y="1800"/>
                    <a:pt x="14867" y="1350"/>
                  </a:cubicBezTo>
                  <a:cubicBezTo>
                    <a:pt x="14070" y="900"/>
                    <a:pt x="13232" y="450"/>
                    <a:pt x="12364" y="225"/>
                  </a:cubicBezTo>
                  <a:cubicBezTo>
                    <a:pt x="11495" y="0"/>
                    <a:pt x="10596" y="0"/>
                    <a:pt x="9830" y="0"/>
                  </a:cubicBezTo>
                  <a:cubicBezTo>
                    <a:pt x="9063" y="0"/>
                    <a:pt x="8430" y="0"/>
                    <a:pt x="7674" y="0"/>
                  </a:cubicBezTo>
                  <a:cubicBezTo>
                    <a:pt x="6918" y="0"/>
                    <a:pt x="6039" y="0"/>
                    <a:pt x="5160" y="337"/>
                  </a:cubicBezTo>
                  <a:cubicBezTo>
                    <a:pt x="4281" y="675"/>
                    <a:pt x="3403" y="1350"/>
                    <a:pt x="2606" y="2025"/>
                  </a:cubicBezTo>
                  <a:cubicBezTo>
                    <a:pt x="1809" y="2700"/>
                    <a:pt x="1093" y="3375"/>
                    <a:pt x="675" y="3938"/>
                  </a:cubicBezTo>
                  <a:cubicBezTo>
                    <a:pt x="256" y="4500"/>
                    <a:pt x="133" y="4950"/>
                    <a:pt x="143" y="5288"/>
                  </a:cubicBezTo>
                  <a:cubicBezTo>
                    <a:pt x="153" y="5625"/>
                    <a:pt x="297" y="5850"/>
                    <a:pt x="705" y="6187"/>
                  </a:cubicBezTo>
                  <a:cubicBezTo>
                    <a:pt x="1114" y="6525"/>
                    <a:pt x="1788" y="6975"/>
                    <a:pt x="2463" y="7537"/>
                  </a:cubicBezTo>
                  <a:cubicBezTo>
                    <a:pt x="3137" y="8100"/>
                    <a:pt x="3811" y="8775"/>
                    <a:pt x="4486" y="9338"/>
                  </a:cubicBezTo>
                  <a:cubicBezTo>
                    <a:pt x="5160" y="9900"/>
                    <a:pt x="5834" y="10350"/>
                    <a:pt x="6570" y="10800"/>
                  </a:cubicBezTo>
                  <a:cubicBezTo>
                    <a:pt x="7306" y="11250"/>
                    <a:pt x="8103" y="11700"/>
                    <a:pt x="8910" y="12150"/>
                  </a:cubicBezTo>
                  <a:cubicBezTo>
                    <a:pt x="9717" y="12600"/>
                    <a:pt x="10535" y="13050"/>
                    <a:pt x="11332" y="13275"/>
                  </a:cubicBezTo>
                  <a:cubicBezTo>
                    <a:pt x="12129" y="13500"/>
                    <a:pt x="12905" y="13500"/>
                    <a:pt x="13733" y="13612"/>
                  </a:cubicBezTo>
                  <a:cubicBezTo>
                    <a:pt x="14560" y="13725"/>
                    <a:pt x="15439" y="13950"/>
                    <a:pt x="16205" y="14287"/>
                  </a:cubicBezTo>
                  <a:cubicBezTo>
                    <a:pt x="16972" y="14625"/>
                    <a:pt x="17626" y="15075"/>
                    <a:pt x="18044" y="15525"/>
                  </a:cubicBezTo>
                  <a:cubicBezTo>
                    <a:pt x="18463" y="15975"/>
                    <a:pt x="18647" y="16425"/>
                    <a:pt x="18668" y="16875"/>
                  </a:cubicBezTo>
                  <a:cubicBezTo>
                    <a:pt x="18688" y="17325"/>
                    <a:pt x="18545" y="17775"/>
                    <a:pt x="18085" y="18112"/>
                  </a:cubicBezTo>
                  <a:cubicBezTo>
                    <a:pt x="17626" y="18450"/>
                    <a:pt x="16849" y="18675"/>
                    <a:pt x="16113" y="18787"/>
                  </a:cubicBezTo>
                  <a:cubicBezTo>
                    <a:pt x="15378" y="18900"/>
                    <a:pt x="14683" y="18900"/>
                    <a:pt x="13957" y="18787"/>
                  </a:cubicBezTo>
                  <a:cubicBezTo>
                    <a:pt x="13232" y="18675"/>
                    <a:pt x="12476" y="18450"/>
                    <a:pt x="11699" y="18225"/>
                  </a:cubicBezTo>
                  <a:cubicBezTo>
                    <a:pt x="10923" y="18000"/>
                    <a:pt x="10126" y="17775"/>
                    <a:pt x="9370" y="17662"/>
                  </a:cubicBezTo>
                  <a:cubicBezTo>
                    <a:pt x="8614" y="17550"/>
                    <a:pt x="7898" y="17550"/>
                    <a:pt x="7142" y="17550"/>
                  </a:cubicBezTo>
                  <a:cubicBezTo>
                    <a:pt x="6386" y="17550"/>
                    <a:pt x="5589" y="17550"/>
                    <a:pt x="4802" y="17662"/>
                  </a:cubicBezTo>
                  <a:cubicBezTo>
                    <a:pt x="4016" y="17775"/>
                    <a:pt x="3239" y="18000"/>
                    <a:pt x="2790" y="18112"/>
                  </a:cubicBezTo>
                  <a:cubicBezTo>
                    <a:pt x="2340" y="18225"/>
                    <a:pt x="2217" y="18225"/>
                    <a:pt x="2105" y="18337"/>
                  </a:cubicBezTo>
                  <a:cubicBezTo>
                    <a:pt x="1993" y="18450"/>
                    <a:pt x="1890" y="18675"/>
                    <a:pt x="1901" y="18787"/>
                  </a:cubicBezTo>
                  <a:cubicBezTo>
                    <a:pt x="1911" y="18900"/>
                    <a:pt x="2034" y="18900"/>
                    <a:pt x="2493" y="19125"/>
                  </a:cubicBezTo>
                  <a:cubicBezTo>
                    <a:pt x="2953" y="19350"/>
                    <a:pt x="3750" y="19800"/>
                    <a:pt x="4588" y="20025"/>
                  </a:cubicBezTo>
                  <a:cubicBezTo>
                    <a:pt x="5426" y="20250"/>
                    <a:pt x="6304" y="20250"/>
                    <a:pt x="7132" y="20250"/>
                  </a:cubicBezTo>
                  <a:cubicBezTo>
                    <a:pt x="7960" y="20250"/>
                    <a:pt x="8736" y="20250"/>
                    <a:pt x="9492" y="20362"/>
                  </a:cubicBezTo>
                  <a:cubicBezTo>
                    <a:pt x="10248" y="20475"/>
                    <a:pt x="10984" y="20700"/>
                    <a:pt x="11761" y="20587"/>
                  </a:cubicBezTo>
                  <a:cubicBezTo>
                    <a:pt x="12537" y="20475"/>
                    <a:pt x="13355" y="20025"/>
                    <a:pt x="14131" y="19575"/>
                  </a:cubicBezTo>
                  <a:cubicBezTo>
                    <a:pt x="14908" y="19125"/>
                    <a:pt x="15643" y="18675"/>
                    <a:pt x="16236" y="18450"/>
                  </a:cubicBezTo>
                  <a:cubicBezTo>
                    <a:pt x="16829" y="18225"/>
                    <a:pt x="17278" y="18225"/>
                    <a:pt x="17585" y="18337"/>
                  </a:cubicBezTo>
                  <a:cubicBezTo>
                    <a:pt x="17891" y="18450"/>
                    <a:pt x="18055" y="18675"/>
                    <a:pt x="18085" y="19012"/>
                  </a:cubicBezTo>
                  <a:cubicBezTo>
                    <a:pt x="18116" y="19350"/>
                    <a:pt x="18014" y="19800"/>
                    <a:pt x="17564" y="20250"/>
                  </a:cubicBezTo>
                  <a:cubicBezTo>
                    <a:pt x="17115" y="20700"/>
                    <a:pt x="16318" y="21150"/>
                    <a:pt x="15521" y="21375"/>
                  </a:cubicBezTo>
                  <a:cubicBezTo>
                    <a:pt x="14724" y="21600"/>
                    <a:pt x="13927" y="21600"/>
                    <a:pt x="13222" y="21600"/>
                  </a:cubicBezTo>
                  <a:cubicBezTo>
                    <a:pt x="12517" y="21600"/>
                    <a:pt x="11904" y="21600"/>
                    <a:pt x="11270" y="21487"/>
                  </a:cubicBezTo>
                  <a:cubicBezTo>
                    <a:pt x="10637" y="21375"/>
                    <a:pt x="9983" y="21150"/>
                    <a:pt x="9319" y="20925"/>
                  </a:cubicBezTo>
                  <a:cubicBezTo>
                    <a:pt x="8655" y="20700"/>
                    <a:pt x="7980" y="20475"/>
                    <a:pt x="7193" y="20025"/>
                  </a:cubicBezTo>
                  <a:cubicBezTo>
                    <a:pt x="6407" y="19575"/>
                    <a:pt x="5508" y="18900"/>
                    <a:pt x="4700" y="18337"/>
                  </a:cubicBezTo>
                  <a:cubicBezTo>
                    <a:pt x="3893" y="17775"/>
                    <a:pt x="3178" y="17325"/>
                    <a:pt x="2452" y="16875"/>
                  </a:cubicBezTo>
                  <a:cubicBezTo>
                    <a:pt x="1727" y="16425"/>
                    <a:pt x="991" y="15975"/>
                    <a:pt x="562" y="15750"/>
                  </a:cubicBezTo>
                  <a:cubicBezTo>
                    <a:pt x="133" y="15525"/>
                    <a:pt x="10" y="15525"/>
                    <a:pt x="0" y="15975"/>
                  </a:cubicBezTo>
                  <a:cubicBezTo>
                    <a:pt x="-10" y="16425"/>
                    <a:pt x="92" y="17325"/>
                    <a:pt x="256" y="18225"/>
                  </a:cubicBezTo>
                  <a:cubicBezTo>
                    <a:pt x="419" y="19125"/>
                    <a:pt x="644" y="20025"/>
                    <a:pt x="869" y="2092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7445" name="Drawing"/>
          <p:cNvGrpSpPr/>
          <p:nvPr/>
        </p:nvGrpSpPr>
        <p:grpSpPr>
          <a:xfrm>
            <a:off x="10083169" y="4849167"/>
            <a:ext cx="2266456" cy="1470751"/>
            <a:chOff x="0" y="0"/>
            <a:chExt cx="2266454" cy="1470750"/>
          </a:xfrm>
        </p:grpSpPr>
        <p:sp>
          <p:nvSpPr>
            <p:cNvPr id="7428" name="Line"/>
            <p:cNvSpPr/>
            <p:nvPr/>
          </p:nvSpPr>
          <p:spPr>
            <a:xfrm>
              <a:off x="457002" y="173283"/>
              <a:ext cx="111611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550" y="4036"/>
                    <a:pt x="13500" y="8073"/>
                    <a:pt x="9900" y="11673"/>
                  </a:cubicBezTo>
                  <a:cubicBezTo>
                    <a:pt x="6300" y="15273"/>
                    <a:pt x="3150" y="184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29" name="Line"/>
            <p:cNvSpPr/>
            <p:nvPr/>
          </p:nvSpPr>
          <p:spPr>
            <a:xfrm>
              <a:off x="-1" y="0"/>
              <a:ext cx="982084" cy="208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486" extrusionOk="0">
                  <a:moveTo>
                    <a:pt x="1149" y="21486"/>
                  </a:moveTo>
                  <a:cubicBezTo>
                    <a:pt x="894" y="21246"/>
                    <a:pt x="639" y="21006"/>
                    <a:pt x="410" y="20406"/>
                  </a:cubicBezTo>
                  <a:cubicBezTo>
                    <a:pt x="181" y="19806"/>
                    <a:pt x="-23" y="18846"/>
                    <a:pt x="2" y="18126"/>
                  </a:cubicBezTo>
                  <a:cubicBezTo>
                    <a:pt x="28" y="17406"/>
                    <a:pt x="283" y="16926"/>
                    <a:pt x="1327" y="15966"/>
                  </a:cubicBezTo>
                  <a:cubicBezTo>
                    <a:pt x="2371" y="15006"/>
                    <a:pt x="4205" y="13566"/>
                    <a:pt x="6167" y="12006"/>
                  </a:cubicBezTo>
                  <a:cubicBezTo>
                    <a:pt x="8128" y="10446"/>
                    <a:pt x="10217" y="8766"/>
                    <a:pt x="12305" y="7086"/>
                  </a:cubicBezTo>
                  <a:cubicBezTo>
                    <a:pt x="14394" y="5406"/>
                    <a:pt x="16483" y="3726"/>
                    <a:pt x="17884" y="2526"/>
                  </a:cubicBezTo>
                  <a:cubicBezTo>
                    <a:pt x="19285" y="1326"/>
                    <a:pt x="19998" y="606"/>
                    <a:pt x="20533" y="246"/>
                  </a:cubicBezTo>
                  <a:cubicBezTo>
                    <a:pt x="21068" y="-114"/>
                    <a:pt x="21424" y="-114"/>
                    <a:pt x="21501" y="486"/>
                  </a:cubicBezTo>
                  <a:cubicBezTo>
                    <a:pt x="21577" y="1086"/>
                    <a:pt x="21373" y="2286"/>
                    <a:pt x="21144" y="3246"/>
                  </a:cubicBezTo>
                  <a:cubicBezTo>
                    <a:pt x="20915" y="4206"/>
                    <a:pt x="20660" y="4926"/>
                    <a:pt x="20405" y="56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0" name="Line"/>
            <p:cNvSpPr/>
            <p:nvPr/>
          </p:nvSpPr>
          <p:spPr>
            <a:xfrm>
              <a:off x="624417" y="362904"/>
              <a:ext cx="151139" cy="293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5" extrusionOk="0">
                  <a:moveTo>
                    <a:pt x="0" y="8447"/>
                  </a:moveTo>
                  <a:cubicBezTo>
                    <a:pt x="0" y="9284"/>
                    <a:pt x="0" y="10121"/>
                    <a:pt x="1495" y="10540"/>
                  </a:cubicBezTo>
                  <a:cubicBezTo>
                    <a:pt x="2991" y="10959"/>
                    <a:pt x="5982" y="10959"/>
                    <a:pt x="9471" y="9870"/>
                  </a:cubicBezTo>
                  <a:cubicBezTo>
                    <a:pt x="12960" y="8782"/>
                    <a:pt x="16948" y="6605"/>
                    <a:pt x="19108" y="5014"/>
                  </a:cubicBezTo>
                  <a:cubicBezTo>
                    <a:pt x="21268" y="3424"/>
                    <a:pt x="21600" y="2419"/>
                    <a:pt x="21600" y="1498"/>
                  </a:cubicBezTo>
                  <a:cubicBezTo>
                    <a:pt x="21600" y="577"/>
                    <a:pt x="21268" y="-260"/>
                    <a:pt x="18609" y="75"/>
                  </a:cubicBezTo>
                  <a:cubicBezTo>
                    <a:pt x="15951" y="410"/>
                    <a:pt x="10966" y="1917"/>
                    <a:pt x="7145" y="4931"/>
                  </a:cubicBezTo>
                  <a:cubicBezTo>
                    <a:pt x="3323" y="7945"/>
                    <a:pt x="665" y="12466"/>
                    <a:pt x="831" y="15480"/>
                  </a:cubicBezTo>
                  <a:cubicBezTo>
                    <a:pt x="997" y="18493"/>
                    <a:pt x="3988" y="20000"/>
                    <a:pt x="6978" y="20670"/>
                  </a:cubicBezTo>
                  <a:cubicBezTo>
                    <a:pt x="9969" y="21340"/>
                    <a:pt x="12960" y="21173"/>
                    <a:pt x="15951" y="210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1" name="Line"/>
            <p:cNvSpPr/>
            <p:nvPr/>
          </p:nvSpPr>
          <p:spPr>
            <a:xfrm>
              <a:off x="817110" y="400150"/>
              <a:ext cx="204918" cy="248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0965" extrusionOk="0">
                  <a:moveTo>
                    <a:pt x="9740" y="870"/>
                  </a:moveTo>
                  <a:cubicBezTo>
                    <a:pt x="8041" y="281"/>
                    <a:pt x="6342" y="-308"/>
                    <a:pt x="5128" y="183"/>
                  </a:cubicBezTo>
                  <a:cubicBezTo>
                    <a:pt x="3915" y="674"/>
                    <a:pt x="3187" y="2245"/>
                    <a:pt x="2337" y="5387"/>
                  </a:cubicBezTo>
                  <a:cubicBezTo>
                    <a:pt x="1488" y="8528"/>
                    <a:pt x="517" y="13241"/>
                    <a:pt x="153" y="16088"/>
                  </a:cubicBezTo>
                  <a:cubicBezTo>
                    <a:pt x="-211" y="18936"/>
                    <a:pt x="32" y="19917"/>
                    <a:pt x="1367" y="20507"/>
                  </a:cubicBezTo>
                  <a:cubicBezTo>
                    <a:pt x="2701" y="21096"/>
                    <a:pt x="5128" y="21292"/>
                    <a:pt x="8647" y="20016"/>
                  </a:cubicBezTo>
                  <a:cubicBezTo>
                    <a:pt x="12167" y="18739"/>
                    <a:pt x="16778" y="15990"/>
                    <a:pt x="21389" y="132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2" name="Line"/>
            <p:cNvSpPr/>
            <p:nvPr/>
          </p:nvSpPr>
          <p:spPr>
            <a:xfrm>
              <a:off x="991993" y="192967"/>
              <a:ext cx="225353" cy="41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544" extrusionOk="0">
                  <a:moveTo>
                    <a:pt x="13426" y="1137"/>
                  </a:moveTo>
                  <a:cubicBezTo>
                    <a:pt x="13426" y="541"/>
                    <a:pt x="13426" y="-56"/>
                    <a:pt x="12985" y="4"/>
                  </a:cubicBezTo>
                  <a:cubicBezTo>
                    <a:pt x="12545" y="63"/>
                    <a:pt x="11663" y="779"/>
                    <a:pt x="10010" y="2808"/>
                  </a:cubicBezTo>
                  <a:cubicBezTo>
                    <a:pt x="8357" y="4837"/>
                    <a:pt x="5932" y="8178"/>
                    <a:pt x="4169" y="10923"/>
                  </a:cubicBezTo>
                  <a:cubicBezTo>
                    <a:pt x="2406" y="13668"/>
                    <a:pt x="1304" y="15816"/>
                    <a:pt x="643" y="17308"/>
                  </a:cubicBezTo>
                  <a:cubicBezTo>
                    <a:pt x="-19" y="18799"/>
                    <a:pt x="-239" y="19635"/>
                    <a:pt x="312" y="19993"/>
                  </a:cubicBezTo>
                  <a:cubicBezTo>
                    <a:pt x="863" y="20351"/>
                    <a:pt x="2186" y="20231"/>
                    <a:pt x="4390" y="19456"/>
                  </a:cubicBezTo>
                  <a:cubicBezTo>
                    <a:pt x="6594" y="18680"/>
                    <a:pt x="9679" y="17248"/>
                    <a:pt x="11553" y="16293"/>
                  </a:cubicBezTo>
                  <a:cubicBezTo>
                    <a:pt x="13426" y="15338"/>
                    <a:pt x="14088" y="14861"/>
                    <a:pt x="14969" y="14264"/>
                  </a:cubicBezTo>
                  <a:cubicBezTo>
                    <a:pt x="15851" y="13668"/>
                    <a:pt x="16953" y="12952"/>
                    <a:pt x="17724" y="12892"/>
                  </a:cubicBezTo>
                  <a:cubicBezTo>
                    <a:pt x="18496" y="12832"/>
                    <a:pt x="18936" y="13429"/>
                    <a:pt x="19157" y="14622"/>
                  </a:cubicBezTo>
                  <a:cubicBezTo>
                    <a:pt x="19377" y="15816"/>
                    <a:pt x="19377" y="17606"/>
                    <a:pt x="19487" y="18799"/>
                  </a:cubicBezTo>
                  <a:cubicBezTo>
                    <a:pt x="19598" y="19993"/>
                    <a:pt x="19818" y="20589"/>
                    <a:pt x="20149" y="20947"/>
                  </a:cubicBezTo>
                  <a:cubicBezTo>
                    <a:pt x="20479" y="21305"/>
                    <a:pt x="20920" y="21425"/>
                    <a:pt x="21361" y="215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3" name="Line"/>
            <p:cNvSpPr/>
            <p:nvPr/>
          </p:nvSpPr>
          <p:spPr>
            <a:xfrm>
              <a:off x="1301052" y="469652"/>
              <a:ext cx="188343" cy="203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8" extrusionOk="0">
                  <a:moveTo>
                    <a:pt x="0" y="2559"/>
                  </a:moveTo>
                  <a:cubicBezTo>
                    <a:pt x="1067" y="6685"/>
                    <a:pt x="2133" y="10810"/>
                    <a:pt x="2400" y="13480"/>
                  </a:cubicBezTo>
                  <a:cubicBezTo>
                    <a:pt x="2667" y="16150"/>
                    <a:pt x="2133" y="17363"/>
                    <a:pt x="1733" y="18577"/>
                  </a:cubicBezTo>
                  <a:cubicBezTo>
                    <a:pt x="1333" y="19790"/>
                    <a:pt x="1067" y="21004"/>
                    <a:pt x="1467" y="21246"/>
                  </a:cubicBezTo>
                  <a:cubicBezTo>
                    <a:pt x="1867" y="21489"/>
                    <a:pt x="2933" y="20761"/>
                    <a:pt x="5333" y="17363"/>
                  </a:cubicBezTo>
                  <a:cubicBezTo>
                    <a:pt x="7733" y="13965"/>
                    <a:pt x="11467" y="7898"/>
                    <a:pt x="13867" y="4379"/>
                  </a:cubicBezTo>
                  <a:cubicBezTo>
                    <a:pt x="16267" y="860"/>
                    <a:pt x="17333" y="-111"/>
                    <a:pt x="18133" y="10"/>
                  </a:cubicBezTo>
                  <a:cubicBezTo>
                    <a:pt x="18933" y="132"/>
                    <a:pt x="19467" y="1345"/>
                    <a:pt x="20000" y="4136"/>
                  </a:cubicBezTo>
                  <a:cubicBezTo>
                    <a:pt x="20533" y="6927"/>
                    <a:pt x="21067" y="11296"/>
                    <a:pt x="21600" y="156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4" name="Line"/>
            <p:cNvSpPr/>
            <p:nvPr/>
          </p:nvSpPr>
          <p:spPr>
            <a:xfrm>
              <a:off x="1587053" y="490834"/>
              <a:ext cx="27106" cy="163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129" extrusionOk="0">
                  <a:moveTo>
                    <a:pt x="0" y="1329"/>
                  </a:moveTo>
                  <a:cubicBezTo>
                    <a:pt x="7200" y="429"/>
                    <a:pt x="14400" y="-471"/>
                    <a:pt x="18000" y="279"/>
                  </a:cubicBezTo>
                  <a:cubicBezTo>
                    <a:pt x="21600" y="1029"/>
                    <a:pt x="21600" y="3429"/>
                    <a:pt x="19800" y="7179"/>
                  </a:cubicBezTo>
                  <a:cubicBezTo>
                    <a:pt x="18000" y="10929"/>
                    <a:pt x="14400" y="16029"/>
                    <a:pt x="10800" y="211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5" name="Line"/>
            <p:cNvSpPr/>
            <p:nvPr/>
          </p:nvSpPr>
          <p:spPr>
            <a:xfrm>
              <a:off x="1552175" y="250015"/>
              <a:ext cx="34879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6" name="Line"/>
            <p:cNvSpPr/>
            <p:nvPr/>
          </p:nvSpPr>
          <p:spPr>
            <a:xfrm>
              <a:off x="1662041" y="428405"/>
              <a:ext cx="196376" cy="242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1082" extrusionOk="0">
                  <a:moveTo>
                    <a:pt x="20296" y="6920"/>
                  </a:moveTo>
                  <a:cubicBezTo>
                    <a:pt x="20544" y="5911"/>
                    <a:pt x="20793" y="4902"/>
                    <a:pt x="20917" y="3589"/>
                  </a:cubicBezTo>
                  <a:cubicBezTo>
                    <a:pt x="21041" y="2277"/>
                    <a:pt x="21041" y="662"/>
                    <a:pt x="19675" y="158"/>
                  </a:cubicBezTo>
                  <a:cubicBezTo>
                    <a:pt x="18310" y="-347"/>
                    <a:pt x="15579" y="259"/>
                    <a:pt x="11979" y="3489"/>
                  </a:cubicBezTo>
                  <a:cubicBezTo>
                    <a:pt x="8379" y="6718"/>
                    <a:pt x="3910" y="12573"/>
                    <a:pt x="1675" y="16004"/>
                  </a:cubicBezTo>
                  <a:cubicBezTo>
                    <a:pt x="-559" y="19436"/>
                    <a:pt x="-559" y="20446"/>
                    <a:pt x="1675" y="20849"/>
                  </a:cubicBezTo>
                  <a:cubicBezTo>
                    <a:pt x="3910" y="21253"/>
                    <a:pt x="8379" y="21051"/>
                    <a:pt x="12848" y="208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7" name="Line"/>
            <p:cNvSpPr/>
            <p:nvPr/>
          </p:nvSpPr>
          <p:spPr>
            <a:xfrm>
              <a:off x="1919281" y="476038"/>
              <a:ext cx="190945" cy="258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282" extrusionOk="0">
                  <a:moveTo>
                    <a:pt x="11222" y="3211"/>
                  </a:moveTo>
                  <a:cubicBezTo>
                    <a:pt x="12002" y="2064"/>
                    <a:pt x="12783" y="917"/>
                    <a:pt x="12393" y="343"/>
                  </a:cubicBezTo>
                  <a:cubicBezTo>
                    <a:pt x="12002" y="-230"/>
                    <a:pt x="10441" y="-230"/>
                    <a:pt x="8229" y="1490"/>
                  </a:cubicBezTo>
                  <a:cubicBezTo>
                    <a:pt x="6017" y="3211"/>
                    <a:pt x="3154" y="6651"/>
                    <a:pt x="1593" y="9997"/>
                  </a:cubicBezTo>
                  <a:cubicBezTo>
                    <a:pt x="31" y="13342"/>
                    <a:pt x="-229" y="16591"/>
                    <a:pt x="161" y="18598"/>
                  </a:cubicBezTo>
                  <a:cubicBezTo>
                    <a:pt x="552" y="20605"/>
                    <a:pt x="1593" y="21370"/>
                    <a:pt x="3544" y="21274"/>
                  </a:cubicBezTo>
                  <a:cubicBezTo>
                    <a:pt x="5496" y="21179"/>
                    <a:pt x="8359" y="20223"/>
                    <a:pt x="10311" y="19363"/>
                  </a:cubicBezTo>
                  <a:cubicBezTo>
                    <a:pt x="12263" y="18503"/>
                    <a:pt x="13304" y="17738"/>
                    <a:pt x="13824" y="17834"/>
                  </a:cubicBezTo>
                  <a:cubicBezTo>
                    <a:pt x="14344" y="17929"/>
                    <a:pt x="14344" y="18885"/>
                    <a:pt x="14995" y="19172"/>
                  </a:cubicBezTo>
                  <a:cubicBezTo>
                    <a:pt x="15646" y="19458"/>
                    <a:pt x="16947" y="19076"/>
                    <a:pt x="18118" y="18407"/>
                  </a:cubicBezTo>
                  <a:cubicBezTo>
                    <a:pt x="19289" y="17738"/>
                    <a:pt x="20330" y="16782"/>
                    <a:pt x="21371" y="158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8" name="Line"/>
            <p:cNvSpPr/>
            <p:nvPr/>
          </p:nvSpPr>
          <p:spPr>
            <a:xfrm>
              <a:off x="2200908" y="264719"/>
              <a:ext cx="65547" cy="501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68" extrusionOk="0">
                  <a:moveTo>
                    <a:pt x="8938" y="2356"/>
                  </a:moveTo>
                  <a:cubicBezTo>
                    <a:pt x="12662" y="1262"/>
                    <a:pt x="16386" y="167"/>
                    <a:pt x="18621" y="17"/>
                  </a:cubicBezTo>
                  <a:cubicBezTo>
                    <a:pt x="20855" y="-132"/>
                    <a:pt x="21600" y="664"/>
                    <a:pt x="20483" y="2705"/>
                  </a:cubicBezTo>
                  <a:cubicBezTo>
                    <a:pt x="19366" y="4745"/>
                    <a:pt x="16386" y="8030"/>
                    <a:pt x="12662" y="11365"/>
                  </a:cubicBezTo>
                  <a:cubicBezTo>
                    <a:pt x="8938" y="14699"/>
                    <a:pt x="4469" y="18084"/>
                    <a:pt x="0" y="214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9" name="Line"/>
            <p:cNvSpPr/>
            <p:nvPr/>
          </p:nvSpPr>
          <p:spPr>
            <a:xfrm>
              <a:off x="424749" y="883900"/>
              <a:ext cx="380812" cy="472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2" h="21306" extrusionOk="0">
                  <a:moveTo>
                    <a:pt x="9058" y="6017"/>
                  </a:moveTo>
                  <a:cubicBezTo>
                    <a:pt x="8675" y="4549"/>
                    <a:pt x="8291" y="3081"/>
                    <a:pt x="8099" y="2085"/>
                  </a:cubicBezTo>
                  <a:cubicBezTo>
                    <a:pt x="7908" y="1089"/>
                    <a:pt x="7908" y="565"/>
                    <a:pt x="7524" y="250"/>
                  </a:cubicBezTo>
                  <a:cubicBezTo>
                    <a:pt x="7141" y="-64"/>
                    <a:pt x="6374" y="-169"/>
                    <a:pt x="5160" y="460"/>
                  </a:cubicBezTo>
                  <a:cubicBezTo>
                    <a:pt x="3946" y="1089"/>
                    <a:pt x="2284" y="2452"/>
                    <a:pt x="1198" y="4025"/>
                  </a:cubicBezTo>
                  <a:cubicBezTo>
                    <a:pt x="111" y="5598"/>
                    <a:pt x="-400" y="7381"/>
                    <a:pt x="367" y="8639"/>
                  </a:cubicBezTo>
                  <a:cubicBezTo>
                    <a:pt x="1134" y="9897"/>
                    <a:pt x="3179" y="10631"/>
                    <a:pt x="6310" y="11470"/>
                  </a:cubicBezTo>
                  <a:cubicBezTo>
                    <a:pt x="9441" y="12309"/>
                    <a:pt x="13659" y="13252"/>
                    <a:pt x="16279" y="14144"/>
                  </a:cubicBezTo>
                  <a:cubicBezTo>
                    <a:pt x="18899" y="15035"/>
                    <a:pt x="19922" y="15874"/>
                    <a:pt x="20497" y="16608"/>
                  </a:cubicBezTo>
                  <a:cubicBezTo>
                    <a:pt x="21072" y="17342"/>
                    <a:pt x="21200" y="17971"/>
                    <a:pt x="20114" y="18757"/>
                  </a:cubicBezTo>
                  <a:cubicBezTo>
                    <a:pt x="19027" y="19544"/>
                    <a:pt x="16727" y="20487"/>
                    <a:pt x="13979" y="20959"/>
                  </a:cubicBezTo>
                  <a:cubicBezTo>
                    <a:pt x="11231" y="21431"/>
                    <a:pt x="8036" y="21431"/>
                    <a:pt x="5991" y="20907"/>
                  </a:cubicBezTo>
                  <a:cubicBezTo>
                    <a:pt x="3946" y="20382"/>
                    <a:pt x="3051" y="19334"/>
                    <a:pt x="3370" y="18285"/>
                  </a:cubicBezTo>
                  <a:cubicBezTo>
                    <a:pt x="3690" y="17237"/>
                    <a:pt x="5224" y="16188"/>
                    <a:pt x="6757" y="151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40" name="Line"/>
            <p:cNvSpPr/>
            <p:nvPr/>
          </p:nvSpPr>
          <p:spPr>
            <a:xfrm>
              <a:off x="833686" y="1017334"/>
              <a:ext cx="6976" cy="28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1054"/>
                    <a:pt x="7200" y="2107"/>
                    <a:pt x="3600" y="5707"/>
                  </a:cubicBezTo>
                  <a:cubicBezTo>
                    <a:pt x="0" y="9307"/>
                    <a:pt x="0" y="1545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41" name="Line"/>
            <p:cNvSpPr/>
            <p:nvPr/>
          </p:nvSpPr>
          <p:spPr>
            <a:xfrm>
              <a:off x="749978" y="1073138"/>
              <a:ext cx="429573" cy="2441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193" extrusionOk="0">
                  <a:moveTo>
                    <a:pt x="0" y="10295"/>
                  </a:moveTo>
                  <a:cubicBezTo>
                    <a:pt x="3003" y="9286"/>
                    <a:pt x="6006" y="8277"/>
                    <a:pt x="7855" y="7469"/>
                  </a:cubicBezTo>
                  <a:cubicBezTo>
                    <a:pt x="9703" y="6662"/>
                    <a:pt x="10396" y="6056"/>
                    <a:pt x="10973" y="6056"/>
                  </a:cubicBezTo>
                  <a:cubicBezTo>
                    <a:pt x="11551" y="6056"/>
                    <a:pt x="12013" y="6662"/>
                    <a:pt x="12417" y="8579"/>
                  </a:cubicBezTo>
                  <a:cubicBezTo>
                    <a:pt x="12821" y="10497"/>
                    <a:pt x="13168" y="13727"/>
                    <a:pt x="13283" y="16049"/>
                  </a:cubicBezTo>
                  <a:cubicBezTo>
                    <a:pt x="13399" y="18370"/>
                    <a:pt x="13283" y="19783"/>
                    <a:pt x="13572" y="20591"/>
                  </a:cubicBezTo>
                  <a:cubicBezTo>
                    <a:pt x="13861" y="21398"/>
                    <a:pt x="14554" y="21600"/>
                    <a:pt x="15998" y="19884"/>
                  </a:cubicBezTo>
                  <a:cubicBezTo>
                    <a:pt x="17442" y="18168"/>
                    <a:pt x="19636" y="14535"/>
                    <a:pt x="20618" y="10901"/>
                  </a:cubicBezTo>
                  <a:cubicBezTo>
                    <a:pt x="21600" y="7267"/>
                    <a:pt x="21369" y="3634"/>
                    <a:pt x="2113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42" name="Line"/>
            <p:cNvSpPr/>
            <p:nvPr/>
          </p:nvSpPr>
          <p:spPr>
            <a:xfrm>
              <a:off x="1273150" y="907665"/>
              <a:ext cx="195618" cy="43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294" extrusionOk="0">
                  <a:moveTo>
                    <a:pt x="19059" y="6690"/>
                  </a:moveTo>
                  <a:cubicBezTo>
                    <a:pt x="20329" y="5220"/>
                    <a:pt x="21600" y="3750"/>
                    <a:pt x="21346" y="2563"/>
                  </a:cubicBezTo>
                  <a:cubicBezTo>
                    <a:pt x="21092" y="1375"/>
                    <a:pt x="19313" y="471"/>
                    <a:pt x="16899" y="131"/>
                  </a:cubicBezTo>
                  <a:cubicBezTo>
                    <a:pt x="14485" y="-208"/>
                    <a:pt x="11435" y="18"/>
                    <a:pt x="8386" y="1884"/>
                  </a:cubicBezTo>
                  <a:cubicBezTo>
                    <a:pt x="5336" y="3750"/>
                    <a:pt x="2287" y="7256"/>
                    <a:pt x="1271" y="10479"/>
                  </a:cubicBezTo>
                  <a:cubicBezTo>
                    <a:pt x="254" y="13702"/>
                    <a:pt x="1271" y="16642"/>
                    <a:pt x="2160" y="18508"/>
                  </a:cubicBezTo>
                  <a:cubicBezTo>
                    <a:pt x="3049" y="20374"/>
                    <a:pt x="3812" y="21166"/>
                    <a:pt x="3939" y="21279"/>
                  </a:cubicBezTo>
                  <a:cubicBezTo>
                    <a:pt x="4066" y="21392"/>
                    <a:pt x="3558" y="20827"/>
                    <a:pt x="2795" y="20318"/>
                  </a:cubicBezTo>
                  <a:cubicBezTo>
                    <a:pt x="2033" y="19809"/>
                    <a:pt x="1016" y="19356"/>
                    <a:pt x="0" y="189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43" name="Line"/>
            <p:cNvSpPr/>
            <p:nvPr/>
          </p:nvSpPr>
          <p:spPr>
            <a:xfrm>
              <a:off x="1252223" y="980948"/>
              <a:ext cx="395287" cy="489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2" extrusionOk="0">
                  <a:moveTo>
                    <a:pt x="0" y="13148"/>
                  </a:moveTo>
                  <a:cubicBezTo>
                    <a:pt x="4955" y="13148"/>
                    <a:pt x="9911" y="13148"/>
                    <a:pt x="13341" y="12641"/>
                  </a:cubicBezTo>
                  <a:cubicBezTo>
                    <a:pt x="16772" y="12134"/>
                    <a:pt x="18678" y="11120"/>
                    <a:pt x="19885" y="9497"/>
                  </a:cubicBezTo>
                  <a:cubicBezTo>
                    <a:pt x="21092" y="7875"/>
                    <a:pt x="21600" y="5644"/>
                    <a:pt x="21600" y="4021"/>
                  </a:cubicBezTo>
                  <a:cubicBezTo>
                    <a:pt x="21600" y="2399"/>
                    <a:pt x="21092" y="1385"/>
                    <a:pt x="20075" y="725"/>
                  </a:cubicBezTo>
                  <a:cubicBezTo>
                    <a:pt x="19059" y="66"/>
                    <a:pt x="17534" y="-238"/>
                    <a:pt x="16264" y="218"/>
                  </a:cubicBezTo>
                  <a:cubicBezTo>
                    <a:pt x="14993" y="675"/>
                    <a:pt x="13976" y="1892"/>
                    <a:pt x="13405" y="4072"/>
                  </a:cubicBezTo>
                  <a:cubicBezTo>
                    <a:pt x="12833" y="6252"/>
                    <a:pt x="12706" y="9396"/>
                    <a:pt x="13341" y="12438"/>
                  </a:cubicBezTo>
                  <a:cubicBezTo>
                    <a:pt x="13976" y="15480"/>
                    <a:pt x="15374" y="18421"/>
                    <a:pt x="16772" y="21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44" name="Line"/>
            <p:cNvSpPr/>
            <p:nvPr/>
          </p:nvSpPr>
          <p:spPr>
            <a:xfrm>
              <a:off x="1419638" y="1303334"/>
              <a:ext cx="383661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713" y="2880"/>
                    <a:pt x="9425" y="5760"/>
                    <a:pt x="13025" y="9360"/>
                  </a:cubicBezTo>
                  <a:cubicBezTo>
                    <a:pt x="16625" y="12960"/>
                    <a:pt x="19113" y="172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68" name="Drawing"/>
          <p:cNvGrpSpPr/>
          <p:nvPr/>
        </p:nvGrpSpPr>
        <p:grpSpPr>
          <a:xfrm>
            <a:off x="501957" y="359704"/>
            <a:ext cx="11494118" cy="7864561"/>
            <a:chOff x="0" y="0"/>
            <a:chExt cx="11494117" cy="7864559"/>
          </a:xfrm>
        </p:grpSpPr>
        <p:sp>
          <p:nvSpPr>
            <p:cNvPr id="7447" name="Line"/>
            <p:cNvSpPr/>
            <p:nvPr/>
          </p:nvSpPr>
          <p:spPr>
            <a:xfrm>
              <a:off x="509508" y="142540"/>
              <a:ext cx="306929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91" y="17345"/>
                    <a:pt x="8182" y="13091"/>
                    <a:pt x="11536" y="10145"/>
                  </a:cubicBezTo>
                  <a:cubicBezTo>
                    <a:pt x="14891" y="7200"/>
                    <a:pt x="17509" y="5564"/>
                    <a:pt x="19064" y="4091"/>
                  </a:cubicBezTo>
                  <a:cubicBezTo>
                    <a:pt x="20618" y="2618"/>
                    <a:pt x="21109" y="13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48" name="Line"/>
            <p:cNvSpPr/>
            <p:nvPr/>
          </p:nvSpPr>
          <p:spPr>
            <a:xfrm>
              <a:off x="493469" y="205320"/>
              <a:ext cx="364822" cy="611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420" extrusionOk="0">
                  <a:moveTo>
                    <a:pt x="8735" y="0"/>
                  </a:moveTo>
                  <a:cubicBezTo>
                    <a:pt x="7231" y="1304"/>
                    <a:pt x="5727" y="2608"/>
                    <a:pt x="4565" y="4687"/>
                  </a:cubicBezTo>
                  <a:cubicBezTo>
                    <a:pt x="3403" y="6765"/>
                    <a:pt x="2583" y="9618"/>
                    <a:pt x="1831" y="12267"/>
                  </a:cubicBezTo>
                  <a:cubicBezTo>
                    <a:pt x="1079" y="14916"/>
                    <a:pt x="396" y="17362"/>
                    <a:pt x="122" y="18829"/>
                  </a:cubicBezTo>
                  <a:cubicBezTo>
                    <a:pt x="-151" y="20296"/>
                    <a:pt x="-14" y="20785"/>
                    <a:pt x="1011" y="21111"/>
                  </a:cubicBezTo>
                  <a:cubicBezTo>
                    <a:pt x="2036" y="21437"/>
                    <a:pt x="3950" y="21600"/>
                    <a:pt x="7026" y="21111"/>
                  </a:cubicBezTo>
                  <a:cubicBezTo>
                    <a:pt x="10102" y="20622"/>
                    <a:pt x="14340" y="19481"/>
                    <a:pt x="16938" y="18462"/>
                  </a:cubicBezTo>
                  <a:cubicBezTo>
                    <a:pt x="19535" y="17443"/>
                    <a:pt x="20492" y="16546"/>
                    <a:pt x="21449" y="156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49" name="Line"/>
            <p:cNvSpPr/>
            <p:nvPr/>
          </p:nvSpPr>
          <p:spPr>
            <a:xfrm>
              <a:off x="516484" y="421565"/>
              <a:ext cx="362733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0" y="17628"/>
                    <a:pt x="7200" y="13655"/>
                    <a:pt x="10800" y="10055"/>
                  </a:cubicBezTo>
                  <a:cubicBezTo>
                    <a:pt x="14400" y="6455"/>
                    <a:pt x="18000" y="322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0" name="Line"/>
            <p:cNvSpPr/>
            <p:nvPr/>
          </p:nvSpPr>
          <p:spPr>
            <a:xfrm>
              <a:off x="881764" y="347048"/>
              <a:ext cx="243607" cy="337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300" extrusionOk="0">
                  <a:moveTo>
                    <a:pt x="17947" y="8236"/>
                  </a:moveTo>
                  <a:cubicBezTo>
                    <a:pt x="19158" y="6178"/>
                    <a:pt x="20370" y="4121"/>
                    <a:pt x="20874" y="2725"/>
                  </a:cubicBezTo>
                  <a:cubicBezTo>
                    <a:pt x="21379" y="1329"/>
                    <a:pt x="21177" y="595"/>
                    <a:pt x="20370" y="227"/>
                  </a:cubicBezTo>
                  <a:cubicBezTo>
                    <a:pt x="19562" y="-140"/>
                    <a:pt x="18149" y="-140"/>
                    <a:pt x="16029" y="815"/>
                  </a:cubicBezTo>
                  <a:cubicBezTo>
                    <a:pt x="13910" y="1770"/>
                    <a:pt x="11084" y="3680"/>
                    <a:pt x="8258" y="6913"/>
                  </a:cubicBezTo>
                  <a:cubicBezTo>
                    <a:pt x="5431" y="10146"/>
                    <a:pt x="2605" y="14701"/>
                    <a:pt x="1192" y="17346"/>
                  </a:cubicBezTo>
                  <a:cubicBezTo>
                    <a:pt x="-221" y="19991"/>
                    <a:pt x="-221" y="20725"/>
                    <a:pt x="385" y="21093"/>
                  </a:cubicBezTo>
                  <a:cubicBezTo>
                    <a:pt x="990" y="21460"/>
                    <a:pt x="2201" y="21460"/>
                    <a:pt x="4725" y="20064"/>
                  </a:cubicBezTo>
                  <a:cubicBezTo>
                    <a:pt x="7248" y="18668"/>
                    <a:pt x="11084" y="15876"/>
                    <a:pt x="13607" y="14113"/>
                  </a:cubicBezTo>
                  <a:cubicBezTo>
                    <a:pt x="16130" y="12350"/>
                    <a:pt x="17342" y="11615"/>
                    <a:pt x="17947" y="11615"/>
                  </a:cubicBezTo>
                  <a:cubicBezTo>
                    <a:pt x="18553" y="11615"/>
                    <a:pt x="18553" y="12350"/>
                    <a:pt x="18048" y="13305"/>
                  </a:cubicBezTo>
                  <a:cubicBezTo>
                    <a:pt x="17543" y="14260"/>
                    <a:pt x="16534" y="15436"/>
                    <a:pt x="15828" y="16391"/>
                  </a:cubicBezTo>
                  <a:cubicBezTo>
                    <a:pt x="15121" y="17346"/>
                    <a:pt x="14717" y="18080"/>
                    <a:pt x="14818" y="18742"/>
                  </a:cubicBezTo>
                  <a:cubicBezTo>
                    <a:pt x="14919" y="19403"/>
                    <a:pt x="15525" y="19991"/>
                    <a:pt x="16231" y="20064"/>
                  </a:cubicBezTo>
                  <a:cubicBezTo>
                    <a:pt x="16938" y="20138"/>
                    <a:pt x="17745" y="19697"/>
                    <a:pt x="18553" y="192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1" name="Line"/>
            <p:cNvSpPr/>
            <p:nvPr/>
          </p:nvSpPr>
          <p:spPr>
            <a:xfrm>
              <a:off x="1208745" y="219272"/>
              <a:ext cx="626133" cy="5060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465" extrusionOk="0">
                  <a:moveTo>
                    <a:pt x="902" y="13611"/>
                  </a:moveTo>
                  <a:cubicBezTo>
                    <a:pt x="1462" y="13216"/>
                    <a:pt x="2022" y="12822"/>
                    <a:pt x="2222" y="12921"/>
                  </a:cubicBezTo>
                  <a:cubicBezTo>
                    <a:pt x="2422" y="13019"/>
                    <a:pt x="2262" y="13611"/>
                    <a:pt x="1822" y="14745"/>
                  </a:cubicBezTo>
                  <a:cubicBezTo>
                    <a:pt x="1382" y="15879"/>
                    <a:pt x="662" y="17556"/>
                    <a:pt x="302" y="18690"/>
                  </a:cubicBezTo>
                  <a:cubicBezTo>
                    <a:pt x="-58" y="19825"/>
                    <a:pt x="-58" y="20416"/>
                    <a:pt x="102" y="20860"/>
                  </a:cubicBezTo>
                  <a:cubicBezTo>
                    <a:pt x="262" y="21304"/>
                    <a:pt x="582" y="21600"/>
                    <a:pt x="1382" y="21403"/>
                  </a:cubicBezTo>
                  <a:cubicBezTo>
                    <a:pt x="2182" y="21205"/>
                    <a:pt x="3462" y="20515"/>
                    <a:pt x="4822" y="18838"/>
                  </a:cubicBezTo>
                  <a:cubicBezTo>
                    <a:pt x="6182" y="17162"/>
                    <a:pt x="7622" y="14499"/>
                    <a:pt x="8502" y="11688"/>
                  </a:cubicBezTo>
                  <a:cubicBezTo>
                    <a:pt x="9382" y="8877"/>
                    <a:pt x="9702" y="5918"/>
                    <a:pt x="9902" y="4142"/>
                  </a:cubicBezTo>
                  <a:cubicBezTo>
                    <a:pt x="10102" y="2367"/>
                    <a:pt x="10182" y="1775"/>
                    <a:pt x="10302" y="1184"/>
                  </a:cubicBezTo>
                  <a:cubicBezTo>
                    <a:pt x="10422" y="592"/>
                    <a:pt x="10582" y="0"/>
                    <a:pt x="10822" y="0"/>
                  </a:cubicBezTo>
                  <a:cubicBezTo>
                    <a:pt x="11062" y="0"/>
                    <a:pt x="11382" y="592"/>
                    <a:pt x="11462" y="2416"/>
                  </a:cubicBezTo>
                  <a:cubicBezTo>
                    <a:pt x="11542" y="4241"/>
                    <a:pt x="11382" y="7299"/>
                    <a:pt x="11022" y="10258"/>
                  </a:cubicBezTo>
                  <a:cubicBezTo>
                    <a:pt x="10662" y="13216"/>
                    <a:pt x="10102" y="16077"/>
                    <a:pt x="9742" y="17852"/>
                  </a:cubicBezTo>
                  <a:cubicBezTo>
                    <a:pt x="9382" y="19627"/>
                    <a:pt x="9222" y="20318"/>
                    <a:pt x="9302" y="20515"/>
                  </a:cubicBezTo>
                  <a:cubicBezTo>
                    <a:pt x="9382" y="20712"/>
                    <a:pt x="9702" y="20416"/>
                    <a:pt x="10462" y="19233"/>
                  </a:cubicBezTo>
                  <a:cubicBezTo>
                    <a:pt x="11222" y="18049"/>
                    <a:pt x="12422" y="15978"/>
                    <a:pt x="13582" y="14696"/>
                  </a:cubicBezTo>
                  <a:cubicBezTo>
                    <a:pt x="14742" y="13414"/>
                    <a:pt x="15862" y="12921"/>
                    <a:pt x="16982" y="13414"/>
                  </a:cubicBezTo>
                  <a:cubicBezTo>
                    <a:pt x="18102" y="13907"/>
                    <a:pt x="19222" y="15386"/>
                    <a:pt x="19982" y="16767"/>
                  </a:cubicBezTo>
                  <a:cubicBezTo>
                    <a:pt x="20742" y="18148"/>
                    <a:pt x="21142" y="19430"/>
                    <a:pt x="21542" y="207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2" name="Line"/>
            <p:cNvSpPr/>
            <p:nvPr/>
          </p:nvSpPr>
          <p:spPr>
            <a:xfrm>
              <a:off x="2292584" y="166703"/>
              <a:ext cx="93369" cy="512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465" extrusionOk="0">
                  <a:moveTo>
                    <a:pt x="21155" y="3660"/>
                  </a:moveTo>
                  <a:cubicBezTo>
                    <a:pt x="20101" y="2589"/>
                    <a:pt x="19048" y="1519"/>
                    <a:pt x="17467" y="838"/>
                  </a:cubicBezTo>
                  <a:cubicBezTo>
                    <a:pt x="15887" y="157"/>
                    <a:pt x="13779" y="-135"/>
                    <a:pt x="11935" y="60"/>
                  </a:cubicBezTo>
                  <a:cubicBezTo>
                    <a:pt x="10092" y="254"/>
                    <a:pt x="8511" y="935"/>
                    <a:pt x="6404" y="2881"/>
                  </a:cubicBezTo>
                  <a:cubicBezTo>
                    <a:pt x="4296" y="4827"/>
                    <a:pt x="1662" y="8038"/>
                    <a:pt x="609" y="11346"/>
                  </a:cubicBezTo>
                  <a:cubicBezTo>
                    <a:pt x="-445" y="14654"/>
                    <a:pt x="82" y="18060"/>
                    <a:pt x="609" y="2146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3" name="Line"/>
            <p:cNvSpPr/>
            <p:nvPr/>
          </p:nvSpPr>
          <p:spPr>
            <a:xfrm>
              <a:off x="2425386" y="472010"/>
              <a:ext cx="274470" cy="177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0827" extrusionOk="0">
                  <a:moveTo>
                    <a:pt x="2367" y="1451"/>
                  </a:moveTo>
                  <a:cubicBezTo>
                    <a:pt x="2549" y="4185"/>
                    <a:pt x="2730" y="6919"/>
                    <a:pt x="2367" y="9517"/>
                  </a:cubicBezTo>
                  <a:cubicBezTo>
                    <a:pt x="2004" y="12114"/>
                    <a:pt x="1097" y="14575"/>
                    <a:pt x="552" y="16626"/>
                  </a:cubicBezTo>
                  <a:cubicBezTo>
                    <a:pt x="8" y="18676"/>
                    <a:pt x="-174" y="20317"/>
                    <a:pt x="189" y="20727"/>
                  </a:cubicBezTo>
                  <a:cubicBezTo>
                    <a:pt x="552" y="21137"/>
                    <a:pt x="1460" y="20317"/>
                    <a:pt x="3002" y="17856"/>
                  </a:cubicBezTo>
                  <a:cubicBezTo>
                    <a:pt x="4545" y="15395"/>
                    <a:pt x="6723" y="11294"/>
                    <a:pt x="8902" y="7603"/>
                  </a:cubicBezTo>
                  <a:cubicBezTo>
                    <a:pt x="11080" y="3912"/>
                    <a:pt x="13258" y="631"/>
                    <a:pt x="15073" y="84"/>
                  </a:cubicBezTo>
                  <a:cubicBezTo>
                    <a:pt x="16888" y="-463"/>
                    <a:pt x="18340" y="1724"/>
                    <a:pt x="19339" y="5279"/>
                  </a:cubicBezTo>
                  <a:cubicBezTo>
                    <a:pt x="20337" y="8833"/>
                    <a:pt x="20881" y="13755"/>
                    <a:pt x="21426" y="186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4" name="Line"/>
            <p:cNvSpPr/>
            <p:nvPr/>
          </p:nvSpPr>
          <p:spPr>
            <a:xfrm>
              <a:off x="2843869" y="179287"/>
              <a:ext cx="518672" cy="4485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370" extrusionOk="0">
                  <a:moveTo>
                    <a:pt x="5021" y="576"/>
                  </a:moveTo>
                  <a:cubicBezTo>
                    <a:pt x="5406" y="243"/>
                    <a:pt x="5792" y="-89"/>
                    <a:pt x="6178" y="22"/>
                  </a:cubicBezTo>
                  <a:cubicBezTo>
                    <a:pt x="6564" y="133"/>
                    <a:pt x="6949" y="686"/>
                    <a:pt x="7190" y="2791"/>
                  </a:cubicBezTo>
                  <a:cubicBezTo>
                    <a:pt x="7431" y="4896"/>
                    <a:pt x="7528" y="8551"/>
                    <a:pt x="7480" y="11099"/>
                  </a:cubicBezTo>
                  <a:cubicBezTo>
                    <a:pt x="7431" y="13646"/>
                    <a:pt x="7239" y="15086"/>
                    <a:pt x="7046" y="16139"/>
                  </a:cubicBezTo>
                  <a:cubicBezTo>
                    <a:pt x="6853" y="17191"/>
                    <a:pt x="6660" y="17856"/>
                    <a:pt x="6226" y="18133"/>
                  </a:cubicBezTo>
                  <a:cubicBezTo>
                    <a:pt x="5792" y="18409"/>
                    <a:pt x="5117" y="18299"/>
                    <a:pt x="4249" y="18077"/>
                  </a:cubicBezTo>
                  <a:cubicBezTo>
                    <a:pt x="3381" y="17856"/>
                    <a:pt x="2321" y="17523"/>
                    <a:pt x="1597" y="17523"/>
                  </a:cubicBezTo>
                  <a:cubicBezTo>
                    <a:pt x="874" y="17523"/>
                    <a:pt x="489" y="17856"/>
                    <a:pt x="247" y="18299"/>
                  </a:cubicBezTo>
                  <a:cubicBezTo>
                    <a:pt x="6" y="18742"/>
                    <a:pt x="-90" y="19296"/>
                    <a:pt x="103" y="19739"/>
                  </a:cubicBezTo>
                  <a:cubicBezTo>
                    <a:pt x="296" y="20182"/>
                    <a:pt x="778" y="20514"/>
                    <a:pt x="1935" y="20459"/>
                  </a:cubicBezTo>
                  <a:cubicBezTo>
                    <a:pt x="3092" y="20403"/>
                    <a:pt x="4924" y="19960"/>
                    <a:pt x="6322" y="19240"/>
                  </a:cubicBezTo>
                  <a:cubicBezTo>
                    <a:pt x="7721" y="18520"/>
                    <a:pt x="8685" y="17523"/>
                    <a:pt x="9408" y="16969"/>
                  </a:cubicBezTo>
                  <a:cubicBezTo>
                    <a:pt x="10131" y="16416"/>
                    <a:pt x="10614" y="16305"/>
                    <a:pt x="11047" y="16471"/>
                  </a:cubicBezTo>
                  <a:cubicBezTo>
                    <a:pt x="11481" y="16637"/>
                    <a:pt x="11867" y="17080"/>
                    <a:pt x="12108" y="17579"/>
                  </a:cubicBezTo>
                  <a:cubicBezTo>
                    <a:pt x="12349" y="18077"/>
                    <a:pt x="12446" y="18631"/>
                    <a:pt x="12349" y="19406"/>
                  </a:cubicBezTo>
                  <a:cubicBezTo>
                    <a:pt x="12253" y="20182"/>
                    <a:pt x="11964" y="21179"/>
                    <a:pt x="12060" y="21345"/>
                  </a:cubicBezTo>
                  <a:cubicBezTo>
                    <a:pt x="12156" y="21511"/>
                    <a:pt x="12639" y="20846"/>
                    <a:pt x="13989" y="19296"/>
                  </a:cubicBezTo>
                  <a:cubicBezTo>
                    <a:pt x="15339" y="17745"/>
                    <a:pt x="17556" y="15308"/>
                    <a:pt x="18955" y="13813"/>
                  </a:cubicBezTo>
                  <a:cubicBezTo>
                    <a:pt x="20353" y="12317"/>
                    <a:pt x="20931" y="11763"/>
                    <a:pt x="21510" y="112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5" name="Line"/>
            <p:cNvSpPr/>
            <p:nvPr/>
          </p:nvSpPr>
          <p:spPr>
            <a:xfrm>
              <a:off x="3334637" y="358784"/>
              <a:ext cx="235024" cy="241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374" extrusionOk="0">
                  <a:moveTo>
                    <a:pt x="12071" y="0"/>
                  </a:moveTo>
                  <a:cubicBezTo>
                    <a:pt x="10588" y="1851"/>
                    <a:pt x="9106" y="3703"/>
                    <a:pt x="8153" y="5143"/>
                  </a:cubicBezTo>
                  <a:cubicBezTo>
                    <a:pt x="7200" y="6583"/>
                    <a:pt x="6776" y="7611"/>
                    <a:pt x="7094" y="8229"/>
                  </a:cubicBezTo>
                  <a:cubicBezTo>
                    <a:pt x="7412" y="8846"/>
                    <a:pt x="8471" y="9051"/>
                    <a:pt x="10588" y="9771"/>
                  </a:cubicBezTo>
                  <a:cubicBezTo>
                    <a:pt x="12706" y="10491"/>
                    <a:pt x="15882" y="11726"/>
                    <a:pt x="17894" y="12651"/>
                  </a:cubicBezTo>
                  <a:cubicBezTo>
                    <a:pt x="19906" y="13577"/>
                    <a:pt x="20753" y="14194"/>
                    <a:pt x="21176" y="15120"/>
                  </a:cubicBezTo>
                  <a:cubicBezTo>
                    <a:pt x="21600" y="16046"/>
                    <a:pt x="21600" y="17280"/>
                    <a:pt x="19694" y="18514"/>
                  </a:cubicBezTo>
                  <a:cubicBezTo>
                    <a:pt x="17788" y="19749"/>
                    <a:pt x="13976" y="20983"/>
                    <a:pt x="10376" y="21291"/>
                  </a:cubicBezTo>
                  <a:cubicBezTo>
                    <a:pt x="6776" y="21600"/>
                    <a:pt x="3388" y="20983"/>
                    <a:pt x="0" y="203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6" name="Line"/>
            <p:cNvSpPr/>
            <p:nvPr/>
          </p:nvSpPr>
          <p:spPr>
            <a:xfrm>
              <a:off x="3690394" y="254150"/>
              <a:ext cx="55806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700" y="1902"/>
                    <a:pt x="19800" y="3804"/>
                    <a:pt x="18000" y="6657"/>
                  </a:cubicBezTo>
                  <a:cubicBezTo>
                    <a:pt x="16200" y="9509"/>
                    <a:pt x="13500" y="13313"/>
                    <a:pt x="10350" y="15962"/>
                  </a:cubicBezTo>
                  <a:cubicBezTo>
                    <a:pt x="7200" y="18611"/>
                    <a:pt x="3600" y="2010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7" name="Line"/>
            <p:cNvSpPr/>
            <p:nvPr/>
          </p:nvSpPr>
          <p:spPr>
            <a:xfrm>
              <a:off x="3585760" y="337857"/>
              <a:ext cx="523172" cy="287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9" extrusionOk="0">
                  <a:moveTo>
                    <a:pt x="0" y="18813"/>
                  </a:moveTo>
                  <a:cubicBezTo>
                    <a:pt x="1920" y="17245"/>
                    <a:pt x="3840" y="15677"/>
                    <a:pt x="5328" y="14284"/>
                  </a:cubicBezTo>
                  <a:cubicBezTo>
                    <a:pt x="6816" y="12890"/>
                    <a:pt x="7872" y="11671"/>
                    <a:pt x="8640" y="10974"/>
                  </a:cubicBezTo>
                  <a:cubicBezTo>
                    <a:pt x="9408" y="10277"/>
                    <a:pt x="9888" y="10103"/>
                    <a:pt x="10368" y="10277"/>
                  </a:cubicBezTo>
                  <a:cubicBezTo>
                    <a:pt x="10848" y="10452"/>
                    <a:pt x="11328" y="10974"/>
                    <a:pt x="11808" y="12542"/>
                  </a:cubicBezTo>
                  <a:cubicBezTo>
                    <a:pt x="12288" y="14110"/>
                    <a:pt x="12768" y="16723"/>
                    <a:pt x="12912" y="18552"/>
                  </a:cubicBezTo>
                  <a:cubicBezTo>
                    <a:pt x="13056" y="20381"/>
                    <a:pt x="12864" y="21426"/>
                    <a:pt x="12720" y="21513"/>
                  </a:cubicBezTo>
                  <a:cubicBezTo>
                    <a:pt x="12576" y="21600"/>
                    <a:pt x="12480" y="20729"/>
                    <a:pt x="12912" y="18639"/>
                  </a:cubicBezTo>
                  <a:cubicBezTo>
                    <a:pt x="13344" y="16548"/>
                    <a:pt x="14304" y="13239"/>
                    <a:pt x="15600" y="9929"/>
                  </a:cubicBezTo>
                  <a:cubicBezTo>
                    <a:pt x="16896" y="6619"/>
                    <a:pt x="18528" y="3310"/>
                    <a:pt x="19584" y="1655"/>
                  </a:cubicBezTo>
                  <a:cubicBezTo>
                    <a:pt x="20640" y="0"/>
                    <a:pt x="2112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8" name="Line"/>
            <p:cNvSpPr/>
            <p:nvPr/>
          </p:nvSpPr>
          <p:spPr>
            <a:xfrm>
              <a:off x="4118474" y="400638"/>
              <a:ext cx="261968" cy="641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1" h="21600" extrusionOk="0">
                  <a:moveTo>
                    <a:pt x="2047" y="0"/>
                  </a:moveTo>
                  <a:cubicBezTo>
                    <a:pt x="2423" y="1252"/>
                    <a:pt x="2798" y="2504"/>
                    <a:pt x="2610" y="3404"/>
                  </a:cubicBezTo>
                  <a:cubicBezTo>
                    <a:pt x="2423" y="4304"/>
                    <a:pt x="1671" y="4852"/>
                    <a:pt x="1014" y="5361"/>
                  </a:cubicBezTo>
                  <a:cubicBezTo>
                    <a:pt x="356" y="5870"/>
                    <a:pt x="-207" y="6339"/>
                    <a:pt x="75" y="6378"/>
                  </a:cubicBezTo>
                  <a:cubicBezTo>
                    <a:pt x="356" y="6417"/>
                    <a:pt x="1483" y="6026"/>
                    <a:pt x="3456" y="5243"/>
                  </a:cubicBezTo>
                  <a:cubicBezTo>
                    <a:pt x="5428" y="4461"/>
                    <a:pt x="8245" y="3287"/>
                    <a:pt x="10781" y="2622"/>
                  </a:cubicBezTo>
                  <a:cubicBezTo>
                    <a:pt x="13316" y="1957"/>
                    <a:pt x="15570" y="1800"/>
                    <a:pt x="17449" y="2426"/>
                  </a:cubicBezTo>
                  <a:cubicBezTo>
                    <a:pt x="19327" y="3052"/>
                    <a:pt x="20830" y="4461"/>
                    <a:pt x="21111" y="6652"/>
                  </a:cubicBezTo>
                  <a:cubicBezTo>
                    <a:pt x="21393" y="8843"/>
                    <a:pt x="20454" y="11817"/>
                    <a:pt x="19233" y="14439"/>
                  </a:cubicBezTo>
                  <a:cubicBezTo>
                    <a:pt x="18012" y="17061"/>
                    <a:pt x="16510" y="19330"/>
                    <a:pt x="1500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59" name="Line"/>
            <p:cNvSpPr/>
            <p:nvPr/>
          </p:nvSpPr>
          <p:spPr>
            <a:xfrm>
              <a:off x="4575047" y="20717"/>
              <a:ext cx="161692" cy="903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511" extrusionOk="0">
                  <a:moveTo>
                    <a:pt x="21155" y="576"/>
                  </a:moveTo>
                  <a:cubicBezTo>
                    <a:pt x="20851" y="243"/>
                    <a:pt x="20547" y="-89"/>
                    <a:pt x="20090" y="22"/>
                  </a:cubicBezTo>
                  <a:cubicBezTo>
                    <a:pt x="19634" y="133"/>
                    <a:pt x="19025" y="686"/>
                    <a:pt x="17961" y="2071"/>
                  </a:cubicBezTo>
                  <a:cubicBezTo>
                    <a:pt x="16896" y="3456"/>
                    <a:pt x="15375" y="5671"/>
                    <a:pt x="13245" y="7776"/>
                  </a:cubicBezTo>
                  <a:cubicBezTo>
                    <a:pt x="11116" y="9880"/>
                    <a:pt x="8378" y="11874"/>
                    <a:pt x="5792" y="13868"/>
                  </a:cubicBezTo>
                  <a:cubicBezTo>
                    <a:pt x="3206" y="15862"/>
                    <a:pt x="772" y="17856"/>
                    <a:pt x="163" y="19129"/>
                  </a:cubicBezTo>
                  <a:cubicBezTo>
                    <a:pt x="-445" y="20403"/>
                    <a:pt x="772" y="20957"/>
                    <a:pt x="1685" y="21234"/>
                  </a:cubicBezTo>
                  <a:cubicBezTo>
                    <a:pt x="2597" y="21511"/>
                    <a:pt x="3206" y="21511"/>
                    <a:pt x="3814" y="215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0" name="Line"/>
            <p:cNvSpPr/>
            <p:nvPr/>
          </p:nvSpPr>
          <p:spPr>
            <a:xfrm>
              <a:off x="5029714" y="282052"/>
              <a:ext cx="34879" cy="358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0" extrusionOk="0">
                  <a:moveTo>
                    <a:pt x="21600" y="0"/>
                  </a:moveTo>
                  <a:cubicBezTo>
                    <a:pt x="17280" y="5574"/>
                    <a:pt x="12960" y="11148"/>
                    <a:pt x="10800" y="14354"/>
                  </a:cubicBezTo>
                  <a:cubicBezTo>
                    <a:pt x="8640" y="17559"/>
                    <a:pt x="8640" y="18395"/>
                    <a:pt x="8640" y="19231"/>
                  </a:cubicBezTo>
                  <a:cubicBezTo>
                    <a:pt x="8640" y="20067"/>
                    <a:pt x="8640" y="20903"/>
                    <a:pt x="7200" y="21252"/>
                  </a:cubicBezTo>
                  <a:cubicBezTo>
                    <a:pt x="5760" y="21600"/>
                    <a:pt x="2880" y="21461"/>
                    <a:pt x="0" y="213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1" name="Line"/>
            <p:cNvSpPr/>
            <p:nvPr/>
          </p:nvSpPr>
          <p:spPr>
            <a:xfrm>
              <a:off x="4973909" y="-1"/>
              <a:ext cx="314395" cy="3936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11" extrusionOk="0">
                  <a:moveTo>
                    <a:pt x="0" y="7789"/>
                  </a:moveTo>
                  <a:cubicBezTo>
                    <a:pt x="3626" y="5247"/>
                    <a:pt x="7253" y="2706"/>
                    <a:pt x="10642" y="1372"/>
                  </a:cubicBezTo>
                  <a:cubicBezTo>
                    <a:pt x="14032" y="38"/>
                    <a:pt x="17185" y="-89"/>
                    <a:pt x="19077" y="38"/>
                  </a:cubicBezTo>
                  <a:cubicBezTo>
                    <a:pt x="20969" y="165"/>
                    <a:pt x="21600" y="546"/>
                    <a:pt x="21206" y="1944"/>
                  </a:cubicBezTo>
                  <a:cubicBezTo>
                    <a:pt x="20812" y="3342"/>
                    <a:pt x="19393" y="5756"/>
                    <a:pt x="16634" y="8297"/>
                  </a:cubicBezTo>
                  <a:cubicBezTo>
                    <a:pt x="13874" y="10838"/>
                    <a:pt x="9775" y="13506"/>
                    <a:pt x="7016" y="15730"/>
                  </a:cubicBezTo>
                  <a:cubicBezTo>
                    <a:pt x="4257" y="17953"/>
                    <a:pt x="2838" y="19732"/>
                    <a:pt x="1419" y="215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2" name="Line"/>
            <p:cNvSpPr/>
            <p:nvPr/>
          </p:nvSpPr>
          <p:spPr>
            <a:xfrm>
              <a:off x="5178012" y="344833"/>
              <a:ext cx="193509" cy="220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291" extrusionOk="0">
                  <a:moveTo>
                    <a:pt x="5200" y="11475"/>
                  </a:moveTo>
                  <a:cubicBezTo>
                    <a:pt x="5457" y="12825"/>
                    <a:pt x="5714" y="14175"/>
                    <a:pt x="5329" y="15638"/>
                  </a:cubicBezTo>
                  <a:cubicBezTo>
                    <a:pt x="4943" y="17100"/>
                    <a:pt x="3914" y="18675"/>
                    <a:pt x="2886" y="19800"/>
                  </a:cubicBezTo>
                  <a:cubicBezTo>
                    <a:pt x="1857" y="20925"/>
                    <a:pt x="829" y="21600"/>
                    <a:pt x="314" y="21150"/>
                  </a:cubicBezTo>
                  <a:cubicBezTo>
                    <a:pt x="-200" y="20700"/>
                    <a:pt x="-200" y="19125"/>
                    <a:pt x="1214" y="15637"/>
                  </a:cubicBezTo>
                  <a:cubicBezTo>
                    <a:pt x="2629" y="12150"/>
                    <a:pt x="5457" y="6750"/>
                    <a:pt x="9057" y="3825"/>
                  </a:cubicBezTo>
                  <a:cubicBezTo>
                    <a:pt x="12657" y="900"/>
                    <a:pt x="17029" y="450"/>
                    <a:pt x="214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3" name="Line"/>
            <p:cNvSpPr/>
            <p:nvPr/>
          </p:nvSpPr>
          <p:spPr>
            <a:xfrm>
              <a:off x="5483130" y="309955"/>
              <a:ext cx="178846" cy="248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399" extrusionOk="0">
                  <a:moveTo>
                    <a:pt x="0" y="8400"/>
                  </a:moveTo>
                  <a:cubicBezTo>
                    <a:pt x="1094" y="9000"/>
                    <a:pt x="2187" y="9600"/>
                    <a:pt x="2324" y="11300"/>
                  </a:cubicBezTo>
                  <a:cubicBezTo>
                    <a:pt x="2461" y="13000"/>
                    <a:pt x="1641" y="15800"/>
                    <a:pt x="1230" y="17700"/>
                  </a:cubicBezTo>
                  <a:cubicBezTo>
                    <a:pt x="820" y="19600"/>
                    <a:pt x="820" y="20600"/>
                    <a:pt x="1504" y="21100"/>
                  </a:cubicBezTo>
                  <a:cubicBezTo>
                    <a:pt x="2187" y="21600"/>
                    <a:pt x="3554" y="21600"/>
                    <a:pt x="6835" y="20100"/>
                  </a:cubicBezTo>
                  <a:cubicBezTo>
                    <a:pt x="10116" y="18600"/>
                    <a:pt x="15311" y="15600"/>
                    <a:pt x="18182" y="12800"/>
                  </a:cubicBezTo>
                  <a:cubicBezTo>
                    <a:pt x="21053" y="10000"/>
                    <a:pt x="21600" y="7400"/>
                    <a:pt x="20506" y="5500"/>
                  </a:cubicBezTo>
                  <a:cubicBezTo>
                    <a:pt x="19413" y="3600"/>
                    <a:pt x="16678" y="2400"/>
                    <a:pt x="12987" y="1600"/>
                  </a:cubicBezTo>
                  <a:cubicBezTo>
                    <a:pt x="9296" y="800"/>
                    <a:pt x="4648" y="4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4" name="Line"/>
            <p:cNvSpPr/>
            <p:nvPr/>
          </p:nvSpPr>
          <p:spPr>
            <a:xfrm>
              <a:off x="5684183" y="111056"/>
              <a:ext cx="428534" cy="446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2" h="21479" extrusionOk="0">
                  <a:moveTo>
                    <a:pt x="8772" y="1180"/>
                  </a:moveTo>
                  <a:cubicBezTo>
                    <a:pt x="8888" y="621"/>
                    <a:pt x="9004" y="61"/>
                    <a:pt x="8888" y="5"/>
                  </a:cubicBezTo>
                  <a:cubicBezTo>
                    <a:pt x="8772" y="-51"/>
                    <a:pt x="8423" y="397"/>
                    <a:pt x="7611" y="2523"/>
                  </a:cubicBezTo>
                  <a:cubicBezTo>
                    <a:pt x="6798" y="4650"/>
                    <a:pt x="5520" y="8455"/>
                    <a:pt x="4591" y="11421"/>
                  </a:cubicBezTo>
                  <a:cubicBezTo>
                    <a:pt x="3662" y="14386"/>
                    <a:pt x="3081" y="16513"/>
                    <a:pt x="2617" y="17912"/>
                  </a:cubicBezTo>
                  <a:cubicBezTo>
                    <a:pt x="2152" y="19311"/>
                    <a:pt x="1804" y="19982"/>
                    <a:pt x="1281" y="20262"/>
                  </a:cubicBezTo>
                  <a:cubicBezTo>
                    <a:pt x="759" y="20542"/>
                    <a:pt x="62" y="20430"/>
                    <a:pt x="4" y="20262"/>
                  </a:cubicBezTo>
                  <a:cubicBezTo>
                    <a:pt x="-54" y="20094"/>
                    <a:pt x="527" y="19870"/>
                    <a:pt x="2733" y="19423"/>
                  </a:cubicBezTo>
                  <a:cubicBezTo>
                    <a:pt x="4940" y="18975"/>
                    <a:pt x="8772" y="18303"/>
                    <a:pt x="11907" y="17296"/>
                  </a:cubicBezTo>
                  <a:cubicBezTo>
                    <a:pt x="15043" y="16289"/>
                    <a:pt x="17481" y="14946"/>
                    <a:pt x="18933" y="13939"/>
                  </a:cubicBezTo>
                  <a:cubicBezTo>
                    <a:pt x="20385" y="12931"/>
                    <a:pt x="20849" y="12260"/>
                    <a:pt x="21140" y="11644"/>
                  </a:cubicBezTo>
                  <a:cubicBezTo>
                    <a:pt x="21430" y="11029"/>
                    <a:pt x="21546" y="10469"/>
                    <a:pt x="21140" y="10133"/>
                  </a:cubicBezTo>
                  <a:cubicBezTo>
                    <a:pt x="20733" y="9798"/>
                    <a:pt x="19804" y="9686"/>
                    <a:pt x="18585" y="10301"/>
                  </a:cubicBezTo>
                  <a:cubicBezTo>
                    <a:pt x="17365" y="10917"/>
                    <a:pt x="15856" y="12260"/>
                    <a:pt x="14636" y="13939"/>
                  </a:cubicBezTo>
                  <a:cubicBezTo>
                    <a:pt x="13417" y="15617"/>
                    <a:pt x="12488" y="17632"/>
                    <a:pt x="12023" y="18919"/>
                  </a:cubicBezTo>
                  <a:cubicBezTo>
                    <a:pt x="11559" y="20206"/>
                    <a:pt x="11559" y="20766"/>
                    <a:pt x="11907" y="21101"/>
                  </a:cubicBezTo>
                  <a:cubicBezTo>
                    <a:pt x="12256" y="21437"/>
                    <a:pt x="12952" y="21549"/>
                    <a:pt x="14056" y="21437"/>
                  </a:cubicBezTo>
                  <a:cubicBezTo>
                    <a:pt x="15159" y="21325"/>
                    <a:pt x="16669" y="20989"/>
                    <a:pt x="18178" y="206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5" name="Line"/>
            <p:cNvSpPr/>
            <p:nvPr/>
          </p:nvSpPr>
          <p:spPr>
            <a:xfrm>
              <a:off x="6208595" y="330882"/>
              <a:ext cx="267538" cy="253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435" extrusionOk="0">
                  <a:moveTo>
                    <a:pt x="16759" y="1178"/>
                  </a:moveTo>
                  <a:cubicBezTo>
                    <a:pt x="14710" y="589"/>
                    <a:pt x="12662" y="0"/>
                    <a:pt x="10986" y="0"/>
                  </a:cubicBezTo>
                  <a:cubicBezTo>
                    <a:pt x="9310" y="0"/>
                    <a:pt x="8007" y="589"/>
                    <a:pt x="6890" y="1375"/>
                  </a:cubicBezTo>
                  <a:cubicBezTo>
                    <a:pt x="5772" y="2160"/>
                    <a:pt x="4841" y="3142"/>
                    <a:pt x="4841" y="3829"/>
                  </a:cubicBezTo>
                  <a:cubicBezTo>
                    <a:pt x="4841" y="4516"/>
                    <a:pt x="5772" y="4909"/>
                    <a:pt x="8379" y="5891"/>
                  </a:cubicBezTo>
                  <a:cubicBezTo>
                    <a:pt x="10986" y="6873"/>
                    <a:pt x="15269" y="8444"/>
                    <a:pt x="17783" y="9720"/>
                  </a:cubicBezTo>
                  <a:cubicBezTo>
                    <a:pt x="20297" y="10996"/>
                    <a:pt x="21041" y="11978"/>
                    <a:pt x="21321" y="13156"/>
                  </a:cubicBezTo>
                  <a:cubicBezTo>
                    <a:pt x="21600" y="14335"/>
                    <a:pt x="21414" y="15709"/>
                    <a:pt x="19552" y="17084"/>
                  </a:cubicBezTo>
                  <a:cubicBezTo>
                    <a:pt x="17690" y="18458"/>
                    <a:pt x="14152" y="19833"/>
                    <a:pt x="10893" y="20618"/>
                  </a:cubicBezTo>
                  <a:cubicBezTo>
                    <a:pt x="7634" y="21404"/>
                    <a:pt x="4655" y="21600"/>
                    <a:pt x="2886" y="21305"/>
                  </a:cubicBezTo>
                  <a:cubicBezTo>
                    <a:pt x="1117" y="21011"/>
                    <a:pt x="559" y="20225"/>
                    <a:pt x="0" y="194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6" name="Line"/>
            <p:cNvSpPr/>
            <p:nvPr/>
          </p:nvSpPr>
          <p:spPr>
            <a:xfrm>
              <a:off x="6473669" y="249748"/>
              <a:ext cx="305728" cy="297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254" extrusionOk="0">
                  <a:moveTo>
                    <a:pt x="12668" y="3305"/>
                  </a:moveTo>
                  <a:cubicBezTo>
                    <a:pt x="12830" y="2474"/>
                    <a:pt x="12992" y="1644"/>
                    <a:pt x="13399" y="979"/>
                  </a:cubicBezTo>
                  <a:cubicBezTo>
                    <a:pt x="13805" y="314"/>
                    <a:pt x="14454" y="-184"/>
                    <a:pt x="14535" y="65"/>
                  </a:cubicBezTo>
                  <a:cubicBezTo>
                    <a:pt x="14617" y="314"/>
                    <a:pt x="14129" y="1311"/>
                    <a:pt x="12830" y="2890"/>
                  </a:cubicBezTo>
                  <a:cubicBezTo>
                    <a:pt x="11531" y="4468"/>
                    <a:pt x="9420" y="6628"/>
                    <a:pt x="8202" y="8124"/>
                  </a:cubicBezTo>
                  <a:cubicBezTo>
                    <a:pt x="6983" y="9619"/>
                    <a:pt x="6659" y="10450"/>
                    <a:pt x="6902" y="10948"/>
                  </a:cubicBezTo>
                  <a:cubicBezTo>
                    <a:pt x="7146" y="11447"/>
                    <a:pt x="7958" y="11613"/>
                    <a:pt x="10069" y="11862"/>
                  </a:cubicBezTo>
                  <a:cubicBezTo>
                    <a:pt x="12180" y="12111"/>
                    <a:pt x="15591" y="12444"/>
                    <a:pt x="17621" y="12859"/>
                  </a:cubicBezTo>
                  <a:cubicBezTo>
                    <a:pt x="19651" y="13274"/>
                    <a:pt x="20301" y="13773"/>
                    <a:pt x="20788" y="14521"/>
                  </a:cubicBezTo>
                  <a:cubicBezTo>
                    <a:pt x="21275" y="15268"/>
                    <a:pt x="21600" y="16265"/>
                    <a:pt x="21113" y="17096"/>
                  </a:cubicBezTo>
                  <a:cubicBezTo>
                    <a:pt x="20626" y="17927"/>
                    <a:pt x="19326" y="18591"/>
                    <a:pt x="16078" y="19339"/>
                  </a:cubicBezTo>
                  <a:cubicBezTo>
                    <a:pt x="12830" y="20087"/>
                    <a:pt x="7633" y="20918"/>
                    <a:pt x="4629" y="21167"/>
                  </a:cubicBezTo>
                  <a:cubicBezTo>
                    <a:pt x="1624" y="21416"/>
                    <a:pt x="812" y="21084"/>
                    <a:pt x="406" y="20751"/>
                  </a:cubicBezTo>
                  <a:cubicBezTo>
                    <a:pt x="0" y="20419"/>
                    <a:pt x="0" y="20087"/>
                    <a:pt x="0" y="197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7" name="Line"/>
            <p:cNvSpPr/>
            <p:nvPr/>
          </p:nvSpPr>
          <p:spPr>
            <a:xfrm>
              <a:off x="6826891" y="358784"/>
              <a:ext cx="51366" cy="176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6" h="21303" extrusionOk="0">
                  <a:moveTo>
                    <a:pt x="20746" y="0"/>
                  </a:moveTo>
                  <a:cubicBezTo>
                    <a:pt x="16989" y="3086"/>
                    <a:pt x="13233" y="6171"/>
                    <a:pt x="9946" y="8696"/>
                  </a:cubicBezTo>
                  <a:cubicBezTo>
                    <a:pt x="6659" y="11221"/>
                    <a:pt x="3842" y="13184"/>
                    <a:pt x="1963" y="15288"/>
                  </a:cubicBezTo>
                  <a:cubicBezTo>
                    <a:pt x="85" y="17392"/>
                    <a:pt x="-854" y="19636"/>
                    <a:pt x="1024" y="20618"/>
                  </a:cubicBezTo>
                  <a:cubicBezTo>
                    <a:pt x="2902" y="21600"/>
                    <a:pt x="7598" y="21319"/>
                    <a:pt x="12294" y="210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8" name="Line"/>
            <p:cNvSpPr/>
            <p:nvPr/>
          </p:nvSpPr>
          <p:spPr>
            <a:xfrm>
              <a:off x="7047414" y="311258"/>
              <a:ext cx="563283" cy="233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073" extrusionOk="0">
                  <a:moveTo>
                    <a:pt x="466" y="4287"/>
                  </a:moveTo>
                  <a:cubicBezTo>
                    <a:pt x="911" y="4706"/>
                    <a:pt x="1355" y="5125"/>
                    <a:pt x="1533" y="5964"/>
                  </a:cubicBezTo>
                  <a:cubicBezTo>
                    <a:pt x="1711" y="6803"/>
                    <a:pt x="1622" y="8061"/>
                    <a:pt x="1311" y="10054"/>
                  </a:cubicBezTo>
                  <a:cubicBezTo>
                    <a:pt x="1000" y="12046"/>
                    <a:pt x="466" y="14772"/>
                    <a:pt x="200" y="16764"/>
                  </a:cubicBezTo>
                  <a:cubicBezTo>
                    <a:pt x="-67" y="18756"/>
                    <a:pt x="-67" y="20015"/>
                    <a:pt x="200" y="20644"/>
                  </a:cubicBezTo>
                  <a:cubicBezTo>
                    <a:pt x="466" y="21273"/>
                    <a:pt x="1000" y="21273"/>
                    <a:pt x="2289" y="20224"/>
                  </a:cubicBezTo>
                  <a:cubicBezTo>
                    <a:pt x="3577" y="19176"/>
                    <a:pt x="5622" y="17079"/>
                    <a:pt x="6866" y="14562"/>
                  </a:cubicBezTo>
                  <a:cubicBezTo>
                    <a:pt x="8111" y="12046"/>
                    <a:pt x="8555" y="9110"/>
                    <a:pt x="8022" y="7118"/>
                  </a:cubicBezTo>
                  <a:cubicBezTo>
                    <a:pt x="7489" y="5125"/>
                    <a:pt x="5977" y="4077"/>
                    <a:pt x="4911" y="3553"/>
                  </a:cubicBezTo>
                  <a:cubicBezTo>
                    <a:pt x="3844" y="3028"/>
                    <a:pt x="3222" y="3028"/>
                    <a:pt x="2689" y="3238"/>
                  </a:cubicBezTo>
                  <a:cubicBezTo>
                    <a:pt x="2155" y="3448"/>
                    <a:pt x="1711" y="3867"/>
                    <a:pt x="1711" y="4077"/>
                  </a:cubicBezTo>
                  <a:cubicBezTo>
                    <a:pt x="1711" y="4287"/>
                    <a:pt x="2155" y="4287"/>
                    <a:pt x="3666" y="4391"/>
                  </a:cubicBezTo>
                  <a:cubicBezTo>
                    <a:pt x="5177" y="4496"/>
                    <a:pt x="7755" y="4706"/>
                    <a:pt x="9444" y="5650"/>
                  </a:cubicBezTo>
                  <a:cubicBezTo>
                    <a:pt x="11133" y="6593"/>
                    <a:pt x="11933" y="8271"/>
                    <a:pt x="12333" y="9844"/>
                  </a:cubicBezTo>
                  <a:cubicBezTo>
                    <a:pt x="12733" y="11417"/>
                    <a:pt x="12733" y="12885"/>
                    <a:pt x="12511" y="14248"/>
                  </a:cubicBezTo>
                  <a:cubicBezTo>
                    <a:pt x="12289" y="15611"/>
                    <a:pt x="11844" y="16869"/>
                    <a:pt x="11355" y="17603"/>
                  </a:cubicBezTo>
                  <a:cubicBezTo>
                    <a:pt x="10866" y="18337"/>
                    <a:pt x="10333" y="18547"/>
                    <a:pt x="10244" y="18023"/>
                  </a:cubicBezTo>
                  <a:cubicBezTo>
                    <a:pt x="10155" y="17498"/>
                    <a:pt x="10511" y="16240"/>
                    <a:pt x="11489" y="13199"/>
                  </a:cubicBezTo>
                  <a:cubicBezTo>
                    <a:pt x="12466" y="10158"/>
                    <a:pt x="14066" y="5335"/>
                    <a:pt x="15177" y="2714"/>
                  </a:cubicBezTo>
                  <a:cubicBezTo>
                    <a:pt x="16289" y="92"/>
                    <a:pt x="16911" y="-327"/>
                    <a:pt x="17533" y="197"/>
                  </a:cubicBezTo>
                  <a:cubicBezTo>
                    <a:pt x="18155" y="722"/>
                    <a:pt x="18777" y="2190"/>
                    <a:pt x="19444" y="5755"/>
                  </a:cubicBezTo>
                  <a:cubicBezTo>
                    <a:pt x="20111" y="9320"/>
                    <a:pt x="20822" y="14982"/>
                    <a:pt x="21533" y="206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69" name="Line"/>
            <p:cNvSpPr/>
            <p:nvPr/>
          </p:nvSpPr>
          <p:spPr>
            <a:xfrm>
              <a:off x="8072209" y="241071"/>
              <a:ext cx="254564" cy="257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3" h="20961" extrusionOk="0">
                  <a:moveTo>
                    <a:pt x="3290" y="13572"/>
                  </a:moveTo>
                  <a:cubicBezTo>
                    <a:pt x="8174" y="10919"/>
                    <a:pt x="13057" y="8266"/>
                    <a:pt x="15875" y="6656"/>
                  </a:cubicBezTo>
                  <a:cubicBezTo>
                    <a:pt x="18692" y="5045"/>
                    <a:pt x="19443" y="4477"/>
                    <a:pt x="20007" y="3624"/>
                  </a:cubicBezTo>
                  <a:cubicBezTo>
                    <a:pt x="20570" y="2772"/>
                    <a:pt x="20946" y="1635"/>
                    <a:pt x="19913" y="782"/>
                  </a:cubicBezTo>
                  <a:cubicBezTo>
                    <a:pt x="18880" y="-71"/>
                    <a:pt x="16438" y="-639"/>
                    <a:pt x="12963" y="1350"/>
                  </a:cubicBezTo>
                  <a:cubicBezTo>
                    <a:pt x="9489" y="3340"/>
                    <a:pt x="4981" y="7887"/>
                    <a:pt x="2445" y="11393"/>
                  </a:cubicBezTo>
                  <a:cubicBezTo>
                    <a:pt x="-91" y="14898"/>
                    <a:pt x="-654" y="17361"/>
                    <a:pt x="755" y="18877"/>
                  </a:cubicBezTo>
                  <a:cubicBezTo>
                    <a:pt x="2163" y="20393"/>
                    <a:pt x="5544" y="20961"/>
                    <a:pt x="7610" y="20961"/>
                  </a:cubicBezTo>
                  <a:cubicBezTo>
                    <a:pt x="9676" y="20961"/>
                    <a:pt x="10428" y="20393"/>
                    <a:pt x="11179" y="198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0" name="Line"/>
            <p:cNvSpPr/>
            <p:nvPr/>
          </p:nvSpPr>
          <p:spPr>
            <a:xfrm>
              <a:off x="8378015" y="212296"/>
              <a:ext cx="188343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600" y="2000"/>
                    <a:pt x="3200" y="4000"/>
                    <a:pt x="5333" y="7000"/>
                  </a:cubicBezTo>
                  <a:cubicBezTo>
                    <a:pt x="7467" y="10000"/>
                    <a:pt x="10133" y="14000"/>
                    <a:pt x="12933" y="16600"/>
                  </a:cubicBezTo>
                  <a:cubicBezTo>
                    <a:pt x="15733" y="19200"/>
                    <a:pt x="18667" y="20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1" name="Line"/>
            <p:cNvSpPr/>
            <p:nvPr/>
          </p:nvSpPr>
          <p:spPr>
            <a:xfrm>
              <a:off x="8459710" y="247174"/>
              <a:ext cx="120599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600" extrusionOk="0">
                  <a:moveTo>
                    <a:pt x="21138" y="0"/>
                  </a:moveTo>
                  <a:cubicBezTo>
                    <a:pt x="14210" y="5700"/>
                    <a:pt x="7281" y="11400"/>
                    <a:pt x="3613" y="14925"/>
                  </a:cubicBezTo>
                  <a:cubicBezTo>
                    <a:pt x="-54" y="18450"/>
                    <a:pt x="-462" y="19800"/>
                    <a:pt x="353" y="20550"/>
                  </a:cubicBezTo>
                  <a:cubicBezTo>
                    <a:pt x="1168" y="21300"/>
                    <a:pt x="3206" y="21450"/>
                    <a:pt x="524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2" name="Line"/>
            <p:cNvSpPr/>
            <p:nvPr/>
          </p:nvSpPr>
          <p:spPr>
            <a:xfrm>
              <a:off x="8669402" y="268101"/>
              <a:ext cx="120176" cy="208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3" h="21322" extrusionOk="0">
                  <a:moveTo>
                    <a:pt x="21063" y="0"/>
                  </a:moveTo>
                  <a:cubicBezTo>
                    <a:pt x="14135" y="5934"/>
                    <a:pt x="7206" y="11868"/>
                    <a:pt x="3538" y="15547"/>
                  </a:cubicBezTo>
                  <a:cubicBezTo>
                    <a:pt x="-129" y="19226"/>
                    <a:pt x="-537" y="20651"/>
                    <a:pt x="482" y="21125"/>
                  </a:cubicBezTo>
                  <a:cubicBezTo>
                    <a:pt x="1501" y="21600"/>
                    <a:pt x="3946" y="21125"/>
                    <a:pt x="6391" y="20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3" name="Line"/>
            <p:cNvSpPr/>
            <p:nvPr/>
          </p:nvSpPr>
          <p:spPr>
            <a:xfrm>
              <a:off x="8803528" y="268101"/>
              <a:ext cx="273539" cy="277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319" extrusionOk="0">
                  <a:moveTo>
                    <a:pt x="10346" y="0"/>
                  </a:moveTo>
                  <a:cubicBezTo>
                    <a:pt x="11435" y="0"/>
                    <a:pt x="12524" y="0"/>
                    <a:pt x="12706" y="268"/>
                  </a:cubicBezTo>
                  <a:cubicBezTo>
                    <a:pt x="12887" y="536"/>
                    <a:pt x="12161" y="1071"/>
                    <a:pt x="10982" y="1785"/>
                  </a:cubicBezTo>
                  <a:cubicBezTo>
                    <a:pt x="9802" y="2499"/>
                    <a:pt x="8168" y="3392"/>
                    <a:pt x="6988" y="4195"/>
                  </a:cubicBezTo>
                  <a:cubicBezTo>
                    <a:pt x="5808" y="4998"/>
                    <a:pt x="5082" y="5712"/>
                    <a:pt x="5082" y="6337"/>
                  </a:cubicBezTo>
                  <a:cubicBezTo>
                    <a:pt x="5082" y="6962"/>
                    <a:pt x="5808" y="7498"/>
                    <a:pt x="7987" y="8212"/>
                  </a:cubicBezTo>
                  <a:cubicBezTo>
                    <a:pt x="10165" y="8926"/>
                    <a:pt x="13795" y="9818"/>
                    <a:pt x="16245" y="10889"/>
                  </a:cubicBezTo>
                  <a:cubicBezTo>
                    <a:pt x="18696" y="11960"/>
                    <a:pt x="19966" y="13210"/>
                    <a:pt x="20692" y="14281"/>
                  </a:cubicBezTo>
                  <a:cubicBezTo>
                    <a:pt x="21418" y="15352"/>
                    <a:pt x="21600" y="16245"/>
                    <a:pt x="20965" y="17316"/>
                  </a:cubicBezTo>
                  <a:cubicBezTo>
                    <a:pt x="20329" y="18387"/>
                    <a:pt x="18877" y="19636"/>
                    <a:pt x="15973" y="20440"/>
                  </a:cubicBezTo>
                  <a:cubicBezTo>
                    <a:pt x="13069" y="21243"/>
                    <a:pt x="8713" y="21600"/>
                    <a:pt x="5808" y="21064"/>
                  </a:cubicBezTo>
                  <a:cubicBezTo>
                    <a:pt x="2904" y="20529"/>
                    <a:pt x="1452" y="19101"/>
                    <a:pt x="0" y="176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4" name="Line"/>
            <p:cNvSpPr/>
            <p:nvPr/>
          </p:nvSpPr>
          <p:spPr>
            <a:xfrm>
              <a:off x="9110456" y="79759"/>
              <a:ext cx="83708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000" y="2514"/>
                    <a:pt x="20400" y="5029"/>
                    <a:pt x="18000" y="8057"/>
                  </a:cubicBezTo>
                  <a:cubicBezTo>
                    <a:pt x="15600" y="11086"/>
                    <a:pt x="11400" y="14629"/>
                    <a:pt x="8100" y="16971"/>
                  </a:cubicBezTo>
                  <a:cubicBezTo>
                    <a:pt x="4800" y="19314"/>
                    <a:pt x="2400" y="204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5" name="Line"/>
            <p:cNvSpPr/>
            <p:nvPr/>
          </p:nvSpPr>
          <p:spPr>
            <a:xfrm>
              <a:off x="9033724" y="288417"/>
              <a:ext cx="533734" cy="237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445" extrusionOk="0">
                  <a:moveTo>
                    <a:pt x="0" y="10121"/>
                  </a:moveTo>
                  <a:cubicBezTo>
                    <a:pt x="1315" y="8653"/>
                    <a:pt x="2630" y="7185"/>
                    <a:pt x="4508" y="5927"/>
                  </a:cubicBezTo>
                  <a:cubicBezTo>
                    <a:pt x="6386" y="4668"/>
                    <a:pt x="8828" y="3620"/>
                    <a:pt x="10753" y="2781"/>
                  </a:cubicBezTo>
                  <a:cubicBezTo>
                    <a:pt x="12678" y="1942"/>
                    <a:pt x="14087" y="1313"/>
                    <a:pt x="15214" y="789"/>
                  </a:cubicBezTo>
                  <a:cubicBezTo>
                    <a:pt x="16341" y="264"/>
                    <a:pt x="17186" y="-155"/>
                    <a:pt x="17233" y="55"/>
                  </a:cubicBezTo>
                  <a:cubicBezTo>
                    <a:pt x="17280" y="264"/>
                    <a:pt x="16529" y="1103"/>
                    <a:pt x="15496" y="2047"/>
                  </a:cubicBezTo>
                  <a:cubicBezTo>
                    <a:pt x="14463" y="2991"/>
                    <a:pt x="13148" y="4039"/>
                    <a:pt x="12256" y="4878"/>
                  </a:cubicBezTo>
                  <a:cubicBezTo>
                    <a:pt x="11363" y="5717"/>
                    <a:pt x="10894" y="6346"/>
                    <a:pt x="10894" y="7080"/>
                  </a:cubicBezTo>
                  <a:cubicBezTo>
                    <a:pt x="10894" y="7814"/>
                    <a:pt x="11363" y="8653"/>
                    <a:pt x="12725" y="9596"/>
                  </a:cubicBezTo>
                  <a:cubicBezTo>
                    <a:pt x="14087" y="10540"/>
                    <a:pt x="16341" y="11589"/>
                    <a:pt x="17843" y="12532"/>
                  </a:cubicBezTo>
                  <a:cubicBezTo>
                    <a:pt x="19346" y="13476"/>
                    <a:pt x="20097" y="14315"/>
                    <a:pt x="20661" y="15154"/>
                  </a:cubicBezTo>
                  <a:cubicBezTo>
                    <a:pt x="21224" y="15993"/>
                    <a:pt x="21600" y="16831"/>
                    <a:pt x="21553" y="17565"/>
                  </a:cubicBezTo>
                  <a:cubicBezTo>
                    <a:pt x="21506" y="18299"/>
                    <a:pt x="21037" y="18928"/>
                    <a:pt x="19393" y="19558"/>
                  </a:cubicBezTo>
                  <a:cubicBezTo>
                    <a:pt x="17750" y="20187"/>
                    <a:pt x="14932" y="20816"/>
                    <a:pt x="12115" y="214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6" name="Line"/>
            <p:cNvSpPr/>
            <p:nvPr/>
          </p:nvSpPr>
          <p:spPr>
            <a:xfrm>
              <a:off x="10066117" y="15655"/>
              <a:ext cx="195319" cy="468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21600" y="703"/>
                  </a:moveTo>
                  <a:cubicBezTo>
                    <a:pt x="20571" y="382"/>
                    <a:pt x="19543" y="61"/>
                    <a:pt x="18386" y="7"/>
                  </a:cubicBezTo>
                  <a:cubicBezTo>
                    <a:pt x="17229" y="-46"/>
                    <a:pt x="15943" y="168"/>
                    <a:pt x="14657" y="1398"/>
                  </a:cubicBezTo>
                  <a:cubicBezTo>
                    <a:pt x="13371" y="2627"/>
                    <a:pt x="12086" y="4873"/>
                    <a:pt x="11057" y="7653"/>
                  </a:cubicBezTo>
                  <a:cubicBezTo>
                    <a:pt x="10029" y="10433"/>
                    <a:pt x="9257" y="13748"/>
                    <a:pt x="8743" y="16047"/>
                  </a:cubicBezTo>
                  <a:cubicBezTo>
                    <a:pt x="8229" y="18346"/>
                    <a:pt x="7971" y="19629"/>
                    <a:pt x="6557" y="20378"/>
                  </a:cubicBezTo>
                  <a:cubicBezTo>
                    <a:pt x="5143" y="21126"/>
                    <a:pt x="2571" y="21340"/>
                    <a:pt x="0" y="215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7" name="Line"/>
            <p:cNvSpPr/>
            <p:nvPr/>
          </p:nvSpPr>
          <p:spPr>
            <a:xfrm>
              <a:off x="9942427" y="255022"/>
              <a:ext cx="588087" cy="240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300" extrusionOk="0">
                  <a:moveTo>
                    <a:pt x="1457" y="14734"/>
                  </a:moveTo>
                  <a:cubicBezTo>
                    <a:pt x="1118" y="14117"/>
                    <a:pt x="779" y="13500"/>
                    <a:pt x="483" y="12780"/>
                  </a:cubicBezTo>
                  <a:cubicBezTo>
                    <a:pt x="186" y="12060"/>
                    <a:pt x="-68" y="11237"/>
                    <a:pt x="17" y="10517"/>
                  </a:cubicBezTo>
                  <a:cubicBezTo>
                    <a:pt x="101" y="9797"/>
                    <a:pt x="525" y="9180"/>
                    <a:pt x="2219" y="7637"/>
                  </a:cubicBezTo>
                  <a:cubicBezTo>
                    <a:pt x="3913" y="6094"/>
                    <a:pt x="6878" y="3626"/>
                    <a:pt x="8784" y="2186"/>
                  </a:cubicBezTo>
                  <a:cubicBezTo>
                    <a:pt x="10690" y="746"/>
                    <a:pt x="11537" y="334"/>
                    <a:pt x="12341" y="129"/>
                  </a:cubicBezTo>
                  <a:cubicBezTo>
                    <a:pt x="13146" y="-77"/>
                    <a:pt x="13908" y="-77"/>
                    <a:pt x="14332" y="437"/>
                  </a:cubicBezTo>
                  <a:cubicBezTo>
                    <a:pt x="14756" y="952"/>
                    <a:pt x="14840" y="1980"/>
                    <a:pt x="14544" y="4449"/>
                  </a:cubicBezTo>
                  <a:cubicBezTo>
                    <a:pt x="14247" y="6917"/>
                    <a:pt x="13570" y="10826"/>
                    <a:pt x="13061" y="13192"/>
                  </a:cubicBezTo>
                  <a:cubicBezTo>
                    <a:pt x="12553" y="15557"/>
                    <a:pt x="12214" y="16380"/>
                    <a:pt x="11918" y="17512"/>
                  </a:cubicBezTo>
                  <a:cubicBezTo>
                    <a:pt x="11621" y="18643"/>
                    <a:pt x="11367" y="20083"/>
                    <a:pt x="11706" y="20803"/>
                  </a:cubicBezTo>
                  <a:cubicBezTo>
                    <a:pt x="12045" y="21523"/>
                    <a:pt x="12977" y="21523"/>
                    <a:pt x="14544" y="20392"/>
                  </a:cubicBezTo>
                  <a:cubicBezTo>
                    <a:pt x="16111" y="19260"/>
                    <a:pt x="18313" y="16997"/>
                    <a:pt x="19668" y="14940"/>
                  </a:cubicBezTo>
                  <a:cubicBezTo>
                    <a:pt x="21024" y="12883"/>
                    <a:pt x="21532" y="11032"/>
                    <a:pt x="21405" y="9077"/>
                  </a:cubicBezTo>
                  <a:cubicBezTo>
                    <a:pt x="21278" y="7123"/>
                    <a:pt x="20516" y="5066"/>
                    <a:pt x="18483" y="4346"/>
                  </a:cubicBezTo>
                  <a:cubicBezTo>
                    <a:pt x="16450" y="3626"/>
                    <a:pt x="13146" y="4243"/>
                    <a:pt x="9843" y="48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8" name="Line"/>
            <p:cNvSpPr/>
            <p:nvPr/>
          </p:nvSpPr>
          <p:spPr>
            <a:xfrm>
              <a:off x="1039656" y="1318763"/>
              <a:ext cx="83708" cy="428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21600" y="1535"/>
                  </a:moveTo>
                  <a:cubicBezTo>
                    <a:pt x="18600" y="834"/>
                    <a:pt x="15600" y="134"/>
                    <a:pt x="13200" y="17"/>
                  </a:cubicBezTo>
                  <a:cubicBezTo>
                    <a:pt x="10800" y="-100"/>
                    <a:pt x="9000" y="367"/>
                    <a:pt x="8100" y="2294"/>
                  </a:cubicBezTo>
                  <a:cubicBezTo>
                    <a:pt x="7200" y="4220"/>
                    <a:pt x="7200" y="7606"/>
                    <a:pt x="6900" y="10758"/>
                  </a:cubicBezTo>
                  <a:cubicBezTo>
                    <a:pt x="6600" y="13911"/>
                    <a:pt x="6000" y="16830"/>
                    <a:pt x="4800" y="18581"/>
                  </a:cubicBezTo>
                  <a:cubicBezTo>
                    <a:pt x="3600" y="20332"/>
                    <a:pt x="1800" y="20916"/>
                    <a:pt x="0" y="215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9" name="Line"/>
            <p:cNvSpPr/>
            <p:nvPr/>
          </p:nvSpPr>
          <p:spPr>
            <a:xfrm>
              <a:off x="1025705" y="1202236"/>
              <a:ext cx="278476" cy="237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444" extrusionOk="0">
                  <a:moveTo>
                    <a:pt x="0" y="8861"/>
                  </a:moveTo>
                  <a:cubicBezTo>
                    <a:pt x="893" y="6555"/>
                    <a:pt x="1785" y="4248"/>
                    <a:pt x="3927" y="2675"/>
                  </a:cubicBezTo>
                  <a:cubicBezTo>
                    <a:pt x="6069" y="1102"/>
                    <a:pt x="9461" y="263"/>
                    <a:pt x="12317" y="54"/>
                  </a:cubicBezTo>
                  <a:cubicBezTo>
                    <a:pt x="15174" y="-156"/>
                    <a:pt x="17494" y="263"/>
                    <a:pt x="19101" y="997"/>
                  </a:cubicBezTo>
                  <a:cubicBezTo>
                    <a:pt x="20707" y="1731"/>
                    <a:pt x="21600" y="2780"/>
                    <a:pt x="21332" y="4877"/>
                  </a:cubicBezTo>
                  <a:cubicBezTo>
                    <a:pt x="21064" y="6974"/>
                    <a:pt x="19636" y="10120"/>
                    <a:pt x="16691" y="13056"/>
                  </a:cubicBezTo>
                  <a:cubicBezTo>
                    <a:pt x="13745" y="15992"/>
                    <a:pt x="9283" y="18718"/>
                    <a:pt x="4820" y="214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0" name="Line"/>
            <p:cNvSpPr/>
            <p:nvPr/>
          </p:nvSpPr>
          <p:spPr>
            <a:xfrm>
              <a:off x="1272188" y="1244689"/>
              <a:ext cx="220885" cy="280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337" extrusionOk="0">
                  <a:moveTo>
                    <a:pt x="5849" y="6374"/>
                  </a:moveTo>
                  <a:cubicBezTo>
                    <a:pt x="6299" y="9384"/>
                    <a:pt x="6749" y="12393"/>
                    <a:pt x="6299" y="14872"/>
                  </a:cubicBezTo>
                  <a:cubicBezTo>
                    <a:pt x="5849" y="17351"/>
                    <a:pt x="4499" y="19298"/>
                    <a:pt x="3261" y="20361"/>
                  </a:cubicBezTo>
                  <a:cubicBezTo>
                    <a:pt x="2024" y="21423"/>
                    <a:pt x="899" y="21600"/>
                    <a:pt x="336" y="20980"/>
                  </a:cubicBezTo>
                  <a:cubicBezTo>
                    <a:pt x="-226" y="20361"/>
                    <a:pt x="-226" y="18944"/>
                    <a:pt x="1462" y="16111"/>
                  </a:cubicBezTo>
                  <a:cubicBezTo>
                    <a:pt x="3149" y="13279"/>
                    <a:pt x="6524" y="9030"/>
                    <a:pt x="10124" y="6108"/>
                  </a:cubicBezTo>
                  <a:cubicBezTo>
                    <a:pt x="13724" y="3187"/>
                    <a:pt x="17549" y="1593"/>
                    <a:pt x="21374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1" name="Line"/>
            <p:cNvSpPr/>
            <p:nvPr/>
          </p:nvSpPr>
          <p:spPr>
            <a:xfrm>
              <a:off x="1542464" y="1251664"/>
              <a:ext cx="244761" cy="272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3" h="21258" extrusionOk="0">
                  <a:moveTo>
                    <a:pt x="4152" y="0"/>
                  </a:moveTo>
                  <a:cubicBezTo>
                    <a:pt x="4752" y="1997"/>
                    <a:pt x="5352" y="3993"/>
                    <a:pt x="4752" y="6988"/>
                  </a:cubicBezTo>
                  <a:cubicBezTo>
                    <a:pt x="4152" y="9983"/>
                    <a:pt x="2352" y="13976"/>
                    <a:pt x="1252" y="16518"/>
                  </a:cubicBezTo>
                  <a:cubicBezTo>
                    <a:pt x="152" y="19059"/>
                    <a:pt x="-248" y="20148"/>
                    <a:pt x="152" y="20783"/>
                  </a:cubicBezTo>
                  <a:cubicBezTo>
                    <a:pt x="552" y="21418"/>
                    <a:pt x="1752" y="21600"/>
                    <a:pt x="4552" y="20148"/>
                  </a:cubicBezTo>
                  <a:cubicBezTo>
                    <a:pt x="7352" y="18696"/>
                    <a:pt x="11752" y="15610"/>
                    <a:pt x="14752" y="13069"/>
                  </a:cubicBezTo>
                  <a:cubicBezTo>
                    <a:pt x="17752" y="10528"/>
                    <a:pt x="19352" y="8531"/>
                    <a:pt x="20252" y="7079"/>
                  </a:cubicBezTo>
                  <a:cubicBezTo>
                    <a:pt x="21152" y="5627"/>
                    <a:pt x="21352" y="4719"/>
                    <a:pt x="20552" y="4266"/>
                  </a:cubicBezTo>
                  <a:cubicBezTo>
                    <a:pt x="19752" y="3812"/>
                    <a:pt x="17952" y="3812"/>
                    <a:pt x="15352" y="4447"/>
                  </a:cubicBezTo>
                  <a:cubicBezTo>
                    <a:pt x="12752" y="5082"/>
                    <a:pt x="9352" y="6353"/>
                    <a:pt x="5952" y="76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2" name="Line"/>
            <p:cNvSpPr/>
            <p:nvPr/>
          </p:nvSpPr>
          <p:spPr>
            <a:xfrm>
              <a:off x="1820926" y="1244689"/>
              <a:ext cx="160440" cy="250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6" extrusionOk="0">
                  <a:moveTo>
                    <a:pt x="0" y="7200"/>
                  </a:moveTo>
                  <a:cubicBezTo>
                    <a:pt x="3130" y="8600"/>
                    <a:pt x="6261" y="10000"/>
                    <a:pt x="7983" y="12000"/>
                  </a:cubicBezTo>
                  <a:cubicBezTo>
                    <a:pt x="9704" y="14000"/>
                    <a:pt x="10017" y="16600"/>
                    <a:pt x="10017" y="18500"/>
                  </a:cubicBezTo>
                  <a:cubicBezTo>
                    <a:pt x="10017" y="20400"/>
                    <a:pt x="9704" y="21600"/>
                    <a:pt x="10017" y="21500"/>
                  </a:cubicBezTo>
                  <a:cubicBezTo>
                    <a:pt x="10330" y="21400"/>
                    <a:pt x="11270" y="20000"/>
                    <a:pt x="13304" y="16200"/>
                  </a:cubicBezTo>
                  <a:cubicBezTo>
                    <a:pt x="15339" y="12400"/>
                    <a:pt x="18470" y="6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3" name="Line"/>
            <p:cNvSpPr/>
            <p:nvPr/>
          </p:nvSpPr>
          <p:spPr>
            <a:xfrm>
              <a:off x="2079024" y="1335372"/>
              <a:ext cx="13953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4" name="Line"/>
            <p:cNvSpPr/>
            <p:nvPr/>
          </p:nvSpPr>
          <p:spPr>
            <a:xfrm>
              <a:off x="2241333" y="1098201"/>
              <a:ext cx="458523" cy="463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508" extrusionOk="0">
                  <a:moveTo>
                    <a:pt x="11694" y="0"/>
                  </a:moveTo>
                  <a:cubicBezTo>
                    <a:pt x="12130" y="2808"/>
                    <a:pt x="12567" y="5616"/>
                    <a:pt x="12621" y="7992"/>
                  </a:cubicBezTo>
                  <a:cubicBezTo>
                    <a:pt x="12676" y="10368"/>
                    <a:pt x="12348" y="12312"/>
                    <a:pt x="11639" y="13392"/>
                  </a:cubicBezTo>
                  <a:cubicBezTo>
                    <a:pt x="10930" y="14472"/>
                    <a:pt x="9839" y="14688"/>
                    <a:pt x="8039" y="14904"/>
                  </a:cubicBezTo>
                  <a:cubicBezTo>
                    <a:pt x="6239" y="15120"/>
                    <a:pt x="3730" y="15336"/>
                    <a:pt x="2257" y="15714"/>
                  </a:cubicBezTo>
                  <a:cubicBezTo>
                    <a:pt x="785" y="16092"/>
                    <a:pt x="348" y="16632"/>
                    <a:pt x="130" y="17280"/>
                  </a:cubicBezTo>
                  <a:cubicBezTo>
                    <a:pt x="-88" y="17928"/>
                    <a:pt x="-88" y="18684"/>
                    <a:pt x="567" y="19386"/>
                  </a:cubicBezTo>
                  <a:cubicBezTo>
                    <a:pt x="1221" y="20088"/>
                    <a:pt x="2530" y="20736"/>
                    <a:pt x="4548" y="20736"/>
                  </a:cubicBezTo>
                  <a:cubicBezTo>
                    <a:pt x="6567" y="20736"/>
                    <a:pt x="9294" y="20088"/>
                    <a:pt x="11530" y="19008"/>
                  </a:cubicBezTo>
                  <a:cubicBezTo>
                    <a:pt x="13767" y="17928"/>
                    <a:pt x="15512" y="16416"/>
                    <a:pt x="16548" y="15336"/>
                  </a:cubicBezTo>
                  <a:cubicBezTo>
                    <a:pt x="17585" y="14256"/>
                    <a:pt x="17912" y="13608"/>
                    <a:pt x="18076" y="13014"/>
                  </a:cubicBezTo>
                  <a:cubicBezTo>
                    <a:pt x="18239" y="12420"/>
                    <a:pt x="18239" y="11880"/>
                    <a:pt x="18021" y="11934"/>
                  </a:cubicBezTo>
                  <a:cubicBezTo>
                    <a:pt x="17803" y="11988"/>
                    <a:pt x="17367" y="12636"/>
                    <a:pt x="16876" y="14202"/>
                  </a:cubicBezTo>
                  <a:cubicBezTo>
                    <a:pt x="16385" y="15768"/>
                    <a:pt x="15839" y="18252"/>
                    <a:pt x="16057" y="19710"/>
                  </a:cubicBezTo>
                  <a:cubicBezTo>
                    <a:pt x="16276" y="21168"/>
                    <a:pt x="17257" y="21600"/>
                    <a:pt x="18294" y="21492"/>
                  </a:cubicBezTo>
                  <a:cubicBezTo>
                    <a:pt x="19330" y="21384"/>
                    <a:pt x="20421" y="20736"/>
                    <a:pt x="20967" y="20088"/>
                  </a:cubicBezTo>
                  <a:cubicBezTo>
                    <a:pt x="21512" y="19440"/>
                    <a:pt x="21512" y="18792"/>
                    <a:pt x="21512" y="181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5" name="Line"/>
            <p:cNvSpPr/>
            <p:nvPr/>
          </p:nvSpPr>
          <p:spPr>
            <a:xfrm>
              <a:off x="2204585" y="1105176"/>
              <a:ext cx="20928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6" name="Line"/>
            <p:cNvSpPr/>
            <p:nvPr/>
          </p:nvSpPr>
          <p:spPr>
            <a:xfrm>
              <a:off x="3148603" y="1183931"/>
              <a:ext cx="325547" cy="361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267" extrusionOk="0">
                  <a:moveTo>
                    <a:pt x="13176" y="8084"/>
                  </a:moveTo>
                  <a:cubicBezTo>
                    <a:pt x="13329" y="5896"/>
                    <a:pt x="13482" y="3709"/>
                    <a:pt x="13329" y="2342"/>
                  </a:cubicBezTo>
                  <a:cubicBezTo>
                    <a:pt x="13176" y="975"/>
                    <a:pt x="12716" y="428"/>
                    <a:pt x="12027" y="154"/>
                  </a:cubicBezTo>
                  <a:cubicBezTo>
                    <a:pt x="11337" y="-119"/>
                    <a:pt x="10418" y="-119"/>
                    <a:pt x="9193" y="906"/>
                  </a:cubicBezTo>
                  <a:cubicBezTo>
                    <a:pt x="7967" y="1932"/>
                    <a:pt x="6435" y="3982"/>
                    <a:pt x="4827" y="7058"/>
                  </a:cubicBezTo>
                  <a:cubicBezTo>
                    <a:pt x="3218" y="10134"/>
                    <a:pt x="1533" y="14235"/>
                    <a:pt x="691" y="16833"/>
                  </a:cubicBezTo>
                  <a:cubicBezTo>
                    <a:pt x="-152" y="19430"/>
                    <a:pt x="-152" y="20524"/>
                    <a:pt x="308" y="21003"/>
                  </a:cubicBezTo>
                  <a:cubicBezTo>
                    <a:pt x="767" y="21481"/>
                    <a:pt x="1686" y="21344"/>
                    <a:pt x="3295" y="20319"/>
                  </a:cubicBezTo>
                  <a:cubicBezTo>
                    <a:pt x="4903" y="19294"/>
                    <a:pt x="7201" y="17380"/>
                    <a:pt x="8963" y="15808"/>
                  </a:cubicBezTo>
                  <a:cubicBezTo>
                    <a:pt x="10725" y="14235"/>
                    <a:pt x="11950" y="13005"/>
                    <a:pt x="13329" y="12595"/>
                  </a:cubicBezTo>
                  <a:cubicBezTo>
                    <a:pt x="14708" y="12185"/>
                    <a:pt x="16240" y="12595"/>
                    <a:pt x="17618" y="13825"/>
                  </a:cubicBezTo>
                  <a:cubicBezTo>
                    <a:pt x="18997" y="15056"/>
                    <a:pt x="20222" y="17106"/>
                    <a:pt x="21448" y="191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7" name="Line"/>
            <p:cNvSpPr/>
            <p:nvPr/>
          </p:nvSpPr>
          <p:spPr>
            <a:xfrm>
              <a:off x="3927565" y="1063322"/>
              <a:ext cx="202294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8" y="18600"/>
                    <a:pt x="497" y="15600"/>
                    <a:pt x="1366" y="13800"/>
                  </a:cubicBezTo>
                  <a:cubicBezTo>
                    <a:pt x="2235" y="12000"/>
                    <a:pt x="3724" y="11400"/>
                    <a:pt x="6455" y="10500"/>
                  </a:cubicBezTo>
                  <a:cubicBezTo>
                    <a:pt x="9186" y="9600"/>
                    <a:pt x="13159" y="8400"/>
                    <a:pt x="15890" y="7200"/>
                  </a:cubicBezTo>
                  <a:cubicBezTo>
                    <a:pt x="18621" y="6000"/>
                    <a:pt x="20110" y="4800"/>
                    <a:pt x="20855" y="3600"/>
                  </a:cubicBezTo>
                  <a:cubicBezTo>
                    <a:pt x="21600" y="2400"/>
                    <a:pt x="21600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8" name="Line"/>
            <p:cNvSpPr/>
            <p:nvPr/>
          </p:nvSpPr>
          <p:spPr>
            <a:xfrm>
              <a:off x="3829906" y="1147030"/>
              <a:ext cx="76733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73" y="2263"/>
                    <a:pt x="13746" y="4526"/>
                    <a:pt x="11455" y="7509"/>
                  </a:cubicBezTo>
                  <a:cubicBezTo>
                    <a:pt x="9164" y="10491"/>
                    <a:pt x="8509" y="14194"/>
                    <a:pt x="6873" y="16663"/>
                  </a:cubicBezTo>
                  <a:cubicBezTo>
                    <a:pt x="5236" y="19131"/>
                    <a:pt x="2618" y="2036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9" name="Line"/>
            <p:cNvSpPr/>
            <p:nvPr/>
          </p:nvSpPr>
          <p:spPr>
            <a:xfrm>
              <a:off x="3906638" y="1167957"/>
              <a:ext cx="30692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0" y="18900"/>
                    <a:pt x="7200" y="16200"/>
                    <a:pt x="10636" y="13230"/>
                  </a:cubicBezTo>
                  <a:cubicBezTo>
                    <a:pt x="14073" y="10260"/>
                    <a:pt x="17345" y="7020"/>
                    <a:pt x="19145" y="4770"/>
                  </a:cubicBezTo>
                  <a:cubicBezTo>
                    <a:pt x="20945" y="2520"/>
                    <a:pt x="21273" y="12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0" name="Line"/>
            <p:cNvSpPr/>
            <p:nvPr/>
          </p:nvSpPr>
          <p:spPr>
            <a:xfrm>
              <a:off x="4151821" y="1160981"/>
              <a:ext cx="43504" cy="4267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6" h="21314" extrusionOk="0">
                  <a:moveTo>
                    <a:pt x="18959" y="0"/>
                  </a:moveTo>
                  <a:cubicBezTo>
                    <a:pt x="20039" y="3600"/>
                    <a:pt x="21119" y="7200"/>
                    <a:pt x="18959" y="10161"/>
                  </a:cubicBezTo>
                  <a:cubicBezTo>
                    <a:pt x="16799" y="13123"/>
                    <a:pt x="11399" y="15445"/>
                    <a:pt x="7079" y="17361"/>
                  </a:cubicBezTo>
                  <a:cubicBezTo>
                    <a:pt x="2759" y="19277"/>
                    <a:pt x="-481" y="20787"/>
                    <a:pt x="59" y="21194"/>
                  </a:cubicBezTo>
                  <a:cubicBezTo>
                    <a:pt x="599" y="21600"/>
                    <a:pt x="4919" y="20903"/>
                    <a:pt x="9239" y="2020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1" name="Line"/>
            <p:cNvSpPr/>
            <p:nvPr/>
          </p:nvSpPr>
          <p:spPr>
            <a:xfrm>
              <a:off x="4243355" y="1230738"/>
              <a:ext cx="369162" cy="2910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461" extrusionOk="0">
                  <a:moveTo>
                    <a:pt x="7180" y="8743"/>
                  </a:moveTo>
                  <a:cubicBezTo>
                    <a:pt x="6640" y="10971"/>
                    <a:pt x="6100" y="13200"/>
                    <a:pt x="5155" y="15171"/>
                  </a:cubicBezTo>
                  <a:cubicBezTo>
                    <a:pt x="4210" y="17143"/>
                    <a:pt x="2860" y="18857"/>
                    <a:pt x="1847" y="19971"/>
                  </a:cubicBezTo>
                  <a:cubicBezTo>
                    <a:pt x="835" y="21086"/>
                    <a:pt x="160" y="21600"/>
                    <a:pt x="25" y="21429"/>
                  </a:cubicBezTo>
                  <a:cubicBezTo>
                    <a:pt x="-110" y="21257"/>
                    <a:pt x="295" y="20400"/>
                    <a:pt x="1173" y="18600"/>
                  </a:cubicBezTo>
                  <a:cubicBezTo>
                    <a:pt x="2050" y="16800"/>
                    <a:pt x="3400" y="14057"/>
                    <a:pt x="4750" y="12600"/>
                  </a:cubicBezTo>
                  <a:cubicBezTo>
                    <a:pt x="6100" y="11143"/>
                    <a:pt x="7450" y="10971"/>
                    <a:pt x="9340" y="12000"/>
                  </a:cubicBezTo>
                  <a:cubicBezTo>
                    <a:pt x="11230" y="13029"/>
                    <a:pt x="13660" y="15257"/>
                    <a:pt x="15348" y="16971"/>
                  </a:cubicBezTo>
                  <a:cubicBezTo>
                    <a:pt x="17035" y="18686"/>
                    <a:pt x="17980" y="19886"/>
                    <a:pt x="18790" y="20571"/>
                  </a:cubicBezTo>
                  <a:cubicBezTo>
                    <a:pt x="19600" y="21257"/>
                    <a:pt x="20275" y="21429"/>
                    <a:pt x="20747" y="20829"/>
                  </a:cubicBezTo>
                  <a:cubicBezTo>
                    <a:pt x="21220" y="20229"/>
                    <a:pt x="21490" y="18857"/>
                    <a:pt x="21423" y="15686"/>
                  </a:cubicBezTo>
                  <a:cubicBezTo>
                    <a:pt x="21355" y="12514"/>
                    <a:pt x="20950" y="7543"/>
                    <a:pt x="20410" y="4629"/>
                  </a:cubicBezTo>
                  <a:cubicBezTo>
                    <a:pt x="19870" y="1714"/>
                    <a:pt x="19195" y="857"/>
                    <a:pt x="1852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2" name="Line"/>
            <p:cNvSpPr/>
            <p:nvPr/>
          </p:nvSpPr>
          <p:spPr>
            <a:xfrm>
              <a:off x="4701860" y="1126103"/>
              <a:ext cx="69757" cy="344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5" extrusionOk="0">
                  <a:moveTo>
                    <a:pt x="4320" y="0"/>
                  </a:moveTo>
                  <a:cubicBezTo>
                    <a:pt x="2880" y="5219"/>
                    <a:pt x="1440" y="10438"/>
                    <a:pt x="720" y="13482"/>
                  </a:cubicBezTo>
                  <a:cubicBezTo>
                    <a:pt x="0" y="16526"/>
                    <a:pt x="0" y="17396"/>
                    <a:pt x="0" y="18338"/>
                  </a:cubicBezTo>
                  <a:cubicBezTo>
                    <a:pt x="0" y="19281"/>
                    <a:pt x="0" y="20295"/>
                    <a:pt x="1800" y="20875"/>
                  </a:cubicBezTo>
                  <a:cubicBezTo>
                    <a:pt x="3600" y="21455"/>
                    <a:pt x="7200" y="21600"/>
                    <a:pt x="10800" y="21310"/>
                  </a:cubicBezTo>
                  <a:cubicBezTo>
                    <a:pt x="14400" y="21020"/>
                    <a:pt x="18000" y="20295"/>
                    <a:pt x="21600" y="1957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3" name="Line"/>
            <p:cNvSpPr/>
            <p:nvPr/>
          </p:nvSpPr>
          <p:spPr>
            <a:xfrm>
              <a:off x="4939031" y="1160981"/>
              <a:ext cx="37495" cy="301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8" h="21521" extrusionOk="0">
                  <a:moveTo>
                    <a:pt x="15247" y="0"/>
                  </a:moveTo>
                  <a:cubicBezTo>
                    <a:pt x="16518" y="5483"/>
                    <a:pt x="17788" y="10966"/>
                    <a:pt x="18424" y="14123"/>
                  </a:cubicBezTo>
                  <a:cubicBezTo>
                    <a:pt x="19059" y="17280"/>
                    <a:pt x="19059" y="18111"/>
                    <a:pt x="19694" y="19191"/>
                  </a:cubicBezTo>
                  <a:cubicBezTo>
                    <a:pt x="20329" y="20271"/>
                    <a:pt x="21600" y="21600"/>
                    <a:pt x="18424" y="21517"/>
                  </a:cubicBezTo>
                  <a:cubicBezTo>
                    <a:pt x="15247" y="21434"/>
                    <a:pt x="7624" y="19938"/>
                    <a:pt x="0" y="1844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4" name="Line"/>
            <p:cNvSpPr/>
            <p:nvPr/>
          </p:nvSpPr>
          <p:spPr>
            <a:xfrm>
              <a:off x="4813470" y="1002216"/>
              <a:ext cx="753950" cy="42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344" extrusionOk="0">
                  <a:moveTo>
                    <a:pt x="0" y="11352"/>
                  </a:moveTo>
                  <a:cubicBezTo>
                    <a:pt x="66" y="10775"/>
                    <a:pt x="133" y="10197"/>
                    <a:pt x="1030" y="9446"/>
                  </a:cubicBezTo>
                  <a:cubicBezTo>
                    <a:pt x="1927" y="8696"/>
                    <a:pt x="3655" y="7772"/>
                    <a:pt x="5749" y="6674"/>
                  </a:cubicBezTo>
                  <a:cubicBezTo>
                    <a:pt x="7842" y="5577"/>
                    <a:pt x="10302" y="4306"/>
                    <a:pt x="12661" y="3151"/>
                  </a:cubicBezTo>
                  <a:cubicBezTo>
                    <a:pt x="15020" y="1996"/>
                    <a:pt x="17280" y="957"/>
                    <a:pt x="18709" y="437"/>
                  </a:cubicBezTo>
                  <a:cubicBezTo>
                    <a:pt x="20138" y="-83"/>
                    <a:pt x="20736" y="-83"/>
                    <a:pt x="20869" y="148"/>
                  </a:cubicBezTo>
                  <a:cubicBezTo>
                    <a:pt x="21002" y="379"/>
                    <a:pt x="20670" y="841"/>
                    <a:pt x="19573" y="2112"/>
                  </a:cubicBezTo>
                  <a:cubicBezTo>
                    <a:pt x="18476" y="3382"/>
                    <a:pt x="16615" y="5461"/>
                    <a:pt x="14887" y="7772"/>
                  </a:cubicBezTo>
                  <a:cubicBezTo>
                    <a:pt x="13159" y="10082"/>
                    <a:pt x="11564" y="12623"/>
                    <a:pt x="10700" y="14529"/>
                  </a:cubicBezTo>
                  <a:cubicBezTo>
                    <a:pt x="9836" y="16435"/>
                    <a:pt x="9703" y="17705"/>
                    <a:pt x="10401" y="18803"/>
                  </a:cubicBezTo>
                  <a:cubicBezTo>
                    <a:pt x="11099" y="19900"/>
                    <a:pt x="12628" y="20824"/>
                    <a:pt x="14522" y="21170"/>
                  </a:cubicBezTo>
                  <a:cubicBezTo>
                    <a:pt x="16416" y="21517"/>
                    <a:pt x="18676" y="21286"/>
                    <a:pt x="19938" y="20997"/>
                  </a:cubicBezTo>
                  <a:cubicBezTo>
                    <a:pt x="21201" y="20708"/>
                    <a:pt x="21467" y="20362"/>
                    <a:pt x="21534" y="19900"/>
                  </a:cubicBezTo>
                  <a:cubicBezTo>
                    <a:pt x="21600" y="19438"/>
                    <a:pt x="21467" y="18860"/>
                    <a:pt x="21135" y="18341"/>
                  </a:cubicBezTo>
                  <a:cubicBezTo>
                    <a:pt x="20802" y="17821"/>
                    <a:pt x="20271" y="17359"/>
                    <a:pt x="19739" y="1689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5" name="Line"/>
            <p:cNvSpPr/>
            <p:nvPr/>
          </p:nvSpPr>
          <p:spPr>
            <a:xfrm>
              <a:off x="5227102" y="1321421"/>
              <a:ext cx="311834" cy="6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0700" extrusionOk="0">
                  <a:moveTo>
                    <a:pt x="1778" y="0"/>
                  </a:moveTo>
                  <a:cubicBezTo>
                    <a:pt x="818" y="7200"/>
                    <a:pt x="-142" y="14400"/>
                    <a:pt x="18" y="18000"/>
                  </a:cubicBezTo>
                  <a:cubicBezTo>
                    <a:pt x="178" y="21600"/>
                    <a:pt x="1458" y="21600"/>
                    <a:pt x="5218" y="18000"/>
                  </a:cubicBezTo>
                  <a:cubicBezTo>
                    <a:pt x="8978" y="14400"/>
                    <a:pt x="15218" y="7200"/>
                    <a:pt x="21458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6" name="Line"/>
            <p:cNvSpPr/>
            <p:nvPr/>
          </p:nvSpPr>
          <p:spPr>
            <a:xfrm>
              <a:off x="4011273" y="1726406"/>
              <a:ext cx="1343316" cy="132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535" extrusionOk="0">
                  <a:moveTo>
                    <a:pt x="0" y="21535"/>
                  </a:moveTo>
                  <a:cubicBezTo>
                    <a:pt x="1343" y="18882"/>
                    <a:pt x="2686" y="16230"/>
                    <a:pt x="4104" y="13956"/>
                  </a:cubicBezTo>
                  <a:cubicBezTo>
                    <a:pt x="5521" y="11682"/>
                    <a:pt x="7013" y="9788"/>
                    <a:pt x="8412" y="8082"/>
                  </a:cubicBezTo>
                  <a:cubicBezTo>
                    <a:pt x="9811" y="6377"/>
                    <a:pt x="11117" y="4861"/>
                    <a:pt x="12553" y="3724"/>
                  </a:cubicBezTo>
                  <a:cubicBezTo>
                    <a:pt x="13990" y="2588"/>
                    <a:pt x="15556" y="1830"/>
                    <a:pt x="17011" y="1261"/>
                  </a:cubicBezTo>
                  <a:cubicBezTo>
                    <a:pt x="18466" y="693"/>
                    <a:pt x="19809" y="314"/>
                    <a:pt x="20593" y="124"/>
                  </a:cubicBezTo>
                  <a:cubicBezTo>
                    <a:pt x="21376" y="-65"/>
                    <a:pt x="21600" y="-65"/>
                    <a:pt x="21544" y="314"/>
                  </a:cubicBezTo>
                  <a:cubicBezTo>
                    <a:pt x="21488" y="693"/>
                    <a:pt x="21152" y="1451"/>
                    <a:pt x="20705" y="2019"/>
                  </a:cubicBezTo>
                  <a:cubicBezTo>
                    <a:pt x="20257" y="2588"/>
                    <a:pt x="19697" y="2967"/>
                    <a:pt x="19138" y="334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7" name="Line"/>
            <p:cNvSpPr/>
            <p:nvPr/>
          </p:nvSpPr>
          <p:spPr>
            <a:xfrm>
              <a:off x="6027229" y="1041663"/>
              <a:ext cx="259123" cy="342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356" extrusionOk="0">
                  <a:moveTo>
                    <a:pt x="17777" y="3090"/>
                  </a:moveTo>
                  <a:cubicBezTo>
                    <a:pt x="17777" y="2075"/>
                    <a:pt x="17777" y="1061"/>
                    <a:pt x="17299" y="481"/>
                  </a:cubicBezTo>
                  <a:cubicBezTo>
                    <a:pt x="16821" y="-99"/>
                    <a:pt x="15865" y="-244"/>
                    <a:pt x="14145" y="553"/>
                  </a:cubicBezTo>
                  <a:cubicBezTo>
                    <a:pt x="12425" y="1351"/>
                    <a:pt x="9940" y="3090"/>
                    <a:pt x="8028" y="5047"/>
                  </a:cubicBezTo>
                  <a:cubicBezTo>
                    <a:pt x="6117" y="7004"/>
                    <a:pt x="4779" y="9179"/>
                    <a:pt x="4205" y="10628"/>
                  </a:cubicBezTo>
                  <a:cubicBezTo>
                    <a:pt x="3632" y="12078"/>
                    <a:pt x="3823" y="12803"/>
                    <a:pt x="4970" y="13238"/>
                  </a:cubicBezTo>
                  <a:cubicBezTo>
                    <a:pt x="6117" y="13673"/>
                    <a:pt x="8219" y="13818"/>
                    <a:pt x="10609" y="14035"/>
                  </a:cubicBezTo>
                  <a:cubicBezTo>
                    <a:pt x="12998" y="14253"/>
                    <a:pt x="15674" y="14543"/>
                    <a:pt x="17490" y="14905"/>
                  </a:cubicBezTo>
                  <a:cubicBezTo>
                    <a:pt x="19306" y="15267"/>
                    <a:pt x="20262" y="15702"/>
                    <a:pt x="20835" y="16282"/>
                  </a:cubicBezTo>
                  <a:cubicBezTo>
                    <a:pt x="21409" y="16862"/>
                    <a:pt x="21600" y="17587"/>
                    <a:pt x="20549" y="18384"/>
                  </a:cubicBezTo>
                  <a:cubicBezTo>
                    <a:pt x="19497" y="19182"/>
                    <a:pt x="17204" y="20051"/>
                    <a:pt x="13572" y="20559"/>
                  </a:cubicBezTo>
                  <a:cubicBezTo>
                    <a:pt x="9940" y="21066"/>
                    <a:pt x="4970" y="21211"/>
                    <a:pt x="0" y="21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8" name="Line"/>
            <p:cNvSpPr/>
            <p:nvPr/>
          </p:nvSpPr>
          <p:spPr>
            <a:xfrm>
              <a:off x="6271375" y="1161563"/>
              <a:ext cx="265075" cy="202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252" extrusionOk="0">
                  <a:moveTo>
                    <a:pt x="0" y="16664"/>
                  </a:moveTo>
                  <a:cubicBezTo>
                    <a:pt x="3789" y="13877"/>
                    <a:pt x="7579" y="11090"/>
                    <a:pt x="10137" y="9000"/>
                  </a:cubicBezTo>
                  <a:cubicBezTo>
                    <a:pt x="12695" y="6910"/>
                    <a:pt x="14021" y="5516"/>
                    <a:pt x="14779" y="4239"/>
                  </a:cubicBezTo>
                  <a:cubicBezTo>
                    <a:pt x="15537" y="2961"/>
                    <a:pt x="15726" y="1800"/>
                    <a:pt x="15442" y="871"/>
                  </a:cubicBezTo>
                  <a:cubicBezTo>
                    <a:pt x="15158" y="-58"/>
                    <a:pt x="14400" y="-755"/>
                    <a:pt x="12505" y="1568"/>
                  </a:cubicBezTo>
                  <a:cubicBezTo>
                    <a:pt x="10611" y="3890"/>
                    <a:pt x="7579" y="9232"/>
                    <a:pt x="6063" y="12716"/>
                  </a:cubicBezTo>
                  <a:cubicBezTo>
                    <a:pt x="4547" y="16200"/>
                    <a:pt x="4547" y="17826"/>
                    <a:pt x="4926" y="18987"/>
                  </a:cubicBezTo>
                  <a:cubicBezTo>
                    <a:pt x="5305" y="20148"/>
                    <a:pt x="6063" y="20845"/>
                    <a:pt x="8905" y="19568"/>
                  </a:cubicBezTo>
                  <a:cubicBezTo>
                    <a:pt x="11747" y="18290"/>
                    <a:pt x="16674" y="15039"/>
                    <a:pt x="21600" y="117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9" name="Line"/>
            <p:cNvSpPr/>
            <p:nvPr/>
          </p:nvSpPr>
          <p:spPr>
            <a:xfrm>
              <a:off x="6592254" y="943319"/>
              <a:ext cx="36223" cy="440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221" extrusionOk="0">
                  <a:moveTo>
                    <a:pt x="0" y="4433"/>
                  </a:moveTo>
                  <a:cubicBezTo>
                    <a:pt x="0" y="2643"/>
                    <a:pt x="0" y="852"/>
                    <a:pt x="2025" y="237"/>
                  </a:cubicBezTo>
                  <a:cubicBezTo>
                    <a:pt x="4050" y="-379"/>
                    <a:pt x="8100" y="181"/>
                    <a:pt x="12150" y="2251"/>
                  </a:cubicBezTo>
                  <a:cubicBezTo>
                    <a:pt x="16200" y="4322"/>
                    <a:pt x="20250" y="7903"/>
                    <a:pt x="20925" y="11316"/>
                  </a:cubicBezTo>
                  <a:cubicBezTo>
                    <a:pt x="21600" y="14730"/>
                    <a:pt x="18900" y="17975"/>
                    <a:pt x="16200" y="212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0" name="Line"/>
            <p:cNvSpPr/>
            <p:nvPr/>
          </p:nvSpPr>
          <p:spPr>
            <a:xfrm>
              <a:off x="6501571" y="1188884"/>
              <a:ext cx="334831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700" y="16200"/>
                    <a:pt x="11400" y="10800"/>
                    <a:pt x="15000" y="7200"/>
                  </a:cubicBezTo>
                  <a:cubicBezTo>
                    <a:pt x="18600" y="3600"/>
                    <a:pt x="20100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1" name="Line"/>
            <p:cNvSpPr/>
            <p:nvPr/>
          </p:nvSpPr>
          <p:spPr>
            <a:xfrm>
              <a:off x="7166147" y="1154006"/>
              <a:ext cx="205382" cy="197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6" h="21387" extrusionOk="0">
                  <a:moveTo>
                    <a:pt x="6216" y="3767"/>
                  </a:moveTo>
                  <a:cubicBezTo>
                    <a:pt x="6691" y="2260"/>
                    <a:pt x="7166" y="753"/>
                    <a:pt x="7047" y="753"/>
                  </a:cubicBezTo>
                  <a:cubicBezTo>
                    <a:pt x="6928" y="753"/>
                    <a:pt x="6216" y="2260"/>
                    <a:pt x="4792" y="5400"/>
                  </a:cubicBezTo>
                  <a:cubicBezTo>
                    <a:pt x="3368" y="8540"/>
                    <a:pt x="1232" y="13312"/>
                    <a:pt x="401" y="16451"/>
                  </a:cubicBezTo>
                  <a:cubicBezTo>
                    <a:pt x="-430" y="19591"/>
                    <a:pt x="45" y="21098"/>
                    <a:pt x="1706" y="21349"/>
                  </a:cubicBezTo>
                  <a:cubicBezTo>
                    <a:pt x="3368" y="21600"/>
                    <a:pt x="6216" y="20595"/>
                    <a:pt x="9302" y="18586"/>
                  </a:cubicBezTo>
                  <a:cubicBezTo>
                    <a:pt x="12388" y="16577"/>
                    <a:pt x="15711" y="13563"/>
                    <a:pt x="17728" y="11177"/>
                  </a:cubicBezTo>
                  <a:cubicBezTo>
                    <a:pt x="19746" y="8791"/>
                    <a:pt x="20458" y="7033"/>
                    <a:pt x="20814" y="5526"/>
                  </a:cubicBezTo>
                  <a:cubicBezTo>
                    <a:pt x="21170" y="4019"/>
                    <a:pt x="21170" y="2763"/>
                    <a:pt x="17728" y="1884"/>
                  </a:cubicBezTo>
                  <a:cubicBezTo>
                    <a:pt x="14286" y="1005"/>
                    <a:pt x="7403" y="502"/>
                    <a:pt x="519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2" name="Line"/>
            <p:cNvSpPr/>
            <p:nvPr/>
          </p:nvSpPr>
          <p:spPr>
            <a:xfrm>
              <a:off x="7422354" y="936599"/>
              <a:ext cx="148963" cy="4178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9" h="21327" extrusionOk="0">
                  <a:moveTo>
                    <a:pt x="16948" y="3620"/>
                  </a:moveTo>
                  <a:cubicBezTo>
                    <a:pt x="18277" y="3026"/>
                    <a:pt x="19606" y="2433"/>
                    <a:pt x="20437" y="1840"/>
                  </a:cubicBezTo>
                  <a:cubicBezTo>
                    <a:pt x="21268" y="1246"/>
                    <a:pt x="21600" y="653"/>
                    <a:pt x="20935" y="297"/>
                  </a:cubicBezTo>
                  <a:cubicBezTo>
                    <a:pt x="20271" y="-59"/>
                    <a:pt x="18609" y="-178"/>
                    <a:pt x="16449" y="415"/>
                  </a:cubicBezTo>
                  <a:cubicBezTo>
                    <a:pt x="14289" y="1009"/>
                    <a:pt x="11631" y="2314"/>
                    <a:pt x="9471" y="5222"/>
                  </a:cubicBezTo>
                  <a:cubicBezTo>
                    <a:pt x="7311" y="8130"/>
                    <a:pt x="5649" y="12640"/>
                    <a:pt x="4818" y="15369"/>
                  </a:cubicBezTo>
                  <a:cubicBezTo>
                    <a:pt x="3988" y="18099"/>
                    <a:pt x="3988" y="19048"/>
                    <a:pt x="3988" y="19820"/>
                  </a:cubicBezTo>
                  <a:cubicBezTo>
                    <a:pt x="3988" y="20591"/>
                    <a:pt x="3988" y="21185"/>
                    <a:pt x="3323" y="21303"/>
                  </a:cubicBezTo>
                  <a:cubicBezTo>
                    <a:pt x="2658" y="21422"/>
                    <a:pt x="1329" y="21066"/>
                    <a:pt x="0" y="207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3" name="Line"/>
            <p:cNvSpPr/>
            <p:nvPr/>
          </p:nvSpPr>
          <p:spPr>
            <a:xfrm>
              <a:off x="7380500" y="1237713"/>
              <a:ext cx="216246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4" name="Line"/>
            <p:cNvSpPr/>
            <p:nvPr/>
          </p:nvSpPr>
          <p:spPr>
            <a:xfrm>
              <a:off x="7953544" y="868005"/>
              <a:ext cx="267774" cy="395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509" extrusionOk="0">
                  <a:moveTo>
                    <a:pt x="7737" y="0"/>
                  </a:moveTo>
                  <a:cubicBezTo>
                    <a:pt x="6619" y="2653"/>
                    <a:pt x="5502" y="5305"/>
                    <a:pt x="4478" y="8021"/>
                  </a:cubicBezTo>
                  <a:cubicBezTo>
                    <a:pt x="3454" y="10737"/>
                    <a:pt x="2523" y="13516"/>
                    <a:pt x="1685" y="15347"/>
                  </a:cubicBezTo>
                  <a:cubicBezTo>
                    <a:pt x="847" y="17179"/>
                    <a:pt x="102" y="18063"/>
                    <a:pt x="9" y="18189"/>
                  </a:cubicBezTo>
                  <a:cubicBezTo>
                    <a:pt x="-84" y="18316"/>
                    <a:pt x="475" y="17684"/>
                    <a:pt x="2895" y="16611"/>
                  </a:cubicBezTo>
                  <a:cubicBezTo>
                    <a:pt x="5316" y="15537"/>
                    <a:pt x="9599" y="14021"/>
                    <a:pt x="12950" y="13579"/>
                  </a:cubicBezTo>
                  <a:cubicBezTo>
                    <a:pt x="16302" y="13137"/>
                    <a:pt x="18723" y="13768"/>
                    <a:pt x="20026" y="14400"/>
                  </a:cubicBezTo>
                  <a:cubicBezTo>
                    <a:pt x="21330" y="15032"/>
                    <a:pt x="21516" y="15663"/>
                    <a:pt x="21423" y="16295"/>
                  </a:cubicBezTo>
                  <a:cubicBezTo>
                    <a:pt x="21330" y="16926"/>
                    <a:pt x="20957" y="17558"/>
                    <a:pt x="18164" y="18442"/>
                  </a:cubicBezTo>
                  <a:cubicBezTo>
                    <a:pt x="15371" y="19326"/>
                    <a:pt x="10157" y="20463"/>
                    <a:pt x="7085" y="21032"/>
                  </a:cubicBezTo>
                  <a:cubicBezTo>
                    <a:pt x="4013" y="21600"/>
                    <a:pt x="3082" y="21600"/>
                    <a:pt x="2430" y="21347"/>
                  </a:cubicBezTo>
                  <a:cubicBezTo>
                    <a:pt x="1778" y="21095"/>
                    <a:pt x="1406" y="20589"/>
                    <a:pt x="1033" y="200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5" name="Line"/>
            <p:cNvSpPr/>
            <p:nvPr/>
          </p:nvSpPr>
          <p:spPr>
            <a:xfrm>
              <a:off x="8154795" y="1034688"/>
              <a:ext cx="613857" cy="2682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7" extrusionOk="0">
                  <a:moveTo>
                    <a:pt x="0" y="13126"/>
                  </a:moveTo>
                  <a:cubicBezTo>
                    <a:pt x="245" y="13852"/>
                    <a:pt x="491" y="14578"/>
                    <a:pt x="859" y="14669"/>
                  </a:cubicBezTo>
                  <a:cubicBezTo>
                    <a:pt x="1227" y="14760"/>
                    <a:pt x="1718" y="14215"/>
                    <a:pt x="2782" y="13217"/>
                  </a:cubicBezTo>
                  <a:cubicBezTo>
                    <a:pt x="3845" y="12218"/>
                    <a:pt x="5482" y="10766"/>
                    <a:pt x="6627" y="9042"/>
                  </a:cubicBezTo>
                  <a:cubicBezTo>
                    <a:pt x="7773" y="7318"/>
                    <a:pt x="8427" y="5321"/>
                    <a:pt x="8755" y="3778"/>
                  </a:cubicBezTo>
                  <a:cubicBezTo>
                    <a:pt x="9082" y="2235"/>
                    <a:pt x="9082" y="1146"/>
                    <a:pt x="8877" y="511"/>
                  </a:cubicBezTo>
                  <a:cubicBezTo>
                    <a:pt x="8673" y="-124"/>
                    <a:pt x="8264" y="-306"/>
                    <a:pt x="7527" y="783"/>
                  </a:cubicBezTo>
                  <a:cubicBezTo>
                    <a:pt x="6791" y="1872"/>
                    <a:pt x="5727" y="4232"/>
                    <a:pt x="4991" y="7136"/>
                  </a:cubicBezTo>
                  <a:cubicBezTo>
                    <a:pt x="4255" y="10040"/>
                    <a:pt x="3845" y="13489"/>
                    <a:pt x="3723" y="15758"/>
                  </a:cubicBezTo>
                  <a:cubicBezTo>
                    <a:pt x="3600" y="18027"/>
                    <a:pt x="3764" y="19116"/>
                    <a:pt x="4336" y="19933"/>
                  </a:cubicBezTo>
                  <a:cubicBezTo>
                    <a:pt x="4909" y="20749"/>
                    <a:pt x="5891" y="21294"/>
                    <a:pt x="6955" y="20659"/>
                  </a:cubicBezTo>
                  <a:cubicBezTo>
                    <a:pt x="8018" y="20023"/>
                    <a:pt x="9164" y="18208"/>
                    <a:pt x="10145" y="15758"/>
                  </a:cubicBezTo>
                  <a:cubicBezTo>
                    <a:pt x="11127" y="13307"/>
                    <a:pt x="11945" y="10222"/>
                    <a:pt x="12518" y="8407"/>
                  </a:cubicBezTo>
                  <a:cubicBezTo>
                    <a:pt x="13091" y="6591"/>
                    <a:pt x="13418" y="6047"/>
                    <a:pt x="13705" y="6228"/>
                  </a:cubicBezTo>
                  <a:cubicBezTo>
                    <a:pt x="13991" y="6410"/>
                    <a:pt x="14236" y="7318"/>
                    <a:pt x="14318" y="8679"/>
                  </a:cubicBezTo>
                  <a:cubicBezTo>
                    <a:pt x="14400" y="10040"/>
                    <a:pt x="14318" y="11855"/>
                    <a:pt x="14114" y="13670"/>
                  </a:cubicBezTo>
                  <a:cubicBezTo>
                    <a:pt x="13909" y="15486"/>
                    <a:pt x="13582" y="17301"/>
                    <a:pt x="13582" y="17845"/>
                  </a:cubicBezTo>
                  <a:cubicBezTo>
                    <a:pt x="13582" y="18390"/>
                    <a:pt x="13909" y="17664"/>
                    <a:pt x="14727" y="15486"/>
                  </a:cubicBezTo>
                  <a:cubicBezTo>
                    <a:pt x="15545" y="13307"/>
                    <a:pt x="16855" y="9677"/>
                    <a:pt x="17714" y="7681"/>
                  </a:cubicBezTo>
                  <a:cubicBezTo>
                    <a:pt x="18573" y="5684"/>
                    <a:pt x="18982" y="5321"/>
                    <a:pt x="19432" y="5684"/>
                  </a:cubicBezTo>
                  <a:cubicBezTo>
                    <a:pt x="19882" y="6047"/>
                    <a:pt x="20373" y="7136"/>
                    <a:pt x="20741" y="9133"/>
                  </a:cubicBezTo>
                  <a:cubicBezTo>
                    <a:pt x="21109" y="11129"/>
                    <a:pt x="21355" y="14033"/>
                    <a:pt x="21600" y="169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6" name="Line"/>
            <p:cNvSpPr/>
            <p:nvPr/>
          </p:nvSpPr>
          <p:spPr>
            <a:xfrm>
              <a:off x="8831431" y="1075850"/>
              <a:ext cx="195319" cy="245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7" extrusionOk="0">
                  <a:moveTo>
                    <a:pt x="0" y="17522"/>
                  </a:moveTo>
                  <a:cubicBezTo>
                    <a:pt x="4114" y="13922"/>
                    <a:pt x="8229" y="10322"/>
                    <a:pt x="10800" y="7922"/>
                  </a:cubicBezTo>
                  <a:cubicBezTo>
                    <a:pt x="13371" y="5522"/>
                    <a:pt x="14400" y="4322"/>
                    <a:pt x="15043" y="3122"/>
                  </a:cubicBezTo>
                  <a:cubicBezTo>
                    <a:pt x="15686" y="1922"/>
                    <a:pt x="15943" y="722"/>
                    <a:pt x="15429" y="222"/>
                  </a:cubicBezTo>
                  <a:cubicBezTo>
                    <a:pt x="14914" y="-278"/>
                    <a:pt x="13629" y="-78"/>
                    <a:pt x="11443" y="2322"/>
                  </a:cubicBezTo>
                  <a:cubicBezTo>
                    <a:pt x="9257" y="4722"/>
                    <a:pt x="6171" y="9322"/>
                    <a:pt x="4757" y="12722"/>
                  </a:cubicBezTo>
                  <a:cubicBezTo>
                    <a:pt x="3343" y="16122"/>
                    <a:pt x="3600" y="18322"/>
                    <a:pt x="5657" y="19622"/>
                  </a:cubicBezTo>
                  <a:cubicBezTo>
                    <a:pt x="7714" y="20922"/>
                    <a:pt x="11571" y="21322"/>
                    <a:pt x="14529" y="21022"/>
                  </a:cubicBezTo>
                  <a:cubicBezTo>
                    <a:pt x="17486" y="20722"/>
                    <a:pt x="19543" y="19722"/>
                    <a:pt x="21600" y="1872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7" name="Line"/>
            <p:cNvSpPr/>
            <p:nvPr/>
          </p:nvSpPr>
          <p:spPr>
            <a:xfrm>
              <a:off x="9082554" y="929834"/>
              <a:ext cx="194283" cy="3687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279" extrusionOk="0">
                  <a:moveTo>
                    <a:pt x="20057" y="6093"/>
                  </a:moveTo>
                  <a:cubicBezTo>
                    <a:pt x="20829" y="4483"/>
                    <a:pt x="21600" y="2873"/>
                    <a:pt x="21471" y="1867"/>
                  </a:cubicBezTo>
                  <a:cubicBezTo>
                    <a:pt x="21343" y="860"/>
                    <a:pt x="20314" y="458"/>
                    <a:pt x="18000" y="189"/>
                  </a:cubicBezTo>
                  <a:cubicBezTo>
                    <a:pt x="15686" y="-79"/>
                    <a:pt x="12086" y="-213"/>
                    <a:pt x="9000" y="860"/>
                  </a:cubicBezTo>
                  <a:cubicBezTo>
                    <a:pt x="5914" y="1934"/>
                    <a:pt x="3343" y="4214"/>
                    <a:pt x="1929" y="7568"/>
                  </a:cubicBezTo>
                  <a:cubicBezTo>
                    <a:pt x="514" y="10922"/>
                    <a:pt x="257" y="15350"/>
                    <a:pt x="386" y="17899"/>
                  </a:cubicBezTo>
                  <a:cubicBezTo>
                    <a:pt x="514" y="20448"/>
                    <a:pt x="1029" y="21119"/>
                    <a:pt x="1029" y="21253"/>
                  </a:cubicBezTo>
                  <a:cubicBezTo>
                    <a:pt x="1029" y="21387"/>
                    <a:pt x="514" y="20985"/>
                    <a:pt x="0" y="205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8" name="Line"/>
            <p:cNvSpPr/>
            <p:nvPr/>
          </p:nvSpPr>
          <p:spPr>
            <a:xfrm>
              <a:off x="9047675" y="1160981"/>
              <a:ext cx="265075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116" y="19200"/>
                    <a:pt x="10232" y="16800"/>
                    <a:pt x="13832" y="13200"/>
                  </a:cubicBezTo>
                  <a:cubicBezTo>
                    <a:pt x="17432" y="9600"/>
                    <a:pt x="19516" y="4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9" name="Line"/>
            <p:cNvSpPr/>
            <p:nvPr/>
          </p:nvSpPr>
          <p:spPr>
            <a:xfrm>
              <a:off x="9340652" y="1099296"/>
              <a:ext cx="132538" cy="178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6" extrusionOk="0">
                  <a:moveTo>
                    <a:pt x="0" y="4024"/>
                  </a:moveTo>
                  <a:cubicBezTo>
                    <a:pt x="1516" y="2085"/>
                    <a:pt x="3032" y="147"/>
                    <a:pt x="3979" y="8"/>
                  </a:cubicBezTo>
                  <a:cubicBezTo>
                    <a:pt x="4926" y="-130"/>
                    <a:pt x="5305" y="1532"/>
                    <a:pt x="5495" y="4855"/>
                  </a:cubicBezTo>
                  <a:cubicBezTo>
                    <a:pt x="5684" y="8178"/>
                    <a:pt x="5684" y="13162"/>
                    <a:pt x="5874" y="16347"/>
                  </a:cubicBezTo>
                  <a:cubicBezTo>
                    <a:pt x="6063" y="19532"/>
                    <a:pt x="6442" y="20916"/>
                    <a:pt x="8147" y="21193"/>
                  </a:cubicBezTo>
                  <a:cubicBezTo>
                    <a:pt x="9853" y="21470"/>
                    <a:pt x="12884" y="20639"/>
                    <a:pt x="15347" y="19532"/>
                  </a:cubicBezTo>
                  <a:cubicBezTo>
                    <a:pt x="17810" y="18424"/>
                    <a:pt x="19705" y="17039"/>
                    <a:pt x="21600" y="156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0" name="Line"/>
            <p:cNvSpPr/>
            <p:nvPr/>
          </p:nvSpPr>
          <p:spPr>
            <a:xfrm>
              <a:off x="9543089" y="878370"/>
              <a:ext cx="459001" cy="422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546" extrusionOk="0">
                  <a:moveTo>
                    <a:pt x="2909" y="895"/>
                  </a:moveTo>
                  <a:cubicBezTo>
                    <a:pt x="3341" y="421"/>
                    <a:pt x="3773" y="-54"/>
                    <a:pt x="4043" y="5"/>
                  </a:cubicBezTo>
                  <a:cubicBezTo>
                    <a:pt x="4313" y="65"/>
                    <a:pt x="4421" y="658"/>
                    <a:pt x="4259" y="2913"/>
                  </a:cubicBezTo>
                  <a:cubicBezTo>
                    <a:pt x="4097" y="5168"/>
                    <a:pt x="3665" y="9084"/>
                    <a:pt x="3395" y="11933"/>
                  </a:cubicBezTo>
                  <a:cubicBezTo>
                    <a:pt x="3125" y="14781"/>
                    <a:pt x="3017" y="16561"/>
                    <a:pt x="2963" y="17808"/>
                  </a:cubicBezTo>
                  <a:cubicBezTo>
                    <a:pt x="2909" y="19054"/>
                    <a:pt x="2909" y="19766"/>
                    <a:pt x="2639" y="19884"/>
                  </a:cubicBezTo>
                  <a:cubicBezTo>
                    <a:pt x="2369" y="20003"/>
                    <a:pt x="1829" y="19528"/>
                    <a:pt x="1289" y="18460"/>
                  </a:cubicBezTo>
                  <a:cubicBezTo>
                    <a:pt x="749" y="17392"/>
                    <a:pt x="209" y="15731"/>
                    <a:pt x="47" y="14603"/>
                  </a:cubicBezTo>
                  <a:cubicBezTo>
                    <a:pt x="-115" y="13476"/>
                    <a:pt x="101" y="12882"/>
                    <a:pt x="1289" y="12111"/>
                  </a:cubicBezTo>
                  <a:cubicBezTo>
                    <a:pt x="2477" y="11339"/>
                    <a:pt x="4637" y="10390"/>
                    <a:pt x="6905" y="9559"/>
                  </a:cubicBezTo>
                  <a:cubicBezTo>
                    <a:pt x="9173" y="8728"/>
                    <a:pt x="11549" y="8016"/>
                    <a:pt x="13169" y="7601"/>
                  </a:cubicBezTo>
                  <a:cubicBezTo>
                    <a:pt x="14789" y="7186"/>
                    <a:pt x="15653" y="7067"/>
                    <a:pt x="15815" y="7245"/>
                  </a:cubicBezTo>
                  <a:cubicBezTo>
                    <a:pt x="15977" y="7423"/>
                    <a:pt x="15437" y="7898"/>
                    <a:pt x="14519" y="8491"/>
                  </a:cubicBezTo>
                  <a:cubicBezTo>
                    <a:pt x="13601" y="9084"/>
                    <a:pt x="12305" y="9797"/>
                    <a:pt x="11495" y="10390"/>
                  </a:cubicBezTo>
                  <a:cubicBezTo>
                    <a:pt x="10685" y="10983"/>
                    <a:pt x="10361" y="11458"/>
                    <a:pt x="10523" y="11814"/>
                  </a:cubicBezTo>
                  <a:cubicBezTo>
                    <a:pt x="10685" y="12170"/>
                    <a:pt x="11333" y="12408"/>
                    <a:pt x="12899" y="13060"/>
                  </a:cubicBezTo>
                  <a:cubicBezTo>
                    <a:pt x="14465" y="13713"/>
                    <a:pt x="16949" y="14781"/>
                    <a:pt x="18461" y="15612"/>
                  </a:cubicBezTo>
                  <a:cubicBezTo>
                    <a:pt x="19973" y="16443"/>
                    <a:pt x="20513" y="17036"/>
                    <a:pt x="20891" y="17630"/>
                  </a:cubicBezTo>
                  <a:cubicBezTo>
                    <a:pt x="21269" y="18223"/>
                    <a:pt x="21485" y="18816"/>
                    <a:pt x="21161" y="19291"/>
                  </a:cubicBezTo>
                  <a:cubicBezTo>
                    <a:pt x="20837" y="19766"/>
                    <a:pt x="19973" y="20122"/>
                    <a:pt x="17651" y="20478"/>
                  </a:cubicBezTo>
                  <a:cubicBezTo>
                    <a:pt x="15329" y="20834"/>
                    <a:pt x="11549" y="21190"/>
                    <a:pt x="7769" y="2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1" name="Line"/>
            <p:cNvSpPr/>
            <p:nvPr/>
          </p:nvSpPr>
          <p:spPr>
            <a:xfrm>
              <a:off x="10366069" y="770346"/>
              <a:ext cx="90684" cy="450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8" extrusionOk="0">
                  <a:moveTo>
                    <a:pt x="21600" y="0"/>
                  </a:moveTo>
                  <a:cubicBezTo>
                    <a:pt x="18831" y="1108"/>
                    <a:pt x="16062" y="2215"/>
                    <a:pt x="13569" y="4708"/>
                  </a:cubicBezTo>
                  <a:cubicBezTo>
                    <a:pt x="11077" y="7200"/>
                    <a:pt x="8862" y="11077"/>
                    <a:pt x="7754" y="13846"/>
                  </a:cubicBezTo>
                  <a:cubicBezTo>
                    <a:pt x="6646" y="16615"/>
                    <a:pt x="6646" y="18277"/>
                    <a:pt x="6646" y="19440"/>
                  </a:cubicBezTo>
                  <a:cubicBezTo>
                    <a:pt x="6646" y="20603"/>
                    <a:pt x="6646" y="21268"/>
                    <a:pt x="5539" y="21434"/>
                  </a:cubicBezTo>
                  <a:cubicBezTo>
                    <a:pt x="4431" y="21600"/>
                    <a:pt x="2215" y="21268"/>
                    <a:pt x="0" y="20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2" name="Line"/>
            <p:cNvSpPr/>
            <p:nvPr/>
          </p:nvSpPr>
          <p:spPr>
            <a:xfrm>
              <a:off x="10277945" y="1002616"/>
              <a:ext cx="525319" cy="233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091" extrusionOk="0">
                  <a:moveTo>
                    <a:pt x="456" y="11766"/>
                  </a:moveTo>
                  <a:cubicBezTo>
                    <a:pt x="176" y="10928"/>
                    <a:pt x="-103" y="10089"/>
                    <a:pt x="37" y="9250"/>
                  </a:cubicBezTo>
                  <a:cubicBezTo>
                    <a:pt x="176" y="8411"/>
                    <a:pt x="735" y="7572"/>
                    <a:pt x="2504" y="5999"/>
                  </a:cubicBezTo>
                  <a:cubicBezTo>
                    <a:pt x="4273" y="4427"/>
                    <a:pt x="7252" y="2120"/>
                    <a:pt x="9207" y="966"/>
                  </a:cubicBezTo>
                  <a:cubicBezTo>
                    <a:pt x="11163" y="-187"/>
                    <a:pt x="12094" y="-187"/>
                    <a:pt x="12699" y="337"/>
                  </a:cubicBezTo>
                  <a:cubicBezTo>
                    <a:pt x="13304" y="862"/>
                    <a:pt x="13583" y="1910"/>
                    <a:pt x="13537" y="4217"/>
                  </a:cubicBezTo>
                  <a:cubicBezTo>
                    <a:pt x="13490" y="6524"/>
                    <a:pt x="13118" y="10089"/>
                    <a:pt x="12699" y="12500"/>
                  </a:cubicBezTo>
                  <a:cubicBezTo>
                    <a:pt x="12280" y="14912"/>
                    <a:pt x="11814" y="16170"/>
                    <a:pt x="11488" y="17324"/>
                  </a:cubicBezTo>
                  <a:cubicBezTo>
                    <a:pt x="11163" y="18477"/>
                    <a:pt x="10976" y="19526"/>
                    <a:pt x="11256" y="20260"/>
                  </a:cubicBezTo>
                  <a:cubicBezTo>
                    <a:pt x="11535" y="20994"/>
                    <a:pt x="12280" y="21413"/>
                    <a:pt x="13909" y="20784"/>
                  </a:cubicBezTo>
                  <a:cubicBezTo>
                    <a:pt x="15538" y="20155"/>
                    <a:pt x="18052" y="18477"/>
                    <a:pt x="19542" y="16485"/>
                  </a:cubicBezTo>
                  <a:cubicBezTo>
                    <a:pt x="21031" y="14493"/>
                    <a:pt x="21497" y="12186"/>
                    <a:pt x="20519" y="9984"/>
                  </a:cubicBezTo>
                  <a:cubicBezTo>
                    <a:pt x="19542" y="7782"/>
                    <a:pt x="17121" y="5685"/>
                    <a:pt x="14654" y="4846"/>
                  </a:cubicBezTo>
                  <a:cubicBezTo>
                    <a:pt x="12187" y="4007"/>
                    <a:pt x="9673" y="4427"/>
                    <a:pt x="7159" y="48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3" name="Line"/>
            <p:cNvSpPr/>
            <p:nvPr/>
          </p:nvSpPr>
          <p:spPr>
            <a:xfrm>
              <a:off x="2685904" y="2144545"/>
              <a:ext cx="17240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0" y="0"/>
                  </a:moveTo>
                  <a:cubicBezTo>
                    <a:pt x="8100" y="4443"/>
                    <a:pt x="16200" y="8885"/>
                    <a:pt x="18900" y="12485"/>
                  </a:cubicBezTo>
                  <a:cubicBezTo>
                    <a:pt x="21600" y="16085"/>
                    <a:pt x="18900" y="18843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4" name="Line"/>
            <p:cNvSpPr/>
            <p:nvPr/>
          </p:nvSpPr>
          <p:spPr>
            <a:xfrm>
              <a:off x="2797514" y="1970920"/>
              <a:ext cx="90684" cy="4469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0" extrusionOk="0">
                  <a:moveTo>
                    <a:pt x="21600" y="1625"/>
                  </a:moveTo>
                  <a:cubicBezTo>
                    <a:pt x="21046" y="961"/>
                    <a:pt x="20492" y="296"/>
                    <a:pt x="18831" y="75"/>
                  </a:cubicBezTo>
                  <a:cubicBezTo>
                    <a:pt x="17169" y="-147"/>
                    <a:pt x="14400" y="75"/>
                    <a:pt x="11908" y="1459"/>
                  </a:cubicBezTo>
                  <a:cubicBezTo>
                    <a:pt x="9415" y="2844"/>
                    <a:pt x="7200" y="5391"/>
                    <a:pt x="6092" y="8271"/>
                  </a:cubicBezTo>
                  <a:cubicBezTo>
                    <a:pt x="4985" y="11151"/>
                    <a:pt x="4985" y="14364"/>
                    <a:pt x="5538" y="16247"/>
                  </a:cubicBezTo>
                  <a:cubicBezTo>
                    <a:pt x="6092" y="18130"/>
                    <a:pt x="7200" y="18684"/>
                    <a:pt x="8031" y="19404"/>
                  </a:cubicBezTo>
                  <a:cubicBezTo>
                    <a:pt x="8862" y="20124"/>
                    <a:pt x="9415" y="21010"/>
                    <a:pt x="8031" y="21231"/>
                  </a:cubicBezTo>
                  <a:cubicBezTo>
                    <a:pt x="6646" y="21453"/>
                    <a:pt x="3323" y="21010"/>
                    <a:pt x="0" y="205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5" name="Line"/>
            <p:cNvSpPr/>
            <p:nvPr/>
          </p:nvSpPr>
          <p:spPr>
            <a:xfrm>
              <a:off x="2748684" y="2113800"/>
              <a:ext cx="589534" cy="306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379" extrusionOk="0">
                  <a:moveTo>
                    <a:pt x="0" y="15790"/>
                  </a:moveTo>
                  <a:cubicBezTo>
                    <a:pt x="1956" y="13029"/>
                    <a:pt x="3912" y="10268"/>
                    <a:pt x="6208" y="7913"/>
                  </a:cubicBezTo>
                  <a:cubicBezTo>
                    <a:pt x="8504" y="5558"/>
                    <a:pt x="11140" y="3609"/>
                    <a:pt x="13011" y="2391"/>
                  </a:cubicBezTo>
                  <a:cubicBezTo>
                    <a:pt x="14882" y="1173"/>
                    <a:pt x="15987" y="686"/>
                    <a:pt x="16838" y="361"/>
                  </a:cubicBezTo>
                  <a:cubicBezTo>
                    <a:pt x="17688" y="36"/>
                    <a:pt x="18283" y="-126"/>
                    <a:pt x="18709" y="118"/>
                  </a:cubicBezTo>
                  <a:cubicBezTo>
                    <a:pt x="19134" y="361"/>
                    <a:pt x="19389" y="1011"/>
                    <a:pt x="19304" y="1823"/>
                  </a:cubicBezTo>
                  <a:cubicBezTo>
                    <a:pt x="19219" y="2635"/>
                    <a:pt x="18794" y="3609"/>
                    <a:pt x="17646" y="5477"/>
                  </a:cubicBezTo>
                  <a:cubicBezTo>
                    <a:pt x="16498" y="7345"/>
                    <a:pt x="14627" y="10106"/>
                    <a:pt x="13564" y="11892"/>
                  </a:cubicBezTo>
                  <a:cubicBezTo>
                    <a:pt x="12501" y="13679"/>
                    <a:pt x="12246" y="14491"/>
                    <a:pt x="12373" y="14978"/>
                  </a:cubicBezTo>
                  <a:cubicBezTo>
                    <a:pt x="12501" y="15465"/>
                    <a:pt x="13011" y="15627"/>
                    <a:pt x="14457" y="15871"/>
                  </a:cubicBezTo>
                  <a:cubicBezTo>
                    <a:pt x="15902" y="16115"/>
                    <a:pt x="18283" y="16439"/>
                    <a:pt x="19687" y="16927"/>
                  </a:cubicBezTo>
                  <a:cubicBezTo>
                    <a:pt x="21090" y="17414"/>
                    <a:pt x="21515" y="18063"/>
                    <a:pt x="21557" y="18632"/>
                  </a:cubicBezTo>
                  <a:cubicBezTo>
                    <a:pt x="21600" y="19200"/>
                    <a:pt x="21260" y="19688"/>
                    <a:pt x="19474" y="20175"/>
                  </a:cubicBezTo>
                  <a:cubicBezTo>
                    <a:pt x="17688" y="20662"/>
                    <a:pt x="14457" y="21149"/>
                    <a:pt x="12628" y="21312"/>
                  </a:cubicBezTo>
                  <a:cubicBezTo>
                    <a:pt x="10800" y="21474"/>
                    <a:pt x="10375" y="21312"/>
                    <a:pt x="9950" y="211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6" name="Line"/>
            <p:cNvSpPr/>
            <p:nvPr/>
          </p:nvSpPr>
          <p:spPr>
            <a:xfrm>
              <a:off x="2649654" y="1935276"/>
              <a:ext cx="147861" cy="139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600" extrusionOk="0">
                  <a:moveTo>
                    <a:pt x="196" y="21600"/>
                  </a:moveTo>
                  <a:cubicBezTo>
                    <a:pt x="-137" y="17280"/>
                    <a:pt x="-469" y="12960"/>
                    <a:pt x="3020" y="9360"/>
                  </a:cubicBezTo>
                  <a:cubicBezTo>
                    <a:pt x="6509" y="5760"/>
                    <a:pt x="13820" y="2880"/>
                    <a:pt x="2113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7" name="Line"/>
            <p:cNvSpPr/>
            <p:nvPr/>
          </p:nvSpPr>
          <p:spPr>
            <a:xfrm>
              <a:off x="1212703" y="2952478"/>
              <a:ext cx="71101" cy="601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489" extrusionOk="0">
                  <a:moveTo>
                    <a:pt x="6674" y="1041"/>
                  </a:moveTo>
                  <a:cubicBezTo>
                    <a:pt x="5280" y="543"/>
                    <a:pt x="3887" y="44"/>
                    <a:pt x="2493" y="3"/>
                  </a:cubicBezTo>
                  <a:cubicBezTo>
                    <a:pt x="1100" y="-39"/>
                    <a:pt x="-294" y="376"/>
                    <a:pt x="54" y="2079"/>
                  </a:cubicBezTo>
                  <a:cubicBezTo>
                    <a:pt x="403" y="3783"/>
                    <a:pt x="2493" y="6773"/>
                    <a:pt x="4235" y="9847"/>
                  </a:cubicBezTo>
                  <a:cubicBezTo>
                    <a:pt x="5977" y="12921"/>
                    <a:pt x="7371" y="16078"/>
                    <a:pt x="8067" y="17906"/>
                  </a:cubicBezTo>
                  <a:cubicBezTo>
                    <a:pt x="8764" y="19733"/>
                    <a:pt x="8764" y="20232"/>
                    <a:pt x="9112" y="20689"/>
                  </a:cubicBezTo>
                  <a:cubicBezTo>
                    <a:pt x="9461" y="21146"/>
                    <a:pt x="10158" y="21561"/>
                    <a:pt x="11551" y="21478"/>
                  </a:cubicBezTo>
                  <a:cubicBezTo>
                    <a:pt x="12945" y="21395"/>
                    <a:pt x="15035" y="20813"/>
                    <a:pt x="16777" y="20315"/>
                  </a:cubicBezTo>
                  <a:cubicBezTo>
                    <a:pt x="18519" y="19816"/>
                    <a:pt x="19912" y="19401"/>
                    <a:pt x="21306" y="18986"/>
                  </a:cubicBezTo>
                </a:path>
              </a:pathLst>
            </a:custGeom>
            <a:noFill/>
            <a:ln w="63500" cap="rnd">
              <a:solidFill>
                <a:srgbClr val="FF864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8" name="Line"/>
            <p:cNvSpPr/>
            <p:nvPr/>
          </p:nvSpPr>
          <p:spPr>
            <a:xfrm>
              <a:off x="1360535" y="2761789"/>
              <a:ext cx="222720" cy="744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0" extrusionOk="0">
                  <a:moveTo>
                    <a:pt x="0" y="506"/>
                  </a:moveTo>
                  <a:cubicBezTo>
                    <a:pt x="668" y="237"/>
                    <a:pt x="1336" y="-31"/>
                    <a:pt x="2227" y="3"/>
                  </a:cubicBezTo>
                  <a:cubicBezTo>
                    <a:pt x="3118" y="36"/>
                    <a:pt x="4231" y="371"/>
                    <a:pt x="6012" y="1713"/>
                  </a:cubicBezTo>
                  <a:cubicBezTo>
                    <a:pt x="7794" y="3055"/>
                    <a:pt x="10243" y="5403"/>
                    <a:pt x="12136" y="7918"/>
                  </a:cubicBezTo>
                  <a:cubicBezTo>
                    <a:pt x="14029" y="10434"/>
                    <a:pt x="15365" y="13117"/>
                    <a:pt x="16701" y="15230"/>
                  </a:cubicBezTo>
                  <a:cubicBezTo>
                    <a:pt x="18037" y="17343"/>
                    <a:pt x="19373" y="18886"/>
                    <a:pt x="20264" y="19892"/>
                  </a:cubicBezTo>
                  <a:cubicBezTo>
                    <a:pt x="21155" y="20898"/>
                    <a:pt x="21600" y="21368"/>
                    <a:pt x="21155" y="21468"/>
                  </a:cubicBezTo>
                  <a:cubicBezTo>
                    <a:pt x="20709" y="21569"/>
                    <a:pt x="19373" y="21301"/>
                    <a:pt x="18260" y="21066"/>
                  </a:cubicBezTo>
                  <a:cubicBezTo>
                    <a:pt x="17146" y="20831"/>
                    <a:pt x="16256" y="20630"/>
                    <a:pt x="15365" y="20429"/>
                  </a:cubicBezTo>
                </a:path>
              </a:pathLst>
            </a:custGeom>
            <a:noFill/>
            <a:ln w="63500" cap="rnd">
              <a:solidFill>
                <a:srgbClr val="FF864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9" name="Line"/>
            <p:cNvSpPr/>
            <p:nvPr/>
          </p:nvSpPr>
          <p:spPr>
            <a:xfrm>
              <a:off x="1130339" y="3044541"/>
              <a:ext cx="766782" cy="365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065" extrusionOk="0">
                  <a:moveTo>
                    <a:pt x="0" y="11664"/>
                  </a:moveTo>
                  <a:cubicBezTo>
                    <a:pt x="129" y="10994"/>
                    <a:pt x="259" y="10323"/>
                    <a:pt x="1390" y="9518"/>
                  </a:cubicBezTo>
                  <a:cubicBezTo>
                    <a:pt x="2522" y="8713"/>
                    <a:pt x="4656" y="7774"/>
                    <a:pt x="6952" y="6633"/>
                  </a:cubicBezTo>
                  <a:cubicBezTo>
                    <a:pt x="9248" y="5493"/>
                    <a:pt x="11705" y="4151"/>
                    <a:pt x="13128" y="3346"/>
                  </a:cubicBezTo>
                  <a:cubicBezTo>
                    <a:pt x="14551" y="2541"/>
                    <a:pt x="14939" y="2273"/>
                    <a:pt x="15101" y="2474"/>
                  </a:cubicBezTo>
                  <a:cubicBezTo>
                    <a:pt x="15262" y="2676"/>
                    <a:pt x="15198" y="3346"/>
                    <a:pt x="15068" y="5560"/>
                  </a:cubicBezTo>
                  <a:cubicBezTo>
                    <a:pt x="14939" y="7774"/>
                    <a:pt x="14745" y="11530"/>
                    <a:pt x="14616" y="14146"/>
                  </a:cubicBezTo>
                  <a:cubicBezTo>
                    <a:pt x="14486" y="16763"/>
                    <a:pt x="14422" y="18238"/>
                    <a:pt x="14648" y="19379"/>
                  </a:cubicBezTo>
                  <a:cubicBezTo>
                    <a:pt x="14874" y="20519"/>
                    <a:pt x="15392" y="21324"/>
                    <a:pt x="16491" y="20989"/>
                  </a:cubicBezTo>
                  <a:cubicBezTo>
                    <a:pt x="17590" y="20653"/>
                    <a:pt x="19272" y="19177"/>
                    <a:pt x="20274" y="16494"/>
                  </a:cubicBezTo>
                  <a:cubicBezTo>
                    <a:pt x="21277" y="13811"/>
                    <a:pt x="21600" y="9920"/>
                    <a:pt x="21083" y="6902"/>
                  </a:cubicBezTo>
                  <a:cubicBezTo>
                    <a:pt x="20565" y="3883"/>
                    <a:pt x="19207" y="1736"/>
                    <a:pt x="17881" y="730"/>
                  </a:cubicBezTo>
                  <a:cubicBezTo>
                    <a:pt x="16556" y="-276"/>
                    <a:pt x="15262" y="-142"/>
                    <a:pt x="14454" y="529"/>
                  </a:cubicBezTo>
                  <a:cubicBezTo>
                    <a:pt x="13646" y="1200"/>
                    <a:pt x="13322" y="2407"/>
                    <a:pt x="12999" y="3615"/>
                  </a:cubicBezTo>
                </a:path>
              </a:pathLst>
            </a:custGeom>
            <a:noFill/>
            <a:ln w="63500" cap="rnd">
              <a:solidFill>
                <a:srgbClr val="FF864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0" name="Line"/>
            <p:cNvSpPr/>
            <p:nvPr/>
          </p:nvSpPr>
          <p:spPr>
            <a:xfrm>
              <a:off x="2002292" y="3069978"/>
              <a:ext cx="55806" cy="322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0" extrusionOk="0">
                  <a:moveTo>
                    <a:pt x="21600" y="1543"/>
                  </a:moveTo>
                  <a:cubicBezTo>
                    <a:pt x="18000" y="771"/>
                    <a:pt x="14400" y="0"/>
                    <a:pt x="12150" y="0"/>
                  </a:cubicBezTo>
                  <a:cubicBezTo>
                    <a:pt x="9900" y="0"/>
                    <a:pt x="9000" y="771"/>
                    <a:pt x="9000" y="4011"/>
                  </a:cubicBezTo>
                  <a:cubicBezTo>
                    <a:pt x="9000" y="7251"/>
                    <a:pt x="9900" y="12960"/>
                    <a:pt x="10800" y="16431"/>
                  </a:cubicBezTo>
                  <a:cubicBezTo>
                    <a:pt x="11700" y="19903"/>
                    <a:pt x="12600" y="21137"/>
                    <a:pt x="10800" y="21369"/>
                  </a:cubicBezTo>
                  <a:cubicBezTo>
                    <a:pt x="9000" y="21600"/>
                    <a:pt x="4500" y="20829"/>
                    <a:pt x="0" y="20057"/>
                  </a:cubicBezTo>
                </a:path>
              </a:pathLst>
            </a:custGeom>
            <a:noFill/>
            <a:ln w="63500" cap="rnd">
              <a:solidFill>
                <a:srgbClr val="FF864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1" name="Line"/>
            <p:cNvSpPr/>
            <p:nvPr/>
          </p:nvSpPr>
          <p:spPr>
            <a:xfrm>
              <a:off x="1820926" y="3035100"/>
              <a:ext cx="1185858" cy="381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7985"/>
                  </a:moveTo>
                  <a:cubicBezTo>
                    <a:pt x="1016" y="6807"/>
                    <a:pt x="2033" y="5629"/>
                    <a:pt x="3282" y="4647"/>
                  </a:cubicBezTo>
                  <a:cubicBezTo>
                    <a:pt x="4532" y="3665"/>
                    <a:pt x="6014" y="2880"/>
                    <a:pt x="7348" y="2225"/>
                  </a:cubicBezTo>
                  <a:cubicBezTo>
                    <a:pt x="8682" y="1571"/>
                    <a:pt x="9868" y="1047"/>
                    <a:pt x="10588" y="655"/>
                  </a:cubicBezTo>
                  <a:cubicBezTo>
                    <a:pt x="11308" y="262"/>
                    <a:pt x="11562" y="0"/>
                    <a:pt x="11520" y="0"/>
                  </a:cubicBezTo>
                  <a:cubicBezTo>
                    <a:pt x="11478" y="0"/>
                    <a:pt x="11139" y="262"/>
                    <a:pt x="10419" y="1178"/>
                  </a:cubicBezTo>
                  <a:cubicBezTo>
                    <a:pt x="9699" y="2095"/>
                    <a:pt x="8598" y="3665"/>
                    <a:pt x="7899" y="5956"/>
                  </a:cubicBezTo>
                  <a:cubicBezTo>
                    <a:pt x="7200" y="8247"/>
                    <a:pt x="6904" y="11258"/>
                    <a:pt x="7115" y="13745"/>
                  </a:cubicBezTo>
                  <a:cubicBezTo>
                    <a:pt x="7327" y="16233"/>
                    <a:pt x="8047" y="18196"/>
                    <a:pt x="9042" y="19375"/>
                  </a:cubicBezTo>
                  <a:cubicBezTo>
                    <a:pt x="10038" y="20553"/>
                    <a:pt x="11308" y="20945"/>
                    <a:pt x="12113" y="21142"/>
                  </a:cubicBezTo>
                  <a:cubicBezTo>
                    <a:pt x="12918" y="21338"/>
                    <a:pt x="13256" y="21338"/>
                    <a:pt x="13574" y="21142"/>
                  </a:cubicBezTo>
                  <a:cubicBezTo>
                    <a:pt x="13892" y="20945"/>
                    <a:pt x="14188" y="20553"/>
                    <a:pt x="14252" y="20095"/>
                  </a:cubicBezTo>
                  <a:cubicBezTo>
                    <a:pt x="14315" y="19636"/>
                    <a:pt x="14146" y="19113"/>
                    <a:pt x="13405" y="18393"/>
                  </a:cubicBezTo>
                  <a:cubicBezTo>
                    <a:pt x="12664" y="17673"/>
                    <a:pt x="11351" y="16756"/>
                    <a:pt x="10482" y="16233"/>
                  </a:cubicBezTo>
                  <a:cubicBezTo>
                    <a:pt x="9614" y="15709"/>
                    <a:pt x="9191" y="15578"/>
                    <a:pt x="8873" y="15447"/>
                  </a:cubicBezTo>
                  <a:cubicBezTo>
                    <a:pt x="8555" y="15316"/>
                    <a:pt x="8344" y="15185"/>
                    <a:pt x="8365" y="14924"/>
                  </a:cubicBezTo>
                  <a:cubicBezTo>
                    <a:pt x="8386" y="14662"/>
                    <a:pt x="8640" y="14269"/>
                    <a:pt x="9466" y="13287"/>
                  </a:cubicBezTo>
                  <a:cubicBezTo>
                    <a:pt x="10292" y="12305"/>
                    <a:pt x="11689" y="10735"/>
                    <a:pt x="12833" y="8902"/>
                  </a:cubicBezTo>
                  <a:cubicBezTo>
                    <a:pt x="13976" y="7069"/>
                    <a:pt x="14866" y="4975"/>
                    <a:pt x="15438" y="3665"/>
                  </a:cubicBezTo>
                  <a:cubicBezTo>
                    <a:pt x="16009" y="2356"/>
                    <a:pt x="16264" y="1833"/>
                    <a:pt x="16433" y="1898"/>
                  </a:cubicBezTo>
                  <a:cubicBezTo>
                    <a:pt x="16602" y="1964"/>
                    <a:pt x="16687" y="2618"/>
                    <a:pt x="16645" y="4975"/>
                  </a:cubicBezTo>
                  <a:cubicBezTo>
                    <a:pt x="16602" y="7331"/>
                    <a:pt x="16433" y="11389"/>
                    <a:pt x="16306" y="14269"/>
                  </a:cubicBezTo>
                  <a:cubicBezTo>
                    <a:pt x="16179" y="17149"/>
                    <a:pt x="16094" y="18851"/>
                    <a:pt x="16242" y="19964"/>
                  </a:cubicBezTo>
                  <a:cubicBezTo>
                    <a:pt x="16391" y="21076"/>
                    <a:pt x="16772" y="21600"/>
                    <a:pt x="17555" y="21469"/>
                  </a:cubicBezTo>
                  <a:cubicBezTo>
                    <a:pt x="18339" y="21338"/>
                    <a:pt x="19525" y="20553"/>
                    <a:pt x="20266" y="19440"/>
                  </a:cubicBezTo>
                  <a:cubicBezTo>
                    <a:pt x="21007" y="18327"/>
                    <a:pt x="21304" y="16887"/>
                    <a:pt x="21600" y="15447"/>
                  </a:cubicBezTo>
                </a:path>
              </a:pathLst>
            </a:custGeom>
            <a:noFill/>
            <a:ln w="63500" cap="rnd">
              <a:solidFill>
                <a:srgbClr val="FF864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2" name="Line"/>
            <p:cNvSpPr/>
            <p:nvPr/>
          </p:nvSpPr>
          <p:spPr>
            <a:xfrm>
              <a:off x="2825416" y="3002564"/>
              <a:ext cx="500163" cy="488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497" extrusionOk="0">
                  <a:moveTo>
                    <a:pt x="14100" y="2456"/>
                  </a:moveTo>
                  <a:cubicBezTo>
                    <a:pt x="15400" y="1740"/>
                    <a:pt x="16700" y="1023"/>
                    <a:pt x="17600" y="562"/>
                  </a:cubicBezTo>
                  <a:cubicBezTo>
                    <a:pt x="18500" y="102"/>
                    <a:pt x="19000" y="-103"/>
                    <a:pt x="18700" y="51"/>
                  </a:cubicBezTo>
                  <a:cubicBezTo>
                    <a:pt x="18400" y="204"/>
                    <a:pt x="17300" y="716"/>
                    <a:pt x="15700" y="1842"/>
                  </a:cubicBezTo>
                  <a:cubicBezTo>
                    <a:pt x="14100" y="2968"/>
                    <a:pt x="12000" y="4708"/>
                    <a:pt x="10600" y="5886"/>
                  </a:cubicBezTo>
                  <a:cubicBezTo>
                    <a:pt x="9200" y="7063"/>
                    <a:pt x="8500" y="7677"/>
                    <a:pt x="8100" y="8240"/>
                  </a:cubicBezTo>
                  <a:cubicBezTo>
                    <a:pt x="7700" y="8803"/>
                    <a:pt x="7600" y="9315"/>
                    <a:pt x="7800" y="9571"/>
                  </a:cubicBezTo>
                  <a:cubicBezTo>
                    <a:pt x="8000" y="9827"/>
                    <a:pt x="8500" y="9827"/>
                    <a:pt x="10550" y="10288"/>
                  </a:cubicBezTo>
                  <a:cubicBezTo>
                    <a:pt x="12600" y="10748"/>
                    <a:pt x="16200" y="11670"/>
                    <a:pt x="18400" y="12488"/>
                  </a:cubicBezTo>
                  <a:cubicBezTo>
                    <a:pt x="20600" y="13307"/>
                    <a:pt x="21400" y="14024"/>
                    <a:pt x="21500" y="14945"/>
                  </a:cubicBezTo>
                  <a:cubicBezTo>
                    <a:pt x="21600" y="15867"/>
                    <a:pt x="21000" y="16993"/>
                    <a:pt x="18750" y="17965"/>
                  </a:cubicBezTo>
                  <a:cubicBezTo>
                    <a:pt x="16500" y="18938"/>
                    <a:pt x="12600" y="19757"/>
                    <a:pt x="9200" y="20320"/>
                  </a:cubicBezTo>
                  <a:cubicBezTo>
                    <a:pt x="5800" y="20883"/>
                    <a:pt x="2900" y="21190"/>
                    <a:pt x="0" y="21497"/>
                  </a:cubicBezTo>
                </a:path>
              </a:pathLst>
            </a:custGeom>
            <a:noFill/>
            <a:ln w="63500" cap="rnd">
              <a:solidFill>
                <a:srgbClr val="FF864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3" name="Line"/>
            <p:cNvSpPr/>
            <p:nvPr/>
          </p:nvSpPr>
          <p:spPr>
            <a:xfrm>
              <a:off x="1255094" y="3623378"/>
              <a:ext cx="1958681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extrusionOk="0">
                  <a:moveTo>
                    <a:pt x="316" y="21600"/>
                  </a:moveTo>
                  <a:cubicBezTo>
                    <a:pt x="137" y="20753"/>
                    <a:pt x="-42" y="19906"/>
                    <a:pt x="9" y="19482"/>
                  </a:cubicBezTo>
                  <a:cubicBezTo>
                    <a:pt x="60" y="19059"/>
                    <a:pt x="341" y="19059"/>
                    <a:pt x="929" y="18847"/>
                  </a:cubicBezTo>
                  <a:cubicBezTo>
                    <a:pt x="1517" y="18635"/>
                    <a:pt x="2412" y="18212"/>
                    <a:pt x="3358" y="17153"/>
                  </a:cubicBezTo>
                  <a:cubicBezTo>
                    <a:pt x="4304" y="16094"/>
                    <a:pt x="5300" y="14400"/>
                    <a:pt x="6170" y="13129"/>
                  </a:cubicBezTo>
                  <a:cubicBezTo>
                    <a:pt x="7039" y="11859"/>
                    <a:pt x="7780" y="11012"/>
                    <a:pt x="8547" y="9953"/>
                  </a:cubicBezTo>
                  <a:cubicBezTo>
                    <a:pt x="9314" y="8894"/>
                    <a:pt x="10106" y="7624"/>
                    <a:pt x="10911" y="6565"/>
                  </a:cubicBezTo>
                  <a:cubicBezTo>
                    <a:pt x="11717" y="5506"/>
                    <a:pt x="12535" y="4659"/>
                    <a:pt x="13429" y="3812"/>
                  </a:cubicBezTo>
                  <a:cubicBezTo>
                    <a:pt x="14324" y="2965"/>
                    <a:pt x="15295" y="2118"/>
                    <a:pt x="16267" y="1482"/>
                  </a:cubicBezTo>
                  <a:cubicBezTo>
                    <a:pt x="17238" y="847"/>
                    <a:pt x="18209" y="424"/>
                    <a:pt x="19027" y="212"/>
                  </a:cubicBezTo>
                  <a:cubicBezTo>
                    <a:pt x="19845" y="0"/>
                    <a:pt x="20510" y="0"/>
                    <a:pt x="20906" y="0"/>
                  </a:cubicBezTo>
                  <a:cubicBezTo>
                    <a:pt x="21302" y="0"/>
                    <a:pt x="21430" y="0"/>
                    <a:pt x="21494" y="1059"/>
                  </a:cubicBezTo>
                  <a:cubicBezTo>
                    <a:pt x="21558" y="2118"/>
                    <a:pt x="21558" y="4235"/>
                    <a:pt x="21379" y="6988"/>
                  </a:cubicBezTo>
                  <a:cubicBezTo>
                    <a:pt x="21200" y="9741"/>
                    <a:pt x="20842" y="13129"/>
                    <a:pt x="20625" y="15671"/>
                  </a:cubicBezTo>
                  <a:cubicBezTo>
                    <a:pt x="20408" y="18212"/>
                    <a:pt x="20331" y="19906"/>
                    <a:pt x="20254" y="21600"/>
                  </a:cubicBezTo>
                </a:path>
              </a:pathLst>
            </a:custGeom>
            <a:noFill/>
            <a:ln w="63500" cap="rnd">
              <a:solidFill>
                <a:srgbClr val="FF864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4" name="Line"/>
            <p:cNvSpPr/>
            <p:nvPr/>
          </p:nvSpPr>
          <p:spPr>
            <a:xfrm>
              <a:off x="0" y="4195379"/>
              <a:ext cx="243391" cy="7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053" extrusionOk="0">
                  <a:moveTo>
                    <a:pt x="9195" y="14175"/>
                  </a:moveTo>
                  <a:cubicBezTo>
                    <a:pt x="8379" y="11475"/>
                    <a:pt x="7564" y="8775"/>
                    <a:pt x="7768" y="6413"/>
                  </a:cubicBezTo>
                  <a:cubicBezTo>
                    <a:pt x="7972" y="4050"/>
                    <a:pt x="9195" y="2025"/>
                    <a:pt x="11334" y="1013"/>
                  </a:cubicBezTo>
                  <a:cubicBezTo>
                    <a:pt x="13474" y="0"/>
                    <a:pt x="16530" y="0"/>
                    <a:pt x="18466" y="1013"/>
                  </a:cubicBezTo>
                  <a:cubicBezTo>
                    <a:pt x="20402" y="2025"/>
                    <a:pt x="21217" y="4050"/>
                    <a:pt x="21319" y="6413"/>
                  </a:cubicBezTo>
                  <a:cubicBezTo>
                    <a:pt x="21421" y="8775"/>
                    <a:pt x="20810" y="11475"/>
                    <a:pt x="17651" y="14175"/>
                  </a:cubicBezTo>
                  <a:cubicBezTo>
                    <a:pt x="14493" y="16875"/>
                    <a:pt x="8787" y="19575"/>
                    <a:pt x="5221" y="20588"/>
                  </a:cubicBezTo>
                  <a:cubicBezTo>
                    <a:pt x="1655" y="21600"/>
                    <a:pt x="229" y="20925"/>
                    <a:pt x="25" y="18900"/>
                  </a:cubicBezTo>
                  <a:cubicBezTo>
                    <a:pt x="-179" y="16875"/>
                    <a:pt x="840" y="13500"/>
                    <a:pt x="3489" y="10125"/>
                  </a:cubicBezTo>
                  <a:cubicBezTo>
                    <a:pt x="6138" y="6750"/>
                    <a:pt x="10417" y="3375"/>
                    <a:pt x="14696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5" name="Line"/>
            <p:cNvSpPr/>
            <p:nvPr/>
          </p:nvSpPr>
          <p:spPr>
            <a:xfrm>
              <a:off x="95269" y="5074308"/>
              <a:ext cx="253891" cy="116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8" h="21255" extrusionOk="0">
                  <a:moveTo>
                    <a:pt x="7743" y="13976"/>
                  </a:moveTo>
                  <a:cubicBezTo>
                    <a:pt x="5622" y="12282"/>
                    <a:pt x="3500" y="10588"/>
                    <a:pt x="2054" y="8894"/>
                  </a:cubicBezTo>
                  <a:cubicBezTo>
                    <a:pt x="607" y="7200"/>
                    <a:pt x="-164" y="5506"/>
                    <a:pt x="29" y="4024"/>
                  </a:cubicBezTo>
                  <a:cubicBezTo>
                    <a:pt x="222" y="2541"/>
                    <a:pt x="1379" y="1271"/>
                    <a:pt x="4657" y="1271"/>
                  </a:cubicBezTo>
                  <a:cubicBezTo>
                    <a:pt x="7936" y="1271"/>
                    <a:pt x="13336" y="2541"/>
                    <a:pt x="16422" y="4024"/>
                  </a:cubicBezTo>
                  <a:cubicBezTo>
                    <a:pt x="19507" y="5506"/>
                    <a:pt x="20279" y="7200"/>
                    <a:pt x="20761" y="9318"/>
                  </a:cubicBezTo>
                  <a:cubicBezTo>
                    <a:pt x="21243" y="11435"/>
                    <a:pt x="21436" y="13976"/>
                    <a:pt x="18929" y="16306"/>
                  </a:cubicBezTo>
                  <a:cubicBezTo>
                    <a:pt x="16422" y="18635"/>
                    <a:pt x="11215" y="20753"/>
                    <a:pt x="8129" y="21176"/>
                  </a:cubicBezTo>
                  <a:cubicBezTo>
                    <a:pt x="5043" y="21600"/>
                    <a:pt x="4079" y="20329"/>
                    <a:pt x="4657" y="16941"/>
                  </a:cubicBezTo>
                  <a:cubicBezTo>
                    <a:pt x="5236" y="13553"/>
                    <a:pt x="7357" y="8047"/>
                    <a:pt x="9286" y="4871"/>
                  </a:cubicBezTo>
                  <a:cubicBezTo>
                    <a:pt x="11215" y="1694"/>
                    <a:pt x="12950" y="847"/>
                    <a:pt x="14686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6" name="Line"/>
            <p:cNvSpPr/>
            <p:nvPr/>
          </p:nvSpPr>
          <p:spPr>
            <a:xfrm>
              <a:off x="719701" y="4076793"/>
              <a:ext cx="89760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5" h="21600" extrusionOk="0">
                  <a:moveTo>
                    <a:pt x="11125" y="1543"/>
                  </a:moveTo>
                  <a:cubicBezTo>
                    <a:pt x="7885" y="771"/>
                    <a:pt x="4645" y="0"/>
                    <a:pt x="2485" y="0"/>
                  </a:cubicBezTo>
                  <a:cubicBezTo>
                    <a:pt x="325" y="0"/>
                    <a:pt x="-755" y="771"/>
                    <a:pt x="595" y="3343"/>
                  </a:cubicBezTo>
                  <a:cubicBezTo>
                    <a:pt x="1945" y="5914"/>
                    <a:pt x="5725" y="10286"/>
                    <a:pt x="9505" y="13629"/>
                  </a:cubicBezTo>
                  <a:cubicBezTo>
                    <a:pt x="13285" y="16971"/>
                    <a:pt x="17065" y="19286"/>
                    <a:pt x="20845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7" name="Line"/>
            <p:cNvSpPr/>
            <p:nvPr/>
          </p:nvSpPr>
          <p:spPr>
            <a:xfrm>
              <a:off x="676923" y="3967804"/>
              <a:ext cx="257928" cy="3182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424" extrusionOk="0">
                  <a:moveTo>
                    <a:pt x="0" y="7337"/>
                  </a:moveTo>
                  <a:cubicBezTo>
                    <a:pt x="1929" y="5615"/>
                    <a:pt x="3857" y="3894"/>
                    <a:pt x="7039" y="2563"/>
                  </a:cubicBezTo>
                  <a:cubicBezTo>
                    <a:pt x="10221" y="1233"/>
                    <a:pt x="14657" y="294"/>
                    <a:pt x="17357" y="59"/>
                  </a:cubicBezTo>
                  <a:cubicBezTo>
                    <a:pt x="20057" y="-176"/>
                    <a:pt x="21021" y="294"/>
                    <a:pt x="21311" y="1546"/>
                  </a:cubicBezTo>
                  <a:cubicBezTo>
                    <a:pt x="21600" y="2798"/>
                    <a:pt x="21214" y="4833"/>
                    <a:pt x="18707" y="8041"/>
                  </a:cubicBezTo>
                  <a:cubicBezTo>
                    <a:pt x="16200" y="11250"/>
                    <a:pt x="11571" y="15633"/>
                    <a:pt x="8968" y="18059"/>
                  </a:cubicBezTo>
                  <a:cubicBezTo>
                    <a:pt x="6364" y="20485"/>
                    <a:pt x="5786" y="20954"/>
                    <a:pt x="5207" y="2142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8" name="Line"/>
            <p:cNvSpPr/>
            <p:nvPr/>
          </p:nvSpPr>
          <p:spPr>
            <a:xfrm>
              <a:off x="970772" y="3963940"/>
              <a:ext cx="96787" cy="447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548" extrusionOk="0">
                  <a:moveTo>
                    <a:pt x="4436" y="1067"/>
                  </a:moveTo>
                  <a:cubicBezTo>
                    <a:pt x="3921" y="508"/>
                    <a:pt x="3407" y="-52"/>
                    <a:pt x="2636" y="4"/>
                  </a:cubicBezTo>
                  <a:cubicBezTo>
                    <a:pt x="1864" y="60"/>
                    <a:pt x="836" y="731"/>
                    <a:pt x="321" y="2802"/>
                  </a:cubicBezTo>
                  <a:cubicBezTo>
                    <a:pt x="-193" y="4872"/>
                    <a:pt x="-193" y="8342"/>
                    <a:pt x="1093" y="11475"/>
                  </a:cubicBezTo>
                  <a:cubicBezTo>
                    <a:pt x="2378" y="14609"/>
                    <a:pt x="4950" y="17407"/>
                    <a:pt x="8550" y="19030"/>
                  </a:cubicBezTo>
                  <a:cubicBezTo>
                    <a:pt x="12150" y="20653"/>
                    <a:pt x="16778" y="21100"/>
                    <a:pt x="21407" y="2154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9" name="Line"/>
            <p:cNvSpPr/>
            <p:nvPr/>
          </p:nvSpPr>
          <p:spPr>
            <a:xfrm>
              <a:off x="1142339" y="4086920"/>
              <a:ext cx="211221" cy="292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203" extrusionOk="0">
                  <a:moveTo>
                    <a:pt x="19918" y="3315"/>
                  </a:moveTo>
                  <a:cubicBezTo>
                    <a:pt x="20388" y="2133"/>
                    <a:pt x="20857" y="952"/>
                    <a:pt x="20505" y="362"/>
                  </a:cubicBezTo>
                  <a:cubicBezTo>
                    <a:pt x="20153" y="-229"/>
                    <a:pt x="18979" y="-229"/>
                    <a:pt x="16397" y="1374"/>
                  </a:cubicBezTo>
                  <a:cubicBezTo>
                    <a:pt x="13814" y="2977"/>
                    <a:pt x="9823" y="6183"/>
                    <a:pt x="6888" y="9221"/>
                  </a:cubicBezTo>
                  <a:cubicBezTo>
                    <a:pt x="3953" y="12259"/>
                    <a:pt x="2075" y="15127"/>
                    <a:pt x="1018" y="17068"/>
                  </a:cubicBezTo>
                  <a:cubicBezTo>
                    <a:pt x="-38" y="19009"/>
                    <a:pt x="-273" y="20021"/>
                    <a:pt x="314" y="20612"/>
                  </a:cubicBezTo>
                  <a:cubicBezTo>
                    <a:pt x="901" y="21202"/>
                    <a:pt x="2310" y="21371"/>
                    <a:pt x="4892" y="20358"/>
                  </a:cubicBezTo>
                  <a:cubicBezTo>
                    <a:pt x="7475" y="19346"/>
                    <a:pt x="11231" y="17152"/>
                    <a:pt x="13462" y="15633"/>
                  </a:cubicBezTo>
                  <a:cubicBezTo>
                    <a:pt x="15692" y="14115"/>
                    <a:pt x="16397" y="13271"/>
                    <a:pt x="17336" y="12343"/>
                  </a:cubicBezTo>
                  <a:cubicBezTo>
                    <a:pt x="18275" y="11415"/>
                    <a:pt x="19449" y="10402"/>
                    <a:pt x="20036" y="10655"/>
                  </a:cubicBezTo>
                  <a:cubicBezTo>
                    <a:pt x="20623" y="10909"/>
                    <a:pt x="20623" y="12427"/>
                    <a:pt x="20270" y="13862"/>
                  </a:cubicBezTo>
                  <a:cubicBezTo>
                    <a:pt x="19918" y="15296"/>
                    <a:pt x="19214" y="16646"/>
                    <a:pt x="18744" y="17912"/>
                  </a:cubicBezTo>
                  <a:cubicBezTo>
                    <a:pt x="18275" y="19177"/>
                    <a:pt x="18040" y="20359"/>
                    <a:pt x="18510" y="20865"/>
                  </a:cubicBezTo>
                  <a:cubicBezTo>
                    <a:pt x="18979" y="21371"/>
                    <a:pt x="20153" y="21202"/>
                    <a:pt x="21327" y="2103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0" name="Line"/>
            <p:cNvSpPr/>
            <p:nvPr/>
          </p:nvSpPr>
          <p:spPr>
            <a:xfrm>
              <a:off x="1466203" y="4181428"/>
              <a:ext cx="305895" cy="223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7" h="21383" extrusionOk="0">
                  <a:moveTo>
                    <a:pt x="1400" y="0"/>
                  </a:moveTo>
                  <a:cubicBezTo>
                    <a:pt x="1236" y="2672"/>
                    <a:pt x="1072" y="5344"/>
                    <a:pt x="745" y="8573"/>
                  </a:cubicBezTo>
                  <a:cubicBezTo>
                    <a:pt x="418" y="11802"/>
                    <a:pt x="-73" y="15588"/>
                    <a:pt x="9" y="17814"/>
                  </a:cubicBezTo>
                  <a:cubicBezTo>
                    <a:pt x="91" y="20041"/>
                    <a:pt x="745" y="20709"/>
                    <a:pt x="3036" y="20264"/>
                  </a:cubicBezTo>
                  <a:cubicBezTo>
                    <a:pt x="5327" y="19819"/>
                    <a:pt x="9254" y="18260"/>
                    <a:pt x="12363" y="15588"/>
                  </a:cubicBezTo>
                  <a:cubicBezTo>
                    <a:pt x="15472" y="12915"/>
                    <a:pt x="17763" y="9130"/>
                    <a:pt x="18909" y="6680"/>
                  </a:cubicBezTo>
                  <a:cubicBezTo>
                    <a:pt x="20054" y="4231"/>
                    <a:pt x="20054" y="3118"/>
                    <a:pt x="19645" y="2895"/>
                  </a:cubicBezTo>
                  <a:cubicBezTo>
                    <a:pt x="19236" y="2672"/>
                    <a:pt x="18418" y="3340"/>
                    <a:pt x="16945" y="6124"/>
                  </a:cubicBezTo>
                  <a:cubicBezTo>
                    <a:pt x="15472" y="8907"/>
                    <a:pt x="13345" y="13806"/>
                    <a:pt x="12363" y="16812"/>
                  </a:cubicBezTo>
                  <a:cubicBezTo>
                    <a:pt x="11382" y="19819"/>
                    <a:pt x="11545" y="20932"/>
                    <a:pt x="13263" y="21266"/>
                  </a:cubicBezTo>
                  <a:cubicBezTo>
                    <a:pt x="14982" y="21600"/>
                    <a:pt x="18254" y="21155"/>
                    <a:pt x="21527" y="2070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1" name="Line"/>
            <p:cNvSpPr/>
            <p:nvPr/>
          </p:nvSpPr>
          <p:spPr>
            <a:xfrm>
              <a:off x="2073933" y="3978856"/>
              <a:ext cx="516464" cy="43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413" extrusionOk="0">
                  <a:moveTo>
                    <a:pt x="4242" y="1737"/>
                  </a:moveTo>
                  <a:cubicBezTo>
                    <a:pt x="4242" y="933"/>
                    <a:pt x="4242" y="129"/>
                    <a:pt x="4242" y="14"/>
                  </a:cubicBezTo>
                  <a:cubicBezTo>
                    <a:pt x="4242" y="-101"/>
                    <a:pt x="4242" y="473"/>
                    <a:pt x="4386" y="2944"/>
                  </a:cubicBezTo>
                  <a:cubicBezTo>
                    <a:pt x="4530" y="5414"/>
                    <a:pt x="4818" y="9780"/>
                    <a:pt x="4914" y="12652"/>
                  </a:cubicBezTo>
                  <a:cubicBezTo>
                    <a:pt x="5010" y="15525"/>
                    <a:pt x="4914" y="16903"/>
                    <a:pt x="4818" y="17880"/>
                  </a:cubicBezTo>
                  <a:cubicBezTo>
                    <a:pt x="4722" y="18856"/>
                    <a:pt x="4626" y="19431"/>
                    <a:pt x="4338" y="19603"/>
                  </a:cubicBezTo>
                  <a:cubicBezTo>
                    <a:pt x="4050" y="19776"/>
                    <a:pt x="3570" y="19546"/>
                    <a:pt x="2898" y="18914"/>
                  </a:cubicBezTo>
                  <a:cubicBezTo>
                    <a:pt x="2226" y="18282"/>
                    <a:pt x="1362" y="17248"/>
                    <a:pt x="786" y="16444"/>
                  </a:cubicBezTo>
                  <a:cubicBezTo>
                    <a:pt x="210" y="15639"/>
                    <a:pt x="-78" y="15065"/>
                    <a:pt x="18" y="14778"/>
                  </a:cubicBezTo>
                  <a:cubicBezTo>
                    <a:pt x="114" y="14490"/>
                    <a:pt x="594" y="14490"/>
                    <a:pt x="2178" y="14376"/>
                  </a:cubicBezTo>
                  <a:cubicBezTo>
                    <a:pt x="3762" y="14261"/>
                    <a:pt x="6450" y="14031"/>
                    <a:pt x="8034" y="13916"/>
                  </a:cubicBezTo>
                  <a:cubicBezTo>
                    <a:pt x="9618" y="13801"/>
                    <a:pt x="10098" y="13801"/>
                    <a:pt x="10338" y="14088"/>
                  </a:cubicBezTo>
                  <a:cubicBezTo>
                    <a:pt x="10578" y="14376"/>
                    <a:pt x="10578" y="14950"/>
                    <a:pt x="10386" y="15697"/>
                  </a:cubicBezTo>
                  <a:cubicBezTo>
                    <a:pt x="10194" y="16444"/>
                    <a:pt x="9810" y="17363"/>
                    <a:pt x="9570" y="18282"/>
                  </a:cubicBezTo>
                  <a:cubicBezTo>
                    <a:pt x="9330" y="19201"/>
                    <a:pt x="9234" y="20120"/>
                    <a:pt x="9474" y="20695"/>
                  </a:cubicBezTo>
                  <a:cubicBezTo>
                    <a:pt x="9714" y="21269"/>
                    <a:pt x="10290" y="21499"/>
                    <a:pt x="11682" y="21384"/>
                  </a:cubicBezTo>
                  <a:cubicBezTo>
                    <a:pt x="13074" y="21269"/>
                    <a:pt x="15282" y="20810"/>
                    <a:pt x="17058" y="19833"/>
                  </a:cubicBezTo>
                  <a:cubicBezTo>
                    <a:pt x="18834" y="18856"/>
                    <a:pt x="20178" y="17363"/>
                    <a:pt x="20850" y="16329"/>
                  </a:cubicBezTo>
                  <a:cubicBezTo>
                    <a:pt x="21522" y="15295"/>
                    <a:pt x="21522" y="14720"/>
                    <a:pt x="20562" y="14088"/>
                  </a:cubicBezTo>
                  <a:cubicBezTo>
                    <a:pt x="19602" y="13456"/>
                    <a:pt x="17682" y="12767"/>
                    <a:pt x="16050" y="12652"/>
                  </a:cubicBezTo>
                  <a:cubicBezTo>
                    <a:pt x="14418" y="12537"/>
                    <a:pt x="13074" y="12997"/>
                    <a:pt x="11730" y="1345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2" name="Line"/>
            <p:cNvSpPr/>
            <p:nvPr/>
          </p:nvSpPr>
          <p:spPr>
            <a:xfrm>
              <a:off x="2846343" y="4096338"/>
              <a:ext cx="280585" cy="266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156" extrusionOk="0">
                  <a:moveTo>
                    <a:pt x="12216" y="3433"/>
                  </a:moveTo>
                  <a:cubicBezTo>
                    <a:pt x="12570" y="2141"/>
                    <a:pt x="12925" y="849"/>
                    <a:pt x="12570" y="295"/>
                  </a:cubicBezTo>
                  <a:cubicBezTo>
                    <a:pt x="12216" y="-259"/>
                    <a:pt x="11154" y="-74"/>
                    <a:pt x="9384" y="1218"/>
                  </a:cubicBezTo>
                  <a:cubicBezTo>
                    <a:pt x="7613" y="2510"/>
                    <a:pt x="5134" y="4910"/>
                    <a:pt x="3718" y="6664"/>
                  </a:cubicBezTo>
                  <a:cubicBezTo>
                    <a:pt x="2302" y="8418"/>
                    <a:pt x="1948" y="9526"/>
                    <a:pt x="2833" y="10449"/>
                  </a:cubicBezTo>
                  <a:cubicBezTo>
                    <a:pt x="3718" y="11372"/>
                    <a:pt x="5843" y="12110"/>
                    <a:pt x="8675" y="12572"/>
                  </a:cubicBezTo>
                  <a:cubicBezTo>
                    <a:pt x="11508" y="13033"/>
                    <a:pt x="15049" y="13218"/>
                    <a:pt x="17351" y="13495"/>
                  </a:cubicBezTo>
                  <a:cubicBezTo>
                    <a:pt x="19652" y="13772"/>
                    <a:pt x="20715" y="14141"/>
                    <a:pt x="21157" y="14787"/>
                  </a:cubicBezTo>
                  <a:cubicBezTo>
                    <a:pt x="21600" y="15433"/>
                    <a:pt x="21423" y="16356"/>
                    <a:pt x="19741" y="17372"/>
                  </a:cubicBezTo>
                  <a:cubicBezTo>
                    <a:pt x="18059" y="18387"/>
                    <a:pt x="14872" y="19495"/>
                    <a:pt x="12039" y="20233"/>
                  </a:cubicBezTo>
                  <a:cubicBezTo>
                    <a:pt x="9207" y="20972"/>
                    <a:pt x="6728" y="21341"/>
                    <a:pt x="4780" y="21064"/>
                  </a:cubicBezTo>
                  <a:cubicBezTo>
                    <a:pt x="2833" y="20787"/>
                    <a:pt x="1416" y="19864"/>
                    <a:pt x="0" y="1894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3" name="Line"/>
            <p:cNvSpPr/>
            <p:nvPr/>
          </p:nvSpPr>
          <p:spPr>
            <a:xfrm>
              <a:off x="3153670" y="3963953"/>
              <a:ext cx="975093" cy="521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350" extrusionOk="0">
                  <a:moveTo>
                    <a:pt x="762" y="2049"/>
                  </a:moveTo>
                  <a:cubicBezTo>
                    <a:pt x="762" y="1573"/>
                    <a:pt x="762" y="1097"/>
                    <a:pt x="685" y="669"/>
                  </a:cubicBezTo>
                  <a:cubicBezTo>
                    <a:pt x="608" y="241"/>
                    <a:pt x="454" y="-140"/>
                    <a:pt x="325" y="50"/>
                  </a:cubicBezTo>
                  <a:cubicBezTo>
                    <a:pt x="197" y="241"/>
                    <a:pt x="94" y="1002"/>
                    <a:pt x="42" y="3000"/>
                  </a:cubicBezTo>
                  <a:cubicBezTo>
                    <a:pt x="-9" y="4998"/>
                    <a:pt x="-9" y="8234"/>
                    <a:pt x="17" y="10327"/>
                  </a:cubicBezTo>
                  <a:cubicBezTo>
                    <a:pt x="42" y="12420"/>
                    <a:pt x="94" y="13372"/>
                    <a:pt x="171" y="14086"/>
                  </a:cubicBezTo>
                  <a:cubicBezTo>
                    <a:pt x="248" y="14799"/>
                    <a:pt x="351" y="15275"/>
                    <a:pt x="531" y="15560"/>
                  </a:cubicBezTo>
                  <a:cubicBezTo>
                    <a:pt x="711" y="15846"/>
                    <a:pt x="968" y="15941"/>
                    <a:pt x="1637" y="15703"/>
                  </a:cubicBezTo>
                  <a:cubicBezTo>
                    <a:pt x="2305" y="15465"/>
                    <a:pt x="3385" y="14894"/>
                    <a:pt x="4362" y="13657"/>
                  </a:cubicBezTo>
                  <a:cubicBezTo>
                    <a:pt x="5340" y="12420"/>
                    <a:pt x="6214" y="10517"/>
                    <a:pt x="6677" y="9185"/>
                  </a:cubicBezTo>
                  <a:cubicBezTo>
                    <a:pt x="7140" y="7853"/>
                    <a:pt x="7191" y="7092"/>
                    <a:pt x="7088" y="6806"/>
                  </a:cubicBezTo>
                  <a:cubicBezTo>
                    <a:pt x="6985" y="6521"/>
                    <a:pt x="6728" y="6711"/>
                    <a:pt x="6291" y="7901"/>
                  </a:cubicBezTo>
                  <a:cubicBezTo>
                    <a:pt x="5854" y="9090"/>
                    <a:pt x="5237" y="11278"/>
                    <a:pt x="4902" y="12706"/>
                  </a:cubicBezTo>
                  <a:cubicBezTo>
                    <a:pt x="4568" y="14133"/>
                    <a:pt x="4517" y="14799"/>
                    <a:pt x="4491" y="15370"/>
                  </a:cubicBezTo>
                  <a:cubicBezTo>
                    <a:pt x="4465" y="15941"/>
                    <a:pt x="4465" y="16417"/>
                    <a:pt x="4620" y="16750"/>
                  </a:cubicBezTo>
                  <a:cubicBezTo>
                    <a:pt x="4774" y="17083"/>
                    <a:pt x="5082" y="17273"/>
                    <a:pt x="5854" y="17083"/>
                  </a:cubicBezTo>
                  <a:cubicBezTo>
                    <a:pt x="6625" y="16893"/>
                    <a:pt x="7860" y="16322"/>
                    <a:pt x="9042" y="15227"/>
                  </a:cubicBezTo>
                  <a:cubicBezTo>
                    <a:pt x="10225" y="14133"/>
                    <a:pt x="11357" y="12515"/>
                    <a:pt x="11974" y="11469"/>
                  </a:cubicBezTo>
                  <a:cubicBezTo>
                    <a:pt x="12591" y="10422"/>
                    <a:pt x="12694" y="9946"/>
                    <a:pt x="12771" y="9375"/>
                  </a:cubicBezTo>
                  <a:cubicBezTo>
                    <a:pt x="12848" y="8804"/>
                    <a:pt x="12900" y="8138"/>
                    <a:pt x="12771" y="7758"/>
                  </a:cubicBezTo>
                  <a:cubicBezTo>
                    <a:pt x="12642" y="7377"/>
                    <a:pt x="12334" y="7282"/>
                    <a:pt x="11845" y="7853"/>
                  </a:cubicBezTo>
                  <a:cubicBezTo>
                    <a:pt x="11357" y="8424"/>
                    <a:pt x="10688" y="9661"/>
                    <a:pt x="10200" y="10850"/>
                  </a:cubicBezTo>
                  <a:cubicBezTo>
                    <a:pt x="9711" y="12040"/>
                    <a:pt x="9402" y="13182"/>
                    <a:pt x="9274" y="13990"/>
                  </a:cubicBezTo>
                  <a:cubicBezTo>
                    <a:pt x="9145" y="14799"/>
                    <a:pt x="9197" y="15275"/>
                    <a:pt x="9351" y="15560"/>
                  </a:cubicBezTo>
                  <a:cubicBezTo>
                    <a:pt x="9505" y="15846"/>
                    <a:pt x="9762" y="15941"/>
                    <a:pt x="10431" y="15465"/>
                  </a:cubicBezTo>
                  <a:cubicBezTo>
                    <a:pt x="11100" y="14990"/>
                    <a:pt x="12180" y="13943"/>
                    <a:pt x="12925" y="12991"/>
                  </a:cubicBezTo>
                  <a:cubicBezTo>
                    <a:pt x="13671" y="12040"/>
                    <a:pt x="14082" y="11183"/>
                    <a:pt x="14391" y="10612"/>
                  </a:cubicBezTo>
                  <a:cubicBezTo>
                    <a:pt x="14700" y="10041"/>
                    <a:pt x="14905" y="9756"/>
                    <a:pt x="15111" y="9756"/>
                  </a:cubicBezTo>
                  <a:cubicBezTo>
                    <a:pt x="15317" y="9756"/>
                    <a:pt x="15522" y="10041"/>
                    <a:pt x="15651" y="10993"/>
                  </a:cubicBezTo>
                  <a:cubicBezTo>
                    <a:pt x="15780" y="11945"/>
                    <a:pt x="15831" y="13562"/>
                    <a:pt x="15754" y="15180"/>
                  </a:cubicBezTo>
                  <a:cubicBezTo>
                    <a:pt x="15677" y="16797"/>
                    <a:pt x="15471" y="18415"/>
                    <a:pt x="15368" y="19509"/>
                  </a:cubicBezTo>
                  <a:cubicBezTo>
                    <a:pt x="15265" y="20604"/>
                    <a:pt x="15265" y="21175"/>
                    <a:pt x="15368" y="21317"/>
                  </a:cubicBezTo>
                  <a:cubicBezTo>
                    <a:pt x="15471" y="21460"/>
                    <a:pt x="15677" y="21175"/>
                    <a:pt x="15780" y="19652"/>
                  </a:cubicBezTo>
                  <a:cubicBezTo>
                    <a:pt x="15882" y="18130"/>
                    <a:pt x="15882" y="15370"/>
                    <a:pt x="16191" y="12753"/>
                  </a:cubicBezTo>
                  <a:cubicBezTo>
                    <a:pt x="16500" y="10137"/>
                    <a:pt x="17117" y="7663"/>
                    <a:pt x="17940" y="6426"/>
                  </a:cubicBezTo>
                  <a:cubicBezTo>
                    <a:pt x="18762" y="5189"/>
                    <a:pt x="19791" y="5189"/>
                    <a:pt x="20485" y="5569"/>
                  </a:cubicBezTo>
                  <a:cubicBezTo>
                    <a:pt x="21180" y="5950"/>
                    <a:pt x="21540" y="6711"/>
                    <a:pt x="21565" y="7615"/>
                  </a:cubicBezTo>
                  <a:cubicBezTo>
                    <a:pt x="21591" y="8519"/>
                    <a:pt x="21282" y="9566"/>
                    <a:pt x="20177" y="10470"/>
                  </a:cubicBezTo>
                  <a:cubicBezTo>
                    <a:pt x="19071" y="11374"/>
                    <a:pt x="17168" y="12135"/>
                    <a:pt x="15831" y="12611"/>
                  </a:cubicBezTo>
                  <a:cubicBezTo>
                    <a:pt x="14494" y="13086"/>
                    <a:pt x="13722" y="13277"/>
                    <a:pt x="12951" y="1346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4" name="Line"/>
            <p:cNvSpPr/>
            <p:nvPr/>
          </p:nvSpPr>
          <p:spPr>
            <a:xfrm>
              <a:off x="735899" y="4704303"/>
              <a:ext cx="234002" cy="491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314" extrusionOk="0">
                  <a:moveTo>
                    <a:pt x="2916" y="15456"/>
                  </a:moveTo>
                  <a:cubicBezTo>
                    <a:pt x="2274" y="14951"/>
                    <a:pt x="1633" y="14447"/>
                    <a:pt x="1098" y="14447"/>
                  </a:cubicBezTo>
                  <a:cubicBezTo>
                    <a:pt x="564" y="14447"/>
                    <a:pt x="136" y="14951"/>
                    <a:pt x="29" y="15809"/>
                  </a:cubicBezTo>
                  <a:cubicBezTo>
                    <a:pt x="-78" y="16667"/>
                    <a:pt x="136" y="17878"/>
                    <a:pt x="243" y="18938"/>
                  </a:cubicBezTo>
                  <a:cubicBezTo>
                    <a:pt x="350" y="19998"/>
                    <a:pt x="350" y="20906"/>
                    <a:pt x="777" y="21209"/>
                  </a:cubicBezTo>
                  <a:cubicBezTo>
                    <a:pt x="1205" y="21512"/>
                    <a:pt x="2061" y="21209"/>
                    <a:pt x="4199" y="19645"/>
                  </a:cubicBezTo>
                  <a:cubicBezTo>
                    <a:pt x="6338" y="18080"/>
                    <a:pt x="9760" y="15254"/>
                    <a:pt x="11898" y="12327"/>
                  </a:cubicBezTo>
                  <a:cubicBezTo>
                    <a:pt x="14037" y="9400"/>
                    <a:pt x="14892" y="6372"/>
                    <a:pt x="15320" y="4454"/>
                  </a:cubicBezTo>
                  <a:cubicBezTo>
                    <a:pt x="15748" y="2536"/>
                    <a:pt x="15748" y="1729"/>
                    <a:pt x="15748" y="1073"/>
                  </a:cubicBezTo>
                  <a:cubicBezTo>
                    <a:pt x="15748" y="417"/>
                    <a:pt x="15748" y="-88"/>
                    <a:pt x="16175" y="13"/>
                  </a:cubicBezTo>
                  <a:cubicBezTo>
                    <a:pt x="16603" y="114"/>
                    <a:pt x="17459" y="820"/>
                    <a:pt x="18207" y="2839"/>
                  </a:cubicBezTo>
                  <a:cubicBezTo>
                    <a:pt x="18956" y="4858"/>
                    <a:pt x="19597" y="8189"/>
                    <a:pt x="20132" y="11368"/>
                  </a:cubicBezTo>
                  <a:cubicBezTo>
                    <a:pt x="20667" y="14548"/>
                    <a:pt x="21094" y="17576"/>
                    <a:pt x="21522" y="2060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5" name="Line"/>
            <p:cNvSpPr/>
            <p:nvPr/>
          </p:nvSpPr>
          <p:spPr>
            <a:xfrm>
              <a:off x="865265" y="5032454"/>
              <a:ext cx="272051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169" y="17760"/>
                    <a:pt x="10338" y="13920"/>
                    <a:pt x="13938" y="10320"/>
                  </a:cubicBezTo>
                  <a:cubicBezTo>
                    <a:pt x="17538" y="6720"/>
                    <a:pt x="19569" y="33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6" name="Line"/>
            <p:cNvSpPr/>
            <p:nvPr/>
          </p:nvSpPr>
          <p:spPr>
            <a:xfrm>
              <a:off x="1147493" y="4930156"/>
              <a:ext cx="394409" cy="252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313" extrusionOk="0">
                  <a:moveTo>
                    <a:pt x="587" y="3927"/>
                  </a:moveTo>
                  <a:cubicBezTo>
                    <a:pt x="333" y="9032"/>
                    <a:pt x="79" y="14138"/>
                    <a:pt x="16" y="17181"/>
                  </a:cubicBezTo>
                  <a:cubicBezTo>
                    <a:pt x="-48" y="20225"/>
                    <a:pt x="79" y="21207"/>
                    <a:pt x="460" y="21305"/>
                  </a:cubicBezTo>
                  <a:cubicBezTo>
                    <a:pt x="841" y="21403"/>
                    <a:pt x="1477" y="20618"/>
                    <a:pt x="2366" y="18065"/>
                  </a:cubicBezTo>
                  <a:cubicBezTo>
                    <a:pt x="3256" y="15512"/>
                    <a:pt x="4399" y="11192"/>
                    <a:pt x="5161" y="8345"/>
                  </a:cubicBezTo>
                  <a:cubicBezTo>
                    <a:pt x="5924" y="5498"/>
                    <a:pt x="6305" y="4123"/>
                    <a:pt x="6750" y="3141"/>
                  </a:cubicBezTo>
                  <a:cubicBezTo>
                    <a:pt x="7194" y="2159"/>
                    <a:pt x="7703" y="1570"/>
                    <a:pt x="8147" y="1668"/>
                  </a:cubicBezTo>
                  <a:cubicBezTo>
                    <a:pt x="8592" y="1767"/>
                    <a:pt x="8973" y="2552"/>
                    <a:pt x="9291" y="4614"/>
                  </a:cubicBezTo>
                  <a:cubicBezTo>
                    <a:pt x="9608" y="6676"/>
                    <a:pt x="9863" y="10014"/>
                    <a:pt x="9799" y="12468"/>
                  </a:cubicBezTo>
                  <a:cubicBezTo>
                    <a:pt x="9736" y="14923"/>
                    <a:pt x="9354" y="16494"/>
                    <a:pt x="9418" y="16592"/>
                  </a:cubicBezTo>
                  <a:cubicBezTo>
                    <a:pt x="9481" y="16690"/>
                    <a:pt x="9990" y="15316"/>
                    <a:pt x="10879" y="12763"/>
                  </a:cubicBezTo>
                  <a:cubicBezTo>
                    <a:pt x="11768" y="10210"/>
                    <a:pt x="13039" y="6479"/>
                    <a:pt x="13928" y="4123"/>
                  </a:cubicBezTo>
                  <a:cubicBezTo>
                    <a:pt x="14818" y="1767"/>
                    <a:pt x="15326" y="785"/>
                    <a:pt x="15961" y="294"/>
                  </a:cubicBezTo>
                  <a:cubicBezTo>
                    <a:pt x="16597" y="-197"/>
                    <a:pt x="17359" y="-197"/>
                    <a:pt x="18058" y="1276"/>
                  </a:cubicBezTo>
                  <a:cubicBezTo>
                    <a:pt x="18757" y="2748"/>
                    <a:pt x="19392" y="5694"/>
                    <a:pt x="19710" y="8148"/>
                  </a:cubicBezTo>
                  <a:cubicBezTo>
                    <a:pt x="20027" y="10603"/>
                    <a:pt x="20027" y="12567"/>
                    <a:pt x="20281" y="14138"/>
                  </a:cubicBezTo>
                  <a:cubicBezTo>
                    <a:pt x="20536" y="15708"/>
                    <a:pt x="21044" y="16887"/>
                    <a:pt x="21552" y="1806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7" name="Line"/>
            <p:cNvSpPr/>
            <p:nvPr/>
          </p:nvSpPr>
          <p:spPr>
            <a:xfrm>
              <a:off x="1520974" y="4901817"/>
              <a:ext cx="767320" cy="268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2" extrusionOk="0">
                  <a:moveTo>
                    <a:pt x="0" y="11931"/>
                  </a:moveTo>
                  <a:cubicBezTo>
                    <a:pt x="0" y="13762"/>
                    <a:pt x="0" y="15592"/>
                    <a:pt x="0" y="17331"/>
                  </a:cubicBezTo>
                  <a:cubicBezTo>
                    <a:pt x="0" y="19070"/>
                    <a:pt x="0" y="20718"/>
                    <a:pt x="33" y="21084"/>
                  </a:cubicBezTo>
                  <a:cubicBezTo>
                    <a:pt x="65" y="21450"/>
                    <a:pt x="131" y="20535"/>
                    <a:pt x="360" y="18064"/>
                  </a:cubicBezTo>
                  <a:cubicBezTo>
                    <a:pt x="589" y="15592"/>
                    <a:pt x="982" y="11565"/>
                    <a:pt x="1244" y="9094"/>
                  </a:cubicBezTo>
                  <a:cubicBezTo>
                    <a:pt x="1505" y="6623"/>
                    <a:pt x="1636" y="5708"/>
                    <a:pt x="2095" y="6074"/>
                  </a:cubicBezTo>
                  <a:cubicBezTo>
                    <a:pt x="2553" y="6440"/>
                    <a:pt x="3338" y="8087"/>
                    <a:pt x="3764" y="10009"/>
                  </a:cubicBezTo>
                  <a:cubicBezTo>
                    <a:pt x="4189" y="11931"/>
                    <a:pt x="4255" y="14128"/>
                    <a:pt x="4287" y="15775"/>
                  </a:cubicBezTo>
                  <a:cubicBezTo>
                    <a:pt x="4320" y="17423"/>
                    <a:pt x="4320" y="18521"/>
                    <a:pt x="4418" y="18704"/>
                  </a:cubicBezTo>
                  <a:cubicBezTo>
                    <a:pt x="4516" y="18887"/>
                    <a:pt x="4713" y="18155"/>
                    <a:pt x="4876" y="16691"/>
                  </a:cubicBezTo>
                  <a:cubicBezTo>
                    <a:pt x="5040" y="15226"/>
                    <a:pt x="5171" y="13030"/>
                    <a:pt x="5302" y="11108"/>
                  </a:cubicBezTo>
                  <a:cubicBezTo>
                    <a:pt x="5433" y="9186"/>
                    <a:pt x="5564" y="7538"/>
                    <a:pt x="5793" y="7080"/>
                  </a:cubicBezTo>
                  <a:cubicBezTo>
                    <a:pt x="6022" y="6623"/>
                    <a:pt x="6349" y="7355"/>
                    <a:pt x="6709" y="8819"/>
                  </a:cubicBezTo>
                  <a:cubicBezTo>
                    <a:pt x="7069" y="10284"/>
                    <a:pt x="7462" y="12481"/>
                    <a:pt x="7855" y="13579"/>
                  </a:cubicBezTo>
                  <a:cubicBezTo>
                    <a:pt x="8247" y="14677"/>
                    <a:pt x="8640" y="14677"/>
                    <a:pt x="9164" y="13762"/>
                  </a:cubicBezTo>
                  <a:cubicBezTo>
                    <a:pt x="9687" y="12847"/>
                    <a:pt x="10342" y="11016"/>
                    <a:pt x="10702" y="8911"/>
                  </a:cubicBezTo>
                  <a:cubicBezTo>
                    <a:pt x="11062" y="6806"/>
                    <a:pt x="11127" y="4426"/>
                    <a:pt x="11095" y="2779"/>
                  </a:cubicBezTo>
                  <a:cubicBezTo>
                    <a:pt x="11062" y="1131"/>
                    <a:pt x="10931" y="216"/>
                    <a:pt x="10735" y="33"/>
                  </a:cubicBezTo>
                  <a:cubicBezTo>
                    <a:pt x="10538" y="-150"/>
                    <a:pt x="10276" y="399"/>
                    <a:pt x="10015" y="2138"/>
                  </a:cubicBezTo>
                  <a:cubicBezTo>
                    <a:pt x="9753" y="3877"/>
                    <a:pt x="9491" y="6806"/>
                    <a:pt x="9360" y="9643"/>
                  </a:cubicBezTo>
                  <a:cubicBezTo>
                    <a:pt x="9229" y="12481"/>
                    <a:pt x="9229" y="15226"/>
                    <a:pt x="9360" y="16874"/>
                  </a:cubicBezTo>
                  <a:cubicBezTo>
                    <a:pt x="9491" y="18521"/>
                    <a:pt x="9753" y="19070"/>
                    <a:pt x="10342" y="18979"/>
                  </a:cubicBezTo>
                  <a:cubicBezTo>
                    <a:pt x="10931" y="18887"/>
                    <a:pt x="11847" y="18155"/>
                    <a:pt x="12633" y="15958"/>
                  </a:cubicBezTo>
                  <a:cubicBezTo>
                    <a:pt x="13418" y="13762"/>
                    <a:pt x="14073" y="10101"/>
                    <a:pt x="14433" y="7813"/>
                  </a:cubicBezTo>
                  <a:cubicBezTo>
                    <a:pt x="14793" y="5525"/>
                    <a:pt x="14858" y="4609"/>
                    <a:pt x="14924" y="4609"/>
                  </a:cubicBezTo>
                  <a:cubicBezTo>
                    <a:pt x="14989" y="4609"/>
                    <a:pt x="15055" y="5525"/>
                    <a:pt x="15087" y="7081"/>
                  </a:cubicBezTo>
                  <a:cubicBezTo>
                    <a:pt x="15120" y="8636"/>
                    <a:pt x="15120" y="10833"/>
                    <a:pt x="15120" y="12572"/>
                  </a:cubicBezTo>
                  <a:cubicBezTo>
                    <a:pt x="15120" y="14311"/>
                    <a:pt x="15120" y="15592"/>
                    <a:pt x="15284" y="16325"/>
                  </a:cubicBezTo>
                  <a:cubicBezTo>
                    <a:pt x="15447" y="17057"/>
                    <a:pt x="15775" y="17240"/>
                    <a:pt x="16233" y="16142"/>
                  </a:cubicBezTo>
                  <a:cubicBezTo>
                    <a:pt x="16691" y="15043"/>
                    <a:pt x="17280" y="12664"/>
                    <a:pt x="17705" y="10558"/>
                  </a:cubicBezTo>
                  <a:cubicBezTo>
                    <a:pt x="18131" y="8453"/>
                    <a:pt x="18393" y="6623"/>
                    <a:pt x="18589" y="5158"/>
                  </a:cubicBezTo>
                  <a:cubicBezTo>
                    <a:pt x="18785" y="3694"/>
                    <a:pt x="18916" y="2596"/>
                    <a:pt x="19145" y="1955"/>
                  </a:cubicBezTo>
                  <a:cubicBezTo>
                    <a:pt x="19375" y="1314"/>
                    <a:pt x="19702" y="1131"/>
                    <a:pt x="19931" y="1589"/>
                  </a:cubicBezTo>
                  <a:cubicBezTo>
                    <a:pt x="20160" y="2047"/>
                    <a:pt x="20291" y="3145"/>
                    <a:pt x="20356" y="4975"/>
                  </a:cubicBezTo>
                  <a:cubicBezTo>
                    <a:pt x="20422" y="6806"/>
                    <a:pt x="20422" y="9369"/>
                    <a:pt x="20487" y="11108"/>
                  </a:cubicBezTo>
                  <a:cubicBezTo>
                    <a:pt x="20553" y="12847"/>
                    <a:pt x="20684" y="13762"/>
                    <a:pt x="20880" y="13762"/>
                  </a:cubicBezTo>
                  <a:cubicBezTo>
                    <a:pt x="21076" y="13762"/>
                    <a:pt x="21338" y="12847"/>
                    <a:pt x="21600" y="1193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8" name="Line"/>
            <p:cNvSpPr/>
            <p:nvPr/>
          </p:nvSpPr>
          <p:spPr>
            <a:xfrm>
              <a:off x="2372000" y="4906893"/>
              <a:ext cx="111612" cy="189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2" extrusionOk="0">
                  <a:moveTo>
                    <a:pt x="0" y="0"/>
                  </a:moveTo>
                  <a:cubicBezTo>
                    <a:pt x="900" y="4424"/>
                    <a:pt x="1800" y="8848"/>
                    <a:pt x="2925" y="12361"/>
                  </a:cubicBezTo>
                  <a:cubicBezTo>
                    <a:pt x="4050" y="15875"/>
                    <a:pt x="5400" y="18477"/>
                    <a:pt x="7200" y="19908"/>
                  </a:cubicBezTo>
                  <a:cubicBezTo>
                    <a:pt x="9000" y="21340"/>
                    <a:pt x="11250" y="21600"/>
                    <a:pt x="13725" y="20819"/>
                  </a:cubicBezTo>
                  <a:cubicBezTo>
                    <a:pt x="16200" y="20039"/>
                    <a:pt x="18900" y="18217"/>
                    <a:pt x="21600" y="1639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9" name="Line"/>
            <p:cNvSpPr/>
            <p:nvPr/>
          </p:nvSpPr>
          <p:spPr>
            <a:xfrm>
              <a:off x="2553367" y="4718551"/>
              <a:ext cx="48830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514" y="3738"/>
                    <a:pt x="15429" y="7477"/>
                    <a:pt x="13371" y="10800"/>
                  </a:cubicBezTo>
                  <a:cubicBezTo>
                    <a:pt x="11314" y="14123"/>
                    <a:pt x="10286" y="17031"/>
                    <a:pt x="8229" y="18762"/>
                  </a:cubicBezTo>
                  <a:cubicBezTo>
                    <a:pt x="6171" y="20492"/>
                    <a:pt x="3086" y="210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0" name="Line"/>
            <p:cNvSpPr/>
            <p:nvPr/>
          </p:nvSpPr>
          <p:spPr>
            <a:xfrm>
              <a:off x="2497562" y="4918309"/>
              <a:ext cx="298951" cy="150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0888" extrusionOk="0">
                  <a:moveTo>
                    <a:pt x="0" y="12925"/>
                  </a:moveTo>
                  <a:cubicBezTo>
                    <a:pt x="4688" y="9701"/>
                    <a:pt x="9377" y="6477"/>
                    <a:pt x="12223" y="4382"/>
                  </a:cubicBezTo>
                  <a:cubicBezTo>
                    <a:pt x="15070" y="2286"/>
                    <a:pt x="16074" y="1319"/>
                    <a:pt x="17079" y="674"/>
                  </a:cubicBezTo>
                  <a:cubicBezTo>
                    <a:pt x="18084" y="29"/>
                    <a:pt x="19088" y="-293"/>
                    <a:pt x="19842" y="352"/>
                  </a:cubicBezTo>
                  <a:cubicBezTo>
                    <a:pt x="20595" y="997"/>
                    <a:pt x="21098" y="2609"/>
                    <a:pt x="21349" y="5510"/>
                  </a:cubicBezTo>
                  <a:cubicBezTo>
                    <a:pt x="21600" y="8411"/>
                    <a:pt x="21600" y="12603"/>
                    <a:pt x="21265" y="15826"/>
                  </a:cubicBezTo>
                  <a:cubicBezTo>
                    <a:pt x="20930" y="19050"/>
                    <a:pt x="20260" y="21307"/>
                    <a:pt x="19842" y="20823"/>
                  </a:cubicBezTo>
                  <a:cubicBezTo>
                    <a:pt x="19423" y="20340"/>
                    <a:pt x="19256" y="17116"/>
                    <a:pt x="19088" y="1389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1" name="Line"/>
            <p:cNvSpPr/>
            <p:nvPr/>
          </p:nvSpPr>
          <p:spPr>
            <a:xfrm>
              <a:off x="2769611" y="4725527"/>
              <a:ext cx="20928" cy="90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2" name="Line"/>
            <p:cNvSpPr/>
            <p:nvPr/>
          </p:nvSpPr>
          <p:spPr>
            <a:xfrm>
              <a:off x="2992831" y="4826577"/>
              <a:ext cx="174392" cy="2443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410" extrusionOk="0">
                  <a:moveTo>
                    <a:pt x="0" y="11317"/>
                  </a:moveTo>
                  <a:cubicBezTo>
                    <a:pt x="1705" y="11725"/>
                    <a:pt x="3411" y="12132"/>
                    <a:pt x="6821" y="10604"/>
                  </a:cubicBezTo>
                  <a:cubicBezTo>
                    <a:pt x="10232" y="9076"/>
                    <a:pt x="15347" y="5612"/>
                    <a:pt x="18189" y="3370"/>
                  </a:cubicBezTo>
                  <a:cubicBezTo>
                    <a:pt x="21032" y="1129"/>
                    <a:pt x="21600" y="110"/>
                    <a:pt x="21032" y="8"/>
                  </a:cubicBezTo>
                  <a:cubicBezTo>
                    <a:pt x="20463" y="-94"/>
                    <a:pt x="18758" y="721"/>
                    <a:pt x="15632" y="3166"/>
                  </a:cubicBezTo>
                  <a:cubicBezTo>
                    <a:pt x="12505" y="5612"/>
                    <a:pt x="7958" y="9687"/>
                    <a:pt x="5258" y="12540"/>
                  </a:cubicBezTo>
                  <a:cubicBezTo>
                    <a:pt x="2558" y="15393"/>
                    <a:pt x="1705" y="17023"/>
                    <a:pt x="1989" y="18551"/>
                  </a:cubicBezTo>
                  <a:cubicBezTo>
                    <a:pt x="2274" y="20080"/>
                    <a:pt x="3695" y="21506"/>
                    <a:pt x="7105" y="21404"/>
                  </a:cubicBezTo>
                  <a:cubicBezTo>
                    <a:pt x="10516" y="21302"/>
                    <a:pt x="15916" y="19672"/>
                    <a:pt x="21316" y="1804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3" name="Line"/>
            <p:cNvSpPr/>
            <p:nvPr/>
          </p:nvSpPr>
          <p:spPr>
            <a:xfrm>
              <a:off x="3263101" y="4858064"/>
              <a:ext cx="273046" cy="279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2" h="21600" extrusionOk="0">
                  <a:moveTo>
                    <a:pt x="14061" y="0"/>
                  </a:moveTo>
                  <a:cubicBezTo>
                    <a:pt x="10134" y="1800"/>
                    <a:pt x="6206" y="3600"/>
                    <a:pt x="3886" y="4860"/>
                  </a:cubicBezTo>
                  <a:cubicBezTo>
                    <a:pt x="1565" y="6120"/>
                    <a:pt x="851" y="6840"/>
                    <a:pt x="405" y="7650"/>
                  </a:cubicBezTo>
                  <a:cubicBezTo>
                    <a:pt x="-41" y="8460"/>
                    <a:pt x="-220" y="9360"/>
                    <a:pt x="405" y="9810"/>
                  </a:cubicBezTo>
                  <a:cubicBezTo>
                    <a:pt x="1030" y="10260"/>
                    <a:pt x="2458" y="10260"/>
                    <a:pt x="5849" y="10710"/>
                  </a:cubicBezTo>
                  <a:cubicBezTo>
                    <a:pt x="9241" y="11160"/>
                    <a:pt x="14597" y="12060"/>
                    <a:pt x="17631" y="12870"/>
                  </a:cubicBezTo>
                  <a:cubicBezTo>
                    <a:pt x="20666" y="13680"/>
                    <a:pt x="21380" y="14400"/>
                    <a:pt x="20755" y="15570"/>
                  </a:cubicBezTo>
                  <a:cubicBezTo>
                    <a:pt x="20130" y="16740"/>
                    <a:pt x="18167" y="18360"/>
                    <a:pt x="15132" y="19440"/>
                  </a:cubicBezTo>
                  <a:cubicBezTo>
                    <a:pt x="12097" y="20520"/>
                    <a:pt x="7992" y="21060"/>
                    <a:pt x="3886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4" name="Line"/>
            <p:cNvSpPr/>
            <p:nvPr/>
          </p:nvSpPr>
          <p:spPr>
            <a:xfrm>
              <a:off x="2260390" y="4606941"/>
              <a:ext cx="62782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5" name="Line"/>
            <p:cNvSpPr/>
            <p:nvPr/>
          </p:nvSpPr>
          <p:spPr>
            <a:xfrm>
              <a:off x="172353" y="5807216"/>
              <a:ext cx="153251" cy="62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439" extrusionOk="0">
                  <a:moveTo>
                    <a:pt x="14830" y="19039"/>
                  </a:moveTo>
                  <a:cubicBezTo>
                    <a:pt x="10961" y="16639"/>
                    <a:pt x="7093" y="14239"/>
                    <a:pt x="4352" y="11439"/>
                  </a:cubicBezTo>
                  <a:cubicBezTo>
                    <a:pt x="1612" y="8639"/>
                    <a:pt x="0" y="5439"/>
                    <a:pt x="0" y="3439"/>
                  </a:cubicBezTo>
                  <a:cubicBezTo>
                    <a:pt x="0" y="1439"/>
                    <a:pt x="1612" y="639"/>
                    <a:pt x="4675" y="239"/>
                  </a:cubicBezTo>
                  <a:cubicBezTo>
                    <a:pt x="7737" y="-161"/>
                    <a:pt x="12251" y="-161"/>
                    <a:pt x="15313" y="1039"/>
                  </a:cubicBezTo>
                  <a:cubicBezTo>
                    <a:pt x="18376" y="2239"/>
                    <a:pt x="19988" y="4639"/>
                    <a:pt x="20794" y="7839"/>
                  </a:cubicBezTo>
                  <a:cubicBezTo>
                    <a:pt x="21600" y="11039"/>
                    <a:pt x="21600" y="15039"/>
                    <a:pt x="18537" y="17439"/>
                  </a:cubicBezTo>
                  <a:cubicBezTo>
                    <a:pt x="15475" y="19839"/>
                    <a:pt x="9349" y="20639"/>
                    <a:pt x="3224" y="2143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6" name="Line"/>
            <p:cNvSpPr/>
            <p:nvPr/>
          </p:nvSpPr>
          <p:spPr>
            <a:xfrm>
              <a:off x="732728" y="5533140"/>
              <a:ext cx="305592" cy="448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5" h="21452" extrusionOk="0">
                  <a:moveTo>
                    <a:pt x="12573" y="3415"/>
                  </a:moveTo>
                  <a:cubicBezTo>
                    <a:pt x="13218" y="2858"/>
                    <a:pt x="13863" y="2301"/>
                    <a:pt x="14266" y="1689"/>
                  </a:cubicBezTo>
                  <a:cubicBezTo>
                    <a:pt x="14669" y="1077"/>
                    <a:pt x="14830" y="409"/>
                    <a:pt x="14427" y="130"/>
                  </a:cubicBezTo>
                  <a:cubicBezTo>
                    <a:pt x="14024" y="-148"/>
                    <a:pt x="13057" y="-37"/>
                    <a:pt x="11203" y="1021"/>
                  </a:cubicBezTo>
                  <a:cubicBezTo>
                    <a:pt x="9349" y="2079"/>
                    <a:pt x="6609" y="4083"/>
                    <a:pt x="4755" y="5642"/>
                  </a:cubicBezTo>
                  <a:cubicBezTo>
                    <a:pt x="2901" y="7200"/>
                    <a:pt x="1934" y="8314"/>
                    <a:pt x="1370" y="9149"/>
                  </a:cubicBezTo>
                  <a:cubicBezTo>
                    <a:pt x="806" y="9984"/>
                    <a:pt x="645" y="10541"/>
                    <a:pt x="1048" y="10986"/>
                  </a:cubicBezTo>
                  <a:cubicBezTo>
                    <a:pt x="1451" y="11431"/>
                    <a:pt x="2418" y="11765"/>
                    <a:pt x="4997" y="11932"/>
                  </a:cubicBezTo>
                  <a:cubicBezTo>
                    <a:pt x="7576" y="12099"/>
                    <a:pt x="11767" y="12099"/>
                    <a:pt x="14749" y="12433"/>
                  </a:cubicBezTo>
                  <a:cubicBezTo>
                    <a:pt x="17731" y="12767"/>
                    <a:pt x="19504" y="13436"/>
                    <a:pt x="20472" y="14215"/>
                  </a:cubicBezTo>
                  <a:cubicBezTo>
                    <a:pt x="21439" y="14994"/>
                    <a:pt x="21600" y="15885"/>
                    <a:pt x="19827" y="17054"/>
                  </a:cubicBezTo>
                  <a:cubicBezTo>
                    <a:pt x="18054" y="18223"/>
                    <a:pt x="14346" y="19671"/>
                    <a:pt x="10719" y="20450"/>
                  </a:cubicBezTo>
                  <a:cubicBezTo>
                    <a:pt x="7093" y="21229"/>
                    <a:pt x="3546" y="21341"/>
                    <a:pt x="0" y="2145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7" name="Line"/>
            <p:cNvSpPr/>
            <p:nvPr/>
          </p:nvSpPr>
          <p:spPr>
            <a:xfrm>
              <a:off x="1053607" y="5690440"/>
              <a:ext cx="418539" cy="290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2" extrusionOk="0">
                  <a:moveTo>
                    <a:pt x="0" y="13718"/>
                  </a:moveTo>
                  <a:cubicBezTo>
                    <a:pt x="1440" y="12861"/>
                    <a:pt x="2880" y="12003"/>
                    <a:pt x="4200" y="10118"/>
                  </a:cubicBezTo>
                  <a:cubicBezTo>
                    <a:pt x="5520" y="8232"/>
                    <a:pt x="6720" y="5318"/>
                    <a:pt x="7200" y="3432"/>
                  </a:cubicBezTo>
                  <a:cubicBezTo>
                    <a:pt x="7680" y="1546"/>
                    <a:pt x="7440" y="689"/>
                    <a:pt x="7020" y="261"/>
                  </a:cubicBezTo>
                  <a:cubicBezTo>
                    <a:pt x="6600" y="-168"/>
                    <a:pt x="6000" y="-168"/>
                    <a:pt x="5100" y="1032"/>
                  </a:cubicBezTo>
                  <a:cubicBezTo>
                    <a:pt x="4200" y="2232"/>
                    <a:pt x="3000" y="4632"/>
                    <a:pt x="2280" y="7461"/>
                  </a:cubicBezTo>
                  <a:cubicBezTo>
                    <a:pt x="1560" y="10289"/>
                    <a:pt x="1320" y="13546"/>
                    <a:pt x="1380" y="15603"/>
                  </a:cubicBezTo>
                  <a:cubicBezTo>
                    <a:pt x="1440" y="17661"/>
                    <a:pt x="1800" y="18518"/>
                    <a:pt x="2880" y="19032"/>
                  </a:cubicBezTo>
                  <a:cubicBezTo>
                    <a:pt x="3960" y="19546"/>
                    <a:pt x="5760" y="19718"/>
                    <a:pt x="7500" y="18861"/>
                  </a:cubicBezTo>
                  <a:cubicBezTo>
                    <a:pt x="9240" y="18003"/>
                    <a:pt x="10920" y="16118"/>
                    <a:pt x="12000" y="14746"/>
                  </a:cubicBezTo>
                  <a:cubicBezTo>
                    <a:pt x="13080" y="13375"/>
                    <a:pt x="13560" y="12518"/>
                    <a:pt x="14100" y="12003"/>
                  </a:cubicBezTo>
                  <a:cubicBezTo>
                    <a:pt x="14640" y="11489"/>
                    <a:pt x="15240" y="11318"/>
                    <a:pt x="15660" y="11661"/>
                  </a:cubicBezTo>
                  <a:cubicBezTo>
                    <a:pt x="16080" y="12003"/>
                    <a:pt x="16320" y="12861"/>
                    <a:pt x="16500" y="14232"/>
                  </a:cubicBezTo>
                  <a:cubicBezTo>
                    <a:pt x="16680" y="15603"/>
                    <a:pt x="16800" y="17489"/>
                    <a:pt x="16620" y="18946"/>
                  </a:cubicBezTo>
                  <a:cubicBezTo>
                    <a:pt x="16440" y="20403"/>
                    <a:pt x="15960" y="21432"/>
                    <a:pt x="15600" y="21432"/>
                  </a:cubicBezTo>
                  <a:cubicBezTo>
                    <a:pt x="15240" y="21432"/>
                    <a:pt x="15000" y="20403"/>
                    <a:pt x="15180" y="18261"/>
                  </a:cubicBezTo>
                  <a:cubicBezTo>
                    <a:pt x="15360" y="16118"/>
                    <a:pt x="15960" y="12861"/>
                    <a:pt x="16620" y="10632"/>
                  </a:cubicBezTo>
                  <a:cubicBezTo>
                    <a:pt x="17280" y="8403"/>
                    <a:pt x="18000" y="7203"/>
                    <a:pt x="18660" y="6518"/>
                  </a:cubicBezTo>
                  <a:cubicBezTo>
                    <a:pt x="19320" y="5832"/>
                    <a:pt x="19920" y="5661"/>
                    <a:pt x="20400" y="6089"/>
                  </a:cubicBezTo>
                  <a:cubicBezTo>
                    <a:pt x="20880" y="6518"/>
                    <a:pt x="21240" y="7546"/>
                    <a:pt x="21600" y="857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8" name="Line"/>
            <p:cNvSpPr/>
            <p:nvPr/>
          </p:nvSpPr>
          <p:spPr>
            <a:xfrm>
              <a:off x="1479120" y="5736992"/>
              <a:ext cx="202295" cy="220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4" extrusionOk="0">
                  <a:moveTo>
                    <a:pt x="0" y="4725"/>
                  </a:moveTo>
                  <a:cubicBezTo>
                    <a:pt x="1986" y="6975"/>
                    <a:pt x="3972" y="9225"/>
                    <a:pt x="4966" y="11475"/>
                  </a:cubicBezTo>
                  <a:cubicBezTo>
                    <a:pt x="5959" y="13725"/>
                    <a:pt x="5959" y="15975"/>
                    <a:pt x="5959" y="17775"/>
                  </a:cubicBezTo>
                  <a:cubicBezTo>
                    <a:pt x="5959" y="19575"/>
                    <a:pt x="5959" y="20925"/>
                    <a:pt x="6579" y="21263"/>
                  </a:cubicBezTo>
                  <a:cubicBezTo>
                    <a:pt x="7200" y="21600"/>
                    <a:pt x="8441" y="20925"/>
                    <a:pt x="10179" y="18450"/>
                  </a:cubicBezTo>
                  <a:cubicBezTo>
                    <a:pt x="11917" y="15975"/>
                    <a:pt x="14152" y="11700"/>
                    <a:pt x="16138" y="8325"/>
                  </a:cubicBezTo>
                  <a:cubicBezTo>
                    <a:pt x="18124" y="4950"/>
                    <a:pt x="19862" y="247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9" name="Line"/>
            <p:cNvSpPr/>
            <p:nvPr/>
          </p:nvSpPr>
          <p:spPr>
            <a:xfrm>
              <a:off x="1751170" y="5771871"/>
              <a:ext cx="41268" cy="148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600" extrusionOk="0">
                  <a:moveTo>
                    <a:pt x="0" y="0"/>
                  </a:moveTo>
                  <a:cubicBezTo>
                    <a:pt x="7200" y="3038"/>
                    <a:pt x="14400" y="6075"/>
                    <a:pt x="18000" y="9113"/>
                  </a:cubicBezTo>
                  <a:cubicBezTo>
                    <a:pt x="21600" y="12150"/>
                    <a:pt x="21600" y="15188"/>
                    <a:pt x="21000" y="17550"/>
                  </a:cubicBezTo>
                  <a:cubicBezTo>
                    <a:pt x="20400" y="19913"/>
                    <a:pt x="19200" y="21600"/>
                    <a:pt x="18000" y="21600"/>
                  </a:cubicBezTo>
                  <a:cubicBezTo>
                    <a:pt x="16800" y="21600"/>
                    <a:pt x="15600" y="19913"/>
                    <a:pt x="15000" y="17381"/>
                  </a:cubicBezTo>
                  <a:cubicBezTo>
                    <a:pt x="14400" y="14850"/>
                    <a:pt x="14400" y="11475"/>
                    <a:pt x="14400" y="81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0" name="Line"/>
            <p:cNvSpPr/>
            <p:nvPr/>
          </p:nvSpPr>
          <p:spPr>
            <a:xfrm>
              <a:off x="1751170" y="5614575"/>
              <a:ext cx="27903" cy="38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77" extrusionOk="0">
                  <a:moveTo>
                    <a:pt x="21600" y="5577"/>
                  </a:moveTo>
                  <a:cubicBezTo>
                    <a:pt x="14400" y="1977"/>
                    <a:pt x="7200" y="-1623"/>
                    <a:pt x="3600" y="777"/>
                  </a:cubicBezTo>
                  <a:cubicBezTo>
                    <a:pt x="0" y="3177"/>
                    <a:pt x="0" y="11577"/>
                    <a:pt x="0" y="1997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1" name="Line"/>
            <p:cNvSpPr/>
            <p:nvPr/>
          </p:nvSpPr>
          <p:spPr>
            <a:xfrm>
              <a:off x="1911609" y="5716065"/>
              <a:ext cx="760345" cy="288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6" extrusionOk="0">
                  <a:moveTo>
                    <a:pt x="396" y="0"/>
                  </a:moveTo>
                  <a:cubicBezTo>
                    <a:pt x="198" y="4252"/>
                    <a:pt x="0" y="8504"/>
                    <a:pt x="0" y="11991"/>
                  </a:cubicBezTo>
                  <a:cubicBezTo>
                    <a:pt x="0" y="15477"/>
                    <a:pt x="198" y="18198"/>
                    <a:pt x="727" y="19729"/>
                  </a:cubicBezTo>
                  <a:cubicBezTo>
                    <a:pt x="1255" y="21260"/>
                    <a:pt x="2114" y="21600"/>
                    <a:pt x="3336" y="20154"/>
                  </a:cubicBezTo>
                  <a:cubicBezTo>
                    <a:pt x="4558" y="18709"/>
                    <a:pt x="6143" y="15477"/>
                    <a:pt x="7068" y="12671"/>
                  </a:cubicBezTo>
                  <a:cubicBezTo>
                    <a:pt x="7993" y="9865"/>
                    <a:pt x="8257" y="7483"/>
                    <a:pt x="8389" y="5868"/>
                  </a:cubicBezTo>
                  <a:cubicBezTo>
                    <a:pt x="8521" y="4252"/>
                    <a:pt x="8521" y="3402"/>
                    <a:pt x="8356" y="3061"/>
                  </a:cubicBezTo>
                  <a:cubicBezTo>
                    <a:pt x="8191" y="2721"/>
                    <a:pt x="7861" y="2891"/>
                    <a:pt x="7266" y="4422"/>
                  </a:cubicBezTo>
                  <a:cubicBezTo>
                    <a:pt x="6672" y="5953"/>
                    <a:pt x="5813" y="8844"/>
                    <a:pt x="5317" y="11735"/>
                  </a:cubicBezTo>
                  <a:cubicBezTo>
                    <a:pt x="4822" y="14627"/>
                    <a:pt x="4690" y="17518"/>
                    <a:pt x="5350" y="19219"/>
                  </a:cubicBezTo>
                  <a:cubicBezTo>
                    <a:pt x="6011" y="20920"/>
                    <a:pt x="7464" y="21430"/>
                    <a:pt x="9446" y="20835"/>
                  </a:cubicBezTo>
                  <a:cubicBezTo>
                    <a:pt x="11428" y="20239"/>
                    <a:pt x="13938" y="18539"/>
                    <a:pt x="16051" y="16923"/>
                  </a:cubicBezTo>
                  <a:cubicBezTo>
                    <a:pt x="18165" y="15307"/>
                    <a:pt x="19883" y="13776"/>
                    <a:pt x="21600" y="1224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2" name="Line"/>
            <p:cNvSpPr/>
            <p:nvPr/>
          </p:nvSpPr>
          <p:spPr>
            <a:xfrm>
              <a:off x="136742" y="6529888"/>
              <a:ext cx="255559" cy="130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3" h="21260" extrusionOk="0">
                  <a:moveTo>
                    <a:pt x="13207" y="1516"/>
                  </a:moveTo>
                  <a:cubicBezTo>
                    <a:pt x="11517" y="1516"/>
                    <a:pt x="9827" y="1516"/>
                    <a:pt x="9451" y="1137"/>
                  </a:cubicBezTo>
                  <a:cubicBezTo>
                    <a:pt x="9075" y="758"/>
                    <a:pt x="10014" y="0"/>
                    <a:pt x="11893" y="0"/>
                  </a:cubicBezTo>
                  <a:cubicBezTo>
                    <a:pt x="13771" y="0"/>
                    <a:pt x="16588" y="758"/>
                    <a:pt x="18467" y="1895"/>
                  </a:cubicBezTo>
                  <a:cubicBezTo>
                    <a:pt x="20345" y="3032"/>
                    <a:pt x="21284" y="4547"/>
                    <a:pt x="20157" y="7768"/>
                  </a:cubicBezTo>
                  <a:cubicBezTo>
                    <a:pt x="19030" y="10990"/>
                    <a:pt x="15837" y="15916"/>
                    <a:pt x="12268" y="18568"/>
                  </a:cubicBezTo>
                  <a:cubicBezTo>
                    <a:pt x="8700" y="21221"/>
                    <a:pt x="4755" y="21600"/>
                    <a:pt x="2501" y="21032"/>
                  </a:cubicBezTo>
                  <a:cubicBezTo>
                    <a:pt x="247" y="20463"/>
                    <a:pt x="-316" y="18947"/>
                    <a:pt x="154" y="16105"/>
                  </a:cubicBezTo>
                  <a:cubicBezTo>
                    <a:pt x="623" y="13263"/>
                    <a:pt x="2126" y="9095"/>
                    <a:pt x="3628" y="6632"/>
                  </a:cubicBezTo>
                  <a:cubicBezTo>
                    <a:pt x="5131" y="4168"/>
                    <a:pt x="6634" y="3411"/>
                    <a:pt x="8136" y="265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3" name="Line"/>
            <p:cNvSpPr/>
            <p:nvPr/>
          </p:nvSpPr>
          <p:spPr>
            <a:xfrm>
              <a:off x="808905" y="6384702"/>
              <a:ext cx="349337" cy="413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0999" extrusionOk="0">
                  <a:moveTo>
                    <a:pt x="14010" y="3593"/>
                  </a:moveTo>
                  <a:cubicBezTo>
                    <a:pt x="14151" y="3003"/>
                    <a:pt x="14292" y="2413"/>
                    <a:pt x="14292" y="1823"/>
                  </a:cubicBezTo>
                  <a:cubicBezTo>
                    <a:pt x="14292" y="1232"/>
                    <a:pt x="14151" y="642"/>
                    <a:pt x="13657" y="288"/>
                  </a:cubicBezTo>
                  <a:cubicBezTo>
                    <a:pt x="13163" y="-66"/>
                    <a:pt x="12316" y="-184"/>
                    <a:pt x="10763" y="465"/>
                  </a:cubicBezTo>
                  <a:cubicBezTo>
                    <a:pt x="9210" y="1114"/>
                    <a:pt x="6951" y="2531"/>
                    <a:pt x="4834" y="5068"/>
                  </a:cubicBezTo>
                  <a:cubicBezTo>
                    <a:pt x="2716" y="7606"/>
                    <a:pt x="739" y="11265"/>
                    <a:pt x="175" y="14098"/>
                  </a:cubicBezTo>
                  <a:cubicBezTo>
                    <a:pt x="-390" y="16931"/>
                    <a:pt x="457" y="18937"/>
                    <a:pt x="2081" y="20059"/>
                  </a:cubicBezTo>
                  <a:cubicBezTo>
                    <a:pt x="3704" y="21180"/>
                    <a:pt x="6104" y="21416"/>
                    <a:pt x="9422" y="20118"/>
                  </a:cubicBezTo>
                  <a:cubicBezTo>
                    <a:pt x="12739" y="18819"/>
                    <a:pt x="16975" y="15986"/>
                    <a:pt x="21210" y="1315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4" name="Line"/>
            <p:cNvSpPr/>
            <p:nvPr/>
          </p:nvSpPr>
          <p:spPr>
            <a:xfrm>
              <a:off x="1158241" y="6414994"/>
              <a:ext cx="389702" cy="390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218" extrusionOk="0">
                  <a:moveTo>
                    <a:pt x="0" y="2578"/>
                  </a:moveTo>
                  <a:cubicBezTo>
                    <a:pt x="386" y="1441"/>
                    <a:pt x="771" y="304"/>
                    <a:pt x="1093" y="52"/>
                  </a:cubicBezTo>
                  <a:cubicBezTo>
                    <a:pt x="1414" y="-201"/>
                    <a:pt x="1671" y="431"/>
                    <a:pt x="1671" y="2704"/>
                  </a:cubicBezTo>
                  <a:cubicBezTo>
                    <a:pt x="1671" y="4978"/>
                    <a:pt x="1414" y="8894"/>
                    <a:pt x="1221" y="11925"/>
                  </a:cubicBezTo>
                  <a:cubicBezTo>
                    <a:pt x="1029" y="14957"/>
                    <a:pt x="900" y="17104"/>
                    <a:pt x="900" y="18494"/>
                  </a:cubicBezTo>
                  <a:cubicBezTo>
                    <a:pt x="900" y="19883"/>
                    <a:pt x="1029" y="20515"/>
                    <a:pt x="1414" y="20894"/>
                  </a:cubicBezTo>
                  <a:cubicBezTo>
                    <a:pt x="1800" y="21273"/>
                    <a:pt x="2443" y="21399"/>
                    <a:pt x="4307" y="20831"/>
                  </a:cubicBezTo>
                  <a:cubicBezTo>
                    <a:pt x="6171" y="20262"/>
                    <a:pt x="9257" y="18999"/>
                    <a:pt x="12214" y="17294"/>
                  </a:cubicBezTo>
                  <a:cubicBezTo>
                    <a:pt x="15171" y="15588"/>
                    <a:pt x="18000" y="13441"/>
                    <a:pt x="19543" y="12052"/>
                  </a:cubicBezTo>
                  <a:cubicBezTo>
                    <a:pt x="21086" y="10662"/>
                    <a:pt x="21343" y="10031"/>
                    <a:pt x="21471" y="9336"/>
                  </a:cubicBezTo>
                  <a:cubicBezTo>
                    <a:pt x="21600" y="8641"/>
                    <a:pt x="21600" y="7883"/>
                    <a:pt x="21214" y="7504"/>
                  </a:cubicBezTo>
                  <a:cubicBezTo>
                    <a:pt x="20829" y="7125"/>
                    <a:pt x="20057" y="7125"/>
                    <a:pt x="18836" y="7946"/>
                  </a:cubicBezTo>
                  <a:cubicBezTo>
                    <a:pt x="17614" y="8767"/>
                    <a:pt x="15943" y="10410"/>
                    <a:pt x="14593" y="12115"/>
                  </a:cubicBezTo>
                  <a:cubicBezTo>
                    <a:pt x="13243" y="13820"/>
                    <a:pt x="12214" y="15588"/>
                    <a:pt x="11700" y="16978"/>
                  </a:cubicBezTo>
                  <a:cubicBezTo>
                    <a:pt x="11186" y="18367"/>
                    <a:pt x="11186" y="19378"/>
                    <a:pt x="12857" y="19631"/>
                  </a:cubicBezTo>
                  <a:cubicBezTo>
                    <a:pt x="14529" y="19883"/>
                    <a:pt x="17871" y="19378"/>
                    <a:pt x="21214" y="1887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5" name="Line"/>
            <p:cNvSpPr/>
            <p:nvPr/>
          </p:nvSpPr>
          <p:spPr>
            <a:xfrm>
              <a:off x="1584689" y="6525968"/>
              <a:ext cx="536190" cy="282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134" extrusionOk="0">
                  <a:moveTo>
                    <a:pt x="5572" y="2558"/>
                  </a:moveTo>
                  <a:cubicBezTo>
                    <a:pt x="5666" y="1513"/>
                    <a:pt x="5759" y="468"/>
                    <a:pt x="5526" y="119"/>
                  </a:cubicBezTo>
                  <a:cubicBezTo>
                    <a:pt x="5292" y="-229"/>
                    <a:pt x="4731" y="119"/>
                    <a:pt x="3843" y="2036"/>
                  </a:cubicBezTo>
                  <a:cubicBezTo>
                    <a:pt x="2954" y="3952"/>
                    <a:pt x="1739" y="7435"/>
                    <a:pt x="1037" y="10135"/>
                  </a:cubicBezTo>
                  <a:cubicBezTo>
                    <a:pt x="336" y="12835"/>
                    <a:pt x="149" y="14752"/>
                    <a:pt x="56" y="16232"/>
                  </a:cubicBezTo>
                  <a:cubicBezTo>
                    <a:pt x="-38" y="17713"/>
                    <a:pt x="-38" y="18758"/>
                    <a:pt x="243" y="19368"/>
                  </a:cubicBezTo>
                  <a:cubicBezTo>
                    <a:pt x="523" y="19977"/>
                    <a:pt x="1084" y="20152"/>
                    <a:pt x="1972" y="19106"/>
                  </a:cubicBezTo>
                  <a:cubicBezTo>
                    <a:pt x="2861" y="18061"/>
                    <a:pt x="4076" y="15797"/>
                    <a:pt x="4778" y="14229"/>
                  </a:cubicBezTo>
                  <a:cubicBezTo>
                    <a:pt x="5479" y="12661"/>
                    <a:pt x="5666" y="11790"/>
                    <a:pt x="5806" y="10919"/>
                  </a:cubicBezTo>
                  <a:cubicBezTo>
                    <a:pt x="5946" y="10048"/>
                    <a:pt x="6040" y="9177"/>
                    <a:pt x="6133" y="9265"/>
                  </a:cubicBezTo>
                  <a:cubicBezTo>
                    <a:pt x="6227" y="9352"/>
                    <a:pt x="6320" y="10397"/>
                    <a:pt x="6274" y="11703"/>
                  </a:cubicBezTo>
                  <a:cubicBezTo>
                    <a:pt x="6227" y="13010"/>
                    <a:pt x="6040" y="14577"/>
                    <a:pt x="5900" y="16145"/>
                  </a:cubicBezTo>
                  <a:cubicBezTo>
                    <a:pt x="5759" y="17713"/>
                    <a:pt x="5666" y="19281"/>
                    <a:pt x="5900" y="19977"/>
                  </a:cubicBezTo>
                  <a:cubicBezTo>
                    <a:pt x="6133" y="20674"/>
                    <a:pt x="6694" y="20500"/>
                    <a:pt x="7302" y="19542"/>
                  </a:cubicBezTo>
                  <a:cubicBezTo>
                    <a:pt x="7910" y="18584"/>
                    <a:pt x="8565" y="16842"/>
                    <a:pt x="9079" y="15536"/>
                  </a:cubicBezTo>
                  <a:cubicBezTo>
                    <a:pt x="9593" y="14229"/>
                    <a:pt x="9967" y="13358"/>
                    <a:pt x="10341" y="12661"/>
                  </a:cubicBezTo>
                  <a:cubicBezTo>
                    <a:pt x="10715" y="11965"/>
                    <a:pt x="11089" y="11442"/>
                    <a:pt x="11510" y="11355"/>
                  </a:cubicBezTo>
                  <a:cubicBezTo>
                    <a:pt x="11931" y="11268"/>
                    <a:pt x="12398" y="11616"/>
                    <a:pt x="12726" y="12226"/>
                  </a:cubicBezTo>
                  <a:cubicBezTo>
                    <a:pt x="13053" y="12836"/>
                    <a:pt x="13240" y="13706"/>
                    <a:pt x="13333" y="14665"/>
                  </a:cubicBezTo>
                  <a:cubicBezTo>
                    <a:pt x="13427" y="15623"/>
                    <a:pt x="13427" y="16668"/>
                    <a:pt x="13333" y="17626"/>
                  </a:cubicBezTo>
                  <a:cubicBezTo>
                    <a:pt x="13240" y="18584"/>
                    <a:pt x="13053" y="19455"/>
                    <a:pt x="13146" y="20152"/>
                  </a:cubicBezTo>
                  <a:cubicBezTo>
                    <a:pt x="13240" y="20848"/>
                    <a:pt x="13614" y="21371"/>
                    <a:pt x="14268" y="21023"/>
                  </a:cubicBezTo>
                  <a:cubicBezTo>
                    <a:pt x="14923" y="20674"/>
                    <a:pt x="15858" y="19455"/>
                    <a:pt x="16653" y="18148"/>
                  </a:cubicBezTo>
                  <a:cubicBezTo>
                    <a:pt x="17448" y="16842"/>
                    <a:pt x="18102" y="15448"/>
                    <a:pt x="18663" y="14577"/>
                  </a:cubicBezTo>
                  <a:cubicBezTo>
                    <a:pt x="19224" y="13706"/>
                    <a:pt x="19692" y="13358"/>
                    <a:pt x="20019" y="13706"/>
                  </a:cubicBezTo>
                  <a:cubicBezTo>
                    <a:pt x="20346" y="14055"/>
                    <a:pt x="20533" y="15100"/>
                    <a:pt x="20627" y="16145"/>
                  </a:cubicBezTo>
                  <a:cubicBezTo>
                    <a:pt x="20720" y="17190"/>
                    <a:pt x="20720" y="18235"/>
                    <a:pt x="20861" y="18758"/>
                  </a:cubicBezTo>
                  <a:cubicBezTo>
                    <a:pt x="21001" y="19281"/>
                    <a:pt x="21281" y="19281"/>
                    <a:pt x="21562" y="1928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6" name="Line"/>
            <p:cNvSpPr/>
            <p:nvPr/>
          </p:nvSpPr>
          <p:spPr>
            <a:xfrm>
              <a:off x="2230511" y="6399677"/>
              <a:ext cx="43832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58" h="21600" extrusionOk="0">
                  <a:moveTo>
                    <a:pt x="13878" y="0"/>
                  </a:moveTo>
                  <a:cubicBezTo>
                    <a:pt x="9558" y="3867"/>
                    <a:pt x="5238" y="7733"/>
                    <a:pt x="2538" y="11067"/>
                  </a:cubicBezTo>
                  <a:cubicBezTo>
                    <a:pt x="-162" y="14400"/>
                    <a:pt x="-1242" y="17200"/>
                    <a:pt x="1998" y="18867"/>
                  </a:cubicBezTo>
                  <a:cubicBezTo>
                    <a:pt x="5238" y="20533"/>
                    <a:pt x="12798" y="21067"/>
                    <a:pt x="20358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7" name="Line"/>
            <p:cNvSpPr/>
            <p:nvPr/>
          </p:nvSpPr>
          <p:spPr>
            <a:xfrm>
              <a:off x="2365025" y="6601970"/>
              <a:ext cx="69757" cy="125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7" extrusionOk="0">
                  <a:moveTo>
                    <a:pt x="10800" y="0"/>
                  </a:moveTo>
                  <a:cubicBezTo>
                    <a:pt x="14400" y="393"/>
                    <a:pt x="18000" y="785"/>
                    <a:pt x="19800" y="2160"/>
                  </a:cubicBezTo>
                  <a:cubicBezTo>
                    <a:pt x="21600" y="3535"/>
                    <a:pt x="21600" y="5891"/>
                    <a:pt x="21600" y="8247"/>
                  </a:cubicBezTo>
                  <a:cubicBezTo>
                    <a:pt x="21600" y="10604"/>
                    <a:pt x="21600" y="12960"/>
                    <a:pt x="20160" y="15513"/>
                  </a:cubicBezTo>
                  <a:cubicBezTo>
                    <a:pt x="18720" y="18065"/>
                    <a:pt x="15840" y="20815"/>
                    <a:pt x="13320" y="21207"/>
                  </a:cubicBezTo>
                  <a:cubicBezTo>
                    <a:pt x="10800" y="21600"/>
                    <a:pt x="8640" y="19636"/>
                    <a:pt x="6480" y="15709"/>
                  </a:cubicBezTo>
                  <a:cubicBezTo>
                    <a:pt x="4320" y="11782"/>
                    <a:pt x="2160" y="5891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8" name="Line"/>
            <p:cNvSpPr/>
            <p:nvPr/>
          </p:nvSpPr>
          <p:spPr>
            <a:xfrm>
              <a:off x="2385952" y="6385726"/>
              <a:ext cx="111611" cy="76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9" name="Line"/>
            <p:cNvSpPr/>
            <p:nvPr/>
          </p:nvSpPr>
          <p:spPr>
            <a:xfrm>
              <a:off x="2538871" y="6552022"/>
              <a:ext cx="433034" cy="260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041" extrusionOk="0">
                  <a:moveTo>
                    <a:pt x="1414" y="3472"/>
                  </a:moveTo>
                  <a:cubicBezTo>
                    <a:pt x="1529" y="5725"/>
                    <a:pt x="1645" y="7979"/>
                    <a:pt x="1587" y="9670"/>
                  </a:cubicBezTo>
                  <a:cubicBezTo>
                    <a:pt x="1529" y="11360"/>
                    <a:pt x="1298" y="12487"/>
                    <a:pt x="952" y="13332"/>
                  </a:cubicBezTo>
                  <a:cubicBezTo>
                    <a:pt x="605" y="14178"/>
                    <a:pt x="143" y="14741"/>
                    <a:pt x="28" y="14459"/>
                  </a:cubicBezTo>
                  <a:cubicBezTo>
                    <a:pt x="-88" y="14178"/>
                    <a:pt x="143" y="13051"/>
                    <a:pt x="1183" y="11454"/>
                  </a:cubicBezTo>
                  <a:cubicBezTo>
                    <a:pt x="2222" y="9858"/>
                    <a:pt x="4070" y="7792"/>
                    <a:pt x="5687" y="7040"/>
                  </a:cubicBezTo>
                  <a:cubicBezTo>
                    <a:pt x="7305" y="6289"/>
                    <a:pt x="8691" y="6852"/>
                    <a:pt x="9672" y="7604"/>
                  </a:cubicBezTo>
                  <a:cubicBezTo>
                    <a:pt x="10654" y="8355"/>
                    <a:pt x="11232" y="9294"/>
                    <a:pt x="11809" y="9576"/>
                  </a:cubicBezTo>
                  <a:cubicBezTo>
                    <a:pt x="12387" y="9858"/>
                    <a:pt x="12964" y="9482"/>
                    <a:pt x="13657" y="8355"/>
                  </a:cubicBezTo>
                  <a:cubicBezTo>
                    <a:pt x="14351" y="7228"/>
                    <a:pt x="15159" y="5350"/>
                    <a:pt x="15737" y="3659"/>
                  </a:cubicBezTo>
                  <a:cubicBezTo>
                    <a:pt x="16314" y="1969"/>
                    <a:pt x="16661" y="466"/>
                    <a:pt x="16661" y="91"/>
                  </a:cubicBezTo>
                  <a:cubicBezTo>
                    <a:pt x="16661" y="-285"/>
                    <a:pt x="16314" y="466"/>
                    <a:pt x="15448" y="3190"/>
                  </a:cubicBezTo>
                  <a:cubicBezTo>
                    <a:pt x="14582" y="5913"/>
                    <a:pt x="13195" y="10609"/>
                    <a:pt x="12618" y="13896"/>
                  </a:cubicBezTo>
                  <a:cubicBezTo>
                    <a:pt x="12040" y="17183"/>
                    <a:pt x="12271" y="19061"/>
                    <a:pt x="13022" y="20094"/>
                  </a:cubicBezTo>
                  <a:cubicBezTo>
                    <a:pt x="13773" y="21127"/>
                    <a:pt x="15044" y="21315"/>
                    <a:pt x="16545" y="20658"/>
                  </a:cubicBezTo>
                  <a:cubicBezTo>
                    <a:pt x="18047" y="20000"/>
                    <a:pt x="19779" y="18498"/>
                    <a:pt x="21512" y="1699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0" name="Line"/>
            <p:cNvSpPr/>
            <p:nvPr/>
          </p:nvSpPr>
          <p:spPr>
            <a:xfrm>
              <a:off x="2991382" y="6538110"/>
              <a:ext cx="357059" cy="260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7" h="21036" extrusionOk="0">
                  <a:moveTo>
                    <a:pt x="13294" y="651"/>
                  </a:moveTo>
                  <a:cubicBezTo>
                    <a:pt x="11918" y="87"/>
                    <a:pt x="10542" y="-476"/>
                    <a:pt x="8341" y="651"/>
                  </a:cubicBezTo>
                  <a:cubicBezTo>
                    <a:pt x="6140" y="1778"/>
                    <a:pt x="3113" y="4595"/>
                    <a:pt x="1531" y="6474"/>
                  </a:cubicBezTo>
                  <a:cubicBezTo>
                    <a:pt x="-51" y="8352"/>
                    <a:pt x="-189" y="9291"/>
                    <a:pt x="155" y="9948"/>
                  </a:cubicBezTo>
                  <a:cubicBezTo>
                    <a:pt x="499" y="10606"/>
                    <a:pt x="1324" y="10981"/>
                    <a:pt x="4214" y="11545"/>
                  </a:cubicBezTo>
                  <a:cubicBezTo>
                    <a:pt x="7103" y="12108"/>
                    <a:pt x="12056" y="12860"/>
                    <a:pt x="15289" y="13705"/>
                  </a:cubicBezTo>
                  <a:cubicBezTo>
                    <a:pt x="18522" y="14550"/>
                    <a:pt x="20035" y="15489"/>
                    <a:pt x="20723" y="16428"/>
                  </a:cubicBezTo>
                  <a:cubicBezTo>
                    <a:pt x="21411" y="17367"/>
                    <a:pt x="21273" y="18307"/>
                    <a:pt x="19898" y="19246"/>
                  </a:cubicBezTo>
                  <a:cubicBezTo>
                    <a:pt x="18522" y="20185"/>
                    <a:pt x="15908" y="21124"/>
                    <a:pt x="12881" y="21030"/>
                  </a:cubicBezTo>
                  <a:cubicBezTo>
                    <a:pt x="9854" y="20936"/>
                    <a:pt x="6415" y="19809"/>
                    <a:pt x="4695" y="18588"/>
                  </a:cubicBezTo>
                  <a:cubicBezTo>
                    <a:pt x="2975" y="17368"/>
                    <a:pt x="2975" y="16053"/>
                    <a:pt x="2975" y="1473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1" name="Line"/>
            <p:cNvSpPr/>
            <p:nvPr/>
          </p:nvSpPr>
          <p:spPr>
            <a:xfrm>
              <a:off x="3399333" y="6529736"/>
              <a:ext cx="372867" cy="3163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453" extrusionOk="0">
                  <a:moveTo>
                    <a:pt x="5090" y="2060"/>
                  </a:moveTo>
                  <a:cubicBezTo>
                    <a:pt x="5757" y="1903"/>
                    <a:pt x="6423" y="1745"/>
                    <a:pt x="7623" y="1351"/>
                  </a:cubicBezTo>
                  <a:cubicBezTo>
                    <a:pt x="8823" y="957"/>
                    <a:pt x="10557" y="326"/>
                    <a:pt x="11090" y="89"/>
                  </a:cubicBezTo>
                  <a:cubicBezTo>
                    <a:pt x="11623" y="-147"/>
                    <a:pt x="10957" y="11"/>
                    <a:pt x="9023" y="1508"/>
                  </a:cubicBezTo>
                  <a:cubicBezTo>
                    <a:pt x="7090" y="3006"/>
                    <a:pt x="3890" y="5844"/>
                    <a:pt x="2090" y="7657"/>
                  </a:cubicBezTo>
                  <a:cubicBezTo>
                    <a:pt x="290" y="9471"/>
                    <a:pt x="-110" y="10259"/>
                    <a:pt x="23" y="10890"/>
                  </a:cubicBezTo>
                  <a:cubicBezTo>
                    <a:pt x="157" y="11520"/>
                    <a:pt x="823" y="11993"/>
                    <a:pt x="3223" y="12387"/>
                  </a:cubicBezTo>
                  <a:cubicBezTo>
                    <a:pt x="5623" y="12781"/>
                    <a:pt x="9757" y="13097"/>
                    <a:pt x="12957" y="13649"/>
                  </a:cubicBezTo>
                  <a:cubicBezTo>
                    <a:pt x="16157" y="14200"/>
                    <a:pt x="18423" y="14989"/>
                    <a:pt x="19757" y="15698"/>
                  </a:cubicBezTo>
                  <a:cubicBezTo>
                    <a:pt x="21090" y="16408"/>
                    <a:pt x="21490" y="17038"/>
                    <a:pt x="21357" y="17590"/>
                  </a:cubicBezTo>
                  <a:cubicBezTo>
                    <a:pt x="21223" y="18142"/>
                    <a:pt x="20557" y="18615"/>
                    <a:pt x="17623" y="19246"/>
                  </a:cubicBezTo>
                  <a:cubicBezTo>
                    <a:pt x="14690" y="19876"/>
                    <a:pt x="9490" y="20665"/>
                    <a:pt x="4290" y="2145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2" name="Line"/>
            <p:cNvSpPr/>
            <p:nvPr/>
          </p:nvSpPr>
          <p:spPr>
            <a:xfrm>
              <a:off x="132824" y="7268742"/>
              <a:ext cx="196561" cy="65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035" extrusionOk="0">
                  <a:moveTo>
                    <a:pt x="19059" y="3159"/>
                  </a:moveTo>
                  <a:cubicBezTo>
                    <a:pt x="16009" y="3159"/>
                    <a:pt x="12960" y="3159"/>
                    <a:pt x="10038" y="3532"/>
                  </a:cubicBezTo>
                  <a:cubicBezTo>
                    <a:pt x="7115" y="3904"/>
                    <a:pt x="4320" y="4649"/>
                    <a:pt x="3685" y="4276"/>
                  </a:cubicBezTo>
                  <a:cubicBezTo>
                    <a:pt x="3049" y="3904"/>
                    <a:pt x="4574" y="2414"/>
                    <a:pt x="7496" y="1297"/>
                  </a:cubicBezTo>
                  <a:cubicBezTo>
                    <a:pt x="10419" y="180"/>
                    <a:pt x="14739" y="-565"/>
                    <a:pt x="17534" y="552"/>
                  </a:cubicBezTo>
                  <a:cubicBezTo>
                    <a:pt x="20329" y="1669"/>
                    <a:pt x="21600" y="4649"/>
                    <a:pt x="21473" y="7628"/>
                  </a:cubicBezTo>
                  <a:cubicBezTo>
                    <a:pt x="21346" y="10607"/>
                    <a:pt x="19821" y="13587"/>
                    <a:pt x="16645" y="16194"/>
                  </a:cubicBezTo>
                  <a:cubicBezTo>
                    <a:pt x="13468" y="18800"/>
                    <a:pt x="8640" y="21035"/>
                    <a:pt x="5591" y="21035"/>
                  </a:cubicBezTo>
                  <a:cubicBezTo>
                    <a:pt x="2541" y="21035"/>
                    <a:pt x="1271" y="18800"/>
                    <a:pt x="0" y="165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3" name="Line"/>
            <p:cNvSpPr/>
            <p:nvPr/>
          </p:nvSpPr>
          <p:spPr>
            <a:xfrm>
              <a:off x="935021" y="7150360"/>
              <a:ext cx="69758" cy="3719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1" extrusionOk="0">
                  <a:moveTo>
                    <a:pt x="12960" y="154"/>
                  </a:moveTo>
                  <a:cubicBezTo>
                    <a:pt x="9360" y="20"/>
                    <a:pt x="5760" y="-113"/>
                    <a:pt x="3600" y="154"/>
                  </a:cubicBezTo>
                  <a:cubicBezTo>
                    <a:pt x="1440" y="420"/>
                    <a:pt x="720" y="1087"/>
                    <a:pt x="360" y="3820"/>
                  </a:cubicBezTo>
                  <a:cubicBezTo>
                    <a:pt x="0" y="6554"/>
                    <a:pt x="0" y="11354"/>
                    <a:pt x="0" y="14287"/>
                  </a:cubicBezTo>
                  <a:cubicBezTo>
                    <a:pt x="0" y="17220"/>
                    <a:pt x="0" y="18287"/>
                    <a:pt x="720" y="19220"/>
                  </a:cubicBezTo>
                  <a:cubicBezTo>
                    <a:pt x="1440" y="20154"/>
                    <a:pt x="2880" y="20954"/>
                    <a:pt x="6480" y="21220"/>
                  </a:cubicBezTo>
                  <a:cubicBezTo>
                    <a:pt x="10080" y="21487"/>
                    <a:pt x="15840" y="21220"/>
                    <a:pt x="21600" y="2095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4" name="Line"/>
            <p:cNvSpPr/>
            <p:nvPr/>
          </p:nvSpPr>
          <p:spPr>
            <a:xfrm>
              <a:off x="1157623" y="7063458"/>
              <a:ext cx="20545" cy="452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84" h="21548" extrusionOk="0">
                  <a:moveTo>
                    <a:pt x="575" y="1610"/>
                  </a:moveTo>
                  <a:cubicBezTo>
                    <a:pt x="7055" y="834"/>
                    <a:pt x="13535" y="59"/>
                    <a:pt x="16775" y="3"/>
                  </a:cubicBezTo>
                  <a:cubicBezTo>
                    <a:pt x="20015" y="-52"/>
                    <a:pt x="20015" y="613"/>
                    <a:pt x="15695" y="3050"/>
                  </a:cubicBezTo>
                  <a:cubicBezTo>
                    <a:pt x="11375" y="5486"/>
                    <a:pt x="2735" y="9696"/>
                    <a:pt x="575" y="13074"/>
                  </a:cubicBezTo>
                  <a:cubicBezTo>
                    <a:pt x="-1585" y="16453"/>
                    <a:pt x="2735" y="19000"/>
                    <a:pt x="7055" y="2154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5" name="Line"/>
            <p:cNvSpPr/>
            <p:nvPr/>
          </p:nvSpPr>
          <p:spPr>
            <a:xfrm>
              <a:off x="990827" y="7273704"/>
              <a:ext cx="532473" cy="242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5" extrusionOk="0">
                  <a:moveTo>
                    <a:pt x="0" y="13749"/>
                  </a:moveTo>
                  <a:cubicBezTo>
                    <a:pt x="1321" y="12134"/>
                    <a:pt x="2641" y="10519"/>
                    <a:pt x="4575" y="8601"/>
                  </a:cubicBezTo>
                  <a:cubicBezTo>
                    <a:pt x="6508" y="6684"/>
                    <a:pt x="9055" y="4463"/>
                    <a:pt x="10753" y="3151"/>
                  </a:cubicBezTo>
                  <a:cubicBezTo>
                    <a:pt x="12451" y="1839"/>
                    <a:pt x="13300" y="1435"/>
                    <a:pt x="13771" y="1738"/>
                  </a:cubicBezTo>
                  <a:cubicBezTo>
                    <a:pt x="14243" y="2041"/>
                    <a:pt x="14337" y="3050"/>
                    <a:pt x="14101" y="5775"/>
                  </a:cubicBezTo>
                  <a:cubicBezTo>
                    <a:pt x="13866" y="8500"/>
                    <a:pt x="13300" y="12942"/>
                    <a:pt x="12922" y="15768"/>
                  </a:cubicBezTo>
                  <a:cubicBezTo>
                    <a:pt x="12545" y="18594"/>
                    <a:pt x="12356" y="19805"/>
                    <a:pt x="12592" y="20512"/>
                  </a:cubicBezTo>
                  <a:cubicBezTo>
                    <a:pt x="12828" y="21218"/>
                    <a:pt x="13488" y="21420"/>
                    <a:pt x="14997" y="19502"/>
                  </a:cubicBezTo>
                  <a:cubicBezTo>
                    <a:pt x="16507" y="17584"/>
                    <a:pt x="18865" y="13547"/>
                    <a:pt x="20138" y="10418"/>
                  </a:cubicBezTo>
                  <a:cubicBezTo>
                    <a:pt x="21411" y="7289"/>
                    <a:pt x="21600" y="5069"/>
                    <a:pt x="21600" y="3454"/>
                  </a:cubicBezTo>
                  <a:cubicBezTo>
                    <a:pt x="21600" y="1839"/>
                    <a:pt x="21411" y="829"/>
                    <a:pt x="20751" y="325"/>
                  </a:cubicBezTo>
                  <a:cubicBezTo>
                    <a:pt x="20091" y="-180"/>
                    <a:pt x="18959" y="-180"/>
                    <a:pt x="17827" y="930"/>
                  </a:cubicBezTo>
                  <a:cubicBezTo>
                    <a:pt x="16695" y="2041"/>
                    <a:pt x="15563" y="4261"/>
                    <a:pt x="14431" y="648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6" name="Line"/>
            <p:cNvSpPr/>
            <p:nvPr/>
          </p:nvSpPr>
          <p:spPr>
            <a:xfrm>
              <a:off x="1520974" y="7292557"/>
              <a:ext cx="215408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600" extrusionOk="0">
                  <a:moveTo>
                    <a:pt x="11719" y="0"/>
                  </a:moveTo>
                  <a:cubicBezTo>
                    <a:pt x="12868" y="0"/>
                    <a:pt x="14017" y="0"/>
                    <a:pt x="13902" y="116"/>
                  </a:cubicBezTo>
                  <a:cubicBezTo>
                    <a:pt x="13787" y="232"/>
                    <a:pt x="12409" y="465"/>
                    <a:pt x="10226" y="1510"/>
                  </a:cubicBezTo>
                  <a:cubicBezTo>
                    <a:pt x="8043" y="2555"/>
                    <a:pt x="5055" y="4413"/>
                    <a:pt x="3102" y="6039"/>
                  </a:cubicBezTo>
                  <a:cubicBezTo>
                    <a:pt x="1149" y="7665"/>
                    <a:pt x="230" y="9058"/>
                    <a:pt x="345" y="9755"/>
                  </a:cubicBezTo>
                  <a:cubicBezTo>
                    <a:pt x="460" y="10452"/>
                    <a:pt x="1608" y="10452"/>
                    <a:pt x="4711" y="10452"/>
                  </a:cubicBezTo>
                  <a:cubicBezTo>
                    <a:pt x="7813" y="10452"/>
                    <a:pt x="12868" y="10452"/>
                    <a:pt x="16085" y="10684"/>
                  </a:cubicBezTo>
                  <a:cubicBezTo>
                    <a:pt x="19302" y="10916"/>
                    <a:pt x="20681" y="11381"/>
                    <a:pt x="21140" y="12194"/>
                  </a:cubicBezTo>
                  <a:cubicBezTo>
                    <a:pt x="21600" y="13006"/>
                    <a:pt x="21140" y="14168"/>
                    <a:pt x="17464" y="15794"/>
                  </a:cubicBezTo>
                  <a:cubicBezTo>
                    <a:pt x="13787" y="17419"/>
                    <a:pt x="6894" y="195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7" name="Line"/>
            <p:cNvSpPr/>
            <p:nvPr/>
          </p:nvSpPr>
          <p:spPr>
            <a:xfrm>
              <a:off x="1799999" y="7314223"/>
              <a:ext cx="210895" cy="374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1" h="20333" extrusionOk="0">
                  <a:moveTo>
                    <a:pt x="0" y="7539"/>
                  </a:moveTo>
                  <a:cubicBezTo>
                    <a:pt x="1609" y="7792"/>
                    <a:pt x="3217" y="8044"/>
                    <a:pt x="4251" y="8549"/>
                  </a:cubicBezTo>
                  <a:cubicBezTo>
                    <a:pt x="5285" y="9055"/>
                    <a:pt x="5745" y="9813"/>
                    <a:pt x="5400" y="11707"/>
                  </a:cubicBezTo>
                  <a:cubicBezTo>
                    <a:pt x="5055" y="13602"/>
                    <a:pt x="3906" y="16634"/>
                    <a:pt x="3332" y="18528"/>
                  </a:cubicBezTo>
                  <a:cubicBezTo>
                    <a:pt x="2757" y="20423"/>
                    <a:pt x="2757" y="21181"/>
                    <a:pt x="2757" y="19034"/>
                  </a:cubicBezTo>
                  <a:cubicBezTo>
                    <a:pt x="2757" y="16886"/>
                    <a:pt x="2757" y="11834"/>
                    <a:pt x="4136" y="8044"/>
                  </a:cubicBezTo>
                  <a:cubicBezTo>
                    <a:pt x="5515" y="4255"/>
                    <a:pt x="8272" y="1728"/>
                    <a:pt x="11260" y="655"/>
                  </a:cubicBezTo>
                  <a:cubicBezTo>
                    <a:pt x="14247" y="-419"/>
                    <a:pt x="17464" y="-40"/>
                    <a:pt x="19302" y="844"/>
                  </a:cubicBezTo>
                  <a:cubicBezTo>
                    <a:pt x="21140" y="1728"/>
                    <a:pt x="21600" y="3118"/>
                    <a:pt x="19187" y="4823"/>
                  </a:cubicBezTo>
                  <a:cubicBezTo>
                    <a:pt x="16774" y="6528"/>
                    <a:pt x="11489" y="8549"/>
                    <a:pt x="8043" y="9623"/>
                  </a:cubicBezTo>
                  <a:cubicBezTo>
                    <a:pt x="4596" y="10697"/>
                    <a:pt x="2987" y="10823"/>
                    <a:pt x="1379" y="1094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8" name="Line"/>
            <p:cNvSpPr/>
            <p:nvPr/>
          </p:nvSpPr>
          <p:spPr>
            <a:xfrm>
              <a:off x="2111836" y="7348362"/>
              <a:ext cx="43921" cy="155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0" h="21600" extrusionOk="0">
                  <a:moveTo>
                    <a:pt x="17160" y="0"/>
                  </a:moveTo>
                  <a:cubicBezTo>
                    <a:pt x="10680" y="6125"/>
                    <a:pt x="4200" y="12251"/>
                    <a:pt x="1500" y="16119"/>
                  </a:cubicBezTo>
                  <a:cubicBezTo>
                    <a:pt x="-1200" y="19988"/>
                    <a:pt x="-120" y="21600"/>
                    <a:pt x="3660" y="21600"/>
                  </a:cubicBezTo>
                  <a:cubicBezTo>
                    <a:pt x="7440" y="21600"/>
                    <a:pt x="13920" y="19988"/>
                    <a:pt x="20400" y="1837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9" name="Line"/>
            <p:cNvSpPr/>
            <p:nvPr/>
          </p:nvSpPr>
          <p:spPr>
            <a:xfrm>
              <a:off x="2267366" y="7090264"/>
              <a:ext cx="3487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4191"/>
                    <a:pt x="7200" y="8382"/>
                    <a:pt x="3600" y="11982"/>
                  </a:cubicBezTo>
                  <a:cubicBezTo>
                    <a:pt x="0" y="15582"/>
                    <a:pt x="0" y="185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0" name="Line"/>
            <p:cNvSpPr/>
            <p:nvPr/>
          </p:nvSpPr>
          <p:spPr>
            <a:xfrm>
              <a:off x="2239464" y="7305170"/>
              <a:ext cx="424406" cy="23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234" extrusionOk="0">
                  <a:moveTo>
                    <a:pt x="0" y="11557"/>
                  </a:moveTo>
                  <a:cubicBezTo>
                    <a:pt x="118" y="10498"/>
                    <a:pt x="236" y="9439"/>
                    <a:pt x="649" y="8804"/>
                  </a:cubicBezTo>
                  <a:cubicBezTo>
                    <a:pt x="1062" y="8169"/>
                    <a:pt x="1770" y="7957"/>
                    <a:pt x="4072" y="7322"/>
                  </a:cubicBezTo>
                  <a:cubicBezTo>
                    <a:pt x="6374" y="6686"/>
                    <a:pt x="10269" y="5628"/>
                    <a:pt x="13161" y="4463"/>
                  </a:cubicBezTo>
                  <a:cubicBezTo>
                    <a:pt x="16052" y="3298"/>
                    <a:pt x="17941" y="2028"/>
                    <a:pt x="19180" y="1181"/>
                  </a:cubicBezTo>
                  <a:cubicBezTo>
                    <a:pt x="20420" y="334"/>
                    <a:pt x="21010" y="-90"/>
                    <a:pt x="20951" y="16"/>
                  </a:cubicBezTo>
                  <a:cubicBezTo>
                    <a:pt x="20892" y="122"/>
                    <a:pt x="20184" y="757"/>
                    <a:pt x="18472" y="3404"/>
                  </a:cubicBezTo>
                  <a:cubicBezTo>
                    <a:pt x="16761" y="6051"/>
                    <a:pt x="14046" y="10710"/>
                    <a:pt x="12511" y="13463"/>
                  </a:cubicBezTo>
                  <a:cubicBezTo>
                    <a:pt x="10977" y="16216"/>
                    <a:pt x="10623" y="17063"/>
                    <a:pt x="10328" y="18122"/>
                  </a:cubicBezTo>
                  <a:cubicBezTo>
                    <a:pt x="10033" y="19181"/>
                    <a:pt x="9797" y="20451"/>
                    <a:pt x="10033" y="20981"/>
                  </a:cubicBezTo>
                  <a:cubicBezTo>
                    <a:pt x="10269" y="21510"/>
                    <a:pt x="10977" y="21298"/>
                    <a:pt x="12393" y="19498"/>
                  </a:cubicBezTo>
                  <a:cubicBezTo>
                    <a:pt x="13810" y="17698"/>
                    <a:pt x="15934" y="14310"/>
                    <a:pt x="17292" y="12298"/>
                  </a:cubicBezTo>
                  <a:cubicBezTo>
                    <a:pt x="18649" y="10286"/>
                    <a:pt x="19239" y="9651"/>
                    <a:pt x="19830" y="9439"/>
                  </a:cubicBezTo>
                  <a:cubicBezTo>
                    <a:pt x="20420" y="9228"/>
                    <a:pt x="21010" y="9439"/>
                    <a:pt x="21305" y="10075"/>
                  </a:cubicBezTo>
                  <a:cubicBezTo>
                    <a:pt x="21600" y="10710"/>
                    <a:pt x="21600" y="11769"/>
                    <a:pt x="21423" y="12934"/>
                  </a:cubicBezTo>
                  <a:cubicBezTo>
                    <a:pt x="21246" y="14098"/>
                    <a:pt x="20892" y="15369"/>
                    <a:pt x="20479" y="16639"/>
                  </a:cubicBezTo>
                  <a:cubicBezTo>
                    <a:pt x="20066" y="17910"/>
                    <a:pt x="19593" y="19181"/>
                    <a:pt x="19652" y="19286"/>
                  </a:cubicBezTo>
                  <a:cubicBezTo>
                    <a:pt x="19711" y="19392"/>
                    <a:pt x="20302" y="18334"/>
                    <a:pt x="20892" y="1727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1" name="Line"/>
            <p:cNvSpPr/>
            <p:nvPr/>
          </p:nvSpPr>
          <p:spPr>
            <a:xfrm>
              <a:off x="2771685" y="7173971"/>
              <a:ext cx="74659" cy="355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6" h="21600" extrusionOk="0">
                  <a:moveTo>
                    <a:pt x="9234" y="0"/>
                  </a:moveTo>
                  <a:cubicBezTo>
                    <a:pt x="5961" y="4800"/>
                    <a:pt x="2689" y="9600"/>
                    <a:pt x="1052" y="12847"/>
                  </a:cubicBezTo>
                  <a:cubicBezTo>
                    <a:pt x="-584" y="16094"/>
                    <a:pt x="-584" y="17788"/>
                    <a:pt x="3016" y="18988"/>
                  </a:cubicBezTo>
                  <a:cubicBezTo>
                    <a:pt x="6616" y="20188"/>
                    <a:pt x="13816" y="20894"/>
                    <a:pt x="21016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2" name="Line"/>
            <p:cNvSpPr/>
            <p:nvPr/>
          </p:nvSpPr>
          <p:spPr>
            <a:xfrm>
              <a:off x="2908505" y="7397191"/>
              <a:ext cx="49449" cy="143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2" h="21435" extrusionOk="0">
                  <a:moveTo>
                    <a:pt x="14337" y="0"/>
                  </a:moveTo>
                  <a:cubicBezTo>
                    <a:pt x="17155" y="1742"/>
                    <a:pt x="19972" y="3484"/>
                    <a:pt x="18563" y="6097"/>
                  </a:cubicBezTo>
                  <a:cubicBezTo>
                    <a:pt x="17155" y="8710"/>
                    <a:pt x="11520" y="12194"/>
                    <a:pt x="6824" y="15329"/>
                  </a:cubicBezTo>
                  <a:cubicBezTo>
                    <a:pt x="2129" y="18465"/>
                    <a:pt x="-1628" y="21252"/>
                    <a:pt x="720" y="21426"/>
                  </a:cubicBezTo>
                  <a:cubicBezTo>
                    <a:pt x="3068" y="21600"/>
                    <a:pt x="11520" y="19161"/>
                    <a:pt x="19972" y="1672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3" name="Line"/>
            <p:cNvSpPr/>
            <p:nvPr/>
          </p:nvSpPr>
          <p:spPr>
            <a:xfrm>
              <a:off x="3079783" y="7166996"/>
              <a:ext cx="613288" cy="697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600" extrusionOk="0">
                  <a:moveTo>
                    <a:pt x="6978" y="0"/>
                  </a:moveTo>
                  <a:cubicBezTo>
                    <a:pt x="6407" y="1656"/>
                    <a:pt x="5837" y="3312"/>
                    <a:pt x="5266" y="4896"/>
                  </a:cubicBezTo>
                  <a:cubicBezTo>
                    <a:pt x="4696" y="6480"/>
                    <a:pt x="4125" y="7992"/>
                    <a:pt x="3758" y="8964"/>
                  </a:cubicBezTo>
                  <a:cubicBezTo>
                    <a:pt x="3391" y="9936"/>
                    <a:pt x="3228" y="10368"/>
                    <a:pt x="2699" y="10584"/>
                  </a:cubicBezTo>
                  <a:cubicBezTo>
                    <a:pt x="2169" y="10800"/>
                    <a:pt x="1272" y="10800"/>
                    <a:pt x="742" y="10620"/>
                  </a:cubicBezTo>
                  <a:cubicBezTo>
                    <a:pt x="213" y="10440"/>
                    <a:pt x="50" y="10080"/>
                    <a:pt x="9" y="9720"/>
                  </a:cubicBezTo>
                  <a:cubicBezTo>
                    <a:pt x="-32" y="9360"/>
                    <a:pt x="50" y="9000"/>
                    <a:pt x="783" y="8568"/>
                  </a:cubicBezTo>
                  <a:cubicBezTo>
                    <a:pt x="1517" y="8136"/>
                    <a:pt x="2902" y="7632"/>
                    <a:pt x="4247" y="7128"/>
                  </a:cubicBezTo>
                  <a:cubicBezTo>
                    <a:pt x="5592" y="6624"/>
                    <a:pt x="6896" y="6120"/>
                    <a:pt x="7752" y="5832"/>
                  </a:cubicBezTo>
                  <a:cubicBezTo>
                    <a:pt x="8608" y="5544"/>
                    <a:pt x="9016" y="5472"/>
                    <a:pt x="9301" y="5616"/>
                  </a:cubicBezTo>
                  <a:cubicBezTo>
                    <a:pt x="9586" y="5760"/>
                    <a:pt x="9749" y="6120"/>
                    <a:pt x="9790" y="6948"/>
                  </a:cubicBezTo>
                  <a:cubicBezTo>
                    <a:pt x="9831" y="7776"/>
                    <a:pt x="9749" y="9072"/>
                    <a:pt x="9708" y="9936"/>
                  </a:cubicBezTo>
                  <a:cubicBezTo>
                    <a:pt x="9668" y="10800"/>
                    <a:pt x="9668" y="11232"/>
                    <a:pt x="9871" y="11484"/>
                  </a:cubicBezTo>
                  <a:cubicBezTo>
                    <a:pt x="10075" y="11736"/>
                    <a:pt x="10483" y="11808"/>
                    <a:pt x="11624" y="11448"/>
                  </a:cubicBezTo>
                  <a:cubicBezTo>
                    <a:pt x="12765" y="11088"/>
                    <a:pt x="14640" y="10296"/>
                    <a:pt x="15985" y="9648"/>
                  </a:cubicBezTo>
                  <a:cubicBezTo>
                    <a:pt x="17330" y="9000"/>
                    <a:pt x="18145" y="8496"/>
                    <a:pt x="18797" y="8244"/>
                  </a:cubicBezTo>
                  <a:cubicBezTo>
                    <a:pt x="19449" y="7992"/>
                    <a:pt x="19938" y="7992"/>
                    <a:pt x="20427" y="8496"/>
                  </a:cubicBezTo>
                  <a:cubicBezTo>
                    <a:pt x="20916" y="9000"/>
                    <a:pt x="21405" y="10008"/>
                    <a:pt x="21486" y="11484"/>
                  </a:cubicBezTo>
                  <a:cubicBezTo>
                    <a:pt x="21568" y="12960"/>
                    <a:pt x="21242" y="14904"/>
                    <a:pt x="20590" y="16668"/>
                  </a:cubicBezTo>
                  <a:cubicBezTo>
                    <a:pt x="19938" y="18432"/>
                    <a:pt x="18960" y="20016"/>
                    <a:pt x="17982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4" name="Line"/>
            <p:cNvSpPr/>
            <p:nvPr/>
          </p:nvSpPr>
          <p:spPr>
            <a:xfrm>
              <a:off x="3062588" y="7132117"/>
              <a:ext cx="27903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5" name="Line"/>
            <p:cNvSpPr/>
            <p:nvPr/>
          </p:nvSpPr>
          <p:spPr>
            <a:xfrm>
              <a:off x="2246439" y="7006556"/>
              <a:ext cx="76733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6" name="Line"/>
            <p:cNvSpPr/>
            <p:nvPr/>
          </p:nvSpPr>
          <p:spPr>
            <a:xfrm>
              <a:off x="6669942" y="2824287"/>
              <a:ext cx="546051" cy="5527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8" h="21307" extrusionOk="0">
                  <a:moveTo>
                    <a:pt x="9643" y="2031"/>
                  </a:moveTo>
                  <a:cubicBezTo>
                    <a:pt x="10091" y="1314"/>
                    <a:pt x="10539" y="597"/>
                    <a:pt x="10450" y="239"/>
                  </a:cubicBezTo>
                  <a:cubicBezTo>
                    <a:pt x="10360" y="-120"/>
                    <a:pt x="9733" y="-120"/>
                    <a:pt x="8433" y="552"/>
                  </a:cubicBezTo>
                  <a:cubicBezTo>
                    <a:pt x="7133" y="1224"/>
                    <a:pt x="5162" y="2569"/>
                    <a:pt x="3593" y="3958"/>
                  </a:cubicBezTo>
                  <a:cubicBezTo>
                    <a:pt x="2025" y="5347"/>
                    <a:pt x="860" y="6781"/>
                    <a:pt x="322" y="7857"/>
                  </a:cubicBezTo>
                  <a:cubicBezTo>
                    <a:pt x="-216" y="8932"/>
                    <a:pt x="-126" y="9649"/>
                    <a:pt x="949" y="10142"/>
                  </a:cubicBezTo>
                  <a:cubicBezTo>
                    <a:pt x="2025" y="10635"/>
                    <a:pt x="4086" y="10904"/>
                    <a:pt x="6909" y="11218"/>
                  </a:cubicBezTo>
                  <a:cubicBezTo>
                    <a:pt x="9733" y="11531"/>
                    <a:pt x="13318" y="11890"/>
                    <a:pt x="15917" y="12562"/>
                  </a:cubicBezTo>
                  <a:cubicBezTo>
                    <a:pt x="18516" y="13234"/>
                    <a:pt x="20129" y="14220"/>
                    <a:pt x="20757" y="15206"/>
                  </a:cubicBezTo>
                  <a:cubicBezTo>
                    <a:pt x="21384" y="16192"/>
                    <a:pt x="21025" y="17178"/>
                    <a:pt x="19412" y="18253"/>
                  </a:cubicBezTo>
                  <a:cubicBezTo>
                    <a:pt x="17799" y="19329"/>
                    <a:pt x="14931" y="20494"/>
                    <a:pt x="12511" y="20987"/>
                  </a:cubicBezTo>
                  <a:cubicBezTo>
                    <a:pt x="10091" y="21480"/>
                    <a:pt x="8119" y="21301"/>
                    <a:pt x="6147" y="21121"/>
                  </a:cubicBezTo>
                </a:path>
              </a:pathLst>
            </a:custGeom>
            <a:noFill/>
            <a:ln w="63500" cap="rnd">
              <a:solidFill>
                <a:srgbClr val="96D35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7" name="Line"/>
            <p:cNvSpPr/>
            <p:nvPr/>
          </p:nvSpPr>
          <p:spPr>
            <a:xfrm>
              <a:off x="7276383" y="2792985"/>
              <a:ext cx="431972" cy="556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448" extrusionOk="0">
                  <a:moveTo>
                    <a:pt x="3806" y="11305"/>
                  </a:moveTo>
                  <a:cubicBezTo>
                    <a:pt x="3806" y="10856"/>
                    <a:pt x="3806" y="10408"/>
                    <a:pt x="3516" y="10095"/>
                  </a:cubicBezTo>
                  <a:cubicBezTo>
                    <a:pt x="3226" y="9781"/>
                    <a:pt x="2645" y="9602"/>
                    <a:pt x="2238" y="9736"/>
                  </a:cubicBezTo>
                  <a:cubicBezTo>
                    <a:pt x="1832" y="9871"/>
                    <a:pt x="1600" y="10319"/>
                    <a:pt x="1251" y="11932"/>
                  </a:cubicBezTo>
                  <a:cubicBezTo>
                    <a:pt x="903" y="13545"/>
                    <a:pt x="439" y="16324"/>
                    <a:pt x="206" y="17937"/>
                  </a:cubicBezTo>
                  <a:cubicBezTo>
                    <a:pt x="-26" y="19550"/>
                    <a:pt x="-26" y="19998"/>
                    <a:pt x="32" y="20446"/>
                  </a:cubicBezTo>
                  <a:cubicBezTo>
                    <a:pt x="90" y="20895"/>
                    <a:pt x="206" y="21343"/>
                    <a:pt x="613" y="21432"/>
                  </a:cubicBezTo>
                  <a:cubicBezTo>
                    <a:pt x="1019" y="21522"/>
                    <a:pt x="1716" y="21253"/>
                    <a:pt x="3226" y="19909"/>
                  </a:cubicBezTo>
                  <a:cubicBezTo>
                    <a:pt x="4735" y="18564"/>
                    <a:pt x="7058" y="16144"/>
                    <a:pt x="8335" y="13366"/>
                  </a:cubicBezTo>
                  <a:cubicBezTo>
                    <a:pt x="9613" y="10588"/>
                    <a:pt x="9845" y="7451"/>
                    <a:pt x="9961" y="5300"/>
                  </a:cubicBezTo>
                  <a:cubicBezTo>
                    <a:pt x="10077" y="3149"/>
                    <a:pt x="10077" y="1983"/>
                    <a:pt x="10019" y="1177"/>
                  </a:cubicBezTo>
                  <a:cubicBezTo>
                    <a:pt x="9961" y="370"/>
                    <a:pt x="9845" y="-78"/>
                    <a:pt x="9729" y="12"/>
                  </a:cubicBezTo>
                  <a:cubicBezTo>
                    <a:pt x="9613" y="101"/>
                    <a:pt x="9497" y="729"/>
                    <a:pt x="9264" y="2611"/>
                  </a:cubicBezTo>
                  <a:cubicBezTo>
                    <a:pt x="9032" y="4493"/>
                    <a:pt x="8684" y="7630"/>
                    <a:pt x="8393" y="10453"/>
                  </a:cubicBezTo>
                  <a:cubicBezTo>
                    <a:pt x="8103" y="13276"/>
                    <a:pt x="7871" y="15786"/>
                    <a:pt x="7755" y="17310"/>
                  </a:cubicBezTo>
                  <a:cubicBezTo>
                    <a:pt x="7639" y="18833"/>
                    <a:pt x="7639" y="19371"/>
                    <a:pt x="7987" y="19595"/>
                  </a:cubicBezTo>
                  <a:cubicBezTo>
                    <a:pt x="8335" y="19819"/>
                    <a:pt x="9032" y="19729"/>
                    <a:pt x="10135" y="18744"/>
                  </a:cubicBezTo>
                  <a:cubicBezTo>
                    <a:pt x="11239" y="17758"/>
                    <a:pt x="12748" y="15876"/>
                    <a:pt x="13735" y="14621"/>
                  </a:cubicBezTo>
                  <a:cubicBezTo>
                    <a:pt x="14722" y="13366"/>
                    <a:pt x="15187" y="12739"/>
                    <a:pt x="15710" y="12246"/>
                  </a:cubicBezTo>
                  <a:cubicBezTo>
                    <a:pt x="16232" y="11753"/>
                    <a:pt x="16813" y="11394"/>
                    <a:pt x="17277" y="11394"/>
                  </a:cubicBezTo>
                  <a:cubicBezTo>
                    <a:pt x="17742" y="11394"/>
                    <a:pt x="18090" y="11753"/>
                    <a:pt x="18555" y="12783"/>
                  </a:cubicBezTo>
                  <a:cubicBezTo>
                    <a:pt x="19019" y="13814"/>
                    <a:pt x="19600" y="15517"/>
                    <a:pt x="19890" y="16593"/>
                  </a:cubicBezTo>
                  <a:cubicBezTo>
                    <a:pt x="20180" y="17668"/>
                    <a:pt x="20180" y="18116"/>
                    <a:pt x="20180" y="18609"/>
                  </a:cubicBezTo>
                  <a:cubicBezTo>
                    <a:pt x="20180" y="19102"/>
                    <a:pt x="20180" y="19640"/>
                    <a:pt x="20355" y="19640"/>
                  </a:cubicBezTo>
                  <a:cubicBezTo>
                    <a:pt x="20529" y="19640"/>
                    <a:pt x="20877" y="19102"/>
                    <a:pt x="21109" y="18654"/>
                  </a:cubicBezTo>
                  <a:cubicBezTo>
                    <a:pt x="21342" y="18206"/>
                    <a:pt x="21458" y="17847"/>
                    <a:pt x="21574" y="17489"/>
                  </a:cubicBezTo>
                </a:path>
              </a:pathLst>
            </a:custGeom>
            <a:noFill/>
            <a:ln w="63500" cap="rnd">
              <a:solidFill>
                <a:srgbClr val="96D35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8" name="Line"/>
            <p:cNvSpPr/>
            <p:nvPr/>
          </p:nvSpPr>
          <p:spPr>
            <a:xfrm>
              <a:off x="7765889" y="3095555"/>
              <a:ext cx="516793" cy="220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364" extrusionOk="0">
                  <a:moveTo>
                    <a:pt x="219" y="2475"/>
                  </a:moveTo>
                  <a:cubicBezTo>
                    <a:pt x="412" y="5175"/>
                    <a:pt x="606" y="7875"/>
                    <a:pt x="558" y="10575"/>
                  </a:cubicBezTo>
                  <a:cubicBezTo>
                    <a:pt x="509" y="13275"/>
                    <a:pt x="219" y="15975"/>
                    <a:pt x="73" y="17887"/>
                  </a:cubicBezTo>
                  <a:cubicBezTo>
                    <a:pt x="-72" y="19800"/>
                    <a:pt x="-72" y="20925"/>
                    <a:pt x="751" y="21262"/>
                  </a:cubicBezTo>
                  <a:cubicBezTo>
                    <a:pt x="1575" y="21600"/>
                    <a:pt x="3221" y="21150"/>
                    <a:pt x="4965" y="19125"/>
                  </a:cubicBezTo>
                  <a:cubicBezTo>
                    <a:pt x="6708" y="17100"/>
                    <a:pt x="8549" y="13500"/>
                    <a:pt x="9566" y="11025"/>
                  </a:cubicBezTo>
                  <a:cubicBezTo>
                    <a:pt x="10583" y="8550"/>
                    <a:pt x="10776" y="7200"/>
                    <a:pt x="10631" y="6525"/>
                  </a:cubicBezTo>
                  <a:cubicBezTo>
                    <a:pt x="10486" y="5850"/>
                    <a:pt x="10002" y="5850"/>
                    <a:pt x="8888" y="6187"/>
                  </a:cubicBezTo>
                  <a:cubicBezTo>
                    <a:pt x="7774" y="6525"/>
                    <a:pt x="6030" y="7200"/>
                    <a:pt x="4480" y="7875"/>
                  </a:cubicBezTo>
                  <a:cubicBezTo>
                    <a:pt x="2931" y="8550"/>
                    <a:pt x="1575" y="9225"/>
                    <a:pt x="1090" y="9225"/>
                  </a:cubicBezTo>
                  <a:cubicBezTo>
                    <a:pt x="606" y="9225"/>
                    <a:pt x="993" y="8550"/>
                    <a:pt x="2398" y="6975"/>
                  </a:cubicBezTo>
                  <a:cubicBezTo>
                    <a:pt x="3802" y="5400"/>
                    <a:pt x="6224" y="2925"/>
                    <a:pt x="7871" y="1575"/>
                  </a:cubicBezTo>
                  <a:cubicBezTo>
                    <a:pt x="9517" y="225"/>
                    <a:pt x="10389" y="0"/>
                    <a:pt x="11067" y="0"/>
                  </a:cubicBezTo>
                  <a:cubicBezTo>
                    <a:pt x="11745" y="0"/>
                    <a:pt x="12229" y="225"/>
                    <a:pt x="12520" y="900"/>
                  </a:cubicBezTo>
                  <a:cubicBezTo>
                    <a:pt x="12811" y="1575"/>
                    <a:pt x="12907" y="2700"/>
                    <a:pt x="12762" y="5513"/>
                  </a:cubicBezTo>
                  <a:cubicBezTo>
                    <a:pt x="12617" y="8325"/>
                    <a:pt x="12229" y="12825"/>
                    <a:pt x="12084" y="15638"/>
                  </a:cubicBezTo>
                  <a:cubicBezTo>
                    <a:pt x="11939" y="18450"/>
                    <a:pt x="12036" y="19575"/>
                    <a:pt x="12568" y="20138"/>
                  </a:cubicBezTo>
                  <a:cubicBezTo>
                    <a:pt x="13101" y="20700"/>
                    <a:pt x="14070" y="20700"/>
                    <a:pt x="15571" y="19125"/>
                  </a:cubicBezTo>
                  <a:cubicBezTo>
                    <a:pt x="17072" y="17550"/>
                    <a:pt x="19106" y="14400"/>
                    <a:pt x="20220" y="12263"/>
                  </a:cubicBezTo>
                  <a:cubicBezTo>
                    <a:pt x="21334" y="10125"/>
                    <a:pt x="21528" y="9000"/>
                    <a:pt x="21528" y="7875"/>
                  </a:cubicBezTo>
                  <a:cubicBezTo>
                    <a:pt x="21528" y="6750"/>
                    <a:pt x="21334" y="5625"/>
                    <a:pt x="20656" y="4950"/>
                  </a:cubicBezTo>
                  <a:cubicBezTo>
                    <a:pt x="19978" y="4275"/>
                    <a:pt x="18816" y="4050"/>
                    <a:pt x="17702" y="4275"/>
                  </a:cubicBezTo>
                  <a:cubicBezTo>
                    <a:pt x="16588" y="4500"/>
                    <a:pt x="15523" y="5175"/>
                    <a:pt x="14748" y="5850"/>
                  </a:cubicBezTo>
                  <a:cubicBezTo>
                    <a:pt x="13973" y="6525"/>
                    <a:pt x="13489" y="7200"/>
                    <a:pt x="13489" y="7088"/>
                  </a:cubicBezTo>
                  <a:cubicBezTo>
                    <a:pt x="13489" y="6975"/>
                    <a:pt x="13973" y="6075"/>
                    <a:pt x="14506" y="5063"/>
                  </a:cubicBezTo>
                  <a:cubicBezTo>
                    <a:pt x="15038" y="4050"/>
                    <a:pt x="15619" y="2925"/>
                    <a:pt x="16201" y="1800"/>
                  </a:cubicBezTo>
                </a:path>
              </a:pathLst>
            </a:custGeom>
            <a:noFill/>
            <a:ln w="63500" cap="rnd">
              <a:solidFill>
                <a:srgbClr val="96D35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9" name="Line"/>
            <p:cNvSpPr/>
            <p:nvPr/>
          </p:nvSpPr>
          <p:spPr>
            <a:xfrm>
              <a:off x="8329186" y="2854157"/>
              <a:ext cx="51672" cy="4928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0" h="21395" extrusionOk="0">
                  <a:moveTo>
                    <a:pt x="0" y="2808"/>
                  </a:moveTo>
                  <a:cubicBezTo>
                    <a:pt x="3756" y="2102"/>
                    <a:pt x="7513" y="1395"/>
                    <a:pt x="10800" y="840"/>
                  </a:cubicBezTo>
                  <a:cubicBezTo>
                    <a:pt x="14087" y="285"/>
                    <a:pt x="16904" y="-119"/>
                    <a:pt x="18783" y="32"/>
                  </a:cubicBezTo>
                  <a:cubicBezTo>
                    <a:pt x="20661" y="184"/>
                    <a:pt x="21600" y="890"/>
                    <a:pt x="20191" y="3010"/>
                  </a:cubicBezTo>
                  <a:cubicBezTo>
                    <a:pt x="18783" y="5130"/>
                    <a:pt x="15026" y="8662"/>
                    <a:pt x="11269" y="11741"/>
                  </a:cubicBezTo>
                  <a:cubicBezTo>
                    <a:pt x="7513" y="14819"/>
                    <a:pt x="3756" y="17444"/>
                    <a:pt x="2348" y="19059"/>
                  </a:cubicBezTo>
                  <a:cubicBezTo>
                    <a:pt x="939" y="20674"/>
                    <a:pt x="1878" y="21279"/>
                    <a:pt x="4226" y="21380"/>
                  </a:cubicBezTo>
                  <a:cubicBezTo>
                    <a:pt x="6574" y="21481"/>
                    <a:pt x="10330" y="21077"/>
                    <a:pt x="14087" y="20674"/>
                  </a:cubicBezTo>
                </a:path>
              </a:pathLst>
            </a:custGeom>
            <a:noFill/>
            <a:ln w="63500" cap="rnd">
              <a:solidFill>
                <a:srgbClr val="96D35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0" name="Line"/>
            <p:cNvSpPr/>
            <p:nvPr/>
          </p:nvSpPr>
          <p:spPr>
            <a:xfrm>
              <a:off x="8527825" y="2988595"/>
              <a:ext cx="35980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1600" extrusionOk="0">
                  <a:moveTo>
                    <a:pt x="9180" y="0"/>
                  </a:moveTo>
                  <a:cubicBezTo>
                    <a:pt x="6327" y="1938"/>
                    <a:pt x="3474" y="3877"/>
                    <a:pt x="1844" y="5123"/>
                  </a:cubicBezTo>
                  <a:cubicBezTo>
                    <a:pt x="214" y="6369"/>
                    <a:pt x="-194" y="6923"/>
                    <a:pt x="78" y="7200"/>
                  </a:cubicBezTo>
                  <a:cubicBezTo>
                    <a:pt x="349" y="7477"/>
                    <a:pt x="1300" y="7477"/>
                    <a:pt x="4153" y="7615"/>
                  </a:cubicBezTo>
                  <a:cubicBezTo>
                    <a:pt x="7006" y="7754"/>
                    <a:pt x="11761" y="8031"/>
                    <a:pt x="15089" y="8862"/>
                  </a:cubicBezTo>
                  <a:cubicBezTo>
                    <a:pt x="18417" y="9692"/>
                    <a:pt x="20319" y="11077"/>
                    <a:pt x="20863" y="12531"/>
                  </a:cubicBezTo>
                  <a:cubicBezTo>
                    <a:pt x="21406" y="13985"/>
                    <a:pt x="20591" y="15508"/>
                    <a:pt x="17874" y="17031"/>
                  </a:cubicBezTo>
                  <a:cubicBezTo>
                    <a:pt x="15157" y="18554"/>
                    <a:pt x="10538" y="20077"/>
                    <a:pt x="5919" y="21600"/>
                  </a:cubicBezTo>
                </a:path>
              </a:pathLst>
            </a:custGeom>
            <a:noFill/>
            <a:ln w="63500" cap="rnd">
              <a:solidFill>
                <a:srgbClr val="96D35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1" name="Line"/>
            <p:cNvSpPr/>
            <p:nvPr/>
          </p:nvSpPr>
          <p:spPr>
            <a:xfrm>
              <a:off x="6523595" y="3616983"/>
              <a:ext cx="2639273" cy="76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436" extrusionOk="0">
                  <a:moveTo>
                    <a:pt x="561" y="21436"/>
                  </a:moveTo>
                  <a:cubicBezTo>
                    <a:pt x="466" y="21436"/>
                    <a:pt x="371" y="21436"/>
                    <a:pt x="257" y="21109"/>
                  </a:cubicBezTo>
                  <a:cubicBezTo>
                    <a:pt x="143" y="20781"/>
                    <a:pt x="10" y="20127"/>
                    <a:pt x="1" y="19472"/>
                  </a:cubicBezTo>
                  <a:cubicBezTo>
                    <a:pt x="-9" y="18818"/>
                    <a:pt x="105" y="18163"/>
                    <a:pt x="571" y="16854"/>
                  </a:cubicBezTo>
                  <a:cubicBezTo>
                    <a:pt x="1037" y="15545"/>
                    <a:pt x="1854" y="13581"/>
                    <a:pt x="2653" y="11945"/>
                  </a:cubicBezTo>
                  <a:cubicBezTo>
                    <a:pt x="3452" y="10309"/>
                    <a:pt x="4231" y="9000"/>
                    <a:pt x="4954" y="8018"/>
                  </a:cubicBezTo>
                  <a:cubicBezTo>
                    <a:pt x="5676" y="7036"/>
                    <a:pt x="6342" y="6381"/>
                    <a:pt x="7017" y="5727"/>
                  </a:cubicBezTo>
                  <a:cubicBezTo>
                    <a:pt x="7692" y="5072"/>
                    <a:pt x="8376" y="4418"/>
                    <a:pt x="9070" y="4091"/>
                  </a:cubicBezTo>
                  <a:cubicBezTo>
                    <a:pt x="9764" y="3763"/>
                    <a:pt x="10468" y="3763"/>
                    <a:pt x="11124" y="3763"/>
                  </a:cubicBezTo>
                  <a:cubicBezTo>
                    <a:pt x="11780" y="3763"/>
                    <a:pt x="12388" y="3763"/>
                    <a:pt x="12987" y="3763"/>
                  </a:cubicBezTo>
                  <a:cubicBezTo>
                    <a:pt x="13586" y="3763"/>
                    <a:pt x="14176" y="3763"/>
                    <a:pt x="14831" y="3763"/>
                  </a:cubicBezTo>
                  <a:cubicBezTo>
                    <a:pt x="15487" y="3763"/>
                    <a:pt x="16210" y="3763"/>
                    <a:pt x="16914" y="3763"/>
                  </a:cubicBezTo>
                  <a:cubicBezTo>
                    <a:pt x="17617" y="3763"/>
                    <a:pt x="18302" y="3763"/>
                    <a:pt x="18986" y="3109"/>
                  </a:cubicBezTo>
                  <a:cubicBezTo>
                    <a:pt x="19671" y="2454"/>
                    <a:pt x="20355" y="1145"/>
                    <a:pt x="20754" y="491"/>
                  </a:cubicBezTo>
                  <a:cubicBezTo>
                    <a:pt x="21154" y="-164"/>
                    <a:pt x="21268" y="-164"/>
                    <a:pt x="21372" y="491"/>
                  </a:cubicBezTo>
                  <a:cubicBezTo>
                    <a:pt x="21477" y="1145"/>
                    <a:pt x="21572" y="2454"/>
                    <a:pt x="21581" y="4091"/>
                  </a:cubicBezTo>
                  <a:cubicBezTo>
                    <a:pt x="21591" y="5727"/>
                    <a:pt x="21515" y="7691"/>
                    <a:pt x="21201" y="8345"/>
                  </a:cubicBezTo>
                  <a:cubicBezTo>
                    <a:pt x="20887" y="9000"/>
                    <a:pt x="20336" y="8345"/>
                    <a:pt x="19785" y="7691"/>
                  </a:cubicBezTo>
                </a:path>
              </a:pathLst>
            </a:custGeom>
            <a:noFill/>
            <a:ln w="63500" cap="rnd">
              <a:solidFill>
                <a:srgbClr val="96D35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2" name="Line"/>
            <p:cNvSpPr/>
            <p:nvPr/>
          </p:nvSpPr>
          <p:spPr>
            <a:xfrm>
              <a:off x="6062107" y="4209330"/>
              <a:ext cx="27904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3" name="Line"/>
            <p:cNvSpPr/>
            <p:nvPr/>
          </p:nvSpPr>
          <p:spPr>
            <a:xfrm>
              <a:off x="5898083" y="4162826"/>
              <a:ext cx="294682" cy="94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373" extrusionOk="0">
                  <a:moveTo>
                    <a:pt x="11904" y="7376"/>
                  </a:moveTo>
                  <a:cubicBezTo>
                    <a:pt x="11061" y="6322"/>
                    <a:pt x="10217" y="5268"/>
                    <a:pt x="9204" y="4215"/>
                  </a:cubicBezTo>
                  <a:cubicBezTo>
                    <a:pt x="8192" y="3161"/>
                    <a:pt x="7011" y="2107"/>
                    <a:pt x="6926" y="1317"/>
                  </a:cubicBezTo>
                  <a:cubicBezTo>
                    <a:pt x="6842" y="527"/>
                    <a:pt x="7854" y="0"/>
                    <a:pt x="9710" y="0"/>
                  </a:cubicBezTo>
                  <a:cubicBezTo>
                    <a:pt x="11567" y="0"/>
                    <a:pt x="14267" y="527"/>
                    <a:pt x="16207" y="1317"/>
                  </a:cubicBezTo>
                  <a:cubicBezTo>
                    <a:pt x="18148" y="2107"/>
                    <a:pt x="19329" y="3161"/>
                    <a:pt x="20173" y="4741"/>
                  </a:cubicBezTo>
                  <a:cubicBezTo>
                    <a:pt x="21017" y="6322"/>
                    <a:pt x="21523" y="8429"/>
                    <a:pt x="21354" y="10273"/>
                  </a:cubicBezTo>
                  <a:cubicBezTo>
                    <a:pt x="21186" y="12117"/>
                    <a:pt x="20342" y="13698"/>
                    <a:pt x="17389" y="15541"/>
                  </a:cubicBezTo>
                  <a:cubicBezTo>
                    <a:pt x="14436" y="17385"/>
                    <a:pt x="9373" y="19493"/>
                    <a:pt x="6420" y="20546"/>
                  </a:cubicBezTo>
                  <a:cubicBezTo>
                    <a:pt x="3467" y="21600"/>
                    <a:pt x="2623" y="21600"/>
                    <a:pt x="1779" y="20810"/>
                  </a:cubicBezTo>
                  <a:cubicBezTo>
                    <a:pt x="935" y="20020"/>
                    <a:pt x="92" y="18439"/>
                    <a:pt x="7" y="16595"/>
                  </a:cubicBezTo>
                  <a:cubicBezTo>
                    <a:pt x="-77" y="14751"/>
                    <a:pt x="598" y="12644"/>
                    <a:pt x="1864" y="11327"/>
                  </a:cubicBezTo>
                  <a:cubicBezTo>
                    <a:pt x="3129" y="10010"/>
                    <a:pt x="4985" y="9483"/>
                    <a:pt x="6167" y="10273"/>
                  </a:cubicBezTo>
                  <a:cubicBezTo>
                    <a:pt x="7348" y="11063"/>
                    <a:pt x="7854" y="13171"/>
                    <a:pt x="8360" y="1527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4" name="Line"/>
            <p:cNvSpPr/>
            <p:nvPr/>
          </p:nvSpPr>
          <p:spPr>
            <a:xfrm>
              <a:off x="6383276" y="4022084"/>
              <a:ext cx="334541" cy="530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512" extrusionOk="0">
                  <a:moveTo>
                    <a:pt x="4031" y="12690"/>
                  </a:moveTo>
                  <a:cubicBezTo>
                    <a:pt x="3581" y="12312"/>
                    <a:pt x="3131" y="11935"/>
                    <a:pt x="2531" y="11746"/>
                  </a:cubicBezTo>
                  <a:cubicBezTo>
                    <a:pt x="1931" y="11558"/>
                    <a:pt x="1181" y="11558"/>
                    <a:pt x="731" y="12124"/>
                  </a:cubicBezTo>
                  <a:cubicBezTo>
                    <a:pt x="281" y="12690"/>
                    <a:pt x="131" y="13821"/>
                    <a:pt x="56" y="15284"/>
                  </a:cubicBezTo>
                  <a:cubicBezTo>
                    <a:pt x="-19" y="16746"/>
                    <a:pt x="-19" y="18538"/>
                    <a:pt x="56" y="19717"/>
                  </a:cubicBezTo>
                  <a:cubicBezTo>
                    <a:pt x="131" y="20896"/>
                    <a:pt x="281" y="21462"/>
                    <a:pt x="581" y="21509"/>
                  </a:cubicBezTo>
                  <a:cubicBezTo>
                    <a:pt x="881" y="21556"/>
                    <a:pt x="1331" y="21084"/>
                    <a:pt x="2681" y="19292"/>
                  </a:cubicBezTo>
                  <a:cubicBezTo>
                    <a:pt x="4031" y="17500"/>
                    <a:pt x="6281" y="14387"/>
                    <a:pt x="7781" y="11180"/>
                  </a:cubicBezTo>
                  <a:cubicBezTo>
                    <a:pt x="9281" y="7973"/>
                    <a:pt x="10031" y="4672"/>
                    <a:pt x="10481" y="2691"/>
                  </a:cubicBezTo>
                  <a:cubicBezTo>
                    <a:pt x="10931" y="711"/>
                    <a:pt x="11081" y="50"/>
                    <a:pt x="11456" y="3"/>
                  </a:cubicBezTo>
                  <a:cubicBezTo>
                    <a:pt x="11831" y="-44"/>
                    <a:pt x="12431" y="522"/>
                    <a:pt x="13481" y="2173"/>
                  </a:cubicBezTo>
                  <a:cubicBezTo>
                    <a:pt x="14531" y="3823"/>
                    <a:pt x="16031" y="6559"/>
                    <a:pt x="17456" y="9294"/>
                  </a:cubicBezTo>
                  <a:cubicBezTo>
                    <a:pt x="18881" y="12029"/>
                    <a:pt x="20231" y="14765"/>
                    <a:pt x="21581" y="175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5" name="Line"/>
            <p:cNvSpPr/>
            <p:nvPr/>
          </p:nvSpPr>
          <p:spPr>
            <a:xfrm>
              <a:off x="6522498" y="4286062"/>
              <a:ext cx="320880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09" y="16971"/>
                    <a:pt x="10017" y="12343"/>
                    <a:pt x="13617" y="8743"/>
                  </a:cubicBezTo>
                  <a:cubicBezTo>
                    <a:pt x="17217" y="5143"/>
                    <a:pt x="19409" y="257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6" name="Line"/>
            <p:cNvSpPr/>
            <p:nvPr/>
          </p:nvSpPr>
          <p:spPr>
            <a:xfrm>
              <a:off x="6782409" y="4174452"/>
              <a:ext cx="186530" cy="3046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2" h="21440" extrusionOk="0">
                  <a:moveTo>
                    <a:pt x="15792" y="0"/>
                  </a:moveTo>
                  <a:cubicBezTo>
                    <a:pt x="14459" y="0"/>
                    <a:pt x="13125" y="0"/>
                    <a:pt x="11525" y="1064"/>
                  </a:cubicBezTo>
                  <a:cubicBezTo>
                    <a:pt x="9925" y="2127"/>
                    <a:pt x="8059" y="4255"/>
                    <a:pt x="6059" y="7445"/>
                  </a:cubicBezTo>
                  <a:cubicBezTo>
                    <a:pt x="4059" y="10636"/>
                    <a:pt x="1925" y="14891"/>
                    <a:pt x="859" y="17427"/>
                  </a:cubicBezTo>
                  <a:cubicBezTo>
                    <a:pt x="-208" y="19964"/>
                    <a:pt x="-208" y="20782"/>
                    <a:pt x="459" y="21191"/>
                  </a:cubicBezTo>
                  <a:cubicBezTo>
                    <a:pt x="1125" y="21600"/>
                    <a:pt x="2459" y="21600"/>
                    <a:pt x="6059" y="20455"/>
                  </a:cubicBezTo>
                  <a:cubicBezTo>
                    <a:pt x="9659" y="19309"/>
                    <a:pt x="15525" y="17018"/>
                    <a:pt x="21392" y="1472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7" name="Line"/>
            <p:cNvSpPr/>
            <p:nvPr/>
          </p:nvSpPr>
          <p:spPr>
            <a:xfrm>
              <a:off x="6985521" y="4172462"/>
              <a:ext cx="220590" cy="300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338" extrusionOk="0">
                  <a:moveTo>
                    <a:pt x="15270" y="2119"/>
                  </a:moveTo>
                  <a:cubicBezTo>
                    <a:pt x="15720" y="1295"/>
                    <a:pt x="16170" y="471"/>
                    <a:pt x="15720" y="141"/>
                  </a:cubicBezTo>
                  <a:cubicBezTo>
                    <a:pt x="15270" y="-189"/>
                    <a:pt x="13920" y="-24"/>
                    <a:pt x="11670" y="1542"/>
                  </a:cubicBezTo>
                  <a:cubicBezTo>
                    <a:pt x="9420" y="3109"/>
                    <a:pt x="6270" y="6077"/>
                    <a:pt x="4020" y="9374"/>
                  </a:cubicBezTo>
                  <a:cubicBezTo>
                    <a:pt x="1770" y="12672"/>
                    <a:pt x="420" y="16300"/>
                    <a:pt x="83" y="18443"/>
                  </a:cubicBezTo>
                  <a:cubicBezTo>
                    <a:pt x="-255" y="20587"/>
                    <a:pt x="420" y="21246"/>
                    <a:pt x="2445" y="21329"/>
                  </a:cubicBezTo>
                  <a:cubicBezTo>
                    <a:pt x="4470" y="21411"/>
                    <a:pt x="7845" y="20916"/>
                    <a:pt x="10882" y="19597"/>
                  </a:cubicBezTo>
                  <a:cubicBezTo>
                    <a:pt x="13920" y="18278"/>
                    <a:pt x="16620" y="16135"/>
                    <a:pt x="18195" y="14403"/>
                  </a:cubicBezTo>
                  <a:cubicBezTo>
                    <a:pt x="19770" y="12672"/>
                    <a:pt x="20220" y="11353"/>
                    <a:pt x="20220" y="11271"/>
                  </a:cubicBezTo>
                  <a:cubicBezTo>
                    <a:pt x="20220" y="11188"/>
                    <a:pt x="19770" y="12342"/>
                    <a:pt x="19207" y="13414"/>
                  </a:cubicBezTo>
                  <a:cubicBezTo>
                    <a:pt x="18645" y="14486"/>
                    <a:pt x="17970" y="15475"/>
                    <a:pt x="17407" y="16464"/>
                  </a:cubicBezTo>
                  <a:cubicBezTo>
                    <a:pt x="16845" y="17454"/>
                    <a:pt x="16395" y="18443"/>
                    <a:pt x="17070" y="18690"/>
                  </a:cubicBezTo>
                  <a:cubicBezTo>
                    <a:pt x="17745" y="18938"/>
                    <a:pt x="19545" y="18443"/>
                    <a:pt x="21345" y="1794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8" name="Line"/>
            <p:cNvSpPr/>
            <p:nvPr/>
          </p:nvSpPr>
          <p:spPr>
            <a:xfrm>
              <a:off x="7237770" y="4000061"/>
              <a:ext cx="915991" cy="466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8" h="21433" extrusionOk="0">
                  <a:moveTo>
                    <a:pt x="4657" y="0"/>
                  </a:moveTo>
                  <a:cubicBezTo>
                    <a:pt x="4876" y="2246"/>
                    <a:pt x="5094" y="4491"/>
                    <a:pt x="5121" y="7004"/>
                  </a:cubicBezTo>
                  <a:cubicBezTo>
                    <a:pt x="5148" y="9517"/>
                    <a:pt x="4985" y="12297"/>
                    <a:pt x="4903" y="14168"/>
                  </a:cubicBezTo>
                  <a:cubicBezTo>
                    <a:pt x="4821" y="16040"/>
                    <a:pt x="4821" y="17002"/>
                    <a:pt x="4712" y="17162"/>
                  </a:cubicBezTo>
                  <a:cubicBezTo>
                    <a:pt x="4603" y="17323"/>
                    <a:pt x="4385" y="16681"/>
                    <a:pt x="3867" y="16200"/>
                  </a:cubicBezTo>
                  <a:cubicBezTo>
                    <a:pt x="3348" y="15719"/>
                    <a:pt x="2530" y="15398"/>
                    <a:pt x="1876" y="15612"/>
                  </a:cubicBezTo>
                  <a:cubicBezTo>
                    <a:pt x="1221" y="15826"/>
                    <a:pt x="730" y="16574"/>
                    <a:pt x="403" y="17483"/>
                  </a:cubicBezTo>
                  <a:cubicBezTo>
                    <a:pt x="76" y="18392"/>
                    <a:pt x="-88" y="19461"/>
                    <a:pt x="48" y="20263"/>
                  </a:cubicBezTo>
                  <a:cubicBezTo>
                    <a:pt x="185" y="21065"/>
                    <a:pt x="621" y="21600"/>
                    <a:pt x="1603" y="21386"/>
                  </a:cubicBezTo>
                  <a:cubicBezTo>
                    <a:pt x="2585" y="21172"/>
                    <a:pt x="4112" y="20210"/>
                    <a:pt x="5394" y="18980"/>
                  </a:cubicBezTo>
                  <a:cubicBezTo>
                    <a:pt x="6676" y="17750"/>
                    <a:pt x="7712" y="16253"/>
                    <a:pt x="8421" y="14970"/>
                  </a:cubicBezTo>
                  <a:cubicBezTo>
                    <a:pt x="9130" y="13687"/>
                    <a:pt x="9512" y="12618"/>
                    <a:pt x="9703" y="11816"/>
                  </a:cubicBezTo>
                  <a:cubicBezTo>
                    <a:pt x="9894" y="11014"/>
                    <a:pt x="9894" y="10479"/>
                    <a:pt x="9730" y="10319"/>
                  </a:cubicBezTo>
                  <a:cubicBezTo>
                    <a:pt x="9567" y="10158"/>
                    <a:pt x="9239" y="10372"/>
                    <a:pt x="8748" y="11228"/>
                  </a:cubicBezTo>
                  <a:cubicBezTo>
                    <a:pt x="8257" y="12083"/>
                    <a:pt x="7603" y="13580"/>
                    <a:pt x="7221" y="15131"/>
                  </a:cubicBezTo>
                  <a:cubicBezTo>
                    <a:pt x="6839" y="16681"/>
                    <a:pt x="6730" y="18285"/>
                    <a:pt x="6757" y="19301"/>
                  </a:cubicBezTo>
                  <a:cubicBezTo>
                    <a:pt x="6785" y="20317"/>
                    <a:pt x="6948" y="20745"/>
                    <a:pt x="7357" y="20905"/>
                  </a:cubicBezTo>
                  <a:cubicBezTo>
                    <a:pt x="7767" y="21065"/>
                    <a:pt x="8421" y="20958"/>
                    <a:pt x="9321" y="19889"/>
                  </a:cubicBezTo>
                  <a:cubicBezTo>
                    <a:pt x="10221" y="18820"/>
                    <a:pt x="11367" y="16788"/>
                    <a:pt x="12021" y="15558"/>
                  </a:cubicBezTo>
                  <a:cubicBezTo>
                    <a:pt x="12676" y="14329"/>
                    <a:pt x="12839" y="13901"/>
                    <a:pt x="13003" y="13366"/>
                  </a:cubicBezTo>
                  <a:cubicBezTo>
                    <a:pt x="13167" y="12832"/>
                    <a:pt x="13330" y="12190"/>
                    <a:pt x="13412" y="12350"/>
                  </a:cubicBezTo>
                  <a:cubicBezTo>
                    <a:pt x="13494" y="12511"/>
                    <a:pt x="13494" y="13473"/>
                    <a:pt x="13357" y="14543"/>
                  </a:cubicBezTo>
                  <a:cubicBezTo>
                    <a:pt x="13221" y="15612"/>
                    <a:pt x="12948" y="16788"/>
                    <a:pt x="12757" y="17644"/>
                  </a:cubicBezTo>
                  <a:cubicBezTo>
                    <a:pt x="12567" y="18499"/>
                    <a:pt x="12457" y="19034"/>
                    <a:pt x="12567" y="19248"/>
                  </a:cubicBezTo>
                  <a:cubicBezTo>
                    <a:pt x="12676" y="19461"/>
                    <a:pt x="13003" y="19354"/>
                    <a:pt x="13657" y="18392"/>
                  </a:cubicBezTo>
                  <a:cubicBezTo>
                    <a:pt x="14312" y="17430"/>
                    <a:pt x="15294" y="15612"/>
                    <a:pt x="15894" y="14543"/>
                  </a:cubicBezTo>
                  <a:cubicBezTo>
                    <a:pt x="16494" y="13473"/>
                    <a:pt x="16712" y="13152"/>
                    <a:pt x="16957" y="12992"/>
                  </a:cubicBezTo>
                  <a:cubicBezTo>
                    <a:pt x="17203" y="12832"/>
                    <a:pt x="17476" y="12832"/>
                    <a:pt x="17694" y="13099"/>
                  </a:cubicBezTo>
                  <a:cubicBezTo>
                    <a:pt x="17912" y="13366"/>
                    <a:pt x="18076" y="13901"/>
                    <a:pt x="18185" y="14543"/>
                  </a:cubicBezTo>
                  <a:cubicBezTo>
                    <a:pt x="18294" y="15184"/>
                    <a:pt x="18348" y="15933"/>
                    <a:pt x="18485" y="16040"/>
                  </a:cubicBezTo>
                  <a:cubicBezTo>
                    <a:pt x="18621" y="16147"/>
                    <a:pt x="18839" y="15612"/>
                    <a:pt x="19194" y="14650"/>
                  </a:cubicBezTo>
                  <a:cubicBezTo>
                    <a:pt x="19548" y="13687"/>
                    <a:pt x="20039" y="12297"/>
                    <a:pt x="20367" y="11281"/>
                  </a:cubicBezTo>
                  <a:cubicBezTo>
                    <a:pt x="20694" y="10265"/>
                    <a:pt x="20857" y="9624"/>
                    <a:pt x="21048" y="9463"/>
                  </a:cubicBezTo>
                  <a:cubicBezTo>
                    <a:pt x="21239" y="9303"/>
                    <a:pt x="21457" y="9624"/>
                    <a:pt x="21485" y="10479"/>
                  </a:cubicBezTo>
                  <a:cubicBezTo>
                    <a:pt x="21512" y="11335"/>
                    <a:pt x="21348" y="12725"/>
                    <a:pt x="21185" y="13687"/>
                  </a:cubicBezTo>
                  <a:cubicBezTo>
                    <a:pt x="21021" y="14650"/>
                    <a:pt x="20857" y="15184"/>
                    <a:pt x="20748" y="15719"/>
                  </a:cubicBezTo>
                  <a:cubicBezTo>
                    <a:pt x="20639" y="16253"/>
                    <a:pt x="20585" y="16788"/>
                    <a:pt x="20639" y="16681"/>
                  </a:cubicBezTo>
                  <a:cubicBezTo>
                    <a:pt x="20694" y="16574"/>
                    <a:pt x="20857" y="15826"/>
                    <a:pt x="21021" y="1507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9" name="Line"/>
            <p:cNvSpPr/>
            <p:nvPr/>
          </p:nvSpPr>
          <p:spPr>
            <a:xfrm>
              <a:off x="8232724" y="4153525"/>
              <a:ext cx="75536" cy="284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330" extrusionOk="0">
                  <a:moveTo>
                    <a:pt x="7517" y="0"/>
                  </a:moveTo>
                  <a:cubicBezTo>
                    <a:pt x="10136" y="697"/>
                    <a:pt x="12754" y="1394"/>
                    <a:pt x="12427" y="3397"/>
                  </a:cubicBezTo>
                  <a:cubicBezTo>
                    <a:pt x="12099" y="5400"/>
                    <a:pt x="8827" y="8710"/>
                    <a:pt x="6208" y="11323"/>
                  </a:cubicBezTo>
                  <a:cubicBezTo>
                    <a:pt x="3590" y="13935"/>
                    <a:pt x="1627" y="15852"/>
                    <a:pt x="645" y="17594"/>
                  </a:cubicBezTo>
                  <a:cubicBezTo>
                    <a:pt x="-337" y="19335"/>
                    <a:pt x="-337" y="20903"/>
                    <a:pt x="1627" y="21252"/>
                  </a:cubicBezTo>
                  <a:cubicBezTo>
                    <a:pt x="3590" y="21600"/>
                    <a:pt x="7517" y="20729"/>
                    <a:pt x="11117" y="19684"/>
                  </a:cubicBezTo>
                  <a:cubicBezTo>
                    <a:pt x="14717" y="18639"/>
                    <a:pt x="17990" y="17419"/>
                    <a:pt x="21263" y="162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0" name="Line"/>
            <p:cNvSpPr/>
            <p:nvPr/>
          </p:nvSpPr>
          <p:spPr>
            <a:xfrm>
              <a:off x="8374633" y="4174452"/>
              <a:ext cx="387043" cy="238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069" extrusionOk="0">
                  <a:moveTo>
                    <a:pt x="5201" y="0"/>
                  </a:moveTo>
                  <a:cubicBezTo>
                    <a:pt x="3401" y="5143"/>
                    <a:pt x="1601" y="10286"/>
                    <a:pt x="701" y="13680"/>
                  </a:cubicBezTo>
                  <a:cubicBezTo>
                    <a:pt x="-199" y="17074"/>
                    <a:pt x="-199" y="18720"/>
                    <a:pt x="508" y="19851"/>
                  </a:cubicBezTo>
                  <a:cubicBezTo>
                    <a:pt x="1215" y="20983"/>
                    <a:pt x="2630" y="21600"/>
                    <a:pt x="6230" y="20469"/>
                  </a:cubicBezTo>
                  <a:cubicBezTo>
                    <a:pt x="9830" y="19337"/>
                    <a:pt x="15615" y="16457"/>
                    <a:pt x="21401" y="1357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1" name="Line"/>
            <p:cNvSpPr/>
            <p:nvPr/>
          </p:nvSpPr>
          <p:spPr>
            <a:xfrm>
              <a:off x="8976682" y="3822996"/>
              <a:ext cx="508065" cy="493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317" extrusionOk="0">
                  <a:moveTo>
                    <a:pt x="11781" y="2527"/>
                  </a:moveTo>
                  <a:cubicBezTo>
                    <a:pt x="11683" y="1723"/>
                    <a:pt x="11585" y="920"/>
                    <a:pt x="11292" y="468"/>
                  </a:cubicBezTo>
                  <a:cubicBezTo>
                    <a:pt x="10999" y="15"/>
                    <a:pt x="10510" y="-85"/>
                    <a:pt x="10119" y="66"/>
                  </a:cubicBezTo>
                  <a:cubicBezTo>
                    <a:pt x="9728" y="216"/>
                    <a:pt x="9435" y="618"/>
                    <a:pt x="8849" y="2427"/>
                  </a:cubicBezTo>
                  <a:cubicBezTo>
                    <a:pt x="8262" y="4235"/>
                    <a:pt x="7383" y="7450"/>
                    <a:pt x="6503" y="10414"/>
                  </a:cubicBezTo>
                  <a:cubicBezTo>
                    <a:pt x="5624" y="13377"/>
                    <a:pt x="4744" y="16090"/>
                    <a:pt x="4157" y="17697"/>
                  </a:cubicBezTo>
                  <a:cubicBezTo>
                    <a:pt x="3571" y="19305"/>
                    <a:pt x="3278" y="19807"/>
                    <a:pt x="2936" y="19908"/>
                  </a:cubicBezTo>
                  <a:cubicBezTo>
                    <a:pt x="2594" y="20008"/>
                    <a:pt x="2203" y="19707"/>
                    <a:pt x="1812" y="19305"/>
                  </a:cubicBezTo>
                  <a:cubicBezTo>
                    <a:pt x="1421" y="18903"/>
                    <a:pt x="1030" y="18401"/>
                    <a:pt x="639" y="17848"/>
                  </a:cubicBezTo>
                  <a:cubicBezTo>
                    <a:pt x="248" y="17295"/>
                    <a:pt x="-143" y="16693"/>
                    <a:pt x="52" y="16391"/>
                  </a:cubicBezTo>
                  <a:cubicBezTo>
                    <a:pt x="248" y="16090"/>
                    <a:pt x="1030" y="16090"/>
                    <a:pt x="2643" y="15788"/>
                  </a:cubicBezTo>
                  <a:cubicBezTo>
                    <a:pt x="4255" y="15487"/>
                    <a:pt x="6699" y="14884"/>
                    <a:pt x="8165" y="14432"/>
                  </a:cubicBezTo>
                  <a:cubicBezTo>
                    <a:pt x="9631" y="13980"/>
                    <a:pt x="10119" y="13679"/>
                    <a:pt x="10657" y="13428"/>
                  </a:cubicBezTo>
                  <a:cubicBezTo>
                    <a:pt x="11195" y="13176"/>
                    <a:pt x="11781" y="12975"/>
                    <a:pt x="12074" y="13126"/>
                  </a:cubicBezTo>
                  <a:cubicBezTo>
                    <a:pt x="12367" y="13277"/>
                    <a:pt x="12367" y="13779"/>
                    <a:pt x="12172" y="14834"/>
                  </a:cubicBezTo>
                  <a:cubicBezTo>
                    <a:pt x="11976" y="15889"/>
                    <a:pt x="11586" y="17496"/>
                    <a:pt x="11292" y="18602"/>
                  </a:cubicBezTo>
                  <a:cubicBezTo>
                    <a:pt x="10999" y="19707"/>
                    <a:pt x="10804" y="20309"/>
                    <a:pt x="10901" y="20762"/>
                  </a:cubicBezTo>
                  <a:cubicBezTo>
                    <a:pt x="10999" y="21214"/>
                    <a:pt x="11390" y="21515"/>
                    <a:pt x="12612" y="21163"/>
                  </a:cubicBezTo>
                  <a:cubicBezTo>
                    <a:pt x="13833" y="20812"/>
                    <a:pt x="15886" y="19807"/>
                    <a:pt x="17499" y="18501"/>
                  </a:cubicBezTo>
                  <a:cubicBezTo>
                    <a:pt x="19111" y="17195"/>
                    <a:pt x="20284" y="15588"/>
                    <a:pt x="20871" y="14432"/>
                  </a:cubicBezTo>
                  <a:cubicBezTo>
                    <a:pt x="21457" y="13277"/>
                    <a:pt x="21457" y="12574"/>
                    <a:pt x="21164" y="12071"/>
                  </a:cubicBezTo>
                  <a:cubicBezTo>
                    <a:pt x="20871" y="11569"/>
                    <a:pt x="20284" y="11268"/>
                    <a:pt x="19062" y="11368"/>
                  </a:cubicBezTo>
                  <a:cubicBezTo>
                    <a:pt x="17841" y="11468"/>
                    <a:pt x="15984" y="11971"/>
                    <a:pt x="14127" y="1247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2" name="Line"/>
            <p:cNvSpPr/>
            <p:nvPr/>
          </p:nvSpPr>
          <p:spPr>
            <a:xfrm>
              <a:off x="9515042" y="4072763"/>
              <a:ext cx="218948" cy="227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0930" extrusionOk="0">
                  <a:moveTo>
                    <a:pt x="0" y="9353"/>
                  </a:moveTo>
                  <a:cubicBezTo>
                    <a:pt x="225" y="11705"/>
                    <a:pt x="450" y="14058"/>
                    <a:pt x="337" y="15982"/>
                  </a:cubicBezTo>
                  <a:cubicBezTo>
                    <a:pt x="225" y="17907"/>
                    <a:pt x="-225" y="19404"/>
                    <a:pt x="225" y="20260"/>
                  </a:cubicBezTo>
                  <a:cubicBezTo>
                    <a:pt x="675" y="21115"/>
                    <a:pt x="2025" y="21329"/>
                    <a:pt x="4838" y="19832"/>
                  </a:cubicBezTo>
                  <a:cubicBezTo>
                    <a:pt x="7650" y="18335"/>
                    <a:pt x="11925" y="15127"/>
                    <a:pt x="14850" y="12240"/>
                  </a:cubicBezTo>
                  <a:cubicBezTo>
                    <a:pt x="17775" y="9353"/>
                    <a:pt x="19350" y="6786"/>
                    <a:pt x="20250" y="4541"/>
                  </a:cubicBezTo>
                  <a:cubicBezTo>
                    <a:pt x="21150" y="2295"/>
                    <a:pt x="21375" y="371"/>
                    <a:pt x="21037" y="50"/>
                  </a:cubicBezTo>
                  <a:cubicBezTo>
                    <a:pt x="20700" y="-271"/>
                    <a:pt x="19800" y="1012"/>
                    <a:pt x="18900" y="229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3" name="Line"/>
            <p:cNvSpPr/>
            <p:nvPr/>
          </p:nvSpPr>
          <p:spPr>
            <a:xfrm>
              <a:off x="9745238" y="4122771"/>
              <a:ext cx="209270" cy="1911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0" y="3401"/>
                  </a:moveTo>
                  <a:cubicBezTo>
                    <a:pt x="1440" y="5973"/>
                    <a:pt x="2880" y="8544"/>
                    <a:pt x="3600" y="10473"/>
                  </a:cubicBezTo>
                  <a:cubicBezTo>
                    <a:pt x="4320" y="12401"/>
                    <a:pt x="4320" y="13687"/>
                    <a:pt x="3840" y="14844"/>
                  </a:cubicBezTo>
                  <a:cubicBezTo>
                    <a:pt x="3360" y="16001"/>
                    <a:pt x="2400" y="17030"/>
                    <a:pt x="2040" y="16901"/>
                  </a:cubicBezTo>
                  <a:cubicBezTo>
                    <a:pt x="1680" y="16773"/>
                    <a:pt x="1920" y="15487"/>
                    <a:pt x="3480" y="12401"/>
                  </a:cubicBezTo>
                  <a:cubicBezTo>
                    <a:pt x="5040" y="9315"/>
                    <a:pt x="7920" y="4430"/>
                    <a:pt x="9960" y="1987"/>
                  </a:cubicBezTo>
                  <a:cubicBezTo>
                    <a:pt x="12000" y="-456"/>
                    <a:pt x="13200" y="-456"/>
                    <a:pt x="14400" y="958"/>
                  </a:cubicBezTo>
                  <a:cubicBezTo>
                    <a:pt x="15600" y="2373"/>
                    <a:pt x="16800" y="5201"/>
                    <a:pt x="18000" y="8801"/>
                  </a:cubicBezTo>
                  <a:cubicBezTo>
                    <a:pt x="19200" y="12401"/>
                    <a:pt x="20400" y="16773"/>
                    <a:pt x="21600" y="2114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4" name="Line"/>
            <p:cNvSpPr/>
            <p:nvPr/>
          </p:nvSpPr>
          <p:spPr>
            <a:xfrm>
              <a:off x="9980879" y="3860549"/>
              <a:ext cx="510751" cy="406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450" extrusionOk="0">
                  <a:moveTo>
                    <a:pt x="17950" y="0"/>
                  </a:moveTo>
                  <a:cubicBezTo>
                    <a:pt x="17462" y="123"/>
                    <a:pt x="16973" y="245"/>
                    <a:pt x="16191" y="1227"/>
                  </a:cubicBezTo>
                  <a:cubicBezTo>
                    <a:pt x="15409" y="2209"/>
                    <a:pt x="14334" y="4050"/>
                    <a:pt x="13161" y="6014"/>
                  </a:cubicBezTo>
                  <a:cubicBezTo>
                    <a:pt x="11988" y="7977"/>
                    <a:pt x="10718" y="10064"/>
                    <a:pt x="9985" y="11475"/>
                  </a:cubicBezTo>
                  <a:cubicBezTo>
                    <a:pt x="9252" y="12886"/>
                    <a:pt x="9056" y="13623"/>
                    <a:pt x="9105" y="14666"/>
                  </a:cubicBezTo>
                  <a:cubicBezTo>
                    <a:pt x="9154" y="15709"/>
                    <a:pt x="9447" y="17059"/>
                    <a:pt x="9594" y="18041"/>
                  </a:cubicBezTo>
                  <a:cubicBezTo>
                    <a:pt x="9741" y="19023"/>
                    <a:pt x="9741" y="19636"/>
                    <a:pt x="9741" y="20250"/>
                  </a:cubicBezTo>
                  <a:cubicBezTo>
                    <a:pt x="9741" y="20864"/>
                    <a:pt x="9741" y="21477"/>
                    <a:pt x="9887" y="21293"/>
                  </a:cubicBezTo>
                  <a:cubicBezTo>
                    <a:pt x="10034" y="21109"/>
                    <a:pt x="10327" y="20127"/>
                    <a:pt x="10522" y="18470"/>
                  </a:cubicBezTo>
                  <a:cubicBezTo>
                    <a:pt x="10718" y="16814"/>
                    <a:pt x="10816" y="14482"/>
                    <a:pt x="10669" y="13070"/>
                  </a:cubicBezTo>
                  <a:cubicBezTo>
                    <a:pt x="10522" y="11659"/>
                    <a:pt x="10131" y="11168"/>
                    <a:pt x="9252" y="11107"/>
                  </a:cubicBezTo>
                  <a:cubicBezTo>
                    <a:pt x="8372" y="11045"/>
                    <a:pt x="7004" y="11414"/>
                    <a:pt x="5391" y="12641"/>
                  </a:cubicBezTo>
                  <a:cubicBezTo>
                    <a:pt x="3779" y="13868"/>
                    <a:pt x="1921" y="15955"/>
                    <a:pt x="944" y="17427"/>
                  </a:cubicBezTo>
                  <a:cubicBezTo>
                    <a:pt x="-33" y="18900"/>
                    <a:pt x="-131" y="19759"/>
                    <a:pt x="113" y="20373"/>
                  </a:cubicBezTo>
                  <a:cubicBezTo>
                    <a:pt x="358" y="20986"/>
                    <a:pt x="944" y="21355"/>
                    <a:pt x="2361" y="21416"/>
                  </a:cubicBezTo>
                  <a:cubicBezTo>
                    <a:pt x="3779" y="21477"/>
                    <a:pt x="6026" y="21232"/>
                    <a:pt x="8274" y="20557"/>
                  </a:cubicBezTo>
                  <a:cubicBezTo>
                    <a:pt x="10522" y="19882"/>
                    <a:pt x="12770" y="18777"/>
                    <a:pt x="14676" y="17243"/>
                  </a:cubicBezTo>
                  <a:cubicBezTo>
                    <a:pt x="16582" y="15709"/>
                    <a:pt x="18146" y="13745"/>
                    <a:pt x="19123" y="12273"/>
                  </a:cubicBezTo>
                  <a:cubicBezTo>
                    <a:pt x="20101" y="10800"/>
                    <a:pt x="20492" y="9818"/>
                    <a:pt x="20492" y="9511"/>
                  </a:cubicBezTo>
                  <a:cubicBezTo>
                    <a:pt x="20492" y="9205"/>
                    <a:pt x="20101" y="9573"/>
                    <a:pt x="18977" y="11352"/>
                  </a:cubicBezTo>
                  <a:cubicBezTo>
                    <a:pt x="17853" y="13132"/>
                    <a:pt x="15996" y="16323"/>
                    <a:pt x="14969" y="18286"/>
                  </a:cubicBezTo>
                  <a:cubicBezTo>
                    <a:pt x="13943" y="20250"/>
                    <a:pt x="13748" y="20986"/>
                    <a:pt x="13943" y="21293"/>
                  </a:cubicBezTo>
                  <a:cubicBezTo>
                    <a:pt x="14139" y="21600"/>
                    <a:pt x="14725" y="21477"/>
                    <a:pt x="15556" y="20741"/>
                  </a:cubicBezTo>
                  <a:cubicBezTo>
                    <a:pt x="16387" y="20005"/>
                    <a:pt x="17462" y="18655"/>
                    <a:pt x="18195" y="17734"/>
                  </a:cubicBezTo>
                  <a:cubicBezTo>
                    <a:pt x="18928" y="16814"/>
                    <a:pt x="19319" y="16323"/>
                    <a:pt x="19563" y="16445"/>
                  </a:cubicBezTo>
                  <a:cubicBezTo>
                    <a:pt x="19807" y="16568"/>
                    <a:pt x="19905" y="17305"/>
                    <a:pt x="19807" y="17918"/>
                  </a:cubicBezTo>
                  <a:cubicBezTo>
                    <a:pt x="19710" y="18532"/>
                    <a:pt x="19417" y="19023"/>
                    <a:pt x="19172" y="19575"/>
                  </a:cubicBezTo>
                  <a:cubicBezTo>
                    <a:pt x="18928" y="20127"/>
                    <a:pt x="18732" y="20741"/>
                    <a:pt x="18879" y="20864"/>
                  </a:cubicBezTo>
                  <a:cubicBezTo>
                    <a:pt x="19026" y="20986"/>
                    <a:pt x="19514" y="20618"/>
                    <a:pt x="20003" y="20127"/>
                  </a:cubicBezTo>
                  <a:cubicBezTo>
                    <a:pt x="20492" y="19636"/>
                    <a:pt x="20980" y="19023"/>
                    <a:pt x="21469" y="1840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5" name="Line"/>
            <p:cNvSpPr/>
            <p:nvPr/>
          </p:nvSpPr>
          <p:spPr>
            <a:xfrm>
              <a:off x="10631142" y="3880233"/>
              <a:ext cx="57884" cy="398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1" h="21542" extrusionOk="0">
                  <a:moveTo>
                    <a:pt x="12462" y="1198"/>
                  </a:moveTo>
                  <a:cubicBezTo>
                    <a:pt x="14954" y="570"/>
                    <a:pt x="17446" y="-58"/>
                    <a:pt x="19108" y="5"/>
                  </a:cubicBezTo>
                  <a:cubicBezTo>
                    <a:pt x="20769" y="68"/>
                    <a:pt x="21600" y="821"/>
                    <a:pt x="19108" y="2956"/>
                  </a:cubicBezTo>
                  <a:cubicBezTo>
                    <a:pt x="16615" y="5091"/>
                    <a:pt x="10800" y="8607"/>
                    <a:pt x="7062" y="11935"/>
                  </a:cubicBezTo>
                  <a:cubicBezTo>
                    <a:pt x="3323" y="15263"/>
                    <a:pt x="1662" y="18402"/>
                    <a:pt x="0" y="2154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6" name="Line"/>
            <p:cNvSpPr/>
            <p:nvPr/>
          </p:nvSpPr>
          <p:spPr>
            <a:xfrm>
              <a:off x="10505582" y="4029872"/>
              <a:ext cx="341806" cy="217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9" extrusionOk="0">
                  <a:moveTo>
                    <a:pt x="0" y="16184"/>
                  </a:moveTo>
                  <a:cubicBezTo>
                    <a:pt x="147" y="15047"/>
                    <a:pt x="294" y="13910"/>
                    <a:pt x="1690" y="12205"/>
                  </a:cubicBezTo>
                  <a:cubicBezTo>
                    <a:pt x="3086" y="10499"/>
                    <a:pt x="5731" y="8226"/>
                    <a:pt x="8596" y="6066"/>
                  </a:cubicBezTo>
                  <a:cubicBezTo>
                    <a:pt x="11461" y="3906"/>
                    <a:pt x="14547" y="1859"/>
                    <a:pt x="16457" y="836"/>
                  </a:cubicBezTo>
                  <a:cubicBezTo>
                    <a:pt x="18367" y="-187"/>
                    <a:pt x="19102" y="-187"/>
                    <a:pt x="19616" y="381"/>
                  </a:cubicBezTo>
                  <a:cubicBezTo>
                    <a:pt x="20131" y="950"/>
                    <a:pt x="20424" y="2087"/>
                    <a:pt x="20571" y="4588"/>
                  </a:cubicBezTo>
                  <a:cubicBezTo>
                    <a:pt x="20718" y="7089"/>
                    <a:pt x="20718" y="10954"/>
                    <a:pt x="20498" y="13569"/>
                  </a:cubicBezTo>
                  <a:cubicBezTo>
                    <a:pt x="20278" y="16184"/>
                    <a:pt x="19837" y="17548"/>
                    <a:pt x="19469" y="18798"/>
                  </a:cubicBezTo>
                  <a:cubicBezTo>
                    <a:pt x="19102" y="20049"/>
                    <a:pt x="18808" y="21186"/>
                    <a:pt x="18882" y="21299"/>
                  </a:cubicBezTo>
                  <a:cubicBezTo>
                    <a:pt x="18955" y="21413"/>
                    <a:pt x="19396" y="20504"/>
                    <a:pt x="19910" y="19253"/>
                  </a:cubicBezTo>
                  <a:cubicBezTo>
                    <a:pt x="20424" y="18002"/>
                    <a:pt x="21012" y="16411"/>
                    <a:pt x="21600" y="1481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7" name="Line"/>
            <p:cNvSpPr/>
            <p:nvPr/>
          </p:nvSpPr>
          <p:spPr>
            <a:xfrm>
              <a:off x="10927940" y="4063397"/>
              <a:ext cx="566178" cy="243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551" extrusionOk="0">
                  <a:moveTo>
                    <a:pt x="1700" y="568"/>
                  </a:moveTo>
                  <a:cubicBezTo>
                    <a:pt x="1876" y="1597"/>
                    <a:pt x="2051" y="2625"/>
                    <a:pt x="1744" y="5505"/>
                  </a:cubicBezTo>
                  <a:cubicBezTo>
                    <a:pt x="1436" y="8385"/>
                    <a:pt x="646" y="13117"/>
                    <a:pt x="251" y="16100"/>
                  </a:cubicBezTo>
                  <a:cubicBezTo>
                    <a:pt x="-144" y="19082"/>
                    <a:pt x="-144" y="20317"/>
                    <a:pt x="778" y="20728"/>
                  </a:cubicBezTo>
                  <a:cubicBezTo>
                    <a:pt x="1700" y="21140"/>
                    <a:pt x="3544" y="20728"/>
                    <a:pt x="5036" y="18877"/>
                  </a:cubicBezTo>
                  <a:cubicBezTo>
                    <a:pt x="6529" y="17025"/>
                    <a:pt x="7671" y="13734"/>
                    <a:pt x="7758" y="10648"/>
                  </a:cubicBezTo>
                  <a:cubicBezTo>
                    <a:pt x="7846" y="7562"/>
                    <a:pt x="6880" y="4682"/>
                    <a:pt x="6134" y="3037"/>
                  </a:cubicBezTo>
                  <a:cubicBezTo>
                    <a:pt x="5388" y="1391"/>
                    <a:pt x="4861" y="980"/>
                    <a:pt x="4202" y="671"/>
                  </a:cubicBezTo>
                  <a:cubicBezTo>
                    <a:pt x="3544" y="362"/>
                    <a:pt x="2754" y="157"/>
                    <a:pt x="2622" y="54"/>
                  </a:cubicBezTo>
                  <a:cubicBezTo>
                    <a:pt x="2490" y="-49"/>
                    <a:pt x="3017" y="-49"/>
                    <a:pt x="4466" y="465"/>
                  </a:cubicBezTo>
                  <a:cubicBezTo>
                    <a:pt x="5915" y="980"/>
                    <a:pt x="8285" y="2008"/>
                    <a:pt x="9910" y="3757"/>
                  </a:cubicBezTo>
                  <a:cubicBezTo>
                    <a:pt x="11534" y="5505"/>
                    <a:pt x="12412" y="7974"/>
                    <a:pt x="12895" y="9722"/>
                  </a:cubicBezTo>
                  <a:cubicBezTo>
                    <a:pt x="13378" y="11471"/>
                    <a:pt x="13466" y="12500"/>
                    <a:pt x="13466" y="13528"/>
                  </a:cubicBezTo>
                  <a:cubicBezTo>
                    <a:pt x="13466" y="14557"/>
                    <a:pt x="13378" y="15585"/>
                    <a:pt x="13158" y="16408"/>
                  </a:cubicBezTo>
                  <a:cubicBezTo>
                    <a:pt x="12939" y="17231"/>
                    <a:pt x="12588" y="17848"/>
                    <a:pt x="12719" y="17437"/>
                  </a:cubicBezTo>
                  <a:cubicBezTo>
                    <a:pt x="12851" y="17025"/>
                    <a:pt x="13466" y="15585"/>
                    <a:pt x="14432" y="13631"/>
                  </a:cubicBezTo>
                  <a:cubicBezTo>
                    <a:pt x="15397" y="11677"/>
                    <a:pt x="16715" y="9208"/>
                    <a:pt x="17680" y="7871"/>
                  </a:cubicBezTo>
                  <a:cubicBezTo>
                    <a:pt x="18646" y="6534"/>
                    <a:pt x="19261" y="6328"/>
                    <a:pt x="19832" y="7665"/>
                  </a:cubicBezTo>
                  <a:cubicBezTo>
                    <a:pt x="20402" y="9002"/>
                    <a:pt x="20929" y="11882"/>
                    <a:pt x="21193" y="13837"/>
                  </a:cubicBezTo>
                  <a:cubicBezTo>
                    <a:pt x="21456" y="15791"/>
                    <a:pt x="21456" y="16820"/>
                    <a:pt x="21105" y="17951"/>
                  </a:cubicBezTo>
                  <a:cubicBezTo>
                    <a:pt x="20754" y="19082"/>
                    <a:pt x="20051" y="20317"/>
                    <a:pt x="19349" y="2155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8" name="Line"/>
            <p:cNvSpPr/>
            <p:nvPr/>
          </p:nvSpPr>
          <p:spPr>
            <a:xfrm>
              <a:off x="11014802" y="3669520"/>
              <a:ext cx="55806" cy="65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71" extrusionOk="0">
                  <a:moveTo>
                    <a:pt x="21600" y="5330"/>
                  </a:moveTo>
                  <a:cubicBezTo>
                    <a:pt x="18900" y="2350"/>
                    <a:pt x="16200" y="-629"/>
                    <a:pt x="14850" y="116"/>
                  </a:cubicBezTo>
                  <a:cubicBezTo>
                    <a:pt x="13500" y="861"/>
                    <a:pt x="13500" y="5330"/>
                    <a:pt x="11250" y="9426"/>
                  </a:cubicBezTo>
                  <a:cubicBezTo>
                    <a:pt x="9000" y="13523"/>
                    <a:pt x="4500" y="17247"/>
                    <a:pt x="0" y="2097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9" name="Line"/>
            <p:cNvSpPr/>
            <p:nvPr/>
          </p:nvSpPr>
          <p:spPr>
            <a:xfrm>
              <a:off x="5822759" y="5144862"/>
              <a:ext cx="162617" cy="121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306" extrusionOk="0">
                  <a:moveTo>
                    <a:pt x="14887" y="9641"/>
                  </a:moveTo>
                  <a:cubicBezTo>
                    <a:pt x="13366" y="8826"/>
                    <a:pt x="11845" y="8011"/>
                    <a:pt x="10324" y="7196"/>
                  </a:cubicBezTo>
                  <a:cubicBezTo>
                    <a:pt x="8803" y="6381"/>
                    <a:pt x="7282" y="5566"/>
                    <a:pt x="6977" y="4343"/>
                  </a:cubicBezTo>
                  <a:cubicBezTo>
                    <a:pt x="6673" y="3120"/>
                    <a:pt x="7586" y="1490"/>
                    <a:pt x="9563" y="675"/>
                  </a:cubicBezTo>
                  <a:cubicBezTo>
                    <a:pt x="11541" y="-140"/>
                    <a:pt x="14583" y="-140"/>
                    <a:pt x="16865" y="268"/>
                  </a:cubicBezTo>
                  <a:cubicBezTo>
                    <a:pt x="19146" y="675"/>
                    <a:pt x="20668" y="1490"/>
                    <a:pt x="20515" y="4751"/>
                  </a:cubicBezTo>
                  <a:cubicBezTo>
                    <a:pt x="20363" y="8011"/>
                    <a:pt x="18538" y="13717"/>
                    <a:pt x="15496" y="16977"/>
                  </a:cubicBezTo>
                  <a:cubicBezTo>
                    <a:pt x="12453" y="20237"/>
                    <a:pt x="8194" y="21052"/>
                    <a:pt x="5304" y="21256"/>
                  </a:cubicBezTo>
                  <a:cubicBezTo>
                    <a:pt x="2414" y="21460"/>
                    <a:pt x="893" y="21052"/>
                    <a:pt x="284" y="19830"/>
                  </a:cubicBezTo>
                  <a:cubicBezTo>
                    <a:pt x="-324" y="18607"/>
                    <a:pt x="-20" y="16569"/>
                    <a:pt x="1806" y="14124"/>
                  </a:cubicBezTo>
                  <a:cubicBezTo>
                    <a:pt x="3631" y="11679"/>
                    <a:pt x="6977" y="8826"/>
                    <a:pt x="10476" y="7603"/>
                  </a:cubicBezTo>
                  <a:cubicBezTo>
                    <a:pt x="13975" y="6381"/>
                    <a:pt x="17625" y="6788"/>
                    <a:pt x="21276" y="719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0" name="Line"/>
            <p:cNvSpPr/>
            <p:nvPr/>
          </p:nvSpPr>
          <p:spPr>
            <a:xfrm>
              <a:off x="6378291" y="4834053"/>
              <a:ext cx="388355" cy="484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208" extrusionOk="0">
                  <a:moveTo>
                    <a:pt x="13295" y="2580"/>
                  </a:moveTo>
                  <a:cubicBezTo>
                    <a:pt x="12528" y="1663"/>
                    <a:pt x="11761" y="746"/>
                    <a:pt x="10994" y="287"/>
                  </a:cubicBezTo>
                  <a:cubicBezTo>
                    <a:pt x="10227" y="-171"/>
                    <a:pt x="9461" y="-171"/>
                    <a:pt x="8182" y="950"/>
                  </a:cubicBezTo>
                  <a:cubicBezTo>
                    <a:pt x="6904" y="2071"/>
                    <a:pt x="5115" y="4312"/>
                    <a:pt x="3581" y="7267"/>
                  </a:cubicBezTo>
                  <a:cubicBezTo>
                    <a:pt x="2048" y="10221"/>
                    <a:pt x="769" y="13889"/>
                    <a:pt x="258" y="16335"/>
                  </a:cubicBezTo>
                  <a:cubicBezTo>
                    <a:pt x="-253" y="18780"/>
                    <a:pt x="3" y="20003"/>
                    <a:pt x="961" y="20665"/>
                  </a:cubicBezTo>
                  <a:cubicBezTo>
                    <a:pt x="1920" y="21327"/>
                    <a:pt x="3581" y="21429"/>
                    <a:pt x="6138" y="20716"/>
                  </a:cubicBezTo>
                  <a:cubicBezTo>
                    <a:pt x="8694" y="20003"/>
                    <a:pt x="12145" y="18474"/>
                    <a:pt x="14317" y="17099"/>
                  </a:cubicBezTo>
                  <a:cubicBezTo>
                    <a:pt x="16490" y="15723"/>
                    <a:pt x="17385" y="14501"/>
                    <a:pt x="17896" y="13482"/>
                  </a:cubicBezTo>
                  <a:cubicBezTo>
                    <a:pt x="18407" y="12463"/>
                    <a:pt x="18535" y="11648"/>
                    <a:pt x="18599" y="11495"/>
                  </a:cubicBezTo>
                  <a:cubicBezTo>
                    <a:pt x="18663" y="11342"/>
                    <a:pt x="18663" y="11852"/>
                    <a:pt x="18599" y="12921"/>
                  </a:cubicBezTo>
                  <a:cubicBezTo>
                    <a:pt x="18535" y="13991"/>
                    <a:pt x="18407" y="15621"/>
                    <a:pt x="18343" y="16742"/>
                  </a:cubicBezTo>
                  <a:cubicBezTo>
                    <a:pt x="18280" y="17863"/>
                    <a:pt x="18280" y="18474"/>
                    <a:pt x="18535" y="18933"/>
                  </a:cubicBezTo>
                  <a:cubicBezTo>
                    <a:pt x="18791" y="19391"/>
                    <a:pt x="19302" y="19697"/>
                    <a:pt x="19813" y="19646"/>
                  </a:cubicBezTo>
                  <a:cubicBezTo>
                    <a:pt x="20325" y="19595"/>
                    <a:pt x="20836" y="19187"/>
                    <a:pt x="21347" y="1878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1" name="Line"/>
            <p:cNvSpPr/>
            <p:nvPr/>
          </p:nvSpPr>
          <p:spPr>
            <a:xfrm>
              <a:off x="6927084" y="4894883"/>
              <a:ext cx="83679" cy="402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9" h="21374" extrusionOk="0">
                  <a:moveTo>
                    <a:pt x="14011" y="1008"/>
                  </a:moveTo>
                  <a:cubicBezTo>
                    <a:pt x="16930" y="391"/>
                    <a:pt x="19849" y="-226"/>
                    <a:pt x="20724" y="83"/>
                  </a:cubicBezTo>
                  <a:cubicBezTo>
                    <a:pt x="21600" y="391"/>
                    <a:pt x="20432" y="1625"/>
                    <a:pt x="17514" y="4588"/>
                  </a:cubicBezTo>
                  <a:cubicBezTo>
                    <a:pt x="14595" y="7550"/>
                    <a:pt x="9924" y="12240"/>
                    <a:pt x="6714" y="15326"/>
                  </a:cubicBezTo>
                  <a:cubicBezTo>
                    <a:pt x="3503" y="18412"/>
                    <a:pt x="1751" y="19893"/>
                    <a:pt x="0" y="2137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2" name="Line"/>
            <p:cNvSpPr/>
            <p:nvPr/>
          </p:nvSpPr>
          <p:spPr>
            <a:xfrm>
              <a:off x="6864304" y="5032471"/>
              <a:ext cx="336407" cy="29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429" extrusionOk="0">
                  <a:moveTo>
                    <a:pt x="0" y="12755"/>
                  </a:moveTo>
                  <a:cubicBezTo>
                    <a:pt x="3995" y="9864"/>
                    <a:pt x="7989" y="6972"/>
                    <a:pt x="11096" y="4931"/>
                  </a:cubicBezTo>
                  <a:cubicBezTo>
                    <a:pt x="14203" y="2890"/>
                    <a:pt x="16422" y="1700"/>
                    <a:pt x="17975" y="935"/>
                  </a:cubicBezTo>
                  <a:cubicBezTo>
                    <a:pt x="19529" y="169"/>
                    <a:pt x="20416" y="-171"/>
                    <a:pt x="20934" y="84"/>
                  </a:cubicBezTo>
                  <a:cubicBezTo>
                    <a:pt x="21452" y="339"/>
                    <a:pt x="21600" y="1190"/>
                    <a:pt x="21082" y="3911"/>
                  </a:cubicBezTo>
                  <a:cubicBezTo>
                    <a:pt x="20564" y="6632"/>
                    <a:pt x="19381" y="11224"/>
                    <a:pt x="18567" y="14116"/>
                  </a:cubicBezTo>
                  <a:cubicBezTo>
                    <a:pt x="17753" y="17007"/>
                    <a:pt x="17310" y="18198"/>
                    <a:pt x="17310" y="19133"/>
                  </a:cubicBezTo>
                  <a:cubicBezTo>
                    <a:pt x="17310" y="20068"/>
                    <a:pt x="17753" y="20749"/>
                    <a:pt x="18197" y="2142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3" name="Line"/>
            <p:cNvSpPr/>
            <p:nvPr/>
          </p:nvSpPr>
          <p:spPr>
            <a:xfrm>
              <a:off x="7331672" y="5014789"/>
              <a:ext cx="710061" cy="314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350" extrusionOk="0">
                  <a:moveTo>
                    <a:pt x="1271" y="4981"/>
                  </a:moveTo>
                  <a:cubicBezTo>
                    <a:pt x="847" y="4193"/>
                    <a:pt x="424" y="3405"/>
                    <a:pt x="388" y="2695"/>
                  </a:cubicBezTo>
                  <a:cubicBezTo>
                    <a:pt x="353" y="1986"/>
                    <a:pt x="706" y="1355"/>
                    <a:pt x="1482" y="882"/>
                  </a:cubicBezTo>
                  <a:cubicBezTo>
                    <a:pt x="2259" y="409"/>
                    <a:pt x="3459" y="94"/>
                    <a:pt x="4235" y="15"/>
                  </a:cubicBezTo>
                  <a:cubicBezTo>
                    <a:pt x="5012" y="-64"/>
                    <a:pt x="5365" y="94"/>
                    <a:pt x="5082" y="2143"/>
                  </a:cubicBezTo>
                  <a:cubicBezTo>
                    <a:pt x="4800" y="4193"/>
                    <a:pt x="3882" y="8135"/>
                    <a:pt x="3000" y="10973"/>
                  </a:cubicBezTo>
                  <a:cubicBezTo>
                    <a:pt x="2118" y="13810"/>
                    <a:pt x="1271" y="15545"/>
                    <a:pt x="741" y="16727"/>
                  </a:cubicBezTo>
                  <a:cubicBezTo>
                    <a:pt x="212" y="17910"/>
                    <a:pt x="0" y="18540"/>
                    <a:pt x="0" y="19171"/>
                  </a:cubicBezTo>
                  <a:cubicBezTo>
                    <a:pt x="0" y="19802"/>
                    <a:pt x="212" y="20432"/>
                    <a:pt x="1094" y="20117"/>
                  </a:cubicBezTo>
                  <a:cubicBezTo>
                    <a:pt x="1976" y="19802"/>
                    <a:pt x="3529" y="18540"/>
                    <a:pt x="5294" y="17043"/>
                  </a:cubicBezTo>
                  <a:cubicBezTo>
                    <a:pt x="7059" y="15545"/>
                    <a:pt x="9035" y="13810"/>
                    <a:pt x="10165" y="12707"/>
                  </a:cubicBezTo>
                  <a:cubicBezTo>
                    <a:pt x="11294" y="11603"/>
                    <a:pt x="11576" y="11130"/>
                    <a:pt x="11788" y="10500"/>
                  </a:cubicBezTo>
                  <a:cubicBezTo>
                    <a:pt x="12000" y="9869"/>
                    <a:pt x="12141" y="9081"/>
                    <a:pt x="12071" y="8371"/>
                  </a:cubicBezTo>
                  <a:cubicBezTo>
                    <a:pt x="12000" y="7662"/>
                    <a:pt x="11718" y="7031"/>
                    <a:pt x="11153" y="6558"/>
                  </a:cubicBezTo>
                  <a:cubicBezTo>
                    <a:pt x="10588" y="6085"/>
                    <a:pt x="9741" y="5770"/>
                    <a:pt x="9035" y="6479"/>
                  </a:cubicBezTo>
                  <a:cubicBezTo>
                    <a:pt x="8329" y="7189"/>
                    <a:pt x="7765" y="8923"/>
                    <a:pt x="7447" y="11130"/>
                  </a:cubicBezTo>
                  <a:cubicBezTo>
                    <a:pt x="7129" y="13337"/>
                    <a:pt x="7059" y="16018"/>
                    <a:pt x="7165" y="17831"/>
                  </a:cubicBezTo>
                  <a:cubicBezTo>
                    <a:pt x="7271" y="19644"/>
                    <a:pt x="7553" y="20590"/>
                    <a:pt x="7976" y="21063"/>
                  </a:cubicBezTo>
                  <a:cubicBezTo>
                    <a:pt x="8400" y="21536"/>
                    <a:pt x="8965" y="21536"/>
                    <a:pt x="9953" y="20196"/>
                  </a:cubicBezTo>
                  <a:cubicBezTo>
                    <a:pt x="10941" y="18856"/>
                    <a:pt x="12353" y="16175"/>
                    <a:pt x="13306" y="13732"/>
                  </a:cubicBezTo>
                  <a:cubicBezTo>
                    <a:pt x="14259" y="11288"/>
                    <a:pt x="14753" y="9081"/>
                    <a:pt x="15106" y="7662"/>
                  </a:cubicBezTo>
                  <a:cubicBezTo>
                    <a:pt x="15459" y="6243"/>
                    <a:pt x="15671" y="5612"/>
                    <a:pt x="15812" y="5848"/>
                  </a:cubicBezTo>
                  <a:cubicBezTo>
                    <a:pt x="15953" y="6085"/>
                    <a:pt x="16024" y="7189"/>
                    <a:pt x="15918" y="9081"/>
                  </a:cubicBezTo>
                  <a:cubicBezTo>
                    <a:pt x="15812" y="10972"/>
                    <a:pt x="15529" y="13653"/>
                    <a:pt x="15247" y="15545"/>
                  </a:cubicBezTo>
                  <a:cubicBezTo>
                    <a:pt x="14965" y="17437"/>
                    <a:pt x="14682" y="18540"/>
                    <a:pt x="14753" y="19092"/>
                  </a:cubicBezTo>
                  <a:cubicBezTo>
                    <a:pt x="14824" y="19644"/>
                    <a:pt x="15247" y="19644"/>
                    <a:pt x="16024" y="18304"/>
                  </a:cubicBezTo>
                  <a:cubicBezTo>
                    <a:pt x="16800" y="16964"/>
                    <a:pt x="17929" y="14283"/>
                    <a:pt x="18741" y="12391"/>
                  </a:cubicBezTo>
                  <a:cubicBezTo>
                    <a:pt x="19553" y="10500"/>
                    <a:pt x="20047" y="9396"/>
                    <a:pt x="20471" y="9002"/>
                  </a:cubicBezTo>
                  <a:cubicBezTo>
                    <a:pt x="20894" y="8608"/>
                    <a:pt x="21247" y="8923"/>
                    <a:pt x="21424" y="9554"/>
                  </a:cubicBezTo>
                  <a:cubicBezTo>
                    <a:pt x="21600" y="10184"/>
                    <a:pt x="21600" y="11130"/>
                    <a:pt x="21424" y="12391"/>
                  </a:cubicBezTo>
                  <a:cubicBezTo>
                    <a:pt x="21247" y="13653"/>
                    <a:pt x="20894" y="15229"/>
                    <a:pt x="20541" y="1680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4" name="Line"/>
            <p:cNvSpPr/>
            <p:nvPr/>
          </p:nvSpPr>
          <p:spPr>
            <a:xfrm>
              <a:off x="8154795" y="5022807"/>
              <a:ext cx="290605" cy="2666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171" extrusionOk="0">
                  <a:moveTo>
                    <a:pt x="10800" y="2428"/>
                  </a:moveTo>
                  <a:cubicBezTo>
                    <a:pt x="11314" y="1320"/>
                    <a:pt x="11829" y="212"/>
                    <a:pt x="11829" y="28"/>
                  </a:cubicBezTo>
                  <a:cubicBezTo>
                    <a:pt x="11829" y="-157"/>
                    <a:pt x="11314" y="581"/>
                    <a:pt x="10029" y="2428"/>
                  </a:cubicBezTo>
                  <a:cubicBezTo>
                    <a:pt x="8743" y="4274"/>
                    <a:pt x="6686" y="7228"/>
                    <a:pt x="5571" y="9258"/>
                  </a:cubicBezTo>
                  <a:cubicBezTo>
                    <a:pt x="4457" y="11289"/>
                    <a:pt x="4286" y="12397"/>
                    <a:pt x="4629" y="12951"/>
                  </a:cubicBezTo>
                  <a:cubicBezTo>
                    <a:pt x="4971" y="13505"/>
                    <a:pt x="5829" y="13505"/>
                    <a:pt x="8400" y="13320"/>
                  </a:cubicBezTo>
                  <a:cubicBezTo>
                    <a:pt x="10971" y="13135"/>
                    <a:pt x="15257" y="12766"/>
                    <a:pt x="17743" y="12858"/>
                  </a:cubicBezTo>
                  <a:cubicBezTo>
                    <a:pt x="20229" y="12951"/>
                    <a:pt x="20914" y="13505"/>
                    <a:pt x="21257" y="14335"/>
                  </a:cubicBezTo>
                  <a:cubicBezTo>
                    <a:pt x="21600" y="15166"/>
                    <a:pt x="21600" y="16274"/>
                    <a:pt x="19457" y="17566"/>
                  </a:cubicBezTo>
                  <a:cubicBezTo>
                    <a:pt x="17314" y="18858"/>
                    <a:pt x="13029" y="20335"/>
                    <a:pt x="9429" y="20889"/>
                  </a:cubicBezTo>
                  <a:cubicBezTo>
                    <a:pt x="5829" y="21443"/>
                    <a:pt x="2914" y="21074"/>
                    <a:pt x="0" y="2070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5" name="Line"/>
            <p:cNvSpPr/>
            <p:nvPr/>
          </p:nvSpPr>
          <p:spPr>
            <a:xfrm>
              <a:off x="8447772" y="4839881"/>
              <a:ext cx="299952" cy="473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8" extrusionOk="0">
                  <a:moveTo>
                    <a:pt x="0" y="2695"/>
                  </a:moveTo>
                  <a:cubicBezTo>
                    <a:pt x="502" y="1651"/>
                    <a:pt x="1005" y="608"/>
                    <a:pt x="1674" y="190"/>
                  </a:cubicBezTo>
                  <a:cubicBezTo>
                    <a:pt x="2344" y="-227"/>
                    <a:pt x="3181" y="-18"/>
                    <a:pt x="4019" y="1443"/>
                  </a:cubicBezTo>
                  <a:cubicBezTo>
                    <a:pt x="4856" y="2903"/>
                    <a:pt x="5693" y="5616"/>
                    <a:pt x="5777" y="8538"/>
                  </a:cubicBezTo>
                  <a:cubicBezTo>
                    <a:pt x="5860" y="11460"/>
                    <a:pt x="5191" y="14590"/>
                    <a:pt x="4856" y="16469"/>
                  </a:cubicBezTo>
                  <a:cubicBezTo>
                    <a:pt x="4521" y="18347"/>
                    <a:pt x="4521" y="18973"/>
                    <a:pt x="4605" y="19599"/>
                  </a:cubicBezTo>
                  <a:cubicBezTo>
                    <a:pt x="4688" y="20225"/>
                    <a:pt x="4856" y="20851"/>
                    <a:pt x="5358" y="21112"/>
                  </a:cubicBezTo>
                  <a:cubicBezTo>
                    <a:pt x="5860" y="21373"/>
                    <a:pt x="6698" y="21269"/>
                    <a:pt x="8037" y="20434"/>
                  </a:cubicBezTo>
                  <a:cubicBezTo>
                    <a:pt x="9377" y="19599"/>
                    <a:pt x="11219" y="18034"/>
                    <a:pt x="12642" y="16677"/>
                  </a:cubicBezTo>
                  <a:cubicBezTo>
                    <a:pt x="14065" y="15321"/>
                    <a:pt x="15070" y="14173"/>
                    <a:pt x="15991" y="13495"/>
                  </a:cubicBezTo>
                  <a:cubicBezTo>
                    <a:pt x="16912" y="12816"/>
                    <a:pt x="17749" y="12608"/>
                    <a:pt x="18167" y="12816"/>
                  </a:cubicBezTo>
                  <a:cubicBezTo>
                    <a:pt x="18586" y="13025"/>
                    <a:pt x="18586" y="13651"/>
                    <a:pt x="18419" y="14486"/>
                  </a:cubicBezTo>
                  <a:cubicBezTo>
                    <a:pt x="18251" y="15321"/>
                    <a:pt x="17916" y="16364"/>
                    <a:pt x="17749" y="17147"/>
                  </a:cubicBezTo>
                  <a:cubicBezTo>
                    <a:pt x="17581" y="17930"/>
                    <a:pt x="17581" y="18451"/>
                    <a:pt x="17916" y="18503"/>
                  </a:cubicBezTo>
                  <a:cubicBezTo>
                    <a:pt x="18251" y="18556"/>
                    <a:pt x="18921" y="18138"/>
                    <a:pt x="19591" y="17512"/>
                  </a:cubicBezTo>
                  <a:cubicBezTo>
                    <a:pt x="20260" y="16886"/>
                    <a:pt x="20930" y="16051"/>
                    <a:pt x="21600" y="1521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6" name="Line"/>
            <p:cNvSpPr/>
            <p:nvPr/>
          </p:nvSpPr>
          <p:spPr>
            <a:xfrm>
              <a:off x="8761675" y="5080996"/>
              <a:ext cx="68050" cy="174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351" extrusionOk="0">
                  <a:moveTo>
                    <a:pt x="0" y="7709"/>
                  </a:moveTo>
                  <a:cubicBezTo>
                    <a:pt x="2160" y="6572"/>
                    <a:pt x="4320" y="5435"/>
                    <a:pt x="7920" y="3872"/>
                  </a:cubicBezTo>
                  <a:cubicBezTo>
                    <a:pt x="11520" y="2309"/>
                    <a:pt x="16560" y="319"/>
                    <a:pt x="19080" y="35"/>
                  </a:cubicBezTo>
                  <a:cubicBezTo>
                    <a:pt x="21600" y="-249"/>
                    <a:pt x="21600" y="1172"/>
                    <a:pt x="19800" y="5009"/>
                  </a:cubicBezTo>
                  <a:cubicBezTo>
                    <a:pt x="18000" y="8846"/>
                    <a:pt x="14400" y="15098"/>
                    <a:pt x="10800" y="2135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7" name="Line"/>
            <p:cNvSpPr/>
            <p:nvPr/>
          </p:nvSpPr>
          <p:spPr>
            <a:xfrm>
              <a:off x="8922114" y="5089113"/>
              <a:ext cx="291502" cy="370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0" h="21222" extrusionOk="0">
                  <a:moveTo>
                    <a:pt x="1495" y="8751"/>
                  </a:moveTo>
                  <a:cubicBezTo>
                    <a:pt x="1994" y="11684"/>
                    <a:pt x="2492" y="14617"/>
                    <a:pt x="2575" y="16484"/>
                  </a:cubicBezTo>
                  <a:cubicBezTo>
                    <a:pt x="2658" y="18351"/>
                    <a:pt x="2326" y="19151"/>
                    <a:pt x="2160" y="19884"/>
                  </a:cubicBezTo>
                  <a:cubicBezTo>
                    <a:pt x="1994" y="20617"/>
                    <a:pt x="1994" y="21284"/>
                    <a:pt x="2077" y="21217"/>
                  </a:cubicBezTo>
                  <a:cubicBezTo>
                    <a:pt x="2160" y="21151"/>
                    <a:pt x="2326" y="20351"/>
                    <a:pt x="3157" y="17351"/>
                  </a:cubicBezTo>
                  <a:cubicBezTo>
                    <a:pt x="3988" y="14351"/>
                    <a:pt x="5483" y="9151"/>
                    <a:pt x="7228" y="5751"/>
                  </a:cubicBezTo>
                  <a:cubicBezTo>
                    <a:pt x="8972" y="2351"/>
                    <a:pt x="10966" y="751"/>
                    <a:pt x="13126" y="217"/>
                  </a:cubicBezTo>
                  <a:cubicBezTo>
                    <a:pt x="15286" y="-316"/>
                    <a:pt x="17612" y="217"/>
                    <a:pt x="19191" y="884"/>
                  </a:cubicBezTo>
                  <a:cubicBezTo>
                    <a:pt x="20769" y="1551"/>
                    <a:pt x="21600" y="2351"/>
                    <a:pt x="19855" y="3751"/>
                  </a:cubicBezTo>
                  <a:cubicBezTo>
                    <a:pt x="18111" y="5151"/>
                    <a:pt x="13791" y="7151"/>
                    <a:pt x="10052" y="8351"/>
                  </a:cubicBezTo>
                  <a:cubicBezTo>
                    <a:pt x="6314" y="9551"/>
                    <a:pt x="3157" y="9951"/>
                    <a:pt x="0" y="1035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8" name="Line"/>
            <p:cNvSpPr/>
            <p:nvPr/>
          </p:nvSpPr>
          <p:spPr>
            <a:xfrm>
              <a:off x="9535970" y="4870352"/>
              <a:ext cx="279718" cy="2686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9" h="21149" extrusionOk="0">
                  <a:moveTo>
                    <a:pt x="14341" y="4524"/>
                  </a:moveTo>
                  <a:cubicBezTo>
                    <a:pt x="13987" y="3060"/>
                    <a:pt x="13633" y="1596"/>
                    <a:pt x="13013" y="772"/>
                  </a:cubicBezTo>
                  <a:cubicBezTo>
                    <a:pt x="12393" y="-52"/>
                    <a:pt x="11508" y="-235"/>
                    <a:pt x="10446" y="314"/>
                  </a:cubicBezTo>
                  <a:cubicBezTo>
                    <a:pt x="9384" y="863"/>
                    <a:pt x="8144" y="2145"/>
                    <a:pt x="7348" y="3243"/>
                  </a:cubicBezTo>
                  <a:cubicBezTo>
                    <a:pt x="6551" y="4341"/>
                    <a:pt x="6197" y="5257"/>
                    <a:pt x="7967" y="6721"/>
                  </a:cubicBezTo>
                  <a:cubicBezTo>
                    <a:pt x="9738" y="8185"/>
                    <a:pt x="13633" y="10199"/>
                    <a:pt x="16289" y="12029"/>
                  </a:cubicBezTo>
                  <a:cubicBezTo>
                    <a:pt x="18944" y="13860"/>
                    <a:pt x="20361" y="15507"/>
                    <a:pt x="20980" y="16789"/>
                  </a:cubicBezTo>
                  <a:cubicBezTo>
                    <a:pt x="21600" y="18070"/>
                    <a:pt x="21423" y="18985"/>
                    <a:pt x="19475" y="19809"/>
                  </a:cubicBezTo>
                  <a:cubicBezTo>
                    <a:pt x="17528" y="20633"/>
                    <a:pt x="13810" y="21365"/>
                    <a:pt x="10269" y="21090"/>
                  </a:cubicBezTo>
                  <a:cubicBezTo>
                    <a:pt x="6728" y="20816"/>
                    <a:pt x="3364" y="19534"/>
                    <a:pt x="0" y="1825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9" name="Line"/>
            <p:cNvSpPr/>
            <p:nvPr/>
          </p:nvSpPr>
          <p:spPr>
            <a:xfrm>
              <a:off x="9827603" y="4739478"/>
              <a:ext cx="29246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7" h="21600" extrusionOk="0">
                  <a:moveTo>
                    <a:pt x="20897" y="0"/>
                  </a:moveTo>
                  <a:cubicBezTo>
                    <a:pt x="15912" y="3491"/>
                    <a:pt x="10928" y="6982"/>
                    <a:pt x="6774" y="10364"/>
                  </a:cubicBezTo>
                  <a:cubicBezTo>
                    <a:pt x="2620" y="13745"/>
                    <a:pt x="-703" y="17018"/>
                    <a:pt x="128" y="18873"/>
                  </a:cubicBezTo>
                  <a:cubicBezTo>
                    <a:pt x="958" y="20727"/>
                    <a:pt x="5943" y="21164"/>
                    <a:pt x="10927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0" name="Line"/>
            <p:cNvSpPr/>
            <p:nvPr/>
          </p:nvSpPr>
          <p:spPr>
            <a:xfrm>
              <a:off x="9906772" y="4941771"/>
              <a:ext cx="236077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600" extrusionOk="0">
                  <a:moveTo>
                    <a:pt x="13241" y="0"/>
                  </a:moveTo>
                  <a:cubicBezTo>
                    <a:pt x="11124" y="3600"/>
                    <a:pt x="9006" y="7200"/>
                    <a:pt x="7206" y="9655"/>
                  </a:cubicBezTo>
                  <a:cubicBezTo>
                    <a:pt x="5406" y="12109"/>
                    <a:pt x="3924" y="13418"/>
                    <a:pt x="2547" y="14727"/>
                  </a:cubicBezTo>
                  <a:cubicBezTo>
                    <a:pt x="1171" y="16036"/>
                    <a:pt x="-100" y="17345"/>
                    <a:pt x="6" y="18164"/>
                  </a:cubicBezTo>
                  <a:cubicBezTo>
                    <a:pt x="112" y="18982"/>
                    <a:pt x="1594" y="19309"/>
                    <a:pt x="5406" y="19800"/>
                  </a:cubicBezTo>
                  <a:cubicBezTo>
                    <a:pt x="9218" y="20291"/>
                    <a:pt x="15359" y="20945"/>
                    <a:pt x="215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1" name="Line"/>
            <p:cNvSpPr/>
            <p:nvPr/>
          </p:nvSpPr>
          <p:spPr>
            <a:xfrm>
              <a:off x="10233532" y="5011527"/>
              <a:ext cx="37680" cy="145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90" h="21182" extrusionOk="0">
                  <a:moveTo>
                    <a:pt x="3812" y="1013"/>
                  </a:moveTo>
                  <a:cubicBezTo>
                    <a:pt x="8894" y="2025"/>
                    <a:pt x="13976" y="3038"/>
                    <a:pt x="17153" y="5906"/>
                  </a:cubicBezTo>
                  <a:cubicBezTo>
                    <a:pt x="20329" y="8775"/>
                    <a:pt x="21600" y="13500"/>
                    <a:pt x="19694" y="16706"/>
                  </a:cubicBezTo>
                  <a:cubicBezTo>
                    <a:pt x="17788" y="19913"/>
                    <a:pt x="12706" y="21600"/>
                    <a:pt x="8894" y="21094"/>
                  </a:cubicBezTo>
                  <a:cubicBezTo>
                    <a:pt x="5083" y="20588"/>
                    <a:pt x="2541" y="17888"/>
                    <a:pt x="1271" y="14006"/>
                  </a:cubicBezTo>
                  <a:cubicBezTo>
                    <a:pt x="0" y="10125"/>
                    <a:pt x="0" y="5063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2" name="Line"/>
            <p:cNvSpPr/>
            <p:nvPr/>
          </p:nvSpPr>
          <p:spPr>
            <a:xfrm>
              <a:off x="10212605" y="4701931"/>
              <a:ext cx="55806" cy="149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7" extrusionOk="0">
                  <a:moveTo>
                    <a:pt x="0" y="11348"/>
                  </a:moveTo>
                  <a:cubicBezTo>
                    <a:pt x="0" y="9022"/>
                    <a:pt x="0" y="6695"/>
                    <a:pt x="450" y="4535"/>
                  </a:cubicBezTo>
                  <a:cubicBezTo>
                    <a:pt x="900" y="2375"/>
                    <a:pt x="1800" y="382"/>
                    <a:pt x="4050" y="49"/>
                  </a:cubicBezTo>
                  <a:cubicBezTo>
                    <a:pt x="6300" y="-283"/>
                    <a:pt x="9900" y="1046"/>
                    <a:pt x="13050" y="4868"/>
                  </a:cubicBezTo>
                  <a:cubicBezTo>
                    <a:pt x="16200" y="8689"/>
                    <a:pt x="18900" y="15003"/>
                    <a:pt x="21600" y="2131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3" name="Line"/>
            <p:cNvSpPr/>
            <p:nvPr/>
          </p:nvSpPr>
          <p:spPr>
            <a:xfrm>
              <a:off x="10381901" y="4816209"/>
              <a:ext cx="39973" cy="317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9" h="21528" extrusionOk="0">
                  <a:moveTo>
                    <a:pt x="13429" y="0"/>
                  </a:moveTo>
                  <a:cubicBezTo>
                    <a:pt x="17029" y="3942"/>
                    <a:pt x="20629" y="7883"/>
                    <a:pt x="18229" y="11194"/>
                  </a:cubicBezTo>
                  <a:cubicBezTo>
                    <a:pt x="15829" y="14505"/>
                    <a:pt x="7429" y="17185"/>
                    <a:pt x="3229" y="18920"/>
                  </a:cubicBezTo>
                  <a:cubicBezTo>
                    <a:pt x="-971" y="20654"/>
                    <a:pt x="-971" y="21442"/>
                    <a:pt x="2629" y="21521"/>
                  </a:cubicBezTo>
                  <a:cubicBezTo>
                    <a:pt x="6229" y="21600"/>
                    <a:pt x="13429" y="20969"/>
                    <a:pt x="20629" y="2033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4" name="Line"/>
            <p:cNvSpPr/>
            <p:nvPr/>
          </p:nvSpPr>
          <p:spPr>
            <a:xfrm>
              <a:off x="10526508" y="4684628"/>
              <a:ext cx="89648" cy="5222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465" extrusionOk="0">
                  <a:moveTo>
                    <a:pt x="3323" y="2254"/>
                  </a:moveTo>
                  <a:cubicBezTo>
                    <a:pt x="5538" y="1585"/>
                    <a:pt x="7754" y="916"/>
                    <a:pt x="10246" y="486"/>
                  </a:cubicBezTo>
                  <a:cubicBezTo>
                    <a:pt x="12739" y="56"/>
                    <a:pt x="15508" y="-135"/>
                    <a:pt x="17723" y="104"/>
                  </a:cubicBezTo>
                  <a:cubicBezTo>
                    <a:pt x="19938" y="343"/>
                    <a:pt x="21600" y="1012"/>
                    <a:pt x="21323" y="2876"/>
                  </a:cubicBezTo>
                  <a:cubicBezTo>
                    <a:pt x="21046" y="4739"/>
                    <a:pt x="18831" y="7798"/>
                    <a:pt x="14954" y="11095"/>
                  </a:cubicBezTo>
                  <a:cubicBezTo>
                    <a:pt x="11077" y="14392"/>
                    <a:pt x="5538" y="17929"/>
                    <a:pt x="0" y="2146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5" name="Line"/>
            <p:cNvSpPr/>
            <p:nvPr/>
          </p:nvSpPr>
          <p:spPr>
            <a:xfrm>
              <a:off x="10699657" y="4927201"/>
              <a:ext cx="305683" cy="255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1" h="21386" extrusionOk="0">
                  <a:moveTo>
                    <a:pt x="6856" y="635"/>
                  </a:moveTo>
                  <a:cubicBezTo>
                    <a:pt x="8307" y="246"/>
                    <a:pt x="9758" y="-143"/>
                    <a:pt x="10000" y="52"/>
                  </a:cubicBezTo>
                  <a:cubicBezTo>
                    <a:pt x="10241" y="246"/>
                    <a:pt x="9274" y="1025"/>
                    <a:pt x="7662" y="1998"/>
                  </a:cubicBezTo>
                  <a:cubicBezTo>
                    <a:pt x="6050" y="2971"/>
                    <a:pt x="3794" y="4138"/>
                    <a:pt x="2262" y="4819"/>
                  </a:cubicBezTo>
                  <a:cubicBezTo>
                    <a:pt x="731" y="5500"/>
                    <a:pt x="-75" y="5695"/>
                    <a:pt x="6" y="5695"/>
                  </a:cubicBezTo>
                  <a:cubicBezTo>
                    <a:pt x="86" y="5695"/>
                    <a:pt x="1053" y="5500"/>
                    <a:pt x="4116" y="6473"/>
                  </a:cubicBezTo>
                  <a:cubicBezTo>
                    <a:pt x="7179" y="7446"/>
                    <a:pt x="12337" y="9587"/>
                    <a:pt x="15641" y="11630"/>
                  </a:cubicBezTo>
                  <a:cubicBezTo>
                    <a:pt x="18946" y="13673"/>
                    <a:pt x="20397" y="15619"/>
                    <a:pt x="20961" y="17079"/>
                  </a:cubicBezTo>
                  <a:cubicBezTo>
                    <a:pt x="21525" y="18538"/>
                    <a:pt x="21203" y="19511"/>
                    <a:pt x="18301" y="20192"/>
                  </a:cubicBezTo>
                  <a:cubicBezTo>
                    <a:pt x="15400" y="20873"/>
                    <a:pt x="9919" y="21262"/>
                    <a:pt x="6776" y="21360"/>
                  </a:cubicBezTo>
                  <a:cubicBezTo>
                    <a:pt x="3632" y="21457"/>
                    <a:pt x="2827" y="21262"/>
                    <a:pt x="2021" y="2106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6" name="Line"/>
            <p:cNvSpPr/>
            <p:nvPr/>
          </p:nvSpPr>
          <p:spPr>
            <a:xfrm>
              <a:off x="6339016" y="5736325"/>
              <a:ext cx="320477" cy="39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5" h="21386" extrusionOk="0">
                  <a:moveTo>
                    <a:pt x="14489" y="3407"/>
                  </a:moveTo>
                  <a:cubicBezTo>
                    <a:pt x="14643" y="2283"/>
                    <a:pt x="14798" y="1159"/>
                    <a:pt x="14489" y="535"/>
                  </a:cubicBezTo>
                  <a:cubicBezTo>
                    <a:pt x="14181" y="-89"/>
                    <a:pt x="13409" y="-214"/>
                    <a:pt x="11943" y="410"/>
                  </a:cubicBezTo>
                  <a:cubicBezTo>
                    <a:pt x="10478" y="1035"/>
                    <a:pt x="8318" y="2408"/>
                    <a:pt x="6235" y="3906"/>
                  </a:cubicBezTo>
                  <a:cubicBezTo>
                    <a:pt x="4152" y="5404"/>
                    <a:pt x="2146" y="7028"/>
                    <a:pt x="1066" y="8214"/>
                  </a:cubicBezTo>
                  <a:cubicBezTo>
                    <a:pt x="-14" y="9400"/>
                    <a:pt x="-168" y="10149"/>
                    <a:pt x="141" y="10711"/>
                  </a:cubicBezTo>
                  <a:cubicBezTo>
                    <a:pt x="449" y="11273"/>
                    <a:pt x="1221" y="11647"/>
                    <a:pt x="4306" y="12459"/>
                  </a:cubicBezTo>
                  <a:cubicBezTo>
                    <a:pt x="7392" y="13270"/>
                    <a:pt x="12792" y="14519"/>
                    <a:pt x="16032" y="15518"/>
                  </a:cubicBezTo>
                  <a:cubicBezTo>
                    <a:pt x="19272" y="16517"/>
                    <a:pt x="20352" y="17266"/>
                    <a:pt x="20892" y="17952"/>
                  </a:cubicBezTo>
                  <a:cubicBezTo>
                    <a:pt x="21432" y="18639"/>
                    <a:pt x="21432" y="19263"/>
                    <a:pt x="20583" y="19825"/>
                  </a:cubicBezTo>
                  <a:cubicBezTo>
                    <a:pt x="19735" y="20387"/>
                    <a:pt x="18038" y="20887"/>
                    <a:pt x="14875" y="21136"/>
                  </a:cubicBezTo>
                  <a:cubicBezTo>
                    <a:pt x="11712" y="21386"/>
                    <a:pt x="7083" y="21386"/>
                    <a:pt x="2455" y="2138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7" name="Line"/>
            <p:cNvSpPr/>
            <p:nvPr/>
          </p:nvSpPr>
          <p:spPr>
            <a:xfrm>
              <a:off x="6660740" y="5844244"/>
              <a:ext cx="184922" cy="3161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9" h="21284" extrusionOk="0">
                  <a:moveTo>
                    <a:pt x="14368" y="7807"/>
                  </a:moveTo>
                  <a:cubicBezTo>
                    <a:pt x="16476" y="6085"/>
                    <a:pt x="18583" y="4363"/>
                    <a:pt x="19768" y="3033"/>
                  </a:cubicBezTo>
                  <a:cubicBezTo>
                    <a:pt x="20954" y="1702"/>
                    <a:pt x="21217" y="763"/>
                    <a:pt x="20690" y="294"/>
                  </a:cubicBezTo>
                  <a:cubicBezTo>
                    <a:pt x="20163" y="-176"/>
                    <a:pt x="18846" y="-176"/>
                    <a:pt x="16344" y="998"/>
                  </a:cubicBezTo>
                  <a:cubicBezTo>
                    <a:pt x="13841" y="2172"/>
                    <a:pt x="10154" y="4520"/>
                    <a:pt x="7124" y="7728"/>
                  </a:cubicBezTo>
                  <a:cubicBezTo>
                    <a:pt x="4095" y="10937"/>
                    <a:pt x="1724" y="15007"/>
                    <a:pt x="671" y="17433"/>
                  </a:cubicBezTo>
                  <a:cubicBezTo>
                    <a:pt x="-383" y="19859"/>
                    <a:pt x="-120" y="20641"/>
                    <a:pt x="934" y="21033"/>
                  </a:cubicBezTo>
                  <a:cubicBezTo>
                    <a:pt x="1988" y="21424"/>
                    <a:pt x="3832" y="21424"/>
                    <a:pt x="6729" y="20563"/>
                  </a:cubicBezTo>
                  <a:cubicBezTo>
                    <a:pt x="9627" y="19702"/>
                    <a:pt x="13578" y="17981"/>
                    <a:pt x="15949" y="16807"/>
                  </a:cubicBezTo>
                  <a:cubicBezTo>
                    <a:pt x="18319" y="15633"/>
                    <a:pt x="19110" y="15007"/>
                    <a:pt x="19505" y="15320"/>
                  </a:cubicBezTo>
                  <a:cubicBezTo>
                    <a:pt x="19900" y="15633"/>
                    <a:pt x="19900" y="16885"/>
                    <a:pt x="19900" y="17981"/>
                  </a:cubicBezTo>
                  <a:cubicBezTo>
                    <a:pt x="19900" y="19076"/>
                    <a:pt x="19900" y="20015"/>
                    <a:pt x="19900" y="2095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8" name="Line"/>
            <p:cNvSpPr/>
            <p:nvPr/>
          </p:nvSpPr>
          <p:spPr>
            <a:xfrm>
              <a:off x="6973589" y="5732714"/>
              <a:ext cx="162821" cy="485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7" h="21481" extrusionOk="0">
                  <a:moveTo>
                    <a:pt x="20100" y="4201"/>
                  </a:moveTo>
                  <a:cubicBezTo>
                    <a:pt x="20700" y="3275"/>
                    <a:pt x="21300" y="2350"/>
                    <a:pt x="20850" y="1578"/>
                  </a:cubicBezTo>
                  <a:cubicBezTo>
                    <a:pt x="20400" y="807"/>
                    <a:pt x="18900" y="190"/>
                    <a:pt x="16200" y="35"/>
                  </a:cubicBezTo>
                  <a:cubicBezTo>
                    <a:pt x="13500" y="-119"/>
                    <a:pt x="9600" y="190"/>
                    <a:pt x="6600" y="1938"/>
                  </a:cubicBezTo>
                  <a:cubicBezTo>
                    <a:pt x="3600" y="3687"/>
                    <a:pt x="1500" y="6875"/>
                    <a:pt x="600" y="10372"/>
                  </a:cubicBezTo>
                  <a:cubicBezTo>
                    <a:pt x="-300" y="13870"/>
                    <a:pt x="0" y="17675"/>
                    <a:pt x="300" y="2148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9" name="Line"/>
            <p:cNvSpPr/>
            <p:nvPr/>
          </p:nvSpPr>
          <p:spPr>
            <a:xfrm>
              <a:off x="6945526" y="5972676"/>
              <a:ext cx="379171" cy="221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002" extrusionOk="0">
                  <a:moveTo>
                    <a:pt x="140" y="17994"/>
                  </a:moveTo>
                  <a:cubicBezTo>
                    <a:pt x="9" y="16451"/>
                    <a:pt x="-123" y="14908"/>
                    <a:pt x="206" y="14027"/>
                  </a:cubicBezTo>
                  <a:cubicBezTo>
                    <a:pt x="536" y="13145"/>
                    <a:pt x="1326" y="12924"/>
                    <a:pt x="3631" y="12484"/>
                  </a:cubicBezTo>
                  <a:cubicBezTo>
                    <a:pt x="5936" y="12043"/>
                    <a:pt x="9755" y="11382"/>
                    <a:pt x="12455" y="10059"/>
                  </a:cubicBezTo>
                  <a:cubicBezTo>
                    <a:pt x="15155" y="8737"/>
                    <a:pt x="16736" y="6753"/>
                    <a:pt x="17526" y="4990"/>
                  </a:cubicBezTo>
                  <a:cubicBezTo>
                    <a:pt x="18316" y="3227"/>
                    <a:pt x="18316" y="1684"/>
                    <a:pt x="17987" y="802"/>
                  </a:cubicBezTo>
                  <a:cubicBezTo>
                    <a:pt x="17657" y="-80"/>
                    <a:pt x="16999" y="-300"/>
                    <a:pt x="16209" y="471"/>
                  </a:cubicBezTo>
                  <a:cubicBezTo>
                    <a:pt x="15418" y="1243"/>
                    <a:pt x="14496" y="3006"/>
                    <a:pt x="13772" y="5982"/>
                  </a:cubicBezTo>
                  <a:cubicBezTo>
                    <a:pt x="13048" y="8957"/>
                    <a:pt x="12521" y="13145"/>
                    <a:pt x="13114" y="16010"/>
                  </a:cubicBezTo>
                  <a:cubicBezTo>
                    <a:pt x="13706" y="18875"/>
                    <a:pt x="15418" y="20418"/>
                    <a:pt x="16999" y="20859"/>
                  </a:cubicBezTo>
                  <a:cubicBezTo>
                    <a:pt x="18579" y="21300"/>
                    <a:pt x="20028" y="20639"/>
                    <a:pt x="21477" y="1997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0" name="Line"/>
            <p:cNvSpPr/>
            <p:nvPr/>
          </p:nvSpPr>
          <p:spPr>
            <a:xfrm>
              <a:off x="7380500" y="5771871"/>
              <a:ext cx="111612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700" y="621"/>
                    <a:pt x="19800" y="1241"/>
                    <a:pt x="17100" y="3600"/>
                  </a:cubicBezTo>
                  <a:cubicBezTo>
                    <a:pt x="14400" y="5959"/>
                    <a:pt x="9900" y="10055"/>
                    <a:pt x="6750" y="13345"/>
                  </a:cubicBezTo>
                  <a:cubicBezTo>
                    <a:pt x="3600" y="16634"/>
                    <a:pt x="1800" y="1911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1" name="Line"/>
            <p:cNvSpPr/>
            <p:nvPr/>
          </p:nvSpPr>
          <p:spPr>
            <a:xfrm>
              <a:off x="7373525" y="6004391"/>
              <a:ext cx="568315" cy="611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600" extrusionOk="0">
                  <a:moveTo>
                    <a:pt x="0" y="3860"/>
                  </a:moveTo>
                  <a:cubicBezTo>
                    <a:pt x="2195" y="3532"/>
                    <a:pt x="4390" y="3203"/>
                    <a:pt x="5971" y="2669"/>
                  </a:cubicBezTo>
                  <a:cubicBezTo>
                    <a:pt x="7551" y="2135"/>
                    <a:pt x="8517" y="1396"/>
                    <a:pt x="9132" y="862"/>
                  </a:cubicBezTo>
                  <a:cubicBezTo>
                    <a:pt x="9746" y="329"/>
                    <a:pt x="10010" y="0"/>
                    <a:pt x="10317" y="0"/>
                  </a:cubicBezTo>
                  <a:cubicBezTo>
                    <a:pt x="10624" y="0"/>
                    <a:pt x="10976" y="329"/>
                    <a:pt x="10888" y="1191"/>
                  </a:cubicBezTo>
                  <a:cubicBezTo>
                    <a:pt x="10800" y="2053"/>
                    <a:pt x="10273" y="3449"/>
                    <a:pt x="9966" y="4394"/>
                  </a:cubicBezTo>
                  <a:cubicBezTo>
                    <a:pt x="9659" y="5338"/>
                    <a:pt x="9571" y="5831"/>
                    <a:pt x="9790" y="6037"/>
                  </a:cubicBezTo>
                  <a:cubicBezTo>
                    <a:pt x="10010" y="6242"/>
                    <a:pt x="10537" y="6160"/>
                    <a:pt x="11810" y="5256"/>
                  </a:cubicBezTo>
                  <a:cubicBezTo>
                    <a:pt x="13083" y="4353"/>
                    <a:pt x="15102" y="2628"/>
                    <a:pt x="16288" y="1643"/>
                  </a:cubicBezTo>
                  <a:cubicBezTo>
                    <a:pt x="17473" y="657"/>
                    <a:pt x="17824" y="411"/>
                    <a:pt x="18263" y="287"/>
                  </a:cubicBezTo>
                  <a:cubicBezTo>
                    <a:pt x="18702" y="164"/>
                    <a:pt x="19229" y="164"/>
                    <a:pt x="19844" y="1191"/>
                  </a:cubicBezTo>
                  <a:cubicBezTo>
                    <a:pt x="20459" y="2217"/>
                    <a:pt x="21161" y="4271"/>
                    <a:pt x="21380" y="6899"/>
                  </a:cubicBezTo>
                  <a:cubicBezTo>
                    <a:pt x="21600" y="9527"/>
                    <a:pt x="21337" y="12730"/>
                    <a:pt x="20985" y="15276"/>
                  </a:cubicBezTo>
                  <a:cubicBezTo>
                    <a:pt x="20634" y="17822"/>
                    <a:pt x="20195" y="19711"/>
                    <a:pt x="19756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2" name="Line"/>
            <p:cNvSpPr/>
            <p:nvPr/>
          </p:nvSpPr>
          <p:spPr>
            <a:xfrm>
              <a:off x="6489328" y="6541104"/>
              <a:ext cx="196899" cy="494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470" extrusionOk="0">
                  <a:moveTo>
                    <a:pt x="5090" y="12938"/>
                  </a:moveTo>
                  <a:cubicBezTo>
                    <a:pt x="3332" y="12635"/>
                    <a:pt x="1574" y="12332"/>
                    <a:pt x="695" y="12584"/>
                  </a:cubicBezTo>
                  <a:cubicBezTo>
                    <a:pt x="-184" y="12837"/>
                    <a:pt x="-184" y="13644"/>
                    <a:pt x="444" y="15007"/>
                  </a:cubicBezTo>
                  <a:cubicBezTo>
                    <a:pt x="1072" y="16369"/>
                    <a:pt x="2328" y="18287"/>
                    <a:pt x="3081" y="19549"/>
                  </a:cubicBezTo>
                  <a:cubicBezTo>
                    <a:pt x="3835" y="20810"/>
                    <a:pt x="4086" y="21416"/>
                    <a:pt x="4211" y="21467"/>
                  </a:cubicBezTo>
                  <a:cubicBezTo>
                    <a:pt x="4337" y="21517"/>
                    <a:pt x="4337" y="21012"/>
                    <a:pt x="4839" y="18893"/>
                  </a:cubicBezTo>
                  <a:cubicBezTo>
                    <a:pt x="5342" y="16773"/>
                    <a:pt x="6346" y="13039"/>
                    <a:pt x="6974" y="9809"/>
                  </a:cubicBezTo>
                  <a:cubicBezTo>
                    <a:pt x="7602" y="6579"/>
                    <a:pt x="7853" y="3853"/>
                    <a:pt x="8230" y="2239"/>
                  </a:cubicBezTo>
                  <a:cubicBezTo>
                    <a:pt x="8607" y="624"/>
                    <a:pt x="9109" y="119"/>
                    <a:pt x="10114" y="18"/>
                  </a:cubicBezTo>
                  <a:cubicBezTo>
                    <a:pt x="11118" y="-83"/>
                    <a:pt x="12625" y="220"/>
                    <a:pt x="14258" y="1582"/>
                  </a:cubicBezTo>
                  <a:cubicBezTo>
                    <a:pt x="15890" y="2945"/>
                    <a:pt x="17649" y="5367"/>
                    <a:pt x="18904" y="8396"/>
                  </a:cubicBezTo>
                  <a:cubicBezTo>
                    <a:pt x="20160" y="11424"/>
                    <a:pt x="20914" y="15057"/>
                    <a:pt x="21165" y="17126"/>
                  </a:cubicBezTo>
                  <a:cubicBezTo>
                    <a:pt x="21416" y="19196"/>
                    <a:pt x="21165" y="19700"/>
                    <a:pt x="20914" y="2020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3" name="Line"/>
            <p:cNvSpPr/>
            <p:nvPr/>
          </p:nvSpPr>
          <p:spPr>
            <a:xfrm>
              <a:off x="6515523" y="6901922"/>
              <a:ext cx="292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343" y="14400"/>
                    <a:pt x="12686" y="7200"/>
                    <a:pt x="16286" y="3600"/>
                  </a:cubicBezTo>
                  <a:cubicBezTo>
                    <a:pt x="19886" y="0"/>
                    <a:pt x="20743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4" name="Line"/>
            <p:cNvSpPr/>
            <p:nvPr/>
          </p:nvSpPr>
          <p:spPr>
            <a:xfrm>
              <a:off x="7050145" y="6732779"/>
              <a:ext cx="219351" cy="280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2" h="21168" extrusionOk="0">
                  <a:moveTo>
                    <a:pt x="8833" y="5398"/>
                  </a:moveTo>
                  <a:cubicBezTo>
                    <a:pt x="8833" y="4520"/>
                    <a:pt x="8833" y="3642"/>
                    <a:pt x="8833" y="2677"/>
                  </a:cubicBezTo>
                  <a:cubicBezTo>
                    <a:pt x="8833" y="1711"/>
                    <a:pt x="8833" y="657"/>
                    <a:pt x="8172" y="218"/>
                  </a:cubicBezTo>
                  <a:cubicBezTo>
                    <a:pt x="7511" y="-221"/>
                    <a:pt x="6188" y="-45"/>
                    <a:pt x="4535" y="1184"/>
                  </a:cubicBezTo>
                  <a:cubicBezTo>
                    <a:pt x="2882" y="2413"/>
                    <a:pt x="898" y="4696"/>
                    <a:pt x="237" y="6716"/>
                  </a:cubicBezTo>
                  <a:cubicBezTo>
                    <a:pt x="-424" y="8735"/>
                    <a:pt x="237" y="10491"/>
                    <a:pt x="2992" y="11633"/>
                  </a:cubicBezTo>
                  <a:cubicBezTo>
                    <a:pt x="5747" y="12774"/>
                    <a:pt x="10596" y="13301"/>
                    <a:pt x="14013" y="14267"/>
                  </a:cubicBezTo>
                  <a:cubicBezTo>
                    <a:pt x="17429" y="15233"/>
                    <a:pt x="19413" y="16638"/>
                    <a:pt x="20294" y="17779"/>
                  </a:cubicBezTo>
                  <a:cubicBezTo>
                    <a:pt x="21176" y="18920"/>
                    <a:pt x="20956" y="19798"/>
                    <a:pt x="19082" y="20413"/>
                  </a:cubicBezTo>
                  <a:cubicBezTo>
                    <a:pt x="17209" y="21028"/>
                    <a:pt x="13682" y="21379"/>
                    <a:pt x="11478" y="21028"/>
                  </a:cubicBezTo>
                  <a:cubicBezTo>
                    <a:pt x="9274" y="20677"/>
                    <a:pt x="8392" y="19623"/>
                    <a:pt x="7511" y="1856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5" name="Line"/>
            <p:cNvSpPr/>
            <p:nvPr/>
          </p:nvSpPr>
          <p:spPr>
            <a:xfrm>
              <a:off x="7299995" y="6552841"/>
              <a:ext cx="240946" cy="432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499" extrusionOk="0">
                  <a:moveTo>
                    <a:pt x="2830" y="1054"/>
                  </a:moveTo>
                  <a:cubicBezTo>
                    <a:pt x="3245" y="477"/>
                    <a:pt x="3660" y="-101"/>
                    <a:pt x="3868" y="15"/>
                  </a:cubicBezTo>
                  <a:cubicBezTo>
                    <a:pt x="4076" y="130"/>
                    <a:pt x="4076" y="939"/>
                    <a:pt x="3557" y="3075"/>
                  </a:cubicBezTo>
                  <a:cubicBezTo>
                    <a:pt x="3037" y="5212"/>
                    <a:pt x="1999" y="8678"/>
                    <a:pt x="1272" y="11508"/>
                  </a:cubicBezTo>
                  <a:cubicBezTo>
                    <a:pt x="545" y="14337"/>
                    <a:pt x="130" y="16532"/>
                    <a:pt x="26" y="17976"/>
                  </a:cubicBezTo>
                  <a:cubicBezTo>
                    <a:pt x="-78" y="19420"/>
                    <a:pt x="130" y="20113"/>
                    <a:pt x="753" y="20286"/>
                  </a:cubicBezTo>
                  <a:cubicBezTo>
                    <a:pt x="1376" y="20459"/>
                    <a:pt x="2414" y="20113"/>
                    <a:pt x="4180" y="18554"/>
                  </a:cubicBezTo>
                  <a:cubicBezTo>
                    <a:pt x="5945" y="16994"/>
                    <a:pt x="8437" y="14222"/>
                    <a:pt x="9787" y="12547"/>
                  </a:cubicBezTo>
                  <a:cubicBezTo>
                    <a:pt x="11137" y="10872"/>
                    <a:pt x="11345" y="10295"/>
                    <a:pt x="11760" y="9602"/>
                  </a:cubicBezTo>
                  <a:cubicBezTo>
                    <a:pt x="12176" y="8909"/>
                    <a:pt x="12799" y="8100"/>
                    <a:pt x="13422" y="7927"/>
                  </a:cubicBezTo>
                  <a:cubicBezTo>
                    <a:pt x="14045" y="7754"/>
                    <a:pt x="14668" y="8216"/>
                    <a:pt x="15084" y="9833"/>
                  </a:cubicBezTo>
                  <a:cubicBezTo>
                    <a:pt x="15499" y="11450"/>
                    <a:pt x="15707" y="14222"/>
                    <a:pt x="16122" y="16301"/>
                  </a:cubicBezTo>
                  <a:cubicBezTo>
                    <a:pt x="16537" y="18380"/>
                    <a:pt x="17160" y="19766"/>
                    <a:pt x="18095" y="20517"/>
                  </a:cubicBezTo>
                  <a:cubicBezTo>
                    <a:pt x="19030" y="21268"/>
                    <a:pt x="20276" y="21383"/>
                    <a:pt x="21522" y="2149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6" name="Line"/>
            <p:cNvSpPr/>
            <p:nvPr/>
          </p:nvSpPr>
          <p:spPr>
            <a:xfrm>
              <a:off x="7610696" y="6769385"/>
              <a:ext cx="200547" cy="240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2" h="21104" extrusionOk="0">
                  <a:moveTo>
                    <a:pt x="0" y="7947"/>
                  </a:moveTo>
                  <a:cubicBezTo>
                    <a:pt x="485" y="11004"/>
                    <a:pt x="971" y="14060"/>
                    <a:pt x="1213" y="16200"/>
                  </a:cubicBezTo>
                  <a:cubicBezTo>
                    <a:pt x="1456" y="18340"/>
                    <a:pt x="1456" y="19562"/>
                    <a:pt x="2184" y="20377"/>
                  </a:cubicBezTo>
                  <a:cubicBezTo>
                    <a:pt x="2912" y="21192"/>
                    <a:pt x="4369" y="21600"/>
                    <a:pt x="7645" y="20072"/>
                  </a:cubicBezTo>
                  <a:cubicBezTo>
                    <a:pt x="10921" y="18543"/>
                    <a:pt x="16018" y="15079"/>
                    <a:pt x="18688" y="11819"/>
                  </a:cubicBezTo>
                  <a:cubicBezTo>
                    <a:pt x="21357" y="8558"/>
                    <a:pt x="21600" y="5502"/>
                    <a:pt x="19658" y="3566"/>
                  </a:cubicBezTo>
                  <a:cubicBezTo>
                    <a:pt x="17717" y="1630"/>
                    <a:pt x="13591" y="815"/>
                    <a:pt x="10800" y="408"/>
                  </a:cubicBezTo>
                  <a:cubicBezTo>
                    <a:pt x="8009" y="0"/>
                    <a:pt x="6553" y="0"/>
                    <a:pt x="5097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7" name="Line"/>
            <p:cNvSpPr/>
            <p:nvPr/>
          </p:nvSpPr>
          <p:spPr>
            <a:xfrm>
              <a:off x="7826941" y="6585334"/>
              <a:ext cx="79930" cy="429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4" h="21448" extrusionOk="0">
                  <a:moveTo>
                    <a:pt x="11109" y="134"/>
                  </a:moveTo>
                  <a:cubicBezTo>
                    <a:pt x="14194" y="18"/>
                    <a:pt x="17280" y="-98"/>
                    <a:pt x="19131" y="134"/>
                  </a:cubicBezTo>
                  <a:cubicBezTo>
                    <a:pt x="20983" y="367"/>
                    <a:pt x="21600" y="947"/>
                    <a:pt x="20983" y="2979"/>
                  </a:cubicBezTo>
                  <a:cubicBezTo>
                    <a:pt x="20366" y="5012"/>
                    <a:pt x="18514" y="8496"/>
                    <a:pt x="17280" y="11573"/>
                  </a:cubicBezTo>
                  <a:cubicBezTo>
                    <a:pt x="16046" y="14650"/>
                    <a:pt x="15429" y="17321"/>
                    <a:pt x="15120" y="19005"/>
                  </a:cubicBezTo>
                  <a:cubicBezTo>
                    <a:pt x="14811" y="20689"/>
                    <a:pt x="14811" y="21386"/>
                    <a:pt x="12343" y="21444"/>
                  </a:cubicBezTo>
                  <a:cubicBezTo>
                    <a:pt x="9874" y="21502"/>
                    <a:pt x="4937" y="20921"/>
                    <a:pt x="0" y="2034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8" name="Line"/>
            <p:cNvSpPr/>
            <p:nvPr/>
          </p:nvSpPr>
          <p:spPr>
            <a:xfrm>
              <a:off x="7759146" y="6822865"/>
              <a:ext cx="318918" cy="93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extrusionOk="0">
                  <a:moveTo>
                    <a:pt x="1277" y="21600"/>
                  </a:moveTo>
                  <a:cubicBezTo>
                    <a:pt x="807" y="17820"/>
                    <a:pt x="338" y="14040"/>
                    <a:pt x="103" y="10800"/>
                  </a:cubicBezTo>
                  <a:cubicBezTo>
                    <a:pt x="-132" y="7560"/>
                    <a:pt x="-132" y="4860"/>
                    <a:pt x="1981" y="2970"/>
                  </a:cubicBezTo>
                  <a:cubicBezTo>
                    <a:pt x="4094" y="1080"/>
                    <a:pt x="8320" y="0"/>
                    <a:pt x="11920" y="0"/>
                  </a:cubicBezTo>
                  <a:cubicBezTo>
                    <a:pt x="15520" y="0"/>
                    <a:pt x="18494" y="1080"/>
                    <a:pt x="21468" y="216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9" name="Line"/>
            <p:cNvSpPr/>
            <p:nvPr/>
          </p:nvSpPr>
          <p:spPr>
            <a:xfrm>
              <a:off x="8292421" y="6669351"/>
              <a:ext cx="232083" cy="331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262" extrusionOk="0">
                  <a:moveTo>
                    <a:pt x="14289" y="5515"/>
                  </a:moveTo>
                  <a:cubicBezTo>
                    <a:pt x="15144" y="4919"/>
                    <a:pt x="15999" y="4323"/>
                    <a:pt x="16534" y="3653"/>
                  </a:cubicBezTo>
                  <a:cubicBezTo>
                    <a:pt x="17069" y="2982"/>
                    <a:pt x="17283" y="2237"/>
                    <a:pt x="17069" y="1567"/>
                  </a:cubicBezTo>
                  <a:cubicBezTo>
                    <a:pt x="16855" y="897"/>
                    <a:pt x="16213" y="301"/>
                    <a:pt x="15358" y="77"/>
                  </a:cubicBezTo>
                  <a:cubicBezTo>
                    <a:pt x="14502" y="-146"/>
                    <a:pt x="13433" y="3"/>
                    <a:pt x="11508" y="2014"/>
                  </a:cubicBezTo>
                  <a:cubicBezTo>
                    <a:pt x="9584" y="4025"/>
                    <a:pt x="6803" y="7898"/>
                    <a:pt x="4665" y="11026"/>
                  </a:cubicBezTo>
                  <a:cubicBezTo>
                    <a:pt x="2526" y="14155"/>
                    <a:pt x="1029" y="16538"/>
                    <a:pt x="388" y="18177"/>
                  </a:cubicBezTo>
                  <a:cubicBezTo>
                    <a:pt x="-254" y="19815"/>
                    <a:pt x="-40" y="20709"/>
                    <a:pt x="601" y="21082"/>
                  </a:cubicBezTo>
                  <a:cubicBezTo>
                    <a:pt x="1243" y="21454"/>
                    <a:pt x="2312" y="21305"/>
                    <a:pt x="4023" y="20113"/>
                  </a:cubicBezTo>
                  <a:cubicBezTo>
                    <a:pt x="5734" y="18922"/>
                    <a:pt x="8087" y="16687"/>
                    <a:pt x="9691" y="15049"/>
                  </a:cubicBezTo>
                  <a:cubicBezTo>
                    <a:pt x="11295" y="13410"/>
                    <a:pt x="12150" y="12367"/>
                    <a:pt x="12685" y="12218"/>
                  </a:cubicBezTo>
                  <a:cubicBezTo>
                    <a:pt x="13219" y="12069"/>
                    <a:pt x="13433" y="12814"/>
                    <a:pt x="13540" y="13633"/>
                  </a:cubicBezTo>
                  <a:cubicBezTo>
                    <a:pt x="13647" y="14453"/>
                    <a:pt x="13647" y="15346"/>
                    <a:pt x="13754" y="16166"/>
                  </a:cubicBezTo>
                  <a:cubicBezTo>
                    <a:pt x="13861" y="16985"/>
                    <a:pt x="14075" y="17730"/>
                    <a:pt x="14716" y="18102"/>
                  </a:cubicBezTo>
                  <a:cubicBezTo>
                    <a:pt x="15358" y="18475"/>
                    <a:pt x="16427" y="18475"/>
                    <a:pt x="17603" y="18177"/>
                  </a:cubicBezTo>
                  <a:cubicBezTo>
                    <a:pt x="18780" y="17879"/>
                    <a:pt x="20063" y="17283"/>
                    <a:pt x="21346" y="1668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0" name="Line"/>
            <p:cNvSpPr/>
            <p:nvPr/>
          </p:nvSpPr>
          <p:spPr>
            <a:xfrm>
              <a:off x="8594260" y="6504311"/>
              <a:ext cx="34879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3120"/>
                    <a:pt x="7200" y="6240"/>
                    <a:pt x="3600" y="9840"/>
                  </a:cubicBezTo>
                  <a:cubicBezTo>
                    <a:pt x="0" y="13440"/>
                    <a:pt x="0" y="175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1" name="Line"/>
            <p:cNvSpPr/>
            <p:nvPr/>
          </p:nvSpPr>
          <p:spPr>
            <a:xfrm>
              <a:off x="8524503" y="6796669"/>
              <a:ext cx="244149" cy="21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5554" y="11375"/>
                    <a:pt x="11109" y="2735"/>
                    <a:pt x="14709" y="575"/>
                  </a:cubicBezTo>
                  <a:cubicBezTo>
                    <a:pt x="18309" y="-1585"/>
                    <a:pt x="1995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2" name="Line"/>
            <p:cNvSpPr/>
            <p:nvPr/>
          </p:nvSpPr>
          <p:spPr>
            <a:xfrm>
              <a:off x="9103480" y="6570283"/>
              <a:ext cx="230180" cy="310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380" extrusionOk="0">
                  <a:moveTo>
                    <a:pt x="16848" y="3620"/>
                  </a:moveTo>
                  <a:cubicBezTo>
                    <a:pt x="17496" y="2340"/>
                    <a:pt x="18144" y="1060"/>
                    <a:pt x="17928" y="420"/>
                  </a:cubicBezTo>
                  <a:cubicBezTo>
                    <a:pt x="17712" y="-220"/>
                    <a:pt x="16632" y="-220"/>
                    <a:pt x="14796" y="1060"/>
                  </a:cubicBezTo>
                  <a:cubicBezTo>
                    <a:pt x="12960" y="2340"/>
                    <a:pt x="10368" y="4900"/>
                    <a:pt x="8964" y="6660"/>
                  </a:cubicBezTo>
                  <a:cubicBezTo>
                    <a:pt x="7560" y="8420"/>
                    <a:pt x="7344" y="9380"/>
                    <a:pt x="7452" y="10260"/>
                  </a:cubicBezTo>
                  <a:cubicBezTo>
                    <a:pt x="7560" y="11140"/>
                    <a:pt x="7992" y="11940"/>
                    <a:pt x="9504" y="12660"/>
                  </a:cubicBezTo>
                  <a:cubicBezTo>
                    <a:pt x="11016" y="13380"/>
                    <a:pt x="13608" y="14020"/>
                    <a:pt x="15660" y="14740"/>
                  </a:cubicBezTo>
                  <a:cubicBezTo>
                    <a:pt x="17712" y="15460"/>
                    <a:pt x="19224" y="16260"/>
                    <a:pt x="20196" y="17220"/>
                  </a:cubicBezTo>
                  <a:cubicBezTo>
                    <a:pt x="21168" y="18180"/>
                    <a:pt x="21600" y="19300"/>
                    <a:pt x="21276" y="20100"/>
                  </a:cubicBezTo>
                  <a:cubicBezTo>
                    <a:pt x="20952" y="20900"/>
                    <a:pt x="19872" y="21380"/>
                    <a:pt x="16524" y="21380"/>
                  </a:cubicBezTo>
                  <a:cubicBezTo>
                    <a:pt x="13176" y="21380"/>
                    <a:pt x="7560" y="20900"/>
                    <a:pt x="4428" y="20260"/>
                  </a:cubicBezTo>
                  <a:cubicBezTo>
                    <a:pt x="1296" y="19620"/>
                    <a:pt x="648" y="18820"/>
                    <a:pt x="0" y="1802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3" name="Line"/>
            <p:cNvSpPr/>
            <p:nvPr/>
          </p:nvSpPr>
          <p:spPr>
            <a:xfrm>
              <a:off x="9396456" y="6643824"/>
              <a:ext cx="236000" cy="238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502" extrusionOk="0">
                  <a:moveTo>
                    <a:pt x="0" y="1887"/>
                  </a:moveTo>
                  <a:cubicBezTo>
                    <a:pt x="1482" y="1887"/>
                    <a:pt x="2965" y="1887"/>
                    <a:pt x="3706" y="2516"/>
                  </a:cubicBezTo>
                  <a:cubicBezTo>
                    <a:pt x="4447" y="3146"/>
                    <a:pt x="4447" y="4404"/>
                    <a:pt x="3918" y="7340"/>
                  </a:cubicBezTo>
                  <a:cubicBezTo>
                    <a:pt x="3388" y="10276"/>
                    <a:pt x="2329" y="14889"/>
                    <a:pt x="2012" y="17720"/>
                  </a:cubicBezTo>
                  <a:cubicBezTo>
                    <a:pt x="1694" y="20551"/>
                    <a:pt x="2118" y="21600"/>
                    <a:pt x="4235" y="21495"/>
                  </a:cubicBezTo>
                  <a:cubicBezTo>
                    <a:pt x="6353" y="21390"/>
                    <a:pt x="10165" y="20132"/>
                    <a:pt x="13341" y="17406"/>
                  </a:cubicBezTo>
                  <a:cubicBezTo>
                    <a:pt x="16518" y="14680"/>
                    <a:pt x="19059" y="10485"/>
                    <a:pt x="20329" y="7864"/>
                  </a:cubicBezTo>
                  <a:cubicBezTo>
                    <a:pt x="21600" y="5243"/>
                    <a:pt x="21600" y="4194"/>
                    <a:pt x="21388" y="3146"/>
                  </a:cubicBezTo>
                  <a:cubicBezTo>
                    <a:pt x="21176" y="2097"/>
                    <a:pt x="20753" y="1049"/>
                    <a:pt x="20012" y="524"/>
                  </a:cubicBezTo>
                  <a:cubicBezTo>
                    <a:pt x="19271" y="0"/>
                    <a:pt x="18212" y="0"/>
                    <a:pt x="17153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4" name="Line"/>
            <p:cNvSpPr/>
            <p:nvPr/>
          </p:nvSpPr>
          <p:spPr>
            <a:xfrm>
              <a:off x="9646911" y="6643824"/>
              <a:ext cx="209938" cy="219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197" extrusionOk="0">
                  <a:moveTo>
                    <a:pt x="5702" y="0"/>
                  </a:moveTo>
                  <a:cubicBezTo>
                    <a:pt x="6876" y="0"/>
                    <a:pt x="8050" y="0"/>
                    <a:pt x="8168" y="900"/>
                  </a:cubicBezTo>
                  <a:cubicBezTo>
                    <a:pt x="8285" y="1800"/>
                    <a:pt x="7346" y="3600"/>
                    <a:pt x="5820" y="6300"/>
                  </a:cubicBezTo>
                  <a:cubicBezTo>
                    <a:pt x="4294" y="9000"/>
                    <a:pt x="2181" y="12600"/>
                    <a:pt x="1007" y="15075"/>
                  </a:cubicBezTo>
                  <a:cubicBezTo>
                    <a:pt x="-167" y="17550"/>
                    <a:pt x="-402" y="18900"/>
                    <a:pt x="772" y="19913"/>
                  </a:cubicBezTo>
                  <a:cubicBezTo>
                    <a:pt x="1946" y="20925"/>
                    <a:pt x="4528" y="21600"/>
                    <a:pt x="8168" y="20925"/>
                  </a:cubicBezTo>
                  <a:cubicBezTo>
                    <a:pt x="11807" y="20250"/>
                    <a:pt x="16502" y="18225"/>
                    <a:pt x="21198" y="162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5" name="Line"/>
            <p:cNvSpPr/>
            <p:nvPr/>
          </p:nvSpPr>
          <p:spPr>
            <a:xfrm>
              <a:off x="9849722" y="6635605"/>
              <a:ext cx="299287" cy="248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2" h="21338" extrusionOk="0">
                  <a:moveTo>
                    <a:pt x="3938" y="1907"/>
                  </a:moveTo>
                  <a:cubicBezTo>
                    <a:pt x="4428" y="907"/>
                    <a:pt x="4919" y="-93"/>
                    <a:pt x="5001" y="7"/>
                  </a:cubicBezTo>
                  <a:cubicBezTo>
                    <a:pt x="5083" y="107"/>
                    <a:pt x="4756" y="1307"/>
                    <a:pt x="3856" y="3807"/>
                  </a:cubicBezTo>
                  <a:cubicBezTo>
                    <a:pt x="2956" y="6307"/>
                    <a:pt x="1483" y="10107"/>
                    <a:pt x="665" y="12507"/>
                  </a:cubicBezTo>
                  <a:cubicBezTo>
                    <a:pt x="-153" y="14907"/>
                    <a:pt x="-317" y="15907"/>
                    <a:pt x="747" y="16707"/>
                  </a:cubicBezTo>
                  <a:cubicBezTo>
                    <a:pt x="1810" y="17507"/>
                    <a:pt x="4101" y="18107"/>
                    <a:pt x="7374" y="16607"/>
                  </a:cubicBezTo>
                  <a:cubicBezTo>
                    <a:pt x="10647" y="15107"/>
                    <a:pt x="14901" y="11507"/>
                    <a:pt x="17274" y="9107"/>
                  </a:cubicBezTo>
                  <a:cubicBezTo>
                    <a:pt x="19647" y="6707"/>
                    <a:pt x="20138" y="5507"/>
                    <a:pt x="20547" y="4307"/>
                  </a:cubicBezTo>
                  <a:cubicBezTo>
                    <a:pt x="20956" y="3107"/>
                    <a:pt x="21283" y="1907"/>
                    <a:pt x="20874" y="1607"/>
                  </a:cubicBezTo>
                  <a:cubicBezTo>
                    <a:pt x="20465" y="1307"/>
                    <a:pt x="19319" y="1907"/>
                    <a:pt x="17438" y="4507"/>
                  </a:cubicBezTo>
                  <a:cubicBezTo>
                    <a:pt x="15556" y="7107"/>
                    <a:pt x="12938" y="11707"/>
                    <a:pt x="11547" y="14607"/>
                  </a:cubicBezTo>
                  <a:cubicBezTo>
                    <a:pt x="10156" y="17507"/>
                    <a:pt x="9992" y="18707"/>
                    <a:pt x="10810" y="19707"/>
                  </a:cubicBezTo>
                  <a:cubicBezTo>
                    <a:pt x="11628" y="20707"/>
                    <a:pt x="13428" y="21507"/>
                    <a:pt x="14983" y="21307"/>
                  </a:cubicBezTo>
                  <a:cubicBezTo>
                    <a:pt x="16538" y="21107"/>
                    <a:pt x="17847" y="19907"/>
                    <a:pt x="19156" y="1870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6" name="Line"/>
            <p:cNvSpPr/>
            <p:nvPr/>
          </p:nvSpPr>
          <p:spPr>
            <a:xfrm>
              <a:off x="10219581" y="6629873"/>
              <a:ext cx="283787" cy="256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440" extrusionOk="0">
                  <a:moveTo>
                    <a:pt x="8956" y="0"/>
                  </a:moveTo>
                  <a:cubicBezTo>
                    <a:pt x="6498" y="1751"/>
                    <a:pt x="4039" y="3503"/>
                    <a:pt x="2634" y="4865"/>
                  </a:cubicBezTo>
                  <a:cubicBezTo>
                    <a:pt x="1229" y="6227"/>
                    <a:pt x="878" y="7200"/>
                    <a:pt x="1405" y="7881"/>
                  </a:cubicBezTo>
                  <a:cubicBezTo>
                    <a:pt x="1932" y="8562"/>
                    <a:pt x="3337" y="8951"/>
                    <a:pt x="6410" y="9730"/>
                  </a:cubicBezTo>
                  <a:cubicBezTo>
                    <a:pt x="9483" y="10508"/>
                    <a:pt x="14224" y="11676"/>
                    <a:pt x="17034" y="12746"/>
                  </a:cubicBezTo>
                  <a:cubicBezTo>
                    <a:pt x="19844" y="13816"/>
                    <a:pt x="20722" y="14789"/>
                    <a:pt x="21161" y="15762"/>
                  </a:cubicBezTo>
                  <a:cubicBezTo>
                    <a:pt x="21600" y="16735"/>
                    <a:pt x="21600" y="17708"/>
                    <a:pt x="20459" y="18681"/>
                  </a:cubicBezTo>
                  <a:cubicBezTo>
                    <a:pt x="19317" y="19654"/>
                    <a:pt x="17034" y="20627"/>
                    <a:pt x="13961" y="21114"/>
                  </a:cubicBezTo>
                  <a:cubicBezTo>
                    <a:pt x="10888" y="21600"/>
                    <a:pt x="7024" y="21600"/>
                    <a:pt x="4566" y="20724"/>
                  </a:cubicBezTo>
                  <a:cubicBezTo>
                    <a:pt x="2107" y="19849"/>
                    <a:pt x="1054" y="18097"/>
                    <a:pt x="0" y="1634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7" name="Line"/>
            <p:cNvSpPr/>
            <p:nvPr/>
          </p:nvSpPr>
          <p:spPr>
            <a:xfrm>
              <a:off x="10498605" y="6620055"/>
              <a:ext cx="357548" cy="292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1" h="21390" extrusionOk="0">
                  <a:moveTo>
                    <a:pt x="11631" y="1739"/>
                  </a:moveTo>
                  <a:cubicBezTo>
                    <a:pt x="12600" y="1229"/>
                    <a:pt x="13569" y="718"/>
                    <a:pt x="13708" y="378"/>
                  </a:cubicBezTo>
                  <a:cubicBezTo>
                    <a:pt x="13846" y="38"/>
                    <a:pt x="13154" y="-132"/>
                    <a:pt x="10938" y="123"/>
                  </a:cubicBezTo>
                  <a:cubicBezTo>
                    <a:pt x="8723" y="378"/>
                    <a:pt x="4985" y="1059"/>
                    <a:pt x="2908" y="1739"/>
                  </a:cubicBezTo>
                  <a:cubicBezTo>
                    <a:pt x="831" y="2419"/>
                    <a:pt x="415" y="3099"/>
                    <a:pt x="554" y="3695"/>
                  </a:cubicBezTo>
                  <a:cubicBezTo>
                    <a:pt x="692" y="4290"/>
                    <a:pt x="1385" y="4800"/>
                    <a:pt x="4085" y="6161"/>
                  </a:cubicBezTo>
                  <a:cubicBezTo>
                    <a:pt x="6785" y="7522"/>
                    <a:pt x="11492" y="9733"/>
                    <a:pt x="14746" y="11774"/>
                  </a:cubicBezTo>
                  <a:cubicBezTo>
                    <a:pt x="18000" y="13814"/>
                    <a:pt x="19800" y="15685"/>
                    <a:pt x="20700" y="17046"/>
                  </a:cubicBezTo>
                  <a:cubicBezTo>
                    <a:pt x="21600" y="18407"/>
                    <a:pt x="21600" y="19257"/>
                    <a:pt x="19800" y="20022"/>
                  </a:cubicBezTo>
                  <a:cubicBezTo>
                    <a:pt x="18000" y="20788"/>
                    <a:pt x="14400" y="21468"/>
                    <a:pt x="10800" y="21383"/>
                  </a:cubicBezTo>
                  <a:cubicBezTo>
                    <a:pt x="7200" y="21298"/>
                    <a:pt x="3600" y="20448"/>
                    <a:pt x="0" y="1959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8" name="Line"/>
            <p:cNvSpPr/>
            <p:nvPr/>
          </p:nvSpPr>
          <p:spPr>
            <a:xfrm>
              <a:off x="5788815" y="5930105"/>
              <a:ext cx="141845" cy="92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5" h="20940" extrusionOk="0">
                  <a:moveTo>
                    <a:pt x="14583" y="13144"/>
                  </a:moveTo>
                  <a:cubicBezTo>
                    <a:pt x="13211" y="11036"/>
                    <a:pt x="11840" y="8929"/>
                    <a:pt x="10469" y="6822"/>
                  </a:cubicBezTo>
                  <a:cubicBezTo>
                    <a:pt x="9097" y="4714"/>
                    <a:pt x="7726" y="2607"/>
                    <a:pt x="7897" y="1290"/>
                  </a:cubicBezTo>
                  <a:cubicBezTo>
                    <a:pt x="8069" y="-27"/>
                    <a:pt x="9783" y="-554"/>
                    <a:pt x="12183" y="763"/>
                  </a:cubicBezTo>
                  <a:cubicBezTo>
                    <a:pt x="14583" y="2080"/>
                    <a:pt x="17669" y="5241"/>
                    <a:pt x="19383" y="8139"/>
                  </a:cubicBezTo>
                  <a:cubicBezTo>
                    <a:pt x="21097" y="11036"/>
                    <a:pt x="21440" y="13670"/>
                    <a:pt x="20069" y="15778"/>
                  </a:cubicBezTo>
                  <a:cubicBezTo>
                    <a:pt x="18697" y="17885"/>
                    <a:pt x="15611" y="19466"/>
                    <a:pt x="12697" y="20256"/>
                  </a:cubicBezTo>
                  <a:cubicBezTo>
                    <a:pt x="9783" y="21046"/>
                    <a:pt x="7040" y="21046"/>
                    <a:pt x="4640" y="20783"/>
                  </a:cubicBezTo>
                  <a:cubicBezTo>
                    <a:pt x="2240" y="20519"/>
                    <a:pt x="183" y="19992"/>
                    <a:pt x="11" y="18675"/>
                  </a:cubicBezTo>
                  <a:cubicBezTo>
                    <a:pt x="-160" y="17358"/>
                    <a:pt x="1554" y="15251"/>
                    <a:pt x="4297" y="13934"/>
                  </a:cubicBezTo>
                  <a:cubicBezTo>
                    <a:pt x="7040" y="12617"/>
                    <a:pt x="10811" y="12090"/>
                    <a:pt x="14583" y="115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9" name="Line"/>
            <p:cNvSpPr/>
            <p:nvPr/>
          </p:nvSpPr>
          <p:spPr>
            <a:xfrm>
              <a:off x="5913875" y="6720556"/>
              <a:ext cx="168095" cy="205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9" h="21212" extrusionOk="0">
                  <a:moveTo>
                    <a:pt x="10177" y="6480"/>
                  </a:moveTo>
                  <a:cubicBezTo>
                    <a:pt x="9346" y="5040"/>
                    <a:pt x="8515" y="3600"/>
                    <a:pt x="9346" y="2880"/>
                  </a:cubicBezTo>
                  <a:cubicBezTo>
                    <a:pt x="10177" y="2160"/>
                    <a:pt x="12669" y="2160"/>
                    <a:pt x="15300" y="3960"/>
                  </a:cubicBezTo>
                  <a:cubicBezTo>
                    <a:pt x="17931" y="5760"/>
                    <a:pt x="20700" y="9360"/>
                    <a:pt x="19869" y="12600"/>
                  </a:cubicBezTo>
                  <a:cubicBezTo>
                    <a:pt x="19038" y="15840"/>
                    <a:pt x="14608" y="18720"/>
                    <a:pt x="10731" y="20160"/>
                  </a:cubicBezTo>
                  <a:cubicBezTo>
                    <a:pt x="6854" y="21600"/>
                    <a:pt x="3531" y="21600"/>
                    <a:pt x="1592" y="19920"/>
                  </a:cubicBezTo>
                  <a:cubicBezTo>
                    <a:pt x="-346" y="18240"/>
                    <a:pt x="-900" y="14880"/>
                    <a:pt x="2146" y="11280"/>
                  </a:cubicBezTo>
                  <a:cubicBezTo>
                    <a:pt x="5192" y="7680"/>
                    <a:pt x="11838" y="3840"/>
                    <a:pt x="18485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0" name="Line"/>
            <p:cNvSpPr/>
            <p:nvPr/>
          </p:nvSpPr>
          <p:spPr>
            <a:xfrm>
              <a:off x="3843858" y="2228252"/>
              <a:ext cx="17240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16200" y="0"/>
                  </a:moveTo>
                  <a:cubicBezTo>
                    <a:pt x="18900" y="4800"/>
                    <a:pt x="21600" y="9600"/>
                    <a:pt x="18900" y="13200"/>
                  </a:cubicBezTo>
                  <a:cubicBezTo>
                    <a:pt x="16200" y="16800"/>
                    <a:pt x="8100" y="192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1" name="Line"/>
            <p:cNvSpPr/>
            <p:nvPr/>
          </p:nvSpPr>
          <p:spPr>
            <a:xfrm>
              <a:off x="3724631" y="2098885"/>
              <a:ext cx="359393" cy="268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7" h="21348" extrusionOk="0">
                  <a:moveTo>
                    <a:pt x="2483" y="9717"/>
                  </a:moveTo>
                  <a:cubicBezTo>
                    <a:pt x="1940" y="8979"/>
                    <a:pt x="1396" y="8240"/>
                    <a:pt x="853" y="7225"/>
                  </a:cubicBezTo>
                  <a:cubicBezTo>
                    <a:pt x="309" y="6210"/>
                    <a:pt x="-234" y="4917"/>
                    <a:pt x="106" y="3810"/>
                  </a:cubicBezTo>
                  <a:cubicBezTo>
                    <a:pt x="445" y="2702"/>
                    <a:pt x="1668" y="1779"/>
                    <a:pt x="4589" y="1040"/>
                  </a:cubicBezTo>
                  <a:cubicBezTo>
                    <a:pt x="7509" y="302"/>
                    <a:pt x="12128" y="-252"/>
                    <a:pt x="15321" y="117"/>
                  </a:cubicBezTo>
                  <a:cubicBezTo>
                    <a:pt x="18513" y="486"/>
                    <a:pt x="20279" y="1779"/>
                    <a:pt x="20823" y="3902"/>
                  </a:cubicBezTo>
                  <a:cubicBezTo>
                    <a:pt x="21366" y="6025"/>
                    <a:pt x="20687" y="8979"/>
                    <a:pt x="18174" y="11933"/>
                  </a:cubicBezTo>
                  <a:cubicBezTo>
                    <a:pt x="15660" y="14886"/>
                    <a:pt x="11313" y="17840"/>
                    <a:pt x="8664" y="19410"/>
                  </a:cubicBezTo>
                  <a:cubicBezTo>
                    <a:pt x="6015" y="20979"/>
                    <a:pt x="5064" y="21163"/>
                    <a:pt x="4113" y="2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2" name="Line"/>
            <p:cNvSpPr/>
            <p:nvPr/>
          </p:nvSpPr>
          <p:spPr>
            <a:xfrm>
              <a:off x="4157761" y="2137569"/>
              <a:ext cx="153465" cy="212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11270"/>
                  </a:moveTo>
                  <a:cubicBezTo>
                    <a:pt x="2291" y="13852"/>
                    <a:pt x="4582" y="16435"/>
                    <a:pt x="5400" y="18313"/>
                  </a:cubicBezTo>
                  <a:cubicBezTo>
                    <a:pt x="6218" y="20191"/>
                    <a:pt x="5564" y="21365"/>
                    <a:pt x="4745" y="21483"/>
                  </a:cubicBezTo>
                  <a:cubicBezTo>
                    <a:pt x="3927" y="21600"/>
                    <a:pt x="2945" y="20661"/>
                    <a:pt x="3436" y="17843"/>
                  </a:cubicBezTo>
                  <a:cubicBezTo>
                    <a:pt x="3927" y="15026"/>
                    <a:pt x="5891" y="10330"/>
                    <a:pt x="8345" y="7043"/>
                  </a:cubicBezTo>
                  <a:cubicBezTo>
                    <a:pt x="10800" y="3757"/>
                    <a:pt x="13745" y="1878"/>
                    <a:pt x="16036" y="939"/>
                  </a:cubicBezTo>
                  <a:cubicBezTo>
                    <a:pt x="18327" y="0"/>
                    <a:pt x="19964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3" name="Line"/>
            <p:cNvSpPr/>
            <p:nvPr/>
          </p:nvSpPr>
          <p:spPr>
            <a:xfrm>
              <a:off x="4380981" y="2151520"/>
              <a:ext cx="34879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880" y="4500"/>
                    <a:pt x="5760" y="9000"/>
                    <a:pt x="8640" y="12487"/>
                  </a:cubicBezTo>
                  <a:cubicBezTo>
                    <a:pt x="11520" y="15975"/>
                    <a:pt x="14400" y="18450"/>
                    <a:pt x="16560" y="19800"/>
                  </a:cubicBezTo>
                  <a:cubicBezTo>
                    <a:pt x="18720" y="21150"/>
                    <a:pt x="20160" y="2137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4" name="Line"/>
            <p:cNvSpPr/>
            <p:nvPr/>
          </p:nvSpPr>
          <p:spPr>
            <a:xfrm>
              <a:off x="4520494" y="2172558"/>
              <a:ext cx="369709" cy="162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4" extrusionOk="0">
                  <a:moveTo>
                    <a:pt x="0" y="1786"/>
                  </a:moveTo>
                  <a:cubicBezTo>
                    <a:pt x="272" y="6886"/>
                    <a:pt x="543" y="11986"/>
                    <a:pt x="883" y="15586"/>
                  </a:cubicBezTo>
                  <a:cubicBezTo>
                    <a:pt x="1223" y="19186"/>
                    <a:pt x="1630" y="21286"/>
                    <a:pt x="2174" y="20986"/>
                  </a:cubicBezTo>
                  <a:cubicBezTo>
                    <a:pt x="2717" y="20686"/>
                    <a:pt x="3396" y="17986"/>
                    <a:pt x="4075" y="14236"/>
                  </a:cubicBezTo>
                  <a:cubicBezTo>
                    <a:pt x="4755" y="10486"/>
                    <a:pt x="5434" y="5686"/>
                    <a:pt x="6113" y="2986"/>
                  </a:cubicBezTo>
                  <a:cubicBezTo>
                    <a:pt x="6792" y="286"/>
                    <a:pt x="7472" y="-314"/>
                    <a:pt x="8083" y="136"/>
                  </a:cubicBezTo>
                  <a:cubicBezTo>
                    <a:pt x="8694" y="586"/>
                    <a:pt x="9238" y="2086"/>
                    <a:pt x="9577" y="3586"/>
                  </a:cubicBezTo>
                  <a:cubicBezTo>
                    <a:pt x="9917" y="5086"/>
                    <a:pt x="10053" y="6586"/>
                    <a:pt x="10121" y="8386"/>
                  </a:cubicBezTo>
                  <a:cubicBezTo>
                    <a:pt x="10189" y="10186"/>
                    <a:pt x="10189" y="12286"/>
                    <a:pt x="10460" y="13786"/>
                  </a:cubicBezTo>
                  <a:cubicBezTo>
                    <a:pt x="10732" y="15286"/>
                    <a:pt x="11275" y="16186"/>
                    <a:pt x="11751" y="15886"/>
                  </a:cubicBezTo>
                  <a:cubicBezTo>
                    <a:pt x="12226" y="15586"/>
                    <a:pt x="12634" y="14086"/>
                    <a:pt x="13313" y="11686"/>
                  </a:cubicBezTo>
                  <a:cubicBezTo>
                    <a:pt x="13992" y="9286"/>
                    <a:pt x="14943" y="5986"/>
                    <a:pt x="15758" y="4186"/>
                  </a:cubicBezTo>
                  <a:cubicBezTo>
                    <a:pt x="16574" y="2386"/>
                    <a:pt x="17253" y="2086"/>
                    <a:pt x="17864" y="2686"/>
                  </a:cubicBezTo>
                  <a:cubicBezTo>
                    <a:pt x="18475" y="3286"/>
                    <a:pt x="19019" y="4786"/>
                    <a:pt x="19494" y="7336"/>
                  </a:cubicBezTo>
                  <a:cubicBezTo>
                    <a:pt x="19970" y="9886"/>
                    <a:pt x="20377" y="13486"/>
                    <a:pt x="20717" y="15436"/>
                  </a:cubicBezTo>
                  <a:cubicBezTo>
                    <a:pt x="21057" y="17386"/>
                    <a:pt x="21328" y="17686"/>
                    <a:pt x="21600" y="179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5" name="Line"/>
            <p:cNvSpPr/>
            <p:nvPr/>
          </p:nvSpPr>
          <p:spPr>
            <a:xfrm>
              <a:off x="4944198" y="2080494"/>
              <a:ext cx="427323" cy="2809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7" h="21049" extrusionOk="0">
                  <a:moveTo>
                    <a:pt x="7096" y="3753"/>
                  </a:moveTo>
                  <a:cubicBezTo>
                    <a:pt x="7563" y="2534"/>
                    <a:pt x="8030" y="1315"/>
                    <a:pt x="7972" y="618"/>
                  </a:cubicBezTo>
                  <a:cubicBezTo>
                    <a:pt x="7913" y="-79"/>
                    <a:pt x="7329" y="-253"/>
                    <a:pt x="6220" y="444"/>
                  </a:cubicBezTo>
                  <a:cubicBezTo>
                    <a:pt x="5111" y="1141"/>
                    <a:pt x="3476" y="2708"/>
                    <a:pt x="2309" y="5844"/>
                  </a:cubicBezTo>
                  <a:cubicBezTo>
                    <a:pt x="1141" y="8979"/>
                    <a:pt x="441" y="13682"/>
                    <a:pt x="149" y="16470"/>
                  </a:cubicBezTo>
                  <a:cubicBezTo>
                    <a:pt x="-143" y="19257"/>
                    <a:pt x="-26" y="20128"/>
                    <a:pt x="674" y="20650"/>
                  </a:cubicBezTo>
                  <a:cubicBezTo>
                    <a:pt x="1375" y="21173"/>
                    <a:pt x="2659" y="21347"/>
                    <a:pt x="4177" y="20128"/>
                  </a:cubicBezTo>
                  <a:cubicBezTo>
                    <a:pt x="5695" y="18908"/>
                    <a:pt x="7446" y="16295"/>
                    <a:pt x="8555" y="14466"/>
                  </a:cubicBezTo>
                  <a:cubicBezTo>
                    <a:pt x="9665" y="12637"/>
                    <a:pt x="10132" y="11592"/>
                    <a:pt x="10365" y="11592"/>
                  </a:cubicBezTo>
                  <a:cubicBezTo>
                    <a:pt x="10599" y="11592"/>
                    <a:pt x="10599" y="12637"/>
                    <a:pt x="10482" y="13595"/>
                  </a:cubicBezTo>
                  <a:cubicBezTo>
                    <a:pt x="10365" y="14553"/>
                    <a:pt x="10132" y="15424"/>
                    <a:pt x="9956" y="16295"/>
                  </a:cubicBezTo>
                  <a:cubicBezTo>
                    <a:pt x="9781" y="17166"/>
                    <a:pt x="9665" y="18037"/>
                    <a:pt x="9781" y="18124"/>
                  </a:cubicBezTo>
                  <a:cubicBezTo>
                    <a:pt x="9898" y="18212"/>
                    <a:pt x="10248" y="17515"/>
                    <a:pt x="10599" y="16644"/>
                  </a:cubicBezTo>
                  <a:cubicBezTo>
                    <a:pt x="10949" y="15773"/>
                    <a:pt x="11299" y="14728"/>
                    <a:pt x="11708" y="14553"/>
                  </a:cubicBezTo>
                  <a:cubicBezTo>
                    <a:pt x="12116" y="14379"/>
                    <a:pt x="12583" y="15076"/>
                    <a:pt x="12700" y="16034"/>
                  </a:cubicBezTo>
                  <a:cubicBezTo>
                    <a:pt x="12817" y="16992"/>
                    <a:pt x="12583" y="18212"/>
                    <a:pt x="12583" y="18386"/>
                  </a:cubicBezTo>
                  <a:cubicBezTo>
                    <a:pt x="12583" y="18560"/>
                    <a:pt x="12817" y="17689"/>
                    <a:pt x="13809" y="15424"/>
                  </a:cubicBezTo>
                  <a:cubicBezTo>
                    <a:pt x="14802" y="13160"/>
                    <a:pt x="16553" y="9502"/>
                    <a:pt x="17721" y="7586"/>
                  </a:cubicBezTo>
                  <a:cubicBezTo>
                    <a:pt x="18888" y="5670"/>
                    <a:pt x="19472" y="5495"/>
                    <a:pt x="19998" y="5670"/>
                  </a:cubicBezTo>
                  <a:cubicBezTo>
                    <a:pt x="20523" y="5844"/>
                    <a:pt x="20990" y="6366"/>
                    <a:pt x="21457" y="68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6" name="Line"/>
            <p:cNvSpPr/>
            <p:nvPr/>
          </p:nvSpPr>
          <p:spPr>
            <a:xfrm>
              <a:off x="5392447" y="2172447"/>
              <a:ext cx="277434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600" extrusionOk="0">
                  <a:moveTo>
                    <a:pt x="0" y="0"/>
                  </a:moveTo>
                  <a:cubicBezTo>
                    <a:pt x="900" y="0"/>
                    <a:pt x="1800" y="0"/>
                    <a:pt x="2340" y="376"/>
                  </a:cubicBezTo>
                  <a:cubicBezTo>
                    <a:pt x="2880" y="752"/>
                    <a:pt x="3060" y="1504"/>
                    <a:pt x="2700" y="2472"/>
                  </a:cubicBezTo>
                  <a:cubicBezTo>
                    <a:pt x="2340" y="3439"/>
                    <a:pt x="1440" y="4621"/>
                    <a:pt x="900" y="5534"/>
                  </a:cubicBezTo>
                  <a:cubicBezTo>
                    <a:pt x="360" y="6448"/>
                    <a:pt x="180" y="7093"/>
                    <a:pt x="630" y="7415"/>
                  </a:cubicBezTo>
                  <a:cubicBezTo>
                    <a:pt x="1080" y="7737"/>
                    <a:pt x="2160" y="7737"/>
                    <a:pt x="4230" y="6931"/>
                  </a:cubicBezTo>
                  <a:cubicBezTo>
                    <a:pt x="6300" y="6125"/>
                    <a:pt x="9360" y="4513"/>
                    <a:pt x="11610" y="3331"/>
                  </a:cubicBezTo>
                  <a:cubicBezTo>
                    <a:pt x="13860" y="2149"/>
                    <a:pt x="15300" y="1397"/>
                    <a:pt x="16560" y="967"/>
                  </a:cubicBezTo>
                  <a:cubicBezTo>
                    <a:pt x="17820" y="537"/>
                    <a:pt x="18900" y="430"/>
                    <a:pt x="19710" y="645"/>
                  </a:cubicBezTo>
                  <a:cubicBezTo>
                    <a:pt x="20520" y="860"/>
                    <a:pt x="21060" y="1397"/>
                    <a:pt x="21330" y="3331"/>
                  </a:cubicBezTo>
                  <a:cubicBezTo>
                    <a:pt x="21600" y="5266"/>
                    <a:pt x="21600" y="8597"/>
                    <a:pt x="20430" y="11875"/>
                  </a:cubicBezTo>
                  <a:cubicBezTo>
                    <a:pt x="19260" y="15152"/>
                    <a:pt x="16920" y="18376"/>
                    <a:pt x="1458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7" name="Line"/>
            <p:cNvSpPr/>
            <p:nvPr/>
          </p:nvSpPr>
          <p:spPr>
            <a:xfrm>
              <a:off x="6015895" y="1995021"/>
              <a:ext cx="220604" cy="260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385" extrusionOk="0">
                  <a:moveTo>
                    <a:pt x="14597" y="4263"/>
                  </a:moveTo>
                  <a:cubicBezTo>
                    <a:pt x="15047" y="3308"/>
                    <a:pt x="15497" y="2352"/>
                    <a:pt x="15272" y="1587"/>
                  </a:cubicBezTo>
                  <a:cubicBezTo>
                    <a:pt x="15047" y="823"/>
                    <a:pt x="14147" y="249"/>
                    <a:pt x="13134" y="58"/>
                  </a:cubicBezTo>
                  <a:cubicBezTo>
                    <a:pt x="12122" y="-133"/>
                    <a:pt x="10997" y="58"/>
                    <a:pt x="8747" y="1970"/>
                  </a:cubicBezTo>
                  <a:cubicBezTo>
                    <a:pt x="6497" y="3881"/>
                    <a:pt x="3122" y="7513"/>
                    <a:pt x="1435" y="9807"/>
                  </a:cubicBezTo>
                  <a:cubicBezTo>
                    <a:pt x="-253" y="12101"/>
                    <a:pt x="-253" y="13056"/>
                    <a:pt x="422" y="13534"/>
                  </a:cubicBezTo>
                  <a:cubicBezTo>
                    <a:pt x="1097" y="14012"/>
                    <a:pt x="2447" y="14012"/>
                    <a:pt x="5822" y="14108"/>
                  </a:cubicBezTo>
                  <a:cubicBezTo>
                    <a:pt x="9197" y="14203"/>
                    <a:pt x="14597" y="14394"/>
                    <a:pt x="17635" y="14872"/>
                  </a:cubicBezTo>
                  <a:cubicBezTo>
                    <a:pt x="20672" y="15350"/>
                    <a:pt x="21347" y="16115"/>
                    <a:pt x="21347" y="16879"/>
                  </a:cubicBezTo>
                  <a:cubicBezTo>
                    <a:pt x="21347" y="17644"/>
                    <a:pt x="20672" y="18409"/>
                    <a:pt x="18085" y="19173"/>
                  </a:cubicBezTo>
                  <a:cubicBezTo>
                    <a:pt x="15497" y="19938"/>
                    <a:pt x="10997" y="20702"/>
                    <a:pt x="8184" y="21085"/>
                  </a:cubicBezTo>
                  <a:cubicBezTo>
                    <a:pt x="5372" y="21467"/>
                    <a:pt x="4247" y="21467"/>
                    <a:pt x="3235" y="21180"/>
                  </a:cubicBezTo>
                  <a:cubicBezTo>
                    <a:pt x="2222" y="20894"/>
                    <a:pt x="1322" y="20320"/>
                    <a:pt x="985" y="19842"/>
                  </a:cubicBezTo>
                  <a:cubicBezTo>
                    <a:pt x="647" y="19364"/>
                    <a:pt x="872" y="18982"/>
                    <a:pt x="1097" y="18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8" name="Line"/>
            <p:cNvSpPr/>
            <p:nvPr/>
          </p:nvSpPr>
          <p:spPr>
            <a:xfrm>
              <a:off x="6292303" y="1827979"/>
              <a:ext cx="69052" cy="435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502" extrusionOk="0">
                  <a:moveTo>
                    <a:pt x="4320" y="1511"/>
                  </a:moveTo>
                  <a:cubicBezTo>
                    <a:pt x="7920" y="821"/>
                    <a:pt x="11520" y="132"/>
                    <a:pt x="14400" y="17"/>
                  </a:cubicBezTo>
                  <a:cubicBezTo>
                    <a:pt x="17280" y="-98"/>
                    <a:pt x="19440" y="362"/>
                    <a:pt x="20520" y="2028"/>
                  </a:cubicBezTo>
                  <a:cubicBezTo>
                    <a:pt x="21600" y="3693"/>
                    <a:pt x="21600" y="6566"/>
                    <a:pt x="20880" y="9668"/>
                  </a:cubicBezTo>
                  <a:cubicBezTo>
                    <a:pt x="20160" y="12770"/>
                    <a:pt x="18720" y="16102"/>
                    <a:pt x="17280" y="18113"/>
                  </a:cubicBezTo>
                  <a:cubicBezTo>
                    <a:pt x="15840" y="20123"/>
                    <a:pt x="14400" y="20813"/>
                    <a:pt x="11520" y="21157"/>
                  </a:cubicBezTo>
                  <a:cubicBezTo>
                    <a:pt x="8640" y="21502"/>
                    <a:pt x="4320" y="21502"/>
                    <a:pt x="0" y="215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9" name="Line"/>
            <p:cNvSpPr/>
            <p:nvPr/>
          </p:nvSpPr>
          <p:spPr>
            <a:xfrm>
              <a:off x="6229522" y="2040948"/>
              <a:ext cx="446441" cy="224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5" extrusionOk="0">
                  <a:moveTo>
                    <a:pt x="0" y="15771"/>
                  </a:moveTo>
                  <a:cubicBezTo>
                    <a:pt x="225" y="14669"/>
                    <a:pt x="450" y="13567"/>
                    <a:pt x="1744" y="12245"/>
                  </a:cubicBezTo>
                  <a:cubicBezTo>
                    <a:pt x="3037" y="10922"/>
                    <a:pt x="5400" y="9380"/>
                    <a:pt x="8044" y="7506"/>
                  </a:cubicBezTo>
                  <a:cubicBezTo>
                    <a:pt x="10687" y="5633"/>
                    <a:pt x="13612" y="3429"/>
                    <a:pt x="15356" y="1996"/>
                  </a:cubicBezTo>
                  <a:cubicBezTo>
                    <a:pt x="17100" y="563"/>
                    <a:pt x="17662" y="-98"/>
                    <a:pt x="17662" y="12"/>
                  </a:cubicBezTo>
                  <a:cubicBezTo>
                    <a:pt x="17662" y="122"/>
                    <a:pt x="17100" y="1004"/>
                    <a:pt x="15975" y="3208"/>
                  </a:cubicBezTo>
                  <a:cubicBezTo>
                    <a:pt x="14850" y="5412"/>
                    <a:pt x="13162" y="8939"/>
                    <a:pt x="12037" y="11584"/>
                  </a:cubicBezTo>
                  <a:cubicBezTo>
                    <a:pt x="10912" y="14229"/>
                    <a:pt x="10350" y="15992"/>
                    <a:pt x="10125" y="17424"/>
                  </a:cubicBezTo>
                  <a:cubicBezTo>
                    <a:pt x="9900" y="18857"/>
                    <a:pt x="10012" y="19959"/>
                    <a:pt x="10856" y="20290"/>
                  </a:cubicBezTo>
                  <a:cubicBezTo>
                    <a:pt x="11700" y="20620"/>
                    <a:pt x="13275" y="20180"/>
                    <a:pt x="14737" y="19408"/>
                  </a:cubicBezTo>
                  <a:cubicBezTo>
                    <a:pt x="16200" y="18637"/>
                    <a:pt x="17550" y="17535"/>
                    <a:pt x="18506" y="16984"/>
                  </a:cubicBezTo>
                  <a:cubicBezTo>
                    <a:pt x="19462" y="16433"/>
                    <a:pt x="20025" y="16433"/>
                    <a:pt x="20362" y="16984"/>
                  </a:cubicBezTo>
                  <a:cubicBezTo>
                    <a:pt x="20700" y="17535"/>
                    <a:pt x="20812" y="18637"/>
                    <a:pt x="20644" y="19629"/>
                  </a:cubicBezTo>
                  <a:cubicBezTo>
                    <a:pt x="20475" y="20620"/>
                    <a:pt x="20025" y="21502"/>
                    <a:pt x="19912" y="21282"/>
                  </a:cubicBezTo>
                  <a:cubicBezTo>
                    <a:pt x="19800" y="21061"/>
                    <a:pt x="20025" y="19739"/>
                    <a:pt x="20362" y="18086"/>
                  </a:cubicBezTo>
                  <a:cubicBezTo>
                    <a:pt x="20700" y="16433"/>
                    <a:pt x="21150" y="14449"/>
                    <a:pt x="21600" y="1246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0" name="Line"/>
            <p:cNvSpPr/>
            <p:nvPr/>
          </p:nvSpPr>
          <p:spPr>
            <a:xfrm>
              <a:off x="6752694" y="1867590"/>
              <a:ext cx="43196" cy="402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9" h="21489" extrusionOk="0">
                  <a:moveTo>
                    <a:pt x="0" y="3986"/>
                  </a:moveTo>
                  <a:cubicBezTo>
                    <a:pt x="2274" y="3117"/>
                    <a:pt x="4547" y="2248"/>
                    <a:pt x="7389" y="1441"/>
                  </a:cubicBezTo>
                  <a:cubicBezTo>
                    <a:pt x="10232" y="634"/>
                    <a:pt x="13642" y="-111"/>
                    <a:pt x="16484" y="13"/>
                  </a:cubicBezTo>
                  <a:cubicBezTo>
                    <a:pt x="19326" y="137"/>
                    <a:pt x="21600" y="1130"/>
                    <a:pt x="21032" y="3365"/>
                  </a:cubicBezTo>
                  <a:cubicBezTo>
                    <a:pt x="20463" y="5599"/>
                    <a:pt x="17053" y="9075"/>
                    <a:pt x="14779" y="12303"/>
                  </a:cubicBezTo>
                  <a:cubicBezTo>
                    <a:pt x="12505" y="15530"/>
                    <a:pt x="11368" y="18510"/>
                    <a:pt x="10232" y="214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1" name="Line"/>
            <p:cNvSpPr/>
            <p:nvPr/>
          </p:nvSpPr>
          <p:spPr>
            <a:xfrm>
              <a:off x="6768860" y="2046886"/>
              <a:ext cx="367495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600" extrusionOk="0">
                  <a:moveTo>
                    <a:pt x="11282" y="0"/>
                  </a:moveTo>
                  <a:cubicBezTo>
                    <a:pt x="8837" y="2000"/>
                    <a:pt x="6392" y="4000"/>
                    <a:pt x="4490" y="6500"/>
                  </a:cubicBezTo>
                  <a:cubicBezTo>
                    <a:pt x="2588" y="9000"/>
                    <a:pt x="1229" y="12000"/>
                    <a:pt x="550" y="14100"/>
                  </a:cubicBezTo>
                  <a:cubicBezTo>
                    <a:pt x="-129" y="16200"/>
                    <a:pt x="-129" y="17400"/>
                    <a:pt x="279" y="18100"/>
                  </a:cubicBezTo>
                  <a:cubicBezTo>
                    <a:pt x="686" y="18800"/>
                    <a:pt x="1501" y="19000"/>
                    <a:pt x="3879" y="18200"/>
                  </a:cubicBezTo>
                  <a:cubicBezTo>
                    <a:pt x="6256" y="17400"/>
                    <a:pt x="10196" y="15600"/>
                    <a:pt x="12641" y="13900"/>
                  </a:cubicBezTo>
                  <a:cubicBezTo>
                    <a:pt x="15086" y="12200"/>
                    <a:pt x="16037" y="10600"/>
                    <a:pt x="16648" y="9300"/>
                  </a:cubicBezTo>
                  <a:cubicBezTo>
                    <a:pt x="17260" y="8000"/>
                    <a:pt x="17531" y="7000"/>
                    <a:pt x="17396" y="6800"/>
                  </a:cubicBezTo>
                  <a:cubicBezTo>
                    <a:pt x="17260" y="6600"/>
                    <a:pt x="16716" y="7200"/>
                    <a:pt x="15901" y="9200"/>
                  </a:cubicBezTo>
                  <a:cubicBezTo>
                    <a:pt x="15086" y="11200"/>
                    <a:pt x="13999" y="14600"/>
                    <a:pt x="13524" y="16800"/>
                  </a:cubicBezTo>
                  <a:cubicBezTo>
                    <a:pt x="13048" y="19000"/>
                    <a:pt x="13184" y="20000"/>
                    <a:pt x="14611" y="20600"/>
                  </a:cubicBezTo>
                  <a:cubicBezTo>
                    <a:pt x="16037" y="21200"/>
                    <a:pt x="18754" y="21400"/>
                    <a:pt x="2147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2" name="Line"/>
            <p:cNvSpPr/>
            <p:nvPr/>
          </p:nvSpPr>
          <p:spPr>
            <a:xfrm>
              <a:off x="7217386" y="1900398"/>
              <a:ext cx="225895" cy="401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457" extrusionOk="0">
                  <a:moveTo>
                    <a:pt x="5544" y="0"/>
                  </a:moveTo>
                  <a:cubicBezTo>
                    <a:pt x="3780" y="3476"/>
                    <a:pt x="2017" y="6952"/>
                    <a:pt x="1025" y="10241"/>
                  </a:cubicBezTo>
                  <a:cubicBezTo>
                    <a:pt x="33" y="13531"/>
                    <a:pt x="-187" y="16634"/>
                    <a:pt x="144" y="18559"/>
                  </a:cubicBezTo>
                  <a:cubicBezTo>
                    <a:pt x="474" y="20483"/>
                    <a:pt x="1356" y="21228"/>
                    <a:pt x="2899" y="21414"/>
                  </a:cubicBezTo>
                  <a:cubicBezTo>
                    <a:pt x="4442" y="21600"/>
                    <a:pt x="6646" y="21228"/>
                    <a:pt x="9180" y="19490"/>
                  </a:cubicBezTo>
                  <a:cubicBezTo>
                    <a:pt x="11715" y="17752"/>
                    <a:pt x="14580" y="14648"/>
                    <a:pt x="16454" y="12724"/>
                  </a:cubicBezTo>
                  <a:cubicBezTo>
                    <a:pt x="18327" y="10800"/>
                    <a:pt x="19209" y="10055"/>
                    <a:pt x="19650" y="10055"/>
                  </a:cubicBezTo>
                  <a:cubicBezTo>
                    <a:pt x="20091" y="10055"/>
                    <a:pt x="20091" y="10800"/>
                    <a:pt x="19870" y="12352"/>
                  </a:cubicBezTo>
                  <a:cubicBezTo>
                    <a:pt x="19650" y="13903"/>
                    <a:pt x="19209" y="16262"/>
                    <a:pt x="19209" y="17752"/>
                  </a:cubicBezTo>
                  <a:cubicBezTo>
                    <a:pt x="19209" y="19241"/>
                    <a:pt x="19650" y="19862"/>
                    <a:pt x="20091" y="20172"/>
                  </a:cubicBezTo>
                  <a:cubicBezTo>
                    <a:pt x="20531" y="20483"/>
                    <a:pt x="20972" y="20483"/>
                    <a:pt x="21413" y="204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3" name="Line"/>
            <p:cNvSpPr/>
            <p:nvPr/>
          </p:nvSpPr>
          <p:spPr>
            <a:xfrm>
              <a:off x="7520014" y="2123618"/>
              <a:ext cx="197053" cy="2002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1" h="21378" extrusionOk="0">
                  <a:moveTo>
                    <a:pt x="5154" y="0"/>
                  </a:moveTo>
                  <a:cubicBezTo>
                    <a:pt x="4664" y="5710"/>
                    <a:pt x="4173" y="11421"/>
                    <a:pt x="4909" y="15269"/>
                  </a:cubicBezTo>
                  <a:cubicBezTo>
                    <a:pt x="5645" y="19117"/>
                    <a:pt x="7609" y="21103"/>
                    <a:pt x="10677" y="21352"/>
                  </a:cubicBezTo>
                  <a:cubicBezTo>
                    <a:pt x="13745" y="21600"/>
                    <a:pt x="17918" y="20110"/>
                    <a:pt x="19759" y="17007"/>
                  </a:cubicBezTo>
                  <a:cubicBezTo>
                    <a:pt x="21600" y="13903"/>
                    <a:pt x="21109" y="9186"/>
                    <a:pt x="17427" y="6455"/>
                  </a:cubicBezTo>
                  <a:cubicBezTo>
                    <a:pt x="13745" y="3724"/>
                    <a:pt x="6873" y="2979"/>
                    <a:pt x="0" y="22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4" name="Line"/>
            <p:cNvSpPr/>
            <p:nvPr/>
          </p:nvSpPr>
          <p:spPr>
            <a:xfrm>
              <a:off x="7869667" y="1879361"/>
              <a:ext cx="34006" cy="4465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383" extrusionOk="0">
                  <a:moveTo>
                    <a:pt x="21060" y="674"/>
                  </a:moveTo>
                  <a:cubicBezTo>
                    <a:pt x="16740" y="228"/>
                    <a:pt x="12420" y="-217"/>
                    <a:pt x="10260" y="117"/>
                  </a:cubicBezTo>
                  <a:cubicBezTo>
                    <a:pt x="8100" y="451"/>
                    <a:pt x="8100" y="1564"/>
                    <a:pt x="6660" y="4181"/>
                  </a:cubicBezTo>
                  <a:cubicBezTo>
                    <a:pt x="5220" y="6797"/>
                    <a:pt x="2340" y="10917"/>
                    <a:pt x="900" y="13923"/>
                  </a:cubicBezTo>
                  <a:cubicBezTo>
                    <a:pt x="-540" y="16929"/>
                    <a:pt x="-540" y="18822"/>
                    <a:pt x="3060" y="19880"/>
                  </a:cubicBezTo>
                  <a:cubicBezTo>
                    <a:pt x="6660" y="20938"/>
                    <a:pt x="13860" y="21160"/>
                    <a:pt x="21060" y="213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5" name="Line"/>
            <p:cNvSpPr/>
            <p:nvPr/>
          </p:nvSpPr>
          <p:spPr>
            <a:xfrm>
              <a:off x="8025470" y="1739958"/>
              <a:ext cx="715278" cy="558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55" extrusionOk="0">
                  <a:moveTo>
                    <a:pt x="3269" y="0"/>
                  </a:moveTo>
                  <a:cubicBezTo>
                    <a:pt x="3620" y="89"/>
                    <a:pt x="3970" y="179"/>
                    <a:pt x="4181" y="937"/>
                  </a:cubicBezTo>
                  <a:cubicBezTo>
                    <a:pt x="4391" y="1696"/>
                    <a:pt x="4461" y="3124"/>
                    <a:pt x="4426" y="5400"/>
                  </a:cubicBezTo>
                  <a:cubicBezTo>
                    <a:pt x="4391" y="7676"/>
                    <a:pt x="4251" y="10800"/>
                    <a:pt x="4181" y="13121"/>
                  </a:cubicBezTo>
                  <a:cubicBezTo>
                    <a:pt x="4111" y="15441"/>
                    <a:pt x="4111" y="16959"/>
                    <a:pt x="4146" y="17985"/>
                  </a:cubicBezTo>
                  <a:cubicBezTo>
                    <a:pt x="4181" y="19012"/>
                    <a:pt x="4251" y="19547"/>
                    <a:pt x="4286" y="19547"/>
                  </a:cubicBezTo>
                  <a:cubicBezTo>
                    <a:pt x="4321" y="19547"/>
                    <a:pt x="4321" y="19012"/>
                    <a:pt x="4216" y="18476"/>
                  </a:cubicBezTo>
                  <a:cubicBezTo>
                    <a:pt x="4111" y="17940"/>
                    <a:pt x="3900" y="17405"/>
                    <a:pt x="3620" y="17048"/>
                  </a:cubicBezTo>
                  <a:cubicBezTo>
                    <a:pt x="3339" y="16691"/>
                    <a:pt x="2989" y="16512"/>
                    <a:pt x="2638" y="16423"/>
                  </a:cubicBezTo>
                  <a:cubicBezTo>
                    <a:pt x="2287" y="16334"/>
                    <a:pt x="1937" y="16334"/>
                    <a:pt x="1516" y="16691"/>
                  </a:cubicBezTo>
                  <a:cubicBezTo>
                    <a:pt x="1095" y="17048"/>
                    <a:pt x="604" y="17762"/>
                    <a:pt x="324" y="18342"/>
                  </a:cubicBezTo>
                  <a:cubicBezTo>
                    <a:pt x="43" y="18922"/>
                    <a:pt x="-27" y="19369"/>
                    <a:pt x="8" y="19860"/>
                  </a:cubicBezTo>
                  <a:cubicBezTo>
                    <a:pt x="43" y="20350"/>
                    <a:pt x="183" y="20886"/>
                    <a:pt x="639" y="21198"/>
                  </a:cubicBezTo>
                  <a:cubicBezTo>
                    <a:pt x="1095" y="21511"/>
                    <a:pt x="1867" y="21600"/>
                    <a:pt x="3269" y="21109"/>
                  </a:cubicBezTo>
                  <a:cubicBezTo>
                    <a:pt x="4672" y="20618"/>
                    <a:pt x="6705" y="19547"/>
                    <a:pt x="8354" y="18253"/>
                  </a:cubicBezTo>
                  <a:cubicBezTo>
                    <a:pt x="10002" y="16959"/>
                    <a:pt x="11264" y="15441"/>
                    <a:pt x="11930" y="14460"/>
                  </a:cubicBezTo>
                  <a:cubicBezTo>
                    <a:pt x="12596" y="13478"/>
                    <a:pt x="12667" y="13031"/>
                    <a:pt x="12526" y="12719"/>
                  </a:cubicBezTo>
                  <a:cubicBezTo>
                    <a:pt x="12386" y="12407"/>
                    <a:pt x="12035" y="12228"/>
                    <a:pt x="11334" y="12451"/>
                  </a:cubicBezTo>
                  <a:cubicBezTo>
                    <a:pt x="10633" y="12674"/>
                    <a:pt x="9581" y="13299"/>
                    <a:pt x="8985" y="14281"/>
                  </a:cubicBezTo>
                  <a:cubicBezTo>
                    <a:pt x="8389" y="15263"/>
                    <a:pt x="8248" y="16602"/>
                    <a:pt x="8809" y="17628"/>
                  </a:cubicBezTo>
                  <a:cubicBezTo>
                    <a:pt x="9370" y="18655"/>
                    <a:pt x="10633" y="19369"/>
                    <a:pt x="11755" y="19547"/>
                  </a:cubicBezTo>
                  <a:cubicBezTo>
                    <a:pt x="12877" y="19726"/>
                    <a:pt x="13859" y="19369"/>
                    <a:pt x="14490" y="19056"/>
                  </a:cubicBezTo>
                  <a:cubicBezTo>
                    <a:pt x="15121" y="18744"/>
                    <a:pt x="15402" y="18476"/>
                    <a:pt x="15717" y="18298"/>
                  </a:cubicBezTo>
                  <a:cubicBezTo>
                    <a:pt x="16033" y="18119"/>
                    <a:pt x="16383" y="18030"/>
                    <a:pt x="16559" y="18253"/>
                  </a:cubicBezTo>
                  <a:cubicBezTo>
                    <a:pt x="16734" y="18476"/>
                    <a:pt x="16734" y="19012"/>
                    <a:pt x="16594" y="19636"/>
                  </a:cubicBezTo>
                  <a:cubicBezTo>
                    <a:pt x="16454" y="20261"/>
                    <a:pt x="16173" y="20975"/>
                    <a:pt x="16173" y="20797"/>
                  </a:cubicBezTo>
                  <a:cubicBezTo>
                    <a:pt x="16173" y="20618"/>
                    <a:pt x="16454" y="19547"/>
                    <a:pt x="16944" y="18074"/>
                  </a:cubicBezTo>
                  <a:cubicBezTo>
                    <a:pt x="17435" y="16602"/>
                    <a:pt x="18137" y="14727"/>
                    <a:pt x="18592" y="13567"/>
                  </a:cubicBezTo>
                  <a:cubicBezTo>
                    <a:pt x="19048" y="12407"/>
                    <a:pt x="19259" y="11960"/>
                    <a:pt x="19715" y="11782"/>
                  </a:cubicBezTo>
                  <a:cubicBezTo>
                    <a:pt x="20170" y="11603"/>
                    <a:pt x="20872" y="11693"/>
                    <a:pt x="21573" y="117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6" name="Line"/>
            <p:cNvSpPr/>
            <p:nvPr/>
          </p:nvSpPr>
          <p:spPr>
            <a:xfrm>
              <a:off x="8594260" y="2032934"/>
              <a:ext cx="508983" cy="261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528" extrusionOk="0">
                  <a:moveTo>
                    <a:pt x="14954" y="0"/>
                  </a:moveTo>
                  <a:cubicBezTo>
                    <a:pt x="13390" y="191"/>
                    <a:pt x="11826" y="382"/>
                    <a:pt x="10751" y="860"/>
                  </a:cubicBezTo>
                  <a:cubicBezTo>
                    <a:pt x="9676" y="1338"/>
                    <a:pt x="9090" y="2103"/>
                    <a:pt x="8699" y="2963"/>
                  </a:cubicBezTo>
                  <a:cubicBezTo>
                    <a:pt x="8308" y="3823"/>
                    <a:pt x="8112" y="4779"/>
                    <a:pt x="8308" y="5543"/>
                  </a:cubicBezTo>
                  <a:cubicBezTo>
                    <a:pt x="8503" y="6308"/>
                    <a:pt x="9090" y="6881"/>
                    <a:pt x="10653" y="7646"/>
                  </a:cubicBezTo>
                  <a:cubicBezTo>
                    <a:pt x="12217" y="8411"/>
                    <a:pt x="14758" y="9366"/>
                    <a:pt x="16713" y="10704"/>
                  </a:cubicBezTo>
                  <a:cubicBezTo>
                    <a:pt x="18668" y="12042"/>
                    <a:pt x="20036" y="13763"/>
                    <a:pt x="20769" y="15101"/>
                  </a:cubicBezTo>
                  <a:cubicBezTo>
                    <a:pt x="21502" y="16439"/>
                    <a:pt x="21600" y="17395"/>
                    <a:pt x="21014" y="18350"/>
                  </a:cubicBezTo>
                  <a:cubicBezTo>
                    <a:pt x="20427" y="19306"/>
                    <a:pt x="19157" y="20262"/>
                    <a:pt x="16762" y="20835"/>
                  </a:cubicBezTo>
                  <a:cubicBezTo>
                    <a:pt x="14367" y="21409"/>
                    <a:pt x="10849" y="21600"/>
                    <a:pt x="7868" y="21504"/>
                  </a:cubicBezTo>
                  <a:cubicBezTo>
                    <a:pt x="4887" y="21409"/>
                    <a:pt x="2443" y="21027"/>
                    <a:pt x="0" y="206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7" name="Line"/>
            <p:cNvSpPr/>
            <p:nvPr/>
          </p:nvSpPr>
          <p:spPr>
            <a:xfrm>
              <a:off x="6054526" y="7466948"/>
              <a:ext cx="152311" cy="141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3" h="20843" extrusionOk="0">
                  <a:moveTo>
                    <a:pt x="13966" y="13371"/>
                  </a:moveTo>
                  <a:cubicBezTo>
                    <a:pt x="13040" y="12000"/>
                    <a:pt x="12115" y="10629"/>
                    <a:pt x="11652" y="9086"/>
                  </a:cubicBezTo>
                  <a:cubicBezTo>
                    <a:pt x="11189" y="7543"/>
                    <a:pt x="11189" y="5829"/>
                    <a:pt x="12269" y="4971"/>
                  </a:cubicBezTo>
                  <a:cubicBezTo>
                    <a:pt x="13349" y="4114"/>
                    <a:pt x="15509" y="4114"/>
                    <a:pt x="17052" y="4800"/>
                  </a:cubicBezTo>
                  <a:cubicBezTo>
                    <a:pt x="18595" y="5486"/>
                    <a:pt x="19520" y="6857"/>
                    <a:pt x="19983" y="9429"/>
                  </a:cubicBezTo>
                  <a:cubicBezTo>
                    <a:pt x="20446" y="12000"/>
                    <a:pt x="20446" y="15771"/>
                    <a:pt x="17669" y="18171"/>
                  </a:cubicBezTo>
                  <a:cubicBezTo>
                    <a:pt x="14892" y="20571"/>
                    <a:pt x="9337" y="21600"/>
                    <a:pt x="5326" y="20229"/>
                  </a:cubicBezTo>
                  <a:cubicBezTo>
                    <a:pt x="1315" y="18857"/>
                    <a:pt x="-1154" y="15086"/>
                    <a:pt x="543" y="11314"/>
                  </a:cubicBezTo>
                  <a:cubicBezTo>
                    <a:pt x="2240" y="7543"/>
                    <a:pt x="8103" y="3771"/>
                    <a:pt x="13966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8" name="Line"/>
            <p:cNvSpPr/>
            <p:nvPr/>
          </p:nvSpPr>
          <p:spPr>
            <a:xfrm>
              <a:off x="6574253" y="7326107"/>
              <a:ext cx="401343" cy="424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454" extrusionOk="0">
                  <a:moveTo>
                    <a:pt x="6036" y="4998"/>
                  </a:moveTo>
                  <a:cubicBezTo>
                    <a:pt x="6157" y="4411"/>
                    <a:pt x="6279" y="3824"/>
                    <a:pt x="7917" y="3120"/>
                  </a:cubicBezTo>
                  <a:cubicBezTo>
                    <a:pt x="9555" y="2415"/>
                    <a:pt x="12710" y="1593"/>
                    <a:pt x="14773" y="1007"/>
                  </a:cubicBezTo>
                  <a:cubicBezTo>
                    <a:pt x="16836" y="420"/>
                    <a:pt x="17807" y="67"/>
                    <a:pt x="17928" y="9"/>
                  </a:cubicBezTo>
                  <a:cubicBezTo>
                    <a:pt x="18050" y="-50"/>
                    <a:pt x="17322" y="185"/>
                    <a:pt x="15441" y="1241"/>
                  </a:cubicBezTo>
                  <a:cubicBezTo>
                    <a:pt x="13560" y="2298"/>
                    <a:pt x="10526" y="4176"/>
                    <a:pt x="7796" y="6407"/>
                  </a:cubicBezTo>
                  <a:cubicBezTo>
                    <a:pt x="5065" y="8637"/>
                    <a:pt x="2638" y="11220"/>
                    <a:pt x="1304" y="13157"/>
                  </a:cubicBezTo>
                  <a:cubicBezTo>
                    <a:pt x="-31" y="15093"/>
                    <a:pt x="-274" y="16385"/>
                    <a:pt x="272" y="17559"/>
                  </a:cubicBezTo>
                  <a:cubicBezTo>
                    <a:pt x="818" y="18733"/>
                    <a:pt x="2153" y="19789"/>
                    <a:pt x="4944" y="20493"/>
                  </a:cubicBezTo>
                  <a:cubicBezTo>
                    <a:pt x="7735" y="21198"/>
                    <a:pt x="11982" y="21550"/>
                    <a:pt x="15077" y="21433"/>
                  </a:cubicBezTo>
                  <a:cubicBezTo>
                    <a:pt x="18171" y="21315"/>
                    <a:pt x="20113" y="20728"/>
                    <a:pt x="20719" y="19730"/>
                  </a:cubicBezTo>
                  <a:cubicBezTo>
                    <a:pt x="21326" y="18733"/>
                    <a:pt x="20598" y="17324"/>
                    <a:pt x="19870" y="1591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9" name="Line"/>
            <p:cNvSpPr/>
            <p:nvPr/>
          </p:nvSpPr>
          <p:spPr>
            <a:xfrm>
              <a:off x="6738743" y="7536704"/>
              <a:ext cx="272050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60" name="Line"/>
            <p:cNvSpPr/>
            <p:nvPr/>
          </p:nvSpPr>
          <p:spPr>
            <a:xfrm>
              <a:off x="7017236" y="7362313"/>
              <a:ext cx="140046" cy="299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4599" y="5023"/>
                    <a:pt x="7871" y="10046"/>
                    <a:pt x="4153" y="12977"/>
                  </a:cubicBezTo>
                  <a:cubicBezTo>
                    <a:pt x="435" y="15907"/>
                    <a:pt x="-273" y="16744"/>
                    <a:pt x="81" y="17833"/>
                  </a:cubicBezTo>
                  <a:cubicBezTo>
                    <a:pt x="435" y="18921"/>
                    <a:pt x="1852" y="20260"/>
                    <a:pt x="3268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61" name="Line"/>
            <p:cNvSpPr/>
            <p:nvPr/>
          </p:nvSpPr>
          <p:spPr>
            <a:xfrm>
              <a:off x="6982889" y="7461007"/>
              <a:ext cx="725466" cy="251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3" extrusionOk="0">
                  <a:moveTo>
                    <a:pt x="0" y="5804"/>
                  </a:moveTo>
                  <a:cubicBezTo>
                    <a:pt x="1523" y="6197"/>
                    <a:pt x="3046" y="6589"/>
                    <a:pt x="4985" y="6000"/>
                  </a:cubicBezTo>
                  <a:cubicBezTo>
                    <a:pt x="6923" y="5411"/>
                    <a:pt x="9277" y="3840"/>
                    <a:pt x="10662" y="2858"/>
                  </a:cubicBezTo>
                  <a:cubicBezTo>
                    <a:pt x="12046" y="1877"/>
                    <a:pt x="12462" y="1484"/>
                    <a:pt x="13085" y="993"/>
                  </a:cubicBezTo>
                  <a:cubicBezTo>
                    <a:pt x="13708" y="502"/>
                    <a:pt x="14538" y="-87"/>
                    <a:pt x="14850" y="11"/>
                  </a:cubicBezTo>
                  <a:cubicBezTo>
                    <a:pt x="15162" y="109"/>
                    <a:pt x="14954" y="895"/>
                    <a:pt x="14019" y="3055"/>
                  </a:cubicBezTo>
                  <a:cubicBezTo>
                    <a:pt x="13085" y="5215"/>
                    <a:pt x="11423" y="8749"/>
                    <a:pt x="10454" y="10909"/>
                  </a:cubicBezTo>
                  <a:cubicBezTo>
                    <a:pt x="9485" y="13069"/>
                    <a:pt x="9208" y="13855"/>
                    <a:pt x="8965" y="14935"/>
                  </a:cubicBezTo>
                  <a:cubicBezTo>
                    <a:pt x="8723" y="16015"/>
                    <a:pt x="8515" y="17389"/>
                    <a:pt x="8515" y="18469"/>
                  </a:cubicBezTo>
                  <a:cubicBezTo>
                    <a:pt x="8515" y="19549"/>
                    <a:pt x="8723" y="20335"/>
                    <a:pt x="9796" y="20826"/>
                  </a:cubicBezTo>
                  <a:cubicBezTo>
                    <a:pt x="10869" y="21317"/>
                    <a:pt x="12808" y="21513"/>
                    <a:pt x="14919" y="20629"/>
                  </a:cubicBezTo>
                  <a:cubicBezTo>
                    <a:pt x="17031" y="19746"/>
                    <a:pt x="19315" y="17782"/>
                    <a:pt x="21600" y="1581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62" name="Line"/>
            <p:cNvSpPr/>
            <p:nvPr/>
          </p:nvSpPr>
          <p:spPr>
            <a:xfrm>
              <a:off x="7868795" y="7564606"/>
              <a:ext cx="118586" cy="34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63" name="Line"/>
            <p:cNvSpPr/>
            <p:nvPr/>
          </p:nvSpPr>
          <p:spPr>
            <a:xfrm>
              <a:off x="8518250" y="7264654"/>
              <a:ext cx="257377" cy="544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600" extrusionOk="0">
                  <a:moveTo>
                    <a:pt x="13130" y="0"/>
                  </a:moveTo>
                  <a:cubicBezTo>
                    <a:pt x="9498" y="2308"/>
                    <a:pt x="5866" y="4615"/>
                    <a:pt x="3381" y="6969"/>
                  </a:cubicBezTo>
                  <a:cubicBezTo>
                    <a:pt x="896" y="9323"/>
                    <a:pt x="-442" y="11723"/>
                    <a:pt x="131" y="13523"/>
                  </a:cubicBezTo>
                  <a:cubicBezTo>
                    <a:pt x="705" y="15323"/>
                    <a:pt x="3190" y="16523"/>
                    <a:pt x="7013" y="17769"/>
                  </a:cubicBezTo>
                  <a:cubicBezTo>
                    <a:pt x="10836" y="19015"/>
                    <a:pt x="15997" y="20308"/>
                    <a:pt x="21158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64" name="Line"/>
            <p:cNvSpPr/>
            <p:nvPr/>
          </p:nvSpPr>
          <p:spPr>
            <a:xfrm>
              <a:off x="8915138" y="7404167"/>
              <a:ext cx="474344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6" y="18000"/>
                    <a:pt x="212" y="14400"/>
                    <a:pt x="424" y="11850"/>
                  </a:cubicBezTo>
                  <a:cubicBezTo>
                    <a:pt x="635" y="9300"/>
                    <a:pt x="953" y="7800"/>
                    <a:pt x="1376" y="6750"/>
                  </a:cubicBezTo>
                  <a:cubicBezTo>
                    <a:pt x="1800" y="5700"/>
                    <a:pt x="2329" y="5100"/>
                    <a:pt x="2806" y="5400"/>
                  </a:cubicBezTo>
                  <a:cubicBezTo>
                    <a:pt x="3282" y="5700"/>
                    <a:pt x="3706" y="6900"/>
                    <a:pt x="4394" y="8700"/>
                  </a:cubicBezTo>
                  <a:cubicBezTo>
                    <a:pt x="5082" y="10500"/>
                    <a:pt x="6035" y="12900"/>
                    <a:pt x="8047" y="13200"/>
                  </a:cubicBezTo>
                  <a:cubicBezTo>
                    <a:pt x="10059" y="13500"/>
                    <a:pt x="13129" y="11700"/>
                    <a:pt x="15565" y="9150"/>
                  </a:cubicBezTo>
                  <a:cubicBezTo>
                    <a:pt x="18000" y="6600"/>
                    <a:pt x="19800" y="33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65" name="Line"/>
            <p:cNvSpPr/>
            <p:nvPr/>
          </p:nvSpPr>
          <p:spPr>
            <a:xfrm>
              <a:off x="9633628" y="7314518"/>
              <a:ext cx="311882" cy="321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327" extrusionOk="0">
                  <a:moveTo>
                    <a:pt x="1920" y="3634"/>
                  </a:moveTo>
                  <a:cubicBezTo>
                    <a:pt x="960" y="3017"/>
                    <a:pt x="0" y="2400"/>
                    <a:pt x="0" y="1937"/>
                  </a:cubicBezTo>
                  <a:cubicBezTo>
                    <a:pt x="0" y="1474"/>
                    <a:pt x="960" y="1165"/>
                    <a:pt x="2960" y="780"/>
                  </a:cubicBezTo>
                  <a:cubicBezTo>
                    <a:pt x="4960" y="394"/>
                    <a:pt x="8000" y="-69"/>
                    <a:pt x="10320" y="8"/>
                  </a:cubicBezTo>
                  <a:cubicBezTo>
                    <a:pt x="12640" y="85"/>
                    <a:pt x="14240" y="702"/>
                    <a:pt x="15120" y="1860"/>
                  </a:cubicBezTo>
                  <a:cubicBezTo>
                    <a:pt x="16000" y="3017"/>
                    <a:pt x="16160" y="4714"/>
                    <a:pt x="15360" y="6180"/>
                  </a:cubicBezTo>
                  <a:cubicBezTo>
                    <a:pt x="14560" y="7645"/>
                    <a:pt x="12800" y="8880"/>
                    <a:pt x="11200" y="9728"/>
                  </a:cubicBezTo>
                  <a:cubicBezTo>
                    <a:pt x="9600" y="10577"/>
                    <a:pt x="8160" y="11040"/>
                    <a:pt x="8000" y="11271"/>
                  </a:cubicBezTo>
                  <a:cubicBezTo>
                    <a:pt x="7840" y="11502"/>
                    <a:pt x="8960" y="11502"/>
                    <a:pt x="11120" y="12274"/>
                  </a:cubicBezTo>
                  <a:cubicBezTo>
                    <a:pt x="13280" y="13045"/>
                    <a:pt x="16480" y="14588"/>
                    <a:pt x="18400" y="15745"/>
                  </a:cubicBezTo>
                  <a:cubicBezTo>
                    <a:pt x="20320" y="16902"/>
                    <a:pt x="20960" y="17674"/>
                    <a:pt x="21280" y="18522"/>
                  </a:cubicBezTo>
                  <a:cubicBezTo>
                    <a:pt x="21600" y="19371"/>
                    <a:pt x="21600" y="20297"/>
                    <a:pt x="20400" y="20837"/>
                  </a:cubicBezTo>
                  <a:cubicBezTo>
                    <a:pt x="19200" y="21377"/>
                    <a:pt x="16800" y="21531"/>
                    <a:pt x="13920" y="20991"/>
                  </a:cubicBezTo>
                  <a:cubicBezTo>
                    <a:pt x="11040" y="20451"/>
                    <a:pt x="7680" y="19217"/>
                    <a:pt x="4320" y="1798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66" name="Line"/>
            <p:cNvSpPr/>
            <p:nvPr/>
          </p:nvSpPr>
          <p:spPr>
            <a:xfrm>
              <a:off x="10003336" y="7348362"/>
              <a:ext cx="280650" cy="2454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306" extrusionOk="0">
                  <a:moveTo>
                    <a:pt x="2656" y="4845"/>
                  </a:moveTo>
                  <a:cubicBezTo>
                    <a:pt x="1948" y="5652"/>
                    <a:pt x="1239" y="6460"/>
                    <a:pt x="885" y="8176"/>
                  </a:cubicBezTo>
                  <a:cubicBezTo>
                    <a:pt x="531" y="9892"/>
                    <a:pt x="531" y="12516"/>
                    <a:pt x="1416" y="14837"/>
                  </a:cubicBezTo>
                  <a:cubicBezTo>
                    <a:pt x="2302" y="17159"/>
                    <a:pt x="4072" y="19178"/>
                    <a:pt x="7170" y="20288"/>
                  </a:cubicBezTo>
                  <a:cubicBezTo>
                    <a:pt x="10269" y="21398"/>
                    <a:pt x="14695" y="21600"/>
                    <a:pt x="17528" y="20893"/>
                  </a:cubicBezTo>
                  <a:cubicBezTo>
                    <a:pt x="20361" y="20187"/>
                    <a:pt x="21600" y="18572"/>
                    <a:pt x="21334" y="15645"/>
                  </a:cubicBezTo>
                  <a:cubicBezTo>
                    <a:pt x="21069" y="12718"/>
                    <a:pt x="19298" y="8478"/>
                    <a:pt x="15492" y="5652"/>
                  </a:cubicBezTo>
                  <a:cubicBezTo>
                    <a:pt x="11685" y="2826"/>
                    <a:pt x="5843" y="1413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67" name="Line"/>
            <p:cNvSpPr/>
            <p:nvPr/>
          </p:nvSpPr>
          <p:spPr>
            <a:xfrm>
              <a:off x="10324215" y="7162205"/>
              <a:ext cx="304492" cy="597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7" h="21521" extrusionOk="0">
                  <a:moveTo>
                    <a:pt x="0" y="926"/>
                  </a:moveTo>
                  <a:cubicBezTo>
                    <a:pt x="650" y="591"/>
                    <a:pt x="1299" y="256"/>
                    <a:pt x="2436" y="88"/>
                  </a:cubicBezTo>
                  <a:cubicBezTo>
                    <a:pt x="3573" y="-79"/>
                    <a:pt x="5197" y="-79"/>
                    <a:pt x="7633" y="716"/>
                  </a:cubicBezTo>
                  <a:cubicBezTo>
                    <a:pt x="10069" y="1512"/>
                    <a:pt x="13317" y="3102"/>
                    <a:pt x="15835" y="5363"/>
                  </a:cubicBezTo>
                  <a:cubicBezTo>
                    <a:pt x="18352" y="7623"/>
                    <a:pt x="20138" y="10554"/>
                    <a:pt x="20869" y="13107"/>
                  </a:cubicBezTo>
                  <a:cubicBezTo>
                    <a:pt x="21600" y="15661"/>
                    <a:pt x="21275" y="17837"/>
                    <a:pt x="20301" y="19177"/>
                  </a:cubicBezTo>
                  <a:cubicBezTo>
                    <a:pt x="19326" y="20516"/>
                    <a:pt x="17702" y="21019"/>
                    <a:pt x="16078" y="2152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74" name="Drawing"/>
          <p:cNvGrpSpPr/>
          <p:nvPr/>
        </p:nvGrpSpPr>
        <p:grpSpPr>
          <a:xfrm>
            <a:off x="574326" y="34878"/>
            <a:ext cx="10679812" cy="7698963"/>
            <a:chOff x="0" y="0"/>
            <a:chExt cx="10679811" cy="7698962"/>
          </a:xfrm>
        </p:grpSpPr>
        <p:sp>
          <p:nvSpPr>
            <p:cNvPr id="7670" name="Shape"/>
            <p:cNvSpPr/>
            <p:nvPr/>
          </p:nvSpPr>
          <p:spPr>
            <a:xfrm>
              <a:off x="4957345" y="6744188"/>
              <a:ext cx="1421987" cy="766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517" extrusionOk="0">
                  <a:moveTo>
                    <a:pt x="1059" y="8062"/>
                  </a:moveTo>
                  <a:cubicBezTo>
                    <a:pt x="776" y="7997"/>
                    <a:pt x="494" y="7931"/>
                    <a:pt x="441" y="7931"/>
                  </a:cubicBezTo>
                  <a:cubicBezTo>
                    <a:pt x="388" y="7931"/>
                    <a:pt x="565" y="7997"/>
                    <a:pt x="1129" y="8094"/>
                  </a:cubicBezTo>
                  <a:cubicBezTo>
                    <a:pt x="1694" y="8192"/>
                    <a:pt x="2647" y="8323"/>
                    <a:pt x="3759" y="8551"/>
                  </a:cubicBezTo>
                  <a:cubicBezTo>
                    <a:pt x="4871" y="8780"/>
                    <a:pt x="6141" y="9106"/>
                    <a:pt x="7147" y="9334"/>
                  </a:cubicBezTo>
                  <a:cubicBezTo>
                    <a:pt x="8153" y="9563"/>
                    <a:pt x="8894" y="9693"/>
                    <a:pt x="9406" y="9824"/>
                  </a:cubicBezTo>
                  <a:cubicBezTo>
                    <a:pt x="9918" y="9954"/>
                    <a:pt x="10200" y="10085"/>
                    <a:pt x="10306" y="9954"/>
                  </a:cubicBezTo>
                  <a:cubicBezTo>
                    <a:pt x="10412" y="9824"/>
                    <a:pt x="10341" y="9432"/>
                    <a:pt x="10129" y="8355"/>
                  </a:cubicBezTo>
                  <a:cubicBezTo>
                    <a:pt x="9918" y="7279"/>
                    <a:pt x="9565" y="5517"/>
                    <a:pt x="9282" y="4146"/>
                  </a:cubicBezTo>
                  <a:cubicBezTo>
                    <a:pt x="9000" y="2776"/>
                    <a:pt x="8788" y="1797"/>
                    <a:pt x="8665" y="1112"/>
                  </a:cubicBezTo>
                  <a:cubicBezTo>
                    <a:pt x="8541" y="427"/>
                    <a:pt x="8506" y="35"/>
                    <a:pt x="8629" y="3"/>
                  </a:cubicBezTo>
                  <a:cubicBezTo>
                    <a:pt x="8753" y="-30"/>
                    <a:pt x="9035" y="296"/>
                    <a:pt x="9688" y="949"/>
                  </a:cubicBezTo>
                  <a:cubicBezTo>
                    <a:pt x="10341" y="1601"/>
                    <a:pt x="11365" y="2580"/>
                    <a:pt x="12494" y="3461"/>
                  </a:cubicBezTo>
                  <a:cubicBezTo>
                    <a:pt x="13624" y="4342"/>
                    <a:pt x="14859" y="5125"/>
                    <a:pt x="16094" y="5908"/>
                  </a:cubicBezTo>
                  <a:cubicBezTo>
                    <a:pt x="17329" y="6691"/>
                    <a:pt x="18565" y="7475"/>
                    <a:pt x="19429" y="8094"/>
                  </a:cubicBezTo>
                  <a:cubicBezTo>
                    <a:pt x="20294" y="8714"/>
                    <a:pt x="20788" y="9171"/>
                    <a:pt x="21106" y="9498"/>
                  </a:cubicBezTo>
                  <a:cubicBezTo>
                    <a:pt x="21424" y="9824"/>
                    <a:pt x="21565" y="10020"/>
                    <a:pt x="21582" y="10248"/>
                  </a:cubicBezTo>
                  <a:cubicBezTo>
                    <a:pt x="21600" y="10476"/>
                    <a:pt x="21494" y="10737"/>
                    <a:pt x="21088" y="11520"/>
                  </a:cubicBezTo>
                  <a:cubicBezTo>
                    <a:pt x="20682" y="12304"/>
                    <a:pt x="19976" y="13609"/>
                    <a:pt x="19006" y="14653"/>
                  </a:cubicBezTo>
                  <a:cubicBezTo>
                    <a:pt x="18035" y="15697"/>
                    <a:pt x="16800" y="16480"/>
                    <a:pt x="15582" y="17361"/>
                  </a:cubicBezTo>
                  <a:cubicBezTo>
                    <a:pt x="14365" y="18242"/>
                    <a:pt x="13165" y="19221"/>
                    <a:pt x="12318" y="19873"/>
                  </a:cubicBezTo>
                  <a:cubicBezTo>
                    <a:pt x="11471" y="20526"/>
                    <a:pt x="10976" y="20852"/>
                    <a:pt x="10641" y="21113"/>
                  </a:cubicBezTo>
                  <a:cubicBezTo>
                    <a:pt x="10306" y="21374"/>
                    <a:pt x="10129" y="21570"/>
                    <a:pt x="10041" y="21505"/>
                  </a:cubicBezTo>
                  <a:cubicBezTo>
                    <a:pt x="9953" y="21439"/>
                    <a:pt x="9953" y="21113"/>
                    <a:pt x="10112" y="20493"/>
                  </a:cubicBezTo>
                  <a:cubicBezTo>
                    <a:pt x="10271" y="19873"/>
                    <a:pt x="10588" y="18960"/>
                    <a:pt x="11171" y="17948"/>
                  </a:cubicBezTo>
                  <a:cubicBezTo>
                    <a:pt x="11753" y="16937"/>
                    <a:pt x="12600" y="15827"/>
                    <a:pt x="13094" y="15175"/>
                  </a:cubicBezTo>
                  <a:cubicBezTo>
                    <a:pt x="13588" y="14522"/>
                    <a:pt x="13729" y="14326"/>
                    <a:pt x="13871" y="14000"/>
                  </a:cubicBezTo>
                  <a:cubicBezTo>
                    <a:pt x="14012" y="13674"/>
                    <a:pt x="14153" y="13217"/>
                    <a:pt x="14135" y="13021"/>
                  </a:cubicBezTo>
                  <a:cubicBezTo>
                    <a:pt x="14118" y="12826"/>
                    <a:pt x="13941" y="12891"/>
                    <a:pt x="13465" y="13152"/>
                  </a:cubicBezTo>
                  <a:cubicBezTo>
                    <a:pt x="12988" y="13413"/>
                    <a:pt x="12212" y="13870"/>
                    <a:pt x="11365" y="14261"/>
                  </a:cubicBezTo>
                  <a:cubicBezTo>
                    <a:pt x="10518" y="14653"/>
                    <a:pt x="9600" y="14979"/>
                    <a:pt x="8771" y="15207"/>
                  </a:cubicBezTo>
                  <a:cubicBezTo>
                    <a:pt x="7941" y="15436"/>
                    <a:pt x="7200" y="15566"/>
                    <a:pt x="6424" y="15730"/>
                  </a:cubicBezTo>
                  <a:cubicBezTo>
                    <a:pt x="5647" y="15893"/>
                    <a:pt x="4835" y="16088"/>
                    <a:pt x="4165" y="16219"/>
                  </a:cubicBezTo>
                  <a:cubicBezTo>
                    <a:pt x="3494" y="16349"/>
                    <a:pt x="2965" y="16415"/>
                    <a:pt x="2524" y="16480"/>
                  </a:cubicBezTo>
                  <a:cubicBezTo>
                    <a:pt x="2082" y="16545"/>
                    <a:pt x="1729" y="16610"/>
                    <a:pt x="1447" y="16545"/>
                  </a:cubicBezTo>
                  <a:cubicBezTo>
                    <a:pt x="1165" y="16480"/>
                    <a:pt x="953" y="16284"/>
                    <a:pt x="759" y="16154"/>
                  </a:cubicBezTo>
                  <a:cubicBezTo>
                    <a:pt x="565" y="16023"/>
                    <a:pt x="388" y="15958"/>
                    <a:pt x="265" y="15991"/>
                  </a:cubicBezTo>
                  <a:cubicBezTo>
                    <a:pt x="141" y="16023"/>
                    <a:pt x="71" y="16154"/>
                    <a:pt x="0" y="16284"/>
                  </a:cubicBezTo>
                  <a:close/>
                </a:path>
              </a:pathLst>
            </a:custGeom>
            <a:solidFill>
              <a:srgbClr val="D9C9FE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1" name="Shape"/>
            <p:cNvSpPr/>
            <p:nvPr/>
          </p:nvSpPr>
          <p:spPr>
            <a:xfrm>
              <a:off x="7421820" y="6675715"/>
              <a:ext cx="815946" cy="996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538" extrusionOk="0">
                  <a:moveTo>
                    <a:pt x="1959" y="1506"/>
                  </a:moveTo>
                  <a:cubicBezTo>
                    <a:pt x="1653" y="1456"/>
                    <a:pt x="1348" y="1406"/>
                    <a:pt x="952" y="1406"/>
                  </a:cubicBezTo>
                  <a:cubicBezTo>
                    <a:pt x="555" y="1406"/>
                    <a:pt x="67" y="1456"/>
                    <a:pt x="6" y="1481"/>
                  </a:cubicBezTo>
                  <a:cubicBezTo>
                    <a:pt x="-55" y="1506"/>
                    <a:pt x="311" y="1506"/>
                    <a:pt x="1379" y="1280"/>
                  </a:cubicBezTo>
                  <a:cubicBezTo>
                    <a:pt x="2447" y="1054"/>
                    <a:pt x="4216" y="602"/>
                    <a:pt x="6382" y="326"/>
                  </a:cubicBezTo>
                  <a:cubicBezTo>
                    <a:pt x="8548" y="49"/>
                    <a:pt x="11111" y="-51"/>
                    <a:pt x="13277" y="24"/>
                  </a:cubicBezTo>
                  <a:cubicBezTo>
                    <a:pt x="15443" y="100"/>
                    <a:pt x="17213" y="351"/>
                    <a:pt x="18433" y="677"/>
                  </a:cubicBezTo>
                  <a:cubicBezTo>
                    <a:pt x="19653" y="1004"/>
                    <a:pt x="20325" y="1406"/>
                    <a:pt x="20599" y="1983"/>
                  </a:cubicBezTo>
                  <a:cubicBezTo>
                    <a:pt x="20874" y="2561"/>
                    <a:pt x="20752" y="3315"/>
                    <a:pt x="19776" y="4369"/>
                  </a:cubicBezTo>
                  <a:cubicBezTo>
                    <a:pt x="18799" y="5424"/>
                    <a:pt x="16969" y="6781"/>
                    <a:pt x="15230" y="7810"/>
                  </a:cubicBezTo>
                  <a:cubicBezTo>
                    <a:pt x="13491" y="8840"/>
                    <a:pt x="11843" y="9543"/>
                    <a:pt x="10867" y="9945"/>
                  </a:cubicBezTo>
                  <a:cubicBezTo>
                    <a:pt x="9891" y="10347"/>
                    <a:pt x="9586" y="10448"/>
                    <a:pt x="9281" y="10498"/>
                  </a:cubicBezTo>
                  <a:cubicBezTo>
                    <a:pt x="8976" y="10548"/>
                    <a:pt x="8670" y="10548"/>
                    <a:pt x="8762" y="10523"/>
                  </a:cubicBezTo>
                  <a:cubicBezTo>
                    <a:pt x="8853" y="10498"/>
                    <a:pt x="9342" y="10448"/>
                    <a:pt x="10562" y="10473"/>
                  </a:cubicBezTo>
                  <a:cubicBezTo>
                    <a:pt x="11782" y="10498"/>
                    <a:pt x="13735" y="10598"/>
                    <a:pt x="15413" y="10950"/>
                  </a:cubicBezTo>
                  <a:cubicBezTo>
                    <a:pt x="17091" y="11302"/>
                    <a:pt x="18494" y="11904"/>
                    <a:pt x="19501" y="12758"/>
                  </a:cubicBezTo>
                  <a:cubicBezTo>
                    <a:pt x="20508" y="13612"/>
                    <a:pt x="21118" y="14717"/>
                    <a:pt x="21331" y="15747"/>
                  </a:cubicBezTo>
                  <a:cubicBezTo>
                    <a:pt x="21545" y="16777"/>
                    <a:pt x="21362" y="17731"/>
                    <a:pt x="20386" y="18585"/>
                  </a:cubicBezTo>
                  <a:cubicBezTo>
                    <a:pt x="19409" y="19439"/>
                    <a:pt x="17640" y="20193"/>
                    <a:pt x="15657" y="20645"/>
                  </a:cubicBezTo>
                  <a:cubicBezTo>
                    <a:pt x="13674" y="21097"/>
                    <a:pt x="11477" y="21248"/>
                    <a:pt x="9433" y="21348"/>
                  </a:cubicBezTo>
                  <a:cubicBezTo>
                    <a:pt x="7389" y="21449"/>
                    <a:pt x="5498" y="21499"/>
                    <a:pt x="4277" y="21524"/>
                  </a:cubicBezTo>
                  <a:cubicBezTo>
                    <a:pt x="3057" y="21549"/>
                    <a:pt x="2508" y="21549"/>
                    <a:pt x="2386" y="21449"/>
                  </a:cubicBezTo>
                  <a:cubicBezTo>
                    <a:pt x="2264" y="21348"/>
                    <a:pt x="2569" y="21147"/>
                    <a:pt x="3301" y="20670"/>
                  </a:cubicBezTo>
                  <a:cubicBezTo>
                    <a:pt x="4033" y="20193"/>
                    <a:pt x="5192" y="19439"/>
                    <a:pt x="6413" y="18711"/>
                  </a:cubicBezTo>
                  <a:cubicBezTo>
                    <a:pt x="7633" y="17982"/>
                    <a:pt x="8914" y="17279"/>
                    <a:pt x="9708" y="16852"/>
                  </a:cubicBezTo>
                  <a:cubicBezTo>
                    <a:pt x="10501" y="16425"/>
                    <a:pt x="10806" y="16275"/>
                    <a:pt x="11020" y="16074"/>
                  </a:cubicBezTo>
                  <a:cubicBezTo>
                    <a:pt x="11233" y="15873"/>
                    <a:pt x="11355" y="15622"/>
                    <a:pt x="11294" y="15421"/>
                  </a:cubicBezTo>
                  <a:cubicBezTo>
                    <a:pt x="11233" y="15220"/>
                    <a:pt x="10989" y="15069"/>
                    <a:pt x="10531" y="14893"/>
                  </a:cubicBezTo>
                  <a:cubicBezTo>
                    <a:pt x="10074" y="14717"/>
                    <a:pt x="9403" y="14516"/>
                    <a:pt x="8914" y="14416"/>
                  </a:cubicBezTo>
                  <a:cubicBezTo>
                    <a:pt x="8426" y="14316"/>
                    <a:pt x="8121" y="14316"/>
                    <a:pt x="7725" y="14466"/>
                  </a:cubicBezTo>
                  <a:cubicBezTo>
                    <a:pt x="7328" y="14617"/>
                    <a:pt x="6840" y="14918"/>
                    <a:pt x="6291" y="15144"/>
                  </a:cubicBezTo>
                  <a:cubicBezTo>
                    <a:pt x="5742" y="15370"/>
                    <a:pt x="5131" y="15521"/>
                    <a:pt x="4674" y="15571"/>
                  </a:cubicBezTo>
                  <a:cubicBezTo>
                    <a:pt x="4216" y="15622"/>
                    <a:pt x="3911" y="15571"/>
                    <a:pt x="3759" y="15370"/>
                  </a:cubicBezTo>
                  <a:cubicBezTo>
                    <a:pt x="3606" y="15169"/>
                    <a:pt x="3606" y="14818"/>
                    <a:pt x="3514" y="14240"/>
                  </a:cubicBezTo>
                  <a:cubicBezTo>
                    <a:pt x="3423" y="13662"/>
                    <a:pt x="3240" y="12859"/>
                    <a:pt x="3057" y="12206"/>
                  </a:cubicBezTo>
                  <a:cubicBezTo>
                    <a:pt x="2874" y="11553"/>
                    <a:pt x="2691" y="11050"/>
                    <a:pt x="2538" y="10674"/>
                  </a:cubicBezTo>
                  <a:cubicBezTo>
                    <a:pt x="2386" y="10297"/>
                    <a:pt x="2264" y="10046"/>
                    <a:pt x="2508" y="9845"/>
                  </a:cubicBezTo>
                  <a:cubicBezTo>
                    <a:pt x="2752" y="9644"/>
                    <a:pt x="3362" y="9493"/>
                    <a:pt x="4399" y="9242"/>
                  </a:cubicBezTo>
                  <a:cubicBezTo>
                    <a:pt x="5437" y="8991"/>
                    <a:pt x="6901" y="8639"/>
                    <a:pt x="8091" y="8187"/>
                  </a:cubicBezTo>
                  <a:cubicBezTo>
                    <a:pt x="9281" y="7735"/>
                    <a:pt x="10196" y="7182"/>
                    <a:pt x="10837" y="6655"/>
                  </a:cubicBezTo>
                  <a:cubicBezTo>
                    <a:pt x="11477" y="6128"/>
                    <a:pt x="11843" y="5625"/>
                    <a:pt x="12026" y="5249"/>
                  </a:cubicBezTo>
                  <a:cubicBezTo>
                    <a:pt x="12209" y="4872"/>
                    <a:pt x="12209" y="4621"/>
                    <a:pt x="12209" y="4369"/>
                  </a:cubicBezTo>
                  <a:cubicBezTo>
                    <a:pt x="12209" y="4118"/>
                    <a:pt x="12209" y="3867"/>
                    <a:pt x="12026" y="3691"/>
                  </a:cubicBezTo>
                  <a:cubicBezTo>
                    <a:pt x="11843" y="3516"/>
                    <a:pt x="11477" y="3415"/>
                    <a:pt x="10562" y="3440"/>
                  </a:cubicBezTo>
                  <a:cubicBezTo>
                    <a:pt x="9647" y="3465"/>
                    <a:pt x="8182" y="3616"/>
                    <a:pt x="7114" y="3817"/>
                  </a:cubicBezTo>
                  <a:cubicBezTo>
                    <a:pt x="6047" y="4018"/>
                    <a:pt x="5376" y="4269"/>
                    <a:pt x="4887" y="4420"/>
                  </a:cubicBezTo>
                  <a:cubicBezTo>
                    <a:pt x="4399" y="4570"/>
                    <a:pt x="4094" y="4621"/>
                    <a:pt x="3789" y="4671"/>
                  </a:cubicBezTo>
                  <a:cubicBezTo>
                    <a:pt x="3484" y="4721"/>
                    <a:pt x="3179" y="4771"/>
                    <a:pt x="2965" y="4671"/>
                  </a:cubicBezTo>
                  <a:cubicBezTo>
                    <a:pt x="2752" y="4570"/>
                    <a:pt x="2630" y="4319"/>
                    <a:pt x="2569" y="3917"/>
                  </a:cubicBezTo>
                  <a:cubicBezTo>
                    <a:pt x="2508" y="3516"/>
                    <a:pt x="2508" y="2963"/>
                    <a:pt x="2447" y="2561"/>
                  </a:cubicBezTo>
                  <a:cubicBezTo>
                    <a:pt x="2386" y="2159"/>
                    <a:pt x="2264" y="1908"/>
                    <a:pt x="2081" y="1707"/>
                  </a:cubicBezTo>
                  <a:cubicBezTo>
                    <a:pt x="1898" y="1506"/>
                    <a:pt x="1653" y="1356"/>
                    <a:pt x="1440" y="1456"/>
                  </a:cubicBezTo>
                  <a:cubicBezTo>
                    <a:pt x="1226" y="1556"/>
                    <a:pt x="1043" y="1908"/>
                    <a:pt x="860" y="2260"/>
                  </a:cubicBezTo>
                  <a:close/>
                </a:path>
              </a:pathLst>
            </a:custGeom>
            <a:solidFill>
              <a:srgbClr val="B18CFE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2" name="Shape"/>
            <p:cNvSpPr/>
            <p:nvPr/>
          </p:nvSpPr>
          <p:spPr>
            <a:xfrm>
              <a:off x="8355569" y="6532134"/>
              <a:ext cx="781985" cy="1166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64" extrusionOk="0">
                  <a:moveTo>
                    <a:pt x="2271" y="7132"/>
                  </a:moveTo>
                  <a:cubicBezTo>
                    <a:pt x="2015" y="7003"/>
                    <a:pt x="1759" y="6875"/>
                    <a:pt x="1663" y="6576"/>
                  </a:cubicBezTo>
                  <a:cubicBezTo>
                    <a:pt x="1568" y="6276"/>
                    <a:pt x="1632" y="5806"/>
                    <a:pt x="1951" y="5228"/>
                  </a:cubicBezTo>
                  <a:cubicBezTo>
                    <a:pt x="2271" y="4651"/>
                    <a:pt x="2846" y="3967"/>
                    <a:pt x="3740" y="3218"/>
                  </a:cubicBezTo>
                  <a:cubicBezTo>
                    <a:pt x="4635" y="2470"/>
                    <a:pt x="5849" y="1657"/>
                    <a:pt x="7063" y="1101"/>
                  </a:cubicBezTo>
                  <a:cubicBezTo>
                    <a:pt x="8278" y="545"/>
                    <a:pt x="9492" y="245"/>
                    <a:pt x="10578" y="96"/>
                  </a:cubicBezTo>
                  <a:cubicBezTo>
                    <a:pt x="11665" y="-54"/>
                    <a:pt x="12623" y="-54"/>
                    <a:pt x="13582" y="288"/>
                  </a:cubicBezTo>
                  <a:cubicBezTo>
                    <a:pt x="14540" y="630"/>
                    <a:pt x="15499" y="1315"/>
                    <a:pt x="16458" y="2234"/>
                  </a:cubicBezTo>
                  <a:cubicBezTo>
                    <a:pt x="17416" y="3154"/>
                    <a:pt x="18375" y="4309"/>
                    <a:pt x="19206" y="5442"/>
                  </a:cubicBezTo>
                  <a:cubicBezTo>
                    <a:pt x="20036" y="6576"/>
                    <a:pt x="20739" y="7688"/>
                    <a:pt x="21123" y="8864"/>
                  </a:cubicBezTo>
                  <a:cubicBezTo>
                    <a:pt x="21506" y="10040"/>
                    <a:pt x="21570" y="11281"/>
                    <a:pt x="21410" y="12585"/>
                  </a:cubicBezTo>
                  <a:cubicBezTo>
                    <a:pt x="21250" y="13890"/>
                    <a:pt x="20867" y="15258"/>
                    <a:pt x="20388" y="16328"/>
                  </a:cubicBezTo>
                  <a:cubicBezTo>
                    <a:pt x="19908" y="17397"/>
                    <a:pt x="19333" y="18167"/>
                    <a:pt x="18375" y="18958"/>
                  </a:cubicBezTo>
                  <a:cubicBezTo>
                    <a:pt x="17416" y="19750"/>
                    <a:pt x="16074" y="20562"/>
                    <a:pt x="14828" y="21011"/>
                  </a:cubicBezTo>
                  <a:cubicBezTo>
                    <a:pt x="13582" y="21460"/>
                    <a:pt x="12432" y="21546"/>
                    <a:pt x="11026" y="21396"/>
                  </a:cubicBezTo>
                  <a:cubicBezTo>
                    <a:pt x="9620" y="21247"/>
                    <a:pt x="7958" y="20862"/>
                    <a:pt x="6616" y="20348"/>
                  </a:cubicBezTo>
                  <a:cubicBezTo>
                    <a:pt x="5274" y="19835"/>
                    <a:pt x="4252" y="19194"/>
                    <a:pt x="3453" y="18295"/>
                  </a:cubicBezTo>
                  <a:cubicBezTo>
                    <a:pt x="2654" y="17397"/>
                    <a:pt x="2079" y="16242"/>
                    <a:pt x="1695" y="15194"/>
                  </a:cubicBezTo>
                  <a:cubicBezTo>
                    <a:pt x="1312" y="14146"/>
                    <a:pt x="1120" y="13205"/>
                    <a:pt x="801" y="12222"/>
                  </a:cubicBezTo>
                  <a:cubicBezTo>
                    <a:pt x="481" y="11238"/>
                    <a:pt x="34" y="10211"/>
                    <a:pt x="2" y="9292"/>
                  </a:cubicBezTo>
                  <a:cubicBezTo>
                    <a:pt x="-30" y="8372"/>
                    <a:pt x="353" y="7559"/>
                    <a:pt x="801" y="6747"/>
                  </a:cubicBezTo>
                  <a:cubicBezTo>
                    <a:pt x="1248" y="5934"/>
                    <a:pt x="1759" y="5121"/>
                    <a:pt x="2143" y="4630"/>
                  </a:cubicBezTo>
                  <a:cubicBezTo>
                    <a:pt x="2526" y="4138"/>
                    <a:pt x="2782" y="3967"/>
                    <a:pt x="2910" y="3988"/>
                  </a:cubicBezTo>
                  <a:cubicBezTo>
                    <a:pt x="3037" y="4009"/>
                    <a:pt x="3037" y="4223"/>
                    <a:pt x="3037" y="4437"/>
                  </a:cubicBezTo>
                  <a:cubicBezTo>
                    <a:pt x="3037" y="4651"/>
                    <a:pt x="3037" y="4865"/>
                    <a:pt x="3037" y="5079"/>
                  </a:cubicBezTo>
                  <a:close/>
                </a:path>
              </a:pathLst>
            </a:custGeom>
            <a:solidFill>
              <a:srgbClr val="B18CFE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3" name="Shape"/>
            <p:cNvSpPr/>
            <p:nvPr/>
          </p:nvSpPr>
          <p:spPr>
            <a:xfrm>
              <a:off x="6533836" y="6882141"/>
              <a:ext cx="816726" cy="3143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474" extrusionOk="0">
                  <a:moveTo>
                    <a:pt x="920" y="14009"/>
                  </a:moveTo>
                  <a:cubicBezTo>
                    <a:pt x="920" y="13215"/>
                    <a:pt x="920" y="12421"/>
                    <a:pt x="1442" y="10912"/>
                  </a:cubicBezTo>
                  <a:cubicBezTo>
                    <a:pt x="1964" y="9403"/>
                    <a:pt x="3007" y="7180"/>
                    <a:pt x="4142" y="5909"/>
                  </a:cubicBezTo>
                  <a:cubicBezTo>
                    <a:pt x="5277" y="4639"/>
                    <a:pt x="6505" y="4321"/>
                    <a:pt x="7394" y="4480"/>
                  </a:cubicBezTo>
                  <a:cubicBezTo>
                    <a:pt x="8284" y="4639"/>
                    <a:pt x="8836" y="5274"/>
                    <a:pt x="9481" y="6386"/>
                  </a:cubicBezTo>
                  <a:cubicBezTo>
                    <a:pt x="10125" y="7498"/>
                    <a:pt x="10861" y="9086"/>
                    <a:pt x="11690" y="9959"/>
                  </a:cubicBezTo>
                  <a:cubicBezTo>
                    <a:pt x="12518" y="10833"/>
                    <a:pt x="13439" y="10992"/>
                    <a:pt x="14144" y="10912"/>
                  </a:cubicBezTo>
                  <a:cubicBezTo>
                    <a:pt x="14850" y="10833"/>
                    <a:pt x="15341" y="10515"/>
                    <a:pt x="15770" y="9642"/>
                  </a:cubicBezTo>
                  <a:cubicBezTo>
                    <a:pt x="16200" y="8768"/>
                    <a:pt x="16568" y="7339"/>
                    <a:pt x="16906" y="5909"/>
                  </a:cubicBezTo>
                  <a:cubicBezTo>
                    <a:pt x="17243" y="4480"/>
                    <a:pt x="17550" y="3050"/>
                    <a:pt x="17795" y="2018"/>
                  </a:cubicBezTo>
                  <a:cubicBezTo>
                    <a:pt x="18041" y="986"/>
                    <a:pt x="18225" y="350"/>
                    <a:pt x="18470" y="112"/>
                  </a:cubicBezTo>
                  <a:cubicBezTo>
                    <a:pt x="18716" y="-126"/>
                    <a:pt x="19023" y="33"/>
                    <a:pt x="19452" y="430"/>
                  </a:cubicBezTo>
                  <a:cubicBezTo>
                    <a:pt x="19882" y="827"/>
                    <a:pt x="20434" y="1462"/>
                    <a:pt x="20833" y="2018"/>
                  </a:cubicBezTo>
                  <a:cubicBezTo>
                    <a:pt x="21232" y="2574"/>
                    <a:pt x="21477" y="3050"/>
                    <a:pt x="21539" y="3686"/>
                  </a:cubicBezTo>
                  <a:cubicBezTo>
                    <a:pt x="21600" y="4321"/>
                    <a:pt x="21477" y="5115"/>
                    <a:pt x="21140" y="7021"/>
                  </a:cubicBezTo>
                  <a:cubicBezTo>
                    <a:pt x="20802" y="8927"/>
                    <a:pt x="20250" y="11945"/>
                    <a:pt x="19636" y="14486"/>
                  </a:cubicBezTo>
                  <a:cubicBezTo>
                    <a:pt x="19023" y="17027"/>
                    <a:pt x="18348" y="19092"/>
                    <a:pt x="17550" y="20203"/>
                  </a:cubicBezTo>
                  <a:cubicBezTo>
                    <a:pt x="16752" y="21315"/>
                    <a:pt x="15832" y="21474"/>
                    <a:pt x="15034" y="21474"/>
                  </a:cubicBezTo>
                  <a:cubicBezTo>
                    <a:pt x="14236" y="21474"/>
                    <a:pt x="13561" y="21315"/>
                    <a:pt x="12886" y="20362"/>
                  </a:cubicBezTo>
                  <a:cubicBezTo>
                    <a:pt x="12211" y="19409"/>
                    <a:pt x="11536" y="17662"/>
                    <a:pt x="10923" y="16471"/>
                  </a:cubicBezTo>
                  <a:cubicBezTo>
                    <a:pt x="10309" y="15280"/>
                    <a:pt x="9757" y="14645"/>
                    <a:pt x="9174" y="14327"/>
                  </a:cubicBezTo>
                  <a:cubicBezTo>
                    <a:pt x="8591" y="14009"/>
                    <a:pt x="7977" y="14009"/>
                    <a:pt x="7517" y="14168"/>
                  </a:cubicBezTo>
                  <a:cubicBezTo>
                    <a:pt x="7057" y="14327"/>
                    <a:pt x="6750" y="14645"/>
                    <a:pt x="6505" y="15200"/>
                  </a:cubicBezTo>
                  <a:cubicBezTo>
                    <a:pt x="6259" y="15756"/>
                    <a:pt x="6075" y="16550"/>
                    <a:pt x="5922" y="17345"/>
                  </a:cubicBezTo>
                  <a:cubicBezTo>
                    <a:pt x="5768" y="18139"/>
                    <a:pt x="5645" y="18933"/>
                    <a:pt x="5431" y="19568"/>
                  </a:cubicBezTo>
                  <a:cubicBezTo>
                    <a:pt x="5216" y="20203"/>
                    <a:pt x="4909" y="20680"/>
                    <a:pt x="4633" y="20680"/>
                  </a:cubicBezTo>
                  <a:cubicBezTo>
                    <a:pt x="4357" y="20680"/>
                    <a:pt x="4111" y="20203"/>
                    <a:pt x="3805" y="19012"/>
                  </a:cubicBezTo>
                  <a:cubicBezTo>
                    <a:pt x="3498" y="17821"/>
                    <a:pt x="3130" y="15915"/>
                    <a:pt x="2485" y="14645"/>
                  </a:cubicBezTo>
                  <a:cubicBezTo>
                    <a:pt x="1841" y="13374"/>
                    <a:pt x="920" y="12739"/>
                    <a:pt x="0" y="12103"/>
                  </a:cubicBezTo>
                  <a:close/>
                </a:path>
              </a:pathLst>
            </a:custGeom>
            <a:solidFill>
              <a:srgbClr val="B18CFE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4" name="Shape"/>
            <p:cNvSpPr/>
            <p:nvPr/>
          </p:nvSpPr>
          <p:spPr>
            <a:xfrm>
              <a:off x="8549792" y="6747465"/>
              <a:ext cx="397635" cy="742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497" extrusionOk="0">
                  <a:moveTo>
                    <a:pt x="3391" y="11044"/>
                  </a:moveTo>
                  <a:cubicBezTo>
                    <a:pt x="2763" y="11044"/>
                    <a:pt x="2135" y="11044"/>
                    <a:pt x="1633" y="10909"/>
                  </a:cubicBezTo>
                  <a:cubicBezTo>
                    <a:pt x="1130" y="10775"/>
                    <a:pt x="753" y="10505"/>
                    <a:pt x="691" y="9967"/>
                  </a:cubicBezTo>
                  <a:cubicBezTo>
                    <a:pt x="628" y="9429"/>
                    <a:pt x="879" y="8621"/>
                    <a:pt x="1193" y="7646"/>
                  </a:cubicBezTo>
                  <a:cubicBezTo>
                    <a:pt x="1507" y="6670"/>
                    <a:pt x="1884" y="5526"/>
                    <a:pt x="3014" y="4449"/>
                  </a:cubicBezTo>
                  <a:cubicBezTo>
                    <a:pt x="4144" y="3373"/>
                    <a:pt x="6028" y="2363"/>
                    <a:pt x="7598" y="1623"/>
                  </a:cubicBezTo>
                  <a:cubicBezTo>
                    <a:pt x="9167" y="883"/>
                    <a:pt x="10423" y="412"/>
                    <a:pt x="11365" y="177"/>
                  </a:cubicBezTo>
                  <a:cubicBezTo>
                    <a:pt x="12307" y="-59"/>
                    <a:pt x="12935" y="-59"/>
                    <a:pt x="13751" y="177"/>
                  </a:cubicBezTo>
                  <a:cubicBezTo>
                    <a:pt x="14567" y="412"/>
                    <a:pt x="15572" y="883"/>
                    <a:pt x="16640" y="1960"/>
                  </a:cubicBezTo>
                  <a:cubicBezTo>
                    <a:pt x="17707" y="3036"/>
                    <a:pt x="18837" y="4719"/>
                    <a:pt x="19716" y="6502"/>
                  </a:cubicBezTo>
                  <a:cubicBezTo>
                    <a:pt x="20595" y="8285"/>
                    <a:pt x="21223" y="10169"/>
                    <a:pt x="21412" y="11952"/>
                  </a:cubicBezTo>
                  <a:cubicBezTo>
                    <a:pt x="21600" y="13735"/>
                    <a:pt x="21349" y="15418"/>
                    <a:pt x="20972" y="16595"/>
                  </a:cubicBezTo>
                  <a:cubicBezTo>
                    <a:pt x="20595" y="17773"/>
                    <a:pt x="20093" y="18446"/>
                    <a:pt x="19465" y="19051"/>
                  </a:cubicBezTo>
                  <a:cubicBezTo>
                    <a:pt x="18837" y="19657"/>
                    <a:pt x="18084" y="20195"/>
                    <a:pt x="17142" y="20599"/>
                  </a:cubicBezTo>
                  <a:cubicBezTo>
                    <a:pt x="16200" y="21003"/>
                    <a:pt x="15070" y="21272"/>
                    <a:pt x="13877" y="21406"/>
                  </a:cubicBezTo>
                  <a:cubicBezTo>
                    <a:pt x="12684" y="21541"/>
                    <a:pt x="11428" y="21541"/>
                    <a:pt x="10298" y="21305"/>
                  </a:cubicBezTo>
                  <a:cubicBezTo>
                    <a:pt x="9167" y="21070"/>
                    <a:pt x="8163" y="20599"/>
                    <a:pt x="7095" y="19960"/>
                  </a:cubicBezTo>
                  <a:cubicBezTo>
                    <a:pt x="6028" y="19320"/>
                    <a:pt x="4898" y="18513"/>
                    <a:pt x="4081" y="17605"/>
                  </a:cubicBezTo>
                  <a:cubicBezTo>
                    <a:pt x="3265" y="16696"/>
                    <a:pt x="2763" y="15687"/>
                    <a:pt x="2449" y="14677"/>
                  </a:cubicBezTo>
                  <a:cubicBezTo>
                    <a:pt x="2135" y="13668"/>
                    <a:pt x="2009" y="12659"/>
                    <a:pt x="2009" y="11784"/>
                  </a:cubicBezTo>
                  <a:cubicBezTo>
                    <a:pt x="2009" y="10909"/>
                    <a:pt x="2135" y="10169"/>
                    <a:pt x="1821" y="9732"/>
                  </a:cubicBezTo>
                  <a:cubicBezTo>
                    <a:pt x="1507" y="9294"/>
                    <a:pt x="753" y="9160"/>
                    <a:pt x="0" y="902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5" name="Line"/>
            <p:cNvSpPr/>
            <p:nvPr/>
          </p:nvSpPr>
          <p:spPr>
            <a:xfrm>
              <a:off x="1985728" y="892880"/>
              <a:ext cx="48830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457" y="2880"/>
                    <a:pt x="11314" y="5760"/>
                    <a:pt x="7714" y="9360"/>
                  </a:cubicBezTo>
                  <a:cubicBezTo>
                    <a:pt x="4114" y="12960"/>
                    <a:pt x="2057" y="172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6" name="Line"/>
            <p:cNvSpPr/>
            <p:nvPr/>
          </p:nvSpPr>
          <p:spPr>
            <a:xfrm>
              <a:off x="1737963" y="604222"/>
              <a:ext cx="889524" cy="643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411" extrusionOk="0">
                  <a:moveTo>
                    <a:pt x="1775" y="14953"/>
                  </a:moveTo>
                  <a:cubicBezTo>
                    <a:pt x="1494" y="14953"/>
                    <a:pt x="1213" y="14953"/>
                    <a:pt x="875" y="14953"/>
                  </a:cubicBezTo>
                  <a:cubicBezTo>
                    <a:pt x="538" y="14953"/>
                    <a:pt x="144" y="14953"/>
                    <a:pt x="32" y="14682"/>
                  </a:cubicBezTo>
                  <a:cubicBezTo>
                    <a:pt x="-81" y="14411"/>
                    <a:pt x="88" y="13869"/>
                    <a:pt x="903" y="12476"/>
                  </a:cubicBezTo>
                  <a:cubicBezTo>
                    <a:pt x="1719" y="11082"/>
                    <a:pt x="3182" y="8837"/>
                    <a:pt x="4306" y="6786"/>
                  </a:cubicBezTo>
                  <a:cubicBezTo>
                    <a:pt x="5432" y="4734"/>
                    <a:pt x="6219" y="2876"/>
                    <a:pt x="6753" y="1715"/>
                  </a:cubicBezTo>
                  <a:cubicBezTo>
                    <a:pt x="7288" y="553"/>
                    <a:pt x="7569" y="89"/>
                    <a:pt x="7850" y="11"/>
                  </a:cubicBezTo>
                  <a:cubicBezTo>
                    <a:pt x="8132" y="-66"/>
                    <a:pt x="8413" y="244"/>
                    <a:pt x="8807" y="1560"/>
                  </a:cubicBezTo>
                  <a:cubicBezTo>
                    <a:pt x="9200" y="2876"/>
                    <a:pt x="9707" y="5199"/>
                    <a:pt x="9988" y="7521"/>
                  </a:cubicBezTo>
                  <a:cubicBezTo>
                    <a:pt x="10269" y="9844"/>
                    <a:pt x="10325" y="12166"/>
                    <a:pt x="10269" y="13986"/>
                  </a:cubicBezTo>
                  <a:cubicBezTo>
                    <a:pt x="10213" y="15805"/>
                    <a:pt x="10044" y="17121"/>
                    <a:pt x="9932" y="18128"/>
                  </a:cubicBezTo>
                  <a:cubicBezTo>
                    <a:pt x="9819" y="19134"/>
                    <a:pt x="9763" y="19831"/>
                    <a:pt x="9903" y="20102"/>
                  </a:cubicBezTo>
                  <a:cubicBezTo>
                    <a:pt x="10044" y="20373"/>
                    <a:pt x="10381" y="20218"/>
                    <a:pt x="10916" y="19250"/>
                  </a:cubicBezTo>
                  <a:cubicBezTo>
                    <a:pt x="11450" y="18282"/>
                    <a:pt x="12182" y="16502"/>
                    <a:pt x="12632" y="15418"/>
                  </a:cubicBezTo>
                  <a:cubicBezTo>
                    <a:pt x="13082" y="14334"/>
                    <a:pt x="13250" y="13947"/>
                    <a:pt x="13419" y="13599"/>
                  </a:cubicBezTo>
                  <a:cubicBezTo>
                    <a:pt x="13588" y="13250"/>
                    <a:pt x="13757" y="12940"/>
                    <a:pt x="13982" y="12824"/>
                  </a:cubicBezTo>
                  <a:cubicBezTo>
                    <a:pt x="14207" y="12708"/>
                    <a:pt x="14488" y="12786"/>
                    <a:pt x="14797" y="13289"/>
                  </a:cubicBezTo>
                  <a:cubicBezTo>
                    <a:pt x="15107" y="13792"/>
                    <a:pt x="15444" y="14721"/>
                    <a:pt x="15613" y="15766"/>
                  </a:cubicBezTo>
                  <a:cubicBezTo>
                    <a:pt x="15781" y="16811"/>
                    <a:pt x="15781" y="17973"/>
                    <a:pt x="15781" y="18747"/>
                  </a:cubicBezTo>
                  <a:cubicBezTo>
                    <a:pt x="15781" y="19521"/>
                    <a:pt x="15781" y="19908"/>
                    <a:pt x="15922" y="20102"/>
                  </a:cubicBezTo>
                  <a:cubicBezTo>
                    <a:pt x="16063" y="20295"/>
                    <a:pt x="16344" y="20295"/>
                    <a:pt x="16906" y="19676"/>
                  </a:cubicBezTo>
                  <a:cubicBezTo>
                    <a:pt x="17469" y="19057"/>
                    <a:pt x="18313" y="17818"/>
                    <a:pt x="18819" y="16850"/>
                  </a:cubicBezTo>
                  <a:cubicBezTo>
                    <a:pt x="19325" y="15882"/>
                    <a:pt x="19494" y="15186"/>
                    <a:pt x="19578" y="14605"/>
                  </a:cubicBezTo>
                  <a:cubicBezTo>
                    <a:pt x="19663" y="14024"/>
                    <a:pt x="19663" y="13560"/>
                    <a:pt x="19578" y="13521"/>
                  </a:cubicBezTo>
                  <a:cubicBezTo>
                    <a:pt x="19494" y="13482"/>
                    <a:pt x="19325" y="13869"/>
                    <a:pt x="19128" y="14953"/>
                  </a:cubicBezTo>
                  <a:cubicBezTo>
                    <a:pt x="18932" y="16037"/>
                    <a:pt x="18706" y="17818"/>
                    <a:pt x="18763" y="19057"/>
                  </a:cubicBezTo>
                  <a:cubicBezTo>
                    <a:pt x="18819" y="20295"/>
                    <a:pt x="19157" y="20992"/>
                    <a:pt x="19663" y="21263"/>
                  </a:cubicBezTo>
                  <a:cubicBezTo>
                    <a:pt x="20169" y="21534"/>
                    <a:pt x="20844" y="21379"/>
                    <a:pt x="21519" y="212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7" name="Line"/>
            <p:cNvSpPr/>
            <p:nvPr/>
          </p:nvSpPr>
          <p:spPr>
            <a:xfrm>
              <a:off x="2976258" y="766230"/>
              <a:ext cx="69766" cy="510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6" h="21450" extrusionOk="0">
                  <a:moveTo>
                    <a:pt x="20906" y="1805"/>
                  </a:moveTo>
                  <a:cubicBezTo>
                    <a:pt x="20209" y="1023"/>
                    <a:pt x="19512" y="241"/>
                    <a:pt x="18119" y="45"/>
                  </a:cubicBezTo>
                  <a:cubicBezTo>
                    <a:pt x="16725" y="-150"/>
                    <a:pt x="14635" y="241"/>
                    <a:pt x="11848" y="2000"/>
                  </a:cubicBezTo>
                  <a:cubicBezTo>
                    <a:pt x="9061" y="3760"/>
                    <a:pt x="5577" y="6887"/>
                    <a:pt x="3138" y="9819"/>
                  </a:cubicBezTo>
                  <a:cubicBezTo>
                    <a:pt x="700" y="12751"/>
                    <a:pt x="-694" y="15488"/>
                    <a:pt x="351" y="17394"/>
                  </a:cubicBezTo>
                  <a:cubicBezTo>
                    <a:pt x="1396" y="19300"/>
                    <a:pt x="4880" y="20375"/>
                    <a:pt x="8364" y="214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8" name="Line"/>
            <p:cNvSpPr/>
            <p:nvPr/>
          </p:nvSpPr>
          <p:spPr>
            <a:xfrm>
              <a:off x="3180885" y="1017200"/>
              <a:ext cx="11627" cy="203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6" extrusionOk="0">
                  <a:moveTo>
                    <a:pt x="21600" y="3077"/>
                  </a:moveTo>
                  <a:cubicBezTo>
                    <a:pt x="17280" y="1604"/>
                    <a:pt x="12960" y="131"/>
                    <a:pt x="8640" y="9"/>
                  </a:cubicBezTo>
                  <a:cubicBezTo>
                    <a:pt x="4320" y="-114"/>
                    <a:pt x="0" y="1113"/>
                    <a:pt x="0" y="4918"/>
                  </a:cubicBezTo>
                  <a:cubicBezTo>
                    <a:pt x="0" y="8722"/>
                    <a:pt x="4320" y="15104"/>
                    <a:pt x="8640" y="214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9" name="Line"/>
            <p:cNvSpPr/>
            <p:nvPr/>
          </p:nvSpPr>
          <p:spPr>
            <a:xfrm>
              <a:off x="3248427" y="1011465"/>
              <a:ext cx="284850" cy="199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600" extrusionOk="0">
                  <a:moveTo>
                    <a:pt x="8875" y="0"/>
                  </a:moveTo>
                  <a:cubicBezTo>
                    <a:pt x="6088" y="3767"/>
                    <a:pt x="3301" y="7535"/>
                    <a:pt x="1733" y="10047"/>
                  </a:cubicBezTo>
                  <a:cubicBezTo>
                    <a:pt x="165" y="12558"/>
                    <a:pt x="-183" y="13814"/>
                    <a:pt x="78" y="14442"/>
                  </a:cubicBezTo>
                  <a:cubicBezTo>
                    <a:pt x="340" y="15070"/>
                    <a:pt x="1211" y="15070"/>
                    <a:pt x="4172" y="14819"/>
                  </a:cubicBezTo>
                  <a:cubicBezTo>
                    <a:pt x="7133" y="14567"/>
                    <a:pt x="12185" y="14065"/>
                    <a:pt x="15146" y="13940"/>
                  </a:cubicBezTo>
                  <a:cubicBezTo>
                    <a:pt x="18107" y="13814"/>
                    <a:pt x="18978" y="14065"/>
                    <a:pt x="19762" y="14567"/>
                  </a:cubicBezTo>
                  <a:cubicBezTo>
                    <a:pt x="20546" y="15070"/>
                    <a:pt x="21243" y="15823"/>
                    <a:pt x="21330" y="16702"/>
                  </a:cubicBezTo>
                  <a:cubicBezTo>
                    <a:pt x="21417" y="17581"/>
                    <a:pt x="20894" y="18586"/>
                    <a:pt x="19240" y="19591"/>
                  </a:cubicBezTo>
                  <a:cubicBezTo>
                    <a:pt x="17585" y="20595"/>
                    <a:pt x="14798" y="21600"/>
                    <a:pt x="12272" y="21600"/>
                  </a:cubicBezTo>
                  <a:cubicBezTo>
                    <a:pt x="9746" y="21600"/>
                    <a:pt x="7482" y="20595"/>
                    <a:pt x="5217" y="195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0" name="Line"/>
            <p:cNvSpPr/>
            <p:nvPr/>
          </p:nvSpPr>
          <p:spPr>
            <a:xfrm>
              <a:off x="3615083" y="788245"/>
              <a:ext cx="23869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20157" y="0"/>
                  </a:moveTo>
                  <a:cubicBezTo>
                    <a:pt x="12302" y="3150"/>
                    <a:pt x="4448" y="6300"/>
                    <a:pt x="1502" y="9900"/>
                  </a:cubicBezTo>
                  <a:cubicBezTo>
                    <a:pt x="-1443" y="13500"/>
                    <a:pt x="521" y="17550"/>
                    <a:pt x="248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1" name="Line"/>
            <p:cNvSpPr/>
            <p:nvPr/>
          </p:nvSpPr>
          <p:spPr>
            <a:xfrm>
              <a:off x="3555244" y="969612"/>
              <a:ext cx="230196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91" y="14914"/>
                    <a:pt x="11782" y="8229"/>
                    <a:pt x="15382" y="4629"/>
                  </a:cubicBezTo>
                  <a:cubicBezTo>
                    <a:pt x="18982" y="1029"/>
                    <a:pt x="20291" y="5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2" name="Line"/>
            <p:cNvSpPr/>
            <p:nvPr/>
          </p:nvSpPr>
          <p:spPr>
            <a:xfrm>
              <a:off x="4186706" y="856406"/>
              <a:ext cx="128882" cy="365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58" extrusionOk="0">
                  <a:moveTo>
                    <a:pt x="2865" y="8651"/>
                  </a:moveTo>
                  <a:cubicBezTo>
                    <a:pt x="1708" y="10825"/>
                    <a:pt x="550" y="12998"/>
                    <a:pt x="165" y="14900"/>
                  </a:cubicBezTo>
                  <a:cubicBezTo>
                    <a:pt x="-221" y="16802"/>
                    <a:pt x="165" y="18432"/>
                    <a:pt x="358" y="19587"/>
                  </a:cubicBezTo>
                  <a:cubicBezTo>
                    <a:pt x="550" y="20742"/>
                    <a:pt x="550" y="21421"/>
                    <a:pt x="358" y="21353"/>
                  </a:cubicBezTo>
                  <a:cubicBezTo>
                    <a:pt x="165" y="21285"/>
                    <a:pt x="-221" y="20470"/>
                    <a:pt x="936" y="17821"/>
                  </a:cubicBezTo>
                  <a:cubicBezTo>
                    <a:pt x="2093" y="15172"/>
                    <a:pt x="4793" y="10689"/>
                    <a:pt x="7493" y="7361"/>
                  </a:cubicBezTo>
                  <a:cubicBezTo>
                    <a:pt x="10193" y="4032"/>
                    <a:pt x="12893" y="1859"/>
                    <a:pt x="15208" y="840"/>
                  </a:cubicBezTo>
                  <a:cubicBezTo>
                    <a:pt x="17522" y="-179"/>
                    <a:pt x="19450" y="-43"/>
                    <a:pt x="21379" y="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3" name="Line"/>
            <p:cNvSpPr/>
            <p:nvPr/>
          </p:nvSpPr>
          <p:spPr>
            <a:xfrm>
              <a:off x="4382265" y="944514"/>
              <a:ext cx="156543" cy="255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0987" extrusionOk="0">
                  <a:moveTo>
                    <a:pt x="408" y="10091"/>
                  </a:moveTo>
                  <a:cubicBezTo>
                    <a:pt x="4111" y="9327"/>
                    <a:pt x="7814" y="8562"/>
                    <a:pt x="10900" y="7511"/>
                  </a:cubicBezTo>
                  <a:cubicBezTo>
                    <a:pt x="13985" y="6460"/>
                    <a:pt x="16454" y="5122"/>
                    <a:pt x="18151" y="3975"/>
                  </a:cubicBezTo>
                  <a:cubicBezTo>
                    <a:pt x="19848" y="2828"/>
                    <a:pt x="20774" y="1872"/>
                    <a:pt x="20774" y="1012"/>
                  </a:cubicBezTo>
                  <a:cubicBezTo>
                    <a:pt x="20774" y="152"/>
                    <a:pt x="19848" y="-613"/>
                    <a:pt x="16300" y="725"/>
                  </a:cubicBezTo>
                  <a:cubicBezTo>
                    <a:pt x="12751" y="2063"/>
                    <a:pt x="6580" y="5504"/>
                    <a:pt x="3185" y="8753"/>
                  </a:cubicBezTo>
                  <a:cubicBezTo>
                    <a:pt x="-209" y="12003"/>
                    <a:pt x="-826" y="15061"/>
                    <a:pt x="1025" y="17068"/>
                  </a:cubicBezTo>
                  <a:cubicBezTo>
                    <a:pt x="2877" y="19075"/>
                    <a:pt x="7197" y="20031"/>
                    <a:pt x="11517" y="209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4" name="Line"/>
            <p:cNvSpPr/>
            <p:nvPr/>
          </p:nvSpPr>
          <p:spPr>
            <a:xfrm>
              <a:off x="4559173" y="969612"/>
              <a:ext cx="185726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0" h="21496" extrusionOk="0">
                  <a:moveTo>
                    <a:pt x="18465" y="0"/>
                  </a:moveTo>
                  <a:cubicBezTo>
                    <a:pt x="15798" y="909"/>
                    <a:pt x="13131" y="1819"/>
                    <a:pt x="10198" y="4320"/>
                  </a:cubicBezTo>
                  <a:cubicBezTo>
                    <a:pt x="7265" y="6821"/>
                    <a:pt x="4065" y="10914"/>
                    <a:pt x="2198" y="13756"/>
                  </a:cubicBezTo>
                  <a:cubicBezTo>
                    <a:pt x="331" y="16598"/>
                    <a:pt x="-202" y="18189"/>
                    <a:pt x="65" y="19440"/>
                  </a:cubicBezTo>
                  <a:cubicBezTo>
                    <a:pt x="331" y="20691"/>
                    <a:pt x="1398" y="21600"/>
                    <a:pt x="3131" y="21486"/>
                  </a:cubicBezTo>
                  <a:cubicBezTo>
                    <a:pt x="4865" y="21373"/>
                    <a:pt x="7265" y="20236"/>
                    <a:pt x="9531" y="18644"/>
                  </a:cubicBezTo>
                  <a:cubicBezTo>
                    <a:pt x="11798" y="17053"/>
                    <a:pt x="13931" y="15006"/>
                    <a:pt x="15665" y="13869"/>
                  </a:cubicBezTo>
                  <a:cubicBezTo>
                    <a:pt x="17398" y="12733"/>
                    <a:pt x="18731" y="12505"/>
                    <a:pt x="19665" y="13415"/>
                  </a:cubicBezTo>
                  <a:cubicBezTo>
                    <a:pt x="20598" y="14324"/>
                    <a:pt x="21131" y="16371"/>
                    <a:pt x="21265" y="17735"/>
                  </a:cubicBezTo>
                  <a:cubicBezTo>
                    <a:pt x="21398" y="19099"/>
                    <a:pt x="21131" y="19781"/>
                    <a:pt x="20865" y="20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5" name="Line"/>
            <p:cNvSpPr/>
            <p:nvPr/>
          </p:nvSpPr>
          <p:spPr>
            <a:xfrm>
              <a:off x="4836064" y="746392"/>
              <a:ext cx="30598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3" h="21600" extrusionOk="0">
                  <a:moveTo>
                    <a:pt x="1789" y="0"/>
                  </a:moveTo>
                  <a:cubicBezTo>
                    <a:pt x="4874" y="2727"/>
                    <a:pt x="7960" y="5455"/>
                    <a:pt x="6417" y="8509"/>
                  </a:cubicBezTo>
                  <a:cubicBezTo>
                    <a:pt x="4874" y="11564"/>
                    <a:pt x="-1297" y="14945"/>
                    <a:pt x="246" y="17182"/>
                  </a:cubicBezTo>
                  <a:cubicBezTo>
                    <a:pt x="1789" y="19418"/>
                    <a:pt x="11046" y="20509"/>
                    <a:pt x="2030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6" name="Line"/>
            <p:cNvSpPr/>
            <p:nvPr/>
          </p:nvSpPr>
          <p:spPr>
            <a:xfrm>
              <a:off x="5001524" y="676635"/>
              <a:ext cx="440359" cy="858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600" extrusionOk="0">
                  <a:moveTo>
                    <a:pt x="1923" y="0"/>
                  </a:moveTo>
                  <a:cubicBezTo>
                    <a:pt x="1809" y="1405"/>
                    <a:pt x="1696" y="2810"/>
                    <a:pt x="1414" y="4361"/>
                  </a:cubicBezTo>
                  <a:cubicBezTo>
                    <a:pt x="1131" y="5912"/>
                    <a:pt x="679" y="7610"/>
                    <a:pt x="396" y="8722"/>
                  </a:cubicBezTo>
                  <a:cubicBezTo>
                    <a:pt x="113" y="9834"/>
                    <a:pt x="0" y="10361"/>
                    <a:pt x="0" y="10771"/>
                  </a:cubicBezTo>
                  <a:cubicBezTo>
                    <a:pt x="0" y="11180"/>
                    <a:pt x="113" y="11473"/>
                    <a:pt x="452" y="11590"/>
                  </a:cubicBezTo>
                  <a:cubicBezTo>
                    <a:pt x="792" y="11707"/>
                    <a:pt x="1357" y="11649"/>
                    <a:pt x="2431" y="11122"/>
                  </a:cubicBezTo>
                  <a:cubicBezTo>
                    <a:pt x="3506" y="10595"/>
                    <a:pt x="5089" y="9600"/>
                    <a:pt x="6107" y="9015"/>
                  </a:cubicBezTo>
                  <a:cubicBezTo>
                    <a:pt x="7125" y="8429"/>
                    <a:pt x="7577" y="8254"/>
                    <a:pt x="8086" y="8195"/>
                  </a:cubicBezTo>
                  <a:cubicBezTo>
                    <a:pt x="8595" y="8137"/>
                    <a:pt x="9160" y="8195"/>
                    <a:pt x="9556" y="8371"/>
                  </a:cubicBezTo>
                  <a:cubicBezTo>
                    <a:pt x="9952" y="8546"/>
                    <a:pt x="10178" y="8839"/>
                    <a:pt x="10291" y="9132"/>
                  </a:cubicBezTo>
                  <a:cubicBezTo>
                    <a:pt x="10404" y="9424"/>
                    <a:pt x="10404" y="9717"/>
                    <a:pt x="10178" y="10185"/>
                  </a:cubicBezTo>
                  <a:cubicBezTo>
                    <a:pt x="9952" y="10654"/>
                    <a:pt x="9499" y="11298"/>
                    <a:pt x="9556" y="11561"/>
                  </a:cubicBezTo>
                  <a:cubicBezTo>
                    <a:pt x="9613" y="11824"/>
                    <a:pt x="10178" y="11707"/>
                    <a:pt x="11535" y="11298"/>
                  </a:cubicBezTo>
                  <a:cubicBezTo>
                    <a:pt x="12892" y="10888"/>
                    <a:pt x="15041" y="10185"/>
                    <a:pt x="16454" y="9863"/>
                  </a:cubicBezTo>
                  <a:cubicBezTo>
                    <a:pt x="17868" y="9541"/>
                    <a:pt x="18547" y="9600"/>
                    <a:pt x="19338" y="10361"/>
                  </a:cubicBezTo>
                  <a:cubicBezTo>
                    <a:pt x="20130" y="11122"/>
                    <a:pt x="21035" y="12585"/>
                    <a:pt x="21317" y="14195"/>
                  </a:cubicBezTo>
                  <a:cubicBezTo>
                    <a:pt x="21600" y="15805"/>
                    <a:pt x="21261" y="17561"/>
                    <a:pt x="20582" y="18820"/>
                  </a:cubicBezTo>
                  <a:cubicBezTo>
                    <a:pt x="19904" y="20078"/>
                    <a:pt x="18886" y="20839"/>
                    <a:pt x="1786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7" name="Line"/>
            <p:cNvSpPr/>
            <p:nvPr/>
          </p:nvSpPr>
          <p:spPr>
            <a:xfrm>
              <a:off x="5919981" y="913807"/>
              <a:ext cx="48830" cy="265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057" y="2842"/>
                    <a:pt x="4114" y="5684"/>
                    <a:pt x="7714" y="9284"/>
                  </a:cubicBezTo>
                  <a:cubicBezTo>
                    <a:pt x="11314" y="12884"/>
                    <a:pt x="16457" y="1724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8" name="Line"/>
            <p:cNvSpPr/>
            <p:nvPr/>
          </p:nvSpPr>
          <p:spPr>
            <a:xfrm>
              <a:off x="6042875" y="927758"/>
              <a:ext cx="286095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1" h="21600" extrusionOk="0">
                  <a:moveTo>
                    <a:pt x="11603" y="0"/>
                  </a:moveTo>
                  <a:cubicBezTo>
                    <a:pt x="8147" y="3000"/>
                    <a:pt x="4691" y="6000"/>
                    <a:pt x="2618" y="7900"/>
                  </a:cubicBezTo>
                  <a:cubicBezTo>
                    <a:pt x="544" y="9800"/>
                    <a:pt x="-147" y="10600"/>
                    <a:pt x="26" y="10900"/>
                  </a:cubicBezTo>
                  <a:cubicBezTo>
                    <a:pt x="199" y="11200"/>
                    <a:pt x="1235" y="11000"/>
                    <a:pt x="4346" y="10900"/>
                  </a:cubicBezTo>
                  <a:cubicBezTo>
                    <a:pt x="7456" y="10800"/>
                    <a:pt x="12640" y="10800"/>
                    <a:pt x="15664" y="11100"/>
                  </a:cubicBezTo>
                  <a:cubicBezTo>
                    <a:pt x="18688" y="11400"/>
                    <a:pt x="19552" y="12000"/>
                    <a:pt x="20243" y="12800"/>
                  </a:cubicBezTo>
                  <a:cubicBezTo>
                    <a:pt x="20935" y="13600"/>
                    <a:pt x="21453" y="14600"/>
                    <a:pt x="21194" y="15400"/>
                  </a:cubicBezTo>
                  <a:cubicBezTo>
                    <a:pt x="20935" y="16200"/>
                    <a:pt x="19898" y="16800"/>
                    <a:pt x="16269" y="17800"/>
                  </a:cubicBezTo>
                  <a:cubicBezTo>
                    <a:pt x="12640" y="18800"/>
                    <a:pt x="6419" y="20200"/>
                    <a:pt x="19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9" name="Line"/>
            <p:cNvSpPr/>
            <p:nvPr/>
          </p:nvSpPr>
          <p:spPr>
            <a:xfrm>
              <a:off x="6841900" y="562542"/>
              <a:ext cx="223594" cy="602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442" extrusionOk="0">
                  <a:moveTo>
                    <a:pt x="20839" y="7537"/>
                  </a:moveTo>
                  <a:cubicBezTo>
                    <a:pt x="21057" y="5716"/>
                    <a:pt x="21275" y="3895"/>
                    <a:pt x="19420" y="2489"/>
                  </a:cubicBezTo>
                  <a:cubicBezTo>
                    <a:pt x="17566" y="1082"/>
                    <a:pt x="13639" y="89"/>
                    <a:pt x="10148" y="6"/>
                  </a:cubicBezTo>
                  <a:cubicBezTo>
                    <a:pt x="6657" y="-77"/>
                    <a:pt x="3602" y="751"/>
                    <a:pt x="1857" y="2571"/>
                  </a:cubicBezTo>
                  <a:cubicBezTo>
                    <a:pt x="111" y="4392"/>
                    <a:pt x="-325" y="7206"/>
                    <a:pt x="220" y="9813"/>
                  </a:cubicBezTo>
                  <a:cubicBezTo>
                    <a:pt x="766" y="12420"/>
                    <a:pt x="2293" y="14820"/>
                    <a:pt x="3493" y="16557"/>
                  </a:cubicBezTo>
                  <a:cubicBezTo>
                    <a:pt x="4693" y="18295"/>
                    <a:pt x="5566" y="19371"/>
                    <a:pt x="6002" y="20116"/>
                  </a:cubicBezTo>
                  <a:cubicBezTo>
                    <a:pt x="6439" y="20861"/>
                    <a:pt x="6439" y="21275"/>
                    <a:pt x="5893" y="21399"/>
                  </a:cubicBezTo>
                  <a:cubicBezTo>
                    <a:pt x="5348" y="21523"/>
                    <a:pt x="4257" y="21357"/>
                    <a:pt x="3166" y="211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0" name="Line"/>
            <p:cNvSpPr/>
            <p:nvPr/>
          </p:nvSpPr>
          <p:spPr>
            <a:xfrm>
              <a:off x="6798910" y="1025417"/>
              <a:ext cx="21624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06" y="16200"/>
                    <a:pt x="11613" y="10800"/>
                    <a:pt x="15213" y="7200"/>
                  </a:cubicBezTo>
                  <a:cubicBezTo>
                    <a:pt x="18813" y="3600"/>
                    <a:pt x="20206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1" name="Line"/>
            <p:cNvSpPr/>
            <p:nvPr/>
          </p:nvSpPr>
          <p:spPr>
            <a:xfrm>
              <a:off x="7098862" y="976587"/>
              <a:ext cx="38677" cy="183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600" extrusionOk="0">
                  <a:moveTo>
                    <a:pt x="0" y="0"/>
                  </a:moveTo>
                  <a:cubicBezTo>
                    <a:pt x="5082" y="2734"/>
                    <a:pt x="10165" y="5468"/>
                    <a:pt x="12706" y="8613"/>
                  </a:cubicBezTo>
                  <a:cubicBezTo>
                    <a:pt x="15247" y="11757"/>
                    <a:pt x="15247" y="15311"/>
                    <a:pt x="16518" y="17772"/>
                  </a:cubicBezTo>
                  <a:cubicBezTo>
                    <a:pt x="17788" y="20233"/>
                    <a:pt x="20329" y="21600"/>
                    <a:pt x="20965" y="21600"/>
                  </a:cubicBezTo>
                  <a:cubicBezTo>
                    <a:pt x="21600" y="21600"/>
                    <a:pt x="20329" y="20233"/>
                    <a:pt x="19059" y="188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2" name="Line"/>
            <p:cNvSpPr/>
            <p:nvPr/>
          </p:nvSpPr>
          <p:spPr>
            <a:xfrm>
              <a:off x="7273253" y="948685"/>
              <a:ext cx="216245" cy="235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8" extrusionOk="0">
                  <a:moveTo>
                    <a:pt x="0" y="0"/>
                  </a:moveTo>
                  <a:cubicBezTo>
                    <a:pt x="465" y="5662"/>
                    <a:pt x="929" y="11324"/>
                    <a:pt x="1394" y="15099"/>
                  </a:cubicBezTo>
                  <a:cubicBezTo>
                    <a:pt x="1858" y="18874"/>
                    <a:pt x="2323" y="20761"/>
                    <a:pt x="2671" y="21181"/>
                  </a:cubicBezTo>
                  <a:cubicBezTo>
                    <a:pt x="3019" y="21600"/>
                    <a:pt x="3252" y="20551"/>
                    <a:pt x="4529" y="17301"/>
                  </a:cubicBezTo>
                  <a:cubicBezTo>
                    <a:pt x="5806" y="14050"/>
                    <a:pt x="8129" y="8598"/>
                    <a:pt x="9871" y="5452"/>
                  </a:cubicBezTo>
                  <a:cubicBezTo>
                    <a:pt x="11613" y="2307"/>
                    <a:pt x="12774" y="1468"/>
                    <a:pt x="13819" y="1363"/>
                  </a:cubicBezTo>
                  <a:cubicBezTo>
                    <a:pt x="14865" y="1258"/>
                    <a:pt x="15794" y="1887"/>
                    <a:pt x="16723" y="4089"/>
                  </a:cubicBezTo>
                  <a:cubicBezTo>
                    <a:pt x="17652" y="6291"/>
                    <a:pt x="18581" y="10066"/>
                    <a:pt x="18929" y="12478"/>
                  </a:cubicBezTo>
                  <a:cubicBezTo>
                    <a:pt x="19277" y="14889"/>
                    <a:pt x="19045" y="15938"/>
                    <a:pt x="19394" y="16043"/>
                  </a:cubicBezTo>
                  <a:cubicBezTo>
                    <a:pt x="19742" y="16148"/>
                    <a:pt x="20671" y="15309"/>
                    <a:pt x="21600" y="144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3" name="Line"/>
            <p:cNvSpPr/>
            <p:nvPr/>
          </p:nvSpPr>
          <p:spPr>
            <a:xfrm>
              <a:off x="7642961" y="955660"/>
              <a:ext cx="48831" cy="1802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0" extrusionOk="0">
                  <a:moveTo>
                    <a:pt x="0" y="0"/>
                  </a:moveTo>
                  <a:cubicBezTo>
                    <a:pt x="4114" y="5815"/>
                    <a:pt x="8228" y="11631"/>
                    <a:pt x="11314" y="15508"/>
                  </a:cubicBezTo>
                  <a:cubicBezTo>
                    <a:pt x="14400" y="19385"/>
                    <a:pt x="16457" y="21323"/>
                    <a:pt x="18000" y="21462"/>
                  </a:cubicBezTo>
                  <a:cubicBezTo>
                    <a:pt x="19543" y="21600"/>
                    <a:pt x="20571" y="19938"/>
                    <a:pt x="21600" y="182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4" name="Line"/>
            <p:cNvSpPr/>
            <p:nvPr/>
          </p:nvSpPr>
          <p:spPr>
            <a:xfrm>
              <a:off x="7656912" y="669660"/>
              <a:ext cx="41855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5" name="Line"/>
            <p:cNvSpPr/>
            <p:nvPr/>
          </p:nvSpPr>
          <p:spPr>
            <a:xfrm>
              <a:off x="7913667" y="704538"/>
              <a:ext cx="15295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3886"/>
                    <a:pt x="1783" y="7771"/>
                    <a:pt x="240" y="11371"/>
                  </a:cubicBezTo>
                  <a:cubicBezTo>
                    <a:pt x="-1303" y="14971"/>
                    <a:pt x="4868" y="18286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6" name="Line"/>
            <p:cNvSpPr/>
            <p:nvPr/>
          </p:nvSpPr>
          <p:spPr>
            <a:xfrm>
              <a:off x="7866181" y="907561"/>
              <a:ext cx="404588" cy="308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0" extrusionOk="0">
                  <a:moveTo>
                    <a:pt x="0" y="11470"/>
                  </a:moveTo>
                  <a:cubicBezTo>
                    <a:pt x="2110" y="11150"/>
                    <a:pt x="4221" y="10830"/>
                    <a:pt x="6331" y="9790"/>
                  </a:cubicBezTo>
                  <a:cubicBezTo>
                    <a:pt x="8441" y="8750"/>
                    <a:pt x="10552" y="6990"/>
                    <a:pt x="11855" y="5630"/>
                  </a:cubicBezTo>
                  <a:cubicBezTo>
                    <a:pt x="13159" y="4270"/>
                    <a:pt x="13655" y="3310"/>
                    <a:pt x="13966" y="2350"/>
                  </a:cubicBezTo>
                  <a:cubicBezTo>
                    <a:pt x="14276" y="1390"/>
                    <a:pt x="14400" y="430"/>
                    <a:pt x="14090" y="110"/>
                  </a:cubicBezTo>
                  <a:cubicBezTo>
                    <a:pt x="13779" y="-210"/>
                    <a:pt x="13034" y="110"/>
                    <a:pt x="11793" y="1870"/>
                  </a:cubicBezTo>
                  <a:cubicBezTo>
                    <a:pt x="10552" y="3630"/>
                    <a:pt x="8814" y="6830"/>
                    <a:pt x="7759" y="9470"/>
                  </a:cubicBezTo>
                  <a:cubicBezTo>
                    <a:pt x="6703" y="12110"/>
                    <a:pt x="6331" y="14190"/>
                    <a:pt x="6579" y="15870"/>
                  </a:cubicBezTo>
                  <a:cubicBezTo>
                    <a:pt x="6828" y="17550"/>
                    <a:pt x="7697" y="18830"/>
                    <a:pt x="9931" y="19790"/>
                  </a:cubicBezTo>
                  <a:cubicBezTo>
                    <a:pt x="12166" y="20750"/>
                    <a:pt x="15766" y="21390"/>
                    <a:pt x="17938" y="21150"/>
                  </a:cubicBezTo>
                  <a:cubicBezTo>
                    <a:pt x="20110" y="20910"/>
                    <a:pt x="20855" y="19790"/>
                    <a:pt x="21600" y="186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7" name="Line"/>
            <p:cNvSpPr/>
            <p:nvPr/>
          </p:nvSpPr>
          <p:spPr>
            <a:xfrm>
              <a:off x="7147692" y="823123"/>
              <a:ext cx="48830" cy="34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057" y="14400"/>
                    <a:pt x="4114" y="7200"/>
                    <a:pt x="7714" y="3600"/>
                  </a:cubicBezTo>
                  <a:cubicBezTo>
                    <a:pt x="11314" y="0"/>
                    <a:pt x="16457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8" name="Line"/>
            <p:cNvSpPr/>
            <p:nvPr/>
          </p:nvSpPr>
          <p:spPr>
            <a:xfrm>
              <a:off x="8424231" y="959695"/>
              <a:ext cx="55806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2700" y="12302"/>
                    <a:pt x="5400" y="4448"/>
                    <a:pt x="9000" y="1502"/>
                  </a:cubicBezTo>
                  <a:cubicBezTo>
                    <a:pt x="12600" y="-1443"/>
                    <a:pt x="17100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9" name="Line"/>
            <p:cNvSpPr/>
            <p:nvPr/>
          </p:nvSpPr>
          <p:spPr>
            <a:xfrm>
              <a:off x="8424231" y="1137027"/>
              <a:ext cx="55806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0" name="Line"/>
            <p:cNvSpPr/>
            <p:nvPr/>
          </p:nvSpPr>
          <p:spPr>
            <a:xfrm>
              <a:off x="125810" y="2342620"/>
              <a:ext cx="74158" cy="259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5" h="21316" extrusionOk="0">
                  <a:moveTo>
                    <a:pt x="20875" y="2392"/>
                  </a:moveTo>
                  <a:cubicBezTo>
                    <a:pt x="18257" y="1628"/>
                    <a:pt x="15639" y="863"/>
                    <a:pt x="12693" y="385"/>
                  </a:cubicBezTo>
                  <a:cubicBezTo>
                    <a:pt x="9748" y="-93"/>
                    <a:pt x="6475" y="-284"/>
                    <a:pt x="3857" y="767"/>
                  </a:cubicBezTo>
                  <a:cubicBezTo>
                    <a:pt x="1239" y="1819"/>
                    <a:pt x="-725" y="4112"/>
                    <a:pt x="257" y="7744"/>
                  </a:cubicBezTo>
                  <a:cubicBezTo>
                    <a:pt x="1239" y="11376"/>
                    <a:pt x="5166" y="16346"/>
                    <a:pt x="9093" y="213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1" name="Line"/>
            <p:cNvSpPr/>
            <p:nvPr/>
          </p:nvSpPr>
          <p:spPr>
            <a:xfrm>
              <a:off x="0" y="2166072"/>
              <a:ext cx="495248" cy="540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456" extrusionOk="0">
                  <a:moveTo>
                    <a:pt x="4420" y="8441"/>
                  </a:moveTo>
                  <a:cubicBezTo>
                    <a:pt x="3215" y="8071"/>
                    <a:pt x="2009" y="7702"/>
                    <a:pt x="1206" y="7287"/>
                  </a:cubicBezTo>
                  <a:cubicBezTo>
                    <a:pt x="402" y="6871"/>
                    <a:pt x="0" y="6410"/>
                    <a:pt x="0" y="5718"/>
                  </a:cubicBezTo>
                  <a:cubicBezTo>
                    <a:pt x="0" y="5025"/>
                    <a:pt x="402" y="4102"/>
                    <a:pt x="2110" y="3087"/>
                  </a:cubicBezTo>
                  <a:cubicBezTo>
                    <a:pt x="3818" y="2071"/>
                    <a:pt x="6832" y="964"/>
                    <a:pt x="9293" y="410"/>
                  </a:cubicBezTo>
                  <a:cubicBezTo>
                    <a:pt x="11754" y="-144"/>
                    <a:pt x="13663" y="-144"/>
                    <a:pt x="14869" y="456"/>
                  </a:cubicBezTo>
                  <a:cubicBezTo>
                    <a:pt x="16074" y="1056"/>
                    <a:pt x="16577" y="2256"/>
                    <a:pt x="15873" y="3733"/>
                  </a:cubicBezTo>
                  <a:cubicBezTo>
                    <a:pt x="15170" y="5210"/>
                    <a:pt x="13261" y="6964"/>
                    <a:pt x="11302" y="8441"/>
                  </a:cubicBezTo>
                  <a:cubicBezTo>
                    <a:pt x="9343" y="9918"/>
                    <a:pt x="7334" y="11118"/>
                    <a:pt x="6128" y="11994"/>
                  </a:cubicBezTo>
                  <a:cubicBezTo>
                    <a:pt x="4923" y="12871"/>
                    <a:pt x="4521" y="13425"/>
                    <a:pt x="4722" y="13702"/>
                  </a:cubicBezTo>
                  <a:cubicBezTo>
                    <a:pt x="4923" y="13979"/>
                    <a:pt x="5727" y="13979"/>
                    <a:pt x="8087" y="13979"/>
                  </a:cubicBezTo>
                  <a:cubicBezTo>
                    <a:pt x="10448" y="13979"/>
                    <a:pt x="14367" y="13979"/>
                    <a:pt x="16778" y="14118"/>
                  </a:cubicBezTo>
                  <a:cubicBezTo>
                    <a:pt x="19189" y="14256"/>
                    <a:pt x="20093" y="14533"/>
                    <a:pt x="20696" y="14856"/>
                  </a:cubicBezTo>
                  <a:cubicBezTo>
                    <a:pt x="21299" y="15179"/>
                    <a:pt x="21600" y="15548"/>
                    <a:pt x="21248" y="16194"/>
                  </a:cubicBezTo>
                  <a:cubicBezTo>
                    <a:pt x="20897" y="16841"/>
                    <a:pt x="19892" y="17764"/>
                    <a:pt x="17732" y="18687"/>
                  </a:cubicBezTo>
                  <a:cubicBezTo>
                    <a:pt x="15572" y="19610"/>
                    <a:pt x="12257" y="20533"/>
                    <a:pt x="10197" y="20994"/>
                  </a:cubicBezTo>
                  <a:cubicBezTo>
                    <a:pt x="8138" y="21456"/>
                    <a:pt x="7334" y="21456"/>
                    <a:pt x="6530" y="214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2" name="Line"/>
            <p:cNvSpPr/>
            <p:nvPr/>
          </p:nvSpPr>
          <p:spPr>
            <a:xfrm>
              <a:off x="454479" y="2399615"/>
              <a:ext cx="169893" cy="244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017" extrusionOk="0">
                  <a:moveTo>
                    <a:pt x="2201" y="6600"/>
                  </a:moveTo>
                  <a:cubicBezTo>
                    <a:pt x="1034" y="7400"/>
                    <a:pt x="-134" y="8200"/>
                    <a:pt x="12" y="10700"/>
                  </a:cubicBezTo>
                  <a:cubicBezTo>
                    <a:pt x="158" y="13200"/>
                    <a:pt x="1617" y="17400"/>
                    <a:pt x="3952" y="19500"/>
                  </a:cubicBezTo>
                  <a:cubicBezTo>
                    <a:pt x="6288" y="21600"/>
                    <a:pt x="9498" y="21600"/>
                    <a:pt x="12563" y="19000"/>
                  </a:cubicBezTo>
                  <a:cubicBezTo>
                    <a:pt x="15628" y="16400"/>
                    <a:pt x="18547" y="11200"/>
                    <a:pt x="20007" y="8100"/>
                  </a:cubicBezTo>
                  <a:cubicBezTo>
                    <a:pt x="21466" y="5000"/>
                    <a:pt x="21466" y="4000"/>
                    <a:pt x="21174" y="3000"/>
                  </a:cubicBezTo>
                  <a:cubicBezTo>
                    <a:pt x="20882" y="2000"/>
                    <a:pt x="20298" y="1000"/>
                    <a:pt x="19569" y="500"/>
                  </a:cubicBezTo>
                  <a:cubicBezTo>
                    <a:pt x="18839" y="0"/>
                    <a:pt x="17963" y="0"/>
                    <a:pt x="17088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3" name="Line"/>
            <p:cNvSpPr/>
            <p:nvPr/>
          </p:nvSpPr>
          <p:spPr>
            <a:xfrm>
              <a:off x="693170" y="2406536"/>
              <a:ext cx="251306" cy="2154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3" h="21289" extrusionOk="0">
                  <a:moveTo>
                    <a:pt x="5477" y="695"/>
                  </a:moveTo>
                  <a:cubicBezTo>
                    <a:pt x="6655" y="236"/>
                    <a:pt x="7833" y="-224"/>
                    <a:pt x="7538" y="121"/>
                  </a:cubicBezTo>
                  <a:cubicBezTo>
                    <a:pt x="7244" y="465"/>
                    <a:pt x="5477" y="1614"/>
                    <a:pt x="4004" y="2993"/>
                  </a:cubicBezTo>
                  <a:cubicBezTo>
                    <a:pt x="2531" y="4372"/>
                    <a:pt x="1353" y="5980"/>
                    <a:pt x="666" y="7359"/>
                  </a:cubicBezTo>
                  <a:cubicBezTo>
                    <a:pt x="-22" y="8738"/>
                    <a:pt x="-218" y="9887"/>
                    <a:pt x="273" y="10576"/>
                  </a:cubicBezTo>
                  <a:cubicBezTo>
                    <a:pt x="764" y="11265"/>
                    <a:pt x="1942" y="11495"/>
                    <a:pt x="4495" y="11725"/>
                  </a:cubicBezTo>
                  <a:cubicBezTo>
                    <a:pt x="7047" y="11955"/>
                    <a:pt x="10975" y="12185"/>
                    <a:pt x="13822" y="12529"/>
                  </a:cubicBezTo>
                  <a:cubicBezTo>
                    <a:pt x="16669" y="12874"/>
                    <a:pt x="18437" y="13333"/>
                    <a:pt x="19615" y="14023"/>
                  </a:cubicBezTo>
                  <a:cubicBezTo>
                    <a:pt x="20793" y="14712"/>
                    <a:pt x="21382" y="15631"/>
                    <a:pt x="21186" y="16321"/>
                  </a:cubicBezTo>
                  <a:cubicBezTo>
                    <a:pt x="20989" y="17010"/>
                    <a:pt x="20007" y="17470"/>
                    <a:pt x="17357" y="18274"/>
                  </a:cubicBezTo>
                  <a:cubicBezTo>
                    <a:pt x="14706" y="19078"/>
                    <a:pt x="10386" y="20227"/>
                    <a:pt x="7538" y="20802"/>
                  </a:cubicBezTo>
                  <a:cubicBezTo>
                    <a:pt x="4691" y="21376"/>
                    <a:pt x="3317" y="21376"/>
                    <a:pt x="3218" y="21146"/>
                  </a:cubicBezTo>
                  <a:cubicBezTo>
                    <a:pt x="3120" y="20916"/>
                    <a:pt x="4298" y="20457"/>
                    <a:pt x="5477" y="199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4" name="Line"/>
            <p:cNvSpPr/>
            <p:nvPr/>
          </p:nvSpPr>
          <p:spPr>
            <a:xfrm>
              <a:off x="897530" y="2490298"/>
              <a:ext cx="89577" cy="167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076" extrusionOk="0">
                  <a:moveTo>
                    <a:pt x="16615" y="3503"/>
                  </a:moveTo>
                  <a:cubicBezTo>
                    <a:pt x="18277" y="7297"/>
                    <a:pt x="19938" y="11092"/>
                    <a:pt x="20769" y="14303"/>
                  </a:cubicBezTo>
                  <a:cubicBezTo>
                    <a:pt x="21600" y="17514"/>
                    <a:pt x="21600" y="20141"/>
                    <a:pt x="20215" y="20870"/>
                  </a:cubicBezTo>
                  <a:cubicBezTo>
                    <a:pt x="18831" y="21600"/>
                    <a:pt x="16062" y="20432"/>
                    <a:pt x="12462" y="16638"/>
                  </a:cubicBezTo>
                  <a:cubicBezTo>
                    <a:pt x="8862" y="12843"/>
                    <a:pt x="4431" y="6422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5" name="Line"/>
            <p:cNvSpPr/>
            <p:nvPr/>
          </p:nvSpPr>
          <p:spPr>
            <a:xfrm>
              <a:off x="849808" y="2270802"/>
              <a:ext cx="68650" cy="114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0922" extrusionOk="0">
                  <a:moveTo>
                    <a:pt x="6137" y="20922"/>
                  </a:moveTo>
                  <a:cubicBezTo>
                    <a:pt x="3977" y="16687"/>
                    <a:pt x="1817" y="12451"/>
                    <a:pt x="737" y="8640"/>
                  </a:cubicBezTo>
                  <a:cubicBezTo>
                    <a:pt x="-343" y="4828"/>
                    <a:pt x="-343" y="1440"/>
                    <a:pt x="1457" y="381"/>
                  </a:cubicBezTo>
                  <a:cubicBezTo>
                    <a:pt x="3257" y="-678"/>
                    <a:pt x="6857" y="593"/>
                    <a:pt x="10457" y="2710"/>
                  </a:cubicBezTo>
                  <a:cubicBezTo>
                    <a:pt x="14057" y="4828"/>
                    <a:pt x="17657" y="7793"/>
                    <a:pt x="21257" y="107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6" name="Line"/>
            <p:cNvSpPr/>
            <p:nvPr/>
          </p:nvSpPr>
          <p:spPr>
            <a:xfrm>
              <a:off x="1092848" y="2443545"/>
              <a:ext cx="371034" cy="21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2" h="21288" extrusionOk="0">
                  <a:moveTo>
                    <a:pt x="0" y="1863"/>
                  </a:moveTo>
                  <a:cubicBezTo>
                    <a:pt x="540" y="3931"/>
                    <a:pt x="1080" y="5999"/>
                    <a:pt x="1350" y="8872"/>
                  </a:cubicBezTo>
                  <a:cubicBezTo>
                    <a:pt x="1620" y="11744"/>
                    <a:pt x="1620" y="15421"/>
                    <a:pt x="1552" y="17833"/>
                  </a:cubicBezTo>
                  <a:cubicBezTo>
                    <a:pt x="1485" y="20246"/>
                    <a:pt x="1350" y="21395"/>
                    <a:pt x="1350" y="21280"/>
                  </a:cubicBezTo>
                  <a:cubicBezTo>
                    <a:pt x="1350" y="21165"/>
                    <a:pt x="1485" y="19786"/>
                    <a:pt x="2160" y="17259"/>
                  </a:cubicBezTo>
                  <a:cubicBezTo>
                    <a:pt x="2835" y="14731"/>
                    <a:pt x="4050" y="11055"/>
                    <a:pt x="5062" y="9101"/>
                  </a:cubicBezTo>
                  <a:cubicBezTo>
                    <a:pt x="6075" y="7148"/>
                    <a:pt x="6885" y="6918"/>
                    <a:pt x="7560" y="7263"/>
                  </a:cubicBezTo>
                  <a:cubicBezTo>
                    <a:pt x="8235" y="7608"/>
                    <a:pt x="8775" y="8527"/>
                    <a:pt x="9180" y="9561"/>
                  </a:cubicBezTo>
                  <a:cubicBezTo>
                    <a:pt x="9585" y="10595"/>
                    <a:pt x="9855" y="11744"/>
                    <a:pt x="10192" y="13008"/>
                  </a:cubicBezTo>
                  <a:cubicBezTo>
                    <a:pt x="10530" y="14272"/>
                    <a:pt x="10935" y="15650"/>
                    <a:pt x="11475" y="16225"/>
                  </a:cubicBezTo>
                  <a:cubicBezTo>
                    <a:pt x="12015" y="16799"/>
                    <a:pt x="12690" y="16569"/>
                    <a:pt x="14310" y="14157"/>
                  </a:cubicBezTo>
                  <a:cubicBezTo>
                    <a:pt x="15930" y="11744"/>
                    <a:pt x="18495" y="7148"/>
                    <a:pt x="19912" y="4161"/>
                  </a:cubicBezTo>
                  <a:cubicBezTo>
                    <a:pt x="21330" y="1174"/>
                    <a:pt x="21600" y="-205"/>
                    <a:pt x="21533" y="25"/>
                  </a:cubicBezTo>
                  <a:cubicBezTo>
                    <a:pt x="21465" y="255"/>
                    <a:pt x="21060" y="2093"/>
                    <a:pt x="20453" y="5310"/>
                  </a:cubicBezTo>
                  <a:cubicBezTo>
                    <a:pt x="19845" y="8527"/>
                    <a:pt x="19035" y="13123"/>
                    <a:pt x="18765" y="15995"/>
                  </a:cubicBezTo>
                  <a:cubicBezTo>
                    <a:pt x="18495" y="18867"/>
                    <a:pt x="18765" y="20016"/>
                    <a:pt x="19305" y="20476"/>
                  </a:cubicBezTo>
                  <a:cubicBezTo>
                    <a:pt x="19845" y="20935"/>
                    <a:pt x="20655" y="20706"/>
                    <a:pt x="21465" y="2047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7" name="Line"/>
            <p:cNvSpPr/>
            <p:nvPr/>
          </p:nvSpPr>
          <p:spPr>
            <a:xfrm>
              <a:off x="1550869" y="2399615"/>
              <a:ext cx="330142" cy="272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1463" extrusionOk="0">
                  <a:moveTo>
                    <a:pt x="10953" y="0"/>
                  </a:moveTo>
                  <a:cubicBezTo>
                    <a:pt x="8253" y="2197"/>
                    <a:pt x="5553" y="4393"/>
                    <a:pt x="3753" y="6132"/>
                  </a:cubicBezTo>
                  <a:cubicBezTo>
                    <a:pt x="1953" y="7871"/>
                    <a:pt x="1053" y="9153"/>
                    <a:pt x="528" y="10251"/>
                  </a:cubicBezTo>
                  <a:cubicBezTo>
                    <a:pt x="3" y="11349"/>
                    <a:pt x="-147" y="12264"/>
                    <a:pt x="153" y="12814"/>
                  </a:cubicBezTo>
                  <a:cubicBezTo>
                    <a:pt x="453" y="13363"/>
                    <a:pt x="1203" y="13546"/>
                    <a:pt x="3753" y="13637"/>
                  </a:cubicBezTo>
                  <a:cubicBezTo>
                    <a:pt x="6303" y="13729"/>
                    <a:pt x="10653" y="13729"/>
                    <a:pt x="13803" y="14095"/>
                  </a:cubicBezTo>
                  <a:cubicBezTo>
                    <a:pt x="16953" y="14461"/>
                    <a:pt x="18903" y="15193"/>
                    <a:pt x="20028" y="16017"/>
                  </a:cubicBezTo>
                  <a:cubicBezTo>
                    <a:pt x="21153" y="16841"/>
                    <a:pt x="21453" y="17756"/>
                    <a:pt x="21228" y="18397"/>
                  </a:cubicBezTo>
                  <a:cubicBezTo>
                    <a:pt x="21003" y="19037"/>
                    <a:pt x="20253" y="19403"/>
                    <a:pt x="17778" y="19953"/>
                  </a:cubicBezTo>
                  <a:cubicBezTo>
                    <a:pt x="15303" y="20502"/>
                    <a:pt x="11103" y="21234"/>
                    <a:pt x="8103" y="21417"/>
                  </a:cubicBezTo>
                  <a:cubicBezTo>
                    <a:pt x="5103" y="21600"/>
                    <a:pt x="3303" y="21234"/>
                    <a:pt x="2328" y="20319"/>
                  </a:cubicBezTo>
                  <a:cubicBezTo>
                    <a:pt x="1353" y="19403"/>
                    <a:pt x="1203" y="17939"/>
                    <a:pt x="1053" y="164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8" name="Line"/>
            <p:cNvSpPr/>
            <p:nvPr/>
          </p:nvSpPr>
          <p:spPr>
            <a:xfrm>
              <a:off x="1868837" y="2421883"/>
              <a:ext cx="404980" cy="227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317" extrusionOk="0">
                  <a:moveTo>
                    <a:pt x="5736" y="1838"/>
                  </a:moveTo>
                  <a:cubicBezTo>
                    <a:pt x="6222" y="1183"/>
                    <a:pt x="6707" y="529"/>
                    <a:pt x="6525" y="201"/>
                  </a:cubicBezTo>
                  <a:cubicBezTo>
                    <a:pt x="6343" y="-126"/>
                    <a:pt x="5494" y="-126"/>
                    <a:pt x="4280" y="747"/>
                  </a:cubicBezTo>
                  <a:cubicBezTo>
                    <a:pt x="3067" y="1619"/>
                    <a:pt x="1489" y="3365"/>
                    <a:pt x="640" y="4892"/>
                  </a:cubicBezTo>
                  <a:cubicBezTo>
                    <a:pt x="-210" y="6419"/>
                    <a:pt x="-331" y="7729"/>
                    <a:pt x="1004" y="9365"/>
                  </a:cubicBezTo>
                  <a:cubicBezTo>
                    <a:pt x="2339" y="11001"/>
                    <a:pt x="5130" y="12965"/>
                    <a:pt x="7071" y="14165"/>
                  </a:cubicBezTo>
                  <a:cubicBezTo>
                    <a:pt x="9013" y="15365"/>
                    <a:pt x="10105" y="15801"/>
                    <a:pt x="10954" y="16456"/>
                  </a:cubicBezTo>
                  <a:cubicBezTo>
                    <a:pt x="11804" y="17110"/>
                    <a:pt x="12411" y="17983"/>
                    <a:pt x="12289" y="18638"/>
                  </a:cubicBezTo>
                  <a:cubicBezTo>
                    <a:pt x="12168" y="19292"/>
                    <a:pt x="11318" y="19729"/>
                    <a:pt x="9923" y="19947"/>
                  </a:cubicBezTo>
                  <a:cubicBezTo>
                    <a:pt x="8527" y="20165"/>
                    <a:pt x="6586" y="20165"/>
                    <a:pt x="5251" y="20056"/>
                  </a:cubicBezTo>
                  <a:cubicBezTo>
                    <a:pt x="3916" y="19947"/>
                    <a:pt x="3188" y="19729"/>
                    <a:pt x="3249" y="19401"/>
                  </a:cubicBezTo>
                  <a:cubicBezTo>
                    <a:pt x="3309" y="19074"/>
                    <a:pt x="4159" y="18638"/>
                    <a:pt x="6404" y="17547"/>
                  </a:cubicBezTo>
                  <a:cubicBezTo>
                    <a:pt x="8649" y="16456"/>
                    <a:pt x="12289" y="14710"/>
                    <a:pt x="14959" y="12638"/>
                  </a:cubicBezTo>
                  <a:cubicBezTo>
                    <a:pt x="17629" y="10565"/>
                    <a:pt x="19327" y="8165"/>
                    <a:pt x="20238" y="6310"/>
                  </a:cubicBezTo>
                  <a:cubicBezTo>
                    <a:pt x="21148" y="4456"/>
                    <a:pt x="21269" y="3147"/>
                    <a:pt x="21026" y="2383"/>
                  </a:cubicBezTo>
                  <a:cubicBezTo>
                    <a:pt x="20784" y="1619"/>
                    <a:pt x="20177" y="1401"/>
                    <a:pt x="19327" y="2274"/>
                  </a:cubicBezTo>
                  <a:cubicBezTo>
                    <a:pt x="18478" y="3147"/>
                    <a:pt x="17386" y="5110"/>
                    <a:pt x="16536" y="7510"/>
                  </a:cubicBezTo>
                  <a:cubicBezTo>
                    <a:pt x="15687" y="9910"/>
                    <a:pt x="15080" y="12747"/>
                    <a:pt x="14716" y="15147"/>
                  </a:cubicBezTo>
                  <a:cubicBezTo>
                    <a:pt x="14352" y="17547"/>
                    <a:pt x="14231" y="19510"/>
                    <a:pt x="14777" y="20492"/>
                  </a:cubicBezTo>
                  <a:cubicBezTo>
                    <a:pt x="15323" y="21474"/>
                    <a:pt x="16536" y="21474"/>
                    <a:pt x="17568" y="21038"/>
                  </a:cubicBezTo>
                  <a:cubicBezTo>
                    <a:pt x="18599" y="20601"/>
                    <a:pt x="19449" y="19729"/>
                    <a:pt x="20298" y="188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9" name="Line"/>
            <p:cNvSpPr/>
            <p:nvPr/>
          </p:nvSpPr>
          <p:spPr>
            <a:xfrm>
              <a:off x="2341485" y="2385664"/>
              <a:ext cx="419558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2" h="21600" extrusionOk="0">
                  <a:moveTo>
                    <a:pt x="14087" y="0"/>
                  </a:moveTo>
                  <a:cubicBezTo>
                    <a:pt x="12796" y="1145"/>
                    <a:pt x="11504" y="2291"/>
                    <a:pt x="9743" y="3600"/>
                  </a:cubicBezTo>
                  <a:cubicBezTo>
                    <a:pt x="7983" y="4909"/>
                    <a:pt x="5752" y="6382"/>
                    <a:pt x="4343" y="7445"/>
                  </a:cubicBezTo>
                  <a:cubicBezTo>
                    <a:pt x="2935" y="8509"/>
                    <a:pt x="2348" y="9164"/>
                    <a:pt x="2465" y="9409"/>
                  </a:cubicBezTo>
                  <a:cubicBezTo>
                    <a:pt x="2583" y="9655"/>
                    <a:pt x="3404" y="9491"/>
                    <a:pt x="5752" y="9082"/>
                  </a:cubicBezTo>
                  <a:cubicBezTo>
                    <a:pt x="8100" y="8673"/>
                    <a:pt x="11974" y="8018"/>
                    <a:pt x="14791" y="8100"/>
                  </a:cubicBezTo>
                  <a:cubicBezTo>
                    <a:pt x="17609" y="8182"/>
                    <a:pt x="19370" y="9000"/>
                    <a:pt x="20367" y="9818"/>
                  </a:cubicBezTo>
                  <a:cubicBezTo>
                    <a:pt x="21365" y="10636"/>
                    <a:pt x="21600" y="11455"/>
                    <a:pt x="20191" y="12764"/>
                  </a:cubicBezTo>
                  <a:cubicBezTo>
                    <a:pt x="18783" y="14073"/>
                    <a:pt x="15730" y="15873"/>
                    <a:pt x="12091" y="17427"/>
                  </a:cubicBezTo>
                  <a:cubicBezTo>
                    <a:pt x="8452" y="18982"/>
                    <a:pt x="4226" y="202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0" name="Line"/>
            <p:cNvSpPr/>
            <p:nvPr/>
          </p:nvSpPr>
          <p:spPr>
            <a:xfrm>
              <a:off x="585847" y="3001237"/>
              <a:ext cx="278255" cy="377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7" h="21228" extrusionOk="0">
                  <a:moveTo>
                    <a:pt x="8861" y="7365"/>
                  </a:moveTo>
                  <a:cubicBezTo>
                    <a:pt x="10454" y="6710"/>
                    <a:pt x="12047" y="6056"/>
                    <a:pt x="13021" y="5401"/>
                  </a:cubicBezTo>
                  <a:cubicBezTo>
                    <a:pt x="13995" y="4747"/>
                    <a:pt x="14349" y="4092"/>
                    <a:pt x="14172" y="3241"/>
                  </a:cubicBezTo>
                  <a:cubicBezTo>
                    <a:pt x="13995" y="2390"/>
                    <a:pt x="13287" y="1343"/>
                    <a:pt x="11516" y="688"/>
                  </a:cubicBezTo>
                  <a:cubicBezTo>
                    <a:pt x="9746" y="34"/>
                    <a:pt x="6913" y="-228"/>
                    <a:pt x="4877" y="230"/>
                  </a:cubicBezTo>
                  <a:cubicBezTo>
                    <a:pt x="2841" y="688"/>
                    <a:pt x="1601" y="1867"/>
                    <a:pt x="2310" y="3634"/>
                  </a:cubicBezTo>
                  <a:cubicBezTo>
                    <a:pt x="3018" y="5401"/>
                    <a:pt x="5674" y="7757"/>
                    <a:pt x="8683" y="9525"/>
                  </a:cubicBezTo>
                  <a:cubicBezTo>
                    <a:pt x="11693" y="11292"/>
                    <a:pt x="15057" y="12470"/>
                    <a:pt x="17270" y="13517"/>
                  </a:cubicBezTo>
                  <a:cubicBezTo>
                    <a:pt x="19483" y="14565"/>
                    <a:pt x="20546" y="15481"/>
                    <a:pt x="20988" y="16332"/>
                  </a:cubicBezTo>
                  <a:cubicBezTo>
                    <a:pt x="21431" y="17183"/>
                    <a:pt x="21254" y="17968"/>
                    <a:pt x="19218" y="18819"/>
                  </a:cubicBezTo>
                  <a:cubicBezTo>
                    <a:pt x="17182" y="19670"/>
                    <a:pt x="13287" y="20587"/>
                    <a:pt x="10100" y="20979"/>
                  </a:cubicBezTo>
                  <a:cubicBezTo>
                    <a:pt x="6913" y="21372"/>
                    <a:pt x="4434" y="21241"/>
                    <a:pt x="2841" y="20979"/>
                  </a:cubicBezTo>
                  <a:cubicBezTo>
                    <a:pt x="1247" y="20717"/>
                    <a:pt x="539" y="20325"/>
                    <a:pt x="185" y="19801"/>
                  </a:cubicBezTo>
                  <a:cubicBezTo>
                    <a:pt x="-169" y="19277"/>
                    <a:pt x="-169" y="18623"/>
                    <a:pt x="1601" y="17641"/>
                  </a:cubicBezTo>
                  <a:cubicBezTo>
                    <a:pt x="3372" y="16659"/>
                    <a:pt x="6913" y="15350"/>
                    <a:pt x="9569" y="14630"/>
                  </a:cubicBezTo>
                  <a:cubicBezTo>
                    <a:pt x="12224" y="13910"/>
                    <a:pt x="13995" y="13779"/>
                    <a:pt x="15765" y="136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1" name="Line"/>
            <p:cNvSpPr/>
            <p:nvPr/>
          </p:nvSpPr>
          <p:spPr>
            <a:xfrm>
              <a:off x="960311" y="3159958"/>
              <a:ext cx="202294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2" name="Line"/>
            <p:cNvSpPr/>
            <p:nvPr/>
          </p:nvSpPr>
          <p:spPr>
            <a:xfrm>
              <a:off x="1281190" y="3041373"/>
              <a:ext cx="34879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3680"/>
                    <a:pt x="14400" y="7360"/>
                    <a:pt x="18000" y="10960"/>
                  </a:cubicBezTo>
                  <a:cubicBezTo>
                    <a:pt x="21600" y="14560"/>
                    <a:pt x="21600" y="18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3" name="Line"/>
            <p:cNvSpPr/>
            <p:nvPr/>
          </p:nvSpPr>
          <p:spPr>
            <a:xfrm>
              <a:off x="1371873" y="3085504"/>
              <a:ext cx="352696" cy="243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0752" extrusionOk="0">
                  <a:moveTo>
                    <a:pt x="7525" y="2779"/>
                  </a:moveTo>
                  <a:cubicBezTo>
                    <a:pt x="7386" y="1788"/>
                    <a:pt x="7246" y="797"/>
                    <a:pt x="6828" y="302"/>
                  </a:cubicBezTo>
                  <a:cubicBezTo>
                    <a:pt x="6410" y="-194"/>
                    <a:pt x="5714" y="-194"/>
                    <a:pt x="5017" y="1193"/>
                  </a:cubicBezTo>
                  <a:cubicBezTo>
                    <a:pt x="4320" y="2581"/>
                    <a:pt x="3623" y="5355"/>
                    <a:pt x="3345" y="8427"/>
                  </a:cubicBezTo>
                  <a:cubicBezTo>
                    <a:pt x="3066" y="11498"/>
                    <a:pt x="3205" y="14867"/>
                    <a:pt x="4877" y="17245"/>
                  </a:cubicBezTo>
                  <a:cubicBezTo>
                    <a:pt x="6550" y="19623"/>
                    <a:pt x="9755" y="21010"/>
                    <a:pt x="12821" y="20713"/>
                  </a:cubicBezTo>
                  <a:cubicBezTo>
                    <a:pt x="15886" y="20415"/>
                    <a:pt x="18813" y="18434"/>
                    <a:pt x="20206" y="15065"/>
                  </a:cubicBezTo>
                  <a:cubicBezTo>
                    <a:pt x="21600" y="11696"/>
                    <a:pt x="21461" y="6940"/>
                    <a:pt x="19579" y="3869"/>
                  </a:cubicBezTo>
                  <a:cubicBezTo>
                    <a:pt x="17698" y="797"/>
                    <a:pt x="14075" y="-590"/>
                    <a:pt x="10521" y="500"/>
                  </a:cubicBezTo>
                  <a:cubicBezTo>
                    <a:pt x="6968" y="1590"/>
                    <a:pt x="3484" y="5157"/>
                    <a:pt x="0" y="872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4" name="Line"/>
            <p:cNvSpPr/>
            <p:nvPr/>
          </p:nvSpPr>
          <p:spPr>
            <a:xfrm>
              <a:off x="913350" y="3561860"/>
              <a:ext cx="779403" cy="41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0213" extrusionOk="0">
                  <a:moveTo>
                    <a:pt x="334" y="4723"/>
                  </a:moveTo>
                  <a:cubicBezTo>
                    <a:pt x="141" y="9271"/>
                    <a:pt x="-52" y="13818"/>
                    <a:pt x="12" y="16660"/>
                  </a:cubicBezTo>
                  <a:cubicBezTo>
                    <a:pt x="77" y="19502"/>
                    <a:pt x="398" y="20639"/>
                    <a:pt x="1780" y="20071"/>
                  </a:cubicBezTo>
                  <a:cubicBezTo>
                    <a:pt x="3162" y="19502"/>
                    <a:pt x="5605" y="17229"/>
                    <a:pt x="7984" y="13250"/>
                  </a:cubicBezTo>
                  <a:cubicBezTo>
                    <a:pt x="10362" y="9271"/>
                    <a:pt x="12677" y="3586"/>
                    <a:pt x="14927" y="1313"/>
                  </a:cubicBezTo>
                  <a:cubicBezTo>
                    <a:pt x="17177" y="-961"/>
                    <a:pt x="19362" y="176"/>
                    <a:pt x="21548" y="13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5" name="Line"/>
            <p:cNvSpPr/>
            <p:nvPr/>
          </p:nvSpPr>
          <p:spPr>
            <a:xfrm>
              <a:off x="4453756" y="2901860"/>
              <a:ext cx="15296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136"/>
                    <a:pt x="1783" y="8272"/>
                    <a:pt x="240" y="11872"/>
                  </a:cubicBezTo>
                  <a:cubicBezTo>
                    <a:pt x="-1303" y="15472"/>
                    <a:pt x="4868" y="18536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6" name="Line"/>
            <p:cNvSpPr/>
            <p:nvPr/>
          </p:nvSpPr>
          <p:spPr>
            <a:xfrm>
              <a:off x="4601588" y="2675751"/>
              <a:ext cx="45092" cy="6097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4" h="21456" extrusionOk="0">
                  <a:moveTo>
                    <a:pt x="0" y="347"/>
                  </a:moveTo>
                  <a:cubicBezTo>
                    <a:pt x="4320" y="101"/>
                    <a:pt x="8640" y="-144"/>
                    <a:pt x="12420" y="101"/>
                  </a:cubicBezTo>
                  <a:cubicBezTo>
                    <a:pt x="16200" y="347"/>
                    <a:pt x="19440" y="1083"/>
                    <a:pt x="20520" y="2924"/>
                  </a:cubicBezTo>
                  <a:cubicBezTo>
                    <a:pt x="21600" y="4765"/>
                    <a:pt x="20520" y="7711"/>
                    <a:pt x="18360" y="10492"/>
                  </a:cubicBezTo>
                  <a:cubicBezTo>
                    <a:pt x="16200" y="13274"/>
                    <a:pt x="12960" y="15892"/>
                    <a:pt x="11880" y="17692"/>
                  </a:cubicBezTo>
                  <a:cubicBezTo>
                    <a:pt x="10800" y="19492"/>
                    <a:pt x="11880" y="20474"/>
                    <a:pt x="12960" y="21456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7" name="Line"/>
            <p:cNvSpPr/>
            <p:nvPr/>
          </p:nvSpPr>
          <p:spPr>
            <a:xfrm>
              <a:off x="4469051" y="2967785"/>
              <a:ext cx="390673" cy="269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3" h="21006" extrusionOk="0">
                  <a:moveTo>
                    <a:pt x="0" y="12279"/>
                  </a:moveTo>
                  <a:cubicBezTo>
                    <a:pt x="253" y="11372"/>
                    <a:pt x="505" y="10464"/>
                    <a:pt x="1832" y="9284"/>
                  </a:cubicBezTo>
                  <a:cubicBezTo>
                    <a:pt x="3158" y="8105"/>
                    <a:pt x="5558" y="6652"/>
                    <a:pt x="7642" y="5473"/>
                  </a:cubicBezTo>
                  <a:cubicBezTo>
                    <a:pt x="9726" y="4293"/>
                    <a:pt x="11495" y="3385"/>
                    <a:pt x="12695" y="2659"/>
                  </a:cubicBezTo>
                  <a:cubicBezTo>
                    <a:pt x="13895" y="1933"/>
                    <a:pt x="14526" y="1389"/>
                    <a:pt x="15221" y="844"/>
                  </a:cubicBezTo>
                  <a:cubicBezTo>
                    <a:pt x="15916" y="300"/>
                    <a:pt x="16674" y="-245"/>
                    <a:pt x="17053" y="118"/>
                  </a:cubicBezTo>
                  <a:cubicBezTo>
                    <a:pt x="17432" y="481"/>
                    <a:pt x="17432" y="1752"/>
                    <a:pt x="16800" y="4747"/>
                  </a:cubicBezTo>
                  <a:cubicBezTo>
                    <a:pt x="16168" y="7742"/>
                    <a:pt x="14905" y="12461"/>
                    <a:pt x="14274" y="15456"/>
                  </a:cubicBezTo>
                  <a:cubicBezTo>
                    <a:pt x="13642" y="18451"/>
                    <a:pt x="13642" y="19721"/>
                    <a:pt x="14021" y="20447"/>
                  </a:cubicBezTo>
                  <a:cubicBezTo>
                    <a:pt x="14400" y="21173"/>
                    <a:pt x="15158" y="21355"/>
                    <a:pt x="16547" y="19994"/>
                  </a:cubicBezTo>
                  <a:cubicBezTo>
                    <a:pt x="17937" y="18632"/>
                    <a:pt x="19958" y="15728"/>
                    <a:pt x="20779" y="12461"/>
                  </a:cubicBezTo>
                  <a:cubicBezTo>
                    <a:pt x="21600" y="9194"/>
                    <a:pt x="21221" y="5563"/>
                    <a:pt x="20147" y="3385"/>
                  </a:cubicBezTo>
                  <a:cubicBezTo>
                    <a:pt x="19074" y="1207"/>
                    <a:pt x="17305" y="481"/>
                    <a:pt x="16168" y="572"/>
                  </a:cubicBezTo>
                  <a:cubicBezTo>
                    <a:pt x="15032" y="663"/>
                    <a:pt x="14526" y="1570"/>
                    <a:pt x="14021" y="2478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8" name="Line"/>
            <p:cNvSpPr/>
            <p:nvPr/>
          </p:nvSpPr>
          <p:spPr>
            <a:xfrm>
              <a:off x="4892354" y="2969412"/>
              <a:ext cx="242304" cy="239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50" h="21382" extrusionOk="0">
                  <a:moveTo>
                    <a:pt x="6728" y="2690"/>
                  </a:moveTo>
                  <a:cubicBezTo>
                    <a:pt x="7521" y="1859"/>
                    <a:pt x="8313" y="1028"/>
                    <a:pt x="8115" y="509"/>
                  </a:cubicBezTo>
                  <a:cubicBezTo>
                    <a:pt x="7917" y="-10"/>
                    <a:pt x="6728" y="-218"/>
                    <a:pt x="5242" y="301"/>
                  </a:cubicBezTo>
                  <a:cubicBezTo>
                    <a:pt x="3756" y="820"/>
                    <a:pt x="1972" y="2067"/>
                    <a:pt x="882" y="3832"/>
                  </a:cubicBezTo>
                  <a:cubicBezTo>
                    <a:pt x="-208" y="5597"/>
                    <a:pt x="-604" y="7882"/>
                    <a:pt x="1576" y="9336"/>
                  </a:cubicBezTo>
                  <a:cubicBezTo>
                    <a:pt x="3756" y="10790"/>
                    <a:pt x="8512" y="11413"/>
                    <a:pt x="12178" y="12140"/>
                  </a:cubicBezTo>
                  <a:cubicBezTo>
                    <a:pt x="15844" y="12867"/>
                    <a:pt x="18420" y="13697"/>
                    <a:pt x="19708" y="14632"/>
                  </a:cubicBezTo>
                  <a:cubicBezTo>
                    <a:pt x="20996" y="15567"/>
                    <a:pt x="20996" y="16605"/>
                    <a:pt x="19510" y="17644"/>
                  </a:cubicBezTo>
                  <a:cubicBezTo>
                    <a:pt x="18024" y="18682"/>
                    <a:pt x="15051" y="19720"/>
                    <a:pt x="12277" y="20344"/>
                  </a:cubicBezTo>
                  <a:cubicBezTo>
                    <a:pt x="9502" y="20967"/>
                    <a:pt x="6926" y="21174"/>
                    <a:pt x="4350" y="21382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9" name="Line"/>
            <p:cNvSpPr/>
            <p:nvPr/>
          </p:nvSpPr>
          <p:spPr>
            <a:xfrm>
              <a:off x="5131736" y="2935479"/>
              <a:ext cx="204782" cy="550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25" extrusionOk="0">
                  <a:moveTo>
                    <a:pt x="5040" y="10579"/>
                  </a:moveTo>
                  <a:cubicBezTo>
                    <a:pt x="6480" y="11569"/>
                    <a:pt x="7920" y="12559"/>
                    <a:pt x="8160" y="14044"/>
                  </a:cubicBezTo>
                  <a:cubicBezTo>
                    <a:pt x="8400" y="15529"/>
                    <a:pt x="7440" y="17509"/>
                    <a:pt x="6600" y="18904"/>
                  </a:cubicBezTo>
                  <a:cubicBezTo>
                    <a:pt x="5760" y="20299"/>
                    <a:pt x="5040" y="21109"/>
                    <a:pt x="4680" y="21289"/>
                  </a:cubicBezTo>
                  <a:cubicBezTo>
                    <a:pt x="4320" y="21469"/>
                    <a:pt x="4320" y="21019"/>
                    <a:pt x="4440" y="18949"/>
                  </a:cubicBezTo>
                  <a:cubicBezTo>
                    <a:pt x="4560" y="16879"/>
                    <a:pt x="4800" y="13189"/>
                    <a:pt x="5040" y="10084"/>
                  </a:cubicBezTo>
                  <a:cubicBezTo>
                    <a:pt x="5280" y="6979"/>
                    <a:pt x="5520" y="4459"/>
                    <a:pt x="6360" y="2839"/>
                  </a:cubicBezTo>
                  <a:cubicBezTo>
                    <a:pt x="7200" y="1219"/>
                    <a:pt x="8640" y="499"/>
                    <a:pt x="10800" y="184"/>
                  </a:cubicBezTo>
                  <a:cubicBezTo>
                    <a:pt x="12960" y="-131"/>
                    <a:pt x="15840" y="-41"/>
                    <a:pt x="18000" y="454"/>
                  </a:cubicBezTo>
                  <a:cubicBezTo>
                    <a:pt x="20160" y="949"/>
                    <a:pt x="21600" y="1849"/>
                    <a:pt x="21000" y="2974"/>
                  </a:cubicBezTo>
                  <a:cubicBezTo>
                    <a:pt x="20400" y="4099"/>
                    <a:pt x="17760" y="5449"/>
                    <a:pt x="13920" y="6439"/>
                  </a:cubicBezTo>
                  <a:cubicBezTo>
                    <a:pt x="10080" y="7429"/>
                    <a:pt x="5040" y="8059"/>
                    <a:pt x="0" y="8689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0" name="Line"/>
            <p:cNvSpPr/>
            <p:nvPr/>
          </p:nvSpPr>
          <p:spPr>
            <a:xfrm>
              <a:off x="5435658" y="3048348"/>
              <a:ext cx="23933" cy="145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0" h="21438" extrusionOk="0">
                  <a:moveTo>
                    <a:pt x="2537" y="0"/>
                  </a:moveTo>
                  <a:cubicBezTo>
                    <a:pt x="2537" y="5829"/>
                    <a:pt x="2537" y="11657"/>
                    <a:pt x="1555" y="15600"/>
                  </a:cubicBezTo>
                  <a:cubicBezTo>
                    <a:pt x="574" y="19543"/>
                    <a:pt x="-1390" y="21600"/>
                    <a:pt x="1555" y="21429"/>
                  </a:cubicBezTo>
                  <a:cubicBezTo>
                    <a:pt x="4501" y="21257"/>
                    <a:pt x="12355" y="18857"/>
                    <a:pt x="20210" y="16457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1" name="Line"/>
            <p:cNvSpPr/>
            <p:nvPr/>
          </p:nvSpPr>
          <p:spPr>
            <a:xfrm>
              <a:off x="5606078" y="2659582"/>
              <a:ext cx="66019" cy="514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7" h="21522" extrusionOk="0">
                  <a:moveTo>
                    <a:pt x="0" y="506"/>
                  </a:moveTo>
                  <a:cubicBezTo>
                    <a:pt x="3724" y="214"/>
                    <a:pt x="7448" y="-78"/>
                    <a:pt x="10055" y="19"/>
                  </a:cubicBezTo>
                  <a:cubicBezTo>
                    <a:pt x="12662" y="117"/>
                    <a:pt x="14152" y="603"/>
                    <a:pt x="16014" y="2744"/>
                  </a:cubicBezTo>
                  <a:cubicBezTo>
                    <a:pt x="17876" y="4884"/>
                    <a:pt x="20110" y="8679"/>
                    <a:pt x="20855" y="11890"/>
                  </a:cubicBezTo>
                  <a:cubicBezTo>
                    <a:pt x="21600" y="15100"/>
                    <a:pt x="20855" y="17727"/>
                    <a:pt x="19365" y="19236"/>
                  </a:cubicBezTo>
                  <a:cubicBezTo>
                    <a:pt x="17876" y="20744"/>
                    <a:pt x="15641" y="21133"/>
                    <a:pt x="13407" y="21522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2" name="Line"/>
            <p:cNvSpPr/>
            <p:nvPr/>
          </p:nvSpPr>
          <p:spPr>
            <a:xfrm>
              <a:off x="5585151" y="2978592"/>
              <a:ext cx="404587" cy="231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6" extrusionOk="0">
                  <a:moveTo>
                    <a:pt x="0" y="9624"/>
                  </a:moveTo>
                  <a:cubicBezTo>
                    <a:pt x="4469" y="7913"/>
                    <a:pt x="8938" y="6202"/>
                    <a:pt x="11421" y="5026"/>
                  </a:cubicBezTo>
                  <a:cubicBezTo>
                    <a:pt x="13903" y="3850"/>
                    <a:pt x="14400" y="3208"/>
                    <a:pt x="14834" y="2459"/>
                  </a:cubicBezTo>
                  <a:cubicBezTo>
                    <a:pt x="15269" y="1711"/>
                    <a:pt x="15641" y="855"/>
                    <a:pt x="15455" y="535"/>
                  </a:cubicBezTo>
                  <a:cubicBezTo>
                    <a:pt x="15269" y="214"/>
                    <a:pt x="14524" y="428"/>
                    <a:pt x="13407" y="2352"/>
                  </a:cubicBezTo>
                  <a:cubicBezTo>
                    <a:pt x="12290" y="4277"/>
                    <a:pt x="10800" y="7913"/>
                    <a:pt x="9869" y="10800"/>
                  </a:cubicBezTo>
                  <a:cubicBezTo>
                    <a:pt x="8938" y="13687"/>
                    <a:pt x="8566" y="15826"/>
                    <a:pt x="8379" y="17430"/>
                  </a:cubicBezTo>
                  <a:cubicBezTo>
                    <a:pt x="8193" y="19034"/>
                    <a:pt x="8193" y="20103"/>
                    <a:pt x="8503" y="20745"/>
                  </a:cubicBezTo>
                  <a:cubicBezTo>
                    <a:pt x="8814" y="21386"/>
                    <a:pt x="9434" y="21600"/>
                    <a:pt x="10676" y="20851"/>
                  </a:cubicBezTo>
                  <a:cubicBezTo>
                    <a:pt x="11917" y="20103"/>
                    <a:pt x="13779" y="18392"/>
                    <a:pt x="14897" y="16895"/>
                  </a:cubicBezTo>
                  <a:cubicBezTo>
                    <a:pt x="16014" y="15398"/>
                    <a:pt x="16386" y="14115"/>
                    <a:pt x="16634" y="12939"/>
                  </a:cubicBezTo>
                  <a:cubicBezTo>
                    <a:pt x="16883" y="11762"/>
                    <a:pt x="17007" y="10693"/>
                    <a:pt x="16821" y="10479"/>
                  </a:cubicBezTo>
                  <a:cubicBezTo>
                    <a:pt x="16634" y="10265"/>
                    <a:pt x="16138" y="10907"/>
                    <a:pt x="16200" y="10907"/>
                  </a:cubicBezTo>
                  <a:cubicBezTo>
                    <a:pt x="16262" y="10907"/>
                    <a:pt x="16883" y="10265"/>
                    <a:pt x="17876" y="8341"/>
                  </a:cubicBezTo>
                  <a:cubicBezTo>
                    <a:pt x="18869" y="6416"/>
                    <a:pt x="20234" y="320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3" name="Line"/>
            <p:cNvSpPr/>
            <p:nvPr/>
          </p:nvSpPr>
          <p:spPr>
            <a:xfrm>
              <a:off x="6001776" y="2745159"/>
              <a:ext cx="39956" cy="491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34" h="21437" extrusionOk="0">
                  <a:moveTo>
                    <a:pt x="4345" y="1054"/>
                  </a:moveTo>
                  <a:cubicBezTo>
                    <a:pt x="6619" y="445"/>
                    <a:pt x="8893" y="-163"/>
                    <a:pt x="11735" y="40"/>
                  </a:cubicBezTo>
                  <a:cubicBezTo>
                    <a:pt x="14577" y="243"/>
                    <a:pt x="17987" y="1257"/>
                    <a:pt x="19124" y="3386"/>
                  </a:cubicBezTo>
                  <a:cubicBezTo>
                    <a:pt x="20261" y="5516"/>
                    <a:pt x="19124" y="8761"/>
                    <a:pt x="14577" y="11752"/>
                  </a:cubicBezTo>
                  <a:cubicBezTo>
                    <a:pt x="10029" y="14744"/>
                    <a:pt x="2071" y="17482"/>
                    <a:pt x="366" y="19054"/>
                  </a:cubicBezTo>
                  <a:cubicBezTo>
                    <a:pt x="-1339" y="20626"/>
                    <a:pt x="3208" y="21031"/>
                    <a:pt x="7756" y="21437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4" name="Line"/>
            <p:cNvSpPr/>
            <p:nvPr/>
          </p:nvSpPr>
          <p:spPr>
            <a:xfrm>
              <a:off x="6150177" y="2917815"/>
              <a:ext cx="320680" cy="270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259" extrusionOk="0">
                  <a:moveTo>
                    <a:pt x="10646" y="391"/>
                  </a:moveTo>
                  <a:cubicBezTo>
                    <a:pt x="9874" y="25"/>
                    <a:pt x="9103" y="-341"/>
                    <a:pt x="7483" y="574"/>
                  </a:cubicBezTo>
                  <a:cubicBezTo>
                    <a:pt x="5863" y="1490"/>
                    <a:pt x="3394" y="3686"/>
                    <a:pt x="1929" y="5242"/>
                  </a:cubicBezTo>
                  <a:cubicBezTo>
                    <a:pt x="463" y="6798"/>
                    <a:pt x="0" y="7713"/>
                    <a:pt x="154" y="8262"/>
                  </a:cubicBezTo>
                  <a:cubicBezTo>
                    <a:pt x="309" y="8812"/>
                    <a:pt x="1080" y="8995"/>
                    <a:pt x="4089" y="9269"/>
                  </a:cubicBezTo>
                  <a:cubicBezTo>
                    <a:pt x="7097" y="9544"/>
                    <a:pt x="12343" y="9910"/>
                    <a:pt x="15660" y="10642"/>
                  </a:cubicBezTo>
                  <a:cubicBezTo>
                    <a:pt x="18977" y="11374"/>
                    <a:pt x="20366" y="12473"/>
                    <a:pt x="20983" y="13479"/>
                  </a:cubicBezTo>
                  <a:cubicBezTo>
                    <a:pt x="21600" y="14486"/>
                    <a:pt x="21446" y="15401"/>
                    <a:pt x="18591" y="16591"/>
                  </a:cubicBezTo>
                  <a:cubicBezTo>
                    <a:pt x="15737" y="17781"/>
                    <a:pt x="10183" y="19245"/>
                    <a:pt x="6634" y="20069"/>
                  </a:cubicBezTo>
                  <a:cubicBezTo>
                    <a:pt x="3086" y="20893"/>
                    <a:pt x="1543" y="21076"/>
                    <a:pt x="0" y="21259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5" name="Line"/>
            <p:cNvSpPr/>
            <p:nvPr/>
          </p:nvSpPr>
          <p:spPr>
            <a:xfrm>
              <a:off x="4814645" y="3620350"/>
              <a:ext cx="253833" cy="361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3" h="21535" extrusionOk="0">
                  <a:moveTo>
                    <a:pt x="7207" y="0"/>
                  </a:moveTo>
                  <a:cubicBezTo>
                    <a:pt x="5086" y="4015"/>
                    <a:pt x="2965" y="8031"/>
                    <a:pt x="1615" y="11285"/>
                  </a:cubicBezTo>
                  <a:cubicBezTo>
                    <a:pt x="265" y="14538"/>
                    <a:pt x="-314" y="17031"/>
                    <a:pt x="168" y="18762"/>
                  </a:cubicBezTo>
                  <a:cubicBezTo>
                    <a:pt x="650" y="20492"/>
                    <a:pt x="2193" y="21462"/>
                    <a:pt x="5375" y="21531"/>
                  </a:cubicBezTo>
                  <a:cubicBezTo>
                    <a:pt x="8557" y="21600"/>
                    <a:pt x="13379" y="20769"/>
                    <a:pt x="16368" y="19731"/>
                  </a:cubicBezTo>
                  <a:cubicBezTo>
                    <a:pt x="19357" y="18692"/>
                    <a:pt x="20515" y="17446"/>
                    <a:pt x="20900" y="16477"/>
                  </a:cubicBezTo>
                  <a:cubicBezTo>
                    <a:pt x="21286" y="15508"/>
                    <a:pt x="20900" y="14815"/>
                    <a:pt x="20225" y="14469"/>
                  </a:cubicBezTo>
                  <a:cubicBezTo>
                    <a:pt x="19550" y="14123"/>
                    <a:pt x="18586" y="14123"/>
                    <a:pt x="16368" y="14954"/>
                  </a:cubicBezTo>
                  <a:cubicBezTo>
                    <a:pt x="14150" y="15785"/>
                    <a:pt x="10679" y="17446"/>
                    <a:pt x="7207" y="19108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6" name="Line"/>
            <p:cNvSpPr/>
            <p:nvPr/>
          </p:nvSpPr>
          <p:spPr>
            <a:xfrm>
              <a:off x="5201492" y="3836594"/>
              <a:ext cx="97660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057" y="14400"/>
                    <a:pt x="4114" y="7200"/>
                    <a:pt x="7714" y="3600"/>
                  </a:cubicBezTo>
                  <a:cubicBezTo>
                    <a:pt x="11314" y="0"/>
                    <a:pt x="16457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7" name="Line"/>
            <p:cNvSpPr/>
            <p:nvPr/>
          </p:nvSpPr>
          <p:spPr>
            <a:xfrm>
              <a:off x="5466911" y="3554063"/>
              <a:ext cx="250060" cy="434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0" h="21116" extrusionOk="0">
                  <a:moveTo>
                    <a:pt x="12122" y="6616"/>
                  </a:moveTo>
                  <a:cubicBezTo>
                    <a:pt x="12700" y="5033"/>
                    <a:pt x="13279" y="3450"/>
                    <a:pt x="13568" y="2376"/>
                  </a:cubicBezTo>
                  <a:cubicBezTo>
                    <a:pt x="13857" y="1301"/>
                    <a:pt x="13857" y="736"/>
                    <a:pt x="12797" y="340"/>
                  </a:cubicBezTo>
                  <a:cubicBezTo>
                    <a:pt x="11736" y="-56"/>
                    <a:pt x="9614" y="-282"/>
                    <a:pt x="7107" y="679"/>
                  </a:cubicBezTo>
                  <a:cubicBezTo>
                    <a:pt x="4600" y="1641"/>
                    <a:pt x="1707" y="3789"/>
                    <a:pt x="550" y="5542"/>
                  </a:cubicBezTo>
                  <a:cubicBezTo>
                    <a:pt x="-607" y="7295"/>
                    <a:pt x="-28" y="8652"/>
                    <a:pt x="3154" y="10235"/>
                  </a:cubicBezTo>
                  <a:cubicBezTo>
                    <a:pt x="6336" y="11819"/>
                    <a:pt x="12122" y="13628"/>
                    <a:pt x="15593" y="15155"/>
                  </a:cubicBezTo>
                  <a:cubicBezTo>
                    <a:pt x="19064" y="16681"/>
                    <a:pt x="20222" y="17925"/>
                    <a:pt x="20607" y="18830"/>
                  </a:cubicBezTo>
                  <a:cubicBezTo>
                    <a:pt x="20993" y="19735"/>
                    <a:pt x="20607" y="20300"/>
                    <a:pt x="18582" y="20696"/>
                  </a:cubicBezTo>
                  <a:cubicBezTo>
                    <a:pt x="16557" y="21092"/>
                    <a:pt x="12893" y="21318"/>
                    <a:pt x="9422" y="20866"/>
                  </a:cubicBezTo>
                  <a:cubicBezTo>
                    <a:pt x="5950" y="20413"/>
                    <a:pt x="2672" y="19282"/>
                    <a:pt x="1804" y="17643"/>
                  </a:cubicBezTo>
                  <a:cubicBezTo>
                    <a:pt x="936" y="16003"/>
                    <a:pt x="2479" y="13854"/>
                    <a:pt x="4889" y="12214"/>
                  </a:cubicBezTo>
                  <a:cubicBezTo>
                    <a:pt x="7300" y="10575"/>
                    <a:pt x="10579" y="9444"/>
                    <a:pt x="13857" y="8313"/>
                  </a:cubicBezTo>
                </a:path>
              </a:pathLst>
            </a:custGeom>
            <a:noFill/>
            <a:ln w="63500" cap="rnd">
              <a:solidFill>
                <a:srgbClr val="FFF2D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8" name="Line"/>
            <p:cNvSpPr/>
            <p:nvPr/>
          </p:nvSpPr>
          <p:spPr>
            <a:xfrm>
              <a:off x="1623576" y="4510571"/>
              <a:ext cx="401367" cy="705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476" extrusionOk="0">
                  <a:moveTo>
                    <a:pt x="1820" y="11341"/>
                  </a:moveTo>
                  <a:cubicBezTo>
                    <a:pt x="1450" y="13890"/>
                    <a:pt x="1080" y="16440"/>
                    <a:pt x="895" y="17927"/>
                  </a:cubicBezTo>
                  <a:cubicBezTo>
                    <a:pt x="710" y="19414"/>
                    <a:pt x="710" y="19839"/>
                    <a:pt x="586" y="20335"/>
                  </a:cubicBezTo>
                  <a:cubicBezTo>
                    <a:pt x="463" y="20831"/>
                    <a:pt x="216" y="21397"/>
                    <a:pt x="92" y="21468"/>
                  </a:cubicBezTo>
                  <a:cubicBezTo>
                    <a:pt x="-31" y="21539"/>
                    <a:pt x="-31" y="21114"/>
                    <a:pt x="92" y="19733"/>
                  </a:cubicBezTo>
                  <a:cubicBezTo>
                    <a:pt x="216" y="18352"/>
                    <a:pt x="463" y="16015"/>
                    <a:pt x="648" y="14245"/>
                  </a:cubicBezTo>
                  <a:cubicBezTo>
                    <a:pt x="833" y="12474"/>
                    <a:pt x="956" y="11270"/>
                    <a:pt x="1203" y="10420"/>
                  </a:cubicBezTo>
                  <a:cubicBezTo>
                    <a:pt x="1450" y="9570"/>
                    <a:pt x="1820" y="9075"/>
                    <a:pt x="2314" y="8898"/>
                  </a:cubicBezTo>
                  <a:cubicBezTo>
                    <a:pt x="2808" y="8721"/>
                    <a:pt x="3425" y="8862"/>
                    <a:pt x="4536" y="9889"/>
                  </a:cubicBezTo>
                  <a:cubicBezTo>
                    <a:pt x="5647" y="10916"/>
                    <a:pt x="7251" y="12828"/>
                    <a:pt x="9041" y="14457"/>
                  </a:cubicBezTo>
                  <a:cubicBezTo>
                    <a:pt x="10831" y="16086"/>
                    <a:pt x="12806" y="17431"/>
                    <a:pt x="14719" y="17998"/>
                  </a:cubicBezTo>
                  <a:cubicBezTo>
                    <a:pt x="16632" y="18565"/>
                    <a:pt x="18483" y="18352"/>
                    <a:pt x="19718" y="17431"/>
                  </a:cubicBezTo>
                  <a:cubicBezTo>
                    <a:pt x="20952" y="16511"/>
                    <a:pt x="21569" y="14882"/>
                    <a:pt x="21199" y="12934"/>
                  </a:cubicBezTo>
                  <a:cubicBezTo>
                    <a:pt x="20828" y="10987"/>
                    <a:pt x="19471" y="8721"/>
                    <a:pt x="17804" y="6596"/>
                  </a:cubicBezTo>
                  <a:cubicBezTo>
                    <a:pt x="16138" y="4471"/>
                    <a:pt x="14163" y="2489"/>
                    <a:pt x="12867" y="1355"/>
                  </a:cubicBezTo>
                  <a:cubicBezTo>
                    <a:pt x="11571" y="222"/>
                    <a:pt x="10954" y="-61"/>
                    <a:pt x="10646" y="10"/>
                  </a:cubicBezTo>
                  <a:cubicBezTo>
                    <a:pt x="10337" y="81"/>
                    <a:pt x="10337" y="506"/>
                    <a:pt x="10460" y="895"/>
                  </a:cubicBezTo>
                  <a:cubicBezTo>
                    <a:pt x="10584" y="1285"/>
                    <a:pt x="10831" y="1639"/>
                    <a:pt x="11078" y="19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9" name="Line"/>
            <p:cNvSpPr/>
            <p:nvPr/>
          </p:nvSpPr>
          <p:spPr>
            <a:xfrm>
              <a:off x="2067110" y="4889914"/>
              <a:ext cx="448766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62" y="1800"/>
                  </a:moveTo>
                  <a:cubicBezTo>
                    <a:pt x="2126" y="5200"/>
                    <a:pt x="1791" y="8600"/>
                    <a:pt x="2182" y="11000"/>
                  </a:cubicBezTo>
                  <a:cubicBezTo>
                    <a:pt x="2574" y="13400"/>
                    <a:pt x="3693" y="14800"/>
                    <a:pt x="5204" y="14600"/>
                  </a:cubicBezTo>
                  <a:cubicBezTo>
                    <a:pt x="6715" y="14400"/>
                    <a:pt x="8618" y="12600"/>
                    <a:pt x="9569" y="11100"/>
                  </a:cubicBezTo>
                  <a:cubicBezTo>
                    <a:pt x="10520" y="9600"/>
                    <a:pt x="10520" y="8400"/>
                    <a:pt x="8953" y="7100"/>
                  </a:cubicBezTo>
                  <a:cubicBezTo>
                    <a:pt x="7387" y="5800"/>
                    <a:pt x="4253" y="4400"/>
                    <a:pt x="2406" y="3700"/>
                  </a:cubicBezTo>
                  <a:cubicBezTo>
                    <a:pt x="560" y="3000"/>
                    <a:pt x="0" y="3000"/>
                    <a:pt x="0" y="2800"/>
                  </a:cubicBezTo>
                  <a:cubicBezTo>
                    <a:pt x="0" y="2600"/>
                    <a:pt x="560" y="2200"/>
                    <a:pt x="1735" y="1900"/>
                  </a:cubicBezTo>
                  <a:cubicBezTo>
                    <a:pt x="2910" y="1600"/>
                    <a:pt x="4701" y="1400"/>
                    <a:pt x="6379" y="2900"/>
                  </a:cubicBezTo>
                  <a:cubicBezTo>
                    <a:pt x="8058" y="4400"/>
                    <a:pt x="9625" y="7600"/>
                    <a:pt x="10408" y="9700"/>
                  </a:cubicBezTo>
                  <a:cubicBezTo>
                    <a:pt x="11192" y="11800"/>
                    <a:pt x="11192" y="12800"/>
                    <a:pt x="11527" y="12500"/>
                  </a:cubicBezTo>
                  <a:cubicBezTo>
                    <a:pt x="11863" y="12200"/>
                    <a:pt x="12535" y="10600"/>
                    <a:pt x="13318" y="8500"/>
                  </a:cubicBezTo>
                  <a:cubicBezTo>
                    <a:pt x="14102" y="6400"/>
                    <a:pt x="14997" y="3800"/>
                    <a:pt x="15668" y="2200"/>
                  </a:cubicBezTo>
                  <a:cubicBezTo>
                    <a:pt x="16340" y="600"/>
                    <a:pt x="16788" y="0"/>
                    <a:pt x="17235" y="0"/>
                  </a:cubicBezTo>
                  <a:cubicBezTo>
                    <a:pt x="17683" y="0"/>
                    <a:pt x="18131" y="600"/>
                    <a:pt x="18522" y="2600"/>
                  </a:cubicBezTo>
                  <a:cubicBezTo>
                    <a:pt x="18914" y="4600"/>
                    <a:pt x="19250" y="8000"/>
                    <a:pt x="19753" y="11400"/>
                  </a:cubicBezTo>
                  <a:cubicBezTo>
                    <a:pt x="20257" y="14800"/>
                    <a:pt x="20928" y="182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0" name="Line"/>
            <p:cNvSpPr/>
            <p:nvPr/>
          </p:nvSpPr>
          <p:spPr>
            <a:xfrm>
              <a:off x="2718169" y="4931767"/>
              <a:ext cx="132538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1" name="Line"/>
            <p:cNvSpPr/>
            <p:nvPr/>
          </p:nvSpPr>
          <p:spPr>
            <a:xfrm>
              <a:off x="3073926" y="4823546"/>
              <a:ext cx="34879" cy="36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21600" y="1031"/>
                  </a:moveTo>
                  <a:cubicBezTo>
                    <a:pt x="15840" y="484"/>
                    <a:pt x="10080" y="-63"/>
                    <a:pt x="7200" y="5"/>
                  </a:cubicBezTo>
                  <a:cubicBezTo>
                    <a:pt x="4320" y="74"/>
                    <a:pt x="4320" y="757"/>
                    <a:pt x="3600" y="3628"/>
                  </a:cubicBezTo>
                  <a:cubicBezTo>
                    <a:pt x="2880" y="6499"/>
                    <a:pt x="1440" y="11557"/>
                    <a:pt x="720" y="14907"/>
                  </a:cubicBezTo>
                  <a:cubicBezTo>
                    <a:pt x="0" y="18256"/>
                    <a:pt x="0" y="19896"/>
                    <a:pt x="0" y="2153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2" name="Line"/>
            <p:cNvSpPr/>
            <p:nvPr/>
          </p:nvSpPr>
          <p:spPr>
            <a:xfrm>
              <a:off x="2983243" y="4625656"/>
              <a:ext cx="269209" cy="243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325" extrusionOk="0">
                  <a:moveTo>
                    <a:pt x="0" y="3597"/>
                  </a:moveTo>
                  <a:cubicBezTo>
                    <a:pt x="4246" y="2170"/>
                    <a:pt x="8492" y="744"/>
                    <a:pt x="11631" y="234"/>
                  </a:cubicBezTo>
                  <a:cubicBezTo>
                    <a:pt x="14769" y="-275"/>
                    <a:pt x="16800" y="133"/>
                    <a:pt x="18277" y="642"/>
                  </a:cubicBezTo>
                  <a:cubicBezTo>
                    <a:pt x="19754" y="1151"/>
                    <a:pt x="20677" y="1763"/>
                    <a:pt x="21138" y="2578"/>
                  </a:cubicBezTo>
                  <a:cubicBezTo>
                    <a:pt x="21600" y="3393"/>
                    <a:pt x="21600" y="4412"/>
                    <a:pt x="19108" y="7570"/>
                  </a:cubicBezTo>
                  <a:cubicBezTo>
                    <a:pt x="16615" y="10729"/>
                    <a:pt x="11631" y="16027"/>
                    <a:pt x="6646" y="2132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3" name="Line"/>
            <p:cNvSpPr/>
            <p:nvPr/>
          </p:nvSpPr>
          <p:spPr>
            <a:xfrm>
              <a:off x="3262268" y="4867772"/>
              <a:ext cx="69757" cy="209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9" extrusionOk="0">
                  <a:moveTo>
                    <a:pt x="0" y="11392"/>
                  </a:moveTo>
                  <a:cubicBezTo>
                    <a:pt x="2880" y="12097"/>
                    <a:pt x="5760" y="12801"/>
                    <a:pt x="7200" y="14092"/>
                  </a:cubicBezTo>
                  <a:cubicBezTo>
                    <a:pt x="8640" y="15384"/>
                    <a:pt x="8640" y="17262"/>
                    <a:pt x="7560" y="18788"/>
                  </a:cubicBezTo>
                  <a:cubicBezTo>
                    <a:pt x="6480" y="20314"/>
                    <a:pt x="4320" y="21488"/>
                    <a:pt x="3240" y="21136"/>
                  </a:cubicBezTo>
                  <a:cubicBezTo>
                    <a:pt x="2160" y="20784"/>
                    <a:pt x="2160" y="18905"/>
                    <a:pt x="3960" y="15853"/>
                  </a:cubicBezTo>
                  <a:cubicBezTo>
                    <a:pt x="5760" y="12801"/>
                    <a:pt x="9360" y="8575"/>
                    <a:pt x="12600" y="5405"/>
                  </a:cubicBezTo>
                  <a:cubicBezTo>
                    <a:pt x="15840" y="2236"/>
                    <a:pt x="18720" y="123"/>
                    <a:pt x="20160" y="5"/>
                  </a:cubicBezTo>
                  <a:cubicBezTo>
                    <a:pt x="21600" y="-112"/>
                    <a:pt x="21600" y="1766"/>
                    <a:pt x="21600" y="364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4" name="Line"/>
            <p:cNvSpPr/>
            <p:nvPr/>
          </p:nvSpPr>
          <p:spPr>
            <a:xfrm>
              <a:off x="3443634" y="4882938"/>
              <a:ext cx="210826" cy="199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0856" extrusionOk="0">
                  <a:moveTo>
                    <a:pt x="0" y="8009"/>
                  </a:moveTo>
                  <a:cubicBezTo>
                    <a:pt x="2090" y="8009"/>
                    <a:pt x="4181" y="8009"/>
                    <a:pt x="5226" y="9101"/>
                  </a:cubicBezTo>
                  <a:cubicBezTo>
                    <a:pt x="6271" y="10193"/>
                    <a:pt x="6271" y="12378"/>
                    <a:pt x="6271" y="14076"/>
                  </a:cubicBezTo>
                  <a:cubicBezTo>
                    <a:pt x="6271" y="15775"/>
                    <a:pt x="6271" y="16989"/>
                    <a:pt x="6968" y="18445"/>
                  </a:cubicBezTo>
                  <a:cubicBezTo>
                    <a:pt x="7665" y="19901"/>
                    <a:pt x="9058" y="21600"/>
                    <a:pt x="11613" y="20508"/>
                  </a:cubicBezTo>
                  <a:cubicBezTo>
                    <a:pt x="14168" y="19416"/>
                    <a:pt x="17884" y="15533"/>
                    <a:pt x="19742" y="12378"/>
                  </a:cubicBezTo>
                  <a:cubicBezTo>
                    <a:pt x="21600" y="9222"/>
                    <a:pt x="21600" y="6796"/>
                    <a:pt x="19045" y="4854"/>
                  </a:cubicBezTo>
                  <a:cubicBezTo>
                    <a:pt x="16490" y="2912"/>
                    <a:pt x="11381" y="1456"/>
                    <a:pt x="6271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5" name="Line"/>
            <p:cNvSpPr/>
            <p:nvPr/>
          </p:nvSpPr>
          <p:spPr>
            <a:xfrm>
              <a:off x="3642701" y="4616549"/>
              <a:ext cx="201742" cy="510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7" h="21460" extrusionOk="0">
                  <a:moveTo>
                    <a:pt x="19267" y="2988"/>
                  </a:moveTo>
                  <a:cubicBezTo>
                    <a:pt x="19996" y="2499"/>
                    <a:pt x="20724" y="2010"/>
                    <a:pt x="20966" y="1522"/>
                  </a:cubicBezTo>
                  <a:cubicBezTo>
                    <a:pt x="21209" y="1033"/>
                    <a:pt x="20966" y="544"/>
                    <a:pt x="20238" y="251"/>
                  </a:cubicBezTo>
                  <a:cubicBezTo>
                    <a:pt x="19510" y="-42"/>
                    <a:pt x="18297" y="-140"/>
                    <a:pt x="15748" y="300"/>
                  </a:cubicBezTo>
                  <a:cubicBezTo>
                    <a:pt x="13200" y="740"/>
                    <a:pt x="9317" y="1717"/>
                    <a:pt x="6162" y="3574"/>
                  </a:cubicBezTo>
                  <a:cubicBezTo>
                    <a:pt x="3007" y="5431"/>
                    <a:pt x="580" y="8168"/>
                    <a:pt x="94" y="10807"/>
                  </a:cubicBezTo>
                  <a:cubicBezTo>
                    <a:pt x="-391" y="13446"/>
                    <a:pt x="1065" y="15987"/>
                    <a:pt x="3007" y="17746"/>
                  </a:cubicBezTo>
                  <a:cubicBezTo>
                    <a:pt x="4948" y="19505"/>
                    <a:pt x="7375" y="20483"/>
                    <a:pt x="9802" y="2146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6" name="Line"/>
            <p:cNvSpPr/>
            <p:nvPr/>
          </p:nvSpPr>
          <p:spPr>
            <a:xfrm>
              <a:off x="3680805" y="4973621"/>
              <a:ext cx="223221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5" y="17100"/>
                    <a:pt x="450" y="12600"/>
                    <a:pt x="1912" y="9900"/>
                  </a:cubicBezTo>
                  <a:cubicBezTo>
                    <a:pt x="3375" y="7200"/>
                    <a:pt x="6075" y="6300"/>
                    <a:pt x="9563" y="4950"/>
                  </a:cubicBezTo>
                  <a:cubicBezTo>
                    <a:pt x="13050" y="3600"/>
                    <a:pt x="17325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7" name="Line"/>
            <p:cNvSpPr/>
            <p:nvPr/>
          </p:nvSpPr>
          <p:spPr>
            <a:xfrm>
              <a:off x="3945879" y="4929855"/>
              <a:ext cx="97660" cy="139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10" extrusionOk="0">
                  <a:moveTo>
                    <a:pt x="0" y="2377"/>
                  </a:moveTo>
                  <a:cubicBezTo>
                    <a:pt x="3600" y="984"/>
                    <a:pt x="7200" y="-410"/>
                    <a:pt x="9000" y="113"/>
                  </a:cubicBezTo>
                  <a:cubicBezTo>
                    <a:pt x="10800" y="635"/>
                    <a:pt x="10800" y="3074"/>
                    <a:pt x="10800" y="6209"/>
                  </a:cubicBezTo>
                  <a:cubicBezTo>
                    <a:pt x="10800" y="9345"/>
                    <a:pt x="10800" y="13177"/>
                    <a:pt x="10800" y="15964"/>
                  </a:cubicBezTo>
                  <a:cubicBezTo>
                    <a:pt x="10800" y="18751"/>
                    <a:pt x="10800" y="20493"/>
                    <a:pt x="12600" y="20842"/>
                  </a:cubicBezTo>
                  <a:cubicBezTo>
                    <a:pt x="14400" y="21190"/>
                    <a:pt x="18000" y="20145"/>
                    <a:pt x="21600" y="191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8" name="Line"/>
            <p:cNvSpPr/>
            <p:nvPr/>
          </p:nvSpPr>
          <p:spPr>
            <a:xfrm>
              <a:off x="4181879" y="4652742"/>
              <a:ext cx="468999" cy="572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7" h="21600" extrusionOk="0">
                  <a:moveTo>
                    <a:pt x="366" y="0"/>
                  </a:moveTo>
                  <a:cubicBezTo>
                    <a:pt x="887" y="966"/>
                    <a:pt x="1409" y="1932"/>
                    <a:pt x="1305" y="3951"/>
                  </a:cubicBezTo>
                  <a:cubicBezTo>
                    <a:pt x="1201" y="5971"/>
                    <a:pt x="470" y="9044"/>
                    <a:pt x="261" y="11371"/>
                  </a:cubicBezTo>
                  <a:cubicBezTo>
                    <a:pt x="53" y="13698"/>
                    <a:pt x="366" y="15278"/>
                    <a:pt x="783" y="16288"/>
                  </a:cubicBezTo>
                  <a:cubicBezTo>
                    <a:pt x="1201" y="17298"/>
                    <a:pt x="1722" y="17737"/>
                    <a:pt x="1931" y="17737"/>
                  </a:cubicBezTo>
                  <a:cubicBezTo>
                    <a:pt x="2140" y="17737"/>
                    <a:pt x="2035" y="17298"/>
                    <a:pt x="1618" y="16288"/>
                  </a:cubicBezTo>
                  <a:cubicBezTo>
                    <a:pt x="1201" y="15278"/>
                    <a:pt x="470" y="13698"/>
                    <a:pt x="157" y="12688"/>
                  </a:cubicBezTo>
                  <a:cubicBezTo>
                    <a:pt x="-156" y="11678"/>
                    <a:pt x="-52" y="11239"/>
                    <a:pt x="940" y="10580"/>
                  </a:cubicBezTo>
                  <a:cubicBezTo>
                    <a:pt x="1931" y="9922"/>
                    <a:pt x="3809" y="9044"/>
                    <a:pt x="5531" y="8473"/>
                  </a:cubicBezTo>
                  <a:cubicBezTo>
                    <a:pt x="7253" y="7902"/>
                    <a:pt x="8818" y="7639"/>
                    <a:pt x="9861" y="7507"/>
                  </a:cubicBezTo>
                  <a:cubicBezTo>
                    <a:pt x="10905" y="7376"/>
                    <a:pt x="11427" y="7376"/>
                    <a:pt x="11740" y="7595"/>
                  </a:cubicBezTo>
                  <a:cubicBezTo>
                    <a:pt x="12053" y="7815"/>
                    <a:pt x="12157" y="8254"/>
                    <a:pt x="11270" y="9000"/>
                  </a:cubicBezTo>
                  <a:cubicBezTo>
                    <a:pt x="10383" y="9746"/>
                    <a:pt x="8505" y="10800"/>
                    <a:pt x="7357" y="11502"/>
                  </a:cubicBezTo>
                  <a:cubicBezTo>
                    <a:pt x="6209" y="12205"/>
                    <a:pt x="5792" y="12556"/>
                    <a:pt x="6001" y="12776"/>
                  </a:cubicBezTo>
                  <a:cubicBezTo>
                    <a:pt x="6209" y="12995"/>
                    <a:pt x="7044" y="13083"/>
                    <a:pt x="9079" y="13302"/>
                  </a:cubicBezTo>
                  <a:cubicBezTo>
                    <a:pt x="11114" y="13522"/>
                    <a:pt x="14348" y="13873"/>
                    <a:pt x="16540" y="14312"/>
                  </a:cubicBezTo>
                  <a:cubicBezTo>
                    <a:pt x="18731" y="14751"/>
                    <a:pt x="19879" y="15278"/>
                    <a:pt x="20557" y="15761"/>
                  </a:cubicBezTo>
                  <a:cubicBezTo>
                    <a:pt x="21235" y="16244"/>
                    <a:pt x="21444" y="16683"/>
                    <a:pt x="19618" y="17429"/>
                  </a:cubicBezTo>
                  <a:cubicBezTo>
                    <a:pt x="17792" y="18176"/>
                    <a:pt x="13931" y="19229"/>
                    <a:pt x="11061" y="19976"/>
                  </a:cubicBezTo>
                  <a:cubicBezTo>
                    <a:pt x="8192" y="20722"/>
                    <a:pt x="6314" y="21161"/>
                    <a:pt x="4435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9" name="Line"/>
            <p:cNvSpPr/>
            <p:nvPr/>
          </p:nvSpPr>
          <p:spPr>
            <a:xfrm>
              <a:off x="2286133" y="5601428"/>
              <a:ext cx="250670" cy="116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149" extrusionOk="0">
                  <a:moveTo>
                    <a:pt x="2934" y="0"/>
                  </a:moveTo>
                  <a:cubicBezTo>
                    <a:pt x="2141" y="4659"/>
                    <a:pt x="1348" y="9318"/>
                    <a:pt x="754" y="12918"/>
                  </a:cubicBezTo>
                  <a:cubicBezTo>
                    <a:pt x="159" y="16518"/>
                    <a:pt x="-237" y="19059"/>
                    <a:pt x="159" y="20329"/>
                  </a:cubicBezTo>
                  <a:cubicBezTo>
                    <a:pt x="556" y="21600"/>
                    <a:pt x="1745" y="21600"/>
                    <a:pt x="5411" y="18847"/>
                  </a:cubicBezTo>
                  <a:cubicBezTo>
                    <a:pt x="9077" y="16094"/>
                    <a:pt x="15220" y="10588"/>
                    <a:pt x="21363" y="50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0" name="Line"/>
            <p:cNvSpPr/>
            <p:nvPr/>
          </p:nvSpPr>
          <p:spPr>
            <a:xfrm>
              <a:off x="2497274" y="5432772"/>
              <a:ext cx="81383" cy="503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14194" y="1248"/>
                  </a:moveTo>
                  <a:cubicBezTo>
                    <a:pt x="12960" y="651"/>
                    <a:pt x="11726" y="54"/>
                    <a:pt x="10183" y="4"/>
                  </a:cubicBezTo>
                  <a:cubicBezTo>
                    <a:pt x="8640" y="-46"/>
                    <a:pt x="6789" y="452"/>
                    <a:pt x="4629" y="2194"/>
                  </a:cubicBezTo>
                  <a:cubicBezTo>
                    <a:pt x="2469" y="3936"/>
                    <a:pt x="0" y="6922"/>
                    <a:pt x="0" y="10007"/>
                  </a:cubicBezTo>
                  <a:cubicBezTo>
                    <a:pt x="0" y="13093"/>
                    <a:pt x="2469" y="16278"/>
                    <a:pt x="6480" y="18219"/>
                  </a:cubicBezTo>
                  <a:cubicBezTo>
                    <a:pt x="10491" y="20160"/>
                    <a:pt x="16046" y="20857"/>
                    <a:pt x="21600" y="215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1" name="Line"/>
            <p:cNvSpPr/>
            <p:nvPr/>
          </p:nvSpPr>
          <p:spPr>
            <a:xfrm>
              <a:off x="2850706" y="5724304"/>
              <a:ext cx="132538" cy="30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296" extrusionOk="0">
                  <a:moveTo>
                    <a:pt x="0" y="20296"/>
                  </a:moveTo>
                  <a:cubicBezTo>
                    <a:pt x="0" y="12582"/>
                    <a:pt x="0" y="4867"/>
                    <a:pt x="3600" y="1782"/>
                  </a:cubicBezTo>
                  <a:cubicBezTo>
                    <a:pt x="7200" y="-1304"/>
                    <a:pt x="14400" y="239"/>
                    <a:pt x="21600" y="17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2" name="Line"/>
            <p:cNvSpPr/>
            <p:nvPr/>
          </p:nvSpPr>
          <p:spPr>
            <a:xfrm>
              <a:off x="2997194" y="5593215"/>
              <a:ext cx="331845" cy="252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145" extrusionOk="0">
                  <a:moveTo>
                    <a:pt x="14400" y="1271"/>
                  </a:moveTo>
                  <a:cubicBezTo>
                    <a:pt x="13950" y="492"/>
                    <a:pt x="13500" y="-286"/>
                    <a:pt x="12300" y="103"/>
                  </a:cubicBezTo>
                  <a:cubicBezTo>
                    <a:pt x="11100" y="492"/>
                    <a:pt x="9150" y="2049"/>
                    <a:pt x="7950" y="3217"/>
                  </a:cubicBezTo>
                  <a:cubicBezTo>
                    <a:pt x="6750" y="4384"/>
                    <a:pt x="6300" y="5163"/>
                    <a:pt x="6000" y="6233"/>
                  </a:cubicBezTo>
                  <a:cubicBezTo>
                    <a:pt x="5700" y="7303"/>
                    <a:pt x="5550" y="8665"/>
                    <a:pt x="6750" y="9444"/>
                  </a:cubicBezTo>
                  <a:cubicBezTo>
                    <a:pt x="7950" y="10222"/>
                    <a:pt x="10500" y="10417"/>
                    <a:pt x="12825" y="10806"/>
                  </a:cubicBezTo>
                  <a:cubicBezTo>
                    <a:pt x="15150" y="11195"/>
                    <a:pt x="17250" y="11779"/>
                    <a:pt x="18675" y="12557"/>
                  </a:cubicBezTo>
                  <a:cubicBezTo>
                    <a:pt x="20100" y="13336"/>
                    <a:pt x="20850" y="14309"/>
                    <a:pt x="21225" y="15282"/>
                  </a:cubicBezTo>
                  <a:cubicBezTo>
                    <a:pt x="21600" y="16255"/>
                    <a:pt x="21600" y="17228"/>
                    <a:pt x="19200" y="18395"/>
                  </a:cubicBezTo>
                  <a:cubicBezTo>
                    <a:pt x="16800" y="19563"/>
                    <a:pt x="12000" y="20925"/>
                    <a:pt x="8400" y="21119"/>
                  </a:cubicBezTo>
                  <a:cubicBezTo>
                    <a:pt x="4800" y="21314"/>
                    <a:pt x="2400" y="20341"/>
                    <a:pt x="0" y="1936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3" name="Line"/>
            <p:cNvSpPr/>
            <p:nvPr/>
          </p:nvSpPr>
          <p:spPr>
            <a:xfrm>
              <a:off x="3025096" y="5503769"/>
              <a:ext cx="453417" cy="139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45" y="15840"/>
                    <a:pt x="7089" y="10080"/>
                    <a:pt x="10689" y="6480"/>
                  </a:cubicBezTo>
                  <a:cubicBezTo>
                    <a:pt x="14289" y="2880"/>
                    <a:pt x="17945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4" name="Line"/>
            <p:cNvSpPr/>
            <p:nvPr/>
          </p:nvSpPr>
          <p:spPr>
            <a:xfrm>
              <a:off x="7834640" y="3300566"/>
              <a:ext cx="339578" cy="544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420" extrusionOk="0">
                  <a:moveTo>
                    <a:pt x="7569" y="4350"/>
                  </a:moveTo>
                  <a:cubicBezTo>
                    <a:pt x="8001" y="3252"/>
                    <a:pt x="8433" y="2154"/>
                    <a:pt x="8793" y="1330"/>
                  </a:cubicBezTo>
                  <a:cubicBezTo>
                    <a:pt x="9153" y="506"/>
                    <a:pt x="9441" y="-43"/>
                    <a:pt x="9513" y="3"/>
                  </a:cubicBezTo>
                  <a:cubicBezTo>
                    <a:pt x="9585" y="49"/>
                    <a:pt x="9441" y="689"/>
                    <a:pt x="8649" y="2199"/>
                  </a:cubicBezTo>
                  <a:cubicBezTo>
                    <a:pt x="7857" y="3710"/>
                    <a:pt x="6417" y="6089"/>
                    <a:pt x="4833" y="8789"/>
                  </a:cubicBezTo>
                  <a:cubicBezTo>
                    <a:pt x="3249" y="11489"/>
                    <a:pt x="1521" y="14510"/>
                    <a:pt x="657" y="16569"/>
                  </a:cubicBezTo>
                  <a:cubicBezTo>
                    <a:pt x="-207" y="18628"/>
                    <a:pt x="-207" y="19726"/>
                    <a:pt x="585" y="20459"/>
                  </a:cubicBezTo>
                  <a:cubicBezTo>
                    <a:pt x="1377" y="21191"/>
                    <a:pt x="2961" y="21557"/>
                    <a:pt x="5769" y="21374"/>
                  </a:cubicBezTo>
                  <a:cubicBezTo>
                    <a:pt x="8577" y="21191"/>
                    <a:pt x="12609" y="20459"/>
                    <a:pt x="15561" y="19040"/>
                  </a:cubicBezTo>
                  <a:cubicBezTo>
                    <a:pt x="18513" y="17621"/>
                    <a:pt x="20385" y="15516"/>
                    <a:pt x="20889" y="14098"/>
                  </a:cubicBezTo>
                  <a:cubicBezTo>
                    <a:pt x="21393" y="12679"/>
                    <a:pt x="20529" y="11947"/>
                    <a:pt x="18513" y="11947"/>
                  </a:cubicBezTo>
                  <a:cubicBezTo>
                    <a:pt x="16497" y="11947"/>
                    <a:pt x="13329" y="12679"/>
                    <a:pt x="11097" y="13686"/>
                  </a:cubicBezTo>
                  <a:cubicBezTo>
                    <a:pt x="8865" y="14693"/>
                    <a:pt x="7569" y="15974"/>
                    <a:pt x="6273" y="172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5" name="Line"/>
            <p:cNvSpPr/>
            <p:nvPr/>
          </p:nvSpPr>
          <p:spPr>
            <a:xfrm>
              <a:off x="8224943" y="3578496"/>
              <a:ext cx="181450" cy="212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0" h="21040" extrusionOk="0">
                  <a:moveTo>
                    <a:pt x="6855" y="0"/>
                  </a:moveTo>
                  <a:cubicBezTo>
                    <a:pt x="4455" y="5745"/>
                    <a:pt x="2055" y="11489"/>
                    <a:pt x="855" y="14936"/>
                  </a:cubicBezTo>
                  <a:cubicBezTo>
                    <a:pt x="-345" y="18383"/>
                    <a:pt x="-345" y="19532"/>
                    <a:pt x="1255" y="20336"/>
                  </a:cubicBezTo>
                  <a:cubicBezTo>
                    <a:pt x="2855" y="21140"/>
                    <a:pt x="6055" y="21600"/>
                    <a:pt x="9655" y="19762"/>
                  </a:cubicBezTo>
                  <a:cubicBezTo>
                    <a:pt x="13255" y="17923"/>
                    <a:pt x="17255" y="13787"/>
                    <a:pt x="19255" y="10570"/>
                  </a:cubicBezTo>
                  <a:cubicBezTo>
                    <a:pt x="21255" y="7353"/>
                    <a:pt x="21255" y="5055"/>
                    <a:pt x="19655" y="3447"/>
                  </a:cubicBezTo>
                  <a:cubicBezTo>
                    <a:pt x="18055" y="1838"/>
                    <a:pt x="14855" y="919"/>
                    <a:pt x="12455" y="689"/>
                  </a:cubicBezTo>
                  <a:cubicBezTo>
                    <a:pt x="10055" y="460"/>
                    <a:pt x="8455" y="919"/>
                    <a:pt x="7655" y="1838"/>
                  </a:cubicBezTo>
                  <a:cubicBezTo>
                    <a:pt x="6855" y="2757"/>
                    <a:pt x="6855" y="4136"/>
                    <a:pt x="6855" y="55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6" name="Line"/>
            <p:cNvSpPr/>
            <p:nvPr/>
          </p:nvSpPr>
          <p:spPr>
            <a:xfrm>
              <a:off x="8417255" y="3529667"/>
              <a:ext cx="613856" cy="273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2" extrusionOk="0">
                  <a:moveTo>
                    <a:pt x="0" y="3812"/>
                  </a:moveTo>
                  <a:cubicBezTo>
                    <a:pt x="491" y="7079"/>
                    <a:pt x="982" y="10346"/>
                    <a:pt x="1227" y="12797"/>
                  </a:cubicBezTo>
                  <a:cubicBezTo>
                    <a:pt x="1473" y="15247"/>
                    <a:pt x="1473" y="16881"/>
                    <a:pt x="1473" y="18242"/>
                  </a:cubicBezTo>
                  <a:cubicBezTo>
                    <a:pt x="1473" y="19603"/>
                    <a:pt x="1473" y="20692"/>
                    <a:pt x="1677" y="20965"/>
                  </a:cubicBezTo>
                  <a:cubicBezTo>
                    <a:pt x="1882" y="21237"/>
                    <a:pt x="2291" y="20692"/>
                    <a:pt x="2864" y="18605"/>
                  </a:cubicBezTo>
                  <a:cubicBezTo>
                    <a:pt x="3436" y="16518"/>
                    <a:pt x="4173" y="12887"/>
                    <a:pt x="4623" y="10437"/>
                  </a:cubicBezTo>
                  <a:cubicBezTo>
                    <a:pt x="5073" y="7987"/>
                    <a:pt x="5236" y="6716"/>
                    <a:pt x="5400" y="6534"/>
                  </a:cubicBezTo>
                  <a:cubicBezTo>
                    <a:pt x="5564" y="6353"/>
                    <a:pt x="5727" y="7260"/>
                    <a:pt x="5891" y="8259"/>
                  </a:cubicBezTo>
                  <a:cubicBezTo>
                    <a:pt x="6055" y="9257"/>
                    <a:pt x="6218" y="10346"/>
                    <a:pt x="6382" y="11345"/>
                  </a:cubicBezTo>
                  <a:cubicBezTo>
                    <a:pt x="6545" y="12343"/>
                    <a:pt x="6709" y="13250"/>
                    <a:pt x="6995" y="13795"/>
                  </a:cubicBezTo>
                  <a:cubicBezTo>
                    <a:pt x="7282" y="14339"/>
                    <a:pt x="7691" y="14521"/>
                    <a:pt x="8550" y="14067"/>
                  </a:cubicBezTo>
                  <a:cubicBezTo>
                    <a:pt x="9409" y="13613"/>
                    <a:pt x="10718" y="12524"/>
                    <a:pt x="11741" y="10709"/>
                  </a:cubicBezTo>
                  <a:cubicBezTo>
                    <a:pt x="12764" y="8894"/>
                    <a:pt x="13500" y="6353"/>
                    <a:pt x="13909" y="4629"/>
                  </a:cubicBezTo>
                  <a:cubicBezTo>
                    <a:pt x="14318" y="2904"/>
                    <a:pt x="14400" y="1997"/>
                    <a:pt x="14277" y="1271"/>
                  </a:cubicBezTo>
                  <a:cubicBezTo>
                    <a:pt x="14155" y="545"/>
                    <a:pt x="13827" y="0"/>
                    <a:pt x="13500" y="0"/>
                  </a:cubicBezTo>
                  <a:cubicBezTo>
                    <a:pt x="13173" y="0"/>
                    <a:pt x="12845" y="545"/>
                    <a:pt x="12395" y="2632"/>
                  </a:cubicBezTo>
                  <a:cubicBezTo>
                    <a:pt x="11945" y="4719"/>
                    <a:pt x="11373" y="8350"/>
                    <a:pt x="11086" y="10800"/>
                  </a:cubicBezTo>
                  <a:cubicBezTo>
                    <a:pt x="10800" y="13250"/>
                    <a:pt x="10800" y="14521"/>
                    <a:pt x="10964" y="15429"/>
                  </a:cubicBezTo>
                  <a:cubicBezTo>
                    <a:pt x="11127" y="16336"/>
                    <a:pt x="11455" y="16881"/>
                    <a:pt x="12109" y="16881"/>
                  </a:cubicBezTo>
                  <a:cubicBezTo>
                    <a:pt x="12764" y="16881"/>
                    <a:pt x="13745" y="16336"/>
                    <a:pt x="14400" y="15792"/>
                  </a:cubicBezTo>
                  <a:cubicBezTo>
                    <a:pt x="15055" y="15247"/>
                    <a:pt x="15382" y="14703"/>
                    <a:pt x="15709" y="14158"/>
                  </a:cubicBezTo>
                  <a:cubicBezTo>
                    <a:pt x="16036" y="13613"/>
                    <a:pt x="16364" y="13069"/>
                    <a:pt x="16650" y="13432"/>
                  </a:cubicBezTo>
                  <a:cubicBezTo>
                    <a:pt x="16936" y="13795"/>
                    <a:pt x="17182" y="15066"/>
                    <a:pt x="17345" y="16336"/>
                  </a:cubicBezTo>
                  <a:cubicBezTo>
                    <a:pt x="17509" y="17607"/>
                    <a:pt x="17591" y="18877"/>
                    <a:pt x="17509" y="19876"/>
                  </a:cubicBezTo>
                  <a:cubicBezTo>
                    <a:pt x="17427" y="20874"/>
                    <a:pt x="17182" y="21600"/>
                    <a:pt x="17059" y="21237"/>
                  </a:cubicBezTo>
                  <a:cubicBezTo>
                    <a:pt x="16936" y="20874"/>
                    <a:pt x="16936" y="19422"/>
                    <a:pt x="17305" y="16427"/>
                  </a:cubicBezTo>
                  <a:cubicBezTo>
                    <a:pt x="17673" y="13432"/>
                    <a:pt x="18409" y="8894"/>
                    <a:pt x="18900" y="6171"/>
                  </a:cubicBezTo>
                  <a:cubicBezTo>
                    <a:pt x="19391" y="3449"/>
                    <a:pt x="19636" y="2541"/>
                    <a:pt x="19964" y="1997"/>
                  </a:cubicBezTo>
                  <a:cubicBezTo>
                    <a:pt x="20291" y="1452"/>
                    <a:pt x="20700" y="1271"/>
                    <a:pt x="20986" y="1271"/>
                  </a:cubicBezTo>
                  <a:cubicBezTo>
                    <a:pt x="21273" y="1271"/>
                    <a:pt x="21436" y="1452"/>
                    <a:pt x="21600" y="163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7" name="Line"/>
            <p:cNvSpPr/>
            <p:nvPr/>
          </p:nvSpPr>
          <p:spPr>
            <a:xfrm>
              <a:off x="9066442" y="3553987"/>
              <a:ext cx="236719" cy="225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154" extrusionOk="0">
                  <a:moveTo>
                    <a:pt x="3104" y="336"/>
                  </a:moveTo>
                  <a:cubicBezTo>
                    <a:pt x="2266" y="5791"/>
                    <a:pt x="1427" y="11245"/>
                    <a:pt x="798" y="14955"/>
                  </a:cubicBezTo>
                  <a:cubicBezTo>
                    <a:pt x="168" y="18664"/>
                    <a:pt x="-251" y="20627"/>
                    <a:pt x="168" y="21064"/>
                  </a:cubicBezTo>
                  <a:cubicBezTo>
                    <a:pt x="588" y="21500"/>
                    <a:pt x="1846" y="20409"/>
                    <a:pt x="3419" y="16918"/>
                  </a:cubicBezTo>
                  <a:cubicBezTo>
                    <a:pt x="4992" y="13427"/>
                    <a:pt x="6879" y="7536"/>
                    <a:pt x="8137" y="4155"/>
                  </a:cubicBezTo>
                  <a:cubicBezTo>
                    <a:pt x="9396" y="773"/>
                    <a:pt x="10025" y="-100"/>
                    <a:pt x="10759" y="9"/>
                  </a:cubicBezTo>
                  <a:cubicBezTo>
                    <a:pt x="11493" y="118"/>
                    <a:pt x="12332" y="1209"/>
                    <a:pt x="13170" y="3609"/>
                  </a:cubicBezTo>
                  <a:cubicBezTo>
                    <a:pt x="14009" y="6009"/>
                    <a:pt x="14848" y="9718"/>
                    <a:pt x="16211" y="12118"/>
                  </a:cubicBezTo>
                  <a:cubicBezTo>
                    <a:pt x="17574" y="14518"/>
                    <a:pt x="19462" y="15609"/>
                    <a:pt x="21349" y="167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8" name="Line"/>
            <p:cNvSpPr/>
            <p:nvPr/>
          </p:nvSpPr>
          <p:spPr>
            <a:xfrm>
              <a:off x="9331063" y="3529373"/>
              <a:ext cx="809173" cy="221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4704"/>
                  </a:moveTo>
                  <a:cubicBezTo>
                    <a:pt x="0" y="9380"/>
                    <a:pt x="0" y="14057"/>
                    <a:pt x="0" y="16951"/>
                  </a:cubicBezTo>
                  <a:cubicBezTo>
                    <a:pt x="0" y="19846"/>
                    <a:pt x="0" y="20960"/>
                    <a:pt x="155" y="21182"/>
                  </a:cubicBezTo>
                  <a:cubicBezTo>
                    <a:pt x="310" y="21405"/>
                    <a:pt x="621" y="20737"/>
                    <a:pt x="1148" y="17842"/>
                  </a:cubicBezTo>
                  <a:cubicBezTo>
                    <a:pt x="1676" y="14947"/>
                    <a:pt x="2421" y="9826"/>
                    <a:pt x="2886" y="6819"/>
                  </a:cubicBezTo>
                  <a:cubicBezTo>
                    <a:pt x="3352" y="3813"/>
                    <a:pt x="3538" y="2923"/>
                    <a:pt x="3755" y="2923"/>
                  </a:cubicBezTo>
                  <a:cubicBezTo>
                    <a:pt x="3972" y="2923"/>
                    <a:pt x="4221" y="3813"/>
                    <a:pt x="4407" y="5929"/>
                  </a:cubicBezTo>
                  <a:cubicBezTo>
                    <a:pt x="4593" y="8044"/>
                    <a:pt x="4717" y="11384"/>
                    <a:pt x="4779" y="13723"/>
                  </a:cubicBezTo>
                  <a:cubicBezTo>
                    <a:pt x="4841" y="16061"/>
                    <a:pt x="4841" y="17397"/>
                    <a:pt x="4934" y="17508"/>
                  </a:cubicBezTo>
                  <a:cubicBezTo>
                    <a:pt x="5028" y="17619"/>
                    <a:pt x="5214" y="16506"/>
                    <a:pt x="5338" y="15393"/>
                  </a:cubicBezTo>
                  <a:cubicBezTo>
                    <a:pt x="5462" y="14279"/>
                    <a:pt x="5524" y="13166"/>
                    <a:pt x="5679" y="11607"/>
                  </a:cubicBezTo>
                  <a:cubicBezTo>
                    <a:pt x="5834" y="10048"/>
                    <a:pt x="6083" y="8044"/>
                    <a:pt x="6331" y="7487"/>
                  </a:cubicBezTo>
                  <a:cubicBezTo>
                    <a:pt x="6579" y="6931"/>
                    <a:pt x="6828" y="7822"/>
                    <a:pt x="7014" y="8824"/>
                  </a:cubicBezTo>
                  <a:cubicBezTo>
                    <a:pt x="7200" y="9826"/>
                    <a:pt x="7324" y="10939"/>
                    <a:pt x="7479" y="11941"/>
                  </a:cubicBezTo>
                  <a:cubicBezTo>
                    <a:pt x="7634" y="12943"/>
                    <a:pt x="7821" y="13834"/>
                    <a:pt x="8069" y="14391"/>
                  </a:cubicBezTo>
                  <a:cubicBezTo>
                    <a:pt x="8317" y="14947"/>
                    <a:pt x="8628" y="15170"/>
                    <a:pt x="9000" y="14502"/>
                  </a:cubicBezTo>
                  <a:cubicBezTo>
                    <a:pt x="9372" y="13834"/>
                    <a:pt x="9807" y="12275"/>
                    <a:pt x="10210" y="10048"/>
                  </a:cubicBezTo>
                  <a:cubicBezTo>
                    <a:pt x="10614" y="7821"/>
                    <a:pt x="10986" y="4927"/>
                    <a:pt x="11203" y="2923"/>
                  </a:cubicBezTo>
                  <a:cubicBezTo>
                    <a:pt x="11421" y="918"/>
                    <a:pt x="11483" y="-195"/>
                    <a:pt x="11421" y="28"/>
                  </a:cubicBezTo>
                  <a:cubicBezTo>
                    <a:pt x="11359" y="250"/>
                    <a:pt x="11172" y="1809"/>
                    <a:pt x="11017" y="4815"/>
                  </a:cubicBezTo>
                  <a:cubicBezTo>
                    <a:pt x="10862" y="7822"/>
                    <a:pt x="10738" y="12275"/>
                    <a:pt x="10769" y="15059"/>
                  </a:cubicBezTo>
                  <a:cubicBezTo>
                    <a:pt x="10800" y="17842"/>
                    <a:pt x="10986" y="18955"/>
                    <a:pt x="11234" y="19512"/>
                  </a:cubicBezTo>
                  <a:cubicBezTo>
                    <a:pt x="11483" y="20069"/>
                    <a:pt x="11793" y="20069"/>
                    <a:pt x="12197" y="19067"/>
                  </a:cubicBezTo>
                  <a:cubicBezTo>
                    <a:pt x="12600" y="18065"/>
                    <a:pt x="13097" y="16061"/>
                    <a:pt x="13438" y="13611"/>
                  </a:cubicBezTo>
                  <a:cubicBezTo>
                    <a:pt x="13779" y="11162"/>
                    <a:pt x="13966" y="8267"/>
                    <a:pt x="14059" y="6151"/>
                  </a:cubicBezTo>
                  <a:cubicBezTo>
                    <a:pt x="14152" y="4036"/>
                    <a:pt x="14152" y="2700"/>
                    <a:pt x="14214" y="2811"/>
                  </a:cubicBezTo>
                  <a:cubicBezTo>
                    <a:pt x="14276" y="2923"/>
                    <a:pt x="14400" y="4481"/>
                    <a:pt x="14462" y="7153"/>
                  </a:cubicBezTo>
                  <a:cubicBezTo>
                    <a:pt x="14524" y="9826"/>
                    <a:pt x="14524" y="13611"/>
                    <a:pt x="14524" y="16172"/>
                  </a:cubicBezTo>
                  <a:cubicBezTo>
                    <a:pt x="14524" y="18733"/>
                    <a:pt x="14524" y="20069"/>
                    <a:pt x="14679" y="20737"/>
                  </a:cubicBezTo>
                  <a:cubicBezTo>
                    <a:pt x="14834" y="21405"/>
                    <a:pt x="15145" y="21405"/>
                    <a:pt x="15486" y="19846"/>
                  </a:cubicBezTo>
                  <a:cubicBezTo>
                    <a:pt x="15828" y="18287"/>
                    <a:pt x="16200" y="15170"/>
                    <a:pt x="16510" y="12498"/>
                  </a:cubicBezTo>
                  <a:cubicBezTo>
                    <a:pt x="16821" y="9826"/>
                    <a:pt x="17069" y="7599"/>
                    <a:pt x="17286" y="6931"/>
                  </a:cubicBezTo>
                  <a:cubicBezTo>
                    <a:pt x="17503" y="6263"/>
                    <a:pt x="17690" y="7153"/>
                    <a:pt x="17938" y="9269"/>
                  </a:cubicBezTo>
                  <a:cubicBezTo>
                    <a:pt x="18186" y="11384"/>
                    <a:pt x="18497" y="14725"/>
                    <a:pt x="18993" y="16951"/>
                  </a:cubicBezTo>
                  <a:cubicBezTo>
                    <a:pt x="19490" y="19178"/>
                    <a:pt x="20172" y="20292"/>
                    <a:pt x="20638" y="20292"/>
                  </a:cubicBezTo>
                  <a:cubicBezTo>
                    <a:pt x="21103" y="20292"/>
                    <a:pt x="21352" y="19178"/>
                    <a:pt x="21600" y="180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9" name="Line"/>
            <p:cNvSpPr/>
            <p:nvPr/>
          </p:nvSpPr>
          <p:spPr>
            <a:xfrm>
              <a:off x="10265796" y="3257318"/>
              <a:ext cx="20928" cy="5234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7" extrusionOk="0">
                  <a:moveTo>
                    <a:pt x="0" y="873"/>
                  </a:moveTo>
                  <a:cubicBezTo>
                    <a:pt x="2400" y="395"/>
                    <a:pt x="4800" y="-83"/>
                    <a:pt x="7200" y="13"/>
                  </a:cubicBezTo>
                  <a:cubicBezTo>
                    <a:pt x="9600" y="108"/>
                    <a:pt x="12000" y="777"/>
                    <a:pt x="13200" y="2641"/>
                  </a:cubicBezTo>
                  <a:cubicBezTo>
                    <a:pt x="14400" y="4505"/>
                    <a:pt x="14400" y="7563"/>
                    <a:pt x="15600" y="10908"/>
                  </a:cubicBezTo>
                  <a:cubicBezTo>
                    <a:pt x="16800" y="14253"/>
                    <a:pt x="19200" y="17885"/>
                    <a:pt x="21600" y="2151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0" name="Line"/>
            <p:cNvSpPr/>
            <p:nvPr/>
          </p:nvSpPr>
          <p:spPr>
            <a:xfrm>
              <a:off x="10077454" y="3548268"/>
              <a:ext cx="565027" cy="9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11" y="10800"/>
                    <a:pt x="6222" y="0"/>
                    <a:pt x="9689" y="0"/>
                  </a:cubicBezTo>
                  <a:cubicBezTo>
                    <a:pt x="13156" y="0"/>
                    <a:pt x="16978" y="10800"/>
                    <a:pt x="19022" y="16200"/>
                  </a:cubicBezTo>
                  <a:cubicBezTo>
                    <a:pt x="21067" y="21600"/>
                    <a:pt x="21333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1" name="Line"/>
            <p:cNvSpPr/>
            <p:nvPr/>
          </p:nvSpPr>
          <p:spPr>
            <a:xfrm>
              <a:off x="8499617" y="4041589"/>
              <a:ext cx="245494" cy="40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338" extrusionOk="0">
                  <a:moveTo>
                    <a:pt x="3786" y="7140"/>
                  </a:moveTo>
                  <a:cubicBezTo>
                    <a:pt x="2971" y="7504"/>
                    <a:pt x="2155" y="7868"/>
                    <a:pt x="1646" y="9385"/>
                  </a:cubicBezTo>
                  <a:cubicBezTo>
                    <a:pt x="1137" y="10902"/>
                    <a:pt x="933" y="13571"/>
                    <a:pt x="831" y="15270"/>
                  </a:cubicBezTo>
                  <a:cubicBezTo>
                    <a:pt x="729" y="16969"/>
                    <a:pt x="729" y="17697"/>
                    <a:pt x="525" y="18729"/>
                  </a:cubicBezTo>
                  <a:cubicBezTo>
                    <a:pt x="322" y="19760"/>
                    <a:pt x="-86" y="21095"/>
                    <a:pt x="16" y="21277"/>
                  </a:cubicBezTo>
                  <a:cubicBezTo>
                    <a:pt x="118" y="21459"/>
                    <a:pt x="729" y="20488"/>
                    <a:pt x="2257" y="18001"/>
                  </a:cubicBezTo>
                  <a:cubicBezTo>
                    <a:pt x="3786" y="15513"/>
                    <a:pt x="6231" y="11508"/>
                    <a:pt x="7657" y="8535"/>
                  </a:cubicBezTo>
                  <a:cubicBezTo>
                    <a:pt x="9084" y="5562"/>
                    <a:pt x="9491" y="3621"/>
                    <a:pt x="9899" y="2286"/>
                  </a:cubicBezTo>
                  <a:cubicBezTo>
                    <a:pt x="10306" y="951"/>
                    <a:pt x="10714" y="223"/>
                    <a:pt x="11325" y="41"/>
                  </a:cubicBezTo>
                  <a:cubicBezTo>
                    <a:pt x="11937" y="-141"/>
                    <a:pt x="12752" y="223"/>
                    <a:pt x="14178" y="2347"/>
                  </a:cubicBezTo>
                  <a:cubicBezTo>
                    <a:pt x="15605" y="4470"/>
                    <a:pt x="17642" y="8353"/>
                    <a:pt x="18967" y="11812"/>
                  </a:cubicBezTo>
                  <a:cubicBezTo>
                    <a:pt x="20291" y="15270"/>
                    <a:pt x="20903" y="18304"/>
                    <a:pt x="21514" y="213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2" name="Line"/>
            <p:cNvSpPr/>
            <p:nvPr/>
          </p:nvSpPr>
          <p:spPr>
            <a:xfrm>
              <a:off x="8598621" y="4310937"/>
              <a:ext cx="432490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65" y="19800"/>
                    <a:pt x="8129" y="18000"/>
                    <a:pt x="11729" y="14400"/>
                  </a:cubicBezTo>
                  <a:cubicBezTo>
                    <a:pt x="15329" y="10800"/>
                    <a:pt x="18465" y="5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3" name="Line"/>
            <p:cNvSpPr/>
            <p:nvPr/>
          </p:nvSpPr>
          <p:spPr>
            <a:xfrm>
              <a:off x="8835793" y="4218406"/>
              <a:ext cx="249073" cy="464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136" extrusionOk="0">
                  <a:moveTo>
                    <a:pt x="18429" y="402"/>
                  </a:moveTo>
                  <a:cubicBezTo>
                    <a:pt x="16448" y="85"/>
                    <a:pt x="14466" y="-233"/>
                    <a:pt x="12385" y="243"/>
                  </a:cubicBezTo>
                  <a:cubicBezTo>
                    <a:pt x="10305" y="720"/>
                    <a:pt x="8125" y="1991"/>
                    <a:pt x="6639" y="3314"/>
                  </a:cubicBezTo>
                  <a:cubicBezTo>
                    <a:pt x="5152" y="4638"/>
                    <a:pt x="4360" y="6014"/>
                    <a:pt x="3963" y="7179"/>
                  </a:cubicBezTo>
                  <a:cubicBezTo>
                    <a:pt x="3567" y="8343"/>
                    <a:pt x="3567" y="9296"/>
                    <a:pt x="4062" y="9879"/>
                  </a:cubicBezTo>
                  <a:cubicBezTo>
                    <a:pt x="4558" y="10461"/>
                    <a:pt x="5549" y="10673"/>
                    <a:pt x="6936" y="10038"/>
                  </a:cubicBezTo>
                  <a:cubicBezTo>
                    <a:pt x="8323" y="9402"/>
                    <a:pt x="10106" y="7920"/>
                    <a:pt x="11196" y="6914"/>
                  </a:cubicBezTo>
                  <a:cubicBezTo>
                    <a:pt x="12286" y="5908"/>
                    <a:pt x="12683" y="5379"/>
                    <a:pt x="12980" y="4849"/>
                  </a:cubicBezTo>
                  <a:cubicBezTo>
                    <a:pt x="13277" y="4320"/>
                    <a:pt x="13475" y="3791"/>
                    <a:pt x="14070" y="3632"/>
                  </a:cubicBezTo>
                  <a:cubicBezTo>
                    <a:pt x="14664" y="3473"/>
                    <a:pt x="15655" y="3685"/>
                    <a:pt x="17141" y="5167"/>
                  </a:cubicBezTo>
                  <a:cubicBezTo>
                    <a:pt x="18628" y="6649"/>
                    <a:pt x="20609" y="9402"/>
                    <a:pt x="21105" y="12208"/>
                  </a:cubicBezTo>
                  <a:cubicBezTo>
                    <a:pt x="21600" y="15014"/>
                    <a:pt x="20609" y="17873"/>
                    <a:pt x="17835" y="19461"/>
                  </a:cubicBezTo>
                  <a:cubicBezTo>
                    <a:pt x="15061" y="21049"/>
                    <a:pt x="10503" y="21367"/>
                    <a:pt x="7233" y="20996"/>
                  </a:cubicBezTo>
                  <a:cubicBezTo>
                    <a:pt x="3963" y="20626"/>
                    <a:pt x="1982" y="19567"/>
                    <a:pt x="0" y="185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4" name="Line"/>
            <p:cNvSpPr/>
            <p:nvPr/>
          </p:nvSpPr>
          <p:spPr>
            <a:xfrm>
              <a:off x="9100867" y="4194659"/>
              <a:ext cx="558051" cy="255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8" extrusionOk="0">
                  <a:moveTo>
                    <a:pt x="0" y="14852"/>
                  </a:moveTo>
                  <a:cubicBezTo>
                    <a:pt x="1350" y="13695"/>
                    <a:pt x="2700" y="12538"/>
                    <a:pt x="4005" y="10609"/>
                  </a:cubicBezTo>
                  <a:cubicBezTo>
                    <a:pt x="5310" y="8680"/>
                    <a:pt x="6570" y="5980"/>
                    <a:pt x="7245" y="4052"/>
                  </a:cubicBezTo>
                  <a:cubicBezTo>
                    <a:pt x="7920" y="2123"/>
                    <a:pt x="8010" y="966"/>
                    <a:pt x="7785" y="388"/>
                  </a:cubicBezTo>
                  <a:cubicBezTo>
                    <a:pt x="7560" y="-191"/>
                    <a:pt x="7020" y="-191"/>
                    <a:pt x="6390" y="870"/>
                  </a:cubicBezTo>
                  <a:cubicBezTo>
                    <a:pt x="5760" y="1930"/>
                    <a:pt x="5040" y="4052"/>
                    <a:pt x="4500" y="7234"/>
                  </a:cubicBezTo>
                  <a:cubicBezTo>
                    <a:pt x="3960" y="10416"/>
                    <a:pt x="3600" y="14659"/>
                    <a:pt x="3555" y="17263"/>
                  </a:cubicBezTo>
                  <a:cubicBezTo>
                    <a:pt x="3510" y="19866"/>
                    <a:pt x="3780" y="20830"/>
                    <a:pt x="4770" y="21120"/>
                  </a:cubicBezTo>
                  <a:cubicBezTo>
                    <a:pt x="5760" y="21409"/>
                    <a:pt x="7470" y="21023"/>
                    <a:pt x="8910" y="19480"/>
                  </a:cubicBezTo>
                  <a:cubicBezTo>
                    <a:pt x="10350" y="17938"/>
                    <a:pt x="11520" y="15238"/>
                    <a:pt x="12240" y="13213"/>
                  </a:cubicBezTo>
                  <a:cubicBezTo>
                    <a:pt x="12960" y="11188"/>
                    <a:pt x="13230" y="9838"/>
                    <a:pt x="13365" y="9645"/>
                  </a:cubicBezTo>
                  <a:cubicBezTo>
                    <a:pt x="13500" y="9452"/>
                    <a:pt x="13500" y="10416"/>
                    <a:pt x="13500" y="11380"/>
                  </a:cubicBezTo>
                  <a:cubicBezTo>
                    <a:pt x="13500" y="12345"/>
                    <a:pt x="13500" y="13309"/>
                    <a:pt x="13365" y="14659"/>
                  </a:cubicBezTo>
                  <a:cubicBezTo>
                    <a:pt x="13230" y="16009"/>
                    <a:pt x="12960" y="17745"/>
                    <a:pt x="13095" y="18034"/>
                  </a:cubicBezTo>
                  <a:cubicBezTo>
                    <a:pt x="13230" y="18323"/>
                    <a:pt x="13770" y="17166"/>
                    <a:pt x="14445" y="14755"/>
                  </a:cubicBezTo>
                  <a:cubicBezTo>
                    <a:pt x="15120" y="12345"/>
                    <a:pt x="15930" y="8680"/>
                    <a:pt x="16470" y="6173"/>
                  </a:cubicBezTo>
                  <a:cubicBezTo>
                    <a:pt x="17010" y="3666"/>
                    <a:pt x="17280" y="2316"/>
                    <a:pt x="17505" y="2123"/>
                  </a:cubicBezTo>
                  <a:cubicBezTo>
                    <a:pt x="17730" y="1930"/>
                    <a:pt x="17910" y="2895"/>
                    <a:pt x="18135" y="5305"/>
                  </a:cubicBezTo>
                  <a:cubicBezTo>
                    <a:pt x="18360" y="7716"/>
                    <a:pt x="18630" y="11573"/>
                    <a:pt x="18900" y="13888"/>
                  </a:cubicBezTo>
                  <a:cubicBezTo>
                    <a:pt x="19170" y="16202"/>
                    <a:pt x="19440" y="16973"/>
                    <a:pt x="19890" y="17359"/>
                  </a:cubicBezTo>
                  <a:cubicBezTo>
                    <a:pt x="20340" y="17745"/>
                    <a:pt x="20970" y="17745"/>
                    <a:pt x="21600" y="177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5" name="Line"/>
            <p:cNvSpPr/>
            <p:nvPr/>
          </p:nvSpPr>
          <p:spPr>
            <a:xfrm>
              <a:off x="9696120" y="4192351"/>
              <a:ext cx="269725" cy="239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5" extrusionOk="0">
                  <a:moveTo>
                    <a:pt x="8193" y="0"/>
                  </a:moveTo>
                  <a:cubicBezTo>
                    <a:pt x="5959" y="3909"/>
                    <a:pt x="3724" y="7817"/>
                    <a:pt x="2234" y="11211"/>
                  </a:cubicBezTo>
                  <a:cubicBezTo>
                    <a:pt x="745" y="14606"/>
                    <a:pt x="0" y="17486"/>
                    <a:pt x="0" y="19234"/>
                  </a:cubicBezTo>
                  <a:cubicBezTo>
                    <a:pt x="0" y="20983"/>
                    <a:pt x="745" y="21600"/>
                    <a:pt x="4469" y="20880"/>
                  </a:cubicBezTo>
                  <a:cubicBezTo>
                    <a:pt x="8193" y="20160"/>
                    <a:pt x="14897" y="18103"/>
                    <a:pt x="21600" y="160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6" name="Line"/>
            <p:cNvSpPr/>
            <p:nvPr/>
          </p:nvSpPr>
          <p:spPr>
            <a:xfrm>
              <a:off x="10057326" y="4234205"/>
              <a:ext cx="27105" cy="169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336" extrusionOk="0">
                  <a:moveTo>
                    <a:pt x="20982" y="0"/>
                  </a:moveTo>
                  <a:cubicBezTo>
                    <a:pt x="13782" y="5254"/>
                    <a:pt x="6582" y="10508"/>
                    <a:pt x="2982" y="14449"/>
                  </a:cubicBezTo>
                  <a:cubicBezTo>
                    <a:pt x="-618" y="18389"/>
                    <a:pt x="-618" y="21016"/>
                    <a:pt x="1182" y="21308"/>
                  </a:cubicBezTo>
                  <a:cubicBezTo>
                    <a:pt x="2982" y="21600"/>
                    <a:pt x="6582" y="19557"/>
                    <a:pt x="8382" y="17368"/>
                  </a:cubicBezTo>
                  <a:cubicBezTo>
                    <a:pt x="10182" y="15178"/>
                    <a:pt x="10182" y="12843"/>
                    <a:pt x="10182" y="105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7" name="Line"/>
            <p:cNvSpPr/>
            <p:nvPr/>
          </p:nvSpPr>
          <p:spPr>
            <a:xfrm>
              <a:off x="10049552" y="4066789"/>
              <a:ext cx="62782" cy="125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8" name="Line"/>
            <p:cNvSpPr/>
            <p:nvPr/>
          </p:nvSpPr>
          <p:spPr>
            <a:xfrm>
              <a:off x="10168137" y="4161443"/>
              <a:ext cx="257980" cy="2258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0978" extrusionOk="0">
                  <a:moveTo>
                    <a:pt x="0" y="12591"/>
                  </a:moveTo>
                  <a:cubicBezTo>
                    <a:pt x="579" y="14103"/>
                    <a:pt x="1157" y="15615"/>
                    <a:pt x="1929" y="16479"/>
                  </a:cubicBezTo>
                  <a:cubicBezTo>
                    <a:pt x="2700" y="17343"/>
                    <a:pt x="3664" y="17559"/>
                    <a:pt x="5207" y="17235"/>
                  </a:cubicBezTo>
                  <a:cubicBezTo>
                    <a:pt x="6750" y="16911"/>
                    <a:pt x="8871" y="16047"/>
                    <a:pt x="11571" y="13779"/>
                  </a:cubicBezTo>
                  <a:cubicBezTo>
                    <a:pt x="14271" y="11511"/>
                    <a:pt x="17550" y="7839"/>
                    <a:pt x="19382" y="5139"/>
                  </a:cubicBezTo>
                  <a:cubicBezTo>
                    <a:pt x="21214" y="2439"/>
                    <a:pt x="21600" y="711"/>
                    <a:pt x="21311" y="171"/>
                  </a:cubicBezTo>
                  <a:cubicBezTo>
                    <a:pt x="21021" y="-369"/>
                    <a:pt x="20057" y="279"/>
                    <a:pt x="17839" y="3411"/>
                  </a:cubicBezTo>
                  <a:cubicBezTo>
                    <a:pt x="15621" y="6543"/>
                    <a:pt x="12150" y="12159"/>
                    <a:pt x="10318" y="15615"/>
                  </a:cubicBezTo>
                  <a:cubicBezTo>
                    <a:pt x="8486" y="19071"/>
                    <a:pt x="8293" y="20367"/>
                    <a:pt x="8968" y="20799"/>
                  </a:cubicBezTo>
                  <a:cubicBezTo>
                    <a:pt x="9643" y="21231"/>
                    <a:pt x="11186" y="20799"/>
                    <a:pt x="12729" y="2036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9" name="Line"/>
            <p:cNvSpPr/>
            <p:nvPr/>
          </p:nvSpPr>
          <p:spPr>
            <a:xfrm>
              <a:off x="10328577" y="4171424"/>
              <a:ext cx="351235" cy="310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349" extrusionOk="0">
                  <a:moveTo>
                    <a:pt x="13553" y="0"/>
                  </a:moveTo>
                  <a:cubicBezTo>
                    <a:pt x="14259" y="480"/>
                    <a:pt x="14965" y="960"/>
                    <a:pt x="15388" y="1600"/>
                  </a:cubicBezTo>
                  <a:cubicBezTo>
                    <a:pt x="15812" y="2240"/>
                    <a:pt x="15953" y="3040"/>
                    <a:pt x="15247" y="4000"/>
                  </a:cubicBezTo>
                  <a:cubicBezTo>
                    <a:pt x="14541" y="4960"/>
                    <a:pt x="12988" y="6080"/>
                    <a:pt x="11788" y="6960"/>
                  </a:cubicBezTo>
                  <a:cubicBezTo>
                    <a:pt x="10588" y="7840"/>
                    <a:pt x="9741" y="8480"/>
                    <a:pt x="9671" y="8800"/>
                  </a:cubicBezTo>
                  <a:cubicBezTo>
                    <a:pt x="9600" y="9120"/>
                    <a:pt x="10306" y="9120"/>
                    <a:pt x="12141" y="9760"/>
                  </a:cubicBezTo>
                  <a:cubicBezTo>
                    <a:pt x="13976" y="10400"/>
                    <a:pt x="16941" y="11680"/>
                    <a:pt x="18847" y="13200"/>
                  </a:cubicBezTo>
                  <a:cubicBezTo>
                    <a:pt x="20753" y="14720"/>
                    <a:pt x="21600" y="16480"/>
                    <a:pt x="21247" y="18000"/>
                  </a:cubicBezTo>
                  <a:cubicBezTo>
                    <a:pt x="20894" y="19520"/>
                    <a:pt x="19341" y="20800"/>
                    <a:pt x="15600" y="21200"/>
                  </a:cubicBezTo>
                  <a:cubicBezTo>
                    <a:pt x="11859" y="21600"/>
                    <a:pt x="5929" y="21120"/>
                    <a:pt x="0" y="206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0" name="Line"/>
            <p:cNvSpPr/>
            <p:nvPr/>
          </p:nvSpPr>
          <p:spPr>
            <a:xfrm>
              <a:off x="8649531" y="5053556"/>
              <a:ext cx="270138" cy="313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384" extrusionOk="0">
                  <a:moveTo>
                    <a:pt x="3105" y="1211"/>
                  </a:moveTo>
                  <a:cubicBezTo>
                    <a:pt x="1653" y="1052"/>
                    <a:pt x="201" y="893"/>
                    <a:pt x="20" y="814"/>
                  </a:cubicBezTo>
                  <a:cubicBezTo>
                    <a:pt x="-162" y="734"/>
                    <a:pt x="927" y="734"/>
                    <a:pt x="4104" y="575"/>
                  </a:cubicBezTo>
                  <a:cubicBezTo>
                    <a:pt x="7280" y="416"/>
                    <a:pt x="12544" y="99"/>
                    <a:pt x="15720" y="19"/>
                  </a:cubicBezTo>
                  <a:cubicBezTo>
                    <a:pt x="18897" y="-60"/>
                    <a:pt x="19986" y="99"/>
                    <a:pt x="20621" y="575"/>
                  </a:cubicBezTo>
                  <a:cubicBezTo>
                    <a:pt x="21256" y="1052"/>
                    <a:pt x="21438" y="1846"/>
                    <a:pt x="19895" y="3514"/>
                  </a:cubicBezTo>
                  <a:cubicBezTo>
                    <a:pt x="18352" y="5181"/>
                    <a:pt x="15085" y="7722"/>
                    <a:pt x="11909" y="10343"/>
                  </a:cubicBezTo>
                  <a:cubicBezTo>
                    <a:pt x="8732" y="12964"/>
                    <a:pt x="5646" y="15664"/>
                    <a:pt x="3922" y="17490"/>
                  </a:cubicBezTo>
                  <a:cubicBezTo>
                    <a:pt x="2198" y="19316"/>
                    <a:pt x="1835" y="20269"/>
                    <a:pt x="2288" y="20825"/>
                  </a:cubicBezTo>
                  <a:cubicBezTo>
                    <a:pt x="2742" y="21381"/>
                    <a:pt x="4013" y="21540"/>
                    <a:pt x="7008" y="21222"/>
                  </a:cubicBezTo>
                  <a:cubicBezTo>
                    <a:pt x="10003" y="20905"/>
                    <a:pt x="14722" y="20111"/>
                    <a:pt x="19441" y="193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1" name="Line"/>
            <p:cNvSpPr/>
            <p:nvPr/>
          </p:nvSpPr>
          <p:spPr>
            <a:xfrm>
              <a:off x="9117378" y="5141036"/>
              <a:ext cx="213686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extrusionOk="0">
                  <a:moveTo>
                    <a:pt x="1138" y="21600"/>
                  </a:moveTo>
                  <a:cubicBezTo>
                    <a:pt x="441" y="18400"/>
                    <a:pt x="-256" y="15200"/>
                    <a:pt x="92" y="12800"/>
                  </a:cubicBezTo>
                  <a:cubicBezTo>
                    <a:pt x="441" y="10400"/>
                    <a:pt x="1834" y="8800"/>
                    <a:pt x="5550" y="6800"/>
                  </a:cubicBezTo>
                  <a:cubicBezTo>
                    <a:pt x="9267" y="4800"/>
                    <a:pt x="15305" y="2400"/>
                    <a:pt x="21344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2" name="Line"/>
            <p:cNvSpPr/>
            <p:nvPr/>
          </p:nvSpPr>
          <p:spPr>
            <a:xfrm>
              <a:off x="9484526" y="4974138"/>
              <a:ext cx="528274" cy="411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573" extrusionOk="0">
                  <a:moveTo>
                    <a:pt x="6253" y="1437"/>
                  </a:moveTo>
                  <a:cubicBezTo>
                    <a:pt x="4926" y="949"/>
                    <a:pt x="3600" y="461"/>
                    <a:pt x="2653" y="217"/>
                  </a:cubicBezTo>
                  <a:cubicBezTo>
                    <a:pt x="1705" y="-27"/>
                    <a:pt x="1137" y="-27"/>
                    <a:pt x="1184" y="34"/>
                  </a:cubicBezTo>
                  <a:cubicBezTo>
                    <a:pt x="1232" y="95"/>
                    <a:pt x="1895" y="217"/>
                    <a:pt x="3647" y="339"/>
                  </a:cubicBezTo>
                  <a:cubicBezTo>
                    <a:pt x="5400" y="461"/>
                    <a:pt x="8242" y="583"/>
                    <a:pt x="10279" y="949"/>
                  </a:cubicBezTo>
                  <a:cubicBezTo>
                    <a:pt x="12316" y="1315"/>
                    <a:pt x="13547" y="1926"/>
                    <a:pt x="14163" y="2536"/>
                  </a:cubicBezTo>
                  <a:cubicBezTo>
                    <a:pt x="14779" y="3146"/>
                    <a:pt x="14779" y="3756"/>
                    <a:pt x="12884" y="4976"/>
                  </a:cubicBezTo>
                  <a:cubicBezTo>
                    <a:pt x="10989" y="6197"/>
                    <a:pt x="7200" y="8027"/>
                    <a:pt x="5068" y="9004"/>
                  </a:cubicBezTo>
                  <a:cubicBezTo>
                    <a:pt x="2937" y="9980"/>
                    <a:pt x="2463" y="10102"/>
                    <a:pt x="1895" y="10285"/>
                  </a:cubicBezTo>
                  <a:cubicBezTo>
                    <a:pt x="1326" y="10468"/>
                    <a:pt x="663" y="10712"/>
                    <a:pt x="568" y="10895"/>
                  </a:cubicBezTo>
                  <a:cubicBezTo>
                    <a:pt x="474" y="11078"/>
                    <a:pt x="947" y="11200"/>
                    <a:pt x="3126" y="11383"/>
                  </a:cubicBezTo>
                  <a:cubicBezTo>
                    <a:pt x="5305" y="11566"/>
                    <a:pt x="9189" y="11810"/>
                    <a:pt x="12221" y="12420"/>
                  </a:cubicBezTo>
                  <a:cubicBezTo>
                    <a:pt x="15253" y="13031"/>
                    <a:pt x="17432" y="14007"/>
                    <a:pt x="18758" y="14678"/>
                  </a:cubicBezTo>
                  <a:cubicBezTo>
                    <a:pt x="20084" y="15349"/>
                    <a:pt x="20558" y="15715"/>
                    <a:pt x="20937" y="16265"/>
                  </a:cubicBezTo>
                  <a:cubicBezTo>
                    <a:pt x="21316" y="16814"/>
                    <a:pt x="21600" y="17546"/>
                    <a:pt x="21505" y="18095"/>
                  </a:cubicBezTo>
                  <a:cubicBezTo>
                    <a:pt x="21411" y="18644"/>
                    <a:pt x="20937" y="19010"/>
                    <a:pt x="18332" y="19559"/>
                  </a:cubicBezTo>
                  <a:cubicBezTo>
                    <a:pt x="15726" y="20109"/>
                    <a:pt x="10989" y="20841"/>
                    <a:pt x="7579" y="21207"/>
                  </a:cubicBezTo>
                  <a:cubicBezTo>
                    <a:pt x="4168" y="21573"/>
                    <a:pt x="2084" y="21573"/>
                    <a:pt x="0" y="215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3" name="Line"/>
            <p:cNvSpPr/>
            <p:nvPr/>
          </p:nvSpPr>
          <p:spPr>
            <a:xfrm>
              <a:off x="1723334" y="6818274"/>
              <a:ext cx="499992" cy="622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424" extrusionOk="0">
                  <a:moveTo>
                    <a:pt x="14154" y="3014"/>
                  </a:moveTo>
                  <a:cubicBezTo>
                    <a:pt x="14748" y="2534"/>
                    <a:pt x="15343" y="2054"/>
                    <a:pt x="15937" y="1534"/>
                  </a:cubicBezTo>
                  <a:cubicBezTo>
                    <a:pt x="16532" y="1014"/>
                    <a:pt x="17126" y="454"/>
                    <a:pt x="17126" y="174"/>
                  </a:cubicBezTo>
                  <a:cubicBezTo>
                    <a:pt x="17126" y="-106"/>
                    <a:pt x="16532" y="-106"/>
                    <a:pt x="14947" y="614"/>
                  </a:cubicBezTo>
                  <a:cubicBezTo>
                    <a:pt x="13361" y="1334"/>
                    <a:pt x="10785" y="2774"/>
                    <a:pt x="8209" y="4454"/>
                  </a:cubicBezTo>
                  <a:cubicBezTo>
                    <a:pt x="5633" y="6134"/>
                    <a:pt x="3057" y="8054"/>
                    <a:pt x="1620" y="9374"/>
                  </a:cubicBezTo>
                  <a:cubicBezTo>
                    <a:pt x="183" y="10694"/>
                    <a:pt x="-114" y="11414"/>
                    <a:pt x="35" y="11814"/>
                  </a:cubicBezTo>
                  <a:cubicBezTo>
                    <a:pt x="183" y="12214"/>
                    <a:pt x="778" y="12294"/>
                    <a:pt x="2858" y="12214"/>
                  </a:cubicBezTo>
                  <a:cubicBezTo>
                    <a:pt x="4939" y="12134"/>
                    <a:pt x="8506" y="11894"/>
                    <a:pt x="11726" y="11854"/>
                  </a:cubicBezTo>
                  <a:cubicBezTo>
                    <a:pt x="14947" y="11814"/>
                    <a:pt x="17820" y="11974"/>
                    <a:pt x="19455" y="12254"/>
                  </a:cubicBezTo>
                  <a:cubicBezTo>
                    <a:pt x="21090" y="12534"/>
                    <a:pt x="21486" y="12934"/>
                    <a:pt x="21238" y="13574"/>
                  </a:cubicBezTo>
                  <a:cubicBezTo>
                    <a:pt x="20991" y="14214"/>
                    <a:pt x="20099" y="15094"/>
                    <a:pt x="17969" y="16174"/>
                  </a:cubicBezTo>
                  <a:cubicBezTo>
                    <a:pt x="15838" y="17254"/>
                    <a:pt x="12469" y="18534"/>
                    <a:pt x="9596" y="19454"/>
                  </a:cubicBezTo>
                  <a:cubicBezTo>
                    <a:pt x="6723" y="20374"/>
                    <a:pt x="4345" y="20934"/>
                    <a:pt x="2908" y="21214"/>
                  </a:cubicBezTo>
                  <a:cubicBezTo>
                    <a:pt x="1471" y="21494"/>
                    <a:pt x="976" y="21494"/>
                    <a:pt x="976" y="21214"/>
                  </a:cubicBezTo>
                  <a:cubicBezTo>
                    <a:pt x="976" y="20934"/>
                    <a:pt x="1471" y="20374"/>
                    <a:pt x="1967" y="19814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4" name="Line"/>
            <p:cNvSpPr/>
            <p:nvPr/>
          </p:nvSpPr>
          <p:spPr>
            <a:xfrm>
              <a:off x="2279867" y="6800937"/>
              <a:ext cx="594371" cy="544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520" extrusionOk="0">
                  <a:moveTo>
                    <a:pt x="5505" y="8560"/>
                  </a:moveTo>
                  <a:cubicBezTo>
                    <a:pt x="5589" y="8009"/>
                    <a:pt x="5673" y="7457"/>
                    <a:pt x="5715" y="6951"/>
                  </a:cubicBezTo>
                  <a:cubicBezTo>
                    <a:pt x="5757" y="6446"/>
                    <a:pt x="5757" y="5986"/>
                    <a:pt x="5547" y="5665"/>
                  </a:cubicBezTo>
                  <a:cubicBezTo>
                    <a:pt x="5337" y="5343"/>
                    <a:pt x="4917" y="5159"/>
                    <a:pt x="4497" y="5113"/>
                  </a:cubicBezTo>
                  <a:cubicBezTo>
                    <a:pt x="4076" y="5067"/>
                    <a:pt x="3656" y="5159"/>
                    <a:pt x="3068" y="6308"/>
                  </a:cubicBezTo>
                  <a:cubicBezTo>
                    <a:pt x="2479" y="7457"/>
                    <a:pt x="1723" y="9663"/>
                    <a:pt x="1177" y="11869"/>
                  </a:cubicBezTo>
                  <a:cubicBezTo>
                    <a:pt x="630" y="14075"/>
                    <a:pt x="294" y="16281"/>
                    <a:pt x="126" y="17614"/>
                  </a:cubicBezTo>
                  <a:cubicBezTo>
                    <a:pt x="-42" y="18946"/>
                    <a:pt x="-42" y="19406"/>
                    <a:pt x="126" y="19774"/>
                  </a:cubicBezTo>
                  <a:cubicBezTo>
                    <a:pt x="294" y="20141"/>
                    <a:pt x="630" y="20417"/>
                    <a:pt x="1765" y="20141"/>
                  </a:cubicBezTo>
                  <a:cubicBezTo>
                    <a:pt x="2900" y="19866"/>
                    <a:pt x="4833" y="19038"/>
                    <a:pt x="6766" y="17338"/>
                  </a:cubicBezTo>
                  <a:cubicBezTo>
                    <a:pt x="8699" y="15637"/>
                    <a:pt x="10632" y="13064"/>
                    <a:pt x="11809" y="10812"/>
                  </a:cubicBezTo>
                  <a:cubicBezTo>
                    <a:pt x="12985" y="8560"/>
                    <a:pt x="13405" y="6630"/>
                    <a:pt x="13658" y="5389"/>
                  </a:cubicBezTo>
                  <a:cubicBezTo>
                    <a:pt x="13910" y="4148"/>
                    <a:pt x="13994" y="3597"/>
                    <a:pt x="14036" y="3643"/>
                  </a:cubicBezTo>
                  <a:cubicBezTo>
                    <a:pt x="14078" y="3688"/>
                    <a:pt x="14078" y="4332"/>
                    <a:pt x="13910" y="6124"/>
                  </a:cubicBezTo>
                  <a:cubicBezTo>
                    <a:pt x="13742" y="7917"/>
                    <a:pt x="13405" y="10858"/>
                    <a:pt x="13069" y="13110"/>
                  </a:cubicBezTo>
                  <a:cubicBezTo>
                    <a:pt x="12733" y="15362"/>
                    <a:pt x="12397" y="16924"/>
                    <a:pt x="12229" y="17935"/>
                  </a:cubicBezTo>
                  <a:cubicBezTo>
                    <a:pt x="12061" y="18946"/>
                    <a:pt x="12061" y="19406"/>
                    <a:pt x="12271" y="19636"/>
                  </a:cubicBezTo>
                  <a:cubicBezTo>
                    <a:pt x="12481" y="19866"/>
                    <a:pt x="12901" y="19866"/>
                    <a:pt x="13826" y="18717"/>
                  </a:cubicBezTo>
                  <a:cubicBezTo>
                    <a:pt x="14750" y="17568"/>
                    <a:pt x="16179" y="15270"/>
                    <a:pt x="17356" y="12374"/>
                  </a:cubicBezTo>
                  <a:cubicBezTo>
                    <a:pt x="18532" y="9479"/>
                    <a:pt x="19457" y="5986"/>
                    <a:pt x="20003" y="3964"/>
                  </a:cubicBezTo>
                  <a:cubicBezTo>
                    <a:pt x="20549" y="1942"/>
                    <a:pt x="20718" y="1391"/>
                    <a:pt x="20886" y="885"/>
                  </a:cubicBezTo>
                  <a:cubicBezTo>
                    <a:pt x="21054" y="380"/>
                    <a:pt x="21222" y="-80"/>
                    <a:pt x="21348" y="12"/>
                  </a:cubicBezTo>
                  <a:cubicBezTo>
                    <a:pt x="21474" y="104"/>
                    <a:pt x="21558" y="747"/>
                    <a:pt x="21390" y="2494"/>
                  </a:cubicBezTo>
                  <a:cubicBezTo>
                    <a:pt x="21222" y="4240"/>
                    <a:pt x="20802" y="7089"/>
                    <a:pt x="20465" y="9939"/>
                  </a:cubicBezTo>
                  <a:cubicBezTo>
                    <a:pt x="20129" y="12788"/>
                    <a:pt x="19877" y="15637"/>
                    <a:pt x="19583" y="17568"/>
                  </a:cubicBezTo>
                  <a:cubicBezTo>
                    <a:pt x="19289" y="19498"/>
                    <a:pt x="18953" y="20509"/>
                    <a:pt x="18616" y="2152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5" name="Line"/>
            <p:cNvSpPr/>
            <p:nvPr/>
          </p:nvSpPr>
          <p:spPr>
            <a:xfrm>
              <a:off x="2623101" y="6948178"/>
              <a:ext cx="700831" cy="359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0724" extrusionOk="0">
                  <a:moveTo>
                    <a:pt x="134" y="17280"/>
                  </a:moveTo>
                  <a:cubicBezTo>
                    <a:pt x="-8" y="16475"/>
                    <a:pt x="-150" y="15670"/>
                    <a:pt x="347" y="14731"/>
                  </a:cubicBezTo>
                  <a:cubicBezTo>
                    <a:pt x="845" y="13792"/>
                    <a:pt x="1982" y="12719"/>
                    <a:pt x="3509" y="11176"/>
                  </a:cubicBezTo>
                  <a:cubicBezTo>
                    <a:pt x="5037" y="9633"/>
                    <a:pt x="6955" y="7621"/>
                    <a:pt x="8376" y="5944"/>
                  </a:cubicBezTo>
                  <a:cubicBezTo>
                    <a:pt x="9797" y="4267"/>
                    <a:pt x="10721" y="2925"/>
                    <a:pt x="11361" y="2187"/>
                  </a:cubicBezTo>
                  <a:cubicBezTo>
                    <a:pt x="12000" y="1449"/>
                    <a:pt x="12355" y="1315"/>
                    <a:pt x="12497" y="1651"/>
                  </a:cubicBezTo>
                  <a:cubicBezTo>
                    <a:pt x="12639" y="1986"/>
                    <a:pt x="12568" y="2791"/>
                    <a:pt x="12107" y="4870"/>
                  </a:cubicBezTo>
                  <a:cubicBezTo>
                    <a:pt x="11645" y="6950"/>
                    <a:pt x="10792" y="10304"/>
                    <a:pt x="10295" y="13054"/>
                  </a:cubicBezTo>
                  <a:cubicBezTo>
                    <a:pt x="9797" y="15805"/>
                    <a:pt x="9655" y="17951"/>
                    <a:pt x="10259" y="19293"/>
                  </a:cubicBezTo>
                  <a:cubicBezTo>
                    <a:pt x="10863" y="20634"/>
                    <a:pt x="12213" y="21171"/>
                    <a:pt x="13954" y="20299"/>
                  </a:cubicBezTo>
                  <a:cubicBezTo>
                    <a:pt x="15695" y="19427"/>
                    <a:pt x="17826" y="17146"/>
                    <a:pt x="19247" y="14396"/>
                  </a:cubicBezTo>
                  <a:cubicBezTo>
                    <a:pt x="20668" y="11646"/>
                    <a:pt x="21379" y="8426"/>
                    <a:pt x="21414" y="5742"/>
                  </a:cubicBezTo>
                  <a:cubicBezTo>
                    <a:pt x="21450" y="3059"/>
                    <a:pt x="20811" y="913"/>
                    <a:pt x="19496" y="242"/>
                  </a:cubicBezTo>
                  <a:cubicBezTo>
                    <a:pt x="18182" y="-429"/>
                    <a:pt x="16192" y="376"/>
                    <a:pt x="14451" y="1651"/>
                  </a:cubicBezTo>
                  <a:cubicBezTo>
                    <a:pt x="12711" y="2925"/>
                    <a:pt x="11218" y="4669"/>
                    <a:pt x="10330" y="5944"/>
                  </a:cubicBezTo>
                  <a:cubicBezTo>
                    <a:pt x="9442" y="7218"/>
                    <a:pt x="9158" y="8023"/>
                    <a:pt x="9264" y="8895"/>
                  </a:cubicBezTo>
                  <a:cubicBezTo>
                    <a:pt x="9371" y="9767"/>
                    <a:pt x="9868" y="10706"/>
                    <a:pt x="10295" y="11176"/>
                  </a:cubicBezTo>
                  <a:cubicBezTo>
                    <a:pt x="10721" y="11646"/>
                    <a:pt x="11076" y="11646"/>
                    <a:pt x="11432" y="116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6" name="Line"/>
            <p:cNvSpPr/>
            <p:nvPr/>
          </p:nvSpPr>
          <p:spPr>
            <a:xfrm>
              <a:off x="3343799" y="6888282"/>
              <a:ext cx="328585" cy="419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1" h="21078" extrusionOk="0">
                  <a:moveTo>
                    <a:pt x="2821" y="4036"/>
                  </a:moveTo>
                  <a:cubicBezTo>
                    <a:pt x="3417" y="3452"/>
                    <a:pt x="4013" y="2868"/>
                    <a:pt x="4385" y="2285"/>
                  </a:cubicBezTo>
                  <a:cubicBezTo>
                    <a:pt x="4758" y="1701"/>
                    <a:pt x="4907" y="1117"/>
                    <a:pt x="4981" y="1117"/>
                  </a:cubicBezTo>
                  <a:cubicBezTo>
                    <a:pt x="5056" y="1117"/>
                    <a:pt x="5056" y="1701"/>
                    <a:pt x="4236" y="4153"/>
                  </a:cubicBezTo>
                  <a:cubicBezTo>
                    <a:pt x="3417" y="6605"/>
                    <a:pt x="1779" y="10925"/>
                    <a:pt x="885" y="14019"/>
                  </a:cubicBezTo>
                  <a:cubicBezTo>
                    <a:pt x="-9" y="17113"/>
                    <a:pt x="-158" y="18981"/>
                    <a:pt x="140" y="20032"/>
                  </a:cubicBezTo>
                  <a:cubicBezTo>
                    <a:pt x="438" y="21082"/>
                    <a:pt x="1183" y="21316"/>
                    <a:pt x="3417" y="20849"/>
                  </a:cubicBezTo>
                  <a:cubicBezTo>
                    <a:pt x="5652" y="20382"/>
                    <a:pt x="9376" y="19214"/>
                    <a:pt x="12579" y="17288"/>
                  </a:cubicBezTo>
                  <a:cubicBezTo>
                    <a:pt x="15781" y="15361"/>
                    <a:pt x="18463" y="12676"/>
                    <a:pt x="19878" y="9815"/>
                  </a:cubicBezTo>
                  <a:cubicBezTo>
                    <a:pt x="21293" y="6955"/>
                    <a:pt x="21442" y="3919"/>
                    <a:pt x="20250" y="2110"/>
                  </a:cubicBezTo>
                  <a:cubicBezTo>
                    <a:pt x="19059" y="300"/>
                    <a:pt x="16526" y="-284"/>
                    <a:pt x="13770" y="125"/>
                  </a:cubicBezTo>
                  <a:cubicBezTo>
                    <a:pt x="11014" y="533"/>
                    <a:pt x="8035" y="1934"/>
                    <a:pt x="6248" y="2868"/>
                  </a:cubicBezTo>
                  <a:cubicBezTo>
                    <a:pt x="4460" y="3803"/>
                    <a:pt x="3864" y="4270"/>
                    <a:pt x="3492" y="4853"/>
                  </a:cubicBezTo>
                  <a:cubicBezTo>
                    <a:pt x="3119" y="5437"/>
                    <a:pt x="2970" y="6138"/>
                    <a:pt x="3343" y="6546"/>
                  </a:cubicBezTo>
                  <a:cubicBezTo>
                    <a:pt x="3715" y="6955"/>
                    <a:pt x="4609" y="7072"/>
                    <a:pt x="5950" y="6955"/>
                  </a:cubicBezTo>
                  <a:cubicBezTo>
                    <a:pt x="7290" y="6838"/>
                    <a:pt x="9078" y="6488"/>
                    <a:pt x="10865" y="613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7" name="Line"/>
            <p:cNvSpPr/>
            <p:nvPr/>
          </p:nvSpPr>
          <p:spPr>
            <a:xfrm>
              <a:off x="3625000" y="6855658"/>
              <a:ext cx="425514" cy="396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2" extrusionOk="0">
                  <a:moveTo>
                    <a:pt x="0" y="4944"/>
                  </a:moveTo>
                  <a:cubicBezTo>
                    <a:pt x="2479" y="3321"/>
                    <a:pt x="4957" y="1698"/>
                    <a:pt x="6492" y="824"/>
                  </a:cubicBezTo>
                  <a:cubicBezTo>
                    <a:pt x="8026" y="-50"/>
                    <a:pt x="8616" y="-175"/>
                    <a:pt x="8971" y="200"/>
                  </a:cubicBezTo>
                  <a:cubicBezTo>
                    <a:pt x="9325" y="574"/>
                    <a:pt x="9443" y="1448"/>
                    <a:pt x="8557" y="3758"/>
                  </a:cubicBezTo>
                  <a:cubicBezTo>
                    <a:pt x="7672" y="6068"/>
                    <a:pt x="5784" y="9813"/>
                    <a:pt x="4308" y="12685"/>
                  </a:cubicBezTo>
                  <a:cubicBezTo>
                    <a:pt x="2833" y="15557"/>
                    <a:pt x="1771" y="17554"/>
                    <a:pt x="1180" y="18865"/>
                  </a:cubicBezTo>
                  <a:cubicBezTo>
                    <a:pt x="590" y="20176"/>
                    <a:pt x="472" y="20801"/>
                    <a:pt x="944" y="21113"/>
                  </a:cubicBezTo>
                  <a:cubicBezTo>
                    <a:pt x="1416" y="21425"/>
                    <a:pt x="2479" y="21425"/>
                    <a:pt x="5311" y="20551"/>
                  </a:cubicBezTo>
                  <a:cubicBezTo>
                    <a:pt x="8144" y="19677"/>
                    <a:pt x="12748" y="17929"/>
                    <a:pt x="15757" y="16618"/>
                  </a:cubicBezTo>
                  <a:cubicBezTo>
                    <a:pt x="18767" y="15307"/>
                    <a:pt x="20184" y="14433"/>
                    <a:pt x="21600" y="1355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8" name="Line"/>
            <p:cNvSpPr/>
            <p:nvPr/>
          </p:nvSpPr>
          <p:spPr>
            <a:xfrm>
              <a:off x="3897050" y="6831942"/>
              <a:ext cx="569776" cy="513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483" extrusionOk="0">
                  <a:moveTo>
                    <a:pt x="14371" y="1634"/>
                  </a:moveTo>
                  <a:cubicBezTo>
                    <a:pt x="14632" y="1051"/>
                    <a:pt x="14894" y="467"/>
                    <a:pt x="14806" y="175"/>
                  </a:cubicBezTo>
                  <a:cubicBezTo>
                    <a:pt x="14719" y="-117"/>
                    <a:pt x="14284" y="-117"/>
                    <a:pt x="12847" y="759"/>
                  </a:cubicBezTo>
                  <a:cubicBezTo>
                    <a:pt x="11410" y="1634"/>
                    <a:pt x="8971" y="3386"/>
                    <a:pt x="7011" y="5137"/>
                  </a:cubicBezTo>
                  <a:cubicBezTo>
                    <a:pt x="5052" y="6888"/>
                    <a:pt x="3571" y="8640"/>
                    <a:pt x="2874" y="9759"/>
                  </a:cubicBezTo>
                  <a:cubicBezTo>
                    <a:pt x="2177" y="10878"/>
                    <a:pt x="2265" y="11364"/>
                    <a:pt x="3353" y="11607"/>
                  </a:cubicBezTo>
                  <a:cubicBezTo>
                    <a:pt x="4442" y="11851"/>
                    <a:pt x="6532" y="11851"/>
                    <a:pt x="9102" y="11851"/>
                  </a:cubicBezTo>
                  <a:cubicBezTo>
                    <a:pt x="11671" y="11851"/>
                    <a:pt x="14719" y="11851"/>
                    <a:pt x="16853" y="12094"/>
                  </a:cubicBezTo>
                  <a:cubicBezTo>
                    <a:pt x="18987" y="12337"/>
                    <a:pt x="20206" y="12824"/>
                    <a:pt x="20860" y="13310"/>
                  </a:cubicBezTo>
                  <a:cubicBezTo>
                    <a:pt x="21513" y="13797"/>
                    <a:pt x="21600" y="14283"/>
                    <a:pt x="20511" y="15110"/>
                  </a:cubicBezTo>
                  <a:cubicBezTo>
                    <a:pt x="19423" y="15937"/>
                    <a:pt x="17158" y="17105"/>
                    <a:pt x="14371" y="17980"/>
                  </a:cubicBezTo>
                  <a:cubicBezTo>
                    <a:pt x="11584" y="18856"/>
                    <a:pt x="8274" y="19440"/>
                    <a:pt x="5792" y="19975"/>
                  </a:cubicBezTo>
                  <a:cubicBezTo>
                    <a:pt x="3310" y="20510"/>
                    <a:pt x="1655" y="20997"/>
                    <a:pt x="0" y="2148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9" name="Line"/>
            <p:cNvSpPr/>
            <p:nvPr/>
          </p:nvSpPr>
          <p:spPr>
            <a:xfrm>
              <a:off x="1271413" y="0"/>
              <a:ext cx="7742532" cy="1749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587" extrusionOk="0">
                  <a:moveTo>
                    <a:pt x="786" y="20825"/>
                  </a:moveTo>
                  <a:cubicBezTo>
                    <a:pt x="786" y="20596"/>
                    <a:pt x="786" y="20367"/>
                    <a:pt x="815" y="20252"/>
                  </a:cubicBezTo>
                  <a:cubicBezTo>
                    <a:pt x="844" y="20137"/>
                    <a:pt x="903" y="20137"/>
                    <a:pt x="1062" y="20151"/>
                  </a:cubicBezTo>
                  <a:cubicBezTo>
                    <a:pt x="1221" y="20166"/>
                    <a:pt x="1480" y="20194"/>
                    <a:pt x="1726" y="20223"/>
                  </a:cubicBezTo>
                  <a:cubicBezTo>
                    <a:pt x="1973" y="20252"/>
                    <a:pt x="2206" y="20280"/>
                    <a:pt x="2456" y="20309"/>
                  </a:cubicBezTo>
                  <a:cubicBezTo>
                    <a:pt x="2706" y="20338"/>
                    <a:pt x="2971" y="20367"/>
                    <a:pt x="3241" y="20381"/>
                  </a:cubicBezTo>
                  <a:cubicBezTo>
                    <a:pt x="3510" y="20395"/>
                    <a:pt x="3782" y="20395"/>
                    <a:pt x="4019" y="20424"/>
                  </a:cubicBezTo>
                  <a:cubicBezTo>
                    <a:pt x="4255" y="20453"/>
                    <a:pt x="4456" y="20510"/>
                    <a:pt x="4657" y="20567"/>
                  </a:cubicBezTo>
                  <a:cubicBezTo>
                    <a:pt x="4858" y="20625"/>
                    <a:pt x="5059" y="20682"/>
                    <a:pt x="5270" y="20739"/>
                  </a:cubicBezTo>
                  <a:cubicBezTo>
                    <a:pt x="5481" y="20797"/>
                    <a:pt x="5701" y="20854"/>
                    <a:pt x="5932" y="20883"/>
                  </a:cubicBezTo>
                  <a:cubicBezTo>
                    <a:pt x="6162" y="20912"/>
                    <a:pt x="6402" y="20912"/>
                    <a:pt x="6638" y="20883"/>
                  </a:cubicBezTo>
                  <a:cubicBezTo>
                    <a:pt x="6875" y="20854"/>
                    <a:pt x="7109" y="20797"/>
                    <a:pt x="7365" y="20768"/>
                  </a:cubicBezTo>
                  <a:cubicBezTo>
                    <a:pt x="7621" y="20739"/>
                    <a:pt x="7900" y="20739"/>
                    <a:pt x="8146" y="20811"/>
                  </a:cubicBezTo>
                  <a:cubicBezTo>
                    <a:pt x="8392" y="20883"/>
                    <a:pt x="8606" y="21026"/>
                    <a:pt x="8820" y="21141"/>
                  </a:cubicBezTo>
                  <a:cubicBezTo>
                    <a:pt x="9034" y="21256"/>
                    <a:pt x="9248" y="21342"/>
                    <a:pt x="9479" y="21399"/>
                  </a:cubicBezTo>
                  <a:cubicBezTo>
                    <a:pt x="9709" y="21457"/>
                    <a:pt x="9955" y="21485"/>
                    <a:pt x="10189" y="21485"/>
                  </a:cubicBezTo>
                  <a:cubicBezTo>
                    <a:pt x="10422" y="21485"/>
                    <a:pt x="10643" y="21457"/>
                    <a:pt x="10860" y="21385"/>
                  </a:cubicBezTo>
                  <a:cubicBezTo>
                    <a:pt x="11077" y="21313"/>
                    <a:pt x="11291" y="21198"/>
                    <a:pt x="11508" y="21098"/>
                  </a:cubicBezTo>
                  <a:cubicBezTo>
                    <a:pt x="11726" y="20998"/>
                    <a:pt x="11946" y="20912"/>
                    <a:pt x="12157" y="20840"/>
                  </a:cubicBezTo>
                  <a:cubicBezTo>
                    <a:pt x="12368" y="20768"/>
                    <a:pt x="12569" y="20711"/>
                    <a:pt x="12795" y="20668"/>
                  </a:cubicBezTo>
                  <a:cubicBezTo>
                    <a:pt x="13022" y="20625"/>
                    <a:pt x="13275" y="20596"/>
                    <a:pt x="13535" y="20582"/>
                  </a:cubicBezTo>
                  <a:cubicBezTo>
                    <a:pt x="13794" y="20567"/>
                    <a:pt x="14060" y="20567"/>
                    <a:pt x="14326" y="20553"/>
                  </a:cubicBezTo>
                  <a:cubicBezTo>
                    <a:pt x="14592" y="20539"/>
                    <a:pt x="14858" y="20510"/>
                    <a:pt x="15104" y="20467"/>
                  </a:cubicBezTo>
                  <a:cubicBezTo>
                    <a:pt x="15350" y="20424"/>
                    <a:pt x="15577" y="20367"/>
                    <a:pt x="15801" y="20295"/>
                  </a:cubicBezTo>
                  <a:cubicBezTo>
                    <a:pt x="16025" y="20223"/>
                    <a:pt x="16245" y="20137"/>
                    <a:pt x="16479" y="20080"/>
                  </a:cubicBezTo>
                  <a:cubicBezTo>
                    <a:pt x="16712" y="20022"/>
                    <a:pt x="16959" y="19994"/>
                    <a:pt x="17224" y="19979"/>
                  </a:cubicBezTo>
                  <a:cubicBezTo>
                    <a:pt x="17490" y="19965"/>
                    <a:pt x="17776" y="19965"/>
                    <a:pt x="18054" y="19979"/>
                  </a:cubicBezTo>
                  <a:cubicBezTo>
                    <a:pt x="18333" y="19994"/>
                    <a:pt x="18606" y="20022"/>
                    <a:pt x="18871" y="20080"/>
                  </a:cubicBezTo>
                  <a:cubicBezTo>
                    <a:pt x="19137" y="20137"/>
                    <a:pt x="19397" y="20223"/>
                    <a:pt x="19650" y="20367"/>
                  </a:cubicBezTo>
                  <a:cubicBezTo>
                    <a:pt x="19903" y="20510"/>
                    <a:pt x="20149" y="20711"/>
                    <a:pt x="20392" y="20897"/>
                  </a:cubicBezTo>
                  <a:cubicBezTo>
                    <a:pt x="20635" y="21084"/>
                    <a:pt x="20875" y="21256"/>
                    <a:pt x="21047" y="21371"/>
                  </a:cubicBezTo>
                  <a:cubicBezTo>
                    <a:pt x="21219" y="21485"/>
                    <a:pt x="21323" y="21543"/>
                    <a:pt x="21400" y="21571"/>
                  </a:cubicBezTo>
                  <a:cubicBezTo>
                    <a:pt x="21478" y="21600"/>
                    <a:pt x="21530" y="21600"/>
                    <a:pt x="21559" y="21471"/>
                  </a:cubicBezTo>
                  <a:cubicBezTo>
                    <a:pt x="21589" y="21342"/>
                    <a:pt x="21595" y="21084"/>
                    <a:pt x="21592" y="20582"/>
                  </a:cubicBezTo>
                  <a:cubicBezTo>
                    <a:pt x="21589" y="20080"/>
                    <a:pt x="21576" y="19334"/>
                    <a:pt x="21559" y="18559"/>
                  </a:cubicBezTo>
                  <a:cubicBezTo>
                    <a:pt x="21543" y="17785"/>
                    <a:pt x="21524" y="16982"/>
                    <a:pt x="21504" y="16121"/>
                  </a:cubicBezTo>
                  <a:cubicBezTo>
                    <a:pt x="21485" y="15261"/>
                    <a:pt x="21465" y="14343"/>
                    <a:pt x="21449" y="13468"/>
                  </a:cubicBezTo>
                  <a:cubicBezTo>
                    <a:pt x="21433" y="12593"/>
                    <a:pt x="21420" y="11761"/>
                    <a:pt x="21400" y="10943"/>
                  </a:cubicBezTo>
                  <a:cubicBezTo>
                    <a:pt x="21381" y="10126"/>
                    <a:pt x="21355" y="9323"/>
                    <a:pt x="21316" y="8476"/>
                  </a:cubicBezTo>
                  <a:cubicBezTo>
                    <a:pt x="21277" y="7630"/>
                    <a:pt x="21225" y="6741"/>
                    <a:pt x="21180" y="5837"/>
                  </a:cubicBezTo>
                  <a:cubicBezTo>
                    <a:pt x="21135" y="4934"/>
                    <a:pt x="21096" y="4016"/>
                    <a:pt x="21067" y="3414"/>
                  </a:cubicBezTo>
                  <a:cubicBezTo>
                    <a:pt x="21037" y="2811"/>
                    <a:pt x="21018" y="2524"/>
                    <a:pt x="21002" y="2280"/>
                  </a:cubicBezTo>
                  <a:cubicBezTo>
                    <a:pt x="20985" y="2037"/>
                    <a:pt x="20972" y="1836"/>
                    <a:pt x="20947" y="1735"/>
                  </a:cubicBezTo>
                  <a:cubicBezTo>
                    <a:pt x="20921" y="1635"/>
                    <a:pt x="20882" y="1635"/>
                    <a:pt x="20720" y="1635"/>
                  </a:cubicBezTo>
                  <a:cubicBezTo>
                    <a:pt x="20557" y="1635"/>
                    <a:pt x="20272" y="1635"/>
                    <a:pt x="20019" y="1621"/>
                  </a:cubicBezTo>
                  <a:cubicBezTo>
                    <a:pt x="19766" y="1606"/>
                    <a:pt x="19546" y="1578"/>
                    <a:pt x="19309" y="1578"/>
                  </a:cubicBezTo>
                  <a:cubicBezTo>
                    <a:pt x="19073" y="1578"/>
                    <a:pt x="18820" y="1606"/>
                    <a:pt x="18586" y="1649"/>
                  </a:cubicBezTo>
                  <a:cubicBezTo>
                    <a:pt x="18353" y="1692"/>
                    <a:pt x="18139" y="1750"/>
                    <a:pt x="17922" y="1807"/>
                  </a:cubicBezTo>
                  <a:cubicBezTo>
                    <a:pt x="17704" y="1865"/>
                    <a:pt x="17484" y="1922"/>
                    <a:pt x="17254" y="1965"/>
                  </a:cubicBezTo>
                  <a:cubicBezTo>
                    <a:pt x="17023" y="2008"/>
                    <a:pt x="16783" y="2037"/>
                    <a:pt x="16544" y="2051"/>
                  </a:cubicBezTo>
                  <a:cubicBezTo>
                    <a:pt x="16304" y="2065"/>
                    <a:pt x="16064" y="2065"/>
                    <a:pt x="15837" y="2037"/>
                  </a:cubicBezTo>
                  <a:cubicBezTo>
                    <a:pt x="15610" y="2008"/>
                    <a:pt x="15396" y="1951"/>
                    <a:pt x="15182" y="1893"/>
                  </a:cubicBezTo>
                  <a:cubicBezTo>
                    <a:pt x="14968" y="1836"/>
                    <a:pt x="14754" y="1778"/>
                    <a:pt x="14540" y="1721"/>
                  </a:cubicBezTo>
                  <a:cubicBezTo>
                    <a:pt x="14326" y="1664"/>
                    <a:pt x="14112" y="1606"/>
                    <a:pt x="13869" y="1578"/>
                  </a:cubicBezTo>
                  <a:cubicBezTo>
                    <a:pt x="13626" y="1549"/>
                    <a:pt x="13353" y="1549"/>
                    <a:pt x="13084" y="1549"/>
                  </a:cubicBezTo>
                  <a:cubicBezTo>
                    <a:pt x="12815" y="1549"/>
                    <a:pt x="12549" y="1549"/>
                    <a:pt x="12273" y="1549"/>
                  </a:cubicBezTo>
                  <a:cubicBezTo>
                    <a:pt x="11998" y="1549"/>
                    <a:pt x="11713" y="1549"/>
                    <a:pt x="11453" y="1535"/>
                  </a:cubicBezTo>
                  <a:cubicBezTo>
                    <a:pt x="11194" y="1520"/>
                    <a:pt x="10960" y="1492"/>
                    <a:pt x="10724" y="1463"/>
                  </a:cubicBezTo>
                  <a:cubicBezTo>
                    <a:pt x="10487" y="1434"/>
                    <a:pt x="10247" y="1406"/>
                    <a:pt x="10001" y="1377"/>
                  </a:cubicBezTo>
                  <a:cubicBezTo>
                    <a:pt x="9754" y="1348"/>
                    <a:pt x="9501" y="1320"/>
                    <a:pt x="9258" y="1276"/>
                  </a:cubicBezTo>
                  <a:cubicBezTo>
                    <a:pt x="9015" y="1233"/>
                    <a:pt x="8782" y="1176"/>
                    <a:pt x="8555" y="1104"/>
                  </a:cubicBezTo>
                  <a:cubicBezTo>
                    <a:pt x="8328" y="1033"/>
                    <a:pt x="8107" y="947"/>
                    <a:pt x="7887" y="875"/>
                  </a:cubicBezTo>
                  <a:cubicBezTo>
                    <a:pt x="7666" y="803"/>
                    <a:pt x="7446" y="746"/>
                    <a:pt x="7235" y="674"/>
                  </a:cubicBezTo>
                  <a:cubicBezTo>
                    <a:pt x="7024" y="602"/>
                    <a:pt x="6823" y="516"/>
                    <a:pt x="6603" y="430"/>
                  </a:cubicBezTo>
                  <a:cubicBezTo>
                    <a:pt x="6382" y="344"/>
                    <a:pt x="6142" y="258"/>
                    <a:pt x="5896" y="201"/>
                  </a:cubicBezTo>
                  <a:cubicBezTo>
                    <a:pt x="5650" y="143"/>
                    <a:pt x="5397" y="115"/>
                    <a:pt x="5144" y="100"/>
                  </a:cubicBezTo>
                  <a:cubicBezTo>
                    <a:pt x="4891" y="86"/>
                    <a:pt x="4638" y="86"/>
                    <a:pt x="4369" y="86"/>
                  </a:cubicBezTo>
                  <a:cubicBezTo>
                    <a:pt x="4100" y="86"/>
                    <a:pt x="3814" y="86"/>
                    <a:pt x="3552" y="72"/>
                  </a:cubicBezTo>
                  <a:cubicBezTo>
                    <a:pt x="3289" y="57"/>
                    <a:pt x="3049" y="29"/>
                    <a:pt x="2809" y="14"/>
                  </a:cubicBezTo>
                  <a:cubicBezTo>
                    <a:pt x="2569" y="0"/>
                    <a:pt x="2329" y="0"/>
                    <a:pt x="2080" y="0"/>
                  </a:cubicBezTo>
                  <a:cubicBezTo>
                    <a:pt x="1830" y="0"/>
                    <a:pt x="1571" y="0"/>
                    <a:pt x="1331" y="14"/>
                  </a:cubicBezTo>
                  <a:cubicBezTo>
                    <a:pt x="1091" y="29"/>
                    <a:pt x="870" y="57"/>
                    <a:pt x="708" y="72"/>
                  </a:cubicBezTo>
                  <a:cubicBezTo>
                    <a:pt x="546" y="86"/>
                    <a:pt x="442" y="86"/>
                    <a:pt x="361" y="143"/>
                  </a:cubicBezTo>
                  <a:cubicBezTo>
                    <a:pt x="280" y="201"/>
                    <a:pt x="222" y="316"/>
                    <a:pt x="177" y="602"/>
                  </a:cubicBezTo>
                  <a:cubicBezTo>
                    <a:pt x="131" y="889"/>
                    <a:pt x="99" y="1348"/>
                    <a:pt x="70" y="2051"/>
                  </a:cubicBezTo>
                  <a:cubicBezTo>
                    <a:pt x="40" y="2754"/>
                    <a:pt x="14" y="3700"/>
                    <a:pt x="5" y="4590"/>
                  </a:cubicBezTo>
                  <a:cubicBezTo>
                    <a:pt x="-5" y="5479"/>
                    <a:pt x="1" y="6311"/>
                    <a:pt x="18" y="7114"/>
                  </a:cubicBezTo>
                  <a:cubicBezTo>
                    <a:pt x="34" y="7917"/>
                    <a:pt x="60" y="8692"/>
                    <a:pt x="89" y="9538"/>
                  </a:cubicBezTo>
                  <a:cubicBezTo>
                    <a:pt x="118" y="10384"/>
                    <a:pt x="151" y="11302"/>
                    <a:pt x="170" y="12148"/>
                  </a:cubicBezTo>
                  <a:cubicBezTo>
                    <a:pt x="190" y="12994"/>
                    <a:pt x="196" y="13769"/>
                    <a:pt x="206" y="14615"/>
                  </a:cubicBezTo>
                  <a:cubicBezTo>
                    <a:pt x="215" y="15461"/>
                    <a:pt x="228" y="16379"/>
                    <a:pt x="248" y="17139"/>
                  </a:cubicBezTo>
                  <a:cubicBezTo>
                    <a:pt x="267" y="17900"/>
                    <a:pt x="293" y="18502"/>
                    <a:pt x="313" y="19018"/>
                  </a:cubicBezTo>
                  <a:cubicBezTo>
                    <a:pt x="332" y="19535"/>
                    <a:pt x="345" y="19965"/>
                    <a:pt x="352" y="20252"/>
                  </a:cubicBezTo>
                  <a:cubicBezTo>
                    <a:pt x="358" y="20539"/>
                    <a:pt x="358" y="20682"/>
                    <a:pt x="358" y="20825"/>
                  </a:cubicBezTo>
                  <a:cubicBezTo>
                    <a:pt x="358" y="20969"/>
                    <a:pt x="358" y="21112"/>
                    <a:pt x="374" y="21170"/>
                  </a:cubicBezTo>
                  <a:cubicBezTo>
                    <a:pt x="391" y="21227"/>
                    <a:pt x="423" y="21198"/>
                    <a:pt x="504" y="21098"/>
                  </a:cubicBezTo>
                  <a:cubicBezTo>
                    <a:pt x="585" y="20998"/>
                    <a:pt x="715" y="20825"/>
                    <a:pt x="796" y="20696"/>
                  </a:cubicBezTo>
                  <a:cubicBezTo>
                    <a:pt x="877" y="20567"/>
                    <a:pt x="909" y="20481"/>
                    <a:pt x="942" y="203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70" name="Line"/>
            <p:cNvSpPr/>
            <p:nvPr/>
          </p:nvSpPr>
          <p:spPr>
            <a:xfrm>
              <a:off x="109229" y="3118105"/>
              <a:ext cx="369765" cy="174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extrusionOk="0">
                  <a:moveTo>
                    <a:pt x="408" y="21600"/>
                  </a:moveTo>
                  <a:cubicBezTo>
                    <a:pt x="138" y="20160"/>
                    <a:pt x="-132" y="18720"/>
                    <a:pt x="71" y="16704"/>
                  </a:cubicBezTo>
                  <a:cubicBezTo>
                    <a:pt x="273" y="14688"/>
                    <a:pt x="948" y="12096"/>
                    <a:pt x="1960" y="10512"/>
                  </a:cubicBezTo>
                  <a:cubicBezTo>
                    <a:pt x="2973" y="8928"/>
                    <a:pt x="4323" y="8352"/>
                    <a:pt x="5606" y="8784"/>
                  </a:cubicBezTo>
                  <a:cubicBezTo>
                    <a:pt x="6888" y="9216"/>
                    <a:pt x="8103" y="10656"/>
                    <a:pt x="9386" y="11808"/>
                  </a:cubicBezTo>
                  <a:cubicBezTo>
                    <a:pt x="10668" y="12960"/>
                    <a:pt x="12018" y="13824"/>
                    <a:pt x="13908" y="12528"/>
                  </a:cubicBezTo>
                  <a:cubicBezTo>
                    <a:pt x="15798" y="11232"/>
                    <a:pt x="18228" y="7776"/>
                    <a:pt x="19578" y="5328"/>
                  </a:cubicBezTo>
                  <a:cubicBezTo>
                    <a:pt x="20928" y="2880"/>
                    <a:pt x="21198" y="1440"/>
                    <a:pt x="21333" y="720"/>
                  </a:cubicBezTo>
                  <a:cubicBezTo>
                    <a:pt x="21468" y="0"/>
                    <a:pt x="21468" y="0"/>
                    <a:pt x="21468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71" name="Line"/>
            <p:cNvSpPr/>
            <p:nvPr/>
          </p:nvSpPr>
          <p:spPr>
            <a:xfrm>
              <a:off x="4085392" y="3738935"/>
              <a:ext cx="460392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9" y="19964"/>
                    <a:pt x="218" y="18327"/>
                    <a:pt x="982" y="16036"/>
                  </a:cubicBezTo>
                  <a:cubicBezTo>
                    <a:pt x="1745" y="13745"/>
                    <a:pt x="3164" y="10800"/>
                    <a:pt x="4145" y="9327"/>
                  </a:cubicBezTo>
                  <a:cubicBezTo>
                    <a:pt x="5127" y="7855"/>
                    <a:pt x="5673" y="7855"/>
                    <a:pt x="6164" y="8509"/>
                  </a:cubicBezTo>
                  <a:cubicBezTo>
                    <a:pt x="6655" y="9164"/>
                    <a:pt x="7091" y="10473"/>
                    <a:pt x="7527" y="12109"/>
                  </a:cubicBezTo>
                  <a:cubicBezTo>
                    <a:pt x="7964" y="13745"/>
                    <a:pt x="8400" y="15709"/>
                    <a:pt x="9164" y="16691"/>
                  </a:cubicBezTo>
                  <a:cubicBezTo>
                    <a:pt x="9927" y="17673"/>
                    <a:pt x="11018" y="17673"/>
                    <a:pt x="12873" y="16527"/>
                  </a:cubicBezTo>
                  <a:cubicBezTo>
                    <a:pt x="14727" y="15382"/>
                    <a:pt x="17345" y="13091"/>
                    <a:pt x="18927" y="10145"/>
                  </a:cubicBezTo>
                  <a:cubicBezTo>
                    <a:pt x="20509" y="7200"/>
                    <a:pt x="21055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72" name="Line"/>
            <p:cNvSpPr/>
            <p:nvPr/>
          </p:nvSpPr>
          <p:spPr>
            <a:xfrm>
              <a:off x="8033541" y="5099182"/>
              <a:ext cx="355813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600" extrusionOk="0">
                  <a:moveTo>
                    <a:pt x="424" y="21600"/>
                  </a:moveTo>
                  <a:cubicBezTo>
                    <a:pt x="144" y="20439"/>
                    <a:pt x="-137" y="19277"/>
                    <a:pt x="73" y="17652"/>
                  </a:cubicBezTo>
                  <a:cubicBezTo>
                    <a:pt x="284" y="16026"/>
                    <a:pt x="985" y="13935"/>
                    <a:pt x="1616" y="12426"/>
                  </a:cubicBezTo>
                  <a:cubicBezTo>
                    <a:pt x="2247" y="10916"/>
                    <a:pt x="2808" y="9987"/>
                    <a:pt x="3440" y="9406"/>
                  </a:cubicBezTo>
                  <a:cubicBezTo>
                    <a:pt x="4071" y="8826"/>
                    <a:pt x="4772" y="8594"/>
                    <a:pt x="5333" y="8942"/>
                  </a:cubicBezTo>
                  <a:cubicBezTo>
                    <a:pt x="5894" y="9290"/>
                    <a:pt x="6315" y="10219"/>
                    <a:pt x="6736" y="11148"/>
                  </a:cubicBezTo>
                  <a:cubicBezTo>
                    <a:pt x="7157" y="12077"/>
                    <a:pt x="7577" y="13006"/>
                    <a:pt x="9401" y="13239"/>
                  </a:cubicBezTo>
                  <a:cubicBezTo>
                    <a:pt x="11224" y="13471"/>
                    <a:pt x="14450" y="13006"/>
                    <a:pt x="16694" y="10684"/>
                  </a:cubicBezTo>
                  <a:cubicBezTo>
                    <a:pt x="18938" y="8361"/>
                    <a:pt x="20201" y="4181"/>
                    <a:pt x="2146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73" name="Line"/>
            <p:cNvSpPr/>
            <p:nvPr/>
          </p:nvSpPr>
          <p:spPr>
            <a:xfrm>
              <a:off x="1659753" y="5643281"/>
              <a:ext cx="402708" cy="160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600" extrusionOk="0">
                  <a:moveTo>
                    <a:pt x="1390" y="21600"/>
                  </a:moveTo>
                  <a:cubicBezTo>
                    <a:pt x="769" y="21600"/>
                    <a:pt x="148" y="21600"/>
                    <a:pt x="24" y="20504"/>
                  </a:cubicBezTo>
                  <a:cubicBezTo>
                    <a:pt x="-100" y="19409"/>
                    <a:pt x="272" y="17217"/>
                    <a:pt x="893" y="15026"/>
                  </a:cubicBezTo>
                  <a:cubicBezTo>
                    <a:pt x="1514" y="12835"/>
                    <a:pt x="2383" y="10643"/>
                    <a:pt x="3376" y="9078"/>
                  </a:cubicBezTo>
                  <a:cubicBezTo>
                    <a:pt x="4369" y="7513"/>
                    <a:pt x="5486" y="6574"/>
                    <a:pt x="6231" y="6887"/>
                  </a:cubicBezTo>
                  <a:cubicBezTo>
                    <a:pt x="6976" y="7200"/>
                    <a:pt x="7348" y="8765"/>
                    <a:pt x="7659" y="10643"/>
                  </a:cubicBezTo>
                  <a:cubicBezTo>
                    <a:pt x="7969" y="12522"/>
                    <a:pt x="8217" y="14713"/>
                    <a:pt x="8590" y="16278"/>
                  </a:cubicBezTo>
                  <a:cubicBezTo>
                    <a:pt x="8962" y="17843"/>
                    <a:pt x="9459" y="18783"/>
                    <a:pt x="11072" y="18157"/>
                  </a:cubicBezTo>
                  <a:cubicBezTo>
                    <a:pt x="12686" y="17530"/>
                    <a:pt x="15417" y="15339"/>
                    <a:pt x="17341" y="12052"/>
                  </a:cubicBezTo>
                  <a:cubicBezTo>
                    <a:pt x="19266" y="8765"/>
                    <a:pt x="20383" y="4383"/>
                    <a:pt x="215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58" name="Drawing"/>
          <p:cNvGrpSpPr/>
          <p:nvPr/>
        </p:nvGrpSpPr>
        <p:grpSpPr>
          <a:xfrm>
            <a:off x="482669" y="432489"/>
            <a:ext cx="11906044" cy="7659238"/>
            <a:chOff x="0" y="0"/>
            <a:chExt cx="11906043" cy="7659238"/>
          </a:xfrm>
        </p:grpSpPr>
        <p:sp>
          <p:nvSpPr>
            <p:cNvPr id="7776" name="Line"/>
            <p:cNvSpPr/>
            <p:nvPr/>
          </p:nvSpPr>
          <p:spPr>
            <a:xfrm>
              <a:off x="694869" y="1532725"/>
              <a:ext cx="64124" cy="39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453" extrusionOk="0">
                  <a:moveTo>
                    <a:pt x="9703" y="852"/>
                  </a:moveTo>
                  <a:cubicBezTo>
                    <a:pt x="7388" y="352"/>
                    <a:pt x="5074" y="-147"/>
                    <a:pt x="3145" y="40"/>
                  </a:cubicBezTo>
                  <a:cubicBezTo>
                    <a:pt x="1217" y="228"/>
                    <a:pt x="-326" y="1102"/>
                    <a:pt x="60" y="3349"/>
                  </a:cubicBezTo>
                  <a:cubicBezTo>
                    <a:pt x="445" y="5596"/>
                    <a:pt x="2760" y="9217"/>
                    <a:pt x="6617" y="12463"/>
                  </a:cubicBezTo>
                  <a:cubicBezTo>
                    <a:pt x="10474" y="15710"/>
                    <a:pt x="15874" y="18581"/>
                    <a:pt x="21274" y="214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77" name="Line"/>
            <p:cNvSpPr/>
            <p:nvPr/>
          </p:nvSpPr>
          <p:spPr>
            <a:xfrm>
              <a:off x="294767" y="1309293"/>
              <a:ext cx="712189" cy="483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85" extrusionOk="0">
                  <a:moveTo>
                    <a:pt x="5290" y="13671"/>
                  </a:moveTo>
                  <a:cubicBezTo>
                    <a:pt x="3910" y="12951"/>
                    <a:pt x="2529" y="12231"/>
                    <a:pt x="1632" y="11716"/>
                  </a:cubicBezTo>
                  <a:cubicBezTo>
                    <a:pt x="735" y="11202"/>
                    <a:pt x="321" y="10894"/>
                    <a:pt x="114" y="10225"/>
                  </a:cubicBezTo>
                  <a:cubicBezTo>
                    <a:pt x="-93" y="9556"/>
                    <a:pt x="-93" y="8528"/>
                    <a:pt x="770" y="7191"/>
                  </a:cubicBezTo>
                  <a:cubicBezTo>
                    <a:pt x="1632" y="5854"/>
                    <a:pt x="3357" y="4208"/>
                    <a:pt x="5566" y="2871"/>
                  </a:cubicBezTo>
                  <a:cubicBezTo>
                    <a:pt x="7774" y="1534"/>
                    <a:pt x="10465" y="505"/>
                    <a:pt x="13019" y="145"/>
                  </a:cubicBezTo>
                  <a:cubicBezTo>
                    <a:pt x="15572" y="-215"/>
                    <a:pt x="17988" y="94"/>
                    <a:pt x="19471" y="1071"/>
                  </a:cubicBezTo>
                  <a:cubicBezTo>
                    <a:pt x="20955" y="2048"/>
                    <a:pt x="21507" y="3694"/>
                    <a:pt x="20886" y="5905"/>
                  </a:cubicBezTo>
                  <a:cubicBezTo>
                    <a:pt x="20265" y="8116"/>
                    <a:pt x="18471" y="10894"/>
                    <a:pt x="16607" y="13568"/>
                  </a:cubicBezTo>
                  <a:cubicBezTo>
                    <a:pt x="14744" y="16242"/>
                    <a:pt x="12812" y="18814"/>
                    <a:pt x="10880" y="21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78" name="Line"/>
            <p:cNvSpPr/>
            <p:nvPr/>
          </p:nvSpPr>
          <p:spPr>
            <a:xfrm>
              <a:off x="968260" y="1565731"/>
              <a:ext cx="659930" cy="3774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50" extrusionOk="0">
                  <a:moveTo>
                    <a:pt x="0" y="14351"/>
                  </a:moveTo>
                  <a:cubicBezTo>
                    <a:pt x="606" y="15660"/>
                    <a:pt x="1213" y="16969"/>
                    <a:pt x="1554" y="18016"/>
                  </a:cubicBezTo>
                  <a:cubicBezTo>
                    <a:pt x="1895" y="19064"/>
                    <a:pt x="1971" y="19849"/>
                    <a:pt x="2008" y="19784"/>
                  </a:cubicBezTo>
                  <a:cubicBezTo>
                    <a:pt x="2046" y="19718"/>
                    <a:pt x="2046" y="18802"/>
                    <a:pt x="2198" y="16380"/>
                  </a:cubicBezTo>
                  <a:cubicBezTo>
                    <a:pt x="2349" y="13958"/>
                    <a:pt x="2653" y="10031"/>
                    <a:pt x="3259" y="7020"/>
                  </a:cubicBezTo>
                  <a:cubicBezTo>
                    <a:pt x="3865" y="4009"/>
                    <a:pt x="4775" y="1915"/>
                    <a:pt x="5457" y="867"/>
                  </a:cubicBezTo>
                  <a:cubicBezTo>
                    <a:pt x="6139" y="-180"/>
                    <a:pt x="6594" y="-180"/>
                    <a:pt x="6821" y="344"/>
                  </a:cubicBezTo>
                  <a:cubicBezTo>
                    <a:pt x="7048" y="867"/>
                    <a:pt x="7048" y="1915"/>
                    <a:pt x="6480" y="3878"/>
                  </a:cubicBezTo>
                  <a:cubicBezTo>
                    <a:pt x="5912" y="5842"/>
                    <a:pt x="4775" y="8722"/>
                    <a:pt x="3789" y="11209"/>
                  </a:cubicBezTo>
                  <a:cubicBezTo>
                    <a:pt x="2804" y="13696"/>
                    <a:pt x="1971" y="15791"/>
                    <a:pt x="1554" y="17165"/>
                  </a:cubicBezTo>
                  <a:cubicBezTo>
                    <a:pt x="1137" y="18540"/>
                    <a:pt x="1137" y="19195"/>
                    <a:pt x="1326" y="19522"/>
                  </a:cubicBezTo>
                  <a:cubicBezTo>
                    <a:pt x="1516" y="19849"/>
                    <a:pt x="1895" y="19849"/>
                    <a:pt x="2956" y="19064"/>
                  </a:cubicBezTo>
                  <a:cubicBezTo>
                    <a:pt x="4017" y="18278"/>
                    <a:pt x="5760" y="16707"/>
                    <a:pt x="7352" y="14809"/>
                  </a:cubicBezTo>
                  <a:cubicBezTo>
                    <a:pt x="8943" y="12911"/>
                    <a:pt x="10383" y="10685"/>
                    <a:pt x="11331" y="9573"/>
                  </a:cubicBezTo>
                  <a:cubicBezTo>
                    <a:pt x="12278" y="8460"/>
                    <a:pt x="12733" y="8460"/>
                    <a:pt x="13036" y="8787"/>
                  </a:cubicBezTo>
                  <a:cubicBezTo>
                    <a:pt x="13339" y="9115"/>
                    <a:pt x="13491" y="9769"/>
                    <a:pt x="13377" y="11405"/>
                  </a:cubicBezTo>
                  <a:cubicBezTo>
                    <a:pt x="13263" y="13042"/>
                    <a:pt x="12884" y="15660"/>
                    <a:pt x="12695" y="17493"/>
                  </a:cubicBezTo>
                  <a:cubicBezTo>
                    <a:pt x="12505" y="19325"/>
                    <a:pt x="12505" y="20373"/>
                    <a:pt x="12771" y="20896"/>
                  </a:cubicBezTo>
                  <a:cubicBezTo>
                    <a:pt x="13036" y="21420"/>
                    <a:pt x="13566" y="21420"/>
                    <a:pt x="14741" y="20504"/>
                  </a:cubicBezTo>
                  <a:cubicBezTo>
                    <a:pt x="15916" y="19587"/>
                    <a:pt x="17735" y="17755"/>
                    <a:pt x="18985" y="16118"/>
                  </a:cubicBezTo>
                  <a:cubicBezTo>
                    <a:pt x="20236" y="14482"/>
                    <a:pt x="20918" y="13042"/>
                    <a:pt x="21259" y="11798"/>
                  </a:cubicBezTo>
                  <a:cubicBezTo>
                    <a:pt x="21600" y="10555"/>
                    <a:pt x="21600" y="9507"/>
                    <a:pt x="21221" y="8984"/>
                  </a:cubicBezTo>
                  <a:cubicBezTo>
                    <a:pt x="20842" y="8460"/>
                    <a:pt x="20084" y="8460"/>
                    <a:pt x="19137" y="8918"/>
                  </a:cubicBezTo>
                  <a:cubicBezTo>
                    <a:pt x="18189" y="9376"/>
                    <a:pt x="17053" y="10293"/>
                    <a:pt x="15916" y="112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79" name="Line"/>
            <p:cNvSpPr/>
            <p:nvPr/>
          </p:nvSpPr>
          <p:spPr>
            <a:xfrm>
              <a:off x="1700701" y="1667174"/>
              <a:ext cx="1860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2842"/>
                    <a:pt x="21600" y="5684"/>
                    <a:pt x="21600" y="9284"/>
                  </a:cubicBezTo>
                  <a:cubicBezTo>
                    <a:pt x="21600" y="12884"/>
                    <a:pt x="10800" y="1724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0" name="Line"/>
            <p:cNvSpPr/>
            <p:nvPr/>
          </p:nvSpPr>
          <p:spPr>
            <a:xfrm>
              <a:off x="1596067" y="1592327"/>
              <a:ext cx="924574" cy="355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303" extrusionOk="0">
                  <a:moveTo>
                    <a:pt x="0" y="8666"/>
                  </a:moveTo>
                  <a:cubicBezTo>
                    <a:pt x="1737" y="7273"/>
                    <a:pt x="3473" y="5879"/>
                    <a:pt x="5020" y="4555"/>
                  </a:cubicBezTo>
                  <a:cubicBezTo>
                    <a:pt x="6567" y="3232"/>
                    <a:pt x="7924" y="1977"/>
                    <a:pt x="8711" y="1141"/>
                  </a:cubicBezTo>
                  <a:cubicBezTo>
                    <a:pt x="9497" y="305"/>
                    <a:pt x="9715" y="-113"/>
                    <a:pt x="9687" y="26"/>
                  </a:cubicBezTo>
                  <a:cubicBezTo>
                    <a:pt x="9660" y="166"/>
                    <a:pt x="9389" y="862"/>
                    <a:pt x="8711" y="3162"/>
                  </a:cubicBezTo>
                  <a:cubicBezTo>
                    <a:pt x="8032" y="5461"/>
                    <a:pt x="6947" y="9363"/>
                    <a:pt x="6323" y="12220"/>
                  </a:cubicBezTo>
                  <a:cubicBezTo>
                    <a:pt x="5698" y="15077"/>
                    <a:pt x="5536" y="16888"/>
                    <a:pt x="5481" y="18212"/>
                  </a:cubicBezTo>
                  <a:cubicBezTo>
                    <a:pt x="5427" y="19536"/>
                    <a:pt x="5481" y="20372"/>
                    <a:pt x="5997" y="20860"/>
                  </a:cubicBezTo>
                  <a:cubicBezTo>
                    <a:pt x="6513" y="21348"/>
                    <a:pt x="7489" y="21487"/>
                    <a:pt x="8521" y="20999"/>
                  </a:cubicBezTo>
                  <a:cubicBezTo>
                    <a:pt x="9552" y="20512"/>
                    <a:pt x="10637" y="19397"/>
                    <a:pt x="11343" y="18491"/>
                  </a:cubicBezTo>
                  <a:cubicBezTo>
                    <a:pt x="12048" y="17585"/>
                    <a:pt x="12374" y="16888"/>
                    <a:pt x="12564" y="16192"/>
                  </a:cubicBezTo>
                  <a:cubicBezTo>
                    <a:pt x="12754" y="15495"/>
                    <a:pt x="12808" y="14798"/>
                    <a:pt x="12727" y="14241"/>
                  </a:cubicBezTo>
                  <a:cubicBezTo>
                    <a:pt x="12645" y="13683"/>
                    <a:pt x="12428" y="13265"/>
                    <a:pt x="11831" y="12917"/>
                  </a:cubicBezTo>
                  <a:cubicBezTo>
                    <a:pt x="11234" y="12568"/>
                    <a:pt x="10257" y="12290"/>
                    <a:pt x="9525" y="12359"/>
                  </a:cubicBezTo>
                  <a:cubicBezTo>
                    <a:pt x="8792" y="12429"/>
                    <a:pt x="8304" y="12847"/>
                    <a:pt x="8304" y="13056"/>
                  </a:cubicBezTo>
                  <a:cubicBezTo>
                    <a:pt x="8304" y="13265"/>
                    <a:pt x="8792" y="13265"/>
                    <a:pt x="9850" y="12638"/>
                  </a:cubicBezTo>
                  <a:cubicBezTo>
                    <a:pt x="10909" y="12011"/>
                    <a:pt x="12537" y="10757"/>
                    <a:pt x="13568" y="9921"/>
                  </a:cubicBezTo>
                  <a:cubicBezTo>
                    <a:pt x="14599" y="9084"/>
                    <a:pt x="15033" y="8666"/>
                    <a:pt x="15196" y="8875"/>
                  </a:cubicBezTo>
                  <a:cubicBezTo>
                    <a:pt x="15359" y="9084"/>
                    <a:pt x="15250" y="9921"/>
                    <a:pt x="14952" y="11314"/>
                  </a:cubicBezTo>
                  <a:cubicBezTo>
                    <a:pt x="14653" y="12708"/>
                    <a:pt x="14165" y="14659"/>
                    <a:pt x="13839" y="16052"/>
                  </a:cubicBezTo>
                  <a:cubicBezTo>
                    <a:pt x="13514" y="17446"/>
                    <a:pt x="13351" y="18282"/>
                    <a:pt x="13378" y="18909"/>
                  </a:cubicBezTo>
                  <a:cubicBezTo>
                    <a:pt x="13405" y="19536"/>
                    <a:pt x="13622" y="19954"/>
                    <a:pt x="14273" y="19675"/>
                  </a:cubicBezTo>
                  <a:cubicBezTo>
                    <a:pt x="14925" y="19397"/>
                    <a:pt x="16010" y="18421"/>
                    <a:pt x="17095" y="16679"/>
                  </a:cubicBezTo>
                  <a:cubicBezTo>
                    <a:pt x="18181" y="14937"/>
                    <a:pt x="19266" y="12429"/>
                    <a:pt x="19863" y="10826"/>
                  </a:cubicBezTo>
                  <a:cubicBezTo>
                    <a:pt x="20460" y="9224"/>
                    <a:pt x="20569" y="8527"/>
                    <a:pt x="20732" y="7552"/>
                  </a:cubicBezTo>
                  <a:cubicBezTo>
                    <a:pt x="20894" y="6576"/>
                    <a:pt x="21112" y="5322"/>
                    <a:pt x="21274" y="5043"/>
                  </a:cubicBezTo>
                  <a:cubicBezTo>
                    <a:pt x="21437" y="4764"/>
                    <a:pt x="21546" y="5461"/>
                    <a:pt x="21573" y="7273"/>
                  </a:cubicBezTo>
                  <a:cubicBezTo>
                    <a:pt x="21600" y="9084"/>
                    <a:pt x="21546" y="12011"/>
                    <a:pt x="21464" y="13822"/>
                  </a:cubicBezTo>
                  <a:cubicBezTo>
                    <a:pt x="21383" y="15634"/>
                    <a:pt x="21274" y="16331"/>
                    <a:pt x="20976" y="16540"/>
                  </a:cubicBezTo>
                  <a:cubicBezTo>
                    <a:pt x="20677" y="16749"/>
                    <a:pt x="20189" y="16470"/>
                    <a:pt x="19701" y="161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1" name="Line"/>
            <p:cNvSpPr/>
            <p:nvPr/>
          </p:nvSpPr>
          <p:spPr>
            <a:xfrm>
              <a:off x="2363386" y="1592150"/>
              <a:ext cx="376685" cy="312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9003"/>
                  </a:moveTo>
                  <a:cubicBezTo>
                    <a:pt x="2667" y="7083"/>
                    <a:pt x="5333" y="5163"/>
                    <a:pt x="8067" y="3643"/>
                  </a:cubicBezTo>
                  <a:cubicBezTo>
                    <a:pt x="10800" y="2123"/>
                    <a:pt x="13600" y="1003"/>
                    <a:pt x="15400" y="443"/>
                  </a:cubicBezTo>
                  <a:cubicBezTo>
                    <a:pt x="17200" y="-117"/>
                    <a:pt x="18000" y="-117"/>
                    <a:pt x="18400" y="283"/>
                  </a:cubicBezTo>
                  <a:cubicBezTo>
                    <a:pt x="18800" y="683"/>
                    <a:pt x="18800" y="1483"/>
                    <a:pt x="18667" y="4203"/>
                  </a:cubicBezTo>
                  <a:cubicBezTo>
                    <a:pt x="18533" y="6923"/>
                    <a:pt x="18267" y="11563"/>
                    <a:pt x="18133" y="14603"/>
                  </a:cubicBezTo>
                  <a:cubicBezTo>
                    <a:pt x="18000" y="17643"/>
                    <a:pt x="18000" y="19083"/>
                    <a:pt x="18600" y="19963"/>
                  </a:cubicBezTo>
                  <a:cubicBezTo>
                    <a:pt x="19200" y="20843"/>
                    <a:pt x="20400" y="21163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2" name="Line"/>
            <p:cNvSpPr/>
            <p:nvPr/>
          </p:nvSpPr>
          <p:spPr>
            <a:xfrm>
              <a:off x="2823777" y="1646247"/>
              <a:ext cx="244630" cy="292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260" extrusionOk="0">
                  <a:moveTo>
                    <a:pt x="4200" y="5569"/>
                  </a:moveTo>
                  <a:cubicBezTo>
                    <a:pt x="3000" y="9619"/>
                    <a:pt x="1800" y="13669"/>
                    <a:pt x="1200" y="16284"/>
                  </a:cubicBezTo>
                  <a:cubicBezTo>
                    <a:pt x="600" y="18900"/>
                    <a:pt x="600" y="20081"/>
                    <a:pt x="1100" y="20756"/>
                  </a:cubicBezTo>
                  <a:cubicBezTo>
                    <a:pt x="1600" y="21431"/>
                    <a:pt x="2600" y="21600"/>
                    <a:pt x="5600" y="20166"/>
                  </a:cubicBezTo>
                  <a:cubicBezTo>
                    <a:pt x="8600" y="18731"/>
                    <a:pt x="13600" y="15694"/>
                    <a:pt x="16400" y="13838"/>
                  </a:cubicBezTo>
                  <a:cubicBezTo>
                    <a:pt x="19200" y="11981"/>
                    <a:pt x="19800" y="11306"/>
                    <a:pt x="20400" y="10462"/>
                  </a:cubicBezTo>
                  <a:cubicBezTo>
                    <a:pt x="21000" y="9619"/>
                    <a:pt x="21600" y="8606"/>
                    <a:pt x="20100" y="7509"/>
                  </a:cubicBezTo>
                  <a:cubicBezTo>
                    <a:pt x="18600" y="6413"/>
                    <a:pt x="15000" y="5231"/>
                    <a:pt x="11300" y="3966"/>
                  </a:cubicBezTo>
                  <a:cubicBezTo>
                    <a:pt x="7600" y="2700"/>
                    <a:pt x="3800" y="135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3" name="Line"/>
            <p:cNvSpPr/>
            <p:nvPr/>
          </p:nvSpPr>
          <p:spPr>
            <a:xfrm>
              <a:off x="3033844" y="1521224"/>
              <a:ext cx="266812" cy="389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382" extrusionOk="0">
                  <a:moveTo>
                    <a:pt x="7137" y="11090"/>
                  </a:moveTo>
                  <a:cubicBezTo>
                    <a:pt x="5106" y="14030"/>
                    <a:pt x="3075" y="16970"/>
                    <a:pt x="1875" y="18823"/>
                  </a:cubicBezTo>
                  <a:cubicBezTo>
                    <a:pt x="675" y="20676"/>
                    <a:pt x="306" y="21443"/>
                    <a:pt x="122" y="21379"/>
                  </a:cubicBezTo>
                  <a:cubicBezTo>
                    <a:pt x="-63" y="21315"/>
                    <a:pt x="-63" y="20421"/>
                    <a:pt x="306" y="19206"/>
                  </a:cubicBezTo>
                  <a:cubicBezTo>
                    <a:pt x="675" y="17992"/>
                    <a:pt x="1414" y="16458"/>
                    <a:pt x="2522" y="15436"/>
                  </a:cubicBezTo>
                  <a:cubicBezTo>
                    <a:pt x="3629" y="14413"/>
                    <a:pt x="5106" y="13902"/>
                    <a:pt x="7045" y="14350"/>
                  </a:cubicBezTo>
                  <a:cubicBezTo>
                    <a:pt x="8983" y="14797"/>
                    <a:pt x="11383" y="16203"/>
                    <a:pt x="13045" y="16970"/>
                  </a:cubicBezTo>
                  <a:cubicBezTo>
                    <a:pt x="14706" y="17736"/>
                    <a:pt x="15629" y="17864"/>
                    <a:pt x="17106" y="17289"/>
                  </a:cubicBezTo>
                  <a:cubicBezTo>
                    <a:pt x="18583" y="16714"/>
                    <a:pt x="20614" y="15436"/>
                    <a:pt x="21075" y="12816"/>
                  </a:cubicBezTo>
                  <a:cubicBezTo>
                    <a:pt x="21537" y="10196"/>
                    <a:pt x="20429" y="6234"/>
                    <a:pt x="19691" y="3741"/>
                  </a:cubicBezTo>
                  <a:cubicBezTo>
                    <a:pt x="18952" y="1249"/>
                    <a:pt x="18583" y="226"/>
                    <a:pt x="18491" y="35"/>
                  </a:cubicBezTo>
                  <a:cubicBezTo>
                    <a:pt x="18399" y="-157"/>
                    <a:pt x="18583" y="482"/>
                    <a:pt x="18952" y="1249"/>
                  </a:cubicBezTo>
                  <a:cubicBezTo>
                    <a:pt x="19322" y="2016"/>
                    <a:pt x="19875" y="2910"/>
                    <a:pt x="20429" y="38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4" name="Line"/>
            <p:cNvSpPr/>
            <p:nvPr/>
          </p:nvSpPr>
          <p:spPr>
            <a:xfrm>
              <a:off x="3454775" y="1611369"/>
              <a:ext cx="24712" cy="25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407" extrusionOk="0">
                  <a:moveTo>
                    <a:pt x="9086" y="0"/>
                  </a:moveTo>
                  <a:cubicBezTo>
                    <a:pt x="5159" y="6341"/>
                    <a:pt x="1232" y="12683"/>
                    <a:pt x="250" y="16349"/>
                  </a:cubicBezTo>
                  <a:cubicBezTo>
                    <a:pt x="-732" y="20015"/>
                    <a:pt x="1232" y="21006"/>
                    <a:pt x="5159" y="21303"/>
                  </a:cubicBezTo>
                  <a:cubicBezTo>
                    <a:pt x="9086" y="21600"/>
                    <a:pt x="14977" y="21204"/>
                    <a:pt x="20868" y="20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5" name="Line"/>
            <p:cNvSpPr/>
            <p:nvPr/>
          </p:nvSpPr>
          <p:spPr>
            <a:xfrm>
              <a:off x="3549233" y="1639272"/>
              <a:ext cx="427345" cy="21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89" extrusionOk="0">
                  <a:moveTo>
                    <a:pt x="6968" y="0"/>
                  </a:moveTo>
                  <a:cubicBezTo>
                    <a:pt x="5342" y="929"/>
                    <a:pt x="3716" y="1858"/>
                    <a:pt x="2613" y="2903"/>
                  </a:cubicBezTo>
                  <a:cubicBezTo>
                    <a:pt x="1510" y="3948"/>
                    <a:pt x="929" y="5110"/>
                    <a:pt x="523" y="6271"/>
                  </a:cubicBezTo>
                  <a:cubicBezTo>
                    <a:pt x="116" y="7432"/>
                    <a:pt x="-116" y="8594"/>
                    <a:pt x="58" y="9174"/>
                  </a:cubicBezTo>
                  <a:cubicBezTo>
                    <a:pt x="232" y="9755"/>
                    <a:pt x="813" y="9755"/>
                    <a:pt x="3368" y="9987"/>
                  </a:cubicBezTo>
                  <a:cubicBezTo>
                    <a:pt x="5923" y="10219"/>
                    <a:pt x="10452" y="10684"/>
                    <a:pt x="13529" y="11381"/>
                  </a:cubicBezTo>
                  <a:cubicBezTo>
                    <a:pt x="16607" y="12077"/>
                    <a:pt x="18232" y="13006"/>
                    <a:pt x="19336" y="13819"/>
                  </a:cubicBezTo>
                  <a:cubicBezTo>
                    <a:pt x="20439" y="14632"/>
                    <a:pt x="21019" y="15329"/>
                    <a:pt x="21252" y="16258"/>
                  </a:cubicBezTo>
                  <a:cubicBezTo>
                    <a:pt x="21484" y="17187"/>
                    <a:pt x="21368" y="18348"/>
                    <a:pt x="19742" y="19277"/>
                  </a:cubicBezTo>
                  <a:cubicBezTo>
                    <a:pt x="18116" y="20206"/>
                    <a:pt x="14981" y="20903"/>
                    <a:pt x="13065" y="21252"/>
                  </a:cubicBezTo>
                  <a:cubicBezTo>
                    <a:pt x="11149" y="21600"/>
                    <a:pt x="10452" y="21600"/>
                    <a:pt x="10161" y="21019"/>
                  </a:cubicBezTo>
                  <a:cubicBezTo>
                    <a:pt x="9871" y="20439"/>
                    <a:pt x="9987" y="19277"/>
                    <a:pt x="10452" y="18348"/>
                  </a:cubicBezTo>
                  <a:cubicBezTo>
                    <a:pt x="10916" y="17419"/>
                    <a:pt x="11729" y="16723"/>
                    <a:pt x="12542" y="160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6" name="Line"/>
            <p:cNvSpPr/>
            <p:nvPr/>
          </p:nvSpPr>
          <p:spPr>
            <a:xfrm>
              <a:off x="4097375" y="1610728"/>
              <a:ext cx="26671" cy="314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7" h="21328" extrusionOk="0">
                  <a:moveTo>
                    <a:pt x="2102" y="989"/>
                  </a:moveTo>
                  <a:cubicBezTo>
                    <a:pt x="8748" y="359"/>
                    <a:pt x="15394" y="-272"/>
                    <a:pt x="17887" y="122"/>
                  </a:cubicBezTo>
                  <a:cubicBezTo>
                    <a:pt x="20379" y="516"/>
                    <a:pt x="18717" y="1935"/>
                    <a:pt x="14564" y="5167"/>
                  </a:cubicBezTo>
                  <a:cubicBezTo>
                    <a:pt x="10410" y="8400"/>
                    <a:pt x="3764" y="13445"/>
                    <a:pt x="1271" y="16440"/>
                  </a:cubicBezTo>
                  <a:cubicBezTo>
                    <a:pt x="-1221" y="19436"/>
                    <a:pt x="441" y="20382"/>
                    <a:pt x="2102" y="213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7" name="Line"/>
            <p:cNvSpPr/>
            <p:nvPr/>
          </p:nvSpPr>
          <p:spPr>
            <a:xfrm>
              <a:off x="4002658" y="1667174"/>
              <a:ext cx="432490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3" y="10800"/>
                    <a:pt x="8826" y="0"/>
                    <a:pt x="12426" y="0"/>
                  </a:cubicBezTo>
                  <a:cubicBezTo>
                    <a:pt x="16026" y="0"/>
                    <a:pt x="18813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8" name="Line"/>
            <p:cNvSpPr/>
            <p:nvPr/>
          </p:nvSpPr>
          <p:spPr>
            <a:xfrm>
              <a:off x="5565198" y="1464881"/>
              <a:ext cx="90684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69" y="3764"/>
                    <a:pt x="5538" y="7527"/>
                    <a:pt x="9138" y="11127"/>
                  </a:cubicBezTo>
                  <a:cubicBezTo>
                    <a:pt x="12738" y="14727"/>
                    <a:pt x="17169" y="1816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9" name="Line"/>
            <p:cNvSpPr/>
            <p:nvPr/>
          </p:nvSpPr>
          <p:spPr>
            <a:xfrm>
              <a:off x="5239669" y="1253836"/>
              <a:ext cx="730657" cy="542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53" extrusionOk="0">
                  <a:moveTo>
                    <a:pt x="549" y="6631"/>
                  </a:moveTo>
                  <a:cubicBezTo>
                    <a:pt x="274" y="6176"/>
                    <a:pt x="0" y="5720"/>
                    <a:pt x="0" y="5264"/>
                  </a:cubicBezTo>
                  <a:cubicBezTo>
                    <a:pt x="0" y="4809"/>
                    <a:pt x="274" y="4353"/>
                    <a:pt x="1611" y="3533"/>
                  </a:cubicBezTo>
                  <a:cubicBezTo>
                    <a:pt x="2949" y="2712"/>
                    <a:pt x="5349" y="1528"/>
                    <a:pt x="7920" y="799"/>
                  </a:cubicBezTo>
                  <a:cubicBezTo>
                    <a:pt x="10491" y="69"/>
                    <a:pt x="13234" y="-204"/>
                    <a:pt x="15326" y="161"/>
                  </a:cubicBezTo>
                  <a:cubicBezTo>
                    <a:pt x="17417" y="525"/>
                    <a:pt x="18857" y="1528"/>
                    <a:pt x="19337" y="2940"/>
                  </a:cubicBezTo>
                  <a:cubicBezTo>
                    <a:pt x="19817" y="4353"/>
                    <a:pt x="19337" y="6176"/>
                    <a:pt x="18069" y="7999"/>
                  </a:cubicBezTo>
                  <a:cubicBezTo>
                    <a:pt x="16800" y="9821"/>
                    <a:pt x="14743" y="11644"/>
                    <a:pt x="13303" y="12874"/>
                  </a:cubicBezTo>
                  <a:cubicBezTo>
                    <a:pt x="11863" y="14105"/>
                    <a:pt x="11040" y="14743"/>
                    <a:pt x="10423" y="15199"/>
                  </a:cubicBezTo>
                  <a:cubicBezTo>
                    <a:pt x="9806" y="15654"/>
                    <a:pt x="9394" y="15928"/>
                    <a:pt x="9429" y="16019"/>
                  </a:cubicBezTo>
                  <a:cubicBezTo>
                    <a:pt x="9463" y="16110"/>
                    <a:pt x="9943" y="16019"/>
                    <a:pt x="11417" y="15973"/>
                  </a:cubicBezTo>
                  <a:cubicBezTo>
                    <a:pt x="12891" y="15928"/>
                    <a:pt x="15360" y="15928"/>
                    <a:pt x="17177" y="16155"/>
                  </a:cubicBezTo>
                  <a:cubicBezTo>
                    <a:pt x="18994" y="16383"/>
                    <a:pt x="20160" y="16839"/>
                    <a:pt x="20811" y="17295"/>
                  </a:cubicBezTo>
                  <a:cubicBezTo>
                    <a:pt x="21463" y="17750"/>
                    <a:pt x="21600" y="18206"/>
                    <a:pt x="21531" y="18571"/>
                  </a:cubicBezTo>
                  <a:cubicBezTo>
                    <a:pt x="21463" y="18935"/>
                    <a:pt x="21189" y="19209"/>
                    <a:pt x="19577" y="19710"/>
                  </a:cubicBezTo>
                  <a:cubicBezTo>
                    <a:pt x="17966" y="20211"/>
                    <a:pt x="15017" y="20940"/>
                    <a:pt x="13337" y="21168"/>
                  </a:cubicBezTo>
                  <a:cubicBezTo>
                    <a:pt x="11657" y="21396"/>
                    <a:pt x="11246" y="21123"/>
                    <a:pt x="10834" y="208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0" name="Line"/>
            <p:cNvSpPr/>
            <p:nvPr/>
          </p:nvSpPr>
          <p:spPr>
            <a:xfrm>
              <a:off x="6003333" y="1463557"/>
              <a:ext cx="426844" cy="341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420" extrusionOk="0">
                  <a:moveTo>
                    <a:pt x="4270" y="4899"/>
                  </a:moveTo>
                  <a:cubicBezTo>
                    <a:pt x="6488" y="3586"/>
                    <a:pt x="8707" y="2272"/>
                    <a:pt x="10166" y="1396"/>
                  </a:cubicBezTo>
                  <a:cubicBezTo>
                    <a:pt x="11625" y="521"/>
                    <a:pt x="12326" y="83"/>
                    <a:pt x="12384" y="10"/>
                  </a:cubicBezTo>
                  <a:cubicBezTo>
                    <a:pt x="12443" y="-63"/>
                    <a:pt x="11859" y="229"/>
                    <a:pt x="10224" y="1834"/>
                  </a:cubicBezTo>
                  <a:cubicBezTo>
                    <a:pt x="8590" y="3440"/>
                    <a:pt x="5904" y="6359"/>
                    <a:pt x="4036" y="8913"/>
                  </a:cubicBezTo>
                  <a:cubicBezTo>
                    <a:pt x="2168" y="11467"/>
                    <a:pt x="1117" y="13656"/>
                    <a:pt x="534" y="15407"/>
                  </a:cubicBezTo>
                  <a:cubicBezTo>
                    <a:pt x="-50" y="17159"/>
                    <a:pt x="-167" y="18472"/>
                    <a:pt x="242" y="19494"/>
                  </a:cubicBezTo>
                  <a:cubicBezTo>
                    <a:pt x="650" y="20515"/>
                    <a:pt x="1584" y="21245"/>
                    <a:pt x="3978" y="21391"/>
                  </a:cubicBezTo>
                  <a:cubicBezTo>
                    <a:pt x="6371" y="21537"/>
                    <a:pt x="10224" y="21099"/>
                    <a:pt x="12559" y="20661"/>
                  </a:cubicBezTo>
                  <a:cubicBezTo>
                    <a:pt x="14895" y="20223"/>
                    <a:pt x="15712" y="19786"/>
                    <a:pt x="16296" y="19275"/>
                  </a:cubicBezTo>
                  <a:cubicBezTo>
                    <a:pt x="16879" y="18764"/>
                    <a:pt x="17230" y="18180"/>
                    <a:pt x="17113" y="17742"/>
                  </a:cubicBezTo>
                  <a:cubicBezTo>
                    <a:pt x="16996" y="17305"/>
                    <a:pt x="16412" y="17013"/>
                    <a:pt x="14544" y="17013"/>
                  </a:cubicBezTo>
                  <a:cubicBezTo>
                    <a:pt x="12676" y="17013"/>
                    <a:pt x="9524" y="17305"/>
                    <a:pt x="7656" y="17451"/>
                  </a:cubicBezTo>
                  <a:cubicBezTo>
                    <a:pt x="5788" y="17596"/>
                    <a:pt x="5204" y="17596"/>
                    <a:pt x="5145" y="17232"/>
                  </a:cubicBezTo>
                  <a:cubicBezTo>
                    <a:pt x="5087" y="16867"/>
                    <a:pt x="5554" y="16137"/>
                    <a:pt x="7014" y="15042"/>
                  </a:cubicBezTo>
                  <a:cubicBezTo>
                    <a:pt x="8473" y="13948"/>
                    <a:pt x="10925" y="12488"/>
                    <a:pt x="13494" y="11394"/>
                  </a:cubicBezTo>
                  <a:cubicBezTo>
                    <a:pt x="16062" y="10299"/>
                    <a:pt x="18748" y="9569"/>
                    <a:pt x="21433" y="8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1" name="Line"/>
            <p:cNvSpPr/>
            <p:nvPr/>
          </p:nvSpPr>
          <p:spPr>
            <a:xfrm>
              <a:off x="6352851" y="1492784"/>
              <a:ext cx="364569" cy="311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457" extrusionOk="0">
                  <a:moveTo>
                    <a:pt x="5366" y="7680"/>
                  </a:moveTo>
                  <a:cubicBezTo>
                    <a:pt x="4546" y="9120"/>
                    <a:pt x="3726" y="10560"/>
                    <a:pt x="2906" y="12560"/>
                  </a:cubicBezTo>
                  <a:cubicBezTo>
                    <a:pt x="2085" y="14560"/>
                    <a:pt x="1265" y="17120"/>
                    <a:pt x="718" y="18880"/>
                  </a:cubicBezTo>
                  <a:cubicBezTo>
                    <a:pt x="171" y="20640"/>
                    <a:pt x="-102" y="21600"/>
                    <a:pt x="35" y="21440"/>
                  </a:cubicBezTo>
                  <a:cubicBezTo>
                    <a:pt x="171" y="21280"/>
                    <a:pt x="718" y="20000"/>
                    <a:pt x="1470" y="18240"/>
                  </a:cubicBezTo>
                  <a:cubicBezTo>
                    <a:pt x="2222" y="16480"/>
                    <a:pt x="3179" y="14240"/>
                    <a:pt x="4136" y="13040"/>
                  </a:cubicBezTo>
                  <a:cubicBezTo>
                    <a:pt x="5093" y="11840"/>
                    <a:pt x="6050" y="11680"/>
                    <a:pt x="8032" y="12560"/>
                  </a:cubicBezTo>
                  <a:cubicBezTo>
                    <a:pt x="10014" y="13440"/>
                    <a:pt x="13022" y="15360"/>
                    <a:pt x="15209" y="16480"/>
                  </a:cubicBezTo>
                  <a:cubicBezTo>
                    <a:pt x="17397" y="17600"/>
                    <a:pt x="18764" y="17920"/>
                    <a:pt x="19789" y="17760"/>
                  </a:cubicBezTo>
                  <a:cubicBezTo>
                    <a:pt x="20814" y="17600"/>
                    <a:pt x="21498" y="16960"/>
                    <a:pt x="21430" y="13920"/>
                  </a:cubicBezTo>
                  <a:cubicBezTo>
                    <a:pt x="21361" y="10880"/>
                    <a:pt x="20541" y="5440"/>
                    <a:pt x="19721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2" name="Line"/>
            <p:cNvSpPr/>
            <p:nvPr/>
          </p:nvSpPr>
          <p:spPr>
            <a:xfrm>
              <a:off x="6761852" y="1401578"/>
              <a:ext cx="337985" cy="375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90" extrusionOk="0">
                  <a:moveTo>
                    <a:pt x="7252" y="6390"/>
                  </a:moveTo>
                  <a:cubicBezTo>
                    <a:pt x="9603" y="4668"/>
                    <a:pt x="11954" y="2945"/>
                    <a:pt x="13423" y="1818"/>
                  </a:cubicBezTo>
                  <a:cubicBezTo>
                    <a:pt x="14893" y="692"/>
                    <a:pt x="15480" y="162"/>
                    <a:pt x="15333" y="30"/>
                  </a:cubicBezTo>
                  <a:cubicBezTo>
                    <a:pt x="15187" y="-103"/>
                    <a:pt x="14305" y="162"/>
                    <a:pt x="12248" y="1752"/>
                  </a:cubicBezTo>
                  <a:cubicBezTo>
                    <a:pt x="10191" y="3342"/>
                    <a:pt x="6958" y="6258"/>
                    <a:pt x="4680" y="8974"/>
                  </a:cubicBezTo>
                  <a:cubicBezTo>
                    <a:pt x="2403" y="11691"/>
                    <a:pt x="1080" y="14209"/>
                    <a:pt x="419" y="15998"/>
                  </a:cubicBezTo>
                  <a:cubicBezTo>
                    <a:pt x="-242" y="17787"/>
                    <a:pt x="-242" y="18847"/>
                    <a:pt x="1301" y="19708"/>
                  </a:cubicBezTo>
                  <a:cubicBezTo>
                    <a:pt x="2844" y="20569"/>
                    <a:pt x="5929" y="21232"/>
                    <a:pt x="9162" y="21364"/>
                  </a:cubicBezTo>
                  <a:cubicBezTo>
                    <a:pt x="12395" y="21497"/>
                    <a:pt x="15774" y="21099"/>
                    <a:pt x="17831" y="20304"/>
                  </a:cubicBezTo>
                  <a:cubicBezTo>
                    <a:pt x="19889" y="19509"/>
                    <a:pt x="20623" y="18317"/>
                    <a:pt x="21358" y="171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3" name="Line"/>
            <p:cNvSpPr/>
            <p:nvPr/>
          </p:nvSpPr>
          <p:spPr>
            <a:xfrm>
              <a:off x="6890568" y="1618345"/>
              <a:ext cx="174391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4" name="Line"/>
            <p:cNvSpPr/>
            <p:nvPr/>
          </p:nvSpPr>
          <p:spPr>
            <a:xfrm>
              <a:off x="7054675" y="1415577"/>
              <a:ext cx="226824" cy="364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299" extrusionOk="0">
                  <a:moveTo>
                    <a:pt x="12619" y="6141"/>
                  </a:moveTo>
                  <a:cubicBezTo>
                    <a:pt x="14779" y="4782"/>
                    <a:pt x="16939" y="3424"/>
                    <a:pt x="18559" y="2405"/>
                  </a:cubicBezTo>
                  <a:cubicBezTo>
                    <a:pt x="20179" y="1386"/>
                    <a:pt x="21259" y="707"/>
                    <a:pt x="21043" y="299"/>
                  </a:cubicBezTo>
                  <a:cubicBezTo>
                    <a:pt x="20827" y="-108"/>
                    <a:pt x="19315" y="-244"/>
                    <a:pt x="16291" y="843"/>
                  </a:cubicBezTo>
                  <a:cubicBezTo>
                    <a:pt x="13267" y="1930"/>
                    <a:pt x="8731" y="4239"/>
                    <a:pt x="5599" y="6616"/>
                  </a:cubicBezTo>
                  <a:cubicBezTo>
                    <a:pt x="2467" y="8994"/>
                    <a:pt x="739" y="11439"/>
                    <a:pt x="199" y="13613"/>
                  </a:cubicBezTo>
                  <a:cubicBezTo>
                    <a:pt x="-341" y="15786"/>
                    <a:pt x="307" y="17688"/>
                    <a:pt x="1063" y="18843"/>
                  </a:cubicBezTo>
                  <a:cubicBezTo>
                    <a:pt x="1819" y="19998"/>
                    <a:pt x="2683" y="20405"/>
                    <a:pt x="3655" y="20745"/>
                  </a:cubicBezTo>
                  <a:cubicBezTo>
                    <a:pt x="4627" y="21084"/>
                    <a:pt x="5707" y="21356"/>
                    <a:pt x="6247" y="21288"/>
                  </a:cubicBezTo>
                  <a:cubicBezTo>
                    <a:pt x="6787" y="21220"/>
                    <a:pt x="6787" y="20813"/>
                    <a:pt x="6787" y="204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5" name="Line"/>
            <p:cNvSpPr/>
            <p:nvPr/>
          </p:nvSpPr>
          <p:spPr>
            <a:xfrm>
              <a:off x="7099836" y="1518361"/>
              <a:ext cx="467368" cy="251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11978"/>
                  </a:moveTo>
                  <a:cubicBezTo>
                    <a:pt x="3224" y="10407"/>
                    <a:pt x="6448" y="8836"/>
                    <a:pt x="8973" y="7167"/>
                  </a:cubicBezTo>
                  <a:cubicBezTo>
                    <a:pt x="11499" y="5498"/>
                    <a:pt x="13325" y="3731"/>
                    <a:pt x="14400" y="2356"/>
                  </a:cubicBezTo>
                  <a:cubicBezTo>
                    <a:pt x="15475" y="982"/>
                    <a:pt x="15797" y="0"/>
                    <a:pt x="15958" y="0"/>
                  </a:cubicBezTo>
                  <a:cubicBezTo>
                    <a:pt x="16119" y="0"/>
                    <a:pt x="16119" y="982"/>
                    <a:pt x="16012" y="3927"/>
                  </a:cubicBezTo>
                  <a:cubicBezTo>
                    <a:pt x="15904" y="6873"/>
                    <a:pt x="15690" y="11782"/>
                    <a:pt x="15797" y="15218"/>
                  </a:cubicBezTo>
                  <a:cubicBezTo>
                    <a:pt x="15904" y="18655"/>
                    <a:pt x="16334" y="20618"/>
                    <a:pt x="17355" y="21109"/>
                  </a:cubicBezTo>
                  <a:cubicBezTo>
                    <a:pt x="18376" y="21600"/>
                    <a:pt x="19988" y="20618"/>
                    <a:pt x="21600" y="196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6" name="Line"/>
            <p:cNvSpPr/>
            <p:nvPr/>
          </p:nvSpPr>
          <p:spPr>
            <a:xfrm>
              <a:off x="7685789" y="1541613"/>
              <a:ext cx="97659" cy="217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21600" y="0"/>
                  </a:moveTo>
                  <a:cubicBezTo>
                    <a:pt x="21600" y="2757"/>
                    <a:pt x="21600" y="5515"/>
                    <a:pt x="19800" y="8732"/>
                  </a:cubicBezTo>
                  <a:cubicBezTo>
                    <a:pt x="18000" y="11949"/>
                    <a:pt x="14400" y="15626"/>
                    <a:pt x="12600" y="18038"/>
                  </a:cubicBezTo>
                  <a:cubicBezTo>
                    <a:pt x="10800" y="20451"/>
                    <a:pt x="10800" y="21600"/>
                    <a:pt x="10029" y="21485"/>
                  </a:cubicBezTo>
                  <a:cubicBezTo>
                    <a:pt x="9257" y="21370"/>
                    <a:pt x="7714" y="19991"/>
                    <a:pt x="5914" y="18268"/>
                  </a:cubicBezTo>
                  <a:cubicBezTo>
                    <a:pt x="4114" y="16545"/>
                    <a:pt x="2057" y="14477"/>
                    <a:pt x="0" y="124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7" name="Line"/>
            <p:cNvSpPr/>
            <p:nvPr/>
          </p:nvSpPr>
          <p:spPr>
            <a:xfrm>
              <a:off x="7664862" y="1454617"/>
              <a:ext cx="546076" cy="331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512" extrusionOk="0">
                  <a:moveTo>
                    <a:pt x="0" y="10183"/>
                  </a:moveTo>
                  <a:cubicBezTo>
                    <a:pt x="0" y="9126"/>
                    <a:pt x="0" y="8069"/>
                    <a:pt x="503" y="7162"/>
                  </a:cubicBezTo>
                  <a:cubicBezTo>
                    <a:pt x="1007" y="6256"/>
                    <a:pt x="2014" y="5501"/>
                    <a:pt x="4302" y="4443"/>
                  </a:cubicBezTo>
                  <a:cubicBezTo>
                    <a:pt x="6590" y="3386"/>
                    <a:pt x="10159" y="2027"/>
                    <a:pt x="12264" y="1271"/>
                  </a:cubicBezTo>
                  <a:cubicBezTo>
                    <a:pt x="14370" y="516"/>
                    <a:pt x="15010" y="365"/>
                    <a:pt x="15651" y="214"/>
                  </a:cubicBezTo>
                  <a:cubicBezTo>
                    <a:pt x="16292" y="63"/>
                    <a:pt x="16932" y="-88"/>
                    <a:pt x="16978" y="63"/>
                  </a:cubicBezTo>
                  <a:cubicBezTo>
                    <a:pt x="17024" y="214"/>
                    <a:pt x="16475" y="667"/>
                    <a:pt x="15605" y="1422"/>
                  </a:cubicBezTo>
                  <a:cubicBezTo>
                    <a:pt x="14736" y="2178"/>
                    <a:pt x="13546" y="3235"/>
                    <a:pt x="12814" y="4217"/>
                  </a:cubicBezTo>
                  <a:cubicBezTo>
                    <a:pt x="12081" y="5199"/>
                    <a:pt x="11807" y="6105"/>
                    <a:pt x="11853" y="6860"/>
                  </a:cubicBezTo>
                  <a:cubicBezTo>
                    <a:pt x="11898" y="7615"/>
                    <a:pt x="12264" y="8220"/>
                    <a:pt x="13729" y="9277"/>
                  </a:cubicBezTo>
                  <a:cubicBezTo>
                    <a:pt x="15193" y="10334"/>
                    <a:pt x="17756" y="11845"/>
                    <a:pt x="19220" y="12827"/>
                  </a:cubicBezTo>
                  <a:cubicBezTo>
                    <a:pt x="20685" y="13809"/>
                    <a:pt x="21051" y="14262"/>
                    <a:pt x="21280" y="14866"/>
                  </a:cubicBezTo>
                  <a:cubicBezTo>
                    <a:pt x="21508" y="15470"/>
                    <a:pt x="21600" y="16225"/>
                    <a:pt x="21325" y="16829"/>
                  </a:cubicBezTo>
                  <a:cubicBezTo>
                    <a:pt x="21051" y="17434"/>
                    <a:pt x="20410" y="17887"/>
                    <a:pt x="18351" y="18642"/>
                  </a:cubicBezTo>
                  <a:cubicBezTo>
                    <a:pt x="16292" y="19397"/>
                    <a:pt x="12814" y="20455"/>
                    <a:pt x="9336" y="2151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8" name="Line"/>
            <p:cNvSpPr/>
            <p:nvPr/>
          </p:nvSpPr>
          <p:spPr>
            <a:xfrm>
              <a:off x="8340297" y="1534637"/>
              <a:ext cx="196519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extrusionOk="0">
                  <a:moveTo>
                    <a:pt x="129" y="21600"/>
                  </a:moveTo>
                  <a:cubicBezTo>
                    <a:pt x="-122" y="17600"/>
                    <a:pt x="-373" y="13600"/>
                    <a:pt x="3143" y="10000"/>
                  </a:cubicBezTo>
                  <a:cubicBezTo>
                    <a:pt x="6660" y="6400"/>
                    <a:pt x="13943" y="3200"/>
                    <a:pt x="21227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9" name="Line"/>
            <p:cNvSpPr/>
            <p:nvPr/>
          </p:nvSpPr>
          <p:spPr>
            <a:xfrm>
              <a:off x="8620372" y="1221607"/>
              <a:ext cx="444364" cy="487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1" h="21561" extrusionOk="0">
                  <a:moveTo>
                    <a:pt x="6950" y="10761"/>
                  </a:moveTo>
                  <a:cubicBezTo>
                    <a:pt x="6399" y="10967"/>
                    <a:pt x="5848" y="11172"/>
                    <a:pt x="5297" y="11892"/>
                  </a:cubicBezTo>
                  <a:cubicBezTo>
                    <a:pt x="4746" y="12612"/>
                    <a:pt x="4195" y="13847"/>
                    <a:pt x="3809" y="14927"/>
                  </a:cubicBezTo>
                  <a:cubicBezTo>
                    <a:pt x="3424" y="16007"/>
                    <a:pt x="3203" y="16932"/>
                    <a:pt x="3203" y="17138"/>
                  </a:cubicBezTo>
                  <a:cubicBezTo>
                    <a:pt x="3203" y="17344"/>
                    <a:pt x="3424" y="16830"/>
                    <a:pt x="3424" y="15184"/>
                  </a:cubicBezTo>
                  <a:cubicBezTo>
                    <a:pt x="3424" y="13538"/>
                    <a:pt x="3203" y="10761"/>
                    <a:pt x="2597" y="8292"/>
                  </a:cubicBezTo>
                  <a:cubicBezTo>
                    <a:pt x="1991" y="5824"/>
                    <a:pt x="999" y="3664"/>
                    <a:pt x="448" y="2327"/>
                  </a:cubicBezTo>
                  <a:cubicBezTo>
                    <a:pt x="-103" y="990"/>
                    <a:pt x="-213" y="475"/>
                    <a:pt x="503" y="218"/>
                  </a:cubicBezTo>
                  <a:cubicBezTo>
                    <a:pt x="1220" y="-39"/>
                    <a:pt x="2763" y="-39"/>
                    <a:pt x="5242" y="64"/>
                  </a:cubicBezTo>
                  <a:cubicBezTo>
                    <a:pt x="7722" y="167"/>
                    <a:pt x="11138" y="372"/>
                    <a:pt x="13948" y="887"/>
                  </a:cubicBezTo>
                  <a:cubicBezTo>
                    <a:pt x="16758" y="1401"/>
                    <a:pt x="18963" y="2224"/>
                    <a:pt x="20120" y="2944"/>
                  </a:cubicBezTo>
                  <a:cubicBezTo>
                    <a:pt x="21277" y="3664"/>
                    <a:pt x="21387" y="4281"/>
                    <a:pt x="20340" y="5207"/>
                  </a:cubicBezTo>
                  <a:cubicBezTo>
                    <a:pt x="19293" y="6132"/>
                    <a:pt x="17089" y="7367"/>
                    <a:pt x="14389" y="8550"/>
                  </a:cubicBezTo>
                  <a:cubicBezTo>
                    <a:pt x="11689" y="9732"/>
                    <a:pt x="8493" y="10864"/>
                    <a:pt x="6675" y="11584"/>
                  </a:cubicBezTo>
                  <a:cubicBezTo>
                    <a:pt x="4856" y="12304"/>
                    <a:pt x="4416" y="12612"/>
                    <a:pt x="4526" y="12921"/>
                  </a:cubicBezTo>
                  <a:cubicBezTo>
                    <a:pt x="4636" y="13230"/>
                    <a:pt x="5297" y="13538"/>
                    <a:pt x="7501" y="14207"/>
                  </a:cubicBezTo>
                  <a:cubicBezTo>
                    <a:pt x="9705" y="14875"/>
                    <a:pt x="13452" y="15904"/>
                    <a:pt x="15601" y="16624"/>
                  </a:cubicBezTo>
                  <a:cubicBezTo>
                    <a:pt x="17750" y="17344"/>
                    <a:pt x="18301" y="17755"/>
                    <a:pt x="18632" y="18321"/>
                  </a:cubicBezTo>
                  <a:cubicBezTo>
                    <a:pt x="18963" y="18887"/>
                    <a:pt x="19073" y="19607"/>
                    <a:pt x="18301" y="20172"/>
                  </a:cubicBezTo>
                  <a:cubicBezTo>
                    <a:pt x="17530" y="20738"/>
                    <a:pt x="15877" y="21150"/>
                    <a:pt x="13728" y="21355"/>
                  </a:cubicBezTo>
                  <a:cubicBezTo>
                    <a:pt x="11579" y="21561"/>
                    <a:pt x="8934" y="21561"/>
                    <a:pt x="6289" y="215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0" name="Line"/>
            <p:cNvSpPr/>
            <p:nvPr/>
          </p:nvSpPr>
          <p:spPr>
            <a:xfrm>
              <a:off x="9032187" y="1328210"/>
              <a:ext cx="639011" cy="438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343" extrusionOk="0">
                  <a:moveTo>
                    <a:pt x="4208" y="17843"/>
                  </a:moveTo>
                  <a:cubicBezTo>
                    <a:pt x="3116" y="18974"/>
                    <a:pt x="2024" y="20105"/>
                    <a:pt x="1284" y="20727"/>
                  </a:cubicBezTo>
                  <a:cubicBezTo>
                    <a:pt x="543" y="21349"/>
                    <a:pt x="153" y="21462"/>
                    <a:pt x="36" y="21236"/>
                  </a:cubicBezTo>
                  <a:cubicBezTo>
                    <a:pt x="-81" y="21010"/>
                    <a:pt x="75" y="20444"/>
                    <a:pt x="738" y="18804"/>
                  </a:cubicBezTo>
                  <a:cubicBezTo>
                    <a:pt x="1401" y="17165"/>
                    <a:pt x="2570" y="14450"/>
                    <a:pt x="3623" y="11397"/>
                  </a:cubicBezTo>
                  <a:cubicBezTo>
                    <a:pt x="4676" y="8344"/>
                    <a:pt x="5611" y="4951"/>
                    <a:pt x="6157" y="2972"/>
                  </a:cubicBezTo>
                  <a:cubicBezTo>
                    <a:pt x="6703" y="993"/>
                    <a:pt x="6859" y="427"/>
                    <a:pt x="7132" y="145"/>
                  </a:cubicBezTo>
                  <a:cubicBezTo>
                    <a:pt x="7405" y="-138"/>
                    <a:pt x="7795" y="-138"/>
                    <a:pt x="8146" y="1389"/>
                  </a:cubicBezTo>
                  <a:cubicBezTo>
                    <a:pt x="8497" y="2915"/>
                    <a:pt x="8809" y="5969"/>
                    <a:pt x="9003" y="8457"/>
                  </a:cubicBezTo>
                  <a:cubicBezTo>
                    <a:pt x="9198" y="10945"/>
                    <a:pt x="9276" y="12867"/>
                    <a:pt x="9432" y="14168"/>
                  </a:cubicBezTo>
                  <a:cubicBezTo>
                    <a:pt x="9588" y="15468"/>
                    <a:pt x="9822" y="16147"/>
                    <a:pt x="9705" y="16430"/>
                  </a:cubicBezTo>
                  <a:cubicBezTo>
                    <a:pt x="9588" y="16712"/>
                    <a:pt x="9120" y="16599"/>
                    <a:pt x="8224" y="16090"/>
                  </a:cubicBezTo>
                  <a:cubicBezTo>
                    <a:pt x="7327" y="15581"/>
                    <a:pt x="6001" y="14677"/>
                    <a:pt x="5222" y="13998"/>
                  </a:cubicBezTo>
                  <a:cubicBezTo>
                    <a:pt x="4442" y="13320"/>
                    <a:pt x="4208" y="12867"/>
                    <a:pt x="4247" y="12471"/>
                  </a:cubicBezTo>
                  <a:cubicBezTo>
                    <a:pt x="4286" y="12076"/>
                    <a:pt x="4598" y="11736"/>
                    <a:pt x="6001" y="10888"/>
                  </a:cubicBezTo>
                  <a:cubicBezTo>
                    <a:pt x="7405" y="10040"/>
                    <a:pt x="9900" y="8683"/>
                    <a:pt x="11811" y="7665"/>
                  </a:cubicBezTo>
                  <a:cubicBezTo>
                    <a:pt x="13721" y="6647"/>
                    <a:pt x="15047" y="5969"/>
                    <a:pt x="15944" y="5516"/>
                  </a:cubicBezTo>
                  <a:cubicBezTo>
                    <a:pt x="16840" y="5064"/>
                    <a:pt x="17308" y="4838"/>
                    <a:pt x="17230" y="4781"/>
                  </a:cubicBezTo>
                  <a:cubicBezTo>
                    <a:pt x="17152" y="4725"/>
                    <a:pt x="16528" y="4838"/>
                    <a:pt x="15788" y="5347"/>
                  </a:cubicBezTo>
                  <a:cubicBezTo>
                    <a:pt x="15047" y="5856"/>
                    <a:pt x="14189" y="6760"/>
                    <a:pt x="13721" y="7496"/>
                  </a:cubicBezTo>
                  <a:cubicBezTo>
                    <a:pt x="13253" y="8231"/>
                    <a:pt x="13175" y="8796"/>
                    <a:pt x="13760" y="9475"/>
                  </a:cubicBezTo>
                  <a:cubicBezTo>
                    <a:pt x="14345" y="10153"/>
                    <a:pt x="15593" y="10945"/>
                    <a:pt x="16918" y="11849"/>
                  </a:cubicBezTo>
                  <a:cubicBezTo>
                    <a:pt x="18244" y="12754"/>
                    <a:pt x="19648" y="13772"/>
                    <a:pt x="20466" y="14564"/>
                  </a:cubicBezTo>
                  <a:cubicBezTo>
                    <a:pt x="21285" y="15355"/>
                    <a:pt x="21519" y="15921"/>
                    <a:pt x="21402" y="16373"/>
                  </a:cubicBezTo>
                  <a:cubicBezTo>
                    <a:pt x="21285" y="16825"/>
                    <a:pt x="20817" y="17165"/>
                    <a:pt x="19803" y="17391"/>
                  </a:cubicBezTo>
                  <a:cubicBezTo>
                    <a:pt x="18790" y="17617"/>
                    <a:pt x="17230" y="17730"/>
                    <a:pt x="15866" y="17278"/>
                  </a:cubicBezTo>
                  <a:cubicBezTo>
                    <a:pt x="14501" y="16825"/>
                    <a:pt x="13331" y="15808"/>
                    <a:pt x="12162" y="147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1" name="Line"/>
            <p:cNvSpPr/>
            <p:nvPr/>
          </p:nvSpPr>
          <p:spPr>
            <a:xfrm>
              <a:off x="9699419" y="1292402"/>
              <a:ext cx="818462" cy="514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520" extrusionOk="0">
                  <a:moveTo>
                    <a:pt x="1342" y="6050"/>
                  </a:moveTo>
                  <a:cubicBezTo>
                    <a:pt x="2685" y="4882"/>
                    <a:pt x="4027" y="3715"/>
                    <a:pt x="5003" y="2985"/>
                  </a:cubicBezTo>
                  <a:cubicBezTo>
                    <a:pt x="5980" y="2255"/>
                    <a:pt x="6590" y="1963"/>
                    <a:pt x="6712" y="1963"/>
                  </a:cubicBezTo>
                  <a:cubicBezTo>
                    <a:pt x="6834" y="1963"/>
                    <a:pt x="6468" y="2255"/>
                    <a:pt x="5369" y="3617"/>
                  </a:cubicBezTo>
                  <a:cubicBezTo>
                    <a:pt x="4271" y="4979"/>
                    <a:pt x="2441" y="7412"/>
                    <a:pt x="1373" y="9212"/>
                  </a:cubicBezTo>
                  <a:cubicBezTo>
                    <a:pt x="305" y="11012"/>
                    <a:pt x="0" y="12179"/>
                    <a:pt x="0" y="13152"/>
                  </a:cubicBezTo>
                  <a:cubicBezTo>
                    <a:pt x="0" y="14125"/>
                    <a:pt x="305" y="14904"/>
                    <a:pt x="1190" y="15342"/>
                  </a:cubicBezTo>
                  <a:cubicBezTo>
                    <a:pt x="2075" y="15779"/>
                    <a:pt x="3539" y="15877"/>
                    <a:pt x="4546" y="15877"/>
                  </a:cubicBezTo>
                  <a:cubicBezTo>
                    <a:pt x="5553" y="15877"/>
                    <a:pt x="6102" y="15779"/>
                    <a:pt x="6529" y="15585"/>
                  </a:cubicBezTo>
                  <a:cubicBezTo>
                    <a:pt x="6956" y="15390"/>
                    <a:pt x="7261" y="15098"/>
                    <a:pt x="7261" y="14904"/>
                  </a:cubicBezTo>
                  <a:cubicBezTo>
                    <a:pt x="7261" y="14709"/>
                    <a:pt x="6956" y="14612"/>
                    <a:pt x="6193" y="14466"/>
                  </a:cubicBezTo>
                  <a:cubicBezTo>
                    <a:pt x="5431" y="14320"/>
                    <a:pt x="4210" y="14125"/>
                    <a:pt x="3417" y="13882"/>
                  </a:cubicBezTo>
                  <a:cubicBezTo>
                    <a:pt x="2624" y="13639"/>
                    <a:pt x="2258" y="13347"/>
                    <a:pt x="2258" y="13055"/>
                  </a:cubicBezTo>
                  <a:cubicBezTo>
                    <a:pt x="2258" y="12763"/>
                    <a:pt x="2624" y="12471"/>
                    <a:pt x="3753" y="11985"/>
                  </a:cubicBezTo>
                  <a:cubicBezTo>
                    <a:pt x="4881" y="11498"/>
                    <a:pt x="6773" y="10817"/>
                    <a:pt x="8054" y="10623"/>
                  </a:cubicBezTo>
                  <a:cubicBezTo>
                    <a:pt x="9336" y="10428"/>
                    <a:pt x="10007" y="10720"/>
                    <a:pt x="10495" y="11304"/>
                  </a:cubicBezTo>
                  <a:cubicBezTo>
                    <a:pt x="10983" y="11888"/>
                    <a:pt x="11288" y="12763"/>
                    <a:pt x="11441" y="13444"/>
                  </a:cubicBezTo>
                  <a:cubicBezTo>
                    <a:pt x="11593" y="14125"/>
                    <a:pt x="11593" y="14612"/>
                    <a:pt x="11380" y="15001"/>
                  </a:cubicBezTo>
                  <a:cubicBezTo>
                    <a:pt x="11166" y="15390"/>
                    <a:pt x="10739" y="15682"/>
                    <a:pt x="10525" y="15439"/>
                  </a:cubicBezTo>
                  <a:cubicBezTo>
                    <a:pt x="10312" y="15196"/>
                    <a:pt x="10312" y="14417"/>
                    <a:pt x="10373" y="12228"/>
                  </a:cubicBezTo>
                  <a:cubicBezTo>
                    <a:pt x="10434" y="10039"/>
                    <a:pt x="10556" y="6439"/>
                    <a:pt x="10617" y="4347"/>
                  </a:cubicBezTo>
                  <a:cubicBezTo>
                    <a:pt x="10678" y="2255"/>
                    <a:pt x="10678" y="1671"/>
                    <a:pt x="10708" y="1136"/>
                  </a:cubicBezTo>
                  <a:cubicBezTo>
                    <a:pt x="10739" y="601"/>
                    <a:pt x="10800" y="115"/>
                    <a:pt x="10953" y="17"/>
                  </a:cubicBezTo>
                  <a:cubicBezTo>
                    <a:pt x="11105" y="-80"/>
                    <a:pt x="11349" y="212"/>
                    <a:pt x="12081" y="1428"/>
                  </a:cubicBezTo>
                  <a:cubicBezTo>
                    <a:pt x="12814" y="2644"/>
                    <a:pt x="14034" y="4785"/>
                    <a:pt x="15498" y="6634"/>
                  </a:cubicBezTo>
                  <a:cubicBezTo>
                    <a:pt x="16963" y="8482"/>
                    <a:pt x="18671" y="10039"/>
                    <a:pt x="19708" y="11109"/>
                  </a:cubicBezTo>
                  <a:cubicBezTo>
                    <a:pt x="20746" y="12179"/>
                    <a:pt x="21112" y="12763"/>
                    <a:pt x="21325" y="13347"/>
                  </a:cubicBezTo>
                  <a:cubicBezTo>
                    <a:pt x="21539" y="13931"/>
                    <a:pt x="21600" y="14515"/>
                    <a:pt x="21020" y="15196"/>
                  </a:cubicBezTo>
                  <a:cubicBezTo>
                    <a:pt x="20441" y="15877"/>
                    <a:pt x="19220" y="16655"/>
                    <a:pt x="17542" y="17434"/>
                  </a:cubicBezTo>
                  <a:cubicBezTo>
                    <a:pt x="15864" y="18212"/>
                    <a:pt x="13729" y="18990"/>
                    <a:pt x="12020" y="19671"/>
                  </a:cubicBezTo>
                  <a:cubicBezTo>
                    <a:pt x="10312" y="20352"/>
                    <a:pt x="9031" y="20936"/>
                    <a:pt x="7749" y="215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2" name="Line"/>
            <p:cNvSpPr/>
            <p:nvPr/>
          </p:nvSpPr>
          <p:spPr>
            <a:xfrm>
              <a:off x="340454" y="2037173"/>
              <a:ext cx="11565590" cy="320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1" extrusionOk="0">
                  <a:moveTo>
                    <a:pt x="0" y="20641"/>
                  </a:moveTo>
                  <a:cubicBezTo>
                    <a:pt x="109" y="20797"/>
                    <a:pt x="217" y="20954"/>
                    <a:pt x="356" y="21110"/>
                  </a:cubicBezTo>
                  <a:cubicBezTo>
                    <a:pt x="495" y="21267"/>
                    <a:pt x="664" y="21423"/>
                    <a:pt x="836" y="21502"/>
                  </a:cubicBezTo>
                  <a:cubicBezTo>
                    <a:pt x="1007" y="21580"/>
                    <a:pt x="1181" y="21580"/>
                    <a:pt x="1346" y="21502"/>
                  </a:cubicBezTo>
                  <a:cubicBezTo>
                    <a:pt x="1511" y="21423"/>
                    <a:pt x="1668" y="21267"/>
                    <a:pt x="1830" y="21032"/>
                  </a:cubicBezTo>
                  <a:cubicBezTo>
                    <a:pt x="1993" y="20797"/>
                    <a:pt x="2163" y="20484"/>
                    <a:pt x="2338" y="20171"/>
                  </a:cubicBezTo>
                  <a:cubicBezTo>
                    <a:pt x="2514" y="19858"/>
                    <a:pt x="2697" y="19545"/>
                    <a:pt x="2862" y="19310"/>
                  </a:cubicBezTo>
                  <a:cubicBezTo>
                    <a:pt x="3027" y="19076"/>
                    <a:pt x="3174" y="18919"/>
                    <a:pt x="3329" y="18684"/>
                  </a:cubicBezTo>
                  <a:cubicBezTo>
                    <a:pt x="3483" y="18450"/>
                    <a:pt x="3643" y="18137"/>
                    <a:pt x="3811" y="17745"/>
                  </a:cubicBezTo>
                  <a:cubicBezTo>
                    <a:pt x="3978" y="17354"/>
                    <a:pt x="4152" y="16884"/>
                    <a:pt x="4330" y="16415"/>
                  </a:cubicBezTo>
                  <a:cubicBezTo>
                    <a:pt x="4508" y="15945"/>
                    <a:pt x="4690" y="15476"/>
                    <a:pt x="4872" y="15006"/>
                  </a:cubicBezTo>
                  <a:cubicBezTo>
                    <a:pt x="5055" y="14537"/>
                    <a:pt x="5237" y="14067"/>
                    <a:pt x="5413" y="13597"/>
                  </a:cubicBezTo>
                  <a:cubicBezTo>
                    <a:pt x="5589" y="13128"/>
                    <a:pt x="5758" y="12658"/>
                    <a:pt x="5930" y="12189"/>
                  </a:cubicBezTo>
                  <a:cubicBezTo>
                    <a:pt x="6101" y="11719"/>
                    <a:pt x="6275" y="11250"/>
                    <a:pt x="6453" y="10858"/>
                  </a:cubicBezTo>
                  <a:cubicBezTo>
                    <a:pt x="6631" y="10467"/>
                    <a:pt x="6814" y="10154"/>
                    <a:pt x="6998" y="9841"/>
                  </a:cubicBezTo>
                  <a:cubicBezTo>
                    <a:pt x="7183" y="9528"/>
                    <a:pt x="7369" y="9215"/>
                    <a:pt x="7537" y="9058"/>
                  </a:cubicBezTo>
                  <a:cubicBezTo>
                    <a:pt x="7704" y="8902"/>
                    <a:pt x="7851" y="8902"/>
                    <a:pt x="7997" y="8823"/>
                  </a:cubicBezTo>
                  <a:cubicBezTo>
                    <a:pt x="8142" y="8745"/>
                    <a:pt x="8286" y="8589"/>
                    <a:pt x="8431" y="8510"/>
                  </a:cubicBezTo>
                  <a:cubicBezTo>
                    <a:pt x="8577" y="8432"/>
                    <a:pt x="8724" y="8432"/>
                    <a:pt x="8870" y="8354"/>
                  </a:cubicBezTo>
                  <a:cubicBezTo>
                    <a:pt x="9015" y="8276"/>
                    <a:pt x="9159" y="8119"/>
                    <a:pt x="9324" y="7963"/>
                  </a:cubicBezTo>
                  <a:cubicBezTo>
                    <a:pt x="9489" y="7806"/>
                    <a:pt x="9675" y="7650"/>
                    <a:pt x="9860" y="7415"/>
                  </a:cubicBezTo>
                  <a:cubicBezTo>
                    <a:pt x="10044" y="7180"/>
                    <a:pt x="10227" y="6867"/>
                    <a:pt x="10407" y="6632"/>
                  </a:cubicBezTo>
                  <a:cubicBezTo>
                    <a:pt x="10587" y="6397"/>
                    <a:pt x="10765" y="6241"/>
                    <a:pt x="10945" y="6006"/>
                  </a:cubicBezTo>
                  <a:cubicBezTo>
                    <a:pt x="11126" y="5771"/>
                    <a:pt x="11308" y="5458"/>
                    <a:pt x="11488" y="5223"/>
                  </a:cubicBezTo>
                  <a:cubicBezTo>
                    <a:pt x="11669" y="4989"/>
                    <a:pt x="11847" y="4832"/>
                    <a:pt x="12025" y="4676"/>
                  </a:cubicBezTo>
                  <a:cubicBezTo>
                    <a:pt x="12203" y="4519"/>
                    <a:pt x="12381" y="4363"/>
                    <a:pt x="12557" y="4284"/>
                  </a:cubicBezTo>
                  <a:cubicBezTo>
                    <a:pt x="12732" y="4206"/>
                    <a:pt x="12906" y="4206"/>
                    <a:pt x="13082" y="4128"/>
                  </a:cubicBezTo>
                  <a:cubicBezTo>
                    <a:pt x="13258" y="4050"/>
                    <a:pt x="13436" y="3893"/>
                    <a:pt x="13607" y="3658"/>
                  </a:cubicBezTo>
                  <a:cubicBezTo>
                    <a:pt x="13779" y="3423"/>
                    <a:pt x="13944" y="3110"/>
                    <a:pt x="14105" y="2876"/>
                  </a:cubicBezTo>
                  <a:cubicBezTo>
                    <a:pt x="14265" y="2641"/>
                    <a:pt x="14422" y="2484"/>
                    <a:pt x="14576" y="2328"/>
                  </a:cubicBezTo>
                  <a:cubicBezTo>
                    <a:pt x="14730" y="2171"/>
                    <a:pt x="14882" y="2015"/>
                    <a:pt x="15049" y="1858"/>
                  </a:cubicBezTo>
                  <a:cubicBezTo>
                    <a:pt x="15216" y="1702"/>
                    <a:pt x="15399" y="1545"/>
                    <a:pt x="15583" y="1389"/>
                  </a:cubicBezTo>
                  <a:cubicBezTo>
                    <a:pt x="15768" y="1232"/>
                    <a:pt x="15955" y="1076"/>
                    <a:pt x="16124" y="919"/>
                  </a:cubicBezTo>
                  <a:cubicBezTo>
                    <a:pt x="16293" y="763"/>
                    <a:pt x="16445" y="606"/>
                    <a:pt x="16602" y="528"/>
                  </a:cubicBezTo>
                  <a:cubicBezTo>
                    <a:pt x="16758" y="450"/>
                    <a:pt x="16919" y="450"/>
                    <a:pt x="17092" y="450"/>
                  </a:cubicBezTo>
                  <a:cubicBezTo>
                    <a:pt x="17266" y="450"/>
                    <a:pt x="17453" y="450"/>
                    <a:pt x="17640" y="371"/>
                  </a:cubicBezTo>
                  <a:cubicBezTo>
                    <a:pt x="17826" y="293"/>
                    <a:pt x="18013" y="137"/>
                    <a:pt x="18185" y="58"/>
                  </a:cubicBezTo>
                  <a:cubicBezTo>
                    <a:pt x="18356" y="-20"/>
                    <a:pt x="18512" y="-20"/>
                    <a:pt x="18673" y="58"/>
                  </a:cubicBezTo>
                  <a:cubicBezTo>
                    <a:pt x="18834" y="137"/>
                    <a:pt x="18999" y="293"/>
                    <a:pt x="19162" y="528"/>
                  </a:cubicBezTo>
                  <a:cubicBezTo>
                    <a:pt x="19324" y="763"/>
                    <a:pt x="19485" y="1076"/>
                    <a:pt x="19652" y="1467"/>
                  </a:cubicBezTo>
                  <a:cubicBezTo>
                    <a:pt x="19820" y="1858"/>
                    <a:pt x="19993" y="2328"/>
                    <a:pt x="20160" y="2719"/>
                  </a:cubicBezTo>
                  <a:cubicBezTo>
                    <a:pt x="20328" y="3110"/>
                    <a:pt x="20488" y="3423"/>
                    <a:pt x="20645" y="3893"/>
                  </a:cubicBezTo>
                  <a:cubicBezTo>
                    <a:pt x="20801" y="4363"/>
                    <a:pt x="20953" y="4989"/>
                    <a:pt x="21092" y="5458"/>
                  </a:cubicBezTo>
                  <a:cubicBezTo>
                    <a:pt x="21231" y="5928"/>
                    <a:pt x="21357" y="6241"/>
                    <a:pt x="21431" y="6397"/>
                  </a:cubicBezTo>
                  <a:cubicBezTo>
                    <a:pt x="21504" y="6554"/>
                    <a:pt x="21526" y="6554"/>
                    <a:pt x="21546" y="5928"/>
                  </a:cubicBezTo>
                  <a:cubicBezTo>
                    <a:pt x="21565" y="5302"/>
                    <a:pt x="21583" y="4050"/>
                    <a:pt x="21600" y="27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3" name="Line"/>
            <p:cNvSpPr/>
            <p:nvPr/>
          </p:nvSpPr>
          <p:spPr>
            <a:xfrm>
              <a:off x="4787107" y="2244512"/>
              <a:ext cx="282823" cy="5414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588" extrusionOk="0">
                  <a:moveTo>
                    <a:pt x="289" y="118"/>
                  </a:moveTo>
                  <a:cubicBezTo>
                    <a:pt x="112" y="53"/>
                    <a:pt x="-65" y="-12"/>
                    <a:pt x="24" y="2"/>
                  </a:cubicBezTo>
                  <a:cubicBezTo>
                    <a:pt x="112" y="16"/>
                    <a:pt x="466" y="109"/>
                    <a:pt x="820" y="294"/>
                  </a:cubicBezTo>
                  <a:cubicBezTo>
                    <a:pt x="1174" y="479"/>
                    <a:pt x="1528" y="757"/>
                    <a:pt x="2148" y="1077"/>
                  </a:cubicBezTo>
                  <a:cubicBezTo>
                    <a:pt x="2768" y="1397"/>
                    <a:pt x="3653" y="1759"/>
                    <a:pt x="4361" y="2116"/>
                  </a:cubicBezTo>
                  <a:cubicBezTo>
                    <a:pt x="5069" y="2472"/>
                    <a:pt x="5601" y="2825"/>
                    <a:pt x="6043" y="3177"/>
                  </a:cubicBezTo>
                  <a:cubicBezTo>
                    <a:pt x="6486" y="3529"/>
                    <a:pt x="6840" y="3882"/>
                    <a:pt x="7371" y="4225"/>
                  </a:cubicBezTo>
                  <a:cubicBezTo>
                    <a:pt x="7902" y="4568"/>
                    <a:pt x="8610" y="4901"/>
                    <a:pt x="9319" y="5249"/>
                  </a:cubicBezTo>
                  <a:cubicBezTo>
                    <a:pt x="10027" y="5597"/>
                    <a:pt x="10735" y="5958"/>
                    <a:pt x="11266" y="6324"/>
                  </a:cubicBezTo>
                  <a:cubicBezTo>
                    <a:pt x="11797" y="6690"/>
                    <a:pt x="12151" y="7061"/>
                    <a:pt x="12417" y="7409"/>
                  </a:cubicBezTo>
                  <a:cubicBezTo>
                    <a:pt x="12683" y="7757"/>
                    <a:pt x="12860" y="8081"/>
                    <a:pt x="13214" y="8419"/>
                  </a:cubicBezTo>
                  <a:cubicBezTo>
                    <a:pt x="13568" y="8758"/>
                    <a:pt x="14099" y="9110"/>
                    <a:pt x="14630" y="9476"/>
                  </a:cubicBezTo>
                  <a:cubicBezTo>
                    <a:pt x="15161" y="9842"/>
                    <a:pt x="15692" y="10223"/>
                    <a:pt x="16224" y="10603"/>
                  </a:cubicBezTo>
                  <a:cubicBezTo>
                    <a:pt x="16755" y="10983"/>
                    <a:pt x="17286" y="11363"/>
                    <a:pt x="17728" y="11743"/>
                  </a:cubicBezTo>
                  <a:cubicBezTo>
                    <a:pt x="18171" y="12123"/>
                    <a:pt x="18525" y="12503"/>
                    <a:pt x="18791" y="12878"/>
                  </a:cubicBezTo>
                  <a:cubicBezTo>
                    <a:pt x="19056" y="13254"/>
                    <a:pt x="19233" y="13625"/>
                    <a:pt x="19322" y="13986"/>
                  </a:cubicBezTo>
                  <a:cubicBezTo>
                    <a:pt x="19410" y="14348"/>
                    <a:pt x="19410" y="14700"/>
                    <a:pt x="19499" y="15062"/>
                  </a:cubicBezTo>
                  <a:cubicBezTo>
                    <a:pt x="19587" y="15423"/>
                    <a:pt x="19765" y="15794"/>
                    <a:pt x="19853" y="16156"/>
                  </a:cubicBezTo>
                  <a:cubicBezTo>
                    <a:pt x="19942" y="16517"/>
                    <a:pt x="19942" y="16869"/>
                    <a:pt x="19942" y="17240"/>
                  </a:cubicBezTo>
                  <a:cubicBezTo>
                    <a:pt x="19942" y="17611"/>
                    <a:pt x="19942" y="18000"/>
                    <a:pt x="19853" y="18394"/>
                  </a:cubicBezTo>
                  <a:cubicBezTo>
                    <a:pt x="19765" y="18788"/>
                    <a:pt x="19587" y="19187"/>
                    <a:pt x="19410" y="19530"/>
                  </a:cubicBezTo>
                  <a:cubicBezTo>
                    <a:pt x="19233" y="19873"/>
                    <a:pt x="19056" y="20160"/>
                    <a:pt x="18791" y="20448"/>
                  </a:cubicBezTo>
                  <a:cubicBezTo>
                    <a:pt x="18525" y="20735"/>
                    <a:pt x="18171" y="21023"/>
                    <a:pt x="18614" y="21213"/>
                  </a:cubicBezTo>
                  <a:cubicBezTo>
                    <a:pt x="19056" y="21403"/>
                    <a:pt x="20296" y="21495"/>
                    <a:pt x="21535" y="215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4" name="Line"/>
            <p:cNvSpPr/>
            <p:nvPr/>
          </p:nvSpPr>
          <p:spPr>
            <a:xfrm>
              <a:off x="0" y="3027421"/>
              <a:ext cx="200942" cy="34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600" extrusionOk="0">
                  <a:moveTo>
                    <a:pt x="5012" y="21600"/>
                  </a:moveTo>
                  <a:cubicBezTo>
                    <a:pt x="2803" y="20160"/>
                    <a:pt x="594" y="18720"/>
                    <a:pt x="103" y="18000"/>
                  </a:cubicBezTo>
                  <a:cubicBezTo>
                    <a:pt x="-388" y="17280"/>
                    <a:pt x="839" y="17280"/>
                    <a:pt x="4644" y="14400"/>
                  </a:cubicBezTo>
                  <a:cubicBezTo>
                    <a:pt x="8448" y="11520"/>
                    <a:pt x="14830" y="5760"/>
                    <a:pt x="21212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5" name="Line"/>
            <p:cNvSpPr/>
            <p:nvPr/>
          </p:nvSpPr>
          <p:spPr>
            <a:xfrm>
              <a:off x="518500" y="2721590"/>
              <a:ext cx="282346" cy="545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66" extrusionOk="0">
                  <a:moveTo>
                    <a:pt x="3971" y="1324"/>
                  </a:moveTo>
                  <a:cubicBezTo>
                    <a:pt x="3086" y="686"/>
                    <a:pt x="2201" y="48"/>
                    <a:pt x="1581" y="3"/>
                  </a:cubicBezTo>
                  <a:cubicBezTo>
                    <a:pt x="961" y="-43"/>
                    <a:pt x="607" y="504"/>
                    <a:pt x="430" y="2372"/>
                  </a:cubicBezTo>
                  <a:cubicBezTo>
                    <a:pt x="253" y="4241"/>
                    <a:pt x="253" y="7430"/>
                    <a:pt x="165" y="10438"/>
                  </a:cubicBezTo>
                  <a:cubicBezTo>
                    <a:pt x="76" y="13446"/>
                    <a:pt x="-101" y="16271"/>
                    <a:pt x="76" y="18139"/>
                  </a:cubicBezTo>
                  <a:cubicBezTo>
                    <a:pt x="253" y="20008"/>
                    <a:pt x="784" y="20919"/>
                    <a:pt x="2289" y="21238"/>
                  </a:cubicBezTo>
                  <a:cubicBezTo>
                    <a:pt x="3794" y="21557"/>
                    <a:pt x="6273" y="21284"/>
                    <a:pt x="9637" y="20372"/>
                  </a:cubicBezTo>
                  <a:cubicBezTo>
                    <a:pt x="13001" y="19461"/>
                    <a:pt x="17250" y="17911"/>
                    <a:pt x="21499" y="163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6" name="Line"/>
            <p:cNvSpPr/>
            <p:nvPr/>
          </p:nvSpPr>
          <p:spPr>
            <a:xfrm>
              <a:off x="786894" y="2978592"/>
              <a:ext cx="41855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200" y="5110"/>
                    <a:pt x="2400" y="10219"/>
                    <a:pt x="3000" y="13355"/>
                  </a:cubicBezTo>
                  <a:cubicBezTo>
                    <a:pt x="3600" y="16490"/>
                    <a:pt x="3600" y="17652"/>
                    <a:pt x="6600" y="18697"/>
                  </a:cubicBezTo>
                  <a:cubicBezTo>
                    <a:pt x="9600" y="19742"/>
                    <a:pt x="15600" y="2067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7" name="Line"/>
            <p:cNvSpPr/>
            <p:nvPr/>
          </p:nvSpPr>
          <p:spPr>
            <a:xfrm>
              <a:off x="905480" y="2952763"/>
              <a:ext cx="355758" cy="218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3" extrusionOk="0">
                  <a:moveTo>
                    <a:pt x="0" y="3849"/>
                  </a:moveTo>
                  <a:cubicBezTo>
                    <a:pt x="141" y="7449"/>
                    <a:pt x="282" y="11049"/>
                    <a:pt x="282" y="13412"/>
                  </a:cubicBezTo>
                  <a:cubicBezTo>
                    <a:pt x="282" y="15774"/>
                    <a:pt x="141" y="16899"/>
                    <a:pt x="71" y="18024"/>
                  </a:cubicBezTo>
                  <a:cubicBezTo>
                    <a:pt x="0" y="19149"/>
                    <a:pt x="0" y="20274"/>
                    <a:pt x="353" y="20837"/>
                  </a:cubicBezTo>
                  <a:cubicBezTo>
                    <a:pt x="706" y="21399"/>
                    <a:pt x="1412" y="21399"/>
                    <a:pt x="2400" y="19486"/>
                  </a:cubicBezTo>
                  <a:cubicBezTo>
                    <a:pt x="3388" y="17574"/>
                    <a:pt x="4659" y="13749"/>
                    <a:pt x="5435" y="11274"/>
                  </a:cubicBezTo>
                  <a:cubicBezTo>
                    <a:pt x="6212" y="8799"/>
                    <a:pt x="6494" y="7674"/>
                    <a:pt x="6847" y="6436"/>
                  </a:cubicBezTo>
                  <a:cubicBezTo>
                    <a:pt x="7200" y="5199"/>
                    <a:pt x="7624" y="3849"/>
                    <a:pt x="8118" y="3511"/>
                  </a:cubicBezTo>
                  <a:cubicBezTo>
                    <a:pt x="8612" y="3174"/>
                    <a:pt x="9176" y="3849"/>
                    <a:pt x="9529" y="5424"/>
                  </a:cubicBezTo>
                  <a:cubicBezTo>
                    <a:pt x="9882" y="6999"/>
                    <a:pt x="10024" y="9474"/>
                    <a:pt x="10094" y="11274"/>
                  </a:cubicBezTo>
                  <a:cubicBezTo>
                    <a:pt x="10165" y="13074"/>
                    <a:pt x="10165" y="14199"/>
                    <a:pt x="10447" y="15099"/>
                  </a:cubicBezTo>
                  <a:cubicBezTo>
                    <a:pt x="10729" y="15999"/>
                    <a:pt x="11294" y="16674"/>
                    <a:pt x="11929" y="16449"/>
                  </a:cubicBezTo>
                  <a:cubicBezTo>
                    <a:pt x="12565" y="16224"/>
                    <a:pt x="13271" y="15099"/>
                    <a:pt x="14118" y="12849"/>
                  </a:cubicBezTo>
                  <a:cubicBezTo>
                    <a:pt x="14965" y="10599"/>
                    <a:pt x="15953" y="7224"/>
                    <a:pt x="16729" y="4637"/>
                  </a:cubicBezTo>
                  <a:cubicBezTo>
                    <a:pt x="17506" y="2049"/>
                    <a:pt x="18071" y="249"/>
                    <a:pt x="18494" y="24"/>
                  </a:cubicBezTo>
                  <a:cubicBezTo>
                    <a:pt x="18918" y="-201"/>
                    <a:pt x="19200" y="1149"/>
                    <a:pt x="19341" y="3286"/>
                  </a:cubicBezTo>
                  <a:cubicBezTo>
                    <a:pt x="19482" y="5424"/>
                    <a:pt x="19482" y="8349"/>
                    <a:pt x="19482" y="10374"/>
                  </a:cubicBezTo>
                  <a:cubicBezTo>
                    <a:pt x="19482" y="12399"/>
                    <a:pt x="19482" y="13524"/>
                    <a:pt x="19835" y="14199"/>
                  </a:cubicBezTo>
                  <a:cubicBezTo>
                    <a:pt x="20188" y="14874"/>
                    <a:pt x="20894" y="15099"/>
                    <a:pt x="21600" y="1532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8" name="Line"/>
            <p:cNvSpPr/>
            <p:nvPr/>
          </p:nvSpPr>
          <p:spPr>
            <a:xfrm>
              <a:off x="1307934" y="2964641"/>
              <a:ext cx="71889" cy="213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511" extrusionOk="0">
                  <a:moveTo>
                    <a:pt x="10744" y="0"/>
                  </a:moveTo>
                  <a:cubicBezTo>
                    <a:pt x="6694" y="5635"/>
                    <a:pt x="2644" y="11270"/>
                    <a:pt x="957" y="14791"/>
                  </a:cubicBezTo>
                  <a:cubicBezTo>
                    <a:pt x="-731" y="18313"/>
                    <a:pt x="-56" y="19722"/>
                    <a:pt x="1969" y="20543"/>
                  </a:cubicBezTo>
                  <a:cubicBezTo>
                    <a:pt x="3994" y="21365"/>
                    <a:pt x="7369" y="21600"/>
                    <a:pt x="10744" y="21483"/>
                  </a:cubicBezTo>
                  <a:cubicBezTo>
                    <a:pt x="14119" y="21365"/>
                    <a:pt x="17494" y="20896"/>
                    <a:pt x="20869" y="204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9" name="Line"/>
            <p:cNvSpPr/>
            <p:nvPr/>
          </p:nvSpPr>
          <p:spPr>
            <a:xfrm>
              <a:off x="1540262" y="2783275"/>
              <a:ext cx="6976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4469"/>
                    <a:pt x="7200" y="8938"/>
                    <a:pt x="3600" y="12538"/>
                  </a:cubicBezTo>
                  <a:cubicBezTo>
                    <a:pt x="0" y="16138"/>
                    <a:pt x="0" y="1886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0" name="Line"/>
            <p:cNvSpPr/>
            <p:nvPr/>
          </p:nvSpPr>
          <p:spPr>
            <a:xfrm>
              <a:off x="1484457" y="2949017"/>
              <a:ext cx="362733" cy="229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6" extrusionOk="0">
                  <a:moveTo>
                    <a:pt x="0" y="15552"/>
                  </a:moveTo>
                  <a:cubicBezTo>
                    <a:pt x="2492" y="16407"/>
                    <a:pt x="4985" y="17263"/>
                    <a:pt x="7754" y="16193"/>
                  </a:cubicBezTo>
                  <a:cubicBezTo>
                    <a:pt x="10523" y="15124"/>
                    <a:pt x="13569" y="12130"/>
                    <a:pt x="15369" y="9671"/>
                  </a:cubicBezTo>
                  <a:cubicBezTo>
                    <a:pt x="17169" y="7211"/>
                    <a:pt x="17723" y="5286"/>
                    <a:pt x="18000" y="3789"/>
                  </a:cubicBezTo>
                  <a:cubicBezTo>
                    <a:pt x="18277" y="2292"/>
                    <a:pt x="18277" y="1223"/>
                    <a:pt x="17862" y="581"/>
                  </a:cubicBezTo>
                  <a:cubicBezTo>
                    <a:pt x="17446" y="-60"/>
                    <a:pt x="16615" y="-274"/>
                    <a:pt x="15646" y="475"/>
                  </a:cubicBezTo>
                  <a:cubicBezTo>
                    <a:pt x="14677" y="1223"/>
                    <a:pt x="13569" y="2934"/>
                    <a:pt x="12531" y="5928"/>
                  </a:cubicBezTo>
                  <a:cubicBezTo>
                    <a:pt x="11492" y="8922"/>
                    <a:pt x="10523" y="13199"/>
                    <a:pt x="10592" y="16193"/>
                  </a:cubicBezTo>
                  <a:cubicBezTo>
                    <a:pt x="10662" y="19187"/>
                    <a:pt x="11769" y="20898"/>
                    <a:pt x="13777" y="21112"/>
                  </a:cubicBezTo>
                  <a:cubicBezTo>
                    <a:pt x="15785" y="21326"/>
                    <a:pt x="18692" y="20043"/>
                    <a:pt x="21600" y="1876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1" name="Line"/>
            <p:cNvSpPr/>
            <p:nvPr/>
          </p:nvSpPr>
          <p:spPr>
            <a:xfrm>
              <a:off x="1847712" y="2794285"/>
              <a:ext cx="390114" cy="439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362" extrusionOk="0">
                  <a:moveTo>
                    <a:pt x="9173" y="143"/>
                  </a:moveTo>
                  <a:cubicBezTo>
                    <a:pt x="9812" y="30"/>
                    <a:pt x="10451" y="-83"/>
                    <a:pt x="10963" y="87"/>
                  </a:cubicBezTo>
                  <a:cubicBezTo>
                    <a:pt x="11474" y="256"/>
                    <a:pt x="11857" y="709"/>
                    <a:pt x="12113" y="2462"/>
                  </a:cubicBezTo>
                  <a:cubicBezTo>
                    <a:pt x="12368" y="4214"/>
                    <a:pt x="12496" y="7268"/>
                    <a:pt x="12432" y="9643"/>
                  </a:cubicBezTo>
                  <a:cubicBezTo>
                    <a:pt x="12368" y="12018"/>
                    <a:pt x="12113" y="13714"/>
                    <a:pt x="11985" y="14901"/>
                  </a:cubicBezTo>
                  <a:cubicBezTo>
                    <a:pt x="11857" y="16089"/>
                    <a:pt x="11857" y="16767"/>
                    <a:pt x="11474" y="17050"/>
                  </a:cubicBezTo>
                  <a:cubicBezTo>
                    <a:pt x="11090" y="17333"/>
                    <a:pt x="10323" y="17220"/>
                    <a:pt x="8854" y="17163"/>
                  </a:cubicBezTo>
                  <a:cubicBezTo>
                    <a:pt x="7384" y="17107"/>
                    <a:pt x="5211" y="17107"/>
                    <a:pt x="3677" y="17389"/>
                  </a:cubicBezTo>
                  <a:cubicBezTo>
                    <a:pt x="2144" y="17672"/>
                    <a:pt x="1249" y="18237"/>
                    <a:pt x="674" y="18859"/>
                  </a:cubicBezTo>
                  <a:cubicBezTo>
                    <a:pt x="99" y="19481"/>
                    <a:pt x="-157" y="20160"/>
                    <a:pt x="99" y="20669"/>
                  </a:cubicBezTo>
                  <a:cubicBezTo>
                    <a:pt x="354" y="21178"/>
                    <a:pt x="1121" y="21517"/>
                    <a:pt x="3486" y="21291"/>
                  </a:cubicBezTo>
                  <a:cubicBezTo>
                    <a:pt x="5850" y="21065"/>
                    <a:pt x="9812" y="20273"/>
                    <a:pt x="13071" y="19312"/>
                  </a:cubicBezTo>
                  <a:cubicBezTo>
                    <a:pt x="16331" y="18351"/>
                    <a:pt x="18887" y="17220"/>
                    <a:pt x="21443" y="160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2" name="Line"/>
            <p:cNvSpPr/>
            <p:nvPr/>
          </p:nvSpPr>
          <p:spPr>
            <a:xfrm>
              <a:off x="5202466" y="2832104"/>
              <a:ext cx="21624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3" name="Line"/>
            <p:cNvSpPr/>
            <p:nvPr/>
          </p:nvSpPr>
          <p:spPr>
            <a:xfrm>
              <a:off x="124210" y="3738935"/>
              <a:ext cx="209269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520" y="16200"/>
                    <a:pt x="11040" y="10800"/>
                    <a:pt x="14640" y="7200"/>
                  </a:cubicBezTo>
                  <a:cubicBezTo>
                    <a:pt x="18240" y="3600"/>
                    <a:pt x="19920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4" name="Line"/>
            <p:cNvSpPr/>
            <p:nvPr/>
          </p:nvSpPr>
          <p:spPr>
            <a:xfrm>
              <a:off x="556698" y="3602207"/>
              <a:ext cx="816150" cy="418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0" y="5142"/>
                  </a:moveTo>
                  <a:cubicBezTo>
                    <a:pt x="185" y="4438"/>
                    <a:pt x="369" y="3733"/>
                    <a:pt x="554" y="2735"/>
                  </a:cubicBezTo>
                  <a:cubicBezTo>
                    <a:pt x="738" y="1738"/>
                    <a:pt x="923" y="446"/>
                    <a:pt x="1015" y="94"/>
                  </a:cubicBezTo>
                  <a:cubicBezTo>
                    <a:pt x="1108" y="-258"/>
                    <a:pt x="1108" y="329"/>
                    <a:pt x="985" y="2677"/>
                  </a:cubicBezTo>
                  <a:cubicBezTo>
                    <a:pt x="862" y="5025"/>
                    <a:pt x="615" y="9133"/>
                    <a:pt x="431" y="12420"/>
                  </a:cubicBezTo>
                  <a:cubicBezTo>
                    <a:pt x="246" y="15707"/>
                    <a:pt x="123" y="18172"/>
                    <a:pt x="215" y="19581"/>
                  </a:cubicBezTo>
                  <a:cubicBezTo>
                    <a:pt x="308" y="20990"/>
                    <a:pt x="615" y="21342"/>
                    <a:pt x="1231" y="21049"/>
                  </a:cubicBezTo>
                  <a:cubicBezTo>
                    <a:pt x="1846" y="20755"/>
                    <a:pt x="2769" y="19816"/>
                    <a:pt x="3754" y="17938"/>
                  </a:cubicBezTo>
                  <a:cubicBezTo>
                    <a:pt x="4738" y="16059"/>
                    <a:pt x="5785" y="13242"/>
                    <a:pt x="6400" y="11599"/>
                  </a:cubicBezTo>
                  <a:cubicBezTo>
                    <a:pt x="7015" y="9955"/>
                    <a:pt x="7200" y="9485"/>
                    <a:pt x="7354" y="9720"/>
                  </a:cubicBezTo>
                  <a:cubicBezTo>
                    <a:pt x="7508" y="9955"/>
                    <a:pt x="7631" y="10894"/>
                    <a:pt x="7692" y="12479"/>
                  </a:cubicBezTo>
                  <a:cubicBezTo>
                    <a:pt x="7754" y="14064"/>
                    <a:pt x="7754" y="16294"/>
                    <a:pt x="7754" y="17820"/>
                  </a:cubicBezTo>
                  <a:cubicBezTo>
                    <a:pt x="7754" y="19346"/>
                    <a:pt x="7754" y="20168"/>
                    <a:pt x="7938" y="20579"/>
                  </a:cubicBezTo>
                  <a:cubicBezTo>
                    <a:pt x="8123" y="20990"/>
                    <a:pt x="8492" y="20990"/>
                    <a:pt x="9015" y="20227"/>
                  </a:cubicBezTo>
                  <a:cubicBezTo>
                    <a:pt x="9538" y="19464"/>
                    <a:pt x="10215" y="17938"/>
                    <a:pt x="10585" y="16177"/>
                  </a:cubicBezTo>
                  <a:cubicBezTo>
                    <a:pt x="10954" y="14416"/>
                    <a:pt x="11015" y="12420"/>
                    <a:pt x="10769" y="10953"/>
                  </a:cubicBezTo>
                  <a:cubicBezTo>
                    <a:pt x="10523" y="9485"/>
                    <a:pt x="9969" y="8546"/>
                    <a:pt x="9415" y="8077"/>
                  </a:cubicBezTo>
                  <a:cubicBezTo>
                    <a:pt x="8862" y="7607"/>
                    <a:pt x="8308" y="7607"/>
                    <a:pt x="7877" y="7725"/>
                  </a:cubicBezTo>
                  <a:cubicBezTo>
                    <a:pt x="7446" y="7842"/>
                    <a:pt x="7138" y="8077"/>
                    <a:pt x="7169" y="8253"/>
                  </a:cubicBezTo>
                  <a:cubicBezTo>
                    <a:pt x="7200" y="8429"/>
                    <a:pt x="7569" y="8546"/>
                    <a:pt x="8431" y="8664"/>
                  </a:cubicBezTo>
                  <a:cubicBezTo>
                    <a:pt x="9292" y="8781"/>
                    <a:pt x="10646" y="8899"/>
                    <a:pt x="11538" y="9544"/>
                  </a:cubicBezTo>
                  <a:cubicBezTo>
                    <a:pt x="12431" y="10190"/>
                    <a:pt x="12862" y="11364"/>
                    <a:pt x="13077" y="12596"/>
                  </a:cubicBezTo>
                  <a:cubicBezTo>
                    <a:pt x="13292" y="13829"/>
                    <a:pt x="13292" y="15120"/>
                    <a:pt x="13169" y="16177"/>
                  </a:cubicBezTo>
                  <a:cubicBezTo>
                    <a:pt x="13046" y="17233"/>
                    <a:pt x="12800" y="18055"/>
                    <a:pt x="12831" y="18055"/>
                  </a:cubicBezTo>
                  <a:cubicBezTo>
                    <a:pt x="12862" y="18055"/>
                    <a:pt x="13169" y="17233"/>
                    <a:pt x="13662" y="15707"/>
                  </a:cubicBezTo>
                  <a:cubicBezTo>
                    <a:pt x="14154" y="14181"/>
                    <a:pt x="14831" y="11951"/>
                    <a:pt x="15231" y="10542"/>
                  </a:cubicBezTo>
                  <a:cubicBezTo>
                    <a:pt x="15631" y="9133"/>
                    <a:pt x="15754" y="8546"/>
                    <a:pt x="15969" y="8253"/>
                  </a:cubicBezTo>
                  <a:cubicBezTo>
                    <a:pt x="16185" y="7959"/>
                    <a:pt x="16492" y="7959"/>
                    <a:pt x="16708" y="8312"/>
                  </a:cubicBezTo>
                  <a:cubicBezTo>
                    <a:pt x="16923" y="8664"/>
                    <a:pt x="17046" y="9368"/>
                    <a:pt x="17108" y="10542"/>
                  </a:cubicBezTo>
                  <a:cubicBezTo>
                    <a:pt x="17169" y="11716"/>
                    <a:pt x="17169" y="13359"/>
                    <a:pt x="17169" y="14475"/>
                  </a:cubicBezTo>
                  <a:cubicBezTo>
                    <a:pt x="17169" y="15590"/>
                    <a:pt x="17169" y="16177"/>
                    <a:pt x="17323" y="16470"/>
                  </a:cubicBezTo>
                  <a:cubicBezTo>
                    <a:pt x="17477" y="16764"/>
                    <a:pt x="17785" y="16764"/>
                    <a:pt x="18246" y="16001"/>
                  </a:cubicBezTo>
                  <a:cubicBezTo>
                    <a:pt x="18708" y="15238"/>
                    <a:pt x="19323" y="13712"/>
                    <a:pt x="19692" y="12596"/>
                  </a:cubicBezTo>
                  <a:cubicBezTo>
                    <a:pt x="20062" y="11481"/>
                    <a:pt x="20185" y="10777"/>
                    <a:pt x="20277" y="10131"/>
                  </a:cubicBezTo>
                  <a:cubicBezTo>
                    <a:pt x="20369" y="9485"/>
                    <a:pt x="20431" y="8899"/>
                    <a:pt x="20492" y="8957"/>
                  </a:cubicBezTo>
                  <a:cubicBezTo>
                    <a:pt x="20554" y="9016"/>
                    <a:pt x="20615" y="9720"/>
                    <a:pt x="20646" y="11305"/>
                  </a:cubicBezTo>
                  <a:cubicBezTo>
                    <a:pt x="20677" y="12890"/>
                    <a:pt x="20677" y="15355"/>
                    <a:pt x="20831" y="16881"/>
                  </a:cubicBezTo>
                  <a:cubicBezTo>
                    <a:pt x="20985" y="18407"/>
                    <a:pt x="21292" y="18994"/>
                    <a:pt x="21600" y="195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5" name="Line"/>
            <p:cNvSpPr/>
            <p:nvPr/>
          </p:nvSpPr>
          <p:spPr>
            <a:xfrm>
              <a:off x="1435627" y="3787259"/>
              <a:ext cx="132467" cy="385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7" h="21311" extrusionOk="0">
                  <a:moveTo>
                    <a:pt x="0" y="11214"/>
                  </a:moveTo>
                  <a:cubicBezTo>
                    <a:pt x="732" y="14042"/>
                    <a:pt x="1464" y="16871"/>
                    <a:pt x="2014" y="18671"/>
                  </a:cubicBezTo>
                  <a:cubicBezTo>
                    <a:pt x="2563" y="20471"/>
                    <a:pt x="2929" y="21242"/>
                    <a:pt x="3295" y="21307"/>
                  </a:cubicBezTo>
                  <a:cubicBezTo>
                    <a:pt x="3661" y="21371"/>
                    <a:pt x="4027" y="20728"/>
                    <a:pt x="3661" y="18350"/>
                  </a:cubicBezTo>
                  <a:cubicBezTo>
                    <a:pt x="3295" y="15971"/>
                    <a:pt x="2197" y="11857"/>
                    <a:pt x="1464" y="8642"/>
                  </a:cubicBezTo>
                  <a:cubicBezTo>
                    <a:pt x="732" y="5428"/>
                    <a:pt x="366" y="3114"/>
                    <a:pt x="3295" y="1700"/>
                  </a:cubicBezTo>
                  <a:cubicBezTo>
                    <a:pt x="6224" y="285"/>
                    <a:pt x="12447" y="-229"/>
                    <a:pt x="16292" y="92"/>
                  </a:cubicBezTo>
                  <a:cubicBezTo>
                    <a:pt x="20136" y="414"/>
                    <a:pt x="21600" y="1571"/>
                    <a:pt x="20502" y="3178"/>
                  </a:cubicBezTo>
                  <a:cubicBezTo>
                    <a:pt x="19403" y="4785"/>
                    <a:pt x="15742" y="6842"/>
                    <a:pt x="12081" y="8128"/>
                  </a:cubicBezTo>
                  <a:cubicBezTo>
                    <a:pt x="8420" y="9414"/>
                    <a:pt x="4759" y="9928"/>
                    <a:pt x="1098" y="104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6" name="Line"/>
            <p:cNvSpPr/>
            <p:nvPr/>
          </p:nvSpPr>
          <p:spPr>
            <a:xfrm>
              <a:off x="1596067" y="3630270"/>
              <a:ext cx="118586" cy="359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5" extrusionOk="0">
                  <a:moveTo>
                    <a:pt x="0" y="3563"/>
                  </a:moveTo>
                  <a:cubicBezTo>
                    <a:pt x="1694" y="2871"/>
                    <a:pt x="3388" y="2179"/>
                    <a:pt x="4659" y="1417"/>
                  </a:cubicBezTo>
                  <a:cubicBezTo>
                    <a:pt x="5929" y="656"/>
                    <a:pt x="6776" y="-175"/>
                    <a:pt x="7624" y="33"/>
                  </a:cubicBezTo>
                  <a:cubicBezTo>
                    <a:pt x="8471" y="240"/>
                    <a:pt x="9318" y="1487"/>
                    <a:pt x="10376" y="4602"/>
                  </a:cubicBezTo>
                  <a:cubicBezTo>
                    <a:pt x="11435" y="7717"/>
                    <a:pt x="12706" y="12702"/>
                    <a:pt x="14612" y="15817"/>
                  </a:cubicBezTo>
                  <a:cubicBezTo>
                    <a:pt x="16518" y="18933"/>
                    <a:pt x="19059" y="20179"/>
                    <a:pt x="21600" y="214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7" name="Line"/>
            <p:cNvSpPr/>
            <p:nvPr/>
          </p:nvSpPr>
          <p:spPr>
            <a:xfrm>
              <a:off x="1784409" y="3752886"/>
              <a:ext cx="48830" cy="23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29" y="5294"/>
                    <a:pt x="2057" y="10588"/>
                    <a:pt x="4629" y="14188"/>
                  </a:cubicBezTo>
                  <a:cubicBezTo>
                    <a:pt x="7200" y="17788"/>
                    <a:pt x="11314" y="19694"/>
                    <a:pt x="14400" y="20647"/>
                  </a:cubicBezTo>
                  <a:cubicBezTo>
                    <a:pt x="17486" y="21600"/>
                    <a:pt x="19543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8" name="Line"/>
            <p:cNvSpPr/>
            <p:nvPr/>
          </p:nvSpPr>
          <p:spPr>
            <a:xfrm>
              <a:off x="1872915" y="3727409"/>
              <a:ext cx="190520" cy="332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333" extrusionOk="0">
                  <a:moveTo>
                    <a:pt x="17419" y="5208"/>
                  </a:moveTo>
                  <a:cubicBezTo>
                    <a:pt x="17940" y="4016"/>
                    <a:pt x="18460" y="2824"/>
                    <a:pt x="18330" y="1931"/>
                  </a:cubicBezTo>
                  <a:cubicBezTo>
                    <a:pt x="18200" y="1037"/>
                    <a:pt x="17419" y="441"/>
                    <a:pt x="15728" y="143"/>
                  </a:cubicBezTo>
                  <a:cubicBezTo>
                    <a:pt x="14036" y="-155"/>
                    <a:pt x="11434" y="-155"/>
                    <a:pt x="8701" y="1856"/>
                  </a:cubicBezTo>
                  <a:cubicBezTo>
                    <a:pt x="5969" y="3867"/>
                    <a:pt x="3106" y="7889"/>
                    <a:pt x="1545" y="10719"/>
                  </a:cubicBezTo>
                  <a:cubicBezTo>
                    <a:pt x="-17" y="13550"/>
                    <a:pt x="-277" y="15188"/>
                    <a:pt x="243" y="16157"/>
                  </a:cubicBezTo>
                  <a:cubicBezTo>
                    <a:pt x="764" y="17125"/>
                    <a:pt x="2065" y="17423"/>
                    <a:pt x="4537" y="16529"/>
                  </a:cubicBezTo>
                  <a:cubicBezTo>
                    <a:pt x="7010" y="15635"/>
                    <a:pt x="10653" y="13550"/>
                    <a:pt x="12735" y="11986"/>
                  </a:cubicBezTo>
                  <a:cubicBezTo>
                    <a:pt x="14817" y="10422"/>
                    <a:pt x="15337" y="9379"/>
                    <a:pt x="15728" y="8485"/>
                  </a:cubicBezTo>
                  <a:cubicBezTo>
                    <a:pt x="16118" y="7591"/>
                    <a:pt x="16378" y="6846"/>
                    <a:pt x="16509" y="7070"/>
                  </a:cubicBezTo>
                  <a:cubicBezTo>
                    <a:pt x="16639" y="7293"/>
                    <a:pt x="16639" y="8485"/>
                    <a:pt x="16509" y="10273"/>
                  </a:cubicBezTo>
                  <a:cubicBezTo>
                    <a:pt x="16378" y="12060"/>
                    <a:pt x="16118" y="14444"/>
                    <a:pt x="15858" y="16306"/>
                  </a:cubicBezTo>
                  <a:cubicBezTo>
                    <a:pt x="15598" y="18168"/>
                    <a:pt x="15337" y="19508"/>
                    <a:pt x="15858" y="20328"/>
                  </a:cubicBezTo>
                  <a:cubicBezTo>
                    <a:pt x="16378" y="21147"/>
                    <a:pt x="17680" y="21445"/>
                    <a:pt x="18721" y="21296"/>
                  </a:cubicBezTo>
                  <a:cubicBezTo>
                    <a:pt x="19762" y="21147"/>
                    <a:pt x="20542" y="20551"/>
                    <a:pt x="21323" y="199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9" name="Line"/>
            <p:cNvSpPr/>
            <p:nvPr/>
          </p:nvSpPr>
          <p:spPr>
            <a:xfrm>
              <a:off x="2119239" y="3850545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0" name="Line"/>
            <p:cNvSpPr/>
            <p:nvPr/>
          </p:nvSpPr>
          <p:spPr>
            <a:xfrm>
              <a:off x="2095024" y="3761775"/>
              <a:ext cx="191631" cy="256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273" extrusionOk="0">
                  <a:moveTo>
                    <a:pt x="1149" y="9098"/>
                  </a:moveTo>
                  <a:cubicBezTo>
                    <a:pt x="889" y="12570"/>
                    <a:pt x="629" y="16041"/>
                    <a:pt x="368" y="18259"/>
                  </a:cubicBezTo>
                  <a:cubicBezTo>
                    <a:pt x="108" y="20477"/>
                    <a:pt x="-152" y="21441"/>
                    <a:pt x="108" y="21248"/>
                  </a:cubicBezTo>
                  <a:cubicBezTo>
                    <a:pt x="368" y="21055"/>
                    <a:pt x="1149" y="19705"/>
                    <a:pt x="2711" y="16330"/>
                  </a:cubicBezTo>
                  <a:cubicBezTo>
                    <a:pt x="4272" y="12955"/>
                    <a:pt x="6614" y="7555"/>
                    <a:pt x="8046" y="4373"/>
                  </a:cubicBezTo>
                  <a:cubicBezTo>
                    <a:pt x="9477" y="1191"/>
                    <a:pt x="9997" y="227"/>
                    <a:pt x="10778" y="34"/>
                  </a:cubicBezTo>
                  <a:cubicBezTo>
                    <a:pt x="11559" y="-159"/>
                    <a:pt x="12600" y="420"/>
                    <a:pt x="13511" y="2927"/>
                  </a:cubicBezTo>
                  <a:cubicBezTo>
                    <a:pt x="14421" y="5434"/>
                    <a:pt x="15202" y="9870"/>
                    <a:pt x="15593" y="12570"/>
                  </a:cubicBezTo>
                  <a:cubicBezTo>
                    <a:pt x="15983" y="15270"/>
                    <a:pt x="15983" y="16234"/>
                    <a:pt x="16243" y="17295"/>
                  </a:cubicBezTo>
                  <a:cubicBezTo>
                    <a:pt x="16503" y="18355"/>
                    <a:pt x="17024" y="19512"/>
                    <a:pt x="17935" y="20091"/>
                  </a:cubicBezTo>
                  <a:cubicBezTo>
                    <a:pt x="18846" y="20670"/>
                    <a:pt x="20147" y="20670"/>
                    <a:pt x="21448" y="206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1" name="Line"/>
            <p:cNvSpPr/>
            <p:nvPr/>
          </p:nvSpPr>
          <p:spPr>
            <a:xfrm>
              <a:off x="2399533" y="3801716"/>
              <a:ext cx="354489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extrusionOk="0">
                  <a:moveTo>
                    <a:pt x="770" y="0"/>
                  </a:moveTo>
                  <a:cubicBezTo>
                    <a:pt x="488" y="3600"/>
                    <a:pt x="205" y="7200"/>
                    <a:pt x="64" y="10350"/>
                  </a:cubicBezTo>
                  <a:cubicBezTo>
                    <a:pt x="-77" y="13500"/>
                    <a:pt x="-77" y="16200"/>
                    <a:pt x="1052" y="17775"/>
                  </a:cubicBezTo>
                  <a:cubicBezTo>
                    <a:pt x="2182" y="19350"/>
                    <a:pt x="4441" y="19800"/>
                    <a:pt x="6841" y="17663"/>
                  </a:cubicBezTo>
                  <a:cubicBezTo>
                    <a:pt x="9241" y="15525"/>
                    <a:pt x="11782" y="10800"/>
                    <a:pt x="13123" y="7538"/>
                  </a:cubicBezTo>
                  <a:cubicBezTo>
                    <a:pt x="14464" y="4275"/>
                    <a:pt x="14605" y="2475"/>
                    <a:pt x="14323" y="1575"/>
                  </a:cubicBezTo>
                  <a:cubicBezTo>
                    <a:pt x="14041" y="675"/>
                    <a:pt x="13335" y="675"/>
                    <a:pt x="12629" y="2250"/>
                  </a:cubicBezTo>
                  <a:cubicBezTo>
                    <a:pt x="11923" y="3825"/>
                    <a:pt x="11217" y="6975"/>
                    <a:pt x="11570" y="10463"/>
                  </a:cubicBezTo>
                  <a:cubicBezTo>
                    <a:pt x="11923" y="13950"/>
                    <a:pt x="13335" y="17775"/>
                    <a:pt x="15170" y="19688"/>
                  </a:cubicBezTo>
                  <a:cubicBezTo>
                    <a:pt x="17005" y="21600"/>
                    <a:pt x="19264" y="21600"/>
                    <a:pt x="2152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2" name="Line"/>
            <p:cNvSpPr/>
            <p:nvPr/>
          </p:nvSpPr>
          <p:spPr>
            <a:xfrm>
              <a:off x="2961591" y="3801716"/>
              <a:ext cx="92383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1600" extrusionOk="0">
                  <a:moveTo>
                    <a:pt x="385" y="21600"/>
                  </a:moveTo>
                  <a:cubicBezTo>
                    <a:pt x="-142" y="18000"/>
                    <a:pt x="-669" y="14400"/>
                    <a:pt x="2755" y="10800"/>
                  </a:cubicBezTo>
                  <a:cubicBezTo>
                    <a:pt x="6180" y="7200"/>
                    <a:pt x="13555" y="3600"/>
                    <a:pt x="20931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3" name="Line"/>
            <p:cNvSpPr/>
            <p:nvPr/>
          </p:nvSpPr>
          <p:spPr>
            <a:xfrm>
              <a:off x="3151632" y="3550593"/>
              <a:ext cx="232071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extrusionOk="0">
                  <a:moveTo>
                    <a:pt x="0" y="0"/>
                  </a:moveTo>
                  <a:cubicBezTo>
                    <a:pt x="0" y="5200"/>
                    <a:pt x="0" y="10400"/>
                    <a:pt x="0" y="13400"/>
                  </a:cubicBezTo>
                  <a:cubicBezTo>
                    <a:pt x="0" y="16400"/>
                    <a:pt x="0" y="17200"/>
                    <a:pt x="0" y="17933"/>
                  </a:cubicBezTo>
                  <a:cubicBezTo>
                    <a:pt x="0" y="18667"/>
                    <a:pt x="0" y="19333"/>
                    <a:pt x="529" y="19333"/>
                  </a:cubicBezTo>
                  <a:cubicBezTo>
                    <a:pt x="1059" y="19333"/>
                    <a:pt x="2118" y="18667"/>
                    <a:pt x="4447" y="17267"/>
                  </a:cubicBezTo>
                  <a:cubicBezTo>
                    <a:pt x="6776" y="15867"/>
                    <a:pt x="10376" y="13733"/>
                    <a:pt x="13235" y="12800"/>
                  </a:cubicBezTo>
                  <a:cubicBezTo>
                    <a:pt x="16094" y="11867"/>
                    <a:pt x="18212" y="12133"/>
                    <a:pt x="19588" y="13000"/>
                  </a:cubicBezTo>
                  <a:cubicBezTo>
                    <a:pt x="20965" y="13867"/>
                    <a:pt x="21600" y="15333"/>
                    <a:pt x="20753" y="16800"/>
                  </a:cubicBezTo>
                  <a:cubicBezTo>
                    <a:pt x="19906" y="18267"/>
                    <a:pt x="17576" y="19733"/>
                    <a:pt x="15035" y="20533"/>
                  </a:cubicBezTo>
                  <a:cubicBezTo>
                    <a:pt x="12494" y="21333"/>
                    <a:pt x="9741" y="21467"/>
                    <a:pt x="698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4" name="Line"/>
            <p:cNvSpPr/>
            <p:nvPr/>
          </p:nvSpPr>
          <p:spPr>
            <a:xfrm>
              <a:off x="3449730" y="3633720"/>
              <a:ext cx="216391" cy="335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9" h="21341" extrusionOk="0">
                  <a:moveTo>
                    <a:pt x="10412" y="6694"/>
                  </a:moveTo>
                  <a:cubicBezTo>
                    <a:pt x="13141" y="5511"/>
                    <a:pt x="15869" y="4327"/>
                    <a:pt x="17461" y="3218"/>
                  </a:cubicBezTo>
                  <a:cubicBezTo>
                    <a:pt x="19052" y="2108"/>
                    <a:pt x="19507" y="1073"/>
                    <a:pt x="19052" y="481"/>
                  </a:cubicBezTo>
                  <a:cubicBezTo>
                    <a:pt x="18598" y="-111"/>
                    <a:pt x="17233" y="-259"/>
                    <a:pt x="15073" y="629"/>
                  </a:cubicBezTo>
                  <a:cubicBezTo>
                    <a:pt x="12913" y="1516"/>
                    <a:pt x="9958" y="3440"/>
                    <a:pt x="7343" y="5955"/>
                  </a:cubicBezTo>
                  <a:cubicBezTo>
                    <a:pt x="4728" y="8470"/>
                    <a:pt x="2454" y="11577"/>
                    <a:pt x="1204" y="13796"/>
                  </a:cubicBezTo>
                  <a:cubicBezTo>
                    <a:pt x="-47" y="16015"/>
                    <a:pt x="-274" y="17346"/>
                    <a:pt x="294" y="18012"/>
                  </a:cubicBezTo>
                  <a:cubicBezTo>
                    <a:pt x="863" y="18678"/>
                    <a:pt x="2227" y="18678"/>
                    <a:pt x="5297" y="17420"/>
                  </a:cubicBezTo>
                  <a:cubicBezTo>
                    <a:pt x="8366" y="16163"/>
                    <a:pt x="13141" y="13648"/>
                    <a:pt x="16097" y="11946"/>
                  </a:cubicBezTo>
                  <a:cubicBezTo>
                    <a:pt x="19052" y="10245"/>
                    <a:pt x="20189" y="9357"/>
                    <a:pt x="20758" y="9283"/>
                  </a:cubicBezTo>
                  <a:cubicBezTo>
                    <a:pt x="21326" y="9209"/>
                    <a:pt x="21326" y="9949"/>
                    <a:pt x="20530" y="12094"/>
                  </a:cubicBezTo>
                  <a:cubicBezTo>
                    <a:pt x="19734" y="14240"/>
                    <a:pt x="18143" y="17790"/>
                    <a:pt x="16551" y="213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5" name="Line"/>
            <p:cNvSpPr/>
            <p:nvPr/>
          </p:nvSpPr>
          <p:spPr>
            <a:xfrm>
              <a:off x="3739992" y="3724984"/>
              <a:ext cx="402179" cy="22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256" extrusionOk="0">
                  <a:moveTo>
                    <a:pt x="6132" y="0"/>
                  </a:moveTo>
                  <a:cubicBezTo>
                    <a:pt x="4168" y="1543"/>
                    <a:pt x="2205" y="3086"/>
                    <a:pt x="1100" y="4518"/>
                  </a:cubicBezTo>
                  <a:cubicBezTo>
                    <a:pt x="-5" y="5951"/>
                    <a:pt x="-250" y="7273"/>
                    <a:pt x="241" y="7935"/>
                  </a:cubicBezTo>
                  <a:cubicBezTo>
                    <a:pt x="732" y="8596"/>
                    <a:pt x="1959" y="8596"/>
                    <a:pt x="3616" y="8816"/>
                  </a:cubicBezTo>
                  <a:cubicBezTo>
                    <a:pt x="5273" y="9037"/>
                    <a:pt x="7359" y="9478"/>
                    <a:pt x="8586" y="10139"/>
                  </a:cubicBezTo>
                  <a:cubicBezTo>
                    <a:pt x="9814" y="10800"/>
                    <a:pt x="10182" y="11682"/>
                    <a:pt x="10059" y="12453"/>
                  </a:cubicBezTo>
                  <a:cubicBezTo>
                    <a:pt x="9936" y="13224"/>
                    <a:pt x="9323" y="13886"/>
                    <a:pt x="8402" y="14547"/>
                  </a:cubicBezTo>
                  <a:cubicBezTo>
                    <a:pt x="7482" y="15208"/>
                    <a:pt x="6255" y="15869"/>
                    <a:pt x="5334" y="16751"/>
                  </a:cubicBezTo>
                  <a:cubicBezTo>
                    <a:pt x="4414" y="17633"/>
                    <a:pt x="3800" y="18735"/>
                    <a:pt x="3861" y="19396"/>
                  </a:cubicBezTo>
                  <a:cubicBezTo>
                    <a:pt x="3923" y="20057"/>
                    <a:pt x="4659" y="20278"/>
                    <a:pt x="6868" y="18955"/>
                  </a:cubicBezTo>
                  <a:cubicBezTo>
                    <a:pt x="9077" y="17633"/>
                    <a:pt x="12759" y="14767"/>
                    <a:pt x="15336" y="12122"/>
                  </a:cubicBezTo>
                  <a:cubicBezTo>
                    <a:pt x="17914" y="9478"/>
                    <a:pt x="19386" y="7053"/>
                    <a:pt x="20245" y="5290"/>
                  </a:cubicBezTo>
                  <a:cubicBezTo>
                    <a:pt x="21105" y="3527"/>
                    <a:pt x="21350" y="2424"/>
                    <a:pt x="21105" y="2094"/>
                  </a:cubicBezTo>
                  <a:cubicBezTo>
                    <a:pt x="20859" y="1763"/>
                    <a:pt x="20123" y="2204"/>
                    <a:pt x="18773" y="4849"/>
                  </a:cubicBezTo>
                  <a:cubicBezTo>
                    <a:pt x="17423" y="7494"/>
                    <a:pt x="15459" y="12343"/>
                    <a:pt x="14355" y="15429"/>
                  </a:cubicBezTo>
                  <a:cubicBezTo>
                    <a:pt x="13250" y="18514"/>
                    <a:pt x="13005" y="19837"/>
                    <a:pt x="13189" y="20608"/>
                  </a:cubicBezTo>
                  <a:cubicBezTo>
                    <a:pt x="13373" y="21380"/>
                    <a:pt x="13986" y="21600"/>
                    <a:pt x="15398" y="20498"/>
                  </a:cubicBezTo>
                  <a:cubicBezTo>
                    <a:pt x="16809" y="19396"/>
                    <a:pt x="19018" y="16971"/>
                    <a:pt x="21227" y="145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6" name="Line"/>
            <p:cNvSpPr/>
            <p:nvPr/>
          </p:nvSpPr>
          <p:spPr>
            <a:xfrm>
              <a:off x="4171738" y="3466886"/>
              <a:ext cx="228531" cy="445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537" extrusionOk="0">
                  <a:moveTo>
                    <a:pt x="18171" y="0"/>
                  </a:moveTo>
                  <a:cubicBezTo>
                    <a:pt x="18389" y="3038"/>
                    <a:pt x="18608" y="6075"/>
                    <a:pt x="18280" y="8663"/>
                  </a:cubicBezTo>
                  <a:cubicBezTo>
                    <a:pt x="17953" y="11250"/>
                    <a:pt x="17080" y="13387"/>
                    <a:pt x="16644" y="14850"/>
                  </a:cubicBezTo>
                  <a:cubicBezTo>
                    <a:pt x="16208" y="16313"/>
                    <a:pt x="16208" y="17100"/>
                    <a:pt x="15335" y="17325"/>
                  </a:cubicBezTo>
                  <a:cubicBezTo>
                    <a:pt x="14462" y="17550"/>
                    <a:pt x="12717" y="17213"/>
                    <a:pt x="10317" y="17325"/>
                  </a:cubicBezTo>
                  <a:cubicBezTo>
                    <a:pt x="7917" y="17438"/>
                    <a:pt x="4862" y="18000"/>
                    <a:pt x="3008" y="18506"/>
                  </a:cubicBezTo>
                  <a:cubicBezTo>
                    <a:pt x="1153" y="19013"/>
                    <a:pt x="499" y="19463"/>
                    <a:pt x="171" y="19969"/>
                  </a:cubicBezTo>
                  <a:cubicBezTo>
                    <a:pt x="-156" y="20475"/>
                    <a:pt x="-156" y="21038"/>
                    <a:pt x="1480" y="21319"/>
                  </a:cubicBezTo>
                  <a:cubicBezTo>
                    <a:pt x="3117" y="21600"/>
                    <a:pt x="6389" y="21600"/>
                    <a:pt x="9989" y="21375"/>
                  </a:cubicBezTo>
                  <a:cubicBezTo>
                    <a:pt x="13589" y="21150"/>
                    <a:pt x="17517" y="20700"/>
                    <a:pt x="21444" y="202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7" name="Line"/>
            <p:cNvSpPr/>
            <p:nvPr/>
          </p:nvSpPr>
          <p:spPr>
            <a:xfrm>
              <a:off x="5300124" y="3738935"/>
              <a:ext cx="174392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8" name="Line"/>
            <p:cNvSpPr/>
            <p:nvPr/>
          </p:nvSpPr>
          <p:spPr>
            <a:xfrm>
              <a:off x="5661167" y="3514616"/>
              <a:ext cx="336508" cy="510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451" extrusionOk="0">
                  <a:moveTo>
                    <a:pt x="9300" y="4445"/>
                  </a:moveTo>
                  <a:cubicBezTo>
                    <a:pt x="10176" y="3565"/>
                    <a:pt x="11052" y="2685"/>
                    <a:pt x="11782" y="1903"/>
                  </a:cubicBezTo>
                  <a:cubicBezTo>
                    <a:pt x="12511" y="1122"/>
                    <a:pt x="13095" y="437"/>
                    <a:pt x="12949" y="144"/>
                  </a:cubicBezTo>
                  <a:cubicBezTo>
                    <a:pt x="12803" y="-149"/>
                    <a:pt x="11928" y="-51"/>
                    <a:pt x="10030" y="975"/>
                  </a:cubicBezTo>
                  <a:cubicBezTo>
                    <a:pt x="8133" y="2001"/>
                    <a:pt x="5214" y="3956"/>
                    <a:pt x="3317" y="5618"/>
                  </a:cubicBezTo>
                  <a:cubicBezTo>
                    <a:pt x="1419" y="7279"/>
                    <a:pt x="544" y="8647"/>
                    <a:pt x="179" y="9625"/>
                  </a:cubicBezTo>
                  <a:cubicBezTo>
                    <a:pt x="-186" y="10602"/>
                    <a:pt x="-40" y="11189"/>
                    <a:pt x="1055" y="11628"/>
                  </a:cubicBezTo>
                  <a:cubicBezTo>
                    <a:pt x="2149" y="12068"/>
                    <a:pt x="4192" y="12361"/>
                    <a:pt x="7257" y="12655"/>
                  </a:cubicBezTo>
                  <a:cubicBezTo>
                    <a:pt x="10322" y="12948"/>
                    <a:pt x="14409" y="13241"/>
                    <a:pt x="16890" y="13534"/>
                  </a:cubicBezTo>
                  <a:cubicBezTo>
                    <a:pt x="19371" y="13827"/>
                    <a:pt x="20246" y="14121"/>
                    <a:pt x="20757" y="14609"/>
                  </a:cubicBezTo>
                  <a:cubicBezTo>
                    <a:pt x="21268" y="15098"/>
                    <a:pt x="21414" y="15782"/>
                    <a:pt x="20028" y="16808"/>
                  </a:cubicBezTo>
                  <a:cubicBezTo>
                    <a:pt x="18641" y="17835"/>
                    <a:pt x="15722" y="19203"/>
                    <a:pt x="12146" y="20034"/>
                  </a:cubicBezTo>
                  <a:cubicBezTo>
                    <a:pt x="8571" y="20865"/>
                    <a:pt x="4338" y="21158"/>
                    <a:pt x="106" y="214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9" name="Line"/>
            <p:cNvSpPr/>
            <p:nvPr/>
          </p:nvSpPr>
          <p:spPr>
            <a:xfrm>
              <a:off x="5983736" y="3609827"/>
              <a:ext cx="62782" cy="4081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660"/>
                  </a:moveTo>
                  <a:cubicBezTo>
                    <a:pt x="4000" y="801"/>
                    <a:pt x="8000" y="-58"/>
                    <a:pt x="10000" y="3"/>
                  </a:cubicBezTo>
                  <a:cubicBezTo>
                    <a:pt x="12000" y="65"/>
                    <a:pt x="12000" y="1047"/>
                    <a:pt x="11600" y="3624"/>
                  </a:cubicBezTo>
                  <a:cubicBezTo>
                    <a:pt x="11200" y="6201"/>
                    <a:pt x="10400" y="10374"/>
                    <a:pt x="12000" y="13626"/>
                  </a:cubicBezTo>
                  <a:cubicBezTo>
                    <a:pt x="13600" y="16878"/>
                    <a:pt x="17600" y="19210"/>
                    <a:pt x="21600" y="2154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0" name="Line"/>
            <p:cNvSpPr/>
            <p:nvPr/>
          </p:nvSpPr>
          <p:spPr>
            <a:xfrm>
              <a:off x="5948858" y="3775030"/>
              <a:ext cx="376685" cy="255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1" extrusionOk="0">
                  <a:moveTo>
                    <a:pt x="0" y="14363"/>
                  </a:moveTo>
                  <a:cubicBezTo>
                    <a:pt x="4000" y="12435"/>
                    <a:pt x="8000" y="10506"/>
                    <a:pt x="11200" y="8674"/>
                  </a:cubicBezTo>
                  <a:cubicBezTo>
                    <a:pt x="14400" y="6842"/>
                    <a:pt x="16800" y="5106"/>
                    <a:pt x="18333" y="3563"/>
                  </a:cubicBezTo>
                  <a:cubicBezTo>
                    <a:pt x="19867" y="2020"/>
                    <a:pt x="20533" y="670"/>
                    <a:pt x="20467" y="188"/>
                  </a:cubicBezTo>
                  <a:cubicBezTo>
                    <a:pt x="20400" y="-294"/>
                    <a:pt x="19600" y="92"/>
                    <a:pt x="18067" y="2020"/>
                  </a:cubicBezTo>
                  <a:cubicBezTo>
                    <a:pt x="16533" y="3949"/>
                    <a:pt x="14267" y="7420"/>
                    <a:pt x="12867" y="10120"/>
                  </a:cubicBezTo>
                  <a:cubicBezTo>
                    <a:pt x="11467" y="12820"/>
                    <a:pt x="10933" y="14749"/>
                    <a:pt x="10600" y="16292"/>
                  </a:cubicBezTo>
                  <a:cubicBezTo>
                    <a:pt x="10267" y="17835"/>
                    <a:pt x="10133" y="18992"/>
                    <a:pt x="10333" y="19860"/>
                  </a:cubicBezTo>
                  <a:cubicBezTo>
                    <a:pt x="10533" y="20727"/>
                    <a:pt x="11067" y="21306"/>
                    <a:pt x="12133" y="21113"/>
                  </a:cubicBezTo>
                  <a:cubicBezTo>
                    <a:pt x="13200" y="20920"/>
                    <a:pt x="14800" y="19956"/>
                    <a:pt x="16067" y="18799"/>
                  </a:cubicBezTo>
                  <a:cubicBezTo>
                    <a:pt x="17333" y="17642"/>
                    <a:pt x="18267" y="16292"/>
                    <a:pt x="19000" y="15327"/>
                  </a:cubicBezTo>
                  <a:cubicBezTo>
                    <a:pt x="19733" y="14363"/>
                    <a:pt x="20267" y="13785"/>
                    <a:pt x="20533" y="14074"/>
                  </a:cubicBezTo>
                  <a:cubicBezTo>
                    <a:pt x="20800" y="14363"/>
                    <a:pt x="20800" y="15520"/>
                    <a:pt x="20933" y="15617"/>
                  </a:cubicBezTo>
                  <a:cubicBezTo>
                    <a:pt x="21067" y="15713"/>
                    <a:pt x="21333" y="14749"/>
                    <a:pt x="21600" y="137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1" name="Line"/>
            <p:cNvSpPr/>
            <p:nvPr/>
          </p:nvSpPr>
          <p:spPr>
            <a:xfrm>
              <a:off x="6367396" y="3634301"/>
              <a:ext cx="55805" cy="383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393"/>
                    <a:pt x="7200" y="785"/>
                    <a:pt x="9000" y="2291"/>
                  </a:cubicBezTo>
                  <a:cubicBezTo>
                    <a:pt x="10800" y="3796"/>
                    <a:pt x="10800" y="6415"/>
                    <a:pt x="10350" y="9556"/>
                  </a:cubicBezTo>
                  <a:cubicBezTo>
                    <a:pt x="9900" y="12698"/>
                    <a:pt x="9000" y="16364"/>
                    <a:pt x="10800" y="18458"/>
                  </a:cubicBezTo>
                  <a:cubicBezTo>
                    <a:pt x="12600" y="20553"/>
                    <a:pt x="17100" y="2107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2" name="Line"/>
            <p:cNvSpPr/>
            <p:nvPr/>
          </p:nvSpPr>
          <p:spPr>
            <a:xfrm>
              <a:off x="6393399" y="3745911"/>
              <a:ext cx="385559" cy="281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234" extrusionOk="0">
                  <a:moveTo>
                    <a:pt x="9418" y="0"/>
                  </a:moveTo>
                  <a:cubicBezTo>
                    <a:pt x="8772" y="0"/>
                    <a:pt x="8125" y="0"/>
                    <a:pt x="6767" y="1844"/>
                  </a:cubicBezTo>
                  <a:cubicBezTo>
                    <a:pt x="5409" y="3688"/>
                    <a:pt x="3339" y="7376"/>
                    <a:pt x="2110" y="9834"/>
                  </a:cubicBezTo>
                  <a:cubicBezTo>
                    <a:pt x="882" y="12293"/>
                    <a:pt x="494" y="13522"/>
                    <a:pt x="235" y="14576"/>
                  </a:cubicBezTo>
                  <a:cubicBezTo>
                    <a:pt x="-24" y="15629"/>
                    <a:pt x="-153" y="16507"/>
                    <a:pt x="300" y="17034"/>
                  </a:cubicBezTo>
                  <a:cubicBezTo>
                    <a:pt x="752" y="17561"/>
                    <a:pt x="1787" y="17737"/>
                    <a:pt x="3986" y="17122"/>
                  </a:cubicBezTo>
                  <a:cubicBezTo>
                    <a:pt x="6185" y="16507"/>
                    <a:pt x="9548" y="15102"/>
                    <a:pt x="11552" y="14049"/>
                  </a:cubicBezTo>
                  <a:cubicBezTo>
                    <a:pt x="13557" y="12995"/>
                    <a:pt x="14204" y="12293"/>
                    <a:pt x="14592" y="11502"/>
                  </a:cubicBezTo>
                  <a:cubicBezTo>
                    <a:pt x="14980" y="10712"/>
                    <a:pt x="15109" y="9834"/>
                    <a:pt x="14851" y="8780"/>
                  </a:cubicBezTo>
                  <a:cubicBezTo>
                    <a:pt x="14592" y="7727"/>
                    <a:pt x="13945" y="6498"/>
                    <a:pt x="13234" y="5883"/>
                  </a:cubicBezTo>
                  <a:cubicBezTo>
                    <a:pt x="12522" y="5268"/>
                    <a:pt x="11746" y="5268"/>
                    <a:pt x="11035" y="6410"/>
                  </a:cubicBezTo>
                  <a:cubicBezTo>
                    <a:pt x="10324" y="7551"/>
                    <a:pt x="9677" y="9834"/>
                    <a:pt x="9354" y="12380"/>
                  </a:cubicBezTo>
                  <a:cubicBezTo>
                    <a:pt x="9030" y="14927"/>
                    <a:pt x="9030" y="17737"/>
                    <a:pt x="10000" y="19405"/>
                  </a:cubicBezTo>
                  <a:cubicBezTo>
                    <a:pt x="10970" y="21073"/>
                    <a:pt x="12910" y="21600"/>
                    <a:pt x="14980" y="20985"/>
                  </a:cubicBezTo>
                  <a:cubicBezTo>
                    <a:pt x="17049" y="20371"/>
                    <a:pt x="19248" y="18615"/>
                    <a:pt x="21447" y="168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3" name="Line"/>
            <p:cNvSpPr/>
            <p:nvPr/>
          </p:nvSpPr>
          <p:spPr>
            <a:xfrm>
              <a:off x="6821683" y="3578496"/>
              <a:ext cx="229325" cy="4231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extrusionOk="0">
                  <a:moveTo>
                    <a:pt x="2536" y="0"/>
                  </a:moveTo>
                  <a:cubicBezTo>
                    <a:pt x="2318" y="2967"/>
                    <a:pt x="2100" y="5934"/>
                    <a:pt x="1663" y="9079"/>
                  </a:cubicBezTo>
                  <a:cubicBezTo>
                    <a:pt x="1227" y="12224"/>
                    <a:pt x="573" y="15547"/>
                    <a:pt x="245" y="17505"/>
                  </a:cubicBezTo>
                  <a:cubicBezTo>
                    <a:pt x="-82" y="19464"/>
                    <a:pt x="-82" y="20057"/>
                    <a:pt x="245" y="20591"/>
                  </a:cubicBezTo>
                  <a:cubicBezTo>
                    <a:pt x="573" y="21125"/>
                    <a:pt x="1227" y="21600"/>
                    <a:pt x="1991" y="21600"/>
                  </a:cubicBezTo>
                  <a:cubicBezTo>
                    <a:pt x="2754" y="21600"/>
                    <a:pt x="3627" y="21125"/>
                    <a:pt x="4936" y="19760"/>
                  </a:cubicBezTo>
                  <a:cubicBezTo>
                    <a:pt x="6245" y="18396"/>
                    <a:pt x="7991" y="16141"/>
                    <a:pt x="9300" y="14716"/>
                  </a:cubicBezTo>
                  <a:cubicBezTo>
                    <a:pt x="10609" y="13292"/>
                    <a:pt x="11482" y="12699"/>
                    <a:pt x="12573" y="12284"/>
                  </a:cubicBezTo>
                  <a:cubicBezTo>
                    <a:pt x="13663" y="11868"/>
                    <a:pt x="14973" y="11631"/>
                    <a:pt x="16063" y="11809"/>
                  </a:cubicBezTo>
                  <a:cubicBezTo>
                    <a:pt x="17154" y="11987"/>
                    <a:pt x="18027" y="12580"/>
                    <a:pt x="18900" y="14004"/>
                  </a:cubicBezTo>
                  <a:cubicBezTo>
                    <a:pt x="19773" y="15429"/>
                    <a:pt x="20645" y="17684"/>
                    <a:pt x="21518" y="199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4" name="Line"/>
            <p:cNvSpPr/>
            <p:nvPr/>
          </p:nvSpPr>
          <p:spPr>
            <a:xfrm>
              <a:off x="7099836" y="3808692"/>
              <a:ext cx="201685" cy="169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1" h="21336" extrusionOk="0">
                  <a:moveTo>
                    <a:pt x="0" y="1751"/>
                  </a:moveTo>
                  <a:cubicBezTo>
                    <a:pt x="971" y="6422"/>
                    <a:pt x="1942" y="11092"/>
                    <a:pt x="3155" y="14741"/>
                  </a:cubicBezTo>
                  <a:cubicBezTo>
                    <a:pt x="4369" y="18389"/>
                    <a:pt x="5825" y="21016"/>
                    <a:pt x="8616" y="21308"/>
                  </a:cubicBezTo>
                  <a:cubicBezTo>
                    <a:pt x="11407" y="21600"/>
                    <a:pt x="15533" y="19557"/>
                    <a:pt x="18081" y="16200"/>
                  </a:cubicBezTo>
                  <a:cubicBezTo>
                    <a:pt x="20629" y="12843"/>
                    <a:pt x="21600" y="8173"/>
                    <a:pt x="20751" y="5254"/>
                  </a:cubicBezTo>
                  <a:cubicBezTo>
                    <a:pt x="19901" y="2335"/>
                    <a:pt x="17231" y="1168"/>
                    <a:pt x="14319" y="584"/>
                  </a:cubicBezTo>
                  <a:cubicBezTo>
                    <a:pt x="11407" y="0"/>
                    <a:pt x="8252" y="0"/>
                    <a:pt x="5097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5" name="Line"/>
            <p:cNvSpPr/>
            <p:nvPr/>
          </p:nvSpPr>
          <p:spPr>
            <a:xfrm>
              <a:off x="7347671" y="3627325"/>
              <a:ext cx="80021" cy="371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543" extrusionOk="0">
                  <a:moveTo>
                    <a:pt x="872" y="0"/>
                  </a:moveTo>
                  <a:cubicBezTo>
                    <a:pt x="255" y="5535"/>
                    <a:pt x="-362" y="11070"/>
                    <a:pt x="255" y="14513"/>
                  </a:cubicBezTo>
                  <a:cubicBezTo>
                    <a:pt x="872" y="17955"/>
                    <a:pt x="2724" y="19305"/>
                    <a:pt x="4884" y="20182"/>
                  </a:cubicBezTo>
                  <a:cubicBezTo>
                    <a:pt x="7044" y="21060"/>
                    <a:pt x="9512" y="21465"/>
                    <a:pt x="12289" y="21533"/>
                  </a:cubicBezTo>
                  <a:cubicBezTo>
                    <a:pt x="15066" y="21600"/>
                    <a:pt x="18152" y="21330"/>
                    <a:pt x="21238" y="210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6" name="Line"/>
            <p:cNvSpPr/>
            <p:nvPr/>
          </p:nvSpPr>
          <p:spPr>
            <a:xfrm>
              <a:off x="7442228" y="3550593"/>
              <a:ext cx="655123" cy="487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554" extrusionOk="0">
                  <a:moveTo>
                    <a:pt x="4577" y="0"/>
                  </a:moveTo>
                  <a:cubicBezTo>
                    <a:pt x="5036" y="0"/>
                    <a:pt x="5496" y="0"/>
                    <a:pt x="5917" y="566"/>
                  </a:cubicBezTo>
                  <a:cubicBezTo>
                    <a:pt x="6338" y="1131"/>
                    <a:pt x="6721" y="2263"/>
                    <a:pt x="6990" y="4731"/>
                  </a:cubicBezTo>
                  <a:cubicBezTo>
                    <a:pt x="7258" y="7200"/>
                    <a:pt x="7411" y="11006"/>
                    <a:pt x="7526" y="13217"/>
                  </a:cubicBezTo>
                  <a:cubicBezTo>
                    <a:pt x="7641" y="15429"/>
                    <a:pt x="7717" y="16046"/>
                    <a:pt x="7602" y="16046"/>
                  </a:cubicBezTo>
                  <a:cubicBezTo>
                    <a:pt x="7487" y="16046"/>
                    <a:pt x="7181" y="15429"/>
                    <a:pt x="6377" y="14914"/>
                  </a:cubicBezTo>
                  <a:cubicBezTo>
                    <a:pt x="5572" y="14400"/>
                    <a:pt x="4270" y="13989"/>
                    <a:pt x="3160" y="14349"/>
                  </a:cubicBezTo>
                  <a:cubicBezTo>
                    <a:pt x="2049" y="14709"/>
                    <a:pt x="1130" y="15840"/>
                    <a:pt x="632" y="16663"/>
                  </a:cubicBezTo>
                  <a:cubicBezTo>
                    <a:pt x="134" y="17486"/>
                    <a:pt x="58" y="18000"/>
                    <a:pt x="19" y="18514"/>
                  </a:cubicBezTo>
                  <a:cubicBezTo>
                    <a:pt x="-19" y="19029"/>
                    <a:pt x="-19" y="19543"/>
                    <a:pt x="211" y="19903"/>
                  </a:cubicBezTo>
                  <a:cubicBezTo>
                    <a:pt x="441" y="20263"/>
                    <a:pt x="900" y="20469"/>
                    <a:pt x="2011" y="20263"/>
                  </a:cubicBezTo>
                  <a:cubicBezTo>
                    <a:pt x="3121" y="20057"/>
                    <a:pt x="4883" y="19440"/>
                    <a:pt x="6530" y="18103"/>
                  </a:cubicBezTo>
                  <a:cubicBezTo>
                    <a:pt x="8177" y="16766"/>
                    <a:pt x="9709" y="14709"/>
                    <a:pt x="10590" y="13474"/>
                  </a:cubicBezTo>
                  <a:cubicBezTo>
                    <a:pt x="11470" y="12240"/>
                    <a:pt x="11700" y="11829"/>
                    <a:pt x="11624" y="11623"/>
                  </a:cubicBezTo>
                  <a:cubicBezTo>
                    <a:pt x="11547" y="11417"/>
                    <a:pt x="11164" y="11417"/>
                    <a:pt x="10858" y="11674"/>
                  </a:cubicBezTo>
                  <a:cubicBezTo>
                    <a:pt x="10551" y="11931"/>
                    <a:pt x="10321" y="12446"/>
                    <a:pt x="10168" y="13217"/>
                  </a:cubicBezTo>
                  <a:cubicBezTo>
                    <a:pt x="10015" y="13989"/>
                    <a:pt x="9938" y="15017"/>
                    <a:pt x="10015" y="15737"/>
                  </a:cubicBezTo>
                  <a:cubicBezTo>
                    <a:pt x="10092" y="16457"/>
                    <a:pt x="10321" y="16869"/>
                    <a:pt x="10858" y="17126"/>
                  </a:cubicBezTo>
                  <a:cubicBezTo>
                    <a:pt x="11394" y="17383"/>
                    <a:pt x="12236" y="17486"/>
                    <a:pt x="13041" y="17589"/>
                  </a:cubicBezTo>
                  <a:cubicBezTo>
                    <a:pt x="13845" y="17691"/>
                    <a:pt x="14611" y="17794"/>
                    <a:pt x="15109" y="18051"/>
                  </a:cubicBezTo>
                  <a:cubicBezTo>
                    <a:pt x="15607" y="18309"/>
                    <a:pt x="15836" y="18720"/>
                    <a:pt x="15990" y="19183"/>
                  </a:cubicBezTo>
                  <a:cubicBezTo>
                    <a:pt x="16143" y="19646"/>
                    <a:pt x="16219" y="20160"/>
                    <a:pt x="16104" y="20623"/>
                  </a:cubicBezTo>
                  <a:cubicBezTo>
                    <a:pt x="15990" y="21086"/>
                    <a:pt x="15683" y="21497"/>
                    <a:pt x="15338" y="21549"/>
                  </a:cubicBezTo>
                  <a:cubicBezTo>
                    <a:pt x="14994" y="21600"/>
                    <a:pt x="14611" y="21291"/>
                    <a:pt x="14534" y="20263"/>
                  </a:cubicBezTo>
                  <a:cubicBezTo>
                    <a:pt x="14458" y="19234"/>
                    <a:pt x="14687" y="17486"/>
                    <a:pt x="15645" y="15480"/>
                  </a:cubicBezTo>
                  <a:cubicBezTo>
                    <a:pt x="16602" y="13474"/>
                    <a:pt x="18287" y="11211"/>
                    <a:pt x="19398" y="10080"/>
                  </a:cubicBezTo>
                  <a:cubicBezTo>
                    <a:pt x="20509" y="8949"/>
                    <a:pt x="21045" y="8949"/>
                    <a:pt x="21581" y="89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7" name="Line"/>
            <p:cNvSpPr/>
            <p:nvPr/>
          </p:nvSpPr>
          <p:spPr>
            <a:xfrm>
              <a:off x="8320571" y="3864496"/>
              <a:ext cx="132538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8" name="Line"/>
            <p:cNvSpPr/>
            <p:nvPr/>
          </p:nvSpPr>
          <p:spPr>
            <a:xfrm>
              <a:off x="8662377" y="3428663"/>
              <a:ext cx="292976" cy="544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5" extrusionOk="0">
                  <a:moveTo>
                    <a:pt x="21600" y="2854"/>
                  </a:moveTo>
                  <a:cubicBezTo>
                    <a:pt x="17829" y="1765"/>
                    <a:pt x="14057" y="676"/>
                    <a:pt x="11314" y="222"/>
                  </a:cubicBezTo>
                  <a:cubicBezTo>
                    <a:pt x="8571" y="-232"/>
                    <a:pt x="6857" y="-50"/>
                    <a:pt x="5657" y="1356"/>
                  </a:cubicBezTo>
                  <a:cubicBezTo>
                    <a:pt x="4457" y="2763"/>
                    <a:pt x="3771" y="5395"/>
                    <a:pt x="3514" y="8435"/>
                  </a:cubicBezTo>
                  <a:cubicBezTo>
                    <a:pt x="3257" y="11476"/>
                    <a:pt x="3429" y="14924"/>
                    <a:pt x="3514" y="16876"/>
                  </a:cubicBezTo>
                  <a:cubicBezTo>
                    <a:pt x="3600" y="18827"/>
                    <a:pt x="3600" y="19281"/>
                    <a:pt x="3600" y="19825"/>
                  </a:cubicBezTo>
                  <a:cubicBezTo>
                    <a:pt x="3600" y="20370"/>
                    <a:pt x="3600" y="21005"/>
                    <a:pt x="3000" y="21186"/>
                  </a:cubicBezTo>
                  <a:cubicBezTo>
                    <a:pt x="2400" y="21368"/>
                    <a:pt x="1200" y="21096"/>
                    <a:pt x="0" y="208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9" name="Line"/>
            <p:cNvSpPr/>
            <p:nvPr/>
          </p:nvSpPr>
          <p:spPr>
            <a:xfrm>
              <a:off x="8592620" y="3733369"/>
              <a:ext cx="405140" cy="236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113" extrusionOk="0">
                  <a:moveTo>
                    <a:pt x="0" y="15451"/>
                  </a:moveTo>
                  <a:cubicBezTo>
                    <a:pt x="2962" y="13997"/>
                    <a:pt x="5925" y="12543"/>
                    <a:pt x="8578" y="11089"/>
                  </a:cubicBezTo>
                  <a:cubicBezTo>
                    <a:pt x="11232" y="9636"/>
                    <a:pt x="13577" y="8182"/>
                    <a:pt x="15120" y="7247"/>
                  </a:cubicBezTo>
                  <a:cubicBezTo>
                    <a:pt x="16663" y="6312"/>
                    <a:pt x="17403" y="5897"/>
                    <a:pt x="18144" y="5378"/>
                  </a:cubicBezTo>
                  <a:cubicBezTo>
                    <a:pt x="18885" y="4859"/>
                    <a:pt x="19625" y="4236"/>
                    <a:pt x="19625" y="4339"/>
                  </a:cubicBezTo>
                  <a:cubicBezTo>
                    <a:pt x="19625" y="4443"/>
                    <a:pt x="18885" y="5274"/>
                    <a:pt x="17774" y="7559"/>
                  </a:cubicBezTo>
                  <a:cubicBezTo>
                    <a:pt x="16663" y="9843"/>
                    <a:pt x="15182" y="13582"/>
                    <a:pt x="14441" y="16074"/>
                  </a:cubicBezTo>
                  <a:cubicBezTo>
                    <a:pt x="13701" y="18566"/>
                    <a:pt x="13701" y="19812"/>
                    <a:pt x="14071" y="20539"/>
                  </a:cubicBezTo>
                  <a:cubicBezTo>
                    <a:pt x="14441" y="21266"/>
                    <a:pt x="15182" y="21474"/>
                    <a:pt x="16416" y="20124"/>
                  </a:cubicBezTo>
                  <a:cubicBezTo>
                    <a:pt x="17650" y="18774"/>
                    <a:pt x="19378" y="15866"/>
                    <a:pt x="20366" y="12855"/>
                  </a:cubicBezTo>
                  <a:cubicBezTo>
                    <a:pt x="21353" y="9843"/>
                    <a:pt x="21600" y="6728"/>
                    <a:pt x="21477" y="4547"/>
                  </a:cubicBezTo>
                  <a:cubicBezTo>
                    <a:pt x="21353" y="2366"/>
                    <a:pt x="20859" y="1120"/>
                    <a:pt x="20304" y="497"/>
                  </a:cubicBezTo>
                  <a:cubicBezTo>
                    <a:pt x="19749" y="-126"/>
                    <a:pt x="19131" y="-126"/>
                    <a:pt x="18638" y="289"/>
                  </a:cubicBezTo>
                  <a:cubicBezTo>
                    <a:pt x="18144" y="705"/>
                    <a:pt x="17774" y="1536"/>
                    <a:pt x="17403" y="23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0" name="Line"/>
            <p:cNvSpPr/>
            <p:nvPr/>
          </p:nvSpPr>
          <p:spPr>
            <a:xfrm>
              <a:off x="9097524" y="3752886"/>
              <a:ext cx="220563" cy="229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069" extrusionOk="0">
                  <a:moveTo>
                    <a:pt x="4468" y="642"/>
                  </a:moveTo>
                  <a:cubicBezTo>
                    <a:pt x="4018" y="3208"/>
                    <a:pt x="3568" y="5774"/>
                    <a:pt x="2668" y="8982"/>
                  </a:cubicBezTo>
                  <a:cubicBezTo>
                    <a:pt x="1768" y="12190"/>
                    <a:pt x="418" y="16040"/>
                    <a:pt x="80" y="18392"/>
                  </a:cubicBezTo>
                  <a:cubicBezTo>
                    <a:pt x="-257" y="20745"/>
                    <a:pt x="418" y="21600"/>
                    <a:pt x="3118" y="20745"/>
                  </a:cubicBezTo>
                  <a:cubicBezTo>
                    <a:pt x="5818" y="19889"/>
                    <a:pt x="10543" y="17323"/>
                    <a:pt x="13918" y="13580"/>
                  </a:cubicBezTo>
                  <a:cubicBezTo>
                    <a:pt x="17293" y="9838"/>
                    <a:pt x="19318" y="4919"/>
                    <a:pt x="2134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1" name="Line"/>
            <p:cNvSpPr/>
            <p:nvPr/>
          </p:nvSpPr>
          <p:spPr>
            <a:xfrm>
              <a:off x="9394817" y="3752886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2" name="Line"/>
            <p:cNvSpPr/>
            <p:nvPr/>
          </p:nvSpPr>
          <p:spPr>
            <a:xfrm>
              <a:off x="9327134" y="3697081"/>
              <a:ext cx="242075" cy="231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048" extrusionOk="0">
                  <a:moveTo>
                    <a:pt x="2903" y="8259"/>
                  </a:moveTo>
                  <a:cubicBezTo>
                    <a:pt x="1874" y="10376"/>
                    <a:pt x="846" y="12494"/>
                    <a:pt x="331" y="14506"/>
                  </a:cubicBezTo>
                  <a:cubicBezTo>
                    <a:pt x="-183" y="16518"/>
                    <a:pt x="-183" y="18424"/>
                    <a:pt x="948" y="19694"/>
                  </a:cubicBezTo>
                  <a:cubicBezTo>
                    <a:pt x="2080" y="20965"/>
                    <a:pt x="4343" y="21600"/>
                    <a:pt x="7531" y="20435"/>
                  </a:cubicBezTo>
                  <a:cubicBezTo>
                    <a:pt x="10720" y="19271"/>
                    <a:pt x="14834" y="16306"/>
                    <a:pt x="17303" y="12600"/>
                  </a:cubicBezTo>
                  <a:cubicBezTo>
                    <a:pt x="19771" y="8894"/>
                    <a:pt x="20594" y="4447"/>
                    <a:pt x="21417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3" name="Line"/>
            <p:cNvSpPr/>
            <p:nvPr/>
          </p:nvSpPr>
          <p:spPr>
            <a:xfrm>
              <a:off x="9616861" y="3663299"/>
              <a:ext cx="503422" cy="290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81" extrusionOk="0">
                  <a:moveTo>
                    <a:pt x="6292" y="5576"/>
                  </a:moveTo>
                  <a:cubicBezTo>
                    <a:pt x="6590" y="4719"/>
                    <a:pt x="6887" y="3862"/>
                    <a:pt x="6738" y="3433"/>
                  </a:cubicBezTo>
                  <a:cubicBezTo>
                    <a:pt x="6590" y="3005"/>
                    <a:pt x="5995" y="3005"/>
                    <a:pt x="5202" y="3605"/>
                  </a:cubicBezTo>
                  <a:cubicBezTo>
                    <a:pt x="4410" y="4205"/>
                    <a:pt x="3419" y="5405"/>
                    <a:pt x="2775" y="6433"/>
                  </a:cubicBezTo>
                  <a:cubicBezTo>
                    <a:pt x="2131" y="7462"/>
                    <a:pt x="1834" y="8319"/>
                    <a:pt x="1834" y="9090"/>
                  </a:cubicBezTo>
                  <a:cubicBezTo>
                    <a:pt x="1834" y="9862"/>
                    <a:pt x="2131" y="10548"/>
                    <a:pt x="3171" y="11576"/>
                  </a:cubicBezTo>
                  <a:cubicBezTo>
                    <a:pt x="4212" y="12605"/>
                    <a:pt x="5995" y="13976"/>
                    <a:pt x="7085" y="15090"/>
                  </a:cubicBezTo>
                  <a:cubicBezTo>
                    <a:pt x="8175" y="16205"/>
                    <a:pt x="8571" y="17062"/>
                    <a:pt x="8769" y="17919"/>
                  </a:cubicBezTo>
                  <a:cubicBezTo>
                    <a:pt x="8968" y="18776"/>
                    <a:pt x="8968" y="19633"/>
                    <a:pt x="7878" y="20319"/>
                  </a:cubicBezTo>
                  <a:cubicBezTo>
                    <a:pt x="6788" y="21005"/>
                    <a:pt x="4608" y="21519"/>
                    <a:pt x="3072" y="21348"/>
                  </a:cubicBezTo>
                  <a:cubicBezTo>
                    <a:pt x="1536" y="21176"/>
                    <a:pt x="645" y="20319"/>
                    <a:pt x="248" y="19462"/>
                  </a:cubicBezTo>
                  <a:cubicBezTo>
                    <a:pt x="-148" y="18605"/>
                    <a:pt x="-49" y="17748"/>
                    <a:pt x="397" y="17319"/>
                  </a:cubicBezTo>
                  <a:cubicBezTo>
                    <a:pt x="843" y="16890"/>
                    <a:pt x="1635" y="16890"/>
                    <a:pt x="3667" y="16805"/>
                  </a:cubicBezTo>
                  <a:cubicBezTo>
                    <a:pt x="5698" y="16719"/>
                    <a:pt x="8968" y="16548"/>
                    <a:pt x="11940" y="15433"/>
                  </a:cubicBezTo>
                  <a:cubicBezTo>
                    <a:pt x="14913" y="14319"/>
                    <a:pt x="17588" y="12262"/>
                    <a:pt x="19223" y="9862"/>
                  </a:cubicBezTo>
                  <a:cubicBezTo>
                    <a:pt x="20858" y="7462"/>
                    <a:pt x="21452" y="4719"/>
                    <a:pt x="21254" y="2833"/>
                  </a:cubicBezTo>
                  <a:cubicBezTo>
                    <a:pt x="21056" y="948"/>
                    <a:pt x="20065" y="-81"/>
                    <a:pt x="18678" y="5"/>
                  </a:cubicBezTo>
                  <a:cubicBezTo>
                    <a:pt x="17291" y="90"/>
                    <a:pt x="15507" y="1290"/>
                    <a:pt x="14169" y="3690"/>
                  </a:cubicBezTo>
                  <a:cubicBezTo>
                    <a:pt x="12832" y="6090"/>
                    <a:pt x="11940" y="9690"/>
                    <a:pt x="11692" y="12262"/>
                  </a:cubicBezTo>
                  <a:cubicBezTo>
                    <a:pt x="11445" y="14833"/>
                    <a:pt x="11841" y="16376"/>
                    <a:pt x="13575" y="16548"/>
                  </a:cubicBezTo>
                  <a:cubicBezTo>
                    <a:pt x="15309" y="16719"/>
                    <a:pt x="18380" y="15519"/>
                    <a:pt x="21452" y="143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4" name="Line"/>
            <p:cNvSpPr/>
            <p:nvPr/>
          </p:nvSpPr>
          <p:spPr>
            <a:xfrm>
              <a:off x="10064289" y="3443634"/>
              <a:ext cx="439654" cy="552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560" extrusionOk="0">
                  <a:moveTo>
                    <a:pt x="12901" y="2541"/>
                  </a:moveTo>
                  <a:cubicBezTo>
                    <a:pt x="13128" y="1997"/>
                    <a:pt x="13354" y="1452"/>
                    <a:pt x="13636" y="953"/>
                  </a:cubicBezTo>
                  <a:cubicBezTo>
                    <a:pt x="13919" y="454"/>
                    <a:pt x="14258" y="0"/>
                    <a:pt x="14598" y="0"/>
                  </a:cubicBezTo>
                  <a:cubicBezTo>
                    <a:pt x="14937" y="0"/>
                    <a:pt x="15276" y="454"/>
                    <a:pt x="15559" y="1815"/>
                  </a:cubicBezTo>
                  <a:cubicBezTo>
                    <a:pt x="15842" y="3176"/>
                    <a:pt x="16068" y="5445"/>
                    <a:pt x="15898" y="7714"/>
                  </a:cubicBezTo>
                  <a:cubicBezTo>
                    <a:pt x="15729" y="9983"/>
                    <a:pt x="15163" y="12252"/>
                    <a:pt x="14767" y="13659"/>
                  </a:cubicBezTo>
                  <a:cubicBezTo>
                    <a:pt x="14371" y="15066"/>
                    <a:pt x="14145" y="15610"/>
                    <a:pt x="13750" y="15882"/>
                  </a:cubicBezTo>
                  <a:cubicBezTo>
                    <a:pt x="13354" y="16155"/>
                    <a:pt x="12788" y="16155"/>
                    <a:pt x="10866" y="16472"/>
                  </a:cubicBezTo>
                  <a:cubicBezTo>
                    <a:pt x="8943" y="16790"/>
                    <a:pt x="5664" y="17425"/>
                    <a:pt x="3628" y="17970"/>
                  </a:cubicBezTo>
                  <a:cubicBezTo>
                    <a:pt x="1592" y="18514"/>
                    <a:pt x="801" y="18968"/>
                    <a:pt x="348" y="19422"/>
                  </a:cubicBezTo>
                  <a:cubicBezTo>
                    <a:pt x="-104" y="19876"/>
                    <a:pt x="-217" y="20329"/>
                    <a:pt x="631" y="20738"/>
                  </a:cubicBezTo>
                  <a:cubicBezTo>
                    <a:pt x="1479" y="21146"/>
                    <a:pt x="3289" y="21509"/>
                    <a:pt x="6399" y="21555"/>
                  </a:cubicBezTo>
                  <a:cubicBezTo>
                    <a:pt x="9509" y="21600"/>
                    <a:pt x="13919" y="21328"/>
                    <a:pt x="16633" y="21146"/>
                  </a:cubicBezTo>
                  <a:cubicBezTo>
                    <a:pt x="19347" y="20965"/>
                    <a:pt x="20365" y="20874"/>
                    <a:pt x="21383" y="207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5" name="Line"/>
            <p:cNvSpPr/>
            <p:nvPr/>
          </p:nvSpPr>
          <p:spPr>
            <a:xfrm>
              <a:off x="200941" y="4596937"/>
              <a:ext cx="132538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6" name="Line"/>
            <p:cNvSpPr/>
            <p:nvPr/>
          </p:nvSpPr>
          <p:spPr>
            <a:xfrm>
              <a:off x="630169" y="4420176"/>
              <a:ext cx="345068" cy="41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425" extrusionOk="0">
                  <a:moveTo>
                    <a:pt x="3247" y="7405"/>
                  </a:moveTo>
                  <a:cubicBezTo>
                    <a:pt x="2522" y="9589"/>
                    <a:pt x="1798" y="11773"/>
                    <a:pt x="1290" y="13897"/>
                  </a:cubicBezTo>
                  <a:cubicBezTo>
                    <a:pt x="783" y="16020"/>
                    <a:pt x="493" y="18083"/>
                    <a:pt x="275" y="19418"/>
                  </a:cubicBezTo>
                  <a:cubicBezTo>
                    <a:pt x="58" y="20753"/>
                    <a:pt x="-87" y="21360"/>
                    <a:pt x="58" y="21420"/>
                  </a:cubicBezTo>
                  <a:cubicBezTo>
                    <a:pt x="203" y="21481"/>
                    <a:pt x="638" y="20996"/>
                    <a:pt x="1363" y="18933"/>
                  </a:cubicBezTo>
                  <a:cubicBezTo>
                    <a:pt x="2087" y="16870"/>
                    <a:pt x="3102" y="13229"/>
                    <a:pt x="3682" y="10620"/>
                  </a:cubicBezTo>
                  <a:cubicBezTo>
                    <a:pt x="4262" y="8011"/>
                    <a:pt x="4407" y="6434"/>
                    <a:pt x="4769" y="5463"/>
                  </a:cubicBezTo>
                  <a:cubicBezTo>
                    <a:pt x="5132" y="4492"/>
                    <a:pt x="5712" y="4128"/>
                    <a:pt x="6292" y="4250"/>
                  </a:cubicBezTo>
                  <a:cubicBezTo>
                    <a:pt x="6871" y="4371"/>
                    <a:pt x="7451" y="4978"/>
                    <a:pt x="8031" y="6798"/>
                  </a:cubicBezTo>
                  <a:cubicBezTo>
                    <a:pt x="8611" y="8618"/>
                    <a:pt x="9191" y="11652"/>
                    <a:pt x="9698" y="13472"/>
                  </a:cubicBezTo>
                  <a:cubicBezTo>
                    <a:pt x="10206" y="15292"/>
                    <a:pt x="10641" y="15899"/>
                    <a:pt x="11293" y="16142"/>
                  </a:cubicBezTo>
                  <a:cubicBezTo>
                    <a:pt x="11945" y="16384"/>
                    <a:pt x="12815" y="16263"/>
                    <a:pt x="14265" y="14989"/>
                  </a:cubicBezTo>
                  <a:cubicBezTo>
                    <a:pt x="15714" y="13715"/>
                    <a:pt x="17744" y="11288"/>
                    <a:pt x="18976" y="7829"/>
                  </a:cubicBezTo>
                  <a:cubicBezTo>
                    <a:pt x="20208" y="4371"/>
                    <a:pt x="20643" y="-119"/>
                    <a:pt x="20933" y="2"/>
                  </a:cubicBezTo>
                  <a:cubicBezTo>
                    <a:pt x="21223" y="124"/>
                    <a:pt x="21368" y="4856"/>
                    <a:pt x="21441" y="9103"/>
                  </a:cubicBezTo>
                  <a:cubicBezTo>
                    <a:pt x="21513" y="13351"/>
                    <a:pt x="21513" y="17112"/>
                    <a:pt x="21513" y="208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7" name="Line"/>
            <p:cNvSpPr/>
            <p:nvPr/>
          </p:nvSpPr>
          <p:spPr>
            <a:xfrm>
              <a:off x="1094857" y="4617864"/>
              <a:ext cx="40819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6" h="21600" extrusionOk="0">
                  <a:moveTo>
                    <a:pt x="10266" y="0"/>
                  </a:moveTo>
                  <a:cubicBezTo>
                    <a:pt x="5466" y="4447"/>
                    <a:pt x="666" y="8894"/>
                    <a:pt x="66" y="12388"/>
                  </a:cubicBezTo>
                  <a:cubicBezTo>
                    <a:pt x="-534" y="15882"/>
                    <a:pt x="3066" y="18424"/>
                    <a:pt x="7266" y="19800"/>
                  </a:cubicBezTo>
                  <a:cubicBezTo>
                    <a:pt x="11466" y="21176"/>
                    <a:pt x="16266" y="21388"/>
                    <a:pt x="2106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8" name="Line"/>
            <p:cNvSpPr/>
            <p:nvPr/>
          </p:nvSpPr>
          <p:spPr>
            <a:xfrm>
              <a:off x="1233802" y="4626191"/>
              <a:ext cx="236704" cy="246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192" extrusionOk="0">
                  <a:moveTo>
                    <a:pt x="592" y="7084"/>
                  </a:moveTo>
                  <a:cubicBezTo>
                    <a:pt x="381" y="11084"/>
                    <a:pt x="169" y="15084"/>
                    <a:pt x="63" y="17584"/>
                  </a:cubicBezTo>
                  <a:cubicBezTo>
                    <a:pt x="-43" y="20084"/>
                    <a:pt x="-43" y="21084"/>
                    <a:pt x="275" y="21184"/>
                  </a:cubicBezTo>
                  <a:cubicBezTo>
                    <a:pt x="592" y="21284"/>
                    <a:pt x="1228" y="20484"/>
                    <a:pt x="2710" y="17484"/>
                  </a:cubicBezTo>
                  <a:cubicBezTo>
                    <a:pt x="4192" y="14484"/>
                    <a:pt x="6522" y="9284"/>
                    <a:pt x="8428" y="5784"/>
                  </a:cubicBezTo>
                  <a:cubicBezTo>
                    <a:pt x="10333" y="2284"/>
                    <a:pt x="11816" y="484"/>
                    <a:pt x="13722" y="84"/>
                  </a:cubicBezTo>
                  <a:cubicBezTo>
                    <a:pt x="15628" y="-316"/>
                    <a:pt x="17957" y="684"/>
                    <a:pt x="19333" y="3784"/>
                  </a:cubicBezTo>
                  <a:cubicBezTo>
                    <a:pt x="20710" y="6884"/>
                    <a:pt x="21133" y="12084"/>
                    <a:pt x="21557" y="172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9" name="Line"/>
            <p:cNvSpPr/>
            <p:nvPr/>
          </p:nvSpPr>
          <p:spPr>
            <a:xfrm>
              <a:off x="1582115" y="4624840"/>
              <a:ext cx="54805" cy="14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305" extrusionOk="0">
                  <a:moveTo>
                    <a:pt x="10800" y="0"/>
                  </a:moveTo>
                  <a:cubicBezTo>
                    <a:pt x="14400" y="1012"/>
                    <a:pt x="18000" y="2025"/>
                    <a:pt x="19800" y="4725"/>
                  </a:cubicBezTo>
                  <a:cubicBezTo>
                    <a:pt x="21600" y="7425"/>
                    <a:pt x="21600" y="11812"/>
                    <a:pt x="20250" y="15187"/>
                  </a:cubicBezTo>
                  <a:cubicBezTo>
                    <a:pt x="18900" y="18562"/>
                    <a:pt x="16200" y="20925"/>
                    <a:pt x="13950" y="21262"/>
                  </a:cubicBezTo>
                  <a:cubicBezTo>
                    <a:pt x="11700" y="21600"/>
                    <a:pt x="9900" y="19913"/>
                    <a:pt x="7650" y="16875"/>
                  </a:cubicBezTo>
                  <a:cubicBezTo>
                    <a:pt x="5400" y="13838"/>
                    <a:pt x="2700" y="9450"/>
                    <a:pt x="0" y="50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0" name="Line"/>
            <p:cNvSpPr/>
            <p:nvPr/>
          </p:nvSpPr>
          <p:spPr>
            <a:xfrm>
              <a:off x="1711332" y="4591871"/>
              <a:ext cx="373030" cy="24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31" extrusionOk="0">
                  <a:moveTo>
                    <a:pt x="191" y="7237"/>
                  </a:moveTo>
                  <a:cubicBezTo>
                    <a:pt x="191" y="9911"/>
                    <a:pt x="191" y="12585"/>
                    <a:pt x="124" y="14642"/>
                  </a:cubicBezTo>
                  <a:cubicBezTo>
                    <a:pt x="57" y="16700"/>
                    <a:pt x="-77" y="18140"/>
                    <a:pt x="57" y="18345"/>
                  </a:cubicBezTo>
                  <a:cubicBezTo>
                    <a:pt x="191" y="18551"/>
                    <a:pt x="594" y="17522"/>
                    <a:pt x="1667" y="15157"/>
                  </a:cubicBezTo>
                  <a:cubicBezTo>
                    <a:pt x="2740" y="12791"/>
                    <a:pt x="4484" y="9088"/>
                    <a:pt x="6094" y="7031"/>
                  </a:cubicBezTo>
                  <a:cubicBezTo>
                    <a:pt x="7704" y="4974"/>
                    <a:pt x="9180" y="4562"/>
                    <a:pt x="10119" y="4768"/>
                  </a:cubicBezTo>
                  <a:cubicBezTo>
                    <a:pt x="11058" y="4974"/>
                    <a:pt x="11461" y="5797"/>
                    <a:pt x="11461" y="7340"/>
                  </a:cubicBezTo>
                  <a:cubicBezTo>
                    <a:pt x="11461" y="8882"/>
                    <a:pt x="11058" y="11145"/>
                    <a:pt x="10656" y="12791"/>
                  </a:cubicBezTo>
                  <a:cubicBezTo>
                    <a:pt x="10253" y="14437"/>
                    <a:pt x="9851" y="15465"/>
                    <a:pt x="9918" y="15568"/>
                  </a:cubicBezTo>
                  <a:cubicBezTo>
                    <a:pt x="9985" y="15671"/>
                    <a:pt x="10522" y="14848"/>
                    <a:pt x="11528" y="12482"/>
                  </a:cubicBezTo>
                  <a:cubicBezTo>
                    <a:pt x="12534" y="10117"/>
                    <a:pt x="14010" y="6208"/>
                    <a:pt x="15083" y="3740"/>
                  </a:cubicBezTo>
                  <a:cubicBezTo>
                    <a:pt x="16157" y="1271"/>
                    <a:pt x="16827" y="242"/>
                    <a:pt x="17431" y="37"/>
                  </a:cubicBezTo>
                  <a:cubicBezTo>
                    <a:pt x="18035" y="-169"/>
                    <a:pt x="18571" y="448"/>
                    <a:pt x="18907" y="2917"/>
                  </a:cubicBezTo>
                  <a:cubicBezTo>
                    <a:pt x="19242" y="5385"/>
                    <a:pt x="19376" y="9705"/>
                    <a:pt x="19443" y="13100"/>
                  </a:cubicBezTo>
                  <a:cubicBezTo>
                    <a:pt x="19511" y="16494"/>
                    <a:pt x="19511" y="18962"/>
                    <a:pt x="19846" y="20197"/>
                  </a:cubicBezTo>
                  <a:cubicBezTo>
                    <a:pt x="20181" y="21431"/>
                    <a:pt x="20852" y="21431"/>
                    <a:pt x="21523" y="2143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1" name="Line"/>
            <p:cNvSpPr/>
            <p:nvPr/>
          </p:nvSpPr>
          <p:spPr>
            <a:xfrm>
              <a:off x="2133190" y="4589962"/>
              <a:ext cx="230196" cy="2481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4" extrusionOk="0">
                  <a:moveTo>
                    <a:pt x="0" y="6600"/>
                  </a:moveTo>
                  <a:cubicBezTo>
                    <a:pt x="1091" y="6200"/>
                    <a:pt x="2182" y="5800"/>
                    <a:pt x="2727" y="6100"/>
                  </a:cubicBezTo>
                  <a:cubicBezTo>
                    <a:pt x="3273" y="6400"/>
                    <a:pt x="3273" y="7400"/>
                    <a:pt x="3382" y="9400"/>
                  </a:cubicBezTo>
                  <a:cubicBezTo>
                    <a:pt x="3491" y="11400"/>
                    <a:pt x="3709" y="14400"/>
                    <a:pt x="4255" y="16800"/>
                  </a:cubicBezTo>
                  <a:cubicBezTo>
                    <a:pt x="4800" y="19200"/>
                    <a:pt x="5673" y="21000"/>
                    <a:pt x="7745" y="21300"/>
                  </a:cubicBezTo>
                  <a:cubicBezTo>
                    <a:pt x="9818" y="21600"/>
                    <a:pt x="13091" y="20400"/>
                    <a:pt x="15600" y="16600"/>
                  </a:cubicBezTo>
                  <a:cubicBezTo>
                    <a:pt x="18109" y="12800"/>
                    <a:pt x="19855" y="6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2" name="Line"/>
            <p:cNvSpPr/>
            <p:nvPr/>
          </p:nvSpPr>
          <p:spPr>
            <a:xfrm>
              <a:off x="2391288" y="4612477"/>
              <a:ext cx="338628" cy="267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387" extrusionOk="0">
                  <a:moveTo>
                    <a:pt x="0" y="2666"/>
                  </a:moveTo>
                  <a:cubicBezTo>
                    <a:pt x="1184" y="7321"/>
                    <a:pt x="2367" y="11976"/>
                    <a:pt x="2959" y="14770"/>
                  </a:cubicBezTo>
                  <a:cubicBezTo>
                    <a:pt x="3551" y="17563"/>
                    <a:pt x="3551" y="18494"/>
                    <a:pt x="3551" y="19425"/>
                  </a:cubicBezTo>
                  <a:cubicBezTo>
                    <a:pt x="3551" y="20356"/>
                    <a:pt x="3551" y="21287"/>
                    <a:pt x="3847" y="21380"/>
                  </a:cubicBezTo>
                  <a:cubicBezTo>
                    <a:pt x="4142" y="21473"/>
                    <a:pt x="4734" y="20728"/>
                    <a:pt x="5770" y="17470"/>
                  </a:cubicBezTo>
                  <a:cubicBezTo>
                    <a:pt x="6805" y="14211"/>
                    <a:pt x="8285" y="8439"/>
                    <a:pt x="9173" y="5087"/>
                  </a:cubicBezTo>
                  <a:cubicBezTo>
                    <a:pt x="10060" y="1735"/>
                    <a:pt x="10356" y="804"/>
                    <a:pt x="10874" y="339"/>
                  </a:cubicBezTo>
                  <a:cubicBezTo>
                    <a:pt x="11392" y="-127"/>
                    <a:pt x="12132" y="-127"/>
                    <a:pt x="12649" y="432"/>
                  </a:cubicBezTo>
                  <a:cubicBezTo>
                    <a:pt x="13167" y="990"/>
                    <a:pt x="13463" y="2107"/>
                    <a:pt x="13463" y="3783"/>
                  </a:cubicBezTo>
                  <a:cubicBezTo>
                    <a:pt x="13463" y="5459"/>
                    <a:pt x="13167" y="7694"/>
                    <a:pt x="12871" y="9276"/>
                  </a:cubicBezTo>
                  <a:cubicBezTo>
                    <a:pt x="12575" y="10859"/>
                    <a:pt x="12279" y="11790"/>
                    <a:pt x="12427" y="11883"/>
                  </a:cubicBezTo>
                  <a:cubicBezTo>
                    <a:pt x="12575" y="11976"/>
                    <a:pt x="13167" y="11232"/>
                    <a:pt x="14129" y="9556"/>
                  </a:cubicBezTo>
                  <a:cubicBezTo>
                    <a:pt x="15090" y="7880"/>
                    <a:pt x="16422" y="5273"/>
                    <a:pt x="17605" y="3690"/>
                  </a:cubicBezTo>
                  <a:cubicBezTo>
                    <a:pt x="18789" y="2107"/>
                    <a:pt x="19825" y="1549"/>
                    <a:pt x="20490" y="1828"/>
                  </a:cubicBezTo>
                  <a:cubicBezTo>
                    <a:pt x="21156" y="2107"/>
                    <a:pt x="21452" y="3225"/>
                    <a:pt x="21526" y="5366"/>
                  </a:cubicBezTo>
                  <a:cubicBezTo>
                    <a:pt x="21600" y="7507"/>
                    <a:pt x="21452" y="10673"/>
                    <a:pt x="21304" y="1383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3" name="Line"/>
            <p:cNvSpPr/>
            <p:nvPr/>
          </p:nvSpPr>
          <p:spPr>
            <a:xfrm>
              <a:off x="2795875" y="4582986"/>
              <a:ext cx="297281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600" extrusionOk="0">
                  <a:moveTo>
                    <a:pt x="7420" y="0"/>
                  </a:moveTo>
                  <a:cubicBezTo>
                    <a:pt x="8574" y="0"/>
                    <a:pt x="9728" y="0"/>
                    <a:pt x="9893" y="272"/>
                  </a:cubicBezTo>
                  <a:cubicBezTo>
                    <a:pt x="10058" y="543"/>
                    <a:pt x="9234" y="1087"/>
                    <a:pt x="7667" y="2038"/>
                  </a:cubicBezTo>
                  <a:cubicBezTo>
                    <a:pt x="6101" y="2989"/>
                    <a:pt x="3792" y="4347"/>
                    <a:pt x="2308" y="5298"/>
                  </a:cubicBezTo>
                  <a:cubicBezTo>
                    <a:pt x="824" y="6249"/>
                    <a:pt x="165" y="6792"/>
                    <a:pt x="330" y="6996"/>
                  </a:cubicBezTo>
                  <a:cubicBezTo>
                    <a:pt x="495" y="7200"/>
                    <a:pt x="1484" y="7064"/>
                    <a:pt x="4205" y="6928"/>
                  </a:cubicBezTo>
                  <a:cubicBezTo>
                    <a:pt x="6925" y="6792"/>
                    <a:pt x="11377" y="6657"/>
                    <a:pt x="14510" y="7132"/>
                  </a:cubicBezTo>
                  <a:cubicBezTo>
                    <a:pt x="17643" y="7608"/>
                    <a:pt x="19456" y="8694"/>
                    <a:pt x="20446" y="9645"/>
                  </a:cubicBezTo>
                  <a:cubicBezTo>
                    <a:pt x="21435" y="10596"/>
                    <a:pt x="21600" y="11411"/>
                    <a:pt x="18467" y="13245"/>
                  </a:cubicBezTo>
                  <a:cubicBezTo>
                    <a:pt x="15334" y="15079"/>
                    <a:pt x="8904" y="17932"/>
                    <a:pt x="5276" y="19494"/>
                  </a:cubicBezTo>
                  <a:cubicBezTo>
                    <a:pt x="1649" y="21057"/>
                    <a:pt x="824" y="2132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4" name="Line"/>
            <p:cNvSpPr/>
            <p:nvPr/>
          </p:nvSpPr>
          <p:spPr>
            <a:xfrm>
              <a:off x="5390808" y="4638791"/>
              <a:ext cx="216245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5" name="Line"/>
            <p:cNvSpPr/>
            <p:nvPr/>
          </p:nvSpPr>
          <p:spPr>
            <a:xfrm>
              <a:off x="5769373" y="4412374"/>
              <a:ext cx="394686" cy="459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343" extrusionOk="0">
                  <a:moveTo>
                    <a:pt x="3309" y="12136"/>
                  </a:moveTo>
                  <a:cubicBezTo>
                    <a:pt x="2551" y="13972"/>
                    <a:pt x="1793" y="15808"/>
                    <a:pt x="1414" y="17104"/>
                  </a:cubicBezTo>
                  <a:cubicBezTo>
                    <a:pt x="1035" y="18400"/>
                    <a:pt x="1035" y="19156"/>
                    <a:pt x="1161" y="19210"/>
                  </a:cubicBezTo>
                  <a:cubicBezTo>
                    <a:pt x="1287" y="19264"/>
                    <a:pt x="1540" y="18616"/>
                    <a:pt x="1793" y="16888"/>
                  </a:cubicBezTo>
                  <a:cubicBezTo>
                    <a:pt x="2045" y="15160"/>
                    <a:pt x="2298" y="12352"/>
                    <a:pt x="1982" y="9652"/>
                  </a:cubicBezTo>
                  <a:cubicBezTo>
                    <a:pt x="1666" y="6952"/>
                    <a:pt x="782" y="4360"/>
                    <a:pt x="340" y="2794"/>
                  </a:cubicBezTo>
                  <a:cubicBezTo>
                    <a:pt x="-102" y="1228"/>
                    <a:pt x="-102" y="688"/>
                    <a:pt x="277" y="364"/>
                  </a:cubicBezTo>
                  <a:cubicBezTo>
                    <a:pt x="656" y="40"/>
                    <a:pt x="1414" y="-68"/>
                    <a:pt x="3182" y="40"/>
                  </a:cubicBezTo>
                  <a:cubicBezTo>
                    <a:pt x="4951" y="148"/>
                    <a:pt x="7730" y="472"/>
                    <a:pt x="9624" y="1066"/>
                  </a:cubicBezTo>
                  <a:cubicBezTo>
                    <a:pt x="11519" y="1660"/>
                    <a:pt x="12530" y="2524"/>
                    <a:pt x="12782" y="3658"/>
                  </a:cubicBezTo>
                  <a:cubicBezTo>
                    <a:pt x="13035" y="4792"/>
                    <a:pt x="12530" y="6196"/>
                    <a:pt x="10887" y="7600"/>
                  </a:cubicBezTo>
                  <a:cubicBezTo>
                    <a:pt x="9245" y="9004"/>
                    <a:pt x="6466" y="10408"/>
                    <a:pt x="4824" y="11272"/>
                  </a:cubicBezTo>
                  <a:cubicBezTo>
                    <a:pt x="3182" y="12136"/>
                    <a:pt x="2677" y="12460"/>
                    <a:pt x="2803" y="12622"/>
                  </a:cubicBezTo>
                  <a:cubicBezTo>
                    <a:pt x="2930" y="12784"/>
                    <a:pt x="3687" y="12784"/>
                    <a:pt x="6340" y="13108"/>
                  </a:cubicBezTo>
                  <a:cubicBezTo>
                    <a:pt x="8993" y="13432"/>
                    <a:pt x="13540" y="14080"/>
                    <a:pt x="16193" y="14566"/>
                  </a:cubicBezTo>
                  <a:cubicBezTo>
                    <a:pt x="18845" y="15052"/>
                    <a:pt x="19603" y="15376"/>
                    <a:pt x="20235" y="15808"/>
                  </a:cubicBezTo>
                  <a:cubicBezTo>
                    <a:pt x="20866" y="16240"/>
                    <a:pt x="21372" y="16780"/>
                    <a:pt x="21435" y="17320"/>
                  </a:cubicBezTo>
                  <a:cubicBezTo>
                    <a:pt x="21498" y="17860"/>
                    <a:pt x="21119" y="18400"/>
                    <a:pt x="19224" y="19156"/>
                  </a:cubicBezTo>
                  <a:cubicBezTo>
                    <a:pt x="17330" y="19912"/>
                    <a:pt x="13919" y="20884"/>
                    <a:pt x="10887" y="21208"/>
                  </a:cubicBezTo>
                  <a:cubicBezTo>
                    <a:pt x="7856" y="21532"/>
                    <a:pt x="5203" y="21208"/>
                    <a:pt x="2551" y="208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6" name="Line"/>
            <p:cNvSpPr/>
            <p:nvPr/>
          </p:nvSpPr>
          <p:spPr>
            <a:xfrm>
              <a:off x="6130224" y="4612763"/>
              <a:ext cx="265641" cy="24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164" extrusionOk="0">
                  <a:moveTo>
                    <a:pt x="0" y="17564"/>
                  </a:moveTo>
                  <a:cubicBezTo>
                    <a:pt x="4883" y="15119"/>
                    <a:pt x="9767" y="12674"/>
                    <a:pt x="13242" y="10432"/>
                  </a:cubicBezTo>
                  <a:cubicBezTo>
                    <a:pt x="16717" y="8191"/>
                    <a:pt x="18783" y="6153"/>
                    <a:pt x="20003" y="4625"/>
                  </a:cubicBezTo>
                  <a:cubicBezTo>
                    <a:pt x="21224" y="3096"/>
                    <a:pt x="21600" y="2078"/>
                    <a:pt x="21412" y="1262"/>
                  </a:cubicBezTo>
                  <a:cubicBezTo>
                    <a:pt x="21224" y="447"/>
                    <a:pt x="20473" y="-164"/>
                    <a:pt x="19252" y="40"/>
                  </a:cubicBezTo>
                  <a:cubicBezTo>
                    <a:pt x="18031" y="244"/>
                    <a:pt x="16341" y="1262"/>
                    <a:pt x="14275" y="4319"/>
                  </a:cubicBezTo>
                  <a:cubicBezTo>
                    <a:pt x="12209" y="7376"/>
                    <a:pt x="9767" y="12470"/>
                    <a:pt x="8546" y="15730"/>
                  </a:cubicBezTo>
                  <a:cubicBezTo>
                    <a:pt x="7325" y="18991"/>
                    <a:pt x="7325" y="20417"/>
                    <a:pt x="9579" y="20927"/>
                  </a:cubicBezTo>
                  <a:cubicBezTo>
                    <a:pt x="11833" y="21436"/>
                    <a:pt x="16341" y="21028"/>
                    <a:pt x="20849" y="2062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7" name="Line"/>
            <p:cNvSpPr/>
            <p:nvPr/>
          </p:nvSpPr>
          <p:spPr>
            <a:xfrm>
              <a:off x="6499933" y="4658481"/>
              <a:ext cx="27903" cy="161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98" extrusionOk="0">
                  <a:moveTo>
                    <a:pt x="0" y="1960"/>
                  </a:moveTo>
                  <a:cubicBezTo>
                    <a:pt x="5400" y="760"/>
                    <a:pt x="10800" y="-440"/>
                    <a:pt x="14400" y="160"/>
                  </a:cubicBezTo>
                  <a:cubicBezTo>
                    <a:pt x="18000" y="760"/>
                    <a:pt x="19800" y="3160"/>
                    <a:pt x="18900" y="6160"/>
                  </a:cubicBezTo>
                  <a:cubicBezTo>
                    <a:pt x="18000" y="9160"/>
                    <a:pt x="14400" y="12760"/>
                    <a:pt x="12600" y="15610"/>
                  </a:cubicBezTo>
                  <a:cubicBezTo>
                    <a:pt x="10800" y="18460"/>
                    <a:pt x="10800" y="20560"/>
                    <a:pt x="11700" y="20860"/>
                  </a:cubicBezTo>
                  <a:cubicBezTo>
                    <a:pt x="12600" y="21160"/>
                    <a:pt x="14400" y="19660"/>
                    <a:pt x="16200" y="18460"/>
                  </a:cubicBezTo>
                  <a:cubicBezTo>
                    <a:pt x="18000" y="17260"/>
                    <a:pt x="19800" y="16360"/>
                    <a:pt x="21600" y="154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8" name="Line"/>
            <p:cNvSpPr/>
            <p:nvPr/>
          </p:nvSpPr>
          <p:spPr>
            <a:xfrm>
              <a:off x="6479005" y="4457425"/>
              <a:ext cx="55806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500" y="1200"/>
                    <a:pt x="9000" y="2400"/>
                    <a:pt x="12600" y="6000"/>
                  </a:cubicBezTo>
                  <a:cubicBezTo>
                    <a:pt x="16200" y="9600"/>
                    <a:pt x="18900" y="15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9" name="Line"/>
            <p:cNvSpPr/>
            <p:nvPr/>
          </p:nvSpPr>
          <p:spPr>
            <a:xfrm>
              <a:off x="6632469" y="4584892"/>
              <a:ext cx="491750" cy="60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532" extrusionOk="0">
                  <a:moveTo>
                    <a:pt x="0" y="2663"/>
                  </a:moveTo>
                  <a:cubicBezTo>
                    <a:pt x="202" y="3739"/>
                    <a:pt x="404" y="4815"/>
                    <a:pt x="454" y="5725"/>
                  </a:cubicBezTo>
                  <a:cubicBezTo>
                    <a:pt x="505" y="6635"/>
                    <a:pt x="404" y="7380"/>
                    <a:pt x="606" y="7587"/>
                  </a:cubicBezTo>
                  <a:cubicBezTo>
                    <a:pt x="807" y="7794"/>
                    <a:pt x="1312" y="7463"/>
                    <a:pt x="1918" y="6801"/>
                  </a:cubicBezTo>
                  <a:cubicBezTo>
                    <a:pt x="2523" y="6139"/>
                    <a:pt x="3230" y="5146"/>
                    <a:pt x="3735" y="4401"/>
                  </a:cubicBezTo>
                  <a:cubicBezTo>
                    <a:pt x="4239" y="3656"/>
                    <a:pt x="4542" y="3160"/>
                    <a:pt x="4946" y="2829"/>
                  </a:cubicBezTo>
                  <a:cubicBezTo>
                    <a:pt x="5350" y="2498"/>
                    <a:pt x="5854" y="2332"/>
                    <a:pt x="6510" y="2704"/>
                  </a:cubicBezTo>
                  <a:cubicBezTo>
                    <a:pt x="7166" y="3077"/>
                    <a:pt x="7974" y="3987"/>
                    <a:pt x="8731" y="4815"/>
                  </a:cubicBezTo>
                  <a:cubicBezTo>
                    <a:pt x="9488" y="5642"/>
                    <a:pt x="10194" y="6387"/>
                    <a:pt x="11204" y="6635"/>
                  </a:cubicBezTo>
                  <a:cubicBezTo>
                    <a:pt x="12213" y="6884"/>
                    <a:pt x="13525" y="6635"/>
                    <a:pt x="14888" y="5601"/>
                  </a:cubicBezTo>
                  <a:cubicBezTo>
                    <a:pt x="16250" y="4566"/>
                    <a:pt x="17664" y="2746"/>
                    <a:pt x="18370" y="1629"/>
                  </a:cubicBezTo>
                  <a:cubicBezTo>
                    <a:pt x="19077" y="511"/>
                    <a:pt x="19077" y="98"/>
                    <a:pt x="18875" y="15"/>
                  </a:cubicBezTo>
                  <a:cubicBezTo>
                    <a:pt x="18673" y="-68"/>
                    <a:pt x="18269" y="180"/>
                    <a:pt x="17209" y="1091"/>
                  </a:cubicBezTo>
                  <a:cubicBezTo>
                    <a:pt x="16150" y="2001"/>
                    <a:pt x="14434" y="3573"/>
                    <a:pt x="13323" y="4649"/>
                  </a:cubicBezTo>
                  <a:cubicBezTo>
                    <a:pt x="12213" y="5725"/>
                    <a:pt x="11708" y="6304"/>
                    <a:pt x="11355" y="6801"/>
                  </a:cubicBezTo>
                  <a:cubicBezTo>
                    <a:pt x="11002" y="7298"/>
                    <a:pt x="10800" y="7711"/>
                    <a:pt x="11002" y="7835"/>
                  </a:cubicBezTo>
                  <a:cubicBezTo>
                    <a:pt x="11204" y="7960"/>
                    <a:pt x="11809" y="7794"/>
                    <a:pt x="12768" y="7173"/>
                  </a:cubicBezTo>
                  <a:cubicBezTo>
                    <a:pt x="13727" y="6553"/>
                    <a:pt x="15039" y="5477"/>
                    <a:pt x="15998" y="4939"/>
                  </a:cubicBezTo>
                  <a:cubicBezTo>
                    <a:pt x="16957" y="4401"/>
                    <a:pt x="17563" y="4401"/>
                    <a:pt x="18471" y="5104"/>
                  </a:cubicBezTo>
                  <a:cubicBezTo>
                    <a:pt x="19379" y="5808"/>
                    <a:pt x="20591" y="7215"/>
                    <a:pt x="21095" y="9077"/>
                  </a:cubicBezTo>
                  <a:cubicBezTo>
                    <a:pt x="21600" y="10939"/>
                    <a:pt x="21398" y="13256"/>
                    <a:pt x="19985" y="15242"/>
                  </a:cubicBezTo>
                  <a:cubicBezTo>
                    <a:pt x="18572" y="17229"/>
                    <a:pt x="15948" y="18884"/>
                    <a:pt x="13323" y="19877"/>
                  </a:cubicBezTo>
                  <a:cubicBezTo>
                    <a:pt x="10699" y="20870"/>
                    <a:pt x="8075" y="21201"/>
                    <a:pt x="5450" y="215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0" name="Line"/>
            <p:cNvSpPr/>
            <p:nvPr/>
          </p:nvSpPr>
          <p:spPr>
            <a:xfrm>
              <a:off x="7490471" y="4534157"/>
              <a:ext cx="311384" cy="56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600" extrusionOk="0">
                  <a:moveTo>
                    <a:pt x="20012" y="3967"/>
                  </a:moveTo>
                  <a:cubicBezTo>
                    <a:pt x="20012" y="2821"/>
                    <a:pt x="20012" y="1675"/>
                    <a:pt x="19694" y="970"/>
                  </a:cubicBezTo>
                  <a:cubicBezTo>
                    <a:pt x="19376" y="264"/>
                    <a:pt x="18741" y="0"/>
                    <a:pt x="17629" y="0"/>
                  </a:cubicBezTo>
                  <a:cubicBezTo>
                    <a:pt x="16518" y="0"/>
                    <a:pt x="14929" y="264"/>
                    <a:pt x="12785" y="1411"/>
                  </a:cubicBezTo>
                  <a:cubicBezTo>
                    <a:pt x="10641" y="2557"/>
                    <a:pt x="7941" y="4584"/>
                    <a:pt x="6432" y="5863"/>
                  </a:cubicBezTo>
                  <a:cubicBezTo>
                    <a:pt x="4924" y="7141"/>
                    <a:pt x="4606" y="7670"/>
                    <a:pt x="4368" y="8243"/>
                  </a:cubicBezTo>
                  <a:cubicBezTo>
                    <a:pt x="4129" y="8816"/>
                    <a:pt x="3971" y="9433"/>
                    <a:pt x="4368" y="9742"/>
                  </a:cubicBezTo>
                  <a:cubicBezTo>
                    <a:pt x="4765" y="10051"/>
                    <a:pt x="5718" y="10051"/>
                    <a:pt x="7385" y="9389"/>
                  </a:cubicBezTo>
                  <a:cubicBezTo>
                    <a:pt x="9053" y="8728"/>
                    <a:pt x="11435" y="7406"/>
                    <a:pt x="12944" y="6348"/>
                  </a:cubicBezTo>
                  <a:cubicBezTo>
                    <a:pt x="14453" y="5290"/>
                    <a:pt x="15088" y="4496"/>
                    <a:pt x="15644" y="4276"/>
                  </a:cubicBezTo>
                  <a:cubicBezTo>
                    <a:pt x="16200" y="4056"/>
                    <a:pt x="16676" y="4408"/>
                    <a:pt x="17709" y="6127"/>
                  </a:cubicBezTo>
                  <a:cubicBezTo>
                    <a:pt x="18741" y="7847"/>
                    <a:pt x="20329" y="10932"/>
                    <a:pt x="20965" y="13445"/>
                  </a:cubicBezTo>
                  <a:cubicBezTo>
                    <a:pt x="21600" y="15958"/>
                    <a:pt x="21282" y="17897"/>
                    <a:pt x="19615" y="19308"/>
                  </a:cubicBezTo>
                  <a:cubicBezTo>
                    <a:pt x="17947" y="20718"/>
                    <a:pt x="14929" y="21600"/>
                    <a:pt x="11435" y="21600"/>
                  </a:cubicBezTo>
                  <a:cubicBezTo>
                    <a:pt x="7941" y="21600"/>
                    <a:pt x="3971" y="20718"/>
                    <a:pt x="0" y="198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1" name="Line"/>
            <p:cNvSpPr/>
            <p:nvPr/>
          </p:nvSpPr>
          <p:spPr>
            <a:xfrm>
              <a:off x="7877342" y="4560483"/>
              <a:ext cx="372364" cy="28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287" extrusionOk="0">
                  <a:moveTo>
                    <a:pt x="1425" y="7957"/>
                  </a:moveTo>
                  <a:cubicBezTo>
                    <a:pt x="1156" y="11615"/>
                    <a:pt x="888" y="15273"/>
                    <a:pt x="620" y="17712"/>
                  </a:cubicBezTo>
                  <a:cubicBezTo>
                    <a:pt x="351" y="20151"/>
                    <a:pt x="83" y="21370"/>
                    <a:pt x="16" y="21283"/>
                  </a:cubicBezTo>
                  <a:cubicBezTo>
                    <a:pt x="-51" y="21196"/>
                    <a:pt x="83" y="19802"/>
                    <a:pt x="620" y="17451"/>
                  </a:cubicBezTo>
                  <a:cubicBezTo>
                    <a:pt x="1156" y="15099"/>
                    <a:pt x="2096" y="11789"/>
                    <a:pt x="3303" y="9699"/>
                  </a:cubicBezTo>
                  <a:cubicBezTo>
                    <a:pt x="4510" y="7609"/>
                    <a:pt x="5986" y="6738"/>
                    <a:pt x="7395" y="6912"/>
                  </a:cubicBezTo>
                  <a:cubicBezTo>
                    <a:pt x="8804" y="7086"/>
                    <a:pt x="10145" y="8305"/>
                    <a:pt x="11084" y="9264"/>
                  </a:cubicBezTo>
                  <a:cubicBezTo>
                    <a:pt x="12024" y="10222"/>
                    <a:pt x="12560" y="10918"/>
                    <a:pt x="13566" y="11180"/>
                  </a:cubicBezTo>
                  <a:cubicBezTo>
                    <a:pt x="14573" y="11441"/>
                    <a:pt x="16048" y="11267"/>
                    <a:pt x="17457" y="10396"/>
                  </a:cubicBezTo>
                  <a:cubicBezTo>
                    <a:pt x="18866" y="9525"/>
                    <a:pt x="20207" y="7957"/>
                    <a:pt x="20878" y="6651"/>
                  </a:cubicBezTo>
                  <a:cubicBezTo>
                    <a:pt x="21549" y="5344"/>
                    <a:pt x="21549" y="4299"/>
                    <a:pt x="21415" y="3254"/>
                  </a:cubicBezTo>
                  <a:cubicBezTo>
                    <a:pt x="21281" y="2209"/>
                    <a:pt x="21012" y="1164"/>
                    <a:pt x="20476" y="554"/>
                  </a:cubicBezTo>
                  <a:cubicBezTo>
                    <a:pt x="19939" y="-56"/>
                    <a:pt x="19134" y="-230"/>
                    <a:pt x="18262" y="380"/>
                  </a:cubicBezTo>
                  <a:cubicBezTo>
                    <a:pt x="17390" y="989"/>
                    <a:pt x="16451" y="2383"/>
                    <a:pt x="15579" y="4822"/>
                  </a:cubicBezTo>
                  <a:cubicBezTo>
                    <a:pt x="14707" y="7260"/>
                    <a:pt x="13902" y="10744"/>
                    <a:pt x="14036" y="13444"/>
                  </a:cubicBezTo>
                  <a:cubicBezTo>
                    <a:pt x="14170" y="16144"/>
                    <a:pt x="15243" y="18060"/>
                    <a:pt x="16317" y="199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2" name="Line"/>
            <p:cNvSpPr/>
            <p:nvPr/>
          </p:nvSpPr>
          <p:spPr>
            <a:xfrm>
              <a:off x="8288253" y="4592616"/>
              <a:ext cx="241588" cy="2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092" extrusionOk="0">
                  <a:moveTo>
                    <a:pt x="13351" y="2697"/>
                  </a:moveTo>
                  <a:cubicBezTo>
                    <a:pt x="13968" y="1529"/>
                    <a:pt x="14585" y="362"/>
                    <a:pt x="14483" y="70"/>
                  </a:cubicBezTo>
                  <a:cubicBezTo>
                    <a:pt x="14380" y="-222"/>
                    <a:pt x="13557" y="362"/>
                    <a:pt x="11500" y="2600"/>
                  </a:cubicBezTo>
                  <a:cubicBezTo>
                    <a:pt x="9443" y="4837"/>
                    <a:pt x="6151" y="8729"/>
                    <a:pt x="4197" y="11259"/>
                  </a:cubicBezTo>
                  <a:cubicBezTo>
                    <a:pt x="2243" y="13789"/>
                    <a:pt x="1625" y="14956"/>
                    <a:pt x="1008" y="16416"/>
                  </a:cubicBezTo>
                  <a:cubicBezTo>
                    <a:pt x="391" y="17875"/>
                    <a:pt x="-226" y="19627"/>
                    <a:pt x="83" y="20502"/>
                  </a:cubicBezTo>
                  <a:cubicBezTo>
                    <a:pt x="391" y="21378"/>
                    <a:pt x="1625" y="21378"/>
                    <a:pt x="3785" y="19821"/>
                  </a:cubicBezTo>
                  <a:cubicBezTo>
                    <a:pt x="5945" y="18264"/>
                    <a:pt x="9031" y="15151"/>
                    <a:pt x="11191" y="13205"/>
                  </a:cubicBezTo>
                  <a:cubicBezTo>
                    <a:pt x="13351" y="11259"/>
                    <a:pt x="14585" y="10481"/>
                    <a:pt x="15717" y="10092"/>
                  </a:cubicBezTo>
                  <a:cubicBezTo>
                    <a:pt x="16848" y="9702"/>
                    <a:pt x="17877" y="9702"/>
                    <a:pt x="18494" y="10286"/>
                  </a:cubicBezTo>
                  <a:cubicBezTo>
                    <a:pt x="19111" y="10870"/>
                    <a:pt x="19317" y="12037"/>
                    <a:pt x="19420" y="13108"/>
                  </a:cubicBezTo>
                  <a:cubicBezTo>
                    <a:pt x="19523" y="14178"/>
                    <a:pt x="19523" y="15151"/>
                    <a:pt x="19420" y="16124"/>
                  </a:cubicBezTo>
                  <a:cubicBezTo>
                    <a:pt x="19317" y="17097"/>
                    <a:pt x="19111" y="18070"/>
                    <a:pt x="19420" y="18264"/>
                  </a:cubicBezTo>
                  <a:cubicBezTo>
                    <a:pt x="19728" y="18459"/>
                    <a:pt x="20551" y="17875"/>
                    <a:pt x="21374" y="1729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3" name="Line"/>
            <p:cNvSpPr/>
            <p:nvPr/>
          </p:nvSpPr>
          <p:spPr>
            <a:xfrm>
              <a:off x="8585645" y="4420221"/>
              <a:ext cx="73554" cy="455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600" extrusionOk="0">
                  <a:moveTo>
                    <a:pt x="18225" y="1102"/>
                  </a:moveTo>
                  <a:cubicBezTo>
                    <a:pt x="18900" y="551"/>
                    <a:pt x="19575" y="0"/>
                    <a:pt x="20250" y="0"/>
                  </a:cubicBezTo>
                  <a:cubicBezTo>
                    <a:pt x="20925" y="0"/>
                    <a:pt x="21600" y="551"/>
                    <a:pt x="21263" y="2645"/>
                  </a:cubicBezTo>
                  <a:cubicBezTo>
                    <a:pt x="20925" y="4739"/>
                    <a:pt x="19575" y="8376"/>
                    <a:pt x="17213" y="11516"/>
                  </a:cubicBezTo>
                  <a:cubicBezTo>
                    <a:pt x="14850" y="14657"/>
                    <a:pt x="11475" y="17302"/>
                    <a:pt x="8437" y="18900"/>
                  </a:cubicBezTo>
                  <a:cubicBezTo>
                    <a:pt x="5400" y="20498"/>
                    <a:pt x="2700" y="2104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4" name="Line"/>
            <p:cNvSpPr/>
            <p:nvPr/>
          </p:nvSpPr>
          <p:spPr>
            <a:xfrm>
              <a:off x="8460084" y="4706222"/>
              <a:ext cx="376684" cy="9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0800"/>
                    <a:pt x="8000" y="0"/>
                    <a:pt x="11600" y="0"/>
                  </a:cubicBezTo>
                  <a:cubicBezTo>
                    <a:pt x="15200" y="0"/>
                    <a:pt x="18400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5" name="Line"/>
            <p:cNvSpPr/>
            <p:nvPr/>
          </p:nvSpPr>
          <p:spPr>
            <a:xfrm>
              <a:off x="242795" y="5475866"/>
              <a:ext cx="132538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6" name="Line"/>
            <p:cNvSpPr/>
            <p:nvPr/>
          </p:nvSpPr>
          <p:spPr>
            <a:xfrm>
              <a:off x="602132" y="5247996"/>
              <a:ext cx="286006" cy="513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600" extrusionOk="0">
                  <a:moveTo>
                    <a:pt x="1289" y="8699"/>
                  </a:moveTo>
                  <a:cubicBezTo>
                    <a:pt x="1289" y="10458"/>
                    <a:pt x="1289" y="12217"/>
                    <a:pt x="1203" y="13488"/>
                  </a:cubicBezTo>
                  <a:cubicBezTo>
                    <a:pt x="1116" y="14758"/>
                    <a:pt x="944" y="15540"/>
                    <a:pt x="857" y="15540"/>
                  </a:cubicBezTo>
                  <a:cubicBezTo>
                    <a:pt x="771" y="15540"/>
                    <a:pt x="771" y="14758"/>
                    <a:pt x="512" y="12950"/>
                  </a:cubicBezTo>
                  <a:cubicBezTo>
                    <a:pt x="252" y="11142"/>
                    <a:pt x="-266" y="8308"/>
                    <a:pt x="166" y="6109"/>
                  </a:cubicBezTo>
                  <a:cubicBezTo>
                    <a:pt x="598" y="3909"/>
                    <a:pt x="1980" y="2346"/>
                    <a:pt x="4572" y="1368"/>
                  </a:cubicBezTo>
                  <a:cubicBezTo>
                    <a:pt x="7164" y="391"/>
                    <a:pt x="10966" y="0"/>
                    <a:pt x="13299" y="0"/>
                  </a:cubicBezTo>
                  <a:cubicBezTo>
                    <a:pt x="15632" y="0"/>
                    <a:pt x="16496" y="391"/>
                    <a:pt x="16409" y="1515"/>
                  </a:cubicBezTo>
                  <a:cubicBezTo>
                    <a:pt x="16323" y="2639"/>
                    <a:pt x="15286" y="4496"/>
                    <a:pt x="12953" y="6548"/>
                  </a:cubicBezTo>
                  <a:cubicBezTo>
                    <a:pt x="10620" y="8601"/>
                    <a:pt x="6992" y="10849"/>
                    <a:pt x="4832" y="12217"/>
                  </a:cubicBezTo>
                  <a:cubicBezTo>
                    <a:pt x="2672" y="13586"/>
                    <a:pt x="1980" y="14074"/>
                    <a:pt x="1462" y="14563"/>
                  </a:cubicBezTo>
                  <a:cubicBezTo>
                    <a:pt x="944" y="15052"/>
                    <a:pt x="598" y="15540"/>
                    <a:pt x="944" y="15785"/>
                  </a:cubicBezTo>
                  <a:cubicBezTo>
                    <a:pt x="1289" y="16029"/>
                    <a:pt x="2326" y="16029"/>
                    <a:pt x="5523" y="16029"/>
                  </a:cubicBezTo>
                  <a:cubicBezTo>
                    <a:pt x="8720" y="16029"/>
                    <a:pt x="14076" y="16029"/>
                    <a:pt x="17187" y="16176"/>
                  </a:cubicBezTo>
                  <a:cubicBezTo>
                    <a:pt x="20297" y="16322"/>
                    <a:pt x="21161" y="16615"/>
                    <a:pt x="21248" y="17251"/>
                  </a:cubicBezTo>
                  <a:cubicBezTo>
                    <a:pt x="21334" y="17886"/>
                    <a:pt x="20643" y="18863"/>
                    <a:pt x="19001" y="19645"/>
                  </a:cubicBezTo>
                  <a:cubicBezTo>
                    <a:pt x="17360" y="20427"/>
                    <a:pt x="14768" y="21014"/>
                    <a:pt x="1217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7" name="Line"/>
            <p:cNvSpPr/>
            <p:nvPr/>
          </p:nvSpPr>
          <p:spPr>
            <a:xfrm>
              <a:off x="975922" y="5458368"/>
              <a:ext cx="187657" cy="289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338" extrusionOk="0">
                  <a:moveTo>
                    <a:pt x="10321" y="7462"/>
                  </a:moveTo>
                  <a:cubicBezTo>
                    <a:pt x="10588" y="5748"/>
                    <a:pt x="10854" y="4033"/>
                    <a:pt x="11121" y="2576"/>
                  </a:cubicBezTo>
                  <a:cubicBezTo>
                    <a:pt x="11388" y="1119"/>
                    <a:pt x="11654" y="-81"/>
                    <a:pt x="11254" y="5"/>
                  </a:cubicBezTo>
                  <a:cubicBezTo>
                    <a:pt x="10854" y="90"/>
                    <a:pt x="9788" y="1462"/>
                    <a:pt x="7788" y="4462"/>
                  </a:cubicBezTo>
                  <a:cubicBezTo>
                    <a:pt x="5788" y="7462"/>
                    <a:pt x="2854" y="12090"/>
                    <a:pt x="1388" y="14833"/>
                  </a:cubicBezTo>
                  <a:cubicBezTo>
                    <a:pt x="-79" y="17576"/>
                    <a:pt x="-79" y="18433"/>
                    <a:pt x="54" y="19290"/>
                  </a:cubicBezTo>
                  <a:cubicBezTo>
                    <a:pt x="188" y="20148"/>
                    <a:pt x="454" y="21005"/>
                    <a:pt x="1388" y="21262"/>
                  </a:cubicBezTo>
                  <a:cubicBezTo>
                    <a:pt x="2321" y="21519"/>
                    <a:pt x="3921" y="21176"/>
                    <a:pt x="6321" y="19462"/>
                  </a:cubicBezTo>
                  <a:cubicBezTo>
                    <a:pt x="8721" y="17748"/>
                    <a:pt x="11921" y="14662"/>
                    <a:pt x="14188" y="12519"/>
                  </a:cubicBezTo>
                  <a:cubicBezTo>
                    <a:pt x="16454" y="10376"/>
                    <a:pt x="17788" y="9176"/>
                    <a:pt x="18588" y="9005"/>
                  </a:cubicBezTo>
                  <a:cubicBezTo>
                    <a:pt x="19388" y="8833"/>
                    <a:pt x="19654" y="9690"/>
                    <a:pt x="19654" y="11062"/>
                  </a:cubicBezTo>
                  <a:cubicBezTo>
                    <a:pt x="19654" y="12433"/>
                    <a:pt x="19388" y="14319"/>
                    <a:pt x="19388" y="15690"/>
                  </a:cubicBezTo>
                  <a:cubicBezTo>
                    <a:pt x="19388" y="17062"/>
                    <a:pt x="19654" y="17919"/>
                    <a:pt x="20054" y="18348"/>
                  </a:cubicBezTo>
                  <a:cubicBezTo>
                    <a:pt x="20454" y="18776"/>
                    <a:pt x="20988" y="18776"/>
                    <a:pt x="21521" y="1877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8" name="Line"/>
            <p:cNvSpPr/>
            <p:nvPr/>
          </p:nvSpPr>
          <p:spPr>
            <a:xfrm>
              <a:off x="1214315" y="5536949"/>
              <a:ext cx="235265" cy="16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0744" extrusionOk="0">
                  <a:moveTo>
                    <a:pt x="5544" y="207"/>
                  </a:moveTo>
                  <a:cubicBezTo>
                    <a:pt x="4485" y="-77"/>
                    <a:pt x="3426" y="-361"/>
                    <a:pt x="2367" y="1486"/>
                  </a:cubicBezTo>
                  <a:cubicBezTo>
                    <a:pt x="1308" y="3334"/>
                    <a:pt x="250" y="7313"/>
                    <a:pt x="38" y="11007"/>
                  </a:cubicBezTo>
                  <a:cubicBezTo>
                    <a:pt x="-174" y="14702"/>
                    <a:pt x="461" y="18113"/>
                    <a:pt x="2897" y="19676"/>
                  </a:cubicBezTo>
                  <a:cubicBezTo>
                    <a:pt x="5332" y="21239"/>
                    <a:pt x="9567" y="20955"/>
                    <a:pt x="12955" y="19676"/>
                  </a:cubicBezTo>
                  <a:cubicBezTo>
                    <a:pt x="16344" y="18397"/>
                    <a:pt x="18885" y="16123"/>
                    <a:pt x="21426" y="138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9" name="Line"/>
            <p:cNvSpPr/>
            <p:nvPr/>
          </p:nvSpPr>
          <p:spPr>
            <a:xfrm>
              <a:off x="1501587" y="5385183"/>
              <a:ext cx="10773" cy="36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877"/>
                    <a:pt x="2735" y="7754"/>
                    <a:pt x="575" y="11354"/>
                  </a:cubicBezTo>
                  <a:cubicBezTo>
                    <a:pt x="-1585" y="14954"/>
                    <a:pt x="2735" y="18277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0" name="Line"/>
            <p:cNvSpPr/>
            <p:nvPr/>
          </p:nvSpPr>
          <p:spPr>
            <a:xfrm>
              <a:off x="1504868" y="5532713"/>
              <a:ext cx="659812" cy="230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171" extrusionOk="0">
                  <a:moveTo>
                    <a:pt x="4792" y="546"/>
                  </a:moveTo>
                  <a:cubicBezTo>
                    <a:pt x="3427" y="3967"/>
                    <a:pt x="2063" y="7389"/>
                    <a:pt x="1229" y="10169"/>
                  </a:cubicBezTo>
                  <a:cubicBezTo>
                    <a:pt x="396" y="12950"/>
                    <a:pt x="93" y="15088"/>
                    <a:pt x="17" y="16692"/>
                  </a:cubicBezTo>
                  <a:cubicBezTo>
                    <a:pt x="-59" y="18296"/>
                    <a:pt x="93" y="19365"/>
                    <a:pt x="1078" y="19258"/>
                  </a:cubicBezTo>
                  <a:cubicBezTo>
                    <a:pt x="2063" y="19152"/>
                    <a:pt x="3882" y="17868"/>
                    <a:pt x="5474" y="15944"/>
                  </a:cubicBezTo>
                  <a:cubicBezTo>
                    <a:pt x="7065" y="14019"/>
                    <a:pt x="8429" y="11453"/>
                    <a:pt x="9149" y="9528"/>
                  </a:cubicBezTo>
                  <a:cubicBezTo>
                    <a:pt x="9869" y="7603"/>
                    <a:pt x="9945" y="6320"/>
                    <a:pt x="10059" y="5144"/>
                  </a:cubicBezTo>
                  <a:cubicBezTo>
                    <a:pt x="10173" y="3967"/>
                    <a:pt x="10324" y="2898"/>
                    <a:pt x="10362" y="4930"/>
                  </a:cubicBezTo>
                  <a:cubicBezTo>
                    <a:pt x="10400" y="6961"/>
                    <a:pt x="10324" y="12094"/>
                    <a:pt x="10324" y="15302"/>
                  </a:cubicBezTo>
                  <a:cubicBezTo>
                    <a:pt x="10324" y="18510"/>
                    <a:pt x="10400" y="19793"/>
                    <a:pt x="10627" y="20542"/>
                  </a:cubicBezTo>
                  <a:cubicBezTo>
                    <a:pt x="10855" y="21290"/>
                    <a:pt x="11234" y="21504"/>
                    <a:pt x="11840" y="20435"/>
                  </a:cubicBezTo>
                  <a:cubicBezTo>
                    <a:pt x="12446" y="19365"/>
                    <a:pt x="13280" y="17013"/>
                    <a:pt x="13810" y="15302"/>
                  </a:cubicBezTo>
                  <a:cubicBezTo>
                    <a:pt x="14341" y="13591"/>
                    <a:pt x="14568" y="12522"/>
                    <a:pt x="14796" y="11559"/>
                  </a:cubicBezTo>
                  <a:cubicBezTo>
                    <a:pt x="15023" y="10597"/>
                    <a:pt x="15250" y="9742"/>
                    <a:pt x="15402" y="9849"/>
                  </a:cubicBezTo>
                  <a:cubicBezTo>
                    <a:pt x="15554" y="9955"/>
                    <a:pt x="15629" y="11025"/>
                    <a:pt x="15667" y="12201"/>
                  </a:cubicBezTo>
                  <a:cubicBezTo>
                    <a:pt x="15705" y="13377"/>
                    <a:pt x="15705" y="14660"/>
                    <a:pt x="15743" y="15837"/>
                  </a:cubicBezTo>
                  <a:cubicBezTo>
                    <a:pt x="15781" y="17013"/>
                    <a:pt x="15857" y="18082"/>
                    <a:pt x="16160" y="18724"/>
                  </a:cubicBezTo>
                  <a:cubicBezTo>
                    <a:pt x="16463" y="19365"/>
                    <a:pt x="16994" y="19579"/>
                    <a:pt x="17789" y="18617"/>
                  </a:cubicBezTo>
                  <a:cubicBezTo>
                    <a:pt x="18585" y="17654"/>
                    <a:pt x="19646" y="15516"/>
                    <a:pt x="20366" y="12415"/>
                  </a:cubicBezTo>
                  <a:cubicBezTo>
                    <a:pt x="21086" y="9314"/>
                    <a:pt x="21465" y="5251"/>
                    <a:pt x="21503" y="2898"/>
                  </a:cubicBezTo>
                  <a:cubicBezTo>
                    <a:pt x="21541" y="546"/>
                    <a:pt x="21238" y="-96"/>
                    <a:pt x="20973" y="11"/>
                  </a:cubicBezTo>
                  <a:cubicBezTo>
                    <a:pt x="20707" y="118"/>
                    <a:pt x="20480" y="973"/>
                    <a:pt x="20253" y="18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1" name="Line"/>
            <p:cNvSpPr/>
            <p:nvPr/>
          </p:nvSpPr>
          <p:spPr>
            <a:xfrm>
              <a:off x="2177066" y="5496224"/>
              <a:ext cx="181670" cy="255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173" extrusionOk="0">
                  <a:moveTo>
                    <a:pt x="10425" y="5254"/>
                  </a:moveTo>
                  <a:cubicBezTo>
                    <a:pt x="11519" y="4482"/>
                    <a:pt x="12613" y="3711"/>
                    <a:pt x="13296" y="2843"/>
                  </a:cubicBezTo>
                  <a:cubicBezTo>
                    <a:pt x="13980" y="1975"/>
                    <a:pt x="14253" y="1011"/>
                    <a:pt x="13706" y="432"/>
                  </a:cubicBezTo>
                  <a:cubicBezTo>
                    <a:pt x="13159" y="-146"/>
                    <a:pt x="11792" y="-339"/>
                    <a:pt x="9878" y="1107"/>
                  </a:cubicBezTo>
                  <a:cubicBezTo>
                    <a:pt x="7965" y="2554"/>
                    <a:pt x="5504" y="5640"/>
                    <a:pt x="3727" y="8918"/>
                  </a:cubicBezTo>
                  <a:cubicBezTo>
                    <a:pt x="1949" y="12197"/>
                    <a:pt x="856" y="15668"/>
                    <a:pt x="309" y="17886"/>
                  </a:cubicBezTo>
                  <a:cubicBezTo>
                    <a:pt x="-238" y="20104"/>
                    <a:pt x="-238" y="21068"/>
                    <a:pt x="1813" y="21165"/>
                  </a:cubicBezTo>
                  <a:cubicBezTo>
                    <a:pt x="3863" y="21261"/>
                    <a:pt x="7965" y="20490"/>
                    <a:pt x="11382" y="18850"/>
                  </a:cubicBezTo>
                  <a:cubicBezTo>
                    <a:pt x="14800" y="17211"/>
                    <a:pt x="17534" y="14704"/>
                    <a:pt x="19175" y="12968"/>
                  </a:cubicBezTo>
                  <a:cubicBezTo>
                    <a:pt x="20815" y="11232"/>
                    <a:pt x="21362" y="10268"/>
                    <a:pt x="21362" y="10461"/>
                  </a:cubicBezTo>
                  <a:cubicBezTo>
                    <a:pt x="21362" y="10654"/>
                    <a:pt x="20815" y="12004"/>
                    <a:pt x="20542" y="13643"/>
                  </a:cubicBezTo>
                  <a:cubicBezTo>
                    <a:pt x="20268" y="15282"/>
                    <a:pt x="20268" y="17211"/>
                    <a:pt x="20268" y="191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2" name="Line"/>
            <p:cNvSpPr/>
            <p:nvPr/>
          </p:nvSpPr>
          <p:spPr>
            <a:xfrm>
              <a:off x="2391288" y="5517720"/>
              <a:ext cx="209270" cy="252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13549"/>
                  </a:moveTo>
                  <a:cubicBezTo>
                    <a:pt x="1200" y="13156"/>
                    <a:pt x="2400" y="12764"/>
                    <a:pt x="3360" y="12960"/>
                  </a:cubicBezTo>
                  <a:cubicBezTo>
                    <a:pt x="4320" y="13156"/>
                    <a:pt x="5040" y="13942"/>
                    <a:pt x="5400" y="14924"/>
                  </a:cubicBezTo>
                  <a:cubicBezTo>
                    <a:pt x="5760" y="15905"/>
                    <a:pt x="5760" y="17084"/>
                    <a:pt x="5280" y="18360"/>
                  </a:cubicBezTo>
                  <a:cubicBezTo>
                    <a:pt x="4800" y="19636"/>
                    <a:pt x="3840" y="21011"/>
                    <a:pt x="3720" y="21305"/>
                  </a:cubicBezTo>
                  <a:cubicBezTo>
                    <a:pt x="3600" y="21600"/>
                    <a:pt x="4320" y="20815"/>
                    <a:pt x="6240" y="17967"/>
                  </a:cubicBezTo>
                  <a:cubicBezTo>
                    <a:pt x="8160" y="15120"/>
                    <a:pt x="11280" y="10211"/>
                    <a:pt x="14040" y="6873"/>
                  </a:cubicBezTo>
                  <a:cubicBezTo>
                    <a:pt x="16800" y="3535"/>
                    <a:pt x="19200" y="176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3" name="Line"/>
            <p:cNvSpPr/>
            <p:nvPr/>
          </p:nvSpPr>
          <p:spPr>
            <a:xfrm>
              <a:off x="2582578" y="5357814"/>
              <a:ext cx="241787" cy="402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349" extrusionOk="0">
                  <a:moveTo>
                    <a:pt x="16248" y="1082"/>
                  </a:moveTo>
                  <a:cubicBezTo>
                    <a:pt x="17674" y="465"/>
                    <a:pt x="19100" y="-152"/>
                    <a:pt x="20017" y="33"/>
                  </a:cubicBezTo>
                  <a:cubicBezTo>
                    <a:pt x="20934" y="218"/>
                    <a:pt x="21342" y="1206"/>
                    <a:pt x="21138" y="3798"/>
                  </a:cubicBezTo>
                  <a:cubicBezTo>
                    <a:pt x="20934" y="6390"/>
                    <a:pt x="20119" y="10586"/>
                    <a:pt x="19610" y="13178"/>
                  </a:cubicBezTo>
                  <a:cubicBezTo>
                    <a:pt x="19100" y="15770"/>
                    <a:pt x="18897" y="16758"/>
                    <a:pt x="18184" y="17066"/>
                  </a:cubicBezTo>
                  <a:cubicBezTo>
                    <a:pt x="17470" y="17375"/>
                    <a:pt x="16248" y="17005"/>
                    <a:pt x="13802" y="16511"/>
                  </a:cubicBezTo>
                  <a:cubicBezTo>
                    <a:pt x="11357" y="16017"/>
                    <a:pt x="7689" y="15400"/>
                    <a:pt x="5142" y="15647"/>
                  </a:cubicBezTo>
                  <a:cubicBezTo>
                    <a:pt x="2595" y="15894"/>
                    <a:pt x="1168" y="17005"/>
                    <a:pt x="455" y="17869"/>
                  </a:cubicBezTo>
                  <a:cubicBezTo>
                    <a:pt x="-258" y="18733"/>
                    <a:pt x="-258" y="19350"/>
                    <a:pt x="1372" y="19967"/>
                  </a:cubicBezTo>
                  <a:cubicBezTo>
                    <a:pt x="3002" y="20584"/>
                    <a:pt x="6263" y="21201"/>
                    <a:pt x="9217" y="21325"/>
                  </a:cubicBezTo>
                  <a:cubicBezTo>
                    <a:pt x="12172" y="21448"/>
                    <a:pt x="14821" y="21078"/>
                    <a:pt x="17470" y="207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4" name="Line"/>
            <p:cNvSpPr/>
            <p:nvPr/>
          </p:nvSpPr>
          <p:spPr>
            <a:xfrm>
              <a:off x="2914460" y="5481512"/>
              <a:ext cx="287970" cy="308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370" extrusionOk="0">
                  <a:moveTo>
                    <a:pt x="15034" y="4445"/>
                  </a:moveTo>
                  <a:cubicBezTo>
                    <a:pt x="15379" y="2994"/>
                    <a:pt x="15725" y="1543"/>
                    <a:pt x="15466" y="737"/>
                  </a:cubicBezTo>
                  <a:cubicBezTo>
                    <a:pt x="15206" y="-69"/>
                    <a:pt x="14342" y="-230"/>
                    <a:pt x="13046" y="334"/>
                  </a:cubicBezTo>
                  <a:cubicBezTo>
                    <a:pt x="11750" y="898"/>
                    <a:pt x="10022" y="2188"/>
                    <a:pt x="8813" y="3800"/>
                  </a:cubicBezTo>
                  <a:cubicBezTo>
                    <a:pt x="7603" y="5412"/>
                    <a:pt x="6912" y="7346"/>
                    <a:pt x="6912" y="8555"/>
                  </a:cubicBezTo>
                  <a:cubicBezTo>
                    <a:pt x="6912" y="9764"/>
                    <a:pt x="7603" y="10248"/>
                    <a:pt x="9763" y="10489"/>
                  </a:cubicBezTo>
                  <a:cubicBezTo>
                    <a:pt x="11923" y="10731"/>
                    <a:pt x="15552" y="10731"/>
                    <a:pt x="17798" y="10973"/>
                  </a:cubicBezTo>
                  <a:cubicBezTo>
                    <a:pt x="20045" y="11215"/>
                    <a:pt x="20909" y="11698"/>
                    <a:pt x="21254" y="12424"/>
                  </a:cubicBezTo>
                  <a:cubicBezTo>
                    <a:pt x="21600" y="13149"/>
                    <a:pt x="21427" y="14116"/>
                    <a:pt x="19699" y="15245"/>
                  </a:cubicBezTo>
                  <a:cubicBezTo>
                    <a:pt x="17971" y="16373"/>
                    <a:pt x="14688" y="17663"/>
                    <a:pt x="11146" y="18710"/>
                  </a:cubicBezTo>
                  <a:cubicBezTo>
                    <a:pt x="7603" y="19758"/>
                    <a:pt x="3802" y="20564"/>
                    <a:pt x="0" y="213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5" name="Line"/>
            <p:cNvSpPr/>
            <p:nvPr/>
          </p:nvSpPr>
          <p:spPr>
            <a:xfrm>
              <a:off x="3402754" y="5475866"/>
              <a:ext cx="23717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388" y="16800"/>
                    <a:pt x="6776" y="12000"/>
                    <a:pt x="10376" y="8400"/>
                  </a:cubicBezTo>
                  <a:cubicBezTo>
                    <a:pt x="13976" y="4800"/>
                    <a:pt x="17788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6" name="Line"/>
            <p:cNvSpPr/>
            <p:nvPr/>
          </p:nvSpPr>
          <p:spPr>
            <a:xfrm>
              <a:off x="2154117" y="5909642"/>
              <a:ext cx="260291" cy="563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462" extrusionOk="0">
                  <a:moveTo>
                    <a:pt x="21218" y="3934"/>
                  </a:moveTo>
                  <a:cubicBezTo>
                    <a:pt x="21409" y="3137"/>
                    <a:pt x="21600" y="2341"/>
                    <a:pt x="20931" y="1632"/>
                  </a:cubicBezTo>
                  <a:cubicBezTo>
                    <a:pt x="20262" y="924"/>
                    <a:pt x="18733" y="305"/>
                    <a:pt x="16343" y="83"/>
                  </a:cubicBezTo>
                  <a:cubicBezTo>
                    <a:pt x="13954" y="-138"/>
                    <a:pt x="10704" y="39"/>
                    <a:pt x="8028" y="1101"/>
                  </a:cubicBezTo>
                  <a:cubicBezTo>
                    <a:pt x="5352" y="2164"/>
                    <a:pt x="3250" y="4111"/>
                    <a:pt x="2198" y="6634"/>
                  </a:cubicBezTo>
                  <a:cubicBezTo>
                    <a:pt x="1147" y="9157"/>
                    <a:pt x="1147" y="12255"/>
                    <a:pt x="1338" y="14690"/>
                  </a:cubicBezTo>
                  <a:cubicBezTo>
                    <a:pt x="1529" y="17124"/>
                    <a:pt x="1912" y="18895"/>
                    <a:pt x="1720" y="19913"/>
                  </a:cubicBezTo>
                  <a:cubicBezTo>
                    <a:pt x="1529" y="20931"/>
                    <a:pt x="765" y="21196"/>
                    <a:pt x="0" y="214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7" name="Line"/>
            <p:cNvSpPr/>
            <p:nvPr/>
          </p:nvSpPr>
          <p:spPr>
            <a:xfrm>
              <a:off x="2098312" y="6168600"/>
              <a:ext cx="460392" cy="257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7" extrusionOk="0">
                  <a:moveTo>
                    <a:pt x="0" y="15307"/>
                  </a:moveTo>
                  <a:cubicBezTo>
                    <a:pt x="2291" y="13778"/>
                    <a:pt x="4582" y="12249"/>
                    <a:pt x="7309" y="10720"/>
                  </a:cubicBezTo>
                  <a:cubicBezTo>
                    <a:pt x="10036" y="9190"/>
                    <a:pt x="13200" y="7661"/>
                    <a:pt x="15164" y="6323"/>
                  </a:cubicBezTo>
                  <a:cubicBezTo>
                    <a:pt x="17127" y="4985"/>
                    <a:pt x="17891" y="3838"/>
                    <a:pt x="18327" y="2787"/>
                  </a:cubicBezTo>
                  <a:cubicBezTo>
                    <a:pt x="18764" y="1735"/>
                    <a:pt x="18873" y="780"/>
                    <a:pt x="18655" y="302"/>
                  </a:cubicBezTo>
                  <a:cubicBezTo>
                    <a:pt x="18436" y="-176"/>
                    <a:pt x="17891" y="-176"/>
                    <a:pt x="17236" y="971"/>
                  </a:cubicBezTo>
                  <a:cubicBezTo>
                    <a:pt x="16582" y="2118"/>
                    <a:pt x="15818" y="4412"/>
                    <a:pt x="15000" y="7470"/>
                  </a:cubicBezTo>
                  <a:cubicBezTo>
                    <a:pt x="14182" y="10528"/>
                    <a:pt x="13309" y="14351"/>
                    <a:pt x="12873" y="16836"/>
                  </a:cubicBezTo>
                  <a:cubicBezTo>
                    <a:pt x="12436" y="19321"/>
                    <a:pt x="12436" y="20468"/>
                    <a:pt x="12709" y="20946"/>
                  </a:cubicBezTo>
                  <a:cubicBezTo>
                    <a:pt x="12982" y="21424"/>
                    <a:pt x="13527" y="21233"/>
                    <a:pt x="14455" y="19704"/>
                  </a:cubicBezTo>
                  <a:cubicBezTo>
                    <a:pt x="15382" y="18174"/>
                    <a:pt x="16691" y="15307"/>
                    <a:pt x="17782" y="12822"/>
                  </a:cubicBezTo>
                  <a:cubicBezTo>
                    <a:pt x="18873" y="10337"/>
                    <a:pt x="19745" y="8235"/>
                    <a:pt x="20182" y="7757"/>
                  </a:cubicBezTo>
                  <a:cubicBezTo>
                    <a:pt x="20618" y="7279"/>
                    <a:pt x="20618" y="8426"/>
                    <a:pt x="20564" y="9477"/>
                  </a:cubicBezTo>
                  <a:cubicBezTo>
                    <a:pt x="20509" y="10528"/>
                    <a:pt x="20400" y="11484"/>
                    <a:pt x="20291" y="12535"/>
                  </a:cubicBezTo>
                  <a:cubicBezTo>
                    <a:pt x="20182" y="13587"/>
                    <a:pt x="20073" y="14734"/>
                    <a:pt x="20291" y="15403"/>
                  </a:cubicBezTo>
                  <a:cubicBezTo>
                    <a:pt x="20509" y="16072"/>
                    <a:pt x="21055" y="16263"/>
                    <a:pt x="21600" y="1645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8" name="Line"/>
            <p:cNvSpPr/>
            <p:nvPr/>
          </p:nvSpPr>
          <p:spPr>
            <a:xfrm>
              <a:off x="2653943" y="6227346"/>
              <a:ext cx="226259" cy="171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0925" extrusionOk="0">
                  <a:moveTo>
                    <a:pt x="2846" y="230"/>
                  </a:moveTo>
                  <a:cubicBezTo>
                    <a:pt x="1755" y="5630"/>
                    <a:pt x="664" y="11030"/>
                    <a:pt x="227" y="14441"/>
                  </a:cubicBezTo>
                  <a:cubicBezTo>
                    <a:pt x="-209" y="17852"/>
                    <a:pt x="9" y="19273"/>
                    <a:pt x="664" y="20125"/>
                  </a:cubicBezTo>
                  <a:cubicBezTo>
                    <a:pt x="1318" y="20978"/>
                    <a:pt x="2409" y="21262"/>
                    <a:pt x="4700" y="20409"/>
                  </a:cubicBezTo>
                  <a:cubicBezTo>
                    <a:pt x="6991" y="19557"/>
                    <a:pt x="10482" y="17567"/>
                    <a:pt x="12773" y="14725"/>
                  </a:cubicBezTo>
                  <a:cubicBezTo>
                    <a:pt x="15064" y="11883"/>
                    <a:pt x="16155" y="8188"/>
                    <a:pt x="16591" y="5346"/>
                  </a:cubicBezTo>
                  <a:cubicBezTo>
                    <a:pt x="17027" y="2504"/>
                    <a:pt x="16809" y="515"/>
                    <a:pt x="17136" y="88"/>
                  </a:cubicBezTo>
                  <a:cubicBezTo>
                    <a:pt x="17464" y="-338"/>
                    <a:pt x="18336" y="799"/>
                    <a:pt x="19209" y="2930"/>
                  </a:cubicBezTo>
                  <a:cubicBezTo>
                    <a:pt x="20082" y="5062"/>
                    <a:pt x="20955" y="8188"/>
                    <a:pt x="21173" y="11173"/>
                  </a:cubicBezTo>
                  <a:cubicBezTo>
                    <a:pt x="21391" y="14157"/>
                    <a:pt x="20955" y="16999"/>
                    <a:pt x="20518" y="198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9" name="Line"/>
            <p:cNvSpPr/>
            <p:nvPr/>
          </p:nvSpPr>
          <p:spPr>
            <a:xfrm>
              <a:off x="2823777" y="6047868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0" name="Line"/>
            <p:cNvSpPr/>
            <p:nvPr/>
          </p:nvSpPr>
          <p:spPr>
            <a:xfrm>
              <a:off x="2984217" y="6201331"/>
              <a:ext cx="265074" cy="193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0" y="0"/>
                  </a:moveTo>
                  <a:cubicBezTo>
                    <a:pt x="379" y="4886"/>
                    <a:pt x="758" y="9771"/>
                    <a:pt x="853" y="12857"/>
                  </a:cubicBezTo>
                  <a:cubicBezTo>
                    <a:pt x="947" y="15943"/>
                    <a:pt x="758" y="17229"/>
                    <a:pt x="663" y="18514"/>
                  </a:cubicBezTo>
                  <a:cubicBezTo>
                    <a:pt x="568" y="19800"/>
                    <a:pt x="568" y="21086"/>
                    <a:pt x="947" y="21343"/>
                  </a:cubicBezTo>
                  <a:cubicBezTo>
                    <a:pt x="1326" y="21600"/>
                    <a:pt x="2084" y="20829"/>
                    <a:pt x="3411" y="17743"/>
                  </a:cubicBezTo>
                  <a:cubicBezTo>
                    <a:pt x="4737" y="14657"/>
                    <a:pt x="6632" y="9257"/>
                    <a:pt x="7863" y="6043"/>
                  </a:cubicBezTo>
                  <a:cubicBezTo>
                    <a:pt x="9095" y="2829"/>
                    <a:pt x="9663" y="1800"/>
                    <a:pt x="10421" y="1286"/>
                  </a:cubicBezTo>
                  <a:cubicBezTo>
                    <a:pt x="11179" y="771"/>
                    <a:pt x="12126" y="771"/>
                    <a:pt x="13168" y="2186"/>
                  </a:cubicBezTo>
                  <a:cubicBezTo>
                    <a:pt x="14211" y="3600"/>
                    <a:pt x="15347" y="6429"/>
                    <a:pt x="16768" y="9129"/>
                  </a:cubicBezTo>
                  <a:cubicBezTo>
                    <a:pt x="18189" y="11829"/>
                    <a:pt x="19895" y="14400"/>
                    <a:pt x="21600" y="169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1" name="Line"/>
            <p:cNvSpPr/>
            <p:nvPr/>
          </p:nvSpPr>
          <p:spPr>
            <a:xfrm>
              <a:off x="3088851" y="6190001"/>
              <a:ext cx="448584" cy="590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505" extrusionOk="0">
                  <a:moveTo>
                    <a:pt x="13292" y="1176"/>
                  </a:moveTo>
                  <a:cubicBezTo>
                    <a:pt x="13514" y="667"/>
                    <a:pt x="13735" y="159"/>
                    <a:pt x="13569" y="32"/>
                  </a:cubicBezTo>
                  <a:cubicBezTo>
                    <a:pt x="13403" y="-95"/>
                    <a:pt x="12849" y="159"/>
                    <a:pt x="11908" y="837"/>
                  </a:cubicBezTo>
                  <a:cubicBezTo>
                    <a:pt x="10966" y="1514"/>
                    <a:pt x="9637" y="2616"/>
                    <a:pt x="8806" y="3336"/>
                  </a:cubicBezTo>
                  <a:cubicBezTo>
                    <a:pt x="7975" y="4056"/>
                    <a:pt x="7643" y="4394"/>
                    <a:pt x="7698" y="4733"/>
                  </a:cubicBezTo>
                  <a:cubicBezTo>
                    <a:pt x="7754" y="5072"/>
                    <a:pt x="8197" y="5411"/>
                    <a:pt x="9249" y="5241"/>
                  </a:cubicBezTo>
                  <a:cubicBezTo>
                    <a:pt x="10302" y="5072"/>
                    <a:pt x="11963" y="4394"/>
                    <a:pt x="13514" y="3971"/>
                  </a:cubicBezTo>
                  <a:cubicBezTo>
                    <a:pt x="15065" y="3547"/>
                    <a:pt x="16505" y="3378"/>
                    <a:pt x="17834" y="3801"/>
                  </a:cubicBezTo>
                  <a:cubicBezTo>
                    <a:pt x="19163" y="4225"/>
                    <a:pt x="20382" y="5241"/>
                    <a:pt x="20991" y="6936"/>
                  </a:cubicBezTo>
                  <a:cubicBezTo>
                    <a:pt x="21600" y="8630"/>
                    <a:pt x="21600" y="11001"/>
                    <a:pt x="20049" y="13161"/>
                  </a:cubicBezTo>
                  <a:cubicBezTo>
                    <a:pt x="18498" y="15321"/>
                    <a:pt x="15397" y="17270"/>
                    <a:pt x="11797" y="18625"/>
                  </a:cubicBezTo>
                  <a:cubicBezTo>
                    <a:pt x="8197" y="19980"/>
                    <a:pt x="4098" y="20743"/>
                    <a:pt x="0" y="215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2" name="Line"/>
            <p:cNvSpPr/>
            <p:nvPr/>
          </p:nvSpPr>
          <p:spPr>
            <a:xfrm>
              <a:off x="5362905" y="5643281"/>
              <a:ext cx="146489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3" name="Line"/>
            <p:cNvSpPr/>
            <p:nvPr/>
          </p:nvSpPr>
          <p:spPr>
            <a:xfrm>
              <a:off x="5816321" y="5468891"/>
              <a:ext cx="160440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4" name="Line"/>
            <p:cNvSpPr/>
            <p:nvPr/>
          </p:nvSpPr>
          <p:spPr>
            <a:xfrm>
              <a:off x="5783048" y="5510744"/>
              <a:ext cx="61176" cy="404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20296" y="0"/>
                  </a:moveTo>
                  <a:cubicBezTo>
                    <a:pt x="12582" y="3476"/>
                    <a:pt x="4867" y="6952"/>
                    <a:pt x="1782" y="10552"/>
                  </a:cubicBezTo>
                  <a:cubicBezTo>
                    <a:pt x="-1304" y="14152"/>
                    <a:pt x="239" y="17876"/>
                    <a:pt x="178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5" name="Line"/>
            <p:cNvSpPr/>
            <p:nvPr/>
          </p:nvSpPr>
          <p:spPr>
            <a:xfrm>
              <a:off x="5746565" y="5685613"/>
              <a:ext cx="423784" cy="252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141" extrusionOk="0">
                  <a:moveTo>
                    <a:pt x="0" y="9884"/>
                  </a:moveTo>
                  <a:cubicBezTo>
                    <a:pt x="1889" y="8522"/>
                    <a:pt x="3777" y="7160"/>
                    <a:pt x="6020" y="6089"/>
                  </a:cubicBezTo>
                  <a:cubicBezTo>
                    <a:pt x="8262" y="5019"/>
                    <a:pt x="10859" y="4241"/>
                    <a:pt x="12630" y="3657"/>
                  </a:cubicBezTo>
                  <a:cubicBezTo>
                    <a:pt x="14400" y="3073"/>
                    <a:pt x="15344" y="2684"/>
                    <a:pt x="15757" y="3073"/>
                  </a:cubicBezTo>
                  <a:cubicBezTo>
                    <a:pt x="16171" y="3462"/>
                    <a:pt x="16052" y="4630"/>
                    <a:pt x="15580" y="7354"/>
                  </a:cubicBezTo>
                  <a:cubicBezTo>
                    <a:pt x="15108" y="10079"/>
                    <a:pt x="14282" y="14360"/>
                    <a:pt x="13869" y="16987"/>
                  </a:cubicBezTo>
                  <a:cubicBezTo>
                    <a:pt x="13456" y="19614"/>
                    <a:pt x="13456" y="20587"/>
                    <a:pt x="13810" y="20976"/>
                  </a:cubicBezTo>
                  <a:cubicBezTo>
                    <a:pt x="14164" y="21365"/>
                    <a:pt x="14872" y="21170"/>
                    <a:pt x="16230" y="19224"/>
                  </a:cubicBezTo>
                  <a:cubicBezTo>
                    <a:pt x="17587" y="17279"/>
                    <a:pt x="19593" y="13581"/>
                    <a:pt x="20597" y="10662"/>
                  </a:cubicBezTo>
                  <a:cubicBezTo>
                    <a:pt x="21600" y="7743"/>
                    <a:pt x="21600" y="5603"/>
                    <a:pt x="21423" y="4046"/>
                  </a:cubicBezTo>
                  <a:cubicBezTo>
                    <a:pt x="21246" y="2489"/>
                    <a:pt x="20892" y="1516"/>
                    <a:pt x="20361" y="835"/>
                  </a:cubicBezTo>
                  <a:cubicBezTo>
                    <a:pt x="19830" y="154"/>
                    <a:pt x="19121" y="-235"/>
                    <a:pt x="18708" y="154"/>
                  </a:cubicBezTo>
                  <a:cubicBezTo>
                    <a:pt x="18295" y="543"/>
                    <a:pt x="18177" y="1711"/>
                    <a:pt x="18059" y="28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6" name="Line"/>
            <p:cNvSpPr/>
            <p:nvPr/>
          </p:nvSpPr>
          <p:spPr>
            <a:xfrm>
              <a:off x="6179054" y="5719395"/>
              <a:ext cx="160440" cy="189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2" extrusionOk="0">
                  <a:moveTo>
                    <a:pt x="0" y="7096"/>
                  </a:moveTo>
                  <a:cubicBezTo>
                    <a:pt x="1252" y="9438"/>
                    <a:pt x="2504" y="11780"/>
                    <a:pt x="3130" y="13732"/>
                  </a:cubicBezTo>
                  <a:cubicBezTo>
                    <a:pt x="3756" y="15684"/>
                    <a:pt x="3756" y="17245"/>
                    <a:pt x="3443" y="18676"/>
                  </a:cubicBezTo>
                  <a:cubicBezTo>
                    <a:pt x="3130" y="20108"/>
                    <a:pt x="2504" y="21409"/>
                    <a:pt x="2348" y="21149"/>
                  </a:cubicBezTo>
                  <a:cubicBezTo>
                    <a:pt x="2191" y="20889"/>
                    <a:pt x="2504" y="19067"/>
                    <a:pt x="3757" y="15684"/>
                  </a:cubicBezTo>
                  <a:cubicBezTo>
                    <a:pt x="5009" y="12301"/>
                    <a:pt x="7200" y="7356"/>
                    <a:pt x="8922" y="4363"/>
                  </a:cubicBezTo>
                  <a:cubicBezTo>
                    <a:pt x="10643" y="1370"/>
                    <a:pt x="11896" y="329"/>
                    <a:pt x="13930" y="69"/>
                  </a:cubicBezTo>
                  <a:cubicBezTo>
                    <a:pt x="15965" y="-191"/>
                    <a:pt x="18783" y="329"/>
                    <a:pt x="21600" y="8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7" name="Line"/>
            <p:cNvSpPr/>
            <p:nvPr/>
          </p:nvSpPr>
          <p:spPr>
            <a:xfrm>
              <a:off x="6388322" y="5685135"/>
              <a:ext cx="306929" cy="228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3" extrusionOk="0">
                  <a:moveTo>
                    <a:pt x="0" y="5832"/>
                  </a:moveTo>
                  <a:cubicBezTo>
                    <a:pt x="164" y="9072"/>
                    <a:pt x="327" y="12312"/>
                    <a:pt x="409" y="14580"/>
                  </a:cubicBezTo>
                  <a:cubicBezTo>
                    <a:pt x="491" y="16848"/>
                    <a:pt x="491" y="18144"/>
                    <a:pt x="655" y="19332"/>
                  </a:cubicBezTo>
                  <a:cubicBezTo>
                    <a:pt x="818" y="20520"/>
                    <a:pt x="1145" y="21600"/>
                    <a:pt x="2782" y="21060"/>
                  </a:cubicBezTo>
                  <a:cubicBezTo>
                    <a:pt x="4418" y="20520"/>
                    <a:pt x="7364" y="18360"/>
                    <a:pt x="9082" y="16848"/>
                  </a:cubicBezTo>
                  <a:cubicBezTo>
                    <a:pt x="10800" y="15336"/>
                    <a:pt x="11291" y="14472"/>
                    <a:pt x="12027" y="13608"/>
                  </a:cubicBezTo>
                  <a:cubicBezTo>
                    <a:pt x="12764" y="12744"/>
                    <a:pt x="13745" y="11880"/>
                    <a:pt x="14318" y="12204"/>
                  </a:cubicBezTo>
                  <a:cubicBezTo>
                    <a:pt x="14891" y="12528"/>
                    <a:pt x="15055" y="14040"/>
                    <a:pt x="15627" y="14580"/>
                  </a:cubicBezTo>
                  <a:cubicBezTo>
                    <a:pt x="16200" y="15120"/>
                    <a:pt x="17182" y="14688"/>
                    <a:pt x="18245" y="13284"/>
                  </a:cubicBezTo>
                  <a:cubicBezTo>
                    <a:pt x="19309" y="11880"/>
                    <a:pt x="20455" y="9504"/>
                    <a:pt x="21027" y="7128"/>
                  </a:cubicBezTo>
                  <a:cubicBezTo>
                    <a:pt x="21600" y="4752"/>
                    <a:pt x="21600" y="237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8" name="Line"/>
            <p:cNvSpPr/>
            <p:nvPr/>
          </p:nvSpPr>
          <p:spPr>
            <a:xfrm>
              <a:off x="6751054" y="5644054"/>
              <a:ext cx="174392" cy="280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08" extrusionOk="0">
                  <a:moveTo>
                    <a:pt x="19008" y="6736"/>
                  </a:moveTo>
                  <a:cubicBezTo>
                    <a:pt x="19872" y="6039"/>
                    <a:pt x="20736" y="5342"/>
                    <a:pt x="20736" y="4036"/>
                  </a:cubicBezTo>
                  <a:cubicBezTo>
                    <a:pt x="20736" y="2729"/>
                    <a:pt x="19872" y="813"/>
                    <a:pt x="17712" y="204"/>
                  </a:cubicBezTo>
                  <a:cubicBezTo>
                    <a:pt x="15552" y="-406"/>
                    <a:pt x="12096" y="291"/>
                    <a:pt x="8928" y="3165"/>
                  </a:cubicBezTo>
                  <a:cubicBezTo>
                    <a:pt x="5760" y="6039"/>
                    <a:pt x="2880" y="11091"/>
                    <a:pt x="1440" y="14052"/>
                  </a:cubicBezTo>
                  <a:cubicBezTo>
                    <a:pt x="0" y="17013"/>
                    <a:pt x="0" y="17884"/>
                    <a:pt x="0" y="18755"/>
                  </a:cubicBezTo>
                  <a:cubicBezTo>
                    <a:pt x="0" y="19626"/>
                    <a:pt x="0" y="20497"/>
                    <a:pt x="1584" y="20846"/>
                  </a:cubicBezTo>
                  <a:cubicBezTo>
                    <a:pt x="3168" y="21194"/>
                    <a:pt x="6336" y="21020"/>
                    <a:pt x="9216" y="19975"/>
                  </a:cubicBezTo>
                  <a:cubicBezTo>
                    <a:pt x="12096" y="18929"/>
                    <a:pt x="14688" y="17013"/>
                    <a:pt x="16560" y="15271"/>
                  </a:cubicBezTo>
                  <a:cubicBezTo>
                    <a:pt x="18432" y="13529"/>
                    <a:pt x="19584" y="11962"/>
                    <a:pt x="20160" y="11962"/>
                  </a:cubicBezTo>
                  <a:cubicBezTo>
                    <a:pt x="20736" y="11962"/>
                    <a:pt x="20736" y="13529"/>
                    <a:pt x="20880" y="14749"/>
                  </a:cubicBezTo>
                  <a:cubicBezTo>
                    <a:pt x="21024" y="15968"/>
                    <a:pt x="21312" y="16839"/>
                    <a:pt x="21600" y="177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9" name="Line"/>
            <p:cNvSpPr/>
            <p:nvPr/>
          </p:nvSpPr>
          <p:spPr>
            <a:xfrm>
              <a:off x="6974275" y="5629330"/>
              <a:ext cx="146489" cy="309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668"/>
                  </a:moveTo>
                  <a:cubicBezTo>
                    <a:pt x="1714" y="13155"/>
                    <a:pt x="3429" y="13642"/>
                    <a:pt x="4457" y="14860"/>
                  </a:cubicBezTo>
                  <a:cubicBezTo>
                    <a:pt x="5486" y="16078"/>
                    <a:pt x="5829" y="18027"/>
                    <a:pt x="5829" y="19408"/>
                  </a:cubicBezTo>
                  <a:cubicBezTo>
                    <a:pt x="5829" y="20788"/>
                    <a:pt x="5486" y="21600"/>
                    <a:pt x="5486" y="21600"/>
                  </a:cubicBezTo>
                  <a:cubicBezTo>
                    <a:pt x="5486" y="21600"/>
                    <a:pt x="5829" y="20788"/>
                    <a:pt x="8057" y="17621"/>
                  </a:cubicBezTo>
                  <a:cubicBezTo>
                    <a:pt x="10286" y="14454"/>
                    <a:pt x="14400" y="8932"/>
                    <a:pt x="16971" y="5603"/>
                  </a:cubicBezTo>
                  <a:cubicBezTo>
                    <a:pt x="19543" y="2274"/>
                    <a:pt x="20571" y="113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0" name="Line"/>
            <p:cNvSpPr/>
            <p:nvPr/>
          </p:nvSpPr>
          <p:spPr>
            <a:xfrm>
              <a:off x="7134526" y="5461915"/>
              <a:ext cx="273582" cy="450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9" h="21478" extrusionOk="0">
                  <a:moveTo>
                    <a:pt x="15675" y="0"/>
                  </a:moveTo>
                  <a:cubicBezTo>
                    <a:pt x="17115" y="997"/>
                    <a:pt x="18555" y="1994"/>
                    <a:pt x="19545" y="4043"/>
                  </a:cubicBezTo>
                  <a:cubicBezTo>
                    <a:pt x="20535" y="6092"/>
                    <a:pt x="21075" y="9194"/>
                    <a:pt x="21165" y="11298"/>
                  </a:cubicBezTo>
                  <a:cubicBezTo>
                    <a:pt x="21255" y="13403"/>
                    <a:pt x="20895" y="14511"/>
                    <a:pt x="20535" y="15342"/>
                  </a:cubicBezTo>
                  <a:cubicBezTo>
                    <a:pt x="20175" y="16172"/>
                    <a:pt x="19815" y="16726"/>
                    <a:pt x="19095" y="16948"/>
                  </a:cubicBezTo>
                  <a:cubicBezTo>
                    <a:pt x="18375" y="17169"/>
                    <a:pt x="17295" y="17058"/>
                    <a:pt x="14955" y="16671"/>
                  </a:cubicBezTo>
                  <a:cubicBezTo>
                    <a:pt x="12615" y="16283"/>
                    <a:pt x="9015" y="15618"/>
                    <a:pt x="6315" y="15785"/>
                  </a:cubicBezTo>
                  <a:cubicBezTo>
                    <a:pt x="3615" y="15951"/>
                    <a:pt x="1815" y="16948"/>
                    <a:pt x="825" y="17778"/>
                  </a:cubicBezTo>
                  <a:cubicBezTo>
                    <a:pt x="-165" y="18609"/>
                    <a:pt x="-345" y="19274"/>
                    <a:pt x="735" y="19938"/>
                  </a:cubicBezTo>
                  <a:cubicBezTo>
                    <a:pt x="1815" y="20603"/>
                    <a:pt x="4155" y="21268"/>
                    <a:pt x="7395" y="21434"/>
                  </a:cubicBezTo>
                  <a:cubicBezTo>
                    <a:pt x="10635" y="21600"/>
                    <a:pt x="14775" y="21268"/>
                    <a:pt x="18915" y="209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1" name="Line"/>
            <p:cNvSpPr/>
            <p:nvPr/>
          </p:nvSpPr>
          <p:spPr>
            <a:xfrm>
              <a:off x="7692764" y="5678159"/>
              <a:ext cx="132538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2" name="Line"/>
            <p:cNvSpPr/>
            <p:nvPr/>
          </p:nvSpPr>
          <p:spPr>
            <a:xfrm>
              <a:off x="8013643" y="5379351"/>
              <a:ext cx="212856" cy="529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366" extrusionOk="0">
                  <a:moveTo>
                    <a:pt x="19722" y="8406"/>
                  </a:moveTo>
                  <a:cubicBezTo>
                    <a:pt x="20661" y="6528"/>
                    <a:pt x="21600" y="4649"/>
                    <a:pt x="21483" y="3241"/>
                  </a:cubicBezTo>
                  <a:cubicBezTo>
                    <a:pt x="21365" y="1832"/>
                    <a:pt x="20191" y="893"/>
                    <a:pt x="18430" y="376"/>
                  </a:cubicBezTo>
                  <a:cubicBezTo>
                    <a:pt x="16670" y="-140"/>
                    <a:pt x="14322" y="-234"/>
                    <a:pt x="11974" y="799"/>
                  </a:cubicBezTo>
                  <a:cubicBezTo>
                    <a:pt x="9626" y="1832"/>
                    <a:pt x="7278" y="3992"/>
                    <a:pt x="5752" y="6528"/>
                  </a:cubicBezTo>
                  <a:cubicBezTo>
                    <a:pt x="4226" y="9063"/>
                    <a:pt x="3522" y="11975"/>
                    <a:pt x="2700" y="14510"/>
                  </a:cubicBezTo>
                  <a:cubicBezTo>
                    <a:pt x="1878" y="17046"/>
                    <a:pt x="939" y="19206"/>
                    <a:pt x="0" y="213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3" name="Line"/>
            <p:cNvSpPr/>
            <p:nvPr/>
          </p:nvSpPr>
          <p:spPr>
            <a:xfrm>
              <a:off x="7957838" y="5603044"/>
              <a:ext cx="479205" cy="233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0870" extrusionOk="0">
                  <a:moveTo>
                    <a:pt x="0" y="16679"/>
                  </a:moveTo>
                  <a:cubicBezTo>
                    <a:pt x="3130" y="15640"/>
                    <a:pt x="6261" y="14602"/>
                    <a:pt x="9391" y="13252"/>
                  </a:cubicBezTo>
                  <a:cubicBezTo>
                    <a:pt x="12522" y="11902"/>
                    <a:pt x="15652" y="10240"/>
                    <a:pt x="17687" y="8683"/>
                  </a:cubicBezTo>
                  <a:cubicBezTo>
                    <a:pt x="19722" y="7125"/>
                    <a:pt x="20661" y="5671"/>
                    <a:pt x="21130" y="4321"/>
                  </a:cubicBezTo>
                  <a:cubicBezTo>
                    <a:pt x="21600" y="2971"/>
                    <a:pt x="21600" y="1725"/>
                    <a:pt x="21287" y="894"/>
                  </a:cubicBezTo>
                  <a:cubicBezTo>
                    <a:pt x="20974" y="63"/>
                    <a:pt x="20348" y="-352"/>
                    <a:pt x="19357" y="375"/>
                  </a:cubicBezTo>
                  <a:cubicBezTo>
                    <a:pt x="18365" y="1102"/>
                    <a:pt x="17009" y="2971"/>
                    <a:pt x="15913" y="5879"/>
                  </a:cubicBezTo>
                  <a:cubicBezTo>
                    <a:pt x="14817" y="8786"/>
                    <a:pt x="13983" y="12733"/>
                    <a:pt x="13461" y="15329"/>
                  </a:cubicBezTo>
                  <a:cubicBezTo>
                    <a:pt x="12939" y="17925"/>
                    <a:pt x="12730" y="19171"/>
                    <a:pt x="12887" y="20002"/>
                  </a:cubicBezTo>
                  <a:cubicBezTo>
                    <a:pt x="13043" y="20833"/>
                    <a:pt x="13565" y="21248"/>
                    <a:pt x="14296" y="20417"/>
                  </a:cubicBezTo>
                  <a:cubicBezTo>
                    <a:pt x="15026" y="19586"/>
                    <a:pt x="15965" y="17510"/>
                    <a:pt x="16643" y="15848"/>
                  </a:cubicBezTo>
                  <a:cubicBezTo>
                    <a:pt x="17322" y="14186"/>
                    <a:pt x="17739" y="12940"/>
                    <a:pt x="18157" y="11902"/>
                  </a:cubicBezTo>
                  <a:cubicBezTo>
                    <a:pt x="18574" y="10863"/>
                    <a:pt x="18991" y="10033"/>
                    <a:pt x="19252" y="10136"/>
                  </a:cubicBezTo>
                  <a:cubicBezTo>
                    <a:pt x="19513" y="10240"/>
                    <a:pt x="19617" y="11279"/>
                    <a:pt x="19878" y="13044"/>
                  </a:cubicBezTo>
                  <a:cubicBezTo>
                    <a:pt x="20139" y="14810"/>
                    <a:pt x="20557" y="17302"/>
                    <a:pt x="20974" y="197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4" name="Line"/>
            <p:cNvSpPr/>
            <p:nvPr/>
          </p:nvSpPr>
          <p:spPr>
            <a:xfrm>
              <a:off x="8531547" y="5629039"/>
              <a:ext cx="246231" cy="193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114" extrusionOk="0">
                  <a:moveTo>
                    <a:pt x="4091" y="4606"/>
                  </a:moveTo>
                  <a:cubicBezTo>
                    <a:pt x="2678" y="8418"/>
                    <a:pt x="1265" y="12230"/>
                    <a:pt x="559" y="15025"/>
                  </a:cubicBezTo>
                  <a:cubicBezTo>
                    <a:pt x="-148" y="17820"/>
                    <a:pt x="-148" y="19599"/>
                    <a:pt x="357" y="20489"/>
                  </a:cubicBezTo>
                  <a:cubicBezTo>
                    <a:pt x="861" y="21378"/>
                    <a:pt x="1871" y="21378"/>
                    <a:pt x="4394" y="20107"/>
                  </a:cubicBezTo>
                  <a:cubicBezTo>
                    <a:pt x="6917" y="18837"/>
                    <a:pt x="10955" y="16296"/>
                    <a:pt x="13781" y="13373"/>
                  </a:cubicBezTo>
                  <a:cubicBezTo>
                    <a:pt x="16607" y="10451"/>
                    <a:pt x="18222" y="7147"/>
                    <a:pt x="19231" y="4606"/>
                  </a:cubicBezTo>
                  <a:cubicBezTo>
                    <a:pt x="20241" y="2065"/>
                    <a:pt x="20645" y="286"/>
                    <a:pt x="20947" y="32"/>
                  </a:cubicBezTo>
                  <a:cubicBezTo>
                    <a:pt x="21250" y="-222"/>
                    <a:pt x="21452" y="1049"/>
                    <a:pt x="21351" y="3844"/>
                  </a:cubicBezTo>
                  <a:cubicBezTo>
                    <a:pt x="21250" y="6639"/>
                    <a:pt x="20846" y="10959"/>
                    <a:pt x="20544" y="14009"/>
                  </a:cubicBezTo>
                  <a:cubicBezTo>
                    <a:pt x="20241" y="17058"/>
                    <a:pt x="20039" y="18837"/>
                    <a:pt x="19938" y="19091"/>
                  </a:cubicBezTo>
                  <a:cubicBezTo>
                    <a:pt x="19837" y="19345"/>
                    <a:pt x="19837" y="18074"/>
                    <a:pt x="19736" y="16804"/>
                  </a:cubicBezTo>
                  <a:cubicBezTo>
                    <a:pt x="19635" y="15533"/>
                    <a:pt x="19433" y="14263"/>
                    <a:pt x="19231" y="1299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5" name="Line"/>
            <p:cNvSpPr/>
            <p:nvPr/>
          </p:nvSpPr>
          <p:spPr>
            <a:xfrm>
              <a:off x="8753059" y="5467002"/>
              <a:ext cx="62782" cy="92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74" extrusionOk="0">
                  <a:moveTo>
                    <a:pt x="0" y="16233"/>
                  </a:moveTo>
                  <a:cubicBezTo>
                    <a:pt x="0" y="13598"/>
                    <a:pt x="0" y="10964"/>
                    <a:pt x="0" y="7803"/>
                  </a:cubicBezTo>
                  <a:cubicBezTo>
                    <a:pt x="0" y="4642"/>
                    <a:pt x="0" y="954"/>
                    <a:pt x="1600" y="164"/>
                  </a:cubicBezTo>
                  <a:cubicBezTo>
                    <a:pt x="3200" y="-626"/>
                    <a:pt x="6400" y="1481"/>
                    <a:pt x="10000" y="5433"/>
                  </a:cubicBezTo>
                  <a:cubicBezTo>
                    <a:pt x="13600" y="9384"/>
                    <a:pt x="17600" y="15179"/>
                    <a:pt x="21600" y="209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6" name="Line"/>
            <p:cNvSpPr/>
            <p:nvPr/>
          </p:nvSpPr>
          <p:spPr>
            <a:xfrm>
              <a:off x="8920475" y="5657233"/>
              <a:ext cx="390636" cy="141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8" extrusionOk="0">
                  <a:moveTo>
                    <a:pt x="0" y="0"/>
                  </a:moveTo>
                  <a:cubicBezTo>
                    <a:pt x="257" y="5574"/>
                    <a:pt x="514" y="11148"/>
                    <a:pt x="579" y="15155"/>
                  </a:cubicBezTo>
                  <a:cubicBezTo>
                    <a:pt x="643" y="19161"/>
                    <a:pt x="514" y="21600"/>
                    <a:pt x="771" y="21077"/>
                  </a:cubicBezTo>
                  <a:cubicBezTo>
                    <a:pt x="1029" y="20555"/>
                    <a:pt x="1671" y="17071"/>
                    <a:pt x="2379" y="13413"/>
                  </a:cubicBezTo>
                  <a:cubicBezTo>
                    <a:pt x="3086" y="9755"/>
                    <a:pt x="3857" y="5923"/>
                    <a:pt x="4564" y="3832"/>
                  </a:cubicBezTo>
                  <a:cubicBezTo>
                    <a:pt x="5271" y="1742"/>
                    <a:pt x="5914" y="1394"/>
                    <a:pt x="7457" y="3484"/>
                  </a:cubicBezTo>
                  <a:cubicBezTo>
                    <a:pt x="9000" y="5574"/>
                    <a:pt x="11443" y="10103"/>
                    <a:pt x="13950" y="12716"/>
                  </a:cubicBezTo>
                  <a:cubicBezTo>
                    <a:pt x="16457" y="15329"/>
                    <a:pt x="19029" y="16026"/>
                    <a:pt x="21600" y="167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7" name="Line"/>
            <p:cNvSpPr/>
            <p:nvPr/>
          </p:nvSpPr>
          <p:spPr>
            <a:xfrm>
              <a:off x="8913499" y="5620669"/>
              <a:ext cx="710342" cy="720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374" extrusionOk="0">
                  <a:moveTo>
                    <a:pt x="13841" y="3570"/>
                  </a:moveTo>
                  <a:cubicBezTo>
                    <a:pt x="14540" y="2948"/>
                    <a:pt x="15239" y="2327"/>
                    <a:pt x="15588" y="1810"/>
                  </a:cubicBezTo>
                  <a:cubicBezTo>
                    <a:pt x="15938" y="1292"/>
                    <a:pt x="15938" y="878"/>
                    <a:pt x="15658" y="499"/>
                  </a:cubicBezTo>
                  <a:cubicBezTo>
                    <a:pt x="15379" y="119"/>
                    <a:pt x="14819" y="-226"/>
                    <a:pt x="13876" y="188"/>
                  </a:cubicBezTo>
                  <a:cubicBezTo>
                    <a:pt x="12932" y="602"/>
                    <a:pt x="11604" y="1775"/>
                    <a:pt x="10905" y="2534"/>
                  </a:cubicBezTo>
                  <a:cubicBezTo>
                    <a:pt x="10206" y="3293"/>
                    <a:pt x="10136" y="3639"/>
                    <a:pt x="10450" y="3984"/>
                  </a:cubicBezTo>
                  <a:cubicBezTo>
                    <a:pt x="10765" y="4329"/>
                    <a:pt x="11464" y="4674"/>
                    <a:pt x="12338" y="4467"/>
                  </a:cubicBezTo>
                  <a:cubicBezTo>
                    <a:pt x="13212" y="4260"/>
                    <a:pt x="14260" y="3501"/>
                    <a:pt x="15239" y="3121"/>
                  </a:cubicBezTo>
                  <a:cubicBezTo>
                    <a:pt x="16217" y="2741"/>
                    <a:pt x="17126" y="2741"/>
                    <a:pt x="18210" y="3604"/>
                  </a:cubicBezTo>
                  <a:cubicBezTo>
                    <a:pt x="19293" y="4467"/>
                    <a:pt x="20551" y="6192"/>
                    <a:pt x="21076" y="8193"/>
                  </a:cubicBezTo>
                  <a:cubicBezTo>
                    <a:pt x="21600" y="10194"/>
                    <a:pt x="21390" y="12472"/>
                    <a:pt x="20412" y="14266"/>
                  </a:cubicBezTo>
                  <a:cubicBezTo>
                    <a:pt x="19433" y="16060"/>
                    <a:pt x="17685" y="17371"/>
                    <a:pt x="15204" y="18372"/>
                  </a:cubicBezTo>
                  <a:cubicBezTo>
                    <a:pt x="12722" y="19373"/>
                    <a:pt x="9507" y="20063"/>
                    <a:pt x="6850" y="20511"/>
                  </a:cubicBezTo>
                  <a:cubicBezTo>
                    <a:pt x="4194" y="20960"/>
                    <a:pt x="2097" y="21167"/>
                    <a:pt x="0" y="213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8" name="Line"/>
            <p:cNvSpPr/>
            <p:nvPr/>
          </p:nvSpPr>
          <p:spPr>
            <a:xfrm>
              <a:off x="96307" y="6947724"/>
              <a:ext cx="195319" cy="34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9" name="Line"/>
            <p:cNvSpPr/>
            <p:nvPr/>
          </p:nvSpPr>
          <p:spPr>
            <a:xfrm>
              <a:off x="490723" y="6722514"/>
              <a:ext cx="341889" cy="594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3" h="21504" extrusionOk="0">
                  <a:moveTo>
                    <a:pt x="7542" y="5115"/>
                  </a:moveTo>
                  <a:cubicBezTo>
                    <a:pt x="9414" y="3770"/>
                    <a:pt x="11286" y="2425"/>
                    <a:pt x="12366" y="1543"/>
                  </a:cubicBezTo>
                  <a:cubicBezTo>
                    <a:pt x="13446" y="660"/>
                    <a:pt x="13734" y="240"/>
                    <a:pt x="13446" y="72"/>
                  </a:cubicBezTo>
                  <a:cubicBezTo>
                    <a:pt x="13158" y="-96"/>
                    <a:pt x="12294" y="-12"/>
                    <a:pt x="10206" y="786"/>
                  </a:cubicBezTo>
                  <a:cubicBezTo>
                    <a:pt x="8118" y="1585"/>
                    <a:pt x="4806" y="3098"/>
                    <a:pt x="2718" y="4653"/>
                  </a:cubicBezTo>
                  <a:cubicBezTo>
                    <a:pt x="630" y="6208"/>
                    <a:pt x="-234" y="7804"/>
                    <a:pt x="54" y="8897"/>
                  </a:cubicBezTo>
                  <a:cubicBezTo>
                    <a:pt x="342" y="9990"/>
                    <a:pt x="1782" y="10578"/>
                    <a:pt x="4878" y="10998"/>
                  </a:cubicBezTo>
                  <a:cubicBezTo>
                    <a:pt x="7974" y="11418"/>
                    <a:pt x="12726" y="11671"/>
                    <a:pt x="15966" y="12259"/>
                  </a:cubicBezTo>
                  <a:cubicBezTo>
                    <a:pt x="19206" y="12847"/>
                    <a:pt x="20934" y="13772"/>
                    <a:pt x="21150" y="14864"/>
                  </a:cubicBezTo>
                  <a:cubicBezTo>
                    <a:pt x="21366" y="15957"/>
                    <a:pt x="20070" y="17218"/>
                    <a:pt x="17478" y="18352"/>
                  </a:cubicBezTo>
                  <a:cubicBezTo>
                    <a:pt x="14886" y="19487"/>
                    <a:pt x="10998" y="20495"/>
                    <a:pt x="7110" y="2150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0" name="Line"/>
            <p:cNvSpPr/>
            <p:nvPr/>
          </p:nvSpPr>
          <p:spPr>
            <a:xfrm>
              <a:off x="877577" y="6924932"/>
              <a:ext cx="317068" cy="328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66" extrusionOk="0">
                  <a:moveTo>
                    <a:pt x="0" y="5970"/>
                  </a:moveTo>
                  <a:cubicBezTo>
                    <a:pt x="315" y="5070"/>
                    <a:pt x="631" y="4170"/>
                    <a:pt x="867" y="4095"/>
                  </a:cubicBezTo>
                  <a:cubicBezTo>
                    <a:pt x="1104" y="4020"/>
                    <a:pt x="1261" y="4770"/>
                    <a:pt x="1419" y="7170"/>
                  </a:cubicBezTo>
                  <a:cubicBezTo>
                    <a:pt x="1577" y="9570"/>
                    <a:pt x="1734" y="13620"/>
                    <a:pt x="2128" y="16320"/>
                  </a:cubicBezTo>
                  <a:cubicBezTo>
                    <a:pt x="2523" y="19020"/>
                    <a:pt x="3153" y="20370"/>
                    <a:pt x="4415" y="20895"/>
                  </a:cubicBezTo>
                  <a:cubicBezTo>
                    <a:pt x="5676" y="21420"/>
                    <a:pt x="7568" y="21120"/>
                    <a:pt x="8908" y="20520"/>
                  </a:cubicBezTo>
                  <a:cubicBezTo>
                    <a:pt x="10248" y="19920"/>
                    <a:pt x="11036" y="19020"/>
                    <a:pt x="11825" y="18045"/>
                  </a:cubicBezTo>
                  <a:cubicBezTo>
                    <a:pt x="12613" y="17070"/>
                    <a:pt x="13401" y="16020"/>
                    <a:pt x="14032" y="15870"/>
                  </a:cubicBezTo>
                  <a:cubicBezTo>
                    <a:pt x="14663" y="15720"/>
                    <a:pt x="15136" y="16470"/>
                    <a:pt x="15766" y="16695"/>
                  </a:cubicBezTo>
                  <a:cubicBezTo>
                    <a:pt x="16397" y="16920"/>
                    <a:pt x="17185" y="16620"/>
                    <a:pt x="18131" y="15345"/>
                  </a:cubicBezTo>
                  <a:cubicBezTo>
                    <a:pt x="19077" y="14070"/>
                    <a:pt x="20181" y="11820"/>
                    <a:pt x="20812" y="9270"/>
                  </a:cubicBezTo>
                  <a:cubicBezTo>
                    <a:pt x="21442" y="6720"/>
                    <a:pt x="21600" y="3870"/>
                    <a:pt x="21442" y="2145"/>
                  </a:cubicBezTo>
                  <a:cubicBezTo>
                    <a:pt x="21285" y="420"/>
                    <a:pt x="20812" y="-180"/>
                    <a:pt x="20418" y="45"/>
                  </a:cubicBezTo>
                  <a:cubicBezTo>
                    <a:pt x="20023" y="270"/>
                    <a:pt x="19708" y="1320"/>
                    <a:pt x="19393" y="23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1" name="Line"/>
            <p:cNvSpPr/>
            <p:nvPr/>
          </p:nvSpPr>
          <p:spPr>
            <a:xfrm>
              <a:off x="1325127" y="7017480"/>
              <a:ext cx="68648" cy="209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600" extrusionOk="0">
                  <a:moveTo>
                    <a:pt x="3976" y="0"/>
                  </a:moveTo>
                  <a:cubicBezTo>
                    <a:pt x="2536" y="5760"/>
                    <a:pt x="1096" y="11520"/>
                    <a:pt x="376" y="15000"/>
                  </a:cubicBezTo>
                  <a:cubicBezTo>
                    <a:pt x="-344" y="18480"/>
                    <a:pt x="-344" y="19680"/>
                    <a:pt x="3256" y="20400"/>
                  </a:cubicBezTo>
                  <a:cubicBezTo>
                    <a:pt x="6856" y="21120"/>
                    <a:pt x="14056" y="21360"/>
                    <a:pt x="2125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2" name="Line"/>
            <p:cNvSpPr/>
            <p:nvPr/>
          </p:nvSpPr>
          <p:spPr>
            <a:xfrm>
              <a:off x="1519335" y="6840763"/>
              <a:ext cx="33877" cy="379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600" extrusionOk="0">
                  <a:moveTo>
                    <a:pt x="4320" y="1325"/>
                  </a:moveTo>
                  <a:cubicBezTo>
                    <a:pt x="10080" y="663"/>
                    <a:pt x="15840" y="0"/>
                    <a:pt x="18720" y="0"/>
                  </a:cubicBezTo>
                  <a:cubicBezTo>
                    <a:pt x="21600" y="0"/>
                    <a:pt x="21600" y="663"/>
                    <a:pt x="19440" y="3578"/>
                  </a:cubicBezTo>
                  <a:cubicBezTo>
                    <a:pt x="17280" y="6493"/>
                    <a:pt x="12960" y="11661"/>
                    <a:pt x="9360" y="15040"/>
                  </a:cubicBezTo>
                  <a:cubicBezTo>
                    <a:pt x="5760" y="18420"/>
                    <a:pt x="2880" y="200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3" name="Line"/>
            <p:cNvSpPr/>
            <p:nvPr/>
          </p:nvSpPr>
          <p:spPr>
            <a:xfrm>
              <a:off x="1428652" y="6797654"/>
              <a:ext cx="927759" cy="512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5" extrusionOk="0">
                  <a:moveTo>
                    <a:pt x="0" y="15984"/>
                  </a:moveTo>
                  <a:cubicBezTo>
                    <a:pt x="1408" y="15691"/>
                    <a:pt x="2815" y="15398"/>
                    <a:pt x="3979" y="14469"/>
                  </a:cubicBezTo>
                  <a:cubicBezTo>
                    <a:pt x="5143" y="13541"/>
                    <a:pt x="6063" y="11977"/>
                    <a:pt x="6605" y="10902"/>
                  </a:cubicBezTo>
                  <a:cubicBezTo>
                    <a:pt x="7146" y="9826"/>
                    <a:pt x="7308" y="9240"/>
                    <a:pt x="7335" y="9191"/>
                  </a:cubicBezTo>
                  <a:cubicBezTo>
                    <a:pt x="7362" y="9142"/>
                    <a:pt x="7254" y="9631"/>
                    <a:pt x="6983" y="11146"/>
                  </a:cubicBezTo>
                  <a:cubicBezTo>
                    <a:pt x="6713" y="12661"/>
                    <a:pt x="6280" y="15202"/>
                    <a:pt x="6063" y="16717"/>
                  </a:cubicBezTo>
                  <a:cubicBezTo>
                    <a:pt x="5847" y="18232"/>
                    <a:pt x="5847" y="18721"/>
                    <a:pt x="5901" y="19209"/>
                  </a:cubicBezTo>
                  <a:cubicBezTo>
                    <a:pt x="5955" y="19698"/>
                    <a:pt x="6063" y="20187"/>
                    <a:pt x="6280" y="20431"/>
                  </a:cubicBezTo>
                  <a:cubicBezTo>
                    <a:pt x="6496" y="20675"/>
                    <a:pt x="6821" y="20675"/>
                    <a:pt x="7579" y="19796"/>
                  </a:cubicBezTo>
                  <a:cubicBezTo>
                    <a:pt x="8337" y="18916"/>
                    <a:pt x="9528" y="17157"/>
                    <a:pt x="10421" y="14762"/>
                  </a:cubicBezTo>
                  <a:cubicBezTo>
                    <a:pt x="11314" y="12368"/>
                    <a:pt x="11910" y="9338"/>
                    <a:pt x="12262" y="6943"/>
                  </a:cubicBezTo>
                  <a:cubicBezTo>
                    <a:pt x="12614" y="4549"/>
                    <a:pt x="12722" y="2789"/>
                    <a:pt x="12830" y="1665"/>
                  </a:cubicBezTo>
                  <a:cubicBezTo>
                    <a:pt x="12938" y="541"/>
                    <a:pt x="13047" y="53"/>
                    <a:pt x="13182" y="4"/>
                  </a:cubicBezTo>
                  <a:cubicBezTo>
                    <a:pt x="13317" y="-45"/>
                    <a:pt x="13480" y="346"/>
                    <a:pt x="13534" y="2007"/>
                  </a:cubicBezTo>
                  <a:cubicBezTo>
                    <a:pt x="13588" y="3669"/>
                    <a:pt x="13534" y="6601"/>
                    <a:pt x="13453" y="9338"/>
                  </a:cubicBezTo>
                  <a:cubicBezTo>
                    <a:pt x="13371" y="12074"/>
                    <a:pt x="13263" y="14616"/>
                    <a:pt x="13263" y="16131"/>
                  </a:cubicBezTo>
                  <a:cubicBezTo>
                    <a:pt x="13263" y="17646"/>
                    <a:pt x="13371" y="18134"/>
                    <a:pt x="13588" y="18330"/>
                  </a:cubicBezTo>
                  <a:cubicBezTo>
                    <a:pt x="13805" y="18525"/>
                    <a:pt x="14129" y="18427"/>
                    <a:pt x="14644" y="17645"/>
                  </a:cubicBezTo>
                  <a:cubicBezTo>
                    <a:pt x="15158" y="16864"/>
                    <a:pt x="15862" y="15398"/>
                    <a:pt x="16349" y="14518"/>
                  </a:cubicBezTo>
                  <a:cubicBezTo>
                    <a:pt x="16836" y="13638"/>
                    <a:pt x="17107" y="13345"/>
                    <a:pt x="17811" y="14322"/>
                  </a:cubicBezTo>
                  <a:cubicBezTo>
                    <a:pt x="18514" y="15300"/>
                    <a:pt x="19651" y="17548"/>
                    <a:pt x="20355" y="18965"/>
                  </a:cubicBezTo>
                  <a:cubicBezTo>
                    <a:pt x="21059" y="20382"/>
                    <a:pt x="21329" y="20969"/>
                    <a:pt x="21600" y="215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4" name="Line"/>
            <p:cNvSpPr/>
            <p:nvPr/>
          </p:nvSpPr>
          <p:spPr>
            <a:xfrm>
              <a:off x="5383832" y="6780308"/>
              <a:ext cx="10463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5" name="Line"/>
            <p:cNvSpPr/>
            <p:nvPr/>
          </p:nvSpPr>
          <p:spPr>
            <a:xfrm>
              <a:off x="5780606" y="6459601"/>
              <a:ext cx="203131" cy="469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2" h="21362" extrusionOk="0">
                  <a:moveTo>
                    <a:pt x="16105" y="5074"/>
                  </a:moveTo>
                  <a:cubicBezTo>
                    <a:pt x="16833" y="3804"/>
                    <a:pt x="17562" y="2533"/>
                    <a:pt x="17804" y="1633"/>
                  </a:cubicBezTo>
                  <a:cubicBezTo>
                    <a:pt x="18047" y="733"/>
                    <a:pt x="17804" y="204"/>
                    <a:pt x="17076" y="45"/>
                  </a:cubicBezTo>
                  <a:cubicBezTo>
                    <a:pt x="16348" y="-114"/>
                    <a:pt x="15135" y="98"/>
                    <a:pt x="12950" y="1474"/>
                  </a:cubicBezTo>
                  <a:cubicBezTo>
                    <a:pt x="10766" y="2851"/>
                    <a:pt x="7611" y="5392"/>
                    <a:pt x="5184" y="8621"/>
                  </a:cubicBezTo>
                  <a:cubicBezTo>
                    <a:pt x="2757" y="11851"/>
                    <a:pt x="1058" y="15768"/>
                    <a:pt x="330" y="18098"/>
                  </a:cubicBezTo>
                  <a:cubicBezTo>
                    <a:pt x="-398" y="20427"/>
                    <a:pt x="-155" y="21168"/>
                    <a:pt x="3485" y="21327"/>
                  </a:cubicBezTo>
                  <a:cubicBezTo>
                    <a:pt x="7126" y="21486"/>
                    <a:pt x="14164" y="21062"/>
                    <a:pt x="21202" y="206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6" name="Line"/>
            <p:cNvSpPr/>
            <p:nvPr/>
          </p:nvSpPr>
          <p:spPr>
            <a:xfrm>
              <a:off x="6019300" y="6647813"/>
              <a:ext cx="202951" cy="3180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258" extrusionOk="0">
                  <a:moveTo>
                    <a:pt x="18337" y="4659"/>
                  </a:moveTo>
                  <a:cubicBezTo>
                    <a:pt x="19073" y="3261"/>
                    <a:pt x="19810" y="1862"/>
                    <a:pt x="19564" y="1007"/>
                  </a:cubicBezTo>
                  <a:cubicBezTo>
                    <a:pt x="19319" y="153"/>
                    <a:pt x="18092" y="-158"/>
                    <a:pt x="16005" y="75"/>
                  </a:cubicBezTo>
                  <a:cubicBezTo>
                    <a:pt x="13919" y="308"/>
                    <a:pt x="10973" y="1085"/>
                    <a:pt x="8151" y="3649"/>
                  </a:cubicBezTo>
                  <a:cubicBezTo>
                    <a:pt x="5328" y="6213"/>
                    <a:pt x="2628" y="10564"/>
                    <a:pt x="1278" y="13361"/>
                  </a:cubicBezTo>
                  <a:cubicBezTo>
                    <a:pt x="-72" y="16159"/>
                    <a:pt x="-72" y="17402"/>
                    <a:pt x="51" y="18489"/>
                  </a:cubicBezTo>
                  <a:cubicBezTo>
                    <a:pt x="173" y="19577"/>
                    <a:pt x="419" y="20510"/>
                    <a:pt x="1523" y="20976"/>
                  </a:cubicBezTo>
                  <a:cubicBezTo>
                    <a:pt x="2628" y="21442"/>
                    <a:pt x="4592" y="21442"/>
                    <a:pt x="7660" y="20121"/>
                  </a:cubicBezTo>
                  <a:cubicBezTo>
                    <a:pt x="10728" y="18800"/>
                    <a:pt x="14901" y="16159"/>
                    <a:pt x="17233" y="14449"/>
                  </a:cubicBezTo>
                  <a:cubicBezTo>
                    <a:pt x="19564" y="12740"/>
                    <a:pt x="20055" y="11963"/>
                    <a:pt x="20546" y="10953"/>
                  </a:cubicBezTo>
                  <a:cubicBezTo>
                    <a:pt x="21037" y="9943"/>
                    <a:pt x="21528" y="8700"/>
                    <a:pt x="21405" y="8777"/>
                  </a:cubicBezTo>
                  <a:cubicBezTo>
                    <a:pt x="21283" y="8855"/>
                    <a:pt x="20546" y="10254"/>
                    <a:pt x="19810" y="11730"/>
                  </a:cubicBezTo>
                  <a:cubicBezTo>
                    <a:pt x="19073" y="13206"/>
                    <a:pt x="18337" y="14760"/>
                    <a:pt x="18092" y="15925"/>
                  </a:cubicBezTo>
                  <a:cubicBezTo>
                    <a:pt x="17846" y="17091"/>
                    <a:pt x="18092" y="17868"/>
                    <a:pt x="18705" y="18179"/>
                  </a:cubicBezTo>
                  <a:cubicBezTo>
                    <a:pt x="19319" y="18489"/>
                    <a:pt x="20301" y="18334"/>
                    <a:pt x="21283" y="181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7" name="Line"/>
            <p:cNvSpPr/>
            <p:nvPr/>
          </p:nvSpPr>
          <p:spPr>
            <a:xfrm>
              <a:off x="6269737" y="6776724"/>
              <a:ext cx="272050" cy="164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0" extrusionOk="0">
                  <a:moveTo>
                    <a:pt x="0" y="2231"/>
                  </a:moveTo>
                  <a:cubicBezTo>
                    <a:pt x="185" y="6669"/>
                    <a:pt x="369" y="11108"/>
                    <a:pt x="462" y="14215"/>
                  </a:cubicBezTo>
                  <a:cubicBezTo>
                    <a:pt x="554" y="17322"/>
                    <a:pt x="554" y="19097"/>
                    <a:pt x="1015" y="20132"/>
                  </a:cubicBezTo>
                  <a:cubicBezTo>
                    <a:pt x="1477" y="21168"/>
                    <a:pt x="2400" y="21464"/>
                    <a:pt x="4062" y="19245"/>
                  </a:cubicBezTo>
                  <a:cubicBezTo>
                    <a:pt x="5723" y="17026"/>
                    <a:pt x="8123" y="12291"/>
                    <a:pt x="9508" y="9185"/>
                  </a:cubicBezTo>
                  <a:cubicBezTo>
                    <a:pt x="10892" y="6078"/>
                    <a:pt x="11262" y="4598"/>
                    <a:pt x="11908" y="3119"/>
                  </a:cubicBezTo>
                  <a:cubicBezTo>
                    <a:pt x="12554" y="1639"/>
                    <a:pt x="13477" y="160"/>
                    <a:pt x="14215" y="12"/>
                  </a:cubicBezTo>
                  <a:cubicBezTo>
                    <a:pt x="14954" y="-136"/>
                    <a:pt x="15508" y="1048"/>
                    <a:pt x="16062" y="3563"/>
                  </a:cubicBezTo>
                  <a:cubicBezTo>
                    <a:pt x="16615" y="6078"/>
                    <a:pt x="17169" y="9924"/>
                    <a:pt x="18092" y="12735"/>
                  </a:cubicBezTo>
                  <a:cubicBezTo>
                    <a:pt x="19015" y="15546"/>
                    <a:pt x="20308" y="17321"/>
                    <a:pt x="21600" y="190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8" name="Line"/>
            <p:cNvSpPr/>
            <p:nvPr/>
          </p:nvSpPr>
          <p:spPr>
            <a:xfrm>
              <a:off x="6867787" y="6679066"/>
              <a:ext cx="232050" cy="243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114" extrusionOk="0">
                  <a:moveTo>
                    <a:pt x="6587" y="5156"/>
                  </a:moveTo>
                  <a:cubicBezTo>
                    <a:pt x="4448" y="9799"/>
                    <a:pt x="2309" y="14442"/>
                    <a:pt x="1133" y="17369"/>
                  </a:cubicBezTo>
                  <a:cubicBezTo>
                    <a:pt x="-43" y="20296"/>
                    <a:pt x="-257" y="21507"/>
                    <a:pt x="278" y="21002"/>
                  </a:cubicBezTo>
                  <a:cubicBezTo>
                    <a:pt x="812" y="20498"/>
                    <a:pt x="2095" y="18277"/>
                    <a:pt x="3806" y="14845"/>
                  </a:cubicBezTo>
                  <a:cubicBezTo>
                    <a:pt x="5517" y="11414"/>
                    <a:pt x="7656" y="6771"/>
                    <a:pt x="9260" y="3944"/>
                  </a:cubicBezTo>
                  <a:cubicBezTo>
                    <a:pt x="10864" y="1118"/>
                    <a:pt x="11933" y="109"/>
                    <a:pt x="13323" y="8"/>
                  </a:cubicBezTo>
                  <a:cubicBezTo>
                    <a:pt x="14713" y="-93"/>
                    <a:pt x="16424" y="714"/>
                    <a:pt x="17387" y="3036"/>
                  </a:cubicBezTo>
                  <a:cubicBezTo>
                    <a:pt x="18349" y="5357"/>
                    <a:pt x="18563" y="9193"/>
                    <a:pt x="19097" y="12120"/>
                  </a:cubicBezTo>
                  <a:cubicBezTo>
                    <a:pt x="19632" y="15047"/>
                    <a:pt x="20488" y="17066"/>
                    <a:pt x="21343" y="190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9" name="Line"/>
            <p:cNvSpPr/>
            <p:nvPr/>
          </p:nvSpPr>
          <p:spPr>
            <a:xfrm>
              <a:off x="7113787" y="6667223"/>
              <a:ext cx="941711" cy="308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0" y="12101"/>
                  </a:moveTo>
                  <a:cubicBezTo>
                    <a:pt x="213" y="12581"/>
                    <a:pt x="427" y="13061"/>
                    <a:pt x="933" y="12581"/>
                  </a:cubicBezTo>
                  <a:cubicBezTo>
                    <a:pt x="1440" y="12101"/>
                    <a:pt x="2240" y="10661"/>
                    <a:pt x="2880" y="8821"/>
                  </a:cubicBezTo>
                  <a:cubicBezTo>
                    <a:pt x="3520" y="6981"/>
                    <a:pt x="4000" y="4741"/>
                    <a:pt x="4267" y="3141"/>
                  </a:cubicBezTo>
                  <a:cubicBezTo>
                    <a:pt x="4533" y="1541"/>
                    <a:pt x="4587" y="581"/>
                    <a:pt x="4480" y="181"/>
                  </a:cubicBezTo>
                  <a:cubicBezTo>
                    <a:pt x="4373" y="-219"/>
                    <a:pt x="4107" y="-59"/>
                    <a:pt x="3627" y="1701"/>
                  </a:cubicBezTo>
                  <a:cubicBezTo>
                    <a:pt x="3147" y="3461"/>
                    <a:pt x="2453" y="6821"/>
                    <a:pt x="2027" y="9701"/>
                  </a:cubicBezTo>
                  <a:cubicBezTo>
                    <a:pt x="1600" y="12581"/>
                    <a:pt x="1440" y="14981"/>
                    <a:pt x="1467" y="16421"/>
                  </a:cubicBezTo>
                  <a:cubicBezTo>
                    <a:pt x="1493" y="17861"/>
                    <a:pt x="1707" y="18341"/>
                    <a:pt x="2293" y="18261"/>
                  </a:cubicBezTo>
                  <a:cubicBezTo>
                    <a:pt x="2880" y="18181"/>
                    <a:pt x="3840" y="17541"/>
                    <a:pt x="4533" y="16501"/>
                  </a:cubicBezTo>
                  <a:cubicBezTo>
                    <a:pt x="5227" y="15461"/>
                    <a:pt x="5653" y="14021"/>
                    <a:pt x="5947" y="12981"/>
                  </a:cubicBezTo>
                  <a:cubicBezTo>
                    <a:pt x="6240" y="11941"/>
                    <a:pt x="6400" y="11301"/>
                    <a:pt x="6587" y="10341"/>
                  </a:cubicBezTo>
                  <a:cubicBezTo>
                    <a:pt x="6773" y="9381"/>
                    <a:pt x="6987" y="8101"/>
                    <a:pt x="7093" y="8021"/>
                  </a:cubicBezTo>
                  <a:cubicBezTo>
                    <a:pt x="7200" y="7941"/>
                    <a:pt x="7200" y="9061"/>
                    <a:pt x="7067" y="10741"/>
                  </a:cubicBezTo>
                  <a:cubicBezTo>
                    <a:pt x="6933" y="12421"/>
                    <a:pt x="6667" y="14661"/>
                    <a:pt x="6480" y="16261"/>
                  </a:cubicBezTo>
                  <a:cubicBezTo>
                    <a:pt x="6293" y="17861"/>
                    <a:pt x="6187" y="18821"/>
                    <a:pt x="6213" y="19621"/>
                  </a:cubicBezTo>
                  <a:cubicBezTo>
                    <a:pt x="6240" y="20421"/>
                    <a:pt x="6400" y="21061"/>
                    <a:pt x="6613" y="21221"/>
                  </a:cubicBezTo>
                  <a:cubicBezTo>
                    <a:pt x="6827" y="21381"/>
                    <a:pt x="7093" y="21061"/>
                    <a:pt x="7600" y="19781"/>
                  </a:cubicBezTo>
                  <a:cubicBezTo>
                    <a:pt x="8107" y="18501"/>
                    <a:pt x="8853" y="16261"/>
                    <a:pt x="9360" y="14901"/>
                  </a:cubicBezTo>
                  <a:cubicBezTo>
                    <a:pt x="9867" y="13541"/>
                    <a:pt x="10133" y="13061"/>
                    <a:pt x="10373" y="13061"/>
                  </a:cubicBezTo>
                  <a:cubicBezTo>
                    <a:pt x="10613" y="13061"/>
                    <a:pt x="10827" y="13541"/>
                    <a:pt x="11067" y="13621"/>
                  </a:cubicBezTo>
                  <a:cubicBezTo>
                    <a:pt x="11307" y="13701"/>
                    <a:pt x="11573" y="13381"/>
                    <a:pt x="12213" y="12021"/>
                  </a:cubicBezTo>
                  <a:cubicBezTo>
                    <a:pt x="12853" y="10661"/>
                    <a:pt x="13867" y="8261"/>
                    <a:pt x="14400" y="6661"/>
                  </a:cubicBezTo>
                  <a:cubicBezTo>
                    <a:pt x="14933" y="5061"/>
                    <a:pt x="14987" y="4261"/>
                    <a:pt x="14880" y="4021"/>
                  </a:cubicBezTo>
                  <a:cubicBezTo>
                    <a:pt x="14773" y="3781"/>
                    <a:pt x="14507" y="4101"/>
                    <a:pt x="14080" y="5381"/>
                  </a:cubicBezTo>
                  <a:cubicBezTo>
                    <a:pt x="13653" y="6661"/>
                    <a:pt x="13067" y="8901"/>
                    <a:pt x="12773" y="10421"/>
                  </a:cubicBezTo>
                  <a:cubicBezTo>
                    <a:pt x="12480" y="11941"/>
                    <a:pt x="12480" y="12741"/>
                    <a:pt x="12800" y="13461"/>
                  </a:cubicBezTo>
                  <a:cubicBezTo>
                    <a:pt x="13120" y="14181"/>
                    <a:pt x="13760" y="14821"/>
                    <a:pt x="14240" y="15221"/>
                  </a:cubicBezTo>
                  <a:cubicBezTo>
                    <a:pt x="14720" y="15621"/>
                    <a:pt x="15040" y="15781"/>
                    <a:pt x="15307" y="16101"/>
                  </a:cubicBezTo>
                  <a:cubicBezTo>
                    <a:pt x="15573" y="16421"/>
                    <a:pt x="15787" y="16901"/>
                    <a:pt x="15920" y="16741"/>
                  </a:cubicBezTo>
                  <a:cubicBezTo>
                    <a:pt x="16053" y="16581"/>
                    <a:pt x="16107" y="15781"/>
                    <a:pt x="16667" y="13781"/>
                  </a:cubicBezTo>
                  <a:cubicBezTo>
                    <a:pt x="17227" y="11781"/>
                    <a:pt x="18293" y="8581"/>
                    <a:pt x="19200" y="6661"/>
                  </a:cubicBezTo>
                  <a:cubicBezTo>
                    <a:pt x="20107" y="4741"/>
                    <a:pt x="20853" y="4101"/>
                    <a:pt x="21600" y="34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0" name="Line"/>
            <p:cNvSpPr/>
            <p:nvPr/>
          </p:nvSpPr>
          <p:spPr>
            <a:xfrm>
              <a:off x="8304015" y="6375722"/>
              <a:ext cx="252458" cy="4052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388" extrusionOk="0">
                  <a:moveTo>
                    <a:pt x="1987" y="0"/>
                  </a:moveTo>
                  <a:cubicBezTo>
                    <a:pt x="1791" y="4173"/>
                    <a:pt x="1594" y="8345"/>
                    <a:pt x="1300" y="11230"/>
                  </a:cubicBezTo>
                  <a:cubicBezTo>
                    <a:pt x="1005" y="14114"/>
                    <a:pt x="612" y="15709"/>
                    <a:pt x="318" y="17059"/>
                  </a:cubicBezTo>
                  <a:cubicBezTo>
                    <a:pt x="23" y="18409"/>
                    <a:pt x="-173" y="19514"/>
                    <a:pt x="220" y="19514"/>
                  </a:cubicBezTo>
                  <a:cubicBezTo>
                    <a:pt x="612" y="19514"/>
                    <a:pt x="1594" y="18409"/>
                    <a:pt x="4049" y="17243"/>
                  </a:cubicBezTo>
                  <a:cubicBezTo>
                    <a:pt x="6503" y="16077"/>
                    <a:pt x="10431" y="14850"/>
                    <a:pt x="13376" y="14482"/>
                  </a:cubicBezTo>
                  <a:cubicBezTo>
                    <a:pt x="16322" y="14114"/>
                    <a:pt x="18285" y="14605"/>
                    <a:pt x="19463" y="15157"/>
                  </a:cubicBezTo>
                  <a:cubicBezTo>
                    <a:pt x="20642" y="15709"/>
                    <a:pt x="21034" y="16323"/>
                    <a:pt x="21231" y="16936"/>
                  </a:cubicBezTo>
                  <a:cubicBezTo>
                    <a:pt x="21427" y="17550"/>
                    <a:pt x="21427" y="18164"/>
                    <a:pt x="19856" y="19023"/>
                  </a:cubicBezTo>
                  <a:cubicBezTo>
                    <a:pt x="18285" y="19882"/>
                    <a:pt x="15143" y="20986"/>
                    <a:pt x="12591" y="21293"/>
                  </a:cubicBezTo>
                  <a:cubicBezTo>
                    <a:pt x="10038" y="21600"/>
                    <a:pt x="8074" y="21109"/>
                    <a:pt x="6111" y="2061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1" name="Line"/>
            <p:cNvSpPr/>
            <p:nvPr/>
          </p:nvSpPr>
          <p:spPr>
            <a:xfrm>
              <a:off x="8474035" y="6613029"/>
              <a:ext cx="239185" cy="202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340" extrusionOk="0">
                  <a:moveTo>
                    <a:pt x="0" y="11767"/>
                  </a:moveTo>
                  <a:cubicBezTo>
                    <a:pt x="3531" y="12504"/>
                    <a:pt x="7062" y="13240"/>
                    <a:pt x="10592" y="11767"/>
                  </a:cubicBezTo>
                  <a:cubicBezTo>
                    <a:pt x="14123" y="10295"/>
                    <a:pt x="17654" y="6613"/>
                    <a:pt x="19523" y="4158"/>
                  </a:cubicBezTo>
                  <a:cubicBezTo>
                    <a:pt x="21392" y="1704"/>
                    <a:pt x="21600" y="476"/>
                    <a:pt x="21185" y="108"/>
                  </a:cubicBezTo>
                  <a:cubicBezTo>
                    <a:pt x="20769" y="-260"/>
                    <a:pt x="19731" y="231"/>
                    <a:pt x="18069" y="2808"/>
                  </a:cubicBezTo>
                  <a:cubicBezTo>
                    <a:pt x="16408" y="5385"/>
                    <a:pt x="14123" y="10049"/>
                    <a:pt x="12877" y="13117"/>
                  </a:cubicBezTo>
                  <a:cubicBezTo>
                    <a:pt x="11631" y="16185"/>
                    <a:pt x="11423" y="17658"/>
                    <a:pt x="12565" y="18763"/>
                  </a:cubicBezTo>
                  <a:cubicBezTo>
                    <a:pt x="13708" y="19867"/>
                    <a:pt x="16200" y="20604"/>
                    <a:pt x="18692" y="213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2" name="Line"/>
            <p:cNvSpPr/>
            <p:nvPr/>
          </p:nvSpPr>
          <p:spPr>
            <a:xfrm>
              <a:off x="9025109" y="6407948"/>
              <a:ext cx="181367" cy="4172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21600" y="1568"/>
                  </a:moveTo>
                  <a:cubicBezTo>
                    <a:pt x="21323" y="852"/>
                    <a:pt x="21046" y="136"/>
                    <a:pt x="20492" y="16"/>
                  </a:cubicBezTo>
                  <a:cubicBezTo>
                    <a:pt x="19938" y="-103"/>
                    <a:pt x="19108" y="374"/>
                    <a:pt x="17446" y="2761"/>
                  </a:cubicBezTo>
                  <a:cubicBezTo>
                    <a:pt x="15785" y="5148"/>
                    <a:pt x="13292" y="9444"/>
                    <a:pt x="11492" y="12845"/>
                  </a:cubicBezTo>
                  <a:cubicBezTo>
                    <a:pt x="9692" y="16246"/>
                    <a:pt x="8585" y="18752"/>
                    <a:pt x="7338" y="20065"/>
                  </a:cubicBezTo>
                  <a:cubicBezTo>
                    <a:pt x="6092" y="21378"/>
                    <a:pt x="4708" y="21497"/>
                    <a:pt x="3462" y="21378"/>
                  </a:cubicBezTo>
                  <a:cubicBezTo>
                    <a:pt x="2215" y="21258"/>
                    <a:pt x="1108" y="20900"/>
                    <a:pt x="0" y="2054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3" name="Line"/>
            <p:cNvSpPr/>
            <p:nvPr/>
          </p:nvSpPr>
          <p:spPr>
            <a:xfrm>
              <a:off x="8969304" y="6589280"/>
              <a:ext cx="413016" cy="241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186" extrusionOk="0">
                  <a:moveTo>
                    <a:pt x="0" y="12462"/>
                  </a:moveTo>
                  <a:cubicBezTo>
                    <a:pt x="362" y="11647"/>
                    <a:pt x="724" y="10832"/>
                    <a:pt x="2051" y="10322"/>
                  </a:cubicBezTo>
                  <a:cubicBezTo>
                    <a:pt x="3379" y="9813"/>
                    <a:pt x="5671" y="9609"/>
                    <a:pt x="7180" y="9405"/>
                  </a:cubicBezTo>
                  <a:cubicBezTo>
                    <a:pt x="8688" y="9202"/>
                    <a:pt x="9412" y="8998"/>
                    <a:pt x="9955" y="9303"/>
                  </a:cubicBezTo>
                  <a:cubicBezTo>
                    <a:pt x="10498" y="9609"/>
                    <a:pt x="10860" y="10424"/>
                    <a:pt x="11041" y="11953"/>
                  </a:cubicBezTo>
                  <a:cubicBezTo>
                    <a:pt x="11222" y="13481"/>
                    <a:pt x="11222" y="15722"/>
                    <a:pt x="11222" y="17353"/>
                  </a:cubicBezTo>
                  <a:cubicBezTo>
                    <a:pt x="11222" y="18983"/>
                    <a:pt x="11222" y="20002"/>
                    <a:pt x="11524" y="20613"/>
                  </a:cubicBezTo>
                  <a:cubicBezTo>
                    <a:pt x="11826" y="21224"/>
                    <a:pt x="12429" y="21428"/>
                    <a:pt x="13575" y="20817"/>
                  </a:cubicBezTo>
                  <a:cubicBezTo>
                    <a:pt x="14722" y="20205"/>
                    <a:pt x="16411" y="18779"/>
                    <a:pt x="17859" y="15620"/>
                  </a:cubicBezTo>
                  <a:cubicBezTo>
                    <a:pt x="19307" y="12462"/>
                    <a:pt x="20514" y="7571"/>
                    <a:pt x="21057" y="4515"/>
                  </a:cubicBezTo>
                  <a:cubicBezTo>
                    <a:pt x="21600" y="1458"/>
                    <a:pt x="21479" y="236"/>
                    <a:pt x="21178" y="32"/>
                  </a:cubicBezTo>
                  <a:cubicBezTo>
                    <a:pt x="20876" y="-172"/>
                    <a:pt x="20393" y="643"/>
                    <a:pt x="19911" y="14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4" name="Line"/>
            <p:cNvSpPr/>
            <p:nvPr/>
          </p:nvSpPr>
          <p:spPr>
            <a:xfrm>
              <a:off x="9405530" y="6612894"/>
              <a:ext cx="163679" cy="238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502" extrusionOk="0">
                  <a:moveTo>
                    <a:pt x="3162" y="6291"/>
                  </a:moveTo>
                  <a:cubicBezTo>
                    <a:pt x="2249" y="10485"/>
                    <a:pt x="1336" y="14680"/>
                    <a:pt x="728" y="17406"/>
                  </a:cubicBezTo>
                  <a:cubicBezTo>
                    <a:pt x="119" y="20132"/>
                    <a:pt x="-185" y="21390"/>
                    <a:pt x="119" y="21495"/>
                  </a:cubicBezTo>
                  <a:cubicBezTo>
                    <a:pt x="423" y="21600"/>
                    <a:pt x="1336" y="20551"/>
                    <a:pt x="4378" y="17091"/>
                  </a:cubicBezTo>
                  <a:cubicBezTo>
                    <a:pt x="7421" y="13631"/>
                    <a:pt x="12592" y="7759"/>
                    <a:pt x="15787" y="4509"/>
                  </a:cubicBezTo>
                  <a:cubicBezTo>
                    <a:pt x="18981" y="1258"/>
                    <a:pt x="20198" y="629"/>
                    <a:pt x="21415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5" name="Line"/>
            <p:cNvSpPr/>
            <p:nvPr/>
          </p:nvSpPr>
          <p:spPr>
            <a:xfrm>
              <a:off x="9573382" y="6626845"/>
              <a:ext cx="386462" cy="21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600" extrusionOk="0">
                  <a:moveTo>
                    <a:pt x="2096" y="0"/>
                  </a:moveTo>
                  <a:cubicBezTo>
                    <a:pt x="1966" y="4035"/>
                    <a:pt x="1837" y="8070"/>
                    <a:pt x="1514" y="11275"/>
                  </a:cubicBezTo>
                  <a:cubicBezTo>
                    <a:pt x="1190" y="14479"/>
                    <a:pt x="673" y="16853"/>
                    <a:pt x="350" y="18633"/>
                  </a:cubicBezTo>
                  <a:cubicBezTo>
                    <a:pt x="26" y="20413"/>
                    <a:pt x="-103" y="21600"/>
                    <a:pt x="91" y="21600"/>
                  </a:cubicBezTo>
                  <a:cubicBezTo>
                    <a:pt x="285" y="21600"/>
                    <a:pt x="802" y="20413"/>
                    <a:pt x="1837" y="17684"/>
                  </a:cubicBezTo>
                  <a:cubicBezTo>
                    <a:pt x="2872" y="14954"/>
                    <a:pt x="4424" y="10681"/>
                    <a:pt x="5523" y="8426"/>
                  </a:cubicBezTo>
                  <a:cubicBezTo>
                    <a:pt x="6623" y="6171"/>
                    <a:pt x="7269" y="5934"/>
                    <a:pt x="7657" y="6409"/>
                  </a:cubicBezTo>
                  <a:cubicBezTo>
                    <a:pt x="8045" y="6884"/>
                    <a:pt x="8175" y="8070"/>
                    <a:pt x="8369" y="9376"/>
                  </a:cubicBezTo>
                  <a:cubicBezTo>
                    <a:pt x="8563" y="10681"/>
                    <a:pt x="8822" y="12105"/>
                    <a:pt x="9339" y="12936"/>
                  </a:cubicBezTo>
                  <a:cubicBezTo>
                    <a:pt x="9856" y="13767"/>
                    <a:pt x="10632" y="14004"/>
                    <a:pt x="12378" y="13174"/>
                  </a:cubicBezTo>
                  <a:cubicBezTo>
                    <a:pt x="14125" y="12343"/>
                    <a:pt x="16841" y="10444"/>
                    <a:pt x="18393" y="9020"/>
                  </a:cubicBezTo>
                  <a:cubicBezTo>
                    <a:pt x="19945" y="7596"/>
                    <a:pt x="20333" y="6646"/>
                    <a:pt x="20656" y="5578"/>
                  </a:cubicBezTo>
                  <a:cubicBezTo>
                    <a:pt x="20980" y="4510"/>
                    <a:pt x="21238" y="3323"/>
                    <a:pt x="21044" y="3204"/>
                  </a:cubicBezTo>
                  <a:cubicBezTo>
                    <a:pt x="20850" y="3086"/>
                    <a:pt x="20204" y="4035"/>
                    <a:pt x="19234" y="5934"/>
                  </a:cubicBezTo>
                  <a:cubicBezTo>
                    <a:pt x="18263" y="7833"/>
                    <a:pt x="16970" y="10681"/>
                    <a:pt x="16259" y="12699"/>
                  </a:cubicBezTo>
                  <a:cubicBezTo>
                    <a:pt x="15547" y="14716"/>
                    <a:pt x="15418" y="15903"/>
                    <a:pt x="15677" y="16259"/>
                  </a:cubicBezTo>
                  <a:cubicBezTo>
                    <a:pt x="15935" y="16615"/>
                    <a:pt x="16582" y="16141"/>
                    <a:pt x="17617" y="14716"/>
                  </a:cubicBezTo>
                  <a:cubicBezTo>
                    <a:pt x="18651" y="13292"/>
                    <a:pt x="20074" y="10919"/>
                    <a:pt x="21497" y="85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6" name="Line"/>
            <p:cNvSpPr/>
            <p:nvPr/>
          </p:nvSpPr>
          <p:spPr>
            <a:xfrm>
              <a:off x="10003455" y="6374848"/>
              <a:ext cx="239219" cy="45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4" h="21332" extrusionOk="0">
                  <a:moveTo>
                    <a:pt x="14655" y="1344"/>
                  </a:moveTo>
                  <a:cubicBezTo>
                    <a:pt x="15478" y="909"/>
                    <a:pt x="16301" y="475"/>
                    <a:pt x="17227" y="204"/>
                  </a:cubicBezTo>
                  <a:cubicBezTo>
                    <a:pt x="18153" y="-67"/>
                    <a:pt x="19181" y="-176"/>
                    <a:pt x="20004" y="584"/>
                  </a:cubicBezTo>
                  <a:cubicBezTo>
                    <a:pt x="20827" y="1344"/>
                    <a:pt x="21444" y="2972"/>
                    <a:pt x="21033" y="5631"/>
                  </a:cubicBezTo>
                  <a:cubicBezTo>
                    <a:pt x="20621" y="8290"/>
                    <a:pt x="19181" y="11981"/>
                    <a:pt x="18153" y="14097"/>
                  </a:cubicBezTo>
                  <a:cubicBezTo>
                    <a:pt x="17124" y="16214"/>
                    <a:pt x="16507" y="16757"/>
                    <a:pt x="15581" y="16974"/>
                  </a:cubicBezTo>
                  <a:cubicBezTo>
                    <a:pt x="14655" y="17191"/>
                    <a:pt x="13421" y="17082"/>
                    <a:pt x="11055" y="17028"/>
                  </a:cubicBezTo>
                  <a:cubicBezTo>
                    <a:pt x="8690" y="16974"/>
                    <a:pt x="5193" y="16974"/>
                    <a:pt x="3135" y="17191"/>
                  </a:cubicBezTo>
                  <a:cubicBezTo>
                    <a:pt x="1078" y="17408"/>
                    <a:pt x="461" y="17842"/>
                    <a:pt x="153" y="18331"/>
                  </a:cubicBezTo>
                  <a:cubicBezTo>
                    <a:pt x="-156" y="18819"/>
                    <a:pt x="-156" y="19362"/>
                    <a:pt x="1695" y="19904"/>
                  </a:cubicBezTo>
                  <a:cubicBezTo>
                    <a:pt x="3547" y="20447"/>
                    <a:pt x="7250" y="20990"/>
                    <a:pt x="10335" y="21207"/>
                  </a:cubicBezTo>
                  <a:cubicBezTo>
                    <a:pt x="13421" y="21424"/>
                    <a:pt x="15890" y="21315"/>
                    <a:pt x="18358" y="212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7" name="Line"/>
            <p:cNvSpPr/>
            <p:nvPr/>
          </p:nvSpPr>
          <p:spPr>
            <a:xfrm>
              <a:off x="10622455" y="6543137"/>
              <a:ext cx="236680" cy="214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8" h="20926" extrusionOk="0">
                  <a:moveTo>
                    <a:pt x="7880" y="6821"/>
                  </a:moveTo>
                  <a:cubicBezTo>
                    <a:pt x="8283" y="5457"/>
                    <a:pt x="8687" y="4093"/>
                    <a:pt x="8485" y="3865"/>
                  </a:cubicBezTo>
                  <a:cubicBezTo>
                    <a:pt x="8283" y="3638"/>
                    <a:pt x="7476" y="4547"/>
                    <a:pt x="5962" y="6821"/>
                  </a:cubicBezTo>
                  <a:cubicBezTo>
                    <a:pt x="4448" y="9095"/>
                    <a:pt x="2227" y="12733"/>
                    <a:pt x="1016" y="15120"/>
                  </a:cubicBezTo>
                  <a:cubicBezTo>
                    <a:pt x="-195" y="17507"/>
                    <a:pt x="-397" y="18644"/>
                    <a:pt x="814" y="19667"/>
                  </a:cubicBezTo>
                  <a:cubicBezTo>
                    <a:pt x="2025" y="20691"/>
                    <a:pt x="4650" y="21600"/>
                    <a:pt x="8384" y="20236"/>
                  </a:cubicBezTo>
                  <a:cubicBezTo>
                    <a:pt x="12119" y="18872"/>
                    <a:pt x="16964" y="15234"/>
                    <a:pt x="19083" y="12051"/>
                  </a:cubicBezTo>
                  <a:cubicBezTo>
                    <a:pt x="21203" y="8867"/>
                    <a:pt x="20597" y="6139"/>
                    <a:pt x="19891" y="4206"/>
                  </a:cubicBezTo>
                  <a:cubicBezTo>
                    <a:pt x="19184" y="2274"/>
                    <a:pt x="18377" y="1137"/>
                    <a:pt x="17569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8" name="Line"/>
            <p:cNvSpPr/>
            <p:nvPr/>
          </p:nvSpPr>
          <p:spPr>
            <a:xfrm>
              <a:off x="10886359" y="6344784"/>
              <a:ext cx="222756" cy="43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3" h="21520" extrusionOk="0">
                  <a:moveTo>
                    <a:pt x="16820" y="6009"/>
                  </a:moveTo>
                  <a:cubicBezTo>
                    <a:pt x="18378" y="4860"/>
                    <a:pt x="19937" y="3711"/>
                    <a:pt x="20717" y="2850"/>
                  </a:cubicBezTo>
                  <a:cubicBezTo>
                    <a:pt x="21496" y="1988"/>
                    <a:pt x="21496" y="1414"/>
                    <a:pt x="20939" y="954"/>
                  </a:cubicBezTo>
                  <a:cubicBezTo>
                    <a:pt x="20383" y="494"/>
                    <a:pt x="19269" y="150"/>
                    <a:pt x="17376" y="35"/>
                  </a:cubicBezTo>
                  <a:cubicBezTo>
                    <a:pt x="15484" y="-80"/>
                    <a:pt x="12811" y="35"/>
                    <a:pt x="10139" y="1184"/>
                  </a:cubicBezTo>
                  <a:cubicBezTo>
                    <a:pt x="7467" y="2333"/>
                    <a:pt x="4795" y="4516"/>
                    <a:pt x="2902" y="7560"/>
                  </a:cubicBezTo>
                  <a:cubicBezTo>
                    <a:pt x="1009" y="10605"/>
                    <a:pt x="-104" y="14511"/>
                    <a:pt x="7" y="16982"/>
                  </a:cubicBezTo>
                  <a:cubicBezTo>
                    <a:pt x="119" y="19452"/>
                    <a:pt x="1455" y="20486"/>
                    <a:pt x="2791" y="215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9" name="Line"/>
            <p:cNvSpPr/>
            <p:nvPr/>
          </p:nvSpPr>
          <p:spPr>
            <a:xfrm>
              <a:off x="10936431" y="6344274"/>
              <a:ext cx="360635" cy="463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549" extrusionOk="0">
                  <a:moveTo>
                    <a:pt x="0" y="12477"/>
                  </a:moveTo>
                  <a:cubicBezTo>
                    <a:pt x="4540" y="11829"/>
                    <a:pt x="9080" y="11181"/>
                    <a:pt x="12589" y="10155"/>
                  </a:cubicBezTo>
                  <a:cubicBezTo>
                    <a:pt x="16097" y="9129"/>
                    <a:pt x="18573" y="7725"/>
                    <a:pt x="19949" y="6267"/>
                  </a:cubicBezTo>
                  <a:cubicBezTo>
                    <a:pt x="21325" y="4809"/>
                    <a:pt x="21600" y="3297"/>
                    <a:pt x="21118" y="2109"/>
                  </a:cubicBezTo>
                  <a:cubicBezTo>
                    <a:pt x="20637" y="921"/>
                    <a:pt x="19399" y="57"/>
                    <a:pt x="17748" y="3"/>
                  </a:cubicBezTo>
                  <a:cubicBezTo>
                    <a:pt x="16097" y="-51"/>
                    <a:pt x="14033" y="705"/>
                    <a:pt x="12176" y="2919"/>
                  </a:cubicBezTo>
                  <a:cubicBezTo>
                    <a:pt x="10318" y="5133"/>
                    <a:pt x="8668" y="8805"/>
                    <a:pt x="7636" y="12153"/>
                  </a:cubicBezTo>
                  <a:cubicBezTo>
                    <a:pt x="6604" y="15501"/>
                    <a:pt x="6191" y="18525"/>
                    <a:pt x="5778" y="215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0" name="Line"/>
            <p:cNvSpPr/>
            <p:nvPr/>
          </p:nvSpPr>
          <p:spPr>
            <a:xfrm>
              <a:off x="10985260" y="6703577"/>
              <a:ext cx="237172" cy="34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929" y="4320"/>
                    <a:pt x="11859" y="8640"/>
                    <a:pt x="15459" y="12240"/>
                  </a:cubicBezTo>
                  <a:cubicBezTo>
                    <a:pt x="19059" y="15840"/>
                    <a:pt x="20329" y="1872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1" name="Line"/>
            <p:cNvSpPr/>
            <p:nvPr/>
          </p:nvSpPr>
          <p:spPr>
            <a:xfrm>
              <a:off x="5668492" y="2568126"/>
              <a:ext cx="440806" cy="434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491" extrusionOk="0">
                  <a:moveTo>
                    <a:pt x="1771" y="14767"/>
                  </a:moveTo>
                  <a:cubicBezTo>
                    <a:pt x="1316" y="16376"/>
                    <a:pt x="861" y="17984"/>
                    <a:pt x="520" y="19248"/>
                  </a:cubicBezTo>
                  <a:cubicBezTo>
                    <a:pt x="179" y="20512"/>
                    <a:pt x="-48" y="21431"/>
                    <a:pt x="9" y="21489"/>
                  </a:cubicBezTo>
                  <a:cubicBezTo>
                    <a:pt x="66" y="21546"/>
                    <a:pt x="407" y="20742"/>
                    <a:pt x="861" y="18329"/>
                  </a:cubicBezTo>
                  <a:cubicBezTo>
                    <a:pt x="1316" y="15916"/>
                    <a:pt x="1885" y="11895"/>
                    <a:pt x="2169" y="9540"/>
                  </a:cubicBezTo>
                  <a:cubicBezTo>
                    <a:pt x="2453" y="7184"/>
                    <a:pt x="2453" y="6495"/>
                    <a:pt x="2510" y="5806"/>
                  </a:cubicBezTo>
                  <a:cubicBezTo>
                    <a:pt x="2567" y="5116"/>
                    <a:pt x="2680" y="4427"/>
                    <a:pt x="3021" y="4312"/>
                  </a:cubicBezTo>
                  <a:cubicBezTo>
                    <a:pt x="3363" y="4197"/>
                    <a:pt x="3931" y="4657"/>
                    <a:pt x="5011" y="6093"/>
                  </a:cubicBezTo>
                  <a:cubicBezTo>
                    <a:pt x="6091" y="7529"/>
                    <a:pt x="7683" y="9942"/>
                    <a:pt x="8763" y="11780"/>
                  </a:cubicBezTo>
                  <a:cubicBezTo>
                    <a:pt x="9843" y="13618"/>
                    <a:pt x="10411" y="14882"/>
                    <a:pt x="10979" y="15514"/>
                  </a:cubicBezTo>
                  <a:cubicBezTo>
                    <a:pt x="11548" y="16146"/>
                    <a:pt x="12116" y="16146"/>
                    <a:pt x="12741" y="15514"/>
                  </a:cubicBezTo>
                  <a:cubicBezTo>
                    <a:pt x="13367" y="14882"/>
                    <a:pt x="14049" y="13618"/>
                    <a:pt x="14504" y="11148"/>
                  </a:cubicBezTo>
                  <a:cubicBezTo>
                    <a:pt x="14958" y="8678"/>
                    <a:pt x="15186" y="5001"/>
                    <a:pt x="15299" y="2818"/>
                  </a:cubicBezTo>
                  <a:cubicBezTo>
                    <a:pt x="15413" y="635"/>
                    <a:pt x="15413" y="-54"/>
                    <a:pt x="15470" y="3"/>
                  </a:cubicBezTo>
                  <a:cubicBezTo>
                    <a:pt x="15527" y="61"/>
                    <a:pt x="15640" y="865"/>
                    <a:pt x="16095" y="3163"/>
                  </a:cubicBezTo>
                  <a:cubicBezTo>
                    <a:pt x="16550" y="5461"/>
                    <a:pt x="17346" y="9252"/>
                    <a:pt x="17800" y="11895"/>
                  </a:cubicBezTo>
                  <a:cubicBezTo>
                    <a:pt x="18255" y="14537"/>
                    <a:pt x="18369" y="16031"/>
                    <a:pt x="18539" y="17180"/>
                  </a:cubicBezTo>
                  <a:cubicBezTo>
                    <a:pt x="18710" y="18329"/>
                    <a:pt x="18937" y="19133"/>
                    <a:pt x="19449" y="19478"/>
                  </a:cubicBezTo>
                  <a:cubicBezTo>
                    <a:pt x="19960" y="19823"/>
                    <a:pt x="20756" y="19708"/>
                    <a:pt x="21552" y="195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2" name="Line"/>
            <p:cNvSpPr/>
            <p:nvPr/>
          </p:nvSpPr>
          <p:spPr>
            <a:xfrm>
              <a:off x="6199980" y="2713518"/>
              <a:ext cx="62782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200" y="540"/>
                    <a:pt x="6400" y="1080"/>
                    <a:pt x="7600" y="3330"/>
                  </a:cubicBezTo>
                  <a:cubicBezTo>
                    <a:pt x="8800" y="5580"/>
                    <a:pt x="8000" y="9540"/>
                    <a:pt x="8000" y="12690"/>
                  </a:cubicBezTo>
                  <a:cubicBezTo>
                    <a:pt x="8000" y="15840"/>
                    <a:pt x="8800" y="18180"/>
                    <a:pt x="11200" y="19530"/>
                  </a:cubicBezTo>
                  <a:cubicBezTo>
                    <a:pt x="13600" y="20880"/>
                    <a:pt x="17600" y="212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3" name="Line"/>
            <p:cNvSpPr/>
            <p:nvPr/>
          </p:nvSpPr>
          <p:spPr>
            <a:xfrm>
              <a:off x="6311591" y="2742457"/>
              <a:ext cx="246473" cy="224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1" extrusionOk="0">
                  <a:moveTo>
                    <a:pt x="6725" y="1905"/>
                  </a:moveTo>
                  <a:cubicBezTo>
                    <a:pt x="7336" y="1014"/>
                    <a:pt x="7947" y="124"/>
                    <a:pt x="7743" y="12"/>
                  </a:cubicBezTo>
                  <a:cubicBezTo>
                    <a:pt x="7540" y="-99"/>
                    <a:pt x="6521" y="569"/>
                    <a:pt x="5604" y="1571"/>
                  </a:cubicBezTo>
                  <a:cubicBezTo>
                    <a:pt x="4687" y="2573"/>
                    <a:pt x="3872" y="3909"/>
                    <a:pt x="3362" y="5134"/>
                  </a:cubicBezTo>
                  <a:cubicBezTo>
                    <a:pt x="2853" y="6359"/>
                    <a:pt x="2649" y="7472"/>
                    <a:pt x="3464" y="8029"/>
                  </a:cubicBezTo>
                  <a:cubicBezTo>
                    <a:pt x="4279" y="8586"/>
                    <a:pt x="6113" y="8586"/>
                    <a:pt x="8966" y="8920"/>
                  </a:cubicBezTo>
                  <a:cubicBezTo>
                    <a:pt x="11819" y="9254"/>
                    <a:pt x="15691" y="9922"/>
                    <a:pt x="18136" y="10590"/>
                  </a:cubicBezTo>
                  <a:cubicBezTo>
                    <a:pt x="20581" y="11258"/>
                    <a:pt x="21600" y="11926"/>
                    <a:pt x="21600" y="13373"/>
                  </a:cubicBezTo>
                  <a:cubicBezTo>
                    <a:pt x="21600" y="14821"/>
                    <a:pt x="20581" y="17047"/>
                    <a:pt x="18034" y="18717"/>
                  </a:cubicBezTo>
                  <a:cubicBezTo>
                    <a:pt x="15487" y="20388"/>
                    <a:pt x="11411" y="21501"/>
                    <a:pt x="8151" y="21501"/>
                  </a:cubicBezTo>
                  <a:cubicBezTo>
                    <a:pt x="4891" y="21501"/>
                    <a:pt x="2445" y="20388"/>
                    <a:pt x="0" y="192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4" name="Line"/>
            <p:cNvSpPr/>
            <p:nvPr/>
          </p:nvSpPr>
          <p:spPr>
            <a:xfrm>
              <a:off x="6611542" y="2674001"/>
              <a:ext cx="283257" cy="367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463" extrusionOk="0">
                  <a:moveTo>
                    <a:pt x="11590" y="4754"/>
                  </a:moveTo>
                  <a:cubicBezTo>
                    <a:pt x="12468" y="3803"/>
                    <a:pt x="13346" y="2852"/>
                    <a:pt x="13785" y="2037"/>
                  </a:cubicBezTo>
                  <a:cubicBezTo>
                    <a:pt x="14224" y="1221"/>
                    <a:pt x="14224" y="542"/>
                    <a:pt x="13610" y="203"/>
                  </a:cubicBezTo>
                  <a:cubicBezTo>
                    <a:pt x="12995" y="-137"/>
                    <a:pt x="11766" y="-137"/>
                    <a:pt x="9922" y="882"/>
                  </a:cubicBezTo>
                  <a:cubicBezTo>
                    <a:pt x="8078" y="1901"/>
                    <a:pt x="5620" y="3938"/>
                    <a:pt x="4039" y="5433"/>
                  </a:cubicBezTo>
                  <a:cubicBezTo>
                    <a:pt x="2459" y="6927"/>
                    <a:pt x="1756" y="7878"/>
                    <a:pt x="1405" y="8761"/>
                  </a:cubicBezTo>
                  <a:cubicBezTo>
                    <a:pt x="1054" y="9644"/>
                    <a:pt x="1054" y="10459"/>
                    <a:pt x="1668" y="11003"/>
                  </a:cubicBezTo>
                  <a:cubicBezTo>
                    <a:pt x="2283" y="11546"/>
                    <a:pt x="3512" y="11818"/>
                    <a:pt x="6410" y="12089"/>
                  </a:cubicBezTo>
                  <a:cubicBezTo>
                    <a:pt x="9307" y="12361"/>
                    <a:pt x="13873" y="12633"/>
                    <a:pt x="16683" y="12972"/>
                  </a:cubicBezTo>
                  <a:cubicBezTo>
                    <a:pt x="19493" y="13312"/>
                    <a:pt x="20546" y="13720"/>
                    <a:pt x="21073" y="14263"/>
                  </a:cubicBezTo>
                  <a:cubicBezTo>
                    <a:pt x="21600" y="14806"/>
                    <a:pt x="21600" y="15486"/>
                    <a:pt x="20107" y="16437"/>
                  </a:cubicBezTo>
                  <a:cubicBezTo>
                    <a:pt x="18615" y="17388"/>
                    <a:pt x="15629" y="18610"/>
                    <a:pt x="12029" y="19493"/>
                  </a:cubicBezTo>
                  <a:cubicBezTo>
                    <a:pt x="8429" y="20376"/>
                    <a:pt x="4215" y="20920"/>
                    <a:pt x="0" y="2146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5" name="Line"/>
            <p:cNvSpPr/>
            <p:nvPr/>
          </p:nvSpPr>
          <p:spPr>
            <a:xfrm>
              <a:off x="6897543" y="2797226"/>
              <a:ext cx="62782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4070"/>
                    <a:pt x="7200" y="8139"/>
                    <a:pt x="3600" y="11739"/>
                  </a:cubicBezTo>
                  <a:cubicBezTo>
                    <a:pt x="0" y="15339"/>
                    <a:pt x="0" y="1847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6" name="Line"/>
            <p:cNvSpPr/>
            <p:nvPr/>
          </p:nvSpPr>
          <p:spPr>
            <a:xfrm>
              <a:off x="7092861" y="2763146"/>
              <a:ext cx="544099" cy="264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185" extrusionOk="0">
                  <a:moveTo>
                    <a:pt x="0" y="7198"/>
                  </a:moveTo>
                  <a:cubicBezTo>
                    <a:pt x="459" y="7384"/>
                    <a:pt x="919" y="7570"/>
                    <a:pt x="1149" y="8315"/>
                  </a:cubicBezTo>
                  <a:cubicBezTo>
                    <a:pt x="1379" y="9060"/>
                    <a:pt x="1379" y="10364"/>
                    <a:pt x="1195" y="12039"/>
                  </a:cubicBezTo>
                  <a:cubicBezTo>
                    <a:pt x="1011" y="13715"/>
                    <a:pt x="643" y="15764"/>
                    <a:pt x="368" y="17346"/>
                  </a:cubicBezTo>
                  <a:cubicBezTo>
                    <a:pt x="92" y="18929"/>
                    <a:pt x="-92" y="20046"/>
                    <a:pt x="138" y="20698"/>
                  </a:cubicBezTo>
                  <a:cubicBezTo>
                    <a:pt x="368" y="21350"/>
                    <a:pt x="1011" y="21536"/>
                    <a:pt x="2206" y="20046"/>
                  </a:cubicBezTo>
                  <a:cubicBezTo>
                    <a:pt x="3401" y="18557"/>
                    <a:pt x="5147" y="15391"/>
                    <a:pt x="6066" y="12133"/>
                  </a:cubicBezTo>
                  <a:cubicBezTo>
                    <a:pt x="6985" y="8874"/>
                    <a:pt x="7077" y="5522"/>
                    <a:pt x="6664" y="3474"/>
                  </a:cubicBezTo>
                  <a:cubicBezTo>
                    <a:pt x="6250" y="1426"/>
                    <a:pt x="5331" y="681"/>
                    <a:pt x="4642" y="308"/>
                  </a:cubicBezTo>
                  <a:cubicBezTo>
                    <a:pt x="3952" y="-64"/>
                    <a:pt x="3493" y="-64"/>
                    <a:pt x="2987" y="122"/>
                  </a:cubicBezTo>
                  <a:cubicBezTo>
                    <a:pt x="2482" y="308"/>
                    <a:pt x="1930" y="681"/>
                    <a:pt x="1930" y="867"/>
                  </a:cubicBezTo>
                  <a:cubicBezTo>
                    <a:pt x="1930" y="1053"/>
                    <a:pt x="2482" y="1053"/>
                    <a:pt x="3952" y="1053"/>
                  </a:cubicBezTo>
                  <a:cubicBezTo>
                    <a:pt x="5423" y="1053"/>
                    <a:pt x="7813" y="1053"/>
                    <a:pt x="9513" y="1612"/>
                  </a:cubicBezTo>
                  <a:cubicBezTo>
                    <a:pt x="11214" y="2170"/>
                    <a:pt x="12225" y="3288"/>
                    <a:pt x="12730" y="4870"/>
                  </a:cubicBezTo>
                  <a:cubicBezTo>
                    <a:pt x="13236" y="6453"/>
                    <a:pt x="13236" y="8502"/>
                    <a:pt x="12960" y="9991"/>
                  </a:cubicBezTo>
                  <a:cubicBezTo>
                    <a:pt x="12684" y="11481"/>
                    <a:pt x="12133" y="12412"/>
                    <a:pt x="11581" y="13157"/>
                  </a:cubicBezTo>
                  <a:cubicBezTo>
                    <a:pt x="11030" y="13902"/>
                    <a:pt x="10478" y="14460"/>
                    <a:pt x="10432" y="14274"/>
                  </a:cubicBezTo>
                  <a:cubicBezTo>
                    <a:pt x="10386" y="14088"/>
                    <a:pt x="10846" y="13157"/>
                    <a:pt x="12087" y="11015"/>
                  </a:cubicBezTo>
                  <a:cubicBezTo>
                    <a:pt x="13328" y="8874"/>
                    <a:pt x="15350" y="5522"/>
                    <a:pt x="16636" y="3753"/>
                  </a:cubicBezTo>
                  <a:cubicBezTo>
                    <a:pt x="17923" y="1984"/>
                    <a:pt x="18475" y="1798"/>
                    <a:pt x="19072" y="2543"/>
                  </a:cubicBezTo>
                  <a:cubicBezTo>
                    <a:pt x="19670" y="3288"/>
                    <a:pt x="20313" y="4964"/>
                    <a:pt x="20727" y="7570"/>
                  </a:cubicBezTo>
                  <a:cubicBezTo>
                    <a:pt x="21140" y="10177"/>
                    <a:pt x="21324" y="13715"/>
                    <a:pt x="21508" y="172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7" name="Line"/>
            <p:cNvSpPr/>
            <p:nvPr/>
          </p:nvSpPr>
          <p:spPr>
            <a:xfrm>
              <a:off x="7783447" y="2853031"/>
              <a:ext cx="292978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71" y="15840"/>
                    <a:pt x="9943" y="10080"/>
                    <a:pt x="13543" y="6480"/>
                  </a:cubicBezTo>
                  <a:cubicBezTo>
                    <a:pt x="17143" y="2880"/>
                    <a:pt x="19371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8" name="Line"/>
            <p:cNvSpPr/>
            <p:nvPr/>
          </p:nvSpPr>
          <p:spPr>
            <a:xfrm>
              <a:off x="8228548" y="2503557"/>
              <a:ext cx="299072" cy="454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13" extrusionOk="0">
                  <a:moveTo>
                    <a:pt x="8072" y="2335"/>
                  </a:moveTo>
                  <a:cubicBezTo>
                    <a:pt x="6410" y="1458"/>
                    <a:pt x="4748" y="581"/>
                    <a:pt x="3502" y="197"/>
                  </a:cubicBezTo>
                  <a:cubicBezTo>
                    <a:pt x="2256" y="-187"/>
                    <a:pt x="1425" y="-77"/>
                    <a:pt x="844" y="1129"/>
                  </a:cubicBezTo>
                  <a:cubicBezTo>
                    <a:pt x="262" y="2335"/>
                    <a:pt x="-70" y="4637"/>
                    <a:pt x="13" y="7433"/>
                  </a:cubicBezTo>
                  <a:cubicBezTo>
                    <a:pt x="96" y="10229"/>
                    <a:pt x="595" y="13519"/>
                    <a:pt x="927" y="15547"/>
                  </a:cubicBezTo>
                  <a:cubicBezTo>
                    <a:pt x="1259" y="17575"/>
                    <a:pt x="1425" y="18343"/>
                    <a:pt x="1924" y="18782"/>
                  </a:cubicBezTo>
                  <a:cubicBezTo>
                    <a:pt x="2422" y="19220"/>
                    <a:pt x="3253" y="19330"/>
                    <a:pt x="5081" y="18617"/>
                  </a:cubicBezTo>
                  <a:cubicBezTo>
                    <a:pt x="6908" y="17904"/>
                    <a:pt x="9733" y="16369"/>
                    <a:pt x="12308" y="15383"/>
                  </a:cubicBezTo>
                  <a:cubicBezTo>
                    <a:pt x="14884" y="14396"/>
                    <a:pt x="17210" y="13957"/>
                    <a:pt x="18705" y="13902"/>
                  </a:cubicBezTo>
                  <a:cubicBezTo>
                    <a:pt x="20201" y="13848"/>
                    <a:pt x="20865" y="14176"/>
                    <a:pt x="21198" y="14725"/>
                  </a:cubicBezTo>
                  <a:cubicBezTo>
                    <a:pt x="21530" y="15273"/>
                    <a:pt x="21530" y="16040"/>
                    <a:pt x="19868" y="17137"/>
                  </a:cubicBezTo>
                  <a:cubicBezTo>
                    <a:pt x="18207" y="18233"/>
                    <a:pt x="14884" y="19659"/>
                    <a:pt x="12807" y="20426"/>
                  </a:cubicBezTo>
                  <a:cubicBezTo>
                    <a:pt x="10730" y="21194"/>
                    <a:pt x="9899" y="21303"/>
                    <a:pt x="9068" y="2141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9" name="Line"/>
            <p:cNvSpPr/>
            <p:nvPr/>
          </p:nvSpPr>
          <p:spPr>
            <a:xfrm>
              <a:off x="8605118" y="2680977"/>
              <a:ext cx="192528" cy="252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313" extrusionOk="0">
                  <a:moveTo>
                    <a:pt x="7783" y="8050"/>
                  </a:moveTo>
                  <a:cubicBezTo>
                    <a:pt x="10578" y="6283"/>
                    <a:pt x="13373" y="4516"/>
                    <a:pt x="14898" y="3141"/>
                  </a:cubicBezTo>
                  <a:cubicBezTo>
                    <a:pt x="16423" y="1767"/>
                    <a:pt x="16677" y="785"/>
                    <a:pt x="15915" y="294"/>
                  </a:cubicBezTo>
                  <a:cubicBezTo>
                    <a:pt x="15152" y="-197"/>
                    <a:pt x="13373" y="-197"/>
                    <a:pt x="11086" y="1276"/>
                  </a:cubicBezTo>
                  <a:cubicBezTo>
                    <a:pt x="8799" y="2748"/>
                    <a:pt x="6004" y="5694"/>
                    <a:pt x="4098" y="8148"/>
                  </a:cubicBezTo>
                  <a:cubicBezTo>
                    <a:pt x="2192" y="10603"/>
                    <a:pt x="1176" y="12567"/>
                    <a:pt x="540" y="14138"/>
                  </a:cubicBezTo>
                  <a:cubicBezTo>
                    <a:pt x="-95" y="15708"/>
                    <a:pt x="-349" y="16887"/>
                    <a:pt x="795" y="17574"/>
                  </a:cubicBezTo>
                  <a:cubicBezTo>
                    <a:pt x="1938" y="18261"/>
                    <a:pt x="4479" y="18458"/>
                    <a:pt x="7656" y="17476"/>
                  </a:cubicBezTo>
                  <a:cubicBezTo>
                    <a:pt x="10832" y="16494"/>
                    <a:pt x="14644" y="14334"/>
                    <a:pt x="17058" y="12959"/>
                  </a:cubicBezTo>
                  <a:cubicBezTo>
                    <a:pt x="19472" y="11585"/>
                    <a:pt x="20489" y="10996"/>
                    <a:pt x="20870" y="11192"/>
                  </a:cubicBezTo>
                  <a:cubicBezTo>
                    <a:pt x="21251" y="11388"/>
                    <a:pt x="20997" y="12370"/>
                    <a:pt x="20107" y="13843"/>
                  </a:cubicBezTo>
                  <a:cubicBezTo>
                    <a:pt x="19218" y="15316"/>
                    <a:pt x="17693" y="17279"/>
                    <a:pt x="16677" y="18752"/>
                  </a:cubicBezTo>
                  <a:cubicBezTo>
                    <a:pt x="15660" y="20225"/>
                    <a:pt x="15152" y="21207"/>
                    <a:pt x="15406" y="21305"/>
                  </a:cubicBezTo>
                  <a:cubicBezTo>
                    <a:pt x="15660" y="21403"/>
                    <a:pt x="16677" y="20618"/>
                    <a:pt x="17693" y="198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0" name="Line"/>
            <p:cNvSpPr/>
            <p:nvPr/>
          </p:nvSpPr>
          <p:spPr>
            <a:xfrm>
              <a:off x="8839450" y="2726888"/>
              <a:ext cx="506538" cy="193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154" extrusionOk="0">
                  <a:moveTo>
                    <a:pt x="3437" y="4637"/>
                  </a:moveTo>
                  <a:cubicBezTo>
                    <a:pt x="3831" y="3875"/>
                    <a:pt x="4226" y="3113"/>
                    <a:pt x="4719" y="2223"/>
                  </a:cubicBezTo>
                  <a:cubicBezTo>
                    <a:pt x="5212" y="1334"/>
                    <a:pt x="5804" y="317"/>
                    <a:pt x="5804" y="63"/>
                  </a:cubicBezTo>
                  <a:cubicBezTo>
                    <a:pt x="5804" y="-191"/>
                    <a:pt x="5212" y="317"/>
                    <a:pt x="4127" y="1588"/>
                  </a:cubicBezTo>
                  <a:cubicBezTo>
                    <a:pt x="3042" y="2858"/>
                    <a:pt x="1464" y="4891"/>
                    <a:pt x="675" y="6543"/>
                  </a:cubicBezTo>
                  <a:cubicBezTo>
                    <a:pt x="-114" y="8195"/>
                    <a:pt x="-114" y="9465"/>
                    <a:pt x="182" y="10101"/>
                  </a:cubicBezTo>
                  <a:cubicBezTo>
                    <a:pt x="478" y="10736"/>
                    <a:pt x="1070" y="10736"/>
                    <a:pt x="1908" y="10863"/>
                  </a:cubicBezTo>
                  <a:cubicBezTo>
                    <a:pt x="2746" y="10990"/>
                    <a:pt x="3831" y="11244"/>
                    <a:pt x="4719" y="11498"/>
                  </a:cubicBezTo>
                  <a:cubicBezTo>
                    <a:pt x="5607" y="11753"/>
                    <a:pt x="6297" y="12007"/>
                    <a:pt x="6790" y="12642"/>
                  </a:cubicBezTo>
                  <a:cubicBezTo>
                    <a:pt x="7283" y="13277"/>
                    <a:pt x="7579" y="14294"/>
                    <a:pt x="7333" y="15056"/>
                  </a:cubicBezTo>
                  <a:cubicBezTo>
                    <a:pt x="7086" y="15818"/>
                    <a:pt x="6297" y="16327"/>
                    <a:pt x="5656" y="16708"/>
                  </a:cubicBezTo>
                  <a:cubicBezTo>
                    <a:pt x="5015" y="17089"/>
                    <a:pt x="4522" y="17343"/>
                    <a:pt x="3979" y="17597"/>
                  </a:cubicBezTo>
                  <a:cubicBezTo>
                    <a:pt x="3437" y="17851"/>
                    <a:pt x="2845" y="18105"/>
                    <a:pt x="2944" y="18233"/>
                  </a:cubicBezTo>
                  <a:cubicBezTo>
                    <a:pt x="3042" y="18360"/>
                    <a:pt x="3831" y="18360"/>
                    <a:pt x="6149" y="17216"/>
                  </a:cubicBezTo>
                  <a:cubicBezTo>
                    <a:pt x="8467" y="16073"/>
                    <a:pt x="12313" y="13785"/>
                    <a:pt x="14681" y="12007"/>
                  </a:cubicBezTo>
                  <a:cubicBezTo>
                    <a:pt x="17048" y="10228"/>
                    <a:pt x="17935" y="8957"/>
                    <a:pt x="18428" y="7560"/>
                  </a:cubicBezTo>
                  <a:cubicBezTo>
                    <a:pt x="18922" y="6162"/>
                    <a:pt x="19020" y="4637"/>
                    <a:pt x="18823" y="3875"/>
                  </a:cubicBezTo>
                  <a:cubicBezTo>
                    <a:pt x="18626" y="3113"/>
                    <a:pt x="18133" y="3113"/>
                    <a:pt x="16900" y="5018"/>
                  </a:cubicBezTo>
                  <a:cubicBezTo>
                    <a:pt x="15667" y="6924"/>
                    <a:pt x="13694" y="10736"/>
                    <a:pt x="12560" y="13150"/>
                  </a:cubicBezTo>
                  <a:cubicBezTo>
                    <a:pt x="11426" y="15564"/>
                    <a:pt x="11130" y="16581"/>
                    <a:pt x="10933" y="17724"/>
                  </a:cubicBezTo>
                  <a:cubicBezTo>
                    <a:pt x="10735" y="18868"/>
                    <a:pt x="10637" y="20138"/>
                    <a:pt x="10933" y="20774"/>
                  </a:cubicBezTo>
                  <a:cubicBezTo>
                    <a:pt x="11228" y="21409"/>
                    <a:pt x="11919" y="21409"/>
                    <a:pt x="13744" y="19503"/>
                  </a:cubicBezTo>
                  <a:cubicBezTo>
                    <a:pt x="15568" y="17597"/>
                    <a:pt x="18527" y="13785"/>
                    <a:pt x="21486" y="99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1" name="Line"/>
            <p:cNvSpPr/>
            <p:nvPr/>
          </p:nvSpPr>
          <p:spPr>
            <a:xfrm>
              <a:off x="9339490" y="2506823"/>
              <a:ext cx="341329" cy="4368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473" extrusionOk="0">
                  <a:moveTo>
                    <a:pt x="8727" y="10502"/>
                  </a:moveTo>
                  <a:cubicBezTo>
                    <a:pt x="11354" y="7759"/>
                    <a:pt x="13981" y="5016"/>
                    <a:pt x="15513" y="3359"/>
                  </a:cubicBezTo>
                  <a:cubicBezTo>
                    <a:pt x="17046" y="1702"/>
                    <a:pt x="17483" y="1130"/>
                    <a:pt x="17994" y="673"/>
                  </a:cubicBezTo>
                  <a:cubicBezTo>
                    <a:pt x="18505" y="216"/>
                    <a:pt x="19089" y="-127"/>
                    <a:pt x="19454" y="44"/>
                  </a:cubicBezTo>
                  <a:cubicBezTo>
                    <a:pt x="19819" y="216"/>
                    <a:pt x="19965" y="902"/>
                    <a:pt x="19746" y="3016"/>
                  </a:cubicBezTo>
                  <a:cubicBezTo>
                    <a:pt x="19527" y="5130"/>
                    <a:pt x="18943" y="8673"/>
                    <a:pt x="18578" y="10959"/>
                  </a:cubicBezTo>
                  <a:cubicBezTo>
                    <a:pt x="18213" y="13244"/>
                    <a:pt x="18067" y="14273"/>
                    <a:pt x="17921" y="15187"/>
                  </a:cubicBezTo>
                  <a:cubicBezTo>
                    <a:pt x="17775" y="16102"/>
                    <a:pt x="17629" y="16902"/>
                    <a:pt x="16827" y="17244"/>
                  </a:cubicBezTo>
                  <a:cubicBezTo>
                    <a:pt x="16024" y="17587"/>
                    <a:pt x="14565" y="17473"/>
                    <a:pt x="12083" y="17416"/>
                  </a:cubicBezTo>
                  <a:cubicBezTo>
                    <a:pt x="9602" y="17359"/>
                    <a:pt x="6100" y="17359"/>
                    <a:pt x="3983" y="17530"/>
                  </a:cubicBezTo>
                  <a:cubicBezTo>
                    <a:pt x="1867" y="17702"/>
                    <a:pt x="1138" y="18044"/>
                    <a:pt x="627" y="18502"/>
                  </a:cubicBezTo>
                  <a:cubicBezTo>
                    <a:pt x="116" y="18959"/>
                    <a:pt x="-176" y="19530"/>
                    <a:pt x="116" y="20044"/>
                  </a:cubicBezTo>
                  <a:cubicBezTo>
                    <a:pt x="408" y="20559"/>
                    <a:pt x="1283" y="21016"/>
                    <a:pt x="4932" y="21244"/>
                  </a:cubicBezTo>
                  <a:cubicBezTo>
                    <a:pt x="8581" y="21473"/>
                    <a:pt x="15002" y="21473"/>
                    <a:pt x="21424" y="214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2" name="Line"/>
            <p:cNvSpPr/>
            <p:nvPr/>
          </p:nvSpPr>
          <p:spPr>
            <a:xfrm>
              <a:off x="10148185" y="2832104"/>
              <a:ext cx="418538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440" y="2700"/>
                    <a:pt x="8880" y="5400"/>
                    <a:pt x="12480" y="9000"/>
                  </a:cubicBezTo>
                  <a:cubicBezTo>
                    <a:pt x="16080" y="12600"/>
                    <a:pt x="18840" y="171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3" name="Line"/>
            <p:cNvSpPr/>
            <p:nvPr/>
          </p:nvSpPr>
          <p:spPr>
            <a:xfrm>
              <a:off x="8997207" y="4265497"/>
              <a:ext cx="111611" cy="777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0" extrusionOk="0">
                  <a:moveTo>
                    <a:pt x="21600" y="1646"/>
                  </a:moveTo>
                  <a:cubicBezTo>
                    <a:pt x="21600" y="1260"/>
                    <a:pt x="21600" y="873"/>
                    <a:pt x="20925" y="550"/>
                  </a:cubicBezTo>
                  <a:cubicBezTo>
                    <a:pt x="20250" y="228"/>
                    <a:pt x="18900" y="-30"/>
                    <a:pt x="17775" y="2"/>
                  </a:cubicBezTo>
                  <a:cubicBezTo>
                    <a:pt x="16650" y="34"/>
                    <a:pt x="15750" y="357"/>
                    <a:pt x="14625" y="1679"/>
                  </a:cubicBezTo>
                  <a:cubicBezTo>
                    <a:pt x="13500" y="3000"/>
                    <a:pt x="12150" y="5322"/>
                    <a:pt x="11925" y="7643"/>
                  </a:cubicBezTo>
                  <a:cubicBezTo>
                    <a:pt x="11700" y="9964"/>
                    <a:pt x="12600" y="12285"/>
                    <a:pt x="10800" y="14606"/>
                  </a:cubicBezTo>
                  <a:cubicBezTo>
                    <a:pt x="9000" y="16928"/>
                    <a:pt x="4500" y="19249"/>
                    <a:pt x="0" y="2157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4" name="Line"/>
            <p:cNvSpPr/>
            <p:nvPr/>
          </p:nvSpPr>
          <p:spPr>
            <a:xfrm>
              <a:off x="9136719" y="4460387"/>
              <a:ext cx="348550" cy="504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308" extrusionOk="0">
                  <a:moveTo>
                    <a:pt x="18758" y="4588"/>
                  </a:moveTo>
                  <a:cubicBezTo>
                    <a:pt x="18900" y="3606"/>
                    <a:pt x="19042" y="2624"/>
                    <a:pt x="19113" y="1839"/>
                  </a:cubicBezTo>
                  <a:cubicBezTo>
                    <a:pt x="19184" y="1053"/>
                    <a:pt x="19184" y="464"/>
                    <a:pt x="18829" y="170"/>
                  </a:cubicBezTo>
                  <a:cubicBezTo>
                    <a:pt x="18474" y="-125"/>
                    <a:pt x="17763" y="-125"/>
                    <a:pt x="16271" y="906"/>
                  </a:cubicBezTo>
                  <a:cubicBezTo>
                    <a:pt x="14779" y="1937"/>
                    <a:pt x="12505" y="3999"/>
                    <a:pt x="10658" y="5766"/>
                  </a:cubicBezTo>
                  <a:cubicBezTo>
                    <a:pt x="8811" y="7533"/>
                    <a:pt x="7389" y="9006"/>
                    <a:pt x="6608" y="9988"/>
                  </a:cubicBezTo>
                  <a:cubicBezTo>
                    <a:pt x="5826" y="10970"/>
                    <a:pt x="5684" y="11460"/>
                    <a:pt x="6253" y="11559"/>
                  </a:cubicBezTo>
                  <a:cubicBezTo>
                    <a:pt x="6821" y="11657"/>
                    <a:pt x="8100" y="11362"/>
                    <a:pt x="9734" y="10282"/>
                  </a:cubicBezTo>
                  <a:cubicBezTo>
                    <a:pt x="11368" y="9202"/>
                    <a:pt x="13358" y="7337"/>
                    <a:pt x="14566" y="6159"/>
                  </a:cubicBezTo>
                  <a:cubicBezTo>
                    <a:pt x="15774" y="4980"/>
                    <a:pt x="16200" y="4490"/>
                    <a:pt x="16697" y="4490"/>
                  </a:cubicBezTo>
                  <a:cubicBezTo>
                    <a:pt x="17195" y="4490"/>
                    <a:pt x="17763" y="4980"/>
                    <a:pt x="18545" y="6453"/>
                  </a:cubicBezTo>
                  <a:cubicBezTo>
                    <a:pt x="19326" y="7926"/>
                    <a:pt x="20321" y="10380"/>
                    <a:pt x="20889" y="12786"/>
                  </a:cubicBezTo>
                  <a:cubicBezTo>
                    <a:pt x="21458" y="15191"/>
                    <a:pt x="21600" y="17548"/>
                    <a:pt x="20250" y="19119"/>
                  </a:cubicBezTo>
                  <a:cubicBezTo>
                    <a:pt x="18900" y="20690"/>
                    <a:pt x="16058" y="21475"/>
                    <a:pt x="12789" y="21279"/>
                  </a:cubicBezTo>
                  <a:cubicBezTo>
                    <a:pt x="9521" y="21082"/>
                    <a:pt x="5826" y="19904"/>
                    <a:pt x="3624" y="18971"/>
                  </a:cubicBezTo>
                  <a:cubicBezTo>
                    <a:pt x="1421" y="18039"/>
                    <a:pt x="711" y="17351"/>
                    <a:pt x="0" y="1666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5" name="Line"/>
            <p:cNvSpPr/>
            <p:nvPr/>
          </p:nvSpPr>
          <p:spPr>
            <a:xfrm>
              <a:off x="9520378" y="4459299"/>
              <a:ext cx="407236" cy="277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55" extrusionOk="0">
                  <a:moveTo>
                    <a:pt x="0" y="4715"/>
                  </a:moveTo>
                  <a:cubicBezTo>
                    <a:pt x="1105" y="8135"/>
                    <a:pt x="2209" y="11555"/>
                    <a:pt x="2761" y="13985"/>
                  </a:cubicBezTo>
                  <a:cubicBezTo>
                    <a:pt x="3314" y="16415"/>
                    <a:pt x="3314" y="17855"/>
                    <a:pt x="3314" y="19115"/>
                  </a:cubicBezTo>
                  <a:cubicBezTo>
                    <a:pt x="3314" y="20375"/>
                    <a:pt x="3314" y="21455"/>
                    <a:pt x="3314" y="21455"/>
                  </a:cubicBezTo>
                  <a:cubicBezTo>
                    <a:pt x="3314" y="21455"/>
                    <a:pt x="3314" y="20375"/>
                    <a:pt x="3498" y="18215"/>
                  </a:cubicBezTo>
                  <a:cubicBezTo>
                    <a:pt x="3682" y="16055"/>
                    <a:pt x="4050" y="12815"/>
                    <a:pt x="4418" y="10205"/>
                  </a:cubicBezTo>
                  <a:cubicBezTo>
                    <a:pt x="4786" y="7595"/>
                    <a:pt x="5155" y="5615"/>
                    <a:pt x="5645" y="4625"/>
                  </a:cubicBezTo>
                  <a:cubicBezTo>
                    <a:pt x="6136" y="3635"/>
                    <a:pt x="6750" y="3635"/>
                    <a:pt x="7670" y="4535"/>
                  </a:cubicBezTo>
                  <a:cubicBezTo>
                    <a:pt x="8591" y="5435"/>
                    <a:pt x="9818" y="7235"/>
                    <a:pt x="11598" y="8045"/>
                  </a:cubicBezTo>
                  <a:cubicBezTo>
                    <a:pt x="13377" y="8855"/>
                    <a:pt x="15709" y="8675"/>
                    <a:pt x="17427" y="7775"/>
                  </a:cubicBezTo>
                  <a:cubicBezTo>
                    <a:pt x="19145" y="6875"/>
                    <a:pt x="20250" y="5255"/>
                    <a:pt x="20864" y="3995"/>
                  </a:cubicBezTo>
                  <a:cubicBezTo>
                    <a:pt x="21477" y="2735"/>
                    <a:pt x="21600" y="1835"/>
                    <a:pt x="21416" y="1115"/>
                  </a:cubicBezTo>
                  <a:cubicBezTo>
                    <a:pt x="21232" y="395"/>
                    <a:pt x="20741" y="-145"/>
                    <a:pt x="20250" y="35"/>
                  </a:cubicBezTo>
                  <a:cubicBezTo>
                    <a:pt x="19759" y="215"/>
                    <a:pt x="19268" y="1115"/>
                    <a:pt x="18102" y="3545"/>
                  </a:cubicBezTo>
                  <a:cubicBezTo>
                    <a:pt x="16936" y="5975"/>
                    <a:pt x="15095" y="9935"/>
                    <a:pt x="14236" y="12455"/>
                  </a:cubicBezTo>
                  <a:cubicBezTo>
                    <a:pt x="13377" y="14975"/>
                    <a:pt x="13500" y="16055"/>
                    <a:pt x="14482" y="16505"/>
                  </a:cubicBezTo>
                  <a:cubicBezTo>
                    <a:pt x="15464" y="16955"/>
                    <a:pt x="17305" y="16775"/>
                    <a:pt x="19145" y="1659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6" name="Line"/>
            <p:cNvSpPr/>
            <p:nvPr/>
          </p:nvSpPr>
          <p:spPr>
            <a:xfrm>
              <a:off x="9946610" y="4524689"/>
              <a:ext cx="194601" cy="16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7" h="21318" extrusionOk="0">
                  <a:moveTo>
                    <a:pt x="9069" y="9453"/>
                  </a:moveTo>
                  <a:cubicBezTo>
                    <a:pt x="11611" y="7324"/>
                    <a:pt x="14152" y="5194"/>
                    <a:pt x="15803" y="3521"/>
                  </a:cubicBezTo>
                  <a:cubicBezTo>
                    <a:pt x="17455" y="1848"/>
                    <a:pt x="18218" y="631"/>
                    <a:pt x="17963" y="174"/>
                  </a:cubicBezTo>
                  <a:cubicBezTo>
                    <a:pt x="17709" y="-282"/>
                    <a:pt x="16439" y="22"/>
                    <a:pt x="13389" y="2760"/>
                  </a:cubicBezTo>
                  <a:cubicBezTo>
                    <a:pt x="10340" y="5498"/>
                    <a:pt x="5512" y="10670"/>
                    <a:pt x="2843" y="14017"/>
                  </a:cubicBezTo>
                  <a:cubicBezTo>
                    <a:pt x="175" y="17363"/>
                    <a:pt x="-333" y="18884"/>
                    <a:pt x="175" y="19797"/>
                  </a:cubicBezTo>
                  <a:cubicBezTo>
                    <a:pt x="683" y="20710"/>
                    <a:pt x="2208" y="21014"/>
                    <a:pt x="4622" y="20101"/>
                  </a:cubicBezTo>
                  <a:cubicBezTo>
                    <a:pt x="7036" y="19188"/>
                    <a:pt x="10340" y="17059"/>
                    <a:pt x="13262" y="16298"/>
                  </a:cubicBezTo>
                  <a:cubicBezTo>
                    <a:pt x="16185" y="15538"/>
                    <a:pt x="18726" y="16146"/>
                    <a:pt x="19996" y="17211"/>
                  </a:cubicBezTo>
                  <a:cubicBezTo>
                    <a:pt x="21267" y="18276"/>
                    <a:pt x="21267" y="19797"/>
                    <a:pt x="21267" y="2131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7" name="Line"/>
            <p:cNvSpPr/>
            <p:nvPr/>
          </p:nvSpPr>
          <p:spPr>
            <a:xfrm>
              <a:off x="10273746" y="4317912"/>
              <a:ext cx="96384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2" h="21600" extrusionOk="0">
                  <a:moveTo>
                    <a:pt x="16577" y="0"/>
                  </a:moveTo>
                  <a:cubicBezTo>
                    <a:pt x="19088" y="1389"/>
                    <a:pt x="21600" y="2779"/>
                    <a:pt x="20595" y="5495"/>
                  </a:cubicBezTo>
                  <a:cubicBezTo>
                    <a:pt x="19591" y="8211"/>
                    <a:pt x="15070" y="12253"/>
                    <a:pt x="11051" y="15158"/>
                  </a:cubicBezTo>
                  <a:cubicBezTo>
                    <a:pt x="7033" y="18063"/>
                    <a:pt x="3516" y="1983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8" name="Line"/>
            <p:cNvSpPr/>
            <p:nvPr/>
          </p:nvSpPr>
          <p:spPr>
            <a:xfrm>
              <a:off x="10190038" y="4436609"/>
              <a:ext cx="837077" cy="352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0" y="13970"/>
                  </a:moveTo>
                  <a:cubicBezTo>
                    <a:pt x="1200" y="14676"/>
                    <a:pt x="2400" y="15381"/>
                    <a:pt x="3720" y="14887"/>
                  </a:cubicBezTo>
                  <a:cubicBezTo>
                    <a:pt x="5040" y="14393"/>
                    <a:pt x="6480" y="12699"/>
                    <a:pt x="7380" y="10299"/>
                  </a:cubicBezTo>
                  <a:cubicBezTo>
                    <a:pt x="8280" y="7899"/>
                    <a:pt x="8640" y="4793"/>
                    <a:pt x="8790" y="2887"/>
                  </a:cubicBezTo>
                  <a:cubicBezTo>
                    <a:pt x="8940" y="981"/>
                    <a:pt x="8880" y="276"/>
                    <a:pt x="8700" y="64"/>
                  </a:cubicBezTo>
                  <a:cubicBezTo>
                    <a:pt x="8520" y="-148"/>
                    <a:pt x="8220" y="134"/>
                    <a:pt x="7920" y="1405"/>
                  </a:cubicBezTo>
                  <a:cubicBezTo>
                    <a:pt x="7620" y="2676"/>
                    <a:pt x="7320" y="4934"/>
                    <a:pt x="7230" y="6911"/>
                  </a:cubicBezTo>
                  <a:cubicBezTo>
                    <a:pt x="7140" y="8887"/>
                    <a:pt x="7260" y="10581"/>
                    <a:pt x="7650" y="11781"/>
                  </a:cubicBezTo>
                  <a:cubicBezTo>
                    <a:pt x="8040" y="12981"/>
                    <a:pt x="8700" y="13687"/>
                    <a:pt x="9360" y="14252"/>
                  </a:cubicBezTo>
                  <a:cubicBezTo>
                    <a:pt x="10020" y="14817"/>
                    <a:pt x="10680" y="15240"/>
                    <a:pt x="11190" y="16158"/>
                  </a:cubicBezTo>
                  <a:cubicBezTo>
                    <a:pt x="11700" y="17076"/>
                    <a:pt x="12060" y="18487"/>
                    <a:pt x="12210" y="19546"/>
                  </a:cubicBezTo>
                  <a:cubicBezTo>
                    <a:pt x="12360" y="20605"/>
                    <a:pt x="12300" y="21311"/>
                    <a:pt x="12180" y="21381"/>
                  </a:cubicBezTo>
                  <a:cubicBezTo>
                    <a:pt x="12060" y="21452"/>
                    <a:pt x="11880" y="20887"/>
                    <a:pt x="11970" y="18699"/>
                  </a:cubicBezTo>
                  <a:cubicBezTo>
                    <a:pt x="12060" y="16511"/>
                    <a:pt x="12420" y="12699"/>
                    <a:pt x="13440" y="9240"/>
                  </a:cubicBezTo>
                  <a:cubicBezTo>
                    <a:pt x="14460" y="5781"/>
                    <a:pt x="16140" y="2676"/>
                    <a:pt x="17610" y="1405"/>
                  </a:cubicBezTo>
                  <a:cubicBezTo>
                    <a:pt x="19080" y="134"/>
                    <a:pt x="20340" y="699"/>
                    <a:pt x="21600" y="126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9" name="Line"/>
            <p:cNvSpPr/>
            <p:nvPr/>
          </p:nvSpPr>
          <p:spPr>
            <a:xfrm>
              <a:off x="9408768" y="4886117"/>
              <a:ext cx="1269566" cy="143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2" extrusionOk="0">
                  <a:moveTo>
                    <a:pt x="21600" y="21472"/>
                  </a:moveTo>
                  <a:cubicBezTo>
                    <a:pt x="20374" y="18685"/>
                    <a:pt x="19147" y="15898"/>
                    <a:pt x="17763" y="13459"/>
                  </a:cubicBezTo>
                  <a:cubicBezTo>
                    <a:pt x="16378" y="11020"/>
                    <a:pt x="14835" y="8930"/>
                    <a:pt x="13371" y="7014"/>
                  </a:cubicBezTo>
                  <a:cubicBezTo>
                    <a:pt x="11908" y="5098"/>
                    <a:pt x="10523" y="3356"/>
                    <a:pt x="9000" y="2137"/>
                  </a:cubicBezTo>
                  <a:cubicBezTo>
                    <a:pt x="7477" y="917"/>
                    <a:pt x="5815" y="220"/>
                    <a:pt x="4292" y="46"/>
                  </a:cubicBezTo>
                  <a:cubicBezTo>
                    <a:pt x="2769" y="-128"/>
                    <a:pt x="1385" y="220"/>
                    <a:pt x="0" y="56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0" name="Line"/>
            <p:cNvSpPr/>
            <p:nvPr/>
          </p:nvSpPr>
          <p:spPr>
            <a:xfrm>
              <a:off x="1245448" y="0"/>
              <a:ext cx="336668" cy="139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600" extrusionOk="0">
                  <a:moveTo>
                    <a:pt x="1892" y="21600"/>
                  </a:moveTo>
                  <a:cubicBezTo>
                    <a:pt x="1153" y="21240"/>
                    <a:pt x="413" y="20880"/>
                    <a:pt x="117" y="19800"/>
                  </a:cubicBezTo>
                  <a:cubicBezTo>
                    <a:pt x="-179" y="18720"/>
                    <a:pt x="-31" y="16920"/>
                    <a:pt x="1966" y="14220"/>
                  </a:cubicBezTo>
                  <a:cubicBezTo>
                    <a:pt x="3963" y="11520"/>
                    <a:pt x="7810" y="7920"/>
                    <a:pt x="11361" y="5400"/>
                  </a:cubicBezTo>
                  <a:cubicBezTo>
                    <a:pt x="14911" y="2880"/>
                    <a:pt x="18166" y="1440"/>
                    <a:pt x="21421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1" name="Line"/>
            <p:cNvSpPr/>
            <p:nvPr/>
          </p:nvSpPr>
          <p:spPr>
            <a:xfrm>
              <a:off x="1128700" y="139512"/>
              <a:ext cx="97659" cy="53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029" y="3411"/>
                    <a:pt x="16457" y="6821"/>
                    <a:pt x="13629" y="10137"/>
                  </a:cubicBezTo>
                  <a:cubicBezTo>
                    <a:pt x="10800" y="13453"/>
                    <a:pt x="7714" y="16674"/>
                    <a:pt x="5400" y="18568"/>
                  </a:cubicBezTo>
                  <a:cubicBezTo>
                    <a:pt x="3086" y="20463"/>
                    <a:pt x="1543" y="2103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2" name="Line"/>
            <p:cNvSpPr/>
            <p:nvPr/>
          </p:nvSpPr>
          <p:spPr>
            <a:xfrm>
              <a:off x="1254261" y="293531"/>
              <a:ext cx="244148" cy="111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0" y="21493"/>
                  </a:moveTo>
                  <a:cubicBezTo>
                    <a:pt x="2880" y="16543"/>
                    <a:pt x="5760" y="11593"/>
                    <a:pt x="8743" y="7993"/>
                  </a:cubicBezTo>
                  <a:cubicBezTo>
                    <a:pt x="11726" y="4393"/>
                    <a:pt x="14811" y="2143"/>
                    <a:pt x="16869" y="1018"/>
                  </a:cubicBezTo>
                  <a:cubicBezTo>
                    <a:pt x="18926" y="-107"/>
                    <a:pt x="19954" y="-107"/>
                    <a:pt x="20571" y="118"/>
                  </a:cubicBezTo>
                  <a:cubicBezTo>
                    <a:pt x="21189" y="343"/>
                    <a:pt x="21394" y="793"/>
                    <a:pt x="21600" y="124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3" name="Line"/>
            <p:cNvSpPr/>
            <p:nvPr/>
          </p:nvSpPr>
          <p:spPr>
            <a:xfrm>
              <a:off x="1450868" y="286000"/>
              <a:ext cx="284712" cy="392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4118" y="7669"/>
                  </a:moveTo>
                  <a:cubicBezTo>
                    <a:pt x="3415" y="11247"/>
                    <a:pt x="2713" y="14826"/>
                    <a:pt x="2186" y="16935"/>
                  </a:cubicBezTo>
                  <a:cubicBezTo>
                    <a:pt x="1659" y="19044"/>
                    <a:pt x="1308" y="19683"/>
                    <a:pt x="957" y="20322"/>
                  </a:cubicBezTo>
                  <a:cubicBezTo>
                    <a:pt x="605" y="20961"/>
                    <a:pt x="254" y="21600"/>
                    <a:pt x="79" y="21600"/>
                  </a:cubicBezTo>
                  <a:cubicBezTo>
                    <a:pt x="-97" y="21600"/>
                    <a:pt x="-97" y="20961"/>
                    <a:pt x="1396" y="18980"/>
                  </a:cubicBezTo>
                  <a:cubicBezTo>
                    <a:pt x="2888" y="16999"/>
                    <a:pt x="5874" y="13676"/>
                    <a:pt x="8947" y="10417"/>
                  </a:cubicBezTo>
                  <a:cubicBezTo>
                    <a:pt x="12020" y="7157"/>
                    <a:pt x="15181" y="3962"/>
                    <a:pt x="17288" y="2237"/>
                  </a:cubicBezTo>
                  <a:cubicBezTo>
                    <a:pt x="19396" y="511"/>
                    <a:pt x="20449" y="256"/>
                    <a:pt x="21503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4" name="Line"/>
            <p:cNvSpPr/>
            <p:nvPr/>
          </p:nvSpPr>
          <p:spPr>
            <a:xfrm>
              <a:off x="1652543" y="323025"/>
              <a:ext cx="1564981" cy="385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332" extrusionOk="0">
                  <a:moveTo>
                    <a:pt x="2587" y="1810"/>
                  </a:moveTo>
                  <a:cubicBezTo>
                    <a:pt x="2555" y="1167"/>
                    <a:pt x="2523" y="524"/>
                    <a:pt x="2395" y="202"/>
                  </a:cubicBezTo>
                  <a:cubicBezTo>
                    <a:pt x="2266" y="-119"/>
                    <a:pt x="2042" y="-119"/>
                    <a:pt x="1786" y="652"/>
                  </a:cubicBezTo>
                  <a:cubicBezTo>
                    <a:pt x="1529" y="1424"/>
                    <a:pt x="1241" y="2967"/>
                    <a:pt x="936" y="5667"/>
                  </a:cubicBezTo>
                  <a:cubicBezTo>
                    <a:pt x="632" y="8367"/>
                    <a:pt x="311" y="12224"/>
                    <a:pt x="151" y="14538"/>
                  </a:cubicBezTo>
                  <a:cubicBezTo>
                    <a:pt x="-9" y="16852"/>
                    <a:pt x="-9" y="17624"/>
                    <a:pt x="7" y="18460"/>
                  </a:cubicBezTo>
                  <a:cubicBezTo>
                    <a:pt x="23" y="19295"/>
                    <a:pt x="55" y="20195"/>
                    <a:pt x="167" y="20645"/>
                  </a:cubicBezTo>
                  <a:cubicBezTo>
                    <a:pt x="279" y="21095"/>
                    <a:pt x="472" y="21095"/>
                    <a:pt x="856" y="20260"/>
                  </a:cubicBezTo>
                  <a:cubicBezTo>
                    <a:pt x="1241" y="19424"/>
                    <a:pt x="1818" y="17752"/>
                    <a:pt x="2202" y="16145"/>
                  </a:cubicBezTo>
                  <a:cubicBezTo>
                    <a:pt x="2587" y="14538"/>
                    <a:pt x="2779" y="12995"/>
                    <a:pt x="2923" y="11581"/>
                  </a:cubicBezTo>
                  <a:cubicBezTo>
                    <a:pt x="3068" y="10167"/>
                    <a:pt x="3164" y="8881"/>
                    <a:pt x="3196" y="8560"/>
                  </a:cubicBezTo>
                  <a:cubicBezTo>
                    <a:pt x="3228" y="8238"/>
                    <a:pt x="3196" y="8881"/>
                    <a:pt x="3100" y="10745"/>
                  </a:cubicBezTo>
                  <a:cubicBezTo>
                    <a:pt x="3003" y="12610"/>
                    <a:pt x="2843" y="15695"/>
                    <a:pt x="2795" y="17560"/>
                  </a:cubicBezTo>
                  <a:cubicBezTo>
                    <a:pt x="2747" y="19424"/>
                    <a:pt x="2811" y="20067"/>
                    <a:pt x="2923" y="20388"/>
                  </a:cubicBezTo>
                  <a:cubicBezTo>
                    <a:pt x="3036" y="20710"/>
                    <a:pt x="3196" y="20710"/>
                    <a:pt x="3564" y="19552"/>
                  </a:cubicBezTo>
                  <a:cubicBezTo>
                    <a:pt x="3933" y="18395"/>
                    <a:pt x="4510" y="16081"/>
                    <a:pt x="4910" y="14217"/>
                  </a:cubicBezTo>
                  <a:cubicBezTo>
                    <a:pt x="5311" y="12352"/>
                    <a:pt x="5535" y="10938"/>
                    <a:pt x="5695" y="9910"/>
                  </a:cubicBezTo>
                  <a:cubicBezTo>
                    <a:pt x="5856" y="8881"/>
                    <a:pt x="5952" y="8238"/>
                    <a:pt x="6048" y="8174"/>
                  </a:cubicBezTo>
                  <a:cubicBezTo>
                    <a:pt x="6144" y="8110"/>
                    <a:pt x="6240" y="8624"/>
                    <a:pt x="6176" y="9845"/>
                  </a:cubicBezTo>
                  <a:cubicBezTo>
                    <a:pt x="6112" y="11067"/>
                    <a:pt x="5888" y="12995"/>
                    <a:pt x="5760" y="14410"/>
                  </a:cubicBezTo>
                  <a:cubicBezTo>
                    <a:pt x="5631" y="15824"/>
                    <a:pt x="5599" y="16724"/>
                    <a:pt x="5663" y="17174"/>
                  </a:cubicBezTo>
                  <a:cubicBezTo>
                    <a:pt x="5727" y="17624"/>
                    <a:pt x="5888" y="17624"/>
                    <a:pt x="6288" y="16467"/>
                  </a:cubicBezTo>
                  <a:cubicBezTo>
                    <a:pt x="6689" y="15310"/>
                    <a:pt x="7330" y="12995"/>
                    <a:pt x="7714" y="11517"/>
                  </a:cubicBezTo>
                  <a:cubicBezTo>
                    <a:pt x="8099" y="10038"/>
                    <a:pt x="8227" y="9395"/>
                    <a:pt x="8371" y="8945"/>
                  </a:cubicBezTo>
                  <a:cubicBezTo>
                    <a:pt x="8516" y="8495"/>
                    <a:pt x="8676" y="8238"/>
                    <a:pt x="8756" y="8495"/>
                  </a:cubicBezTo>
                  <a:cubicBezTo>
                    <a:pt x="8836" y="8752"/>
                    <a:pt x="8836" y="9524"/>
                    <a:pt x="8804" y="10231"/>
                  </a:cubicBezTo>
                  <a:cubicBezTo>
                    <a:pt x="8772" y="10938"/>
                    <a:pt x="8708" y="11581"/>
                    <a:pt x="8644" y="12224"/>
                  </a:cubicBezTo>
                  <a:cubicBezTo>
                    <a:pt x="8580" y="12867"/>
                    <a:pt x="8516" y="13510"/>
                    <a:pt x="8500" y="14152"/>
                  </a:cubicBezTo>
                  <a:cubicBezTo>
                    <a:pt x="8484" y="14795"/>
                    <a:pt x="8516" y="15438"/>
                    <a:pt x="8612" y="15760"/>
                  </a:cubicBezTo>
                  <a:cubicBezTo>
                    <a:pt x="8708" y="16081"/>
                    <a:pt x="8868" y="16081"/>
                    <a:pt x="9109" y="15760"/>
                  </a:cubicBezTo>
                  <a:cubicBezTo>
                    <a:pt x="9349" y="15438"/>
                    <a:pt x="9669" y="14795"/>
                    <a:pt x="9878" y="14860"/>
                  </a:cubicBezTo>
                  <a:cubicBezTo>
                    <a:pt x="10086" y="14924"/>
                    <a:pt x="10182" y="15695"/>
                    <a:pt x="10310" y="16145"/>
                  </a:cubicBezTo>
                  <a:cubicBezTo>
                    <a:pt x="10438" y="16595"/>
                    <a:pt x="10599" y="16724"/>
                    <a:pt x="11015" y="16145"/>
                  </a:cubicBezTo>
                  <a:cubicBezTo>
                    <a:pt x="11432" y="15567"/>
                    <a:pt x="12105" y="14281"/>
                    <a:pt x="12586" y="12867"/>
                  </a:cubicBezTo>
                  <a:cubicBezTo>
                    <a:pt x="13066" y="11452"/>
                    <a:pt x="13355" y="9910"/>
                    <a:pt x="13515" y="8817"/>
                  </a:cubicBezTo>
                  <a:cubicBezTo>
                    <a:pt x="13675" y="7724"/>
                    <a:pt x="13707" y="7081"/>
                    <a:pt x="13643" y="6695"/>
                  </a:cubicBezTo>
                  <a:cubicBezTo>
                    <a:pt x="13579" y="6310"/>
                    <a:pt x="13419" y="6181"/>
                    <a:pt x="13082" y="7145"/>
                  </a:cubicBezTo>
                  <a:cubicBezTo>
                    <a:pt x="12746" y="8110"/>
                    <a:pt x="12233" y="10167"/>
                    <a:pt x="11929" y="12095"/>
                  </a:cubicBezTo>
                  <a:cubicBezTo>
                    <a:pt x="11624" y="14024"/>
                    <a:pt x="11528" y="15824"/>
                    <a:pt x="11592" y="17174"/>
                  </a:cubicBezTo>
                  <a:cubicBezTo>
                    <a:pt x="11656" y="18524"/>
                    <a:pt x="11881" y="19424"/>
                    <a:pt x="12377" y="19424"/>
                  </a:cubicBezTo>
                  <a:cubicBezTo>
                    <a:pt x="12874" y="19424"/>
                    <a:pt x="13643" y="18524"/>
                    <a:pt x="14316" y="16852"/>
                  </a:cubicBezTo>
                  <a:cubicBezTo>
                    <a:pt x="14989" y="15181"/>
                    <a:pt x="15566" y="12738"/>
                    <a:pt x="15903" y="11131"/>
                  </a:cubicBezTo>
                  <a:cubicBezTo>
                    <a:pt x="16239" y="9524"/>
                    <a:pt x="16335" y="8752"/>
                    <a:pt x="16399" y="8752"/>
                  </a:cubicBezTo>
                  <a:cubicBezTo>
                    <a:pt x="16463" y="8752"/>
                    <a:pt x="16495" y="9524"/>
                    <a:pt x="16383" y="10938"/>
                  </a:cubicBezTo>
                  <a:cubicBezTo>
                    <a:pt x="16271" y="12352"/>
                    <a:pt x="16015" y="14410"/>
                    <a:pt x="15838" y="15824"/>
                  </a:cubicBezTo>
                  <a:cubicBezTo>
                    <a:pt x="15662" y="17238"/>
                    <a:pt x="15566" y="18010"/>
                    <a:pt x="15518" y="18845"/>
                  </a:cubicBezTo>
                  <a:cubicBezTo>
                    <a:pt x="15470" y="19681"/>
                    <a:pt x="15470" y="20581"/>
                    <a:pt x="15566" y="21031"/>
                  </a:cubicBezTo>
                  <a:cubicBezTo>
                    <a:pt x="15662" y="21481"/>
                    <a:pt x="15855" y="21481"/>
                    <a:pt x="16223" y="20645"/>
                  </a:cubicBezTo>
                  <a:cubicBezTo>
                    <a:pt x="16592" y="19810"/>
                    <a:pt x="17136" y="18138"/>
                    <a:pt x="17489" y="17045"/>
                  </a:cubicBezTo>
                  <a:cubicBezTo>
                    <a:pt x="17841" y="15952"/>
                    <a:pt x="18002" y="15438"/>
                    <a:pt x="18162" y="15117"/>
                  </a:cubicBezTo>
                  <a:cubicBezTo>
                    <a:pt x="18322" y="14795"/>
                    <a:pt x="18482" y="14667"/>
                    <a:pt x="18579" y="14924"/>
                  </a:cubicBezTo>
                  <a:cubicBezTo>
                    <a:pt x="18675" y="15181"/>
                    <a:pt x="18707" y="15824"/>
                    <a:pt x="18723" y="16660"/>
                  </a:cubicBezTo>
                  <a:cubicBezTo>
                    <a:pt x="18739" y="17495"/>
                    <a:pt x="18739" y="18524"/>
                    <a:pt x="18755" y="19360"/>
                  </a:cubicBezTo>
                  <a:cubicBezTo>
                    <a:pt x="18771" y="20195"/>
                    <a:pt x="18803" y="20838"/>
                    <a:pt x="18931" y="21031"/>
                  </a:cubicBezTo>
                  <a:cubicBezTo>
                    <a:pt x="19059" y="21224"/>
                    <a:pt x="19284" y="20967"/>
                    <a:pt x="19700" y="19424"/>
                  </a:cubicBezTo>
                  <a:cubicBezTo>
                    <a:pt x="20117" y="17881"/>
                    <a:pt x="20726" y="15052"/>
                    <a:pt x="21078" y="12545"/>
                  </a:cubicBezTo>
                  <a:cubicBezTo>
                    <a:pt x="21431" y="10038"/>
                    <a:pt x="21527" y="7852"/>
                    <a:pt x="21559" y="6374"/>
                  </a:cubicBezTo>
                  <a:cubicBezTo>
                    <a:pt x="21591" y="4895"/>
                    <a:pt x="21559" y="4124"/>
                    <a:pt x="21367" y="3867"/>
                  </a:cubicBezTo>
                  <a:cubicBezTo>
                    <a:pt x="21174" y="3610"/>
                    <a:pt x="20822" y="3867"/>
                    <a:pt x="20469" y="412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5" name="Line"/>
            <p:cNvSpPr/>
            <p:nvPr/>
          </p:nvSpPr>
          <p:spPr>
            <a:xfrm>
              <a:off x="3272240" y="480688"/>
              <a:ext cx="250796" cy="23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1" h="20615" extrusionOk="0">
                  <a:moveTo>
                    <a:pt x="2146" y="54"/>
                  </a:moveTo>
                  <a:cubicBezTo>
                    <a:pt x="1375" y="4054"/>
                    <a:pt x="603" y="8054"/>
                    <a:pt x="218" y="11254"/>
                  </a:cubicBezTo>
                  <a:cubicBezTo>
                    <a:pt x="-168" y="14454"/>
                    <a:pt x="-168" y="16854"/>
                    <a:pt x="1278" y="18554"/>
                  </a:cubicBezTo>
                  <a:cubicBezTo>
                    <a:pt x="2725" y="20254"/>
                    <a:pt x="5618" y="21254"/>
                    <a:pt x="9089" y="20154"/>
                  </a:cubicBezTo>
                  <a:cubicBezTo>
                    <a:pt x="12561" y="19054"/>
                    <a:pt x="16611" y="15854"/>
                    <a:pt x="18828" y="12854"/>
                  </a:cubicBezTo>
                  <a:cubicBezTo>
                    <a:pt x="21046" y="9854"/>
                    <a:pt x="21432" y="7054"/>
                    <a:pt x="19793" y="4754"/>
                  </a:cubicBezTo>
                  <a:cubicBezTo>
                    <a:pt x="18153" y="2454"/>
                    <a:pt x="14489" y="654"/>
                    <a:pt x="12078" y="154"/>
                  </a:cubicBezTo>
                  <a:cubicBezTo>
                    <a:pt x="9668" y="-346"/>
                    <a:pt x="8511" y="454"/>
                    <a:pt x="8028" y="1354"/>
                  </a:cubicBezTo>
                  <a:cubicBezTo>
                    <a:pt x="7546" y="2254"/>
                    <a:pt x="7739" y="3254"/>
                    <a:pt x="7932" y="425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6" name="Line"/>
            <p:cNvSpPr/>
            <p:nvPr/>
          </p:nvSpPr>
          <p:spPr>
            <a:xfrm>
              <a:off x="3493437" y="495269"/>
              <a:ext cx="202295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6271"/>
                  </a:moveTo>
                  <a:cubicBezTo>
                    <a:pt x="1241" y="6503"/>
                    <a:pt x="2483" y="6735"/>
                    <a:pt x="3352" y="8826"/>
                  </a:cubicBezTo>
                  <a:cubicBezTo>
                    <a:pt x="4221" y="10916"/>
                    <a:pt x="4717" y="14865"/>
                    <a:pt x="4966" y="17535"/>
                  </a:cubicBezTo>
                  <a:cubicBezTo>
                    <a:pt x="5214" y="20206"/>
                    <a:pt x="5214" y="21600"/>
                    <a:pt x="5462" y="21600"/>
                  </a:cubicBezTo>
                  <a:cubicBezTo>
                    <a:pt x="5710" y="21600"/>
                    <a:pt x="6207" y="20206"/>
                    <a:pt x="7821" y="16839"/>
                  </a:cubicBezTo>
                  <a:cubicBezTo>
                    <a:pt x="9434" y="13471"/>
                    <a:pt x="12166" y="8129"/>
                    <a:pt x="14028" y="4994"/>
                  </a:cubicBezTo>
                  <a:cubicBezTo>
                    <a:pt x="15890" y="1858"/>
                    <a:pt x="16883" y="929"/>
                    <a:pt x="18000" y="465"/>
                  </a:cubicBezTo>
                  <a:cubicBezTo>
                    <a:pt x="19117" y="0"/>
                    <a:pt x="20359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7" name="Line"/>
            <p:cNvSpPr/>
            <p:nvPr/>
          </p:nvSpPr>
          <p:spPr>
            <a:xfrm>
              <a:off x="3734819" y="299951"/>
              <a:ext cx="58571" cy="407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6" h="21500" extrusionOk="0">
                  <a:moveTo>
                    <a:pt x="15941" y="0"/>
                  </a:moveTo>
                  <a:cubicBezTo>
                    <a:pt x="13449" y="2086"/>
                    <a:pt x="10957" y="4173"/>
                    <a:pt x="8049" y="7425"/>
                  </a:cubicBezTo>
                  <a:cubicBezTo>
                    <a:pt x="5141" y="10677"/>
                    <a:pt x="1818" y="15095"/>
                    <a:pt x="572" y="17611"/>
                  </a:cubicBezTo>
                  <a:cubicBezTo>
                    <a:pt x="-674" y="20127"/>
                    <a:pt x="157" y="20741"/>
                    <a:pt x="2649" y="21109"/>
                  </a:cubicBezTo>
                  <a:cubicBezTo>
                    <a:pt x="5141" y="21477"/>
                    <a:pt x="9295" y="21600"/>
                    <a:pt x="12618" y="21416"/>
                  </a:cubicBezTo>
                  <a:cubicBezTo>
                    <a:pt x="15941" y="21232"/>
                    <a:pt x="18434" y="20741"/>
                    <a:pt x="20926" y="2025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8" name="Line"/>
            <p:cNvSpPr/>
            <p:nvPr/>
          </p:nvSpPr>
          <p:spPr>
            <a:xfrm>
              <a:off x="3778646" y="460391"/>
              <a:ext cx="328647" cy="258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31" extrusionOk="0">
                  <a:moveTo>
                    <a:pt x="8661" y="0"/>
                  </a:moveTo>
                  <a:cubicBezTo>
                    <a:pt x="6395" y="3279"/>
                    <a:pt x="4129" y="6557"/>
                    <a:pt x="2468" y="9836"/>
                  </a:cubicBezTo>
                  <a:cubicBezTo>
                    <a:pt x="806" y="13114"/>
                    <a:pt x="-251" y="16393"/>
                    <a:pt x="51" y="18514"/>
                  </a:cubicBezTo>
                  <a:cubicBezTo>
                    <a:pt x="353" y="20636"/>
                    <a:pt x="2015" y="21600"/>
                    <a:pt x="5791" y="21407"/>
                  </a:cubicBezTo>
                  <a:cubicBezTo>
                    <a:pt x="9567" y="21214"/>
                    <a:pt x="15458" y="19864"/>
                    <a:pt x="21349" y="1851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9" name="Line"/>
            <p:cNvSpPr/>
            <p:nvPr/>
          </p:nvSpPr>
          <p:spPr>
            <a:xfrm>
              <a:off x="4519031" y="41678"/>
              <a:ext cx="1115924" cy="702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389" extrusionOk="0">
                  <a:moveTo>
                    <a:pt x="4423" y="3193"/>
                  </a:moveTo>
                  <a:cubicBezTo>
                    <a:pt x="4513" y="2697"/>
                    <a:pt x="4602" y="2201"/>
                    <a:pt x="4647" y="1634"/>
                  </a:cubicBezTo>
                  <a:cubicBezTo>
                    <a:pt x="4692" y="1068"/>
                    <a:pt x="4692" y="431"/>
                    <a:pt x="4580" y="147"/>
                  </a:cubicBezTo>
                  <a:cubicBezTo>
                    <a:pt x="4468" y="-136"/>
                    <a:pt x="4245" y="-65"/>
                    <a:pt x="3775" y="855"/>
                  </a:cubicBezTo>
                  <a:cubicBezTo>
                    <a:pt x="3305" y="1776"/>
                    <a:pt x="2590" y="3547"/>
                    <a:pt x="1942" y="5671"/>
                  </a:cubicBezTo>
                  <a:cubicBezTo>
                    <a:pt x="1293" y="7796"/>
                    <a:pt x="712" y="10274"/>
                    <a:pt x="354" y="12434"/>
                  </a:cubicBezTo>
                  <a:cubicBezTo>
                    <a:pt x="-4" y="14594"/>
                    <a:pt x="-138" y="16436"/>
                    <a:pt x="175" y="17498"/>
                  </a:cubicBezTo>
                  <a:cubicBezTo>
                    <a:pt x="488" y="18560"/>
                    <a:pt x="1248" y="18844"/>
                    <a:pt x="2411" y="18454"/>
                  </a:cubicBezTo>
                  <a:cubicBezTo>
                    <a:pt x="3574" y="18065"/>
                    <a:pt x="5139" y="17002"/>
                    <a:pt x="6033" y="16330"/>
                  </a:cubicBezTo>
                  <a:cubicBezTo>
                    <a:pt x="6928" y="15657"/>
                    <a:pt x="7151" y="15374"/>
                    <a:pt x="7375" y="15090"/>
                  </a:cubicBezTo>
                  <a:cubicBezTo>
                    <a:pt x="7599" y="14807"/>
                    <a:pt x="7822" y="14524"/>
                    <a:pt x="7889" y="14559"/>
                  </a:cubicBezTo>
                  <a:cubicBezTo>
                    <a:pt x="7956" y="14594"/>
                    <a:pt x="7867" y="14949"/>
                    <a:pt x="7666" y="15975"/>
                  </a:cubicBezTo>
                  <a:cubicBezTo>
                    <a:pt x="7464" y="17002"/>
                    <a:pt x="7151" y="18702"/>
                    <a:pt x="7017" y="19729"/>
                  </a:cubicBezTo>
                  <a:cubicBezTo>
                    <a:pt x="6883" y="20756"/>
                    <a:pt x="6928" y="21110"/>
                    <a:pt x="7263" y="21287"/>
                  </a:cubicBezTo>
                  <a:cubicBezTo>
                    <a:pt x="7599" y="21464"/>
                    <a:pt x="8225" y="21464"/>
                    <a:pt x="9142" y="20862"/>
                  </a:cubicBezTo>
                  <a:cubicBezTo>
                    <a:pt x="10058" y="20260"/>
                    <a:pt x="11266" y="19056"/>
                    <a:pt x="11914" y="17746"/>
                  </a:cubicBezTo>
                  <a:cubicBezTo>
                    <a:pt x="12563" y="16436"/>
                    <a:pt x="12652" y="15019"/>
                    <a:pt x="12205" y="14099"/>
                  </a:cubicBezTo>
                  <a:cubicBezTo>
                    <a:pt x="11758" y="13178"/>
                    <a:pt x="10774" y="12753"/>
                    <a:pt x="10014" y="12541"/>
                  </a:cubicBezTo>
                  <a:cubicBezTo>
                    <a:pt x="9253" y="12328"/>
                    <a:pt x="8717" y="12328"/>
                    <a:pt x="8337" y="12364"/>
                  </a:cubicBezTo>
                  <a:cubicBezTo>
                    <a:pt x="7956" y="12399"/>
                    <a:pt x="7733" y="12470"/>
                    <a:pt x="7867" y="12505"/>
                  </a:cubicBezTo>
                  <a:cubicBezTo>
                    <a:pt x="8001" y="12541"/>
                    <a:pt x="8493" y="12541"/>
                    <a:pt x="9387" y="12434"/>
                  </a:cubicBezTo>
                  <a:cubicBezTo>
                    <a:pt x="10282" y="12328"/>
                    <a:pt x="11579" y="12116"/>
                    <a:pt x="12451" y="12080"/>
                  </a:cubicBezTo>
                  <a:cubicBezTo>
                    <a:pt x="13323" y="12045"/>
                    <a:pt x="13770" y="12187"/>
                    <a:pt x="14016" y="12434"/>
                  </a:cubicBezTo>
                  <a:cubicBezTo>
                    <a:pt x="14262" y="12682"/>
                    <a:pt x="14307" y="13036"/>
                    <a:pt x="14217" y="13638"/>
                  </a:cubicBezTo>
                  <a:cubicBezTo>
                    <a:pt x="14128" y="14240"/>
                    <a:pt x="13904" y="15090"/>
                    <a:pt x="13636" y="15798"/>
                  </a:cubicBezTo>
                  <a:cubicBezTo>
                    <a:pt x="13368" y="16507"/>
                    <a:pt x="13055" y="17073"/>
                    <a:pt x="12831" y="17534"/>
                  </a:cubicBezTo>
                  <a:cubicBezTo>
                    <a:pt x="12607" y="17994"/>
                    <a:pt x="12473" y="18348"/>
                    <a:pt x="12540" y="18454"/>
                  </a:cubicBezTo>
                  <a:cubicBezTo>
                    <a:pt x="12607" y="18560"/>
                    <a:pt x="12876" y="18419"/>
                    <a:pt x="13591" y="17534"/>
                  </a:cubicBezTo>
                  <a:cubicBezTo>
                    <a:pt x="14307" y="16648"/>
                    <a:pt x="15469" y="15019"/>
                    <a:pt x="16140" y="14063"/>
                  </a:cubicBezTo>
                  <a:cubicBezTo>
                    <a:pt x="16811" y="13107"/>
                    <a:pt x="16990" y="12824"/>
                    <a:pt x="17169" y="12505"/>
                  </a:cubicBezTo>
                  <a:cubicBezTo>
                    <a:pt x="17348" y="12187"/>
                    <a:pt x="17527" y="11833"/>
                    <a:pt x="17616" y="11868"/>
                  </a:cubicBezTo>
                  <a:cubicBezTo>
                    <a:pt x="17705" y="11903"/>
                    <a:pt x="17705" y="12328"/>
                    <a:pt x="17571" y="13143"/>
                  </a:cubicBezTo>
                  <a:cubicBezTo>
                    <a:pt x="17437" y="13957"/>
                    <a:pt x="17169" y="15161"/>
                    <a:pt x="17012" y="15940"/>
                  </a:cubicBezTo>
                  <a:cubicBezTo>
                    <a:pt x="16856" y="16719"/>
                    <a:pt x="16811" y="17073"/>
                    <a:pt x="16923" y="17286"/>
                  </a:cubicBezTo>
                  <a:cubicBezTo>
                    <a:pt x="17035" y="17498"/>
                    <a:pt x="17303" y="17569"/>
                    <a:pt x="17862" y="17038"/>
                  </a:cubicBezTo>
                  <a:cubicBezTo>
                    <a:pt x="18421" y="16507"/>
                    <a:pt x="19271" y="15374"/>
                    <a:pt x="19830" y="14488"/>
                  </a:cubicBezTo>
                  <a:cubicBezTo>
                    <a:pt x="20389" y="13603"/>
                    <a:pt x="20657" y="12966"/>
                    <a:pt x="20881" y="12470"/>
                  </a:cubicBezTo>
                  <a:cubicBezTo>
                    <a:pt x="21104" y="11974"/>
                    <a:pt x="21283" y="11620"/>
                    <a:pt x="21373" y="11620"/>
                  </a:cubicBezTo>
                  <a:cubicBezTo>
                    <a:pt x="21462" y="11620"/>
                    <a:pt x="21462" y="11974"/>
                    <a:pt x="21462" y="13001"/>
                  </a:cubicBezTo>
                  <a:cubicBezTo>
                    <a:pt x="21462" y="14028"/>
                    <a:pt x="21462" y="15728"/>
                    <a:pt x="21462" y="1742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50" name="Line"/>
            <p:cNvSpPr/>
            <p:nvPr/>
          </p:nvSpPr>
          <p:spPr>
            <a:xfrm>
              <a:off x="5621003" y="429815"/>
              <a:ext cx="188877" cy="385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2" h="21206" extrusionOk="0">
                  <a:moveTo>
                    <a:pt x="3812" y="11267"/>
                  </a:moveTo>
                  <a:cubicBezTo>
                    <a:pt x="4066" y="13568"/>
                    <a:pt x="4320" y="15868"/>
                    <a:pt x="4066" y="17338"/>
                  </a:cubicBezTo>
                  <a:cubicBezTo>
                    <a:pt x="3812" y="18808"/>
                    <a:pt x="3049" y="19447"/>
                    <a:pt x="2541" y="20086"/>
                  </a:cubicBezTo>
                  <a:cubicBezTo>
                    <a:pt x="2033" y="20725"/>
                    <a:pt x="1779" y="21364"/>
                    <a:pt x="1906" y="21172"/>
                  </a:cubicBezTo>
                  <a:cubicBezTo>
                    <a:pt x="2033" y="20981"/>
                    <a:pt x="2541" y="19958"/>
                    <a:pt x="4193" y="17146"/>
                  </a:cubicBezTo>
                  <a:cubicBezTo>
                    <a:pt x="5845" y="14334"/>
                    <a:pt x="8640" y="9733"/>
                    <a:pt x="10800" y="6666"/>
                  </a:cubicBezTo>
                  <a:cubicBezTo>
                    <a:pt x="12960" y="3598"/>
                    <a:pt x="14485" y="2065"/>
                    <a:pt x="15755" y="1106"/>
                  </a:cubicBezTo>
                  <a:cubicBezTo>
                    <a:pt x="17026" y="147"/>
                    <a:pt x="18042" y="-236"/>
                    <a:pt x="19186" y="147"/>
                  </a:cubicBezTo>
                  <a:cubicBezTo>
                    <a:pt x="20329" y="531"/>
                    <a:pt x="21600" y="1681"/>
                    <a:pt x="19567" y="3534"/>
                  </a:cubicBezTo>
                  <a:cubicBezTo>
                    <a:pt x="17534" y="5388"/>
                    <a:pt x="12198" y="7944"/>
                    <a:pt x="8386" y="9478"/>
                  </a:cubicBezTo>
                  <a:cubicBezTo>
                    <a:pt x="4574" y="11011"/>
                    <a:pt x="2287" y="11523"/>
                    <a:pt x="0" y="1203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51" name="Line"/>
            <p:cNvSpPr/>
            <p:nvPr/>
          </p:nvSpPr>
          <p:spPr>
            <a:xfrm>
              <a:off x="5842162" y="362557"/>
              <a:ext cx="276095" cy="326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6" h="21185" extrusionOk="0">
                  <a:moveTo>
                    <a:pt x="21044" y="8621"/>
                  </a:moveTo>
                  <a:cubicBezTo>
                    <a:pt x="21222" y="6959"/>
                    <a:pt x="21401" y="5298"/>
                    <a:pt x="20598" y="3787"/>
                  </a:cubicBezTo>
                  <a:cubicBezTo>
                    <a:pt x="19794" y="2277"/>
                    <a:pt x="18009" y="917"/>
                    <a:pt x="15778" y="313"/>
                  </a:cubicBezTo>
                  <a:cubicBezTo>
                    <a:pt x="13546" y="-291"/>
                    <a:pt x="10869" y="-140"/>
                    <a:pt x="8191" y="1824"/>
                  </a:cubicBezTo>
                  <a:cubicBezTo>
                    <a:pt x="5513" y="3787"/>
                    <a:pt x="2836" y="7564"/>
                    <a:pt x="1408" y="10962"/>
                  </a:cubicBezTo>
                  <a:cubicBezTo>
                    <a:pt x="-20" y="14361"/>
                    <a:pt x="-199" y="17382"/>
                    <a:pt x="158" y="19119"/>
                  </a:cubicBezTo>
                  <a:cubicBezTo>
                    <a:pt x="515" y="20856"/>
                    <a:pt x="1408" y="21309"/>
                    <a:pt x="3371" y="21158"/>
                  </a:cubicBezTo>
                  <a:cubicBezTo>
                    <a:pt x="5335" y="21007"/>
                    <a:pt x="8370" y="20252"/>
                    <a:pt x="10779" y="18968"/>
                  </a:cubicBezTo>
                  <a:cubicBezTo>
                    <a:pt x="13189" y="17684"/>
                    <a:pt x="14975" y="15871"/>
                    <a:pt x="16135" y="14512"/>
                  </a:cubicBezTo>
                  <a:cubicBezTo>
                    <a:pt x="17295" y="13152"/>
                    <a:pt x="17831" y="12246"/>
                    <a:pt x="17831" y="12171"/>
                  </a:cubicBezTo>
                  <a:cubicBezTo>
                    <a:pt x="17831" y="12095"/>
                    <a:pt x="17295" y="12850"/>
                    <a:pt x="16760" y="13757"/>
                  </a:cubicBezTo>
                  <a:cubicBezTo>
                    <a:pt x="16224" y="14663"/>
                    <a:pt x="15689" y="15720"/>
                    <a:pt x="15421" y="16853"/>
                  </a:cubicBezTo>
                  <a:cubicBezTo>
                    <a:pt x="15153" y="17986"/>
                    <a:pt x="15153" y="19194"/>
                    <a:pt x="15778" y="19799"/>
                  </a:cubicBezTo>
                  <a:cubicBezTo>
                    <a:pt x="16403" y="20403"/>
                    <a:pt x="17652" y="20403"/>
                    <a:pt x="18902" y="2040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52" name="Line"/>
            <p:cNvSpPr/>
            <p:nvPr/>
          </p:nvSpPr>
          <p:spPr>
            <a:xfrm>
              <a:off x="6193005" y="390635"/>
              <a:ext cx="279026" cy="287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9" extrusionOk="0">
                  <a:moveTo>
                    <a:pt x="0" y="15155"/>
                  </a:moveTo>
                  <a:cubicBezTo>
                    <a:pt x="900" y="14806"/>
                    <a:pt x="1800" y="14458"/>
                    <a:pt x="2340" y="14719"/>
                  </a:cubicBezTo>
                  <a:cubicBezTo>
                    <a:pt x="2880" y="14981"/>
                    <a:pt x="3060" y="15852"/>
                    <a:pt x="3060" y="16723"/>
                  </a:cubicBezTo>
                  <a:cubicBezTo>
                    <a:pt x="3060" y="17594"/>
                    <a:pt x="2880" y="18465"/>
                    <a:pt x="2520" y="19423"/>
                  </a:cubicBezTo>
                  <a:cubicBezTo>
                    <a:pt x="2160" y="20381"/>
                    <a:pt x="1620" y="21426"/>
                    <a:pt x="1620" y="21513"/>
                  </a:cubicBezTo>
                  <a:cubicBezTo>
                    <a:pt x="1620" y="21600"/>
                    <a:pt x="2160" y="20729"/>
                    <a:pt x="4230" y="17594"/>
                  </a:cubicBezTo>
                  <a:cubicBezTo>
                    <a:pt x="6300" y="14458"/>
                    <a:pt x="9900" y="9058"/>
                    <a:pt x="13050" y="5748"/>
                  </a:cubicBezTo>
                  <a:cubicBezTo>
                    <a:pt x="16200" y="2439"/>
                    <a:pt x="18900" y="121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53" name="Line"/>
            <p:cNvSpPr/>
            <p:nvPr/>
          </p:nvSpPr>
          <p:spPr>
            <a:xfrm>
              <a:off x="6483377" y="411561"/>
              <a:ext cx="37483" cy="27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2" h="21356" extrusionOk="0">
                  <a:moveTo>
                    <a:pt x="20482" y="0"/>
                  </a:moveTo>
                  <a:cubicBezTo>
                    <a:pt x="16670" y="5125"/>
                    <a:pt x="12859" y="10251"/>
                    <a:pt x="9682" y="13271"/>
                  </a:cubicBezTo>
                  <a:cubicBezTo>
                    <a:pt x="6506" y="16292"/>
                    <a:pt x="3964" y="17207"/>
                    <a:pt x="2058" y="18305"/>
                  </a:cubicBezTo>
                  <a:cubicBezTo>
                    <a:pt x="153" y="19403"/>
                    <a:pt x="-1118" y="20685"/>
                    <a:pt x="1423" y="21142"/>
                  </a:cubicBezTo>
                  <a:cubicBezTo>
                    <a:pt x="3964" y="21600"/>
                    <a:pt x="10317" y="21234"/>
                    <a:pt x="16670" y="2086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54" name="Line"/>
            <p:cNvSpPr/>
            <p:nvPr/>
          </p:nvSpPr>
          <p:spPr>
            <a:xfrm>
              <a:off x="6513884" y="244146"/>
              <a:ext cx="34878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600" y="15840"/>
                    <a:pt x="21600" y="10080"/>
                    <a:pt x="18000" y="6480"/>
                  </a:cubicBezTo>
                  <a:cubicBezTo>
                    <a:pt x="14400" y="2880"/>
                    <a:pt x="7200" y="144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55" name="Line"/>
            <p:cNvSpPr/>
            <p:nvPr/>
          </p:nvSpPr>
          <p:spPr>
            <a:xfrm>
              <a:off x="6666024" y="316553"/>
              <a:ext cx="329328" cy="374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48" extrusionOk="0">
                  <a:moveTo>
                    <a:pt x="11785" y="1848"/>
                  </a:moveTo>
                  <a:cubicBezTo>
                    <a:pt x="11785" y="1048"/>
                    <a:pt x="11785" y="248"/>
                    <a:pt x="11335" y="48"/>
                  </a:cubicBezTo>
                  <a:cubicBezTo>
                    <a:pt x="10885" y="-152"/>
                    <a:pt x="9985" y="248"/>
                    <a:pt x="8185" y="1715"/>
                  </a:cubicBezTo>
                  <a:cubicBezTo>
                    <a:pt x="6385" y="3181"/>
                    <a:pt x="3685" y="5715"/>
                    <a:pt x="2110" y="7248"/>
                  </a:cubicBezTo>
                  <a:cubicBezTo>
                    <a:pt x="535" y="8781"/>
                    <a:pt x="85" y="9315"/>
                    <a:pt x="10" y="9915"/>
                  </a:cubicBezTo>
                  <a:cubicBezTo>
                    <a:pt x="-65" y="10515"/>
                    <a:pt x="235" y="11181"/>
                    <a:pt x="1960" y="11581"/>
                  </a:cubicBezTo>
                  <a:cubicBezTo>
                    <a:pt x="3685" y="11981"/>
                    <a:pt x="6835" y="12115"/>
                    <a:pt x="9910" y="12448"/>
                  </a:cubicBezTo>
                  <a:cubicBezTo>
                    <a:pt x="12985" y="12781"/>
                    <a:pt x="15985" y="13315"/>
                    <a:pt x="17860" y="13781"/>
                  </a:cubicBezTo>
                  <a:cubicBezTo>
                    <a:pt x="19735" y="14248"/>
                    <a:pt x="20485" y="14648"/>
                    <a:pt x="20935" y="15181"/>
                  </a:cubicBezTo>
                  <a:cubicBezTo>
                    <a:pt x="21385" y="15715"/>
                    <a:pt x="21535" y="16381"/>
                    <a:pt x="20035" y="17315"/>
                  </a:cubicBezTo>
                  <a:cubicBezTo>
                    <a:pt x="18535" y="18248"/>
                    <a:pt x="15385" y="19448"/>
                    <a:pt x="11935" y="20181"/>
                  </a:cubicBezTo>
                  <a:cubicBezTo>
                    <a:pt x="8485" y="20915"/>
                    <a:pt x="4735" y="21181"/>
                    <a:pt x="985" y="2144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56" name="Line"/>
            <p:cNvSpPr/>
            <p:nvPr/>
          </p:nvSpPr>
          <p:spPr>
            <a:xfrm>
              <a:off x="7106532" y="387747"/>
              <a:ext cx="652811" cy="330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486" extrusionOk="0">
                  <a:moveTo>
                    <a:pt x="2537" y="5173"/>
                  </a:moveTo>
                  <a:cubicBezTo>
                    <a:pt x="2920" y="5173"/>
                    <a:pt x="3303" y="5173"/>
                    <a:pt x="3418" y="5550"/>
                  </a:cubicBezTo>
                  <a:cubicBezTo>
                    <a:pt x="3533" y="5928"/>
                    <a:pt x="3380" y="6683"/>
                    <a:pt x="2805" y="8194"/>
                  </a:cubicBezTo>
                  <a:cubicBezTo>
                    <a:pt x="2231" y="9704"/>
                    <a:pt x="1235" y="11970"/>
                    <a:pt x="699" y="13556"/>
                  </a:cubicBezTo>
                  <a:cubicBezTo>
                    <a:pt x="163" y="15142"/>
                    <a:pt x="86" y="16048"/>
                    <a:pt x="852" y="16652"/>
                  </a:cubicBezTo>
                  <a:cubicBezTo>
                    <a:pt x="1618" y="17257"/>
                    <a:pt x="3227" y="17559"/>
                    <a:pt x="4988" y="16199"/>
                  </a:cubicBezTo>
                  <a:cubicBezTo>
                    <a:pt x="6750" y="14840"/>
                    <a:pt x="8665" y="11819"/>
                    <a:pt x="9278" y="9100"/>
                  </a:cubicBezTo>
                  <a:cubicBezTo>
                    <a:pt x="9890" y="6381"/>
                    <a:pt x="9201" y="3964"/>
                    <a:pt x="7554" y="2454"/>
                  </a:cubicBezTo>
                  <a:cubicBezTo>
                    <a:pt x="5907" y="943"/>
                    <a:pt x="3303" y="339"/>
                    <a:pt x="1810" y="113"/>
                  </a:cubicBezTo>
                  <a:cubicBezTo>
                    <a:pt x="316" y="-114"/>
                    <a:pt x="-67" y="37"/>
                    <a:pt x="10" y="264"/>
                  </a:cubicBezTo>
                  <a:cubicBezTo>
                    <a:pt x="86" y="490"/>
                    <a:pt x="622" y="792"/>
                    <a:pt x="2269" y="1170"/>
                  </a:cubicBezTo>
                  <a:cubicBezTo>
                    <a:pt x="3916" y="1548"/>
                    <a:pt x="6673" y="2001"/>
                    <a:pt x="8473" y="2454"/>
                  </a:cubicBezTo>
                  <a:cubicBezTo>
                    <a:pt x="10273" y="2907"/>
                    <a:pt x="11116" y="3360"/>
                    <a:pt x="11690" y="4266"/>
                  </a:cubicBezTo>
                  <a:cubicBezTo>
                    <a:pt x="12265" y="5173"/>
                    <a:pt x="12571" y="6532"/>
                    <a:pt x="12571" y="8043"/>
                  </a:cubicBezTo>
                  <a:cubicBezTo>
                    <a:pt x="12571" y="9553"/>
                    <a:pt x="12265" y="11215"/>
                    <a:pt x="11997" y="12348"/>
                  </a:cubicBezTo>
                  <a:cubicBezTo>
                    <a:pt x="11729" y="13480"/>
                    <a:pt x="11499" y="14085"/>
                    <a:pt x="11690" y="14160"/>
                  </a:cubicBezTo>
                  <a:cubicBezTo>
                    <a:pt x="11882" y="14236"/>
                    <a:pt x="12495" y="13783"/>
                    <a:pt x="13873" y="12272"/>
                  </a:cubicBezTo>
                  <a:cubicBezTo>
                    <a:pt x="15252" y="10762"/>
                    <a:pt x="17397" y="8194"/>
                    <a:pt x="18737" y="6834"/>
                  </a:cubicBezTo>
                  <a:cubicBezTo>
                    <a:pt x="20078" y="5475"/>
                    <a:pt x="20614" y="5324"/>
                    <a:pt x="20959" y="5701"/>
                  </a:cubicBezTo>
                  <a:cubicBezTo>
                    <a:pt x="21303" y="6079"/>
                    <a:pt x="21456" y="6985"/>
                    <a:pt x="21495" y="9704"/>
                  </a:cubicBezTo>
                  <a:cubicBezTo>
                    <a:pt x="21533" y="12423"/>
                    <a:pt x="21456" y="16955"/>
                    <a:pt x="21380" y="2148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57" name="Line"/>
            <p:cNvSpPr/>
            <p:nvPr/>
          </p:nvSpPr>
          <p:spPr>
            <a:xfrm>
              <a:off x="8048521" y="527822"/>
              <a:ext cx="767320" cy="44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547"/>
                  </a:moveTo>
                  <a:cubicBezTo>
                    <a:pt x="2291" y="2274"/>
                    <a:pt x="4582" y="0"/>
                    <a:pt x="7200" y="0"/>
                  </a:cubicBezTo>
                  <a:cubicBezTo>
                    <a:pt x="9818" y="0"/>
                    <a:pt x="12764" y="2274"/>
                    <a:pt x="15218" y="6253"/>
                  </a:cubicBezTo>
                  <a:cubicBezTo>
                    <a:pt x="17673" y="10232"/>
                    <a:pt x="19636" y="1591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20" name="Drawing"/>
          <p:cNvGrpSpPr/>
          <p:nvPr/>
        </p:nvGrpSpPr>
        <p:grpSpPr>
          <a:xfrm>
            <a:off x="255395" y="341805"/>
            <a:ext cx="12133318" cy="6964002"/>
            <a:chOff x="0" y="0"/>
            <a:chExt cx="12133316" cy="6964000"/>
          </a:xfrm>
        </p:grpSpPr>
        <p:sp>
          <p:nvSpPr>
            <p:cNvPr id="7960" name="Shape"/>
            <p:cNvSpPr/>
            <p:nvPr/>
          </p:nvSpPr>
          <p:spPr>
            <a:xfrm>
              <a:off x="2025633" y="5185536"/>
              <a:ext cx="3313620" cy="1778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568" extrusionOk="0">
                  <a:moveTo>
                    <a:pt x="1362" y="8766"/>
                  </a:moveTo>
                  <a:cubicBezTo>
                    <a:pt x="1483" y="9076"/>
                    <a:pt x="1604" y="9386"/>
                    <a:pt x="1733" y="9993"/>
                  </a:cubicBezTo>
                  <a:cubicBezTo>
                    <a:pt x="1862" y="10599"/>
                    <a:pt x="1998" y="11501"/>
                    <a:pt x="2180" y="12361"/>
                  </a:cubicBezTo>
                  <a:cubicBezTo>
                    <a:pt x="2361" y="13221"/>
                    <a:pt x="2588" y="14039"/>
                    <a:pt x="2831" y="14758"/>
                  </a:cubicBezTo>
                  <a:cubicBezTo>
                    <a:pt x="3073" y="15477"/>
                    <a:pt x="3330" y="16098"/>
                    <a:pt x="3693" y="16591"/>
                  </a:cubicBezTo>
                  <a:cubicBezTo>
                    <a:pt x="4057" y="17084"/>
                    <a:pt x="4526" y="17451"/>
                    <a:pt x="4972" y="17634"/>
                  </a:cubicBezTo>
                  <a:cubicBezTo>
                    <a:pt x="5419" y="17818"/>
                    <a:pt x="5843" y="17818"/>
                    <a:pt x="6304" y="17705"/>
                  </a:cubicBezTo>
                  <a:cubicBezTo>
                    <a:pt x="6766" y="17592"/>
                    <a:pt x="7266" y="17366"/>
                    <a:pt x="7727" y="17056"/>
                  </a:cubicBezTo>
                  <a:cubicBezTo>
                    <a:pt x="8189" y="16746"/>
                    <a:pt x="8613" y="16351"/>
                    <a:pt x="9037" y="15914"/>
                  </a:cubicBezTo>
                  <a:cubicBezTo>
                    <a:pt x="9460" y="15477"/>
                    <a:pt x="9884" y="14998"/>
                    <a:pt x="10361" y="14490"/>
                  </a:cubicBezTo>
                  <a:cubicBezTo>
                    <a:pt x="10838" y="13983"/>
                    <a:pt x="11368" y="13447"/>
                    <a:pt x="11928" y="12897"/>
                  </a:cubicBezTo>
                  <a:cubicBezTo>
                    <a:pt x="12488" y="12347"/>
                    <a:pt x="13078" y="11783"/>
                    <a:pt x="13623" y="11233"/>
                  </a:cubicBezTo>
                  <a:cubicBezTo>
                    <a:pt x="14168" y="10683"/>
                    <a:pt x="14667" y="10148"/>
                    <a:pt x="15182" y="9555"/>
                  </a:cubicBezTo>
                  <a:cubicBezTo>
                    <a:pt x="15697" y="8963"/>
                    <a:pt x="16226" y="8315"/>
                    <a:pt x="16665" y="7723"/>
                  </a:cubicBezTo>
                  <a:cubicBezTo>
                    <a:pt x="17104" y="7130"/>
                    <a:pt x="17453" y="6595"/>
                    <a:pt x="17649" y="6270"/>
                  </a:cubicBezTo>
                  <a:cubicBezTo>
                    <a:pt x="17846" y="5946"/>
                    <a:pt x="17892" y="5833"/>
                    <a:pt x="17929" y="5706"/>
                  </a:cubicBezTo>
                  <a:cubicBezTo>
                    <a:pt x="17967" y="5579"/>
                    <a:pt x="17997" y="5438"/>
                    <a:pt x="17990" y="5424"/>
                  </a:cubicBezTo>
                  <a:cubicBezTo>
                    <a:pt x="17982" y="5410"/>
                    <a:pt x="17937" y="5523"/>
                    <a:pt x="17680" y="5706"/>
                  </a:cubicBezTo>
                  <a:cubicBezTo>
                    <a:pt x="17422" y="5890"/>
                    <a:pt x="16953" y="6143"/>
                    <a:pt x="16446" y="6425"/>
                  </a:cubicBezTo>
                  <a:cubicBezTo>
                    <a:pt x="15939" y="6707"/>
                    <a:pt x="15394" y="7018"/>
                    <a:pt x="14864" y="7271"/>
                  </a:cubicBezTo>
                  <a:cubicBezTo>
                    <a:pt x="14334" y="7525"/>
                    <a:pt x="13820" y="7723"/>
                    <a:pt x="13479" y="7849"/>
                  </a:cubicBezTo>
                  <a:cubicBezTo>
                    <a:pt x="13139" y="7976"/>
                    <a:pt x="12972" y="8033"/>
                    <a:pt x="12828" y="8089"/>
                  </a:cubicBezTo>
                  <a:cubicBezTo>
                    <a:pt x="12685" y="8146"/>
                    <a:pt x="12563" y="8202"/>
                    <a:pt x="12548" y="8174"/>
                  </a:cubicBezTo>
                  <a:cubicBezTo>
                    <a:pt x="12533" y="8146"/>
                    <a:pt x="12624" y="8033"/>
                    <a:pt x="12836" y="7807"/>
                  </a:cubicBezTo>
                  <a:cubicBezTo>
                    <a:pt x="13048" y="7582"/>
                    <a:pt x="13381" y="7243"/>
                    <a:pt x="13759" y="6848"/>
                  </a:cubicBezTo>
                  <a:cubicBezTo>
                    <a:pt x="14138" y="6454"/>
                    <a:pt x="14561" y="6002"/>
                    <a:pt x="15023" y="5551"/>
                  </a:cubicBezTo>
                  <a:cubicBezTo>
                    <a:pt x="15485" y="5100"/>
                    <a:pt x="15984" y="4649"/>
                    <a:pt x="16484" y="4212"/>
                  </a:cubicBezTo>
                  <a:cubicBezTo>
                    <a:pt x="16983" y="3775"/>
                    <a:pt x="17483" y="3352"/>
                    <a:pt x="17990" y="2929"/>
                  </a:cubicBezTo>
                  <a:cubicBezTo>
                    <a:pt x="18497" y="2506"/>
                    <a:pt x="19012" y="2083"/>
                    <a:pt x="19541" y="1618"/>
                  </a:cubicBezTo>
                  <a:cubicBezTo>
                    <a:pt x="20071" y="1152"/>
                    <a:pt x="20616" y="645"/>
                    <a:pt x="20964" y="349"/>
                  </a:cubicBezTo>
                  <a:cubicBezTo>
                    <a:pt x="21312" y="53"/>
                    <a:pt x="21464" y="-32"/>
                    <a:pt x="21532" y="10"/>
                  </a:cubicBezTo>
                  <a:cubicBezTo>
                    <a:pt x="21600" y="53"/>
                    <a:pt x="21585" y="222"/>
                    <a:pt x="21441" y="645"/>
                  </a:cubicBezTo>
                  <a:cubicBezTo>
                    <a:pt x="21297" y="1068"/>
                    <a:pt x="21025" y="1744"/>
                    <a:pt x="20730" y="2619"/>
                  </a:cubicBezTo>
                  <a:cubicBezTo>
                    <a:pt x="20434" y="3493"/>
                    <a:pt x="20117" y="4564"/>
                    <a:pt x="19844" y="5608"/>
                  </a:cubicBezTo>
                  <a:cubicBezTo>
                    <a:pt x="19572" y="6651"/>
                    <a:pt x="19345" y="7666"/>
                    <a:pt x="19163" y="8583"/>
                  </a:cubicBezTo>
                  <a:cubicBezTo>
                    <a:pt x="18981" y="9499"/>
                    <a:pt x="18845" y="10317"/>
                    <a:pt x="18686" y="11261"/>
                  </a:cubicBezTo>
                  <a:cubicBezTo>
                    <a:pt x="18527" y="12206"/>
                    <a:pt x="18346" y="13278"/>
                    <a:pt x="18179" y="14039"/>
                  </a:cubicBezTo>
                  <a:cubicBezTo>
                    <a:pt x="18013" y="14800"/>
                    <a:pt x="17861" y="15252"/>
                    <a:pt x="17649" y="15590"/>
                  </a:cubicBezTo>
                  <a:cubicBezTo>
                    <a:pt x="17437" y="15928"/>
                    <a:pt x="17165" y="16154"/>
                    <a:pt x="16983" y="16281"/>
                  </a:cubicBezTo>
                  <a:cubicBezTo>
                    <a:pt x="16802" y="16408"/>
                    <a:pt x="16711" y="16436"/>
                    <a:pt x="16658" y="16379"/>
                  </a:cubicBezTo>
                  <a:cubicBezTo>
                    <a:pt x="16605" y="16323"/>
                    <a:pt x="16590" y="16182"/>
                    <a:pt x="16635" y="15830"/>
                  </a:cubicBezTo>
                  <a:cubicBezTo>
                    <a:pt x="16681" y="15477"/>
                    <a:pt x="16787" y="14913"/>
                    <a:pt x="16930" y="14335"/>
                  </a:cubicBezTo>
                  <a:cubicBezTo>
                    <a:pt x="17074" y="13757"/>
                    <a:pt x="17256" y="13165"/>
                    <a:pt x="17460" y="12502"/>
                  </a:cubicBezTo>
                  <a:cubicBezTo>
                    <a:pt x="17664" y="11840"/>
                    <a:pt x="17892" y="11106"/>
                    <a:pt x="18035" y="10655"/>
                  </a:cubicBezTo>
                  <a:cubicBezTo>
                    <a:pt x="18179" y="10204"/>
                    <a:pt x="18240" y="10035"/>
                    <a:pt x="18308" y="9795"/>
                  </a:cubicBezTo>
                  <a:cubicBezTo>
                    <a:pt x="18376" y="9555"/>
                    <a:pt x="18452" y="9245"/>
                    <a:pt x="18459" y="9147"/>
                  </a:cubicBezTo>
                  <a:cubicBezTo>
                    <a:pt x="18467" y="9048"/>
                    <a:pt x="18406" y="9161"/>
                    <a:pt x="18202" y="9485"/>
                  </a:cubicBezTo>
                  <a:cubicBezTo>
                    <a:pt x="17997" y="9809"/>
                    <a:pt x="17649" y="10345"/>
                    <a:pt x="17248" y="10895"/>
                  </a:cubicBezTo>
                  <a:cubicBezTo>
                    <a:pt x="16847" y="11445"/>
                    <a:pt x="16393" y="12009"/>
                    <a:pt x="15969" y="12502"/>
                  </a:cubicBezTo>
                  <a:cubicBezTo>
                    <a:pt x="15545" y="12996"/>
                    <a:pt x="15152" y="13419"/>
                    <a:pt x="14751" y="13884"/>
                  </a:cubicBezTo>
                  <a:cubicBezTo>
                    <a:pt x="14350" y="14349"/>
                    <a:pt x="13941" y="14857"/>
                    <a:pt x="13578" y="15294"/>
                  </a:cubicBezTo>
                  <a:cubicBezTo>
                    <a:pt x="13214" y="15731"/>
                    <a:pt x="12896" y="16098"/>
                    <a:pt x="12541" y="16563"/>
                  </a:cubicBezTo>
                  <a:cubicBezTo>
                    <a:pt x="12185" y="17028"/>
                    <a:pt x="11791" y="17592"/>
                    <a:pt x="11451" y="18029"/>
                  </a:cubicBezTo>
                  <a:cubicBezTo>
                    <a:pt x="11110" y="18466"/>
                    <a:pt x="10823" y="18776"/>
                    <a:pt x="10520" y="19058"/>
                  </a:cubicBezTo>
                  <a:cubicBezTo>
                    <a:pt x="10217" y="19340"/>
                    <a:pt x="9899" y="19594"/>
                    <a:pt x="9483" y="19862"/>
                  </a:cubicBezTo>
                  <a:cubicBezTo>
                    <a:pt x="9067" y="20130"/>
                    <a:pt x="8552" y="20412"/>
                    <a:pt x="8075" y="20652"/>
                  </a:cubicBezTo>
                  <a:cubicBezTo>
                    <a:pt x="7599" y="20891"/>
                    <a:pt x="7160" y="21089"/>
                    <a:pt x="6683" y="21216"/>
                  </a:cubicBezTo>
                  <a:cubicBezTo>
                    <a:pt x="6206" y="21342"/>
                    <a:pt x="5691" y="21399"/>
                    <a:pt x="5222" y="21455"/>
                  </a:cubicBezTo>
                  <a:cubicBezTo>
                    <a:pt x="4753" y="21512"/>
                    <a:pt x="4329" y="21568"/>
                    <a:pt x="3958" y="21568"/>
                  </a:cubicBezTo>
                  <a:cubicBezTo>
                    <a:pt x="3587" y="21568"/>
                    <a:pt x="3270" y="21512"/>
                    <a:pt x="2967" y="21286"/>
                  </a:cubicBezTo>
                  <a:cubicBezTo>
                    <a:pt x="2664" y="21060"/>
                    <a:pt x="2376" y="20666"/>
                    <a:pt x="2134" y="20144"/>
                  </a:cubicBezTo>
                  <a:cubicBezTo>
                    <a:pt x="1892" y="19622"/>
                    <a:pt x="1695" y="18974"/>
                    <a:pt x="1506" y="18226"/>
                  </a:cubicBezTo>
                  <a:cubicBezTo>
                    <a:pt x="1317" y="17479"/>
                    <a:pt x="1135" y="16633"/>
                    <a:pt x="991" y="15759"/>
                  </a:cubicBezTo>
                  <a:cubicBezTo>
                    <a:pt x="848" y="14885"/>
                    <a:pt x="742" y="13983"/>
                    <a:pt x="605" y="13278"/>
                  </a:cubicBezTo>
                  <a:cubicBezTo>
                    <a:pt x="469" y="12573"/>
                    <a:pt x="303" y="12065"/>
                    <a:pt x="197" y="11600"/>
                  </a:cubicBezTo>
                  <a:cubicBezTo>
                    <a:pt x="91" y="11135"/>
                    <a:pt x="45" y="10712"/>
                    <a:pt x="23" y="10345"/>
                  </a:cubicBezTo>
                  <a:cubicBezTo>
                    <a:pt x="0" y="9978"/>
                    <a:pt x="0" y="9668"/>
                    <a:pt x="0" y="9358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1" name="Line"/>
            <p:cNvSpPr/>
            <p:nvPr/>
          </p:nvSpPr>
          <p:spPr>
            <a:xfrm>
              <a:off x="332425" y="342850"/>
              <a:ext cx="81840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2" name="Line"/>
            <p:cNvSpPr/>
            <p:nvPr/>
          </p:nvSpPr>
          <p:spPr>
            <a:xfrm>
              <a:off x="124682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3" name="Line"/>
            <p:cNvSpPr/>
            <p:nvPr/>
          </p:nvSpPr>
          <p:spPr>
            <a:xfrm>
              <a:off x="1634998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4" name="Line"/>
            <p:cNvSpPr/>
            <p:nvPr/>
          </p:nvSpPr>
          <p:spPr>
            <a:xfrm>
              <a:off x="1323020" y="209268"/>
              <a:ext cx="570077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5" name="Line"/>
            <p:cNvSpPr/>
            <p:nvPr/>
          </p:nvSpPr>
          <p:spPr>
            <a:xfrm>
              <a:off x="1814173" y="530147"/>
              <a:ext cx="283375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6" name="Line"/>
            <p:cNvSpPr/>
            <p:nvPr/>
          </p:nvSpPr>
          <p:spPr>
            <a:xfrm>
              <a:off x="2123292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7" name="Line"/>
            <p:cNvSpPr/>
            <p:nvPr/>
          </p:nvSpPr>
          <p:spPr>
            <a:xfrm>
              <a:off x="2916734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8" name="Line"/>
            <p:cNvSpPr/>
            <p:nvPr/>
          </p:nvSpPr>
          <p:spPr>
            <a:xfrm>
              <a:off x="3065002" y="360561"/>
              <a:ext cx="891012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9" name="Line"/>
            <p:cNvSpPr/>
            <p:nvPr/>
          </p:nvSpPr>
          <p:spPr>
            <a:xfrm>
              <a:off x="3971833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0" name="Line"/>
            <p:cNvSpPr/>
            <p:nvPr/>
          </p:nvSpPr>
          <p:spPr>
            <a:xfrm>
              <a:off x="4195053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1" name="Line"/>
            <p:cNvSpPr/>
            <p:nvPr/>
          </p:nvSpPr>
          <p:spPr>
            <a:xfrm>
              <a:off x="4613591" y="132536"/>
              <a:ext cx="45686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2" name="Line"/>
            <p:cNvSpPr/>
            <p:nvPr/>
          </p:nvSpPr>
          <p:spPr>
            <a:xfrm>
              <a:off x="4578713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3" name="Line"/>
            <p:cNvSpPr/>
            <p:nvPr/>
          </p:nvSpPr>
          <p:spPr>
            <a:xfrm>
              <a:off x="5068820" y="188341"/>
              <a:ext cx="280454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4" name="Line"/>
            <p:cNvSpPr/>
            <p:nvPr/>
          </p:nvSpPr>
          <p:spPr>
            <a:xfrm>
              <a:off x="5492520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5" name="Line"/>
            <p:cNvSpPr/>
            <p:nvPr/>
          </p:nvSpPr>
          <p:spPr>
            <a:xfrm>
              <a:off x="5555300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6" name="Line"/>
            <p:cNvSpPr/>
            <p:nvPr/>
          </p:nvSpPr>
          <p:spPr>
            <a:xfrm>
              <a:off x="5646971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7" name="Line"/>
            <p:cNvSpPr/>
            <p:nvPr/>
          </p:nvSpPr>
          <p:spPr>
            <a:xfrm>
              <a:off x="5951669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8" name="Line"/>
            <p:cNvSpPr/>
            <p:nvPr/>
          </p:nvSpPr>
          <p:spPr>
            <a:xfrm>
              <a:off x="7088343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9" name="Line"/>
            <p:cNvSpPr/>
            <p:nvPr/>
          </p:nvSpPr>
          <p:spPr>
            <a:xfrm>
              <a:off x="7012588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0" name="Line"/>
            <p:cNvSpPr/>
            <p:nvPr/>
          </p:nvSpPr>
          <p:spPr>
            <a:xfrm>
              <a:off x="7055060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1" name="Line"/>
            <p:cNvSpPr/>
            <p:nvPr/>
          </p:nvSpPr>
          <p:spPr>
            <a:xfrm>
              <a:off x="7473065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2" name="Line"/>
            <p:cNvSpPr/>
            <p:nvPr/>
          </p:nvSpPr>
          <p:spPr>
            <a:xfrm>
              <a:off x="7792399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3" name="Line"/>
            <p:cNvSpPr/>
            <p:nvPr/>
          </p:nvSpPr>
          <p:spPr>
            <a:xfrm>
              <a:off x="8974248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4" name="Line"/>
            <p:cNvSpPr/>
            <p:nvPr/>
          </p:nvSpPr>
          <p:spPr>
            <a:xfrm>
              <a:off x="9168675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5" name="Line"/>
            <p:cNvSpPr/>
            <p:nvPr/>
          </p:nvSpPr>
          <p:spPr>
            <a:xfrm>
              <a:off x="9449018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6" name="Line"/>
            <p:cNvSpPr/>
            <p:nvPr/>
          </p:nvSpPr>
          <p:spPr>
            <a:xfrm>
              <a:off x="9437593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7" name="Line"/>
            <p:cNvSpPr/>
            <p:nvPr/>
          </p:nvSpPr>
          <p:spPr>
            <a:xfrm>
              <a:off x="9740676" y="286000"/>
              <a:ext cx="379089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8" name="Line"/>
            <p:cNvSpPr/>
            <p:nvPr/>
          </p:nvSpPr>
          <p:spPr>
            <a:xfrm>
              <a:off x="10382434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9" name="Line"/>
            <p:cNvSpPr/>
            <p:nvPr/>
          </p:nvSpPr>
          <p:spPr>
            <a:xfrm>
              <a:off x="10326629" y="530147"/>
              <a:ext cx="10463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0" name="Line"/>
            <p:cNvSpPr/>
            <p:nvPr/>
          </p:nvSpPr>
          <p:spPr>
            <a:xfrm>
              <a:off x="5792472" y="1555564"/>
              <a:ext cx="90684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69" y="3764"/>
                    <a:pt x="5538" y="7527"/>
                    <a:pt x="9138" y="11127"/>
                  </a:cubicBezTo>
                  <a:cubicBezTo>
                    <a:pt x="12738" y="14727"/>
                    <a:pt x="17169" y="1816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1" name="Line"/>
            <p:cNvSpPr/>
            <p:nvPr/>
          </p:nvSpPr>
          <p:spPr>
            <a:xfrm>
              <a:off x="5466942" y="1344519"/>
              <a:ext cx="730657" cy="542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53" extrusionOk="0">
                  <a:moveTo>
                    <a:pt x="549" y="6631"/>
                  </a:moveTo>
                  <a:cubicBezTo>
                    <a:pt x="274" y="6176"/>
                    <a:pt x="0" y="5720"/>
                    <a:pt x="0" y="5264"/>
                  </a:cubicBezTo>
                  <a:cubicBezTo>
                    <a:pt x="0" y="4809"/>
                    <a:pt x="274" y="4353"/>
                    <a:pt x="1611" y="3533"/>
                  </a:cubicBezTo>
                  <a:cubicBezTo>
                    <a:pt x="2949" y="2712"/>
                    <a:pt x="5349" y="1528"/>
                    <a:pt x="7920" y="799"/>
                  </a:cubicBezTo>
                  <a:cubicBezTo>
                    <a:pt x="10491" y="69"/>
                    <a:pt x="13234" y="-204"/>
                    <a:pt x="15326" y="161"/>
                  </a:cubicBezTo>
                  <a:cubicBezTo>
                    <a:pt x="17417" y="525"/>
                    <a:pt x="18857" y="1528"/>
                    <a:pt x="19337" y="2940"/>
                  </a:cubicBezTo>
                  <a:cubicBezTo>
                    <a:pt x="19817" y="4353"/>
                    <a:pt x="19337" y="6176"/>
                    <a:pt x="18069" y="7999"/>
                  </a:cubicBezTo>
                  <a:cubicBezTo>
                    <a:pt x="16800" y="9821"/>
                    <a:pt x="14743" y="11644"/>
                    <a:pt x="13303" y="12874"/>
                  </a:cubicBezTo>
                  <a:cubicBezTo>
                    <a:pt x="11863" y="14105"/>
                    <a:pt x="11040" y="14743"/>
                    <a:pt x="10423" y="15199"/>
                  </a:cubicBezTo>
                  <a:cubicBezTo>
                    <a:pt x="9806" y="15654"/>
                    <a:pt x="9394" y="15928"/>
                    <a:pt x="9429" y="16019"/>
                  </a:cubicBezTo>
                  <a:cubicBezTo>
                    <a:pt x="9463" y="16110"/>
                    <a:pt x="9943" y="16019"/>
                    <a:pt x="11417" y="15973"/>
                  </a:cubicBezTo>
                  <a:cubicBezTo>
                    <a:pt x="12891" y="15928"/>
                    <a:pt x="15360" y="15928"/>
                    <a:pt x="17177" y="16155"/>
                  </a:cubicBezTo>
                  <a:cubicBezTo>
                    <a:pt x="18994" y="16383"/>
                    <a:pt x="20160" y="16839"/>
                    <a:pt x="20811" y="17295"/>
                  </a:cubicBezTo>
                  <a:cubicBezTo>
                    <a:pt x="21463" y="17750"/>
                    <a:pt x="21600" y="18206"/>
                    <a:pt x="21531" y="18571"/>
                  </a:cubicBezTo>
                  <a:cubicBezTo>
                    <a:pt x="21463" y="18935"/>
                    <a:pt x="21189" y="19209"/>
                    <a:pt x="19577" y="19710"/>
                  </a:cubicBezTo>
                  <a:cubicBezTo>
                    <a:pt x="17966" y="20211"/>
                    <a:pt x="15017" y="20940"/>
                    <a:pt x="13337" y="21168"/>
                  </a:cubicBezTo>
                  <a:cubicBezTo>
                    <a:pt x="11657" y="21396"/>
                    <a:pt x="11246" y="21123"/>
                    <a:pt x="10834" y="208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2" name="Line"/>
            <p:cNvSpPr/>
            <p:nvPr/>
          </p:nvSpPr>
          <p:spPr>
            <a:xfrm>
              <a:off x="6230606" y="1554240"/>
              <a:ext cx="426844" cy="341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420" extrusionOk="0">
                  <a:moveTo>
                    <a:pt x="4270" y="4899"/>
                  </a:moveTo>
                  <a:cubicBezTo>
                    <a:pt x="6488" y="3586"/>
                    <a:pt x="8707" y="2272"/>
                    <a:pt x="10166" y="1396"/>
                  </a:cubicBezTo>
                  <a:cubicBezTo>
                    <a:pt x="11625" y="521"/>
                    <a:pt x="12326" y="83"/>
                    <a:pt x="12384" y="10"/>
                  </a:cubicBezTo>
                  <a:cubicBezTo>
                    <a:pt x="12443" y="-63"/>
                    <a:pt x="11859" y="229"/>
                    <a:pt x="10224" y="1834"/>
                  </a:cubicBezTo>
                  <a:cubicBezTo>
                    <a:pt x="8590" y="3440"/>
                    <a:pt x="5904" y="6359"/>
                    <a:pt x="4036" y="8913"/>
                  </a:cubicBezTo>
                  <a:cubicBezTo>
                    <a:pt x="2168" y="11467"/>
                    <a:pt x="1117" y="13656"/>
                    <a:pt x="534" y="15407"/>
                  </a:cubicBezTo>
                  <a:cubicBezTo>
                    <a:pt x="-50" y="17159"/>
                    <a:pt x="-167" y="18472"/>
                    <a:pt x="242" y="19494"/>
                  </a:cubicBezTo>
                  <a:cubicBezTo>
                    <a:pt x="650" y="20515"/>
                    <a:pt x="1584" y="21245"/>
                    <a:pt x="3978" y="21391"/>
                  </a:cubicBezTo>
                  <a:cubicBezTo>
                    <a:pt x="6371" y="21537"/>
                    <a:pt x="10224" y="21099"/>
                    <a:pt x="12559" y="20661"/>
                  </a:cubicBezTo>
                  <a:cubicBezTo>
                    <a:pt x="14895" y="20223"/>
                    <a:pt x="15712" y="19786"/>
                    <a:pt x="16296" y="19275"/>
                  </a:cubicBezTo>
                  <a:cubicBezTo>
                    <a:pt x="16879" y="18764"/>
                    <a:pt x="17230" y="18180"/>
                    <a:pt x="17113" y="17742"/>
                  </a:cubicBezTo>
                  <a:cubicBezTo>
                    <a:pt x="16996" y="17305"/>
                    <a:pt x="16412" y="17013"/>
                    <a:pt x="14544" y="17013"/>
                  </a:cubicBezTo>
                  <a:cubicBezTo>
                    <a:pt x="12676" y="17013"/>
                    <a:pt x="9524" y="17305"/>
                    <a:pt x="7656" y="17451"/>
                  </a:cubicBezTo>
                  <a:cubicBezTo>
                    <a:pt x="5788" y="17596"/>
                    <a:pt x="5204" y="17596"/>
                    <a:pt x="5145" y="17232"/>
                  </a:cubicBezTo>
                  <a:cubicBezTo>
                    <a:pt x="5087" y="16867"/>
                    <a:pt x="5554" y="16137"/>
                    <a:pt x="7014" y="15042"/>
                  </a:cubicBezTo>
                  <a:cubicBezTo>
                    <a:pt x="8473" y="13948"/>
                    <a:pt x="10925" y="12488"/>
                    <a:pt x="13494" y="11394"/>
                  </a:cubicBezTo>
                  <a:cubicBezTo>
                    <a:pt x="16062" y="10299"/>
                    <a:pt x="18748" y="9569"/>
                    <a:pt x="21433" y="8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3" name="Line"/>
            <p:cNvSpPr/>
            <p:nvPr/>
          </p:nvSpPr>
          <p:spPr>
            <a:xfrm>
              <a:off x="6580125" y="1583467"/>
              <a:ext cx="364568" cy="311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457" extrusionOk="0">
                  <a:moveTo>
                    <a:pt x="5366" y="7680"/>
                  </a:moveTo>
                  <a:cubicBezTo>
                    <a:pt x="4546" y="9120"/>
                    <a:pt x="3726" y="10560"/>
                    <a:pt x="2906" y="12560"/>
                  </a:cubicBezTo>
                  <a:cubicBezTo>
                    <a:pt x="2085" y="14560"/>
                    <a:pt x="1265" y="17120"/>
                    <a:pt x="718" y="18880"/>
                  </a:cubicBezTo>
                  <a:cubicBezTo>
                    <a:pt x="171" y="20640"/>
                    <a:pt x="-102" y="21600"/>
                    <a:pt x="35" y="21440"/>
                  </a:cubicBezTo>
                  <a:cubicBezTo>
                    <a:pt x="171" y="21280"/>
                    <a:pt x="718" y="20000"/>
                    <a:pt x="1470" y="18240"/>
                  </a:cubicBezTo>
                  <a:cubicBezTo>
                    <a:pt x="2222" y="16480"/>
                    <a:pt x="3179" y="14240"/>
                    <a:pt x="4136" y="13040"/>
                  </a:cubicBezTo>
                  <a:cubicBezTo>
                    <a:pt x="5093" y="11840"/>
                    <a:pt x="6050" y="11680"/>
                    <a:pt x="8032" y="12560"/>
                  </a:cubicBezTo>
                  <a:cubicBezTo>
                    <a:pt x="10014" y="13440"/>
                    <a:pt x="13022" y="15360"/>
                    <a:pt x="15209" y="16480"/>
                  </a:cubicBezTo>
                  <a:cubicBezTo>
                    <a:pt x="17397" y="17600"/>
                    <a:pt x="18764" y="17920"/>
                    <a:pt x="19789" y="17760"/>
                  </a:cubicBezTo>
                  <a:cubicBezTo>
                    <a:pt x="20814" y="17600"/>
                    <a:pt x="21498" y="16960"/>
                    <a:pt x="21430" y="13920"/>
                  </a:cubicBezTo>
                  <a:cubicBezTo>
                    <a:pt x="21361" y="10880"/>
                    <a:pt x="20541" y="5440"/>
                    <a:pt x="19721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4" name="Line"/>
            <p:cNvSpPr/>
            <p:nvPr/>
          </p:nvSpPr>
          <p:spPr>
            <a:xfrm>
              <a:off x="6989126" y="1492262"/>
              <a:ext cx="337984" cy="375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90" extrusionOk="0">
                  <a:moveTo>
                    <a:pt x="7252" y="6390"/>
                  </a:moveTo>
                  <a:cubicBezTo>
                    <a:pt x="9603" y="4668"/>
                    <a:pt x="11954" y="2945"/>
                    <a:pt x="13423" y="1818"/>
                  </a:cubicBezTo>
                  <a:cubicBezTo>
                    <a:pt x="14893" y="692"/>
                    <a:pt x="15480" y="162"/>
                    <a:pt x="15333" y="30"/>
                  </a:cubicBezTo>
                  <a:cubicBezTo>
                    <a:pt x="15187" y="-103"/>
                    <a:pt x="14305" y="162"/>
                    <a:pt x="12248" y="1752"/>
                  </a:cubicBezTo>
                  <a:cubicBezTo>
                    <a:pt x="10191" y="3342"/>
                    <a:pt x="6958" y="6258"/>
                    <a:pt x="4680" y="8974"/>
                  </a:cubicBezTo>
                  <a:cubicBezTo>
                    <a:pt x="2403" y="11691"/>
                    <a:pt x="1080" y="14209"/>
                    <a:pt x="419" y="15998"/>
                  </a:cubicBezTo>
                  <a:cubicBezTo>
                    <a:pt x="-242" y="17787"/>
                    <a:pt x="-242" y="18847"/>
                    <a:pt x="1301" y="19708"/>
                  </a:cubicBezTo>
                  <a:cubicBezTo>
                    <a:pt x="2844" y="20569"/>
                    <a:pt x="5929" y="21232"/>
                    <a:pt x="9162" y="21364"/>
                  </a:cubicBezTo>
                  <a:cubicBezTo>
                    <a:pt x="12395" y="21497"/>
                    <a:pt x="15774" y="21099"/>
                    <a:pt x="17831" y="20304"/>
                  </a:cubicBezTo>
                  <a:cubicBezTo>
                    <a:pt x="19889" y="19509"/>
                    <a:pt x="20623" y="18317"/>
                    <a:pt x="21358" y="171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5" name="Line"/>
            <p:cNvSpPr/>
            <p:nvPr/>
          </p:nvSpPr>
          <p:spPr>
            <a:xfrm>
              <a:off x="7117841" y="1709028"/>
              <a:ext cx="174391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6" name="Line"/>
            <p:cNvSpPr/>
            <p:nvPr/>
          </p:nvSpPr>
          <p:spPr>
            <a:xfrm>
              <a:off x="7281948" y="1506260"/>
              <a:ext cx="226824" cy="364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299" extrusionOk="0">
                  <a:moveTo>
                    <a:pt x="12619" y="6141"/>
                  </a:moveTo>
                  <a:cubicBezTo>
                    <a:pt x="14779" y="4782"/>
                    <a:pt x="16939" y="3424"/>
                    <a:pt x="18559" y="2405"/>
                  </a:cubicBezTo>
                  <a:cubicBezTo>
                    <a:pt x="20179" y="1386"/>
                    <a:pt x="21259" y="707"/>
                    <a:pt x="21043" y="299"/>
                  </a:cubicBezTo>
                  <a:cubicBezTo>
                    <a:pt x="20827" y="-108"/>
                    <a:pt x="19315" y="-244"/>
                    <a:pt x="16291" y="843"/>
                  </a:cubicBezTo>
                  <a:cubicBezTo>
                    <a:pt x="13267" y="1930"/>
                    <a:pt x="8731" y="4239"/>
                    <a:pt x="5599" y="6616"/>
                  </a:cubicBezTo>
                  <a:cubicBezTo>
                    <a:pt x="2467" y="8994"/>
                    <a:pt x="739" y="11439"/>
                    <a:pt x="199" y="13613"/>
                  </a:cubicBezTo>
                  <a:cubicBezTo>
                    <a:pt x="-341" y="15786"/>
                    <a:pt x="307" y="17688"/>
                    <a:pt x="1063" y="18843"/>
                  </a:cubicBezTo>
                  <a:cubicBezTo>
                    <a:pt x="1819" y="19998"/>
                    <a:pt x="2683" y="20405"/>
                    <a:pt x="3655" y="20745"/>
                  </a:cubicBezTo>
                  <a:cubicBezTo>
                    <a:pt x="4627" y="21084"/>
                    <a:pt x="5707" y="21356"/>
                    <a:pt x="6247" y="21288"/>
                  </a:cubicBezTo>
                  <a:cubicBezTo>
                    <a:pt x="6787" y="21220"/>
                    <a:pt x="6787" y="20813"/>
                    <a:pt x="6787" y="204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7" name="Line"/>
            <p:cNvSpPr/>
            <p:nvPr/>
          </p:nvSpPr>
          <p:spPr>
            <a:xfrm>
              <a:off x="7327110" y="1609044"/>
              <a:ext cx="467367" cy="251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11978"/>
                  </a:moveTo>
                  <a:cubicBezTo>
                    <a:pt x="3224" y="10407"/>
                    <a:pt x="6448" y="8836"/>
                    <a:pt x="8973" y="7167"/>
                  </a:cubicBezTo>
                  <a:cubicBezTo>
                    <a:pt x="11499" y="5498"/>
                    <a:pt x="13325" y="3731"/>
                    <a:pt x="14400" y="2356"/>
                  </a:cubicBezTo>
                  <a:cubicBezTo>
                    <a:pt x="15475" y="982"/>
                    <a:pt x="15797" y="0"/>
                    <a:pt x="15958" y="0"/>
                  </a:cubicBezTo>
                  <a:cubicBezTo>
                    <a:pt x="16119" y="0"/>
                    <a:pt x="16119" y="982"/>
                    <a:pt x="16012" y="3927"/>
                  </a:cubicBezTo>
                  <a:cubicBezTo>
                    <a:pt x="15904" y="6873"/>
                    <a:pt x="15690" y="11782"/>
                    <a:pt x="15797" y="15218"/>
                  </a:cubicBezTo>
                  <a:cubicBezTo>
                    <a:pt x="15904" y="18655"/>
                    <a:pt x="16334" y="20618"/>
                    <a:pt x="17355" y="21109"/>
                  </a:cubicBezTo>
                  <a:cubicBezTo>
                    <a:pt x="18376" y="21600"/>
                    <a:pt x="19988" y="20618"/>
                    <a:pt x="21600" y="196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8" name="Line"/>
            <p:cNvSpPr/>
            <p:nvPr/>
          </p:nvSpPr>
          <p:spPr>
            <a:xfrm>
              <a:off x="7913062" y="1632296"/>
              <a:ext cx="97660" cy="217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21600" y="0"/>
                  </a:moveTo>
                  <a:cubicBezTo>
                    <a:pt x="21600" y="2757"/>
                    <a:pt x="21600" y="5515"/>
                    <a:pt x="19800" y="8732"/>
                  </a:cubicBezTo>
                  <a:cubicBezTo>
                    <a:pt x="18000" y="11949"/>
                    <a:pt x="14400" y="15626"/>
                    <a:pt x="12600" y="18038"/>
                  </a:cubicBezTo>
                  <a:cubicBezTo>
                    <a:pt x="10800" y="20451"/>
                    <a:pt x="10800" y="21600"/>
                    <a:pt x="10029" y="21485"/>
                  </a:cubicBezTo>
                  <a:cubicBezTo>
                    <a:pt x="9257" y="21370"/>
                    <a:pt x="7714" y="19991"/>
                    <a:pt x="5914" y="18268"/>
                  </a:cubicBezTo>
                  <a:cubicBezTo>
                    <a:pt x="4114" y="16545"/>
                    <a:pt x="2057" y="14477"/>
                    <a:pt x="0" y="124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9" name="Line"/>
            <p:cNvSpPr/>
            <p:nvPr/>
          </p:nvSpPr>
          <p:spPr>
            <a:xfrm>
              <a:off x="7892135" y="1545300"/>
              <a:ext cx="546077" cy="331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512" extrusionOk="0">
                  <a:moveTo>
                    <a:pt x="0" y="10183"/>
                  </a:moveTo>
                  <a:cubicBezTo>
                    <a:pt x="0" y="9126"/>
                    <a:pt x="0" y="8069"/>
                    <a:pt x="503" y="7162"/>
                  </a:cubicBezTo>
                  <a:cubicBezTo>
                    <a:pt x="1007" y="6256"/>
                    <a:pt x="2014" y="5501"/>
                    <a:pt x="4302" y="4443"/>
                  </a:cubicBezTo>
                  <a:cubicBezTo>
                    <a:pt x="6590" y="3386"/>
                    <a:pt x="10159" y="2027"/>
                    <a:pt x="12264" y="1271"/>
                  </a:cubicBezTo>
                  <a:cubicBezTo>
                    <a:pt x="14370" y="516"/>
                    <a:pt x="15010" y="365"/>
                    <a:pt x="15651" y="214"/>
                  </a:cubicBezTo>
                  <a:cubicBezTo>
                    <a:pt x="16292" y="63"/>
                    <a:pt x="16932" y="-88"/>
                    <a:pt x="16978" y="63"/>
                  </a:cubicBezTo>
                  <a:cubicBezTo>
                    <a:pt x="17024" y="214"/>
                    <a:pt x="16475" y="667"/>
                    <a:pt x="15605" y="1422"/>
                  </a:cubicBezTo>
                  <a:cubicBezTo>
                    <a:pt x="14736" y="2178"/>
                    <a:pt x="13546" y="3235"/>
                    <a:pt x="12814" y="4217"/>
                  </a:cubicBezTo>
                  <a:cubicBezTo>
                    <a:pt x="12081" y="5199"/>
                    <a:pt x="11807" y="6105"/>
                    <a:pt x="11853" y="6860"/>
                  </a:cubicBezTo>
                  <a:cubicBezTo>
                    <a:pt x="11898" y="7615"/>
                    <a:pt x="12264" y="8220"/>
                    <a:pt x="13729" y="9277"/>
                  </a:cubicBezTo>
                  <a:cubicBezTo>
                    <a:pt x="15193" y="10334"/>
                    <a:pt x="17756" y="11845"/>
                    <a:pt x="19220" y="12827"/>
                  </a:cubicBezTo>
                  <a:cubicBezTo>
                    <a:pt x="20685" y="13809"/>
                    <a:pt x="21051" y="14262"/>
                    <a:pt x="21280" y="14866"/>
                  </a:cubicBezTo>
                  <a:cubicBezTo>
                    <a:pt x="21508" y="15470"/>
                    <a:pt x="21600" y="16225"/>
                    <a:pt x="21325" y="16829"/>
                  </a:cubicBezTo>
                  <a:cubicBezTo>
                    <a:pt x="21051" y="17434"/>
                    <a:pt x="20410" y="17887"/>
                    <a:pt x="18351" y="18642"/>
                  </a:cubicBezTo>
                  <a:cubicBezTo>
                    <a:pt x="16292" y="19397"/>
                    <a:pt x="12814" y="20455"/>
                    <a:pt x="9336" y="2151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0" name="Line"/>
            <p:cNvSpPr/>
            <p:nvPr/>
          </p:nvSpPr>
          <p:spPr>
            <a:xfrm>
              <a:off x="8567570" y="1625320"/>
              <a:ext cx="196520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600" extrusionOk="0">
                  <a:moveTo>
                    <a:pt x="129" y="21600"/>
                  </a:moveTo>
                  <a:cubicBezTo>
                    <a:pt x="-122" y="17600"/>
                    <a:pt x="-373" y="13600"/>
                    <a:pt x="3143" y="10000"/>
                  </a:cubicBezTo>
                  <a:cubicBezTo>
                    <a:pt x="6660" y="6400"/>
                    <a:pt x="13943" y="3200"/>
                    <a:pt x="21227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1" name="Line"/>
            <p:cNvSpPr/>
            <p:nvPr/>
          </p:nvSpPr>
          <p:spPr>
            <a:xfrm>
              <a:off x="8847645" y="1312290"/>
              <a:ext cx="444364" cy="487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1" h="21561" extrusionOk="0">
                  <a:moveTo>
                    <a:pt x="6950" y="10761"/>
                  </a:moveTo>
                  <a:cubicBezTo>
                    <a:pt x="6399" y="10967"/>
                    <a:pt x="5848" y="11172"/>
                    <a:pt x="5297" y="11892"/>
                  </a:cubicBezTo>
                  <a:cubicBezTo>
                    <a:pt x="4746" y="12612"/>
                    <a:pt x="4195" y="13847"/>
                    <a:pt x="3809" y="14927"/>
                  </a:cubicBezTo>
                  <a:cubicBezTo>
                    <a:pt x="3424" y="16007"/>
                    <a:pt x="3203" y="16932"/>
                    <a:pt x="3203" y="17138"/>
                  </a:cubicBezTo>
                  <a:cubicBezTo>
                    <a:pt x="3203" y="17344"/>
                    <a:pt x="3424" y="16830"/>
                    <a:pt x="3424" y="15184"/>
                  </a:cubicBezTo>
                  <a:cubicBezTo>
                    <a:pt x="3424" y="13538"/>
                    <a:pt x="3203" y="10761"/>
                    <a:pt x="2597" y="8292"/>
                  </a:cubicBezTo>
                  <a:cubicBezTo>
                    <a:pt x="1991" y="5824"/>
                    <a:pt x="999" y="3664"/>
                    <a:pt x="448" y="2327"/>
                  </a:cubicBezTo>
                  <a:cubicBezTo>
                    <a:pt x="-103" y="990"/>
                    <a:pt x="-213" y="475"/>
                    <a:pt x="503" y="218"/>
                  </a:cubicBezTo>
                  <a:cubicBezTo>
                    <a:pt x="1220" y="-39"/>
                    <a:pt x="2763" y="-39"/>
                    <a:pt x="5242" y="64"/>
                  </a:cubicBezTo>
                  <a:cubicBezTo>
                    <a:pt x="7722" y="167"/>
                    <a:pt x="11138" y="372"/>
                    <a:pt x="13948" y="887"/>
                  </a:cubicBezTo>
                  <a:cubicBezTo>
                    <a:pt x="16758" y="1401"/>
                    <a:pt x="18963" y="2224"/>
                    <a:pt x="20120" y="2944"/>
                  </a:cubicBezTo>
                  <a:cubicBezTo>
                    <a:pt x="21277" y="3664"/>
                    <a:pt x="21387" y="4281"/>
                    <a:pt x="20340" y="5207"/>
                  </a:cubicBezTo>
                  <a:cubicBezTo>
                    <a:pt x="19293" y="6132"/>
                    <a:pt x="17089" y="7367"/>
                    <a:pt x="14389" y="8550"/>
                  </a:cubicBezTo>
                  <a:cubicBezTo>
                    <a:pt x="11689" y="9732"/>
                    <a:pt x="8493" y="10864"/>
                    <a:pt x="6675" y="11584"/>
                  </a:cubicBezTo>
                  <a:cubicBezTo>
                    <a:pt x="4856" y="12304"/>
                    <a:pt x="4416" y="12612"/>
                    <a:pt x="4526" y="12921"/>
                  </a:cubicBezTo>
                  <a:cubicBezTo>
                    <a:pt x="4636" y="13230"/>
                    <a:pt x="5297" y="13538"/>
                    <a:pt x="7501" y="14207"/>
                  </a:cubicBezTo>
                  <a:cubicBezTo>
                    <a:pt x="9705" y="14875"/>
                    <a:pt x="13452" y="15904"/>
                    <a:pt x="15601" y="16624"/>
                  </a:cubicBezTo>
                  <a:cubicBezTo>
                    <a:pt x="17750" y="17344"/>
                    <a:pt x="18301" y="17755"/>
                    <a:pt x="18632" y="18321"/>
                  </a:cubicBezTo>
                  <a:cubicBezTo>
                    <a:pt x="18963" y="18887"/>
                    <a:pt x="19073" y="19607"/>
                    <a:pt x="18301" y="20172"/>
                  </a:cubicBezTo>
                  <a:cubicBezTo>
                    <a:pt x="17530" y="20738"/>
                    <a:pt x="15877" y="21150"/>
                    <a:pt x="13728" y="21355"/>
                  </a:cubicBezTo>
                  <a:cubicBezTo>
                    <a:pt x="11579" y="21561"/>
                    <a:pt x="8934" y="21561"/>
                    <a:pt x="6289" y="215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2" name="Line"/>
            <p:cNvSpPr/>
            <p:nvPr/>
          </p:nvSpPr>
          <p:spPr>
            <a:xfrm>
              <a:off x="9259460" y="1418893"/>
              <a:ext cx="639011" cy="438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343" extrusionOk="0">
                  <a:moveTo>
                    <a:pt x="4208" y="17843"/>
                  </a:moveTo>
                  <a:cubicBezTo>
                    <a:pt x="3116" y="18974"/>
                    <a:pt x="2024" y="20105"/>
                    <a:pt x="1284" y="20727"/>
                  </a:cubicBezTo>
                  <a:cubicBezTo>
                    <a:pt x="543" y="21349"/>
                    <a:pt x="153" y="21462"/>
                    <a:pt x="36" y="21236"/>
                  </a:cubicBezTo>
                  <a:cubicBezTo>
                    <a:pt x="-81" y="21010"/>
                    <a:pt x="75" y="20444"/>
                    <a:pt x="738" y="18804"/>
                  </a:cubicBezTo>
                  <a:cubicBezTo>
                    <a:pt x="1401" y="17165"/>
                    <a:pt x="2570" y="14450"/>
                    <a:pt x="3623" y="11397"/>
                  </a:cubicBezTo>
                  <a:cubicBezTo>
                    <a:pt x="4676" y="8344"/>
                    <a:pt x="5611" y="4951"/>
                    <a:pt x="6157" y="2972"/>
                  </a:cubicBezTo>
                  <a:cubicBezTo>
                    <a:pt x="6703" y="993"/>
                    <a:pt x="6859" y="427"/>
                    <a:pt x="7132" y="145"/>
                  </a:cubicBezTo>
                  <a:cubicBezTo>
                    <a:pt x="7405" y="-138"/>
                    <a:pt x="7795" y="-138"/>
                    <a:pt x="8146" y="1389"/>
                  </a:cubicBezTo>
                  <a:cubicBezTo>
                    <a:pt x="8497" y="2915"/>
                    <a:pt x="8809" y="5969"/>
                    <a:pt x="9003" y="8457"/>
                  </a:cubicBezTo>
                  <a:cubicBezTo>
                    <a:pt x="9198" y="10945"/>
                    <a:pt x="9276" y="12867"/>
                    <a:pt x="9432" y="14168"/>
                  </a:cubicBezTo>
                  <a:cubicBezTo>
                    <a:pt x="9588" y="15468"/>
                    <a:pt x="9822" y="16147"/>
                    <a:pt x="9705" y="16430"/>
                  </a:cubicBezTo>
                  <a:cubicBezTo>
                    <a:pt x="9588" y="16712"/>
                    <a:pt x="9120" y="16599"/>
                    <a:pt x="8224" y="16090"/>
                  </a:cubicBezTo>
                  <a:cubicBezTo>
                    <a:pt x="7327" y="15581"/>
                    <a:pt x="6001" y="14677"/>
                    <a:pt x="5222" y="13998"/>
                  </a:cubicBezTo>
                  <a:cubicBezTo>
                    <a:pt x="4442" y="13320"/>
                    <a:pt x="4208" y="12867"/>
                    <a:pt x="4247" y="12471"/>
                  </a:cubicBezTo>
                  <a:cubicBezTo>
                    <a:pt x="4286" y="12076"/>
                    <a:pt x="4598" y="11736"/>
                    <a:pt x="6001" y="10888"/>
                  </a:cubicBezTo>
                  <a:cubicBezTo>
                    <a:pt x="7405" y="10040"/>
                    <a:pt x="9900" y="8683"/>
                    <a:pt x="11811" y="7665"/>
                  </a:cubicBezTo>
                  <a:cubicBezTo>
                    <a:pt x="13721" y="6647"/>
                    <a:pt x="15047" y="5969"/>
                    <a:pt x="15944" y="5516"/>
                  </a:cubicBezTo>
                  <a:cubicBezTo>
                    <a:pt x="16840" y="5064"/>
                    <a:pt x="17308" y="4838"/>
                    <a:pt x="17230" y="4781"/>
                  </a:cubicBezTo>
                  <a:cubicBezTo>
                    <a:pt x="17152" y="4725"/>
                    <a:pt x="16528" y="4838"/>
                    <a:pt x="15788" y="5347"/>
                  </a:cubicBezTo>
                  <a:cubicBezTo>
                    <a:pt x="15047" y="5856"/>
                    <a:pt x="14189" y="6760"/>
                    <a:pt x="13721" y="7496"/>
                  </a:cubicBezTo>
                  <a:cubicBezTo>
                    <a:pt x="13253" y="8231"/>
                    <a:pt x="13175" y="8796"/>
                    <a:pt x="13760" y="9475"/>
                  </a:cubicBezTo>
                  <a:cubicBezTo>
                    <a:pt x="14345" y="10153"/>
                    <a:pt x="15593" y="10945"/>
                    <a:pt x="16918" y="11849"/>
                  </a:cubicBezTo>
                  <a:cubicBezTo>
                    <a:pt x="18244" y="12754"/>
                    <a:pt x="19648" y="13772"/>
                    <a:pt x="20466" y="14564"/>
                  </a:cubicBezTo>
                  <a:cubicBezTo>
                    <a:pt x="21285" y="15355"/>
                    <a:pt x="21519" y="15921"/>
                    <a:pt x="21402" y="16373"/>
                  </a:cubicBezTo>
                  <a:cubicBezTo>
                    <a:pt x="21285" y="16825"/>
                    <a:pt x="20817" y="17165"/>
                    <a:pt x="19803" y="17391"/>
                  </a:cubicBezTo>
                  <a:cubicBezTo>
                    <a:pt x="18790" y="17617"/>
                    <a:pt x="17230" y="17730"/>
                    <a:pt x="15866" y="17278"/>
                  </a:cubicBezTo>
                  <a:cubicBezTo>
                    <a:pt x="14501" y="16825"/>
                    <a:pt x="13331" y="15808"/>
                    <a:pt x="12162" y="147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3" name="Line"/>
            <p:cNvSpPr/>
            <p:nvPr/>
          </p:nvSpPr>
          <p:spPr>
            <a:xfrm>
              <a:off x="9926693" y="1383085"/>
              <a:ext cx="818461" cy="5142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520" extrusionOk="0">
                  <a:moveTo>
                    <a:pt x="1342" y="6050"/>
                  </a:moveTo>
                  <a:cubicBezTo>
                    <a:pt x="2685" y="4882"/>
                    <a:pt x="4027" y="3715"/>
                    <a:pt x="5003" y="2985"/>
                  </a:cubicBezTo>
                  <a:cubicBezTo>
                    <a:pt x="5980" y="2255"/>
                    <a:pt x="6590" y="1963"/>
                    <a:pt x="6712" y="1963"/>
                  </a:cubicBezTo>
                  <a:cubicBezTo>
                    <a:pt x="6834" y="1963"/>
                    <a:pt x="6468" y="2255"/>
                    <a:pt x="5369" y="3617"/>
                  </a:cubicBezTo>
                  <a:cubicBezTo>
                    <a:pt x="4271" y="4979"/>
                    <a:pt x="2441" y="7412"/>
                    <a:pt x="1373" y="9212"/>
                  </a:cubicBezTo>
                  <a:cubicBezTo>
                    <a:pt x="305" y="11012"/>
                    <a:pt x="0" y="12179"/>
                    <a:pt x="0" y="13152"/>
                  </a:cubicBezTo>
                  <a:cubicBezTo>
                    <a:pt x="0" y="14125"/>
                    <a:pt x="305" y="14904"/>
                    <a:pt x="1190" y="15342"/>
                  </a:cubicBezTo>
                  <a:cubicBezTo>
                    <a:pt x="2075" y="15779"/>
                    <a:pt x="3539" y="15877"/>
                    <a:pt x="4546" y="15877"/>
                  </a:cubicBezTo>
                  <a:cubicBezTo>
                    <a:pt x="5553" y="15877"/>
                    <a:pt x="6102" y="15779"/>
                    <a:pt x="6529" y="15585"/>
                  </a:cubicBezTo>
                  <a:cubicBezTo>
                    <a:pt x="6956" y="15390"/>
                    <a:pt x="7261" y="15098"/>
                    <a:pt x="7261" y="14904"/>
                  </a:cubicBezTo>
                  <a:cubicBezTo>
                    <a:pt x="7261" y="14709"/>
                    <a:pt x="6956" y="14612"/>
                    <a:pt x="6193" y="14466"/>
                  </a:cubicBezTo>
                  <a:cubicBezTo>
                    <a:pt x="5431" y="14320"/>
                    <a:pt x="4210" y="14125"/>
                    <a:pt x="3417" y="13882"/>
                  </a:cubicBezTo>
                  <a:cubicBezTo>
                    <a:pt x="2624" y="13639"/>
                    <a:pt x="2258" y="13347"/>
                    <a:pt x="2258" y="13055"/>
                  </a:cubicBezTo>
                  <a:cubicBezTo>
                    <a:pt x="2258" y="12763"/>
                    <a:pt x="2624" y="12471"/>
                    <a:pt x="3753" y="11985"/>
                  </a:cubicBezTo>
                  <a:cubicBezTo>
                    <a:pt x="4881" y="11498"/>
                    <a:pt x="6773" y="10817"/>
                    <a:pt x="8054" y="10623"/>
                  </a:cubicBezTo>
                  <a:cubicBezTo>
                    <a:pt x="9336" y="10428"/>
                    <a:pt x="10007" y="10720"/>
                    <a:pt x="10495" y="11304"/>
                  </a:cubicBezTo>
                  <a:cubicBezTo>
                    <a:pt x="10983" y="11888"/>
                    <a:pt x="11288" y="12763"/>
                    <a:pt x="11441" y="13444"/>
                  </a:cubicBezTo>
                  <a:cubicBezTo>
                    <a:pt x="11593" y="14125"/>
                    <a:pt x="11593" y="14612"/>
                    <a:pt x="11380" y="15001"/>
                  </a:cubicBezTo>
                  <a:cubicBezTo>
                    <a:pt x="11166" y="15390"/>
                    <a:pt x="10739" y="15682"/>
                    <a:pt x="10525" y="15439"/>
                  </a:cubicBezTo>
                  <a:cubicBezTo>
                    <a:pt x="10312" y="15196"/>
                    <a:pt x="10312" y="14417"/>
                    <a:pt x="10373" y="12228"/>
                  </a:cubicBezTo>
                  <a:cubicBezTo>
                    <a:pt x="10434" y="10039"/>
                    <a:pt x="10556" y="6439"/>
                    <a:pt x="10617" y="4347"/>
                  </a:cubicBezTo>
                  <a:cubicBezTo>
                    <a:pt x="10678" y="2255"/>
                    <a:pt x="10678" y="1671"/>
                    <a:pt x="10708" y="1136"/>
                  </a:cubicBezTo>
                  <a:cubicBezTo>
                    <a:pt x="10739" y="601"/>
                    <a:pt x="10800" y="115"/>
                    <a:pt x="10953" y="17"/>
                  </a:cubicBezTo>
                  <a:cubicBezTo>
                    <a:pt x="11105" y="-80"/>
                    <a:pt x="11349" y="212"/>
                    <a:pt x="12081" y="1428"/>
                  </a:cubicBezTo>
                  <a:cubicBezTo>
                    <a:pt x="12814" y="2644"/>
                    <a:pt x="14034" y="4785"/>
                    <a:pt x="15498" y="6634"/>
                  </a:cubicBezTo>
                  <a:cubicBezTo>
                    <a:pt x="16963" y="8482"/>
                    <a:pt x="18671" y="10039"/>
                    <a:pt x="19708" y="11109"/>
                  </a:cubicBezTo>
                  <a:cubicBezTo>
                    <a:pt x="20746" y="12179"/>
                    <a:pt x="21112" y="12763"/>
                    <a:pt x="21325" y="13347"/>
                  </a:cubicBezTo>
                  <a:cubicBezTo>
                    <a:pt x="21539" y="13931"/>
                    <a:pt x="21600" y="14515"/>
                    <a:pt x="21020" y="15196"/>
                  </a:cubicBezTo>
                  <a:cubicBezTo>
                    <a:pt x="20441" y="15877"/>
                    <a:pt x="19220" y="16655"/>
                    <a:pt x="17542" y="17434"/>
                  </a:cubicBezTo>
                  <a:cubicBezTo>
                    <a:pt x="15864" y="18212"/>
                    <a:pt x="13729" y="18990"/>
                    <a:pt x="12020" y="19671"/>
                  </a:cubicBezTo>
                  <a:cubicBezTo>
                    <a:pt x="10312" y="20352"/>
                    <a:pt x="9031" y="20936"/>
                    <a:pt x="7749" y="215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4" name="Line"/>
            <p:cNvSpPr/>
            <p:nvPr/>
          </p:nvSpPr>
          <p:spPr>
            <a:xfrm>
              <a:off x="4998211" y="2127856"/>
              <a:ext cx="7135106" cy="128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1" extrusionOk="0">
                  <a:moveTo>
                    <a:pt x="0" y="21551"/>
                  </a:moveTo>
                  <a:cubicBezTo>
                    <a:pt x="84" y="21448"/>
                    <a:pt x="169" y="21352"/>
                    <a:pt x="254" y="21281"/>
                  </a:cubicBezTo>
                  <a:cubicBezTo>
                    <a:pt x="490" y="21086"/>
                    <a:pt x="729" y="21086"/>
                    <a:pt x="965" y="20890"/>
                  </a:cubicBezTo>
                  <a:cubicBezTo>
                    <a:pt x="1201" y="20694"/>
                    <a:pt x="1433" y="20303"/>
                    <a:pt x="1701" y="19912"/>
                  </a:cubicBezTo>
                  <a:cubicBezTo>
                    <a:pt x="1968" y="19520"/>
                    <a:pt x="2271" y="19129"/>
                    <a:pt x="2570" y="18542"/>
                  </a:cubicBezTo>
                  <a:cubicBezTo>
                    <a:pt x="2869" y="17955"/>
                    <a:pt x="3165" y="17172"/>
                    <a:pt x="3457" y="16585"/>
                  </a:cubicBezTo>
                  <a:cubicBezTo>
                    <a:pt x="3749" y="15998"/>
                    <a:pt x="4038" y="15606"/>
                    <a:pt x="4330" y="15019"/>
                  </a:cubicBezTo>
                  <a:cubicBezTo>
                    <a:pt x="4622" y="14432"/>
                    <a:pt x="4917" y="13649"/>
                    <a:pt x="5210" y="13062"/>
                  </a:cubicBezTo>
                  <a:cubicBezTo>
                    <a:pt x="5502" y="12475"/>
                    <a:pt x="5790" y="12084"/>
                    <a:pt x="6079" y="11692"/>
                  </a:cubicBezTo>
                  <a:cubicBezTo>
                    <a:pt x="6367" y="11301"/>
                    <a:pt x="6656" y="10910"/>
                    <a:pt x="6941" y="10714"/>
                  </a:cubicBezTo>
                  <a:cubicBezTo>
                    <a:pt x="7226" y="10518"/>
                    <a:pt x="7508" y="10518"/>
                    <a:pt x="7793" y="10323"/>
                  </a:cubicBezTo>
                  <a:cubicBezTo>
                    <a:pt x="8078" y="10127"/>
                    <a:pt x="8367" y="9736"/>
                    <a:pt x="8645" y="9149"/>
                  </a:cubicBezTo>
                  <a:cubicBezTo>
                    <a:pt x="8923" y="8561"/>
                    <a:pt x="9190" y="7779"/>
                    <a:pt x="9451" y="7192"/>
                  </a:cubicBezTo>
                  <a:cubicBezTo>
                    <a:pt x="9711" y="6605"/>
                    <a:pt x="9964" y="6213"/>
                    <a:pt x="10214" y="5822"/>
                  </a:cubicBezTo>
                  <a:cubicBezTo>
                    <a:pt x="10464" y="5430"/>
                    <a:pt x="10711" y="5039"/>
                    <a:pt x="10982" y="4648"/>
                  </a:cubicBezTo>
                  <a:cubicBezTo>
                    <a:pt x="11253" y="4256"/>
                    <a:pt x="11548" y="3865"/>
                    <a:pt x="11847" y="3473"/>
                  </a:cubicBezTo>
                  <a:cubicBezTo>
                    <a:pt x="12147" y="3082"/>
                    <a:pt x="12449" y="2691"/>
                    <a:pt x="12724" y="2299"/>
                  </a:cubicBezTo>
                  <a:cubicBezTo>
                    <a:pt x="12998" y="1908"/>
                    <a:pt x="13245" y="1517"/>
                    <a:pt x="13498" y="1321"/>
                  </a:cubicBezTo>
                  <a:cubicBezTo>
                    <a:pt x="13751" y="1125"/>
                    <a:pt x="14012" y="1125"/>
                    <a:pt x="14293" y="1125"/>
                  </a:cubicBezTo>
                  <a:cubicBezTo>
                    <a:pt x="14575" y="1125"/>
                    <a:pt x="14878" y="1125"/>
                    <a:pt x="15180" y="929"/>
                  </a:cubicBezTo>
                  <a:cubicBezTo>
                    <a:pt x="15483" y="734"/>
                    <a:pt x="15786" y="342"/>
                    <a:pt x="16064" y="147"/>
                  </a:cubicBezTo>
                  <a:cubicBezTo>
                    <a:pt x="16342" y="-49"/>
                    <a:pt x="16595" y="-49"/>
                    <a:pt x="16856" y="147"/>
                  </a:cubicBezTo>
                  <a:cubicBezTo>
                    <a:pt x="17116" y="342"/>
                    <a:pt x="17384" y="734"/>
                    <a:pt x="17648" y="1321"/>
                  </a:cubicBezTo>
                  <a:cubicBezTo>
                    <a:pt x="17912" y="1908"/>
                    <a:pt x="18172" y="2691"/>
                    <a:pt x="18443" y="3669"/>
                  </a:cubicBezTo>
                  <a:cubicBezTo>
                    <a:pt x="18714" y="4648"/>
                    <a:pt x="18996" y="5822"/>
                    <a:pt x="19267" y="6800"/>
                  </a:cubicBezTo>
                  <a:cubicBezTo>
                    <a:pt x="19538" y="7779"/>
                    <a:pt x="19798" y="8561"/>
                    <a:pt x="20051" y="9736"/>
                  </a:cubicBezTo>
                  <a:cubicBezTo>
                    <a:pt x="20305" y="10910"/>
                    <a:pt x="20551" y="12475"/>
                    <a:pt x="20776" y="13649"/>
                  </a:cubicBezTo>
                  <a:cubicBezTo>
                    <a:pt x="21002" y="14824"/>
                    <a:pt x="21206" y="15606"/>
                    <a:pt x="21325" y="15998"/>
                  </a:cubicBezTo>
                  <a:cubicBezTo>
                    <a:pt x="21445" y="16389"/>
                    <a:pt x="21480" y="16389"/>
                    <a:pt x="21512" y="14824"/>
                  </a:cubicBezTo>
                  <a:cubicBezTo>
                    <a:pt x="21544" y="13258"/>
                    <a:pt x="21572" y="10127"/>
                    <a:pt x="21600" y="69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5" name="Line"/>
            <p:cNvSpPr/>
            <p:nvPr/>
          </p:nvSpPr>
          <p:spPr>
            <a:xfrm>
              <a:off x="5429739" y="2922787"/>
              <a:ext cx="216246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6" name="Line"/>
            <p:cNvSpPr/>
            <p:nvPr/>
          </p:nvSpPr>
          <p:spPr>
            <a:xfrm>
              <a:off x="5527398" y="3829618"/>
              <a:ext cx="17439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7" name="Line"/>
            <p:cNvSpPr/>
            <p:nvPr/>
          </p:nvSpPr>
          <p:spPr>
            <a:xfrm>
              <a:off x="5888440" y="3605299"/>
              <a:ext cx="336508" cy="510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451" extrusionOk="0">
                  <a:moveTo>
                    <a:pt x="9300" y="4445"/>
                  </a:moveTo>
                  <a:cubicBezTo>
                    <a:pt x="10176" y="3565"/>
                    <a:pt x="11052" y="2685"/>
                    <a:pt x="11782" y="1903"/>
                  </a:cubicBezTo>
                  <a:cubicBezTo>
                    <a:pt x="12511" y="1122"/>
                    <a:pt x="13095" y="437"/>
                    <a:pt x="12949" y="144"/>
                  </a:cubicBezTo>
                  <a:cubicBezTo>
                    <a:pt x="12803" y="-149"/>
                    <a:pt x="11928" y="-51"/>
                    <a:pt x="10030" y="975"/>
                  </a:cubicBezTo>
                  <a:cubicBezTo>
                    <a:pt x="8133" y="2001"/>
                    <a:pt x="5214" y="3956"/>
                    <a:pt x="3317" y="5618"/>
                  </a:cubicBezTo>
                  <a:cubicBezTo>
                    <a:pt x="1419" y="7279"/>
                    <a:pt x="544" y="8647"/>
                    <a:pt x="179" y="9625"/>
                  </a:cubicBezTo>
                  <a:cubicBezTo>
                    <a:pt x="-186" y="10602"/>
                    <a:pt x="-40" y="11189"/>
                    <a:pt x="1055" y="11628"/>
                  </a:cubicBezTo>
                  <a:cubicBezTo>
                    <a:pt x="2149" y="12068"/>
                    <a:pt x="4192" y="12361"/>
                    <a:pt x="7257" y="12655"/>
                  </a:cubicBezTo>
                  <a:cubicBezTo>
                    <a:pt x="10322" y="12948"/>
                    <a:pt x="14409" y="13241"/>
                    <a:pt x="16890" y="13534"/>
                  </a:cubicBezTo>
                  <a:cubicBezTo>
                    <a:pt x="19371" y="13827"/>
                    <a:pt x="20246" y="14121"/>
                    <a:pt x="20757" y="14609"/>
                  </a:cubicBezTo>
                  <a:cubicBezTo>
                    <a:pt x="21268" y="15098"/>
                    <a:pt x="21414" y="15782"/>
                    <a:pt x="20028" y="16808"/>
                  </a:cubicBezTo>
                  <a:cubicBezTo>
                    <a:pt x="18641" y="17835"/>
                    <a:pt x="15722" y="19203"/>
                    <a:pt x="12146" y="20034"/>
                  </a:cubicBezTo>
                  <a:cubicBezTo>
                    <a:pt x="8571" y="20865"/>
                    <a:pt x="4338" y="21158"/>
                    <a:pt x="106" y="214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8" name="Line"/>
            <p:cNvSpPr/>
            <p:nvPr/>
          </p:nvSpPr>
          <p:spPr>
            <a:xfrm>
              <a:off x="6211009" y="3700511"/>
              <a:ext cx="62782" cy="408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660"/>
                  </a:moveTo>
                  <a:cubicBezTo>
                    <a:pt x="4000" y="801"/>
                    <a:pt x="8000" y="-58"/>
                    <a:pt x="10000" y="3"/>
                  </a:cubicBezTo>
                  <a:cubicBezTo>
                    <a:pt x="12000" y="65"/>
                    <a:pt x="12000" y="1047"/>
                    <a:pt x="11600" y="3624"/>
                  </a:cubicBezTo>
                  <a:cubicBezTo>
                    <a:pt x="11200" y="6201"/>
                    <a:pt x="10400" y="10374"/>
                    <a:pt x="12000" y="13626"/>
                  </a:cubicBezTo>
                  <a:cubicBezTo>
                    <a:pt x="13600" y="16878"/>
                    <a:pt x="17600" y="19210"/>
                    <a:pt x="21600" y="2154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9" name="Line"/>
            <p:cNvSpPr/>
            <p:nvPr/>
          </p:nvSpPr>
          <p:spPr>
            <a:xfrm>
              <a:off x="6176131" y="3865713"/>
              <a:ext cx="376685" cy="2550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1" extrusionOk="0">
                  <a:moveTo>
                    <a:pt x="0" y="14363"/>
                  </a:moveTo>
                  <a:cubicBezTo>
                    <a:pt x="4000" y="12435"/>
                    <a:pt x="8000" y="10506"/>
                    <a:pt x="11200" y="8674"/>
                  </a:cubicBezTo>
                  <a:cubicBezTo>
                    <a:pt x="14400" y="6842"/>
                    <a:pt x="16800" y="5106"/>
                    <a:pt x="18333" y="3563"/>
                  </a:cubicBezTo>
                  <a:cubicBezTo>
                    <a:pt x="19867" y="2020"/>
                    <a:pt x="20533" y="670"/>
                    <a:pt x="20467" y="188"/>
                  </a:cubicBezTo>
                  <a:cubicBezTo>
                    <a:pt x="20400" y="-294"/>
                    <a:pt x="19600" y="92"/>
                    <a:pt x="18067" y="2020"/>
                  </a:cubicBezTo>
                  <a:cubicBezTo>
                    <a:pt x="16533" y="3949"/>
                    <a:pt x="14267" y="7420"/>
                    <a:pt x="12867" y="10120"/>
                  </a:cubicBezTo>
                  <a:cubicBezTo>
                    <a:pt x="11467" y="12820"/>
                    <a:pt x="10933" y="14749"/>
                    <a:pt x="10600" y="16292"/>
                  </a:cubicBezTo>
                  <a:cubicBezTo>
                    <a:pt x="10267" y="17835"/>
                    <a:pt x="10133" y="18992"/>
                    <a:pt x="10333" y="19860"/>
                  </a:cubicBezTo>
                  <a:cubicBezTo>
                    <a:pt x="10533" y="20727"/>
                    <a:pt x="11067" y="21306"/>
                    <a:pt x="12133" y="21113"/>
                  </a:cubicBezTo>
                  <a:cubicBezTo>
                    <a:pt x="13200" y="20920"/>
                    <a:pt x="14800" y="19956"/>
                    <a:pt x="16067" y="18799"/>
                  </a:cubicBezTo>
                  <a:cubicBezTo>
                    <a:pt x="17333" y="17642"/>
                    <a:pt x="18267" y="16292"/>
                    <a:pt x="19000" y="15327"/>
                  </a:cubicBezTo>
                  <a:cubicBezTo>
                    <a:pt x="19733" y="14363"/>
                    <a:pt x="20267" y="13785"/>
                    <a:pt x="20533" y="14074"/>
                  </a:cubicBezTo>
                  <a:cubicBezTo>
                    <a:pt x="20800" y="14363"/>
                    <a:pt x="20800" y="15520"/>
                    <a:pt x="20933" y="15617"/>
                  </a:cubicBezTo>
                  <a:cubicBezTo>
                    <a:pt x="21067" y="15713"/>
                    <a:pt x="21333" y="14749"/>
                    <a:pt x="21600" y="137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0" name="Line"/>
            <p:cNvSpPr/>
            <p:nvPr/>
          </p:nvSpPr>
          <p:spPr>
            <a:xfrm>
              <a:off x="6594669" y="3724984"/>
              <a:ext cx="55805" cy="383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393"/>
                    <a:pt x="7200" y="785"/>
                    <a:pt x="9000" y="2291"/>
                  </a:cubicBezTo>
                  <a:cubicBezTo>
                    <a:pt x="10800" y="3796"/>
                    <a:pt x="10800" y="6415"/>
                    <a:pt x="10350" y="9556"/>
                  </a:cubicBezTo>
                  <a:cubicBezTo>
                    <a:pt x="9900" y="12698"/>
                    <a:pt x="9000" y="16364"/>
                    <a:pt x="10800" y="18458"/>
                  </a:cubicBezTo>
                  <a:cubicBezTo>
                    <a:pt x="12600" y="20553"/>
                    <a:pt x="17100" y="2107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1" name="Line"/>
            <p:cNvSpPr/>
            <p:nvPr/>
          </p:nvSpPr>
          <p:spPr>
            <a:xfrm>
              <a:off x="6620672" y="3836594"/>
              <a:ext cx="385560" cy="281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234" extrusionOk="0">
                  <a:moveTo>
                    <a:pt x="9418" y="0"/>
                  </a:moveTo>
                  <a:cubicBezTo>
                    <a:pt x="8772" y="0"/>
                    <a:pt x="8125" y="0"/>
                    <a:pt x="6767" y="1844"/>
                  </a:cubicBezTo>
                  <a:cubicBezTo>
                    <a:pt x="5409" y="3688"/>
                    <a:pt x="3339" y="7376"/>
                    <a:pt x="2110" y="9834"/>
                  </a:cubicBezTo>
                  <a:cubicBezTo>
                    <a:pt x="882" y="12293"/>
                    <a:pt x="494" y="13522"/>
                    <a:pt x="235" y="14576"/>
                  </a:cubicBezTo>
                  <a:cubicBezTo>
                    <a:pt x="-24" y="15629"/>
                    <a:pt x="-153" y="16507"/>
                    <a:pt x="300" y="17034"/>
                  </a:cubicBezTo>
                  <a:cubicBezTo>
                    <a:pt x="752" y="17561"/>
                    <a:pt x="1787" y="17737"/>
                    <a:pt x="3986" y="17122"/>
                  </a:cubicBezTo>
                  <a:cubicBezTo>
                    <a:pt x="6185" y="16507"/>
                    <a:pt x="9548" y="15102"/>
                    <a:pt x="11552" y="14049"/>
                  </a:cubicBezTo>
                  <a:cubicBezTo>
                    <a:pt x="13557" y="12995"/>
                    <a:pt x="14204" y="12293"/>
                    <a:pt x="14592" y="11502"/>
                  </a:cubicBezTo>
                  <a:cubicBezTo>
                    <a:pt x="14980" y="10712"/>
                    <a:pt x="15109" y="9834"/>
                    <a:pt x="14851" y="8780"/>
                  </a:cubicBezTo>
                  <a:cubicBezTo>
                    <a:pt x="14592" y="7727"/>
                    <a:pt x="13945" y="6498"/>
                    <a:pt x="13234" y="5883"/>
                  </a:cubicBezTo>
                  <a:cubicBezTo>
                    <a:pt x="12522" y="5268"/>
                    <a:pt x="11746" y="5268"/>
                    <a:pt x="11035" y="6410"/>
                  </a:cubicBezTo>
                  <a:cubicBezTo>
                    <a:pt x="10324" y="7551"/>
                    <a:pt x="9677" y="9834"/>
                    <a:pt x="9354" y="12380"/>
                  </a:cubicBezTo>
                  <a:cubicBezTo>
                    <a:pt x="9030" y="14927"/>
                    <a:pt x="9030" y="17737"/>
                    <a:pt x="10000" y="19405"/>
                  </a:cubicBezTo>
                  <a:cubicBezTo>
                    <a:pt x="10970" y="21073"/>
                    <a:pt x="12910" y="21600"/>
                    <a:pt x="14980" y="20985"/>
                  </a:cubicBezTo>
                  <a:cubicBezTo>
                    <a:pt x="17049" y="20371"/>
                    <a:pt x="19248" y="18615"/>
                    <a:pt x="21447" y="168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2" name="Line"/>
            <p:cNvSpPr/>
            <p:nvPr/>
          </p:nvSpPr>
          <p:spPr>
            <a:xfrm>
              <a:off x="7048956" y="3669179"/>
              <a:ext cx="229325" cy="4231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600" extrusionOk="0">
                  <a:moveTo>
                    <a:pt x="2536" y="0"/>
                  </a:moveTo>
                  <a:cubicBezTo>
                    <a:pt x="2318" y="2967"/>
                    <a:pt x="2100" y="5934"/>
                    <a:pt x="1663" y="9079"/>
                  </a:cubicBezTo>
                  <a:cubicBezTo>
                    <a:pt x="1227" y="12224"/>
                    <a:pt x="573" y="15547"/>
                    <a:pt x="245" y="17505"/>
                  </a:cubicBezTo>
                  <a:cubicBezTo>
                    <a:pt x="-82" y="19464"/>
                    <a:pt x="-82" y="20057"/>
                    <a:pt x="245" y="20591"/>
                  </a:cubicBezTo>
                  <a:cubicBezTo>
                    <a:pt x="573" y="21125"/>
                    <a:pt x="1227" y="21600"/>
                    <a:pt x="1991" y="21600"/>
                  </a:cubicBezTo>
                  <a:cubicBezTo>
                    <a:pt x="2754" y="21600"/>
                    <a:pt x="3627" y="21125"/>
                    <a:pt x="4936" y="19760"/>
                  </a:cubicBezTo>
                  <a:cubicBezTo>
                    <a:pt x="6245" y="18396"/>
                    <a:pt x="7991" y="16141"/>
                    <a:pt x="9300" y="14716"/>
                  </a:cubicBezTo>
                  <a:cubicBezTo>
                    <a:pt x="10609" y="13292"/>
                    <a:pt x="11482" y="12699"/>
                    <a:pt x="12573" y="12284"/>
                  </a:cubicBezTo>
                  <a:cubicBezTo>
                    <a:pt x="13663" y="11868"/>
                    <a:pt x="14973" y="11631"/>
                    <a:pt x="16063" y="11809"/>
                  </a:cubicBezTo>
                  <a:cubicBezTo>
                    <a:pt x="17154" y="11987"/>
                    <a:pt x="18027" y="12580"/>
                    <a:pt x="18900" y="14004"/>
                  </a:cubicBezTo>
                  <a:cubicBezTo>
                    <a:pt x="19773" y="15429"/>
                    <a:pt x="20645" y="17684"/>
                    <a:pt x="21518" y="199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3" name="Line"/>
            <p:cNvSpPr/>
            <p:nvPr/>
          </p:nvSpPr>
          <p:spPr>
            <a:xfrm>
              <a:off x="7327110" y="3899375"/>
              <a:ext cx="201684" cy="169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1" h="21336" extrusionOk="0">
                  <a:moveTo>
                    <a:pt x="0" y="1751"/>
                  </a:moveTo>
                  <a:cubicBezTo>
                    <a:pt x="971" y="6422"/>
                    <a:pt x="1942" y="11092"/>
                    <a:pt x="3155" y="14741"/>
                  </a:cubicBezTo>
                  <a:cubicBezTo>
                    <a:pt x="4369" y="18389"/>
                    <a:pt x="5825" y="21016"/>
                    <a:pt x="8616" y="21308"/>
                  </a:cubicBezTo>
                  <a:cubicBezTo>
                    <a:pt x="11407" y="21600"/>
                    <a:pt x="15533" y="19557"/>
                    <a:pt x="18081" y="16200"/>
                  </a:cubicBezTo>
                  <a:cubicBezTo>
                    <a:pt x="20629" y="12843"/>
                    <a:pt x="21600" y="8173"/>
                    <a:pt x="20751" y="5254"/>
                  </a:cubicBezTo>
                  <a:cubicBezTo>
                    <a:pt x="19901" y="2335"/>
                    <a:pt x="17231" y="1168"/>
                    <a:pt x="14319" y="584"/>
                  </a:cubicBezTo>
                  <a:cubicBezTo>
                    <a:pt x="11407" y="0"/>
                    <a:pt x="8252" y="0"/>
                    <a:pt x="5097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4" name="Line"/>
            <p:cNvSpPr/>
            <p:nvPr/>
          </p:nvSpPr>
          <p:spPr>
            <a:xfrm>
              <a:off x="7574944" y="3718008"/>
              <a:ext cx="80021" cy="371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543" extrusionOk="0">
                  <a:moveTo>
                    <a:pt x="872" y="0"/>
                  </a:moveTo>
                  <a:cubicBezTo>
                    <a:pt x="255" y="5535"/>
                    <a:pt x="-362" y="11070"/>
                    <a:pt x="255" y="14513"/>
                  </a:cubicBezTo>
                  <a:cubicBezTo>
                    <a:pt x="872" y="17955"/>
                    <a:pt x="2724" y="19305"/>
                    <a:pt x="4884" y="20182"/>
                  </a:cubicBezTo>
                  <a:cubicBezTo>
                    <a:pt x="7044" y="21060"/>
                    <a:pt x="9512" y="21465"/>
                    <a:pt x="12289" y="21533"/>
                  </a:cubicBezTo>
                  <a:cubicBezTo>
                    <a:pt x="15066" y="21600"/>
                    <a:pt x="18152" y="21330"/>
                    <a:pt x="21238" y="210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5" name="Line"/>
            <p:cNvSpPr/>
            <p:nvPr/>
          </p:nvSpPr>
          <p:spPr>
            <a:xfrm>
              <a:off x="7669501" y="3641277"/>
              <a:ext cx="655124" cy="487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1554" extrusionOk="0">
                  <a:moveTo>
                    <a:pt x="4577" y="0"/>
                  </a:moveTo>
                  <a:cubicBezTo>
                    <a:pt x="5036" y="0"/>
                    <a:pt x="5496" y="0"/>
                    <a:pt x="5917" y="566"/>
                  </a:cubicBezTo>
                  <a:cubicBezTo>
                    <a:pt x="6338" y="1131"/>
                    <a:pt x="6721" y="2263"/>
                    <a:pt x="6990" y="4731"/>
                  </a:cubicBezTo>
                  <a:cubicBezTo>
                    <a:pt x="7258" y="7200"/>
                    <a:pt x="7411" y="11006"/>
                    <a:pt x="7526" y="13217"/>
                  </a:cubicBezTo>
                  <a:cubicBezTo>
                    <a:pt x="7641" y="15429"/>
                    <a:pt x="7717" y="16046"/>
                    <a:pt x="7602" y="16046"/>
                  </a:cubicBezTo>
                  <a:cubicBezTo>
                    <a:pt x="7487" y="16046"/>
                    <a:pt x="7181" y="15429"/>
                    <a:pt x="6377" y="14914"/>
                  </a:cubicBezTo>
                  <a:cubicBezTo>
                    <a:pt x="5572" y="14400"/>
                    <a:pt x="4270" y="13989"/>
                    <a:pt x="3160" y="14349"/>
                  </a:cubicBezTo>
                  <a:cubicBezTo>
                    <a:pt x="2049" y="14709"/>
                    <a:pt x="1130" y="15840"/>
                    <a:pt x="632" y="16663"/>
                  </a:cubicBezTo>
                  <a:cubicBezTo>
                    <a:pt x="134" y="17486"/>
                    <a:pt x="58" y="18000"/>
                    <a:pt x="19" y="18514"/>
                  </a:cubicBezTo>
                  <a:cubicBezTo>
                    <a:pt x="-19" y="19029"/>
                    <a:pt x="-19" y="19543"/>
                    <a:pt x="211" y="19903"/>
                  </a:cubicBezTo>
                  <a:cubicBezTo>
                    <a:pt x="441" y="20263"/>
                    <a:pt x="900" y="20469"/>
                    <a:pt x="2011" y="20263"/>
                  </a:cubicBezTo>
                  <a:cubicBezTo>
                    <a:pt x="3121" y="20057"/>
                    <a:pt x="4883" y="19440"/>
                    <a:pt x="6530" y="18103"/>
                  </a:cubicBezTo>
                  <a:cubicBezTo>
                    <a:pt x="8177" y="16766"/>
                    <a:pt x="9709" y="14709"/>
                    <a:pt x="10590" y="13474"/>
                  </a:cubicBezTo>
                  <a:cubicBezTo>
                    <a:pt x="11470" y="12240"/>
                    <a:pt x="11700" y="11829"/>
                    <a:pt x="11624" y="11623"/>
                  </a:cubicBezTo>
                  <a:cubicBezTo>
                    <a:pt x="11547" y="11417"/>
                    <a:pt x="11164" y="11417"/>
                    <a:pt x="10858" y="11674"/>
                  </a:cubicBezTo>
                  <a:cubicBezTo>
                    <a:pt x="10551" y="11931"/>
                    <a:pt x="10321" y="12446"/>
                    <a:pt x="10168" y="13217"/>
                  </a:cubicBezTo>
                  <a:cubicBezTo>
                    <a:pt x="10015" y="13989"/>
                    <a:pt x="9938" y="15017"/>
                    <a:pt x="10015" y="15737"/>
                  </a:cubicBezTo>
                  <a:cubicBezTo>
                    <a:pt x="10092" y="16457"/>
                    <a:pt x="10321" y="16869"/>
                    <a:pt x="10858" y="17126"/>
                  </a:cubicBezTo>
                  <a:cubicBezTo>
                    <a:pt x="11394" y="17383"/>
                    <a:pt x="12236" y="17486"/>
                    <a:pt x="13041" y="17589"/>
                  </a:cubicBezTo>
                  <a:cubicBezTo>
                    <a:pt x="13845" y="17691"/>
                    <a:pt x="14611" y="17794"/>
                    <a:pt x="15109" y="18051"/>
                  </a:cubicBezTo>
                  <a:cubicBezTo>
                    <a:pt x="15607" y="18309"/>
                    <a:pt x="15836" y="18720"/>
                    <a:pt x="15990" y="19183"/>
                  </a:cubicBezTo>
                  <a:cubicBezTo>
                    <a:pt x="16143" y="19646"/>
                    <a:pt x="16219" y="20160"/>
                    <a:pt x="16104" y="20623"/>
                  </a:cubicBezTo>
                  <a:cubicBezTo>
                    <a:pt x="15990" y="21086"/>
                    <a:pt x="15683" y="21497"/>
                    <a:pt x="15338" y="21549"/>
                  </a:cubicBezTo>
                  <a:cubicBezTo>
                    <a:pt x="14994" y="21600"/>
                    <a:pt x="14611" y="21291"/>
                    <a:pt x="14534" y="20263"/>
                  </a:cubicBezTo>
                  <a:cubicBezTo>
                    <a:pt x="14458" y="19234"/>
                    <a:pt x="14687" y="17486"/>
                    <a:pt x="15645" y="15480"/>
                  </a:cubicBezTo>
                  <a:cubicBezTo>
                    <a:pt x="16602" y="13474"/>
                    <a:pt x="18287" y="11211"/>
                    <a:pt x="19398" y="10080"/>
                  </a:cubicBezTo>
                  <a:cubicBezTo>
                    <a:pt x="20509" y="8949"/>
                    <a:pt x="21045" y="8949"/>
                    <a:pt x="21581" y="89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6" name="Line"/>
            <p:cNvSpPr/>
            <p:nvPr/>
          </p:nvSpPr>
          <p:spPr>
            <a:xfrm>
              <a:off x="8547844" y="3955179"/>
              <a:ext cx="132538" cy="34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7" name="Line"/>
            <p:cNvSpPr/>
            <p:nvPr/>
          </p:nvSpPr>
          <p:spPr>
            <a:xfrm>
              <a:off x="8889650" y="3519346"/>
              <a:ext cx="292977" cy="5443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5" extrusionOk="0">
                  <a:moveTo>
                    <a:pt x="21600" y="2854"/>
                  </a:moveTo>
                  <a:cubicBezTo>
                    <a:pt x="17829" y="1765"/>
                    <a:pt x="14057" y="676"/>
                    <a:pt x="11314" y="222"/>
                  </a:cubicBezTo>
                  <a:cubicBezTo>
                    <a:pt x="8571" y="-232"/>
                    <a:pt x="6857" y="-50"/>
                    <a:pt x="5657" y="1356"/>
                  </a:cubicBezTo>
                  <a:cubicBezTo>
                    <a:pt x="4457" y="2763"/>
                    <a:pt x="3771" y="5395"/>
                    <a:pt x="3514" y="8435"/>
                  </a:cubicBezTo>
                  <a:cubicBezTo>
                    <a:pt x="3257" y="11476"/>
                    <a:pt x="3429" y="14924"/>
                    <a:pt x="3514" y="16876"/>
                  </a:cubicBezTo>
                  <a:cubicBezTo>
                    <a:pt x="3600" y="18827"/>
                    <a:pt x="3600" y="19281"/>
                    <a:pt x="3600" y="19825"/>
                  </a:cubicBezTo>
                  <a:cubicBezTo>
                    <a:pt x="3600" y="20370"/>
                    <a:pt x="3600" y="21005"/>
                    <a:pt x="3000" y="21186"/>
                  </a:cubicBezTo>
                  <a:cubicBezTo>
                    <a:pt x="2400" y="21368"/>
                    <a:pt x="1200" y="21096"/>
                    <a:pt x="0" y="208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8" name="Line"/>
            <p:cNvSpPr/>
            <p:nvPr/>
          </p:nvSpPr>
          <p:spPr>
            <a:xfrm>
              <a:off x="8819894" y="3824052"/>
              <a:ext cx="405139" cy="236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113" extrusionOk="0">
                  <a:moveTo>
                    <a:pt x="0" y="15451"/>
                  </a:moveTo>
                  <a:cubicBezTo>
                    <a:pt x="2962" y="13997"/>
                    <a:pt x="5925" y="12543"/>
                    <a:pt x="8578" y="11089"/>
                  </a:cubicBezTo>
                  <a:cubicBezTo>
                    <a:pt x="11232" y="9636"/>
                    <a:pt x="13577" y="8182"/>
                    <a:pt x="15120" y="7247"/>
                  </a:cubicBezTo>
                  <a:cubicBezTo>
                    <a:pt x="16663" y="6312"/>
                    <a:pt x="17403" y="5897"/>
                    <a:pt x="18144" y="5378"/>
                  </a:cubicBezTo>
                  <a:cubicBezTo>
                    <a:pt x="18885" y="4859"/>
                    <a:pt x="19625" y="4236"/>
                    <a:pt x="19625" y="4339"/>
                  </a:cubicBezTo>
                  <a:cubicBezTo>
                    <a:pt x="19625" y="4443"/>
                    <a:pt x="18885" y="5274"/>
                    <a:pt x="17774" y="7559"/>
                  </a:cubicBezTo>
                  <a:cubicBezTo>
                    <a:pt x="16663" y="9843"/>
                    <a:pt x="15182" y="13582"/>
                    <a:pt x="14441" y="16074"/>
                  </a:cubicBezTo>
                  <a:cubicBezTo>
                    <a:pt x="13701" y="18566"/>
                    <a:pt x="13701" y="19812"/>
                    <a:pt x="14071" y="20539"/>
                  </a:cubicBezTo>
                  <a:cubicBezTo>
                    <a:pt x="14441" y="21266"/>
                    <a:pt x="15182" y="21474"/>
                    <a:pt x="16416" y="20124"/>
                  </a:cubicBezTo>
                  <a:cubicBezTo>
                    <a:pt x="17650" y="18774"/>
                    <a:pt x="19378" y="15866"/>
                    <a:pt x="20366" y="12855"/>
                  </a:cubicBezTo>
                  <a:cubicBezTo>
                    <a:pt x="21353" y="9843"/>
                    <a:pt x="21600" y="6728"/>
                    <a:pt x="21477" y="4547"/>
                  </a:cubicBezTo>
                  <a:cubicBezTo>
                    <a:pt x="21353" y="2366"/>
                    <a:pt x="20859" y="1120"/>
                    <a:pt x="20304" y="497"/>
                  </a:cubicBezTo>
                  <a:cubicBezTo>
                    <a:pt x="19749" y="-126"/>
                    <a:pt x="19131" y="-126"/>
                    <a:pt x="18638" y="289"/>
                  </a:cubicBezTo>
                  <a:cubicBezTo>
                    <a:pt x="18144" y="705"/>
                    <a:pt x="17774" y="1536"/>
                    <a:pt x="17403" y="23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9" name="Line"/>
            <p:cNvSpPr/>
            <p:nvPr/>
          </p:nvSpPr>
          <p:spPr>
            <a:xfrm>
              <a:off x="9324798" y="3843570"/>
              <a:ext cx="220562" cy="229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069" extrusionOk="0">
                  <a:moveTo>
                    <a:pt x="4468" y="642"/>
                  </a:moveTo>
                  <a:cubicBezTo>
                    <a:pt x="4018" y="3208"/>
                    <a:pt x="3568" y="5774"/>
                    <a:pt x="2668" y="8982"/>
                  </a:cubicBezTo>
                  <a:cubicBezTo>
                    <a:pt x="1768" y="12190"/>
                    <a:pt x="418" y="16040"/>
                    <a:pt x="80" y="18392"/>
                  </a:cubicBezTo>
                  <a:cubicBezTo>
                    <a:pt x="-257" y="20745"/>
                    <a:pt x="418" y="21600"/>
                    <a:pt x="3118" y="20745"/>
                  </a:cubicBezTo>
                  <a:cubicBezTo>
                    <a:pt x="5818" y="19889"/>
                    <a:pt x="10543" y="17323"/>
                    <a:pt x="13918" y="13580"/>
                  </a:cubicBezTo>
                  <a:cubicBezTo>
                    <a:pt x="17293" y="9838"/>
                    <a:pt x="19318" y="4919"/>
                    <a:pt x="2134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0" name="Line"/>
            <p:cNvSpPr/>
            <p:nvPr/>
          </p:nvSpPr>
          <p:spPr>
            <a:xfrm>
              <a:off x="9622090" y="3843570"/>
              <a:ext cx="6977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1" name="Line"/>
            <p:cNvSpPr/>
            <p:nvPr/>
          </p:nvSpPr>
          <p:spPr>
            <a:xfrm>
              <a:off x="9554408" y="3787764"/>
              <a:ext cx="242074" cy="231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048" extrusionOk="0">
                  <a:moveTo>
                    <a:pt x="2903" y="8259"/>
                  </a:moveTo>
                  <a:cubicBezTo>
                    <a:pt x="1874" y="10376"/>
                    <a:pt x="846" y="12494"/>
                    <a:pt x="331" y="14506"/>
                  </a:cubicBezTo>
                  <a:cubicBezTo>
                    <a:pt x="-183" y="16518"/>
                    <a:pt x="-183" y="18424"/>
                    <a:pt x="948" y="19694"/>
                  </a:cubicBezTo>
                  <a:cubicBezTo>
                    <a:pt x="2080" y="20965"/>
                    <a:pt x="4343" y="21600"/>
                    <a:pt x="7531" y="20435"/>
                  </a:cubicBezTo>
                  <a:cubicBezTo>
                    <a:pt x="10720" y="19271"/>
                    <a:pt x="14834" y="16306"/>
                    <a:pt x="17303" y="12600"/>
                  </a:cubicBezTo>
                  <a:cubicBezTo>
                    <a:pt x="19771" y="8894"/>
                    <a:pt x="20594" y="4447"/>
                    <a:pt x="21417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2" name="Line"/>
            <p:cNvSpPr/>
            <p:nvPr/>
          </p:nvSpPr>
          <p:spPr>
            <a:xfrm>
              <a:off x="9844134" y="3753982"/>
              <a:ext cx="503422" cy="290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81" extrusionOk="0">
                  <a:moveTo>
                    <a:pt x="6292" y="5576"/>
                  </a:moveTo>
                  <a:cubicBezTo>
                    <a:pt x="6590" y="4719"/>
                    <a:pt x="6887" y="3862"/>
                    <a:pt x="6738" y="3433"/>
                  </a:cubicBezTo>
                  <a:cubicBezTo>
                    <a:pt x="6590" y="3005"/>
                    <a:pt x="5995" y="3005"/>
                    <a:pt x="5202" y="3605"/>
                  </a:cubicBezTo>
                  <a:cubicBezTo>
                    <a:pt x="4410" y="4205"/>
                    <a:pt x="3419" y="5405"/>
                    <a:pt x="2775" y="6433"/>
                  </a:cubicBezTo>
                  <a:cubicBezTo>
                    <a:pt x="2131" y="7462"/>
                    <a:pt x="1834" y="8319"/>
                    <a:pt x="1834" y="9090"/>
                  </a:cubicBezTo>
                  <a:cubicBezTo>
                    <a:pt x="1834" y="9862"/>
                    <a:pt x="2131" y="10548"/>
                    <a:pt x="3171" y="11576"/>
                  </a:cubicBezTo>
                  <a:cubicBezTo>
                    <a:pt x="4212" y="12605"/>
                    <a:pt x="5995" y="13976"/>
                    <a:pt x="7085" y="15090"/>
                  </a:cubicBezTo>
                  <a:cubicBezTo>
                    <a:pt x="8175" y="16205"/>
                    <a:pt x="8571" y="17062"/>
                    <a:pt x="8769" y="17919"/>
                  </a:cubicBezTo>
                  <a:cubicBezTo>
                    <a:pt x="8968" y="18776"/>
                    <a:pt x="8968" y="19633"/>
                    <a:pt x="7878" y="20319"/>
                  </a:cubicBezTo>
                  <a:cubicBezTo>
                    <a:pt x="6788" y="21005"/>
                    <a:pt x="4608" y="21519"/>
                    <a:pt x="3072" y="21348"/>
                  </a:cubicBezTo>
                  <a:cubicBezTo>
                    <a:pt x="1536" y="21176"/>
                    <a:pt x="645" y="20319"/>
                    <a:pt x="248" y="19462"/>
                  </a:cubicBezTo>
                  <a:cubicBezTo>
                    <a:pt x="-148" y="18605"/>
                    <a:pt x="-49" y="17748"/>
                    <a:pt x="397" y="17319"/>
                  </a:cubicBezTo>
                  <a:cubicBezTo>
                    <a:pt x="843" y="16890"/>
                    <a:pt x="1635" y="16890"/>
                    <a:pt x="3667" y="16805"/>
                  </a:cubicBezTo>
                  <a:cubicBezTo>
                    <a:pt x="5698" y="16719"/>
                    <a:pt x="8968" y="16548"/>
                    <a:pt x="11940" y="15433"/>
                  </a:cubicBezTo>
                  <a:cubicBezTo>
                    <a:pt x="14913" y="14319"/>
                    <a:pt x="17588" y="12262"/>
                    <a:pt x="19223" y="9862"/>
                  </a:cubicBezTo>
                  <a:cubicBezTo>
                    <a:pt x="20858" y="7462"/>
                    <a:pt x="21452" y="4719"/>
                    <a:pt x="21254" y="2833"/>
                  </a:cubicBezTo>
                  <a:cubicBezTo>
                    <a:pt x="21056" y="948"/>
                    <a:pt x="20065" y="-81"/>
                    <a:pt x="18678" y="5"/>
                  </a:cubicBezTo>
                  <a:cubicBezTo>
                    <a:pt x="17291" y="90"/>
                    <a:pt x="15507" y="1290"/>
                    <a:pt x="14169" y="3690"/>
                  </a:cubicBezTo>
                  <a:cubicBezTo>
                    <a:pt x="12832" y="6090"/>
                    <a:pt x="11940" y="9690"/>
                    <a:pt x="11692" y="12262"/>
                  </a:cubicBezTo>
                  <a:cubicBezTo>
                    <a:pt x="11445" y="14833"/>
                    <a:pt x="11841" y="16376"/>
                    <a:pt x="13575" y="16548"/>
                  </a:cubicBezTo>
                  <a:cubicBezTo>
                    <a:pt x="15309" y="16719"/>
                    <a:pt x="18380" y="15519"/>
                    <a:pt x="21452" y="143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3" name="Line"/>
            <p:cNvSpPr/>
            <p:nvPr/>
          </p:nvSpPr>
          <p:spPr>
            <a:xfrm>
              <a:off x="10291562" y="3534317"/>
              <a:ext cx="439654" cy="552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560" extrusionOk="0">
                  <a:moveTo>
                    <a:pt x="12901" y="2541"/>
                  </a:moveTo>
                  <a:cubicBezTo>
                    <a:pt x="13128" y="1997"/>
                    <a:pt x="13354" y="1452"/>
                    <a:pt x="13636" y="953"/>
                  </a:cubicBezTo>
                  <a:cubicBezTo>
                    <a:pt x="13919" y="454"/>
                    <a:pt x="14258" y="0"/>
                    <a:pt x="14598" y="0"/>
                  </a:cubicBezTo>
                  <a:cubicBezTo>
                    <a:pt x="14937" y="0"/>
                    <a:pt x="15276" y="454"/>
                    <a:pt x="15559" y="1815"/>
                  </a:cubicBezTo>
                  <a:cubicBezTo>
                    <a:pt x="15842" y="3176"/>
                    <a:pt x="16068" y="5445"/>
                    <a:pt x="15898" y="7714"/>
                  </a:cubicBezTo>
                  <a:cubicBezTo>
                    <a:pt x="15729" y="9983"/>
                    <a:pt x="15163" y="12252"/>
                    <a:pt x="14767" y="13659"/>
                  </a:cubicBezTo>
                  <a:cubicBezTo>
                    <a:pt x="14371" y="15066"/>
                    <a:pt x="14145" y="15610"/>
                    <a:pt x="13750" y="15882"/>
                  </a:cubicBezTo>
                  <a:cubicBezTo>
                    <a:pt x="13354" y="16155"/>
                    <a:pt x="12788" y="16155"/>
                    <a:pt x="10866" y="16472"/>
                  </a:cubicBezTo>
                  <a:cubicBezTo>
                    <a:pt x="8943" y="16790"/>
                    <a:pt x="5664" y="17425"/>
                    <a:pt x="3628" y="17970"/>
                  </a:cubicBezTo>
                  <a:cubicBezTo>
                    <a:pt x="1592" y="18514"/>
                    <a:pt x="801" y="18968"/>
                    <a:pt x="348" y="19422"/>
                  </a:cubicBezTo>
                  <a:cubicBezTo>
                    <a:pt x="-104" y="19876"/>
                    <a:pt x="-217" y="20329"/>
                    <a:pt x="631" y="20738"/>
                  </a:cubicBezTo>
                  <a:cubicBezTo>
                    <a:pt x="1479" y="21146"/>
                    <a:pt x="3289" y="21509"/>
                    <a:pt x="6399" y="21555"/>
                  </a:cubicBezTo>
                  <a:cubicBezTo>
                    <a:pt x="9509" y="21600"/>
                    <a:pt x="13919" y="21328"/>
                    <a:pt x="16633" y="21146"/>
                  </a:cubicBezTo>
                  <a:cubicBezTo>
                    <a:pt x="19347" y="20965"/>
                    <a:pt x="20365" y="20874"/>
                    <a:pt x="21383" y="207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4" name="Line"/>
            <p:cNvSpPr/>
            <p:nvPr/>
          </p:nvSpPr>
          <p:spPr>
            <a:xfrm>
              <a:off x="5618081" y="4729474"/>
              <a:ext cx="216246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5" name="Line"/>
            <p:cNvSpPr/>
            <p:nvPr/>
          </p:nvSpPr>
          <p:spPr>
            <a:xfrm>
              <a:off x="5996646" y="4503057"/>
              <a:ext cx="394686" cy="459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343" extrusionOk="0">
                  <a:moveTo>
                    <a:pt x="3309" y="12136"/>
                  </a:moveTo>
                  <a:cubicBezTo>
                    <a:pt x="2551" y="13972"/>
                    <a:pt x="1793" y="15808"/>
                    <a:pt x="1414" y="17104"/>
                  </a:cubicBezTo>
                  <a:cubicBezTo>
                    <a:pt x="1035" y="18400"/>
                    <a:pt x="1035" y="19156"/>
                    <a:pt x="1161" y="19210"/>
                  </a:cubicBezTo>
                  <a:cubicBezTo>
                    <a:pt x="1287" y="19264"/>
                    <a:pt x="1540" y="18616"/>
                    <a:pt x="1793" y="16888"/>
                  </a:cubicBezTo>
                  <a:cubicBezTo>
                    <a:pt x="2045" y="15160"/>
                    <a:pt x="2298" y="12352"/>
                    <a:pt x="1982" y="9652"/>
                  </a:cubicBezTo>
                  <a:cubicBezTo>
                    <a:pt x="1666" y="6952"/>
                    <a:pt x="782" y="4360"/>
                    <a:pt x="340" y="2794"/>
                  </a:cubicBezTo>
                  <a:cubicBezTo>
                    <a:pt x="-102" y="1228"/>
                    <a:pt x="-102" y="688"/>
                    <a:pt x="277" y="364"/>
                  </a:cubicBezTo>
                  <a:cubicBezTo>
                    <a:pt x="656" y="40"/>
                    <a:pt x="1414" y="-68"/>
                    <a:pt x="3182" y="40"/>
                  </a:cubicBezTo>
                  <a:cubicBezTo>
                    <a:pt x="4951" y="148"/>
                    <a:pt x="7730" y="472"/>
                    <a:pt x="9624" y="1066"/>
                  </a:cubicBezTo>
                  <a:cubicBezTo>
                    <a:pt x="11519" y="1660"/>
                    <a:pt x="12530" y="2524"/>
                    <a:pt x="12782" y="3658"/>
                  </a:cubicBezTo>
                  <a:cubicBezTo>
                    <a:pt x="13035" y="4792"/>
                    <a:pt x="12530" y="6196"/>
                    <a:pt x="10887" y="7600"/>
                  </a:cubicBezTo>
                  <a:cubicBezTo>
                    <a:pt x="9245" y="9004"/>
                    <a:pt x="6466" y="10408"/>
                    <a:pt x="4824" y="11272"/>
                  </a:cubicBezTo>
                  <a:cubicBezTo>
                    <a:pt x="3182" y="12136"/>
                    <a:pt x="2677" y="12460"/>
                    <a:pt x="2803" y="12622"/>
                  </a:cubicBezTo>
                  <a:cubicBezTo>
                    <a:pt x="2930" y="12784"/>
                    <a:pt x="3687" y="12784"/>
                    <a:pt x="6340" y="13108"/>
                  </a:cubicBezTo>
                  <a:cubicBezTo>
                    <a:pt x="8993" y="13432"/>
                    <a:pt x="13540" y="14080"/>
                    <a:pt x="16193" y="14566"/>
                  </a:cubicBezTo>
                  <a:cubicBezTo>
                    <a:pt x="18845" y="15052"/>
                    <a:pt x="19603" y="15376"/>
                    <a:pt x="20235" y="15808"/>
                  </a:cubicBezTo>
                  <a:cubicBezTo>
                    <a:pt x="20866" y="16240"/>
                    <a:pt x="21372" y="16780"/>
                    <a:pt x="21435" y="17320"/>
                  </a:cubicBezTo>
                  <a:cubicBezTo>
                    <a:pt x="21498" y="17860"/>
                    <a:pt x="21119" y="18400"/>
                    <a:pt x="19224" y="19156"/>
                  </a:cubicBezTo>
                  <a:cubicBezTo>
                    <a:pt x="17330" y="19912"/>
                    <a:pt x="13919" y="20884"/>
                    <a:pt x="10887" y="21208"/>
                  </a:cubicBezTo>
                  <a:cubicBezTo>
                    <a:pt x="7856" y="21532"/>
                    <a:pt x="5203" y="21208"/>
                    <a:pt x="2551" y="208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6" name="Line"/>
            <p:cNvSpPr/>
            <p:nvPr/>
          </p:nvSpPr>
          <p:spPr>
            <a:xfrm>
              <a:off x="6357497" y="4703446"/>
              <a:ext cx="265641" cy="241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164" extrusionOk="0">
                  <a:moveTo>
                    <a:pt x="0" y="17564"/>
                  </a:moveTo>
                  <a:cubicBezTo>
                    <a:pt x="4883" y="15119"/>
                    <a:pt x="9767" y="12674"/>
                    <a:pt x="13242" y="10432"/>
                  </a:cubicBezTo>
                  <a:cubicBezTo>
                    <a:pt x="16717" y="8191"/>
                    <a:pt x="18783" y="6153"/>
                    <a:pt x="20003" y="4625"/>
                  </a:cubicBezTo>
                  <a:cubicBezTo>
                    <a:pt x="21224" y="3096"/>
                    <a:pt x="21600" y="2078"/>
                    <a:pt x="21412" y="1262"/>
                  </a:cubicBezTo>
                  <a:cubicBezTo>
                    <a:pt x="21224" y="447"/>
                    <a:pt x="20473" y="-164"/>
                    <a:pt x="19252" y="40"/>
                  </a:cubicBezTo>
                  <a:cubicBezTo>
                    <a:pt x="18031" y="244"/>
                    <a:pt x="16341" y="1262"/>
                    <a:pt x="14275" y="4319"/>
                  </a:cubicBezTo>
                  <a:cubicBezTo>
                    <a:pt x="12209" y="7376"/>
                    <a:pt x="9767" y="12470"/>
                    <a:pt x="8546" y="15730"/>
                  </a:cubicBezTo>
                  <a:cubicBezTo>
                    <a:pt x="7325" y="18991"/>
                    <a:pt x="7325" y="20417"/>
                    <a:pt x="9579" y="20927"/>
                  </a:cubicBezTo>
                  <a:cubicBezTo>
                    <a:pt x="11833" y="21436"/>
                    <a:pt x="16341" y="21028"/>
                    <a:pt x="20849" y="2062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7" name="Line"/>
            <p:cNvSpPr/>
            <p:nvPr/>
          </p:nvSpPr>
          <p:spPr>
            <a:xfrm>
              <a:off x="6727206" y="4749164"/>
              <a:ext cx="27903" cy="161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98" extrusionOk="0">
                  <a:moveTo>
                    <a:pt x="0" y="1960"/>
                  </a:moveTo>
                  <a:cubicBezTo>
                    <a:pt x="5400" y="760"/>
                    <a:pt x="10800" y="-440"/>
                    <a:pt x="14400" y="160"/>
                  </a:cubicBezTo>
                  <a:cubicBezTo>
                    <a:pt x="18000" y="760"/>
                    <a:pt x="19800" y="3160"/>
                    <a:pt x="18900" y="6160"/>
                  </a:cubicBezTo>
                  <a:cubicBezTo>
                    <a:pt x="18000" y="9160"/>
                    <a:pt x="14400" y="12760"/>
                    <a:pt x="12600" y="15610"/>
                  </a:cubicBezTo>
                  <a:cubicBezTo>
                    <a:pt x="10800" y="18460"/>
                    <a:pt x="10800" y="20560"/>
                    <a:pt x="11700" y="20860"/>
                  </a:cubicBezTo>
                  <a:cubicBezTo>
                    <a:pt x="12600" y="21160"/>
                    <a:pt x="14400" y="19660"/>
                    <a:pt x="16200" y="18460"/>
                  </a:cubicBezTo>
                  <a:cubicBezTo>
                    <a:pt x="18000" y="17260"/>
                    <a:pt x="19800" y="16360"/>
                    <a:pt x="21600" y="154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8" name="Line"/>
            <p:cNvSpPr/>
            <p:nvPr/>
          </p:nvSpPr>
          <p:spPr>
            <a:xfrm>
              <a:off x="6706279" y="4548108"/>
              <a:ext cx="55806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500" y="1200"/>
                    <a:pt x="9000" y="2400"/>
                    <a:pt x="12600" y="6000"/>
                  </a:cubicBezTo>
                  <a:cubicBezTo>
                    <a:pt x="16200" y="9600"/>
                    <a:pt x="18900" y="15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9" name="Line"/>
            <p:cNvSpPr/>
            <p:nvPr/>
          </p:nvSpPr>
          <p:spPr>
            <a:xfrm>
              <a:off x="6859743" y="4675575"/>
              <a:ext cx="491749" cy="604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532" extrusionOk="0">
                  <a:moveTo>
                    <a:pt x="0" y="2663"/>
                  </a:moveTo>
                  <a:cubicBezTo>
                    <a:pt x="202" y="3739"/>
                    <a:pt x="404" y="4815"/>
                    <a:pt x="454" y="5725"/>
                  </a:cubicBezTo>
                  <a:cubicBezTo>
                    <a:pt x="505" y="6635"/>
                    <a:pt x="404" y="7380"/>
                    <a:pt x="606" y="7587"/>
                  </a:cubicBezTo>
                  <a:cubicBezTo>
                    <a:pt x="807" y="7794"/>
                    <a:pt x="1312" y="7463"/>
                    <a:pt x="1918" y="6801"/>
                  </a:cubicBezTo>
                  <a:cubicBezTo>
                    <a:pt x="2523" y="6139"/>
                    <a:pt x="3230" y="5146"/>
                    <a:pt x="3735" y="4401"/>
                  </a:cubicBezTo>
                  <a:cubicBezTo>
                    <a:pt x="4239" y="3656"/>
                    <a:pt x="4542" y="3160"/>
                    <a:pt x="4946" y="2829"/>
                  </a:cubicBezTo>
                  <a:cubicBezTo>
                    <a:pt x="5350" y="2498"/>
                    <a:pt x="5854" y="2332"/>
                    <a:pt x="6510" y="2704"/>
                  </a:cubicBezTo>
                  <a:cubicBezTo>
                    <a:pt x="7166" y="3077"/>
                    <a:pt x="7974" y="3987"/>
                    <a:pt x="8731" y="4815"/>
                  </a:cubicBezTo>
                  <a:cubicBezTo>
                    <a:pt x="9488" y="5642"/>
                    <a:pt x="10194" y="6387"/>
                    <a:pt x="11204" y="6635"/>
                  </a:cubicBezTo>
                  <a:cubicBezTo>
                    <a:pt x="12213" y="6884"/>
                    <a:pt x="13525" y="6635"/>
                    <a:pt x="14888" y="5601"/>
                  </a:cubicBezTo>
                  <a:cubicBezTo>
                    <a:pt x="16250" y="4566"/>
                    <a:pt x="17664" y="2746"/>
                    <a:pt x="18370" y="1629"/>
                  </a:cubicBezTo>
                  <a:cubicBezTo>
                    <a:pt x="19077" y="511"/>
                    <a:pt x="19077" y="98"/>
                    <a:pt x="18875" y="15"/>
                  </a:cubicBezTo>
                  <a:cubicBezTo>
                    <a:pt x="18673" y="-68"/>
                    <a:pt x="18269" y="180"/>
                    <a:pt x="17209" y="1091"/>
                  </a:cubicBezTo>
                  <a:cubicBezTo>
                    <a:pt x="16150" y="2001"/>
                    <a:pt x="14434" y="3573"/>
                    <a:pt x="13323" y="4649"/>
                  </a:cubicBezTo>
                  <a:cubicBezTo>
                    <a:pt x="12213" y="5725"/>
                    <a:pt x="11708" y="6304"/>
                    <a:pt x="11355" y="6801"/>
                  </a:cubicBezTo>
                  <a:cubicBezTo>
                    <a:pt x="11002" y="7298"/>
                    <a:pt x="10800" y="7711"/>
                    <a:pt x="11002" y="7835"/>
                  </a:cubicBezTo>
                  <a:cubicBezTo>
                    <a:pt x="11204" y="7960"/>
                    <a:pt x="11809" y="7794"/>
                    <a:pt x="12768" y="7173"/>
                  </a:cubicBezTo>
                  <a:cubicBezTo>
                    <a:pt x="13727" y="6553"/>
                    <a:pt x="15039" y="5477"/>
                    <a:pt x="15998" y="4939"/>
                  </a:cubicBezTo>
                  <a:cubicBezTo>
                    <a:pt x="16957" y="4401"/>
                    <a:pt x="17563" y="4401"/>
                    <a:pt x="18471" y="5104"/>
                  </a:cubicBezTo>
                  <a:cubicBezTo>
                    <a:pt x="19379" y="5808"/>
                    <a:pt x="20591" y="7215"/>
                    <a:pt x="21095" y="9077"/>
                  </a:cubicBezTo>
                  <a:cubicBezTo>
                    <a:pt x="21600" y="10939"/>
                    <a:pt x="21398" y="13256"/>
                    <a:pt x="19985" y="15242"/>
                  </a:cubicBezTo>
                  <a:cubicBezTo>
                    <a:pt x="18572" y="17229"/>
                    <a:pt x="15948" y="18884"/>
                    <a:pt x="13323" y="19877"/>
                  </a:cubicBezTo>
                  <a:cubicBezTo>
                    <a:pt x="10699" y="20870"/>
                    <a:pt x="8075" y="21201"/>
                    <a:pt x="5450" y="215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0" name="Line"/>
            <p:cNvSpPr/>
            <p:nvPr/>
          </p:nvSpPr>
          <p:spPr>
            <a:xfrm>
              <a:off x="7717745" y="4624840"/>
              <a:ext cx="311383" cy="56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600" extrusionOk="0">
                  <a:moveTo>
                    <a:pt x="20012" y="3967"/>
                  </a:moveTo>
                  <a:cubicBezTo>
                    <a:pt x="20012" y="2821"/>
                    <a:pt x="20012" y="1675"/>
                    <a:pt x="19694" y="970"/>
                  </a:cubicBezTo>
                  <a:cubicBezTo>
                    <a:pt x="19376" y="264"/>
                    <a:pt x="18741" y="0"/>
                    <a:pt x="17629" y="0"/>
                  </a:cubicBezTo>
                  <a:cubicBezTo>
                    <a:pt x="16518" y="0"/>
                    <a:pt x="14929" y="264"/>
                    <a:pt x="12785" y="1411"/>
                  </a:cubicBezTo>
                  <a:cubicBezTo>
                    <a:pt x="10641" y="2557"/>
                    <a:pt x="7941" y="4584"/>
                    <a:pt x="6432" y="5863"/>
                  </a:cubicBezTo>
                  <a:cubicBezTo>
                    <a:pt x="4924" y="7141"/>
                    <a:pt x="4606" y="7670"/>
                    <a:pt x="4368" y="8243"/>
                  </a:cubicBezTo>
                  <a:cubicBezTo>
                    <a:pt x="4129" y="8816"/>
                    <a:pt x="3971" y="9433"/>
                    <a:pt x="4368" y="9742"/>
                  </a:cubicBezTo>
                  <a:cubicBezTo>
                    <a:pt x="4765" y="10051"/>
                    <a:pt x="5718" y="10051"/>
                    <a:pt x="7385" y="9389"/>
                  </a:cubicBezTo>
                  <a:cubicBezTo>
                    <a:pt x="9053" y="8728"/>
                    <a:pt x="11435" y="7406"/>
                    <a:pt x="12944" y="6348"/>
                  </a:cubicBezTo>
                  <a:cubicBezTo>
                    <a:pt x="14453" y="5290"/>
                    <a:pt x="15088" y="4496"/>
                    <a:pt x="15644" y="4276"/>
                  </a:cubicBezTo>
                  <a:cubicBezTo>
                    <a:pt x="16200" y="4056"/>
                    <a:pt x="16676" y="4408"/>
                    <a:pt x="17709" y="6127"/>
                  </a:cubicBezTo>
                  <a:cubicBezTo>
                    <a:pt x="18741" y="7847"/>
                    <a:pt x="20329" y="10932"/>
                    <a:pt x="20965" y="13445"/>
                  </a:cubicBezTo>
                  <a:cubicBezTo>
                    <a:pt x="21600" y="15958"/>
                    <a:pt x="21282" y="17897"/>
                    <a:pt x="19615" y="19308"/>
                  </a:cubicBezTo>
                  <a:cubicBezTo>
                    <a:pt x="17947" y="20718"/>
                    <a:pt x="14929" y="21600"/>
                    <a:pt x="11435" y="21600"/>
                  </a:cubicBezTo>
                  <a:cubicBezTo>
                    <a:pt x="7941" y="21600"/>
                    <a:pt x="3971" y="20718"/>
                    <a:pt x="0" y="198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1" name="Line"/>
            <p:cNvSpPr/>
            <p:nvPr/>
          </p:nvSpPr>
          <p:spPr>
            <a:xfrm>
              <a:off x="8104616" y="4651166"/>
              <a:ext cx="372363" cy="284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287" extrusionOk="0">
                  <a:moveTo>
                    <a:pt x="1425" y="7957"/>
                  </a:moveTo>
                  <a:cubicBezTo>
                    <a:pt x="1156" y="11615"/>
                    <a:pt x="888" y="15273"/>
                    <a:pt x="620" y="17712"/>
                  </a:cubicBezTo>
                  <a:cubicBezTo>
                    <a:pt x="351" y="20151"/>
                    <a:pt x="83" y="21370"/>
                    <a:pt x="16" y="21283"/>
                  </a:cubicBezTo>
                  <a:cubicBezTo>
                    <a:pt x="-51" y="21196"/>
                    <a:pt x="83" y="19802"/>
                    <a:pt x="620" y="17451"/>
                  </a:cubicBezTo>
                  <a:cubicBezTo>
                    <a:pt x="1156" y="15099"/>
                    <a:pt x="2096" y="11789"/>
                    <a:pt x="3303" y="9699"/>
                  </a:cubicBezTo>
                  <a:cubicBezTo>
                    <a:pt x="4510" y="7609"/>
                    <a:pt x="5986" y="6738"/>
                    <a:pt x="7395" y="6912"/>
                  </a:cubicBezTo>
                  <a:cubicBezTo>
                    <a:pt x="8804" y="7086"/>
                    <a:pt x="10145" y="8305"/>
                    <a:pt x="11084" y="9264"/>
                  </a:cubicBezTo>
                  <a:cubicBezTo>
                    <a:pt x="12024" y="10222"/>
                    <a:pt x="12560" y="10918"/>
                    <a:pt x="13566" y="11180"/>
                  </a:cubicBezTo>
                  <a:cubicBezTo>
                    <a:pt x="14573" y="11441"/>
                    <a:pt x="16048" y="11267"/>
                    <a:pt x="17457" y="10396"/>
                  </a:cubicBezTo>
                  <a:cubicBezTo>
                    <a:pt x="18866" y="9525"/>
                    <a:pt x="20207" y="7957"/>
                    <a:pt x="20878" y="6651"/>
                  </a:cubicBezTo>
                  <a:cubicBezTo>
                    <a:pt x="21549" y="5344"/>
                    <a:pt x="21549" y="4299"/>
                    <a:pt x="21415" y="3254"/>
                  </a:cubicBezTo>
                  <a:cubicBezTo>
                    <a:pt x="21281" y="2209"/>
                    <a:pt x="21012" y="1164"/>
                    <a:pt x="20476" y="554"/>
                  </a:cubicBezTo>
                  <a:cubicBezTo>
                    <a:pt x="19939" y="-56"/>
                    <a:pt x="19134" y="-230"/>
                    <a:pt x="18262" y="380"/>
                  </a:cubicBezTo>
                  <a:cubicBezTo>
                    <a:pt x="17390" y="989"/>
                    <a:pt x="16451" y="2383"/>
                    <a:pt x="15579" y="4822"/>
                  </a:cubicBezTo>
                  <a:cubicBezTo>
                    <a:pt x="14707" y="7260"/>
                    <a:pt x="13902" y="10744"/>
                    <a:pt x="14036" y="13444"/>
                  </a:cubicBezTo>
                  <a:cubicBezTo>
                    <a:pt x="14170" y="16144"/>
                    <a:pt x="15243" y="18060"/>
                    <a:pt x="16317" y="199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2" name="Line"/>
            <p:cNvSpPr/>
            <p:nvPr/>
          </p:nvSpPr>
          <p:spPr>
            <a:xfrm>
              <a:off x="8515526" y="4683299"/>
              <a:ext cx="241588" cy="252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092" extrusionOk="0">
                  <a:moveTo>
                    <a:pt x="13351" y="2697"/>
                  </a:moveTo>
                  <a:cubicBezTo>
                    <a:pt x="13968" y="1529"/>
                    <a:pt x="14585" y="362"/>
                    <a:pt x="14483" y="70"/>
                  </a:cubicBezTo>
                  <a:cubicBezTo>
                    <a:pt x="14380" y="-222"/>
                    <a:pt x="13557" y="362"/>
                    <a:pt x="11500" y="2600"/>
                  </a:cubicBezTo>
                  <a:cubicBezTo>
                    <a:pt x="9443" y="4837"/>
                    <a:pt x="6151" y="8729"/>
                    <a:pt x="4197" y="11259"/>
                  </a:cubicBezTo>
                  <a:cubicBezTo>
                    <a:pt x="2243" y="13789"/>
                    <a:pt x="1625" y="14956"/>
                    <a:pt x="1008" y="16416"/>
                  </a:cubicBezTo>
                  <a:cubicBezTo>
                    <a:pt x="391" y="17875"/>
                    <a:pt x="-226" y="19627"/>
                    <a:pt x="83" y="20502"/>
                  </a:cubicBezTo>
                  <a:cubicBezTo>
                    <a:pt x="391" y="21378"/>
                    <a:pt x="1625" y="21378"/>
                    <a:pt x="3785" y="19821"/>
                  </a:cubicBezTo>
                  <a:cubicBezTo>
                    <a:pt x="5945" y="18264"/>
                    <a:pt x="9031" y="15151"/>
                    <a:pt x="11191" y="13205"/>
                  </a:cubicBezTo>
                  <a:cubicBezTo>
                    <a:pt x="13351" y="11259"/>
                    <a:pt x="14585" y="10481"/>
                    <a:pt x="15717" y="10092"/>
                  </a:cubicBezTo>
                  <a:cubicBezTo>
                    <a:pt x="16848" y="9702"/>
                    <a:pt x="17877" y="9702"/>
                    <a:pt x="18494" y="10286"/>
                  </a:cubicBezTo>
                  <a:cubicBezTo>
                    <a:pt x="19111" y="10870"/>
                    <a:pt x="19317" y="12037"/>
                    <a:pt x="19420" y="13108"/>
                  </a:cubicBezTo>
                  <a:cubicBezTo>
                    <a:pt x="19523" y="14178"/>
                    <a:pt x="19523" y="15151"/>
                    <a:pt x="19420" y="16124"/>
                  </a:cubicBezTo>
                  <a:cubicBezTo>
                    <a:pt x="19317" y="17097"/>
                    <a:pt x="19111" y="18070"/>
                    <a:pt x="19420" y="18264"/>
                  </a:cubicBezTo>
                  <a:cubicBezTo>
                    <a:pt x="19728" y="18459"/>
                    <a:pt x="20551" y="17875"/>
                    <a:pt x="21374" y="1729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3" name="Line"/>
            <p:cNvSpPr/>
            <p:nvPr/>
          </p:nvSpPr>
          <p:spPr>
            <a:xfrm>
              <a:off x="8812918" y="4510904"/>
              <a:ext cx="73554" cy="455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600" extrusionOk="0">
                  <a:moveTo>
                    <a:pt x="18225" y="1102"/>
                  </a:moveTo>
                  <a:cubicBezTo>
                    <a:pt x="18900" y="551"/>
                    <a:pt x="19575" y="0"/>
                    <a:pt x="20250" y="0"/>
                  </a:cubicBezTo>
                  <a:cubicBezTo>
                    <a:pt x="20925" y="0"/>
                    <a:pt x="21600" y="551"/>
                    <a:pt x="21263" y="2645"/>
                  </a:cubicBezTo>
                  <a:cubicBezTo>
                    <a:pt x="20925" y="4739"/>
                    <a:pt x="19575" y="8376"/>
                    <a:pt x="17213" y="11516"/>
                  </a:cubicBezTo>
                  <a:cubicBezTo>
                    <a:pt x="14850" y="14657"/>
                    <a:pt x="11475" y="17302"/>
                    <a:pt x="8437" y="18900"/>
                  </a:cubicBezTo>
                  <a:cubicBezTo>
                    <a:pt x="5400" y="20498"/>
                    <a:pt x="2700" y="2104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4" name="Line"/>
            <p:cNvSpPr/>
            <p:nvPr/>
          </p:nvSpPr>
          <p:spPr>
            <a:xfrm>
              <a:off x="8687357" y="4796905"/>
              <a:ext cx="376685" cy="9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0800"/>
                    <a:pt x="8000" y="0"/>
                    <a:pt x="11600" y="0"/>
                  </a:cubicBezTo>
                  <a:cubicBezTo>
                    <a:pt x="15200" y="0"/>
                    <a:pt x="18400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5" name="Line"/>
            <p:cNvSpPr/>
            <p:nvPr/>
          </p:nvSpPr>
          <p:spPr>
            <a:xfrm>
              <a:off x="5590178" y="5733964"/>
              <a:ext cx="146490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6" name="Line"/>
            <p:cNvSpPr/>
            <p:nvPr/>
          </p:nvSpPr>
          <p:spPr>
            <a:xfrm>
              <a:off x="6043594" y="5559574"/>
              <a:ext cx="160441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7" name="Line"/>
            <p:cNvSpPr/>
            <p:nvPr/>
          </p:nvSpPr>
          <p:spPr>
            <a:xfrm>
              <a:off x="6010322" y="5601427"/>
              <a:ext cx="61176" cy="404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20296" y="0"/>
                  </a:moveTo>
                  <a:cubicBezTo>
                    <a:pt x="12582" y="3476"/>
                    <a:pt x="4867" y="6952"/>
                    <a:pt x="1782" y="10552"/>
                  </a:cubicBezTo>
                  <a:cubicBezTo>
                    <a:pt x="-1304" y="14152"/>
                    <a:pt x="239" y="17876"/>
                    <a:pt x="178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8" name="Line"/>
            <p:cNvSpPr/>
            <p:nvPr/>
          </p:nvSpPr>
          <p:spPr>
            <a:xfrm>
              <a:off x="5973838" y="5776296"/>
              <a:ext cx="423784" cy="252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141" extrusionOk="0">
                  <a:moveTo>
                    <a:pt x="0" y="9884"/>
                  </a:moveTo>
                  <a:cubicBezTo>
                    <a:pt x="1889" y="8522"/>
                    <a:pt x="3777" y="7160"/>
                    <a:pt x="6020" y="6089"/>
                  </a:cubicBezTo>
                  <a:cubicBezTo>
                    <a:pt x="8262" y="5019"/>
                    <a:pt x="10859" y="4241"/>
                    <a:pt x="12630" y="3657"/>
                  </a:cubicBezTo>
                  <a:cubicBezTo>
                    <a:pt x="14400" y="3073"/>
                    <a:pt x="15344" y="2684"/>
                    <a:pt x="15757" y="3073"/>
                  </a:cubicBezTo>
                  <a:cubicBezTo>
                    <a:pt x="16171" y="3462"/>
                    <a:pt x="16052" y="4630"/>
                    <a:pt x="15580" y="7354"/>
                  </a:cubicBezTo>
                  <a:cubicBezTo>
                    <a:pt x="15108" y="10079"/>
                    <a:pt x="14282" y="14360"/>
                    <a:pt x="13869" y="16987"/>
                  </a:cubicBezTo>
                  <a:cubicBezTo>
                    <a:pt x="13456" y="19614"/>
                    <a:pt x="13456" y="20587"/>
                    <a:pt x="13810" y="20976"/>
                  </a:cubicBezTo>
                  <a:cubicBezTo>
                    <a:pt x="14164" y="21365"/>
                    <a:pt x="14872" y="21170"/>
                    <a:pt x="16230" y="19224"/>
                  </a:cubicBezTo>
                  <a:cubicBezTo>
                    <a:pt x="17587" y="17279"/>
                    <a:pt x="19593" y="13581"/>
                    <a:pt x="20597" y="10662"/>
                  </a:cubicBezTo>
                  <a:cubicBezTo>
                    <a:pt x="21600" y="7743"/>
                    <a:pt x="21600" y="5603"/>
                    <a:pt x="21423" y="4046"/>
                  </a:cubicBezTo>
                  <a:cubicBezTo>
                    <a:pt x="21246" y="2489"/>
                    <a:pt x="20892" y="1516"/>
                    <a:pt x="20361" y="835"/>
                  </a:cubicBezTo>
                  <a:cubicBezTo>
                    <a:pt x="19830" y="154"/>
                    <a:pt x="19121" y="-235"/>
                    <a:pt x="18708" y="154"/>
                  </a:cubicBezTo>
                  <a:cubicBezTo>
                    <a:pt x="18295" y="543"/>
                    <a:pt x="18177" y="1711"/>
                    <a:pt x="18059" y="28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9" name="Line"/>
            <p:cNvSpPr/>
            <p:nvPr/>
          </p:nvSpPr>
          <p:spPr>
            <a:xfrm>
              <a:off x="6406327" y="5810078"/>
              <a:ext cx="160440" cy="189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2" extrusionOk="0">
                  <a:moveTo>
                    <a:pt x="0" y="7096"/>
                  </a:moveTo>
                  <a:cubicBezTo>
                    <a:pt x="1252" y="9438"/>
                    <a:pt x="2504" y="11780"/>
                    <a:pt x="3130" y="13732"/>
                  </a:cubicBezTo>
                  <a:cubicBezTo>
                    <a:pt x="3756" y="15684"/>
                    <a:pt x="3756" y="17245"/>
                    <a:pt x="3443" y="18676"/>
                  </a:cubicBezTo>
                  <a:cubicBezTo>
                    <a:pt x="3130" y="20108"/>
                    <a:pt x="2504" y="21409"/>
                    <a:pt x="2348" y="21149"/>
                  </a:cubicBezTo>
                  <a:cubicBezTo>
                    <a:pt x="2191" y="20889"/>
                    <a:pt x="2504" y="19067"/>
                    <a:pt x="3757" y="15684"/>
                  </a:cubicBezTo>
                  <a:cubicBezTo>
                    <a:pt x="5009" y="12301"/>
                    <a:pt x="7200" y="7356"/>
                    <a:pt x="8922" y="4363"/>
                  </a:cubicBezTo>
                  <a:cubicBezTo>
                    <a:pt x="10643" y="1370"/>
                    <a:pt x="11896" y="329"/>
                    <a:pt x="13930" y="69"/>
                  </a:cubicBezTo>
                  <a:cubicBezTo>
                    <a:pt x="15965" y="-191"/>
                    <a:pt x="18783" y="329"/>
                    <a:pt x="21600" y="8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0" name="Line"/>
            <p:cNvSpPr/>
            <p:nvPr/>
          </p:nvSpPr>
          <p:spPr>
            <a:xfrm>
              <a:off x="6615596" y="5775818"/>
              <a:ext cx="306928" cy="228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3" extrusionOk="0">
                  <a:moveTo>
                    <a:pt x="0" y="5832"/>
                  </a:moveTo>
                  <a:cubicBezTo>
                    <a:pt x="164" y="9072"/>
                    <a:pt x="327" y="12312"/>
                    <a:pt x="409" y="14580"/>
                  </a:cubicBezTo>
                  <a:cubicBezTo>
                    <a:pt x="491" y="16848"/>
                    <a:pt x="491" y="18144"/>
                    <a:pt x="655" y="19332"/>
                  </a:cubicBezTo>
                  <a:cubicBezTo>
                    <a:pt x="818" y="20520"/>
                    <a:pt x="1145" y="21600"/>
                    <a:pt x="2782" y="21060"/>
                  </a:cubicBezTo>
                  <a:cubicBezTo>
                    <a:pt x="4418" y="20520"/>
                    <a:pt x="7364" y="18360"/>
                    <a:pt x="9082" y="16848"/>
                  </a:cubicBezTo>
                  <a:cubicBezTo>
                    <a:pt x="10800" y="15336"/>
                    <a:pt x="11291" y="14472"/>
                    <a:pt x="12027" y="13608"/>
                  </a:cubicBezTo>
                  <a:cubicBezTo>
                    <a:pt x="12764" y="12744"/>
                    <a:pt x="13745" y="11880"/>
                    <a:pt x="14318" y="12204"/>
                  </a:cubicBezTo>
                  <a:cubicBezTo>
                    <a:pt x="14891" y="12528"/>
                    <a:pt x="15055" y="14040"/>
                    <a:pt x="15627" y="14580"/>
                  </a:cubicBezTo>
                  <a:cubicBezTo>
                    <a:pt x="16200" y="15120"/>
                    <a:pt x="17182" y="14688"/>
                    <a:pt x="18245" y="13284"/>
                  </a:cubicBezTo>
                  <a:cubicBezTo>
                    <a:pt x="19309" y="11880"/>
                    <a:pt x="20455" y="9504"/>
                    <a:pt x="21027" y="7128"/>
                  </a:cubicBezTo>
                  <a:cubicBezTo>
                    <a:pt x="21600" y="4752"/>
                    <a:pt x="21600" y="237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1" name="Line"/>
            <p:cNvSpPr/>
            <p:nvPr/>
          </p:nvSpPr>
          <p:spPr>
            <a:xfrm>
              <a:off x="6978328" y="5734737"/>
              <a:ext cx="174392" cy="280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08" extrusionOk="0">
                  <a:moveTo>
                    <a:pt x="19008" y="6736"/>
                  </a:moveTo>
                  <a:cubicBezTo>
                    <a:pt x="19872" y="6039"/>
                    <a:pt x="20736" y="5342"/>
                    <a:pt x="20736" y="4036"/>
                  </a:cubicBezTo>
                  <a:cubicBezTo>
                    <a:pt x="20736" y="2729"/>
                    <a:pt x="19872" y="813"/>
                    <a:pt x="17712" y="204"/>
                  </a:cubicBezTo>
                  <a:cubicBezTo>
                    <a:pt x="15552" y="-406"/>
                    <a:pt x="12096" y="291"/>
                    <a:pt x="8928" y="3165"/>
                  </a:cubicBezTo>
                  <a:cubicBezTo>
                    <a:pt x="5760" y="6039"/>
                    <a:pt x="2880" y="11091"/>
                    <a:pt x="1440" y="14052"/>
                  </a:cubicBezTo>
                  <a:cubicBezTo>
                    <a:pt x="0" y="17013"/>
                    <a:pt x="0" y="17884"/>
                    <a:pt x="0" y="18755"/>
                  </a:cubicBezTo>
                  <a:cubicBezTo>
                    <a:pt x="0" y="19626"/>
                    <a:pt x="0" y="20497"/>
                    <a:pt x="1584" y="20846"/>
                  </a:cubicBezTo>
                  <a:cubicBezTo>
                    <a:pt x="3168" y="21194"/>
                    <a:pt x="6336" y="21020"/>
                    <a:pt x="9216" y="19975"/>
                  </a:cubicBezTo>
                  <a:cubicBezTo>
                    <a:pt x="12096" y="18929"/>
                    <a:pt x="14688" y="17013"/>
                    <a:pt x="16560" y="15271"/>
                  </a:cubicBezTo>
                  <a:cubicBezTo>
                    <a:pt x="18432" y="13529"/>
                    <a:pt x="19584" y="11962"/>
                    <a:pt x="20160" y="11962"/>
                  </a:cubicBezTo>
                  <a:cubicBezTo>
                    <a:pt x="20736" y="11962"/>
                    <a:pt x="20736" y="13529"/>
                    <a:pt x="20880" y="14749"/>
                  </a:cubicBezTo>
                  <a:cubicBezTo>
                    <a:pt x="21024" y="15968"/>
                    <a:pt x="21312" y="16839"/>
                    <a:pt x="21600" y="177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2" name="Line"/>
            <p:cNvSpPr/>
            <p:nvPr/>
          </p:nvSpPr>
          <p:spPr>
            <a:xfrm>
              <a:off x="7201548" y="5720013"/>
              <a:ext cx="146489" cy="309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668"/>
                  </a:moveTo>
                  <a:cubicBezTo>
                    <a:pt x="1714" y="13155"/>
                    <a:pt x="3429" y="13642"/>
                    <a:pt x="4457" y="14860"/>
                  </a:cubicBezTo>
                  <a:cubicBezTo>
                    <a:pt x="5486" y="16078"/>
                    <a:pt x="5829" y="18027"/>
                    <a:pt x="5829" y="19408"/>
                  </a:cubicBezTo>
                  <a:cubicBezTo>
                    <a:pt x="5829" y="20788"/>
                    <a:pt x="5486" y="21600"/>
                    <a:pt x="5486" y="21600"/>
                  </a:cubicBezTo>
                  <a:cubicBezTo>
                    <a:pt x="5486" y="21600"/>
                    <a:pt x="5829" y="20788"/>
                    <a:pt x="8057" y="17621"/>
                  </a:cubicBezTo>
                  <a:cubicBezTo>
                    <a:pt x="10286" y="14454"/>
                    <a:pt x="14400" y="8932"/>
                    <a:pt x="16971" y="5603"/>
                  </a:cubicBezTo>
                  <a:cubicBezTo>
                    <a:pt x="19543" y="2274"/>
                    <a:pt x="20571" y="113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3" name="Line"/>
            <p:cNvSpPr/>
            <p:nvPr/>
          </p:nvSpPr>
          <p:spPr>
            <a:xfrm>
              <a:off x="7361800" y="5552598"/>
              <a:ext cx="273582" cy="450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9" h="21478" extrusionOk="0">
                  <a:moveTo>
                    <a:pt x="15675" y="0"/>
                  </a:moveTo>
                  <a:cubicBezTo>
                    <a:pt x="17115" y="997"/>
                    <a:pt x="18555" y="1994"/>
                    <a:pt x="19545" y="4043"/>
                  </a:cubicBezTo>
                  <a:cubicBezTo>
                    <a:pt x="20535" y="6092"/>
                    <a:pt x="21075" y="9194"/>
                    <a:pt x="21165" y="11298"/>
                  </a:cubicBezTo>
                  <a:cubicBezTo>
                    <a:pt x="21255" y="13403"/>
                    <a:pt x="20895" y="14511"/>
                    <a:pt x="20535" y="15342"/>
                  </a:cubicBezTo>
                  <a:cubicBezTo>
                    <a:pt x="20175" y="16172"/>
                    <a:pt x="19815" y="16726"/>
                    <a:pt x="19095" y="16948"/>
                  </a:cubicBezTo>
                  <a:cubicBezTo>
                    <a:pt x="18375" y="17169"/>
                    <a:pt x="17295" y="17058"/>
                    <a:pt x="14955" y="16671"/>
                  </a:cubicBezTo>
                  <a:cubicBezTo>
                    <a:pt x="12615" y="16283"/>
                    <a:pt x="9015" y="15618"/>
                    <a:pt x="6315" y="15785"/>
                  </a:cubicBezTo>
                  <a:cubicBezTo>
                    <a:pt x="3615" y="15951"/>
                    <a:pt x="1815" y="16948"/>
                    <a:pt x="825" y="17778"/>
                  </a:cubicBezTo>
                  <a:cubicBezTo>
                    <a:pt x="-165" y="18609"/>
                    <a:pt x="-345" y="19274"/>
                    <a:pt x="735" y="19938"/>
                  </a:cubicBezTo>
                  <a:cubicBezTo>
                    <a:pt x="1815" y="20603"/>
                    <a:pt x="4155" y="21268"/>
                    <a:pt x="7395" y="21434"/>
                  </a:cubicBezTo>
                  <a:cubicBezTo>
                    <a:pt x="10635" y="21600"/>
                    <a:pt x="14775" y="21268"/>
                    <a:pt x="18915" y="209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4" name="Line"/>
            <p:cNvSpPr/>
            <p:nvPr/>
          </p:nvSpPr>
          <p:spPr>
            <a:xfrm>
              <a:off x="7920038" y="5768842"/>
              <a:ext cx="132538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5" name="Line"/>
            <p:cNvSpPr/>
            <p:nvPr/>
          </p:nvSpPr>
          <p:spPr>
            <a:xfrm>
              <a:off x="8240917" y="5470034"/>
              <a:ext cx="212856" cy="529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366" extrusionOk="0">
                  <a:moveTo>
                    <a:pt x="19722" y="8406"/>
                  </a:moveTo>
                  <a:cubicBezTo>
                    <a:pt x="20661" y="6528"/>
                    <a:pt x="21600" y="4649"/>
                    <a:pt x="21483" y="3241"/>
                  </a:cubicBezTo>
                  <a:cubicBezTo>
                    <a:pt x="21365" y="1832"/>
                    <a:pt x="20191" y="893"/>
                    <a:pt x="18430" y="376"/>
                  </a:cubicBezTo>
                  <a:cubicBezTo>
                    <a:pt x="16670" y="-140"/>
                    <a:pt x="14322" y="-234"/>
                    <a:pt x="11974" y="799"/>
                  </a:cubicBezTo>
                  <a:cubicBezTo>
                    <a:pt x="9626" y="1832"/>
                    <a:pt x="7278" y="3992"/>
                    <a:pt x="5752" y="6528"/>
                  </a:cubicBezTo>
                  <a:cubicBezTo>
                    <a:pt x="4226" y="9063"/>
                    <a:pt x="3522" y="11975"/>
                    <a:pt x="2700" y="14510"/>
                  </a:cubicBezTo>
                  <a:cubicBezTo>
                    <a:pt x="1878" y="17046"/>
                    <a:pt x="939" y="19206"/>
                    <a:pt x="0" y="213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6" name="Line"/>
            <p:cNvSpPr/>
            <p:nvPr/>
          </p:nvSpPr>
          <p:spPr>
            <a:xfrm>
              <a:off x="8185112" y="5693727"/>
              <a:ext cx="479204" cy="233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0870" extrusionOk="0">
                  <a:moveTo>
                    <a:pt x="0" y="16679"/>
                  </a:moveTo>
                  <a:cubicBezTo>
                    <a:pt x="3130" y="15640"/>
                    <a:pt x="6261" y="14602"/>
                    <a:pt x="9391" y="13252"/>
                  </a:cubicBezTo>
                  <a:cubicBezTo>
                    <a:pt x="12522" y="11902"/>
                    <a:pt x="15652" y="10240"/>
                    <a:pt x="17687" y="8683"/>
                  </a:cubicBezTo>
                  <a:cubicBezTo>
                    <a:pt x="19722" y="7125"/>
                    <a:pt x="20661" y="5671"/>
                    <a:pt x="21130" y="4321"/>
                  </a:cubicBezTo>
                  <a:cubicBezTo>
                    <a:pt x="21600" y="2971"/>
                    <a:pt x="21600" y="1725"/>
                    <a:pt x="21287" y="894"/>
                  </a:cubicBezTo>
                  <a:cubicBezTo>
                    <a:pt x="20974" y="63"/>
                    <a:pt x="20348" y="-352"/>
                    <a:pt x="19357" y="375"/>
                  </a:cubicBezTo>
                  <a:cubicBezTo>
                    <a:pt x="18365" y="1102"/>
                    <a:pt x="17009" y="2971"/>
                    <a:pt x="15913" y="5879"/>
                  </a:cubicBezTo>
                  <a:cubicBezTo>
                    <a:pt x="14817" y="8786"/>
                    <a:pt x="13983" y="12733"/>
                    <a:pt x="13461" y="15329"/>
                  </a:cubicBezTo>
                  <a:cubicBezTo>
                    <a:pt x="12939" y="17925"/>
                    <a:pt x="12730" y="19171"/>
                    <a:pt x="12887" y="20002"/>
                  </a:cubicBezTo>
                  <a:cubicBezTo>
                    <a:pt x="13043" y="20833"/>
                    <a:pt x="13565" y="21248"/>
                    <a:pt x="14296" y="20417"/>
                  </a:cubicBezTo>
                  <a:cubicBezTo>
                    <a:pt x="15026" y="19586"/>
                    <a:pt x="15965" y="17510"/>
                    <a:pt x="16643" y="15848"/>
                  </a:cubicBezTo>
                  <a:cubicBezTo>
                    <a:pt x="17322" y="14186"/>
                    <a:pt x="17739" y="12940"/>
                    <a:pt x="18157" y="11902"/>
                  </a:cubicBezTo>
                  <a:cubicBezTo>
                    <a:pt x="18574" y="10863"/>
                    <a:pt x="18991" y="10033"/>
                    <a:pt x="19252" y="10136"/>
                  </a:cubicBezTo>
                  <a:cubicBezTo>
                    <a:pt x="19513" y="10240"/>
                    <a:pt x="19617" y="11279"/>
                    <a:pt x="19878" y="13044"/>
                  </a:cubicBezTo>
                  <a:cubicBezTo>
                    <a:pt x="20139" y="14810"/>
                    <a:pt x="20557" y="17302"/>
                    <a:pt x="20974" y="197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7" name="Line"/>
            <p:cNvSpPr/>
            <p:nvPr/>
          </p:nvSpPr>
          <p:spPr>
            <a:xfrm>
              <a:off x="8758821" y="5719723"/>
              <a:ext cx="246231" cy="193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7" h="21114" extrusionOk="0">
                  <a:moveTo>
                    <a:pt x="4091" y="4606"/>
                  </a:moveTo>
                  <a:cubicBezTo>
                    <a:pt x="2678" y="8418"/>
                    <a:pt x="1265" y="12230"/>
                    <a:pt x="559" y="15025"/>
                  </a:cubicBezTo>
                  <a:cubicBezTo>
                    <a:pt x="-148" y="17820"/>
                    <a:pt x="-148" y="19599"/>
                    <a:pt x="357" y="20489"/>
                  </a:cubicBezTo>
                  <a:cubicBezTo>
                    <a:pt x="861" y="21378"/>
                    <a:pt x="1871" y="21378"/>
                    <a:pt x="4394" y="20107"/>
                  </a:cubicBezTo>
                  <a:cubicBezTo>
                    <a:pt x="6917" y="18837"/>
                    <a:pt x="10955" y="16296"/>
                    <a:pt x="13781" y="13373"/>
                  </a:cubicBezTo>
                  <a:cubicBezTo>
                    <a:pt x="16607" y="10451"/>
                    <a:pt x="18222" y="7147"/>
                    <a:pt x="19231" y="4606"/>
                  </a:cubicBezTo>
                  <a:cubicBezTo>
                    <a:pt x="20241" y="2065"/>
                    <a:pt x="20645" y="286"/>
                    <a:pt x="20947" y="32"/>
                  </a:cubicBezTo>
                  <a:cubicBezTo>
                    <a:pt x="21250" y="-222"/>
                    <a:pt x="21452" y="1049"/>
                    <a:pt x="21351" y="3844"/>
                  </a:cubicBezTo>
                  <a:cubicBezTo>
                    <a:pt x="21250" y="6639"/>
                    <a:pt x="20846" y="10959"/>
                    <a:pt x="20544" y="14009"/>
                  </a:cubicBezTo>
                  <a:cubicBezTo>
                    <a:pt x="20241" y="17058"/>
                    <a:pt x="20039" y="18837"/>
                    <a:pt x="19938" y="19091"/>
                  </a:cubicBezTo>
                  <a:cubicBezTo>
                    <a:pt x="19837" y="19345"/>
                    <a:pt x="19837" y="18074"/>
                    <a:pt x="19736" y="16804"/>
                  </a:cubicBezTo>
                  <a:cubicBezTo>
                    <a:pt x="19635" y="15533"/>
                    <a:pt x="19433" y="14263"/>
                    <a:pt x="19231" y="1299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8" name="Line"/>
            <p:cNvSpPr/>
            <p:nvPr/>
          </p:nvSpPr>
          <p:spPr>
            <a:xfrm>
              <a:off x="8980333" y="5557686"/>
              <a:ext cx="62781" cy="92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74" extrusionOk="0">
                  <a:moveTo>
                    <a:pt x="0" y="16233"/>
                  </a:moveTo>
                  <a:cubicBezTo>
                    <a:pt x="0" y="13598"/>
                    <a:pt x="0" y="10964"/>
                    <a:pt x="0" y="7803"/>
                  </a:cubicBezTo>
                  <a:cubicBezTo>
                    <a:pt x="0" y="4642"/>
                    <a:pt x="0" y="954"/>
                    <a:pt x="1600" y="164"/>
                  </a:cubicBezTo>
                  <a:cubicBezTo>
                    <a:pt x="3200" y="-626"/>
                    <a:pt x="6400" y="1481"/>
                    <a:pt x="10000" y="5433"/>
                  </a:cubicBezTo>
                  <a:cubicBezTo>
                    <a:pt x="13600" y="9384"/>
                    <a:pt x="17600" y="15179"/>
                    <a:pt x="21600" y="209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9" name="Line"/>
            <p:cNvSpPr/>
            <p:nvPr/>
          </p:nvSpPr>
          <p:spPr>
            <a:xfrm>
              <a:off x="9147748" y="5747916"/>
              <a:ext cx="390636" cy="141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8" extrusionOk="0">
                  <a:moveTo>
                    <a:pt x="0" y="0"/>
                  </a:moveTo>
                  <a:cubicBezTo>
                    <a:pt x="257" y="5574"/>
                    <a:pt x="514" y="11148"/>
                    <a:pt x="579" y="15155"/>
                  </a:cubicBezTo>
                  <a:cubicBezTo>
                    <a:pt x="643" y="19161"/>
                    <a:pt x="514" y="21600"/>
                    <a:pt x="771" y="21077"/>
                  </a:cubicBezTo>
                  <a:cubicBezTo>
                    <a:pt x="1029" y="20555"/>
                    <a:pt x="1671" y="17071"/>
                    <a:pt x="2379" y="13413"/>
                  </a:cubicBezTo>
                  <a:cubicBezTo>
                    <a:pt x="3086" y="9755"/>
                    <a:pt x="3857" y="5923"/>
                    <a:pt x="4564" y="3832"/>
                  </a:cubicBezTo>
                  <a:cubicBezTo>
                    <a:pt x="5271" y="1742"/>
                    <a:pt x="5914" y="1394"/>
                    <a:pt x="7457" y="3484"/>
                  </a:cubicBezTo>
                  <a:cubicBezTo>
                    <a:pt x="9000" y="5574"/>
                    <a:pt x="11443" y="10103"/>
                    <a:pt x="13950" y="12716"/>
                  </a:cubicBezTo>
                  <a:cubicBezTo>
                    <a:pt x="16457" y="15329"/>
                    <a:pt x="19029" y="16026"/>
                    <a:pt x="21600" y="167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0" name="Line"/>
            <p:cNvSpPr/>
            <p:nvPr/>
          </p:nvSpPr>
          <p:spPr>
            <a:xfrm>
              <a:off x="9140773" y="5711352"/>
              <a:ext cx="710341" cy="720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374" extrusionOk="0">
                  <a:moveTo>
                    <a:pt x="13841" y="3570"/>
                  </a:moveTo>
                  <a:cubicBezTo>
                    <a:pt x="14540" y="2948"/>
                    <a:pt x="15239" y="2327"/>
                    <a:pt x="15588" y="1810"/>
                  </a:cubicBezTo>
                  <a:cubicBezTo>
                    <a:pt x="15938" y="1292"/>
                    <a:pt x="15938" y="878"/>
                    <a:pt x="15658" y="499"/>
                  </a:cubicBezTo>
                  <a:cubicBezTo>
                    <a:pt x="15379" y="119"/>
                    <a:pt x="14819" y="-226"/>
                    <a:pt x="13876" y="188"/>
                  </a:cubicBezTo>
                  <a:cubicBezTo>
                    <a:pt x="12932" y="602"/>
                    <a:pt x="11604" y="1775"/>
                    <a:pt x="10905" y="2534"/>
                  </a:cubicBezTo>
                  <a:cubicBezTo>
                    <a:pt x="10206" y="3293"/>
                    <a:pt x="10136" y="3639"/>
                    <a:pt x="10450" y="3984"/>
                  </a:cubicBezTo>
                  <a:cubicBezTo>
                    <a:pt x="10765" y="4329"/>
                    <a:pt x="11464" y="4674"/>
                    <a:pt x="12338" y="4467"/>
                  </a:cubicBezTo>
                  <a:cubicBezTo>
                    <a:pt x="13212" y="4260"/>
                    <a:pt x="14260" y="3501"/>
                    <a:pt x="15239" y="3121"/>
                  </a:cubicBezTo>
                  <a:cubicBezTo>
                    <a:pt x="16217" y="2741"/>
                    <a:pt x="17126" y="2741"/>
                    <a:pt x="18210" y="3604"/>
                  </a:cubicBezTo>
                  <a:cubicBezTo>
                    <a:pt x="19293" y="4467"/>
                    <a:pt x="20551" y="6192"/>
                    <a:pt x="21076" y="8193"/>
                  </a:cubicBezTo>
                  <a:cubicBezTo>
                    <a:pt x="21600" y="10194"/>
                    <a:pt x="21390" y="12472"/>
                    <a:pt x="20412" y="14266"/>
                  </a:cubicBezTo>
                  <a:cubicBezTo>
                    <a:pt x="19433" y="16060"/>
                    <a:pt x="17685" y="17371"/>
                    <a:pt x="15204" y="18372"/>
                  </a:cubicBezTo>
                  <a:cubicBezTo>
                    <a:pt x="12722" y="19373"/>
                    <a:pt x="9507" y="20063"/>
                    <a:pt x="6850" y="20511"/>
                  </a:cubicBezTo>
                  <a:cubicBezTo>
                    <a:pt x="4194" y="20960"/>
                    <a:pt x="2097" y="21167"/>
                    <a:pt x="0" y="213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1" name="Line"/>
            <p:cNvSpPr/>
            <p:nvPr/>
          </p:nvSpPr>
          <p:spPr>
            <a:xfrm>
              <a:off x="5895765" y="2658810"/>
              <a:ext cx="440807" cy="434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2" h="21491" extrusionOk="0">
                  <a:moveTo>
                    <a:pt x="1771" y="14767"/>
                  </a:moveTo>
                  <a:cubicBezTo>
                    <a:pt x="1316" y="16376"/>
                    <a:pt x="861" y="17984"/>
                    <a:pt x="520" y="19248"/>
                  </a:cubicBezTo>
                  <a:cubicBezTo>
                    <a:pt x="179" y="20512"/>
                    <a:pt x="-48" y="21431"/>
                    <a:pt x="9" y="21489"/>
                  </a:cubicBezTo>
                  <a:cubicBezTo>
                    <a:pt x="66" y="21546"/>
                    <a:pt x="407" y="20742"/>
                    <a:pt x="861" y="18329"/>
                  </a:cubicBezTo>
                  <a:cubicBezTo>
                    <a:pt x="1316" y="15916"/>
                    <a:pt x="1885" y="11895"/>
                    <a:pt x="2169" y="9540"/>
                  </a:cubicBezTo>
                  <a:cubicBezTo>
                    <a:pt x="2453" y="7184"/>
                    <a:pt x="2453" y="6495"/>
                    <a:pt x="2510" y="5806"/>
                  </a:cubicBezTo>
                  <a:cubicBezTo>
                    <a:pt x="2567" y="5116"/>
                    <a:pt x="2680" y="4427"/>
                    <a:pt x="3021" y="4312"/>
                  </a:cubicBezTo>
                  <a:cubicBezTo>
                    <a:pt x="3363" y="4197"/>
                    <a:pt x="3931" y="4657"/>
                    <a:pt x="5011" y="6093"/>
                  </a:cubicBezTo>
                  <a:cubicBezTo>
                    <a:pt x="6091" y="7529"/>
                    <a:pt x="7683" y="9942"/>
                    <a:pt x="8763" y="11780"/>
                  </a:cubicBezTo>
                  <a:cubicBezTo>
                    <a:pt x="9843" y="13618"/>
                    <a:pt x="10411" y="14882"/>
                    <a:pt x="10979" y="15514"/>
                  </a:cubicBezTo>
                  <a:cubicBezTo>
                    <a:pt x="11548" y="16146"/>
                    <a:pt x="12116" y="16146"/>
                    <a:pt x="12741" y="15514"/>
                  </a:cubicBezTo>
                  <a:cubicBezTo>
                    <a:pt x="13367" y="14882"/>
                    <a:pt x="14049" y="13618"/>
                    <a:pt x="14504" y="11148"/>
                  </a:cubicBezTo>
                  <a:cubicBezTo>
                    <a:pt x="14958" y="8678"/>
                    <a:pt x="15186" y="5001"/>
                    <a:pt x="15299" y="2818"/>
                  </a:cubicBezTo>
                  <a:cubicBezTo>
                    <a:pt x="15413" y="635"/>
                    <a:pt x="15413" y="-54"/>
                    <a:pt x="15470" y="3"/>
                  </a:cubicBezTo>
                  <a:cubicBezTo>
                    <a:pt x="15527" y="61"/>
                    <a:pt x="15640" y="865"/>
                    <a:pt x="16095" y="3163"/>
                  </a:cubicBezTo>
                  <a:cubicBezTo>
                    <a:pt x="16550" y="5461"/>
                    <a:pt x="17346" y="9252"/>
                    <a:pt x="17800" y="11895"/>
                  </a:cubicBezTo>
                  <a:cubicBezTo>
                    <a:pt x="18255" y="14537"/>
                    <a:pt x="18369" y="16031"/>
                    <a:pt x="18539" y="17180"/>
                  </a:cubicBezTo>
                  <a:cubicBezTo>
                    <a:pt x="18710" y="18329"/>
                    <a:pt x="18937" y="19133"/>
                    <a:pt x="19449" y="19478"/>
                  </a:cubicBezTo>
                  <a:cubicBezTo>
                    <a:pt x="19960" y="19823"/>
                    <a:pt x="20756" y="19708"/>
                    <a:pt x="21552" y="195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2" name="Line"/>
            <p:cNvSpPr/>
            <p:nvPr/>
          </p:nvSpPr>
          <p:spPr>
            <a:xfrm>
              <a:off x="6427254" y="2804201"/>
              <a:ext cx="62781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200" y="540"/>
                    <a:pt x="6400" y="1080"/>
                    <a:pt x="7600" y="3330"/>
                  </a:cubicBezTo>
                  <a:cubicBezTo>
                    <a:pt x="8800" y="5580"/>
                    <a:pt x="8000" y="9540"/>
                    <a:pt x="8000" y="12690"/>
                  </a:cubicBezTo>
                  <a:cubicBezTo>
                    <a:pt x="8000" y="15840"/>
                    <a:pt x="8800" y="18180"/>
                    <a:pt x="11200" y="19530"/>
                  </a:cubicBezTo>
                  <a:cubicBezTo>
                    <a:pt x="13600" y="20880"/>
                    <a:pt x="17600" y="212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3" name="Line"/>
            <p:cNvSpPr/>
            <p:nvPr/>
          </p:nvSpPr>
          <p:spPr>
            <a:xfrm>
              <a:off x="6538864" y="2833140"/>
              <a:ext cx="246473" cy="224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1" extrusionOk="0">
                  <a:moveTo>
                    <a:pt x="6725" y="1905"/>
                  </a:moveTo>
                  <a:cubicBezTo>
                    <a:pt x="7336" y="1014"/>
                    <a:pt x="7947" y="124"/>
                    <a:pt x="7743" y="12"/>
                  </a:cubicBezTo>
                  <a:cubicBezTo>
                    <a:pt x="7540" y="-99"/>
                    <a:pt x="6521" y="569"/>
                    <a:pt x="5604" y="1571"/>
                  </a:cubicBezTo>
                  <a:cubicBezTo>
                    <a:pt x="4687" y="2573"/>
                    <a:pt x="3872" y="3909"/>
                    <a:pt x="3362" y="5134"/>
                  </a:cubicBezTo>
                  <a:cubicBezTo>
                    <a:pt x="2853" y="6359"/>
                    <a:pt x="2649" y="7472"/>
                    <a:pt x="3464" y="8029"/>
                  </a:cubicBezTo>
                  <a:cubicBezTo>
                    <a:pt x="4279" y="8586"/>
                    <a:pt x="6113" y="8586"/>
                    <a:pt x="8966" y="8920"/>
                  </a:cubicBezTo>
                  <a:cubicBezTo>
                    <a:pt x="11819" y="9254"/>
                    <a:pt x="15691" y="9922"/>
                    <a:pt x="18136" y="10590"/>
                  </a:cubicBezTo>
                  <a:cubicBezTo>
                    <a:pt x="20581" y="11258"/>
                    <a:pt x="21600" y="11926"/>
                    <a:pt x="21600" y="13373"/>
                  </a:cubicBezTo>
                  <a:cubicBezTo>
                    <a:pt x="21600" y="14821"/>
                    <a:pt x="20581" y="17047"/>
                    <a:pt x="18034" y="18717"/>
                  </a:cubicBezTo>
                  <a:cubicBezTo>
                    <a:pt x="15487" y="20388"/>
                    <a:pt x="11411" y="21501"/>
                    <a:pt x="8151" y="21501"/>
                  </a:cubicBezTo>
                  <a:cubicBezTo>
                    <a:pt x="4891" y="21501"/>
                    <a:pt x="2445" y="20388"/>
                    <a:pt x="0" y="192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4" name="Line"/>
            <p:cNvSpPr/>
            <p:nvPr/>
          </p:nvSpPr>
          <p:spPr>
            <a:xfrm>
              <a:off x="6838815" y="2764684"/>
              <a:ext cx="283257" cy="367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463" extrusionOk="0">
                  <a:moveTo>
                    <a:pt x="11590" y="4754"/>
                  </a:moveTo>
                  <a:cubicBezTo>
                    <a:pt x="12468" y="3803"/>
                    <a:pt x="13346" y="2852"/>
                    <a:pt x="13785" y="2037"/>
                  </a:cubicBezTo>
                  <a:cubicBezTo>
                    <a:pt x="14224" y="1221"/>
                    <a:pt x="14224" y="542"/>
                    <a:pt x="13610" y="203"/>
                  </a:cubicBezTo>
                  <a:cubicBezTo>
                    <a:pt x="12995" y="-137"/>
                    <a:pt x="11766" y="-137"/>
                    <a:pt x="9922" y="882"/>
                  </a:cubicBezTo>
                  <a:cubicBezTo>
                    <a:pt x="8078" y="1901"/>
                    <a:pt x="5620" y="3938"/>
                    <a:pt x="4039" y="5433"/>
                  </a:cubicBezTo>
                  <a:cubicBezTo>
                    <a:pt x="2459" y="6927"/>
                    <a:pt x="1756" y="7878"/>
                    <a:pt x="1405" y="8761"/>
                  </a:cubicBezTo>
                  <a:cubicBezTo>
                    <a:pt x="1054" y="9644"/>
                    <a:pt x="1054" y="10459"/>
                    <a:pt x="1668" y="11003"/>
                  </a:cubicBezTo>
                  <a:cubicBezTo>
                    <a:pt x="2283" y="11546"/>
                    <a:pt x="3512" y="11818"/>
                    <a:pt x="6410" y="12089"/>
                  </a:cubicBezTo>
                  <a:cubicBezTo>
                    <a:pt x="9307" y="12361"/>
                    <a:pt x="13873" y="12633"/>
                    <a:pt x="16683" y="12972"/>
                  </a:cubicBezTo>
                  <a:cubicBezTo>
                    <a:pt x="19493" y="13312"/>
                    <a:pt x="20546" y="13720"/>
                    <a:pt x="21073" y="14263"/>
                  </a:cubicBezTo>
                  <a:cubicBezTo>
                    <a:pt x="21600" y="14806"/>
                    <a:pt x="21600" y="15486"/>
                    <a:pt x="20107" y="16437"/>
                  </a:cubicBezTo>
                  <a:cubicBezTo>
                    <a:pt x="18615" y="17388"/>
                    <a:pt x="15629" y="18610"/>
                    <a:pt x="12029" y="19493"/>
                  </a:cubicBezTo>
                  <a:cubicBezTo>
                    <a:pt x="8429" y="20376"/>
                    <a:pt x="4215" y="20920"/>
                    <a:pt x="0" y="2146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5" name="Line"/>
            <p:cNvSpPr/>
            <p:nvPr/>
          </p:nvSpPr>
          <p:spPr>
            <a:xfrm>
              <a:off x="7124817" y="2887909"/>
              <a:ext cx="62781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4070"/>
                    <a:pt x="7200" y="8139"/>
                    <a:pt x="3600" y="11739"/>
                  </a:cubicBezTo>
                  <a:cubicBezTo>
                    <a:pt x="0" y="15339"/>
                    <a:pt x="0" y="1847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6" name="Line"/>
            <p:cNvSpPr/>
            <p:nvPr/>
          </p:nvSpPr>
          <p:spPr>
            <a:xfrm>
              <a:off x="7320134" y="2853829"/>
              <a:ext cx="544100" cy="2645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185" extrusionOk="0">
                  <a:moveTo>
                    <a:pt x="0" y="7198"/>
                  </a:moveTo>
                  <a:cubicBezTo>
                    <a:pt x="459" y="7384"/>
                    <a:pt x="919" y="7570"/>
                    <a:pt x="1149" y="8315"/>
                  </a:cubicBezTo>
                  <a:cubicBezTo>
                    <a:pt x="1379" y="9060"/>
                    <a:pt x="1379" y="10364"/>
                    <a:pt x="1195" y="12039"/>
                  </a:cubicBezTo>
                  <a:cubicBezTo>
                    <a:pt x="1011" y="13715"/>
                    <a:pt x="643" y="15764"/>
                    <a:pt x="368" y="17346"/>
                  </a:cubicBezTo>
                  <a:cubicBezTo>
                    <a:pt x="92" y="18929"/>
                    <a:pt x="-92" y="20046"/>
                    <a:pt x="138" y="20698"/>
                  </a:cubicBezTo>
                  <a:cubicBezTo>
                    <a:pt x="368" y="21350"/>
                    <a:pt x="1011" y="21536"/>
                    <a:pt x="2206" y="20046"/>
                  </a:cubicBezTo>
                  <a:cubicBezTo>
                    <a:pt x="3401" y="18557"/>
                    <a:pt x="5147" y="15391"/>
                    <a:pt x="6066" y="12133"/>
                  </a:cubicBezTo>
                  <a:cubicBezTo>
                    <a:pt x="6985" y="8874"/>
                    <a:pt x="7077" y="5522"/>
                    <a:pt x="6664" y="3474"/>
                  </a:cubicBezTo>
                  <a:cubicBezTo>
                    <a:pt x="6250" y="1426"/>
                    <a:pt x="5331" y="681"/>
                    <a:pt x="4642" y="308"/>
                  </a:cubicBezTo>
                  <a:cubicBezTo>
                    <a:pt x="3952" y="-64"/>
                    <a:pt x="3493" y="-64"/>
                    <a:pt x="2987" y="122"/>
                  </a:cubicBezTo>
                  <a:cubicBezTo>
                    <a:pt x="2482" y="308"/>
                    <a:pt x="1930" y="681"/>
                    <a:pt x="1930" y="867"/>
                  </a:cubicBezTo>
                  <a:cubicBezTo>
                    <a:pt x="1930" y="1053"/>
                    <a:pt x="2482" y="1053"/>
                    <a:pt x="3952" y="1053"/>
                  </a:cubicBezTo>
                  <a:cubicBezTo>
                    <a:pt x="5423" y="1053"/>
                    <a:pt x="7813" y="1053"/>
                    <a:pt x="9513" y="1612"/>
                  </a:cubicBezTo>
                  <a:cubicBezTo>
                    <a:pt x="11214" y="2170"/>
                    <a:pt x="12225" y="3288"/>
                    <a:pt x="12730" y="4870"/>
                  </a:cubicBezTo>
                  <a:cubicBezTo>
                    <a:pt x="13236" y="6453"/>
                    <a:pt x="13236" y="8502"/>
                    <a:pt x="12960" y="9991"/>
                  </a:cubicBezTo>
                  <a:cubicBezTo>
                    <a:pt x="12684" y="11481"/>
                    <a:pt x="12133" y="12412"/>
                    <a:pt x="11581" y="13157"/>
                  </a:cubicBezTo>
                  <a:cubicBezTo>
                    <a:pt x="11030" y="13902"/>
                    <a:pt x="10478" y="14460"/>
                    <a:pt x="10432" y="14274"/>
                  </a:cubicBezTo>
                  <a:cubicBezTo>
                    <a:pt x="10386" y="14088"/>
                    <a:pt x="10846" y="13157"/>
                    <a:pt x="12087" y="11015"/>
                  </a:cubicBezTo>
                  <a:cubicBezTo>
                    <a:pt x="13328" y="8874"/>
                    <a:pt x="15350" y="5522"/>
                    <a:pt x="16636" y="3753"/>
                  </a:cubicBezTo>
                  <a:cubicBezTo>
                    <a:pt x="17923" y="1984"/>
                    <a:pt x="18475" y="1798"/>
                    <a:pt x="19072" y="2543"/>
                  </a:cubicBezTo>
                  <a:cubicBezTo>
                    <a:pt x="19670" y="3288"/>
                    <a:pt x="20313" y="4964"/>
                    <a:pt x="20727" y="7570"/>
                  </a:cubicBezTo>
                  <a:cubicBezTo>
                    <a:pt x="21140" y="10177"/>
                    <a:pt x="21324" y="13715"/>
                    <a:pt x="21508" y="172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7" name="Line"/>
            <p:cNvSpPr/>
            <p:nvPr/>
          </p:nvSpPr>
          <p:spPr>
            <a:xfrm>
              <a:off x="8010721" y="2943714"/>
              <a:ext cx="292977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71" y="15840"/>
                    <a:pt x="9943" y="10080"/>
                    <a:pt x="13543" y="6480"/>
                  </a:cubicBezTo>
                  <a:cubicBezTo>
                    <a:pt x="17143" y="2880"/>
                    <a:pt x="19371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8" name="Line"/>
            <p:cNvSpPr/>
            <p:nvPr/>
          </p:nvSpPr>
          <p:spPr>
            <a:xfrm>
              <a:off x="8455821" y="2594240"/>
              <a:ext cx="299073" cy="454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13" extrusionOk="0">
                  <a:moveTo>
                    <a:pt x="8072" y="2335"/>
                  </a:moveTo>
                  <a:cubicBezTo>
                    <a:pt x="6410" y="1458"/>
                    <a:pt x="4748" y="581"/>
                    <a:pt x="3502" y="197"/>
                  </a:cubicBezTo>
                  <a:cubicBezTo>
                    <a:pt x="2256" y="-187"/>
                    <a:pt x="1425" y="-77"/>
                    <a:pt x="844" y="1129"/>
                  </a:cubicBezTo>
                  <a:cubicBezTo>
                    <a:pt x="262" y="2335"/>
                    <a:pt x="-70" y="4637"/>
                    <a:pt x="13" y="7433"/>
                  </a:cubicBezTo>
                  <a:cubicBezTo>
                    <a:pt x="96" y="10229"/>
                    <a:pt x="595" y="13519"/>
                    <a:pt x="927" y="15547"/>
                  </a:cubicBezTo>
                  <a:cubicBezTo>
                    <a:pt x="1259" y="17575"/>
                    <a:pt x="1425" y="18343"/>
                    <a:pt x="1924" y="18782"/>
                  </a:cubicBezTo>
                  <a:cubicBezTo>
                    <a:pt x="2422" y="19220"/>
                    <a:pt x="3253" y="19330"/>
                    <a:pt x="5081" y="18617"/>
                  </a:cubicBezTo>
                  <a:cubicBezTo>
                    <a:pt x="6908" y="17904"/>
                    <a:pt x="9733" y="16369"/>
                    <a:pt x="12308" y="15383"/>
                  </a:cubicBezTo>
                  <a:cubicBezTo>
                    <a:pt x="14884" y="14396"/>
                    <a:pt x="17210" y="13957"/>
                    <a:pt x="18705" y="13902"/>
                  </a:cubicBezTo>
                  <a:cubicBezTo>
                    <a:pt x="20201" y="13848"/>
                    <a:pt x="20865" y="14176"/>
                    <a:pt x="21198" y="14725"/>
                  </a:cubicBezTo>
                  <a:cubicBezTo>
                    <a:pt x="21530" y="15273"/>
                    <a:pt x="21530" y="16040"/>
                    <a:pt x="19868" y="17137"/>
                  </a:cubicBezTo>
                  <a:cubicBezTo>
                    <a:pt x="18207" y="18233"/>
                    <a:pt x="14884" y="19659"/>
                    <a:pt x="12807" y="20426"/>
                  </a:cubicBezTo>
                  <a:cubicBezTo>
                    <a:pt x="10730" y="21194"/>
                    <a:pt x="9899" y="21303"/>
                    <a:pt x="9068" y="2141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9" name="Line"/>
            <p:cNvSpPr/>
            <p:nvPr/>
          </p:nvSpPr>
          <p:spPr>
            <a:xfrm>
              <a:off x="8832391" y="2771660"/>
              <a:ext cx="192529" cy="252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313" extrusionOk="0">
                  <a:moveTo>
                    <a:pt x="7783" y="8050"/>
                  </a:moveTo>
                  <a:cubicBezTo>
                    <a:pt x="10578" y="6283"/>
                    <a:pt x="13373" y="4516"/>
                    <a:pt x="14898" y="3141"/>
                  </a:cubicBezTo>
                  <a:cubicBezTo>
                    <a:pt x="16423" y="1767"/>
                    <a:pt x="16677" y="785"/>
                    <a:pt x="15915" y="294"/>
                  </a:cubicBezTo>
                  <a:cubicBezTo>
                    <a:pt x="15152" y="-197"/>
                    <a:pt x="13373" y="-197"/>
                    <a:pt x="11086" y="1276"/>
                  </a:cubicBezTo>
                  <a:cubicBezTo>
                    <a:pt x="8799" y="2748"/>
                    <a:pt x="6004" y="5694"/>
                    <a:pt x="4098" y="8148"/>
                  </a:cubicBezTo>
                  <a:cubicBezTo>
                    <a:pt x="2192" y="10603"/>
                    <a:pt x="1176" y="12567"/>
                    <a:pt x="540" y="14138"/>
                  </a:cubicBezTo>
                  <a:cubicBezTo>
                    <a:pt x="-95" y="15708"/>
                    <a:pt x="-349" y="16887"/>
                    <a:pt x="795" y="17574"/>
                  </a:cubicBezTo>
                  <a:cubicBezTo>
                    <a:pt x="1938" y="18261"/>
                    <a:pt x="4479" y="18458"/>
                    <a:pt x="7656" y="17476"/>
                  </a:cubicBezTo>
                  <a:cubicBezTo>
                    <a:pt x="10832" y="16494"/>
                    <a:pt x="14644" y="14334"/>
                    <a:pt x="17058" y="12959"/>
                  </a:cubicBezTo>
                  <a:cubicBezTo>
                    <a:pt x="19472" y="11585"/>
                    <a:pt x="20489" y="10996"/>
                    <a:pt x="20870" y="11192"/>
                  </a:cubicBezTo>
                  <a:cubicBezTo>
                    <a:pt x="21251" y="11388"/>
                    <a:pt x="20997" y="12370"/>
                    <a:pt x="20107" y="13843"/>
                  </a:cubicBezTo>
                  <a:cubicBezTo>
                    <a:pt x="19218" y="15316"/>
                    <a:pt x="17693" y="17279"/>
                    <a:pt x="16677" y="18752"/>
                  </a:cubicBezTo>
                  <a:cubicBezTo>
                    <a:pt x="15660" y="20225"/>
                    <a:pt x="15152" y="21207"/>
                    <a:pt x="15406" y="21305"/>
                  </a:cubicBezTo>
                  <a:cubicBezTo>
                    <a:pt x="15660" y="21403"/>
                    <a:pt x="16677" y="20618"/>
                    <a:pt x="17693" y="198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0" name="Line"/>
            <p:cNvSpPr/>
            <p:nvPr/>
          </p:nvSpPr>
          <p:spPr>
            <a:xfrm>
              <a:off x="9066724" y="2817571"/>
              <a:ext cx="506538" cy="193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154" extrusionOk="0">
                  <a:moveTo>
                    <a:pt x="3437" y="4637"/>
                  </a:moveTo>
                  <a:cubicBezTo>
                    <a:pt x="3831" y="3875"/>
                    <a:pt x="4226" y="3113"/>
                    <a:pt x="4719" y="2223"/>
                  </a:cubicBezTo>
                  <a:cubicBezTo>
                    <a:pt x="5212" y="1334"/>
                    <a:pt x="5804" y="317"/>
                    <a:pt x="5804" y="63"/>
                  </a:cubicBezTo>
                  <a:cubicBezTo>
                    <a:pt x="5804" y="-191"/>
                    <a:pt x="5212" y="317"/>
                    <a:pt x="4127" y="1588"/>
                  </a:cubicBezTo>
                  <a:cubicBezTo>
                    <a:pt x="3042" y="2858"/>
                    <a:pt x="1464" y="4891"/>
                    <a:pt x="675" y="6543"/>
                  </a:cubicBezTo>
                  <a:cubicBezTo>
                    <a:pt x="-114" y="8195"/>
                    <a:pt x="-114" y="9465"/>
                    <a:pt x="182" y="10101"/>
                  </a:cubicBezTo>
                  <a:cubicBezTo>
                    <a:pt x="478" y="10736"/>
                    <a:pt x="1070" y="10736"/>
                    <a:pt x="1908" y="10863"/>
                  </a:cubicBezTo>
                  <a:cubicBezTo>
                    <a:pt x="2746" y="10990"/>
                    <a:pt x="3831" y="11244"/>
                    <a:pt x="4719" y="11498"/>
                  </a:cubicBezTo>
                  <a:cubicBezTo>
                    <a:pt x="5607" y="11753"/>
                    <a:pt x="6297" y="12007"/>
                    <a:pt x="6790" y="12642"/>
                  </a:cubicBezTo>
                  <a:cubicBezTo>
                    <a:pt x="7283" y="13277"/>
                    <a:pt x="7579" y="14294"/>
                    <a:pt x="7333" y="15056"/>
                  </a:cubicBezTo>
                  <a:cubicBezTo>
                    <a:pt x="7086" y="15818"/>
                    <a:pt x="6297" y="16327"/>
                    <a:pt x="5656" y="16708"/>
                  </a:cubicBezTo>
                  <a:cubicBezTo>
                    <a:pt x="5015" y="17089"/>
                    <a:pt x="4522" y="17343"/>
                    <a:pt x="3979" y="17597"/>
                  </a:cubicBezTo>
                  <a:cubicBezTo>
                    <a:pt x="3437" y="17851"/>
                    <a:pt x="2845" y="18105"/>
                    <a:pt x="2944" y="18233"/>
                  </a:cubicBezTo>
                  <a:cubicBezTo>
                    <a:pt x="3042" y="18360"/>
                    <a:pt x="3831" y="18360"/>
                    <a:pt x="6149" y="17216"/>
                  </a:cubicBezTo>
                  <a:cubicBezTo>
                    <a:pt x="8467" y="16073"/>
                    <a:pt x="12313" y="13785"/>
                    <a:pt x="14681" y="12007"/>
                  </a:cubicBezTo>
                  <a:cubicBezTo>
                    <a:pt x="17048" y="10228"/>
                    <a:pt x="17935" y="8957"/>
                    <a:pt x="18428" y="7560"/>
                  </a:cubicBezTo>
                  <a:cubicBezTo>
                    <a:pt x="18922" y="6162"/>
                    <a:pt x="19020" y="4637"/>
                    <a:pt x="18823" y="3875"/>
                  </a:cubicBezTo>
                  <a:cubicBezTo>
                    <a:pt x="18626" y="3113"/>
                    <a:pt x="18133" y="3113"/>
                    <a:pt x="16900" y="5018"/>
                  </a:cubicBezTo>
                  <a:cubicBezTo>
                    <a:pt x="15667" y="6924"/>
                    <a:pt x="13694" y="10736"/>
                    <a:pt x="12560" y="13150"/>
                  </a:cubicBezTo>
                  <a:cubicBezTo>
                    <a:pt x="11426" y="15564"/>
                    <a:pt x="11130" y="16581"/>
                    <a:pt x="10933" y="17724"/>
                  </a:cubicBezTo>
                  <a:cubicBezTo>
                    <a:pt x="10735" y="18868"/>
                    <a:pt x="10637" y="20138"/>
                    <a:pt x="10933" y="20774"/>
                  </a:cubicBezTo>
                  <a:cubicBezTo>
                    <a:pt x="11228" y="21409"/>
                    <a:pt x="11919" y="21409"/>
                    <a:pt x="13744" y="19503"/>
                  </a:cubicBezTo>
                  <a:cubicBezTo>
                    <a:pt x="15568" y="17597"/>
                    <a:pt x="18527" y="13785"/>
                    <a:pt x="21486" y="99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1" name="Line"/>
            <p:cNvSpPr/>
            <p:nvPr/>
          </p:nvSpPr>
          <p:spPr>
            <a:xfrm>
              <a:off x="9566763" y="2597507"/>
              <a:ext cx="341329" cy="436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473" extrusionOk="0">
                  <a:moveTo>
                    <a:pt x="8727" y="10502"/>
                  </a:moveTo>
                  <a:cubicBezTo>
                    <a:pt x="11354" y="7759"/>
                    <a:pt x="13981" y="5016"/>
                    <a:pt x="15513" y="3359"/>
                  </a:cubicBezTo>
                  <a:cubicBezTo>
                    <a:pt x="17046" y="1702"/>
                    <a:pt x="17483" y="1130"/>
                    <a:pt x="17994" y="673"/>
                  </a:cubicBezTo>
                  <a:cubicBezTo>
                    <a:pt x="18505" y="216"/>
                    <a:pt x="19089" y="-127"/>
                    <a:pt x="19454" y="44"/>
                  </a:cubicBezTo>
                  <a:cubicBezTo>
                    <a:pt x="19819" y="216"/>
                    <a:pt x="19965" y="902"/>
                    <a:pt x="19746" y="3016"/>
                  </a:cubicBezTo>
                  <a:cubicBezTo>
                    <a:pt x="19527" y="5130"/>
                    <a:pt x="18943" y="8673"/>
                    <a:pt x="18578" y="10959"/>
                  </a:cubicBezTo>
                  <a:cubicBezTo>
                    <a:pt x="18213" y="13244"/>
                    <a:pt x="18067" y="14273"/>
                    <a:pt x="17921" y="15187"/>
                  </a:cubicBezTo>
                  <a:cubicBezTo>
                    <a:pt x="17775" y="16102"/>
                    <a:pt x="17629" y="16902"/>
                    <a:pt x="16827" y="17244"/>
                  </a:cubicBezTo>
                  <a:cubicBezTo>
                    <a:pt x="16024" y="17587"/>
                    <a:pt x="14565" y="17473"/>
                    <a:pt x="12083" y="17416"/>
                  </a:cubicBezTo>
                  <a:cubicBezTo>
                    <a:pt x="9602" y="17359"/>
                    <a:pt x="6100" y="17359"/>
                    <a:pt x="3983" y="17530"/>
                  </a:cubicBezTo>
                  <a:cubicBezTo>
                    <a:pt x="1867" y="17702"/>
                    <a:pt x="1138" y="18044"/>
                    <a:pt x="627" y="18502"/>
                  </a:cubicBezTo>
                  <a:cubicBezTo>
                    <a:pt x="116" y="18959"/>
                    <a:pt x="-176" y="19530"/>
                    <a:pt x="116" y="20044"/>
                  </a:cubicBezTo>
                  <a:cubicBezTo>
                    <a:pt x="408" y="20559"/>
                    <a:pt x="1283" y="21016"/>
                    <a:pt x="4932" y="21244"/>
                  </a:cubicBezTo>
                  <a:cubicBezTo>
                    <a:pt x="8581" y="21473"/>
                    <a:pt x="15002" y="21473"/>
                    <a:pt x="21424" y="214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2" name="Line"/>
            <p:cNvSpPr/>
            <p:nvPr/>
          </p:nvSpPr>
          <p:spPr>
            <a:xfrm>
              <a:off x="10375458" y="2922787"/>
              <a:ext cx="418539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440" y="2700"/>
                    <a:pt x="8880" y="5400"/>
                    <a:pt x="12480" y="9000"/>
                  </a:cubicBezTo>
                  <a:cubicBezTo>
                    <a:pt x="16080" y="12600"/>
                    <a:pt x="18840" y="171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3" name="Line"/>
            <p:cNvSpPr/>
            <p:nvPr/>
          </p:nvSpPr>
          <p:spPr>
            <a:xfrm>
              <a:off x="9224480" y="4356180"/>
              <a:ext cx="111611" cy="777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0" extrusionOk="0">
                  <a:moveTo>
                    <a:pt x="21600" y="1646"/>
                  </a:moveTo>
                  <a:cubicBezTo>
                    <a:pt x="21600" y="1260"/>
                    <a:pt x="21600" y="873"/>
                    <a:pt x="20925" y="550"/>
                  </a:cubicBezTo>
                  <a:cubicBezTo>
                    <a:pt x="20250" y="228"/>
                    <a:pt x="18900" y="-30"/>
                    <a:pt x="17775" y="2"/>
                  </a:cubicBezTo>
                  <a:cubicBezTo>
                    <a:pt x="16650" y="34"/>
                    <a:pt x="15750" y="357"/>
                    <a:pt x="14625" y="1679"/>
                  </a:cubicBezTo>
                  <a:cubicBezTo>
                    <a:pt x="13500" y="3000"/>
                    <a:pt x="12150" y="5322"/>
                    <a:pt x="11925" y="7643"/>
                  </a:cubicBezTo>
                  <a:cubicBezTo>
                    <a:pt x="11700" y="9964"/>
                    <a:pt x="12600" y="12285"/>
                    <a:pt x="10800" y="14606"/>
                  </a:cubicBezTo>
                  <a:cubicBezTo>
                    <a:pt x="9000" y="16928"/>
                    <a:pt x="4500" y="19249"/>
                    <a:pt x="0" y="2157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4" name="Line"/>
            <p:cNvSpPr/>
            <p:nvPr/>
          </p:nvSpPr>
          <p:spPr>
            <a:xfrm>
              <a:off x="9363992" y="4551071"/>
              <a:ext cx="348550" cy="5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308" extrusionOk="0">
                  <a:moveTo>
                    <a:pt x="18758" y="4588"/>
                  </a:moveTo>
                  <a:cubicBezTo>
                    <a:pt x="18900" y="3606"/>
                    <a:pt x="19042" y="2624"/>
                    <a:pt x="19113" y="1839"/>
                  </a:cubicBezTo>
                  <a:cubicBezTo>
                    <a:pt x="19184" y="1053"/>
                    <a:pt x="19184" y="464"/>
                    <a:pt x="18829" y="170"/>
                  </a:cubicBezTo>
                  <a:cubicBezTo>
                    <a:pt x="18474" y="-125"/>
                    <a:pt x="17763" y="-125"/>
                    <a:pt x="16271" y="906"/>
                  </a:cubicBezTo>
                  <a:cubicBezTo>
                    <a:pt x="14779" y="1937"/>
                    <a:pt x="12505" y="3999"/>
                    <a:pt x="10658" y="5766"/>
                  </a:cubicBezTo>
                  <a:cubicBezTo>
                    <a:pt x="8811" y="7533"/>
                    <a:pt x="7389" y="9006"/>
                    <a:pt x="6608" y="9988"/>
                  </a:cubicBezTo>
                  <a:cubicBezTo>
                    <a:pt x="5826" y="10970"/>
                    <a:pt x="5684" y="11460"/>
                    <a:pt x="6253" y="11559"/>
                  </a:cubicBezTo>
                  <a:cubicBezTo>
                    <a:pt x="6821" y="11657"/>
                    <a:pt x="8100" y="11362"/>
                    <a:pt x="9734" y="10282"/>
                  </a:cubicBezTo>
                  <a:cubicBezTo>
                    <a:pt x="11368" y="9202"/>
                    <a:pt x="13358" y="7337"/>
                    <a:pt x="14566" y="6159"/>
                  </a:cubicBezTo>
                  <a:cubicBezTo>
                    <a:pt x="15774" y="4980"/>
                    <a:pt x="16200" y="4490"/>
                    <a:pt x="16697" y="4490"/>
                  </a:cubicBezTo>
                  <a:cubicBezTo>
                    <a:pt x="17195" y="4490"/>
                    <a:pt x="17763" y="4980"/>
                    <a:pt x="18545" y="6453"/>
                  </a:cubicBezTo>
                  <a:cubicBezTo>
                    <a:pt x="19326" y="7926"/>
                    <a:pt x="20321" y="10380"/>
                    <a:pt x="20889" y="12786"/>
                  </a:cubicBezTo>
                  <a:cubicBezTo>
                    <a:pt x="21458" y="15191"/>
                    <a:pt x="21600" y="17548"/>
                    <a:pt x="20250" y="19119"/>
                  </a:cubicBezTo>
                  <a:cubicBezTo>
                    <a:pt x="18900" y="20690"/>
                    <a:pt x="16058" y="21475"/>
                    <a:pt x="12789" y="21279"/>
                  </a:cubicBezTo>
                  <a:cubicBezTo>
                    <a:pt x="9521" y="21082"/>
                    <a:pt x="5826" y="19904"/>
                    <a:pt x="3624" y="18971"/>
                  </a:cubicBezTo>
                  <a:cubicBezTo>
                    <a:pt x="1421" y="18039"/>
                    <a:pt x="711" y="17351"/>
                    <a:pt x="0" y="1666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5" name="Line"/>
            <p:cNvSpPr/>
            <p:nvPr/>
          </p:nvSpPr>
          <p:spPr>
            <a:xfrm>
              <a:off x="9747652" y="4549982"/>
              <a:ext cx="407236" cy="277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55" extrusionOk="0">
                  <a:moveTo>
                    <a:pt x="0" y="4715"/>
                  </a:moveTo>
                  <a:cubicBezTo>
                    <a:pt x="1105" y="8135"/>
                    <a:pt x="2209" y="11555"/>
                    <a:pt x="2761" y="13985"/>
                  </a:cubicBezTo>
                  <a:cubicBezTo>
                    <a:pt x="3314" y="16415"/>
                    <a:pt x="3314" y="17855"/>
                    <a:pt x="3314" y="19115"/>
                  </a:cubicBezTo>
                  <a:cubicBezTo>
                    <a:pt x="3314" y="20375"/>
                    <a:pt x="3314" y="21455"/>
                    <a:pt x="3314" y="21455"/>
                  </a:cubicBezTo>
                  <a:cubicBezTo>
                    <a:pt x="3314" y="21455"/>
                    <a:pt x="3314" y="20375"/>
                    <a:pt x="3498" y="18215"/>
                  </a:cubicBezTo>
                  <a:cubicBezTo>
                    <a:pt x="3682" y="16055"/>
                    <a:pt x="4050" y="12815"/>
                    <a:pt x="4418" y="10205"/>
                  </a:cubicBezTo>
                  <a:cubicBezTo>
                    <a:pt x="4786" y="7595"/>
                    <a:pt x="5155" y="5615"/>
                    <a:pt x="5645" y="4625"/>
                  </a:cubicBezTo>
                  <a:cubicBezTo>
                    <a:pt x="6136" y="3635"/>
                    <a:pt x="6750" y="3635"/>
                    <a:pt x="7670" y="4535"/>
                  </a:cubicBezTo>
                  <a:cubicBezTo>
                    <a:pt x="8591" y="5435"/>
                    <a:pt x="9818" y="7235"/>
                    <a:pt x="11598" y="8045"/>
                  </a:cubicBezTo>
                  <a:cubicBezTo>
                    <a:pt x="13377" y="8855"/>
                    <a:pt x="15709" y="8675"/>
                    <a:pt x="17427" y="7775"/>
                  </a:cubicBezTo>
                  <a:cubicBezTo>
                    <a:pt x="19145" y="6875"/>
                    <a:pt x="20250" y="5255"/>
                    <a:pt x="20864" y="3995"/>
                  </a:cubicBezTo>
                  <a:cubicBezTo>
                    <a:pt x="21477" y="2735"/>
                    <a:pt x="21600" y="1835"/>
                    <a:pt x="21416" y="1115"/>
                  </a:cubicBezTo>
                  <a:cubicBezTo>
                    <a:pt x="21232" y="395"/>
                    <a:pt x="20741" y="-145"/>
                    <a:pt x="20250" y="35"/>
                  </a:cubicBezTo>
                  <a:cubicBezTo>
                    <a:pt x="19759" y="215"/>
                    <a:pt x="19268" y="1115"/>
                    <a:pt x="18102" y="3545"/>
                  </a:cubicBezTo>
                  <a:cubicBezTo>
                    <a:pt x="16936" y="5975"/>
                    <a:pt x="15095" y="9935"/>
                    <a:pt x="14236" y="12455"/>
                  </a:cubicBezTo>
                  <a:cubicBezTo>
                    <a:pt x="13377" y="14975"/>
                    <a:pt x="13500" y="16055"/>
                    <a:pt x="14482" y="16505"/>
                  </a:cubicBezTo>
                  <a:cubicBezTo>
                    <a:pt x="15464" y="16955"/>
                    <a:pt x="17305" y="16775"/>
                    <a:pt x="19145" y="1659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6" name="Line"/>
            <p:cNvSpPr/>
            <p:nvPr/>
          </p:nvSpPr>
          <p:spPr>
            <a:xfrm>
              <a:off x="10173883" y="4615372"/>
              <a:ext cx="194601" cy="162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7" h="21318" extrusionOk="0">
                  <a:moveTo>
                    <a:pt x="9069" y="9453"/>
                  </a:moveTo>
                  <a:cubicBezTo>
                    <a:pt x="11611" y="7324"/>
                    <a:pt x="14152" y="5194"/>
                    <a:pt x="15803" y="3521"/>
                  </a:cubicBezTo>
                  <a:cubicBezTo>
                    <a:pt x="17455" y="1848"/>
                    <a:pt x="18218" y="631"/>
                    <a:pt x="17963" y="174"/>
                  </a:cubicBezTo>
                  <a:cubicBezTo>
                    <a:pt x="17709" y="-282"/>
                    <a:pt x="16439" y="22"/>
                    <a:pt x="13389" y="2760"/>
                  </a:cubicBezTo>
                  <a:cubicBezTo>
                    <a:pt x="10340" y="5498"/>
                    <a:pt x="5512" y="10670"/>
                    <a:pt x="2843" y="14017"/>
                  </a:cubicBezTo>
                  <a:cubicBezTo>
                    <a:pt x="175" y="17363"/>
                    <a:pt x="-333" y="18884"/>
                    <a:pt x="175" y="19797"/>
                  </a:cubicBezTo>
                  <a:cubicBezTo>
                    <a:pt x="683" y="20710"/>
                    <a:pt x="2208" y="21014"/>
                    <a:pt x="4622" y="20101"/>
                  </a:cubicBezTo>
                  <a:cubicBezTo>
                    <a:pt x="7036" y="19188"/>
                    <a:pt x="10340" y="17059"/>
                    <a:pt x="13262" y="16298"/>
                  </a:cubicBezTo>
                  <a:cubicBezTo>
                    <a:pt x="16185" y="15538"/>
                    <a:pt x="18726" y="16146"/>
                    <a:pt x="19996" y="17211"/>
                  </a:cubicBezTo>
                  <a:cubicBezTo>
                    <a:pt x="21267" y="18276"/>
                    <a:pt x="21267" y="19797"/>
                    <a:pt x="21267" y="2131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7" name="Line"/>
            <p:cNvSpPr/>
            <p:nvPr/>
          </p:nvSpPr>
          <p:spPr>
            <a:xfrm>
              <a:off x="10501020" y="4408595"/>
              <a:ext cx="96384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2" h="21600" extrusionOk="0">
                  <a:moveTo>
                    <a:pt x="16577" y="0"/>
                  </a:moveTo>
                  <a:cubicBezTo>
                    <a:pt x="19088" y="1389"/>
                    <a:pt x="21600" y="2779"/>
                    <a:pt x="20595" y="5495"/>
                  </a:cubicBezTo>
                  <a:cubicBezTo>
                    <a:pt x="19591" y="8211"/>
                    <a:pt x="15070" y="12253"/>
                    <a:pt x="11051" y="15158"/>
                  </a:cubicBezTo>
                  <a:cubicBezTo>
                    <a:pt x="7033" y="18063"/>
                    <a:pt x="3516" y="1983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8" name="Line"/>
            <p:cNvSpPr/>
            <p:nvPr/>
          </p:nvSpPr>
          <p:spPr>
            <a:xfrm>
              <a:off x="10417312" y="4527292"/>
              <a:ext cx="837076" cy="352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0" y="13970"/>
                  </a:moveTo>
                  <a:cubicBezTo>
                    <a:pt x="1200" y="14676"/>
                    <a:pt x="2400" y="15381"/>
                    <a:pt x="3720" y="14887"/>
                  </a:cubicBezTo>
                  <a:cubicBezTo>
                    <a:pt x="5040" y="14393"/>
                    <a:pt x="6480" y="12699"/>
                    <a:pt x="7380" y="10299"/>
                  </a:cubicBezTo>
                  <a:cubicBezTo>
                    <a:pt x="8280" y="7899"/>
                    <a:pt x="8640" y="4793"/>
                    <a:pt x="8790" y="2887"/>
                  </a:cubicBezTo>
                  <a:cubicBezTo>
                    <a:pt x="8940" y="981"/>
                    <a:pt x="8880" y="276"/>
                    <a:pt x="8700" y="64"/>
                  </a:cubicBezTo>
                  <a:cubicBezTo>
                    <a:pt x="8520" y="-148"/>
                    <a:pt x="8220" y="134"/>
                    <a:pt x="7920" y="1405"/>
                  </a:cubicBezTo>
                  <a:cubicBezTo>
                    <a:pt x="7620" y="2676"/>
                    <a:pt x="7320" y="4934"/>
                    <a:pt x="7230" y="6911"/>
                  </a:cubicBezTo>
                  <a:cubicBezTo>
                    <a:pt x="7140" y="8887"/>
                    <a:pt x="7260" y="10581"/>
                    <a:pt x="7650" y="11781"/>
                  </a:cubicBezTo>
                  <a:cubicBezTo>
                    <a:pt x="8040" y="12981"/>
                    <a:pt x="8700" y="13687"/>
                    <a:pt x="9360" y="14252"/>
                  </a:cubicBezTo>
                  <a:cubicBezTo>
                    <a:pt x="10020" y="14817"/>
                    <a:pt x="10680" y="15240"/>
                    <a:pt x="11190" y="16158"/>
                  </a:cubicBezTo>
                  <a:cubicBezTo>
                    <a:pt x="11700" y="17076"/>
                    <a:pt x="12060" y="18487"/>
                    <a:pt x="12210" y="19546"/>
                  </a:cubicBezTo>
                  <a:cubicBezTo>
                    <a:pt x="12360" y="20605"/>
                    <a:pt x="12300" y="21311"/>
                    <a:pt x="12180" y="21381"/>
                  </a:cubicBezTo>
                  <a:cubicBezTo>
                    <a:pt x="12060" y="21452"/>
                    <a:pt x="11880" y="20887"/>
                    <a:pt x="11970" y="18699"/>
                  </a:cubicBezTo>
                  <a:cubicBezTo>
                    <a:pt x="12060" y="16511"/>
                    <a:pt x="12420" y="12699"/>
                    <a:pt x="13440" y="9240"/>
                  </a:cubicBezTo>
                  <a:cubicBezTo>
                    <a:pt x="14460" y="5781"/>
                    <a:pt x="16140" y="2676"/>
                    <a:pt x="17610" y="1405"/>
                  </a:cubicBezTo>
                  <a:cubicBezTo>
                    <a:pt x="19080" y="134"/>
                    <a:pt x="20340" y="699"/>
                    <a:pt x="21600" y="126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9" name="Line"/>
            <p:cNvSpPr/>
            <p:nvPr/>
          </p:nvSpPr>
          <p:spPr>
            <a:xfrm>
              <a:off x="9636042" y="4976800"/>
              <a:ext cx="1269565" cy="143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2" extrusionOk="0">
                  <a:moveTo>
                    <a:pt x="21600" y="21472"/>
                  </a:moveTo>
                  <a:cubicBezTo>
                    <a:pt x="20374" y="18685"/>
                    <a:pt x="19147" y="15898"/>
                    <a:pt x="17763" y="13459"/>
                  </a:cubicBezTo>
                  <a:cubicBezTo>
                    <a:pt x="16378" y="11020"/>
                    <a:pt x="14835" y="8930"/>
                    <a:pt x="13371" y="7014"/>
                  </a:cubicBezTo>
                  <a:cubicBezTo>
                    <a:pt x="11908" y="5098"/>
                    <a:pt x="10523" y="3356"/>
                    <a:pt x="9000" y="2137"/>
                  </a:cubicBezTo>
                  <a:cubicBezTo>
                    <a:pt x="7477" y="917"/>
                    <a:pt x="5815" y="220"/>
                    <a:pt x="4292" y="46"/>
                  </a:cubicBezTo>
                  <a:cubicBezTo>
                    <a:pt x="2769" y="-128"/>
                    <a:pt x="1385" y="220"/>
                    <a:pt x="0" y="56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0" name="Line"/>
            <p:cNvSpPr/>
            <p:nvPr/>
          </p:nvSpPr>
          <p:spPr>
            <a:xfrm>
              <a:off x="433239" y="2726256"/>
              <a:ext cx="71709" cy="524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7" h="21554" extrusionOk="0">
                  <a:moveTo>
                    <a:pt x="10692" y="1770"/>
                  </a:moveTo>
                  <a:cubicBezTo>
                    <a:pt x="6642" y="910"/>
                    <a:pt x="2592" y="50"/>
                    <a:pt x="905" y="2"/>
                  </a:cubicBezTo>
                  <a:cubicBezTo>
                    <a:pt x="-783" y="-46"/>
                    <a:pt x="-108" y="719"/>
                    <a:pt x="2930" y="2917"/>
                  </a:cubicBezTo>
                  <a:cubicBezTo>
                    <a:pt x="5967" y="5115"/>
                    <a:pt x="11367" y="8747"/>
                    <a:pt x="14742" y="12092"/>
                  </a:cubicBezTo>
                  <a:cubicBezTo>
                    <a:pt x="18117" y="15437"/>
                    <a:pt x="19467" y="18496"/>
                    <a:pt x="20817" y="2155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1" name="Line"/>
            <p:cNvSpPr/>
            <p:nvPr/>
          </p:nvSpPr>
          <p:spPr>
            <a:xfrm>
              <a:off x="644459" y="2573727"/>
              <a:ext cx="223221" cy="6865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5" extrusionOk="0">
                  <a:moveTo>
                    <a:pt x="21600" y="5681"/>
                  </a:moveTo>
                  <a:cubicBezTo>
                    <a:pt x="20250" y="4154"/>
                    <a:pt x="18900" y="2627"/>
                    <a:pt x="16763" y="1609"/>
                  </a:cubicBezTo>
                  <a:cubicBezTo>
                    <a:pt x="14625" y="591"/>
                    <a:pt x="11700" y="81"/>
                    <a:pt x="9112" y="9"/>
                  </a:cubicBezTo>
                  <a:cubicBezTo>
                    <a:pt x="6525" y="-64"/>
                    <a:pt x="4275" y="300"/>
                    <a:pt x="2700" y="1791"/>
                  </a:cubicBezTo>
                  <a:cubicBezTo>
                    <a:pt x="1125" y="3281"/>
                    <a:pt x="225" y="5900"/>
                    <a:pt x="450" y="8663"/>
                  </a:cubicBezTo>
                  <a:cubicBezTo>
                    <a:pt x="675" y="11427"/>
                    <a:pt x="2025" y="14336"/>
                    <a:pt x="2925" y="16336"/>
                  </a:cubicBezTo>
                  <a:cubicBezTo>
                    <a:pt x="3825" y="18336"/>
                    <a:pt x="4275" y="19427"/>
                    <a:pt x="4500" y="20154"/>
                  </a:cubicBezTo>
                  <a:cubicBezTo>
                    <a:pt x="4725" y="20881"/>
                    <a:pt x="4725" y="21245"/>
                    <a:pt x="3938" y="21391"/>
                  </a:cubicBezTo>
                  <a:cubicBezTo>
                    <a:pt x="3150" y="21536"/>
                    <a:pt x="1575" y="21463"/>
                    <a:pt x="0" y="2139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2" name="Line"/>
            <p:cNvSpPr/>
            <p:nvPr/>
          </p:nvSpPr>
          <p:spPr>
            <a:xfrm>
              <a:off x="581679" y="3083226"/>
              <a:ext cx="369709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89" y="17100"/>
                    <a:pt x="5977" y="12600"/>
                    <a:pt x="9577" y="9000"/>
                  </a:cubicBezTo>
                  <a:cubicBezTo>
                    <a:pt x="13177" y="5400"/>
                    <a:pt x="17389" y="27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3" name="Line"/>
            <p:cNvSpPr/>
            <p:nvPr/>
          </p:nvSpPr>
          <p:spPr>
            <a:xfrm>
              <a:off x="1181582" y="2928408"/>
              <a:ext cx="327856" cy="622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6" extrusionOk="0">
                  <a:moveTo>
                    <a:pt x="0" y="528"/>
                  </a:moveTo>
                  <a:cubicBezTo>
                    <a:pt x="766" y="2777"/>
                    <a:pt x="1532" y="5025"/>
                    <a:pt x="1915" y="6350"/>
                  </a:cubicBezTo>
                  <a:cubicBezTo>
                    <a:pt x="2298" y="7675"/>
                    <a:pt x="2298" y="8076"/>
                    <a:pt x="2604" y="8116"/>
                  </a:cubicBezTo>
                  <a:cubicBezTo>
                    <a:pt x="2911" y="8157"/>
                    <a:pt x="3523" y="7835"/>
                    <a:pt x="4672" y="6631"/>
                  </a:cubicBezTo>
                  <a:cubicBezTo>
                    <a:pt x="5821" y="5427"/>
                    <a:pt x="7506" y="3339"/>
                    <a:pt x="8579" y="2054"/>
                  </a:cubicBezTo>
                  <a:cubicBezTo>
                    <a:pt x="9651" y="769"/>
                    <a:pt x="10111" y="287"/>
                    <a:pt x="10723" y="87"/>
                  </a:cubicBezTo>
                  <a:cubicBezTo>
                    <a:pt x="11336" y="-114"/>
                    <a:pt x="12102" y="-34"/>
                    <a:pt x="13021" y="1050"/>
                  </a:cubicBezTo>
                  <a:cubicBezTo>
                    <a:pt x="13940" y="2134"/>
                    <a:pt x="15013" y="4222"/>
                    <a:pt x="15855" y="6551"/>
                  </a:cubicBezTo>
                  <a:cubicBezTo>
                    <a:pt x="16698" y="8879"/>
                    <a:pt x="17311" y="11449"/>
                    <a:pt x="17847" y="13898"/>
                  </a:cubicBezTo>
                  <a:cubicBezTo>
                    <a:pt x="18383" y="16347"/>
                    <a:pt x="18843" y="18676"/>
                    <a:pt x="19455" y="19920"/>
                  </a:cubicBezTo>
                  <a:cubicBezTo>
                    <a:pt x="20068" y="21165"/>
                    <a:pt x="20834" y="21325"/>
                    <a:pt x="21600" y="2148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4" name="Line"/>
            <p:cNvSpPr/>
            <p:nvPr/>
          </p:nvSpPr>
          <p:spPr>
            <a:xfrm>
              <a:off x="1523866" y="2903107"/>
              <a:ext cx="198544" cy="305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3" h="20871" extrusionOk="0">
                  <a:moveTo>
                    <a:pt x="7151" y="6585"/>
                  </a:moveTo>
                  <a:cubicBezTo>
                    <a:pt x="5711" y="5632"/>
                    <a:pt x="4271" y="4680"/>
                    <a:pt x="3431" y="4838"/>
                  </a:cubicBezTo>
                  <a:cubicBezTo>
                    <a:pt x="2591" y="4997"/>
                    <a:pt x="2351" y="6268"/>
                    <a:pt x="1991" y="8730"/>
                  </a:cubicBezTo>
                  <a:cubicBezTo>
                    <a:pt x="1631" y="11191"/>
                    <a:pt x="1151" y="14844"/>
                    <a:pt x="2471" y="17385"/>
                  </a:cubicBezTo>
                  <a:cubicBezTo>
                    <a:pt x="3791" y="19927"/>
                    <a:pt x="6911" y="21356"/>
                    <a:pt x="10751" y="20721"/>
                  </a:cubicBezTo>
                  <a:cubicBezTo>
                    <a:pt x="14591" y="20085"/>
                    <a:pt x="19151" y="17385"/>
                    <a:pt x="20231" y="14130"/>
                  </a:cubicBezTo>
                  <a:cubicBezTo>
                    <a:pt x="21311" y="10874"/>
                    <a:pt x="18911" y="7062"/>
                    <a:pt x="15671" y="4521"/>
                  </a:cubicBezTo>
                  <a:cubicBezTo>
                    <a:pt x="12431" y="1980"/>
                    <a:pt x="8351" y="709"/>
                    <a:pt x="5711" y="232"/>
                  </a:cubicBezTo>
                  <a:cubicBezTo>
                    <a:pt x="3071" y="-244"/>
                    <a:pt x="1871" y="74"/>
                    <a:pt x="1031" y="630"/>
                  </a:cubicBezTo>
                  <a:cubicBezTo>
                    <a:pt x="191" y="1185"/>
                    <a:pt x="-289" y="1980"/>
                    <a:pt x="191" y="2774"/>
                  </a:cubicBezTo>
                  <a:cubicBezTo>
                    <a:pt x="671" y="3568"/>
                    <a:pt x="2111" y="4362"/>
                    <a:pt x="3551" y="515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5" name="Line"/>
            <p:cNvSpPr/>
            <p:nvPr/>
          </p:nvSpPr>
          <p:spPr>
            <a:xfrm>
              <a:off x="1718706" y="2894884"/>
              <a:ext cx="249933" cy="2955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7" h="21119" extrusionOk="0">
                  <a:moveTo>
                    <a:pt x="0" y="3988"/>
                  </a:moveTo>
                  <a:cubicBezTo>
                    <a:pt x="1178" y="5483"/>
                    <a:pt x="2356" y="6978"/>
                    <a:pt x="3338" y="9637"/>
                  </a:cubicBezTo>
                  <a:cubicBezTo>
                    <a:pt x="4320" y="12295"/>
                    <a:pt x="5105" y="16117"/>
                    <a:pt x="6971" y="18443"/>
                  </a:cubicBezTo>
                  <a:cubicBezTo>
                    <a:pt x="8836" y="20769"/>
                    <a:pt x="11782" y="21600"/>
                    <a:pt x="14531" y="20852"/>
                  </a:cubicBezTo>
                  <a:cubicBezTo>
                    <a:pt x="17280" y="20105"/>
                    <a:pt x="19833" y="17778"/>
                    <a:pt x="20716" y="14040"/>
                  </a:cubicBezTo>
                  <a:cubicBezTo>
                    <a:pt x="21600" y="10302"/>
                    <a:pt x="20815" y="5151"/>
                    <a:pt x="20029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6" name="Line"/>
            <p:cNvSpPr/>
            <p:nvPr/>
          </p:nvSpPr>
          <p:spPr>
            <a:xfrm>
              <a:off x="2348925" y="2806349"/>
              <a:ext cx="297540" cy="370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263" extrusionOk="0">
                  <a:moveTo>
                    <a:pt x="14896" y="4277"/>
                  </a:moveTo>
                  <a:cubicBezTo>
                    <a:pt x="14728" y="3344"/>
                    <a:pt x="14561" y="2410"/>
                    <a:pt x="14142" y="1677"/>
                  </a:cubicBezTo>
                  <a:cubicBezTo>
                    <a:pt x="13724" y="944"/>
                    <a:pt x="13054" y="410"/>
                    <a:pt x="12217" y="144"/>
                  </a:cubicBezTo>
                  <a:cubicBezTo>
                    <a:pt x="11379" y="-123"/>
                    <a:pt x="10375" y="-123"/>
                    <a:pt x="8868" y="1077"/>
                  </a:cubicBezTo>
                  <a:cubicBezTo>
                    <a:pt x="7361" y="2277"/>
                    <a:pt x="5352" y="4677"/>
                    <a:pt x="3761" y="7677"/>
                  </a:cubicBezTo>
                  <a:cubicBezTo>
                    <a:pt x="2170" y="10677"/>
                    <a:pt x="998" y="14277"/>
                    <a:pt x="412" y="16544"/>
                  </a:cubicBezTo>
                  <a:cubicBezTo>
                    <a:pt x="-174" y="18810"/>
                    <a:pt x="-174" y="19744"/>
                    <a:pt x="663" y="20410"/>
                  </a:cubicBezTo>
                  <a:cubicBezTo>
                    <a:pt x="1500" y="21077"/>
                    <a:pt x="3175" y="21477"/>
                    <a:pt x="6189" y="21144"/>
                  </a:cubicBezTo>
                  <a:cubicBezTo>
                    <a:pt x="9203" y="20810"/>
                    <a:pt x="13556" y="19744"/>
                    <a:pt x="16319" y="18610"/>
                  </a:cubicBezTo>
                  <a:cubicBezTo>
                    <a:pt x="19082" y="17477"/>
                    <a:pt x="20254" y="16277"/>
                    <a:pt x="21426" y="1507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7" name="Line"/>
            <p:cNvSpPr/>
            <p:nvPr/>
          </p:nvSpPr>
          <p:spPr>
            <a:xfrm>
              <a:off x="2588097" y="2851691"/>
              <a:ext cx="232078" cy="3158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6" h="21415" extrusionOk="0">
                  <a:moveTo>
                    <a:pt x="18022" y="2929"/>
                  </a:moveTo>
                  <a:cubicBezTo>
                    <a:pt x="18022" y="2140"/>
                    <a:pt x="18022" y="1352"/>
                    <a:pt x="17492" y="800"/>
                  </a:cubicBezTo>
                  <a:cubicBezTo>
                    <a:pt x="16963" y="248"/>
                    <a:pt x="15904" y="-67"/>
                    <a:pt x="14316" y="12"/>
                  </a:cubicBezTo>
                  <a:cubicBezTo>
                    <a:pt x="12728" y="91"/>
                    <a:pt x="10610" y="564"/>
                    <a:pt x="8175" y="2929"/>
                  </a:cubicBezTo>
                  <a:cubicBezTo>
                    <a:pt x="5739" y="5294"/>
                    <a:pt x="2986" y="9551"/>
                    <a:pt x="1504" y="12704"/>
                  </a:cubicBezTo>
                  <a:cubicBezTo>
                    <a:pt x="22" y="15857"/>
                    <a:pt x="-190" y="17907"/>
                    <a:pt x="128" y="19247"/>
                  </a:cubicBezTo>
                  <a:cubicBezTo>
                    <a:pt x="445" y="20587"/>
                    <a:pt x="1292" y="21218"/>
                    <a:pt x="3092" y="21375"/>
                  </a:cubicBezTo>
                  <a:cubicBezTo>
                    <a:pt x="4892" y="21533"/>
                    <a:pt x="7645" y="21218"/>
                    <a:pt x="10186" y="20351"/>
                  </a:cubicBezTo>
                  <a:cubicBezTo>
                    <a:pt x="12728" y="19483"/>
                    <a:pt x="15057" y="18064"/>
                    <a:pt x="16963" y="16882"/>
                  </a:cubicBezTo>
                  <a:cubicBezTo>
                    <a:pt x="18869" y="15699"/>
                    <a:pt x="20351" y="14753"/>
                    <a:pt x="20881" y="14753"/>
                  </a:cubicBezTo>
                  <a:cubicBezTo>
                    <a:pt x="21410" y="14753"/>
                    <a:pt x="20986" y="15699"/>
                    <a:pt x="20775" y="16645"/>
                  </a:cubicBezTo>
                  <a:cubicBezTo>
                    <a:pt x="20563" y="17591"/>
                    <a:pt x="20563" y="18537"/>
                    <a:pt x="20563" y="1948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8" name="Line"/>
            <p:cNvSpPr/>
            <p:nvPr/>
          </p:nvSpPr>
          <p:spPr>
            <a:xfrm>
              <a:off x="2905725" y="2887909"/>
              <a:ext cx="626645" cy="274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600" extrusionOk="0">
                  <a:moveTo>
                    <a:pt x="920" y="4393"/>
                  </a:moveTo>
                  <a:cubicBezTo>
                    <a:pt x="920" y="7322"/>
                    <a:pt x="920" y="10251"/>
                    <a:pt x="760" y="12814"/>
                  </a:cubicBezTo>
                  <a:cubicBezTo>
                    <a:pt x="600" y="15376"/>
                    <a:pt x="280" y="17573"/>
                    <a:pt x="120" y="19129"/>
                  </a:cubicBezTo>
                  <a:cubicBezTo>
                    <a:pt x="-40" y="20685"/>
                    <a:pt x="-40" y="21600"/>
                    <a:pt x="120" y="21600"/>
                  </a:cubicBezTo>
                  <a:cubicBezTo>
                    <a:pt x="280" y="21600"/>
                    <a:pt x="600" y="20685"/>
                    <a:pt x="1200" y="18397"/>
                  </a:cubicBezTo>
                  <a:cubicBezTo>
                    <a:pt x="1800" y="16108"/>
                    <a:pt x="2680" y="12447"/>
                    <a:pt x="3400" y="10434"/>
                  </a:cubicBezTo>
                  <a:cubicBezTo>
                    <a:pt x="4120" y="8420"/>
                    <a:pt x="4680" y="8054"/>
                    <a:pt x="5000" y="8512"/>
                  </a:cubicBezTo>
                  <a:cubicBezTo>
                    <a:pt x="5320" y="8969"/>
                    <a:pt x="5400" y="10251"/>
                    <a:pt x="5640" y="10800"/>
                  </a:cubicBezTo>
                  <a:cubicBezTo>
                    <a:pt x="5880" y="11349"/>
                    <a:pt x="6280" y="11166"/>
                    <a:pt x="7240" y="9610"/>
                  </a:cubicBezTo>
                  <a:cubicBezTo>
                    <a:pt x="8200" y="8054"/>
                    <a:pt x="9720" y="5125"/>
                    <a:pt x="10600" y="3112"/>
                  </a:cubicBezTo>
                  <a:cubicBezTo>
                    <a:pt x="11480" y="1098"/>
                    <a:pt x="11720" y="0"/>
                    <a:pt x="11760" y="0"/>
                  </a:cubicBezTo>
                  <a:cubicBezTo>
                    <a:pt x="11800" y="0"/>
                    <a:pt x="11640" y="1098"/>
                    <a:pt x="11120" y="3661"/>
                  </a:cubicBezTo>
                  <a:cubicBezTo>
                    <a:pt x="10600" y="6224"/>
                    <a:pt x="9720" y="10251"/>
                    <a:pt x="9280" y="12905"/>
                  </a:cubicBezTo>
                  <a:cubicBezTo>
                    <a:pt x="8840" y="15559"/>
                    <a:pt x="8840" y="16841"/>
                    <a:pt x="9320" y="17847"/>
                  </a:cubicBezTo>
                  <a:cubicBezTo>
                    <a:pt x="9800" y="18854"/>
                    <a:pt x="10760" y="19586"/>
                    <a:pt x="12520" y="19037"/>
                  </a:cubicBezTo>
                  <a:cubicBezTo>
                    <a:pt x="14280" y="18488"/>
                    <a:pt x="16840" y="16658"/>
                    <a:pt x="18480" y="15376"/>
                  </a:cubicBezTo>
                  <a:cubicBezTo>
                    <a:pt x="20120" y="14095"/>
                    <a:pt x="20840" y="13363"/>
                    <a:pt x="21560" y="1263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9" name="Line"/>
            <p:cNvSpPr/>
            <p:nvPr/>
          </p:nvSpPr>
          <p:spPr>
            <a:xfrm>
              <a:off x="-1" y="3734068"/>
              <a:ext cx="260802" cy="337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336" extrusionOk="0">
                  <a:moveTo>
                    <a:pt x="13985" y="6920"/>
                  </a:moveTo>
                  <a:cubicBezTo>
                    <a:pt x="13412" y="5157"/>
                    <a:pt x="12838" y="3394"/>
                    <a:pt x="12169" y="2218"/>
                  </a:cubicBezTo>
                  <a:cubicBezTo>
                    <a:pt x="11500" y="1043"/>
                    <a:pt x="10736" y="455"/>
                    <a:pt x="9780" y="161"/>
                  </a:cubicBezTo>
                  <a:cubicBezTo>
                    <a:pt x="8824" y="-133"/>
                    <a:pt x="7677" y="-133"/>
                    <a:pt x="6339" y="1116"/>
                  </a:cubicBezTo>
                  <a:cubicBezTo>
                    <a:pt x="5001" y="2365"/>
                    <a:pt x="3472" y="4863"/>
                    <a:pt x="2325" y="8096"/>
                  </a:cubicBezTo>
                  <a:cubicBezTo>
                    <a:pt x="1178" y="11328"/>
                    <a:pt x="413" y="15296"/>
                    <a:pt x="127" y="17647"/>
                  </a:cubicBezTo>
                  <a:cubicBezTo>
                    <a:pt x="-160" y="19998"/>
                    <a:pt x="31" y="20732"/>
                    <a:pt x="796" y="21100"/>
                  </a:cubicBezTo>
                  <a:cubicBezTo>
                    <a:pt x="1560" y="21467"/>
                    <a:pt x="2898" y="21467"/>
                    <a:pt x="4619" y="20659"/>
                  </a:cubicBezTo>
                  <a:cubicBezTo>
                    <a:pt x="6339" y="19851"/>
                    <a:pt x="8442" y="18234"/>
                    <a:pt x="9780" y="16985"/>
                  </a:cubicBezTo>
                  <a:cubicBezTo>
                    <a:pt x="11118" y="15736"/>
                    <a:pt x="11691" y="14855"/>
                    <a:pt x="12360" y="14194"/>
                  </a:cubicBezTo>
                  <a:cubicBezTo>
                    <a:pt x="13029" y="13532"/>
                    <a:pt x="13794" y="13091"/>
                    <a:pt x="14654" y="12945"/>
                  </a:cubicBezTo>
                  <a:cubicBezTo>
                    <a:pt x="15514" y="12798"/>
                    <a:pt x="16470" y="12945"/>
                    <a:pt x="17235" y="13312"/>
                  </a:cubicBezTo>
                  <a:cubicBezTo>
                    <a:pt x="17999" y="13679"/>
                    <a:pt x="18573" y="14267"/>
                    <a:pt x="18955" y="15002"/>
                  </a:cubicBezTo>
                  <a:cubicBezTo>
                    <a:pt x="19337" y="15736"/>
                    <a:pt x="19528" y="16618"/>
                    <a:pt x="19911" y="16912"/>
                  </a:cubicBezTo>
                  <a:cubicBezTo>
                    <a:pt x="20293" y="17206"/>
                    <a:pt x="20867" y="16912"/>
                    <a:pt x="21440" y="1661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0" name="Line"/>
            <p:cNvSpPr/>
            <p:nvPr/>
          </p:nvSpPr>
          <p:spPr>
            <a:xfrm>
              <a:off x="267775" y="3541292"/>
              <a:ext cx="431451" cy="5417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600" extrusionOk="0">
                  <a:moveTo>
                    <a:pt x="0" y="927"/>
                  </a:moveTo>
                  <a:cubicBezTo>
                    <a:pt x="116" y="464"/>
                    <a:pt x="232" y="0"/>
                    <a:pt x="465" y="0"/>
                  </a:cubicBezTo>
                  <a:cubicBezTo>
                    <a:pt x="697" y="0"/>
                    <a:pt x="1045" y="464"/>
                    <a:pt x="1568" y="2364"/>
                  </a:cubicBezTo>
                  <a:cubicBezTo>
                    <a:pt x="2090" y="4264"/>
                    <a:pt x="2787" y="7602"/>
                    <a:pt x="3194" y="10336"/>
                  </a:cubicBezTo>
                  <a:cubicBezTo>
                    <a:pt x="3600" y="13071"/>
                    <a:pt x="3716" y="15203"/>
                    <a:pt x="3890" y="16501"/>
                  </a:cubicBezTo>
                  <a:cubicBezTo>
                    <a:pt x="4065" y="17799"/>
                    <a:pt x="4297" y="18263"/>
                    <a:pt x="4703" y="18448"/>
                  </a:cubicBezTo>
                  <a:cubicBezTo>
                    <a:pt x="5110" y="18633"/>
                    <a:pt x="5690" y="18541"/>
                    <a:pt x="7606" y="18216"/>
                  </a:cubicBezTo>
                  <a:cubicBezTo>
                    <a:pt x="9523" y="17892"/>
                    <a:pt x="12774" y="17336"/>
                    <a:pt x="15213" y="17289"/>
                  </a:cubicBezTo>
                  <a:cubicBezTo>
                    <a:pt x="17652" y="17243"/>
                    <a:pt x="19277" y="17706"/>
                    <a:pt x="20265" y="18170"/>
                  </a:cubicBezTo>
                  <a:cubicBezTo>
                    <a:pt x="21252" y="18633"/>
                    <a:pt x="21600" y="19097"/>
                    <a:pt x="21542" y="19514"/>
                  </a:cubicBezTo>
                  <a:cubicBezTo>
                    <a:pt x="21484" y="19931"/>
                    <a:pt x="21019" y="20302"/>
                    <a:pt x="19103" y="20719"/>
                  </a:cubicBezTo>
                  <a:cubicBezTo>
                    <a:pt x="17187" y="21136"/>
                    <a:pt x="13819" y="21600"/>
                    <a:pt x="11787" y="21600"/>
                  </a:cubicBezTo>
                  <a:cubicBezTo>
                    <a:pt x="9755" y="21600"/>
                    <a:pt x="9058" y="21136"/>
                    <a:pt x="8361" y="2067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1" name="Line"/>
            <p:cNvSpPr/>
            <p:nvPr/>
          </p:nvSpPr>
          <p:spPr>
            <a:xfrm>
              <a:off x="702589" y="3843570"/>
              <a:ext cx="178959" cy="237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3" h="21175" extrusionOk="0">
                  <a:moveTo>
                    <a:pt x="547" y="0"/>
                  </a:moveTo>
                  <a:cubicBezTo>
                    <a:pt x="273" y="4777"/>
                    <a:pt x="0" y="9554"/>
                    <a:pt x="0" y="13085"/>
                  </a:cubicBezTo>
                  <a:cubicBezTo>
                    <a:pt x="0" y="16615"/>
                    <a:pt x="273" y="18900"/>
                    <a:pt x="1367" y="20146"/>
                  </a:cubicBezTo>
                  <a:cubicBezTo>
                    <a:pt x="2461" y="21392"/>
                    <a:pt x="4375" y="21600"/>
                    <a:pt x="7792" y="20250"/>
                  </a:cubicBezTo>
                  <a:cubicBezTo>
                    <a:pt x="11210" y="18900"/>
                    <a:pt x="16132" y="15992"/>
                    <a:pt x="18729" y="13188"/>
                  </a:cubicBezTo>
                  <a:cubicBezTo>
                    <a:pt x="21327" y="10385"/>
                    <a:pt x="21600" y="7685"/>
                    <a:pt x="20233" y="5919"/>
                  </a:cubicBezTo>
                  <a:cubicBezTo>
                    <a:pt x="18866" y="4154"/>
                    <a:pt x="15858" y="3323"/>
                    <a:pt x="12577" y="3115"/>
                  </a:cubicBezTo>
                  <a:cubicBezTo>
                    <a:pt x="9296" y="2908"/>
                    <a:pt x="5742" y="3323"/>
                    <a:pt x="2187" y="373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2" name="Line"/>
            <p:cNvSpPr/>
            <p:nvPr/>
          </p:nvSpPr>
          <p:spPr>
            <a:xfrm>
              <a:off x="888606" y="3759862"/>
              <a:ext cx="204620" cy="3012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7420"/>
                  </a:moveTo>
                  <a:cubicBezTo>
                    <a:pt x="1227" y="7750"/>
                    <a:pt x="2455" y="8079"/>
                    <a:pt x="3191" y="9481"/>
                  </a:cubicBezTo>
                  <a:cubicBezTo>
                    <a:pt x="3927" y="10882"/>
                    <a:pt x="4173" y="13356"/>
                    <a:pt x="4050" y="15087"/>
                  </a:cubicBezTo>
                  <a:cubicBezTo>
                    <a:pt x="3927" y="16818"/>
                    <a:pt x="3436" y="17808"/>
                    <a:pt x="3068" y="18715"/>
                  </a:cubicBezTo>
                  <a:cubicBezTo>
                    <a:pt x="2700" y="19621"/>
                    <a:pt x="2455" y="20446"/>
                    <a:pt x="3068" y="20940"/>
                  </a:cubicBezTo>
                  <a:cubicBezTo>
                    <a:pt x="3682" y="21435"/>
                    <a:pt x="5155" y="21600"/>
                    <a:pt x="7977" y="20858"/>
                  </a:cubicBezTo>
                  <a:cubicBezTo>
                    <a:pt x="10800" y="20116"/>
                    <a:pt x="14973" y="18467"/>
                    <a:pt x="17673" y="15829"/>
                  </a:cubicBezTo>
                  <a:cubicBezTo>
                    <a:pt x="20373" y="13191"/>
                    <a:pt x="21600" y="9563"/>
                    <a:pt x="21600" y="6760"/>
                  </a:cubicBezTo>
                  <a:cubicBezTo>
                    <a:pt x="21600" y="3957"/>
                    <a:pt x="20373" y="1979"/>
                    <a:pt x="19145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3" name="Line"/>
            <p:cNvSpPr/>
            <p:nvPr/>
          </p:nvSpPr>
          <p:spPr>
            <a:xfrm>
              <a:off x="1097875" y="3501764"/>
              <a:ext cx="96552" cy="574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519" extrusionOk="0">
                  <a:moveTo>
                    <a:pt x="13886" y="0"/>
                  </a:moveTo>
                  <a:cubicBezTo>
                    <a:pt x="16457" y="784"/>
                    <a:pt x="19029" y="1568"/>
                    <a:pt x="20314" y="3658"/>
                  </a:cubicBezTo>
                  <a:cubicBezTo>
                    <a:pt x="21600" y="5748"/>
                    <a:pt x="21600" y="9145"/>
                    <a:pt x="20829" y="12106"/>
                  </a:cubicBezTo>
                  <a:cubicBezTo>
                    <a:pt x="20057" y="15068"/>
                    <a:pt x="18514" y="17594"/>
                    <a:pt x="16457" y="19118"/>
                  </a:cubicBezTo>
                  <a:cubicBezTo>
                    <a:pt x="14400" y="20642"/>
                    <a:pt x="11829" y="21165"/>
                    <a:pt x="9000" y="21382"/>
                  </a:cubicBezTo>
                  <a:cubicBezTo>
                    <a:pt x="6171" y="21600"/>
                    <a:pt x="3086" y="21513"/>
                    <a:pt x="0" y="2142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4" name="Line"/>
            <p:cNvSpPr/>
            <p:nvPr/>
          </p:nvSpPr>
          <p:spPr>
            <a:xfrm>
              <a:off x="1049046" y="3857521"/>
              <a:ext cx="411563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953" y="17432"/>
                    <a:pt x="3905" y="13263"/>
                    <a:pt x="7200" y="9853"/>
                  </a:cubicBezTo>
                  <a:cubicBezTo>
                    <a:pt x="10495" y="6442"/>
                    <a:pt x="15132" y="3790"/>
                    <a:pt x="17756" y="2274"/>
                  </a:cubicBezTo>
                  <a:cubicBezTo>
                    <a:pt x="20380" y="758"/>
                    <a:pt x="20990" y="37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5" name="Line"/>
            <p:cNvSpPr/>
            <p:nvPr/>
          </p:nvSpPr>
          <p:spPr>
            <a:xfrm>
              <a:off x="1726236" y="3724126"/>
              <a:ext cx="222666" cy="3504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138" extrusionOk="0">
                  <a:moveTo>
                    <a:pt x="18846" y="5101"/>
                  </a:moveTo>
                  <a:cubicBezTo>
                    <a:pt x="17046" y="3418"/>
                    <a:pt x="15246" y="1735"/>
                    <a:pt x="13784" y="823"/>
                  </a:cubicBezTo>
                  <a:cubicBezTo>
                    <a:pt x="12321" y="-89"/>
                    <a:pt x="11196" y="-229"/>
                    <a:pt x="9958" y="332"/>
                  </a:cubicBezTo>
                  <a:cubicBezTo>
                    <a:pt x="8721" y="893"/>
                    <a:pt x="7371" y="2155"/>
                    <a:pt x="5796" y="5031"/>
                  </a:cubicBezTo>
                  <a:cubicBezTo>
                    <a:pt x="4221" y="7906"/>
                    <a:pt x="2421" y="12394"/>
                    <a:pt x="1408" y="14989"/>
                  </a:cubicBezTo>
                  <a:cubicBezTo>
                    <a:pt x="396" y="17584"/>
                    <a:pt x="171" y="18285"/>
                    <a:pt x="58" y="18987"/>
                  </a:cubicBezTo>
                  <a:cubicBezTo>
                    <a:pt x="-54" y="19688"/>
                    <a:pt x="-54" y="20389"/>
                    <a:pt x="508" y="20810"/>
                  </a:cubicBezTo>
                  <a:cubicBezTo>
                    <a:pt x="1071" y="21231"/>
                    <a:pt x="2196" y="21371"/>
                    <a:pt x="4221" y="20459"/>
                  </a:cubicBezTo>
                  <a:cubicBezTo>
                    <a:pt x="6246" y="19548"/>
                    <a:pt x="9171" y="17584"/>
                    <a:pt x="11084" y="16111"/>
                  </a:cubicBezTo>
                  <a:cubicBezTo>
                    <a:pt x="12996" y="14639"/>
                    <a:pt x="13896" y="13657"/>
                    <a:pt x="14684" y="12605"/>
                  </a:cubicBezTo>
                  <a:cubicBezTo>
                    <a:pt x="15471" y="11553"/>
                    <a:pt x="16146" y="10431"/>
                    <a:pt x="16596" y="10290"/>
                  </a:cubicBezTo>
                  <a:cubicBezTo>
                    <a:pt x="17046" y="10150"/>
                    <a:pt x="17271" y="10992"/>
                    <a:pt x="17271" y="12254"/>
                  </a:cubicBezTo>
                  <a:cubicBezTo>
                    <a:pt x="17271" y="13516"/>
                    <a:pt x="17046" y="15200"/>
                    <a:pt x="17384" y="15831"/>
                  </a:cubicBezTo>
                  <a:cubicBezTo>
                    <a:pt x="17721" y="16462"/>
                    <a:pt x="18621" y="16041"/>
                    <a:pt x="19409" y="15480"/>
                  </a:cubicBezTo>
                  <a:cubicBezTo>
                    <a:pt x="20196" y="14919"/>
                    <a:pt x="20871" y="14218"/>
                    <a:pt x="21546" y="1351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6" name="Line"/>
            <p:cNvSpPr/>
            <p:nvPr/>
          </p:nvSpPr>
          <p:spPr>
            <a:xfrm>
              <a:off x="1986105" y="3523224"/>
              <a:ext cx="88359" cy="462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7" extrusionOk="0">
                  <a:moveTo>
                    <a:pt x="1137" y="943"/>
                  </a:moveTo>
                  <a:cubicBezTo>
                    <a:pt x="568" y="405"/>
                    <a:pt x="0" y="-132"/>
                    <a:pt x="0" y="29"/>
                  </a:cubicBezTo>
                  <a:cubicBezTo>
                    <a:pt x="0" y="190"/>
                    <a:pt x="568" y="1050"/>
                    <a:pt x="1705" y="3361"/>
                  </a:cubicBezTo>
                  <a:cubicBezTo>
                    <a:pt x="2842" y="5671"/>
                    <a:pt x="4547" y="9432"/>
                    <a:pt x="5400" y="12441"/>
                  </a:cubicBezTo>
                  <a:cubicBezTo>
                    <a:pt x="6253" y="15450"/>
                    <a:pt x="6253" y="17707"/>
                    <a:pt x="6821" y="19104"/>
                  </a:cubicBezTo>
                  <a:cubicBezTo>
                    <a:pt x="7389" y="20501"/>
                    <a:pt x="8526" y="21038"/>
                    <a:pt x="11084" y="21253"/>
                  </a:cubicBezTo>
                  <a:cubicBezTo>
                    <a:pt x="13642" y="21468"/>
                    <a:pt x="17621" y="21361"/>
                    <a:pt x="21600" y="2125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7" name="Line"/>
            <p:cNvSpPr/>
            <p:nvPr/>
          </p:nvSpPr>
          <p:spPr>
            <a:xfrm>
              <a:off x="2186073" y="3529666"/>
              <a:ext cx="90684" cy="467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69" y="2579"/>
                    <a:pt x="5538" y="5158"/>
                    <a:pt x="6923" y="8275"/>
                  </a:cubicBezTo>
                  <a:cubicBezTo>
                    <a:pt x="8308" y="11391"/>
                    <a:pt x="8308" y="15045"/>
                    <a:pt x="10523" y="17355"/>
                  </a:cubicBezTo>
                  <a:cubicBezTo>
                    <a:pt x="12738" y="19666"/>
                    <a:pt x="17169" y="2063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8" name="Line"/>
            <p:cNvSpPr/>
            <p:nvPr/>
          </p:nvSpPr>
          <p:spPr>
            <a:xfrm>
              <a:off x="2546480" y="3740486"/>
              <a:ext cx="263208" cy="31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1" h="21422" extrusionOk="0">
                  <a:moveTo>
                    <a:pt x="21037" y="1333"/>
                  </a:moveTo>
                  <a:cubicBezTo>
                    <a:pt x="20285" y="853"/>
                    <a:pt x="19534" y="373"/>
                    <a:pt x="18219" y="133"/>
                  </a:cubicBezTo>
                  <a:cubicBezTo>
                    <a:pt x="16904" y="-107"/>
                    <a:pt x="15026" y="-107"/>
                    <a:pt x="12209" y="853"/>
                  </a:cubicBezTo>
                  <a:cubicBezTo>
                    <a:pt x="9391" y="1813"/>
                    <a:pt x="5635" y="3733"/>
                    <a:pt x="3287" y="5333"/>
                  </a:cubicBezTo>
                  <a:cubicBezTo>
                    <a:pt x="939" y="6933"/>
                    <a:pt x="0" y="8213"/>
                    <a:pt x="0" y="8933"/>
                  </a:cubicBezTo>
                  <a:cubicBezTo>
                    <a:pt x="0" y="9653"/>
                    <a:pt x="939" y="9813"/>
                    <a:pt x="3850" y="10133"/>
                  </a:cubicBezTo>
                  <a:cubicBezTo>
                    <a:pt x="6762" y="10453"/>
                    <a:pt x="11645" y="10933"/>
                    <a:pt x="14744" y="11413"/>
                  </a:cubicBezTo>
                  <a:cubicBezTo>
                    <a:pt x="17843" y="11893"/>
                    <a:pt x="19158" y="12373"/>
                    <a:pt x="20097" y="13013"/>
                  </a:cubicBezTo>
                  <a:cubicBezTo>
                    <a:pt x="21037" y="13653"/>
                    <a:pt x="21600" y="14453"/>
                    <a:pt x="21037" y="15653"/>
                  </a:cubicBezTo>
                  <a:cubicBezTo>
                    <a:pt x="20473" y="16853"/>
                    <a:pt x="18783" y="18453"/>
                    <a:pt x="16435" y="19573"/>
                  </a:cubicBezTo>
                  <a:cubicBezTo>
                    <a:pt x="14087" y="20693"/>
                    <a:pt x="11082" y="21333"/>
                    <a:pt x="9203" y="21413"/>
                  </a:cubicBezTo>
                  <a:cubicBezTo>
                    <a:pt x="7325" y="21493"/>
                    <a:pt x="6574" y="21013"/>
                    <a:pt x="5823" y="2053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9" name="Line"/>
            <p:cNvSpPr/>
            <p:nvPr/>
          </p:nvSpPr>
          <p:spPr>
            <a:xfrm>
              <a:off x="2929616" y="3473861"/>
              <a:ext cx="470217" cy="531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8" h="21470" extrusionOk="0">
                  <a:moveTo>
                    <a:pt x="3290" y="12960"/>
                  </a:moveTo>
                  <a:cubicBezTo>
                    <a:pt x="2448" y="14369"/>
                    <a:pt x="1605" y="15777"/>
                    <a:pt x="920" y="17092"/>
                  </a:cubicBezTo>
                  <a:cubicBezTo>
                    <a:pt x="235" y="18407"/>
                    <a:pt x="-292" y="19628"/>
                    <a:pt x="182" y="20426"/>
                  </a:cubicBezTo>
                  <a:cubicBezTo>
                    <a:pt x="656" y="21224"/>
                    <a:pt x="2131" y="21600"/>
                    <a:pt x="3659" y="21271"/>
                  </a:cubicBezTo>
                  <a:cubicBezTo>
                    <a:pt x="5187" y="20943"/>
                    <a:pt x="6768" y="19910"/>
                    <a:pt x="7979" y="17843"/>
                  </a:cubicBezTo>
                  <a:cubicBezTo>
                    <a:pt x="9191" y="15777"/>
                    <a:pt x="10034" y="12678"/>
                    <a:pt x="10297" y="9720"/>
                  </a:cubicBezTo>
                  <a:cubicBezTo>
                    <a:pt x="10561" y="6762"/>
                    <a:pt x="10245" y="3944"/>
                    <a:pt x="10034" y="2254"/>
                  </a:cubicBezTo>
                  <a:cubicBezTo>
                    <a:pt x="9823" y="563"/>
                    <a:pt x="9718" y="0"/>
                    <a:pt x="9665" y="0"/>
                  </a:cubicBezTo>
                  <a:cubicBezTo>
                    <a:pt x="9612" y="0"/>
                    <a:pt x="9612" y="563"/>
                    <a:pt x="9560" y="2630"/>
                  </a:cubicBezTo>
                  <a:cubicBezTo>
                    <a:pt x="9507" y="4696"/>
                    <a:pt x="9402" y="8264"/>
                    <a:pt x="9191" y="11410"/>
                  </a:cubicBezTo>
                  <a:cubicBezTo>
                    <a:pt x="8980" y="14557"/>
                    <a:pt x="8664" y="17280"/>
                    <a:pt x="8611" y="18923"/>
                  </a:cubicBezTo>
                  <a:cubicBezTo>
                    <a:pt x="8559" y="20567"/>
                    <a:pt x="8769" y="21130"/>
                    <a:pt x="9244" y="21365"/>
                  </a:cubicBezTo>
                  <a:cubicBezTo>
                    <a:pt x="9718" y="21600"/>
                    <a:pt x="10455" y="21506"/>
                    <a:pt x="11772" y="20379"/>
                  </a:cubicBezTo>
                  <a:cubicBezTo>
                    <a:pt x="13089" y="19252"/>
                    <a:pt x="14986" y="17092"/>
                    <a:pt x="16040" y="15777"/>
                  </a:cubicBezTo>
                  <a:cubicBezTo>
                    <a:pt x="17093" y="14463"/>
                    <a:pt x="17304" y="13993"/>
                    <a:pt x="17620" y="13570"/>
                  </a:cubicBezTo>
                  <a:cubicBezTo>
                    <a:pt x="17936" y="13148"/>
                    <a:pt x="18358" y="12772"/>
                    <a:pt x="18779" y="12725"/>
                  </a:cubicBezTo>
                  <a:cubicBezTo>
                    <a:pt x="19201" y="12678"/>
                    <a:pt x="19622" y="12960"/>
                    <a:pt x="19622" y="13946"/>
                  </a:cubicBezTo>
                  <a:cubicBezTo>
                    <a:pt x="19622" y="14932"/>
                    <a:pt x="19201" y="16623"/>
                    <a:pt x="18937" y="17797"/>
                  </a:cubicBezTo>
                  <a:cubicBezTo>
                    <a:pt x="18674" y="18970"/>
                    <a:pt x="18568" y="19628"/>
                    <a:pt x="18674" y="19675"/>
                  </a:cubicBezTo>
                  <a:cubicBezTo>
                    <a:pt x="18779" y="19722"/>
                    <a:pt x="19095" y="19158"/>
                    <a:pt x="19569" y="18501"/>
                  </a:cubicBezTo>
                  <a:cubicBezTo>
                    <a:pt x="20044" y="17843"/>
                    <a:pt x="20676" y="17092"/>
                    <a:pt x="21308" y="1634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0" name="Line"/>
            <p:cNvSpPr/>
            <p:nvPr/>
          </p:nvSpPr>
          <p:spPr>
            <a:xfrm>
              <a:off x="3406807" y="3724984"/>
              <a:ext cx="504948" cy="258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457" extrusionOk="0">
                  <a:moveTo>
                    <a:pt x="0" y="10993"/>
                  </a:moveTo>
                  <a:cubicBezTo>
                    <a:pt x="694" y="9450"/>
                    <a:pt x="1387" y="7907"/>
                    <a:pt x="1982" y="6943"/>
                  </a:cubicBezTo>
                  <a:cubicBezTo>
                    <a:pt x="2576" y="5979"/>
                    <a:pt x="3072" y="5593"/>
                    <a:pt x="3319" y="5979"/>
                  </a:cubicBezTo>
                  <a:cubicBezTo>
                    <a:pt x="3567" y="6364"/>
                    <a:pt x="3567" y="7521"/>
                    <a:pt x="3220" y="9643"/>
                  </a:cubicBezTo>
                  <a:cubicBezTo>
                    <a:pt x="2873" y="11764"/>
                    <a:pt x="2180" y="14850"/>
                    <a:pt x="1883" y="16875"/>
                  </a:cubicBezTo>
                  <a:cubicBezTo>
                    <a:pt x="1585" y="18900"/>
                    <a:pt x="1684" y="19864"/>
                    <a:pt x="1982" y="20443"/>
                  </a:cubicBezTo>
                  <a:cubicBezTo>
                    <a:pt x="2279" y="21021"/>
                    <a:pt x="2774" y="21214"/>
                    <a:pt x="4013" y="20539"/>
                  </a:cubicBezTo>
                  <a:cubicBezTo>
                    <a:pt x="5251" y="19864"/>
                    <a:pt x="7233" y="18321"/>
                    <a:pt x="8620" y="16586"/>
                  </a:cubicBezTo>
                  <a:cubicBezTo>
                    <a:pt x="10007" y="14850"/>
                    <a:pt x="10800" y="12921"/>
                    <a:pt x="11246" y="11475"/>
                  </a:cubicBezTo>
                  <a:cubicBezTo>
                    <a:pt x="11692" y="10029"/>
                    <a:pt x="11791" y="9064"/>
                    <a:pt x="11642" y="8293"/>
                  </a:cubicBezTo>
                  <a:cubicBezTo>
                    <a:pt x="11494" y="7521"/>
                    <a:pt x="11097" y="6943"/>
                    <a:pt x="9512" y="6557"/>
                  </a:cubicBezTo>
                  <a:cubicBezTo>
                    <a:pt x="7927" y="6171"/>
                    <a:pt x="5152" y="5979"/>
                    <a:pt x="4360" y="5496"/>
                  </a:cubicBezTo>
                  <a:cubicBezTo>
                    <a:pt x="3567" y="5014"/>
                    <a:pt x="4756" y="4243"/>
                    <a:pt x="5895" y="3375"/>
                  </a:cubicBezTo>
                  <a:cubicBezTo>
                    <a:pt x="7035" y="2507"/>
                    <a:pt x="8125" y="1543"/>
                    <a:pt x="8917" y="1061"/>
                  </a:cubicBezTo>
                  <a:cubicBezTo>
                    <a:pt x="9710" y="579"/>
                    <a:pt x="10206" y="579"/>
                    <a:pt x="10602" y="1061"/>
                  </a:cubicBezTo>
                  <a:cubicBezTo>
                    <a:pt x="10998" y="1543"/>
                    <a:pt x="11295" y="2507"/>
                    <a:pt x="11494" y="5400"/>
                  </a:cubicBezTo>
                  <a:cubicBezTo>
                    <a:pt x="11692" y="8293"/>
                    <a:pt x="11791" y="13114"/>
                    <a:pt x="11890" y="16007"/>
                  </a:cubicBezTo>
                  <a:cubicBezTo>
                    <a:pt x="11989" y="18900"/>
                    <a:pt x="12088" y="19864"/>
                    <a:pt x="12633" y="20539"/>
                  </a:cubicBezTo>
                  <a:cubicBezTo>
                    <a:pt x="13178" y="21214"/>
                    <a:pt x="14169" y="21600"/>
                    <a:pt x="15358" y="21407"/>
                  </a:cubicBezTo>
                  <a:cubicBezTo>
                    <a:pt x="16547" y="21214"/>
                    <a:pt x="17934" y="20443"/>
                    <a:pt x="18974" y="19382"/>
                  </a:cubicBezTo>
                  <a:cubicBezTo>
                    <a:pt x="20015" y="18321"/>
                    <a:pt x="20708" y="16971"/>
                    <a:pt x="21105" y="15621"/>
                  </a:cubicBezTo>
                  <a:cubicBezTo>
                    <a:pt x="21501" y="14271"/>
                    <a:pt x="21600" y="12921"/>
                    <a:pt x="21451" y="11957"/>
                  </a:cubicBezTo>
                  <a:cubicBezTo>
                    <a:pt x="21303" y="10993"/>
                    <a:pt x="20906" y="10414"/>
                    <a:pt x="19668" y="9932"/>
                  </a:cubicBezTo>
                  <a:cubicBezTo>
                    <a:pt x="18429" y="9450"/>
                    <a:pt x="16349" y="9064"/>
                    <a:pt x="15061" y="8775"/>
                  </a:cubicBezTo>
                  <a:cubicBezTo>
                    <a:pt x="13772" y="8486"/>
                    <a:pt x="13277" y="8293"/>
                    <a:pt x="13128" y="7714"/>
                  </a:cubicBezTo>
                  <a:cubicBezTo>
                    <a:pt x="12980" y="7136"/>
                    <a:pt x="13178" y="6171"/>
                    <a:pt x="13624" y="4821"/>
                  </a:cubicBezTo>
                  <a:cubicBezTo>
                    <a:pt x="14070" y="3471"/>
                    <a:pt x="14763" y="1736"/>
                    <a:pt x="15457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1" name="Line"/>
            <p:cNvSpPr/>
            <p:nvPr/>
          </p:nvSpPr>
          <p:spPr>
            <a:xfrm>
              <a:off x="3895101" y="3357150"/>
              <a:ext cx="65107" cy="653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8" extrusionOk="0">
                  <a:moveTo>
                    <a:pt x="0" y="1547"/>
                  </a:moveTo>
                  <a:cubicBezTo>
                    <a:pt x="2314" y="1164"/>
                    <a:pt x="4629" y="781"/>
                    <a:pt x="7714" y="474"/>
                  </a:cubicBezTo>
                  <a:cubicBezTo>
                    <a:pt x="10800" y="168"/>
                    <a:pt x="14657" y="-62"/>
                    <a:pt x="17357" y="15"/>
                  </a:cubicBezTo>
                  <a:cubicBezTo>
                    <a:pt x="20057" y="91"/>
                    <a:pt x="21600" y="474"/>
                    <a:pt x="21600" y="1891"/>
                  </a:cubicBezTo>
                  <a:cubicBezTo>
                    <a:pt x="21600" y="3308"/>
                    <a:pt x="20057" y="5759"/>
                    <a:pt x="17743" y="8364"/>
                  </a:cubicBezTo>
                  <a:cubicBezTo>
                    <a:pt x="15429" y="10968"/>
                    <a:pt x="12343" y="13725"/>
                    <a:pt x="11186" y="15832"/>
                  </a:cubicBezTo>
                  <a:cubicBezTo>
                    <a:pt x="10029" y="17938"/>
                    <a:pt x="10800" y="19393"/>
                    <a:pt x="12729" y="20236"/>
                  </a:cubicBezTo>
                  <a:cubicBezTo>
                    <a:pt x="14657" y="21078"/>
                    <a:pt x="17743" y="21308"/>
                    <a:pt x="20829" y="2153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2" name="Line"/>
            <p:cNvSpPr/>
            <p:nvPr/>
          </p:nvSpPr>
          <p:spPr>
            <a:xfrm>
              <a:off x="3971833" y="3704057"/>
              <a:ext cx="366652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600" extrusionOk="0">
                  <a:moveTo>
                    <a:pt x="18112" y="0"/>
                  </a:moveTo>
                  <a:cubicBezTo>
                    <a:pt x="14221" y="2914"/>
                    <a:pt x="10330" y="5829"/>
                    <a:pt x="8050" y="7457"/>
                  </a:cubicBezTo>
                  <a:cubicBezTo>
                    <a:pt x="5769" y="9086"/>
                    <a:pt x="5098" y="9429"/>
                    <a:pt x="5098" y="9429"/>
                  </a:cubicBezTo>
                  <a:cubicBezTo>
                    <a:pt x="5098" y="9429"/>
                    <a:pt x="5769" y="9086"/>
                    <a:pt x="7580" y="8571"/>
                  </a:cubicBezTo>
                  <a:cubicBezTo>
                    <a:pt x="9391" y="8057"/>
                    <a:pt x="12343" y="7371"/>
                    <a:pt x="14825" y="7800"/>
                  </a:cubicBezTo>
                  <a:cubicBezTo>
                    <a:pt x="17307" y="8229"/>
                    <a:pt x="19319" y="9771"/>
                    <a:pt x="20393" y="10971"/>
                  </a:cubicBezTo>
                  <a:cubicBezTo>
                    <a:pt x="21466" y="12171"/>
                    <a:pt x="21600" y="13029"/>
                    <a:pt x="19520" y="14657"/>
                  </a:cubicBezTo>
                  <a:cubicBezTo>
                    <a:pt x="17441" y="16286"/>
                    <a:pt x="13148" y="18686"/>
                    <a:pt x="9525" y="19971"/>
                  </a:cubicBezTo>
                  <a:cubicBezTo>
                    <a:pt x="5903" y="21257"/>
                    <a:pt x="2952" y="214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3" name="Line"/>
            <p:cNvSpPr/>
            <p:nvPr/>
          </p:nvSpPr>
          <p:spPr>
            <a:xfrm>
              <a:off x="73655" y="4310826"/>
              <a:ext cx="619635" cy="579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178" extrusionOk="0">
                  <a:moveTo>
                    <a:pt x="686" y="514"/>
                  </a:moveTo>
                  <a:cubicBezTo>
                    <a:pt x="443" y="174"/>
                    <a:pt x="201" y="-166"/>
                    <a:pt x="79" y="89"/>
                  </a:cubicBezTo>
                  <a:cubicBezTo>
                    <a:pt x="-42" y="344"/>
                    <a:pt x="-42" y="1195"/>
                    <a:pt x="201" y="3065"/>
                  </a:cubicBezTo>
                  <a:cubicBezTo>
                    <a:pt x="443" y="4936"/>
                    <a:pt x="929" y="7828"/>
                    <a:pt x="1414" y="10549"/>
                  </a:cubicBezTo>
                  <a:cubicBezTo>
                    <a:pt x="1900" y="13270"/>
                    <a:pt x="2385" y="15821"/>
                    <a:pt x="2628" y="17310"/>
                  </a:cubicBezTo>
                  <a:cubicBezTo>
                    <a:pt x="2870" y="18798"/>
                    <a:pt x="2870" y="19223"/>
                    <a:pt x="2911" y="19138"/>
                  </a:cubicBezTo>
                  <a:cubicBezTo>
                    <a:pt x="2951" y="19053"/>
                    <a:pt x="3032" y="18458"/>
                    <a:pt x="3679" y="17395"/>
                  </a:cubicBezTo>
                  <a:cubicBezTo>
                    <a:pt x="4327" y="16332"/>
                    <a:pt x="5540" y="14801"/>
                    <a:pt x="7118" y="14206"/>
                  </a:cubicBezTo>
                  <a:cubicBezTo>
                    <a:pt x="8695" y="13610"/>
                    <a:pt x="10637" y="13951"/>
                    <a:pt x="11769" y="14631"/>
                  </a:cubicBezTo>
                  <a:cubicBezTo>
                    <a:pt x="12902" y="15311"/>
                    <a:pt x="13225" y="16332"/>
                    <a:pt x="12740" y="17395"/>
                  </a:cubicBezTo>
                  <a:cubicBezTo>
                    <a:pt x="12255" y="18458"/>
                    <a:pt x="10960" y="19563"/>
                    <a:pt x="10111" y="20158"/>
                  </a:cubicBezTo>
                  <a:cubicBezTo>
                    <a:pt x="9261" y="20754"/>
                    <a:pt x="8857" y="20839"/>
                    <a:pt x="8371" y="20924"/>
                  </a:cubicBezTo>
                  <a:cubicBezTo>
                    <a:pt x="7886" y="21009"/>
                    <a:pt x="7320" y="21094"/>
                    <a:pt x="7239" y="21051"/>
                  </a:cubicBezTo>
                  <a:cubicBezTo>
                    <a:pt x="7158" y="21009"/>
                    <a:pt x="7562" y="20839"/>
                    <a:pt x="8978" y="20414"/>
                  </a:cubicBezTo>
                  <a:cubicBezTo>
                    <a:pt x="10394" y="19988"/>
                    <a:pt x="12821" y="19308"/>
                    <a:pt x="14722" y="18543"/>
                  </a:cubicBezTo>
                  <a:cubicBezTo>
                    <a:pt x="16623" y="17777"/>
                    <a:pt x="17998" y="16927"/>
                    <a:pt x="18767" y="16034"/>
                  </a:cubicBezTo>
                  <a:cubicBezTo>
                    <a:pt x="19536" y="15141"/>
                    <a:pt x="19697" y="14206"/>
                    <a:pt x="19657" y="13568"/>
                  </a:cubicBezTo>
                  <a:cubicBezTo>
                    <a:pt x="19616" y="12930"/>
                    <a:pt x="19374" y="12590"/>
                    <a:pt x="19050" y="12462"/>
                  </a:cubicBezTo>
                  <a:cubicBezTo>
                    <a:pt x="18727" y="12335"/>
                    <a:pt x="18322" y="12420"/>
                    <a:pt x="17877" y="13015"/>
                  </a:cubicBezTo>
                  <a:cubicBezTo>
                    <a:pt x="17432" y="13610"/>
                    <a:pt x="16947" y="14716"/>
                    <a:pt x="16623" y="16034"/>
                  </a:cubicBezTo>
                  <a:cubicBezTo>
                    <a:pt x="16300" y="17352"/>
                    <a:pt x="16138" y="18883"/>
                    <a:pt x="16340" y="19903"/>
                  </a:cubicBezTo>
                  <a:cubicBezTo>
                    <a:pt x="16542" y="20924"/>
                    <a:pt x="17109" y="21434"/>
                    <a:pt x="18039" y="21051"/>
                  </a:cubicBezTo>
                  <a:cubicBezTo>
                    <a:pt x="18969" y="20669"/>
                    <a:pt x="20264" y="19393"/>
                    <a:pt x="21558" y="1811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4" name="Line"/>
            <p:cNvSpPr/>
            <p:nvPr/>
          </p:nvSpPr>
          <p:spPr>
            <a:xfrm>
              <a:off x="742118" y="4656133"/>
              <a:ext cx="71099" cy="169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5" h="21022" extrusionOk="0">
                  <a:moveTo>
                    <a:pt x="0" y="3036"/>
                  </a:moveTo>
                  <a:cubicBezTo>
                    <a:pt x="4181" y="1596"/>
                    <a:pt x="8361" y="156"/>
                    <a:pt x="11497" y="12"/>
                  </a:cubicBezTo>
                  <a:cubicBezTo>
                    <a:pt x="14632" y="-132"/>
                    <a:pt x="16723" y="1020"/>
                    <a:pt x="18465" y="3468"/>
                  </a:cubicBezTo>
                  <a:cubicBezTo>
                    <a:pt x="20206" y="5916"/>
                    <a:pt x="21600" y="9660"/>
                    <a:pt x="21252" y="12396"/>
                  </a:cubicBezTo>
                  <a:cubicBezTo>
                    <a:pt x="20903" y="15132"/>
                    <a:pt x="18813" y="16860"/>
                    <a:pt x="16723" y="18444"/>
                  </a:cubicBezTo>
                  <a:cubicBezTo>
                    <a:pt x="14632" y="20028"/>
                    <a:pt x="12542" y="21468"/>
                    <a:pt x="10452" y="20892"/>
                  </a:cubicBezTo>
                  <a:cubicBezTo>
                    <a:pt x="8361" y="20316"/>
                    <a:pt x="6271" y="17724"/>
                    <a:pt x="4529" y="13980"/>
                  </a:cubicBezTo>
                  <a:cubicBezTo>
                    <a:pt x="2787" y="10236"/>
                    <a:pt x="1394" y="5340"/>
                    <a:pt x="0" y="44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5" name="Line"/>
            <p:cNvSpPr/>
            <p:nvPr/>
          </p:nvSpPr>
          <p:spPr>
            <a:xfrm>
              <a:off x="700264" y="4401620"/>
              <a:ext cx="4883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6" name="Line"/>
            <p:cNvSpPr/>
            <p:nvPr/>
          </p:nvSpPr>
          <p:spPr>
            <a:xfrm>
              <a:off x="916509" y="4590528"/>
              <a:ext cx="661448" cy="562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333" extrusionOk="0">
                  <a:moveTo>
                    <a:pt x="675" y="3417"/>
                  </a:moveTo>
                  <a:cubicBezTo>
                    <a:pt x="825" y="4386"/>
                    <a:pt x="975" y="5356"/>
                    <a:pt x="975" y="6061"/>
                  </a:cubicBezTo>
                  <a:cubicBezTo>
                    <a:pt x="975" y="6767"/>
                    <a:pt x="825" y="7208"/>
                    <a:pt x="638" y="7737"/>
                  </a:cubicBezTo>
                  <a:cubicBezTo>
                    <a:pt x="450" y="8266"/>
                    <a:pt x="225" y="8883"/>
                    <a:pt x="300" y="8971"/>
                  </a:cubicBezTo>
                  <a:cubicBezTo>
                    <a:pt x="375" y="9059"/>
                    <a:pt x="750" y="8618"/>
                    <a:pt x="1463" y="7648"/>
                  </a:cubicBezTo>
                  <a:cubicBezTo>
                    <a:pt x="2175" y="6679"/>
                    <a:pt x="3225" y="5180"/>
                    <a:pt x="3938" y="4254"/>
                  </a:cubicBezTo>
                  <a:cubicBezTo>
                    <a:pt x="4650" y="3328"/>
                    <a:pt x="5025" y="2976"/>
                    <a:pt x="5438" y="2799"/>
                  </a:cubicBezTo>
                  <a:cubicBezTo>
                    <a:pt x="5850" y="2623"/>
                    <a:pt x="6300" y="2623"/>
                    <a:pt x="6787" y="2976"/>
                  </a:cubicBezTo>
                  <a:cubicBezTo>
                    <a:pt x="7275" y="3328"/>
                    <a:pt x="7800" y="4034"/>
                    <a:pt x="8137" y="4651"/>
                  </a:cubicBezTo>
                  <a:cubicBezTo>
                    <a:pt x="8475" y="5268"/>
                    <a:pt x="8625" y="5797"/>
                    <a:pt x="8775" y="6282"/>
                  </a:cubicBezTo>
                  <a:cubicBezTo>
                    <a:pt x="8925" y="6767"/>
                    <a:pt x="9075" y="7208"/>
                    <a:pt x="9375" y="7340"/>
                  </a:cubicBezTo>
                  <a:cubicBezTo>
                    <a:pt x="9675" y="7472"/>
                    <a:pt x="10125" y="7296"/>
                    <a:pt x="11063" y="6282"/>
                  </a:cubicBezTo>
                  <a:cubicBezTo>
                    <a:pt x="12000" y="5268"/>
                    <a:pt x="13425" y="3417"/>
                    <a:pt x="14325" y="2138"/>
                  </a:cubicBezTo>
                  <a:cubicBezTo>
                    <a:pt x="15225" y="860"/>
                    <a:pt x="15600" y="154"/>
                    <a:pt x="15563" y="22"/>
                  </a:cubicBezTo>
                  <a:cubicBezTo>
                    <a:pt x="15525" y="-110"/>
                    <a:pt x="15075" y="331"/>
                    <a:pt x="14137" y="1521"/>
                  </a:cubicBezTo>
                  <a:cubicBezTo>
                    <a:pt x="13200" y="2711"/>
                    <a:pt x="11775" y="4651"/>
                    <a:pt x="10987" y="5841"/>
                  </a:cubicBezTo>
                  <a:cubicBezTo>
                    <a:pt x="10200" y="7031"/>
                    <a:pt x="10050" y="7472"/>
                    <a:pt x="10237" y="7692"/>
                  </a:cubicBezTo>
                  <a:cubicBezTo>
                    <a:pt x="10425" y="7913"/>
                    <a:pt x="10950" y="7913"/>
                    <a:pt x="12187" y="7692"/>
                  </a:cubicBezTo>
                  <a:cubicBezTo>
                    <a:pt x="13425" y="7472"/>
                    <a:pt x="15375" y="7031"/>
                    <a:pt x="16987" y="7208"/>
                  </a:cubicBezTo>
                  <a:cubicBezTo>
                    <a:pt x="18600" y="7384"/>
                    <a:pt x="19875" y="8177"/>
                    <a:pt x="20625" y="9368"/>
                  </a:cubicBezTo>
                  <a:cubicBezTo>
                    <a:pt x="21375" y="10558"/>
                    <a:pt x="21600" y="12145"/>
                    <a:pt x="20962" y="13776"/>
                  </a:cubicBezTo>
                  <a:cubicBezTo>
                    <a:pt x="20325" y="15407"/>
                    <a:pt x="18825" y="17082"/>
                    <a:pt x="16800" y="18404"/>
                  </a:cubicBezTo>
                  <a:cubicBezTo>
                    <a:pt x="14775" y="19727"/>
                    <a:pt x="12225" y="20697"/>
                    <a:pt x="9337" y="21093"/>
                  </a:cubicBezTo>
                  <a:cubicBezTo>
                    <a:pt x="6450" y="21490"/>
                    <a:pt x="3225" y="21314"/>
                    <a:pt x="0" y="2113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7" name="Line"/>
            <p:cNvSpPr/>
            <p:nvPr/>
          </p:nvSpPr>
          <p:spPr>
            <a:xfrm>
              <a:off x="1915477" y="4519990"/>
              <a:ext cx="228743" cy="360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196" extrusionOk="0">
                  <a:moveTo>
                    <a:pt x="13609" y="5754"/>
                  </a:moveTo>
                  <a:cubicBezTo>
                    <a:pt x="13828" y="4934"/>
                    <a:pt x="14046" y="4114"/>
                    <a:pt x="14155" y="3088"/>
                  </a:cubicBezTo>
                  <a:cubicBezTo>
                    <a:pt x="14264" y="2063"/>
                    <a:pt x="14264" y="833"/>
                    <a:pt x="13719" y="286"/>
                  </a:cubicBezTo>
                  <a:cubicBezTo>
                    <a:pt x="13173" y="-261"/>
                    <a:pt x="12082" y="-124"/>
                    <a:pt x="10228" y="1585"/>
                  </a:cubicBezTo>
                  <a:cubicBezTo>
                    <a:pt x="8373" y="3293"/>
                    <a:pt x="5755" y="6574"/>
                    <a:pt x="3900" y="9787"/>
                  </a:cubicBezTo>
                  <a:cubicBezTo>
                    <a:pt x="2046" y="13000"/>
                    <a:pt x="955" y="16144"/>
                    <a:pt x="409" y="18058"/>
                  </a:cubicBezTo>
                  <a:cubicBezTo>
                    <a:pt x="-136" y="19972"/>
                    <a:pt x="-136" y="20655"/>
                    <a:pt x="409" y="20997"/>
                  </a:cubicBezTo>
                  <a:cubicBezTo>
                    <a:pt x="955" y="21339"/>
                    <a:pt x="2046" y="21339"/>
                    <a:pt x="4228" y="20177"/>
                  </a:cubicBezTo>
                  <a:cubicBezTo>
                    <a:pt x="6409" y="19015"/>
                    <a:pt x="9682" y="16691"/>
                    <a:pt x="11646" y="15187"/>
                  </a:cubicBezTo>
                  <a:cubicBezTo>
                    <a:pt x="13609" y="13683"/>
                    <a:pt x="14264" y="13000"/>
                    <a:pt x="15028" y="12453"/>
                  </a:cubicBezTo>
                  <a:cubicBezTo>
                    <a:pt x="15791" y="11906"/>
                    <a:pt x="16664" y="11496"/>
                    <a:pt x="17319" y="11838"/>
                  </a:cubicBezTo>
                  <a:cubicBezTo>
                    <a:pt x="17973" y="12180"/>
                    <a:pt x="18409" y="13273"/>
                    <a:pt x="18628" y="14504"/>
                  </a:cubicBezTo>
                  <a:cubicBezTo>
                    <a:pt x="18846" y="15734"/>
                    <a:pt x="18846" y="17101"/>
                    <a:pt x="18737" y="18126"/>
                  </a:cubicBezTo>
                  <a:cubicBezTo>
                    <a:pt x="18628" y="19152"/>
                    <a:pt x="18409" y="19835"/>
                    <a:pt x="18846" y="20109"/>
                  </a:cubicBezTo>
                  <a:cubicBezTo>
                    <a:pt x="19282" y="20382"/>
                    <a:pt x="20373" y="20245"/>
                    <a:pt x="21464" y="2010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8" name="Line"/>
            <p:cNvSpPr/>
            <p:nvPr/>
          </p:nvSpPr>
          <p:spPr>
            <a:xfrm>
              <a:off x="2221988" y="4613214"/>
              <a:ext cx="248628" cy="325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600" extrusionOk="0">
                  <a:moveTo>
                    <a:pt x="7570" y="1234"/>
                  </a:moveTo>
                  <a:cubicBezTo>
                    <a:pt x="8356" y="617"/>
                    <a:pt x="9141" y="0"/>
                    <a:pt x="8945" y="0"/>
                  </a:cubicBezTo>
                  <a:cubicBezTo>
                    <a:pt x="8748" y="0"/>
                    <a:pt x="7570" y="617"/>
                    <a:pt x="6097" y="1620"/>
                  </a:cubicBezTo>
                  <a:cubicBezTo>
                    <a:pt x="4625" y="2623"/>
                    <a:pt x="2857" y="4011"/>
                    <a:pt x="1679" y="5169"/>
                  </a:cubicBezTo>
                  <a:cubicBezTo>
                    <a:pt x="501" y="6326"/>
                    <a:pt x="-88" y="7251"/>
                    <a:pt x="10" y="7946"/>
                  </a:cubicBezTo>
                  <a:cubicBezTo>
                    <a:pt x="108" y="8640"/>
                    <a:pt x="894" y="9103"/>
                    <a:pt x="4134" y="9797"/>
                  </a:cubicBezTo>
                  <a:cubicBezTo>
                    <a:pt x="7374" y="10491"/>
                    <a:pt x="13068" y="11417"/>
                    <a:pt x="16603" y="12497"/>
                  </a:cubicBezTo>
                  <a:cubicBezTo>
                    <a:pt x="20137" y="13577"/>
                    <a:pt x="21512" y="14811"/>
                    <a:pt x="20825" y="16277"/>
                  </a:cubicBezTo>
                  <a:cubicBezTo>
                    <a:pt x="20137" y="17743"/>
                    <a:pt x="17388" y="19440"/>
                    <a:pt x="14836" y="20366"/>
                  </a:cubicBezTo>
                  <a:cubicBezTo>
                    <a:pt x="12283" y="21291"/>
                    <a:pt x="9927" y="21446"/>
                    <a:pt x="757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9" name="Line"/>
            <p:cNvSpPr/>
            <p:nvPr/>
          </p:nvSpPr>
          <p:spPr>
            <a:xfrm>
              <a:off x="2611586" y="4561664"/>
              <a:ext cx="237172" cy="234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78" extrusionOk="0">
                  <a:moveTo>
                    <a:pt x="0" y="20401"/>
                  </a:moveTo>
                  <a:cubicBezTo>
                    <a:pt x="1059" y="20813"/>
                    <a:pt x="2118" y="21224"/>
                    <a:pt x="5082" y="19681"/>
                  </a:cubicBezTo>
                  <a:cubicBezTo>
                    <a:pt x="8047" y="18138"/>
                    <a:pt x="12918" y="14641"/>
                    <a:pt x="15882" y="11864"/>
                  </a:cubicBezTo>
                  <a:cubicBezTo>
                    <a:pt x="18847" y="9087"/>
                    <a:pt x="19906" y="7030"/>
                    <a:pt x="20329" y="5075"/>
                  </a:cubicBezTo>
                  <a:cubicBezTo>
                    <a:pt x="20753" y="3121"/>
                    <a:pt x="20541" y="1270"/>
                    <a:pt x="19906" y="447"/>
                  </a:cubicBezTo>
                  <a:cubicBezTo>
                    <a:pt x="19271" y="-376"/>
                    <a:pt x="18212" y="-170"/>
                    <a:pt x="16412" y="1990"/>
                  </a:cubicBezTo>
                  <a:cubicBezTo>
                    <a:pt x="14612" y="4150"/>
                    <a:pt x="12071" y="8264"/>
                    <a:pt x="10588" y="11453"/>
                  </a:cubicBezTo>
                  <a:cubicBezTo>
                    <a:pt x="9106" y="14641"/>
                    <a:pt x="8682" y="16904"/>
                    <a:pt x="9106" y="18344"/>
                  </a:cubicBezTo>
                  <a:cubicBezTo>
                    <a:pt x="9529" y="19784"/>
                    <a:pt x="10800" y="20401"/>
                    <a:pt x="13024" y="20195"/>
                  </a:cubicBezTo>
                  <a:cubicBezTo>
                    <a:pt x="15247" y="19990"/>
                    <a:pt x="18424" y="18961"/>
                    <a:pt x="21600" y="1793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0" name="Line"/>
            <p:cNvSpPr/>
            <p:nvPr/>
          </p:nvSpPr>
          <p:spPr>
            <a:xfrm>
              <a:off x="2981294" y="4345815"/>
              <a:ext cx="125562" cy="509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00" y="197"/>
                    <a:pt x="17600" y="395"/>
                    <a:pt x="15200" y="1677"/>
                  </a:cubicBezTo>
                  <a:cubicBezTo>
                    <a:pt x="12800" y="2959"/>
                    <a:pt x="10000" y="5326"/>
                    <a:pt x="8200" y="8334"/>
                  </a:cubicBezTo>
                  <a:cubicBezTo>
                    <a:pt x="6400" y="11342"/>
                    <a:pt x="5600" y="14992"/>
                    <a:pt x="5200" y="17063"/>
                  </a:cubicBezTo>
                  <a:cubicBezTo>
                    <a:pt x="4800" y="19134"/>
                    <a:pt x="4800" y="19627"/>
                    <a:pt x="5000" y="20121"/>
                  </a:cubicBezTo>
                  <a:cubicBezTo>
                    <a:pt x="5200" y="20614"/>
                    <a:pt x="5600" y="21107"/>
                    <a:pt x="4800" y="21353"/>
                  </a:cubicBezTo>
                  <a:cubicBezTo>
                    <a:pt x="4000" y="21600"/>
                    <a:pt x="2000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1" name="Line"/>
            <p:cNvSpPr/>
            <p:nvPr/>
          </p:nvSpPr>
          <p:spPr>
            <a:xfrm>
              <a:off x="2918514" y="4708547"/>
              <a:ext cx="209269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640" y="18982"/>
                    <a:pt x="5280" y="16364"/>
                    <a:pt x="8880" y="12764"/>
                  </a:cubicBezTo>
                  <a:cubicBezTo>
                    <a:pt x="12480" y="9164"/>
                    <a:pt x="17040" y="458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2" name="Line"/>
            <p:cNvSpPr/>
            <p:nvPr/>
          </p:nvSpPr>
          <p:spPr>
            <a:xfrm>
              <a:off x="3134758" y="4306286"/>
              <a:ext cx="230197" cy="558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3" extrusionOk="0">
                  <a:moveTo>
                    <a:pt x="21600" y="6788"/>
                  </a:moveTo>
                  <a:cubicBezTo>
                    <a:pt x="20291" y="4584"/>
                    <a:pt x="18982" y="2380"/>
                    <a:pt x="17127" y="1146"/>
                  </a:cubicBezTo>
                  <a:cubicBezTo>
                    <a:pt x="15273" y="-89"/>
                    <a:pt x="12873" y="-353"/>
                    <a:pt x="10364" y="485"/>
                  </a:cubicBezTo>
                  <a:cubicBezTo>
                    <a:pt x="7855" y="1322"/>
                    <a:pt x="5236" y="3262"/>
                    <a:pt x="3600" y="5466"/>
                  </a:cubicBezTo>
                  <a:cubicBezTo>
                    <a:pt x="1964" y="7670"/>
                    <a:pt x="1309" y="10138"/>
                    <a:pt x="982" y="12607"/>
                  </a:cubicBezTo>
                  <a:cubicBezTo>
                    <a:pt x="655" y="15076"/>
                    <a:pt x="655" y="17544"/>
                    <a:pt x="873" y="19043"/>
                  </a:cubicBezTo>
                  <a:cubicBezTo>
                    <a:pt x="1091" y="20542"/>
                    <a:pt x="1527" y="21071"/>
                    <a:pt x="1418" y="21159"/>
                  </a:cubicBezTo>
                  <a:cubicBezTo>
                    <a:pt x="1309" y="21247"/>
                    <a:pt x="655" y="20894"/>
                    <a:pt x="0" y="2054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3" name="Line"/>
            <p:cNvSpPr/>
            <p:nvPr/>
          </p:nvSpPr>
          <p:spPr>
            <a:xfrm>
              <a:off x="3113831" y="4599485"/>
              <a:ext cx="376685" cy="2590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0" extrusionOk="0">
                  <a:moveTo>
                    <a:pt x="0" y="16995"/>
                  </a:moveTo>
                  <a:cubicBezTo>
                    <a:pt x="1733" y="16230"/>
                    <a:pt x="3467" y="15465"/>
                    <a:pt x="5800" y="14605"/>
                  </a:cubicBezTo>
                  <a:cubicBezTo>
                    <a:pt x="8133" y="13745"/>
                    <a:pt x="11067" y="12789"/>
                    <a:pt x="13467" y="10878"/>
                  </a:cubicBezTo>
                  <a:cubicBezTo>
                    <a:pt x="15867" y="8966"/>
                    <a:pt x="17733" y="6099"/>
                    <a:pt x="18600" y="4092"/>
                  </a:cubicBezTo>
                  <a:cubicBezTo>
                    <a:pt x="19467" y="2085"/>
                    <a:pt x="19333" y="938"/>
                    <a:pt x="18867" y="364"/>
                  </a:cubicBezTo>
                  <a:cubicBezTo>
                    <a:pt x="18400" y="-209"/>
                    <a:pt x="17600" y="-209"/>
                    <a:pt x="16600" y="1129"/>
                  </a:cubicBezTo>
                  <a:cubicBezTo>
                    <a:pt x="15600" y="2467"/>
                    <a:pt x="14400" y="5143"/>
                    <a:pt x="13600" y="8202"/>
                  </a:cubicBezTo>
                  <a:cubicBezTo>
                    <a:pt x="12800" y="11260"/>
                    <a:pt x="12400" y="14701"/>
                    <a:pt x="12467" y="17186"/>
                  </a:cubicBezTo>
                  <a:cubicBezTo>
                    <a:pt x="12533" y="19671"/>
                    <a:pt x="13067" y="21200"/>
                    <a:pt x="14667" y="21295"/>
                  </a:cubicBezTo>
                  <a:cubicBezTo>
                    <a:pt x="16267" y="21391"/>
                    <a:pt x="18933" y="20053"/>
                    <a:pt x="21600" y="1871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4" name="Line"/>
            <p:cNvSpPr/>
            <p:nvPr/>
          </p:nvSpPr>
          <p:spPr>
            <a:xfrm>
              <a:off x="3611336" y="4638791"/>
              <a:ext cx="290742" cy="239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0999" extrusionOk="0">
                  <a:moveTo>
                    <a:pt x="6469" y="0"/>
                  </a:moveTo>
                  <a:cubicBezTo>
                    <a:pt x="4428" y="3872"/>
                    <a:pt x="2387" y="7743"/>
                    <a:pt x="1197" y="11208"/>
                  </a:cubicBezTo>
                  <a:cubicBezTo>
                    <a:pt x="6" y="14672"/>
                    <a:pt x="-334" y="17728"/>
                    <a:pt x="346" y="19460"/>
                  </a:cubicBezTo>
                  <a:cubicBezTo>
                    <a:pt x="1027" y="21192"/>
                    <a:pt x="2727" y="21600"/>
                    <a:pt x="5874" y="19970"/>
                  </a:cubicBezTo>
                  <a:cubicBezTo>
                    <a:pt x="9020" y="18340"/>
                    <a:pt x="13612" y="14672"/>
                    <a:pt x="16419" y="11411"/>
                  </a:cubicBezTo>
                  <a:cubicBezTo>
                    <a:pt x="19225" y="8151"/>
                    <a:pt x="20246" y="5298"/>
                    <a:pt x="21266" y="244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5" name="Line"/>
            <p:cNvSpPr/>
            <p:nvPr/>
          </p:nvSpPr>
          <p:spPr>
            <a:xfrm>
              <a:off x="3818369" y="4379054"/>
              <a:ext cx="114900" cy="489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468" extrusionOk="0">
                  <a:moveTo>
                    <a:pt x="20736" y="1294"/>
                  </a:moveTo>
                  <a:cubicBezTo>
                    <a:pt x="21168" y="581"/>
                    <a:pt x="21600" y="-132"/>
                    <a:pt x="21168" y="21"/>
                  </a:cubicBezTo>
                  <a:cubicBezTo>
                    <a:pt x="20736" y="174"/>
                    <a:pt x="19440" y="1193"/>
                    <a:pt x="17064" y="3536"/>
                  </a:cubicBezTo>
                  <a:cubicBezTo>
                    <a:pt x="14688" y="5879"/>
                    <a:pt x="11232" y="9547"/>
                    <a:pt x="9288" y="12604"/>
                  </a:cubicBezTo>
                  <a:cubicBezTo>
                    <a:pt x="7344" y="15660"/>
                    <a:pt x="6912" y="18106"/>
                    <a:pt x="5616" y="19481"/>
                  </a:cubicBezTo>
                  <a:cubicBezTo>
                    <a:pt x="4320" y="20857"/>
                    <a:pt x="2160" y="21162"/>
                    <a:pt x="0" y="214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6" name="Line"/>
            <p:cNvSpPr/>
            <p:nvPr/>
          </p:nvSpPr>
          <p:spPr>
            <a:xfrm>
              <a:off x="3797443" y="4589962"/>
              <a:ext cx="327855" cy="218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613"/>
                  </a:moveTo>
                  <a:cubicBezTo>
                    <a:pt x="2451" y="17694"/>
                    <a:pt x="4902" y="16774"/>
                    <a:pt x="7660" y="15511"/>
                  </a:cubicBezTo>
                  <a:cubicBezTo>
                    <a:pt x="10417" y="14247"/>
                    <a:pt x="13481" y="12638"/>
                    <a:pt x="15243" y="11374"/>
                  </a:cubicBezTo>
                  <a:cubicBezTo>
                    <a:pt x="17004" y="10111"/>
                    <a:pt x="17464" y="9191"/>
                    <a:pt x="18077" y="8502"/>
                  </a:cubicBezTo>
                  <a:cubicBezTo>
                    <a:pt x="18689" y="7813"/>
                    <a:pt x="19455" y="7353"/>
                    <a:pt x="20068" y="8272"/>
                  </a:cubicBezTo>
                  <a:cubicBezTo>
                    <a:pt x="20681" y="9191"/>
                    <a:pt x="21140" y="11489"/>
                    <a:pt x="21370" y="13557"/>
                  </a:cubicBezTo>
                  <a:cubicBezTo>
                    <a:pt x="21600" y="15626"/>
                    <a:pt x="21600" y="17464"/>
                    <a:pt x="21600" y="18957"/>
                  </a:cubicBezTo>
                  <a:cubicBezTo>
                    <a:pt x="21600" y="20451"/>
                    <a:pt x="21600" y="21600"/>
                    <a:pt x="21600" y="21600"/>
                  </a:cubicBezTo>
                  <a:cubicBezTo>
                    <a:pt x="21600" y="21600"/>
                    <a:pt x="21600" y="20451"/>
                    <a:pt x="21447" y="16660"/>
                  </a:cubicBezTo>
                  <a:cubicBezTo>
                    <a:pt x="21294" y="12868"/>
                    <a:pt x="20987" y="6434"/>
                    <a:pt x="20681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7" name="Line"/>
            <p:cNvSpPr/>
            <p:nvPr/>
          </p:nvSpPr>
          <p:spPr>
            <a:xfrm>
              <a:off x="4090419" y="4380693"/>
              <a:ext cx="6976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8" name="Line"/>
            <p:cNvSpPr/>
            <p:nvPr/>
          </p:nvSpPr>
          <p:spPr>
            <a:xfrm>
              <a:off x="4250858" y="4645767"/>
              <a:ext cx="760344" cy="158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1" extrusionOk="0">
                  <a:moveTo>
                    <a:pt x="0" y="0"/>
                  </a:moveTo>
                  <a:cubicBezTo>
                    <a:pt x="198" y="5322"/>
                    <a:pt x="396" y="10643"/>
                    <a:pt x="429" y="14557"/>
                  </a:cubicBezTo>
                  <a:cubicBezTo>
                    <a:pt x="462" y="18470"/>
                    <a:pt x="330" y="20974"/>
                    <a:pt x="429" y="21287"/>
                  </a:cubicBezTo>
                  <a:cubicBezTo>
                    <a:pt x="528" y="21600"/>
                    <a:pt x="859" y="19722"/>
                    <a:pt x="1420" y="17061"/>
                  </a:cubicBezTo>
                  <a:cubicBezTo>
                    <a:pt x="1982" y="14400"/>
                    <a:pt x="2774" y="10957"/>
                    <a:pt x="3501" y="9704"/>
                  </a:cubicBezTo>
                  <a:cubicBezTo>
                    <a:pt x="4228" y="8452"/>
                    <a:pt x="4888" y="9391"/>
                    <a:pt x="5317" y="10643"/>
                  </a:cubicBezTo>
                  <a:cubicBezTo>
                    <a:pt x="5747" y="11896"/>
                    <a:pt x="5945" y="13461"/>
                    <a:pt x="6110" y="15026"/>
                  </a:cubicBezTo>
                  <a:cubicBezTo>
                    <a:pt x="6275" y="16591"/>
                    <a:pt x="6407" y="18157"/>
                    <a:pt x="6639" y="18313"/>
                  </a:cubicBezTo>
                  <a:cubicBezTo>
                    <a:pt x="6870" y="18470"/>
                    <a:pt x="7200" y="17217"/>
                    <a:pt x="7563" y="15339"/>
                  </a:cubicBezTo>
                  <a:cubicBezTo>
                    <a:pt x="7927" y="13461"/>
                    <a:pt x="8323" y="10957"/>
                    <a:pt x="8719" y="8139"/>
                  </a:cubicBezTo>
                  <a:cubicBezTo>
                    <a:pt x="9116" y="5322"/>
                    <a:pt x="9512" y="2191"/>
                    <a:pt x="9710" y="1409"/>
                  </a:cubicBezTo>
                  <a:cubicBezTo>
                    <a:pt x="9908" y="626"/>
                    <a:pt x="9908" y="2191"/>
                    <a:pt x="9776" y="3913"/>
                  </a:cubicBezTo>
                  <a:cubicBezTo>
                    <a:pt x="9644" y="5635"/>
                    <a:pt x="9380" y="7513"/>
                    <a:pt x="9182" y="9548"/>
                  </a:cubicBezTo>
                  <a:cubicBezTo>
                    <a:pt x="8983" y="11583"/>
                    <a:pt x="8851" y="13774"/>
                    <a:pt x="9116" y="15496"/>
                  </a:cubicBezTo>
                  <a:cubicBezTo>
                    <a:pt x="9380" y="17217"/>
                    <a:pt x="10040" y="18470"/>
                    <a:pt x="11593" y="18470"/>
                  </a:cubicBezTo>
                  <a:cubicBezTo>
                    <a:pt x="13145" y="18470"/>
                    <a:pt x="15589" y="17217"/>
                    <a:pt x="17406" y="15965"/>
                  </a:cubicBezTo>
                  <a:cubicBezTo>
                    <a:pt x="19222" y="14713"/>
                    <a:pt x="20411" y="13461"/>
                    <a:pt x="21600" y="1220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9" name="Line"/>
            <p:cNvSpPr/>
            <p:nvPr/>
          </p:nvSpPr>
          <p:spPr>
            <a:xfrm>
              <a:off x="205550" y="5229290"/>
              <a:ext cx="222666" cy="402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218" extrusionOk="0">
                  <a:moveTo>
                    <a:pt x="10071" y="9333"/>
                  </a:moveTo>
                  <a:cubicBezTo>
                    <a:pt x="10296" y="7001"/>
                    <a:pt x="10521" y="4669"/>
                    <a:pt x="10521" y="3196"/>
                  </a:cubicBezTo>
                  <a:cubicBezTo>
                    <a:pt x="10521" y="1724"/>
                    <a:pt x="10296" y="1110"/>
                    <a:pt x="9734" y="619"/>
                  </a:cubicBezTo>
                  <a:cubicBezTo>
                    <a:pt x="9171" y="128"/>
                    <a:pt x="8271" y="-240"/>
                    <a:pt x="7484" y="190"/>
                  </a:cubicBezTo>
                  <a:cubicBezTo>
                    <a:pt x="6696" y="619"/>
                    <a:pt x="6021" y="1846"/>
                    <a:pt x="4896" y="4915"/>
                  </a:cubicBezTo>
                  <a:cubicBezTo>
                    <a:pt x="3771" y="7983"/>
                    <a:pt x="2196" y="12892"/>
                    <a:pt x="1296" y="15653"/>
                  </a:cubicBezTo>
                  <a:cubicBezTo>
                    <a:pt x="396" y="18415"/>
                    <a:pt x="171" y="19028"/>
                    <a:pt x="59" y="19642"/>
                  </a:cubicBezTo>
                  <a:cubicBezTo>
                    <a:pt x="-54" y="20255"/>
                    <a:pt x="-54" y="20869"/>
                    <a:pt x="509" y="21115"/>
                  </a:cubicBezTo>
                  <a:cubicBezTo>
                    <a:pt x="1071" y="21360"/>
                    <a:pt x="2196" y="21237"/>
                    <a:pt x="4559" y="20010"/>
                  </a:cubicBezTo>
                  <a:cubicBezTo>
                    <a:pt x="6921" y="18783"/>
                    <a:pt x="10521" y="16451"/>
                    <a:pt x="12659" y="14917"/>
                  </a:cubicBezTo>
                  <a:cubicBezTo>
                    <a:pt x="14796" y="13383"/>
                    <a:pt x="15471" y="12646"/>
                    <a:pt x="16259" y="12033"/>
                  </a:cubicBezTo>
                  <a:cubicBezTo>
                    <a:pt x="17046" y="11419"/>
                    <a:pt x="17946" y="10928"/>
                    <a:pt x="18846" y="10867"/>
                  </a:cubicBezTo>
                  <a:cubicBezTo>
                    <a:pt x="19746" y="10805"/>
                    <a:pt x="20646" y="11174"/>
                    <a:pt x="21096" y="12646"/>
                  </a:cubicBezTo>
                  <a:cubicBezTo>
                    <a:pt x="21546" y="14119"/>
                    <a:pt x="21546" y="16696"/>
                    <a:pt x="21546" y="1927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0" name="Line"/>
            <p:cNvSpPr/>
            <p:nvPr/>
          </p:nvSpPr>
          <p:spPr>
            <a:xfrm>
              <a:off x="540387" y="5343869"/>
              <a:ext cx="240443" cy="334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1" h="21416" extrusionOk="0">
                  <a:moveTo>
                    <a:pt x="2352" y="2646"/>
                  </a:moveTo>
                  <a:cubicBezTo>
                    <a:pt x="4352" y="1455"/>
                    <a:pt x="6352" y="263"/>
                    <a:pt x="6952" y="39"/>
                  </a:cubicBezTo>
                  <a:cubicBezTo>
                    <a:pt x="7552" y="-184"/>
                    <a:pt x="6752" y="561"/>
                    <a:pt x="5452" y="1529"/>
                  </a:cubicBezTo>
                  <a:cubicBezTo>
                    <a:pt x="4152" y="2497"/>
                    <a:pt x="2352" y="3689"/>
                    <a:pt x="1252" y="4732"/>
                  </a:cubicBezTo>
                  <a:cubicBezTo>
                    <a:pt x="152" y="5775"/>
                    <a:pt x="-248" y="6668"/>
                    <a:pt x="152" y="7115"/>
                  </a:cubicBezTo>
                  <a:cubicBezTo>
                    <a:pt x="552" y="7562"/>
                    <a:pt x="1752" y="7562"/>
                    <a:pt x="5152" y="8084"/>
                  </a:cubicBezTo>
                  <a:cubicBezTo>
                    <a:pt x="8552" y="8605"/>
                    <a:pt x="14152" y="9648"/>
                    <a:pt x="17352" y="10467"/>
                  </a:cubicBezTo>
                  <a:cubicBezTo>
                    <a:pt x="20552" y="11286"/>
                    <a:pt x="21352" y="11882"/>
                    <a:pt x="20152" y="13446"/>
                  </a:cubicBezTo>
                  <a:cubicBezTo>
                    <a:pt x="18952" y="15010"/>
                    <a:pt x="15752" y="17543"/>
                    <a:pt x="13052" y="19033"/>
                  </a:cubicBezTo>
                  <a:cubicBezTo>
                    <a:pt x="10352" y="20522"/>
                    <a:pt x="8152" y="20969"/>
                    <a:pt x="5952" y="2141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1" name="Line"/>
            <p:cNvSpPr/>
            <p:nvPr/>
          </p:nvSpPr>
          <p:spPr>
            <a:xfrm>
              <a:off x="1035094" y="5295596"/>
              <a:ext cx="172244" cy="513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467" extrusionOk="0">
                  <a:moveTo>
                    <a:pt x="3456" y="10462"/>
                  </a:moveTo>
                  <a:cubicBezTo>
                    <a:pt x="5472" y="11532"/>
                    <a:pt x="7488" y="12603"/>
                    <a:pt x="8784" y="14257"/>
                  </a:cubicBezTo>
                  <a:cubicBezTo>
                    <a:pt x="10080" y="15911"/>
                    <a:pt x="10656" y="18149"/>
                    <a:pt x="10944" y="19559"/>
                  </a:cubicBezTo>
                  <a:cubicBezTo>
                    <a:pt x="11232" y="20970"/>
                    <a:pt x="11232" y="21554"/>
                    <a:pt x="10944" y="21457"/>
                  </a:cubicBezTo>
                  <a:cubicBezTo>
                    <a:pt x="10656" y="21359"/>
                    <a:pt x="10080" y="20581"/>
                    <a:pt x="9360" y="18489"/>
                  </a:cubicBezTo>
                  <a:cubicBezTo>
                    <a:pt x="8640" y="16397"/>
                    <a:pt x="7776" y="12992"/>
                    <a:pt x="7632" y="9878"/>
                  </a:cubicBezTo>
                  <a:cubicBezTo>
                    <a:pt x="7488" y="6765"/>
                    <a:pt x="8064" y="3943"/>
                    <a:pt x="9648" y="2240"/>
                  </a:cubicBezTo>
                  <a:cubicBezTo>
                    <a:pt x="11232" y="538"/>
                    <a:pt x="13824" y="-46"/>
                    <a:pt x="16416" y="3"/>
                  </a:cubicBezTo>
                  <a:cubicBezTo>
                    <a:pt x="19008" y="51"/>
                    <a:pt x="21600" y="732"/>
                    <a:pt x="21312" y="2046"/>
                  </a:cubicBezTo>
                  <a:cubicBezTo>
                    <a:pt x="21024" y="3359"/>
                    <a:pt x="17856" y="5305"/>
                    <a:pt x="13824" y="7008"/>
                  </a:cubicBezTo>
                  <a:cubicBezTo>
                    <a:pt x="9792" y="8711"/>
                    <a:pt x="4896" y="10170"/>
                    <a:pt x="0" y="1163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2" name="Line"/>
            <p:cNvSpPr/>
            <p:nvPr/>
          </p:nvSpPr>
          <p:spPr>
            <a:xfrm>
              <a:off x="1308131" y="5355940"/>
              <a:ext cx="234915" cy="308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7" h="21258" extrusionOk="0">
                  <a:moveTo>
                    <a:pt x="1798" y="2012"/>
                  </a:moveTo>
                  <a:cubicBezTo>
                    <a:pt x="2847" y="1852"/>
                    <a:pt x="3895" y="1692"/>
                    <a:pt x="4420" y="2092"/>
                  </a:cubicBezTo>
                  <a:cubicBezTo>
                    <a:pt x="4944" y="2492"/>
                    <a:pt x="4944" y="3452"/>
                    <a:pt x="4315" y="5852"/>
                  </a:cubicBezTo>
                  <a:cubicBezTo>
                    <a:pt x="3686" y="8252"/>
                    <a:pt x="2427" y="12092"/>
                    <a:pt x="1589" y="14492"/>
                  </a:cubicBezTo>
                  <a:cubicBezTo>
                    <a:pt x="750" y="16892"/>
                    <a:pt x="330" y="17852"/>
                    <a:pt x="121" y="18732"/>
                  </a:cubicBezTo>
                  <a:cubicBezTo>
                    <a:pt x="-89" y="19612"/>
                    <a:pt x="-89" y="20412"/>
                    <a:pt x="645" y="20892"/>
                  </a:cubicBezTo>
                  <a:cubicBezTo>
                    <a:pt x="1379" y="21372"/>
                    <a:pt x="2847" y="21532"/>
                    <a:pt x="5783" y="20412"/>
                  </a:cubicBezTo>
                  <a:cubicBezTo>
                    <a:pt x="8719" y="19292"/>
                    <a:pt x="13123" y="16892"/>
                    <a:pt x="16059" y="13932"/>
                  </a:cubicBezTo>
                  <a:cubicBezTo>
                    <a:pt x="18994" y="10972"/>
                    <a:pt x="20462" y="7452"/>
                    <a:pt x="20987" y="5212"/>
                  </a:cubicBezTo>
                  <a:cubicBezTo>
                    <a:pt x="21511" y="2972"/>
                    <a:pt x="21092" y="2012"/>
                    <a:pt x="18680" y="1292"/>
                  </a:cubicBezTo>
                  <a:cubicBezTo>
                    <a:pt x="16268" y="572"/>
                    <a:pt x="11864" y="92"/>
                    <a:pt x="9033" y="12"/>
                  </a:cubicBezTo>
                  <a:cubicBezTo>
                    <a:pt x="6202" y="-68"/>
                    <a:pt x="4944" y="252"/>
                    <a:pt x="3791" y="732"/>
                  </a:cubicBezTo>
                  <a:cubicBezTo>
                    <a:pt x="2637" y="1212"/>
                    <a:pt x="1589" y="1852"/>
                    <a:pt x="1694" y="2332"/>
                  </a:cubicBezTo>
                  <a:cubicBezTo>
                    <a:pt x="1798" y="2812"/>
                    <a:pt x="3057" y="3132"/>
                    <a:pt x="4315" y="345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3" name="Line"/>
            <p:cNvSpPr/>
            <p:nvPr/>
          </p:nvSpPr>
          <p:spPr>
            <a:xfrm>
              <a:off x="1584927" y="5324728"/>
              <a:ext cx="305351" cy="285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354" extrusionOk="0">
                  <a:moveTo>
                    <a:pt x="8856" y="348"/>
                  </a:moveTo>
                  <a:cubicBezTo>
                    <a:pt x="9831" y="174"/>
                    <a:pt x="10805" y="0"/>
                    <a:pt x="10805" y="0"/>
                  </a:cubicBezTo>
                  <a:cubicBezTo>
                    <a:pt x="10805" y="0"/>
                    <a:pt x="9831" y="174"/>
                    <a:pt x="8126" y="958"/>
                  </a:cubicBezTo>
                  <a:cubicBezTo>
                    <a:pt x="6420" y="1742"/>
                    <a:pt x="3984" y="3135"/>
                    <a:pt x="2360" y="4529"/>
                  </a:cubicBezTo>
                  <a:cubicBezTo>
                    <a:pt x="736" y="5923"/>
                    <a:pt x="-76" y="7316"/>
                    <a:pt x="5" y="8013"/>
                  </a:cubicBezTo>
                  <a:cubicBezTo>
                    <a:pt x="86" y="8710"/>
                    <a:pt x="1061" y="8710"/>
                    <a:pt x="4147" y="9145"/>
                  </a:cubicBezTo>
                  <a:cubicBezTo>
                    <a:pt x="7232" y="9581"/>
                    <a:pt x="12429" y="10452"/>
                    <a:pt x="15677" y="11584"/>
                  </a:cubicBezTo>
                  <a:cubicBezTo>
                    <a:pt x="18926" y="12716"/>
                    <a:pt x="20225" y="14110"/>
                    <a:pt x="20874" y="15242"/>
                  </a:cubicBezTo>
                  <a:cubicBezTo>
                    <a:pt x="21524" y="16374"/>
                    <a:pt x="21524" y="17245"/>
                    <a:pt x="20550" y="18203"/>
                  </a:cubicBezTo>
                  <a:cubicBezTo>
                    <a:pt x="19575" y="19161"/>
                    <a:pt x="17626" y="20206"/>
                    <a:pt x="14784" y="20816"/>
                  </a:cubicBezTo>
                  <a:cubicBezTo>
                    <a:pt x="11942" y="21426"/>
                    <a:pt x="8207" y="21600"/>
                    <a:pt x="6177" y="20903"/>
                  </a:cubicBezTo>
                  <a:cubicBezTo>
                    <a:pt x="4147" y="20206"/>
                    <a:pt x="3822" y="18639"/>
                    <a:pt x="3497" y="1707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4" name="Line"/>
            <p:cNvSpPr/>
            <p:nvPr/>
          </p:nvSpPr>
          <p:spPr>
            <a:xfrm>
              <a:off x="1864719" y="5336354"/>
              <a:ext cx="345032" cy="210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9" h="21280" extrusionOk="0">
                  <a:moveTo>
                    <a:pt x="10193" y="0"/>
                  </a:moveTo>
                  <a:cubicBezTo>
                    <a:pt x="7087" y="2583"/>
                    <a:pt x="3981" y="5165"/>
                    <a:pt x="2146" y="7043"/>
                  </a:cubicBezTo>
                  <a:cubicBezTo>
                    <a:pt x="311" y="8922"/>
                    <a:pt x="-254" y="10096"/>
                    <a:pt x="99" y="10565"/>
                  </a:cubicBezTo>
                  <a:cubicBezTo>
                    <a:pt x="452" y="11035"/>
                    <a:pt x="1722" y="10800"/>
                    <a:pt x="4899" y="10565"/>
                  </a:cubicBezTo>
                  <a:cubicBezTo>
                    <a:pt x="8075" y="10330"/>
                    <a:pt x="13158" y="10096"/>
                    <a:pt x="16122" y="10330"/>
                  </a:cubicBezTo>
                  <a:cubicBezTo>
                    <a:pt x="19087" y="10565"/>
                    <a:pt x="19934" y="11270"/>
                    <a:pt x="20499" y="12209"/>
                  </a:cubicBezTo>
                  <a:cubicBezTo>
                    <a:pt x="21064" y="13148"/>
                    <a:pt x="21346" y="14322"/>
                    <a:pt x="19793" y="15965"/>
                  </a:cubicBezTo>
                  <a:cubicBezTo>
                    <a:pt x="18240" y="17609"/>
                    <a:pt x="14852" y="19722"/>
                    <a:pt x="12240" y="20661"/>
                  </a:cubicBezTo>
                  <a:cubicBezTo>
                    <a:pt x="9628" y="21600"/>
                    <a:pt x="7793" y="21365"/>
                    <a:pt x="6664" y="20661"/>
                  </a:cubicBezTo>
                  <a:cubicBezTo>
                    <a:pt x="5534" y="19957"/>
                    <a:pt x="5111" y="18783"/>
                    <a:pt x="5252" y="17491"/>
                  </a:cubicBezTo>
                  <a:cubicBezTo>
                    <a:pt x="5393" y="16200"/>
                    <a:pt x="6099" y="14791"/>
                    <a:pt x="6805" y="1338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5" name="Line"/>
            <p:cNvSpPr/>
            <p:nvPr/>
          </p:nvSpPr>
          <p:spPr>
            <a:xfrm>
              <a:off x="2283731" y="5322402"/>
              <a:ext cx="62782" cy="1949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3" extrusionOk="0">
                  <a:moveTo>
                    <a:pt x="0" y="0"/>
                  </a:moveTo>
                  <a:cubicBezTo>
                    <a:pt x="800" y="5023"/>
                    <a:pt x="1600" y="10047"/>
                    <a:pt x="2800" y="13312"/>
                  </a:cubicBezTo>
                  <a:cubicBezTo>
                    <a:pt x="4000" y="16577"/>
                    <a:pt x="5600" y="18084"/>
                    <a:pt x="8400" y="19340"/>
                  </a:cubicBezTo>
                  <a:cubicBezTo>
                    <a:pt x="11200" y="20595"/>
                    <a:pt x="15200" y="21600"/>
                    <a:pt x="17600" y="20721"/>
                  </a:cubicBezTo>
                  <a:cubicBezTo>
                    <a:pt x="20000" y="19842"/>
                    <a:pt x="20800" y="17079"/>
                    <a:pt x="21600" y="1431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6" name="Line"/>
            <p:cNvSpPr/>
            <p:nvPr/>
          </p:nvSpPr>
          <p:spPr>
            <a:xfrm>
              <a:off x="2402317" y="5114725"/>
              <a:ext cx="339784" cy="472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418" extrusionOk="0">
                  <a:moveTo>
                    <a:pt x="0" y="876"/>
                  </a:moveTo>
                  <a:cubicBezTo>
                    <a:pt x="588" y="560"/>
                    <a:pt x="1176" y="244"/>
                    <a:pt x="1837" y="86"/>
                  </a:cubicBezTo>
                  <a:cubicBezTo>
                    <a:pt x="2498" y="-72"/>
                    <a:pt x="3233" y="-72"/>
                    <a:pt x="3820" y="613"/>
                  </a:cubicBezTo>
                  <a:cubicBezTo>
                    <a:pt x="4408" y="1298"/>
                    <a:pt x="4849" y="2668"/>
                    <a:pt x="5069" y="5196"/>
                  </a:cubicBezTo>
                  <a:cubicBezTo>
                    <a:pt x="5290" y="7725"/>
                    <a:pt x="5290" y="11413"/>
                    <a:pt x="5290" y="13520"/>
                  </a:cubicBezTo>
                  <a:cubicBezTo>
                    <a:pt x="5290" y="15628"/>
                    <a:pt x="5290" y="16154"/>
                    <a:pt x="5437" y="16681"/>
                  </a:cubicBezTo>
                  <a:cubicBezTo>
                    <a:pt x="5584" y="17208"/>
                    <a:pt x="5878" y="17735"/>
                    <a:pt x="6392" y="17998"/>
                  </a:cubicBezTo>
                  <a:cubicBezTo>
                    <a:pt x="6906" y="18262"/>
                    <a:pt x="7641" y="18262"/>
                    <a:pt x="9184" y="17946"/>
                  </a:cubicBezTo>
                  <a:cubicBezTo>
                    <a:pt x="10727" y="17629"/>
                    <a:pt x="13078" y="16997"/>
                    <a:pt x="14988" y="16787"/>
                  </a:cubicBezTo>
                  <a:cubicBezTo>
                    <a:pt x="16898" y="16576"/>
                    <a:pt x="18367" y="16787"/>
                    <a:pt x="19396" y="17103"/>
                  </a:cubicBezTo>
                  <a:cubicBezTo>
                    <a:pt x="20424" y="17419"/>
                    <a:pt x="21012" y="17840"/>
                    <a:pt x="21306" y="18367"/>
                  </a:cubicBezTo>
                  <a:cubicBezTo>
                    <a:pt x="21600" y="18894"/>
                    <a:pt x="21600" y="19526"/>
                    <a:pt x="20498" y="20106"/>
                  </a:cubicBezTo>
                  <a:cubicBezTo>
                    <a:pt x="19396" y="20685"/>
                    <a:pt x="17192" y="21212"/>
                    <a:pt x="15061" y="21370"/>
                  </a:cubicBezTo>
                  <a:cubicBezTo>
                    <a:pt x="12931" y="21528"/>
                    <a:pt x="10873" y="21317"/>
                    <a:pt x="9698" y="20474"/>
                  </a:cubicBezTo>
                  <a:cubicBezTo>
                    <a:pt x="8522" y="19631"/>
                    <a:pt x="8229" y="18156"/>
                    <a:pt x="7935" y="1668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7" name="Line"/>
            <p:cNvSpPr/>
            <p:nvPr/>
          </p:nvSpPr>
          <p:spPr>
            <a:xfrm>
              <a:off x="2744123" y="5085176"/>
              <a:ext cx="460392" cy="5092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0" extrusionOk="0">
                  <a:moveTo>
                    <a:pt x="0" y="294"/>
                  </a:moveTo>
                  <a:cubicBezTo>
                    <a:pt x="545" y="100"/>
                    <a:pt x="1091" y="-95"/>
                    <a:pt x="1364" y="51"/>
                  </a:cubicBezTo>
                  <a:cubicBezTo>
                    <a:pt x="1636" y="197"/>
                    <a:pt x="1636" y="683"/>
                    <a:pt x="1473" y="2824"/>
                  </a:cubicBezTo>
                  <a:cubicBezTo>
                    <a:pt x="1309" y="4964"/>
                    <a:pt x="982" y="8759"/>
                    <a:pt x="818" y="11435"/>
                  </a:cubicBezTo>
                  <a:cubicBezTo>
                    <a:pt x="655" y="14110"/>
                    <a:pt x="655" y="15667"/>
                    <a:pt x="1255" y="16640"/>
                  </a:cubicBezTo>
                  <a:cubicBezTo>
                    <a:pt x="1855" y="17613"/>
                    <a:pt x="3055" y="18002"/>
                    <a:pt x="5127" y="17516"/>
                  </a:cubicBezTo>
                  <a:cubicBezTo>
                    <a:pt x="7200" y="17029"/>
                    <a:pt x="10145" y="15667"/>
                    <a:pt x="12109" y="14110"/>
                  </a:cubicBezTo>
                  <a:cubicBezTo>
                    <a:pt x="14073" y="12554"/>
                    <a:pt x="15055" y="10802"/>
                    <a:pt x="15545" y="9683"/>
                  </a:cubicBezTo>
                  <a:cubicBezTo>
                    <a:pt x="16036" y="8564"/>
                    <a:pt x="16036" y="8078"/>
                    <a:pt x="15764" y="8029"/>
                  </a:cubicBezTo>
                  <a:cubicBezTo>
                    <a:pt x="15491" y="7981"/>
                    <a:pt x="14945" y="8370"/>
                    <a:pt x="13964" y="9975"/>
                  </a:cubicBezTo>
                  <a:cubicBezTo>
                    <a:pt x="12982" y="11581"/>
                    <a:pt x="11564" y="14402"/>
                    <a:pt x="10800" y="16397"/>
                  </a:cubicBezTo>
                  <a:cubicBezTo>
                    <a:pt x="10036" y="18391"/>
                    <a:pt x="9927" y="19559"/>
                    <a:pt x="10800" y="20337"/>
                  </a:cubicBezTo>
                  <a:cubicBezTo>
                    <a:pt x="11673" y="21116"/>
                    <a:pt x="13527" y="21505"/>
                    <a:pt x="15491" y="21213"/>
                  </a:cubicBezTo>
                  <a:cubicBezTo>
                    <a:pt x="17455" y="20921"/>
                    <a:pt x="19527" y="19948"/>
                    <a:pt x="21600" y="1897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8" name="Line"/>
            <p:cNvSpPr/>
            <p:nvPr/>
          </p:nvSpPr>
          <p:spPr>
            <a:xfrm>
              <a:off x="3427734" y="5275450"/>
              <a:ext cx="135012" cy="74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072" extrusionOk="0">
                  <a:moveTo>
                    <a:pt x="0" y="7327"/>
                  </a:moveTo>
                  <a:cubicBezTo>
                    <a:pt x="5492" y="4054"/>
                    <a:pt x="10983" y="781"/>
                    <a:pt x="14644" y="127"/>
                  </a:cubicBezTo>
                  <a:cubicBezTo>
                    <a:pt x="18305" y="-528"/>
                    <a:pt x="20136" y="1436"/>
                    <a:pt x="20868" y="4381"/>
                  </a:cubicBezTo>
                  <a:cubicBezTo>
                    <a:pt x="21600" y="7327"/>
                    <a:pt x="21234" y="11254"/>
                    <a:pt x="20319" y="14199"/>
                  </a:cubicBezTo>
                  <a:cubicBezTo>
                    <a:pt x="19403" y="17145"/>
                    <a:pt x="17939" y="19108"/>
                    <a:pt x="16475" y="21072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9" name="Line"/>
            <p:cNvSpPr/>
            <p:nvPr/>
          </p:nvSpPr>
          <p:spPr>
            <a:xfrm>
              <a:off x="3518417" y="5517720"/>
              <a:ext cx="6278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3" name="Drawing"/>
          <p:cNvGrpSpPr/>
          <p:nvPr/>
        </p:nvGrpSpPr>
        <p:grpSpPr>
          <a:xfrm>
            <a:off x="380078" y="341805"/>
            <a:ext cx="11401755" cy="7408116"/>
            <a:chOff x="0" y="0"/>
            <a:chExt cx="11401754" cy="7408115"/>
          </a:xfrm>
        </p:grpSpPr>
        <p:sp>
          <p:nvSpPr>
            <p:cNvPr id="8122" name="Shape"/>
            <p:cNvSpPr/>
            <p:nvPr/>
          </p:nvSpPr>
          <p:spPr>
            <a:xfrm>
              <a:off x="3952893" y="4583567"/>
              <a:ext cx="4318134" cy="1441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567" extrusionOk="0">
                  <a:moveTo>
                    <a:pt x="19912" y="8130"/>
                  </a:moveTo>
                  <a:cubicBezTo>
                    <a:pt x="19970" y="7887"/>
                    <a:pt x="20028" y="7643"/>
                    <a:pt x="20069" y="7608"/>
                  </a:cubicBezTo>
                  <a:cubicBezTo>
                    <a:pt x="20109" y="7574"/>
                    <a:pt x="20132" y="7748"/>
                    <a:pt x="20144" y="8287"/>
                  </a:cubicBezTo>
                  <a:cubicBezTo>
                    <a:pt x="20156" y="8826"/>
                    <a:pt x="20156" y="9730"/>
                    <a:pt x="20074" y="10582"/>
                  </a:cubicBezTo>
                  <a:cubicBezTo>
                    <a:pt x="19993" y="11434"/>
                    <a:pt x="19831" y="12234"/>
                    <a:pt x="19575" y="12878"/>
                  </a:cubicBezTo>
                  <a:cubicBezTo>
                    <a:pt x="19320" y="13521"/>
                    <a:pt x="18972" y="14008"/>
                    <a:pt x="18571" y="14269"/>
                  </a:cubicBezTo>
                  <a:cubicBezTo>
                    <a:pt x="18171" y="14530"/>
                    <a:pt x="17718" y="14565"/>
                    <a:pt x="17254" y="14495"/>
                  </a:cubicBezTo>
                  <a:cubicBezTo>
                    <a:pt x="16790" y="14426"/>
                    <a:pt x="16314" y="14252"/>
                    <a:pt x="15879" y="14078"/>
                  </a:cubicBezTo>
                  <a:cubicBezTo>
                    <a:pt x="15443" y="13904"/>
                    <a:pt x="15049" y="13730"/>
                    <a:pt x="14631" y="13539"/>
                  </a:cubicBezTo>
                  <a:cubicBezTo>
                    <a:pt x="14213" y="13348"/>
                    <a:pt x="13772" y="13139"/>
                    <a:pt x="13337" y="12895"/>
                  </a:cubicBezTo>
                  <a:cubicBezTo>
                    <a:pt x="12901" y="12652"/>
                    <a:pt x="12472" y="12374"/>
                    <a:pt x="12043" y="12078"/>
                  </a:cubicBezTo>
                  <a:cubicBezTo>
                    <a:pt x="11613" y="11782"/>
                    <a:pt x="11184" y="11469"/>
                    <a:pt x="10754" y="11121"/>
                  </a:cubicBezTo>
                  <a:cubicBezTo>
                    <a:pt x="10325" y="10774"/>
                    <a:pt x="9895" y="10391"/>
                    <a:pt x="9454" y="9974"/>
                  </a:cubicBezTo>
                  <a:cubicBezTo>
                    <a:pt x="9013" y="9556"/>
                    <a:pt x="8561" y="9104"/>
                    <a:pt x="8114" y="8617"/>
                  </a:cubicBezTo>
                  <a:cubicBezTo>
                    <a:pt x="7667" y="8130"/>
                    <a:pt x="7226" y="7608"/>
                    <a:pt x="6808" y="7104"/>
                  </a:cubicBezTo>
                  <a:cubicBezTo>
                    <a:pt x="6390" y="6600"/>
                    <a:pt x="5995" y="6113"/>
                    <a:pt x="5723" y="5713"/>
                  </a:cubicBezTo>
                  <a:cubicBezTo>
                    <a:pt x="5450" y="5313"/>
                    <a:pt x="5299" y="5000"/>
                    <a:pt x="5206" y="4721"/>
                  </a:cubicBezTo>
                  <a:cubicBezTo>
                    <a:pt x="5113" y="4443"/>
                    <a:pt x="5079" y="4200"/>
                    <a:pt x="5090" y="4061"/>
                  </a:cubicBezTo>
                  <a:cubicBezTo>
                    <a:pt x="5102" y="3921"/>
                    <a:pt x="5160" y="3887"/>
                    <a:pt x="5340" y="3887"/>
                  </a:cubicBezTo>
                  <a:cubicBezTo>
                    <a:pt x="5520" y="3887"/>
                    <a:pt x="5821" y="3921"/>
                    <a:pt x="6187" y="3921"/>
                  </a:cubicBezTo>
                  <a:cubicBezTo>
                    <a:pt x="6553" y="3921"/>
                    <a:pt x="6982" y="3887"/>
                    <a:pt x="7400" y="3817"/>
                  </a:cubicBezTo>
                  <a:cubicBezTo>
                    <a:pt x="7818" y="3748"/>
                    <a:pt x="8224" y="3643"/>
                    <a:pt x="8613" y="3521"/>
                  </a:cubicBezTo>
                  <a:cubicBezTo>
                    <a:pt x="9002" y="3400"/>
                    <a:pt x="9373" y="3261"/>
                    <a:pt x="9721" y="3121"/>
                  </a:cubicBezTo>
                  <a:cubicBezTo>
                    <a:pt x="10069" y="2982"/>
                    <a:pt x="10394" y="2843"/>
                    <a:pt x="10598" y="2721"/>
                  </a:cubicBezTo>
                  <a:cubicBezTo>
                    <a:pt x="10801" y="2600"/>
                    <a:pt x="10882" y="2495"/>
                    <a:pt x="10893" y="2391"/>
                  </a:cubicBezTo>
                  <a:cubicBezTo>
                    <a:pt x="10905" y="2287"/>
                    <a:pt x="10847" y="2182"/>
                    <a:pt x="10632" y="1991"/>
                  </a:cubicBezTo>
                  <a:cubicBezTo>
                    <a:pt x="10418" y="1800"/>
                    <a:pt x="10046" y="1521"/>
                    <a:pt x="9657" y="1278"/>
                  </a:cubicBezTo>
                  <a:cubicBezTo>
                    <a:pt x="9269" y="1034"/>
                    <a:pt x="8862" y="826"/>
                    <a:pt x="8415" y="652"/>
                  </a:cubicBezTo>
                  <a:cubicBezTo>
                    <a:pt x="7969" y="478"/>
                    <a:pt x="7481" y="339"/>
                    <a:pt x="7034" y="234"/>
                  </a:cubicBezTo>
                  <a:cubicBezTo>
                    <a:pt x="6587" y="130"/>
                    <a:pt x="6181" y="61"/>
                    <a:pt x="5775" y="26"/>
                  </a:cubicBezTo>
                  <a:cubicBezTo>
                    <a:pt x="5369" y="-9"/>
                    <a:pt x="4962" y="-9"/>
                    <a:pt x="4550" y="26"/>
                  </a:cubicBezTo>
                  <a:cubicBezTo>
                    <a:pt x="4138" y="61"/>
                    <a:pt x="3721" y="130"/>
                    <a:pt x="3285" y="252"/>
                  </a:cubicBezTo>
                  <a:cubicBezTo>
                    <a:pt x="2850" y="374"/>
                    <a:pt x="2397" y="548"/>
                    <a:pt x="1991" y="774"/>
                  </a:cubicBezTo>
                  <a:cubicBezTo>
                    <a:pt x="1585" y="1000"/>
                    <a:pt x="1225" y="1278"/>
                    <a:pt x="918" y="1591"/>
                  </a:cubicBezTo>
                  <a:cubicBezTo>
                    <a:pt x="610" y="1904"/>
                    <a:pt x="355" y="2252"/>
                    <a:pt x="192" y="2669"/>
                  </a:cubicBezTo>
                  <a:cubicBezTo>
                    <a:pt x="30" y="3087"/>
                    <a:pt x="-40" y="3574"/>
                    <a:pt x="24" y="4113"/>
                  </a:cubicBezTo>
                  <a:cubicBezTo>
                    <a:pt x="88" y="4652"/>
                    <a:pt x="285" y="5243"/>
                    <a:pt x="564" y="5921"/>
                  </a:cubicBezTo>
                  <a:cubicBezTo>
                    <a:pt x="842" y="6600"/>
                    <a:pt x="1202" y="7365"/>
                    <a:pt x="1573" y="8130"/>
                  </a:cubicBezTo>
                  <a:cubicBezTo>
                    <a:pt x="1945" y="8895"/>
                    <a:pt x="2328" y="9661"/>
                    <a:pt x="2705" y="10426"/>
                  </a:cubicBezTo>
                  <a:cubicBezTo>
                    <a:pt x="3082" y="11191"/>
                    <a:pt x="3454" y="11956"/>
                    <a:pt x="3831" y="12739"/>
                  </a:cubicBezTo>
                  <a:cubicBezTo>
                    <a:pt x="4208" y="13521"/>
                    <a:pt x="4591" y="14321"/>
                    <a:pt x="4974" y="15087"/>
                  </a:cubicBezTo>
                  <a:cubicBezTo>
                    <a:pt x="5357" y="15852"/>
                    <a:pt x="5740" y="16582"/>
                    <a:pt x="6117" y="17278"/>
                  </a:cubicBezTo>
                  <a:cubicBezTo>
                    <a:pt x="6495" y="17974"/>
                    <a:pt x="6866" y="18634"/>
                    <a:pt x="7133" y="19087"/>
                  </a:cubicBezTo>
                  <a:cubicBezTo>
                    <a:pt x="7400" y="19539"/>
                    <a:pt x="7562" y="19782"/>
                    <a:pt x="7690" y="19956"/>
                  </a:cubicBezTo>
                  <a:cubicBezTo>
                    <a:pt x="7818" y="20130"/>
                    <a:pt x="7911" y="20234"/>
                    <a:pt x="7945" y="20165"/>
                  </a:cubicBezTo>
                  <a:cubicBezTo>
                    <a:pt x="7980" y="20095"/>
                    <a:pt x="7957" y="19852"/>
                    <a:pt x="7847" y="19382"/>
                  </a:cubicBezTo>
                  <a:cubicBezTo>
                    <a:pt x="7736" y="18913"/>
                    <a:pt x="7539" y="18217"/>
                    <a:pt x="7301" y="17452"/>
                  </a:cubicBezTo>
                  <a:cubicBezTo>
                    <a:pt x="7063" y="16687"/>
                    <a:pt x="6785" y="15852"/>
                    <a:pt x="6512" y="15017"/>
                  </a:cubicBezTo>
                  <a:cubicBezTo>
                    <a:pt x="6239" y="14182"/>
                    <a:pt x="5972" y="13348"/>
                    <a:pt x="5734" y="12565"/>
                  </a:cubicBezTo>
                  <a:cubicBezTo>
                    <a:pt x="5496" y="11782"/>
                    <a:pt x="5287" y="11052"/>
                    <a:pt x="5137" y="10408"/>
                  </a:cubicBezTo>
                  <a:cubicBezTo>
                    <a:pt x="4986" y="9765"/>
                    <a:pt x="4893" y="9208"/>
                    <a:pt x="4829" y="8843"/>
                  </a:cubicBezTo>
                  <a:cubicBezTo>
                    <a:pt x="4765" y="8478"/>
                    <a:pt x="4730" y="8304"/>
                    <a:pt x="4713" y="8130"/>
                  </a:cubicBezTo>
                  <a:cubicBezTo>
                    <a:pt x="4696" y="7956"/>
                    <a:pt x="4696" y="7782"/>
                    <a:pt x="4754" y="7765"/>
                  </a:cubicBezTo>
                  <a:cubicBezTo>
                    <a:pt x="4812" y="7748"/>
                    <a:pt x="4928" y="7887"/>
                    <a:pt x="5125" y="8182"/>
                  </a:cubicBezTo>
                  <a:cubicBezTo>
                    <a:pt x="5322" y="8478"/>
                    <a:pt x="5601" y="8930"/>
                    <a:pt x="5926" y="9452"/>
                  </a:cubicBezTo>
                  <a:cubicBezTo>
                    <a:pt x="6251" y="9974"/>
                    <a:pt x="6622" y="10565"/>
                    <a:pt x="6976" y="11087"/>
                  </a:cubicBezTo>
                  <a:cubicBezTo>
                    <a:pt x="7330" y="11608"/>
                    <a:pt x="7667" y="12061"/>
                    <a:pt x="8056" y="12530"/>
                  </a:cubicBezTo>
                  <a:cubicBezTo>
                    <a:pt x="8444" y="13000"/>
                    <a:pt x="8886" y="13487"/>
                    <a:pt x="9315" y="13974"/>
                  </a:cubicBezTo>
                  <a:cubicBezTo>
                    <a:pt x="9744" y="14461"/>
                    <a:pt x="10162" y="14948"/>
                    <a:pt x="10545" y="15365"/>
                  </a:cubicBezTo>
                  <a:cubicBezTo>
                    <a:pt x="10928" y="15782"/>
                    <a:pt x="11276" y="16130"/>
                    <a:pt x="11654" y="16513"/>
                  </a:cubicBezTo>
                  <a:cubicBezTo>
                    <a:pt x="12031" y="16895"/>
                    <a:pt x="12437" y="17313"/>
                    <a:pt x="12814" y="17695"/>
                  </a:cubicBezTo>
                  <a:cubicBezTo>
                    <a:pt x="13192" y="18078"/>
                    <a:pt x="13540" y="18426"/>
                    <a:pt x="13917" y="18808"/>
                  </a:cubicBezTo>
                  <a:cubicBezTo>
                    <a:pt x="14294" y="19191"/>
                    <a:pt x="14700" y="19608"/>
                    <a:pt x="15142" y="20008"/>
                  </a:cubicBezTo>
                  <a:cubicBezTo>
                    <a:pt x="15583" y="20408"/>
                    <a:pt x="16058" y="20791"/>
                    <a:pt x="16505" y="21052"/>
                  </a:cubicBezTo>
                  <a:cubicBezTo>
                    <a:pt x="16952" y="21313"/>
                    <a:pt x="17370" y="21452"/>
                    <a:pt x="17759" y="21521"/>
                  </a:cubicBezTo>
                  <a:cubicBezTo>
                    <a:pt x="18148" y="21591"/>
                    <a:pt x="18507" y="21591"/>
                    <a:pt x="18890" y="21452"/>
                  </a:cubicBezTo>
                  <a:cubicBezTo>
                    <a:pt x="19273" y="21313"/>
                    <a:pt x="19680" y="21034"/>
                    <a:pt x="20028" y="20600"/>
                  </a:cubicBezTo>
                  <a:cubicBezTo>
                    <a:pt x="20376" y="20165"/>
                    <a:pt x="20666" y="19574"/>
                    <a:pt x="20904" y="18913"/>
                  </a:cubicBezTo>
                  <a:cubicBezTo>
                    <a:pt x="21142" y="18252"/>
                    <a:pt x="21328" y="17521"/>
                    <a:pt x="21432" y="16756"/>
                  </a:cubicBezTo>
                  <a:cubicBezTo>
                    <a:pt x="21537" y="15991"/>
                    <a:pt x="21560" y="15191"/>
                    <a:pt x="21554" y="14356"/>
                  </a:cubicBezTo>
                  <a:cubicBezTo>
                    <a:pt x="21548" y="13521"/>
                    <a:pt x="21514" y="12652"/>
                    <a:pt x="21485" y="11921"/>
                  </a:cubicBezTo>
                  <a:cubicBezTo>
                    <a:pt x="21456" y="11191"/>
                    <a:pt x="21432" y="10600"/>
                    <a:pt x="21380" y="10148"/>
                  </a:cubicBezTo>
                  <a:cubicBezTo>
                    <a:pt x="21328" y="9695"/>
                    <a:pt x="21247" y="9382"/>
                    <a:pt x="21183" y="9052"/>
                  </a:cubicBezTo>
                  <a:cubicBezTo>
                    <a:pt x="21119" y="8721"/>
                    <a:pt x="21073" y="8374"/>
                    <a:pt x="21049" y="8095"/>
                  </a:cubicBezTo>
                  <a:cubicBezTo>
                    <a:pt x="21026" y="7817"/>
                    <a:pt x="21026" y="7608"/>
                    <a:pt x="21078" y="7434"/>
                  </a:cubicBezTo>
                  <a:cubicBezTo>
                    <a:pt x="21131" y="7261"/>
                    <a:pt x="21235" y="7121"/>
                    <a:pt x="21339" y="6982"/>
                  </a:cubicBezTo>
                  <a:close/>
                </a:path>
              </a:pathLst>
            </a:custGeom>
            <a:solidFill>
              <a:srgbClr val="DFEED4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23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24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25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26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27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28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29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0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1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2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3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4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5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6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7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8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9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0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1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2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3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4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5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6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7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8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49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0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1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2" name="Line"/>
            <p:cNvSpPr/>
            <p:nvPr/>
          </p:nvSpPr>
          <p:spPr>
            <a:xfrm>
              <a:off x="797460" y="1623408"/>
              <a:ext cx="64124" cy="39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453" extrusionOk="0">
                  <a:moveTo>
                    <a:pt x="9703" y="852"/>
                  </a:moveTo>
                  <a:cubicBezTo>
                    <a:pt x="7388" y="352"/>
                    <a:pt x="5074" y="-147"/>
                    <a:pt x="3145" y="40"/>
                  </a:cubicBezTo>
                  <a:cubicBezTo>
                    <a:pt x="1217" y="228"/>
                    <a:pt x="-326" y="1102"/>
                    <a:pt x="60" y="3349"/>
                  </a:cubicBezTo>
                  <a:cubicBezTo>
                    <a:pt x="445" y="5596"/>
                    <a:pt x="2760" y="9217"/>
                    <a:pt x="6617" y="12463"/>
                  </a:cubicBezTo>
                  <a:cubicBezTo>
                    <a:pt x="10474" y="15710"/>
                    <a:pt x="15874" y="18581"/>
                    <a:pt x="21274" y="214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3" name="Line"/>
            <p:cNvSpPr/>
            <p:nvPr/>
          </p:nvSpPr>
          <p:spPr>
            <a:xfrm>
              <a:off x="397358" y="1399977"/>
              <a:ext cx="712189" cy="483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85" extrusionOk="0">
                  <a:moveTo>
                    <a:pt x="5290" y="13671"/>
                  </a:moveTo>
                  <a:cubicBezTo>
                    <a:pt x="3910" y="12951"/>
                    <a:pt x="2529" y="12231"/>
                    <a:pt x="1632" y="11716"/>
                  </a:cubicBezTo>
                  <a:cubicBezTo>
                    <a:pt x="735" y="11202"/>
                    <a:pt x="321" y="10894"/>
                    <a:pt x="114" y="10225"/>
                  </a:cubicBezTo>
                  <a:cubicBezTo>
                    <a:pt x="-93" y="9556"/>
                    <a:pt x="-93" y="8528"/>
                    <a:pt x="770" y="7191"/>
                  </a:cubicBezTo>
                  <a:cubicBezTo>
                    <a:pt x="1632" y="5854"/>
                    <a:pt x="3357" y="4208"/>
                    <a:pt x="5566" y="2871"/>
                  </a:cubicBezTo>
                  <a:cubicBezTo>
                    <a:pt x="7774" y="1534"/>
                    <a:pt x="10465" y="505"/>
                    <a:pt x="13019" y="145"/>
                  </a:cubicBezTo>
                  <a:cubicBezTo>
                    <a:pt x="15572" y="-215"/>
                    <a:pt x="17988" y="94"/>
                    <a:pt x="19471" y="1071"/>
                  </a:cubicBezTo>
                  <a:cubicBezTo>
                    <a:pt x="20955" y="2048"/>
                    <a:pt x="21507" y="3694"/>
                    <a:pt x="20886" y="5905"/>
                  </a:cubicBezTo>
                  <a:cubicBezTo>
                    <a:pt x="20265" y="8116"/>
                    <a:pt x="18471" y="10894"/>
                    <a:pt x="16607" y="13568"/>
                  </a:cubicBezTo>
                  <a:cubicBezTo>
                    <a:pt x="14744" y="16242"/>
                    <a:pt x="12812" y="18814"/>
                    <a:pt x="10880" y="21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4" name="Line"/>
            <p:cNvSpPr/>
            <p:nvPr/>
          </p:nvSpPr>
          <p:spPr>
            <a:xfrm>
              <a:off x="1070852" y="1656415"/>
              <a:ext cx="659930" cy="377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50" extrusionOk="0">
                  <a:moveTo>
                    <a:pt x="0" y="14351"/>
                  </a:moveTo>
                  <a:cubicBezTo>
                    <a:pt x="606" y="15660"/>
                    <a:pt x="1213" y="16969"/>
                    <a:pt x="1554" y="18016"/>
                  </a:cubicBezTo>
                  <a:cubicBezTo>
                    <a:pt x="1895" y="19064"/>
                    <a:pt x="1971" y="19849"/>
                    <a:pt x="2008" y="19784"/>
                  </a:cubicBezTo>
                  <a:cubicBezTo>
                    <a:pt x="2046" y="19718"/>
                    <a:pt x="2046" y="18802"/>
                    <a:pt x="2198" y="16380"/>
                  </a:cubicBezTo>
                  <a:cubicBezTo>
                    <a:pt x="2349" y="13958"/>
                    <a:pt x="2653" y="10031"/>
                    <a:pt x="3259" y="7020"/>
                  </a:cubicBezTo>
                  <a:cubicBezTo>
                    <a:pt x="3865" y="4009"/>
                    <a:pt x="4775" y="1915"/>
                    <a:pt x="5457" y="867"/>
                  </a:cubicBezTo>
                  <a:cubicBezTo>
                    <a:pt x="6139" y="-180"/>
                    <a:pt x="6594" y="-180"/>
                    <a:pt x="6821" y="344"/>
                  </a:cubicBezTo>
                  <a:cubicBezTo>
                    <a:pt x="7048" y="867"/>
                    <a:pt x="7048" y="1915"/>
                    <a:pt x="6480" y="3878"/>
                  </a:cubicBezTo>
                  <a:cubicBezTo>
                    <a:pt x="5912" y="5842"/>
                    <a:pt x="4775" y="8722"/>
                    <a:pt x="3789" y="11209"/>
                  </a:cubicBezTo>
                  <a:cubicBezTo>
                    <a:pt x="2804" y="13696"/>
                    <a:pt x="1971" y="15791"/>
                    <a:pt x="1554" y="17165"/>
                  </a:cubicBezTo>
                  <a:cubicBezTo>
                    <a:pt x="1137" y="18540"/>
                    <a:pt x="1137" y="19195"/>
                    <a:pt x="1326" y="19522"/>
                  </a:cubicBezTo>
                  <a:cubicBezTo>
                    <a:pt x="1516" y="19849"/>
                    <a:pt x="1895" y="19849"/>
                    <a:pt x="2956" y="19064"/>
                  </a:cubicBezTo>
                  <a:cubicBezTo>
                    <a:pt x="4017" y="18278"/>
                    <a:pt x="5760" y="16707"/>
                    <a:pt x="7352" y="14809"/>
                  </a:cubicBezTo>
                  <a:cubicBezTo>
                    <a:pt x="8943" y="12911"/>
                    <a:pt x="10383" y="10685"/>
                    <a:pt x="11331" y="9573"/>
                  </a:cubicBezTo>
                  <a:cubicBezTo>
                    <a:pt x="12278" y="8460"/>
                    <a:pt x="12733" y="8460"/>
                    <a:pt x="13036" y="8787"/>
                  </a:cubicBezTo>
                  <a:cubicBezTo>
                    <a:pt x="13339" y="9115"/>
                    <a:pt x="13491" y="9769"/>
                    <a:pt x="13377" y="11405"/>
                  </a:cubicBezTo>
                  <a:cubicBezTo>
                    <a:pt x="13263" y="13042"/>
                    <a:pt x="12884" y="15660"/>
                    <a:pt x="12695" y="17493"/>
                  </a:cubicBezTo>
                  <a:cubicBezTo>
                    <a:pt x="12505" y="19325"/>
                    <a:pt x="12505" y="20373"/>
                    <a:pt x="12771" y="20896"/>
                  </a:cubicBezTo>
                  <a:cubicBezTo>
                    <a:pt x="13036" y="21420"/>
                    <a:pt x="13566" y="21420"/>
                    <a:pt x="14741" y="20504"/>
                  </a:cubicBezTo>
                  <a:cubicBezTo>
                    <a:pt x="15916" y="19587"/>
                    <a:pt x="17735" y="17755"/>
                    <a:pt x="18985" y="16118"/>
                  </a:cubicBezTo>
                  <a:cubicBezTo>
                    <a:pt x="20236" y="14482"/>
                    <a:pt x="20918" y="13042"/>
                    <a:pt x="21259" y="11798"/>
                  </a:cubicBezTo>
                  <a:cubicBezTo>
                    <a:pt x="21600" y="10555"/>
                    <a:pt x="21600" y="9507"/>
                    <a:pt x="21221" y="8984"/>
                  </a:cubicBezTo>
                  <a:cubicBezTo>
                    <a:pt x="20842" y="8460"/>
                    <a:pt x="20084" y="8460"/>
                    <a:pt x="19137" y="8918"/>
                  </a:cubicBezTo>
                  <a:cubicBezTo>
                    <a:pt x="18189" y="9376"/>
                    <a:pt x="17053" y="10293"/>
                    <a:pt x="15916" y="112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5" name="Line"/>
            <p:cNvSpPr/>
            <p:nvPr/>
          </p:nvSpPr>
          <p:spPr>
            <a:xfrm>
              <a:off x="1803292" y="1757857"/>
              <a:ext cx="1860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2842"/>
                    <a:pt x="21600" y="5684"/>
                    <a:pt x="21600" y="9284"/>
                  </a:cubicBezTo>
                  <a:cubicBezTo>
                    <a:pt x="21600" y="12884"/>
                    <a:pt x="10800" y="1724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6" name="Line"/>
            <p:cNvSpPr/>
            <p:nvPr/>
          </p:nvSpPr>
          <p:spPr>
            <a:xfrm>
              <a:off x="1698658" y="1683010"/>
              <a:ext cx="924574" cy="355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303" extrusionOk="0">
                  <a:moveTo>
                    <a:pt x="0" y="8666"/>
                  </a:moveTo>
                  <a:cubicBezTo>
                    <a:pt x="1737" y="7273"/>
                    <a:pt x="3473" y="5879"/>
                    <a:pt x="5020" y="4555"/>
                  </a:cubicBezTo>
                  <a:cubicBezTo>
                    <a:pt x="6567" y="3232"/>
                    <a:pt x="7924" y="1977"/>
                    <a:pt x="8711" y="1141"/>
                  </a:cubicBezTo>
                  <a:cubicBezTo>
                    <a:pt x="9497" y="305"/>
                    <a:pt x="9715" y="-113"/>
                    <a:pt x="9687" y="26"/>
                  </a:cubicBezTo>
                  <a:cubicBezTo>
                    <a:pt x="9660" y="166"/>
                    <a:pt x="9389" y="862"/>
                    <a:pt x="8711" y="3162"/>
                  </a:cubicBezTo>
                  <a:cubicBezTo>
                    <a:pt x="8032" y="5461"/>
                    <a:pt x="6947" y="9363"/>
                    <a:pt x="6323" y="12220"/>
                  </a:cubicBezTo>
                  <a:cubicBezTo>
                    <a:pt x="5698" y="15077"/>
                    <a:pt x="5536" y="16888"/>
                    <a:pt x="5481" y="18212"/>
                  </a:cubicBezTo>
                  <a:cubicBezTo>
                    <a:pt x="5427" y="19536"/>
                    <a:pt x="5481" y="20372"/>
                    <a:pt x="5997" y="20860"/>
                  </a:cubicBezTo>
                  <a:cubicBezTo>
                    <a:pt x="6513" y="21348"/>
                    <a:pt x="7489" y="21487"/>
                    <a:pt x="8521" y="20999"/>
                  </a:cubicBezTo>
                  <a:cubicBezTo>
                    <a:pt x="9552" y="20512"/>
                    <a:pt x="10637" y="19397"/>
                    <a:pt x="11343" y="18491"/>
                  </a:cubicBezTo>
                  <a:cubicBezTo>
                    <a:pt x="12048" y="17585"/>
                    <a:pt x="12374" y="16888"/>
                    <a:pt x="12564" y="16192"/>
                  </a:cubicBezTo>
                  <a:cubicBezTo>
                    <a:pt x="12754" y="15495"/>
                    <a:pt x="12808" y="14798"/>
                    <a:pt x="12727" y="14241"/>
                  </a:cubicBezTo>
                  <a:cubicBezTo>
                    <a:pt x="12645" y="13683"/>
                    <a:pt x="12428" y="13265"/>
                    <a:pt x="11831" y="12917"/>
                  </a:cubicBezTo>
                  <a:cubicBezTo>
                    <a:pt x="11234" y="12568"/>
                    <a:pt x="10257" y="12290"/>
                    <a:pt x="9525" y="12359"/>
                  </a:cubicBezTo>
                  <a:cubicBezTo>
                    <a:pt x="8792" y="12429"/>
                    <a:pt x="8304" y="12847"/>
                    <a:pt x="8304" y="13056"/>
                  </a:cubicBezTo>
                  <a:cubicBezTo>
                    <a:pt x="8304" y="13265"/>
                    <a:pt x="8792" y="13265"/>
                    <a:pt x="9850" y="12638"/>
                  </a:cubicBezTo>
                  <a:cubicBezTo>
                    <a:pt x="10909" y="12011"/>
                    <a:pt x="12537" y="10757"/>
                    <a:pt x="13568" y="9921"/>
                  </a:cubicBezTo>
                  <a:cubicBezTo>
                    <a:pt x="14599" y="9084"/>
                    <a:pt x="15033" y="8666"/>
                    <a:pt x="15196" y="8875"/>
                  </a:cubicBezTo>
                  <a:cubicBezTo>
                    <a:pt x="15359" y="9084"/>
                    <a:pt x="15250" y="9921"/>
                    <a:pt x="14952" y="11314"/>
                  </a:cubicBezTo>
                  <a:cubicBezTo>
                    <a:pt x="14653" y="12708"/>
                    <a:pt x="14165" y="14659"/>
                    <a:pt x="13839" y="16052"/>
                  </a:cubicBezTo>
                  <a:cubicBezTo>
                    <a:pt x="13514" y="17446"/>
                    <a:pt x="13351" y="18282"/>
                    <a:pt x="13378" y="18909"/>
                  </a:cubicBezTo>
                  <a:cubicBezTo>
                    <a:pt x="13405" y="19536"/>
                    <a:pt x="13622" y="19954"/>
                    <a:pt x="14273" y="19675"/>
                  </a:cubicBezTo>
                  <a:cubicBezTo>
                    <a:pt x="14925" y="19397"/>
                    <a:pt x="16010" y="18421"/>
                    <a:pt x="17095" y="16679"/>
                  </a:cubicBezTo>
                  <a:cubicBezTo>
                    <a:pt x="18181" y="14937"/>
                    <a:pt x="19266" y="12429"/>
                    <a:pt x="19863" y="10826"/>
                  </a:cubicBezTo>
                  <a:cubicBezTo>
                    <a:pt x="20460" y="9224"/>
                    <a:pt x="20569" y="8527"/>
                    <a:pt x="20732" y="7552"/>
                  </a:cubicBezTo>
                  <a:cubicBezTo>
                    <a:pt x="20894" y="6576"/>
                    <a:pt x="21112" y="5322"/>
                    <a:pt x="21274" y="5043"/>
                  </a:cubicBezTo>
                  <a:cubicBezTo>
                    <a:pt x="21437" y="4764"/>
                    <a:pt x="21546" y="5461"/>
                    <a:pt x="21573" y="7273"/>
                  </a:cubicBezTo>
                  <a:cubicBezTo>
                    <a:pt x="21600" y="9084"/>
                    <a:pt x="21546" y="12011"/>
                    <a:pt x="21464" y="13822"/>
                  </a:cubicBezTo>
                  <a:cubicBezTo>
                    <a:pt x="21383" y="15634"/>
                    <a:pt x="21274" y="16331"/>
                    <a:pt x="20976" y="16540"/>
                  </a:cubicBezTo>
                  <a:cubicBezTo>
                    <a:pt x="20677" y="16749"/>
                    <a:pt x="20189" y="16470"/>
                    <a:pt x="19701" y="161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7" name="Line"/>
            <p:cNvSpPr/>
            <p:nvPr/>
          </p:nvSpPr>
          <p:spPr>
            <a:xfrm>
              <a:off x="2465977" y="1682833"/>
              <a:ext cx="376685" cy="312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9003"/>
                  </a:moveTo>
                  <a:cubicBezTo>
                    <a:pt x="2667" y="7083"/>
                    <a:pt x="5333" y="5163"/>
                    <a:pt x="8067" y="3643"/>
                  </a:cubicBezTo>
                  <a:cubicBezTo>
                    <a:pt x="10800" y="2123"/>
                    <a:pt x="13600" y="1003"/>
                    <a:pt x="15400" y="443"/>
                  </a:cubicBezTo>
                  <a:cubicBezTo>
                    <a:pt x="17200" y="-117"/>
                    <a:pt x="18000" y="-117"/>
                    <a:pt x="18400" y="283"/>
                  </a:cubicBezTo>
                  <a:cubicBezTo>
                    <a:pt x="18800" y="683"/>
                    <a:pt x="18800" y="1483"/>
                    <a:pt x="18667" y="4203"/>
                  </a:cubicBezTo>
                  <a:cubicBezTo>
                    <a:pt x="18533" y="6923"/>
                    <a:pt x="18267" y="11563"/>
                    <a:pt x="18133" y="14603"/>
                  </a:cubicBezTo>
                  <a:cubicBezTo>
                    <a:pt x="18000" y="17643"/>
                    <a:pt x="18000" y="19083"/>
                    <a:pt x="18600" y="19963"/>
                  </a:cubicBezTo>
                  <a:cubicBezTo>
                    <a:pt x="19200" y="20843"/>
                    <a:pt x="20400" y="21163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8" name="Line"/>
            <p:cNvSpPr/>
            <p:nvPr/>
          </p:nvSpPr>
          <p:spPr>
            <a:xfrm>
              <a:off x="2926368" y="1736930"/>
              <a:ext cx="244630" cy="292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260" extrusionOk="0">
                  <a:moveTo>
                    <a:pt x="4200" y="5569"/>
                  </a:moveTo>
                  <a:cubicBezTo>
                    <a:pt x="3000" y="9619"/>
                    <a:pt x="1800" y="13669"/>
                    <a:pt x="1200" y="16284"/>
                  </a:cubicBezTo>
                  <a:cubicBezTo>
                    <a:pt x="600" y="18900"/>
                    <a:pt x="600" y="20081"/>
                    <a:pt x="1100" y="20756"/>
                  </a:cubicBezTo>
                  <a:cubicBezTo>
                    <a:pt x="1600" y="21431"/>
                    <a:pt x="2600" y="21600"/>
                    <a:pt x="5600" y="20166"/>
                  </a:cubicBezTo>
                  <a:cubicBezTo>
                    <a:pt x="8600" y="18731"/>
                    <a:pt x="13600" y="15694"/>
                    <a:pt x="16400" y="13838"/>
                  </a:cubicBezTo>
                  <a:cubicBezTo>
                    <a:pt x="19200" y="11981"/>
                    <a:pt x="19800" y="11306"/>
                    <a:pt x="20400" y="10462"/>
                  </a:cubicBezTo>
                  <a:cubicBezTo>
                    <a:pt x="21000" y="9619"/>
                    <a:pt x="21600" y="8606"/>
                    <a:pt x="20100" y="7509"/>
                  </a:cubicBezTo>
                  <a:cubicBezTo>
                    <a:pt x="18600" y="6413"/>
                    <a:pt x="15000" y="5231"/>
                    <a:pt x="11300" y="3966"/>
                  </a:cubicBezTo>
                  <a:cubicBezTo>
                    <a:pt x="7600" y="2700"/>
                    <a:pt x="3800" y="135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59" name="Line"/>
            <p:cNvSpPr/>
            <p:nvPr/>
          </p:nvSpPr>
          <p:spPr>
            <a:xfrm>
              <a:off x="3136435" y="1611907"/>
              <a:ext cx="266812" cy="389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382" extrusionOk="0">
                  <a:moveTo>
                    <a:pt x="7137" y="11090"/>
                  </a:moveTo>
                  <a:cubicBezTo>
                    <a:pt x="5106" y="14030"/>
                    <a:pt x="3075" y="16970"/>
                    <a:pt x="1875" y="18823"/>
                  </a:cubicBezTo>
                  <a:cubicBezTo>
                    <a:pt x="675" y="20676"/>
                    <a:pt x="306" y="21443"/>
                    <a:pt x="122" y="21379"/>
                  </a:cubicBezTo>
                  <a:cubicBezTo>
                    <a:pt x="-63" y="21315"/>
                    <a:pt x="-63" y="20421"/>
                    <a:pt x="306" y="19206"/>
                  </a:cubicBezTo>
                  <a:cubicBezTo>
                    <a:pt x="675" y="17992"/>
                    <a:pt x="1414" y="16458"/>
                    <a:pt x="2522" y="15436"/>
                  </a:cubicBezTo>
                  <a:cubicBezTo>
                    <a:pt x="3629" y="14413"/>
                    <a:pt x="5106" y="13902"/>
                    <a:pt x="7045" y="14350"/>
                  </a:cubicBezTo>
                  <a:cubicBezTo>
                    <a:pt x="8983" y="14797"/>
                    <a:pt x="11383" y="16203"/>
                    <a:pt x="13045" y="16970"/>
                  </a:cubicBezTo>
                  <a:cubicBezTo>
                    <a:pt x="14706" y="17736"/>
                    <a:pt x="15629" y="17864"/>
                    <a:pt x="17106" y="17289"/>
                  </a:cubicBezTo>
                  <a:cubicBezTo>
                    <a:pt x="18583" y="16714"/>
                    <a:pt x="20614" y="15436"/>
                    <a:pt x="21075" y="12816"/>
                  </a:cubicBezTo>
                  <a:cubicBezTo>
                    <a:pt x="21537" y="10196"/>
                    <a:pt x="20429" y="6234"/>
                    <a:pt x="19691" y="3741"/>
                  </a:cubicBezTo>
                  <a:cubicBezTo>
                    <a:pt x="18952" y="1249"/>
                    <a:pt x="18583" y="226"/>
                    <a:pt x="18491" y="35"/>
                  </a:cubicBezTo>
                  <a:cubicBezTo>
                    <a:pt x="18399" y="-157"/>
                    <a:pt x="18583" y="482"/>
                    <a:pt x="18952" y="1249"/>
                  </a:cubicBezTo>
                  <a:cubicBezTo>
                    <a:pt x="19322" y="2016"/>
                    <a:pt x="19875" y="2910"/>
                    <a:pt x="20429" y="38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0" name="Line"/>
            <p:cNvSpPr/>
            <p:nvPr/>
          </p:nvSpPr>
          <p:spPr>
            <a:xfrm>
              <a:off x="3557366" y="1702052"/>
              <a:ext cx="24712" cy="25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407" extrusionOk="0">
                  <a:moveTo>
                    <a:pt x="9086" y="0"/>
                  </a:moveTo>
                  <a:cubicBezTo>
                    <a:pt x="5159" y="6341"/>
                    <a:pt x="1232" y="12683"/>
                    <a:pt x="250" y="16349"/>
                  </a:cubicBezTo>
                  <a:cubicBezTo>
                    <a:pt x="-732" y="20015"/>
                    <a:pt x="1232" y="21006"/>
                    <a:pt x="5159" y="21303"/>
                  </a:cubicBezTo>
                  <a:cubicBezTo>
                    <a:pt x="9086" y="21600"/>
                    <a:pt x="14977" y="21204"/>
                    <a:pt x="20868" y="20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1" name="Line"/>
            <p:cNvSpPr/>
            <p:nvPr/>
          </p:nvSpPr>
          <p:spPr>
            <a:xfrm>
              <a:off x="3651824" y="1729955"/>
              <a:ext cx="427345" cy="21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89" extrusionOk="0">
                  <a:moveTo>
                    <a:pt x="6968" y="0"/>
                  </a:moveTo>
                  <a:cubicBezTo>
                    <a:pt x="5342" y="929"/>
                    <a:pt x="3716" y="1858"/>
                    <a:pt x="2613" y="2903"/>
                  </a:cubicBezTo>
                  <a:cubicBezTo>
                    <a:pt x="1510" y="3948"/>
                    <a:pt x="929" y="5110"/>
                    <a:pt x="523" y="6271"/>
                  </a:cubicBezTo>
                  <a:cubicBezTo>
                    <a:pt x="116" y="7432"/>
                    <a:pt x="-116" y="8594"/>
                    <a:pt x="58" y="9174"/>
                  </a:cubicBezTo>
                  <a:cubicBezTo>
                    <a:pt x="232" y="9755"/>
                    <a:pt x="813" y="9755"/>
                    <a:pt x="3368" y="9987"/>
                  </a:cubicBezTo>
                  <a:cubicBezTo>
                    <a:pt x="5923" y="10219"/>
                    <a:pt x="10452" y="10684"/>
                    <a:pt x="13529" y="11381"/>
                  </a:cubicBezTo>
                  <a:cubicBezTo>
                    <a:pt x="16607" y="12077"/>
                    <a:pt x="18232" y="13006"/>
                    <a:pt x="19336" y="13819"/>
                  </a:cubicBezTo>
                  <a:cubicBezTo>
                    <a:pt x="20439" y="14632"/>
                    <a:pt x="21019" y="15329"/>
                    <a:pt x="21252" y="16258"/>
                  </a:cubicBezTo>
                  <a:cubicBezTo>
                    <a:pt x="21484" y="17187"/>
                    <a:pt x="21368" y="18348"/>
                    <a:pt x="19742" y="19277"/>
                  </a:cubicBezTo>
                  <a:cubicBezTo>
                    <a:pt x="18116" y="20206"/>
                    <a:pt x="14981" y="20903"/>
                    <a:pt x="13065" y="21252"/>
                  </a:cubicBezTo>
                  <a:cubicBezTo>
                    <a:pt x="11149" y="21600"/>
                    <a:pt x="10452" y="21600"/>
                    <a:pt x="10161" y="21019"/>
                  </a:cubicBezTo>
                  <a:cubicBezTo>
                    <a:pt x="9871" y="20439"/>
                    <a:pt x="9987" y="19277"/>
                    <a:pt x="10452" y="18348"/>
                  </a:cubicBezTo>
                  <a:cubicBezTo>
                    <a:pt x="10916" y="17419"/>
                    <a:pt x="11729" y="16723"/>
                    <a:pt x="12542" y="160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2" name="Line"/>
            <p:cNvSpPr/>
            <p:nvPr/>
          </p:nvSpPr>
          <p:spPr>
            <a:xfrm>
              <a:off x="4199967" y="1701411"/>
              <a:ext cx="26670" cy="314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7" h="21328" extrusionOk="0">
                  <a:moveTo>
                    <a:pt x="2102" y="989"/>
                  </a:moveTo>
                  <a:cubicBezTo>
                    <a:pt x="8748" y="359"/>
                    <a:pt x="15394" y="-272"/>
                    <a:pt x="17887" y="122"/>
                  </a:cubicBezTo>
                  <a:cubicBezTo>
                    <a:pt x="20379" y="516"/>
                    <a:pt x="18717" y="1935"/>
                    <a:pt x="14564" y="5167"/>
                  </a:cubicBezTo>
                  <a:cubicBezTo>
                    <a:pt x="10410" y="8400"/>
                    <a:pt x="3764" y="13445"/>
                    <a:pt x="1271" y="16440"/>
                  </a:cubicBezTo>
                  <a:cubicBezTo>
                    <a:pt x="-1221" y="19436"/>
                    <a:pt x="441" y="20382"/>
                    <a:pt x="2102" y="213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3" name="Line"/>
            <p:cNvSpPr/>
            <p:nvPr/>
          </p:nvSpPr>
          <p:spPr>
            <a:xfrm>
              <a:off x="4105249" y="1757857"/>
              <a:ext cx="432490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3" y="10800"/>
                    <a:pt x="8826" y="0"/>
                    <a:pt x="12426" y="0"/>
                  </a:cubicBezTo>
                  <a:cubicBezTo>
                    <a:pt x="16026" y="0"/>
                    <a:pt x="18813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4" name="Line"/>
            <p:cNvSpPr/>
            <p:nvPr/>
          </p:nvSpPr>
          <p:spPr>
            <a:xfrm>
              <a:off x="443045" y="2255245"/>
              <a:ext cx="4460923" cy="192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0" y="20040"/>
                  </a:moveTo>
                  <a:cubicBezTo>
                    <a:pt x="281" y="20300"/>
                    <a:pt x="563" y="20560"/>
                    <a:pt x="923" y="20820"/>
                  </a:cubicBezTo>
                  <a:cubicBezTo>
                    <a:pt x="1284" y="21080"/>
                    <a:pt x="1723" y="21340"/>
                    <a:pt x="2167" y="21470"/>
                  </a:cubicBezTo>
                  <a:cubicBezTo>
                    <a:pt x="2612" y="21600"/>
                    <a:pt x="3062" y="21600"/>
                    <a:pt x="3490" y="21470"/>
                  </a:cubicBezTo>
                  <a:cubicBezTo>
                    <a:pt x="3918" y="21340"/>
                    <a:pt x="4323" y="21080"/>
                    <a:pt x="4746" y="20690"/>
                  </a:cubicBezTo>
                  <a:cubicBezTo>
                    <a:pt x="5168" y="20300"/>
                    <a:pt x="5607" y="19780"/>
                    <a:pt x="6063" y="19260"/>
                  </a:cubicBezTo>
                  <a:cubicBezTo>
                    <a:pt x="6519" y="18740"/>
                    <a:pt x="6992" y="18220"/>
                    <a:pt x="7420" y="17831"/>
                  </a:cubicBezTo>
                  <a:cubicBezTo>
                    <a:pt x="7847" y="17441"/>
                    <a:pt x="8230" y="17181"/>
                    <a:pt x="8630" y="16791"/>
                  </a:cubicBezTo>
                  <a:cubicBezTo>
                    <a:pt x="9030" y="16401"/>
                    <a:pt x="9446" y="15881"/>
                    <a:pt x="9880" y="15231"/>
                  </a:cubicBezTo>
                  <a:cubicBezTo>
                    <a:pt x="10313" y="14581"/>
                    <a:pt x="10763" y="13801"/>
                    <a:pt x="11225" y="13021"/>
                  </a:cubicBezTo>
                  <a:cubicBezTo>
                    <a:pt x="11687" y="12241"/>
                    <a:pt x="12159" y="11461"/>
                    <a:pt x="12632" y="10682"/>
                  </a:cubicBezTo>
                  <a:cubicBezTo>
                    <a:pt x="13105" y="9902"/>
                    <a:pt x="13578" y="9122"/>
                    <a:pt x="14034" y="8342"/>
                  </a:cubicBezTo>
                  <a:cubicBezTo>
                    <a:pt x="14490" y="7562"/>
                    <a:pt x="14929" y="6782"/>
                    <a:pt x="15374" y="6002"/>
                  </a:cubicBezTo>
                  <a:cubicBezTo>
                    <a:pt x="15819" y="5222"/>
                    <a:pt x="16269" y="4442"/>
                    <a:pt x="16731" y="3793"/>
                  </a:cubicBezTo>
                  <a:cubicBezTo>
                    <a:pt x="17192" y="3143"/>
                    <a:pt x="17665" y="2623"/>
                    <a:pt x="18144" y="2103"/>
                  </a:cubicBezTo>
                  <a:cubicBezTo>
                    <a:pt x="18622" y="1583"/>
                    <a:pt x="19106" y="1063"/>
                    <a:pt x="19540" y="803"/>
                  </a:cubicBezTo>
                  <a:cubicBezTo>
                    <a:pt x="19973" y="543"/>
                    <a:pt x="20356" y="543"/>
                    <a:pt x="20733" y="413"/>
                  </a:cubicBezTo>
                  <a:cubicBezTo>
                    <a:pt x="21024" y="313"/>
                    <a:pt x="21311" y="13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5" name="Line"/>
            <p:cNvSpPr/>
            <p:nvPr/>
          </p:nvSpPr>
          <p:spPr>
            <a:xfrm>
              <a:off x="102591" y="3118105"/>
              <a:ext cx="20094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600" extrusionOk="0">
                  <a:moveTo>
                    <a:pt x="5012" y="21600"/>
                  </a:moveTo>
                  <a:cubicBezTo>
                    <a:pt x="2803" y="20160"/>
                    <a:pt x="594" y="18720"/>
                    <a:pt x="103" y="18000"/>
                  </a:cubicBezTo>
                  <a:cubicBezTo>
                    <a:pt x="-388" y="17280"/>
                    <a:pt x="839" y="17280"/>
                    <a:pt x="4644" y="14400"/>
                  </a:cubicBezTo>
                  <a:cubicBezTo>
                    <a:pt x="8448" y="11520"/>
                    <a:pt x="14830" y="5760"/>
                    <a:pt x="21212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6" name="Line"/>
            <p:cNvSpPr/>
            <p:nvPr/>
          </p:nvSpPr>
          <p:spPr>
            <a:xfrm>
              <a:off x="621091" y="2812273"/>
              <a:ext cx="282347" cy="545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66" extrusionOk="0">
                  <a:moveTo>
                    <a:pt x="3971" y="1324"/>
                  </a:moveTo>
                  <a:cubicBezTo>
                    <a:pt x="3086" y="686"/>
                    <a:pt x="2201" y="48"/>
                    <a:pt x="1581" y="3"/>
                  </a:cubicBezTo>
                  <a:cubicBezTo>
                    <a:pt x="961" y="-43"/>
                    <a:pt x="607" y="504"/>
                    <a:pt x="430" y="2372"/>
                  </a:cubicBezTo>
                  <a:cubicBezTo>
                    <a:pt x="253" y="4241"/>
                    <a:pt x="253" y="7430"/>
                    <a:pt x="165" y="10438"/>
                  </a:cubicBezTo>
                  <a:cubicBezTo>
                    <a:pt x="76" y="13446"/>
                    <a:pt x="-101" y="16271"/>
                    <a:pt x="76" y="18139"/>
                  </a:cubicBezTo>
                  <a:cubicBezTo>
                    <a:pt x="253" y="20008"/>
                    <a:pt x="784" y="20919"/>
                    <a:pt x="2289" y="21238"/>
                  </a:cubicBezTo>
                  <a:cubicBezTo>
                    <a:pt x="3794" y="21557"/>
                    <a:pt x="6273" y="21284"/>
                    <a:pt x="9637" y="20372"/>
                  </a:cubicBezTo>
                  <a:cubicBezTo>
                    <a:pt x="13001" y="19461"/>
                    <a:pt x="17250" y="17911"/>
                    <a:pt x="21499" y="163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7" name="Line"/>
            <p:cNvSpPr/>
            <p:nvPr/>
          </p:nvSpPr>
          <p:spPr>
            <a:xfrm>
              <a:off x="889485" y="3069275"/>
              <a:ext cx="41855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200" y="5110"/>
                    <a:pt x="2400" y="10219"/>
                    <a:pt x="3000" y="13355"/>
                  </a:cubicBezTo>
                  <a:cubicBezTo>
                    <a:pt x="3600" y="16490"/>
                    <a:pt x="3600" y="17652"/>
                    <a:pt x="6600" y="18697"/>
                  </a:cubicBezTo>
                  <a:cubicBezTo>
                    <a:pt x="9600" y="19742"/>
                    <a:pt x="15600" y="2067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8" name="Line"/>
            <p:cNvSpPr/>
            <p:nvPr/>
          </p:nvSpPr>
          <p:spPr>
            <a:xfrm>
              <a:off x="1008071" y="3043446"/>
              <a:ext cx="355758" cy="218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3" extrusionOk="0">
                  <a:moveTo>
                    <a:pt x="0" y="3849"/>
                  </a:moveTo>
                  <a:cubicBezTo>
                    <a:pt x="141" y="7449"/>
                    <a:pt x="282" y="11049"/>
                    <a:pt x="282" y="13412"/>
                  </a:cubicBezTo>
                  <a:cubicBezTo>
                    <a:pt x="282" y="15774"/>
                    <a:pt x="141" y="16899"/>
                    <a:pt x="71" y="18024"/>
                  </a:cubicBezTo>
                  <a:cubicBezTo>
                    <a:pt x="0" y="19149"/>
                    <a:pt x="0" y="20274"/>
                    <a:pt x="353" y="20837"/>
                  </a:cubicBezTo>
                  <a:cubicBezTo>
                    <a:pt x="706" y="21399"/>
                    <a:pt x="1412" y="21399"/>
                    <a:pt x="2400" y="19486"/>
                  </a:cubicBezTo>
                  <a:cubicBezTo>
                    <a:pt x="3388" y="17574"/>
                    <a:pt x="4659" y="13749"/>
                    <a:pt x="5435" y="11274"/>
                  </a:cubicBezTo>
                  <a:cubicBezTo>
                    <a:pt x="6212" y="8799"/>
                    <a:pt x="6494" y="7674"/>
                    <a:pt x="6847" y="6436"/>
                  </a:cubicBezTo>
                  <a:cubicBezTo>
                    <a:pt x="7200" y="5199"/>
                    <a:pt x="7624" y="3849"/>
                    <a:pt x="8118" y="3511"/>
                  </a:cubicBezTo>
                  <a:cubicBezTo>
                    <a:pt x="8612" y="3174"/>
                    <a:pt x="9176" y="3849"/>
                    <a:pt x="9529" y="5424"/>
                  </a:cubicBezTo>
                  <a:cubicBezTo>
                    <a:pt x="9882" y="6999"/>
                    <a:pt x="10024" y="9474"/>
                    <a:pt x="10094" y="11274"/>
                  </a:cubicBezTo>
                  <a:cubicBezTo>
                    <a:pt x="10165" y="13074"/>
                    <a:pt x="10165" y="14199"/>
                    <a:pt x="10447" y="15099"/>
                  </a:cubicBezTo>
                  <a:cubicBezTo>
                    <a:pt x="10729" y="15999"/>
                    <a:pt x="11294" y="16674"/>
                    <a:pt x="11929" y="16449"/>
                  </a:cubicBezTo>
                  <a:cubicBezTo>
                    <a:pt x="12565" y="16224"/>
                    <a:pt x="13271" y="15099"/>
                    <a:pt x="14118" y="12849"/>
                  </a:cubicBezTo>
                  <a:cubicBezTo>
                    <a:pt x="14965" y="10599"/>
                    <a:pt x="15953" y="7224"/>
                    <a:pt x="16729" y="4637"/>
                  </a:cubicBezTo>
                  <a:cubicBezTo>
                    <a:pt x="17506" y="2049"/>
                    <a:pt x="18071" y="249"/>
                    <a:pt x="18494" y="24"/>
                  </a:cubicBezTo>
                  <a:cubicBezTo>
                    <a:pt x="18918" y="-201"/>
                    <a:pt x="19200" y="1149"/>
                    <a:pt x="19341" y="3286"/>
                  </a:cubicBezTo>
                  <a:cubicBezTo>
                    <a:pt x="19482" y="5424"/>
                    <a:pt x="19482" y="8349"/>
                    <a:pt x="19482" y="10374"/>
                  </a:cubicBezTo>
                  <a:cubicBezTo>
                    <a:pt x="19482" y="12399"/>
                    <a:pt x="19482" y="13524"/>
                    <a:pt x="19835" y="14199"/>
                  </a:cubicBezTo>
                  <a:cubicBezTo>
                    <a:pt x="20188" y="14874"/>
                    <a:pt x="20894" y="15099"/>
                    <a:pt x="21600" y="1532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9" name="Line"/>
            <p:cNvSpPr/>
            <p:nvPr/>
          </p:nvSpPr>
          <p:spPr>
            <a:xfrm>
              <a:off x="1410525" y="3055324"/>
              <a:ext cx="71890" cy="213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511" extrusionOk="0">
                  <a:moveTo>
                    <a:pt x="10744" y="0"/>
                  </a:moveTo>
                  <a:cubicBezTo>
                    <a:pt x="6694" y="5635"/>
                    <a:pt x="2644" y="11270"/>
                    <a:pt x="957" y="14791"/>
                  </a:cubicBezTo>
                  <a:cubicBezTo>
                    <a:pt x="-731" y="18313"/>
                    <a:pt x="-56" y="19722"/>
                    <a:pt x="1969" y="20543"/>
                  </a:cubicBezTo>
                  <a:cubicBezTo>
                    <a:pt x="3994" y="21365"/>
                    <a:pt x="7369" y="21600"/>
                    <a:pt x="10744" y="21483"/>
                  </a:cubicBezTo>
                  <a:cubicBezTo>
                    <a:pt x="14119" y="21365"/>
                    <a:pt x="17494" y="20896"/>
                    <a:pt x="20869" y="204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0" name="Line"/>
            <p:cNvSpPr/>
            <p:nvPr/>
          </p:nvSpPr>
          <p:spPr>
            <a:xfrm>
              <a:off x="1642853" y="2873958"/>
              <a:ext cx="6977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4469"/>
                    <a:pt x="7200" y="8938"/>
                    <a:pt x="3600" y="12538"/>
                  </a:cubicBezTo>
                  <a:cubicBezTo>
                    <a:pt x="0" y="16138"/>
                    <a:pt x="0" y="1886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1" name="Line"/>
            <p:cNvSpPr/>
            <p:nvPr/>
          </p:nvSpPr>
          <p:spPr>
            <a:xfrm>
              <a:off x="1587048" y="3039700"/>
              <a:ext cx="362734" cy="22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6" extrusionOk="0">
                  <a:moveTo>
                    <a:pt x="0" y="15552"/>
                  </a:moveTo>
                  <a:cubicBezTo>
                    <a:pt x="2492" y="16407"/>
                    <a:pt x="4985" y="17263"/>
                    <a:pt x="7754" y="16193"/>
                  </a:cubicBezTo>
                  <a:cubicBezTo>
                    <a:pt x="10523" y="15124"/>
                    <a:pt x="13569" y="12130"/>
                    <a:pt x="15369" y="9671"/>
                  </a:cubicBezTo>
                  <a:cubicBezTo>
                    <a:pt x="17169" y="7211"/>
                    <a:pt x="17723" y="5286"/>
                    <a:pt x="18000" y="3789"/>
                  </a:cubicBezTo>
                  <a:cubicBezTo>
                    <a:pt x="18277" y="2292"/>
                    <a:pt x="18277" y="1223"/>
                    <a:pt x="17862" y="581"/>
                  </a:cubicBezTo>
                  <a:cubicBezTo>
                    <a:pt x="17446" y="-60"/>
                    <a:pt x="16615" y="-274"/>
                    <a:pt x="15646" y="475"/>
                  </a:cubicBezTo>
                  <a:cubicBezTo>
                    <a:pt x="14677" y="1223"/>
                    <a:pt x="13569" y="2934"/>
                    <a:pt x="12531" y="5928"/>
                  </a:cubicBezTo>
                  <a:cubicBezTo>
                    <a:pt x="11492" y="8922"/>
                    <a:pt x="10523" y="13199"/>
                    <a:pt x="10592" y="16193"/>
                  </a:cubicBezTo>
                  <a:cubicBezTo>
                    <a:pt x="10662" y="19187"/>
                    <a:pt x="11769" y="20898"/>
                    <a:pt x="13777" y="21112"/>
                  </a:cubicBezTo>
                  <a:cubicBezTo>
                    <a:pt x="15785" y="21326"/>
                    <a:pt x="18692" y="20043"/>
                    <a:pt x="21600" y="1876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2" name="Line"/>
            <p:cNvSpPr/>
            <p:nvPr/>
          </p:nvSpPr>
          <p:spPr>
            <a:xfrm>
              <a:off x="1950303" y="2884968"/>
              <a:ext cx="390114" cy="439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362" extrusionOk="0">
                  <a:moveTo>
                    <a:pt x="9173" y="143"/>
                  </a:moveTo>
                  <a:cubicBezTo>
                    <a:pt x="9812" y="30"/>
                    <a:pt x="10451" y="-83"/>
                    <a:pt x="10963" y="87"/>
                  </a:cubicBezTo>
                  <a:cubicBezTo>
                    <a:pt x="11474" y="256"/>
                    <a:pt x="11857" y="709"/>
                    <a:pt x="12113" y="2462"/>
                  </a:cubicBezTo>
                  <a:cubicBezTo>
                    <a:pt x="12368" y="4214"/>
                    <a:pt x="12496" y="7268"/>
                    <a:pt x="12432" y="9643"/>
                  </a:cubicBezTo>
                  <a:cubicBezTo>
                    <a:pt x="12368" y="12018"/>
                    <a:pt x="12113" y="13714"/>
                    <a:pt x="11985" y="14901"/>
                  </a:cubicBezTo>
                  <a:cubicBezTo>
                    <a:pt x="11857" y="16089"/>
                    <a:pt x="11857" y="16767"/>
                    <a:pt x="11474" y="17050"/>
                  </a:cubicBezTo>
                  <a:cubicBezTo>
                    <a:pt x="11090" y="17333"/>
                    <a:pt x="10323" y="17220"/>
                    <a:pt x="8854" y="17163"/>
                  </a:cubicBezTo>
                  <a:cubicBezTo>
                    <a:pt x="7384" y="17107"/>
                    <a:pt x="5211" y="17107"/>
                    <a:pt x="3677" y="17389"/>
                  </a:cubicBezTo>
                  <a:cubicBezTo>
                    <a:pt x="2144" y="17672"/>
                    <a:pt x="1249" y="18237"/>
                    <a:pt x="674" y="18859"/>
                  </a:cubicBezTo>
                  <a:cubicBezTo>
                    <a:pt x="99" y="19481"/>
                    <a:pt x="-157" y="20160"/>
                    <a:pt x="99" y="20669"/>
                  </a:cubicBezTo>
                  <a:cubicBezTo>
                    <a:pt x="354" y="21178"/>
                    <a:pt x="1121" y="21517"/>
                    <a:pt x="3486" y="21291"/>
                  </a:cubicBezTo>
                  <a:cubicBezTo>
                    <a:pt x="5850" y="21065"/>
                    <a:pt x="9812" y="20273"/>
                    <a:pt x="13071" y="19312"/>
                  </a:cubicBezTo>
                  <a:cubicBezTo>
                    <a:pt x="16331" y="18351"/>
                    <a:pt x="18887" y="17220"/>
                    <a:pt x="21443" y="160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3" name="Line"/>
            <p:cNvSpPr/>
            <p:nvPr/>
          </p:nvSpPr>
          <p:spPr>
            <a:xfrm>
              <a:off x="226801" y="3829618"/>
              <a:ext cx="209270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520" y="16200"/>
                    <a:pt x="11040" y="10800"/>
                    <a:pt x="14640" y="7200"/>
                  </a:cubicBezTo>
                  <a:cubicBezTo>
                    <a:pt x="18240" y="3600"/>
                    <a:pt x="19920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4" name="Line"/>
            <p:cNvSpPr/>
            <p:nvPr/>
          </p:nvSpPr>
          <p:spPr>
            <a:xfrm>
              <a:off x="659290" y="3692890"/>
              <a:ext cx="816149" cy="418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0" y="5142"/>
                  </a:moveTo>
                  <a:cubicBezTo>
                    <a:pt x="185" y="4438"/>
                    <a:pt x="369" y="3733"/>
                    <a:pt x="554" y="2735"/>
                  </a:cubicBezTo>
                  <a:cubicBezTo>
                    <a:pt x="738" y="1738"/>
                    <a:pt x="923" y="446"/>
                    <a:pt x="1015" y="94"/>
                  </a:cubicBezTo>
                  <a:cubicBezTo>
                    <a:pt x="1108" y="-258"/>
                    <a:pt x="1108" y="329"/>
                    <a:pt x="985" y="2677"/>
                  </a:cubicBezTo>
                  <a:cubicBezTo>
                    <a:pt x="862" y="5025"/>
                    <a:pt x="615" y="9133"/>
                    <a:pt x="431" y="12420"/>
                  </a:cubicBezTo>
                  <a:cubicBezTo>
                    <a:pt x="246" y="15707"/>
                    <a:pt x="123" y="18172"/>
                    <a:pt x="215" y="19581"/>
                  </a:cubicBezTo>
                  <a:cubicBezTo>
                    <a:pt x="308" y="20990"/>
                    <a:pt x="615" y="21342"/>
                    <a:pt x="1231" y="21049"/>
                  </a:cubicBezTo>
                  <a:cubicBezTo>
                    <a:pt x="1846" y="20755"/>
                    <a:pt x="2769" y="19816"/>
                    <a:pt x="3754" y="17938"/>
                  </a:cubicBezTo>
                  <a:cubicBezTo>
                    <a:pt x="4738" y="16059"/>
                    <a:pt x="5785" y="13242"/>
                    <a:pt x="6400" y="11599"/>
                  </a:cubicBezTo>
                  <a:cubicBezTo>
                    <a:pt x="7015" y="9955"/>
                    <a:pt x="7200" y="9485"/>
                    <a:pt x="7354" y="9720"/>
                  </a:cubicBezTo>
                  <a:cubicBezTo>
                    <a:pt x="7508" y="9955"/>
                    <a:pt x="7631" y="10894"/>
                    <a:pt x="7692" y="12479"/>
                  </a:cubicBezTo>
                  <a:cubicBezTo>
                    <a:pt x="7754" y="14064"/>
                    <a:pt x="7754" y="16294"/>
                    <a:pt x="7754" y="17820"/>
                  </a:cubicBezTo>
                  <a:cubicBezTo>
                    <a:pt x="7754" y="19346"/>
                    <a:pt x="7754" y="20168"/>
                    <a:pt x="7938" y="20579"/>
                  </a:cubicBezTo>
                  <a:cubicBezTo>
                    <a:pt x="8123" y="20990"/>
                    <a:pt x="8492" y="20990"/>
                    <a:pt x="9015" y="20227"/>
                  </a:cubicBezTo>
                  <a:cubicBezTo>
                    <a:pt x="9538" y="19464"/>
                    <a:pt x="10215" y="17938"/>
                    <a:pt x="10585" y="16177"/>
                  </a:cubicBezTo>
                  <a:cubicBezTo>
                    <a:pt x="10954" y="14416"/>
                    <a:pt x="11015" y="12420"/>
                    <a:pt x="10769" y="10953"/>
                  </a:cubicBezTo>
                  <a:cubicBezTo>
                    <a:pt x="10523" y="9485"/>
                    <a:pt x="9969" y="8546"/>
                    <a:pt x="9415" y="8077"/>
                  </a:cubicBezTo>
                  <a:cubicBezTo>
                    <a:pt x="8862" y="7607"/>
                    <a:pt x="8308" y="7607"/>
                    <a:pt x="7877" y="7725"/>
                  </a:cubicBezTo>
                  <a:cubicBezTo>
                    <a:pt x="7446" y="7842"/>
                    <a:pt x="7138" y="8077"/>
                    <a:pt x="7169" y="8253"/>
                  </a:cubicBezTo>
                  <a:cubicBezTo>
                    <a:pt x="7200" y="8429"/>
                    <a:pt x="7569" y="8546"/>
                    <a:pt x="8431" y="8664"/>
                  </a:cubicBezTo>
                  <a:cubicBezTo>
                    <a:pt x="9292" y="8781"/>
                    <a:pt x="10646" y="8899"/>
                    <a:pt x="11538" y="9544"/>
                  </a:cubicBezTo>
                  <a:cubicBezTo>
                    <a:pt x="12431" y="10190"/>
                    <a:pt x="12862" y="11364"/>
                    <a:pt x="13077" y="12596"/>
                  </a:cubicBezTo>
                  <a:cubicBezTo>
                    <a:pt x="13292" y="13829"/>
                    <a:pt x="13292" y="15120"/>
                    <a:pt x="13169" y="16177"/>
                  </a:cubicBezTo>
                  <a:cubicBezTo>
                    <a:pt x="13046" y="17233"/>
                    <a:pt x="12800" y="18055"/>
                    <a:pt x="12831" y="18055"/>
                  </a:cubicBezTo>
                  <a:cubicBezTo>
                    <a:pt x="12862" y="18055"/>
                    <a:pt x="13169" y="17233"/>
                    <a:pt x="13662" y="15707"/>
                  </a:cubicBezTo>
                  <a:cubicBezTo>
                    <a:pt x="14154" y="14181"/>
                    <a:pt x="14831" y="11951"/>
                    <a:pt x="15231" y="10542"/>
                  </a:cubicBezTo>
                  <a:cubicBezTo>
                    <a:pt x="15631" y="9133"/>
                    <a:pt x="15754" y="8546"/>
                    <a:pt x="15969" y="8253"/>
                  </a:cubicBezTo>
                  <a:cubicBezTo>
                    <a:pt x="16185" y="7959"/>
                    <a:pt x="16492" y="7959"/>
                    <a:pt x="16708" y="8312"/>
                  </a:cubicBezTo>
                  <a:cubicBezTo>
                    <a:pt x="16923" y="8664"/>
                    <a:pt x="17046" y="9368"/>
                    <a:pt x="17108" y="10542"/>
                  </a:cubicBezTo>
                  <a:cubicBezTo>
                    <a:pt x="17169" y="11716"/>
                    <a:pt x="17169" y="13359"/>
                    <a:pt x="17169" y="14475"/>
                  </a:cubicBezTo>
                  <a:cubicBezTo>
                    <a:pt x="17169" y="15590"/>
                    <a:pt x="17169" y="16177"/>
                    <a:pt x="17323" y="16470"/>
                  </a:cubicBezTo>
                  <a:cubicBezTo>
                    <a:pt x="17477" y="16764"/>
                    <a:pt x="17785" y="16764"/>
                    <a:pt x="18246" y="16001"/>
                  </a:cubicBezTo>
                  <a:cubicBezTo>
                    <a:pt x="18708" y="15238"/>
                    <a:pt x="19323" y="13712"/>
                    <a:pt x="19692" y="12596"/>
                  </a:cubicBezTo>
                  <a:cubicBezTo>
                    <a:pt x="20062" y="11481"/>
                    <a:pt x="20185" y="10777"/>
                    <a:pt x="20277" y="10131"/>
                  </a:cubicBezTo>
                  <a:cubicBezTo>
                    <a:pt x="20369" y="9485"/>
                    <a:pt x="20431" y="8899"/>
                    <a:pt x="20492" y="8957"/>
                  </a:cubicBezTo>
                  <a:cubicBezTo>
                    <a:pt x="20554" y="9016"/>
                    <a:pt x="20615" y="9720"/>
                    <a:pt x="20646" y="11305"/>
                  </a:cubicBezTo>
                  <a:cubicBezTo>
                    <a:pt x="20677" y="12890"/>
                    <a:pt x="20677" y="15355"/>
                    <a:pt x="20831" y="16881"/>
                  </a:cubicBezTo>
                  <a:cubicBezTo>
                    <a:pt x="20985" y="18407"/>
                    <a:pt x="21292" y="18994"/>
                    <a:pt x="21600" y="195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5" name="Line"/>
            <p:cNvSpPr/>
            <p:nvPr/>
          </p:nvSpPr>
          <p:spPr>
            <a:xfrm>
              <a:off x="1538218" y="3877942"/>
              <a:ext cx="132467" cy="385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7" h="21311" extrusionOk="0">
                  <a:moveTo>
                    <a:pt x="0" y="11214"/>
                  </a:moveTo>
                  <a:cubicBezTo>
                    <a:pt x="732" y="14042"/>
                    <a:pt x="1464" y="16871"/>
                    <a:pt x="2014" y="18671"/>
                  </a:cubicBezTo>
                  <a:cubicBezTo>
                    <a:pt x="2563" y="20471"/>
                    <a:pt x="2929" y="21242"/>
                    <a:pt x="3295" y="21307"/>
                  </a:cubicBezTo>
                  <a:cubicBezTo>
                    <a:pt x="3661" y="21371"/>
                    <a:pt x="4027" y="20728"/>
                    <a:pt x="3661" y="18350"/>
                  </a:cubicBezTo>
                  <a:cubicBezTo>
                    <a:pt x="3295" y="15971"/>
                    <a:pt x="2197" y="11857"/>
                    <a:pt x="1464" y="8642"/>
                  </a:cubicBezTo>
                  <a:cubicBezTo>
                    <a:pt x="732" y="5428"/>
                    <a:pt x="366" y="3114"/>
                    <a:pt x="3295" y="1700"/>
                  </a:cubicBezTo>
                  <a:cubicBezTo>
                    <a:pt x="6224" y="285"/>
                    <a:pt x="12447" y="-229"/>
                    <a:pt x="16292" y="92"/>
                  </a:cubicBezTo>
                  <a:cubicBezTo>
                    <a:pt x="20136" y="414"/>
                    <a:pt x="21600" y="1571"/>
                    <a:pt x="20502" y="3178"/>
                  </a:cubicBezTo>
                  <a:cubicBezTo>
                    <a:pt x="19403" y="4785"/>
                    <a:pt x="15742" y="6842"/>
                    <a:pt x="12081" y="8128"/>
                  </a:cubicBezTo>
                  <a:cubicBezTo>
                    <a:pt x="8420" y="9414"/>
                    <a:pt x="4759" y="9928"/>
                    <a:pt x="1098" y="104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6" name="Line"/>
            <p:cNvSpPr/>
            <p:nvPr/>
          </p:nvSpPr>
          <p:spPr>
            <a:xfrm>
              <a:off x="1698658" y="3720953"/>
              <a:ext cx="118587" cy="359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5" extrusionOk="0">
                  <a:moveTo>
                    <a:pt x="0" y="3563"/>
                  </a:moveTo>
                  <a:cubicBezTo>
                    <a:pt x="1694" y="2871"/>
                    <a:pt x="3388" y="2179"/>
                    <a:pt x="4659" y="1417"/>
                  </a:cubicBezTo>
                  <a:cubicBezTo>
                    <a:pt x="5929" y="656"/>
                    <a:pt x="6776" y="-175"/>
                    <a:pt x="7624" y="33"/>
                  </a:cubicBezTo>
                  <a:cubicBezTo>
                    <a:pt x="8471" y="240"/>
                    <a:pt x="9318" y="1487"/>
                    <a:pt x="10376" y="4602"/>
                  </a:cubicBezTo>
                  <a:cubicBezTo>
                    <a:pt x="11435" y="7717"/>
                    <a:pt x="12706" y="12702"/>
                    <a:pt x="14612" y="15817"/>
                  </a:cubicBezTo>
                  <a:cubicBezTo>
                    <a:pt x="16518" y="18933"/>
                    <a:pt x="19059" y="20179"/>
                    <a:pt x="21600" y="214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7" name="Line"/>
            <p:cNvSpPr/>
            <p:nvPr/>
          </p:nvSpPr>
          <p:spPr>
            <a:xfrm>
              <a:off x="1887000" y="3843570"/>
              <a:ext cx="48830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29" y="5294"/>
                    <a:pt x="2057" y="10588"/>
                    <a:pt x="4629" y="14188"/>
                  </a:cubicBezTo>
                  <a:cubicBezTo>
                    <a:pt x="7200" y="17788"/>
                    <a:pt x="11314" y="19694"/>
                    <a:pt x="14400" y="20647"/>
                  </a:cubicBezTo>
                  <a:cubicBezTo>
                    <a:pt x="17486" y="21600"/>
                    <a:pt x="19543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8" name="Line"/>
            <p:cNvSpPr/>
            <p:nvPr/>
          </p:nvSpPr>
          <p:spPr>
            <a:xfrm>
              <a:off x="1975506" y="3818092"/>
              <a:ext cx="190520" cy="332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333" extrusionOk="0">
                  <a:moveTo>
                    <a:pt x="17419" y="5208"/>
                  </a:moveTo>
                  <a:cubicBezTo>
                    <a:pt x="17940" y="4016"/>
                    <a:pt x="18460" y="2824"/>
                    <a:pt x="18330" y="1931"/>
                  </a:cubicBezTo>
                  <a:cubicBezTo>
                    <a:pt x="18200" y="1037"/>
                    <a:pt x="17419" y="441"/>
                    <a:pt x="15728" y="143"/>
                  </a:cubicBezTo>
                  <a:cubicBezTo>
                    <a:pt x="14036" y="-155"/>
                    <a:pt x="11434" y="-155"/>
                    <a:pt x="8701" y="1856"/>
                  </a:cubicBezTo>
                  <a:cubicBezTo>
                    <a:pt x="5969" y="3867"/>
                    <a:pt x="3106" y="7889"/>
                    <a:pt x="1545" y="10719"/>
                  </a:cubicBezTo>
                  <a:cubicBezTo>
                    <a:pt x="-17" y="13550"/>
                    <a:pt x="-277" y="15188"/>
                    <a:pt x="243" y="16157"/>
                  </a:cubicBezTo>
                  <a:cubicBezTo>
                    <a:pt x="764" y="17125"/>
                    <a:pt x="2065" y="17423"/>
                    <a:pt x="4537" y="16529"/>
                  </a:cubicBezTo>
                  <a:cubicBezTo>
                    <a:pt x="7010" y="15635"/>
                    <a:pt x="10653" y="13550"/>
                    <a:pt x="12735" y="11986"/>
                  </a:cubicBezTo>
                  <a:cubicBezTo>
                    <a:pt x="14817" y="10422"/>
                    <a:pt x="15337" y="9379"/>
                    <a:pt x="15728" y="8485"/>
                  </a:cubicBezTo>
                  <a:cubicBezTo>
                    <a:pt x="16118" y="7591"/>
                    <a:pt x="16378" y="6846"/>
                    <a:pt x="16509" y="7070"/>
                  </a:cubicBezTo>
                  <a:cubicBezTo>
                    <a:pt x="16639" y="7293"/>
                    <a:pt x="16639" y="8485"/>
                    <a:pt x="16509" y="10273"/>
                  </a:cubicBezTo>
                  <a:cubicBezTo>
                    <a:pt x="16378" y="12060"/>
                    <a:pt x="16118" y="14444"/>
                    <a:pt x="15858" y="16306"/>
                  </a:cubicBezTo>
                  <a:cubicBezTo>
                    <a:pt x="15598" y="18168"/>
                    <a:pt x="15337" y="19508"/>
                    <a:pt x="15858" y="20328"/>
                  </a:cubicBezTo>
                  <a:cubicBezTo>
                    <a:pt x="16378" y="21147"/>
                    <a:pt x="17680" y="21445"/>
                    <a:pt x="18721" y="21296"/>
                  </a:cubicBezTo>
                  <a:cubicBezTo>
                    <a:pt x="19762" y="21147"/>
                    <a:pt x="20542" y="20551"/>
                    <a:pt x="21323" y="199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9" name="Line"/>
            <p:cNvSpPr/>
            <p:nvPr/>
          </p:nvSpPr>
          <p:spPr>
            <a:xfrm>
              <a:off x="2221830" y="3941228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0" name="Line"/>
            <p:cNvSpPr/>
            <p:nvPr/>
          </p:nvSpPr>
          <p:spPr>
            <a:xfrm>
              <a:off x="2197615" y="3852459"/>
              <a:ext cx="191631" cy="256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273" extrusionOk="0">
                  <a:moveTo>
                    <a:pt x="1149" y="9098"/>
                  </a:moveTo>
                  <a:cubicBezTo>
                    <a:pt x="889" y="12570"/>
                    <a:pt x="629" y="16041"/>
                    <a:pt x="368" y="18259"/>
                  </a:cubicBezTo>
                  <a:cubicBezTo>
                    <a:pt x="108" y="20477"/>
                    <a:pt x="-152" y="21441"/>
                    <a:pt x="108" y="21248"/>
                  </a:cubicBezTo>
                  <a:cubicBezTo>
                    <a:pt x="368" y="21055"/>
                    <a:pt x="1149" y="19705"/>
                    <a:pt x="2711" y="16330"/>
                  </a:cubicBezTo>
                  <a:cubicBezTo>
                    <a:pt x="4272" y="12955"/>
                    <a:pt x="6614" y="7555"/>
                    <a:pt x="8046" y="4373"/>
                  </a:cubicBezTo>
                  <a:cubicBezTo>
                    <a:pt x="9477" y="1191"/>
                    <a:pt x="9997" y="227"/>
                    <a:pt x="10778" y="34"/>
                  </a:cubicBezTo>
                  <a:cubicBezTo>
                    <a:pt x="11559" y="-159"/>
                    <a:pt x="12600" y="420"/>
                    <a:pt x="13511" y="2927"/>
                  </a:cubicBezTo>
                  <a:cubicBezTo>
                    <a:pt x="14421" y="5434"/>
                    <a:pt x="15202" y="9870"/>
                    <a:pt x="15593" y="12570"/>
                  </a:cubicBezTo>
                  <a:cubicBezTo>
                    <a:pt x="15983" y="15270"/>
                    <a:pt x="15983" y="16234"/>
                    <a:pt x="16243" y="17295"/>
                  </a:cubicBezTo>
                  <a:cubicBezTo>
                    <a:pt x="16503" y="18355"/>
                    <a:pt x="17024" y="19512"/>
                    <a:pt x="17935" y="20091"/>
                  </a:cubicBezTo>
                  <a:cubicBezTo>
                    <a:pt x="18846" y="20670"/>
                    <a:pt x="20147" y="20670"/>
                    <a:pt x="21448" y="206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1" name="Line"/>
            <p:cNvSpPr/>
            <p:nvPr/>
          </p:nvSpPr>
          <p:spPr>
            <a:xfrm>
              <a:off x="2502124" y="3892399"/>
              <a:ext cx="354489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extrusionOk="0">
                  <a:moveTo>
                    <a:pt x="770" y="0"/>
                  </a:moveTo>
                  <a:cubicBezTo>
                    <a:pt x="488" y="3600"/>
                    <a:pt x="205" y="7200"/>
                    <a:pt x="64" y="10350"/>
                  </a:cubicBezTo>
                  <a:cubicBezTo>
                    <a:pt x="-77" y="13500"/>
                    <a:pt x="-77" y="16200"/>
                    <a:pt x="1052" y="17775"/>
                  </a:cubicBezTo>
                  <a:cubicBezTo>
                    <a:pt x="2182" y="19350"/>
                    <a:pt x="4441" y="19800"/>
                    <a:pt x="6841" y="17663"/>
                  </a:cubicBezTo>
                  <a:cubicBezTo>
                    <a:pt x="9241" y="15525"/>
                    <a:pt x="11782" y="10800"/>
                    <a:pt x="13123" y="7538"/>
                  </a:cubicBezTo>
                  <a:cubicBezTo>
                    <a:pt x="14464" y="4275"/>
                    <a:pt x="14605" y="2475"/>
                    <a:pt x="14323" y="1575"/>
                  </a:cubicBezTo>
                  <a:cubicBezTo>
                    <a:pt x="14041" y="675"/>
                    <a:pt x="13335" y="675"/>
                    <a:pt x="12629" y="2250"/>
                  </a:cubicBezTo>
                  <a:cubicBezTo>
                    <a:pt x="11923" y="3825"/>
                    <a:pt x="11217" y="6975"/>
                    <a:pt x="11570" y="10463"/>
                  </a:cubicBezTo>
                  <a:cubicBezTo>
                    <a:pt x="11923" y="13950"/>
                    <a:pt x="13335" y="17775"/>
                    <a:pt x="15170" y="19688"/>
                  </a:cubicBezTo>
                  <a:cubicBezTo>
                    <a:pt x="17005" y="21600"/>
                    <a:pt x="19264" y="21600"/>
                    <a:pt x="2152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2" name="Line"/>
            <p:cNvSpPr/>
            <p:nvPr/>
          </p:nvSpPr>
          <p:spPr>
            <a:xfrm>
              <a:off x="3064183" y="3892399"/>
              <a:ext cx="92382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1600" extrusionOk="0">
                  <a:moveTo>
                    <a:pt x="385" y="21600"/>
                  </a:moveTo>
                  <a:cubicBezTo>
                    <a:pt x="-142" y="18000"/>
                    <a:pt x="-669" y="14400"/>
                    <a:pt x="2755" y="10800"/>
                  </a:cubicBezTo>
                  <a:cubicBezTo>
                    <a:pt x="6180" y="7200"/>
                    <a:pt x="13555" y="3600"/>
                    <a:pt x="20931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3" name="Line"/>
            <p:cNvSpPr/>
            <p:nvPr/>
          </p:nvSpPr>
          <p:spPr>
            <a:xfrm>
              <a:off x="3254223" y="3641277"/>
              <a:ext cx="232071" cy="376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extrusionOk="0">
                  <a:moveTo>
                    <a:pt x="0" y="0"/>
                  </a:moveTo>
                  <a:cubicBezTo>
                    <a:pt x="0" y="5200"/>
                    <a:pt x="0" y="10400"/>
                    <a:pt x="0" y="13400"/>
                  </a:cubicBezTo>
                  <a:cubicBezTo>
                    <a:pt x="0" y="16400"/>
                    <a:pt x="0" y="17200"/>
                    <a:pt x="0" y="17933"/>
                  </a:cubicBezTo>
                  <a:cubicBezTo>
                    <a:pt x="0" y="18667"/>
                    <a:pt x="0" y="19333"/>
                    <a:pt x="529" y="19333"/>
                  </a:cubicBezTo>
                  <a:cubicBezTo>
                    <a:pt x="1059" y="19333"/>
                    <a:pt x="2118" y="18667"/>
                    <a:pt x="4447" y="17267"/>
                  </a:cubicBezTo>
                  <a:cubicBezTo>
                    <a:pt x="6776" y="15867"/>
                    <a:pt x="10376" y="13733"/>
                    <a:pt x="13235" y="12800"/>
                  </a:cubicBezTo>
                  <a:cubicBezTo>
                    <a:pt x="16094" y="11867"/>
                    <a:pt x="18212" y="12133"/>
                    <a:pt x="19588" y="13000"/>
                  </a:cubicBezTo>
                  <a:cubicBezTo>
                    <a:pt x="20965" y="13867"/>
                    <a:pt x="21600" y="15333"/>
                    <a:pt x="20753" y="16800"/>
                  </a:cubicBezTo>
                  <a:cubicBezTo>
                    <a:pt x="19906" y="18267"/>
                    <a:pt x="17576" y="19733"/>
                    <a:pt x="15035" y="20533"/>
                  </a:cubicBezTo>
                  <a:cubicBezTo>
                    <a:pt x="12494" y="21333"/>
                    <a:pt x="9741" y="21467"/>
                    <a:pt x="698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4" name="Line"/>
            <p:cNvSpPr/>
            <p:nvPr/>
          </p:nvSpPr>
          <p:spPr>
            <a:xfrm>
              <a:off x="3552322" y="3724403"/>
              <a:ext cx="216391" cy="335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9" h="21341" extrusionOk="0">
                  <a:moveTo>
                    <a:pt x="10412" y="6694"/>
                  </a:moveTo>
                  <a:cubicBezTo>
                    <a:pt x="13141" y="5511"/>
                    <a:pt x="15869" y="4327"/>
                    <a:pt x="17461" y="3218"/>
                  </a:cubicBezTo>
                  <a:cubicBezTo>
                    <a:pt x="19052" y="2108"/>
                    <a:pt x="19507" y="1073"/>
                    <a:pt x="19052" y="481"/>
                  </a:cubicBezTo>
                  <a:cubicBezTo>
                    <a:pt x="18598" y="-111"/>
                    <a:pt x="17233" y="-259"/>
                    <a:pt x="15073" y="629"/>
                  </a:cubicBezTo>
                  <a:cubicBezTo>
                    <a:pt x="12913" y="1516"/>
                    <a:pt x="9958" y="3440"/>
                    <a:pt x="7343" y="5955"/>
                  </a:cubicBezTo>
                  <a:cubicBezTo>
                    <a:pt x="4728" y="8470"/>
                    <a:pt x="2454" y="11577"/>
                    <a:pt x="1204" y="13796"/>
                  </a:cubicBezTo>
                  <a:cubicBezTo>
                    <a:pt x="-47" y="16015"/>
                    <a:pt x="-274" y="17346"/>
                    <a:pt x="294" y="18012"/>
                  </a:cubicBezTo>
                  <a:cubicBezTo>
                    <a:pt x="863" y="18678"/>
                    <a:pt x="2227" y="18678"/>
                    <a:pt x="5297" y="17420"/>
                  </a:cubicBezTo>
                  <a:cubicBezTo>
                    <a:pt x="8366" y="16163"/>
                    <a:pt x="13141" y="13648"/>
                    <a:pt x="16097" y="11946"/>
                  </a:cubicBezTo>
                  <a:cubicBezTo>
                    <a:pt x="19052" y="10245"/>
                    <a:pt x="20189" y="9357"/>
                    <a:pt x="20758" y="9283"/>
                  </a:cubicBezTo>
                  <a:cubicBezTo>
                    <a:pt x="21326" y="9209"/>
                    <a:pt x="21326" y="9949"/>
                    <a:pt x="20530" y="12094"/>
                  </a:cubicBezTo>
                  <a:cubicBezTo>
                    <a:pt x="19734" y="14240"/>
                    <a:pt x="18143" y="17790"/>
                    <a:pt x="16551" y="213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5" name="Line"/>
            <p:cNvSpPr/>
            <p:nvPr/>
          </p:nvSpPr>
          <p:spPr>
            <a:xfrm>
              <a:off x="3842583" y="3815667"/>
              <a:ext cx="402180" cy="22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256" extrusionOk="0">
                  <a:moveTo>
                    <a:pt x="6132" y="0"/>
                  </a:moveTo>
                  <a:cubicBezTo>
                    <a:pt x="4168" y="1543"/>
                    <a:pt x="2205" y="3086"/>
                    <a:pt x="1100" y="4518"/>
                  </a:cubicBezTo>
                  <a:cubicBezTo>
                    <a:pt x="-5" y="5951"/>
                    <a:pt x="-250" y="7273"/>
                    <a:pt x="241" y="7935"/>
                  </a:cubicBezTo>
                  <a:cubicBezTo>
                    <a:pt x="732" y="8596"/>
                    <a:pt x="1959" y="8596"/>
                    <a:pt x="3616" y="8816"/>
                  </a:cubicBezTo>
                  <a:cubicBezTo>
                    <a:pt x="5273" y="9037"/>
                    <a:pt x="7359" y="9478"/>
                    <a:pt x="8586" y="10139"/>
                  </a:cubicBezTo>
                  <a:cubicBezTo>
                    <a:pt x="9814" y="10800"/>
                    <a:pt x="10182" y="11682"/>
                    <a:pt x="10059" y="12453"/>
                  </a:cubicBezTo>
                  <a:cubicBezTo>
                    <a:pt x="9936" y="13224"/>
                    <a:pt x="9323" y="13886"/>
                    <a:pt x="8402" y="14547"/>
                  </a:cubicBezTo>
                  <a:cubicBezTo>
                    <a:pt x="7482" y="15208"/>
                    <a:pt x="6255" y="15869"/>
                    <a:pt x="5334" y="16751"/>
                  </a:cubicBezTo>
                  <a:cubicBezTo>
                    <a:pt x="4414" y="17633"/>
                    <a:pt x="3800" y="18735"/>
                    <a:pt x="3861" y="19396"/>
                  </a:cubicBezTo>
                  <a:cubicBezTo>
                    <a:pt x="3923" y="20057"/>
                    <a:pt x="4659" y="20278"/>
                    <a:pt x="6868" y="18955"/>
                  </a:cubicBezTo>
                  <a:cubicBezTo>
                    <a:pt x="9077" y="17633"/>
                    <a:pt x="12759" y="14767"/>
                    <a:pt x="15336" y="12122"/>
                  </a:cubicBezTo>
                  <a:cubicBezTo>
                    <a:pt x="17914" y="9478"/>
                    <a:pt x="19386" y="7053"/>
                    <a:pt x="20245" y="5290"/>
                  </a:cubicBezTo>
                  <a:cubicBezTo>
                    <a:pt x="21105" y="3527"/>
                    <a:pt x="21350" y="2424"/>
                    <a:pt x="21105" y="2094"/>
                  </a:cubicBezTo>
                  <a:cubicBezTo>
                    <a:pt x="20859" y="1763"/>
                    <a:pt x="20123" y="2204"/>
                    <a:pt x="18773" y="4849"/>
                  </a:cubicBezTo>
                  <a:cubicBezTo>
                    <a:pt x="17423" y="7494"/>
                    <a:pt x="15459" y="12343"/>
                    <a:pt x="14355" y="15429"/>
                  </a:cubicBezTo>
                  <a:cubicBezTo>
                    <a:pt x="13250" y="18514"/>
                    <a:pt x="13005" y="19837"/>
                    <a:pt x="13189" y="20608"/>
                  </a:cubicBezTo>
                  <a:cubicBezTo>
                    <a:pt x="13373" y="21380"/>
                    <a:pt x="13986" y="21600"/>
                    <a:pt x="15398" y="20498"/>
                  </a:cubicBezTo>
                  <a:cubicBezTo>
                    <a:pt x="16809" y="19396"/>
                    <a:pt x="19018" y="16971"/>
                    <a:pt x="21227" y="145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6" name="Line"/>
            <p:cNvSpPr/>
            <p:nvPr/>
          </p:nvSpPr>
          <p:spPr>
            <a:xfrm>
              <a:off x="4274329" y="3557569"/>
              <a:ext cx="228531" cy="445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537" extrusionOk="0">
                  <a:moveTo>
                    <a:pt x="18171" y="0"/>
                  </a:moveTo>
                  <a:cubicBezTo>
                    <a:pt x="18389" y="3038"/>
                    <a:pt x="18608" y="6075"/>
                    <a:pt x="18280" y="8663"/>
                  </a:cubicBezTo>
                  <a:cubicBezTo>
                    <a:pt x="17953" y="11250"/>
                    <a:pt x="17080" y="13387"/>
                    <a:pt x="16644" y="14850"/>
                  </a:cubicBezTo>
                  <a:cubicBezTo>
                    <a:pt x="16208" y="16313"/>
                    <a:pt x="16208" y="17100"/>
                    <a:pt x="15335" y="17325"/>
                  </a:cubicBezTo>
                  <a:cubicBezTo>
                    <a:pt x="14462" y="17550"/>
                    <a:pt x="12717" y="17213"/>
                    <a:pt x="10317" y="17325"/>
                  </a:cubicBezTo>
                  <a:cubicBezTo>
                    <a:pt x="7917" y="17438"/>
                    <a:pt x="4862" y="18000"/>
                    <a:pt x="3008" y="18506"/>
                  </a:cubicBezTo>
                  <a:cubicBezTo>
                    <a:pt x="1153" y="19013"/>
                    <a:pt x="499" y="19463"/>
                    <a:pt x="171" y="19969"/>
                  </a:cubicBezTo>
                  <a:cubicBezTo>
                    <a:pt x="-156" y="20475"/>
                    <a:pt x="-156" y="21038"/>
                    <a:pt x="1480" y="21319"/>
                  </a:cubicBezTo>
                  <a:cubicBezTo>
                    <a:pt x="3117" y="21600"/>
                    <a:pt x="6389" y="21600"/>
                    <a:pt x="9989" y="21375"/>
                  </a:cubicBezTo>
                  <a:cubicBezTo>
                    <a:pt x="13589" y="21150"/>
                    <a:pt x="17517" y="20700"/>
                    <a:pt x="21444" y="202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7" name="Line"/>
            <p:cNvSpPr/>
            <p:nvPr/>
          </p:nvSpPr>
          <p:spPr>
            <a:xfrm>
              <a:off x="303533" y="4687620"/>
              <a:ext cx="132538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8" name="Line"/>
            <p:cNvSpPr/>
            <p:nvPr/>
          </p:nvSpPr>
          <p:spPr>
            <a:xfrm>
              <a:off x="732760" y="4510859"/>
              <a:ext cx="345068" cy="41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425" extrusionOk="0">
                  <a:moveTo>
                    <a:pt x="3247" y="7405"/>
                  </a:moveTo>
                  <a:cubicBezTo>
                    <a:pt x="2522" y="9589"/>
                    <a:pt x="1798" y="11773"/>
                    <a:pt x="1290" y="13897"/>
                  </a:cubicBezTo>
                  <a:cubicBezTo>
                    <a:pt x="783" y="16020"/>
                    <a:pt x="493" y="18083"/>
                    <a:pt x="275" y="19418"/>
                  </a:cubicBezTo>
                  <a:cubicBezTo>
                    <a:pt x="58" y="20753"/>
                    <a:pt x="-87" y="21360"/>
                    <a:pt x="58" y="21420"/>
                  </a:cubicBezTo>
                  <a:cubicBezTo>
                    <a:pt x="203" y="21481"/>
                    <a:pt x="638" y="20996"/>
                    <a:pt x="1363" y="18933"/>
                  </a:cubicBezTo>
                  <a:cubicBezTo>
                    <a:pt x="2087" y="16870"/>
                    <a:pt x="3102" y="13229"/>
                    <a:pt x="3682" y="10620"/>
                  </a:cubicBezTo>
                  <a:cubicBezTo>
                    <a:pt x="4262" y="8011"/>
                    <a:pt x="4407" y="6434"/>
                    <a:pt x="4769" y="5463"/>
                  </a:cubicBezTo>
                  <a:cubicBezTo>
                    <a:pt x="5132" y="4492"/>
                    <a:pt x="5712" y="4128"/>
                    <a:pt x="6292" y="4250"/>
                  </a:cubicBezTo>
                  <a:cubicBezTo>
                    <a:pt x="6871" y="4371"/>
                    <a:pt x="7451" y="4978"/>
                    <a:pt x="8031" y="6798"/>
                  </a:cubicBezTo>
                  <a:cubicBezTo>
                    <a:pt x="8611" y="8618"/>
                    <a:pt x="9191" y="11652"/>
                    <a:pt x="9698" y="13472"/>
                  </a:cubicBezTo>
                  <a:cubicBezTo>
                    <a:pt x="10206" y="15292"/>
                    <a:pt x="10641" y="15899"/>
                    <a:pt x="11293" y="16142"/>
                  </a:cubicBezTo>
                  <a:cubicBezTo>
                    <a:pt x="11945" y="16384"/>
                    <a:pt x="12815" y="16263"/>
                    <a:pt x="14265" y="14989"/>
                  </a:cubicBezTo>
                  <a:cubicBezTo>
                    <a:pt x="15714" y="13715"/>
                    <a:pt x="17744" y="11288"/>
                    <a:pt x="18976" y="7829"/>
                  </a:cubicBezTo>
                  <a:cubicBezTo>
                    <a:pt x="20208" y="4371"/>
                    <a:pt x="20643" y="-119"/>
                    <a:pt x="20933" y="2"/>
                  </a:cubicBezTo>
                  <a:cubicBezTo>
                    <a:pt x="21223" y="124"/>
                    <a:pt x="21368" y="4856"/>
                    <a:pt x="21441" y="9103"/>
                  </a:cubicBezTo>
                  <a:cubicBezTo>
                    <a:pt x="21513" y="13351"/>
                    <a:pt x="21513" y="17112"/>
                    <a:pt x="21513" y="208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9" name="Line"/>
            <p:cNvSpPr/>
            <p:nvPr/>
          </p:nvSpPr>
          <p:spPr>
            <a:xfrm>
              <a:off x="1197448" y="4708547"/>
              <a:ext cx="40820" cy="23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6" h="21600" extrusionOk="0">
                  <a:moveTo>
                    <a:pt x="10266" y="0"/>
                  </a:moveTo>
                  <a:cubicBezTo>
                    <a:pt x="5466" y="4447"/>
                    <a:pt x="666" y="8894"/>
                    <a:pt x="66" y="12388"/>
                  </a:cubicBezTo>
                  <a:cubicBezTo>
                    <a:pt x="-534" y="15882"/>
                    <a:pt x="3066" y="18424"/>
                    <a:pt x="7266" y="19800"/>
                  </a:cubicBezTo>
                  <a:cubicBezTo>
                    <a:pt x="11466" y="21176"/>
                    <a:pt x="16266" y="21388"/>
                    <a:pt x="2106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0" name="Line"/>
            <p:cNvSpPr/>
            <p:nvPr/>
          </p:nvSpPr>
          <p:spPr>
            <a:xfrm>
              <a:off x="1336393" y="4716874"/>
              <a:ext cx="236705" cy="246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192" extrusionOk="0">
                  <a:moveTo>
                    <a:pt x="592" y="7084"/>
                  </a:moveTo>
                  <a:cubicBezTo>
                    <a:pt x="381" y="11084"/>
                    <a:pt x="169" y="15084"/>
                    <a:pt x="63" y="17584"/>
                  </a:cubicBezTo>
                  <a:cubicBezTo>
                    <a:pt x="-43" y="20084"/>
                    <a:pt x="-43" y="21084"/>
                    <a:pt x="275" y="21184"/>
                  </a:cubicBezTo>
                  <a:cubicBezTo>
                    <a:pt x="592" y="21284"/>
                    <a:pt x="1228" y="20484"/>
                    <a:pt x="2710" y="17484"/>
                  </a:cubicBezTo>
                  <a:cubicBezTo>
                    <a:pt x="4192" y="14484"/>
                    <a:pt x="6522" y="9284"/>
                    <a:pt x="8428" y="5784"/>
                  </a:cubicBezTo>
                  <a:cubicBezTo>
                    <a:pt x="10333" y="2284"/>
                    <a:pt x="11816" y="484"/>
                    <a:pt x="13722" y="84"/>
                  </a:cubicBezTo>
                  <a:cubicBezTo>
                    <a:pt x="15628" y="-316"/>
                    <a:pt x="17957" y="684"/>
                    <a:pt x="19333" y="3784"/>
                  </a:cubicBezTo>
                  <a:cubicBezTo>
                    <a:pt x="20710" y="6884"/>
                    <a:pt x="21133" y="12084"/>
                    <a:pt x="21557" y="172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1" name="Line"/>
            <p:cNvSpPr/>
            <p:nvPr/>
          </p:nvSpPr>
          <p:spPr>
            <a:xfrm>
              <a:off x="1684707" y="4715523"/>
              <a:ext cx="54804" cy="146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305" extrusionOk="0">
                  <a:moveTo>
                    <a:pt x="10800" y="0"/>
                  </a:moveTo>
                  <a:cubicBezTo>
                    <a:pt x="14400" y="1012"/>
                    <a:pt x="18000" y="2025"/>
                    <a:pt x="19800" y="4725"/>
                  </a:cubicBezTo>
                  <a:cubicBezTo>
                    <a:pt x="21600" y="7425"/>
                    <a:pt x="21600" y="11812"/>
                    <a:pt x="20250" y="15187"/>
                  </a:cubicBezTo>
                  <a:cubicBezTo>
                    <a:pt x="18900" y="18562"/>
                    <a:pt x="16200" y="20925"/>
                    <a:pt x="13950" y="21262"/>
                  </a:cubicBezTo>
                  <a:cubicBezTo>
                    <a:pt x="11700" y="21600"/>
                    <a:pt x="9900" y="19913"/>
                    <a:pt x="7650" y="16875"/>
                  </a:cubicBezTo>
                  <a:cubicBezTo>
                    <a:pt x="5400" y="13838"/>
                    <a:pt x="2700" y="9450"/>
                    <a:pt x="0" y="50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2" name="Line"/>
            <p:cNvSpPr/>
            <p:nvPr/>
          </p:nvSpPr>
          <p:spPr>
            <a:xfrm>
              <a:off x="1813923" y="4682554"/>
              <a:ext cx="373030" cy="24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31" extrusionOk="0">
                  <a:moveTo>
                    <a:pt x="191" y="7237"/>
                  </a:moveTo>
                  <a:cubicBezTo>
                    <a:pt x="191" y="9911"/>
                    <a:pt x="191" y="12585"/>
                    <a:pt x="124" y="14642"/>
                  </a:cubicBezTo>
                  <a:cubicBezTo>
                    <a:pt x="57" y="16700"/>
                    <a:pt x="-77" y="18140"/>
                    <a:pt x="57" y="18345"/>
                  </a:cubicBezTo>
                  <a:cubicBezTo>
                    <a:pt x="191" y="18551"/>
                    <a:pt x="594" y="17522"/>
                    <a:pt x="1667" y="15157"/>
                  </a:cubicBezTo>
                  <a:cubicBezTo>
                    <a:pt x="2740" y="12791"/>
                    <a:pt x="4484" y="9088"/>
                    <a:pt x="6094" y="7031"/>
                  </a:cubicBezTo>
                  <a:cubicBezTo>
                    <a:pt x="7704" y="4974"/>
                    <a:pt x="9180" y="4562"/>
                    <a:pt x="10119" y="4768"/>
                  </a:cubicBezTo>
                  <a:cubicBezTo>
                    <a:pt x="11058" y="4974"/>
                    <a:pt x="11461" y="5797"/>
                    <a:pt x="11461" y="7340"/>
                  </a:cubicBezTo>
                  <a:cubicBezTo>
                    <a:pt x="11461" y="8882"/>
                    <a:pt x="11058" y="11145"/>
                    <a:pt x="10656" y="12791"/>
                  </a:cubicBezTo>
                  <a:cubicBezTo>
                    <a:pt x="10253" y="14437"/>
                    <a:pt x="9851" y="15465"/>
                    <a:pt x="9918" y="15568"/>
                  </a:cubicBezTo>
                  <a:cubicBezTo>
                    <a:pt x="9985" y="15671"/>
                    <a:pt x="10522" y="14848"/>
                    <a:pt x="11528" y="12482"/>
                  </a:cubicBezTo>
                  <a:cubicBezTo>
                    <a:pt x="12534" y="10117"/>
                    <a:pt x="14010" y="6208"/>
                    <a:pt x="15083" y="3740"/>
                  </a:cubicBezTo>
                  <a:cubicBezTo>
                    <a:pt x="16157" y="1271"/>
                    <a:pt x="16827" y="242"/>
                    <a:pt x="17431" y="37"/>
                  </a:cubicBezTo>
                  <a:cubicBezTo>
                    <a:pt x="18035" y="-169"/>
                    <a:pt x="18571" y="448"/>
                    <a:pt x="18907" y="2917"/>
                  </a:cubicBezTo>
                  <a:cubicBezTo>
                    <a:pt x="19242" y="5385"/>
                    <a:pt x="19376" y="9705"/>
                    <a:pt x="19443" y="13100"/>
                  </a:cubicBezTo>
                  <a:cubicBezTo>
                    <a:pt x="19511" y="16494"/>
                    <a:pt x="19511" y="18962"/>
                    <a:pt x="19846" y="20197"/>
                  </a:cubicBezTo>
                  <a:cubicBezTo>
                    <a:pt x="20181" y="21431"/>
                    <a:pt x="20852" y="21431"/>
                    <a:pt x="21523" y="2143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3" name="Line"/>
            <p:cNvSpPr/>
            <p:nvPr/>
          </p:nvSpPr>
          <p:spPr>
            <a:xfrm>
              <a:off x="2235781" y="4680645"/>
              <a:ext cx="230197" cy="248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4" extrusionOk="0">
                  <a:moveTo>
                    <a:pt x="0" y="6600"/>
                  </a:moveTo>
                  <a:cubicBezTo>
                    <a:pt x="1091" y="6200"/>
                    <a:pt x="2182" y="5800"/>
                    <a:pt x="2727" y="6100"/>
                  </a:cubicBezTo>
                  <a:cubicBezTo>
                    <a:pt x="3273" y="6400"/>
                    <a:pt x="3273" y="7400"/>
                    <a:pt x="3382" y="9400"/>
                  </a:cubicBezTo>
                  <a:cubicBezTo>
                    <a:pt x="3491" y="11400"/>
                    <a:pt x="3709" y="14400"/>
                    <a:pt x="4255" y="16800"/>
                  </a:cubicBezTo>
                  <a:cubicBezTo>
                    <a:pt x="4800" y="19200"/>
                    <a:pt x="5673" y="21000"/>
                    <a:pt x="7745" y="21300"/>
                  </a:cubicBezTo>
                  <a:cubicBezTo>
                    <a:pt x="9818" y="21600"/>
                    <a:pt x="13091" y="20400"/>
                    <a:pt x="15600" y="16600"/>
                  </a:cubicBezTo>
                  <a:cubicBezTo>
                    <a:pt x="18109" y="12800"/>
                    <a:pt x="19855" y="6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4" name="Line"/>
            <p:cNvSpPr/>
            <p:nvPr/>
          </p:nvSpPr>
          <p:spPr>
            <a:xfrm>
              <a:off x="2493879" y="4703160"/>
              <a:ext cx="338628" cy="267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387" extrusionOk="0">
                  <a:moveTo>
                    <a:pt x="0" y="2666"/>
                  </a:moveTo>
                  <a:cubicBezTo>
                    <a:pt x="1184" y="7321"/>
                    <a:pt x="2367" y="11976"/>
                    <a:pt x="2959" y="14770"/>
                  </a:cubicBezTo>
                  <a:cubicBezTo>
                    <a:pt x="3551" y="17563"/>
                    <a:pt x="3551" y="18494"/>
                    <a:pt x="3551" y="19425"/>
                  </a:cubicBezTo>
                  <a:cubicBezTo>
                    <a:pt x="3551" y="20356"/>
                    <a:pt x="3551" y="21287"/>
                    <a:pt x="3847" y="21380"/>
                  </a:cubicBezTo>
                  <a:cubicBezTo>
                    <a:pt x="4142" y="21473"/>
                    <a:pt x="4734" y="20728"/>
                    <a:pt x="5770" y="17470"/>
                  </a:cubicBezTo>
                  <a:cubicBezTo>
                    <a:pt x="6805" y="14211"/>
                    <a:pt x="8285" y="8439"/>
                    <a:pt x="9173" y="5087"/>
                  </a:cubicBezTo>
                  <a:cubicBezTo>
                    <a:pt x="10060" y="1735"/>
                    <a:pt x="10356" y="804"/>
                    <a:pt x="10874" y="339"/>
                  </a:cubicBezTo>
                  <a:cubicBezTo>
                    <a:pt x="11392" y="-127"/>
                    <a:pt x="12132" y="-127"/>
                    <a:pt x="12649" y="432"/>
                  </a:cubicBezTo>
                  <a:cubicBezTo>
                    <a:pt x="13167" y="990"/>
                    <a:pt x="13463" y="2107"/>
                    <a:pt x="13463" y="3783"/>
                  </a:cubicBezTo>
                  <a:cubicBezTo>
                    <a:pt x="13463" y="5459"/>
                    <a:pt x="13167" y="7694"/>
                    <a:pt x="12871" y="9276"/>
                  </a:cubicBezTo>
                  <a:cubicBezTo>
                    <a:pt x="12575" y="10859"/>
                    <a:pt x="12279" y="11790"/>
                    <a:pt x="12427" y="11883"/>
                  </a:cubicBezTo>
                  <a:cubicBezTo>
                    <a:pt x="12575" y="11976"/>
                    <a:pt x="13167" y="11232"/>
                    <a:pt x="14129" y="9556"/>
                  </a:cubicBezTo>
                  <a:cubicBezTo>
                    <a:pt x="15090" y="7880"/>
                    <a:pt x="16422" y="5273"/>
                    <a:pt x="17605" y="3690"/>
                  </a:cubicBezTo>
                  <a:cubicBezTo>
                    <a:pt x="18789" y="2107"/>
                    <a:pt x="19825" y="1549"/>
                    <a:pt x="20490" y="1828"/>
                  </a:cubicBezTo>
                  <a:cubicBezTo>
                    <a:pt x="21156" y="2107"/>
                    <a:pt x="21452" y="3225"/>
                    <a:pt x="21526" y="5366"/>
                  </a:cubicBezTo>
                  <a:cubicBezTo>
                    <a:pt x="21600" y="7507"/>
                    <a:pt x="21452" y="10673"/>
                    <a:pt x="21304" y="1383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5" name="Line"/>
            <p:cNvSpPr/>
            <p:nvPr/>
          </p:nvSpPr>
          <p:spPr>
            <a:xfrm>
              <a:off x="2898466" y="4673669"/>
              <a:ext cx="297281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600" extrusionOk="0">
                  <a:moveTo>
                    <a:pt x="7420" y="0"/>
                  </a:moveTo>
                  <a:cubicBezTo>
                    <a:pt x="8574" y="0"/>
                    <a:pt x="9728" y="0"/>
                    <a:pt x="9893" y="272"/>
                  </a:cubicBezTo>
                  <a:cubicBezTo>
                    <a:pt x="10058" y="543"/>
                    <a:pt x="9234" y="1087"/>
                    <a:pt x="7667" y="2038"/>
                  </a:cubicBezTo>
                  <a:cubicBezTo>
                    <a:pt x="6101" y="2989"/>
                    <a:pt x="3792" y="4347"/>
                    <a:pt x="2308" y="5298"/>
                  </a:cubicBezTo>
                  <a:cubicBezTo>
                    <a:pt x="824" y="6249"/>
                    <a:pt x="165" y="6792"/>
                    <a:pt x="330" y="6996"/>
                  </a:cubicBezTo>
                  <a:cubicBezTo>
                    <a:pt x="495" y="7200"/>
                    <a:pt x="1484" y="7064"/>
                    <a:pt x="4205" y="6928"/>
                  </a:cubicBezTo>
                  <a:cubicBezTo>
                    <a:pt x="6925" y="6792"/>
                    <a:pt x="11377" y="6657"/>
                    <a:pt x="14510" y="7132"/>
                  </a:cubicBezTo>
                  <a:cubicBezTo>
                    <a:pt x="17643" y="7608"/>
                    <a:pt x="19456" y="8694"/>
                    <a:pt x="20446" y="9645"/>
                  </a:cubicBezTo>
                  <a:cubicBezTo>
                    <a:pt x="21435" y="10596"/>
                    <a:pt x="21600" y="11411"/>
                    <a:pt x="18467" y="13245"/>
                  </a:cubicBezTo>
                  <a:cubicBezTo>
                    <a:pt x="15334" y="15079"/>
                    <a:pt x="8904" y="17932"/>
                    <a:pt x="5276" y="19494"/>
                  </a:cubicBezTo>
                  <a:cubicBezTo>
                    <a:pt x="1649" y="21057"/>
                    <a:pt x="824" y="2132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6" name="Line"/>
            <p:cNvSpPr/>
            <p:nvPr/>
          </p:nvSpPr>
          <p:spPr>
            <a:xfrm>
              <a:off x="345386" y="5566549"/>
              <a:ext cx="132538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7" name="Line"/>
            <p:cNvSpPr/>
            <p:nvPr/>
          </p:nvSpPr>
          <p:spPr>
            <a:xfrm>
              <a:off x="704724" y="5338679"/>
              <a:ext cx="286005" cy="513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600" extrusionOk="0">
                  <a:moveTo>
                    <a:pt x="1289" y="8699"/>
                  </a:moveTo>
                  <a:cubicBezTo>
                    <a:pt x="1289" y="10458"/>
                    <a:pt x="1289" y="12217"/>
                    <a:pt x="1203" y="13488"/>
                  </a:cubicBezTo>
                  <a:cubicBezTo>
                    <a:pt x="1116" y="14758"/>
                    <a:pt x="944" y="15540"/>
                    <a:pt x="857" y="15540"/>
                  </a:cubicBezTo>
                  <a:cubicBezTo>
                    <a:pt x="771" y="15540"/>
                    <a:pt x="771" y="14758"/>
                    <a:pt x="512" y="12950"/>
                  </a:cubicBezTo>
                  <a:cubicBezTo>
                    <a:pt x="252" y="11142"/>
                    <a:pt x="-266" y="8308"/>
                    <a:pt x="166" y="6109"/>
                  </a:cubicBezTo>
                  <a:cubicBezTo>
                    <a:pt x="598" y="3909"/>
                    <a:pt x="1980" y="2346"/>
                    <a:pt x="4572" y="1368"/>
                  </a:cubicBezTo>
                  <a:cubicBezTo>
                    <a:pt x="7164" y="391"/>
                    <a:pt x="10966" y="0"/>
                    <a:pt x="13299" y="0"/>
                  </a:cubicBezTo>
                  <a:cubicBezTo>
                    <a:pt x="15632" y="0"/>
                    <a:pt x="16496" y="391"/>
                    <a:pt x="16409" y="1515"/>
                  </a:cubicBezTo>
                  <a:cubicBezTo>
                    <a:pt x="16323" y="2639"/>
                    <a:pt x="15286" y="4496"/>
                    <a:pt x="12953" y="6548"/>
                  </a:cubicBezTo>
                  <a:cubicBezTo>
                    <a:pt x="10620" y="8601"/>
                    <a:pt x="6992" y="10849"/>
                    <a:pt x="4832" y="12217"/>
                  </a:cubicBezTo>
                  <a:cubicBezTo>
                    <a:pt x="2672" y="13586"/>
                    <a:pt x="1980" y="14074"/>
                    <a:pt x="1462" y="14563"/>
                  </a:cubicBezTo>
                  <a:cubicBezTo>
                    <a:pt x="944" y="15052"/>
                    <a:pt x="598" y="15540"/>
                    <a:pt x="944" y="15785"/>
                  </a:cubicBezTo>
                  <a:cubicBezTo>
                    <a:pt x="1289" y="16029"/>
                    <a:pt x="2326" y="16029"/>
                    <a:pt x="5523" y="16029"/>
                  </a:cubicBezTo>
                  <a:cubicBezTo>
                    <a:pt x="8720" y="16029"/>
                    <a:pt x="14076" y="16029"/>
                    <a:pt x="17187" y="16176"/>
                  </a:cubicBezTo>
                  <a:cubicBezTo>
                    <a:pt x="20297" y="16322"/>
                    <a:pt x="21161" y="16615"/>
                    <a:pt x="21248" y="17251"/>
                  </a:cubicBezTo>
                  <a:cubicBezTo>
                    <a:pt x="21334" y="17886"/>
                    <a:pt x="20643" y="18863"/>
                    <a:pt x="19001" y="19645"/>
                  </a:cubicBezTo>
                  <a:cubicBezTo>
                    <a:pt x="17360" y="20427"/>
                    <a:pt x="14768" y="21014"/>
                    <a:pt x="1217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8" name="Line"/>
            <p:cNvSpPr/>
            <p:nvPr/>
          </p:nvSpPr>
          <p:spPr>
            <a:xfrm>
              <a:off x="1078514" y="5549052"/>
              <a:ext cx="187656" cy="289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338" extrusionOk="0">
                  <a:moveTo>
                    <a:pt x="10321" y="7462"/>
                  </a:moveTo>
                  <a:cubicBezTo>
                    <a:pt x="10588" y="5748"/>
                    <a:pt x="10854" y="4033"/>
                    <a:pt x="11121" y="2576"/>
                  </a:cubicBezTo>
                  <a:cubicBezTo>
                    <a:pt x="11388" y="1119"/>
                    <a:pt x="11654" y="-81"/>
                    <a:pt x="11254" y="5"/>
                  </a:cubicBezTo>
                  <a:cubicBezTo>
                    <a:pt x="10854" y="90"/>
                    <a:pt x="9788" y="1462"/>
                    <a:pt x="7788" y="4462"/>
                  </a:cubicBezTo>
                  <a:cubicBezTo>
                    <a:pt x="5788" y="7462"/>
                    <a:pt x="2854" y="12090"/>
                    <a:pt x="1388" y="14833"/>
                  </a:cubicBezTo>
                  <a:cubicBezTo>
                    <a:pt x="-79" y="17576"/>
                    <a:pt x="-79" y="18433"/>
                    <a:pt x="54" y="19290"/>
                  </a:cubicBezTo>
                  <a:cubicBezTo>
                    <a:pt x="188" y="20148"/>
                    <a:pt x="454" y="21005"/>
                    <a:pt x="1388" y="21262"/>
                  </a:cubicBezTo>
                  <a:cubicBezTo>
                    <a:pt x="2321" y="21519"/>
                    <a:pt x="3921" y="21176"/>
                    <a:pt x="6321" y="19462"/>
                  </a:cubicBezTo>
                  <a:cubicBezTo>
                    <a:pt x="8721" y="17748"/>
                    <a:pt x="11921" y="14662"/>
                    <a:pt x="14188" y="12519"/>
                  </a:cubicBezTo>
                  <a:cubicBezTo>
                    <a:pt x="16454" y="10376"/>
                    <a:pt x="17788" y="9176"/>
                    <a:pt x="18588" y="9005"/>
                  </a:cubicBezTo>
                  <a:cubicBezTo>
                    <a:pt x="19388" y="8833"/>
                    <a:pt x="19654" y="9690"/>
                    <a:pt x="19654" y="11062"/>
                  </a:cubicBezTo>
                  <a:cubicBezTo>
                    <a:pt x="19654" y="12433"/>
                    <a:pt x="19388" y="14319"/>
                    <a:pt x="19388" y="15690"/>
                  </a:cubicBezTo>
                  <a:cubicBezTo>
                    <a:pt x="19388" y="17062"/>
                    <a:pt x="19654" y="17919"/>
                    <a:pt x="20054" y="18348"/>
                  </a:cubicBezTo>
                  <a:cubicBezTo>
                    <a:pt x="20454" y="18776"/>
                    <a:pt x="20988" y="18776"/>
                    <a:pt x="21521" y="1877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9" name="Line"/>
            <p:cNvSpPr/>
            <p:nvPr/>
          </p:nvSpPr>
          <p:spPr>
            <a:xfrm>
              <a:off x="1316906" y="5627632"/>
              <a:ext cx="235265" cy="16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0744" extrusionOk="0">
                  <a:moveTo>
                    <a:pt x="5544" y="207"/>
                  </a:moveTo>
                  <a:cubicBezTo>
                    <a:pt x="4485" y="-77"/>
                    <a:pt x="3426" y="-361"/>
                    <a:pt x="2367" y="1486"/>
                  </a:cubicBezTo>
                  <a:cubicBezTo>
                    <a:pt x="1308" y="3334"/>
                    <a:pt x="250" y="7313"/>
                    <a:pt x="38" y="11007"/>
                  </a:cubicBezTo>
                  <a:cubicBezTo>
                    <a:pt x="-174" y="14702"/>
                    <a:pt x="461" y="18113"/>
                    <a:pt x="2897" y="19676"/>
                  </a:cubicBezTo>
                  <a:cubicBezTo>
                    <a:pt x="5332" y="21239"/>
                    <a:pt x="9567" y="20955"/>
                    <a:pt x="12955" y="19676"/>
                  </a:cubicBezTo>
                  <a:cubicBezTo>
                    <a:pt x="16344" y="18397"/>
                    <a:pt x="18885" y="16123"/>
                    <a:pt x="21426" y="138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0" name="Line"/>
            <p:cNvSpPr/>
            <p:nvPr/>
          </p:nvSpPr>
          <p:spPr>
            <a:xfrm>
              <a:off x="1604178" y="5475866"/>
              <a:ext cx="10773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877"/>
                    <a:pt x="2735" y="7754"/>
                    <a:pt x="575" y="11354"/>
                  </a:cubicBezTo>
                  <a:cubicBezTo>
                    <a:pt x="-1585" y="14954"/>
                    <a:pt x="2735" y="18277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1" name="Line"/>
            <p:cNvSpPr/>
            <p:nvPr/>
          </p:nvSpPr>
          <p:spPr>
            <a:xfrm>
              <a:off x="1607459" y="5623396"/>
              <a:ext cx="659813" cy="230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171" extrusionOk="0">
                  <a:moveTo>
                    <a:pt x="4792" y="546"/>
                  </a:moveTo>
                  <a:cubicBezTo>
                    <a:pt x="3427" y="3967"/>
                    <a:pt x="2063" y="7389"/>
                    <a:pt x="1229" y="10169"/>
                  </a:cubicBezTo>
                  <a:cubicBezTo>
                    <a:pt x="396" y="12950"/>
                    <a:pt x="93" y="15088"/>
                    <a:pt x="17" y="16692"/>
                  </a:cubicBezTo>
                  <a:cubicBezTo>
                    <a:pt x="-59" y="18296"/>
                    <a:pt x="93" y="19365"/>
                    <a:pt x="1078" y="19258"/>
                  </a:cubicBezTo>
                  <a:cubicBezTo>
                    <a:pt x="2063" y="19152"/>
                    <a:pt x="3882" y="17868"/>
                    <a:pt x="5474" y="15944"/>
                  </a:cubicBezTo>
                  <a:cubicBezTo>
                    <a:pt x="7065" y="14019"/>
                    <a:pt x="8429" y="11453"/>
                    <a:pt x="9149" y="9528"/>
                  </a:cubicBezTo>
                  <a:cubicBezTo>
                    <a:pt x="9869" y="7603"/>
                    <a:pt x="9945" y="6320"/>
                    <a:pt x="10059" y="5144"/>
                  </a:cubicBezTo>
                  <a:cubicBezTo>
                    <a:pt x="10173" y="3967"/>
                    <a:pt x="10324" y="2898"/>
                    <a:pt x="10362" y="4930"/>
                  </a:cubicBezTo>
                  <a:cubicBezTo>
                    <a:pt x="10400" y="6961"/>
                    <a:pt x="10324" y="12094"/>
                    <a:pt x="10324" y="15302"/>
                  </a:cubicBezTo>
                  <a:cubicBezTo>
                    <a:pt x="10324" y="18510"/>
                    <a:pt x="10400" y="19793"/>
                    <a:pt x="10627" y="20542"/>
                  </a:cubicBezTo>
                  <a:cubicBezTo>
                    <a:pt x="10855" y="21290"/>
                    <a:pt x="11234" y="21504"/>
                    <a:pt x="11840" y="20435"/>
                  </a:cubicBezTo>
                  <a:cubicBezTo>
                    <a:pt x="12446" y="19365"/>
                    <a:pt x="13280" y="17013"/>
                    <a:pt x="13810" y="15302"/>
                  </a:cubicBezTo>
                  <a:cubicBezTo>
                    <a:pt x="14341" y="13591"/>
                    <a:pt x="14568" y="12522"/>
                    <a:pt x="14796" y="11559"/>
                  </a:cubicBezTo>
                  <a:cubicBezTo>
                    <a:pt x="15023" y="10597"/>
                    <a:pt x="15250" y="9742"/>
                    <a:pt x="15402" y="9849"/>
                  </a:cubicBezTo>
                  <a:cubicBezTo>
                    <a:pt x="15554" y="9955"/>
                    <a:pt x="15629" y="11025"/>
                    <a:pt x="15667" y="12201"/>
                  </a:cubicBezTo>
                  <a:cubicBezTo>
                    <a:pt x="15705" y="13377"/>
                    <a:pt x="15705" y="14660"/>
                    <a:pt x="15743" y="15837"/>
                  </a:cubicBezTo>
                  <a:cubicBezTo>
                    <a:pt x="15781" y="17013"/>
                    <a:pt x="15857" y="18082"/>
                    <a:pt x="16160" y="18724"/>
                  </a:cubicBezTo>
                  <a:cubicBezTo>
                    <a:pt x="16463" y="19365"/>
                    <a:pt x="16994" y="19579"/>
                    <a:pt x="17789" y="18617"/>
                  </a:cubicBezTo>
                  <a:cubicBezTo>
                    <a:pt x="18585" y="17654"/>
                    <a:pt x="19646" y="15516"/>
                    <a:pt x="20366" y="12415"/>
                  </a:cubicBezTo>
                  <a:cubicBezTo>
                    <a:pt x="21086" y="9314"/>
                    <a:pt x="21465" y="5251"/>
                    <a:pt x="21503" y="2898"/>
                  </a:cubicBezTo>
                  <a:cubicBezTo>
                    <a:pt x="21541" y="546"/>
                    <a:pt x="21238" y="-96"/>
                    <a:pt x="20973" y="11"/>
                  </a:cubicBezTo>
                  <a:cubicBezTo>
                    <a:pt x="20707" y="118"/>
                    <a:pt x="20480" y="973"/>
                    <a:pt x="20253" y="18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2" name="Line"/>
            <p:cNvSpPr/>
            <p:nvPr/>
          </p:nvSpPr>
          <p:spPr>
            <a:xfrm>
              <a:off x="2279657" y="5586907"/>
              <a:ext cx="181670" cy="255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173" extrusionOk="0">
                  <a:moveTo>
                    <a:pt x="10425" y="5254"/>
                  </a:moveTo>
                  <a:cubicBezTo>
                    <a:pt x="11519" y="4482"/>
                    <a:pt x="12613" y="3711"/>
                    <a:pt x="13296" y="2843"/>
                  </a:cubicBezTo>
                  <a:cubicBezTo>
                    <a:pt x="13980" y="1975"/>
                    <a:pt x="14253" y="1011"/>
                    <a:pt x="13706" y="432"/>
                  </a:cubicBezTo>
                  <a:cubicBezTo>
                    <a:pt x="13159" y="-146"/>
                    <a:pt x="11792" y="-339"/>
                    <a:pt x="9878" y="1107"/>
                  </a:cubicBezTo>
                  <a:cubicBezTo>
                    <a:pt x="7965" y="2554"/>
                    <a:pt x="5504" y="5640"/>
                    <a:pt x="3727" y="8918"/>
                  </a:cubicBezTo>
                  <a:cubicBezTo>
                    <a:pt x="1949" y="12197"/>
                    <a:pt x="856" y="15668"/>
                    <a:pt x="309" y="17886"/>
                  </a:cubicBezTo>
                  <a:cubicBezTo>
                    <a:pt x="-238" y="20104"/>
                    <a:pt x="-238" y="21068"/>
                    <a:pt x="1813" y="21165"/>
                  </a:cubicBezTo>
                  <a:cubicBezTo>
                    <a:pt x="3863" y="21261"/>
                    <a:pt x="7965" y="20490"/>
                    <a:pt x="11382" y="18850"/>
                  </a:cubicBezTo>
                  <a:cubicBezTo>
                    <a:pt x="14800" y="17211"/>
                    <a:pt x="17534" y="14704"/>
                    <a:pt x="19175" y="12968"/>
                  </a:cubicBezTo>
                  <a:cubicBezTo>
                    <a:pt x="20815" y="11232"/>
                    <a:pt x="21362" y="10268"/>
                    <a:pt x="21362" y="10461"/>
                  </a:cubicBezTo>
                  <a:cubicBezTo>
                    <a:pt x="21362" y="10654"/>
                    <a:pt x="20815" y="12004"/>
                    <a:pt x="20542" y="13643"/>
                  </a:cubicBezTo>
                  <a:cubicBezTo>
                    <a:pt x="20268" y="15282"/>
                    <a:pt x="20268" y="17211"/>
                    <a:pt x="20268" y="191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3" name="Line"/>
            <p:cNvSpPr/>
            <p:nvPr/>
          </p:nvSpPr>
          <p:spPr>
            <a:xfrm>
              <a:off x="2493879" y="5608403"/>
              <a:ext cx="209270" cy="252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13549"/>
                  </a:moveTo>
                  <a:cubicBezTo>
                    <a:pt x="1200" y="13156"/>
                    <a:pt x="2400" y="12764"/>
                    <a:pt x="3360" y="12960"/>
                  </a:cubicBezTo>
                  <a:cubicBezTo>
                    <a:pt x="4320" y="13156"/>
                    <a:pt x="5040" y="13942"/>
                    <a:pt x="5400" y="14924"/>
                  </a:cubicBezTo>
                  <a:cubicBezTo>
                    <a:pt x="5760" y="15905"/>
                    <a:pt x="5760" y="17084"/>
                    <a:pt x="5280" y="18360"/>
                  </a:cubicBezTo>
                  <a:cubicBezTo>
                    <a:pt x="4800" y="19636"/>
                    <a:pt x="3840" y="21011"/>
                    <a:pt x="3720" y="21305"/>
                  </a:cubicBezTo>
                  <a:cubicBezTo>
                    <a:pt x="3600" y="21600"/>
                    <a:pt x="4320" y="20815"/>
                    <a:pt x="6240" y="17967"/>
                  </a:cubicBezTo>
                  <a:cubicBezTo>
                    <a:pt x="8160" y="15120"/>
                    <a:pt x="11280" y="10211"/>
                    <a:pt x="14040" y="6873"/>
                  </a:cubicBezTo>
                  <a:cubicBezTo>
                    <a:pt x="16800" y="3535"/>
                    <a:pt x="19200" y="176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4" name="Line"/>
            <p:cNvSpPr/>
            <p:nvPr/>
          </p:nvSpPr>
          <p:spPr>
            <a:xfrm>
              <a:off x="2685170" y="5448497"/>
              <a:ext cx="241786" cy="402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349" extrusionOk="0">
                  <a:moveTo>
                    <a:pt x="16248" y="1082"/>
                  </a:moveTo>
                  <a:cubicBezTo>
                    <a:pt x="17674" y="465"/>
                    <a:pt x="19100" y="-152"/>
                    <a:pt x="20017" y="33"/>
                  </a:cubicBezTo>
                  <a:cubicBezTo>
                    <a:pt x="20934" y="218"/>
                    <a:pt x="21342" y="1206"/>
                    <a:pt x="21138" y="3798"/>
                  </a:cubicBezTo>
                  <a:cubicBezTo>
                    <a:pt x="20934" y="6390"/>
                    <a:pt x="20119" y="10586"/>
                    <a:pt x="19610" y="13178"/>
                  </a:cubicBezTo>
                  <a:cubicBezTo>
                    <a:pt x="19100" y="15770"/>
                    <a:pt x="18897" y="16758"/>
                    <a:pt x="18184" y="17066"/>
                  </a:cubicBezTo>
                  <a:cubicBezTo>
                    <a:pt x="17470" y="17375"/>
                    <a:pt x="16248" y="17005"/>
                    <a:pt x="13802" y="16511"/>
                  </a:cubicBezTo>
                  <a:cubicBezTo>
                    <a:pt x="11357" y="16017"/>
                    <a:pt x="7689" y="15400"/>
                    <a:pt x="5142" y="15647"/>
                  </a:cubicBezTo>
                  <a:cubicBezTo>
                    <a:pt x="2595" y="15894"/>
                    <a:pt x="1168" y="17005"/>
                    <a:pt x="455" y="17869"/>
                  </a:cubicBezTo>
                  <a:cubicBezTo>
                    <a:pt x="-258" y="18733"/>
                    <a:pt x="-258" y="19350"/>
                    <a:pt x="1372" y="19967"/>
                  </a:cubicBezTo>
                  <a:cubicBezTo>
                    <a:pt x="3002" y="20584"/>
                    <a:pt x="6263" y="21201"/>
                    <a:pt x="9217" y="21325"/>
                  </a:cubicBezTo>
                  <a:cubicBezTo>
                    <a:pt x="12172" y="21448"/>
                    <a:pt x="14821" y="21078"/>
                    <a:pt x="17470" y="207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5" name="Line"/>
            <p:cNvSpPr/>
            <p:nvPr/>
          </p:nvSpPr>
          <p:spPr>
            <a:xfrm>
              <a:off x="3017052" y="5572195"/>
              <a:ext cx="287969" cy="3082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370" extrusionOk="0">
                  <a:moveTo>
                    <a:pt x="15034" y="4445"/>
                  </a:moveTo>
                  <a:cubicBezTo>
                    <a:pt x="15379" y="2994"/>
                    <a:pt x="15725" y="1543"/>
                    <a:pt x="15466" y="737"/>
                  </a:cubicBezTo>
                  <a:cubicBezTo>
                    <a:pt x="15206" y="-69"/>
                    <a:pt x="14342" y="-230"/>
                    <a:pt x="13046" y="334"/>
                  </a:cubicBezTo>
                  <a:cubicBezTo>
                    <a:pt x="11750" y="898"/>
                    <a:pt x="10022" y="2188"/>
                    <a:pt x="8813" y="3800"/>
                  </a:cubicBezTo>
                  <a:cubicBezTo>
                    <a:pt x="7603" y="5412"/>
                    <a:pt x="6912" y="7346"/>
                    <a:pt x="6912" y="8555"/>
                  </a:cubicBezTo>
                  <a:cubicBezTo>
                    <a:pt x="6912" y="9764"/>
                    <a:pt x="7603" y="10248"/>
                    <a:pt x="9763" y="10489"/>
                  </a:cubicBezTo>
                  <a:cubicBezTo>
                    <a:pt x="11923" y="10731"/>
                    <a:pt x="15552" y="10731"/>
                    <a:pt x="17798" y="10973"/>
                  </a:cubicBezTo>
                  <a:cubicBezTo>
                    <a:pt x="20045" y="11215"/>
                    <a:pt x="20909" y="11698"/>
                    <a:pt x="21254" y="12424"/>
                  </a:cubicBezTo>
                  <a:cubicBezTo>
                    <a:pt x="21600" y="13149"/>
                    <a:pt x="21427" y="14116"/>
                    <a:pt x="19699" y="15245"/>
                  </a:cubicBezTo>
                  <a:cubicBezTo>
                    <a:pt x="17971" y="16373"/>
                    <a:pt x="14688" y="17663"/>
                    <a:pt x="11146" y="18710"/>
                  </a:cubicBezTo>
                  <a:cubicBezTo>
                    <a:pt x="7603" y="19758"/>
                    <a:pt x="3802" y="20564"/>
                    <a:pt x="0" y="213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6" name="Line"/>
            <p:cNvSpPr/>
            <p:nvPr/>
          </p:nvSpPr>
          <p:spPr>
            <a:xfrm>
              <a:off x="3505345" y="5566549"/>
              <a:ext cx="237173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388" y="16800"/>
                    <a:pt x="6776" y="12000"/>
                    <a:pt x="10376" y="8400"/>
                  </a:cubicBezTo>
                  <a:cubicBezTo>
                    <a:pt x="13976" y="4800"/>
                    <a:pt x="17788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7" name="Line"/>
            <p:cNvSpPr/>
            <p:nvPr/>
          </p:nvSpPr>
          <p:spPr>
            <a:xfrm>
              <a:off x="2256708" y="6000326"/>
              <a:ext cx="260292" cy="56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462" extrusionOk="0">
                  <a:moveTo>
                    <a:pt x="21218" y="3934"/>
                  </a:moveTo>
                  <a:cubicBezTo>
                    <a:pt x="21409" y="3137"/>
                    <a:pt x="21600" y="2341"/>
                    <a:pt x="20931" y="1632"/>
                  </a:cubicBezTo>
                  <a:cubicBezTo>
                    <a:pt x="20262" y="924"/>
                    <a:pt x="18733" y="305"/>
                    <a:pt x="16343" y="83"/>
                  </a:cubicBezTo>
                  <a:cubicBezTo>
                    <a:pt x="13954" y="-138"/>
                    <a:pt x="10704" y="39"/>
                    <a:pt x="8028" y="1101"/>
                  </a:cubicBezTo>
                  <a:cubicBezTo>
                    <a:pt x="5352" y="2164"/>
                    <a:pt x="3250" y="4111"/>
                    <a:pt x="2198" y="6634"/>
                  </a:cubicBezTo>
                  <a:cubicBezTo>
                    <a:pt x="1147" y="9157"/>
                    <a:pt x="1147" y="12255"/>
                    <a:pt x="1338" y="14690"/>
                  </a:cubicBezTo>
                  <a:cubicBezTo>
                    <a:pt x="1529" y="17124"/>
                    <a:pt x="1912" y="18895"/>
                    <a:pt x="1720" y="19913"/>
                  </a:cubicBezTo>
                  <a:cubicBezTo>
                    <a:pt x="1529" y="20931"/>
                    <a:pt x="765" y="21196"/>
                    <a:pt x="0" y="214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8" name="Line"/>
            <p:cNvSpPr/>
            <p:nvPr/>
          </p:nvSpPr>
          <p:spPr>
            <a:xfrm>
              <a:off x="2200903" y="6259283"/>
              <a:ext cx="460392" cy="257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7" extrusionOk="0">
                  <a:moveTo>
                    <a:pt x="0" y="15307"/>
                  </a:moveTo>
                  <a:cubicBezTo>
                    <a:pt x="2291" y="13778"/>
                    <a:pt x="4582" y="12249"/>
                    <a:pt x="7309" y="10720"/>
                  </a:cubicBezTo>
                  <a:cubicBezTo>
                    <a:pt x="10036" y="9190"/>
                    <a:pt x="13200" y="7661"/>
                    <a:pt x="15164" y="6323"/>
                  </a:cubicBezTo>
                  <a:cubicBezTo>
                    <a:pt x="17127" y="4985"/>
                    <a:pt x="17891" y="3838"/>
                    <a:pt x="18327" y="2787"/>
                  </a:cubicBezTo>
                  <a:cubicBezTo>
                    <a:pt x="18764" y="1735"/>
                    <a:pt x="18873" y="780"/>
                    <a:pt x="18655" y="302"/>
                  </a:cubicBezTo>
                  <a:cubicBezTo>
                    <a:pt x="18436" y="-176"/>
                    <a:pt x="17891" y="-176"/>
                    <a:pt x="17236" y="971"/>
                  </a:cubicBezTo>
                  <a:cubicBezTo>
                    <a:pt x="16582" y="2118"/>
                    <a:pt x="15818" y="4412"/>
                    <a:pt x="15000" y="7470"/>
                  </a:cubicBezTo>
                  <a:cubicBezTo>
                    <a:pt x="14182" y="10528"/>
                    <a:pt x="13309" y="14351"/>
                    <a:pt x="12873" y="16836"/>
                  </a:cubicBezTo>
                  <a:cubicBezTo>
                    <a:pt x="12436" y="19321"/>
                    <a:pt x="12436" y="20468"/>
                    <a:pt x="12709" y="20946"/>
                  </a:cubicBezTo>
                  <a:cubicBezTo>
                    <a:pt x="12982" y="21424"/>
                    <a:pt x="13527" y="21233"/>
                    <a:pt x="14455" y="19704"/>
                  </a:cubicBezTo>
                  <a:cubicBezTo>
                    <a:pt x="15382" y="18174"/>
                    <a:pt x="16691" y="15307"/>
                    <a:pt x="17782" y="12822"/>
                  </a:cubicBezTo>
                  <a:cubicBezTo>
                    <a:pt x="18873" y="10337"/>
                    <a:pt x="19745" y="8235"/>
                    <a:pt x="20182" y="7757"/>
                  </a:cubicBezTo>
                  <a:cubicBezTo>
                    <a:pt x="20618" y="7279"/>
                    <a:pt x="20618" y="8426"/>
                    <a:pt x="20564" y="9477"/>
                  </a:cubicBezTo>
                  <a:cubicBezTo>
                    <a:pt x="20509" y="10528"/>
                    <a:pt x="20400" y="11484"/>
                    <a:pt x="20291" y="12535"/>
                  </a:cubicBezTo>
                  <a:cubicBezTo>
                    <a:pt x="20182" y="13587"/>
                    <a:pt x="20073" y="14734"/>
                    <a:pt x="20291" y="15403"/>
                  </a:cubicBezTo>
                  <a:cubicBezTo>
                    <a:pt x="20509" y="16072"/>
                    <a:pt x="21055" y="16263"/>
                    <a:pt x="21600" y="1645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9" name="Line"/>
            <p:cNvSpPr/>
            <p:nvPr/>
          </p:nvSpPr>
          <p:spPr>
            <a:xfrm>
              <a:off x="2756534" y="6318029"/>
              <a:ext cx="226259" cy="171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0925" extrusionOk="0">
                  <a:moveTo>
                    <a:pt x="2846" y="230"/>
                  </a:moveTo>
                  <a:cubicBezTo>
                    <a:pt x="1755" y="5630"/>
                    <a:pt x="664" y="11030"/>
                    <a:pt x="227" y="14441"/>
                  </a:cubicBezTo>
                  <a:cubicBezTo>
                    <a:pt x="-209" y="17852"/>
                    <a:pt x="9" y="19273"/>
                    <a:pt x="664" y="20125"/>
                  </a:cubicBezTo>
                  <a:cubicBezTo>
                    <a:pt x="1318" y="20978"/>
                    <a:pt x="2409" y="21262"/>
                    <a:pt x="4700" y="20409"/>
                  </a:cubicBezTo>
                  <a:cubicBezTo>
                    <a:pt x="6991" y="19557"/>
                    <a:pt x="10482" y="17567"/>
                    <a:pt x="12773" y="14725"/>
                  </a:cubicBezTo>
                  <a:cubicBezTo>
                    <a:pt x="15064" y="11883"/>
                    <a:pt x="16155" y="8188"/>
                    <a:pt x="16591" y="5346"/>
                  </a:cubicBezTo>
                  <a:cubicBezTo>
                    <a:pt x="17027" y="2504"/>
                    <a:pt x="16809" y="515"/>
                    <a:pt x="17136" y="88"/>
                  </a:cubicBezTo>
                  <a:cubicBezTo>
                    <a:pt x="17464" y="-338"/>
                    <a:pt x="18336" y="799"/>
                    <a:pt x="19209" y="2930"/>
                  </a:cubicBezTo>
                  <a:cubicBezTo>
                    <a:pt x="20082" y="5062"/>
                    <a:pt x="20955" y="8188"/>
                    <a:pt x="21173" y="11173"/>
                  </a:cubicBezTo>
                  <a:cubicBezTo>
                    <a:pt x="21391" y="14157"/>
                    <a:pt x="20955" y="16999"/>
                    <a:pt x="20518" y="198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0" name="Line"/>
            <p:cNvSpPr/>
            <p:nvPr/>
          </p:nvSpPr>
          <p:spPr>
            <a:xfrm>
              <a:off x="2926368" y="6138551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1" name="Line"/>
            <p:cNvSpPr/>
            <p:nvPr/>
          </p:nvSpPr>
          <p:spPr>
            <a:xfrm>
              <a:off x="3086808" y="6292014"/>
              <a:ext cx="265075" cy="193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0" y="0"/>
                  </a:moveTo>
                  <a:cubicBezTo>
                    <a:pt x="379" y="4886"/>
                    <a:pt x="758" y="9771"/>
                    <a:pt x="853" y="12857"/>
                  </a:cubicBezTo>
                  <a:cubicBezTo>
                    <a:pt x="947" y="15943"/>
                    <a:pt x="758" y="17229"/>
                    <a:pt x="663" y="18514"/>
                  </a:cubicBezTo>
                  <a:cubicBezTo>
                    <a:pt x="568" y="19800"/>
                    <a:pt x="568" y="21086"/>
                    <a:pt x="947" y="21343"/>
                  </a:cubicBezTo>
                  <a:cubicBezTo>
                    <a:pt x="1326" y="21600"/>
                    <a:pt x="2084" y="20829"/>
                    <a:pt x="3411" y="17743"/>
                  </a:cubicBezTo>
                  <a:cubicBezTo>
                    <a:pt x="4737" y="14657"/>
                    <a:pt x="6632" y="9257"/>
                    <a:pt x="7863" y="6043"/>
                  </a:cubicBezTo>
                  <a:cubicBezTo>
                    <a:pt x="9095" y="2829"/>
                    <a:pt x="9663" y="1800"/>
                    <a:pt x="10421" y="1286"/>
                  </a:cubicBezTo>
                  <a:cubicBezTo>
                    <a:pt x="11179" y="771"/>
                    <a:pt x="12126" y="771"/>
                    <a:pt x="13168" y="2186"/>
                  </a:cubicBezTo>
                  <a:cubicBezTo>
                    <a:pt x="14211" y="3600"/>
                    <a:pt x="15347" y="6429"/>
                    <a:pt x="16768" y="9129"/>
                  </a:cubicBezTo>
                  <a:cubicBezTo>
                    <a:pt x="18189" y="11829"/>
                    <a:pt x="19895" y="14400"/>
                    <a:pt x="21600" y="169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2" name="Line"/>
            <p:cNvSpPr/>
            <p:nvPr/>
          </p:nvSpPr>
          <p:spPr>
            <a:xfrm>
              <a:off x="3191442" y="6280684"/>
              <a:ext cx="448584" cy="590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505" extrusionOk="0">
                  <a:moveTo>
                    <a:pt x="13292" y="1176"/>
                  </a:moveTo>
                  <a:cubicBezTo>
                    <a:pt x="13514" y="667"/>
                    <a:pt x="13735" y="159"/>
                    <a:pt x="13569" y="32"/>
                  </a:cubicBezTo>
                  <a:cubicBezTo>
                    <a:pt x="13403" y="-95"/>
                    <a:pt x="12849" y="159"/>
                    <a:pt x="11908" y="837"/>
                  </a:cubicBezTo>
                  <a:cubicBezTo>
                    <a:pt x="10966" y="1514"/>
                    <a:pt x="9637" y="2616"/>
                    <a:pt x="8806" y="3336"/>
                  </a:cubicBezTo>
                  <a:cubicBezTo>
                    <a:pt x="7975" y="4056"/>
                    <a:pt x="7643" y="4394"/>
                    <a:pt x="7698" y="4733"/>
                  </a:cubicBezTo>
                  <a:cubicBezTo>
                    <a:pt x="7754" y="5072"/>
                    <a:pt x="8197" y="5411"/>
                    <a:pt x="9249" y="5241"/>
                  </a:cubicBezTo>
                  <a:cubicBezTo>
                    <a:pt x="10302" y="5072"/>
                    <a:pt x="11963" y="4394"/>
                    <a:pt x="13514" y="3971"/>
                  </a:cubicBezTo>
                  <a:cubicBezTo>
                    <a:pt x="15065" y="3547"/>
                    <a:pt x="16505" y="3378"/>
                    <a:pt x="17834" y="3801"/>
                  </a:cubicBezTo>
                  <a:cubicBezTo>
                    <a:pt x="19163" y="4225"/>
                    <a:pt x="20382" y="5241"/>
                    <a:pt x="20991" y="6936"/>
                  </a:cubicBezTo>
                  <a:cubicBezTo>
                    <a:pt x="21600" y="8630"/>
                    <a:pt x="21600" y="11001"/>
                    <a:pt x="20049" y="13161"/>
                  </a:cubicBezTo>
                  <a:cubicBezTo>
                    <a:pt x="18498" y="15321"/>
                    <a:pt x="15397" y="17270"/>
                    <a:pt x="11797" y="18625"/>
                  </a:cubicBezTo>
                  <a:cubicBezTo>
                    <a:pt x="8197" y="19980"/>
                    <a:pt x="4098" y="20743"/>
                    <a:pt x="0" y="215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3" name="Line"/>
            <p:cNvSpPr/>
            <p:nvPr/>
          </p:nvSpPr>
          <p:spPr>
            <a:xfrm>
              <a:off x="198898" y="7038407"/>
              <a:ext cx="195319" cy="34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4" name="Line"/>
            <p:cNvSpPr/>
            <p:nvPr/>
          </p:nvSpPr>
          <p:spPr>
            <a:xfrm>
              <a:off x="593314" y="6813197"/>
              <a:ext cx="341889" cy="594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3" h="21504" extrusionOk="0">
                  <a:moveTo>
                    <a:pt x="7542" y="5115"/>
                  </a:moveTo>
                  <a:cubicBezTo>
                    <a:pt x="9414" y="3770"/>
                    <a:pt x="11286" y="2425"/>
                    <a:pt x="12366" y="1543"/>
                  </a:cubicBezTo>
                  <a:cubicBezTo>
                    <a:pt x="13446" y="660"/>
                    <a:pt x="13734" y="240"/>
                    <a:pt x="13446" y="72"/>
                  </a:cubicBezTo>
                  <a:cubicBezTo>
                    <a:pt x="13158" y="-96"/>
                    <a:pt x="12294" y="-12"/>
                    <a:pt x="10206" y="786"/>
                  </a:cubicBezTo>
                  <a:cubicBezTo>
                    <a:pt x="8118" y="1585"/>
                    <a:pt x="4806" y="3098"/>
                    <a:pt x="2718" y="4653"/>
                  </a:cubicBezTo>
                  <a:cubicBezTo>
                    <a:pt x="630" y="6208"/>
                    <a:pt x="-234" y="7804"/>
                    <a:pt x="54" y="8897"/>
                  </a:cubicBezTo>
                  <a:cubicBezTo>
                    <a:pt x="342" y="9990"/>
                    <a:pt x="1782" y="10578"/>
                    <a:pt x="4878" y="10998"/>
                  </a:cubicBezTo>
                  <a:cubicBezTo>
                    <a:pt x="7974" y="11418"/>
                    <a:pt x="12726" y="11671"/>
                    <a:pt x="15966" y="12259"/>
                  </a:cubicBezTo>
                  <a:cubicBezTo>
                    <a:pt x="19206" y="12847"/>
                    <a:pt x="20934" y="13772"/>
                    <a:pt x="21150" y="14864"/>
                  </a:cubicBezTo>
                  <a:cubicBezTo>
                    <a:pt x="21366" y="15957"/>
                    <a:pt x="20070" y="17218"/>
                    <a:pt x="17478" y="18352"/>
                  </a:cubicBezTo>
                  <a:cubicBezTo>
                    <a:pt x="14886" y="19487"/>
                    <a:pt x="10998" y="20495"/>
                    <a:pt x="7110" y="2150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5" name="Line"/>
            <p:cNvSpPr/>
            <p:nvPr/>
          </p:nvSpPr>
          <p:spPr>
            <a:xfrm>
              <a:off x="980168" y="7015615"/>
              <a:ext cx="317069" cy="328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66" extrusionOk="0">
                  <a:moveTo>
                    <a:pt x="0" y="5970"/>
                  </a:moveTo>
                  <a:cubicBezTo>
                    <a:pt x="315" y="5070"/>
                    <a:pt x="631" y="4170"/>
                    <a:pt x="867" y="4095"/>
                  </a:cubicBezTo>
                  <a:cubicBezTo>
                    <a:pt x="1104" y="4020"/>
                    <a:pt x="1261" y="4770"/>
                    <a:pt x="1419" y="7170"/>
                  </a:cubicBezTo>
                  <a:cubicBezTo>
                    <a:pt x="1577" y="9570"/>
                    <a:pt x="1734" y="13620"/>
                    <a:pt x="2128" y="16320"/>
                  </a:cubicBezTo>
                  <a:cubicBezTo>
                    <a:pt x="2523" y="19020"/>
                    <a:pt x="3153" y="20370"/>
                    <a:pt x="4415" y="20895"/>
                  </a:cubicBezTo>
                  <a:cubicBezTo>
                    <a:pt x="5676" y="21420"/>
                    <a:pt x="7568" y="21120"/>
                    <a:pt x="8908" y="20520"/>
                  </a:cubicBezTo>
                  <a:cubicBezTo>
                    <a:pt x="10248" y="19920"/>
                    <a:pt x="11036" y="19020"/>
                    <a:pt x="11825" y="18045"/>
                  </a:cubicBezTo>
                  <a:cubicBezTo>
                    <a:pt x="12613" y="17070"/>
                    <a:pt x="13401" y="16020"/>
                    <a:pt x="14032" y="15870"/>
                  </a:cubicBezTo>
                  <a:cubicBezTo>
                    <a:pt x="14663" y="15720"/>
                    <a:pt x="15136" y="16470"/>
                    <a:pt x="15766" y="16695"/>
                  </a:cubicBezTo>
                  <a:cubicBezTo>
                    <a:pt x="16397" y="16920"/>
                    <a:pt x="17185" y="16620"/>
                    <a:pt x="18131" y="15345"/>
                  </a:cubicBezTo>
                  <a:cubicBezTo>
                    <a:pt x="19077" y="14070"/>
                    <a:pt x="20181" y="11820"/>
                    <a:pt x="20812" y="9270"/>
                  </a:cubicBezTo>
                  <a:cubicBezTo>
                    <a:pt x="21442" y="6720"/>
                    <a:pt x="21600" y="3870"/>
                    <a:pt x="21442" y="2145"/>
                  </a:cubicBezTo>
                  <a:cubicBezTo>
                    <a:pt x="21285" y="420"/>
                    <a:pt x="20812" y="-180"/>
                    <a:pt x="20418" y="45"/>
                  </a:cubicBezTo>
                  <a:cubicBezTo>
                    <a:pt x="20023" y="270"/>
                    <a:pt x="19708" y="1320"/>
                    <a:pt x="19393" y="23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6" name="Line"/>
            <p:cNvSpPr/>
            <p:nvPr/>
          </p:nvSpPr>
          <p:spPr>
            <a:xfrm>
              <a:off x="1427719" y="7108163"/>
              <a:ext cx="68647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600" extrusionOk="0">
                  <a:moveTo>
                    <a:pt x="3976" y="0"/>
                  </a:moveTo>
                  <a:cubicBezTo>
                    <a:pt x="2536" y="5760"/>
                    <a:pt x="1096" y="11520"/>
                    <a:pt x="376" y="15000"/>
                  </a:cubicBezTo>
                  <a:cubicBezTo>
                    <a:pt x="-344" y="18480"/>
                    <a:pt x="-344" y="19680"/>
                    <a:pt x="3256" y="20400"/>
                  </a:cubicBezTo>
                  <a:cubicBezTo>
                    <a:pt x="6856" y="21120"/>
                    <a:pt x="14056" y="21360"/>
                    <a:pt x="2125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7" name="Line"/>
            <p:cNvSpPr/>
            <p:nvPr/>
          </p:nvSpPr>
          <p:spPr>
            <a:xfrm>
              <a:off x="1621926" y="6931447"/>
              <a:ext cx="33877" cy="37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600" extrusionOk="0">
                  <a:moveTo>
                    <a:pt x="4320" y="1325"/>
                  </a:moveTo>
                  <a:cubicBezTo>
                    <a:pt x="10080" y="663"/>
                    <a:pt x="15840" y="0"/>
                    <a:pt x="18720" y="0"/>
                  </a:cubicBezTo>
                  <a:cubicBezTo>
                    <a:pt x="21600" y="0"/>
                    <a:pt x="21600" y="663"/>
                    <a:pt x="19440" y="3578"/>
                  </a:cubicBezTo>
                  <a:cubicBezTo>
                    <a:pt x="17280" y="6493"/>
                    <a:pt x="12960" y="11661"/>
                    <a:pt x="9360" y="15040"/>
                  </a:cubicBezTo>
                  <a:cubicBezTo>
                    <a:pt x="5760" y="18420"/>
                    <a:pt x="2880" y="200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8" name="Line"/>
            <p:cNvSpPr/>
            <p:nvPr/>
          </p:nvSpPr>
          <p:spPr>
            <a:xfrm>
              <a:off x="1531243" y="6888337"/>
              <a:ext cx="927759" cy="512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5" extrusionOk="0">
                  <a:moveTo>
                    <a:pt x="0" y="15984"/>
                  </a:moveTo>
                  <a:cubicBezTo>
                    <a:pt x="1408" y="15691"/>
                    <a:pt x="2815" y="15398"/>
                    <a:pt x="3979" y="14469"/>
                  </a:cubicBezTo>
                  <a:cubicBezTo>
                    <a:pt x="5143" y="13541"/>
                    <a:pt x="6063" y="11977"/>
                    <a:pt x="6605" y="10902"/>
                  </a:cubicBezTo>
                  <a:cubicBezTo>
                    <a:pt x="7146" y="9826"/>
                    <a:pt x="7308" y="9240"/>
                    <a:pt x="7335" y="9191"/>
                  </a:cubicBezTo>
                  <a:cubicBezTo>
                    <a:pt x="7362" y="9142"/>
                    <a:pt x="7254" y="9631"/>
                    <a:pt x="6983" y="11146"/>
                  </a:cubicBezTo>
                  <a:cubicBezTo>
                    <a:pt x="6713" y="12661"/>
                    <a:pt x="6280" y="15202"/>
                    <a:pt x="6063" y="16717"/>
                  </a:cubicBezTo>
                  <a:cubicBezTo>
                    <a:pt x="5847" y="18232"/>
                    <a:pt x="5847" y="18721"/>
                    <a:pt x="5901" y="19209"/>
                  </a:cubicBezTo>
                  <a:cubicBezTo>
                    <a:pt x="5955" y="19698"/>
                    <a:pt x="6063" y="20187"/>
                    <a:pt x="6280" y="20431"/>
                  </a:cubicBezTo>
                  <a:cubicBezTo>
                    <a:pt x="6496" y="20675"/>
                    <a:pt x="6821" y="20675"/>
                    <a:pt x="7579" y="19796"/>
                  </a:cubicBezTo>
                  <a:cubicBezTo>
                    <a:pt x="8337" y="18916"/>
                    <a:pt x="9528" y="17157"/>
                    <a:pt x="10421" y="14762"/>
                  </a:cubicBezTo>
                  <a:cubicBezTo>
                    <a:pt x="11314" y="12368"/>
                    <a:pt x="11910" y="9338"/>
                    <a:pt x="12262" y="6943"/>
                  </a:cubicBezTo>
                  <a:cubicBezTo>
                    <a:pt x="12614" y="4549"/>
                    <a:pt x="12722" y="2789"/>
                    <a:pt x="12830" y="1665"/>
                  </a:cubicBezTo>
                  <a:cubicBezTo>
                    <a:pt x="12938" y="541"/>
                    <a:pt x="13047" y="53"/>
                    <a:pt x="13182" y="4"/>
                  </a:cubicBezTo>
                  <a:cubicBezTo>
                    <a:pt x="13317" y="-45"/>
                    <a:pt x="13480" y="346"/>
                    <a:pt x="13534" y="2007"/>
                  </a:cubicBezTo>
                  <a:cubicBezTo>
                    <a:pt x="13588" y="3669"/>
                    <a:pt x="13534" y="6601"/>
                    <a:pt x="13453" y="9338"/>
                  </a:cubicBezTo>
                  <a:cubicBezTo>
                    <a:pt x="13371" y="12074"/>
                    <a:pt x="13263" y="14616"/>
                    <a:pt x="13263" y="16131"/>
                  </a:cubicBezTo>
                  <a:cubicBezTo>
                    <a:pt x="13263" y="17646"/>
                    <a:pt x="13371" y="18134"/>
                    <a:pt x="13588" y="18330"/>
                  </a:cubicBezTo>
                  <a:cubicBezTo>
                    <a:pt x="13805" y="18525"/>
                    <a:pt x="14129" y="18427"/>
                    <a:pt x="14644" y="17645"/>
                  </a:cubicBezTo>
                  <a:cubicBezTo>
                    <a:pt x="15158" y="16864"/>
                    <a:pt x="15862" y="15398"/>
                    <a:pt x="16349" y="14518"/>
                  </a:cubicBezTo>
                  <a:cubicBezTo>
                    <a:pt x="16836" y="13638"/>
                    <a:pt x="17107" y="13345"/>
                    <a:pt x="17811" y="14322"/>
                  </a:cubicBezTo>
                  <a:cubicBezTo>
                    <a:pt x="18514" y="15300"/>
                    <a:pt x="19651" y="17548"/>
                    <a:pt x="20355" y="18965"/>
                  </a:cubicBezTo>
                  <a:cubicBezTo>
                    <a:pt x="21059" y="20382"/>
                    <a:pt x="21329" y="20969"/>
                    <a:pt x="21600" y="215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9" name="Line"/>
            <p:cNvSpPr/>
            <p:nvPr/>
          </p:nvSpPr>
          <p:spPr>
            <a:xfrm>
              <a:off x="6567645" y="2361156"/>
              <a:ext cx="55806" cy="554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8" extrusionOk="0">
                  <a:moveTo>
                    <a:pt x="13500" y="952"/>
                  </a:moveTo>
                  <a:cubicBezTo>
                    <a:pt x="10800" y="500"/>
                    <a:pt x="8100" y="48"/>
                    <a:pt x="5400" y="3"/>
                  </a:cubicBezTo>
                  <a:cubicBezTo>
                    <a:pt x="2700" y="-42"/>
                    <a:pt x="0" y="320"/>
                    <a:pt x="0" y="1946"/>
                  </a:cubicBezTo>
                  <a:cubicBezTo>
                    <a:pt x="0" y="3573"/>
                    <a:pt x="2700" y="6465"/>
                    <a:pt x="5850" y="9628"/>
                  </a:cubicBezTo>
                  <a:cubicBezTo>
                    <a:pt x="9000" y="12791"/>
                    <a:pt x="12600" y="16226"/>
                    <a:pt x="14400" y="18214"/>
                  </a:cubicBezTo>
                  <a:cubicBezTo>
                    <a:pt x="16200" y="20202"/>
                    <a:pt x="16200" y="20745"/>
                    <a:pt x="17100" y="21061"/>
                  </a:cubicBezTo>
                  <a:cubicBezTo>
                    <a:pt x="18000" y="21377"/>
                    <a:pt x="19800" y="21468"/>
                    <a:pt x="21600" y="215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0" name="Line"/>
            <p:cNvSpPr/>
            <p:nvPr/>
          </p:nvSpPr>
          <p:spPr>
            <a:xfrm>
              <a:off x="6823418" y="2077840"/>
              <a:ext cx="183693" cy="7961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21600" y="6052"/>
                  </a:moveTo>
                  <a:cubicBezTo>
                    <a:pt x="18866" y="4483"/>
                    <a:pt x="16132" y="2913"/>
                    <a:pt x="13534" y="1908"/>
                  </a:cubicBezTo>
                  <a:cubicBezTo>
                    <a:pt x="10937" y="904"/>
                    <a:pt x="8476" y="464"/>
                    <a:pt x="6425" y="213"/>
                  </a:cubicBezTo>
                  <a:cubicBezTo>
                    <a:pt x="4375" y="-38"/>
                    <a:pt x="2734" y="-101"/>
                    <a:pt x="1641" y="213"/>
                  </a:cubicBezTo>
                  <a:cubicBezTo>
                    <a:pt x="547" y="527"/>
                    <a:pt x="0" y="1218"/>
                    <a:pt x="0" y="2662"/>
                  </a:cubicBezTo>
                  <a:cubicBezTo>
                    <a:pt x="0" y="4106"/>
                    <a:pt x="547" y="6304"/>
                    <a:pt x="1367" y="8596"/>
                  </a:cubicBezTo>
                  <a:cubicBezTo>
                    <a:pt x="2187" y="10887"/>
                    <a:pt x="3281" y="13273"/>
                    <a:pt x="3965" y="15157"/>
                  </a:cubicBezTo>
                  <a:cubicBezTo>
                    <a:pt x="4648" y="17041"/>
                    <a:pt x="4922" y="18422"/>
                    <a:pt x="4375" y="19396"/>
                  </a:cubicBezTo>
                  <a:cubicBezTo>
                    <a:pt x="3828" y="20369"/>
                    <a:pt x="2461" y="20934"/>
                    <a:pt x="1094" y="214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1" name="Line"/>
            <p:cNvSpPr/>
            <p:nvPr/>
          </p:nvSpPr>
          <p:spPr>
            <a:xfrm>
              <a:off x="6762963" y="2706543"/>
              <a:ext cx="237172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929" y="10800"/>
                    <a:pt x="11859" y="0"/>
                    <a:pt x="15459" y="0"/>
                  </a:cubicBezTo>
                  <a:cubicBezTo>
                    <a:pt x="19059" y="0"/>
                    <a:pt x="20329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2" name="Line"/>
            <p:cNvSpPr/>
            <p:nvPr/>
          </p:nvSpPr>
          <p:spPr>
            <a:xfrm>
              <a:off x="7300086" y="2512131"/>
              <a:ext cx="293016" cy="480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353" extrusionOk="0">
                  <a:moveTo>
                    <a:pt x="510" y="1510"/>
                  </a:moveTo>
                  <a:cubicBezTo>
                    <a:pt x="340" y="786"/>
                    <a:pt x="170" y="63"/>
                    <a:pt x="85" y="63"/>
                  </a:cubicBezTo>
                  <a:cubicBezTo>
                    <a:pt x="0" y="63"/>
                    <a:pt x="0" y="786"/>
                    <a:pt x="0" y="2595"/>
                  </a:cubicBezTo>
                  <a:cubicBezTo>
                    <a:pt x="0" y="4404"/>
                    <a:pt x="0" y="7297"/>
                    <a:pt x="0" y="9003"/>
                  </a:cubicBezTo>
                  <a:cubicBezTo>
                    <a:pt x="0" y="10708"/>
                    <a:pt x="0" y="11225"/>
                    <a:pt x="425" y="11483"/>
                  </a:cubicBezTo>
                  <a:cubicBezTo>
                    <a:pt x="850" y="11742"/>
                    <a:pt x="1701" y="11742"/>
                    <a:pt x="3402" y="10760"/>
                  </a:cubicBezTo>
                  <a:cubicBezTo>
                    <a:pt x="5102" y="9778"/>
                    <a:pt x="7654" y="7814"/>
                    <a:pt x="10035" y="5851"/>
                  </a:cubicBezTo>
                  <a:cubicBezTo>
                    <a:pt x="12416" y="3887"/>
                    <a:pt x="14627" y="1923"/>
                    <a:pt x="16157" y="890"/>
                  </a:cubicBezTo>
                  <a:cubicBezTo>
                    <a:pt x="17688" y="-144"/>
                    <a:pt x="18539" y="-247"/>
                    <a:pt x="19389" y="425"/>
                  </a:cubicBezTo>
                  <a:cubicBezTo>
                    <a:pt x="20239" y="1097"/>
                    <a:pt x="21090" y="2543"/>
                    <a:pt x="21345" y="4972"/>
                  </a:cubicBezTo>
                  <a:cubicBezTo>
                    <a:pt x="21600" y="7401"/>
                    <a:pt x="21260" y="10811"/>
                    <a:pt x="20835" y="13705"/>
                  </a:cubicBezTo>
                  <a:cubicBezTo>
                    <a:pt x="20409" y="16599"/>
                    <a:pt x="19899" y="18976"/>
                    <a:pt x="19389" y="213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3" name="Line"/>
            <p:cNvSpPr/>
            <p:nvPr/>
          </p:nvSpPr>
          <p:spPr>
            <a:xfrm>
              <a:off x="7654502" y="2425662"/>
              <a:ext cx="159225" cy="319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3" h="21186" extrusionOk="0">
                  <a:moveTo>
                    <a:pt x="4739" y="6140"/>
                  </a:moveTo>
                  <a:cubicBezTo>
                    <a:pt x="4739" y="5369"/>
                    <a:pt x="4739" y="4597"/>
                    <a:pt x="4130" y="4443"/>
                  </a:cubicBezTo>
                  <a:cubicBezTo>
                    <a:pt x="3522" y="4289"/>
                    <a:pt x="2305" y="4751"/>
                    <a:pt x="1392" y="7066"/>
                  </a:cubicBezTo>
                  <a:cubicBezTo>
                    <a:pt x="479" y="9380"/>
                    <a:pt x="-129" y="13546"/>
                    <a:pt x="23" y="16477"/>
                  </a:cubicBezTo>
                  <a:cubicBezTo>
                    <a:pt x="175" y="19409"/>
                    <a:pt x="1088" y="21106"/>
                    <a:pt x="4586" y="21183"/>
                  </a:cubicBezTo>
                  <a:cubicBezTo>
                    <a:pt x="8085" y="21260"/>
                    <a:pt x="14170" y="19717"/>
                    <a:pt x="17516" y="16631"/>
                  </a:cubicBezTo>
                  <a:cubicBezTo>
                    <a:pt x="20863" y="13546"/>
                    <a:pt x="21471" y="8917"/>
                    <a:pt x="20254" y="5677"/>
                  </a:cubicBezTo>
                  <a:cubicBezTo>
                    <a:pt x="19037" y="2437"/>
                    <a:pt x="15995" y="586"/>
                    <a:pt x="13257" y="123"/>
                  </a:cubicBezTo>
                  <a:cubicBezTo>
                    <a:pt x="10519" y="-340"/>
                    <a:pt x="8085" y="586"/>
                    <a:pt x="5651" y="15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4" name="Line"/>
            <p:cNvSpPr/>
            <p:nvPr/>
          </p:nvSpPr>
          <p:spPr>
            <a:xfrm>
              <a:off x="7858136" y="2378688"/>
              <a:ext cx="181667" cy="358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600" extrusionOk="0">
                  <a:moveTo>
                    <a:pt x="0" y="7995"/>
                  </a:moveTo>
                  <a:cubicBezTo>
                    <a:pt x="1367" y="9818"/>
                    <a:pt x="2734" y="11642"/>
                    <a:pt x="3418" y="13675"/>
                  </a:cubicBezTo>
                  <a:cubicBezTo>
                    <a:pt x="4101" y="15709"/>
                    <a:pt x="4101" y="17953"/>
                    <a:pt x="4101" y="19426"/>
                  </a:cubicBezTo>
                  <a:cubicBezTo>
                    <a:pt x="4101" y="20899"/>
                    <a:pt x="4101" y="21600"/>
                    <a:pt x="6289" y="21600"/>
                  </a:cubicBezTo>
                  <a:cubicBezTo>
                    <a:pt x="8476" y="21600"/>
                    <a:pt x="12851" y="20899"/>
                    <a:pt x="15995" y="17883"/>
                  </a:cubicBezTo>
                  <a:cubicBezTo>
                    <a:pt x="19139" y="14868"/>
                    <a:pt x="21053" y="9538"/>
                    <a:pt x="21327" y="6171"/>
                  </a:cubicBezTo>
                  <a:cubicBezTo>
                    <a:pt x="21600" y="2805"/>
                    <a:pt x="20233" y="1403"/>
                    <a:pt x="1886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5" name="Line"/>
            <p:cNvSpPr/>
            <p:nvPr/>
          </p:nvSpPr>
          <p:spPr>
            <a:xfrm>
              <a:off x="8309348" y="2301956"/>
              <a:ext cx="350977" cy="3496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1" h="21371" extrusionOk="0">
                  <a:moveTo>
                    <a:pt x="3920" y="7674"/>
                  </a:moveTo>
                  <a:cubicBezTo>
                    <a:pt x="3499" y="6679"/>
                    <a:pt x="3078" y="5684"/>
                    <a:pt x="2727" y="5542"/>
                  </a:cubicBezTo>
                  <a:cubicBezTo>
                    <a:pt x="2377" y="5400"/>
                    <a:pt x="2096" y="6111"/>
                    <a:pt x="1675" y="8526"/>
                  </a:cubicBezTo>
                  <a:cubicBezTo>
                    <a:pt x="1255" y="10942"/>
                    <a:pt x="694" y="15063"/>
                    <a:pt x="343" y="17479"/>
                  </a:cubicBezTo>
                  <a:cubicBezTo>
                    <a:pt x="-8" y="19895"/>
                    <a:pt x="-148" y="20605"/>
                    <a:pt x="203" y="21032"/>
                  </a:cubicBezTo>
                  <a:cubicBezTo>
                    <a:pt x="553" y="21458"/>
                    <a:pt x="1395" y="21600"/>
                    <a:pt x="2797" y="20747"/>
                  </a:cubicBezTo>
                  <a:cubicBezTo>
                    <a:pt x="4200" y="19895"/>
                    <a:pt x="6164" y="18047"/>
                    <a:pt x="7566" y="16413"/>
                  </a:cubicBezTo>
                  <a:cubicBezTo>
                    <a:pt x="8969" y="14779"/>
                    <a:pt x="9810" y="13358"/>
                    <a:pt x="10442" y="13003"/>
                  </a:cubicBezTo>
                  <a:cubicBezTo>
                    <a:pt x="11073" y="12647"/>
                    <a:pt x="11494" y="13358"/>
                    <a:pt x="11984" y="14637"/>
                  </a:cubicBezTo>
                  <a:cubicBezTo>
                    <a:pt x="12475" y="15916"/>
                    <a:pt x="13036" y="17763"/>
                    <a:pt x="13597" y="18971"/>
                  </a:cubicBezTo>
                  <a:cubicBezTo>
                    <a:pt x="14158" y="20179"/>
                    <a:pt x="14720" y="20747"/>
                    <a:pt x="15842" y="20818"/>
                  </a:cubicBezTo>
                  <a:cubicBezTo>
                    <a:pt x="16964" y="20889"/>
                    <a:pt x="18647" y="20463"/>
                    <a:pt x="19769" y="18616"/>
                  </a:cubicBezTo>
                  <a:cubicBezTo>
                    <a:pt x="20891" y="16768"/>
                    <a:pt x="21452" y="13500"/>
                    <a:pt x="21031" y="10303"/>
                  </a:cubicBezTo>
                  <a:cubicBezTo>
                    <a:pt x="20610" y="7105"/>
                    <a:pt x="19208" y="3979"/>
                    <a:pt x="18156" y="2274"/>
                  </a:cubicBezTo>
                  <a:cubicBezTo>
                    <a:pt x="17104" y="568"/>
                    <a:pt x="16403" y="284"/>
                    <a:pt x="1570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6" name="Line"/>
            <p:cNvSpPr/>
            <p:nvPr/>
          </p:nvSpPr>
          <p:spPr>
            <a:xfrm>
              <a:off x="8671195" y="2355907"/>
              <a:ext cx="491384" cy="270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1126" extrusionOk="0">
                  <a:moveTo>
                    <a:pt x="5943" y="2868"/>
                  </a:moveTo>
                  <a:cubicBezTo>
                    <a:pt x="6045" y="1597"/>
                    <a:pt x="6147" y="327"/>
                    <a:pt x="5943" y="54"/>
                  </a:cubicBezTo>
                  <a:cubicBezTo>
                    <a:pt x="5740" y="-218"/>
                    <a:pt x="5230" y="508"/>
                    <a:pt x="4313" y="2958"/>
                  </a:cubicBezTo>
                  <a:cubicBezTo>
                    <a:pt x="3396" y="5409"/>
                    <a:pt x="2072" y="9584"/>
                    <a:pt x="1257" y="12488"/>
                  </a:cubicBezTo>
                  <a:cubicBezTo>
                    <a:pt x="441" y="15392"/>
                    <a:pt x="136" y="17026"/>
                    <a:pt x="34" y="18296"/>
                  </a:cubicBezTo>
                  <a:cubicBezTo>
                    <a:pt x="-68" y="19567"/>
                    <a:pt x="34" y="20474"/>
                    <a:pt x="747" y="20656"/>
                  </a:cubicBezTo>
                  <a:cubicBezTo>
                    <a:pt x="1460" y="20837"/>
                    <a:pt x="2785" y="20293"/>
                    <a:pt x="4109" y="18024"/>
                  </a:cubicBezTo>
                  <a:cubicBezTo>
                    <a:pt x="5434" y="15755"/>
                    <a:pt x="6758" y="11762"/>
                    <a:pt x="7523" y="9311"/>
                  </a:cubicBezTo>
                  <a:cubicBezTo>
                    <a:pt x="8287" y="6861"/>
                    <a:pt x="8490" y="5953"/>
                    <a:pt x="8541" y="6226"/>
                  </a:cubicBezTo>
                  <a:cubicBezTo>
                    <a:pt x="8592" y="6498"/>
                    <a:pt x="8490" y="7950"/>
                    <a:pt x="8185" y="9947"/>
                  </a:cubicBezTo>
                  <a:cubicBezTo>
                    <a:pt x="7879" y="11943"/>
                    <a:pt x="7370" y="14485"/>
                    <a:pt x="7013" y="16390"/>
                  </a:cubicBezTo>
                  <a:cubicBezTo>
                    <a:pt x="6657" y="18296"/>
                    <a:pt x="6453" y="19567"/>
                    <a:pt x="6657" y="20021"/>
                  </a:cubicBezTo>
                  <a:cubicBezTo>
                    <a:pt x="6860" y="20474"/>
                    <a:pt x="7472" y="20111"/>
                    <a:pt x="8440" y="18115"/>
                  </a:cubicBezTo>
                  <a:cubicBezTo>
                    <a:pt x="9407" y="16118"/>
                    <a:pt x="10732" y="12488"/>
                    <a:pt x="11547" y="10310"/>
                  </a:cubicBezTo>
                  <a:cubicBezTo>
                    <a:pt x="12362" y="8132"/>
                    <a:pt x="12668" y="7406"/>
                    <a:pt x="12923" y="7496"/>
                  </a:cubicBezTo>
                  <a:cubicBezTo>
                    <a:pt x="13177" y="7587"/>
                    <a:pt x="13381" y="8495"/>
                    <a:pt x="13585" y="9947"/>
                  </a:cubicBezTo>
                  <a:cubicBezTo>
                    <a:pt x="13789" y="11399"/>
                    <a:pt x="13992" y="13395"/>
                    <a:pt x="14043" y="14848"/>
                  </a:cubicBezTo>
                  <a:cubicBezTo>
                    <a:pt x="14094" y="16300"/>
                    <a:pt x="13992" y="17207"/>
                    <a:pt x="13789" y="18296"/>
                  </a:cubicBezTo>
                  <a:cubicBezTo>
                    <a:pt x="13585" y="19385"/>
                    <a:pt x="13279" y="20656"/>
                    <a:pt x="13330" y="21019"/>
                  </a:cubicBezTo>
                  <a:cubicBezTo>
                    <a:pt x="13381" y="21382"/>
                    <a:pt x="13789" y="20837"/>
                    <a:pt x="14451" y="19204"/>
                  </a:cubicBezTo>
                  <a:cubicBezTo>
                    <a:pt x="15113" y="17570"/>
                    <a:pt x="16030" y="14848"/>
                    <a:pt x="16692" y="13214"/>
                  </a:cubicBezTo>
                  <a:cubicBezTo>
                    <a:pt x="17355" y="11580"/>
                    <a:pt x="17762" y="11036"/>
                    <a:pt x="18170" y="11036"/>
                  </a:cubicBezTo>
                  <a:cubicBezTo>
                    <a:pt x="18577" y="11036"/>
                    <a:pt x="18985" y="11580"/>
                    <a:pt x="19545" y="12942"/>
                  </a:cubicBezTo>
                  <a:cubicBezTo>
                    <a:pt x="20106" y="14303"/>
                    <a:pt x="20819" y="16481"/>
                    <a:pt x="21532" y="186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7" name="Line"/>
            <p:cNvSpPr/>
            <p:nvPr/>
          </p:nvSpPr>
          <p:spPr>
            <a:xfrm>
              <a:off x="9239310" y="2134541"/>
              <a:ext cx="62383" cy="494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555" extrusionOk="0">
                  <a:moveTo>
                    <a:pt x="4800" y="0"/>
                  </a:moveTo>
                  <a:cubicBezTo>
                    <a:pt x="8800" y="304"/>
                    <a:pt x="12800" y="608"/>
                    <a:pt x="15600" y="2332"/>
                  </a:cubicBezTo>
                  <a:cubicBezTo>
                    <a:pt x="18400" y="4056"/>
                    <a:pt x="20000" y="7200"/>
                    <a:pt x="20800" y="10242"/>
                  </a:cubicBezTo>
                  <a:cubicBezTo>
                    <a:pt x="21600" y="13285"/>
                    <a:pt x="21600" y="16225"/>
                    <a:pt x="21200" y="18000"/>
                  </a:cubicBezTo>
                  <a:cubicBezTo>
                    <a:pt x="20800" y="19775"/>
                    <a:pt x="20000" y="20383"/>
                    <a:pt x="18000" y="20839"/>
                  </a:cubicBezTo>
                  <a:cubicBezTo>
                    <a:pt x="16000" y="21296"/>
                    <a:pt x="12800" y="21600"/>
                    <a:pt x="9600" y="21549"/>
                  </a:cubicBezTo>
                  <a:cubicBezTo>
                    <a:pt x="6400" y="21499"/>
                    <a:pt x="3200" y="21093"/>
                    <a:pt x="0" y="206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8" name="Line"/>
            <p:cNvSpPr/>
            <p:nvPr/>
          </p:nvSpPr>
          <p:spPr>
            <a:xfrm>
              <a:off x="9199629" y="2448444"/>
              <a:ext cx="214073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600" extrusionOk="0">
                  <a:moveTo>
                    <a:pt x="474" y="21600"/>
                  </a:moveTo>
                  <a:cubicBezTo>
                    <a:pt x="15" y="18000"/>
                    <a:pt x="-445" y="14400"/>
                    <a:pt x="819" y="11025"/>
                  </a:cubicBezTo>
                  <a:cubicBezTo>
                    <a:pt x="2083" y="7650"/>
                    <a:pt x="5070" y="4500"/>
                    <a:pt x="8746" y="2700"/>
                  </a:cubicBezTo>
                  <a:cubicBezTo>
                    <a:pt x="12423" y="900"/>
                    <a:pt x="16789" y="450"/>
                    <a:pt x="2115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9" name="Line"/>
            <p:cNvSpPr/>
            <p:nvPr/>
          </p:nvSpPr>
          <p:spPr>
            <a:xfrm>
              <a:off x="9739682" y="2045942"/>
              <a:ext cx="674716" cy="554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2" h="21368" extrusionOk="0">
                  <a:moveTo>
                    <a:pt x="6252" y="1533"/>
                  </a:moveTo>
                  <a:cubicBezTo>
                    <a:pt x="6104" y="816"/>
                    <a:pt x="5957" y="99"/>
                    <a:pt x="5883" y="10"/>
                  </a:cubicBezTo>
                  <a:cubicBezTo>
                    <a:pt x="5810" y="-80"/>
                    <a:pt x="5810" y="458"/>
                    <a:pt x="5773" y="2474"/>
                  </a:cubicBezTo>
                  <a:cubicBezTo>
                    <a:pt x="5736" y="4491"/>
                    <a:pt x="5662" y="7986"/>
                    <a:pt x="5662" y="10944"/>
                  </a:cubicBezTo>
                  <a:cubicBezTo>
                    <a:pt x="5662" y="13902"/>
                    <a:pt x="5736" y="16322"/>
                    <a:pt x="5773" y="17756"/>
                  </a:cubicBezTo>
                  <a:cubicBezTo>
                    <a:pt x="5810" y="19190"/>
                    <a:pt x="5810" y="19638"/>
                    <a:pt x="5662" y="20041"/>
                  </a:cubicBezTo>
                  <a:cubicBezTo>
                    <a:pt x="5515" y="20444"/>
                    <a:pt x="5220" y="20803"/>
                    <a:pt x="4925" y="20848"/>
                  </a:cubicBezTo>
                  <a:cubicBezTo>
                    <a:pt x="4630" y="20893"/>
                    <a:pt x="4335" y="20624"/>
                    <a:pt x="3598" y="19772"/>
                  </a:cubicBezTo>
                  <a:cubicBezTo>
                    <a:pt x="2861" y="18921"/>
                    <a:pt x="1681" y="17487"/>
                    <a:pt x="944" y="16591"/>
                  </a:cubicBezTo>
                  <a:cubicBezTo>
                    <a:pt x="207" y="15694"/>
                    <a:pt x="-88" y="15336"/>
                    <a:pt x="23" y="15022"/>
                  </a:cubicBezTo>
                  <a:cubicBezTo>
                    <a:pt x="133" y="14708"/>
                    <a:pt x="649" y="14440"/>
                    <a:pt x="2050" y="14036"/>
                  </a:cubicBezTo>
                  <a:cubicBezTo>
                    <a:pt x="3451" y="13633"/>
                    <a:pt x="5736" y="13095"/>
                    <a:pt x="7726" y="12557"/>
                  </a:cubicBezTo>
                  <a:cubicBezTo>
                    <a:pt x="9717" y="12020"/>
                    <a:pt x="11412" y="11482"/>
                    <a:pt x="12518" y="11303"/>
                  </a:cubicBezTo>
                  <a:cubicBezTo>
                    <a:pt x="13624" y="11123"/>
                    <a:pt x="14140" y="11303"/>
                    <a:pt x="14435" y="11840"/>
                  </a:cubicBezTo>
                  <a:cubicBezTo>
                    <a:pt x="14730" y="12378"/>
                    <a:pt x="14803" y="13274"/>
                    <a:pt x="14435" y="14619"/>
                  </a:cubicBezTo>
                  <a:cubicBezTo>
                    <a:pt x="14066" y="15963"/>
                    <a:pt x="13255" y="17756"/>
                    <a:pt x="12813" y="18921"/>
                  </a:cubicBezTo>
                  <a:cubicBezTo>
                    <a:pt x="12371" y="20086"/>
                    <a:pt x="12297" y="20624"/>
                    <a:pt x="12481" y="20982"/>
                  </a:cubicBezTo>
                  <a:cubicBezTo>
                    <a:pt x="12666" y="21341"/>
                    <a:pt x="13108" y="21520"/>
                    <a:pt x="14361" y="21206"/>
                  </a:cubicBezTo>
                  <a:cubicBezTo>
                    <a:pt x="15614" y="20893"/>
                    <a:pt x="17679" y="20086"/>
                    <a:pt x="19079" y="18831"/>
                  </a:cubicBezTo>
                  <a:cubicBezTo>
                    <a:pt x="20480" y="17576"/>
                    <a:pt x="21217" y="15874"/>
                    <a:pt x="21365" y="14484"/>
                  </a:cubicBezTo>
                  <a:cubicBezTo>
                    <a:pt x="21512" y="13095"/>
                    <a:pt x="21070" y="12020"/>
                    <a:pt x="19780" y="11796"/>
                  </a:cubicBezTo>
                  <a:cubicBezTo>
                    <a:pt x="18489" y="11571"/>
                    <a:pt x="16352" y="12199"/>
                    <a:pt x="14214" y="128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0" name="Line"/>
            <p:cNvSpPr/>
            <p:nvPr/>
          </p:nvSpPr>
          <p:spPr>
            <a:xfrm>
              <a:off x="6435108" y="3310761"/>
              <a:ext cx="460393" cy="352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3" extrusionOk="0">
                  <a:moveTo>
                    <a:pt x="0" y="5244"/>
                  </a:moveTo>
                  <a:cubicBezTo>
                    <a:pt x="655" y="9055"/>
                    <a:pt x="1309" y="12867"/>
                    <a:pt x="1636" y="15267"/>
                  </a:cubicBezTo>
                  <a:cubicBezTo>
                    <a:pt x="1964" y="17667"/>
                    <a:pt x="1964" y="18655"/>
                    <a:pt x="1909" y="19573"/>
                  </a:cubicBezTo>
                  <a:cubicBezTo>
                    <a:pt x="1855" y="20491"/>
                    <a:pt x="1745" y="21338"/>
                    <a:pt x="1745" y="21408"/>
                  </a:cubicBezTo>
                  <a:cubicBezTo>
                    <a:pt x="1745" y="21479"/>
                    <a:pt x="1855" y="20773"/>
                    <a:pt x="2345" y="17879"/>
                  </a:cubicBezTo>
                  <a:cubicBezTo>
                    <a:pt x="2836" y="14985"/>
                    <a:pt x="3709" y="9903"/>
                    <a:pt x="4145" y="6867"/>
                  </a:cubicBezTo>
                  <a:cubicBezTo>
                    <a:pt x="4582" y="3832"/>
                    <a:pt x="4582" y="2844"/>
                    <a:pt x="4691" y="1926"/>
                  </a:cubicBezTo>
                  <a:cubicBezTo>
                    <a:pt x="4800" y="1008"/>
                    <a:pt x="5018" y="161"/>
                    <a:pt x="5345" y="20"/>
                  </a:cubicBezTo>
                  <a:cubicBezTo>
                    <a:pt x="5673" y="-121"/>
                    <a:pt x="6109" y="444"/>
                    <a:pt x="6655" y="2561"/>
                  </a:cubicBezTo>
                  <a:cubicBezTo>
                    <a:pt x="7200" y="4679"/>
                    <a:pt x="7855" y="8350"/>
                    <a:pt x="8182" y="10961"/>
                  </a:cubicBezTo>
                  <a:cubicBezTo>
                    <a:pt x="8509" y="13573"/>
                    <a:pt x="8509" y="15126"/>
                    <a:pt x="8727" y="16114"/>
                  </a:cubicBezTo>
                  <a:cubicBezTo>
                    <a:pt x="8945" y="17103"/>
                    <a:pt x="9382" y="17526"/>
                    <a:pt x="9873" y="17385"/>
                  </a:cubicBezTo>
                  <a:cubicBezTo>
                    <a:pt x="10364" y="17244"/>
                    <a:pt x="10909" y="16538"/>
                    <a:pt x="11673" y="14138"/>
                  </a:cubicBezTo>
                  <a:cubicBezTo>
                    <a:pt x="12436" y="11738"/>
                    <a:pt x="13418" y="7644"/>
                    <a:pt x="14073" y="5173"/>
                  </a:cubicBezTo>
                  <a:cubicBezTo>
                    <a:pt x="14727" y="2703"/>
                    <a:pt x="15055" y="1855"/>
                    <a:pt x="15491" y="1573"/>
                  </a:cubicBezTo>
                  <a:cubicBezTo>
                    <a:pt x="15927" y="1291"/>
                    <a:pt x="16473" y="1573"/>
                    <a:pt x="17182" y="3479"/>
                  </a:cubicBezTo>
                  <a:cubicBezTo>
                    <a:pt x="17891" y="5385"/>
                    <a:pt x="18764" y="8914"/>
                    <a:pt x="19527" y="11314"/>
                  </a:cubicBezTo>
                  <a:cubicBezTo>
                    <a:pt x="20291" y="13714"/>
                    <a:pt x="20945" y="14985"/>
                    <a:pt x="21600" y="162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1" name="Line"/>
            <p:cNvSpPr/>
            <p:nvPr/>
          </p:nvSpPr>
          <p:spPr>
            <a:xfrm>
              <a:off x="6965888" y="3354039"/>
              <a:ext cx="229565" cy="241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5" h="21207" extrusionOk="0">
                  <a:moveTo>
                    <a:pt x="7069" y="1331"/>
                  </a:moveTo>
                  <a:cubicBezTo>
                    <a:pt x="7717" y="516"/>
                    <a:pt x="8365" y="-299"/>
                    <a:pt x="8689" y="109"/>
                  </a:cubicBezTo>
                  <a:cubicBezTo>
                    <a:pt x="9013" y="516"/>
                    <a:pt x="9013" y="2146"/>
                    <a:pt x="7609" y="5509"/>
                  </a:cubicBezTo>
                  <a:cubicBezTo>
                    <a:pt x="6205" y="8871"/>
                    <a:pt x="3397" y="13965"/>
                    <a:pt x="1777" y="17022"/>
                  </a:cubicBezTo>
                  <a:cubicBezTo>
                    <a:pt x="157" y="20078"/>
                    <a:pt x="-275" y="21097"/>
                    <a:pt x="157" y="21199"/>
                  </a:cubicBezTo>
                  <a:cubicBezTo>
                    <a:pt x="589" y="21301"/>
                    <a:pt x="1885" y="20486"/>
                    <a:pt x="3829" y="18448"/>
                  </a:cubicBezTo>
                  <a:cubicBezTo>
                    <a:pt x="5773" y="16410"/>
                    <a:pt x="8365" y="13150"/>
                    <a:pt x="10093" y="11112"/>
                  </a:cubicBezTo>
                  <a:cubicBezTo>
                    <a:pt x="11821" y="9075"/>
                    <a:pt x="12685" y="8259"/>
                    <a:pt x="13657" y="7954"/>
                  </a:cubicBezTo>
                  <a:cubicBezTo>
                    <a:pt x="14629" y="7648"/>
                    <a:pt x="15709" y="7852"/>
                    <a:pt x="16573" y="8769"/>
                  </a:cubicBezTo>
                  <a:cubicBezTo>
                    <a:pt x="17437" y="9686"/>
                    <a:pt x="18085" y="11316"/>
                    <a:pt x="18409" y="12946"/>
                  </a:cubicBezTo>
                  <a:cubicBezTo>
                    <a:pt x="18733" y="14576"/>
                    <a:pt x="18733" y="16207"/>
                    <a:pt x="19165" y="16410"/>
                  </a:cubicBezTo>
                  <a:cubicBezTo>
                    <a:pt x="19597" y="16614"/>
                    <a:pt x="20461" y="15392"/>
                    <a:pt x="21325" y="141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2" name="Line"/>
            <p:cNvSpPr/>
            <p:nvPr/>
          </p:nvSpPr>
          <p:spPr>
            <a:xfrm>
              <a:off x="7231620" y="3152983"/>
              <a:ext cx="54516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56" h="21600" extrusionOk="0">
                  <a:moveTo>
                    <a:pt x="4704" y="0"/>
                  </a:moveTo>
                  <a:cubicBezTo>
                    <a:pt x="3840" y="3000"/>
                    <a:pt x="2976" y="6000"/>
                    <a:pt x="1680" y="9060"/>
                  </a:cubicBezTo>
                  <a:cubicBezTo>
                    <a:pt x="384" y="12120"/>
                    <a:pt x="-1344" y="15240"/>
                    <a:pt x="1680" y="17340"/>
                  </a:cubicBezTo>
                  <a:cubicBezTo>
                    <a:pt x="4704" y="19440"/>
                    <a:pt x="12480" y="20520"/>
                    <a:pt x="20256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3" name="Line"/>
            <p:cNvSpPr/>
            <p:nvPr/>
          </p:nvSpPr>
          <p:spPr>
            <a:xfrm>
              <a:off x="7349587" y="3307750"/>
              <a:ext cx="403916" cy="226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002" extrusionOk="0">
                  <a:moveTo>
                    <a:pt x="3688" y="527"/>
                  </a:moveTo>
                  <a:cubicBezTo>
                    <a:pt x="2447" y="4847"/>
                    <a:pt x="1205" y="9167"/>
                    <a:pt x="585" y="12083"/>
                  </a:cubicBezTo>
                  <a:cubicBezTo>
                    <a:pt x="-36" y="14999"/>
                    <a:pt x="-36" y="16511"/>
                    <a:pt x="26" y="17807"/>
                  </a:cubicBezTo>
                  <a:cubicBezTo>
                    <a:pt x="88" y="19103"/>
                    <a:pt x="212" y="20183"/>
                    <a:pt x="957" y="20723"/>
                  </a:cubicBezTo>
                  <a:cubicBezTo>
                    <a:pt x="1702" y="21263"/>
                    <a:pt x="3067" y="21263"/>
                    <a:pt x="5116" y="18455"/>
                  </a:cubicBezTo>
                  <a:cubicBezTo>
                    <a:pt x="7164" y="15647"/>
                    <a:pt x="9895" y="10031"/>
                    <a:pt x="11261" y="6251"/>
                  </a:cubicBezTo>
                  <a:cubicBezTo>
                    <a:pt x="12626" y="2471"/>
                    <a:pt x="12626" y="527"/>
                    <a:pt x="12440" y="95"/>
                  </a:cubicBezTo>
                  <a:cubicBezTo>
                    <a:pt x="12254" y="-337"/>
                    <a:pt x="11881" y="743"/>
                    <a:pt x="11509" y="2579"/>
                  </a:cubicBezTo>
                  <a:cubicBezTo>
                    <a:pt x="11136" y="4415"/>
                    <a:pt x="10764" y="7007"/>
                    <a:pt x="11012" y="9707"/>
                  </a:cubicBezTo>
                  <a:cubicBezTo>
                    <a:pt x="11261" y="12407"/>
                    <a:pt x="12130" y="15215"/>
                    <a:pt x="13992" y="16403"/>
                  </a:cubicBezTo>
                  <a:cubicBezTo>
                    <a:pt x="15854" y="17591"/>
                    <a:pt x="18709" y="17159"/>
                    <a:pt x="21564" y="16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4" name="Line"/>
            <p:cNvSpPr/>
            <p:nvPr/>
          </p:nvSpPr>
          <p:spPr>
            <a:xfrm>
              <a:off x="8068996" y="3129731"/>
              <a:ext cx="228606" cy="358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600" extrusionOk="0">
                  <a:moveTo>
                    <a:pt x="9669" y="7294"/>
                  </a:moveTo>
                  <a:cubicBezTo>
                    <a:pt x="10106" y="5330"/>
                    <a:pt x="10542" y="3366"/>
                    <a:pt x="10869" y="2034"/>
                  </a:cubicBezTo>
                  <a:cubicBezTo>
                    <a:pt x="11196" y="701"/>
                    <a:pt x="11415" y="0"/>
                    <a:pt x="11415" y="0"/>
                  </a:cubicBezTo>
                  <a:cubicBezTo>
                    <a:pt x="11415" y="0"/>
                    <a:pt x="11196" y="701"/>
                    <a:pt x="9560" y="3226"/>
                  </a:cubicBezTo>
                  <a:cubicBezTo>
                    <a:pt x="7924" y="5751"/>
                    <a:pt x="4869" y="10099"/>
                    <a:pt x="3015" y="12694"/>
                  </a:cubicBezTo>
                  <a:cubicBezTo>
                    <a:pt x="1160" y="15288"/>
                    <a:pt x="506" y="16130"/>
                    <a:pt x="178" y="17182"/>
                  </a:cubicBezTo>
                  <a:cubicBezTo>
                    <a:pt x="-149" y="18234"/>
                    <a:pt x="-149" y="19496"/>
                    <a:pt x="1269" y="19847"/>
                  </a:cubicBezTo>
                  <a:cubicBezTo>
                    <a:pt x="2687" y="20197"/>
                    <a:pt x="5524" y="19636"/>
                    <a:pt x="7706" y="18514"/>
                  </a:cubicBezTo>
                  <a:cubicBezTo>
                    <a:pt x="9887" y="17392"/>
                    <a:pt x="11415" y="15709"/>
                    <a:pt x="12833" y="14377"/>
                  </a:cubicBezTo>
                  <a:cubicBezTo>
                    <a:pt x="14251" y="13044"/>
                    <a:pt x="15560" y="12062"/>
                    <a:pt x="16651" y="11782"/>
                  </a:cubicBezTo>
                  <a:cubicBezTo>
                    <a:pt x="17742" y="11501"/>
                    <a:pt x="18615" y="11922"/>
                    <a:pt x="19378" y="13675"/>
                  </a:cubicBezTo>
                  <a:cubicBezTo>
                    <a:pt x="20142" y="15429"/>
                    <a:pt x="20796" y="18514"/>
                    <a:pt x="2145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5" name="Line"/>
            <p:cNvSpPr/>
            <p:nvPr/>
          </p:nvSpPr>
          <p:spPr>
            <a:xfrm>
              <a:off x="8636402" y="3128469"/>
              <a:ext cx="351787" cy="317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91" extrusionOk="0">
                  <a:moveTo>
                    <a:pt x="1036" y="12450"/>
                  </a:moveTo>
                  <a:cubicBezTo>
                    <a:pt x="894" y="11667"/>
                    <a:pt x="752" y="10885"/>
                    <a:pt x="610" y="10885"/>
                  </a:cubicBezTo>
                  <a:cubicBezTo>
                    <a:pt x="467" y="10885"/>
                    <a:pt x="325" y="11667"/>
                    <a:pt x="254" y="13311"/>
                  </a:cubicBezTo>
                  <a:cubicBezTo>
                    <a:pt x="183" y="14954"/>
                    <a:pt x="183" y="17458"/>
                    <a:pt x="112" y="19102"/>
                  </a:cubicBezTo>
                  <a:cubicBezTo>
                    <a:pt x="41" y="20745"/>
                    <a:pt x="-101" y="21528"/>
                    <a:pt x="112" y="21371"/>
                  </a:cubicBezTo>
                  <a:cubicBezTo>
                    <a:pt x="325" y="21215"/>
                    <a:pt x="894" y="20119"/>
                    <a:pt x="2102" y="16989"/>
                  </a:cubicBezTo>
                  <a:cubicBezTo>
                    <a:pt x="3310" y="13858"/>
                    <a:pt x="5157" y="8693"/>
                    <a:pt x="6152" y="5719"/>
                  </a:cubicBezTo>
                  <a:cubicBezTo>
                    <a:pt x="7146" y="2745"/>
                    <a:pt x="7288" y="1963"/>
                    <a:pt x="7573" y="1258"/>
                  </a:cubicBezTo>
                  <a:cubicBezTo>
                    <a:pt x="7857" y="554"/>
                    <a:pt x="8283" y="-72"/>
                    <a:pt x="8781" y="6"/>
                  </a:cubicBezTo>
                  <a:cubicBezTo>
                    <a:pt x="9278" y="85"/>
                    <a:pt x="9846" y="867"/>
                    <a:pt x="10060" y="2276"/>
                  </a:cubicBezTo>
                  <a:cubicBezTo>
                    <a:pt x="10273" y="3685"/>
                    <a:pt x="10131" y="5719"/>
                    <a:pt x="9704" y="7519"/>
                  </a:cubicBezTo>
                  <a:cubicBezTo>
                    <a:pt x="9278" y="9319"/>
                    <a:pt x="8567" y="10885"/>
                    <a:pt x="8567" y="11354"/>
                  </a:cubicBezTo>
                  <a:cubicBezTo>
                    <a:pt x="8567" y="11824"/>
                    <a:pt x="9278" y="11198"/>
                    <a:pt x="10344" y="9711"/>
                  </a:cubicBezTo>
                  <a:cubicBezTo>
                    <a:pt x="11410" y="8224"/>
                    <a:pt x="12831" y="5876"/>
                    <a:pt x="13896" y="4311"/>
                  </a:cubicBezTo>
                  <a:cubicBezTo>
                    <a:pt x="14962" y="2745"/>
                    <a:pt x="15673" y="1963"/>
                    <a:pt x="16383" y="1963"/>
                  </a:cubicBezTo>
                  <a:cubicBezTo>
                    <a:pt x="17094" y="1963"/>
                    <a:pt x="17804" y="2745"/>
                    <a:pt x="18515" y="4937"/>
                  </a:cubicBezTo>
                  <a:cubicBezTo>
                    <a:pt x="19225" y="7128"/>
                    <a:pt x="19936" y="10728"/>
                    <a:pt x="20433" y="13311"/>
                  </a:cubicBezTo>
                  <a:cubicBezTo>
                    <a:pt x="20931" y="15893"/>
                    <a:pt x="21215" y="17458"/>
                    <a:pt x="21499" y="190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6" name="Line"/>
            <p:cNvSpPr/>
            <p:nvPr/>
          </p:nvSpPr>
          <p:spPr>
            <a:xfrm>
              <a:off x="9037017" y="3034300"/>
              <a:ext cx="283558" cy="314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291" extrusionOk="0">
                  <a:moveTo>
                    <a:pt x="0" y="13723"/>
                  </a:moveTo>
                  <a:cubicBezTo>
                    <a:pt x="4215" y="14038"/>
                    <a:pt x="8429" y="14354"/>
                    <a:pt x="12029" y="12698"/>
                  </a:cubicBezTo>
                  <a:cubicBezTo>
                    <a:pt x="15629" y="11043"/>
                    <a:pt x="18615" y="7417"/>
                    <a:pt x="20107" y="4894"/>
                  </a:cubicBezTo>
                  <a:cubicBezTo>
                    <a:pt x="21600" y="2371"/>
                    <a:pt x="21600" y="952"/>
                    <a:pt x="21161" y="322"/>
                  </a:cubicBezTo>
                  <a:cubicBezTo>
                    <a:pt x="20722" y="-309"/>
                    <a:pt x="19844" y="-151"/>
                    <a:pt x="18000" y="2056"/>
                  </a:cubicBezTo>
                  <a:cubicBezTo>
                    <a:pt x="16156" y="4263"/>
                    <a:pt x="13346" y="8520"/>
                    <a:pt x="11941" y="11910"/>
                  </a:cubicBezTo>
                  <a:cubicBezTo>
                    <a:pt x="10537" y="15300"/>
                    <a:pt x="10537" y="17822"/>
                    <a:pt x="11941" y="19241"/>
                  </a:cubicBezTo>
                  <a:cubicBezTo>
                    <a:pt x="13346" y="20660"/>
                    <a:pt x="16156" y="20976"/>
                    <a:pt x="18966" y="212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7" name="Line"/>
            <p:cNvSpPr/>
            <p:nvPr/>
          </p:nvSpPr>
          <p:spPr>
            <a:xfrm>
              <a:off x="9434711" y="3037786"/>
              <a:ext cx="311279" cy="325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4" h="21307" extrusionOk="0">
                  <a:moveTo>
                    <a:pt x="13142" y="1147"/>
                  </a:moveTo>
                  <a:cubicBezTo>
                    <a:pt x="12516" y="538"/>
                    <a:pt x="11890" y="-70"/>
                    <a:pt x="10795" y="6"/>
                  </a:cubicBezTo>
                  <a:cubicBezTo>
                    <a:pt x="9699" y="82"/>
                    <a:pt x="8134" y="843"/>
                    <a:pt x="6334" y="2364"/>
                  </a:cubicBezTo>
                  <a:cubicBezTo>
                    <a:pt x="4534" y="3885"/>
                    <a:pt x="2499" y="6167"/>
                    <a:pt x="1325" y="7840"/>
                  </a:cubicBezTo>
                  <a:cubicBezTo>
                    <a:pt x="151" y="9513"/>
                    <a:pt x="-162" y="10578"/>
                    <a:pt x="73" y="11262"/>
                  </a:cubicBezTo>
                  <a:cubicBezTo>
                    <a:pt x="308" y="11947"/>
                    <a:pt x="1090" y="12251"/>
                    <a:pt x="3673" y="12327"/>
                  </a:cubicBezTo>
                  <a:cubicBezTo>
                    <a:pt x="6255" y="12403"/>
                    <a:pt x="10638" y="12251"/>
                    <a:pt x="13847" y="12707"/>
                  </a:cubicBezTo>
                  <a:cubicBezTo>
                    <a:pt x="17055" y="13164"/>
                    <a:pt x="19090" y="14229"/>
                    <a:pt x="20186" y="15293"/>
                  </a:cubicBezTo>
                  <a:cubicBezTo>
                    <a:pt x="21281" y="16358"/>
                    <a:pt x="21438" y="17423"/>
                    <a:pt x="19090" y="18564"/>
                  </a:cubicBezTo>
                  <a:cubicBezTo>
                    <a:pt x="16742" y="19705"/>
                    <a:pt x="11890" y="20922"/>
                    <a:pt x="8760" y="21226"/>
                  </a:cubicBezTo>
                  <a:cubicBezTo>
                    <a:pt x="5629" y="21530"/>
                    <a:pt x="4221" y="20922"/>
                    <a:pt x="2812" y="203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8" name="Line"/>
            <p:cNvSpPr/>
            <p:nvPr/>
          </p:nvSpPr>
          <p:spPr>
            <a:xfrm>
              <a:off x="9713653" y="3041317"/>
              <a:ext cx="413938" cy="390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475" extrusionOk="0">
                  <a:moveTo>
                    <a:pt x="13032" y="386"/>
                  </a:moveTo>
                  <a:cubicBezTo>
                    <a:pt x="14239" y="131"/>
                    <a:pt x="15446" y="-125"/>
                    <a:pt x="15325" y="67"/>
                  </a:cubicBezTo>
                  <a:cubicBezTo>
                    <a:pt x="15204" y="258"/>
                    <a:pt x="13756" y="897"/>
                    <a:pt x="11826" y="1920"/>
                  </a:cubicBezTo>
                  <a:cubicBezTo>
                    <a:pt x="9895" y="2942"/>
                    <a:pt x="7482" y="4348"/>
                    <a:pt x="5792" y="5435"/>
                  </a:cubicBezTo>
                  <a:cubicBezTo>
                    <a:pt x="4103" y="6521"/>
                    <a:pt x="3137" y="7288"/>
                    <a:pt x="2836" y="7927"/>
                  </a:cubicBezTo>
                  <a:cubicBezTo>
                    <a:pt x="2534" y="8566"/>
                    <a:pt x="2896" y="9077"/>
                    <a:pt x="4585" y="9397"/>
                  </a:cubicBezTo>
                  <a:cubicBezTo>
                    <a:pt x="6275" y="9716"/>
                    <a:pt x="9292" y="9844"/>
                    <a:pt x="12127" y="10419"/>
                  </a:cubicBezTo>
                  <a:cubicBezTo>
                    <a:pt x="14963" y="10995"/>
                    <a:pt x="17618" y="12017"/>
                    <a:pt x="19187" y="12848"/>
                  </a:cubicBezTo>
                  <a:cubicBezTo>
                    <a:pt x="20755" y="13679"/>
                    <a:pt x="21238" y="14318"/>
                    <a:pt x="21419" y="15021"/>
                  </a:cubicBezTo>
                  <a:cubicBezTo>
                    <a:pt x="21600" y="15724"/>
                    <a:pt x="21479" y="16490"/>
                    <a:pt x="19850" y="17449"/>
                  </a:cubicBezTo>
                  <a:cubicBezTo>
                    <a:pt x="18221" y="18408"/>
                    <a:pt x="15084" y="19558"/>
                    <a:pt x="11524" y="20261"/>
                  </a:cubicBezTo>
                  <a:cubicBezTo>
                    <a:pt x="7964" y="20964"/>
                    <a:pt x="3982" y="21219"/>
                    <a:pt x="0" y="214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9" name="Line"/>
            <p:cNvSpPr/>
            <p:nvPr/>
          </p:nvSpPr>
          <p:spPr>
            <a:xfrm>
              <a:off x="10432143" y="3208787"/>
              <a:ext cx="530148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505" y="7200"/>
                    <a:pt x="7011" y="14400"/>
                    <a:pt x="10611" y="18000"/>
                  </a:cubicBezTo>
                  <a:cubicBezTo>
                    <a:pt x="14211" y="21600"/>
                    <a:pt x="17905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0" name="Line"/>
            <p:cNvSpPr/>
            <p:nvPr/>
          </p:nvSpPr>
          <p:spPr>
            <a:xfrm>
              <a:off x="6952671" y="4087716"/>
              <a:ext cx="68391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4" h="21600" extrusionOk="0">
                  <a:moveTo>
                    <a:pt x="1681" y="0"/>
                  </a:moveTo>
                  <a:cubicBezTo>
                    <a:pt x="288" y="2743"/>
                    <a:pt x="-1106" y="5486"/>
                    <a:pt x="1333" y="8800"/>
                  </a:cubicBezTo>
                  <a:cubicBezTo>
                    <a:pt x="3771" y="12114"/>
                    <a:pt x="10042" y="16000"/>
                    <a:pt x="13875" y="18229"/>
                  </a:cubicBezTo>
                  <a:cubicBezTo>
                    <a:pt x="17707" y="20457"/>
                    <a:pt x="19100" y="21029"/>
                    <a:pt x="2049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1" name="Line"/>
            <p:cNvSpPr/>
            <p:nvPr/>
          </p:nvSpPr>
          <p:spPr>
            <a:xfrm>
              <a:off x="6800861" y="3915918"/>
              <a:ext cx="348790" cy="346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9" h="21440" extrusionOk="0">
                  <a:moveTo>
                    <a:pt x="2763" y="9344"/>
                  </a:moveTo>
                  <a:cubicBezTo>
                    <a:pt x="1782" y="8048"/>
                    <a:pt x="800" y="6752"/>
                    <a:pt x="309" y="5744"/>
                  </a:cubicBezTo>
                  <a:cubicBezTo>
                    <a:pt x="-182" y="4736"/>
                    <a:pt x="-182" y="4016"/>
                    <a:pt x="1010" y="3080"/>
                  </a:cubicBezTo>
                  <a:cubicBezTo>
                    <a:pt x="2202" y="2144"/>
                    <a:pt x="4587" y="992"/>
                    <a:pt x="7392" y="416"/>
                  </a:cubicBezTo>
                  <a:cubicBezTo>
                    <a:pt x="10197" y="-160"/>
                    <a:pt x="13423" y="-160"/>
                    <a:pt x="15948" y="560"/>
                  </a:cubicBezTo>
                  <a:cubicBezTo>
                    <a:pt x="18473" y="1280"/>
                    <a:pt x="20296" y="2720"/>
                    <a:pt x="20857" y="4664"/>
                  </a:cubicBezTo>
                  <a:cubicBezTo>
                    <a:pt x="21418" y="6608"/>
                    <a:pt x="20717" y="9056"/>
                    <a:pt x="18332" y="11936"/>
                  </a:cubicBezTo>
                  <a:cubicBezTo>
                    <a:pt x="15948" y="14816"/>
                    <a:pt x="11880" y="18128"/>
                    <a:pt x="7813" y="21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2" name="Line"/>
            <p:cNvSpPr/>
            <p:nvPr/>
          </p:nvSpPr>
          <p:spPr>
            <a:xfrm>
              <a:off x="7188476" y="4115619"/>
              <a:ext cx="48830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4086"/>
                    <a:pt x="0" y="8173"/>
                    <a:pt x="1029" y="11578"/>
                  </a:cubicBezTo>
                  <a:cubicBezTo>
                    <a:pt x="2057" y="14984"/>
                    <a:pt x="4114" y="17708"/>
                    <a:pt x="7714" y="19265"/>
                  </a:cubicBezTo>
                  <a:cubicBezTo>
                    <a:pt x="11314" y="20822"/>
                    <a:pt x="16457" y="2121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3" name="Line"/>
            <p:cNvSpPr/>
            <p:nvPr/>
          </p:nvSpPr>
          <p:spPr>
            <a:xfrm>
              <a:off x="7273734" y="4122595"/>
              <a:ext cx="235622" cy="2979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289" extrusionOk="0">
                  <a:moveTo>
                    <a:pt x="11930" y="0"/>
                  </a:moveTo>
                  <a:cubicBezTo>
                    <a:pt x="8541" y="3655"/>
                    <a:pt x="5153" y="7311"/>
                    <a:pt x="3141" y="10135"/>
                  </a:cubicBezTo>
                  <a:cubicBezTo>
                    <a:pt x="1130" y="12960"/>
                    <a:pt x="494" y="14954"/>
                    <a:pt x="177" y="16615"/>
                  </a:cubicBezTo>
                  <a:cubicBezTo>
                    <a:pt x="-141" y="18277"/>
                    <a:pt x="-141" y="19606"/>
                    <a:pt x="1130" y="20437"/>
                  </a:cubicBezTo>
                  <a:cubicBezTo>
                    <a:pt x="2400" y="21268"/>
                    <a:pt x="4941" y="21600"/>
                    <a:pt x="8541" y="20935"/>
                  </a:cubicBezTo>
                  <a:cubicBezTo>
                    <a:pt x="12141" y="20271"/>
                    <a:pt x="16800" y="18609"/>
                    <a:pt x="21459" y="169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4" name="Line"/>
            <p:cNvSpPr/>
            <p:nvPr/>
          </p:nvSpPr>
          <p:spPr>
            <a:xfrm>
              <a:off x="7510060" y="3892104"/>
              <a:ext cx="103930" cy="509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514" extrusionOk="0">
                  <a:moveTo>
                    <a:pt x="2735" y="4136"/>
                  </a:moveTo>
                  <a:cubicBezTo>
                    <a:pt x="1775" y="3056"/>
                    <a:pt x="815" y="1976"/>
                    <a:pt x="335" y="1190"/>
                  </a:cubicBezTo>
                  <a:cubicBezTo>
                    <a:pt x="-145" y="405"/>
                    <a:pt x="-145" y="-86"/>
                    <a:pt x="575" y="12"/>
                  </a:cubicBezTo>
                  <a:cubicBezTo>
                    <a:pt x="1295" y="110"/>
                    <a:pt x="2735" y="798"/>
                    <a:pt x="4895" y="2663"/>
                  </a:cubicBezTo>
                  <a:cubicBezTo>
                    <a:pt x="7055" y="4529"/>
                    <a:pt x="9935" y="7572"/>
                    <a:pt x="11855" y="10714"/>
                  </a:cubicBezTo>
                  <a:cubicBezTo>
                    <a:pt x="13775" y="13856"/>
                    <a:pt x="14735" y="17096"/>
                    <a:pt x="16175" y="18912"/>
                  </a:cubicBezTo>
                  <a:cubicBezTo>
                    <a:pt x="17615" y="20729"/>
                    <a:pt x="19535" y="21121"/>
                    <a:pt x="21455" y="2151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5" name="Line"/>
            <p:cNvSpPr/>
            <p:nvPr/>
          </p:nvSpPr>
          <p:spPr>
            <a:xfrm>
              <a:off x="7579984" y="4108643"/>
              <a:ext cx="320007" cy="2950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412" extrusionOk="0">
                  <a:moveTo>
                    <a:pt x="8393" y="0"/>
                  </a:moveTo>
                  <a:cubicBezTo>
                    <a:pt x="5889" y="5231"/>
                    <a:pt x="3384" y="10463"/>
                    <a:pt x="1976" y="13500"/>
                  </a:cubicBezTo>
                  <a:cubicBezTo>
                    <a:pt x="567" y="16538"/>
                    <a:pt x="254" y="17381"/>
                    <a:pt x="98" y="18309"/>
                  </a:cubicBezTo>
                  <a:cubicBezTo>
                    <a:pt x="-59" y="19238"/>
                    <a:pt x="-59" y="20250"/>
                    <a:pt x="332" y="20841"/>
                  </a:cubicBezTo>
                  <a:cubicBezTo>
                    <a:pt x="724" y="21431"/>
                    <a:pt x="1506" y="21600"/>
                    <a:pt x="3776" y="21178"/>
                  </a:cubicBezTo>
                  <a:cubicBezTo>
                    <a:pt x="6045" y="20756"/>
                    <a:pt x="9802" y="19744"/>
                    <a:pt x="13011" y="18394"/>
                  </a:cubicBezTo>
                  <a:cubicBezTo>
                    <a:pt x="16219" y="17044"/>
                    <a:pt x="18880" y="15356"/>
                    <a:pt x="21541" y="1366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6" name="Line"/>
            <p:cNvSpPr/>
            <p:nvPr/>
          </p:nvSpPr>
          <p:spPr>
            <a:xfrm>
              <a:off x="8206917" y="3920109"/>
              <a:ext cx="82837" cy="418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491" extrusionOk="0">
                  <a:moveTo>
                    <a:pt x="0" y="2516"/>
                  </a:moveTo>
                  <a:cubicBezTo>
                    <a:pt x="0" y="1323"/>
                    <a:pt x="0" y="130"/>
                    <a:pt x="300" y="10"/>
                  </a:cubicBezTo>
                  <a:cubicBezTo>
                    <a:pt x="600" y="-109"/>
                    <a:pt x="1200" y="846"/>
                    <a:pt x="4200" y="3232"/>
                  </a:cubicBezTo>
                  <a:cubicBezTo>
                    <a:pt x="7200" y="5619"/>
                    <a:pt x="12600" y="9438"/>
                    <a:pt x="15900" y="12362"/>
                  </a:cubicBezTo>
                  <a:cubicBezTo>
                    <a:pt x="19200" y="15285"/>
                    <a:pt x="20400" y="17314"/>
                    <a:pt x="21000" y="18627"/>
                  </a:cubicBezTo>
                  <a:cubicBezTo>
                    <a:pt x="21600" y="19940"/>
                    <a:pt x="21600" y="20536"/>
                    <a:pt x="20100" y="20894"/>
                  </a:cubicBezTo>
                  <a:cubicBezTo>
                    <a:pt x="18600" y="21252"/>
                    <a:pt x="15600" y="21372"/>
                    <a:pt x="12600" y="214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7" name="Line"/>
            <p:cNvSpPr/>
            <p:nvPr/>
          </p:nvSpPr>
          <p:spPr>
            <a:xfrm>
              <a:off x="8137161" y="3772574"/>
              <a:ext cx="585954" cy="5814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0" extrusionOk="0">
                  <a:moveTo>
                    <a:pt x="0" y="18118"/>
                  </a:moveTo>
                  <a:cubicBezTo>
                    <a:pt x="2314" y="16999"/>
                    <a:pt x="4629" y="15880"/>
                    <a:pt x="6257" y="13987"/>
                  </a:cubicBezTo>
                  <a:cubicBezTo>
                    <a:pt x="7886" y="12094"/>
                    <a:pt x="8829" y="9426"/>
                    <a:pt x="9429" y="7146"/>
                  </a:cubicBezTo>
                  <a:cubicBezTo>
                    <a:pt x="10029" y="4865"/>
                    <a:pt x="10286" y="2972"/>
                    <a:pt x="10457" y="1767"/>
                  </a:cubicBezTo>
                  <a:cubicBezTo>
                    <a:pt x="10629" y="562"/>
                    <a:pt x="10714" y="46"/>
                    <a:pt x="10843" y="3"/>
                  </a:cubicBezTo>
                  <a:cubicBezTo>
                    <a:pt x="10971" y="-40"/>
                    <a:pt x="11143" y="390"/>
                    <a:pt x="11357" y="2327"/>
                  </a:cubicBezTo>
                  <a:cubicBezTo>
                    <a:pt x="11571" y="4263"/>
                    <a:pt x="11829" y="7705"/>
                    <a:pt x="11914" y="10545"/>
                  </a:cubicBezTo>
                  <a:cubicBezTo>
                    <a:pt x="12000" y="13385"/>
                    <a:pt x="11914" y="15622"/>
                    <a:pt x="11957" y="16956"/>
                  </a:cubicBezTo>
                  <a:cubicBezTo>
                    <a:pt x="12000" y="18290"/>
                    <a:pt x="12171" y="18720"/>
                    <a:pt x="12514" y="18935"/>
                  </a:cubicBezTo>
                  <a:cubicBezTo>
                    <a:pt x="12857" y="19150"/>
                    <a:pt x="13371" y="19150"/>
                    <a:pt x="14186" y="18548"/>
                  </a:cubicBezTo>
                  <a:cubicBezTo>
                    <a:pt x="15000" y="17946"/>
                    <a:pt x="16114" y="16741"/>
                    <a:pt x="16971" y="15321"/>
                  </a:cubicBezTo>
                  <a:cubicBezTo>
                    <a:pt x="17829" y="13901"/>
                    <a:pt x="18429" y="12266"/>
                    <a:pt x="18857" y="11233"/>
                  </a:cubicBezTo>
                  <a:cubicBezTo>
                    <a:pt x="19286" y="10201"/>
                    <a:pt x="19543" y="9770"/>
                    <a:pt x="19843" y="9684"/>
                  </a:cubicBezTo>
                  <a:cubicBezTo>
                    <a:pt x="20143" y="9598"/>
                    <a:pt x="20486" y="9856"/>
                    <a:pt x="20700" y="10975"/>
                  </a:cubicBezTo>
                  <a:cubicBezTo>
                    <a:pt x="20914" y="12094"/>
                    <a:pt x="21000" y="14073"/>
                    <a:pt x="20871" y="15794"/>
                  </a:cubicBezTo>
                  <a:cubicBezTo>
                    <a:pt x="20743" y="17515"/>
                    <a:pt x="20400" y="18978"/>
                    <a:pt x="20271" y="19968"/>
                  </a:cubicBezTo>
                  <a:cubicBezTo>
                    <a:pt x="20143" y="20958"/>
                    <a:pt x="20229" y="21474"/>
                    <a:pt x="20486" y="21517"/>
                  </a:cubicBezTo>
                  <a:cubicBezTo>
                    <a:pt x="20743" y="21560"/>
                    <a:pt x="21171" y="21130"/>
                    <a:pt x="21600" y="2069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8" name="Line"/>
            <p:cNvSpPr/>
            <p:nvPr/>
          </p:nvSpPr>
          <p:spPr>
            <a:xfrm>
              <a:off x="8811472" y="4031912"/>
              <a:ext cx="44180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369" y="0"/>
                  </a:moveTo>
                  <a:cubicBezTo>
                    <a:pt x="9095" y="3273"/>
                    <a:pt x="6821" y="6545"/>
                    <a:pt x="4548" y="9655"/>
                  </a:cubicBezTo>
                  <a:cubicBezTo>
                    <a:pt x="2274" y="12764"/>
                    <a:pt x="0" y="15709"/>
                    <a:pt x="0" y="17673"/>
                  </a:cubicBezTo>
                  <a:cubicBezTo>
                    <a:pt x="0" y="19636"/>
                    <a:pt x="2274" y="20618"/>
                    <a:pt x="6253" y="21109"/>
                  </a:cubicBezTo>
                  <a:cubicBezTo>
                    <a:pt x="10232" y="21600"/>
                    <a:pt x="15916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9" name="Line"/>
            <p:cNvSpPr/>
            <p:nvPr/>
          </p:nvSpPr>
          <p:spPr>
            <a:xfrm>
              <a:off x="8912964" y="4031912"/>
              <a:ext cx="360077" cy="299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600" extrusionOk="0">
                  <a:moveTo>
                    <a:pt x="8524" y="0"/>
                  </a:moveTo>
                  <a:cubicBezTo>
                    <a:pt x="6200" y="1340"/>
                    <a:pt x="3876" y="2679"/>
                    <a:pt x="2440" y="3767"/>
                  </a:cubicBezTo>
                  <a:cubicBezTo>
                    <a:pt x="1005" y="4856"/>
                    <a:pt x="458" y="5693"/>
                    <a:pt x="184" y="6530"/>
                  </a:cubicBezTo>
                  <a:cubicBezTo>
                    <a:pt x="-89" y="7367"/>
                    <a:pt x="-89" y="8205"/>
                    <a:pt x="389" y="8707"/>
                  </a:cubicBezTo>
                  <a:cubicBezTo>
                    <a:pt x="868" y="9209"/>
                    <a:pt x="1825" y="9377"/>
                    <a:pt x="4559" y="9460"/>
                  </a:cubicBezTo>
                  <a:cubicBezTo>
                    <a:pt x="7293" y="9544"/>
                    <a:pt x="11805" y="9544"/>
                    <a:pt x="14881" y="10130"/>
                  </a:cubicBezTo>
                  <a:cubicBezTo>
                    <a:pt x="17957" y="10716"/>
                    <a:pt x="19597" y="11888"/>
                    <a:pt x="20486" y="12893"/>
                  </a:cubicBezTo>
                  <a:cubicBezTo>
                    <a:pt x="21374" y="13898"/>
                    <a:pt x="21511" y="14735"/>
                    <a:pt x="20212" y="15907"/>
                  </a:cubicBezTo>
                  <a:cubicBezTo>
                    <a:pt x="18914" y="17079"/>
                    <a:pt x="16179" y="18586"/>
                    <a:pt x="13308" y="19591"/>
                  </a:cubicBezTo>
                  <a:cubicBezTo>
                    <a:pt x="10438" y="20595"/>
                    <a:pt x="7430" y="21098"/>
                    <a:pt x="442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0" name="Line"/>
            <p:cNvSpPr/>
            <p:nvPr/>
          </p:nvSpPr>
          <p:spPr>
            <a:xfrm>
              <a:off x="9568261" y="3989759"/>
              <a:ext cx="1219639" cy="2728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1" h="20948" extrusionOk="0">
                  <a:moveTo>
                    <a:pt x="104" y="5378"/>
                  </a:moveTo>
                  <a:cubicBezTo>
                    <a:pt x="310" y="8413"/>
                    <a:pt x="516" y="11447"/>
                    <a:pt x="660" y="13946"/>
                  </a:cubicBezTo>
                  <a:cubicBezTo>
                    <a:pt x="804" y="16446"/>
                    <a:pt x="886" y="18409"/>
                    <a:pt x="1154" y="19659"/>
                  </a:cubicBezTo>
                  <a:cubicBezTo>
                    <a:pt x="1421" y="20908"/>
                    <a:pt x="1874" y="21444"/>
                    <a:pt x="2532" y="20373"/>
                  </a:cubicBezTo>
                  <a:cubicBezTo>
                    <a:pt x="3190" y="19302"/>
                    <a:pt x="4054" y="16624"/>
                    <a:pt x="4527" y="14304"/>
                  </a:cubicBezTo>
                  <a:cubicBezTo>
                    <a:pt x="5000" y="11983"/>
                    <a:pt x="5083" y="10019"/>
                    <a:pt x="4918" y="8234"/>
                  </a:cubicBezTo>
                  <a:cubicBezTo>
                    <a:pt x="4754" y="6449"/>
                    <a:pt x="4342" y="4842"/>
                    <a:pt x="3560" y="3950"/>
                  </a:cubicBezTo>
                  <a:cubicBezTo>
                    <a:pt x="2779" y="3057"/>
                    <a:pt x="1627" y="2879"/>
                    <a:pt x="927" y="2879"/>
                  </a:cubicBezTo>
                  <a:cubicBezTo>
                    <a:pt x="228" y="2879"/>
                    <a:pt x="-19" y="3057"/>
                    <a:pt x="2" y="2968"/>
                  </a:cubicBezTo>
                  <a:cubicBezTo>
                    <a:pt x="22" y="2879"/>
                    <a:pt x="310" y="2522"/>
                    <a:pt x="968" y="1808"/>
                  </a:cubicBezTo>
                  <a:cubicBezTo>
                    <a:pt x="1627" y="1094"/>
                    <a:pt x="2655" y="23"/>
                    <a:pt x="3416" y="737"/>
                  </a:cubicBezTo>
                  <a:cubicBezTo>
                    <a:pt x="4178" y="1451"/>
                    <a:pt x="4671" y="3950"/>
                    <a:pt x="4918" y="7163"/>
                  </a:cubicBezTo>
                  <a:cubicBezTo>
                    <a:pt x="5165" y="10376"/>
                    <a:pt x="5165" y="14304"/>
                    <a:pt x="5103" y="16713"/>
                  </a:cubicBezTo>
                  <a:cubicBezTo>
                    <a:pt x="5042" y="19123"/>
                    <a:pt x="4918" y="20016"/>
                    <a:pt x="5144" y="18409"/>
                  </a:cubicBezTo>
                  <a:cubicBezTo>
                    <a:pt x="5371" y="16803"/>
                    <a:pt x="5947" y="12697"/>
                    <a:pt x="6276" y="10198"/>
                  </a:cubicBezTo>
                  <a:cubicBezTo>
                    <a:pt x="6605" y="7699"/>
                    <a:pt x="6687" y="6806"/>
                    <a:pt x="6811" y="6092"/>
                  </a:cubicBezTo>
                  <a:cubicBezTo>
                    <a:pt x="6934" y="5378"/>
                    <a:pt x="7099" y="4842"/>
                    <a:pt x="7284" y="4842"/>
                  </a:cubicBezTo>
                  <a:cubicBezTo>
                    <a:pt x="7469" y="4842"/>
                    <a:pt x="7675" y="5378"/>
                    <a:pt x="7819" y="6449"/>
                  </a:cubicBezTo>
                  <a:cubicBezTo>
                    <a:pt x="7963" y="7520"/>
                    <a:pt x="8045" y="9127"/>
                    <a:pt x="8086" y="10376"/>
                  </a:cubicBezTo>
                  <a:cubicBezTo>
                    <a:pt x="8127" y="11626"/>
                    <a:pt x="8127" y="12518"/>
                    <a:pt x="8230" y="13054"/>
                  </a:cubicBezTo>
                  <a:cubicBezTo>
                    <a:pt x="8333" y="13589"/>
                    <a:pt x="8539" y="13768"/>
                    <a:pt x="9094" y="12251"/>
                  </a:cubicBezTo>
                  <a:cubicBezTo>
                    <a:pt x="9650" y="10733"/>
                    <a:pt x="10555" y="7520"/>
                    <a:pt x="11048" y="5467"/>
                  </a:cubicBezTo>
                  <a:cubicBezTo>
                    <a:pt x="11542" y="3414"/>
                    <a:pt x="11624" y="2522"/>
                    <a:pt x="11707" y="1629"/>
                  </a:cubicBezTo>
                  <a:cubicBezTo>
                    <a:pt x="11789" y="737"/>
                    <a:pt x="11871" y="-156"/>
                    <a:pt x="11851" y="23"/>
                  </a:cubicBezTo>
                  <a:cubicBezTo>
                    <a:pt x="11830" y="201"/>
                    <a:pt x="11707" y="1451"/>
                    <a:pt x="11480" y="3682"/>
                  </a:cubicBezTo>
                  <a:cubicBezTo>
                    <a:pt x="11254" y="5913"/>
                    <a:pt x="10925" y="9127"/>
                    <a:pt x="10863" y="11626"/>
                  </a:cubicBezTo>
                  <a:cubicBezTo>
                    <a:pt x="10802" y="14125"/>
                    <a:pt x="11007" y="15910"/>
                    <a:pt x="11748" y="16981"/>
                  </a:cubicBezTo>
                  <a:cubicBezTo>
                    <a:pt x="12488" y="18052"/>
                    <a:pt x="13764" y="18409"/>
                    <a:pt x="15266" y="17338"/>
                  </a:cubicBezTo>
                  <a:cubicBezTo>
                    <a:pt x="16767" y="16267"/>
                    <a:pt x="18495" y="13768"/>
                    <a:pt x="19586" y="12072"/>
                  </a:cubicBezTo>
                  <a:cubicBezTo>
                    <a:pt x="20676" y="10376"/>
                    <a:pt x="21128" y="9484"/>
                    <a:pt x="21581" y="85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1" name="Line"/>
            <p:cNvSpPr/>
            <p:nvPr/>
          </p:nvSpPr>
          <p:spPr>
            <a:xfrm>
              <a:off x="8476302" y="4735897"/>
              <a:ext cx="225886" cy="342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89" extrusionOk="0">
                  <a:moveTo>
                    <a:pt x="15461" y="3975"/>
                  </a:moveTo>
                  <a:cubicBezTo>
                    <a:pt x="16563" y="3100"/>
                    <a:pt x="17665" y="2224"/>
                    <a:pt x="18547" y="1494"/>
                  </a:cubicBezTo>
                  <a:cubicBezTo>
                    <a:pt x="19428" y="765"/>
                    <a:pt x="20090" y="181"/>
                    <a:pt x="19759" y="35"/>
                  </a:cubicBezTo>
                  <a:cubicBezTo>
                    <a:pt x="19428" y="-111"/>
                    <a:pt x="18106" y="181"/>
                    <a:pt x="14910" y="1348"/>
                  </a:cubicBezTo>
                  <a:cubicBezTo>
                    <a:pt x="11714" y="2516"/>
                    <a:pt x="6645" y="4559"/>
                    <a:pt x="3669" y="6019"/>
                  </a:cubicBezTo>
                  <a:cubicBezTo>
                    <a:pt x="694" y="7478"/>
                    <a:pt x="-188" y="8354"/>
                    <a:pt x="32" y="8573"/>
                  </a:cubicBezTo>
                  <a:cubicBezTo>
                    <a:pt x="253" y="8792"/>
                    <a:pt x="1575" y="8354"/>
                    <a:pt x="3669" y="7332"/>
                  </a:cubicBezTo>
                  <a:cubicBezTo>
                    <a:pt x="5763" y="6311"/>
                    <a:pt x="8628" y="4705"/>
                    <a:pt x="10502" y="3684"/>
                  </a:cubicBezTo>
                  <a:cubicBezTo>
                    <a:pt x="12375" y="2662"/>
                    <a:pt x="13257" y="2224"/>
                    <a:pt x="13918" y="2443"/>
                  </a:cubicBezTo>
                  <a:cubicBezTo>
                    <a:pt x="14579" y="2662"/>
                    <a:pt x="15020" y="3538"/>
                    <a:pt x="15902" y="6092"/>
                  </a:cubicBezTo>
                  <a:cubicBezTo>
                    <a:pt x="16783" y="8646"/>
                    <a:pt x="18106" y="12878"/>
                    <a:pt x="19098" y="15724"/>
                  </a:cubicBezTo>
                  <a:cubicBezTo>
                    <a:pt x="20090" y="18570"/>
                    <a:pt x="20751" y="20030"/>
                    <a:pt x="21412" y="214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2" name="Line"/>
            <p:cNvSpPr/>
            <p:nvPr/>
          </p:nvSpPr>
          <p:spPr>
            <a:xfrm>
              <a:off x="8918431" y="4931767"/>
              <a:ext cx="34880" cy="284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7" extrusionOk="0">
                  <a:moveTo>
                    <a:pt x="0" y="0"/>
                  </a:moveTo>
                  <a:cubicBezTo>
                    <a:pt x="4320" y="4390"/>
                    <a:pt x="8640" y="8780"/>
                    <a:pt x="10800" y="11941"/>
                  </a:cubicBezTo>
                  <a:cubicBezTo>
                    <a:pt x="12960" y="15102"/>
                    <a:pt x="12960" y="17034"/>
                    <a:pt x="12960" y="18615"/>
                  </a:cubicBezTo>
                  <a:cubicBezTo>
                    <a:pt x="12960" y="20195"/>
                    <a:pt x="12960" y="21424"/>
                    <a:pt x="13680" y="21512"/>
                  </a:cubicBezTo>
                  <a:cubicBezTo>
                    <a:pt x="14400" y="21600"/>
                    <a:pt x="15840" y="20546"/>
                    <a:pt x="17280" y="19405"/>
                  </a:cubicBezTo>
                  <a:cubicBezTo>
                    <a:pt x="18720" y="18263"/>
                    <a:pt x="20160" y="17034"/>
                    <a:pt x="21600" y="158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3" name="Line"/>
            <p:cNvSpPr/>
            <p:nvPr/>
          </p:nvSpPr>
          <p:spPr>
            <a:xfrm>
              <a:off x="8904480" y="4715523"/>
              <a:ext cx="204810" cy="276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413" extrusionOk="0">
                  <a:moveTo>
                    <a:pt x="2160" y="0"/>
                  </a:moveTo>
                  <a:cubicBezTo>
                    <a:pt x="6720" y="720"/>
                    <a:pt x="11280" y="1440"/>
                    <a:pt x="14640" y="3060"/>
                  </a:cubicBezTo>
                  <a:cubicBezTo>
                    <a:pt x="18000" y="4680"/>
                    <a:pt x="20160" y="7200"/>
                    <a:pt x="20880" y="9540"/>
                  </a:cubicBezTo>
                  <a:cubicBezTo>
                    <a:pt x="21600" y="11880"/>
                    <a:pt x="20880" y="14040"/>
                    <a:pt x="18000" y="16020"/>
                  </a:cubicBezTo>
                  <a:cubicBezTo>
                    <a:pt x="15120" y="18000"/>
                    <a:pt x="10080" y="19800"/>
                    <a:pt x="6960" y="20700"/>
                  </a:cubicBezTo>
                  <a:cubicBezTo>
                    <a:pt x="3840" y="21600"/>
                    <a:pt x="2640" y="21600"/>
                    <a:pt x="1800" y="20970"/>
                  </a:cubicBezTo>
                  <a:cubicBezTo>
                    <a:pt x="960" y="20340"/>
                    <a:pt x="480" y="19080"/>
                    <a:pt x="0" y="178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4" name="Line"/>
            <p:cNvSpPr/>
            <p:nvPr/>
          </p:nvSpPr>
          <p:spPr>
            <a:xfrm>
              <a:off x="9099798" y="4718674"/>
              <a:ext cx="433862" cy="353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345" extrusionOk="0">
                  <a:moveTo>
                    <a:pt x="0" y="6122"/>
                  </a:moveTo>
                  <a:cubicBezTo>
                    <a:pt x="574" y="6122"/>
                    <a:pt x="1149" y="6122"/>
                    <a:pt x="1838" y="7174"/>
                  </a:cubicBezTo>
                  <a:cubicBezTo>
                    <a:pt x="2528" y="8226"/>
                    <a:pt x="3332" y="10329"/>
                    <a:pt x="3734" y="12644"/>
                  </a:cubicBezTo>
                  <a:cubicBezTo>
                    <a:pt x="4136" y="14958"/>
                    <a:pt x="4136" y="17483"/>
                    <a:pt x="4079" y="19096"/>
                  </a:cubicBezTo>
                  <a:cubicBezTo>
                    <a:pt x="4021" y="20709"/>
                    <a:pt x="3906" y="21410"/>
                    <a:pt x="3849" y="21340"/>
                  </a:cubicBezTo>
                  <a:cubicBezTo>
                    <a:pt x="3791" y="21270"/>
                    <a:pt x="3791" y="20428"/>
                    <a:pt x="4021" y="18254"/>
                  </a:cubicBezTo>
                  <a:cubicBezTo>
                    <a:pt x="4251" y="16080"/>
                    <a:pt x="4711" y="12574"/>
                    <a:pt x="5113" y="10470"/>
                  </a:cubicBezTo>
                  <a:cubicBezTo>
                    <a:pt x="5515" y="8366"/>
                    <a:pt x="5860" y="7665"/>
                    <a:pt x="6319" y="7314"/>
                  </a:cubicBezTo>
                  <a:cubicBezTo>
                    <a:pt x="6779" y="6963"/>
                    <a:pt x="7353" y="6963"/>
                    <a:pt x="8215" y="7594"/>
                  </a:cubicBezTo>
                  <a:cubicBezTo>
                    <a:pt x="9077" y="8226"/>
                    <a:pt x="10226" y="9488"/>
                    <a:pt x="12006" y="9698"/>
                  </a:cubicBezTo>
                  <a:cubicBezTo>
                    <a:pt x="13787" y="9909"/>
                    <a:pt x="16200" y="9067"/>
                    <a:pt x="17923" y="7735"/>
                  </a:cubicBezTo>
                  <a:cubicBezTo>
                    <a:pt x="19647" y="6402"/>
                    <a:pt x="20681" y="4579"/>
                    <a:pt x="21140" y="3176"/>
                  </a:cubicBezTo>
                  <a:cubicBezTo>
                    <a:pt x="21600" y="1774"/>
                    <a:pt x="21485" y="792"/>
                    <a:pt x="21083" y="301"/>
                  </a:cubicBezTo>
                  <a:cubicBezTo>
                    <a:pt x="20681" y="-190"/>
                    <a:pt x="19991" y="-190"/>
                    <a:pt x="18785" y="1142"/>
                  </a:cubicBezTo>
                  <a:cubicBezTo>
                    <a:pt x="17579" y="2475"/>
                    <a:pt x="15855" y="5140"/>
                    <a:pt x="14821" y="7524"/>
                  </a:cubicBezTo>
                  <a:cubicBezTo>
                    <a:pt x="13787" y="9909"/>
                    <a:pt x="13443" y="12013"/>
                    <a:pt x="13615" y="13205"/>
                  </a:cubicBezTo>
                  <a:cubicBezTo>
                    <a:pt x="13787" y="14397"/>
                    <a:pt x="14477" y="14678"/>
                    <a:pt x="15166" y="14678"/>
                  </a:cubicBezTo>
                  <a:cubicBezTo>
                    <a:pt x="15855" y="14678"/>
                    <a:pt x="16545" y="14397"/>
                    <a:pt x="17234" y="141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5" name="Line"/>
            <p:cNvSpPr/>
            <p:nvPr/>
          </p:nvSpPr>
          <p:spPr>
            <a:xfrm>
              <a:off x="9588092" y="4596937"/>
              <a:ext cx="69757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440" y="4571"/>
                    <a:pt x="17280" y="9143"/>
                    <a:pt x="15480" y="12629"/>
                  </a:cubicBezTo>
                  <a:cubicBezTo>
                    <a:pt x="13680" y="16114"/>
                    <a:pt x="12240" y="18514"/>
                    <a:pt x="9720" y="19829"/>
                  </a:cubicBezTo>
                  <a:cubicBezTo>
                    <a:pt x="7200" y="21143"/>
                    <a:pt x="3600" y="213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6" name="Line"/>
            <p:cNvSpPr/>
            <p:nvPr/>
          </p:nvSpPr>
          <p:spPr>
            <a:xfrm>
              <a:off x="9504384" y="4737697"/>
              <a:ext cx="683613" cy="279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0" extrusionOk="0">
                  <a:moveTo>
                    <a:pt x="0" y="15584"/>
                  </a:moveTo>
                  <a:cubicBezTo>
                    <a:pt x="1984" y="15758"/>
                    <a:pt x="3967" y="15932"/>
                    <a:pt x="5878" y="14800"/>
                  </a:cubicBezTo>
                  <a:cubicBezTo>
                    <a:pt x="7788" y="13667"/>
                    <a:pt x="9624" y="11229"/>
                    <a:pt x="10616" y="9051"/>
                  </a:cubicBezTo>
                  <a:cubicBezTo>
                    <a:pt x="11608" y="6874"/>
                    <a:pt x="11755" y="4958"/>
                    <a:pt x="11829" y="3564"/>
                  </a:cubicBezTo>
                  <a:cubicBezTo>
                    <a:pt x="11902" y="2171"/>
                    <a:pt x="11902" y="1300"/>
                    <a:pt x="11718" y="690"/>
                  </a:cubicBezTo>
                  <a:cubicBezTo>
                    <a:pt x="11535" y="80"/>
                    <a:pt x="11167" y="-268"/>
                    <a:pt x="10616" y="255"/>
                  </a:cubicBezTo>
                  <a:cubicBezTo>
                    <a:pt x="10065" y="777"/>
                    <a:pt x="9331" y="2171"/>
                    <a:pt x="8669" y="4697"/>
                  </a:cubicBezTo>
                  <a:cubicBezTo>
                    <a:pt x="8008" y="7222"/>
                    <a:pt x="7420" y="10880"/>
                    <a:pt x="7237" y="13667"/>
                  </a:cubicBezTo>
                  <a:cubicBezTo>
                    <a:pt x="7053" y="16455"/>
                    <a:pt x="7273" y="18371"/>
                    <a:pt x="8008" y="19590"/>
                  </a:cubicBezTo>
                  <a:cubicBezTo>
                    <a:pt x="8743" y="20809"/>
                    <a:pt x="9992" y="21332"/>
                    <a:pt x="11204" y="20548"/>
                  </a:cubicBezTo>
                  <a:cubicBezTo>
                    <a:pt x="12416" y="19764"/>
                    <a:pt x="13592" y="17674"/>
                    <a:pt x="14363" y="15584"/>
                  </a:cubicBezTo>
                  <a:cubicBezTo>
                    <a:pt x="15135" y="13493"/>
                    <a:pt x="15502" y="11403"/>
                    <a:pt x="15722" y="9922"/>
                  </a:cubicBezTo>
                  <a:cubicBezTo>
                    <a:pt x="15943" y="8442"/>
                    <a:pt x="16016" y="7571"/>
                    <a:pt x="16127" y="7658"/>
                  </a:cubicBezTo>
                  <a:cubicBezTo>
                    <a:pt x="16237" y="7745"/>
                    <a:pt x="16384" y="8790"/>
                    <a:pt x="16347" y="9835"/>
                  </a:cubicBezTo>
                  <a:cubicBezTo>
                    <a:pt x="16310" y="10880"/>
                    <a:pt x="16090" y="11926"/>
                    <a:pt x="15722" y="13319"/>
                  </a:cubicBezTo>
                  <a:cubicBezTo>
                    <a:pt x="15355" y="14713"/>
                    <a:pt x="14841" y="16455"/>
                    <a:pt x="14731" y="16977"/>
                  </a:cubicBezTo>
                  <a:cubicBezTo>
                    <a:pt x="14620" y="17500"/>
                    <a:pt x="14914" y="16803"/>
                    <a:pt x="15392" y="15322"/>
                  </a:cubicBezTo>
                  <a:cubicBezTo>
                    <a:pt x="15869" y="13842"/>
                    <a:pt x="16531" y="11577"/>
                    <a:pt x="17008" y="10009"/>
                  </a:cubicBezTo>
                  <a:cubicBezTo>
                    <a:pt x="17486" y="8442"/>
                    <a:pt x="17780" y="7571"/>
                    <a:pt x="18110" y="7048"/>
                  </a:cubicBezTo>
                  <a:cubicBezTo>
                    <a:pt x="18441" y="6526"/>
                    <a:pt x="18808" y="6351"/>
                    <a:pt x="19102" y="6700"/>
                  </a:cubicBezTo>
                  <a:cubicBezTo>
                    <a:pt x="19396" y="7048"/>
                    <a:pt x="19616" y="7919"/>
                    <a:pt x="19873" y="9922"/>
                  </a:cubicBezTo>
                  <a:cubicBezTo>
                    <a:pt x="20131" y="11926"/>
                    <a:pt x="20424" y="15061"/>
                    <a:pt x="20571" y="17151"/>
                  </a:cubicBezTo>
                  <a:cubicBezTo>
                    <a:pt x="20718" y="19242"/>
                    <a:pt x="20718" y="20287"/>
                    <a:pt x="20865" y="20374"/>
                  </a:cubicBezTo>
                  <a:cubicBezTo>
                    <a:pt x="21012" y="20461"/>
                    <a:pt x="21306" y="19590"/>
                    <a:pt x="21600" y="187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7" name="Line"/>
            <p:cNvSpPr/>
            <p:nvPr/>
          </p:nvSpPr>
          <p:spPr>
            <a:xfrm>
              <a:off x="10154164" y="4520205"/>
              <a:ext cx="438419" cy="471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483" extrusionOk="0">
                  <a:moveTo>
                    <a:pt x="12978" y="0"/>
                  </a:moveTo>
                  <a:cubicBezTo>
                    <a:pt x="13549" y="318"/>
                    <a:pt x="14120" y="635"/>
                    <a:pt x="14520" y="2382"/>
                  </a:cubicBezTo>
                  <a:cubicBezTo>
                    <a:pt x="14920" y="4129"/>
                    <a:pt x="15149" y="7306"/>
                    <a:pt x="15263" y="9582"/>
                  </a:cubicBezTo>
                  <a:cubicBezTo>
                    <a:pt x="15378" y="11859"/>
                    <a:pt x="15378" y="13235"/>
                    <a:pt x="15263" y="14347"/>
                  </a:cubicBezTo>
                  <a:cubicBezTo>
                    <a:pt x="15149" y="15459"/>
                    <a:pt x="14920" y="16306"/>
                    <a:pt x="14520" y="16676"/>
                  </a:cubicBezTo>
                  <a:cubicBezTo>
                    <a:pt x="14120" y="17047"/>
                    <a:pt x="13549" y="16941"/>
                    <a:pt x="12006" y="16676"/>
                  </a:cubicBezTo>
                  <a:cubicBezTo>
                    <a:pt x="10463" y="16412"/>
                    <a:pt x="7949" y="15988"/>
                    <a:pt x="5949" y="16147"/>
                  </a:cubicBezTo>
                  <a:cubicBezTo>
                    <a:pt x="3949" y="16306"/>
                    <a:pt x="2463" y="17047"/>
                    <a:pt x="1492" y="17682"/>
                  </a:cubicBezTo>
                  <a:cubicBezTo>
                    <a:pt x="520" y="18318"/>
                    <a:pt x="63" y="18847"/>
                    <a:pt x="6" y="19376"/>
                  </a:cubicBezTo>
                  <a:cubicBezTo>
                    <a:pt x="-51" y="19906"/>
                    <a:pt x="292" y="20435"/>
                    <a:pt x="2292" y="20859"/>
                  </a:cubicBezTo>
                  <a:cubicBezTo>
                    <a:pt x="4292" y="21282"/>
                    <a:pt x="7949" y="21600"/>
                    <a:pt x="11435" y="21441"/>
                  </a:cubicBezTo>
                  <a:cubicBezTo>
                    <a:pt x="14920" y="21282"/>
                    <a:pt x="18235" y="20647"/>
                    <a:pt x="21549" y="2001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8" name="Line"/>
            <p:cNvSpPr/>
            <p:nvPr/>
          </p:nvSpPr>
          <p:spPr>
            <a:xfrm>
              <a:off x="10904160" y="4718953"/>
              <a:ext cx="51155" cy="30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3" extrusionOk="0">
                  <a:moveTo>
                    <a:pt x="12763" y="2663"/>
                  </a:moveTo>
                  <a:cubicBezTo>
                    <a:pt x="9818" y="1374"/>
                    <a:pt x="6873" y="84"/>
                    <a:pt x="4418" y="4"/>
                  </a:cubicBezTo>
                  <a:cubicBezTo>
                    <a:pt x="1964" y="-77"/>
                    <a:pt x="0" y="1051"/>
                    <a:pt x="0" y="4114"/>
                  </a:cubicBezTo>
                  <a:cubicBezTo>
                    <a:pt x="0" y="7177"/>
                    <a:pt x="1964" y="12174"/>
                    <a:pt x="3927" y="15478"/>
                  </a:cubicBezTo>
                  <a:cubicBezTo>
                    <a:pt x="5891" y="18783"/>
                    <a:pt x="7854" y="20395"/>
                    <a:pt x="10800" y="20959"/>
                  </a:cubicBezTo>
                  <a:cubicBezTo>
                    <a:pt x="13745" y="21523"/>
                    <a:pt x="17673" y="21039"/>
                    <a:pt x="21600" y="2055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9" name="Line"/>
            <p:cNvSpPr/>
            <p:nvPr/>
          </p:nvSpPr>
          <p:spPr>
            <a:xfrm>
              <a:off x="11129705" y="4515179"/>
              <a:ext cx="68755" cy="3886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365" extrusionOk="0">
                  <a:moveTo>
                    <a:pt x="2160" y="3344"/>
                  </a:moveTo>
                  <a:cubicBezTo>
                    <a:pt x="3600" y="2577"/>
                    <a:pt x="5040" y="1810"/>
                    <a:pt x="7200" y="1107"/>
                  </a:cubicBezTo>
                  <a:cubicBezTo>
                    <a:pt x="9360" y="404"/>
                    <a:pt x="12240" y="-235"/>
                    <a:pt x="14760" y="85"/>
                  </a:cubicBezTo>
                  <a:cubicBezTo>
                    <a:pt x="17280" y="404"/>
                    <a:pt x="19440" y="1682"/>
                    <a:pt x="20520" y="4686"/>
                  </a:cubicBezTo>
                  <a:cubicBezTo>
                    <a:pt x="21600" y="7689"/>
                    <a:pt x="21600" y="12418"/>
                    <a:pt x="20160" y="15422"/>
                  </a:cubicBezTo>
                  <a:cubicBezTo>
                    <a:pt x="18720" y="18425"/>
                    <a:pt x="15840" y="19703"/>
                    <a:pt x="12240" y="20406"/>
                  </a:cubicBezTo>
                  <a:cubicBezTo>
                    <a:pt x="8640" y="21109"/>
                    <a:pt x="4320" y="21237"/>
                    <a:pt x="0" y="213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0" name="Line"/>
            <p:cNvSpPr/>
            <p:nvPr/>
          </p:nvSpPr>
          <p:spPr>
            <a:xfrm>
              <a:off x="10969266" y="4708547"/>
              <a:ext cx="432489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858" y="16560"/>
                    <a:pt x="3716" y="11520"/>
                    <a:pt x="6735" y="8640"/>
                  </a:cubicBezTo>
                  <a:cubicBezTo>
                    <a:pt x="9755" y="5760"/>
                    <a:pt x="13935" y="5040"/>
                    <a:pt x="16606" y="3960"/>
                  </a:cubicBezTo>
                  <a:cubicBezTo>
                    <a:pt x="19277" y="2880"/>
                    <a:pt x="20439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1" name="Line"/>
            <p:cNvSpPr/>
            <p:nvPr/>
          </p:nvSpPr>
          <p:spPr>
            <a:xfrm>
              <a:off x="8489170" y="5558090"/>
              <a:ext cx="143262" cy="359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281" extrusionOk="0">
                  <a:moveTo>
                    <a:pt x="21465" y="4628"/>
                  </a:moveTo>
                  <a:cubicBezTo>
                    <a:pt x="19375" y="3115"/>
                    <a:pt x="17284" y="1602"/>
                    <a:pt x="15368" y="776"/>
                  </a:cubicBezTo>
                  <a:cubicBezTo>
                    <a:pt x="13452" y="-49"/>
                    <a:pt x="11710" y="-187"/>
                    <a:pt x="10317" y="226"/>
                  </a:cubicBezTo>
                  <a:cubicBezTo>
                    <a:pt x="8923" y="638"/>
                    <a:pt x="7878" y="1602"/>
                    <a:pt x="6484" y="4216"/>
                  </a:cubicBezTo>
                  <a:cubicBezTo>
                    <a:pt x="5091" y="6830"/>
                    <a:pt x="3349" y="11095"/>
                    <a:pt x="2129" y="13915"/>
                  </a:cubicBezTo>
                  <a:cubicBezTo>
                    <a:pt x="910" y="16735"/>
                    <a:pt x="213" y="18111"/>
                    <a:pt x="39" y="19143"/>
                  </a:cubicBezTo>
                  <a:cubicBezTo>
                    <a:pt x="-135" y="20175"/>
                    <a:pt x="213" y="20863"/>
                    <a:pt x="2304" y="21138"/>
                  </a:cubicBezTo>
                  <a:cubicBezTo>
                    <a:pt x="4394" y="21413"/>
                    <a:pt x="8226" y="21275"/>
                    <a:pt x="11188" y="20863"/>
                  </a:cubicBezTo>
                  <a:cubicBezTo>
                    <a:pt x="14149" y="20450"/>
                    <a:pt x="16239" y="19762"/>
                    <a:pt x="18329" y="190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2" name="Line"/>
            <p:cNvSpPr/>
            <p:nvPr/>
          </p:nvSpPr>
          <p:spPr>
            <a:xfrm>
              <a:off x="8700334" y="5580017"/>
              <a:ext cx="455269" cy="3004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305" extrusionOk="0">
                  <a:moveTo>
                    <a:pt x="8311" y="6465"/>
                  </a:moveTo>
                  <a:cubicBezTo>
                    <a:pt x="8859" y="5311"/>
                    <a:pt x="9407" y="4157"/>
                    <a:pt x="9626" y="3085"/>
                  </a:cubicBezTo>
                  <a:cubicBezTo>
                    <a:pt x="9846" y="2013"/>
                    <a:pt x="9736" y="1024"/>
                    <a:pt x="9188" y="447"/>
                  </a:cubicBezTo>
                  <a:cubicBezTo>
                    <a:pt x="8640" y="-130"/>
                    <a:pt x="7653" y="-295"/>
                    <a:pt x="6611" y="859"/>
                  </a:cubicBezTo>
                  <a:cubicBezTo>
                    <a:pt x="5570" y="2013"/>
                    <a:pt x="4473" y="4487"/>
                    <a:pt x="3377" y="7537"/>
                  </a:cubicBezTo>
                  <a:cubicBezTo>
                    <a:pt x="2280" y="10587"/>
                    <a:pt x="1184" y="14215"/>
                    <a:pt x="581" y="16523"/>
                  </a:cubicBezTo>
                  <a:cubicBezTo>
                    <a:pt x="-22" y="18832"/>
                    <a:pt x="-132" y="19821"/>
                    <a:pt x="142" y="20316"/>
                  </a:cubicBezTo>
                  <a:cubicBezTo>
                    <a:pt x="416" y="20810"/>
                    <a:pt x="1074" y="20810"/>
                    <a:pt x="2390" y="19409"/>
                  </a:cubicBezTo>
                  <a:cubicBezTo>
                    <a:pt x="3706" y="18007"/>
                    <a:pt x="5679" y="15204"/>
                    <a:pt x="6940" y="13061"/>
                  </a:cubicBezTo>
                  <a:cubicBezTo>
                    <a:pt x="8201" y="10917"/>
                    <a:pt x="8749" y="9433"/>
                    <a:pt x="9243" y="8444"/>
                  </a:cubicBezTo>
                  <a:cubicBezTo>
                    <a:pt x="9736" y="7455"/>
                    <a:pt x="10175" y="6960"/>
                    <a:pt x="10449" y="7207"/>
                  </a:cubicBezTo>
                  <a:cubicBezTo>
                    <a:pt x="10723" y="7455"/>
                    <a:pt x="10832" y="8444"/>
                    <a:pt x="10613" y="10423"/>
                  </a:cubicBezTo>
                  <a:cubicBezTo>
                    <a:pt x="10394" y="12401"/>
                    <a:pt x="9846" y="15369"/>
                    <a:pt x="9462" y="17348"/>
                  </a:cubicBezTo>
                  <a:cubicBezTo>
                    <a:pt x="9078" y="19326"/>
                    <a:pt x="8859" y="20316"/>
                    <a:pt x="9023" y="20810"/>
                  </a:cubicBezTo>
                  <a:cubicBezTo>
                    <a:pt x="9188" y="21305"/>
                    <a:pt x="9736" y="21305"/>
                    <a:pt x="11052" y="20398"/>
                  </a:cubicBezTo>
                  <a:cubicBezTo>
                    <a:pt x="12367" y="19491"/>
                    <a:pt x="14451" y="17678"/>
                    <a:pt x="15712" y="16358"/>
                  </a:cubicBezTo>
                  <a:cubicBezTo>
                    <a:pt x="16973" y="15039"/>
                    <a:pt x="17411" y="14215"/>
                    <a:pt x="17630" y="14215"/>
                  </a:cubicBezTo>
                  <a:cubicBezTo>
                    <a:pt x="17850" y="14215"/>
                    <a:pt x="17850" y="15039"/>
                    <a:pt x="17740" y="15864"/>
                  </a:cubicBezTo>
                  <a:cubicBezTo>
                    <a:pt x="17630" y="16688"/>
                    <a:pt x="17411" y="17513"/>
                    <a:pt x="17630" y="18007"/>
                  </a:cubicBezTo>
                  <a:cubicBezTo>
                    <a:pt x="17850" y="18502"/>
                    <a:pt x="18508" y="18667"/>
                    <a:pt x="19220" y="19161"/>
                  </a:cubicBezTo>
                  <a:cubicBezTo>
                    <a:pt x="19933" y="19656"/>
                    <a:pt x="20700" y="20481"/>
                    <a:pt x="21468" y="213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3" name="Line"/>
            <p:cNvSpPr/>
            <p:nvPr/>
          </p:nvSpPr>
          <p:spPr>
            <a:xfrm>
              <a:off x="9362835" y="5380533"/>
              <a:ext cx="682905" cy="4766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600" extrusionOk="0">
                  <a:moveTo>
                    <a:pt x="9414" y="3688"/>
                  </a:moveTo>
                  <a:cubicBezTo>
                    <a:pt x="9559" y="2950"/>
                    <a:pt x="9704" y="2213"/>
                    <a:pt x="9777" y="1475"/>
                  </a:cubicBezTo>
                  <a:cubicBezTo>
                    <a:pt x="9849" y="738"/>
                    <a:pt x="9849" y="0"/>
                    <a:pt x="9922" y="0"/>
                  </a:cubicBezTo>
                  <a:cubicBezTo>
                    <a:pt x="9994" y="0"/>
                    <a:pt x="10139" y="738"/>
                    <a:pt x="10248" y="2740"/>
                  </a:cubicBezTo>
                  <a:cubicBezTo>
                    <a:pt x="10357" y="4741"/>
                    <a:pt x="10429" y="8008"/>
                    <a:pt x="10393" y="10115"/>
                  </a:cubicBezTo>
                  <a:cubicBezTo>
                    <a:pt x="10357" y="12222"/>
                    <a:pt x="10212" y="13171"/>
                    <a:pt x="9922" y="13592"/>
                  </a:cubicBezTo>
                  <a:cubicBezTo>
                    <a:pt x="9632" y="14014"/>
                    <a:pt x="9197" y="13908"/>
                    <a:pt x="8110" y="13803"/>
                  </a:cubicBezTo>
                  <a:cubicBezTo>
                    <a:pt x="7022" y="13698"/>
                    <a:pt x="5283" y="13592"/>
                    <a:pt x="3833" y="14330"/>
                  </a:cubicBezTo>
                  <a:cubicBezTo>
                    <a:pt x="2383" y="15067"/>
                    <a:pt x="1224" y="16648"/>
                    <a:pt x="608" y="17807"/>
                  </a:cubicBezTo>
                  <a:cubicBezTo>
                    <a:pt x="-9" y="18966"/>
                    <a:pt x="-81" y="19703"/>
                    <a:pt x="64" y="20178"/>
                  </a:cubicBezTo>
                  <a:cubicBezTo>
                    <a:pt x="209" y="20652"/>
                    <a:pt x="571" y="20862"/>
                    <a:pt x="1731" y="20494"/>
                  </a:cubicBezTo>
                  <a:cubicBezTo>
                    <a:pt x="2891" y="20125"/>
                    <a:pt x="4848" y="19177"/>
                    <a:pt x="6479" y="18070"/>
                  </a:cubicBezTo>
                  <a:cubicBezTo>
                    <a:pt x="8110" y="16964"/>
                    <a:pt x="9414" y="15700"/>
                    <a:pt x="10320" y="14962"/>
                  </a:cubicBezTo>
                  <a:cubicBezTo>
                    <a:pt x="11226" y="14224"/>
                    <a:pt x="11734" y="14014"/>
                    <a:pt x="12024" y="14172"/>
                  </a:cubicBezTo>
                  <a:cubicBezTo>
                    <a:pt x="12314" y="14330"/>
                    <a:pt x="12386" y="14857"/>
                    <a:pt x="12422" y="15700"/>
                  </a:cubicBezTo>
                  <a:cubicBezTo>
                    <a:pt x="12459" y="16542"/>
                    <a:pt x="12459" y="17701"/>
                    <a:pt x="12459" y="18597"/>
                  </a:cubicBezTo>
                  <a:cubicBezTo>
                    <a:pt x="12459" y="19493"/>
                    <a:pt x="12459" y="20125"/>
                    <a:pt x="12640" y="20652"/>
                  </a:cubicBezTo>
                  <a:cubicBezTo>
                    <a:pt x="12821" y="21179"/>
                    <a:pt x="13183" y="21600"/>
                    <a:pt x="14198" y="21600"/>
                  </a:cubicBezTo>
                  <a:cubicBezTo>
                    <a:pt x="15213" y="21600"/>
                    <a:pt x="16880" y="21179"/>
                    <a:pt x="18257" y="19967"/>
                  </a:cubicBezTo>
                  <a:cubicBezTo>
                    <a:pt x="19634" y="18755"/>
                    <a:pt x="20722" y="16753"/>
                    <a:pt x="21120" y="15225"/>
                  </a:cubicBezTo>
                  <a:cubicBezTo>
                    <a:pt x="21519" y="13698"/>
                    <a:pt x="21229" y="12644"/>
                    <a:pt x="20033" y="12222"/>
                  </a:cubicBezTo>
                  <a:cubicBezTo>
                    <a:pt x="18837" y="11801"/>
                    <a:pt x="16735" y="12012"/>
                    <a:pt x="15177" y="12749"/>
                  </a:cubicBezTo>
                  <a:cubicBezTo>
                    <a:pt x="13618" y="13487"/>
                    <a:pt x="12604" y="14751"/>
                    <a:pt x="11589" y="160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4" name="Line"/>
            <p:cNvSpPr/>
            <p:nvPr/>
          </p:nvSpPr>
          <p:spPr>
            <a:xfrm>
              <a:off x="10292630" y="5528125"/>
              <a:ext cx="114215" cy="387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0" h="21539" extrusionOk="0">
                  <a:moveTo>
                    <a:pt x="18144" y="1750"/>
                  </a:moveTo>
                  <a:cubicBezTo>
                    <a:pt x="19008" y="844"/>
                    <a:pt x="19872" y="-61"/>
                    <a:pt x="20520" y="4"/>
                  </a:cubicBezTo>
                  <a:cubicBezTo>
                    <a:pt x="21168" y="68"/>
                    <a:pt x="21600" y="1103"/>
                    <a:pt x="20736" y="3431"/>
                  </a:cubicBezTo>
                  <a:cubicBezTo>
                    <a:pt x="19872" y="5759"/>
                    <a:pt x="17712" y="9381"/>
                    <a:pt x="15120" y="12550"/>
                  </a:cubicBezTo>
                  <a:cubicBezTo>
                    <a:pt x="12528" y="15719"/>
                    <a:pt x="9504" y="18435"/>
                    <a:pt x="6912" y="19858"/>
                  </a:cubicBezTo>
                  <a:cubicBezTo>
                    <a:pt x="4320" y="21280"/>
                    <a:pt x="2160" y="21410"/>
                    <a:pt x="0" y="215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5" name="Line"/>
            <p:cNvSpPr/>
            <p:nvPr/>
          </p:nvSpPr>
          <p:spPr>
            <a:xfrm>
              <a:off x="10243801" y="5502528"/>
              <a:ext cx="1053320" cy="430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1" extrusionOk="0">
                  <a:moveTo>
                    <a:pt x="0" y="15655"/>
                  </a:moveTo>
                  <a:cubicBezTo>
                    <a:pt x="620" y="16002"/>
                    <a:pt x="1240" y="16348"/>
                    <a:pt x="1979" y="15482"/>
                  </a:cubicBezTo>
                  <a:cubicBezTo>
                    <a:pt x="2718" y="14616"/>
                    <a:pt x="3576" y="12536"/>
                    <a:pt x="4148" y="9937"/>
                  </a:cubicBezTo>
                  <a:cubicBezTo>
                    <a:pt x="4721" y="7339"/>
                    <a:pt x="5007" y="4220"/>
                    <a:pt x="5245" y="2372"/>
                  </a:cubicBezTo>
                  <a:cubicBezTo>
                    <a:pt x="5483" y="524"/>
                    <a:pt x="5674" y="-54"/>
                    <a:pt x="5817" y="4"/>
                  </a:cubicBezTo>
                  <a:cubicBezTo>
                    <a:pt x="5960" y="62"/>
                    <a:pt x="6056" y="755"/>
                    <a:pt x="5960" y="3065"/>
                  </a:cubicBezTo>
                  <a:cubicBezTo>
                    <a:pt x="5865" y="5375"/>
                    <a:pt x="5579" y="9302"/>
                    <a:pt x="5317" y="12190"/>
                  </a:cubicBezTo>
                  <a:cubicBezTo>
                    <a:pt x="5054" y="15078"/>
                    <a:pt x="4816" y="16926"/>
                    <a:pt x="4697" y="18312"/>
                  </a:cubicBezTo>
                  <a:cubicBezTo>
                    <a:pt x="4577" y="19698"/>
                    <a:pt x="4577" y="20622"/>
                    <a:pt x="4697" y="21084"/>
                  </a:cubicBezTo>
                  <a:cubicBezTo>
                    <a:pt x="4816" y="21546"/>
                    <a:pt x="5054" y="21546"/>
                    <a:pt x="5460" y="20795"/>
                  </a:cubicBezTo>
                  <a:cubicBezTo>
                    <a:pt x="5865" y="20044"/>
                    <a:pt x="6437" y="18543"/>
                    <a:pt x="6914" y="17330"/>
                  </a:cubicBezTo>
                  <a:cubicBezTo>
                    <a:pt x="7391" y="16117"/>
                    <a:pt x="7772" y="15193"/>
                    <a:pt x="8082" y="14731"/>
                  </a:cubicBezTo>
                  <a:cubicBezTo>
                    <a:pt x="8392" y="14269"/>
                    <a:pt x="8630" y="14269"/>
                    <a:pt x="8774" y="14558"/>
                  </a:cubicBezTo>
                  <a:cubicBezTo>
                    <a:pt x="8917" y="14847"/>
                    <a:pt x="8964" y="15424"/>
                    <a:pt x="8988" y="16002"/>
                  </a:cubicBezTo>
                  <a:cubicBezTo>
                    <a:pt x="9012" y="16579"/>
                    <a:pt x="9012" y="17157"/>
                    <a:pt x="9131" y="17561"/>
                  </a:cubicBezTo>
                  <a:cubicBezTo>
                    <a:pt x="9250" y="17965"/>
                    <a:pt x="9489" y="18196"/>
                    <a:pt x="10156" y="17850"/>
                  </a:cubicBezTo>
                  <a:cubicBezTo>
                    <a:pt x="10824" y="17503"/>
                    <a:pt x="11921" y="16579"/>
                    <a:pt x="12850" y="15078"/>
                  </a:cubicBezTo>
                  <a:cubicBezTo>
                    <a:pt x="13780" y="13576"/>
                    <a:pt x="14543" y="11497"/>
                    <a:pt x="15020" y="10284"/>
                  </a:cubicBezTo>
                  <a:cubicBezTo>
                    <a:pt x="15497" y="9071"/>
                    <a:pt x="15687" y="8725"/>
                    <a:pt x="15711" y="8956"/>
                  </a:cubicBezTo>
                  <a:cubicBezTo>
                    <a:pt x="15735" y="9187"/>
                    <a:pt x="15592" y="9995"/>
                    <a:pt x="15330" y="11381"/>
                  </a:cubicBezTo>
                  <a:cubicBezTo>
                    <a:pt x="15068" y="12767"/>
                    <a:pt x="14686" y="14731"/>
                    <a:pt x="14495" y="16117"/>
                  </a:cubicBezTo>
                  <a:cubicBezTo>
                    <a:pt x="14305" y="17503"/>
                    <a:pt x="14305" y="18312"/>
                    <a:pt x="14662" y="19063"/>
                  </a:cubicBezTo>
                  <a:cubicBezTo>
                    <a:pt x="15020" y="19813"/>
                    <a:pt x="15735" y="20506"/>
                    <a:pt x="16951" y="20333"/>
                  </a:cubicBezTo>
                  <a:cubicBezTo>
                    <a:pt x="18167" y="20160"/>
                    <a:pt x="19883" y="19120"/>
                    <a:pt x="21600" y="180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6" name="Line"/>
            <p:cNvSpPr/>
            <p:nvPr/>
          </p:nvSpPr>
          <p:spPr>
            <a:xfrm>
              <a:off x="8437113" y="6225647"/>
              <a:ext cx="34879" cy="415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5" extrusionOk="0">
                  <a:moveTo>
                    <a:pt x="21600" y="910"/>
                  </a:moveTo>
                  <a:cubicBezTo>
                    <a:pt x="17280" y="428"/>
                    <a:pt x="12960" y="-55"/>
                    <a:pt x="10080" y="5"/>
                  </a:cubicBezTo>
                  <a:cubicBezTo>
                    <a:pt x="7200" y="66"/>
                    <a:pt x="5760" y="669"/>
                    <a:pt x="5760" y="3263"/>
                  </a:cubicBezTo>
                  <a:cubicBezTo>
                    <a:pt x="5760" y="5858"/>
                    <a:pt x="7200" y="10443"/>
                    <a:pt x="6480" y="13822"/>
                  </a:cubicBezTo>
                  <a:cubicBezTo>
                    <a:pt x="5760" y="17201"/>
                    <a:pt x="2880" y="19373"/>
                    <a:pt x="0" y="215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7" name="Line"/>
            <p:cNvSpPr/>
            <p:nvPr/>
          </p:nvSpPr>
          <p:spPr>
            <a:xfrm>
              <a:off x="8220868" y="6408424"/>
              <a:ext cx="572003" cy="189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39" extrusionOk="0">
                  <a:moveTo>
                    <a:pt x="0" y="11674"/>
                  </a:moveTo>
                  <a:cubicBezTo>
                    <a:pt x="2371" y="10403"/>
                    <a:pt x="4741" y="9132"/>
                    <a:pt x="6980" y="7226"/>
                  </a:cubicBezTo>
                  <a:cubicBezTo>
                    <a:pt x="9220" y="5321"/>
                    <a:pt x="11327" y="2779"/>
                    <a:pt x="12600" y="1382"/>
                  </a:cubicBezTo>
                  <a:cubicBezTo>
                    <a:pt x="13873" y="-16"/>
                    <a:pt x="14312" y="-270"/>
                    <a:pt x="14663" y="492"/>
                  </a:cubicBezTo>
                  <a:cubicBezTo>
                    <a:pt x="15015" y="1255"/>
                    <a:pt x="15278" y="3034"/>
                    <a:pt x="15585" y="7735"/>
                  </a:cubicBezTo>
                  <a:cubicBezTo>
                    <a:pt x="15893" y="12436"/>
                    <a:pt x="16244" y="20059"/>
                    <a:pt x="16595" y="20695"/>
                  </a:cubicBezTo>
                  <a:cubicBezTo>
                    <a:pt x="16946" y="21330"/>
                    <a:pt x="17298" y="14977"/>
                    <a:pt x="17780" y="10403"/>
                  </a:cubicBezTo>
                  <a:cubicBezTo>
                    <a:pt x="18263" y="5829"/>
                    <a:pt x="18878" y="3034"/>
                    <a:pt x="19449" y="1509"/>
                  </a:cubicBezTo>
                  <a:cubicBezTo>
                    <a:pt x="20020" y="-16"/>
                    <a:pt x="20546" y="-270"/>
                    <a:pt x="20898" y="238"/>
                  </a:cubicBezTo>
                  <a:cubicBezTo>
                    <a:pt x="21249" y="746"/>
                    <a:pt x="21424" y="2017"/>
                    <a:pt x="21600" y="32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8" name="Line"/>
            <p:cNvSpPr/>
            <p:nvPr/>
          </p:nvSpPr>
          <p:spPr>
            <a:xfrm>
              <a:off x="8834724" y="6445479"/>
              <a:ext cx="69757" cy="2105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0"/>
                  </a:moveTo>
                  <a:cubicBezTo>
                    <a:pt x="2880" y="712"/>
                    <a:pt x="5760" y="1424"/>
                    <a:pt x="7920" y="4629"/>
                  </a:cubicBezTo>
                  <a:cubicBezTo>
                    <a:pt x="10080" y="7833"/>
                    <a:pt x="11520" y="13530"/>
                    <a:pt x="12240" y="16971"/>
                  </a:cubicBezTo>
                  <a:cubicBezTo>
                    <a:pt x="12960" y="20413"/>
                    <a:pt x="12960" y="21600"/>
                    <a:pt x="14400" y="21481"/>
                  </a:cubicBezTo>
                  <a:cubicBezTo>
                    <a:pt x="15840" y="21363"/>
                    <a:pt x="18720" y="19938"/>
                    <a:pt x="21600" y="1851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9" name="Line"/>
            <p:cNvSpPr/>
            <p:nvPr/>
          </p:nvSpPr>
          <p:spPr>
            <a:xfrm>
              <a:off x="9011440" y="6431527"/>
              <a:ext cx="276701" cy="252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8" extrusionOk="0">
                  <a:moveTo>
                    <a:pt x="6897" y="0"/>
                  </a:moveTo>
                  <a:cubicBezTo>
                    <a:pt x="4719" y="4909"/>
                    <a:pt x="2541" y="9818"/>
                    <a:pt x="1361" y="12764"/>
                  </a:cubicBezTo>
                  <a:cubicBezTo>
                    <a:pt x="182" y="15709"/>
                    <a:pt x="0" y="16691"/>
                    <a:pt x="0" y="17771"/>
                  </a:cubicBezTo>
                  <a:cubicBezTo>
                    <a:pt x="0" y="18851"/>
                    <a:pt x="182" y="20029"/>
                    <a:pt x="817" y="20716"/>
                  </a:cubicBezTo>
                  <a:cubicBezTo>
                    <a:pt x="1452" y="21404"/>
                    <a:pt x="2541" y="21600"/>
                    <a:pt x="6081" y="20716"/>
                  </a:cubicBezTo>
                  <a:cubicBezTo>
                    <a:pt x="9620" y="19833"/>
                    <a:pt x="15610" y="17869"/>
                    <a:pt x="21600" y="159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70" name="Line"/>
            <p:cNvSpPr/>
            <p:nvPr/>
          </p:nvSpPr>
          <p:spPr>
            <a:xfrm>
              <a:off x="9389034" y="6235569"/>
              <a:ext cx="85141" cy="4261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79" h="21399" extrusionOk="0">
                  <a:moveTo>
                    <a:pt x="10860" y="733"/>
                  </a:moveTo>
                  <a:cubicBezTo>
                    <a:pt x="14183" y="266"/>
                    <a:pt x="17506" y="-201"/>
                    <a:pt x="19167" y="91"/>
                  </a:cubicBezTo>
                  <a:cubicBezTo>
                    <a:pt x="20829" y="383"/>
                    <a:pt x="20829" y="1434"/>
                    <a:pt x="17783" y="3885"/>
                  </a:cubicBezTo>
                  <a:cubicBezTo>
                    <a:pt x="14737" y="6337"/>
                    <a:pt x="8644" y="10190"/>
                    <a:pt x="4768" y="13109"/>
                  </a:cubicBezTo>
                  <a:cubicBezTo>
                    <a:pt x="891" y="16028"/>
                    <a:pt x="-771" y="18013"/>
                    <a:pt x="337" y="19239"/>
                  </a:cubicBezTo>
                  <a:cubicBezTo>
                    <a:pt x="1444" y="20465"/>
                    <a:pt x="5321" y="20932"/>
                    <a:pt x="9198" y="2139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71" name="Line"/>
            <p:cNvSpPr/>
            <p:nvPr/>
          </p:nvSpPr>
          <p:spPr>
            <a:xfrm>
              <a:off x="9456754" y="6438502"/>
              <a:ext cx="340607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600" extrusionOk="0">
                  <a:moveTo>
                    <a:pt x="10433" y="0"/>
                  </a:moveTo>
                  <a:cubicBezTo>
                    <a:pt x="7660" y="3273"/>
                    <a:pt x="4887" y="6545"/>
                    <a:pt x="3209" y="8755"/>
                  </a:cubicBezTo>
                  <a:cubicBezTo>
                    <a:pt x="1530" y="10964"/>
                    <a:pt x="947" y="12109"/>
                    <a:pt x="509" y="13091"/>
                  </a:cubicBezTo>
                  <a:cubicBezTo>
                    <a:pt x="71" y="14073"/>
                    <a:pt x="-221" y="14891"/>
                    <a:pt x="217" y="15300"/>
                  </a:cubicBezTo>
                  <a:cubicBezTo>
                    <a:pt x="655" y="15709"/>
                    <a:pt x="1822" y="15709"/>
                    <a:pt x="4814" y="16282"/>
                  </a:cubicBezTo>
                  <a:cubicBezTo>
                    <a:pt x="7806" y="16855"/>
                    <a:pt x="12622" y="18000"/>
                    <a:pt x="15395" y="18736"/>
                  </a:cubicBezTo>
                  <a:cubicBezTo>
                    <a:pt x="18168" y="19473"/>
                    <a:pt x="18898" y="19800"/>
                    <a:pt x="19555" y="20209"/>
                  </a:cubicBezTo>
                  <a:cubicBezTo>
                    <a:pt x="20211" y="20618"/>
                    <a:pt x="20795" y="21109"/>
                    <a:pt x="21087" y="21355"/>
                  </a:cubicBezTo>
                  <a:cubicBezTo>
                    <a:pt x="21379" y="21600"/>
                    <a:pt x="21379" y="21600"/>
                    <a:pt x="21379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72" name="Line"/>
            <p:cNvSpPr/>
            <p:nvPr/>
          </p:nvSpPr>
          <p:spPr>
            <a:xfrm>
              <a:off x="9853166" y="6550113"/>
              <a:ext cx="676636" cy="55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4" extrusionOk="0">
                  <a:moveTo>
                    <a:pt x="0" y="18900"/>
                  </a:moveTo>
                  <a:cubicBezTo>
                    <a:pt x="2672" y="19800"/>
                    <a:pt x="5344" y="20700"/>
                    <a:pt x="8165" y="21150"/>
                  </a:cubicBezTo>
                  <a:cubicBezTo>
                    <a:pt x="10986" y="21600"/>
                    <a:pt x="13955" y="21600"/>
                    <a:pt x="16219" y="18000"/>
                  </a:cubicBezTo>
                  <a:cubicBezTo>
                    <a:pt x="18482" y="14400"/>
                    <a:pt x="20041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24" name="Drawing"/>
          <p:cNvGrpSpPr/>
          <p:nvPr/>
        </p:nvGrpSpPr>
        <p:grpSpPr>
          <a:xfrm>
            <a:off x="1424922" y="903284"/>
            <a:ext cx="9707779" cy="1831217"/>
            <a:chOff x="0" y="0"/>
            <a:chExt cx="9707777" cy="1831215"/>
          </a:xfrm>
        </p:grpSpPr>
        <p:sp>
          <p:nvSpPr>
            <p:cNvPr id="8275" name="Line"/>
            <p:cNvSpPr/>
            <p:nvPr/>
          </p:nvSpPr>
          <p:spPr>
            <a:xfrm>
              <a:off x="0" y="151075"/>
              <a:ext cx="626973" cy="757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448" extrusionOk="0">
                  <a:moveTo>
                    <a:pt x="12802" y="6293"/>
                  </a:moveTo>
                  <a:cubicBezTo>
                    <a:pt x="13816" y="4778"/>
                    <a:pt x="14830" y="3264"/>
                    <a:pt x="15376" y="2309"/>
                  </a:cubicBezTo>
                  <a:cubicBezTo>
                    <a:pt x="15922" y="1354"/>
                    <a:pt x="15999" y="959"/>
                    <a:pt x="15922" y="630"/>
                  </a:cubicBezTo>
                  <a:cubicBezTo>
                    <a:pt x="15844" y="300"/>
                    <a:pt x="15610" y="37"/>
                    <a:pt x="14440" y="4"/>
                  </a:cubicBezTo>
                  <a:cubicBezTo>
                    <a:pt x="13270" y="-29"/>
                    <a:pt x="11165" y="169"/>
                    <a:pt x="8825" y="860"/>
                  </a:cubicBezTo>
                  <a:cubicBezTo>
                    <a:pt x="6486" y="1551"/>
                    <a:pt x="3913" y="2737"/>
                    <a:pt x="2236" y="3856"/>
                  </a:cubicBezTo>
                  <a:cubicBezTo>
                    <a:pt x="560" y="4976"/>
                    <a:pt x="-220" y="6030"/>
                    <a:pt x="53" y="6951"/>
                  </a:cubicBezTo>
                  <a:cubicBezTo>
                    <a:pt x="326" y="7873"/>
                    <a:pt x="1651" y="8664"/>
                    <a:pt x="3796" y="9454"/>
                  </a:cubicBezTo>
                  <a:cubicBezTo>
                    <a:pt x="5940" y="10244"/>
                    <a:pt x="8903" y="11034"/>
                    <a:pt x="11711" y="11989"/>
                  </a:cubicBezTo>
                  <a:cubicBezTo>
                    <a:pt x="14518" y="12944"/>
                    <a:pt x="17169" y="14064"/>
                    <a:pt x="18885" y="15084"/>
                  </a:cubicBezTo>
                  <a:cubicBezTo>
                    <a:pt x="20600" y="16105"/>
                    <a:pt x="21380" y="17027"/>
                    <a:pt x="20873" y="17982"/>
                  </a:cubicBezTo>
                  <a:cubicBezTo>
                    <a:pt x="20366" y="18937"/>
                    <a:pt x="18573" y="19925"/>
                    <a:pt x="16389" y="20583"/>
                  </a:cubicBezTo>
                  <a:cubicBezTo>
                    <a:pt x="14206" y="21242"/>
                    <a:pt x="11633" y="21571"/>
                    <a:pt x="9644" y="21406"/>
                  </a:cubicBezTo>
                  <a:cubicBezTo>
                    <a:pt x="7656" y="21242"/>
                    <a:pt x="6252" y="20583"/>
                    <a:pt x="5940" y="19530"/>
                  </a:cubicBezTo>
                  <a:cubicBezTo>
                    <a:pt x="5628" y="18476"/>
                    <a:pt x="6408" y="17027"/>
                    <a:pt x="8163" y="15710"/>
                  </a:cubicBezTo>
                  <a:cubicBezTo>
                    <a:pt x="9917" y="14393"/>
                    <a:pt x="12646" y="13208"/>
                    <a:pt x="14635" y="12417"/>
                  </a:cubicBezTo>
                  <a:cubicBezTo>
                    <a:pt x="16623" y="11627"/>
                    <a:pt x="17871" y="11232"/>
                    <a:pt x="19119" y="1083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76" name="Line"/>
            <p:cNvSpPr/>
            <p:nvPr/>
          </p:nvSpPr>
          <p:spPr>
            <a:xfrm>
              <a:off x="702643" y="347081"/>
              <a:ext cx="389614" cy="530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330" extrusionOk="0">
                  <a:moveTo>
                    <a:pt x="0" y="2735"/>
                  </a:moveTo>
                  <a:cubicBezTo>
                    <a:pt x="508" y="2174"/>
                    <a:pt x="1016" y="1613"/>
                    <a:pt x="1461" y="1566"/>
                  </a:cubicBezTo>
                  <a:cubicBezTo>
                    <a:pt x="1906" y="1520"/>
                    <a:pt x="2287" y="1987"/>
                    <a:pt x="2732" y="3764"/>
                  </a:cubicBezTo>
                  <a:cubicBezTo>
                    <a:pt x="3176" y="5540"/>
                    <a:pt x="3685" y="8626"/>
                    <a:pt x="4002" y="11385"/>
                  </a:cubicBezTo>
                  <a:cubicBezTo>
                    <a:pt x="4320" y="14143"/>
                    <a:pt x="4447" y="16574"/>
                    <a:pt x="4765" y="18257"/>
                  </a:cubicBezTo>
                  <a:cubicBezTo>
                    <a:pt x="5082" y="19940"/>
                    <a:pt x="5591" y="20875"/>
                    <a:pt x="6861" y="21203"/>
                  </a:cubicBezTo>
                  <a:cubicBezTo>
                    <a:pt x="8132" y="21530"/>
                    <a:pt x="10165" y="21249"/>
                    <a:pt x="12706" y="20081"/>
                  </a:cubicBezTo>
                  <a:cubicBezTo>
                    <a:pt x="15247" y="18912"/>
                    <a:pt x="18296" y="16855"/>
                    <a:pt x="19885" y="14143"/>
                  </a:cubicBezTo>
                  <a:cubicBezTo>
                    <a:pt x="21473" y="11431"/>
                    <a:pt x="21600" y="8065"/>
                    <a:pt x="20838" y="5587"/>
                  </a:cubicBezTo>
                  <a:cubicBezTo>
                    <a:pt x="20075" y="3109"/>
                    <a:pt x="18424" y="1520"/>
                    <a:pt x="16327" y="725"/>
                  </a:cubicBezTo>
                  <a:cubicBezTo>
                    <a:pt x="14231" y="-70"/>
                    <a:pt x="11689" y="-70"/>
                    <a:pt x="10038" y="70"/>
                  </a:cubicBezTo>
                  <a:cubicBezTo>
                    <a:pt x="8386" y="211"/>
                    <a:pt x="7624" y="491"/>
                    <a:pt x="7179" y="865"/>
                  </a:cubicBezTo>
                  <a:cubicBezTo>
                    <a:pt x="6734" y="1239"/>
                    <a:pt x="6607" y="1707"/>
                    <a:pt x="6861" y="1940"/>
                  </a:cubicBezTo>
                  <a:cubicBezTo>
                    <a:pt x="7115" y="2174"/>
                    <a:pt x="7751" y="2174"/>
                    <a:pt x="8259" y="2174"/>
                  </a:cubicBezTo>
                  <a:cubicBezTo>
                    <a:pt x="8767" y="2174"/>
                    <a:pt x="9148" y="2174"/>
                    <a:pt x="9529" y="217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77" name="Line"/>
            <p:cNvSpPr/>
            <p:nvPr/>
          </p:nvSpPr>
          <p:spPr>
            <a:xfrm>
              <a:off x="1094385" y="197209"/>
              <a:ext cx="151161" cy="201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037" extrusionOk="0">
                  <a:moveTo>
                    <a:pt x="7699" y="11094"/>
                  </a:moveTo>
                  <a:cubicBezTo>
                    <a:pt x="7371" y="9395"/>
                    <a:pt x="7044" y="7696"/>
                    <a:pt x="6226" y="7332"/>
                  </a:cubicBezTo>
                  <a:cubicBezTo>
                    <a:pt x="5408" y="6968"/>
                    <a:pt x="4099" y="7939"/>
                    <a:pt x="2953" y="9759"/>
                  </a:cubicBezTo>
                  <a:cubicBezTo>
                    <a:pt x="1808" y="11579"/>
                    <a:pt x="826" y="14249"/>
                    <a:pt x="335" y="16312"/>
                  </a:cubicBezTo>
                  <a:cubicBezTo>
                    <a:pt x="-156" y="18375"/>
                    <a:pt x="-156" y="19831"/>
                    <a:pt x="662" y="20559"/>
                  </a:cubicBezTo>
                  <a:cubicBezTo>
                    <a:pt x="1480" y="21287"/>
                    <a:pt x="3117" y="21287"/>
                    <a:pt x="6226" y="19831"/>
                  </a:cubicBezTo>
                  <a:cubicBezTo>
                    <a:pt x="9335" y="18375"/>
                    <a:pt x="13917" y="15462"/>
                    <a:pt x="16699" y="12550"/>
                  </a:cubicBezTo>
                  <a:cubicBezTo>
                    <a:pt x="19480" y="9638"/>
                    <a:pt x="20462" y="6725"/>
                    <a:pt x="20953" y="4541"/>
                  </a:cubicBezTo>
                  <a:cubicBezTo>
                    <a:pt x="21444" y="2357"/>
                    <a:pt x="21444" y="900"/>
                    <a:pt x="20462" y="294"/>
                  </a:cubicBezTo>
                  <a:cubicBezTo>
                    <a:pt x="19480" y="-313"/>
                    <a:pt x="17517" y="-70"/>
                    <a:pt x="14571" y="1871"/>
                  </a:cubicBezTo>
                  <a:cubicBezTo>
                    <a:pt x="11626" y="3813"/>
                    <a:pt x="7699" y="7453"/>
                    <a:pt x="5735" y="9880"/>
                  </a:cubicBezTo>
                  <a:cubicBezTo>
                    <a:pt x="3771" y="12307"/>
                    <a:pt x="3771" y="13521"/>
                    <a:pt x="3771" y="1473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78" name="Line"/>
            <p:cNvSpPr/>
            <p:nvPr/>
          </p:nvSpPr>
          <p:spPr>
            <a:xfrm>
              <a:off x="1163809" y="107539"/>
              <a:ext cx="285227" cy="684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474" extrusionOk="0">
                  <a:moveTo>
                    <a:pt x="20323" y="458"/>
                  </a:moveTo>
                  <a:cubicBezTo>
                    <a:pt x="20845" y="166"/>
                    <a:pt x="21368" y="-126"/>
                    <a:pt x="21368" y="56"/>
                  </a:cubicBezTo>
                  <a:cubicBezTo>
                    <a:pt x="21368" y="239"/>
                    <a:pt x="20845" y="896"/>
                    <a:pt x="19103" y="2538"/>
                  </a:cubicBezTo>
                  <a:cubicBezTo>
                    <a:pt x="17362" y="4179"/>
                    <a:pt x="14400" y="6806"/>
                    <a:pt x="11526" y="9324"/>
                  </a:cubicBezTo>
                  <a:cubicBezTo>
                    <a:pt x="8652" y="11842"/>
                    <a:pt x="5865" y="14250"/>
                    <a:pt x="3862" y="16074"/>
                  </a:cubicBezTo>
                  <a:cubicBezTo>
                    <a:pt x="1858" y="17898"/>
                    <a:pt x="639" y="19139"/>
                    <a:pt x="203" y="19942"/>
                  </a:cubicBezTo>
                  <a:cubicBezTo>
                    <a:pt x="-232" y="20744"/>
                    <a:pt x="116" y="21109"/>
                    <a:pt x="465" y="2147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79" name="Line"/>
            <p:cNvSpPr/>
            <p:nvPr/>
          </p:nvSpPr>
          <p:spPr>
            <a:xfrm>
              <a:off x="1295571" y="576582"/>
              <a:ext cx="235190" cy="2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171" extrusionOk="0">
                  <a:moveTo>
                    <a:pt x="5662" y="1224"/>
                  </a:moveTo>
                  <a:cubicBezTo>
                    <a:pt x="6501" y="563"/>
                    <a:pt x="7340" y="-98"/>
                    <a:pt x="8074" y="12"/>
                  </a:cubicBezTo>
                  <a:cubicBezTo>
                    <a:pt x="8808" y="122"/>
                    <a:pt x="9437" y="1004"/>
                    <a:pt x="9856" y="3980"/>
                  </a:cubicBezTo>
                  <a:cubicBezTo>
                    <a:pt x="10276" y="6955"/>
                    <a:pt x="10485" y="12024"/>
                    <a:pt x="10905" y="15441"/>
                  </a:cubicBezTo>
                  <a:cubicBezTo>
                    <a:pt x="11324" y="18857"/>
                    <a:pt x="11953" y="20620"/>
                    <a:pt x="13421" y="21061"/>
                  </a:cubicBezTo>
                  <a:cubicBezTo>
                    <a:pt x="14889" y="21502"/>
                    <a:pt x="17196" y="20620"/>
                    <a:pt x="18874" y="18416"/>
                  </a:cubicBezTo>
                  <a:cubicBezTo>
                    <a:pt x="20551" y="16212"/>
                    <a:pt x="21600" y="12686"/>
                    <a:pt x="21076" y="9380"/>
                  </a:cubicBezTo>
                  <a:cubicBezTo>
                    <a:pt x="20551" y="6073"/>
                    <a:pt x="18454" y="2988"/>
                    <a:pt x="14680" y="2216"/>
                  </a:cubicBezTo>
                  <a:cubicBezTo>
                    <a:pt x="10905" y="1445"/>
                    <a:pt x="5452" y="2988"/>
                    <a:pt x="0" y="453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0" name="Line"/>
            <p:cNvSpPr/>
            <p:nvPr/>
          </p:nvSpPr>
          <p:spPr>
            <a:xfrm>
              <a:off x="1998419" y="455204"/>
              <a:ext cx="310944" cy="243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0972" extrusionOk="0">
                  <a:moveTo>
                    <a:pt x="9716" y="151"/>
                  </a:moveTo>
                  <a:cubicBezTo>
                    <a:pt x="8756" y="-49"/>
                    <a:pt x="7796" y="-249"/>
                    <a:pt x="6596" y="951"/>
                  </a:cubicBezTo>
                  <a:cubicBezTo>
                    <a:pt x="5396" y="2151"/>
                    <a:pt x="3956" y="4751"/>
                    <a:pt x="2756" y="7751"/>
                  </a:cubicBezTo>
                  <a:cubicBezTo>
                    <a:pt x="1556" y="10751"/>
                    <a:pt x="596" y="14151"/>
                    <a:pt x="196" y="16351"/>
                  </a:cubicBezTo>
                  <a:cubicBezTo>
                    <a:pt x="-204" y="18551"/>
                    <a:pt x="-44" y="19551"/>
                    <a:pt x="1156" y="20251"/>
                  </a:cubicBezTo>
                  <a:cubicBezTo>
                    <a:pt x="2356" y="20951"/>
                    <a:pt x="4596" y="21351"/>
                    <a:pt x="7876" y="20451"/>
                  </a:cubicBezTo>
                  <a:cubicBezTo>
                    <a:pt x="11156" y="19551"/>
                    <a:pt x="15476" y="17351"/>
                    <a:pt x="18036" y="15351"/>
                  </a:cubicBezTo>
                  <a:cubicBezTo>
                    <a:pt x="20596" y="13351"/>
                    <a:pt x="21396" y="11551"/>
                    <a:pt x="21396" y="9351"/>
                  </a:cubicBezTo>
                  <a:cubicBezTo>
                    <a:pt x="21396" y="7151"/>
                    <a:pt x="20596" y="4551"/>
                    <a:pt x="18916" y="3051"/>
                  </a:cubicBezTo>
                  <a:cubicBezTo>
                    <a:pt x="17236" y="1551"/>
                    <a:pt x="14676" y="1151"/>
                    <a:pt x="12996" y="951"/>
                  </a:cubicBezTo>
                  <a:cubicBezTo>
                    <a:pt x="11316" y="751"/>
                    <a:pt x="10516" y="751"/>
                    <a:pt x="9796" y="1051"/>
                  </a:cubicBezTo>
                  <a:cubicBezTo>
                    <a:pt x="9076" y="1351"/>
                    <a:pt x="8436" y="1951"/>
                    <a:pt x="8516" y="2351"/>
                  </a:cubicBezTo>
                  <a:cubicBezTo>
                    <a:pt x="8596" y="2751"/>
                    <a:pt x="9396" y="2951"/>
                    <a:pt x="10356" y="2951"/>
                  </a:cubicBezTo>
                  <a:cubicBezTo>
                    <a:pt x="11316" y="2951"/>
                    <a:pt x="12436" y="2751"/>
                    <a:pt x="13556" y="255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1" name="Line"/>
            <p:cNvSpPr/>
            <p:nvPr/>
          </p:nvSpPr>
          <p:spPr>
            <a:xfrm>
              <a:off x="2355560" y="123228"/>
              <a:ext cx="182449" cy="598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4" h="21561" extrusionOk="0">
                  <a:moveTo>
                    <a:pt x="5635" y="10008"/>
                  </a:moveTo>
                  <a:cubicBezTo>
                    <a:pt x="10701" y="8333"/>
                    <a:pt x="15768" y="6659"/>
                    <a:pt x="18435" y="5194"/>
                  </a:cubicBezTo>
                  <a:cubicBezTo>
                    <a:pt x="21101" y="3728"/>
                    <a:pt x="21368" y="2473"/>
                    <a:pt x="20435" y="1552"/>
                  </a:cubicBezTo>
                  <a:cubicBezTo>
                    <a:pt x="19501" y="631"/>
                    <a:pt x="17368" y="45"/>
                    <a:pt x="14435" y="3"/>
                  </a:cubicBezTo>
                  <a:cubicBezTo>
                    <a:pt x="11501" y="-39"/>
                    <a:pt x="7768" y="463"/>
                    <a:pt x="4968" y="2096"/>
                  </a:cubicBezTo>
                  <a:cubicBezTo>
                    <a:pt x="2168" y="3728"/>
                    <a:pt x="301" y="6491"/>
                    <a:pt x="35" y="9254"/>
                  </a:cubicBezTo>
                  <a:cubicBezTo>
                    <a:pt x="-232" y="12017"/>
                    <a:pt x="1101" y="14780"/>
                    <a:pt x="1368" y="16831"/>
                  </a:cubicBezTo>
                  <a:cubicBezTo>
                    <a:pt x="1635" y="18882"/>
                    <a:pt x="835" y="20221"/>
                    <a:pt x="35" y="2156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2" name="Line"/>
            <p:cNvSpPr/>
            <p:nvPr/>
          </p:nvSpPr>
          <p:spPr>
            <a:xfrm>
              <a:off x="2251232" y="554621"/>
              <a:ext cx="27205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031" y="15429"/>
                    <a:pt x="4062" y="9257"/>
                    <a:pt x="7662" y="5657"/>
                  </a:cubicBezTo>
                  <a:cubicBezTo>
                    <a:pt x="11262" y="2057"/>
                    <a:pt x="16431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3" name="Line"/>
            <p:cNvSpPr/>
            <p:nvPr/>
          </p:nvSpPr>
          <p:spPr>
            <a:xfrm>
              <a:off x="2929064" y="407052"/>
              <a:ext cx="268529" cy="603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404" extrusionOk="0">
                  <a:moveTo>
                    <a:pt x="3814" y="1522"/>
                  </a:moveTo>
                  <a:cubicBezTo>
                    <a:pt x="3256" y="1110"/>
                    <a:pt x="2697" y="697"/>
                    <a:pt x="2325" y="697"/>
                  </a:cubicBezTo>
                  <a:cubicBezTo>
                    <a:pt x="1952" y="697"/>
                    <a:pt x="1766" y="1110"/>
                    <a:pt x="1394" y="2264"/>
                  </a:cubicBezTo>
                  <a:cubicBezTo>
                    <a:pt x="1021" y="3418"/>
                    <a:pt x="463" y="5314"/>
                    <a:pt x="183" y="6468"/>
                  </a:cubicBezTo>
                  <a:cubicBezTo>
                    <a:pt x="-96" y="7623"/>
                    <a:pt x="-96" y="8035"/>
                    <a:pt x="463" y="8117"/>
                  </a:cubicBezTo>
                  <a:cubicBezTo>
                    <a:pt x="1021" y="8200"/>
                    <a:pt x="2138" y="7952"/>
                    <a:pt x="4652" y="6798"/>
                  </a:cubicBezTo>
                  <a:cubicBezTo>
                    <a:pt x="7166" y="5644"/>
                    <a:pt x="11076" y="3583"/>
                    <a:pt x="13590" y="2223"/>
                  </a:cubicBezTo>
                  <a:cubicBezTo>
                    <a:pt x="16104" y="862"/>
                    <a:pt x="17221" y="203"/>
                    <a:pt x="18059" y="38"/>
                  </a:cubicBezTo>
                  <a:cubicBezTo>
                    <a:pt x="18897" y="-127"/>
                    <a:pt x="19456" y="203"/>
                    <a:pt x="20107" y="1769"/>
                  </a:cubicBezTo>
                  <a:cubicBezTo>
                    <a:pt x="20759" y="3336"/>
                    <a:pt x="21504" y="6139"/>
                    <a:pt x="21504" y="8900"/>
                  </a:cubicBezTo>
                  <a:cubicBezTo>
                    <a:pt x="21504" y="11662"/>
                    <a:pt x="20759" y="14383"/>
                    <a:pt x="20294" y="16279"/>
                  </a:cubicBezTo>
                  <a:cubicBezTo>
                    <a:pt x="19828" y="18175"/>
                    <a:pt x="19642" y="19247"/>
                    <a:pt x="19549" y="20030"/>
                  </a:cubicBezTo>
                  <a:cubicBezTo>
                    <a:pt x="19456" y="20813"/>
                    <a:pt x="19456" y="21308"/>
                    <a:pt x="19456" y="21391"/>
                  </a:cubicBezTo>
                  <a:cubicBezTo>
                    <a:pt x="19456" y="21473"/>
                    <a:pt x="19456" y="21143"/>
                    <a:pt x="19456" y="2081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4" name="Line"/>
            <p:cNvSpPr/>
            <p:nvPr/>
          </p:nvSpPr>
          <p:spPr>
            <a:xfrm>
              <a:off x="3278524" y="422450"/>
              <a:ext cx="176675" cy="193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5" h="20220" extrusionOk="0">
                  <a:moveTo>
                    <a:pt x="4642" y="5786"/>
                  </a:moveTo>
                  <a:cubicBezTo>
                    <a:pt x="4912" y="4087"/>
                    <a:pt x="5182" y="2388"/>
                    <a:pt x="4642" y="1539"/>
                  </a:cubicBezTo>
                  <a:cubicBezTo>
                    <a:pt x="4102" y="689"/>
                    <a:pt x="2752" y="689"/>
                    <a:pt x="1672" y="2146"/>
                  </a:cubicBezTo>
                  <a:cubicBezTo>
                    <a:pt x="592" y="3602"/>
                    <a:pt x="-218" y="6514"/>
                    <a:pt x="52" y="9669"/>
                  </a:cubicBezTo>
                  <a:cubicBezTo>
                    <a:pt x="322" y="12824"/>
                    <a:pt x="1672" y="16222"/>
                    <a:pt x="5317" y="18285"/>
                  </a:cubicBezTo>
                  <a:cubicBezTo>
                    <a:pt x="8962" y="20348"/>
                    <a:pt x="14902" y="21076"/>
                    <a:pt x="18007" y="18892"/>
                  </a:cubicBezTo>
                  <a:cubicBezTo>
                    <a:pt x="21112" y="16707"/>
                    <a:pt x="21382" y="11611"/>
                    <a:pt x="18547" y="7728"/>
                  </a:cubicBezTo>
                  <a:cubicBezTo>
                    <a:pt x="15712" y="3845"/>
                    <a:pt x="9772" y="1175"/>
                    <a:pt x="6262" y="325"/>
                  </a:cubicBezTo>
                  <a:cubicBezTo>
                    <a:pt x="2752" y="-524"/>
                    <a:pt x="1672" y="447"/>
                    <a:pt x="592" y="141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5" name="Line"/>
            <p:cNvSpPr/>
            <p:nvPr/>
          </p:nvSpPr>
          <p:spPr>
            <a:xfrm>
              <a:off x="3499869" y="345352"/>
              <a:ext cx="218789" cy="353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348" extrusionOk="0">
                  <a:moveTo>
                    <a:pt x="0" y="6312"/>
                  </a:moveTo>
                  <a:cubicBezTo>
                    <a:pt x="227" y="9678"/>
                    <a:pt x="455" y="13044"/>
                    <a:pt x="682" y="15499"/>
                  </a:cubicBezTo>
                  <a:cubicBezTo>
                    <a:pt x="909" y="17953"/>
                    <a:pt x="1137" y="19496"/>
                    <a:pt x="1819" y="20408"/>
                  </a:cubicBezTo>
                  <a:cubicBezTo>
                    <a:pt x="2501" y="21319"/>
                    <a:pt x="3638" y="21600"/>
                    <a:pt x="6480" y="21109"/>
                  </a:cubicBezTo>
                  <a:cubicBezTo>
                    <a:pt x="9322" y="20618"/>
                    <a:pt x="13869" y="19356"/>
                    <a:pt x="16939" y="17322"/>
                  </a:cubicBezTo>
                  <a:cubicBezTo>
                    <a:pt x="20008" y="15288"/>
                    <a:pt x="21600" y="12483"/>
                    <a:pt x="21373" y="9468"/>
                  </a:cubicBezTo>
                  <a:cubicBezTo>
                    <a:pt x="21145" y="6452"/>
                    <a:pt x="19099" y="3226"/>
                    <a:pt x="17053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6" name="Line"/>
            <p:cNvSpPr/>
            <p:nvPr/>
          </p:nvSpPr>
          <p:spPr>
            <a:xfrm>
              <a:off x="3744016" y="366279"/>
              <a:ext cx="251123" cy="314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1" extrusionOk="0">
                  <a:moveTo>
                    <a:pt x="0" y="10482"/>
                  </a:moveTo>
                  <a:cubicBezTo>
                    <a:pt x="400" y="13659"/>
                    <a:pt x="800" y="16835"/>
                    <a:pt x="1000" y="18821"/>
                  </a:cubicBezTo>
                  <a:cubicBezTo>
                    <a:pt x="1200" y="20806"/>
                    <a:pt x="1200" y="21600"/>
                    <a:pt x="1300" y="21441"/>
                  </a:cubicBezTo>
                  <a:cubicBezTo>
                    <a:pt x="1400" y="21282"/>
                    <a:pt x="1600" y="20171"/>
                    <a:pt x="2800" y="16915"/>
                  </a:cubicBezTo>
                  <a:cubicBezTo>
                    <a:pt x="4000" y="13659"/>
                    <a:pt x="6200" y="8259"/>
                    <a:pt x="9500" y="5082"/>
                  </a:cubicBezTo>
                  <a:cubicBezTo>
                    <a:pt x="12800" y="1906"/>
                    <a:pt x="17200" y="95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7" name="Line"/>
            <p:cNvSpPr/>
            <p:nvPr/>
          </p:nvSpPr>
          <p:spPr>
            <a:xfrm>
              <a:off x="4406701" y="275400"/>
              <a:ext cx="242733" cy="361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4" h="20499" extrusionOk="0">
                  <a:moveTo>
                    <a:pt x="3028" y="11075"/>
                  </a:moveTo>
                  <a:cubicBezTo>
                    <a:pt x="2221" y="13972"/>
                    <a:pt x="1413" y="16870"/>
                    <a:pt x="1009" y="18714"/>
                  </a:cubicBezTo>
                  <a:cubicBezTo>
                    <a:pt x="606" y="20558"/>
                    <a:pt x="606" y="21348"/>
                    <a:pt x="908" y="19241"/>
                  </a:cubicBezTo>
                  <a:cubicBezTo>
                    <a:pt x="1211" y="17133"/>
                    <a:pt x="1817" y="12128"/>
                    <a:pt x="2725" y="8441"/>
                  </a:cubicBezTo>
                  <a:cubicBezTo>
                    <a:pt x="3634" y="4753"/>
                    <a:pt x="4845" y="2382"/>
                    <a:pt x="7570" y="1131"/>
                  </a:cubicBezTo>
                  <a:cubicBezTo>
                    <a:pt x="10295" y="-120"/>
                    <a:pt x="14535" y="-252"/>
                    <a:pt x="17361" y="341"/>
                  </a:cubicBezTo>
                  <a:cubicBezTo>
                    <a:pt x="20187" y="933"/>
                    <a:pt x="21600" y="2250"/>
                    <a:pt x="20893" y="4028"/>
                  </a:cubicBezTo>
                  <a:cubicBezTo>
                    <a:pt x="20187" y="5807"/>
                    <a:pt x="17361" y="8046"/>
                    <a:pt x="13525" y="10021"/>
                  </a:cubicBezTo>
                  <a:cubicBezTo>
                    <a:pt x="9690" y="11997"/>
                    <a:pt x="4845" y="13709"/>
                    <a:pt x="0" y="1542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8" name="Line"/>
            <p:cNvSpPr/>
            <p:nvPr/>
          </p:nvSpPr>
          <p:spPr>
            <a:xfrm>
              <a:off x="4624252" y="345932"/>
              <a:ext cx="207962" cy="299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229" extrusionOk="0">
                  <a:moveTo>
                    <a:pt x="13545" y="5400"/>
                  </a:moveTo>
                  <a:cubicBezTo>
                    <a:pt x="14025" y="4576"/>
                    <a:pt x="14505" y="3751"/>
                    <a:pt x="14625" y="2844"/>
                  </a:cubicBezTo>
                  <a:cubicBezTo>
                    <a:pt x="14745" y="1937"/>
                    <a:pt x="14505" y="948"/>
                    <a:pt x="13785" y="371"/>
                  </a:cubicBezTo>
                  <a:cubicBezTo>
                    <a:pt x="13065" y="-206"/>
                    <a:pt x="11865" y="-371"/>
                    <a:pt x="9705" y="1855"/>
                  </a:cubicBezTo>
                  <a:cubicBezTo>
                    <a:pt x="7545" y="4081"/>
                    <a:pt x="4425" y="8698"/>
                    <a:pt x="2625" y="11501"/>
                  </a:cubicBezTo>
                  <a:cubicBezTo>
                    <a:pt x="825" y="14304"/>
                    <a:pt x="345" y="15293"/>
                    <a:pt x="105" y="16447"/>
                  </a:cubicBezTo>
                  <a:cubicBezTo>
                    <a:pt x="-135" y="17602"/>
                    <a:pt x="-135" y="18921"/>
                    <a:pt x="2025" y="18921"/>
                  </a:cubicBezTo>
                  <a:cubicBezTo>
                    <a:pt x="4185" y="18921"/>
                    <a:pt x="8505" y="17602"/>
                    <a:pt x="11265" y="16365"/>
                  </a:cubicBezTo>
                  <a:cubicBezTo>
                    <a:pt x="14025" y="15128"/>
                    <a:pt x="15225" y="13974"/>
                    <a:pt x="16305" y="12820"/>
                  </a:cubicBezTo>
                  <a:cubicBezTo>
                    <a:pt x="17385" y="11666"/>
                    <a:pt x="18345" y="10511"/>
                    <a:pt x="18945" y="10429"/>
                  </a:cubicBezTo>
                  <a:cubicBezTo>
                    <a:pt x="19545" y="10347"/>
                    <a:pt x="19785" y="11336"/>
                    <a:pt x="20145" y="13314"/>
                  </a:cubicBezTo>
                  <a:cubicBezTo>
                    <a:pt x="20505" y="15293"/>
                    <a:pt x="20985" y="18261"/>
                    <a:pt x="21465" y="212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89" name="Line"/>
            <p:cNvSpPr/>
            <p:nvPr/>
          </p:nvSpPr>
          <p:spPr>
            <a:xfrm>
              <a:off x="4964751" y="184912"/>
              <a:ext cx="4107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4" h="21600" extrusionOk="0">
                  <a:moveTo>
                    <a:pt x="0" y="0"/>
                  </a:moveTo>
                  <a:cubicBezTo>
                    <a:pt x="7958" y="2364"/>
                    <a:pt x="15916" y="4728"/>
                    <a:pt x="18758" y="8006"/>
                  </a:cubicBezTo>
                  <a:cubicBezTo>
                    <a:pt x="21600" y="11284"/>
                    <a:pt x="19326" y="15475"/>
                    <a:pt x="17053" y="17893"/>
                  </a:cubicBezTo>
                  <a:cubicBezTo>
                    <a:pt x="14779" y="20310"/>
                    <a:pt x="12505" y="20955"/>
                    <a:pt x="10231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0" name="Line"/>
            <p:cNvSpPr/>
            <p:nvPr/>
          </p:nvSpPr>
          <p:spPr>
            <a:xfrm>
              <a:off x="4825238" y="505791"/>
              <a:ext cx="369709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91" y="3600"/>
                    <a:pt x="9781" y="7200"/>
                    <a:pt x="13381" y="10800"/>
                  </a:cubicBezTo>
                  <a:cubicBezTo>
                    <a:pt x="16981" y="14400"/>
                    <a:pt x="19291" y="180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1" name="Line"/>
            <p:cNvSpPr/>
            <p:nvPr/>
          </p:nvSpPr>
          <p:spPr>
            <a:xfrm>
              <a:off x="5184791" y="415108"/>
              <a:ext cx="52010" cy="146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6" h="21264" extrusionOk="0">
                  <a:moveTo>
                    <a:pt x="6919" y="0"/>
                  </a:moveTo>
                  <a:cubicBezTo>
                    <a:pt x="4102" y="5062"/>
                    <a:pt x="1284" y="10125"/>
                    <a:pt x="345" y="13500"/>
                  </a:cubicBezTo>
                  <a:cubicBezTo>
                    <a:pt x="-594" y="16875"/>
                    <a:pt x="345" y="18563"/>
                    <a:pt x="3632" y="19744"/>
                  </a:cubicBezTo>
                  <a:cubicBezTo>
                    <a:pt x="6919" y="20925"/>
                    <a:pt x="12554" y="21600"/>
                    <a:pt x="15841" y="21094"/>
                  </a:cubicBezTo>
                  <a:cubicBezTo>
                    <a:pt x="19128" y="20587"/>
                    <a:pt x="20067" y="18900"/>
                    <a:pt x="21006" y="1721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2" name="Line"/>
            <p:cNvSpPr/>
            <p:nvPr/>
          </p:nvSpPr>
          <p:spPr>
            <a:xfrm>
              <a:off x="5115729" y="188560"/>
              <a:ext cx="37364" cy="4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7" h="19986" extrusionOk="0">
                  <a:moveTo>
                    <a:pt x="1358" y="19986"/>
                  </a:moveTo>
                  <a:cubicBezTo>
                    <a:pt x="88" y="11757"/>
                    <a:pt x="-1183" y="3529"/>
                    <a:pt x="1993" y="957"/>
                  </a:cubicBezTo>
                  <a:cubicBezTo>
                    <a:pt x="5170" y="-1614"/>
                    <a:pt x="12793" y="1472"/>
                    <a:pt x="20417" y="45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3" name="Line"/>
            <p:cNvSpPr/>
            <p:nvPr/>
          </p:nvSpPr>
          <p:spPr>
            <a:xfrm>
              <a:off x="5283304" y="300493"/>
              <a:ext cx="595254" cy="326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1" extrusionOk="0">
                  <a:moveTo>
                    <a:pt x="2616" y="11444"/>
                  </a:moveTo>
                  <a:cubicBezTo>
                    <a:pt x="2025" y="11144"/>
                    <a:pt x="1434" y="10844"/>
                    <a:pt x="928" y="10694"/>
                  </a:cubicBezTo>
                  <a:cubicBezTo>
                    <a:pt x="422" y="10544"/>
                    <a:pt x="0" y="10544"/>
                    <a:pt x="0" y="10769"/>
                  </a:cubicBezTo>
                  <a:cubicBezTo>
                    <a:pt x="0" y="10994"/>
                    <a:pt x="422" y="11444"/>
                    <a:pt x="1519" y="11294"/>
                  </a:cubicBezTo>
                  <a:cubicBezTo>
                    <a:pt x="2616" y="11144"/>
                    <a:pt x="4388" y="10394"/>
                    <a:pt x="5780" y="9194"/>
                  </a:cubicBezTo>
                  <a:cubicBezTo>
                    <a:pt x="7172" y="7994"/>
                    <a:pt x="8184" y="6344"/>
                    <a:pt x="8522" y="4544"/>
                  </a:cubicBezTo>
                  <a:cubicBezTo>
                    <a:pt x="8859" y="2744"/>
                    <a:pt x="8522" y="794"/>
                    <a:pt x="7847" y="194"/>
                  </a:cubicBezTo>
                  <a:cubicBezTo>
                    <a:pt x="7172" y="-406"/>
                    <a:pt x="6159" y="344"/>
                    <a:pt x="5358" y="3044"/>
                  </a:cubicBezTo>
                  <a:cubicBezTo>
                    <a:pt x="4556" y="5744"/>
                    <a:pt x="3966" y="10394"/>
                    <a:pt x="3881" y="13544"/>
                  </a:cubicBezTo>
                  <a:cubicBezTo>
                    <a:pt x="3797" y="16694"/>
                    <a:pt x="4219" y="18344"/>
                    <a:pt x="5189" y="19094"/>
                  </a:cubicBezTo>
                  <a:cubicBezTo>
                    <a:pt x="6159" y="19844"/>
                    <a:pt x="7678" y="19694"/>
                    <a:pt x="9070" y="18119"/>
                  </a:cubicBezTo>
                  <a:cubicBezTo>
                    <a:pt x="10463" y="16544"/>
                    <a:pt x="11728" y="13544"/>
                    <a:pt x="12361" y="12794"/>
                  </a:cubicBezTo>
                  <a:cubicBezTo>
                    <a:pt x="12994" y="12044"/>
                    <a:pt x="12994" y="13544"/>
                    <a:pt x="12952" y="14744"/>
                  </a:cubicBezTo>
                  <a:cubicBezTo>
                    <a:pt x="12909" y="15944"/>
                    <a:pt x="12825" y="16844"/>
                    <a:pt x="12952" y="17519"/>
                  </a:cubicBezTo>
                  <a:cubicBezTo>
                    <a:pt x="13078" y="18194"/>
                    <a:pt x="13416" y="18644"/>
                    <a:pt x="13880" y="18419"/>
                  </a:cubicBezTo>
                  <a:cubicBezTo>
                    <a:pt x="14344" y="18194"/>
                    <a:pt x="14934" y="17294"/>
                    <a:pt x="15525" y="15269"/>
                  </a:cubicBezTo>
                  <a:cubicBezTo>
                    <a:pt x="16116" y="13244"/>
                    <a:pt x="16706" y="10094"/>
                    <a:pt x="17128" y="8069"/>
                  </a:cubicBezTo>
                  <a:cubicBezTo>
                    <a:pt x="17550" y="6044"/>
                    <a:pt x="17803" y="5144"/>
                    <a:pt x="18014" y="5069"/>
                  </a:cubicBezTo>
                  <a:cubicBezTo>
                    <a:pt x="18225" y="4994"/>
                    <a:pt x="18394" y="5744"/>
                    <a:pt x="18520" y="8144"/>
                  </a:cubicBezTo>
                  <a:cubicBezTo>
                    <a:pt x="18647" y="10544"/>
                    <a:pt x="18731" y="14594"/>
                    <a:pt x="18858" y="17069"/>
                  </a:cubicBezTo>
                  <a:cubicBezTo>
                    <a:pt x="18984" y="19544"/>
                    <a:pt x="19153" y="20444"/>
                    <a:pt x="19448" y="20819"/>
                  </a:cubicBezTo>
                  <a:cubicBezTo>
                    <a:pt x="19744" y="21194"/>
                    <a:pt x="20166" y="21044"/>
                    <a:pt x="20545" y="20594"/>
                  </a:cubicBezTo>
                  <a:cubicBezTo>
                    <a:pt x="20925" y="20144"/>
                    <a:pt x="21263" y="19394"/>
                    <a:pt x="21600" y="1864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4" name="Line"/>
            <p:cNvSpPr/>
            <p:nvPr/>
          </p:nvSpPr>
          <p:spPr>
            <a:xfrm>
              <a:off x="6008811" y="56849"/>
              <a:ext cx="56276" cy="609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7" h="21443" extrusionOk="0">
                  <a:moveTo>
                    <a:pt x="8293" y="334"/>
                  </a:moveTo>
                  <a:cubicBezTo>
                    <a:pt x="12446" y="88"/>
                    <a:pt x="16600" y="-157"/>
                    <a:pt x="18677" y="129"/>
                  </a:cubicBezTo>
                  <a:cubicBezTo>
                    <a:pt x="20754" y="416"/>
                    <a:pt x="20754" y="1234"/>
                    <a:pt x="17431" y="3034"/>
                  </a:cubicBezTo>
                  <a:cubicBezTo>
                    <a:pt x="14108" y="4834"/>
                    <a:pt x="7462" y="7616"/>
                    <a:pt x="3723" y="10193"/>
                  </a:cubicBezTo>
                  <a:cubicBezTo>
                    <a:pt x="-15" y="12770"/>
                    <a:pt x="-846" y="15143"/>
                    <a:pt x="816" y="16984"/>
                  </a:cubicBezTo>
                  <a:cubicBezTo>
                    <a:pt x="2477" y="18825"/>
                    <a:pt x="6631" y="20134"/>
                    <a:pt x="10785" y="2144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5" name="Line"/>
            <p:cNvSpPr/>
            <p:nvPr/>
          </p:nvSpPr>
          <p:spPr>
            <a:xfrm>
              <a:off x="5934362" y="325532"/>
              <a:ext cx="533735" cy="263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510" extrusionOk="0">
                  <a:moveTo>
                    <a:pt x="0" y="5026"/>
                  </a:moveTo>
                  <a:cubicBezTo>
                    <a:pt x="282" y="4268"/>
                    <a:pt x="563" y="3510"/>
                    <a:pt x="1362" y="2942"/>
                  </a:cubicBezTo>
                  <a:cubicBezTo>
                    <a:pt x="2160" y="2373"/>
                    <a:pt x="3475" y="1994"/>
                    <a:pt x="5165" y="1521"/>
                  </a:cubicBezTo>
                  <a:cubicBezTo>
                    <a:pt x="6856" y="1047"/>
                    <a:pt x="8922" y="478"/>
                    <a:pt x="10330" y="194"/>
                  </a:cubicBezTo>
                  <a:cubicBezTo>
                    <a:pt x="11739" y="-90"/>
                    <a:pt x="12490" y="-90"/>
                    <a:pt x="12772" y="384"/>
                  </a:cubicBezTo>
                  <a:cubicBezTo>
                    <a:pt x="13054" y="857"/>
                    <a:pt x="12866" y="1805"/>
                    <a:pt x="11880" y="3415"/>
                  </a:cubicBezTo>
                  <a:cubicBezTo>
                    <a:pt x="10894" y="5026"/>
                    <a:pt x="9110" y="7299"/>
                    <a:pt x="7936" y="8910"/>
                  </a:cubicBezTo>
                  <a:cubicBezTo>
                    <a:pt x="6762" y="10521"/>
                    <a:pt x="6198" y="11468"/>
                    <a:pt x="6480" y="12036"/>
                  </a:cubicBezTo>
                  <a:cubicBezTo>
                    <a:pt x="6762" y="12605"/>
                    <a:pt x="7889" y="12794"/>
                    <a:pt x="10143" y="13078"/>
                  </a:cubicBezTo>
                  <a:cubicBezTo>
                    <a:pt x="12397" y="13363"/>
                    <a:pt x="15777" y="13742"/>
                    <a:pt x="17750" y="14215"/>
                  </a:cubicBezTo>
                  <a:cubicBezTo>
                    <a:pt x="19722" y="14689"/>
                    <a:pt x="20285" y="15257"/>
                    <a:pt x="20755" y="15826"/>
                  </a:cubicBezTo>
                  <a:cubicBezTo>
                    <a:pt x="21224" y="16394"/>
                    <a:pt x="21600" y="16963"/>
                    <a:pt x="21553" y="17531"/>
                  </a:cubicBezTo>
                  <a:cubicBezTo>
                    <a:pt x="21506" y="18099"/>
                    <a:pt x="21037" y="18668"/>
                    <a:pt x="19252" y="19236"/>
                  </a:cubicBezTo>
                  <a:cubicBezTo>
                    <a:pt x="17468" y="19805"/>
                    <a:pt x="14369" y="20373"/>
                    <a:pt x="12537" y="20752"/>
                  </a:cubicBezTo>
                  <a:cubicBezTo>
                    <a:pt x="10706" y="21131"/>
                    <a:pt x="10143" y="21321"/>
                    <a:pt x="9579" y="2151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6" name="Line"/>
            <p:cNvSpPr/>
            <p:nvPr/>
          </p:nvSpPr>
          <p:spPr>
            <a:xfrm>
              <a:off x="6722608" y="198193"/>
              <a:ext cx="405988" cy="551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445" extrusionOk="0">
                  <a:moveTo>
                    <a:pt x="13255" y="5991"/>
                  </a:moveTo>
                  <a:cubicBezTo>
                    <a:pt x="13991" y="4454"/>
                    <a:pt x="14727" y="2918"/>
                    <a:pt x="15034" y="1924"/>
                  </a:cubicBezTo>
                  <a:cubicBezTo>
                    <a:pt x="15341" y="930"/>
                    <a:pt x="15218" y="478"/>
                    <a:pt x="14666" y="207"/>
                  </a:cubicBezTo>
                  <a:cubicBezTo>
                    <a:pt x="14114" y="-65"/>
                    <a:pt x="13132" y="-155"/>
                    <a:pt x="11782" y="478"/>
                  </a:cubicBezTo>
                  <a:cubicBezTo>
                    <a:pt x="10432" y="1110"/>
                    <a:pt x="8714" y="2466"/>
                    <a:pt x="7180" y="4499"/>
                  </a:cubicBezTo>
                  <a:cubicBezTo>
                    <a:pt x="5645" y="6533"/>
                    <a:pt x="4295" y="9244"/>
                    <a:pt x="3682" y="10826"/>
                  </a:cubicBezTo>
                  <a:cubicBezTo>
                    <a:pt x="3068" y="12407"/>
                    <a:pt x="3191" y="12859"/>
                    <a:pt x="3620" y="13221"/>
                  </a:cubicBezTo>
                  <a:cubicBezTo>
                    <a:pt x="4050" y="13582"/>
                    <a:pt x="4786" y="13853"/>
                    <a:pt x="6198" y="13627"/>
                  </a:cubicBezTo>
                  <a:cubicBezTo>
                    <a:pt x="7609" y="13401"/>
                    <a:pt x="9695" y="12678"/>
                    <a:pt x="11536" y="11413"/>
                  </a:cubicBezTo>
                  <a:cubicBezTo>
                    <a:pt x="13377" y="10148"/>
                    <a:pt x="14973" y="8340"/>
                    <a:pt x="15893" y="7120"/>
                  </a:cubicBezTo>
                  <a:cubicBezTo>
                    <a:pt x="16814" y="5900"/>
                    <a:pt x="17059" y="5268"/>
                    <a:pt x="17305" y="4725"/>
                  </a:cubicBezTo>
                  <a:cubicBezTo>
                    <a:pt x="17550" y="4183"/>
                    <a:pt x="17795" y="3731"/>
                    <a:pt x="18164" y="3731"/>
                  </a:cubicBezTo>
                  <a:cubicBezTo>
                    <a:pt x="18532" y="3731"/>
                    <a:pt x="19023" y="4183"/>
                    <a:pt x="19636" y="5810"/>
                  </a:cubicBezTo>
                  <a:cubicBezTo>
                    <a:pt x="20250" y="7437"/>
                    <a:pt x="20986" y="10238"/>
                    <a:pt x="21293" y="12769"/>
                  </a:cubicBezTo>
                  <a:cubicBezTo>
                    <a:pt x="21600" y="15299"/>
                    <a:pt x="21477" y="17559"/>
                    <a:pt x="19943" y="19095"/>
                  </a:cubicBezTo>
                  <a:cubicBezTo>
                    <a:pt x="18409" y="20632"/>
                    <a:pt x="15464" y="21445"/>
                    <a:pt x="12273" y="21445"/>
                  </a:cubicBezTo>
                  <a:cubicBezTo>
                    <a:pt x="9082" y="21445"/>
                    <a:pt x="5645" y="20632"/>
                    <a:pt x="3559" y="19909"/>
                  </a:cubicBezTo>
                  <a:cubicBezTo>
                    <a:pt x="1473" y="19186"/>
                    <a:pt x="736" y="18553"/>
                    <a:pt x="0" y="1792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7" name="Line"/>
            <p:cNvSpPr/>
            <p:nvPr/>
          </p:nvSpPr>
          <p:spPr>
            <a:xfrm>
              <a:off x="7109361" y="207759"/>
              <a:ext cx="380567" cy="309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0974" extrusionOk="0">
                  <a:moveTo>
                    <a:pt x="998" y="17844"/>
                  </a:moveTo>
                  <a:cubicBezTo>
                    <a:pt x="348" y="17844"/>
                    <a:pt x="-303" y="17844"/>
                    <a:pt x="152" y="17450"/>
                  </a:cubicBezTo>
                  <a:cubicBezTo>
                    <a:pt x="608" y="17055"/>
                    <a:pt x="2169" y="16267"/>
                    <a:pt x="4381" y="14690"/>
                  </a:cubicBezTo>
                  <a:cubicBezTo>
                    <a:pt x="6593" y="13114"/>
                    <a:pt x="9456" y="10749"/>
                    <a:pt x="11538" y="8463"/>
                  </a:cubicBezTo>
                  <a:cubicBezTo>
                    <a:pt x="13620" y="6177"/>
                    <a:pt x="14921" y="3969"/>
                    <a:pt x="15572" y="2471"/>
                  </a:cubicBezTo>
                  <a:cubicBezTo>
                    <a:pt x="16222" y="974"/>
                    <a:pt x="16222" y="185"/>
                    <a:pt x="15962" y="28"/>
                  </a:cubicBezTo>
                  <a:cubicBezTo>
                    <a:pt x="15702" y="-130"/>
                    <a:pt x="15181" y="343"/>
                    <a:pt x="13815" y="2708"/>
                  </a:cubicBezTo>
                  <a:cubicBezTo>
                    <a:pt x="12449" y="5073"/>
                    <a:pt x="10237" y="9330"/>
                    <a:pt x="8936" y="12562"/>
                  </a:cubicBezTo>
                  <a:cubicBezTo>
                    <a:pt x="7634" y="15794"/>
                    <a:pt x="7244" y="18001"/>
                    <a:pt x="7309" y="19420"/>
                  </a:cubicBezTo>
                  <a:cubicBezTo>
                    <a:pt x="7374" y="20839"/>
                    <a:pt x="7895" y="21470"/>
                    <a:pt x="10302" y="20524"/>
                  </a:cubicBezTo>
                  <a:cubicBezTo>
                    <a:pt x="12709" y="19578"/>
                    <a:pt x="17003" y="17055"/>
                    <a:pt x="21297" y="1453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8" name="Line"/>
            <p:cNvSpPr/>
            <p:nvPr/>
          </p:nvSpPr>
          <p:spPr>
            <a:xfrm>
              <a:off x="7543407" y="52375"/>
              <a:ext cx="103274" cy="509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600" extrusionOk="0">
                  <a:moveTo>
                    <a:pt x="20640" y="1775"/>
                  </a:moveTo>
                  <a:cubicBezTo>
                    <a:pt x="21120" y="888"/>
                    <a:pt x="21600" y="0"/>
                    <a:pt x="21120" y="0"/>
                  </a:cubicBezTo>
                  <a:cubicBezTo>
                    <a:pt x="20640" y="0"/>
                    <a:pt x="19200" y="888"/>
                    <a:pt x="15840" y="2811"/>
                  </a:cubicBezTo>
                  <a:cubicBezTo>
                    <a:pt x="12480" y="4734"/>
                    <a:pt x="7200" y="7693"/>
                    <a:pt x="4080" y="10307"/>
                  </a:cubicBezTo>
                  <a:cubicBezTo>
                    <a:pt x="960" y="12921"/>
                    <a:pt x="0" y="15189"/>
                    <a:pt x="0" y="17014"/>
                  </a:cubicBezTo>
                  <a:cubicBezTo>
                    <a:pt x="0" y="18838"/>
                    <a:pt x="960" y="20219"/>
                    <a:pt x="192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99" name="Line"/>
            <p:cNvSpPr/>
            <p:nvPr/>
          </p:nvSpPr>
          <p:spPr>
            <a:xfrm>
              <a:off x="7427146" y="324425"/>
              <a:ext cx="37668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33" y="17486"/>
                    <a:pt x="5867" y="13371"/>
                    <a:pt x="9467" y="9771"/>
                  </a:cubicBezTo>
                  <a:cubicBezTo>
                    <a:pt x="13067" y="6171"/>
                    <a:pt x="17333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0" name="Line"/>
            <p:cNvSpPr/>
            <p:nvPr/>
          </p:nvSpPr>
          <p:spPr>
            <a:xfrm>
              <a:off x="8198152" y="38424"/>
              <a:ext cx="292304" cy="389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528" extrusionOk="0">
                  <a:moveTo>
                    <a:pt x="3812" y="0"/>
                  </a:moveTo>
                  <a:cubicBezTo>
                    <a:pt x="2961" y="257"/>
                    <a:pt x="2111" y="514"/>
                    <a:pt x="1601" y="2121"/>
                  </a:cubicBezTo>
                  <a:cubicBezTo>
                    <a:pt x="1091" y="3729"/>
                    <a:pt x="920" y="6686"/>
                    <a:pt x="750" y="9514"/>
                  </a:cubicBezTo>
                  <a:cubicBezTo>
                    <a:pt x="580" y="12343"/>
                    <a:pt x="410" y="15043"/>
                    <a:pt x="240" y="16779"/>
                  </a:cubicBezTo>
                  <a:cubicBezTo>
                    <a:pt x="70" y="18514"/>
                    <a:pt x="-100" y="19286"/>
                    <a:pt x="70" y="19414"/>
                  </a:cubicBezTo>
                  <a:cubicBezTo>
                    <a:pt x="240" y="19543"/>
                    <a:pt x="750" y="19029"/>
                    <a:pt x="2706" y="17807"/>
                  </a:cubicBezTo>
                  <a:cubicBezTo>
                    <a:pt x="4662" y="16586"/>
                    <a:pt x="8064" y="14657"/>
                    <a:pt x="11210" y="14143"/>
                  </a:cubicBezTo>
                  <a:cubicBezTo>
                    <a:pt x="14357" y="13629"/>
                    <a:pt x="17248" y="14529"/>
                    <a:pt x="18949" y="15364"/>
                  </a:cubicBezTo>
                  <a:cubicBezTo>
                    <a:pt x="20650" y="16200"/>
                    <a:pt x="21160" y="16971"/>
                    <a:pt x="21330" y="17679"/>
                  </a:cubicBezTo>
                  <a:cubicBezTo>
                    <a:pt x="21500" y="18386"/>
                    <a:pt x="21330" y="19029"/>
                    <a:pt x="19374" y="19671"/>
                  </a:cubicBezTo>
                  <a:cubicBezTo>
                    <a:pt x="17418" y="20314"/>
                    <a:pt x="13676" y="20957"/>
                    <a:pt x="11210" y="21279"/>
                  </a:cubicBezTo>
                  <a:cubicBezTo>
                    <a:pt x="8744" y="21600"/>
                    <a:pt x="7554" y="21600"/>
                    <a:pt x="6703" y="21343"/>
                  </a:cubicBezTo>
                  <a:cubicBezTo>
                    <a:pt x="5853" y="21086"/>
                    <a:pt x="5343" y="20571"/>
                    <a:pt x="4832" y="200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1" name="Line"/>
            <p:cNvSpPr/>
            <p:nvPr/>
          </p:nvSpPr>
          <p:spPr>
            <a:xfrm>
              <a:off x="8327002" y="178128"/>
              <a:ext cx="460392" cy="3415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0" extrusionOk="0">
                  <a:moveTo>
                    <a:pt x="0" y="13380"/>
                  </a:moveTo>
                  <a:cubicBezTo>
                    <a:pt x="764" y="13668"/>
                    <a:pt x="1527" y="13956"/>
                    <a:pt x="1964" y="14460"/>
                  </a:cubicBezTo>
                  <a:cubicBezTo>
                    <a:pt x="2400" y="14964"/>
                    <a:pt x="2509" y="15684"/>
                    <a:pt x="2836" y="16116"/>
                  </a:cubicBezTo>
                  <a:cubicBezTo>
                    <a:pt x="3164" y="16548"/>
                    <a:pt x="3709" y="16692"/>
                    <a:pt x="5018" y="16188"/>
                  </a:cubicBezTo>
                  <a:cubicBezTo>
                    <a:pt x="6327" y="15684"/>
                    <a:pt x="8400" y="14532"/>
                    <a:pt x="10636" y="12588"/>
                  </a:cubicBezTo>
                  <a:cubicBezTo>
                    <a:pt x="12873" y="10644"/>
                    <a:pt x="15273" y="7908"/>
                    <a:pt x="16636" y="5964"/>
                  </a:cubicBezTo>
                  <a:cubicBezTo>
                    <a:pt x="18000" y="4020"/>
                    <a:pt x="18327" y="2868"/>
                    <a:pt x="18491" y="1932"/>
                  </a:cubicBezTo>
                  <a:cubicBezTo>
                    <a:pt x="18655" y="996"/>
                    <a:pt x="18655" y="276"/>
                    <a:pt x="18327" y="60"/>
                  </a:cubicBezTo>
                  <a:cubicBezTo>
                    <a:pt x="18000" y="-156"/>
                    <a:pt x="17345" y="132"/>
                    <a:pt x="15982" y="2220"/>
                  </a:cubicBezTo>
                  <a:cubicBezTo>
                    <a:pt x="14618" y="4308"/>
                    <a:pt x="12545" y="8196"/>
                    <a:pt x="11182" y="11508"/>
                  </a:cubicBezTo>
                  <a:cubicBezTo>
                    <a:pt x="9818" y="14820"/>
                    <a:pt x="9164" y="17556"/>
                    <a:pt x="9055" y="19212"/>
                  </a:cubicBezTo>
                  <a:cubicBezTo>
                    <a:pt x="8945" y="20868"/>
                    <a:pt x="9382" y="21444"/>
                    <a:pt x="11564" y="21012"/>
                  </a:cubicBezTo>
                  <a:cubicBezTo>
                    <a:pt x="13745" y="20580"/>
                    <a:pt x="17673" y="19140"/>
                    <a:pt x="21600" y="177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2" name="Line"/>
            <p:cNvSpPr/>
            <p:nvPr/>
          </p:nvSpPr>
          <p:spPr>
            <a:xfrm>
              <a:off x="8874816" y="45400"/>
              <a:ext cx="59067" cy="52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524" extrusionOk="0">
                  <a:moveTo>
                    <a:pt x="6150" y="0"/>
                  </a:moveTo>
                  <a:cubicBezTo>
                    <a:pt x="3658" y="2463"/>
                    <a:pt x="1166" y="4926"/>
                    <a:pt x="335" y="8053"/>
                  </a:cubicBezTo>
                  <a:cubicBezTo>
                    <a:pt x="-496" y="11179"/>
                    <a:pt x="335" y="14968"/>
                    <a:pt x="1581" y="17147"/>
                  </a:cubicBezTo>
                  <a:cubicBezTo>
                    <a:pt x="2827" y="19326"/>
                    <a:pt x="4489" y="19895"/>
                    <a:pt x="6150" y="20416"/>
                  </a:cubicBezTo>
                  <a:cubicBezTo>
                    <a:pt x="7812" y="20937"/>
                    <a:pt x="9473" y="21411"/>
                    <a:pt x="11965" y="21505"/>
                  </a:cubicBezTo>
                  <a:cubicBezTo>
                    <a:pt x="14458" y="21600"/>
                    <a:pt x="17781" y="21316"/>
                    <a:pt x="21104" y="2103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3" name="Line"/>
            <p:cNvSpPr/>
            <p:nvPr/>
          </p:nvSpPr>
          <p:spPr>
            <a:xfrm>
              <a:off x="9003638" y="-1"/>
              <a:ext cx="68885" cy="596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560" extrusionOk="0">
                  <a:moveTo>
                    <a:pt x="10800" y="3154"/>
                  </a:moveTo>
                  <a:cubicBezTo>
                    <a:pt x="11520" y="2481"/>
                    <a:pt x="12240" y="1809"/>
                    <a:pt x="13320" y="1179"/>
                  </a:cubicBezTo>
                  <a:cubicBezTo>
                    <a:pt x="14400" y="548"/>
                    <a:pt x="15840" y="-40"/>
                    <a:pt x="17280" y="2"/>
                  </a:cubicBezTo>
                  <a:cubicBezTo>
                    <a:pt x="18720" y="44"/>
                    <a:pt x="20160" y="716"/>
                    <a:pt x="20880" y="2692"/>
                  </a:cubicBezTo>
                  <a:cubicBezTo>
                    <a:pt x="21600" y="4667"/>
                    <a:pt x="21600" y="7944"/>
                    <a:pt x="19800" y="10844"/>
                  </a:cubicBezTo>
                  <a:cubicBezTo>
                    <a:pt x="18000" y="13744"/>
                    <a:pt x="14400" y="16265"/>
                    <a:pt x="10800" y="17988"/>
                  </a:cubicBezTo>
                  <a:cubicBezTo>
                    <a:pt x="7200" y="19711"/>
                    <a:pt x="3600" y="20635"/>
                    <a:pt x="0" y="215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4" name="Line"/>
            <p:cNvSpPr/>
            <p:nvPr/>
          </p:nvSpPr>
          <p:spPr>
            <a:xfrm>
              <a:off x="8801345" y="169860"/>
              <a:ext cx="906433" cy="397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345" extrusionOk="0">
                  <a:moveTo>
                    <a:pt x="0" y="15041"/>
                  </a:moveTo>
                  <a:cubicBezTo>
                    <a:pt x="166" y="14542"/>
                    <a:pt x="331" y="14043"/>
                    <a:pt x="939" y="13730"/>
                  </a:cubicBezTo>
                  <a:cubicBezTo>
                    <a:pt x="1547" y="13418"/>
                    <a:pt x="2596" y="13293"/>
                    <a:pt x="3950" y="12856"/>
                  </a:cubicBezTo>
                  <a:cubicBezTo>
                    <a:pt x="5303" y="12419"/>
                    <a:pt x="6961" y="11670"/>
                    <a:pt x="8286" y="10484"/>
                  </a:cubicBezTo>
                  <a:cubicBezTo>
                    <a:pt x="9612" y="9298"/>
                    <a:pt x="10607" y="7675"/>
                    <a:pt x="11159" y="6239"/>
                  </a:cubicBezTo>
                  <a:cubicBezTo>
                    <a:pt x="11712" y="4803"/>
                    <a:pt x="11822" y="3555"/>
                    <a:pt x="11656" y="2431"/>
                  </a:cubicBezTo>
                  <a:cubicBezTo>
                    <a:pt x="11491" y="1307"/>
                    <a:pt x="11049" y="308"/>
                    <a:pt x="10579" y="59"/>
                  </a:cubicBezTo>
                  <a:cubicBezTo>
                    <a:pt x="10109" y="-191"/>
                    <a:pt x="9612" y="308"/>
                    <a:pt x="9226" y="2369"/>
                  </a:cubicBezTo>
                  <a:cubicBezTo>
                    <a:pt x="8839" y="4429"/>
                    <a:pt x="8563" y="8049"/>
                    <a:pt x="8894" y="11108"/>
                  </a:cubicBezTo>
                  <a:cubicBezTo>
                    <a:pt x="9226" y="14167"/>
                    <a:pt x="10165" y="16664"/>
                    <a:pt x="11021" y="18038"/>
                  </a:cubicBezTo>
                  <a:cubicBezTo>
                    <a:pt x="11877" y="19411"/>
                    <a:pt x="12651" y="19661"/>
                    <a:pt x="13203" y="19848"/>
                  </a:cubicBezTo>
                  <a:cubicBezTo>
                    <a:pt x="13755" y="20036"/>
                    <a:pt x="14087" y="20160"/>
                    <a:pt x="14115" y="20410"/>
                  </a:cubicBezTo>
                  <a:cubicBezTo>
                    <a:pt x="14142" y="20660"/>
                    <a:pt x="13866" y="21034"/>
                    <a:pt x="13562" y="21222"/>
                  </a:cubicBezTo>
                  <a:cubicBezTo>
                    <a:pt x="13258" y="21409"/>
                    <a:pt x="12927" y="21409"/>
                    <a:pt x="12761" y="21034"/>
                  </a:cubicBezTo>
                  <a:cubicBezTo>
                    <a:pt x="12595" y="20660"/>
                    <a:pt x="12595" y="19911"/>
                    <a:pt x="13175" y="18163"/>
                  </a:cubicBezTo>
                  <a:cubicBezTo>
                    <a:pt x="13755" y="16415"/>
                    <a:pt x="14916" y="13668"/>
                    <a:pt x="16131" y="11233"/>
                  </a:cubicBezTo>
                  <a:cubicBezTo>
                    <a:pt x="17346" y="8799"/>
                    <a:pt x="18617" y="6676"/>
                    <a:pt x="19390" y="5552"/>
                  </a:cubicBezTo>
                  <a:cubicBezTo>
                    <a:pt x="20164" y="4429"/>
                    <a:pt x="20440" y="4304"/>
                    <a:pt x="20744" y="4366"/>
                  </a:cubicBezTo>
                  <a:cubicBezTo>
                    <a:pt x="21048" y="4429"/>
                    <a:pt x="21379" y="4678"/>
                    <a:pt x="21490" y="5115"/>
                  </a:cubicBezTo>
                  <a:cubicBezTo>
                    <a:pt x="21600" y="5552"/>
                    <a:pt x="21490" y="6177"/>
                    <a:pt x="21379" y="680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5" name="Line"/>
            <p:cNvSpPr/>
            <p:nvPr/>
          </p:nvSpPr>
          <p:spPr>
            <a:xfrm>
              <a:off x="1135132" y="1215084"/>
              <a:ext cx="269428" cy="358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106" extrusionOk="0">
                  <a:moveTo>
                    <a:pt x="0" y="3411"/>
                  </a:moveTo>
                  <a:cubicBezTo>
                    <a:pt x="183" y="2454"/>
                    <a:pt x="366" y="1497"/>
                    <a:pt x="458" y="1361"/>
                  </a:cubicBezTo>
                  <a:cubicBezTo>
                    <a:pt x="549" y="1224"/>
                    <a:pt x="549" y="1907"/>
                    <a:pt x="1007" y="4915"/>
                  </a:cubicBezTo>
                  <a:cubicBezTo>
                    <a:pt x="1464" y="7923"/>
                    <a:pt x="2380" y="13254"/>
                    <a:pt x="3112" y="16398"/>
                  </a:cubicBezTo>
                  <a:cubicBezTo>
                    <a:pt x="3844" y="19543"/>
                    <a:pt x="4393" y="20500"/>
                    <a:pt x="5308" y="20910"/>
                  </a:cubicBezTo>
                  <a:cubicBezTo>
                    <a:pt x="6224" y="21320"/>
                    <a:pt x="7505" y="21183"/>
                    <a:pt x="10159" y="19543"/>
                  </a:cubicBezTo>
                  <a:cubicBezTo>
                    <a:pt x="12814" y="17902"/>
                    <a:pt x="16841" y="14758"/>
                    <a:pt x="19037" y="11819"/>
                  </a:cubicBezTo>
                  <a:cubicBezTo>
                    <a:pt x="21234" y="8879"/>
                    <a:pt x="21600" y="6145"/>
                    <a:pt x="20868" y="4095"/>
                  </a:cubicBezTo>
                  <a:cubicBezTo>
                    <a:pt x="20136" y="2044"/>
                    <a:pt x="18305" y="677"/>
                    <a:pt x="16383" y="198"/>
                  </a:cubicBezTo>
                  <a:cubicBezTo>
                    <a:pt x="14461" y="-280"/>
                    <a:pt x="12447" y="130"/>
                    <a:pt x="11258" y="1155"/>
                  </a:cubicBezTo>
                  <a:cubicBezTo>
                    <a:pt x="10068" y="2181"/>
                    <a:pt x="9702" y="3821"/>
                    <a:pt x="9336" y="546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6" name="Line"/>
            <p:cNvSpPr/>
            <p:nvPr/>
          </p:nvSpPr>
          <p:spPr>
            <a:xfrm>
              <a:off x="1447451" y="1166318"/>
              <a:ext cx="259683" cy="283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239" extrusionOk="0">
                  <a:moveTo>
                    <a:pt x="704" y="11136"/>
                  </a:moveTo>
                  <a:cubicBezTo>
                    <a:pt x="895" y="13923"/>
                    <a:pt x="1086" y="16710"/>
                    <a:pt x="990" y="18539"/>
                  </a:cubicBezTo>
                  <a:cubicBezTo>
                    <a:pt x="895" y="20368"/>
                    <a:pt x="513" y="21239"/>
                    <a:pt x="226" y="21239"/>
                  </a:cubicBezTo>
                  <a:cubicBezTo>
                    <a:pt x="-61" y="21239"/>
                    <a:pt x="-252" y="20368"/>
                    <a:pt x="799" y="17494"/>
                  </a:cubicBezTo>
                  <a:cubicBezTo>
                    <a:pt x="1851" y="14620"/>
                    <a:pt x="4144" y="9742"/>
                    <a:pt x="7012" y="6345"/>
                  </a:cubicBezTo>
                  <a:cubicBezTo>
                    <a:pt x="9879" y="2949"/>
                    <a:pt x="13320" y="1033"/>
                    <a:pt x="15805" y="336"/>
                  </a:cubicBezTo>
                  <a:cubicBezTo>
                    <a:pt x="18290" y="-361"/>
                    <a:pt x="19819" y="162"/>
                    <a:pt x="21348" y="68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7" name="Line"/>
            <p:cNvSpPr/>
            <p:nvPr/>
          </p:nvSpPr>
          <p:spPr>
            <a:xfrm>
              <a:off x="2171559" y="1232352"/>
              <a:ext cx="242438" cy="598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479" extrusionOk="0">
                  <a:moveTo>
                    <a:pt x="2112" y="461"/>
                  </a:moveTo>
                  <a:cubicBezTo>
                    <a:pt x="1289" y="712"/>
                    <a:pt x="466" y="962"/>
                    <a:pt x="158" y="2129"/>
                  </a:cubicBezTo>
                  <a:cubicBezTo>
                    <a:pt x="-151" y="3297"/>
                    <a:pt x="55" y="5382"/>
                    <a:pt x="260" y="6633"/>
                  </a:cubicBezTo>
                  <a:cubicBezTo>
                    <a:pt x="466" y="7884"/>
                    <a:pt x="672" y="8301"/>
                    <a:pt x="1083" y="8676"/>
                  </a:cubicBezTo>
                  <a:cubicBezTo>
                    <a:pt x="1495" y="9051"/>
                    <a:pt x="2112" y="9385"/>
                    <a:pt x="3758" y="9093"/>
                  </a:cubicBezTo>
                  <a:cubicBezTo>
                    <a:pt x="5403" y="8801"/>
                    <a:pt x="8078" y="7884"/>
                    <a:pt x="10546" y="6424"/>
                  </a:cubicBezTo>
                  <a:cubicBezTo>
                    <a:pt x="13015" y="4965"/>
                    <a:pt x="15278" y="2963"/>
                    <a:pt x="16615" y="1712"/>
                  </a:cubicBezTo>
                  <a:cubicBezTo>
                    <a:pt x="17952" y="461"/>
                    <a:pt x="18363" y="-39"/>
                    <a:pt x="18878" y="3"/>
                  </a:cubicBezTo>
                  <a:cubicBezTo>
                    <a:pt x="19392" y="44"/>
                    <a:pt x="20009" y="628"/>
                    <a:pt x="20523" y="2546"/>
                  </a:cubicBezTo>
                  <a:cubicBezTo>
                    <a:pt x="21038" y="4464"/>
                    <a:pt x="21449" y="7717"/>
                    <a:pt x="21449" y="10928"/>
                  </a:cubicBezTo>
                  <a:cubicBezTo>
                    <a:pt x="21449" y="14139"/>
                    <a:pt x="21038" y="17308"/>
                    <a:pt x="20832" y="19101"/>
                  </a:cubicBezTo>
                  <a:cubicBezTo>
                    <a:pt x="20626" y="20894"/>
                    <a:pt x="20626" y="21311"/>
                    <a:pt x="20523" y="21436"/>
                  </a:cubicBezTo>
                  <a:cubicBezTo>
                    <a:pt x="20420" y="21561"/>
                    <a:pt x="20215" y="21394"/>
                    <a:pt x="20009" y="2122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8" name="Line"/>
            <p:cNvSpPr/>
            <p:nvPr/>
          </p:nvSpPr>
          <p:spPr>
            <a:xfrm>
              <a:off x="2504237" y="1268460"/>
              <a:ext cx="194650" cy="19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0942" extrusionOk="0">
                  <a:moveTo>
                    <a:pt x="5893" y="4221"/>
                  </a:moveTo>
                  <a:cubicBezTo>
                    <a:pt x="5893" y="2979"/>
                    <a:pt x="5893" y="1738"/>
                    <a:pt x="5258" y="993"/>
                  </a:cubicBezTo>
                  <a:cubicBezTo>
                    <a:pt x="4622" y="248"/>
                    <a:pt x="3352" y="0"/>
                    <a:pt x="2335" y="621"/>
                  </a:cubicBezTo>
                  <a:cubicBezTo>
                    <a:pt x="1319" y="1241"/>
                    <a:pt x="556" y="2731"/>
                    <a:pt x="175" y="5959"/>
                  </a:cubicBezTo>
                  <a:cubicBezTo>
                    <a:pt x="-206" y="9186"/>
                    <a:pt x="-206" y="14152"/>
                    <a:pt x="2716" y="17255"/>
                  </a:cubicBezTo>
                  <a:cubicBezTo>
                    <a:pt x="5639" y="20359"/>
                    <a:pt x="11483" y="21600"/>
                    <a:pt x="15422" y="20607"/>
                  </a:cubicBezTo>
                  <a:cubicBezTo>
                    <a:pt x="19361" y="19614"/>
                    <a:pt x="21394" y="16386"/>
                    <a:pt x="21267" y="12662"/>
                  </a:cubicBezTo>
                  <a:cubicBezTo>
                    <a:pt x="21140" y="8938"/>
                    <a:pt x="18853" y="4717"/>
                    <a:pt x="16947" y="2483"/>
                  </a:cubicBezTo>
                  <a:cubicBezTo>
                    <a:pt x="15041" y="248"/>
                    <a:pt x="13516" y="0"/>
                    <a:pt x="12119" y="0"/>
                  </a:cubicBezTo>
                  <a:cubicBezTo>
                    <a:pt x="10721" y="0"/>
                    <a:pt x="9450" y="248"/>
                    <a:pt x="8815" y="993"/>
                  </a:cubicBezTo>
                  <a:cubicBezTo>
                    <a:pt x="8180" y="1738"/>
                    <a:pt x="8180" y="2979"/>
                    <a:pt x="8180" y="422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9" name="Line"/>
            <p:cNvSpPr/>
            <p:nvPr/>
          </p:nvSpPr>
          <p:spPr>
            <a:xfrm>
              <a:off x="2718599" y="1189403"/>
              <a:ext cx="303298" cy="379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488" extrusionOk="0">
                  <a:moveTo>
                    <a:pt x="0" y="7507"/>
                  </a:moveTo>
                  <a:cubicBezTo>
                    <a:pt x="812" y="7902"/>
                    <a:pt x="1624" y="8298"/>
                    <a:pt x="2192" y="9680"/>
                  </a:cubicBezTo>
                  <a:cubicBezTo>
                    <a:pt x="2761" y="11063"/>
                    <a:pt x="3086" y="13434"/>
                    <a:pt x="3167" y="15410"/>
                  </a:cubicBezTo>
                  <a:cubicBezTo>
                    <a:pt x="3248" y="17385"/>
                    <a:pt x="3086" y="18966"/>
                    <a:pt x="3248" y="20020"/>
                  </a:cubicBezTo>
                  <a:cubicBezTo>
                    <a:pt x="3411" y="21073"/>
                    <a:pt x="3898" y="21600"/>
                    <a:pt x="5765" y="21468"/>
                  </a:cubicBezTo>
                  <a:cubicBezTo>
                    <a:pt x="7633" y="21337"/>
                    <a:pt x="10881" y="20546"/>
                    <a:pt x="13805" y="18373"/>
                  </a:cubicBezTo>
                  <a:cubicBezTo>
                    <a:pt x="16728" y="16200"/>
                    <a:pt x="19326" y="12644"/>
                    <a:pt x="20463" y="9812"/>
                  </a:cubicBezTo>
                  <a:cubicBezTo>
                    <a:pt x="21600" y="6980"/>
                    <a:pt x="21275" y="4873"/>
                    <a:pt x="20301" y="3359"/>
                  </a:cubicBezTo>
                  <a:cubicBezTo>
                    <a:pt x="19326" y="1844"/>
                    <a:pt x="17702" y="922"/>
                    <a:pt x="16078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0" name="Line"/>
            <p:cNvSpPr/>
            <p:nvPr/>
          </p:nvSpPr>
          <p:spPr>
            <a:xfrm>
              <a:off x="3496653" y="1030832"/>
              <a:ext cx="38095" cy="48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6" h="21517" extrusionOk="0">
                  <a:moveTo>
                    <a:pt x="17004" y="534"/>
                  </a:moveTo>
                  <a:cubicBezTo>
                    <a:pt x="11922" y="226"/>
                    <a:pt x="6840" y="-83"/>
                    <a:pt x="3663" y="20"/>
                  </a:cubicBezTo>
                  <a:cubicBezTo>
                    <a:pt x="487" y="123"/>
                    <a:pt x="-784" y="637"/>
                    <a:pt x="487" y="2797"/>
                  </a:cubicBezTo>
                  <a:cubicBezTo>
                    <a:pt x="1757" y="4957"/>
                    <a:pt x="5569" y="8763"/>
                    <a:pt x="9381" y="12157"/>
                  </a:cubicBezTo>
                  <a:cubicBezTo>
                    <a:pt x="13192" y="15551"/>
                    <a:pt x="17004" y="18534"/>
                    <a:pt x="20816" y="2151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1" name="Line"/>
            <p:cNvSpPr/>
            <p:nvPr/>
          </p:nvSpPr>
          <p:spPr>
            <a:xfrm>
              <a:off x="3688211" y="1224281"/>
              <a:ext cx="231110" cy="301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413" extrusionOk="0">
                  <a:moveTo>
                    <a:pt x="0" y="0"/>
                  </a:moveTo>
                  <a:cubicBezTo>
                    <a:pt x="855" y="495"/>
                    <a:pt x="1711" y="989"/>
                    <a:pt x="2032" y="3298"/>
                  </a:cubicBezTo>
                  <a:cubicBezTo>
                    <a:pt x="2352" y="5606"/>
                    <a:pt x="2139" y="9728"/>
                    <a:pt x="2032" y="12696"/>
                  </a:cubicBezTo>
                  <a:cubicBezTo>
                    <a:pt x="1925" y="15664"/>
                    <a:pt x="1925" y="17478"/>
                    <a:pt x="2246" y="18797"/>
                  </a:cubicBezTo>
                  <a:cubicBezTo>
                    <a:pt x="2566" y="20116"/>
                    <a:pt x="3208" y="20940"/>
                    <a:pt x="4705" y="21270"/>
                  </a:cubicBezTo>
                  <a:cubicBezTo>
                    <a:pt x="6202" y="21600"/>
                    <a:pt x="8554" y="21435"/>
                    <a:pt x="11442" y="19951"/>
                  </a:cubicBezTo>
                  <a:cubicBezTo>
                    <a:pt x="14329" y="18467"/>
                    <a:pt x="17750" y="15664"/>
                    <a:pt x="19568" y="12779"/>
                  </a:cubicBezTo>
                  <a:cubicBezTo>
                    <a:pt x="21386" y="9893"/>
                    <a:pt x="21600" y="6925"/>
                    <a:pt x="20851" y="4947"/>
                  </a:cubicBezTo>
                  <a:cubicBezTo>
                    <a:pt x="20103" y="2968"/>
                    <a:pt x="18392" y="1979"/>
                    <a:pt x="16253" y="2144"/>
                  </a:cubicBezTo>
                  <a:cubicBezTo>
                    <a:pt x="14115" y="2308"/>
                    <a:pt x="11549" y="3627"/>
                    <a:pt x="8982" y="494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2" name="Line"/>
            <p:cNvSpPr/>
            <p:nvPr/>
          </p:nvSpPr>
          <p:spPr>
            <a:xfrm>
              <a:off x="3921469" y="1208656"/>
              <a:ext cx="520111" cy="282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184" extrusionOk="0">
                  <a:moveTo>
                    <a:pt x="3585" y="2738"/>
                  </a:moveTo>
                  <a:cubicBezTo>
                    <a:pt x="3966" y="1867"/>
                    <a:pt x="4347" y="996"/>
                    <a:pt x="4251" y="648"/>
                  </a:cubicBezTo>
                  <a:cubicBezTo>
                    <a:pt x="4156" y="300"/>
                    <a:pt x="3585" y="474"/>
                    <a:pt x="2872" y="1171"/>
                  </a:cubicBezTo>
                  <a:cubicBezTo>
                    <a:pt x="2158" y="1867"/>
                    <a:pt x="1302" y="3087"/>
                    <a:pt x="683" y="4219"/>
                  </a:cubicBezTo>
                  <a:cubicBezTo>
                    <a:pt x="65" y="5351"/>
                    <a:pt x="-316" y="6396"/>
                    <a:pt x="350" y="7442"/>
                  </a:cubicBezTo>
                  <a:cubicBezTo>
                    <a:pt x="1016" y="8487"/>
                    <a:pt x="2729" y="9532"/>
                    <a:pt x="4394" y="10490"/>
                  </a:cubicBezTo>
                  <a:cubicBezTo>
                    <a:pt x="6059" y="11448"/>
                    <a:pt x="7677" y="12319"/>
                    <a:pt x="8581" y="13190"/>
                  </a:cubicBezTo>
                  <a:cubicBezTo>
                    <a:pt x="9485" y="14061"/>
                    <a:pt x="9675" y="14932"/>
                    <a:pt x="9532" y="15542"/>
                  </a:cubicBezTo>
                  <a:cubicBezTo>
                    <a:pt x="9390" y="16151"/>
                    <a:pt x="8914" y="16500"/>
                    <a:pt x="8153" y="16848"/>
                  </a:cubicBezTo>
                  <a:cubicBezTo>
                    <a:pt x="7391" y="17196"/>
                    <a:pt x="6345" y="17545"/>
                    <a:pt x="5584" y="17632"/>
                  </a:cubicBezTo>
                  <a:cubicBezTo>
                    <a:pt x="4822" y="17719"/>
                    <a:pt x="4347" y="17545"/>
                    <a:pt x="4299" y="17196"/>
                  </a:cubicBezTo>
                  <a:cubicBezTo>
                    <a:pt x="4251" y="16848"/>
                    <a:pt x="4632" y="16325"/>
                    <a:pt x="6012" y="15454"/>
                  </a:cubicBezTo>
                  <a:cubicBezTo>
                    <a:pt x="7391" y="14583"/>
                    <a:pt x="9770" y="13364"/>
                    <a:pt x="11673" y="11796"/>
                  </a:cubicBezTo>
                  <a:cubicBezTo>
                    <a:pt x="13577" y="10229"/>
                    <a:pt x="15004" y="8312"/>
                    <a:pt x="15908" y="6745"/>
                  </a:cubicBezTo>
                  <a:cubicBezTo>
                    <a:pt x="16812" y="5177"/>
                    <a:pt x="17192" y="3958"/>
                    <a:pt x="17383" y="2912"/>
                  </a:cubicBezTo>
                  <a:cubicBezTo>
                    <a:pt x="17573" y="1867"/>
                    <a:pt x="17573" y="996"/>
                    <a:pt x="17335" y="474"/>
                  </a:cubicBezTo>
                  <a:cubicBezTo>
                    <a:pt x="17097" y="-49"/>
                    <a:pt x="16621" y="-223"/>
                    <a:pt x="15955" y="387"/>
                  </a:cubicBezTo>
                  <a:cubicBezTo>
                    <a:pt x="15289" y="996"/>
                    <a:pt x="14433" y="2390"/>
                    <a:pt x="13767" y="5264"/>
                  </a:cubicBezTo>
                  <a:cubicBezTo>
                    <a:pt x="13101" y="8138"/>
                    <a:pt x="12625" y="12493"/>
                    <a:pt x="13386" y="15454"/>
                  </a:cubicBezTo>
                  <a:cubicBezTo>
                    <a:pt x="14147" y="18416"/>
                    <a:pt x="16146" y="19983"/>
                    <a:pt x="17668" y="20680"/>
                  </a:cubicBezTo>
                  <a:cubicBezTo>
                    <a:pt x="19191" y="21377"/>
                    <a:pt x="20237" y="21203"/>
                    <a:pt x="21284" y="210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3" name="Line"/>
            <p:cNvSpPr/>
            <p:nvPr/>
          </p:nvSpPr>
          <p:spPr>
            <a:xfrm>
              <a:off x="4978702" y="1205228"/>
              <a:ext cx="260424" cy="514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2" extrusionOk="0">
                  <a:moveTo>
                    <a:pt x="2314" y="1965"/>
                  </a:moveTo>
                  <a:cubicBezTo>
                    <a:pt x="2314" y="1479"/>
                    <a:pt x="2314" y="992"/>
                    <a:pt x="1929" y="603"/>
                  </a:cubicBezTo>
                  <a:cubicBezTo>
                    <a:pt x="1543" y="214"/>
                    <a:pt x="771" y="-78"/>
                    <a:pt x="386" y="19"/>
                  </a:cubicBezTo>
                  <a:cubicBezTo>
                    <a:pt x="0" y="117"/>
                    <a:pt x="0" y="603"/>
                    <a:pt x="0" y="2160"/>
                  </a:cubicBezTo>
                  <a:cubicBezTo>
                    <a:pt x="0" y="3717"/>
                    <a:pt x="0" y="6344"/>
                    <a:pt x="0" y="7900"/>
                  </a:cubicBezTo>
                  <a:cubicBezTo>
                    <a:pt x="0" y="9457"/>
                    <a:pt x="0" y="9944"/>
                    <a:pt x="482" y="10284"/>
                  </a:cubicBezTo>
                  <a:cubicBezTo>
                    <a:pt x="964" y="10625"/>
                    <a:pt x="1929" y="10819"/>
                    <a:pt x="3857" y="10333"/>
                  </a:cubicBezTo>
                  <a:cubicBezTo>
                    <a:pt x="5786" y="9846"/>
                    <a:pt x="8679" y="8679"/>
                    <a:pt x="11379" y="7073"/>
                  </a:cubicBezTo>
                  <a:cubicBezTo>
                    <a:pt x="14079" y="5468"/>
                    <a:pt x="16586" y="3425"/>
                    <a:pt x="18129" y="2111"/>
                  </a:cubicBezTo>
                  <a:cubicBezTo>
                    <a:pt x="19671" y="798"/>
                    <a:pt x="20250" y="214"/>
                    <a:pt x="20732" y="165"/>
                  </a:cubicBezTo>
                  <a:cubicBezTo>
                    <a:pt x="21214" y="117"/>
                    <a:pt x="21600" y="603"/>
                    <a:pt x="21600" y="2500"/>
                  </a:cubicBezTo>
                  <a:cubicBezTo>
                    <a:pt x="21600" y="4398"/>
                    <a:pt x="21214" y="7706"/>
                    <a:pt x="20925" y="11111"/>
                  </a:cubicBezTo>
                  <a:cubicBezTo>
                    <a:pt x="20636" y="14517"/>
                    <a:pt x="20443" y="18019"/>
                    <a:pt x="20250" y="2152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4" name="Line"/>
            <p:cNvSpPr/>
            <p:nvPr/>
          </p:nvSpPr>
          <p:spPr>
            <a:xfrm>
              <a:off x="5376313" y="1216441"/>
              <a:ext cx="156009" cy="262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0850" extrusionOk="0">
                  <a:moveTo>
                    <a:pt x="4765" y="3946"/>
                  </a:moveTo>
                  <a:cubicBezTo>
                    <a:pt x="6035" y="4684"/>
                    <a:pt x="7306" y="5423"/>
                    <a:pt x="7147" y="7730"/>
                  </a:cubicBezTo>
                  <a:cubicBezTo>
                    <a:pt x="6988" y="10038"/>
                    <a:pt x="5400" y="13915"/>
                    <a:pt x="4765" y="16500"/>
                  </a:cubicBezTo>
                  <a:cubicBezTo>
                    <a:pt x="4129" y="19084"/>
                    <a:pt x="4447" y="20377"/>
                    <a:pt x="6353" y="20746"/>
                  </a:cubicBezTo>
                  <a:cubicBezTo>
                    <a:pt x="8259" y="21115"/>
                    <a:pt x="11753" y="20561"/>
                    <a:pt x="14929" y="18253"/>
                  </a:cubicBezTo>
                  <a:cubicBezTo>
                    <a:pt x="18106" y="15946"/>
                    <a:pt x="20965" y="11884"/>
                    <a:pt x="21282" y="8377"/>
                  </a:cubicBezTo>
                  <a:cubicBezTo>
                    <a:pt x="21600" y="4869"/>
                    <a:pt x="19376" y="1915"/>
                    <a:pt x="15406" y="715"/>
                  </a:cubicBezTo>
                  <a:cubicBezTo>
                    <a:pt x="11435" y="-485"/>
                    <a:pt x="5718" y="69"/>
                    <a:pt x="0" y="6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5" name="Line"/>
            <p:cNvSpPr/>
            <p:nvPr/>
          </p:nvSpPr>
          <p:spPr>
            <a:xfrm>
              <a:off x="5557679" y="1175451"/>
              <a:ext cx="236636" cy="305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347" extrusionOk="0">
                  <a:moveTo>
                    <a:pt x="0" y="6334"/>
                  </a:moveTo>
                  <a:cubicBezTo>
                    <a:pt x="1468" y="7958"/>
                    <a:pt x="2936" y="9582"/>
                    <a:pt x="3460" y="11531"/>
                  </a:cubicBezTo>
                  <a:cubicBezTo>
                    <a:pt x="3984" y="13480"/>
                    <a:pt x="3565" y="15753"/>
                    <a:pt x="3250" y="17377"/>
                  </a:cubicBezTo>
                  <a:cubicBezTo>
                    <a:pt x="2936" y="19002"/>
                    <a:pt x="2726" y="19976"/>
                    <a:pt x="3146" y="20626"/>
                  </a:cubicBezTo>
                  <a:cubicBezTo>
                    <a:pt x="3565" y="21275"/>
                    <a:pt x="4614" y="21600"/>
                    <a:pt x="7130" y="21113"/>
                  </a:cubicBezTo>
                  <a:cubicBezTo>
                    <a:pt x="9647" y="20626"/>
                    <a:pt x="13631" y="19326"/>
                    <a:pt x="16462" y="17296"/>
                  </a:cubicBezTo>
                  <a:cubicBezTo>
                    <a:pt x="19293" y="15266"/>
                    <a:pt x="20971" y="12505"/>
                    <a:pt x="21285" y="9663"/>
                  </a:cubicBezTo>
                  <a:cubicBezTo>
                    <a:pt x="21600" y="6821"/>
                    <a:pt x="20551" y="3898"/>
                    <a:pt x="19398" y="2274"/>
                  </a:cubicBezTo>
                  <a:cubicBezTo>
                    <a:pt x="18245" y="650"/>
                    <a:pt x="16986" y="325"/>
                    <a:pt x="15728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6" name="Line"/>
            <p:cNvSpPr/>
            <p:nvPr/>
          </p:nvSpPr>
          <p:spPr>
            <a:xfrm>
              <a:off x="5836704" y="1189403"/>
              <a:ext cx="348782" cy="3058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3" extrusionOk="0">
                  <a:moveTo>
                    <a:pt x="0" y="7855"/>
                  </a:moveTo>
                  <a:cubicBezTo>
                    <a:pt x="864" y="11782"/>
                    <a:pt x="1728" y="15709"/>
                    <a:pt x="2016" y="18164"/>
                  </a:cubicBezTo>
                  <a:cubicBezTo>
                    <a:pt x="2304" y="20618"/>
                    <a:pt x="2016" y="21600"/>
                    <a:pt x="2016" y="21518"/>
                  </a:cubicBezTo>
                  <a:cubicBezTo>
                    <a:pt x="2016" y="21436"/>
                    <a:pt x="2304" y="20291"/>
                    <a:pt x="4032" y="17509"/>
                  </a:cubicBezTo>
                  <a:cubicBezTo>
                    <a:pt x="5760" y="14727"/>
                    <a:pt x="8928" y="10309"/>
                    <a:pt x="12096" y="7118"/>
                  </a:cubicBezTo>
                  <a:cubicBezTo>
                    <a:pt x="15264" y="3927"/>
                    <a:pt x="18432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7" name="Line"/>
            <p:cNvSpPr/>
            <p:nvPr/>
          </p:nvSpPr>
          <p:spPr>
            <a:xfrm>
              <a:off x="6612106" y="933630"/>
              <a:ext cx="61674" cy="520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600" extrusionOk="0">
                  <a:moveTo>
                    <a:pt x="18819" y="771"/>
                  </a:moveTo>
                  <a:cubicBezTo>
                    <a:pt x="14819" y="386"/>
                    <a:pt x="10819" y="0"/>
                    <a:pt x="7619" y="0"/>
                  </a:cubicBezTo>
                  <a:cubicBezTo>
                    <a:pt x="4419" y="0"/>
                    <a:pt x="2019" y="386"/>
                    <a:pt x="819" y="2266"/>
                  </a:cubicBezTo>
                  <a:cubicBezTo>
                    <a:pt x="-381" y="4146"/>
                    <a:pt x="-381" y="7521"/>
                    <a:pt x="1619" y="10704"/>
                  </a:cubicBezTo>
                  <a:cubicBezTo>
                    <a:pt x="3619" y="13886"/>
                    <a:pt x="7619" y="16875"/>
                    <a:pt x="11219" y="18659"/>
                  </a:cubicBezTo>
                  <a:cubicBezTo>
                    <a:pt x="14819" y="20443"/>
                    <a:pt x="18019" y="21021"/>
                    <a:pt x="21219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8" name="Line"/>
            <p:cNvSpPr/>
            <p:nvPr/>
          </p:nvSpPr>
          <p:spPr>
            <a:xfrm>
              <a:off x="6806316" y="1126622"/>
              <a:ext cx="3487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5940"/>
                    <a:pt x="0" y="11880"/>
                    <a:pt x="3600" y="15480"/>
                  </a:cubicBezTo>
                  <a:cubicBezTo>
                    <a:pt x="7200" y="19080"/>
                    <a:pt x="14400" y="203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9" name="Line"/>
            <p:cNvSpPr/>
            <p:nvPr/>
          </p:nvSpPr>
          <p:spPr>
            <a:xfrm>
              <a:off x="6973731" y="1154524"/>
              <a:ext cx="669662" cy="281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3" extrusionOk="0">
                  <a:moveTo>
                    <a:pt x="900" y="0"/>
                  </a:moveTo>
                  <a:cubicBezTo>
                    <a:pt x="450" y="5226"/>
                    <a:pt x="0" y="10452"/>
                    <a:pt x="0" y="13848"/>
                  </a:cubicBezTo>
                  <a:cubicBezTo>
                    <a:pt x="0" y="17245"/>
                    <a:pt x="450" y="18813"/>
                    <a:pt x="1575" y="18900"/>
                  </a:cubicBezTo>
                  <a:cubicBezTo>
                    <a:pt x="2700" y="18987"/>
                    <a:pt x="4500" y="17594"/>
                    <a:pt x="5925" y="15068"/>
                  </a:cubicBezTo>
                  <a:cubicBezTo>
                    <a:pt x="7350" y="12542"/>
                    <a:pt x="8400" y="8884"/>
                    <a:pt x="8962" y="6445"/>
                  </a:cubicBezTo>
                  <a:cubicBezTo>
                    <a:pt x="9525" y="4006"/>
                    <a:pt x="9600" y="2787"/>
                    <a:pt x="9525" y="1829"/>
                  </a:cubicBezTo>
                  <a:cubicBezTo>
                    <a:pt x="9450" y="871"/>
                    <a:pt x="9225" y="174"/>
                    <a:pt x="8888" y="174"/>
                  </a:cubicBezTo>
                  <a:cubicBezTo>
                    <a:pt x="8550" y="174"/>
                    <a:pt x="8100" y="871"/>
                    <a:pt x="7500" y="3571"/>
                  </a:cubicBezTo>
                  <a:cubicBezTo>
                    <a:pt x="6900" y="6271"/>
                    <a:pt x="6150" y="10974"/>
                    <a:pt x="5850" y="14197"/>
                  </a:cubicBezTo>
                  <a:cubicBezTo>
                    <a:pt x="5550" y="17419"/>
                    <a:pt x="5700" y="19161"/>
                    <a:pt x="6412" y="20206"/>
                  </a:cubicBezTo>
                  <a:cubicBezTo>
                    <a:pt x="7125" y="21252"/>
                    <a:pt x="8400" y="21600"/>
                    <a:pt x="9825" y="20119"/>
                  </a:cubicBezTo>
                  <a:cubicBezTo>
                    <a:pt x="11250" y="18639"/>
                    <a:pt x="12825" y="15329"/>
                    <a:pt x="13800" y="12281"/>
                  </a:cubicBezTo>
                  <a:cubicBezTo>
                    <a:pt x="14775" y="9232"/>
                    <a:pt x="15150" y="6445"/>
                    <a:pt x="15412" y="4442"/>
                  </a:cubicBezTo>
                  <a:cubicBezTo>
                    <a:pt x="15675" y="2439"/>
                    <a:pt x="15825" y="1219"/>
                    <a:pt x="15937" y="1132"/>
                  </a:cubicBezTo>
                  <a:cubicBezTo>
                    <a:pt x="16050" y="1045"/>
                    <a:pt x="16125" y="2090"/>
                    <a:pt x="16162" y="3571"/>
                  </a:cubicBezTo>
                  <a:cubicBezTo>
                    <a:pt x="16200" y="5052"/>
                    <a:pt x="16200" y="6968"/>
                    <a:pt x="16162" y="8361"/>
                  </a:cubicBezTo>
                  <a:cubicBezTo>
                    <a:pt x="16125" y="9755"/>
                    <a:pt x="16050" y="10626"/>
                    <a:pt x="15975" y="11845"/>
                  </a:cubicBezTo>
                  <a:cubicBezTo>
                    <a:pt x="15900" y="13065"/>
                    <a:pt x="15825" y="14632"/>
                    <a:pt x="15937" y="15068"/>
                  </a:cubicBezTo>
                  <a:cubicBezTo>
                    <a:pt x="16050" y="15503"/>
                    <a:pt x="16350" y="14806"/>
                    <a:pt x="17025" y="12890"/>
                  </a:cubicBezTo>
                  <a:cubicBezTo>
                    <a:pt x="17700" y="10974"/>
                    <a:pt x="18750" y="7839"/>
                    <a:pt x="19425" y="6010"/>
                  </a:cubicBezTo>
                  <a:cubicBezTo>
                    <a:pt x="20100" y="4181"/>
                    <a:pt x="20400" y="3658"/>
                    <a:pt x="20587" y="4006"/>
                  </a:cubicBezTo>
                  <a:cubicBezTo>
                    <a:pt x="20775" y="4355"/>
                    <a:pt x="20850" y="5574"/>
                    <a:pt x="20850" y="7490"/>
                  </a:cubicBezTo>
                  <a:cubicBezTo>
                    <a:pt x="20850" y="9406"/>
                    <a:pt x="20775" y="12019"/>
                    <a:pt x="20700" y="13761"/>
                  </a:cubicBezTo>
                  <a:cubicBezTo>
                    <a:pt x="20625" y="15503"/>
                    <a:pt x="20550" y="16374"/>
                    <a:pt x="20700" y="16723"/>
                  </a:cubicBezTo>
                  <a:cubicBezTo>
                    <a:pt x="20850" y="17071"/>
                    <a:pt x="21225" y="16897"/>
                    <a:pt x="21600" y="167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20" name="Line"/>
            <p:cNvSpPr/>
            <p:nvPr/>
          </p:nvSpPr>
          <p:spPr>
            <a:xfrm>
              <a:off x="7688390" y="1088083"/>
              <a:ext cx="451587" cy="346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152" extrusionOk="0">
                  <a:moveTo>
                    <a:pt x="9720" y="2355"/>
                  </a:moveTo>
                  <a:cubicBezTo>
                    <a:pt x="9391" y="1360"/>
                    <a:pt x="9062" y="365"/>
                    <a:pt x="8678" y="81"/>
                  </a:cubicBezTo>
                  <a:cubicBezTo>
                    <a:pt x="8295" y="-203"/>
                    <a:pt x="7856" y="223"/>
                    <a:pt x="6650" y="1858"/>
                  </a:cubicBezTo>
                  <a:cubicBezTo>
                    <a:pt x="5444" y="3492"/>
                    <a:pt x="3470" y="6334"/>
                    <a:pt x="2319" y="8039"/>
                  </a:cubicBezTo>
                  <a:cubicBezTo>
                    <a:pt x="1168" y="9744"/>
                    <a:pt x="839" y="10313"/>
                    <a:pt x="510" y="10952"/>
                  </a:cubicBezTo>
                  <a:cubicBezTo>
                    <a:pt x="181" y="11592"/>
                    <a:pt x="-148" y="12302"/>
                    <a:pt x="71" y="12729"/>
                  </a:cubicBezTo>
                  <a:cubicBezTo>
                    <a:pt x="291" y="13155"/>
                    <a:pt x="1058" y="13297"/>
                    <a:pt x="2867" y="13368"/>
                  </a:cubicBezTo>
                  <a:cubicBezTo>
                    <a:pt x="4676" y="13439"/>
                    <a:pt x="7527" y="13439"/>
                    <a:pt x="9336" y="13936"/>
                  </a:cubicBezTo>
                  <a:cubicBezTo>
                    <a:pt x="11145" y="14434"/>
                    <a:pt x="11913" y="15429"/>
                    <a:pt x="12297" y="16352"/>
                  </a:cubicBezTo>
                  <a:cubicBezTo>
                    <a:pt x="12680" y="17276"/>
                    <a:pt x="12680" y="18129"/>
                    <a:pt x="11913" y="18910"/>
                  </a:cubicBezTo>
                  <a:cubicBezTo>
                    <a:pt x="11145" y="19692"/>
                    <a:pt x="9610" y="20402"/>
                    <a:pt x="8569" y="20686"/>
                  </a:cubicBezTo>
                  <a:cubicBezTo>
                    <a:pt x="7527" y="20971"/>
                    <a:pt x="6979" y="20829"/>
                    <a:pt x="6705" y="20331"/>
                  </a:cubicBezTo>
                  <a:cubicBezTo>
                    <a:pt x="6431" y="19834"/>
                    <a:pt x="6431" y="18981"/>
                    <a:pt x="7034" y="18058"/>
                  </a:cubicBezTo>
                  <a:cubicBezTo>
                    <a:pt x="7637" y="17134"/>
                    <a:pt x="8843" y="16139"/>
                    <a:pt x="10816" y="14860"/>
                  </a:cubicBezTo>
                  <a:cubicBezTo>
                    <a:pt x="12790" y="13581"/>
                    <a:pt x="15531" y="12018"/>
                    <a:pt x="17450" y="10242"/>
                  </a:cubicBezTo>
                  <a:cubicBezTo>
                    <a:pt x="19369" y="8465"/>
                    <a:pt x="20465" y="6476"/>
                    <a:pt x="20959" y="5055"/>
                  </a:cubicBezTo>
                  <a:cubicBezTo>
                    <a:pt x="21452" y="3634"/>
                    <a:pt x="21342" y="2781"/>
                    <a:pt x="21013" y="2284"/>
                  </a:cubicBezTo>
                  <a:cubicBezTo>
                    <a:pt x="20684" y="1786"/>
                    <a:pt x="20136" y="1644"/>
                    <a:pt x="19149" y="2568"/>
                  </a:cubicBezTo>
                  <a:cubicBezTo>
                    <a:pt x="18163" y="3492"/>
                    <a:pt x="16737" y="5481"/>
                    <a:pt x="15696" y="8252"/>
                  </a:cubicBezTo>
                  <a:cubicBezTo>
                    <a:pt x="14654" y="11023"/>
                    <a:pt x="13996" y="14576"/>
                    <a:pt x="14435" y="16992"/>
                  </a:cubicBezTo>
                  <a:cubicBezTo>
                    <a:pt x="14873" y="19408"/>
                    <a:pt x="16408" y="20686"/>
                    <a:pt x="17724" y="21042"/>
                  </a:cubicBezTo>
                  <a:cubicBezTo>
                    <a:pt x="19040" y="21397"/>
                    <a:pt x="20136" y="20829"/>
                    <a:pt x="21233" y="202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21" name="Line"/>
            <p:cNvSpPr/>
            <p:nvPr/>
          </p:nvSpPr>
          <p:spPr>
            <a:xfrm>
              <a:off x="8606027" y="859636"/>
              <a:ext cx="150242" cy="504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483" extrusionOk="0">
                  <a:moveTo>
                    <a:pt x="12764" y="676"/>
                  </a:moveTo>
                  <a:cubicBezTo>
                    <a:pt x="15709" y="279"/>
                    <a:pt x="18655" y="-117"/>
                    <a:pt x="20127" y="32"/>
                  </a:cubicBezTo>
                  <a:cubicBezTo>
                    <a:pt x="21600" y="180"/>
                    <a:pt x="21600" y="874"/>
                    <a:pt x="19309" y="3054"/>
                  </a:cubicBezTo>
                  <a:cubicBezTo>
                    <a:pt x="17018" y="5233"/>
                    <a:pt x="12436" y="8900"/>
                    <a:pt x="8836" y="12219"/>
                  </a:cubicBezTo>
                  <a:cubicBezTo>
                    <a:pt x="5236" y="15538"/>
                    <a:pt x="2618" y="18511"/>
                    <a:pt x="0" y="2148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22" name="Line"/>
            <p:cNvSpPr/>
            <p:nvPr/>
          </p:nvSpPr>
          <p:spPr>
            <a:xfrm>
              <a:off x="8578125" y="1580038"/>
              <a:ext cx="9068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538" y="1440"/>
                    <a:pt x="11077" y="2880"/>
                    <a:pt x="14677" y="6480"/>
                  </a:cubicBezTo>
                  <a:cubicBezTo>
                    <a:pt x="18277" y="10080"/>
                    <a:pt x="19938" y="158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23" name="Line"/>
            <p:cNvSpPr/>
            <p:nvPr/>
          </p:nvSpPr>
          <p:spPr>
            <a:xfrm>
              <a:off x="6391172" y="1693973"/>
              <a:ext cx="2263686" cy="94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402" extrusionOk="0">
                  <a:moveTo>
                    <a:pt x="21590" y="13698"/>
                  </a:moveTo>
                  <a:cubicBezTo>
                    <a:pt x="20769" y="11590"/>
                    <a:pt x="19949" y="9483"/>
                    <a:pt x="19139" y="7902"/>
                  </a:cubicBezTo>
                  <a:cubicBezTo>
                    <a:pt x="18330" y="6322"/>
                    <a:pt x="17532" y="5268"/>
                    <a:pt x="16800" y="4215"/>
                  </a:cubicBezTo>
                  <a:cubicBezTo>
                    <a:pt x="16068" y="3161"/>
                    <a:pt x="15403" y="2107"/>
                    <a:pt x="14693" y="1317"/>
                  </a:cubicBezTo>
                  <a:cubicBezTo>
                    <a:pt x="13983" y="527"/>
                    <a:pt x="13229" y="0"/>
                    <a:pt x="12431" y="0"/>
                  </a:cubicBezTo>
                  <a:cubicBezTo>
                    <a:pt x="11633" y="0"/>
                    <a:pt x="10790" y="527"/>
                    <a:pt x="9958" y="1317"/>
                  </a:cubicBezTo>
                  <a:cubicBezTo>
                    <a:pt x="9127" y="2107"/>
                    <a:pt x="8306" y="3161"/>
                    <a:pt x="7541" y="4478"/>
                  </a:cubicBezTo>
                  <a:cubicBezTo>
                    <a:pt x="6776" y="5795"/>
                    <a:pt x="6066" y="7376"/>
                    <a:pt x="5290" y="9483"/>
                  </a:cubicBezTo>
                  <a:cubicBezTo>
                    <a:pt x="4514" y="11590"/>
                    <a:pt x="3671" y="14224"/>
                    <a:pt x="2818" y="16332"/>
                  </a:cubicBezTo>
                  <a:cubicBezTo>
                    <a:pt x="1964" y="18439"/>
                    <a:pt x="1099" y="20020"/>
                    <a:pt x="611" y="20810"/>
                  </a:cubicBezTo>
                  <a:cubicBezTo>
                    <a:pt x="123" y="21600"/>
                    <a:pt x="12" y="21600"/>
                    <a:pt x="1" y="20810"/>
                  </a:cubicBezTo>
                  <a:cubicBezTo>
                    <a:pt x="-10" y="20020"/>
                    <a:pt x="79" y="18439"/>
                    <a:pt x="434" y="16068"/>
                  </a:cubicBezTo>
                  <a:cubicBezTo>
                    <a:pt x="788" y="13698"/>
                    <a:pt x="1409" y="10537"/>
                    <a:pt x="1930" y="10010"/>
                  </a:cubicBezTo>
                  <a:cubicBezTo>
                    <a:pt x="2452" y="9483"/>
                    <a:pt x="2873" y="11590"/>
                    <a:pt x="3294" y="1369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11" name="Drawing"/>
          <p:cNvGrpSpPr/>
          <p:nvPr/>
        </p:nvGrpSpPr>
        <p:grpSpPr>
          <a:xfrm>
            <a:off x="1424922" y="903284"/>
            <a:ext cx="9707779" cy="3476876"/>
            <a:chOff x="0" y="0"/>
            <a:chExt cx="9707777" cy="3476875"/>
          </a:xfrm>
        </p:grpSpPr>
        <p:sp>
          <p:nvSpPr>
            <p:cNvPr id="8326" name="Line"/>
            <p:cNvSpPr/>
            <p:nvPr/>
          </p:nvSpPr>
          <p:spPr>
            <a:xfrm>
              <a:off x="0" y="151075"/>
              <a:ext cx="626973" cy="757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448" extrusionOk="0">
                  <a:moveTo>
                    <a:pt x="12802" y="6293"/>
                  </a:moveTo>
                  <a:cubicBezTo>
                    <a:pt x="13816" y="4778"/>
                    <a:pt x="14830" y="3264"/>
                    <a:pt x="15376" y="2309"/>
                  </a:cubicBezTo>
                  <a:cubicBezTo>
                    <a:pt x="15922" y="1354"/>
                    <a:pt x="15999" y="959"/>
                    <a:pt x="15922" y="630"/>
                  </a:cubicBezTo>
                  <a:cubicBezTo>
                    <a:pt x="15844" y="300"/>
                    <a:pt x="15610" y="37"/>
                    <a:pt x="14440" y="4"/>
                  </a:cubicBezTo>
                  <a:cubicBezTo>
                    <a:pt x="13270" y="-29"/>
                    <a:pt x="11165" y="169"/>
                    <a:pt x="8825" y="860"/>
                  </a:cubicBezTo>
                  <a:cubicBezTo>
                    <a:pt x="6486" y="1551"/>
                    <a:pt x="3913" y="2737"/>
                    <a:pt x="2236" y="3856"/>
                  </a:cubicBezTo>
                  <a:cubicBezTo>
                    <a:pt x="560" y="4976"/>
                    <a:pt x="-220" y="6030"/>
                    <a:pt x="53" y="6951"/>
                  </a:cubicBezTo>
                  <a:cubicBezTo>
                    <a:pt x="326" y="7873"/>
                    <a:pt x="1651" y="8664"/>
                    <a:pt x="3796" y="9454"/>
                  </a:cubicBezTo>
                  <a:cubicBezTo>
                    <a:pt x="5940" y="10244"/>
                    <a:pt x="8903" y="11034"/>
                    <a:pt x="11711" y="11989"/>
                  </a:cubicBezTo>
                  <a:cubicBezTo>
                    <a:pt x="14518" y="12944"/>
                    <a:pt x="17169" y="14064"/>
                    <a:pt x="18885" y="15084"/>
                  </a:cubicBezTo>
                  <a:cubicBezTo>
                    <a:pt x="20600" y="16105"/>
                    <a:pt x="21380" y="17027"/>
                    <a:pt x="20873" y="17982"/>
                  </a:cubicBezTo>
                  <a:cubicBezTo>
                    <a:pt x="20366" y="18937"/>
                    <a:pt x="18573" y="19925"/>
                    <a:pt x="16389" y="20583"/>
                  </a:cubicBezTo>
                  <a:cubicBezTo>
                    <a:pt x="14206" y="21242"/>
                    <a:pt x="11633" y="21571"/>
                    <a:pt x="9644" y="21406"/>
                  </a:cubicBezTo>
                  <a:cubicBezTo>
                    <a:pt x="7656" y="21242"/>
                    <a:pt x="6252" y="20583"/>
                    <a:pt x="5940" y="19530"/>
                  </a:cubicBezTo>
                  <a:cubicBezTo>
                    <a:pt x="5628" y="18476"/>
                    <a:pt x="6408" y="17027"/>
                    <a:pt x="8163" y="15710"/>
                  </a:cubicBezTo>
                  <a:cubicBezTo>
                    <a:pt x="9917" y="14393"/>
                    <a:pt x="12646" y="13208"/>
                    <a:pt x="14635" y="12417"/>
                  </a:cubicBezTo>
                  <a:cubicBezTo>
                    <a:pt x="16623" y="11627"/>
                    <a:pt x="17871" y="11232"/>
                    <a:pt x="19119" y="1083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27" name="Line"/>
            <p:cNvSpPr/>
            <p:nvPr/>
          </p:nvSpPr>
          <p:spPr>
            <a:xfrm>
              <a:off x="702643" y="347081"/>
              <a:ext cx="389614" cy="530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330" extrusionOk="0">
                  <a:moveTo>
                    <a:pt x="0" y="2735"/>
                  </a:moveTo>
                  <a:cubicBezTo>
                    <a:pt x="508" y="2174"/>
                    <a:pt x="1016" y="1613"/>
                    <a:pt x="1461" y="1566"/>
                  </a:cubicBezTo>
                  <a:cubicBezTo>
                    <a:pt x="1906" y="1520"/>
                    <a:pt x="2287" y="1987"/>
                    <a:pt x="2732" y="3764"/>
                  </a:cubicBezTo>
                  <a:cubicBezTo>
                    <a:pt x="3176" y="5540"/>
                    <a:pt x="3685" y="8626"/>
                    <a:pt x="4002" y="11385"/>
                  </a:cubicBezTo>
                  <a:cubicBezTo>
                    <a:pt x="4320" y="14143"/>
                    <a:pt x="4447" y="16574"/>
                    <a:pt x="4765" y="18257"/>
                  </a:cubicBezTo>
                  <a:cubicBezTo>
                    <a:pt x="5082" y="19940"/>
                    <a:pt x="5591" y="20875"/>
                    <a:pt x="6861" y="21203"/>
                  </a:cubicBezTo>
                  <a:cubicBezTo>
                    <a:pt x="8132" y="21530"/>
                    <a:pt x="10165" y="21249"/>
                    <a:pt x="12706" y="20081"/>
                  </a:cubicBezTo>
                  <a:cubicBezTo>
                    <a:pt x="15247" y="18912"/>
                    <a:pt x="18296" y="16855"/>
                    <a:pt x="19885" y="14143"/>
                  </a:cubicBezTo>
                  <a:cubicBezTo>
                    <a:pt x="21473" y="11431"/>
                    <a:pt x="21600" y="8065"/>
                    <a:pt x="20838" y="5587"/>
                  </a:cubicBezTo>
                  <a:cubicBezTo>
                    <a:pt x="20075" y="3109"/>
                    <a:pt x="18424" y="1520"/>
                    <a:pt x="16327" y="725"/>
                  </a:cubicBezTo>
                  <a:cubicBezTo>
                    <a:pt x="14231" y="-70"/>
                    <a:pt x="11689" y="-70"/>
                    <a:pt x="10038" y="70"/>
                  </a:cubicBezTo>
                  <a:cubicBezTo>
                    <a:pt x="8386" y="211"/>
                    <a:pt x="7624" y="491"/>
                    <a:pt x="7179" y="865"/>
                  </a:cubicBezTo>
                  <a:cubicBezTo>
                    <a:pt x="6734" y="1239"/>
                    <a:pt x="6607" y="1707"/>
                    <a:pt x="6861" y="1940"/>
                  </a:cubicBezTo>
                  <a:cubicBezTo>
                    <a:pt x="7115" y="2174"/>
                    <a:pt x="7751" y="2174"/>
                    <a:pt x="8259" y="2174"/>
                  </a:cubicBezTo>
                  <a:cubicBezTo>
                    <a:pt x="8767" y="2174"/>
                    <a:pt x="9148" y="2174"/>
                    <a:pt x="9529" y="217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28" name="Line"/>
            <p:cNvSpPr/>
            <p:nvPr/>
          </p:nvSpPr>
          <p:spPr>
            <a:xfrm>
              <a:off x="1094385" y="197209"/>
              <a:ext cx="151161" cy="201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037" extrusionOk="0">
                  <a:moveTo>
                    <a:pt x="7699" y="11094"/>
                  </a:moveTo>
                  <a:cubicBezTo>
                    <a:pt x="7371" y="9395"/>
                    <a:pt x="7044" y="7696"/>
                    <a:pt x="6226" y="7332"/>
                  </a:cubicBezTo>
                  <a:cubicBezTo>
                    <a:pt x="5408" y="6968"/>
                    <a:pt x="4099" y="7939"/>
                    <a:pt x="2953" y="9759"/>
                  </a:cubicBezTo>
                  <a:cubicBezTo>
                    <a:pt x="1808" y="11579"/>
                    <a:pt x="826" y="14249"/>
                    <a:pt x="335" y="16312"/>
                  </a:cubicBezTo>
                  <a:cubicBezTo>
                    <a:pt x="-156" y="18375"/>
                    <a:pt x="-156" y="19831"/>
                    <a:pt x="662" y="20559"/>
                  </a:cubicBezTo>
                  <a:cubicBezTo>
                    <a:pt x="1480" y="21287"/>
                    <a:pt x="3117" y="21287"/>
                    <a:pt x="6226" y="19831"/>
                  </a:cubicBezTo>
                  <a:cubicBezTo>
                    <a:pt x="9335" y="18375"/>
                    <a:pt x="13917" y="15462"/>
                    <a:pt x="16699" y="12550"/>
                  </a:cubicBezTo>
                  <a:cubicBezTo>
                    <a:pt x="19480" y="9638"/>
                    <a:pt x="20462" y="6725"/>
                    <a:pt x="20953" y="4541"/>
                  </a:cubicBezTo>
                  <a:cubicBezTo>
                    <a:pt x="21444" y="2357"/>
                    <a:pt x="21444" y="900"/>
                    <a:pt x="20462" y="294"/>
                  </a:cubicBezTo>
                  <a:cubicBezTo>
                    <a:pt x="19480" y="-313"/>
                    <a:pt x="17517" y="-70"/>
                    <a:pt x="14571" y="1871"/>
                  </a:cubicBezTo>
                  <a:cubicBezTo>
                    <a:pt x="11626" y="3813"/>
                    <a:pt x="7699" y="7453"/>
                    <a:pt x="5735" y="9880"/>
                  </a:cubicBezTo>
                  <a:cubicBezTo>
                    <a:pt x="3771" y="12307"/>
                    <a:pt x="3771" y="13521"/>
                    <a:pt x="3771" y="1473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29" name="Line"/>
            <p:cNvSpPr/>
            <p:nvPr/>
          </p:nvSpPr>
          <p:spPr>
            <a:xfrm>
              <a:off x="1163809" y="107539"/>
              <a:ext cx="285227" cy="684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474" extrusionOk="0">
                  <a:moveTo>
                    <a:pt x="20323" y="458"/>
                  </a:moveTo>
                  <a:cubicBezTo>
                    <a:pt x="20845" y="166"/>
                    <a:pt x="21368" y="-126"/>
                    <a:pt x="21368" y="56"/>
                  </a:cubicBezTo>
                  <a:cubicBezTo>
                    <a:pt x="21368" y="239"/>
                    <a:pt x="20845" y="896"/>
                    <a:pt x="19103" y="2538"/>
                  </a:cubicBezTo>
                  <a:cubicBezTo>
                    <a:pt x="17362" y="4179"/>
                    <a:pt x="14400" y="6806"/>
                    <a:pt x="11526" y="9324"/>
                  </a:cubicBezTo>
                  <a:cubicBezTo>
                    <a:pt x="8652" y="11842"/>
                    <a:pt x="5865" y="14250"/>
                    <a:pt x="3862" y="16074"/>
                  </a:cubicBezTo>
                  <a:cubicBezTo>
                    <a:pt x="1858" y="17898"/>
                    <a:pt x="639" y="19139"/>
                    <a:pt x="203" y="19942"/>
                  </a:cubicBezTo>
                  <a:cubicBezTo>
                    <a:pt x="-232" y="20744"/>
                    <a:pt x="116" y="21109"/>
                    <a:pt x="465" y="2147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0" name="Line"/>
            <p:cNvSpPr/>
            <p:nvPr/>
          </p:nvSpPr>
          <p:spPr>
            <a:xfrm>
              <a:off x="1295571" y="576582"/>
              <a:ext cx="235190" cy="2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171" extrusionOk="0">
                  <a:moveTo>
                    <a:pt x="5662" y="1224"/>
                  </a:moveTo>
                  <a:cubicBezTo>
                    <a:pt x="6501" y="563"/>
                    <a:pt x="7340" y="-98"/>
                    <a:pt x="8074" y="12"/>
                  </a:cubicBezTo>
                  <a:cubicBezTo>
                    <a:pt x="8808" y="122"/>
                    <a:pt x="9437" y="1004"/>
                    <a:pt x="9856" y="3980"/>
                  </a:cubicBezTo>
                  <a:cubicBezTo>
                    <a:pt x="10276" y="6955"/>
                    <a:pt x="10485" y="12024"/>
                    <a:pt x="10905" y="15441"/>
                  </a:cubicBezTo>
                  <a:cubicBezTo>
                    <a:pt x="11324" y="18857"/>
                    <a:pt x="11953" y="20620"/>
                    <a:pt x="13421" y="21061"/>
                  </a:cubicBezTo>
                  <a:cubicBezTo>
                    <a:pt x="14889" y="21502"/>
                    <a:pt x="17196" y="20620"/>
                    <a:pt x="18874" y="18416"/>
                  </a:cubicBezTo>
                  <a:cubicBezTo>
                    <a:pt x="20551" y="16212"/>
                    <a:pt x="21600" y="12686"/>
                    <a:pt x="21076" y="9380"/>
                  </a:cubicBezTo>
                  <a:cubicBezTo>
                    <a:pt x="20551" y="6073"/>
                    <a:pt x="18454" y="2988"/>
                    <a:pt x="14680" y="2216"/>
                  </a:cubicBezTo>
                  <a:cubicBezTo>
                    <a:pt x="10905" y="1445"/>
                    <a:pt x="5452" y="2988"/>
                    <a:pt x="0" y="453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1" name="Line"/>
            <p:cNvSpPr/>
            <p:nvPr/>
          </p:nvSpPr>
          <p:spPr>
            <a:xfrm>
              <a:off x="1998419" y="455204"/>
              <a:ext cx="310944" cy="243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0972" extrusionOk="0">
                  <a:moveTo>
                    <a:pt x="9716" y="151"/>
                  </a:moveTo>
                  <a:cubicBezTo>
                    <a:pt x="8756" y="-49"/>
                    <a:pt x="7796" y="-249"/>
                    <a:pt x="6596" y="951"/>
                  </a:cubicBezTo>
                  <a:cubicBezTo>
                    <a:pt x="5396" y="2151"/>
                    <a:pt x="3956" y="4751"/>
                    <a:pt x="2756" y="7751"/>
                  </a:cubicBezTo>
                  <a:cubicBezTo>
                    <a:pt x="1556" y="10751"/>
                    <a:pt x="596" y="14151"/>
                    <a:pt x="196" y="16351"/>
                  </a:cubicBezTo>
                  <a:cubicBezTo>
                    <a:pt x="-204" y="18551"/>
                    <a:pt x="-44" y="19551"/>
                    <a:pt x="1156" y="20251"/>
                  </a:cubicBezTo>
                  <a:cubicBezTo>
                    <a:pt x="2356" y="20951"/>
                    <a:pt x="4596" y="21351"/>
                    <a:pt x="7876" y="20451"/>
                  </a:cubicBezTo>
                  <a:cubicBezTo>
                    <a:pt x="11156" y="19551"/>
                    <a:pt x="15476" y="17351"/>
                    <a:pt x="18036" y="15351"/>
                  </a:cubicBezTo>
                  <a:cubicBezTo>
                    <a:pt x="20596" y="13351"/>
                    <a:pt x="21396" y="11551"/>
                    <a:pt x="21396" y="9351"/>
                  </a:cubicBezTo>
                  <a:cubicBezTo>
                    <a:pt x="21396" y="7151"/>
                    <a:pt x="20596" y="4551"/>
                    <a:pt x="18916" y="3051"/>
                  </a:cubicBezTo>
                  <a:cubicBezTo>
                    <a:pt x="17236" y="1551"/>
                    <a:pt x="14676" y="1151"/>
                    <a:pt x="12996" y="951"/>
                  </a:cubicBezTo>
                  <a:cubicBezTo>
                    <a:pt x="11316" y="751"/>
                    <a:pt x="10516" y="751"/>
                    <a:pt x="9796" y="1051"/>
                  </a:cubicBezTo>
                  <a:cubicBezTo>
                    <a:pt x="9076" y="1351"/>
                    <a:pt x="8436" y="1951"/>
                    <a:pt x="8516" y="2351"/>
                  </a:cubicBezTo>
                  <a:cubicBezTo>
                    <a:pt x="8596" y="2751"/>
                    <a:pt x="9396" y="2951"/>
                    <a:pt x="10356" y="2951"/>
                  </a:cubicBezTo>
                  <a:cubicBezTo>
                    <a:pt x="11316" y="2951"/>
                    <a:pt x="12436" y="2751"/>
                    <a:pt x="13556" y="255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2" name="Line"/>
            <p:cNvSpPr/>
            <p:nvPr/>
          </p:nvSpPr>
          <p:spPr>
            <a:xfrm>
              <a:off x="2355560" y="123228"/>
              <a:ext cx="182449" cy="598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4" h="21561" extrusionOk="0">
                  <a:moveTo>
                    <a:pt x="5635" y="10008"/>
                  </a:moveTo>
                  <a:cubicBezTo>
                    <a:pt x="10701" y="8333"/>
                    <a:pt x="15768" y="6659"/>
                    <a:pt x="18435" y="5194"/>
                  </a:cubicBezTo>
                  <a:cubicBezTo>
                    <a:pt x="21101" y="3728"/>
                    <a:pt x="21368" y="2473"/>
                    <a:pt x="20435" y="1552"/>
                  </a:cubicBezTo>
                  <a:cubicBezTo>
                    <a:pt x="19501" y="631"/>
                    <a:pt x="17368" y="45"/>
                    <a:pt x="14435" y="3"/>
                  </a:cubicBezTo>
                  <a:cubicBezTo>
                    <a:pt x="11501" y="-39"/>
                    <a:pt x="7768" y="463"/>
                    <a:pt x="4968" y="2096"/>
                  </a:cubicBezTo>
                  <a:cubicBezTo>
                    <a:pt x="2168" y="3728"/>
                    <a:pt x="301" y="6491"/>
                    <a:pt x="35" y="9254"/>
                  </a:cubicBezTo>
                  <a:cubicBezTo>
                    <a:pt x="-232" y="12017"/>
                    <a:pt x="1101" y="14780"/>
                    <a:pt x="1368" y="16831"/>
                  </a:cubicBezTo>
                  <a:cubicBezTo>
                    <a:pt x="1635" y="18882"/>
                    <a:pt x="835" y="20221"/>
                    <a:pt x="35" y="2156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3" name="Line"/>
            <p:cNvSpPr/>
            <p:nvPr/>
          </p:nvSpPr>
          <p:spPr>
            <a:xfrm>
              <a:off x="2251232" y="554621"/>
              <a:ext cx="27205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031" y="15429"/>
                    <a:pt x="4062" y="9257"/>
                    <a:pt x="7662" y="5657"/>
                  </a:cubicBezTo>
                  <a:cubicBezTo>
                    <a:pt x="11262" y="2057"/>
                    <a:pt x="16431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4" name="Line"/>
            <p:cNvSpPr/>
            <p:nvPr/>
          </p:nvSpPr>
          <p:spPr>
            <a:xfrm>
              <a:off x="2929064" y="407052"/>
              <a:ext cx="268529" cy="603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404" extrusionOk="0">
                  <a:moveTo>
                    <a:pt x="3814" y="1522"/>
                  </a:moveTo>
                  <a:cubicBezTo>
                    <a:pt x="3256" y="1110"/>
                    <a:pt x="2697" y="697"/>
                    <a:pt x="2325" y="697"/>
                  </a:cubicBezTo>
                  <a:cubicBezTo>
                    <a:pt x="1952" y="697"/>
                    <a:pt x="1766" y="1110"/>
                    <a:pt x="1394" y="2264"/>
                  </a:cubicBezTo>
                  <a:cubicBezTo>
                    <a:pt x="1021" y="3418"/>
                    <a:pt x="463" y="5314"/>
                    <a:pt x="183" y="6468"/>
                  </a:cubicBezTo>
                  <a:cubicBezTo>
                    <a:pt x="-96" y="7623"/>
                    <a:pt x="-96" y="8035"/>
                    <a:pt x="463" y="8117"/>
                  </a:cubicBezTo>
                  <a:cubicBezTo>
                    <a:pt x="1021" y="8200"/>
                    <a:pt x="2138" y="7952"/>
                    <a:pt x="4652" y="6798"/>
                  </a:cubicBezTo>
                  <a:cubicBezTo>
                    <a:pt x="7166" y="5644"/>
                    <a:pt x="11076" y="3583"/>
                    <a:pt x="13590" y="2223"/>
                  </a:cubicBezTo>
                  <a:cubicBezTo>
                    <a:pt x="16104" y="862"/>
                    <a:pt x="17221" y="203"/>
                    <a:pt x="18059" y="38"/>
                  </a:cubicBezTo>
                  <a:cubicBezTo>
                    <a:pt x="18897" y="-127"/>
                    <a:pt x="19456" y="203"/>
                    <a:pt x="20107" y="1769"/>
                  </a:cubicBezTo>
                  <a:cubicBezTo>
                    <a:pt x="20759" y="3336"/>
                    <a:pt x="21504" y="6139"/>
                    <a:pt x="21504" y="8900"/>
                  </a:cubicBezTo>
                  <a:cubicBezTo>
                    <a:pt x="21504" y="11662"/>
                    <a:pt x="20759" y="14383"/>
                    <a:pt x="20294" y="16279"/>
                  </a:cubicBezTo>
                  <a:cubicBezTo>
                    <a:pt x="19828" y="18175"/>
                    <a:pt x="19642" y="19247"/>
                    <a:pt x="19549" y="20030"/>
                  </a:cubicBezTo>
                  <a:cubicBezTo>
                    <a:pt x="19456" y="20813"/>
                    <a:pt x="19456" y="21308"/>
                    <a:pt x="19456" y="21391"/>
                  </a:cubicBezTo>
                  <a:cubicBezTo>
                    <a:pt x="19456" y="21473"/>
                    <a:pt x="19456" y="21143"/>
                    <a:pt x="19456" y="2081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5" name="Line"/>
            <p:cNvSpPr/>
            <p:nvPr/>
          </p:nvSpPr>
          <p:spPr>
            <a:xfrm>
              <a:off x="3278524" y="422450"/>
              <a:ext cx="176675" cy="193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5" h="20220" extrusionOk="0">
                  <a:moveTo>
                    <a:pt x="4642" y="5786"/>
                  </a:moveTo>
                  <a:cubicBezTo>
                    <a:pt x="4912" y="4087"/>
                    <a:pt x="5182" y="2388"/>
                    <a:pt x="4642" y="1539"/>
                  </a:cubicBezTo>
                  <a:cubicBezTo>
                    <a:pt x="4102" y="689"/>
                    <a:pt x="2752" y="689"/>
                    <a:pt x="1672" y="2146"/>
                  </a:cubicBezTo>
                  <a:cubicBezTo>
                    <a:pt x="592" y="3602"/>
                    <a:pt x="-218" y="6514"/>
                    <a:pt x="52" y="9669"/>
                  </a:cubicBezTo>
                  <a:cubicBezTo>
                    <a:pt x="322" y="12824"/>
                    <a:pt x="1672" y="16222"/>
                    <a:pt x="5317" y="18285"/>
                  </a:cubicBezTo>
                  <a:cubicBezTo>
                    <a:pt x="8962" y="20348"/>
                    <a:pt x="14902" y="21076"/>
                    <a:pt x="18007" y="18892"/>
                  </a:cubicBezTo>
                  <a:cubicBezTo>
                    <a:pt x="21112" y="16707"/>
                    <a:pt x="21382" y="11611"/>
                    <a:pt x="18547" y="7728"/>
                  </a:cubicBezTo>
                  <a:cubicBezTo>
                    <a:pt x="15712" y="3845"/>
                    <a:pt x="9772" y="1175"/>
                    <a:pt x="6262" y="325"/>
                  </a:cubicBezTo>
                  <a:cubicBezTo>
                    <a:pt x="2752" y="-524"/>
                    <a:pt x="1672" y="447"/>
                    <a:pt x="592" y="141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6" name="Line"/>
            <p:cNvSpPr/>
            <p:nvPr/>
          </p:nvSpPr>
          <p:spPr>
            <a:xfrm>
              <a:off x="3499869" y="345352"/>
              <a:ext cx="218789" cy="353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348" extrusionOk="0">
                  <a:moveTo>
                    <a:pt x="0" y="6312"/>
                  </a:moveTo>
                  <a:cubicBezTo>
                    <a:pt x="227" y="9678"/>
                    <a:pt x="455" y="13044"/>
                    <a:pt x="682" y="15499"/>
                  </a:cubicBezTo>
                  <a:cubicBezTo>
                    <a:pt x="909" y="17953"/>
                    <a:pt x="1137" y="19496"/>
                    <a:pt x="1819" y="20408"/>
                  </a:cubicBezTo>
                  <a:cubicBezTo>
                    <a:pt x="2501" y="21319"/>
                    <a:pt x="3638" y="21600"/>
                    <a:pt x="6480" y="21109"/>
                  </a:cubicBezTo>
                  <a:cubicBezTo>
                    <a:pt x="9322" y="20618"/>
                    <a:pt x="13869" y="19356"/>
                    <a:pt x="16939" y="17322"/>
                  </a:cubicBezTo>
                  <a:cubicBezTo>
                    <a:pt x="20008" y="15288"/>
                    <a:pt x="21600" y="12483"/>
                    <a:pt x="21373" y="9468"/>
                  </a:cubicBezTo>
                  <a:cubicBezTo>
                    <a:pt x="21145" y="6452"/>
                    <a:pt x="19099" y="3226"/>
                    <a:pt x="17053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7" name="Line"/>
            <p:cNvSpPr/>
            <p:nvPr/>
          </p:nvSpPr>
          <p:spPr>
            <a:xfrm>
              <a:off x="3744016" y="366279"/>
              <a:ext cx="251123" cy="314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1" extrusionOk="0">
                  <a:moveTo>
                    <a:pt x="0" y="10482"/>
                  </a:moveTo>
                  <a:cubicBezTo>
                    <a:pt x="400" y="13659"/>
                    <a:pt x="800" y="16835"/>
                    <a:pt x="1000" y="18821"/>
                  </a:cubicBezTo>
                  <a:cubicBezTo>
                    <a:pt x="1200" y="20806"/>
                    <a:pt x="1200" y="21600"/>
                    <a:pt x="1300" y="21441"/>
                  </a:cubicBezTo>
                  <a:cubicBezTo>
                    <a:pt x="1400" y="21282"/>
                    <a:pt x="1600" y="20171"/>
                    <a:pt x="2800" y="16915"/>
                  </a:cubicBezTo>
                  <a:cubicBezTo>
                    <a:pt x="4000" y="13659"/>
                    <a:pt x="6200" y="8259"/>
                    <a:pt x="9500" y="5082"/>
                  </a:cubicBezTo>
                  <a:cubicBezTo>
                    <a:pt x="12800" y="1906"/>
                    <a:pt x="17200" y="95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8" name="Line"/>
            <p:cNvSpPr/>
            <p:nvPr/>
          </p:nvSpPr>
          <p:spPr>
            <a:xfrm>
              <a:off x="4406701" y="275400"/>
              <a:ext cx="242733" cy="361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4" h="20499" extrusionOk="0">
                  <a:moveTo>
                    <a:pt x="3028" y="11075"/>
                  </a:moveTo>
                  <a:cubicBezTo>
                    <a:pt x="2221" y="13972"/>
                    <a:pt x="1413" y="16870"/>
                    <a:pt x="1009" y="18714"/>
                  </a:cubicBezTo>
                  <a:cubicBezTo>
                    <a:pt x="606" y="20558"/>
                    <a:pt x="606" y="21348"/>
                    <a:pt x="908" y="19241"/>
                  </a:cubicBezTo>
                  <a:cubicBezTo>
                    <a:pt x="1211" y="17133"/>
                    <a:pt x="1817" y="12128"/>
                    <a:pt x="2725" y="8441"/>
                  </a:cubicBezTo>
                  <a:cubicBezTo>
                    <a:pt x="3634" y="4753"/>
                    <a:pt x="4845" y="2382"/>
                    <a:pt x="7570" y="1131"/>
                  </a:cubicBezTo>
                  <a:cubicBezTo>
                    <a:pt x="10295" y="-120"/>
                    <a:pt x="14535" y="-252"/>
                    <a:pt x="17361" y="341"/>
                  </a:cubicBezTo>
                  <a:cubicBezTo>
                    <a:pt x="20187" y="933"/>
                    <a:pt x="21600" y="2250"/>
                    <a:pt x="20893" y="4028"/>
                  </a:cubicBezTo>
                  <a:cubicBezTo>
                    <a:pt x="20187" y="5807"/>
                    <a:pt x="17361" y="8046"/>
                    <a:pt x="13525" y="10021"/>
                  </a:cubicBezTo>
                  <a:cubicBezTo>
                    <a:pt x="9690" y="11997"/>
                    <a:pt x="4845" y="13709"/>
                    <a:pt x="0" y="1542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9" name="Line"/>
            <p:cNvSpPr/>
            <p:nvPr/>
          </p:nvSpPr>
          <p:spPr>
            <a:xfrm>
              <a:off x="4624252" y="345932"/>
              <a:ext cx="207962" cy="299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229" extrusionOk="0">
                  <a:moveTo>
                    <a:pt x="13545" y="5400"/>
                  </a:moveTo>
                  <a:cubicBezTo>
                    <a:pt x="14025" y="4576"/>
                    <a:pt x="14505" y="3751"/>
                    <a:pt x="14625" y="2844"/>
                  </a:cubicBezTo>
                  <a:cubicBezTo>
                    <a:pt x="14745" y="1937"/>
                    <a:pt x="14505" y="948"/>
                    <a:pt x="13785" y="371"/>
                  </a:cubicBezTo>
                  <a:cubicBezTo>
                    <a:pt x="13065" y="-206"/>
                    <a:pt x="11865" y="-371"/>
                    <a:pt x="9705" y="1855"/>
                  </a:cubicBezTo>
                  <a:cubicBezTo>
                    <a:pt x="7545" y="4081"/>
                    <a:pt x="4425" y="8698"/>
                    <a:pt x="2625" y="11501"/>
                  </a:cubicBezTo>
                  <a:cubicBezTo>
                    <a:pt x="825" y="14304"/>
                    <a:pt x="345" y="15293"/>
                    <a:pt x="105" y="16447"/>
                  </a:cubicBezTo>
                  <a:cubicBezTo>
                    <a:pt x="-135" y="17602"/>
                    <a:pt x="-135" y="18921"/>
                    <a:pt x="2025" y="18921"/>
                  </a:cubicBezTo>
                  <a:cubicBezTo>
                    <a:pt x="4185" y="18921"/>
                    <a:pt x="8505" y="17602"/>
                    <a:pt x="11265" y="16365"/>
                  </a:cubicBezTo>
                  <a:cubicBezTo>
                    <a:pt x="14025" y="15128"/>
                    <a:pt x="15225" y="13974"/>
                    <a:pt x="16305" y="12820"/>
                  </a:cubicBezTo>
                  <a:cubicBezTo>
                    <a:pt x="17385" y="11666"/>
                    <a:pt x="18345" y="10511"/>
                    <a:pt x="18945" y="10429"/>
                  </a:cubicBezTo>
                  <a:cubicBezTo>
                    <a:pt x="19545" y="10347"/>
                    <a:pt x="19785" y="11336"/>
                    <a:pt x="20145" y="13314"/>
                  </a:cubicBezTo>
                  <a:cubicBezTo>
                    <a:pt x="20505" y="15293"/>
                    <a:pt x="20985" y="18261"/>
                    <a:pt x="21465" y="212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0" name="Line"/>
            <p:cNvSpPr/>
            <p:nvPr/>
          </p:nvSpPr>
          <p:spPr>
            <a:xfrm>
              <a:off x="4964751" y="184912"/>
              <a:ext cx="4107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4" h="21600" extrusionOk="0">
                  <a:moveTo>
                    <a:pt x="0" y="0"/>
                  </a:moveTo>
                  <a:cubicBezTo>
                    <a:pt x="7958" y="2364"/>
                    <a:pt x="15916" y="4728"/>
                    <a:pt x="18758" y="8006"/>
                  </a:cubicBezTo>
                  <a:cubicBezTo>
                    <a:pt x="21600" y="11284"/>
                    <a:pt x="19326" y="15475"/>
                    <a:pt x="17053" y="17893"/>
                  </a:cubicBezTo>
                  <a:cubicBezTo>
                    <a:pt x="14779" y="20310"/>
                    <a:pt x="12505" y="20955"/>
                    <a:pt x="10231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1" name="Line"/>
            <p:cNvSpPr/>
            <p:nvPr/>
          </p:nvSpPr>
          <p:spPr>
            <a:xfrm>
              <a:off x="4825238" y="505791"/>
              <a:ext cx="369709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91" y="3600"/>
                    <a:pt x="9781" y="7200"/>
                    <a:pt x="13381" y="10800"/>
                  </a:cubicBezTo>
                  <a:cubicBezTo>
                    <a:pt x="16981" y="14400"/>
                    <a:pt x="19291" y="180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2" name="Line"/>
            <p:cNvSpPr/>
            <p:nvPr/>
          </p:nvSpPr>
          <p:spPr>
            <a:xfrm>
              <a:off x="5184791" y="415108"/>
              <a:ext cx="52010" cy="146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6" h="21264" extrusionOk="0">
                  <a:moveTo>
                    <a:pt x="6919" y="0"/>
                  </a:moveTo>
                  <a:cubicBezTo>
                    <a:pt x="4102" y="5062"/>
                    <a:pt x="1284" y="10125"/>
                    <a:pt x="345" y="13500"/>
                  </a:cubicBezTo>
                  <a:cubicBezTo>
                    <a:pt x="-594" y="16875"/>
                    <a:pt x="345" y="18563"/>
                    <a:pt x="3632" y="19744"/>
                  </a:cubicBezTo>
                  <a:cubicBezTo>
                    <a:pt x="6919" y="20925"/>
                    <a:pt x="12554" y="21600"/>
                    <a:pt x="15841" y="21094"/>
                  </a:cubicBezTo>
                  <a:cubicBezTo>
                    <a:pt x="19128" y="20587"/>
                    <a:pt x="20067" y="18900"/>
                    <a:pt x="21006" y="1721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3" name="Line"/>
            <p:cNvSpPr/>
            <p:nvPr/>
          </p:nvSpPr>
          <p:spPr>
            <a:xfrm>
              <a:off x="5115729" y="188560"/>
              <a:ext cx="37364" cy="4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7" h="19986" extrusionOk="0">
                  <a:moveTo>
                    <a:pt x="1358" y="19986"/>
                  </a:moveTo>
                  <a:cubicBezTo>
                    <a:pt x="88" y="11757"/>
                    <a:pt x="-1183" y="3529"/>
                    <a:pt x="1993" y="957"/>
                  </a:cubicBezTo>
                  <a:cubicBezTo>
                    <a:pt x="5170" y="-1614"/>
                    <a:pt x="12793" y="1472"/>
                    <a:pt x="20417" y="45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4" name="Line"/>
            <p:cNvSpPr/>
            <p:nvPr/>
          </p:nvSpPr>
          <p:spPr>
            <a:xfrm>
              <a:off x="5283304" y="300493"/>
              <a:ext cx="595254" cy="326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1" extrusionOk="0">
                  <a:moveTo>
                    <a:pt x="2616" y="11444"/>
                  </a:moveTo>
                  <a:cubicBezTo>
                    <a:pt x="2025" y="11144"/>
                    <a:pt x="1434" y="10844"/>
                    <a:pt x="928" y="10694"/>
                  </a:cubicBezTo>
                  <a:cubicBezTo>
                    <a:pt x="422" y="10544"/>
                    <a:pt x="0" y="10544"/>
                    <a:pt x="0" y="10769"/>
                  </a:cubicBezTo>
                  <a:cubicBezTo>
                    <a:pt x="0" y="10994"/>
                    <a:pt x="422" y="11444"/>
                    <a:pt x="1519" y="11294"/>
                  </a:cubicBezTo>
                  <a:cubicBezTo>
                    <a:pt x="2616" y="11144"/>
                    <a:pt x="4388" y="10394"/>
                    <a:pt x="5780" y="9194"/>
                  </a:cubicBezTo>
                  <a:cubicBezTo>
                    <a:pt x="7172" y="7994"/>
                    <a:pt x="8184" y="6344"/>
                    <a:pt x="8522" y="4544"/>
                  </a:cubicBezTo>
                  <a:cubicBezTo>
                    <a:pt x="8859" y="2744"/>
                    <a:pt x="8522" y="794"/>
                    <a:pt x="7847" y="194"/>
                  </a:cubicBezTo>
                  <a:cubicBezTo>
                    <a:pt x="7172" y="-406"/>
                    <a:pt x="6159" y="344"/>
                    <a:pt x="5358" y="3044"/>
                  </a:cubicBezTo>
                  <a:cubicBezTo>
                    <a:pt x="4556" y="5744"/>
                    <a:pt x="3966" y="10394"/>
                    <a:pt x="3881" y="13544"/>
                  </a:cubicBezTo>
                  <a:cubicBezTo>
                    <a:pt x="3797" y="16694"/>
                    <a:pt x="4219" y="18344"/>
                    <a:pt x="5189" y="19094"/>
                  </a:cubicBezTo>
                  <a:cubicBezTo>
                    <a:pt x="6159" y="19844"/>
                    <a:pt x="7678" y="19694"/>
                    <a:pt x="9070" y="18119"/>
                  </a:cubicBezTo>
                  <a:cubicBezTo>
                    <a:pt x="10463" y="16544"/>
                    <a:pt x="11728" y="13544"/>
                    <a:pt x="12361" y="12794"/>
                  </a:cubicBezTo>
                  <a:cubicBezTo>
                    <a:pt x="12994" y="12044"/>
                    <a:pt x="12994" y="13544"/>
                    <a:pt x="12952" y="14744"/>
                  </a:cubicBezTo>
                  <a:cubicBezTo>
                    <a:pt x="12909" y="15944"/>
                    <a:pt x="12825" y="16844"/>
                    <a:pt x="12952" y="17519"/>
                  </a:cubicBezTo>
                  <a:cubicBezTo>
                    <a:pt x="13078" y="18194"/>
                    <a:pt x="13416" y="18644"/>
                    <a:pt x="13880" y="18419"/>
                  </a:cubicBezTo>
                  <a:cubicBezTo>
                    <a:pt x="14344" y="18194"/>
                    <a:pt x="14934" y="17294"/>
                    <a:pt x="15525" y="15269"/>
                  </a:cubicBezTo>
                  <a:cubicBezTo>
                    <a:pt x="16116" y="13244"/>
                    <a:pt x="16706" y="10094"/>
                    <a:pt x="17128" y="8069"/>
                  </a:cubicBezTo>
                  <a:cubicBezTo>
                    <a:pt x="17550" y="6044"/>
                    <a:pt x="17803" y="5144"/>
                    <a:pt x="18014" y="5069"/>
                  </a:cubicBezTo>
                  <a:cubicBezTo>
                    <a:pt x="18225" y="4994"/>
                    <a:pt x="18394" y="5744"/>
                    <a:pt x="18520" y="8144"/>
                  </a:cubicBezTo>
                  <a:cubicBezTo>
                    <a:pt x="18647" y="10544"/>
                    <a:pt x="18731" y="14594"/>
                    <a:pt x="18858" y="17069"/>
                  </a:cubicBezTo>
                  <a:cubicBezTo>
                    <a:pt x="18984" y="19544"/>
                    <a:pt x="19153" y="20444"/>
                    <a:pt x="19448" y="20819"/>
                  </a:cubicBezTo>
                  <a:cubicBezTo>
                    <a:pt x="19744" y="21194"/>
                    <a:pt x="20166" y="21044"/>
                    <a:pt x="20545" y="20594"/>
                  </a:cubicBezTo>
                  <a:cubicBezTo>
                    <a:pt x="20925" y="20144"/>
                    <a:pt x="21263" y="19394"/>
                    <a:pt x="21600" y="1864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5" name="Line"/>
            <p:cNvSpPr/>
            <p:nvPr/>
          </p:nvSpPr>
          <p:spPr>
            <a:xfrm>
              <a:off x="6008811" y="56849"/>
              <a:ext cx="56276" cy="609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7" h="21443" extrusionOk="0">
                  <a:moveTo>
                    <a:pt x="8293" y="334"/>
                  </a:moveTo>
                  <a:cubicBezTo>
                    <a:pt x="12446" y="88"/>
                    <a:pt x="16600" y="-157"/>
                    <a:pt x="18677" y="129"/>
                  </a:cubicBezTo>
                  <a:cubicBezTo>
                    <a:pt x="20754" y="416"/>
                    <a:pt x="20754" y="1234"/>
                    <a:pt x="17431" y="3034"/>
                  </a:cubicBezTo>
                  <a:cubicBezTo>
                    <a:pt x="14108" y="4834"/>
                    <a:pt x="7462" y="7616"/>
                    <a:pt x="3723" y="10193"/>
                  </a:cubicBezTo>
                  <a:cubicBezTo>
                    <a:pt x="-15" y="12770"/>
                    <a:pt x="-846" y="15143"/>
                    <a:pt x="816" y="16984"/>
                  </a:cubicBezTo>
                  <a:cubicBezTo>
                    <a:pt x="2477" y="18825"/>
                    <a:pt x="6631" y="20134"/>
                    <a:pt x="10785" y="2144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6" name="Line"/>
            <p:cNvSpPr/>
            <p:nvPr/>
          </p:nvSpPr>
          <p:spPr>
            <a:xfrm>
              <a:off x="5934362" y="325532"/>
              <a:ext cx="533735" cy="263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510" extrusionOk="0">
                  <a:moveTo>
                    <a:pt x="0" y="5026"/>
                  </a:moveTo>
                  <a:cubicBezTo>
                    <a:pt x="282" y="4268"/>
                    <a:pt x="563" y="3510"/>
                    <a:pt x="1362" y="2942"/>
                  </a:cubicBezTo>
                  <a:cubicBezTo>
                    <a:pt x="2160" y="2373"/>
                    <a:pt x="3475" y="1994"/>
                    <a:pt x="5165" y="1521"/>
                  </a:cubicBezTo>
                  <a:cubicBezTo>
                    <a:pt x="6856" y="1047"/>
                    <a:pt x="8922" y="478"/>
                    <a:pt x="10330" y="194"/>
                  </a:cubicBezTo>
                  <a:cubicBezTo>
                    <a:pt x="11739" y="-90"/>
                    <a:pt x="12490" y="-90"/>
                    <a:pt x="12772" y="384"/>
                  </a:cubicBezTo>
                  <a:cubicBezTo>
                    <a:pt x="13054" y="857"/>
                    <a:pt x="12866" y="1805"/>
                    <a:pt x="11880" y="3415"/>
                  </a:cubicBezTo>
                  <a:cubicBezTo>
                    <a:pt x="10894" y="5026"/>
                    <a:pt x="9110" y="7299"/>
                    <a:pt x="7936" y="8910"/>
                  </a:cubicBezTo>
                  <a:cubicBezTo>
                    <a:pt x="6762" y="10521"/>
                    <a:pt x="6198" y="11468"/>
                    <a:pt x="6480" y="12036"/>
                  </a:cubicBezTo>
                  <a:cubicBezTo>
                    <a:pt x="6762" y="12605"/>
                    <a:pt x="7889" y="12794"/>
                    <a:pt x="10143" y="13078"/>
                  </a:cubicBezTo>
                  <a:cubicBezTo>
                    <a:pt x="12397" y="13363"/>
                    <a:pt x="15777" y="13742"/>
                    <a:pt x="17750" y="14215"/>
                  </a:cubicBezTo>
                  <a:cubicBezTo>
                    <a:pt x="19722" y="14689"/>
                    <a:pt x="20285" y="15257"/>
                    <a:pt x="20755" y="15826"/>
                  </a:cubicBezTo>
                  <a:cubicBezTo>
                    <a:pt x="21224" y="16394"/>
                    <a:pt x="21600" y="16963"/>
                    <a:pt x="21553" y="17531"/>
                  </a:cubicBezTo>
                  <a:cubicBezTo>
                    <a:pt x="21506" y="18099"/>
                    <a:pt x="21037" y="18668"/>
                    <a:pt x="19252" y="19236"/>
                  </a:cubicBezTo>
                  <a:cubicBezTo>
                    <a:pt x="17468" y="19805"/>
                    <a:pt x="14369" y="20373"/>
                    <a:pt x="12537" y="20752"/>
                  </a:cubicBezTo>
                  <a:cubicBezTo>
                    <a:pt x="10706" y="21131"/>
                    <a:pt x="10143" y="21321"/>
                    <a:pt x="9579" y="2151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7" name="Line"/>
            <p:cNvSpPr/>
            <p:nvPr/>
          </p:nvSpPr>
          <p:spPr>
            <a:xfrm>
              <a:off x="6722608" y="198193"/>
              <a:ext cx="405988" cy="551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445" extrusionOk="0">
                  <a:moveTo>
                    <a:pt x="13255" y="5991"/>
                  </a:moveTo>
                  <a:cubicBezTo>
                    <a:pt x="13991" y="4454"/>
                    <a:pt x="14727" y="2918"/>
                    <a:pt x="15034" y="1924"/>
                  </a:cubicBezTo>
                  <a:cubicBezTo>
                    <a:pt x="15341" y="930"/>
                    <a:pt x="15218" y="478"/>
                    <a:pt x="14666" y="207"/>
                  </a:cubicBezTo>
                  <a:cubicBezTo>
                    <a:pt x="14114" y="-65"/>
                    <a:pt x="13132" y="-155"/>
                    <a:pt x="11782" y="478"/>
                  </a:cubicBezTo>
                  <a:cubicBezTo>
                    <a:pt x="10432" y="1110"/>
                    <a:pt x="8714" y="2466"/>
                    <a:pt x="7180" y="4499"/>
                  </a:cubicBezTo>
                  <a:cubicBezTo>
                    <a:pt x="5645" y="6533"/>
                    <a:pt x="4295" y="9244"/>
                    <a:pt x="3682" y="10826"/>
                  </a:cubicBezTo>
                  <a:cubicBezTo>
                    <a:pt x="3068" y="12407"/>
                    <a:pt x="3191" y="12859"/>
                    <a:pt x="3620" y="13221"/>
                  </a:cubicBezTo>
                  <a:cubicBezTo>
                    <a:pt x="4050" y="13582"/>
                    <a:pt x="4786" y="13853"/>
                    <a:pt x="6198" y="13627"/>
                  </a:cubicBezTo>
                  <a:cubicBezTo>
                    <a:pt x="7609" y="13401"/>
                    <a:pt x="9695" y="12678"/>
                    <a:pt x="11536" y="11413"/>
                  </a:cubicBezTo>
                  <a:cubicBezTo>
                    <a:pt x="13377" y="10148"/>
                    <a:pt x="14973" y="8340"/>
                    <a:pt x="15893" y="7120"/>
                  </a:cubicBezTo>
                  <a:cubicBezTo>
                    <a:pt x="16814" y="5900"/>
                    <a:pt x="17059" y="5268"/>
                    <a:pt x="17305" y="4725"/>
                  </a:cubicBezTo>
                  <a:cubicBezTo>
                    <a:pt x="17550" y="4183"/>
                    <a:pt x="17795" y="3731"/>
                    <a:pt x="18164" y="3731"/>
                  </a:cubicBezTo>
                  <a:cubicBezTo>
                    <a:pt x="18532" y="3731"/>
                    <a:pt x="19023" y="4183"/>
                    <a:pt x="19636" y="5810"/>
                  </a:cubicBezTo>
                  <a:cubicBezTo>
                    <a:pt x="20250" y="7437"/>
                    <a:pt x="20986" y="10238"/>
                    <a:pt x="21293" y="12769"/>
                  </a:cubicBezTo>
                  <a:cubicBezTo>
                    <a:pt x="21600" y="15299"/>
                    <a:pt x="21477" y="17559"/>
                    <a:pt x="19943" y="19095"/>
                  </a:cubicBezTo>
                  <a:cubicBezTo>
                    <a:pt x="18409" y="20632"/>
                    <a:pt x="15464" y="21445"/>
                    <a:pt x="12273" y="21445"/>
                  </a:cubicBezTo>
                  <a:cubicBezTo>
                    <a:pt x="9082" y="21445"/>
                    <a:pt x="5645" y="20632"/>
                    <a:pt x="3559" y="19909"/>
                  </a:cubicBezTo>
                  <a:cubicBezTo>
                    <a:pt x="1473" y="19186"/>
                    <a:pt x="736" y="18553"/>
                    <a:pt x="0" y="1792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8" name="Line"/>
            <p:cNvSpPr/>
            <p:nvPr/>
          </p:nvSpPr>
          <p:spPr>
            <a:xfrm>
              <a:off x="7109361" y="207759"/>
              <a:ext cx="380567" cy="309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0974" extrusionOk="0">
                  <a:moveTo>
                    <a:pt x="998" y="17844"/>
                  </a:moveTo>
                  <a:cubicBezTo>
                    <a:pt x="348" y="17844"/>
                    <a:pt x="-303" y="17844"/>
                    <a:pt x="152" y="17450"/>
                  </a:cubicBezTo>
                  <a:cubicBezTo>
                    <a:pt x="608" y="17055"/>
                    <a:pt x="2169" y="16267"/>
                    <a:pt x="4381" y="14690"/>
                  </a:cubicBezTo>
                  <a:cubicBezTo>
                    <a:pt x="6593" y="13114"/>
                    <a:pt x="9456" y="10749"/>
                    <a:pt x="11538" y="8463"/>
                  </a:cubicBezTo>
                  <a:cubicBezTo>
                    <a:pt x="13620" y="6177"/>
                    <a:pt x="14921" y="3969"/>
                    <a:pt x="15572" y="2471"/>
                  </a:cubicBezTo>
                  <a:cubicBezTo>
                    <a:pt x="16222" y="974"/>
                    <a:pt x="16222" y="185"/>
                    <a:pt x="15962" y="28"/>
                  </a:cubicBezTo>
                  <a:cubicBezTo>
                    <a:pt x="15702" y="-130"/>
                    <a:pt x="15181" y="343"/>
                    <a:pt x="13815" y="2708"/>
                  </a:cubicBezTo>
                  <a:cubicBezTo>
                    <a:pt x="12449" y="5073"/>
                    <a:pt x="10237" y="9330"/>
                    <a:pt x="8936" y="12562"/>
                  </a:cubicBezTo>
                  <a:cubicBezTo>
                    <a:pt x="7634" y="15794"/>
                    <a:pt x="7244" y="18001"/>
                    <a:pt x="7309" y="19420"/>
                  </a:cubicBezTo>
                  <a:cubicBezTo>
                    <a:pt x="7374" y="20839"/>
                    <a:pt x="7895" y="21470"/>
                    <a:pt x="10302" y="20524"/>
                  </a:cubicBezTo>
                  <a:cubicBezTo>
                    <a:pt x="12709" y="19578"/>
                    <a:pt x="17003" y="17055"/>
                    <a:pt x="21297" y="1453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9" name="Line"/>
            <p:cNvSpPr/>
            <p:nvPr/>
          </p:nvSpPr>
          <p:spPr>
            <a:xfrm>
              <a:off x="7543407" y="52375"/>
              <a:ext cx="103274" cy="509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600" extrusionOk="0">
                  <a:moveTo>
                    <a:pt x="20640" y="1775"/>
                  </a:moveTo>
                  <a:cubicBezTo>
                    <a:pt x="21120" y="888"/>
                    <a:pt x="21600" y="0"/>
                    <a:pt x="21120" y="0"/>
                  </a:cubicBezTo>
                  <a:cubicBezTo>
                    <a:pt x="20640" y="0"/>
                    <a:pt x="19200" y="888"/>
                    <a:pt x="15840" y="2811"/>
                  </a:cubicBezTo>
                  <a:cubicBezTo>
                    <a:pt x="12480" y="4734"/>
                    <a:pt x="7200" y="7693"/>
                    <a:pt x="4080" y="10307"/>
                  </a:cubicBezTo>
                  <a:cubicBezTo>
                    <a:pt x="960" y="12921"/>
                    <a:pt x="0" y="15189"/>
                    <a:pt x="0" y="17014"/>
                  </a:cubicBezTo>
                  <a:cubicBezTo>
                    <a:pt x="0" y="18838"/>
                    <a:pt x="960" y="20219"/>
                    <a:pt x="192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0" name="Line"/>
            <p:cNvSpPr/>
            <p:nvPr/>
          </p:nvSpPr>
          <p:spPr>
            <a:xfrm>
              <a:off x="7427146" y="324425"/>
              <a:ext cx="37668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33" y="17486"/>
                    <a:pt x="5867" y="13371"/>
                    <a:pt x="9467" y="9771"/>
                  </a:cubicBezTo>
                  <a:cubicBezTo>
                    <a:pt x="13067" y="6171"/>
                    <a:pt x="17333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1" name="Line"/>
            <p:cNvSpPr/>
            <p:nvPr/>
          </p:nvSpPr>
          <p:spPr>
            <a:xfrm>
              <a:off x="8198152" y="38424"/>
              <a:ext cx="292304" cy="389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528" extrusionOk="0">
                  <a:moveTo>
                    <a:pt x="3812" y="0"/>
                  </a:moveTo>
                  <a:cubicBezTo>
                    <a:pt x="2961" y="257"/>
                    <a:pt x="2111" y="514"/>
                    <a:pt x="1601" y="2121"/>
                  </a:cubicBezTo>
                  <a:cubicBezTo>
                    <a:pt x="1091" y="3729"/>
                    <a:pt x="920" y="6686"/>
                    <a:pt x="750" y="9514"/>
                  </a:cubicBezTo>
                  <a:cubicBezTo>
                    <a:pt x="580" y="12343"/>
                    <a:pt x="410" y="15043"/>
                    <a:pt x="240" y="16779"/>
                  </a:cubicBezTo>
                  <a:cubicBezTo>
                    <a:pt x="70" y="18514"/>
                    <a:pt x="-100" y="19286"/>
                    <a:pt x="70" y="19414"/>
                  </a:cubicBezTo>
                  <a:cubicBezTo>
                    <a:pt x="240" y="19543"/>
                    <a:pt x="750" y="19029"/>
                    <a:pt x="2706" y="17807"/>
                  </a:cubicBezTo>
                  <a:cubicBezTo>
                    <a:pt x="4662" y="16586"/>
                    <a:pt x="8064" y="14657"/>
                    <a:pt x="11210" y="14143"/>
                  </a:cubicBezTo>
                  <a:cubicBezTo>
                    <a:pt x="14357" y="13629"/>
                    <a:pt x="17248" y="14529"/>
                    <a:pt x="18949" y="15364"/>
                  </a:cubicBezTo>
                  <a:cubicBezTo>
                    <a:pt x="20650" y="16200"/>
                    <a:pt x="21160" y="16971"/>
                    <a:pt x="21330" y="17679"/>
                  </a:cubicBezTo>
                  <a:cubicBezTo>
                    <a:pt x="21500" y="18386"/>
                    <a:pt x="21330" y="19029"/>
                    <a:pt x="19374" y="19671"/>
                  </a:cubicBezTo>
                  <a:cubicBezTo>
                    <a:pt x="17418" y="20314"/>
                    <a:pt x="13676" y="20957"/>
                    <a:pt x="11210" y="21279"/>
                  </a:cubicBezTo>
                  <a:cubicBezTo>
                    <a:pt x="8744" y="21600"/>
                    <a:pt x="7554" y="21600"/>
                    <a:pt x="6703" y="21343"/>
                  </a:cubicBezTo>
                  <a:cubicBezTo>
                    <a:pt x="5853" y="21086"/>
                    <a:pt x="5343" y="20571"/>
                    <a:pt x="4832" y="200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2" name="Line"/>
            <p:cNvSpPr/>
            <p:nvPr/>
          </p:nvSpPr>
          <p:spPr>
            <a:xfrm>
              <a:off x="8327002" y="178128"/>
              <a:ext cx="460392" cy="3415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0" extrusionOk="0">
                  <a:moveTo>
                    <a:pt x="0" y="13380"/>
                  </a:moveTo>
                  <a:cubicBezTo>
                    <a:pt x="764" y="13668"/>
                    <a:pt x="1527" y="13956"/>
                    <a:pt x="1964" y="14460"/>
                  </a:cubicBezTo>
                  <a:cubicBezTo>
                    <a:pt x="2400" y="14964"/>
                    <a:pt x="2509" y="15684"/>
                    <a:pt x="2836" y="16116"/>
                  </a:cubicBezTo>
                  <a:cubicBezTo>
                    <a:pt x="3164" y="16548"/>
                    <a:pt x="3709" y="16692"/>
                    <a:pt x="5018" y="16188"/>
                  </a:cubicBezTo>
                  <a:cubicBezTo>
                    <a:pt x="6327" y="15684"/>
                    <a:pt x="8400" y="14532"/>
                    <a:pt x="10636" y="12588"/>
                  </a:cubicBezTo>
                  <a:cubicBezTo>
                    <a:pt x="12873" y="10644"/>
                    <a:pt x="15273" y="7908"/>
                    <a:pt x="16636" y="5964"/>
                  </a:cubicBezTo>
                  <a:cubicBezTo>
                    <a:pt x="18000" y="4020"/>
                    <a:pt x="18327" y="2868"/>
                    <a:pt x="18491" y="1932"/>
                  </a:cubicBezTo>
                  <a:cubicBezTo>
                    <a:pt x="18655" y="996"/>
                    <a:pt x="18655" y="276"/>
                    <a:pt x="18327" y="60"/>
                  </a:cubicBezTo>
                  <a:cubicBezTo>
                    <a:pt x="18000" y="-156"/>
                    <a:pt x="17345" y="132"/>
                    <a:pt x="15982" y="2220"/>
                  </a:cubicBezTo>
                  <a:cubicBezTo>
                    <a:pt x="14618" y="4308"/>
                    <a:pt x="12545" y="8196"/>
                    <a:pt x="11182" y="11508"/>
                  </a:cubicBezTo>
                  <a:cubicBezTo>
                    <a:pt x="9818" y="14820"/>
                    <a:pt x="9164" y="17556"/>
                    <a:pt x="9055" y="19212"/>
                  </a:cubicBezTo>
                  <a:cubicBezTo>
                    <a:pt x="8945" y="20868"/>
                    <a:pt x="9382" y="21444"/>
                    <a:pt x="11564" y="21012"/>
                  </a:cubicBezTo>
                  <a:cubicBezTo>
                    <a:pt x="13745" y="20580"/>
                    <a:pt x="17673" y="19140"/>
                    <a:pt x="21600" y="177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3" name="Line"/>
            <p:cNvSpPr/>
            <p:nvPr/>
          </p:nvSpPr>
          <p:spPr>
            <a:xfrm>
              <a:off x="8874816" y="45400"/>
              <a:ext cx="59067" cy="52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524" extrusionOk="0">
                  <a:moveTo>
                    <a:pt x="6150" y="0"/>
                  </a:moveTo>
                  <a:cubicBezTo>
                    <a:pt x="3658" y="2463"/>
                    <a:pt x="1166" y="4926"/>
                    <a:pt x="335" y="8053"/>
                  </a:cubicBezTo>
                  <a:cubicBezTo>
                    <a:pt x="-496" y="11179"/>
                    <a:pt x="335" y="14968"/>
                    <a:pt x="1581" y="17147"/>
                  </a:cubicBezTo>
                  <a:cubicBezTo>
                    <a:pt x="2827" y="19326"/>
                    <a:pt x="4489" y="19895"/>
                    <a:pt x="6150" y="20416"/>
                  </a:cubicBezTo>
                  <a:cubicBezTo>
                    <a:pt x="7812" y="20937"/>
                    <a:pt x="9473" y="21411"/>
                    <a:pt x="11965" y="21505"/>
                  </a:cubicBezTo>
                  <a:cubicBezTo>
                    <a:pt x="14458" y="21600"/>
                    <a:pt x="17781" y="21316"/>
                    <a:pt x="21104" y="2103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4" name="Line"/>
            <p:cNvSpPr/>
            <p:nvPr/>
          </p:nvSpPr>
          <p:spPr>
            <a:xfrm>
              <a:off x="9003638" y="-1"/>
              <a:ext cx="68885" cy="596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560" extrusionOk="0">
                  <a:moveTo>
                    <a:pt x="10800" y="3154"/>
                  </a:moveTo>
                  <a:cubicBezTo>
                    <a:pt x="11520" y="2481"/>
                    <a:pt x="12240" y="1809"/>
                    <a:pt x="13320" y="1179"/>
                  </a:cubicBezTo>
                  <a:cubicBezTo>
                    <a:pt x="14400" y="548"/>
                    <a:pt x="15840" y="-40"/>
                    <a:pt x="17280" y="2"/>
                  </a:cubicBezTo>
                  <a:cubicBezTo>
                    <a:pt x="18720" y="44"/>
                    <a:pt x="20160" y="716"/>
                    <a:pt x="20880" y="2692"/>
                  </a:cubicBezTo>
                  <a:cubicBezTo>
                    <a:pt x="21600" y="4667"/>
                    <a:pt x="21600" y="7944"/>
                    <a:pt x="19800" y="10844"/>
                  </a:cubicBezTo>
                  <a:cubicBezTo>
                    <a:pt x="18000" y="13744"/>
                    <a:pt x="14400" y="16265"/>
                    <a:pt x="10800" y="17988"/>
                  </a:cubicBezTo>
                  <a:cubicBezTo>
                    <a:pt x="7200" y="19711"/>
                    <a:pt x="3600" y="20635"/>
                    <a:pt x="0" y="215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5" name="Line"/>
            <p:cNvSpPr/>
            <p:nvPr/>
          </p:nvSpPr>
          <p:spPr>
            <a:xfrm>
              <a:off x="8801345" y="169860"/>
              <a:ext cx="906433" cy="397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345" extrusionOk="0">
                  <a:moveTo>
                    <a:pt x="0" y="15041"/>
                  </a:moveTo>
                  <a:cubicBezTo>
                    <a:pt x="166" y="14542"/>
                    <a:pt x="331" y="14043"/>
                    <a:pt x="939" y="13730"/>
                  </a:cubicBezTo>
                  <a:cubicBezTo>
                    <a:pt x="1547" y="13418"/>
                    <a:pt x="2596" y="13293"/>
                    <a:pt x="3950" y="12856"/>
                  </a:cubicBezTo>
                  <a:cubicBezTo>
                    <a:pt x="5303" y="12419"/>
                    <a:pt x="6961" y="11670"/>
                    <a:pt x="8286" y="10484"/>
                  </a:cubicBezTo>
                  <a:cubicBezTo>
                    <a:pt x="9612" y="9298"/>
                    <a:pt x="10607" y="7675"/>
                    <a:pt x="11159" y="6239"/>
                  </a:cubicBezTo>
                  <a:cubicBezTo>
                    <a:pt x="11712" y="4803"/>
                    <a:pt x="11822" y="3555"/>
                    <a:pt x="11656" y="2431"/>
                  </a:cubicBezTo>
                  <a:cubicBezTo>
                    <a:pt x="11491" y="1307"/>
                    <a:pt x="11049" y="308"/>
                    <a:pt x="10579" y="59"/>
                  </a:cubicBezTo>
                  <a:cubicBezTo>
                    <a:pt x="10109" y="-191"/>
                    <a:pt x="9612" y="308"/>
                    <a:pt x="9226" y="2369"/>
                  </a:cubicBezTo>
                  <a:cubicBezTo>
                    <a:pt x="8839" y="4429"/>
                    <a:pt x="8563" y="8049"/>
                    <a:pt x="8894" y="11108"/>
                  </a:cubicBezTo>
                  <a:cubicBezTo>
                    <a:pt x="9226" y="14167"/>
                    <a:pt x="10165" y="16664"/>
                    <a:pt x="11021" y="18038"/>
                  </a:cubicBezTo>
                  <a:cubicBezTo>
                    <a:pt x="11877" y="19411"/>
                    <a:pt x="12651" y="19661"/>
                    <a:pt x="13203" y="19848"/>
                  </a:cubicBezTo>
                  <a:cubicBezTo>
                    <a:pt x="13755" y="20036"/>
                    <a:pt x="14087" y="20160"/>
                    <a:pt x="14115" y="20410"/>
                  </a:cubicBezTo>
                  <a:cubicBezTo>
                    <a:pt x="14142" y="20660"/>
                    <a:pt x="13866" y="21034"/>
                    <a:pt x="13562" y="21222"/>
                  </a:cubicBezTo>
                  <a:cubicBezTo>
                    <a:pt x="13258" y="21409"/>
                    <a:pt x="12927" y="21409"/>
                    <a:pt x="12761" y="21034"/>
                  </a:cubicBezTo>
                  <a:cubicBezTo>
                    <a:pt x="12595" y="20660"/>
                    <a:pt x="12595" y="19911"/>
                    <a:pt x="13175" y="18163"/>
                  </a:cubicBezTo>
                  <a:cubicBezTo>
                    <a:pt x="13755" y="16415"/>
                    <a:pt x="14916" y="13668"/>
                    <a:pt x="16131" y="11233"/>
                  </a:cubicBezTo>
                  <a:cubicBezTo>
                    <a:pt x="17346" y="8799"/>
                    <a:pt x="18617" y="6676"/>
                    <a:pt x="19390" y="5552"/>
                  </a:cubicBezTo>
                  <a:cubicBezTo>
                    <a:pt x="20164" y="4429"/>
                    <a:pt x="20440" y="4304"/>
                    <a:pt x="20744" y="4366"/>
                  </a:cubicBezTo>
                  <a:cubicBezTo>
                    <a:pt x="21048" y="4429"/>
                    <a:pt x="21379" y="4678"/>
                    <a:pt x="21490" y="5115"/>
                  </a:cubicBezTo>
                  <a:cubicBezTo>
                    <a:pt x="21600" y="5552"/>
                    <a:pt x="21490" y="6177"/>
                    <a:pt x="21379" y="680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6" name="Line"/>
            <p:cNvSpPr/>
            <p:nvPr/>
          </p:nvSpPr>
          <p:spPr>
            <a:xfrm>
              <a:off x="1135132" y="1215084"/>
              <a:ext cx="269428" cy="358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106" extrusionOk="0">
                  <a:moveTo>
                    <a:pt x="0" y="3411"/>
                  </a:moveTo>
                  <a:cubicBezTo>
                    <a:pt x="183" y="2454"/>
                    <a:pt x="366" y="1497"/>
                    <a:pt x="458" y="1361"/>
                  </a:cubicBezTo>
                  <a:cubicBezTo>
                    <a:pt x="549" y="1224"/>
                    <a:pt x="549" y="1907"/>
                    <a:pt x="1007" y="4915"/>
                  </a:cubicBezTo>
                  <a:cubicBezTo>
                    <a:pt x="1464" y="7923"/>
                    <a:pt x="2380" y="13254"/>
                    <a:pt x="3112" y="16398"/>
                  </a:cubicBezTo>
                  <a:cubicBezTo>
                    <a:pt x="3844" y="19543"/>
                    <a:pt x="4393" y="20500"/>
                    <a:pt x="5308" y="20910"/>
                  </a:cubicBezTo>
                  <a:cubicBezTo>
                    <a:pt x="6224" y="21320"/>
                    <a:pt x="7505" y="21183"/>
                    <a:pt x="10159" y="19543"/>
                  </a:cubicBezTo>
                  <a:cubicBezTo>
                    <a:pt x="12814" y="17902"/>
                    <a:pt x="16841" y="14758"/>
                    <a:pt x="19037" y="11819"/>
                  </a:cubicBezTo>
                  <a:cubicBezTo>
                    <a:pt x="21234" y="8879"/>
                    <a:pt x="21600" y="6145"/>
                    <a:pt x="20868" y="4095"/>
                  </a:cubicBezTo>
                  <a:cubicBezTo>
                    <a:pt x="20136" y="2044"/>
                    <a:pt x="18305" y="677"/>
                    <a:pt x="16383" y="198"/>
                  </a:cubicBezTo>
                  <a:cubicBezTo>
                    <a:pt x="14461" y="-280"/>
                    <a:pt x="12447" y="130"/>
                    <a:pt x="11258" y="1155"/>
                  </a:cubicBezTo>
                  <a:cubicBezTo>
                    <a:pt x="10068" y="2181"/>
                    <a:pt x="9702" y="3821"/>
                    <a:pt x="9336" y="546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7" name="Line"/>
            <p:cNvSpPr/>
            <p:nvPr/>
          </p:nvSpPr>
          <p:spPr>
            <a:xfrm>
              <a:off x="1447451" y="1166318"/>
              <a:ext cx="259683" cy="283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239" extrusionOk="0">
                  <a:moveTo>
                    <a:pt x="704" y="11136"/>
                  </a:moveTo>
                  <a:cubicBezTo>
                    <a:pt x="895" y="13923"/>
                    <a:pt x="1086" y="16710"/>
                    <a:pt x="990" y="18539"/>
                  </a:cubicBezTo>
                  <a:cubicBezTo>
                    <a:pt x="895" y="20368"/>
                    <a:pt x="513" y="21239"/>
                    <a:pt x="226" y="21239"/>
                  </a:cubicBezTo>
                  <a:cubicBezTo>
                    <a:pt x="-61" y="21239"/>
                    <a:pt x="-252" y="20368"/>
                    <a:pt x="799" y="17494"/>
                  </a:cubicBezTo>
                  <a:cubicBezTo>
                    <a:pt x="1851" y="14620"/>
                    <a:pt x="4144" y="9742"/>
                    <a:pt x="7012" y="6345"/>
                  </a:cubicBezTo>
                  <a:cubicBezTo>
                    <a:pt x="9879" y="2949"/>
                    <a:pt x="13320" y="1033"/>
                    <a:pt x="15805" y="336"/>
                  </a:cubicBezTo>
                  <a:cubicBezTo>
                    <a:pt x="18290" y="-361"/>
                    <a:pt x="19819" y="162"/>
                    <a:pt x="21348" y="68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8" name="Line"/>
            <p:cNvSpPr/>
            <p:nvPr/>
          </p:nvSpPr>
          <p:spPr>
            <a:xfrm>
              <a:off x="2171559" y="1232352"/>
              <a:ext cx="242438" cy="598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479" extrusionOk="0">
                  <a:moveTo>
                    <a:pt x="2112" y="461"/>
                  </a:moveTo>
                  <a:cubicBezTo>
                    <a:pt x="1289" y="712"/>
                    <a:pt x="466" y="962"/>
                    <a:pt x="158" y="2129"/>
                  </a:cubicBezTo>
                  <a:cubicBezTo>
                    <a:pt x="-151" y="3297"/>
                    <a:pt x="55" y="5382"/>
                    <a:pt x="260" y="6633"/>
                  </a:cubicBezTo>
                  <a:cubicBezTo>
                    <a:pt x="466" y="7884"/>
                    <a:pt x="672" y="8301"/>
                    <a:pt x="1083" y="8676"/>
                  </a:cubicBezTo>
                  <a:cubicBezTo>
                    <a:pt x="1495" y="9051"/>
                    <a:pt x="2112" y="9385"/>
                    <a:pt x="3758" y="9093"/>
                  </a:cubicBezTo>
                  <a:cubicBezTo>
                    <a:pt x="5403" y="8801"/>
                    <a:pt x="8078" y="7884"/>
                    <a:pt x="10546" y="6424"/>
                  </a:cubicBezTo>
                  <a:cubicBezTo>
                    <a:pt x="13015" y="4965"/>
                    <a:pt x="15278" y="2963"/>
                    <a:pt x="16615" y="1712"/>
                  </a:cubicBezTo>
                  <a:cubicBezTo>
                    <a:pt x="17952" y="461"/>
                    <a:pt x="18363" y="-39"/>
                    <a:pt x="18878" y="3"/>
                  </a:cubicBezTo>
                  <a:cubicBezTo>
                    <a:pt x="19392" y="44"/>
                    <a:pt x="20009" y="628"/>
                    <a:pt x="20523" y="2546"/>
                  </a:cubicBezTo>
                  <a:cubicBezTo>
                    <a:pt x="21038" y="4464"/>
                    <a:pt x="21449" y="7717"/>
                    <a:pt x="21449" y="10928"/>
                  </a:cubicBezTo>
                  <a:cubicBezTo>
                    <a:pt x="21449" y="14139"/>
                    <a:pt x="21038" y="17308"/>
                    <a:pt x="20832" y="19101"/>
                  </a:cubicBezTo>
                  <a:cubicBezTo>
                    <a:pt x="20626" y="20894"/>
                    <a:pt x="20626" y="21311"/>
                    <a:pt x="20523" y="21436"/>
                  </a:cubicBezTo>
                  <a:cubicBezTo>
                    <a:pt x="20420" y="21561"/>
                    <a:pt x="20215" y="21394"/>
                    <a:pt x="20009" y="2122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9" name="Line"/>
            <p:cNvSpPr/>
            <p:nvPr/>
          </p:nvSpPr>
          <p:spPr>
            <a:xfrm>
              <a:off x="2504237" y="1268460"/>
              <a:ext cx="194650" cy="19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0942" extrusionOk="0">
                  <a:moveTo>
                    <a:pt x="5893" y="4221"/>
                  </a:moveTo>
                  <a:cubicBezTo>
                    <a:pt x="5893" y="2979"/>
                    <a:pt x="5893" y="1738"/>
                    <a:pt x="5258" y="993"/>
                  </a:cubicBezTo>
                  <a:cubicBezTo>
                    <a:pt x="4622" y="248"/>
                    <a:pt x="3352" y="0"/>
                    <a:pt x="2335" y="621"/>
                  </a:cubicBezTo>
                  <a:cubicBezTo>
                    <a:pt x="1319" y="1241"/>
                    <a:pt x="556" y="2731"/>
                    <a:pt x="175" y="5959"/>
                  </a:cubicBezTo>
                  <a:cubicBezTo>
                    <a:pt x="-206" y="9186"/>
                    <a:pt x="-206" y="14152"/>
                    <a:pt x="2716" y="17255"/>
                  </a:cubicBezTo>
                  <a:cubicBezTo>
                    <a:pt x="5639" y="20359"/>
                    <a:pt x="11483" y="21600"/>
                    <a:pt x="15422" y="20607"/>
                  </a:cubicBezTo>
                  <a:cubicBezTo>
                    <a:pt x="19361" y="19614"/>
                    <a:pt x="21394" y="16386"/>
                    <a:pt x="21267" y="12662"/>
                  </a:cubicBezTo>
                  <a:cubicBezTo>
                    <a:pt x="21140" y="8938"/>
                    <a:pt x="18853" y="4717"/>
                    <a:pt x="16947" y="2483"/>
                  </a:cubicBezTo>
                  <a:cubicBezTo>
                    <a:pt x="15041" y="248"/>
                    <a:pt x="13516" y="0"/>
                    <a:pt x="12119" y="0"/>
                  </a:cubicBezTo>
                  <a:cubicBezTo>
                    <a:pt x="10721" y="0"/>
                    <a:pt x="9450" y="248"/>
                    <a:pt x="8815" y="993"/>
                  </a:cubicBezTo>
                  <a:cubicBezTo>
                    <a:pt x="8180" y="1738"/>
                    <a:pt x="8180" y="2979"/>
                    <a:pt x="8180" y="422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0" name="Line"/>
            <p:cNvSpPr/>
            <p:nvPr/>
          </p:nvSpPr>
          <p:spPr>
            <a:xfrm>
              <a:off x="2718599" y="1189403"/>
              <a:ext cx="303298" cy="379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488" extrusionOk="0">
                  <a:moveTo>
                    <a:pt x="0" y="7507"/>
                  </a:moveTo>
                  <a:cubicBezTo>
                    <a:pt x="812" y="7902"/>
                    <a:pt x="1624" y="8298"/>
                    <a:pt x="2192" y="9680"/>
                  </a:cubicBezTo>
                  <a:cubicBezTo>
                    <a:pt x="2761" y="11063"/>
                    <a:pt x="3086" y="13434"/>
                    <a:pt x="3167" y="15410"/>
                  </a:cubicBezTo>
                  <a:cubicBezTo>
                    <a:pt x="3248" y="17385"/>
                    <a:pt x="3086" y="18966"/>
                    <a:pt x="3248" y="20020"/>
                  </a:cubicBezTo>
                  <a:cubicBezTo>
                    <a:pt x="3411" y="21073"/>
                    <a:pt x="3898" y="21600"/>
                    <a:pt x="5765" y="21468"/>
                  </a:cubicBezTo>
                  <a:cubicBezTo>
                    <a:pt x="7633" y="21337"/>
                    <a:pt x="10881" y="20546"/>
                    <a:pt x="13805" y="18373"/>
                  </a:cubicBezTo>
                  <a:cubicBezTo>
                    <a:pt x="16728" y="16200"/>
                    <a:pt x="19326" y="12644"/>
                    <a:pt x="20463" y="9812"/>
                  </a:cubicBezTo>
                  <a:cubicBezTo>
                    <a:pt x="21600" y="6980"/>
                    <a:pt x="21275" y="4873"/>
                    <a:pt x="20301" y="3359"/>
                  </a:cubicBezTo>
                  <a:cubicBezTo>
                    <a:pt x="19326" y="1844"/>
                    <a:pt x="17702" y="922"/>
                    <a:pt x="16078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1" name="Line"/>
            <p:cNvSpPr/>
            <p:nvPr/>
          </p:nvSpPr>
          <p:spPr>
            <a:xfrm>
              <a:off x="3496653" y="1030832"/>
              <a:ext cx="38095" cy="48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6" h="21517" extrusionOk="0">
                  <a:moveTo>
                    <a:pt x="17004" y="534"/>
                  </a:moveTo>
                  <a:cubicBezTo>
                    <a:pt x="11922" y="226"/>
                    <a:pt x="6840" y="-83"/>
                    <a:pt x="3663" y="20"/>
                  </a:cubicBezTo>
                  <a:cubicBezTo>
                    <a:pt x="487" y="123"/>
                    <a:pt x="-784" y="637"/>
                    <a:pt x="487" y="2797"/>
                  </a:cubicBezTo>
                  <a:cubicBezTo>
                    <a:pt x="1757" y="4957"/>
                    <a:pt x="5569" y="8763"/>
                    <a:pt x="9381" y="12157"/>
                  </a:cubicBezTo>
                  <a:cubicBezTo>
                    <a:pt x="13192" y="15551"/>
                    <a:pt x="17004" y="18534"/>
                    <a:pt x="20816" y="2151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2" name="Line"/>
            <p:cNvSpPr/>
            <p:nvPr/>
          </p:nvSpPr>
          <p:spPr>
            <a:xfrm>
              <a:off x="3688211" y="1224281"/>
              <a:ext cx="231110" cy="301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413" extrusionOk="0">
                  <a:moveTo>
                    <a:pt x="0" y="0"/>
                  </a:moveTo>
                  <a:cubicBezTo>
                    <a:pt x="855" y="495"/>
                    <a:pt x="1711" y="989"/>
                    <a:pt x="2032" y="3298"/>
                  </a:cubicBezTo>
                  <a:cubicBezTo>
                    <a:pt x="2352" y="5606"/>
                    <a:pt x="2139" y="9728"/>
                    <a:pt x="2032" y="12696"/>
                  </a:cubicBezTo>
                  <a:cubicBezTo>
                    <a:pt x="1925" y="15664"/>
                    <a:pt x="1925" y="17478"/>
                    <a:pt x="2246" y="18797"/>
                  </a:cubicBezTo>
                  <a:cubicBezTo>
                    <a:pt x="2566" y="20116"/>
                    <a:pt x="3208" y="20940"/>
                    <a:pt x="4705" y="21270"/>
                  </a:cubicBezTo>
                  <a:cubicBezTo>
                    <a:pt x="6202" y="21600"/>
                    <a:pt x="8554" y="21435"/>
                    <a:pt x="11442" y="19951"/>
                  </a:cubicBezTo>
                  <a:cubicBezTo>
                    <a:pt x="14329" y="18467"/>
                    <a:pt x="17750" y="15664"/>
                    <a:pt x="19568" y="12779"/>
                  </a:cubicBezTo>
                  <a:cubicBezTo>
                    <a:pt x="21386" y="9893"/>
                    <a:pt x="21600" y="6925"/>
                    <a:pt x="20851" y="4947"/>
                  </a:cubicBezTo>
                  <a:cubicBezTo>
                    <a:pt x="20103" y="2968"/>
                    <a:pt x="18392" y="1979"/>
                    <a:pt x="16253" y="2144"/>
                  </a:cubicBezTo>
                  <a:cubicBezTo>
                    <a:pt x="14115" y="2308"/>
                    <a:pt x="11549" y="3627"/>
                    <a:pt x="8982" y="494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3" name="Line"/>
            <p:cNvSpPr/>
            <p:nvPr/>
          </p:nvSpPr>
          <p:spPr>
            <a:xfrm>
              <a:off x="3921469" y="1208656"/>
              <a:ext cx="520111" cy="282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184" extrusionOk="0">
                  <a:moveTo>
                    <a:pt x="3585" y="2738"/>
                  </a:moveTo>
                  <a:cubicBezTo>
                    <a:pt x="3966" y="1867"/>
                    <a:pt x="4347" y="996"/>
                    <a:pt x="4251" y="648"/>
                  </a:cubicBezTo>
                  <a:cubicBezTo>
                    <a:pt x="4156" y="300"/>
                    <a:pt x="3585" y="474"/>
                    <a:pt x="2872" y="1171"/>
                  </a:cubicBezTo>
                  <a:cubicBezTo>
                    <a:pt x="2158" y="1867"/>
                    <a:pt x="1302" y="3087"/>
                    <a:pt x="683" y="4219"/>
                  </a:cubicBezTo>
                  <a:cubicBezTo>
                    <a:pt x="65" y="5351"/>
                    <a:pt x="-316" y="6396"/>
                    <a:pt x="350" y="7442"/>
                  </a:cubicBezTo>
                  <a:cubicBezTo>
                    <a:pt x="1016" y="8487"/>
                    <a:pt x="2729" y="9532"/>
                    <a:pt x="4394" y="10490"/>
                  </a:cubicBezTo>
                  <a:cubicBezTo>
                    <a:pt x="6059" y="11448"/>
                    <a:pt x="7677" y="12319"/>
                    <a:pt x="8581" y="13190"/>
                  </a:cubicBezTo>
                  <a:cubicBezTo>
                    <a:pt x="9485" y="14061"/>
                    <a:pt x="9675" y="14932"/>
                    <a:pt x="9532" y="15542"/>
                  </a:cubicBezTo>
                  <a:cubicBezTo>
                    <a:pt x="9390" y="16151"/>
                    <a:pt x="8914" y="16500"/>
                    <a:pt x="8153" y="16848"/>
                  </a:cubicBezTo>
                  <a:cubicBezTo>
                    <a:pt x="7391" y="17196"/>
                    <a:pt x="6345" y="17545"/>
                    <a:pt x="5584" y="17632"/>
                  </a:cubicBezTo>
                  <a:cubicBezTo>
                    <a:pt x="4822" y="17719"/>
                    <a:pt x="4347" y="17545"/>
                    <a:pt x="4299" y="17196"/>
                  </a:cubicBezTo>
                  <a:cubicBezTo>
                    <a:pt x="4251" y="16848"/>
                    <a:pt x="4632" y="16325"/>
                    <a:pt x="6012" y="15454"/>
                  </a:cubicBezTo>
                  <a:cubicBezTo>
                    <a:pt x="7391" y="14583"/>
                    <a:pt x="9770" y="13364"/>
                    <a:pt x="11673" y="11796"/>
                  </a:cubicBezTo>
                  <a:cubicBezTo>
                    <a:pt x="13577" y="10229"/>
                    <a:pt x="15004" y="8312"/>
                    <a:pt x="15908" y="6745"/>
                  </a:cubicBezTo>
                  <a:cubicBezTo>
                    <a:pt x="16812" y="5177"/>
                    <a:pt x="17192" y="3958"/>
                    <a:pt x="17383" y="2912"/>
                  </a:cubicBezTo>
                  <a:cubicBezTo>
                    <a:pt x="17573" y="1867"/>
                    <a:pt x="17573" y="996"/>
                    <a:pt x="17335" y="474"/>
                  </a:cubicBezTo>
                  <a:cubicBezTo>
                    <a:pt x="17097" y="-49"/>
                    <a:pt x="16621" y="-223"/>
                    <a:pt x="15955" y="387"/>
                  </a:cubicBezTo>
                  <a:cubicBezTo>
                    <a:pt x="15289" y="996"/>
                    <a:pt x="14433" y="2390"/>
                    <a:pt x="13767" y="5264"/>
                  </a:cubicBezTo>
                  <a:cubicBezTo>
                    <a:pt x="13101" y="8138"/>
                    <a:pt x="12625" y="12493"/>
                    <a:pt x="13386" y="15454"/>
                  </a:cubicBezTo>
                  <a:cubicBezTo>
                    <a:pt x="14147" y="18416"/>
                    <a:pt x="16146" y="19983"/>
                    <a:pt x="17668" y="20680"/>
                  </a:cubicBezTo>
                  <a:cubicBezTo>
                    <a:pt x="19191" y="21377"/>
                    <a:pt x="20237" y="21203"/>
                    <a:pt x="21284" y="210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4" name="Line"/>
            <p:cNvSpPr/>
            <p:nvPr/>
          </p:nvSpPr>
          <p:spPr>
            <a:xfrm>
              <a:off x="4978702" y="1205228"/>
              <a:ext cx="260424" cy="514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2" extrusionOk="0">
                  <a:moveTo>
                    <a:pt x="2314" y="1965"/>
                  </a:moveTo>
                  <a:cubicBezTo>
                    <a:pt x="2314" y="1479"/>
                    <a:pt x="2314" y="992"/>
                    <a:pt x="1929" y="603"/>
                  </a:cubicBezTo>
                  <a:cubicBezTo>
                    <a:pt x="1543" y="214"/>
                    <a:pt x="771" y="-78"/>
                    <a:pt x="386" y="19"/>
                  </a:cubicBezTo>
                  <a:cubicBezTo>
                    <a:pt x="0" y="117"/>
                    <a:pt x="0" y="603"/>
                    <a:pt x="0" y="2160"/>
                  </a:cubicBezTo>
                  <a:cubicBezTo>
                    <a:pt x="0" y="3717"/>
                    <a:pt x="0" y="6344"/>
                    <a:pt x="0" y="7900"/>
                  </a:cubicBezTo>
                  <a:cubicBezTo>
                    <a:pt x="0" y="9457"/>
                    <a:pt x="0" y="9944"/>
                    <a:pt x="482" y="10284"/>
                  </a:cubicBezTo>
                  <a:cubicBezTo>
                    <a:pt x="964" y="10625"/>
                    <a:pt x="1929" y="10819"/>
                    <a:pt x="3857" y="10333"/>
                  </a:cubicBezTo>
                  <a:cubicBezTo>
                    <a:pt x="5786" y="9846"/>
                    <a:pt x="8679" y="8679"/>
                    <a:pt x="11379" y="7073"/>
                  </a:cubicBezTo>
                  <a:cubicBezTo>
                    <a:pt x="14079" y="5468"/>
                    <a:pt x="16586" y="3425"/>
                    <a:pt x="18129" y="2111"/>
                  </a:cubicBezTo>
                  <a:cubicBezTo>
                    <a:pt x="19671" y="798"/>
                    <a:pt x="20250" y="214"/>
                    <a:pt x="20732" y="165"/>
                  </a:cubicBezTo>
                  <a:cubicBezTo>
                    <a:pt x="21214" y="117"/>
                    <a:pt x="21600" y="603"/>
                    <a:pt x="21600" y="2500"/>
                  </a:cubicBezTo>
                  <a:cubicBezTo>
                    <a:pt x="21600" y="4398"/>
                    <a:pt x="21214" y="7706"/>
                    <a:pt x="20925" y="11111"/>
                  </a:cubicBezTo>
                  <a:cubicBezTo>
                    <a:pt x="20636" y="14517"/>
                    <a:pt x="20443" y="18019"/>
                    <a:pt x="20250" y="2152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5" name="Line"/>
            <p:cNvSpPr/>
            <p:nvPr/>
          </p:nvSpPr>
          <p:spPr>
            <a:xfrm>
              <a:off x="5376313" y="1216441"/>
              <a:ext cx="156009" cy="262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0850" extrusionOk="0">
                  <a:moveTo>
                    <a:pt x="4765" y="3946"/>
                  </a:moveTo>
                  <a:cubicBezTo>
                    <a:pt x="6035" y="4684"/>
                    <a:pt x="7306" y="5423"/>
                    <a:pt x="7147" y="7730"/>
                  </a:cubicBezTo>
                  <a:cubicBezTo>
                    <a:pt x="6988" y="10038"/>
                    <a:pt x="5400" y="13915"/>
                    <a:pt x="4765" y="16500"/>
                  </a:cubicBezTo>
                  <a:cubicBezTo>
                    <a:pt x="4129" y="19084"/>
                    <a:pt x="4447" y="20377"/>
                    <a:pt x="6353" y="20746"/>
                  </a:cubicBezTo>
                  <a:cubicBezTo>
                    <a:pt x="8259" y="21115"/>
                    <a:pt x="11753" y="20561"/>
                    <a:pt x="14929" y="18253"/>
                  </a:cubicBezTo>
                  <a:cubicBezTo>
                    <a:pt x="18106" y="15946"/>
                    <a:pt x="20965" y="11884"/>
                    <a:pt x="21282" y="8377"/>
                  </a:cubicBezTo>
                  <a:cubicBezTo>
                    <a:pt x="21600" y="4869"/>
                    <a:pt x="19376" y="1915"/>
                    <a:pt x="15406" y="715"/>
                  </a:cubicBezTo>
                  <a:cubicBezTo>
                    <a:pt x="11435" y="-485"/>
                    <a:pt x="5718" y="69"/>
                    <a:pt x="0" y="6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6" name="Line"/>
            <p:cNvSpPr/>
            <p:nvPr/>
          </p:nvSpPr>
          <p:spPr>
            <a:xfrm>
              <a:off x="5557679" y="1175451"/>
              <a:ext cx="236636" cy="305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347" extrusionOk="0">
                  <a:moveTo>
                    <a:pt x="0" y="6334"/>
                  </a:moveTo>
                  <a:cubicBezTo>
                    <a:pt x="1468" y="7958"/>
                    <a:pt x="2936" y="9582"/>
                    <a:pt x="3460" y="11531"/>
                  </a:cubicBezTo>
                  <a:cubicBezTo>
                    <a:pt x="3984" y="13480"/>
                    <a:pt x="3565" y="15753"/>
                    <a:pt x="3250" y="17377"/>
                  </a:cubicBezTo>
                  <a:cubicBezTo>
                    <a:pt x="2936" y="19002"/>
                    <a:pt x="2726" y="19976"/>
                    <a:pt x="3146" y="20626"/>
                  </a:cubicBezTo>
                  <a:cubicBezTo>
                    <a:pt x="3565" y="21275"/>
                    <a:pt x="4614" y="21600"/>
                    <a:pt x="7130" y="21113"/>
                  </a:cubicBezTo>
                  <a:cubicBezTo>
                    <a:pt x="9647" y="20626"/>
                    <a:pt x="13631" y="19326"/>
                    <a:pt x="16462" y="17296"/>
                  </a:cubicBezTo>
                  <a:cubicBezTo>
                    <a:pt x="19293" y="15266"/>
                    <a:pt x="20971" y="12505"/>
                    <a:pt x="21285" y="9663"/>
                  </a:cubicBezTo>
                  <a:cubicBezTo>
                    <a:pt x="21600" y="6821"/>
                    <a:pt x="20551" y="3898"/>
                    <a:pt x="19398" y="2274"/>
                  </a:cubicBezTo>
                  <a:cubicBezTo>
                    <a:pt x="18245" y="650"/>
                    <a:pt x="16986" y="325"/>
                    <a:pt x="15728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7" name="Line"/>
            <p:cNvSpPr/>
            <p:nvPr/>
          </p:nvSpPr>
          <p:spPr>
            <a:xfrm>
              <a:off x="5836704" y="1189403"/>
              <a:ext cx="348782" cy="3058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3" extrusionOk="0">
                  <a:moveTo>
                    <a:pt x="0" y="7855"/>
                  </a:moveTo>
                  <a:cubicBezTo>
                    <a:pt x="864" y="11782"/>
                    <a:pt x="1728" y="15709"/>
                    <a:pt x="2016" y="18164"/>
                  </a:cubicBezTo>
                  <a:cubicBezTo>
                    <a:pt x="2304" y="20618"/>
                    <a:pt x="2016" y="21600"/>
                    <a:pt x="2016" y="21518"/>
                  </a:cubicBezTo>
                  <a:cubicBezTo>
                    <a:pt x="2016" y="21436"/>
                    <a:pt x="2304" y="20291"/>
                    <a:pt x="4032" y="17509"/>
                  </a:cubicBezTo>
                  <a:cubicBezTo>
                    <a:pt x="5760" y="14727"/>
                    <a:pt x="8928" y="10309"/>
                    <a:pt x="12096" y="7118"/>
                  </a:cubicBezTo>
                  <a:cubicBezTo>
                    <a:pt x="15264" y="3927"/>
                    <a:pt x="18432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8" name="Line"/>
            <p:cNvSpPr/>
            <p:nvPr/>
          </p:nvSpPr>
          <p:spPr>
            <a:xfrm>
              <a:off x="6612106" y="933630"/>
              <a:ext cx="61674" cy="520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600" extrusionOk="0">
                  <a:moveTo>
                    <a:pt x="18819" y="771"/>
                  </a:moveTo>
                  <a:cubicBezTo>
                    <a:pt x="14819" y="386"/>
                    <a:pt x="10819" y="0"/>
                    <a:pt x="7619" y="0"/>
                  </a:cubicBezTo>
                  <a:cubicBezTo>
                    <a:pt x="4419" y="0"/>
                    <a:pt x="2019" y="386"/>
                    <a:pt x="819" y="2266"/>
                  </a:cubicBezTo>
                  <a:cubicBezTo>
                    <a:pt x="-381" y="4146"/>
                    <a:pt x="-381" y="7521"/>
                    <a:pt x="1619" y="10704"/>
                  </a:cubicBezTo>
                  <a:cubicBezTo>
                    <a:pt x="3619" y="13886"/>
                    <a:pt x="7619" y="16875"/>
                    <a:pt x="11219" y="18659"/>
                  </a:cubicBezTo>
                  <a:cubicBezTo>
                    <a:pt x="14819" y="20443"/>
                    <a:pt x="18019" y="21021"/>
                    <a:pt x="21219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9" name="Line"/>
            <p:cNvSpPr/>
            <p:nvPr/>
          </p:nvSpPr>
          <p:spPr>
            <a:xfrm>
              <a:off x="6806316" y="1126622"/>
              <a:ext cx="3487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5940"/>
                    <a:pt x="0" y="11880"/>
                    <a:pt x="3600" y="15480"/>
                  </a:cubicBezTo>
                  <a:cubicBezTo>
                    <a:pt x="7200" y="19080"/>
                    <a:pt x="14400" y="203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0" name="Line"/>
            <p:cNvSpPr/>
            <p:nvPr/>
          </p:nvSpPr>
          <p:spPr>
            <a:xfrm>
              <a:off x="6973731" y="1154524"/>
              <a:ext cx="669662" cy="281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3" extrusionOk="0">
                  <a:moveTo>
                    <a:pt x="900" y="0"/>
                  </a:moveTo>
                  <a:cubicBezTo>
                    <a:pt x="450" y="5226"/>
                    <a:pt x="0" y="10452"/>
                    <a:pt x="0" y="13848"/>
                  </a:cubicBezTo>
                  <a:cubicBezTo>
                    <a:pt x="0" y="17245"/>
                    <a:pt x="450" y="18813"/>
                    <a:pt x="1575" y="18900"/>
                  </a:cubicBezTo>
                  <a:cubicBezTo>
                    <a:pt x="2700" y="18987"/>
                    <a:pt x="4500" y="17594"/>
                    <a:pt x="5925" y="15068"/>
                  </a:cubicBezTo>
                  <a:cubicBezTo>
                    <a:pt x="7350" y="12542"/>
                    <a:pt x="8400" y="8884"/>
                    <a:pt x="8962" y="6445"/>
                  </a:cubicBezTo>
                  <a:cubicBezTo>
                    <a:pt x="9525" y="4006"/>
                    <a:pt x="9600" y="2787"/>
                    <a:pt x="9525" y="1829"/>
                  </a:cubicBezTo>
                  <a:cubicBezTo>
                    <a:pt x="9450" y="871"/>
                    <a:pt x="9225" y="174"/>
                    <a:pt x="8888" y="174"/>
                  </a:cubicBezTo>
                  <a:cubicBezTo>
                    <a:pt x="8550" y="174"/>
                    <a:pt x="8100" y="871"/>
                    <a:pt x="7500" y="3571"/>
                  </a:cubicBezTo>
                  <a:cubicBezTo>
                    <a:pt x="6900" y="6271"/>
                    <a:pt x="6150" y="10974"/>
                    <a:pt x="5850" y="14197"/>
                  </a:cubicBezTo>
                  <a:cubicBezTo>
                    <a:pt x="5550" y="17419"/>
                    <a:pt x="5700" y="19161"/>
                    <a:pt x="6412" y="20206"/>
                  </a:cubicBezTo>
                  <a:cubicBezTo>
                    <a:pt x="7125" y="21252"/>
                    <a:pt x="8400" y="21600"/>
                    <a:pt x="9825" y="20119"/>
                  </a:cubicBezTo>
                  <a:cubicBezTo>
                    <a:pt x="11250" y="18639"/>
                    <a:pt x="12825" y="15329"/>
                    <a:pt x="13800" y="12281"/>
                  </a:cubicBezTo>
                  <a:cubicBezTo>
                    <a:pt x="14775" y="9232"/>
                    <a:pt x="15150" y="6445"/>
                    <a:pt x="15412" y="4442"/>
                  </a:cubicBezTo>
                  <a:cubicBezTo>
                    <a:pt x="15675" y="2439"/>
                    <a:pt x="15825" y="1219"/>
                    <a:pt x="15937" y="1132"/>
                  </a:cubicBezTo>
                  <a:cubicBezTo>
                    <a:pt x="16050" y="1045"/>
                    <a:pt x="16125" y="2090"/>
                    <a:pt x="16162" y="3571"/>
                  </a:cubicBezTo>
                  <a:cubicBezTo>
                    <a:pt x="16200" y="5052"/>
                    <a:pt x="16200" y="6968"/>
                    <a:pt x="16162" y="8361"/>
                  </a:cubicBezTo>
                  <a:cubicBezTo>
                    <a:pt x="16125" y="9755"/>
                    <a:pt x="16050" y="10626"/>
                    <a:pt x="15975" y="11845"/>
                  </a:cubicBezTo>
                  <a:cubicBezTo>
                    <a:pt x="15900" y="13065"/>
                    <a:pt x="15825" y="14632"/>
                    <a:pt x="15937" y="15068"/>
                  </a:cubicBezTo>
                  <a:cubicBezTo>
                    <a:pt x="16050" y="15503"/>
                    <a:pt x="16350" y="14806"/>
                    <a:pt x="17025" y="12890"/>
                  </a:cubicBezTo>
                  <a:cubicBezTo>
                    <a:pt x="17700" y="10974"/>
                    <a:pt x="18750" y="7839"/>
                    <a:pt x="19425" y="6010"/>
                  </a:cubicBezTo>
                  <a:cubicBezTo>
                    <a:pt x="20100" y="4181"/>
                    <a:pt x="20400" y="3658"/>
                    <a:pt x="20587" y="4006"/>
                  </a:cubicBezTo>
                  <a:cubicBezTo>
                    <a:pt x="20775" y="4355"/>
                    <a:pt x="20850" y="5574"/>
                    <a:pt x="20850" y="7490"/>
                  </a:cubicBezTo>
                  <a:cubicBezTo>
                    <a:pt x="20850" y="9406"/>
                    <a:pt x="20775" y="12019"/>
                    <a:pt x="20700" y="13761"/>
                  </a:cubicBezTo>
                  <a:cubicBezTo>
                    <a:pt x="20625" y="15503"/>
                    <a:pt x="20550" y="16374"/>
                    <a:pt x="20700" y="16723"/>
                  </a:cubicBezTo>
                  <a:cubicBezTo>
                    <a:pt x="20850" y="17071"/>
                    <a:pt x="21225" y="16897"/>
                    <a:pt x="21600" y="167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1" name="Line"/>
            <p:cNvSpPr/>
            <p:nvPr/>
          </p:nvSpPr>
          <p:spPr>
            <a:xfrm>
              <a:off x="7688390" y="1088083"/>
              <a:ext cx="451587" cy="346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152" extrusionOk="0">
                  <a:moveTo>
                    <a:pt x="9720" y="2355"/>
                  </a:moveTo>
                  <a:cubicBezTo>
                    <a:pt x="9391" y="1360"/>
                    <a:pt x="9062" y="365"/>
                    <a:pt x="8678" y="81"/>
                  </a:cubicBezTo>
                  <a:cubicBezTo>
                    <a:pt x="8295" y="-203"/>
                    <a:pt x="7856" y="223"/>
                    <a:pt x="6650" y="1858"/>
                  </a:cubicBezTo>
                  <a:cubicBezTo>
                    <a:pt x="5444" y="3492"/>
                    <a:pt x="3470" y="6334"/>
                    <a:pt x="2319" y="8039"/>
                  </a:cubicBezTo>
                  <a:cubicBezTo>
                    <a:pt x="1168" y="9744"/>
                    <a:pt x="839" y="10313"/>
                    <a:pt x="510" y="10952"/>
                  </a:cubicBezTo>
                  <a:cubicBezTo>
                    <a:pt x="181" y="11592"/>
                    <a:pt x="-148" y="12302"/>
                    <a:pt x="71" y="12729"/>
                  </a:cubicBezTo>
                  <a:cubicBezTo>
                    <a:pt x="291" y="13155"/>
                    <a:pt x="1058" y="13297"/>
                    <a:pt x="2867" y="13368"/>
                  </a:cubicBezTo>
                  <a:cubicBezTo>
                    <a:pt x="4676" y="13439"/>
                    <a:pt x="7527" y="13439"/>
                    <a:pt x="9336" y="13936"/>
                  </a:cubicBezTo>
                  <a:cubicBezTo>
                    <a:pt x="11145" y="14434"/>
                    <a:pt x="11913" y="15429"/>
                    <a:pt x="12297" y="16352"/>
                  </a:cubicBezTo>
                  <a:cubicBezTo>
                    <a:pt x="12680" y="17276"/>
                    <a:pt x="12680" y="18129"/>
                    <a:pt x="11913" y="18910"/>
                  </a:cubicBezTo>
                  <a:cubicBezTo>
                    <a:pt x="11145" y="19692"/>
                    <a:pt x="9610" y="20402"/>
                    <a:pt x="8569" y="20686"/>
                  </a:cubicBezTo>
                  <a:cubicBezTo>
                    <a:pt x="7527" y="20971"/>
                    <a:pt x="6979" y="20829"/>
                    <a:pt x="6705" y="20331"/>
                  </a:cubicBezTo>
                  <a:cubicBezTo>
                    <a:pt x="6431" y="19834"/>
                    <a:pt x="6431" y="18981"/>
                    <a:pt x="7034" y="18058"/>
                  </a:cubicBezTo>
                  <a:cubicBezTo>
                    <a:pt x="7637" y="17134"/>
                    <a:pt x="8843" y="16139"/>
                    <a:pt x="10816" y="14860"/>
                  </a:cubicBezTo>
                  <a:cubicBezTo>
                    <a:pt x="12790" y="13581"/>
                    <a:pt x="15531" y="12018"/>
                    <a:pt x="17450" y="10242"/>
                  </a:cubicBezTo>
                  <a:cubicBezTo>
                    <a:pt x="19369" y="8465"/>
                    <a:pt x="20465" y="6476"/>
                    <a:pt x="20959" y="5055"/>
                  </a:cubicBezTo>
                  <a:cubicBezTo>
                    <a:pt x="21452" y="3634"/>
                    <a:pt x="21342" y="2781"/>
                    <a:pt x="21013" y="2284"/>
                  </a:cubicBezTo>
                  <a:cubicBezTo>
                    <a:pt x="20684" y="1786"/>
                    <a:pt x="20136" y="1644"/>
                    <a:pt x="19149" y="2568"/>
                  </a:cubicBezTo>
                  <a:cubicBezTo>
                    <a:pt x="18163" y="3492"/>
                    <a:pt x="16737" y="5481"/>
                    <a:pt x="15696" y="8252"/>
                  </a:cubicBezTo>
                  <a:cubicBezTo>
                    <a:pt x="14654" y="11023"/>
                    <a:pt x="13996" y="14576"/>
                    <a:pt x="14435" y="16992"/>
                  </a:cubicBezTo>
                  <a:cubicBezTo>
                    <a:pt x="14873" y="19408"/>
                    <a:pt x="16408" y="20686"/>
                    <a:pt x="17724" y="21042"/>
                  </a:cubicBezTo>
                  <a:cubicBezTo>
                    <a:pt x="19040" y="21397"/>
                    <a:pt x="20136" y="20829"/>
                    <a:pt x="21233" y="202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2" name="Line"/>
            <p:cNvSpPr/>
            <p:nvPr/>
          </p:nvSpPr>
          <p:spPr>
            <a:xfrm>
              <a:off x="8606027" y="859636"/>
              <a:ext cx="150242" cy="504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483" extrusionOk="0">
                  <a:moveTo>
                    <a:pt x="12764" y="676"/>
                  </a:moveTo>
                  <a:cubicBezTo>
                    <a:pt x="15709" y="279"/>
                    <a:pt x="18655" y="-117"/>
                    <a:pt x="20127" y="32"/>
                  </a:cubicBezTo>
                  <a:cubicBezTo>
                    <a:pt x="21600" y="180"/>
                    <a:pt x="21600" y="874"/>
                    <a:pt x="19309" y="3054"/>
                  </a:cubicBezTo>
                  <a:cubicBezTo>
                    <a:pt x="17018" y="5233"/>
                    <a:pt x="12436" y="8900"/>
                    <a:pt x="8836" y="12219"/>
                  </a:cubicBezTo>
                  <a:cubicBezTo>
                    <a:pt x="5236" y="15538"/>
                    <a:pt x="2618" y="18511"/>
                    <a:pt x="0" y="2148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3" name="Line"/>
            <p:cNvSpPr/>
            <p:nvPr/>
          </p:nvSpPr>
          <p:spPr>
            <a:xfrm>
              <a:off x="8578125" y="1580038"/>
              <a:ext cx="9068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538" y="1440"/>
                    <a:pt x="11077" y="2880"/>
                    <a:pt x="14677" y="6480"/>
                  </a:cubicBezTo>
                  <a:cubicBezTo>
                    <a:pt x="18277" y="10080"/>
                    <a:pt x="19938" y="158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4" name="Line"/>
            <p:cNvSpPr/>
            <p:nvPr/>
          </p:nvSpPr>
          <p:spPr>
            <a:xfrm>
              <a:off x="6391172" y="1693973"/>
              <a:ext cx="2263686" cy="94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402" extrusionOk="0">
                  <a:moveTo>
                    <a:pt x="21590" y="13698"/>
                  </a:moveTo>
                  <a:cubicBezTo>
                    <a:pt x="20769" y="11590"/>
                    <a:pt x="19949" y="9483"/>
                    <a:pt x="19139" y="7902"/>
                  </a:cubicBezTo>
                  <a:cubicBezTo>
                    <a:pt x="18330" y="6322"/>
                    <a:pt x="17532" y="5268"/>
                    <a:pt x="16800" y="4215"/>
                  </a:cubicBezTo>
                  <a:cubicBezTo>
                    <a:pt x="16068" y="3161"/>
                    <a:pt x="15403" y="2107"/>
                    <a:pt x="14693" y="1317"/>
                  </a:cubicBezTo>
                  <a:cubicBezTo>
                    <a:pt x="13983" y="527"/>
                    <a:pt x="13229" y="0"/>
                    <a:pt x="12431" y="0"/>
                  </a:cubicBezTo>
                  <a:cubicBezTo>
                    <a:pt x="11633" y="0"/>
                    <a:pt x="10790" y="527"/>
                    <a:pt x="9958" y="1317"/>
                  </a:cubicBezTo>
                  <a:cubicBezTo>
                    <a:pt x="9127" y="2107"/>
                    <a:pt x="8306" y="3161"/>
                    <a:pt x="7541" y="4478"/>
                  </a:cubicBezTo>
                  <a:cubicBezTo>
                    <a:pt x="6776" y="5795"/>
                    <a:pt x="6066" y="7376"/>
                    <a:pt x="5290" y="9483"/>
                  </a:cubicBezTo>
                  <a:cubicBezTo>
                    <a:pt x="4514" y="11590"/>
                    <a:pt x="3671" y="14224"/>
                    <a:pt x="2818" y="16332"/>
                  </a:cubicBezTo>
                  <a:cubicBezTo>
                    <a:pt x="1964" y="18439"/>
                    <a:pt x="1099" y="20020"/>
                    <a:pt x="611" y="20810"/>
                  </a:cubicBezTo>
                  <a:cubicBezTo>
                    <a:pt x="123" y="21600"/>
                    <a:pt x="12" y="21600"/>
                    <a:pt x="1" y="20810"/>
                  </a:cubicBezTo>
                  <a:cubicBezTo>
                    <a:pt x="-10" y="20020"/>
                    <a:pt x="79" y="18439"/>
                    <a:pt x="434" y="16068"/>
                  </a:cubicBezTo>
                  <a:cubicBezTo>
                    <a:pt x="788" y="13698"/>
                    <a:pt x="1409" y="10537"/>
                    <a:pt x="1930" y="10010"/>
                  </a:cubicBezTo>
                  <a:cubicBezTo>
                    <a:pt x="2452" y="9483"/>
                    <a:pt x="2873" y="11590"/>
                    <a:pt x="3294" y="1369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5" name="Line"/>
            <p:cNvSpPr/>
            <p:nvPr/>
          </p:nvSpPr>
          <p:spPr>
            <a:xfrm>
              <a:off x="988643" y="2312479"/>
              <a:ext cx="104636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3064"/>
                    <a:pt x="2880" y="6128"/>
                    <a:pt x="5760" y="9345"/>
                  </a:cubicBezTo>
                  <a:cubicBezTo>
                    <a:pt x="8640" y="12562"/>
                    <a:pt x="12960" y="15932"/>
                    <a:pt x="15840" y="18000"/>
                  </a:cubicBezTo>
                  <a:cubicBezTo>
                    <a:pt x="18720" y="20068"/>
                    <a:pt x="20160" y="2083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6" name="Line"/>
            <p:cNvSpPr/>
            <p:nvPr/>
          </p:nvSpPr>
          <p:spPr>
            <a:xfrm>
              <a:off x="468516" y="2164234"/>
              <a:ext cx="889741" cy="671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69" extrusionOk="0">
                  <a:moveTo>
                    <a:pt x="8380" y="11152"/>
                  </a:moveTo>
                  <a:cubicBezTo>
                    <a:pt x="7220" y="9968"/>
                    <a:pt x="6060" y="8785"/>
                    <a:pt x="5424" y="7527"/>
                  </a:cubicBezTo>
                  <a:cubicBezTo>
                    <a:pt x="4789" y="6270"/>
                    <a:pt x="4679" y="4938"/>
                    <a:pt x="5093" y="3644"/>
                  </a:cubicBezTo>
                  <a:cubicBezTo>
                    <a:pt x="5507" y="2349"/>
                    <a:pt x="6446" y="1092"/>
                    <a:pt x="7883" y="463"/>
                  </a:cubicBezTo>
                  <a:cubicBezTo>
                    <a:pt x="9319" y="-166"/>
                    <a:pt x="11253" y="-166"/>
                    <a:pt x="13103" y="537"/>
                  </a:cubicBezTo>
                  <a:cubicBezTo>
                    <a:pt x="14954" y="1239"/>
                    <a:pt x="16722" y="2645"/>
                    <a:pt x="18158" y="4457"/>
                  </a:cubicBezTo>
                  <a:cubicBezTo>
                    <a:pt x="19594" y="6270"/>
                    <a:pt x="20699" y="8489"/>
                    <a:pt x="21031" y="10523"/>
                  </a:cubicBezTo>
                  <a:cubicBezTo>
                    <a:pt x="21362" y="12557"/>
                    <a:pt x="20920" y="14407"/>
                    <a:pt x="19870" y="15997"/>
                  </a:cubicBezTo>
                  <a:cubicBezTo>
                    <a:pt x="18821" y="17587"/>
                    <a:pt x="17164" y="18919"/>
                    <a:pt x="15396" y="19844"/>
                  </a:cubicBezTo>
                  <a:cubicBezTo>
                    <a:pt x="13628" y="20768"/>
                    <a:pt x="11750" y="21286"/>
                    <a:pt x="9706" y="21360"/>
                  </a:cubicBezTo>
                  <a:cubicBezTo>
                    <a:pt x="7662" y="21434"/>
                    <a:pt x="5452" y="21064"/>
                    <a:pt x="3739" y="20139"/>
                  </a:cubicBezTo>
                  <a:cubicBezTo>
                    <a:pt x="2027" y="19215"/>
                    <a:pt x="812" y="17735"/>
                    <a:pt x="287" y="16071"/>
                  </a:cubicBezTo>
                  <a:cubicBezTo>
                    <a:pt x="-238" y="14407"/>
                    <a:pt x="-72" y="12557"/>
                    <a:pt x="1033" y="10967"/>
                  </a:cubicBezTo>
                  <a:cubicBezTo>
                    <a:pt x="2137" y="9376"/>
                    <a:pt x="4181" y="8045"/>
                    <a:pt x="6225" y="671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7" name="Line"/>
            <p:cNvSpPr/>
            <p:nvPr/>
          </p:nvSpPr>
          <p:spPr>
            <a:xfrm>
              <a:off x="1656630" y="2365599"/>
              <a:ext cx="45720" cy="225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05" h="21414" extrusionOk="0">
                  <a:moveTo>
                    <a:pt x="15434" y="255"/>
                  </a:moveTo>
                  <a:cubicBezTo>
                    <a:pt x="10525" y="34"/>
                    <a:pt x="5616" y="-186"/>
                    <a:pt x="2670" y="255"/>
                  </a:cubicBezTo>
                  <a:cubicBezTo>
                    <a:pt x="-275" y="696"/>
                    <a:pt x="-1257" y="1798"/>
                    <a:pt x="2179" y="4773"/>
                  </a:cubicBezTo>
                  <a:cubicBezTo>
                    <a:pt x="5616" y="7749"/>
                    <a:pt x="13470" y="12598"/>
                    <a:pt x="16907" y="15683"/>
                  </a:cubicBezTo>
                  <a:cubicBezTo>
                    <a:pt x="20343" y="18769"/>
                    <a:pt x="19361" y="20092"/>
                    <a:pt x="18379" y="2141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8" name="Line"/>
            <p:cNvSpPr/>
            <p:nvPr/>
          </p:nvSpPr>
          <p:spPr>
            <a:xfrm>
              <a:off x="1572173" y="2183699"/>
              <a:ext cx="560474" cy="512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443" extrusionOk="0">
                  <a:moveTo>
                    <a:pt x="628" y="6265"/>
                  </a:moveTo>
                  <a:cubicBezTo>
                    <a:pt x="717" y="5778"/>
                    <a:pt x="807" y="5292"/>
                    <a:pt x="673" y="4805"/>
                  </a:cubicBezTo>
                  <a:cubicBezTo>
                    <a:pt x="539" y="4319"/>
                    <a:pt x="182" y="3832"/>
                    <a:pt x="48" y="3346"/>
                  </a:cubicBezTo>
                  <a:cubicBezTo>
                    <a:pt x="-86" y="2859"/>
                    <a:pt x="3" y="2373"/>
                    <a:pt x="1030" y="1740"/>
                  </a:cubicBezTo>
                  <a:cubicBezTo>
                    <a:pt x="2056" y="1108"/>
                    <a:pt x="4020" y="329"/>
                    <a:pt x="6340" y="86"/>
                  </a:cubicBezTo>
                  <a:cubicBezTo>
                    <a:pt x="8661" y="-157"/>
                    <a:pt x="11339" y="135"/>
                    <a:pt x="12812" y="719"/>
                  </a:cubicBezTo>
                  <a:cubicBezTo>
                    <a:pt x="14284" y="1302"/>
                    <a:pt x="14552" y="2178"/>
                    <a:pt x="13704" y="3638"/>
                  </a:cubicBezTo>
                  <a:cubicBezTo>
                    <a:pt x="12856" y="5097"/>
                    <a:pt x="10893" y="7140"/>
                    <a:pt x="8929" y="8794"/>
                  </a:cubicBezTo>
                  <a:cubicBezTo>
                    <a:pt x="6965" y="10448"/>
                    <a:pt x="5002" y="11713"/>
                    <a:pt x="3752" y="12540"/>
                  </a:cubicBezTo>
                  <a:cubicBezTo>
                    <a:pt x="2502" y="13367"/>
                    <a:pt x="1967" y="13757"/>
                    <a:pt x="1922" y="13951"/>
                  </a:cubicBezTo>
                  <a:cubicBezTo>
                    <a:pt x="1878" y="14146"/>
                    <a:pt x="2324" y="14146"/>
                    <a:pt x="4198" y="13902"/>
                  </a:cubicBezTo>
                  <a:cubicBezTo>
                    <a:pt x="6073" y="13659"/>
                    <a:pt x="9375" y="13173"/>
                    <a:pt x="12410" y="13173"/>
                  </a:cubicBezTo>
                  <a:cubicBezTo>
                    <a:pt x="15445" y="13173"/>
                    <a:pt x="18212" y="13659"/>
                    <a:pt x="19729" y="14097"/>
                  </a:cubicBezTo>
                  <a:cubicBezTo>
                    <a:pt x="21246" y="14535"/>
                    <a:pt x="21514" y="14924"/>
                    <a:pt x="21514" y="15362"/>
                  </a:cubicBezTo>
                  <a:cubicBezTo>
                    <a:pt x="21514" y="15800"/>
                    <a:pt x="21246" y="16286"/>
                    <a:pt x="19729" y="17113"/>
                  </a:cubicBezTo>
                  <a:cubicBezTo>
                    <a:pt x="18212" y="17940"/>
                    <a:pt x="15445" y="19108"/>
                    <a:pt x="13392" y="19886"/>
                  </a:cubicBezTo>
                  <a:cubicBezTo>
                    <a:pt x="11339" y="20665"/>
                    <a:pt x="10000" y="21054"/>
                    <a:pt x="8661" y="2144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9" name="Line"/>
            <p:cNvSpPr/>
            <p:nvPr/>
          </p:nvSpPr>
          <p:spPr>
            <a:xfrm>
              <a:off x="1993133" y="2405376"/>
              <a:ext cx="313905" cy="262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0" extrusionOk="0">
                  <a:moveTo>
                    <a:pt x="0" y="19146"/>
                  </a:moveTo>
                  <a:cubicBezTo>
                    <a:pt x="3840" y="17252"/>
                    <a:pt x="7680" y="15357"/>
                    <a:pt x="10640" y="13178"/>
                  </a:cubicBezTo>
                  <a:cubicBezTo>
                    <a:pt x="13600" y="10999"/>
                    <a:pt x="15680" y="8536"/>
                    <a:pt x="16800" y="6736"/>
                  </a:cubicBezTo>
                  <a:cubicBezTo>
                    <a:pt x="17920" y="4936"/>
                    <a:pt x="18080" y="3799"/>
                    <a:pt x="18000" y="2757"/>
                  </a:cubicBezTo>
                  <a:cubicBezTo>
                    <a:pt x="17920" y="1715"/>
                    <a:pt x="17600" y="767"/>
                    <a:pt x="17040" y="294"/>
                  </a:cubicBezTo>
                  <a:cubicBezTo>
                    <a:pt x="16480" y="-180"/>
                    <a:pt x="15680" y="-180"/>
                    <a:pt x="14480" y="1052"/>
                  </a:cubicBezTo>
                  <a:cubicBezTo>
                    <a:pt x="13280" y="2283"/>
                    <a:pt x="11680" y="4746"/>
                    <a:pt x="10560" y="7967"/>
                  </a:cubicBezTo>
                  <a:cubicBezTo>
                    <a:pt x="9440" y="11188"/>
                    <a:pt x="8800" y="15167"/>
                    <a:pt x="9440" y="17725"/>
                  </a:cubicBezTo>
                  <a:cubicBezTo>
                    <a:pt x="10080" y="20283"/>
                    <a:pt x="12000" y="21420"/>
                    <a:pt x="14240" y="21420"/>
                  </a:cubicBezTo>
                  <a:cubicBezTo>
                    <a:pt x="16480" y="21420"/>
                    <a:pt x="19040" y="20283"/>
                    <a:pt x="21600" y="1914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0" name="Line"/>
            <p:cNvSpPr/>
            <p:nvPr/>
          </p:nvSpPr>
          <p:spPr>
            <a:xfrm>
              <a:off x="2339738" y="2456464"/>
              <a:ext cx="236856" cy="20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058" extrusionOk="0">
                  <a:moveTo>
                    <a:pt x="9541" y="957"/>
                  </a:moveTo>
                  <a:cubicBezTo>
                    <a:pt x="8710" y="252"/>
                    <a:pt x="7879" y="-452"/>
                    <a:pt x="6321" y="370"/>
                  </a:cubicBezTo>
                  <a:cubicBezTo>
                    <a:pt x="4764" y="1191"/>
                    <a:pt x="2479" y="3539"/>
                    <a:pt x="1233" y="5418"/>
                  </a:cubicBezTo>
                  <a:cubicBezTo>
                    <a:pt x="-13" y="7296"/>
                    <a:pt x="-221" y="8705"/>
                    <a:pt x="194" y="9526"/>
                  </a:cubicBezTo>
                  <a:cubicBezTo>
                    <a:pt x="610" y="10348"/>
                    <a:pt x="1648" y="10583"/>
                    <a:pt x="4764" y="10583"/>
                  </a:cubicBezTo>
                  <a:cubicBezTo>
                    <a:pt x="7879" y="10583"/>
                    <a:pt x="13071" y="10348"/>
                    <a:pt x="16187" y="10348"/>
                  </a:cubicBezTo>
                  <a:cubicBezTo>
                    <a:pt x="19302" y="10348"/>
                    <a:pt x="20341" y="10583"/>
                    <a:pt x="20860" y="11287"/>
                  </a:cubicBezTo>
                  <a:cubicBezTo>
                    <a:pt x="21379" y="11991"/>
                    <a:pt x="21379" y="13165"/>
                    <a:pt x="19510" y="14691"/>
                  </a:cubicBezTo>
                  <a:cubicBezTo>
                    <a:pt x="17641" y="16218"/>
                    <a:pt x="13902" y="18096"/>
                    <a:pt x="11098" y="19270"/>
                  </a:cubicBezTo>
                  <a:cubicBezTo>
                    <a:pt x="8294" y="20444"/>
                    <a:pt x="6425" y="20913"/>
                    <a:pt x="4764" y="21031"/>
                  </a:cubicBezTo>
                  <a:cubicBezTo>
                    <a:pt x="3102" y="21148"/>
                    <a:pt x="1648" y="20913"/>
                    <a:pt x="1129" y="19857"/>
                  </a:cubicBezTo>
                  <a:cubicBezTo>
                    <a:pt x="610" y="18800"/>
                    <a:pt x="1025" y="16922"/>
                    <a:pt x="1441" y="1504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1" name="Line"/>
            <p:cNvSpPr/>
            <p:nvPr/>
          </p:nvSpPr>
          <p:spPr>
            <a:xfrm>
              <a:off x="2638926" y="2221795"/>
              <a:ext cx="17511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074" h="21600" extrusionOk="0">
                  <a:moveTo>
                    <a:pt x="3036" y="0"/>
                  </a:moveTo>
                  <a:cubicBezTo>
                    <a:pt x="636" y="3343"/>
                    <a:pt x="-1764" y="6686"/>
                    <a:pt x="1836" y="9964"/>
                  </a:cubicBezTo>
                  <a:cubicBezTo>
                    <a:pt x="5436" y="13243"/>
                    <a:pt x="15036" y="16457"/>
                    <a:pt x="17436" y="18386"/>
                  </a:cubicBezTo>
                  <a:cubicBezTo>
                    <a:pt x="19836" y="20314"/>
                    <a:pt x="15036" y="20957"/>
                    <a:pt x="10236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2" name="Line"/>
            <p:cNvSpPr/>
            <p:nvPr/>
          </p:nvSpPr>
          <p:spPr>
            <a:xfrm>
              <a:off x="2516305" y="2438040"/>
              <a:ext cx="327856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43" y="17400"/>
                    <a:pt x="8885" y="13200"/>
                    <a:pt x="12485" y="9600"/>
                  </a:cubicBezTo>
                  <a:cubicBezTo>
                    <a:pt x="16085" y="6000"/>
                    <a:pt x="18843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3" name="Line"/>
            <p:cNvSpPr/>
            <p:nvPr/>
          </p:nvSpPr>
          <p:spPr>
            <a:xfrm>
              <a:off x="3060404" y="2362976"/>
              <a:ext cx="237157" cy="499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299" extrusionOk="0">
                  <a:moveTo>
                    <a:pt x="0" y="4982"/>
                  </a:moveTo>
                  <a:cubicBezTo>
                    <a:pt x="623" y="8153"/>
                    <a:pt x="1246" y="11324"/>
                    <a:pt x="2700" y="13999"/>
                  </a:cubicBezTo>
                  <a:cubicBezTo>
                    <a:pt x="4154" y="16674"/>
                    <a:pt x="6438" y="18854"/>
                    <a:pt x="8100" y="20043"/>
                  </a:cubicBezTo>
                  <a:cubicBezTo>
                    <a:pt x="9762" y="21232"/>
                    <a:pt x="10800" y="21430"/>
                    <a:pt x="11423" y="21232"/>
                  </a:cubicBezTo>
                  <a:cubicBezTo>
                    <a:pt x="12046" y="21034"/>
                    <a:pt x="12254" y="20439"/>
                    <a:pt x="11631" y="18656"/>
                  </a:cubicBezTo>
                  <a:cubicBezTo>
                    <a:pt x="11008" y="16872"/>
                    <a:pt x="9554" y="13900"/>
                    <a:pt x="8412" y="10977"/>
                  </a:cubicBezTo>
                  <a:cubicBezTo>
                    <a:pt x="7269" y="8054"/>
                    <a:pt x="6438" y="5180"/>
                    <a:pt x="6127" y="3397"/>
                  </a:cubicBezTo>
                  <a:cubicBezTo>
                    <a:pt x="5815" y="1613"/>
                    <a:pt x="6023" y="920"/>
                    <a:pt x="7685" y="474"/>
                  </a:cubicBezTo>
                  <a:cubicBezTo>
                    <a:pt x="9346" y="28"/>
                    <a:pt x="12462" y="-170"/>
                    <a:pt x="15265" y="177"/>
                  </a:cubicBezTo>
                  <a:cubicBezTo>
                    <a:pt x="18069" y="524"/>
                    <a:pt x="20562" y="1415"/>
                    <a:pt x="21081" y="2604"/>
                  </a:cubicBezTo>
                  <a:cubicBezTo>
                    <a:pt x="21600" y="3793"/>
                    <a:pt x="20146" y="5280"/>
                    <a:pt x="16719" y="6518"/>
                  </a:cubicBezTo>
                  <a:cubicBezTo>
                    <a:pt x="13292" y="7757"/>
                    <a:pt x="7892" y="8747"/>
                    <a:pt x="2492" y="973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4" name="Line"/>
            <p:cNvSpPr/>
            <p:nvPr/>
          </p:nvSpPr>
          <p:spPr>
            <a:xfrm>
              <a:off x="3346405" y="2354332"/>
              <a:ext cx="188343" cy="19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6" extrusionOk="0">
                  <a:moveTo>
                    <a:pt x="0" y="10673"/>
                  </a:moveTo>
                  <a:cubicBezTo>
                    <a:pt x="800" y="13468"/>
                    <a:pt x="1600" y="16264"/>
                    <a:pt x="1867" y="18296"/>
                  </a:cubicBezTo>
                  <a:cubicBezTo>
                    <a:pt x="2133" y="20329"/>
                    <a:pt x="1867" y="21600"/>
                    <a:pt x="1733" y="21219"/>
                  </a:cubicBezTo>
                  <a:cubicBezTo>
                    <a:pt x="1600" y="20838"/>
                    <a:pt x="1600" y="18805"/>
                    <a:pt x="3067" y="15374"/>
                  </a:cubicBezTo>
                  <a:cubicBezTo>
                    <a:pt x="4533" y="11944"/>
                    <a:pt x="7467" y="7115"/>
                    <a:pt x="10800" y="4320"/>
                  </a:cubicBezTo>
                  <a:cubicBezTo>
                    <a:pt x="14133" y="1525"/>
                    <a:pt x="17867" y="76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5" name="Line"/>
            <p:cNvSpPr/>
            <p:nvPr/>
          </p:nvSpPr>
          <p:spPr>
            <a:xfrm>
              <a:off x="3522704" y="2328644"/>
              <a:ext cx="246129" cy="264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143" extrusionOk="0">
                  <a:moveTo>
                    <a:pt x="16036" y="2616"/>
                  </a:moveTo>
                  <a:cubicBezTo>
                    <a:pt x="17036" y="1685"/>
                    <a:pt x="18036" y="754"/>
                    <a:pt x="17836" y="289"/>
                  </a:cubicBezTo>
                  <a:cubicBezTo>
                    <a:pt x="17636" y="-177"/>
                    <a:pt x="16236" y="-177"/>
                    <a:pt x="13936" y="1033"/>
                  </a:cubicBezTo>
                  <a:cubicBezTo>
                    <a:pt x="11636" y="2244"/>
                    <a:pt x="8436" y="4664"/>
                    <a:pt x="5936" y="7737"/>
                  </a:cubicBezTo>
                  <a:cubicBezTo>
                    <a:pt x="3436" y="10809"/>
                    <a:pt x="1636" y="14533"/>
                    <a:pt x="736" y="16861"/>
                  </a:cubicBezTo>
                  <a:cubicBezTo>
                    <a:pt x="-164" y="19189"/>
                    <a:pt x="-164" y="20120"/>
                    <a:pt x="336" y="20678"/>
                  </a:cubicBezTo>
                  <a:cubicBezTo>
                    <a:pt x="836" y="21237"/>
                    <a:pt x="1836" y="21423"/>
                    <a:pt x="4436" y="20492"/>
                  </a:cubicBezTo>
                  <a:cubicBezTo>
                    <a:pt x="7036" y="19561"/>
                    <a:pt x="11236" y="17513"/>
                    <a:pt x="13736" y="16209"/>
                  </a:cubicBezTo>
                  <a:cubicBezTo>
                    <a:pt x="16236" y="14906"/>
                    <a:pt x="17036" y="14347"/>
                    <a:pt x="18136" y="13695"/>
                  </a:cubicBezTo>
                  <a:cubicBezTo>
                    <a:pt x="19236" y="13044"/>
                    <a:pt x="20636" y="12299"/>
                    <a:pt x="21036" y="12671"/>
                  </a:cubicBezTo>
                  <a:cubicBezTo>
                    <a:pt x="21436" y="13044"/>
                    <a:pt x="20836" y="14533"/>
                    <a:pt x="20636" y="15744"/>
                  </a:cubicBezTo>
                  <a:cubicBezTo>
                    <a:pt x="20436" y="16954"/>
                    <a:pt x="20636" y="17885"/>
                    <a:pt x="20836" y="1881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6" name="Line"/>
            <p:cNvSpPr/>
            <p:nvPr/>
          </p:nvSpPr>
          <p:spPr>
            <a:xfrm>
              <a:off x="3871030" y="2403162"/>
              <a:ext cx="263622" cy="176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1" h="20991" extrusionOk="0">
                  <a:moveTo>
                    <a:pt x="7704" y="0"/>
                  </a:moveTo>
                  <a:cubicBezTo>
                    <a:pt x="5097" y="4708"/>
                    <a:pt x="2490" y="9415"/>
                    <a:pt x="1094" y="12462"/>
                  </a:cubicBezTo>
                  <a:cubicBezTo>
                    <a:pt x="-303" y="15508"/>
                    <a:pt x="-489" y="16892"/>
                    <a:pt x="1280" y="18415"/>
                  </a:cubicBezTo>
                  <a:cubicBezTo>
                    <a:pt x="3049" y="19938"/>
                    <a:pt x="6773" y="21600"/>
                    <a:pt x="10404" y="20769"/>
                  </a:cubicBezTo>
                  <a:cubicBezTo>
                    <a:pt x="14035" y="19938"/>
                    <a:pt x="17573" y="16615"/>
                    <a:pt x="21111" y="1329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7" name="Line"/>
            <p:cNvSpPr/>
            <p:nvPr/>
          </p:nvSpPr>
          <p:spPr>
            <a:xfrm>
              <a:off x="4211383" y="2229304"/>
              <a:ext cx="62781" cy="34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1" extrusionOk="0">
                  <a:moveTo>
                    <a:pt x="21600" y="1280"/>
                  </a:moveTo>
                  <a:cubicBezTo>
                    <a:pt x="21600" y="551"/>
                    <a:pt x="21600" y="-179"/>
                    <a:pt x="20400" y="40"/>
                  </a:cubicBezTo>
                  <a:cubicBezTo>
                    <a:pt x="19200" y="259"/>
                    <a:pt x="16800" y="1426"/>
                    <a:pt x="14800" y="3907"/>
                  </a:cubicBezTo>
                  <a:cubicBezTo>
                    <a:pt x="12800" y="6389"/>
                    <a:pt x="11200" y="10183"/>
                    <a:pt x="10400" y="13102"/>
                  </a:cubicBezTo>
                  <a:cubicBezTo>
                    <a:pt x="9600" y="16021"/>
                    <a:pt x="9600" y="18064"/>
                    <a:pt x="8000" y="19305"/>
                  </a:cubicBezTo>
                  <a:cubicBezTo>
                    <a:pt x="6400" y="20545"/>
                    <a:pt x="3200" y="20983"/>
                    <a:pt x="0" y="2142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8" name="Line"/>
            <p:cNvSpPr/>
            <p:nvPr/>
          </p:nvSpPr>
          <p:spPr>
            <a:xfrm>
              <a:off x="4134651" y="2380103"/>
              <a:ext cx="362733" cy="183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8" extrusionOk="0">
                  <a:moveTo>
                    <a:pt x="0" y="9968"/>
                  </a:moveTo>
                  <a:cubicBezTo>
                    <a:pt x="3600" y="8078"/>
                    <a:pt x="7200" y="6188"/>
                    <a:pt x="10108" y="4568"/>
                  </a:cubicBezTo>
                  <a:cubicBezTo>
                    <a:pt x="13015" y="2948"/>
                    <a:pt x="15231" y="1598"/>
                    <a:pt x="16823" y="788"/>
                  </a:cubicBezTo>
                  <a:cubicBezTo>
                    <a:pt x="18415" y="-22"/>
                    <a:pt x="19385" y="-292"/>
                    <a:pt x="19662" y="383"/>
                  </a:cubicBezTo>
                  <a:cubicBezTo>
                    <a:pt x="19938" y="1058"/>
                    <a:pt x="19523" y="2678"/>
                    <a:pt x="18969" y="5513"/>
                  </a:cubicBezTo>
                  <a:cubicBezTo>
                    <a:pt x="18415" y="8348"/>
                    <a:pt x="17723" y="12398"/>
                    <a:pt x="17377" y="15098"/>
                  </a:cubicBezTo>
                  <a:cubicBezTo>
                    <a:pt x="17031" y="17798"/>
                    <a:pt x="17031" y="19148"/>
                    <a:pt x="17792" y="19958"/>
                  </a:cubicBezTo>
                  <a:cubicBezTo>
                    <a:pt x="18554" y="20768"/>
                    <a:pt x="20077" y="21038"/>
                    <a:pt x="21600" y="2130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9" name="Line"/>
            <p:cNvSpPr/>
            <p:nvPr/>
          </p:nvSpPr>
          <p:spPr>
            <a:xfrm>
              <a:off x="4648655" y="2377942"/>
              <a:ext cx="532341" cy="201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029" extrusionOk="0">
                  <a:moveTo>
                    <a:pt x="89" y="4089"/>
                  </a:moveTo>
                  <a:cubicBezTo>
                    <a:pt x="-5" y="8457"/>
                    <a:pt x="-99" y="12826"/>
                    <a:pt x="230" y="15859"/>
                  </a:cubicBezTo>
                  <a:cubicBezTo>
                    <a:pt x="558" y="18893"/>
                    <a:pt x="1310" y="20592"/>
                    <a:pt x="2155" y="20956"/>
                  </a:cubicBezTo>
                  <a:cubicBezTo>
                    <a:pt x="3000" y="21320"/>
                    <a:pt x="3939" y="20349"/>
                    <a:pt x="4831" y="17316"/>
                  </a:cubicBezTo>
                  <a:cubicBezTo>
                    <a:pt x="5724" y="14282"/>
                    <a:pt x="6569" y="9185"/>
                    <a:pt x="6898" y="5909"/>
                  </a:cubicBezTo>
                  <a:cubicBezTo>
                    <a:pt x="7226" y="2632"/>
                    <a:pt x="7038" y="1176"/>
                    <a:pt x="6710" y="448"/>
                  </a:cubicBezTo>
                  <a:cubicBezTo>
                    <a:pt x="6381" y="-280"/>
                    <a:pt x="5911" y="-280"/>
                    <a:pt x="5019" y="1662"/>
                  </a:cubicBezTo>
                  <a:cubicBezTo>
                    <a:pt x="4127" y="3603"/>
                    <a:pt x="2812" y="7486"/>
                    <a:pt x="2108" y="10277"/>
                  </a:cubicBezTo>
                  <a:cubicBezTo>
                    <a:pt x="1404" y="13068"/>
                    <a:pt x="1310" y="14767"/>
                    <a:pt x="1967" y="16223"/>
                  </a:cubicBezTo>
                  <a:cubicBezTo>
                    <a:pt x="2624" y="17680"/>
                    <a:pt x="4033" y="18893"/>
                    <a:pt x="6522" y="19136"/>
                  </a:cubicBezTo>
                  <a:cubicBezTo>
                    <a:pt x="9011" y="19378"/>
                    <a:pt x="12579" y="18650"/>
                    <a:pt x="15256" y="18044"/>
                  </a:cubicBezTo>
                  <a:cubicBezTo>
                    <a:pt x="17932" y="17437"/>
                    <a:pt x="19717" y="16951"/>
                    <a:pt x="21501" y="1646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0" name="Line"/>
            <p:cNvSpPr/>
            <p:nvPr/>
          </p:nvSpPr>
          <p:spPr>
            <a:xfrm>
              <a:off x="5557679" y="2291552"/>
              <a:ext cx="41854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4645"/>
                    <a:pt x="9600" y="9290"/>
                    <a:pt x="13200" y="12890"/>
                  </a:cubicBezTo>
                  <a:cubicBezTo>
                    <a:pt x="16800" y="16490"/>
                    <a:pt x="19200" y="1904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1" name="Line"/>
            <p:cNvSpPr/>
            <p:nvPr/>
          </p:nvSpPr>
          <p:spPr>
            <a:xfrm>
              <a:off x="5641460" y="2312479"/>
              <a:ext cx="271986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600" extrusionOk="0">
                  <a:moveTo>
                    <a:pt x="7073" y="0"/>
                  </a:moveTo>
                  <a:cubicBezTo>
                    <a:pt x="4895" y="2555"/>
                    <a:pt x="2717" y="5110"/>
                    <a:pt x="1447" y="7084"/>
                  </a:cubicBezTo>
                  <a:cubicBezTo>
                    <a:pt x="176" y="9058"/>
                    <a:pt x="-187" y="10452"/>
                    <a:pt x="85" y="11265"/>
                  </a:cubicBezTo>
                  <a:cubicBezTo>
                    <a:pt x="358" y="12077"/>
                    <a:pt x="1265" y="12310"/>
                    <a:pt x="4351" y="12426"/>
                  </a:cubicBezTo>
                  <a:cubicBezTo>
                    <a:pt x="7437" y="12542"/>
                    <a:pt x="12700" y="12542"/>
                    <a:pt x="15786" y="12774"/>
                  </a:cubicBezTo>
                  <a:cubicBezTo>
                    <a:pt x="18872" y="13006"/>
                    <a:pt x="19779" y="13471"/>
                    <a:pt x="20415" y="14284"/>
                  </a:cubicBezTo>
                  <a:cubicBezTo>
                    <a:pt x="21050" y="15097"/>
                    <a:pt x="21413" y="16258"/>
                    <a:pt x="21141" y="17071"/>
                  </a:cubicBezTo>
                  <a:cubicBezTo>
                    <a:pt x="20868" y="17884"/>
                    <a:pt x="19961" y="18348"/>
                    <a:pt x="17783" y="19045"/>
                  </a:cubicBezTo>
                  <a:cubicBezTo>
                    <a:pt x="15605" y="19742"/>
                    <a:pt x="12156" y="20671"/>
                    <a:pt x="8707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2" name="Line"/>
            <p:cNvSpPr/>
            <p:nvPr/>
          </p:nvSpPr>
          <p:spPr>
            <a:xfrm>
              <a:off x="6125029" y="2289539"/>
              <a:ext cx="227872" cy="207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3747" y="6615"/>
                  </a:moveTo>
                  <a:cubicBezTo>
                    <a:pt x="2645" y="6615"/>
                    <a:pt x="1543" y="6615"/>
                    <a:pt x="882" y="7208"/>
                  </a:cubicBezTo>
                  <a:cubicBezTo>
                    <a:pt x="220" y="7801"/>
                    <a:pt x="0" y="8988"/>
                    <a:pt x="0" y="11006"/>
                  </a:cubicBezTo>
                  <a:cubicBezTo>
                    <a:pt x="0" y="13023"/>
                    <a:pt x="220" y="15872"/>
                    <a:pt x="661" y="17889"/>
                  </a:cubicBezTo>
                  <a:cubicBezTo>
                    <a:pt x="1102" y="19907"/>
                    <a:pt x="1763" y="21094"/>
                    <a:pt x="2425" y="21212"/>
                  </a:cubicBezTo>
                  <a:cubicBezTo>
                    <a:pt x="3086" y="21331"/>
                    <a:pt x="3747" y="20382"/>
                    <a:pt x="5180" y="17177"/>
                  </a:cubicBezTo>
                  <a:cubicBezTo>
                    <a:pt x="6612" y="13973"/>
                    <a:pt x="8816" y="8513"/>
                    <a:pt x="10249" y="5190"/>
                  </a:cubicBezTo>
                  <a:cubicBezTo>
                    <a:pt x="11682" y="1867"/>
                    <a:pt x="12343" y="680"/>
                    <a:pt x="13224" y="206"/>
                  </a:cubicBezTo>
                  <a:cubicBezTo>
                    <a:pt x="14106" y="-269"/>
                    <a:pt x="15208" y="-32"/>
                    <a:pt x="16420" y="2105"/>
                  </a:cubicBezTo>
                  <a:cubicBezTo>
                    <a:pt x="17633" y="4241"/>
                    <a:pt x="18955" y="8276"/>
                    <a:pt x="19837" y="11599"/>
                  </a:cubicBezTo>
                  <a:cubicBezTo>
                    <a:pt x="20718" y="14922"/>
                    <a:pt x="21159" y="17533"/>
                    <a:pt x="21600" y="2014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3" name="Line"/>
            <p:cNvSpPr/>
            <p:nvPr/>
          </p:nvSpPr>
          <p:spPr>
            <a:xfrm>
              <a:off x="6338949" y="2333405"/>
              <a:ext cx="264893" cy="155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8" h="20953" extrusionOk="0">
                  <a:moveTo>
                    <a:pt x="3812" y="0"/>
                  </a:moveTo>
                  <a:cubicBezTo>
                    <a:pt x="4719" y="313"/>
                    <a:pt x="5627" y="626"/>
                    <a:pt x="6262" y="2817"/>
                  </a:cubicBezTo>
                  <a:cubicBezTo>
                    <a:pt x="6897" y="5009"/>
                    <a:pt x="7260" y="9078"/>
                    <a:pt x="7805" y="12678"/>
                  </a:cubicBezTo>
                  <a:cubicBezTo>
                    <a:pt x="8350" y="16278"/>
                    <a:pt x="9076" y="19409"/>
                    <a:pt x="11163" y="20504"/>
                  </a:cubicBezTo>
                  <a:cubicBezTo>
                    <a:pt x="13250" y="21600"/>
                    <a:pt x="16699" y="20661"/>
                    <a:pt x="18787" y="18000"/>
                  </a:cubicBezTo>
                  <a:cubicBezTo>
                    <a:pt x="20874" y="15339"/>
                    <a:pt x="21600" y="10957"/>
                    <a:pt x="19059" y="7357"/>
                  </a:cubicBezTo>
                  <a:cubicBezTo>
                    <a:pt x="16518" y="3757"/>
                    <a:pt x="10709" y="939"/>
                    <a:pt x="6988" y="626"/>
                  </a:cubicBezTo>
                  <a:cubicBezTo>
                    <a:pt x="3267" y="313"/>
                    <a:pt x="1634" y="2504"/>
                    <a:pt x="0" y="469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4" name="Line"/>
            <p:cNvSpPr/>
            <p:nvPr/>
          </p:nvSpPr>
          <p:spPr>
            <a:xfrm>
              <a:off x="6929076" y="2093548"/>
              <a:ext cx="86509" cy="379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8" h="21489" extrusionOk="0">
                  <a:moveTo>
                    <a:pt x="7506" y="943"/>
                  </a:moveTo>
                  <a:cubicBezTo>
                    <a:pt x="5232" y="416"/>
                    <a:pt x="2958" y="-111"/>
                    <a:pt x="1537" y="21"/>
                  </a:cubicBezTo>
                  <a:cubicBezTo>
                    <a:pt x="116" y="152"/>
                    <a:pt x="-452" y="943"/>
                    <a:pt x="401" y="3248"/>
                  </a:cubicBezTo>
                  <a:cubicBezTo>
                    <a:pt x="1253" y="5552"/>
                    <a:pt x="3527" y="9372"/>
                    <a:pt x="6085" y="12467"/>
                  </a:cubicBezTo>
                  <a:cubicBezTo>
                    <a:pt x="8643" y="15562"/>
                    <a:pt x="11485" y="17933"/>
                    <a:pt x="14043" y="19316"/>
                  </a:cubicBezTo>
                  <a:cubicBezTo>
                    <a:pt x="16601" y="20699"/>
                    <a:pt x="18874" y="21094"/>
                    <a:pt x="21148" y="2148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5" name="Line"/>
            <p:cNvSpPr/>
            <p:nvPr/>
          </p:nvSpPr>
          <p:spPr>
            <a:xfrm>
              <a:off x="7106267" y="2254295"/>
              <a:ext cx="558052" cy="22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4" extrusionOk="0">
                  <a:moveTo>
                    <a:pt x="0" y="2209"/>
                  </a:moveTo>
                  <a:cubicBezTo>
                    <a:pt x="450" y="2430"/>
                    <a:pt x="900" y="2650"/>
                    <a:pt x="1260" y="4524"/>
                  </a:cubicBezTo>
                  <a:cubicBezTo>
                    <a:pt x="1620" y="6397"/>
                    <a:pt x="1890" y="9924"/>
                    <a:pt x="2430" y="13010"/>
                  </a:cubicBezTo>
                  <a:cubicBezTo>
                    <a:pt x="2970" y="16095"/>
                    <a:pt x="3780" y="18740"/>
                    <a:pt x="4680" y="20063"/>
                  </a:cubicBezTo>
                  <a:cubicBezTo>
                    <a:pt x="5580" y="21385"/>
                    <a:pt x="6570" y="21385"/>
                    <a:pt x="7515" y="20063"/>
                  </a:cubicBezTo>
                  <a:cubicBezTo>
                    <a:pt x="8460" y="18740"/>
                    <a:pt x="9360" y="16095"/>
                    <a:pt x="9540" y="13120"/>
                  </a:cubicBezTo>
                  <a:cubicBezTo>
                    <a:pt x="9720" y="10144"/>
                    <a:pt x="9180" y="6838"/>
                    <a:pt x="8055" y="4524"/>
                  </a:cubicBezTo>
                  <a:cubicBezTo>
                    <a:pt x="6930" y="2209"/>
                    <a:pt x="5220" y="887"/>
                    <a:pt x="4140" y="336"/>
                  </a:cubicBezTo>
                  <a:cubicBezTo>
                    <a:pt x="3060" y="-215"/>
                    <a:pt x="2610" y="5"/>
                    <a:pt x="2610" y="336"/>
                  </a:cubicBezTo>
                  <a:cubicBezTo>
                    <a:pt x="2610" y="667"/>
                    <a:pt x="3060" y="1107"/>
                    <a:pt x="4500" y="1328"/>
                  </a:cubicBezTo>
                  <a:cubicBezTo>
                    <a:pt x="5940" y="1548"/>
                    <a:pt x="8370" y="1548"/>
                    <a:pt x="9810" y="1658"/>
                  </a:cubicBezTo>
                  <a:cubicBezTo>
                    <a:pt x="11250" y="1769"/>
                    <a:pt x="11700" y="1989"/>
                    <a:pt x="12105" y="2540"/>
                  </a:cubicBezTo>
                  <a:cubicBezTo>
                    <a:pt x="12510" y="3091"/>
                    <a:pt x="12870" y="3973"/>
                    <a:pt x="13005" y="4965"/>
                  </a:cubicBezTo>
                  <a:cubicBezTo>
                    <a:pt x="13140" y="5956"/>
                    <a:pt x="13050" y="7058"/>
                    <a:pt x="12870" y="8050"/>
                  </a:cubicBezTo>
                  <a:cubicBezTo>
                    <a:pt x="12690" y="9042"/>
                    <a:pt x="12420" y="9924"/>
                    <a:pt x="12105" y="10805"/>
                  </a:cubicBezTo>
                  <a:cubicBezTo>
                    <a:pt x="11790" y="11687"/>
                    <a:pt x="11430" y="12569"/>
                    <a:pt x="11520" y="12789"/>
                  </a:cubicBezTo>
                  <a:cubicBezTo>
                    <a:pt x="11610" y="13010"/>
                    <a:pt x="12150" y="12569"/>
                    <a:pt x="13140" y="10805"/>
                  </a:cubicBezTo>
                  <a:cubicBezTo>
                    <a:pt x="14130" y="9042"/>
                    <a:pt x="15570" y="5956"/>
                    <a:pt x="16470" y="3973"/>
                  </a:cubicBezTo>
                  <a:cubicBezTo>
                    <a:pt x="17370" y="1989"/>
                    <a:pt x="17730" y="1107"/>
                    <a:pt x="18135" y="667"/>
                  </a:cubicBezTo>
                  <a:cubicBezTo>
                    <a:pt x="18540" y="226"/>
                    <a:pt x="18990" y="226"/>
                    <a:pt x="19395" y="1438"/>
                  </a:cubicBezTo>
                  <a:cubicBezTo>
                    <a:pt x="19800" y="2650"/>
                    <a:pt x="20160" y="5075"/>
                    <a:pt x="20520" y="7389"/>
                  </a:cubicBezTo>
                  <a:cubicBezTo>
                    <a:pt x="20880" y="9703"/>
                    <a:pt x="21240" y="11907"/>
                    <a:pt x="21600" y="1411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6" name="Line"/>
            <p:cNvSpPr/>
            <p:nvPr/>
          </p:nvSpPr>
          <p:spPr>
            <a:xfrm>
              <a:off x="7729424" y="2189625"/>
              <a:ext cx="230553" cy="406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204" extrusionOk="0">
                  <a:moveTo>
                    <a:pt x="14543" y="222"/>
                  </a:moveTo>
                  <a:cubicBezTo>
                    <a:pt x="13473" y="-20"/>
                    <a:pt x="12404" y="-263"/>
                    <a:pt x="10051" y="647"/>
                  </a:cubicBezTo>
                  <a:cubicBezTo>
                    <a:pt x="7699" y="1557"/>
                    <a:pt x="4063" y="3620"/>
                    <a:pt x="2139" y="4955"/>
                  </a:cubicBezTo>
                  <a:cubicBezTo>
                    <a:pt x="214" y="6290"/>
                    <a:pt x="0" y="6897"/>
                    <a:pt x="0" y="7503"/>
                  </a:cubicBezTo>
                  <a:cubicBezTo>
                    <a:pt x="0" y="8110"/>
                    <a:pt x="214" y="8717"/>
                    <a:pt x="855" y="9020"/>
                  </a:cubicBezTo>
                  <a:cubicBezTo>
                    <a:pt x="1497" y="9324"/>
                    <a:pt x="2566" y="9324"/>
                    <a:pt x="4170" y="8777"/>
                  </a:cubicBezTo>
                  <a:cubicBezTo>
                    <a:pt x="5774" y="8231"/>
                    <a:pt x="7913" y="7139"/>
                    <a:pt x="9303" y="6290"/>
                  </a:cubicBezTo>
                  <a:cubicBezTo>
                    <a:pt x="10693" y="5440"/>
                    <a:pt x="11335" y="4834"/>
                    <a:pt x="12190" y="4652"/>
                  </a:cubicBezTo>
                  <a:cubicBezTo>
                    <a:pt x="13046" y="4470"/>
                    <a:pt x="14115" y="4712"/>
                    <a:pt x="15719" y="5926"/>
                  </a:cubicBezTo>
                  <a:cubicBezTo>
                    <a:pt x="17323" y="7139"/>
                    <a:pt x="19461" y="9324"/>
                    <a:pt x="20531" y="11750"/>
                  </a:cubicBezTo>
                  <a:cubicBezTo>
                    <a:pt x="21600" y="14177"/>
                    <a:pt x="21600" y="16847"/>
                    <a:pt x="19034" y="18546"/>
                  </a:cubicBezTo>
                  <a:cubicBezTo>
                    <a:pt x="16467" y="20245"/>
                    <a:pt x="11335" y="20973"/>
                    <a:pt x="7913" y="21155"/>
                  </a:cubicBezTo>
                  <a:cubicBezTo>
                    <a:pt x="4491" y="21337"/>
                    <a:pt x="2780" y="20973"/>
                    <a:pt x="1069" y="2060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7" name="Line"/>
            <p:cNvSpPr/>
            <p:nvPr/>
          </p:nvSpPr>
          <p:spPr>
            <a:xfrm>
              <a:off x="7880562" y="2164916"/>
              <a:ext cx="890321" cy="311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283" extrusionOk="0">
                  <a:moveTo>
                    <a:pt x="0" y="13415"/>
                  </a:moveTo>
                  <a:cubicBezTo>
                    <a:pt x="1125" y="12462"/>
                    <a:pt x="2250" y="11509"/>
                    <a:pt x="3234" y="9841"/>
                  </a:cubicBezTo>
                  <a:cubicBezTo>
                    <a:pt x="4219" y="8174"/>
                    <a:pt x="5063" y="5791"/>
                    <a:pt x="5513" y="4044"/>
                  </a:cubicBezTo>
                  <a:cubicBezTo>
                    <a:pt x="5963" y="2297"/>
                    <a:pt x="6019" y="1185"/>
                    <a:pt x="5850" y="550"/>
                  </a:cubicBezTo>
                  <a:cubicBezTo>
                    <a:pt x="5681" y="-85"/>
                    <a:pt x="5287" y="-244"/>
                    <a:pt x="4894" y="471"/>
                  </a:cubicBezTo>
                  <a:cubicBezTo>
                    <a:pt x="4500" y="1185"/>
                    <a:pt x="4106" y="2774"/>
                    <a:pt x="4022" y="5077"/>
                  </a:cubicBezTo>
                  <a:cubicBezTo>
                    <a:pt x="3938" y="7380"/>
                    <a:pt x="4163" y="10397"/>
                    <a:pt x="4809" y="12462"/>
                  </a:cubicBezTo>
                  <a:cubicBezTo>
                    <a:pt x="5456" y="14527"/>
                    <a:pt x="6525" y="15638"/>
                    <a:pt x="7369" y="16035"/>
                  </a:cubicBezTo>
                  <a:cubicBezTo>
                    <a:pt x="8212" y="16432"/>
                    <a:pt x="8831" y="16115"/>
                    <a:pt x="9253" y="15718"/>
                  </a:cubicBezTo>
                  <a:cubicBezTo>
                    <a:pt x="9675" y="15321"/>
                    <a:pt x="9900" y="14844"/>
                    <a:pt x="10097" y="14924"/>
                  </a:cubicBezTo>
                  <a:cubicBezTo>
                    <a:pt x="10294" y="15003"/>
                    <a:pt x="10463" y="15638"/>
                    <a:pt x="10519" y="16512"/>
                  </a:cubicBezTo>
                  <a:cubicBezTo>
                    <a:pt x="10575" y="17385"/>
                    <a:pt x="10519" y="18497"/>
                    <a:pt x="10378" y="19450"/>
                  </a:cubicBezTo>
                  <a:cubicBezTo>
                    <a:pt x="10238" y="20403"/>
                    <a:pt x="10013" y="21197"/>
                    <a:pt x="9816" y="21277"/>
                  </a:cubicBezTo>
                  <a:cubicBezTo>
                    <a:pt x="9619" y="21356"/>
                    <a:pt x="9450" y="20721"/>
                    <a:pt x="9506" y="19450"/>
                  </a:cubicBezTo>
                  <a:cubicBezTo>
                    <a:pt x="9563" y="18180"/>
                    <a:pt x="9844" y="16274"/>
                    <a:pt x="10800" y="14050"/>
                  </a:cubicBezTo>
                  <a:cubicBezTo>
                    <a:pt x="11756" y="11827"/>
                    <a:pt x="13388" y="9285"/>
                    <a:pt x="15159" y="7856"/>
                  </a:cubicBezTo>
                  <a:cubicBezTo>
                    <a:pt x="16931" y="6427"/>
                    <a:pt x="18844" y="6109"/>
                    <a:pt x="19969" y="6109"/>
                  </a:cubicBezTo>
                  <a:cubicBezTo>
                    <a:pt x="21094" y="6109"/>
                    <a:pt x="21431" y="6427"/>
                    <a:pt x="21516" y="6903"/>
                  </a:cubicBezTo>
                  <a:cubicBezTo>
                    <a:pt x="21600" y="7380"/>
                    <a:pt x="21431" y="8015"/>
                    <a:pt x="21263" y="865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8" name="Line"/>
            <p:cNvSpPr/>
            <p:nvPr/>
          </p:nvSpPr>
          <p:spPr>
            <a:xfrm>
              <a:off x="1916402" y="2940285"/>
              <a:ext cx="502246" cy="32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1" extrusionOk="0">
                  <a:moveTo>
                    <a:pt x="0" y="0"/>
                  </a:moveTo>
                  <a:cubicBezTo>
                    <a:pt x="900" y="4107"/>
                    <a:pt x="1800" y="8214"/>
                    <a:pt x="2400" y="10800"/>
                  </a:cubicBezTo>
                  <a:cubicBezTo>
                    <a:pt x="3000" y="13386"/>
                    <a:pt x="3300" y="14451"/>
                    <a:pt x="3500" y="15363"/>
                  </a:cubicBezTo>
                  <a:cubicBezTo>
                    <a:pt x="3700" y="16276"/>
                    <a:pt x="3800" y="17037"/>
                    <a:pt x="4150" y="17189"/>
                  </a:cubicBezTo>
                  <a:cubicBezTo>
                    <a:pt x="4500" y="17341"/>
                    <a:pt x="5100" y="16885"/>
                    <a:pt x="6450" y="15439"/>
                  </a:cubicBezTo>
                  <a:cubicBezTo>
                    <a:pt x="7800" y="13994"/>
                    <a:pt x="9900" y="11561"/>
                    <a:pt x="11250" y="10268"/>
                  </a:cubicBezTo>
                  <a:cubicBezTo>
                    <a:pt x="12600" y="8975"/>
                    <a:pt x="13200" y="8823"/>
                    <a:pt x="13750" y="9051"/>
                  </a:cubicBezTo>
                  <a:cubicBezTo>
                    <a:pt x="14300" y="9279"/>
                    <a:pt x="14800" y="9887"/>
                    <a:pt x="15100" y="10572"/>
                  </a:cubicBezTo>
                  <a:cubicBezTo>
                    <a:pt x="15400" y="11256"/>
                    <a:pt x="15500" y="12017"/>
                    <a:pt x="14600" y="13690"/>
                  </a:cubicBezTo>
                  <a:cubicBezTo>
                    <a:pt x="13700" y="15363"/>
                    <a:pt x="11800" y="17949"/>
                    <a:pt x="10500" y="19394"/>
                  </a:cubicBezTo>
                  <a:cubicBezTo>
                    <a:pt x="9200" y="20839"/>
                    <a:pt x="8500" y="21144"/>
                    <a:pt x="8400" y="21144"/>
                  </a:cubicBezTo>
                  <a:cubicBezTo>
                    <a:pt x="8300" y="21144"/>
                    <a:pt x="8800" y="20839"/>
                    <a:pt x="9900" y="20383"/>
                  </a:cubicBezTo>
                  <a:cubicBezTo>
                    <a:pt x="11000" y="19927"/>
                    <a:pt x="12700" y="19318"/>
                    <a:pt x="14350" y="18177"/>
                  </a:cubicBezTo>
                  <a:cubicBezTo>
                    <a:pt x="16000" y="17037"/>
                    <a:pt x="17600" y="15363"/>
                    <a:pt x="18600" y="14070"/>
                  </a:cubicBezTo>
                  <a:cubicBezTo>
                    <a:pt x="19600" y="12777"/>
                    <a:pt x="20000" y="11865"/>
                    <a:pt x="20200" y="11028"/>
                  </a:cubicBezTo>
                  <a:cubicBezTo>
                    <a:pt x="20400" y="10192"/>
                    <a:pt x="20400" y="9431"/>
                    <a:pt x="20150" y="9127"/>
                  </a:cubicBezTo>
                  <a:cubicBezTo>
                    <a:pt x="19900" y="8823"/>
                    <a:pt x="19400" y="8975"/>
                    <a:pt x="18750" y="10192"/>
                  </a:cubicBezTo>
                  <a:cubicBezTo>
                    <a:pt x="18100" y="11408"/>
                    <a:pt x="17300" y="13690"/>
                    <a:pt x="16850" y="15439"/>
                  </a:cubicBezTo>
                  <a:cubicBezTo>
                    <a:pt x="16400" y="17189"/>
                    <a:pt x="16300" y="18406"/>
                    <a:pt x="16250" y="19394"/>
                  </a:cubicBezTo>
                  <a:cubicBezTo>
                    <a:pt x="16200" y="20383"/>
                    <a:pt x="16200" y="21144"/>
                    <a:pt x="17100" y="21372"/>
                  </a:cubicBezTo>
                  <a:cubicBezTo>
                    <a:pt x="18000" y="21600"/>
                    <a:pt x="19800" y="21296"/>
                    <a:pt x="21600" y="2099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9" name="Line"/>
            <p:cNvSpPr/>
            <p:nvPr/>
          </p:nvSpPr>
          <p:spPr>
            <a:xfrm>
              <a:off x="2555472" y="3061196"/>
              <a:ext cx="233476" cy="253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31" extrusionOk="0">
                  <a:moveTo>
                    <a:pt x="5962" y="1571"/>
                  </a:moveTo>
                  <a:cubicBezTo>
                    <a:pt x="5327" y="785"/>
                    <a:pt x="4692" y="0"/>
                    <a:pt x="3950" y="0"/>
                  </a:cubicBezTo>
                  <a:cubicBezTo>
                    <a:pt x="3209" y="0"/>
                    <a:pt x="2362" y="785"/>
                    <a:pt x="1515" y="2258"/>
                  </a:cubicBezTo>
                  <a:cubicBezTo>
                    <a:pt x="668" y="3731"/>
                    <a:pt x="-179" y="5891"/>
                    <a:pt x="33" y="7756"/>
                  </a:cubicBezTo>
                  <a:cubicBezTo>
                    <a:pt x="245" y="9622"/>
                    <a:pt x="1515" y="11193"/>
                    <a:pt x="4480" y="11880"/>
                  </a:cubicBezTo>
                  <a:cubicBezTo>
                    <a:pt x="7445" y="12567"/>
                    <a:pt x="12103" y="12371"/>
                    <a:pt x="15068" y="12273"/>
                  </a:cubicBezTo>
                  <a:cubicBezTo>
                    <a:pt x="18033" y="12175"/>
                    <a:pt x="19303" y="12175"/>
                    <a:pt x="20150" y="12665"/>
                  </a:cubicBezTo>
                  <a:cubicBezTo>
                    <a:pt x="20997" y="13156"/>
                    <a:pt x="21421" y="14138"/>
                    <a:pt x="21209" y="14924"/>
                  </a:cubicBezTo>
                  <a:cubicBezTo>
                    <a:pt x="20997" y="15709"/>
                    <a:pt x="20150" y="16298"/>
                    <a:pt x="17503" y="17378"/>
                  </a:cubicBezTo>
                  <a:cubicBezTo>
                    <a:pt x="14856" y="18458"/>
                    <a:pt x="10409" y="20029"/>
                    <a:pt x="7656" y="20815"/>
                  </a:cubicBezTo>
                  <a:cubicBezTo>
                    <a:pt x="4903" y="21600"/>
                    <a:pt x="3845" y="21600"/>
                    <a:pt x="3421" y="21011"/>
                  </a:cubicBezTo>
                  <a:cubicBezTo>
                    <a:pt x="2997" y="20422"/>
                    <a:pt x="3209" y="19244"/>
                    <a:pt x="3421" y="1806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0" name="Line"/>
            <p:cNvSpPr/>
            <p:nvPr/>
          </p:nvSpPr>
          <p:spPr>
            <a:xfrm>
              <a:off x="2795331" y="2933309"/>
              <a:ext cx="55806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800" y="4996"/>
                    <a:pt x="3600" y="9992"/>
                    <a:pt x="7200" y="13592"/>
                  </a:cubicBezTo>
                  <a:cubicBezTo>
                    <a:pt x="10800" y="17192"/>
                    <a:pt x="16200" y="1939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1" name="Line"/>
            <p:cNvSpPr/>
            <p:nvPr/>
          </p:nvSpPr>
          <p:spPr>
            <a:xfrm>
              <a:off x="2690696" y="3086773"/>
              <a:ext cx="334831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700" y="17169"/>
                    <a:pt x="5400" y="12738"/>
                    <a:pt x="9000" y="9138"/>
                  </a:cubicBezTo>
                  <a:cubicBezTo>
                    <a:pt x="12600" y="5538"/>
                    <a:pt x="17100" y="276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2" name="Line"/>
            <p:cNvSpPr/>
            <p:nvPr/>
          </p:nvSpPr>
          <p:spPr>
            <a:xfrm>
              <a:off x="3395234" y="3142578"/>
              <a:ext cx="69758" cy="33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7" extrusionOk="0">
                  <a:moveTo>
                    <a:pt x="4320" y="0"/>
                  </a:moveTo>
                  <a:cubicBezTo>
                    <a:pt x="2160" y="1639"/>
                    <a:pt x="0" y="3277"/>
                    <a:pt x="0" y="5959"/>
                  </a:cubicBezTo>
                  <a:cubicBezTo>
                    <a:pt x="0" y="8640"/>
                    <a:pt x="2160" y="12364"/>
                    <a:pt x="3960" y="14673"/>
                  </a:cubicBezTo>
                  <a:cubicBezTo>
                    <a:pt x="5760" y="16982"/>
                    <a:pt x="7200" y="17876"/>
                    <a:pt x="10080" y="18919"/>
                  </a:cubicBezTo>
                  <a:cubicBezTo>
                    <a:pt x="12960" y="19961"/>
                    <a:pt x="17280" y="21153"/>
                    <a:pt x="19440" y="21377"/>
                  </a:cubicBezTo>
                  <a:cubicBezTo>
                    <a:pt x="21600" y="21600"/>
                    <a:pt x="21600" y="20855"/>
                    <a:pt x="21600" y="2011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3" name="Line"/>
            <p:cNvSpPr/>
            <p:nvPr/>
          </p:nvSpPr>
          <p:spPr>
            <a:xfrm>
              <a:off x="3437088" y="3002766"/>
              <a:ext cx="322939" cy="195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379" extrusionOk="0">
                  <a:moveTo>
                    <a:pt x="0" y="3845"/>
                  </a:moveTo>
                  <a:cubicBezTo>
                    <a:pt x="3983" y="2066"/>
                    <a:pt x="7966" y="287"/>
                    <a:pt x="11413" y="33"/>
                  </a:cubicBezTo>
                  <a:cubicBezTo>
                    <a:pt x="14860" y="-221"/>
                    <a:pt x="17770" y="1050"/>
                    <a:pt x="19455" y="2320"/>
                  </a:cubicBezTo>
                  <a:cubicBezTo>
                    <a:pt x="21140" y="3591"/>
                    <a:pt x="21600" y="4861"/>
                    <a:pt x="21064" y="6767"/>
                  </a:cubicBezTo>
                  <a:cubicBezTo>
                    <a:pt x="20528" y="8673"/>
                    <a:pt x="18996" y="11214"/>
                    <a:pt x="15779" y="13755"/>
                  </a:cubicBezTo>
                  <a:cubicBezTo>
                    <a:pt x="12562" y="16297"/>
                    <a:pt x="7660" y="18838"/>
                    <a:pt x="2757" y="2137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4" name="Line"/>
            <p:cNvSpPr/>
            <p:nvPr/>
          </p:nvSpPr>
          <p:spPr>
            <a:xfrm>
              <a:off x="3723089" y="3023992"/>
              <a:ext cx="202294" cy="231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0" y="8424"/>
                  </a:moveTo>
                  <a:cubicBezTo>
                    <a:pt x="1241" y="8208"/>
                    <a:pt x="2483" y="7992"/>
                    <a:pt x="3724" y="8748"/>
                  </a:cubicBezTo>
                  <a:cubicBezTo>
                    <a:pt x="4966" y="9504"/>
                    <a:pt x="6207" y="11232"/>
                    <a:pt x="6828" y="13068"/>
                  </a:cubicBezTo>
                  <a:cubicBezTo>
                    <a:pt x="7448" y="14904"/>
                    <a:pt x="7448" y="16848"/>
                    <a:pt x="7324" y="18468"/>
                  </a:cubicBezTo>
                  <a:cubicBezTo>
                    <a:pt x="7200" y="20088"/>
                    <a:pt x="6952" y="21384"/>
                    <a:pt x="6952" y="21492"/>
                  </a:cubicBezTo>
                  <a:cubicBezTo>
                    <a:pt x="6952" y="21600"/>
                    <a:pt x="7200" y="20520"/>
                    <a:pt x="8566" y="17604"/>
                  </a:cubicBezTo>
                  <a:cubicBezTo>
                    <a:pt x="9931" y="14688"/>
                    <a:pt x="12414" y="9936"/>
                    <a:pt x="14772" y="6696"/>
                  </a:cubicBezTo>
                  <a:cubicBezTo>
                    <a:pt x="17131" y="3456"/>
                    <a:pt x="19366" y="172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5" name="Line"/>
            <p:cNvSpPr/>
            <p:nvPr/>
          </p:nvSpPr>
          <p:spPr>
            <a:xfrm>
              <a:off x="3886755" y="3058871"/>
              <a:ext cx="192092" cy="235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428" extrusionOk="0">
                  <a:moveTo>
                    <a:pt x="9007" y="0"/>
                  </a:moveTo>
                  <a:cubicBezTo>
                    <a:pt x="6405" y="4235"/>
                    <a:pt x="3803" y="8471"/>
                    <a:pt x="2241" y="11647"/>
                  </a:cubicBezTo>
                  <a:cubicBezTo>
                    <a:pt x="680" y="14824"/>
                    <a:pt x="159" y="16941"/>
                    <a:pt x="29" y="18529"/>
                  </a:cubicBezTo>
                  <a:cubicBezTo>
                    <a:pt x="-101" y="20118"/>
                    <a:pt x="159" y="21176"/>
                    <a:pt x="1721" y="21388"/>
                  </a:cubicBezTo>
                  <a:cubicBezTo>
                    <a:pt x="3282" y="21600"/>
                    <a:pt x="6145" y="20965"/>
                    <a:pt x="8487" y="19482"/>
                  </a:cubicBezTo>
                  <a:cubicBezTo>
                    <a:pt x="10829" y="18000"/>
                    <a:pt x="12651" y="15671"/>
                    <a:pt x="13822" y="13659"/>
                  </a:cubicBezTo>
                  <a:cubicBezTo>
                    <a:pt x="14993" y="11647"/>
                    <a:pt x="15513" y="9953"/>
                    <a:pt x="15774" y="9635"/>
                  </a:cubicBezTo>
                  <a:cubicBezTo>
                    <a:pt x="16034" y="9318"/>
                    <a:pt x="16034" y="10376"/>
                    <a:pt x="16034" y="11435"/>
                  </a:cubicBezTo>
                  <a:cubicBezTo>
                    <a:pt x="16034" y="12494"/>
                    <a:pt x="16034" y="13553"/>
                    <a:pt x="16164" y="14718"/>
                  </a:cubicBezTo>
                  <a:cubicBezTo>
                    <a:pt x="16294" y="15882"/>
                    <a:pt x="16554" y="17153"/>
                    <a:pt x="17465" y="17894"/>
                  </a:cubicBezTo>
                  <a:cubicBezTo>
                    <a:pt x="18376" y="18635"/>
                    <a:pt x="19938" y="18847"/>
                    <a:pt x="21499" y="1905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6" name="Line"/>
            <p:cNvSpPr/>
            <p:nvPr/>
          </p:nvSpPr>
          <p:spPr>
            <a:xfrm>
              <a:off x="4154575" y="3072821"/>
              <a:ext cx="231199" cy="18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261" extrusionOk="0">
                  <a:moveTo>
                    <a:pt x="4583" y="4101"/>
                  </a:moveTo>
                  <a:cubicBezTo>
                    <a:pt x="5224" y="3008"/>
                    <a:pt x="5866" y="1914"/>
                    <a:pt x="5759" y="2051"/>
                  </a:cubicBezTo>
                  <a:cubicBezTo>
                    <a:pt x="5652" y="2187"/>
                    <a:pt x="4797" y="3554"/>
                    <a:pt x="3620" y="6562"/>
                  </a:cubicBezTo>
                  <a:cubicBezTo>
                    <a:pt x="2444" y="9570"/>
                    <a:pt x="947" y="14218"/>
                    <a:pt x="306" y="17225"/>
                  </a:cubicBezTo>
                  <a:cubicBezTo>
                    <a:pt x="-336" y="20233"/>
                    <a:pt x="-122" y="21600"/>
                    <a:pt x="2444" y="21190"/>
                  </a:cubicBezTo>
                  <a:cubicBezTo>
                    <a:pt x="5011" y="20780"/>
                    <a:pt x="9929" y="18592"/>
                    <a:pt x="13458" y="14765"/>
                  </a:cubicBezTo>
                  <a:cubicBezTo>
                    <a:pt x="16987" y="10937"/>
                    <a:pt x="19125" y="5468"/>
                    <a:pt x="21264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7" name="Line"/>
            <p:cNvSpPr/>
            <p:nvPr/>
          </p:nvSpPr>
          <p:spPr>
            <a:xfrm>
              <a:off x="4406700" y="2891455"/>
              <a:ext cx="37204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757"/>
                  </a:moveTo>
                  <a:cubicBezTo>
                    <a:pt x="2700" y="1379"/>
                    <a:pt x="5400" y="0"/>
                    <a:pt x="8100" y="0"/>
                  </a:cubicBezTo>
                  <a:cubicBezTo>
                    <a:pt x="10800" y="0"/>
                    <a:pt x="13500" y="1379"/>
                    <a:pt x="16200" y="4289"/>
                  </a:cubicBezTo>
                  <a:cubicBezTo>
                    <a:pt x="18900" y="7200"/>
                    <a:pt x="21600" y="11643"/>
                    <a:pt x="21600" y="14783"/>
                  </a:cubicBezTo>
                  <a:cubicBezTo>
                    <a:pt x="21600" y="17923"/>
                    <a:pt x="18900" y="19762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8" name="Line"/>
            <p:cNvSpPr/>
            <p:nvPr/>
          </p:nvSpPr>
          <p:spPr>
            <a:xfrm>
              <a:off x="4309042" y="3036700"/>
              <a:ext cx="418538" cy="206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5" extrusionOk="0">
                  <a:moveTo>
                    <a:pt x="0" y="9488"/>
                  </a:moveTo>
                  <a:cubicBezTo>
                    <a:pt x="1920" y="8528"/>
                    <a:pt x="3840" y="7568"/>
                    <a:pt x="6180" y="6728"/>
                  </a:cubicBezTo>
                  <a:cubicBezTo>
                    <a:pt x="8520" y="5888"/>
                    <a:pt x="11280" y="5168"/>
                    <a:pt x="13020" y="4448"/>
                  </a:cubicBezTo>
                  <a:cubicBezTo>
                    <a:pt x="14760" y="3728"/>
                    <a:pt x="15480" y="3008"/>
                    <a:pt x="16260" y="2048"/>
                  </a:cubicBezTo>
                  <a:cubicBezTo>
                    <a:pt x="17040" y="1088"/>
                    <a:pt x="17880" y="-112"/>
                    <a:pt x="18300" y="8"/>
                  </a:cubicBezTo>
                  <a:cubicBezTo>
                    <a:pt x="18720" y="128"/>
                    <a:pt x="18720" y="1568"/>
                    <a:pt x="18780" y="4808"/>
                  </a:cubicBezTo>
                  <a:cubicBezTo>
                    <a:pt x="18840" y="8048"/>
                    <a:pt x="18960" y="13088"/>
                    <a:pt x="19140" y="16208"/>
                  </a:cubicBezTo>
                  <a:cubicBezTo>
                    <a:pt x="19320" y="19328"/>
                    <a:pt x="19560" y="20528"/>
                    <a:pt x="19980" y="21008"/>
                  </a:cubicBezTo>
                  <a:cubicBezTo>
                    <a:pt x="20400" y="21488"/>
                    <a:pt x="21000" y="21248"/>
                    <a:pt x="21600" y="2100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9" name="Line"/>
            <p:cNvSpPr/>
            <p:nvPr/>
          </p:nvSpPr>
          <p:spPr>
            <a:xfrm>
              <a:off x="4819197" y="3055087"/>
              <a:ext cx="375750" cy="200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0888" extrusionOk="0">
                  <a:moveTo>
                    <a:pt x="746" y="6220"/>
                  </a:moveTo>
                  <a:cubicBezTo>
                    <a:pt x="479" y="9618"/>
                    <a:pt x="213" y="13015"/>
                    <a:pt x="79" y="15442"/>
                  </a:cubicBezTo>
                  <a:cubicBezTo>
                    <a:pt x="-54" y="17869"/>
                    <a:pt x="-54" y="19325"/>
                    <a:pt x="346" y="20175"/>
                  </a:cubicBezTo>
                  <a:cubicBezTo>
                    <a:pt x="746" y="21024"/>
                    <a:pt x="1546" y="21267"/>
                    <a:pt x="3613" y="20054"/>
                  </a:cubicBezTo>
                  <a:cubicBezTo>
                    <a:pt x="5679" y="18840"/>
                    <a:pt x="9013" y="16170"/>
                    <a:pt x="11346" y="13501"/>
                  </a:cubicBezTo>
                  <a:cubicBezTo>
                    <a:pt x="13679" y="10831"/>
                    <a:pt x="15013" y="8161"/>
                    <a:pt x="15746" y="5856"/>
                  </a:cubicBezTo>
                  <a:cubicBezTo>
                    <a:pt x="16479" y="3550"/>
                    <a:pt x="16613" y="1609"/>
                    <a:pt x="16279" y="638"/>
                  </a:cubicBezTo>
                  <a:cubicBezTo>
                    <a:pt x="15946" y="-333"/>
                    <a:pt x="15146" y="-333"/>
                    <a:pt x="13946" y="1609"/>
                  </a:cubicBezTo>
                  <a:cubicBezTo>
                    <a:pt x="12746" y="3550"/>
                    <a:pt x="11146" y="7433"/>
                    <a:pt x="10679" y="10831"/>
                  </a:cubicBezTo>
                  <a:cubicBezTo>
                    <a:pt x="10213" y="14229"/>
                    <a:pt x="10879" y="17141"/>
                    <a:pt x="12879" y="18597"/>
                  </a:cubicBezTo>
                  <a:cubicBezTo>
                    <a:pt x="14879" y="20054"/>
                    <a:pt x="18213" y="20054"/>
                    <a:pt x="21546" y="2005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10" name="Line"/>
            <p:cNvSpPr/>
            <p:nvPr/>
          </p:nvSpPr>
          <p:spPr>
            <a:xfrm>
              <a:off x="5397239" y="3114676"/>
              <a:ext cx="648734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019" y="15840"/>
                    <a:pt x="6039" y="10080"/>
                    <a:pt x="9252" y="7200"/>
                  </a:cubicBezTo>
                  <a:cubicBezTo>
                    <a:pt x="12465" y="4320"/>
                    <a:pt x="15871" y="4320"/>
                    <a:pt x="17961" y="3600"/>
                  </a:cubicBezTo>
                  <a:cubicBezTo>
                    <a:pt x="20052" y="2880"/>
                    <a:pt x="20826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45" name="Drawing"/>
          <p:cNvGrpSpPr/>
          <p:nvPr/>
        </p:nvGrpSpPr>
        <p:grpSpPr>
          <a:xfrm>
            <a:off x="1424922" y="903284"/>
            <a:ext cx="9707779" cy="5038915"/>
            <a:chOff x="0" y="0"/>
            <a:chExt cx="9707777" cy="5038914"/>
          </a:xfrm>
        </p:grpSpPr>
        <p:sp>
          <p:nvSpPr>
            <p:cNvPr id="8413" name="Line"/>
            <p:cNvSpPr/>
            <p:nvPr/>
          </p:nvSpPr>
          <p:spPr>
            <a:xfrm>
              <a:off x="0" y="151075"/>
              <a:ext cx="626973" cy="757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448" extrusionOk="0">
                  <a:moveTo>
                    <a:pt x="12802" y="6293"/>
                  </a:moveTo>
                  <a:cubicBezTo>
                    <a:pt x="13816" y="4778"/>
                    <a:pt x="14830" y="3264"/>
                    <a:pt x="15376" y="2309"/>
                  </a:cubicBezTo>
                  <a:cubicBezTo>
                    <a:pt x="15922" y="1354"/>
                    <a:pt x="15999" y="959"/>
                    <a:pt x="15922" y="630"/>
                  </a:cubicBezTo>
                  <a:cubicBezTo>
                    <a:pt x="15844" y="300"/>
                    <a:pt x="15610" y="37"/>
                    <a:pt x="14440" y="4"/>
                  </a:cubicBezTo>
                  <a:cubicBezTo>
                    <a:pt x="13270" y="-29"/>
                    <a:pt x="11165" y="169"/>
                    <a:pt x="8825" y="860"/>
                  </a:cubicBezTo>
                  <a:cubicBezTo>
                    <a:pt x="6486" y="1551"/>
                    <a:pt x="3913" y="2737"/>
                    <a:pt x="2236" y="3856"/>
                  </a:cubicBezTo>
                  <a:cubicBezTo>
                    <a:pt x="560" y="4976"/>
                    <a:pt x="-220" y="6030"/>
                    <a:pt x="53" y="6951"/>
                  </a:cubicBezTo>
                  <a:cubicBezTo>
                    <a:pt x="326" y="7873"/>
                    <a:pt x="1651" y="8664"/>
                    <a:pt x="3796" y="9454"/>
                  </a:cubicBezTo>
                  <a:cubicBezTo>
                    <a:pt x="5940" y="10244"/>
                    <a:pt x="8903" y="11034"/>
                    <a:pt x="11711" y="11989"/>
                  </a:cubicBezTo>
                  <a:cubicBezTo>
                    <a:pt x="14518" y="12944"/>
                    <a:pt x="17169" y="14064"/>
                    <a:pt x="18885" y="15084"/>
                  </a:cubicBezTo>
                  <a:cubicBezTo>
                    <a:pt x="20600" y="16105"/>
                    <a:pt x="21380" y="17027"/>
                    <a:pt x="20873" y="17982"/>
                  </a:cubicBezTo>
                  <a:cubicBezTo>
                    <a:pt x="20366" y="18937"/>
                    <a:pt x="18573" y="19925"/>
                    <a:pt x="16389" y="20583"/>
                  </a:cubicBezTo>
                  <a:cubicBezTo>
                    <a:pt x="14206" y="21242"/>
                    <a:pt x="11633" y="21571"/>
                    <a:pt x="9644" y="21406"/>
                  </a:cubicBezTo>
                  <a:cubicBezTo>
                    <a:pt x="7656" y="21242"/>
                    <a:pt x="6252" y="20583"/>
                    <a:pt x="5940" y="19530"/>
                  </a:cubicBezTo>
                  <a:cubicBezTo>
                    <a:pt x="5628" y="18476"/>
                    <a:pt x="6408" y="17027"/>
                    <a:pt x="8163" y="15710"/>
                  </a:cubicBezTo>
                  <a:cubicBezTo>
                    <a:pt x="9917" y="14393"/>
                    <a:pt x="12646" y="13208"/>
                    <a:pt x="14635" y="12417"/>
                  </a:cubicBezTo>
                  <a:cubicBezTo>
                    <a:pt x="16623" y="11627"/>
                    <a:pt x="17871" y="11232"/>
                    <a:pt x="19119" y="1083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14" name="Line"/>
            <p:cNvSpPr/>
            <p:nvPr/>
          </p:nvSpPr>
          <p:spPr>
            <a:xfrm>
              <a:off x="702643" y="347081"/>
              <a:ext cx="389614" cy="530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330" extrusionOk="0">
                  <a:moveTo>
                    <a:pt x="0" y="2735"/>
                  </a:moveTo>
                  <a:cubicBezTo>
                    <a:pt x="508" y="2174"/>
                    <a:pt x="1016" y="1613"/>
                    <a:pt x="1461" y="1566"/>
                  </a:cubicBezTo>
                  <a:cubicBezTo>
                    <a:pt x="1906" y="1520"/>
                    <a:pt x="2287" y="1987"/>
                    <a:pt x="2732" y="3764"/>
                  </a:cubicBezTo>
                  <a:cubicBezTo>
                    <a:pt x="3176" y="5540"/>
                    <a:pt x="3685" y="8626"/>
                    <a:pt x="4002" y="11385"/>
                  </a:cubicBezTo>
                  <a:cubicBezTo>
                    <a:pt x="4320" y="14143"/>
                    <a:pt x="4447" y="16574"/>
                    <a:pt x="4765" y="18257"/>
                  </a:cubicBezTo>
                  <a:cubicBezTo>
                    <a:pt x="5082" y="19940"/>
                    <a:pt x="5591" y="20875"/>
                    <a:pt x="6861" y="21203"/>
                  </a:cubicBezTo>
                  <a:cubicBezTo>
                    <a:pt x="8132" y="21530"/>
                    <a:pt x="10165" y="21249"/>
                    <a:pt x="12706" y="20081"/>
                  </a:cubicBezTo>
                  <a:cubicBezTo>
                    <a:pt x="15247" y="18912"/>
                    <a:pt x="18296" y="16855"/>
                    <a:pt x="19885" y="14143"/>
                  </a:cubicBezTo>
                  <a:cubicBezTo>
                    <a:pt x="21473" y="11431"/>
                    <a:pt x="21600" y="8065"/>
                    <a:pt x="20838" y="5587"/>
                  </a:cubicBezTo>
                  <a:cubicBezTo>
                    <a:pt x="20075" y="3109"/>
                    <a:pt x="18424" y="1520"/>
                    <a:pt x="16327" y="725"/>
                  </a:cubicBezTo>
                  <a:cubicBezTo>
                    <a:pt x="14231" y="-70"/>
                    <a:pt x="11689" y="-70"/>
                    <a:pt x="10038" y="70"/>
                  </a:cubicBezTo>
                  <a:cubicBezTo>
                    <a:pt x="8386" y="211"/>
                    <a:pt x="7624" y="491"/>
                    <a:pt x="7179" y="865"/>
                  </a:cubicBezTo>
                  <a:cubicBezTo>
                    <a:pt x="6734" y="1239"/>
                    <a:pt x="6607" y="1707"/>
                    <a:pt x="6861" y="1940"/>
                  </a:cubicBezTo>
                  <a:cubicBezTo>
                    <a:pt x="7115" y="2174"/>
                    <a:pt x="7751" y="2174"/>
                    <a:pt x="8259" y="2174"/>
                  </a:cubicBezTo>
                  <a:cubicBezTo>
                    <a:pt x="8767" y="2174"/>
                    <a:pt x="9148" y="2174"/>
                    <a:pt x="9529" y="217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15" name="Line"/>
            <p:cNvSpPr/>
            <p:nvPr/>
          </p:nvSpPr>
          <p:spPr>
            <a:xfrm>
              <a:off x="1094385" y="197209"/>
              <a:ext cx="151161" cy="201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037" extrusionOk="0">
                  <a:moveTo>
                    <a:pt x="7699" y="11094"/>
                  </a:moveTo>
                  <a:cubicBezTo>
                    <a:pt x="7371" y="9395"/>
                    <a:pt x="7044" y="7696"/>
                    <a:pt x="6226" y="7332"/>
                  </a:cubicBezTo>
                  <a:cubicBezTo>
                    <a:pt x="5408" y="6968"/>
                    <a:pt x="4099" y="7939"/>
                    <a:pt x="2953" y="9759"/>
                  </a:cubicBezTo>
                  <a:cubicBezTo>
                    <a:pt x="1808" y="11579"/>
                    <a:pt x="826" y="14249"/>
                    <a:pt x="335" y="16312"/>
                  </a:cubicBezTo>
                  <a:cubicBezTo>
                    <a:pt x="-156" y="18375"/>
                    <a:pt x="-156" y="19831"/>
                    <a:pt x="662" y="20559"/>
                  </a:cubicBezTo>
                  <a:cubicBezTo>
                    <a:pt x="1480" y="21287"/>
                    <a:pt x="3117" y="21287"/>
                    <a:pt x="6226" y="19831"/>
                  </a:cubicBezTo>
                  <a:cubicBezTo>
                    <a:pt x="9335" y="18375"/>
                    <a:pt x="13917" y="15462"/>
                    <a:pt x="16699" y="12550"/>
                  </a:cubicBezTo>
                  <a:cubicBezTo>
                    <a:pt x="19480" y="9638"/>
                    <a:pt x="20462" y="6725"/>
                    <a:pt x="20953" y="4541"/>
                  </a:cubicBezTo>
                  <a:cubicBezTo>
                    <a:pt x="21444" y="2357"/>
                    <a:pt x="21444" y="900"/>
                    <a:pt x="20462" y="294"/>
                  </a:cubicBezTo>
                  <a:cubicBezTo>
                    <a:pt x="19480" y="-313"/>
                    <a:pt x="17517" y="-70"/>
                    <a:pt x="14571" y="1871"/>
                  </a:cubicBezTo>
                  <a:cubicBezTo>
                    <a:pt x="11626" y="3813"/>
                    <a:pt x="7699" y="7453"/>
                    <a:pt x="5735" y="9880"/>
                  </a:cubicBezTo>
                  <a:cubicBezTo>
                    <a:pt x="3771" y="12307"/>
                    <a:pt x="3771" y="13521"/>
                    <a:pt x="3771" y="1473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16" name="Line"/>
            <p:cNvSpPr/>
            <p:nvPr/>
          </p:nvSpPr>
          <p:spPr>
            <a:xfrm>
              <a:off x="1163809" y="107539"/>
              <a:ext cx="285227" cy="684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474" extrusionOk="0">
                  <a:moveTo>
                    <a:pt x="20323" y="458"/>
                  </a:moveTo>
                  <a:cubicBezTo>
                    <a:pt x="20845" y="166"/>
                    <a:pt x="21368" y="-126"/>
                    <a:pt x="21368" y="56"/>
                  </a:cubicBezTo>
                  <a:cubicBezTo>
                    <a:pt x="21368" y="239"/>
                    <a:pt x="20845" y="896"/>
                    <a:pt x="19103" y="2538"/>
                  </a:cubicBezTo>
                  <a:cubicBezTo>
                    <a:pt x="17362" y="4179"/>
                    <a:pt x="14400" y="6806"/>
                    <a:pt x="11526" y="9324"/>
                  </a:cubicBezTo>
                  <a:cubicBezTo>
                    <a:pt x="8652" y="11842"/>
                    <a:pt x="5865" y="14250"/>
                    <a:pt x="3862" y="16074"/>
                  </a:cubicBezTo>
                  <a:cubicBezTo>
                    <a:pt x="1858" y="17898"/>
                    <a:pt x="639" y="19139"/>
                    <a:pt x="203" y="19942"/>
                  </a:cubicBezTo>
                  <a:cubicBezTo>
                    <a:pt x="-232" y="20744"/>
                    <a:pt x="116" y="21109"/>
                    <a:pt x="465" y="2147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17" name="Line"/>
            <p:cNvSpPr/>
            <p:nvPr/>
          </p:nvSpPr>
          <p:spPr>
            <a:xfrm>
              <a:off x="1295571" y="576582"/>
              <a:ext cx="235190" cy="2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171" extrusionOk="0">
                  <a:moveTo>
                    <a:pt x="5662" y="1224"/>
                  </a:moveTo>
                  <a:cubicBezTo>
                    <a:pt x="6501" y="563"/>
                    <a:pt x="7340" y="-98"/>
                    <a:pt x="8074" y="12"/>
                  </a:cubicBezTo>
                  <a:cubicBezTo>
                    <a:pt x="8808" y="122"/>
                    <a:pt x="9437" y="1004"/>
                    <a:pt x="9856" y="3980"/>
                  </a:cubicBezTo>
                  <a:cubicBezTo>
                    <a:pt x="10276" y="6955"/>
                    <a:pt x="10485" y="12024"/>
                    <a:pt x="10905" y="15441"/>
                  </a:cubicBezTo>
                  <a:cubicBezTo>
                    <a:pt x="11324" y="18857"/>
                    <a:pt x="11953" y="20620"/>
                    <a:pt x="13421" y="21061"/>
                  </a:cubicBezTo>
                  <a:cubicBezTo>
                    <a:pt x="14889" y="21502"/>
                    <a:pt x="17196" y="20620"/>
                    <a:pt x="18874" y="18416"/>
                  </a:cubicBezTo>
                  <a:cubicBezTo>
                    <a:pt x="20551" y="16212"/>
                    <a:pt x="21600" y="12686"/>
                    <a:pt x="21076" y="9380"/>
                  </a:cubicBezTo>
                  <a:cubicBezTo>
                    <a:pt x="20551" y="6073"/>
                    <a:pt x="18454" y="2988"/>
                    <a:pt x="14680" y="2216"/>
                  </a:cubicBezTo>
                  <a:cubicBezTo>
                    <a:pt x="10905" y="1445"/>
                    <a:pt x="5452" y="2988"/>
                    <a:pt x="0" y="453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18" name="Line"/>
            <p:cNvSpPr/>
            <p:nvPr/>
          </p:nvSpPr>
          <p:spPr>
            <a:xfrm>
              <a:off x="1998419" y="455204"/>
              <a:ext cx="310944" cy="243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0972" extrusionOk="0">
                  <a:moveTo>
                    <a:pt x="9716" y="151"/>
                  </a:moveTo>
                  <a:cubicBezTo>
                    <a:pt x="8756" y="-49"/>
                    <a:pt x="7796" y="-249"/>
                    <a:pt x="6596" y="951"/>
                  </a:cubicBezTo>
                  <a:cubicBezTo>
                    <a:pt x="5396" y="2151"/>
                    <a:pt x="3956" y="4751"/>
                    <a:pt x="2756" y="7751"/>
                  </a:cubicBezTo>
                  <a:cubicBezTo>
                    <a:pt x="1556" y="10751"/>
                    <a:pt x="596" y="14151"/>
                    <a:pt x="196" y="16351"/>
                  </a:cubicBezTo>
                  <a:cubicBezTo>
                    <a:pt x="-204" y="18551"/>
                    <a:pt x="-44" y="19551"/>
                    <a:pt x="1156" y="20251"/>
                  </a:cubicBezTo>
                  <a:cubicBezTo>
                    <a:pt x="2356" y="20951"/>
                    <a:pt x="4596" y="21351"/>
                    <a:pt x="7876" y="20451"/>
                  </a:cubicBezTo>
                  <a:cubicBezTo>
                    <a:pt x="11156" y="19551"/>
                    <a:pt x="15476" y="17351"/>
                    <a:pt x="18036" y="15351"/>
                  </a:cubicBezTo>
                  <a:cubicBezTo>
                    <a:pt x="20596" y="13351"/>
                    <a:pt x="21396" y="11551"/>
                    <a:pt x="21396" y="9351"/>
                  </a:cubicBezTo>
                  <a:cubicBezTo>
                    <a:pt x="21396" y="7151"/>
                    <a:pt x="20596" y="4551"/>
                    <a:pt x="18916" y="3051"/>
                  </a:cubicBezTo>
                  <a:cubicBezTo>
                    <a:pt x="17236" y="1551"/>
                    <a:pt x="14676" y="1151"/>
                    <a:pt x="12996" y="951"/>
                  </a:cubicBezTo>
                  <a:cubicBezTo>
                    <a:pt x="11316" y="751"/>
                    <a:pt x="10516" y="751"/>
                    <a:pt x="9796" y="1051"/>
                  </a:cubicBezTo>
                  <a:cubicBezTo>
                    <a:pt x="9076" y="1351"/>
                    <a:pt x="8436" y="1951"/>
                    <a:pt x="8516" y="2351"/>
                  </a:cubicBezTo>
                  <a:cubicBezTo>
                    <a:pt x="8596" y="2751"/>
                    <a:pt x="9396" y="2951"/>
                    <a:pt x="10356" y="2951"/>
                  </a:cubicBezTo>
                  <a:cubicBezTo>
                    <a:pt x="11316" y="2951"/>
                    <a:pt x="12436" y="2751"/>
                    <a:pt x="13556" y="255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19" name="Line"/>
            <p:cNvSpPr/>
            <p:nvPr/>
          </p:nvSpPr>
          <p:spPr>
            <a:xfrm>
              <a:off x="2355560" y="123228"/>
              <a:ext cx="182449" cy="598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4" h="21561" extrusionOk="0">
                  <a:moveTo>
                    <a:pt x="5635" y="10008"/>
                  </a:moveTo>
                  <a:cubicBezTo>
                    <a:pt x="10701" y="8333"/>
                    <a:pt x="15768" y="6659"/>
                    <a:pt x="18435" y="5194"/>
                  </a:cubicBezTo>
                  <a:cubicBezTo>
                    <a:pt x="21101" y="3728"/>
                    <a:pt x="21368" y="2473"/>
                    <a:pt x="20435" y="1552"/>
                  </a:cubicBezTo>
                  <a:cubicBezTo>
                    <a:pt x="19501" y="631"/>
                    <a:pt x="17368" y="45"/>
                    <a:pt x="14435" y="3"/>
                  </a:cubicBezTo>
                  <a:cubicBezTo>
                    <a:pt x="11501" y="-39"/>
                    <a:pt x="7768" y="463"/>
                    <a:pt x="4968" y="2096"/>
                  </a:cubicBezTo>
                  <a:cubicBezTo>
                    <a:pt x="2168" y="3728"/>
                    <a:pt x="301" y="6491"/>
                    <a:pt x="35" y="9254"/>
                  </a:cubicBezTo>
                  <a:cubicBezTo>
                    <a:pt x="-232" y="12017"/>
                    <a:pt x="1101" y="14780"/>
                    <a:pt x="1368" y="16831"/>
                  </a:cubicBezTo>
                  <a:cubicBezTo>
                    <a:pt x="1635" y="18882"/>
                    <a:pt x="835" y="20221"/>
                    <a:pt x="35" y="2156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0" name="Line"/>
            <p:cNvSpPr/>
            <p:nvPr/>
          </p:nvSpPr>
          <p:spPr>
            <a:xfrm>
              <a:off x="2251232" y="554621"/>
              <a:ext cx="27205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031" y="15429"/>
                    <a:pt x="4062" y="9257"/>
                    <a:pt x="7662" y="5657"/>
                  </a:cubicBezTo>
                  <a:cubicBezTo>
                    <a:pt x="11262" y="2057"/>
                    <a:pt x="16431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1" name="Line"/>
            <p:cNvSpPr/>
            <p:nvPr/>
          </p:nvSpPr>
          <p:spPr>
            <a:xfrm>
              <a:off x="2929064" y="407052"/>
              <a:ext cx="268529" cy="603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404" extrusionOk="0">
                  <a:moveTo>
                    <a:pt x="3814" y="1522"/>
                  </a:moveTo>
                  <a:cubicBezTo>
                    <a:pt x="3256" y="1110"/>
                    <a:pt x="2697" y="697"/>
                    <a:pt x="2325" y="697"/>
                  </a:cubicBezTo>
                  <a:cubicBezTo>
                    <a:pt x="1952" y="697"/>
                    <a:pt x="1766" y="1110"/>
                    <a:pt x="1394" y="2264"/>
                  </a:cubicBezTo>
                  <a:cubicBezTo>
                    <a:pt x="1021" y="3418"/>
                    <a:pt x="463" y="5314"/>
                    <a:pt x="183" y="6468"/>
                  </a:cubicBezTo>
                  <a:cubicBezTo>
                    <a:pt x="-96" y="7623"/>
                    <a:pt x="-96" y="8035"/>
                    <a:pt x="463" y="8117"/>
                  </a:cubicBezTo>
                  <a:cubicBezTo>
                    <a:pt x="1021" y="8200"/>
                    <a:pt x="2138" y="7952"/>
                    <a:pt x="4652" y="6798"/>
                  </a:cubicBezTo>
                  <a:cubicBezTo>
                    <a:pt x="7166" y="5644"/>
                    <a:pt x="11076" y="3583"/>
                    <a:pt x="13590" y="2223"/>
                  </a:cubicBezTo>
                  <a:cubicBezTo>
                    <a:pt x="16104" y="862"/>
                    <a:pt x="17221" y="203"/>
                    <a:pt x="18059" y="38"/>
                  </a:cubicBezTo>
                  <a:cubicBezTo>
                    <a:pt x="18897" y="-127"/>
                    <a:pt x="19456" y="203"/>
                    <a:pt x="20107" y="1769"/>
                  </a:cubicBezTo>
                  <a:cubicBezTo>
                    <a:pt x="20759" y="3336"/>
                    <a:pt x="21504" y="6139"/>
                    <a:pt x="21504" y="8900"/>
                  </a:cubicBezTo>
                  <a:cubicBezTo>
                    <a:pt x="21504" y="11662"/>
                    <a:pt x="20759" y="14383"/>
                    <a:pt x="20294" y="16279"/>
                  </a:cubicBezTo>
                  <a:cubicBezTo>
                    <a:pt x="19828" y="18175"/>
                    <a:pt x="19642" y="19247"/>
                    <a:pt x="19549" y="20030"/>
                  </a:cubicBezTo>
                  <a:cubicBezTo>
                    <a:pt x="19456" y="20813"/>
                    <a:pt x="19456" y="21308"/>
                    <a:pt x="19456" y="21391"/>
                  </a:cubicBezTo>
                  <a:cubicBezTo>
                    <a:pt x="19456" y="21473"/>
                    <a:pt x="19456" y="21143"/>
                    <a:pt x="19456" y="2081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2" name="Line"/>
            <p:cNvSpPr/>
            <p:nvPr/>
          </p:nvSpPr>
          <p:spPr>
            <a:xfrm>
              <a:off x="3278524" y="422450"/>
              <a:ext cx="176675" cy="193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5" h="20220" extrusionOk="0">
                  <a:moveTo>
                    <a:pt x="4642" y="5786"/>
                  </a:moveTo>
                  <a:cubicBezTo>
                    <a:pt x="4912" y="4087"/>
                    <a:pt x="5182" y="2388"/>
                    <a:pt x="4642" y="1539"/>
                  </a:cubicBezTo>
                  <a:cubicBezTo>
                    <a:pt x="4102" y="689"/>
                    <a:pt x="2752" y="689"/>
                    <a:pt x="1672" y="2146"/>
                  </a:cubicBezTo>
                  <a:cubicBezTo>
                    <a:pt x="592" y="3602"/>
                    <a:pt x="-218" y="6514"/>
                    <a:pt x="52" y="9669"/>
                  </a:cubicBezTo>
                  <a:cubicBezTo>
                    <a:pt x="322" y="12824"/>
                    <a:pt x="1672" y="16222"/>
                    <a:pt x="5317" y="18285"/>
                  </a:cubicBezTo>
                  <a:cubicBezTo>
                    <a:pt x="8962" y="20348"/>
                    <a:pt x="14902" y="21076"/>
                    <a:pt x="18007" y="18892"/>
                  </a:cubicBezTo>
                  <a:cubicBezTo>
                    <a:pt x="21112" y="16707"/>
                    <a:pt x="21382" y="11611"/>
                    <a:pt x="18547" y="7728"/>
                  </a:cubicBezTo>
                  <a:cubicBezTo>
                    <a:pt x="15712" y="3845"/>
                    <a:pt x="9772" y="1175"/>
                    <a:pt x="6262" y="325"/>
                  </a:cubicBezTo>
                  <a:cubicBezTo>
                    <a:pt x="2752" y="-524"/>
                    <a:pt x="1672" y="447"/>
                    <a:pt x="592" y="141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3" name="Line"/>
            <p:cNvSpPr/>
            <p:nvPr/>
          </p:nvSpPr>
          <p:spPr>
            <a:xfrm>
              <a:off x="3499869" y="345352"/>
              <a:ext cx="218789" cy="353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348" extrusionOk="0">
                  <a:moveTo>
                    <a:pt x="0" y="6312"/>
                  </a:moveTo>
                  <a:cubicBezTo>
                    <a:pt x="227" y="9678"/>
                    <a:pt x="455" y="13044"/>
                    <a:pt x="682" y="15499"/>
                  </a:cubicBezTo>
                  <a:cubicBezTo>
                    <a:pt x="909" y="17953"/>
                    <a:pt x="1137" y="19496"/>
                    <a:pt x="1819" y="20408"/>
                  </a:cubicBezTo>
                  <a:cubicBezTo>
                    <a:pt x="2501" y="21319"/>
                    <a:pt x="3638" y="21600"/>
                    <a:pt x="6480" y="21109"/>
                  </a:cubicBezTo>
                  <a:cubicBezTo>
                    <a:pt x="9322" y="20618"/>
                    <a:pt x="13869" y="19356"/>
                    <a:pt x="16939" y="17322"/>
                  </a:cubicBezTo>
                  <a:cubicBezTo>
                    <a:pt x="20008" y="15288"/>
                    <a:pt x="21600" y="12483"/>
                    <a:pt x="21373" y="9468"/>
                  </a:cubicBezTo>
                  <a:cubicBezTo>
                    <a:pt x="21145" y="6452"/>
                    <a:pt x="19099" y="3226"/>
                    <a:pt x="17053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4" name="Line"/>
            <p:cNvSpPr/>
            <p:nvPr/>
          </p:nvSpPr>
          <p:spPr>
            <a:xfrm>
              <a:off x="3744016" y="366279"/>
              <a:ext cx="251123" cy="314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1" extrusionOk="0">
                  <a:moveTo>
                    <a:pt x="0" y="10482"/>
                  </a:moveTo>
                  <a:cubicBezTo>
                    <a:pt x="400" y="13659"/>
                    <a:pt x="800" y="16835"/>
                    <a:pt x="1000" y="18821"/>
                  </a:cubicBezTo>
                  <a:cubicBezTo>
                    <a:pt x="1200" y="20806"/>
                    <a:pt x="1200" y="21600"/>
                    <a:pt x="1300" y="21441"/>
                  </a:cubicBezTo>
                  <a:cubicBezTo>
                    <a:pt x="1400" y="21282"/>
                    <a:pt x="1600" y="20171"/>
                    <a:pt x="2800" y="16915"/>
                  </a:cubicBezTo>
                  <a:cubicBezTo>
                    <a:pt x="4000" y="13659"/>
                    <a:pt x="6200" y="8259"/>
                    <a:pt x="9500" y="5082"/>
                  </a:cubicBezTo>
                  <a:cubicBezTo>
                    <a:pt x="12800" y="1906"/>
                    <a:pt x="17200" y="95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5" name="Line"/>
            <p:cNvSpPr/>
            <p:nvPr/>
          </p:nvSpPr>
          <p:spPr>
            <a:xfrm>
              <a:off x="4406701" y="275400"/>
              <a:ext cx="242733" cy="361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4" h="20499" extrusionOk="0">
                  <a:moveTo>
                    <a:pt x="3028" y="11075"/>
                  </a:moveTo>
                  <a:cubicBezTo>
                    <a:pt x="2221" y="13972"/>
                    <a:pt x="1413" y="16870"/>
                    <a:pt x="1009" y="18714"/>
                  </a:cubicBezTo>
                  <a:cubicBezTo>
                    <a:pt x="606" y="20558"/>
                    <a:pt x="606" y="21348"/>
                    <a:pt x="908" y="19241"/>
                  </a:cubicBezTo>
                  <a:cubicBezTo>
                    <a:pt x="1211" y="17133"/>
                    <a:pt x="1817" y="12128"/>
                    <a:pt x="2725" y="8441"/>
                  </a:cubicBezTo>
                  <a:cubicBezTo>
                    <a:pt x="3634" y="4753"/>
                    <a:pt x="4845" y="2382"/>
                    <a:pt x="7570" y="1131"/>
                  </a:cubicBezTo>
                  <a:cubicBezTo>
                    <a:pt x="10295" y="-120"/>
                    <a:pt x="14535" y="-252"/>
                    <a:pt x="17361" y="341"/>
                  </a:cubicBezTo>
                  <a:cubicBezTo>
                    <a:pt x="20187" y="933"/>
                    <a:pt x="21600" y="2250"/>
                    <a:pt x="20893" y="4028"/>
                  </a:cubicBezTo>
                  <a:cubicBezTo>
                    <a:pt x="20187" y="5807"/>
                    <a:pt x="17361" y="8046"/>
                    <a:pt x="13525" y="10021"/>
                  </a:cubicBezTo>
                  <a:cubicBezTo>
                    <a:pt x="9690" y="11997"/>
                    <a:pt x="4845" y="13709"/>
                    <a:pt x="0" y="1542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6" name="Line"/>
            <p:cNvSpPr/>
            <p:nvPr/>
          </p:nvSpPr>
          <p:spPr>
            <a:xfrm>
              <a:off x="4624252" y="345932"/>
              <a:ext cx="207962" cy="299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229" extrusionOk="0">
                  <a:moveTo>
                    <a:pt x="13545" y="5400"/>
                  </a:moveTo>
                  <a:cubicBezTo>
                    <a:pt x="14025" y="4576"/>
                    <a:pt x="14505" y="3751"/>
                    <a:pt x="14625" y="2844"/>
                  </a:cubicBezTo>
                  <a:cubicBezTo>
                    <a:pt x="14745" y="1937"/>
                    <a:pt x="14505" y="948"/>
                    <a:pt x="13785" y="371"/>
                  </a:cubicBezTo>
                  <a:cubicBezTo>
                    <a:pt x="13065" y="-206"/>
                    <a:pt x="11865" y="-371"/>
                    <a:pt x="9705" y="1855"/>
                  </a:cubicBezTo>
                  <a:cubicBezTo>
                    <a:pt x="7545" y="4081"/>
                    <a:pt x="4425" y="8698"/>
                    <a:pt x="2625" y="11501"/>
                  </a:cubicBezTo>
                  <a:cubicBezTo>
                    <a:pt x="825" y="14304"/>
                    <a:pt x="345" y="15293"/>
                    <a:pt x="105" y="16447"/>
                  </a:cubicBezTo>
                  <a:cubicBezTo>
                    <a:pt x="-135" y="17602"/>
                    <a:pt x="-135" y="18921"/>
                    <a:pt x="2025" y="18921"/>
                  </a:cubicBezTo>
                  <a:cubicBezTo>
                    <a:pt x="4185" y="18921"/>
                    <a:pt x="8505" y="17602"/>
                    <a:pt x="11265" y="16365"/>
                  </a:cubicBezTo>
                  <a:cubicBezTo>
                    <a:pt x="14025" y="15128"/>
                    <a:pt x="15225" y="13974"/>
                    <a:pt x="16305" y="12820"/>
                  </a:cubicBezTo>
                  <a:cubicBezTo>
                    <a:pt x="17385" y="11666"/>
                    <a:pt x="18345" y="10511"/>
                    <a:pt x="18945" y="10429"/>
                  </a:cubicBezTo>
                  <a:cubicBezTo>
                    <a:pt x="19545" y="10347"/>
                    <a:pt x="19785" y="11336"/>
                    <a:pt x="20145" y="13314"/>
                  </a:cubicBezTo>
                  <a:cubicBezTo>
                    <a:pt x="20505" y="15293"/>
                    <a:pt x="20985" y="18261"/>
                    <a:pt x="21465" y="212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7" name="Line"/>
            <p:cNvSpPr/>
            <p:nvPr/>
          </p:nvSpPr>
          <p:spPr>
            <a:xfrm>
              <a:off x="4964751" y="184912"/>
              <a:ext cx="4107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4" h="21600" extrusionOk="0">
                  <a:moveTo>
                    <a:pt x="0" y="0"/>
                  </a:moveTo>
                  <a:cubicBezTo>
                    <a:pt x="7958" y="2364"/>
                    <a:pt x="15916" y="4728"/>
                    <a:pt x="18758" y="8006"/>
                  </a:cubicBezTo>
                  <a:cubicBezTo>
                    <a:pt x="21600" y="11284"/>
                    <a:pt x="19326" y="15475"/>
                    <a:pt x="17053" y="17893"/>
                  </a:cubicBezTo>
                  <a:cubicBezTo>
                    <a:pt x="14779" y="20310"/>
                    <a:pt x="12505" y="20955"/>
                    <a:pt x="10231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8" name="Line"/>
            <p:cNvSpPr/>
            <p:nvPr/>
          </p:nvSpPr>
          <p:spPr>
            <a:xfrm>
              <a:off x="4825238" y="505791"/>
              <a:ext cx="369709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91" y="3600"/>
                    <a:pt x="9781" y="7200"/>
                    <a:pt x="13381" y="10800"/>
                  </a:cubicBezTo>
                  <a:cubicBezTo>
                    <a:pt x="16981" y="14400"/>
                    <a:pt x="19291" y="180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9" name="Line"/>
            <p:cNvSpPr/>
            <p:nvPr/>
          </p:nvSpPr>
          <p:spPr>
            <a:xfrm>
              <a:off x="5184791" y="415108"/>
              <a:ext cx="52010" cy="146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6" h="21264" extrusionOk="0">
                  <a:moveTo>
                    <a:pt x="6919" y="0"/>
                  </a:moveTo>
                  <a:cubicBezTo>
                    <a:pt x="4102" y="5062"/>
                    <a:pt x="1284" y="10125"/>
                    <a:pt x="345" y="13500"/>
                  </a:cubicBezTo>
                  <a:cubicBezTo>
                    <a:pt x="-594" y="16875"/>
                    <a:pt x="345" y="18563"/>
                    <a:pt x="3632" y="19744"/>
                  </a:cubicBezTo>
                  <a:cubicBezTo>
                    <a:pt x="6919" y="20925"/>
                    <a:pt x="12554" y="21600"/>
                    <a:pt x="15841" y="21094"/>
                  </a:cubicBezTo>
                  <a:cubicBezTo>
                    <a:pt x="19128" y="20587"/>
                    <a:pt x="20067" y="18900"/>
                    <a:pt x="21006" y="1721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0" name="Line"/>
            <p:cNvSpPr/>
            <p:nvPr/>
          </p:nvSpPr>
          <p:spPr>
            <a:xfrm>
              <a:off x="5115729" y="188560"/>
              <a:ext cx="37364" cy="4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7" h="19986" extrusionOk="0">
                  <a:moveTo>
                    <a:pt x="1358" y="19986"/>
                  </a:moveTo>
                  <a:cubicBezTo>
                    <a:pt x="88" y="11757"/>
                    <a:pt x="-1183" y="3529"/>
                    <a:pt x="1993" y="957"/>
                  </a:cubicBezTo>
                  <a:cubicBezTo>
                    <a:pt x="5170" y="-1614"/>
                    <a:pt x="12793" y="1472"/>
                    <a:pt x="20417" y="45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1" name="Line"/>
            <p:cNvSpPr/>
            <p:nvPr/>
          </p:nvSpPr>
          <p:spPr>
            <a:xfrm>
              <a:off x="5283304" y="300493"/>
              <a:ext cx="595254" cy="326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1" extrusionOk="0">
                  <a:moveTo>
                    <a:pt x="2616" y="11444"/>
                  </a:moveTo>
                  <a:cubicBezTo>
                    <a:pt x="2025" y="11144"/>
                    <a:pt x="1434" y="10844"/>
                    <a:pt x="928" y="10694"/>
                  </a:cubicBezTo>
                  <a:cubicBezTo>
                    <a:pt x="422" y="10544"/>
                    <a:pt x="0" y="10544"/>
                    <a:pt x="0" y="10769"/>
                  </a:cubicBezTo>
                  <a:cubicBezTo>
                    <a:pt x="0" y="10994"/>
                    <a:pt x="422" y="11444"/>
                    <a:pt x="1519" y="11294"/>
                  </a:cubicBezTo>
                  <a:cubicBezTo>
                    <a:pt x="2616" y="11144"/>
                    <a:pt x="4388" y="10394"/>
                    <a:pt x="5780" y="9194"/>
                  </a:cubicBezTo>
                  <a:cubicBezTo>
                    <a:pt x="7172" y="7994"/>
                    <a:pt x="8184" y="6344"/>
                    <a:pt x="8522" y="4544"/>
                  </a:cubicBezTo>
                  <a:cubicBezTo>
                    <a:pt x="8859" y="2744"/>
                    <a:pt x="8522" y="794"/>
                    <a:pt x="7847" y="194"/>
                  </a:cubicBezTo>
                  <a:cubicBezTo>
                    <a:pt x="7172" y="-406"/>
                    <a:pt x="6159" y="344"/>
                    <a:pt x="5358" y="3044"/>
                  </a:cubicBezTo>
                  <a:cubicBezTo>
                    <a:pt x="4556" y="5744"/>
                    <a:pt x="3966" y="10394"/>
                    <a:pt x="3881" y="13544"/>
                  </a:cubicBezTo>
                  <a:cubicBezTo>
                    <a:pt x="3797" y="16694"/>
                    <a:pt x="4219" y="18344"/>
                    <a:pt x="5189" y="19094"/>
                  </a:cubicBezTo>
                  <a:cubicBezTo>
                    <a:pt x="6159" y="19844"/>
                    <a:pt x="7678" y="19694"/>
                    <a:pt x="9070" y="18119"/>
                  </a:cubicBezTo>
                  <a:cubicBezTo>
                    <a:pt x="10463" y="16544"/>
                    <a:pt x="11728" y="13544"/>
                    <a:pt x="12361" y="12794"/>
                  </a:cubicBezTo>
                  <a:cubicBezTo>
                    <a:pt x="12994" y="12044"/>
                    <a:pt x="12994" y="13544"/>
                    <a:pt x="12952" y="14744"/>
                  </a:cubicBezTo>
                  <a:cubicBezTo>
                    <a:pt x="12909" y="15944"/>
                    <a:pt x="12825" y="16844"/>
                    <a:pt x="12952" y="17519"/>
                  </a:cubicBezTo>
                  <a:cubicBezTo>
                    <a:pt x="13078" y="18194"/>
                    <a:pt x="13416" y="18644"/>
                    <a:pt x="13880" y="18419"/>
                  </a:cubicBezTo>
                  <a:cubicBezTo>
                    <a:pt x="14344" y="18194"/>
                    <a:pt x="14934" y="17294"/>
                    <a:pt x="15525" y="15269"/>
                  </a:cubicBezTo>
                  <a:cubicBezTo>
                    <a:pt x="16116" y="13244"/>
                    <a:pt x="16706" y="10094"/>
                    <a:pt x="17128" y="8069"/>
                  </a:cubicBezTo>
                  <a:cubicBezTo>
                    <a:pt x="17550" y="6044"/>
                    <a:pt x="17803" y="5144"/>
                    <a:pt x="18014" y="5069"/>
                  </a:cubicBezTo>
                  <a:cubicBezTo>
                    <a:pt x="18225" y="4994"/>
                    <a:pt x="18394" y="5744"/>
                    <a:pt x="18520" y="8144"/>
                  </a:cubicBezTo>
                  <a:cubicBezTo>
                    <a:pt x="18647" y="10544"/>
                    <a:pt x="18731" y="14594"/>
                    <a:pt x="18858" y="17069"/>
                  </a:cubicBezTo>
                  <a:cubicBezTo>
                    <a:pt x="18984" y="19544"/>
                    <a:pt x="19153" y="20444"/>
                    <a:pt x="19448" y="20819"/>
                  </a:cubicBezTo>
                  <a:cubicBezTo>
                    <a:pt x="19744" y="21194"/>
                    <a:pt x="20166" y="21044"/>
                    <a:pt x="20545" y="20594"/>
                  </a:cubicBezTo>
                  <a:cubicBezTo>
                    <a:pt x="20925" y="20144"/>
                    <a:pt x="21263" y="19394"/>
                    <a:pt x="21600" y="1864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2" name="Line"/>
            <p:cNvSpPr/>
            <p:nvPr/>
          </p:nvSpPr>
          <p:spPr>
            <a:xfrm>
              <a:off x="6008811" y="56849"/>
              <a:ext cx="56276" cy="609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7" h="21443" extrusionOk="0">
                  <a:moveTo>
                    <a:pt x="8293" y="334"/>
                  </a:moveTo>
                  <a:cubicBezTo>
                    <a:pt x="12446" y="88"/>
                    <a:pt x="16600" y="-157"/>
                    <a:pt x="18677" y="129"/>
                  </a:cubicBezTo>
                  <a:cubicBezTo>
                    <a:pt x="20754" y="416"/>
                    <a:pt x="20754" y="1234"/>
                    <a:pt x="17431" y="3034"/>
                  </a:cubicBezTo>
                  <a:cubicBezTo>
                    <a:pt x="14108" y="4834"/>
                    <a:pt x="7462" y="7616"/>
                    <a:pt x="3723" y="10193"/>
                  </a:cubicBezTo>
                  <a:cubicBezTo>
                    <a:pt x="-15" y="12770"/>
                    <a:pt x="-846" y="15143"/>
                    <a:pt x="816" y="16984"/>
                  </a:cubicBezTo>
                  <a:cubicBezTo>
                    <a:pt x="2477" y="18825"/>
                    <a:pt x="6631" y="20134"/>
                    <a:pt x="10785" y="2144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3" name="Line"/>
            <p:cNvSpPr/>
            <p:nvPr/>
          </p:nvSpPr>
          <p:spPr>
            <a:xfrm>
              <a:off x="5934362" y="325532"/>
              <a:ext cx="533735" cy="263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510" extrusionOk="0">
                  <a:moveTo>
                    <a:pt x="0" y="5026"/>
                  </a:moveTo>
                  <a:cubicBezTo>
                    <a:pt x="282" y="4268"/>
                    <a:pt x="563" y="3510"/>
                    <a:pt x="1362" y="2942"/>
                  </a:cubicBezTo>
                  <a:cubicBezTo>
                    <a:pt x="2160" y="2373"/>
                    <a:pt x="3475" y="1994"/>
                    <a:pt x="5165" y="1521"/>
                  </a:cubicBezTo>
                  <a:cubicBezTo>
                    <a:pt x="6856" y="1047"/>
                    <a:pt x="8922" y="478"/>
                    <a:pt x="10330" y="194"/>
                  </a:cubicBezTo>
                  <a:cubicBezTo>
                    <a:pt x="11739" y="-90"/>
                    <a:pt x="12490" y="-90"/>
                    <a:pt x="12772" y="384"/>
                  </a:cubicBezTo>
                  <a:cubicBezTo>
                    <a:pt x="13054" y="857"/>
                    <a:pt x="12866" y="1805"/>
                    <a:pt x="11880" y="3415"/>
                  </a:cubicBezTo>
                  <a:cubicBezTo>
                    <a:pt x="10894" y="5026"/>
                    <a:pt x="9110" y="7299"/>
                    <a:pt x="7936" y="8910"/>
                  </a:cubicBezTo>
                  <a:cubicBezTo>
                    <a:pt x="6762" y="10521"/>
                    <a:pt x="6198" y="11468"/>
                    <a:pt x="6480" y="12036"/>
                  </a:cubicBezTo>
                  <a:cubicBezTo>
                    <a:pt x="6762" y="12605"/>
                    <a:pt x="7889" y="12794"/>
                    <a:pt x="10143" y="13078"/>
                  </a:cubicBezTo>
                  <a:cubicBezTo>
                    <a:pt x="12397" y="13363"/>
                    <a:pt x="15777" y="13742"/>
                    <a:pt x="17750" y="14215"/>
                  </a:cubicBezTo>
                  <a:cubicBezTo>
                    <a:pt x="19722" y="14689"/>
                    <a:pt x="20285" y="15257"/>
                    <a:pt x="20755" y="15826"/>
                  </a:cubicBezTo>
                  <a:cubicBezTo>
                    <a:pt x="21224" y="16394"/>
                    <a:pt x="21600" y="16963"/>
                    <a:pt x="21553" y="17531"/>
                  </a:cubicBezTo>
                  <a:cubicBezTo>
                    <a:pt x="21506" y="18099"/>
                    <a:pt x="21037" y="18668"/>
                    <a:pt x="19252" y="19236"/>
                  </a:cubicBezTo>
                  <a:cubicBezTo>
                    <a:pt x="17468" y="19805"/>
                    <a:pt x="14369" y="20373"/>
                    <a:pt x="12537" y="20752"/>
                  </a:cubicBezTo>
                  <a:cubicBezTo>
                    <a:pt x="10706" y="21131"/>
                    <a:pt x="10143" y="21321"/>
                    <a:pt x="9579" y="2151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4" name="Line"/>
            <p:cNvSpPr/>
            <p:nvPr/>
          </p:nvSpPr>
          <p:spPr>
            <a:xfrm>
              <a:off x="6722608" y="198193"/>
              <a:ext cx="405988" cy="551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445" extrusionOk="0">
                  <a:moveTo>
                    <a:pt x="13255" y="5991"/>
                  </a:moveTo>
                  <a:cubicBezTo>
                    <a:pt x="13991" y="4454"/>
                    <a:pt x="14727" y="2918"/>
                    <a:pt x="15034" y="1924"/>
                  </a:cubicBezTo>
                  <a:cubicBezTo>
                    <a:pt x="15341" y="930"/>
                    <a:pt x="15218" y="478"/>
                    <a:pt x="14666" y="207"/>
                  </a:cubicBezTo>
                  <a:cubicBezTo>
                    <a:pt x="14114" y="-65"/>
                    <a:pt x="13132" y="-155"/>
                    <a:pt x="11782" y="478"/>
                  </a:cubicBezTo>
                  <a:cubicBezTo>
                    <a:pt x="10432" y="1110"/>
                    <a:pt x="8714" y="2466"/>
                    <a:pt x="7180" y="4499"/>
                  </a:cubicBezTo>
                  <a:cubicBezTo>
                    <a:pt x="5645" y="6533"/>
                    <a:pt x="4295" y="9244"/>
                    <a:pt x="3682" y="10826"/>
                  </a:cubicBezTo>
                  <a:cubicBezTo>
                    <a:pt x="3068" y="12407"/>
                    <a:pt x="3191" y="12859"/>
                    <a:pt x="3620" y="13221"/>
                  </a:cubicBezTo>
                  <a:cubicBezTo>
                    <a:pt x="4050" y="13582"/>
                    <a:pt x="4786" y="13853"/>
                    <a:pt x="6198" y="13627"/>
                  </a:cubicBezTo>
                  <a:cubicBezTo>
                    <a:pt x="7609" y="13401"/>
                    <a:pt x="9695" y="12678"/>
                    <a:pt x="11536" y="11413"/>
                  </a:cubicBezTo>
                  <a:cubicBezTo>
                    <a:pt x="13377" y="10148"/>
                    <a:pt x="14973" y="8340"/>
                    <a:pt x="15893" y="7120"/>
                  </a:cubicBezTo>
                  <a:cubicBezTo>
                    <a:pt x="16814" y="5900"/>
                    <a:pt x="17059" y="5268"/>
                    <a:pt x="17305" y="4725"/>
                  </a:cubicBezTo>
                  <a:cubicBezTo>
                    <a:pt x="17550" y="4183"/>
                    <a:pt x="17795" y="3731"/>
                    <a:pt x="18164" y="3731"/>
                  </a:cubicBezTo>
                  <a:cubicBezTo>
                    <a:pt x="18532" y="3731"/>
                    <a:pt x="19023" y="4183"/>
                    <a:pt x="19636" y="5810"/>
                  </a:cubicBezTo>
                  <a:cubicBezTo>
                    <a:pt x="20250" y="7437"/>
                    <a:pt x="20986" y="10238"/>
                    <a:pt x="21293" y="12769"/>
                  </a:cubicBezTo>
                  <a:cubicBezTo>
                    <a:pt x="21600" y="15299"/>
                    <a:pt x="21477" y="17559"/>
                    <a:pt x="19943" y="19095"/>
                  </a:cubicBezTo>
                  <a:cubicBezTo>
                    <a:pt x="18409" y="20632"/>
                    <a:pt x="15464" y="21445"/>
                    <a:pt x="12273" y="21445"/>
                  </a:cubicBezTo>
                  <a:cubicBezTo>
                    <a:pt x="9082" y="21445"/>
                    <a:pt x="5645" y="20632"/>
                    <a:pt x="3559" y="19909"/>
                  </a:cubicBezTo>
                  <a:cubicBezTo>
                    <a:pt x="1473" y="19186"/>
                    <a:pt x="736" y="18553"/>
                    <a:pt x="0" y="1792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5" name="Line"/>
            <p:cNvSpPr/>
            <p:nvPr/>
          </p:nvSpPr>
          <p:spPr>
            <a:xfrm>
              <a:off x="7109361" y="207759"/>
              <a:ext cx="380567" cy="309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0974" extrusionOk="0">
                  <a:moveTo>
                    <a:pt x="998" y="17844"/>
                  </a:moveTo>
                  <a:cubicBezTo>
                    <a:pt x="348" y="17844"/>
                    <a:pt x="-303" y="17844"/>
                    <a:pt x="152" y="17450"/>
                  </a:cubicBezTo>
                  <a:cubicBezTo>
                    <a:pt x="608" y="17055"/>
                    <a:pt x="2169" y="16267"/>
                    <a:pt x="4381" y="14690"/>
                  </a:cubicBezTo>
                  <a:cubicBezTo>
                    <a:pt x="6593" y="13114"/>
                    <a:pt x="9456" y="10749"/>
                    <a:pt x="11538" y="8463"/>
                  </a:cubicBezTo>
                  <a:cubicBezTo>
                    <a:pt x="13620" y="6177"/>
                    <a:pt x="14921" y="3969"/>
                    <a:pt x="15572" y="2471"/>
                  </a:cubicBezTo>
                  <a:cubicBezTo>
                    <a:pt x="16222" y="974"/>
                    <a:pt x="16222" y="185"/>
                    <a:pt x="15962" y="28"/>
                  </a:cubicBezTo>
                  <a:cubicBezTo>
                    <a:pt x="15702" y="-130"/>
                    <a:pt x="15181" y="343"/>
                    <a:pt x="13815" y="2708"/>
                  </a:cubicBezTo>
                  <a:cubicBezTo>
                    <a:pt x="12449" y="5073"/>
                    <a:pt x="10237" y="9330"/>
                    <a:pt x="8936" y="12562"/>
                  </a:cubicBezTo>
                  <a:cubicBezTo>
                    <a:pt x="7634" y="15794"/>
                    <a:pt x="7244" y="18001"/>
                    <a:pt x="7309" y="19420"/>
                  </a:cubicBezTo>
                  <a:cubicBezTo>
                    <a:pt x="7374" y="20839"/>
                    <a:pt x="7895" y="21470"/>
                    <a:pt x="10302" y="20524"/>
                  </a:cubicBezTo>
                  <a:cubicBezTo>
                    <a:pt x="12709" y="19578"/>
                    <a:pt x="17003" y="17055"/>
                    <a:pt x="21297" y="1453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6" name="Line"/>
            <p:cNvSpPr/>
            <p:nvPr/>
          </p:nvSpPr>
          <p:spPr>
            <a:xfrm>
              <a:off x="7543407" y="52375"/>
              <a:ext cx="103274" cy="509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600" extrusionOk="0">
                  <a:moveTo>
                    <a:pt x="20640" y="1775"/>
                  </a:moveTo>
                  <a:cubicBezTo>
                    <a:pt x="21120" y="888"/>
                    <a:pt x="21600" y="0"/>
                    <a:pt x="21120" y="0"/>
                  </a:cubicBezTo>
                  <a:cubicBezTo>
                    <a:pt x="20640" y="0"/>
                    <a:pt x="19200" y="888"/>
                    <a:pt x="15840" y="2811"/>
                  </a:cubicBezTo>
                  <a:cubicBezTo>
                    <a:pt x="12480" y="4734"/>
                    <a:pt x="7200" y="7693"/>
                    <a:pt x="4080" y="10307"/>
                  </a:cubicBezTo>
                  <a:cubicBezTo>
                    <a:pt x="960" y="12921"/>
                    <a:pt x="0" y="15189"/>
                    <a:pt x="0" y="17014"/>
                  </a:cubicBezTo>
                  <a:cubicBezTo>
                    <a:pt x="0" y="18838"/>
                    <a:pt x="960" y="20219"/>
                    <a:pt x="192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7" name="Line"/>
            <p:cNvSpPr/>
            <p:nvPr/>
          </p:nvSpPr>
          <p:spPr>
            <a:xfrm>
              <a:off x="7427146" y="324425"/>
              <a:ext cx="37668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33" y="17486"/>
                    <a:pt x="5867" y="13371"/>
                    <a:pt x="9467" y="9771"/>
                  </a:cubicBezTo>
                  <a:cubicBezTo>
                    <a:pt x="13067" y="6171"/>
                    <a:pt x="17333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8" name="Line"/>
            <p:cNvSpPr/>
            <p:nvPr/>
          </p:nvSpPr>
          <p:spPr>
            <a:xfrm>
              <a:off x="8198152" y="38424"/>
              <a:ext cx="292304" cy="389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528" extrusionOk="0">
                  <a:moveTo>
                    <a:pt x="3812" y="0"/>
                  </a:moveTo>
                  <a:cubicBezTo>
                    <a:pt x="2961" y="257"/>
                    <a:pt x="2111" y="514"/>
                    <a:pt x="1601" y="2121"/>
                  </a:cubicBezTo>
                  <a:cubicBezTo>
                    <a:pt x="1091" y="3729"/>
                    <a:pt x="920" y="6686"/>
                    <a:pt x="750" y="9514"/>
                  </a:cubicBezTo>
                  <a:cubicBezTo>
                    <a:pt x="580" y="12343"/>
                    <a:pt x="410" y="15043"/>
                    <a:pt x="240" y="16779"/>
                  </a:cubicBezTo>
                  <a:cubicBezTo>
                    <a:pt x="70" y="18514"/>
                    <a:pt x="-100" y="19286"/>
                    <a:pt x="70" y="19414"/>
                  </a:cubicBezTo>
                  <a:cubicBezTo>
                    <a:pt x="240" y="19543"/>
                    <a:pt x="750" y="19029"/>
                    <a:pt x="2706" y="17807"/>
                  </a:cubicBezTo>
                  <a:cubicBezTo>
                    <a:pt x="4662" y="16586"/>
                    <a:pt x="8064" y="14657"/>
                    <a:pt x="11210" y="14143"/>
                  </a:cubicBezTo>
                  <a:cubicBezTo>
                    <a:pt x="14357" y="13629"/>
                    <a:pt x="17248" y="14529"/>
                    <a:pt x="18949" y="15364"/>
                  </a:cubicBezTo>
                  <a:cubicBezTo>
                    <a:pt x="20650" y="16200"/>
                    <a:pt x="21160" y="16971"/>
                    <a:pt x="21330" y="17679"/>
                  </a:cubicBezTo>
                  <a:cubicBezTo>
                    <a:pt x="21500" y="18386"/>
                    <a:pt x="21330" y="19029"/>
                    <a:pt x="19374" y="19671"/>
                  </a:cubicBezTo>
                  <a:cubicBezTo>
                    <a:pt x="17418" y="20314"/>
                    <a:pt x="13676" y="20957"/>
                    <a:pt x="11210" y="21279"/>
                  </a:cubicBezTo>
                  <a:cubicBezTo>
                    <a:pt x="8744" y="21600"/>
                    <a:pt x="7554" y="21600"/>
                    <a:pt x="6703" y="21343"/>
                  </a:cubicBezTo>
                  <a:cubicBezTo>
                    <a:pt x="5853" y="21086"/>
                    <a:pt x="5343" y="20571"/>
                    <a:pt x="4832" y="200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9" name="Line"/>
            <p:cNvSpPr/>
            <p:nvPr/>
          </p:nvSpPr>
          <p:spPr>
            <a:xfrm>
              <a:off x="8327002" y="178128"/>
              <a:ext cx="460392" cy="3415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0" extrusionOk="0">
                  <a:moveTo>
                    <a:pt x="0" y="13380"/>
                  </a:moveTo>
                  <a:cubicBezTo>
                    <a:pt x="764" y="13668"/>
                    <a:pt x="1527" y="13956"/>
                    <a:pt x="1964" y="14460"/>
                  </a:cubicBezTo>
                  <a:cubicBezTo>
                    <a:pt x="2400" y="14964"/>
                    <a:pt x="2509" y="15684"/>
                    <a:pt x="2836" y="16116"/>
                  </a:cubicBezTo>
                  <a:cubicBezTo>
                    <a:pt x="3164" y="16548"/>
                    <a:pt x="3709" y="16692"/>
                    <a:pt x="5018" y="16188"/>
                  </a:cubicBezTo>
                  <a:cubicBezTo>
                    <a:pt x="6327" y="15684"/>
                    <a:pt x="8400" y="14532"/>
                    <a:pt x="10636" y="12588"/>
                  </a:cubicBezTo>
                  <a:cubicBezTo>
                    <a:pt x="12873" y="10644"/>
                    <a:pt x="15273" y="7908"/>
                    <a:pt x="16636" y="5964"/>
                  </a:cubicBezTo>
                  <a:cubicBezTo>
                    <a:pt x="18000" y="4020"/>
                    <a:pt x="18327" y="2868"/>
                    <a:pt x="18491" y="1932"/>
                  </a:cubicBezTo>
                  <a:cubicBezTo>
                    <a:pt x="18655" y="996"/>
                    <a:pt x="18655" y="276"/>
                    <a:pt x="18327" y="60"/>
                  </a:cubicBezTo>
                  <a:cubicBezTo>
                    <a:pt x="18000" y="-156"/>
                    <a:pt x="17345" y="132"/>
                    <a:pt x="15982" y="2220"/>
                  </a:cubicBezTo>
                  <a:cubicBezTo>
                    <a:pt x="14618" y="4308"/>
                    <a:pt x="12545" y="8196"/>
                    <a:pt x="11182" y="11508"/>
                  </a:cubicBezTo>
                  <a:cubicBezTo>
                    <a:pt x="9818" y="14820"/>
                    <a:pt x="9164" y="17556"/>
                    <a:pt x="9055" y="19212"/>
                  </a:cubicBezTo>
                  <a:cubicBezTo>
                    <a:pt x="8945" y="20868"/>
                    <a:pt x="9382" y="21444"/>
                    <a:pt x="11564" y="21012"/>
                  </a:cubicBezTo>
                  <a:cubicBezTo>
                    <a:pt x="13745" y="20580"/>
                    <a:pt x="17673" y="19140"/>
                    <a:pt x="21600" y="177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0" name="Line"/>
            <p:cNvSpPr/>
            <p:nvPr/>
          </p:nvSpPr>
          <p:spPr>
            <a:xfrm>
              <a:off x="8874816" y="45400"/>
              <a:ext cx="59067" cy="52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524" extrusionOk="0">
                  <a:moveTo>
                    <a:pt x="6150" y="0"/>
                  </a:moveTo>
                  <a:cubicBezTo>
                    <a:pt x="3658" y="2463"/>
                    <a:pt x="1166" y="4926"/>
                    <a:pt x="335" y="8053"/>
                  </a:cubicBezTo>
                  <a:cubicBezTo>
                    <a:pt x="-496" y="11179"/>
                    <a:pt x="335" y="14968"/>
                    <a:pt x="1581" y="17147"/>
                  </a:cubicBezTo>
                  <a:cubicBezTo>
                    <a:pt x="2827" y="19326"/>
                    <a:pt x="4489" y="19895"/>
                    <a:pt x="6150" y="20416"/>
                  </a:cubicBezTo>
                  <a:cubicBezTo>
                    <a:pt x="7812" y="20937"/>
                    <a:pt x="9473" y="21411"/>
                    <a:pt x="11965" y="21505"/>
                  </a:cubicBezTo>
                  <a:cubicBezTo>
                    <a:pt x="14458" y="21600"/>
                    <a:pt x="17781" y="21316"/>
                    <a:pt x="21104" y="2103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1" name="Line"/>
            <p:cNvSpPr/>
            <p:nvPr/>
          </p:nvSpPr>
          <p:spPr>
            <a:xfrm>
              <a:off x="9003638" y="-1"/>
              <a:ext cx="68885" cy="596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560" extrusionOk="0">
                  <a:moveTo>
                    <a:pt x="10800" y="3154"/>
                  </a:moveTo>
                  <a:cubicBezTo>
                    <a:pt x="11520" y="2481"/>
                    <a:pt x="12240" y="1809"/>
                    <a:pt x="13320" y="1179"/>
                  </a:cubicBezTo>
                  <a:cubicBezTo>
                    <a:pt x="14400" y="548"/>
                    <a:pt x="15840" y="-40"/>
                    <a:pt x="17280" y="2"/>
                  </a:cubicBezTo>
                  <a:cubicBezTo>
                    <a:pt x="18720" y="44"/>
                    <a:pt x="20160" y="716"/>
                    <a:pt x="20880" y="2692"/>
                  </a:cubicBezTo>
                  <a:cubicBezTo>
                    <a:pt x="21600" y="4667"/>
                    <a:pt x="21600" y="7944"/>
                    <a:pt x="19800" y="10844"/>
                  </a:cubicBezTo>
                  <a:cubicBezTo>
                    <a:pt x="18000" y="13744"/>
                    <a:pt x="14400" y="16265"/>
                    <a:pt x="10800" y="17988"/>
                  </a:cubicBezTo>
                  <a:cubicBezTo>
                    <a:pt x="7200" y="19711"/>
                    <a:pt x="3600" y="20635"/>
                    <a:pt x="0" y="215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2" name="Line"/>
            <p:cNvSpPr/>
            <p:nvPr/>
          </p:nvSpPr>
          <p:spPr>
            <a:xfrm>
              <a:off x="8801345" y="169860"/>
              <a:ext cx="906433" cy="397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345" extrusionOk="0">
                  <a:moveTo>
                    <a:pt x="0" y="15041"/>
                  </a:moveTo>
                  <a:cubicBezTo>
                    <a:pt x="166" y="14542"/>
                    <a:pt x="331" y="14043"/>
                    <a:pt x="939" y="13730"/>
                  </a:cubicBezTo>
                  <a:cubicBezTo>
                    <a:pt x="1547" y="13418"/>
                    <a:pt x="2596" y="13293"/>
                    <a:pt x="3950" y="12856"/>
                  </a:cubicBezTo>
                  <a:cubicBezTo>
                    <a:pt x="5303" y="12419"/>
                    <a:pt x="6961" y="11670"/>
                    <a:pt x="8286" y="10484"/>
                  </a:cubicBezTo>
                  <a:cubicBezTo>
                    <a:pt x="9612" y="9298"/>
                    <a:pt x="10607" y="7675"/>
                    <a:pt x="11159" y="6239"/>
                  </a:cubicBezTo>
                  <a:cubicBezTo>
                    <a:pt x="11712" y="4803"/>
                    <a:pt x="11822" y="3555"/>
                    <a:pt x="11656" y="2431"/>
                  </a:cubicBezTo>
                  <a:cubicBezTo>
                    <a:pt x="11491" y="1307"/>
                    <a:pt x="11049" y="308"/>
                    <a:pt x="10579" y="59"/>
                  </a:cubicBezTo>
                  <a:cubicBezTo>
                    <a:pt x="10109" y="-191"/>
                    <a:pt x="9612" y="308"/>
                    <a:pt x="9226" y="2369"/>
                  </a:cubicBezTo>
                  <a:cubicBezTo>
                    <a:pt x="8839" y="4429"/>
                    <a:pt x="8563" y="8049"/>
                    <a:pt x="8894" y="11108"/>
                  </a:cubicBezTo>
                  <a:cubicBezTo>
                    <a:pt x="9226" y="14167"/>
                    <a:pt x="10165" y="16664"/>
                    <a:pt x="11021" y="18038"/>
                  </a:cubicBezTo>
                  <a:cubicBezTo>
                    <a:pt x="11877" y="19411"/>
                    <a:pt x="12651" y="19661"/>
                    <a:pt x="13203" y="19848"/>
                  </a:cubicBezTo>
                  <a:cubicBezTo>
                    <a:pt x="13755" y="20036"/>
                    <a:pt x="14087" y="20160"/>
                    <a:pt x="14115" y="20410"/>
                  </a:cubicBezTo>
                  <a:cubicBezTo>
                    <a:pt x="14142" y="20660"/>
                    <a:pt x="13866" y="21034"/>
                    <a:pt x="13562" y="21222"/>
                  </a:cubicBezTo>
                  <a:cubicBezTo>
                    <a:pt x="13258" y="21409"/>
                    <a:pt x="12927" y="21409"/>
                    <a:pt x="12761" y="21034"/>
                  </a:cubicBezTo>
                  <a:cubicBezTo>
                    <a:pt x="12595" y="20660"/>
                    <a:pt x="12595" y="19911"/>
                    <a:pt x="13175" y="18163"/>
                  </a:cubicBezTo>
                  <a:cubicBezTo>
                    <a:pt x="13755" y="16415"/>
                    <a:pt x="14916" y="13668"/>
                    <a:pt x="16131" y="11233"/>
                  </a:cubicBezTo>
                  <a:cubicBezTo>
                    <a:pt x="17346" y="8799"/>
                    <a:pt x="18617" y="6676"/>
                    <a:pt x="19390" y="5552"/>
                  </a:cubicBezTo>
                  <a:cubicBezTo>
                    <a:pt x="20164" y="4429"/>
                    <a:pt x="20440" y="4304"/>
                    <a:pt x="20744" y="4366"/>
                  </a:cubicBezTo>
                  <a:cubicBezTo>
                    <a:pt x="21048" y="4429"/>
                    <a:pt x="21379" y="4678"/>
                    <a:pt x="21490" y="5115"/>
                  </a:cubicBezTo>
                  <a:cubicBezTo>
                    <a:pt x="21600" y="5552"/>
                    <a:pt x="21490" y="6177"/>
                    <a:pt x="21379" y="680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3" name="Line"/>
            <p:cNvSpPr/>
            <p:nvPr/>
          </p:nvSpPr>
          <p:spPr>
            <a:xfrm>
              <a:off x="1135132" y="1215084"/>
              <a:ext cx="269428" cy="358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106" extrusionOk="0">
                  <a:moveTo>
                    <a:pt x="0" y="3411"/>
                  </a:moveTo>
                  <a:cubicBezTo>
                    <a:pt x="183" y="2454"/>
                    <a:pt x="366" y="1497"/>
                    <a:pt x="458" y="1361"/>
                  </a:cubicBezTo>
                  <a:cubicBezTo>
                    <a:pt x="549" y="1224"/>
                    <a:pt x="549" y="1907"/>
                    <a:pt x="1007" y="4915"/>
                  </a:cubicBezTo>
                  <a:cubicBezTo>
                    <a:pt x="1464" y="7923"/>
                    <a:pt x="2380" y="13254"/>
                    <a:pt x="3112" y="16398"/>
                  </a:cubicBezTo>
                  <a:cubicBezTo>
                    <a:pt x="3844" y="19543"/>
                    <a:pt x="4393" y="20500"/>
                    <a:pt x="5308" y="20910"/>
                  </a:cubicBezTo>
                  <a:cubicBezTo>
                    <a:pt x="6224" y="21320"/>
                    <a:pt x="7505" y="21183"/>
                    <a:pt x="10159" y="19543"/>
                  </a:cubicBezTo>
                  <a:cubicBezTo>
                    <a:pt x="12814" y="17902"/>
                    <a:pt x="16841" y="14758"/>
                    <a:pt x="19037" y="11819"/>
                  </a:cubicBezTo>
                  <a:cubicBezTo>
                    <a:pt x="21234" y="8879"/>
                    <a:pt x="21600" y="6145"/>
                    <a:pt x="20868" y="4095"/>
                  </a:cubicBezTo>
                  <a:cubicBezTo>
                    <a:pt x="20136" y="2044"/>
                    <a:pt x="18305" y="677"/>
                    <a:pt x="16383" y="198"/>
                  </a:cubicBezTo>
                  <a:cubicBezTo>
                    <a:pt x="14461" y="-280"/>
                    <a:pt x="12447" y="130"/>
                    <a:pt x="11258" y="1155"/>
                  </a:cubicBezTo>
                  <a:cubicBezTo>
                    <a:pt x="10068" y="2181"/>
                    <a:pt x="9702" y="3821"/>
                    <a:pt x="9336" y="546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4" name="Line"/>
            <p:cNvSpPr/>
            <p:nvPr/>
          </p:nvSpPr>
          <p:spPr>
            <a:xfrm>
              <a:off x="1447451" y="1166318"/>
              <a:ext cx="259683" cy="283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239" extrusionOk="0">
                  <a:moveTo>
                    <a:pt x="704" y="11136"/>
                  </a:moveTo>
                  <a:cubicBezTo>
                    <a:pt x="895" y="13923"/>
                    <a:pt x="1086" y="16710"/>
                    <a:pt x="990" y="18539"/>
                  </a:cubicBezTo>
                  <a:cubicBezTo>
                    <a:pt x="895" y="20368"/>
                    <a:pt x="513" y="21239"/>
                    <a:pt x="226" y="21239"/>
                  </a:cubicBezTo>
                  <a:cubicBezTo>
                    <a:pt x="-61" y="21239"/>
                    <a:pt x="-252" y="20368"/>
                    <a:pt x="799" y="17494"/>
                  </a:cubicBezTo>
                  <a:cubicBezTo>
                    <a:pt x="1851" y="14620"/>
                    <a:pt x="4144" y="9742"/>
                    <a:pt x="7012" y="6345"/>
                  </a:cubicBezTo>
                  <a:cubicBezTo>
                    <a:pt x="9879" y="2949"/>
                    <a:pt x="13320" y="1033"/>
                    <a:pt x="15805" y="336"/>
                  </a:cubicBezTo>
                  <a:cubicBezTo>
                    <a:pt x="18290" y="-361"/>
                    <a:pt x="19819" y="162"/>
                    <a:pt x="21348" y="68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5" name="Line"/>
            <p:cNvSpPr/>
            <p:nvPr/>
          </p:nvSpPr>
          <p:spPr>
            <a:xfrm>
              <a:off x="2171559" y="1232352"/>
              <a:ext cx="242438" cy="598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479" extrusionOk="0">
                  <a:moveTo>
                    <a:pt x="2112" y="461"/>
                  </a:moveTo>
                  <a:cubicBezTo>
                    <a:pt x="1289" y="712"/>
                    <a:pt x="466" y="962"/>
                    <a:pt x="158" y="2129"/>
                  </a:cubicBezTo>
                  <a:cubicBezTo>
                    <a:pt x="-151" y="3297"/>
                    <a:pt x="55" y="5382"/>
                    <a:pt x="260" y="6633"/>
                  </a:cubicBezTo>
                  <a:cubicBezTo>
                    <a:pt x="466" y="7884"/>
                    <a:pt x="672" y="8301"/>
                    <a:pt x="1083" y="8676"/>
                  </a:cubicBezTo>
                  <a:cubicBezTo>
                    <a:pt x="1495" y="9051"/>
                    <a:pt x="2112" y="9385"/>
                    <a:pt x="3758" y="9093"/>
                  </a:cubicBezTo>
                  <a:cubicBezTo>
                    <a:pt x="5403" y="8801"/>
                    <a:pt x="8078" y="7884"/>
                    <a:pt x="10546" y="6424"/>
                  </a:cubicBezTo>
                  <a:cubicBezTo>
                    <a:pt x="13015" y="4965"/>
                    <a:pt x="15278" y="2963"/>
                    <a:pt x="16615" y="1712"/>
                  </a:cubicBezTo>
                  <a:cubicBezTo>
                    <a:pt x="17952" y="461"/>
                    <a:pt x="18363" y="-39"/>
                    <a:pt x="18878" y="3"/>
                  </a:cubicBezTo>
                  <a:cubicBezTo>
                    <a:pt x="19392" y="44"/>
                    <a:pt x="20009" y="628"/>
                    <a:pt x="20523" y="2546"/>
                  </a:cubicBezTo>
                  <a:cubicBezTo>
                    <a:pt x="21038" y="4464"/>
                    <a:pt x="21449" y="7717"/>
                    <a:pt x="21449" y="10928"/>
                  </a:cubicBezTo>
                  <a:cubicBezTo>
                    <a:pt x="21449" y="14139"/>
                    <a:pt x="21038" y="17308"/>
                    <a:pt x="20832" y="19101"/>
                  </a:cubicBezTo>
                  <a:cubicBezTo>
                    <a:pt x="20626" y="20894"/>
                    <a:pt x="20626" y="21311"/>
                    <a:pt x="20523" y="21436"/>
                  </a:cubicBezTo>
                  <a:cubicBezTo>
                    <a:pt x="20420" y="21561"/>
                    <a:pt x="20215" y="21394"/>
                    <a:pt x="20009" y="2122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6" name="Line"/>
            <p:cNvSpPr/>
            <p:nvPr/>
          </p:nvSpPr>
          <p:spPr>
            <a:xfrm>
              <a:off x="2504237" y="1268460"/>
              <a:ext cx="194650" cy="19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0942" extrusionOk="0">
                  <a:moveTo>
                    <a:pt x="5893" y="4221"/>
                  </a:moveTo>
                  <a:cubicBezTo>
                    <a:pt x="5893" y="2979"/>
                    <a:pt x="5893" y="1738"/>
                    <a:pt x="5258" y="993"/>
                  </a:cubicBezTo>
                  <a:cubicBezTo>
                    <a:pt x="4622" y="248"/>
                    <a:pt x="3352" y="0"/>
                    <a:pt x="2335" y="621"/>
                  </a:cubicBezTo>
                  <a:cubicBezTo>
                    <a:pt x="1319" y="1241"/>
                    <a:pt x="556" y="2731"/>
                    <a:pt x="175" y="5959"/>
                  </a:cubicBezTo>
                  <a:cubicBezTo>
                    <a:pt x="-206" y="9186"/>
                    <a:pt x="-206" y="14152"/>
                    <a:pt x="2716" y="17255"/>
                  </a:cubicBezTo>
                  <a:cubicBezTo>
                    <a:pt x="5639" y="20359"/>
                    <a:pt x="11483" y="21600"/>
                    <a:pt x="15422" y="20607"/>
                  </a:cubicBezTo>
                  <a:cubicBezTo>
                    <a:pt x="19361" y="19614"/>
                    <a:pt x="21394" y="16386"/>
                    <a:pt x="21267" y="12662"/>
                  </a:cubicBezTo>
                  <a:cubicBezTo>
                    <a:pt x="21140" y="8938"/>
                    <a:pt x="18853" y="4717"/>
                    <a:pt x="16947" y="2483"/>
                  </a:cubicBezTo>
                  <a:cubicBezTo>
                    <a:pt x="15041" y="248"/>
                    <a:pt x="13516" y="0"/>
                    <a:pt x="12119" y="0"/>
                  </a:cubicBezTo>
                  <a:cubicBezTo>
                    <a:pt x="10721" y="0"/>
                    <a:pt x="9450" y="248"/>
                    <a:pt x="8815" y="993"/>
                  </a:cubicBezTo>
                  <a:cubicBezTo>
                    <a:pt x="8180" y="1738"/>
                    <a:pt x="8180" y="2979"/>
                    <a:pt x="8180" y="422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7" name="Line"/>
            <p:cNvSpPr/>
            <p:nvPr/>
          </p:nvSpPr>
          <p:spPr>
            <a:xfrm>
              <a:off x="2718599" y="1189403"/>
              <a:ext cx="303298" cy="379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488" extrusionOk="0">
                  <a:moveTo>
                    <a:pt x="0" y="7507"/>
                  </a:moveTo>
                  <a:cubicBezTo>
                    <a:pt x="812" y="7902"/>
                    <a:pt x="1624" y="8298"/>
                    <a:pt x="2192" y="9680"/>
                  </a:cubicBezTo>
                  <a:cubicBezTo>
                    <a:pt x="2761" y="11063"/>
                    <a:pt x="3086" y="13434"/>
                    <a:pt x="3167" y="15410"/>
                  </a:cubicBezTo>
                  <a:cubicBezTo>
                    <a:pt x="3248" y="17385"/>
                    <a:pt x="3086" y="18966"/>
                    <a:pt x="3248" y="20020"/>
                  </a:cubicBezTo>
                  <a:cubicBezTo>
                    <a:pt x="3411" y="21073"/>
                    <a:pt x="3898" y="21600"/>
                    <a:pt x="5765" y="21468"/>
                  </a:cubicBezTo>
                  <a:cubicBezTo>
                    <a:pt x="7633" y="21337"/>
                    <a:pt x="10881" y="20546"/>
                    <a:pt x="13805" y="18373"/>
                  </a:cubicBezTo>
                  <a:cubicBezTo>
                    <a:pt x="16728" y="16200"/>
                    <a:pt x="19326" y="12644"/>
                    <a:pt x="20463" y="9812"/>
                  </a:cubicBezTo>
                  <a:cubicBezTo>
                    <a:pt x="21600" y="6980"/>
                    <a:pt x="21275" y="4873"/>
                    <a:pt x="20301" y="3359"/>
                  </a:cubicBezTo>
                  <a:cubicBezTo>
                    <a:pt x="19326" y="1844"/>
                    <a:pt x="17702" y="922"/>
                    <a:pt x="16078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8" name="Line"/>
            <p:cNvSpPr/>
            <p:nvPr/>
          </p:nvSpPr>
          <p:spPr>
            <a:xfrm>
              <a:off x="3496653" y="1030832"/>
              <a:ext cx="38095" cy="48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6" h="21517" extrusionOk="0">
                  <a:moveTo>
                    <a:pt x="17004" y="534"/>
                  </a:moveTo>
                  <a:cubicBezTo>
                    <a:pt x="11922" y="226"/>
                    <a:pt x="6840" y="-83"/>
                    <a:pt x="3663" y="20"/>
                  </a:cubicBezTo>
                  <a:cubicBezTo>
                    <a:pt x="487" y="123"/>
                    <a:pt x="-784" y="637"/>
                    <a:pt x="487" y="2797"/>
                  </a:cubicBezTo>
                  <a:cubicBezTo>
                    <a:pt x="1757" y="4957"/>
                    <a:pt x="5569" y="8763"/>
                    <a:pt x="9381" y="12157"/>
                  </a:cubicBezTo>
                  <a:cubicBezTo>
                    <a:pt x="13192" y="15551"/>
                    <a:pt x="17004" y="18534"/>
                    <a:pt x="20816" y="2151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9" name="Line"/>
            <p:cNvSpPr/>
            <p:nvPr/>
          </p:nvSpPr>
          <p:spPr>
            <a:xfrm>
              <a:off x="3688211" y="1224281"/>
              <a:ext cx="231110" cy="301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413" extrusionOk="0">
                  <a:moveTo>
                    <a:pt x="0" y="0"/>
                  </a:moveTo>
                  <a:cubicBezTo>
                    <a:pt x="855" y="495"/>
                    <a:pt x="1711" y="989"/>
                    <a:pt x="2032" y="3298"/>
                  </a:cubicBezTo>
                  <a:cubicBezTo>
                    <a:pt x="2352" y="5606"/>
                    <a:pt x="2139" y="9728"/>
                    <a:pt x="2032" y="12696"/>
                  </a:cubicBezTo>
                  <a:cubicBezTo>
                    <a:pt x="1925" y="15664"/>
                    <a:pt x="1925" y="17478"/>
                    <a:pt x="2246" y="18797"/>
                  </a:cubicBezTo>
                  <a:cubicBezTo>
                    <a:pt x="2566" y="20116"/>
                    <a:pt x="3208" y="20940"/>
                    <a:pt x="4705" y="21270"/>
                  </a:cubicBezTo>
                  <a:cubicBezTo>
                    <a:pt x="6202" y="21600"/>
                    <a:pt x="8554" y="21435"/>
                    <a:pt x="11442" y="19951"/>
                  </a:cubicBezTo>
                  <a:cubicBezTo>
                    <a:pt x="14329" y="18467"/>
                    <a:pt x="17750" y="15664"/>
                    <a:pt x="19568" y="12779"/>
                  </a:cubicBezTo>
                  <a:cubicBezTo>
                    <a:pt x="21386" y="9893"/>
                    <a:pt x="21600" y="6925"/>
                    <a:pt x="20851" y="4947"/>
                  </a:cubicBezTo>
                  <a:cubicBezTo>
                    <a:pt x="20103" y="2968"/>
                    <a:pt x="18392" y="1979"/>
                    <a:pt x="16253" y="2144"/>
                  </a:cubicBezTo>
                  <a:cubicBezTo>
                    <a:pt x="14115" y="2308"/>
                    <a:pt x="11549" y="3627"/>
                    <a:pt x="8982" y="494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0" name="Line"/>
            <p:cNvSpPr/>
            <p:nvPr/>
          </p:nvSpPr>
          <p:spPr>
            <a:xfrm>
              <a:off x="3921469" y="1208656"/>
              <a:ext cx="520111" cy="282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184" extrusionOk="0">
                  <a:moveTo>
                    <a:pt x="3585" y="2738"/>
                  </a:moveTo>
                  <a:cubicBezTo>
                    <a:pt x="3966" y="1867"/>
                    <a:pt x="4347" y="996"/>
                    <a:pt x="4251" y="648"/>
                  </a:cubicBezTo>
                  <a:cubicBezTo>
                    <a:pt x="4156" y="300"/>
                    <a:pt x="3585" y="474"/>
                    <a:pt x="2872" y="1171"/>
                  </a:cubicBezTo>
                  <a:cubicBezTo>
                    <a:pt x="2158" y="1867"/>
                    <a:pt x="1302" y="3087"/>
                    <a:pt x="683" y="4219"/>
                  </a:cubicBezTo>
                  <a:cubicBezTo>
                    <a:pt x="65" y="5351"/>
                    <a:pt x="-316" y="6396"/>
                    <a:pt x="350" y="7442"/>
                  </a:cubicBezTo>
                  <a:cubicBezTo>
                    <a:pt x="1016" y="8487"/>
                    <a:pt x="2729" y="9532"/>
                    <a:pt x="4394" y="10490"/>
                  </a:cubicBezTo>
                  <a:cubicBezTo>
                    <a:pt x="6059" y="11448"/>
                    <a:pt x="7677" y="12319"/>
                    <a:pt x="8581" y="13190"/>
                  </a:cubicBezTo>
                  <a:cubicBezTo>
                    <a:pt x="9485" y="14061"/>
                    <a:pt x="9675" y="14932"/>
                    <a:pt x="9532" y="15542"/>
                  </a:cubicBezTo>
                  <a:cubicBezTo>
                    <a:pt x="9390" y="16151"/>
                    <a:pt x="8914" y="16500"/>
                    <a:pt x="8153" y="16848"/>
                  </a:cubicBezTo>
                  <a:cubicBezTo>
                    <a:pt x="7391" y="17196"/>
                    <a:pt x="6345" y="17545"/>
                    <a:pt x="5584" y="17632"/>
                  </a:cubicBezTo>
                  <a:cubicBezTo>
                    <a:pt x="4822" y="17719"/>
                    <a:pt x="4347" y="17545"/>
                    <a:pt x="4299" y="17196"/>
                  </a:cubicBezTo>
                  <a:cubicBezTo>
                    <a:pt x="4251" y="16848"/>
                    <a:pt x="4632" y="16325"/>
                    <a:pt x="6012" y="15454"/>
                  </a:cubicBezTo>
                  <a:cubicBezTo>
                    <a:pt x="7391" y="14583"/>
                    <a:pt x="9770" y="13364"/>
                    <a:pt x="11673" y="11796"/>
                  </a:cubicBezTo>
                  <a:cubicBezTo>
                    <a:pt x="13577" y="10229"/>
                    <a:pt x="15004" y="8312"/>
                    <a:pt x="15908" y="6745"/>
                  </a:cubicBezTo>
                  <a:cubicBezTo>
                    <a:pt x="16812" y="5177"/>
                    <a:pt x="17192" y="3958"/>
                    <a:pt x="17383" y="2912"/>
                  </a:cubicBezTo>
                  <a:cubicBezTo>
                    <a:pt x="17573" y="1867"/>
                    <a:pt x="17573" y="996"/>
                    <a:pt x="17335" y="474"/>
                  </a:cubicBezTo>
                  <a:cubicBezTo>
                    <a:pt x="17097" y="-49"/>
                    <a:pt x="16621" y="-223"/>
                    <a:pt x="15955" y="387"/>
                  </a:cubicBezTo>
                  <a:cubicBezTo>
                    <a:pt x="15289" y="996"/>
                    <a:pt x="14433" y="2390"/>
                    <a:pt x="13767" y="5264"/>
                  </a:cubicBezTo>
                  <a:cubicBezTo>
                    <a:pt x="13101" y="8138"/>
                    <a:pt x="12625" y="12493"/>
                    <a:pt x="13386" y="15454"/>
                  </a:cubicBezTo>
                  <a:cubicBezTo>
                    <a:pt x="14147" y="18416"/>
                    <a:pt x="16146" y="19983"/>
                    <a:pt x="17668" y="20680"/>
                  </a:cubicBezTo>
                  <a:cubicBezTo>
                    <a:pt x="19191" y="21377"/>
                    <a:pt x="20237" y="21203"/>
                    <a:pt x="21284" y="210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1" name="Line"/>
            <p:cNvSpPr/>
            <p:nvPr/>
          </p:nvSpPr>
          <p:spPr>
            <a:xfrm>
              <a:off x="4978702" y="1205228"/>
              <a:ext cx="260424" cy="514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2" extrusionOk="0">
                  <a:moveTo>
                    <a:pt x="2314" y="1965"/>
                  </a:moveTo>
                  <a:cubicBezTo>
                    <a:pt x="2314" y="1479"/>
                    <a:pt x="2314" y="992"/>
                    <a:pt x="1929" y="603"/>
                  </a:cubicBezTo>
                  <a:cubicBezTo>
                    <a:pt x="1543" y="214"/>
                    <a:pt x="771" y="-78"/>
                    <a:pt x="386" y="19"/>
                  </a:cubicBezTo>
                  <a:cubicBezTo>
                    <a:pt x="0" y="117"/>
                    <a:pt x="0" y="603"/>
                    <a:pt x="0" y="2160"/>
                  </a:cubicBezTo>
                  <a:cubicBezTo>
                    <a:pt x="0" y="3717"/>
                    <a:pt x="0" y="6344"/>
                    <a:pt x="0" y="7900"/>
                  </a:cubicBezTo>
                  <a:cubicBezTo>
                    <a:pt x="0" y="9457"/>
                    <a:pt x="0" y="9944"/>
                    <a:pt x="482" y="10284"/>
                  </a:cubicBezTo>
                  <a:cubicBezTo>
                    <a:pt x="964" y="10625"/>
                    <a:pt x="1929" y="10819"/>
                    <a:pt x="3857" y="10333"/>
                  </a:cubicBezTo>
                  <a:cubicBezTo>
                    <a:pt x="5786" y="9846"/>
                    <a:pt x="8679" y="8679"/>
                    <a:pt x="11379" y="7073"/>
                  </a:cubicBezTo>
                  <a:cubicBezTo>
                    <a:pt x="14079" y="5468"/>
                    <a:pt x="16586" y="3425"/>
                    <a:pt x="18129" y="2111"/>
                  </a:cubicBezTo>
                  <a:cubicBezTo>
                    <a:pt x="19671" y="798"/>
                    <a:pt x="20250" y="214"/>
                    <a:pt x="20732" y="165"/>
                  </a:cubicBezTo>
                  <a:cubicBezTo>
                    <a:pt x="21214" y="117"/>
                    <a:pt x="21600" y="603"/>
                    <a:pt x="21600" y="2500"/>
                  </a:cubicBezTo>
                  <a:cubicBezTo>
                    <a:pt x="21600" y="4398"/>
                    <a:pt x="21214" y="7706"/>
                    <a:pt x="20925" y="11111"/>
                  </a:cubicBezTo>
                  <a:cubicBezTo>
                    <a:pt x="20636" y="14517"/>
                    <a:pt x="20443" y="18019"/>
                    <a:pt x="20250" y="2152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2" name="Line"/>
            <p:cNvSpPr/>
            <p:nvPr/>
          </p:nvSpPr>
          <p:spPr>
            <a:xfrm>
              <a:off x="5376313" y="1216441"/>
              <a:ext cx="156009" cy="262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0850" extrusionOk="0">
                  <a:moveTo>
                    <a:pt x="4765" y="3946"/>
                  </a:moveTo>
                  <a:cubicBezTo>
                    <a:pt x="6035" y="4684"/>
                    <a:pt x="7306" y="5423"/>
                    <a:pt x="7147" y="7730"/>
                  </a:cubicBezTo>
                  <a:cubicBezTo>
                    <a:pt x="6988" y="10038"/>
                    <a:pt x="5400" y="13915"/>
                    <a:pt x="4765" y="16500"/>
                  </a:cubicBezTo>
                  <a:cubicBezTo>
                    <a:pt x="4129" y="19084"/>
                    <a:pt x="4447" y="20377"/>
                    <a:pt x="6353" y="20746"/>
                  </a:cubicBezTo>
                  <a:cubicBezTo>
                    <a:pt x="8259" y="21115"/>
                    <a:pt x="11753" y="20561"/>
                    <a:pt x="14929" y="18253"/>
                  </a:cubicBezTo>
                  <a:cubicBezTo>
                    <a:pt x="18106" y="15946"/>
                    <a:pt x="20965" y="11884"/>
                    <a:pt x="21282" y="8377"/>
                  </a:cubicBezTo>
                  <a:cubicBezTo>
                    <a:pt x="21600" y="4869"/>
                    <a:pt x="19376" y="1915"/>
                    <a:pt x="15406" y="715"/>
                  </a:cubicBezTo>
                  <a:cubicBezTo>
                    <a:pt x="11435" y="-485"/>
                    <a:pt x="5718" y="69"/>
                    <a:pt x="0" y="6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3" name="Line"/>
            <p:cNvSpPr/>
            <p:nvPr/>
          </p:nvSpPr>
          <p:spPr>
            <a:xfrm>
              <a:off x="5557679" y="1175451"/>
              <a:ext cx="236636" cy="305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347" extrusionOk="0">
                  <a:moveTo>
                    <a:pt x="0" y="6334"/>
                  </a:moveTo>
                  <a:cubicBezTo>
                    <a:pt x="1468" y="7958"/>
                    <a:pt x="2936" y="9582"/>
                    <a:pt x="3460" y="11531"/>
                  </a:cubicBezTo>
                  <a:cubicBezTo>
                    <a:pt x="3984" y="13480"/>
                    <a:pt x="3565" y="15753"/>
                    <a:pt x="3250" y="17377"/>
                  </a:cubicBezTo>
                  <a:cubicBezTo>
                    <a:pt x="2936" y="19002"/>
                    <a:pt x="2726" y="19976"/>
                    <a:pt x="3146" y="20626"/>
                  </a:cubicBezTo>
                  <a:cubicBezTo>
                    <a:pt x="3565" y="21275"/>
                    <a:pt x="4614" y="21600"/>
                    <a:pt x="7130" y="21113"/>
                  </a:cubicBezTo>
                  <a:cubicBezTo>
                    <a:pt x="9647" y="20626"/>
                    <a:pt x="13631" y="19326"/>
                    <a:pt x="16462" y="17296"/>
                  </a:cubicBezTo>
                  <a:cubicBezTo>
                    <a:pt x="19293" y="15266"/>
                    <a:pt x="20971" y="12505"/>
                    <a:pt x="21285" y="9663"/>
                  </a:cubicBezTo>
                  <a:cubicBezTo>
                    <a:pt x="21600" y="6821"/>
                    <a:pt x="20551" y="3898"/>
                    <a:pt x="19398" y="2274"/>
                  </a:cubicBezTo>
                  <a:cubicBezTo>
                    <a:pt x="18245" y="650"/>
                    <a:pt x="16986" y="325"/>
                    <a:pt x="15728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4" name="Line"/>
            <p:cNvSpPr/>
            <p:nvPr/>
          </p:nvSpPr>
          <p:spPr>
            <a:xfrm>
              <a:off x="5836704" y="1189403"/>
              <a:ext cx="348782" cy="3058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3" extrusionOk="0">
                  <a:moveTo>
                    <a:pt x="0" y="7855"/>
                  </a:moveTo>
                  <a:cubicBezTo>
                    <a:pt x="864" y="11782"/>
                    <a:pt x="1728" y="15709"/>
                    <a:pt x="2016" y="18164"/>
                  </a:cubicBezTo>
                  <a:cubicBezTo>
                    <a:pt x="2304" y="20618"/>
                    <a:pt x="2016" y="21600"/>
                    <a:pt x="2016" y="21518"/>
                  </a:cubicBezTo>
                  <a:cubicBezTo>
                    <a:pt x="2016" y="21436"/>
                    <a:pt x="2304" y="20291"/>
                    <a:pt x="4032" y="17509"/>
                  </a:cubicBezTo>
                  <a:cubicBezTo>
                    <a:pt x="5760" y="14727"/>
                    <a:pt x="8928" y="10309"/>
                    <a:pt x="12096" y="7118"/>
                  </a:cubicBezTo>
                  <a:cubicBezTo>
                    <a:pt x="15264" y="3927"/>
                    <a:pt x="18432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5" name="Line"/>
            <p:cNvSpPr/>
            <p:nvPr/>
          </p:nvSpPr>
          <p:spPr>
            <a:xfrm>
              <a:off x="6612106" y="933630"/>
              <a:ext cx="61674" cy="520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600" extrusionOk="0">
                  <a:moveTo>
                    <a:pt x="18819" y="771"/>
                  </a:moveTo>
                  <a:cubicBezTo>
                    <a:pt x="14819" y="386"/>
                    <a:pt x="10819" y="0"/>
                    <a:pt x="7619" y="0"/>
                  </a:cubicBezTo>
                  <a:cubicBezTo>
                    <a:pt x="4419" y="0"/>
                    <a:pt x="2019" y="386"/>
                    <a:pt x="819" y="2266"/>
                  </a:cubicBezTo>
                  <a:cubicBezTo>
                    <a:pt x="-381" y="4146"/>
                    <a:pt x="-381" y="7521"/>
                    <a:pt x="1619" y="10704"/>
                  </a:cubicBezTo>
                  <a:cubicBezTo>
                    <a:pt x="3619" y="13886"/>
                    <a:pt x="7619" y="16875"/>
                    <a:pt x="11219" y="18659"/>
                  </a:cubicBezTo>
                  <a:cubicBezTo>
                    <a:pt x="14819" y="20443"/>
                    <a:pt x="18019" y="21021"/>
                    <a:pt x="21219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6" name="Line"/>
            <p:cNvSpPr/>
            <p:nvPr/>
          </p:nvSpPr>
          <p:spPr>
            <a:xfrm>
              <a:off x="6806316" y="1126622"/>
              <a:ext cx="3487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5940"/>
                    <a:pt x="0" y="11880"/>
                    <a:pt x="3600" y="15480"/>
                  </a:cubicBezTo>
                  <a:cubicBezTo>
                    <a:pt x="7200" y="19080"/>
                    <a:pt x="14400" y="203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7" name="Line"/>
            <p:cNvSpPr/>
            <p:nvPr/>
          </p:nvSpPr>
          <p:spPr>
            <a:xfrm>
              <a:off x="6973731" y="1154524"/>
              <a:ext cx="669662" cy="281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3" extrusionOk="0">
                  <a:moveTo>
                    <a:pt x="900" y="0"/>
                  </a:moveTo>
                  <a:cubicBezTo>
                    <a:pt x="450" y="5226"/>
                    <a:pt x="0" y="10452"/>
                    <a:pt x="0" y="13848"/>
                  </a:cubicBezTo>
                  <a:cubicBezTo>
                    <a:pt x="0" y="17245"/>
                    <a:pt x="450" y="18813"/>
                    <a:pt x="1575" y="18900"/>
                  </a:cubicBezTo>
                  <a:cubicBezTo>
                    <a:pt x="2700" y="18987"/>
                    <a:pt x="4500" y="17594"/>
                    <a:pt x="5925" y="15068"/>
                  </a:cubicBezTo>
                  <a:cubicBezTo>
                    <a:pt x="7350" y="12542"/>
                    <a:pt x="8400" y="8884"/>
                    <a:pt x="8962" y="6445"/>
                  </a:cubicBezTo>
                  <a:cubicBezTo>
                    <a:pt x="9525" y="4006"/>
                    <a:pt x="9600" y="2787"/>
                    <a:pt x="9525" y="1829"/>
                  </a:cubicBezTo>
                  <a:cubicBezTo>
                    <a:pt x="9450" y="871"/>
                    <a:pt x="9225" y="174"/>
                    <a:pt x="8888" y="174"/>
                  </a:cubicBezTo>
                  <a:cubicBezTo>
                    <a:pt x="8550" y="174"/>
                    <a:pt x="8100" y="871"/>
                    <a:pt x="7500" y="3571"/>
                  </a:cubicBezTo>
                  <a:cubicBezTo>
                    <a:pt x="6900" y="6271"/>
                    <a:pt x="6150" y="10974"/>
                    <a:pt x="5850" y="14197"/>
                  </a:cubicBezTo>
                  <a:cubicBezTo>
                    <a:pt x="5550" y="17419"/>
                    <a:pt x="5700" y="19161"/>
                    <a:pt x="6412" y="20206"/>
                  </a:cubicBezTo>
                  <a:cubicBezTo>
                    <a:pt x="7125" y="21252"/>
                    <a:pt x="8400" y="21600"/>
                    <a:pt x="9825" y="20119"/>
                  </a:cubicBezTo>
                  <a:cubicBezTo>
                    <a:pt x="11250" y="18639"/>
                    <a:pt x="12825" y="15329"/>
                    <a:pt x="13800" y="12281"/>
                  </a:cubicBezTo>
                  <a:cubicBezTo>
                    <a:pt x="14775" y="9232"/>
                    <a:pt x="15150" y="6445"/>
                    <a:pt x="15412" y="4442"/>
                  </a:cubicBezTo>
                  <a:cubicBezTo>
                    <a:pt x="15675" y="2439"/>
                    <a:pt x="15825" y="1219"/>
                    <a:pt x="15937" y="1132"/>
                  </a:cubicBezTo>
                  <a:cubicBezTo>
                    <a:pt x="16050" y="1045"/>
                    <a:pt x="16125" y="2090"/>
                    <a:pt x="16162" y="3571"/>
                  </a:cubicBezTo>
                  <a:cubicBezTo>
                    <a:pt x="16200" y="5052"/>
                    <a:pt x="16200" y="6968"/>
                    <a:pt x="16162" y="8361"/>
                  </a:cubicBezTo>
                  <a:cubicBezTo>
                    <a:pt x="16125" y="9755"/>
                    <a:pt x="16050" y="10626"/>
                    <a:pt x="15975" y="11845"/>
                  </a:cubicBezTo>
                  <a:cubicBezTo>
                    <a:pt x="15900" y="13065"/>
                    <a:pt x="15825" y="14632"/>
                    <a:pt x="15937" y="15068"/>
                  </a:cubicBezTo>
                  <a:cubicBezTo>
                    <a:pt x="16050" y="15503"/>
                    <a:pt x="16350" y="14806"/>
                    <a:pt x="17025" y="12890"/>
                  </a:cubicBezTo>
                  <a:cubicBezTo>
                    <a:pt x="17700" y="10974"/>
                    <a:pt x="18750" y="7839"/>
                    <a:pt x="19425" y="6010"/>
                  </a:cubicBezTo>
                  <a:cubicBezTo>
                    <a:pt x="20100" y="4181"/>
                    <a:pt x="20400" y="3658"/>
                    <a:pt x="20587" y="4006"/>
                  </a:cubicBezTo>
                  <a:cubicBezTo>
                    <a:pt x="20775" y="4355"/>
                    <a:pt x="20850" y="5574"/>
                    <a:pt x="20850" y="7490"/>
                  </a:cubicBezTo>
                  <a:cubicBezTo>
                    <a:pt x="20850" y="9406"/>
                    <a:pt x="20775" y="12019"/>
                    <a:pt x="20700" y="13761"/>
                  </a:cubicBezTo>
                  <a:cubicBezTo>
                    <a:pt x="20625" y="15503"/>
                    <a:pt x="20550" y="16374"/>
                    <a:pt x="20700" y="16723"/>
                  </a:cubicBezTo>
                  <a:cubicBezTo>
                    <a:pt x="20850" y="17071"/>
                    <a:pt x="21225" y="16897"/>
                    <a:pt x="21600" y="167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8" name="Line"/>
            <p:cNvSpPr/>
            <p:nvPr/>
          </p:nvSpPr>
          <p:spPr>
            <a:xfrm>
              <a:off x="7688390" y="1088083"/>
              <a:ext cx="451587" cy="346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152" extrusionOk="0">
                  <a:moveTo>
                    <a:pt x="9720" y="2355"/>
                  </a:moveTo>
                  <a:cubicBezTo>
                    <a:pt x="9391" y="1360"/>
                    <a:pt x="9062" y="365"/>
                    <a:pt x="8678" y="81"/>
                  </a:cubicBezTo>
                  <a:cubicBezTo>
                    <a:pt x="8295" y="-203"/>
                    <a:pt x="7856" y="223"/>
                    <a:pt x="6650" y="1858"/>
                  </a:cubicBezTo>
                  <a:cubicBezTo>
                    <a:pt x="5444" y="3492"/>
                    <a:pt x="3470" y="6334"/>
                    <a:pt x="2319" y="8039"/>
                  </a:cubicBezTo>
                  <a:cubicBezTo>
                    <a:pt x="1168" y="9744"/>
                    <a:pt x="839" y="10313"/>
                    <a:pt x="510" y="10952"/>
                  </a:cubicBezTo>
                  <a:cubicBezTo>
                    <a:pt x="181" y="11592"/>
                    <a:pt x="-148" y="12302"/>
                    <a:pt x="71" y="12729"/>
                  </a:cubicBezTo>
                  <a:cubicBezTo>
                    <a:pt x="291" y="13155"/>
                    <a:pt x="1058" y="13297"/>
                    <a:pt x="2867" y="13368"/>
                  </a:cubicBezTo>
                  <a:cubicBezTo>
                    <a:pt x="4676" y="13439"/>
                    <a:pt x="7527" y="13439"/>
                    <a:pt x="9336" y="13936"/>
                  </a:cubicBezTo>
                  <a:cubicBezTo>
                    <a:pt x="11145" y="14434"/>
                    <a:pt x="11913" y="15429"/>
                    <a:pt x="12297" y="16352"/>
                  </a:cubicBezTo>
                  <a:cubicBezTo>
                    <a:pt x="12680" y="17276"/>
                    <a:pt x="12680" y="18129"/>
                    <a:pt x="11913" y="18910"/>
                  </a:cubicBezTo>
                  <a:cubicBezTo>
                    <a:pt x="11145" y="19692"/>
                    <a:pt x="9610" y="20402"/>
                    <a:pt x="8569" y="20686"/>
                  </a:cubicBezTo>
                  <a:cubicBezTo>
                    <a:pt x="7527" y="20971"/>
                    <a:pt x="6979" y="20829"/>
                    <a:pt x="6705" y="20331"/>
                  </a:cubicBezTo>
                  <a:cubicBezTo>
                    <a:pt x="6431" y="19834"/>
                    <a:pt x="6431" y="18981"/>
                    <a:pt x="7034" y="18058"/>
                  </a:cubicBezTo>
                  <a:cubicBezTo>
                    <a:pt x="7637" y="17134"/>
                    <a:pt x="8843" y="16139"/>
                    <a:pt x="10816" y="14860"/>
                  </a:cubicBezTo>
                  <a:cubicBezTo>
                    <a:pt x="12790" y="13581"/>
                    <a:pt x="15531" y="12018"/>
                    <a:pt x="17450" y="10242"/>
                  </a:cubicBezTo>
                  <a:cubicBezTo>
                    <a:pt x="19369" y="8465"/>
                    <a:pt x="20465" y="6476"/>
                    <a:pt x="20959" y="5055"/>
                  </a:cubicBezTo>
                  <a:cubicBezTo>
                    <a:pt x="21452" y="3634"/>
                    <a:pt x="21342" y="2781"/>
                    <a:pt x="21013" y="2284"/>
                  </a:cubicBezTo>
                  <a:cubicBezTo>
                    <a:pt x="20684" y="1786"/>
                    <a:pt x="20136" y="1644"/>
                    <a:pt x="19149" y="2568"/>
                  </a:cubicBezTo>
                  <a:cubicBezTo>
                    <a:pt x="18163" y="3492"/>
                    <a:pt x="16737" y="5481"/>
                    <a:pt x="15696" y="8252"/>
                  </a:cubicBezTo>
                  <a:cubicBezTo>
                    <a:pt x="14654" y="11023"/>
                    <a:pt x="13996" y="14576"/>
                    <a:pt x="14435" y="16992"/>
                  </a:cubicBezTo>
                  <a:cubicBezTo>
                    <a:pt x="14873" y="19408"/>
                    <a:pt x="16408" y="20686"/>
                    <a:pt x="17724" y="21042"/>
                  </a:cubicBezTo>
                  <a:cubicBezTo>
                    <a:pt x="19040" y="21397"/>
                    <a:pt x="20136" y="20829"/>
                    <a:pt x="21233" y="202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9" name="Line"/>
            <p:cNvSpPr/>
            <p:nvPr/>
          </p:nvSpPr>
          <p:spPr>
            <a:xfrm>
              <a:off x="8606027" y="859636"/>
              <a:ext cx="150242" cy="504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483" extrusionOk="0">
                  <a:moveTo>
                    <a:pt x="12764" y="676"/>
                  </a:moveTo>
                  <a:cubicBezTo>
                    <a:pt x="15709" y="279"/>
                    <a:pt x="18655" y="-117"/>
                    <a:pt x="20127" y="32"/>
                  </a:cubicBezTo>
                  <a:cubicBezTo>
                    <a:pt x="21600" y="180"/>
                    <a:pt x="21600" y="874"/>
                    <a:pt x="19309" y="3054"/>
                  </a:cubicBezTo>
                  <a:cubicBezTo>
                    <a:pt x="17018" y="5233"/>
                    <a:pt x="12436" y="8900"/>
                    <a:pt x="8836" y="12219"/>
                  </a:cubicBezTo>
                  <a:cubicBezTo>
                    <a:pt x="5236" y="15538"/>
                    <a:pt x="2618" y="18511"/>
                    <a:pt x="0" y="2148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0" name="Line"/>
            <p:cNvSpPr/>
            <p:nvPr/>
          </p:nvSpPr>
          <p:spPr>
            <a:xfrm>
              <a:off x="8578125" y="1580038"/>
              <a:ext cx="9068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538" y="1440"/>
                    <a:pt x="11077" y="2880"/>
                    <a:pt x="14677" y="6480"/>
                  </a:cubicBezTo>
                  <a:cubicBezTo>
                    <a:pt x="18277" y="10080"/>
                    <a:pt x="19938" y="158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1" name="Line"/>
            <p:cNvSpPr/>
            <p:nvPr/>
          </p:nvSpPr>
          <p:spPr>
            <a:xfrm>
              <a:off x="6391172" y="1693973"/>
              <a:ext cx="2263686" cy="94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402" extrusionOk="0">
                  <a:moveTo>
                    <a:pt x="21590" y="13698"/>
                  </a:moveTo>
                  <a:cubicBezTo>
                    <a:pt x="20769" y="11590"/>
                    <a:pt x="19949" y="9483"/>
                    <a:pt x="19139" y="7902"/>
                  </a:cubicBezTo>
                  <a:cubicBezTo>
                    <a:pt x="18330" y="6322"/>
                    <a:pt x="17532" y="5268"/>
                    <a:pt x="16800" y="4215"/>
                  </a:cubicBezTo>
                  <a:cubicBezTo>
                    <a:pt x="16068" y="3161"/>
                    <a:pt x="15403" y="2107"/>
                    <a:pt x="14693" y="1317"/>
                  </a:cubicBezTo>
                  <a:cubicBezTo>
                    <a:pt x="13983" y="527"/>
                    <a:pt x="13229" y="0"/>
                    <a:pt x="12431" y="0"/>
                  </a:cubicBezTo>
                  <a:cubicBezTo>
                    <a:pt x="11633" y="0"/>
                    <a:pt x="10790" y="527"/>
                    <a:pt x="9958" y="1317"/>
                  </a:cubicBezTo>
                  <a:cubicBezTo>
                    <a:pt x="9127" y="2107"/>
                    <a:pt x="8306" y="3161"/>
                    <a:pt x="7541" y="4478"/>
                  </a:cubicBezTo>
                  <a:cubicBezTo>
                    <a:pt x="6776" y="5795"/>
                    <a:pt x="6066" y="7376"/>
                    <a:pt x="5290" y="9483"/>
                  </a:cubicBezTo>
                  <a:cubicBezTo>
                    <a:pt x="4514" y="11590"/>
                    <a:pt x="3671" y="14224"/>
                    <a:pt x="2818" y="16332"/>
                  </a:cubicBezTo>
                  <a:cubicBezTo>
                    <a:pt x="1964" y="18439"/>
                    <a:pt x="1099" y="20020"/>
                    <a:pt x="611" y="20810"/>
                  </a:cubicBezTo>
                  <a:cubicBezTo>
                    <a:pt x="123" y="21600"/>
                    <a:pt x="12" y="21600"/>
                    <a:pt x="1" y="20810"/>
                  </a:cubicBezTo>
                  <a:cubicBezTo>
                    <a:pt x="-10" y="20020"/>
                    <a:pt x="79" y="18439"/>
                    <a:pt x="434" y="16068"/>
                  </a:cubicBezTo>
                  <a:cubicBezTo>
                    <a:pt x="788" y="13698"/>
                    <a:pt x="1409" y="10537"/>
                    <a:pt x="1930" y="10010"/>
                  </a:cubicBezTo>
                  <a:cubicBezTo>
                    <a:pt x="2452" y="9483"/>
                    <a:pt x="2873" y="11590"/>
                    <a:pt x="3294" y="1369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2" name="Line"/>
            <p:cNvSpPr/>
            <p:nvPr/>
          </p:nvSpPr>
          <p:spPr>
            <a:xfrm>
              <a:off x="988643" y="2312479"/>
              <a:ext cx="104636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3064"/>
                    <a:pt x="2880" y="6128"/>
                    <a:pt x="5760" y="9345"/>
                  </a:cubicBezTo>
                  <a:cubicBezTo>
                    <a:pt x="8640" y="12562"/>
                    <a:pt x="12960" y="15932"/>
                    <a:pt x="15840" y="18000"/>
                  </a:cubicBezTo>
                  <a:cubicBezTo>
                    <a:pt x="18720" y="20068"/>
                    <a:pt x="20160" y="2083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3" name="Line"/>
            <p:cNvSpPr/>
            <p:nvPr/>
          </p:nvSpPr>
          <p:spPr>
            <a:xfrm>
              <a:off x="468516" y="2164234"/>
              <a:ext cx="889741" cy="671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69" extrusionOk="0">
                  <a:moveTo>
                    <a:pt x="8380" y="11152"/>
                  </a:moveTo>
                  <a:cubicBezTo>
                    <a:pt x="7220" y="9968"/>
                    <a:pt x="6060" y="8785"/>
                    <a:pt x="5424" y="7527"/>
                  </a:cubicBezTo>
                  <a:cubicBezTo>
                    <a:pt x="4789" y="6270"/>
                    <a:pt x="4679" y="4938"/>
                    <a:pt x="5093" y="3644"/>
                  </a:cubicBezTo>
                  <a:cubicBezTo>
                    <a:pt x="5507" y="2349"/>
                    <a:pt x="6446" y="1092"/>
                    <a:pt x="7883" y="463"/>
                  </a:cubicBezTo>
                  <a:cubicBezTo>
                    <a:pt x="9319" y="-166"/>
                    <a:pt x="11253" y="-166"/>
                    <a:pt x="13103" y="537"/>
                  </a:cubicBezTo>
                  <a:cubicBezTo>
                    <a:pt x="14954" y="1239"/>
                    <a:pt x="16722" y="2645"/>
                    <a:pt x="18158" y="4457"/>
                  </a:cubicBezTo>
                  <a:cubicBezTo>
                    <a:pt x="19594" y="6270"/>
                    <a:pt x="20699" y="8489"/>
                    <a:pt x="21031" y="10523"/>
                  </a:cubicBezTo>
                  <a:cubicBezTo>
                    <a:pt x="21362" y="12557"/>
                    <a:pt x="20920" y="14407"/>
                    <a:pt x="19870" y="15997"/>
                  </a:cubicBezTo>
                  <a:cubicBezTo>
                    <a:pt x="18821" y="17587"/>
                    <a:pt x="17164" y="18919"/>
                    <a:pt x="15396" y="19844"/>
                  </a:cubicBezTo>
                  <a:cubicBezTo>
                    <a:pt x="13628" y="20768"/>
                    <a:pt x="11750" y="21286"/>
                    <a:pt x="9706" y="21360"/>
                  </a:cubicBezTo>
                  <a:cubicBezTo>
                    <a:pt x="7662" y="21434"/>
                    <a:pt x="5452" y="21064"/>
                    <a:pt x="3739" y="20139"/>
                  </a:cubicBezTo>
                  <a:cubicBezTo>
                    <a:pt x="2027" y="19215"/>
                    <a:pt x="812" y="17735"/>
                    <a:pt x="287" y="16071"/>
                  </a:cubicBezTo>
                  <a:cubicBezTo>
                    <a:pt x="-238" y="14407"/>
                    <a:pt x="-72" y="12557"/>
                    <a:pt x="1033" y="10967"/>
                  </a:cubicBezTo>
                  <a:cubicBezTo>
                    <a:pt x="2137" y="9376"/>
                    <a:pt x="4181" y="8045"/>
                    <a:pt x="6225" y="671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4" name="Line"/>
            <p:cNvSpPr/>
            <p:nvPr/>
          </p:nvSpPr>
          <p:spPr>
            <a:xfrm>
              <a:off x="1656630" y="2365599"/>
              <a:ext cx="45720" cy="225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05" h="21414" extrusionOk="0">
                  <a:moveTo>
                    <a:pt x="15434" y="255"/>
                  </a:moveTo>
                  <a:cubicBezTo>
                    <a:pt x="10525" y="34"/>
                    <a:pt x="5616" y="-186"/>
                    <a:pt x="2670" y="255"/>
                  </a:cubicBezTo>
                  <a:cubicBezTo>
                    <a:pt x="-275" y="696"/>
                    <a:pt x="-1257" y="1798"/>
                    <a:pt x="2179" y="4773"/>
                  </a:cubicBezTo>
                  <a:cubicBezTo>
                    <a:pt x="5616" y="7749"/>
                    <a:pt x="13470" y="12598"/>
                    <a:pt x="16907" y="15683"/>
                  </a:cubicBezTo>
                  <a:cubicBezTo>
                    <a:pt x="20343" y="18769"/>
                    <a:pt x="19361" y="20092"/>
                    <a:pt x="18379" y="2141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5" name="Line"/>
            <p:cNvSpPr/>
            <p:nvPr/>
          </p:nvSpPr>
          <p:spPr>
            <a:xfrm>
              <a:off x="1572173" y="2183699"/>
              <a:ext cx="560474" cy="512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443" extrusionOk="0">
                  <a:moveTo>
                    <a:pt x="628" y="6265"/>
                  </a:moveTo>
                  <a:cubicBezTo>
                    <a:pt x="717" y="5778"/>
                    <a:pt x="807" y="5292"/>
                    <a:pt x="673" y="4805"/>
                  </a:cubicBezTo>
                  <a:cubicBezTo>
                    <a:pt x="539" y="4319"/>
                    <a:pt x="182" y="3832"/>
                    <a:pt x="48" y="3346"/>
                  </a:cubicBezTo>
                  <a:cubicBezTo>
                    <a:pt x="-86" y="2859"/>
                    <a:pt x="3" y="2373"/>
                    <a:pt x="1030" y="1740"/>
                  </a:cubicBezTo>
                  <a:cubicBezTo>
                    <a:pt x="2056" y="1108"/>
                    <a:pt x="4020" y="329"/>
                    <a:pt x="6340" y="86"/>
                  </a:cubicBezTo>
                  <a:cubicBezTo>
                    <a:pt x="8661" y="-157"/>
                    <a:pt x="11339" y="135"/>
                    <a:pt x="12812" y="719"/>
                  </a:cubicBezTo>
                  <a:cubicBezTo>
                    <a:pt x="14284" y="1302"/>
                    <a:pt x="14552" y="2178"/>
                    <a:pt x="13704" y="3638"/>
                  </a:cubicBezTo>
                  <a:cubicBezTo>
                    <a:pt x="12856" y="5097"/>
                    <a:pt x="10893" y="7140"/>
                    <a:pt x="8929" y="8794"/>
                  </a:cubicBezTo>
                  <a:cubicBezTo>
                    <a:pt x="6965" y="10448"/>
                    <a:pt x="5002" y="11713"/>
                    <a:pt x="3752" y="12540"/>
                  </a:cubicBezTo>
                  <a:cubicBezTo>
                    <a:pt x="2502" y="13367"/>
                    <a:pt x="1967" y="13757"/>
                    <a:pt x="1922" y="13951"/>
                  </a:cubicBezTo>
                  <a:cubicBezTo>
                    <a:pt x="1878" y="14146"/>
                    <a:pt x="2324" y="14146"/>
                    <a:pt x="4198" y="13902"/>
                  </a:cubicBezTo>
                  <a:cubicBezTo>
                    <a:pt x="6073" y="13659"/>
                    <a:pt x="9375" y="13173"/>
                    <a:pt x="12410" y="13173"/>
                  </a:cubicBezTo>
                  <a:cubicBezTo>
                    <a:pt x="15445" y="13173"/>
                    <a:pt x="18212" y="13659"/>
                    <a:pt x="19729" y="14097"/>
                  </a:cubicBezTo>
                  <a:cubicBezTo>
                    <a:pt x="21246" y="14535"/>
                    <a:pt x="21514" y="14924"/>
                    <a:pt x="21514" y="15362"/>
                  </a:cubicBezTo>
                  <a:cubicBezTo>
                    <a:pt x="21514" y="15800"/>
                    <a:pt x="21246" y="16286"/>
                    <a:pt x="19729" y="17113"/>
                  </a:cubicBezTo>
                  <a:cubicBezTo>
                    <a:pt x="18212" y="17940"/>
                    <a:pt x="15445" y="19108"/>
                    <a:pt x="13392" y="19886"/>
                  </a:cubicBezTo>
                  <a:cubicBezTo>
                    <a:pt x="11339" y="20665"/>
                    <a:pt x="10000" y="21054"/>
                    <a:pt x="8661" y="2144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6" name="Line"/>
            <p:cNvSpPr/>
            <p:nvPr/>
          </p:nvSpPr>
          <p:spPr>
            <a:xfrm>
              <a:off x="1993133" y="2405376"/>
              <a:ext cx="313905" cy="262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0" extrusionOk="0">
                  <a:moveTo>
                    <a:pt x="0" y="19146"/>
                  </a:moveTo>
                  <a:cubicBezTo>
                    <a:pt x="3840" y="17252"/>
                    <a:pt x="7680" y="15357"/>
                    <a:pt x="10640" y="13178"/>
                  </a:cubicBezTo>
                  <a:cubicBezTo>
                    <a:pt x="13600" y="10999"/>
                    <a:pt x="15680" y="8536"/>
                    <a:pt x="16800" y="6736"/>
                  </a:cubicBezTo>
                  <a:cubicBezTo>
                    <a:pt x="17920" y="4936"/>
                    <a:pt x="18080" y="3799"/>
                    <a:pt x="18000" y="2757"/>
                  </a:cubicBezTo>
                  <a:cubicBezTo>
                    <a:pt x="17920" y="1715"/>
                    <a:pt x="17600" y="767"/>
                    <a:pt x="17040" y="294"/>
                  </a:cubicBezTo>
                  <a:cubicBezTo>
                    <a:pt x="16480" y="-180"/>
                    <a:pt x="15680" y="-180"/>
                    <a:pt x="14480" y="1052"/>
                  </a:cubicBezTo>
                  <a:cubicBezTo>
                    <a:pt x="13280" y="2283"/>
                    <a:pt x="11680" y="4746"/>
                    <a:pt x="10560" y="7967"/>
                  </a:cubicBezTo>
                  <a:cubicBezTo>
                    <a:pt x="9440" y="11188"/>
                    <a:pt x="8800" y="15167"/>
                    <a:pt x="9440" y="17725"/>
                  </a:cubicBezTo>
                  <a:cubicBezTo>
                    <a:pt x="10080" y="20283"/>
                    <a:pt x="12000" y="21420"/>
                    <a:pt x="14240" y="21420"/>
                  </a:cubicBezTo>
                  <a:cubicBezTo>
                    <a:pt x="16480" y="21420"/>
                    <a:pt x="19040" y="20283"/>
                    <a:pt x="21600" y="1914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7" name="Line"/>
            <p:cNvSpPr/>
            <p:nvPr/>
          </p:nvSpPr>
          <p:spPr>
            <a:xfrm>
              <a:off x="2339738" y="2456464"/>
              <a:ext cx="236856" cy="20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058" extrusionOk="0">
                  <a:moveTo>
                    <a:pt x="9541" y="957"/>
                  </a:moveTo>
                  <a:cubicBezTo>
                    <a:pt x="8710" y="252"/>
                    <a:pt x="7879" y="-452"/>
                    <a:pt x="6321" y="370"/>
                  </a:cubicBezTo>
                  <a:cubicBezTo>
                    <a:pt x="4764" y="1191"/>
                    <a:pt x="2479" y="3539"/>
                    <a:pt x="1233" y="5418"/>
                  </a:cubicBezTo>
                  <a:cubicBezTo>
                    <a:pt x="-13" y="7296"/>
                    <a:pt x="-221" y="8705"/>
                    <a:pt x="194" y="9526"/>
                  </a:cubicBezTo>
                  <a:cubicBezTo>
                    <a:pt x="610" y="10348"/>
                    <a:pt x="1648" y="10583"/>
                    <a:pt x="4764" y="10583"/>
                  </a:cubicBezTo>
                  <a:cubicBezTo>
                    <a:pt x="7879" y="10583"/>
                    <a:pt x="13071" y="10348"/>
                    <a:pt x="16187" y="10348"/>
                  </a:cubicBezTo>
                  <a:cubicBezTo>
                    <a:pt x="19302" y="10348"/>
                    <a:pt x="20341" y="10583"/>
                    <a:pt x="20860" y="11287"/>
                  </a:cubicBezTo>
                  <a:cubicBezTo>
                    <a:pt x="21379" y="11991"/>
                    <a:pt x="21379" y="13165"/>
                    <a:pt x="19510" y="14691"/>
                  </a:cubicBezTo>
                  <a:cubicBezTo>
                    <a:pt x="17641" y="16218"/>
                    <a:pt x="13902" y="18096"/>
                    <a:pt x="11098" y="19270"/>
                  </a:cubicBezTo>
                  <a:cubicBezTo>
                    <a:pt x="8294" y="20444"/>
                    <a:pt x="6425" y="20913"/>
                    <a:pt x="4764" y="21031"/>
                  </a:cubicBezTo>
                  <a:cubicBezTo>
                    <a:pt x="3102" y="21148"/>
                    <a:pt x="1648" y="20913"/>
                    <a:pt x="1129" y="19857"/>
                  </a:cubicBezTo>
                  <a:cubicBezTo>
                    <a:pt x="610" y="18800"/>
                    <a:pt x="1025" y="16922"/>
                    <a:pt x="1441" y="1504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8" name="Line"/>
            <p:cNvSpPr/>
            <p:nvPr/>
          </p:nvSpPr>
          <p:spPr>
            <a:xfrm>
              <a:off x="2638926" y="2221795"/>
              <a:ext cx="17511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074" h="21600" extrusionOk="0">
                  <a:moveTo>
                    <a:pt x="3036" y="0"/>
                  </a:moveTo>
                  <a:cubicBezTo>
                    <a:pt x="636" y="3343"/>
                    <a:pt x="-1764" y="6686"/>
                    <a:pt x="1836" y="9964"/>
                  </a:cubicBezTo>
                  <a:cubicBezTo>
                    <a:pt x="5436" y="13243"/>
                    <a:pt x="15036" y="16457"/>
                    <a:pt x="17436" y="18386"/>
                  </a:cubicBezTo>
                  <a:cubicBezTo>
                    <a:pt x="19836" y="20314"/>
                    <a:pt x="15036" y="20957"/>
                    <a:pt x="10236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9" name="Line"/>
            <p:cNvSpPr/>
            <p:nvPr/>
          </p:nvSpPr>
          <p:spPr>
            <a:xfrm>
              <a:off x="2516305" y="2438040"/>
              <a:ext cx="327856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43" y="17400"/>
                    <a:pt x="8885" y="13200"/>
                    <a:pt x="12485" y="9600"/>
                  </a:cubicBezTo>
                  <a:cubicBezTo>
                    <a:pt x="16085" y="6000"/>
                    <a:pt x="18843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0" name="Line"/>
            <p:cNvSpPr/>
            <p:nvPr/>
          </p:nvSpPr>
          <p:spPr>
            <a:xfrm>
              <a:off x="3060404" y="2362976"/>
              <a:ext cx="237157" cy="499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299" extrusionOk="0">
                  <a:moveTo>
                    <a:pt x="0" y="4982"/>
                  </a:moveTo>
                  <a:cubicBezTo>
                    <a:pt x="623" y="8153"/>
                    <a:pt x="1246" y="11324"/>
                    <a:pt x="2700" y="13999"/>
                  </a:cubicBezTo>
                  <a:cubicBezTo>
                    <a:pt x="4154" y="16674"/>
                    <a:pt x="6438" y="18854"/>
                    <a:pt x="8100" y="20043"/>
                  </a:cubicBezTo>
                  <a:cubicBezTo>
                    <a:pt x="9762" y="21232"/>
                    <a:pt x="10800" y="21430"/>
                    <a:pt x="11423" y="21232"/>
                  </a:cubicBezTo>
                  <a:cubicBezTo>
                    <a:pt x="12046" y="21034"/>
                    <a:pt x="12254" y="20439"/>
                    <a:pt x="11631" y="18656"/>
                  </a:cubicBezTo>
                  <a:cubicBezTo>
                    <a:pt x="11008" y="16872"/>
                    <a:pt x="9554" y="13900"/>
                    <a:pt x="8412" y="10977"/>
                  </a:cubicBezTo>
                  <a:cubicBezTo>
                    <a:pt x="7269" y="8054"/>
                    <a:pt x="6438" y="5180"/>
                    <a:pt x="6127" y="3397"/>
                  </a:cubicBezTo>
                  <a:cubicBezTo>
                    <a:pt x="5815" y="1613"/>
                    <a:pt x="6023" y="920"/>
                    <a:pt x="7685" y="474"/>
                  </a:cubicBezTo>
                  <a:cubicBezTo>
                    <a:pt x="9346" y="28"/>
                    <a:pt x="12462" y="-170"/>
                    <a:pt x="15265" y="177"/>
                  </a:cubicBezTo>
                  <a:cubicBezTo>
                    <a:pt x="18069" y="524"/>
                    <a:pt x="20562" y="1415"/>
                    <a:pt x="21081" y="2604"/>
                  </a:cubicBezTo>
                  <a:cubicBezTo>
                    <a:pt x="21600" y="3793"/>
                    <a:pt x="20146" y="5280"/>
                    <a:pt x="16719" y="6518"/>
                  </a:cubicBezTo>
                  <a:cubicBezTo>
                    <a:pt x="13292" y="7757"/>
                    <a:pt x="7892" y="8747"/>
                    <a:pt x="2492" y="973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1" name="Line"/>
            <p:cNvSpPr/>
            <p:nvPr/>
          </p:nvSpPr>
          <p:spPr>
            <a:xfrm>
              <a:off x="3346405" y="2354332"/>
              <a:ext cx="188343" cy="19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6" extrusionOk="0">
                  <a:moveTo>
                    <a:pt x="0" y="10673"/>
                  </a:moveTo>
                  <a:cubicBezTo>
                    <a:pt x="800" y="13468"/>
                    <a:pt x="1600" y="16264"/>
                    <a:pt x="1867" y="18296"/>
                  </a:cubicBezTo>
                  <a:cubicBezTo>
                    <a:pt x="2133" y="20329"/>
                    <a:pt x="1867" y="21600"/>
                    <a:pt x="1733" y="21219"/>
                  </a:cubicBezTo>
                  <a:cubicBezTo>
                    <a:pt x="1600" y="20838"/>
                    <a:pt x="1600" y="18805"/>
                    <a:pt x="3067" y="15374"/>
                  </a:cubicBezTo>
                  <a:cubicBezTo>
                    <a:pt x="4533" y="11944"/>
                    <a:pt x="7467" y="7115"/>
                    <a:pt x="10800" y="4320"/>
                  </a:cubicBezTo>
                  <a:cubicBezTo>
                    <a:pt x="14133" y="1525"/>
                    <a:pt x="17867" y="76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2" name="Line"/>
            <p:cNvSpPr/>
            <p:nvPr/>
          </p:nvSpPr>
          <p:spPr>
            <a:xfrm>
              <a:off x="3522704" y="2328644"/>
              <a:ext cx="246129" cy="264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143" extrusionOk="0">
                  <a:moveTo>
                    <a:pt x="16036" y="2616"/>
                  </a:moveTo>
                  <a:cubicBezTo>
                    <a:pt x="17036" y="1685"/>
                    <a:pt x="18036" y="754"/>
                    <a:pt x="17836" y="289"/>
                  </a:cubicBezTo>
                  <a:cubicBezTo>
                    <a:pt x="17636" y="-177"/>
                    <a:pt x="16236" y="-177"/>
                    <a:pt x="13936" y="1033"/>
                  </a:cubicBezTo>
                  <a:cubicBezTo>
                    <a:pt x="11636" y="2244"/>
                    <a:pt x="8436" y="4664"/>
                    <a:pt x="5936" y="7737"/>
                  </a:cubicBezTo>
                  <a:cubicBezTo>
                    <a:pt x="3436" y="10809"/>
                    <a:pt x="1636" y="14533"/>
                    <a:pt x="736" y="16861"/>
                  </a:cubicBezTo>
                  <a:cubicBezTo>
                    <a:pt x="-164" y="19189"/>
                    <a:pt x="-164" y="20120"/>
                    <a:pt x="336" y="20678"/>
                  </a:cubicBezTo>
                  <a:cubicBezTo>
                    <a:pt x="836" y="21237"/>
                    <a:pt x="1836" y="21423"/>
                    <a:pt x="4436" y="20492"/>
                  </a:cubicBezTo>
                  <a:cubicBezTo>
                    <a:pt x="7036" y="19561"/>
                    <a:pt x="11236" y="17513"/>
                    <a:pt x="13736" y="16209"/>
                  </a:cubicBezTo>
                  <a:cubicBezTo>
                    <a:pt x="16236" y="14906"/>
                    <a:pt x="17036" y="14347"/>
                    <a:pt x="18136" y="13695"/>
                  </a:cubicBezTo>
                  <a:cubicBezTo>
                    <a:pt x="19236" y="13044"/>
                    <a:pt x="20636" y="12299"/>
                    <a:pt x="21036" y="12671"/>
                  </a:cubicBezTo>
                  <a:cubicBezTo>
                    <a:pt x="21436" y="13044"/>
                    <a:pt x="20836" y="14533"/>
                    <a:pt x="20636" y="15744"/>
                  </a:cubicBezTo>
                  <a:cubicBezTo>
                    <a:pt x="20436" y="16954"/>
                    <a:pt x="20636" y="17885"/>
                    <a:pt x="20836" y="1881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3" name="Line"/>
            <p:cNvSpPr/>
            <p:nvPr/>
          </p:nvSpPr>
          <p:spPr>
            <a:xfrm>
              <a:off x="3871030" y="2403162"/>
              <a:ext cx="263622" cy="176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1" h="20991" extrusionOk="0">
                  <a:moveTo>
                    <a:pt x="7704" y="0"/>
                  </a:moveTo>
                  <a:cubicBezTo>
                    <a:pt x="5097" y="4708"/>
                    <a:pt x="2490" y="9415"/>
                    <a:pt x="1094" y="12462"/>
                  </a:cubicBezTo>
                  <a:cubicBezTo>
                    <a:pt x="-303" y="15508"/>
                    <a:pt x="-489" y="16892"/>
                    <a:pt x="1280" y="18415"/>
                  </a:cubicBezTo>
                  <a:cubicBezTo>
                    <a:pt x="3049" y="19938"/>
                    <a:pt x="6773" y="21600"/>
                    <a:pt x="10404" y="20769"/>
                  </a:cubicBezTo>
                  <a:cubicBezTo>
                    <a:pt x="14035" y="19938"/>
                    <a:pt x="17573" y="16615"/>
                    <a:pt x="21111" y="1329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4" name="Line"/>
            <p:cNvSpPr/>
            <p:nvPr/>
          </p:nvSpPr>
          <p:spPr>
            <a:xfrm>
              <a:off x="4211383" y="2229304"/>
              <a:ext cx="62781" cy="34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1" extrusionOk="0">
                  <a:moveTo>
                    <a:pt x="21600" y="1280"/>
                  </a:moveTo>
                  <a:cubicBezTo>
                    <a:pt x="21600" y="551"/>
                    <a:pt x="21600" y="-179"/>
                    <a:pt x="20400" y="40"/>
                  </a:cubicBezTo>
                  <a:cubicBezTo>
                    <a:pt x="19200" y="259"/>
                    <a:pt x="16800" y="1426"/>
                    <a:pt x="14800" y="3907"/>
                  </a:cubicBezTo>
                  <a:cubicBezTo>
                    <a:pt x="12800" y="6389"/>
                    <a:pt x="11200" y="10183"/>
                    <a:pt x="10400" y="13102"/>
                  </a:cubicBezTo>
                  <a:cubicBezTo>
                    <a:pt x="9600" y="16021"/>
                    <a:pt x="9600" y="18064"/>
                    <a:pt x="8000" y="19305"/>
                  </a:cubicBezTo>
                  <a:cubicBezTo>
                    <a:pt x="6400" y="20545"/>
                    <a:pt x="3200" y="20983"/>
                    <a:pt x="0" y="2142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5" name="Line"/>
            <p:cNvSpPr/>
            <p:nvPr/>
          </p:nvSpPr>
          <p:spPr>
            <a:xfrm>
              <a:off x="4134651" y="2380103"/>
              <a:ext cx="362733" cy="183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8" extrusionOk="0">
                  <a:moveTo>
                    <a:pt x="0" y="9968"/>
                  </a:moveTo>
                  <a:cubicBezTo>
                    <a:pt x="3600" y="8078"/>
                    <a:pt x="7200" y="6188"/>
                    <a:pt x="10108" y="4568"/>
                  </a:cubicBezTo>
                  <a:cubicBezTo>
                    <a:pt x="13015" y="2948"/>
                    <a:pt x="15231" y="1598"/>
                    <a:pt x="16823" y="788"/>
                  </a:cubicBezTo>
                  <a:cubicBezTo>
                    <a:pt x="18415" y="-22"/>
                    <a:pt x="19385" y="-292"/>
                    <a:pt x="19662" y="383"/>
                  </a:cubicBezTo>
                  <a:cubicBezTo>
                    <a:pt x="19938" y="1058"/>
                    <a:pt x="19523" y="2678"/>
                    <a:pt x="18969" y="5513"/>
                  </a:cubicBezTo>
                  <a:cubicBezTo>
                    <a:pt x="18415" y="8348"/>
                    <a:pt x="17723" y="12398"/>
                    <a:pt x="17377" y="15098"/>
                  </a:cubicBezTo>
                  <a:cubicBezTo>
                    <a:pt x="17031" y="17798"/>
                    <a:pt x="17031" y="19148"/>
                    <a:pt x="17792" y="19958"/>
                  </a:cubicBezTo>
                  <a:cubicBezTo>
                    <a:pt x="18554" y="20768"/>
                    <a:pt x="20077" y="21038"/>
                    <a:pt x="21600" y="2130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6" name="Line"/>
            <p:cNvSpPr/>
            <p:nvPr/>
          </p:nvSpPr>
          <p:spPr>
            <a:xfrm>
              <a:off x="4648655" y="2377942"/>
              <a:ext cx="532341" cy="201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029" extrusionOk="0">
                  <a:moveTo>
                    <a:pt x="89" y="4089"/>
                  </a:moveTo>
                  <a:cubicBezTo>
                    <a:pt x="-5" y="8457"/>
                    <a:pt x="-99" y="12826"/>
                    <a:pt x="230" y="15859"/>
                  </a:cubicBezTo>
                  <a:cubicBezTo>
                    <a:pt x="558" y="18893"/>
                    <a:pt x="1310" y="20592"/>
                    <a:pt x="2155" y="20956"/>
                  </a:cubicBezTo>
                  <a:cubicBezTo>
                    <a:pt x="3000" y="21320"/>
                    <a:pt x="3939" y="20349"/>
                    <a:pt x="4831" y="17316"/>
                  </a:cubicBezTo>
                  <a:cubicBezTo>
                    <a:pt x="5724" y="14282"/>
                    <a:pt x="6569" y="9185"/>
                    <a:pt x="6898" y="5909"/>
                  </a:cubicBezTo>
                  <a:cubicBezTo>
                    <a:pt x="7226" y="2632"/>
                    <a:pt x="7038" y="1176"/>
                    <a:pt x="6710" y="448"/>
                  </a:cubicBezTo>
                  <a:cubicBezTo>
                    <a:pt x="6381" y="-280"/>
                    <a:pt x="5911" y="-280"/>
                    <a:pt x="5019" y="1662"/>
                  </a:cubicBezTo>
                  <a:cubicBezTo>
                    <a:pt x="4127" y="3603"/>
                    <a:pt x="2812" y="7486"/>
                    <a:pt x="2108" y="10277"/>
                  </a:cubicBezTo>
                  <a:cubicBezTo>
                    <a:pt x="1404" y="13068"/>
                    <a:pt x="1310" y="14767"/>
                    <a:pt x="1967" y="16223"/>
                  </a:cubicBezTo>
                  <a:cubicBezTo>
                    <a:pt x="2624" y="17680"/>
                    <a:pt x="4033" y="18893"/>
                    <a:pt x="6522" y="19136"/>
                  </a:cubicBezTo>
                  <a:cubicBezTo>
                    <a:pt x="9011" y="19378"/>
                    <a:pt x="12579" y="18650"/>
                    <a:pt x="15256" y="18044"/>
                  </a:cubicBezTo>
                  <a:cubicBezTo>
                    <a:pt x="17932" y="17437"/>
                    <a:pt x="19717" y="16951"/>
                    <a:pt x="21501" y="1646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7" name="Line"/>
            <p:cNvSpPr/>
            <p:nvPr/>
          </p:nvSpPr>
          <p:spPr>
            <a:xfrm>
              <a:off x="5557679" y="2291552"/>
              <a:ext cx="41854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4645"/>
                    <a:pt x="9600" y="9290"/>
                    <a:pt x="13200" y="12890"/>
                  </a:cubicBezTo>
                  <a:cubicBezTo>
                    <a:pt x="16800" y="16490"/>
                    <a:pt x="19200" y="1904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8" name="Line"/>
            <p:cNvSpPr/>
            <p:nvPr/>
          </p:nvSpPr>
          <p:spPr>
            <a:xfrm>
              <a:off x="5641460" y="2312479"/>
              <a:ext cx="271986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600" extrusionOk="0">
                  <a:moveTo>
                    <a:pt x="7073" y="0"/>
                  </a:moveTo>
                  <a:cubicBezTo>
                    <a:pt x="4895" y="2555"/>
                    <a:pt x="2717" y="5110"/>
                    <a:pt x="1447" y="7084"/>
                  </a:cubicBezTo>
                  <a:cubicBezTo>
                    <a:pt x="176" y="9058"/>
                    <a:pt x="-187" y="10452"/>
                    <a:pt x="85" y="11265"/>
                  </a:cubicBezTo>
                  <a:cubicBezTo>
                    <a:pt x="358" y="12077"/>
                    <a:pt x="1265" y="12310"/>
                    <a:pt x="4351" y="12426"/>
                  </a:cubicBezTo>
                  <a:cubicBezTo>
                    <a:pt x="7437" y="12542"/>
                    <a:pt x="12700" y="12542"/>
                    <a:pt x="15786" y="12774"/>
                  </a:cubicBezTo>
                  <a:cubicBezTo>
                    <a:pt x="18872" y="13006"/>
                    <a:pt x="19779" y="13471"/>
                    <a:pt x="20415" y="14284"/>
                  </a:cubicBezTo>
                  <a:cubicBezTo>
                    <a:pt x="21050" y="15097"/>
                    <a:pt x="21413" y="16258"/>
                    <a:pt x="21141" y="17071"/>
                  </a:cubicBezTo>
                  <a:cubicBezTo>
                    <a:pt x="20868" y="17884"/>
                    <a:pt x="19961" y="18348"/>
                    <a:pt x="17783" y="19045"/>
                  </a:cubicBezTo>
                  <a:cubicBezTo>
                    <a:pt x="15605" y="19742"/>
                    <a:pt x="12156" y="20671"/>
                    <a:pt x="8707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9" name="Line"/>
            <p:cNvSpPr/>
            <p:nvPr/>
          </p:nvSpPr>
          <p:spPr>
            <a:xfrm>
              <a:off x="6125029" y="2289539"/>
              <a:ext cx="227872" cy="207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3747" y="6615"/>
                  </a:moveTo>
                  <a:cubicBezTo>
                    <a:pt x="2645" y="6615"/>
                    <a:pt x="1543" y="6615"/>
                    <a:pt x="882" y="7208"/>
                  </a:cubicBezTo>
                  <a:cubicBezTo>
                    <a:pt x="220" y="7801"/>
                    <a:pt x="0" y="8988"/>
                    <a:pt x="0" y="11006"/>
                  </a:cubicBezTo>
                  <a:cubicBezTo>
                    <a:pt x="0" y="13023"/>
                    <a:pt x="220" y="15872"/>
                    <a:pt x="661" y="17889"/>
                  </a:cubicBezTo>
                  <a:cubicBezTo>
                    <a:pt x="1102" y="19907"/>
                    <a:pt x="1763" y="21094"/>
                    <a:pt x="2425" y="21212"/>
                  </a:cubicBezTo>
                  <a:cubicBezTo>
                    <a:pt x="3086" y="21331"/>
                    <a:pt x="3747" y="20382"/>
                    <a:pt x="5180" y="17177"/>
                  </a:cubicBezTo>
                  <a:cubicBezTo>
                    <a:pt x="6612" y="13973"/>
                    <a:pt x="8816" y="8513"/>
                    <a:pt x="10249" y="5190"/>
                  </a:cubicBezTo>
                  <a:cubicBezTo>
                    <a:pt x="11682" y="1867"/>
                    <a:pt x="12343" y="680"/>
                    <a:pt x="13224" y="206"/>
                  </a:cubicBezTo>
                  <a:cubicBezTo>
                    <a:pt x="14106" y="-269"/>
                    <a:pt x="15208" y="-32"/>
                    <a:pt x="16420" y="2105"/>
                  </a:cubicBezTo>
                  <a:cubicBezTo>
                    <a:pt x="17633" y="4241"/>
                    <a:pt x="18955" y="8276"/>
                    <a:pt x="19837" y="11599"/>
                  </a:cubicBezTo>
                  <a:cubicBezTo>
                    <a:pt x="20718" y="14922"/>
                    <a:pt x="21159" y="17533"/>
                    <a:pt x="21600" y="2014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0" name="Line"/>
            <p:cNvSpPr/>
            <p:nvPr/>
          </p:nvSpPr>
          <p:spPr>
            <a:xfrm>
              <a:off x="6338949" y="2333405"/>
              <a:ext cx="264893" cy="155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8" h="20953" extrusionOk="0">
                  <a:moveTo>
                    <a:pt x="3812" y="0"/>
                  </a:moveTo>
                  <a:cubicBezTo>
                    <a:pt x="4719" y="313"/>
                    <a:pt x="5627" y="626"/>
                    <a:pt x="6262" y="2817"/>
                  </a:cubicBezTo>
                  <a:cubicBezTo>
                    <a:pt x="6897" y="5009"/>
                    <a:pt x="7260" y="9078"/>
                    <a:pt x="7805" y="12678"/>
                  </a:cubicBezTo>
                  <a:cubicBezTo>
                    <a:pt x="8350" y="16278"/>
                    <a:pt x="9076" y="19409"/>
                    <a:pt x="11163" y="20504"/>
                  </a:cubicBezTo>
                  <a:cubicBezTo>
                    <a:pt x="13250" y="21600"/>
                    <a:pt x="16699" y="20661"/>
                    <a:pt x="18787" y="18000"/>
                  </a:cubicBezTo>
                  <a:cubicBezTo>
                    <a:pt x="20874" y="15339"/>
                    <a:pt x="21600" y="10957"/>
                    <a:pt x="19059" y="7357"/>
                  </a:cubicBezTo>
                  <a:cubicBezTo>
                    <a:pt x="16518" y="3757"/>
                    <a:pt x="10709" y="939"/>
                    <a:pt x="6988" y="626"/>
                  </a:cubicBezTo>
                  <a:cubicBezTo>
                    <a:pt x="3267" y="313"/>
                    <a:pt x="1634" y="2504"/>
                    <a:pt x="0" y="469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1" name="Line"/>
            <p:cNvSpPr/>
            <p:nvPr/>
          </p:nvSpPr>
          <p:spPr>
            <a:xfrm>
              <a:off x="6929076" y="2093548"/>
              <a:ext cx="86509" cy="379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8" h="21489" extrusionOk="0">
                  <a:moveTo>
                    <a:pt x="7506" y="943"/>
                  </a:moveTo>
                  <a:cubicBezTo>
                    <a:pt x="5232" y="416"/>
                    <a:pt x="2958" y="-111"/>
                    <a:pt x="1537" y="21"/>
                  </a:cubicBezTo>
                  <a:cubicBezTo>
                    <a:pt x="116" y="152"/>
                    <a:pt x="-452" y="943"/>
                    <a:pt x="401" y="3248"/>
                  </a:cubicBezTo>
                  <a:cubicBezTo>
                    <a:pt x="1253" y="5552"/>
                    <a:pt x="3527" y="9372"/>
                    <a:pt x="6085" y="12467"/>
                  </a:cubicBezTo>
                  <a:cubicBezTo>
                    <a:pt x="8643" y="15562"/>
                    <a:pt x="11485" y="17933"/>
                    <a:pt x="14043" y="19316"/>
                  </a:cubicBezTo>
                  <a:cubicBezTo>
                    <a:pt x="16601" y="20699"/>
                    <a:pt x="18874" y="21094"/>
                    <a:pt x="21148" y="2148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2" name="Line"/>
            <p:cNvSpPr/>
            <p:nvPr/>
          </p:nvSpPr>
          <p:spPr>
            <a:xfrm>
              <a:off x="7106267" y="2254295"/>
              <a:ext cx="558052" cy="22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4" extrusionOk="0">
                  <a:moveTo>
                    <a:pt x="0" y="2209"/>
                  </a:moveTo>
                  <a:cubicBezTo>
                    <a:pt x="450" y="2430"/>
                    <a:pt x="900" y="2650"/>
                    <a:pt x="1260" y="4524"/>
                  </a:cubicBezTo>
                  <a:cubicBezTo>
                    <a:pt x="1620" y="6397"/>
                    <a:pt x="1890" y="9924"/>
                    <a:pt x="2430" y="13010"/>
                  </a:cubicBezTo>
                  <a:cubicBezTo>
                    <a:pt x="2970" y="16095"/>
                    <a:pt x="3780" y="18740"/>
                    <a:pt x="4680" y="20063"/>
                  </a:cubicBezTo>
                  <a:cubicBezTo>
                    <a:pt x="5580" y="21385"/>
                    <a:pt x="6570" y="21385"/>
                    <a:pt x="7515" y="20063"/>
                  </a:cubicBezTo>
                  <a:cubicBezTo>
                    <a:pt x="8460" y="18740"/>
                    <a:pt x="9360" y="16095"/>
                    <a:pt x="9540" y="13120"/>
                  </a:cubicBezTo>
                  <a:cubicBezTo>
                    <a:pt x="9720" y="10144"/>
                    <a:pt x="9180" y="6838"/>
                    <a:pt x="8055" y="4524"/>
                  </a:cubicBezTo>
                  <a:cubicBezTo>
                    <a:pt x="6930" y="2209"/>
                    <a:pt x="5220" y="887"/>
                    <a:pt x="4140" y="336"/>
                  </a:cubicBezTo>
                  <a:cubicBezTo>
                    <a:pt x="3060" y="-215"/>
                    <a:pt x="2610" y="5"/>
                    <a:pt x="2610" y="336"/>
                  </a:cubicBezTo>
                  <a:cubicBezTo>
                    <a:pt x="2610" y="667"/>
                    <a:pt x="3060" y="1107"/>
                    <a:pt x="4500" y="1328"/>
                  </a:cubicBezTo>
                  <a:cubicBezTo>
                    <a:pt x="5940" y="1548"/>
                    <a:pt x="8370" y="1548"/>
                    <a:pt x="9810" y="1658"/>
                  </a:cubicBezTo>
                  <a:cubicBezTo>
                    <a:pt x="11250" y="1769"/>
                    <a:pt x="11700" y="1989"/>
                    <a:pt x="12105" y="2540"/>
                  </a:cubicBezTo>
                  <a:cubicBezTo>
                    <a:pt x="12510" y="3091"/>
                    <a:pt x="12870" y="3973"/>
                    <a:pt x="13005" y="4965"/>
                  </a:cubicBezTo>
                  <a:cubicBezTo>
                    <a:pt x="13140" y="5956"/>
                    <a:pt x="13050" y="7058"/>
                    <a:pt x="12870" y="8050"/>
                  </a:cubicBezTo>
                  <a:cubicBezTo>
                    <a:pt x="12690" y="9042"/>
                    <a:pt x="12420" y="9924"/>
                    <a:pt x="12105" y="10805"/>
                  </a:cubicBezTo>
                  <a:cubicBezTo>
                    <a:pt x="11790" y="11687"/>
                    <a:pt x="11430" y="12569"/>
                    <a:pt x="11520" y="12789"/>
                  </a:cubicBezTo>
                  <a:cubicBezTo>
                    <a:pt x="11610" y="13010"/>
                    <a:pt x="12150" y="12569"/>
                    <a:pt x="13140" y="10805"/>
                  </a:cubicBezTo>
                  <a:cubicBezTo>
                    <a:pt x="14130" y="9042"/>
                    <a:pt x="15570" y="5956"/>
                    <a:pt x="16470" y="3973"/>
                  </a:cubicBezTo>
                  <a:cubicBezTo>
                    <a:pt x="17370" y="1989"/>
                    <a:pt x="17730" y="1107"/>
                    <a:pt x="18135" y="667"/>
                  </a:cubicBezTo>
                  <a:cubicBezTo>
                    <a:pt x="18540" y="226"/>
                    <a:pt x="18990" y="226"/>
                    <a:pt x="19395" y="1438"/>
                  </a:cubicBezTo>
                  <a:cubicBezTo>
                    <a:pt x="19800" y="2650"/>
                    <a:pt x="20160" y="5075"/>
                    <a:pt x="20520" y="7389"/>
                  </a:cubicBezTo>
                  <a:cubicBezTo>
                    <a:pt x="20880" y="9703"/>
                    <a:pt x="21240" y="11907"/>
                    <a:pt x="21600" y="1411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3" name="Line"/>
            <p:cNvSpPr/>
            <p:nvPr/>
          </p:nvSpPr>
          <p:spPr>
            <a:xfrm>
              <a:off x="7729424" y="2189625"/>
              <a:ext cx="230553" cy="406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204" extrusionOk="0">
                  <a:moveTo>
                    <a:pt x="14543" y="222"/>
                  </a:moveTo>
                  <a:cubicBezTo>
                    <a:pt x="13473" y="-20"/>
                    <a:pt x="12404" y="-263"/>
                    <a:pt x="10051" y="647"/>
                  </a:cubicBezTo>
                  <a:cubicBezTo>
                    <a:pt x="7699" y="1557"/>
                    <a:pt x="4063" y="3620"/>
                    <a:pt x="2139" y="4955"/>
                  </a:cubicBezTo>
                  <a:cubicBezTo>
                    <a:pt x="214" y="6290"/>
                    <a:pt x="0" y="6897"/>
                    <a:pt x="0" y="7503"/>
                  </a:cubicBezTo>
                  <a:cubicBezTo>
                    <a:pt x="0" y="8110"/>
                    <a:pt x="214" y="8717"/>
                    <a:pt x="855" y="9020"/>
                  </a:cubicBezTo>
                  <a:cubicBezTo>
                    <a:pt x="1497" y="9324"/>
                    <a:pt x="2566" y="9324"/>
                    <a:pt x="4170" y="8777"/>
                  </a:cubicBezTo>
                  <a:cubicBezTo>
                    <a:pt x="5774" y="8231"/>
                    <a:pt x="7913" y="7139"/>
                    <a:pt x="9303" y="6290"/>
                  </a:cubicBezTo>
                  <a:cubicBezTo>
                    <a:pt x="10693" y="5440"/>
                    <a:pt x="11335" y="4834"/>
                    <a:pt x="12190" y="4652"/>
                  </a:cubicBezTo>
                  <a:cubicBezTo>
                    <a:pt x="13046" y="4470"/>
                    <a:pt x="14115" y="4712"/>
                    <a:pt x="15719" y="5926"/>
                  </a:cubicBezTo>
                  <a:cubicBezTo>
                    <a:pt x="17323" y="7139"/>
                    <a:pt x="19461" y="9324"/>
                    <a:pt x="20531" y="11750"/>
                  </a:cubicBezTo>
                  <a:cubicBezTo>
                    <a:pt x="21600" y="14177"/>
                    <a:pt x="21600" y="16847"/>
                    <a:pt x="19034" y="18546"/>
                  </a:cubicBezTo>
                  <a:cubicBezTo>
                    <a:pt x="16467" y="20245"/>
                    <a:pt x="11335" y="20973"/>
                    <a:pt x="7913" y="21155"/>
                  </a:cubicBezTo>
                  <a:cubicBezTo>
                    <a:pt x="4491" y="21337"/>
                    <a:pt x="2780" y="20973"/>
                    <a:pt x="1069" y="2060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4" name="Line"/>
            <p:cNvSpPr/>
            <p:nvPr/>
          </p:nvSpPr>
          <p:spPr>
            <a:xfrm>
              <a:off x="7880562" y="2164916"/>
              <a:ext cx="890321" cy="311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283" extrusionOk="0">
                  <a:moveTo>
                    <a:pt x="0" y="13415"/>
                  </a:moveTo>
                  <a:cubicBezTo>
                    <a:pt x="1125" y="12462"/>
                    <a:pt x="2250" y="11509"/>
                    <a:pt x="3234" y="9841"/>
                  </a:cubicBezTo>
                  <a:cubicBezTo>
                    <a:pt x="4219" y="8174"/>
                    <a:pt x="5063" y="5791"/>
                    <a:pt x="5513" y="4044"/>
                  </a:cubicBezTo>
                  <a:cubicBezTo>
                    <a:pt x="5963" y="2297"/>
                    <a:pt x="6019" y="1185"/>
                    <a:pt x="5850" y="550"/>
                  </a:cubicBezTo>
                  <a:cubicBezTo>
                    <a:pt x="5681" y="-85"/>
                    <a:pt x="5287" y="-244"/>
                    <a:pt x="4894" y="471"/>
                  </a:cubicBezTo>
                  <a:cubicBezTo>
                    <a:pt x="4500" y="1185"/>
                    <a:pt x="4106" y="2774"/>
                    <a:pt x="4022" y="5077"/>
                  </a:cubicBezTo>
                  <a:cubicBezTo>
                    <a:pt x="3938" y="7380"/>
                    <a:pt x="4163" y="10397"/>
                    <a:pt x="4809" y="12462"/>
                  </a:cubicBezTo>
                  <a:cubicBezTo>
                    <a:pt x="5456" y="14527"/>
                    <a:pt x="6525" y="15638"/>
                    <a:pt x="7369" y="16035"/>
                  </a:cubicBezTo>
                  <a:cubicBezTo>
                    <a:pt x="8212" y="16432"/>
                    <a:pt x="8831" y="16115"/>
                    <a:pt x="9253" y="15718"/>
                  </a:cubicBezTo>
                  <a:cubicBezTo>
                    <a:pt x="9675" y="15321"/>
                    <a:pt x="9900" y="14844"/>
                    <a:pt x="10097" y="14924"/>
                  </a:cubicBezTo>
                  <a:cubicBezTo>
                    <a:pt x="10294" y="15003"/>
                    <a:pt x="10463" y="15638"/>
                    <a:pt x="10519" y="16512"/>
                  </a:cubicBezTo>
                  <a:cubicBezTo>
                    <a:pt x="10575" y="17385"/>
                    <a:pt x="10519" y="18497"/>
                    <a:pt x="10378" y="19450"/>
                  </a:cubicBezTo>
                  <a:cubicBezTo>
                    <a:pt x="10238" y="20403"/>
                    <a:pt x="10013" y="21197"/>
                    <a:pt x="9816" y="21277"/>
                  </a:cubicBezTo>
                  <a:cubicBezTo>
                    <a:pt x="9619" y="21356"/>
                    <a:pt x="9450" y="20721"/>
                    <a:pt x="9506" y="19450"/>
                  </a:cubicBezTo>
                  <a:cubicBezTo>
                    <a:pt x="9563" y="18180"/>
                    <a:pt x="9844" y="16274"/>
                    <a:pt x="10800" y="14050"/>
                  </a:cubicBezTo>
                  <a:cubicBezTo>
                    <a:pt x="11756" y="11827"/>
                    <a:pt x="13388" y="9285"/>
                    <a:pt x="15159" y="7856"/>
                  </a:cubicBezTo>
                  <a:cubicBezTo>
                    <a:pt x="16931" y="6427"/>
                    <a:pt x="18844" y="6109"/>
                    <a:pt x="19969" y="6109"/>
                  </a:cubicBezTo>
                  <a:cubicBezTo>
                    <a:pt x="21094" y="6109"/>
                    <a:pt x="21431" y="6427"/>
                    <a:pt x="21516" y="6903"/>
                  </a:cubicBezTo>
                  <a:cubicBezTo>
                    <a:pt x="21600" y="7380"/>
                    <a:pt x="21431" y="8015"/>
                    <a:pt x="21263" y="865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5" name="Line"/>
            <p:cNvSpPr/>
            <p:nvPr/>
          </p:nvSpPr>
          <p:spPr>
            <a:xfrm>
              <a:off x="1916402" y="2940285"/>
              <a:ext cx="502246" cy="32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1" extrusionOk="0">
                  <a:moveTo>
                    <a:pt x="0" y="0"/>
                  </a:moveTo>
                  <a:cubicBezTo>
                    <a:pt x="900" y="4107"/>
                    <a:pt x="1800" y="8214"/>
                    <a:pt x="2400" y="10800"/>
                  </a:cubicBezTo>
                  <a:cubicBezTo>
                    <a:pt x="3000" y="13386"/>
                    <a:pt x="3300" y="14451"/>
                    <a:pt x="3500" y="15363"/>
                  </a:cubicBezTo>
                  <a:cubicBezTo>
                    <a:pt x="3700" y="16276"/>
                    <a:pt x="3800" y="17037"/>
                    <a:pt x="4150" y="17189"/>
                  </a:cubicBezTo>
                  <a:cubicBezTo>
                    <a:pt x="4500" y="17341"/>
                    <a:pt x="5100" y="16885"/>
                    <a:pt x="6450" y="15439"/>
                  </a:cubicBezTo>
                  <a:cubicBezTo>
                    <a:pt x="7800" y="13994"/>
                    <a:pt x="9900" y="11561"/>
                    <a:pt x="11250" y="10268"/>
                  </a:cubicBezTo>
                  <a:cubicBezTo>
                    <a:pt x="12600" y="8975"/>
                    <a:pt x="13200" y="8823"/>
                    <a:pt x="13750" y="9051"/>
                  </a:cubicBezTo>
                  <a:cubicBezTo>
                    <a:pt x="14300" y="9279"/>
                    <a:pt x="14800" y="9887"/>
                    <a:pt x="15100" y="10572"/>
                  </a:cubicBezTo>
                  <a:cubicBezTo>
                    <a:pt x="15400" y="11256"/>
                    <a:pt x="15500" y="12017"/>
                    <a:pt x="14600" y="13690"/>
                  </a:cubicBezTo>
                  <a:cubicBezTo>
                    <a:pt x="13700" y="15363"/>
                    <a:pt x="11800" y="17949"/>
                    <a:pt x="10500" y="19394"/>
                  </a:cubicBezTo>
                  <a:cubicBezTo>
                    <a:pt x="9200" y="20839"/>
                    <a:pt x="8500" y="21144"/>
                    <a:pt x="8400" y="21144"/>
                  </a:cubicBezTo>
                  <a:cubicBezTo>
                    <a:pt x="8300" y="21144"/>
                    <a:pt x="8800" y="20839"/>
                    <a:pt x="9900" y="20383"/>
                  </a:cubicBezTo>
                  <a:cubicBezTo>
                    <a:pt x="11000" y="19927"/>
                    <a:pt x="12700" y="19318"/>
                    <a:pt x="14350" y="18177"/>
                  </a:cubicBezTo>
                  <a:cubicBezTo>
                    <a:pt x="16000" y="17037"/>
                    <a:pt x="17600" y="15363"/>
                    <a:pt x="18600" y="14070"/>
                  </a:cubicBezTo>
                  <a:cubicBezTo>
                    <a:pt x="19600" y="12777"/>
                    <a:pt x="20000" y="11865"/>
                    <a:pt x="20200" y="11028"/>
                  </a:cubicBezTo>
                  <a:cubicBezTo>
                    <a:pt x="20400" y="10192"/>
                    <a:pt x="20400" y="9431"/>
                    <a:pt x="20150" y="9127"/>
                  </a:cubicBezTo>
                  <a:cubicBezTo>
                    <a:pt x="19900" y="8823"/>
                    <a:pt x="19400" y="8975"/>
                    <a:pt x="18750" y="10192"/>
                  </a:cubicBezTo>
                  <a:cubicBezTo>
                    <a:pt x="18100" y="11408"/>
                    <a:pt x="17300" y="13690"/>
                    <a:pt x="16850" y="15439"/>
                  </a:cubicBezTo>
                  <a:cubicBezTo>
                    <a:pt x="16400" y="17189"/>
                    <a:pt x="16300" y="18406"/>
                    <a:pt x="16250" y="19394"/>
                  </a:cubicBezTo>
                  <a:cubicBezTo>
                    <a:pt x="16200" y="20383"/>
                    <a:pt x="16200" y="21144"/>
                    <a:pt x="17100" y="21372"/>
                  </a:cubicBezTo>
                  <a:cubicBezTo>
                    <a:pt x="18000" y="21600"/>
                    <a:pt x="19800" y="21296"/>
                    <a:pt x="21600" y="2099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6" name="Line"/>
            <p:cNvSpPr/>
            <p:nvPr/>
          </p:nvSpPr>
          <p:spPr>
            <a:xfrm>
              <a:off x="2555472" y="3061196"/>
              <a:ext cx="233476" cy="253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31" extrusionOk="0">
                  <a:moveTo>
                    <a:pt x="5962" y="1571"/>
                  </a:moveTo>
                  <a:cubicBezTo>
                    <a:pt x="5327" y="785"/>
                    <a:pt x="4692" y="0"/>
                    <a:pt x="3950" y="0"/>
                  </a:cubicBezTo>
                  <a:cubicBezTo>
                    <a:pt x="3209" y="0"/>
                    <a:pt x="2362" y="785"/>
                    <a:pt x="1515" y="2258"/>
                  </a:cubicBezTo>
                  <a:cubicBezTo>
                    <a:pt x="668" y="3731"/>
                    <a:pt x="-179" y="5891"/>
                    <a:pt x="33" y="7756"/>
                  </a:cubicBezTo>
                  <a:cubicBezTo>
                    <a:pt x="245" y="9622"/>
                    <a:pt x="1515" y="11193"/>
                    <a:pt x="4480" y="11880"/>
                  </a:cubicBezTo>
                  <a:cubicBezTo>
                    <a:pt x="7445" y="12567"/>
                    <a:pt x="12103" y="12371"/>
                    <a:pt x="15068" y="12273"/>
                  </a:cubicBezTo>
                  <a:cubicBezTo>
                    <a:pt x="18033" y="12175"/>
                    <a:pt x="19303" y="12175"/>
                    <a:pt x="20150" y="12665"/>
                  </a:cubicBezTo>
                  <a:cubicBezTo>
                    <a:pt x="20997" y="13156"/>
                    <a:pt x="21421" y="14138"/>
                    <a:pt x="21209" y="14924"/>
                  </a:cubicBezTo>
                  <a:cubicBezTo>
                    <a:pt x="20997" y="15709"/>
                    <a:pt x="20150" y="16298"/>
                    <a:pt x="17503" y="17378"/>
                  </a:cubicBezTo>
                  <a:cubicBezTo>
                    <a:pt x="14856" y="18458"/>
                    <a:pt x="10409" y="20029"/>
                    <a:pt x="7656" y="20815"/>
                  </a:cubicBezTo>
                  <a:cubicBezTo>
                    <a:pt x="4903" y="21600"/>
                    <a:pt x="3845" y="21600"/>
                    <a:pt x="3421" y="21011"/>
                  </a:cubicBezTo>
                  <a:cubicBezTo>
                    <a:pt x="2997" y="20422"/>
                    <a:pt x="3209" y="19244"/>
                    <a:pt x="3421" y="1806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7" name="Line"/>
            <p:cNvSpPr/>
            <p:nvPr/>
          </p:nvSpPr>
          <p:spPr>
            <a:xfrm>
              <a:off x="2795331" y="2933309"/>
              <a:ext cx="55806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800" y="4996"/>
                    <a:pt x="3600" y="9992"/>
                    <a:pt x="7200" y="13592"/>
                  </a:cubicBezTo>
                  <a:cubicBezTo>
                    <a:pt x="10800" y="17192"/>
                    <a:pt x="16200" y="1939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8" name="Line"/>
            <p:cNvSpPr/>
            <p:nvPr/>
          </p:nvSpPr>
          <p:spPr>
            <a:xfrm>
              <a:off x="2690696" y="3086773"/>
              <a:ext cx="334831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700" y="17169"/>
                    <a:pt x="5400" y="12738"/>
                    <a:pt x="9000" y="9138"/>
                  </a:cubicBezTo>
                  <a:cubicBezTo>
                    <a:pt x="12600" y="5538"/>
                    <a:pt x="17100" y="276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9" name="Line"/>
            <p:cNvSpPr/>
            <p:nvPr/>
          </p:nvSpPr>
          <p:spPr>
            <a:xfrm>
              <a:off x="3395234" y="3142578"/>
              <a:ext cx="69758" cy="33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7" extrusionOk="0">
                  <a:moveTo>
                    <a:pt x="4320" y="0"/>
                  </a:moveTo>
                  <a:cubicBezTo>
                    <a:pt x="2160" y="1639"/>
                    <a:pt x="0" y="3277"/>
                    <a:pt x="0" y="5959"/>
                  </a:cubicBezTo>
                  <a:cubicBezTo>
                    <a:pt x="0" y="8640"/>
                    <a:pt x="2160" y="12364"/>
                    <a:pt x="3960" y="14673"/>
                  </a:cubicBezTo>
                  <a:cubicBezTo>
                    <a:pt x="5760" y="16982"/>
                    <a:pt x="7200" y="17876"/>
                    <a:pt x="10080" y="18919"/>
                  </a:cubicBezTo>
                  <a:cubicBezTo>
                    <a:pt x="12960" y="19961"/>
                    <a:pt x="17280" y="21153"/>
                    <a:pt x="19440" y="21377"/>
                  </a:cubicBezTo>
                  <a:cubicBezTo>
                    <a:pt x="21600" y="21600"/>
                    <a:pt x="21600" y="20855"/>
                    <a:pt x="21600" y="2011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0" name="Line"/>
            <p:cNvSpPr/>
            <p:nvPr/>
          </p:nvSpPr>
          <p:spPr>
            <a:xfrm>
              <a:off x="3437088" y="3002766"/>
              <a:ext cx="322939" cy="195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379" extrusionOk="0">
                  <a:moveTo>
                    <a:pt x="0" y="3845"/>
                  </a:moveTo>
                  <a:cubicBezTo>
                    <a:pt x="3983" y="2066"/>
                    <a:pt x="7966" y="287"/>
                    <a:pt x="11413" y="33"/>
                  </a:cubicBezTo>
                  <a:cubicBezTo>
                    <a:pt x="14860" y="-221"/>
                    <a:pt x="17770" y="1050"/>
                    <a:pt x="19455" y="2320"/>
                  </a:cubicBezTo>
                  <a:cubicBezTo>
                    <a:pt x="21140" y="3591"/>
                    <a:pt x="21600" y="4861"/>
                    <a:pt x="21064" y="6767"/>
                  </a:cubicBezTo>
                  <a:cubicBezTo>
                    <a:pt x="20528" y="8673"/>
                    <a:pt x="18996" y="11214"/>
                    <a:pt x="15779" y="13755"/>
                  </a:cubicBezTo>
                  <a:cubicBezTo>
                    <a:pt x="12562" y="16297"/>
                    <a:pt x="7660" y="18838"/>
                    <a:pt x="2757" y="2137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1" name="Line"/>
            <p:cNvSpPr/>
            <p:nvPr/>
          </p:nvSpPr>
          <p:spPr>
            <a:xfrm>
              <a:off x="3723089" y="3023992"/>
              <a:ext cx="202294" cy="231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0" y="8424"/>
                  </a:moveTo>
                  <a:cubicBezTo>
                    <a:pt x="1241" y="8208"/>
                    <a:pt x="2483" y="7992"/>
                    <a:pt x="3724" y="8748"/>
                  </a:cubicBezTo>
                  <a:cubicBezTo>
                    <a:pt x="4966" y="9504"/>
                    <a:pt x="6207" y="11232"/>
                    <a:pt x="6828" y="13068"/>
                  </a:cubicBezTo>
                  <a:cubicBezTo>
                    <a:pt x="7448" y="14904"/>
                    <a:pt x="7448" y="16848"/>
                    <a:pt x="7324" y="18468"/>
                  </a:cubicBezTo>
                  <a:cubicBezTo>
                    <a:pt x="7200" y="20088"/>
                    <a:pt x="6952" y="21384"/>
                    <a:pt x="6952" y="21492"/>
                  </a:cubicBezTo>
                  <a:cubicBezTo>
                    <a:pt x="6952" y="21600"/>
                    <a:pt x="7200" y="20520"/>
                    <a:pt x="8566" y="17604"/>
                  </a:cubicBezTo>
                  <a:cubicBezTo>
                    <a:pt x="9931" y="14688"/>
                    <a:pt x="12414" y="9936"/>
                    <a:pt x="14772" y="6696"/>
                  </a:cubicBezTo>
                  <a:cubicBezTo>
                    <a:pt x="17131" y="3456"/>
                    <a:pt x="19366" y="172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2" name="Line"/>
            <p:cNvSpPr/>
            <p:nvPr/>
          </p:nvSpPr>
          <p:spPr>
            <a:xfrm>
              <a:off x="3886755" y="3058871"/>
              <a:ext cx="192092" cy="235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428" extrusionOk="0">
                  <a:moveTo>
                    <a:pt x="9007" y="0"/>
                  </a:moveTo>
                  <a:cubicBezTo>
                    <a:pt x="6405" y="4235"/>
                    <a:pt x="3803" y="8471"/>
                    <a:pt x="2241" y="11647"/>
                  </a:cubicBezTo>
                  <a:cubicBezTo>
                    <a:pt x="680" y="14824"/>
                    <a:pt x="159" y="16941"/>
                    <a:pt x="29" y="18529"/>
                  </a:cubicBezTo>
                  <a:cubicBezTo>
                    <a:pt x="-101" y="20118"/>
                    <a:pt x="159" y="21176"/>
                    <a:pt x="1721" y="21388"/>
                  </a:cubicBezTo>
                  <a:cubicBezTo>
                    <a:pt x="3282" y="21600"/>
                    <a:pt x="6145" y="20965"/>
                    <a:pt x="8487" y="19482"/>
                  </a:cubicBezTo>
                  <a:cubicBezTo>
                    <a:pt x="10829" y="18000"/>
                    <a:pt x="12651" y="15671"/>
                    <a:pt x="13822" y="13659"/>
                  </a:cubicBezTo>
                  <a:cubicBezTo>
                    <a:pt x="14993" y="11647"/>
                    <a:pt x="15513" y="9953"/>
                    <a:pt x="15774" y="9635"/>
                  </a:cubicBezTo>
                  <a:cubicBezTo>
                    <a:pt x="16034" y="9318"/>
                    <a:pt x="16034" y="10376"/>
                    <a:pt x="16034" y="11435"/>
                  </a:cubicBezTo>
                  <a:cubicBezTo>
                    <a:pt x="16034" y="12494"/>
                    <a:pt x="16034" y="13553"/>
                    <a:pt x="16164" y="14718"/>
                  </a:cubicBezTo>
                  <a:cubicBezTo>
                    <a:pt x="16294" y="15882"/>
                    <a:pt x="16554" y="17153"/>
                    <a:pt x="17465" y="17894"/>
                  </a:cubicBezTo>
                  <a:cubicBezTo>
                    <a:pt x="18376" y="18635"/>
                    <a:pt x="19938" y="18847"/>
                    <a:pt x="21499" y="1905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3" name="Line"/>
            <p:cNvSpPr/>
            <p:nvPr/>
          </p:nvSpPr>
          <p:spPr>
            <a:xfrm>
              <a:off x="4154575" y="3072821"/>
              <a:ext cx="231199" cy="18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261" extrusionOk="0">
                  <a:moveTo>
                    <a:pt x="4583" y="4101"/>
                  </a:moveTo>
                  <a:cubicBezTo>
                    <a:pt x="5224" y="3008"/>
                    <a:pt x="5866" y="1914"/>
                    <a:pt x="5759" y="2051"/>
                  </a:cubicBezTo>
                  <a:cubicBezTo>
                    <a:pt x="5652" y="2187"/>
                    <a:pt x="4797" y="3554"/>
                    <a:pt x="3620" y="6562"/>
                  </a:cubicBezTo>
                  <a:cubicBezTo>
                    <a:pt x="2444" y="9570"/>
                    <a:pt x="947" y="14218"/>
                    <a:pt x="306" y="17225"/>
                  </a:cubicBezTo>
                  <a:cubicBezTo>
                    <a:pt x="-336" y="20233"/>
                    <a:pt x="-122" y="21600"/>
                    <a:pt x="2444" y="21190"/>
                  </a:cubicBezTo>
                  <a:cubicBezTo>
                    <a:pt x="5011" y="20780"/>
                    <a:pt x="9929" y="18592"/>
                    <a:pt x="13458" y="14765"/>
                  </a:cubicBezTo>
                  <a:cubicBezTo>
                    <a:pt x="16987" y="10937"/>
                    <a:pt x="19125" y="5468"/>
                    <a:pt x="21264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4" name="Line"/>
            <p:cNvSpPr/>
            <p:nvPr/>
          </p:nvSpPr>
          <p:spPr>
            <a:xfrm>
              <a:off x="4406700" y="2891455"/>
              <a:ext cx="37204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757"/>
                  </a:moveTo>
                  <a:cubicBezTo>
                    <a:pt x="2700" y="1379"/>
                    <a:pt x="5400" y="0"/>
                    <a:pt x="8100" y="0"/>
                  </a:cubicBezTo>
                  <a:cubicBezTo>
                    <a:pt x="10800" y="0"/>
                    <a:pt x="13500" y="1379"/>
                    <a:pt x="16200" y="4289"/>
                  </a:cubicBezTo>
                  <a:cubicBezTo>
                    <a:pt x="18900" y="7200"/>
                    <a:pt x="21600" y="11643"/>
                    <a:pt x="21600" y="14783"/>
                  </a:cubicBezTo>
                  <a:cubicBezTo>
                    <a:pt x="21600" y="17923"/>
                    <a:pt x="18900" y="19762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5" name="Line"/>
            <p:cNvSpPr/>
            <p:nvPr/>
          </p:nvSpPr>
          <p:spPr>
            <a:xfrm>
              <a:off x="4309042" y="3036700"/>
              <a:ext cx="418538" cy="206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5" extrusionOk="0">
                  <a:moveTo>
                    <a:pt x="0" y="9488"/>
                  </a:moveTo>
                  <a:cubicBezTo>
                    <a:pt x="1920" y="8528"/>
                    <a:pt x="3840" y="7568"/>
                    <a:pt x="6180" y="6728"/>
                  </a:cubicBezTo>
                  <a:cubicBezTo>
                    <a:pt x="8520" y="5888"/>
                    <a:pt x="11280" y="5168"/>
                    <a:pt x="13020" y="4448"/>
                  </a:cubicBezTo>
                  <a:cubicBezTo>
                    <a:pt x="14760" y="3728"/>
                    <a:pt x="15480" y="3008"/>
                    <a:pt x="16260" y="2048"/>
                  </a:cubicBezTo>
                  <a:cubicBezTo>
                    <a:pt x="17040" y="1088"/>
                    <a:pt x="17880" y="-112"/>
                    <a:pt x="18300" y="8"/>
                  </a:cubicBezTo>
                  <a:cubicBezTo>
                    <a:pt x="18720" y="128"/>
                    <a:pt x="18720" y="1568"/>
                    <a:pt x="18780" y="4808"/>
                  </a:cubicBezTo>
                  <a:cubicBezTo>
                    <a:pt x="18840" y="8048"/>
                    <a:pt x="18960" y="13088"/>
                    <a:pt x="19140" y="16208"/>
                  </a:cubicBezTo>
                  <a:cubicBezTo>
                    <a:pt x="19320" y="19328"/>
                    <a:pt x="19560" y="20528"/>
                    <a:pt x="19980" y="21008"/>
                  </a:cubicBezTo>
                  <a:cubicBezTo>
                    <a:pt x="20400" y="21488"/>
                    <a:pt x="21000" y="21248"/>
                    <a:pt x="21600" y="2100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6" name="Line"/>
            <p:cNvSpPr/>
            <p:nvPr/>
          </p:nvSpPr>
          <p:spPr>
            <a:xfrm>
              <a:off x="4819197" y="3055087"/>
              <a:ext cx="375750" cy="200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0888" extrusionOk="0">
                  <a:moveTo>
                    <a:pt x="746" y="6220"/>
                  </a:moveTo>
                  <a:cubicBezTo>
                    <a:pt x="479" y="9618"/>
                    <a:pt x="213" y="13015"/>
                    <a:pt x="79" y="15442"/>
                  </a:cubicBezTo>
                  <a:cubicBezTo>
                    <a:pt x="-54" y="17869"/>
                    <a:pt x="-54" y="19325"/>
                    <a:pt x="346" y="20175"/>
                  </a:cubicBezTo>
                  <a:cubicBezTo>
                    <a:pt x="746" y="21024"/>
                    <a:pt x="1546" y="21267"/>
                    <a:pt x="3613" y="20054"/>
                  </a:cubicBezTo>
                  <a:cubicBezTo>
                    <a:pt x="5679" y="18840"/>
                    <a:pt x="9013" y="16170"/>
                    <a:pt x="11346" y="13501"/>
                  </a:cubicBezTo>
                  <a:cubicBezTo>
                    <a:pt x="13679" y="10831"/>
                    <a:pt x="15013" y="8161"/>
                    <a:pt x="15746" y="5856"/>
                  </a:cubicBezTo>
                  <a:cubicBezTo>
                    <a:pt x="16479" y="3550"/>
                    <a:pt x="16613" y="1609"/>
                    <a:pt x="16279" y="638"/>
                  </a:cubicBezTo>
                  <a:cubicBezTo>
                    <a:pt x="15946" y="-333"/>
                    <a:pt x="15146" y="-333"/>
                    <a:pt x="13946" y="1609"/>
                  </a:cubicBezTo>
                  <a:cubicBezTo>
                    <a:pt x="12746" y="3550"/>
                    <a:pt x="11146" y="7433"/>
                    <a:pt x="10679" y="10831"/>
                  </a:cubicBezTo>
                  <a:cubicBezTo>
                    <a:pt x="10213" y="14229"/>
                    <a:pt x="10879" y="17141"/>
                    <a:pt x="12879" y="18597"/>
                  </a:cubicBezTo>
                  <a:cubicBezTo>
                    <a:pt x="14879" y="20054"/>
                    <a:pt x="18213" y="20054"/>
                    <a:pt x="21546" y="2005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7" name="Line"/>
            <p:cNvSpPr/>
            <p:nvPr/>
          </p:nvSpPr>
          <p:spPr>
            <a:xfrm>
              <a:off x="5397239" y="3114676"/>
              <a:ext cx="648734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019" y="15840"/>
                    <a:pt x="6039" y="10080"/>
                    <a:pt x="9252" y="7200"/>
                  </a:cubicBezTo>
                  <a:cubicBezTo>
                    <a:pt x="12465" y="4320"/>
                    <a:pt x="15871" y="4320"/>
                    <a:pt x="17961" y="3600"/>
                  </a:cubicBezTo>
                  <a:cubicBezTo>
                    <a:pt x="20052" y="2880"/>
                    <a:pt x="20826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8" name="Line"/>
            <p:cNvSpPr/>
            <p:nvPr/>
          </p:nvSpPr>
          <p:spPr>
            <a:xfrm>
              <a:off x="752041" y="3858419"/>
              <a:ext cx="306360" cy="2945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374" extrusionOk="0">
                  <a:moveTo>
                    <a:pt x="2884" y="5255"/>
                  </a:moveTo>
                  <a:cubicBezTo>
                    <a:pt x="1584" y="4749"/>
                    <a:pt x="285" y="4242"/>
                    <a:pt x="42" y="3652"/>
                  </a:cubicBezTo>
                  <a:cubicBezTo>
                    <a:pt x="-202" y="3061"/>
                    <a:pt x="610" y="2386"/>
                    <a:pt x="2965" y="1711"/>
                  </a:cubicBezTo>
                  <a:cubicBezTo>
                    <a:pt x="5320" y="1036"/>
                    <a:pt x="9218" y="361"/>
                    <a:pt x="11572" y="108"/>
                  </a:cubicBezTo>
                  <a:cubicBezTo>
                    <a:pt x="13927" y="-145"/>
                    <a:pt x="14739" y="24"/>
                    <a:pt x="15308" y="867"/>
                  </a:cubicBezTo>
                  <a:cubicBezTo>
                    <a:pt x="15876" y="1711"/>
                    <a:pt x="16201" y="3230"/>
                    <a:pt x="14333" y="6014"/>
                  </a:cubicBezTo>
                  <a:cubicBezTo>
                    <a:pt x="12466" y="8799"/>
                    <a:pt x="8406" y="12849"/>
                    <a:pt x="6132" y="15211"/>
                  </a:cubicBezTo>
                  <a:cubicBezTo>
                    <a:pt x="3858" y="17574"/>
                    <a:pt x="3371" y="18249"/>
                    <a:pt x="3127" y="19008"/>
                  </a:cubicBezTo>
                  <a:cubicBezTo>
                    <a:pt x="2884" y="19768"/>
                    <a:pt x="2884" y="20611"/>
                    <a:pt x="4183" y="21033"/>
                  </a:cubicBezTo>
                  <a:cubicBezTo>
                    <a:pt x="5482" y="21455"/>
                    <a:pt x="8081" y="21455"/>
                    <a:pt x="11166" y="21202"/>
                  </a:cubicBezTo>
                  <a:cubicBezTo>
                    <a:pt x="14252" y="20949"/>
                    <a:pt x="17825" y="20442"/>
                    <a:pt x="21398" y="1993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9" name="Line"/>
            <p:cNvSpPr/>
            <p:nvPr/>
          </p:nvSpPr>
          <p:spPr>
            <a:xfrm>
              <a:off x="423758" y="3710525"/>
              <a:ext cx="1042648" cy="621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296" extrusionOk="0">
                  <a:moveTo>
                    <a:pt x="139" y="8747"/>
                  </a:moveTo>
                  <a:cubicBezTo>
                    <a:pt x="-3" y="7791"/>
                    <a:pt x="-145" y="6834"/>
                    <a:pt x="305" y="5679"/>
                  </a:cubicBezTo>
                  <a:cubicBezTo>
                    <a:pt x="755" y="4523"/>
                    <a:pt x="1797" y="3168"/>
                    <a:pt x="3100" y="2172"/>
                  </a:cubicBezTo>
                  <a:cubicBezTo>
                    <a:pt x="4402" y="1175"/>
                    <a:pt x="5966" y="538"/>
                    <a:pt x="7718" y="219"/>
                  </a:cubicBezTo>
                  <a:cubicBezTo>
                    <a:pt x="9471" y="-100"/>
                    <a:pt x="11413" y="-100"/>
                    <a:pt x="13142" y="418"/>
                  </a:cubicBezTo>
                  <a:cubicBezTo>
                    <a:pt x="14871" y="936"/>
                    <a:pt x="16387" y="1972"/>
                    <a:pt x="17760" y="3327"/>
                  </a:cubicBezTo>
                  <a:cubicBezTo>
                    <a:pt x="19134" y="4682"/>
                    <a:pt x="20366" y="6356"/>
                    <a:pt x="20910" y="8189"/>
                  </a:cubicBezTo>
                  <a:cubicBezTo>
                    <a:pt x="21455" y="10023"/>
                    <a:pt x="21313" y="12015"/>
                    <a:pt x="20579" y="13808"/>
                  </a:cubicBezTo>
                  <a:cubicBezTo>
                    <a:pt x="19844" y="15602"/>
                    <a:pt x="18518" y="17196"/>
                    <a:pt x="17050" y="18392"/>
                  </a:cubicBezTo>
                  <a:cubicBezTo>
                    <a:pt x="15581" y="19587"/>
                    <a:pt x="13971" y="20384"/>
                    <a:pt x="12266" y="20862"/>
                  </a:cubicBezTo>
                  <a:cubicBezTo>
                    <a:pt x="10560" y="21341"/>
                    <a:pt x="8760" y="21500"/>
                    <a:pt x="7244" y="20942"/>
                  </a:cubicBezTo>
                  <a:cubicBezTo>
                    <a:pt x="5729" y="20384"/>
                    <a:pt x="4497" y="19109"/>
                    <a:pt x="3858" y="17594"/>
                  </a:cubicBezTo>
                  <a:cubicBezTo>
                    <a:pt x="3218" y="16080"/>
                    <a:pt x="3171" y="14327"/>
                    <a:pt x="3597" y="13011"/>
                  </a:cubicBezTo>
                  <a:cubicBezTo>
                    <a:pt x="4023" y="11696"/>
                    <a:pt x="4923" y="10820"/>
                    <a:pt x="5823" y="994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0" name="Line"/>
            <p:cNvSpPr/>
            <p:nvPr/>
          </p:nvSpPr>
          <p:spPr>
            <a:xfrm>
              <a:off x="1865247" y="3695351"/>
              <a:ext cx="302278" cy="459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9" extrusionOk="0">
                  <a:moveTo>
                    <a:pt x="2658" y="5753"/>
                  </a:moveTo>
                  <a:cubicBezTo>
                    <a:pt x="1828" y="5213"/>
                    <a:pt x="997" y="4673"/>
                    <a:pt x="914" y="4241"/>
                  </a:cubicBezTo>
                  <a:cubicBezTo>
                    <a:pt x="831" y="3809"/>
                    <a:pt x="1495" y="3485"/>
                    <a:pt x="3905" y="2945"/>
                  </a:cubicBezTo>
                  <a:cubicBezTo>
                    <a:pt x="6314" y="2405"/>
                    <a:pt x="10468" y="1649"/>
                    <a:pt x="12877" y="1109"/>
                  </a:cubicBezTo>
                  <a:cubicBezTo>
                    <a:pt x="15286" y="569"/>
                    <a:pt x="15951" y="245"/>
                    <a:pt x="15785" y="83"/>
                  </a:cubicBezTo>
                  <a:cubicBezTo>
                    <a:pt x="15618" y="-79"/>
                    <a:pt x="14622" y="-79"/>
                    <a:pt x="12295" y="785"/>
                  </a:cubicBezTo>
                  <a:cubicBezTo>
                    <a:pt x="9969" y="1649"/>
                    <a:pt x="6314" y="3377"/>
                    <a:pt x="3822" y="5861"/>
                  </a:cubicBezTo>
                  <a:cubicBezTo>
                    <a:pt x="1329" y="8345"/>
                    <a:pt x="0" y="11585"/>
                    <a:pt x="0" y="14177"/>
                  </a:cubicBezTo>
                  <a:cubicBezTo>
                    <a:pt x="0" y="16769"/>
                    <a:pt x="1329" y="18713"/>
                    <a:pt x="3572" y="19901"/>
                  </a:cubicBezTo>
                  <a:cubicBezTo>
                    <a:pt x="5815" y="21089"/>
                    <a:pt x="8972" y="21521"/>
                    <a:pt x="12129" y="21305"/>
                  </a:cubicBezTo>
                  <a:cubicBezTo>
                    <a:pt x="15286" y="21089"/>
                    <a:pt x="18443" y="20225"/>
                    <a:pt x="21600" y="1936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1" name="Line"/>
            <p:cNvSpPr/>
            <p:nvPr/>
          </p:nvSpPr>
          <p:spPr>
            <a:xfrm>
              <a:off x="1881524" y="3937799"/>
              <a:ext cx="327855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89" y="16674"/>
                    <a:pt x="8579" y="11747"/>
                    <a:pt x="12179" y="8147"/>
                  </a:cubicBezTo>
                  <a:cubicBezTo>
                    <a:pt x="15779" y="4547"/>
                    <a:pt x="18689" y="227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2" name="Line"/>
            <p:cNvSpPr/>
            <p:nvPr/>
          </p:nvSpPr>
          <p:spPr>
            <a:xfrm>
              <a:off x="2140846" y="3869963"/>
              <a:ext cx="228972" cy="275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306" extrusionOk="0">
                  <a:moveTo>
                    <a:pt x="12976" y="8491"/>
                  </a:moveTo>
                  <a:cubicBezTo>
                    <a:pt x="13412" y="6331"/>
                    <a:pt x="13849" y="4171"/>
                    <a:pt x="14176" y="2641"/>
                  </a:cubicBezTo>
                  <a:cubicBezTo>
                    <a:pt x="14503" y="1111"/>
                    <a:pt x="14721" y="211"/>
                    <a:pt x="14176" y="31"/>
                  </a:cubicBezTo>
                  <a:cubicBezTo>
                    <a:pt x="13630" y="-149"/>
                    <a:pt x="12321" y="391"/>
                    <a:pt x="10030" y="3091"/>
                  </a:cubicBezTo>
                  <a:cubicBezTo>
                    <a:pt x="7740" y="5791"/>
                    <a:pt x="4467" y="10651"/>
                    <a:pt x="2612" y="13621"/>
                  </a:cubicBezTo>
                  <a:cubicBezTo>
                    <a:pt x="758" y="16591"/>
                    <a:pt x="321" y="17671"/>
                    <a:pt x="103" y="18751"/>
                  </a:cubicBezTo>
                  <a:cubicBezTo>
                    <a:pt x="-115" y="19831"/>
                    <a:pt x="-115" y="20911"/>
                    <a:pt x="1412" y="21181"/>
                  </a:cubicBezTo>
                  <a:cubicBezTo>
                    <a:pt x="2940" y="21451"/>
                    <a:pt x="5994" y="20911"/>
                    <a:pt x="8612" y="20011"/>
                  </a:cubicBezTo>
                  <a:cubicBezTo>
                    <a:pt x="11230" y="19111"/>
                    <a:pt x="13412" y="17851"/>
                    <a:pt x="15049" y="16771"/>
                  </a:cubicBezTo>
                  <a:cubicBezTo>
                    <a:pt x="16685" y="15691"/>
                    <a:pt x="17776" y="14791"/>
                    <a:pt x="18212" y="14791"/>
                  </a:cubicBezTo>
                  <a:cubicBezTo>
                    <a:pt x="18649" y="14791"/>
                    <a:pt x="18430" y="15691"/>
                    <a:pt x="18103" y="16591"/>
                  </a:cubicBezTo>
                  <a:cubicBezTo>
                    <a:pt x="17776" y="17491"/>
                    <a:pt x="17340" y="18391"/>
                    <a:pt x="17012" y="19291"/>
                  </a:cubicBezTo>
                  <a:cubicBezTo>
                    <a:pt x="16685" y="20191"/>
                    <a:pt x="16467" y="21091"/>
                    <a:pt x="16903" y="21271"/>
                  </a:cubicBezTo>
                  <a:cubicBezTo>
                    <a:pt x="17340" y="21451"/>
                    <a:pt x="18430" y="20911"/>
                    <a:pt x="19303" y="20281"/>
                  </a:cubicBezTo>
                  <a:cubicBezTo>
                    <a:pt x="20176" y="19651"/>
                    <a:pt x="20830" y="18931"/>
                    <a:pt x="21485" y="1821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3" name="Line"/>
            <p:cNvSpPr/>
            <p:nvPr/>
          </p:nvSpPr>
          <p:spPr>
            <a:xfrm>
              <a:off x="2390744" y="3755193"/>
              <a:ext cx="502246" cy="415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4" extrusionOk="0">
                  <a:moveTo>
                    <a:pt x="0" y="15631"/>
                  </a:moveTo>
                  <a:cubicBezTo>
                    <a:pt x="300" y="15148"/>
                    <a:pt x="600" y="14666"/>
                    <a:pt x="950" y="13881"/>
                  </a:cubicBezTo>
                  <a:cubicBezTo>
                    <a:pt x="1300" y="13097"/>
                    <a:pt x="1700" y="12011"/>
                    <a:pt x="1950" y="11830"/>
                  </a:cubicBezTo>
                  <a:cubicBezTo>
                    <a:pt x="2200" y="11649"/>
                    <a:pt x="2300" y="12373"/>
                    <a:pt x="2250" y="13459"/>
                  </a:cubicBezTo>
                  <a:cubicBezTo>
                    <a:pt x="2200" y="14545"/>
                    <a:pt x="2000" y="15993"/>
                    <a:pt x="1900" y="17200"/>
                  </a:cubicBezTo>
                  <a:cubicBezTo>
                    <a:pt x="1800" y="18407"/>
                    <a:pt x="1800" y="19372"/>
                    <a:pt x="2100" y="19975"/>
                  </a:cubicBezTo>
                  <a:cubicBezTo>
                    <a:pt x="2400" y="20579"/>
                    <a:pt x="3000" y="20820"/>
                    <a:pt x="4000" y="20398"/>
                  </a:cubicBezTo>
                  <a:cubicBezTo>
                    <a:pt x="5000" y="19975"/>
                    <a:pt x="6400" y="18889"/>
                    <a:pt x="7300" y="16898"/>
                  </a:cubicBezTo>
                  <a:cubicBezTo>
                    <a:pt x="8200" y="14907"/>
                    <a:pt x="8600" y="12011"/>
                    <a:pt x="8500" y="9296"/>
                  </a:cubicBezTo>
                  <a:cubicBezTo>
                    <a:pt x="8400" y="6581"/>
                    <a:pt x="7800" y="4047"/>
                    <a:pt x="7450" y="2418"/>
                  </a:cubicBezTo>
                  <a:cubicBezTo>
                    <a:pt x="7100" y="789"/>
                    <a:pt x="7000" y="65"/>
                    <a:pt x="7150" y="4"/>
                  </a:cubicBezTo>
                  <a:cubicBezTo>
                    <a:pt x="7300" y="-56"/>
                    <a:pt x="7700" y="547"/>
                    <a:pt x="8300" y="2719"/>
                  </a:cubicBezTo>
                  <a:cubicBezTo>
                    <a:pt x="8900" y="4891"/>
                    <a:pt x="9700" y="8632"/>
                    <a:pt x="10250" y="11830"/>
                  </a:cubicBezTo>
                  <a:cubicBezTo>
                    <a:pt x="10800" y="15028"/>
                    <a:pt x="11100" y="17683"/>
                    <a:pt x="11400" y="19312"/>
                  </a:cubicBezTo>
                  <a:cubicBezTo>
                    <a:pt x="11700" y="20941"/>
                    <a:pt x="12000" y="21544"/>
                    <a:pt x="12300" y="21544"/>
                  </a:cubicBezTo>
                  <a:cubicBezTo>
                    <a:pt x="12600" y="21544"/>
                    <a:pt x="12900" y="20941"/>
                    <a:pt x="13250" y="19975"/>
                  </a:cubicBezTo>
                  <a:cubicBezTo>
                    <a:pt x="13600" y="19010"/>
                    <a:pt x="14000" y="17683"/>
                    <a:pt x="14400" y="16476"/>
                  </a:cubicBezTo>
                  <a:cubicBezTo>
                    <a:pt x="14800" y="15269"/>
                    <a:pt x="15200" y="14183"/>
                    <a:pt x="15700" y="13881"/>
                  </a:cubicBezTo>
                  <a:cubicBezTo>
                    <a:pt x="16200" y="13580"/>
                    <a:pt x="16800" y="14062"/>
                    <a:pt x="17800" y="15390"/>
                  </a:cubicBezTo>
                  <a:cubicBezTo>
                    <a:pt x="18800" y="16717"/>
                    <a:pt x="20200" y="18889"/>
                    <a:pt x="21600" y="2106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4" name="Line"/>
            <p:cNvSpPr/>
            <p:nvPr/>
          </p:nvSpPr>
          <p:spPr>
            <a:xfrm>
              <a:off x="3093939" y="3893375"/>
              <a:ext cx="153355" cy="3885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6" h="21108" extrusionOk="0">
                  <a:moveTo>
                    <a:pt x="2059" y="9234"/>
                  </a:moveTo>
                  <a:cubicBezTo>
                    <a:pt x="1120" y="10876"/>
                    <a:pt x="181" y="12519"/>
                    <a:pt x="25" y="14287"/>
                  </a:cubicBezTo>
                  <a:cubicBezTo>
                    <a:pt x="-132" y="16055"/>
                    <a:pt x="494" y="17950"/>
                    <a:pt x="1120" y="19213"/>
                  </a:cubicBezTo>
                  <a:cubicBezTo>
                    <a:pt x="1746" y="20476"/>
                    <a:pt x="2372" y="21108"/>
                    <a:pt x="2685" y="21108"/>
                  </a:cubicBezTo>
                  <a:cubicBezTo>
                    <a:pt x="2998" y="21108"/>
                    <a:pt x="2998" y="20476"/>
                    <a:pt x="2685" y="18013"/>
                  </a:cubicBezTo>
                  <a:cubicBezTo>
                    <a:pt x="2372" y="15550"/>
                    <a:pt x="1746" y="11255"/>
                    <a:pt x="2529" y="7782"/>
                  </a:cubicBezTo>
                  <a:cubicBezTo>
                    <a:pt x="3311" y="4308"/>
                    <a:pt x="5503" y="1655"/>
                    <a:pt x="8790" y="582"/>
                  </a:cubicBezTo>
                  <a:cubicBezTo>
                    <a:pt x="12077" y="-492"/>
                    <a:pt x="16459" y="13"/>
                    <a:pt x="18807" y="1340"/>
                  </a:cubicBezTo>
                  <a:cubicBezTo>
                    <a:pt x="21155" y="2666"/>
                    <a:pt x="21468" y="4813"/>
                    <a:pt x="18494" y="6519"/>
                  </a:cubicBezTo>
                  <a:cubicBezTo>
                    <a:pt x="15520" y="8224"/>
                    <a:pt x="9259" y="9487"/>
                    <a:pt x="2998" y="1075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5" name="Line"/>
            <p:cNvSpPr/>
            <p:nvPr/>
          </p:nvSpPr>
          <p:spPr>
            <a:xfrm>
              <a:off x="3306433" y="3876272"/>
              <a:ext cx="186461" cy="266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128" extrusionOk="0">
                  <a:moveTo>
                    <a:pt x="10984" y="5993"/>
                  </a:moveTo>
                  <a:cubicBezTo>
                    <a:pt x="11251" y="5070"/>
                    <a:pt x="11517" y="4147"/>
                    <a:pt x="11651" y="3039"/>
                  </a:cubicBezTo>
                  <a:cubicBezTo>
                    <a:pt x="11784" y="1931"/>
                    <a:pt x="11784" y="639"/>
                    <a:pt x="11117" y="178"/>
                  </a:cubicBezTo>
                  <a:cubicBezTo>
                    <a:pt x="10451" y="-284"/>
                    <a:pt x="9117" y="85"/>
                    <a:pt x="7384" y="2116"/>
                  </a:cubicBezTo>
                  <a:cubicBezTo>
                    <a:pt x="5651" y="4147"/>
                    <a:pt x="3517" y="7839"/>
                    <a:pt x="2051" y="11254"/>
                  </a:cubicBezTo>
                  <a:cubicBezTo>
                    <a:pt x="584" y="14670"/>
                    <a:pt x="-216" y="17808"/>
                    <a:pt x="51" y="19470"/>
                  </a:cubicBezTo>
                  <a:cubicBezTo>
                    <a:pt x="317" y="21131"/>
                    <a:pt x="1651" y="21316"/>
                    <a:pt x="4184" y="20485"/>
                  </a:cubicBezTo>
                  <a:cubicBezTo>
                    <a:pt x="6717" y="19654"/>
                    <a:pt x="10451" y="17808"/>
                    <a:pt x="12451" y="16424"/>
                  </a:cubicBezTo>
                  <a:cubicBezTo>
                    <a:pt x="14451" y="15039"/>
                    <a:pt x="14717" y="14116"/>
                    <a:pt x="14584" y="14208"/>
                  </a:cubicBezTo>
                  <a:cubicBezTo>
                    <a:pt x="14451" y="14301"/>
                    <a:pt x="13917" y="15408"/>
                    <a:pt x="13651" y="16701"/>
                  </a:cubicBezTo>
                  <a:cubicBezTo>
                    <a:pt x="13384" y="17993"/>
                    <a:pt x="13384" y="19470"/>
                    <a:pt x="14051" y="20301"/>
                  </a:cubicBezTo>
                  <a:cubicBezTo>
                    <a:pt x="14717" y="21131"/>
                    <a:pt x="16051" y="21316"/>
                    <a:pt x="17384" y="20947"/>
                  </a:cubicBezTo>
                  <a:cubicBezTo>
                    <a:pt x="18717" y="20578"/>
                    <a:pt x="20051" y="19654"/>
                    <a:pt x="21384" y="1873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6" name="Line"/>
            <p:cNvSpPr/>
            <p:nvPr/>
          </p:nvSpPr>
          <p:spPr>
            <a:xfrm>
              <a:off x="3604503" y="3731476"/>
              <a:ext cx="111611" cy="375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8" extrusionOk="0">
                  <a:moveTo>
                    <a:pt x="21600" y="1413"/>
                  </a:moveTo>
                  <a:cubicBezTo>
                    <a:pt x="21150" y="623"/>
                    <a:pt x="20700" y="-167"/>
                    <a:pt x="20025" y="31"/>
                  </a:cubicBezTo>
                  <a:cubicBezTo>
                    <a:pt x="19350" y="228"/>
                    <a:pt x="18450" y="1413"/>
                    <a:pt x="17775" y="4179"/>
                  </a:cubicBezTo>
                  <a:cubicBezTo>
                    <a:pt x="17100" y="6945"/>
                    <a:pt x="16650" y="11292"/>
                    <a:pt x="16425" y="14057"/>
                  </a:cubicBezTo>
                  <a:cubicBezTo>
                    <a:pt x="16200" y="16823"/>
                    <a:pt x="16200" y="18009"/>
                    <a:pt x="16200" y="19062"/>
                  </a:cubicBezTo>
                  <a:cubicBezTo>
                    <a:pt x="16200" y="20116"/>
                    <a:pt x="16200" y="21038"/>
                    <a:pt x="13500" y="21235"/>
                  </a:cubicBezTo>
                  <a:cubicBezTo>
                    <a:pt x="10800" y="21433"/>
                    <a:pt x="5400" y="20906"/>
                    <a:pt x="0" y="2037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7" name="Line"/>
            <p:cNvSpPr/>
            <p:nvPr/>
          </p:nvSpPr>
          <p:spPr>
            <a:xfrm>
              <a:off x="3562650" y="3972678"/>
              <a:ext cx="313904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0" y="17600"/>
                    <a:pt x="960" y="13600"/>
                    <a:pt x="3040" y="11600"/>
                  </a:cubicBezTo>
                  <a:cubicBezTo>
                    <a:pt x="5120" y="9600"/>
                    <a:pt x="8800" y="9600"/>
                    <a:pt x="12160" y="8000"/>
                  </a:cubicBezTo>
                  <a:cubicBezTo>
                    <a:pt x="15520" y="6400"/>
                    <a:pt x="18560" y="3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8" name="Line"/>
            <p:cNvSpPr/>
            <p:nvPr/>
          </p:nvSpPr>
          <p:spPr>
            <a:xfrm>
              <a:off x="3890504" y="3930824"/>
              <a:ext cx="13952" cy="14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6020"/>
                    <a:pt x="14400" y="12039"/>
                    <a:pt x="10800" y="15934"/>
                  </a:cubicBezTo>
                  <a:cubicBezTo>
                    <a:pt x="7200" y="19830"/>
                    <a:pt x="3600" y="21600"/>
                    <a:pt x="1800" y="21600"/>
                  </a:cubicBezTo>
                  <a:cubicBezTo>
                    <a:pt x="0" y="21600"/>
                    <a:pt x="0" y="19830"/>
                    <a:pt x="0" y="18059"/>
                  </a:cubicBezTo>
                  <a:cubicBezTo>
                    <a:pt x="0" y="16289"/>
                    <a:pt x="0" y="14518"/>
                    <a:pt x="0" y="12747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9" name="Line"/>
            <p:cNvSpPr/>
            <p:nvPr/>
          </p:nvSpPr>
          <p:spPr>
            <a:xfrm>
              <a:off x="3841674" y="3735506"/>
              <a:ext cx="34879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0" name="Line"/>
            <p:cNvSpPr/>
            <p:nvPr/>
          </p:nvSpPr>
          <p:spPr>
            <a:xfrm>
              <a:off x="3967236" y="3859824"/>
              <a:ext cx="530148" cy="222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7" extrusionOk="0">
                  <a:moveTo>
                    <a:pt x="0" y="13480"/>
                  </a:moveTo>
                  <a:cubicBezTo>
                    <a:pt x="379" y="14370"/>
                    <a:pt x="758" y="15261"/>
                    <a:pt x="1374" y="15261"/>
                  </a:cubicBezTo>
                  <a:cubicBezTo>
                    <a:pt x="1989" y="15261"/>
                    <a:pt x="2842" y="14370"/>
                    <a:pt x="3742" y="12811"/>
                  </a:cubicBezTo>
                  <a:cubicBezTo>
                    <a:pt x="4642" y="11253"/>
                    <a:pt x="5589" y="9026"/>
                    <a:pt x="6111" y="7133"/>
                  </a:cubicBezTo>
                  <a:cubicBezTo>
                    <a:pt x="6632" y="5240"/>
                    <a:pt x="6726" y="3682"/>
                    <a:pt x="6632" y="2345"/>
                  </a:cubicBezTo>
                  <a:cubicBezTo>
                    <a:pt x="6537" y="1009"/>
                    <a:pt x="6253" y="-104"/>
                    <a:pt x="5684" y="7"/>
                  </a:cubicBezTo>
                  <a:cubicBezTo>
                    <a:pt x="5116" y="119"/>
                    <a:pt x="4263" y="1455"/>
                    <a:pt x="3600" y="4350"/>
                  </a:cubicBezTo>
                  <a:cubicBezTo>
                    <a:pt x="2937" y="7244"/>
                    <a:pt x="2463" y="11698"/>
                    <a:pt x="2321" y="14593"/>
                  </a:cubicBezTo>
                  <a:cubicBezTo>
                    <a:pt x="2179" y="17488"/>
                    <a:pt x="2368" y="18824"/>
                    <a:pt x="3079" y="19826"/>
                  </a:cubicBezTo>
                  <a:cubicBezTo>
                    <a:pt x="3789" y="20828"/>
                    <a:pt x="5021" y="21496"/>
                    <a:pt x="6442" y="21051"/>
                  </a:cubicBezTo>
                  <a:cubicBezTo>
                    <a:pt x="7863" y="20605"/>
                    <a:pt x="9474" y="19047"/>
                    <a:pt x="10468" y="16931"/>
                  </a:cubicBezTo>
                  <a:cubicBezTo>
                    <a:pt x="11463" y="14816"/>
                    <a:pt x="11842" y="12143"/>
                    <a:pt x="12032" y="10251"/>
                  </a:cubicBezTo>
                  <a:cubicBezTo>
                    <a:pt x="12221" y="8358"/>
                    <a:pt x="12221" y="7244"/>
                    <a:pt x="12126" y="6131"/>
                  </a:cubicBezTo>
                  <a:cubicBezTo>
                    <a:pt x="12032" y="5018"/>
                    <a:pt x="11842" y="3904"/>
                    <a:pt x="11747" y="4127"/>
                  </a:cubicBezTo>
                  <a:cubicBezTo>
                    <a:pt x="11653" y="4350"/>
                    <a:pt x="11653" y="5908"/>
                    <a:pt x="11605" y="7801"/>
                  </a:cubicBezTo>
                  <a:cubicBezTo>
                    <a:pt x="11558" y="9694"/>
                    <a:pt x="11463" y="11921"/>
                    <a:pt x="11368" y="13702"/>
                  </a:cubicBezTo>
                  <a:cubicBezTo>
                    <a:pt x="11274" y="15484"/>
                    <a:pt x="11179" y="16820"/>
                    <a:pt x="11321" y="17822"/>
                  </a:cubicBezTo>
                  <a:cubicBezTo>
                    <a:pt x="11463" y="18824"/>
                    <a:pt x="11842" y="19492"/>
                    <a:pt x="12411" y="19158"/>
                  </a:cubicBezTo>
                  <a:cubicBezTo>
                    <a:pt x="12979" y="18824"/>
                    <a:pt x="13737" y="17488"/>
                    <a:pt x="14495" y="15484"/>
                  </a:cubicBezTo>
                  <a:cubicBezTo>
                    <a:pt x="15253" y="13480"/>
                    <a:pt x="16011" y="10807"/>
                    <a:pt x="16532" y="9026"/>
                  </a:cubicBezTo>
                  <a:cubicBezTo>
                    <a:pt x="17053" y="7244"/>
                    <a:pt x="17337" y="6354"/>
                    <a:pt x="17621" y="6576"/>
                  </a:cubicBezTo>
                  <a:cubicBezTo>
                    <a:pt x="17905" y="6799"/>
                    <a:pt x="18189" y="8135"/>
                    <a:pt x="18379" y="10362"/>
                  </a:cubicBezTo>
                  <a:cubicBezTo>
                    <a:pt x="18568" y="12589"/>
                    <a:pt x="18663" y="15706"/>
                    <a:pt x="18853" y="17822"/>
                  </a:cubicBezTo>
                  <a:cubicBezTo>
                    <a:pt x="19042" y="19937"/>
                    <a:pt x="19326" y="21051"/>
                    <a:pt x="19800" y="21273"/>
                  </a:cubicBezTo>
                  <a:cubicBezTo>
                    <a:pt x="20274" y="21496"/>
                    <a:pt x="20937" y="20828"/>
                    <a:pt x="21600" y="2016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1" name="Line"/>
            <p:cNvSpPr/>
            <p:nvPr/>
          </p:nvSpPr>
          <p:spPr>
            <a:xfrm>
              <a:off x="4656586" y="3672726"/>
              <a:ext cx="43092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771"/>
                    <a:pt x="2735" y="7543"/>
                    <a:pt x="575" y="11143"/>
                  </a:cubicBezTo>
                  <a:cubicBezTo>
                    <a:pt x="-1585" y="14743"/>
                    <a:pt x="2735" y="18171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2" name="Line"/>
            <p:cNvSpPr/>
            <p:nvPr/>
          </p:nvSpPr>
          <p:spPr>
            <a:xfrm>
              <a:off x="4553188" y="3888970"/>
              <a:ext cx="32088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757" y="16457"/>
                    <a:pt x="7513" y="11314"/>
                    <a:pt x="11113" y="7714"/>
                  </a:cubicBezTo>
                  <a:cubicBezTo>
                    <a:pt x="14713" y="4114"/>
                    <a:pt x="18157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3" name="Line"/>
            <p:cNvSpPr/>
            <p:nvPr/>
          </p:nvSpPr>
          <p:spPr>
            <a:xfrm>
              <a:off x="5151085" y="3809819"/>
              <a:ext cx="106643" cy="256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7" h="21259" extrusionOk="0">
                  <a:moveTo>
                    <a:pt x="21077" y="3094"/>
                  </a:moveTo>
                  <a:cubicBezTo>
                    <a:pt x="17400" y="2129"/>
                    <a:pt x="13724" y="1165"/>
                    <a:pt x="10277" y="586"/>
                  </a:cubicBezTo>
                  <a:cubicBezTo>
                    <a:pt x="6830" y="8"/>
                    <a:pt x="3613" y="-185"/>
                    <a:pt x="1775" y="201"/>
                  </a:cubicBezTo>
                  <a:cubicBezTo>
                    <a:pt x="-63" y="586"/>
                    <a:pt x="-523" y="1551"/>
                    <a:pt x="626" y="4636"/>
                  </a:cubicBezTo>
                  <a:cubicBezTo>
                    <a:pt x="1775" y="7722"/>
                    <a:pt x="4532" y="12929"/>
                    <a:pt x="6371" y="16015"/>
                  </a:cubicBezTo>
                  <a:cubicBezTo>
                    <a:pt x="8209" y="19101"/>
                    <a:pt x="9128" y="20065"/>
                    <a:pt x="10737" y="20644"/>
                  </a:cubicBezTo>
                  <a:cubicBezTo>
                    <a:pt x="12345" y="21222"/>
                    <a:pt x="14643" y="21415"/>
                    <a:pt x="16481" y="21126"/>
                  </a:cubicBezTo>
                  <a:cubicBezTo>
                    <a:pt x="18320" y="20836"/>
                    <a:pt x="19698" y="20065"/>
                    <a:pt x="21077" y="19294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4" name="Line"/>
            <p:cNvSpPr/>
            <p:nvPr/>
          </p:nvSpPr>
          <p:spPr>
            <a:xfrm>
              <a:off x="5215873" y="3836554"/>
              <a:ext cx="282595" cy="235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5" h="21272" extrusionOk="0">
                  <a:moveTo>
                    <a:pt x="9257" y="1582"/>
                  </a:moveTo>
                  <a:cubicBezTo>
                    <a:pt x="9771" y="743"/>
                    <a:pt x="10286" y="-96"/>
                    <a:pt x="10543" y="9"/>
                  </a:cubicBezTo>
                  <a:cubicBezTo>
                    <a:pt x="10800" y="114"/>
                    <a:pt x="10800" y="1162"/>
                    <a:pt x="10714" y="2211"/>
                  </a:cubicBezTo>
                  <a:cubicBezTo>
                    <a:pt x="10629" y="3259"/>
                    <a:pt x="10457" y="4308"/>
                    <a:pt x="10543" y="5356"/>
                  </a:cubicBezTo>
                  <a:cubicBezTo>
                    <a:pt x="10629" y="6405"/>
                    <a:pt x="10971" y="7454"/>
                    <a:pt x="12686" y="8187"/>
                  </a:cubicBezTo>
                  <a:cubicBezTo>
                    <a:pt x="14400" y="8921"/>
                    <a:pt x="17486" y="9341"/>
                    <a:pt x="19286" y="10599"/>
                  </a:cubicBezTo>
                  <a:cubicBezTo>
                    <a:pt x="21086" y="11857"/>
                    <a:pt x="21600" y="13954"/>
                    <a:pt x="19286" y="15947"/>
                  </a:cubicBezTo>
                  <a:cubicBezTo>
                    <a:pt x="16971" y="17939"/>
                    <a:pt x="11829" y="19826"/>
                    <a:pt x="8143" y="20665"/>
                  </a:cubicBezTo>
                  <a:cubicBezTo>
                    <a:pt x="4457" y="21504"/>
                    <a:pt x="2229" y="21294"/>
                    <a:pt x="0" y="21085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5" name="Line"/>
            <p:cNvSpPr/>
            <p:nvPr/>
          </p:nvSpPr>
          <p:spPr>
            <a:xfrm>
              <a:off x="5852579" y="3738252"/>
              <a:ext cx="186419" cy="234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50" extrusionOk="0">
                  <a:moveTo>
                    <a:pt x="10979" y="8009"/>
                  </a:moveTo>
                  <a:cubicBezTo>
                    <a:pt x="13112" y="6526"/>
                    <a:pt x="15246" y="5044"/>
                    <a:pt x="16712" y="3668"/>
                  </a:cubicBezTo>
                  <a:cubicBezTo>
                    <a:pt x="18179" y="2291"/>
                    <a:pt x="18979" y="1021"/>
                    <a:pt x="18712" y="385"/>
                  </a:cubicBezTo>
                  <a:cubicBezTo>
                    <a:pt x="18446" y="-250"/>
                    <a:pt x="17112" y="-250"/>
                    <a:pt x="14312" y="1550"/>
                  </a:cubicBezTo>
                  <a:cubicBezTo>
                    <a:pt x="11512" y="3350"/>
                    <a:pt x="7246" y="6950"/>
                    <a:pt x="4579" y="9597"/>
                  </a:cubicBezTo>
                  <a:cubicBezTo>
                    <a:pt x="1912" y="12244"/>
                    <a:pt x="846" y="13938"/>
                    <a:pt x="312" y="15421"/>
                  </a:cubicBezTo>
                  <a:cubicBezTo>
                    <a:pt x="-221" y="16903"/>
                    <a:pt x="-221" y="18174"/>
                    <a:pt x="1512" y="19021"/>
                  </a:cubicBezTo>
                  <a:cubicBezTo>
                    <a:pt x="3246" y="19868"/>
                    <a:pt x="6712" y="20291"/>
                    <a:pt x="9646" y="19444"/>
                  </a:cubicBezTo>
                  <a:cubicBezTo>
                    <a:pt x="12579" y="18597"/>
                    <a:pt x="14979" y="16479"/>
                    <a:pt x="16446" y="14891"/>
                  </a:cubicBezTo>
                  <a:cubicBezTo>
                    <a:pt x="17912" y="13303"/>
                    <a:pt x="18446" y="12244"/>
                    <a:pt x="18712" y="12350"/>
                  </a:cubicBezTo>
                  <a:cubicBezTo>
                    <a:pt x="18979" y="12456"/>
                    <a:pt x="18979" y="13726"/>
                    <a:pt x="19379" y="15421"/>
                  </a:cubicBezTo>
                  <a:cubicBezTo>
                    <a:pt x="19779" y="17115"/>
                    <a:pt x="20579" y="19232"/>
                    <a:pt x="21379" y="2135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6" name="Line"/>
            <p:cNvSpPr/>
            <p:nvPr/>
          </p:nvSpPr>
          <p:spPr>
            <a:xfrm>
              <a:off x="6261249" y="3685161"/>
              <a:ext cx="206333" cy="4851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1" h="21259" extrusionOk="0">
                  <a:moveTo>
                    <a:pt x="4921" y="13516"/>
                  </a:moveTo>
                  <a:cubicBezTo>
                    <a:pt x="4691" y="15757"/>
                    <a:pt x="4462" y="17999"/>
                    <a:pt x="4576" y="19374"/>
                  </a:cubicBezTo>
                  <a:cubicBezTo>
                    <a:pt x="4691" y="20750"/>
                    <a:pt x="5151" y="21259"/>
                    <a:pt x="5381" y="21259"/>
                  </a:cubicBezTo>
                  <a:cubicBezTo>
                    <a:pt x="5610" y="21259"/>
                    <a:pt x="5610" y="20750"/>
                    <a:pt x="4691" y="18610"/>
                  </a:cubicBezTo>
                  <a:cubicBezTo>
                    <a:pt x="3772" y="16470"/>
                    <a:pt x="1934" y="12701"/>
                    <a:pt x="900" y="9440"/>
                  </a:cubicBezTo>
                  <a:cubicBezTo>
                    <a:pt x="-134" y="6180"/>
                    <a:pt x="-364" y="3429"/>
                    <a:pt x="670" y="1799"/>
                  </a:cubicBezTo>
                  <a:cubicBezTo>
                    <a:pt x="1704" y="168"/>
                    <a:pt x="4002" y="-341"/>
                    <a:pt x="7564" y="219"/>
                  </a:cubicBezTo>
                  <a:cubicBezTo>
                    <a:pt x="11125" y="780"/>
                    <a:pt x="15951" y="2410"/>
                    <a:pt x="18479" y="3734"/>
                  </a:cubicBezTo>
                  <a:cubicBezTo>
                    <a:pt x="21006" y="5059"/>
                    <a:pt x="21236" y="6078"/>
                    <a:pt x="17904" y="6944"/>
                  </a:cubicBezTo>
                  <a:cubicBezTo>
                    <a:pt x="14572" y="7810"/>
                    <a:pt x="7679" y="8523"/>
                    <a:pt x="785" y="923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7" name="Line"/>
            <p:cNvSpPr/>
            <p:nvPr/>
          </p:nvSpPr>
          <p:spPr>
            <a:xfrm>
              <a:off x="6520315" y="3783717"/>
              <a:ext cx="237803" cy="214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0" h="21185" extrusionOk="0">
                  <a:moveTo>
                    <a:pt x="0" y="2129"/>
                  </a:moveTo>
                  <a:cubicBezTo>
                    <a:pt x="1426" y="2129"/>
                    <a:pt x="2853" y="2129"/>
                    <a:pt x="3566" y="3278"/>
                  </a:cubicBezTo>
                  <a:cubicBezTo>
                    <a:pt x="4279" y="4427"/>
                    <a:pt x="4279" y="6725"/>
                    <a:pt x="3872" y="9367"/>
                  </a:cubicBezTo>
                  <a:cubicBezTo>
                    <a:pt x="3464" y="12010"/>
                    <a:pt x="2649" y="14997"/>
                    <a:pt x="2242" y="17065"/>
                  </a:cubicBezTo>
                  <a:cubicBezTo>
                    <a:pt x="1834" y="19133"/>
                    <a:pt x="1834" y="20282"/>
                    <a:pt x="2853" y="20857"/>
                  </a:cubicBezTo>
                  <a:cubicBezTo>
                    <a:pt x="3872" y="21431"/>
                    <a:pt x="5909" y="21431"/>
                    <a:pt x="9272" y="19363"/>
                  </a:cubicBezTo>
                  <a:cubicBezTo>
                    <a:pt x="12634" y="17295"/>
                    <a:pt x="17321" y="13159"/>
                    <a:pt x="19460" y="9942"/>
                  </a:cubicBezTo>
                  <a:cubicBezTo>
                    <a:pt x="21600" y="6725"/>
                    <a:pt x="21192" y="4427"/>
                    <a:pt x="18645" y="2818"/>
                  </a:cubicBezTo>
                  <a:cubicBezTo>
                    <a:pt x="16098" y="1210"/>
                    <a:pt x="11411" y="291"/>
                    <a:pt x="8559" y="61"/>
                  </a:cubicBezTo>
                  <a:cubicBezTo>
                    <a:pt x="5706" y="-169"/>
                    <a:pt x="4687" y="291"/>
                    <a:pt x="3668" y="75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8" name="Line"/>
            <p:cNvSpPr/>
            <p:nvPr/>
          </p:nvSpPr>
          <p:spPr>
            <a:xfrm>
              <a:off x="6827242" y="3558575"/>
              <a:ext cx="62782" cy="407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16800" y="2344"/>
                  </a:moveTo>
                  <a:cubicBezTo>
                    <a:pt x="19200" y="1239"/>
                    <a:pt x="21600" y="134"/>
                    <a:pt x="21600" y="12"/>
                  </a:cubicBezTo>
                  <a:cubicBezTo>
                    <a:pt x="21600" y="-111"/>
                    <a:pt x="19200" y="748"/>
                    <a:pt x="15600" y="3080"/>
                  </a:cubicBezTo>
                  <a:cubicBezTo>
                    <a:pt x="12000" y="5412"/>
                    <a:pt x="7200" y="9216"/>
                    <a:pt x="5600" y="12284"/>
                  </a:cubicBezTo>
                  <a:cubicBezTo>
                    <a:pt x="4000" y="15353"/>
                    <a:pt x="5600" y="17684"/>
                    <a:pt x="5200" y="19096"/>
                  </a:cubicBezTo>
                  <a:cubicBezTo>
                    <a:pt x="4800" y="20507"/>
                    <a:pt x="2400" y="20998"/>
                    <a:pt x="0" y="2148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9" name="Line"/>
            <p:cNvSpPr/>
            <p:nvPr/>
          </p:nvSpPr>
          <p:spPr>
            <a:xfrm>
              <a:off x="6736560" y="3674940"/>
              <a:ext cx="735206" cy="260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225" extrusionOk="0">
                  <a:moveTo>
                    <a:pt x="0" y="15167"/>
                  </a:moveTo>
                  <a:cubicBezTo>
                    <a:pt x="1703" y="14409"/>
                    <a:pt x="3407" y="13652"/>
                    <a:pt x="5179" y="12420"/>
                  </a:cubicBezTo>
                  <a:cubicBezTo>
                    <a:pt x="6950" y="11188"/>
                    <a:pt x="8790" y="9483"/>
                    <a:pt x="9948" y="7778"/>
                  </a:cubicBezTo>
                  <a:cubicBezTo>
                    <a:pt x="11107" y="6073"/>
                    <a:pt x="11584" y="4367"/>
                    <a:pt x="11788" y="3041"/>
                  </a:cubicBezTo>
                  <a:cubicBezTo>
                    <a:pt x="11992" y="1715"/>
                    <a:pt x="11924" y="767"/>
                    <a:pt x="11652" y="294"/>
                  </a:cubicBezTo>
                  <a:cubicBezTo>
                    <a:pt x="11379" y="-180"/>
                    <a:pt x="10902" y="-180"/>
                    <a:pt x="10323" y="1052"/>
                  </a:cubicBezTo>
                  <a:cubicBezTo>
                    <a:pt x="9744" y="2283"/>
                    <a:pt x="9062" y="4746"/>
                    <a:pt x="8585" y="7873"/>
                  </a:cubicBezTo>
                  <a:cubicBezTo>
                    <a:pt x="8109" y="10999"/>
                    <a:pt x="7836" y="14788"/>
                    <a:pt x="8177" y="17157"/>
                  </a:cubicBezTo>
                  <a:cubicBezTo>
                    <a:pt x="8517" y="19525"/>
                    <a:pt x="9471" y="20473"/>
                    <a:pt x="10596" y="19999"/>
                  </a:cubicBezTo>
                  <a:cubicBezTo>
                    <a:pt x="11720" y="19525"/>
                    <a:pt x="13015" y="17631"/>
                    <a:pt x="13798" y="15736"/>
                  </a:cubicBezTo>
                  <a:cubicBezTo>
                    <a:pt x="14582" y="13841"/>
                    <a:pt x="14854" y="11946"/>
                    <a:pt x="15025" y="10431"/>
                  </a:cubicBezTo>
                  <a:cubicBezTo>
                    <a:pt x="15195" y="8915"/>
                    <a:pt x="15263" y="7778"/>
                    <a:pt x="15297" y="7683"/>
                  </a:cubicBezTo>
                  <a:cubicBezTo>
                    <a:pt x="15331" y="7588"/>
                    <a:pt x="15331" y="8536"/>
                    <a:pt x="15229" y="10525"/>
                  </a:cubicBezTo>
                  <a:cubicBezTo>
                    <a:pt x="15127" y="12515"/>
                    <a:pt x="14922" y="15546"/>
                    <a:pt x="14820" y="17536"/>
                  </a:cubicBezTo>
                  <a:cubicBezTo>
                    <a:pt x="14718" y="19525"/>
                    <a:pt x="14718" y="20473"/>
                    <a:pt x="15025" y="20946"/>
                  </a:cubicBezTo>
                  <a:cubicBezTo>
                    <a:pt x="15331" y="21420"/>
                    <a:pt x="15944" y="21420"/>
                    <a:pt x="16898" y="19904"/>
                  </a:cubicBezTo>
                  <a:cubicBezTo>
                    <a:pt x="17852" y="18388"/>
                    <a:pt x="19147" y="15357"/>
                    <a:pt x="19965" y="13557"/>
                  </a:cubicBezTo>
                  <a:cubicBezTo>
                    <a:pt x="20782" y="11757"/>
                    <a:pt x="21123" y="11188"/>
                    <a:pt x="21327" y="11378"/>
                  </a:cubicBezTo>
                  <a:cubicBezTo>
                    <a:pt x="21532" y="11567"/>
                    <a:pt x="21600" y="12515"/>
                    <a:pt x="21498" y="13936"/>
                  </a:cubicBezTo>
                  <a:cubicBezTo>
                    <a:pt x="21396" y="15357"/>
                    <a:pt x="21123" y="17252"/>
                    <a:pt x="20850" y="191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0" name="Line"/>
            <p:cNvSpPr/>
            <p:nvPr/>
          </p:nvSpPr>
          <p:spPr>
            <a:xfrm>
              <a:off x="7601537" y="3502985"/>
              <a:ext cx="23253" cy="434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480" y="1155"/>
                  </a:moveTo>
                  <a:cubicBezTo>
                    <a:pt x="8640" y="578"/>
                    <a:pt x="10800" y="0"/>
                    <a:pt x="14040" y="0"/>
                  </a:cubicBezTo>
                  <a:cubicBezTo>
                    <a:pt x="17280" y="0"/>
                    <a:pt x="21600" y="578"/>
                    <a:pt x="21600" y="2772"/>
                  </a:cubicBezTo>
                  <a:cubicBezTo>
                    <a:pt x="21600" y="4967"/>
                    <a:pt x="17280" y="8779"/>
                    <a:pt x="12960" y="12186"/>
                  </a:cubicBezTo>
                  <a:cubicBezTo>
                    <a:pt x="8640" y="15594"/>
                    <a:pt x="4320" y="1859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1" name="Line"/>
            <p:cNvSpPr/>
            <p:nvPr/>
          </p:nvSpPr>
          <p:spPr>
            <a:xfrm>
              <a:off x="7503879" y="3756433"/>
              <a:ext cx="23019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91" y="16200"/>
                    <a:pt x="11782" y="10800"/>
                    <a:pt x="15382" y="7200"/>
                  </a:cubicBezTo>
                  <a:cubicBezTo>
                    <a:pt x="18982" y="3600"/>
                    <a:pt x="20291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2" name="Line"/>
            <p:cNvSpPr/>
            <p:nvPr/>
          </p:nvSpPr>
          <p:spPr>
            <a:xfrm>
              <a:off x="7803830" y="3763409"/>
              <a:ext cx="30229" cy="205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14954" y="0"/>
                  </a:moveTo>
                  <a:cubicBezTo>
                    <a:pt x="18277" y="5339"/>
                    <a:pt x="21600" y="10679"/>
                    <a:pt x="21600" y="13955"/>
                  </a:cubicBezTo>
                  <a:cubicBezTo>
                    <a:pt x="21600" y="17231"/>
                    <a:pt x="18277" y="18445"/>
                    <a:pt x="14123" y="19537"/>
                  </a:cubicBezTo>
                  <a:cubicBezTo>
                    <a:pt x="9969" y="20629"/>
                    <a:pt x="4985" y="21600"/>
                    <a:pt x="2492" y="21479"/>
                  </a:cubicBezTo>
                  <a:cubicBezTo>
                    <a:pt x="0" y="21357"/>
                    <a:pt x="0" y="20144"/>
                    <a:pt x="0" y="16382"/>
                  </a:cubicBezTo>
                  <a:cubicBezTo>
                    <a:pt x="0" y="12620"/>
                    <a:pt x="0" y="631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3" name="Line"/>
            <p:cNvSpPr/>
            <p:nvPr/>
          </p:nvSpPr>
          <p:spPr>
            <a:xfrm>
              <a:off x="7755400" y="3458551"/>
              <a:ext cx="34480" cy="39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0532" extrusionOk="0">
                  <a:moveTo>
                    <a:pt x="3818" y="13332"/>
                  </a:moveTo>
                  <a:cubicBezTo>
                    <a:pt x="1118" y="6132"/>
                    <a:pt x="-1582" y="-1068"/>
                    <a:pt x="1118" y="132"/>
                  </a:cubicBezTo>
                  <a:cubicBezTo>
                    <a:pt x="3818" y="1332"/>
                    <a:pt x="11918" y="10932"/>
                    <a:pt x="20018" y="20532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4" name="Line"/>
            <p:cNvSpPr/>
            <p:nvPr/>
          </p:nvSpPr>
          <p:spPr>
            <a:xfrm>
              <a:off x="7936420" y="3625818"/>
              <a:ext cx="195265" cy="31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339" extrusionOk="0">
                  <a:moveTo>
                    <a:pt x="16004" y="10908"/>
                  </a:moveTo>
                  <a:cubicBezTo>
                    <a:pt x="17274" y="7868"/>
                    <a:pt x="18545" y="4828"/>
                    <a:pt x="19180" y="2908"/>
                  </a:cubicBezTo>
                  <a:cubicBezTo>
                    <a:pt x="19815" y="988"/>
                    <a:pt x="19815" y="188"/>
                    <a:pt x="19180" y="28"/>
                  </a:cubicBezTo>
                  <a:cubicBezTo>
                    <a:pt x="18545" y="-132"/>
                    <a:pt x="17274" y="348"/>
                    <a:pt x="14479" y="2828"/>
                  </a:cubicBezTo>
                  <a:cubicBezTo>
                    <a:pt x="11684" y="5308"/>
                    <a:pt x="7364" y="9788"/>
                    <a:pt x="4568" y="12908"/>
                  </a:cubicBezTo>
                  <a:cubicBezTo>
                    <a:pt x="1773" y="16028"/>
                    <a:pt x="502" y="17788"/>
                    <a:pt x="121" y="19068"/>
                  </a:cubicBezTo>
                  <a:cubicBezTo>
                    <a:pt x="-260" y="20348"/>
                    <a:pt x="248" y="21148"/>
                    <a:pt x="1773" y="21308"/>
                  </a:cubicBezTo>
                  <a:cubicBezTo>
                    <a:pt x="3298" y="21468"/>
                    <a:pt x="5839" y="20988"/>
                    <a:pt x="7618" y="20508"/>
                  </a:cubicBezTo>
                  <a:cubicBezTo>
                    <a:pt x="9396" y="20028"/>
                    <a:pt x="10413" y="19548"/>
                    <a:pt x="11938" y="18988"/>
                  </a:cubicBezTo>
                  <a:cubicBezTo>
                    <a:pt x="13462" y="18428"/>
                    <a:pt x="15495" y="17788"/>
                    <a:pt x="16512" y="17868"/>
                  </a:cubicBezTo>
                  <a:cubicBezTo>
                    <a:pt x="17528" y="17948"/>
                    <a:pt x="17528" y="18748"/>
                    <a:pt x="17147" y="19548"/>
                  </a:cubicBezTo>
                  <a:cubicBezTo>
                    <a:pt x="16766" y="20348"/>
                    <a:pt x="16004" y="21148"/>
                    <a:pt x="16639" y="20908"/>
                  </a:cubicBezTo>
                  <a:cubicBezTo>
                    <a:pt x="17274" y="20668"/>
                    <a:pt x="19307" y="19388"/>
                    <a:pt x="21340" y="1810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5" name="Line"/>
            <p:cNvSpPr/>
            <p:nvPr/>
          </p:nvSpPr>
          <p:spPr>
            <a:xfrm>
              <a:off x="8236319" y="3553841"/>
              <a:ext cx="48540" cy="48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510" extrusionOk="0">
                  <a:moveTo>
                    <a:pt x="0" y="948"/>
                  </a:moveTo>
                  <a:cubicBezTo>
                    <a:pt x="6171" y="429"/>
                    <a:pt x="12343" y="-90"/>
                    <a:pt x="15943" y="14"/>
                  </a:cubicBezTo>
                  <a:cubicBezTo>
                    <a:pt x="19543" y="118"/>
                    <a:pt x="20571" y="845"/>
                    <a:pt x="21086" y="3389"/>
                  </a:cubicBezTo>
                  <a:cubicBezTo>
                    <a:pt x="21600" y="5933"/>
                    <a:pt x="21600" y="10295"/>
                    <a:pt x="21086" y="13618"/>
                  </a:cubicBezTo>
                  <a:cubicBezTo>
                    <a:pt x="20571" y="16941"/>
                    <a:pt x="19543" y="19225"/>
                    <a:pt x="18514" y="2151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6" name="Line"/>
            <p:cNvSpPr/>
            <p:nvPr/>
          </p:nvSpPr>
          <p:spPr>
            <a:xfrm>
              <a:off x="1921770" y="4390933"/>
              <a:ext cx="85316" cy="4257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6" h="21497" extrusionOk="0">
                  <a:moveTo>
                    <a:pt x="5509" y="1775"/>
                  </a:moveTo>
                  <a:cubicBezTo>
                    <a:pt x="3803" y="954"/>
                    <a:pt x="2098" y="132"/>
                    <a:pt x="961" y="14"/>
                  </a:cubicBezTo>
                  <a:cubicBezTo>
                    <a:pt x="-176" y="-103"/>
                    <a:pt x="-744" y="484"/>
                    <a:pt x="1814" y="2538"/>
                  </a:cubicBezTo>
                  <a:cubicBezTo>
                    <a:pt x="4372" y="4593"/>
                    <a:pt x="10056" y="8114"/>
                    <a:pt x="13751" y="11519"/>
                  </a:cubicBezTo>
                  <a:cubicBezTo>
                    <a:pt x="17445" y="14923"/>
                    <a:pt x="19151" y="18210"/>
                    <a:pt x="20856" y="21497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7" name="Line"/>
            <p:cNvSpPr/>
            <p:nvPr/>
          </p:nvSpPr>
          <p:spPr>
            <a:xfrm>
              <a:off x="2144518" y="4621411"/>
              <a:ext cx="57885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2" h="21600" extrusionOk="0">
                  <a:moveTo>
                    <a:pt x="744" y="0"/>
                  </a:moveTo>
                  <a:cubicBezTo>
                    <a:pt x="-87" y="4800"/>
                    <a:pt x="-918" y="9600"/>
                    <a:pt x="2405" y="13200"/>
                  </a:cubicBezTo>
                  <a:cubicBezTo>
                    <a:pt x="5728" y="16800"/>
                    <a:pt x="13205" y="19200"/>
                    <a:pt x="20682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8" name="Line"/>
            <p:cNvSpPr/>
            <p:nvPr/>
          </p:nvSpPr>
          <p:spPr>
            <a:xfrm>
              <a:off x="2312126" y="4542022"/>
              <a:ext cx="197205" cy="316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1153" extrusionOk="0">
                  <a:moveTo>
                    <a:pt x="6231" y="10434"/>
                  </a:moveTo>
                  <a:cubicBezTo>
                    <a:pt x="6734" y="7637"/>
                    <a:pt x="7236" y="4840"/>
                    <a:pt x="7487" y="2975"/>
                  </a:cubicBezTo>
                  <a:cubicBezTo>
                    <a:pt x="7738" y="1110"/>
                    <a:pt x="7738" y="178"/>
                    <a:pt x="7236" y="22"/>
                  </a:cubicBezTo>
                  <a:cubicBezTo>
                    <a:pt x="6734" y="-133"/>
                    <a:pt x="5729" y="489"/>
                    <a:pt x="4347" y="3208"/>
                  </a:cubicBezTo>
                  <a:cubicBezTo>
                    <a:pt x="2966" y="5927"/>
                    <a:pt x="1208" y="10745"/>
                    <a:pt x="454" y="14086"/>
                  </a:cubicBezTo>
                  <a:cubicBezTo>
                    <a:pt x="-299" y="17427"/>
                    <a:pt x="-48" y="19291"/>
                    <a:pt x="706" y="20302"/>
                  </a:cubicBezTo>
                  <a:cubicBezTo>
                    <a:pt x="1459" y="21312"/>
                    <a:pt x="2715" y="21467"/>
                    <a:pt x="4599" y="20535"/>
                  </a:cubicBezTo>
                  <a:cubicBezTo>
                    <a:pt x="6482" y="19602"/>
                    <a:pt x="8994" y="17582"/>
                    <a:pt x="10627" y="16261"/>
                  </a:cubicBezTo>
                  <a:cubicBezTo>
                    <a:pt x="12259" y="14940"/>
                    <a:pt x="13013" y="14319"/>
                    <a:pt x="13766" y="13386"/>
                  </a:cubicBezTo>
                  <a:cubicBezTo>
                    <a:pt x="14520" y="12454"/>
                    <a:pt x="15273" y="11211"/>
                    <a:pt x="16027" y="11055"/>
                  </a:cubicBezTo>
                  <a:cubicBezTo>
                    <a:pt x="16780" y="10900"/>
                    <a:pt x="17534" y="11832"/>
                    <a:pt x="17910" y="12920"/>
                  </a:cubicBezTo>
                  <a:cubicBezTo>
                    <a:pt x="18287" y="14008"/>
                    <a:pt x="18287" y="15251"/>
                    <a:pt x="18789" y="16106"/>
                  </a:cubicBezTo>
                  <a:cubicBezTo>
                    <a:pt x="19292" y="16961"/>
                    <a:pt x="20296" y="17427"/>
                    <a:pt x="21301" y="1789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9" name="Line"/>
            <p:cNvSpPr/>
            <p:nvPr/>
          </p:nvSpPr>
          <p:spPr>
            <a:xfrm>
              <a:off x="2537232" y="4474923"/>
              <a:ext cx="299953" cy="395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7" extrusionOk="0">
                  <a:moveTo>
                    <a:pt x="0" y="0"/>
                  </a:moveTo>
                  <a:cubicBezTo>
                    <a:pt x="1005" y="4042"/>
                    <a:pt x="2009" y="8084"/>
                    <a:pt x="2679" y="10484"/>
                  </a:cubicBezTo>
                  <a:cubicBezTo>
                    <a:pt x="3349" y="12884"/>
                    <a:pt x="3684" y="13642"/>
                    <a:pt x="4186" y="14211"/>
                  </a:cubicBezTo>
                  <a:cubicBezTo>
                    <a:pt x="4688" y="14779"/>
                    <a:pt x="5358" y="15158"/>
                    <a:pt x="6112" y="15221"/>
                  </a:cubicBezTo>
                  <a:cubicBezTo>
                    <a:pt x="6865" y="15284"/>
                    <a:pt x="7702" y="15032"/>
                    <a:pt x="9126" y="14274"/>
                  </a:cubicBezTo>
                  <a:cubicBezTo>
                    <a:pt x="10549" y="13516"/>
                    <a:pt x="12558" y="12253"/>
                    <a:pt x="14400" y="11747"/>
                  </a:cubicBezTo>
                  <a:cubicBezTo>
                    <a:pt x="16242" y="11242"/>
                    <a:pt x="17916" y="11495"/>
                    <a:pt x="19256" y="12379"/>
                  </a:cubicBezTo>
                  <a:cubicBezTo>
                    <a:pt x="20595" y="13263"/>
                    <a:pt x="21600" y="14779"/>
                    <a:pt x="21600" y="16295"/>
                  </a:cubicBezTo>
                  <a:cubicBezTo>
                    <a:pt x="21600" y="17811"/>
                    <a:pt x="20595" y="19326"/>
                    <a:pt x="19088" y="20274"/>
                  </a:cubicBezTo>
                  <a:cubicBezTo>
                    <a:pt x="17581" y="21221"/>
                    <a:pt x="15572" y="21600"/>
                    <a:pt x="14316" y="21474"/>
                  </a:cubicBezTo>
                  <a:cubicBezTo>
                    <a:pt x="13060" y="21347"/>
                    <a:pt x="12558" y="20716"/>
                    <a:pt x="12056" y="20084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0" name="Line"/>
            <p:cNvSpPr/>
            <p:nvPr/>
          </p:nvSpPr>
          <p:spPr>
            <a:xfrm>
              <a:off x="2913916" y="4656289"/>
              <a:ext cx="38684" cy="148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600" extrusionOk="0">
                  <a:moveTo>
                    <a:pt x="0" y="2025"/>
                  </a:moveTo>
                  <a:cubicBezTo>
                    <a:pt x="6353" y="5400"/>
                    <a:pt x="12706" y="8775"/>
                    <a:pt x="15882" y="11475"/>
                  </a:cubicBezTo>
                  <a:cubicBezTo>
                    <a:pt x="19059" y="14175"/>
                    <a:pt x="19059" y="16200"/>
                    <a:pt x="19059" y="18056"/>
                  </a:cubicBezTo>
                  <a:cubicBezTo>
                    <a:pt x="19059" y="19913"/>
                    <a:pt x="19059" y="21600"/>
                    <a:pt x="19694" y="21600"/>
                  </a:cubicBezTo>
                  <a:cubicBezTo>
                    <a:pt x="20329" y="21600"/>
                    <a:pt x="21600" y="19913"/>
                    <a:pt x="20965" y="16031"/>
                  </a:cubicBezTo>
                  <a:cubicBezTo>
                    <a:pt x="20329" y="12150"/>
                    <a:pt x="17788" y="6075"/>
                    <a:pt x="15247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1" name="Line"/>
            <p:cNvSpPr/>
            <p:nvPr/>
          </p:nvSpPr>
          <p:spPr>
            <a:xfrm>
              <a:off x="2865087" y="4391215"/>
              <a:ext cx="34879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2" name="Line"/>
            <p:cNvSpPr/>
            <p:nvPr/>
          </p:nvSpPr>
          <p:spPr>
            <a:xfrm>
              <a:off x="3025526" y="4440045"/>
              <a:ext cx="153465" cy="36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27" y="4015"/>
                    <a:pt x="655" y="8031"/>
                    <a:pt x="1800" y="11146"/>
                  </a:cubicBezTo>
                  <a:cubicBezTo>
                    <a:pt x="2945" y="14262"/>
                    <a:pt x="4909" y="16477"/>
                    <a:pt x="8345" y="18069"/>
                  </a:cubicBezTo>
                  <a:cubicBezTo>
                    <a:pt x="11782" y="19662"/>
                    <a:pt x="16691" y="2063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3" name="Line"/>
            <p:cNvSpPr/>
            <p:nvPr/>
          </p:nvSpPr>
          <p:spPr>
            <a:xfrm>
              <a:off x="3206893" y="4677216"/>
              <a:ext cx="146489" cy="152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93" extrusionOk="0">
                  <a:moveTo>
                    <a:pt x="0" y="0"/>
                  </a:moveTo>
                  <a:cubicBezTo>
                    <a:pt x="1714" y="6125"/>
                    <a:pt x="3429" y="12251"/>
                    <a:pt x="4971" y="16119"/>
                  </a:cubicBezTo>
                  <a:cubicBezTo>
                    <a:pt x="6514" y="19988"/>
                    <a:pt x="7886" y="21600"/>
                    <a:pt x="10629" y="20955"/>
                  </a:cubicBezTo>
                  <a:cubicBezTo>
                    <a:pt x="13371" y="20310"/>
                    <a:pt x="17486" y="17409"/>
                    <a:pt x="21600" y="14507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4" name="Line"/>
            <p:cNvSpPr/>
            <p:nvPr/>
          </p:nvSpPr>
          <p:spPr>
            <a:xfrm>
              <a:off x="3370726" y="4398191"/>
              <a:ext cx="596511" cy="640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565" extrusionOk="0">
                  <a:moveTo>
                    <a:pt x="1390" y="0"/>
                  </a:moveTo>
                  <a:cubicBezTo>
                    <a:pt x="1642" y="2348"/>
                    <a:pt x="1894" y="4696"/>
                    <a:pt x="2230" y="6809"/>
                  </a:cubicBezTo>
                  <a:cubicBezTo>
                    <a:pt x="2566" y="8922"/>
                    <a:pt x="2987" y="10800"/>
                    <a:pt x="3113" y="11935"/>
                  </a:cubicBezTo>
                  <a:cubicBezTo>
                    <a:pt x="3239" y="13070"/>
                    <a:pt x="3071" y="13461"/>
                    <a:pt x="2650" y="13500"/>
                  </a:cubicBezTo>
                  <a:cubicBezTo>
                    <a:pt x="2230" y="13539"/>
                    <a:pt x="1558" y="13226"/>
                    <a:pt x="1012" y="12952"/>
                  </a:cubicBezTo>
                  <a:cubicBezTo>
                    <a:pt x="465" y="12678"/>
                    <a:pt x="45" y="12443"/>
                    <a:pt x="3" y="12209"/>
                  </a:cubicBezTo>
                  <a:cubicBezTo>
                    <a:pt x="-39" y="11974"/>
                    <a:pt x="297" y="11739"/>
                    <a:pt x="1726" y="11113"/>
                  </a:cubicBezTo>
                  <a:cubicBezTo>
                    <a:pt x="3155" y="10487"/>
                    <a:pt x="5676" y="9470"/>
                    <a:pt x="7231" y="8765"/>
                  </a:cubicBezTo>
                  <a:cubicBezTo>
                    <a:pt x="8786" y="8061"/>
                    <a:pt x="9374" y="7670"/>
                    <a:pt x="9879" y="7161"/>
                  </a:cubicBezTo>
                  <a:cubicBezTo>
                    <a:pt x="10383" y="6652"/>
                    <a:pt x="10803" y="6026"/>
                    <a:pt x="11013" y="5909"/>
                  </a:cubicBezTo>
                  <a:cubicBezTo>
                    <a:pt x="11223" y="5791"/>
                    <a:pt x="11223" y="6183"/>
                    <a:pt x="10929" y="7513"/>
                  </a:cubicBezTo>
                  <a:cubicBezTo>
                    <a:pt x="10635" y="8843"/>
                    <a:pt x="10047" y="11113"/>
                    <a:pt x="9710" y="12483"/>
                  </a:cubicBezTo>
                  <a:cubicBezTo>
                    <a:pt x="9374" y="13852"/>
                    <a:pt x="9290" y="14322"/>
                    <a:pt x="9542" y="14439"/>
                  </a:cubicBezTo>
                  <a:cubicBezTo>
                    <a:pt x="9794" y="14557"/>
                    <a:pt x="10383" y="14322"/>
                    <a:pt x="11686" y="13265"/>
                  </a:cubicBezTo>
                  <a:cubicBezTo>
                    <a:pt x="12988" y="12209"/>
                    <a:pt x="15005" y="10330"/>
                    <a:pt x="16182" y="9196"/>
                  </a:cubicBezTo>
                  <a:cubicBezTo>
                    <a:pt x="17359" y="8061"/>
                    <a:pt x="17695" y="7670"/>
                    <a:pt x="18073" y="7317"/>
                  </a:cubicBezTo>
                  <a:cubicBezTo>
                    <a:pt x="18451" y="6965"/>
                    <a:pt x="18872" y="6652"/>
                    <a:pt x="19208" y="6770"/>
                  </a:cubicBezTo>
                  <a:cubicBezTo>
                    <a:pt x="19544" y="6887"/>
                    <a:pt x="19796" y="7435"/>
                    <a:pt x="19922" y="9078"/>
                  </a:cubicBezTo>
                  <a:cubicBezTo>
                    <a:pt x="20048" y="10722"/>
                    <a:pt x="20048" y="13461"/>
                    <a:pt x="19964" y="15613"/>
                  </a:cubicBezTo>
                  <a:cubicBezTo>
                    <a:pt x="19880" y="17765"/>
                    <a:pt x="19712" y="19330"/>
                    <a:pt x="19754" y="20270"/>
                  </a:cubicBezTo>
                  <a:cubicBezTo>
                    <a:pt x="19796" y="21209"/>
                    <a:pt x="20048" y="21522"/>
                    <a:pt x="20384" y="21561"/>
                  </a:cubicBezTo>
                  <a:cubicBezTo>
                    <a:pt x="20721" y="21600"/>
                    <a:pt x="21141" y="21365"/>
                    <a:pt x="21561" y="2113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5" name="Line"/>
            <p:cNvSpPr/>
            <p:nvPr/>
          </p:nvSpPr>
          <p:spPr>
            <a:xfrm>
              <a:off x="4333707" y="4362071"/>
              <a:ext cx="52067" cy="4128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9" h="21543" extrusionOk="0">
                  <a:moveTo>
                    <a:pt x="21029" y="5525"/>
                  </a:moveTo>
                  <a:cubicBezTo>
                    <a:pt x="17272" y="4069"/>
                    <a:pt x="13516" y="2613"/>
                    <a:pt x="10229" y="1581"/>
                  </a:cubicBezTo>
                  <a:cubicBezTo>
                    <a:pt x="6942" y="550"/>
                    <a:pt x="4125" y="-57"/>
                    <a:pt x="2246" y="4"/>
                  </a:cubicBezTo>
                  <a:cubicBezTo>
                    <a:pt x="368" y="64"/>
                    <a:pt x="-571" y="792"/>
                    <a:pt x="368" y="2916"/>
                  </a:cubicBezTo>
                  <a:cubicBezTo>
                    <a:pt x="1307" y="5040"/>
                    <a:pt x="4125" y="8559"/>
                    <a:pt x="6942" y="11896"/>
                  </a:cubicBezTo>
                  <a:cubicBezTo>
                    <a:pt x="9759" y="15233"/>
                    <a:pt x="12577" y="18388"/>
                    <a:pt x="15394" y="2154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6" name="Line"/>
            <p:cNvSpPr/>
            <p:nvPr/>
          </p:nvSpPr>
          <p:spPr>
            <a:xfrm>
              <a:off x="4239285" y="4558630"/>
              <a:ext cx="484996" cy="214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412" extrusionOk="0">
                  <a:moveTo>
                    <a:pt x="0" y="14632"/>
                  </a:moveTo>
                  <a:cubicBezTo>
                    <a:pt x="2571" y="10916"/>
                    <a:pt x="5143" y="7200"/>
                    <a:pt x="6686" y="4994"/>
                  </a:cubicBezTo>
                  <a:cubicBezTo>
                    <a:pt x="8229" y="2787"/>
                    <a:pt x="8743" y="2090"/>
                    <a:pt x="9257" y="1394"/>
                  </a:cubicBezTo>
                  <a:cubicBezTo>
                    <a:pt x="9771" y="697"/>
                    <a:pt x="10286" y="0"/>
                    <a:pt x="10749" y="0"/>
                  </a:cubicBezTo>
                  <a:cubicBezTo>
                    <a:pt x="11211" y="0"/>
                    <a:pt x="11623" y="697"/>
                    <a:pt x="11571" y="3019"/>
                  </a:cubicBezTo>
                  <a:cubicBezTo>
                    <a:pt x="11520" y="5342"/>
                    <a:pt x="11006" y="9290"/>
                    <a:pt x="10749" y="12426"/>
                  </a:cubicBezTo>
                  <a:cubicBezTo>
                    <a:pt x="10491" y="15561"/>
                    <a:pt x="10491" y="17884"/>
                    <a:pt x="10800" y="19394"/>
                  </a:cubicBezTo>
                  <a:cubicBezTo>
                    <a:pt x="11109" y="20903"/>
                    <a:pt x="11726" y="21600"/>
                    <a:pt x="13269" y="21368"/>
                  </a:cubicBezTo>
                  <a:cubicBezTo>
                    <a:pt x="14811" y="21135"/>
                    <a:pt x="17280" y="19974"/>
                    <a:pt x="18874" y="18581"/>
                  </a:cubicBezTo>
                  <a:cubicBezTo>
                    <a:pt x="20469" y="17187"/>
                    <a:pt x="21189" y="15561"/>
                    <a:pt x="21394" y="13355"/>
                  </a:cubicBezTo>
                  <a:cubicBezTo>
                    <a:pt x="21600" y="11148"/>
                    <a:pt x="21291" y="8361"/>
                    <a:pt x="20211" y="6387"/>
                  </a:cubicBezTo>
                  <a:cubicBezTo>
                    <a:pt x="19131" y="4413"/>
                    <a:pt x="17280" y="3252"/>
                    <a:pt x="15891" y="3484"/>
                  </a:cubicBezTo>
                  <a:cubicBezTo>
                    <a:pt x="14503" y="3716"/>
                    <a:pt x="13577" y="5342"/>
                    <a:pt x="12651" y="696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7" name="Line"/>
            <p:cNvSpPr/>
            <p:nvPr/>
          </p:nvSpPr>
          <p:spPr>
            <a:xfrm>
              <a:off x="4933043" y="4532657"/>
              <a:ext cx="226558" cy="40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441" extrusionOk="0">
                  <a:moveTo>
                    <a:pt x="3667" y="1730"/>
                  </a:moveTo>
                  <a:cubicBezTo>
                    <a:pt x="2785" y="1241"/>
                    <a:pt x="1904" y="753"/>
                    <a:pt x="1242" y="814"/>
                  </a:cubicBezTo>
                  <a:cubicBezTo>
                    <a:pt x="581" y="875"/>
                    <a:pt x="140" y="1485"/>
                    <a:pt x="30" y="2950"/>
                  </a:cubicBezTo>
                  <a:cubicBezTo>
                    <a:pt x="-80" y="4414"/>
                    <a:pt x="140" y="6733"/>
                    <a:pt x="251" y="8197"/>
                  </a:cubicBezTo>
                  <a:cubicBezTo>
                    <a:pt x="361" y="9662"/>
                    <a:pt x="361" y="10272"/>
                    <a:pt x="802" y="10760"/>
                  </a:cubicBezTo>
                  <a:cubicBezTo>
                    <a:pt x="1242" y="11248"/>
                    <a:pt x="2124" y="11614"/>
                    <a:pt x="3667" y="11187"/>
                  </a:cubicBezTo>
                  <a:cubicBezTo>
                    <a:pt x="5210" y="10760"/>
                    <a:pt x="7414" y="9540"/>
                    <a:pt x="9618" y="7770"/>
                  </a:cubicBezTo>
                  <a:cubicBezTo>
                    <a:pt x="11822" y="6001"/>
                    <a:pt x="14026" y="3682"/>
                    <a:pt x="15238" y="2218"/>
                  </a:cubicBezTo>
                  <a:cubicBezTo>
                    <a:pt x="16451" y="753"/>
                    <a:pt x="16671" y="143"/>
                    <a:pt x="17222" y="21"/>
                  </a:cubicBezTo>
                  <a:cubicBezTo>
                    <a:pt x="17773" y="-101"/>
                    <a:pt x="18655" y="265"/>
                    <a:pt x="19426" y="2462"/>
                  </a:cubicBezTo>
                  <a:cubicBezTo>
                    <a:pt x="20198" y="4658"/>
                    <a:pt x="20859" y="8685"/>
                    <a:pt x="21189" y="11919"/>
                  </a:cubicBezTo>
                  <a:cubicBezTo>
                    <a:pt x="21520" y="15153"/>
                    <a:pt x="21520" y="17594"/>
                    <a:pt x="21410" y="19180"/>
                  </a:cubicBezTo>
                  <a:cubicBezTo>
                    <a:pt x="21300" y="20767"/>
                    <a:pt x="21079" y="21499"/>
                    <a:pt x="20859" y="21438"/>
                  </a:cubicBezTo>
                  <a:cubicBezTo>
                    <a:pt x="20638" y="21377"/>
                    <a:pt x="20418" y="20523"/>
                    <a:pt x="20308" y="19730"/>
                  </a:cubicBezTo>
                  <a:cubicBezTo>
                    <a:pt x="20198" y="18936"/>
                    <a:pt x="20198" y="18204"/>
                    <a:pt x="20198" y="17472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8" name="Line"/>
            <p:cNvSpPr/>
            <p:nvPr/>
          </p:nvSpPr>
          <p:spPr>
            <a:xfrm>
              <a:off x="5215873" y="4501163"/>
              <a:ext cx="166460" cy="221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000" extrusionOk="0">
                  <a:moveTo>
                    <a:pt x="0" y="11399"/>
                  </a:moveTo>
                  <a:cubicBezTo>
                    <a:pt x="2367" y="8754"/>
                    <a:pt x="4734" y="6109"/>
                    <a:pt x="6362" y="4346"/>
                  </a:cubicBezTo>
                  <a:cubicBezTo>
                    <a:pt x="7989" y="2582"/>
                    <a:pt x="8877" y="1701"/>
                    <a:pt x="9321" y="1921"/>
                  </a:cubicBezTo>
                  <a:cubicBezTo>
                    <a:pt x="9764" y="2141"/>
                    <a:pt x="9764" y="3464"/>
                    <a:pt x="10208" y="6219"/>
                  </a:cubicBezTo>
                  <a:cubicBezTo>
                    <a:pt x="10652" y="8974"/>
                    <a:pt x="11540" y="13162"/>
                    <a:pt x="12575" y="16027"/>
                  </a:cubicBezTo>
                  <a:cubicBezTo>
                    <a:pt x="13611" y="18893"/>
                    <a:pt x="14795" y="20435"/>
                    <a:pt x="16422" y="20876"/>
                  </a:cubicBezTo>
                  <a:cubicBezTo>
                    <a:pt x="18049" y="21317"/>
                    <a:pt x="20121" y="20656"/>
                    <a:pt x="20860" y="17680"/>
                  </a:cubicBezTo>
                  <a:cubicBezTo>
                    <a:pt x="21600" y="14705"/>
                    <a:pt x="21008" y="9415"/>
                    <a:pt x="19677" y="5999"/>
                  </a:cubicBezTo>
                  <a:cubicBezTo>
                    <a:pt x="18345" y="2582"/>
                    <a:pt x="16274" y="1039"/>
                    <a:pt x="14499" y="378"/>
                  </a:cubicBezTo>
                  <a:cubicBezTo>
                    <a:pt x="12723" y="-283"/>
                    <a:pt x="11244" y="-63"/>
                    <a:pt x="10652" y="929"/>
                  </a:cubicBezTo>
                  <a:cubicBezTo>
                    <a:pt x="10060" y="1921"/>
                    <a:pt x="10356" y="3684"/>
                    <a:pt x="10652" y="544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9" name="Line"/>
            <p:cNvSpPr/>
            <p:nvPr/>
          </p:nvSpPr>
          <p:spPr>
            <a:xfrm>
              <a:off x="5439093" y="4467662"/>
              <a:ext cx="193620" cy="250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119" extrusionOk="0">
                  <a:moveTo>
                    <a:pt x="0" y="7683"/>
                  </a:moveTo>
                  <a:cubicBezTo>
                    <a:pt x="0" y="11610"/>
                    <a:pt x="0" y="15537"/>
                    <a:pt x="1543" y="17992"/>
                  </a:cubicBezTo>
                  <a:cubicBezTo>
                    <a:pt x="3086" y="20446"/>
                    <a:pt x="6171" y="21428"/>
                    <a:pt x="9771" y="21035"/>
                  </a:cubicBezTo>
                  <a:cubicBezTo>
                    <a:pt x="13371" y="20643"/>
                    <a:pt x="17486" y="18875"/>
                    <a:pt x="19543" y="15439"/>
                  </a:cubicBezTo>
                  <a:cubicBezTo>
                    <a:pt x="21600" y="12003"/>
                    <a:pt x="21600" y="6897"/>
                    <a:pt x="21214" y="3853"/>
                  </a:cubicBezTo>
                  <a:cubicBezTo>
                    <a:pt x="20829" y="810"/>
                    <a:pt x="20057" y="-172"/>
                    <a:pt x="19671" y="24"/>
                  </a:cubicBezTo>
                  <a:cubicBezTo>
                    <a:pt x="19286" y="221"/>
                    <a:pt x="19286" y="1595"/>
                    <a:pt x="19286" y="297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40" name="Line"/>
            <p:cNvSpPr/>
            <p:nvPr/>
          </p:nvSpPr>
          <p:spPr>
            <a:xfrm>
              <a:off x="5683239" y="4474923"/>
              <a:ext cx="216246" cy="221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8685"/>
                  </a:moveTo>
                  <a:cubicBezTo>
                    <a:pt x="697" y="11357"/>
                    <a:pt x="1394" y="14029"/>
                    <a:pt x="1742" y="16367"/>
                  </a:cubicBezTo>
                  <a:cubicBezTo>
                    <a:pt x="2090" y="18705"/>
                    <a:pt x="2090" y="20709"/>
                    <a:pt x="2090" y="21155"/>
                  </a:cubicBezTo>
                  <a:cubicBezTo>
                    <a:pt x="2090" y="21600"/>
                    <a:pt x="2090" y="20487"/>
                    <a:pt x="3484" y="17146"/>
                  </a:cubicBezTo>
                  <a:cubicBezTo>
                    <a:pt x="4877" y="13806"/>
                    <a:pt x="7665" y="8239"/>
                    <a:pt x="10916" y="5010"/>
                  </a:cubicBezTo>
                  <a:cubicBezTo>
                    <a:pt x="14168" y="1781"/>
                    <a:pt x="17884" y="8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41" name="Line"/>
            <p:cNvSpPr/>
            <p:nvPr/>
          </p:nvSpPr>
          <p:spPr>
            <a:xfrm>
              <a:off x="6004118" y="4470893"/>
              <a:ext cx="302745" cy="371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5" h="21165" extrusionOk="0">
                  <a:moveTo>
                    <a:pt x="16078" y="1422"/>
                  </a:moveTo>
                  <a:cubicBezTo>
                    <a:pt x="14941" y="627"/>
                    <a:pt x="13805" y="-168"/>
                    <a:pt x="13561" y="31"/>
                  </a:cubicBezTo>
                  <a:cubicBezTo>
                    <a:pt x="13317" y="230"/>
                    <a:pt x="13967" y="1422"/>
                    <a:pt x="15510" y="4072"/>
                  </a:cubicBezTo>
                  <a:cubicBezTo>
                    <a:pt x="17053" y="6723"/>
                    <a:pt x="19489" y="10831"/>
                    <a:pt x="20544" y="13879"/>
                  </a:cubicBezTo>
                  <a:cubicBezTo>
                    <a:pt x="21600" y="16926"/>
                    <a:pt x="21275" y="18914"/>
                    <a:pt x="19489" y="20041"/>
                  </a:cubicBezTo>
                  <a:cubicBezTo>
                    <a:pt x="17702" y="21167"/>
                    <a:pt x="14454" y="21432"/>
                    <a:pt x="10962" y="20902"/>
                  </a:cubicBezTo>
                  <a:cubicBezTo>
                    <a:pt x="7471" y="20372"/>
                    <a:pt x="3735" y="19047"/>
                    <a:pt x="0" y="17722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42" name="Line"/>
            <p:cNvSpPr/>
            <p:nvPr/>
          </p:nvSpPr>
          <p:spPr>
            <a:xfrm>
              <a:off x="6408705" y="4495850"/>
              <a:ext cx="183812" cy="153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0" h="20683" extrusionOk="0">
                  <a:moveTo>
                    <a:pt x="3200" y="1878"/>
                  </a:moveTo>
                  <a:cubicBezTo>
                    <a:pt x="2400" y="5322"/>
                    <a:pt x="1600" y="8765"/>
                    <a:pt x="1200" y="11426"/>
                  </a:cubicBezTo>
                  <a:cubicBezTo>
                    <a:pt x="800" y="14087"/>
                    <a:pt x="800" y="15965"/>
                    <a:pt x="3067" y="17843"/>
                  </a:cubicBezTo>
                  <a:cubicBezTo>
                    <a:pt x="5333" y="19722"/>
                    <a:pt x="9867" y="21600"/>
                    <a:pt x="13600" y="20191"/>
                  </a:cubicBezTo>
                  <a:cubicBezTo>
                    <a:pt x="17333" y="18783"/>
                    <a:pt x="20267" y="14087"/>
                    <a:pt x="20933" y="10174"/>
                  </a:cubicBezTo>
                  <a:cubicBezTo>
                    <a:pt x="21600" y="6261"/>
                    <a:pt x="20000" y="3130"/>
                    <a:pt x="16133" y="1565"/>
                  </a:cubicBezTo>
                  <a:cubicBezTo>
                    <a:pt x="12267" y="0"/>
                    <a:pt x="6133" y="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43" name="Line"/>
            <p:cNvSpPr/>
            <p:nvPr/>
          </p:nvSpPr>
          <p:spPr>
            <a:xfrm>
              <a:off x="6708657" y="4251426"/>
              <a:ext cx="237562" cy="458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3" extrusionOk="0">
                  <a:moveTo>
                    <a:pt x="1851" y="1641"/>
                  </a:moveTo>
                  <a:cubicBezTo>
                    <a:pt x="1646" y="881"/>
                    <a:pt x="1440" y="121"/>
                    <a:pt x="1234" y="13"/>
                  </a:cubicBezTo>
                  <a:cubicBezTo>
                    <a:pt x="1029" y="-96"/>
                    <a:pt x="823" y="447"/>
                    <a:pt x="720" y="2943"/>
                  </a:cubicBezTo>
                  <a:cubicBezTo>
                    <a:pt x="617" y="5440"/>
                    <a:pt x="617" y="9890"/>
                    <a:pt x="617" y="12441"/>
                  </a:cubicBezTo>
                  <a:cubicBezTo>
                    <a:pt x="617" y="14991"/>
                    <a:pt x="617" y="15643"/>
                    <a:pt x="823" y="16348"/>
                  </a:cubicBezTo>
                  <a:cubicBezTo>
                    <a:pt x="1029" y="17054"/>
                    <a:pt x="1440" y="17814"/>
                    <a:pt x="2263" y="17976"/>
                  </a:cubicBezTo>
                  <a:cubicBezTo>
                    <a:pt x="3086" y="18139"/>
                    <a:pt x="4320" y="17705"/>
                    <a:pt x="6069" y="16837"/>
                  </a:cubicBezTo>
                  <a:cubicBezTo>
                    <a:pt x="7817" y="15968"/>
                    <a:pt x="10080" y="14666"/>
                    <a:pt x="12549" y="14069"/>
                  </a:cubicBezTo>
                  <a:cubicBezTo>
                    <a:pt x="15017" y="13472"/>
                    <a:pt x="17691" y="13580"/>
                    <a:pt x="19337" y="14394"/>
                  </a:cubicBezTo>
                  <a:cubicBezTo>
                    <a:pt x="20983" y="15209"/>
                    <a:pt x="21600" y="16728"/>
                    <a:pt x="20366" y="18031"/>
                  </a:cubicBezTo>
                  <a:cubicBezTo>
                    <a:pt x="19131" y="19333"/>
                    <a:pt x="16046" y="20419"/>
                    <a:pt x="12754" y="20961"/>
                  </a:cubicBezTo>
                  <a:cubicBezTo>
                    <a:pt x="9463" y="21504"/>
                    <a:pt x="5966" y="21504"/>
                    <a:pt x="3806" y="21287"/>
                  </a:cubicBezTo>
                  <a:cubicBezTo>
                    <a:pt x="1646" y="21070"/>
                    <a:pt x="823" y="20636"/>
                    <a:pt x="0" y="2020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44" name="Line"/>
            <p:cNvSpPr/>
            <p:nvPr/>
          </p:nvSpPr>
          <p:spPr>
            <a:xfrm>
              <a:off x="7001633" y="4565606"/>
              <a:ext cx="425514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249" y="0"/>
                    <a:pt x="8498" y="0"/>
                    <a:pt x="12098" y="3600"/>
                  </a:cubicBezTo>
                  <a:cubicBezTo>
                    <a:pt x="15698" y="7200"/>
                    <a:pt x="18649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" name="Drawing"/>
          <p:cNvGrpSpPr/>
          <p:nvPr/>
        </p:nvGrpSpPr>
        <p:grpSpPr>
          <a:xfrm>
            <a:off x="848517" y="292976"/>
            <a:ext cx="10703121" cy="1702054"/>
            <a:chOff x="0" y="0"/>
            <a:chExt cx="10703119" cy="1702052"/>
          </a:xfrm>
        </p:grpSpPr>
        <p:sp>
          <p:nvSpPr>
            <p:cNvPr id="693" name="Line"/>
            <p:cNvSpPr/>
            <p:nvPr/>
          </p:nvSpPr>
          <p:spPr>
            <a:xfrm>
              <a:off x="0" y="43777"/>
              <a:ext cx="312559" cy="62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96" extrusionOk="0">
                  <a:moveTo>
                    <a:pt x="1601" y="16133"/>
                  </a:moveTo>
                  <a:cubicBezTo>
                    <a:pt x="1601" y="17584"/>
                    <a:pt x="1601" y="19034"/>
                    <a:pt x="1283" y="20002"/>
                  </a:cubicBezTo>
                  <a:cubicBezTo>
                    <a:pt x="966" y="20969"/>
                    <a:pt x="330" y="21452"/>
                    <a:pt x="92" y="21493"/>
                  </a:cubicBezTo>
                  <a:cubicBezTo>
                    <a:pt x="-146" y="21533"/>
                    <a:pt x="13" y="21130"/>
                    <a:pt x="1363" y="19800"/>
                  </a:cubicBezTo>
                  <a:cubicBezTo>
                    <a:pt x="2713" y="18470"/>
                    <a:pt x="5254" y="16214"/>
                    <a:pt x="7001" y="13715"/>
                  </a:cubicBezTo>
                  <a:cubicBezTo>
                    <a:pt x="8748" y="11217"/>
                    <a:pt x="9701" y="8476"/>
                    <a:pt x="10336" y="6300"/>
                  </a:cubicBezTo>
                  <a:cubicBezTo>
                    <a:pt x="10972" y="4124"/>
                    <a:pt x="11289" y="2512"/>
                    <a:pt x="11607" y="1505"/>
                  </a:cubicBezTo>
                  <a:cubicBezTo>
                    <a:pt x="11925" y="497"/>
                    <a:pt x="12242" y="94"/>
                    <a:pt x="12719" y="14"/>
                  </a:cubicBezTo>
                  <a:cubicBezTo>
                    <a:pt x="13195" y="-67"/>
                    <a:pt x="13830" y="175"/>
                    <a:pt x="14783" y="1464"/>
                  </a:cubicBezTo>
                  <a:cubicBezTo>
                    <a:pt x="15736" y="2754"/>
                    <a:pt x="17007" y="5091"/>
                    <a:pt x="17960" y="7549"/>
                  </a:cubicBezTo>
                  <a:cubicBezTo>
                    <a:pt x="18913" y="10008"/>
                    <a:pt x="19548" y="12587"/>
                    <a:pt x="20104" y="14561"/>
                  </a:cubicBezTo>
                  <a:cubicBezTo>
                    <a:pt x="20660" y="16536"/>
                    <a:pt x="21136" y="17906"/>
                    <a:pt x="21295" y="18833"/>
                  </a:cubicBezTo>
                  <a:cubicBezTo>
                    <a:pt x="21454" y="19760"/>
                    <a:pt x="21295" y="20243"/>
                    <a:pt x="20422" y="20485"/>
                  </a:cubicBezTo>
                  <a:cubicBezTo>
                    <a:pt x="19548" y="20727"/>
                    <a:pt x="17960" y="20727"/>
                    <a:pt x="16372" y="20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4" name="Line"/>
            <p:cNvSpPr/>
            <p:nvPr/>
          </p:nvSpPr>
          <p:spPr>
            <a:xfrm>
              <a:off x="65289" y="453415"/>
              <a:ext cx="279026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60" y="15840"/>
                    <a:pt x="9720" y="10080"/>
                    <a:pt x="13320" y="6480"/>
                  </a:cubicBezTo>
                  <a:cubicBezTo>
                    <a:pt x="16920" y="2880"/>
                    <a:pt x="1926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5" name="Line"/>
            <p:cNvSpPr/>
            <p:nvPr/>
          </p:nvSpPr>
          <p:spPr>
            <a:xfrm>
              <a:off x="428021" y="336504"/>
              <a:ext cx="170705" cy="27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3" extrusionOk="0">
                  <a:moveTo>
                    <a:pt x="0" y="10302"/>
                  </a:moveTo>
                  <a:cubicBezTo>
                    <a:pt x="1459" y="13414"/>
                    <a:pt x="2919" y="16526"/>
                    <a:pt x="3357" y="18539"/>
                  </a:cubicBezTo>
                  <a:cubicBezTo>
                    <a:pt x="3795" y="20553"/>
                    <a:pt x="3211" y="21468"/>
                    <a:pt x="2773" y="21376"/>
                  </a:cubicBezTo>
                  <a:cubicBezTo>
                    <a:pt x="2335" y="21285"/>
                    <a:pt x="2043" y="20187"/>
                    <a:pt x="3503" y="16800"/>
                  </a:cubicBezTo>
                  <a:cubicBezTo>
                    <a:pt x="4962" y="13414"/>
                    <a:pt x="8173" y="7739"/>
                    <a:pt x="10362" y="4536"/>
                  </a:cubicBezTo>
                  <a:cubicBezTo>
                    <a:pt x="12551" y="1332"/>
                    <a:pt x="13719" y="600"/>
                    <a:pt x="15032" y="234"/>
                  </a:cubicBezTo>
                  <a:cubicBezTo>
                    <a:pt x="16346" y="-132"/>
                    <a:pt x="17805" y="-132"/>
                    <a:pt x="18973" y="692"/>
                  </a:cubicBezTo>
                  <a:cubicBezTo>
                    <a:pt x="20141" y="1515"/>
                    <a:pt x="21016" y="3163"/>
                    <a:pt x="21308" y="4170"/>
                  </a:cubicBezTo>
                  <a:cubicBezTo>
                    <a:pt x="21600" y="5176"/>
                    <a:pt x="21308" y="5543"/>
                    <a:pt x="21016" y="59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6" name="Line"/>
            <p:cNvSpPr/>
            <p:nvPr/>
          </p:nvSpPr>
          <p:spPr>
            <a:xfrm>
              <a:off x="567510" y="374715"/>
              <a:ext cx="425538" cy="25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094" extrusionOk="0">
                  <a:moveTo>
                    <a:pt x="1762" y="8686"/>
                  </a:moveTo>
                  <a:cubicBezTo>
                    <a:pt x="1293" y="9444"/>
                    <a:pt x="823" y="10202"/>
                    <a:pt x="471" y="11055"/>
                  </a:cubicBezTo>
                  <a:cubicBezTo>
                    <a:pt x="119" y="11907"/>
                    <a:pt x="-116" y="12855"/>
                    <a:pt x="60" y="13423"/>
                  </a:cubicBezTo>
                  <a:cubicBezTo>
                    <a:pt x="236" y="13992"/>
                    <a:pt x="823" y="14181"/>
                    <a:pt x="2584" y="12949"/>
                  </a:cubicBezTo>
                  <a:cubicBezTo>
                    <a:pt x="4345" y="11718"/>
                    <a:pt x="7280" y="9065"/>
                    <a:pt x="9041" y="7076"/>
                  </a:cubicBezTo>
                  <a:cubicBezTo>
                    <a:pt x="10801" y="5086"/>
                    <a:pt x="11388" y="3760"/>
                    <a:pt x="11682" y="2623"/>
                  </a:cubicBezTo>
                  <a:cubicBezTo>
                    <a:pt x="11975" y="1486"/>
                    <a:pt x="11975" y="539"/>
                    <a:pt x="11623" y="160"/>
                  </a:cubicBezTo>
                  <a:cubicBezTo>
                    <a:pt x="11271" y="-219"/>
                    <a:pt x="10567" y="-30"/>
                    <a:pt x="9334" y="1865"/>
                  </a:cubicBezTo>
                  <a:cubicBezTo>
                    <a:pt x="8101" y="3760"/>
                    <a:pt x="6341" y="7360"/>
                    <a:pt x="5401" y="10770"/>
                  </a:cubicBezTo>
                  <a:cubicBezTo>
                    <a:pt x="4462" y="14181"/>
                    <a:pt x="4345" y="17402"/>
                    <a:pt x="5401" y="19202"/>
                  </a:cubicBezTo>
                  <a:cubicBezTo>
                    <a:pt x="6458" y="21002"/>
                    <a:pt x="8688" y="21381"/>
                    <a:pt x="11564" y="20907"/>
                  </a:cubicBezTo>
                  <a:cubicBezTo>
                    <a:pt x="14441" y="20434"/>
                    <a:pt x="17962" y="19107"/>
                    <a:pt x="21484" y="17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7" name="Line"/>
            <p:cNvSpPr/>
            <p:nvPr/>
          </p:nvSpPr>
          <p:spPr>
            <a:xfrm>
              <a:off x="1248443" y="346456"/>
              <a:ext cx="281729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extrusionOk="0">
                  <a:moveTo>
                    <a:pt x="3924" y="2062"/>
                  </a:moveTo>
                  <a:cubicBezTo>
                    <a:pt x="2685" y="1520"/>
                    <a:pt x="1445" y="977"/>
                    <a:pt x="737" y="977"/>
                  </a:cubicBezTo>
                  <a:cubicBezTo>
                    <a:pt x="29" y="977"/>
                    <a:pt x="-148" y="1520"/>
                    <a:pt x="118" y="2768"/>
                  </a:cubicBezTo>
                  <a:cubicBezTo>
                    <a:pt x="383" y="4016"/>
                    <a:pt x="1091" y="5970"/>
                    <a:pt x="1711" y="7218"/>
                  </a:cubicBezTo>
                  <a:cubicBezTo>
                    <a:pt x="2331" y="8466"/>
                    <a:pt x="2862" y="9009"/>
                    <a:pt x="4455" y="8901"/>
                  </a:cubicBezTo>
                  <a:cubicBezTo>
                    <a:pt x="6049" y="8792"/>
                    <a:pt x="8704" y="8032"/>
                    <a:pt x="10741" y="6621"/>
                  </a:cubicBezTo>
                  <a:cubicBezTo>
                    <a:pt x="12777" y="5210"/>
                    <a:pt x="14193" y="3148"/>
                    <a:pt x="14901" y="1845"/>
                  </a:cubicBezTo>
                  <a:cubicBezTo>
                    <a:pt x="15609" y="543"/>
                    <a:pt x="15609" y="0"/>
                    <a:pt x="16052" y="0"/>
                  </a:cubicBezTo>
                  <a:cubicBezTo>
                    <a:pt x="16495" y="0"/>
                    <a:pt x="17380" y="543"/>
                    <a:pt x="18265" y="2659"/>
                  </a:cubicBezTo>
                  <a:cubicBezTo>
                    <a:pt x="19150" y="4776"/>
                    <a:pt x="20036" y="8466"/>
                    <a:pt x="20567" y="11885"/>
                  </a:cubicBezTo>
                  <a:cubicBezTo>
                    <a:pt x="21098" y="15305"/>
                    <a:pt x="21275" y="18452"/>
                    <a:pt x="2145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8" name="Line"/>
            <p:cNvSpPr/>
            <p:nvPr/>
          </p:nvSpPr>
          <p:spPr>
            <a:xfrm>
              <a:off x="1577256" y="356795"/>
              <a:ext cx="186673" cy="23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173" extrusionOk="0">
                  <a:moveTo>
                    <a:pt x="6365" y="4228"/>
                  </a:moveTo>
                  <a:cubicBezTo>
                    <a:pt x="5079" y="2994"/>
                    <a:pt x="3793" y="1759"/>
                    <a:pt x="2765" y="1657"/>
                  </a:cubicBezTo>
                  <a:cubicBezTo>
                    <a:pt x="1736" y="1554"/>
                    <a:pt x="965" y="2582"/>
                    <a:pt x="450" y="5668"/>
                  </a:cubicBezTo>
                  <a:cubicBezTo>
                    <a:pt x="-64" y="8754"/>
                    <a:pt x="-321" y="13897"/>
                    <a:pt x="708" y="17085"/>
                  </a:cubicBezTo>
                  <a:cubicBezTo>
                    <a:pt x="1736" y="20274"/>
                    <a:pt x="4050" y="21508"/>
                    <a:pt x="7779" y="21097"/>
                  </a:cubicBezTo>
                  <a:cubicBezTo>
                    <a:pt x="11508" y="20685"/>
                    <a:pt x="16650" y="18628"/>
                    <a:pt x="18965" y="15131"/>
                  </a:cubicBezTo>
                  <a:cubicBezTo>
                    <a:pt x="21279" y="11634"/>
                    <a:pt x="20765" y="6697"/>
                    <a:pt x="19993" y="3817"/>
                  </a:cubicBezTo>
                  <a:cubicBezTo>
                    <a:pt x="19222" y="937"/>
                    <a:pt x="18193" y="114"/>
                    <a:pt x="16393" y="11"/>
                  </a:cubicBezTo>
                  <a:cubicBezTo>
                    <a:pt x="14593" y="-92"/>
                    <a:pt x="12022" y="525"/>
                    <a:pt x="10736" y="1965"/>
                  </a:cubicBezTo>
                  <a:cubicBezTo>
                    <a:pt x="9450" y="3405"/>
                    <a:pt x="9450" y="5668"/>
                    <a:pt x="9708" y="6902"/>
                  </a:cubicBezTo>
                  <a:cubicBezTo>
                    <a:pt x="9965" y="8137"/>
                    <a:pt x="10479" y="8342"/>
                    <a:pt x="10993" y="8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699" name="Line"/>
            <p:cNvSpPr/>
            <p:nvPr/>
          </p:nvSpPr>
          <p:spPr>
            <a:xfrm>
              <a:off x="1830122" y="331109"/>
              <a:ext cx="205943" cy="245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3" h="20941" extrusionOk="0">
                  <a:moveTo>
                    <a:pt x="0" y="6857"/>
                  </a:moveTo>
                  <a:cubicBezTo>
                    <a:pt x="475" y="10028"/>
                    <a:pt x="949" y="13198"/>
                    <a:pt x="1543" y="15675"/>
                  </a:cubicBezTo>
                  <a:cubicBezTo>
                    <a:pt x="2136" y="18152"/>
                    <a:pt x="2848" y="19936"/>
                    <a:pt x="4510" y="20629"/>
                  </a:cubicBezTo>
                  <a:cubicBezTo>
                    <a:pt x="6171" y="21323"/>
                    <a:pt x="8782" y="20927"/>
                    <a:pt x="11868" y="18747"/>
                  </a:cubicBezTo>
                  <a:cubicBezTo>
                    <a:pt x="14954" y="16567"/>
                    <a:pt x="18514" y="12604"/>
                    <a:pt x="20057" y="9334"/>
                  </a:cubicBezTo>
                  <a:cubicBezTo>
                    <a:pt x="21600" y="6064"/>
                    <a:pt x="21125" y="3488"/>
                    <a:pt x="19820" y="1903"/>
                  </a:cubicBezTo>
                  <a:cubicBezTo>
                    <a:pt x="18514" y="317"/>
                    <a:pt x="16378" y="-277"/>
                    <a:pt x="15429" y="119"/>
                  </a:cubicBezTo>
                  <a:cubicBezTo>
                    <a:pt x="14479" y="516"/>
                    <a:pt x="14716" y="1903"/>
                    <a:pt x="14954" y="32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0" name="Line"/>
            <p:cNvSpPr/>
            <p:nvPr/>
          </p:nvSpPr>
          <p:spPr>
            <a:xfrm>
              <a:off x="2346319" y="209268"/>
              <a:ext cx="27903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680"/>
                    <a:pt x="7200" y="9360"/>
                    <a:pt x="10800" y="12960"/>
                  </a:cubicBezTo>
                  <a:cubicBezTo>
                    <a:pt x="14400" y="16560"/>
                    <a:pt x="1800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1" name="Line"/>
            <p:cNvSpPr/>
            <p:nvPr/>
          </p:nvSpPr>
          <p:spPr>
            <a:xfrm>
              <a:off x="2404740" y="320275"/>
              <a:ext cx="796259" cy="34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30" extrusionOk="0">
                  <a:moveTo>
                    <a:pt x="3874" y="883"/>
                  </a:moveTo>
                  <a:cubicBezTo>
                    <a:pt x="3499" y="601"/>
                    <a:pt x="3123" y="319"/>
                    <a:pt x="2622" y="1025"/>
                  </a:cubicBezTo>
                  <a:cubicBezTo>
                    <a:pt x="2121" y="1730"/>
                    <a:pt x="1495" y="3425"/>
                    <a:pt x="994" y="5613"/>
                  </a:cubicBezTo>
                  <a:cubicBezTo>
                    <a:pt x="493" y="7801"/>
                    <a:pt x="118" y="10483"/>
                    <a:pt x="24" y="12107"/>
                  </a:cubicBezTo>
                  <a:cubicBezTo>
                    <a:pt x="-70" y="13730"/>
                    <a:pt x="118" y="14295"/>
                    <a:pt x="587" y="14578"/>
                  </a:cubicBezTo>
                  <a:cubicBezTo>
                    <a:pt x="1057" y="14860"/>
                    <a:pt x="1808" y="14860"/>
                    <a:pt x="3029" y="13730"/>
                  </a:cubicBezTo>
                  <a:cubicBezTo>
                    <a:pt x="4250" y="12601"/>
                    <a:pt x="5940" y="10342"/>
                    <a:pt x="7036" y="8295"/>
                  </a:cubicBezTo>
                  <a:cubicBezTo>
                    <a:pt x="8132" y="6248"/>
                    <a:pt x="8633" y="4413"/>
                    <a:pt x="8914" y="3072"/>
                  </a:cubicBezTo>
                  <a:cubicBezTo>
                    <a:pt x="9196" y="1730"/>
                    <a:pt x="9259" y="883"/>
                    <a:pt x="9133" y="389"/>
                  </a:cubicBezTo>
                  <a:cubicBezTo>
                    <a:pt x="9008" y="-105"/>
                    <a:pt x="8695" y="-246"/>
                    <a:pt x="8132" y="672"/>
                  </a:cubicBezTo>
                  <a:cubicBezTo>
                    <a:pt x="7568" y="1589"/>
                    <a:pt x="6754" y="3566"/>
                    <a:pt x="6160" y="5895"/>
                  </a:cubicBezTo>
                  <a:cubicBezTo>
                    <a:pt x="5565" y="8225"/>
                    <a:pt x="5189" y="10907"/>
                    <a:pt x="5033" y="12672"/>
                  </a:cubicBezTo>
                  <a:cubicBezTo>
                    <a:pt x="4876" y="14436"/>
                    <a:pt x="4939" y="15283"/>
                    <a:pt x="5377" y="15919"/>
                  </a:cubicBezTo>
                  <a:cubicBezTo>
                    <a:pt x="5815" y="16554"/>
                    <a:pt x="6629" y="16978"/>
                    <a:pt x="7819" y="16201"/>
                  </a:cubicBezTo>
                  <a:cubicBezTo>
                    <a:pt x="9008" y="15425"/>
                    <a:pt x="10573" y="13448"/>
                    <a:pt x="11544" y="11613"/>
                  </a:cubicBezTo>
                  <a:cubicBezTo>
                    <a:pt x="12514" y="9778"/>
                    <a:pt x="12890" y="8083"/>
                    <a:pt x="13172" y="6813"/>
                  </a:cubicBezTo>
                  <a:cubicBezTo>
                    <a:pt x="13453" y="5542"/>
                    <a:pt x="13641" y="4695"/>
                    <a:pt x="13579" y="4413"/>
                  </a:cubicBezTo>
                  <a:cubicBezTo>
                    <a:pt x="13516" y="4130"/>
                    <a:pt x="13203" y="4413"/>
                    <a:pt x="12671" y="5683"/>
                  </a:cubicBezTo>
                  <a:cubicBezTo>
                    <a:pt x="12139" y="6954"/>
                    <a:pt x="11387" y="9213"/>
                    <a:pt x="10980" y="10836"/>
                  </a:cubicBezTo>
                  <a:cubicBezTo>
                    <a:pt x="10573" y="12460"/>
                    <a:pt x="10511" y="13448"/>
                    <a:pt x="10636" y="14083"/>
                  </a:cubicBezTo>
                  <a:cubicBezTo>
                    <a:pt x="10761" y="14719"/>
                    <a:pt x="11074" y="15001"/>
                    <a:pt x="11607" y="14930"/>
                  </a:cubicBezTo>
                  <a:cubicBezTo>
                    <a:pt x="12139" y="14860"/>
                    <a:pt x="12890" y="14436"/>
                    <a:pt x="13453" y="13730"/>
                  </a:cubicBezTo>
                  <a:cubicBezTo>
                    <a:pt x="14017" y="13025"/>
                    <a:pt x="14393" y="12036"/>
                    <a:pt x="14737" y="11119"/>
                  </a:cubicBezTo>
                  <a:cubicBezTo>
                    <a:pt x="15081" y="10201"/>
                    <a:pt x="15394" y="9354"/>
                    <a:pt x="15645" y="9213"/>
                  </a:cubicBezTo>
                  <a:cubicBezTo>
                    <a:pt x="15895" y="9072"/>
                    <a:pt x="16083" y="9636"/>
                    <a:pt x="16177" y="11401"/>
                  </a:cubicBezTo>
                  <a:cubicBezTo>
                    <a:pt x="16271" y="13166"/>
                    <a:pt x="16271" y="16130"/>
                    <a:pt x="16240" y="18107"/>
                  </a:cubicBezTo>
                  <a:cubicBezTo>
                    <a:pt x="16208" y="20083"/>
                    <a:pt x="16146" y="21072"/>
                    <a:pt x="16114" y="21213"/>
                  </a:cubicBezTo>
                  <a:cubicBezTo>
                    <a:pt x="16083" y="21354"/>
                    <a:pt x="16083" y="20648"/>
                    <a:pt x="16240" y="18036"/>
                  </a:cubicBezTo>
                  <a:cubicBezTo>
                    <a:pt x="16396" y="15425"/>
                    <a:pt x="16709" y="10907"/>
                    <a:pt x="17335" y="7942"/>
                  </a:cubicBezTo>
                  <a:cubicBezTo>
                    <a:pt x="17961" y="4978"/>
                    <a:pt x="18900" y="3566"/>
                    <a:pt x="19652" y="3283"/>
                  </a:cubicBezTo>
                  <a:cubicBezTo>
                    <a:pt x="20403" y="3001"/>
                    <a:pt x="20967" y="3848"/>
                    <a:pt x="21248" y="4625"/>
                  </a:cubicBezTo>
                  <a:cubicBezTo>
                    <a:pt x="21530" y="5401"/>
                    <a:pt x="21530" y="6107"/>
                    <a:pt x="21060" y="7166"/>
                  </a:cubicBezTo>
                  <a:cubicBezTo>
                    <a:pt x="20591" y="8225"/>
                    <a:pt x="19652" y="9636"/>
                    <a:pt x="18650" y="10483"/>
                  </a:cubicBezTo>
                  <a:cubicBezTo>
                    <a:pt x="17648" y="11330"/>
                    <a:pt x="16584" y="11613"/>
                    <a:pt x="15520" y="118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2" name="Line"/>
            <p:cNvSpPr/>
            <p:nvPr/>
          </p:nvSpPr>
          <p:spPr>
            <a:xfrm>
              <a:off x="3267101" y="390635"/>
              <a:ext cx="4883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3" name="Line"/>
            <p:cNvSpPr/>
            <p:nvPr/>
          </p:nvSpPr>
          <p:spPr>
            <a:xfrm>
              <a:off x="3281053" y="195317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4" name="Line"/>
            <p:cNvSpPr/>
            <p:nvPr/>
          </p:nvSpPr>
          <p:spPr>
            <a:xfrm>
              <a:off x="3403353" y="356712"/>
              <a:ext cx="240433" cy="17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0237" extrusionOk="0">
                  <a:moveTo>
                    <a:pt x="1538" y="6449"/>
                  </a:moveTo>
                  <a:cubicBezTo>
                    <a:pt x="1122" y="9183"/>
                    <a:pt x="707" y="11918"/>
                    <a:pt x="395" y="14515"/>
                  </a:cubicBezTo>
                  <a:cubicBezTo>
                    <a:pt x="84" y="17113"/>
                    <a:pt x="-124" y="19573"/>
                    <a:pt x="84" y="20120"/>
                  </a:cubicBezTo>
                  <a:cubicBezTo>
                    <a:pt x="291" y="20667"/>
                    <a:pt x="914" y="19300"/>
                    <a:pt x="2368" y="15745"/>
                  </a:cubicBezTo>
                  <a:cubicBezTo>
                    <a:pt x="3822" y="12191"/>
                    <a:pt x="6107" y="6449"/>
                    <a:pt x="7768" y="3168"/>
                  </a:cubicBezTo>
                  <a:cubicBezTo>
                    <a:pt x="9430" y="-113"/>
                    <a:pt x="10468" y="-933"/>
                    <a:pt x="12130" y="1118"/>
                  </a:cubicBezTo>
                  <a:cubicBezTo>
                    <a:pt x="13791" y="3168"/>
                    <a:pt x="16076" y="8090"/>
                    <a:pt x="17218" y="11234"/>
                  </a:cubicBezTo>
                  <a:cubicBezTo>
                    <a:pt x="18361" y="14378"/>
                    <a:pt x="18361" y="15745"/>
                    <a:pt x="18880" y="16566"/>
                  </a:cubicBezTo>
                  <a:cubicBezTo>
                    <a:pt x="19399" y="17386"/>
                    <a:pt x="20438" y="17659"/>
                    <a:pt x="21476" y="17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5" name="Line"/>
            <p:cNvSpPr/>
            <p:nvPr/>
          </p:nvSpPr>
          <p:spPr>
            <a:xfrm>
              <a:off x="3197345" y="362732"/>
              <a:ext cx="693089" cy="5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37" extrusionOk="0">
                  <a:moveTo>
                    <a:pt x="19008" y="0"/>
                  </a:moveTo>
                  <a:cubicBezTo>
                    <a:pt x="17280" y="1276"/>
                    <a:pt x="15552" y="2551"/>
                    <a:pt x="14544" y="3402"/>
                  </a:cubicBezTo>
                  <a:cubicBezTo>
                    <a:pt x="13536" y="4252"/>
                    <a:pt x="13248" y="4677"/>
                    <a:pt x="13320" y="4805"/>
                  </a:cubicBezTo>
                  <a:cubicBezTo>
                    <a:pt x="13392" y="4932"/>
                    <a:pt x="13824" y="4762"/>
                    <a:pt x="14652" y="4252"/>
                  </a:cubicBezTo>
                  <a:cubicBezTo>
                    <a:pt x="15480" y="3742"/>
                    <a:pt x="16704" y="2891"/>
                    <a:pt x="17640" y="2594"/>
                  </a:cubicBezTo>
                  <a:cubicBezTo>
                    <a:pt x="18576" y="2296"/>
                    <a:pt x="19224" y="2551"/>
                    <a:pt x="19872" y="3954"/>
                  </a:cubicBezTo>
                  <a:cubicBezTo>
                    <a:pt x="20520" y="5357"/>
                    <a:pt x="21168" y="7909"/>
                    <a:pt x="21384" y="10290"/>
                  </a:cubicBezTo>
                  <a:cubicBezTo>
                    <a:pt x="21600" y="12671"/>
                    <a:pt x="21384" y="14882"/>
                    <a:pt x="20484" y="16583"/>
                  </a:cubicBezTo>
                  <a:cubicBezTo>
                    <a:pt x="19584" y="18283"/>
                    <a:pt x="18000" y="19474"/>
                    <a:pt x="15984" y="20239"/>
                  </a:cubicBezTo>
                  <a:cubicBezTo>
                    <a:pt x="13968" y="21005"/>
                    <a:pt x="11520" y="21345"/>
                    <a:pt x="8784" y="21472"/>
                  </a:cubicBezTo>
                  <a:cubicBezTo>
                    <a:pt x="6048" y="21600"/>
                    <a:pt x="3024" y="21515"/>
                    <a:pt x="0" y="214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6" name="Line"/>
            <p:cNvSpPr/>
            <p:nvPr/>
          </p:nvSpPr>
          <p:spPr>
            <a:xfrm>
              <a:off x="4237230" y="80437"/>
              <a:ext cx="48314" cy="47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31" extrusionOk="0">
                  <a:moveTo>
                    <a:pt x="18285" y="2372"/>
                  </a:moveTo>
                  <a:cubicBezTo>
                    <a:pt x="16228" y="1737"/>
                    <a:pt x="14171" y="1102"/>
                    <a:pt x="11085" y="625"/>
                  </a:cubicBezTo>
                  <a:cubicBezTo>
                    <a:pt x="8000" y="149"/>
                    <a:pt x="3885" y="-169"/>
                    <a:pt x="1828" y="96"/>
                  </a:cubicBezTo>
                  <a:cubicBezTo>
                    <a:pt x="-229" y="360"/>
                    <a:pt x="-229" y="1207"/>
                    <a:pt x="285" y="3537"/>
                  </a:cubicBezTo>
                  <a:cubicBezTo>
                    <a:pt x="800" y="5866"/>
                    <a:pt x="1828" y="9678"/>
                    <a:pt x="5428" y="12907"/>
                  </a:cubicBezTo>
                  <a:cubicBezTo>
                    <a:pt x="9028" y="16137"/>
                    <a:pt x="15200" y="18784"/>
                    <a:pt x="21371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7" name="Line"/>
            <p:cNvSpPr/>
            <p:nvPr/>
          </p:nvSpPr>
          <p:spPr>
            <a:xfrm>
              <a:off x="4258683" y="279025"/>
              <a:ext cx="289298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6" extrusionOk="0">
                  <a:moveTo>
                    <a:pt x="11752" y="0"/>
                  </a:moveTo>
                  <a:cubicBezTo>
                    <a:pt x="8323" y="5457"/>
                    <a:pt x="4894" y="10914"/>
                    <a:pt x="2837" y="14211"/>
                  </a:cubicBezTo>
                  <a:cubicBezTo>
                    <a:pt x="780" y="17507"/>
                    <a:pt x="94" y="18644"/>
                    <a:pt x="9" y="19667"/>
                  </a:cubicBezTo>
                  <a:cubicBezTo>
                    <a:pt x="-77" y="20691"/>
                    <a:pt x="437" y="21600"/>
                    <a:pt x="2580" y="21486"/>
                  </a:cubicBezTo>
                  <a:cubicBezTo>
                    <a:pt x="4723" y="21373"/>
                    <a:pt x="8494" y="20236"/>
                    <a:pt x="11752" y="18872"/>
                  </a:cubicBezTo>
                  <a:cubicBezTo>
                    <a:pt x="15009" y="17507"/>
                    <a:pt x="17752" y="15916"/>
                    <a:pt x="19380" y="14665"/>
                  </a:cubicBezTo>
                  <a:cubicBezTo>
                    <a:pt x="21009" y="13415"/>
                    <a:pt x="21523" y="12505"/>
                    <a:pt x="21266" y="11823"/>
                  </a:cubicBezTo>
                  <a:cubicBezTo>
                    <a:pt x="21009" y="11141"/>
                    <a:pt x="19980" y="10686"/>
                    <a:pt x="18952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8" name="Line"/>
            <p:cNvSpPr/>
            <p:nvPr/>
          </p:nvSpPr>
          <p:spPr>
            <a:xfrm>
              <a:off x="4587820" y="334830"/>
              <a:ext cx="53481" cy="218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8" extrusionOk="0">
                  <a:moveTo>
                    <a:pt x="18783" y="0"/>
                  </a:moveTo>
                  <a:cubicBezTo>
                    <a:pt x="13148" y="4775"/>
                    <a:pt x="7513" y="9549"/>
                    <a:pt x="4226" y="12619"/>
                  </a:cubicBezTo>
                  <a:cubicBezTo>
                    <a:pt x="939" y="15688"/>
                    <a:pt x="0" y="17053"/>
                    <a:pt x="0" y="18303"/>
                  </a:cubicBezTo>
                  <a:cubicBezTo>
                    <a:pt x="0" y="19554"/>
                    <a:pt x="939" y="20691"/>
                    <a:pt x="4696" y="21145"/>
                  </a:cubicBezTo>
                  <a:cubicBezTo>
                    <a:pt x="8452" y="21600"/>
                    <a:pt x="15026" y="21373"/>
                    <a:pt x="21600" y="21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09" name="Line"/>
            <p:cNvSpPr/>
            <p:nvPr/>
          </p:nvSpPr>
          <p:spPr>
            <a:xfrm>
              <a:off x="4754363" y="146488"/>
              <a:ext cx="270597" cy="38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40" extrusionOk="0">
                  <a:moveTo>
                    <a:pt x="18162" y="0"/>
                  </a:moveTo>
                  <a:cubicBezTo>
                    <a:pt x="17793" y="4478"/>
                    <a:pt x="17423" y="8956"/>
                    <a:pt x="17147" y="11590"/>
                  </a:cubicBezTo>
                  <a:cubicBezTo>
                    <a:pt x="16870" y="14224"/>
                    <a:pt x="16685" y="15015"/>
                    <a:pt x="16500" y="15739"/>
                  </a:cubicBezTo>
                  <a:cubicBezTo>
                    <a:pt x="16316" y="16463"/>
                    <a:pt x="16131" y="17122"/>
                    <a:pt x="15485" y="17320"/>
                  </a:cubicBezTo>
                  <a:cubicBezTo>
                    <a:pt x="14839" y="17517"/>
                    <a:pt x="13731" y="17254"/>
                    <a:pt x="12162" y="16727"/>
                  </a:cubicBezTo>
                  <a:cubicBezTo>
                    <a:pt x="10593" y="16200"/>
                    <a:pt x="8562" y="15410"/>
                    <a:pt x="6900" y="15015"/>
                  </a:cubicBezTo>
                  <a:cubicBezTo>
                    <a:pt x="5239" y="14620"/>
                    <a:pt x="3947" y="14620"/>
                    <a:pt x="2839" y="15212"/>
                  </a:cubicBezTo>
                  <a:cubicBezTo>
                    <a:pt x="1731" y="15805"/>
                    <a:pt x="808" y="16990"/>
                    <a:pt x="347" y="17978"/>
                  </a:cubicBezTo>
                  <a:cubicBezTo>
                    <a:pt x="-115" y="18966"/>
                    <a:pt x="-115" y="19756"/>
                    <a:pt x="347" y="20415"/>
                  </a:cubicBezTo>
                  <a:cubicBezTo>
                    <a:pt x="808" y="21073"/>
                    <a:pt x="1731" y="21600"/>
                    <a:pt x="5331" y="21534"/>
                  </a:cubicBezTo>
                  <a:cubicBezTo>
                    <a:pt x="8931" y="21468"/>
                    <a:pt x="15208" y="20810"/>
                    <a:pt x="21485" y="201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0" name="Line"/>
            <p:cNvSpPr/>
            <p:nvPr/>
          </p:nvSpPr>
          <p:spPr>
            <a:xfrm>
              <a:off x="5067855" y="334830"/>
              <a:ext cx="187301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extrusionOk="0">
                  <a:moveTo>
                    <a:pt x="21481" y="0"/>
                  </a:moveTo>
                  <a:cubicBezTo>
                    <a:pt x="16414" y="1029"/>
                    <a:pt x="11348" y="2057"/>
                    <a:pt x="8148" y="2957"/>
                  </a:cubicBezTo>
                  <a:cubicBezTo>
                    <a:pt x="4948" y="3857"/>
                    <a:pt x="3614" y="4629"/>
                    <a:pt x="2414" y="5529"/>
                  </a:cubicBezTo>
                  <a:cubicBezTo>
                    <a:pt x="1214" y="6429"/>
                    <a:pt x="148" y="7457"/>
                    <a:pt x="14" y="8486"/>
                  </a:cubicBezTo>
                  <a:cubicBezTo>
                    <a:pt x="-119" y="9514"/>
                    <a:pt x="681" y="10543"/>
                    <a:pt x="3748" y="11829"/>
                  </a:cubicBezTo>
                  <a:cubicBezTo>
                    <a:pt x="6814" y="13114"/>
                    <a:pt x="12148" y="14657"/>
                    <a:pt x="15081" y="16071"/>
                  </a:cubicBezTo>
                  <a:cubicBezTo>
                    <a:pt x="18014" y="17486"/>
                    <a:pt x="18548" y="18771"/>
                    <a:pt x="18014" y="19671"/>
                  </a:cubicBezTo>
                  <a:cubicBezTo>
                    <a:pt x="17481" y="20571"/>
                    <a:pt x="15881" y="21086"/>
                    <a:pt x="14014" y="21343"/>
                  </a:cubicBezTo>
                  <a:cubicBezTo>
                    <a:pt x="12148" y="21600"/>
                    <a:pt x="10014" y="21600"/>
                    <a:pt x="78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1" name="Line"/>
            <p:cNvSpPr/>
            <p:nvPr/>
          </p:nvSpPr>
          <p:spPr>
            <a:xfrm>
              <a:off x="4662227" y="0"/>
              <a:ext cx="12556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2" name="Line"/>
            <p:cNvSpPr/>
            <p:nvPr/>
          </p:nvSpPr>
          <p:spPr>
            <a:xfrm>
              <a:off x="5605133" y="299951"/>
              <a:ext cx="406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0"/>
                  </a:moveTo>
                  <a:cubicBezTo>
                    <a:pt x="6582" y="1751"/>
                    <a:pt x="2982" y="3503"/>
                    <a:pt x="1182" y="6519"/>
                  </a:cubicBezTo>
                  <a:cubicBezTo>
                    <a:pt x="-618" y="9535"/>
                    <a:pt x="-618" y="13816"/>
                    <a:pt x="2982" y="16541"/>
                  </a:cubicBezTo>
                  <a:cubicBezTo>
                    <a:pt x="6582" y="19265"/>
                    <a:pt x="13782" y="20432"/>
                    <a:pt x="209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3" name="Line"/>
            <p:cNvSpPr/>
            <p:nvPr/>
          </p:nvSpPr>
          <p:spPr>
            <a:xfrm>
              <a:off x="5692015" y="316608"/>
              <a:ext cx="295581" cy="27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91" extrusionOk="0">
                  <a:moveTo>
                    <a:pt x="1202" y="1411"/>
                  </a:moveTo>
                  <a:cubicBezTo>
                    <a:pt x="864" y="5371"/>
                    <a:pt x="527" y="9331"/>
                    <a:pt x="274" y="11851"/>
                  </a:cubicBezTo>
                  <a:cubicBezTo>
                    <a:pt x="21" y="14371"/>
                    <a:pt x="-148" y="15451"/>
                    <a:pt x="189" y="15901"/>
                  </a:cubicBezTo>
                  <a:cubicBezTo>
                    <a:pt x="527" y="16351"/>
                    <a:pt x="1371" y="16171"/>
                    <a:pt x="2974" y="14281"/>
                  </a:cubicBezTo>
                  <a:cubicBezTo>
                    <a:pt x="4577" y="12391"/>
                    <a:pt x="6940" y="8791"/>
                    <a:pt x="8290" y="6541"/>
                  </a:cubicBezTo>
                  <a:cubicBezTo>
                    <a:pt x="9640" y="4291"/>
                    <a:pt x="9977" y="3391"/>
                    <a:pt x="10399" y="2401"/>
                  </a:cubicBezTo>
                  <a:cubicBezTo>
                    <a:pt x="10821" y="1411"/>
                    <a:pt x="11327" y="331"/>
                    <a:pt x="12002" y="61"/>
                  </a:cubicBezTo>
                  <a:cubicBezTo>
                    <a:pt x="12677" y="-209"/>
                    <a:pt x="13521" y="331"/>
                    <a:pt x="14955" y="3571"/>
                  </a:cubicBezTo>
                  <a:cubicBezTo>
                    <a:pt x="16390" y="6811"/>
                    <a:pt x="18415" y="12751"/>
                    <a:pt x="19596" y="16171"/>
                  </a:cubicBezTo>
                  <a:cubicBezTo>
                    <a:pt x="20777" y="19591"/>
                    <a:pt x="21115" y="20491"/>
                    <a:pt x="21452" y="21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4" name="Line"/>
            <p:cNvSpPr/>
            <p:nvPr/>
          </p:nvSpPr>
          <p:spPr>
            <a:xfrm>
              <a:off x="6245694" y="242234"/>
              <a:ext cx="246622" cy="299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24" extrusionOk="0">
                  <a:moveTo>
                    <a:pt x="7800" y="3104"/>
                  </a:moveTo>
                  <a:cubicBezTo>
                    <a:pt x="8600" y="2444"/>
                    <a:pt x="9400" y="1785"/>
                    <a:pt x="10100" y="1125"/>
                  </a:cubicBezTo>
                  <a:cubicBezTo>
                    <a:pt x="10800" y="466"/>
                    <a:pt x="11400" y="-194"/>
                    <a:pt x="11100" y="53"/>
                  </a:cubicBezTo>
                  <a:cubicBezTo>
                    <a:pt x="10800" y="301"/>
                    <a:pt x="9600" y="1455"/>
                    <a:pt x="7700" y="3269"/>
                  </a:cubicBezTo>
                  <a:cubicBezTo>
                    <a:pt x="5800" y="5082"/>
                    <a:pt x="3200" y="7556"/>
                    <a:pt x="1700" y="9204"/>
                  </a:cubicBezTo>
                  <a:cubicBezTo>
                    <a:pt x="200" y="10853"/>
                    <a:pt x="-200" y="11678"/>
                    <a:pt x="600" y="12172"/>
                  </a:cubicBezTo>
                  <a:cubicBezTo>
                    <a:pt x="1400" y="12667"/>
                    <a:pt x="3400" y="12832"/>
                    <a:pt x="6600" y="13162"/>
                  </a:cubicBezTo>
                  <a:cubicBezTo>
                    <a:pt x="9800" y="13491"/>
                    <a:pt x="14200" y="13986"/>
                    <a:pt x="16800" y="14563"/>
                  </a:cubicBezTo>
                  <a:cubicBezTo>
                    <a:pt x="19400" y="15140"/>
                    <a:pt x="20200" y="15800"/>
                    <a:pt x="20700" y="16542"/>
                  </a:cubicBezTo>
                  <a:cubicBezTo>
                    <a:pt x="21200" y="17284"/>
                    <a:pt x="21400" y="18108"/>
                    <a:pt x="21000" y="18768"/>
                  </a:cubicBezTo>
                  <a:cubicBezTo>
                    <a:pt x="20600" y="19427"/>
                    <a:pt x="19600" y="19922"/>
                    <a:pt x="17100" y="20417"/>
                  </a:cubicBezTo>
                  <a:cubicBezTo>
                    <a:pt x="14600" y="20911"/>
                    <a:pt x="10600" y="21406"/>
                    <a:pt x="7500" y="21159"/>
                  </a:cubicBezTo>
                  <a:cubicBezTo>
                    <a:pt x="4400" y="20911"/>
                    <a:pt x="2200" y="19922"/>
                    <a:pt x="0" y="18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5" name="Line"/>
            <p:cNvSpPr/>
            <p:nvPr/>
          </p:nvSpPr>
          <p:spPr>
            <a:xfrm>
              <a:off x="6516506" y="31331"/>
              <a:ext cx="454654" cy="48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21" extrusionOk="0">
                  <a:moveTo>
                    <a:pt x="2676" y="14827"/>
                  </a:moveTo>
                  <a:cubicBezTo>
                    <a:pt x="2895" y="14216"/>
                    <a:pt x="3113" y="13605"/>
                    <a:pt x="2949" y="13350"/>
                  </a:cubicBezTo>
                  <a:cubicBezTo>
                    <a:pt x="2786" y="13095"/>
                    <a:pt x="2240" y="13197"/>
                    <a:pt x="1749" y="13758"/>
                  </a:cubicBezTo>
                  <a:cubicBezTo>
                    <a:pt x="1258" y="14318"/>
                    <a:pt x="822" y="15337"/>
                    <a:pt x="440" y="16509"/>
                  </a:cubicBezTo>
                  <a:cubicBezTo>
                    <a:pt x="58" y="17680"/>
                    <a:pt x="-269" y="19005"/>
                    <a:pt x="331" y="19973"/>
                  </a:cubicBezTo>
                  <a:cubicBezTo>
                    <a:pt x="931" y="20941"/>
                    <a:pt x="2458" y="21552"/>
                    <a:pt x="4040" y="20992"/>
                  </a:cubicBezTo>
                  <a:cubicBezTo>
                    <a:pt x="5622" y="20431"/>
                    <a:pt x="7258" y="18699"/>
                    <a:pt x="8295" y="15846"/>
                  </a:cubicBezTo>
                  <a:cubicBezTo>
                    <a:pt x="9331" y="12994"/>
                    <a:pt x="9767" y="9020"/>
                    <a:pt x="9986" y="6422"/>
                  </a:cubicBezTo>
                  <a:cubicBezTo>
                    <a:pt x="10204" y="3824"/>
                    <a:pt x="10204" y="2601"/>
                    <a:pt x="10204" y="1633"/>
                  </a:cubicBezTo>
                  <a:cubicBezTo>
                    <a:pt x="10204" y="665"/>
                    <a:pt x="10204" y="-48"/>
                    <a:pt x="10367" y="3"/>
                  </a:cubicBezTo>
                  <a:cubicBezTo>
                    <a:pt x="10531" y="54"/>
                    <a:pt x="10858" y="869"/>
                    <a:pt x="11186" y="2958"/>
                  </a:cubicBezTo>
                  <a:cubicBezTo>
                    <a:pt x="11513" y="5046"/>
                    <a:pt x="11840" y="8409"/>
                    <a:pt x="11895" y="11414"/>
                  </a:cubicBezTo>
                  <a:cubicBezTo>
                    <a:pt x="11949" y="14420"/>
                    <a:pt x="11731" y="17069"/>
                    <a:pt x="11622" y="18699"/>
                  </a:cubicBezTo>
                  <a:cubicBezTo>
                    <a:pt x="11513" y="20329"/>
                    <a:pt x="11513" y="20941"/>
                    <a:pt x="11786" y="21144"/>
                  </a:cubicBezTo>
                  <a:cubicBezTo>
                    <a:pt x="12058" y="21348"/>
                    <a:pt x="12604" y="21144"/>
                    <a:pt x="13367" y="20075"/>
                  </a:cubicBezTo>
                  <a:cubicBezTo>
                    <a:pt x="14131" y="19005"/>
                    <a:pt x="15113" y="17069"/>
                    <a:pt x="15767" y="15744"/>
                  </a:cubicBezTo>
                  <a:cubicBezTo>
                    <a:pt x="16422" y="14420"/>
                    <a:pt x="16749" y="13707"/>
                    <a:pt x="17131" y="13197"/>
                  </a:cubicBezTo>
                  <a:cubicBezTo>
                    <a:pt x="17513" y="12688"/>
                    <a:pt x="17949" y="12382"/>
                    <a:pt x="18331" y="12433"/>
                  </a:cubicBezTo>
                  <a:cubicBezTo>
                    <a:pt x="18713" y="12484"/>
                    <a:pt x="19040" y="12892"/>
                    <a:pt x="19204" y="14267"/>
                  </a:cubicBezTo>
                  <a:cubicBezTo>
                    <a:pt x="19367" y="15643"/>
                    <a:pt x="19367" y="17986"/>
                    <a:pt x="19367" y="19412"/>
                  </a:cubicBezTo>
                  <a:cubicBezTo>
                    <a:pt x="19367" y="20839"/>
                    <a:pt x="19367" y="21348"/>
                    <a:pt x="19695" y="21195"/>
                  </a:cubicBezTo>
                  <a:cubicBezTo>
                    <a:pt x="20022" y="21043"/>
                    <a:pt x="20676" y="20227"/>
                    <a:pt x="21331" y="194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6" name="Line"/>
            <p:cNvSpPr/>
            <p:nvPr/>
          </p:nvSpPr>
          <p:spPr>
            <a:xfrm>
              <a:off x="6995471" y="343394"/>
              <a:ext cx="559765" cy="184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138" extrusionOk="0">
                  <a:moveTo>
                    <a:pt x="2793" y="2218"/>
                  </a:moveTo>
                  <a:cubicBezTo>
                    <a:pt x="3235" y="2218"/>
                    <a:pt x="3678" y="2218"/>
                    <a:pt x="3988" y="2885"/>
                  </a:cubicBezTo>
                  <a:cubicBezTo>
                    <a:pt x="4298" y="3551"/>
                    <a:pt x="4475" y="4885"/>
                    <a:pt x="4386" y="6751"/>
                  </a:cubicBezTo>
                  <a:cubicBezTo>
                    <a:pt x="4298" y="8618"/>
                    <a:pt x="3944" y="11018"/>
                    <a:pt x="3590" y="12885"/>
                  </a:cubicBezTo>
                  <a:cubicBezTo>
                    <a:pt x="3235" y="14751"/>
                    <a:pt x="2881" y="16085"/>
                    <a:pt x="2616" y="17418"/>
                  </a:cubicBezTo>
                  <a:cubicBezTo>
                    <a:pt x="2350" y="18751"/>
                    <a:pt x="2173" y="20085"/>
                    <a:pt x="2306" y="20751"/>
                  </a:cubicBezTo>
                  <a:cubicBezTo>
                    <a:pt x="2439" y="21418"/>
                    <a:pt x="2881" y="21418"/>
                    <a:pt x="3988" y="19151"/>
                  </a:cubicBezTo>
                  <a:cubicBezTo>
                    <a:pt x="5094" y="16885"/>
                    <a:pt x="6865" y="12351"/>
                    <a:pt x="7839" y="9285"/>
                  </a:cubicBezTo>
                  <a:cubicBezTo>
                    <a:pt x="8812" y="6218"/>
                    <a:pt x="8990" y="4618"/>
                    <a:pt x="8724" y="3418"/>
                  </a:cubicBezTo>
                  <a:cubicBezTo>
                    <a:pt x="8458" y="2218"/>
                    <a:pt x="7750" y="1418"/>
                    <a:pt x="6644" y="1018"/>
                  </a:cubicBezTo>
                  <a:cubicBezTo>
                    <a:pt x="5537" y="618"/>
                    <a:pt x="4032" y="618"/>
                    <a:pt x="2749" y="1151"/>
                  </a:cubicBezTo>
                  <a:cubicBezTo>
                    <a:pt x="1465" y="1685"/>
                    <a:pt x="403" y="2751"/>
                    <a:pt x="93" y="3285"/>
                  </a:cubicBezTo>
                  <a:cubicBezTo>
                    <a:pt x="-217" y="3818"/>
                    <a:pt x="226" y="3818"/>
                    <a:pt x="1819" y="3151"/>
                  </a:cubicBezTo>
                  <a:cubicBezTo>
                    <a:pt x="3412" y="2485"/>
                    <a:pt x="6157" y="1151"/>
                    <a:pt x="7927" y="485"/>
                  </a:cubicBezTo>
                  <a:cubicBezTo>
                    <a:pt x="9698" y="-182"/>
                    <a:pt x="10494" y="-182"/>
                    <a:pt x="10893" y="618"/>
                  </a:cubicBezTo>
                  <a:cubicBezTo>
                    <a:pt x="11291" y="1418"/>
                    <a:pt x="11291" y="3018"/>
                    <a:pt x="11026" y="5418"/>
                  </a:cubicBezTo>
                  <a:cubicBezTo>
                    <a:pt x="10760" y="7818"/>
                    <a:pt x="10229" y="11018"/>
                    <a:pt x="10008" y="13285"/>
                  </a:cubicBezTo>
                  <a:cubicBezTo>
                    <a:pt x="9786" y="15551"/>
                    <a:pt x="9875" y="16885"/>
                    <a:pt x="10140" y="17551"/>
                  </a:cubicBezTo>
                  <a:cubicBezTo>
                    <a:pt x="10406" y="18218"/>
                    <a:pt x="10849" y="18218"/>
                    <a:pt x="12398" y="17151"/>
                  </a:cubicBezTo>
                  <a:cubicBezTo>
                    <a:pt x="13947" y="16085"/>
                    <a:pt x="16603" y="13951"/>
                    <a:pt x="18196" y="12351"/>
                  </a:cubicBezTo>
                  <a:cubicBezTo>
                    <a:pt x="19790" y="10751"/>
                    <a:pt x="20321" y="9685"/>
                    <a:pt x="20719" y="8618"/>
                  </a:cubicBezTo>
                  <a:cubicBezTo>
                    <a:pt x="21117" y="7551"/>
                    <a:pt x="21383" y="6485"/>
                    <a:pt x="21294" y="5951"/>
                  </a:cubicBezTo>
                  <a:cubicBezTo>
                    <a:pt x="21206" y="5418"/>
                    <a:pt x="20763" y="5418"/>
                    <a:pt x="19613" y="6085"/>
                  </a:cubicBezTo>
                  <a:cubicBezTo>
                    <a:pt x="18462" y="6751"/>
                    <a:pt x="16603" y="8085"/>
                    <a:pt x="15363" y="8751"/>
                  </a:cubicBezTo>
                  <a:cubicBezTo>
                    <a:pt x="14124" y="9418"/>
                    <a:pt x="13504" y="9418"/>
                    <a:pt x="13327" y="8885"/>
                  </a:cubicBezTo>
                  <a:cubicBezTo>
                    <a:pt x="13150" y="8351"/>
                    <a:pt x="13416" y="7285"/>
                    <a:pt x="13903" y="5818"/>
                  </a:cubicBezTo>
                  <a:cubicBezTo>
                    <a:pt x="14390" y="4351"/>
                    <a:pt x="15098" y="2485"/>
                    <a:pt x="15806" y="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7" name="Line"/>
            <p:cNvSpPr/>
            <p:nvPr/>
          </p:nvSpPr>
          <p:spPr>
            <a:xfrm>
              <a:off x="7619892" y="90683"/>
              <a:ext cx="1753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5" h="21600" extrusionOk="0">
                  <a:moveTo>
                    <a:pt x="0" y="0"/>
                  </a:moveTo>
                  <a:cubicBezTo>
                    <a:pt x="10800" y="1934"/>
                    <a:pt x="21600" y="3869"/>
                    <a:pt x="20250" y="6716"/>
                  </a:cubicBezTo>
                  <a:cubicBezTo>
                    <a:pt x="18900" y="9564"/>
                    <a:pt x="5400" y="13325"/>
                    <a:pt x="2700" y="15958"/>
                  </a:cubicBezTo>
                  <a:cubicBezTo>
                    <a:pt x="0" y="18591"/>
                    <a:pt x="8100" y="2009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8" name="Line"/>
            <p:cNvSpPr/>
            <p:nvPr/>
          </p:nvSpPr>
          <p:spPr>
            <a:xfrm>
              <a:off x="8078942" y="224780"/>
              <a:ext cx="342038" cy="313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103" extrusionOk="0">
                  <a:moveTo>
                    <a:pt x="4900" y="7408"/>
                  </a:moveTo>
                  <a:cubicBezTo>
                    <a:pt x="3879" y="6938"/>
                    <a:pt x="2857" y="6468"/>
                    <a:pt x="2127" y="6625"/>
                  </a:cubicBezTo>
                  <a:cubicBezTo>
                    <a:pt x="1397" y="6781"/>
                    <a:pt x="960" y="7564"/>
                    <a:pt x="595" y="9051"/>
                  </a:cubicBezTo>
                  <a:cubicBezTo>
                    <a:pt x="230" y="10538"/>
                    <a:pt x="-62" y="12729"/>
                    <a:pt x="11" y="14608"/>
                  </a:cubicBezTo>
                  <a:cubicBezTo>
                    <a:pt x="84" y="16486"/>
                    <a:pt x="522" y="18051"/>
                    <a:pt x="1908" y="18521"/>
                  </a:cubicBezTo>
                  <a:cubicBezTo>
                    <a:pt x="3295" y="18990"/>
                    <a:pt x="5630" y="18364"/>
                    <a:pt x="7381" y="17738"/>
                  </a:cubicBezTo>
                  <a:cubicBezTo>
                    <a:pt x="9133" y="17112"/>
                    <a:pt x="10300" y="16486"/>
                    <a:pt x="11103" y="16564"/>
                  </a:cubicBezTo>
                  <a:cubicBezTo>
                    <a:pt x="11906" y="16642"/>
                    <a:pt x="12343" y="17425"/>
                    <a:pt x="12708" y="18442"/>
                  </a:cubicBezTo>
                  <a:cubicBezTo>
                    <a:pt x="13073" y="19460"/>
                    <a:pt x="13365" y="20712"/>
                    <a:pt x="14095" y="21025"/>
                  </a:cubicBezTo>
                  <a:cubicBezTo>
                    <a:pt x="14824" y="21338"/>
                    <a:pt x="15992" y="20712"/>
                    <a:pt x="17306" y="18912"/>
                  </a:cubicBezTo>
                  <a:cubicBezTo>
                    <a:pt x="18619" y="17112"/>
                    <a:pt x="20079" y="14138"/>
                    <a:pt x="20808" y="11242"/>
                  </a:cubicBezTo>
                  <a:cubicBezTo>
                    <a:pt x="21538" y="8347"/>
                    <a:pt x="21538" y="5529"/>
                    <a:pt x="21392" y="3729"/>
                  </a:cubicBezTo>
                  <a:cubicBezTo>
                    <a:pt x="21246" y="1929"/>
                    <a:pt x="20954" y="1147"/>
                    <a:pt x="20443" y="599"/>
                  </a:cubicBezTo>
                  <a:cubicBezTo>
                    <a:pt x="19933" y="51"/>
                    <a:pt x="19203" y="-262"/>
                    <a:pt x="18692" y="286"/>
                  </a:cubicBezTo>
                  <a:cubicBezTo>
                    <a:pt x="18181" y="834"/>
                    <a:pt x="17889" y="2242"/>
                    <a:pt x="17597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19" name="Line"/>
            <p:cNvSpPr/>
            <p:nvPr/>
          </p:nvSpPr>
          <p:spPr>
            <a:xfrm>
              <a:off x="8484870" y="27902"/>
              <a:ext cx="244148" cy="515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0"/>
                  </a:moveTo>
                  <a:cubicBezTo>
                    <a:pt x="0" y="3600"/>
                    <a:pt x="0" y="7200"/>
                    <a:pt x="309" y="10314"/>
                  </a:cubicBezTo>
                  <a:cubicBezTo>
                    <a:pt x="617" y="13427"/>
                    <a:pt x="1234" y="16054"/>
                    <a:pt x="1851" y="17611"/>
                  </a:cubicBezTo>
                  <a:cubicBezTo>
                    <a:pt x="2469" y="19168"/>
                    <a:pt x="3086" y="19654"/>
                    <a:pt x="3806" y="19703"/>
                  </a:cubicBezTo>
                  <a:cubicBezTo>
                    <a:pt x="4526" y="19751"/>
                    <a:pt x="5349" y="19362"/>
                    <a:pt x="6583" y="18049"/>
                  </a:cubicBezTo>
                  <a:cubicBezTo>
                    <a:pt x="7817" y="16735"/>
                    <a:pt x="9463" y="14497"/>
                    <a:pt x="10594" y="13038"/>
                  </a:cubicBezTo>
                  <a:cubicBezTo>
                    <a:pt x="11726" y="11578"/>
                    <a:pt x="12343" y="10897"/>
                    <a:pt x="12754" y="10800"/>
                  </a:cubicBezTo>
                  <a:cubicBezTo>
                    <a:pt x="13166" y="10703"/>
                    <a:pt x="13371" y="11189"/>
                    <a:pt x="13577" y="12649"/>
                  </a:cubicBezTo>
                  <a:cubicBezTo>
                    <a:pt x="13783" y="14108"/>
                    <a:pt x="13989" y="16541"/>
                    <a:pt x="14297" y="18000"/>
                  </a:cubicBezTo>
                  <a:cubicBezTo>
                    <a:pt x="14606" y="19459"/>
                    <a:pt x="15017" y="19946"/>
                    <a:pt x="15531" y="20481"/>
                  </a:cubicBezTo>
                  <a:cubicBezTo>
                    <a:pt x="16046" y="21016"/>
                    <a:pt x="16663" y="21600"/>
                    <a:pt x="17691" y="21551"/>
                  </a:cubicBezTo>
                  <a:cubicBezTo>
                    <a:pt x="18720" y="21503"/>
                    <a:pt x="20160" y="20822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0" name="Line"/>
            <p:cNvSpPr/>
            <p:nvPr/>
          </p:nvSpPr>
          <p:spPr>
            <a:xfrm>
              <a:off x="8735993" y="282344"/>
              <a:ext cx="252357" cy="24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0707" extrusionOk="0">
                  <a:moveTo>
                    <a:pt x="2893" y="7446"/>
                  </a:moveTo>
                  <a:cubicBezTo>
                    <a:pt x="3857" y="7446"/>
                    <a:pt x="4821" y="7446"/>
                    <a:pt x="5400" y="8040"/>
                  </a:cubicBezTo>
                  <a:cubicBezTo>
                    <a:pt x="5979" y="8635"/>
                    <a:pt x="6171" y="9824"/>
                    <a:pt x="6171" y="11904"/>
                  </a:cubicBezTo>
                  <a:cubicBezTo>
                    <a:pt x="6171" y="13985"/>
                    <a:pt x="5979" y="16958"/>
                    <a:pt x="6268" y="18741"/>
                  </a:cubicBezTo>
                  <a:cubicBezTo>
                    <a:pt x="6557" y="20525"/>
                    <a:pt x="7329" y="21119"/>
                    <a:pt x="9643" y="20425"/>
                  </a:cubicBezTo>
                  <a:cubicBezTo>
                    <a:pt x="11957" y="19732"/>
                    <a:pt x="15814" y="17750"/>
                    <a:pt x="18225" y="14381"/>
                  </a:cubicBezTo>
                  <a:cubicBezTo>
                    <a:pt x="20636" y="11013"/>
                    <a:pt x="21600" y="6257"/>
                    <a:pt x="20443" y="3383"/>
                  </a:cubicBezTo>
                  <a:cubicBezTo>
                    <a:pt x="19286" y="510"/>
                    <a:pt x="16007" y="-481"/>
                    <a:pt x="12246" y="213"/>
                  </a:cubicBezTo>
                  <a:cubicBezTo>
                    <a:pt x="8486" y="906"/>
                    <a:pt x="4243" y="3284"/>
                    <a:pt x="0" y="5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1" name="Line"/>
            <p:cNvSpPr/>
            <p:nvPr/>
          </p:nvSpPr>
          <p:spPr>
            <a:xfrm>
              <a:off x="9384201" y="135929"/>
              <a:ext cx="328508" cy="36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76" extrusionOk="0">
                  <a:moveTo>
                    <a:pt x="6334" y="9233"/>
                  </a:moveTo>
                  <a:cubicBezTo>
                    <a:pt x="5584" y="8960"/>
                    <a:pt x="4834" y="8686"/>
                    <a:pt x="4009" y="9575"/>
                  </a:cubicBezTo>
                  <a:cubicBezTo>
                    <a:pt x="3184" y="10464"/>
                    <a:pt x="2284" y="12514"/>
                    <a:pt x="1534" y="14360"/>
                  </a:cubicBezTo>
                  <a:cubicBezTo>
                    <a:pt x="784" y="16205"/>
                    <a:pt x="184" y="17846"/>
                    <a:pt x="34" y="19008"/>
                  </a:cubicBezTo>
                  <a:cubicBezTo>
                    <a:pt x="-116" y="20170"/>
                    <a:pt x="184" y="20853"/>
                    <a:pt x="1909" y="20580"/>
                  </a:cubicBezTo>
                  <a:cubicBezTo>
                    <a:pt x="3634" y="20307"/>
                    <a:pt x="6784" y="19076"/>
                    <a:pt x="8734" y="18256"/>
                  </a:cubicBezTo>
                  <a:cubicBezTo>
                    <a:pt x="10684" y="17436"/>
                    <a:pt x="11434" y="17026"/>
                    <a:pt x="12034" y="17094"/>
                  </a:cubicBezTo>
                  <a:cubicBezTo>
                    <a:pt x="12634" y="17162"/>
                    <a:pt x="13084" y="17709"/>
                    <a:pt x="13384" y="18324"/>
                  </a:cubicBezTo>
                  <a:cubicBezTo>
                    <a:pt x="13684" y="18940"/>
                    <a:pt x="13834" y="19623"/>
                    <a:pt x="14134" y="20238"/>
                  </a:cubicBezTo>
                  <a:cubicBezTo>
                    <a:pt x="14434" y="20853"/>
                    <a:pt x="14884" y="21400"/>
                    <a:pt x="15484" y="21469"/>
                  </a:cubicBezTo>
                  <a:cubicBezTo>
                    <a:pt x="16084" y="21537"/>
                    <a:pt x="16834" y="21127"/>
                    <a:pt x="17959" y="19350"/>
                  </a:cubicBezTo>
                  <a:cubicBezTo>
                    <a:pt x="19084" y="17572"/>
                    <a:pt x="20584" y="14428"/>
                    <a:pt x="21034" y="11215"/>
                  </a:cubicBezTo>
                  <a:cubicBezTo>
                    <a:pt x="21484" y="8003"/>
                    <a:pt x="20884" y="4722"/>
                    <a:pt x="20359" y="2740"/>
                  </a:cubicBezTo>
                  <a:cubicBezTo>
                    <a:pt x="19834" y="757"/>
                    <a:pt x="19384" y="74"/>
                    <a:pt x="18934" y="5"/>
                  </a:cubicBezTo>
                  <a:cubicBezTo>
                    <a:pt x="18484" y="-63"/>
                    <a:pt x="18034" y="484"/>
                    <a:pt x="18034" y="2398"/>
                  </a:cubicBezTo>
                  <a:cubicBezTo>
                    <a:pt x="18034" y="4312"/>
                    <a:pt x="18484" y="7593"/>
                    <a:pt x="18934" y="108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2" name="Line"/>
            <p:cNvSpPr/>
            <p:nvPr/>
          </p:nvSpPr>
          <p:spPr>
            <a:xfrm>
              <a:off x="9800153" y="256758"/>
              <a:ext cx="148621" cy="24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6" h="21017" extrusionOk="0">
                  <a:moveTo>
                    <a:pt x="2366" y="5415"/>
                  </a:moveTo>
                  <a:cubicBezTo>
                    <a:pt x="1399" y="9539"/>
                    <a:pt x="432" y="13662"/>
                    <a:pt x="109" y="16215"/>
                  </a:cubicBezTo>
                  <a:cubicBezTo>
                    <a:pt x="-213" y="18768"/>
                    <a:pt x="109" y="19750"/>
                    <a:pt x="2044" y="20437"/>
                  </a:cubicBezTo>
                  <a:cubicBezTo>
                    <a:pt x="3978" y="21124"/>
                    <a:pt x="7524" y="21517"/>
                    <a:pt x="11232" y="19750"/>
                  </a:cubicBezTo>
                  <a:cubicBezTo>
                    <a:pt x="14939" y="17982"/>
                    <a:pt x="18808" y="14055"/>
                    <a:pt x="20097" y="10619"/>
                  </a:cubicBezTo>
                  <a:cubicBezTo>
                    <a:pt x="21387" y="7182"/>
                    <a:pt x="20097" y="4237"/>
                    <a:pt x="17680" y="2470"/>
                  </a:cubicBezTo>
                  <a:cubicBezTo>
                    <a:pt x="15262" y="702"/>
                    <a:pt x="11715" y="113"/>
                    <a:pt x="8975" y="15"/>
                  </a:cubicBezTo>
                  <a:cubicBezTo>
                    <a:pt x="6235" y="-83"/>
                    <a:pt x="4300" y="310"/>
                    <a:pt x="3333" y="997"/>
                  </a:cubicBezTo>
                  <a:cubicBezTo>
                    <a:pt x="2366" y="1684"/>
                    <a:pt x="2366" y="2666"/>
                    <a:pt x="3011" y="3550"/>
                  </a:cubicBezTo>
                  <a:cubicBezTo>
                    <a:pt x="3656" y="4433"/>
                    <a:pt x="4945" y="5219"/>
                    <a:pt x="6235" y="6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3" name="Line"/>
            <p:cNvSpPr/>
            <p:nvPr/>
          </p:nvSpPr>
          <p:spPr>
            <a:xfrm>
              <a:off x="10000441" y="210305"/>
              <a:ext cx="215993" cy="272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234" extrusionOk="0">
                  <a:moveTo>
                    <a:pt x="1864" y="11354"/>
                  </a:moveTo>
                  <a:cubicBezTo>
                    <a:pt x="1182" y="13532"/>
                    <a:pt x="500" y="15711"/>
                    <a:pt x="159" y="17435"/>
                  </a:cubicBezTo>
                  <a:cubicBezTo>
                    <a:pt x="-182" y="19159"/>
                    <a:pt x="-182" y="20430"/>
                    <a:pt x="2319" y="20974"/>
                  </a:cubicBezTo>
                  <a:cubicBezTo>
                    <a:pt x="4820" y="21519"/>
                    <a:pt x="9822" y="21337"/>
                    <a:pt x="13460" y="19159"/>
                  </a:cubicBezTo>
                  <a:cubicBezTo>
                    <a:pt x="17098" y="16981"/>
                    <a:pt x="19372" y="12806"/>
                    <a:pt x="20395" y="9539"/>
                  </a:cubicBezTo>
                  <a:cubicBezTo>
                    <a:pt x="21418" y="6272"/>
                    <a:pt x="21191" y="3912"/>
                    <a:pt x="20736" y="2369"/>
                  </a:cubicBezTo>
                  <a:cubicBezTo>
                    <a:pt x="20281" y="827"/>
                    <a:pt x="19599" y="101"/>
                    <a:pt x="18803" y="10"/>
                  </a:cubicBezTo>
                  <a:cubicBezTo>
                    <a:pt x="18007" y="-81"/>
                    <a:pt x="17098" y="464"/>
                    <a:pt x="16757" y="1371"/>
                  </a:cubicBezTo>
                  <a:cubicBezTo>
                    <a:pt x="16416" y="2279"/>
                    <a:pt x="16643" y="3549"/>
                    <a:pt x="16871" y="4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4" name="Line"/>
            <p:cNvSpPr/>
            <p:nvPr/>
          </p:nvSpPr>
          <p:spPr>
            <a:xfrm>
              <a:off x="10279351" y="153183"/>
              <a:ext cx="68012" cy="31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60" extrusionOk="0">
                  <a:moveTo>
                    <a:pt x="8100" y="2401"/>
                  </a:moveTo>
                  <a:cubicBezTo>
                    <a:pt x="9540" y="1289"/>
                    <a:pt x="10980" y="178"/>
                    <a:pt x="10980" y="19"/>
                  </a:cubicBezTo>
                  <a:cubicBezTo>
                    <a:pt x="10980" y="-140"/>
                    <a:pt x="9540" y="654"/>
                    <a:pt x="7380" y="3751"/>
                  </a:cubicBezTo>
                  <a:cubicBezTo>
                    <a:pt x="5220" y="6848"/>
                    <a:pt x="2340" y="12248"/>
                    <a:pt x="900" y="15504"/>
                  </a:cubicBezTo>
                  <a:cubicBezTo>
                    <a:pt x="-540" y="18760"/>
                    <a:pt x="-540" y="19872"/>
                    <a:pt x="3060" y="20507"/>
                  </a:cubicBezTo>
                  <a:cubicBezTo>
                    <a:pt x="6660" y="21142"/>
                    <a:pt x="13860" y="21301"/>
                    <a:pt x="21060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5" name="Line"/>
            <p:cNvSpPr/>
            <p:nvPr/>
          </p:nvSpPr>
          <p:spPr>
            <a:xfrm>
              <a:off x="10358392" y="20926"/>
              <a:ext cx="344728" cy="49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88" extrusionOk="0">
                  <a:moveTo>
                    <a:pt x="17461" y="0"/>
                  </a:moveTo>
                  <a:cubicBezTo>
                    <a:pt x="17893" y="913"/>
                    <a:pt x="18325" y="1825"/>
                    <a:pt x="18397" y="3955"/>
                  </a:cubicBezTo>
                  <a:cubicBezTo>
                    <a:pt x="18469" y="6085"/>
                    <a:pt x="18181" y="9431"/>
                    <a:pt x="17965" y="11459"/>
                  </a:cubicBezTo>
                  <a:cubicBezTo>
                    <a:pt x="17749" y="13487"/>
                    <a:pt x="17605" y="14197"/>
                    <a:pt x="17389" y="15008"/>
                  </a:cubicBezTo>
                  <a:cubicBezTo>
                    <a:pt x="17173" y="15820"/>
                    <a:pt x="16885" y="16732"/>
                    <a:pt x="16381" y="16986"/>
                  </a:cubicBezTo>
                  <a:cubicBezTo>
                    <a:pt x="15877" y="17239"/>
                    <a:pt x="15157" y="16834"/>
                    <a:pt x="13285" y="16327"/>
                  </a:cubicBezTo>
                  <a:cubicBezTo>
                    <a:pt x="11413" y="15820"/>
                    <a:pt x="8389" y="15211"/>
                    <a:pt x="5941" y="15515"/>
                  </a:cubicBezTo>
                  <a:cubicBezTo>
                    <a:pt x="3493" y="15820"/>
                    <a:pt x="1621" y="17037"/>
                    <a:pt x="685" y="17949"/>
                  </a:cubicBezTo>
                  <a:cubicBezTo>
                    <a:pt x="-251" y="18862"/>
                    <a:pt x="-251" y="19470"/>
                    <a:pt x="829" y="20079"/>
                  </a:cubicBezTo>
                  <a:cubicBezTo>
                    <a:pt x="1909" y="20687"/>
                    <a:pt x="4069" y="21296"/>
                    <a:pt x="7381" y="21448"/>
                  </a:cubicBezTo>
                  <a:cubicBezTo>
                    <a:pt x="10693" y="21600"/>
                    <a:pt x="15157" y="21296"/>
                    <a:pt x="17677" y="20941"/>
                  </a:cubicBezTo>
                  <a:cubicBezTo>
                    <a:pt x="20197" y="20586"/>
                    <a:pt x="20773" y="20180"/>
                    <a:pt x="21349" y="197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6" name="Line"/>
            <p:cNvSpPr/>
            <p:nvPr/>
          </p:nvSpPr>
          <p:spPr>
            <a:xfrm>
              <a:off x="1427210" y="1130051"/>
              <a:ext cx="225744" cy="254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335" extrusionOk="0">
                  <a:moveTo>
                    <a:pt x="5676" y="0"/>
                  </a:moveTo>
                  <a:cubicBezTo>
                    <a:pt x="3732" y="5838"/>
                    <a:pt x="1788" y="11676"/>
                    <a:pt x="816" y="15081"/>
                  </a:cubicBezTo>
                  <a:cubicBezTo>
                    <a:pt x="-156" y="18486"/>
                    <a:pt x="-156" y="19459"/>
                    <a:pt x="276" y="20238"/>
                  </a:cubicBezTo>
                  <a:cubicBezTo>
                    <a:pt x="708" y="21016"/>
                    <a:pt x="1572" y="21600"/>
                    <a:pt x="3948" y="21211"/>
                  </a:cubicBezTo>
                  <a:cubicBezTo>
                    <a:pt x="6324" y="20822"/>
                    <a:pt x="10212" y="19459"/>
                    <a:pt x="13452" y="17027"/>
                  </a:cubicBezTo>
                  <a:cubicBezTo>
                    <a:pt x="16692" y="14595"/>
                    <a:pt x="19284" y="11092"/>
                    <a:pt x="20364" y="8270"/>
                  </a:cubicBezTo>
                  <a:cubicBezTo>
                    <a:pt x="21444" y="5449"/>
                    <a:pt x="21012" y="3308"/>
                    <a:pt x="19608" y="1946"/>
                  </a:cubicBezTo>
                  <a:cubicBezTo>
                    <a:pt x="18204" y="584"/>
                    <a:pt x="15828" y="0"/>
                    <a:pt x="13776" y="97"/>
                  </a:cubicBezTo>
                  <a:cubicBezTo>
                    <a:pt x="11724" y="195"/>
                    <a:pt x="9996" y="973"/>
                    <a:pt x="8916" y="1849"/>
                  </a:cubicBezTo>
                  <a:cubicBezTo>
                    <a:pt x="7836" y="2724"/>
                    <a:pt x="7404" y="3697"/>
                    <a:pt x="7836" y="4281"/>
                  </a:cubicBezTo>
                  <a:cubicBezTo>
                    <a:pt x="8268" y="4865"/>
                    <a:pt x="9564" y="5059"/>
                    <a:pt x="10860" y="5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7" name="Line"/>
            <p:cNvSpPr/>
            <p:nvPr/>
          </p:nvSpPr>
          <p:spPr>
            <a:xfrm>
              <a:off x="1662707" y="1102149"/>
              <a:ext cx="237173" cy="2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6041"/>
                  </a:moveTo>
                  <a:cubicBezTo>
                    <a:pt x="1059" y="6041"/>
                    <a:pt x="2118" y="6041"/>
                    <a:pt x="3071" y="7047"/>
                  </a:cubicBezTo>
                  <a:cubicBezTo>
                    <a:pt x="4024" y="8054"/>
                    <a:pt x="4871" y="10068"/>
                    <a:pt x="5506" y="12356"/>
                  </a:cubicBezTo>
                  <a:cubicBezTo>
                    <a:pt x="6141" y="14644"/>
                    <a:pt x="6565" y="17207"/>
                    <a:pt x="6671" y="18946"/>
                  </a:cubicBezTo>
                  <a:cubicBezTo>
                    <a:pt x="6776" y="20685"/>
                    <a:pt x="6565" y="21600"/>
                    <a:pt x="6459" y="21325"/>
                  </a:cubicBezTo>
                  <a:cubicBezTo>
                    <a:pt x="6353" y="21051"/>
                    <a:pt x="6353" y="19586"/>
                    <a:pt x="7412" y="16749"/>
                  </a:cubicBezTo>
                  <a:cubicBezTo>
                    <a:pt x="8471" y="13912"/>
                    <a:pt x="10588" y="9702"/>
                    <a:pt x="13129" y="6681"/>
                  </a:cubicBezTo>
                  <a:cubicBezTo>
                    <a:pt x="15671" y="3661"/>
                    <a:pt x="18635" y="1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8" name="Line"/>
            <p:cNvSpPr/>
            <p:nvPr/>
          </p:nvSpPr>
          <p:spPr>
            <a:xfrm>
              <a:off x="1870168" y="969612"/>
              <a:ext cx="280834" cy="385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9" extrusionOk="0">
                  <a:moveTo>
                    <a:pt x="12886" y="0"/>
                  </a:moveTo>
                  <a:cubicBezTo>
                    <a:pt x="13771" y="0"/>
                    <a:pt x="14656" y="0"/>
                    <a:pt x="15807" y="1479"/>
                  </a:cubicBezTo>
                  <a:cubicBezTo>
                    <a:pt x="16958" y="2957"/>
                    <a:pt x="18374" y="5914"/>
                    <a:pt x="19082" y="8164"/>
                  </a:cubicBezTo>
                  <a:cubicBezTo>
                    <a:pt x="19791" y="10414"/>
                    <a:pt x="19791" y="11957"/>
                    <a:pt x="19348" y="13307"/>
                  </a:cubicBezTo>
                  <a:cubicBezTo>
                    <a:pt x="18905" y="14657"/>
                    <a:pt x="18020" y="15814"/>
                    <a:pt x="16427" y="16264"/>
                  </a:cubicBezTo>
                  <a:cubicBezTo>
                    <a:pt x="14833" y="16714"/>
                    <a:pt x="12532" y="16457"/>
                    <a:pt x="10141" y="16200"/>
                  </a:cubicBezTo>
                  <a:cubicBezTo>
                    <a:pt x="7751" y="15943"/>
                    <a:pt x="5273" y="15686"/>
                    <a:pt x="3502" y="16136"/>
                  </a:cubicBezTo>
                  <a:cubicBezTo>
                    <a:pt x="1732" y="16586"/>
                    <a:pt x="669" y="17743"/>
                    <a:pt x="227" y="18643"/>
                  </a:cubicBezTo>
                  <a:cubicBezTo>
                    <a:pt x="-216" y="19543"/>
                    <a:pt x="-39" y="20186"/>
                    <a:pt x="1023" y="20700"/>
                  </a:cubicBezTo>
                  <a:cubicBezTo>
                    <a:pt x="2086" y="21214"/>
                    <a:pt x="4033" y="21600"/>
                    <a:pt x="7574" y="21086"/>
                  </a:cubicBezTo>
                  <a:cubicBezTo>
                    <a:pt x="11115" y="20571"/>
                    <a:pt x="16250" y="19157"/>
                    <a:pt x="21384" y="17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29" name="Line"/>
            <p:cNvSpPr/>
            <p:nvPr/>
          </p:nvSpPr>
          <p:spPr>
            <a:xfrm>
              <a:off x="2248660" y="1185856"/>
              <a:ext cx="22271" cy="1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089" extrusionOk="0">
                  <a:moveTo>
                    <a:pt x="12960" y="0"/>
                  </a:moveTo>
                  <a:cubicBezTo>
                    <a:pt x="17280" y="4569"/>
                    <a:pt x="21600" y="9138"/>
                    <a:pt x="20520" y="13085"/>
                  </a:cubicBezTo>
                  <a:cubicBezTo>
                    <a:pt x="19440" y="17031"/>
                    <a:pt x="12960" y="20354"/>
                    <a:pt x="9720" y="20977"/>
                  </a:cubicBezTo>
                  <a:cubicBezTo>
                    <a:pt x="6480" y="21600"/>
                    <a:pt x="6480" y="19523"/>
                    <a:pt x="5400" y="17446"/>
                  </a:cubicBezTo>
                  <a:cubicBezTo>
                    <a:pt x="4320" y="15369"/>
                    <a:pt x="2160" y="13292"/>
                    <a:pt x="0" y="112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0" name="Line"/>
            <p:cNvSpPr/>
            <p:nvPr/>
          </p:nvSpPr>
          <p:spPr>
            <a:xfrm>
              <a:off x="2262611" y="990538"/>
              <a:ext cx="27904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1" name="Line"/>
            <p:cNvSpPr/>
            <p:nvPr/>
          </p:nvSpPr>
          <p:spPr>
            <a:xfrm>
              <a:off x="2405977" y="1178382"/>
              <a:ext cx="240295" cy="17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099" extrusionOk="0">
                  <a:moveTo>
                    <a:pt x="2149" y="5109"/>
                  </a:moveTo>
                  <a:cubicBezTo>
                    <a:pt x="1941" y="9598"/>
                    <a:pt x="1733" y="14086"/>
                    <a:pt x="1318" y="16891"/>
                  </a:cubicBezTo>
                  <a:cubicBezTo>
                    <a:pt x="902" y="19696"/>
                    <a:pt x="279" y="20818"/>
                    <a:pt x="72" y="20678"/>
                  </a:cubicBezTo>
                  <a:cubicBezTo>
                    <a:pt x="-136" y="20538"/>
                    <a:pt x="72" y="19135"/>
                    <a:pt x="1214" y="15769"/>
                  </a:cubicBezTo>
                  <a:cubicBezTo>
                    <a:pt x="2356" y="12403"/>
                    <a:pt x="4433" y="7073"/>
                    <a:pt x="5887" y="3847"/>
                  </a:cubicBezTo>
                  <a:cubicBezTo>
                    <a:pt x="7341" y="621"/>
                    <a:pt x="8172" y="-501"/>
                    <a:pt x="9937" y="200"/>
                  </a:cubicBezTo>
                  <a:cubicBezTo>
                    <a:pt x="11702" y="902"/>
                    <a:pt x="14402" y="3426"/>
                    <a:pt x="16479" y="7213"/>
                  </a:cubicBezTo>
                  <a:cubicBezTo>
                    <a:pt x="18556" y="11000"/>
                    <a:pt x="20010" y="16050"/>
                    <a:pt x="21464" y="210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2" name="Line"/>
            <p:cNvSpPr/>
            <p:nvPr/>
          </p:nvSpPr>
          <p:spPr>
            <a:xfrm>
              <a:off x="2662437" y="1145563"/>
              <a:ext cx="209540" cy="260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026" extrusionOk="0">
                  <a:moveTo>
                    <a:pt x="20906" y="3255"/>
                  </a:moveTo>
                  <a:cubicBezTo>
                    <a:pt x="21141" y="2316"/>
                    <a:pt x="21376" y="1376"/>
                    <a:pt x="20789" y="719"/>
                  </a:cubicBezTo>
                  <a:cubicBezTo>
                    <a:pt x="20202" y="62"/>
                    <a:pt x="18793" y="-314"/>
                    <a:pt x="16328" y="343"/>
                  </a:cubicBezTo>
                  <a:cubicBezTo>
                    <a:pt x="13863" y="1001"/>
                    <a:pt x="10341" y="2691"/>
                    <a:pt x="7406" y="5509"/>
                  </a:cubicBezTo>
                  <a:cubicBezTo>
                    <a:pt x="4472" y="8326"/>
                    <a:pt x="2124" y="12270"/>
                    <a:pt x="950" y="15088"/>
                  </a:cubicBezTo>
                  <a:cubicBezTo>
                    <a:pt x="-224" y="17905"/>
                    <a:pt x="-224" y="19596"/>
                    <a:pt x="480" y="20441"/>
                  </a:cubicBezTo>
                  <a:cubicBezTo>
                    <a:pt x="1185" y="21286"/>
                    <a:pt x="2593" y="21286"/>
                    <a:pt x="4706" y="19971"/>
                  </a:cubicBezTo>
                  <a:cubicBezTo>
                    <a:pt x="6819" y="18656"/>
                    <a:pt x="9637" y="16027"/>
                    <a:pt x="11280" y="14243"/>
                  </a:cubicBezTo>
                  <a:cubicBezTo>
                    <a:pt x="12924" y="12458"/>
                    <a:pt x="13393" y="11519"/>
                    <a:pt x="14215" y="10486"/>
                  </a:cubicBezTo>
                  <a:cubicBezTo>
                    <a:pt x="15037" y="9453"/>
                    <a:pt x="16211" y="8326"/>
                    <a:pt x="16915" y="8232"/>
                  </a:cubicBezTo>
                  <a:cubicBezTo>
                    <a:pt x="17619" y="8138"/>
                    <a:pt x="17854" y="9077"/>
                    <a:pt x="17737" y="10768"/>
                  </a:cubicBezTo>
                  <a:cubicBezTo>
                    <a:pt x="17619" y="12458"/>
                    <a:pt x="17150" y="14900"/>
                    <a:pt x="16680" y="17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3" name="Line"/>
            <p:cNvSpPr/>
            <p:nvPr/>
          </p:nvSpPr>
          <p:spPr>
            <a:xfrm>
              <a:off x="2939247" y="1200842"/>
              <a:ext cx="132538" cy="20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6445"/>
                  </a:moveTo>
                  <a:cubicBezTo>
                    <a:pt x="2274" y="8629"/>
                    <a:pt x="4547" y="10813"/>
                    <a:pt x="5684" y="12755"/>
                  </a:cubicBezTo>
                  <a:cubicBezTo>
                    <a:pt x="6821" y="14696"/>
                    <a:pt x="6821" y="16395"/>
                    <a:pt x="6821" y="18094"/>
                  </a:cubicBezTo>
                  <a:cubicBezTo>
                    <a:pt x="6821" y="19793"/>
                    <a:pt x="6821" y="21492"/>
                    <a:pt x="6821" y="21492"/>
                  </a:cubicBezTo>
                  <a:cubicBezTo>
                    <a:pt x="6821" y="21492"/>
                    <a:pt x="6821" y="19793"/>
                    <a:pt x="7768" y="16274"/>
                  </a:cubicBezTo>
                  <a:cubicBezTo>
                    <a:pt x="8716" y="12755"/>
                    <a:pt x="10611" y="7416"/>
                    <a:pt x="12316" y="4261"/>
                  </a:cubicBezTo>
                  <a:cubicBezTo>
                    <a:pt x="14021" y="1105"/>
                    <a:pt x="15537" y="135"/>
                    <a:pt x="17053" y="13"/>
                  </a:cubicBezTo>
                  <a:cubicBezTo>
                    <a:pt x="18568" y="-108"/>
                    <a:pt x="20084" y="620"/>
                    <a:pt x="21600" y="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4" name="Line"/>
            <p:cNvSpPr/>
            <p:nvPr/>
          </p:nvSpPr>
          <p:spPr>
            <a:xfrm>
              <a:off x="3246174" y="1234685"/>
              <a:ext cx="6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5" name="Line"/>
            <p:cNvSpPr/>
            <p:nvPr/>
          </p:nvSpPr>
          <p:spPr>
            <a:xfrm>
              <a:off x="3365051" y="969612"/>
              <a:ext cx="328807" cy="73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37" y="0"/>
                  </a:moveTo>
                  <a:cubicBezTo>
                    <a:pt x="285" y="2469"/>
                    <a:pt x="133" y="4937"/>
                    <a:pt x="57" y="6651"/>
                  </a:cubicBezTo>
                  <a:cubicBezTo>
                    <a:pt x="-19" y="8366"/>
                    <a:pt x="-19" y="9326"/>
                    <a:pt x="57" y="9977"/>
                  </a:cubicBezTo>
                  <a:cubicBezTo>
                    <a:pt x="133" y="10629"/>
                    <a:pt x="285" y="10971"/>
                    <a:pt x="742" y="11040"/>
                  </a:cubicBezTo>
                  <a:cubicBezTo>
                    <a:pt x="1198" y="11109"/>
                    <a:pt x="1958" y="10903"/>
                    <a:pt x="2947" y="10183"/>
                  </a:cubicBezTo>
                  <a:cubicBezTo>
                    <a:pt x="3936" y="9463"/>
                    <a:pt x="5153" y="8229"/>
                    <a:pt x="5837" y="7440"/>
                  </a:cubicBezTo>
                  <a:cubicBezTo>
                    <a:pt x="6522" y="6651"/>
                    <a:pt x="6674" y="6309"/>
                    <a:pt x="7054" y="6240"/>
                  </a:cubicBezTo>
                  <a:cubicBezTo>
                    <a:pt x="7435" y="6171"/>
                    <a:pt x="8043" y="6377"/>
                    <a:pt x="8423" y="6857"/>
                  </a:cubicBezTo>
                  <a:cubicBezTo>
                    <a:pt x="8804" y="7337"/>
                    <a:pt x="8956" y="8091"/>
                    <a:pt x="9032" y="8640"/>
                  </a:cubicBezTo>
                  <a:cubicBezTo>
                    <a:pt x="9108" y="9189"/>
                    <a:pt x="9108" y="9531"/>
                    <a:pt x="9184" y="9909"/>
                  </a:cubicBezTo>
                  <a:cubicBezTo>
                    <a:pt x="9260" y="10286"/>
                    <a:pt x="9412" y="10697"/>
                    <a:pt x="10096" y="10731"/>
                  </a:cubicBezTo>
                  <a:cubicBezTo>
                    <a:pt x="10781" y="10766"/>
                    <a:pt x="11998" y="10423"/>
                    <a:pt x="13063" y="9977"/>
                  </a:cubicBezTo>
                  <a:cubicBezTo>
                    <a:pt x="14127" y="9531"/>
                    <a:pt x="15040" y="8983"/>
                    <a:pt x="15801" y="8606"/>
                  </a:cubicBezTo>
                  <a:cubicBezTo>
                    <a:pt x="16561" y="8229"/>
                    <a:pt x="17170" y="8023"/>
                    <a:pt x="17778" y="8023"/>
                  </a:cubicBezTo>
                  <a:cubicBezTo>
                    <a:pt x="18387" y="8023"/>
                    <a:pt x="18995" y="8229"/>
                    <a:pt x="19756" y="9189"/>
                  </a:cubicBezTo>
                  <a:cubicBezTo>
                    <a:pt x="20516" y="10149"/>
                    <a:pt x="21429" y="11863"/>
                    <a:pt x="21505" y="14057"/>
                  </a:cubicBezTo>
                  <a:cubicBezTo>
                    <a:pt x="21581" y="16251"/>
                    <a:pt x="20820" y="18926"/>
                    <a:pt x="2006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6" name="Line"/>
            <p:cNvSpPr/>
            <p:nvPr/>
          </p:nvSpPr>
          <p:spPr>
            <a:xfrm>
              <a:off x="4085824" y="851026"/>
              <a:ext cx="485721" cy="492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85" extrusionOk="0">
                  <a:moveTo>
                    <a:pt x="8835" y="0"/>
                  </a:moveTo>
                  <a:cubicBezTo>
                    <a:pt x="9040" y="3346"/>
                    <a:pt x="9246" y="6693"/>
                    <a:pt x="9452" y="9583"/>
                  </a:cubicBezTo>
                  <a:cubicBezTo>
                    <a:pt x="9657" y="12473"/>
                    <a:pt x="9863" y="14907"/>
                    <a:pt x="9915" y="16377"/>
                  </a:cubicBezTo>
                  <a:cubicBezTo>
                    <a:pt x="9966" y="17848"/>
                    <a:pt x="9863" y="18355"/>
                    <a:pt x="9709" y="18355"/>
                  </a:cubicBezTo>
                  <a:cubicBezTo>
                    <a:pt x="9555" y="18355"/>
                    <a:pt x="9349" y="17848"/>
                    <a:pt x="8577" y="16631"/>
                  </a:cubicBezTo>
                  <a:cubicBezTo>
                    <a:pt x="7806" y="15414"/>
                    <a:pt x="6469" y="13487"/>
                    <a:pt x="5183" y="12473"/>
                  </a:cubicBezTo>
                  <a:cubicBezTo>
                    <a:pt x="3897" y="11459"/>
                    <a:pt x="2663" y="11358"/>
                    <a:pt x="1737" y="12220"/>
                  </a:cubicBezTo>
                  <a:cubicBezTo>
                    <a:pt x="812" y="13082"/>
                    <a:pt x="195" y="14907"/>
                    <a:pt x="40" y="16377"/>
                  </a:cubicBezTo>
                  <a:cubicBezTo>
                    <a:pt x="-114" y="17848"/>
                    <a:pt x="195" y="18963"/>
                    <a:pt x="606" y="19825"/>
                  </a:cubicBezTo>
                  <a:cubicBezTo>
                    <a:pt x="1017" y="20687"/>
                    <a:pt x="1532" y="21296"/>
                    <a:pt x="2612" y="21448"/>
                  </a:cubicBezTo>
                  <a:cubicBezTo>
                    <a:pt x="3692" y="21600"/>
                    <a:pt x="5337" y="21296"/>
                    <a:pt x="6880" y="20383"/>
                  </a:cubicBezTo>
                  <a:cubicBezTo>
                    <a:pt x="8423" y="19470"/>
                    <a:pt x="9863" y="17949"/>
                    <a:pt x="10789" y="17037"/>
                  </a:cubicBezTo>
                  <a:cubicBezTo>
                    <a:pt x="11715" y="16124"/>
                    <a:pt x="12126" y="15820"/>
                    <a:pt x="12589" y="15566"/>
                  </a:cubicBezTo>
                  <a:cubicBezTo>
                    <a:pt x="13052" y="15313"/>
                    <a:pt x="13566" y="15110"/>
                    <a:pt x="14029" y="15211"/>
                  </a:cubicBezTo>
                  <a:cubicBezTo>
                    <a:pt x="14492" y="15313"/>
                    <a:pt x="14903" y="15718"/>
                    <a:pt x="15109" y="16530"/>
                  </a:cubicBezTo>
                  <a:cubicBezTo>
                    <a:pt x="15315" y="17341"/>
                    <a:pt x="15315" y="18558"/>
                    <a:pt x="15263" y="19420"/>
                  </a:cubicBezTo>
                  <a:cubicBezTo>
                    <a:pt x="15212" y="20282"/>
                    <a:pt x="15109" y="20789"/>
                    <a:pt x="15006" y="20789"/>
                  </a:cubicBezTo>
                  <a:cubicBezTo>
                    <a:pt x="14903" y="20789"/>
                    <a:pt x="14800" y="20282"/>
                    <a:pt x="15006" y="19065"/>
                  </a:cubicBezTo>
                  <a:cubicBezTo>
                    <a:pt x="15212" y="17848"/>
                    <a:pt x="15726" y="15921"/>
                    <a:pt x="16600" y="14451"/>
                  </a:cubicBezTo>
                  <a:cubicBezTo>
                    <a:pt x="17475" y="12980"/>
                    <a:pt x="18709" y="11966"/>
                    <a:pt x="19583" y="11561"/>
                  </a:cubicBezTo>
                  <a:cubicBezTo>
                    <a:pt x="20457" y="11155"/>
                    <a:pt x="20972" y="11358"/>
                    <a:pt x="21486" y="1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7" name="Line"/>
            <p:cNvSpPr/>
            <p:nvPr/>
          </p:nvSpPr>
          <p:spPr>
            <a:xfrm>
              <a:off x="4580027" y="1071911"/>
              <a:ext cx="475109" cy="397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120" extrusionOk="0">
                  <a:moveTo>
                    <a:pt x="242" y="2345"/>
                  </a:moveTo>
                  <a:cubicBezTo>
                    <a:pt x="550" y="2839"/>
                    <a:pt x="859" y="3333"/>
                    <a:pt x="807" y="4567"/>
                  </a:cubicBezTo>
                  <a:cubicBezTo>
                    <a:pt x="756" y="5801"/>
                    <a:pt x="344" y="7776"/>
                    <a:pt x="139" y="9072"/>
                  </a:cubicBezTo>
                  <a:cubicBezTo>
                    <a:pt x="-67" y="10368"/>
                    <a:pt x="-67" y="10985"/>
                    <a:pt x="293" y="11356"/>
                  </a:cubicBezTo>
                  <a:cubicBezTo>
                    <a:pt x="653" y="11726"/>
                    <a:pt x="1373" y="11849"/>
                    <a:pt x="2813" y="11109"/>
                  </a:cubicBezTo>
                  <a:cubicBezTo>
                    <a:pt x="4253" y="10368"/>
                    <a:pt x="6413" y="8764"/>
                    <a:pt x="7596" y="7344"/>
                  </a:cubicBezTo>
                  <a:cubicBezTo>
                    <a:pt x="8779" y="5925"/>
                    <a:pt x="8984" y="4691"/>
                    <a:pt x="8162" y="3641"/>
                  </a:cubicBezTo>
                  <a:cubicBezTo>
                    <a:pt x="7339" y="2592"/>
                    <a:pt x="5487" y="1728"/>
                    <a:pt x="4304" y="1296"/>
                  </a:cubicBezTo>
                  <a:cubicBezTo>
                    <a:pt x="3122" y="864"/>
                    <a:pt x="2607" y="864"/>
                    <a:pt x="2144" y="1049"/>
                  </a:cubicBezTo>
                  <a:cubicBezTo>
                    <a:pt x="1682" y="1235"/>
                    <a:pt x="1270" y="1605"/>
                    <a:pt x="1270" y="1975"/>
                  </a:cubicBezTo>
                  <a:cubicBezTo>
                    <a:pt x="1270" y="2345"/>
                    <a:pt x="1682" y="2716"/>
                    <a:pt x="2916" y="3271"/>
                  </a:cubicBezTo>
                  <a:cubicBezTo>
                    <a:pt x="4150" y="3827"/>
                    <a:pt x="6207" y="4567"/>
                    <a:pt x="7699" y="6110"/>
                  </a:cubicBezTo>
                  <a:cubicBezTo>
                    <a:pt x="9190" y="7653"/>
                    <a:pt x="10116" y="9998"/>
                    <a:pt x="10630" y="12281"/>
                  </a:cubicBezTo>
                  <a:cubicBezTo>
                    <a:pt x="11144" y="14565"/>
                    <a:pt x="11247" y="16787"/>
                    <a:pt x="11350" y="18391"/>
                  </a:cubicBezTo>
                  <a:cubicBezTo>
                    <a:pt x="11453" y="19996"/>
                    <a:pt x="11556" y="20983"/>
                    <a:pt x="11659" y="21107"/>
                  </a:cubicBezTo>
                  <a:cubicBezTo>
                    <a:pt x="11762" y="21230"/>
                    <a:pt x="11864" y="20489"/>
                    <a:pt x="11864" y="17774"/>
                  </a:cubicBezTo>
                  <a:cubicBezTo>
                    <a:pt x="11864" y="15059"/>
                    <a:pt x="11762" y="10368"/>
                    <a:pt x="11916" y="6974"/>
                  </a:cubicBezTo>
                  <a:cubicBezTo>
                    <a:pt x="12070" y="3580"/>
                    <a:pt x="12482" y="1481"/>
                    <a:pt x="13819" y="556"/>
                  </a:cubicBezTo>
                  <a:cubicBezTo>
                    <a:pt x="15156" y="-370"/>
                    <a:pt x="17419" y="-123"/>
                    <a:pt x="19013" y="1173"/>
                  </a:cubicBezTo>
                  <a:cubicBezTo>
                    <a:pt x="20607" y="2469"/>
                    <a:pt x="21533" y="4814"/>
                    <a:pt x="20710" y="6727"/>
                  </a:cubicBezTo>
                  <a:cubicBezTo>
                    <a:pt x="19887" y="8640"/>
                    <a:pt x="17316" y="10121"/>
                    <a:pt x="14899" y="10862"/>
                  </a:cubicBezTo>
                  <a:cubicBezTo>
                    <a:pt x="12482" y="11603"/>
                    <a:pt x="10219" y="11603"/>
                    <a:pt x="7956" y="116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8" name="Line"/>
            <p:cNvSpPr/>
            <p:nvPr/>
          </p:nvSpPr>
          <p:spPr>
            <a:xfrm>
              <a:off x="5338264" y="1039077"/>
              <a:ext cx="224929" cy="15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0937" extrusionOk="0">
                  <a:moveTo>
                    <a:pt x="3904" y="964"/>
                  </a:moveTo>
                  <a:cubicBezTo>
                    <a:pt x="2835" y="1890"/>
                    <a:pt x="1766" y="2816"/>
                    <a:pt x="1017" y="5130"/>
                  </a:cubicBezTo>
                  <a:cubicBezTo>
                    <a:pt x="269" y="7444"/>
                    <a:pt x="-159" y="11147"/>
                    <a:pt x="55" y="14387"/>
                  </a:cubicBezTo>
                  <a:cubicBezTo>
                    <a:pt x="269" y="17627"/>
                    <a:pt x="1124" y="20404"/>
                    <a:pt x="4653" y="20867"/>
                  </a:cubicBezTo>
                  <a:cubicBezTo>
                    <a:pt x="8182" y="21330"/>
                    <a:pt x="14384" y="19479"/>
                    <a:pt x="17698" y="16084"/>
                  </a:cubicBezTo>
                  <a:cubicBezTo>
                    <a:pt x="21013" y="12690"/>
                    <a:pt x="21441" y="7753"/>
                    <a:pt x="19623" y="4513"/>
                  </a:cubicBezTo>
                  <a:cubicBezTo>
                    <a:pt x="17805" y="1273"/>
                    <a:pt x="13742" y="-270"/>
                    <a:pt x="10534" y="39"/>
                  </a:cubicBezTo>
                  <a:cubicBezTo>
                    <a:pt x="7326" y="347"/>
                    <a:pt x="4974" y="2507"/>
                    <a:pt x="3797" y="4359"/>
                  </a:cubicBezTo>
                  <a:cubicBezTo>
                    <a:pt x="2621" y="6210"/>
                    <a:pt x="2621" y="7753"/>
                    <a:pt x="3797" y="8987"/>
                  </a:cubicBezTo>
                  <a:cubicBezTo>
                    <a:pt x="4974" y="10221"/>
                    <a:pt x="7326" y="11147"/>
                    <a:pt x="9251" y="11610"/>
                  </a:cubicBezTo>
                  <a:cubicBezTo>
                    <a:pt x="11176" y="12073"/>
                    <a:pt x="12673" y="12073"/>
                    <a:pt x="14170" y="120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39" name="Line"/>
            <p:cNvSpPr/>
            <p:nvPr/>
          </p:nvSpPr>
          <p:spPr>
            <a:xfrm>
              <a:off x="5596961" y="939384"/>
              <a:ext cx="153465" cy="288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0" y="12614"/>
                  </a:moveTo>
                  <a:cubicBezTo>
                    <a:pt x="1309" y="14170"/>
                    <a:pt x="2618" y="15725"/>
                    <a:pt x="3273" y="16934"/>
                  </a:cubicBezTo>
                  <a:cubicBezTo>
                    <a:pt x="3927" y="18144"/>
                    <a:pt x="3927" y="19008"/>
                    <a:pt x="4091" y="19872"/>
                  </a:cubicBezTo>
                  <a:cubicBezTo>
                    <a:pt x="4255" y="20736"/>
                    <a:pt x="4582" y="21600"/>
                    <a:pt x="7527" y="21427"/>
                  </a:cubicBezTo>
                  <a:cubicBezTo>
                    <a:pt x="10473" y="21254"/>
                    <a:pt x="16036" y="20045"/>
                    <a:pt x="18655" y="16589"/>
                  </a:cubicBezTo>
                  <a:cubicBezTo>
                    <a:pt x="21273" y="13133"/>
                    <a:pt x="20945" y="7430"/>
                    <a:pt x="20291" y="4147"/>
                  </a:cubicBezTo>
                  <a:cubicBezTo>
                    <a:pt x="19636" y="864"/>
                    <a:pt x="18655" y="0"/>
                    <a:pt x="18491" y="0"/>
                  </a:cubicBezTo>
                  <a:cubicBezTo>
                    <a:pt x="18327" y="0"/>
                    <a:pt x="18982" y="864"/>
                    <a:pt x="19636" y="1382"/>
                  </a:cubicBezTo>
                  <a:cubicBezTo>
                    <a:pt x="20291" y="1901"/>
                    <a:pt x="20945" y="2074"/>
                    <a:pt x="21600" y="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0" name="Line"/>
            <p:cNvSpPr/>
            <p:nvPr/>
          </p:nvSpPr>
          <p:spPr>
            <a:xfrm>
              <a:off x="5901202" y="941709"/>
              <a:ext cx="30589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909"/>
                    <a:pt x="1783" y="9818"/>
                    <a:pt x="240" y="13418"/>
                  </a:cubicBezTo>
                  <a:cubicBezTo>
                    <a:pt x="-1303" y="17018"/>
                    <a:pt x="4868" y="19309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1" name="Line"/>
            <p:cNvSpPr/>
            <p:nvPr/>
          </p:nvSpPr>
          <p:spPr>
            <a:xfrm>
              <a:off x="5827157" y="1074246"/>
              <a:ext cx="37668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6560"/>
                    <a:pt x="8000" y="11520"/>
                    <a:pt x="11600" y="7920"/>
                  </a:cubicBezTo>
                  <a:cubicBezTo>
                    <a:pt x="15200" y="4320"/>
                    <a:pt x="18400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2" name="Line"/>
            <p:cNvSpPr/>
            <p:nvPr/>
          </p:nvSpPr>
          <p:spPr>
            <a:xfrm>
              <a:off x="6378231" y="745206"/>
              <a:ext cx="248868" cy="43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9" extrusionOk="0">
                  <a:moveTo>
                    <a:pt x="0" y="4884"/>
                  </a:moveTo>
                  <a:cubicBezTo>
                    <a:pt x="196" y="3506"/>
                    <a:pt x="393" y="2127"/>
                    <a:pt x="1767" y="1208"/>
                  </a:cubicBezTo>
                  <a:cubicBezTo>
                    <a:pt x="3142" y="289"/>
                    <a:pt x="5695" y="-171"/>
                    <a:pt x="9131" y="59"/>
                  </a:cubicBezTo>
                  <a:cubicBezTo>
                    <a:pt x="12567" y="289"/>
                    <a:pt x="16887" y="1208"/>
                    <a:pt x="19145" y="2586"/>
                  </a:cubicBezTo>
                  <a:cubicBezTo>
                    <a:pt x="21404" y="3965"/>
                    <a:pt x="21600" y="5803"/>
                    <a:pt x="19833" y="7757"/>
                  </a:cubicBezTo>
                  <a:cubicBezTo>
                    <a:pt x="18065" y="9710"/>
                    <a:pt x="14335" y="11778"/>
                    <a:pt x="10996" y="13444"/>
                  </a:cubicBezTo>
                  <a:cubicBezTo>
                    <a:pt x="7658" y="15110"/>
                    <a:pt x="4713" y="16374"/>
                    <a:pt x="2945" y="17235"/>
                  </a:cubicBezTo>
                  <a:cubicBezTo>
                    <a:pt x="1178" y="18097"/>
                    <a:pt x="589" y="18557"/>
                    <a:pt x="1080" y="19016"/>
                  </a:cubicBezTo>
                  <a:cubicBezTo>
                    <a:pt x="1571" y="19476"/>
                    <a:pt x="3142" y="19935"/>
                    <a:pt x="4418" y="20338"/>
                  </a:cubicBezTo>
                  <a:cubicBezTo>
                    <a:pt x="5695" y="20740"/>
                    <a:pt x="6676" y="21084"/>
                    <a:pt x="7658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3" name="Line"/>
            <p:cNvSpPr/>
            <p:nvPr/>
          </p:nvSpPr>
          <p:spPr>
            <a:xfrm>
              <a:off x="6538671" y="1374198"/>
              <a:ext cx="62781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15" name="Drawing"/>
          <p:cNvGrpSpPr/>
          <p:nvPr/>
        </p:nvGrpSpPr>
        <p:grpSpPr>
          <a:xfrm>
            <a:off x="1424922" y="903284"/>
            <a:ext cx="9707779" cy="6414149"/>
            <a:chOff x="0" y="0"/>
            <a:chExt cx="9707777" cy="6414147"/>
          </a:xfrm>
        </p:grpSpPr>
        <p:sp>
          <p:nvSpPr>
            <p:cNvPr id="8547" name="Line"/>
            <p:cNvSpPr/>
            <p:nvPr/>
          </p:nvSpPr>
          <p:spPr>
            <a:xfrm>
              <a:off x="0" y="151075"/>
              <a:ext cx="626973" cy="757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6" h="21448" extrusionOk="0">
                  <a:moveTo>
                    <a:pt x="12802" y="6293"/>
                  </a:moveTo>
                  <a:cubicBezTo>
                    <a:pt x="13816" y="4778"/>
                    <a:pt x="14830" y="3264"/>
                    <a:pt x="15376" y="2309"/>
                  </a:cubicBezTo>
                  <a:cubicBezTo>
                    <a:pt x="15922" y="1354"/>
                    <a:pt x="15999" y="959"/>
                    <a:pt x="15922" y="630"/>
                  </a:cubicBezTo>
                  <a:cubicBezTo>
                    <a:pt x="15844" y="300"/>
                    <a:pt x="15610" y="37"/>
                    <a:pt x="14440" y="4"/>
                  </a:cubicBezTo>
                  <a:cubicBezTo>
                    <a:pt x="13270" y="-29"/>
                    <a:pt x="11165" y="169"/>
                    <a:pt x="8825" y="860"/>
                  </a:cubicBezTo>
                  <a:cubicBezTo>
                    <a:pt x="6486" y="1551"/>
                    <a:pt x="3913" y="2737"/>
                    <a:pt x="2236" y="3856"/>
                  </a:cubicBezTo>
                  <a:cubicBezTo>
                    <a:pt x="560" y="4976"/>
                    <a:pt x="-220" y="6030"/>
                    <a:pt x="53" y="6951"/>
                  </a:cubicBezTo>
                  <a:cubicBezTo>
                    <a:pt x="326" y="7873"/>
                    <a:pt x="1651" y="8664"/>
                    <a:pt x="3796" y="9454"/>
                  </a:cubicBezTo>
                  <a:cubicBezTo>
                    <a:pt x="5940" y="10244"/>
                    <a:pt x="8903" y="11034"/>
                    <a:pt x="11711" y="11989"/>
                  </a:cubicBezTo>
                  <a:cubicBezTo>
                    <a:pt x="14518" y="12944"/>
                    <a:pt x="17169" y="14064"/>
                    <a:pt x="18885" y="15084"/>
                  </a:cubicBezTo>
                  <a:cubicBezTo>
                    <a:pt x="20600" y="16105"/>
                    <a:pt x="21380" y="17027"/>
                    <a:pt x="20873" y="17982"/>
                  </a:cubicBezTo>
                  <a:cubicBezTo>
                    <a:pt x="20366" y="18937"/>
                    <a:pt x="18573" y="19925"/>
                    <a:pt x="16389" y="20583"/>
                  </a:cubicBezTo>
                  <a:cubicBezTo>
                    <a:pt x="14206" y="21242"/>
                    <a:pt x="11633" y="21571"/>
                    <a:pt x="9644" y="21406"/>
                  </a:cubicBezTo>
                  <a:cubicBezTo>
                    <a:pt x="7656" y="21242"/>
                    <a:pt x="6252" y="20583"/>
                    <a:pt x="5940" y="19530"/>
                  </a:cubicBezTo>
                  <a:cubicBezTo>
                    <a:pt x="5628" y="18476"/>
                    <a:pt x="6408" y="17027"/>
                    <a:pt x="8163" y="15710"/>
                  </a:cubicBezTo>
                  <a:cubicBezTo>
                    <a:pt x="9917" y="14393"/>
                    <a:pt x="12646" y="13208"/>
                    <a:pt x="14635" y="12417"/>
                  </a:cubicBezTo>
                  <a:cubicBezTo>
                    <a:pt x="16623" y="11627"/>
                    <a:pt x="17871" y="11232"/>
                    <a:pt x="19119" y="1083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48" name="Line"/>
            <p:cNvSpPr/>
            <p:nvPr/>
          </p:nvSpPr>
          <p:spPr>
            <a:xfrm>
              <a:off x="702643" y="347081"/>
              <a:ext cx="389614" cy="530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330" extrusionOk="0">
                  <a:moveTo>
                    <a:pt x="0" y="2735"/>
                  </a:moveTo>
                  <a:cubicBezTo>
                    <a:pt x="508" y="2174"/>
                    <a:pt x="1016" y="1613"/>
                    <a:pt x="1461" y="1566"/>
                  </a:cubicBezTo>
                  <a:cubicBezTo>
                    <a:pt x="1906" y="1520"/>
                    <a:pt x="2287" y="1987"/>
                    <a:pt x="2732" y="3764"/>
                  </a:cubicBezTo>
                  <a:cubicBezTo>
                    <a:pt x="3176" y="5540"/>
                    <a:pt x="3685" y="8626"/>
                    <a:pt x="4002" y="11385"/>
                  </a:cubicBezTo>
                  <a:cubicBezTo>
                    <a:pt x="4320" y="14143"/>
                    <a:pt x="4447" y="16574"/>
                    <a:pt x="4765" y="18257"/>
                  </a:cubicBezTo>
                  <a:cubicBezTo>
                    <a:pt x="5082" y="19940"/>
                    <a:pt x="5591" y="20875"/>
                    <a:pt x="6861" y="21203"/>
                  </a:cubicBezTo>
                  <a:cubicBezTo>
                    <a:pt x="8132" y="21530"/>
                    <a:pt x="10165" y="21249"/>
                    <a:pt x="12706" y="20081"/>
                  </a:cubicBezTo>
                  <a:cubicBezTo>
                    <a:pt x="15247" y="18912"/>
                    <a:pt x="18296" y="16855"/>
                    <a:pt x="19885" y="14143"/>
                  </a:cubicBezTo>
                  <a:cubicBezTo>
                    <a:pt x="21473" y="11431"/>
                    <a:pt x="21600" y="8065"/>
                    <a:pt x="20838" y="5587"/>
                  </a:cubicBezTo>
                  <a:cubicBezTo>
                    <a:pt x="20075" y="3109"/>
                    <a:pt x="18424" y="1520"/>
                    <a:pt x="16327" y="725"/>
                  </a:cubicBezTo>
                  <a:cubicBezTo>
                    <a:pt x="14231" y="-70"/>
                    <a:pt x="11689" y="-70"/>
                    <a:pt x="10038" y="70"/>
                  </a:cubicBezTo>
                  <a:cubicBezTo>
                    <a:pt x="8386" y="211"/>
                    <a:pt x="7624" y="491"/>
                    <a:pt x="7179" y="865"/>
                  </a:cubicBezTo>
                  <a:cubicBezTo>
                    <a:pt x="6734" y="1239"/>
                    <a:pt x="6607" y="1707"/>
                    <a:pt x="6861" y="1940"/>
                  </a:cubicBezTo>
                  <a:cubicBezTo>
                    <a:pt x="7115" y="2174"/>
                    <a:pt x="7751" y="2174"/>
                    <a:pt x="8259" y="2174"/>
                  </a:cubicBezTo>
                  <a:cubicBezTo>
                    <a:pt x="8767" y="2174"/>
                    <a:pt x="9148" y="2174"/>
                    <a:pt x="9529" y="217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49" name="Line"/>
            <p:cNvSpPr/>
            <p:nvPr/>
          </p:nvSpPr>
          <p:spPr>
            <a:xfrm>
              <a:off x="1094385" y="197209"/>
              <a:ext cx="151161" cy="201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037" extrusionOk="0">
                  <a:moveTo>
                    <a:pt x="7699" y="11094"/>
                  </a:moveTo>
                  <a:cubicBezTo>
                    <a:pt x="7371" y="9395"/>
                    <a:pt x="7044" y="7696"/>
                    <a:pt x="6226" y="7332"/>
                  </a:cubicBezTo>
                  <a:cubicBezTo>
                    <a:pt x="5408" y="6968"/>
                    <a:pt x="4099" y="7939"/>
                    <a:pt x="2953" y="9759"/>
                  </a:cubicBezTo>
                  <a:cubicBezTo>
                    <a:pt x="1808" y="11579"/>
                    <a:pt x="826" y="14249"/>
                    <a:pt x="335" y="16312"/>
                  </a:cubicBezTo>
                  <a:cubicBezTo>
                    <a:pt x="-156" y="18375"/>
                    <a:pt x="-156" y="19831"/>
                    <a:pt x="662" y="20559"/>
                  </a:cubicBezTo>
                  <a:cubicBezTo>
                    <a:pt x="1480" y="21287"/>
                    <a:pt x="3117" y="21287"/>
                    <a:pt x="6226" y="19831"/>
                  </a:cubicBezTo>
                  <a:cubicBezTo>
                    <a:pt x="9335" y="18375"/>
                    <a:pt x="13917" y="15462"/>
                    <a:pt x="16699" y="12550"/>
                  </a:cubicBezTo>
                  <a:cubicBezTo>
                    <a:pt x="19480" y="9638"/>
                    <a:pt x="20462" y="6725"/>
                    <a:pt x="20953" y="4541"/>
                  </a:cubicBezTo>
                  <a:cubicBezTo>
                    <a:pt x="21444" y="2357"/>
                    <a:pt x="21444" y="900"/>
                    <a:pt x="20462" y="294"/>
                  </a:cubicBezTo>
                  <a:cubicBezTo>
                    <a:pt x="19480" y="-313"/>
                    <a:pt x="17517" y="-70"/>
                    <a:pt x="14571" y="1871"/>
                  </a:cubicBezTo>
                  <a:cubicBezTo>
                    <a:pt x="11626" y="3813"/>
                    <a:pt x="7699" y="7453"/>
                    <a:pt x="5735" y="9880"/>
                  </a:cubicBezTo>
                  <a:cubicBezTo>
                    <a:pt x="3771" y="12307"/>
                    <a:pt x="3771" y="13521"/>
                    <a:pt x="3771" y="1473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0" name="Line"/>
            <p:cNvSpPr/>
            <p:nvPr/>
          </p:nvSpPr>
          <p:spPr>
            <a:xfrm>
              <a:off x="1163809" y="107539"/>
              <a:ext cx="285227" cy="684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474" extrusionOk="0">
                  <a:moveTo>
                    <a:pt x="20323" y="458"/>
                  </a:moveTo>
                  <a:cubicBezTo>
                    <a:pt x="20845" y="166"/>
                    <a:pt x="21368" y="-126"/>
                    <a:pt x="21368" y="56"/>
                  </a:cubicBezTo>
                  <a:cubicBezTo>
                    <a:pt x="21368" y="239"/>
                    <a:pt x="20845" y="896"/>
                    <a:pt x="19103" y="2538"/>
                  </a:cubicBezTo>
                  <a:cubicBezTo>
                    <a:pt x="17362" y="4179"/>
                    <a:pt x="14400" y="6806"/>
                    <a:pt x="11526" y="9324"/>
                  </a:cubicBezTo>
                  <a:cubicBezTo>
                    <a:pt x="8652" y="11842"/>
                    <a:pt x="5865" y="14250"/>
                    <a:pt x="3862" y="16074"/>
                  </a:cubicBezTo>
                  <a:cubicBezTo>
                    <a:pt x="1858" y="17898"/>
                    <a:pt x="639" y="19139"/>
                    <a:pt x="203" y="19942"/>
                  </a:cubicBezTo>
                  <a:cubicBezTo>
                    <a:pt x="-232" y="20744"/>
                    <a:pt x="116" y="21109"/>
                    <a:pt x="465" y="2147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1" name="Line"/>
            <p:cNvSpPr/>
            <p:nvPr/>
          </p:nvSpPr>
          <p:spPr>
            <a:xfrm>
              <a:off x="1295571" y="576582"/>
              <a:ext cx="235190" cy="223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171" extrusionOk="0">
                  <a:moveTo>
                    <a:pt x="5662" y="1224"/>
                  </a:moveTo>
                  <a:cubicBezTo>
                    <a:pt x="6501" y="563"/>
                    <a:pt x="7340" y="-98"/>
                    <a:pt x="8074" y="12"/>
                  </a:cubicBezTo>
                  <a:cubicBezTo>
                    <a:pt x="8808" y="122"/>
                    <a:pt x="9437" y="1004"/>
                    <a:pt x="9856" y="3980"/>
                  </a:cubicBezTo>
                  <a:cubicBezTo>
                    <a:pt x="10276" y="6955"/>
                    <a:pt x="10485" y="12024"/>
                    <a:pt x="10905" y="15441"/>
                  </a:cubicBezTo>
                  <a:cubicBezTo>
                    <a:pt x="11324" y="18857"/>
                    <a:pt x="11953" y="20620"/>
                    <a:pt x="13421" y="21061"/>
                  </a:cubicBezTo>
                  <a:cubicBezTo>
                    <a:pt x="14889" y="21502"/>
                    <a:pt x="17196" y="20620"/>
                    <a:pt x="18874" y="18416"/>
                  </a:cubicBezTo>
                  <a:cubicBezTo>
                    <a:pt x="20551" y="16212"/>
                    <a:pt x="21600" y="12686"/>
                    <a:pt x="21076" y="9380"/>
                  </a:cubicBezTo>
                  <a:cubicBezTo>
                    <a:pt x="20551" y="6073"/>
                    <a:pt x="18454" y="2988"/>
                    <a:pt x="14680" y="2216"/>
                  </a:cubicBezTo>
                  <a:cubicBezTo>
                    <a:pt x="10905" y="1445"/>
                    <a:pt x="5452" y="2988"/>
                    <a:pt x="0" y="453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2" name="Line"/>
            <p:cNvSpPr/>
            <p:nvPr/>
          </p:nvSpPr>
          <p:spPr>
            <a:xfrm>
              <a:off x="1998419" y="455204"/>
              <a:ext cx="310944" cy="2438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0972" extrusionOk="0">
                  <a:moveTo>
                    <a:pt x="9716" y="151"/>
                  </a:moveTo>
                  <a:cubicBezTo>
                    <a:pt x="8756" y="-49"/>
                    <a:pt x="7796" y="-249"/>
                    <a:pt x="6596" y="951"/>
                  </a:cubicBezTo>
                  <a:cubicBezTo>
                    <a:pt x="5396" y="2151"/>
                    <a:pt x="3956" y="4751"/>
                    <a:pt x="2756" y="7751"/>
                  </a:cubicBezTo>
                  <a:cubicBezTo>
                    <a:pt x="1556" y="10751"/>
                    <a:pt x="596" y="14151"/>
                    <a:pt x="196" y="16351"/>
                  </a:cubicBezTo>
                  <a:cubicBezTo>
                    <a:pt x="-204" y="18551"/>
                    <a:pt x="-44" y="19551"/>
                    <a:pt x="1156" y="20251"/>
                  </a:cubicBezTo>
                  <a:cubicBezTo>
                    <a:pt x="2356" y="20951"/>
                    <a:pt x="4596" y="21351"/>
                    <a:pt x="7876" y="20451"/>
                  </a:cubicBezTo>
                  <a:cubicBezTo>
                    <a:pt x="11156" y="19551"/>
                    <a:pt x="15476" y="17351"/>
                    <a:pt x="18036" y="15351"/>
                  </a:cubicBezTo>
                  <a:cubicBezTo>
                    <a:pt x="20596" y="13351"/>
                    <a:pt x="21396" y="11551"/>
                    <a:pt x="21396" y="9351"/>
                  </a:cubicBezTo>
                  <a:cubicBezTo>
                    <a:pt x="21396" y="7151"/>
                    <a:pt x="20596" y="4551"/>
                    <a:pt x="18916" y="3051"/>
                  </a:cubicBezTo>
                  <a:cubicBezTo>
                    <a:pt x="17236" y="1551"/>
                    <a:pt x="14676" y="1151"/>
                    <a:pt x="12996" y="951"/>
                  </a:cubicBezTo>
                  <a:cubicBezTo>
                    <a:pt x="11316" y="751"/>
                    <a:pt x="10516" y="751"/>
                    <a:pt x="9796" y="1051"/>
                  </a:cubicBezTo>
                  <a:cubicBezTo>
                    <a:pt x="9076" y="1351"/>
                    <a:pt x="8436" y="1951"/>
                    <a:pt x="8516" y="2351"/>
                  </a:cubicBezTo>
                  <a:cubicBezTo>
                    <a:pt x="8596" y="2751"/>
                    <a:pt x="9396" y="2951"/>
                    <a:pt x="10356" y="2951"/>
                  </a:cubicBezTo>
                  <a:cubicBezTo>
                    <a:pt x="11316" y="2951"/>
                    <a:pt x="12436" y="2751"/>
                    <a:pt x="13556" y="255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3" name="Line"/>
            <p:cNvSpPr/>
            <p:nvPr/>
          </p:nvSpPr>
          <p:spPr>
            <a:xfrm>
              <a:off x="2355560" y="123228"/>
              <a:ext cx="182449" cy="598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4" h="21561" extrusionOk="0">
                  <a:moveTo>
                    <a:pt x="5635" y="10008"/>
                  </a:moveTo>
                  <a:cubicBezTo>
                    <a:pt x="10701" y="8333"/>
                    <a:pt x="15768" y="6659"/>
                    <a:pt x="18435" y="5194"/>
                  </a:cubicBezTo>
                  <a:cubicBezTo>
                    <a:pt x="21101" y="3728"/>
                    <a:pt x="21368" y="2473"/>
                    <a:pt x="20435" y="1552"/>
                  </a:cubicBezTo>
                  <a:cubicBezTo>
                    <a:pt x="19501" y="631"/>
                    <a:pt x="17368" y="45"/>
                    <a:pt x="14435" y="3"/>
                  </a:cubicBezTo>
                  <a:cubicBezTo>
                    <a:pt x="11501" y="-39"/>
                    <a:pt x="7768" y="463"/>
                    <a:pt x="4968" y="2096"/>
                  </a:cubicBezTo>
                  <a:cubicBezTo>
                    <a:pt x="2168" y="3728"/>
                    <a:pt x="301" y="6491"/>
                    <a:pt x="35" y="9254"/>
                  </a:cubicBezTo>
                  <a:cubicBezTo>
                    <a:pt x="-232" y="12017"/>
                    <a:pt x="1101" y="14780"/>
                    <a:pt x="1368" y="16831"/>
                  </a:cubicBezTo>
                  <a:cubicBezTo>
                    <a:pt x="1635" y="18882"/>
                    <a:pt x="835" y="20221"/>
                    <a:pt x="35" y="2156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4" name="Line"/>
            <p:cNvSpPr/>
            <p:nvPr/>
          </p:nvSpPr>
          <p:spPr>
            <a:xfrm>
              <a:off x="2251232" y="554621"/>
              <a:ext cx="27205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031" y="15429"/>
                    <a:pt x="4062" y="9257"/>
                    <a:pt x="7662" y="5657"/>
                  </a:cubicBezTo>
                  <a:cubicBezTo>
                    <a:pt x="11262" y="2057"/>
                    <a:pt x="16431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5" name="Line"/>
            <p:cNvSpPr/>
            <p:nvPr/>
          </p:nvSpPr>
          <p:spPr>
            <a:xfrm>
              <a:off x="2929064" y="407052"/>
              <a:ext cx="268529" cy="603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404" extrusionOk="0">
                  <a:moveTo>
                    <a:pt x="3814" y="1522"/>
                  </a:moveTo>
                  <a:cubicBezTo>
                    <a:pt x="3256" y="1110"/>
                    <a:pt x="2697" y="697"/>
                    <a:pt x="2325" y="697"/>
                  </a:cubicBezTo>
                  <a:cubicBezTo>
                    <a:pt x="1952" y="697"/>
                    <a:pt x="1766" y="1110"/>
                    <a:pt x="1394" y="2264"/>
                  </a:cubicBezTo>
                  <a:cubicBezTo>
                    <a:pt x="1021" y="3418"/>
                    <a:pt x="463" y="5314"/>
                    <a:pt x="183" y="6468"/>
                  </a:cubicBezTo>
                  <a:cubicBezTo>
                    <a:pt x="-96" y="7623"/>
                    <a:pt x="-96" y="8035"/>
                    <a:pt x="463" y="8117"/>
                  </a:cubicBezTo>
                  <a:cubicBezTo>
                    <a:pt x="1021" y="8200"/>
                    <a:pt x="2138" y="7952"/>
                    <a:pt x="4652" y="6798"/>
                  </a:cubicBezTo>
                  <a:cubicBezTo>
                    <a:pt x="7166" y="5644"/>
                    <a:pt x="11076" y="3583"/>
                    <a:pt x="13590" y="2223"/>
                  </a:cubicBezTo>
                  <a:cubicBezTo>
                    <a:pt x="16104" y="862"/>
                    <a:pt x="17221" y="203"/>
                    <a:pt x="18059" y="38"/>
                  </a:cubicBezTo>
                  <a:cubicBezTo>
                    <a:pt x="18897" y="-127"/>
                    <a:pt x="19456" y="203"/>
                    <a:pt x="20107" y="1769"/>
                  </a:cubicBezTo>
                  <a:cubicBezTo>
                    <a:pt x="20759" y="3336"/>
                    <a:pt x="21504" y="6139"/>
                    <a:pt x="21504" y="8900"/>
                  </a:cubicBezTo>
                  <a:cubicBezTo>
                    <a:pt x="21504" y="11662"/>
                    <a:pt x="20759" y="14383"/>
                    <a:pt x="20294" y="16279"/>
                  </a:cubicBezTo>
                  <a:cubicBezTo>
                    <a:pt x="19828" y="18175"/>
                    <a:pt x="19642" y="19247"/>
                    <a:pt x="19549" y="20030"/>
                  </a:cubicBezTo>
                  <a:cubicBezTo>
                    <a:pt x="19456" y="20813"/>
                    <a:pt x="19456" y="21308"/>
                    <a:pt x="19456" y="21391"/>
                  </a:cubicBezTo>
                  <a:cubicBezTo>
                    <a:pt x="19456" y="21473"/>
                    <a:pt x="19456" y="21143"/>
                    <a:pt x="19456" y="2081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6" name="Line"/>
            <p:cNvSpPr/>
            <p:nvPr/>
          </p:nvSpPr>
          <p:spPr>
            <a:xfrm>
              <a:off x="3278524" y="422450"/>
              <a:ext cx="176675" cy="193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5" h="20220" extrusionOk="0">
                  <a:moveTo>
                    <a:pt x="4642" y="5786"/>
                  </a:moveTo>
                  <a:cubicBezTo>
                    <a:pt x="4912" y="4087"/>
                    <a:pt x="5182" y="2388"/>
                    <a:pt x="4642" y="1539"/>
                  </a:cubicBezTo>
                  <a:cubicBezTo>
                    <a:pt x="4102" y="689"/>
                    <a:pt x="2752" y="689"/>
                    <a:pt x="1672" y="2146"/>
                  </a:cubicBezTo>
                  <a:cubicBezTo>
                    <a:pt x="592" y="3602"/>
                    <a:pt x="-218" y="6514"/>
                    <a:pt x="52" y="9669"/>
                  </a:cubicBezTo>
                  <a:cubicBezTo>
                    <a:pt x="322" y="12824"/>
                    <a:pt x="1672" y="16222"/>
                    <a:pt x="5317" y="18285"/>
                  </a:cubicBezTo>
                  <a:cubicBezTo>
                    <a:pt x="8962" y="20348"/>
                    <a:pt x="14902" y="21076"/>
                    <a:pt x="18007" y="18892"/>
                  </a:cubicBezTo>
                  <a:cubicBezTo>
                    <a:pt x="21112" y="16707"/>
                    <a:pt x="21382" y="11611"/>
                    <a:pt x="18547" y="7728"/>
                  </a:cubicBezTo>
                  <a:cubicBezTo>
                    <a:pt x="15712" y="3845"/>
                    <a:pt x="9772" y="1175"/>
                    <a:pt x="6262" y="325"/>
                  </a:cubicBezTo>
                  <a:cubicBezTo>
                    <a:pt x="2752" y="-524"/>
                    <a:pt x="1672" y="447"/>
                    <a:pt x="592" y="141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7" name="Line"/>
            <p:cNvSpPr/>
            <p:nvPr/>
          </p:nvSpPr>
          <p:spPr>
            <a:xfrm>
              <a:off x="3499869" y="345352"/>
              <a:ext cx="218789" cy="353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348" extrusionOk="0">
                  <a:moveTo>
                    <a:pt x="0" y="6312"/>
                  </a:moveTo>
                  <a:cubicBezTo>
                    <a:pt x="227" y="9678"/>
                    <a:pt x="455" y="13044"/>
                    <a:pt x="682" y="15499"/>
                  </a:cubicBezTo>
                  <a:cubicBezTo>
                    <a:pt x="909" y="17953"/>
                    <a:pt x="1137" y="19496"/>
                    <a:pt x="1819" y="20408"/>
                  </a:cubicBezTo>
                  <a:cubicBezTo>
                    <a:pt x="2501" y="21319"/>
                    <a:pt x="3638" y="21600"/>
                    <a:pt x="6480" y="21109"/>
                  </a:cubicBezTo>
                  <a:cubicBezTo>
                    <a:pt x="9322" y="20618"/>
                    <a:pt x="13869" y="19356"/>
                    <a:pt x="16939" y="17322"/>
                  </a:cubicBezTo>
                  <a:cubicBezTo>
                    <a:pt x="20008" y="15288"/>
                    <a:pt x="21600" y="12483"/>
                    <a:pt x="21373" y="9468"/>
                  </a:cubicBezTo>
                  <a:cubicBezTo>
                    <a:pt x="21145" y="6452"/>
                    <a:pt x="19099" y="3226"/>
                    <a:pt x="17053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8" name="Line"/>
            <p:cNvSpPr/>
            <p:nvPr/>
          </p:nvSpPr>
          <p:spPr>
            <a:xfrm>
              <a:off x="3744016" y="366279"/>
              <a:ext cx="251123" cy="314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1" extrusionOk="0">
                  <a:moveTo>
                    <a:pt x="0" y="10482"/>
                  </a:moveTo>
                  <a:cubicBezTo>
                    <a:pt x="400" y="13659"/>
                    <a:pt x="800" y="16835"/>
                    <a:pt x="1000" y="18821"/>
                  </a:cubicBezTo>
                  <a:cubicBezTo>
                    <a:pt x="1200" y="20806"/>
                    <a:pt x="1200" y="21600"/>
                    <a:pt x="1300" y="21441"/>
                  </a:cubicBezTo>
                  <a:cubicBezTo>
                    <a:pt x="1400" y="21282"/>
                    <a:pt x="1600" y="20171"/>
                    <a:pt x="2800" y="16915"/>
                  </a:cubicBezTo>
                  <a:cubicBezTo>
                    <a:pt x="4000" y="13659"/>
                    <a:pt x="6200" y="8259"/>
                    <a:pt x="9500" y="5082"/>
                  </a:cubicBezTo>
                  <a:cubicBezTo>
                    <a:pt x="12800" y="1906"/>
                    <a:pt x="17200" y="95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9" name="Line"/>
            <p:cNvSpPr/>
            <p:nvPr/>
          </p:nvSpPr>
          <p:spPr>
            <a:xfrm>
              <a:off x="4406701" y="275400"/>
              <a:ext cx="242733" cy="361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4" h="20499" extrusionOk="0">
                  <a:moveTo>
                    <a:pt x="3028" y="11075"/>
                  </a:moveTo>
                  <a:cubicBezTo>
                    <a:pt x="2221" y="13972"/>
                    <a:pt x="1413" y="16870"/>
                    <a:pt x="1009" y="18714"/>
                  </a:cubicBezTo>
                  <a:cubicBezTo>
                    <a:pt x="606" y="20558"/>
                    <a:pt x="606" y="21348"/>
                    <a:pt x="908" y="19241"/>
                  </a:cubicBezTo>
                  <a:cubicBezTo>
                    <a:pt x="1211" y="17133"/>
                    <a:pt x="1817" y="12128"/>
                    <a:pt x="2725" y="8441"/>
                  </a:cubicBezTo>
                  <a:cubicBezTo>
                    <a:pt x="3634" y="4753"/>
                    <a:pt x="4845" y="2382"/>
                    <a:pt x="7570" y="1131"/>
                  </a:cubicBezTo>
                  <a:cubicBezTo>
                    <a:pt x="10295" y="-120"/>
                    <a:pt x="14535" y="-252"/>
                    <a:pt x="17361" y="341"/>
                  </a:cubicBezTo>
                  <a:cubicBezTo>
                    <a:pt x="20187" y="933"/>
                    <a:pt x="21600" y="2250"/>
                    <a:pt x="20893" y="4028"/>
                  </a:cubicBezTo>
                  <a:cubicBezTo>
                    <a:pt x="20187" y="5807"/>
                    <a:pt x="17361" y="8046"/>
                    <a:pt x="13525" y="10021"/>
                  </a:cubicBezTo>
                  <a:cubicBezTo>
                    <a:pt x="9690" y="11997"/>
                    <a:pt x="4845" y="13709"/>
                    <a:pt x="0" y="1542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0" name="Line"/>
            <p:cNvSpPr/>
            <p:nvPr/>
          </p:nvSpPr>
          <p:spPr>
            <a:xfrm>
              <a:off x="4624252" y="345932"/>
              <a:ext cx="207962" cy="299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229" extrusionOk="0">
                  <a:moveTo>
                    <a:pt x="13545" y="5400"/>
                  </a:moveTo>
                  <a:cubicBezTo>
                    <a:pt x="14025" y="4576"/>
                    <a:pt x="14505" y="3751"/>
                    <a:pt x="14625" y="2844"/>
                  </a:cubicBezTo>
                  <a:cubicBezTo>
                    <a:pt x="14745" y="1937"/>
                    <a:pt x="14505" y="948"/>
                    <a:pt x="13785" y="371"/>
                  </a:cubicBezTo>
                  <a:cubicBezTo>
                    <a:pt x="13065" y="-206"/>
                    <a:pt x="11865" y="-371"/>
                    <a:pt x="9705" y="1855"/>
                  </a:cubicBezTo>
                  <a:cubicBezTo>
                    <a:pt x="7545" y="4081"/>
                    <a:pt x="4425" y="8698"/>
                    <a:pt x="2625" y="11501"/>
                  </a:cubicBezTo>
                  <a:cubicBezTo>
                    <a:pt x="825" y="14304"/>
                    <a:pt x="345" y="15293"/>
                    <a:pt x="105" y="16447"/>
                  </a:cubicBezTo>
                  <a:cubicBezTo>
                    <a:pt x="-135" y="17602"/>
                    <a:pt x="-135" y="18921"/>
                    <a:pt x="2025" y="18921"/>
                  </a:cubicBezTo>
                  <a:cubicBezTo>
                    <a:pt x="4185" y="18921"/>
                    <a:pt x="8505" y="17602"/>
                    <a:pt x="11265" y="16365"/>
                  </a:cubicBezTo>
                  <a:cubicBezTo>
                    <a:pt x="14025" y="15128"/>
                    <a:pt x="15225" y="13974"/>
                    <a:pt x="16305" y="12820"/>
                  </a:cubicBezTo>
                  <a:cubicBezTo>
                    <a:pt x="17385" y="11666"/>
                    <a:pt x="18345" y="10511"/>
                    <a:pt x="18945" y="10429"/>
                  </a:cubicBezTo>
                  <a:cubicBezTo>
                    <a:pt x="19545" y="10347"/>
                    <a:pt x="19785" y="11336"/>
                    <a:pt x="20145" y="13314"/>
                  </a:cubicBezTo>
                  <a:cubicBezTo>
                    <a:pt x="20505" y="15293"/>
                    <a:pt x="20985" y="18261"/>
                    <a:pt x="21465" y="212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1" name="Line"/>
            <p:cNvSpPr/>
            <p:nvPr/>
          </p:nvSpPr>
          <p:spPr>
            <a:xfrm>
              <a:off x="4964751" y="184912"/>
              <a:ext cx="4107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4" h="21600" extrusionOk="0">
                  <a:moveTo>
                    <a:pt x="0" y="0"/>
                  </a:moveTo>
                  <a:cubicBezTo>
                    <a:pt x="7958" y="2364"/>
                    <a:pt x="15916" y="4728"/>
                    <a:pt x="18758" y="8006"/>
                  </a:cubicBezTo>
                  <a:cubicBezTo>
                    <a:pt x="21600" y="11284"/>
                    <a:pt x="19326" y="15475"/>
                    <a:pt x="17053" y="17893"/>
                  </a:cubicBezTo>
                  <a:cubicBezTo>
                    <a:pt x="14779" y="20310"/>
                    <a:pt x="12505" y="20955"/>
                    <a:pt x="10231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2" name="Line"/>
            <p:cNvSpPr/>
            <p:nvPr/>
          </p:nvSpPr>
          <p:spPr>
            <a:xfrm>
              <a:off x="4825238" y="505791"/>
              <a:ext cx="369709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91" y="3600"/>
                    <a:pt x="9781" y="7200"/>
                    <a:pt x="13381" y="10800"/>
                  </a:cubicBezTo>
                  <a:cubicBezTo>
                    <a:pt x="16981" y="14400"/>
                    <a:pt x="19291" y="180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3" name="Line"/>
            <p:cNvSpPr/>
            <p:nvPr/>
          </p:nvSpPr>
          <p:spPr>
            <a:xfrm>
              <a:off x="5184791" y="415108"/>
              <a:ext cx="52010" cy="146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6" h="21264" extrusionOk="0">
                  <a:moveTo>
                    <a:pt x="6919" y="0"/>
                  </a:moveTo>
                  <a:cubicBezTo>
                    <a:pt x="4102" y="5062"/>
                    <a:pt x="1284" y="10125"/>
                    <a:pt x="345" y="13500"/>
                  </a:cubicBezTo>
                  <a:cubicBezTo>
                    <a:pt x="-594" y="16875"/>
                    <a:pt x="345" y="18563"/>
                    <a:pt x="3632" y="19744"/>
                  </a:cubicBezTo>
                  <a:cubicBezTo>
                    <a:pt x="6919" y="20925"/>
                    <a:pt x="12554" y="21600"/>
                    <a:pt x="15841" y="21094"/>
                  </a:cubicBezTo>
                  <a:cubicBezTo>
                    <a:pt x="19128" y="20587"/>
                    <a:pt x="20067" y="18900"/>
                    <a:pt x="21006" y="1721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4" name="Line"/>
            <p:cNvSpPr/>
            <p:nvPr/>
          </p:nvSpPr>
          <p:spPr>
            <a:xfrm>
              <a:off x="5115729" y="188560"/>
              <a:ext cx="37364" cy="4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7" h="19986" extrusionOk="0">
                  <a:moveTo>
                    <a:pt x="1358" y="19986"/>
                  </a:moveTo>
                  <a:cubicBezTo>
                    <a:pt x="88" y="11757"/>
                    <a:pt x="-1183" y="3529"/>
                    <a:pt x="1993" y="957"/>
                  </a:cubicBezTo>
                  <a:cubicBezTo>
                    <a:pt x="5170" y="-1614"/>
                    <a:pt x="12793" y="1472"/>
                    <a:pt x="20417" y="45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5" name="Line"/>
            <p:cNvSpPr/>
            <p:nvPr/>
          </p:nvSpPr>
          <p:spPr>
            <a:xfrm>
              <a:off x="5283304" y="300493"/>
              <a:ext cx="595254" cy="326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1" extrusionOk="0">
                  <a:moveTo>
                    <a:pt x="2616" y="11444"/>
                  </a:moveTo>
                  <a:cubicBezTo>
                    <a:pt x="2025" y="11144"/>
                    <a:pt x="1434" y="10844"/>
                    <a:pt x="928" y="10694"/>
                  </a:cubicBezTo>
                  <a:cubicBezTo>
                    <a:pt x="422" y="10544"/>
                    <a:pt x="0" y="10544"/>
                    <a:pt x="0" y="10769"/>
                  </a:cubicBezTo>
                  <a:cubicBezTo>
                    <a:pt x="0" y="10994"/>
                    <a:pt x="422" y="11444"/>
                    <a:pt x="1519" y="11294"/>
                  </a:cubicBezTo>
                  <a:cubicBezTo>
                    <a:pt x="2616" y="11144"/>
                    <a:pt x="4388" y="10394"/>
                    <a:pt x="5780" y="9194"/>
                  </a:cubicBezTo>
                  <a:cubicBezTo>
                    <a:pt x="7172" y="7994"/>
                    <a:pt x="8184" y="6344"/>
                    <a:pt x="8522" y="4544"/>
                  </a:cubicBezTo>
                  <a:cubicBezTo>
                    <a:pt x="8859" y="2744"/>
                    <a:pt x="8522" y="794"/>
                    <a:pt x="7847" y="194"/>
                  </a:cubicBezTo>
                  <a:cubicBezTo>
                    <a:pt x="7172" y="-406"/>
                    <a:pt x="6159" y="344"/>
                    <a:pt x="5358" y="3044"/>
                  </a:cubicBezTo>
                  <a:cubicBezTo>
                    <a:pt x="4556" y="5744"/>
                    <a:pt x="3966" y="10394"/>
                    <a:pt x="3881" y="13544"/>
                  </a:cubicBezTo>
                  <a:cubicBezTo>
                    <a:pt x="3797" y="16694"/>
                    <a:pt x="4219" y="18344"/>
                    <a:pt x="5189" y="19094"/>
                  </a:cubicBezTo>
                  <a:cubicBezTo>
                    <a:pt x="6159" y="19844"/>
                    <a:pt x="7678" y="19694"/>
                    <a:pt x="9070" y="18119"/>
                  </a:cubicBezTo>
                  <a:cubicBezTo>
                    <a:pt x="10463" y="16544"/>
                    <a:pt x="11728" y="13544"/>
                    <a:pt x="12361" y="12794"/>
                  </a:cubicBezTo>
                  <a:cubicBezTo>
                    <a:pt x="12994" y="12044"/>
                    <a:pt x="12994" y="13544"/>
                    <a:pt x="12952" y="14744"/>
                  </a:cubicBezTo>
                  <a:cubicBezTo>
                    <a:pt x="12909" y="15944"/>
                    <a:pt x="12825" y="16844"/>
                    <a:pt x="12952" y="17519"/>
                  </a:cubicBezTo>
                  <a:cubicBezTo>
                    <a:pt x="13078" y="18194"/>
                    <a:pt x="13416" y="18644"/>
                    <a:pt x="13880" y="18419"/>
                  </a:cubicBezTo>
                  <a:cubicBezTo>
                    <a:pt x="14344" y="18194"/>
                    <a:pt x="14934" y="17294"/>
                    <a:pt x="15525" y="15269"/>
                  </a:cubicBezTo>
                  <a:cubicBezTo>
                    <a:pt x="16116" y="13244"/>
                    <a:pt x="16706" y="10094"/>
                    <a:pt x="17128" y="8069"/>
                  </a:cubicBezTo>
                  <a:cubicBezTo>
                    <a:pt x="17550" y="6044"/>
                    <a:pt x="17803" y="5144"/>
                    <a:pt x="18014" y="5069"/>
                  </a:cubicBezTo>
                  <a:cubicBezTo>
                    <a:pt x="18225" y="4994"/>
                    <a:pt x="18394" y="5744"/>
                    <a:pt x="18520" y="8144"/>
                  </a:cubicBezTo>
                  <a:cubicBezTo>
                    <a:pt x="18647" y="10544"/>
                    <a:pt x="18731" y="14594"/>
                    <a:pt x="18858" y="17069"/>
                  </a:cubicBezTo>
                  <a:cubicBezTo>
                    <a:pt x="18984" y="19544"/>
                    <a:pt x="19153" y="20444"/>
                    <a:pt x="19448" y="20819"/>
                  </a:cubicBezTo>
                  <a:cubicBezTo>
                    <a:pt x="19744" y="21194"/>
                    <a:pt x="20166" y="21044"/>
                    <a:pt x="20545" y="20594"/>
                  </a:cubicBezTo>
                  <a:cubicBezTo>
                    <a:pt x="20925" y="20144"/>
                    <a:pt x="21263" y="19394"/>
                    <a:pt x="21600" y="1864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6" name="Line"/>
            <p:cNvSpPr/>
            <p:nvPr/>
          </p:nvSpPr>
          <p:spPr>
            <a:xfrm>
              <a:off x="6008811" y="56849"/>
              <a:ext cx="56276" cy="609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07" h="21443" extrusionOk="0">
                  <a:moveTo>
                    <a:pt x="8293" y="334"/>
                  </a:moveTo>
                  <a:cubicBezTo>
                    <a:pt x="12446" y="88"/>
                    <a:pt x="16600" y="-157"/>
                    <a:pt x="18677" y="129"/>
                  </a:cubicBezTo>
                  <a:cubicBezTo>
                    <a:pt x="20754" y="416"/>
                    <a:pt x="20754" y="1234"/>
                    <a:pt x="17431" y="3034"/>
                  </a:cubicBezTo>
                  <a:cubicBezTo>
                    <a:pt x="14108" y="4834"/>
                    <a:pt x="7462" y="7616"/>
                    <a:pt x="3723" y="10193"/>
                  </a:cubicBezTo>
                  <a:cubicBezTo>
                    <a:pt x="-15" y="12770"/>
                    <a:pt x="-846" y="15143"/>
                    <a:pt x="816" y="16984"/>
                  </a:cubicBezTo>
                  <a:cubicBezTo>
                    <a:pt x="2477" y="18825"/>
                    <a:pt x="6631" y="20134"/>
                    <a:pt x="10785" y="2144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7" name="Line"/>
            <p:cNvSpPr/>
            <p:nvPr/>
          </p:nvSpPr>
          <p:spPr>
            <a:xfrm>
              <a:off x="5934362" y="325532"/>
              <a:ext cx="533735" cy="263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510" extrusionOk="0">
                  <a:moveTo>
                    <a:pt x="0" y="5026"/>
                  </a:moveTo>
                  <a:cubicBezTo>
                    <a:pt x="282" y="4268"/>
                    <a:pt x="563" y="3510"/>
                    <a:pt x="1362" y="2942"/>
                  </a:cubicBezTo>
                  <a:cubicBezTo>
                    <a:pt x="2160" y="2373"/>
                    <a:pt x="3475" y="1994"/>
                    <a:pt x="5165" y="1521"/>
                  </a:cubicBezTo>
                  <a:cubicBezTo>
                    <a:pt x="6856" y="1047"/>
                    <a:pt x="8922" y="478"/>
                    <a:pt x="10330" y="194"/>
                  </a:cubicBezTo>
                  <a:cubicBezTo>
                    <a:pt x="11739" y="-90"/>
                    <a:pt x="12490" y="-90"/>
                    <a:pt x="12772" y="384"/>
                  </a:cubicBezTo>
                  <a:cubicBezTo>
                    <a:pt x="13054" y="857"/>
                    <a:pt x="12866" y="1805"/>
                    <a:pt x="11880" y="3415"/>
                  </a:cubicBezTo>
                  <a:cubicBezTo>
                    <a:pt x="10894" y="5026"/>
                    <a:pt x="9110" y="7299"/>
                    <a:pt x="7936" y="8910"/>
                  </a:cubicBezTo>
                  <a:cubicBezTo>
                    <a:pt x="6762" y="10521"/>
                    <a:pt x="6198" y="11468"/>
                    <a:pt x="6480" y="12036"/>
                  </a:cubicBezTo>
                  <a:cubicBezTo>
                    <a:pt x="6762" y="12605"/>
                    <a:pt x="7889" y="12794"/>
                    <a:pt x="10143" y="13078"/>
                  </a:cubicBezTo>
                  <a:cubicBezTo>
                    <a:pt x="12397" y="13363"/>
                    <a:pt x="15777" y="13742"/>
                    <a:pt x="17750" y="14215"/>
                  </a:cubicBezTo>
                  <a:cubicBezTo>
                    <a:pt x="19722" y="14689"/>
                    <a:pt x="20285" y="15257"/>
                    <a:pt x="20755" y="15826"/>
                  </a:cubicBezTo>
                  <a:cubicBezTo>
                    <a:pt x="21224" y="16394"/>
                    <a:pt x="21600" y="16963"/>
                    <a:pt x="21553" y="17531"/>
                  </a:cubicBezTo>
                  <a:cubicBezTo>
                    <a:pt x="21506" y="18099"/>
                    <a:pt x="21037" y="18668"/>
                    <a:pt x="19252" y="19236"/>
                  </a:cubicBezTo>
                  <a:cubicBezTo>
                    <a:pt x="17468" y="19805"/>
                    <a:pt x="14369" y="20373"/>
                    <a:pt x="12537" y="20752"/>
                  </a:cubicBezTo>
                  <a:cubicBezTo>
                    <a:pt x="10706" y="21131"/>
                    <a:pt x="10143" y="21321"/>
                    <a:pt x="9579" y="2151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8" name="Line"/>
            <p:cNvSpPr/>
            <p:nvPr/>
          </p:nvSpPr>
          <p:spPr>
            <a:xfrm>
              <a:off x="6722608" y="198193"/>
              <a:ext cx="405988" cy="551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445" extrusionOk="0">
                  <a:moveTo>
                    <a:pt x="13255" y="5991"/>
                  </a:moveTo>
                  <a:cubicBezTo>
                    <a:pt x="13991" y="4454"/>
                    <a:pt x="14727" y="2918"/>
                    <a:pt x="15034" y="1924"/>
                  </a:cubicBezTo>
                  <a:cubicBezTo>
                    <a:pt x="15341" y="930"/>
                    <a:pt x="15218" y="478"/>
                    <a:pt x="14666" y="207"/>
                  </a:cubicBezTo>
                  <a:cubicBezTo>
                    <a:pt x="14114" y="-65"/>
                    <a:pt x="13132" y="-155"/>
                    <a:pt x="11782" y="478"/>
                  </a:cubicBezTo>
                  <a:cubicBezTo>
                    <a:pt x="10432" y="1110"/>
                    <a:pt x="8714" y="2466"/>
                    <a:pt x="7180" y="4499"/>
                  </a:cubicBezTo>
                  <a:cubicBezTo>
                    <a:pt x="5645" y="6533"/>
                    <a:pt x="4295" y="9244"/>
                    <a:pt x="3682" y="10826"/>
                  </a:cubicBezTo>
                  <a:cubicBezTo>
                    <a:pt x="3068" y="12407"/>
                    <a:pt x="3191" y="12859"/>
                    <a:pt x="3620" y="13221"/>
                  </a:cubicBezTo>
                  <a:cubicBezTo>
                    <a:pt x="4050" y="13582"/>
                    <a:pt x="4786" y="13853"/>
                    <a:pt x="6198" y="13627"/>
                  </a:cubicBezTo>
                  <a:cubicBezTo>
                    <a:pt x="7609" y="13401"/>
                    <a:pt x="9695" y="12678"/>
                    <a:pt x="11536" y="11413"/>
                  </a:cubicBezTo>
                  <a:cubicBezTo>
                    <a:pt x="13377" y="10148"/>
                    <a:pt x="14973" y="8340"/>
                    <a:pt x="15893" y="7120"/>
                  </a:cubicBezTo>
                  <a:cubicBezTo>
                    <a:pt x="16814" y="5900"/>
                    <a:pt x="17059" y="5268"/>
                    <a:pt x="17305" y="4725"/>
                  </a:cubicBezTo>
                  <a:cubicBezTo>
                    <a:pt x="17550" y="4183"/>
                    <a:pt x="17795" y="3731"/>
                    <a:pt x="18164" y="3731"/>
                  </a:cubicBezTo>
                  <a:cubicBezTo>
                    <a:pt x="18532" y="3731"/>
                    <a:pt x="19023" y="4183"/>
                    <a:pt x="19636" y="5810"/>
                  </a:cubicBezTo>
                  <a:cubicBezTo>
                    <a:pt x="20250" y="7437"/>
                    <a:pt x="20986" y="10238"/>
                    <a:pt x="21293" y="12769"/>
                  </a:cubicBezTo>
                  <a:cubicBezTo>
                    <a:pt x="21600" y="15299"/>
                    <a:pt x="21477" y="17559"/>
                    <a:pt x="19943" y="19095"/>
                  </a:cubicBezTo>
                  <a:cubicBezTo>
                    <a:pt x="18409" y="20632"/>
                    <a:pt x="15464" y="21445"/>
                    <a:pt x="12273" y="21445"/>
                  </a:cubicBezTo>
                  <a:cubicBezTo>
                    <a:pt x="9082" y="21445"/>
                    <a:pt x="5645" y="20632"/>
                    <a:pt x="3559" y="19909"/>
                  </a:cubicBezTo>
                  <a:cubicBezTo>
                    <a:pt x="1473" y="19186"/>
                    <a:pt x="736" y="18553"/>
                    <a:pt x="0" y="1792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9" name="Line"/>
            <p:cNvSpPr/>
            <p:nvPr/>
          </p:nvSpPr>
          <p:spPr>
            <a:xfrm>
              <a:off x="7109361" y="207759"/>
              <a:ext cx="380567" cy="309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0974" extrusionOk="0">
                  <a:moveTo>
                    <a:pt x="998" y="17844"/>
                  </a:moveTo>
                  <a:cubicBezTo>
                    <a:pt x="348" y="17844"/>
                    <a:pt x="-303" y="17844"/>
                    <a:pt x="152" y="17450"/>
                  </a:cubicBezTo>
                  <a:cubicBezTo>
                    <a:pt x="608" y="17055"/>
                    <a:pt x="2169" y="16267"/>
                    <a:pt x="4381" y="14690"/>
                  </a:cubicBezTo>
                  <a:cubicBezTo>
                    <a:pt x="6593" y="13114"/>
                    <a:pt x="9456" y="10749"/>
                    <a:pt x="11538" y="8463"/>
                  </a:cubicBezTo>
                  <a:cubicBezTo>
                    <a:pt x="13620" y="6177"/>
                    <a:pt x="14921" y="3969"/>
                    <a:pt x="15572" y="2471"/>
                  </a:cubicBezTo>
                  <a:cubicBezTo>
                    <a:pt x="16222" y="974"/>
                    <a:pt x="16222" y="185"/>
                    <a:pt x="15962" y="28"/>
                  </a:cubicBezTo>
                  <a:cubicBezTo>
                    <a:pt x="15702" y="-130"/>
                    <a:pt x="15181" y="343"/>
                    <a:pt x="13815" y="2708"/>
                  </a:cubicBezTo>
                  <a:cubicBezTo>
                    <a:pt x="12449" y="5073"/>
                    <a:pt x="10237" y="9330"/>
                    <a:pt x="8936" y="12562"/>
                  </a:cubicBezTo>
                  <a:cubicBezTo>
                    <a:pt x="7634" y="15794"/>
                    <a:pt x="7244" y="18001"/>
                    <a:pt x="7309" y="19420"/>
                  </a:cubicBezTo>
                  <a:cubicBezTo>
                    <a:pt x="7374" y="20839"/>
                    <a:pt x="7895" y="21470"/>
                    <a:pt x="10302" y="20524"/>
                  </a:cubicBezTo>
                  <a:cubicBezTo>
                    <a:pt x="12709" y="19578"/>
                    <a:pt x="17003" y="17055"/>
                    <a:pt x="21297" y="1453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0" name="Line"/>
            <p:cNvSpPr/>
            <p:nvPr/>
          </p:nvSpPr>
          <p:spPr>
            <a:xfrm>
              <a:off x="7543407" y="52375"/>
              <a:ext cx="103274" cy="509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9" h="21600" extrusionOk="0">
                  <a:moveTo>
                    <a:pt x="20640" y="1775"/>
                  </a:moveTo>
                  <a:cubicBezTo>
                    <a:pt x="21120" y="888"/>
                    <a:pt x="21600" y="0"/>
                    <a:pt x="21120" y="0"/>
                  </a:cubicBezTo>
                  <a:cubicBezTo>
                    <a:pt x="20640" y="0"/>
                    <a:pt x="19200" y="888"/>
                    <a:pt x="15840" y="2811"/>
                  </a:cubicBezTo>
                  <a:cubicBezTo>
                    <a:pt x="12480" y="4734"/>
                    <a:pt x="7200" y="7693"/>
                    <a:pt x="4080" y="10307"/>
                  </a:cubicBezTo>
                  <a:cubicBezTo>
                    <a:pt x="960" y="12921"/>
                    <a:pt x="0" y="15189"/>
                    <a:pt x="0" y="17014"/>
                  </a:cubicBezTo>
                  <a:cubicBezTo>
                    <a:pt x="0" y="18838"/>
                    <a:pt x="960" y="20219"/>
                    <a:pt x="192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1" name="Line"/>
            <p:cNvSpPr/>
            <p:nvPr/>
          </p:nvSpPr>
          <p:spPr>
            <a:xfrm>
              <a:off x="7427146" y="324425"/>
              <a:ext cx="37668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33" y="17486"/>
                    <a:pt x="5867" y="13371"/>
                    <a:pt x="9467" y="9771"/>
                  </a:cubicBezTo>
                  <a:cubicBezTo>
                    <a:pt x="13067" y="6171"/>
                    <a:pt x="17333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2" name="Line"/>
            <p:cNvSpPr/>
            <p:nvPr/>
          </p:nvSpPr>
          <p:spPr>
            <a:xfrm>
              <a:off x="8198152" y="38424"/>
              <a:ext cx="292304" cy="3893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528" extrusionOk="0">
                  <a:moveTo>
                    <a:pt x="3812" y="0"/>
                  </a:moveTo>
                  <a:cubicBezTo>
                    <a:pt x="2961" y="257"/>
                    <a:pt x="2111" y="514"/>
                    <a:pt x="1601" y="2121"/>
                  </a:cubicBezTo>
                  <a:cubicBezTo>
                    <a:pt x="1091" y="3729"/>
                    <a:pt x="920" y="6686"/>
                    <a:pt x="750" y="9514"/>
                  </a:cubicBezTo>
                  <a:cubicBezTo>
                    <a:pt x="580" y="12343"/>
                    <a:pt x="410" y="15043"/>
                    <a:pt x="240" y="16779"/>
                  </a:cubicBezTo>
                  <a:cubicBezTo>
                    <a:pt x="70" y="18514"/>
                    <a:pt x="-100" y="19286"/>
                    <a:pt x="70" y="19414"/>
                  </a:cubicBezTo>
                  <a:cubicBezTo>
                    <a:pt x="240" y="19543"/>
                    <a:pt x="750" y="19029"/>
                    <a:pt x="2706" y="17807"/>
                  </a:cubicBezTo>
                  <a:cubicBezTo>
                    <a:pt x="4662" y="16586"/>
                    <a:pt x="8064" y="14657"/>
                    <a:pt x="11210" y="14143"/>
                  </a:cubicBezTo>
                  <a:cubicBezTo>
                    <a:pt x="14357" y="13629"/>
                    <a:pt x="17248" y="14529"/>
                    <a:pt x="18949" y="15364"/>
                  </a:cubicBezTo>
                  <a:cubicBezTo>
                    <a:pt x="20650" y="16200"/>
                    <a:pt x="21160" y="16971"/>
                    <a:pt x="21330" y="17679"/>
                  </a:cubicBezTo>
                  <a:cubicBezTo>
                    <a:pt x="21500" y="18386"/>
                    <a:pt x="21330" y="19029"/>
                    <a:pt x="19374" y="19671"/>
                  </a:cubicBezTo>
                  <a:cubicBezTo>
                    <a:pt x="17418" y="20314"/>
                    <a:pt x="13676" y="20957"/>
                    <a:pt x="11210" y="21279"/>
                  </a:cubicBezTo>
                  <a:cubicBezTo>
                    <a:pt x="8744" y="21600"/>
                    <a:pt x="7554" y="21600"/>
                    <a:pt x="6703" y="21343"/>
                  </a:cubicBezTo>
                  <a:cubicBezTo>
                    <a:pt x="5853" y="21086"/>
                    <a:pt x="5343" y="20571"/>
                    <a:pt x="4832" y="2005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3" name="Line"/>
            <p:cNvSpPr/>
            <p:nvPr/>
          </p:nvSpPr>
          <p:spPr>
            <a:xfrm>
              <a:off x="8327002" y="178128"/>
              <a:ext cx="460392" cy="3415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0" extrusionOk="0">
                  <a:moveTo>
                    <a:pt x="0" y="13380"/>
                  </a:moveTo>
                  <a:cubicBezTo>
                    <a:pt x="764" y="13668"/>
                    <a:pt x="1527" y="13956"/>
                    <a:pt x="1964" y="14460"/>
                  </a:cubicBezTo>
                  <a:cubicBezTo>
                    <a:pt x="2400" y="14964"/>
                    <a:pt x="2509" y="15684"/>
                    <a:pt x="2836" y="16116"/>
                  </a:cubicBezTo>
                  <a:cubicBezTo>
                    <a:pt x="3164" y="16548"/>
                    <a:pt x="3709" y="16692"/>
                    <a:pt x="5018" y="16188"/>
                  </a:cubicBezTo>
                  <a:cubicBezTo>
                    <a:pt x="6327" y="15684"/>
                    <a:pt x="8400" y="14532"/>
                    <a:pt x="10636" y="12588"/>
                  </a:cubicBezTo>
                  <a:cubicBezTo>
                    <a:pt x="12873" y="10644"/>
                    <a:pt x="15273" y="7908"/>
                    <a:pt x="16636" y="5964"/>
                  </a:cubicBezTo>
                  <a:cubicBezTo>
                    <a:pt x="18000" y="4020"/>
                    <a:pt x="18327" y="2868"/>
                    <a:pt x="18491" y="1932"/>
                  </a:cubicBezTo>
                  <a:cubicBezTo>
                    <a:pt x="18655" y="996"/>
                    <a:pt x="18655" y="276"/>
                    <a:pt x="18327" y="60"/>
                  </a:cubicBezTo>
                  <a:cubicBezTo>
                    <a:pt x="18000" y="-156"/>
                    <a:pt x="17345" y="132"/>
                    <a:pt x="15982" y="2220"/>
                  </a:cubicBezTo>
                  <a:cubicBezTo>
                    <a:pt x="14618" y="4308"/>
                    <a:pt x="12545" y="8196"/>
                    <a:pt x="11182" y="11508"/>
                  </a:cubicBezTo>
                  <a:cubicBezTo>
                    <a:pt x="9818" y="14820"/>
                    <a:pt x="9164" y="17556"/>
                    <a:pt x="9055" y="19212"/>
                  </a:cubicBezTo>
                  <a:cubicBezTo>
                    <a:pt x="8945" y="20868"/>
                    <a:pt x="9382" y="21444"/>
                    <a:pt x="11564" y="21012"/>
                  </a:cubicBezTo>
                  <a:cubicBezTo>
                    <a:pt x="13745" y="20580"/>
                    <a:pt x="17673" y="19140"/>
                    <a:pt x="21600" y="177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4" name="Line"/>
            <p:cNvSpPr/>
            <p:nvPr/>
          </p:nvSpPr>
          <p:spPr>
            <a:xfrm>
              <a:off x="8874816" y="45400"/>
              <a:ext cx="59067" cy="528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524" extrusionOk="0">
                  <a:moveTo>
                    <a:pt x="6150" y="0"/>
                  </a:moveTo>
                  <a:cubicBezTo>
                    <a:pt x="3658" y="2463"/>
                    <a:pt x="1166" y="4926"/>
                    <a:pt x="335" y="8053"/>
                  </a:cubicBezTo>
                  <a:cubicBezTo>
                    <a:pt x="-496" y="11179"/>
                    <a:pt x="335" y="14968"/>
                    <a:pt x="1581" y="17147"/>
                  </a:cubicBezTo>
                  <a:cubicBezTo>
                    <a:pt x="2827" y="19326"/>
                    <a:pt x="4489" y="19895"/>
                    <a:pt x="6150" y="20416"/>
                  </a:cubicBezTo>
                  <a:cubicBezTo>
                    <a:pt x="7812" y="20937"/>
                    <a:pt x="9473" y="21411"/>
                    <a:pt x="11965" y="21505"/>
                  </a:cubicBezTo>
                  <a:cubicBezTo>
                    <a:pt x="14458" y="21600"/>
                    <a:pt x="17781" y="21316"/>
                    <a:pt x="21104" y="2103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5" name="Line"/>
            <p:cNvSpPr/>
            <p:nvPr/>
          </p:nvSpPr>
          <p:spPr>
            <a:xfrm>
              <a:off x="9003638" y="-1"/>
              <a:ext cx="68885" cy="596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560" extrusionOk="0">
                  <a:moveTo>
                    <a:pt x="10800" y="3154"/>
                  </a:moveTo>
                  <a:cubicBezTo>
                    <a:pt x="11520" y="2481"/>
                    <a:pt x="12240" y="1809"/>
                    <a:pt x="13320" y="1179"/>
                  </a:cubicBezTo>
                  <a:cubicBezTo>
                    <a:pt x="14400" y="548"/>
                    <a:pt x="15840" y="-40"/>
                    <a:pt x="17280" y="2"/>
                  </a:cubicBezTo>
                  <a:cubicBezTo>
                    <a:pt x="18720" y="44"/>
                    <a:pt x="20160" y="716"/>
                    <a:pt x="20880" y="2692"/>
                  </a:cubicBezTo>
                  <a:cubicBezTo>
                    <a:pt x="21600" y="4667"/>
                    <a:pt x="21600" y="7944"/>
                    <a:pt x="19800" y="10844"/>
                  </a:cubicBezTo>
                  <a:cubicBezTo>
                    <a:pt x="18000" y="13744"/>
                    <a:pt x="14400" y="16265"/>
                    <a:pt x="10800" y="17988"/>
                  </a:cubicBezTo>
                  <a:cubicBezTo>
                    <a:pt x="7200" y="19711"/>
                    <a:pt x="3600" y="20635"/>
                    <a:pt x="0" y="215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6" name="Line"/>
            <p:cNvSpPr/>
            <p:nvPr/>
          </p:nvSpPr>
          <p:spPr>
            <a:xfrm>
              <a:off x="8801345" y="169860"/>
              <a:ext cx="906433" cy="397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345" extrusionOk="0">
                  <a:moveTo>
                    <a:pt x="0" y="15041"/>
                  </a:moveTo>
                  <a:cubicBezTo>
                    <a:pt x="166" y="14542"/>
                    <a:pt x="331" y="14043"/>
                    <a:pt x="939" y="13730"/>
                  </a:cubicBezTo>
                  <a:cubicBezTo>
                    <a:pt x="1547" y="13418"/>
                    <a:pt x="2596" y="13293"/>
                    <a:pt x="3950" y="12856"/>
                  </a:cubicBezTo>
                  <a:cubicBezTo>
                    <a:pt x="5303" y="12419"/>
                    <a:pt x="6961" y="11670"/>
                    <a:pt x="8286" y="10484"/>
                  </a:cubicBezTo>
                  <a:cubicBezTo>
                    <a:pt x="9612" y="9298"/>
                    <a:pt x="10607" y="7675"/>
                    <a:pt x="11159" y="6239"/>
                  </a:cubicBezTo>
                  <a:cubicBezTo>
                    <a:pt x="11712" y="4803"/>
                    <a:pt x="11822" y="3555"/>
                    <a:pt x="11656" y="2431"/>
                  </a:cubicBezTo>
                  <a:cubicBezTo>
                    <a:pt x="11491" y="1307"/>
                    <a:pt x="11049" y="308"/>
                    <a:pt x="10579" y="59"/>
                  </a:cubicBezTo>
                  <a:cubicBezTo>
                    <a:pt x="10109" y="-191"/>
                    <a:pt x="9612" y="308"/>
                    <a:pt x="9226" y="2369"/>
                  </a:cubicBezTo>
                  <a:cubicBezTo>
                    <a:pt x="8839" y="4429"/>
                    <a:pt x="8563" y="8049"/>
                    <a:pt x="8894" y="11108"/>
                  </a:cubicBezTo>
                  <a:cubicBezTo>
                    <a:pt x="9226" y="14167"/>
                    <a:pt x="10165" y="16664"/>
                    <a:pt x="11021" y="18038"/>
                  </a:cubicBezTo>
                  <a:cubicBezTo>
                    <a:pt x="11877" y="19411"/>
                    <a:pt x="12651" y="19661"/>
                    <a:pt x="13203" y="19848"/>
                  </a:cubicBezTo>
                  <a:cubicBezTo>
                    <a:pt x="13755" y="20036"/>
                    <a:pt x="14087" y="20160"/>
                    <a:pt x="14115" y="20410"/>
                  </a:cubicBezTo>
                  <a:cubicBezTo>
                    <a:pt x="14142" y="20660"/>
                    <a:pt x="13866" y="21034"/>
                    <a:pt x="13562" y="21222"/>
                  </a:cubicBezTo>
                  <a:cubicBezTo>
                    <a:pt x="13258" y="21409"/>
                    <a:pt x="12927" y="21409"/>
                    <a:pt x="12761" y="21034"/>
                  </a:cubicBezTo>
                  <a:cubicBezTo>
                    <a:pt x="12595" y="20660"/>
                    <a:pt x="12595" y="19911"/>
                    <a:pt x="13175" y="18163"/>
                  </a:cubicBezTo>
                  <a:cubicBezTo>
                    <a:pt x="13755" y="16415"/>
                    <a:pt x="14916" y="13668"/>
                    <a:pt x="16131" y="11233"/>
                  </a:cubicBezTo>
                  <a:cubicBezTo>
                    <a:pt x="17346" y="8799"/>
                    <a:pt x="18617" y="6676"/>
                    <a:pt x="19390" y="5552"/>
                  </a:cubicBezTo>
                  <a:cubicBezTo>
                    <a:pt x="20164" y="4429"/>
                    <a:pt x="20440" y="4304"/>
                    <a:pt x="20744" y="4366"/>
                  </a:cubicBezTo>
                  <a:cubicBezTo>
                    <a:pt x="21048" y="4429"/>
                    <a:pt x="21379" y="4678"/>
                    <a:pt x="21490" y="5115"/>
                  </a:cubicBezTo>
                  <a:cubicBezTo>
                    <a:pt x="21600" y="5552"/>
                    <a:pt x="21490" y="6177"/>
                    <a:pt x="21379" y="680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7" name="Line"/>
            <p:cNvSpPr/>
            <p:nvPr/>
          </p:nvSpPr>
          <p:spPr>
            <a:xfrm>
              <a:off x="1135132" y="1215084"/>
              <a:ext cx="269428" cy="358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106" extrusionOk="0">
                  <a:moveTo>
                    <a:pt x="0" y="3411"/>
                  </a:moveTo>
                  <a:cubicBezTo>
                    <a:pt x="183" y="2454"/>
                    <a:pt x="366" y="1497"/>
                    <a:pt x="458" y="1361"/>
                  </a:cubicBezTo>
                  <a:cubicBezTo>
                    <a:pt x="549" y="1224"/>
                    <a:pt x="549" y="1907"/>
                    <a:pt x="1007" y="4915"/>
                  </a:cubicBezTo>
                  <a:cubicBezTo>
                    <a:pt x="1464" y="7923"/>
                    <a:pt x="2380" y="13254"/>
                    <a:pt x="3112" y="16398"/>
                  </a:cubicBezTo>
                  <a:cubicBezTo>
                    <a:pt x="3844" y="19543"/>
                    <a:pt x="4393" y="20500"/>
                    <a:pt x="5308" y="20910"/>
                  </a:cubicBezTo>
                  <a:cubicBezTo>
                    <a:pt x="6224" y="21320"/>
                    <a:pt x="7505" y="21183"/>
                    <a:pt x="10159" y="19543"/>
                  </a:cubicBezTo>
                  <a:cubicBezTo>
                    <a:pt x="12814" y="17902"/>
                    <a:pt x="16841" y="14758"/>
                    <a:pt x="19037" y="11819"/>
                  </a:cubicBezTo>
                  <a:cubicBezTo>
                    <a:pt x="21234" y="8879"/>
                    <a:pt x="21600" y="6145"/>
                    <a:pt x="20868" y="4095"/>
                  </a:cubicBezTo>
                  <a:cubicBezTo>
                    <a:pt x="20136" y="2044"/>
                    <a:pt x="18305" y="677"/>
                    <a:pt x="16383" y="198"/>
                  </a:cubicBezTo>
                  <a:cubicBezTo>
                    <a:pt x="14461" y="-280"/>
                    <a:pt x="12447" y="130"/>
                    <a:pt x="11258" y="1155"/>
                  </a:cubicBezTo>
                  <a:cubicBezTo>
                    <a:pt x="10068" y="2181"/>
                    <a:pt x="9702" y="3821"/>
                    <a:pt x="9336" y="546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8" name="Line"/>
            <p:cNvSpPr/>
            <p:nvPr/>
          </p:nvSpPr>
          <p:spPr>
            <a:xfrm>
              <a:off x="1447451" y="1166318"/>
              <a:ext cx="259683" cy="283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8" h="21239" extrusionOk="0">
                  <a:moveTo>
                    <a:pt x="704" y="11136"/>
                  </a:moveTo>
                  <a:cubicBezTo>
                    <a:pt x="895" y="13923"/>
                    <a:pt x="1086" y="16710"/>
                    <a:pt x="990" y="18539"/>
                  </a:cubicBezTo>
                  <a:cubicBezTo>
                    <a:pt x="895" y="20368"/>
                    <a:pt x="513" y="21239"/>
                    <a:pt x="226" y="21239"/>
                  </a:cubicBezTo>
                  <a:cubicBezTo>
                    <a:pt x="-61" y="21239"/>
                    <a:pt x="-252" y="20368"/>
                    <a:pt x="799" y="17494"/>
                  </a:cubicBezTo>
                  <a:cubicBezTo>
                    <a:pt x="1851" y="14620"/>
                    <a:pt x="4144" y="9742"/>
                    <a:pt x="7012" y="6345"/>
                  </a:cubicBezTo>
                  <a:cubicBezTo>
                    <a:pt x="9879" y="2949"/>
                    <a:pt x="13320" y="1033"/>
                    <a:pt x="15805" y="336"/>
                  </a:cubicBezTo>
                  <a:cubicBezTo>
                    <a:pt x="18290" y="-361"/>
                    <a:pt x="19819" y="162"/>
                    <a:pt x="21348" y="68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9" name="Line"/>
            <p:cNvSpPr/>
            <p:nvPr/>
          </p:nvSpPr>
          <p:spPr>
            <a:xfrm>
              <a:off x="2171559" y="1232352"/>
              <a:ext cx="242438" cy="598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479" extrusionOk="0">
                  <a:moveTo>
                    <a:pt x="2112" y="461"/>
                  </a:moveTo>
                  <a:cubicBezTo>
                    <a:pt x="1289" y="712"/>
                    <a:pt x="466" y="962"/>
                    <a:pt x="158" y="2129"/>
                  </a:cubicBezTo>
                  <a:cubicBezTo>
                    <a:pt x="-151" y="3297"/>
                    <a:pt x="55" y="5382"/>
                    <a:pt x="260" y="6633"/>
                  </a:cubicBezTo>
                  <a:cubicBezTo>
                    <a:pt x="466" y="7884"/>
                    <a:pt x="672" y="8301"/>
                    <a:pt x="1083" y="8676"/>
                  </a:cubicBezTo>
                  <a:cubicBezTo>
                    <a:pt x="1495" y="9051"/>
                    <a:pt x="2112" y="9385"/>
                    <a:pt x="3758" y="9093"/>
                  </a:cubicBezTo>
                  <a:cubicBezTo>
                    <a:pt x="5403" y="8801"/>
                    <a:pt x="8078" y="7884"/>
                    <a:pt x="10546" y="6424"/>
                  </a:cubicBezTo>
                  <a:cubicBezTo>
                    <a:pt x="13015" y="4965"/>
                    <a:pt x="15278" y="2963"/>
                    <a:pt x="16615" y="1712"/>
                  </a:cubicBezTo>
                  <a:cubicBezTo>
                    <a:pt x="17952" y="461"/>
                    <a:pt x="18363" y="-39"/>
                    <a:pt x="18878" y="3"/>
                  </a:cubicBezTo>
                  <a:cubicBezTo>
                    <a:pt x="19392" y="44"/>
                    <a:pt x="20009" y="628"/>
                    <a:pt x="20523" y="2546"/>
                  </a:cubicBezTo>
                  <a:cubicBezTo>
                    <a:pt x="21038" y="4464"/>
                    <a:pt x="21449" y="7717"/>
                    <a:pt x="21449" y="10928"/>
                  </a:cubicBezTo>
                  <a:cubicBezTo>
                    <a:pt x="21449" y="14139"/>
                    <a:pt x="21038" y="17308"/>
                    <a:pt x="20832" y="19101"/>
                  </a:cubicBezTo>
                  <a:cubicBezTo>
                    <a:pt x="20626" y="20894"/>
                    <a:pt x="20626" y="21311"/>
                    <a:pt x="20523" y="21436"/>
                  </a:cubicBezTo>
                  <a:cubicBezTo>
                    <a:pt x="20420" y="21561"/>
                    <a:pt x="20215" y="21394"/>
                    <a:pt x="20009" y="2122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0" name="Line"/>
            <p:cNvSpPr/>
            <p:nvPr/>
          </p:nvSpPr>
          <p:spPr>
            <a:xfrm>
              <a:off x="2504237" y="1268460"/>
              <a:ext cx="194650" cy="196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0942" extrusionOk="0">
                  <a:moveTo>
                    <a:pt x="5893" y="4221"/>
                  </a:moveTo>
                  <a:cubicBezTo>
                    <a:pt x="5893" y="2979"/>
                    <a:pt x="5893" y="1738"/>
                    <a:pt x="5258" y="993"/>
                  </a:cubicBezTo>
                  <a:cubicBezTo>
                    <a:pt x="4622" y="248"/>
                    <a:pt x="3352" y="0"/>
                    <a:pt x="2335" y="621"/>
                  </a:cubicBezTo>
                  <a:cubicBezTo>
                    <a:pt x="1319" y="1241"/>
                    <a:pt x="556" y="2731"/>
                    <a:pt x="175" y="5959"/>
                  </a:cubicBezTo>
                  <a:cubicBezTo>
                    <a:pt x="-206" y="9186"/>
                    <a:pt x="-206" y="14152"/>
                    <a:pt x="2716" y="17255"/>
                  </a:cubicBezTo>
                  <a:cubicBezTo>
                    <a:pt x="5639" y="20359"/>
                    <a:pt x="11483" y="21600"/>
                    <a:pt x="15422" y="20607"/>
                  </a:cubicBezTo>
                  <a:cubicBezTo>
                    <a:pt x="19361" y="19614"/>
                    <a:pt x="21394" y="16386"/>
                    <a:pt x="21267" y="12662"/>
                  </a:cubicBezTo>
                  <a:cubicBezTo>
                    <a:pt x="21140" y="8938"/>
                    <a:pt x="18853" y="4717"/>
                    <a:pt x="16947" y="2483"/>
                  </a:cubicBezTo>
                  <a:cubicBezTo>
                    <a:pt x="15041" y="248"/>
                    <a:pt x="13516" y="0"/>
                    <a:pt x="12119" y="0"/>
                  </a:cubicBezTo>
                  <a:cubicBezTo>
                    <a:pt x="10721" y="0"/>
                    <a:pt x="9450" y="248"/>
                    <a:pt x="8815" y="993"/>
                  </a:cubicBezTo>
                  <a:cubicBezTo>
                    <a:pt x="8180" y="1738"/>
                    <a:pt x="8180" y="2979"/>
                    <a:pt x="8180" y="422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1" name="Line"/>
            <p:cNvSpPr/>
            <p:nvPr/>
          </p:nvSpPr>
          <p:spPr>
            <a:xfrm>
              <a:off x="2718599" y="1189403"/>
              <a:ext cx="303298" cy="3793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488" extrusionOk="0">
                  <a:moveTo>
                    <a:pt x="0" y="7507"/>
                  </a:moveTo>
                  <a:cubicBezTo>
                    <a:pt x="812" y="7902"/>
                    <a:pt x="1624" y="8298"/>
                    <a:pt x="2192" y="9680"/>
                  </a:cubicBezTo>
                  <a:cubicBezTo>
                    <a:pt x="2761" y="11063"/>
                    <a:pt x="3086" y="13434"/>
                    <a:pt x="3167" y="15410"/>
                  </a:cubicBezTo>
                  <a:cubicBezTo>
                    <a:pt x="3248" y="17385"/>
                    <a:pt x="3086" y="18966"/>
                    <a:pt x="3248" y="20020"/>
                  </a:cubicBezTo>
                  <a:cubicBezTo>
                    <a:pt x="3411" y="21073"/>
                    <a:pt x="3898" y="21600"/>
                    <a:pt x="5765" y="21468"/>
                  </a:cubicBezTo>
                  <a:cubicBezTo>
                    <a:pt x="7633" y="21337"/>
                    <a:pt x="10881" y="20546"/>
                    <a:pt x="13805" y="18373"/>
                  </a:cubicBezTo>
                  <a:cubicBezTo>
                    <a:pt x="16728" y="16200"/>
                    <a:pt x="19326" y="12644"/>
                    <a:pt x="20463" y="9812"/>
                  </a:cubicBezTo>
                  <a:cubicBezTo>
                    <a:pt x="21600" y="6980"/>
                    <a:pt x="21275" y="4873"/>
                    <a:pt x="20301" y="3359"/>
                  </a:cubicBezTo>
                  <a:cubicBezTo>
                    <a:pt x="19326" y="1844"/>
                    <a:pt x="17702" y="922"/>
                    <a:pt x="16078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2" name="Line"/>
            <p:cNvSpPr/>
            <p:nvPr/>
          </p:nvSpPr>
          <p:spPr>
            <a:xfrm>
              <a:off x="3496653" y="1030832"/>
              <a:ext cx="38095" cy="48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6" h="21517" extrusionOk="0">
                  <a:moveTo>
                    <a:pt x="17004" y="534"/>
                  </a:moveTo>
                  <a:cubicBezTo>
                    <a:pt x="11922" y="226"/>
                    <a:pt x="6840" y="-83"/>
                    <a:pt x="3663" y="20"/>
                  </a:cubicBezTo>
                  <a:cubicBezTo>
                    <a:pt x="487" y="123"/>
                    <a:pt x="-784" y="637"/>
                    <a:pt x="487" y="2797"/>
                  </a:cubicBezTo>
                  <a:cubicBezTo>
                    <a:pt x="1757" y="4957"/>
                    <a:pt x="5569" y="8763"/>
                    <a:pt x="9381" y="12157"/>
                  </a:cubicBezTo>
                  <a:cubicBezTo>
                    <a:pt x="13192" y="15551"/>
                    <a:pt x="17004" y="18534"/>
                    <a:pt x="20816" y="2151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3" name="Line"/>
            <p:cNvSpPr/>
            <p:nvPr/>
          </p:nvSpPr>
          <p:spPr>
            <a:xfrm>
              <a:off x="3688211" y="1224281"/>
              <a:ext cx="231110" cy="301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413" extrusionOk="0">
                  <a:moveTo>
                    <a:pt x="0" y="0"/>
                  </a:moveTo>
                  <a:cubicBezTo>
                    <a:pt x="855" y="495"/>
                    <a:pt x="1711" y="989"/>
                    <a:pt x="2032" y="3298"/>
                  </a:cubicBezTo>
                  <a:cubicBezTo>
                    <a:pt x="2352" y="5606"/>
                    <a:pt x="2139" y="9728"/>
                    <a:pt x="2032" y="12696"/>
                  </a:cubicBezTo>
                  <a:cubicBezTo>
                    <a:pt x="1925" y="15664"/>
                    <a:pt x="1925" y="17478"/>
                    <a:pt x="2246" y="18797"/>
                  </a:cubicBezTo>
                  <a:cubicBezTo>
                    <a:pt x="2566" y="20116"/>
                    <a:pt x="3208" y="20940"/>
                    <a:pt x="4705" y="21270"/>
                  </a:cubicBezTo>
                  <a:cubicBezTo>
                    <a:pt x="6202" y="21600"/>
                    <a:pt x="8554" y="21435"/>
                    <a:pt x="11442" y="19951"/>
                  </a:cubicBezTo>
                  <a:cubicBezTo>
                    <a:pt x="14329" y="18467"/>
                    <a:pt x="17750" y="15664"/>
                    <a:pt x="19568" y="12779"/>
                  </a:cubicBezTo>
                  <a:cubicBezTo>
                    <a:pt x="21386" y="9893"/>
                    <a:pt x="21600" y="6925"/>
                    <a:pt x="20851" y="4947"/>
                  </a:cubicBezTo>
                  <a:cubicBezTo>
                    <a:pt x="20103" y="2968"/>
                    <a:pt x="18392" y="1979"/>
                    <a:pt x="16253" y="2144"/>
                  </a:cubicBezTo>
                  <a:cubicBezTo>
                    <a:pt x="14115" y="2308"/>
                    <a:pt x="11549" y="3627"/>
                    <a:pt x="8982" y="494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4" name="Line"/>
            <p:cNvSpPr/>
            <p:nvPr/>
          </p:nvSpPr>
          <p:spPr>
            <a:xfrm>
              <a:off x="3921469" y="1208656"/>
              <a:ext cx="520111" cy="282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184" extrusionOk="0">
                  <a:moveTo>
                    <a:pt x="3585" y="2738"/>
                  </a:moveTo>
                  <a:cubicBezTo>
                    <a:pt x="3966" y="1867"/>
                    <a:pt x="4347" y="996"/>
                    <a:pt x="4251" y="648"/>
                  </a:cubicBezTo>
                  <a:cubicBezTo>
                    <a:pt x="4156" y="300"/>
                    <a:pt x="3585" y="474"/>
                    <a:pt x="2872" y="1171"/>
                  </a:cubicBezTo>
                  <a:cubicBezTo>
                    <a:pt x="2158" y="1867"/>
                    <a:pt x="1302" y="3087"/>
                    <a:pt x="683" y="4219"/>
                  </a:cubicBezTo>
                  <a:cubicBezTo>
                    <a:pt x="65" y="5351"/>
                    <a:pt x="-316" y="6396"/>
                    <a:pt x="350" y="7442"/>
                  </a:cubicBezTo>
                  <a:cubicBezTo>
                    <a:pt x="1016" y="8487"/>
                    <a:pt x="2729" y="9532"/>
                    <a:pt x="4394" y="10490"/>
                  </a:cubicBezTo>
                  <a:cubicBezTo>
                    <a:pt x="6059" y="11448"/>
                    <a:pt x="7677" y="12319"/>
                    <a:pt x="8581" y="13190"/>
                  </a:cubicBezTo>
                  <a:cubicBezTo>
                    <a:pt x="9485" y="14061"/>
                    <a:pt x="9675" y="14932"/>
                    <a:pt x="9532" y="15542"/>
                  </a:cubicBezTo>
                  <a:cubicBezTo>
                    <a:pt x="9390" y="16151"/>
                    <a:pt x="8914" y="16500"/>
                    <a:pt x="8153" y="16848"/>
                  </a:cubicBezTo>
                  <a:cubicBezTo>
                    <a:pt x="7391" y="17196"/>
                    <a:pt x="6345" y="17545"/>
                    <a:pt x="5584" y="17632"/>
                  </a:cubicBezTo>
                  <a:cubicBezTo>
                    <a:pt x="4822" y="17719"/>
                    <a:pt x="4347" y="17545"/>
                    <a:pt x="4299" y="17196"/>
                  </a:cubicBezTo>
                  <a:cubicBezTo>
                    <a:pt x="4251" y="16848"/>
                    <a:pt x="4632" y="16325"/>
                    <a:pt x="6012" y="15454"/>
                  </a:cubicBezTo>
                  <a:cubicBezTo>
                    <a:pt x="7391" y="14583"/>
                    <a:pt x="9770" y="13364"/>
                    <a:pt x="11673" y="11796"/>
                  </a:cubicBezTo>
                  <a:cubicBezTo>
                    <a:pt x="13577" y="10229"/>
                    <a:pt x="15004" y="8312"/>
                    <a:pt x="15908" y="6745"/>
                  </a:cubicBezTo>
                  <a:cubicBezTo>
                    <a:pt x="16812" y="5177"/>
                    <a:pt x="17192" y="3958"/>
                    <a:pt x="17383" y="2912"/>
                  </a:cubicBezTo>
                  <a:cubicBezTo>
                    <a:pt x="17573" y="1867"/>
                    <a:pt x="17573" y="996"/>
                    <a:pt x="17335" y="474"/>
                  </a:cubicBezTo>
                  <a:cubicBezTo>
                    <a:pt x="17097" y="-49"/>
                    <a:pt x="16621" y="-223"/>
                    <a:pt x="15955" y="387"/>
                  </a:cubicBezTo>
                  <a:cubicBezTo>
                    <a:pt x="15289" y="996"/>
                    <a:pt x="14433" y="2390"/>
                    <a:pt x="13767" y="5264"/>
                  </a:cubicBezTo>
                  <a:cubicBezTo>
                    <a:pt x="13101" y="8138"/>
                    <a:pt x="12625" y="12493"/>
                    <a:pt x="13386" y="15454"/>
                  </a:cubicBezTo>
                  <a:cubicBezTo>
                    <a:pt x="14147" y="18416"/>
                    <a:pt x="16146" y="19983"/>
                    <a:pt x="17668" y="20680"/>
                  </a:cubicBezTo>
                  <a:cubicBezTo>
                    <a:pt x="19191" y="21377"/>
                    <a:pt x="20237" y="21203"/>
                    <a:pt x="21284" y="210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5" name="Line"/>
            <p:cNvSpPr/>
            <p:nvPr/>
          </p:nvSpPr>
          <p:spPr>
            <a:xfrm>
              <a:off x="4978702" y="1205228"/>
              <a:ext cx="260424" cy="514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2" extrusionOk="0">
                  <a:moveTo>
                    <a:pt x="2314" y="1965"/>
                  </a:moveTo>
                  <a:cubicBezTo>
                    <a:pt x="2314" y="1479"/>
                    <a:pt x="2314" y="992"/>
                    <a:pt x="1929" y="603"/>
                  </a:cubicBezTo>
                  <a:cubicBezTo>
                    <a:pt x="1543" y="214"/>
                    <a:pt x="771" y="-78"/>
                    <a:pt x="386" y="19"/>
                  </a:cubicBezTo>
                  <a:cubicBezTo>
                    <a:pt x="0" y="117"/>
                    <a:pt x="0" y="603"/>
                    <a:pt x="0" y="2160"/>
                  </a:cubicBezTo>
                  <a:cubicBezTo>
                    <a:pt x="0" y="3717"/>
                    <a:pt x="0" y="6344"/>
                    <a:pt x="0" y="7900"/>
                  </a:cubicBezTo>
                  <a:cubicBezTo>
                    <a:pt x="0" y="9457"/>
                    <a:pt x="0" y="9944"/>
                    <a:pt x="482" y="10284"/>
                  </a:cubicBezTo>
                  <a:cubicBezTo>
                    <a:pt x="964" y="10625"/>
                    <a:pt x="1929" y="10819"/>
                    <a:pt x="3857" y="10333"/>
                  </a:cubicBezTo>
                  <a:cubicBezTo>
                    <a:pt x="5786" y="9846"/>
                    <a:pt x="8679" y="8679"/>
                    <a:pt x="11379" y="7073"/>
                  </a:cubicBezTo>
                  <a:cubicBezTo>
                    <a:pt x="14079" y="5468"/>
                    <a:pt x="16586" y="3425"/>
                    <a:pt x="18129" y="2111"/>
                  </a:cubicBezTo>
                  <a:cubicBezTo>
                    <a:pt x="19671" y="798"/>
                    <a:pt x="20250" y="214"/>
                    <a:pt x="20732" y="165"/>
                  </a:cubicBezTo>
                  <a:cubicBezTo>
                    <a:pt x="21214" y="117"/>
                    <a:pt x="21600" y="603"/>
                    <a:pt x="21600" y="2500"/>
                  </a:cubicBezTo>
                  <a:cubicBezTo>
                    <a:pt x="21600" y="4398"/>
                    <a:pt x="21214" y="7706"/>
                    <a:pt x="20925" y="11111"/>
                  </a:cubicBezTo>
                  <a:cubicBezTo>
                    <a:pt x="20636" y="14517"/>
                    <a:pt x="20443" y="18019"/>
                    <a:pt x="20250" y="2152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6" name="Line"/>
            <p:cNvSpPr/>
            <p:nvPr/>
          </p:nvSpPr>
          <p:spPr>
            <a:xfrm>
              <a:off x="5376313" y="1216441"/>
              <a:ext cx="156009" cy="262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0850" extrusionOk="0">
                  <a:moveTo>
                    <a:pt x="4765" y="3946"/>
                  </a:moveTo>
                  <a:cubicBezTo>
                    <a:pt x="6035" y="4684"/>
                    <a:pt x="7306" y="5423"/>
                    <a:pt x="7147" y="7730"/>
                  </a:cubicBezTo>
                  <a:cubicBezTo>
                    <a:pt x="6988" y="10038"/>
                    <a:pt x="5400" y="13915"/>
                    <a:pt x="4765" y="16500"/>
                  </a:cubicBezTo>
                  <a:cubicBezTo>
                    <a:pt x="4129" y="19084"/>
                    <a:pt x="4447" y="20377"/>
                    <a:pt x="6353" y="20746"/>
                  </a:cubicBezTo>
                  <a:cubicBezTo>
                    <a:pt x="8259" y="21115"/>
                    <a:pt x="11753" y="20561"/>
                    <a:pt x="14929" y="18253"/>
                  </a:cubicBezTo>
                  <a:cubicBezTo>
                    <a:pt x="18106" y="15946"/>
                    <a:pt x="20965" y="11884"/>
                    <a:pt x="21282" y="8377"/>
                  </a:cubicBezTo>
                  <a:cubicBezTo>
                    <a:pt x="21600" y="4869"/>
                    <a:pt x="19376" y="1915"/>
                    <a:pt x="15406" y="715"/>
                  </a:cubicBezTo>
                  <a:cubicBezTo>
                    <a:pt x="11435" y="-485"/>
                    <a:pt x="5718" y="69"/>
                    <a:pt x="0" y="6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7" name="Line"/>
            <p:cNvSpPr/>
            <p:nvPr/>
          </p:nvSpPr>
          <p:spPr>
            <a:xfrm>
              <a:off x="5557679" y="1175451"/>
              <a:ext cx="236636" cy="305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347" extrusionOk="0">
                  <a:moveTo>
                    <a:pt x="0" y="6334"/>
                  </a:moveTo>
                  <a:cubicBezTo>
                    <a:pt x="1468" y="7958"/>
                    <a:pt x="2936" y="9582"/>
                    <a:pt x="3460" y="11531"/>
                  </a:cubicBezTo>
                  <a:cubicBezTo>
                    <a:pt x="3984" y="13480"/>
                    <a:pt x="3565" y="15753"/>
                    <a:pt x="3250" y="17377"/>
                  </a:cubicBezTo>
                  <a:cubicBezTo>
                    <a:pt x="2936" y="19002"/>
                    <a:pt x="2726" y="19976"/>
                    <a:pt x="3146" y="20626"/>
                  </a:cubicBezTo>
                  <a:cubicBezTo>
                    <a:pt x="3565" y="21275"/>
                    <a:pt x="4614" y="21600"/>
                    <a:pt x="7130" y="21113"/>
                  </a:cubicBezTo>
                  <a:cubicBezTo>
                    <a:pt x="9647" y="20626"/>
                    <a:pt x="13631" y="19326"/>
                    <a:pt x="16462" y="17296"/>
                  </a:cubicBezTo>
                  <a:cubicBezTo>
                    <a:pt x="19293" y="15266"/>
                    <a:pt x="20971" y="12505"/>
                    <a:pt x="21285" y="9663"/>
                  </a:cubicBezTo>
                  <a:cubicBezTo>
                    <a:pt x="21600" y="6821"/>
                    <a:pt x="20551" y="3898"/>
                    <a:pt x="19398" y="2274"/>
                  </a:cubicBezTo>
                  <a:cubicBezTo>
                    <a:pt x="18245" y="650"/>
                    <a:pt x="16986" y="325"/>
                    <a:pt x="15728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8" name="Line"/>
            <p:cNvSpPr/>
            <p:nvPr/>
          </p:nvSpPr>
          <p:spPr>
            <a:xfrm>
              <a:off x="5836704" y="1189403"/>
              <a:ext cx="348782" cy="3058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3" extrusionOk="0">
                  <a:moveTo>
                    <a:pt x="0" y="7855"/>
                  </a:moveTo>
                  <a:cubicBezTo>
                    <a:pt x="864" y="11782"/>
                    <a:pt x="1728" y="15709"/>
                    <a:pt x="2016" y="18164"/>
                  </a:cubicBezTo>
                  <a:cubicBezTo>
                    <a:pt x="2304" y="20618"/>
                    <a:pt x="2016" y="21600"/>
                    <a:pt x="2016" y="21518"/>
                  </a:cubicBezTo>
                  <a:cubicBezTo>
                    <a:pt x="2016" y="21436"/>
                    <a:pt x="2304" y="20291"/>
                    <a:pt x="4032" y="17509"/>
                  </a:cubicBezTo>
                  <a:cubicBezTo>
                    <a:pt x="5760" y="14727"/>
                    <a:pt x="8928" y="10309"/>
                    <a:pt x="12096" y="7118"/>
                  </a:cubicBezTo>
                  <a:cubicBezTo>
                    <a:pt x="15264" y="3927"/>
                    <a:pt x="18432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9" name="Line"/>
            <p:cNvSpPr/>
            <p:nvPr/>
          </p:nvSpPr>
          <p:spPr>
            <a:xfrm>
              <a:off x="6612106" y="933630"/>
              <a:ext cx="61674" cy="520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600" extrusionOk="0">
                  <a:moveTo>
                    <a:pt x="18819" y="771"/>
                  </a:moveTo>
                  <a:cubicBezTo>
                    <a:pt x="14819" y="386"/>
                    <a:pt x="10819" y="0"/>
                    <a:pt x="7619" y="0"/>
                  </a:cubicBezTo>
                  <a:cubicBezTo>
                    <a:pt x="4419" y="0"/>
                    <a:pt x="2019" y="386"/>
                    <a:pt x="819" y="2266"/>
                  </a:cubicBezTo>
                  <a:cubicBezTo>
                    <a:pt x="-381" y="4146"/>
                    <a:pt x="-381" y="7521"/>
                    <a:pt x="1619" y="10704"/>
                  </a:cubicBezTo>
                  <a:cubicBezTo>
                    <a:pt x="3619" y="13886"/>
                    <a:pt x="7619" y="16875"/>
                    <a:pt x="11219" y="18659"/>
                  </a:cubicBezTo>
                  <a:cubicBezTo>
                    <a:pt x="14819" y="20443"/>
                    <a:pt x="18019" y="21021"/>
                    <a:pt x="21219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0" name="Line"/>
            <p:cNvSpPr/>
            <p:nvPr/>
          </p:nvSpPr>
          <p:spPr>
            <a:xfrm>
              <a:off x="6806316" y="1126622"/>
              <a:ext cx="3487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5940"/>
                    <a:pt x="0" y="11880"/>
                    <a:pt x="3600" y="15480"/>
                  </a:cubicBezTo>
                  <a:cubicBezTo>
                    <a:pt x="7200" y="19080"/>
                    <a:pt x="14400" y="203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1" name="Line"/>
            <p:cNvSpPr/>
            <p:nvPr/>
          </p:nvSpPr>
          <p:spPr>
            <a:xfrm>
              <a:off x="6973731" y="1154524"/>
              <a:ext cx="669662" cy="281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3" extrusionOk="0">
                  <a:moveTo>
                    <a:pt x="900" y="0"/>
                  </a:moveTo>
                  <a:cubicBezTo>
                    <a:pt x="450" y="5226"/>
                    <a:pt x="0" y="10452"/>
                    <a:pt x="0" y="13848"/>
                  </a:cubicBezTo>
                  <a:cubicBezTo>
                    <a:pt x="0" y="17245"/>
                    <a:pt x="450" y="18813"/>
                    <a:pt x="1575" y="18900"/>
                  </a:cubicBezTo>
                  <a:cubicBezTo>
                    <a:pt x="2700" y="18987"/>
                    <a:pt x="4500" y="17594"/>
                    <a:pt x="5925" y="15068"/>
                  </a:cubicBezTo>
                  <a:cubicBezTo>
                    <a:pt x="7350" y="12542"/>
                    <a:pt x="8400" y="8884"/>
                    <a:pt x="8962" y="6445"/>
                  </a:cubicBezTo>
                  <a:cubicBezTo>
                    <a:pt x="9525" y="4006"/>
                    <a:pt x="9600" y="2787"/>
                    <a:pt x="9525" y="1829"/>
                  </a:cubicBezTo>
                  <a:cubicBezTo>
                    <a:pt x="9450" y="871"/>
                    <a:pt x="9225" y="174"/>
                    <a:pt x="8888" y="174"/>
                  </a:cubicBezTo>
                  <a:cubicBezTo>
                    <a:pt x="8550" y="174"/>
                    <a:pt x="8100" y="871"/>
                    <a:pt x="7500" y="3571"/>
                  </a:cubicBezTo>
                  <a:cubicBezTo>
                    <a:pt x="6900" y="6271"/>
                    <a:pt x="6150" y="10974"/>
                    <a:pt x="5850" y="14197"/>
                  </a:cubicBezTo>
                  <a:cubicBezTo>
                    <a:pt x="5550" y="17419"/>
                    <a:pt x="5700" y="19161"/>
                    <a:pt x="6412" y="20206"/>
                  </a:cubicBezTo>
                  <a:cubicBezTo>
                    <a:pt x="7125" y="21252"/>
                    <a:pt x="8400" y="21600"/>
                    <a:pt x="9825" y="20119"/>
                  </a:cubicBezTo>
                  <a:cubicBezTo>
                    <a:pt x="11250" y="18639"/>
                    <a:pt x="12825" y="15329"/>
                    <a:pt x="13800" y="12281"/>
                  </a:cubicBezTo>
                  <a:cubicBezTo>
                    <a:pt x="14775" y="9232"/>
                    <a:pt x="15150" y="6445"/>
                    <a:pt x="15412" y="4442"/>
                  </a:cubicBezTo>
                  <a:cubicBezTo>
                    <a:pt x="15675" y="2439"/>
                    <a:pt x="15825" y="1219"/>
                    <a:pt x="15937" y="1132"/>
                  </a:cubicBezTo>
                  <a:cubicBezTo>
                    <a:pt x="16050" y="1045"/>
                    <a:pt x="16125" y="2090"/>
                    <a:pt x="16162" y="3571"/>
                  </a:cubicBezTo>
                  <a:cubicBezTo>
                    <a:pt x="16200" y="5052"/>
                    <a:pt x="16200" y="6968"/>
                    <a:pt x="16162" y="8361"/>
                  </a:cubicBezTo>
                  <a:cubicBezTo>
                    <a:pt x="16125" y="9755"/>
                    <a:pt x="16050" y="10626"/>
                    <a:pt x="15975" y="11845"/>
                  </a:cubicBezTo>
                  <a:cubicBezTo>
                    <a:pt x="15900" y="13065"/>
                    <a:pt x="15825" y="14632"/>
                    <a:pt x="15937" y="15068"/>
                  </a:cubicBezTo>
                  <a:cubicBezTo>
                    <a:pt x="16050" y="15503"/>
                    <a:pt x="16350" y="14806"/>
                    <a:pt x="17025" y="12890"/>
                  </a:cubicBezTo>
                  <a:cubicBezTo>
                    <a:pt x="17700" y="10974"/>
                    <a:pt x="18750" y="7839"/>
                    <a:pt x="19425" y="6010"/>
                  </a:cubicBezTo>
                  <a:cubicBezTo>
                    <a:pt x="20100" y="4181"/>
                    <a:pt x="20400" y="3658"/>
                    <a:pt x="20587" y="4006"/>
                  </a:cubicBezTo>
                  <a:cubicBezTo>
                    <a:pt x="20775" y="4355"/>
                    <a:pt x="20850" y="5574"/>
                    <a:pt x="20850" y="7490"/>
                  </a:cubicBezTo>
                  <a:cubicBezTo>
                    <a:pt x="20850" y="9406"/>
                    <a:pt x="20775" y="12019"/>
                    <a:pt x="20700" y="13761"/>
                  </a:cubicBezTo>
                  <a:cubicBezTo>
                    <a:pt x="20625" y="15503"/>
                    <a:pt x="20550" y="16374"/>
                    <a:pt x="20700" y="16723"/>
                  </a:cubicBezTo>
                  <a:cubicBezTo>
                    <a:pt x="20850" y="17071"/>
                    <a:pt x="21225" y="16897"/>
                    <a:pt x="21600" y="1672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2" name="Line"/>
            <p:cNvSpPr/>
            <p:nvPr/>
          </p:nvSpPr>
          <p:spPr>
            <a:xfrm>
              <a:off x="7688390" y="1088083"/>
              <a:ext cx="451587" cy="3461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152" extrusionOk="0">
                  <a:moveTo>
                    <a:pt x="9720" y="2355"/>
                  </a:moveTo>
                  <a:cubicBezTo>
                    <a:pt x="9391" y="1360"/>
                    <a:pt x="9062" y="365"/>
                    <a:pt x="8678" y="81"/>
                  </a:cubicBezTo>
                  <a:cubicBezTo>
                    <a:pt x="8295" y="-203"/>
                    <a:pt x="7856" y="223"/>
                    <a:pt x="6650" y="1858"/>
                  </a:cubicBezTo>
                  <a:cubicBezTo>
                    <a:pt x="5444" y="3492"/>
                    <a:pt x="3470" y="6334"/>
                    <a:pt x="2319" y="8039"/>
                  </a:cubicBezTo>
                  <a:cubicBezTo>
                    <a:pt x="1168" y="9744"/>
                    <a:pt x="839" y="10313"/>
                    <a:pt x="510" y="10952"/>
                  </a:cubicBezTo>
                  <a:cubicBezTo>
                    <a:pt x="181" y="11592"/>
                    <a:pt x="-148" y="12302"/>
                    <a:pt x="71" y="12729"/>
                  </a:cubicBezTo>
                  <a:cubicBezTo>
                    <a:pt x="291" y="13155"/>
                    <a:pt x="1058" y="13297"/>
                    <a:pt x="2867" y="13368"/>
                  </a:cubicBezTo>
                  <a:cubicBezTo>
                    <a:pt x="4676" y="13439"/>
                    <a:pt x="7527" y="13439"/>
                    <a:pt x="9336" y="13936"/>
                  </a:cubicBezTo>
                  <a:cubicBezTo>
                    <a:pt x="11145" y="14434"/>
                    <a:pt x="11913" y="15429"/>
                    <a:pt x="12297" y="16352"/>
                  </a:cubicBezTo>
                  <a:cubicBezTo>
                    <a:pt x="12680" y="17276"/>
                    <a:pt x="12680" y="18129"/>
                    <a:pt x="11913" y="18910"/>
                  </a:cubicBezTo>
                  <a:cubicBezTo>
                    <a:pt x="11145" y="19692"/>
                    <a:pt x="9610" y="20402"/>
                    <a:pt x="8569" y="20686"/>
                  </a:cubicBezTo>
                  <a:cubicBezTo>
                    <a:pt x="7527" y="20971"/>
                    <a:pt x="6979" y="20829"/>
                    <a:pt x="6705" y="20331"/>
                  </a:cubicBezTo>
                  <a:cubicBezTo>
                    <a:pt x="6431" y="19834"/>
                    <a:pt x="6431" y="18981"/>
                    <a:pt x="7034" y="18058"/>
                  </a:cubicBezTo>
                  <a:cubicBezTo>
                    <a:pt x="7637" y="17134"/>
                    <a:pt x="8843" y="16139"/>
                    <a:pt x="10816" y="14860"/>
                  </a:cubicBezTo>
                  <a:cubicBezTo>
                    <a:pt x="12790" y="13581"/>
                    <a:pt x="15531" y="12018"/>
                    <a:pt x="17450" y="10242"/>
                  </a:cubicBezTo>
                  <a:cubicBezTo>
                    <a:pt x="19369" y="8465"/>
                    <a:pt x="20465" y="6476"/>
                    <a:pt x="20959" y="5055"/>
                  </a:cubicBezTo>
                  <a:cubicBezTo>
                    <a:pt x="21452" y="3634"/>
                    <a:pt x="21342" y="2781"/>
                    <a:pt x="21013" y="2284"/>
                  </a:cubicBezTo>
                  <a:cubicBezTo>
                    <a:pt x="20684" y="1786"/>
                    <a:pt x="20136" y="1644"/>
                    <a:pt x="19149" y="2568"/>
                  </a:cubicBezTo>
                  <a:cubicBezTo>
                    <a:pt x="18163" y="3492"/>
                    <a:pt x="16737" y="5481"/>
                    <a:pt x="15696" y="8252"/>
                  </a:cubicBezTo>
                  <a:cubicBezTo>
                    <a:pt x="14654" y="11023"/>
                    <a:pt x="13996" y="14576"/>
                    <a:pt x="14435" y="16992"/>
                  </a:cubicBezTo>
                  <a:cubicBezTo>
                    <a:pt x="14873" y="19408"/>
                    <a:pt x="16408" y="20686"/>
                    <a:pt x="17724" y="21042"/>
                  </a:cubicBezTo>
                  <a:cubicBezTo>
                    <a:pt x="19040" y="21397"/>
                    <a:pt x="20136" y="20829"/>
                    <a:pt x="21233" y="2026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3" name="Line"/>
            <p:cNvSpPr/>
            <p:nvPr/>
          </p:nvSpPr>
          <p:spPr>
            <a:xfrm>
              <a:off x="8606027" y="859636"/>
              <a:ext cx="150242" cy="504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483" extrusionOk="0">
                  <a:moveTo>
                    <a:pt x="12764" y="676"/>
                  </a:moveTo>
                  <a:cubicBezTo>
                    <a:pt x="15709" y="279"/>
                    <a:pt x="18655" y="-117"/>
                    <a:pt x="20127" y="32"/>
                  </a:cubicBezTo>
                  <a:cubicBezTo>
                    <a:pt x="21600" y="180"/>
                    <a:pt x="21600" y="874"/>
                    <a:pt x="19309" y="3054"/>
                  </a:cubicBezTo>
                  <a:cubicBezTo>
                    <a:pt x="17018" y="5233"/>
                    <a:pt x="12436" y="8900"/>
                    <a:pt x="8836" y="12219"/>
                  </a:cubicBezTo>
                  <a:cubicBezTo>
                    <a:pt x="5236" y="15538"/>
                    <a:pt x="2618" y="18511"/>
                    <a:pt x="0" y="2148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4" name="Line"/>
            <p:cNvSpPr/>
            <p:nvPr/>
          </p:nvSpPr>
          <p:spPr>
            <a:xfrm>
              <a:off x="8578125" y="1580038"/>
              <a:ext cx="9068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538" y="1440"/>
                    <a:pt x="11077" y="2880"/>
                    <a:pt x="14677" y="6480"/>
                  </a:cubicBezTo>
                  <a:cubicBezTo>
                    <a:pt x="18277" y="10080"/>
                    <a:pt x="19938" y="158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5" name="Line"/>
            <p:cNvSpPr/>
            <p:nvPr/>
          </p:nvSpPr>
          <p:spPr>
            <a:xfrm>
              <a:off x="6391172" y="1693973"/>
              <a:ext cx="2263686" cy="94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402" extrusionOk="0">
                  <a:moveTo>
                    <a:pt x="21590" y="13698"/>
                  </a:moveTo>
                  <a:cubicBezTo>
                    <a:pt x="20769" y="11590"/>
                    <a:pt x="19949" y="9483"/>
                    <a:pt x="19139" y="7902"/>
                  </a:cubicBezTo>
                  <a:cubicBezTo>
                    <a:pt x="18330" y="6322"/>
                    <a:pt x="17532" y="5268"/>
                    <a:pt x="16800" y="4215"/>
                  </a:cubicBezTo>
                  <a:cubicBezTo>
                    <a:pt x="16068" y="3161"/>
                    <a:pt x="15403" y="2107"/>
                    <a:pt x="14693" y="1317"/>
                  </a:cubicBezTo>
                  <a:cubicBezTo>
                    <a:pt x="13983" y="527"/>
                    <a:pt x="13229" y="0"/>
                    <a:pt x="12431" y="0"/>
                  </a:cubicBezTo>
                  <a:cubicBezTo>
                    <a:pt x="11633" y="0"/>
                    <a:pt x="10790" y="527"/>
                    <a:pt x="9958" y="1317"/>
                  </a:cubicBezTo>
                  <a:cubicBezTo>
                    <a:pt x="9127" y="2107"/>
                    <a:pt x="8306" y="3161"/>
                    <a:pt x="7541" y="4478"/>
                  </a:cubicBezTo>
                  <a:cubicBezTo>
                    <a:pt x="6776" y="5795"/>
                    <a:pt x="6066" y="7376"/>
                    <a:pt x="5290" y="9483"/>
                  </a:cubicBezTo>
                  <a:cubicBezTo>
                    <a:pt x="4514" y="11590"/>
                    <a:pt x="3671" y="14224"/>
                    <a:pt x="2818" y="16332"/>
                  </a:cubicBezTo>
                  <a:cubicBezTo>
                    <a:pt x="1964" y="18439"/>
                    <a:pt x="1099" y="20020"/>
                    <a:pt x="611" y="20810"/>
                  </a:cubicBezTo>
                  <a:cubicBezTo>
                    <a:pt x="123" y="21600"/>
                    <a:pt x="12" y="21600"/>
                    <a:pt x="1" y="20810"/>
                  </a:cubicBezTo>
                  <a:cubicBezTo>
                    <a:pt x="-10" y="20020"/>
                    <a:pt x="79" y="18439"/>
                    <a:pt x="434" y="16068"/>
                  </a:cubicBezTo>
                  <a:cubicBezTo>
                    <a:pt x="788" y="13698"/>
                    <a:pt x="1409" y="10537"/>
                    <a:pt x="1930" y="10010"/>
                  </a:cubicBezTo>
                  <a:cubicBezTo>
                    <a:pt x="2452" y="9483"/>
                    <a:pt x="2873" y="11590"/>
                    <a:pt x="3294" y="1369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6" name="Line"/>
            <p:cNvSpPr/>
            <p:nvPr/>
          </p:nvSpPr>
          <p:spPr>
            <a:xfrm>
              <a:off x="988643" y="2312479"/>
              <a:ext cx="104636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3064"/>
                    <a:pt x="2880" y="6128"/>
                    <a:pt x="5760" y="9345"/>
                  </a:cubicBezTo>
                  <a:cubicBezTo>
                    <a:pt x="8640" y="12562"/>
                    <a:pt x="12960" y="15932"/>
                    <a:pt x="15840" y="18000"/>
                  </a:cubicBezTo>
                  <a:cubicBezTo>
                    <a:pt x="18720" y="20068"/>
                    <a:pt x="20160" y="2083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7" name="Line"/>
            <p:cNvSpPr/>
            <p:nvPr/>
          </p:nvSpPr>
          <p:spPr>
            <a:xfrm>
              <a:off x="468516" y="2164234"/>
              <a:ext cx="889741" cy="671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69" extrusionOk="0">
                  <a:moveTo>
                    <a:pt x="8380" y="11152"/>
                  </a:moveTo>
                  <a:cubicBezTo>
                    <a:pt x="7220" y="9968"/>
                    <a:pt x="6060" y="8785"/>
                    <a:pt x="5424" y="7527"/>
                  </a:cubicBezTo>
                  <a:cubicBezTo>
                    <a:pt x="4789" y="6270"/>
                    <a:pt x="4679" y="4938"/>
                    <a:pt x="5093" y="3644"/>
                  </a:cubicBezTo>
                  <a:cubicBezTo>
                    <a:pt x="5507" y="2349"/>
                    <a:pt x="6446" y="1092"/>
                    <a:pt x="7883" y="463"/>
                  </a:cubicBezTo>
                  <a:cubicBezTo>
                    <a:pt x="9319" y="-166"/>
                    <a:pt x="11253" y="-166"/>
                    <a:pt x="13103" y="537"/>
                  </a:cubicBezTo>
                  <a:cubicBezTo>
                    <a:pt x="14954" y="1239"/>
                    <a:pt x="16722" y="2645"/>
                    <a:pt x="18158" y="4457"/>
                  </a:cubicBezTo>
                  <a:cubicBezTo>
                    <a:pt x="19594" y="6270"/>
                    <a:pt x="20699" y="8489"/>
                    <a:pt x="21031" y="10523"/>
                  </a:cubicBezTo>
                  <a:cubicBezTo>
                    <a:pt x="21362" y="12557"/>
                    <a:pt x="20920" y="14407"/>
                    <a:pt x="19870" y="15997"/>
                  </a:cubicBezTo>
                  <a:cubicBezTo>
                    <a:pt x="18821" y="17587"/>
                    <a:pt x="17164" y="18919"/>
                    <a:pt x="15396" y="19844"/>
                  </a:cubicBezTo>
                  <a:cubicBezTo>
                    <a:pt x="13628" y="20768"/>
                    <a:pt x="11750" y="21286"/>
                    <a:pt x="9706" y="21360"/>
                  </a:cubicBezTo>
                  <a:cubicBezTo>
                    <a:pt x="7662" y="21434"/>
                    <a:pt x="5452" y="21064"/>
                    <a:pt x="3739" y="20139"/>
                  </a:cubicBezTo>
                  <a:cubicBezTo>
                    <a:pt x="2027" y="19215"/>
                    <a:pt x="812" y="17735"/>
                    <a:pt x="287" y="16071"/>
                  </a:cubicBezTo>
                  <a:cubicBezTo>
                    <a:pt x="-238" y="14407"/>
                    <a:pt x="-72" y="12557"/>
                    <a:pt x="1033" y="10967"/>
                  </a:cubicBezTo>
                  <a:cubicBezTo>
                    <a:pt x="2137" y="9376"/>
                    <a:pt x="4181" y="8045"/>
                    <a:pt x="6225" y="671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8" name="Line"/>
            <p:cNvSpPr/>
            <p:nvPr/>
          </p:nvSpPr>
          <p:spPr>
            <a:xfrm>
              <a:off x="1656630" y="2365599"/>
              <a:ext cx="45720" cy="2259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05" h="21414" extrusionOk="0">
                  <a:moveTo>
                    <a:pt x="15434" y="255"/>
                  </a:moveTo>
                  <a:cubicBezTo>
                    <a:pt x="10525" y="34"/>
                    <a:pt x="5616" y="-186"/>
                    <a:pt x="2670" y="255"/>
                  </a:cubicBezTo>
                  <a:cubicBezTo>
                    <a:pt x="-275" y="696"/>
                    <a:pt x="-1257" y="1798"/>
                    <a:pt x="2179" y="4773"/>
                  </a:cubicBezTo>
                  <a:cubicBezTo>
                    <a:pt x="5616" y="7749"/>
                    <a:pt x="13470" y="12598"/>
                    <a:pt x="16907" y="15683"/>
                  </a:cubicBezTo>
                  <a:cubicBezTo>
                    <a:pt x="20343" y="18769"/>
                    <a:pt x="19361" y="20092"/>
                    <a:pt x="18379" y="2141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9" name="Line"/>
            <p:cNvSpPr/>
            <p:nvPr/>
          </p:nvSpPr>
          <p:spPr>
            <a:xfrm>
              <a:off x="1572173" y="2183699"/>
              <a:ext cx="560474" cy="512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443" extrusionOk="0">
                  <a:moveTo>
                    <a:pt x="628" y="6265"/>
                  </a:moveTo>
                  <a:cubicBezTo>
                    <a:pt x="717" y="5778"/>
                    <a:pt x="807" y="5292"/>
                    <a:pt x="673" y="4805"/>
                  </a:cubicBezTo>
                  <a:cubicBezTo>
                    <a:pt x="539" y="4319"/>
                    <a:pt x="182" y="3832"/>
                    <a:pt x="48" y="3346"/>
                  </a:cubicBezTo>
                  <a:cubicBezTo>
                    <a:pt x="-86" y="2859"/>
                    <a:pt x="3" y="2373"/>
                    <a:pt x="1030" y="1740"/>
                  </a:cubicBezTo>
                  <a:cubicBezTo>
                    <a:pt x="2056" y="1108"/>
                    <a:pt x="4020" y="329"/>
                    <a:pt x="6340" y="86"/>
                  </a:cubicBezTo>
                  <a:cubicBezTo>
                    <a:pt x="8661" y="-157"/>
                    <a:pt x="11339" y="135"/>
                    <a:pt x="12812" y="719"/>
                  </a:cubicBezTo>
                  <a:cubicBezTo>
                    <a:pt x="14284" y="1302"/>
                    <a:pt x="14552" y="2178"/>
                    <a:pt x="13704" y="3638"/>
                  </a:cubicBezTo>
                  <a:cubicBezTo>
                    <a:pt x="12856" y="5097"/>
                    <a:pt x="10893" y="7140"/>
                    <a:pt x="8929" y="8794"/>
                  </a:cubicBezTo>
                  <a:cubicBezTo>
                    <a:pt x="6965" y="10448"/>
                    <a:pt x="5002" y="11713"/>
                    <a:pt x="3752" y="12540"/>
                  </a:cubicBezTo>
                  <a:cubicBezTo>
                    <a:pt x="2502" y="13367"/>
                    <a:pt x="1967" y="13757"/>
                    <a:pt x="1922" y="13951"/>
                  </a:cubicBezTo>
                  <a:cubicBezTo>
                    <a:pt x="1878" y="14146"/>
                    <a:pt x="2324" y="14146"/>
                    <a:pt x="4198" y="13902"/>
                  </a:cubicBezTo>
                  <a:cubicBezTo>
                    <a:pt x="6073" y="13659"/>
                    <a:pt x="9375" y="13173"/>
                    <a:pt x="12410" y="13173"/>
                  </a:cubicBezTo>
                  <a:cubicBezTo>
                    <a:pt x="15445" y="13173"/>
                    <a:pt x="18212" y="13659"/>
                    <a:pt x="19729" y="14097"/>
                  </a:cubicBezTo>
                  <a:cubicBezTo>
                    <a:pt x="21246" y="14535"/>
                    <a:pt x="21514" y="14924"/>
                    <a:pt x="21514" y="15362"/>
                  </a:cubicBezTo>
                  <a:cubicBezTo>
                    <a:pt x="21514" y="15800"/>
                    <a:pt x="21246" y="16286"/>
                    <a:pt x="19729" y="17113"/>
                  </a:cubicBezTo>
                  <a:cubicBezTo>
                    <a:pt x="18212" y="17940"/>
                    <a:pt x="15445" y="19108"/>
                    <a:pt x="13392" y="19886"/>
                  </a:cubicBezTo>
                  <a:cubicBezTo>
                    <a:pt x="11339" y="20665"/>
                    <a:pt x="10000" y="21054"/>
                    <a:pt x="8661" y="2144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0" name="Line"/>
            <p:cNvSpPr/>
            <p:nvPr/>
          </p:nvSpPr>
          <p:spPr>
            <a:xfrm>
              <a:off x="1993133" y="2405376"/>
              <a:ext cx="313905" cy="262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0" extrusionOk="0">
                  <a:moveTo>
                    <a:pt x="0" y="19146"/>
                  </a:moveTo>
                  <a:cubicBezTo>
                    <a:pt x="3840" y="17252"/>
                    <a:pt x="7680" y="15357"/>
                    <a:pt x="10640" y="13178"/>
                  </a:cubicBezTo>
                  <a:cubicBezTo>
                    <a:pt x="13600" y="10999"/>
                    <a:pt x="15680" y="8536"/>
                    <a:pt x="16800" y="6736"/>
                  </a:cubicBezTo>
                  <a:cubicBezTo>
                    <a:pt x="17920" y="4936"/>
                    <a:pt x="18080" y="3799"/>
                    <a:pt x="18000" y="2757"/>
                  </a:cubicBezTo>
                  <a:cubicBezTo>
                    <a:pt x="17920" y="1715"/>
                    <a:pt x="17600" y="767"/>
                    <a:pt x="17040" y="294"/>
                  </a:cubicBezTo>
                  <a:cubicBezTo>
                    <a:pt x="16480" y="-180"/>
                    <a:pt x="15680" y="-180"/>
                    <a:pt x="14480" y="1052"/>
                  </a:cubicBezTo>
                  <a:cubicBezTo>
                    <a:pt x="13280" y="2283"/>
                    <a:pt x="11680" y="4746"/>
                    <a:pt x="10560" y="7967"/>
                  </a:cubicBezTo>
                  <a:cubicBezTo>
                    <a:pt x="9440" y="11188"/>
                    <a:pt x="8800" y="15167"/>
                    <a:pt x="9440" y="17725"/>
                  </a:cubicBezTo>
                  <a:cubicBezTo>
                    <a:pt x="10080" y="20283"/>
                    <a:pt x="12000" y="21420"/>
                    <a:pt x="14240" y="21420"/>
                  </a:cubicBezTo>
                  <a:cubicBezTo>
                    <a:pt x="16480" y="21420"/>
                    <a:pt x="19040" y="20283"/>
                    <a:pt x="21600" y="1914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1" name="Line"/>
            <p:cNvSpPr/>
            <p:nvPr/>
          </p:nvSpPr>
          <p:spPr>
            <a:xfrm>
              <a:off x="2339738" y="2456464"/>
              <a:ext cx="236856" cy="20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058" extrusionOk="0">
                  <a:moveTo>
                    <a:pt x="9541" y="957"/>
                  </a:moveTo>
                  <a:cubicBezTo>
                    <a:pt x="8710" y="252"/>
                    <a:pt x="7879" y="-452"/>
                    <a:pt x="6321" y="370"/>
                  </a:cubicBezTo>
                  <a:cubicBezTo>
                    <a:pt x="4764" y="1191"/>
                    <a:pt x="2479" y="3539"/>
                    <a:pt x="1233" y="5418"/>
                  </a:cubicBezTo>
                  <a:cubicBezTo>
                    <a:pt x="-13" y="7296"/>
                    <a:pt x="-221" y="8705"/>
                    <a:pt x="194" y="9526"/>
                  </a:cubicBezTo>
                  <a:cubicBezTo>
                    <a:pt x="610" y="10348"/>
                    <a:pt x="1648" y="10583"/>
                    <a:pt x="4764" y="10583"/>
                  </a:cubicBezTo>
                  <a:cubicBezTo>
                    <a:pt x="7879" y="10583"/>
                    <a:pt x="13071" y="10348"/>
                    <a:pt x="16187" y="10348"/>
                  </a:cubicBezTo>
                  <a:cubicBezTo>
                    <a:pt x="19302" y="10348"/>
                    <a:pt x="20341" y="10583"/>
                    <a:pt x="20860" y="11287"/>
                  </a:cubicBezTo>
                  <a:cubicBezTo>
                    <a:pt x="21379" y="11991"/>
                    <a:pt x="21379" y="13165"/>
                    <a:pt x="19510" y="14691"/>
                  </a:cubicBezTo>
                  <a:cubicBezTo>
                    <a:pt x="17641" y="16218"/>
                    <a:pt x="13902" y="18096"/>
                    <a:pt x="11098" y="19270"/>
                  </a:cubicBezTo>
                  <a:cubicBezTo>
                    <a:pt x="8294" y="20444"/>
                    <a:pt x="6425" y="20913"/>
                    <a:pt x="4764" y="21031"/>
                  </a:cubicBezTo>
                  <a:cubicBezTo>
                    <a:pt x="3102" y="21148"/>
                    <a:pt x="1648" y="20913"/>
                    <a:pt x="1129" y="19857"/>
                  </a:cubicBezTo>
                  <a:cubicBezTo>
                    <a:pt x="610" y="18800"/>
                    <a:pt x="1025" y="16922"/>
                    <a:pt x="1441" y="1504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2" name="Line"/>
            <p:cNvSpPr/>
            <p:nvPr/>
          </p:nvSpPr>
          <p:spPr>
            <a:xfrm>
              <a:off x="2638926" y="2221795"/>
              <a:ext cx="17511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074" h="21600" extrusionOk="0">
                  <a:moveTo>
                    <a:pt x="3036" y="0"/>
                  </a:moveTo>
                  <a:cubicBezTo>
                    <a:pt x="636" y="3343"/>
                    <a:pt x="-1764" y="6686"/>
                    <a:pt x="1836" y="9964"/>
                  </a:cubicBezTo>
                  <a:cubicBezTo>
                    <a:pt x="5436" y="13243"/>
                    <a:pt x="15036" y="16457"/>
                    <a:pt x="17436" y="18386"/>
                  </a:cubicBezTo>
                  <a:cubicBezTo>
                    <a:pt x="19836" y="20314"/>
                    <a:pt x="15036" y="20957"/>
                    <a:pt x="10236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3" name="Line"/>
            <p:cNvSpPr/>
            <p:nvPr/>
          </p:nvSpPr>
          <p:spPr>
            <a:xfrm>
              <a:off x="2516305" y="2438040"/>
              <a:ext cx="327856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43" y="17400"/>
                    <a:pt x="8885" y="13200"/>
                    <a:pt x="12485" y="9600"/>
                  </a:cubicBezTo>
                  <a:cubicBezTo>
                    <a:pt x="16085" y="6000"/>
                    <a:pt x="18843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4" name="Line"/>
            <p:cNvSpPr/>
            <p:nvPr/>
          </p:nvSpPr>
          <p:spPr>
            <a:xfrm>
              <a:off x="3060404" y="2362976"/>
              <a:ext cx="237157" cy="499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299" extrusionOk="0">
                  <a:moveTo>
                    <a:pt x="0" y="4982"/>
                  </a:moveTo>
                  <a:cubicBezTo>
                    <a:pt x="623" y="8153"/>
                    <a:pt x="1246" y="11324"/>
                    <a:pt x="2700" y="13999"/>
                  </a:cubicBezTo>
                  <a:cubicBezTo>
                    <a:pt x="4154" y="16674"/>
                    <a:pt x="6438" y="18854"/>
                    <a:pt x="8100" y="20043"/>
                  </a:cubicBezTo>
                  <a:cubicBezTo>
                    <a:pt x="9762" y="21232"/>
                    <a:pt x="10800" y="21430"/>
                    <a:pt x="11423" y="21232"/>
                  </a:cubicBezTo>
                  <a:cubicBezTo>
                    <a:pt x="12046" y="21034"/>
                    <a:pt x="12254" y="20439"/>
                    <a:pt x="11631" y="18656"/>
                  </a:cubicBezTo>
                  <a:cubicBezTo>
                    <a:pt x="11008" y="16872"/>
                    <a:pt x="9554" y="13900"/>
                    <a:pt x="8412" y="10977"/>
                  </a:cubicBezTo>
                  <a:cubicBezTo>
                    <a:pt x="7269" y="8054"/>
                    <a:pt x="6438" y="5180"/>
                    <a:pt x="6127" y="3397"/>
                  </a:cubicBezTo>
                  <a:cubicBezTo>
                    <a:pt x="5815" y="1613"/>
                    <a:pt x="6023" y="920"/>
                    <a:pt x="7685" y="474"/>
                  </a:cubicBezTo>
                  <a:cubicBezTo>
                    <a:pt x="9346" y="28"/>
                    <a:pt x="12462" y="-170"/>
                    <a:pt x="15265" y="177"/>
                  </a:cubicBezTo>
                  <a:cubicBezTo>
                    <a:pt x="18069" y="524"/>
                    <a:pt x="20562" y="1415"/>
                    <a:pt x="21081" y="2604"/>
                  </a:cubicBezTo>
                  <a:cubicBezTo>
                    <a:pt x="21600" y="3793"/>
                    <a:pt x="20146" y="5280"/>
                    <a:pt x="16719" y="6518"/>
                  </a:cubicBezTo>
                  <a:cubicBezTo>
                    <a:pt x="13292" y="7757"/>
                    <a:pt x="7892" y="8747"/>
                    <a:pt x="2492" y="973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5" name="Line"/>
            <p:cNvSpPr/>
            <p:nvPr/>
          </p:nvSpPr>
          <p:spPr>
            <a:xfrm>
              <a:off x="3346405" y="2354332"/>
              <a:ext cx="188343" cy="194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6" extrusionOk="0">
                  <a:moveTo>
                    <a:pt x="0" y="10673"/>
                  </a:moveTo>
                  <a:cubicBezTo>
                    <a:pt x="800" y="13468"/>
                    <a:pt x="1600" y="16264"/>
                    <a:pt x="1867" y="18296"/>
                  </a:cubicBezTo>
                  <a:cubicBezTo>
                    <a:pt x="2133" y="20329"/>
                    <a:pt x="1867" y="21600"/>
                    <a:pt x="1733" y="21219"/>
                  </a:cubicBezTo>
                  <a:cubicBezTo>
                    <a:pt x="1600" y="20838"/>
                    <a:pt x="1600" y="18805"/>
                    <a:pt x="3067" y="15374"/>
                  </a:cubicBezTo>
                  <a:cubicBezTo>
                    <a:pt x="4533" y="11944"/>
                    <a:pt x="7467" y="7115"/>
                    <a:pt x="10800" y="4320"/>
                  </a:cubicBezTo>
                  <a:cubicBezTo>
                    <a:pt x="14133" y="1525"/>
                    <a:pt x="17867" y="76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6" name="Line"/>
            <p:cNvSpPr/>
            <p:nvPr/>
          </p:nvSpPr>
          <p:spPr>
            <a:xfrm>
              <a:off x="3522704" y="2328644"/>
              <a:ext cx="246129" cy="2640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143" extrusionOk="0">
                  <a:moveTo>
                    <a:pt x="16036" y="2616"/>
                  </a:moveTo>
                  <a:cubicBezTo>
                    <a:pt x="17036" y="1685"/>
                    <a:pt x="18036" y="754"/>
                    <a:pt x="17836" y="289"/>
                  </a:cubicBezTo>
                  <a:cubicBezTo>
                    <a:pt x="17636" y="-177"/>
                    <a:pt x="16236" y="-177"/>
                    <a:pt x="13936" y="1033"/>
                  </a:cubicBezTo>
                  <a:cubicBezTo>
                    <a:pt x="11636" y="2244"/>
                    <a:pt x="8436" y="4664"/>
                    <a:pt x="5936" y="7737"/>
                  </a:cubicBezTo>
                  <a:cubicBezTo>
                    <a:pt x="3436" y="10809"/>
                    <a:pt x="1636" y="14533"/>
                    <a:pt x="736" y="16861"/>
                  </a:cubicBezTo>
                  <a:cubicBezTo>
                    <a:pt x="-164" y="19189"/>
                    <a:pt x="-164" y="20120"/>
                    <a:pt x="336" y="20678"/>
                  </a:cubicBezTo>
                  <a:cubicBezTo>
                    <a:pt x="836" y="21237"/>
                    <a:pt x="1836" y="21423"/>
                    <a:pt x="4436" y="20492"/>
                  </a:cubicBezTo>
                  <a:cubicBezTo>
                    <a:pt x="7036" y="19561"/>
                    <a:pt x="11236" y="17513"/>
                    <a:pt x="13736" y="16209"/>
                  </a:cubicBezTo>
                  <a:cubicBezTo>
                    <a:pt x="16236" y="14906"/>
                    <a:pt x="17036" y="14347"/>
                    <a:pt x="18136" y="13695"/>
                  </a:cubicBezTo>
                  <a:cubicBezTo>
                    <a:pt x="19236" y="13044"/>
                    <a:pt x="20636" y="12299"/>
                    <a:pt x="21036" y="12671"/>
                  </a:cubicBezTo>
                  <a:cubicBezTo>
                    <a:pt x="21436" y="13044"/>
                    <a:pt x="20836" y="14533"/>
                    <a:pt x="20636" y="15744"/>
                  </a:cubicBezTo>
                  <a:cubicBezTo>
                    <a:pt x="20436" y="16954"/>
                    <a:pt x="20636" y="17885"/>
                    <a:pt x="20836" y="1881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7" name="Line"/>
            <p:cNvSpPr/>
            <p:nvPr/>
          </p:nvSpPr>
          <p:spPr>
            <a:xfrm>
              <a:off x="3871030" y="2403162"/>
              <a:ext cx="263622" cy="176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1" h="20991" extrusionOk="0">
                  <a:moveTo>
                    <a:pt x="7704" y="0"/>
                  </a:moveTo>
                  <a:cubicBezTo>
                    <a:pt x="5097" y="4708"/>
                    <a:pt x="2490" y="9415"/>
                    <a:pt x="1094" y="12462"/>
                  </a:cubicBezTo>
                  <a:cubicBezTo>
                    <a:pt x="-303" y="15508"/>
                    <a:pt x="-489" y="16892"/>
                    <a:pt x="1280" y="18415"/>
                  </a:cubicBezTo>
                  <a:cubicBezTo>
                    <a:pt x="3049" y="19938"/>
                    <a:pt x="6773" y="21600"/>
                    <a:pt x="10404" y="20769"/>
                  </a:cubicBezTo>
                  <a:cubicBezTo>
                    <a:pt x="14035" y="19938"/>
                    <a:pt x="17573" y="16615"/>
                    <a:pt x="21111" y="1329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8" name="Line"/>
            <p:cNvSpPr/>
            <p:nvPr/>
          </p:nvSpPr>
          <p:spPr>
            <a:xfrm>
              <a:off x="4211383" y="2229304"/>
              <a:ext cx="62781" cy="341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1" extrusionOk="0">
                  <a:moveTo>
                    <a:pt x="21600" y="1280"/>
                  </a:moveTo>
                  <a:cubicBezTo>
                    <a:pt x="21600" y="551"/>
                    <a:pt x="21600" y="-179"/>
                    <a:pt x="20400" y="40"/>
                  </a:cubicBezTo>
                  <a:cubicBezTo>
                    <a:pt x="19200" y="259"/>
                    <a:pt x="16800" y="1426"/>
                    <a:pt x="14800" y="3907"/>
                  </a:cubicBezTo>
                  <a:cubicBezTo>
                    <a:pt x="12800" y="6389"/>
                    <a:pt x="11200" y="10183"/>
                    <a:pt x="10400" y="13102"/>
                  </a:cubicBezTo>
                  <a:cubicBezTo>
                    <a:pt x="9600" y="16021"/>
                    <a:pt x="9600" y="18064"/>
                    <a:pt x="8000" y="19305"/>
                  </a:cubicBezTo>
                  <a:cubicBezTo>
                    <a:pt x="6400" y="20545"/>
                    <a:pt x="3200" y="20983"/>
                    <a:pt x="0" y="2142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9" name="Line"/>
            <p:cNvSpPr/>
            <p:nvPr/>
          </p:nvSpPr>
          <p:spPr>
            <a:xfrm>
              <a:off x="4134651" y="2380103"/>
              <a:ext cx="362733" cy="183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8" extrusionOk="0">
                  <a:moveTo>
                    <a:pt x="0" y="9968"/>
                  </a:moveTo>
                  <a:cubicBezTo>
                    <a:pt x="3600" y="8078"/>
                    <a:pt x="7200" y="6188"/>
                    <a:pt x="10108" y="4568"/>
                  </a:cubicBezTo>
                  <a:cubicBezTo>
                    <a:pt x="13015" y="2948"/>
                    <a:pt x="15231" y="1598"/>
                    <a:pt x="16823" y="788"/>
                  </a:cubicBezTo>
                  <a:cubicBezTo>
                    <a:pt x="18415" y="-22"/>
                    <a:pt x="19385" y="-292"/>
                    <a:pt x="19662" y="383"/>
                  </a:cubicBezTo>
                  <a:cubicBezTo>
                    <a:pt x="19938" y="1058"/>
                    <a:pt x="19523" y="2678"/>
                    <a:pt x="18969" y="5513"/>
                  </a:cubicBezTo>
                  <a:cubicBezTo>
                    <a:pt x="18415" y="8348"/>
                    <a:pt x="17723" y="12398"/>
                    <a:pt x="17377" y="15098"/>
                  </a:cubicBezTo>
                  <a:cubicBezTo>
                    <a:pt x="17031" y="17798"/>
                    <a:pt x="17031" y="19148"/>
                    <a:pt x="17792" y="19958"/>
                  </a:cubicBezTo>
                  <a:cubicBezTo>
                    <a:pt x="18554" y="20768"/>
                    <a:pt x="20077" y="21038"/>
                    <a:pt x="21600" y="2130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0" name="Line"/>
            <p:cNvSpPr/>
            <p:nvPr/>
          </p:nvSpPr>
          <p:spPr>
            <a:xfrm>
              <a:off x="4648655" y="2377942"/>
              <a:ext cx="532341" cy="201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029" extrusionOk="0">
                  <a:moveTo>
                    <a:pt x="89" y="4089"/>
                  </a:moveTo>
                  <a:cubicBezTo>
                    <a:pt x="-5" y="8457"/>
                    <a:pt x="-99" y="12826"/>
                    <a:pt x="230" y="15859"/>
                  </a:cubicBezTo>
                  <a:cubicBezTo>
                    <a:pt x="558" y="18893"/>
                    <a:pt x="1310" y="20592"/>
                    <a:pt x="2155" y="20956"/>
                  </a:cubicBezTo>
                  <a:cubicBezTo>
                    <a:pt x="3000" y="21320"/>
                    <a:pt x="3939" y="20349"/>
                    <a:pt x="4831" y="17316"/>
                  </a:cubicBezTo>
                  <a:cubicBezTo>
                    <a:pt x="5724" y="14282"/>
                    <a:pt x="6569" y="9185"/>
                    <a:pt x="6898" y="5909"/>
                  </a:cubicBezTo>
                  <a:cubicBezTo>
                    <a:pt x="7226" y="2632"/>
                    <a:pt x="7038" y="1176"/>
                    <a:pt x="6710" y="448"/>
                  </a:cubicBezTo>
                  <a:cubicBezTo>
                    <a:pt x="6381" y="-280"/>
                    <a:pt x="5911" y="-280"/>
                    <a:pt x="5019" y="1662"/>
                  </a:cubicBezTo>
                  <a:cubicBezTo>
                    <a:pt x="4127" y="3603"/>
                    <a:pt x="2812" y="7486"/>
                    <a:pt x="2108" y="10277"/>
                  </a:cubicBezTo>
                  <a:cubicBezTo>
                    <a:pt x="1404" y="13068"/>
                    <a:pt x="1310" y="14767"/>
                    <a:pt x="1967" y="16223"/>
                  </a:cubicBezTo>
                  <a:cubicBezTo>
                    <a:pt x="2624" y="17680"/>
                    <a:pt x="4033" y="18893"/>
                    <a:pt x="6522" y="19136"/>
                  </a:cubicBezTo>
                  <a:cubicBezTo>
                    <a:pt x="9011" y="19378"/>
                    <a:pt x="12579" y="18650"/>
                    <a:pt x="15256" y="18044"/>
                  </a:cubicBezTo>
                  <a:cubicBezTo>
                    <a:pt x="17932" y="17437"/>
                    <a:pt x="19717" y="16951"/>
                    <a:pt x="21501" y="1646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1" name="Line"/>
            <p:cNvSpPr/>
            <p:nvPr/>
          </p:nvSpPr>
          <p:spPr>
            <a:xfrm>
              <a:off x="5557679" y="2291552"/>
              <a:ext cx="41854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800" y="4645"/>
                    <a:pt x="9600" y="9290"/>
                    <a:pt x="13200" y="12890"/>
                  </a:cubicBezTo>
                  <a:cubicBezTo>
                    <a:pt x="16800" y="16490"/>
                    <a:pt x="19200" y="1904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2" name="Line"/>
            <p:cNvSpPr/>
            <p:nvPr/>
          </p:nvSpPr>
          <p:spPr>
            <a:xfrm>
              <a:off x="5641460" y="2312479"/>
              <a:ext cx="271986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600" extrusionOk="0">
                  <a:moveTo>
                    <a:pt x="7073" y="0"/>
                  </a:moveTo>
                  <a:cubicBezTo>
                    <a:pt x="4895" y="2555"/>
                    <a:pt x="2717" y="5110"/>
                    <a:pt x="1447" y="7084"/>
                  </a:cubicBezTo>
                  <a:cubicBezTo>
                    <a:pt x="176" y="9058"/>
                    <a:pt x="-187" y="10452"/>
                    <a:pt x="85" y="11265"/>
                  </a:cubicBezTo>
                  <a:cubicBezTo>
                    <a:pt x="358" y="12077"/>
                    <a:pt x="1265" y="12310"/>
                    <a:pt x="4351" y="12426"/>
                  </a:cubicBezTo>
                  <a:cubicBezTo>
                    <a:pt x="7437" y="12542"/>
                    <a:pt x="12700" y="12542"/>
                    <a:pt x="15786" y="12774"/>
                  </a:cubicBezTo>
                  <a:cubicBezTo>
                    <a:pt x="18872" y="13006"/>
                    <a:pt x="19779" y="13471"/>
                    <a:pt x="20415" y="14284"/>
                  </a:cubicBezTo>
                  <a:cubicBezTo>
                    <a:pt x="21050" y="15097"/>
                    <a:pt x="21413" y="16258"/>
                    <a:pt x="21141" y="17071"/>
                  </a:cubicBezTo>
                  <a:cubicBezTo>
                    <a:pt x="20868" y="17884"/>
                    <a:pt x="19961" y="18348"/>
                    <a:pt x="17783" y="19045"/>
                  </a:cubicBezTo>
                  <a:cubicBezTo>
                    <a:pt x="15605" y="19742"/>
                    <a:pt x="12156" y="20671"/>
                    <a:pt x="8707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3" name="Line"/>
            <p:cNvSpPr/>
            <p:nvPr/>
          </p:nvSpPr>
          <p:spPr>
            <a:xfrm>
              <a:off x="6125029" y="2289539"/>
              <a:ext cx="227872" cy="207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3747" y="6615"/>
                  </a:moveTo>
                  <a:cubicBezTo>
                    <a:pt x="2645" y="6615"/>
                    <a:pt x="1543" y="6615"/>
                    <a:pt x="882" y="7208"/>
                  </a:cubicBezTo>
                  <a:cubicBezTo>
                    <a:pt x="220" y="7801"/>
                    <a:pt x="0" y="8988"/>
                    <a:pt x="0" y="11006"/>
                  </a:cubicBezTo>
                  <a:cubicBezTo>
                    <a:pt x="0" y="13023"/>
                    <a:pt x="220" y="15872"/>
                    <a:pt x="661" y="17889"/>
                  </a:cubicBezTo>
                  <a:cubicBezTo>
                    <a:pt x="1102" y="19907"/>
                    <a:pt x="1763" y="21094"/>
                    <a:pt x="2425" y="21212"/>
                  </a:cubicBezTo>
                  <a:cubicBezTo>
                    <a:pt x="3086" y="21331"/>
                    <a:pt x="3747" y="20382"/>
                    <a:pt x="5180" y="17177"/>
                  </a:cubicBezTo>
                  <a:cubicBezTo>
                    <a:pt x="6612" y="13973"/>
                    <a:pt x="8816" y="8513"/>
                    <a:pt x="10249" y="5190"/>
                  </a:cubicBezTo>
                  <a:cubicBezTo>
                    <a:pt x="11682" y="1867"/>
                    <a:pt x="12343" y="680"/>
                    <a:pt x="13224" y="206"/>
                  </a:cubicBezTo>
                  <a:cubicBezTo>
                    <a:pt x="14106" y="-269"/>
                    <a:pt x="15208" y="-32"/>
                    <a:pt x="16420" y="2105"/>
                  </a:cubicBezTo>
                  <a:cubicBezTo>
                    <a:pt x="17633" y="4241"/>
                    <a:pt x="18955" y="8276"/>
                    <a:pt x="19837" y="11599"/>
                  </a:cubicBezTo>
                  <a:cubicBezTo>
                    <a:pt x="20718" y="14922"/>
                    <a:pt x="21159" y="17533"/>
                    <a:pt x="21600" y="2014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4" name="Line"/>
            <p:cNvSpPr/>
            <p:nvPr/>
          </p:nvSpPr>
          <p:spPr>
            <a:xfrm>
              <a:off x="6338949" y="2333405"/>
              <a:ext cx="264893" cy="155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8" h="20953" extrusionOk="0">
                  <a:moveTo>
                    <a:pt x="3812" y="0"/>
                  </a:moveTo>
                  <a:cubicBezTo>
                    <a:pt x="4719" y="313"/>
                    <a:pt x="5627" y="626"/>
                    <a:pt x="6262" y="2817"/>
                  </a:cubicBezTo>
                  <a:cubicBezTo>
                    <a:pt x="6897" y="5009"/>
                    <a:pt x="7260" y="9078"/>
                    <a:pt x="7805" y="12678"/>
                  </a:cubicBezTo>
                  <a:cubicBezTo>
                    <a:pt x="8350" y="16278"/>
                    <a:pt x="9076" y="19409"/>
                    <a:pt x="11163" y="20504"/>
                  </a:cubicBezTo>
                  <a:cubicBezTo>
                    <a:pt x="13250" y="21600"/>
                    <a:pt x="16699" y="20661"/>
                    <a:pt x="18787" y="18000"/>
                  </a:cubicBezTo>
                  <a:cubicBezTo>
                    <a:pt x="20874" y="15339"/>
                    <a:pt x="21600" y="10957"/>
                    <a:pt x="19059" y="7357"/>
                  </a:cubicBezTo>
                  <a:cubicBezTo>
                    <a:pt x="16518" y="3757"/>
                    <a:pt x="10709" y="939"/>
                    <a:pt x="6988" y="626"/>
                  </a:cubicBezTo>
                  <a:cubicBezTo>
                    <a:pt x="3267" y="313"/>
                    <a:pt x="1634" y="2504"/>
                    <a:pt x="0" y="469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5" name="Line"/>
            <p:cNvSpPr/>
            <p:nvPr/>
          </p:nvSpPr>
          <p:spPr>
            <a:xfrm>
              <a:off x="6929076" y="2093548"/>
              <a:ext cx="86509" cy="379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8" h="21489" extrusionOk="0">
                  <a:moveTo>
                    <a:pt x="7506" y="943"/>
                  </a:moveTo>
                  <a:cubicBezTo>
                    <a:pt x="5232" y="416"/>
                    <a:pt x="2958" y="-111"/>
                    <a:pt x="1537" y="21"/>
                  </a:cubicBezTo>
                  <a:cubicBezTo>
                    <a:pt x="116" y="152"/>
                    <a:pt x="-452" y="943"/>
                    <a:pt x="401" y="3248"/>
                  </a:cubicBezTo>
                  <a:cubicBezTo>
                    <a:pt x="1253" y="5552"/>
                    <a:pt x="3527" y="9372"/>
                    <a:pt x="6085" y="12467"/>
                  </a:cubicBezTo>
                  <a:cubicBezTo>
                    <a:pt x="8643" y="15562"/>
                    <a:pt x="11485" y="17933"/>
                    <a:pt x="14043" y="19316"/>
                  </a:cubicBezTo>
                  <a:cubicBezTo>
                    <a:pt x="16601" y="20699"/>
                    <a:pt x="18874" y="21094"/>
                    <a:pt x="21148" y="2148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6" name="Line"/>
            <p:cNvSpPr/>
            <p:nvPr/>
          </p:nvSpPr>
          <p:spPr>
            <a:xfrm>
              <a:off x="7106267" y="2254295"/>
              <a:ext cx="558052" cy="222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4" extrusionOk="0">
                  <a:moveTo>
                    <a:pt x="0" y="2209"/>
                  </a:moveTo>
                  <a:cubicBezTo>
                    <a:pt x="450" y="2430"/>
                    <a:pt x="900" y="2650"/>
                    <a:pt x="1260" y="4524"/>
                  </a:cubicBezTo>
                  <a:cubicBezTo>
                    <a:pt x="1620" y="6397"/>
                    <a:pt x="1890" y="9924"/>
                    <a:pt x="2430" y="13010"/>
                  </a:cubicBezTo>
                  <a:cubicBezTo>
                    <a:pt x="2970" y="16095"/>
                    <a:pt x="3780" y="18740"/>
                    <a:pt x="4680" y="20063"/>
                  </a:cubicBezTo>
                  <a:cubicBezTo>
                    <a:pt x="5580" y="21385"/>
                    <a:pt x="6570" y="21385"/>
                    <a:pt x="7515" y="20063"/>
                  </a:cubicBezTo>
                  <a:cubicBezTo>
                    <a:pt x="8460" y="18740"/>
                    <a:pt x="9360" y="16095"/>
                    <a:pt x="9540" y="13120"/>
                  </a:cubicBezTo>
                  <a:cubicBezTo>
                    <a:pt x="9720" y="10144"/>
                    <a:pt x="9180" y="6838"/>
                    <a:pt x="8055" y="4524"/>
                  </a:cubicBezTo>
                  <a:cubicBezTo>
                    <a:pt x="6930" y="2209"/>
                    <a:pt x="5220" y="887"/>
                    <a:pt x="4140" y="336"/>
                  </a:cubicBezTo>
                  <a:cubicBezTo>
                    <a:pt x="3060" y="-215"/>
                    <a:pt x="2610" y="5"/>
                    <a:pt x="2610" y="336"/>
                  </a:cubicBezTo>
                  <a:cubicBezTo>
                    <a:pt x="2610" y="667"/>
                    <a:pt x="3060" y="1107"/>
                    <a:pt x="4500" y="1328"/>
                  </a:cubicBezTo>
                  <a:cubicBezTo>
                    <a:pt x="5940" y="1548"/>
                    <a:pt x="8370" y="1548"/>
                    <a:pt x="9810" y="1658"/>
                  </a:cubicBezTo>
                  <a:cubicBezTo>
                    <a:pt x="11250" y="1769"/>
                    <a:pt x="11700" y="1989"/>
                    <a:pt x="12105" y="2540"/>
                  </a:cubicBezTo>
                  <a:cubicBezTo>
                    <a:pt x="12510" y="3091"/>
                    <a:pt x="12870" y="3973"/>
                    <a:pt x="13005" y="4965"/>
                  </a:cubicBezTo>
                  <a:cubicBezTo>
                    <a:pt x="13140" y="5956"/>
                    <a:pt x="13050" y="7058"/>
                    <a:pt x="12870" y="8050"/>
                  </a:cubicBezTo>
                  <a:cubicBezTo>
                    <a:pt x="12690" y="9042"/>
                    <a:pt x="12420" y="9924"/>
                    <a:pt x="12105" y="10805"/>
                  </a:cubicBezTo>
                  <a:cubicBezTo>
                    <a:pt x="11790" y="11687"/>
                    <a:pt x="11430" y="12569"/>
                    <a:pt x="11520" y="12789"/>
                  </a:cubicBezTo>
                  <a:cubicBezTo>
                    <a:pt x="11610" y="13010"/>
                    <a:pt x="12150" y="12569"/>
                    <a:pt x="13140" y="10805"/>
                  </a:cubicBezTo>
                  <a:cubicBezTo>
                    <a:pt x="14130" y="9042"/>
                    <a:pt x="15570" y="5956"/>
                    <a:pt x="16470" y="3973"/>
                  </a:cubicBezTo>
                  <a:cubicBezTo>
                    <a:pt x="17370" y="1989"/>
                    <a:pt x="17730" y="1107"/>
                    <a:pt x="18135" y="667"/>
                  </a:cubicBezTo>
                  <a:cubicBezTo>
                    <a:pt x="18540" y="226"/>
                    <a:pt x="18990" y="226"/>
                    <a:pt x="19395" y="1438"/>
                  </a:cubicBezTo>
                  <a:cubicBezTo>
                    <a:pt x="19800" y="2650"/>
                    <a:pt x="20160" y="5075"/>
                    <a:pt x="20520" y="7389"/>
                  </a:cubicBezTo>
                  <a:cubicBezTo>
                    <a:pt x="20880" y="9703"/>
                    <a:pt x="21240" y="11907"/>
                    <a:pt x="21600" y="1411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7" name="Line"/>
            <p:cNvSpPr/>
            <p:nvPr/>
          </p:nvSpPr>
          <p:spPr>
            <a:xfrm>
              <a:off x="7729424" y="2189625"/>
              <a:ext cx="230553" cy="406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204" extrusionOk="0">
                  <a:moveTo>
                    <a:pt x="14543" y="222"/>
                  </a:moveTo>
                  <a:cubicBezTo>
                    <a:pt x="13473" y="-20"/>
                    <a:pt x="12404" y="-263"/>
                    <a:pt x="10051" y="647"/>
                  </a:cubicBezTo>
                  <a:cubicBezTo>
                    <a:pt x="7699" y="1557"/>
                    <a:pt x="4063" y="3620"/>
                    <a:pt x="2139" y="4955"/>
                  </a:cubicBezTo>
                  <a:cubicBezTo>
                    <a:pt x="214" y="6290"/>
                    <a:pt x="0" y="6897"/>
                    <a:pt x="0" y="7503"/>
                  </a:cubicBezTo>
                  <a:cubicBezTo>
                    <a:pt x="0" y="8110"/>
                    <a:pt x="214" y="8717"/>
                    <a:pt x="855" y="9020"/>
                  </a:cubicBezTo>
                  <a:cubicBezTo>
                    <a:pt x="1497" y="9324"/>
                    <a:pt x="2566" y="9324"/>
                    <a:pt x="4170" y="8777"/>
                  </a:cubicBezTo>
                  <a:cubicBezTo>
                    <a:pt x="5774" y="8231"/>
                    <a:pt x="7913" y="7139"/>
                    <a:pt x="9303" y="6290"/>
                  </a:cubicBezTo>
                  <a:cubicBezTo>
                    <a:pt x="10693" y="5440"/>
                    <a:pt x="11335" y="4834"/>
                    <a:pt x="12190" y="4652"/>
                  </a:cubicBezTo>
                  <a:cubicBezTo>
                    <a:pt x="13046" y="4470"/>
                    <a:pt x="14115" y="4712"/>
                    <a:pt x="15719" y="5926"/>
                  </a:cubicBezTo>
                  <a:cubicBezTo>
                    <a:pt x="17323" y="7139"/>
                    <a:pt x="19461" y="9324"/>
                    <a:pt x="20531" y="11750"/>
                  </a:cubicBezTo>
                  <a:cubicBezTo>
                    <a:pt x="21600" y="14177"/>
                    <a:pt x="21600" y="16847"/>
                    <a:pt x="19034" y="18546"/>
                  </a:cubicBezTo>
                  <a:cubicBezTo>
                    <a:pt x="16467" y="20245"/>
                    <a:pt x="11335" y="20973"/>
                    <a:pt x="7913" y="21155"/>
                  </a:cubicBezTo>
                  <a:cubicBezTo>
                    <a:pt x="4491" y="21337"/>
                    <a:pt x="2780" y="20973"/>
                    <a:pt x="1069" y="2060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8" name="Line"/>
            <p:cNvSpPr/>
            <p:nvPr/>
          </p:nvSpPr>
          <p:spPr>
            <a:xfrm>
              <a:off x="7880562" y="2164916"/>
              <a:ext cx="890321" cy="311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283" extrusionOk="0">
                  <a:moveTo>
                    <a:pt x="0" y="13415"/>
                  </a:moveTo>
                  <a:cubicBezTo>
                    <a:pt x="1125" y="12462"/>
                    <a:pt x="2250" y="11509"/>
                    <a:pt x="3234" y="9841"/>
                  </a:cubicBezTo>
                  <a:cubicBezTo>
                    <a:pt x="4219" y="8174"/>
                    <a:pt x="5063" y="5791"/>
                    <a:pt x="5513" y="4044"/>
                  </a:cubicBezTo>
                  <a:cubicBezTo>
                    <a:pt x="5963" y="2297"/>
                    <a:pt x="6019" y="1185"/>
                    <a:pt x="5850" y="550"/>
                  </a:cubicBezTo>
                  <a:cubicBezTo>
                    <a:pt x="5681" y="-85"/>
                    <a:pt x="5287" y="-244"/>
                    <a:pt x="4894" y="471"/>
                  </a:cubicBezTo>
                  <a:cubicBezTo>
                    <a:pt x="4500" y="1185"/>
                    <a:pt x="4106" y="2774"/>
                    <a:pt x="4022" y="5077"/>
                  </a:cubicBezTo>
                  <a:cubicBezTo>
                    <a:pt x="3938" y="7380"/>
                    <a:pt x="4163" y="10397"/>
                    <a:pt x="4809" y="12462"/>
                  </a:cubicBezTo>
                  <a:cubicBezTo>
                    <a:pt x="5456" y="14527"/>
                    <a:pt x="6525" y="15638"/>
                    <a:pt x="7369" y="16035"/>
                  </a:cubicBezTo>
                  <a:cubicBezTo>
                    <a:pt x="8212" y="16432"/>
                    <a:pt x="8831" y="16115"/>
                    <a:pt x="9253" y="15718"/>
                  </a:cubicBezTo>
                  <a:cubicBezTo>
                    <a:pt x="9675" y="15321"/>
                    <a:pt x="9900" y="14844"/>
                    <a:pt x="10097" y="14924"/>
                  </a:cubicBezTo>
                  <a:cubicBezTo>
                    <a:pt x="10294" y="15003"/>
                    <a:pt x="10463" y="15638"/>
                    <a:pt x="10519" y="16512"/>
                  </a:cubicBezTo>
                  <a:cubicBezTo>
                    <a:pt x="10575" y="17385"/>
                    <a:pt x="10519" y="18497"/>
                    <a:pt x="10378" y="19450"/>
                  </a:cubicBezTo>
                  <a:cubicBezTo>
                    <a:pt x="10238" y="20403"/>
                    <a:pt x="10013" y="21197"/>
                    <a:pt x="9816" y="21277"/>
                  </a:cubicBezTo>
                  <a:cubicBezTo>
                    <a:pt x="9619" y="21356"/>
                    <a:pt x="9450" y="20721"/>
                    <a:pt x="9506" y="19450"/>
                  </a:cubicBezTo>
                  <a:cubicBezTo>
                    <a:pt x="9563" y="18180"/>
                    <a:pt x="9844" y="16274"/>
                    <a:pt x="10800" y="14050"/>
                  </a:cubicBezTo>
                  <a:cubicBezTo>
                    <a:pt x="11756" y="11827"/>
                    <a:pt x="13388" y="9285"/>
                    <a:pt x="15159" y="7856"/>
                  </a:cubicBezTo>
                  <a:cubicBezTo>
                    <a:pt x="16931" y="6427"/>
                    <a:pt x="18844" y="6109"/>
                    <a:pt x="19969" y="6109"/>
                  </a:cubicBezTo>
                  <a:cubicBezTo>
                    <a:pt x="21094" y="6109"/>
                    <a:pt x="21431" y="6427"/>
                    <a:pt x="21516" y="6903"/>
                  </a:cubicBezTo>
                  <a:cubicBezTo>
                    <a:pt x="21600" y="7380"/>
                    <a:pt x="21431" y="8015"/>
                    <a:pt x="21263" y="865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9" name="Line"/>
            <p:cNvSpPr/>
            <p:nvPr/>
          </p:nvSpPr>
          <p:spPr>
            <a:xfrm>
              <a:off x="1916402" y="2940285"/>
              <a:ext cx="502246" cy="327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1" extrusionOk="0">
                  <a:moveTo>
                    <a:pt x="0" y="0"/>
                  </a:moveTo>
                  <a:cubicBezTo>
                    <a:pt x="900" y="4107"/>
                    <a:pt x="1800" y="8214"/>
                    <a:pt x="2400" y="10800"/>
                  </a:cubicBezTo>
                  <a:cubicBezTo>
                    <a:pt x="3000" y="13386"/>
                    <a:pt x="3300" y="14451"/>
                    <a:pt x="3500" y="15363"/>
                  </a:cubicBezTo>
                  <a:cubicBezTo>
                    <a:pt x="3700" y="16276"/>
                    <a:pt x="3800" y="17037"/>
                    <a:pt x="4150" y="17189"/>
                  </a:cubicBezTo>
                  <a:cubicBezTo>
                    <a:pt x="4500" y="17341"/>
                    <a:pt x="5100" y="16885"/>
                    <a:pt x="6450" y="15439"/>
                  </a:cubicBezTo>
                  <a:cubicBezTo>
                    <a:pt x="7800" y="13994"/>
                    <a:pt x="9900" y="11561"/>
                    <a:pt x="11250" y="10268"/>
                  </a:cubicBezTo>
                  <a:cubicBezTo>
                    <a:pt x="12600" y="8975"/>
                    <a:pt x="13200" y="8823"/>
                    <a:pt x="13750" y="9051"/>
                  </a:cubicBezTo>
                  <a:cubicBezTo>
                    <a:pt x="14300" y="9279"/>
                    <a:pt x="14800" y="9887"/>
                    <a:pt x="15100" y="10572"/>
                  </a:cubicBezTo>
                  <a:cubicBezTo>
                    <a:pt x="15400" y="11256"/>
                    <a:pt x="15500" y="12017"/>
                    <a:pt x="14600" y="13690"/>
                  </a:cubicBezTo>
                  <a:cubicBezTo>
                    <a:pt x="13700" y="15363"/>
                    <a:pt x="11800" y="17949"/>
                    <a:pt x="10500" y="19394"/>
                  </a:cubicBezTo>
                  <a:cubicBezTo>
                    <a:pt x="9200" y="20839"/>
                    <a:pt x="8500" y="21144"/>
                    <a:pt x="8400" y="21144"/>
                  </a:cubicBezTo>
                  <a:cubicBezTo>
                    <a:pt x="8300" y="21144"/>
                    <a:pt x="8800" y="20839"/>
                    <a:pt x="9900" y="20383"/>
                  </a:cubicBezTo>
                  <a:cubicBezTo>
                    <a:pt x="11000" y="19927"/>
                    <a:pt x="12700" y="19318"/>
                    <a:pt x="14350" y="18177"/>
                  </a:cubicBezTo>
                  <a:cubicBezTo>
                    <a:pt x="16000" y="17037"/>
                    <a:pt x="17600" y="15363"/>
                    <a:pt x="18600" y="14070"/>
                  </a:cubicBezTo>
                  <a:cubicBezTo>
                    <a:pt x="19600" y="12777"/>
                    <a:pt x="20000" y="11865"/>
                    <a:pt x="20200" y="11028"/>
                  </a:cubicBezTo>
                  <a:cubicBezTo>
                    <a:pt x="20400" y="10192"/>
                    <a:pt x="20400" y="9431"/>
                    <a:pt x="20150" y="9127"/>
                  </a:cubicBezTo>
                  <a:cubicBezTo>
                    <a:pt x="19900" y="8823"/>
                    <a:pt x="19400" y="8975"/>
                    <a:pt x="18750" y="10192"/>
                  </a:cubicBezTo>
                  <a:cubicBezTo>
                    <a:pt x="18100" y="11408"/>
                    <a:pt x="17300" y="13690"/>
                    <a:pt x="16850" y="15439"/>
                  </a:cubicBezTo>
                  <a:cubicBezTo>
                    <a:pt x="16400" y="17189"/>
                    <a:pt x="16300" y="18406"/>
                    <a:pt x="16250" y="19394"/>
                  </a:cubicBezTo>
                  <a:cubicBezTo>
                    <a:pt x="16200" y="20383"/>
                    <a:pt x="16200" y="21144"/>
                    <a:pt x="17100" y="21372"/>
                  </a:cubicBezTo>
                  <a:cubicBezTo>
                    <a:pt x="18000" y="21600"/>
                    <a:pt x="19800" y="21296"/>
                    <a:pt x="21600" y="2099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0" name="Line"/>
            <p:cNvSpPr/>
            <p:nvPr/>
          </p:nvSpPr>
          <p:spPr>
            <a:xfrm>
              <a:off x="2555472" y="3061196"/>
              <a:ext cx="233476" cy="253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31" extrusionOk="0">
                  <a:moveTo>
                    <a:pt x="5962" y="1571"/>
                  </a:moveTo>
                  <a:cubicBezTo>
                    <a:pt x="5327" y="785"/>
                    <a:pt x="4692" y="0"/>
                    <a:pt x="3950" y="0"/>
                  </a:cubicBezTo>
                  <a:cubicBezTo>
                    <a:pt x="3209" y="0"/>
                    <a:pt x="2362" y="785"/>
                    <a:pt x="1515" y="2258"/>
                  </a:cubicBezTo>
                  <a:cubicBezTo>
                    <a:pt x="668" y="3731"/>
                    <a:pt x="-179" y="5891"/>
                    <a:pt x="33" y="7756"/>
                  </a:cubicBezTo>
                  <a:cubicBezTo>
                    <a:pt x="245" y="9622"/>
                    <a:pt x="1515" y="11193"/>
                    <a:pt x="4480" y="11880"/>
                  </a:cubicBezTo>
                  <a:cubicBezTo>
                    <a:pt x="7445" y="12567"/>
                    <a:pt x="12103" y="12371"/>
                    <a:pt x="15068" y="12273"/>
                  </a:cubicBezTo>
                  <a:cubicBezTo>
                    <a:pt x="18033" y="12175"/>
                    <a:pt x="19303" y="12175"/>
                    <a:pt x="20150" y="12665"/>
                  </a:cubicBezTo>
                  <a:cubicBezTo>
                    <a:pt x="20997" y="13156"/>
                    <a:pt x="21421" y="14138"/>
                    <a:pt x="21209" y="14924"/>
                  </a:cubicBezTo>
                  <a:cubicBezTo>
                    <a:pt x="20997" y="15709"/>
                    <a:pt x="20150" y="16298"/>
                    <a:pt x="17503" y="17378"/>
                  </a:cubicBezTo>
                  <a:cubicBezTo>
                    <a:pt x="14856" y="18458"/>
                    <a:pt x="10409" y="20029"/>
                    <a:pt x="7656" y="20815"/>
                  </a:cubicBezTo>
                  <a:cubicBezTo>
                    <a:pt x="4903" y="21600"/>
                    <a:pt x="3845" y="21600"/>
                    <a:pt x="3421" y="21011"/>
                  </a:cubicBezTo>
                  <a:cubicBezTo>
                    <a:pt x="2997" y="20422"/>
                    <a:pt x="3209" y="19244"/>
                    <a:pt x="3421" y="1806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1" name="Line"/>
            <p:cNvSpPr/>
            <p:nvPr/>
          </p:nvSpPr>
          <p:spPr>
            <a:xfrm>
              <a:off x="2795331" y="2933309"/>
              <a:ext cx="55806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800" y="4996"/>
                    <a:pt x="3600" y="9992"/>
                    <a:pt x="7200" y="13592"/>
                  </a:cubicBezTo>
                  <a:cubicBezTo>
                    <a:pt x="10800" y="17192"/>
                    <a:pt x="16200" y="1939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2" name="Line"/>
            <p:cNvSpPr/>
            <p:nvPr/>
          </p:nvSpPr>
          <p:spPr>
            <a:xfrm>
              <a:off x="2690696" y="3086773"/>
              <a:ext cx="334831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700" y="17169"/>
                    <a:pt x="5400" y="12738"/>
                    <a:pt x="9000" y="9138"/>
                  </a:cubicBezTo>
                  <a:cubicBezTo>
                    <a:pt x="12600" y="5538"/>
                    <a:pt x="17100" y="276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3" name="Line"/>
            <p:cNvSpPr/>
            <p:nvPr/>
          </p:nvSpPr>
          <p:spPr>
            <a:xfrm>
              <a:off x="3395234" y="3142578"/>
              <a:ext cx="69758" cy="33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7" extrusionOk="0">
                  <a:moveTo>
                    <a:pt x="4320" y="0"/>
                  </a:moveTo>
                  <a:cubicBezTo>
                    <a:pt x="2160" y="1639"/>
                    <a:pt x="0" y="3277"/>
                    <a:pt x="0" y="5959"/>
                  </a:cubicBezTo>
                  <a:cubicBezTo>
                    <a:pt x="0" y="8640"/>
                    <a:pt x="2160" y="12364"/>
                    <a:pt x="3960" y="14673"/>
                  </a:cubicBezTo>
                  <a:cubicBezTo>
                    <a:pt x="5760" y="16982"/>
                    <a:pt x="7200" y="17876"/>
                    <a:pt x="10080" y="18919"/>
                  </a:cubicBezTo>
                  <a:cubicBezTo>
                    <a:pt x="12960" y="19961"/>
                    <a:pt x="17280" y="21153"/>
                    <a:pt x="19440" y="21377"/>
                  </a:cubicBezTo>
                  <a:cubicBezTo>
                    <a:pt x="21600" y="21600"/>
                    <a:pt x="21600" y="20855"/>
                    <a:pt x="21600" y="2011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4" name="Line"/>
            <p:cNvSpPr/>
            <p:nvPr/>
          </p:nvSpPr>
          <p:spPr>
            <a:xfrm>
              <a:off x="3437088" y="3002766"/>
              <a:ext cx="322939" cy="195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379" extrusionOk="0">
                  <a:moveTo>
                    <a:pt x="0" y="3845"/>
                  </a:moveTo>
                  <a:cubicBezTo>
                    <a:pt x="3983" y="2066"/>
                    <a:pt x="7966" y="287"/>
                    <a:pt x="11413" y="33"/>
                  </a:cubicBezTo>
                  <a:cubicBezTo>
                    <a:pt x="14860" y="-221"/>
                    <a:pt x="17770" y="1050"/>
                    <a:pt x="19455" y="2320"/>
                  </a:cubicBezTo>
                  <a:cubicBezTo>
                    <a:pt x="21140" y="3591"/>
                    <a:pt x="21600" y="4861"/>
                    <a:pt x="21064" y="6767"/>
                  </a:cubicBezTo>
                  <a:cubicBezTo>
                    <a:pt x="20528" y="8673"/>
                    <a:pt x="18996" y="11214"/>
                    <a:pt x="15779" y="13755"/>
                  </a:cubicBezTo>
                  <a:cubicBezTo>
                    <a:pt x="12562" y="16297"/>
                    <a:pt x="7660" y="18838"/>
                    <a:pt x="2757" y="2137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5" name="Line"/>
            <p:cNvSpPr/>
            <p:nvPr/>
          </p:nvSpPr>
          <p:spPr>
            <a:xfrm>
              <a:off x="3723089" y="3023992"/>
              <a:ext cx="202294" cy="231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9" extrusionOk="0">
                  <a:moveTo>
                    <a:pt x="0" y="8424"/>
                  </a:moveTo>
                  <a:cubicBezTo>
                    <a:pt x="1241" y="8208"/>
                    <a:pt x="2483" y="7992"/>
                    <a:pt x="3724" y="8748"/>
                  </a:cubicBezTo>
                  <a:cubicBezTo>
                    <a:pt x="4966" y="9504"/>
                    <a:pt x="6207" y="11232"/>
                    <a:pt x="6828" y="13068"/>
                  </a:cubicBezTo>
                  <a:cubicBezTo>
                    <a:pt x="7448" y="14904"/>
                    <a:pt x="7448" y="16848"/>
                    <a:pt x="7324" y="18468"/>
                  </a:cubicBezTo>
                  <a:cubicBezTo>
                    <a:pt x="7200" y="20088"/>
                    <a:pt x="6952" y="21384"/>
                    <a:pt x="6952" y="21492"/>
                  </a:cubicBezTo>
                  <a:cubicBezTo>
                    <a:pt x="6952" y="21600"/>
                    <a:pt x="7200" y="20520"/>
                    <a:pt x="8566" y="17604"/>
                  </a:cubicBezTo>
                  <a:cubicBezTo>
                    <a:pt x="9931" y="14688"/>
                    <a:pt x="12414" y="9936"/>
                    <a:pt x="14772" y="6696"/>
                  </a:cubicBezTo>
                  <a:cubicBezTo>
                    <a:pt x="17131" y="3456"/>
                    <a:pt x="19366" y="172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6" name="Line"/>
            <p:cNvSpPr/>
            <p:nvPr/>
          </p:nvSpPr>
          <p:spPr>
            <a:xfrm>
              <a:off x="3886755" y="3058871"/>
              <a:ext cx="192092" cy="235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428" extrusionOk="0">
                  <a:moveTo>
                    <a:pt x="9007" y="0"/>
                  </a:moveTo>
                  <a:cubicBezTo>
                    <a:pt x="6405" y="4235"/>
                    <a:pt x="3803" y="8471"/>
                    <a:pt x="2241" y="11647"/>
                  </a:cubicBezTo>
                  <a:cubicBezTo>
                    <a:pt x="680" y="14824"/>
                    <a:pt x="159" y="16941"/>
                    <a:pt x="29" y="18529"/>
                  </a:cubicBezTo>
                  <a:cubicBezTo>
                    <a:pt x="-101" y="20118"/>
                    <a:pt x="159" y="21176"/>
                    <a:pt x="1721" y="21388"/>
                  </a:cubicBezTo>
                  <a:cubicBezTo>
                    <a:pt x="3282" y="21600"/>
                    <a:pt x="6145" y="20965"/>
                    <a:pt x="8487" y="19482"/>
                  </a:cubicBezTo>
                  <a:cubicBezTo>
                    <a:pt x="10829" y="18000"/>
                    <a:pt x="12651" y="15671"/>
                    <a:pt x="13822" y="13659"/>
                  </a:cubicBezTo>
                  <a:cubicBezTo>
                    <a:pt x="14993" y="11647"/>
                    <a:pt x="15513" y="9953"/>
                    <a:pt x="15774" y="9635"/>
                  </a:cubicBezTo>
                  <a:cubicBezTo>
                    <a:pt x="16034" y="9318"/>
                    <a:pt x="16034" y="10376"/>
                    <a:pt x="16034" y="11435"/>
                  </a:cubicBezTo>
                  <a:cubicBezTo>
                    <a:pt x="16034" y="12494"/>
                    <a:pt x="16034" y="13553"/>
                    <a:pt x="16164" y="14718"/>
                  </a:cubicBezTo>
                  <a:cubicBezTo>
                    <a:pt x="16294" y="15882"/>
                    <a:pt x="16554" y="17153"/>
                    <a:pt x="17465" y="17894"/>
                  </a:cubicBezTo>
                  <a:cubicBezTo>
                    <a:pt x="18376" y="18635"/>
                    <a:pt x="19938" y="18847"/>
                    <a:pt x="21499" y="1905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7" name="Line"/>
            <p:cNvSpPr/>
            <p:nvPr/>
          </p:nvSpPr>
          <p:spPr>
            <a:xfrm>
              <a:off x="4154575" y="3072821"/>
              <a:ext cx="231199" cy="1808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261" extrusionOk="0">
                  <a:moveTo>
                    <a:pt x="4583" y="4101"/>
                  </a:moveTo>
                  <a:cubicBezTo>
                    <a:pt x="5224" y="3008"/>
                    <a:pt x="5866" y="1914"/>
                    <a:pt x="5759" y="2051"/>
                  </a:cubicBezTo>
                  <a:cubicBezTo>
                    <a:pt x="5652" y="2187"/>
                    <a:pt x="4797" y="3554"/>
                    <a:pt x="3620" y="6562"/>
                  </a:cubicBezTo>
                  <a:cubicBezTo>
                    <a:pt x="2444" y="9570"/>
                    <a:pt x="947" y="14218"/>
                    <a:pt x="306" y="17225"/>
                  </a:cubicBezTo>
                  <a:cubicBezTo>
                    <a:pt x="-336" y="20233"/>
                    <a:pt x="-122" y="21600"/>
                    <a:pt x="2444" y="21190"/>
                  </a:cubicBezTo>
                  <a:cubicBezTo>
                    <a:pt x="5011" y="20780"/>
                    <a:pt x="9929" y="18592"/>
                    <a:pt x="13458" y="14765"/>
                  </a:cubicBezTo>
                  <a:cubicBezTo>
                    <a:pt x="16987" y="10937"/>
                    <a:pt x="19125" y="5468"/>
                    <a:pt x="21264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8" name="Line"/>
            <p:cNvSpPr/>
            <p:nvPr/>
          </p:nvSpPr>
          <p:spPr>
            <a:xfrm>
              <a:off x="4406700" y="2891455"/>
              <a:ext cx="37204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757"/>
                  </a:moveTo>
                  <a:cubicBezTo>
                    <a:pt x="2700" y="1379"/>
                    <a:pt x="5400" y="0"/>
                    <a:pt x="8100" y="0"/>
                  </a:cubicBezTo>
                  <a:cubicBezTo>
                    <a:pt x="10800" y="0"/>
                    <a:pt x="13500" y="1379"/>
                    <a:pt x="16200" y="4289"/>
                  </a:cubicBezTo>
                  <a:cubicBezTo>
                    <a:pt x="18900" y="7200"/>
                    <a:pt x="21600" y="11643"/>
                    <a:pt x="21600" y="14783"/>
                  </a:cubicBezTo>
                  <a:cubicBezTo>
                    <a:pt x="21600" y="17923"/>
                    <a:pt x="18900" y="19762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9" name="Line"/>
            <p:cNvSpPr/>
            <p:nvPr/>
          </p:nvSpPr>
          <p:spPr>
            <a:xfrm>
              <a:off x="4309042" y="3036700"/>
              <a:ext cx="418538" cy="206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5" extrusionOk="0">
                  <a:moveTo>
                    <a:pt x="0" y="9488"/>
                  </a:moveTo>
                  <a:cubicBezTo>
                    <a:pt x="1920" y="8528"/>
                    <a:pt x="3840" y="7568"/>
                    <a:pt x="6180" y="6728"/>
                  </a:cubicBezTo>
                  <a:cubicBezTo>
                    <a:pt x="8520" y="5888"/>
                    <a:pt x="11280" y="5168"/>
                    <a:pt x="13020" y="4448"/>
                  </a:cubicBezTo>
                  <a:cubicBezTo>
                    <a:pt x="14760" y="3728"/>
                    <a:pt x="15480" y="3008"/>
                    <a:pt x="16260" y="2048"/>
                  </a:cubicBezTo>
                  <a:cubicBezTo>
                    <a:pt x="17040" y="1088"/>
                    <a:pt x="17880" y="-112"/>
                    <a:pt x="18300" y="8"/>
                  </a:cubicBezTo>
                  <a:cubicBezTo>
                    <a:pt x="18720" y="128"/>
                    <a:pt x="18720" y="1568"/>
                    <a:pt x="18780" y="4808"/>
                  </a:cubicBezTo>
                  <a:cubicBezTo>
                    <a:pt x="18840" y="8048"/>
                    <a:pt x="18960" y="13088"/>
                    <a:pt x="19140" y="16208"/>
                  </a:cubicBezTo>
                  <a:cubicBezTo>
                    <a:pt x="19320" y="19328"/>
                    <a:pt x="19560" y="20528"/>
                    <a:pt x="19980" y="21008"/>
                  </a:cubicBezTo>
                  <a:cubicBezTo>
                    <a:pt x="20400" y="21488"/>
                    <a:pt x="21000" y="21248"/>
                    <a:pt x="21600" y="2100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0" name="Line"/>
            <p:cNvSpPr/>
            <p:nvPr/>
          </p:nvSpPr>
          <p:spPr>
            <a:xfrm>
              <a:off x="4819197" y="3055087"/>
              <a:ext cx="375750" cy="200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0888" extrusionOk="0">
                  <a:moveTo>
                    <a:pt x="746" y="6220"/>
                  </a:moveTo>
                  <a:cubicBezTo>
                    <a:pt x="479" y="9618"/>
                    <a:pt x="213" y="13015"/>
                    <a:pt x="79" y="15442"/>
                  </a:cubicBezTo>
                  <a:cubicBezTo>
                    <a:pt x="-54" y="17869"/>
                    <a:pt x="-54" y="19325"/>
                    <a:pt x="346" y="20175"/>
                  </a:cubicBezTo>
                  <a:cubicBezTo>
                    <a:pt x="746" y="21024"/>
                    <a:pt x="1546" y="21267"/>
                    <a:pt x="3613" y="20054"/>
                  </a:cubicBezTo>
                  <a:cubicBezTo>
                    <a:pt x="5679" y="18840"/>
                    <a:pt x="9013" y="16170"/>
                    <a:pt x="11346" y="13501"/>
                  </a:cubicBezTo>
                  <a:cubicBezTo>
                    <a:pt x="13679" y="10831"/>
                    <a:pt x="15013" y="8161"/>
                    <a:pt x="15746" y="5856"/>
                  </a:cubicBezTo>
                  <a:cubicBezTo>
                    <a:pt x="16479" y="3550"/>
                    <a:pt x="16613" y="1609"/>
                    <a:pt x="16279" y="638"/>
                  </a:cubicBezTo>
                  <a:cubicBezTo>
                    <a:pt x="15946" y="-333"/>
                    <a:pt x="15146" y="-333"/>
                    <a:pt x="13946" y="1609"/>
                  </a:cubicBezTo>
                  <a:cubicBezTo>
                    <a:pt x="12746" y="3550"/>
                    <a:pt x="11146" y="7433"/>
                    <a:pt x="10679" y="10831"/>
                  </a:cubicBezTo>
                  <a:cubicBezTo>
                    <a:pt x="10213" y="14229"/>
                    <a:pt x="10879" y="17141"/>
                    <a:pt x="12879" y="18597"/>
                  </a:cubicBezTo>
                  <a:cubicBezTo>
                    <a:pt x="14879" y="20054"/>
                    <a:pt x="18213" y="20054"/>
                    <a:pt x="21546" y="2005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1" name="Line"/>
            <p:cNvSpPr/>
            <p:nvPr/>
          </p:nvSpPr>
          <p:spPr>
            <a:xfrm>
              <a:off x="5397239" y="3114676"/>
              <a:ext cx="648734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019" y="15840"/>
                    <a:pt x="6039" y="10080"/>
                    <a:pt x="9252" y="7200"/>
                  </a:cubicBezTo>
                  <a:cubicBezTo>
                    <a:pt x="12465" y="4320"/>
                    <a:pt x="15871" y="4320"/>
                    <a:pt x="17961" y="3600"/>
                  </a:cubicBezTo>
                  <a:cubicBezTo>
                    <a:pt x="20052" y="2880"/>
                    <a:pt x="20826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2" name="Line"/>
            <p:cNvSpPr/>
            <p:nvPr/>
          </p:nvSpPr>
          <p:spPr>
            <a:xfrm>
              <a:off x="752041" y="3858419"/>
              <a:ext cx="306360" cy="2945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374" extrusionOk="0">
                  <a:moveTo>
                    <a:pt x="2884" y="5255"/>
                  </a:moveTo>
                  <a:cubicBezTo>
                    <a:pt x="1584" y="4749"/>
                    <a:pt x="285" y="4242"/>
                    <a:pt x="42" y="3652"/>
                  </a:cubicBezTo>
                  <a:cubicBezTo>
                    <a:pt x="-202" y="3061"/>
                    <a:pt x="610" y="2386"/>
                    <a:pt x="2965" y="1711"/>
                  </a:cubicBezTo>
                  <a:cubicBezTo>
                    <a:pt x="5320" y="1036"/>
                    <a:pt x="9218" y="361"/>
                    <a:pt x="11572" y="108"/>
                  </a:cubicBezTo>
                  <a:cubicBezTo>
                    <a:pt x="13927" y="-145"/>
                    <a:pt x="14739" y="24"/>
                    <a:pt x="15308" y="867"/>
                  </a:cubicBezTo>
                  <a:cubicBezTo>
                    <a:pt x="15876" y="1711"/>
                    <a:pt x="16201" y="3230"/>
                    <a:pt x="14333" y="6014"/>
                  </a:cubicBezTo>
                  <a:cubicBezTo>
                    <a:pt x="12466" y="8799"/>
                    <a:pt x="8406" y="12849"/>
                    <a:pt x="6132" y="15211"/>
                  </a:cubicBezTo>
                  <a:cubicBezTo>
                    <a:pt x="3858" y="17574"/>
                    <a:pt x="3371" y="18249"/>
                    <a:pt x="3127" y="19008"/>
                  </a:cubicBezTo>
                  <a:cubicBezTo>
                    <a:pt x="2884" y="19768"/>
                    <a:pt x="2884" y="20611"/>
                    <a:pt x="4183" y="21033"/>
                  </a:cubicBezTo>
                  <a:cubicBezTo>
                    <a:pt x="5482" y="21455"/>
                    <a:pt x="8081" y="21455"/>
                    <a:pt x="11166" y="21202"/>
                  </a:cubicBezTo>
                  <a:cubicBezTo>
                    <a:pt x="14252" y="20949"/>
                    <a:pt x="17825" y="20442"/>
                    <a:pt x="21398" y="1993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3" name="Line"/>
            <p:cNvSpPr/>
            <p:nvPr/>
          </p:nvSpPr>
          <p:spPr>
            <a:xfrm>
              <a:off x="423758" y="3710525"/>
              <a:ext cx="1042648" cy="621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296" extrusionOk="0">
                  <a:moveTo>
                    <a:pt x="139" y="8747"/>
                  </a:moveTo>
                  <a:cubicBezTo>
                    <a:pt x="-3" y="7791"/>
                    <a:pt x="-145" y="6834"/>
                    <a:pt x="305" y="5679"/>
                  </a:cubicBezTo>
                  <a:cubicBezTo>
                    <a:pt x="755" y="4523"/>
                    <a:pt x="1797" y="3168"/>
                    <a:pt x="3100" y="2172"/>
                  </a:cubicBezTo>
                  <a:cubicBezTo>
                    <a:pt x="4402" y="1175"/>
                    <a:pt x="5966" y="538"/>
                    <a:pt x="7718" y="219"/>
                  </a:cubicBezTo>
                  <a:cubicBezTo>
                    <a:pt x="9471" y="-100"/>
                    <a:pt x="11413" y="-100"/>
                    <a:pt x="13142" y="418"/>
                  </a:cubicBezTo>
                  <a:cubicBezTo>
                    <a:pt x="14871" y="936"/>
                    <a:pt x="16387" y="1972"/>
                    <a:pt x="17760" y="3327"/>
                  </a:cubicBezTo>
                  <a:cubicBezTo>
                    <a:pt x="19134" y="4682"/>
                    <a:pt x="20366" y="6356"/>
                    <a:pt x="20910" y="8189"/>
                  </a:cubicBezTo>
                  <a:cubicBezTo>
                    <a:pt x="21455" y="10023"/>
                    <a:pt x="21313" y="12015"/>
                    <a:pt x="20579" y="13808"/>
                  </a:cubicBezTo>
                  <a:cubicBezTo>
                    <a:pt x="19844" y="15602"/>
                    <a:pt x="18518" y="17196"/>
                    <a:pt x="17050" y="18392"/>
                  </a:cubicBezTo>
                  <a:cubicBezTo>
                    <a:pt x="15581" y="19587"/>
                    <a:pt x="13971" y="20384"/>
                    <a:pt x="12266" y="20862"/>
                  </a:cubicBezTo>
                  <a:cubicBezTo>
                    <a:pt x="10560" y="21341"/>
                    <a:pt x="8760" y="21500"/>
                    <a:pt x="7244" y="20942"/>
                  </a:cubicBezTo>
                  <a:cubicBezTo>
                    <a:pt x="5729" y="20384"/>
                    <a:pt x="4497" y="19109"/>
                    <a:pt x="3858" y="17594"/>
                  </a:cubicBezTo>
                  <a:cubicBezTo>
                    <a:pt x="3218" y="16080"/>
                    <a:pt x="3171" y="14327"/>
                    <a:pt x="3597" y="13011"/>
                  </a:cubicBezTo>
                  <a:cubicBezTo>
                    <a:pt x="4023" y="11696"/>
                    <a:pt x="4923" y="10820"/>
                    <a:pt x="5823" y="994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4" name="Line"/>
            <p:cNvSpPr/>
            <p:nvPr/>
          </p:nvSpPr>
          <p:spPr>
            <a:xfrm>
              <a:off x="1865247" y="3695351"/>
              <a:ext cx="302278" cy="459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9" extrusionOk="0">
                  <a:moveTo>
                    <a:pt x="2658" y="5753"/>
                  </a:moveTo>
                  <a:cubicBezTo>
                    <a:pt x="1828" y="5213"/>
                    <a:pt x="997" y="4673"/>
                    <a:pt x="914" y="4241"/>
                  </a:cubicBezTo>
                  <a:cubicBezTo>
                    <a:pt x="831" y="3809"/>
                    <a:pt x="1495" y="3485"/>
                    <a:pt x="3905" y="2945"/>
                  </a:cubicBezTo>
                  <a:cubicBezTo>
                    <a:pt x="6314" y="2405"/>
                    <a:pt x="10468" y="1649"/>
                    <a:pt x="12877" y="1109"/>
                  </a:cubicBezTo>
                  <a:cubicBezTo>
                    <a:pt x="15286" y="569"/>
                    <a:pt x="15951" y="245"/>
                    <a:pt x="15785" y="83"/>
                  </a:cubicBezTo>
                  <a:cubicBezTo>
                    <a:pt x="15618" y="-79"/>
                    <a:pt x="14622" y="-79"/>
                    <a:pt x="12295" y="785"/>
                  </a:cubicBezTo>
                  <a:cubicBezTo>
                    <a:pt x="9969" y="1649"/>
                    <a:pt x="6314" y="3377"/>
                    <a:pt x="3822" y="5861"/>
                  </a:cubicBezTo>
                  <a:cubicBezTo>
                    <a:pt x="1329" y="8345"/>
                    <a:pt x="0" y="11585"/>
                    <a:pt x="0" y="14177"/>
                  </a:cubicBezTo>
                  <a:cubicBezTo>
                    <a:pt x="0" y="16769"/>
                    <a:pt x="1329" y="18713"/>
                    <a:pt x="3572" y="19901"/>
                  </a:cubicBezTo>
                  <a:cubicBezTo>
                    <a:pt x="5815" y="21089"/>
                    <a:pt x="8972" y="21521"/>
                    <a:pt x="12129" y="21305"/>
                  </a:cubicBezTo>
                  <a:cubicBezTo>
                    <a:pt x="15286" y="21089"/>
                    <a:pt x="18443" y="20225"/>
                    <a:pt x="21600" y="1936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5" name="Line"/>
            <p:cNvSpPr/>
            <p:nvPr/>
          </p:nvSpPr>
          <p:spPr>
            <a:xfrm>
              <a:off x="1881524" y="3937799"/>
              <a:ext cx="327855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89" y="16674"/>
                    <a:pt x="8579" y="11747"/>
                    <a:pt x="12179" y="8147"/>
                  </a:cubicBezTo>
                  <a:cubicBezTo>
                    <a:pt x="15779" y="4547"/>
                    <a:pt x="18689" y="227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6" name="Line"/>
            <p:cNvSpPr/>
            <p:nvPr/>
          </p:nvSpPr>
          <p:spPr>
            <a:xfrm>
              <a:off x="2140846" y="3869963"/>
              <a:ext cx="228972" cy="275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306" extrusionOk="0">
                  <a:moveTo>
                    <a:pt x="12976" y="8491"/>
                  </a:moveTo>
                  <a:cubicBezTo>
                    <a:pt x="13412" y="6331"/>
                    <a:pt x="13849" y="4171"/>
                    <a:pt x="14176" y="2641"/>
                  </a:cubicBezTo>
                  <a:cubicBezTo>
                    <a:pt x="14503" y="1111"/>
                    <a:pt x="14721" y="211"/>
                    <a:pt x="14176" y="31"/>
                  </a:cubicBezTo>
                  <a:cubicBezTo>
                    <a:pt x="13630" y="-149"/>
                    <a:pt x="12321" y="391"/>
                    <a:pt x="10030" y="3091"/>
                  </a:cubicBezTo>
                  <a:cubicBezTo>
                    <a:pt x="7740" y="5791"/>
                    <a:pt x="4467" y="10651"/>
                    <a:pt x="2612" y="13621"/>
                  </a:cubicBezTo>
                  <a:cubicBezTo>
                    <a:pt x="758" y="16591"/>
                    <a:pt x="321" y="17671"/>
                    <a:pt x="103" y="18751"/>
                  </a:cubicBezTo>
                  <a:cubicBezTo>
                    <a:pt x="-115" y="19831"/>
                    <a:pt x="-115" y="20911"/>
                    <a:pt x="1412" y="21181"/>
                  </a:cubicBezTo>
                  <a:cubicBezTo>
                    <a:pt x="2940" y="21451"/>
                    <a:pt x="5994" y="20911"/>
                    <a:pt x="8612" y="20011"/>
                  </a:cubicBezTo>
                  <a:cubicBezTo>
                    <a:pt x="11230" y="19111"/>
                    <a:pt x="13412" y="17851"/>
                    <a:pt x="15049" y="16771"/>
                  </a:cubicBezTo>
                  <a:cubicBezTo>
                    <a:pt x="16685" y="15691"/>
                    <a:pt x="17776" y="14791"/>
                    <a:pt x="18212" y="14791"/>
                  </a:cubicBezTo>
                  <a:cubicBezTo>
                    <a:pt x="18649" y="14791"/>
                    <a:pt x="18430" y="15691"/>
                    <a:pt x="18103" y="16591"/>
                  </a:cubicBezTo>
                  <a:cubicBezTo>
                    <a:pt x="17776" y="17491"/>
                    <a:pt x="17340" y="18391"/>
                    <a:pt x="17012" y="19291"/>
                  </a:cubicBezTo>
                  <a:cubicBezTo>
                    <a:pt x="16685" y="20191"/>
                    <a:pt x="16467" y="21091"/>
                    <a:pt x="16903" y="21271"/>
                  </a:cubicBezTo>
                  <a:cubicBezTo>
                    <a:pt x="17340" y="21451"/>
                    <a:pt x="18430" y="20911"/>
                    <a:pt x="19303" y="20281"/>
                  </a:cubicBezTo>
                  <a:cubicBezTo>
                    <a:pt x="20176" y="19651"/>
                    <a:pt x="20830" y="18931"/>
                    <a:pt x="21485" y="1821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7" name="Line"/>
            <p:cNvSpPr/>
            <p:nvPr/>
          </p:nvSpPr>
          <p:spPr>
            <a:xfrm>
              <a:off x="2390744" y="3755193"/>
              <a:ext cx="502246" cy="415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4" extrusionOk="0">
                  <a:moveTo>
                    <a:pt x="0" y="15631"/>
                  </a:moveTo>
                  <a:cubicBezTo>
                    <a:pt x="300" y="15148"/>
                    <a:pt x="600" y="14666"/>
                    <a:pt x="950" y="13881"/>
                  </a:cubicBezTo>
                  <a:cubicBezTo>
                    <a:pt x="1300" y="13097"/>
                    <a:pt x="1700" y="12011"/>
                    <a:pt x="1950" y="11830"/>
                  </a:cubicBezTo>
                  <a:cubicBezTo>
                    <a:pt x="2200" y="11649"/>
                    <a:pt x="2300" y="12373"/>
                    <a:pt x="2250" y="13459"/>
                  </a:cubicBezTo>
                  <a:cubicBezTo>
                    <a:pt x="2200" y="14545"/>
                    <a:pt x="2000" y="15993"/>
                    <a:pt x="1900" y="17200"/>
                  </a:cubicBezTo>
                  <a:cubicBezTo>
                    <a:pt x="1800" y="18407"/>
                    <a:pt x="1800" y="19372"/>
                    <a:pt x="2100" y="19975"/>
                  </a:cubicBezTo>
                  <a:cubicBezTo>
                    <a:pt x="2400" y="20579"/>
                    <a:pt x="3000" y="20820"/>
                    <a:pt x="4000" y="20398"/>
                  </a:cubicBezTo>
                  <a:cubicBezTo>
                    <a:pt x="5000" y="19975"/>
                    <a:pt x="6400" y="18889"/>
                    <a:pt x="7300" y="16898"/>
                  </a:cubicBezTo>
                  <a:cubicBezTo>
                    <a:pt x="8200" y="14907"/>
                    <a:pt x="8600" y="12011"/>
                    <a:pt x="8500" y="9296"/>
                  </a:cubicBezTo>
                  <a:cubicBezTo>
                    <a:pt x="8400" y="6581"/>
                    <a:pt x="7800" y="4047"/>
                    <a:pt x="7450" y="2418"/>
                  </a:cubicBezTo>
                  <a:cubicBezTo>
                    <a:pt x="7100" y="789"/>
                    <a:pt x="7000" y="65"/>
                    <a:pt x="7150" y="4"/>
                  </a:cubicBezTo>
                  <a:cubicBezTo>
                    <a:pt x="7300" y="-56"/>
                    <a:pt x="7700" y="547"/>
                    <a:pt x="8300" y="2719"/>
                  </a:cubicBezTo>
                  <a:cubicBezTo>
                    <a:pt x="8900" y="4891"/>
                    <a:pt x="9700" y="8632"/>
                    <a:pt x="10250" y="11830"/>
                  </a:cubicBezTo>
                  <a:cubicBezTo>
                    <a:pt x="10800" y="15028"/>
                    <a:pt x="11100" y="17683"/>
                    <a:pt x="11400" y="19312"/>
                  </a:cubicBezTo>
                  <a:cubicBezTo>
                    <a:pt x="11700" y="20941"/>
                    <a:pt x="12000" y="21544"/>
                    <a:pt x="12300" y="21544"/>
                  </a:cubicBezTo>
                  <a:cubicBezTo>
                    <a:pt x="12600" y="21544"/>
                    <a:pt x="12900" y="20941"/>
                    <a:pt x="13250" y="19975"/>
                  </a:cubicBezTo>
                  <a:cubicBezTo>
                    <a:pt x="13600" y="19010"/>
                    <a:pt x="14000" y="17683"/>
                    <a:pt x="14400" y="16476"/>
                  </a:cubicBezTo>
                  <a:cubicBezTo>
                    <a:pt x="14800" y="15269"/>
                    <a:pt x="15200" y="14183"/>
                    <a:pt x="15700" y="13881"/>
                  </a:cubicBezTo>
                  <a:cubicBezTo>
                    <a:pt x="16200" y="13580"/>
                    <a:pt x="16800" y="14062"/>
                    <a:pt x="17800" y="15390"/>
                  </a:cubicBezTo>
                  <a:cubicBezTo>
                    <a:pt x="18800" y="16717"/>
                    <a:pt x="20200" y="18889"/>
                    <a:pt x="21600" y="2106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8" name="Line"/>
            <p:cNvSpPr/>
            <p:nvPr/>
          </p:nvSpPr>
          <p:spPr>
            <a:xfrm>
              <a:off x="3093939" y="3893375"/>
              <a:ext cx="153355" cy="3885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6" h="21108" extrusionOk="0">
                  <a:moveTo>
                    <a:pt x="2059" y="9234"/>
                  </a:moveTo>
                  <a:cubicBezTo>
                    <a:pt x="1120" y="10876"/>
                    <a:pt x="181" y="12519"/>
                    <a:pt x="25" y="14287"/>
                  </a:cubicBezTo>
                  <a:cubicBezTo>
                    <a:pt x="-132" y="16055"/>
                    <a:pt x="494" y="17950"/>
                    <a:pt x="1120" y="19213"/>
                  </a:cubicBezTo>
                  <a:cubicBezTo>
                    <a:pt x="1746" y="20476"/>
                    <a:pt x="2372" y="21108"/>
                    <a:pt x="2685" y="21108"/>
                  </a:cubicBezTo>
                  <a:cubicBezTo>
                    <a:pt x="2998" y="21108"/>
                    <a:pt x="2998" y="20476"/>
                    <a:pt x="2685" y="18013"/>
                  </a:cubicBezTo>
                  <a:cubicBezTo>
                    <a:pt x="2372" y="15550"/>
                    <a:pt x="1746" y="11255"/>
                    <a:pt x="2529" y="7782"/>
                  </a:cubicBezTo>
                  <a:cubicBezTo>
                    <a:pt x="3311" y="4308"/>
                    <a:pt x="5503" y="1655"/>
                    <a:pt x="8790" y="582"/>
                  </a:cubicBezTo>
                  <a:cubicBezTo>
                    <a:pt x="12077" y="-492"/>
                    <a:pt x="16459" y="13"/>
                    <a:pt x="18807" y="1340"/>
                  </a:cubicBezTo>
                  <a:cubicBezTo>
                    <a:pt x="21155" y="2666"/>
                    <a:pt x="21468" y="4813"/>
                    <a:pt x="18494" y="6519"/>
                  </a:cubicBezTo>
                  <a:cubicBezTo>
                    <a:pt x="15520" y="8224"/>
                    <a:pt x="9259" y="9487"/>
                    <a:pt x="2998" y="1075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9" name="Line"/>
            <p:cNvSpPr/>
            <p:nvPr/>
          </p:nvSpPr>
          <p:spPr>
            <a:xfrm>
              <a:off x="3306433" y="3876272"/>
              <a:ext cx="186461" cy="266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128" extrusionOk="0">
                  <a:moveTo>
                    <a:pt x="10984" y="5993"/>
                  </a:moveTo>
                  <a:cubicBezTo>
                    <a:pt x="11251" y="5070"/>
                    <a:pt x="11517" y="4147"/>
                    <a:pt x="11651" y="3039"/>
                  </a:cubicBezTo>
                  <a:cubicBezTo>
                    <a:pt x="11784" y="1931"/>
                    <a:pt x="11784" y="639"/>
                    <a:pt x="11117" y="178"/>
                  </a:cubicBezTo>
                  <a:cubicBezTo>
                    <a:pt x="10451" y="-284"/>
                    <a:pt x="9117" y="85"/>
                    <a:pt x="7384" y="2116"/>
                  </a:cubicBezTo>
                  <a:cubicBezTo>
                    <a:pt x="5651" y="4147"/>
                    <a:pt x="3517" y="7839"/>
                    <a:pt x="2051" y="11254"/>
                  </a:cubicBezTo>
                  <a:cubicBezTo>
                    <a:pt x="584" y="14670"/>
                    <a:pt x="-216" y="17808"/>
                    <a:pt x="51" y="19470"/>
                  </a:cubicBezTo>
                  <a:cubicBezTo>
                    <a:pt x="317" y="21131"/>
                    <a:pt x="1651" y="21316"/>
                    <a:pt x="4184" y="20485"/>
                  </a:cubicBezTo>
                  <a:cubicBezTo>
                    <a:pt x="6717" y="19654"/>
                    <a:pt x="10451" y="17808"/>
                    <a:pt x="12451" y="16424"/>
                  </a:cubicBezTo>
                  <a:cubicBezTo>
                    <a:pt x="14451" y="15039"/>
                    <a:pt x="14717" y="14116"/>
                    <a:pt x="14584" y="14208"/>
                  </a:cubicBezTo>
                  <a:cubicBezTo>
                    <a:pt x="14451" y="14301"/>
                    <a:pt x="13917" y="15408"/>
                    <a:pt x="13651" y="16701"/>
                  </a:cubicBezTo>
                  <a:cubicBezTo>
                    <a:pt x="13384" y="17993"/>
                    <a:pt x="13384" y="19470"/>
                    <a:pt x="14051" y="20301"/>
                  </a:cubicBezTo>
                  <a:cubicBezTo>
                    <a:pt x="14717" y="21131"/>
                    <a:pt x="16051" y="21316"/>
                    <a:pt x="17384" y="20947"/>
                  </a:cubicBezTo>
                  <a:cubicBezTo>
                    <a:pt x="18717" y="20578"/>
                    <a:pt x="20051" y="19654"/>
                    <a:pt x="21384" y="1873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0" name="Line"/>
            <p:cNvSpPr/>
            <p:nvPr/>
          </p:nvSpPr>
          <p:spPr>
            <a:xfrm>
              <a:off x="3604503" y="3731476"/>
              <a:ext cx="111611" cy="375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8" extrusionOk="0">
                  <a:moveTo>
                    <a:pt x="21600" y="1413"/>
                  </a:moveTo>
                  <a:cubicBezTo>
                    <a:pt x="21150" y="623"/>
                    <a:pt x="20700" y="-167"/>
                    <a:pt x="20025" y="31"/>
                  </a:cubicBezTo>
                  <a:cubicBezTo>
                    <a:pt x="19350" y="228"/>
                    <a:pt x="18450" y="1413"/>
                    <a:pt x="17775" y="4179"/>
                  </a:cubicBezTo>
                  <a:cubicBezTo>
                    <a:pt x="17100" y="6945"/>
                    <a:pt x="16650" y="11292"/>
                    <a:pt x="16425" y="14057"/>
                  </a:cubicBezTo>
                  <a:cubicBezTo>
                    <a:pt x="16200" y="16823"/>
                    <a:pt x="16200" y="18009"/>
                    <a:pt x="16200" y="19062"/>
                  </a:cubicBezTo>
                  <a:cubicBezTo>
                    <a:pt x="16200" y="20116"/>
                    <a:pt x="16200" y="21038"/>
                    <a:pt x="13500" y="21235"/>
                  </a:cubicBezTo>
                  <a:cubicBezTo>
                    <a:pt x="10800" y="21433"/>
                    <a:pt x="5400" y="20906"/>
                    <a:pt x="0" y="2037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1" name="Line"/>
            <p:cNvSpPr/>
            <p:nvPr/>
          </p:nvSpPr>
          <p:spPr>
            <a:xfrm>
              <a:off x="3562650" y="3972678"/>
              <a:ext cx="313904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0" y="17600"/>
                    <a:pt x="960" y="13600"/>
                    <a:pt x="3040" y="11600"/>
                  </a:cubicBezTo>
                  <a:cubicBezTo>
                    <a:pt x="5120" y="9600"/>
                    <a:pt x="8800" y="9600"/>
                    <a:pt x="12160" y="8000"/>
                  </a:cubicBezTo>
                  <a:cubicBezTo>
                    <a:pt x="15520" y="6400"/>
                    <a:pt x="18560" y="3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2" name="Line"/>
            <p:cNvSpPr/>
            <p:nvPr/>
          </p:nvSpPr>
          <p:spPr>
            <a:xfrm>
              <a:off x="3890504" y="3930824"/>
              <a:ext cx="13952" cy="14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6020"/>
                    <a:pt x="14400" y="12039"/>
                    <a:pt x="10800" y="15934"/>
                  </a:cubicBezTo>
                  <a:cubicBezTo>
                    <a:pt x="7200" y="19830"/>
                    <a:pt x="3600" y="21600"/>
                    <a:pt x="1800" y="21600"/>
                  </a:cubicBezTo>
                  <a:cubicBezTo>
                    <a:pt x="0" y="21600"/>
                    <a:pt x="0" y="19830"/>
                    <a:pt x="0" y="18059"/>
                  </a:cubicBezTo>
                  <a:cubicBezTo>
                    <a:pt x="0" y="16289"/>
                    <a:pt x="0" y="14518"/>
                    <a:pt x="0" y="12747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3" name="Line"/>
            <p:cNvSpPr/>
            <p:nvPr/>
          </p:nvSpPr>
          <p:spPr>
            <a:xfrm>
              <a:off x="3841674" y="3735506"/>
              <a:ext cx="34879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4" name="Line"/>
            <p:cNvSpPr/>
            <p:nvPr/>
          </p:nvSpPr>
          <p:spPr>
            <a:xfrm>
              <a:off x="3967236" y="3859824"/>
              <a:ext cx="530148" cy="222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7" extrusionOk="0">
                  <a:moveTo>
                    <a:pt x="0" y="13480"/>
                  </a:moveTo>
                  <a:cubicBezTo>
                    <a:pt x="379" y="14370"/>
                    <a:pt x="758" y="15261"/>
                    <a:pt x="1374" y="15261"/>
                  </a:cubicBezTo>
                  <a:cubicBezTo>
                    <a:pt x="1989" y="15261"/>
                    <a:pt x="2842" y="14370"/>
                    <a:pt x="3742" y="12811"/>
                  </a:cubicBezTo>
                  <a:cubicBezTo>
                    <a:pt x="4642" y="11253"/>
                    <a:pt x="5589" y="9026"/>
                    <a:pt x="6111" y="7133"/>
                  </a:cubicBezTo>
                  <a:cubicBezTo>
                    <a:pt x="6632" y="5240"/>
                    <a:pt x="6726" y="3682"/>
                    <a:pt x="6632" y="2345"/>
                  </a:cubicBezTo>
                  <a:cubicBezTo>
                    <a:pt x="6537" y="1009"/>
                    <a:pt x="6253" y="-104"/>
                    <a:pt x="5684" y="7"/>
                  </a:cubicBezTo>
                  <a:cubicBezTo>
                    <a:pt x="5116" y="119"/>
                    <a:pt x="4263" y="1455"/>
                    <a:pt x="3600" y="4350"/>
                  </a:cubicBezTo>
                  <a:cubicBezTo>
                    <a:pt x="2937" y="7244"/>
                    <a:pt x="2463" y="11698"/>
                    <a:pt x="2321" y="14593"/>
                  </a:cubicBezTo>
                  <a:cubicBezTo>
                    <a:pt x="2179" y="17488"/>
                    <a:pt x="2368" y="18824"/>
                    <a:pt x="3079" y="19826"/>
                  </a:cubicBezTo>
                  <a:cubicBezTo>
                    <a:pt x="3789" y="20828"/>
                    <a:pt x="5021" y="21496"/>
                    <a:pt x="6442" y="21051"/>
                  </a:cubicBezTo>
                  <a:cubicBezTo>
                    <a:pt x="7863" y="20605"/>
                    <a:pt x="9474" y="19047"/>
                    <a:pt x="10468" y="16931"/>
                  </a:cubicBezTo>
                  <a:cubicBezTo>
                    <a:pt x="11463" y="14816"/>
                    <a:pt x="11842" y="12143"/>
                    <a:pt x="12032" y="10251"/>
                  </a:cubicBezTo>
                  <a:cubicBezTo>
                    <a:pt x="12221" y="8358"/>
                    <a:pt x="12221" y="7244"/>
                    <a:pt x="12126" y="6131"/>
                  </a:cubicBezTo>
                  <a:cubicBezTo>
                    <a:pt x="12032" y="5018"/>
                    <a:pt x="11842" y="3904"/>
                    <a:pt x="11747" y="4127"/>
                  </a:cubicBezTo>
                  <a:cubicBezTo>
                    <a:pt x="11653" y="4350"/>
                    <a:pt x="11653" y="5908"/>
                    <a:pt x="11605" y="7801"/>
                  </a:cubicBezTo>
                  <a:cubicBezTo>
                    <a:pt x="11558" y="9694"/>
                    <a:pt x="11463" y="11921"/>
                    <a:pt x="11368" y="13702"/>
                  </a:cubicBezTo>
                  <a:cubicBezTo>
                    <a:pt x="11274" y="15484"/>
                    <a:pt x="11179" y="16820"/>
                    <a:pt x="11321" y="17822"/>
                  </a:cubicBezTo>
                  <a:cubicBezTo>
                    <a:pt x="11463" y="18824"/>
                    <a:pt x="11842" y="19492"/>
                    <a:pt x="12411" y="19158"/>
                  </a:cubicBezTo>
                  <a:cubicBezTo>
                    <a:pt x="12979" y="18824"/>
                    <a:pt x="13737" y="17488"/>
                    <a:pt x="14495" y="15484"/>
                  </a:cubicBezTo>
                  <a:cubicBezTo>
                    <a:pt x="15253" y="13480"/>
                    <a:pt x="16011" y="10807"/>
                    <a:pt x="16532" y="9026"/>
                  </a:cubicBezTo>
                  <a:cubicBezTo>
                    <a:pt x="17053" y="7244"/>
                    <a:pt x="17337" y="6354"/>
                    <a:pt x="17621" y="6576"/>
                  </a:cubicBezTo>
                  <a:cubicBezTo>
                    <a:pt x="17905" y="6799"/>
                    <a:pt x="18189" y="8135"/>
                    <a:pt x="18379" y="10362"/>
                  </a:cubicBezTo>
                  <a:cubicBezTo>
                    <a:pt x="18568" y="12589"/>
                    <a:pt x="18663" y="15706"/>
                    <a:pt x="18853" y="17822"/>
                  </a:cubicBezTo>
                  <a:cubicBezTo>
                    <a:pt x="19042" y="19937"/>
                    <a:pt x="19326" y="21051"/>
                    <a:pt x="19800" y="21273"/>
                  </a:cubicBezTo>
                  <a:cubicBezTo>
                    <a:pt x="20274" y="21496"/>
                    <a:pt x="20937" y="20828"/>
                    <a:pt x="21600" y="2016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5" name="Line"/>
            <p:cNvSpPr/>
            <p:nvPr/>
          </p:nvSpPr>
          <p:spPr>
            <a:xfrm>
              <a:off x="4656586" y="3672726"/>
              <a:ext cx="43092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771"/>
                    <a:pt x="2735" y="7543"/>
                    <a:pt x="575" y="11143"/>
                  </a:cubicBezTo>
                  <a:cubicBezTo>
                    <a:pt x="-1585" y="14743"/>
                    <a:pt x="2735" y="18171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6" name="Line"/>
            <p:cNvSpPr/>
            <p:nvPr/>
          </p:nvSpPr>
          <p:spPr>
            <a:xfrm>
              <a:off x="4553188" y="3888970"/>
              <a:ext cx="32088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757" y="16457"/>
                    <a:pt x="7513" y="11314"/>
                    <a:pt x="11113" y="7714"/>
                  </a:cubicBezTo>
                  <a:cubicBezTo>
                    <a:pt x="14713" y="4114"/>
                    <a:pt x="18157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7" name="Line"/>
            <p:cNvSpPr/>
            <p:nvPr/>
          </p:nvSpPr>
          <p:spPr>
            <a:xfrm>
              <a:off x="5151085" y="3809819"/>
              <a:ext cx="106643" cy="256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7" h="21259" extrusionOk="0">
                  <a:moveTo>
                    <a:pt x="21077" y="3094"/>
                  </a:moveTo>
                  <a:cubicBezTo>
                    <a:pt x="17400" y="2129"/>
                    <a:pt x="13724" y="1165"/>
                    <a:pt x="10277" y="586"/>
                  </a:cubicBezTo>
                  <a:cubicBezTo>
                    <a:pt x="6830" y="8"/>
                    <a:pt x="3613" y="-185"/>
                    <a:pt x="1775" y="201"/>
                  </a:cubicBezTo>
                  <a:cubicBezTo>
                    <a:pt x="-63" y="586"/>
                    <a:pt x="-523" y="1551"/>
                    <a:pt x="626" y="4636"/>
                  </a:cubicBezTo>
                  <a:cubicBezTo>
                    <a:pt x="1775" y="7722"/>
                    <a:pt x="4532" y="12929"/>
                    <a:pt x="6371" y="16015"/>
                  </a:cubicBezTo>
                  <a:cubicBezTo>
                    <a:pt x="8209" y="19101"/>
                    <a:pt x="9128" y="20065"/>
                    <a:pt x="10737" y="20644"/>
                  </a:cubicBezTo>
                  <a:cubicBezTo>
                    <a:pt x="12345" y="21222"/>
                    <a:pt x="14643" y="21415"/>
                    <a:pt x="16481" y="21126"/>
                  </a:cubicBezTo>
                  <a:cubicBezTo>
                    <a:pt x="18320" y="20836"/>
                    <a:pt x="19698" y="20065"/>
                    <a:pt x="21077" y="19294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8" name="Line"/>
            <p:cNvSpPr/>
            <p:nvPr/>
          </p:nvSpPr>
          <p:spPr>
            <a:xfrm>
              <a:off x="5215873" y="3836554"/>
              <a:ext cx="282595" cy="235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5" h="21272" extrusionOk="0">
                  <a:moveTo>
                    <a:pt x="9257" y="1582"/>
                  </a:moveTo>
                  <a:cubicBezTo>
                    <a:pt x="9771" y="743"/>
                    <a:pt x="10286" y="-96"/>
                    <a:pt x="10543" y="9"/>
                  </a:cubicBezTo>
                  <a:cubicBezTo>
                    <a:pt x="10800" y="114"/>
                    <a:pt x="10800" y="1162"/>
                    <a:pt x="10714" y="2211"/>
                  </a:cubicBezTo>
                  <a:cubicBezTo>
                    <a:pt x="10629" y="3259"/>
                    <a:pt x="10457" y="4308"/>
                    <a:pt x="10543" y="5356"/>
                  </a:cubicBezTo>
                  <a:cubicBezTo>
                    <a:pt x="10629" y="6405"/>
                    <a:pt x="10971" y="7454"/>
                    <a:pt x="12686" y="8187"/>
                  </a:cubicBezTo>
                  <a:cubicBezTo>
                    <a:pt x="14400" y="8921"/>
                    <a:pt x="17486" y="9341"/>
                    <a:pt x="19286" y="10599"/>
                  </a:cubicBezTo>
                  <a:cubicBezTo>
                    <a:pt x="21086" y="11857"/>
                    <a:pt x="21600" y="13954"/>
                    <a:pt x="19286" y="15947"/>
                  </a:cubicBezTo>
                  <a:cubicBezTo>
                    <a:pt x="16971" y="17939"/>
                    <a:pt x="11829" y="19826"/>
                    <a:pt x="8143" y="20665"/>
                  </a:cubicBezTo>
                  <a:cubicBezTo>
                    <a:pt x="4457" y="21504"/>
                    <a:pt x="2229" y="21294"/>
                    <a:pt x="0" y="21085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9" name="Line"/>
            <p:cNvSpPr/>
            <p:nvPr/>
          </p:nvSpPr>
          <p:spPr>
            <a:xfrm>
              <a:off x="5852579" y="3738252"/>
              <a:ext cx="186419" cy="2344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50" extrusionOk="0">
                  <a:moveTo>
                    <a:pt x="10979" y="8009"/>
                  </a:moveTo>
                  <a:cubicBezTo>
                    <a:pt x="13112" y="6526"/>
                    <a:pt x="15246" y="5044"/>
                    <a:pt x="16712" y="3668"/>
                  </a:cubicBezTo>
                  <a:cubicBezTo>
                    <a:pt x="18179" y="2291"/>
                    <a:pt x="18979" y="1021"/>
                    <a:pt x="18712" y="385"/>
                  </a:cubicBezTo>
                  <a:cubicBezTo>
                    <a:pt x="18446" y="-250"/>
                    <a:pt x="17112" y="-250"/>
                    <a:pt x="14312" y="1550"/>
                  </a:cubicBezTo>
                  <a:cubicBezTo>
                    <a:pt x="11512" y="3350"/>
                    <a:pt x="7246" y="6950"/>
                    <a:pt x="4579" y="9597"/>
                  </a:cubicBezTo>
                  <a:cubicBezTo>
                    <a:pt x="1912" y="12244"/>
                    <a:pt x="846" y="13938"/>
                    <a:pt x="312" y="15421"/>
                  </a:cubicBezTo>
                  <a:cubicBezTo>
                    <a:pt x="-221" y="16903"/>
                    <a:pt x="-221" y="18174"/>
                    <a:pt x="1512" y="19021"/>
                  </a:cubicBezTo>
                  <a:cubicBezTo>
                    <a:pt x="3246" y="19868"/>
                    <a:pt x="6712" y="20291"/>
                    <a:pt x="9646" y="19444"/>
                  </a:cubicBezTo>
                  <a:cubicBezTo>
                    <a:pt x="12579" y="18597"/>
                    <a:pt x="14979" y="16479"/>
                    <a:pt x="16446" y="14891"/>
                  </a:cubicBezTo>
                  <a:cubicBezTo>
                    <a:pt x="17912" y="13303"/>
                    <a:pt x="18446" y="12244"/>
                    <a:pt x="18712" y="12350"/>
                  </a:cubicBezTo>
                  <a:cubicBezTo>
                    <a:pt x="18979" y="12456"/>
                    <a:pt x="18979" y="13726"/>
                    <a:pt x="19379" y="15421"/>
                  </a:cubicBezTo>
                  <a:cubicBezTo>
                    <a:pt x="19779" y="17115"/>
                    <a:pt x="20579" y="19232"/>
                    <a:pt x="21379" y="2135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0" name="Line"/>
            <p:cNvSpPr/>
            <p:nvPr/>
          </p:nvSpPr>
          <p:spPr>
            <a:xfrm>
              <a:off x="6261249" y="3685161"/>
              <a:ext cx="206333" cy="4851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1" h="21259" extrusionOk="0">
                  <a:moveTo>
                    <a:pt x="4921" y="13516"/>
                  </a:moveTo>
                  <a:cubicBezTo>
                    <a:pt x="4691" y="15757"/>
                    <a:pt x="4462" y="17999"/>
                    <a:pt x="4576" y="19374"/>
                  </a:cubicBezTo>
                  <a:cubicBezTo>
                    <a:pt x="4691" y="20750"/>
                    <a:pt x="5151" y="21259"/>
                    <a:pt x="5381" y="21259"/>
                  </a:cubicBezTo>
                  <a:cubicBezTo>
                    <a:pt x="5610" y="21259"/>
                    <a:pt x="5610" y="20750"/>
                    <a:pt x="4691" y="18610"/>
                  </a:cubicBezTo>
                  <a:cubicBezTo>
                    <a:pt x="3772" y="16470"/>
                    <a:pt x="1934" y="12701"/>
                    <a:pt x="900" y="9440"/>
                  </a:cubicBezTo>
                  <a:cubicBezTo>
                    <a:pt x="-134" y="6180"/>
                    <a:pt x="-364" y="3429"/>
                    <a:pt x="670" y="1799"/>
                  </a:cubicBezTo>
                  <a:cubicBezTo>
                    <a:pt x="1704" y="168"/>
                    <a:pt x="4002" y="-341"/>
                    <a:pt x="7564" y="219"/>
                  </a:cubicBezTo>
                  <a:cubicBezTo>
                    <a:pt x="11125" y="780"/>
                    <a:pt x="15951" y="2410"/>
                    <a:pt x="18479" y="3734"/>
                  </a:cubicBezTo>
                  <a:cubicBezTo>
                    <a:pt x="21006" y="5059"/>
                    <a:pt x="21236" y="6078"/>
                    <a:pt x="17904" y="6944"/>
                  </a:cubicBezTo>
                  <a:cubicBezTo>
                    <a:pt x="14572" y="7810"/>
                    <a:pt x="7679" y="8523"/>
                    <a:pt x="785" y="923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1" name="Line"/>
            <p:cNvSpPr/>
            <p:nvPr/>
          </p:nvSpPr>
          <p:spPr>
            <a:xfrm>
              <a:off x="6520315" y="3783717"/>
              <a:ext cx="237803" cy="214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0" h="21185" extrusionOk="0">
                  <a:moveTo>
                    <a:pt x="0" y="2129"/>
                  </a:moveTo>
                  <a:cubicBezTo>
                    <a:pt x="1426" y="2129"/>
                    <a:pt x="2853" y="2129"/>
                    <a:pt x="3566" y="3278"/>
                  </a:cubicBezTo>
                  <a:cubicBezTo>
                    <a:pt x="4279" y="4427"/>
                    <a:pt x="4279" y="6725"/>
                    <a:pt x="3872" y="9367"/>
                  </a:cubicBezTo>
                  <a:cubicBezTo>
                    <a:pt x="3464" y="12010"/>
                    <a:pt x="2649" y="14997"/>
                    <a:pt x="2242" y="17065"/>
                  </a:cubicBezTo>
                  <a:cubicBezTo>
                    <a:pt x="1834" y="19133"/>
                    <a:pt x="1834" y="20282"/>
                    <a:pt x="2853" y="20857"/>
                  </a:cubicBezTo>
                  <a:cubicBezTo>
                    <a:pt x="3872" y="21431"/>
                    <a:pt x="5909" y="21431"/>
                    <a:pt x="9272" y="19363"/>
                  </a:cubicBezTo>
                  <a:cubicBezTo>
                    <a:pt x="12634" y="17295"/>
                    <a:pt x="17321" y="13159"/>
                    <a:pt x="19460" y="9942"/>
                  </a:cubicBezTo>
                  <a:cubicBezTo>
                    <a:pt x="21600" y="6725"/>
                    <a:pt x="21192" y="4427"/>
                    <a:pt x="18645" y="2818"/>
                  </a:cubicBezTo>
                  <a:cubicBezTo>
                    <a:pt x="16098" y="1210"/>
                    <a:pt x="11411" y="291"/>
                    <a:pt x="8559" y="61"/>
                  </a:cubicBezTo>
                  <a:cubicBezTo>
                    <a:pt x="5706" y="-169"/>
                    <a:pt x="4687" y="291"/>
                    <a:pt x="3668" y="75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2" name="Line"/>
            <p:cNvSpPr/>
            <p:nvPr/>
          </p:nvSpPr>
          <p:spPr>
            <a:xfrm>
              <a:off x="6827242" y="3558575"/>
              <a:ext cx="62782" cy="407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16800" y="2344"/>
                  </a:moveTo>
                  <a:cubicBezTo>
                    <a:pt x="19200" y="1239"/>
                    <a:pt x="21600" y="134"/>
                    <a:pt x="21600" y="12"/>
                  </a:cubicBezTo>
                  <a:cubicBezTo>
                    <a:pt x="21600" y="-111"/>
                    <a:pt x="19200" y="748"/>
                    <a:pt x="15600" y="3080"/>
                  </a:cubicBezTo>
                  <a:cubicBezTo>
                    <a:pt x="12000" y="5412"/>
                    <a:pt x="7200" y="9216"/>
                    <a:pt x="5600" y="12284"/>
                  </a:cubicBezTo>
                  <a:cubicBezTo>
                    <a:pt x="4000" y="15353"/>
                    <a:pt x="5600" y="17684"/>
                    <a:pt x="5200" y="19096"/>
                  </a:cubicBezTo>
                  <a:cubicBezTo>
                    <a:pt x="4800" y="20507"/>
                    <a:pt x="2400" y="20998"/>
                    <a:pt x="0" y="2148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3" name="Line"/>
            <p:cNvSpPr/>
            <p:nvPr/>
          </p:nvSpPr>
          <p:spPr>
            <a:xfrm>
              <a:off x="6736560" y="3674940"/>
              <a:ext cx="735206" cy="260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225" extrusionOk="0">
                  <a:moveTo>
                    <a:pt x="0" y="15167"/>
                  </a:moveTo>
                  <a:cubicBezTo>
                    <a:pt x="1703" y="14409"/>
                    <a:pt x="3407" y="13652"/>
                    <a:pt x="5179" y="12420"/>
                  </a:cubicBezTo>
                  <a:cubicBezTo>
                    <a:pt x="6950" y="11188"/>
                    <a:pt x="8790" y="9483"/>
                    <a:pt x="9948" y="7778"/>
                  </a:cubicBezTo>
                  <a:cubicBezTo>
                    <a:pt x="11107" y="6073"/>
                    <a:pt x="11584" y="4367"/>
                    <a:pt x="11788" y="3041"/>
                  </a:cubicBezTo>
                  <a:cubicBezTo>
                    <a:pt x="11992" y="1715"/>
                    <a:pt x="11924" y="767"/>
                    <a:pt x="11652" y="294"/>
                  </a:cubicBezTo>
                  <a:cubicBezTo>
                    <a:pt x="11379" y="-180"/>
                    <a:pt x="10902" y="-180"/>
                    <a:pt x="10323" y="1052"/>
                  </a:cubicBezTo>
                  <a:cubicBezTo>
                    <a:pt x="9744" y="2283"/>
                    <a:pt x="9062" y="4746"/>
                    <a:pt x="8585" y="7873"/>
                  </a:cubicBezTo>
                  <a:cubicBezTo>
                    <a:pt x="8109" y="10999"/>
                    <a:pt x="7836" y="14788"/>
                    <a:pt x="8177" y="17157"/>
                  </a:cubicBezTo>
                  <a:cubicBezTo>
                    <a:pt x="8517" y="19525"/>
                    <a:pt x="9471" y="20473"/>
                    <a:pt x="10596" y="19999"/>
                  </a:cubicBezTo>
                  <a:cubicBezTo>
                    <a:pt x="11720" y="19525"/>
                    <a:pt x="13015" y="17631"/>
                    <a:pt x="13798" y="15736"/>
                  </a:cubicBezTo>
                  <a:cubicBezTo>
                    <a:pt x="14582" y="13841"/>
                    <a:pt x="14854" y="11946"/>
                    <a:pt x="15025" y="10431"/>
                  </a:cubicBezTo>
                  <a:cubicBezTo>
                    <a:pt x="15195" y="8915"/>
                    <a:pt x="15263" y="7778"/>
                    <a:pt x="15297" y="7683"/>
                  </a:cubicBezTo>
                  <a:cubicBezTo>
                    <a:pt x="15331" y="7588"/>
                    <a:pt x="15331" y="8536"/>
                    <a:pt x="15229" y="10525"/>
                  </a:cubicBezTo>
                  <a:cubicBezTo>
                    <a:pt x="15127" y="12515"/>
                    <a:pt x="14922" y="15546"/>
                    <a:pt x="14820" y="17536"/>
                  </a:cubicBezTo>
                  <a:cubicBezTo>
                    <a:pt x="14718" y="19525"/>
                    <a:pt x="14718" y="20473"/>
                    <a:pt x="15025" y="20946"/>
                  </a:cubicBezTo>
                  <a:cubicBezTo>
                    <a:pt x="15331" y="21420"/>
                    <a:pt x="15944" y="21420"/>
                    <a:pt x="16898" y="19904"/>
                  </a:cubicBezTo>
                  <a:cubicBezTo>
                    <a:pt x="17852" y="18388"/>
                    <a:pt x="19147" y="15357"/>
                    <a:pt x="19965" y="13557"/>
                  </a:cubicBezTo>
                  <a:cubicBezTo>
                    <a:pt x="20782" y="11757"/>
                    <a:pt x="21123" y="11188"/>
                    <a:pt x="21327" y="11378"/>
                  </a:cubicBezTo>
                  <a:cubicBezTo>
                    <a:pt x="21532" y="11567"/>
                    <a:pt x="21600" y="12515"/>
                    <a:pt x="21498" y="13936"/>
                  </a:cubicBezTo>
                  <a:cubicBezTo>
                    <a:pt x="21396" y="15357"/>
                    <a:pt x="21123" y="17252"/>
                    <a:pt x="20850" y="191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4" name="Line"/>
            <p:cNvSpPr/>
            <p:nvPr/>
          </p:nvSpPr>
          <p:spPr>
            <a:xfrm>
              <a:off x="7601537" y="3502985"/>
              <a:ext cx="23253" cy="434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480" y="1155"/>
                  </a:moveTo>
                  <a:cubicBezTo>
                    <a:pt x="8640" y="578"/>
                    <a:pt x="10800" y="0"/>
                    <a:pt x="14040" y="0"/>
                  </a:cubicBezTo>
                  <a:cubicBezTo>
                    <a:pt x="17280" y="0"/>
                    <a:pt x="21600" y="578"/>
                    <a:pt x="21600" y="2772"/>
                  </a:cubicBezTo>
                  <a:cubicBezTo>
                    <a:pt x="21600" y="4967"/>
                    <a:pt x="17280" y="8779"/>
                    <a:pt x="12960" y="12186"/>
                  </a:cubicBezTo>
                  <a:cubicBezTo>
                    <a:pt x="8640" y="15594"/>
                    <a:pt x="4320" y="1859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5" name="Line"/>
            <p:cNvSpPr/>
            <p:nvPr/>
          </p:nvSpPr>
          <p:spPr>
            <a:xfrm>
              <a:off x="7503879" y="3756433"/>
              <a:ext cx="23019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91" y="16200"/>
                    <a:pt x="11782" y="10800"/>
                    <a:pt x="15382" y="7200"/>
                  </a:cubicBezTo>
                  <a:cubicBezTo>
                    <a:pt x="18982" y="3600"/>
                    <a:pt x="20291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6" name="Line"/>
            <p:cNvSpPr/>
            <p:nvPr/>
          </p:nvSpPr>
          <p:spPr>
            <a:xfrm>
              <a:off x="7803830" y="3763409"/>
              <a:ext cx="30229" cy="205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14954" y="0"/>
                  </a:moveTo>
                  <a:cubicBezTo>
                    <a:pt x="18277" y="5339"/>
                    <a:pt x="21600" y="10679"/>
                    <a:pt x="21600" y="13955"/>
                  </a:cubicBezTo>
                  <a:cubicBezTo>
                    <a:pt x="21600" y="17231"/>
                    <a:pt x="18277" y="18445"/>
                    <a:pt x="14123" y="19537"/>
                  </a:cubicBezTo>
                  <a:cubicBezTo>
                    <a:pt x="9969" y="20629"/>
                    <a:pt x="4985" y="21600"/>
                    <a:pt x="2492" y="21479"/>
                  </a:cubicBezTo>
                  <a:cubicBezTo>
                    <a:pt x="0" y="21357"/>
                    <a:pt x="0" y="20144"/>
                    <a:pt x="0" y="16382"/>
                  </a:cubicBezTo>
                  <a:cubicBezTo>
                    <a:pt x="0" y="12620"/>
                    <a:pt x="0" y="631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7" name="Line"/>
            <p:cNvSpPr/>
            <p:nvPr/>
          </p:nvSpPr>
          <p:spPr>
            <a:xfrm>
              <a:off x="7755400" y="3458551"/>
              <a:ext cx="34480" cy="39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0532" extrusionOk="0">
                  <a:moveTo>
                    <a:pt x="3818" y="13332"/>
                  </a:moveTo>
                  <a:cubicBezTo>
                    <a:pt x="1118" y="6132"/>
                    <a:pt x="-1582" y="-1068"/>
                    <a:pt x="1118" y="132"/>
                  </a:cubicBezTo>
                  <a:cubicBezTo>
                    <a:pt x="3818" y="1332"/>
                    <a:pt x="11918" y="10932"/>
                    <a:pt x="20018" y="20532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8" name="Line"/>
            <p:cNvSpPr/>
            <p:nvPr/>
          </p:nvSpPr>
          <p:spPr>
            <a:xfrm>
              <a:off x="7936420" y="3625818"/>
              <a:ext cx="195265" cy="31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339" extrusionOk="0">
                  <a:moveTo>
                    <a:pt x="16004" y="10908"/>
                  </a:moveTo>
                  <a:cubicBezTo>
                    <a:pt x="17274" y="7868"/>
                    <a:pt x="18545" y="4828"/>
                    <a:pt x="19180" y="2908"/>
                  </a:cubicBezTo>
                  <a:cubicBezTo>
                    <a:pt x="19815" y="988"/>
                    <a:pt x="19815" y="188"/>
                    <a:pt x="19180" y="28"/>
                  </a:cubicBezTo>
                  <a:cubicBezTo>
                    <a:pt x="18545" y="-132"/>
                    <a:pt x="17274" y="348"/>
                    <a:pt x="14479" y="2828"/>
                  </a:cubicBezTo>
                  <a:cubicBezTo>
                    <a:pt x="11684" y="5308"/>
                    <a:pt x="7364" y="9788"/>
                    <a:pt x="4568" y="12908"/>
                  </a:cubicBezTo>
                  <a:cubicBezTo>
                    <a:pt x="1773" y="16028"/>
                    <a:pt x="502" y="17788"/>
                    <a:pt x="121" y="19068"/>
                  </a:cubicBezTo>
                  <a:cubicBezTo>
                    <a:pt x="-260" y="20348"/>
                    <a:pt x="248" y="21148"/>
                    <a:pt x="1773" y="21308"/>
                  </a:cubicBezTo>
                  <a:cubicBezTo>
                    <a:pt x="3298" y="21468"/>
                    <a:pt x="5839" y="20988"/>
                    <a:pt x="7618" y="20508"/>
                  </a:cubicBezTo>
                  <a:cubicBezTo>
                    <a:pt x="9396" y="20028"/>
                    <a:pt x="10413" y="19548"/>
                    <a:pt x="11938" y="18988"/>
                  </a:cubicBezTo>
                  <a:cubicBezTo>
                    <a:pt x="13462" y="18428"/>
                    <a:pt x="15495" y="17788"/>
                    <a:pt x="16512" y="17868"/>
                  </a:cubicBezTo>
                  <a:cubicBezTo>
                    <a:pt x="17528" y="17948"/>
                    <a:pt x="17528" y="18748"/>
                    <a:pt x="17147" y="19548"/>
                  </a:cubicBezTo>
                  <a:cubicBezTo>
                    <a:pt x="16766" y="20348"/>
                    <a:pt x="16004" y="21148"/>
                    <a:pt x="16639" y="20908"/>
                  </a:cubicBezTo>
                  <a:cubicBezTo>
                    <a:pt x="17274" y="20668"/>
                    <a:pt x="19307" y="19388"/>
                    <a:pt x="21340" y="1810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9" name="Line"/>
            <p:cNvSpPr/>
            <p:nvPr/>
          </p:nvSpPr>
          <p:spPr>
            <a:xfrm>
              <a:off x="8236319" y="3553841"/>
              <a:ext cx="48540" cy="48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510" extrusionOk="0">
                  <a:moveTo>
                    <a:pt x="0" y="948"/>
                  </a:moveTo>
                  <a:cubicBezTo>
                    <a:pt x="6171" y="429"/>
                    <a:pt x="12343" y="-90"/>
                    <a:pt x="15943" y="14"/>
                  </a:cubicBezTo>
                  <a:cubicBezTo>
                    <a:pt x="19543" y="118"/>
                    <a:pt x="20571" y="845"/>
                    <a:pt x="21086" y="3389"/>
                  </a:cubicBezTo>
                  <a:cubicBezTo>
                    <a:pt x="21600" y="5933"/>
                    <a:pt x="21600" y="10295"/>
                    <a:pt x="21086" y="13618"/>
                  </a:cubicBezTo>
                  <a:cubicBezTo>
                    <a:pt x="20571" y="16941"/>
                    <a:pt x="19543" y="19225"/>
                    <a:pt x="18514" y="2151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0" name="Line"/>
            <p:cNvSpPr/>
            <p:nvPr/>
          </p:nvSpPr>
          <p:spPr>
            <a:xfrm>
              <a:off x="1921770" y="4390933"/>
              <a:ext cx="85316" cy="4257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6" h="21497" extrusionOk="0">
                  <a:moveTo>
                    <a:pt x="5509" y="1775"/>
                  </a:moveTo>
                  <a:cubicBezTo>
                    <a:pt x="3803" y="954"/>
                    <a:pt x="2098" y="132"/>
                    <a:pt x="961" y="14"/>
                  </a:cubicBezTo>
                  <a:cubicBezTo>
                    <a:pt x="-176" y="-103"/>
                    <a:pt x="-744" y="484"/>
                    <a:pt x="1814" y="2538"/>
                  </a:cubicBezTo>
                  <a:cubicBezTo>
                    <a:pt x="4372" y="4593"/>
                    <a:pt x="10056" y="8114"/>
                    <a:pt x="13751" y="11519"/>
                  </a:cubicBezTo>
                  <a:cubicBezTo>
                    <a:pt x="17445" y="14923"/>
                    <a:pt x="19151" y="18210"/>
                    <a:pt x="20856" y="21497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1" name="Line"/>
            <p:cNvSpPr/>
            <p:nvPr/>
          </p:nvSpPr>
          <p:spPr>
            <a:xfrm>
              <a:off x="2144518" y="4621411"/>
              <a:ext cx="57885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2" h="21600" extrusionOk="0">
                  <a:moveTo>
                    <a:pt x="744" y="0"/>
                  </a:moveTo>
                  <a:cubicBezTo>
                    <a:pt x="-87" y="4800"/>
                    <a:pt x="-918" y="9600"/>
                    <a:pt x="2405" y="13200"/>
                  </a:cubicBezTo>
                  <a:cubicBezTo>
                    <a:pt x="5728" y="16800"/>
                    <a:pt x="13205" y="19200"/>
                    <a:pt x="20682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2" name="Line"/>
            <p:cNvSpPr/>
            <p:nvPr/>
          </p:nvSpPr>
          <p:spPr>
            <a:xfrm>
              <a:off x="2312126" y="4542022"/>
              <a:ext cx="197205" cy="316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1" h="21153" extrusionOk="0">
                  <a:moveTo>
                    <a:pt x="6231" y="10434"/>
                  </a:moveTo>
                  <a:cubicBezTo>
                    <a:pt x="6734" y="7637"/>
                    <a:pt x="7236" y="4840"/>
                    <a:pt x="7487" y="2975"/>
                  </a:cubicBezTo>
                  <a:cubicBezTo>
                    <a:pt x="7738" y="1110"/>
                    <a:pt x="7738" y="178"/>
                    <a:pt x="7236" y="22"/>
                  </a:cubicBezTo>
                  <a:cubicBezTo>
                    <a:pt x="6734" y="-133"/>
                    <a:pt x="5729" y="489"/>
                    <a:pt x="4347" y="3208"/>
                  </a:cubicBezTo>
                  <a:cubicBezTo>
                    <a:pt x="2966" y="5927"/>
                    <a:pt x="1208" y="10745"/>
                    <a:pt x="454" y="14086"/>
                  </a:cubicBezTo>
                  <a:cubicBezTo>
                    <a:pt x="-299" y="17427"/>
                    <a:pt x="-48" y="19291"/>
                    <a:pt x="706" y="20302"/>
                  </a:cubicBezTo>
                  <a:cubicBezTo>
                    <a:pt x="1459" y="21312"/>
                    <a:pt x="2715" y="21467"/>
                    <a:pt x="4599" y="20535"/>
                  </a:cubicBezTo>
                  <a:cubicBezTo>
                    <a:pt x="6482" y="19602"/>
                    <a:pt x="8994" y="17582"/>
                    <a:pt x="10627" y="16261"/>
                  </a:cubicBezTo>
                  <a:cubicBezTo>
                    <a:pt x="12259" y="14940"/>
                    <a:pt x="13013" y="14319"/>
                    <a:pt x="13766" y="13386"/>
                  </a:cubicBezTo>
                  <a:cubicBezTo>
                    <a:pt x="14520" y="12454"/>
                    <a:pt x="15273" y="11211"/>
                    <a:pt x="16027" y="11055"/>
                  </a:cubicBezTo>
                  <a:cubicBezTo>
                    <a:pt x="16780" y="10900"/>
                    <a:pt x="17534" y="11832"/>
                    <a:pt x="17910" y="12920"/>
                  </a:cubicBezTo>
                  <a:cubicBezTo>
                    <a:pt x="18287" y="14008"/>
                    <a:pt x="18287" y="15251"/>
                    <a:pt x="18789" y="16106"/>
                  </a:cubicBezTo>
                  <a:cubicBezTo>
                    <a:pt x="19292" y="16961"/>
                    <a:pt x="20296" y="17427"/>
                    <a:pt x="21301" y="1789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3" name="Line"/>
            <p:cNvSpPr/>
            <p:nvPr/>
          </p:nvSpPr>
          <p:spPr>
            <a:xfrm>
              <a:off x="2537232" y="4474923"/>
              <a:ext cx="299953" cy="395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7" extrusionOk="0">
                  <a:moveTo>
                    <a:pt x="0" y="0"/>
                  </a:moveTo>
                  <a:cubicBezTo>
                    <a:pt x="1005" y="4042"/>
                    <a:pt x="2009" y="8084"/>
                    <a:pt x="2679" y="10484"/>
                  </a:cubicBezTo>
                  <a:cubicBezTo>
                    <a:pt x="3349" y="12884"/>
                    <a:pt x="3684" y="13642"/>
                    <a:pt x="4186" y="14211"/>
                  </a:cubicBezTo>
                  <a:cubicBezTo>
                    <a:pt x="4688" y="14779"/>
                    <a:pt x="5358" y="15158"/>
                    <a:pt x="6112" y="15221"/>
                  </a:cubicBezTo>
                  <a:cubicBezTo>
                    <a:pt x="6865" y="15284"/>
                    <a:pt x="7702" y="15032"/>
                    <a:pt x="9126" y="14274"/>
                  </a:cubicBezTo>
                  <a:cubicBezTo>
                    <a:pt x="10549" y="13516"/>
                    <a:pt x="12558" y="12253"/>
                    <a:pt x="14400" y="11747"/>
                  </a:cubicBezTo>
                  <a:cubicBezTo>
                    <a:pt x="16242" y="11242"/>
                    <a:pt x="17916" y="11495"/>
                    <a:pt x="19256" y="12379"/>
                  </a:cubicBezTo>
                  <a:cubicBezTo>
                    <a:pt x="20595" y="13263"/>
                    <a:pt x="21600" y="14779"/>
                    <a:pt x="21600" y="16295"/>
                  </a:cubicBezTo>
                  <a:cubicBezTo>
                    <a:pt x="21600" y="17811"/>
                    <a:pt x="20595" y="19326"/>
                    <a:pt x="19088" y="20274"/>
                  </a:cubicBezTo>
                  <a:cubicBezTo>
                    <a:pt x="17581" y="21221"/>
                    <a:pt x="15572" y="21600"/>
                    <a:pt x="14316" y="21474"/>
                  </a:cubicBezTo>
                  <a:cubicBezTo>
                    <a:pt x="13060" y="21347"/>
                    <a:pt x="12558" y="20716"/>
                    <a:pt x="12056" y="20084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4" name="Line"/>
            <p:cNvSpPr/>
            <p:nvPr/>
          </p:nvSpPr>
          <p:spPr>
            <a:xfrm>
              <a:off x="2913916" y="4656289"/>
              <a:ext cx="38684" cy="1488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8" h="21600" extrusionOk="0">
                  <a:moveTo>
                    <a:pt x="0" y="2025"/>
                  </a:moveTo>
                  <a:cubicBezTo>
                    <a:pt x="6353" y="5400"/>
                    <a:pt x="12706" y="8775"/>
                    <a:pt x="15882" y="11475"/>
                  </a:cubicBezTo>
                  <a:cubicBezTo>
                    <a:pt x="19059" y="14175"/>
                    <a:pt x="19059" y="16200"/>
                    <a:pt x="19059" y="18056"/>
                  </a:cubicBezTo>
                  <a:cubicBezTo>
                    <a:pt x="19059" y="19913"/>
                    <a:pt x="19059" y="21600"/>
                    <a:pt x="19694" y="21600"/>
                  </a:cubicBezTo>
                  <a:cubicBezTo>
                    <a:pt x="20329" y="21600"/>
                    <a:pt x="21600" y="19913"/>
                    <a:pt x="20965" y="16031"/>
                  </a:cubicBezTo>
                  <a:cubicBezTo>
                    <a:pt x="20329" y="12150"/>
                    <a:pt x="17788" y="6075"/>
                    <a:pt x="15247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5" name="Line"/>
            <p:cNvSpPr/>
            <p:nvPr/>
          </p:nvSpPr>
          <p:spPr>
            <a:xfrm>
              <a:off x="2865087" y="4391215"/>
              <a:ext cx="34879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6" name="Line"/>
            <p:cNvSpPr/>
            <p:nvPr/>
          </p:nvSpPr>
          <p:spPr>
            <a:xfrm>
              <a:off x="3025526" y="4440045"/>
              <a:ext cx="153465" cy="36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27" y="4015"/>
                    <a:pt x="655" y="8031"/>
                    <a:pt x="1800" y="11146"/>
                  </a:cubicBezTo>
                  <a:cubicBezTo>
                    <a:pt x="2945" y="14262"/>
                    <a:pt x="4909" y="16477"/>
                    <a:pt x="8345" y="18069"/>
                  </a:cubicBezTo>
                  <a:cubicBezTo>
                    <a:pt x="11782" y="19662"/>
                    <a:pt x="16691" y="2063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7" name="Line"/>
            <p:cNvSpPr/>
            <p:nvPr/>
          </p:nvSpPr>
          <p:spPr>
            <a:xfrm>
              <a:off x="3206893" y="4677216"/>
              <a:ext cx="146489" cy="152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93" extrusionOk="0">
                  <a:moveTo>
                    <a:pt x="0" y="0"/>
                  </a:moveTo>
                  <a:cubicBezTo>
                    <a:pt x="1714" y="6125"/>
                    <a:pt x="3429" y="12251"/>
                    <a:pt x="4971" y="16119"/>
                  </a:cubicBezTo>
                  <a:cubicBezTo>
                    <a:pt x="6514" y="19988"/>
                    <a:pt x="7886" y="21600"/>
                    <a:pt x="10629" y="20955"/>
                  </a:cubicBezTo>
                  <a:cubicBezTo>
                    <a:pt x="13371" y="20310"/>
                    <a:pt x="17486" y="17409"/>
                    <a:pt x="21600" y="14507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8" name="Line"/>
            <p:cNvSpPr/>
            <p:nvPr/>
          </p:nvSpPr>
          <p:spPr>
            <a:xfrm>
              <a:off x="3370726" y="4398191"/>
              <a:ext cx="596511" cy="640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565" extrusionOk="0">
                  <a:moveTo>
                    <a:pt x="1390" y="0"/>
                  </a:moveTo>
                  <a:cubicBezTo>
                    <a:pt x="1642" y="2348"/>
                    <a:pt x="1894" y="4696"/>
                    <a:pt x="2230" y="6809"/>
                  </a:cubicBezTo>
                  <a:cubicBezTo>
                    <a:pt x="2566" y="8922"/>
                    <a:pt x="2987" y="10800"/>
                    <a:pt x="3113" y="11935"/>
                  </a:cubicBezTo>
                  <a:cubicBezTo>
                    <a:pt x="3239" y="13070"/>
                    <a:pt x="3071" y="13461"/>
                    <a:pt x="2650" y="13500"/>
                  </a:cubicBezTo>
                  <a:cubicBezTo>
                    <a:pt x="2230" y="13539"/>
                    <a:pt x="1558" y="13226"/>
                    <a:pt x="1012" y="12952"/>
                  </a:cubicBezTo>
                  <a:cubicBezTo>
                    <a:pt x="465" y="12678"/>
                    <a:pt x="45" y="12443"/>
                    <a:pt x="3" y="12209"/>
                  </a:cubicBezTo>
                  <a:cubicBezTo>
                    <a:pt x="-39" y="11974"/>
                    <a:pt x="297" y="11739"/>
                    <a:pt x="1726" y="11113"/>
                  </a:cubicBezTo>
                  <a:cubicBezTo>
                    <a:pt x="3155" y="10487"/>
                    <a:pt x="5676" y="9470"/>
                    <a:pt x="7231" y="8765"/>
                  </a:cubicBezTo>
                  <a:cubicBezTo>
                    <a:pt x="8786" y="8061"/>
                    <a:pt x="9374" y="7670"/>
                    <a:pt x="9879" y="7161"/>
                  </a:cubicBezTo>
                  <a:cubicBezTo>
                    <a:pt x="10383" y="6652"/>
                    <a:pt x="10803" y="6026"/>
                    <a:pt x="11013" y="5909"/>
                  </a:cubicBezTo>
                  <a:cubicBezTo>
                    <a:pt x="11223" y="5791"/>
                    <a:pt x="11223" y="6183"/>
                    <a:pt x="10929" y="7513"/>
                  </a:cubicBezTo>
                  <a:cubicBezTo>
                    <a:pt x="10635" y="8843"/>
                    <a:pt x="10047" y="11113"/>
                    <a:pt x="9710" y="12483"/>
                  </a:cubicBezTo>
                  <a:cubicBezTo>
                    <a:pt x="9374" y="13852"/>
                    <a:pt x="9290" y="14322"/>
                    <a:pt x="9542" y="14439"/>
                  </a:cubicBezTo>
                  <a:cubicBezTo>
                    <a:pt x="9794" y="14557"/>
                    <a:pt x="10383" y="14322"/>
                    <a:pt x="11686" y="13265"/>
                  </a:cubicBezTo>
                  <a:cubicBezTo>
                    <a:pt x="12988" y="12209"/>
                    <a:pt x="15005" y="10330"/>
                    <a:pt x="16182" y="9196"/>
                  </a:cubicBezTo>
                  <a:cubicBezTo>
                    <a:pt x="17359" y="8061"/>
                    <a:pt x="17695" y="7670"/>
                    <a:pt x="18073" y="7317"/>
                  </a:cubicBezTo>
                  <a:cubicBezTo>
                    <a:pt x="18451" y="6965"/>
                    <a:pt x="18872" y="6652"/>
                    <a:pt x="19208" y="6770"/>
                  </a:cubicBezTo>
                  <a:cubicBezTo>
                    <a:pt x="19544" y="6887"/>
                    <a:pt x="19796" y="7435"/>
                    <a:pt x="19922" y="9078"/>
                  </a:cubicBezTo>
                  <a:cubicBezTo>
                    <a:pt x="20048" y="10722"/>
                    <a:pt x="20048" y="13461"/>
                    <a:pt x="19964" y="15613"/>
                  </a:cubicBezTo>
                  <a:cubicBezTo>
                    <a:pt x="19880" y="17765"/>
                    <a:pt x="19712" y="19330"/>
                    <a:pt x="19754" y="20270"/>
                  </a:cubicBezTo>
                  <a:cubicBezTo>
                    <a:pt x="19796" y="21209"/>
                    <a:pt x="20048" y="21522"/>
                    <a:pt x="20384" y="21561"/>
                  </a:cubicBezTo>
                  <a:cubicBezTo>
                    <a:pt x="20721" y="21600"/>
                    <a:pt x="21141" y="21365"/>
                    <a:pt x="21561" y="2113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9" name="Line"/>
            <p:cNvSpPr/>
            <p:nvPr/>
          </p:nvSpPr>
          <p:spPr>
            <a:xfrm>
              <a:off x="4333707" y="4362071"/>
              <a:ext cx="52067" cy="4128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9" h="21543" extrusionOk="0">
                  <a:moveTo>
                    <a:pt x="21029" y="5525"/>
                  </a:moveTo>
                  <a:cubicBezTo>
                    <a:pt x="17272" y="4069"/>
                    <a:pt x="13516" y="2613"/>
                    <a:pt x="10229" y="1581"/>
                  </a:cubicBezTo>
                  <a:cubicBezTo>
                    <a:pt x="6942" y="550"/>
                    <a:pt x="4125" y="-57"/>
                    <a:pt x="2246" y="4"/>
                  </a:cubicBezTo>
                  <a:cubicBezTo>
                    <a:pt x="368" y="64"/>
                    <a:pt x="-571" y="792"/>
                    <a:pt x="368" y="2916"/>
                  </a:cubicBezTo>
                  <a:cubicBezTo>
                    <a:pt x="1307" y="5040"/>
                    <a:pt x="4125" y="8559"/>
                    <a:pt x="6942" y="11896"/>
                  </a:cubicBezTo>
                  <a:cubicBezTo>
                    <a:pt x="9759" y="15233"/>
                    <a:pt x="12577" y="18388"/>
                    <a:pt x="15394" y="2154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0" name="Line"/>
            <p:cNvSpPr/>
            <p:nvPr/>
          </p:nvSpPr>
          <p:spPr>
            <a:xfrm>
              <a:off x="4239285" y="4558630"/>
              <a:ext cx="484996" cy="214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4" h="21412" extrusionOk="0">
                  <a:moveTo>
                    <a:pt x="0" y="14632"/>
                  </a:moveTo>
                  <a:cubicBezTo>
                    <a:pt x="2571" y="10916"/>
                    <a:pt x="5143" y="7200"/>
                    <a:pt x="6686" y="4994"/>
                  </a:cubicBezTo>
                  <a:cubicBezTo>
                    <a:pt x="8229" y="2787"/>
                    <a:pt x="8743" y="2090"/>
                    <a:pt x="9257" y="1394"/>
                  </a:cubicBezTo>
                  <a:cubicBezTo>
                    <a:pt x="9771" y="697"/>
                    <a:pt x="10286" y="0"/>
                    <a:pt x="10749" y="0"/>
                  </a:cubicBezTo>
                  <a:cubicBezTo>
                    <a:pt x="11211" y="0"/>
                    <a:pt x="11623" y="697"/>
                    <a:pt x="11571" y="3019"/>
                  </a:cubicBezTo>
                  <a:cubicBezTo>
                    <a:pt x="11520" y="5342"/>
                    <a:pt x="11006" y="9290"/>
                    <a:pt x="10749" y="12426"/>
                  </a:cubicBezTo>
                  <a:cubicBezTo>
                    <a:pt x="10491" y="15561"/>
                    <a:pt x="10491" y="17884"/>
                    <a:pt x="10800" y="19394"/>
                  </a:cubicBezTo>
                  <a:cubicBezTo>
                    <a:pt x="11109" y="20903"/>
                    <a:pt x="11726" y="21600"/>
                    <a:pt x="13269" y="21368"/>
                  </a:cubicBezTo>
                  <a:cubicBezTo>
                    <a:pt x="14811" y="21135"/>
                    <a:pt x="17280" y="19974"/>
                    <a:pt x="18874" y="18581"/>
                  </a:cubicBezTo>
                  <a:cubicBezTo>
                    <a:pt x="20469" y="17187"/>
                    <a:pt x="21189" y="15561"/>
                    <a:pt x="21394" y="13355"/>
                  </a:cubicBezTo>
                  <a:cubicBezTo>
                    <a:pt x="21600" y="11148"/>
                    <a:pt x="21291" y="8361"/>
                    <a:pt x="20211" y="6387"/>
                  </a:cubicBezTo>
                  <a:cubicBezTo>
                    <a:pt x="19131" y="4413"/>
                    <a:pt x="17280" y="3252"/>
                    <a:pt x="15891" y="3484"/>
                  </a:cubicBezTo>
                  <a:cubicBezTo>
                    <a:pt x="14503" y="3716"/>
                    <a:pt x="13577" y="5342"/>
                    <a:pt x="12651" y="696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1" name="Line"/>
            <p:cNvSpPr/>
            <p:nvPr/>
          </p:nvSpPr>
          <p:spPr>
            <a:xfrm>
              <a:off x="4933043" y="4532657"/>
              <a:ext cx="226558" cy="40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441" extrusionOk="0">
                  <a:moveTo>
                    <a:pt x="3667" y="1730"/>
                  </a:moveTo>
                  <a:cubicBezTo>
                    <a:pt x="2785" y="1241"/>
                    <a:pt x="1904" y="753"/>
                    <a:pt x="1242" y="814"/>
                  </a:cubicBezTo>
                  <a:cubicBezTo>
                    <a:pt x="581" y="875"/>
                    <a:pt x="140" y="1485"/>
                    <a:pt x="30" y="2950"/>
                  </a:cubicBezTo>
                  <a:cubicBezTo>
                    <a:pt x="-80" y="4414"/>
                    <a:pt x="140" y="6733"/>
                    <a:pt x="251" y="8197"/>
                  </a:cubicBezTo>
                  <a:cubicBezTo>
                    <a:pt x="361" y="9662"/>
                    <a:pt x="361" y="10272"/>
                    <a:pt x="802" y="10760"/>
                  </a:cubicBezTo>
                  <a:cubicBezTo>
                    <a:pt x="1242" y="11248"/>
                    <a:pt x="2124" y="11614"/>
                    <a:pt x="3667" y="11187"/>
                  </a:cubicBezTo>
                  <a:cubicBezTo>
                    <a:pt x="5210" y="10760"/>
                    <a:pt x="7414" y="9540"/>
                    <a:pt x="9618" y="7770"/>
                  </a:cubicBezTo>
                  <a:cubicBezTo>
                    <a:pt x="11822" y="6001"/>
                    <a:pt x="14026" y="3682"/>
                    <a:pt x="15238" y="2218"/>
                  </a:cubicBezTo>
                  <a:cubicBezTo>
                    <a:pt x="16451" y="753"/>
                    <a:pt x="16671" y="143"/>
                    <a:pt x="17222" y="21"/>
                  </a:cubicBezTo>
                  <a:cubicBezTo>
                    <a:pt x="17773" y="-101"/>
                    <a:pt x="18655" y="265"/>
                    <a:pt x="19426" y="2462"/>
                  </a:cubicBezTo>
                  <a:cubicBezTo>
                    <a:pt x="20198" y="4658"/>
                    <a:pt x="20859" y="8685"/>
                    <a:pt x="21189" y="11919"/>
                  </a:cubicBezTo>
                  <a:cubicBezTo>
                    <a:pt x="21520" y="15153"/>
                    <a:pt x="21520" y="17594"/>
                    <a:pt x="21410" y="19180"/>
                  </a:cubicBezTo>
                  <a:cubicBezTo>
                    <a:pt x="21300" y="20767"/>
                    <a:pt x="21079" y="21499"/>
                    <a:pt x="20859" y="21438"/>
                  </a:cubicBezTo>
                  <a:cubicBezTo>
                    <a:pt x="20638" y="21377"/>
                    <a:pt x="20418" y="20523"/>
                    <a:pt x="20308" y="19730"/>
                  </a:cubicBezTo>
                  <a:cubicBezTo>
                    <a:pt x="20198" y="18936"/>
                    <a:pt x="20198" y="18204"/>
                    <a:pt x="20198" y="17472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2" name="Line"/>
            <p:cNvSpPr/>
            <p:nvPr/>
          </p:nvSpPr>
          <p:spPr>
            <a:xfrm>
              <a:off x="5215873" y="4501163"/>
              <a:ext cx="166460" cy="221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000" extrusionOk="0">
                  <a:moveTo>
                    <a:pt x="0" y="11399"/>
                  </a:moveTo>
                  <a:cubicBezTo>
                    <a:pt x="2367" y="8754"/>
                    <a:pt x="4734" y="6109"/>
                    <a:pt x="6362" y="4346"/>
                  </a:cubicBezTo>
                  <a:cubicBezTo>
                    <a:pt x="7989" y="2582"/>
                    <a:pt x="8877" y="1701"/>
                    <a:pt x="9321" y="1921"/>
                  </a:cubicBezTo>
                  <a:cubicBezTo>
                    <a:pt x="9764" y="2141"/>
                    <a:pt x="9764" y="3464"/>
                    <a:pt x="10208" y="6219"/>
                  </a:cubicBezTo>
                  <a:cubicBezTo>
                    <a:pt x="10652" y="8974"/>
                    <a:pt x="11540" y="13162"/>
                    <a:pt x="12575" y="16027"/>
                  </a:cubicBezTo>
                  <a:cubicBezTo>
                    <a:pt x="13611" y="18893"/>
                    <a:pt x="14795" y="20435"/>
                    <a:pt x="16422" y="20876"/>
                  </a:cubicBezTo>
                  <a:cubicBezTo>
                    <a:pt x="18049" y="21317"/>
                    <a:pt x="20121" y="20656"/>
                    <a:pt x="20860" y="17680"/>
                  </a:cubicBezTo>
                  <a:cubicBezTo>
                    <a:pt x="21600" y="14705"/>
                    <a:pt x="21008" y="9415"/>
                    <a:pt x="19677" y="5999"/>
                  </a:cubicBezTo>
                  <a:cubicBezTo>
                    <a:pt x="18345" y="2582"/>
                    <a:pt x="16274" y="1039"/>
                    <a:pt x="14499" y="378"/>
                  </a:cubicBezTo>
                  <a:cubicBezTo>
                    <a:pt x="12723" y="-283"/>
                    <a:pt x="11244" y="-63"/>
                    <a:pt x="10652" y="929"/>
                  </a:cubicBezTo>
                  <a:cubicBezTo>
                    <a:pt x="10060" y="1921"/>
                    <a:pt x="10356" y="3684"/>
                    <a:pt x="10652" y="544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3" name="Line"/>
            <p:cNvSpPr/>
            <p:nvPr/>
          </p:nvSpPr>
          <p:spPr>
            <a:xfrm>
              <a:off x="5439093" y="4467662"/>
              <a:ext cx="193620" cy="250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119" extrusionOk="0">
                  <a:moveTo>
                    <a:pt x="0" y="7683"/>
                  </a:moveTo>
                  <a:cubicBezTo>
                    <a:pt x="0" y="11610"/>
                    <a:pt x="0" y="15537"/>
                    <a:pt x="1543" y="17992"/>
                  </a:cubicBezTo>
                  <a:cubicBezTo>
                    <a:pt x="3086" y="20446"/>
                    <a:pt x="6171" y="21428"/>
                    <a:pt x="9771" y="21035"/>
                  </a:cubicBezTo>
                  <a:cubicBezTo>
                    <a:pt x="13371" y="20643"/>
                    <a:pt x="17486" y="18875"/>
                    <a:pt x="19543" y="15439"/>
                  </a:cubicBezTo>
                  <a:cubicBezTo>
                    <a:pt x="21600" y="12003"/>
                    <a:pt x="21600" y="6897"/>
                    <a:pt x="21214" y="3853"/>
                  </a:cubicBezTo>
                  <a:cubicBezTo>
                    <a:pt x="20829" y="810"/>
                    <a:pt x="20057" y="-172"/>
                    <a:pt x="19671" y="24"/>
                  </a:cubicBezTo>
                  <a:cubicBezTo>
                    <a:pt x="19286" y="221"/>
                    <a:pt x="19286" y="1595"/>
                    <a:pt x="19286" y="297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4" name="Line"/>
            <p:cNvSpPr/>
            <p:nvPr/>
          </p:nvSpPr>
          <p:spPr>
            <a:xfrm>
              <a:off x="5683239" y="4474923"/>
              <a:ext cx="216246" cy="2218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8685"/>
                  </a:moveTo>
                  <a:cubicBezTo>
                    <a:pt x="697" y="11357"/>
                    <a:pt x="1394" y="14029"/>
                    <a:pt x="1742" y="16367"/>
                  </a:cubicBezTo>
                  <a:cubicBezTo>
                    <a:pt x="2090" y="18705"/>
                    <a:pt x="2090" y="20709"/>
                    <a:pt x="2090" y="21155"/>
                  </a:cubicBezTo>
                  <a:cubicBezTo>
                    <a:pt x="2090" y="21600"/>
                    <a:pt x="2090" y="20487"/>
                    <a:pt x="3484" y="17146"/>
                  </a:cubicBezTo>
                  <a:cubicBezTo>
                    <a:pt x="4877" y="13806"/>
                    <a:pt x="7665" y="8239"/>
                    <a:pt x="10916" y="5010"/>
                  </a:cubicBezTo>
                  <a:cubicBezTo>
                    <a:pt x="14168" y="1781"/>
                    <a:pt x="17884" y="8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5" name="Line"/>
            <p:cNvSpPr/>
            <p:nvPr/>
          </p:nvSpPr>
          <p:spPr>
            <a:xfrm>
              <a:off x="6004118" y="4470893"/>
              <a:ext cx="302745" cy="371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5" h="21165" extrusionOk="0">
                  <a:moveTo>
                    <a:pt x="16078" y="1422"/>
                  </a:moveTo>
                  <a:cubicBezTo>
                    <a:pt x="14941" y="627"/>
                    <a:pt x="13805" y="-168"/>
                    <a:pt x="13561" y="31"/>
                  </a:cubicBezTo>
                  <a:cubicBezTo>
                    <a:pt x="13317" y="230"/>
                    <a:pt x="13967" y="1422"/>
                    <a:pt x="15510" y="4072"/>
                  </a:cubicBezTo>
                  <a:cubicBezTo>
                    <a:pt x="17053" y="6723"/>
                    <a:pt x="19489" y="10831"/>
                    <a:pt x="20544" y="13879"/>
                  </a:cubicBezTo>
                  <a:cubicBezTo>
                    <a:pt x="21600" y="16926"/>
                    <a:pt x="21275" y="18914"/>
                    <a:pt x="19489" y="20041"/>
                  </a:cubicBezTo>
                  <a:cubicBezTo>
                    <a:pt x="17702" y="21167"/>
                    <a:pt x="14454" y="21432"/>
                    <a:pt x="10962" y="20902"/>
                  </a:cubicBezTo>
                  <a:cubicBezTo>
                    <a:pt x="7471" y="20372"/>
                    <a:pt x="3735" y="19047"/>
                    <a:pt x="0" y="17722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6" name="Line"/>
            <p:cNvSpPr/>
            <p:nvPr/>
          </p:nvSpPr>
          <p:spPr>
            <a:xfrm>
              <a:off x="6408705" y="4495850"/>
              <a:ext cx="183812" cy="153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0" h="20683" extrusionOk="0">
                  <a:moveTo>
                    <a:pt x="3200" y="1878"/>
                  </a:moveTo>
                  <a:cubicBezTo>
                    <a:pt x="2400" y="5322"/>
                    <a:pt x="1600" y="8765"/>
                    <a:pt x="1200" y="11426"/>
                  </a:cubicBezTo>
                  <a:cubicBezTo>
                    <a:pt x="800" y="14087"/>
                    <a:pt x="800" y="15965"/>
                    <a:pt x="3067" y="17843"/>
                  </a:cubicBezTo>
                  <a:cubicBezTo>
                    <a:pt x="5333" y="19722"/>
                    <a:pt x="9867" y="21600"/>
                    <a:pt x="13600" y="20191"/>
                  </a:cubicBezTo>
                  <a:cubicBezTo>
                    <a:pt x="17333" y="18783"/>
                    <a:pt x="20267" y="14087"/>
                    <a:pt x="20933" y="10174"/>
                  </a:cubicBezTo>
                  <a:cubicBezTo>
                    <a:pt x="21600" y="6261"/>
                    <a:pt x="20000" y="3130"/>
                    <a:pt x="16133" y="1565"/>
                  </a:cubicBezTo>
                  <a:cubicBezTo>
                    <a:pt x="12267" y="0"/>
                    <a:pt x="6133" y="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7" name="Line"/>
            <p:cNvSpPr/>
            <p:nvPr/>
          </p:nvSpPr>
          <p:spPr>
            <a:xfrm>
              <a:off x="6708657" y="4251426"/>
              <a:ext cx="237562" cy="458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3" extrusionOk="0">
                  <a:moveTo>
                    <a:pt x="1851" y="1641"/>
                  </a:moveTo>
                  <a:cubicBezTo>
                    <a:pt x="1646" y="881"/>
                    <a:pt x="1440" y="121"/>
                    <a:pt x="1234" y="13"/>
                  </a:cubicBezTo>
                  <a:cubicBezTo>
                    <a:pt x="1029" y="-96"/>
                    <a:pt x="823" y="447"/>
                    <a:pt x="720" y="2943"/>
                  </a:cubicBezTo>
                  <a:cubicBezTo>
                    <a:pt x="617" y="5440"/>
                    <a:pt x="617" y="9890"/>
                    <a:pt x="617" y="12441"/>
                  </a:cubicBezTo>
                  <a:cubicBezTo>
                    <a:pt x="617" y="14991"/>
                    <a:pt x="617" y="15643"/>
                    <a:pt x="823" y="16348"/>
                  </a:cubicBezTo>
                  <a:cubicBezTo>
                    <a:pt x="1029" y="17054"/>
                    <a:pt x="1440" y="17814"/>
                    <a:pt x="2263" y="17976"/>
                  </a:cubicBezTo>
                  <a:cubicBezTo>
                    <a:pt x="3086" y="18139"/>
                    <a:pt x="4320" y="17705"/>
                    <a:pt x="6069" y="16837"/>
                  </a:cubicBezTo>
                  <a:cubicBezTo>
                    <a:pt x="7817" y="15968"/>
                    <a:pt x="10080" y="14666"/>
                    <a:pt x="12549" y="14069"/>
                  </a:cubicBezTo>
                  <a:cubicBezTo>
                    <a:pt x="15017" y="13472"/>
                    <a:pt x="17691" y="13580"/>
                    <a:pt x="19337" y="14394"/>
                  </a:cubicBezTo>
                  <a:cubicBezTo>
                    <a:pt x="20983" y="15209"/>
                    <a:pt x="21600" y="16728"/>
                    <a:pt x="20366" y="18031"/>
                  </a:cubicBezTo>
                  <a:cubicBezTo>
                    <a:pt x="19131" y="19333"/>
                    <a:pt x="16046" y="20419"/>
                    <a:pt x="12754" y="20961"/>
                  </a:cubicBezTo>
                  <a:cubicBezTo>
                    <a:pt x="9463" y="21504"/>
                    <a:pt x="5966" y="21504"/>
                    <a:pt x="3806" y="21287"/>
                  </a:cubicBezTo>
                  <a:cubicBezTo>
                    <a:pt x="1646" y="21070"/>
                    <a:pt x="823" y="20636"/>
                    <a:pt x="0" y="20201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8" name="Line"/>
            <p:cNvSpPr/>
            <p:nvPr/>
          </p:nvSpPr>
          <p:spPr>
            <a:xfrm>
              <a:off x="7001633" y="4565606"/>
              <a:ext cx="425514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249" y="0"/>
                    <a:pt x="8498" y="0"/>
                    <a:pt x="12098" y="3600"/>
                  </a:cubicBezTo>
                  <a:cubicBezTo>
                    <a:pt x="15698" y="7200"/>
                    <a:pt x="18649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9" name="Line"/>
            <p:cNvSpPr/>
            <p:nvPr/>
          </p:nvSpPr>
          <p:spPr>
            <a:xfrm>
              <a:off x="751472" y="5231493"/>
              <a:ext cx="285844" cy="3595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547" extrusionOk="0">
                  <a:moveTo>
                    <a:pt x="7258" y="2316"/>
                  </a:moveTo>
                  <a:cubicBezTo>
                    <a:pt x="7085" y="1619"/>
                    <a:pt x="6912" y="922"/>
                    <a:pt x="7258" y="504"/>
                  </a:cubicBezTo>
                  <a:cubicBezTo>
                    <a:pt x="7603" y="86"/>
                    <a:pt x="8467" y="-53"/>
                    <a:pt x="10195" y="17"/>
                  </a:cubicBezTo>
                  <a:cubicBezTo>
                    <a:pt x="11923" y="86"/>
                    <a:pt x="14515" y="365"/>
                    <a:pt x="16157" y="713"/>
                  </a:cubicBezTo>
                  <a:cubicBezTo>
                    <a:pt x="17798" y="1062"/>
                    <a:pt x="18490" y="1480"/>
                    <a:pt x="18662" y="2037"/>
                  </a:cubicBezTo>
                  <a:cubicBezTo>
                    <a:pt x="18835" y="2595"/>
                    <a:pt x="18490" y="3292"/>
                    <a:pt x="16502" y="4128"/>
                  </a:cubicBezTo>
                  <a:cubicBezTo>
                    <a:pt x="14515" y="4964"/>
                    <a:pt x="10886" y="5939"/>
                    <a:pt x="8554" y="6497"/>
                  </a:cubicBezTo>
                  <a:cubicBezTo>
                    <a:pt x="6221" y="7054"/>
                    <a:pt x="5184" y="7193"/>
                    <a:pt x="5184" y="7402"/>
                  </a:cubicBezTo>
                  <a:cubicBezTo>
                    <a:pt x="5184" y="7612"/>
                    <a:pt x="6221" y="7890"/>
                    <a:pt x="8899" y="8726"/>
                  </a:cubicBezTo>
                  <a:cubicBezTo>
                    <a:pt x="11578" y="9562"/>
                    <a:pt x="15898" y="10956"/>
                    <a:pt x="18403" y="11862"/>
                  </a:cubicBezTo>
                  <a:cubicBezTo>
                    <a:pt x="20909" y="12768"/>
                    <a:pt x="21600" y="13186"/>
                    <a:pt x="21082" y="14301"/>
                  </a:cubicBezTo>
                  <a:cubicBezTo>
                    <a:pt x="20563" y="15415"/>
                    <a:pt x="18835" y="17227"/>
                    <a:pt x="15120" y="18551"/>
                  </a:cubicBezTo>
                  <a:cubicBezTo>
                    <a:pt x="11405" y="19875"/>
                    <a:pt x="5702" y="20711"/>
                    <a:pt x="0" y="21547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0" name="Line"/>
            <p:cNvSpPr/>
            <p:nvPr/>
          </p:nvSpPr>
          <p:spPr>
            <a:xfrm>
              <a:off x="423761" y="5044703"/>
              <a:ext cx="927652" cy="680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5" h="21353" extrusionOk="0">
                  <a:moveTo>
                    <a:pt x="316" y="6856"/>
                  </a:moveTo>
                  <a:cubicBezTo>
                    <a:pt x="156" y="5543"/>
                    <a:pt x="-3" y="4229"/>
                    <a:pt x="369" y="3135"/>
                  </a:cubicBezTo>
                  <a:cubicBezTo>
                    <a:pt x="741" y="2040"/>
                    <a:pt x="1646" y="1165"/>
                    <a:pt x="2976" y="617"/>
                  </a:cubicBezTo>
                  <a:cubicBezTo>
                    <a:pt x="4306" y="70"/>
                    <a:pt x="6062" y="-149"/>
                    <a:pt x="7791" y="106"/>
                  </a:cubicBezTo>
                  <a:cubicBezTo>
                    <a:pt x="9520" y="362"/>
                    <a:pt x="11222" y="1092"/>
                    <a:pt x="12925" y="2223"/>
                  </a:cubicBezTo>
                  <a:cubicBezTo>
                    <a:pt x="14627" y="3354"/>
                    <a:pt x="16330" y="4886"/>
                    <a:pt x="17713" y="6382"/>
                  </a:cubicBezTo>
                  <a:cubicBezTo>
                    <a:pt x="19096" y="7878"/>
                    <a:pt x="20160" y="9337"/>
                    <a:pt x="20745" y="11016"/>
                  </a:cubicBezTo>
                  <a:cubicBezTo>
                    <a:pt x="21331" y="12694"/>
                    <a:pt x="21437" y="14592"/>
                    <a:pt x="20745" y="16124"/>
                  </a:cubicBezTo>
                  <a:cubicBezTo>
                    <a:pt x="20054" y="17656"/>
                    <a:pt x="18564" y="18824"/>
                    <a:pt x="16702" y="19663"/>
                  </a:cubicBezTo>
                  <a:cubicBezTo>
                    <a:pt x="14840" y="20502"/>
                    <a:pt x="12605" y="21013"/>
                    <a:pt x="10398" y="21232"/>
                  </a:cubicBezTo>
                  <a:cubicBezTo>
                    <a:pt x="8190" y="21451"/>
                    <a:pt x="6008" y="21378"/>
                    <a:pt x="4253" y="20977"/>
                  </a:cubicBezTo>
                  <a:cubicBezTo>
                    <a:pt x="2497" y="20575"/>
                    <a:pt x="1167" y="19846"/>
                    <a:pt x="502" y="19043"/>
                  </a:cubicBezTo>
                  <a:cubicBezTo>
                    <a:pt x="-163" y="18240"/>
                    <a:pt x="-163" y="17365"/>
                    <a:pt x="475" y="16489"/>
                  </a:cubicBezTo>
                  <a:cubicBezTo>
                    <a:pt x="1114" y="15613"/>
                    <a:pt x="2391" y="14737"/>
                    <a:pt x="3668" y="13862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1" name="Line"/>
            <p:cNvSpPr/>
            <p:nvPr/>
          </p:nvSpPr>
          <p:spPr>
            <a:xfrm>
              <a:off x="1607990" y="5235266"/>
              <a:ext cx="134022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1" h="21600" extrusionOk="0">
                  <a:moveTo>
                    <a:pt x="5725" y="1350"/>
                  </a:moveTo>
                  <a:cubicBezTo>
                    <a:pt x="3894" y="675"/>
                    <a:pt x="2064" y="0"/>
                    <a:pt x="965" y="0"/>
                  </a:cubicBezTo>
                  <a:cubicBezTo>
                    <a:pt x="-133" y="0"/>
                    <a:pt x="-499" y="675"/>
                    <a:pt x="965" y="2981"/>
                  </a:cubicBezTo>
                  <a:cubicBezTo>
                    <a:pt x="2430" y="5287"/>
                    <a:pt x="5725" y="9225"/>
                    <a:pt x="8654" y="12431"/>
                  </a:cubicBezTo>
                  <a:cubicBezTo>
                    <a:pt x="11582" y="15638"/>
                    <a:pt x="14145" y="18113"/>
                    <a:pt x="16159" y="19519"/>
                  </a:cubicBezTo>
                  <a:cubicBezTo>
                    <a:pt x="18172" y="20925"/>
                    <a:pt x="19637" y="21263"/>
                    <a:pt x="21101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2" name="Line"/>
            <p:cNvSpPr/>
            <p:nvPr/>
          </p:nvSpPr>
          <p:spPr>
            <a:xfrm>
              <a:off x="1769913" y="5146890"/>
              <a:ext cx="174392" cy="560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21600" y="6579"/>
                  </a:moveTo>
                  <a:cubicBezTo>
                    <a:pt x="20736" y="4890"/>
                    <a:pt x="19872" y="3201"/>
                    <a:pt x="18144" y="2090"/>
                  </a:cubicBezTo>
                  <a:cubicBezTo>
                    <a:pt x="16416" y="979"/>
                    <a:pt x="13824" y="445"/>
                    <a:pt x="11808" y="179"/>
                  </a:cubicBezTo>
                  <a:cubicBezTo>
                    <a:pt x="9792" y="-88"/>
                    <a:pt x="8352" y="-88"/>
                    <a:pt x="6912" y="401"/>
                  </a:cubicBezTo>
                  <a:cubicBezTo>
                    <a:pt x="5472" y="890"/>
                    <a:pt x="4032" y="1868"/>
                    <a:pt x="3600" y="4001"/>
                  </a:cubicBezTo>
                  <a:cubicBezTo>
                    <a:pt x="3168" y="6134"/>
                    <a:pt x="3744" y="9423"/>
                    <a:pt x="4896" y="12090"/>
                  </a:cubicBezTo>
                  <a:cubicBezTo>
                    <a:pt x="6048" y="14756"/>
                    <a:pt x="7776" y="16801"/>
                    <a:pt x="8784" y="18268"/>
                  </a:cubicBezTo>
                  <a:cubicBezTo>
                    <a:pt x="9792" y="19734"/>
                    <a:pt x="10080" y="20623"/>
                    <a:pt x="9504" y="21068"/>
                  </a:cubicBezTo>
                  <a:cubicBezTo>
                    <a:pt x="8928" y="21512"/>
                    <a:pt x="7488" y="21512"/>
                    <a:pt x="5760" y="21290"/>
                  </a:cubicBezTo>
                  <a:cubicBezTo>
                    <a:pt x="4032" y="21068"/>
                    <a:pt x="2016" y="20623"/>
                    <a:pt x="0" y="20179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3" name="Line"/>
            <p:cNvSpPr/>
            <p:nvPr/>
          </p:nvSpPr>
          <p:spPr>
            <a:xfrm>
              <a:off x="1742786" y="5577072"/>
              <a:ext cx="194544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1" h="21600" extrusionOk="0">
                  <a:moveTo>
                    <a:pt x="677" y="21600"/>
                  </a:moveTo>
                  <a:cubicBezTo>
                    <a:pt x="169" y="17600"/>
                    <a:pt x="-339" y="13600"/>
                    <a:pt x="296" y="10400"/>
                  </a:cubicBezTo>
                  <a:cubicBezTo>
                    <a:pt x="932" y="7200"/>
                    <a:pt x="2710" y="4800"/>
                    <a:pt x="6395" y="3200"/>
                  </a:cubicBezTo>
                  <a:cubicBezTo>
                    <a:pt x="10080" y="1600"/>
                    <a:pt x="15670" y="800"/>
                    <a:pt x="21261" y="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4" name="Line"/>
            <p:cNvSpPr/>
            <p:nvPr/>
          </p:nvSpPr>
          <p:spPr>
            <a:xfrm>
              <a:off x="2355866" y="5420515"/>
              <a:ext cx="272051" cy="29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2" extrusionOk="0">
                  <a:moveTo>
                    <a:pt x="0" y="3236"/>
                  </a:moveTo>
                  <a:cubicBezTo>
                    <a:pt x="554" y="7757"/>
                    <a:pt x="1108" y="12278"/>
                    <a:pt x="1477" y="14957"/>
                  </a:cubicBezTo>
                  <a:cubicBezTo>
                    <a:pt x="1846" y="17636"/>
                    <a:pt x="2031" y="18474"/>
                    <a:pt x="2492" y="19311"/>
                  </a:cubicBezTo>
                  <a:cubicBezTo>
                    <a:pt x="2954" y="20148"/>
                    <a:pt x="3692" y="20985"/>
                    <a:pt x="4431" y="21153"/>
                  </a:cubicBezTo>
                  <a:cubicBezTo>
                    <a:pt x="5169" y="21320"/>
                    <a:pt x="5908" y="20818"/>
                    <a:pt x="6831" y="18222"/>
                  </a:cubicBezTo>
                  <a:cubicBezTo>
                    <a:pt x="7754" y="15627"/>
                    <a:pt x="8862" y="10939"/>
                    <a:pt x="9415" y="8092"/>
                  </a:cubicBezTo>
                  <a:cubicBezTo>
                    <a:pt x="9969" y="5246"/>
                    <a:pt x="9969" y="4241"/>
                    <a:pt x="10062" y="3069"/>
                  </a:cubicBezTo>
                  <a:cubicBezTo>
                    <a:pt x="10154" y="1897"/>
                    <a:pt x="10338" y="557"/>
                    <a:pt x="10985" y="139"/>
                  </a:cubicBezTo>
                  <a:cubicBezTo>
                    <a:pt x="11631" y="-280"/>
                    <a:pt x="12738" y="222"/>
                    <a:pt x="13846" y="1980"/>
                  </a:cubicBezTo>
                  <a:cubicBezTo>
                    <a:pt x="14954" y="3739"/>
                    <a:pt x="16062" y="6753"/>
                    <a:pt x="17354" y="9599"/>
                  </a:cubicBezTo>
                  <a:cubicBezTo>
                    <a:pt x="18646" y="12446"/>
                    <a:pt x="20123" y="15125"/>
                    <a:pt x="21600" y="17804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5" name="Line"/>
            <p:cNvSpPr/>
            <p:nvPr/>
          </p:nvSpPr>
          <p:spPr>
            <a:xfrm>
              <a:off x="2620940" y="5453060"/>
              <a:ext cx="288402" cy="196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8" h="20552" extrusionOk="0">
                  <a:moveTo>
                    <a:pt x="6028" y="5663"/>
                  </a:moveTo>
                  <a:cubicBezTo>
                    <a:pt x="6195" y="9061"/>
                    <a:pt x="6363" y="12459"/>
                    <a:pt x="6530" y="15128"/>
                  </a:cubicBezTo>
                  <a:cubicBezTo>
                    <a:pt x="6698" y="17798"/>
                    <a:pt x="6865" y="19740"/>
                    <a:pt x="9209" y="20346"/>
                  </a:cubicBezTo>
                  <a:cubicBezTo>
                    <a:pt x="11553" y="20953"/>
                    <a:pt x="16074" y="20225"/>
                    <a:pt x="18586" y="18041"/>
                  </a:cubicBezTo>
                  <a:cubicBezTo>
                    <a:pt x="21098" y="15856"/>
                    <a:pt x="21600" y="12216"/>
                    <a:pt x="19256" y="8697"/>
                  </a:cubicBezTo>
                  <a:cubicBezTo>
                    <a:pt x="16912" y="5178"/>
                    <a:pt x="11721" y="1780"/>
                    <a:pt x="8037" y="566"/>
                  </a:cubicBezTo>
                  <a:cubicBezTo>
                    <a:pt x="4353" y="-647"/>
                    <a:pt x="2177" y="324"/>
                    <a:pt x="0" y="1295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6" name="Line"/>
            <p:cNvSpPr/>
            <p:nvPr/>
          </p:nvSpPr>
          <p:spPr>
            <a:xfrm>
              <a:off x="3290600" y="5511402"/>
              <a:ext cx="41855" cy="351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2" extrusionOk="0">
                  <a:moveTo>
                    <a:pt x="21600" y="599"/>
                  </a:moveTo>
                  <a:cubicBezTo>
                    <a:pt x="16800" y="176"/>
                    <a:pt x="12000" y="-248"/>
                    <a:pt x="7800" y="176"/>
                  </a:cubicBezTo>
                  <a:cubicBezTo>
                    <a:pt x="3600" y="599"/>
                    <a:pt x="0" y="1870"/>
                    <a:pt x="0" y="4481"/>
                  </a:cubicBezTo>
                  <a:cubicBezTo>
                    <a:pt x="0" y="7093"/>
                    <a:pt x="3600" y="11046"/>
                    <a:pt x="7800" y="14081"/>
                  </a:cubicBezTo>
                  <a:cubicBezTo>
                    <a:pt x="12000" y="17117"/>
                    <a:pt x="16800" y="19234"/>
                    <a:pt x="21600" y="21352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7" name="Line"/>
            <p:cNvSpPr/>
            <p:nvPr/>
          </p:nvSpPr>
          <p:spPr>
            <a:xfrm>
              <a:off x="3213359" y="5342474"/>
              <a:ext cx="285058" cy="23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6" h="21366" extrusionOk="0">
                  <a:moveTo>
                    <a:pt x="1580" y="14378"/>
                  </a:moveTo>
                  <a:cubicBezTo>
                    <a:pt x="895" y="10990"/>
                    <a:pt x="209" y="7601"/>
                    <a:pt x="37" y="5378"/>
                  </a:cubicBezTo>
                  <a:cubicBezTo>
                    <a:pt x="-134" y="3154"/>
                    <a:pt x="209" y="2095"/>
                    <a:pt x="2609" y="1248"/>
                  </a:cubicBezTo>
                  <a:cubicBezTo>
                    <a:pt x="5009" y="401"/>
                    <a:pt x="9466" y="-234"/>
                    <a:pt x="12895" y="84"/>
                  </a:cubicBezTo>
                  <a:cubicBezTo>
                    <a:pt x="16323" y="401"/>
                    <a:pt x="18723" y="1672"/>
                    <a:pt x="20009" y="3366"/>
                  </a:cubicBezTo>
                  <a:cubicBezTo>
                    <a:pt x="21295" y="5060"/>
                    <a:pt x="21466" y="7178"/>
                    <a:pt x="19837" y="10037"/>
                  </a:cubicBezTo>
                  <a:cubicBezTo>
                    <a:pt x="18209" y="12895"/>
                    <a:pt x="14780" y="16495"/>
                    <a:pt x="12123" y="18507"/>
                  </a:cubicBezTo>
                  <a:cubicBezTo>
                    <a:pt x="9466" y="20519"/>
                    <a:pt x="7580" y="20942"/>
                    <a:pt x="5695" y="21366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8" name="Line"/>
            <p:cNvSpPr/>
            <p:nvPr/>
          </p:nvSpPr>
          <p:spPr>
            <a:xfrm>
              <a:off x="3451039" y="5394463"/>
              <a:ext cx="230197" cy="208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9" extrusionOk="0">
                  <a:moveTo>
                    <a:pt x="0" y="9987"/>
                  </a:moveTo>
                  <a:cubicBezTo>
                    <a:pt x="2400" y="9752"/>
                    <a:pt x="4800" y="9517"/>
                    <a:pt x="6764" y="10456"/>
                  </a:cubicBezTo>
                  <a:cubicBezTo>
                    <a:pt x="8727" y="11395"/>
                    <a:pt x="10255" y="13508"/>
                    <a:pt x="11018" y="15739"/>
                  </a:cubicBezTo>
                  <a:cubicBezTo>
                    <a:pt x="11782" y="17969"/>
                    <a:pt x="11782" y="20317"/>
                    <a:pt x="11345" y="20904"/>
                  </a:cubicBezTo>
                  <a:cubicBezTo>
                    <a:pt x="10909" y="21491"/>
                    <a:pt x="10036" y="20317"/>
                    <a:pt x="9709" y="17030"/>
                  </a:cubicBezTo>
                  <a:cubicBezTo>
                    <a:pt x="9382" y="13743"/>
                    <a:pt x="9600" y="8343"/>
                    <a:pt x="10036" y="4939"/>
                  </a:cubicBezTo>
                  <a:cubicBezTo>
                    <a:pt x="10473" y="1534"/>
                    <a:pt x="11127" y="126"/>
                    <a:pt x="13091" y="8"/>
                  </a:cubicBezTo>
                  <a:cubicBezTo>
                    <a:pt x="15055" y="-109"/>
                    <a:pt x="18327" y="1065"/>
                    <a:pt x="21600" y="2239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9" name="Line"/>
            <p:cNvSpPr/>
            <p:nvPr/>
          </p:nvSpPr>
          <p:spPr>
            <a:xfrm>
              <a:off x="3702162" y="5444535"/>
              <a:ext cx="209656" cy="164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9" h="21461" extrusionOk="0">
                  <a:moveTo>
                    <a:pt x="1409" y="0"/>
                  </a:moveTo>
                  <a:cubicBezTo>
                    <a:pt x="1174" y="6085"/>
                    <a:pt x="939" y="12169"/>
                    <a:pt x="1057" y="15972"/>
                  </a:cubicBezTo>
                  <a:cubicBezTo>
                    <a:pt x="1174" y="19775"/>
                    <a:pt x="1643" y="21296"/>
                    <a:pt x="4226" y="21448"/>
                  </a:cubicBezTo>
                  <a:cubicBezTo>
                    <a:pt x="6809" y="21600"/>
                    <a:pt x="11504" y="20383"/>
                    <a:pt x="14791" y="18558"/>
                  </a:cubicBezTo>
                  <a:cubicBezTo>
                    <a:pt x="18078" y="16732"/>
                    <a:pt x="19957" y="14299"/>
                    <a:pt x="20778" y="12321"/>
                  </a:cubicBezTo>
                  <a:cubicBezTo>
                    <a:pt x="21600" y="10344"/>
                    <a:pt x="21365" y="8823"/>
                    <a:pt x="17726" y="8062"/>
                  </a:cubicBezTo>
                  <a:cubicBezTo>
                    <a:pt x="14087" y="7301"/>
                    <a:pt x="7043" y="7301"/>
                    <a:pt x="0" y="7301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0" name="Line"/>
            <p:cNvSpPr/>
            <p:nvPr/>
          </p:nvSpPr>
          <p:spPr>
            <a:xfrm>
              <a:off x="3869577" y="5261926"/>
              <a:ext cx="287336" cy="344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355" extrusionOk="0">
                  <a:moveTo>
                    <a:pt x="0" y="1373"/>
                  </a:moveTo>
                  <a:cubicBezTo>
                    <a:pt x="174" y="653"/>
                    <a:pt x="348" y="-67"/>
                    <a:pt x="697" y="5"/>
                  </a:cubicBezTo>
                  <a:cubicBezTo>
                    <a:pt x="1045" y="77"/>
                    <a:pt x="1568" y="941"/>
                    <a:pt x="2874" y="3605"/>
                  </a:cubicBezTo>
                  <a:cubicBezTo>
                    <a:pt x="4181" y="6269"/>
                    <a:pt x="6271" y="10733"/>
                    <a:pt x="7490" y="13325"/>
                  </a:cubicBezTo>
                  <a:cubicBezTo>
                    <a:pt x="8710" y="15917"/>
                    <a:pt x="9058" y="16637"/>
                    <a:pt x="9668" y="16421"/>
                  </a:cubicBezTo>
                  <a:cubicBezTo>
                    <a:pt x="10277" y="16205"/>
                    <a:pt x="11148" y="15053"/>
                    <a:pt x="12194" y="14477"/>
                  </a:cubicBezTo>
                  <a:cubicBezTo>
                    <a:pt x="13239" y="13901"/>
                    <a:pt x="14458" y="13901"/>
                    <a:pt x="15939" y="14477"/>
                  </a:cubicBezTo>
                  <a:cubicBezTo>
                    <a:pt x="17419" y="15053"/>
                    <a:pt x="19161" y="16205"/>
                    <a:pt x="20206" y="17141"/>
                  </a:cubicBezTo>
                  <a:cubicBezTo>
                    <a:pt x="21252" y="18077"/>
                    <a:pt x="21600" y="18797"/>
                    <a:pt x="21513" y="19445"/>
                  </a:cubicBezTo>
                  <a:cubicBezTo>
                    <a:pt x="21426" y="20093"/>
                    <a:pt x="20903" y="20669"/>
                    <a:pt x="19423" y="21029"/>
                  </a:cubicBezTo>
                  <a:cubicBezTo>
                    <a:pt x="17942" y="21389"/>
                    <a:pt x="15503" y="21533"/>
                    <a:pt x="12716" y="21029"/>
                  </a:cubicBezTo>
                  <a:cubicBezTo>
                    <a:pt x="9929" y="20525"/>
                    <a:pt x="6794" y="19373"/>
                    <a:pt x="3658" y="18221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1" name="Line"/>
            <p:cNvSpPr/>
            <p:nvPr/>
          </p:nvSpPr>
          <p:spPr>
            <a:xfrm>
              <a:off x="4177022" y="5213096"/>
              <a:ext cx="780754" cy="405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6" h="21543" extrusionOk="0">
                  <a:moveTo>
                    <a:pt x="179" y="1177"/>
                  </a:moveTo>
                  <a:cubicBezTo>
                    <a:pt x="179" y="560"/>
                    <a:pt x="179" y="-57"/>
                    <a:pt x="147" y="5"/>
                  </a:cubicBezTo>
                  <a:cubicBezTo>
                    <a:pt x="115" y="66"/>
                    <a:pt x="50" y="807"/>
                    <a:pt x="18" y="2967"/>
                  </a:cubicBezTo>
                  <a:cubicBezTo>
                    <a:pt x="-14" y="5127"/>
                    <a:pt x="-14" y="8706"/>
                    <a:pt x="115" y="11545"/>
                  </a:cubicBezTo>
                  <a:cubicBezTo>
                    <a:pt x="243" y="14384"/>
                    <a:pt x="500" y="16482"/>
                    <a:pt x="757" y="17717"/>
                  </a:cubicBezTo>
                  <a:cubicBezTo>
                    <a:pt x="1015" y="18951"/>
                    <a:pt x="1272" y="19321"/>
                    <a:pt x="1947" y="19136"/>
                  </a:cubicBezTo>
                  <a:cubicBezTo>
                    <a:pt x="2622" y="18951"/>
                    <a:pt x="3715" y="18210"/>
                    <a:pt x="4550" y="16544"/>
                  </a:cubicBezTo>
                  <a:cubicBezTo>
                    <a:pt x="5386" y="14878"/>
                    <a:pt x="5965" y="12286"/>
                    <a:pt x="6222" y="10681"/>
                  </a:cubicBezTo>
                  <a:cubicBezTo>
                    <a:pt x="6479" y="9077"/>
                    <a:pt x="6415" y="8460"/>
                    <a:pt x="6254" y="7966"/>
                  </a:cubicBezTo>
                  <a:cubicBezTo>
                    <a:pt x="6093" y="7472"/>
                    <a:pt x="5836" y="7102"/>
                    <a:pt x="5547" y="7164"/>
                  </a:cubicBezTo>
                  <a:cubicBezTo>
                    <a:pt x="5257" y="7225"/>
                    <a:pt x="4936" y="7719"/>
                    <a:pt x="4550" y="9385"/>
                  </a:cubicBezTo>
                  <a:cubicBezTo>
                    <a:pt x="4165" y="11052"/>
                    <a:pt x="3715" y="13890"/>
                    <a:pt x="3554" y="15927"/>
                  </a:cubicBezTo>
                  <a:cubicBezTo>
                    <a:pt x="3393" y="17964"/>
                    <a:pt x="3522" y="19198"/>
                    <a:pt x="4036" y="19877"/>
                  </a:cubicBezTo>
                  <a:cubicBezTo>
                    <a:pt x="4550" y="20556"/>
                    <a:pt x="5450" y="20679"/>
                    <a:pt x="6447" y="19753"/>
                  </a:cubicBezTo>
                  <a:cubicBezTo>
                    <a:pt x="7443" y="18828"/>
                    <a:pt x="8536" y="16853"/>
                    <a:pt x="9147" y="15186"/>
                  </a:cubicBezTo>
                  <a:cubicBezTo>
                    <a:pt x="9757" y="13520"/>
                    <a:pt x="9886" y="12162"/>
                    <a:pt x="9950" y="11175"/>
                  </a:cubicBezTo>
                  <a:cubicBezTo>
                    <a:pt x="10015" y="10188"/>
                    <a:pt x="10015" y="9570"/>
                    <a:pt x="10047" y="9570"/>
                  </a:cubicBezTo>
                  <a:cubicBezTo>
                    <a:pt x="10079" y="9570"/>
                    <a:pt x="10143" y="10188"/>
                    <a:pt x="10207" y="11484"/>
                  </a:cubicBezTo>
                  <a:cubicBezTo>
                    <a:pt x="10272" y="12780"/>
                    <a:pt x="10336" y="14754"/>
                    <a:pt x="10400" y="16174"/>
                  </a:cubicBezTo>
                  <a:cubicBezTo>
                    <a:pt x="10465" y="17593"/>
                    <a:pt x="10529" y="18457"/>
                    <a:pt x="10786" y="18704"/>
                  </a:cubicBezTo>
                  <a:cubicBezTo>
                    <a:pt x="11043" y="18951"/>
                    <a:pt x="11493" y="18581"/>
                    <a:pt x="12040" y="17346"/>
                  </a:cubicBezTo>
                  <a:cubicBezTo>
                    <a:pt x="12586" y="16112"/>
                    <a:pt x="13229" y="14014"/>
                    <a:pt x="13647" y="12718"/>
                  </a:cubicBezTo>
                  <a:cubicBezTo>
                    <a:pt x="14065" y="11422"/>
                    <a:pt x="14257" y="10928"/>
                    <a:pt x="14418" y="11052"/>
                  </a:cubicBezTo>
                  <a:cubicBezTo>
                    <a:pt x="14579" y="11175"/>
                    <a:pt x="14707" y="11916"/>
                    <a:pt x="14804" y="12656"/>
                  </a:cubicBezTo>
                  <a:cubicBezTo>
                    <a:pt x="14900" y="13397"/>
                    <a:pt x="14965" y="14137"/>
                    <a:pt x="14932" y="15001"/>
                  </a:cubicBezTo>
                  <a:cubicBezTo>
                    <a:pt x="14900" y="15865"/>
                    <a:pt x="14772" y="16853"/>
                    <a:pt x="15029" y="16853"/>
                  </a:cubicBezTo>
                  <a:cubicBezTo>
                    <a:pt x="15286" y="16853"/>
                    <a:pt x="15929" y="15865"/>
                    <a:pt x="16507" y="14940"/>
                  </a:cubicBezTo>
                  <a:cubicBezTo>
                    <a:pt x="17086" y="14014"/>
                    <a:pt x="17600" y="13150"/>
                    <a:pt x="18018" y="12718"/>
                  </a:cubicBezTo>
                  <a:cubicBezTo>
                    <a:pt x="18436" y="12286"/>
                    <a:pt x="18757" y="12286"/>
                    <a:pt x="19336" y="13829"/>
                  </a:cubicBezTo>
                  <a:cubicBezTo>
                    <a:pt x="19915" y="15372"/>
                    <a:pt x="20750" y="18457"/>
                    <a:pt x="21586" y="21543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2" name="Line"/>
            <p:cNvSpPr/>
            <p:nvPr/>
          </p:nvSpPr>
          <p:spPr>
            <a:xfrm>
              <a:off x="5266410" y="5279563"/>
              <a:ext cx="214537" cy="262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401" extrusionOk="0">
                  <a:moveTo>
                    <a:pt x="15855" y="12875"/>
                  </a:moveTo>
                  <a:cubicBezTo>
                    <a:pt x="16319" y="9464"/>
                    <a:pt x="16784" y="6054"/>
                    <a:pt x="16784" y="3875"/>
                  </a:cubicBezTo>
                  <a:cubicBezTo>
                    <a:pt x="16784" y="1696"/>
                    <a:pt x="16319" y="748"/>
                    <a:pt x="15506" y="275"/>
                  </a:cubicBezTo>
                  <a:cubicBezTo>
                    <a:pt x="14694" y="-199"/>
                    <a:pt x="13532" y="-199"/>
                    <a:pt x="11674" y="1412"/>
                  </a:cubicBezTo>
                  <a:cubicBezTo>
                    <a:pt x="9816" y="3022"/>
                    <a:pt x="7261" y="6243"/>
                    <a:pt x="5171" y="9180"/>
                  </a:cubicBezTo>
                  <a:cubicBezTo>
                    <a:pt x="3081" y="12117"/>
                    <a:pt x="1455" y="14769"/>
                    <a:pt x="642" y="16569"/>
                  </a:cubicBezTo>
                  <a:cubicBezTo>
                    <a:pt x="-171" y="18369"/>
                    <a:pt x="-171" y="19317"/>
                    <a:pt x="410" y="19980"/>
                  </a:cubicBezTo>
                  <a:cubicBezTo>
                    <a:pt x="990" y="20643"/>
                    <a:pt x="2152" y="21022"/>
                    <a:pt x="4706" y="20643"/>
                  </a:cubicBezTo>
                  <a:cubicBezTo>
                    <a:pt x="7261" y="20264"/>
                    <a:pt x="11210" y="19127"/>
                    <a:pt x="13648" y="18180"/>
                  </a:cubicBezTo>
                  <a:cubicBezTo>
                    <a:pt x="16087" y="17233"/>
                    <a:pt x="17016" y="16475"/>
                    <a:pt x="17713" y="15433"/>
                  </a:cubicBezTo>
                  <a:cubicBezTo>
                    <a:pt x="18410" y="14390"/>
                    <a:pt x="18874" y="13064"/>
                    <a:pt x="19223" y="12875"/>
                  </a:cubicBezTo>
                  <a:cubicBezTo>
                    <a:pt x="19571" y="12685"/>
                    <a:pt x="19803" y="13633"/>
                    <a:pt x="19919" y="15054"/>
                  </a:cubicBezTo>
                  <a:cubicBezTo>
                    <a:pt x="20035" y="16475"/>
                    <a:pt x="20035" y="18369"/>
                    <a:pt x="20268" y="19506"/>
                  </a:cubicBezTo>
                  <a:cubicBezTo>
                    <a:pt x="20500" y="20643"/>
                    <a:pt x="20964" y="21022"/>
                    <a:pt x="21429" y="21401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3" name="Line"/>
            <p:cNvSpPr/>
            <p:nvPr/>
          </p:nvSpPr>
          <p:spPr>
            <a:xfrm>
              <a:off x="5564654" y="5360827"/>
              <a:ext cx="237172" cy="1876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99" extrusionOk="0">
                  <a:moveTo>
                    <a:pt x="1271" y="0"/>
                  </a:moveTo>
                  <a:cubicBezTo>
                    <a:pt x="635" y="6506"/>
                    <a:pt x="0" y="13012"/>
                    <a:pt x="0" y="16786"/>
                  </a:cubicBezTo>
                  <a:cubicBezTo>
                    <a:pt x="0" y="20559"/>
                    <a:pt x="635" y="21600"/>
                    <a:pt x="3706" y="20689"/>
                  </a:cubicBezTo>
                  <a:cubicBezTo>
                    <a:pt x="6776" y="19778"/>
                    <a:pt x="12282" y="16916"/>
                    <a:pt x="15671" y="14183"/>
                  </a:cubicBezTo>
                  <a:cubicBezTo>
                    <a:pt x="19059" y="11451"/>
                    <a:pt x="20329" y="8848"/>
                    <a:pt x="21600" y="6246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4" name="Line"/>
            <p:cNvSpPr/>
            <p:nvPr/>
          </p:nvSpPr>
          <p:spPr>
            <a:xfrm>
              <a:off x="5764106" y="5121108"/>
              <a:ext cx="51672" cy="455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0" h="21501" extrusionOk="0">
                  <a:moveTo>
                    <a:pt x="20870" y="3081"/>
                  </a:moveTo>
                  <a:cubicBezTo>
                    <a:pt x="19931" y="2532"/>
                    <a:pt x="18992" y="1984"/>
                    <a:pt x="17113" y="1326"/>
                  </a:cubicBezTo>
                  <a:cubicBezTo>
                    <a:pt x="15235" y="669"/>
                    <a:pt x="12418" y="-99"/>
                    <a:pt x="9600" y="11"/>
                  </a:cubicBezTo>
                  <a:cubicBezTo>
                    <a:pt x="6783" y="120"/>
                    <a:pt x="3966" y="1107"/>
                    <a:pt x="2087" y="3026"/>
                  </a:cubicBezTo>
                  <a:cubicBezTo>
                    <a:pt x="209" y="4945"/>
                    <a:pt x="-730" y="7795"/>
                    <a:pt x="679" y="11030"/>
                  </a:cubicBezTo>
                  <a:cubicBezTo>
                    <a:pt x="2087" y="14264"/>
                    <a:pt x="5844" y="17883"/>
                    <a:pt x="9600" y="21501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5" name="Line"/>
            <p:cNvSpPr/>
            <p:nvPr/>
          </p:nvSpPr>
          <p:spPr>
            <a:xfrm>
              <a:off x="5697136" y="5277120"/>
              <a:ext cx="369705" cy="243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318" extrusionOk="0">
                  <a:moveTo>
                    <a:pt x="403" y="17728"/>
                  </a:moveTo>
                  <a:cubicBezTo>
                    <a:pt x="137" y="16302"/>
                    <a:pt x="-130" y="14875"/>
                    <a:pt x="70" y="13958"/>
                  </a:cubicBezTo>
                  <a:cubicBezTo>
                    <a:pt x="270" y="13042"/>
                    <a:pt x="937" y="12634"/>
                    <a:pt x="2403" y="12125"/>
                  </a:cubicBezTo>
                  <a:cubicBezTo>
                    <a:pt x="3870" y="11615"/>
                    <a:pt x="6137" y="11004"/>
                    <a:pt x="7603" y="10494"/>
                  </a:cubicBezTo>
                  <a:cubicBezTo>
                    <a:pt x="9070" y="9985"/>
                    <a:pt x="9737" y="9577"/>
                    <a:pt x="10270" y="9883"/>
                  </a:cubicBezTo>
                  <a:cubicBezTo>
                    <a:pt x="10803" y="10189"/>
                    <a:pt x="11203" y="11208"/>
                    <a:pt x="11403" y="12634"/>
                  </a:cubicBezTo>
                  <a:cubicBezTo>
                    <a:pt x="11603" y="14060"/>
                    <a:pt x="11603" y="15894"/>
                    <a:pt x="11603" y="17321"/>
                  </a:cubicBezTo>
                  <a:cubicBezTo>
                    <a:pt x="11603" y="18747"/>
                    <a:pt x="11603" y="19766"/>
                    <a:pt x="12003" y="20479"/>
                  </a:cubicBezTo>
                  <a:cubicBezTo>
                    <a:pt x="12403" y="21192"/>
                    <a:pt x="13203" y="21600"/>
                    <a:pt x="14670" y="21091"/>
                  </a:cubicBezTo>
                  <a:cubicBezTo>
                    <a:pt x="16137" y="20581"/>
                    <a:pt x="18270" y="19155"/>
                    <a:pt x="19603" y="17219"/>
                  </a:cubicBezTo>
                  <a:cubicBezTo>
                    <a:pt x="20937" y="15283"/>
                    <a:pt x="21470" y="12838"/>
                    <a:pt x="21070" y="9883"/>
                  </a:cubicBezTo>
                  <a:cubicBezTo>
                    <a:pt x="20670" y="6928"/>
                    <a:pt x="19337" y="3464"/>
                    <a:pt x="18003" y="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6" name="Line"/>
            <p:cNvSpPr/>
            <p:nvPr/>
          </p:nvSpPr>
          <p:spPr>
            <a:xfrm>
              <a:off x="6092997" y="5282209"/>
              <a:ext cx="151059" cy="273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4" h="21384" extrusionOk="0">
                  <a:moveTo>
                    <a:pt x="17660" y="5048"/>
                  </a:moveTo>
                  <a:cubicBezTo>
                    <a:pt x="18949" y="4322"/>
                    <a:pt x="20239" y="3596"/>
                    <a:pt x="20722" y="2779"/>
                  </a:cubicBezTo>
                  <a:cubicBezTo>
                    <a:pt x="21206" y="1962"/>
                    <a:pt x="20884" y="1055"/>
                    <a:pt x="19916" y="510"/>
                  </a:cubicBezTo>
                  <a:cubicBezTo>
                    <a:pt x="18949" y="-34"/>
                    <a:pt x="17337" y="-216"/>
                    <a:pt x="14919" y="329"/>
                  </a:cubicBezTo>
                  <a:cubicBezTo>
                    <a:pt x="12502" y="873"/>
                    <a:pt x="9278" y="2144"/>
                    <a:pt x="6537" y="4957"/>
                  </a:cubicBezTo>
                  <a:cubicBezTo>
                    <a:pt x="3797" y="7771"/>
                    <a:pt x="1540" y="12127"/>
                    <a:pt x="573" y="14759"/>
                  </a:cubicBezTo>
                  <a:cubicBezTo>
                    <a:pt x="-394" y="17391"/>
                    <a:pt x="-72" y="18298"/>
                    <a:pt x="1057" y="18843"/>
                  </a:cubicBezTo>
                  <a:cubicBezTo>
                    <a:pt x="2185" y="19387"/>
                    <a:pt x="4119" y="19569"/>
                    <a:pt x="6537" y="18934"/>
                  </a:cubicBezTo>
                  <a:cubicBezTo>
                    <a:pt x="8955" y="18298"/>
                    <a:pt x="11857" y="16846"/>
                    <a:pt x="13952" y="15848"/>
                  </a:cubicBezTo>
                  <a:cubicBezTo>
                    <a:pt x="16048" y="14850"/>
                    <a:pt x="17337" y="14305"/>
                    <a:pt x="17982" y="14850"/>
                  </a:cubicBezTo>
                  <a:cubicBezTo>
                    <a:pt x="18627" y="15394"/>
                    <a:pt x="18627" y="17028"/>
                    <a:pt x="18627" y="18298"/>
                  </a:cubicBezTo>
                  <a:cubicBezTo>
                    <a:pt x="18627" y="19569"/>
                    <a:pt x="18627" y="20476"/>
                    <a:pt x="18627" y="21384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7" name="Line"/>
            <p:cNvSpPr/>
            <p:nvPr/>
          </p:nvSpPr>
          <p:spPr>
            <a:xfrm>
              <a:off x="6359876" y="5158534"/>
              <a:ext cx="48830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057" y="2857"/>
                    <a:pt x="4114" y="5714"/>
                    <a:pt x="5657" y="9029"/>
                  </a:cubicBezTo>
                  <a:cubicBezTo>
                    <a:pt x="7200" y="12343"/>
                    <a:pt x="8228" y="16114"/>
                    <a:pt x="10800" y="18286"/>
                  </a:cubicBezTo>
                  <a:cubicBezTo>
                    <a:pt x="13371" y="20457"/>
                    <a:pt x="17486" y="2102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8" name="Line"/>
            <p:cNvSpPr/>
            <p:nvPr/>
          </p:nvSpPr>
          <p:spPr>
            <a:xfrm>
              <a:off x="6534266" y="5067570"/>
              <a:ext cx="438029" cy="976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555" extrusionOk="0">
                  <a:moveTo>
                    <a:pt x="0" y="776"/>
                  </a:moveTo>
                  <a:cubicBezTo>
                    <a:pt x="455" y="417"/>
                    <a:pt x="909" y="58"/>
                    <a:pt x="1307" y="6"/>
                  </a:cubicBezTo>
                  <a:cubicBezTo>
                    <a:pt x="1705" y="-45"/>
                    <a:pt x="2046" y="212"/>
                    <a:pt x="2331" y="1186"/>
                  </a:cubicBezTo>
                  <a:cubicBezTo>
                    <a:pt x="2615" y="2161"/>
                    <a:pt x="2842" y="3854"/>
                    <a:pt x="2956" y="5342"/>
                  </a:cubicBezTo>
                  <a:cubicBezTo>
                    <a:pt x="3069" y="6830"/>
                    <a:pt x="3069" y="8113"/>
                    <a:pt x="3013" y="8908"/>
                  </a:cubicBezTo>
                  <a:cubicBezTo>
                    <a:pt x="2956" y="9703"/>
                    <a:pt x="2842" y="10011"/>
                    <a:pt x="3013" y="10088"/>
                  </a:cubicBezTo>
                  <a:cubicBezTo>
                    <a:pt x="3183" y="10165"/>
                    <a:pt x="3638" y="10011"/>
                    <a:pt x="4434" y="9421"/>
                  </a:cubicBezTo>
                  <a:cubicBezTo>
                    <a:pt x="5229" y="8831"/>
                    <a:pt x="6366" y="7805"/>
                    <a:pt x="7105" y="7164"/>
                  </a:cubicBezTo>
                  <a:cubicBezTo>
                    <a:pt x="7844" y="6522"/>
                    <a:pt x="8185" y="6266"/>
                    <a:pt x="8526" y="6317"/>
                  </a:cubicBezTo>
                  <a:cubicBezTo>
                    <a:pt x="8867" y="6368"/>
                    <a:pt x="9208" y="6727"/>
                    <a:pt x="9436" y="7420"/>
                  </a:cubicBezTo>
                  <a:cubicBezTo>
                    <a:pt x="9663" y="8113"/>
                    <a:pt x="9777" y="9139"/>
                    <a:pt x="9777" y="9780"/>
                  </a:cubicBezTo>
                  <a:cubicBezTo>
                    <a:pt x="9777" y="10422"/>
                    <a:pt x="9663" y="10678"/>
                    <a:pt x="9947" y="10832"/>
                  </a:cubicBezTo>
                  <a:cubicBezTo>
                    <a:pt x="10232" y="10986"/>
                    <a:pt x="10914" y="11037"/>
                    <a:pt x="12221" y="10704"/>
                  </a:cubicBezTo>
                  <a:cubicBezTo>
                    <a:pt x="13528" y="10370"/>
                    <a:pt x="15461" y="9652"/>
                    <a:pt x="16598" y="9190"/>
                  </a:cubicBezTo>
                  <a:cubicBezTo>
                    <a:pt x="17735" y="8728"/>
                    <a:pt x="18076" y="8523"/>
                    <a:pt x="18531" y="8344"/>
                  </a:cubicBezTo>
                  <a:cubicBezTo>
                    <a:pt x="18985" y="8164"/>
                    <a:pt x="19554" y="8010"/>
                    <a:pt x="20008" y="8113"/>
                  </a:cubicBezTo>
                  <a:cubicBezTo>
                    <a:pt x="20463" y="8215"/>
                    <a:pt x="20804" y="8574"/>
                    <a:pt x="21088" y="9703"/>
                  </a:cubicBezTo>
                  <a:cubicBezTo>
                    <a:pt x="21373" y="10832"/>
                    <a:pt x="21600" y="12730"/>
                    <a:pt x="21202" y="14680"/>
                  </a:cubicBezTo>
                  <a:cubicBezTo>
                    <a:pt x="20804" y="16630"/>
                    <a:pt x="19781" y="18631"/>
                    <a:pt x="19213" y="19785"/>
                  </a:cubicBezTo>
                  <a:cubicBezTo>
                    <a:pt x="18644" y="20939"/>
                    <a:pt x="18531" y="21247"/>
                    <a:pt x="18417" y="21555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9" name="Line"/>
            <p:cNvSpPr/>
            <p:nvPr/>
          </p:nvSpPr>
          <p:spPr>
            <a:xfrm>
              <a:off x="7360613" y="5249785"/>
              <a:ext cx="443218" cy="294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3" h="21188" extrusionOk="0">
                  <a:moveTo>
                    <a:pt x="1524" y="11513"/>
                  </a:moveTo>
                  <a:cubicBezTo>
                    <a:pt x="964" y="11011"/>
                    <a:pt x="405" y="10508"/>
                    <a:pt x="349" y="9922"/>
                  </a:cubicBezTo>
                  <a:cubicBezTo>
                    <a:pt x="293" y="9336"/>
                    <a:pt x="740" y="8666"/>
                    <a:pt x="2027" y="7578"/>
                  </a:cubicBezTo>
                  <a:cubicBezTo>
                    <a:pt x="3314" y="6490"/>
                    <a:pt x="5441" y="4983"/>
                    <a:pt x="6672" y="3894"/>
                  </a:cubicBezTo>
                  <a:cubicBezTo>
                    <a:pt x="7903" y="2806"/>
                    <a:pt x="8239" y="2136"/>
                    <a:pt x="8239" y="1466"/>
                  </a:cubicBezTo>
                  <a:cubicBezTo>
                    <a:pt x="8239" y="797"/>
                    <a:pt x="7903" y="127"/>
                    <a:pt x="7064" y="545"/>
                  </a:cubicBezTo>
                  <a:cubicBezTo>
                    <a:pt x="6224" y="964"/>
                    <a:pt x="4881" y="2471"/>
                    <a:pt x="3538" y="4732"/>
                  </a:cubicBezTo>
                  <a:cubicBezTo>
                    <a:pt x="2195" y="6992"/>
                    <a:pt x="852" y="10006"/>
                    <a:pt x="293" y="12350"/>
                  </a:cubicBezTo>
                  <a:cubicBezTo>
                    <a:pt x="-267" y="14694"/>
                    <a:pt x="-43" y="16369"/>
                    <a:pt x="1132" y="17290"/>
                  </a:cubicBezTo>
                  <a:cubicBezTo>
                    <a:pt x="2307" y="18211"/>
                    <a:pt x="4434" y="18378"/>
                    <a:pt x="6392" y="17541"/>
                  </a:cubicBezTo>
                  <a:cubicBezTo>
                    <a:pt x="8351" y="16704"/>
                    <a:pt x="10141" y="14862"/>
                    <a:pt x="11093" y="12015"/>
                  </a:cubicBezTo>
                  <a:cubicBezTo>
                    <a:pt x="12044" y="9169"/>
                    <a:pt x="12156" y="5318"/>
                    <a:pt x="12100" y="2973"/>
                  </a:cubicBezTo>
                  <a:cubicBezTo>
                    <a:pt x="12044" y="629"/>
                    <a:pt x="11820" y="-208"/>
                    <a:pt x="11708" y="43"/>
                  </a:cubicBezTo>
                  <a:cubicBezTo>
                    <a:pt x="11596" y="294"/>
                    <a:pt x="11596" y="1634"/>
                    <a:pt x="12156" y="4397"/>
                  </a:cubicBezTo>
                  <a:cubicBezTo>
                    <a:pt x="12715" y="7159"/>
                    <a:pt x="13835" y="11345"/>
                    <a:pt x="15178" y="14443"/>
                  </a:cubicBezTo>
                  <a:cubicBezTo>
                    <a:pt x="16521" y="17541"/>
                    <a:pt x="18087" y="19550"/>
                    <a:pt x="19151" y="20471"/>
                  </a:cubicBezTo>
                  <a:cubicBezTo>
                    <a:pt x="20214" y="21392"/>
                    <a:pt x="20773" y="21225"/>
                    <a:pt x="21333" y="21057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0" name="Line"/>
            <p:cNvSpPr/>
            <p:nvPr/>
          </p:nvSpPr>
          <p:spPr>
            <a:xfrm>
              <a:off x="7683677" y="5274461"/>
              <a:ext cx="78300" cy="372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5" h="21485" extrusionOk="0">
                  <a:moveTo>
                    <a:pt x="16605" y="1763"/>
                  </a:moveTo>
                  <a:cubicBezTo>
                    <a:pt x="13605" y="958"/>
                    <a:pt x="10605" y="153"/>
                    <a:pt x="8205" y="19"/>
                  </a:cubicBezTo>
                  <a:cubicBezTo>
                    <a:pt x="5805" y="-115"/>
                    <a:pt x="4005" y="422"/>
                    <a:pt x="2205" y="2568"/>
                  </a:cubicBezTo>
                  <a:cubicBezTo>
                    <a:pt x="405" y="4715"/>
                    <a:pt x="-1395" y="8471"/>
                    <a:pt x="1605" y="11892"/>
                  </a:cubicBezTo>
                  <a:cubicBezTo>
                    <a:pt x="4605" y="15314"/>
                    <a:pt x="12405" y="18399"/>
                    <a:pt x="20205" y="21485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1" name="Line"/>
            <p:cNvSpPr/>
            <p:nvPr/>
          </p:nvSpPr>
          <p:spPr>
            <a:xfrm>
              <a:off x="7836223" y="5305022"/>
              <a:ext cx="72243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2" h="21600" extrusionOk="0">
                  <a:moveTo>
                    <a:pt x="20972" y="0"/>
                  </a:moveTo>
                  <a:cubicBezTo>
                    <a:pt x="17597" y="167"/>
                    <a:pt x="14222" y="335"/>
                    <a:pt x="10509" y="2093"/>
                  </a:cubicBezTo>
                  <a:cubicBezTo>
                    <a:pt x="6797" y="3851"/>
                    <a:pt x="2747" y="7200"/>
                    <a:pt x="1059" y="10716"/>
                  </a:cubicBezTo>
                  <a:cubicBezTo>
                    <a:pt x="-628" y="14233"/>
                    <a:pt x="47" y="17916"/>
                    <a:pt x="722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2" name="Line"/>
            <p:cNvSpPr/>
            <p:nvPr/>
          </p:nvSpPr>
          <p:spPr>
            <a:xfrm>
              <a:off x="7978221" y="5285258"/>
              <a:ext cx="221956" cy="2590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9" h="21298" extrusionOk="0">
                  <a:moveTo>
                    <a:pt x="13225" y="2198"/>
                  </a:moveTo>
                  <a:cubicBezTo>
                    <a:pt x="14106" y="1433"/>
                    <a:pt x="14988" y="669"/>
                    <a:pt x="14878" y="286"/>
                  </a:cubicBezTo>
                  <a:cubicBezTo>
                    <a:pt x="14767" y="-96"/>
                    <a:pt x="13665" y="-96"/>
                    <a:pt x="12784" y="286"/>
                  </a:cubicBezTo>
                  <a:cubicBezTo>
                    <a:pt x="11902" y="669"/>
                    <a:pt x="11241" y="1433"/>
                    <a:pt x="10690" y="2293"/>
                  </a:cubicBezTo>
                  <a:cubicBezTo>
                    <a:pt x="10139" y="3154"/>
                    <a:pt x="9698" y="4109"/>
                    <a:pt x="10139" y="4874"/>
                  </a:cubicBezTo>
                  <a:cubicBezTo>
                    <a:pt x="10580" y="5639"/>
                    <a:pt x="11902" y="6212"/>
                    <a:pt x="13996" y="7741"/>
                  </a:cubicBezTo>
                  <a:cubicBezTo>
                    <a:pt x="16090" y="9270"/>
                    <a:pt x="18955" y="11755"/>
                    <a:pt x="20278" y="14145"/>
                  </a:cubicBezTo>
                  <a:cubicBezTo>
                    <a:pt x="21600" y="16534"/>
                    <a:pt x="21380" y="18828"/>
                    <a:pt x="18184" y="20070"/>
                  </a:cubicBezTo>
                  <a:cubicBezTo>
                    <a:pt x="14988" y="21313"/>
                    <a:pt x="8816" y="21504"/>
                    <a:pt x="5290" y="21122"/>
                  </a:cubicBezTo>
                  <a:cubicBezTo>
                    <a:pt x="1763" y="20739"/>
                    <a:pt x="882" y="19784"/>
                    <a:pt x="0" y="18828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3" name="Line"/>
            <p:cNvSpPr/>
            <p:nvPr/>
          </p:nvSpPr>
          <p:spPr>
            <a:xfrm>
              <a:off x="8299100" y="5052660"/>
              <a:ext cx="81115" cy="552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1558" extrusionOk="0">
                  <a:moveTo>
                    <a:pt x="12600" y="1138"/>
                  </a:moveTo>
                  <a:cubicBezTo>
                    <a:pt x="16200" y="593"/>
                    <a:pt x="19800" y="49"/>
                    <a:pt x="20700" y="3"/>
                  </a:cubicBezTo>
                  <a:cubicBezTo>
                    <a:pt x="21600" y="-42"/>
                    <a:pt x="19800" y="412"/>
                    <a:pt x="16500" y="2318"/>
                  </a:cubicBezTo>
                  <a:cubicBezTo>
                    <a:pt x="13200" y="4224"/>
                    <a:pt x="8400" y="7582"/>
                    <a:pt x="5400" y="11030"/>
                  </a:cubicBezTo>
                  <a:cubicBezTo>
                    <a:pt x="2400" y="14479"/>
                    <a:pt x="1200" y="18019"/>
                    <a:pt x="0" y="21558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4" name="Line"/>
            <p:cNvSpPr/>
            <p:nvPr/>
          </p:nvSpPr>
          <p:spPr>
            <a:xfrm>
              <a:off x="8264221" y="5270576"/>
              <a:ext cx="418539" cy="285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6556"/>
                  </a:moveTo>
                  <a:cubicBezTo>
                    <a:pt x="360" y="15865"/>
                    <a:pt x="720" y="15174"/>
                    <a:pt x="2100" y="14828"/>
                  </a:cubicBezTo>
                  <a:cubicBezTo>
                    <a:pt x="3480" y="14483"/>
                    <a:pt x="5880" y="14483"/>
                    <a:pt x="7860" y="13878"/>
                  </a:cubicBezTo>
                  <a:cubicBezTo>
                    <a:pt x="9840" y="13273"/>
                    <a:pt x="11400" y="12064"/>
                    <a:pt x="12420" y="10508"/>
                  </a:cubicBezTo>
                  <a:cubicBezTo>
                    <a:pt x="13440" y="8953"/>
                    <a:pt x="13920" y="7052"/>
                    <a:pt x="13800" y="5238"/>
                  </a:cubicBezTo>
                  <a:cubicBezTo>
                    <a:pt x="13680" y="3424"/>
                    <a:pt x="12960" y="1696"/>
                    <a:pt x="12300" y="745"/>
                  </a:cubicBezTo>
                  <a:cubicBezTo>
                    <a:pt x="11640" y="-205"/>
                    <a:pt x="11040" y="-378"/>
                    <a:pt x="10080" y="1004"/>
                  </a:cubicBezTo>
                  <a:cubicBezTo>
                    <a:pt x="9120" y="2387"/>
                    <a:pt x="7800" y="5324"/>
                    <a:pt x="7020" y="8435"/>
                  </a:cubicBezTo>
                  <a:cubicBezTo>
                    <a:pt x="6240" y="11545"/>
                    <a:pt x="6000" y="14828"/>
                    <a:pt x="6480" y="17248"/>
                  </a:cubicBezTo>
                  <a:cubicBezTo>
                    <a:pt x="6960" y="19667"/>
                    <a:pt x="8160" y="21222"/>
                    <a:pt x="10440" y="21222"/>
                  </a:cubicBezTo>
                  <a:cubicBezTo>
                    <a:pt x="12720" y="21222"/>
                    <a:pt x="16080" y="19667"/>
                    <a:pt x="18120" y="18284"/>
                  </a:cubicBezTo>
                  <a:cubicBezTo>
                    <a:pt x="20160" y="16902"/>
                    <a:pt x="20880" y="15692"/>
                    <a:pt x="21600" y="14483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5" name="Line"/>
            <p:cNvSpPr/>
            <p:nvPr/>
          </p:nvSpPr>
          <p:spPr>
            <a:xfrm>
              <a:off x="8608110" y="4971228"/>
              <a:ext cx="283338" cy="647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566" extrusionOk="0">
                  <a:moveTo>
                    <a:pt x="12487" y="1592"/>
                  </a:moveTo>
                  <a:cubicBezTo>
                    <a:pt x="12663" y="1205"/>
                    <a:pt x="12838" y="818"/>
                    <a:pt x="13277" y="508"/>
                  </a:cubicBezTo>
                  <a:cubicBezTo>
                    <a:pt x="13716" y="198"/>
                    <a:pt x="14419" y="-34"/>
                    <a:pt x="15033" y="5"/>
                  </a:cubicBezTo>
                  <a:cubicBezTo>
                    <a:pt x="15648" y="43"/>
                    <a:pt x="16175" y="353"/>
                    <a:pt x="17053" y="1940"/>
                  </a:cubicBezTo>
                  <a:cubicBezTo>
                    <a:pt x="17931" y="3527"/>
                    <a:pt x="19160" y="6392"/>
                    <a:pt x="19950" y="9140"/>
                  </a:cubicBezTo>
                  <a:cubicBezTo>
                    <a:pt x="20741" y="11889"/>
                    <a:pt x="21092" y="14521"/>
                    <a:pt x="21267" y="16069"/>
                  </a:cubicBezTo>
                  <a:cubicBezTo>
                    <a:pt x="21443" y="17618"/>
                    <a:pt x="21443" y="18082"/>
                    <a:pt x="21267" y="18508"/>
                  </a:cubicBezTo>
                  <a:cubicBezTo>
                    <a:pt x="21092" y="18934"/>
                    <a:pt x="20741" y="19321"/>
                    <a:pt x="20126" y="19360"/>
                  </a:cubicBezTo>
                  <a:cubicBezTo>
                    <a:pt x="19511" y="19398"/>
                    <a:pt x="18633" y="19089"/>
                    <a:pt x="16614" y="18314"/>
                  </a:cubicBezTo>
                  <a:cubicBezTo>
                    <a:pt x="14594" y="17540"/>
                    <a:pt x="11433" y="16301"/>
                    <a:pt x="8975" y="15643"/>
                  </a:cubicBezTo>
                  <a:cubicBezTo>
                    <a:pt x="6516" y="14985"/>
                    <a:pt x="4760" y="14908"/>
                    <a:pt x="3180" y="15450"/>
                  </a:cubicBezTo>
                  <a:cubicBezTo>
                    <a:pt x="1599" y="15992"/>
                    <a:pt x="194" y="17153"/>
                    <a:pt x="19" y="18082"/>
                  </a:cubicBezTo>
                  <a:cubicBezTo>
                    <a:pt x="-157" y="19011"/>
                    <a:pt x="897" y="19708"/>
                    <a:pt x="4497" y="20250"/>
                  </a:cubicBezTo>
                  <a:cubicBezTo>
                    <a:pt x="8097" y="20792"/>
                    <a:pt x="14243" y="21179"/>
                    <a:pt x="20389" y="21566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6" name="Line"/>
            <p:cNvSpPr/>
            <p:nvPr/>
          </p:nvSpPr>
          <p:spPr>
            <a:xfrm>
              <a:off x="8975735" y="5514291"/>
              <a:ext cx="160441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783" y="3600"/>
                    <a:pt x="15965" y="7200"/>
                    <a:pt x="12365" y="10800"/>
                  </a:cubicBezTo>
                  <a:cubicBezTo>
                    <a:pt x="8765" y="14400"/>
                    <a:pt x="4383" y="180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7" name="Line"/>
            <p:cNvSpPr/>
            <p:nvPr/>
          </p:nvSpPr>
          <p:spPr>
            <a:xfrm>
              <a:off x="1767228" y="5996704"/>
              <a:ext cx="707225" cy="3476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532" extrusionOk="0">
                  <a:moveTo>
                    <a:pt x="719" y="4684"/>
                  </a:moveTo>
                  <a:cubicBezTo>
                    <a:pt x="719" y="3676"/>
                    <a:pt x="719" y="2668"/>
                    <a:pt x="719" y="1732"/>
                  </a:cubicBezTo>
                  <a:cubicBezTo>
                    <a:pt x="719" y="796"/>
                    <a:pt x="719" y="-68"/>
                    <a:pt x="648" y="4"/>
                  </a:cubicBezTo>
                  <a:cubicBezTo>
                    <a:pt x="577" y="76"/>
                    <a:pt x="436" y="1084"/>
                    <a:pt x="330" y="4108"/>
                  </a:cubicBezTo>
                  <a:cubicBezTo>
                    <a:pt x="223" y="7132"/>
                    <a:pt x="152" y="12172"/>
                    <a:pt x="152" y="15052"/>
                  </a:cubicBezTo>
                  <a:cubicBezTo>
                    <a:pt x="152" y="17932"/>
                    <a:pt x="223" y="18652"/>
                    <a:pt x="1073" y="18580"/>
                  </a:cubicBezTo>
                  <a:cubicBezTo>
                    <a:pt x="1923" y="18508"/>
                    <a:pt x="3552" y="17644"/>
                    <a:pt x="4579" y="15844"/>
                  </a:cubicBezTo>
                  <a:cubicBezTo>
                    <a:pt x="5606" y="14044"/>
                    <a:pt x="6030" y="11308"/>
                    <a:pt x="5429" y="9292"/>
                  </a:cubicBezTo>
                  <a:cubicBezTo>
                    <a:pt x="4827" y="7276"/>
                    <a:pt x="3198" y="5980"/>
                    <a:pt x="2206" y="5476"/>
                  </a:cubicBezTo>
                  <a:cubicBezTo>
                    <a:pt x="1215" y="4972"/>
                    <a:pt x="861" y="5260"/>
                    <a:pt x="542" y="5692"/>
                  </a:cubicBezTo>
                  <a:cubicBezTo>
                    <a:pt x="223" y="6124"/>
                    <a:pt x="-60" y="6700"/>
                    <a:pt x="11" y="6988"/>
                  </a:cubicBezTo>
                  <a:cubicBezTo>
                    <a:pt x="82" y="7276"/>
                    <a:pt x="507" y="7276"/>
                    <a:pt x="1463" y="7060"/>
                  </a:cubicBezTo>
                  <a:cubicBezTo>
                    <a:pt x="2419" y="6844"/>
                    <a:pt x="3906" y="6412"/>
                    <a:pt x="4968" y="6700"/>
                  </a:cubicBezTo>
                  <a:cubicBezTo>
                    <a:pt x="6030" y="6988"/>
                    <a:pt x="6668" y="7996"/>
                    <a:pt x="7093" y="9652"/>
                  </a:cubicBezTo>
                  <a:cubicBezTo>
                    <a:pt x="7518" y="11308"/>
                    <a:pt x="7730" y="13612"/>
                    <a:pt x="7836" y="15124"/>
                  </a:cubicBezTo>
                  <a:cubicBezTo>
                    <a:pt x="7943" y="16636"/>
                    <a:pt x="7943" y="17356"/>
                    <a:pt x="8084" y="17356"/>
                  </a:cubicBezTo>
                  <a:cubicBezTo>
                    <a:pt x="8226" y="17356"/>
                    <a:pt x="8509" y="16636"/>
                    <a:pt x="8899" y="15052"/>
                  </a:cubicBezTo>
                  <a:cubicBezTo>
                    <a:pt x="9288" y="13468"/>
                    <a:pt x="9784" y="11020"/>
                    <a:pt x="10138" y="9292"/>
                  </a:cubicBezTo>
                  <a:cubicBezTo>
                    <a:pt x="10492" y="7564"/>
                    <a:pt x="10705" y="6556"/>
                    <a:pt x="10988" y="5908"/>
                  </a:cubicBezTo>
                  <a:cubicBezTo>
                    <a:pt x="11271" y="5260"/>
                    <a:pt x="11625" y="4972"/>
                    <a:pt x="11979" y="5260"/>
                  </a:cubicBezTo>
                  <a:cubicBezTo>
                    <a:pt x="12333" y="5548"/>
                    <a:pt x="12688" y="6412"/>
                    <a:pt x="13042" y="7852"/>
                  </a:cubicBezTo>
                  <a:cubicBezTo>
                    <a:pt x="13396" y="9292"/>
                    <a:pt x="13750" y="11308"/>
                    <a:pt x="13998" y="12748"/>
                  </a:cubicBezTo>
                  <a:cubicBezTo>
                    <a:pt x="14246" y="14188"/>
                    <a:pt x="14387" y="15052"/>
                    <a:pt x="14635" y="15556"/>
                  </a:cubicBezTo>
                  <a:cubicBezTo>
                    <a:pt x="14883" y="16060"/>
                    <a:pt x="15237" y="16204"/>
                    <a:pt x="15874" y="15412"/>
                  </a:cubicBezTo>
                  <a:cubicBezTo>
                    <a:pt x="16512" y="14620"/>
                    <a:pt x="17432" y="12892"/>
                    <a:pt x="18034" y="11236"/>
                  </a:cubicBezTo>
                  <a:cubicBezTo>
                    <a:pt x="18636" y="9580"/>
                    <a:pt x="18920" y="7996"/>
                    <a:pt x="19061" y="6844"/>
                  </a:cubicBezTo>
                  <a:cubicBezTo>
                    <a:pt x="19203" y="5692"/>
                    <a:pt x="19203" y="4972"/>
                    <a:pt x="19097" y="5044"/>
                  </a:cubicBezTo>
                  <a:cubicBezTo>
                    <a:pt x="18990" y="5116"/>
                    <a:pt x="18778" y="5980"/>
                    <a:pt x="18601" y="8140"/>
                  </a:cubicBezTo>
                  <a:cubicBezTo>
                    <a:pt x="18424" y="10300"/>
                    <a:pt x="18282" y="13756"/>
                    <a:pt x="18778" y="16204"/>
                  </a:cubicBezTo>
                  <a:cubicBezTo>
                    <a:pt x="19274" y="18652"/>
                    <a:pt x="20407" y="20092"/>
                    <a:pt x="21540" y="21532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8" name="Line"/>
            <p:cNvSpPr/>
            <p:nvPr/>
          </p:nvSpPr>
          <p:spPr>
            <a:xfrm>
              <a:off x="2770817" y="5916552"/>
              <a:ext cx="493085" cy="493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437" extrusionOk="0">
                  <a:moveTo>
                    <a:pt x="6818" y="1009"/>
                  </a:moveTo>
                  <a:cubicBezTo>
                    <a:pt x="6717" y="505"/>
                    <a:pt x="6616" y="0"/>
                    <a:pt x="6565" y="0"/>
                  </a:cubicBezTo>
                  <a:cubicBezTo>
                    <a:pt x="6515" y="0"/>
                    <a:pt x="6515" y="505"/>
                    <a:pt x="6818" y="2372"/>
                  </a:cubicBezTo>
                  <a:cubicBezTo>
                    <a:pt x="7120" y="4239"/>
                    <a:pt x="7726" y="7469"/>
                    <a:pt x="8180" y="9791"/>
                  </a:cubicBezTo>
                  <a:cubicBezTo>
                    <a:pt x="8634" y="12112"/>
                    <a:pt x="8937" y="13525"/>
                    <a:pt x="9290" y="14686"/>
                  </a:cubicBezTo>
                  <a:cubicBezTo>
                    <a:pt x="9644" y="15847"/>
                    <a:pt x="10047" y="16755"/>
                    <a:pt x="10047" y="16957"/>
                  </a:cubicBezTo>
                  <a:cubicBezTo>
                    <a:pt x="10047" y="17159"/>
                    <a:pt x="9644" y="16654"/>
                    <a:pt x="8281" y="15796"/>
                  </a:cubicBezTo>
                  <a:cubicBezTo>
                    <a:pt x="6918" y="14938"/>
                    <a:pt x="4597" y="13727"/>
                    <a:pt x="3184" y="13121"/>
                  </a:cubicBezTo>
                  <a:cubicBezTo>
                    <a:pt x="1771" y="12516"/>
                    <a:pt x="1266" y="12516"/>
                    <a:pt x="812" y="12667"/>
                  </a:cubicBezTo>
                  <a:cubicBezTo>
                    <a:pt x="358" y="12819"/>
                    <a:pt x="-46" y="13121"/>
                    <a:pt x="4" y="14232"/>
                  </a:cubicBezTo>
                  <a:cubicBezTo>
                    <a:pt x="55" y="15342"/>
                    <a:pt x="560" y="17260"/>
                    <a:pt x="1569" y="18723"/>
                  </a:cubicBezTo>
                  <a:cubicBezTo>
                    <a:pt x="2578" y="20187"/>
                    <a:pt x="4092" y="21196"/>
                    <a:pt x="6061" y="21398"/>
                  </a:cubicBezTo>
                  <a:cubicBezTo>
                    <a:pt x="8029" y="21600"/>
                    <a:pt x="10451" y="20994"/>
                    <a:pt x="12167" y="19884"/>
                  </a:cubicBezTo>
                  <a:cubicBezTo>
                    <a:pt x="13883" y="18774"/>
                    <a:pt x="14892" y="17159"/>
                    <a:pt x="15447" y="16099"/>
                  </a:cubicBezTo>
                  <a:cubicBezTo>
                    <a:pt x="16003" y="15039"/>
                    <a:pt x="16104" y="14535"/>
                    <a:pt x="16053" y="14535"/>
                  </a:cubicBezTo>
                  <a:cubicBezTo>
                    <a:pt x="16003" y="14535"/>
                    <a:pt x="15801" y="15039"/>
                    <a:pt x="15700" y="15746"/>
                  </a:cubicBezTo>
                  <a:cubicBezTo>
                    <a:pt x="15599" y="16452"/>
                    <a:pt x="15599" y="17361"/>
                    <a:pt x="15700" y="18067"/>
                  </a:cubicBezTo>
                  <a:cubicBezTo>
                    <a:pt x="15801" y="18774"/>
                    <a:pt x="16003" y="19279"/>
                    <a:pt x="16406" y="19531"/>
                  </a:cubicBezTo>
                  <a:cubicBezTo>
                    <a:pt x="16810" y="19783"/>
                    <a:pt x="17416" y="19783"/>
                    <a:pt x="18173" y="19379"/>
                  </a:cubicBezTo>
                  <a:cubicBezTo>
                    <a:pt x="18930" y="18976"/>
                    <a:pt x="19838" y="18168"/>
                    <a:pt x="20494" y="16907"/>
                  </a:cubicBezTo>
                  <a:cubicBezTo>
                    <a:pt x="21150" y="15645"/>
                    <a:pt x="21554" y="13929"/>
                    <a:pt x="21352" y="12516"/>
                  </a:cubicBezTo>
                  <a:cubicBezTo>
                    <a:pt x="21150" y="11103"/>
                    <a:pt x="20343" y="9993"/>
                    <a:pt x="19384" y="9488"/>
                  </a:cubicBezTo>
                  <a:cubicBezTo>
                    <a:pt x="18425" y="8983"/>
                    <a:pt x="17315" y="9084"/>
                    <a:pt x="16305" y="9488"/>
                  </a:cubicBezTo>
                  <a:cubicBezTo>
                    <a:pt x="15296" y="9892"/>
                    <a:pt x="14388" y="10598"/>
                    <a:pt x="13883" y="11204"/>
                  </a:cubicBezTo>
                  <a:cubicBezTo>
                    <a:pt x="13378" y="11809"/>
                    <a:pt x="13277" y="12314"/>
                    <a:pt x="13176" y="12819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9" name="Line"/>
            <p:cNvSpPr/>
            <p:nvPr/>
          </p:nvSpPr>
          <p:spPr>
            <a:xfrm>
              <a:off x="3297575" y="6097476"/>
              <a:ext cx="237173" cy="252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62" extrusionOk="0">
                  <a:moveTo>
                    <a:pt x="0" y="9889"/>
                  </a:moveTo>
                  <a:cubicBezTo>
                    <a:pt x="4871" y="8373"/>
                    <a:pt x="9741" y="6857"/>
                    <a:pt x="12600" y="5721"/>
                  </a:cubicBezTo>
                  <a:cubicBezTo>
                    <a:pt x="15459" y="4584"/>
                    <a:pt x="16306" y="3826"/>
                    <a:pt x="16835" y="2973"/>
                  </a:cubicBezTo>
                  <a:cubicBezTo>
                    <a:pt x="17365" y="2121"/>
                    <a:pt x="17576" y="1173"/>
                    <a:pt x="16518" y="510"/>
                  </a:cubicBezTo>
                  <a:cubicBezTo>
                    <a:pt x="15459" y="-153"/>
                    <a:pt x="13129" y="-532"/>
                    <a:pt x="10800" y="1742"/>
                  </a:cubicBezTo>
                  <a:cubicBezTo>
                    <a:pt x="8471" y="4015"/>
                    <a:pt x="6141" y="8942"/>
                    <a:pt x="5400" y="12731"/>
                  </a:cubicBezTo>
                  <a:cubicBezTo>
                    <a:pt x="4659" y="16521"/>
                    <a:pt x="5506" y="19173"/>
                    <a:pt x="8471" y="20121"/>
                  </a:cubicBezTo>
                  <a:cubicBezTo>
                    <a:pt x="11435" y="21068"/>
                    <a:pt x="16518" y="20310"/>
                    <a:pt x="21600" y="19552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10" name="Line"/>
            <p:cNvSpPr/>
            <p:nvPr/>
          </p:nvSpPr>
          <p:spPr>
            <a:xfrm>
              <a:off x="3444064" y="6114195"/>
              <a:ext cx="381315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600" extrusionOk="0">
                  <a:moveTo>
                    <a:pt x="13745" y="0"/>
                  </a:moveTo>
                  <a:cubicBezTo>
                    <a:pt x="11520" y="1005"/>
                    <a:pt x="9295" y="2009"/>
                    <a:pt x="7920" y="2847"/>
                  </a:cubicBezTo>
                  <a:cubicBezTo>
                    <a:pt x="6545" y="3684"/>
                    <a:pt x="6022" y="4353"/>
                    <a:pt x="5760" y="5107"/>
                  </a:cubicBezTo>
                  <a:cubicBezTo>
                    <a:pt x="5498" y="5860"/>
                    <a:pt x="5498" y="6698"/>
                    <a:pt x="6545" y="7200"/>
                  </a:cubicBezTo>
                  <a:cubicBezTo>
                    <a:pt x="7593" y="7702"/>
                    <a:pt x="9687" y="7870"/>
                    <a:pt x="12109" y="8121"/>
                  </a:cubicBezTo>
                  <a:cubicBezTo>
                    <a:pt x="14531" y="8372"/>
                    <a:pt x="17280" y="8707"/>
                    <a:pt x="18916" y="9126"/>
                  </a:cubicBezTo>
                  <a:cubicBezTo>
                    <a:pt x="20553" y="9544"/>
                    <a:pt x="21076" y="10046"/>
                    <a:pt x="21338" y="10716"/>
                  </a:cubicBezTo>
                  <a:cubicBezTo>
                    <a:pt x="21600" y="11386"/>
                    <a:pt x="21600" y="12223"/>
                    <a:pt x="20029" y="13563"/>
                  </a:cubicBezTo>
                  <a:cubicBezTo>
                    <a:pt x="18458" y="14902"/>
                    <a:pt x="15316" y="16744"/>
                    <a:pt x="11716" y="18167"/>
                  </a:cubicBezTo>
                  <a:cubicBezTo>
                    <a:pt x="8116" y="19591"/>
                    <a:pt x="4058" y="2059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11" name="Line"/>
            <p:cNvSpPr/>
            <p:nvPr/>
          </p:nvSpPr>
          <p:spPr>
            <a:xfrm>
              <a:off x="4106748" y="6092054"/>
              <a:ext cx="244148" cy="247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0" extrusionOk="0">
                  <a:moveTo>
                    <a:pt x="0" y="3104"/>
                  </a:moveTo>
                  <a:cubicBezTo>
                    <a:pt x="411" y="8304"/>
                    <a:pt x="823" y="13504"/>
                    <a:pt x="1234" y="16604"/>
                  </a:cubicBezTo>
                  <a:cubicBezTo>
                    <a:pt x="1646" y="19704"/>
                    <a:pt x="2057" y="20704"/>
                    <a:pt x="2880" y="21104"/>
                  </a:cubicBezTo>
                  <a:cubicBezTo>
                    <a:pt x="3703" y="21504"/>
                    <a:pt x="4937" y="21304"/>
                    <a:pt x="6480" y="19104"/>
                  </a:cubicBezTo>
                  <a:cubicBezTo>
                    <a:pt x="8023" y="16904"/>
                    <a:pt x="9874" y="12704"/>
                    <a:pt x="10903" y="9804"/>
                  </a:cubicBezTo>
                  <a:cubicBezTo>
                    <a:pt x="11931" y="6904"/>
                    <a:pt x="12137" y="5304"/>
                    <a:pt x="12446" y="3604"/>
                  </a:cubicBezTo>
                  <a:cubicBezTo>
                    <a:pt x="12754" y="1904"/>
                    <a:pt x="13166" y="104"/>
                    <a:pt x="13783" y="4"/>
                  </a:cubicBezTo>
                  <a:cubicBezTo>
                    <a:pt x="14400" y="-96"/>
                    <a:pt x="15223" y="1504"/>
                    <a:pt x="15737" y="4004"/>
                  </a:cubicBezTo>
                  <a:cubicBezTo>
                    <a:pt x="16251" y="6504"/>
                    <a:pt x="16457" y="9904"/>
                    <a:pt x="16560" y="12304"/>
                  </a:cubicBezTo>
                  <a:cubicBezTo>
                    <a:pt x="16663" y="14704"/>
                    <a:pt x="16663" y="16104"/>
                    <a:pt x="17486" y="17104"/>
                  </a:cubicBezTo>
                  <a:cubicBezTo>
                    <a:pt x="18309" y="18104"/>
                    <a:pt x="19954" y="18704"/>
                    <a:pt x="21600" y="19304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12" name="Line"/>
            <p:cNvSpPr/>
            <p:nvPr/>
          </p:nvSpPr>
          <p:spPr>
            <a:xfrm>
              <a:off x="4350895" y="6094363"/>
              <a:ext cx="224598" cy="232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4" h="21156" extrusionOk="0">
                  <a:moveTo>
                    <a:pt x="5184" y="3076"/>
                  </a:moveTo>
                  <a:cubicBezTo>
                    <a:pt x="5832" y="7524"/>
                    <a:pt x="6480" y="11971"/>
                    <a:pt x="7344" y="15253"/>
                  </a:cubicBezTo>
                  <a:cubicBezTo>
                    <a:pt x="8208" y="18535"/>
                    <a:pt x="9288" y="20653"/>
                    <a:pt x="11556" y="21076"/>
                  </a:cubicBezTo>
                  <a:cubicBezTo>
                    <a:pt x="13824" y="21500"/>
                    <a:pt x="17280" y="20229"/>
                    <a:pt x="19224" y="16947"/>
                  </a:cubicBezTo>
                  <a:cubicBezTo>
                    <a:pt x="21168" y="13665"/>
                    <a:pt x="21600" y="8371"/>
                    <a:pt x="19332" y="4982"/>
                  </a:cubicBezTo>
                  <a:cubicBezTo>
                    <a:pt x="17064" y="1594"/>
                    <a:pt x="12096" y="112"/>
                    <a:pt x="8424" y="6"/>
                  </a:cubicBezTo>
                  <a:cubicBezTo>
                    <a:pt x="4752" y="-100"/>
                    <a:pt x="2376" y="1171"/>
                    <a:pt x="0" y="2441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13" name="Line"/>
            <p:cNvSpPr/>
            <p:nvPr/>
          </p:nvSpPr>
          <p:spPr>
            <a:xfrm>
              <a:off x="4572985" y="6019117"/>
              <a:ext cx="411619" cy="339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192" extrusionOk="0">
                  <a:moveTo>
                    <a:pt x="2592" y="5493"/>
                  </a:moveTo>
                  <a:cubicBezTo>
                    <a:pt x="1627" y="9842"/>
                    <a:pt x="662" y="14191"/>
                    <a:pt x="239" y="16800"/>
                  </a:cubicBezTo>
                  <a:cubicBezTo>
                    <a:pt x="-183" y="19409"/>
                    <a:pt x="-62" y="20279"/>
                    <a:pt x="722" y="20642"/>
                  </a:cubicBezTo>
                  <a:cubicBezTo>
                    <a:pt x="1506" y="21004"/>
                    <a:pt x="2954" y="20859"/>
                    <a:pt x="4342" y="19772"/>
                  </a:cubicBezTo>
                  <a:cubicBezTo>
                    <a:pt x="5730" y="18685"/>
                    <a:pt x="7057" y="16655"/>
                    <a:pt x="7842" y="15278"/>
                  </a:cubicBezTo>
                  <a:cubicBezTo>
                    <a:pt x="8626" y="13901"/>
                    <a:pt x="8867" y="13176"/>
                    <a:pt x="9109" y="13466"/>
                  </a:cubicBezTo>
                  <a:cubicBezTo>
                    <a:pt x="9350" y="13756"/>
                    <a:pt x="9591" y="15060"/>
                    <a:pt x="10195" y="16510"/>
                  </a:cubicBezTo>
                  <a:cubicBezTo>
                    <a:pt x="10798" y="17960"/>
                    <a:pt x="11763" y="19554"/>
                    <a:pt x="13151" y="20424"/>
                  </a:cubicBezTo>
                  <a:cubicBezTo>
                    <a:pt x="14539" y="21294"/>
                    <a:pt x="16349" y="21439"/>
                    <a:pt x="17797" y="20787"/>
                  </a:cubicBezTo>
                  <a:cubicBezTo>
                    <a:pt x="19245" y="20134"/>
                    <a:pt x="20331" y="18685"/>
                    <a:pt x="20874" y="15640"/>
                  </a:cubicBezTo>
                  <a:cubicBezTo>
                    <a:pt x="21417" y="12596"/>
                    <a:pt x="21417" y="7957"/>
                    <a:pt x="21296" y="5203"/>
                  </a:cubicBezTo>
                  <a:cubicBezTo>
                    <a:pt x="21176" y="2448"/>
                    <a:pt x="20934" y="1579"/>
                    <a:pt x="20512" y="926"/>
                  </a:cubicBezTo>
                  <a:cubicBezTo>
                    <a:pt x="20090" y="274"/>
                    <a:pt x="19486" y="-161"/>
                    <a:pt x="19124" y="56"/>
                  </a:cubicBezTo>
                  <a:cubicBezTo>
                    <a:pt x="18762" y="274"/>
                    <a:pt x="18642" y="1144"/>
                    <a:pt x="18642" y="2014"/>
                  </a:cubicBezTo>
                  <a:cubicBezTo>
                    <a:pt x="18642" y="2883"/>
                    <a:pt x="18762" y="3753"/>
                    <a:pt x="18883" y="4623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14" name="Line"/>
            <p:cNvSpPr/>
            <p:nvPr/>
          </p:nvSpPr>
          <p:spPr>
            <a:xfrm>
              <a:off x="5104263" y="6218830"/>
              <a:ext cx="774295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400" y="0"/>
                    <a:pt x="4800" y="0"/>
                    <a:pt x="7622" y="3600"/>
                  </a:cubicBezTo>
                  <a:cubicBezTo>
                    <a:pt x="10443" y="7200"/>
                    <a:pt x="13686" y="14400"/>
                    <a:pt x="16086" y="18000"/>
                  </a:cubicBezTo>
                  <a:cubicBezTo>
                    <a:pt x="18486" y="21600"/>
                    <a:pt x="20043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51" name="Drawing"/>
          <p:cNvGrpSpPr/>
          <p:nvPr/>
        </p:nvGrpSpPr>
        <p:grpSpPr>
          <a:xfrm>
            <a:off x="2092261" y="1160725"/>
            <a:ext cx="6317099" cy="5325206"/>
            <a:chOff x="0" y="0"/>
            <a:chExt cx="6317097" cy="5325204"/>
          </a:xfrm>
        </p:grpSpPr>
        <p:sp>
          <p:nvSpPr>
            <p:cNvPr id="8717" name="Shape"/>
            <p:cNvSpPr/>
            <p:nvPr/>
          </p:nvSpPr>
          <p:spPr>
            <a:xfrm>
              <a:off x="1852356" y="1615481"/>
              <a:ext cx="1869853" cy="439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491" extrusionOk="0">
                  <a:moveTo>
                    <a:pt x="364" y="10236"/>
                  </a:moveTo>
                  <a:cubicBezTo>
                    <a:pt x="203" y="9895"/>
                    <a:pt x="42" y="9554"/>
                    <a:pt x="55" y="9384"/>
                  </a:cubicBezTo>
                  <a:cubicBezTo>
                    <a:pt x="68" y="9213"/>
                    <a:pt x="256" y="9213"/>
                    <a:pt x="780" y="9099"/>
                  </a:cubicBezTo>
                  <a:cubicBezTo>
                    <a:pt x="1303" y="8986"/>
                    <a:pt x="2161" y="8758"/>
                    <a:pt x="3060" y="8360"/>
                  </a:cubicBezTo>
                  <a:cubicBezTo>
                    <a:pt x="3959" y="7963"/>
                    <a:pt x="4898" y="7394"/>
                    <a:pt x="5770" y="6939"/>
                  </a:cubicBezTo>
                  <a:cubicBezTo>
                    <a:pt x="6642" y="6485"/>
                    <a:pt x="7447" y="6144"/>
                    <a:pt x="8319" y="5746"/>
                  </a:cubicBezTo>
                  <a:cubicBezTo>
                    <a:pt x="9191" y="5348"/>
                    <a:pt x="10131" y="4893"/>
                    <a:pt x="11016" y="4552"/>
                  </a:cubicBezTo>
                  <a:cubicBezTo>
                    <a:pt x="11902" y="4211"/>
                    <a:pt x="12733" y="3984"/>
                    <a:pt x="13592" y="3756"/>
                  </a:cubicBezTo>
                  <a:cubicBezTo>
                    <a:pt x="14451" y="3529"/>
                    <a:pt x="15336" y="3302"/>
                    <a:pt x="16208" y="3074"/>
                  </a:cubicBezTo>
                  <a:cubicBezTo>
                    <a:pt x="17080" y="2847"/>
                    <a:pt x="17939" y="2619"/>
                    <a:pt x="18650" y="2165"/>
                  </a:cubicBezTo>
                  <a:cubicBezTo>
                    <a:pt x="19361" y="1710"/>
                    <a:pt x="19924" y="1028"/>
                    <a:pt x="20273" y="687"/>
                  </a:cubicBezTo>
                  <a:cubicBezTo>
                    <a:pt x="20622" y="346"/>
                    <a:pt x="20756" y="346"/>
                    <a:pt x="20890" y="232"/>
                  </a:cubicBezTo>
                  <a:cubicBezTo>
                    <a:pt x="21025" y="118"/>
                    <a:pt x="21159" y="-109"/>
                    <a:pt x="21253" y="62"/>
                  </a:cubicBezTo>
                  <a:cubicBezTo>
                    <a:pt x="21347" y="232"/>
                    <a:pt x="21400" y="800"/>
                    <a:pt x="21454" y="1937"/>
                  </a:cubicBezTo>
                  <a:cubicBezTo>
                    <a:pt x="21508" y="3074"/>
                    <a:pt x="21561" y="4779"/>
                    <a:pt x="21575" y="5916"/>
                  </a:cubicBezTo>
                  <a:cubicBezTo>
                    <a:pt x="21588" y="7053"/>
                    <a:pt x="21561" y="7622"/>
                    <a:pt x="21481" y="8019"/>
                  </a:cubicBezTo>
                  <a:cubicBezTo>
                    <a:pt x="21400" y="8417"/>
                    <a:pt x="21266" y="8645"/>
                    <a:pt x="20877" y="8986"/>
                  </a:cubicBezTo>
                  <a:cubicBezTo>
                    <a:pt x="20488" y="9327"/>
                    <a:pt x="19844" y="9782"/>
                    <a:pt x="19133" y="10236"/>
                  </a:cubicBezTo>
                  <a:cubicBezTo>
                    <a:pt x="18422" y="10691"/>
                    <a:pt x="17644" y="11146"/>
                    <a:pt x="16731" y="11771"/>
                  </a:cubicBezTo>
                  <a:cubicBezTo>
                    <a:pt x="15819" y="12396"/>
                    <a:pt x="14773" y="13192"/>
                    <a:pt x="14008" y="13704"/>
                  </a:cubicBezTo>
                  <a:cubicBezTo>
                    <a:pt x="13243" y="14215"/>
                    <a:pt x="12760" y="14443"/>
                    <a:pt x="12130" y="14840"/>
                  </a:cubicBezTo>
                  <a:cubicBezTo>
                    <a:pt x="11499" y="15238"/>
                    <a:pt x="10721" y="15807"/>
                    <a:pt x="9996" y="16148"/>
                  </a:cubicBezTo>
                  <a:cubicBezTo>
                    <a:pt x="9272" y="16489"/>
                    <a:pt x="8601" y="16603"/>
                    <a:pt x="7944" y="16716"/>
                  </a:cubicBezTo>
                  <a:cubicBezTo>
                    <a:pt x="7286" y="16830"/>
                    <a:pt x="6642" y="16944"/>
                    <a:pt x="6025" y="17171"/>
                  </a:cubicBezTo>
                  <a:cubicBezTo>
                    <a:pt x="5408" y="17398"/>
                    <a:pt x="4818" y="17739"/>
                    <a:pt x="4134" y="17967"/>
                  </a:cubicBezTo>
                  <a:cubicBezTo>
                    <a:pt x="3449" y="18194"/>
                    <a:pt x="2671" y="18308"/>
                    <a:pt x="2014" y="18422"/>
                  </a:cubicBezTo>
                  <a:cubicBezTo>
                    <a:pt x="1356" y="18535"/>
                    <a:pt x="820" y="18649"/>
                    <a:pt x="484" y="18706"/>
                  </a:cubicBezTo>
                  <a:cubicBezTo>
                    <a:pt x="149" y="18763"/>
                    <a:pt x="15" y="18763"/>
                    <a:pt x="1" y="18990"/>
                  </a:cubicBezTo>
                  <a:cubicBezTo>
                    <a:pt x="-12" y="19217"/>
                    <a:pt x="95" y="19672"/>
                    <a:pt x="203" y="20127"/>
                  </a:cubicBezTo>
                  <a:cubicBezTo>
                    <a:pt x="310" y="20582"/>
                    <a:pt x="417" y="21036"/>
                    <a:pt x="525" y="2149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18" name="Shape"/>
            <p:cNvSpPr/>
            <p:nvPr/>
          </p:nvSpPr>
          <p:spPr>
            <a:xfrm>
              <a:off x="1974528" y="2199039"/>
              <a:ext cx="1673279" cy="3791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477" extrusionOk="0">
                  <a:moveTo>
                    <a:pt x="0" y="10809"/>
                  </a:moveTo>
                  <a:cubicBezTo>
                    <a:pt x="630" y="10545"/>
                    <a:pt x="1260" y="10282"/>
                    <a:pt x="2100" y="10018"/>
                  </a:cubicBezTo>
                  <a:cubicBezTo>
                    <a:pt x="2940" y="9755"/>
                    <a:pt x="3990" y="9492"/>
                    <a:pt x="5010" y="9162"/>
                  </a:cubicBezTo>
                  <a:cubicBezTo>
                    <a:pt x="6030" y="8833"/>
                    <a:pt x="7020" y="8438"/>
                    <a:pt x="7980" y="8043"/>
                  </a:cubicBezTo>
                  <a:cubicBezTo>
                    <a:pt x="8940" y="7648"/>
                    <a:pt x="9870" y="7253"/>
                    <a:pt x="10800" y="6857"/>
                  </a:cubicBezTo>
                  <a:cubicBezTo>
                    <a:pt x="11730" y="6462"/>
                    <a:pt x="12660" y="6067"/>
                    <a:pt x="13680" y="5540"/>
                  </a:cubicBezTo>
                  <a:cubicBezTo>
                    <a:pt x="14700" y="5014"/>
                    <a:pt x="15810" y="4355"/>
                    <a:pt x="16695" y="3762"/>
                  </a:cubicBezTo>
                  <a:cubicBezTo>
                    <a:pt x="17580" y="3170"/>
                    <a:pt x="18240" y="2643"/>
                    <a:pt x="18870" y="2050"/>
                  </a:cubicBezTo>
                  <a:cubicBezTo>
                    <a:pt x="19500" y="1457"/>
                    <a:pt x="20100" y="799"/>
                    <a:pt x="20475" y="470"/>
                  </a:cubicBezTo>
                  <a:cubicBezTo>
                    <a:pt x="20850" y="140"/>
                    <a:pt x="21000" y="140"/>
                    <a:pt x="21150" y="75"/>
                  </a:cubicBezTo>
                  <a:cubicBezTo>
                    <a:pt x="21300" y="9"/>
                    <a:pt x="21450" y="-123"/>
                    <a:pt x="21525" y="272"/>
                  </a:cubicBezTo>
                  <a:cubicBezTo>
                    <a:pt x="21600" y="667"/>
                    <a:pt x="21600" y="1589"/>
                    <a:pt x="21570" y="3367"/>
                  </a:cubicBezTo>
                  <a:cubicBezTo>
                    <a:pt x="21540" y="5145"/>
                    <a:pt x="21480" y="7779"/>
                    <a:pt x="21450" y="9689"/>
                  </a:cubicBezTo>
                  <a:cubicBezTo>
                    <a:pt x="21420" y="11599"/>
                    <a:pt x="21420" y="12784"/>
                    <a:pt x="21330" y="13377"/>
                  </a:cubicBezTo>
                  <a:cubicBezTo>
                    <a:pt x="21240" y="13970"/>
                    <a:pt x="21060" y="13970"/>
                    <a:pt x="20475" y="14036"/>
                  </a:cubicBezTo>
                  <a:cubicBezTo>
                    <a:pt x="19890" y="14101"/>
                    <a:pt x="18900" y="14233"/>
                    <a:pt x="17955" y="14497"/>
                  </a:cubicBezTo>
                  <a:cubicBezTo>
                    <a:pt x="17010" y="14760"/>
                    <a:pt x="16110" y="15155"/>
                    <a:pt x="15210" y="15550"/>
                  </a:cubicBezTo>
                  <a:cubicBezTo>
                    <a:pt x="14310" y="15945"/>
                    <a:pt x="13410" y="16340"/>
                    <a:pt x="12555" y="16670"/>
                  </a:cubicBezTo>
                  <a:cubicBezTo>
                    <a:pt x="11700" y="16999"/>
                    <a:pt x="10890" y="17262"/>
                    <a:pt x="9975" y="17460"/>
                  </a:cubicBezTo>
                  <a:cubicBezTo>
                    <a:pt x="9060" y="17657"/>
                    <a:pt x="8040" y="17789"/>
                    <a:pt x="7095" y="17921"/>
                  </a:cubicBezTo>
                  <a:cubicBezTo>
                    <a:pt x="6150" y="18053"/>
                    <a:pt x="5280" y="18184"/>
                    <a:pt x="4545" y="18118"/>
                  </a:cubicBezTo>
                  <a:cubicBezTo>
                    <a:pt x="3810" y="18053"/>
                    <a:pt x="3210" y="17789"/>
                    <a:pt x="2610" y="17855"/>
                  </a:cubicBezTo>
                  <a:cubicBezTo>
                    <a:pt x="2010" y="17921"/>
                    <a:pt x="1410" y="18316"/>
                    <a:pt x="975" y="18514"/>
                  </a:cubicBezTo>
                  <a:cubicBezTo>
                    <a:pt x="540" y="18711"/>
                    <a:pt x="270" y="18711"/>
                    <a:pt x="195" y="18975"/>
                  </a:cubicBezTo>
                  <a:cubicBezTo>
                    <a:pt x="120" y="19238"/>
                    <a:pt x="240" y="19765"/>
                    <a:pt x="375" y="20226"/>
                  </a:cubicBezTo>
                  <a:cubicBezTo>
                    <a:pt x="510" y="20687"/>
                    <a:pt x="660" y="21082"/>
                    <a:pt x="810" y="2147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19" name="Shape"/>
            <p:cNvSpPr/>
            <p:nvPr/>
          </p:nvSpPr>
          <p:spPr>
            <a:xfrm>
              <a:off x="2025683" y="1346747"/>
              <a:ext cx="1664850" cy="1474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72" extrusionOk="0">
                  <a:moveTo>
                    <a:pt x="18975" y="157"/>
                  </a:moveTo>
                  <a:cubicBezTo>
                    <a:pt x="18674" y="89"/>
                    <a:pt x="18372" y="21"/>
                    <a:pt x="18146" y="4"/>
                  </a:cubicBezTo>
                  <a:cubicBezTo>
                    <a:pt x="17920" y="-13"/>
                    <a:pt x="17769" y="21"/>
                    <a:pt x="17588" y="208"/>
                  </a:cubicBezTo>
                  <a:cubicBezTo>
                    <a:pt x="17407" y="395"/>
                    <a:pt x="17196" y="735"/>
                    <a:pt x="16864" y="1280"/>
                  </a:cubicBezTo>
                  <a:cubicBezTo>
                    <a:pt x="16532" y="1824"/>
                    <a:pt x="16079" y="2572"/>
                    <a:pt x="15672" y="3236"/>
                  </a:cubicBezTo>
                  <a:cubicBezTo>
                    <a:pt x="15265" y="3899"/>
                    <a:pt x="14903" y="4477"/>
                    <a:pt x="14299" y="5242"/>
                  </a:cubicBezTo>
                  <a:cubicBezTo>
                    <a:pt x="13696" y="6008"/>
                    <a:pt x="12851" y="6960"/>
                    <a:pt x="12142" y="7794"/>
                  </a:cubicBezTo>
                  <a:cubicBezTo>
                    <a:pt x="11434" y="8627"/>
                    <a:pt x="10860" y="9341"/>
                    <a:pt x="10287" y="10039"/>
                  </a:cubicBezTo>
                  <a:cubicBezTo>
                    <a:pt x="9714" y="10736"/>
                    <a:pt x="9141" y="11416"/>
                    <a:pt x="8492" y="12063"/>
                  </a:cubicBezTo>
                  <a:cubicBezTo>
                    <a:pt x="7844" y="12709"/>
                    <a:pt x="7120" y="13321"/>
                    <a:pt x="6471" y="13916"/>
                  </a:cubicBezTo>
                  <a:cubicBezTo>
                    <a:pt x="5822" y="14512"/>
                    <a:pt x="5249" y="15090"/>
                    <a:pt x="4676" y="15617"/>
                  </a:cubicBezTo>
                  <a:cubicBezTo>
                    <a:pt x="4103" y="16144"/>
                    <a:pt x="3530" y="16621"/>
                    <a:pt x="3047" y="17012"/>
                  </a:cubicBezTo>
                  <a:cubicBezTo>
                    <a:pt x="2564" y="17403"/>
                    <a:pt x="2172" y="17709"/>
                    <a:pt x="1780" y="18134"/>
                  </a:cubicBezTo>
                  <a:cubicBezTo>
                    <a:pt x="1388" y="18560"/>
                    <a:pt x="996" y="19104"/>
                    <a:pt x="739" y="19444"/>
                  </a:cubicBezTo>
                  <a:cubicBezTo>
                    <a:pt x="483" y="19784"/>
                    <a:pt x="362" y="19920"/>
                    <a:pt x="241" y="20039"/>
                  </a:cubicBezTo>
                  <a:cubicBezTo>
                    <a:pt x="121" y="20158"/>
                    <a:pt x="0" y="20260"/>
                    <a:pt x="0" y="20379"/>
                  </a:cubicBezTo>
                  <a:cubicBezTo>
                    <a:pt x="0" y="20498"/>
                    <a:pt x="121" y="20635"/>
                    <a:pt x="317" y="20805"/>
                  </a:cubicBezTo>
                  <a:cubicBezTo>
                    <a:pt x="513" y="20975"/>
                    <a:pt x="784" y="21179"/>
                    <a:pt x="980" y="21332"/>
                  </a:cubicBezTo>
                  <a:cubicBezTo>
                    <a:pt x="1177" y="21485"/>
                    <a:pt x="1297" y="21587"/>
                    <a:pt x="1418" y="21570"/>
                  </a:cubicBezTo>
                  <a:cubicBezTo>
                    <a:pt x="1539" y="21553"/>
                    <a:pt x="1659" y="21417"/>
                    <a:pt x="2036" y="21145"/>
                  </a:cubicBezTo>
                  <a:cubicBezTo>
                    <a:pt x="2413" y="20873"/>
                    <a:pt x="3047" y="20464"/>
                    <a:pt x="3786" y="19988"/>
                  </a:cubicBezTo>
                  <a:cubicBezTo>
                    <a:pt x="4525" y="19512"/>
                    <a:pt x="5370" y="18968"/>
                    <a:pt x="6154" y="18373"/>
                  </a:cubicBezTo>
                  <a:cubicBezTo>
                    <a:pt x="6939" y="17777"/>
                    <a:pt x="7663" y="17131"/>
                    <a:pt x="8341" y="16587"/>
                  </a:cubicBezTo>
                  <a:cubicBezTo>
                    <a:pt x="9020" y="16042"/>
                    <a:pt x="9654" y="15600"/>
                    <a:pt x="10182" y="15039"/>
                  </a:cubicBezTo>
                  <a:cubicBezTo>
                    <a:pt x="10709" y="14478"/>
                    <a:pt x="11132" y="13797"/>
                    <a:pt x="11660" y="13134"/>
                  </a:cubicBezTo>
                  <a:cubicBezTo>
                    <a:pt x="12188" y="12471"/>
                    <a:pt x="12821" y="11824"/>
                    <a:pt x="13409" y="11127"/>
                  </a:cubicBezTo>
                  <a:cubicBezTo>
                    <a:pt x="13998" y="10430"/>
                    <a:pt x="14541" y="9681"/>
                    <a:pt x="15144" y="9001"/>
                  </a:cubicBezTo>
                  <a:cubicBezTo>
                    <a:pt x="15747" y="8321"/>
                    <a:pt x="16411" y="7709"/>
                    <a:pt x="16939" y="7062"/>
                  </a:cubicBezTo>
                  <a:cubicBezTo>
                    <a:pt x="17467" y="6416"/>
                    <a:pt x="17859" y="5736"/>
                    <a:pt x="18266" y="5072"/>
                  </a:cubicBezTo>
                  <a:cubicBezTo>
                    <a:pt x="18674" y="4409"/>
                    <a:pt x="19096" y="3763"/>
                    <a:pt x="19518" y="3270"/>
                  </a:cubicBezTo>
                  <a:cubicBezTo>
                    <a:pt x="19941" y="2776"/>
                    <a:pt x="20363" y="2436"/>
                    <a:pt x="20710" y="2130"/>
                  </a:cubicBezTo>
                  <a:cubicBezTo>
                    <a:pt x="21057" y="1824"/>
                    <a:pt x="21328" y="1552"/>
                    <a:pt x="21600" y="128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0" name="Line"/>
            <p:cNvSpPr/>
            <p:nvPr/>
          </p:nvSpPr>
          <p:spPr>
            <a:xfrm>
              <a:off x="224631" y="-1"/>
              <a:ext cx="1359263" cy="909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1" h="21326" extrusionOk="0">
                  <a:moveTo>
                    <a:pt x="4400" y="4516"/>
                  </a:moveTo>
                  <a:cubicBezTo>
                    <a:pt x="4400" y="3480"/>
                    <a:pt x="4400" y="2444"/>
                    <a:pt x="4437" y="1625"/>
                  </a:cubicBezTo>
                  <a:cubicBezTo>
                    <a:pt x="4474" y="807"/>
                    <a:pt x="4547" y="207"/>
                    <a:pt x="4547" y="44"/>
                  </a:cubicBezTo>
                  <a:cubicBezTo>
                    <a:pt x="4547" y="-120"/>
                    <a:pt x="4474" y="153"/>
                    <a:pt x="4179" y="1189"/>
                  </a:cubicBezTo>
                  <a:cubicBezTo>
                    <a:pt x="3885" y="2225"/>
                    <a:pt x="3370" y="4025"/>
                    <a:pt x="2836" y="5962"/>
                  </a:cubicBezTo>
                  <a:cubicBezTo>
                    <a:pt x="2303" y="7898"/>
                    <a:pt x="1751" y="9971"/>
                    <a:pt x="1272" y="12098"/>
                  </a:cubicBezTo>
                  <a:cubicBezTo>
                    <a:pt x="794" y="14225"/>
                    <a:pt x="389" y="16407"/>
                    <a:pt x="169" y="17907"/>
                  </a:cubicBezTo>
                  <a:cubicBezTo>
                    <a:pt x="-52" y="19407"/>
                    <a:pt x="-89" y="20225"/>
                    <a:pt x="261" y="20744"/>
                  </a:cubicBezTo>
                  <a:cubicBezTo>
                    <a:pt x="610" y="21262"/>
                    <a:pt x="1346" y="21480"/>
                    <a:pt x="2248" y="21207"/>
                  </a:cubicBezTo>
                  <a:cubicBezTo>
                    <a:pt x="3149" y="20935"/>
                    <a:pt x="4216" y="20171"/>
                    <a:pt x="5302" y="19162"/>
                  </a:cubicBezTo>
                  <a:cubicBezTo>
                    <a:pt x="6387" y="18153"/>
                    <a:pt x="7491" y="16898"/>
                    <a:pt x="8209" y="15807"/>
                  </a:cubicBezTo>
                  <a:cubicBezTo>
                    <a:pt x="8926" y="14716"/>
                    <a:pt x="9258" y="13789"/>
                    <a:pt x="9441" y="13080"/>
                  </a:cubicBezTo>
                  <a:cubicBezTo>
                    <a:pt x="9625" y="12371"/>
                    <a:pt x="9662" y="11880"/>
                    <a:pt x="9607" y="11798"/>
                  </a:cubicBezTo>
                  <a:cubicBezTo>
                    <a:pt x="9552" y="11716"/>
                    <a:pt x="9405" y="12044"/>
                    <a:pt x="9037" y="13216"/>
                  </a:cubicBezTo>
                  <a:cubicBezTo>
                    <a:pt x="8669" y="14389"/>
                    <a:pt x="8080" y="16407"/>
                    <a:pt x="7730" y="17716"/>
                  </a:cubicBezTo>
                  <a:cubicBezTo>
                    <a:pt x="7381" y="19025"/>
                    <a:pt x="7270" y="19625"/>
                    <a:pt x="7215" y="20089"/>
                  </a:cubicBezTo>
                  <a:cubicBezTo>
                    <a:pt x="7160" y="20553"/>
                    <a:pt x="7160" y="20880"/>
                    <a:pt x="7252" y="21044"/>
                  </a:cubicBezTo>
                  <a:cubicBezTo>
                    <a:pt x="7344" y="21207"/>
                    <a:pt x="7528" y="21207"/>
                    <a:pt x="8080" y="20580"/>
                  </a:cubicBezTo>
                  <a:cubicBezTo>
                    <a:pt x="8632" y="19953"/>
                    <a:pt x="9552" y="18698"/>
                    <a:pt x="10196" y="17116"/>
                  </a:cubicBezTo>
                  <a:cubicBezTo>
                    <a:pt x="10840" y="15535"/>
                    <a:pt x="11208" y="13625"/>
                    <a:pt x="11263" y="11907"/>
                  </a:cubicBezTo>
                  <a:cubicBezTo>
                    <a:pt x="11318" y="10189"/>
                    <a:pt x="11061" y="8662"/>
                    <a:pt x="10858" y="7816"/>
                  </a:cubicBezTo>
                  <a:cubicBezTo>
                    <a:pt x="10656" y="6971"/>
                    <a:pt x="10509" y="6807"/>
                    <a:pt x="10269" y="6698"/>
                  </a:cubicBezTo>
                  <a:cubicBezTo>
                    <a:pt x="10030" y="6589"/>
                    <a:pt x="9699" y="6535"/>
                    <a:pt x="9625" y="6562"/>
                  </a:cubicBezTo>
                  <a:cubicBezTo>
                    <a:pt x="9552" y="6589"/>
                    <a:pt x="9736" y="6698"/>
                    <a:pt x="10141" y="7135"/>
                  </a:cubicBezTo>
                  <a:cubicBezTo>
                    <a:pt x="10545" y="7571"/>
                    <a:pt x="11171" y="8335"/>
                    <a:pt x="11613" y="9535"/>
                  </a:cubicBezTo>
                  <a:cubicBezTo>
                    <a:pt x="12054" y="10735"/>
                    <a:pt x="12312" y="12371"/>
                    <a:pt x="12440" y="13353"/>
                  </a:cubicBezTo>
                  <a:cubicBezTo>
                    <a:pt x="12569" y="14335"/>
                    <a:pt x="12569" y="14662"/>
                    <a:pt x="12496" y="15098"/>
                  </a:cubicBezTo>
                  <a:cubicBezTo>
                    <a:pt x="12422" y="15535"/>
                    <a:pt x="12275" y="16080"/>
                    <a:pt x="12348" y="16107"/>
                  </a:cubicBezTo>
                  <a:cubicBezTo>
                    <a:pt x="12422" y="16135"/>
                    <a:pt x="12716" y="15644"/>
                    <a:pt x="13176" y="14607"/>
                  </a:cubicBezTo>
                  <a:cubicBezTo>
                    <a:pt x="13636" y="13571"/>
                    <a:pt x="14262" y="11989"/>
                    <a:pt x="14722" y="10598"/>
                  </a:cubicBezTo>
                  <a:cubicBezTo>
                    <a:pt x="15182" y="9207"/>
                    <a:pt x="15476" y="8007"/>
                    <a:pt x="15642" y="7271"/>
                  </a:cubicBezTo>
                  <a:cubicBezTo>
                    <a:pt x="15807" y="6535"/>
                    <a:pt x="15844" y="6262"/>
                    <a:pt x="15955" y="6044"/>
                  </a:cubicBezTo>
                  <a:cubicBezTo>
                    <a:pt x="16065" y="5825"/>
                    <a:pt x="16249" y="5662"/>
                    <a:pt x="16396" y="5744"/>
                  </a:cubicBezTo>
                  <a:cubicBezTo>
                    <a:pt x="16543" y="5825"/>
                    <a:pt x="16654" y="6153"/>
                    <a:pt x="16746" y="7107"/>
                  </a:cubicBezTo>
                  <a:cubicBezTo>
                    <a:pt x="16838" y="8062"/>
                    <a:pt x="16911" y="9644"/>
                    <a:pt x="16856" y="10898"/>
                  </a:cubicBezTo>
                  <a:cubicBezTo>
                    <a:pt x="16801" y="12153"/>
                    <a:pt x="16617" y="13080"/>
                    <a:pt x="16507" y="13680"/>
                  </a:cubicBezTo>
                  <a:cubicBezTo>
                    <a:pt x="16396" y="14280"/>
                    <a:pt x="16359" y="14553"/>
                    <a:pt x="16525" y="14553"/>
                  </a:cubicBezTo>
                  <a:cubicBezTo>
                    <a:pt x="16691" y="14553"/>
                    <a:pt x="17059" y="14280"/>
                    <a:pt x="17592" y="13407"/>
                  </a:cubicBezTo>
                  <a:cubicBezTo>
                    <a:pt x="18126" y="12535"/>
                    <a:pt x="18825" y="11062"/>
                    <a:pt x="19303" y="9698"/>
                  </a:cubicBezTo>
                  <a:cubicBezTo>
                    <a:pt x="19782" y="8335"/>
                    <a:pt x="20039" y="7080"/>
                    <a:pt x="20241" y="6207"/>
                  </a:cubicBezTo>
                  <a:cubicBezTo>
                    <a:pt x="20444" y="5335"/>
                    <a:pt x="20591" y="4844"/>
                    <a:pt x="20701" y="4789"/>
                  </a:cubicBezTo>
                  <a:cubicBezTo>
                    <a:pt x="20812" y="4735"/>
                    <a:pt x="20885" y="5116"/>
                    <a:pt x="20941" y="6235"/>
                  </a:cubicBezTo>
                  <a:cubicBezTo>
                    <a:pt x="20996" y="7353"/>
                    <a:pt x="21033" y="9207"/>
                    <a:pt x="20996" y="10680"/>
                  </a:cubicBezTo>
                  <a:cubicBezTo>
                    <a:pt x="20959" y="12153"/>
                    <a:pt x="20849" y="13244"/>
                    <a:pt x="20812" y="13953"/>
                  </a:cubicBezTo>
                  <a:cubicBezTo>
                    <a:pt x="20775" y="14662"/>
                    <a:pt x="20812" y="14989"/>
                    <a:pt x="20941" y="15153"/>
                  </a:cubicBezTo>
                  <a:cubicBezTo>
                    <a:pt x="21069" y="15316"/>
                    <a:pt x="21290" y="15316"/>
                    <a:pt x="21511" y="153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1" name="Line"/>
            <p:cNvSpPr/>
            <p:nvPr/>
          </p:nvSpPr>
          <p:spPr>
            <a:xfrm>
              <a:off x="1590868" y="222173"/>
              <a:ext cx="339149" cy="7280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3" h="21267" extrusionOk="0">
                  <a:moveTo>
                    <a:pt x="4320" y="8101"/>
                  </a:moveTo>
                  <a:cubicBezTo>
                    <a:pt x="3888" y="10614"/>
                    <a:pt x="3456" y="13127"/>
                    <a:pt x="3168" y="15165"/>
                  </a:cubicBezTo>
                  <a:cubicBezTo>
                    <a:pt x="2880" y="17203"/>
                    <a:pt x="2736" y="18765"/>
                    <a:pt x="2880" y="19750"/>
                  </a:cubicBezTo>
                  <a:cubicBezTo>
                    <a:pt x="3024" y="20735"/>
                    <a:pt x="3456" y="21142"/>
                    <a:pt x="3960" y="21244"/>
                  </a:cubicBezTo>
                  <a:cubicBezTo>
                    <a:pt x="4464" y="21346"/>
                    <a:pt x="5040" y="21142"/>
                    <a:pt x="5472" y="20123"/>
                  </a:cubicBezTo>
                  <a:cubicBezTo>
                    <a:pt x="5904" y="19104"/>
                    <a:pt x="6192" y="17271"/>
                    <a:pt x="6336" y="14859"/>
                  </a:cubicBezTo>
                  <a:cubicBezTo>
                    <a:pt x="6480" y="12448"/>
                    <a:pt x="6480" y="9459"/>
                    <a:pt x="7056" y="6980"/>
                  </a:cubicBezTo>
                  <a:cubicBezTo>
                    <a:pt x="7632" y="4501"/>
                    <a:pt x="8784" y="2531"/>
                    <a:pt x="10728" y="1342"/>
                  </a:cubicBezTo>
                  <a:cubicBezTo>
                    <a:pt x="12672" y="154"/>
                    <a:pt x="15408" y="-254"/>
                    <a:pt x="17640" y="154"/>
                  </a:cubicBezTo>
                  <a:cubicBezTo>
                    <a:pt x="19872" y="561"/>
                    <a:pt x="21600" y="1784"/>
                    <a:pt x="20808" y="3176"/>
                  </a:cubicBezTo>
                  <a:cubicBezTo>
                    <a:pt x="20016" y="4569"/>
                    <a:pt x="16704" y="6131"/>
                    <a:pt x="12816" y="7388"/>
                  </a:cubicBezTo>
                  <a:cubicBezTo>
                    <a:pt x="8928" y="8644"/>
                    <a:pt x="4464" y="9595"/>
                    <a:pt x="0" y="105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2" name="Line"/>
            <p:cNvSpPr/>
            <p:nvPr/>
          </p:nvSpPr>
          <p:spPr>
            <a:xfrm>
              <a:off x="2033206" y="195249"/>
              <a:ext cx="506349" cy="682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362" extrusionOk="0">
                  <a:moveTo>
                    <a:pt x="11122" y="1006"/>
                  </a:moveTo>
                  <a:cubicBezTo>
                    <a:pt x="11023" y="642"/>
                    <a:pt x="10925" y="279"/>
                    <a:pt x="10629" y="97"/>
                  </a:cubicBezTo>
                  <a:cubicBezTo>
                    <a:pt x="10333" y="-85"/>
                    <a:pt x="9840" y="-85"/>
                    <a:pt x="8952" y="751"/>
                  </a:cubicBezTo>
                  <a:cubicBezTo>
                    <a:pt x="8064" y="1588"/>
                    <a:pt x="6782" y="3260"/>
                    <a:pt x="5549" y="5406"/>
                  </a:cubicBezTo>
                  <a:cubicBezTo>
                    <a:pt x="4316" y="7551"/>
                    <a:pt x="3133" y="10170"/>
                    <a:pt x="2196" y="12679"/>
                  </a:cubicBezTo>
                  <a:cubicBezTo>
                    <a:pt x="1259" y="15188"/>
                    <a:pt x="568" y="17588"/>
                    <a:pt x="223" y="18970"/>
                  </a:cubicBezTo>
                  <a:cubicBezTo>
                    <a:pt x="-122" y="20351"/>
                    <a:pt x="-122" y="20715"/>
                    <a:pt x="618" y="21006"/>
                  </a:cubicBezTo>
                  <a:cubicBezTo>
                    <a:pt x="1357" y="21297"/>
                    <a:pt x="2837" y="21515"/>
                    <a:pt x="5401" y="21224"/>
                  </a:cubicBezTo>
                  <a:cubicBezTo>
                    <a:pt x="7966" y="20933"/>
                    <a:pt x="11615" y="20133"/>
                    <a:pt x="14475" y="19224"/>
                  </a:cubicBezTo>
                  <a:cubicBezTo>
                    <a:pt x="17336" y="18315"/>
                    <a:pt x="19407" y="17297"/>
                    <a:pt x="21478" y="162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3" name="Line"/>
            <p:cNvSpPr/>
            <p:nvPr/>
          </p:nvSpPr>
          <p:spPr>
            <a:xfrm>
              <a:off x="2488189" y="297713"/>
              <a:ext cx="93219" cy="5296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484" extrusionOk="0">
                  <a:moveTo>
                    <a:pt x="10058" y="827"/>
                  </a:moveTo>
                  <a:cubicBezTo>
                    <a:pt x="8477" y="356"/>
                    <a:pt x="6897" y="-116"/>
                    <a:pt x="5316" y="25"/>
                  </a:cubicBezTo>
                  <a:cubicBezTo>
                    <a:pt x="3736" y="167"/>
                    <a:pt x="2155" y="922"/>
                    <a:pt x="1101" y="3185"/>
                  </a:cubicBezTo>
                  <a:cubicBezTo>
                    <a:pt x="48" y="5449"/>
                    <a:pt x="-479" y="9222"/>
                    <a:pt x="575" y="12335"/>
                  </a:cubicBezTo>
                  <a:cubicBezTo>
                    <a:pt x="1628" y="15447"/>
                    <a:pt x="4262" y="17900"/>
                    <a:pt x="7950" y="19315"/>
                  </a:cubicBezTo>
                  <a:cubicBezTo>
                    <a:pt x="11638" y="20729"/>
                    <a:pt x="16380" y="21107"/>
                    <a:pt x="21121" y="214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4" name="Line"/>
            <p:cNvSpPr/>
            <p:nvPr/>
          </p:nvSpPr>
          <p:spPr>
            <a:xfrm>
              <a:off x="2669556" y="119207"/>
              <a:ext cx="400146" cy="828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99" extrusionOk="0">
                  <a:moveTo>
                    <a:pt x="3881" y="10591"/>
                  </a:moveTo>
                  <a:cubicBezTo>
                    <a:pt x="3007" y="12461"/>
                    <a:pt x="2133" y="14332"/>
                    <a:pt x="1509" y="15991"/>
                  </a:cubicBezTo>
                  <a:cubicBezTo>
                    <a:pt x="885" y="17650"/>
                    <a:pt x="510" y="19098"/>
                    <a:pt x="261" y="20033"/>
                  </a:cubicBezTo>
                  <a:cubicBezTo>
                    <a:pt x="11" y="20969"/>
                    <a:pt x="-114" y="21391"/>
                    <a:pt x="136" y="21481"/>
                  </a:cubicBezTo>
                  <a:cubicBezTo>
                    <a:pt x="385" y="21572"/>
                    <a:pt x="1010" y="21331"/>
                    <a:pt x="2133" y="20214"/>
                  </a:cubicBezTo>
                  <a:cubicBezTo>
                    <a:pt x="3257" y="19098"/>
                    <a:pt x="4880" y="17107"/>
                    <a:pt x="6191" y="15116"/>
                  </a:cubicBezTo>
                  <a:cubicBezTo>
                    <a:pt x="7502" y="13125"/>
                    <a:pt x="8501" y="11134"/>
                    <a:pt x="9313" y="8992"/>
                  </a:cubicBezTo>
                  <a:cubicBezTo>
                    <a:pt x="10124" y="6850"/>
                    <a:pt x="10748" y="4557"/>
                    <a:pt x="11123" y="3140"/>
                  </a:cubicBezTo>
                  <a:cubicBezTo>
                    <a:pt x="11498" y="1722"/>
                    <a:pt x="11622" y="1179"/>
                    <a:pt x="11810" y="756"/>
                  </a:cubicBezTo>
                  <a:cubicBezTo>
                    <a:pt x="11997" y="334"/>
                    <a:pt x="12247" y="32"/>
                    <a:pt x="12621" y="2"/>
                  </a:cubicBezTo>
                  <a:cubicBezTo>
                    <a:pt x="12996" y="-28"/>
                    <a:pt x="13495" y="213"/>
                    <a:pt x="14244" y="1269"/>
                  </a:cubicBezTo>
                  <a:cubicBezTo>
                    <a:pt x="14994" y="2325"/>
                    <a:pt x="15992" y="4195"/>
                    <a:pt x="16679" y="6217"/>
                  </a:cubicBezTo>
                  <a:cubicBezTo>
                    <a:pt x="17366" y="8238"/>
                    <a:pt x="17740" y="10410"/>
                    <a:pt x="18489" y="12431"/>
                  </a:cubicBezTo>
                  <a:cubicBezTo>
                    <a:pt x="19239" y="14452"/>
                    <a:pt x="20362" y="16323"/>
                    <a:pt x="21486" y="181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5" name="Line"/>
            <p:cNvSpPr/>
            <p:nvPr/>
          </p:nvSpPr>
          <p:spPr>
            <a:xfrm>
              <a:off x="2874384" y="73959"/>
              <a:ext cx="725466" cy="745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0" y="16351"/>
                  </a:moveTo>
                  <a:cubicBezTo>
                    <a:pt x="69" y="16015"/>
                    <a:pt x="138" y="15679"/>
                    <a:pt x="865" y="15241"/>
                  </a:cubicBezTo>
                  <a:cubicBezTo>
                    <a:pt x="1592" y="14804"/>
                    <a:pt x="2977" y="14265"/>
                    <a:pt x="4258" y="13727"/>
                  </a:cubicBezTo>
                  <a:cubicBezTo>
                    <a:pt x="5538" y="13189"/>
                    <a:pt x="6715" y="12650"/>
                    <a:pt x="7615" y="12247"/>
                  </a:cubicBezTo>
                  <a:cubicBezTo>
                    <a:pt x="8515" y="11843"/>
                    <a:pt x="9138" y="11574"/>
                    <a:pt x="9485" y="11607"/>
                  </a:cubicBezTo>
                  <a:cubicBezTo>
                    <a:pt x="9831" y="11641"/>
                    <a:pt x="9900" y="11978"/>
                    <a:pt x="9796" y="13088"/>
                  </a:cubicBezTo>
                  <a:cubicBezTo>
                    <a:pt x="9692" y="14198"/>
                    <a:pt x="9415" y="16082"/>
                    <a:pt x="9173" y="17159"/>
                  </a:cubicBezTo>
                  <a:cubicBezTo>
                    <a:pt x="8931" y="18236"/>
                    <a:pt x="8723" y="18505"/>
                    <a:pt x="8446" y="18807"/>
                  </a:cubicBezTo>
                  <a:cubicBezTo>
                    <a:pt x="8169" y="19110"/>
                    <a:pt x="7823" y="19447"/>
                    <a:pt x="7719" y="19312"/>
                  </a:cubicBezTo>
                  <a:cubicBezTo>
                    <a:pt x="7615" y="19178"/>
                    <a:pt x="7754" y="18572"/>
                    <a:pt x="8308" y="17394"/>
                  </a:cubicBezTo>
                  <a:cubicBezTo>
                    <a:pt x="8862" y="16217"/>
                    <a:pt x="9831" y="14467"/>
                    <a:pt x="10523" y="13189"/>
                  </a:cubicBezTo>
                  <a:cubicBezTo>
                    <a:pt x="11215" y="11910"/>
                    <a:pt x="11631" y="11103"/>
                    <a:pt x="12012" y="10665"/>
                  </a:cubicBezTo>
                  <a:cubicBezTo>
                    <a:pt x="12392" y="10228"/>
                    <a:pt x="12738" y="10161"/>
                    <a:pt x="13362" y="10699"/>
                  </a:cubicBezTo>
                  <a:cubicBezTo>
                    <a:pt x="13985" y="11237"/>
                    <a:pt x="14885" y="12381"/>
                    <a:pt x="15819" y="13929"/>
                  </a:cubicBezTo>
                  <a:cubicBezTo>
                    <a:pt x="16754" y="15477"/>
                    <a:pt x="17723" y="17428"/>
                    <a:pt x="18312" y="18606"/>
                  </a:cubicBezTo>
                  <a:cubicBezTo>
                    <a:pt x="18900" y="19783"/>
                    <a:pt x="19108" y="20187"/>
                    <a:pt x="19419" y="20624"/>
                  </a:cubicBezTo>
                  <a:cubicBezTo>
                    <a:pt x="19731" y="21062"/>
                    <a:pt x="20146" y="21533"/>
                    <a:pt x="20388" y="21566"/>
                  </a:cubicBezTo>
                  <a:cubicBezTo>
                    <a:pt x="20631" y="21600"/>
                    <a:pt x="20700" y="21196"/>
                    <a:pt x="20769" y="19750"/>
                  </a:cubicBezTo>
                  <a:cubicBezTo>
                    <a:pt x="20838" y="18303"/>
                    <a:pt x="20908" y="15813"/>
                    <a:pt x="20942" y="13088"/>
                  </a:cubicBezTo>
                  <a:cubicBezTo>
                    <a:pt x="20977" y="10363"/>
                    <a:pt x="20977" y="7402"/>
                    <a:pt x="21081" y="5181"/>
                  </a:cubicBezTo>
                  <a:cubicBezTo>
                    <a:pt x="21185" y="2961"/>
                    <a:pt x="21392" y="14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6" name="Line"/>
            <p:cNvSpPr/>
            <p:nvPr/>
          </p:nvSpPr>
          <p:spPr>
            <a:xfrm>
              <a:off x="3732533" y="169733"/>
              <a:ext cx="530002" cy="597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265" extrusionOk="0">
                  <a:moveTo>
                    <a:pt x="15423" y="3543"/>
                  </a:moveTo>
                  <a:cubicBezTo>
                    <a:pt x="15610" y="2550"/>
                    <a:pt x="15797" y="1557"/>
                    <a:pt x="15657" y="895"/>
                  </a:cubicBezTo>
                  <a:cubicBezTo>
                    <a:pt x="15517" y="233"/>
                    <a:pt x="15049" y="-98"/>
                    <a:pt x="13880" y="26"/>
                  </a:cubicBezTo>
                  <a:cubicBezTo>
                    <a:pt x="12711" y="150"/>
                    <a:pt x="10841" y="730"/>
                    <a:pt x="8971" y="2095"/>
                  </a:cubicBezTo>
                  <a:cubicBezTo>
                    <a:pt x="7101" y="3461"/>
                    <a:pt x="5231" y="5612"/>
                    <a:pt x="3595" y="8178"/>
                  </a:cubicBezTo>
                  <a:cubicBezTo>
                    <a:pt x="1958" y="10743"/>
                    <a:pt x="556" y="13723"/>
                    <a:pt x="135" y="15957"/>
                  </a:cubicBezTo>
                  <a:cubicBezTo>
                    <a:pt x="-286" y="18192"/>
                    <a:pt x="275" y="19681"/>
                    <a:pt x="1911" y="20509"/>
                  </a:cubicBezTo>
                  <a:cubicBezTo>
                    <a:pt x="3548" y="21336"/>
                    <a:pt x="6259" y="21502"/>
                    <a:pt x="9672" y="20923"/>
                  </a:cubicBezTo>
                  <a:cubicBezTo>
                    <a:pt x="13085" y="20343"/>
                    <a:pt x="17200" y="19019"/>
                    <a:pt x="21314" y="1769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7" name="Line"/>
            <p:cNvSpPr/>
            <p:nvPr/>
          </p:nvSpPr>
          <p:spPr>
            <a:xfrm>
              <a:off x="4241509" y="142532"/>
              <a:ext cx="634880" cy="712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495" extrusionOk="0">
                  <a:moveTo>
                    <a:pt x="4969" y="3822"/>
                  </a:moveTo>
                  <a:cubicBezTo>
                    <a:pt x="7571" y="3051"/>
                    <a:pt x="10172" y="2279"/>
                    <a:pt x="12182" y="1753"/>
                  </a:cubicBezTo>
                  <a:cubicBezTo>
                    <a:pt x="14193" y="1227"/>
                    <a:pt x="15612" y="947"/>
                    <a:pt x="16518" y="701"/>
                  </a:cubicBezTo>
                  <a:cubicBezTo>
                    <a:pt x="17425" y="456"/>
                    <a:pt x="17819" y="246"/>
                    <a:pt x="17819" y="105"/>
                  </a:cubicBezTo>
                  <a:cubicBezTo>
                    <a:pt x="17819" y="-35"/>
                    <a:pt x="17425" y="-105"/>
                    <a:pt x="16045" y="351"/>
                  </a:cubicBezTo>
                  <a:cubicBezTo>
                    <a:pt x="14666" y="807"/>
                    <a:pt x="12301" y="1789"/>
                    <a:pt x="9896" y="3226"/>
                  </a:cubicBezTo>
                  <a:cubicBezTo>
                    <a:pt x="7492" y="4664"/>
                    <a:pt x="5048" y="6557"/>
                    <a:pt x="3156" y="8626"/>
                  </a:cubicBezTo>
                  <a:cubicBezTo>
                    <a:pt x="1264" y="10695"/>
                    <a:pt x="-76" y="12939"/>
                    <a:pt x="3" y="14692"/>
                  </a:cubicBezTo>
                  <a:cubicBezTo>
                    <a:pt x="82" y="16446"/>
                    <a:pt x="1579" y="17708"/>
                    <a:pt x="3905" y="18690"/>
                  </a:cubicBezTo>
                  <a:cubicBezTo>
                    <a:pt x="6231" y="19672"/>
                    <a:pt x="9384" y="20373"/>
                    <a:pt x="12261" y="20829"/>
                  </a:cubicBezTo>
                  <a:cubicBezTo>
                    <a:pt x="15139" y="21285"/>
                    <a:pt x="17740" y="21495"/>
                    <a:pt x="19238" y="21495"/>
                  </a:cubicBezTo>
                  <a:cubicBezTo>
                    <a:pt x="20736" y="21495"/>
                    <a:pt x="21130" y="21285"/>
                    <a:pt x="21524" y="210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8" name="Line"/>
            <p:cNvSpPr/>
            <p:nvPr/>
          </p:nvSpPr>
          <p:spPr>
            <a:xfrm>
              <a:off x="4318338" y="592025"/>
              <a:ext cx="453417" cy="26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3" extrusionOk="0">
                  <a:moveTo>
                    <a:pt x="0" y="20153"/>
                  </a:moveTo>
                  <a:cubicBezTo>
                    <a:pt x="2880" y="11153"/>
                    <a:pt x="5760" y="2153"/>
                    <a:pt x="9360" y="353"/>
                  </a:cubicBezTo>
                  <a:cubicBezTo>
                    <a:pt x="12960" y="-1447"/>
                    <a:pt x="17280" y="3953"/>
                    <a:pt x="21600" y="93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9" name="Line"/>
            <p:cNvSpPr/>
            <p:nvPr/>
          </p:nvSpPr>
          <p:spPr>
            <a:xfrm>
              <a:off x="0" y="3357590"/>
              <a:ext cx="521996" cy="735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365" extrusionOk="0">
                  <a:moveTo>
                    <a:pt x="10533" y="3700"/>
                  </a:moveTo>
                  <a:cubicBezTo>
                    <a:pt x="10060" y="3565"/>
                    <a:pt x="9586" y="3430"/>
                    <a:pt x="9539" y="3261"/>
                  </a:cubicBezTo>
                  <a:cubicBezTo>
                    <a:pt x="9491" y="3093"/>
                    <a:pt x="9870" y="2890"/>
                    <a:pt x="11102" y="2485"/>
                  </a:cubicBezTo>
                  <a:cubicBezTo>
                    <a:pt x="12333" y="2080"/>
                    <a:pt x="14417" y="1473"/>
                    <a:pt x="15696" y="1000"/>
                  </a:cubicBezTo>
                  <a:cubicBezTo>
                    <a:pt x="16975" y="528"/>
                    <a:pt x="17449" y="190"/>
                    <a:pt x="17402" y="55"/>
                  </a:cubicBezTo>
                  <a:cubicBezTo>
                    <a:pt x="17354" y="-80"/>
                    <a:pt x="16786" y="-13"/>
                    <a:pt x="15175" y="797"/>
                  </a:cubicBezTo>
                  <a:cubicBezTo>
                    <a:pt x="13565" y="1607"/>
                    <a:pt x="10912" y="3160"/>
                    <a:pt x="8544" y="4915"/>
                  </a:cubicBezTo>
                  <a:cubicBezTo>
                    <a:pt x="6175" y="6670"/>
                    <a:pt x="4091" y="8627"/>
                    <a:pt x="2623" y="10754"/>
                  </a:cubicBezTo>
                  <a:cubicBezTo>
                    <a:pt x="1154" y="12880"/>
                    <a:pt x="302" y="15175"/>
                    <a:pt x="65" y="16930"/>
                  </a:cubicBezTo>
                  <a:cubicBezTo>
                    <a:pt x="-172" y="18685"/>
                    <a:pt x="207" y="19900"/>
                    <a:pt x="1770" y="20609"/>
                  </a:cubicBezTo>
                  <a:cubicBezTo>
                    <a:pt x="3333" y="21318"/>
                    <a:pt x="6081" y="21520"/>
                    <a:pt x="9112" y="21250"/>
                  </a:cubicBezTo>
                  <a:cubicBezTo>
                    <a:pt x="12144" y="20980"/>
                    <a:pt x="15460" y="20238"/>
                    <a:pt x="17686" y="19428"/>
                  </a:cubicBezTo>
                  <a:cubicBezTo>
                    <a:pt x="19912" y="18618"/>
                    <a:pt x="21049" y="17740"/>
                    <a:pt x="21239" y="16964"/>
                  </a:cubicBezTo>
                  <a:cubicBezTo>
                    <a:pt x="21428" y="16188"/>
                    <a:pt x="20670" y="15513"/>
                    <a:pt x="19912" y="148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0" name="Line"/>
            <p:cNvSpPr/>
            <p:nvPr/>
          </p:nvSpPr>
          <p:spPr>
            <a:xfrm>
              <a:off x="55936" y="3833822"/>
              <a:ext cx="265370" cy="47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163" extrusionOk="0">
                  <a:moveTo>
                    <a:pt x="7913" y="6171"/>
                  </a:moveTo>
                  <a:cubicBezTo>
                    <a:pt x="5846" y="9257"/>
                    <a:pt x="3780" y="12343"/>
                    <a:pt x="2278" y="14914"/>
                  </a:cubicBezTo>
                  <a:cubicBezTo>
                    <a:pt x="775" y="17486"/>
                    <a:pt x="-164" y="19543"/>
                    <a:pt x="24" y="20571"/>
                  </a:cubicBezTo>
                  <a:cubicBezTo>
                    <a:pt x="212" y="21600"/>
                    <a:pt x="1526" y="21600"/>
                    <a:pt x="5283" y="18000"/>
                  </a:cubicBezTo>
                  <a:cubicBezTo>
                    <a:pt x="9039" y="14400"/>
                    <a:pt x="15238" y="7200"/>
                    <a:pt x="21436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1" name="Line"/>
            <p:cNvSpPr/>
            <p:nvPr/>
          </p:nvSpPr>
          <p:spPr>
            <a:xfrm>
              <a:off x="704964" y="3415285"/>
              <a:ext cx="279026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8947"/>
                    <a:pt x="0" y="16295"/>
                    <a:pt x="900" y="14211"/>
                  </a:cubicBezTo>
                  <a:cubicBezTo>
                    <a:pt x="1800" y="12126"/>
                    <a:pt x="3600" y="10611"/>
                    <a:pt x="6930" y="8716"/>
                  </a:cubicBezTo>
                  <a:cubicBezTo>
                    <a:pt x="10260" y="6821"/>
                    <a:pt x="15120" y="4547"/>
                    <a:pt x="17820" y="3032"/>
                  </a:cubicBezTo>
                  <a:cubicBezTo>
                    <a:pt x="20520" y="1516"/>
                    <a:pt x="21060" y="75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2" name="Line"/>
            <p:cNvSpPr/>
            <p:nvPr/>
          </p:nvSpPr>
          <p:spPr>
            <a:xfrm>
              <a:off x="453842" y="3610602"/>
              <a:ext cx="216245" cy="530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419" y="2937"/>
                    <a:pt x="13239" y="5874"/>
                    <a:pt x="9871" y="8858"/>
                  </a:cubicBezTo>
                  <a:cubicBezTo>
                    <a:pt x="6503" y="11842"/>
                    <a:pt x="3948" y="14874"/>
                    <a:pt x="2439" y="17005"/>
                  </a:cubicBezTo>
                  <a:cubicBezTo>
                    <a:pt x="929" y="19137"/>
                    <a:pt x="465" y="2036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3" name="Line"/>
            <p:cNvSpPr/>
            <p:nvPr/>
          </p:nvSpPr>
          <p:spPr>
            <a:xfrm>
              <a:off x="551500" y="3847773"/>
              <a:ext cx="306929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764" y="14400"/>
                    <a:pt x="7527" y="7200"/>
                    <a:pt x="11127" y="3600"/>
                  </a:cubicBezTo>
                  <a:cubicBezTo>
                    <a:pt x="14727" y="0"/>
                    <a:pt x="18164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4" name="Line"/>
            <p:cNvSpPr/>
            <p:nvPr/>
          </p:nvSpPr>
          <p:spPr>
            <a:xfrm>
              <a:off x="852819" y="3485753"/>
              <a:ext cx="557925" cy="696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578" extrusionOk="0">
                  <a:moveTo>
                    <a:pt x="10390" y="2138"/>
                  </a:moveTo>
                  <a:cubicBezTo>
                    <a:pt x="12086" y="1562"/>
                    <a:pt x="13782" y="986"/>
                    <a:pt x="15433" y="662"/>
                  </a:cubicBezTo>
                  <a:cubicBezTo>
                    <a:pt x="17084" y="338"/>
                    <a:pt x="18691" y="266"/>
                    <a:pt x="19762" y="194"/>
                  </a:cubicBezTo>
                  <a:cubicBezTo>
                    <a:pt x="20833" y="122"/>
                    <a:pt x="21369" y="50"/>
                    <a:pt x="21413" y="14"/>
                  </a:cubicBezTo>
                  <a:cubicBezTo>
                    <a:pt x="21458" y="-22"/>
                    <a:pt x="21012" y="-22"/>
                    <a:pt x="19450" y="446"/>
                  </a:cubicBezTo>
                  <a:cubicBezTo>
                    <a:pt x="17888" y="914"/>
                    <a:pt x="15210" y="1850"/>
                    <a:pt x="12845" y="3110"/>
                  </a:cubicBezTo>
                  <a:cubicBezTo>
                    <a:pt x="10479" y="4370"/>
                    <a:pt x="8427" y="5954"/>
                    <a:pt x="6686" y="7862"/>
                  </a:cubicBezTo>
                  <a:cubicBezTo>
                    <a:pt x="4946" y="9770"/>
                    <a:pt x="3518" y="12002"/>
                    <a:pt x="2402" y="14162"/>
                  </a:cubicBezTo>
                  <a:cubicBezTo>
                    <a:pt x="1286" y="16322"/>
                    <a:pt x="483" y="18410"/>
                    <a:pt x="170" y="19634"/>
                  </a:cubicBezTo>
                  <a:cubicBezTo>
                    <a:pt x="-142" y="20858"/>
                    <a:pt x="37" y="21218"/>
                    <a:pt x="215" y="2157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5" name="Line"/>
            <p:cNvSpPr/>
            <p:nvPr/>
          </p:nvSpPr>
          <p:spPr>
            <a:xfrm>
              <a:off x="942135" y="3847773"/>
              <a:ext cx="306929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8" y="18000"/>
                    <a:pt x="8836" y="14400"/>
                    <a:pt x="12436" y="10800"/>
                  </a:cubicBezTo>
                  <a:cubicBezTo>
                    <a:pt x="16036" y="7200"/>
                    <a:pt x="18818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6" name="Line"/>
            <p:cNvSpPr/>
            <p:nvPr/>
          </p:nvSpPr>
          <p:spPr>
            <a:xfrm>
              <a:off x="1328973" y="3521321"/>
              <a:ext cx="499353" cy="559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9" h="21408" extrusionOk="0">
                  <a:moveTo>
                    <a:pt x="12944" y="2346"/>
                  </a:moveTo>
                  <a:cubicBezTo>
                    <a:pt x="15421" y="1546"/>
                    <a:pt x="17898" y="746"/>
                    <a:pt x="19384" y="346"/>
                  </a:cubicBezTo>
                  <a:cubicBezTo>
                    <a:pt x="20871" y="-54"/>
                    <a:pt x="21366" y="-54"/>
                    <a:pt x="21267" y="79"/>
                  </a:cubicBezTo>
                  <a:cubicBezTo>
                    <a:pt x="21168" y="213"/>
                    <a:pt x="20474" y="479"/>
                    <a:pt x="18592" y="1279"/>
                  </a:cubicBezTo>
                  <a:cubicBezTo>
                    <a:pt x="16709" y="2079"/>
                    <a:pt x="13638" y="3413"/>
                    <a:pt x="10814" y="5235"/>
                  </a:cubicBezTo>
                  <a:cubicBezTo>
                    <a:pt x="7990" y="7057"/>
                    <a:pt x="5414" y="9368"/>
                    <a:pt x="3581" y="11590"/>
                  </a:cubicBezTo>
                  <a:cubicBezTo>
                    <a:pt x="1748" y="13813"/>
                    <a:pt x="658" y="15946"/>
                    <a:pt x="212" y="17590"/>
                  </a:cubicBezTo>
                  <a:cubicBezTo>
                    <a:pt x="-234" y="19235"/>
                    <a:pt x="-36" y="20390"/>
                    <a:pt x="1401" y="20968"/>
                  </a:cubicBezTo>
                  <a:cubicBezTo>
                    <a:pt x="2838" y="21546"/>
                    <a:pt x="5513" y="21546"/>
                    <a:pt x="8287" y="21013"/>
                  </a:cubicBezTo>
                  <a:cubicBezTo>
                    <a:pt x="11061" y="20479"/>
                    <a:pt x="13935" y="19413"/>
                    <a:pt x="15520" y="18435"/>
                  </a:cubicBezTo>
                  <a:cubicBezTo>
                    <a:pt x="17105" y="17457"/>
                    <a:pt x="17403" y="16568"/>
                    <a:pt x="17700" y="156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7" name="Line"/>
            <p:cNvSpPr/>
            <p:nvPr/>
          </p:nvSpPr>
          <p:spPr>
            <a:xfrm>
              <a:off x="1388575" y="3840798"/>
              <a:ext cx="223221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8" name="Line"/>
            <p:cNvSpPr/>
            <p:nvPr/>
          </p:nvSpPr>
          <p:spPr>
            <a:xfrm>
              <a:off x="1805186" y="3638505"/>
              <a:ext cx="594856" cy="462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487" extrusionOk="0">
                  <a:moveTo>
                    <a:pt x="9904" y="0"/>
                  </a:moveTo>
                  <a:cubicBezTo>
                    <a:pt x="10324" y="0"/>
                    <a:pt x="10744" y="0"/>
                    <a:pt x="10870" y="324"/>
                  </a:cubicBezTo>
                  <a:cubicBezTo>
                    <a:pt x="10996" y="648"/>
                    <a:pt x="10828" y="1296"/>
                    <a:pt x="9862" y="2970"/>
                  </a:cubicBezTo>
                  <a:cubicBezTo>
                    <a:pt x="8895" y="4644"/>
                    <a:pt x="7130" y="7344"/>
                    <a:pt x="5365" y="10044"/>
                  </a:cubicBezTo>
                  <a:cubicBezTo>
                    <a:pt x="3600" y="12744"/>
                    <a:pt x="1835" y="15444"/>
                    <a:pt x="911" y="17334"/>
                  </a:cubicBezTo>
                  <a:cubicBezTo>
                    <a:pt x="-14" y="19224"/>
                    <a:pt x="-98" y="20304"/>
                    <a:pt x="70" y="20898"/>
                  </a:cubicBezTo>
                  <a:cubicBezTo>
                    <a:pt x="238" y="21492"/>
                    <a:pt x="658" y="21600"/>
                    <a:pt x="2297" y="21384"/>
                  </a:cubicBezTo>
                  <a:cubicBezTo>
                    <a:pt x="3936" y="21168"/>
                    <a:pt x="6794" y="20628"/>
                    <a:pt x="9820" y="19386"/>
                  </a:cubicBezTo>
                  <a:cubicBezTo>
                    <a:pt x="12845" y="18144"/>
                    <a:pt x="16039" y="16200"/>
                    <a:pt x="18014" y="14850"/>
                  </a:cubicBezTo>
                  <a:cubicBezTo>
                    <a:pt x="19989" y="13500"/>
                    <a:pt x="20746" y="12744"/>
                    <a:pt x="21502" y="119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9" name="Line"/>
            <p:cNvSpPr/>
            <p:nvPr/>
          </p:nvSpPr>
          <p:spPr>
            <a:xfrm>
              <a:off x="2400041" y="3673383"/>
              <a:ext cx="153465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36" y="2435"/>
                    <a:pt x="17673" y="4871"/>
                    <a:pt x="14073" y="8471"/>
                  </a:cubicBezTo>
                  <a:cubicBezTo>
                    <a:pt x="10473" y="12071"/>
                    <a:pt x="5236" y="1683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0" name="Line"/>
            <p:cNvSpPr/>
            <p:nvPr/>
          </p:nvSpPr>
          <p:spPr>
            <a:xfrm>
              <a:off x="2211700" y="3572137"/>
              <a:ext cx="574803" cy="477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552" extrusionOk="0">
                  <a:moveTo>
                    <a:pt x="0" y="5509"/>
                  </a:moveTo>
                  <a:cubicBezTo>
                    <a:pt x="1655" y="4461"/>
                    <a:pt x="3310" y="3412"/>
                    <a:pt x="5574" y="2835"/>
                  </a:cubicBezTo>
                  <a:cubicBezTo>
                    <a:pt x="7839" y="2259"/>
                    <a:pt x="10713" y="2154"/>
                    <a:pt x="13282" y="1892"/>
                  </a:cubicBezTo>
                  <a:cubicBezTo>
                    <a:pt x="15852" y="1630"/>
                    <a:pt x="18116" y="1210"/>
                    <a:pt x="19423" y="791"/>
                  </a:cubicBezTo>
                  <a:cubicBezTo>
                    <a:pt x="20729" y="371"/>
                    <a:pt x="21077" y="-48"/>
                    <a:pt x="21295" y="4"/>
                  </a:cubicBezTo>
                  <a:cubicBezTo>
                    <a:pt x="21513" y="57"/>
                    <a:pt x="21600" y="581"/>
                    <a:pt x="21469" y="2469"/>
                  </a:cubicBezTo>
                  <a:cubicBezTo>
                    <a:pt x="21339" y="4356"/>
                    <a:pt x="20990" y="7606"/>
                    <a:pt x="20468" y="10752"/>
                  </a:cubicBezTo>
                  <a:cubicBezTo>
                    <a:pt x="19945" y="13898"/>
                    <a:pt x="19248" y="16938"/>
                    <a:pt x="18900" y="18721"/>
                  </a:cubicBezTo>
                  <a:cubicBezTo>
                    <a:pt x="18552" y="20503"/>
                    <a:pt x="18552" y="21028"/>
                    <a:pt x="18552" y="215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1" name="Line"/>
            <p:cNvSpPr/>
            <p:nvPr/>
          </p:nvSpPr>
          <p:spPr>
            <a:xfrm>
              <a:off x="2972043" y="3586089"/>
              <a:ext cx="209269" cy="5061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0" extrusionOk="0">
                  <a:moveTo>
                    <a:pt x="0" y="1624"/>
                  </a:moveTo>
                  <a:cubicBezTo>
                    <a:pt x="1680" y="937"/>
                    <a:pt x="3360" y="250"/>
                    <a:pt x="4680" y="53"/>
                  </a:cubicBezTo>
                  <a:cubicBezTo>
                    <a:pt x="6000" y="-143"/>
                    <a:pt x="6960" y="152"/>
                    <a:pt x="7800" y="1821"/>
                  </a:cubicBezTo>
                  <a:cubicBezTo>
                    <a:pt x="8640" y="3490"/>
                    <a:pt x="9360" y="6533"/>
                    <a:pt x="9240" y="9872"/>
                  </a:cubicBezTo>
                  <a:cubicBezTo>
                    <a:pt x="9120" y="13210"/>
                    <a:pt x="8160" y="16842"/>
                    <a:pt x="7680" y="18904"/>
                  </a:cubicBezTo>
                  <a:cubicBezTo>
                    <a:pt x="7200" y="20966"/>
                    <a:pt x="7200" y="21457"/>
                    <a:pt x="7440" y="21359"/>
                  </a:cubicBezTo>
                  <a:cubicBezTo>
                    <a:pt x="7680" y="21261"/>
                    <a:pt x="8160" y="20573"/>
                    <a:pt x="9600" y="18512"/>
                  </a:cubicBezTo>
                  <a:cubicBezTo>
                    <a:pt x="11040" y="16450"/>
                    <a:pt x="13440" y="13013"/>
                    <a:pt x="15600" y="10313"/>
                  </a:cubicBezTo>
                  <a:cubicBezTo>
                    <a:pt x="17760" y="7613"/>
                    <a:pt x="19680" y="5650"/>
                    <a:pt x="21600" y="368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2" name="Line"/>
            <p:cNvSpPr/>
            <p:nvPr/>
          </p:nvSpPr>
          <p:spPr>
            <a:xfrm>
              <a:off x="3196312" y="3562883"/>
              <a:ext cx="598856" cy="573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558" extrusionOk="0">
                  <a:moveTo>
                    <a:pt x="12128" y="2581"/>
                  </a:moveTo>
                  <a:cubicBezTo>
                    <a:pt x="14859" y="1707"/>
                    <a:pt x="17590" y="832"/>
                    <a:pt x="19204" y="395"/>
                  </a:cubicBezTo>
                  <a:cubicBezTo>
                    <a:pt x="20817" y="-42"/>
                    <a:pt x="21314" y="-42"/>
                    <a:pt x="21314" y="45"/>
                  </a:cubicBezTo>
                  <a:cubicBezTo>
                    <a:pt x="21314" y="133"/>
                    <a:pt x="20817" y="308"/>
                    <a:pt x="19286" y="964"/>
                  </a:cubicBezTo>
                  <a:cubicBezTo>
                    <a:pt x="17755" y="1620"/>
                    <a:pt x="15190" y="2756"/>
                    <a:pt x="12583" y="4287"/>
                  </a:cubicBezTo>
                  <a:cubicBezTo>
                    <a:pt x="9976" y="5817"/>
                    <a:pt x="7328" y="7741"/>
                    <a:pt x="5259" y="9796"/>
                  </a:cubicBezTo>
                  <a:cubicBezTo>
                    <a:pt x="3190" y="11851"/>
                    <a:pt x="1700" y="14037"/>
                    <a:pt x="831" y="15874"/>
                  </a:cubicBezTo>
                  <a:cubicBezTo>
                    <a:pt x="-38" y="17710"/>
                    <a:pt x="-286" y="19197"/>
                    <a:pt x="376" y="20159"/>
                  </a:cubicBezTo>
                  <a:cubicBezTo>
                    <a:pt x="1038" y="21121"/>
                    <a:pt x="2611" y="21558"/>
                    <a:pt x="4886" y="21558"/>
                  </a:cubicBezTo>
                  <a:cubicBezTo>
                    <a:pt x="7162" y="21558"/>
                    <a:pt x="10142" y="21121"/>
                    <a:pt x="12666" y="20552"/>
                  </a:cubicBezTo>
                  <a:cubicBezTo>
                    <a:pt x="15190" y="19984"/>
                    <a:pt x="17259" y="19284"/>
                    <a:pt x="18542" y="18803"/>
                  </a:cubicBezTo>
                  <a:cubicBezTo>
                    <a:pt x="19824" y="18322"/>
                    <a:pt x="20321" y="18060"/>
                    <a:pt x="20197" y="17841"/>
                  </a:cubicBezTo>
                  <a:cubicBezTo>
                    <a:pt x="20073" y="17623"/>
                    <a:pt x="19328" y="17448"/>
                    <a:pt x="17880" y="17229"/>
                  </a:cubicBezTo>
                  <a:cubicBezTo>
                    <a:pt x="16431" y="17011"/>
                    <a:pt x="14280" y="16748"/>
                    <a:pt x="12128" y="1648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3" name="Line"/>
            <p:cNvSpPr/>
            <p:nvPr/>
          </p:nvSpPr>
          <p:spPr>
            <a:xfrm>
              <a:off x="3495215" y="3631529"/>
              <a:ext cx="778946" cy="4770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1" extrusionOk="0">
                  <a:moveTo>
                    <a:pt x="0" y="14470"/>
                  </a:moveTo>
                  <a:cubicBezTo>
                    <a:pt x="2450" y="13317"/>
                    <a:pt x="4900" y="12163"/>
                    <a:pt x="6609" y="11482"/>
                  </a:cubicBezTo>
                  <a:cubicBezTo>
                    <a:pt x="8318" y="10800"/>
                    <a:pt x="9285" y="10590"/>
                    <a:pt x="9930" y="10538"/>
                  </a:cubicBezTo>
                  <a:cubicBezTo>
                    <a:pt x="10574" y="10485"/>
                    <a:pt x="10897" y="10590"/>
                    <a:pt x="11122" y="11167"/>
                  </a:cubicBezTo>
                  <a:cubicBezTo>
                    <a:pt x="11348" y="11744"/>
                    <a:pt x="11477" y="12792"/>
                    <a:pt x="10864" y="14417"/>
                  </a:cubicBezTo>
                  <a:cubicBezTo>
                    <a:pt x="10252" y="16043"/>
                    <a:pt x="8898" y="18245"/>
                    <a:pt x="7866" y="19555"/>
                  </a:cubicBezTo>
                  <a:cubicBezTo>
                    <a:pt x="6835" y="20866"/>
                    <a:pt x="6125" y="21285"/>
                    <a:pt x="5610" y="21443"/>
                  </a:cubicBezTo>
                  <a:cubicBezTo>
                    <a:pt x="5094" y="21600"/>
                    <a:pt x="4771" y="21495"/>
                    <a:pt x="4610" y="21023"/>
                  </a:cubicBezTo>
                  <a:cubicBezTo>
                    <a:pt x="4449" y="20551"/>
                    <a:pt x="4449" y="19713"/>
                    <a:pt x="4868" y="18192"/>
                  </a:cubicBezTo>
                  <a:cubicBezTo>
                    <a:pt x="5287" y="16672"/>
                    <a:pt x="6125" y="14470"/>
                    <a:pt x="7060" y="13159"/>
                  </a:cubicBezTo>
                  <a:cubicBezTo>
                    <a:pt x="7995" y="11849"/>
                    <a:pt x="9027" y="11429"/>
                    <a:pt x="10284" y="12320"/>
                  </a:cubicBezTo>
                  <a:cubicBezTo>
                    <a:pt x="11541" y="13212"/>
                    <a:pt x="13024" y="15414"/>
                    <a:pt x="14540" y="17091"/>
                  </a:cubicBezTo>
                  <a:cubicBezTo>
                    <a:pt x="16055" y="18769"/>
                    <a:pt x="17602" y="19922"/>
                    <a:pt x="18699" y="20447"/>
                  </a:cubicBezTo>
                  <a:cubicBezTo>
                    <a:pt x="19795" y="20971"/>
                    <a:pt x="20439" y="20866"/>
                    <a:pt x="20891" y="19713"/>
                  </a:cubicBezTo>
                  <a:cubicBezTo>
                    <a:pt x="21342" y="18559"/>
                    <a:pt x="21600" y="16357"/>
                    <a:pt x="21600" y="13369"/>
                  </a:cubicBezTo>
                  <a:cubicBezTo>
                    <a:pt x="21600" y="10381"/>
                    <a:pt x="21342" y="6606"/>
                    <a:pt x="21020" y="4247"/>
                  </a:cubicBezTo>
                  <a:cubicBezTo>
                    <a:pt x="20697" y="1887"/>
                    <a:pt x="20310" y="944"/>
                    <a:pt x="19924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4" name="Line"/>
            <p:cNvSpPr/>
            <p:nvPr/>
          </p:nvSpPr>
          <p:spPr>
            <a:xfrm>
              <a:off x="4296800" y="3625020"/>
              <a:ext cx="1227689" cy="66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7" h="21455" extrusionOk="0">
                  <a:moveTo>
                    <a:pt x="2070" y="2219"/>
                  </a:moveTo>
                  <a:cubicBezTo>
                    <a:pt x="2756" y="1549"/>
                    <a:pt x="3443" y="879"/>
                    <a:pt x="4290" y="506"/>
                  </a:cubicBezTo>
                  <a:cubicBezTo>
                    <a:pt x="5138" y="134"/>
                    <a:pt x="6148" y="59"/>
                    <a:pt x="6753" y="22"/>
                  </a:cubicBezTo>
                  <a:cubicBezTo>
                    <a:pt x="7359" y="-15"/>
                    <a:pt x="7561" y="-15"/>
                    <a:pt x="7520" y="97"/>
                  </a:cubicBezTo>
                  <a:cubicBezTo>
                    <a:pt x="7480" y="208"/>
                    <a:pt x="7197" y="432"/>
                    <a:pt x="6451" y="1139"/>
                  </a:cubicBezTo>
                  <a:cubicBezTo>
                    <a:pt x="5704" y="1847"/>
                    <a:pt x="4492" y="3039"/>
                    <a:pt x="3362" y="4566"/>
                  </a:cubicBezTo>
                  <a:cubicBezTo>
                    <a:pt x="2231" y="6093"/>
                    <a:pt x="1182" y="7955"/>
                    <a:pt x="576" y="9556"/>
                  </a:cubicBezTo>
                  <a:cubicBezTo>
                    <a:pt x="-30" y="11157"/>
                    <a:pt x="-191" y="12498"/>
                    <a:pt x="253" y="13541"/>
                  </a:cubicBezTo>
                  <a:cubicBezTo>
                    <a:pt x="697" y="14584"/>
                    <a:pt x="1747" y="15328"/>
                    <a:pt x="3019" y="15701"/>
                  </a:cubicBezTo>
                  <a:cubicBezTo>
                    <a:pt x="4290" y="16073"/>
                    <a:pt x="5784" y="16073"/>
                    <a:pt x="6935" y="15887"/>
                  </a:cubicBezTo>
                  <a:cubicBezTo>
                    <a:pt x="8086" y="15701"/>
                    <a:pt x="8893" y="15328"/>
                    <a:pt x="9378" y="15031"/>
                  </a:cubicBezTo>
                  <a:cubicBezTo>
                    <a:pt x="9862" y="14733"/>
                    <a:pt x="10024" y="14509"/>
                    <a:pt x="9963" y="14248"/>
                  </a:cubicBezTo>
                  <a:cubicBezTo>
                    <a:pt x="9902" y="13988"/>
                    <a:pt x="9620" y="13690"/>
                    <a:pt x="8792" y="13280"/>
                  </a:cubicBezTo>
                  <a:cubicBezTo>
                    <a:pt x="7965" y="12871"/>
                    <a:pt x="6592" y="12349"/>
                    <a:pt x="5704" y="11977"/>
                  </a:cubicBezTo>
                  <a:cubicBezTo>
                    <a:pt x="4815" y="11604"/>
                    <a:pt x="4412" y="11381"/>
                    <a:pt x="3988" y="11157"/>
                  </a:cubicBezTo>
                  <a:cubicBezTo>
                    <a:pt x="3564" y="10934"/>
                    <a:pt x="3120" y="10711"/>
                    <a:pt x="3039" y="10599"/>
                  </a:cubicBezTo>
                  <a:cubicBezTo>
                    <a:pt x="2958" y="10487"/>
                    <a:pt x="3241" y="10487"/>
                    <a:pt x="4109" y="10487"/>
                  </a:cubicBezTo>
                  <a:cubicBezTo>
                    <a:pt x="4977" y="10487"/>
                    <a:pt x="6430" y="10487"/>
                    <a:pt x="7843" y="10189"/>
                  </a:cubicBezTo>
                  <a:cubicBezTo>
                    <a:pt x="9256" y="9891"/>
                    <a:pt x="10629" y="9295"/>
                    <a:pt x="11962" y="8588"/>
                  </a:cubicBezTo>
                  <a:cubicBezTo>
                    <a:pt x="13294" y="7880"/>
                    <a:pt x="14586" y="7061"/>
                    <a:pt x="15615" y="6428"/>
                  </a:cubicBezTo>
                  <a:cubicBezTo>
                    <a:pt x="16645" y="5795"/>
                    <a:pt x="17412" y="5348"/>
                    <a:pt x="17937" y="5013"/>
                  </a:cubicBezTo>
                  <a:cubicBezTo>
                    <a:pt x="18462" y="4677"/>
                    <a:pt x="18744" y="4454"/>
                    <a:pt x="18966" y="4193"/>
                  </a:cubicBezTo>
                  <a:cubicBezTo>
                    <a:pt x="19188" y="3933"/>
                    <a:pt x="19350" y="3635"/>
                    <a:pt x="19310" y="3523"/>
                  </a:cubicBezTo>
                  <a:cubicBezTo>
                    <a:pt x="19269" y="3411"/>
                    <a:pt x="19027" y="3486"/>
                    <a:pt x="18098" y="4044"/>
                  </a:cubicBezTo>
                  <a:cubicBezTo>
                    <a:pt x="17170" y="4603"/>
                    <a:pt x="15555" y="5646"/>
                    <a:pt x="14545" y="6353"/>
                  </a:cubicBezTo>
                  <a:cubicBezTo>
                    <a:pt x="13536" y="7061"/>
                    <a:pt x="13132" y="7433"/>
                    <a:pt x="12850" y="7843"/>
                  </a:cubicBezTo>
                  <a:cubicBezTo>
                    <a:pt x="12567" y="8253"/>
                    <a:pt x="12406" y="8699"/>
                    <a:pt x="12385" y="9072"/>
                  </a:cubicBezTo>
                  <a:cubicBezTo>
                    <a:pt x="12365" y="9444"/>
                    <a:pt x="12486" y="9742"/>
                    <a:pt x="13253" y="10338"/>
                  </a:cubicBezTo>
                  <a:cubicBezTo>
                    <a:pt x="14021" y="10934"/>
                    <a:pt x="15434" y="11828"/>
                    <a:pt x="16726" y="12871"/>
                  </a:cubicBezTo>
                  <a:cubicBezTo>
                    <a:pt x="18018" y="13913"/>
                    <a:pt x="19188" y="15105"/>
                    <a:pt x="19935" y="16073"/>
                  </a:cubicBezTo>
                  <a:cubicBezTo>
                    <a:pt x="20682" y="17042"/>
                    <a:pt x="21005" y="17786"/>
                    <a:pt x="21187" y="18382"/>
                  </a:cubicBezTo>
                  <a:cubicBezTo>
                    <a:pt x="21369" y="18978"/>
                    <a:pt x="21409" y="19425"/>
                    <a:pt x="20985" y="19984"/>
                  </a:cubicBezTo>
                  <a:cubicBezTo>
                    <a:pt x="20561" y="20542"/>
                    <a:pt x="19673" y="21213"/>
                    <a:pt x="18583" y="21399"/>
                  </a:cubicBezTo>
                  <a:cubicBezTo>
                    <a:pt x="17493" y="21585"/>
                    <a:pt x="16201" y="21287"/>
                    <a:pt x="15353" y="20803"/>
                  </a:cubicBezTo>
                  <a:cubicBezTo>
                    <a:pt x="14505" y="20319"/>
                    <a:pt x="14101" y="19648"/>
                    <a:pt x="13698" y="1897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5" name="Line"/>
            <p:cNvSpPr/>
            <p:nvPr/>
          </p:nvSpPr>
          <p:spPr>
            <a:xfrm>
              <a:off x="5499129" y="3664082"/>
              <a:ext cx="564331" cy="587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314" extrusionOk="0">
                  <a:moveTo>
                    <a:pt x="9488" y="1857"/>
                  </a:moveTo>
                  <a:cubicBezTo>
                    <a:pt x="10904" y="1266"/>
                    <a:pt x="12320" y="675"/>
                    <a:pt x="13383" y="338"/>
                  </a:cubicBezTo>
                  <a:cubicBezTo>
                    <a:pt x="14445" y="0"/>
                    <a:pt x="15153" y="-84"/>
                    <a:pt x="15330" y="85"/>
                  </a:cubicBezTo>
                  <a:cubicBezTo>
                    <a:pt x="15507" y="254"/>
                    <a:pt x="15153" y="675"/>
                    <a:pt x="13516" y="1604"/>
                  </a:cubicBezTo>
                  <a:cubicBezTo>
                    <a:pt x="11878" y="2532"/>
                    <a:pt x="8956" y="3966"/>
                    <a:pt x="6566" y="5147"/>
                  </a:cubicBezTo>
                  <a:cubicBezTo>
                    <a:pt x="4176" y="6329"/>
                    <a:pt x="2317" y="7257"/>
                    <a:pt x="1255" y="7889"/>
                  </a:cubicBezTo>
                  <a:cubicBezTo>
                    <a:pt x="193" y="8522"/>
                    <a:pt x="-73" y="8860"/>
                    <a:pt x="16" y="9071"/>
                  </a:cubicBezTo>
                  <a:cubicBezTo>
                    <a:pt x="104" y="9282"/>
                    <a:pt x="547" y="9366"/>
                    <a:pt x="2361" y="9661"/>
                  </a:cubicBezTo>
                  <a:cubicBezTo>
                    <a:pt x="4176" y="9957"/>
                    <a:pt x="7363" y="10463"/>
                    <a:pt x="10506" y="11433"/>
                  </a:cubicBezTo>
                  <a:cubicBezTo>
                    <a:pt x="13648" y="12404"/>
                    <a:pt x="16747" y="13838"/>
                    <a:pt x="18694" y="15146"/>
                  </a:cubicBezTo>
                  <a:cubicBezTo>
                    <a:pt x="20642" y="16454"/>
                    <a:pt x="21438" y="17635"/>
                    <a:pt x="21483" y="18563"/>
                  </a:cubicBezTo>
                  <a:cubicBezTo>
                    <a:pt x="21527" y="19491"/>
                    <a:pt x="20819" y="20166"/>
                    <a:pt x="19048" y="20672"/>
                  </a:cubicBezTo>
                  <a:cubicBezTo>
                    <a:pt x="17278" y="21178"/>
                    <a:pt x="14445" y="21516"/>
                    <a:pt x="11922" y="21179"/>
                  </a:cubicBezTo>
                  <a:cubicBezTo>
                    <a:pt x="9399" y="20841"/>
                    <a:pt x="7186" y="19829"/>
                    <a:pt x="4973" y="188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6" name="Line"/>
            <p:cNvSpPr/>
            <p:nvPr/>
          </p:nvSpPr>
          <p:spPr>
            <a:xfrm>
              <a:off x="6032999" y="3043060"/>
              <a:ext cx="105979" cy="797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2" h="21480" extrusionOk="0">
                  <a:moveTo>
                    <a:pt x="21402" y="631"/>
                  </a:moveTo>
                  <a:cubicBezTo>
                    <a:pt x="20932" y="256"/>
                    <a:pt x="20463" y="-120"/>
                    <a:pt x="19524" y="37"/>
                  </a:cubicBezTo>
                  <a:cubicBezTo>
                    <a:pt x="18585" y="193"/>
                    <a:pt x="17176" y="882"/>
                    <a:pt x="14358" y="2447"/>
                  </a:cubicBezTo>
                  <a:cubicBezTo>
                    <a:pt x="11541" y="4012"/>
                    <a:pt x="7315" y="6454"/>
                    <a:pt x="4498" y="9021"/>
                  </a:cubicBezTo>
                  <a:cubicBezTo>
                    <a:pt x="1680" y="11588"/>
                    <a:pt x="272" y="14280"/>
                    <a:pt x="37" y="16377"/>
                  </a:cubicBezTo>
                  <a:cubicBezTo>
                    <a:pt x="-198" y="18475"/>
                    <a:pt x="741" y="19977"/>
                    <a:pt x="1680" y="214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7" name="Line"/>
            <p:cNvSpPr/>
            <p:nvPr/>
          </p:nvSpPr>
          <p:spPr>
            <a:xfrm>
              <a:off x="6222684" y="4343043"/>
              <a:ext cx="94414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2" h="21600" extrusionOk="0">
                  <a:moveTo>
                    <a:pt x="0" y="0"/>
                  </a:moveTo>
                  <a:cubicBezTo>
                    <a:pt x="6171" y="1029"/>
                    <a:pt x="12343" y="2057"/>
                    <a:pt x="16200" y="3600"/>
                  </a:cubicBezTo>
                  <a:cubicBezTo>
                    <a:pt x="20057" y="5143"/>
                    <a:pt x="21600" y="7200"/>
                    <a:pt x="20571" y="10286"/>
                  </a:cubicBezTo>
                  <a:cubicBezTo>
                    <a:pt x="19543" y="13371"/>
                    <a:pt x="15943" y="17486"/>
                    <a:pt x="12343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8" name="Line"/>
            <p:cNvSpPr/>
            <p:nvPr/>
          </p:nvSpPr>
          <p:spPr>
            <a:xfrm>
              <a:off x="286427" y="4384897"/>
              <a:ext cx="5329379" cy="509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9233"/>
                  </a:moveTo>
                  <a:cubicBezTo>
                    <a:pt x="21280" y="18641"/>
                    <a:pt x="20959" y="18049"/>
                    <a:pt x="20620" y="17211"/>
                  </a:cubicBezTo>
                  <a:cubicBezTo>
                    <a:pt x="20281" y="16373"/>
                    <a:pt x="19923" y="15288"/>
                    <a:pt x="19579" y="14301"/>
                  </a:cubicBezTo>
                  <a:cubicBezTo>
                    <a:pt x="19235" y="13315"/>
                    <a:pt x="18905" y="12427"/>
                    <a:pt x="18551" y="11540"/>
                  </a:cubicBezTo>
                  <a:cubicBezTo>
                    <a:pt x="18198" y="10652"/>
                    <a:pt x="17821" y="9764"/>
                    <a:pt x="17529" y="9074"/>
                  </a:cubicBezTo>
                  <a:cubicBezTo>
                    <a:pt x="17237" y="8384"/>
                    <a:pt x="17029" y="7890"/>
                    <a:pt x="16813" y="7397"/>
                  </a:cubicBezTo>
                  <a:cubicBezTo>
                    <a:pt x="16596" y="6904"/>
                    <a:pt x="16370" y="6411"/>
                    <a:pt x="16139" y="5967"/>
                  </a:cubicBezTo>
                  <a:cubicBezTo>
                    <a:pt x="15908" y="5523"/>
                    <a:pt x="15672" y="5129"/>
                    <a:pt x="15418" y="4685"/>
                  </a:cubicBezTo>
                  <a:cubicBezTo>
                    <a:pt x="15163" y="4241"/>
                    <a:pt x="14890" y="3748"/>
                    <a:pt x="14475" y="3156"/>
                  </a:cubicBezTo>
                  <a:cubicBezTo>
                    <a:pt x="14061" y="2564"/>
                    <a:pt x="13505" y="1874"/>
                    <a:pt x="13085" y="1430"/>
                  </a:cubicBezTo>
                  <a:cubicBezTo>
                    <a:pt x="12666" y="986"/>
                    <a:pt x="12383" y="789"/>
                    <a:pt x="12091" y="592"/>
                  </a:cubicBezTo>
                  <a:cubicBezTo>
                    <a:pt x="11799" y="395"/>
                    <a:pt x="11497" y="197"/>
                    <a:pt x="11196" y="99"/>
                  </a:cubicBezTo>
                  <a:cubicBezTo>
                    <a:pt x="10894" y="0"/>
                    <a:pt x="10593" y="0"/>
                    <a:pt x="10291" y="0"/>
                  </a:cubicBezTo>
                  <a:cubicBezTo>
                    <a:pt x="9990" y="0"/>
                    <a:pt x="9688" y="0"/>
                    <a:pt x="9386" y="99"/>
                  </a:cubicBezTo>
                  <a:cubicBezTo>
                    <a:pt x="9085" y="197"/>
                    <a:pt x="8783" y="395"/>
                    <a:pt x="8486" y="641"/>
                  </a:cubicBezTo>
                  <a:cubicBezTo>
                    <a:pt x="8190" y="888"/>
                    <a:pt x="7897" y="1184"/>
                    <a:pt x="7610" y="1479"/>
                  </a:cubicBezTo>
                  <a:cubicBezTo>
                    <a:pt x="7323" y="1775"/>
                    <a:pt x="7040" y="2071"/>
                    <a:pt x="6649" y="2614"/>
                  </a:cubicBezTo>
                  <a:cubicBezTo>
                    <a:pt x="6258" y="3156"/>
                    <a:pt x="5758" y="3945"/>
                    <a:pt x="5372" y="4537"/>
                  </a:cubicBezTo>
                  <a:cubicBezTo>
                    <a:pt x="4985" y="5129"/>
                    <a:pt x="4712" y="5523"/>
                    <a:pt x="4476" y="5918"/>
                  </a:cubicBezTo>
                  <a:cubicBezTo>
                    <a:pt x="4241" y="6312"/>
                    <a:pt x="4043" y="6707"/>
                    <a:pt x="3741" y="7348"/>
                  </a:cubicBezTo>
                  <a:cubicBezTo>
                    <a:pt x="3440" y="7989"/>
                    <a:pt x="3035" y="8877"/>
                    <a:pt x="2676" y="9715"/>
                  </a:cubicBezTo>
                  <a:cubicBezTo>
                    <a:pt x="2318" y="10553"/>
                    <a:pt x="2007" y="11342"/>
                    <a:pt x="1621" y="12575"/>
                  </a:cubicBezTo>
                  <a:cubicBezTo>
                    <a:pt x="1235" y="13808"/>
                    <a:pt x="773" y="15485"/>
                    <a:pt x="490" y="17063"/>
                  </a:cubicBezTo>
                  <a:cubicBezTo>
                    <a:pt x="207" y="18641"/>
                    <a:pt x="104" y="2012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9" name="Line"/>
            <p:cNvSpPr/>
            <p:nvPr/>
          </p:nvSpPr>
          <p:spPr>
            <a:xfrm>
              <a:off x="459578" y="4678272"/>
              <a:ext cx="4849300" cy="469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464" extrusionOk="0">
                  <a:moveTo>
                    <a:pt x="21595" y="18816"/>
                  </a:moveTo>
                  <a:cubicBezTo>
                    <a:pt x="21460" y="17432"/>
                    <a:pt x="21326" y="16049"/>
                    <a:pt x="21057" y="14666"/>
                  </a:cubicBezTo>
                  <a:cubicBezTo>
                    <a:pt x="20787" y="13282"/>
                    <a:pt x="20383" y="11899"/>
                    <a:pt x="20031" y="10835"/>
                  </a:cubicBezTo>
                  <a:cubicBezTo>
                    <a:pt x="19679" y="9771"/>
                    <a:pt x="19379" y="9026"/>
                    <a:pt x="19037" y="8228"/>
                  </a:cubicBezTo>
                  <a:cubicBezTo>
                    <a:pt x="18696" y="7430"/>
                    <a:pt x="18313" y="6579"/>
                    <a:pt x="17909" y="5781"/>
                  </a:cubicBezTo>
                  <a:cubicBezTo>
                    <a:pt x="17505" y="4983"/>
                    <a:pt x="17080" y="4238"/>
                    <a:pt x="16754" y="3706"/>
                  </a:cubicBezTo>
                  <a:cubicBezTo>
                    <a:pt x="16428" y="3174"/>
                    <a:pt x="16200" y="2855"/>
                    <a:pt x="15962" y="2536"/>
                  </a:cubicBezTo>
                  <a:cubicBezTo>
                    <a:pt x="15724" y="2216"/>
                    <a:pt x="15475" y="1897"/>
                    <a:pt x="15072" y="1525"/>
                  </a:cubicBezTo>
                  <a:cubicBezTo>
                    <a:pt x="14668" y="1152"/>
                    <a:pt x="14109" y="727"/>
                    <a:pt x="13689" y="461"/>
                  </a:cubicBezTo>
                  <a:cubicBezTo>
                    <a:pt x="13270" y="195"/>
                    <a:pt x="12990" y="88"/>
                    <a:pt x="12555" y="35"/>
                  </a:cubicBezTo>
                  <a:cubicBezTo>
                    <a:pt x="12120" y="-18"/>
                    <a:pt x="11530" y="-18"/>
                    <a:pt x="11080" y="88"/>
                  </a:cubicBezTo>
                  <a:cubicBezTo>
                    <a:pt x="10629" y="195"/>
                    <a:pt x="10319" y="408"/>
                    <a:pt x="9863" y="780"/>
                  </a:cubicBezTo>
                  <a:cubicBezTo>
                    <a:pt x="9407" y="1152"/>
                    <a:pt x="8807" y="1684"/>
                    <a:pt x="8362" y="2163"/>
                  </a:cubicBezTo>
                  <a:cubicBezTo>
                    <a:pt x="7916" y="2642"/>
                    <a:pt x="7626" y="3068"/>
                    <a:pt x="7337" y="3440"/>
                  </a:cubicBezTo>
                  <a:cubicBezTo>
                    <a:pt x="7047" y="3813"/>
                    <a:pt x="6757" y="4132"/>
                    <a:pt x="6482" y="4557"/>
                  </a:cubicBezTo>
                  <a:cubicBezTo>
                    <a:pt x="6208" y="4983"/>
                    <a:pt x="5949" y="5515"/>
                    <a:pt x="5700" y="5994"/>
                  </a:cubicBezTo>
                  <a:cubicBezTo>
                    <a:pt x="5452" y="6473"/>
                    <a:pt x="5214" y="6898"/>
                    <a:pt x="4976" y="7324"/>
                  </a:cubicBezTo>
                  <a:cubicBezTo>
                    <a:pt x="4737" y="7749"/>
                    <a:pt x="4499" y="8175"/>
                    <a:pt x="4064" y="9133"/>
                  </a:cubicBezTo>
                  <a:cubicBezTo>
                    <a:pt x="3630" y="10090"/>
                    <a:pt x="2998" y="11580"/>
                    <a:pt x="2527" y="12750"/>
                  </a:cubicBezTo>
                  <a:cubicBezTo>
                    <a:pt x="2056" y="13921"/>
                    <a:pt x="1745" y="14772"/>
                    <a:pt x="1424" y="15730"/>
                  </a:cubicBezTo>
                  <a:cubicBezTo>
                    <a:pt x="1103" y="16687"/>
                    <a:pt x="772" y="17751"/>
                    <a:pt x="554" y="18549"/>
                  </a:cubicBezTo>
                  <a:cubicBezTo>
                    <a:pt x="337" y="19348"/>
                    <a:pt x="233" y="19880"/>
                    <a:pt x="150" y="20305"/>
                  </a:cubicBezTo>
                  <a:cubicBezTo>
                    <a:pt x="67" y="20731"/>
                    <a:pt x="5" y="21050"/>
                    <a:pt x="0" y="21263"/>
                  </a:cubicBezTo>
                  <a:cubicBezTo>
                    <a:pt x="-5" y="21476"/>
                    <a:pt x="47" y="21582"/>
                    <a:pt x="285" y="21263"/>
                  </a:cubicBezTo>
                  <a:cubicBezTo>
                    <a:pt x="523" y="20944"/>
                    <a:pt x="948" y="20199"/>
                    <a:pt x="1217" y="19667"/>
                  </a:cubicBezTo>
                  <a:cubicBezTo>
                    <a:pt x="1486" y="19135"/>
                    <a:pt x="1600" y="18815"/>
                    <a:pt x="1714" y="184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50" name="Line"/>
            <p:cNvSpPr/>
            <p:nvPr/>
          </p:nvSpPr>
          <p:spPr>
            <a:xfrm>
              <a:off x="28029" y="4887141"/>
              <a:ext cx="5441289" cy="43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531" extrusionOk="0">
                  <a:moveTo>
                    <a:pt x="21094" y="15771"/>
                  </a:moveTo>
                  <a:cubicBezTo>
                    <a:pt x="21223" y="15771"/>
                    <a:pt x="21352" y="15771"/>
                    <a:pt x="21444" y="15600"/>
                  </a:cubicBezTo>
                  <a:cubicBezTo>
                    <a:pt x="21537" y="15429"/>
                    <a:pt x="21592" y="15086"/>
                    <a:pt x="21592" y="14686"/>
                  </a:cubicBezTo>
                  <a:cubicBezTo>
                    <a:pt x="21592" y="14286"/>
                    <a:pt x="21537" y="13829"/>
                    <a:pt x="21375" y="13029"/>
                  </a:cubicBezTo>
                  <a:cubicBezTo>
                    <a:pt x="21214" y="12229"/>
                    <a:pt x="20946" y="11086"/>
                    <a:pt x="20628" y="9943"/>
                  </a:cubicBezTo>
                  <a:cubicBezTo>
                    <a:pt x="20309" y="8800"/>
                    <a:pt x="19940" y="7657"/>
                    <a:pt x="19599" y="6686"/>
                  </a:cubicBezTo>
                  <a:cubicBezTo>
                    <a:pt x="19258" y="5714"/>
                    <a:pt x="18944" y="4914"/>
                    <a:pt x="18584" y="4114"/>
                  </a:cubicBezTo>
                  <a:cubicBezTo>
                    <a:pt x="18224" y="3314"/>
                    <a:pt x="17818" y="2514"/>
                    <a:pt x="17505" y="2000"/>
                  </a:cubicBezTo>
                  <a:cubicBezTo>
                    <a:pt x="17191" y="1486"/>
                    <a:pt x="16969" y="1257"/>
                    <a:pt x="16729" y="1029"/>
                  </a:cubicBezTo>
                  <a:cubicBezTo>
                    <a:pt x="16490" y="800"/>
                    <a:pt x="16231" y="571"/>
                    <a:pt x="15982" y="400"/>
                  </a:cubicBezTo>
                  <a:cubicBezTo>
                    <a:pt x="15733" y="229"/>
                    <a:pt x="15493" y="114"/>
                    <a:pt x="15258" y="57"/>
                  </a:cubicBezTo>
                  <a:cubicBezTo>
                    <a:pt x="15022" y="0"/>
                    <a:pt x="14792" y="0"/>
                    <a:pt x="14524" y="0"/>
                  </a:cubicBezTo>
                  <a:cubicBezTo>
                    <a:pt x="14257" y="0"/>
                    <a:pt x="13952" y="0"/>
                    <a:pt x="13662" y="0"/>
                  </a:cubicBezTo>
                  <a:cubicBezTo>
                    <a:pt x="13371" y="0"/>
                    <a:pt x="13094" y="0"/>
                    <a:pt x="12813" y="57"/>
                  </a:cubicBezTo>
                  <a:cubicBezTo>
                    <a:pt x="12531" y="114"/>
                    <a:pt x="12245" y="229"/>
                    <a:pt x="11955" y="400"/>
                  </a:cubicBezTo>
                  <a:cubicBezTo>
                    <a:pt x="11664" y="571"/>
                    <a:pt x="11369" y="800"/>
                    <a:pt x="11078" y="1086"/>
                  </a:cubicBezTo>
                  <a:cubicBezTo>
                    <a:pt x="10787" y="1371"/>
                    <a:pt x="10501" y="1714"/>
                    <a:pt x="10206" y="2057"/>
                  </a:cubicBezTo>
                  <a:cubicBezTo>
                    <a:pt x="9911" y="2400"/>
                    <a:pt x="9606" y="2743"/>
                    <a:pt x="9306" y="3086"/>
                  </a:cubicBezTo>
                  <a:cubicBezTo>
                    <a:pt x="9007" y="3429"/>
                    <a:pt x="8711" y="3771"/>
                    <a:pt x="8416" y="4114"/>
                  </a:cubicBezTo>
                  <a:cubicBezTo>
                    <a:pt x="8121" y="4457"/>
                    <a:pt x="7826" y="4800"/>
                    <a:pt x="7535" y="5143"/>
                  </a:cubicBezTo>
                  <a:cubicBezTo>
                    <a:pt x="7244" y="5486"/>
                    <a:pt x="6958" y="5829"/>
                    <a:pt x="6677" y="6229"/>
                  </a:cubicBezTo>
                  <a:cubicBezTo>
                    <a:pt x="6395" y="6629"/>
                    <a:pt x="6119" y="7086"/>
                    <a:pt x="5842" y="7486"/>
                  </a:cubicBezTo>
                  <a:cubicBezTo>
                    <a:pt x="5565" y="7886"/>
                    <a:pt x="5288" y="8229"/>
                    <a:pt x="4905" y="8857"/>
                  </a:cubicBezTo>
                  <a:cubicBezTo>
                    <a:pt x="4522" y="9486"/>
                    <a:pt x="4033" y="10400"/>
                    <a:pt x="3590" y="11200"/>
                  </a:cubicBezTo>
                  <a:cubicBezTo>
                    <a:pt x="3148" y="12000"/>
                    <a:pt x="2751" y="12686"/>
                    <a:pt x="2377" y="13429"/>
                  </a:cubicBezTo>
                  <a:cubicBezTo>
                    <a:pt x="2003" y="14171"/>
                    <a:pt x="1653" y="14971"/>
                    <a:pt x="1298" y="16057"/>
                  </a:cubicBezTo>
                  <a:cubicBezTo>
                    <a:pt x="942" y="17143"/>
                    <a:pt x="583" y="18514"/>
                    <a:pt x="380" y="19314"/>
                  </a:cubicBezTo>
                  <a:cubicBezTo>
                    <a:pt x="177" y="20114"/>
                    <a:pt x="130" y="20343"/>
                    <a:pt x="84" y="20629"/>
                  </a:cubicBezTo>
                  <a:cubicBezTo>
                    <a:pt x="38" y="20914"/>
                    <a:pt x="-8" y="21257"/>
                    <a:pt x="1" y="21429"/>
                  </a:cubicBezTo>
                  <a:cubicBezTo>
                    <a:pt x="10" y="21600"/>
                    <a:pt x="75" y="21600"/>
                    <a:pt x="278" y="21086"/>
                  </a:cubicBezTo>
                  <a:cubicBezTo>
                    <a:pt x="481" y="20571"/>
                    <a:pt x="822" y="19543"/>
                    <a:pt x="1136" y="18457"/>
                  </a:cubicBezTo>
                  <a:cubicBezTo>
                    <a:pt x="1450" y="17371"/>
                    <a:pt x="1736" y="16229"/>
                    <a:pt x="2022" y="150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06" name="Drawing"/>
          <p:cNvGrpSpPr/>
          <p:nvPr/>
        </p:nvGrpSpPr>
        <p:grpSpPr>
          <a:xfrm>
            <a:off x="380078" y="341805"/>
            <a:ext cx="11407687" cy="7408116"/>
            <a:chOff x="0" y="0"/>
            <a:chExt cx="11407686" cy="7408115"/>
          </a:xfrm>
        </p:grpSpPr>
        <p:sp>
          <p:nvSpPr>
            <p:cNvPr id="8753" name="Shape"/>
            <p:cNvSpPr/>
            <p:nvPr/>
          </p:nvSpPr>
          <p:spPr>
            <a:xfrm>
              <a:off x="3952893" y="4583567"/>
              <a:ext cx="4318134" cy="1441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567" extrusionOk="0">
                  <a:moveTo>
                    <a:pt x="19912" y="8130"/>
                  </a:moveTo>
                  <a:cubicBezTo>
                    <a:pt x="19970" y="7887"/>
                    <a:pt x="20028" y="7643"/>
                    <a:pt x="20069" y="7608"/>
                  </a:cubicBezTo>
                  <a:cubicBezTo>
                    <a:pt x="20109" y="7574"/>
                    <a:pt x="20132" y="7748"/>
                    <a:pt x="20144" y="8287"/>
                  </a:cubicBezTo>
                  <a:cubicBezTo>
                    <a:pt x="20156" y="8826"/>
                    <a:pt x="20156" y="9730"/>
                    <a:pt x="20074" y="10582"/>
                  </a:cubicBezTo>
                  <a:cubicBezTo>
                    <a:pt x="19993" y="11434"/>
                    <a:pt x="19831" y="12234"/>
                    <a:pt x="19575" y="12878"/>
                  </a:cubicBezTo>
                  <a:cubicBezTo>
                    <a:pt x="19320" y="13521"/>
                    <a:pt x="18972" y="14008"/>
                    <a:pt x="18571" y="14269"/>
                  </a:cubicBezTo>
                  <a:cubicBezTo>
                    <a:pt x="18171" y="14530"/>
                    <a:pt x="17718" y="14565"/>
                    <a:pt x="17254" y="14495"/>
                  </a:cubicBezTo>
                  <a:cubicBezTo>
                    <a:pt x="16790" y="14426"/>
                    <a:pt x="16314" y="14252"/>
                    <a:pt x="15879" y="14078"/>
                  </a:cubicBezTo>
                  <a:cubicBezTo>
                    <a:pt x="15443" y="13904"/>
                    <a:pt x="15049" y="13730"/>
                    <a:pt x="14631" y="13539"/>
                  </a:cubicBezTo>
                  <a:cubicBezTo>
                    <a:pt x="14213" y="13348"/>
                    <a:pt x="13772" y="13139"/>
                    <a:pt x="13337" y="12895"/>
                  </a:cubicBezTo>
                  <a:cubicBezTo>
                    <a:pt x="12901" y="12652"/>
                    <a:pt x="12472" y="12374"/>
                    <a:pt x="12043" y="12078"/>
                  </a:cubicBezTo>
                  <a:cubicBezTo>
                    <a:pt x="11613" y="11782"/>
                    <a:pt x="11184" y="11469"/>
                    <a:pt x="10754" y="11121"/>
                  </a:cubicBezTo>
                  <a:cubicBezTo>
                    <a:pt x="10325" y="10774"/>
                    <a:pt x="9895" y="10391"/>
                    <a:pt x="9454" y="9974"/>
                  </a:cubicBezTo>
                  <a:cubicBezTo>
                    <a:pt x="9013" y="9556"/>
                    <a:pt x="8561" y="9104"/>
                    <a:pt x="8114" y="8617"/>
                  </a:cubicBezTo>
                  <a:cubicBezTo>
                    <a:pt x="7667" y="8130"/>
                    <a:pt x="7226" y="7608"/>
                    <a:pt x="6808" y="7104"/>
                  </a:cubicBezTo>
                  <a:cubicBezTo>
                    <a:pt x="6390" y="6600"/>
                    <a:pt x="5995" y="6113"/>
                    <a:pt x="5723" y="5713"/>
                  </a:cubicBezTo>
                  <a:cubicBezTo>
                    <a:pt x="5450" y="5313"/>
                    <a:pt x="5299" y="5000"/>
                    <a:pt x="5206" y="4721"/>
                  </a:cubicBezTo>
                  <a:cubicBezTo>
                    <a:pt x="5113" y="4443"/>
                    <a:pt x="5079" y="4200"/>
                    <a:pt x="5090" y="4061"/>
                  </a:cubicBezTo>
                  <a:cubicBezTo>
                    <a:pt x="5102" y="3921"/>
                    <a:pt x="5160" y="3887"/>
                    <a:pt x="5340" y="3887"/>
                  </a:cubicBezTo>
                  <a:cubicBezTo>
                    <a:pt x="5520" y="3887"/>
                    <a:pt x="5821" y="3921"/>
                    <a:pt x="6187" y="3921"/>
                  </a:cubicBezTo>
                  <a:cubicBezTo>
                    <a:pt x="6553" y="3921"/>
                    <a:pt x="6982" y="3887"/>
                    <a:pt x="7400" y="3817"/>
                  </a:cubicBezTo>
                  <a:cubicBezTo>
                    <a:pt x="7818" y="3748"/>
                    <a:pt x="8224" y="3643"/>
                    <a:pt x="8613" y="3521"/>
                  </a:cubicBezTo>
                  <a:cubicBezTo>
                    <a:pt x="9002" y="3400"/>
                    <a:pt x="9373" y="3261"/>
                    <a:pt x="9721" y="3121"/>
                  </a:cubicBezTo>
                  <a:cubicBezTo>
                    <a:pt x="10069" y="2982"/>
                    <a:pt x="10394" y="2843"/>
                    <a:pt x="10598" y="2721"/>
                  </a:cubicBezTo>
                  <a:cubicBezTo>
                    <a:pt x="10801" y="2600"/>
                    <a:pt x="10882" y="2495"/>
                    <a:pt x="10893" y="2391"/>
                  </a:cubicBezTo>
                  <a:cubicBezTo>
                    <a:pt x="10905" y="2287"/>
                    <a:pt x="10847" y="2182"/>
                    <a:pt x="10632" y="1991"/>
                  </a:cubicBezTo>
                  <a:cubicBezTo>
                    <a:pt x="10418" y="1800"/>
                    <a:pt x="10046" y="1521"/>
                    <a:pt x="9657" y="1278"/>
                  </a:cubicBezTo>
                  <a:cubicBezTo>
                    <a:pt x="9269" y="1034"/>
                    <a:pt x="8862" y="826"/>
                    <a:pt x="8415" y="652"/>
                  </a:cubicBezTo>
                  <a:cubicBezTo>
                    <a:pt x="7969" y="478"/>
                    <a:pt x="7481" y="339"/>
                    <a:pt x="7034" y="234"/>
                  </a:cubicBezTo>
                  <a:cubicBezTo>
                    <a:pt x="6587" y="130"/>
                    <a:pt x="6181" y="61"/>
                    <a:pt x="5775" y="26"/>
                  </a:cubicBezTo>
                  <a:cubicBezTo>
                    <a:pt x="5369" y="-9"/>
                    <a:pt x="4962" y="-9"/>
                    <a:pt x="4550" y="26"/>
                  </a:cubicBezTo>
                  <a:cubicBezTo>
                    <a:pt x="4138" y="61"/>
                    <a:pt x="3721" y="130"/>
                    <a:pt x="3285" y="252"/>
                  </a:cubicBezTo>
                  <a:cubicBezTo>
                    <a:pt x="2850" y="374"/>
                    <a:pt x="2397" y="548"/>
                    <a:pt x="1991" y="774"/>
                  </a:cubicBezTo>
                  <a:cubicBezTo>
                    <a:pt x="1585" y="1000"/>
                    <a:pt x="1225" y="1278"/>
                    <a:pt x="918" y="1591"/>
                  </a:cubicBezTo>
                  <a:cubicBezTo>
                    <a:pt x="610" y="1904"/>
                    <a:pt x="355" y="2252"/>
                    <a:pt x="192" y="2669"/>
                  </a:cubicBezTo>
                  <a:cubicBezTo>
                    <a:pt x="30" y="3087"/>
                    <a:pt x="-40" y="3574"/>
                    <a:pt x="24" y="4113"/>
                  </a:cubicBezTo>
                  <a:cubicBezTo>
                    <a:pt x="88" y="4652"/>
                    <a:pt x="285" y="5243"/>
                    <a:pt x="564" y="5921"/>
                  </a:cubicBezTo>
                  <a:cubicBezTo>
                    <a:pt x="842" y="6600"/>
                    <a:pt x="1202" y="7365"/>
                    <a:pt x="1573" y="8130"/>
                  </a:cubicBezTo>
                  <a:cubicBezTo>
                    <a:pt x="1945" y="8895"/>
                    <a:pt x="2328" y="9661"/>
                    <a:pt x="2705" y="10426"/>
                  </a:cubicBezTo>
                  <a:cubicBezTo>
                    <a:pt x="3082" y="11191"/>
                    <a:pt x="3454" y="11956"/>
                    <a:pt x="3831" y="12739"/>
                  </a:cubicBezTo>
                  <a:cubicBezTo>
                    <a:pt x="4208" y="13521"/>
                    <a:pt x="4591" y="14321"/>
                    <a:pt x="4974" y="15087"/>
                  </a:cubicBezTo>
                  <a:cubicBezTo>
                    <a:pt x="5357" y="15852"/>
                    <a:pt x="5740" y="16582"/>
                    <a:pt x="6117" y="17278"/>
                  </a:cubicBezTo>
                  <a:cubicBezTo>
                    <a:pt x="6495" y="17974"/>
                    <a:pt x="6866" y="18634"/>
                    <a:pt x="7133" y="19087"/>
                  </a:cubicBezTo>
                  <a:cubicBezTo>
                    <a:pt x="7400" y="19539"/>
                    <a:pt x="7562" y="19782"/>
                    <a:pt x="7690" y="19956"/>
                  </a:cubicBezTo>
                  <a:cubicBezTo>
                    <a:pt x="7818" y="20130"/>
                    <a:pt x="7911" y="20234"/>
                    <a:pt x="7945" y="20165"/>
                  </a:cubicBezTo>
                  <a:cubicBezTo>
                    <a:pt x="7980" y="20095"/>
                    <a:pt x="7957" y="19852"/>
                    <a:pt x="7847" y="19382"/>
                  </a:cubicBezTo>
                  <a:cubicBezTo>
                    <a:pt x="7736" y="18913"/>
                    <a:pt x="7539" y="18217"/>
                    <a:pt x="7301" y="17452"/>
                  </a:cubicBezTo>
                  <a:cubicBezTo>
                    <a:pt x="7063" y="16687"/>
                    <a:pt x="6785" y="15852"/>
                    <a:pt x="6512" y="15017"/>
                  </a:cubicBezTo>
                  <a:cubicBezTo>
                    <a:pt x="6239" y="14182"/>
                    <a:pt x="5972" y="13348"/>
                    <a:pt x="5734" y="12565"/>
                  </a:cubicBezTo>
                  <a:cubicBezTo>
                    <a:pt x="5496" y="11782"/>
                    <a:pt x="5287" y="11052"/>
                    <a:pt x="5137" y="10408"/>
                  </a:cubicBezTo>
                  <a:cubicBezTo>
                    <a:pt x="4986" y="9765"/>
                    <a:pt x="4893" y="9208"/>
                    <a:pt x="4829" y="8843"/>
                  </a:cubicBezTo>
                  <a:cubicBezTo>
                    <a:pt x="4765" y="8478"/>
                    <a:pt x="4730" y="8304"/>
                    <a:pt x="4713" y="8130"/>
                  </a:cubicBezTo>
                  <a:cubicBezTo>
                    <a:pt x="4696" y="7956"/>
                    <a:pt x="4696" y="7782"/>
                    <a:pt x="4754" y="7765"/>
                  </a:cubicBezTo>
                  <a:cubicBezTo>
                    <a:pt x="4812" y="7748"/>
                    <a:pt x="4928" y="7887"/>
                    <a:pt x="5125" y="8182"/>
                  </a:cubicBezTo>
                  <a:cubicBezTo>
                    <a:pt x="5322" y="8478"/>
                    <a:pt x="5601" y="8930"/>
                    <a:pt x="5926" y="9452"/>
                  </a:cubicBezTo>
                  <a:cubicBezTo>
                    <a:pt x="6251" y="9974"/>
                    <a:pt x="6622" y="10565"/>
                    <a:pt x="6976" y="11087"/>
                  </a:cubicBezTo>
                  <a:cubicBezTo>
                    <a:pt x="7330" y="11608"/>
                    <a:pt x="7667" y="12061"/>
                    <a:pt x="8056" y="12530"/>
                  </a:cubicBezTo>
                  <a:cubicBezTo>
                    <a:pt x="8444" y="13000"/>
                    <a:pt x="8886" y="13487"/>
                    <a:pt x="9315" y="13974"/>
                  </a:cubicBezTo>
                  <a:cubicBezTo>
                    <a:pt x="9744" y="14461"/>
                    <a:pt x="10162" y="14948"/>
                    <a:pt x="10545" y="15365"/>
                  </a:cubicBezTo>
                  <a:cubicBezTo>
                    <a:pt x="10928" y="15782"/>
                    <a:pt x="11276" y="16130"/>
                    <a:pt x="11654" y="16513"/>
                  </a:cubicBezTo>
                  <a:cubicBezTo>
                    <a:pt x="12031" y="16895"/>
                    <a:pt x="12437" y="17313"/>
                    <a:pt x="12814" y="17695"/>
                  </a:cubicBezTo>
                  <a:cubicBezTo>
                    <a:pt x="13192" y="18078"/>
                    <a:pt x="13540" y="18426"/>
                    <a:pt x="13917" y="18808"/>
                  </a:cubicBezTo>
                  <a:cubicBezTo>
                    <a:pt x="14294" y="19191"/>
                    <a:pt x="14700" y="19608"/>
                    <a:pt x="15142" y="20008"/>
                  </a:cubicBezTo>
                  <a:cubicBezTo>
                    <a:pt x="15583" y="20408"/>
                    <a:pt x="16058" y="20791"/>
                    <a:pt x="16505" y="21052"/>
                  </a:cubicBezTo>
                  <a:cubicBezTo>
                    <a:pt x="16952" y="21313"/>
                    <a:pt x="17370" y="21452"/>
                    <a:pt x="17759" y="21521"/>
                  </a:cubicBezTo>
                  <a:cubicBezTo>
                    <a:pt x="18148" y="21591"/>
                    <a:pt x="18507" y="21591"/>
                    <a:pt x="18890" y="21452"/>
                  </a:cubicBezTo>
                  <a:cubicBezTo>
                    <a:pt x="19273" y="21313"/>
                    <a:pt x="19680" y="21034"/>
                    <a:pt x="20028" y="20600"/>
                  </a:cubicBezTo>
                  <a:cubicBezTo>
                    <a:pt x="20376" y="20165"/>
                    <a:pt x="20666" y="19574"/>
                    <a:pt x="20904" y="18913"/>
                  </a:cubicBezTo>
                  <a:cubicBezTo>
                    <a:pt x="21142" y="18252"/>
                    <a:pt x="21328" y="17521"/>
                    <a:pt x="21432" y="16756"/>
                  </a:cubicBezTo>
                  <a:cubicBezTo>
                    <a:pt x="21537" y="15991"/>
                    <a:pt x="21560" y="15191"/>
                    <a:pt x="21554" y="14356"/>
                  </a:cubicBezTo>
                  <a:cubicBezTo>
                    <a:pt x="21548" y="13521"/>
                    <a:pt x="21514" y="12652"/>
                    <a:pt x="21485" y="11921"/>
                  </a:cubicBezTo>
                  <a:cubicBezTo>
                    <a:pt x="21456" y="11191"/>
                    <a:pt x="21432" y="10600"/>
                    <a:pt x="21380" y="10148"/>
                  </a:cubicBezTo>
                  <a:cubicBezTo>
                    <a:pt x="21328" y="9695"/>
                    <a:pt x="21247" y="9382"/>
                    <a:pt x="21183" y="9052"/>
                  </a:cubicBezTo>
                  <a:cubicBezTo>
                    <a:pt x="21119" y="8721"/>
                    <a:pt x="21073" y="8374"/>
                    <a:pt x="21049" y="8095"/>
                  </a:cubicBezTo>
                  <a:cubicBezTo>
                    <a:pt x="21026" y="7817"/>
                    <a:pt x="21026" y="7608"/>
                    <a:pt x="21078" y="7434"/>
                  </a:cubicBezTo>
                  <a:cubicBezTo>
                    <a:pt x="21131" y="7261"/>
                    <a:pt x="21235" y="7121"/>
                    <a:pt x="21339" y="6982"/>
                  </a:cubicBezTo>
                  <a:close/>
                </a:path>
              </a:pathLst>
            </a:custGeom>
            <a:solidFill>
              <a:srgbClr val="DFEED4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54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55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56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57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58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59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0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1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2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3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4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5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6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7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8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9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0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1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2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3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4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5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6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7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8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9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0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1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2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3" name="Line"/>
            <p:cNvSpPr/>
            <p:nvPr/>
          </p:nvSpPr>
          <p:spPr>
            <a:xfrm>
              <a:off x="797460" y="1623408"/>
              <a:ext cx="64124" cy="39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453" extrusionOk="0">
                  <a:moveTo>
                    <a:pt x="9703" y="852"/>
                  </a:moveTo>
                  <a:cubicBezTo>
                    <a:pt x="7388" y="352"/>
                    <a:pt x="5074" y="-147"/>
                    <a:pt x="3145" y="40"/>
                  </a:cubicBezTo>
                  <a:cubicBezTo>
                    <a:pt x="1217" y="228"/>
                    <a:pt x="-326" y="1102"/>
                    <a:pt x="60" y="3349"/>
                  </a:cubicBezTo>
                  <a:cubicBezTo>
                    <a:pt x="445" y="5596"/>
                    <a:pt x="2760" y="9217"/>
                    <a:pt x="6617" y="12463"/>
                  </a:cubicBezTo>
                  <a:cubicBezTo>
                    <a:pt x="10474" y="15710"/>
                    <a:pt x="15874" y="18581"/>
                    <a:pt x="21274" y="214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4" name="Line"/>
            <p:cNvSpPr/>
            <p:nvPr/>
          </p:nvSpPr>
          <p:spPr>
            <a:xfrm>
              <a:off x="397358" y="1399977"/>
              <a:ext cx="712189" cy="483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85" extrusionOk="0">
                  <a:moveTo>
                    <a:pt x="5290" y="13671"/>
                  </a:moveTo>
                  <a:cubicBezTo>
                    <a:pt x="3910" y="12951"/>
                    <a:pt x="2529" y="12231"/>
                    <a:pt x="1632" y="11716"/>
                  </a:cubicBezTo>
                  <a:cubicBezTo>
                    <a:pt x="735" y="11202"/>
                    <a:pt x="321" y="10894"/>
                    <a:pt x="114" y="10225"/>
                  </a:cubicBezTo>
                  <a:cubicBezTo>
                    <a:pt x="-93" y="9556"/>
                    <a:pt x="-93" y="8528"/>
                    <a:pt x="770" y="7191"/>
                  </a:cubicBezTo>
                  <a:cubicBezTo>
                    <a:pt x="1632" y="5854"/>
                    <a:pt x="3357" y="4208"/>
                    <a:pt x="5566" y="2871"/>
                  </a:cubicBezTo>
                  <a:cubicBezTo>
                    <a:pt x="7774" y="1534"/>
                    <a:pt x="10465" y="505"/>
                    <a:pt x="13019" y="145"/>
                  </a:cubicBezTo>
                  <a:cubicBezTo>
                    <a:pt x="15572" y="-215"/>
                    <a:pt x="17988" y="94"/>
                    <a:pt x="19471" y="1071"/>
                  </a:cubicBezTo>
                  <a:cubicBezTo>
                    <a:pt x="20955" y="2048"/>
                    <a:pt x="21507" y="3694"/>
                    <a:pt x="20886" y="5905"/>
                  </a:cubicBezTo>
                  <a:cubicBezTo>
                    <a:pt x="20265" y="8116"/>
                    <a:pt x="18471" y="10894"/>
                    <a:pt x="16607" y="13568"/>
                  </a:cubicBezTo>
                  <a:cubicBezTo>
                    <a:pt x="14744" y="16242"/>
                    <a:pt x="12812" y="18814"/>
                    <a:pt x="10880" y="21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5" name="Line"/>
            <p:cNvSpPr/>
            <p:nvPr/>
          </p:nvSpPr>
          <p:spPr>
            <a:xfrm>
              <a:off x="1070852" y="1656415"/>
              <a:ext cx="659930" cy="377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50" extrusionOk="0">
                  <a:moveTo>
                    <a:pt x="0" y="14351"/>
                  </a:moveTo>
                  <a:cubicBezTo>
                    <a:pt x="606" y="15660"/>
                    <a:pt x="1213" y="16969"/>
                    <a:pt x="1554" y="18016"/>
                  </a:cubicBezTo>
                  <a:cubicBezTo>
                    <a:pt x="1895" y="19064"/>
                    <a:pt x="1971" y="19849"/>
                    <a:pt x="2008" y="19784"/>
                  </a:cubicBezTo>
                  <a:cubicBezTo>
                    <a:pt x="2046" y="19718"/>
                    <a:pt x="2046" y="18802"/>
                    <a:pt x="2198" y="16380"/>
                  </a:cubicBezTo>
                  <a:cubicBezTo>
                    <a:pt x="2349" y="13958"/>
                    <a:pt x="2653" y="10031"/>
                    <a:pt x="3259" y="7020"/>
                  </a:cubicBezTo>
                  <a:cubicBezTo>
                    <a:pt x="3865" y="4009"/>
                    <a:pt x="4775" y="1915"/>
                    <a:pt x="5457" y="867"/>
                  </a:cubicBezTo>
                  <a:cubicBezTo>
                    <a:pt x="6139" y="-180"/>
                    <a:pt x="6594" y="-180"/>
                    <a:pt x="6821" y="344"/>
                  </a:cubicBezTo>
                  <a:cubicBezTo>
                    <a:pt x="7048" y="867"/>
                    <a:pt x="7048" y="1915"/>
                    <a:pt x="6480" y="3878"/>
                  </a:cubicBezTo>
                  <a:cubicBezTo>
                    <a:pt x="5912" y="5842"/>
                    <a:pt x="4775" y="8722"/>
                    <a:pt x="3789" y="11209"/>
                  </a:cubicBezTo>
                  <a:cubicBezTo>
                    <a:pt x="2804" y="13696"/>
                    <a:pt x="1971" y="15791"/>
                    <a:pt x="1554" y="17165"/>
                  </a:cubicBezTo>
                  <a:cubicBezTo>
                    <a:pt x="1137" y="18540"/>
                    <a:pt x="1137" y="19195"/>
                    <a:pt x="1326" y="19522"/>
                  </a:cubicBezTo>
                  <a:cubicBezTo>
                    <a:pt x="1516" y="19849"/>
                    <a:pt x="1895" y="19849"/>
                    <a:pt x="2956" y="19064"/>
                  </a:cubicBezTo>
                  <a:cubicBezTo>
                    <a:pt x="4017" y="18278"/>
                    <a:pt x="5760" y="16707"/>
                    <a:pt x="7352" y="14809"/>
                  </a:cubicBezTo>
                  <a:cubicBezTo>
                    <a:pt x="8943" y="12911"/>
                    <a:pt x="10383" y="10685"/>
                    <a:pt x="11331" y="9573"/>
                  </a:cubicBezTo>
                  <a:cubicBezTo>
                    <a:pt x="12278" y="8460"/>
                    <a:pt x="12733" y="8460"/>
                    <a:pt x="13036" y="8787"/>
                  </a:cubicBezTo>
                  <a:cubicBezTo>
                    <a:pt x="13339" y="9115"/>
                    <a:pt x="13491" y="9769"/>
                    <a:pt x="13377" y="11405"/>
                  </a:cubicBezTo>
                  <a:cubicBezTo>
                    <a:pt x="13263" y="13042"/>
                    <a:pt x="12884" y="15660"/>
                    <a:pt x="12695" y="17493"/>
                  </a:cubicBezTo>
                  <a:cubicBezTo>
                    <a:pt x="12505" y="19325"/>
                    <a:pt x="12505" y="20373"/>
                    <a:pt x="12771" y="20896"/>
                  </a:cubicBezTo>
                  <a:cubicBezTo>
                    <a:pt x="13036" y="21420"/>
                    <a:pt x="13566" y="21420"/>
                    <a:pt x="14741" y="20504"/>
                  </a:cubicBezTo>
                  <a:cubicBezTo>
                    <a:pt x="15916" y="19587"/>
                    <a:pt x="17735" y="17755"/>
                    <a:pt x="18985" y="16118"/>
                  </a:cubicBezTo>
                  <a:cubicBezTo>
                    <a:pt x="20236" y="14482"/>
                    <a:pt x="20918" y="13042"/>
                    <a:pt x="21259" y="11798"/>
                  </a:cubicBezTo>
                  <a:cubicBezTo>
                    <a:pt x="21600" y="10555"/>
                    <a:pt x="21600" y="9507"/>
                    <a:pt x="21221" y="8984"/>
                  </a:cubicBezTo>
                  <a:cubicBezTo>
                    <a:pt x="20842" y="8460"/>
                    <a:pt x="20084" y="8460"/>
                    <a:pt x="19137" y="8918"/>
                  </a:cubicBezTo>
                  <a:cubicBezTo>
                    <a:pt x="18189" y="9376"/>
                    <a:pt x="17053" y="10293"/>
                    <a:pt x="15916" y="112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6" name="Line"/>
            <p:cNvSpPr/>
            <p:nvPr/>
          </p:nvSpPr>
          <p:spPr>
            <a:xfrm>
              <a:off x="1803292" y="1757857"/>
              <a:ext cx="1860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2842"/>
                    <a:pt x="21600" y="5684"/>
                    <a:pt x="21600" y="9284"/>
                  </a:cubicBezTo>
                  <a:cubicBezTo>
                    <a:pt x="21600" y="12884"/>
                    <a:pt x="10800" y="1724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7" name="Line"/>
            <p:cNvSpPr/>
            <p:nvPr/>
          </p:nvSpPr>
          <p:spPr>
            <a:xfrm>
              <a:off x="1698658" y="1683010"/>
              <a:ext cx="924574" cy="355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303" extrusionOk="0">
                  <a:moveTo>
                    <a:pt x="0" y="8666"/>
                  </a:moveTo>
                  <a:cubicBezTo>
                    <a:pt x="1737" y="7273"/>
                    <a:pt x="3473" y="5879"/>
                    <a:pt x="5020" y="4555"/>
                  </a:cubicBezTo>
                  <a:cubicBezTo>
                    <a:pt x="6567" y="3232"/>
                    <a:pt x="7924" y="1977"/>
                    <a:pt x="8711" y="1141"/>
                  </a:cubicBezTo>
                  <a:cubicBezTo>
                    <a:pt x="9497" y="305"/>
                    <a:pt x="9715" y="-113"/>
                    <a:pt x="9687" y="26"/>
                  </a:cubicBezTo>
                  <a:cubicBezTo>
                    <a:pt x="9660" y="166"/>
                    <a:pt x="9389" y="862"/>
                    <a:pt x="8711" y="3162"/>
                  </a:cubicBezTo>
                  <a:cubicBezTo>
                    <a:pt x="8032" y="5461"/>
                    <a:pt x="6947" y="9363"/>
                    <a:pt x="6323" y="12220"/>
                  </a:cubicBezTo>
                  <a:cubicBezTo>
                    <a:pt x="5698" y="15077"/>
                    <a:pt x="5536" y="16888"/>
                    <a:pt x="5481" y="18212"/>
                  </a:cubicBezTo>
                  <a:cubicBezTo>
                    <a:pt x="5427" y="19536"/>
                    <a:pt x="5481" y="20372"/>
                    <a:pt x="5997" y="20860"/>
                  </a:cubicBezTo>
                  <a:cubicBezTo>
                    <a:pt x="6513" y="21348"/>
                    <a:pt x="7489" y="21487"/>
                    <a:pt x="8521" y="20999"/>
                  </a:cubicBezTo>
                  <a:cubicBezTo>
                    <a:pt x="9552" y="20512"/>
                    <a:pt x="10637" y="19397"/>
                    <a:pt x="11343" y="18491"/>
                  </a:cubicBezTo>
                  <a:cubicBezTo>
                    <a:pt x="12048" y="17585"/>
                    <a:pt x="12374" y="16888"/>
                    <a:pt x="12564" y="16192"/>
                  </a:cubicBezTo>
                  <a:cubicBezTo>
                    <a:pt x="12754" y="15495"/>
                    <a:pt x="12808" y="14798"/>
                    <a:pt x="12727" y="14241"/>
                  </a:cubicBezTo>
                  <a:cubicBezTo>
                    <a:pt x="12645" y="13683"/>
                    <a:pt x="12428" y="13265"/>
                    <a:pt x="11831" y="12917"/>
                  </a:cubicBezTo>
                  <a:cubicBezTo>
                    <a:pt x="11234" y="12568"/>
                    <a:pt x="10257" y="12290"/>
                    <a:pt x="9525" y="12359"/>
                  </a:cubicBezTo>
                  <a:cubicBezTo>
                    <a:pt x="8792" y="12429"/>
                    <a:pt x="8304" y="12847"/>
                    <a:pt x="8304" y="13056"/>
                  </a:cubicBezTo>
                  <a:cubicBezTo>
                    <a:pt x="8304" y="13265"/>
                    <a:pt x="8792" y="13265"/>
                    <a:pt x="9850" y="12638"/>
                  </a:cubicBezTo>
                  <a:cubicBezTo>
                    <a:pt x="10909" y="12011"/>
                    <a:pt x="12537" y="10757"/>
                    <a:pt x="13568" y="9921"/>
                  </a:cubicBezTo>
                  <a:cubicBezTo>
                    <a:pt x="14599" y="9084"/>
                    <a:pt x="15033" y="8666"/>
                    <a:pt x="15196" y="8875"/>
                  </a:cubicBezTo>
                  <a:cubicBezTo>
                    <a:pt x="15359" y="9084"/>
                    <a:pt x="15250" y="9921"/>
                    <a:pt x="14952" y="11314"/>
                  </a:cubicBezTo>
                  <a:cubicBezTo>
                    <a:pt x="14653" y="12708"/>
                    <a:pt x="14165" y="14659"/>
                    <a:pt x="13839" y="16052"/>
                  </a:cubicBezTo>
                  <a:cubicBezTo>
                    <a:pt x="13514" y="17446"/>
                    <a:pt x="13351" y="18282"/>
                    <a:pt x="13378" y="18909"/>
                  </a:cubicBezTo>
                  <a:cubicBezTo>
                    <a:pt x="13405" y="19536"/>
                    <a:pt x="13622" y="19954"/>
                    <a:pt x="14273" y="19675"/>
                  </a:cubicBezTo>
                  <a:cubicBezTo>
                    <a:pt x="14925" y="19397"/>
                    <a:pt x="16010" y="18421"/>
                    <a:pt x="17095" y="16679"/>
                  </a:cubicBezTo>
                  <a:cubicBezTo>
                    <a:pt x="18181" y="14937"/>
                    <a:pt x="19266" y="12429"/>
                    <a:pt x="19863" y="10826"/>
                  </a:cubicBezTo>
                  <a:cubicBezTo>
                    <a:pt x="20460" y="9224"/>
                    <a:pt x="20569" y="8527"/>
                    <a:pt x="20732" y="7552"/>
                  </a:cubicBezTo>
                  <a:cubicBezTo>
                    <a:pt x="20894" y="6576"/>
                    <a:pt x="21112" y="5322"/>
                    <a:pt x="21274" y="5043"/>
                  </a:cubicBezTo>
                  <a:cubicBezTo>
                    <a:pt x="21437" y="4764"/>
                    <a:pt x="21546" y="5461"/>
                    <a:pt x="21573" y="7273"/>
                  </a:cubicBezTo>
                  <a:cubicBezTo>
                    <a:pt x="21600" y="9084"/>
                    <a:pt x="21546" y="12011"/>
                    <a:pt x="21464" y="13822"/>
                  </a:cubicBezTo>
                  <a:cubicBezTo>
                    <a:pt x="21383" y="15634"/>
                    <a:pt x="21274" y="16331"/>
                    <a:pt x="20976" y="16540"/>
                  </a:cubicBezTo>
                  <a:cubicBezTo>
                    <a:pt x="20677" y="16749"/>
                    <a:pt x="20189" y="16470"/>
                    <a:pt x="19701" y="161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8" name="Line"/>
            <p:cNvSpPr/>
            <p:nvPr/>
          </p:nvSpPr>
          <p:spPr>
            <a:xfrm>
              <a:off x="2465977" y="1682833"/>
              <a:ext cx="376685" cy="312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9003"/>
                  </a:moveTo>
                  <a:cubicBezTo>
                    <a:pt x="2667" y="7083"/>
                    <a:pt x="5333" y="5163"/>
                    <a:pt x="8067" y="3643"/>
                  </a:cubicBezTo>
                  <a:cubicBezTo>
                    <a:pt x="10800" y="2123"/>
                    <a:pt x="13600" y="1003"/>
                    <a:pt x="15400" y="443"/>
                  </a:cubicBezTo>
                  <a:cubicBezTo>
                    <a:pt x="17200" y="-117"/>
                    <a:pt x="18000" y="-117"/>
                    <a:pt x="18400" y="283"/>
                  </a:cubicBezTo>
                  <a:cubicBezTo>
                    <a:pt x="18800" y="683"/>
                    <a:pt x="18800" y="1483"/>
                    <a:pt x="18667" y="4203"/>
                  </a:cubicBezTo>
                  <a:cubicBezTo>
                    <a:pt x="18533" y="6923"/>
                    <a:pt x="18267" y="11563"/>
                    <a:pt x="18133" y="14603"/>
                  </a:cubicBezTo>
                  <a:cubicBezTo>
                    <a:pt x="18000" y="17643"/>
                    <a:pt x="18000" y="19083"/>
                    <a:pt x="18600" y="19963"/>
                  </a:cubicBezTo>
                  <a:cubicBezTo>
                    <a:pt x="19200" y="20843"/>
                    <a:pt x="20400" y="21163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9" name="Line"/>
            <p:cNvSpPr/>
            <p:nvPr/>
          </p:nvSpPr>
          <p:spPr>
            <a:xfrm>
              <a:off x="2926368" y="1736930"/>
              <a:ext cx="244630" cy="292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260" extrusionOk="0">
                  <a:moveTo>
                    <a:pt x="4200" y="5569"/>
                  </a:moveTo>
                  <a:cubicBezTo>
                    <a:pt x="3000" y="9619"/>
                    <a:pt x="1800" y="13669"/>
                    <a:pt x="1200" y="16284"/>
                  </a:cubicBezTo>
                  <a:cubicBezTo>
                    <a:pt x="600" y="18900"/>
                    <a:pt x="600" y="20081"/>
                    <a:pt x="1100" y="20756"/>
                  </a:cubicBezTo>
                  <a:cubicBezTo>
                    <a:pt x="1600" y="21431"/>
                    <a:pt x="2600" y="21600"/>
                    <a:pt x="5600" y="20166"/>
                  </a:cubicBezTo>
                  <a:cubicBezTo>
                    <a:pt x="8600" y="18731"/>
                    <a:pt x="13600" y="15694"/>
                    <a:pt x="16400" y="13838"/>
                  </a:cubicBezTo>
                  <a:cubicBezTo>
                    <a:pt x="19200" y="11981"/>
                    <a:pt x="19800" y="11306"/>
                    <a:pt x="20400" y="10462"/>
                  </a:cubicBezTo>
                  <a:cubicBezTo>
                    <a:pt x="21000" y="9619"/>
                    <a:pt x="21600" y="8606"/>
                    <a:pt x="20100" y="7509"/>
                  </a:cubicBezTo>
                  <a:cubicBezTo>
                    <a:pt x="18600" y="6413"/>
                    <a:pt x="15000" y="5231"/>
                    <a:pt x="11300" y="3966"/>
                  </a:cubicBezTo>
                  <a:cubicBezTo>
                    <a:pt x="7600" y="2700"/>
                    <a:pt x="3800" y="135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0" name="Line"/>
            <p:cNvSpPr/>
            <p:nvPr/>
          </p:nvSpPr>
          <p:spPr>
            <a:xfrm>
              <a:off x="3136435" y="1611907"/>
              <a:ext cx="266812" cy="389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382" extrusionOk="0">
                  <a:moveTo>
                    <a:pt x="7137" y="11090"/>
                  </a:moveTo>
                  <a:cubicBezTo>
                    <a:pt x="5106" y="14030"/>
                    <a:pt x="3075" y="16970"/>
                    <a:pt x="1875" y="18823"/>
                  </a:cubicBezTo>
                  <a:cubicBezTo>
                    <a:pt x="675" y="20676"/>
                    <a:pt x="306" y="21443"/>
                    <a:pt x="122" y="21379"/>
                  </a:cubicBezTo>
                  <a:cubicBezTo>
                    <a:pt x="-63" y="21315"/>
                    <a:pt x="-63" y="20421"/>
                    <a:pt x="306" y="19206"/>
                  </a:cubicBezTo>
                  <a:cubicBezTo>
                    <a:pt x="675" y="17992"/>
                    <a:pt x="1414" y="16458"/>
                    <a:pt x="2522" y="15436"/>
                  </a:cubicBezTo>
                  <a:cubicBezTo>
                    <a:pt x="3629" y="14413"/>
                    <a:pt x="5106" y="13902"/>
                    <a:pt x="7045" y="14350"/>
                  </a:cubicBezTo>
                  <a:cubicBezTo>
                    <a:pt x="8983" y="14797"/>
                    <a:pt x="11383" y="16203"/>
                    <a:pt x="13045" y="16970"/>
                  </a:cubicBezTo>
                  <a:cubicBezTo>
                    <a:pt x="14706" y="17736"/>
                    <a:pt x="15629" y="17864"/>
                    <a:pt x="17106" y="17289"/>
                  </a:cubicBezTo>
                  <a:cubicBezTo>
                    <a:pt x="18583" y="16714"/>
                    <a:pt x="20614" y="15436"/>
                    <a:pt x="21075" y="12816"/>
                  </a:cubicBezTo>
                  <a:cubicBezTo>
                    <a:pt x="21537" y="10196"/>
                    <a:pt x="20429" y="6234"/>
                    <a:pt x="19691" y="3741"/>
                  </a:cubicBezTo>
                  <a:cubicBezTo>
                    <a:pt x="18952" y="1249"/>
                    <a:pt x="18583" y="226"/>
                    <a:pt x="18491" y="35"/>
                  </a:cubicBezTo>
                  <a:cubicBezTo>
                    <a:pt x="18399" y="-157"/>
                    <a:pt x="18583" y="482"/>
                    <a:pt x="18952" y="1249"/>
                  </a:cubicBezTo>
                  <a:cubicBezTo>
                    <a:pt x="19322" y="2016"/>
                    <a:pt x="19875" y="2910"/>
                    <a:pt x="20429" y="38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1" name="Line"/>
            <p:cNvSpPr/>
            <p:nvPr/>
          </p:nvSpPr>
          <p:spPr>
            <a:xfrm>
              <a:off x="3557366" y="1702052"/>
              <a:ext cx="24712" cy="25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407" extrusionOk="0">
                  <a:moveTo>
                    <a:pt x="9086" y="0"/>
                  </a:moveTo>
                  <a:cubicBezTo>
                    <a:pt x="5159" y="6341"/>
                    <a:pt x="1232" y="12683"/>
                    <a:pt x="250" y="16349"/>
                  </a:cubicBezTo>
                  <a:cubicBezTo>
                    <a:pt x="-732" y="20015"/>
                    <a:pt x="1232" y="21006"/>
                    <a:pt x="5159" y="21303"/>
                  </a:cubicBezTo>
                  <a:cubicBezTo>
                    <a:pt x="9086" y="21600"/>
                    <a:pt x="14977" y="21204"/>
                    <a:pt x="20868" y="20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2" name="Line"/>
            <p:cNvSpPr/>
            <p:nvPr/>
          </p:nvSpPr>
          <p:spPr>
            <a:xfrm>
              <a:off x="3651824" y="1729955"/>
              <a:ext cx="427345" cy="21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89" extrusionOk="0">
                  <a:moveTo>
                    <a:pt x="6968" y="0"/>
                  </a:moveTo>
                  <a:cubicBezTo>
                    <a:pt x="5342" y="929"/>
                    <a:pt x="3716" y="1858"/>
                    <a:pt x="2613" y="2903"/>
                  </a:cubicBezTo>
                  <a:cubicBezTo>
                    <a:pt x="1510" y="3948"/>
                    <a:pt x="929" y="5110"/>
                    <a:pt x="523" y="6271"/>
                  </a:cubicBezTo>
                  <a:cubicBezTo>
                    <a:pt x="116" y="7432"/>
                    <a:pt x="-116" y="8594"/>
                    <a:pt x="58" y="9174"/>
                  </a:cubicBezTo>
                  <a:cubicBezTo>
                    <a:pt x="232" y="9755"/>
                    <a:pt x="813" y="9755"/>
                    <a:pt x="3368" y="9987"/>
                  </a:cubicBezTo>
                  <a:cubicBezTo>
                    <a:pt x="5923" y="10219"/>
                    <a:pt x="10452" y="10684"/>
                    <a:pt x="13529" y="11381"/>
                  </a:cubicBezTo>
                  <a:cubicBezTo>
                    <a:pt x="16607" y="12077"/>
                    <a:pt x="18232" y="13006"/>
                    <a:pt x="19336" y="13819"/>
                  </a:cubicBezTo>
                  <a:cubicBezTo>
                    <a:pt x="20439" y="14632"/>
                    <a:pt x="21019" y="15329"/>
                    <a:pt x="21252" y="16258"/>
                  </a:cubicBezTo>
                  <a:cubicBezTo>
                    <a:pt x="21484" y="17187"/>
                    <a:pt x="21368" y="18348"/>
                    <a:pt x="19742" y="19277"/>
                  </a:cubicBezTo>
                  <a:cubicBezTo>
                    <a:pt x="18116" y="20206"/>
                    <a:pt x="14981" y="20903"/>
                    <a:pt x="13065" y="21252"/>
                  </a:cubicBezTo>
                  <a:cubicBezTo>
                    <a:pt x="11149" y="21600"/>
                    <a:pt x="10452" y="21600"/>
                    <a:pt x="10161" y="21019"/>
                  </a:cubicBezTo>
                  <a:cubicBezTo>
                    <a:pt x="9871" y="20439"/>
                    <a:pt x="9987" y="19277"/>
                    <a:pt x="10452" y="18348"/>
                  </a:cubicBezTo>
                  <a:cubicBezTo>
                    <a:pt x="10916" y="17419"/>
                    <a:pt x="11729" y="16723"/>
                    <a:pt x="12542" y="160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3" name="Line"/>
            <p:cNvSpPr/>
            <p:nvPr/>
          </p:nvSpPr>
          <p:spPr>
            <a:xfrm>
              <a:off x="4199967" y="1701411"/>
              <a:ext cx="26670" cy="314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7" h="21328" extrusionOk="0">
                  <a:moveTo>
                    <a:pt x="2102" y="989"/>
                  </a:moveTo>
                  <a:cubicBezTo>
                    <a:pt x="8748" y="359"/>
                    <a:pt x="15394" y="-272"/>
                    <a:pt x="17887" y="122"/>
                  </a:cubicBezTo>
                  <a:cubicBezTo>
                    <a:pt x="20379" y="516"/>
                    <a:pt x="18717" y="1935"/>
                    <a:pt x="14564" y="5167"/>
                  </a:cubicBezTo>
                  <a:cubicBezTo>
                    <a:pt x="10410" y="8400"/>
                    <a:pt x="3764" y="13445"/>
                    <a:pt x="1271" y="16440"/>
                  </a:cubicBezTo>
                  <a:cubicBezTo>
                    <a:pt x="-1221" y="19436"/>
                    <a:pt x="441" y="20382"/>
                    <a:pt x="2102" y="213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4" name="Line"/>
            <p:cNvSpPr/>
            <p:nvPr/>
          </p:nvSpPr>
          <p:spPr>
            <a:xfrm>
              <a:off x="4105249" y="1757857"/>
              <a:ext cx="432490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3" y="10800"/>
                    <a:pt x="8826" y="0"/>
                    <a:pt x="12426" y="0"/>
                  </a:cubicBezTo>
                  <a:cubicBezTo>
                    <a:pt x="16026" y="0"/>
                    <a:pt x="18813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5" name="Line"/>
            <p:cNvSpPr/>
            <p:nvPr/>
          </p:nvSpPr>
          <p:spPr>
            <a:xfrm>
              <a:off x="443045" y="2255245"/>
              <a:ext cx="4460923" cy="192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0" y="20040"/>
                  </a:moveTo>
                  <a:cubicBezTo>
                    <a:pt x="281" y="20300"/>
                    <a:pt x="563" y="20560"/>
                    <a:pt x="923" y="20820"/>
                  </a:cubicBezTo>
                  <a:cubicBezTo>
                    <a:pt x="1284" y="21080"/>
                    <a:pt x="1723" y="21340"/>
                    <a:pt x="2167" y="21470"/>
                  </a:cubicBezTo>
                  <a:cubicBezTo>
                    <a:pt x="2612" y="21600"/>
                    <a:pt x="3062" y="21600"/>
                    <a:pt x="3490" y="21470"/>
                  </a:cubicBezTo>
                  <a:cubicBezTo>
                    <a:pt x="3918" y="21340"/>
                    <a:pt x="4323" y="21080"/>
                    <a:pt x="4746" y="20690"/>
                  </a:cubicBezTo>
                  <a:cubicBezTo>
                    <a:pt x="5168" y="20300"/>
                    <a:pt x="5607" y="19780"/>
                    <a:pt x="6063" y="19260"/>
                  </a:cubicBezTo>
                  <a:cubicBezTo>
                    <a:pt x="6519" y="18740"/>
                    <a:pt x="6992" y="18220"/>
                    <a:pt x="7420" y="17831"/>
                  </a:cubicBezTo>
                  <a:cubicBezTo>
                    <a:pt x="7847" y="17441"/>
                    <a:pt x="8230" y="17181"/>
                    <a:pt x="8630" y="16791"/>
                  </a:cubicBezTo>
                  <a:cubicBezTo>
                    <a:pt x="9030" y="16401"/>
                    <a:pt x="9446" y="15881"/>
                    <a:pt x="9880" y="15231"/>
                  </a:cubicBezTo>
                  <a:cubicBezTo>
                    <a:pt x="10313" y="14581"/>
                    <a:pt x="10763" y="13801"/>
                    <a:pt x="11225" y="13021"/>
                  </a:cubicBezTo>
                  <a:cubicBezTo>
                    <a:pt x="11687" y="12241"/>
                    <a:pt x="12159" y="11461"/>
                    <a:pt x="12632" y="10682"/>
                  </a:cubicBezTo>
                  <a:cubicBezTo>
                    <a:pt x="13105" y="9902"/>
                    <a:pt x="13578" y="9122"/>
                    <a:pt x="14034" y="8342"/>
                  </a:cubicBezTo>
                  <a:cubicBezTo>
                    <a:pt x="14490" y="7562"/>
                    <a:pt x="14929" y="6782"/>
                    <a:pt x="15374" y="6002"/>
                  </a:cubicBezTo>
                  <a:cubicBezTo>
                    <a:pt x="15819" y="5222"/>
                    <a:pt x="16269" y="4442"/>
                    <a:pt x="16731" y="3793"/>
                  </a:cubicBezTo>
                  <a:cubicBezTo>
                    <a:pt x="17192" y="3143"/>
                    <a:pt x="17665" y="2623"/>
                    <a:pt x="18144" y="2103"/>
                  </a:cubicBezTo>
                  <a:cubicBezTo>
                    <a:pt x="18622" y="1583"/>
                    <a:pt x="19106" y="1063"/>
                    <a:pt x="19540" y="803"/>
                  </a:cubicBezTo>
                  <a:cubicBezTo>
                    <a:pt x="19973" y="543"/>
                    <a:pt x="20356" y="543"/>
                    <a:pt x="20733" y="413"/>
                  </a:cubicBezTo>
                  <a:cubicBezTo>
                    <a:pt x="21024" y="313"/>
                    <a:pt x="21311" y="13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6" name="Line"/>
            <p:cNvSpPr/>
            <p:nvPr/>
          </p:nvSpPr>
          <p:spPr>
            <a:xfrm>
              <a:off x="102591" y="3118105"/>
              <a:ext cx="20094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600" extrusionOk="0">
                  <a:moveTo>
                    <a:pt x="5012" y="21600"/>
                  </a:moveTo>
                  <a:cubicBezTo>
                    <a:pt x="2803" y="20160"/>
                    <a:pt x="594" y="18720"/>
                    <a:pt x="103" y="18000"/>
                  </a:cubicBezTo>
                  <a:cubicBezTo>
                    <a:pt x="-388" y="17280"/>
                    <a:pt x="839" y="17280"/>
                    <a:pt x="4644" y="14400"/>
                  </a:cubicBezTo>
                  <a:cubicBezTo>
                    <a:pt x="8448" y="11520"/>
                    <a:pt x="14830" y="5760"/>
                    <a:pt x="21212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7" name="Line"/>
            <p:cNvSpPr/>
            <p:nvPr/>
          </p:nvSpPr>
          <p:spPr>
            <a:xfrm>
              <a:off x="621091" y="2812273"/>
              <a:ext cx="282347" cy="545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66" extrusionOk="0">
                  <a:moveTo>
                    <a:pt x="3971" y="1324"/>
                  </a:moveTo>
                  <a:cubicBezTo>
                    <a:pt x="3086" y="686"/>
                    <a:pt x="2201" y="48"/>
                    <a:pt x="1581" y="3"/>
                  </a:cubicBezTo>
                  <a:cubicBezTo>
                    <a:pt x="961" y="-43"/>
                    <a:pt x="607" y="504"/>
                    <a:pt x="430" y="2372"/>
                  </a:cubicBezTo>
                  <a:cubicBezTo>
                    <a:pt x="253" y="4241"/>
                    <a:pt x="253" y="7430"/>
                    <a:pt x="165" y="10438"/>
                  </a:cubicBezTo>
                  <a:cubicBezTo>
                    <a:pt x="76" y="13446"/>
                    <a:pt x="-101" y="16271"/>
                    <a:pt x="76" y="18139"/>
                  </a:cubicBezTo>
                  <a:cubicBezTo>
                    <a:pt x="253" y="20008"/>
                    <a:pt x="784" y="20919"/>
                    <a:pt x="2289" y="21238"/>
                  </a:cubicBezTo>
                  <a:cubicBezTo>
                    <a:pt x="3794" y="21557"/>
                    <a:pt x="6273" y="21284"/>
                    <a:pt x="9637" y="20372"/>
                  </a:cubicBezTo>
                  <a:cubicBezTo>
                    <a:pt x="13001" y="19461"/>
                    <a:pt x="17250" y="17911"/>
                    <a:pt x="21499" y="163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8" name="Line"/>
            <p:cNvSpPr/>
            <p:nvPr/>
          </p:nvSpPr>
          <p:spPr>
            <a:xfrm>
              <a:off x="889485" y="3069275"/>
              <a:ext cx="41855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200" y="5110"/>
                    <a:pt x="2400" y="10219"/>
                    <a:pt x="3000" y="13355"/>
                  </a:cubicBezTo>
                  <a:cubicBezTo>
                    <a:pt x="3600" y="16490"/>
                    <a:pt x="3600" y="17652"/>
                    <a:pt x="6600" y="18697"/>
                  </a:cubicBezTo>
                  <a:cubicBezTo>
                    <a:pt x="9600" y="19742"/>
                    <a:pt x="15600" y="2067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9" name="Line"/>
            <p:cNvSpPr/>
            <p:nvPr/>
          </p:nvSpPr>
          <p:spPr>
            <a:xfrm>
              <a:off x="1008071" y="3043446"/>
              <a:ext cx="355758" cy="218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3" extrusionOk="0">
                  <a:moveTo>
                    <a:pt x="0" y="3849"/>
                  </a:moveTo>
                  <a:cubicBezTo>
                    <a:pt x="141" y="7449"/>
                    <a:pt x="282" y="11049"/>
                    <a:pt x="282" y="13412"/>
                  </a:cubicBezTo>
                  <a:cubicBezTo>
                    <a:pt x="282" y="15774"/>
                    <a:pt x="141" y="16899"/>
                    <a:pt x="71" y="18024"/>
                  </a:cubicBezTo>
                  <a:cubicBezTo>
                    <a:pt x="0" y="19149"/>
                    <a:pt x="0" y="20274"/>
                    <a:pt x="353" y="20837"/>
                  </a:cubicBezTo>
                  <a:cubicBezTo>
                    <a:pt x="706" y="21399"/>
                    <a:pt x="1412" y="21399"/>
                    <a:pt x="2400" y="19486"/>
                  </a:cubicBezTo>
                  <a:cubicBezTo>
                    <a:pt x="3388" y="17574"/>
                    <a:pt x="4659" y="13749"/>
                    <a:pt x="5435" y="11274"/>
                  </a:cubicBezTo>
                  <a:cubicBezTo>
                    <a:pt x="6212" y="8799"/>
                    <a:pt x="6494" y="7674"/>
                    <a:pt x="6847" y="6436"/>
                  </a:cubicBezTo>
                  <a:cubicBezTo>
                    <a:pt x="7200" y="5199"/>
                    <a:pt x="7624" y="3849"/>
                    <a:pt x="8118" y="3511"/>
                  </a:cubicBezTo>
                  <a:cubicBezTo>
                    <a:pt x="8612" y="3174"/>
                    <a:pt x="9176" y="3849"/>
                    <a:pt x="9529" y="5424"/>
                  </a:cubicBezTo>
                  <a:cubicBezTo>
                    <a:pt x="9882" y="6999"/>
                    <a:pt x="10024" y="9474"/>
                    <a:pt x="10094" y="11274"/>
                  </a:cubicBezTo>
                  <a:cubicBezTo>
                    <a:pt x="10165" y="13074"/>
                    <a:pt x="10165" y="14199"/>
                    <a:pt x="10447" y="15099"/>
                  </a:cubicBezTo>
                  <a:cubicBezTo>
                    <a:pt x="10729" y="15999"/>
                    <a:pt x="11294" y="16674"/>
                    <a:pt x="11929" y="16449"/>
                  </a:cubicBezTo>
                  <a:cubicBezTo>
                    <a:pt x="12565" y="16224"/>
                    <a:pt x="13271" y="15099"/>
                    <a:pt x="14118" y="12849"/>
                  </a:cubicBezTo>
                  <a:cubicBezTo>
                    <a:pt x="14965" y="10599"/>
                    <a:pt x="15953" y="7224"/>
                    <a:pt x="16729" y="4637"/>
                  </a:cubicBezTo>
                  <a:cubicBezTo>
                    <a:pt x="17506" y="2049"/>
                    <a:pt x="18071" y="249"/>
                    <a:pt x="18494" y="24"/>
                  </a:cubicBezTo>
                  <a:cubicBezTo>
                    <a:pt x="18918" y="-201"/>
                    <a:pt x="19200" y="1149"/>
                    <a:pt x="19341" y="3286"/>
                  </a:cubicBezTo>
                  <a:cubicBezTo>
                    <a:pt x="19482" y="5424"/>
                    <a:pt x="19482" y="8349"/>
                    <a:pt x="19482" y="10374"/>
                  </a:cubicBezTo>
                  <a:cubicBezTo>
                    <a:pt x="19482" y="12399"/>
                    <a:pt x="19482" y="13524"/>
                    <a:pt x="19835" y="14199"/>
                  </a:cubicBezTo>
                  <a:cubicBezTo>
                    <a:pt x="20188" y="14874"/>
                    <a:pt x="20894" y="15099"/>
                    <a:pt x="21600" y="1532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0" name="Line"/>
            <p:cNvSpPr/>
            <p:nvPr/>
          </p:nvSpPr>
          <p:spPr>
            <a:xfrm>
              <a:off x="1410525" y="3055324"/>
              <a:ext cx="71890" cy="213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511" extrusionOk="0">
                  <a:moveTo>
                    <a:pt x="10744" y="0"/>
                  </a:moveTo>
                  <a:cubicBezTo>
                    <a:pt x="6694" y="5635"/>
                    <a:pt x="2644" y="11270"/>
                    <a:pt x="957" y="14791"/>
                  </a:cubicBezTo>
                  <a:cubicBezTo>
                    <a:pt x="-731" y="18313"/>
                    <a:pt x="-56" y="19722"/>
                    <a:pt x="1969" y="20543"/>
                  </a:cubicBezTo>
                  <a:cubicBezTo>
                    <a:pt x="3994" y="21365"/>
                    <a:pt x="7369" y="21600"/>
                    <a:pt x="10744" y="21483"/>
                  </a:cubicBezTo>
                  <a:cubicBezTo>
                    <a:pt x="14119" y="21365"/>
                    <a:pt x="17494" y="20896"/>
                    <a:pt x="20869" y="204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1" name="Line"/>
            <p:cNvSpPr/>
            <p:nvPr/>
          </p:nvSpPr>
          <p:spPr>
            <a:xfrm>
              <a:off x="1642853" y="2873958"/>
              <a:ext cx="6977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4469"/>
                    <a:pt x="7200" y="8938"/>
                    <a:pt x="3600" y="12538"/>
                  </a:cubicBezTo>
                  <a:cubicBezTo>
                    <a:pt x="0" y="16138"/>
                    <a:pt x="0" y="1886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2" name="Line"/>
            <p:cNvSpPr/>
            <p:nvPr/>
          </p:nvSpPr>
          <p:spPr>
            <a:xfrm>
              <a:off x="1587048" y="3039700"/>
              <a:ext cx="362734" cy="22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6" extrusionOk="0">
                  <a:moveTo>
                    <a:pt x="0" y="15552"/>
                  </a:moveTo>
                  <a:cubicBezTo>
                    <a:pt x="2492" y="16407"/>
                    <a:pt x="4985" y="17263"/>
                    <a:pt x="7754" y="16193"/>
                  </a:cubicBezTo>
                  <a:cubicBezTo>
                    <a:pt x="10523" y="15124"/>
                    <a:pt x="13569" y="12130"/>
                    <a:pt x="15369" y="9671"/>
                  </a:cubicBezTo>
                  <a:cubicBezTo>
                    <a:pt x="17169" y="7211"/>
                    <a:pt x="17723" y="5286"/>
                    <a:pt x="18000" y="3789"/>
                  </a:cubicBezTo>
                  <a:cubicBezTo>
                    <a:pt x="18277" y="2292"/>
                    <a:pt x="18277" y="1223"/>
                    <a:pt x="17862" y="581"/>
                  </a:cubicBezTo>
                  <a:cubicBezTo>
                    <a:pt x="17446" y="-60"/>
                    <a:pt x="16615" y="-274"/>
                    <a:pt x="15646" y="475"/>
                  </a:cubicBezTo>
                  <a:cubicBezTo>
                    <a:pt x="14677" y="1223"/>
                    <a:pt x="13569" y="2934"/>
                    <a:pt x="12531" y="5928"/>
                  </a:cubicBezTo>
                  <a:cubicBezTo>
                    <a:pt x="11492" y="8922"/>
                    <a:pt x="10523" y="13199"/>
                    <a:pt x="10592" y="16193"/>
                  </a:cubicBezTo>
                  <a:cubicBezTo>
                    <a:pt x="10662" y="19187"/>
                    <a:pt x="11769" y="20898"/>
                    <a:pt x="13777" y="21112"/>
                  </a:cubicBezTo>
                  <a:cubicBezTo>
                    <a:pt x="15785" y="21326"/>
                    <a:pt x="18692" y="20043"/>
                    <a:pt x="21600" y="1876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3" name="Line"/>
            <p:cNvSpPr/>
            <p:nvPr/>
          </p:nvSpPr>
          <p:spPr>
            <a:xfrm>
              <a:off x="1950303" y="2884968"/>
              <a:ext cx="390114" cy="439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362" extrusionOk="0">
                  <a:moveTo>
                    <a:pt x="9173" y="143"/>
                  </a:moveTo>
                  <a:cubicBezTo>
                    <a:pt x="9812" y="30"/>
                    <a:pt x="10451" y="-83"/>
                    <a:pt x="10963" y="87"/>
                  </a:cubicBezTo>
                  <a:cubicBezTo>
                    <a:pt x="11474" y="256"/>
                    <a:pt x="11857" y="709"/>
                    <a:pt x="12113" y="2462"/>
                  </a:cubicBezTo>
                  <a:cubicBezTo>
                    <a:pt x="12368" y="4214"/>
                    <a:pt x="12496" y="7268"/>
                    <a:pt x="12432" y="9643"/>
                  </a:cubicBezTo>
                  <a:cubicBezTo>
                    <a:pt x="12368" y="12018"/>
                    <a:pt x="12113" y="13714"/>
                    <a:pt x="11985" y="14901"/>
                  </a:cubicBezTo>
                  <a:cubicBezTo>
                    <a:pt x="11857" y="16089"/>
                    <a:pt x="11857" y="16767"/>
                    <a:pt x="11474" y="17050"/>
                  </a:cubicBezTo>
                  <a:cubicBezTo>
                    <a:pt x="11090" y="17333"/>
                    <a:pt x="10323" y="17220"/>
                    <a:pt x="8854" y="17163"/>
                  </a:cubicBezTo>
                  <a:cubicBezTo>
                    <a:pt x="7384" y="17107"/>
                    <a:pt x="5211" y="17107"/>
                    <a:pt x="3677" y="17389"/>
                  </a:cubicBezTo>
                  <a:cubicBezTo>
                    <a:pt x="2144" y="17672"/>
                    <a:pt x="1249" y="18237"/>
                    <a:pt x="674" y="18859"/>
                  </a:cubicBezTo>
                  <a:cubicBezTo>
                    <a:pt x="99" y="19481"/>
                    <a:pt x="-157" y="20160"/>
                    <a:pt x="99" y="20669"/>
                  </a:cubicBezTo>
                  <a:cubicBezTo>
                    <a:pt x="354" y="21178"/>
                    <a:pt x="1121" y="21517"/>
                    <a:pt x="3486" y="21291"/>
                  </a:cubicBezTo>
                  <a:cubicBezTo>
                    <a:pt x="5850" y="21065"/>
                    <a:pt x="9812" y="20273"/>
                    <a:pt x="13071" y="19312"/>
                  </a:cubicBezTo>
                  <a:cubicBezTo>
                    <a:pt x="16331" y="18351"/>
                    <a:pt x="18887" y="17220"/>
                    <a:pt x="21443" y="160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4" name="Line"/>
            <p:cNvSpPr/>
            <p:nvPr/>
          </p:nvSpPr>
          <p:spPr>
            <a:xfrm>
              <a:off x="226801" y="3829618"/>
              <a:ext cx="209270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520" y="16200"/>
                    <a:pt x="11040" y="10800"/>
                    <a:pt x="14640" y="7200"/>
                  </a:cubicBezTo>
                  <a:cubicBezTo>
                    <a:pt x="18240" y="3600"/>
                    <a:pt x="19920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5" name="Line"/>
            <p:cNvSpPr/>
            <p:nvPr/>
          </p:nvSpPr>
          <p:spPr>
            <a:xfrm>
              <a:off x="659290" y="3692890"/>
              <a:ext cx="816149" cy="418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0" y="5142"/>
                  </a:moveTo>
                  <a:cubicBezTo>
                    <a:pt x="185" y="4438"/>
                    <a:pt x="369" y="3733"/>
                    <a:pt x="554" y="2735"/>
                  </a:cubicBezTo>
                  <a:cubicBezTo>
                    <a:pt x="738" y="1738"/>
                    <a:pt x="923" y="446"/>
                    <a:pt x="1015" y="94"/>
                  </a:cubicBezTo>
                  <a:cubicBezTo>
                    <a:pt x="1108" y="-258"/>
                    <a:pt x="1108" y="329"/>
                    <a:pt x="985" y="2677"/>
                  </a:cubicBezTo>
                  <a:cubicBezTo>
                    <a:pt x="862" y="5025"/>
                    <a:pt x="615" y="9133"/>
                    <a:pt x="431" y="12420"/>
                  </a:cubicBezTo>
                  <a:cubicBezTo>
                    <a:pt x="246" y="15707"/>
                    <a:pt x="123" y="18172"/>
                    <a:pt x="215" y="19581"/>
                  </a:cubicBezTo>
                  <a:cubicBezTo>
                    <a:pt x="308" y="20990"/>
                    <a:pt x="615" y="21342"/>
                    <a:pt x="1231" y="21049"/>
                  </a:cubicBezTo>
                  <a:cubicBezTo>
                    <a:pt x="1846" y="20755"/>
                    <a:pt x="2769" y="19816"/>
                    <a:pt x="3754" y="17938"/>
                  </a:cubicBezTo>
                  <a:cubicBezTo>
                    <a:pt x="4738" y="16059"/>
                    <a:pt x="5785" y="13242"/>
                    <a:pt x="6400" y="11599"/>
                  </a:cubicBezTo>
                  <a:cubicBezTo>
                    <a:pt x="7015" y="9955"/>
                    <a:pt x="7200" y="9485"/>
                    <a:pt x="7354" y="9720"/>
                  </a:cubicBezTo>
                  <a:cubicBezTo>
                    <a:pt x="7508" y="9955"/>
                    <a:pt x="7631" y="10894"/>
                    <a:pt x="7692" y="12479"/>
                  </a:cubicBezTo>
                  <a:cubicBezTo>
                    <a:pt x="7754" y="14064"/>
                    <a:pt x="7754" y="16294"/>
                    <a:pt x="7754" y="17820"/>
                  </a:cubicBezTo>
                  <a:cubicBezTo>
                    <a:pt x="7754" y="19346"/>
                    <a:pt x="7754" y="20168"/>
                    <a:pt x="7938" y="20579"/>
                  </a:cubicBezTo>
                  <a:cubicBezTo>
                    <a:pt x="8123" y="20990"/>
                    <a:pt x="8492" y="20990"/>
                    <a:pt x="9015" y="20227"/>
                  </a:cubicBezTo>
                  <a:cubicBezTo>
                    <a:pt x="9538" y="19464"/>
                    <a:pt x="10215" y="17938"/>
                    <a:pt x="10585" y="16177"/>
                  </a:cubicBezTo>
                  <a:cubicBezTo>
                    <a:pt x="10954" y="14416"/>
                    <a:pt x="11015" y="12420"/>
                    <a:pt x="10769" y="10953"/>
                  </a:cubicBezTo>
                  <a:cubicBezTo>
                    <a:pt x="10523" y="9485"/>
                    <a:pt x="9969" y="8546"/>
                    <a:pt x="9415" y="8077"/>
                  </a:cubicBezTo>
                  <a:cubicBezTo>
                    <a:pt x="8862" y="7607"/>
                    <a:pt x="8308" y="7607"/>
                    <a:pt x="7877" y="7725"/>
                  </a:cubicBezTo>
                  <a:cubicBezTo>
                    <a:pt x="7446" y="7842"/>
                    <a:pt x="7138" y="8077"/>
                    <a:pt x="7169" y="8253"/>
                  </a:cubicBezTo>
                  <a:cubicBezTo>
                    <a:pt x="7200" y="8429"/>
                    <a:pt x="7569" y="8546"/>
                    <a:pt x="8431" y="8664"/>
                  </a:cubicBezTo>
                  <a:cubicBezTo>
                    <a:pt x="9292" y="8781"/>
                    <a:pt x="10646" y="8899"/>
                    <a:pt x="11538" y="9544"/>
                  </a:cubicBezTo>
                  <a:cubicBezTo>
                    <a:pt x="12431" y="10190"/>
                    <a:pt x="12862" y="11364"/>
                    <a:pt x="13077" y="12596"/>
                  </a:cubicBezTo>
                  <a:cubicBezTo>
                    <a:pt x="13292" y="13829"/>
                    <a:pt x="13292" y="15120"/>
                    <a:pt x="13169" y="16177"/>
                  </a:cubicBezTo>
                  <a:cubicBezTo>
                    <a:pt x="13046" y="17233"/>
                    <a:pt x="12800" y="18055"/>
                    <a:pt x="12831" y="18055"/>
                  </a:cubicBezTo>
                  <a:cubicBezTo>
                    <a:pt x="12862" y="18055"/>
                    <a:pt x="13169" y="17233"/>
                    <a:pt x="13662" y="15707"/>
                  </a:cubicBezTo>
                  <a:cubicBezTo>
                    <a:pt x="14154" y="14181"/>
                    <a:pt x="14831" y="11951"/>
                    <a:pt x="15231" y="10542"/>
                  </a:cubicBezTo>
                  <a:cubicBezTo>
                    <a:pt x="15631" y="9133"/>
                    <a:pt x="15754" y="8546"/>
                    <a:pt x="15969" y="8253"/>
                  </a:cubicBezTo>
                  <a:cubicBezTo>
                    <a:pt x="16185" y="7959"/>
                    <a:pt x="16492" y="7959"/>
                    <a:pt x="16708" y="8312"/>
                  </a:cubicBezTo>
                  <a:cubicBezTo>
                    <a:pt x="16923" y="8664"/>
                    <a:pt x="17046" y="9368"/>
                    <a:pt x="17108" y="10542"/>
                  </a:cubicBezTo>
                  <a:cubicBezTo>
                    <a:pt x="17169" y="11716"/>
                    <a:pt x="17169" y="13359"/>
                    <a:pt x="17169" y="14475"/>
                  </a:cubicBezTo>
                  <a:cubicBezTo>
                    <a:pt x="17169" y="15590"/>
                    <a:pt x="17169" y="16177"/>
                    <a:pt x="17323" y="16470"/>
                  </a:cubicBezTo>
                  <a:cubicBezTo>
                    <a:pt x="17477" y="16764"/>
                    <a:pt x="17785" y="16764"/>
                    <a:pt x="18246" y="16001"/>
                  </a:cubicBezTo>
                  <a:cubicBezTo>
                    <a:pt x="18708" y="15238"/>
                    <a:pt x="19323" y="13712"/>
                    <a:pt x="19692" y="12596"/>
                  </a:cubicBezTo>
                  <a:cubicBezTo>
                    <a:pt x="20062" y="11481"/>
                    <a:pt x="20185" y="10777"/>
                    <a:pt x="20277" y="10131"/>
                  </a:cubicBezTo>
                  <a:cubicBezTo>
                    <a:pt x="20369" y="9485"/>
                    <a:pt x="20431" y="8899"/>
                    <a:pt x="20492" y="8957"/>
                  </a:cubicBezTo>
                  <a:cubicBezTo>
                    <a:pt x="20554" y="9016"/>
                    <a:pt x="20615" y="9720"/>
                    <a:pt x="20646" y="11305"/>
                  </a:cubicBezTo>
                  <a:cubicBezTo>
                    <a:pt x="20677" y="12890"/>
                    <a:pt x="20677" y="15355"/>
                    <a:pt x="20831" y="16881"/>
                  </a:cubicBezTo>
                  <a:cubicBezTo>
                    <a:pt x="20985" y="18407"/>
                    <a:pt x="21292" y="18994"/>
                    <a:pt x="21600" y="195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6" name="Line"/>
            <p:cNvSpPr/>
            <p:nvPr/>
          </p:nvSpPr>
          <p:spPr>
            <a:xfrm>
              <a:off x="1538218" y="3877942"/>
              <a:ext cx="132467" cy="385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7" h="21311" extrusionOk="0">
                  <a:moveTo>
                    <a:pt x="0" y="11214"/>
                  </a:moveTo>
                  <a:cubicBezTo>
                    <a:pt x="732" y="14042"/>
                    <a:pt x="1464" y="16871"/>
                    <a:pt x="2014" y="18671"/>
                  </a:cubicBezTo>
                  <a:cubicBezTo>
                    <a:pt x="2563" y="20471"/>
                    <a:pt x="2929" y="21242"/>
                    <a:pt x="3295" y="21307"/>
                  </a:cubicBezTo>
                  <a:cubicBezTo>
                    <a:pt x="3661" y="21371"/>
                    <a:pt x="4027" y="20728"/>
                    <a:pt x="3661" y="18350"/>
                  </a:cubicBezTo>
                  <a:cubicBezTo>
                    <a:pt x="3295" y="15971"/>
                    <a:pt x="2197" y="11857"/>
                    <a:pt x="1464" y="8642"/>
                  </a:cubicBezTo>
                  <a:cubicBezTo>
                    <a:pt x="732" y="5428"/>
                    <a:pt x="366" y="3114"/>
                    <a:pt x="3295" y="1700"/>
                  </a:cubicBezTo>
                  <a:cubicBezTo>
                    <a:pt x="6224" y="285"/>
                    <a:pt x="12447" y="-229"/>
                    <a:pt x="16292" y="92"/>
                  </a:cubicBezTo>
                  <a:cubicBezTo>
                    <a:pt x="20136" y="414"/>
                    <a:pt x="21600" y="1571"/>
                    <a:pt x="20502" y="3178"/>
                  </a:cubicBezTo>
                  <a:cubicBezTo>
                    <a:pt x="19403" y="4785"/>
                    <a:pt x="15742" y="6842"/>
                    <a:pt x="12081" y="8128"/>
                  </a:cubicBezTo>
                  <a:cubicBezTo>
                    <a:pt x="8420" y="9414"/>
                    <a:pt x="4759" y="9928"/>
                    <a:pt x="1098" y="104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7" name="Line"/>
            <p:cNvSpPr/>
            <p:nvPr/>
          </p:nvSpPr>
          <p:spPr>
            <a:xfrm>
              <a:off x="1698658" y="3720953"/>
              <a:ext cx="118587" cy="359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5" extrusionOk="0">
                  <a:moveTo>
                    <a:pt x="0" y="3563"/>
                  </a:moveTo>
                  <a:cubicBezTo>
                    <a:pt x="1694" y="2871"/>
                    <a:pt x="3388" y="2179"/>
                    <a:pt x="4659" y="1417"/>
                  </a:cubicBezTo>
                  <a:cubicBezTo>
                    <a:pt x="5929" y="656"/>
                    <a:pt x="6776" y="-175"/>
                    <a:pt x="7624" y="33"/>
                  </a:cubicBezTo>
                  <a:cubicBezTo>
                    <a:pt x="8471" y="240"/>
                    <a:pt x="9318" y="1487"/>
                    <a:pt x="10376" y="4602"/>
                  </a:cubicBezTo>
                  <a:cubicBezTo>
                    <a:pt x="11435" y="7717"/>
                    <a:pt x="12706" y="12702"/>
                    <a:pt x="14612" y="15817"/>
                  </a:cubicBezTo>
                  <a:cubicBezTo>
                    <a:pt x="16518" y="18933"/>
                    <a:pt x="19059" y="20179"/>
                    <a:pt x="21600" y="214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8" name="Line"/>
            <p:cNvSpPr/>
            <p:nvPr/>
          </p:nvSpPr>
          <p:spPr>
            <a:xfrm>
              <a:off x="1887000" y="3843570"/>
              <a:ext cx="48830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29" y="5294"/>
                    <a:pt x="2057" y="10588"/>
                    <a:pt x="4629" y="14188"/>
                  </a:cubicBezTo>
                  <a:cubicBezTo>
                    <a:pt x="7200" y="17788"/>
                    <a:pt x="11314" y="19694"/>
                    <a:pt x="14400" y="20647"/>
                  </a:cubicBezTo>
                  <a:cubicBezTo>
                    <a:pt x="17486" y="21600"/>
                    <a:pt x="19543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9" name="Line"/>
            <p:cNvSpPr/>
            <p:nvPr/>
          </p:nvSpPr>
          <p:spPr>
            <a:xfrm>
              <a:off x="1975506" y="3818092"/>
              <a:ext cx="190520" cy="332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333" extrusionOk="0">
                  <a:moveTo>
                    <a:pt x="17419" y="5208"/>
                  </a:moveTo>
                  <a:cubicBezTo>
                    <a:pt x="17940" y="4016"/>
                    <a:pt x="18460" y="2824"/>
                    <a:pt x="18330" y="1931"/>
                  </a:cubicBezTo>
                  <a:cubicBezTo>
                    <a:pt x="18200" y="1037"/>
                    <a:pt x="17419" y="441"/>
                    <a:pt x="15728" y="143"/>
                  </a:cubicBezTo>
                  <a:cubicBezTo>
                    <a:pt x="14036" y="-155"/>
                    <a:pt x="11434" y="-155"/>
                    <a:pt x="8701" y="1856"/>
                  </a:cubicBezTo>
                  <a:cubicBezTo>
                    <a:pt x="5969" y="3867"/>
                    <a:pt x="3106" y="7889"/>
                    <a:pt x="1545" y="10719"/>
                  </a:cubicBezTo>
                  <a:cubicBezTo>
                    <a:pt x="-17" y="13550"/>
                    <a:pt x="-277" y="15188"/>
                    <a:pt x="243" y="16157"/>
                  </a:cubicBezTo>
                  <a:cubicBezTo>
                    <a:pt x="764" y="17125"/>
                    <a:pt x="2065" y="17423"/>
                    <a:pt x="4537" y="16529"/>
                  </a:cubicBezTo>
                  <a:cubicBezTo>
                    <a:pt x="7010" y="15635"/>
                    <a:pt x="10653" y="13550"/>
                    <a:pt x="12735" y="11986"/>
                  </a:cubicBezTo>
                  <a:cubicBezTo>
                    <a:pt x="14817" y="10422"/>
                    <a:pt x="15337" y="9379"/>
                    <a:pt x="15728" y="8485"/>
                  </a:cubicBezTo>
                  <a:cubicBezTo>
                    <a:pt x="16118" y="7591"/>
                    <a:pt x="16378" y="6846"/>
                    <a:pt x="16509" y="7070"/>
                  </a:cubicBezTo>
                  <a:cubicBezTo>
                    <a:pt x="16639" y="7293"/>
                    <a:pt x="16639" y="8485"/>
                    <a:pt x="16509" y="10273"/>
                  </a:cubicBezTo>
                  <a:cubicBezTo>
                    <a:pt x="16378" y="12060"/>
                    <a:pt x="16118" y="14444"/>
                    <a:pt x="15858" y="16306"/>
                  </a:cubicBezTo>
                  <a:cubicBezTo>
                    <a:pt x="15598" y="18168"/>
                    <a:pt x="15337" y="19508"/>
                    <a:pt x="15858" y="20328"/>
                  </a:cubicBezTo>
                  <a:cubicBezTo>
                    <a:pt x="16378" y="21147"/>
                    <a:pt x="17680" y="21445"/>
                    <a:pt x="18721" y="21296"/>
                  </a:cubicBezTo>
                  <a:cubicBezTo>
                    <a:pt x="19762" y="21147"/>
                    <a:pt x="20542" y="20551"/>
                    <a:pt x="21323" y="199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0" name="Line"/>
            <p:cNvSpPr/>
            <p:nvPr/>
          </p:nvSpPr>
          <p:spPr>
            <a:xfrm>
              <a:off x="2221830" y="3941228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1" name="Line"/>
            <p:cNvSpPr/>
            <p:nvPr/>
          </p:nvSpPr>
          <p:spPr>
            <a:xfrm>
              <a:off x="2197615" y="3852459"/>
              <a:ext cx="191631" cy="256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273" extrusionOk="0">
                  <a:moveTo>
                    <a:pt x="1149" y="9098"/>
                  </a:moveTo>
                  <a:cubicBezTo>
                    <a:pt x="889" y="12570"/>
                    <a:pt x="629" y="16041"/>
                    <a:pt x="368" y="18259"/>
                  </a:cubicBezTo>
                  <a:cubicBezTo>
                    <a:pt x="108" y="20477"/>
                    <a:pt x="-152" y="21441"/>
                    <a:pt x="108" y="21248"/>
                  </a:cubicBezTo>
                  <a:cubicBezTo>
                    <a:pt x="368" y="21055"/>
                    <a:pt x="1149" y="19705"/>
                    <a:pt x="2711" y="16330"/>
                  </a:cubicBezTo>
                  <a:cubicBezTo>
                    <a:pt x="4272" y="12955"/>
                    <a:pt x="6614" y="7555"/>
                    <a:pt x="8046" y="4373"/>
                  </a:cubicBezTo>
                  <a:cubicBezTo>
                    <a:pt x="9477" y="1191"/>
                    <a:pt x="9997" y="227"/>
                    <a:pt x="10778" y="34"/>
                  </a:cubicBezTo>
                  <a:cubicBezTo>
                    <a:pt x="11559" y="-159"/>
                    <a:pt x="12600" y="420"/>
                    <a:pt x="13511" y="2927"/>
                  </a:cubicBezTo>
                  <a:cubicBezTo>
                    <a:pt x="14421" y="5434"/>
                    <a:pt x="15202" y="9870"/>
                    <a:pt x="15593" y="12570"/>
                  </a:cubicBezTo>
                  <a:cubicBezTo>
                    <a:pt x="15983" y="15270"/>
                    <a:pt x="15983" y="16234"/>
                    <a:pt x="16243" y="17295"/>
                  </a:cubicBezTo>
                  <a:cubicBezTo>
                    <a:pt x="16503" y="18355"/>
                    <a:pt x="17024" y="19512"/>
                    <a:pt x="17935" y="20091"/>
                  </a:cubicBezTo>
                  <a:cubicBezTo>
                    <a:pt x="18846" y="20670"/>
                    <a:pt x="20147" y="20670"/>
                    <a:pt x="21448" y="206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2" name="Line"/>
            <p:cNvSpPr/>
            <p:nvPr/>
          </p:nvSpPr>
          <p:spPr>
            <a:xfrm>
              <a:off x="2502124" y="3892399"/>
              <a:ext cx="354489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extrusionOk="0">
                  <a:moveTo>
                    <a:pt x="770" y="0"/>
                  </a:moveTo>
                  <a:cubicBezTo>
                    <a:pt x="488" y="3600"/>
                    <a:pt x="205" y="7200"/>
                    <a:pt x="64" y="10350"/>
                  </a:cubicBezTo>
                  <a:cubicBezTo>
                    <a:pt x="-77" y="13500"/>
                    <a:pt x="-77" y="16200"/>
                    <a:pt x="1052" y="17775"/>
                  </a:cubicBezTo>
                  <a:cubicBezTo>
                    <a:pt x="2182" y="19350"/>
                    <a:pt x="4441" y="19800"/>
                    <a:pt x="6841" y="17663"/>
                  </a:cubicBezTo>
                  <a:cubicBezTo>
                    <a:pt x="9241" y="15525"/>
                    <a:pt x="11782" y="10800"/>
                    <a:pt x="13123" y="7538"/>
                  </a:cubicBezTo>
                  <a:cubicBezTo>
                    <a:pt x="14464" y="4275"/>
                    <a:pt x="14605" y="2475"/>
                    <a:pt x="14323" y="1575"/>
                  </a:cubicBezTo>
                  <a:cubicBezTo>
                    <a:pt x="14041" y="675"/>
                    <a:pt x="13335" y="675"/>
                    <a:pt x="12629" y="2250"/>
                  </a:cubicBezTo>
                  <a:cubicBezTo>
                    <a:pt x="11923" y="3825"/>
                    <a:pt x="11217" y="6975"/>
                    <a:pt x="11570" y="10463"/>
                  </a:cubicBezTo>
                  <a:cubicBezTo>
                    <a:pt x="11923" y="13950"/>
                    <a:pt x="13335" y="17775"/>
                    <a:pt x="15170" y="19688"/>
                  </a:cubicBezTo>
                  <a:cubicBezTo>
                    <a:pt x="17005" y="21600"/>
                    <a:pt x="19264" y="21600"/>
                    <a:pt x="2152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3" name="Line"/>
            <p:cNvSpPr/>
            <p:nvPr/>
          </p:nvSpPr>
          <p:spPr>
            <a:xfrm>
              <a:off x="3064183" y="3892399"/>
              <a:ext cx="92382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1600" extrusionOk="0">
                  <a:moveTo>
                    <a:pt x="385" y="21600"/>
                  </a:moveTo>
                  <a:cubicBezTo>
                    <a:pt x="-142" y="18000"/>
                    <a:pt x="-669" y="14400"/>
                    <a:pt x="2755" y="10800"/>
                  </a:cubicBezTo>
                  <a:cubicBezTo>
                    <a:pt x="6180" y="7200"/>
                    <a:pt x="13555" y="3600"/>
                    <a:pt x="20931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4" name="Line"/>
            <p:cNvSpPr/>
            <p:nvPr/>
          </p:nvSpPr>
          <p:spPr>
            <a:xfrm>
              <a:off x="3254223" y="3641277"/>
              <a:ext cx="232071" cy="376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extrusionOk="0">
                  <a:moveTo>
                    <a:pt x="0" y="0"/>
                  </a:moveTo>
                  <a:cubicBezTo>
                    <a:pt x="0" y="5200"/>
                    <a:pt x="0" y="10400"/>
                    <a:pt x="0" y="13400"/>
                  </a:cubicBezTo>
                  <a:cubicBezTo>
                    <a:pt x="0" y="16400"/>
                    <a:pt x="0" y="17200"/>
                    <a:pt x="0" y="17933"/>
                  </a:cubicBezTo>
                  <a:cubicBezTo>
                    <a:pt x="0" y="18667"/>
                    <a:pt x="0" y="19333"/>
                    <a:pt x="529" y="19333"/>
                  </a:cubicBezTo>
                  <a:cubicBezTo>
                    <a:pt x="1059" y="19333"/>
                    <a:pt x="2118" y="18667"/>
                    <a:pt x="4447" y="17267"/>
                  </a:cubicBezTo>
                  <a:cubicBezTo>
                    <a:pt x="6776" y="15867"/>
                    <a:pt x="10376" y="13733"/>
                    <a:pt x="13235" y="12800"/>
                  </a:cubicBezTo>
                  <a:cubicBezTo>
                    <a:pt x="16094" y="11867"/>
                    <a:pt x="18212" y="12133"/>
                    <a:pt x="19588" y="13000"/>
                  </a:cubicBezTo>
                  <a:cubicBezTo>
                    <a:pt x="20965" y="13867"/>
                    <a:pt x="21600" y="15333"/>
                    <a:pt x="20753" y="16800"/>
                  </a:cubicBezTo>
                  <a:cubicBezTo>
                    <a:pt x="19906" y="18267"/>
                    <a:pt x="17576" y="19733"/>
                    <a:pt x="15035" y="20533"/>
                  </a:cubicBezTo>
                  <a:cubicBezTo>
                    <a:pt x="12494" y="21333"/>
                    <a:pt x="9741" y="21467"/>
                    <a:pt x="698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5" name="Line"/>
            <p:cNvSpPr/>
            <p:nvPr/>
          </p:nvSpPr>
          <p:spPr>
            <a:xfrm>
              <a:off x="3552322" y="3724403"/>
              <a:ext cx="216391" cy="335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9" h="21341" extrusionOk="0">
                  <a:moveTo>
                    <a:pt x="10412" y="6694"/>
                  </a:moveTo>
                  <a:cubicBezTo>
                    <a:pt x="13141" y="5511"/>
                    <a:pt x="15869" y="4327"/>
                    <a:pt x="17461" y="3218"/>
                  </a:cubicBezTo>
                  <a:cubicBezTo>
                    <a:pt x="19052" y="2108"/>
                    <a:pt x="19507" y="1073"/>
                    <a:pt x="19052" y="481"/>
                  </a:cubicBezTo>
                  <a:cubicBezTo>
                    <a:pt x="18598" y="-111"/>
                    <a:pt x="17233" y="-259"/>
                    <a:pt x="15073" y="629"/>
                  </a:cubicBezTo>
                  <a:cubicBezTo>
                    <a:pt x="12913" y="1516"/>
                    <a:pt x="9958" y="3440"/>
                    <a:pt x="7343" y="5955"/>
                  </a:cubicBezTo>
                  <a:cubicBezTo>
                    <a:pt x="4728" y="8470"/>
                    <a:pt x="2454" y="11577"/>
                    <a:pt x="1204" y="13796"/>
                  </a:cubicBezTo>
                  <a:cubicBezTo>
                    <a:pt x="-47" y="16015"/>
                    <a:pt x="-274" y="17346"/>
                    <a:pt x="294" y="18012"/>
                  </a:cubicBezTo>
                  <a:cubicBezTo>
                    <a:pt x="863" y="18678"/>
                    <a:pt x="2227" y="18678"/>
                    <a:pt x="5297" y="17420"/>
                  </a:cubicBezTo>
                  <a:cubicBezTo>
                    <a:pt x="8366" y="16163"/>
                    <a:pt x="13141" y="13648"/>
                    <a:pt x="16097" y="11946"/>
                  </a:cubicBezTo>
                  <a:cubicBezTo>
                    <a:pt x="19052" y="10245"/>
                    <a:pt x="20189" y="9357"/>
                    <a:pt x="20758" y="9283"/>
                  </a:cubicBezTo>
                  <a:cubicBezTo>
                    <a:pt x="21326" y="9209"/>
                    <a:pt x="21326" y="9949"/>
                    <a:pt x="20530" y="12094"/>
                  </a:cubicBezTo>
                  <a:cubicBezTo>
                    <a:pt x="19734" y="14240"/>
                    <a:pt x="18143" y="17790"/>
                    <a:pt x="16551" y="213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6" name="Line"/>
            <p:cNvSpPr/>
            <p:nvPr/>
          </p:nvSpPr>
          <p:spPr>
            <a:xfrm>
              <a:off x="3842583" y="3815667"/>
              <a:ext cx="402180" cy="22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256" extrusionOk="0">
                  <a:moveTo>
                    <a:pt x="6132" y="0"/>
                  </a:moveTo>
                  <a:cubicBezTo>
                    <a:pt x="4168" y="1543"/>
                    <a:pt x="2205" y="3086"/>
                    <a:pt x="1100" y="4518"/>
                  </a:cubicBezTo>
                  <a:cubicBezTo>
                    <a:pt x="-5" y="5951"/>
                    <a:pt x="-250" y="7273"/>
                    <a:pt x="241" y="7935"/>
                  </a:cubicBezTo>
                  <a:cubicBezTo>
                    <a:pt x="732" y="8596"/>
                    <a:pt x="1959" y="8596"/>
                    <a:pt x="3616" y="8816"/>
                  </a:cubicBezTo>
                  <a:cubicBezTo>
                    <a:pt x="5273" y="9037"/>
                    <a:pt x="7359" y="9478"/>
                    <a:pt x="8586" y="10139"/>
                  </a:cubicBezTo>
                  <a:cubicBezTo>
                    <a:pt x="9814" y="10800"/>
                    <a:pt x="10182" y="11682"/>
                    <a:pt x="10059" y="12453"/>
                  </a:cubicBezTo>
                  <a:cubicBezTo>
                    <a:pt x="9936" y="13224"/>
                    <a:pt x="9323" y="13886"/>
                    <a:pt x="8402" y="14547"/>
                  </a:cubicBezTo>
                  <a:cubicBezTo>
                    <a:pt x="7482" y="15208"/>
                    <a:pt x="6255" y="15869"/>
                    <a:pt x="5334" y="16751"/>
                  </a:cubicBezTo>
                  <a:cubicBezTo>
                    <a:pt x="4414" y="17633"/>
                    <a:pt x="3800" y="18735"/>
                    <a:pt x="3861" y="19396"/>
                  </a:cubicBezTo>
                  <a:cubicBezTo>
                    <a:pt x="3923" y="20057"/>
                    <a:pt x="4659" y="20278"/>
                    <a:pt x="6868" y="18955"/>
                  </a:cubicBezTo>
                  <a:cubicBezTo>
                    <a:pt x="9077" y="17633"/>
                    <a:pt x="12759" y="14767"/>
                    <a:pt x="15336" y="12122"/>
                  </a:cubicBezTo>
                  <a:cubicBezTo>
                    <a:pt x="17914" y="9478"/>
                    <a:pt x="19386" y="7053"/>
                    <a:pt x="20245" y="5290"/>
                  </a:cubicBezTo>
                  <a:cubicBezTo>
                    <a:pt x="21105" y="3527"/>
                    <a:pt x="21350" y="2424"/>
                    <a:pt x="21105" y="2094"/>
                  </a:cubicBezTo>
                  <a:cubicBezTo>
                    <a:pt x="20859" y="1763"/>
                    <a:pt x="20123" y="2204"/>
                    <a:pt x="18773" y="4849"/>
                  </a:cubicBezTo>
                  <a:cubicBezTo>
                    <a:pt x="17423" y="7494"/>
                    <a:pt x="15459" y="12343"/>
                    <a:pt x="14355" y="15429"/>
                  </a:cubicBezTo>
                  <a:cubicBezTo>
                    <a:pt x="13250" y="18514"/>
                    <a:pt x="13005" y="19837"/>
                    <a:pt x="13189" y="20608"/>
                  </a:cubicBezTo>
                  <a:cubicBezTo>
                    <a:pt x="13373" y="21380"/>
                    <a:pt x="13986" y="21600"/>
                    <a:pt x="15398" y="20498"/>
                  </a:cubicBezTo>
                  <a:cubicBezTo>
                    <a:pt x="16809" y="19396"/>
                    <a:pt x="19018" y="16971"/>
                    <a:pt x="21227" y="145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7" name="Line"/>
            <p:cNvSpPr/>
            <p:nvPr/>
          </p:nvSpPr>
          <p:spPr>
            <a:xfrm>
              <a:off x="4274329" y="3557569"/>
              <a:ext cx="228531" cy="445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537" extrusionOk="0">
                  <a:moveTo>
                    <a:pt x="18171" y="0"/>
                  </a:moveTo>
                  <a:cubicBezTo>
                    <a:pt x="18389" y="3038"/>
                    <a:pt x="18608" y="6075"/>
                    <a:pt x="18280" y="8663"/>
                  </a:cubicBezTo>
                  <a:cubicBezTo>
                    <a:pt x="17953" y="11250"/>
                    <a:pt x="17080" y="13387"/>
                    <a:pt x="16644" y="14850"/>
                  </a:cubicBezTo>
                  <a:cubicBezTo>
                    <a:pt x="16208" y="16313"/>
                    <a:pt x="16208" y="17100"/>
                    <a:pt x="15335" y="17325"/>
                  </a:cubicBezTo>
                  <a:cubicBezTo>
                    <a:pt x="14462" y="17550"/>
                    <a:pt x="12717" y="17213"/>
                    <a:pt x="10317" y="17325"/>
                  </a:cubicBezTo>
                  <a:cubicBezTo>
                    <a:pt x="7917" y="17438"/>
                    <a:pt x="4862" y="18000"/>
                    <a:pt x="3008" y="18506"/>
                  </a:cubicBezTo>
                  <a:cubicBezTo>
                    <a:pt x="1153" y="19013"/>
                    <a:pt x="499" y="19463"/>
                    <a:pt x="171" y="19969"/>
                  </a:cubicBezTo>
                  <a:cubicBezTo>
                    <a:pt x="-156" y="20475"/>
                    <a:pt x="-156" y="21038"/>
                    <a:pt x="1480" y="21319"/>
                  </a:cubicBezTo>
                  <a:cubicBezTo>
                    <a:pt x="3117" y="21600"/>
                    <a:pt x="6389" y="21600"/>
                    <a:pt x="9989" y="21375"/>
                  </a:cubicBezTo>
                  <a:cubicBezTo>
                    <a:pt x="13589" y="21150"/>
                    <a:pt x="17517" y="20700"/>
                    <a:pt x="21444" y="202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8" name="Line"/>
            <p:cNvSpPr/>
            <p:nvPr/>
          </p:nvSpPr>
          <p:spPr>
            <a:xfrm>
              <a:off x="303533" y="4687620"/>
              <a:ext cx="132538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9" name="Line"/>
            <p:cNvSpPr/>
            <p:nvPr/>
          </p:nvSpPr>
          <p:spPr>
            <a:xfrm>
              <a:off x="732760" y="4510859"/>
              <a:ext cx="345068" cy="41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425" extrusionOk="0">
                  <a:moveTo>
                    <a:pt x="3247" y="7405"/>
                  </a:moveTo>
                  <a:cubicBezTo>
                    <a:pt x="2522" y="9589"/>
                    <a:pt x="1798" y="11773"/>
                    <a:pt x="1290" y="13897"/>
                  </a:cubicBezTo>
                  <a:cubicBezTo>
                    <a:pt x="783" y="16020"/>
                    <a:pt x="493" y="18083"/>
                    <a:pt x="275" y="19418"/>
                  </a:cubicBezTo>
                  <a:cubicBezTo>
                    <a:pt x="58" y="20753"/>
                    <a:pt x="-87" y="21360"/>
                    <a:pt x="58" y="21420"/>
                  </a:cubicBezTo>
                  <a:cubicBezTo>
                    <a:pt x="203" y="21481"/>
                    <a:pt x="638" y="20996"/>
                    <a:pt x="1363" y="18933"/>
                  </a:cubicBezTo>
                  <a:cubicBezTo>
                    <a:pt x="2087" y="16870"/>
                    <a:pt x="3102" y="13229"/>
                    <a:pt x="3682" y="10620"/>
                  </a:cubicBezTo>
                  <a:cubicBezTo>
                    <a:pt x="4262" y="8011"/>
                    <a:pt x="4407" y="6434"/>
                    <a:pt x="4769" y="5463"/>
                  </a:cubicBezTo>
                  <a:cubicBezTo>
                    <a:pt x="5132" y="4492"/>
                    <a:pt x="5712" y="4128"/>
                    <a:pt x="6292" y="4250"/>
                  </a:cubicBezTo>
                  <a:cubicBezTo>
                    <a:pt x="6871" y="4371"/>
                    <a:pt x="7451" y="4978"/>
                    <a:pt x="8031" y="6798"/>
                  </a:cubicBezTo>
                  <a:cubicBezTo>
                    <a:pt x="8611" y="8618"/>
                    <a:pt x="9191" y="11652"/>
                    <a:pt x="9698" y="13472"/>
                  </a:cubicBezTo>
                  <a:cubicBezTo>
                    <a:pt x="10206" y="15292"/>
                    <a:pt x="10641" y="15899"/>
                    <a:pt x="11293" y="16142"/>
                  </a:cubicBezTo>
                  <a:cubicBezTo>
                    <a:pt x="11945" y="16384"/>
                    <a:pt x="12815" y="16263"/>
                    <a:pt x="14265" y="14989"/>
                  </a:cubicBezTo>
                  <a:cubicBezTo>
                    <a:pt x="15714" y="13715"/>
                    <a:pt x="17744" y="11288"/>
                    <a:pt x="18976" y="7829"/>
                  </a:cubicBezTo>
                  <a:cubicBezTo>
                    <a:pt x="20208" y="4371"/>
                    <a:pt x="20643" y="-119"/>
                    <a:pt x="20933" y="2"/>
                  </a:cubicBezTo>
                  <a:cubicBezTo>
                    <a:pt x="21223" y="124"/>
                    <a:pt x="21368" y="4856"/>
                    <a:pt x="21441" y="9103"/>
                  </a:cubicBezTo>
                  <a:cubicBezTo>
                    <a:pt x="21513" y="13351"/>
                    <a:pt x="21513" y="17112"/>
                    <a:pt x="21513" y="208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0" name="Line"/>
            <p:cNvSpPr/>
            <p:nvPr/>
          </p:nvSpPr>
          <p:spPr>
            <a:xfrm>
              <a:off x="1197448" y="4708547"/>
              <a:ext cx="40820" cy="23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6" h="21600" extrusionOk="0">
                  <a:moveTo>
                    <a:pt x="10266" y="0"/>
                  </a:moveTo>
                  <a:cubicBezTo>
                    <a:pt x="5466" y="4447"/>
                    <a:pt x="666" y="8894"/>
                    <a:pt x="66" y="12388"/>
                  </a:cubicBezTo>
                  <a:cubicBezTo>
                    <a:pt x="-534" y="15882"/>
                    <a:pt x="3066" y="18424"/>
                    <a:pt x="7266" y="19800"/>
                  </a:cubicBezTo>
                  <a:cubicBezTo>
                    <a:pt x="11466" y="21176"/>
                    <a:pt x="16266" y="21388"/>
                    <a:pt x="2106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1" name="Line"/>
            <p:cNvSpPr/>
            <p:nvPr/>
          </p:nvSpPr>
          <p:spPr>
            <a:xfrm>
              <a:off x="1336393" y="4716874"/>
              <a:ext cx="236705" cy="246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192" extrusionOk="0">
                  <a:moveTo>
                    <a:pt x="592" y="7084"/>
                  </a:moveTo>
                  <a:cubicBezTo>
                    <a:pt x="381" y="11084"/>
                    <a:pt x="169" y="15084"/>
                    <a:pt x="63" y="17584"/>
                  </a:cubicBezTo>
                  <a:cubicBezTo>
                    <a:pt x="-43" y="20084"/>
                    <a:pt x="-43" y="21084"/>
                    <a:pt x="275" y="21184"/>
                  </a:cubicBezTo>
                  <a:cubicBezTo>
                    <a:pt x="592" y="21284"/>
                    <a:pt x="1228" y="20484"/>
                    <a:pt x="2710" y="17484"/>
                  </a:cubicBezTo>
                  <a:cubicBezTo>
                    <a:pt x="4192" y="14484"/>
                    <a:pt x="6522" y="9284"/>
                    <a:pt x="8428" y="5784"/>
                  </a:cubicBezTo>
                  <a:cubicBezTo>
                    <a:pt x="10333" y="2284"/>
                    <a:pt x="11816" y="484"/>
                    <a:pt x="13722" y="84"/>
                  </a:cubicBezTo>
                  <a:cubicBezTo>
                    <a:pt x="15628" y="-316"/>
                    <a:pt x="17957" y="684"/>
                    <a:pt x="19333" y="3784"/>
                  </a:cubicBezTo>
                  <a:cubicBezTo>
                    <a:pt x="20710" y="6884"/>
                    <a:pt x="21133" y="12084"/>
                    <a:pt x="21557" y="172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2" name="Line"/>
            <p:cNvSpPr/>
            <p:nvPr/>
          </p:nvSpPr>
          <p:spPr>
            <a:xfrm>
              <a:off x="1684707" y="4715523"/>
              <a:ext cx="54804" cy="146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305" extrusionOk="0">
                  <a:moveTo>
                    <a:pt x="10800" y="0"/>
                  </a:moveTo>
                  <a:cubicBezTo>
                    <a:pt x="14400" y="1012"/>
                    <a:pt x="18000" y="2025"/>
                    <a:pt x="19800" y="4725"/>
                  </a:cubicBezTo>
                  <a:cubicBezTo>
                    <a:pt x="21600" y="7425"/>
                    <a:pt x="21600" y="11812"/>
                    <a:pt x="20250" y="15187"/>
                  </a:cubicBezTo>
                  <a:cubicBezTo>
                    <a:pt x="18900" y="18562"/>
                    <a:pt x="16200" y="20925"/>
                    <a:pt x="13950" y="21262"/>
                  </a:cubicBezTo>
                  <a:cubicBezTo>
                    <a:pt x="11700" y="21600"/>
                    <a:pt x="9900" y="19913"/>
                    <a:pt x="7650" y="16875"/>
                  </a:cubicBezTo>
                  <a:cubicBezTo>
                    <a:pt x="5400" y="13838"/>
                    <a:pt x="2700" y="9450"/>
                    <a:pt x="0" y="50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3" name="Line"/>
            <p:cNvSpPr/>
            <p:nvPr/>
          </p:nvSpPr>
          <p:spPr>
            <a:xfrm>
              <a:off x="1813923" y="4682554"/>
              <a:ext cx="373030" cy="24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31" extrusionOk="0">
                  <a:moveTo>
                    <a:pt x="191" y="7237"/>
                  </a:moveTo>
                  <a:cubicBezTo>
                    <a:pt x="191" y="9911"/>
                    <a:pt x="191" y="12585"/>
                    <a:pt x="124" y="14642"/>
                  </a:cubicBezTo>
                  <a:cubicBezTo>
                    <a:pt x="57" y="16700"/>
                    <a:pt x="-77" y="18140"/>
                    <a:pt x="57" y="18345"/>
                  </a:cubicBezTo>
                  <a:cubicBezTo>
                    <a:pt x="191" y="18551"/>
                    <a:pt x="594" y="17522"/>
                    <a:pt x="1667" y="15157"/>
                  </a:cubicBezTo>
                  <a:cubicBezTo>
                    <a:pt x="2740" y="12791"/>
                    <a:pt x="4484" y="9088"/>
                    <a:pt x="6094" y="7031"/>
                  </a:cubicBezTo>
                  <a:cubicBezTo>
                    <a:pt x="7704" y="4974"/>
                    <a:pt x="9180" y="4562"/>
                    <a:pt x="10119" y="4768"/>
                  </a:cubicBezTo>
                  <a:cubicBezTo>
                    <a:pt x="11058" y="4974"/>
                    <a:pt x="11461" y="5797"/>
                    <a:pt x="11461" y="7340"/>
                  </a:cubicBezTo>
                  <a:cubicBezTo>
                    <a:pt x="11461" y="8882"/>
                    <a:pt x="11058" y="11145"/>
                    <a:pt x="10656" y="12791"/>
                  </a:cubicBezTo>
                  <a:cubicBezTo>
                    <a:pt x="10253" y="14437"/>
                    <a:pt x="9851" y="15465"/>
                    <a:pt x="9918" y="15568"/>
                  </a:cubicBezTo>
                  <a:cubicBezTo>
                    <a:pt x="9985" y="15671"/>
                    <a:pt x="10522" y="14848"/>
                    <a:pt x="11528" y="12482"/>
                  </a:cubicBezTo>
                  <a:cubicBezTo>
                    <a:pt x="12534" y="10117"/>
                    <a:pt x="14010" y="6208"/>
                    <a:pt x="15083" y="3740"/>
                  </a:cubicBezTo>
                  <a:cubicBezTo>
                    <a:pt x="16157" y="1271"/>
                    <a:pt x="16827" y="242"/>
                    <a:pt x="17431" y="37"/>
                  </a:cubicBezTo>
                  <a:cubicBezTo>
                    <a:pt x="18035" y="-169"/>
                    <a:pt x="18571" y="448"/>
                    <a:pt x="18907" y="2917"/>
                  </a:cubicBezTo>
                  <a:cubicBezTo>
                    <a:pt x="19242" y="5385"/>
                    <a:pt x="19376" y="9705"/>
                    <a:pt x="19443" y="13100"/>
                  </a:cubicBezTo>
                  <a:cubicBezTo>
                    <a:pt x="19511" y="16494"/>
                    <a:pt x="19511" y="18962"/>
                    <a:pt x="19846" y="20197"/>
                  </a:cubicBezTo>
                  <a:cubicBezTo>
                    <a:pt x="20181" y="21431"/>
                    <a:pt x="20852" y="21431"/>
                    <a:pt x="21523" y="2143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4" name="Line"/>
            <p:cNvSpPr/>
            <p:nvPr/>
          </p:nvSpPr>
          <p:spPr>
            <a:xfrm>
              <a:off x="2235781" y="4680645"/>
              <a:ext cx="230197" cy="248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4" extrusionOk="0">
                  <a:moveTo>
                    <a:pt x="0" y="6600"/>
                  </a:moveTo>
                  <a:cubicBezTo>
                    <a:pt x="1091" y="6200"/>
                    <a:pt x="2182" y="5800"/>
                    <a:pt x="2727" y="6100"/>
                  </a:cubicBezTo>
                  <a:cubicBezTo>
                    <a:pt x="3273" y="6400"/>
                    <a:pt x="3273" y="7400"/>
                    <a:pt x="3382" y="9400"/>
                  </a:cubicBezTo>
                  <a:cubicBezTo>
                    <a:pt x="3491" y="11400"/>
                    <a:pt x="3709" y="14400"/>
                    <a:pt x="4255" y="16800"/>
                  </a:cubicBezTo>
                  <a:cubicBezTo>
                    <a:pt x="4800" y="19200"/>
                    <a:pt x="5673" y="21000"/>
                    <a:pt x="7745" y="21300"/>
                  </a:cubicBezTo>
                  <a:cubicBezTo>
                    <a:pt x="9818" y="21600"/>
                    <a:pt x="13091" y="20400"/>
                    <a:pt x="15600" y="16600"/>
                  </a:cubicBezTo>
                  <a:cubicBezTo>
                    <a:pt x="18109" y="12800"/>
                    <a:pt x="19855" y="6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5" name="Line"/>
            <p:cNvSpPr/>
            <p:nvPr/>
          </p:nvSpPr>
          <p:spPr>
            <a:xfrm>
              <a:off x="2493879" y="4703160"/>
              <a:ext cx="338628" cy="267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387" extrusionOk="0">
                  <a:moveTo>
                    <a:pt x="0" y="2666"/>
                  </a:moveTo>
                  <a:cubicBezTo>
                    <a:pt x="1184" y="7321"/>
                    <a:pt x="2367" y="11976"/>
                    <a:pt x="2959" y="14770"/>
                  </a:cubicBezTo>
                  <a:cubicBezTo>
                    <a:pt x="3551" y="17563"/>
                    <a:pt x="3551" y="18494"/>
                    <a:pt x="3551" y="19425"/>
                  </a:cubicBezTo>
                  <a:cubicBezTo>
                    <a:pt x="3551" y="20356"/>
                    <a:pt x="3551" y="21287"/>
                    <a:pt x="3847" y="21380"/>
                  </a:cubicBezTo>
                  <a:cubicBezTo>
                    <a:pt x="4142" y="21473"/>
                    <a:pt x="4734" y="20728"/>
                    <a:pt x="5770" y="17470"/>
                  </a:cubicBezTo>
                  <a:cubicBezTo>
                    <a:pt x="6805" y="14211"/>
                    <a:pt x="8285" y="8439"/>
                    <a:pt x="9173" y="5087"/>
                  </a:cubicBezTo>
                  <a:cubicBezTo>
                    <a:pt x="10060" y="1735"/>
                    <a:pt x="10356" y="804"/>
                    <a:pt x="10874" y="339"/>
                  </a:cubicBezTo>
                  <a:cubicBezTo>
                    <a:pt x="11392" y="-127"/>
                    <a:pt x="12132" y="-127"/>
                    <a:pt x="12649" y="432"/>
                  </a:cubicBezTo>
                  <a:cubicBezTo>
                    <a:pt x="13167" y="990"/>
                    <a:pt x="13463" y="2107"/>
                    <a:pt x="13463" y="3783"/>
                  </a:cubicBezTo>
                  <a:cubicBezTo>
                    <a:pt x="13463" y="5459"/>
                    <a:pt x="13167" y="7694"/>
                    <a:pt x="12871" y="9276"/>
                  </a:cubicBezTo>
                  <a:cubicBezTo>
                    <a:pt x="12575" y="10859"/>
                    <a:pt x="12279" y="11790"/>
                    <a:pt x="12427" y="11883"/>
                  </a:cubicBezTo>
                  <a:cubicBezTo>
                    <a:pt x="12575" y="11976"/>
                    <a:pt x="13167" y="11232"/>
                    <a:pt x="14129" y="9556"/>
                  </a:cubicBezTo>
                  <a:cubicBezTo>
                    <a:pt x="15090" y="7880"/>
                    <a:pt x="16422" y="5273"/>
                    <a:pt x="17605" y="3690"/>
                  </a:cubicBezTo>
                  <a:cubicBezTo>
                    <a:pt x="18789" y="2107"/>
                    <a:pt x="19825" y="1549"/>
                    <a:pt x="20490" y="1828"/>
                  </a:cubicBezTo>
                  <a:cubicBezTo>
                    <a:pt x="21156" y="2107"/>
                    <a:pt x="21452" y="3225"/>
                    <a:pt x="21526" y="5366"/>
                  </a:cubicBezTo>
                  <a:cubicBezTo>
                    <a:pt x="21600" y="7507"/>
                    <a:pt x="21452" y="10673"/>
                    <a:pt x="21304" y="1383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6" name="Line"/>
            <p:cNvSpPr/>
            <p:nvPr/>
          </p:nvSpPr>
          <p:spPr>
            <a:xfrm>
              <a:off x="2898466" y="4673669"/>
              <a:ext cx="297281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600" extrusionOk="0">
                  <a:moveTo>
                    <a:pt x="7420" y="0"/>
                  </a:moveTo>
                  <a:cubicBezTo>
                    <a:pt x="8574" y="0"/>
                    <a:pt x="9728" y="0"/>
                    <a:pt x="9893" y="272"/>
                  </a:cubicBezTo>
                  <a:cubicBezTo>
                    <a:pt x="10058" y="543"/>
                    <a:pt x="9234" y="1087"/>
                    <a:pt x="7667" y="2038"/>
                  </a:cubicBezTo>
                  <a:cubicBezTo>
                    <a:pt x="6101" y="2989"/>
                    <a:pt x="3792" y="4347"/>
                    <a:pt x="2308" y="5298"/>
                  </a:cubicBezTo>
                  <a:cubicBezTo>
                    <a:pt x="824" y="6249"/>
                    <a:pt x="165" y="6792"/>
                    <a:pt x="330" y="6996"/>
                  </a:cubicBezTo>
                  <a:cubicBezTo>
                    <a:pt x="495" y="7200"/>
                    <a:pt x="1484" y="7064"/>
                    <a:pt x="4205" y="6928"/>
                  </a:cubicBezTo>
                  <a:cubicBezTo>
                    <a:pt x="6925" y="6792"/>
                    <a:pt x="11377" y="6657"/>
                    <a:pt x="14510" y="7132"/>
                  </a:cubicBezTo>
                  <a:cubicBezTo>
                    <a:pt x="17643" y="7608"/>
                    <a:pt x="19456" y="8694"/>
                    <a:pt x="20446" y="9645"/>
                  </a:cubicBezTo>
                  <a:cubicBezTo>
                    <a:pt x="21435" y="10596"/>
                    <a:pt x="21600" y="11411"/>
                    <a:pt x="18467" y="13245"/>
                  </a:cubicBezTo>
                  <a:cubicBezTo>
                    <a:pt x="15334" y="15079"/>
                    <a:pt x="8904" y="17932"/>
                    <a:pt x="5276" y="19494"/>
                  </a:cubicBezTo>
                  <a:cubicBezTo>
                    <a:pt x="1649" y="21057"/>
                    <a:pt x="824" y="2132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7" name="Line"/>
            <p:cNvSpPr/>
            <p:nvPr/>
          </p:nvSpPr>
          <p:spPr>
            <a:xfrm>
              <a:off x="345386" y="5566549"/>
              <a:ext cx="132538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8" name="Line"/>
            <p:cNvSpPr/>
            <p:nvPr/>
          </p:nvSpPr>
          <p:spPr>
            <a:xfrm>
              <a:off x="704724" y="5338679"/>
              <a:ext cx="286005" cy="513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600" extrusionOk="0">
                  <a:moveTo>
                    <a:pt x="1289" y="8699"/>
                  </a:moveTo>
                  <a:cubicBezTo>
                    <a:pt x="1289" y="10458"/>
                    <a:pt x="1289" y="12217"/>
                    <a:pt x="1203" y="13488"/>
                  </a:cubicBezTo>
                  <a:cubicBezTo>
                    <a:pt x="1116" y="14758"/>
                    <a:pt x="944" y="15540"/>
                    <a:pt x="857" y="15540"/>
                  </a:cubicBezTo>
                  <a:cubicBezTo>
                    <a:pt x="771" y="15540"/>
                    <a:pt x="771" y="14758"/>
                    <a:pt x="512" y="12950"/>
                  </a:cubicBezTo>
                  <a:cubicBezTo>
                    <a:pt x="252" y="11142"/>
                    <a:pt x="-266" y="8308"/>
                    <a:pt x="166" y="6109"/>
                  </a:cubicBezTo>
                  <a:cubicBezTo>
                    <a:pt x="598" y="3909"/>
                    <a:pt x="1980" y="2346"/>
                    <a:pt x="4572" y="1368"/>
                  </a:cubicBezTo>
                  <a:cubicBezTo>
                    <a:pt x="7164" y="391"/>
                    <a:pt x="10966" y="0"/>
                    <a:pt x="13299" y="0"/>
                  </a:cubicBezTo>
                  <a:cubicBezTo>
                    <a:pt x="15632" y="0"/>
                    <a:pt x="16496" y="391"/>
                    <a:pt x="16409" y="1515"/>
                  </a:cubicBezTo>
                  <a:cubicBezTo>
                    <a:pt x="16323" y="2639"/>
                    <a:pt x="15286" y="4496"/>
                    <a:pt x="12953" y="6548"/>
                  </a:cubicBezTo>
                  <a:cubicBezTo>
                    <a:pt x="10620" y="8601"/>
                    <a:pt x="6992" y="10849"/>
                    <a:pt x="4832" y="12217"/>
                  </a:cubicBezTo>
                  <a:cubicBezTo>
                    <a:pt x="2672" y="13586"/>
                    <a:pt x="1980" y="14074"/>
                    <a:pt x="1462" y="14563"/>
                  </a:cubicBezTo>
                  <a:cubicBezTo>
                    <a:pt x="944" y="15052"/>
                    <a:pt x="598" y="15540"/>
                    <a:pt x="944" y="15785"/>
                  </a:cubicBezTo>
                  <a:cubicBezTo>
                    <a:pt x="1289" y="16029"/>
                    <a:pt x="2326" y="16029"/>
                    <a:pt x="5523" y="16029"/>
                  </a:cubicBezTo>
                  <a:cubicBezTo>
                    <a:pt x="8720" y="16029"/>
                    <a:pt x="14076" y="16029"/>
                    <a:pt x="17187" y="16176"/>
                  </a:cubicBezTo>
                  <a:cubicBezTo>
                    <a:pt x="20297" y="16322"/>
                    <a:pt x="21161" y="16615"/>
                    <a:pt x="21248" y="17251"/>
                  </a:cubicBezTo>
                  <a:cubicBezTo>
                    <a:pt x="21334" y="17886"/>
                    <a:pt x="20643" y="18863"/>
                    <a:pt x="19001" y="19645"/>
                  </a:cubicBezTo>
                  <a:cubicBezTo>
                    <a:pt x="17360" y="20427"/>
                    <a:pt x="14768" y="21014"/>
                    <a:pt x="1217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9" name="Line"/>
            <p:cNvSpPr/>
            <p:nvPr/>
          </p:nvSpPr>
          <p:spPr>
            <a:xfrm>
              <a:off x="1078514" y="5549052"/>
              <a:ext cx="187656" cy="289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338" extrusionOk="0">
                  <a:moveTo>
                    <a:pt x="10321" y="7462"/>
                  </a:moveTo>
                  <a:cubicBezTo>
                    <a:pt x="10588" y="5748"/>
                    <a:pt x="10854" y="4033"/>
                    <a:pt x="11121" y="2576"/>
                  </a:cubicBezTo>
                  <a:cubicBezTo>
                    <a:pt x="11388" y="1119"/>
                    <a:pt x="11654" y="-81"/>
                    <a:pt x="11254" y="5"/>
                  </a:cubicBezTo>
                  <a:cubicBezTo>
                    <a:pt x="10854" y="90"/>
                    <a:pt x="9788" y="1462"/>
                    <a:pt x="7788" y="4462"/>
                  </a:cubicBezTo>
                  <a:cubicBezTo>
                    <a:pt x="5788" y="7462"/>
                    <a:pt x="2854" y="12090"/>
                    <a:pt x="1388" y="14833"/>
                  </a:cubicBezTo>
                  <a:cubicBezTo>
                    <a:pt x="-79" y="17576"/>
                    <a:pt x="-79" y="18433"/>
                    <a:pt x="54" y="19290"/>
                  </a:cubicBezTo>
                  <a:cubicBezTo>
                    <a:pt x="188" y="20148"/>
                    <a:pt x="454" y="21005"/>
                    <a:pt x="1388" y="21262"/>
                  </a:cubicBezTo>
                  <a:cubicBezTo>
                    <a:pt x="2321" y="21519"/>
                    <a:pt x="3921" y="21176"/>
                    <a:pt x="6321" y="19462"/>
                  </a:cubicBezTo>
                  <a:cubicBezTo>
                    <a:pt x="8721" y="17748"/>
                    <a:pt x="11921" y="14662"/>
                    <a:pt x="14188" y="12519"/>
                  </a:cubicBezTo>
                  <a:cubicBezTo>
                    <a:pt x="16454" y="10376"/>
                    <a:pt x="17788" y="9176"/>
                    <a:pt x="18588" y="9005"/>
                  </a:cubicBezTo>
                  <a:cubicBezTo>
                    <a:pt x="19388" y="8833"/>
                    <a:pt x="19654" y="9690"/>
                    <a:pt x="19654" y="11062"/>
                  </a:cubicBezTo>
                  <a:cubicBezTo>
                    <a:pt x="19654" y="12433"/>
                    <a:pt x="19388" y="14319"/>
                    <a:pt x="19388" y="15690"/>
                  </a:cubicBezTo>
                  <a:cubicBezTo>
                    <a:pt x="19388" y="17062"/>
                    <a:pt x="19654" y="17919"/>
                    <a:pt x="20054" y="18348"/>
                  </a:cubicBezTo>
                  <a:cubicBezTo>
                    <a:pt x="20454" y="18776"/>
                    <a:pt x="20988" y="18776"/>
                    <a:pt x="21521" y="1877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0" name="Line"/>
            <p:cNvSpPr/>
            <p:nvPr/>
          </p:nvSpPr>
          <p:spPr>
            <a:xfrm>
              <a:off x="1316906" y="5627632"/>
              <a:ext cx="235265" cy="16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0744" extrusionOk="0">
                  <a:moveTo>
                    <a:pt x="5544" y="207"/>
                  </a:moveTo>
                  <a:cubicBezTo>
                    <a:pt x="4485" y="-77"/>
                    <a:pt x="3426" y="-361"/>
                    <a:pt x="2367" y="1486"/>
                  </a:cubicBezTo>
                  <a:cubicBezTo>
                    <a:pt x="1308" y="3334"/>
                    <a:pt x="250" y="7313"/>
                    <a:pt x="38" y="11007"/>
                  </a:cubicBezTo>
                  <a:cubicBezTo>
                    <a:pt x="-174" y="14702"/>
                    <a:pt x="461" y="18113"/>
                    <a:pt x="2897" y="19676"/>
                  </a:cubicBezTo>
                  <a:cubicBezTo>
                    <a:pt x="5332" y="21239"/>
                    <a:pt x="9567" y="20955"/>
                    <a:pt x="12955" y="19676"/>
                  </a:cubicBezTo>
                  <a:cubicBezTo>
                    <a:pt x="16344" y="18397"/>
                    <a:pt x="18885" y="16123"/>
                    <a:pt x="21426" y="138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1" name="Line"/>
            <p:cNvSpPr/>
            <p:nvPr/>
          </p:nvSpPr>
          <p:spPr>
            <a:xfrm>
              <a:off x="1604178" y="5475866"/>
              <a:ext cx="10773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877"/>
                    <a:pt x="2735" y="7754"/>
                    <a:pt x="575" y="11354"/>
                  </a:cubicBezTo>
                  <a:cubicBezTo>
                    <a:pt x="-1585" y="14954"/>
                    <a:pt x="2735" y="18277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2" name="Line"/>
            <p:cNvSpPr/>
            <p:nvPr/>
          </p:nvSpPr>
          <p:spPr>
            <a:xfrm>
              <a:off x="1607459" y="5623396"/>
              <a:ext cx="659813" cy="230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171" extrusionOk="0">
                  <a:moveTo>
                    <a:pt x="4792" y="546"/>
                  </a:moveTo>
                  <a:cubicBezTo>
                    <a:pt x="3427" y="3967"/>
                    <a:pt x="2063" y="7389"/>
                    <a:pt x="1229" y="10169"/>
                  </a:cubicBezTo>
                  <a:cubicBezTo>
                    <a:pt x="396" y="12950"/>
                    <a:pt x="93" y="15088"/>
                    <a:pt x="17" y="16692"/>
                  </a:cubicBezTo>
                  <a:cubicBezTo>
                    <a:pt x="-59" y="18296"/>
                    <a:pt x="93" y="19365"/>
                    <a:pt x="1078" y="19258"/>
                  </a:cubicBezTo>
                  <a:cubicBezTo>
                    <a:pt x="2063" y="19152"/>
                    <a:pt x="3882" y="17868"/>
                    <a:pt x="5474" y="15944"/>
                  </a:cubicBezTo>
                  <a:cubicBezTo>
                    <a:pt x="7065" y="14019"/>
                    <a:pt x="8429" y="11453"/>
                    <a:pt x="9149" y="9528"/>
                  </a:cubicBezTo>
                  <a:cubicBezTo>
                    <a:pt x="9869" y="7603"/>
                    <a:pt x="9945" y="6320"/>
                    <a:pt x="10059" y="5144"/>
                  </a:cubicBezTo>
                  <a:cubicBezTo>
                    <a:pt x="10173" y="3967"/>
                    <a:pt x="10324" y="2898"/>
                    <a:pt x="10362" y="4930"/>
                  </a:cubicBezTo>
                  <a:cubicBezTo>
                    <a:pt x="10400" y="6961"/>
                    <a:pt x="10324" y="12094"/>
                    <a:pt x="10324" y="15302"/>
                  </a:cubicBezTo>
                  <a:cubicBezTo>
                    <a:pt x="10324" y="18510"/>
                    <a:pt x="10400" y="19793"/>
                    <a:pt x="10627" y="20542"/>
                  </a:cubicBezTo>
                  <a:cubicBezTo>
                    <a:pt x="10855" y="21290"/>
                    <a:pt x="11234" y="21504"/>
                    <a:pt x="11840" y="20435"/>
                  </a:cubicBezTo>
                  <a:cubicBezTo>
                    <a:pt x="12446" y="19365"/>
                    <a:pt x="13280" y="17013"/>
                    <a:pt x="13810" y="15302"/>
                  </a:cubicBezTo>
                  <a:cubicBezTo>
                    <a:pt x="14341" y="13591"/>
                    <a:pt x="14568" y="12522"/>
                    <a:pt x="14796" y="11559"/>
                  </a:cubicBezTo>
                  <a:cubicBezTo>
                    <a:pt x="15023" y="10597"/>
                    <a:pt x="15250" y="9742"/>
                    <a:pt x="15402" y="9849"/>
                  </a:cubicBezTo>
                  <a:cubicBezTo>
                    <a:pt x="15554" y="9955"/>
                    <a:pt x="15629" y="11025"/>
                    <a:pt x="15667" y="12201"/>
                  </a:cubicBezTo>
                  <a:cubicBezTo>
                    <a:pt x="15705" y="13377"/>
                    <a:pt x="15705" y="14660"/>
                    <a:pt x="15743" y="15837"/>
                  </a:cubicBezTo>
                  <a:cubicBezTo>
                    <a:pt x="15781" y="17013"/>
                    <a:pt x="15857" y="18082"/>
                    <a:pt x="16160" y="18724"/>
                  </a:cubicBezTo>
                  <a:cubicBezTo>
                    <a:pt x="16463" y="19365"/>
                    <a:pt x="16994" y="19579"/>
                    <a:pt x="17789" y="18617"/>
                  </a:cubicBezTo>
                  <a:cubicBezTo>
                    <a:pt x="18585" y="17654"/>
                    <a:pt x="19646" y="15516"/>
                    <a:pt x="20366" y="12415"/>
                  </a:cubicBezTo>
                  <a:cubicBezTo>
                    <a:pt x="21086" y="9314"/>
                    <a:pt x="21465" y="5251"/>
                    <a:pt x="21503" y="2898"/>
                  </a:cubicBezTo>
                  <a:cubicBezTo>
                    <a:pt x="21541" y="546"/>
                    <a:pt x="21238" y="-96"/>
                    <a:pt x="20973" y="11"/>
                  </a:cubicBezTo>
                  <a:cubicBezTo>
                    <a:pt x="20707" y="118"/>
                    <a:pt x="20480" y="973"/>
                    <a:pt x="20253" y="18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3" name="Line"/>
            <p:cNvSpPr/>
            <p:nvPr/>
          </p:nvSpPr>
          <p:spPr>
            <a:xfrm>
              <a:off x="2279657" y="5586907"/>
              <a:ext cx="181670" cy="255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173" extrusionOk="0">
                  <a:moveTo>
                    <a:pt x="10425" y="5254"/>
                  </a:moveTo>
                  <a:cubicBezTo>
                    <a:pt x="11519" y="4482"/>
                    <a:pt x="12613" y="3711"/>
                    <a:pt x="13296" y="2843"/>
                  </a:cubicBezTo>
                  <a:cubicBezTo>
                    <a:pt x="13980" y="1975"/>
                    <a:pt x="14253" y="1011"/>
                    <a:pt x="13706" y="432"/>
                  </a:cubicBezTo>
                  <a:cubicBezTo>
                    <a:pt x="13159" y="-146"/>
                    <a:pt x="11792" y="-339"/>
                    <a:pt x="9878" y="1107"/>
                  </a:cubicBezTo>
                  <a:cubicBezTo>
                    <a:pt x="7965" y="2554"/>
                    <a:pt x="5504" y="5640"/>
                    <a:pt x="3727" y="8918"/>
                  </a:cubicBezTo>
                  <a:cubicBezTo>
                    <a:pt x="1949" y="12197"/>
                    <a:pt x="856" y="15668"/>
                    <a:pt x="309" y="17886"/>
                  </a:cubicBezTo>
                  <a:cubicBezTo>
                    <a:pt x="-238" y="20104"/>
                    <a:pt x="-238" y="21068"/>
                    <a:pt x="1813" y="21165"/>
                  </a:cubicBezTo>
                  <a:cubicBezTo>
                    <a:pt x="3863" y="21261"/>
                    <a:pt x="7965" y="20490"/>
                    <a:pt x="11382" y="18850"/>
                  </a:cubicBezTo>
                  <a:cubicBezTo>
                    <a:pt x="14800" y="17211"/>
                    <a:pt x="17534" y="14704"/>
                    <a:pt x="19175" y="12968"/>
                  </a:cubicBezTo>
                  <a:cubicBezTo>
                    <a:pt x="20815" y="11232"/>
                    <a:pt x="21362" y="10268"/>
                    <a:pt x="21362" y="10461"/>
                  </a:cubicBezTo>
                  <a:cubicBezTo>
                    <a:pt x="21362" y="10654"/>
                    <a:pt x="20815" y="12004"/>
                    <a:pt x="20542" y="13643"/>
                  </a:cubicBezTo>
                  <a:cubicBezTo>
                    <a:pt x="20268" y="15282"/>
                    <a:pt x="20268" y="17211"/>
                    <a:pt x="20268" y="191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4" name="Line"/>
            <p:cNvSpPr/>
            <p:nvPr/>
          </p:nvSpPr>
          <p:spPr>
            <a:xfrm>
              <a:off x="2493879" y="5608403"/>
              <a:ext cx="209270" cy="252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13549"/>
                  </a:moveTo>
                  <a:cubicBezTo>
                    <a:pt x="1200" y="13156"/>
                    <a:pt x="2400" y="12764"/>
                    <a:pt x="3360" y="12960"/>
                  </a:cubicBezTo>
                  <a:cubicBezTo>
                    <a:pt x="4320" y="13156"/>
                    <a:pt x="5040" y="13942"/>
                    <a:pt x="5400" y="14924"/>
                  </a:cubicBezTo>
                  <a:cubicBezTo>
                    <a:pt x="5760" y="15905"/>
                    <a:pt x="5760" y="17084"/>
                    <a:pt x="5280" y="18360"/>
                  </a:cubicBezTo>
                  <a:cubicBezTo>
                    <a:pt x="4800" y="19636"/>
                    <a:pt x="3840" y="21011"/>
                    <a:pt x="3720" y="21305"/>
                  </a:cubicBezTo>
                  <a:cubicBezTo>
                    <a:pt x="3600" y="21600"/>
                    <a:pt x="4320" y="20815"/>
                    <a:pt x="6240" y="17967"/>
                  </a:cubicBezTo>
                  <a:cubicBezTo>
                    <a:pt x="8160" y="15120"/>
                    <a:pt x="11280" y="10211"/>
                    <a:pt x="14040" y="6873"/>
                  </a:cubicBezTo>
                  <a:cubicBezTo>
                    <a:pt x="16800" y="3535"/>
                    <a:pt x="19200" y="176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5" name="Line"/>
            <p:cNvSpPr/>
            <p:nvPr/>
          </p:nvSpPr>
          <p:spPr>
            <a:xfrm>
              <a:off x="2685170" y="5448497"/>
              <a:ext cx="241786" cy="402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349" extrusionOk="0">
                  <a:moveTo>
                    <a:pt x="16248" y="1082"/>
                  </a:moveTo>
                  <a:cubicBezTo>
                    <a:pt x="17674" y="465"/>
                    <a:pt x="19100" y="-152"/>
                    <a:pt x="20017" y="33"/>
                  </a:cubicBezTo>
                  <a:cubicBezTo>
                    <a:pt x="20934" y="218"/>
                    <a:pt x="21342" y="1206"/>
                    <a:pt x="21138" y="3798"/>
                  </a:cubicBezTo>
                  <a:cubicBezTo>
                    <a:pt x="20934" y="6390"/>
                    <a:pt x="20119" y="10586"/>
                    <a:pt x="19610" y="13178"/>
                  </a:cubicBezTo>
                  <a:cubicBezTo>
                    <a:pt x="19100" y="15770"/>
                    <a:pt x="18897" y="16758"/>
                    <a:pt x="18184" y="17066"/>
                  </a:cubicBezTo>
                  <a:cubicBezTo>
                    <a:pt x="17470" y="17375"/>
                    <a:pt x="16248" y="17005"/>
                    <a:pt x="13802" y="16511"/>
                  </a:cubicBezTo>
                  <a:cubicBezTo>
                    <a:pt x="11357" y="16017"/>
                    <a:pt x="7689" y="15400"/>
                    <a:pt x="5142" y="15647"/>
                  </a:cubicBezTo>
                  <a:cubicBezTo>
                    <a:pt x="2595" y="15894"/>
                    <a:pt x="1168" y="17005"/>
                    <a:pt x="455" y="17869"/>
                  </a:cubicBezTo>
                  <a:cubicBezTo>
                    <a:pt x="-258" y="18733"/>
                    <a:pt x="-258" y="19350"/>
                    <a:pt x="1372" y="19967"/>
                  </a:cubicBezTo>
                  <a:cubicBezTo>
                    <a:pt x="3002" y="20584"/>
                    <a:pt x="6263" y="21201"/>
                    <a:pt x="9217" y="21325"/>
                  </a:cubicBezTo>
                  <a:cubicBezTo>
                    <a:pt x="12172" y="21448"/>
                    <a:pt x="14821" y="21078"/>
                    <a:pt x="17470" y="207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6" name="Line"/>
            <p:cNvSpPr/>
            <p:nvPr/>
          </p:nvSpPr>
          <p:spPr>
            <a:xfrm>
              <a:off x="3017052" y="5572195"/>
              <a:ext cx="287969" cy="3082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370" extrusionOk="0">
                  <a:moveTo>
                    <a:pt x="15034" y="4445"/>
                  </a:moveTo>
                  <a:cubicBezTo>
                    <a:pt x="15379" y="2994"/>
                    <a:pt x="15725" y="1543"/>
                    <a:pt x="15466" y="737"/>
                  </a:cubicBezTo>
                  <a:cubicBezTo>
                    <a:pt x="15206" y="-69"/>
                    <a:pt x="14342" y="-230"/>
                    <a:pt x="13046" y="334"/>
                  </a:cubicBezTo>
                  <a:cubicBezTo>
                    <a:pt x="11750" y="898"/>
                    <a:pt x="10022" y="2188"/>
                    <a:pt x="8813" y="3800"/>
                  </a:cubicBezTo>
                  <a:cubicBezTo>
                    <a:pt x="7603" y="5412"/>
                    <a:pt x="6912" y="7346"/>
                    <a:pt x="6912" y="8555"/>
                  </a:cubicBezTo>
                  <a:cubicBezTo>
                    <a:pt x="6912" y="9764"/>
                    <a:pt x="7603" y="10248"/>
                    <a:pt x="9763" y="10489"/>
                  </a:cubicBezTo>
                  <a:cubicBezTo>
                    <a:pt x="11923" y="10731"/>
                    <a:pt x="15552" y="10731"/>
                    <a:pt x="17798" y="10973"/>
                  </a:cubicBezTo>
                  <a:cubicBezTo>
                    <a:pt x="20045" y="11215"/>
                    <a:pt x="20909" y="11698"/>
                    <a:pt x="21254" y="12424"/>
                  </a:cubicBezTo>
                  <a:cubicBezTo>
                    <a:pt x="21600" y="13149"/>
                    <a:pt x="21427" y="14116"/>
                    <a:pt x="19699" y="15245"/>
                  </a:cubicBezTo>
                  <a:cubicBezTo>
                    <a:pt x="17971" y="16373"/>
                    <a:pt x="14688" y="17663"/>
                    <a:pt x="11146" y="18710"/>
                  </a:cubicBezTo>
                  <a:cubicBezTo>
                    <a:pt x="7603" y="19758"/>
                    <a:pt x="3802" y="20564"/>
                    <a:pt x="0" y="213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7" name="Line"/>
            <p:cNvSpPr/>
            <p:nvPr/>
          </p:nvSpPr>
          <p:spPr>
            <a:xfrm>
              <a:off x="3505345" y="5566549"/>
              <a:ext cx="237173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388" y="16800"/>
                    <a:pt x="6776" y="12000"/>
                    <a:pt x="10376" y="8400"/>
                  </a:cubicBezTo>
                  <a:cubicBezTo>
                    <a:pt x="13976" y="4800"/>
                    <a:pt x="17788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8" name="Line"/>
            <p:cNvSpPr/>
            <p:nvPr/>
          </p:nvSpPr>
          <p:spPr>
            <a:xfrm>
              <a:off x="2256708" y="6000326"/>
              <a:ext cx="260292" cy="56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462" extrusionOk="0">
                  <a:moveTo>
                    <a:pt x="21218" y="3934"/>
                  </a:moveTo>
                  <a:cubicBezTo>
                    <a:pt x="21409" y="3137"/>
                    <a:pt x="21600" y="2341"/>
                    <a:pt x="20931" y="1632"/>
                  </a:cubicBezTo>
                  <a:cubicBezTo>
                    <a:pt x="20262" y="924"/>
                    <a:pt x="18733" y="305"/>
                    <a:pt x="16343" y="83"/>
                  </a:cubicBezTo>
                  <a:cubicBezTo>
                    <a:pt x="13954" y="-138"/>
                    <a:pt x="10704" y="39"/>
                    <a:pt x="8028" y="1101"/>
                  </a:cubicBezTo>
                  <a:cubicBezTo>
                    <a:pt x="5352" y="2164"/>
                    <a:pt x="3250" y="4111"/>
                    <a:pt x="2198" y="6634"/>
                  </a:cubicBezTo>
                  <a:cubicBezTo>
                    <a:pt x="1147" y="9157"/>
                    <a:pt x="1147" y="12255"/>
                    <a:pt x="1338" y="14690"/>
                  </a:cubicBezTo>
                  <a:cubicBezTo>
                    <a:pt x="1529" y="17124"/>
                    <a:pt x="1912" y="18895"/>
                    <a:pt x="1720" y="19913"/>
                  </a:cubicBezTo>
                  <a:cubicBezTo>
                    <a:pt x="1529" y="20931"/>
                    <a:pt x="765" y="21196"/>
                    <a:pt x="0" y="214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9" name="Line"/>
            <p:cNvSpPr/>
            <p:nvPr/>
          </p:nvSpPr>
          <p:spPr>
            <a:xfrm>
              <a:off x="2200903" y="6259283"/>
              <a:ext cx="460392" cy="257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7" extrusionOk="0">
                  <a:moveTo>
                    <a:pt x="0" y="15307"/>
                  </a:moveTo>
                  <a:cubicBezTo>
                    <a:pt x="2291" y="13778"/>
                    <a:pt x="4582" y="12249"/>
                    <a:pt x="7309" y="10720"/>
                  </a:cubicBezTo>
                  <a:cubicBezTo>
                    <a:pt x="10036" y="9190"/>
                    <a:pt x="13200" y="7661"/>
                    <a:pt x="15164" y="6323"/>
                  </a:cubicBezTo>
                  <a:cubicBezTo>
                    <a:pt x="17127" y="4985"/>
                    <a:pt x="17891" y="3838"/>
                    <a:pt x="18327" y="2787"/>
                  </a:cubicBezTo>
                  <a:cubicBezTo>
                    <a:pt x="18764" y="1735"/>
                    <a:pt x="18873" y="780"/>
                    <a:pt x="18655" y="302"/>
                  </a:cubicBezTo>
                  <a:cubicBezTo>
                    <a:pt x="18436" y="-176"/>
                    <a:pt x="17891" y="-176"/>
                    <a:pt x="17236" y="971"/>
                  </a:cubicBezTo>
                  <a:cubicBezTo>
                    <a:pt x="16582" y="2118"/>
                    <a:pt x="15818" y="4412"/>
                    <a:pt x="15000" y="7470"/>
                  </a:cubicBezTo>
                  <a:cubicBezTo>
                    <a:pt x="14182" y="10528"/>
                    <a:pt x="13309" y="14351"/>
                    <a:pt x="12873" y="16836"/>
                  </a:cubicBezTo>
                  <a:cubicBezTo>
                    <a:pt x="12436" y="19321"/>
                    <a:pt x="12436" y="20468"/>
                    <a:pt x="12709" y="20946"/>
                  </a:cubicBezTo>
                  <a:cubicBezTo>
                    <a:pt x="12982" y="21424"/>
                    <a:pt x="13527" y="21233"/>
                    <a:pt x="14455" y="19704"/>
                  </a:cubicBezTo>
                  <a:cubicBezTo>
                    <a:pt x="15382" y="18174"/>
                    <a:pt x="16691" y="15307"/>
                    <a:pt x="17782" y="12822"/>
                  </a:cubicBezTo>
                  <a:cubicBezTo>
                    <a:pt x="18873" y="10337"/>
                    <a:pt x="19745" y="8235"/>
                    <a:pt x="20182" y="7757"/>
                  </a:cubicBezTo>
                  <a:cubicBezTo>
                    <a:pt x="20618" y="7279"/>
                    <a:pt x="20618" y="8426"/>
                    <a:pt x="20564" y="9477"/>
                  </a:cubicBezTo>
                  <a:cubicBezTo>
                    <a:pt x="20509" y="10528"/>
                    <a:pt x="20400" y="11484"/>
                    <a:pt x="20291" y="12535"/>
                  </a:cubicBezTo>
                  <a:cubicBezTo>
                    <a:pt x="20182" y="13587"/>
                    <a:pt x="20073" y="14734"/>
                    <a:pt x="20291" y="15403"/>
                  </a:cubicBezTo>
                  <a:cubicBezTo>
                    <a:pt x="20509" y="16072"/>
                    <a:pt x="21055" y="16263"/>
                    <a:pt x="21600" y="1645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0" name="Line"/>
            <p:cNvSpPr/>
            <p:nvPr/>
          </p:nvSpPr>
          <p:spPr>
            <a:xfrm>
              <a:off x="2756534" y="6318029"/>
              <a:ext cx="226259" cy="171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0925" extrusionOk="0">
                  <a:moveTo>
                    <a:pt x="2846" y="230"/>
                  </a:moveTo>
                  <a:cubicBezTo>
                    <a:pt x="1755" y="5630"/>
                    <a:pt x="664" y="11030"/>
                    <a:pt x="227" y="14441"/>
                  </a:cubicBezTo>
                  <a:cubicBezTo>
                    <a:pt x="-209" y="17852"/>
                    <a:pt x="9" y="19273"/>
                    <a:pt x="664" y="20125"/>
                  </a:cubicBezTo>
                  <a:cubicBezTo>
                    <a:pt x="1318" y="20978"/>
                    <a:pt x="2409" y="21262"/>
                    <a:pt x="4700" y="20409"/>
                  </a:cubicBezTo>
                  <a:cubicBezTo>
                    <a:pt x="6991" y="19557"/>
                    <a:pt x="10482" y="17567"/>
                    <a:pt x="12773" y="14725"/>
                  </a:cubicBezTo>
                  <a:cubicBezTo>
                    <a:pt x="15064" y="11883"/>
                    <a:pt x="16155" y="8188"/>
                    <a:pt x="16591" y="5346"/>
                  </a:cubicBezTo>
                  <a:cubicBezTo>
                    <a:pt x="17027" y="2504"/>
                    <a:pt x="16809" y="515"/>
                    <a:pt x="17136" y="88"/>
                  </a:cubicBezTo>
                  <a:cubicBezTo>
                    <a:pt x="17464" y="-338"/>
                    <a:pt x="18336" y="799"/>
                    <a:pt x="19209" y="2930"/>
                  </a:cubicBezTo>
                  <a:cubicBezTo>
                    <a:pt x="20082" y="5062"/>
                    <a:pt x="20955" y="8188"/>
                    <a:pt x="21173" y="11173"/>
                  </a:cubicBezTo>
                  <a:cubicBezTo>
                    <a:pt x="21391" y="14157"/>
                    <a:pt x="20955" y="16999"/>
                    <a:pt x="20518" y="198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1" name="Line"/>
            <p:cNvSpPr/>
            <p:nvPr/>
          </p:nvSpPr>
          <p:spPr>
            <a:xfrm>
              <a:off x="2926368" y="6138551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2" name="Line"/>
            <p:cNvSpPr/>
            <p:nvPr/>
          </p:nvSpPr>
          <p:spPr>
            <a:xfrm>
              <a:off x="3086808" y="6292014"/>
              <a:ext cx="265075" cy="193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0" y="0"/>
                  </a:moveTo>
                  <a:cubicBezTo>
                    <a:pt x="379" y="4886"/>
                    <a:pt x="758" y="9771"/>
                    <a:pt x="853" y="12857"/>
                  </a:cubicBezTo>
                  <a:cubicBezTo>
                    <a:pt x="947" y="15943"/>
                    <a:pt x="758" y="17229"/>
                    <a:pt x="663" y="18514"/>
                  </a:cubicBezTo>
                  <a:cubicBezTo>
                    <a:pt x="568" y="19800"/>
                    <a:pt x="568" y="21086"/>
                    <a:pt x="947" y="21343"/>
                  </a:cubicBezTo>
                  <a:cubicBezTo>
                    <a:pt x="1326" y="21600"/>
                    <a:pt x="2084" y="20829"/>
                    <a:pt x="3411" y="17743"/>
                  </a:cubicBezTo>
                  <a:cubicBezTo>
                    <a:pt x="4737" y="14657"/>
                    <a:pt x="6632" y="9257"/>
                    <a:pt x="7863" y="6043"/>
                  </a:cubicBezTo>
                  <a:cubicBezTo>
                    <a:pt x="9095" y="2829"/>
                    <a:pt x="9663" y="1800"/>
                    <a:pt x="10421" y="1286"/>
                  </a:cubicBezTo>
                  <a:cubicBezTo>
                    <a:pt x="11179" y="771"/>
                    <a:pt x="12126" y="771"/>
                    <a:pt x="13168" y="2186"/>
                  </a:cubicBezTo>
                  <a:cubicBezTo>
                    <a:pt x="14211" y="3600"/>
                    <a:pt x="15347" y="6429"/>
                    <a:pt x="16768" y="9129"/>
                  </a:cubicBezTo>
                  <a:cubicBezTo>
                    <a:pt x="18189" y="11829"/>
                    <a:pt x="19895" y="14400"/>
                    <a:pt x="21600" y="169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3" name="Line"/>
            <p:cNvSpPr/>
            <p:nvPr/>
          </p:nvSpPr>
          <p:spPr>
            <a:xfrm>
              <a:off x="3191442" y="6280684"/>
              <a:ext cx="448584" cy="590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505" extrusionOk="0">
                  <a:moveTo>
                    <a:pt x="13292" y="1176"/>
                  </a:moveTo>
                  <a:cubicBezTo>
                    <a:pt x="13514" y="667"/>
                    <a:pt x="13735" y="159"/>
                    <a:pt x="13569" y="32"/>
                  </a:cubicBezTo>
                  <a:cubicBezTo>
                    <a:pt x="13403" y="-95"/>
                    <a:pt x="12849" y="159"/>
                    <a:pt x="11908" y="837"/>
                  </a:cubicBezTo>
                  <a:cubicBezTo>
                    <a:pt x="10966" y="1514"/>
                    <a:pt x="9637" y="2616"/>
                    <a:pt x="8806" y="3336"/>
                  </a:cubicBezTo>
                  <a:cubicBezTo>
                    <a:pt x="7975" y="4056"/>
                    <a:pt x="7643" y="4394"/>
                    <a:pt x="7698" y="4733"/>
                  </a:cubicBezTo>
                  <a:cubicBezTo>
                    <a:pt x="7754" y="5072"/>
                    <a:pt x="8197" y="5411"/>
                    <a:pt x="9249" y="5241"/>
                  </a:cubicBezTo>
                  <a:cubicBezTo>
                    <a:pt x="10302" y="5072"/>
                    <a:pt x="11963" y="4394"/>
                    <a:pt x="13514" y="3971"/>
                  </a:cubicBezTo>
                  <a:cubicBezTo>
                    <a:pt x="15065" y="3547"/>
                    <a:pt x="16505" y="3378"/>
                    <a:pt x="17834" y="3801"/>
                  </a:cubicBezTo>
                  <a:cubicBezTo>
                    <a:pt x="19163" y="4225"/>
                    <a:pt x="20382" y="5241"/>
                    <a:pt x="20991" y="6936"/>
                  </a:cubicBezTo>
                  <a:cubicBezTo>
                    <a:pt x="21600" y="8630"/>
                    <a:pt x="21600" y="11001"/>
                    <a:pt x="20049" y="13161"/>
                  </a:cubicBezTo>
                  <a:cubicBezTo>
                    <a:pt x="18498" y="15321"/>
                    <a:pt x="15397" y="17270"/>
                    <a:pt x="11797" y="18625"/>
                  </a:cubicBezTo>
                  <a:cubicBezTo>
                    <a:pt x="8197" y="19980"/>
                    <a:pt x="4098" y="20743"/>
                    <a:pt x="0" y="215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4" name="Line"/>
            <p:cNvSpPr/>
            <p:nvPr/>
          </p:nvSpPr>
          <p:spPr>
            <a:xfrm>
              <a:off x="198898" y="7038407"/>
              <a:ext cx="195319" cy="34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5" name="Line"/>
            <p:cNvSpPr/>
            <p:nvPr/>
          </p:nvSpPr>
          <p:spPr>
            <a:xfrm>
              <a:off x="593314" y="6813197"/>
              <a:ext cx="341889" cy="594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3" h="21504" extrusionOk="0">
                  <a:moveTo>
                    <a:pt x="7542" y="5115"/>
                  </a:moveTo>
                  <a:cubicBezTo>
                    <a:pt x="9414" y="3770"/>
                    <a:pt x="11286" y="2425"/>
                    <a:pt x="12366" y="1543"/>
                  </a:cubicBezTo>
                  <a:cubicBezTo>
                    <a:pt x="13446" y="660"/>
                    <a:pt x="13734" y="240"/>
                    <a:pt x="13446" y="72"/>
                  </a:cubicBezTo>
                  <a:cubicBezTo>
                    <a:pt x="13158" y="-96"/>
                    <a:pt x="12294" y="-12"/>
                    <a:pt x="10206" y="786"/>
                  </a:cubicBezTo>
                  <a:cubicBezTo>
                    <a:pt x="8118" y="1585"/>
                    <a:pt x="4806" y="3098"/>
                    <a:pt x="2718" y="4653"/>
                  </a:cubicBezTo>
                  <a:cubicBezTo>
                    <a:pt x="630" y="6208"/>
                    <a:pt x="-234" y="7804"/>
                    <a:pt x="54" y="8897"/>
                  </a:cubicBezTo>
                  <a:cubicBezTo>
                    <a:pt x="342" y="9990"/>
                    <a:pt x="1782" y="10578"/>
                    <a:pt x="4878" y="10998"/>
                  </a:cubicBezTo>
                  <a:cubicBezTo>
                    <a:pt x="7974" y="11418"/>
                    <a:pt x="12726" y="11671"/>
                    <a:pt x="15966" y="12259"/>
                  </a:cubicBezTo>
                  <a:cubicBezTo>
                    <a:pt x="19206" y="12847"/>
                    <a:pt x="20934" y="13772"/>
                    <a:pt x="21150" y="14864"/>
                  </a:cubicBezTo>
                  <a:cubicBezTo>
                    <a:pt x="21366" y="15957"/>
                    <a:pt x="20070" y="17218"/>
                    <a:pt x="17478" y="18352"/>
                  </a:cubicBezTo>
                  <a:cubicBezTo>
                    <a:pt x="14886" y="19487"/>
                    <a:pt x="10998" y="20495"/>
                    <a:pt x="7110" y="2150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6" name="Line"/>
            <p:cNvSpPr/>
            <p:nvPr/>
          </p:nvSpPr>
          <p:spPr>
            <a:xfrm>
              <a:off x="980168" y="7015615"/>
              <a:ext cx="317069" cy="328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66" extrusionOk="0">
                  <a:moveTo>
                    <a:pt x="0" y="5970"/>
                  </a:moveTo>
                  <a:cubicBezTo>
                    <a:pt x="315" y="5070"/>
                    <a:pt x="631" y="4170"/>
                    <a:pt x="867" y="4095"/>
                  </a:cubicBezTo>
                  <a:cubicBezTo>
                    <a:pt x="1104" y="4020"/>
                    <a:pt x="1261" y="4770"/>
                    <a:pt x="1419" y="7170"/>
                  </a:cubicBezTo>
                  <a:cubicBezTo>
                    <a:pt x="1577" y="9570"/>
                    <a:pt x="1734" y="13620"/>
                    <a:pt x="2128" y="16320"/>
                  </a:cubicBezTo>
                  <a:cubicBezTo>
                    <a:pt x="2523" y="19020"/>
                    <a:pt x="3153" y="20370"/>
                    <a:pt x="4415" y="20895"/>
                  </a:cubicBezTo>
                  <a:cubicBezTo>
                    <a:pt x="5676" y="21420"/>
                    <a:pt x="7568" y="21120"/>
                    <a:pt x="8908" y="20520"/>
                  </a:cubicBezTo>
                  <a:cubicBezTo>
                    <a:pt x="10248" y="19920"/>
                    <a:pt x="11036" y="19020"/>
                    <a:pt x="11825" y="18045"/>
                  </a:cubicBezTo>
                  <a:cubicBezTo>
                    <a:pt x="12613" y="17070"/>
                    <a:pt x="13401" y="16020"/>
                    <a:pt x="14032" y="15870"/>
                  </a:cubicBezTo>
                  <a:cubicBezTo>
                    <a:pt x="14663" y="15720"/>
                    <a:pt x="15136" y="16470"/>
                    <a:pt x="15766" y="16695"/>
                  </a:cubicBezTo>
                  <a:cubicBezTo>
                    <a:pt x="16397" y="16920"/>
                    <a:pt x="17185" y="16620"/>
                    <a:pt x="18131" y="15345"/>
                  </a:cubicBezTo>
                  <a:cubicBezTo>
                    <a:pt x="19077" y="14070"/>
                    <a:pt x="20181" y="11820"/>
                    <a:pt x="20812" y="9270"/>
                  </a:cubicBezTo>
                  <a:cubicBezTo>
                    <a:pt x="21442" y="6720"/>
                    <a:pt x="21600" y="3870"/>
                    <a:pt x="21442" y="2145"/>
                  </a:cubicBezTo>
                  <a:cubicBezTo>
                    <a:pt x="21285" y="420"/>
                    <a:pt x="20812" y="-180"/>
                    <a:pt x="20418" y="45"/>
                  </a:cubicBezTo>
                  <a:cubicBezTo>
                    <a:pt x="20023" y="270"/>
                    <a:pt x="19708" y="1320"/>
                    <a:pt x="19393" y="23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7" name="Line"/>
            <p:cNvSpPr/>
            <p:nvPr/>
          </p:nvSpPr>
          <p:spPr>
            <a:xfrm>
              <a:off x="1427719" y="7108163"/>
              <a:ext cx="68647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600" extrusionOk="0">
                  <a:moveTo>
                    <a:pt x="3976" y="0"/>
                  </a:moveTo>
                  <a:cubicBezTo>
                    <a:pt x="2536" y="5760"/>
                    <a:pt x="1096" y="11520"/>
                    <a:pt x="376" y="15000"/>
                  </a:cubicBezTo>
                  <a:cubicBezTo>
                    <a:pt x="-344" y="18480"/>
                    <a:pt x="-344" y="19680"/>
                    <a:pt x="3256" y="20400"/>
                  </a:cubicBezTo>
                  <a:cubicBezTo>
                    <a:pt x="6856" y="21120"/>
                    <a:pt x="14056" y="21360"/>
                    <a:pt x="2125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8" name="Line"/>
            <p:cNvSpPr/>
            <p:nvPr/>
          </p:nvSpPr>
          <p:spPr>
            <a:xfrm>
              <a:off x="1621926" y="6931447"/>
              <a:ext cx="33877" cy="37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600" extrusionOk="0">
                  <a:moveTo>
                    <a:pt x="4320" y="1325"/>
                  </a:moveTo>
                  <a:cubicBezTo>
                    <a:pt x="10080" y="663"/>
                    <a:pt x="15840" y="0"/>
                    <a:pt x="18720" y="0"/>
                  </a:cubicBezTo>
                  <a:cubicBezTo>
                    <a:pt x="21600" y="0"/>
                    <a:pt x="21600" y="663"/>
                    <a:pt x="19440" y="3578"/>
                  </a:cubicBezTo>
                  <a:cubicBezTo>
                    <a:pt x="17280" y="6493"/>
                    <a:pt x="12960" y="11661"/>
                    <a:pt x="9360" y="15040"/>
                  </a:cubicBezTo>
                  <a:cubicBezTo>
                    <a:pt x="5760" y="18420"/>
                    <a:pt x="2880" y="200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9" name="Line"/>
            <p:cNvSpPr/>
            <p:nvPr/>
          </p:nvSpPr>
          <p:spPr>
            <a:xfrm>
              <a:off x="1531243" y="6888337"/>
              <a:ext cx="927759" cy="512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5" extrusionOk="0">
                  <a:moveTo>
                    <a:pt x="0" y="15984"/>
                  </a:moveTo>
                  <a:cubicBezTo>
                    <a:pt x="1408" y="15691"/>
                    <a:pt x="2815" y="15398"/>
                    <a:pt x="3979" y="14469"/>
                  </a:cubicBezTo>
                  <a:cubicBezTo>
                    <a:pt x="5143" y="13541"/>
                    <a:pt x="6063" y="11977"/>
                    <a:pt x="6605" y="10902"/>
                  </a:cubicBezTo>
                  <a:cubicBezTo>
                    <a:pt x="7146" y="9826"/>
                    <a:pt x="7308" y="9240"/>
                    <a:pt x="7335" y="9191"/>
                  </a:cubicBezTo>
                  <a:cubicBezTo>
                    <a:pt x="7362" y="9142"/>
                    <a:pt x="7254" y="9631"/>
                    <a:pt x="6983" y="11146"/>
                  </a:cubicBezTo>
                  <a:cubicBezTo>
                    <a:pt x="6713" y="12661"/>
                    <a:pt x="6280" y="15202"/>
                    <a:pt x="6063" y="16717"/>
                  </a:cubicBezTo>
                  <a:cubicBezTo>
                    <a:pt x="5847" y="18232"/>
                    <a:pt x="5847" y="18721"/>
                    <a:pt x="5901" y="19209"/>
                  </a:cubicBezTo>
                  <a:cubicBezTo>
                    <a:pt x="5955" y="19698"/>
                    <a:pt x="6063" y="20187"/>
                    <a:pt x="6280" y="20431"/>
                  </a:cubicBezTo>
                  <a:cubicBezTo>
                    <a:pt x="6496" y="20675"/>
                    <a:pt x="6821" y="20675"/>
                    <a:pt x="7579" y="19796"/>
                  </a:cubicBezTo>
                  <a:cubicBezTo>
                    <a:pt x="8337" y="18916"/>
                    <a:pt x="9528" y="17157"/>
                    <a:pt x="10421" y="14762"/>
                  </a:cubicBezTo>
                  <a:cubicBezTo>
                    <a:pt x="11314" y="12368"/>
                    <a:pt x="11910" y="9338"/>
                    <a:pt x="12262" y="6943"/>
                  </a:cubicBezTo>
                  <a:cubicBezTo>
                    <a:pt x="12614" y="4549"/>
                    <a:pt x="12722" y="2789"/>
                    <a:pt x="12830" y="1665"/>
                  </a:cubicBezTo>
                  <a:cubicBezTo>
                    <a:pt x="12938" y="541"/>
                    <a:pt x="13047" y="53"/>
                    <a:pt x="13182" y="4"/>
                  </a:cubicBezTo>
                  <a:cubicBezTo>
                    <a:pt x="13317" y="-45"/>
                    <a:pt x="13480" y="346"/>
                    <a:pt x="13534" y="2007"/>
                  </a:cubicBezTo>
                  <a:cubicBezTo>
                    <a:pt x="13588" y="3669"/>
                    <a:pt x="13534" y="6601"/>
                    <a:pt x="13453" y="9338"/>
                  </a:cubicBezTo>
                  <a:cubicBezTo>
                    <a:pt x="13371" y="12074"/>
                    <a:pt x="13263" y="14616"/>
                    <a:pt x="13263" y="16131"/>
                  </a:cubicBezTo>
                  <a:cubicBezTo>
                    <a:pt x="13263" y="17646"/>
                    <a:pt x="13371" y="18134"/>
                    <a:pt x="13588" y="18330"/>
                  </a:cubicBezTo>
                  <a:cubicBezTo>
                    <a:pt x="13805" y="18525"/>
                    <a:pt x="14129" y="18427"/>
                    <a:pt x="14644" y="17645"/>
                  </a:cubicBezTo>
                  <a:cubicBezTo>
                    <a:pt x="15158" y="16864"/>
                    <a:pt x="15862" y="15398"/>
                    <a:pt x="16349" y="14518"/>
                  </a:cubicBezTo>
                  <a:cubicBezTo>
                    <a:pt x="16836" y="13638"/>
                    <a:pt x="17107" y="13345"/>
                    <a:pt x="17811" y="14322"/>
                  </a:cubicBezTo>
                  <a:cubicBezTo>
                    <a:pt x="18514" y="15300"/>
                    <a:pt x="19651" y="17548"/>
                    <a:pt x="20355" y="18965"/>
                  </a:cubicBezTo>
                  <a:cubicBezTo>
                    <a:pt x="21059" y="20382"/>
                    <a:pt x="21329" y="20969"/>
                    <a:pt x="21600" y="215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0" name="Line"/>
            <p:cNvSpPr/>
            <p:nvPr/>
          </p:nvSpPr>
          <p:spPr>
            <a:xfrm>
              <a:off x="6637401" y="1773678"/>
              <a:ext cx="125562" cy="4166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4" extrusionOk="0">
                  <a:moveTo>
                    <a:pt x="21600" y="624"/>
                  </a:moveTo>
                  <a:cubicBezTo>
                    <a:pt x="19600" y="264"/>
                    <a:pt x="17600" y="-96"/>
                    <a:pt x="16000" y="24"/>
                  </a:cubicBezTo>
                  <a:cubicBezTo>
                    <a:pt x="14400" y="144"/>
                    <a:pt x="13200" y="744"/>
                    <a:pt x="12400" y="2544"/>
                  </a:cubicBezTo>
                  <a:cubicBezTo>
                    <a:pt x="11600" y="4344"/>
                    <a:pt x="11200" y="7344"/>
                    <a:pt x="9200" y="10704"/>
                  </a:cubicBezTo>
                  <a:cubicBezTo>
                    <a:pt x="7200" y="14064"/>
                    <a:pt x="3600" y="17784"/>
                    <a:pt x="0" y="2150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1" name="Line"/>
            <p:cNvSpPr/>
            <p:nvPr/>
          </p:nvSpPr>
          <p:spPr>
            <a:xfrm>
              <a:off x="6504864" y="1523279"/>
              <a:ext cx="631605" cy="582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1" h="21466" extrusionOk="0">
                  <a:moveTo>
                    <a:pt x="0" y="17647"/>
                  </a:moveTo>
                  <a:cubicBezTo>
                    <a:pt x="953" y="16447"/>
                    <a:pt x="1906" y="15247"/>
                    <a:pt x="3296" y="13704"/>
                  </a:cubicBezTo>
                  <a:cubicBezTo>
                    <a:pt x="4685" y="12161"/>
                    <a:pt x="6512" y="10275"/>
                    <a:pt x="8060" y="8347"/>
                  </a:cubicBezTo>
                  <a:cubicBezTo>
                    <a:pt x="9609" y="6418"/>
                    <a:pt x="10879" y="4447"/>
                    <a:pt x="11674" y="3118"/>
                  </a:cubicBezTo>
                  <a:cubicBezTo>
                    <a:pt x="12468" y="1790"/>
                    <a:pt x="12785" y="1104"/>
                    <a:pt x="13143" y="633"/>
                  </a:cubicBezTo>
                  <a:cubicBezTo>
                    <a:pt x="13500" y="161"/>
                    <a:pt x="13897" y="-96"/>
                    <a:pt x="14175" y="33"/>
                  </a:cubicBezTo>
                  <a:cubicBezTo>
                    <a:pt x="14453" y="161"/>
                    <a:pt x="14612" y="675"/>
                    <a:pt x="14651" y="2475"/>
                  </a:cubicBezTo>
                  <a:cubicBezTo>
                    <a:pt x="14691" y="4275"/>
                    <a:pt x="14612" y="7361"/>
                    <a:pt x="14294" y="10233"/>
                  </a:cubicBezTo>
                  <a:cubicBezTo>
                    <a:pt x="13976" y="13104"/>
                    <a:pt x="13421" y="15761"/>
                    <a:pt x="13143" y="17518"/>
                  </a:cubicBezTo>
                  <a:cubicBezTo>
                    <a:pt x="12865" y="19275"/>
                    <a:pt x="12865" y="20133"/>
                    <a:pt x="13063" y="20690"/>
                  </a:cubicBezTo>
                  <a:cubicBezTo>
                    <a:pt x="13262" y="21247"/>
                    <a:pt x="13659" y="21504"/>
                    <a:pt x="14254" y="21461"/>
                  </a:cubicBezTo>
                  <a:cubicBezTo>
                    <a:pt x="14850" y="21418"/>
                    <a:pt x="15644" y="21075"/>
                    <a:pt x="16518" y="19661"/>
                  </a:cubicBezTo>
                  <a:cubicBezTo>
                    <a:pt x="17391" y="18247"/>
                    <a:pt x="18344" y="15761"/>
                    <a:pt x="18940" y="14175"/>
                  </a:cubicBezTo>
                  <a:cubicBezTo>
                    <a:pt x="19535" y="12590"/>
                    <a:pt x="19774" y="11904"/>
                    <a:pt x="20091" y="11647"/>
                  </a:cubicBezTo>
                  <a:cubicBezTo>
                    <a:pt x="20409" y="11390"/>
                    <a:pt x="20806" y="11561"/>
                    <a:pt x="21084" y="12333"/>
                  </a:cubicBezTo>
                  <a:cubicBezTo>
                    <a:pt x="21362" y="13104"/>
                    <a:pt x="21521" y="14475"/>
                    <a:pt x="21560" y="16018"/>
                  </a:cubicBezTo>
                  <a:cubicBezTo>
                    <a:pt x="21600" y="17561"/>
                    <a:pt x="21521" y="19275"/>
                    <a:pt x="21441" y="209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2" name="Line"/>
            <p:cNvSpPr/>
            <p:nvPr/>
          </p:nvSpPr>
          <p:spPr>
            <a:xfrm>
              <a:off x="7235113" y="1831261"/>
              <a:ext cx="49209" cy="282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75" h="21325" extrusionOk="0">
                  <a:moveTo>
                    <a:pt x="6520" y="779"/>
                  </a:moveTo>
                  <a:cubicBezTo>
                    <a:pt x="11216" y="252"/>
                    <a:pt x="15911" y="-275"/>
                    <a:pt x="18259" y="164"/>
                  </a:cubicBezTo>
                  <a:cubicBezTo>
                    <a:pt x="20607" y="603"/>
                    <a:pt x="20607" y="2008"/>
                    <a:pt x="16850" y="4818"/>
                  </a:cubicBezTo>
                  <a:cubicBezTo>
                    <a:pt x="13094" y="7627"/>
                    <a:pt x="5581" y="11842"/>
                    <a:pt x="2294" y="14827"/>
                  </a:cubicBezTo>
                  <a:cubicBezTo>
                    <a:pt x="-993" y="17813"/>
                    <a:pt x="-54" y="19569"/>
                    <a:pt x="885" y="2132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3" name="Line"/>
            <p:cNvSpPr/>
            <p:nvPr/>
          </p:nvSpPr>
          <p:spPr>
            <a:xfrm>
              <a:off x="7339878" y="1878447"/>
              <a:ext cx="365304" cy="258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047" extrusionOk="0">
                  <a:moveTo>
                    <a:pt x="8272" y="405"/>
                  </a:moveTo>
                  <a:cubicBezTo>
                    <a:pt x="7592" y="26"/>
                    <a:pt x="6913" y="-353"/>
                    <a:pt x="5555" y="594"/>
                  </a:cubicBezTo>
                  <a:cubicBezTo>
                    <a:pt x="4196" y="1542"/>
                    <a:pt x="2158" y="3815"/>
                    <a:pt x="1072" y="5426"/>
                  </a:cubicBezTo>
                  <a:cubicBezTo>
                    <a:pt x="-15" y="7036"/>
                    <a:pt x="-151" y="7984"/>
                    <a:pt x="121" y="8552"/>
                  </a:cubicBezTo>
                  <a:cubicBezTo>
                    <a:pt x="392" y="9121"/>
                    <a:pt x="1072" y="9310"/>
                    <a:pt x="3381" y="9500"/>
                  </a:cubicBezTo>
                  <a:cubicBezTo>
                    <a:pt x="5691" y="9689"/>
                    <a:pt x="9630" y="9879"/>
                    <a:pt x="12687" y="10258"/>
                  </a:cubicBezTo>
                  <a:cubicBezTo>
                    <a:pt x="15743" y="10636"/>
                    <a:pt x="17917" y="11205"/>
                    <a:pt x="19275" y="11868"/>
                  </a:cubicBezTo>
                  <a:cubicBezTo>
                    <a:pt x="20634" y="12531"/>
                    <a:pt x="21177" y="13289"/>
                    <a:pt x="21313" y="14142"/>
                  </a:cubicBezTo>
                  <a:cubicBezTo>
                    <a:pt x="21449" y="14994"/>
                    <a:pt x="21177" y="15942"/>
                    <a:pt x="19275" y="17173"/>
                  </a:cubicBezTo>
                  <a:cubicBezTo>
                    <a:pt x="17374" y="18405"/>
                    <a:pt x="13841" y="19921"/>
                    <a:pt x="11668" y="20584"/>
                  </a:cubicBezTo>
                  <a:cubicBezTo>
                    <a:pt x="9494" y="21247"/>
                    <a:pt x="8679" y="21058"/>
                    <a:pt x="7864" y="208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4" name="Line"/>
            <p:cNvSpPr/>
            <p:nvPr/>
          </p:nvSpPr>
          <p:spPr>
            <a:xfrm>
              <a:off x="8018576" y="1862492"/>
              <a:ext cx="48830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457" y="2974"/>
                    <a:pt x="11314" y="5948"/>
                    <a:pt x="7714" y="9548"/>
                  </a:cubicBezTo>
                  <a:cubicBezTo>
                    <a:pt x="4114" y="13148"/>
                    <a:pt x="2057" y="1737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5" name="Line"/>
            <p:cNvSpPr/>
            <p:nvPr/>
          </p:nvSpPr>
          <p:spPr>
            <a:xfrm>
              <a:off x="8164456" y="1932248"/>
              <a:ext cx="233602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72" h="21600" extrusionOk="0">
                  <a:moveTo>
                    <a:pt x="4944" y="0"/>
                  </a:moveTo>
                  <a:cubicBezTo>
                    <a:pt x="3925" y="212"/>
                    <a:pt x="2906" y="424"/>
                    <a:pt x="2091" y="953"/>
                  </a:cubicBezTo>
                  <a:cubicBezTo>
                    <a:pt x="1276" y="1482"/>
                    <a:pt x="665" y="2329"/>
                    <a:pt x="257" y="3388"/>
                  </a:cubicBezTo>
                  <a:cubicBezTo>
                    <a:pt x="-150" y="4447"/>
                    <a:pt x="-354" y="5718"/>
                    <a:pt x="1888" y="6565"/>
                  </a:cubicBezTo>
                  <a:cubicBezTo>
                    <a:pt x="4129" y="7412"/>
                    <a:pt x="8816" y="7835"/>
                    <a:pt x="12178" y="8365"/>
                  </a:cubicBezTo>
                  <a:cubicBezTo>
                    <a:pt x="15540" y="8894"/>
                    <a:pt x="17578" y="9529"/>
                    <a:pt x="19004" y="10376"/>
                  </a:cubicBezTo>
                  <a:cubicBezTo>
                    <a:pt x="20431" y="11224"/>
                    <a:pt x="21246" y="12282"/>
                    <a:pt x="19412" y="13976"/>
                  </a:cubicBezTo>
                  <a:cubicBezTo>
                    <a:pt x="17578" y="15671"/>
                    <a:pt x="13095" y="18000"/>
                    <a:pt x="9427" y="19376"/>
                  </a:cubicBezTo>
                  <a:cubicBezTo>
                    <a:pt x="5759" y="20753"/>
                    <a:pt x="2906" y="21176"/>
                    <a:pt x="5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6" name="Line"/>
            <p:cNvSpPr/>
            <p:nvPr/>
          </p:nvSpPr>
          <p:spPr>
            <a:xfrm>
              <a:off x="8841700" y="1698022"/>
              <a:ext cx="48431" cy="450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460" extrusionOk="0">
                  <a:moveTo>
                    <a:pt x="18514" y="1189"/>
                  </a:moveTo>
                  <a:cubicBezTo>
                    <a:pt x="19543" y="525"/>
                    <a:pt x="20571" y="-140"/>
                    <a:pt x="21086" y="26"/>
                  </a:cubicBezTo>
                  <a:cubicBezTo>
                    <a:pt x="21600" y="192"/>
                    <a:pt x="21600" y="1189"/>
                    <a:pt x="20571" y="3626"/>
                  </a:cubicBezTo>
                  <a:cubicBezTo>
                    <a:pt x="19543" y="6063"/>
                    <a:pt x="17486" y="9940"/>
                    <a:pt x="13886" y="13152"/>
                  </a:cubicBezTo>
                  <a:cubicBezTo>
                    <a:pt x="10286" y="16365"/>
                    <a:pt x="5143" y="18912"/>
                    <a:pt x="0" y="214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7" name="Line"/>
            <p:cNvSpPr/>
            <p:nvPr/>
          </p:nvSpPr>
          <p:spPr>
            <a:xfrm>
              <a:off x="8702187" y="1674729"/>
              <a:ext cx="934736" cy="488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4" extrusionOk="0">
                  <a:moveTo>
                    <a:pt x="0" y="19141"/>
                  </a:moveTo>
                  <a:cubicBezTo>
                    <a:pt x="1290" y="17924"/>
                    <a:pt x="2579" y="16707"/>
                    <a:pt x="3707" y="15186"/>
                  </a:cubicBezTo>
                  <a:cubicBezTo>
                    <a:pt x="4836" y="13665"/>
                    <a:pt x="5803" y="11839"/>
                    <a:pt x="6528" y="9405"/>
                  </a:cubicBezTo>
                  <a:cubicBezTo>
                    <a:pt x="7254" y="6972"/>
                    <a:pt x="7737" y="3929"/>
                    <a:pt x="8060" y="2155"/>
                  </a:cubicBezTo>
                  <a:cubicBezTo>
                    <a:pt x="8382" y="380"/>
                    <a:pt x="8543" y="-127"/>
                    <a:pt x="8678" y="25"/>
                  </a:cubicBezTo>
                  <a:cubicBezTo>
                    <a:pt x="8812" y="177"/>
                    <a:pt x="8919" y="988"/>
                    <a:pt x="8812" y="3118"/>
                  </a:cubicBezTo>
                  <a:cubicBezTo>
                    <a:pt x="8704" y="5248"/>
                    <a:pt x="8382" y="8696"/>
                    <a:pt x="8060" y="11434"/>
                  </a:cubicBezTo>
                  <a:cubicBezTo>
                    <a:pt x="7737" y="14172"/>
                    <a:pt x="7415" y="16200"/>
                    <a:pt x="7254" y="17721"/>
                  </a:cubicBezTo>
                  <a:cubicBezTo>
                    <a:pt x="7093" y="19242"/>
                    <a:pt x="7093" y="20256"/>
                    <a:pt x="7227" y="20814"/>
                  </a:cubicBezTo>
                  <a:cubicBezTo>
                    <a:pt x="7361" y="21372"/>
                    <a:pt x="7630" y="21473"/>
                    <a:pt x="8006" y="21067"/>
                  </a:cubicBezTo>
                  <a:cubicBezTo>
                    <a:pt x="8382" y="20662"/>
                    <a:pt x="8866" y="19749"/>
                    <a:pt x="9403" y="18329"/>
                  </a:cubicBezTo>
                  <a:cubicBezTo>
                    <a:pt x="9940" y="16910"/>
                    <a:pt x="10531" y="14983"/>
                    <a:pt x="10907" y="13817"/>
                  </a:cubicBezTo>
                  <a:cubicBezTo>
                    <a:pt x="11284" y="12650"/>
                    <a:pt x="11445" y="12245"/>
                    <a:pt x="11525" y="12296"/>
                  </a:cubicBezTo>
                  <a:cubicBezTo>
                    <a:pt x="11606" y="12346"/>
                    <a:pt x="11606" y="12853"/>
                    <a:pt x="11552" y="13614"/>
                  </a:cubicBezTo>
                  <a:cubicBezTo>
                    <a:pt x="11499" y="14374"/>
                    <a:pt x="11391" y="15388"/>
                    <a:pt x="11364" y="16149"/>
                  </a:cubicBezTo>
                  <a:cubicBezTo>
                    <a:pt x="11337" y="16910"/>
                    <a:pt x="11391" y="17417"/>
                    <a:pt x="11579" y="17822"/>
                  </a:cubicBezTo>
                  <a:cubicBezTo>
                    <a:pt x="11767" y="18228"/>
                    <a:pt x="12090" y="18532"/>
                    <a:pt x="12788" y="18380"/>
                  </a:cubicBezTo>
                  <a:cubicBezTo>
                    <a:pt x="13487" y="18228"/>
                    <a:pt x="14561" y="17619"/>
                    <a:pt x="15313" y="16758"/>
                  </a:cubicBezTo>
                  <a:cubicBezTo>
                    <a:pt x="16066" y="15896"/>
                    <a:pt x="16496" y="14780"/>
                    <a:pt x="16764" y="13918"/>
                  </a:cubicBezTo>
                  <a:cubicBezTo>
                    <a:pt x="17033" y="13056"/>
                    <a:pt x="17140" y="12448"/>
                    <a:pt x="17167" y="11890"/>
                  </a:cubicBezTo>
                  <a:cubicBezTo>
                    <a:pt x="17194" y="11332"/>
                    <a:pt x="17140" y="10825"/>
                    <a:pt x="16872" y="10876"/>
                  </a:cubicBezTo>
                  <a:cubicBezTo>
                    <a:pt x="16603" y="10927"/>
                    <a:pt x="16119" y="11535"/>
                    <a:pt x="15636" y="12650"/>
                  </a:cubicBezTo>
                  <a:cubicBezTo>
                    <a:pt x="15152" y="13766"/>
                    <a:pt x="14669" y="15388"/>
                    <a:pt x="14534" y="16605"/>
                  </a:cubicBezTo>
                  <a:cubicBezTo>
                    <a:pt x="14400" y="17822"/>
                    <a:pt x="14615" y="18634"/>
                    <a:pt x="15528" y="19191"/>
                  </a:cubicBezTo>
                  <a:cubicBezTo>
                    <a:pt x="16442" y="19749"/>
                    <a:pt x="18054" y="20053"/>
                    <a:pt x="19182" y="19901"/>
                  </a:cubicBezTo>
                  <a:cubicBezTo>
                    <a:pt x="20310" y="19749"/>
                    <a:pt x="20955" y="19141"/>
                    <a:pt x="21600" y="185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8" name="Line"/>
            <p:cNvSpPr/>
            <p:nvPr/>
          </p:nvSpPr>
          <p:spPr>
            <a:xfrm>
              <a:off x="9951932" y="1792735"/>
              <a:ext cx="384620" cy="3744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7" h="21469" extrusionOk="0">
                  <a:moveTo>
                    <a:pt x="4953" y="7600"/>
                  </a:moveTo>
                  <a:cubicBezTo>
                    <a:pt x="4568" y="7067"/>
                    <a:pt x="4182" y="6533"/>
                    <a:pt x="3796" y="6533"/>
                  </a:cubicBezTo>
                  <a:cubicBezTo>
                    <a:pt x="3410" y="6533"/>
                    <a:pt x="3025" y="7067"/>
                    <a:pt x="2575" y="8733"/>
                  </a:cubicBezTo>
                  <a:cubicBezTo>
                    <a:pt x="2125" y="10400"/>
                    <a:pt x="1610" y="13200"/>
                    <a:pt x="1160" y="15200"/>
                  </a:cubicBezTo>
                  <a:cubicBezTo>
                    <a:pt x="710" y="17200"/>
                    <a:pt x="325" y="18400"/>
                    <a:pt x="132" y="19333"/>
                  </a:cubicBezTo>
                  <a:cubicBezTo>
                    <a:pt x="-61" y="20267"/>
                    <a:pt x="-61" y="20933"/>
                    <a:pt x="260" y="21267"/>
                  </a:cubicBezTo>
                  <a:cubicBezTo>
                    <a:pt x="582" y="21600"/>
                    <a:pt x="1225" y="21600"/>
                    <a:pt x="2510" y="20667"/>
                  </a:cubicBezTo>
                  <a:cubicBezTo>
                    <a:pt x="3796" y="19733"/>
                    <a:pt x="5725" y="17867"/>
                    <a:pt x="7010" y="16733"/>
                  </a:cubicBezTo>
                  <a:cubicBezTo>
                    <a:pt x="8296" y="15600"/>
                    <a:pt x="8939" y="15200"/>
                    <a:pt x="9646" y="15000"/>
                  </a:cubicBezTo>
                  <a:cubicBezTo>
                    <a:pt x="10353" y="14800"/>
                    <a:pt x="11125" y="14800"/>
                    <a:pt x="11768" y="15067"/>
                  </a:cubicBezTo>
                  <a:cubicBezTo>
                    <a:pt x="12410" y="15333"/>
                    <a:pt x="12925" y="15867"/>
                    <a:pt x="13503" y="16667"/>
                  </a:cubicBezTo>
                  <a:cubicBezTo>
                    <a:pt x="14082" y="17467"/>
                    <a:pt x="14725" y="18533"/>
                    <a:pt x="15432" y="19000"/>
                  </a:cubicBezTo>
                  <a:cubicBezTo>
                    <a:pt x="16139" y="19467"/>
                    <a:pt x="16910" y="19333"/>
                    <a:pt x="18003" y="18000"/>
                  </a:cubicBezTo>
                  <a:cubicBezTo>
                    <a:pt x="19096" y="16667"/>
                    <a:pt x="20510" y="14133"/>
                    <a:pt x="21025" y="11067"/>
                  </a:cubicBezTo>
                  <a:cubicBezTo>
                    <a:pt x="21539" y="8000"/>
                    <a:pt x="21153" y="4400"/>
                    <a:pt x="20639" y="2467"/>
                  </a:cubicBezTo>
                  <a:cubicBezTo>
                    <a:pt x="20125" y="533"/>
                    <a:pt x="19482" y="267"/>
                    <a:pt x="18839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9" name="Line"/>
            <p:cNvSpPr/>
            <p:nvPr/>
          </p:nvSpPr>
          <p:spPr>
            <a:xfrm>
              <a:off x="10405999" y="1849648"/>
              <a:ext cx="235413" cy="270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512" extrusionOk="0">
                  <a:moveTo>
                    <a:pt x="2381" y="8220"/>
                  </a:moveTo>
                  <a:cubicBezTo>
                    <a:pt x="3228" y="10066"/>
                    <a:pt x="4075" y="11912"/>
                    <a:pt x="3969" y="13758"/>
                  </a:cubicBezTo>
                  <a:cubicBezTo>
                    <a:pt x="3864" y="15604"/>
                    <a:pt x="2805" y="17450"/>
                    <a:pt x="1958" y="18927"/>
                  </a:cubicBezTo>
                  <a:cubicBezTo>
                    <a:pt x="1111" y="20404"/>
                    <a:pt x="475" y="21512"/>
                    <a:pt x="158" y="21512"/>
                  </a:cubicBezTo>
                  <a:cubicBezTo>
                    <a:pt x="-160" y="21512"/>
                    <a:pt x="-160" y="20404"/>
                    <a:pt x="1746" y="17081"/>
                  </a:cubicBezTo>
                  <a:cubicBezTo>
                    <a:pt x="3652" y="13758"/>
                    <a:pt x="7464" y="8220"/>
                    <a:pt x="10428" y="4989"/>
                  </a:cubicBezTo>
                  <a:cubicBezTo>
                    <a:pt x="13393" y="1758"/>
                    <a:pt x="15511" y="835"/>
                    <a:pt x="17099" y="374"/>
                  </a:cubicBezTo>
                  <a:cubicBezTo>
                    <a:pt x="18687" y="-88"/>
                    <a:pt x="19746" y="-88"/>
                    <a:pt x="20381" y="189"/>
                  </a:cubicBezTo>
                  <a:cubicBezTo>
                    <a:pt x="21016" y="466"/>
                    <a:pt x="21228" y="1020"/>
                    <a:pt x="21440" y="15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0" name="Line"/>
            <p:cNvSpPr/>
            <p:nvPr/>
          </p:nvSpPr>
          <p:spPr>
            <a:xfrm>
              <a:off x="10636954" y="1896736"/>
              <a:ext cx="520655" cy="235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260" extrusionOk="0">
                  <a:moveTo>
                    <a:pt x="3064" y="686"/>
                  </a:moveTo>
                  <a:cubicBezTo>
                    <a:pt x="2008" y="6558"/>
                    <a:pt x="952" y="12430"/>
                    <a:pt x="424" y="15890"/>
                  </a:cubicBezTo>
                  <a:cubicBezTo>
                    <a:pt x="-104" y="19350"/>
                    <a:pt x="-104" y="20398"/>
                    <a:pt x="232" y="20923"/>
                  </a:cubicBezTo>
                  <a:cubicBezTo>
                    <a:pt x="568" y="21447"/>
                    <a:pt x="1240" y="21447"/>
                    <a:pt x="2392" y="20294"/>
                  </a:cubicBezTo>
                  <a:cubicBezTo>
                    <a:pt x="3544" y="19140"/>
                    <a:pt x="5176" y="16833"/>
                    <a:pt x="6376" y="13688"/>
                  </a:cubicBezTo>
                  <a:cubicBezTo>
                    <a:pt x="7576" y="10542"/>
                    <a:pt x="8344" y="6558"/>
                    <a:pt x="8056" y="4146"/>
                  </a:cubicBezTo>
                  <a:cubicBezTo>
                    <a:pt x="7768" y="1734"/>
                    <a:pt x="6424" y="896"/>
                    <a:pt x="5224" y="476"/>
                  </a:cubicBezTo>
                  <a:cubicBezTo>
                    <a:pt x="4024" y="57"/>
                    <a:pt x="2968" y="57"/>
                    <a:pt x="2200" y="162"/>
                  </a:cubicBezTo>
                  <a:cubicBezTo>
                    <a:pt x="1432" y="266"/>
                    <a:pt x="952" y="476"/>
                    <a:pt x="1192" y="581"/>
                  </a:cubicBezTo>
                  <a:cubicBezTo>
                    <a:pt x="1432" y="686"/>
                    <a:pt x="2392" y="686"/>
                    <a:pt x="3784" y="476"/>
                  </a:cubicBezTo>
                  <a:cubicBezTo>
                    <a:pt x="5176" y="266"/>
                    <a:pt x="7000" y="-153"/>
                    <a:pt x="8344" y="57"/>
                  </a:cubicBezTo>
                  <a:cubicBezTo>
                    <a:pt x="9688" y="266"/>
                    <a:pt x="10552" y="1105"/>
                    <a:pt x="11080" y="2783"/>
                  </a:cubicBezTo>
                  <a:cubicBezTo>
                    <a:pt x="11608" y="4461"/>
                    <a:pt x="11800" y="6977"/>
                    <a:pt x="11704" y="8655"/>
                  </a:cubicBezTo>
                  <a:cubicBezTo>
                    <a:pt x="11608" y="10332"/>
                    <a:pt x="11224" y="11171"/>
                    <a:pt x="10840" y="12010"/>
                  </a:cubicBezTo>
                  <a:cubicBezTo>
                    <a:pt x="10456" y="12849"/>
                    <a:pt x="10072" y="13688"/>
                    <a:pt x="10216" y="13688"/>
                  </a:cubicBezTo>
                  <a:cubicBezTo>
                    <a:pt x="10360" y="13688"/>
                    <a:pt x="11032" y="12849"/>
                    <a:pt x="12136" y="10962"/>
                  </a:cubicBezTo>
                  <a:cubicBezTo>
                    <a:pt x="13240" y="9074"/>
                    <a:pt x="14776" y="6138"/>
                    <a:pt x="15832" y="4251"/>
                  </a:cubicBezTo>
                  <a:cubicBezTo>
                    <a:pt x="16888" y="2363"/>
                    <a:pt x="17464" y="1525"/>
                    <a:pt x="17992" y="1210"/>
                  </a:cubicBezTo>
                  <a:cubicBezTo>
                    <a:pt x="18520" y="896"/>
                    <a:pt x="19000" y="1105"/>
                    <a:pt x="19384" y="2259"/>
                  </a:cubicBezTo>
                  <a:cubicBezTo>
                    <a:pt x="19768" y="3412"/>
                    <a:pt x="20056" y="5509"/>
                    <a:pt x="20200" y="8130"/>
                  </a:cubicBezTo>
                  <a:cubicBezTo>
                    <a:pt x="20344" y="10752"/>
                    <a:pt x="20344" y="13897"/>
                    <a:pt x="20536" y="15890"/>
                  </a:cubicBezTo>
                  <a:cubicBezTo>
                    <a:pt x="20728" y="17882"/>
                    <a:pt x="21112" y="18721"/>
                    <a:pt x="21496" y="195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1" name="Line"/>
            <p:cNvSpPr/>
            <p:nvPr/>
          </p:nvSpPr>
          <p:spPr>
            <a:xfrm>
              <a:off x="10815802" y="1939224"/>
              <a:ext cx="591885" cy="606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600" extrusionOk="0">
                  <a:moveTo>
                    <a:pt x="20075" y="0"/>
                  </a:moveTo>
                  <a:cubicBezTo>
                    <a:pt x="18974" y="166"/>
                    <a:pt x="17873" y="331"/>
                    <a:pt x="16560" y="703"/>
                  </a:cubicBezTo>
                  <a:cubicBezTo>
                    <a:pt x="15247" y="1076"/>
                    <a:pt x="13722" y="1655"/>
                    <a:pt x="12791" y="2069"/>
                  </a:cubicBezTo>
                  <a:cubicBezTo>
                    <a:pt x="11859" y="2483"/>
                    <a:pt x="11520" y="2731"/>
                    <a:pt x="11562" y="2938"/>
                  </a:cubicBezTo>
                  <a:cubicBezTo>
                    <a:pt x="11605" y="3145"/>
                    <a:pt x="12028" y="3310"/>
                    <a:pt x="13129" y="2979"/>
                  </a:cubicBezTo>
                  <a:cubicBezTo>
                    <a:pt x="14231" y="2648"/>
                    <a:pt x="16009" y="1821"/>
                    <a:pt x="17195" y="1407"/>
                  </a:cubicBezTo>
                  <a:cubicBezTo>
                    <a:pt x="18381" y="993"/>
                    <a:pt x="18974" y="993"/>
                    <a:pt x="19482" y="1490"/>
                  </a:cubicBezTo>
                  <a:cubicBezTo>
                    <a:pt x="19991" y="1986"/>
                    <a:pt x="20414" y="2979"/>
                    <a:pt x="20795" y="4510"/>
                  </a:cubicBezTo>
                  <a:cubicBezTo>
                    <a:pt x="21176" y="6041"/>
                    <a:pt x="21515" y="8110"/>
                    <a:pt x="21558" y="10179"/>
                  </a:cubicBezTo>
                  <a:cubicBezTo>
                    <a:pt x="21600" y="12248"/>
                    <a:pt x="21346" y="14317"/>
                    <a:pt x="20075" y="15972"/>
                  </a:cubicBezTo>
                  <a:cubicBezTo>
                    <a:pt x="18805" y="17628"/>
                    <a:pt x="16518" y="18869"/>
                    <a:pt x="13384" y="19697"/>
                  </a:cubicBezTo>
                  <a:cubicBezTo>
                    <a:pt x="10249" y="20524"/>
                    <a:pt x="6268" y="20938"/>
                    <a:pt x="3896" y="21186"/>
                  </a:cubicBezTo>
                  <a:cubicBezTo>
                    <a:pt x="1525" y="21434"/>
                    <a:pt x="762" y="2151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2" name="Line"/>
            <p:cNvSpPr/>
            <p:nvPr/>
          </p:nvSpPr>
          <p:spPr>
            <a:xfrm>
              <a:off x="6627810" y="2600668"/>
              <a:ext cx="337447" cy="2907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439" extrusionOk="0">
                  <a:moveTo>
                    <a:pt x="4605" y="7806"/>
                  </a:moveTo>
                  <a:cubicBezTo>
                    <a:pt x="4013" y="6777"/>
                    <a:pt x="3422" y="5749"/>
                    <a:pt x="2682" y="5063"/>
                  </a:cubicBezTo>
                  <a:cubicBezTo>
                    <a:pt x="1942" y="4377"/>
                    <a:pt x="1055" y="4034"/>
                    <a:pt x="611" y="4377"/>
                  </a:cubicBezTo>
                  <a:cubicBezTo>
                    <a:pt x="167" y="4720"/>
                    <a:pt x="167" y="5749"/>
                    <a:pt x="167" y="8234"/>
                  </a:cubicBezTo>
                  <a:cubicBezTo>
                    <a:pt x="167" y="10720"/>
                    <a:pt x="167" y="14663"/>
                    <a:pt x="93" y="17320"/>
                  </a:cubicBezTo>
                  <a:cubicBezTo>
                    <a:pt x="19" y="19977"/>
                    <a:pt x="-129" y="21349"/>
                    <a:pt x="241" y="21434"/>
                  </a:cubicBezTo>
                  <a:cubicBezTo>
                    <a:pt x="611" y="21520"/>
                    <a:pt x="1498" y="20320"/>
                    <a:pt x="2830" y="17063"/>
                  </a:cubicBezTo>
                  <a:cubicBezTo>
                    <a:pt x="4161" y="13806"/>
                    <a:pt x="5937" y="8491"/>
                    <a:pt x="6972" y="5320"/>
                  </a:cubicBezTo>
                  <a:cubicBezTo>
                    <a:pt x="8008" y="2149"/>
                    <a:pt x="8304" y="1120"/>
                    <a:pt x="8822" y="949"/>
                  </a:cubicBezTo>
                  <a:cubicBezTo>
                    <a:pt x="9340" y="777"/>
                    <a:pt x="10079" y="1463"/>
                    <a:pt x="10671" y="4120"/>
                  </a:cubicBezTo>
                  <a:cubicBezTo>
                    <a:pt x="11263" y="6777"/>
                    <a:pt x="11707" y="11406"/>
                    <a:pt x="11781" y="14320"/>
                  </a:cubicBezTo>
                  <a:cubicBezTo>
                    <a:pt x="11855" y="17234"/>
                    <a:pt x="11559" y="18434"/>
                    <a:pt x="11707" y="19291"/>
                  </a:cubicBezTo>
                  <a:cubicBezTo>
                    <a:pt x="11855" y="20149"/>
                    <a:pt x="12446" y="20663"/>
                    <a:pt x="13186" y="20234"/>
                  </a:cubicBezTo>
                  <a:cubicBezTo>
                    <a:pt x="13926" y="19806"/>
                    <a:pt x="14813" y="18434"/>
                    <a:pt x="15775" y="15177"/>
                  </a:cubicBezTo>
                  <a:cubicBezTo>
                    <a:pt x="16737" y="11920"/>
                    <a:pt x="17772" y="6777"/>
                    <a:pt x="18290" y="3777"/>
                  </a:cubicBezTo>
                  <a:cubicBezTo>
                    <a:pt x="18808" y="777"/>
                    <a:pt x="18808" y="-80"/>
                    <a:pt x="18882" y="6"/>
                  </a:cubicBezTo>
                  <a:cubicBezTo>
                    <a:pt x="18956" y="91"/>
                    <a:pt x="19104" y="1120"/>
                    <a:pt x="19178" y="3606"/>
                  </a:cubicBezTo>
                  <a:cubicBezTo>
                    <a:pt x="19252" y="6091"/>
                    <a:pt x="19252" y="10034"/>
                    <a:pt x="19622" y="12349"/>
                  </a:cubicBezTo>
                  <a:cubicBezTo>
                    <a:pt x="19992" y="14663"/>
                    <a:pt x="20731" y="15349"/>
                    <a:pt x="21471" y="1603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3" name="Line"/>
            <p:cNvSpPr/>
            <p:nvPr/>
          </p:nvSpPr>
          <p:spPr>
            <a:xfrm>
              <a:off x="7132671" y="2678711"/>
              <a:ext cx="200432" cy="203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0" h="20535" extrusionOk="0">
                  <a:moveTo>
                    <a:pt x="0" y="3514"/>
                  </a:moveTo>
                  <a:cubicBezTo>
                    <a:pt x="728" y="4453"/>
                    <a:pt x="1456" y="5393"/>
                    <a:pt x="1456" y="7858"/>
                  </a:cubicBezTo>
                  <a:cubicBezTo>
                    <a:pt x="1456" y="10323"/>
                    <a:pt x="728" y="14314"/>
                    <a:pt x="1213" y="17014"/>
                  </a:cubicBezTo>
                  <a:cubicBezTo>
                    <a:pt x="1699" y="19714"/>
                    <a:pt x="3398" y="21123"/>
                    <a:pt x="7038" y="20301"/>
                  </a:cubicBezTo>
                  <a:cubicBezTo>
                    <a:pt x="10679" y="19480"/>
                    <a:pt x="16261" y="16427"/>
                    <a:pt x="18930" y="12906"/>
                  </a:cubicBezTo>
                  <a:cubicBezTo>
                    <a:pt x="21600" y="9384"/>
                    <a:pt x="21357" y="5393"/>
                    <a:pt x="19537" y="2927"/>
                  </a:cubicBezTo>
                  <a:cubicBezTo>
                    <a:pt x="17717" y="462"/>
                    <a:pt x="14319" y="-477"/>
                    <a:pt x="10800" y="227"/>
                  </a:cubicBezTo>
                  <a:cubicBezTo>
                    <a:pt x="7281" y="932"/>
                    <a:pt x="3640" y="3280"/>
                    <a:pt x="0" y="56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4" name="Line"/>
            <p:cNvSpPr/>
            <p:nvPr/>
          </p:nvSpPr>
          <p:spPr>
            <a:xfrm>
              <a:off x="7432025" y="2440226"/>
              <a:ext cx="389354" cy="472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2" h="21314" extrusionOk="0">
                  <a:moveTo>
                    <a:pt x="5784" y="1000"/>
                  </a:moveTo>
                  <a:cubicBezTo>
                    <a:pt x="5912" y="475"/>
                    <a:pt x="6040" y="-49"/>
                    <a:pt x="6104" y="3"/>
                  </a:cubicBezTo>
                  <a:cubicBezTo>
                    <a:pt x="6168" y="56"/>
                    <a:pt x="6168" y="685"/>
                    <a:pt x="6296" y="2677"/>
                  </a:cubicBezTo>
                  <a:cubicBezTo>
                    <a:pt x="6423" y="4669"/>
                    <a:pt x="6679" y="8025"/>
                    <a:pt x="6743" y="10856"/>
                  </a:cubicBezTo>
                  <a:cubicBezTo>
                    <a:pt x="6807" y="13687"/>
                    <a:pt x="6679" y="15994"/>
                    <a:pt x="6551" y="17514"/>
                  </a:cubicBezTo>
                  <a:cubicBezTo>
                    <a:pt x="6423" y="19034"/>
                    <a:pt x="6296" y="19768"/>
                    <a:pt x="5912" y="19978"/>
                  </a:cubicBezTo>
                  <a:cubicBezTo>
                    <a:pt x="5529" y="20188"/>
                    <a:pt x="4890" y="19873"/>
                    <a:pt x="4251" y="19454"/>
                  </a:cubicBezTo>
                  <a:cubicBezTo>
                    <a:pt x="3611" y="19035"/>
                    <a:pt x="2972" y="18510"/>
                    <a:pt x="2333" y="18143"/>
                  </a:cubicBezTo>
                  <a:cubicBezTo>
                    <a:pt x="1694" y="17776"/>
                    <a:pt x="1055" y="17567"/>
                    <a:pt x="608" y="17724"/>
                  </a:cubicBezTo>
                  <a:cubicBezTo>
                    <a:pt x="161" y="17881"/>
                    <a:pt x="-95" y="18405"/>
                    <a:pt x="33" y="19034"/>
                  </a:cubicBezTo>
                  <a:cubicBezTo>
                    <a:pt x="161" y="19664"/>
                    <a:pt x="672" y="20398"/>
                    <a:pt x="2078" y="20869"/>
                  </a:cubicBezTo>
                  <a:cubicBezTo>
                    <a:pt x="3484" y="21341"/>
                    <a:pt x="5784" y="21551"/>
                    <a:pt x="8724" y="20922"/>
                  </a:cubicBezTo>
                  <a:cubicBezTo>
                    <a:pt x="11664" y="20293"/>
                    <a:pt x="15242" y="18825"/>
                    <a:pt x="17479" y="17514"/>
                  </a:cubicBezTo>
                  <a:cubicBezTo>
                    <a:pt x="19716" y="16203"/>
                    <a:pt x="20610" y="15050"/>
                    <a:pt x="21058" y="14001"/>
                  </a:cubicBezTo>
                  <a:cubicBezTo>
                    <a:pt x="21505" y="12953"/>
                    <a:pt x="21505" y="12009"/>
                    <a:pt x="21122" y="11537"/>
                  </a:cubicBezTo>
                  <a:cubicBezTo>
                    <a:pt x="20738" y="11066"/>
                    <a:pt x="19971" y="11066"/>
                    <a:pt x="18565" y="11800"/>
                  </a:cubicBezTo>
                  <a:cubicBezTo>
                    <a:pt x="17159" y="12534"/>
                    <a:pt x="15114" y="14001"/>
                    <a:pt x="13517" y="15365"/>
                  </a:cubicBezTo>
                  <a:cubicBezTo>
                    <a:pt x="11919" y="16728"/>
                    <a:pt x="10769" y="17986"/>
                    <a:pt x="10130" y="18982"/>
                  </a:cubicBezTo>
                  <a:cubicBezTo>
                    <a:pt x="9491" y="19978"/>
                    <a:pt x="9363" y="20712"/>
                    <a:pt x="10449" y="21027"/>
                  </a:cubicBezTo>
                  <a:cubicBezTo>
                    <a:pt x="11536" y="21341"/>
                    <a:pt x="13836" y="21236"/>
                    <a:pt x="16137" y="211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5" name="Line"/>
            <p:cNvSpPr/>
            <p:nvPr/>
          </p:nvSpPr>
          <p:spPr>
            <a:xfrm>
              <a:off x="7910144" y="2539127"/>
              <a:ext cx="10774" cy="369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4347"/>
                    <a:pt x="2735" y="8694"/>
                    <a:pt x="575" y="12294"/>
                  </a:cubicBezTo>
                  <a:cubicBezTo>
                    <a:pt x="-1585" y="15894"/>
                    <a:pt x="2735" y="18747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6" name="Line"/>
            <p:cNvSpPr/>
            <p:nvPr/>
          </p:nvSpPr>
          <p:spPr>
            <a:xfrm>
              <a:off x="8374333" y="2643762"/>
              <a:ext cx="30589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18514" y="0"/>
                  </a:moveTo>
                  <a:cubicBezTo>
                    <a:pt x="20057" y="4431"/>
                    <a:pt x="21600" y="8862"/>
                    <a:pt x="18514" y="12462"/>
                  </a:cubicBezTo>
                  <a:cubicBezTo>
                    <a:pt x="15429" y="16062"/>
                    <a:pt x="7714" y="1883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7" name="Line"/>
            <p:cNvSpPr/>
            <p:nvPr/>
          </p:nvSpPr>
          <p:spPr>
            <a:xfrm>
              <a:off x="8555699" y="2423158"/>
              <a:ext cx="223221" cy="534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5" extrusionOk="0">
                  <a:moveTo>
                    <a:pt x="21600" y="7469"/>
                  </a:moveTo>
                  <a:cubicBezTo>
                    <a:pt x="21375" y="5599"/>
                    <a:pt x="21150" y="3729"/>
                    <a:pt x="19575" y="2466"/>
                  </a:cubicBezTo>
                  <a:cubicBezTo>
                    <a:pt x="18000" y="1204"/>
                    <a:pt x="15075" y="550"/>
                    <a:pt x="12825" y="222"/>
                  </a:cubicBezTo>
                  <a:cubicBezTo>
                    <a:pt x="10575" y="-105"/>
                    <a:pt x="9000" y="-105"/>
                    <a:pt x="7425" y="456"/>
                  </a:cubicBezTo>
                  <a:cubicBezTo>
                    <a:pt x="5850" y="1017"/>
                    <a:pt x="4275" y="2139"/>
                    <a:pt x="3037" y="4290"/>
                  </a:cubicBezTo>
                  <a:cubicBezTo>
                    <a:pt x="1800" y="6440"/>
                    <a:pt x="900" y="9620"/>
                    <a:pt x="450" y="12659"/>
                  </a:cubicBezTo>
                  <a:cubicBezTo>
                    <a:pt x="0" y="15698"/>
                    <a:pt x="0" y="18596"/>
                    <a:pt x="0" y="2149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8" name="Line"/>
            <p:cNvSpPr/>
            <p:nvPr/>
          </p:nvSpPr>
          <p:spPr>
            <a:xfrm>
              <a:off x="8513845" y="2797226"/>
              <a:ext cx="223222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50" y="15200"/>
                    <a:pt x="4500" y="8800"/>
                    <a:pt x="8100" y="5200"/>
                  </a:cubicBezTo>
                  <a:cubicBezTo>
                    <a:pt x="11700" y="1600"/>
                    <a:pt x="16650" y="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9" name="Line"/>
            <p:cNvSpPr/>
            <p:nvPr/>
          </p:nvSpPr>
          <p:spPr>
            <a:xfrm>
              <a:off x="9198255" y="2525176"/>
              <a:ext cx="27105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20982" y="0"/>
                  </a:moveTo>
                  <a:cubicBezTo>
                    <a:pt x="13782" y="354"/>
                    <a:pt x="6582" y="708"/>
                    <a:pt x="2982" y="2361"/>
                  </a:cubicBezTo>
                  <a:cubicBezTo>
                    <a:pt x="-618" y="4013"/>
                    <a:pt x="-618" y="6964"/>
                    <a:pt x="1182" y="10387"/>
                  </a:cubicBezTo>
                  <a:cubicBezTo>
                    <a:pt x="2982" y="13810"/>
                    <a:pt x="6582" y="17705"/>
                    <a:pt x="1018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0" name="Line"/>
            <p:cNvSpPr/>
            <p:nvPr/>
          </p:nvSpPr>
          <p:spPr>
            <a:xfrm>
              <a:off x="9148627" y="2585967"/>
              <a:ext cx="802198" cy="369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1" extrusionOk="0">
                  <a:moveTo>
                    <a:pt x="0" y="16015"/>
                  </a:moveTo>
                  <a:cubicBezTo>
                    <a:pt x="877" y="14822"/>
                    <a:pt x="1753" y="13630"/>
                    <a:pt x="3005" y="11907"/>
                  </a:cubicBezTo>
                  <a:cubicBezTo>
                    <a:pt x="4257" y="10184"/>
                    <a:pt x="5885" y="7931"/>
                    <a:pt x="7012" y="5281"/>
                  </a:cubicBezTo>
                  <a:cubicBezTo>
                    <a:pt x="8139" y="2631"/>
                    <a:pt x="8765" y="-417"/>
                    <a:pt x="8922" y="47"/>
                  </a:cubicBezTo>
                  <a:cubicBezTo>
                    <a:pt x="9078" y="511"/>
                    <a:pt x="8765" y="4486"/>
                    <a:pt x="8390" y="8263"/>
                  </a:cubicBezTo>
                  <a:cubicBezTo>
                    <a:pt x="8014" y="12039"/>
                    <a:pt x="7576" y="15617"/>
                    <a:pt x="7357" y="17738"/>
                  </a:cubicBezTo>
                  <a:cubicBezTo>
                    <a:pt x="7137" y="19858"/>
                    <a:pt x="7137" y="20520"/>
                    <a:pt x="7325" y="20852"/>
                  </a:cubicBezTo>
                  <a:cubicBezTo>
                    <a:pt x="7513" y="21183"/>
                    <a:pt x="7889" y="21183"/>
                    <a:pt x="8640" y="19990"/>
                  </a:cubicBezTo>
                  <a:cubicBezTo>
                    <a:pt x="9391" y="18798"/>
                    <a:pt x="10518" y="16412"/>
                    <a:pt x="11238" y="14623"/>
                  </a:cubicBezTo>
                  <a:cubicBezTo>
                    <a:pt x="11958" y="12835"/>
                    <a:pt x="12271" y="11642"/>
                    <a:pt x="12553" y="10847"/>
                  </a:cubicBezTo>
                  <a:cubicBezTo>
                    <a:pt x="12835" y="10052"/>
                    <a:pt x="13085" y="9654"/>
                    <a:pt x="13242" y="9787"/>
                  </a:cubicBezTo>
                  <a:cubicBezTo>
                    <a:pt x="13398" y="9919"/>
                    <a:pt x="13461" y="10582"/>
                    <a:pt x="13461" y="11708"/>
                  </a:cubicBezTo>
                  <a:cubicBezTo>
                    <a:pt x="13461" y="12835"/>
                    <a:pt x="13398" y="14425"/>
                    <a:pt x="13367" y="15551"/>
                  </a:cubicBezTo>
                  <a:cubicBezTo>
                    <a:pt x="13336" y="16677"/>
                    <a:pt x="13336" y="17340"/>
                    <a:pt x="13492" y="17738"/>
                  </a:cubicBezTo>
                  <a:cubicBezTo>
                    <a:pt x="13649" y="18135"/>
                    <a:pt x="13962" y="18268"/>
                    <a:pt x="14682" y="17738"/>
                  </a:cubicBezTo>
                  <a:cubicBezTo>
                    <a:pt x="15402" y="17208"/>
                    <a:pt x="16529" y="16015"/>
                    <a:pt x="17186" y="14491"/>
                  </a:cubicBezTo>
                  <a:cubicBezTo>
                    <a:pt x="17843" y="12967"/>
                    <a:pt x="18031" y="11112"/>
                    <a:pt x="18125" y="9853"/>
                  </a:cubicBezTo>
                  <a:cubicBezTo>
                    <a:pt x="18219" y="8594"/>
                    <a:pt x="18219" y="7931"/>
                    <a:pt x="18063" y="7468"/>
                  </a:cubicBezTo>
                  <a:cubicBezTo>
                    <a:pt x="17906" y="7004"/>
                    <a:pt x="17593" y="6739"/>
                    <a:pt x="17343" y="6938"/>
                  </a:cubicBezTo>
                  <a:cubicBezTo>
                    <a:pt x="17092" y="7136"/>
                    <a:pt x="16904" y="7799"/>
                    <a:pt x="16748" y="9522"/>
                  </a:cubicBezTo>
                  <a:cubicBezTo>
                    <a:pt x="16591" y="11244"/>
                    <a:pt x="16466" y="14027"/>
                    <a:pt x="16967" y="15816"/>
                  </a:cubicBezTo>
                  <a:cubicBezTo>
                    <a:pt x="17468" y="17605"/>
                    <a:pt x="18595" y="18400"/>
                    <a:pt x="19471" y="18533"/>
                  </a:cubicBezTo>
                  <a:cubicBezTo>
                    <a:pt x="20348" y="18665"/>
                    <a:pt x="20974" y="18135"/>
                    <a:pt x="21600" y="176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1" name="Line"/>
            <p:cNvSpPr/>
            <p:nvPr/>
          </p:nvSpPr>
          <p:spPr>
            <a:xfrm>
              <a:off x="10181020" y="2615795"/>
              <a:ext cx="357650" cy="534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2" h="20863" extrusionOk="0">
                  <a:moveTo>
                    <a:pt x="18161" y="5992"/>
                  </a:moveTo>
                  <a:cubicBezTo>
                    <a:pt x="18436" y="4358"/>
                    <a:pt x="18711" y="2725"/>
                    <a:pt x="17817" y="1545"/>
                  </a:cubicBezTo>
                  <a:cubicBezTo>
                    <a:pt x="16922" y="365"/>
                    <a:pt x="14859" y="-361"/>
                    <a:pt x="12726" y="184"/>
                  </a:cubicBezTo>
                  <a:cubicBezTo>
                    <a:pt x="10594" y="728"/>
                    <a:pt x="8392" y="2543"/>
                    <a:pt x="7017" y="4131"/>
                  </a:cubicBezTo>
                  <a:cubicBezTo>
                    <a:pt x="5641" y="5720"/>
                    <a:pt x="5090" y="7081"/>
                    <a:pt x="4953" y="7989"/>
                  </a:cubicBezTo>
                  <a:cubicBezTo>
                    <a:pt x="4815" y="8896"/>
                    <a:pt x="5090" y="9350"/>
                    <a:pt x="5572" y="9531"/>
                  </a:cubicBezTo>
                  <a:cubicBezTo>
                    <a:pt x="6053" y="9713"/>
                    <a:pt x="6741" y="9622"/>
                    <a:pt x="7980" y="8896"/>
                  </a:cubicBezTo>
                  <a:cubicBezTo>
                    <a:pt x="9218" y="8170"/>
                    <a:pt x="11006" y="6809"/>
                    <a:pt x="12520" y="5992"/>
                  </a:cubicBezTo>
                  <a:cubicBezTo>
                    <a:pt x="14033" y="5175"/>
                    <a:pt x="15271" y="4903"/>
                    <a:pt x="16647" y="5311"/>
                  </a:cubicBezTo>
                  <a:cubicBezTo>
                    <a:pt x="18023" y="5720"/>
                    <a:pt x="19536" y="6809"/>
                    <a:pt x="20431" y="8669"/>
                  </a:cubicBezTo>
                  <a:cubicBezTo>
                    <a:pt x="21325" y="10530"/>
                    <a:pt x="21600" y="13162"/>
                    <a:pt x="20087" y="15476"/>
                  </a:cubicBezTo>
                  <a:cubicBezTo>
                    <a:pt x="18573" y="17790"/>
                    <a:pt x="15271" y="19787"/>
                    <a:pt x="11625" y="20513"/>
                  </a:cubicBezTo>
                  <a:cubicBezTo>
                    <a:pt x="7980" y="21239"/>
                    <a:pt x="3990" y="20694"/>
                    <a:pt x="0" y="201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2" name="Line"/>
            <p:cNvSpPr/>
            <p:nvPr/>
          </p:nvSpPr>
          <p:spPr>
            <a:xfrm>
              <a:off x="10585606" y="2663446"/>
              <a:ext cx="250284" cy="242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6" h="21232" extrusionOk="0">
                  <a:moveTo>
                    <a:pt x="4670" y="4999"/>
                  </a:moveTo>
                  <a:cubicBezTo>
                    <a:pt x="4670" y="3980"/>
                    <a:pt x="4670" y="2962"/>
                    <a:pt x="4768" y="1943"/>
                  </a:cubicBezTo>
                  <a:cubicBezTo>
                    <a:pt x="4865" y="924"/>
                    <a:pt x="5059" y="-95"/>
                    <a:pt x="4865" y="7"/>
                  </a:cubicBezTo>
                  <a:cubicBezTo>
                    <a:pt x="4670" y="109"/>
                    <a:pt x="4087" y="1331"/>
                    <a:pt x="3114" y="4490"/>
                  </a:cubicBezTo>
                  <a:cubicBezTo>
                    <a:pt x="2141" y="7648"/>
                    <a:pt x="778" y="12743"/>
                    <a:pt x="1362" y="16207"/>
                  </a:cubicBezTo>
                  <a:cubicBezTo>
                    <a:pt x="1946" y="19671"/>
                    <a:pt x="4476" y="21505"/>
                    <a:pt x="8173" y="21199"/>
                  </a:cubicBezTo>
                  <a:cubicBezTo>
                    <a:pt x="11870" y="20894"/>
                    <a:pt x="16735" y="18448"/>
                    <a:pt x="19168" y="15290"/>
                  </a:cubicBezTo>
                  <a:cubicBezTo>
                    <a:pt x="21600" y="12131"/>
                    <a:pt x="21600" y="8260"/>
                    <a:pt x="18778" y="5509"/>
                  </a:cubicBezTo>
                  <a:cubicBezTo>
                    <a:pt x="15957" y="2758"/>
                    <a:pt x="10314" y="1128"/>
                    <a:pt x="6714" y="822"/>
                  </a:cubicBezTo>
                  <a:cubicBezTo>
                    <a:pt x="3114" y="516"/>
                    <a:pt x="1557" y="1535"/>
                    <a:pt x="0" y="255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3" name="Line"/>
            <p:cNvSpPr/>
            <p:nvPr/>
          </p:nvSpPr>
          <p:spPr>
            <a:xfrm>
              <a:off x="10859244" y="2650275"/>
              <a:ext cx="192434" cy="277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0948" extrusionOk="0">
                  <a:moveTo>
                    <a:pt x="12938" y="8464"/>
                  </a:moveTo>
                  <a:cubicBezTo>
                    <a:pt x="13967" y="6708"/>
                    <a:pt x="14995" y="4952"/>
                    <a:pt x="15510" y="3635"/>
                  </a:cubicBezTo>
                  <a:cubicBezTo>
                    <a:pt x="16024" y="2318"/>
                    <a:pt x="16024" y="1440"/>
                    <a:pt x="14867" y="737"/>
                  </a:cubicBezTo>
                  <a:cubicBezTo>
                    <a:pt x="13710" y="35"/>
                    <a:pt x="11395" y="-492"/>
                    <a:pt x="9467" y="737"/>
                  </a:cubicBezTo>
                  <a:cubicBezTo>
                    <a:pt x="7538" y="1967"/>
                    <a:pt x="5995" y="4952"/>
                    <a:pt x="4453" y="8113"/>
                  </a:cubicBezTo>
                  <a:cubicBezTo>
                    <a:pt x="2910" y="11274"/>
                    <a:pt x="1367" y="14610"/>
                    <a:pt x="595" y="16806"/>
                  </a:cubicBezTo>
                  <a:cubicBezTo>
                    <a:pt x="-176" y="19001"/>
                    <a:pt x="-176" y="20054"/>
                    <a:pt x="467" y="20581"/>
                  </a:cubicBezTo>
                  <a:cubicBezTo>
                    <a:pt x="1110" y="21108"/>
                    <a:pt x="2395" y="21108"/>
                    <a:pt x="4710" y="20318"/>
                  </a:cubicBezTo>
                  <a:cubicBezTo>
                    <a:pt x="7024" y="19528"/>
                    <a:pt x="10367" y="17947"/>
                    <a:pt x="12681" y="16454"/>
                  </a:cubicBezTo>
                  <a:cubicBezTo>
                    <a:pt x="14995" y="14962"/>
                    <a:pt x="16281" y="13557"/>
                    <a:pt x="17567" y="12591"/>
                  </a:cubicBezTo>
                  <a:cubicBezTo>
                    <a:pt x="18853" y="11625"/>
                    <a:pt x="20138" y="11098"/>
                    <a:pt x="20781" y="11362"/>
                  </a:cubicBezTo>
                  <a:cubicBezTo>
                    <a:pt x="21424" y="11625"/>
                    <a:pt x="21424" y="12679"/>
                    <a:pt x="20910" y="13996"/>
                  </a:cubicBezTo>
                  <a:cubicBezTo>
                    <a:pt x="20395" y="15313"/>
                    <a:pt x="19367" y="16893"/>
                    <a:pt x="18338" y="184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4" name="Line"/>
            <p:cNvSpPr/>
            <p:nvPr/>
          </p:nvSpPr>
          <p:spPr>
            <a:xfrm>
              <a:off x="11178534" y="2511225"/>
              <a:ext cx="17242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16200" y="0"/>
                  </a:moveTo>
                  <a:cubicBezTo>
                    <a:pt x="18900" y="4320"/>
                    <a:pt x="21600" y="8640"/>
                    <a:pt x="18900" y="12240"/>
                  </a:cubicBezTo>
                  <a:cubicBezTo>
                    <a:pt x="16200" y="15840"/>
                    <a:pt x="8100" y="187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5" name="Line"/>
            <p:cNvSpPr/>
            <p:nvPr/>
          </p:nvSpPr>
          <p:spPr>
            <a:xfrm>
              <a:off x="6686231" y="3345975"/>
              <a:ext cx="90684" cy="330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21600" y="3323"/>
                  </a:moveTo>
                  <a:cubicBezTo>
                    <a:pt x="18831" y="2266"/>
                    <a:pt x="16062" y="1208"/>
                    <a:pt x="13292" y="604"/>
                  </a:cubicBezTo>
                  <a:cubicBezTo>
                    <a:pt x="10523" y="0"/>
                    <a:pt x="7754" y="-151"/>
                    <a:pt x="6092" y="151"/>
                  </a:cubicBezTo>
                  <a:cubicBezTo>
                    <a:pt x="4431" y="453"/>
                    <a:pt x="3877" y="1208"/>
                    <a:pt x="3046" y="3474"/>
                  </a:cubicBezTo>
                  <a:cubicBezTo>
                    <a:pt x="2215" y="5740"/>
                    <a:pt x="1108" y="9516"/>
                    <a:pt x="554" y="12764"/>
                  </a:cubicBezTo>
                  <a:cubicBezTo>
                    <a:pt x="0" y="16011"/>
                    <a:pt x="0" y="18730"/>
                    <a:pt x="0" y="214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6" name="Line"/>
            <p:cNvSpPr/>
            <p:nvPr/>
          </p:nvSpPr>
          <p:spPr>
            <a:xfrm>
              <a:off x="6783890" y="3473861"/>
              <a:ext cx="333785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600" extrusionOk="0">
                  <a:moveTo>
                    <a:pt x="12150" y="0"/>
                  </a:moveTo>
                  <a:cubicBezTo>
                    <a:pt x="10050" y="1168"/>
                    <a:pt x="7950" y="2335"/>
                    <a:pt x="6525" y="3405"/>
                  </a:cubicBezTo>
                  <a:cubicBezTo>
                    <a:pt x="5100" y="4476"/>
                    <a:pt x="4350" y="5449"/>
                    <a:pt x="3675" y="6519"/>
                  </a:cubicBezTo>
                  <a:cubicBezTo>
                    <a:pt x="3000" y="7589"/>
                    <a:pt x="2400" y="8757"/>
                    <a:pt x="2625" y="9341"/>
                  </a:cubicBezTo>
                  <a:cubicBezTo>
                    <a:pt x="2850" y="9924"/>
                    <a:pt x="3900" y="9924"/>
                    <a:pt x="6450" y="9827"/>
                  </a:cubicBezTo>
                  <a:cubicBezTo>
                    <a:pt x="9000" y="9730"/>
                    <a:pt x="13050" y="9535"/>
                    <a:pt x="15600" y="9730"/>
                  </a:cubicBezTo>
                  <a:cubicBezTo>
                    <a:pt x="18150" y="9924"/>
                    <a:pt x="19200" y="10508"/>
                    <a:pt x="20025" y="11092"/>
                  </a:cubicBezTo>
                  <a:cubicBezTo>
                    <a:pt x="20850" y="11676"/>
                    <a:pt x="21450" y="12259"/>
                    <a:pt x="21525" y="13038"/>
                  </a:cubicBezTo>
                  <a:cubicBezTo>
                    <a:pt x="21600" y="13816"/>
                    <a:pt x="21150" y="14789"/>
                    <a:pt x="18675" y="16054"/>
                  </a:cubicBezTo>
                  <a:cubicBezTo>
                    <a:pt x="16200" y="17319"/>
                    <a:pt x="11700" y="18876"/>
                    <a:pt x="8250" y="19849"/>
                  </a:cubicBezTo>
                  <a:cubicBezTo>
                    <a:pt x="4800" y="20822"/>
                    <a:pt x="2400" y="2121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7" name="Line"/>
            <p:cNvSpPr/>
            <p:nvPr/>
          </p:nvSpPr>
          <p:spPr>
            <a:xfrm>
              <a:off x="7565160" y="3279639"/>
              <a:ext cx="83709" cy="4244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4" extrusionOk="0">
                  <a:moveTo>
                    <a:pt x="21600" y="1360"/>
                  </a:moveTo>
                  <a:cubicBezTo>
                    <a:pt x="19200" y="652"/>
                    <a:pt x="16800" y="-56"/>
                    <a:pt x="15000" y="3"/>
                  </a:cubicBezTo>
                  <a:cubicBezTo>
                    <a:pt x="13200" y="62"/>
                    <a:pt x="12000" y="888"/>
                    <a:pt x="11400" y="3485"/>
                  </a:cubicBezTo>
                  <a:cubicBezTo>
                    <a:pt x="10800" y="6082"/>
                    <a:pt x="10800" y="10449"/>
                    <a:pt x="10500" y="13695"/>
                  </a:cubicBezTo>
                  <a:cubicBezTo>
                    <a:pt x="10200" y="16941"/>
                    <a:pt x="9600" y="19065"/>
                    <a:pt x="7800" y="20187"/>
                  </a:cubicBezTo>
                  <a:cubicBezTo>
                    <a:pt x="6000" y="21308"/>
                    <a:pt x="3000" y="21426"/>
                    <a:pt x="0" y="2154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8" name="Line"/>
            <p:cNvSpPr/>
            <p:nvPr/>
          </p:nvSpPr>
          <p:spPr>
            <a:xfrm>
              <a:off x="7481452" y="3529658"/>
              <a:ext cx="417900" cy="207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137" extrusionOk="0">
                  <a:moveTo>
                    <a:pt x="0" y="12819"/>
                  </a:moveTo>
                  <a:cubicBezTo>
                    <a:pt x="2848" y="9971"/>
                    <a:pt x="5697" y="7122"/>
                    <a:pt x="7655" y="5105"/>
                  </a:cubicBezTo>
                  <a:cubicBezTo>
                    <a:pt x="9613" y="3087"/>
                    <a:pt x="10681" y="1900"/>
                    <a:pt x="11512" y="1069"/>
                  </a:cubicBezTo>
                  <a:cubicBezTo>
                    <a:pt x="12343" y="239"/>
                    <a:pt x="12936" y="-236"/>
                    <a:pt x="13292" y="120"/>
                  </a:cubicBezTo>
                  <a:cubicBezTo>
                    <a:pt x="13648" y="476"/>
                    <a:pt x="13767" y="1663"/>
                    <a:pt x="13767" y="4749"/>
                  </a:cubicBezTo>
                  <a:cubicBezTo>
                    <a:pt x="13767" y="7834"/>
                    <a:pt x="13648" y="12819"/>
                    <a:pt x="13648" y="15905"/>
                  </a:cubicBezTo>
                  <a:cubicBezTo>
                    <a:pt x="13648" y="18990"/>
                    <a:pt x="13767" y="20177"/>
                    <a:pt x="14301" y="20771"/>
                  </a:cubicBezTo>
                  <a:cubicBezTo>
                    <a:pt x="14835" y="21364"/>
                    <a:pt x="15785" y="21364"/>
                    <a:pt x="17090" y="19821"/>
                  </a:cubicBezTo>
                  <a:cubicBezTo>
                    <a:pt x="18396" y="18278"/>
                    <a:pt x="20057" y="15193"/>
                    <a:pt x="20829" y="12463"/>
                  </a:cubicBezTo>
                  <a:cubicBezTo>
                    <a:pt x="21600" y="9733"/>
                    <a:pt x="21481" y="7360"/>
                    <a:pt x="20473" y="5817"/>
                  </a:cubicBezTo>
                  <a:cubicBezTo>
                    <a:pt x="19464" y="4274"/>
                    <a:pt x="17565" y="3562"/>
                    <a:pt x="16022" y="4037"/>
                  </a:cubicBezTo>
                  <a:cubicBezTo>
                    <a:pt x="14479" y="4511"/>
                    <a:pt x="13292" y="6173"/>
                    <a:pt x="12105" y="783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9" name="Line"/>
            <p:cNvSpPr/>
            <p:nvPr/>
          </p:nvSpPr>
          <p:spPr>
            <a:xfrm>
              <a:off x="8339454" y="3445959"/>
              <a:ext cx="6977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3064"/>
                    <a:pt x="0" y="6128"/>
                    <a:pt x="3600" y="9728"/>
                  </a:cubicBezTo>
                  <a:cubicBezTo>
                    <a:pt x="7200" y="13328"/>
                    <a:pt x="14400" y="1746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0" name="Line"/>
            <p:cNvSpPr/>
            <p:nvPr/>
          </p:nvSpPr>
          <p:spPr>
            <a:xfrm>
              <a:off x="8479839" y="3263353"/>
              <a:ext cx="794351" cy="4815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6" h="21505" extrusionOk="0">
                  <a:moveTo>
                    <a:pt x="3197" y="1302"/>
                  </a:moveTo>
                  <a:cubicBezTo>
                    <a:pt x="3260" y="679"/>
                    <a:pt x="3323" y="56"/>
                    <a:pt x="3355" y="4"/>
                  </a:cubicBezTo>
                  <a:cubicBezTo>
                    <a:pt x="3387" y="-48"/>
                    <a:pt x="3387" y="471"/>
                    <a:pt x="3513" y="2756"/>
                  </a:cubicBezTo>
                  <a:cubicBezTo>
                    <a:pt x="3639" y="5040"/>
                    <a:pt x="3892" y="9090"/>
                    <a:pt x="4018" y="11790"/>
                  </a:cubicBezTo>
                  <a:cubicBezTo>
                    <a:pt x="4144" y="14490"/>
                    <a:pt x="4144" y="15840"/>
                    <a:pt x="4208" y="16931"/>
                  </a:cubicBezTo>
                  <a:cubicBezTo>
                    <a:pt x="4271" y="18021"/>
                    <a:pt x="4397" y="18852"/>
                    <a:pt x="4460" y="18956"/>
                  </a:cubicBezTo>
                  <a:cubicBezTo>
                    <a:pt x="4523" y="19060"/>
                    <a:pt x="4523" y="18437"/>
                    <a:pt x="4176" y="17554"/>
                  </a:cubicBezTo>
                  <a:cubicBezTo>
                    <a:pt x="3829" y="16671"/>
                    <a:pt x="3134" y="15529"/>
                    <a:pt x="2629" y="14906"/>
                  </a:cubicBezTo>
                  <a:cubicBezTo>
                    <a:pt x="2123" y="14283"/>
                    <a:pt x="1808" y="14179"/>
                    <a:pt x="1460" y="14283"/>
                  </a:cubicBezTo>
                  <a:cubicBezTo>
                    <a:pt x="1113" y="14387"/>
                    <a:pt x="734" y="14698"/>
                    <a:pt x="481" y="15477"/>
                  </a:cubicBezTo>
                  <a:cubicBezTo>
                    <a:pt x="229" y="16256"/>
                    <a:pt x="102" y="17502"/>
                    <a:pt x="39" y="18437"/>
                  </a:cubicBezTo>
                  <a:cubicBezTo>
                    <a:pt x="-24" y="19371"/>
                    <a:pt x="-24" y="19994"/>
                    <a:pt x="134" y="20514"/>
                  </a:cubicBezTo>
                  <a:cubicBezTo>
                    <a:pt x="292" y="21033"/>
                    <a:pt x="608" y="21448"/>
                    <a:pt x="1555" y="21500"/>
                  </a:cubicBezTo>
                  <a:cubicBezTo>
                    <a:pt x="2502" y="21552"/>
                    <a:pt x="4081" y="21240"/>
                    <a:pt x="5692" y="20358"/>
                  </a:cubicBezTo>
                  <a:cubicBezTo>
                    <a:pt x="7302" y="19475"/>
                    <a:pt x="8944" y="18021"/>
                    <a:pt x="9892" y="16931"/>
                  </a:cubicBezTo>
                  <a:cubicBezTo>
                    <a:pt x="10839" y="15840"/>
                    <a:pt x="11092" y="15114"/>
                    <a:pt x="11250" y="14490"/>
                  </a:cubicBezTo>
                  <a:cubicBezTo>
                    <a:pt x="11408" y="13867"/>
                    <a:pt x="11471" y="13348"/>
                    <a:pt x="11408" y="13348"/>
                  </a:cubicBezTo>
                  <a:cubicBezTo>
                    <a:pt x="11344" y="13348"/>
                    <a:pt x="11155" y="13867"/>
                    <a:pt x="10997" y="14854"/>
                  </a:cubicBezTo>
                  <a:cubicBezTo>
                    <a:pt x="10839" y="15840"/>
                    <a:pt x="10713" y="17294"/>
                    <a:pt x="10681" y="18281"/>
                  </a:cubicBezTo>
                  <a:cubicBezTo>
                    <a:pt x="10650" y="19267"/>
                    <a:pt x="10713" y="19787"/>
                    <a:pt x="10934" y="20046"/>
                  </a:cubicBezTo>
                  <a:cubicBezTo>
                    <a:pt x="11155" y="20306"/>
                    <a:pt x="11534" y="20306"/>
                    <a:pt x="12260" y="19631"/>
                  </a:cubicBezTo>
                  <a:cubicBezTo>
                    <a:pt x="12987" y="18956"/>
                    <a:pt x="14060" y="17606"/>
                    <a:pt x="14692" y="16671"/>
                  </a:cubicBezTo>
                  <a:cubicBezTo>
                    <a:pt x="15323" y="15737"/>
                    <a:pt x="15513" y="15217"/>
                    <a:pt x="15702" y="14750"/>
                  </a:cubicBezTo>
                  <a:cubicBezTo>
                    <a:pt x="15892" y="14283"/>
                    <a:pt x="16081" y="13867"/>
                    <a:pt x="16239" y="14127"/>
                  </a:cubicBezTo>
                  <a:cubicBezTo>
                    <a:pt x="16397" y="14387"/>
                    <a:pt x="16523" y="15321"/>
                    <a:pt x="16587" y="16412"/>
                  </a:cubicBezTo>
                  <a:cubicBezTo>
                    <a:pt x="16650" y="17502"/>
                    <a:pt x="16650" y="18748"/>
                    <a:pt x="16681" y="19631"/>
                  </a:cubicBezTo>
                  <a:cubicBezTo>
                    <a:pt x="16713" y="20514"/>
                    <a:pt x="16776" y="21033"/>
                    <a:pt x="16965" y="21240"/>
                  </a:cubicBezTo>
                  <a:cubicBezTo>
                    <a:pt x="17155" y="21448"/>
                    <a:pt x="17471" y="21344"/>
                    <a:pt x="17944" y="20773"/>
                  </a:cubicBezTo>
                  <a:cubicBezTo>
                    <a:pt x="18418" y="20202"/>
                    <a:pt x="19050" y="19164"/>
                    <a:pt x="19555" y="18644"/>
                  </a:cubicBezTo>
                  <a:cubicBezTo>
                    <a:pt x="20060" y="18125"/>
                    <a:pt x="20439" y="18125"/>
                    <a:pt x="20755" y="18489"/>
                  </a:cubicBezTo>
                  <a:cubicBezTo>
                    <a:pt x="21071" y="18852"/>
                    <a:pt x="21323" y="19579"/>
                    <a:pt x="21576" y="203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1" name="Line"/>
            <p:cNvSpPr/>
            <p:nvPr/>
          </p:nvSpPr>
          <p:spPr>
            <a:xfrm>
              <a:off x="9371847" y="3320985"/>
              <a:ext cx="27613" cy="397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443" extrusionOk="0">
                  <a:moveTo>
                    <a:pt x="16200" y="2229"/>
                  </a:moveTo>
                  <a:cubicBezTo>
                    <a:pt x="18000" y="1224"/>
                    <a:pt x="19800" y="220"/>
                    <a:pt x="20700" y="31"/>
                  </a:cubicBezTo>
                  <a:cubicBezTo>
                    <a:pt x="21600" y="-157"/>
                    <a:pt x="21600" y="471"/>
                    <a:pt x="20700" y="3045"/>
                  </a:cubicBezTo>
                  <a:cubicBezTo>
                    <a:pt x="19800" y="5620"/>
                    <a:pt x="18000" y="10141"/>
                    <a:pt x="14400" y="13531"/>
                  </a:cubicBezTo>
                  <a:cubicBezTo>
                    <a:pt x="10800" y="16922"/>
                    <a:pt x="5400" y="19183"/>
                    <a:pt x="0" y="2144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2" name="Line"/>
            <p:cNvSpPr/>
            <p:nvPr/>
          </p:nvSpPr>
          <p:spPr>
            <a:xfrm>
              <a:off x="9281164" y="3585471"/>
              <a:ext cx="174391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7600"/>
                    <a:pt x="0" y="13600"/>
                    <a:pt x="2016" y="11200"/>
                  </a:cubicBezTo>
                  <a:cubicBezTo>
                    <a:pt x="4032" y="8800"/>
                    <a:pt x="8064" y="8000"/>
                    <a:pt x="11664" y="6400"/>
                  </a:cubicBezTo>
                  <a:cubicBezTo>
                    <a:pt x="15264" y="4800"/>
                    <a:pt x="18432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3" name="Line"/>
            <p:cNvSpPr/>
            <p:nvPr/>
          </p:nvSpPr>
          <p:spPr>
            <a:xfrm>
              <a:off x="9532287" y="3515715"/>
              <a:ext cx="104635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60" y="5800"/>
                    <a:pt x="1920" y="11600"/>
                    <a:pt x="2640" y="15000"/>
                  </a:cubicBezTo>
                  <a:cubicBezTo>
                    <a:pt x="3360" y="18400"/>
                    <a:pt x="3840" y="19400"/>
                    <a:pt x="6960" y="20100"/>
                  </a:cubicBezTo>
                  <a:cubicBezTo>
                    <a:pt x="10080" y="20800"/>
                    <a:pt x="15840" y="212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4" name="Line"/>
            <p:cNvSpPr/>
            <p:nvPr/>
          </p:nvSpPr>
          <p:spPr>
            <a:xfrm>
              <a:off x="9655770" y="3222739"/>
              <a:ext cx="539202" cy="955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600" extrusionOk="0">
                  <a:moveTo>
                    <a:pt x="8148" y="2680"/>
                  </a:moveTo>
                  <a:cubicBezTo>
                    <a:pt x="7870" y="1892"/>
                    <a:pt x="7591" y="1104"/>
                    <a:pt x="7267" y="631"/>
                  </a:cubicBezTo>
                  <a:cubicBezTo>
                    <a:pt x="6942" y="158"/>
                    <a:pt x="6572" y="0"/>
                    <a:pt x="5830" y="0"/>
                  </a:cubicBezTo>
                  <a:cubicBezTo>
                    <a:pt x="5088" y="0"/>
                    <a:pt x="3976" y="158"/>
                    <a:pt x="3049" y="1025"/>
                  </a:cubicBezTo>
                  <a:cubicBezTo>
                    <a:pt x="2122" y="1892"/>
                    <a:pt x="1380" y="3469"/>
                    <a:pt x="1056" y="5098"/>
                  </a:cubicBezTo>
                  <a:cubicBezTo>
                    <a:pt x="731" y="6727"/>
                    <a:pt x="824" y="8409"/>
                    <a:pt x="963" y="9486"/>
                  </a:cubicBezTo>
                  <a:cubicBezTo>
                    <a:pt x="1102" y="10564"/>
                    <a:pt x="1288" y="11036"/>
                    <a:pt x="1288" y="11142"/>
                  </a:cubicBezTo>
                  <a:cubicBezTo>
                    <a:pt x="1288" y="11247"/>
                    <a:pt x="1102" y="10984"/>
                    <a:pt x="870" y="10695"/>
                  </a:cubicBezTo>
                  <a:cubicBezTo>
                    <a:pt x="639" y="10406"/>
                    <a:pt x="361" y="10091"/>
                    <a:pt x="175" y="9801"/>
                  </a:cubicBezTo>
                  <a:cubicBezTo>
                    <a:pt x="-10" y="9512"/>
                    <a:pt x="-103" y="9250"/>
                    <a:pt x="175" y="9118"/>
                  </a:cubicBezTo>
                  <a:cubicBezTo>
                    <a:pt x="453" y="8987"/>
                    <a:pt x="1102" y="8987"/>
                    <a:pt x="2724" y="9013"/>
                  </a:cubicBezTo>
                  <a:cubicBezTo>
                    <a:pt x="4347" y="9039"/>
                    <a:pt x="6942" y="9092"/>
                    <a:pt x="8704" y="8987"/>
                  </a:cubicBezTo>
                  <a:cubicBezTo>
                    <a:pt x="10465" y="8882"/>
                    <a:pt x="11392" y="8619"/>
                    <a:pt x="11995" y="8382"/>
                  </a:cubicBezTo>
                  <a:cubicBezTo>
                    <a:pt x="12597" y="8146"/>
                    <a:pt x="12876" y="7936"/>
                    <a:pt x="13061" y="7988"/>
                  </a:cubicBezTo>
                  <a:cubicBezTo>
                    <a:pt x="13246" y="8041"/>
                    <a:pt x="13339" y="8356"/>
                    <a:pt x="13246" y="8777"/>
                  </a:cubicBezTo>
                  <a:cubicBezTo>
                    <a:pt x="13154" y="9197"/>
                    <a:pt x="12876" y="9723"/>
                    <a:pt x="12736" y="10196"/>
                  </a:cubicBezTo>
                  <a:cubicBezTo>
                    <a:pt x="12597" y="10669"/>
                    <a:pt x="12597" y="11089"/>
                    <a:pt x="12922" y="11299"/>
                  </a:cubicBezTo>
                  <a:cubicBezTo>
                    <a:pt x="13246" y="11509"/>
                    <a:pt x="13895" y="11509"/>
                    <a:pt x="14961" y="11063"/>
                  </a:cubicBezTo>
                  <a:cubicBezTo>
                    <a:pt x="16027" y="10616"/>
                    <a:pt x="17511" y="9723"/>
                    <a:pt x="18391" y="9171"/>
                  </a:cubicBezTo>
                  <a:cubicBezTo>
                    <a:pt x="19272" y="8619"/>
                    <a:pt x="19550" y="8409"/>
                    <a:pt x="19736" y="8435"/>
                  </a:cubicBezTo>
                  <a:cubicBezTo>
                    <a:pt x="19921" y="8461"/>
                    <a:pt x="20014" y="8724"/>
                    <a:pt x="20106" y="9880"/>
                  </a:cubicBezTo>
                  <a:cubicBezTo>
                    <a:pt x="20199" y="11036"/>
                    <a:pt x="20292" y="13086"/>
                    <a:pt x="20524" y="15188"/>
                  </a:cubicBezTo>
                  <a:cubicBezTo>
                    <a:pt x="20755" y="17291"/>
                    <a:pt x="21126" y="19445"/>
                    <a:pt x="21497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5" name="Line"/>
            <p:cNvSpPr/>
            <p:nvPr/>
          </p:nvSpPr>
          <p:spPr>
            <a:xfrm>
              <a:off x="10686654" y="3422707"/>
              <a:ext cx="261686" cy="399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600" extrusionOk="0">
                  <a:moveTo>
                    <a:pt x="21513" y="1256"/>
                  </a:moveTo>
                  <a:cubicBezTo>
                    <a:pt x="20557" y="1005"/>
                    <a:pt x="19602" y="753"/>
                    <a:pt x="16734" y="1507"/>
                  </a:cubicBezTo>
                  <a:cubicBezTo>
                    <a:pt x="13867" y="2260"/>
                    <a:pt x="9088" y="4019"/>
                    <a:pt x="6221" y="5086"/>
                  </a:cubicBezTo>
                  <a:cubicBezTo>
                    <a:pt x="3354" y="6153"/>
                    <a:pt x="2398" y="6530"/>
                    <a:pt x="1538" y="6907"/>
                  </a:cubicBezTo>
                  <a:cubicBezTo>
                    <a:pt x="678" y="7284"/>
                    <a:pt x="-87" y="7660"/>
                    <a:pt x="9" y="7912"/>
                  </a:cubicBezTo>
                  <a:cubicBezTo>
                    <a:pt x="104" y="8163"/>
                    <a:pt x="1060" y="8288"/>
                    <a:pt x="2971" y="8163"/>
                  </a:cubicBezTo>
                  <a:cubicBezTo>
                    <a:pt x="4883" y="8037"/>
                    <a:pt x="7750" y="7660"/>
                    <a:pt x="9948" y="6844"/>
                  </a:cubicBezTo>
                  <a:cubicBezTo>
                    <a:pt x="12147" y="6028"/>
                    <a:pt x="13676" y="4772"/>
                    <a:pt x="14440" y="3767"/>
                  </a:cubicBezTo>
                  <a:cubicBezTo>
                    <a:pt x="15205" y="2763"/>
                    <a:pt x="15205" y="2009"/>
                    <a:pt x="15109" y="1319"/>
                  </a:cubicBezTo>
                  <a:cubicBezTo>
                    <a:pt x="15014" y="628"/>
                    <a:pt x="14823" y="0"/>
                    <a:pt x="14536" y="0"/>
                  </a:cubicBezTo>
                  <a:cubicBezTo>
                    <a:pt x="14249" y="0"/>
                    <a:pt x="13867" y="628"/>
                    <a:pt x="13676" y="3328"/>
                  </a:cubicBezTo>
                  <a:cubicBezTo>
                    <a:pt x="13485" y="6028"/>
                    <a:pt x="13485" y="10800"/>
                    <a:pt x="13580" y="14191"/>
                  </a:cubicBezTo>
                  <a:cubicBezTo>
                    <a:pt x="13676" y="17581"/>
                    <a:pt x="13867" y="19591"/>
                    <a:pt x="14058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6" name="Line"/>
            <p:cNvSpPr/>
            <p:nvPr/>
          </p:nvSpPr>
          <p:spPr>
            <a:xfrm>
              <a:off x="6688044" y="4232125"/>
              <a:ext cx="53993" cy="371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8" h="21452" extrusionOk="0">
                  <a:moveTo>
                    <a:pt x="12798" y="120"/>
                  </a:moveTo>
                  <a:cubicBezTo>
                    <a:pt x="8298" y="-14"/>
                    <a:pt x="3798" y="-148"/>
                    <a:pt x="1548" y="389"/>
                  </a:cubicBezTo>
                  <a:cubicBezTo>
                    <a:pt x="-702" y="925"/>
                    <a:pt x="-702" y="2133"/>
                    <a:pt x="2898" y="4749"/>
                  </a:cubicBezTo>
                  <a:cubicBezTo>
                    <a:pt x="6498" y="7365"/>
                    <a:pt x="13698" y="11390"/>
                    <a:pt x="17298" y="14409"/>
                  </a:cubicBezTo>
                  <a:cubicBezTo>
                    <a:pt x="20898" y="17427"/>
                    <a:pt x="20898" y="19440"/>
                    <a:pt x="20898" y="214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7" name="Line"/>
            <p:cNvSpPr/>
            <p:nvPr/>
          </p:nvSpPr>
          <p:spPr>
            <a:xfrm>
              <a:off x="6693207" y="4160709"/>
              <a:ext cx="233538" cy="23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1" h="21305" extrusionOk="0">
                  <a:moveTo>
                    <a:pt x="0" y="3517"/>
                  </a:moveTo>
                  <a:cubicBezTo>
                    <a:pt x="823" y="2034"/>
                    <a:pt x="1646" y="552"/>
                    <a:pt x="5040" y="129"/>
                  </a:cubicBezTo>
                  <a:cubicBezTo>
                    <a:pt x="8434" y="-295"/>
                    <a:pt x="14400" y="340"/>
                    <a:pt x="17691" y="1823"/>
                  </a:cubicBezTo>
                  <a:cubicBezTo>
                    <a:pt x="20983" y="3305"/>
                    <a:pt x="21600" y="5634"/>
                    <a:pt x="19234" y="8705"/>
                  </a:cubicBezTo>
                  <a:cubicBezTo>
                    <a:pt x="16869" y="11776"/>
                    <a:pt x="11520" y="15587"/>
                    <a:pt x="7920" y="17811"/>
                  </a:cubicBezTo>
                  <a:cubicBezTo>
                    <a:pt x="4320" y="20034"/>
                    <a:pt x="2469" y="20670"/>
                    <a:pt x="617" y="213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8" name="Line"/>
            <p:cNvSpPr/>
            <p:nvPr/>
          </p:nvSpPr>
          <p:spPr>
            <a:xfrm>
              <a:off x="6902475" y="4213278"/>
              <a:ext cx="125563" cy="266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3" extrusionOk="0">
                  <a:moveTo>
                    <a:pt x="0" y="11833"/>
                  </a:moveTo>
                  <a:cubicBezTo>
                    <a:pt x="2000" y="12021"/>
                    <a:pt x="4000" y="12209"/>
                    <a:pt x="5200" y="12772"/>
                  </a:cubicBezTo>
                  <a:cubicBezTo>
                    <a:pt x="6400" y="13336"/>
                    <a:pt x="6800" y="14275"/>
                    <a:pt x="7000" y="15496"/>
                  </a:cubicBezTo>
                  <a:cubicBezTo>
                    <a:pt x="7200" y="16717"/>
                    <a:pt x="7200" y="18219"/>
                    <a:pt x="6800" y="19440"/>
                  </a:cubicBezTo>
                  <a:cubicBezTo>
                    <a:pt x="6400" y="20661"/>
                    <a:pt x="5600" y="21600"/>
                    <a:pt x="5000" y="21506"/>
                  </a:cubicBezTo>
                  <a:cubicBezTo>
                    <a:pt x="4400" y="21412"/>
                    <a:pt x="4000" y="20285"/>
                    <a:pt x="5200" y="17374"/>
                  </a:cubicBezTo>
                  <a:cubicBezTo>
                    <a:pt x="6400" y="14463"/>
                    <a:pt x="9200" y="9767"/>
                    <a:pt x="12200" y="6574"/>
                  </a:cubicBezTo>
                  <a:cubicBezTo>
                    <a:pt x="15200" y="3381"/>
                    <a:pt x="18400" y="169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9" name="Line"/>
            <p:cNvSpPr/>
            <p:nvPr/>
          </p:nvSpPr>
          <p:spPr>
            <a:xfrm>
              <a:off x="7067565" y="4262107"/>
              <a:ext cx="665011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35" y="1350"/>
                  </a:moveTo>
                  <a:cubicBezTo>
                    <a:pt x="1586" y="4950"/>
                    <a:pt x="1737" y="8550"/>
                    <a:pt x="1813" y="11475"/>
                  </a:cubicBezTo>
                  <a:cubicBezTo>
                    <a:pt x="1888" y="14400"/>
                    <a:pt x="1888" y="16650"/>
                    <a:pt x="2455" y="18225"/>
                  </a:cubicBezTo>
                  <a:cubicBezTo>
                    <a:pt x="3021" y="19800"/>
                    <a:pt x="4154" y="20700"/>
                    <a:pt x="5060" y="20025"/>
                  </a:cubicBezTo>
                  <a:cubicBezTo>
                    <a:pt x="5966" y="19350"/>
                    <a:pt x="6646" y="17100"/>
                    <a:pt x="6533" y="13950"/>
                  </a:cubicBezTo>
                  <a:cubicBezTo>
                    <a:pt x="6420" y="10800"/>
                    <a:pt x="5513" y="6750"/>
                    <a:pt x="4418" y="4275"/>
                  </a:cubicBezTo>
                  <a:cubicBezTo>
                    <a:pt x="3323" y="1800"/>
                    <a:pt x="2039" y="900"/>
                    <a:pt x="1208" y="450"/>
                  </a:cubicBezTo>
                  <a:cubicBezTo>
                    <a:pt x="378" y="0"/>
                    <a:pt x="0" y="0"/>
                    <a:pt x="0" y="0"/>
                  </a:cubicBezTo>
                  <a:cubicBezTo>
                    <a:pt x="0" y="0"/>
                    <a:pt x="378" y="0"/>
                    <a:pt x="1813" y="787"/>
                  </a:cubicBezTo>
                  <a:cubicBezTo>
                    <a:pt x="3248" y="1575"/>
                    <a:pt x="5740" y="3150"/>
                    <a:pt x="7288" y="4612"/>
                  </a:cubicBezTo>
                  <a:cubicBezTo>
                    <a:pt x="8836" y="6075"/>
                    <a:pt x="9441" y="7425"/>
                    <a:pt x="9856" y="8663"/>
                  </a:cubicBezTo>
                  <a:cubicBezTo>
                    <a:pt x="10271" y="9900"/>
                    <a:pt x="10498" y="11025"/>
                    <a:pt x="10573" y="12150"/>
                  </a:cubicBezTo>
                  <a:cubicBezTo>
                    <a:pt x="10649" y="13275"/>
                    <a:pt x="10573" y="14400"/>
                    <a:pt x="10309" y="15300"/>
                  </a:cubicBezTo>
                  <a:cubicBezTo>
                    <a:pt x="10045" y="16200"/>
                    <a:pt x="9592" y="16875"/>
                    <a:pt x="9101" y="17325"/>
                  </a:cubicBezTo>
                  <a:cubicBezTo>
                    <a:pt x="8610" y="17775"/>
                    <a:pt x="8081" y="18000"/>
                    <a:pt x="7855" y="17550"/>
                  </a:cubicBezTo>
                  <a:cubicBezTo>
                    <a:pt x="7628" y="17100"/>
                    <a:pt x="7703" y="15975"/>
                    <a:pt x="8194" y="13725"/>
                  </a:cubicBezTo>
                  <a:cubicBezTo>
                    <a:pt x="8685" y="11475"/>
                    <a:pt x="9592" y="8100"/>
                    <a:pt x="10309" y="5850"/>
                  </a:cubicBezTo>
                  <a:cubicBezTo>
                    <a:pt x="11027" y="3600"/>
                    <a:pt x="11555" y="2475"/>
                    <a:pt x="12008" y="2137"/>
                  </a:cubicBezTo>
                  <a:cubicBezTo>
                    <a:pt x="12462" y="1800"/>
                    <a:pt x="12839" y="2250"/>
                    <a:pt x="13292" y="4725"/>
                  </a:cubicBezTo>
                  <a:cubicBezTo>
                    <a:pt x="13745" y="7200"/>
                    <a:pt x="14274" y="11700"/>
                    <a:pt x="14538" y="14625"/>
                  </a:cubicBezTo>
                  <a:cubicBezTo>
                    <a:pt x="14803" y="17550"/>
                    <a:pt x="14803" y="18900"/>
                    <a:pt x="14954" y="19912"/>
                  </a:cubicBezTo>
                  <a:cubicBezTo>
                    <a:pt x="15105" y="20925"/>
                    <a:pt x="15407" y="21600"/>
                    <a:pt x="15747" y="21600"/>
                  </a:cubicBezTo>
                  <a:cubicBezTo>
                    <a:pt x="16087" y="21600"/>
                    <a:pt x="16464" y="20925"/>
                    <a:pt x="16955" y="18337"/>
                  </a:cubicBezTo>
                  <a:cubicBezTo>
                    <a:pt x="17446" y="15750"/>
                    <a:pt x="18050" y="11250"/>
                    <a:pt x="18466" y="8550"/>
                  </a:cubicBezTo>
                  <a:cubicBezTo>
                    <a:pt x="18881" y="5850"/>
                    <a:pt x="19108" y="4950"/>
                    <a:pt x="19410" y="4725"/>
                  </a:cubicBezTo>
                  <a:cubicBezTo>
                    <a:pt x="19712" y="4500"/>
                    <a:pt x="20090" y="4950"/>
                    <a:pt x="20392" y="5850"/>
                  </a:cubicBezTo>
                  <a:cubicBezTo>
                    <a:pt x="20694" y="6750"/>
                    <a:pt x="20920" y="8100"/>
                    <a:pt x="21071" y="9338"/>
                  </a:cubicBezTo>
                  <a:cubicBezTo>
                    <a:pt x="21222" y="10575"/>
                    <a:pt x="21298" y="11700"/>
                    <a:pt x="21373" y="12150"/>
                  </a:cubicBezTo>
                  <a:cubicBezTo>
                    <a:pt x="21449" y="12600"/>
                    <a:pt x="21524" y="12375"/>
                    <a:pt x="21600" y="121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0" name="Line"/>
            <p:cNvSpPr/>
            <p:nvPr/>
          </p:nvSpPr>
          <p:spPr>
            <a:xfrm>
              <a:off x="7732575" y="4234205"/>
              <a:ext cx="245339" cy="286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0" h="21273" extrusionOk="0">
                  <a:moveTo>
                    <a:pt x="0" y="7776"/>
                  </a:moveTo>
                  <a:cubicBezTo>
                    <a:pt x="1009" y="7776"/>
                    <a:pt x="2019" y="7776"/>
                    <a:pt x="3129" y="8554"/>
                  </a:cubicBezTo>
                  <a:cubicBezTo>
                    <a:pt x="4239" y="9331"/>
                    <a:pt x="5450" y="10886"/>
                    <a:pt x="7166" y="13133"/>
                  </a:cubicBezTo>
                  <a:cubicBezTo>
                    <a:pt x="8882" y="15379"/>
                    <a:pt x="11103" y="18317"/>
                    <a:pt x="13323" y="19872"/>
                  </a:cubicBezTo>
                  <a:cubicBezTo>
                    <a:pt x="15544" y="21427"/>
                    <a:pt x="17764" y="21600"/>
                    <a:pt x="19278" y="20822"/>
                  </a:cubicBezTo>
                  <a:cubicBezTo>
                    <a:pt x="20793" y="20045"/>
                    <a:pt x="21600" y="18317"/>
                    <a:pt x="21196" y="15466"/>
                  </a:cubicBezTo>
                  <a:cubicBezTo>
                    <a:pt x="20793" y="12614"/>
                    <a:pt x="19178" y="8640"/>
                    <a:pt x="16049" y="5875"/>
                  </a:cubicBezTo>
                  <a:cubicBezTo>
                    <a:pt x="12920" y="3110"/>
                    <a:pt x="8277" y="1555"/>
                    <a:pt x="3634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1" name="Line"/>
            <p:cNvSpPr/>
            <p:nvPr/>
          </p:nvSpPr>
          <p:spPr>
            <a:xfrm>
              <a:off x="7968400" y="4065546"/>
              <a:ext cx="45406" cy="423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85" h="21387" extrusionOk="0">
                  <a:moveTo>
                    <a:pt x="3681" y="1119"/>
                  </a:moveTo>
                  <a:cubicBezTo>
                    <a:pt x="3681" y="532"/>
                    <a:pt x="3681" y="-55"/>
                    <a:pt x="2653" y="4"/>
                  </a:cubicBezTo>
                  <a:cubicBezTo>
                    <a:pt x="1624" y="62"/>
                    <a:pt x="-433" y="767"/>
                    <a:pt x="81" y="3173"/>
                  </a:cubicBezTo>
                  <a:cubicBezTo>
                    <a:pt x="596" y="5580"/>
                    <a:pt x="3681" y="9688"/>
                    <a:pt x="7281" y="12682"/>
                  </a:cubicBezTo>
                  <a:cubicBezTo>
                    <a:pt x="10881" y="15675"/>
                    <a:pt x="14996" y="17554"/>
                    <a:pt x="17567" y="18904"/>
                  </a:cubicBezTo>
                  <a:cubicBezTo>
                    <a:pt x="20138" y="20254"/>
                    <a:pt x="21167" y="21075"/>
                    <a:pt x="18596" y="21310"/>
                  </a:cubicBezTo>
                  <a:cubicBezTo>
                    <a:pt x="16024" y="21545"/>
                    <a:pt x="9853" y="21193"/>
                    <a:pt x="3681" y="208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2" name="Line"/>
            <p:cNvSpPr/>
            <p:nvPr/>
          </p:nvSpPr>
          <p:spPr>
            <a:xfrm>
              <a:off x="7906966" y="4271631"/>
              <a:ext cx="481319" cy="2390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8" extrusionOk="0">
                  <a:moveTo>
                    <a:pt x="0" y="12118"/>
                  </a:moveTo>
                  <a:cubicBezTo>
                    <a:pt x="3130" y="11089"/>
                    <a:pt x="6261" y="10061"/>
                    <a:pt x="8661" y="9032"/>
                  </a:cubicBezTo>
                  <a:cubicBezTo>
                    <a:pt x="11061" y="8004"/>
                    <a:pt x="12730" y="6975"/>
                    <a:pt x="13826" y="6049"/>
                  </a:cubicBezTo>
                  <a:cubicBezTo>
                    <a:pt x="14922" y="5124"/>
                    <a:pt x="15443" y="4301"/>
                    <a:pt x="15757" y="3272"/>
                  </a:cubicBezTo>
                  <a:cubicBezTo>
                    <a:pt x="16070" y="2244"/>
                    <a:pt x="16174" y="1009"/>
                    <a:pt x="15809" y="392"/>
                  </a:cubicBezTo>
                  <a:cubicBezTo>
                    <a:pt x="15443" y="-225"/>
                    <a:pt x="14609" y="-225"/>
                    <a:pt x="13304" y="1215"/>
                  </a:cubicBezTo>
                  <a:cubicBezTo>
                    <a:pt x="12000" y="2655"/>
                    <a:pt x="10226" y="5535"/>
                    <a:pt x="9183" y="8106"/>
                  </a:cubicBezTo>
                  <a:cubicBezTo>
                    <a:pt x="8139" y="10678"/>
                    <a:pt x="7826" y="12941"/>
                    <a:pt x="7670" y="14586"/>
                  </a:cubicBezTo>
                  <a:cubicBezTo>
                    <a:pt x="7513" y="16232"/>
                    <a:pt x="7513" y="17261"/>
                    <a:pt x="9339" y="18392"/>
                  </a:cubicBezTo>
                  <a:cubicBezTo>
                    <a:pt x="11165" y="19524"/>
                    <a:pt x="14817" y="20758"/>
                    <a:pt x="17165" y="21066"/>
                  </a:cubicBezTo>
                  <a:cubicBezTo>
                    <a:pt x="19513" y="21375"/>
                    <a:pt x="20557" y="20758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3" name="Line"/>
            <p:cNvSpPr/>
            <p:nvPr/>
          </p:nvSpPr>
          <p:spPr>
            <a:xfrm>
              <a:off x="8672332" y="4181463"/>
              <a:ext cx="140425" cy="275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82" h="21013" extrusionOk="0">
                  <a:moveTo>
                    <a:pt x="1296" y="11452"/>
                  </a:moveTo>
                  <a:cubicBezTo>
                    <a:pt x="6696" y="9505"/>
                    <a:pt x="12096" y="7557"/>
                    <a:pt x="15470" y="5787"/>
                  </a:cubicBezTo>
                  <a:cubicBezTo>
                    <a:pt x="18845" y="4016"/>
                    <a:pt x="20196" y="2423"/>
                    <a:pt x="20364" y="1272"/>
                  </a:cubicBezTo>
                  <a:cubicBezTo>
                    <a:pt x="20533" y="121"/>
                    <a:pt x="19520" y="-587"/>
                    <a:pt x="15977" y="652"/>
                  </a:cubicBezTo>
                  <a:cubicBezTo>
                    <a:pt x="12433" y="1892"/>
                    <a:pt x="6358" y="5079"/>
                    <a:pt x="2983" y="8265"/>
                  </a:cubicBezTo>
                  <a:cubicBezTo>
                    <a:pt x="-392" y="11452"/>
                    <a:pt x="-1067" y="14639"/>
                    <a:pt x="1802" y="16764"/>
                  </a:cubicBezTo>
                  <a:cubicBezTo>
                    <a:pt x="4670" y="18888"/>
                    <a:pt x="11083" y="19951"/>
                    <a:pt x="17495" y="2101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4" name="Line"/>
            <p:cNvSpPr/>
            <p:nvPr/>
          </p:nvSpPr>
          <p:spPr>
            <a:xfrm>
              <a:off x="8886091" y="3988302"/>
              <a:ext cx="164878" cy="469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1362" extrusionOk="0">
                  <a:moveTo>
                    <a:pt x="21273" y="5162"/>
                  </a:moveTo>
                  <a:cubicBezTo>
                    <a:pt x="17373" y="3362"/>
                    <a:pt x="13473" y="1562"/>
                    <a:pt x="10623" y="662"/>
                  </a:cubicBezTo>
                  <a:cubicBezTo>
                    <a:pt x="7773" y="-238"/>
                    <a:pt x="5973" y="-238"/>
                    <a:pt x="4173" y="768"/>
                  </a:cubicBezTo>
                  <a:cubicBezTo>
                    <a:pt x="2373" y="1774"/>
                    <a:pt x="573" y="3786"/>
                    <a:pt x="123" y="6803"/>
                  </a:cubicBezTo>
                  <a:cubicBezTo>
                    <a:pt x="-327" y="9821"/>
                    <a:pt x="573" y="13844"/>
                    <a:pt x="1023" y="16438"/>
                  </a:cubicBezTo>
                  <a:cubicBezTo>
                    <a:pt x="1473" y="19033"/>
                    <a:pt x="1473" y="20197"/>
                    <a:pt x="1473" y="213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5" name="Line"/>
            <p:cNvSpPr/>
            <p:nvPr/>
          </p:nvSpPr>
          <p:spPr>
            <a:xfrm>
              <a:off x="8841700" y="4255132"/>
              <a:ext cx="251123" cy="76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600" y="16364"/>
                    <a:pt x="11200" y="11127"/>
                    <a:pt x="14800" y="7527"/>
                  </a:cubicBezTo>
                  <a:cubicBezTo>
                    <a:pt x="18400" y="3927"/>
                    <a:pt x="20000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6" name="Line"/>
            <p:cNvSpPr/>
            <p:nvPr/>
          </p:nvSpPr>
          <p:spPr>
            <a:xfrm>
              <a:off x="9015525" y="4027109"/>
              <a:ext cx="161005" cy="465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5" h="21393" extrusionOk="0">
                  <a:moveTo>
                    <a:pt x="21065" y="221"/>
                  </a:moveTo>
                  <a:cubicBezTo>
                    <a:pt x="17110" y="7"/>
                    <a:pt x="13155" y="-207"/>
                    <a:pt x="9657" y="381"/>
                  </a:cubicBezTo>
                  <a:cubicBezTo>
                    <a:pt x="6158" y="969"/>
                    <a:pt x="3116" y="2359"/>
                    <a:pt x="1442" y="4551"/>
                  </a:cubicBezTo>
                  <a:cubicBezTo>
                    <a:pt x="-231" y="6743"/>
                    <a:pt x="-535" y="9738"/>
                    <a:pt x="986" y="12678"/>
                  </a:cubicBezTo>
                  <a:cubicBezTo>
                    <a:pt x="2507" y="15619"/>
                    <a:pt x="5854" y="18506"/>
                    <a:pt x="9200" y="213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7" name="Line"/>
            <p:cNvSpPr/>
            <p:nvPr/>
          </p:nvSpPr>
          <p:spPr>
            <a:xfrm>
              <a:off x="9009115" y="4240697"/>
              <a:ext cx="317660" cy="194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0735" extrusionOk="0">
                  <a:moveTo>
                    <a:pt x="0" y="18672"/>
                  </a:moveTo>
                  <a:cubicBezTo>
                    <a:pt x="4257" y="17927"/>
                    <a:pt x="8514" y="17183"/>
                    <a:pt x="11982" y="15445"/>
                  </a:cubicBezTo>
                  <a:cubicBezTo>
                    <a:pt x="15451" y="13707"/>
                    <a:pt x="18131" y="10976"/>
                    <a:pt x="19629" y="8989"/>
                  </a:cubicBezTo>
                  <a:cubicBezTo>
                    <a:pt x="21127" y="7003"/>
                    <a:pt x="21442" y="5762"/>
                    <a:pt x="21521" y="4396"/>
                  </a:cubicBezTo>
                  <a:cubicBezTo>
                    <a:pt x="21600" y="3031"/>
                    <a:pt x="21442" y="1541"/>
                    <a:pt x="20654" y="672"/>
                  </a:cubicBezTo>
                  <a:cubicBezTo>
                    <a:pt x="19866" y="-197"/>
                    <a:pt x="18447" y="-445"/>
                    <a:pt x="17028" y="1293"/>
                  </a:cubicBezTo>
                  <a:cubicBezTo>
                    <a:pt x="15609" y="3031"/>
                    <a:pt x="14190" y="6755"/>
                    <a:pt x="13323" y="9238"/>
                  </a:cubicBezTo>
                  <a:cubicBezTo>
                    <a:pt x="12455" y="11721"/>
                    <a:pt x="12140" y="12962"/>
                    <a:pt x="12377" y="14824"/>
                  </a:cubicBezTo>
                  <a:cubicBezTo>
                    <a:pt x="12613" y="16686"/>
                    <a:pt x="13401" y="19169"/>
                    <a:pt x="14584" y="20162"/>
                  </a:cubicBezTo>
                  <a:cubicBezTo>
                    <a:pt x="15766" y="21155"/>
                    <a:pt x="17343" y="20658"/>
                    <a:pt x="18920" y="201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8" name="Line"/>
            <p:cNvSpPr/>
            <p:nvPr/>
          </p:nvSpPr>
          <p:spPr>
            <a:xfrm>
              <a:off x="9358120" y="4283034"/>
              <a:ext cx="195095" cy="216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201" extrusionOk="0">
                  <a:moveTo>
                    <a:pt x="9771" y="0"/>
                  </a:moveTo>
                  <a:cubicBezTo>
                    <a:pt x="6254" y="5912"/>
                    <a:pt x="2738" y="11823"/>
                    <a:pt x="1106" y="15347"/>
                  </a:cubicBezTo>
                  <a:cubicBezTo>
                    <a:pt x="-527" y="18872"/>
                    <a:pt x="-276" y="20008"/>
                    <a:pt x="1357" y="20691"/>
                  </a:cubicBezTo>
                  <a:cubicBezTo>
                    <a:pt x="2989" y="21373"/>
                    <a:pt x="6003" y="21600"/>
                    <a:pt x="9519" y="19895"/>
                  </a:cubicBezTo>
                  <a:cubicBezTo>
                    <a:pt x="13036" y="18189"/>
                    <a:pt x="17054" y="14552"/>
                    <a:pt x="21073" y="1091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9" name="Line"/>
            <p:cNvSpPr/>
            <p:nvPr/>
          </p:nvSpPr>
          <p:spPr>
            <a:xfrm>
              <a:off x="9598755" y="4031912"/>
              <a:ext cx="59094" cy="432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3" h="21600" extrusionOk="0">
                  <a:moveTo>
                    <a:pt x="21113" y="0"/>
                  </a:moveTo>
                  <a:cubicBezTo>
                    <a:pt x="16128" y="1394"/>
                    <a:pt x="11144" y="2787"/>
                    <a:pt x="7405" y="5284"/>
                  </a:cubicBezTo>
                  <a:cubicBezTo>
                    <a:pt x="3667" y="7781"/>
                    <a:pt x="1175" y="11381"/>
                    <a:pt x="344" y="14284"/>
                  </a:cubicBezTo>
                  <a:cubicBezTo>
                    <a:pt x="-487" y="17187"/>
                    <a:pt x="344" y="19394"/>
                    <a:pt x="117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00" name="Line"/>
            <p:cNvSpPr/>
            <p:nvPr/>
          </p:nvSpPr>
          <p:spPr>
            <a:xfrm>
              <a:off x="9525311" y="4336154"/>
              <a:ext cx="341807" cy="156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2" extrusionOk="0">
                  <a:moveTo>
                    <a:pt x="0" y="6085"/>
                  </a:moveTo>
                  <a:cubicBezTo>
                    <a:pt x="4408" y="6403"/>
                    <a:pt x="8816" y="6720"/>
                    <a:pt x="12049" y="6085"/>
                  </a:cubicBezTo>
                  <a:cubicBezTo>
                    <a:pt x="15282" y="5450"/>
                    <a:pt x="17339" y="3861"/>
                    <a:pt x="18588" y="2432"/>
                  </a:cubicBezTo>
                  <a:cubicBezTo>
                    <a:pt x="19837" y="1003"/>
                    <a:pt x="20278" y="-268"/>
                    <a:pt x="20351" y="50"/>
                  </a:cubicBezTo>
                  <a:cubicBezTo>
                    <a:pt x="20424" y="367"/>
                    <a:pt x="20131" y="2273"/>
                    <a:pt x="19984" y="4973"/>
                  </a:cubicBezTo>
                  <a:cubicBezTo>
                    <a:pt x="19837" y="7673"/>
                    <a:pt x="19837" y="11167"/>
                    <a:pt x="19837" y="13708"/>
                  </a:cubicBezTo>
                  <a:cubicBezTo>
                    <a:pt x="19837" y="16250"/>
                    <a:pt x="19837" y="17838"/>
                    <a:pt x="20131" y="18950"/>
                  </a:cubicBezTo>
                  <a:cubicBezTo>
                    <a:pt x="20424" y="20061"/>
                    <a:pt x="21012" y="20697"/>
                    <a:pt x="21600" y="213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01" name="Line"/>
            <p:cNvSpPr/>
            <p:nvPr/>
          </p:nvSpPr>
          <p:spPr>
            <a:xfrm>
              <a:off x="9825263" y="4080741"/>
              <a:ext cx="69757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02" name="Line"/>
            <p:cNvSpPr/>
            <p:nvPr/>
          </p:nvSpPr>
          <p:spPr>
            <a:xfrm>
              <a:off x="9922922" y="4274205"/>
              <a:ext cx="848636" cy="301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402" extrusionOk="0">
                  <a:moveTo>
                    <a:pt x="0" y="132"/>
                  </a:moveTo>
                  <a:cubicBezTo>
                    <a:pt x="531" y="5243"/>
                    <a:pt x="1062" y="10355"/>
                    <a:pt x="1416" y="13488"/>
                  </a:cubicBezTo>
                  <a:cubicBezTo>
                    <a:pt x="1770" y="16620"/>
                    <a:pt x="1948" y="17775"/>
                    <a:pt x="2184" y="18517"/>
                  </a:cubicBezTo>
                  <a:cubicBezTo>
                    <a:pt x="2420" y="19258"/>
                    <a:pt x="2715" y="19588"/>
                    <a:pt x="2980" y="19423"/>
                  </a:cubicBezTo>
                  <a:cubicBezTo>
                    <a:pt x="3246" y="19259"/>
                    <a:pt x="3482" y="18599"/>
                    <a:pt x="3689" y="16620"/>
                  </a:cubicBezTo>
                  <a:cubicBezTo>
                    <a:pt x="3895" y="14642"/>
                    <a:pt x="4072" y="11344"/>
                    <a:pt x="4161" y="9200"/>
                  </a:cubicBezTo>
                  <a:cubicBezTo>
                    <a:pt x="4249" y="7057"/>
                    <a:pt x="4249" y="6068"/>
                    <a:pt x="4249" y="5985"/>
                  </a:cubicBezTo>
                  <a:cubicBezTo>
                    <a:pt x="4249" y="5903"/>
                    <a:pt x="4249" y="6727"/>
                    <a:pt x="4367" y="7717"/>
                  </a:cubicBezTo>
                  <a:cubicBezTo>
                    <a:pt x="4485" y="8706"/>
                    <a:pt x="4721" y="9860"/>
                    <a:pt x="4987" y="10602"/>
                  </a:cubicBezTo>
                  <a:cubicBezTo>
                    <a:pt x="5252" y="11344"/>
                    <a:pt x="5548" y="11674"/>
                    <a:pt x="6049" y="11591"/>
                  </a:cubicBezTo>
                  <a:cubicBezTo>
                    <a:pt x="6551" y="11509"/>
                    <a:pt x="7259" y="11014"/>
                    <a:pt x="7908" y="9448"/>
                  </a:cubicBezTo>
                  <a:cubicBezTo>
                    <a:pt x="8557" y="7881"/>
                    <a:pt x="9148" y="5243"/>
                    <a:pt x="9443" y="3429"/>
                  </a:cubicBezTo>
                  <a:cubicBezTo>
                    <a:pt x="9738" y="1616"/>
                    <a:pt x="9738" y="626"/>
                    <a:pt x="9590" y="214"/>
                  </a:cubicBezTo>
                  <a:cubicBezTo>
                    <a:pt x="9443" y="-198"/>
                    <a:pt x="9148" y="-33"/>
                    <a:pt x="8882" y="874"/>
                  </a:cubicBezTo>
                  <a:cubicBezTo>
                    <a:pt x="8616" y="1781"/>
                    <a:pt x="8380" y="3429"/>
                    <a:pt x="8174" y="5573"/>
                  </a:cubicBezTo>
                  <a:cubicBezTo>
                    <a:pt x="7967" y="7717"/>
                    <a:pt x="7790" y="10355"/>
                    <a:pt x="7761" y="12333"/>
                  </a:cubicBezTo>
                  <a:cubicBezTo>
                    <a:pt x="7731" y="14312"/>
                    <a:pt x="7849" y="15631"/>
                    <a:pt x="8056" y="16538"/>
                  </a:cubicBezTo>
                  <a:cubicBezTo>
                    <a:pt x="8262" y="17445"/>
                    <a:pt x="8557" y="17939"/>
                    <a:pt x="8911" y="18187"/>
                  </a:cubicBezTo>
                  <a:cubicBezTo>
                    <a:pt x="9266" y="18434"/>
                    <a:pt x="9679" y="18434"/>
                    <a:pt x="10180" y="17115"/>
                  </a:cubicBezTo>
                  <a:cubicBezTo>
                    <a:pt x="10682" y="15796"/>
                    <a:pt x="11272" y="13158"/>
                    <a:pt x="11597" y="11426"/>
                  </a:cubicBezTo>
                  <a:cubicBezTo>
                    <a:pt x="11921" y="9695"/>
                    <a:pt x="11980" y="8871"/>
                    <a:pt x="12069" y="8046"/>
                  </a:cubicBezTo>
                  <a:cubicBezTo>
                    <a:pt x="12157" y="7222"/>
                    <a:pt x="12275" y="6397"/>
                    <a:pt x="12393" y="6397"/>
                  </a:cubicBezTo>
                  <a:cubicBezTo>
                    <a:pt x="12511" y="6397"/>
                    <a:pt x="12629" y="7222"/>
                    <a:pt x="12718" y="9118"/>
                  </a:cubicBezTo>
                  <a:cubicBezTo>
                    <a:pt x="12807" y="11014"/>
                    <a:pt x="12866" y="13982"/>
                    <a:pt x="12836" y="15878"/>
                  </a:cubicBezTo>
                  <a:cubicBezTo>
                    <a:pt x="12807" y="17775"/>
                    <a:pt x="12689" y="18599"/>
                    <a:pt x="12659" y="18599"/>
                  </a:cubicBezTo>
                  <a:cubicBezTo>
                    <a:pt x="12629" y="18599"/>
                    <a:pt x="12689" y="17775"/>
                    <a:pt x="12895" y="15961"/>
                  </a:cubicBezTo>
                  <a:cubicBezTo>
                    <a:pt x="13102" y="14147"/>
                    <a:pt x="13456" y="11344"/>
                    <a:pt x="13780" y="9695"/>
                  </a:cubicBezTo>
                  <a:cubicBezTo>
                    <a:pt x="14105" y="8046"/>
                    <a:pt x="14400" y="7552"/>
                    <a:pt x="14636" y="7717"/>
                  </a:cubicBezTo>
                  <a:cubicBezTo>
                    <a:pt x="14872" y="7881"/>
                    <a:pt x="15049" y="8706"/>
                    <a:pt x="15344" y="9860"/>
                  </a:cubicBezTo>
                  <a:cubicBezTo>
                    <a:pt x="15639" y="11014"/>
                    <a:pt x="16052" y="12498"/>
                    <a:pt x="16643" y="13075"/>
                  </a:cubicBezTo>
                  <a:cubicBezTo>
                    <a:pt x="17233" y="13652"/>
                    <a:pt x="18000" y="13323"/>
                    <a:pt x="18856" y="12086"/>
                  </a:cubicBezTo>
                  <a:cubicBezTo>
                    <a:pt x="19711" y="10849"/>
                    <a:pt x="20656" y="8706"/>
                    <a:pt x="21128" y="6975"/>
                  </a:cubicBezTo>
                  <a:cubicBezTo>
                    <a:pt x="21600" y="5243"/>
                    <a:pt x="21600" y="3924"/>
                    <a:pt x="21452" y="3347"/>
                  </a:cubicBezTo>
                  <a:cubicBezTo>
                    <a:pt x="21305" y="2770"/>
                    <a:pt x="21010" y="2935"/>
                    <a:pt x="20656" y="4666"/>
                  </a:cubicBezTo>
                  <a:cubicBezTo>
                    <a:pt x="20302" y="6397"/>
                    <a:pt x="19889" y="9695"/>
                    <a:pt x="19682" y="12333"/>
                  </a:cubicBezTo>
                  <a:cubicBezTo>
                    <a:pt x="19475" y="14971"/>
                    <a:pt x="19475" y="16950"/>
                    <a:pt x="19800" y="18352"/>
                  </a:cubicBezTo>
                  <a:cubicBezTo>
                    <a:pt x="20125" y="19753"/>
                    <a:pt x="20774" y="20578"/>
                    <a:pt x="21423" y="214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03" name="Line"/>
            <p:cNvSpPr/>
            <p:nvPr/>
          </p:nvSpPr>
          <p:spPr>
            <a:xfrm>
              <a:off x="10856049" y="4262107"/>
              <a:ext cx="181518" cy="327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8" h="21270" extrusionOk="0">
                  <a:moveTo>
                    <a:pt x="13957" y="0"/>
                  </a:moveTo>
                  <a:cubicBezTo>
                    <a:pt x="10447" y="1813"/>
                    <a:pt x="6937" y="3625"/>
                    <a:pt x="4642" y="4909"/>
                  </a:cubicBezTo>
                  <a:cubicBezTo>
                    <a:pt x="2347" y="6193"/>
                    <a:pt x="1267" y="6948"/>
                    <a:pt x="592" y="7703"/>
                  </a:cubicBezTo>
                  <a:cubicBezTo>
                    <a:pt x="-83" y="8459"/>
                    <a:pt x="-353" y="9214"/>
                    <a:pt x="727" y="9667"/>
                  </a:cubicBezTo>
                  <a:cubicBezTo>
                    <a:pt x="1807" y="10120"/>
                    <a:pt x="4237" y="10271"/>
                    <a:pt x="7477" y="11027"/>
                  </a:cubicBezTo>
                  <a:cubicBezTo>
                    <a:pt x="10717" y="11782"/>
                    <a:pt x="14767" y="13141"/>
                    <a:pt x="17197" y="14274"/>
                  </a:cubicBezTo>
                  <a:cubicBezTo>
                    <a:pt x="19627" y="15407"/>
                    <a:pt x="20437" y="16313"/>
                    <a:pt x="20842" y="17295"/>
                  </a:cubicBezTo>
                  <a:cubicBezTo>
                    <a:pt x="21247" y="18277"/>
                    <a:pt x="21247" y="19334"/>
                    <a:pt x="19897" y="20165"/>
                  </a:cubicBezTo>
                  <a:cubicBezTo>
                    <a:pt x="18547" y="20996"/>
                    <a:pt x="15847" y="21600"/>
                    <a:pt x="12742" y="21071"/>
                  </a:cubicBezTo>
                  <a:cubicBezTo>
                    <a:pt x="9637" y="20543"/>
                    <a:pt x="6127" y="18881"/>
                    <a:pt x="2617" y="172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04" name="Line"/>
            <p:cNvSpPr/>
            <p:nvPr/>
          </p:nvSpPr>
          <p:spPr>
            <a:xfrm>
              <a:off x="11090177" y="4262398"/>
              <a:ext cx="219459" cy="32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581" extrusionOk="0">
                  <a:moveTo>
                    <a:pt x="7794" y="441"/>
                  </a:moveTo>
                  <a:cubicBezTo>
                    <a:pt x="10021" y="287"/>
                    <a:pt x="12247" y="134"/>
                    <a:pt x="14140" y="58"/>
                  </a:cubicBezTo>
                  <a:cubicBezTo>
                    <a:pt x="16033" y="-19"/>
                    <a:pt x="17592" y="-19"/>
                    <a:pt x="17592" y="58"/>
                  </a:cubicBezTo>
                  <a:cubicBezTo>
                    <a:pt x="17592" y="134"/>
                    <a:pt x="16033" y="287"/>
                    <a:pt x="13138" y="900"/>
                  </a:cubicBezTo>
                  <a:cubicBezTo>
                    <a:pt x="10243" y="1513"/>
                    <a:pt x="6012" y="2585"/>
                    <a:pt x="3452" y="3428"/>
                  </a:cubicBezTo>
                  <a:cubicBezTo>
                    <a:pt x="891" y="4270"/>
                    <a:pt x="0" y="4883"/>
                    <a:pt x="0" y="5419"/>
                  </a:cubicBezTo>
                  <a:cubicBezTo>
                    <a:pt x="0" y="5955"/>
                    <a:pt x="891" y="6415"/>
                    <a:pt x="4120" y="7181"/>
                  </a:cubicBezTo>
                  <a:cubicBezTo>
                    <a:pt x="7348" y="7947"/>
                    <a:pt x="12915" y="9019"/>
                    <a:pt x="16478" y="10321"/>
                  </a:cubicBezTo>
                  <a:cubicBezTo>
                    <a:pt x="20041" y="11624"/>
                    <a:pt x="21600" y="13155"/>
                    <a:pt x="20821" y="14764"/>
                  </a:cubicBezTo>
                  <a:cubicBezTo>
                    <a:pt x="20041" y="16372"/>
                    <a:pt x="16924" y="18058"/>
                    <a:pt x="13695" y="19207"/>
                  </a:cubicBezTo>
                  <a:cubicBezTo>
                    <a:pt x="10466" y="20355"/>
                    <a:pt x="7126" y="20968"/>
                    <a:pt x="3786" y="215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05" name="Line"/>
            <p:cNvSpPr/>
            <p:nvPr/>
          </p:nvSpPr>
          <p:spPr>
            <a:xfrm>
              <a:off x="9316042" y="4820448"/>
              <a:ext cx="1639274" cy="6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00" extrusionOk="0">
                  <a:moveTo>
                    <a:pt x="0" y="20700"/>
                  </a:moveTo>
                  <a:cubicBezTo>
                    <a:pt x="1195" y="20700"/>
                    <a:pt x="2390" y="20700"/>
                    <a:pt x="3569" y="20700"/>
                  </a:cubicBezTo>
                  <a:cubicBezTo>
                    <a:pt x="4749" y="20700"/>
                    <a:pt x="5913" y="20700"/>
                    <a:pt x="6955" y="20700"/>
                  </a:cubicBezTo>
                  <a:cubicBezTo>
                    <a:pt x="7997" y="20700"/>
                    <a:pt x="8916" y="20700"/>
                    <a:pt x="10080" y="17100"/>
                  </a:cubicBezTo>
                  <a:cubicBezTo>
                    <a:pt x="11244" y="13500"/>
                    <a:pt x="12654" y="6300"/>
                    <a:pt x="14186" y="2700"/>
                  </a:cubicBezTo>
                  <a:cubicBezTo>
                    <a:pt x="15717" y="-900"/>
                    <a:pt x="17372" y="-900"/>
                    <a:pt x="18628" y="2700"/>
                  </a:cubicBezTo>
                  <a:cubicBezTo>
                    <a:pt x="19884" y="6300"/>
                    <a:pt x="20742" y="13500"/>
                    <a:pt x="21600" y="207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45" name="Drawing"/>
          <p:cNvGrpSpPr/>
          <p:nvPr/>
        </p:nvGrpSpPr>
        <p:grpSpPr>
          <a:xfrm>
            <a:off x="380078" y="341805"/>
            <a:ext cx="11841220" cy="7408116"/>
            <a:chOff x="0" y="0"/>
            <a:chExt cx="11841219" cy="7408115"/>
          </a:xfrm>
        </p:grpSpPr>
        <p:sp>
          <p:nvSpPr>
            <p:cNvPr id="8908" name="Shape"/>
            <p:cNvSpPr/>
            <p:nvPr/>
          </p:nvSpPr>
          <p:spPr>
            <a:xfrm>
              <a:off x="3952893" y="4583567"/>
              <a:ext cx="4318134" cy="1441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567" extrusionOk="0">
                  <a:moveTo>
                    <a:pt x="19912" y="8130"/>
                  </a:moveTo>
                  <a:cubicBezTo>
                    <a:pt x="19970" y="7887"/>
                    <a:pt x="20028" y="7643"/>
                    <a:pt x="20069" y="7608"/>
                  </a:cubicBezTo>
                  <a:cubicBezTo>
                    <a:pt x="20109" y="7574"/>
                    <a:pt x="20132" y="7748"/>
                    <a:pt x="20144" y="8287"/>
                  </a:cubicBezTo>
                  <a:cubicBezTo>
                    <a:pt x="20156" y="8826"/>
                    <a:pt x="20156" y="9730"/>
                    <a:pt x="20074" y="10582"/>
                  </a:cubicBezTo>
                  <a:cubicBezTo>
                    <a:pt x="19993" y="11434"/>
                    <a:pt x="19831" y="12234"/>
                    <a:pt x="19575" y="12878"/>
                  </a:cubicBezTo>
                  <a:cubicBezTo>
                    <a:pt x="19320" y="13521"/>
                    <a:pt x="18972" y="14008"/>
                    <a:pt x="18571" y="14269"/>
                  </a:cubicBezTo>
                  <a:cubicBezTo>
                    <a:pt x="18171" y="14530"/>
                    <a:pt x="17718" y="14565"/>
                    <a:pt x="17254" y="14495"/>
                  </a:cubicBezTo>
                  <a:cubicBezTo>
                    <a:pt x="16790" y="14426"/>
                    <a:pt x="16314" y="14252"/>
                    <a:pt x="15879" y="14078"/>
                  </a:cubicBezTo>
                  <a:cubicBezTo>
                    <a:pt x="15443" y="13904"/>
                    <a:pt x="15049" y="13730"/>
                    <a:pt x="14631" y="13539"/>
                  </a:cubicBezTo>
                  <a:cubicBezTo>
                    <a:pt x="14213" y="13348"/>
                    <a:pt x="13772" y="13139"/>
                    <a:pt x="13337" y="12895"/>
                  </a:cubicBezTo>
                  <a:cubicBezTo>
                    <a:pt x="12901" y="12652"/>
                    <a:pt x="12472" y="12374"/>
                    <a:pt x="12043" y="12078"/>
                  </a:cubicBezTo>
                  <a:cubicBezTo>
                    <a:pt x="11613" y="11782"/>
                    <a:pt x="11184" y="11469"/>
                    <a:pt x="10754" y="11121"/>
                  </a:cubicBezTo>
                  <a:cubicBezTo>
                    <a:pt x="10325" y="10774"/>
                    <a:pt x="9895" y="10391"/>
                    <a:pt x="9454" y="9974"/>
                  </a:cubicBezTo>
                  <a:cubicBezTo>
                    <a:pt x="9013" y="9556"/>
                    <a:pt x="8561" y="9104"/>
                    <a:pt x="8114" y="8617"/>
                  </a:cubicBezTo>
                  <a:cubicBezTo>
                    <a:pt x="7667" y="8130"/>
                    <a:pt x="7226" y="7608"/>
                    <a:pt x="6808" y="7104"/>
                  </a:cubicBezTo>
                  <a:cubicBezTo>
                    <a:pt x="6390" y="6600"/>
                    <a:pt x="5995" y="6113"/>
                    <a:pt x="5723" y="5713"/>
                  </a:cubicBezTo>
                  <a:cubicBezTo>
                    <a:pt x="5450" y="5313"/>
                    <a:pt x="5299" y="5000"/>
                    <a:pt x="5206" y="4721"/>
                  </a:cubicBezTo>
                  <a:cubicBezTo>
                    <a:pt x="5113" y="4443"/>
                    <a:pt x="5079" y="4200"/>
                    <a:pt x="5090" y="4061"/>
                  </a:cubicBezTo>
                  <a:cubicBezTo>
                    <a:pt x="5102" y="3921"/>
                    <a:pt x="5160" y="3887"/>
                    <a:pt x="5340" y="3887"/>
                  </a:cubicBezTo>
                  <a:cubicBezTo>
                    <a:pt x="5520" y="3887"/>
                    <a:pt x="5821" y="3921"/>
                    <a:pt x="6187" y="3921"/>
                  </a:cubicBezTo>
                  <a:cubicBezTo>
                    <a:pt x="6553" y="3921"/>
                    <a:pt x="6982" y="3887"/>
                    <a:pt x="7400" y="3817"/>
                  </a:cubicBezTo>
                  <a:cubicBezTo>
                    <a:pt x="7818" y="3748"/>
                    <a:pt x="8224" y="3643"/>
                    <a:pt x="8613" y="3521"/>
                  </a:cubicBezTo>
                  <a:cubicBezTo>
                    <a:pt x="9002" y="3400"/>
                    <a:pt x="9373" y="3261"/>
                    <a:pt x="9721" y="3121"/>
                  </a:cubicBezTo>
                  <a:cubicBezTo>
                    <a:pt x="10069" y="2982"/>
                    <a:pt x="10394" y="2843"/>
                    <a:pt x="10598" y="2721"/>
                  </a:cubicBezTo>
                  <a:cubicBezTo>
                    <a:pt x="10801" y="2600"/>
                    <a:pt x="10882" y="2495"/>
                    <a:pt x="10893" y="2391"/>
                  </a:cubicBezTo>
                  <a:cubicBezTo>
                    <a:pt x="10905" y="2287"/>
                    <a:pt x="10847" y="2182"/>
                    <a:pt x="10632" y="1991"/>
                  </a:cubicBezTo>
                  <a:cubicBezTo>
                    <a:pt x="10418" y="1800"/>
                    <a:pt x="10046" y="1521"/>
                    <a:pt x="9657" y="1278"/>
                  </a:cubicBezTo>
                  <a:cubicBezTo>
                    <a:pt x="9269" y="1034"/>
                    <a:pt x="8862" y="826"/>
                    <a:pt x="8415" y="652"/>
                  </a:cubicBezTo>
                  <a:cubicBezTo>
                    <a:pt x="7969" y="478"/>
                    <a:pt x="7481" y="339"/>
                    <a:pt x="7034" y="234"/>
                  </a:cubicBezTo>
                  <a:cubicBezTo>
                    <a:pt x="6587" y="130"/>
                    <a:pt x="6181" y="61"/>
                    <a:pt x="5775" y="26"/>
                  </a:cubicBezTo>
                  <a:cubicBezTo>
                    <a:pt x="5369" y="-9"/>
                    <a:pt x="4962" y="-9"/>
                    <a:pt x="4550" y="26"/>
                  </a:cubicBezTo>
                  <a:cubicBezTo>
                    <a:pt x="4138" y="61"/>
                    <a:pt x="3721" y="130"/>
                    <a:pt x="3285" y="252"/>
                  </a:cubicBezTo>
                  <a:cubicBezTo>
                    <a:pt x="2850" y="374"/>
                    <a:pt x="2397" y="548"/>
                    <a:pt x="1991" y="774"/>
                  </a:cubicBezTo>
                  <a:cubicBezTo>
                    <a:pt x="1585" y="1000"/>
                    <a:pt x="1225" y="1278"/>
                    <a:pt x="918" y="1591"/>
                  </a:cubicBezTo>
                  <a:cubicBezTo>
                    <a:pt x="610" y="1904"/>
                    <a:pt x="355" y="2252"/>
                    <a:pt x="192" y="2669"/>
                  </a:cubicBezTo>
                  <a:cubicBezTo>
                    <a:pt x="30" y="3087"/>
                    <a:pt x="-40" y="3574"/>
                    <a:pt x="24" y="4113"/>
                  </a:cubicBezTo>
                  <a:cubicBezTo>
                    <a:pt x="88" y="4652"/>
                    <a:pt x="285" y="5243"/>
                    <a:pt x="564" y="5921"/>
                  </a:cubicBezTo>
                  <a:cubicBezTo>
                    <a:pt x="842" y="6600"/>
                    <a:pt x="1202" y="7365"/>
                    <a:pt x="1573" y="8130"/>
                  </a:cubicBezTo>
                  <a:cubicBezTo>
                    <a:pt x="1945" y="8895"/>
                    <a:pt x="2328" y="9661"/>
                    <a:pt x="2705" y="10426"/>
                  </a:cubicBezTo>
                  <a:cubicBezTo>
                    <a:pt x="3082" y="11191"/>
                    <a:pt x="3454" y="11956"/>
                    <a:pt x="3831" y="12739"/>
                  </a:cubicBezTo>
                  <a:cubicBezTo>
                    <a:pt x="4208" y="13521"/>
                    <a:pt x="4591" y="14321"/>
                    <a:pt x="4974" y="15087"/>
                  </a:cubicBezTo>
                  <a:cubicBezTo>
                    <a:pt x="5357" y="15852"/>
                    <a:pt x="5740" y="16582"/>
                    <a:pt x="6117" y="17278"/>
                  </a:cubicBezTo>
                  <a:cubicBezTo>
                    <a:pt x="6495" y="17974"/>
                    <a:pt x="6866" y="18634"/>
                    <a:pt x="7133" y="19087"/>
                  </a:cubicBezTo>
                  <a:cubicBezTo>
                    <a:pt x="7400" y="19539"/>
                    <a:pt x="7562" y="19782"/>
                    <a:pt x="7690" y="19956"/>
                  </a:cubicBezTo>
                  <a:cubicBezTo>
                    <a:pt x="7818" y="20130"/>
                    <a:pt x="7911" y="20234"/>
                    <a:pt x="7945" y="20165"/>
                  </a:cubicBezTo>
                  <a:cubicBezTo>
                    <a:pt x="7980" y="20095"/>
                    <a:pt x="7957" y="19852"/>
                    <a:pt x="7847" y="19382"/>
                  </a:cubicBezTo>
                  <a:cubicBezTo>
                    <a:pt x="7736" y="18913"/>
                    <a:pt x="7539" y="18217"/>
                    <a:pt x="7301" y="17452"/>
                  </a:cubicBezTo>
                  <a:cubicBezTo>
                    <a:pt x="7063" y="16687"/>
                    <a:pt x="6785" y="15852"/>
                    <a:pt x="6512" y="15017"/>
                  </a:cubicBezTo>
                  <a:cubicBezTo>
                    <a:pt x="6239" y="14182"/>
                    <a:pt x="5972" y="13348"/>
                    <a:pt x="5734" y="12565"/>
                  </a:cubicBezTo>
                  <a:cubicBezTo>
                    <a:pt x="5496" y="11782"/>
                    <a:pt x="5287" y="11052"/>
                    <a:pt x="5137" y="10408"/>
                  </a:cubicBezTo>
                  <a:cubicBezTo>
                    <a:pt x="4986" y="9765"/>
                    <a:pt x="4893" y="9208"/>
                    <a:pt x="4829" y="8843"/>
                  </a:cubicBezTo>
                  <a:cubicBezTo>
                    <a:pt x="4765" y="8478"/>
                    <a:pt x="4730" y="8304"/>
                    <a:pt x="4713" y="8130"/>
                  </a:cubicBezTo>
                  <a:cubicBezTo>
                    <a:pt x="4696" y="7956"/>
                    <a:pt x="4696" y="7782"/>
                    <a:pt x="4754" y="7765"/>
                  </a:cubicBezTo>
                  <a:cubicBezTo>
                    <a:pt x="4812" y="7748"/>
                    <a:pt x="4928" y="7887"/>
                    <a:pt x="5125" y="8182"/>
                  </a:cubicBezTo>
                  <a:cubicBezTo>
                    <a:pt x="5322" y="8478"/>
                    <a:pt x="5601" y="8930"/>
                    <a:pt x="5926" y="9452"/>
                  </a:cubicBezTo>
                  <a:cubicBezTo>
                    <a:pt x="6251" y="9974"/>
                    <a:pt x="6622" y="10565"/>
                    <a:pt x="6976" y="11087"/>
                  </a:cubicBezTo>
                  <a:cubicBezTo>
                    <a:pt x="7330" y="11608"/>
                    <a:pt x="7667" y="12061"/>
                    <a:pt x="8056" y="12530"/>
                  </a:cubicBezTo>
                  <a:cubicBezTo>
                    <a:pt x="8444" y="13000"/>
                    <a:pt x="8886" y="13487"/>
                    <a:pt x="9315" y="13974"/>
                  </a:cubicBezTo>
                  <a:cubicBezTo>
                    <a:pt x="9744" y="14461"/>
                    <a:pt x="10162" y="14948"/>
                    <a:pt x="10545" y="15365"/>
                  </a:cubicBezTo>
                  <a:cubicBezTo>
                    <a:pt x="10928" y="15782"/>
                    <a:pt x="11276" y="16130"/>
                    <a:pt x="11654" y="16513"/>
                  </a:cubicBezTo>
                  <a:cubicBezTo>
                    <a:pt x="12031" y="16895"/>
                    <a:pt x="12437" y="17313"/>
                    <a:pt x="12814" y="17695"/>
                  </a:cubicBezTo>
                  <a:cubicBezTo>
                    <a:pt x="13192" y="18078"/>
                    <a:pt x="13540" y="18426"/>
                    <a:pt x="13917" y="18808"/>
                  </a:cubicBezTo>
                  <a:cubicBezTo>
                    <a:pt x="14294" y="19191"/>
                    <a:pt x="14700" y="19608"/>
                    <a:pt x="15142" y="20008"/>
                  </a:cubicBezTo>
                  <a:cubicBezTo>
                    <a:pt x="15583" y="20408"/>
                    <a:pt x="16058" y="20791"/>
                    <a:pt x="16505" y="21052"/>
                  </a:cubicBezTo>
                  <a:cubicBezTo>
                    <a:pt x="16952" y="21313"/>
                    <a:pt x="17370" y="21452"/>
                    <a:pt x="17759" y="21521"/>
                  </a:cubicBezTo>
                  <a:cubicBezTo>
                    <a:pt x="18148" y="21591"/>
                    <a:pt x="18507" y="21591"/>
                    <a:pt x="18890" y="21452"/>
                  </a:cubicBezTo>
                  <a:cubicBezTo>
                    <a:pt x="19273" y="21313"/>
                    <a:pt x="19680" y="21034"/>
                    <a:pt x="20028" y="20600"/>
                  </a:cubicBezTo>
                  <a:cubicBezTo>
                    <a:pt x="20376" y="20165"/>
                    <a:pt x="20666" y="19574"/>
                    <a:pt x="20904" y="18913"/>
                  </a:cubicBezTo>
                  <a:cubicBezTo>
                    <a:pt x="21142" y="18252"/>
                    <a:pt x="21328" y="17521"/>
                    <a:pt x="21432" y="16756"/>
                  </a:cubicBezTo>
                  <a:cubicBezTo>
                    <a:pt x="21537" y="15991"/>
                    <a:pt x="21560" y="15191"/>
                    <a:pt x="21554" y="14356"/>
                  </a:cubicBezTo>
                  <a:cubicBezTo>
                    <a:pt x="21548" y="13521"/>
                    <a:pt x="21514" y="12652"/>
                    <a:pt x="21485" y="11921"/>
                  </a:cubicBezTo>
                  <a:cubicBezTo>
                    <a:pt x="21456" y="11191"/>
                    <a:pt x="21432" y="10600"/>
                    <a:pt x="21380" y="10148"/>
                  </a:cubicBezTo>
                  <a:cubicBezTo>
                    <a:pt x="21328" y="9695"/>
                    <a:pt x="21247" y="9382"/>
                    <a:pt x="21183" y="9052"/>
                  </a:cubicBezTo>
                  <a:cubicBezTo>
                    <a:pt x="21119" y="8721"/>
                    <a:pt x="21073" y="8374"/>
                    <a:pt x="21049" y="8095"/>
                  </a:cubicBezTo>
                  <a:cubicBezTo>
                    <a:pt x="21026" y="7817"/>
                    <a:pt x="21026" y="7608"/>
                    <a:pt x="21078" y="7434"/>
                  </a:cubicBezTo>
                  <a:cubicBezTo>
                    <a:pt x="21131" y="7261"/>
                    <a:pt x="21235" y="7121"/>
                    <a:pt x="21339" y="6982"/>
                  </a:cubicBezTo>
                  <a:close/>
                </a:path>
              </a:pathLst>
            </a:custGeom>
            <a:solidFill>
              <a:srgbClr val="DFEED4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09" name="Line"/>
            <p:cNvSpPr/>
            <p:nvPr/>
          </p:nvSpPr>
          <p:spPr>
            <a:xfrm>
              <a:off x="207743" y="342850"/>
              <a:ext cx="81839" cy="459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51" extrusionOk="0">
                  <a:moveTo>
                    <a:pt x="21118" y="933"/>
                  </a:moveTo>
                  <a:cubicBezTo>
                    <a:pt x="19318" y="496"/>
                    <a:pt x="17518" y="60"/>
                    <a:pt x="15118" y="6"/>
                  </a:cubicBezTo>
                  <a:cubicBezTo>
                    <a:pt x="12718" y="-49"/>
                    <a:pt x="9718" y="278"/>
                    <a:pt x="6718" y="1969"/>
                  </a:cubicBezTo>
                  <a:cubicBezTo>
                    <a:pt x="3718" y="3660"/>
                    <a:pt x="718" y="6715"/>
                    <a:pt x="118" y="9606"/>
                  </a:cubicBezTo>
                  <a:cubicBezTo>
                    <a:pt x="-482" y="12496"/>
                    <a:pt x="1318" y="15224"/>
                    <a:pt x="3118" y="17187"/>
                  </a:cubicBezTo>
                  <a:cubicBezTo>
                    <a:pt x="4918" y="19151"/>
                    <a:pt x="6718" y="20351"/>
                    <a:pt x="8518" y="215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0" name="Line"/>
            <p:cNvSpPr/>
            <p:nvPr/>
          </p:nvSpPr>
          <p:spPr>
            <a:xfrm>
              <a:off x="0" y="89440"/>
              <a:ext cx="938316" cy="726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568" extrusionOk="0">
                  <a:moveTo>
                    <a:pt x="1365" y="13908"/>
                  </a:moveTo>
                  <a:cubicBezTo>
                    <a:pt x="1098" y="13908"/>
                    <a:pt x="830" y="13908"/>
                    <a:pt x="563" y="13839"/>
                  </a:cubicBezTo>
                  <a:cubicBezTo>
                    <a:pt x="296" y="13770"/>
                    <a:pt x="28" y="13632"/>
                    <a:pt x="2" y="13390"/>
                  </a:cubicBezTo>
                  <a:cubicBezTo>
                    <a:pt x="-25" y="13149"/>
                    <a:pt x="189" y="12804"/>
                    <a:pt x="1151" y="11907"/>
                  </a:cubicBezTo>
                  <a:cubicBezTo>
                    <a:pt x="2114" y="11010"/>
                    <a:pt x="3825" y="9560"/>
                    <a:pt x="5295" y="8042"/>
                  </a:cubicBezTo>
                  <a:cubicBezTo>
                    <a:pt x="6765" y="6524"/>
                    <a:pt x="7995" y="4937"/>
                    <a:pt x="8717" y="3695"/>
                  </a:cubicBezTo>
                  <a:cubicBezTo>
                    <a:pt x="9438" y="2452"/>
                    <a:pt x="9652" y="1555"/>
                    <a:pt x="9786" y="934"/>
                  </a:cubicBezTo>
                  <a:cubicBezTo>
                    <a:pt x="9920" y="313"/>
                    <a:pt x="9973" y="-32"/>
                    <a:pt x="10000" y="3"/>
                  </a:cubicBezTo>
                  <a:cubicBezTo>
                    <a:pt x="10026" y="37"/>
                    <a:pt x="10026" y="451"/>
                    <a:pt x="9920" y="1728"/>
                  </a:cubicBezTo>
                  <a:cubicBezTo>
                    <a:pt x="9813" y="3004"/>
                    <a:pt x="9599" y="5144"/>
                    <a:pt x="9465" y="7525"/>
                  </a:cubicBezTo>
                  <a:cubicBezTo>
                    <a:pt x="9331" y="9905"/>
                    <a:pt x="9278" y="12528"/>
                    <a:pt x="9358" y="14736"/>
                  </a:cubicBezTo>
                  <a:cubicBezTo>
                    <a:pt x="9438" y="16944"/>
                    <a:pt x="9652" y="18739"/>
                    <a:pt x="9839" y="19808"/>
                  </a:cubicBezTo>
                  <a:cubicBezTo>
                    <a:pt x="10026" y="20878"/>
                    <a:pt x="10187" y="21223"/>
                    <a:pt x="10401" y="21361"/>
                  </a:cubicBezTo>
                  <a:cubicBezTo>
                    <a:pt x="10615" y="21499"/>
                    <a:pt x="10882" y="21430"/>
                    <a:pt x="11363" y="20636"/>
                  </a:cubicBezTo>
                  <a:cubicBezTo>
                    <a:pt x="11844" y="19843"/>
                    <a:pt x="12539" y="18325"/>
                    <a:pt x="12940" y="16979"/>
                  </a:cubicBezTo>
                  <a:cubicBezTo>
                    <a:pt x="13341" y="15633"/>
                    <a:pt x="13448" y="14460"/>
                    <a:pt x="13555" y="13701"/>
                  </a:cubicBezTo>
                  <a:cubicBezTo>
                    <a:pt x="13662" y="12942"/>
                    <a:pt x="13769" y="12597"/>
                    <a:pt x="13929" y="12528"/>
                  </a:cubicBezTo>
                  <a:cubicBezTo>
                    <a:pt x="14090" y="12459"/>
                    <a:pt x="14304" y="12666"/>
                    <a:pt x="14518" y="13287"/>
                  </a:cubicBezTo>
                  <a:cubicBezTo>
                    <a:pt x="14731" y="13908"/>
                    <a:pt x="14945" y="14943"/>
                    <a:pt x="15052" y="15806"/>
                  </a:cubicBezTo>
                  <a:cubicBezTo>
                    <a:pt x="15159" y="16668"/>
                    <a:pt x="15159" y="17358"/>
                    <a:pt x="15239" y="17910"/>
                  </a:cubicBezTo>
                  <a:cubicBezTo>
                    <a:pt x="15320" y="18463"/>
                    <a:pt x="15480" y="18877"/>
                    <a:pt x="15934" y="19015"/>
                  </a:cubicBezTo>
                  <a:cubicBezTo>
                    <a:pt x="16389" y="19153"/>
                    <a:pt x="17137" y="19015"/>
                    <a:pt x="17966" y="18497"/>
                  </a:cubicBezTo>
                  <a:cubicBezTo>
                    <a:pt x="18795" y="17980"/>
                    <a:pt x="19704" y="17082"/>
                    <a:pt x="20238" y="16323"/>
                  </a:cubicBezTo>
                  <a:cubicBezTo>
                    <a:pt x="20773" y="15564"/>
                    <a:pt x="20933" y="14943"/>
                    <a:pt x="21014" y="14391"/>
                  </a:cubicBezTo>
                  <a:cubicBezTo>
                    <a:pt x="21094" y="13839"/>
                    <a:pt x="21094" y="13356"/>
                    <a:pt x="20960" y="13045"/>
                  </a:cubicBezTo>
                  <a:cubicBezTo>
                    <a:pt x="20826" y="12735"/>
                    <a:pt x="20559" y="12597"/>
                    <a:pt x="20319" y="12735"/>
                  </a:cubicBezTo>
                  <a:cubicBezTo>
                    <a:pt x="20078" y="12873"/>
                    <a:pt x="19864" y="13287"/>
                    <a:pt x="19383" y="14495"/>
                  </a:cubicBezTo>
                  <a:cubicBezTo>
                    <a:pt x="18902" y="15702"/>
                    <a:pt x="18153" y="17703"/>
                    <a:pt x="17779" y="19015"/>
                  </a:cubicBezTo>
                  <a:cubicBezTo>
                    <a:pt x="17405" y="20326"/>
                    <a:pt x="17405" y="20947"/>
                    <a:pt x="18100" y="21257"/>
                  </a:cubicBezTo>
                  <a:cubicBezTo>
                    <a:pt x="18795" y="21568"/>
                    <a:pt x="20185" y="21568"/>
                    <a:pt x="21575" y="215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1" name="Line"/>
            <p:cNvSpPr/>
            <p:nvPr/>
          </p:nvSpPr>
          <p:spPr>
            <a:xfrm>
              <a:off x="1510316" y="383659"/>
              <a:ext cx="69757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435"/>
                    <a:pt x="14400" y="4871"/>
                    <a:pt x="11160" y="7941"/>
                  </a:cubicBezTo>
                  <a:cubicBezTo>
                    <a:pt x="7920" y="11012"/>
                    <a:pt x="5040" y="14718"/>
                    <a:pt x="3240" y="17100"/>
                  </a:cubicBezTo>
                  <a:cubicBezTo>
                    <a:pt x="1440" y="19482"/>
                    <a:pt x="720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2" name="Line"/>
            <p:cNvSpPr/>
            <p:nvPr/>
          </p:nvSpPr>
          <p:spPr>
            <a:xfrm>
              <a:off x="1198337" y="209268"/>
              <a:ext cx="57007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600" extrusionOk="0">
                  <a:moveTo>
                    <a:pt x="3076" y="21600"/>
                  </a:moveTo>
                  <a:cubicBezTo>
                    <a:pt x="2638" y="21453"/>
                    <a:pt x="2201" y="21306"/>
                    <a:pt x="1633" y="20718"/>
                  </a:cubicBezTo>
                  <a:cubicBezTo>
                    <a:pt x="1064" y="20131"/>
                    <a:pt x="365" y="19102"/>
                    <a:pt x="102" y="18220"/>
                  </a:cubicBezTo>
                  <a:cubicBezTo>
                    <a:pt x="-160" y="17339"/>
                    <a:pt x="15" y="16604"/>
                    <a:pt x="1414" y="14841"/>
                  </a:cubicBezTo>
                  <a:cubicBezTo>
                    <a:pt x="2813" y="13078"/>
                    <a:pt x="5437" y="10286"/>
                    <a:pt x="8148" y="7788"/>
                  </a:cubicBezTo>
                  <a:cubicBezTo>
                    <a:pt x="10859" y="5290"/>
                    <a:pt x="13657" y="3086"/>
                    <a:pt x="15887" y="1837"/>
                  </a:cubicBezTo>
                  <a:cubicBezTo>
                    <a:pt x="18117" y="588"/>
                    <a:pt x="19778" y="294"/>
                    <a:pt x="2144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3" name="Line"/>
            <p:cNvSpPr/>
            <p:nvPr/>
          </p:nvSpPr>
          <p:spPr>
            <a:xfrm>
              <a:off x="1689490" y="530147"/>
              <a:ext cx="283376" cy="294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236" extrusionOk="0">
                  <a:moveTo>
                    <a:pt x="1199" y="4019"/>
                  </a:moveTo>
                  <a:cubicBezTo>
                    <a:pt x="854" y="6698"/>
                    <a:pt x="508" y="9377"/>
                    <a:pt x="249" y="11219"/>
                  </a:cubicBezTo>
                  <a:cubicBezTo>
                    <a:pt x="-10" y="13060"/>
                    <a:pt x="-183" y="14065"/>
                    <a:pt x="335" y="14233"/>
                  </a:cubicBezTo>
                  <a:cubicBezTo>
                    <a:pt x="854" y="14400"/>
                    <a:pt x="2063" y="13730"/>
                    <a:pt x="3100" y="13228"/>
                  </a:cubicBezTo>
                  <a:cubicBezTo>
                    <a:pt x="4137" y="12726"/>
                    <a:pt x="5001" y="12391"/>
                    <a:pt x="5951" y="12223"/>
                  </a:cubicBezTo>
                  <a:cubicBezTo>
                    <a:pt x="6902" y="12056"/>
                    <a:pt x="7939" y="12056"/>
                    <a:pt x="8975" y="12893"/>
                  </a:cubicBezTo>
                  <a:cubicBezTo>
                    <a:pt x="10012" y="13730"/>
                    <a:pt x="11049" y="15405"/>
                    <a:pt x="11740" y="17079"/>
                  </a:cubicBezTo>
                  <a:cubicBezTo>
                    <a:pt x="12431" y="18753"/>
                    <a:pt x="12777" y="20428"/>
                    <a:pt x="13468" y="21014"/>
                  </a:cubicBezTo>
                  <a:cubicBezTo>
                    <a:pt x="14159" y="21600"/>
                    <a:pt x="15196" y="21098"/>
                    <a:pt x="16665" y="18670"/>
                  </a:cubicBezTo>
                  <a:cubicBezTo>
                    <a:pt x="18134" y="16242"/>
                    <a:pt x="20035" y="11888"/>
                    <a:pt x="20726" y="8456"/>
                  </a:cubicBezTo>
                  <a:cubicBezTo>
                    <a:pt x="21417" y="5023"/>
                    <a:pt x="20899" y="2512"/>
                    <a:pt x="203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4" name="Line"/>
            <p:cNvSpPr/>
            <p:nvPr/>
          </p:nvSpPr>
          <p:spPr>
            <a:xfrm>
              <a:off x="1998610" y="620830"/>
              <a:ext cx="360118" cy="214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393" extrusionOk="0">
                  <a:moveTo>
                    <a:pt x="4985" y="0"/>
                  </a:moveTo>
                  <a:cubicBezTo>
                    <a:pt x="3738" y="4413"/>
                    <a:pt x="2492" y="8826"/>
                    <a:pt x="1800" y="11845"/>
                  </a:cubicBezTo>
                  <a:cubicBezTo>
                    <a:pt x="1108" y="14865"/>
                    <a:pt x="969" y="16490"/>
                    <a:pt x="900" y="17884"/>
                  </a:cubicBezTo>
                  <a:cubicBezTo>
                    <a:pt x="831" y="19277"/>
                    <a:pt x="831" y="20439"/>
                    <a:pt x="2077" y="21019"/>
                  </a:cubicBezTo>
                  <a:cubicBezTo>
                    <a:pt x="3323" y="21600"/>
                    <a:pt x="5815" y="21600"/>
                    <a:pt x="8792" y="20323"/>
                  </a:cubicBezTo>
                  <a:cubicBezTo>
                    <a:pt x="11769" y="19045"/>
                    <a:pt x="15231" y="16490"/>
                    <a:pt x="17446" y="14052"/>
                  </a:cubicBezTo>
                  <a:cubicBezTo>
                    <a:pt x="19662" y="11613"/>
                    <a:pt x="20631" y="9290"/>
                    <a:pt x="21115" y="7432"/>
                  </a:cubicBezTo>
                  <a:cubicBezTo>
                    <a:pt x="21600" y="5574"/>
                    <a:pt x="21600" y="4181"/>
                    <a:pt x="20769" y="3019"/>
                  </a:cubicBezTo>
                  <a:cubicBezTo>
                    <a:pt x="19938" y="1858"/>
                    <a:pt x="18277" y="929"/>
                    <a:pt x="15023" y="1161"/>
                  </a:cubicBezTo>
                  <a:cubicBezTo>
                    <a:pt x="11769" y="1394"/>
                    <a:pt x="6923" y="2787"/>
                    <a:pt x="4154" y="3832"/>
                  </a:cubicBezTo>
                  <a:cubicBezTo>
                    <a:pt x="1385" y="4877"/>
                    <a:pt x="692" y="5574"/>
                    <a:pt x="0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5" name="Line"/>
            <p:cNvSpPr/>
            <p:nvPr/>
          </p:nvSpPr>
          <p:spPr>
            <a:xfrm>
              <a:off x="2792052" y="50389"/>
              <a:ext cx="322659" cy="680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19" extrusionOk="0">
                  <a:moveTo>
                    <a:pt x="3821" y="17524"/>
                  </a:moveTo>
                  <a:cubicBezTo>
                    <a:pt x="3513" y="18256"/>
                    <a:pt x="3204" y="18989"/>
                    <a:pt x="2896" y="19574"/>
                  </a:cubicBezTo>
                  <a:cubicBezTo>
                    <a:pt x="2587" y="20160"/>
                    <a:pt x="2279" y="20599"/>
                    <a:pt x="1816" y="20929"/>
                  </a:cubicBezTo>
                  <a:cubicBezTo>
                    <a:pt x="1353" y="21258"/>
                    <a:pt x="736" y="21478"/>
                    <a:pt x="350" y="21405"/>
                  </a:cubicBezTo>
                  <a:cubicBezTo>
                    <a:pt x="-36" y="21332"/>
                    <a:pt x="-190" y="20965"/>
                    <a:pt x="350" y="19647"/>
                  </a:cubicBezTo>
                  <a:cubicBezTo>
                    <a:pt x="890" y="18330"/>
                    <a:pt x="2124" y="16060"/>
                    <a:pt x="3050" y="13643"/>
                  </a:cubicBezTo>
                  <a:cubicBezTo>
                    <a:pt x="3976" y="11227"/>
                    <a:pt x="4593" y="8664"/>
                    <a:pt x="5056" y="6578"/>
                  </a:cubicBezTo>
                  <a:cubicBezTo>
                    <a:pt x="5519" y="4491"/>
                    <a:pt x="5827" y="2880"/>
                    <a:pt x="5981" y="1892"/>
                  </a:cubicBezTo>
                  <a:cubicBezTo>
                    <a:pt x="6136" y="903"/>
                    <a:pt x="6136" y="537"/>
                    <a:pt x="6521" y="281"/>
                  </a:cubicBezTo>
                  <a:cubicBezTo>
                    <a:pt x="6907" y="24"/>
                    <a:pt x="7679" y="-122"/>
                    <a:pt x="8604" y="134"/>
                  </a:cubicBezTo>
                  <a:cubicBezTo>
                    <a:pt x="9530" y="391"/>
                    <a:pt x="10610" y="1050"/>
                    <a:pt x="11999" y="2551"/>
                  </a:cubicBezTo>
                  <a:cubicBezTo>
                    <a:pt x="13387" y="4052"/>
                    <a:pt x="15084" y="6395"/>
                    <a:pt x="16627" y="8921"/>
                  </a:cubicBezTo>
                  <a:cubicBezTo>
                    <a:pt x="18170" y="11447"/>
                    <a:pt x="19559" y="14156"/>
                    <a:pt x="20330" y="15986"/>
                  </a:cubicBezTo>
                  <a:cubicBezTo>
                    <a:pt x="21101" y="17817"/>
                    <a:pt x="21256" y="18769"/>
                    <a:pt x="21410" y="197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6" name="Line"/>
            <p:cNvSpPr/>
            <p:nvPr/>
          </p:nvSpPr>
          <p:spPr>
            <a:xfrm>
              <a:off x="2940319" y="360561"/>
              <a:ext cx="891013" cy="348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154" extrusionOk="0">
                  <a:moveTo>
                    <a:pt x="0" y="15802"/>
                  </a:moveTo>
                  <a:cubicBezTo>
                    <a:pt x="1238" y="14390"/>
                    <a:pt x="2475" y="12979"/>
                    <a:pt x="3853" y="11214"/>
                  </a:cubicBezTo>
                  <a:cubicBezTo>
                    <a:pt x="5231" y="9449"/>
                    <a:pt x="6750" y="7332"/>
                    <a:pt x="7622" y="5849"/>
                  </a:cubicBezTo>
                  <a:cubicBezTo>
                    <a:pt x="8494" y="4367"/>
                    <a:pt x="8719" y="3520"/>
                    <a:pt x="8747" y="3449"/>
                  </a:cubicBezTo>
                  <a:cubicBezTo>
                    <a:pt x="8775" y="3379"/>
                    <a:pt x="8606" y="4084"/>
                    <a:pt x="8213" y="6414"/>
                  </a:cubicBezTo>
                  <a:cubicBezTo>
                    <a:pt x="7819" y="8743"/>
                    <a:pt x="7200" y="12696"/>
                    <a:pt x="6891" y="15096"/>
                  </a:cubicBezTo>
                  <a:cubicBezTo>
                    <a:pt x="6581" y="17496"/>
                    <a:pt x="6581" y="18343"/>
                    <a:pt x="6638" y="19120"/>
                  </a:cubicBezTo>
                  <a:cubicBezTo>
                    <a:pt x="6694" y="19896"/>
                    <a:pt x="6806" y="20602"/>
                    <a:pt x="7059" y="20955"/>
                  </a:cubicBezTo>
                  <a:cubicBezTo>
                    <a:pt x="7313" y="21308"/>
                    <a:pt x="7706" y="21308"/>
                    <a:pt x="8522" y="19967"/>
                  </a:cubicBezTo>
                  <a:cubicBezTo>
                    <a:pt x="9338" y="18626"/>
                    <a:pt x="10575" y="15943"/>
                    <a:pt x="11278" y="14179"/>
                  </a:cubicBezTo>
                  <a:cubicBezTo>
                    <a:pt x="11981" y="12414"/>
                    <a:pt x="12150" y="11567"/>
                    <a:pt x="12319" y="10790"/>
                  </a:cubicBezTo>
                  <a:cubicBezTo>
                    <a:pt x="12488" y="10014"/>
                    <a:pt x="12656" y="9308"/>
                    <a:pt x="12769" y="9308"/>
                  </a:cubicBezTo>
                  <a:cubicBezTo>
                    <a:pt x="12881" y="9308"/>
                    <a:pt x="12938" y="10014"/>
                    <a:pt x="12825" y="11496"/>
                  </a:cubicBezTo>
                  <a:cubicBezTo>
                    <a:pt x="12713" y="12979"/>
                    <a:pt x="12431" y="15237"/>
                    <a:pt x="12291" y="16720"/>
                  </a:cubicBezTo>
                  <a:cubicBezTo>
                    <a:pt x="12150" y="18202"/>
                    <a:pt x="12150" y="18908"/>
                    <a:pt x="12319" y="19261"/>
                  </a:cubicBezTo>
                  <a:cubicBezTo>
                    <a:pt x="12488" y="19614"/>
                    <a:pt x="12825" y="19614"/>
                    <a:pt x="13416" y="18837"/>
                  </a:cubicBezTo>
                  <a:cubicBezTo>
                    <a:pt x="14006" y="18061"/>
                    <a:pt x="14850" y="16508"/>
                    <a:pt x="15553" y="15449"/>
                  </a:cubicBezTo>
                  <a:cubicBezTo>
                    <a:pt x="16256" y="14390"/>
                    <a:pt x="16819" y="13826"/>
                    <a:pt x="17269" y="13614"/>
                  </a:cubicBezTo>
                  <a:cubicBezTo>
                    <a:pt x="17719" y="13402"/>
                    <a:pt x="18056" y="13543"/>
                    <a:pt x="18309" y="13967"/>
                  </a:cubicBezTo>
                  <a:cubicBezTo>
                    <a:pt x="18562" y="14390"/>
                    <a:pt x="18731" y="15096"/>
                    <a:pt x="18816" y="15802"/>
                  </a:cubicBezTo>
                  <a:cubicBezTo>
                    <a:pt x="18900" y="16508"/>
                    <a:pt x="18900" y="17214"/>
                    <a:pt x="19012" y="17214"/>
                  </a:cubicBezTo>
                  <a:cubicBezTo>
                    <a:pt x="19125" y="17214"/>
                    <a:pt x="19350" y="16508"/>
                    <a:pt x="19800" y="14602"/>
                  </a:cubicBezTo>
                  <a:cubicBezTo>
                    <a:pt x="20250" y="12696"/>
                    <a:pt x="20925" y="9590"/>
                    <a:pt x="21262" y="7049"/>
                  </a:cubicBezTo>
                  <a:cubicBezTo>
                    <a:pt x="21600" y="4508"/>
                    <a:pt x="21600" y="2532"/>
                    <a:pt x="21488" y="1332"/>
                  </a:cubicBezTo>
                  <a:cubicBezTo>
                    <a:pt x="21375" y="132"/>
                    <a:pt x="21150" y="-292"/>
                    <a:pt x="20700" y="202"/>
                  </a:cubicBezTo>
                  <a:cubicBezTo>
                    <a:pt x="20250" y="696"/>
                    <a:pt x="19575" y="2108"/>
                    <a:pt x="18900" y="3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7" name="Line"/>
            <p:cNvSpPr/>
            <p:nvPr/>
          </p:nvSpPr>
          <p:spPr>
            <a:xfrm>
              <a:off x="3847151" y="355756"/>
              <a:ext cx="189852" cy="3023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275" extrusionOk="0">
                  <a:moveTo>
                    <a:pt x="0" y="8345"/>
                  </a:moveTo>
                  <a:cubicBezTo>
                    <a:pt x="1301" y="8836"/>
                    <a:pt x="2602" y="9327"/>
                    <a:pt x="3253" y="10636"/>
                  </a:cubicBezTo>
                  <a:cubicBezTo>
                    <a:pt x="3904" y="11945"/>
                    <a:pt x="3904" y="14073"/>
                    <a:pt x="3643" y="16036"/>
                  </a:cubicBezTo>
                  <a:cubicBezTo>
                    <a:pt x="3383" y="18000"/>
                    <a:pt x="2863" y="19800"/>
                    <a:pt x="3513" y="20700"/>
                  </a:cubicBezTo>
                  <a:cubicBezTo>
                    <a:pt x="4164" y="21600"/>
                    <a:pt x="5986" y="21600"/>
                    <a:pt x="9239" y="19555"/>
                  </a:cubicBezTo>
                  <a:cubicBezTo>
                    <a:pt x="12492" y="17509"/>
                    <a:pt x="17176" y="13418"/>
                    <a:pt x="19388" y="9818"/>
                  </a:cubicBezTo>
                  <a:cubicBezTo>
                    <a:pt x="21600" y="6218"/>
                    <a:pt x="21340" y="3109"/>
                    <a:pt x="2108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8" name="Line"/>
            <p:cNvSpPr/>
            <p:nvPr/>
          </p:nvSpPr>
          <p:spPr>
            <a:xfrm>
              <a:off x="4070371" y="417327"/>
              <a:ext cx="299953" cy="21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9" extrusionOk="0">
                  <a:moveTo>
                    <a:pt x="0" y="4082"/>
                  </a:moveTo>
                  <a:cubicBezTo>
                    <a:pt x="837" y="6066"/>
                    <a:pt x="1674" y="8050"/>
                    <a:pt x="2093" y="9923"/>
                  </a:cubicBezTo>
                  <a:cubicBezTo>
                    <a:pt x="2512" y="11796"/>
                    <a:pt x="2512" y="13560"/>
                    <a:pt x="2093" y="15543"/>
                  </a:cubicBezTo>
                  <a:cubicBezTo>
                    <a:pt x="1674" y="17527"/>
                    <a:pt x="837" y="19731"/>
                    <a:pt x="753" y="20503"/>
                  </a:cubicBezTo>
                  <a:cubicBezTo>
                    <a:pt x="670" y="21274"/>
                    <a:pt x="1340" y="20613"/>
                    <a:pt x="3098" y="17637"/>
                  </a:cubicBezTo>
                  <a:cubicBezTo>
                    <a:pt x="4856" y="14662"/>
                    <a:pt x="7702" y="9372"/>
                    <a:pt x="9628" y="5956"/>
                  </a:cubicBezTo>
                  <a:cubicBezTo>
                    <a:pt x="11554" y="2539"/>
                    <a:pt x="12558" y="996"/>
                    <a:pt x="13479" y="335"/>
                  </a:cubicBezTo>
                  <a:cubicBezTo>
                    <a:pt x="14400" y="-326"/>
                    <a:pt x="15237" y="-106"/>
                    <a:pt x="15991" y="1878"/>
                  </a:cubicBezTo>
                  <a:cubicBezTo>
                    <a:pt x="16744" y="3862"/>
                    <a:pt x="17414" y="7609"/>
                    <a:pt x="17749" y="10254"/>
                  </a:cubicBezTo>
                  <a:cubicBezTo>
                    <a:pt x="18084" y="12898"/>
                    <a:pt x="18084" y="14441"/>
                    <a:pt x="18084" y="15764"/>
                  </a:cubicBezTo>
                  <a:cubicBezTo>
                    <a:pt x="18084" y="17086"/>
                    <a:pt x="18084" y="18188"/>
                    <a:pt x="18670" y="17968"/>
                  </a:cubicBezTo>
                  <a:cubicBezTo>
                    <a:pt x="19256" y="17747"/>
                    <a:pt x="20428" y="16205"/>
                    <a:pt x="21600" y="14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9" name="Line"/>
            <p:cNvSpPr/>
            <p:nvPr/>
          </p:nvSpPr>
          <p:spPr>
            <a:xfrm>
              <a:off x="4488909" y="132536"/>
              <a:ext cx="45685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09" h="21600" extrusionOk="0">
                  <a:moveTo>
                    <a:pt x="15429" y="0"/>
                  </a:moveTo>
                  <a:cubicBezTo>
                    <a:pt x="18514" y="1543"/>
                    <a:pt x="21600" y="3086"/>
                    <a:pt x="19543" y="5503"/>
                  </a:cubicBezTo>
                  <a:cubicBezTo>
                    <a:pt x="17486" y="7920"/>
                    <a:pt x="10286" y="11211"/>
                    <a:pt x="6171" y="14040"/>
                  </a:cubicBezTo>
                  <a:cubicBezTo>
                    <a:pt x="2057" y="16869"/>
                    <a:pt x="1029" y="1923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0" name="Line"/>
            <p:cNvSpPr/>
            <p:nvPr/>
          </p:nvSpPr>
          <p:spPr>
            <a:xfrm>
              <a:off x="4454031" y="375441"/>
              <a:ext cx="446441" cy="281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2" extrusionOk="0">
                  <a:moveTo>
                    <a:pt x="0" y="13791"/>
                  </a:moveTo>
                  <a:cubicBezTo>
                    <a:pt x="2812" y="12211"/>
                    <a:pt x="5625" y="10630"/>
                    <a:pt x="8156" y="8611"/>
                  </a:cubicBezTo>
                  <a:cubicBezTo>
                    <a:pt x="10687" y="6591"/>
                    <a:pt x="12937" y="4133"/>
                    <a:pt x="14231" y="2464"/>
                  </a:cubicBezTo>
                  <a:cubicBezTo>
                    <a:pt x="15525" y="796"/>
                    <a:pt x="15862" y="-82"/>
                    <a:pt x="15806" y="6"/>
                  </a:cubicBezTo>
                  <a:cubicBezTo>
                    <a:pt x="15750" y="94"/>
                    <a:pt x="15300" y="1147"/>
                    <a:pt x="14400" y="3694"/>
                  </a:cubicBezTo>
                  <a:cubicBezTo>
                    <a:pt x="13500" y="6240"/>
                    <a:pt x="12150" y="10279"/>
                    <a:pt x="11306" y="12913"/>
                  </a:cubicBezTo>
                  <a:cubicBezTo>
                    <a:pt x="10462" y="15547"/>
                    <a:pt x="10125" y="16777"/>
                    <a:pt x="9956" y="17918"/>
                  </a:cubicBezTo>
                  <a:cubicBezTo>
                    <a:pt x="9787" y="19059"/>
                    <a:pt x="9787" y="20113"/>
                    <a:pt x="10069" y="20728"/>
                  </a:cubicBezTo>
                  <a:cubicBezTo>
                    <a:pt x="10350" y="21342"/>
                    <a:pt x="10912" y="21518"/>
                    <a:pt x="11981" y="20464"/>
                  </a:cubicBezTo>
                  <a:cubicBezTo>
                    <a:pt x="13050" y="19411"/>
                    <a:pt x="14625" y="17128"/>
                    <a:pt x="15581" y="15635"/>
                  </a:cubicBezTo>
                  <a:cubicBezTo>
                    <a:pt x="16537" y="14142"/>
                    <a:pt x="16875" y="13440"/>
                    <a:pt x="17269" y="13352"/>
                  </a:cubicBezTo>
                  <a:cubicBezTo>
                    <a:pt x="17662" y="13264"/>
                    <a:pt x="18112" y="13791"/>
                    <a:pt x="18337" y="14757"/>
                  </a:cubicBezTo>
                  <a:cubicBezTo>
                    <a:pt x="18562" y="15723"/>
                    <a:pt x="18562" y="17128"/>
                    <a:pt x="18844" y="17742"/>
                  </a:cubicBezTo>
                  <a:cubicBezTo>
                    <a:pt x="19125" y="18357"/>
                    <a:pt x="19687" y="18181"/>
                    <a:pt x="20194" y="17655"/>
                  </a:cubicBezTo>
                  <a:cubicBezTo>
                    <a:pt x="20700" y="17128"/>
                    <a:pt x="21150" y="16250"/>
                    <a:pt x="21600" y="153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1" name="Line"/>
            <p:cNvSpPr/>
            <p:nvPr/>
          </p:nvSpPr>
          <p:spPr>
            <a:xfrm>
              <a:off x="4944137" y="188341"/>
              <a:ext cx="280455" cy="448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0" h="21475" extrusionOk="0">
                  <a:moveTo>
                    <a:pt x="2477" y="0"/>
                  </a:moveTo>
                  <a:cubicBezTo>
                    <a:pt x="2999" y="1447"/>
                    <a:pt x="3522" y="2895"/>
                    <a:pt x="3087" y="5456"/>
                  </a:cubicBezTo>
                  <a:cubicBezTo>
                    <a:pt x="2651" y="8016"/>
                    <a:pt x="1258" y="11691"/>
                    <a:pt x="561" y="13862"/>
                  </a:cubicBezTo>
                  <a:cubicBezTo>
                    <a:pt x="-136" y="16033"/>
                    <a:pt x="-136" y="16701"/>
                    <a:pt x="299" y="17035"/>
                  </a:cubicBezTo>
                  <a:cubicBezTo>
                    <a:pt x="735" y="17369"/>
                    <a:pt x="1606" y="17369"/>
                    <a:pt x="3783" y="16701"/>
                  </a:cubicBezTo>
                  <a:cubicBezTo>
                    <a:pt x="5961" y="16033"/>
                    <a:pt x="9445" y="14697"/>
                    <a:pt x="12319" y="14140"/>
                  </a:cubicBezTo>
                  <a:cubicBezTo>
                    <a:pt x="15193" y="13584"/>
                    <a:pt x="17458" y="13806"/>
                    <a:pt x="19025" y="14252"/>
                  </a:cubicBezTo>
                  <a:cubicBezTo>
                    <a:pt x="20593" y="14697"/>
                    <a:pt x="21464" y="15365"/>
                    <a:pt x="20767" y="16590"/>
                  </a:cubicBezTo>
                  <a:cubicBezTo>
                    <a:pt x="20070" y="17814"/>
                    <a:pt x="17806" y="19596"/>
                    <a:pt x="16151" y="20542"/>
                  </a:cubicBezTo>
                  <a:cubicBezTo>
                    <a:pt x="14496" y="21489"/>
                    <a:pt x="13451" y="21600"/>
                    <a:pt x="12841" y="21377"/>
                  </a:cubicBezTo>
                  <a:cubicBezTo>
                    <a:pt x="12232" y="21155"/>
                    <a:pt x="12058" y="20598"/>
                    <a:pt x="12058" y="20208"/>
                  </a:cubicBezTo>
                  <a:cubicBezTo>
                    <a:pt x="12058" y="19819"/>
                    <a:pt x="12232" y="19596"/>
                    <a:pt x="12406" y="19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2" name="Line"/>
            <p:cNvSpPr/>
            <p:nvPr/>
          </p:nvSpPr>
          <p:spPr>
            <a:xfrm>
              <a:off x="5367838" y="446440"/>
              <a:ext cx="48830" cy="19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9" extrusionOk="0">
                  <a:moveTo>
                    <a:pt x="0" y="0"/>
                  </a:moveTo>
                  <a:cubicBezTo>
                    <a:pt x="4114" y="2342"/>
                    <a:pt x="8229" y="4684"/>
                    <a:pt x="8743" y="7547"/>
                  </a:cubicBezTo>
                  <a:cubicBezTo>
                    <a:pt x="9257" y="10410"/>
                    <a:pt x="6171" y="13793"/>
                    <a:pt x="4114" y="16395"/>
                  </a:cubicBezTo>
                  <a:cubicBezTo>
                    <a:pt x="2057" y="18998"/>
                    <a:pt x="1029" y="20819"/>
                    <a:pt x="2057" y="21210"/>
                  </a:cubicBezTo>
                  <a:cubicBezTo>
                    <a:pt x="3086" y="21600"/>
                    <a:pt x="6171" y="20559"/>
                    <a:pt x="9771" y="17957"/>
                  </a:cubicBezTo>
                  <a:cubicBezTo>
                    <a:pt x="13371" y="15354"/>
                    <a:pt x="17486" y="11190"/>
                    <a:pt x="21600" y="70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3" name="Line"/>
            <p:cNvSpPr/>
            <p:nvPr/>
          </p:nvSpPr>
          <p:spPr>
            <a:xfrm>
              <a:off x="5430618" y="111610"/>
              <a:ext cx="20928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4" name="Line"/>
            <p:cNvSpPr/>
            <p:nvPr/>
          </p:nvSpPr>
          <p:spPr>
            <a:xfrm>
              <a:off x="5522289" y="265073"/>
              <a:ext cx="285014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97" extrusionOk="0">
                  <a:moveTo>
                    <a:pt x="3613" y="0"/>
                  </a:moveTo>
                  <a:cubicBezTo>
                    <a:pt x="2384" y="4832"/>
                    <a:pt x="1154" y="9663"/>
                    <a:pt x="540" y="12789"/>
                  </a:cubicBezTo>
                  <a:cubicBezTo>
                    <a:pt x="-75" y="15916"/>
                    <a:pt x="-75" y="17337"/>
                    <a:pt x="101" y="18403"/>
                  </a:cubicBezTo>
                  <a:cubicBezTo>
                    <a:pt x="276" y="19468"/>
                    <a:pt x="627" y="20179"/>
                    <a:pt x="1242" y="20605"/>
                  </a:cubicBezTo>
                  <a:cubicBezTo>
                    <a:pt x="1857" y="21032"/>
                    <a:pt x="2735" y="21174"/>
                    <a:pt x="4140" y="20321"/>
                  </a:cubicBezTo>
                  <a:cubicBezTo>
                    <a:pt x="5545" y="19468"/>
                    <a:pt x="7476" y="17621"/>
                    <a:pt x="8969" y="15774"/>
                  </a:cubicBezTo>
                  <a:cubicBezTo>
                    <a:pt x="10462" y="13926"/>
                    <a:pt x="11515" y="12079"/>
                    <a:pt x="12481" y="11084"/>
                  </a:cubicBezTo>
                  <a:cubicBezTo>
                    <a:pt x="13447" y="10089"/>
                    <a:pt x="14325" y="9947"/>
                    <a:pt x="14852" y="10232"/>
                  </a:cubicBezTo>
                  <a:cubicBezTo>
                    <a:pt x="15379" y="10516"/>
                    <a:pt x="15554" y="11226"/>
                    <a:pt x="15554" y="12647"/>
                  </a:cubicBezTo>
                  <a:cubicBezTo>
                    <a:pt x="15554" y="14068"/>
                    <a:pt x="15379" y="16200"/>
                    <a:pt x="15203" y="17834"/>
                  </a:cubicBezTo>
                  <a:cubicBezTo>
                    <a:pt x="15027" y="19468"/>
                    <a:pt x="14852" y="20605"/>
                    <a:pt x="15291" y="21103"/>
                  </a:cubicBezTo>
                  <a:cubicBezTo>
                    <a:pt x="15730" y="21600"/>
                    <a:pt x="16784" y="21458"/>
                    <a:pt x="17925" y="20747"/>
                  </a:cubicBezTo>
                  <a:cubicBezTo>
                    <a:pt x="19066" y="20037"/>
                    <a:pt x="20296" y="18758"/>
                    <a:pt x="21525" y="17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5" name="Line"/>
            <p:cNvSpPr/>
            <p:nvPr/>
          </p:nvSpPr>
          <p:spPr>
            <a:xfrm>
              <a:off x="5826987" y="160439"/>
              <a:ext cx="476815" cy="99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600" extrusionOk="0">
                  <a:moveTo>
                    <a:pt x="5064" y="0"/>
                  </a:moveTo>
                  <a:cubicBezTo>
                    <a:pt x="4647" y="1623"/>
                    <a:pt x="4229" y="3245"/>
                    <a:pt x="3760" y="4437"/>
                  </a:cubicBezTo>
                  <a:cubicBezTo>
                    <a:pt x="3290" y="5628"/>
                    <a:pt x="2768" y="6389"/>
                    <a:pt x="2403" y="6946"/>
                  </a:cubicBezTo>
                  <a:cubicBezTo>
                    <a:pt x="2038" y="7504"/>
                    <a:pt x="1829" y="7859"/>
                    <a:pt x="1673" y="8189"/>
                  </a:cubicBezTo>
                  <a:cubicBezTo>
                    <a:pt x="1516" y="8518"/>
                    <a:pt x="1412" y="8823"/>
                    <a:pt x="1047" y="8899"/>
                  </a:cubicBezTo>
                  <a:cubicBezTo>
                    <a:pt x="681" y="8975"/>
                    <a:pt x="55" y="8823"/>
                    <a:pt x="3" y="8746"/>
                  </a:cubicBezTo>
                  <a:cubicBezTo>
                    <a:pt x="-49" y="8670"/>
                    <a:pt x="473" y="8670"/>
                    <a:pt x="1568" y="8468"/>
                  </a:cubicBezTo>
                  <a:cubicBezTo>
                    <a:pt x="2664" y="8265"/>
                    <a:pt x="4334" y="7859"/>
                    <a:pt x="5690" y="7504"/>
                  </a:cubicBezTo>
                  <a:cubicBezTo>
                    <a:pt x="7047" y="7149"/>
                    <a:pt x="8090" y="6845"/>
                    <a:pt x="8612" y="6820"/>
                  </a:cubicBezTo>
                  <a:cubicBezTo>
                    <a:pt x="9134" y="6794"/>
                    <a:pt x="9134" y="7048"/>
                    <a:pt x="9029" y="7732"/>
                  </a:cubicBezTo>
                  <a:cubicBezTo>
                    <a:pt x="8925" y="8417"/>
                    <a:pt x="8716" y="9532"/>
                    <a:pt x="8612" y="10217"/>
                  </a:cubicBezTo>
                  <a:cubicBezTo>
                    <a:pt x="8508" y="10901"/>
                    <a:pt x="8508" y="11155"/>
                    <a:pt x="8716" y="11358"/>
                  </a:cubicBezTo>
                  <a:cubicBezTo>
                    <a:pt x="8925" y="11561"/>
                    <a:pt x="9342" y="11713"/>
                    <a:pt x="10386" y="11586"/>
                  </a:cubicBezTo>
                  <a:cubicBezTo>
                    <a:pt x="11429" y="11459"/>
                    <a:pt x="13099" y="11054"/>
                    <a:pt x="14664" y="10445"/>
                  </a:cubicBezTo>
                  <a:cubicBezTo>
                    <a:pt x="16229" y="9837"/>
                    <a:pt x="17690" y="9025"/>
                    <a:pt x="18681" y="8594"/>
                  </a:cubicBezTo>
                  <a:cubicBezTo>
                    <a:pt x="19673" y="8163"/>
                    <a:pt x="20194" y="8113"/>
                    <a:pt x="20664" y="8620"/>
                  </a:cubicBezTo>
                  <a:cubicBezTo>
                    <a:pt x="21134" y="9127"/>
                    <a:pt x="21551" y="10192"/>
                    <a:pt x="21342" y="11561"/>
                  </a:cubicBezTo>
                  <a:cubicBezTo>
                    <a:pt x="21134" y="12930"/>
                    <a:pt x="20299" y="14603"/>
                    <a:pt x="19360" y="16327"/>
                  </a:cubicBezTo>
                  <a:cubicBezTo>
                    <a:pt x="18421" y="18051"/>
                    <a:pt x="17377" y="19825"/>
                    <a:pt x="1633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6" name="Line"/>
            <p:cNvSpPr/>
            <p:nvPr/>
          </p:nvSpPr>
          <p:spPr>
            <a:xfrm>
              <a:off x="6963661" y="0"/>
              <a:ext cx="189938" cy="132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178" y="21600"/>
                  </a:moveTo>
                  <a:cubicBezTo>
                    <a:pt x="-82" y="18568"/>
                    <a:pt x="-342" y="15537"/>
                    <a:pt x="1610" y="12884"/>
                  </a:cubicBezTo>
                  <a:cubicBezTo>
                    <a:pt x="3562" y="10232"/>
                    <a:pt x="7725" y="7958"/>
                    <a:pt x="11369" y="5874"/>
                  </a:cubicBezTo>
                  <a:cubicBezTo>
                    <a:pt x="15012" y="3789"/>
                    <a:pt x="18135" y="1895"/>
                    <a:pt x="2125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7" name="Line"/>
            <p:cNvSpPr/>
            <p:nvPr/>
          </p:nvSpPr>
          <p:spPr>
            <a:xfrm>
              <a:off x="6887906" y="27902"/>
              <a:ext cx="133156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600" extrusionOk="0">
                  <a:moveTo>
                    <a:pt x="21327" y="0"/>
                  </a:moveTo>
                  <a:cubicBezTo>
                    <a:pt x="15368" y="3308"/>
                    <a:pt x="9410" y="6616"/>
                    <a:pt x="5686" y="9924"/>
                  </a:cubicBezTo>
                  <a:cubicBezTo>
                    <a:pt x="1961" y="13232"/>
                    <a:pt x="472" y="16541"/>
                    <a:pt x="99" y="18486"/>
                  </a:cubicBezTo>
                  <a:cubicBezTo>
                    <a:pt x="-273" y="20432"/>
                    <a:pt x="472" y="21016"/>
                    <a:pt x="1217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8" name="Line"/>
            <p:cNvSpPr/>
            <p:nvPr/>
          </p:nvSpPr>
          <p:spPr>
            <a:xfrm>
              <a:off x="6930378" y="286000"/>
              <a:ext cx="453417" cy="242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6" extrusionOk="0">
                  <a:moveTo>
                    <a:pt x="0" y="9257"/>
                  </a:moveTo>
                  <a:cubicBezTo>
                    <a:pt x="1662" y="7406"/>
                    <a:pt x="3323" y="5554"/>
                    <a:pt x="4431" y="4320"/>
                  </a:cubicBezTo>
                  <a:cubicBezTo>
                    <a:pt x="5538" y="3086"/>
                    <a:pt x="6092" y="2469"/>
                    <a:pt x="6702" y="1954"/>
                  </a:cubicBezTo>
                  <a:cubicBezTo>
                    <a:pt x="7311" y="1440"/>
                    <a:pt x="7975" y="1029"/>
                    <a:pt x="8363" y="1440"/>
                  </a:cubicBezTo>
                  <a:cubicBezTo>
                    <a:pt x="8751" y="1851"/>
                    <a:pt x="8862" y="3086"/>
                    <a:pt x="8917" y="5966"/>
                  </a:cubicBezTo>
                  <a:cubicBezTo>
                    <a:pt x="8972" y="8846"/>
                    <a:pt x="8972" y="13371"/>
                    <a:pt x="8806" y="16457"/>
                  </a:cubicBezTo>
                  <a:cubicBezTo>
                    <a:pt x="8640" y="19543"/>
                    <a:pt x="8308" y="21189"/>
                    <a:pt x="8363" y="21394"/>
                  </a:cubicBezTo>
                  <a:cubicBezTo>
                    <a:pt x="8418" y="21600"/>
                    <a:pt x="8862" y="20366"/>
                    <a:pt x="10191" y="17074"/>
                  </a:cubicBezTo>
                  <a:cubicBezTo>
                    <a:pt x="11520" y="13783"/>
                    <a:pt x="13735" y="8434"/>
                    <a:pt x="15785" y="5246"/>
                  </a:cubicBezTo>
                  <a:cubicBezTo>
                    <a:pt x="17834" y="2057"/>
                    <a:pt x="19717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9" name="Line"/>
            <p:cNvSpPr/>
            <p:nvPr/>
          </p:nvSpPr>
          <p:spPr>
            <a:xfrm>
              <a:off x="7348383" y="270728"/>
              <a:ext cx="278263" cy="2932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50" extrusionOk="0">
                  <a:moveTo>
                    <a:pt x="19320" y="8261"/>
                  </a:moveTo>
                  <a:cubicBezTo>
                    <a:pt x="20034" y="6730"/>
                    <a:pt x="20748" y="5199"/>
                    <a:pt x="21105" y="4009"/>
                  </a:cubicBezTo>
                  <a:cubicBezTo>
                    <a:pt x="21462" y="2818"/>
                    <a:pt x="21462" y="1968"/>
                    <a:pt x="21016" y="1288"/>
                  </a:cubicBezTo>
                  <a:cubicBezTo>
                    <a:pt x="20569" y="607"/>
                    <a:pt x="19677" y="97"/>
                    <a:pt x="17892" y="12"/>
                  </a:cubicBezTo>
                  <a:cubicBezTo>
                    <a:pt x="16107" y="-73"/>
                    <a:pt x="13429" y="267"/>
                    <a:pt x="10394" y="2478"/>
                  </a:cubicBezTo>
                  <a:cubicBezTo>
                    <a:pt x="7360" y="4689"/>
                    <a:pt x="3968" y="8771"/>
                    <a:pt x="2093" y="12088"/>
                  </a:cubicBezTo>
                  <a:cubicBezTo>
                    <a:pt x="219" y="15404"/>
                    <a:pt x="-138" y="17955"/>
                    <a:pt x="41" y="19486"/>
                  </a:cubicBezTo>
                  <a:cubicBezTo>
                    <a:pt x="219" y="21017"/>
                    <a:pt x="933" y="21527"/>
                    <a:pt x="2361" y="21442"/>
                  </a:cubicBezTo>
                  <a:cubicBezTo>
                    <a:pt x="3789" y="21357"/>
                    <a:pt x="5931" y="20677"/>
                    <a:pt x="7627" y="19656"/>
                  </a:cubicBezTo>
                  <a:cubicBezTo>
                    <a:pt x="9323" y="18636"/>
                    <a:pt x="10573" y="17275"/>
                    <a:pt x="11733" y="15914"/>
                  </a:cubicBezTo>
                  <a:cubicBezTo>
                    <a:pt x="12893" y="14554"/>
                    <a:pt x="13964" y="13193"/>
                    <a:pt x="14679" y="12938"/>
                  </a:cubicBezTo>
                  <a:cubicBezTo>
                    <a:pt x="15393" y="12683"/>
                    <a:pt x="15750" y="13533"/>
                    <a:pt x="16285" y="14979"/>
                  </a:cubicBezTo>
                  <a:cubicBezTo>
                    <a:pt x="16821" y="16425"/>
                    <a:pt x="17535" y="18466"/>
                    <a:pt x="18249" y="20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0" name="Line"/>
            <p:cNvSpPr/>
            <p:nvPr/>
          </p:nvSpPr>
          <p:spPr>
            <a:xfrm>
              <a:off x="7667717" y="346939"/>
              <a:ext cx="1111203" cy="29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101" extrusionOk="0">
                  <a:moveTo>
                    <a:pt x="446" y="3147"/>
                  </a:moveTo>
                  <a:cubicBezTo>
                    <a:pt x="626" y="3649"/>
                    <a:pt x="807" y="4151"/>
                    <a:pt x="807" y="5575"/>
                  </a:cubicBezTo>
                  <a:cubicBezTo>
                    <a:pt x="807" y="6998"/>
                    <a:pt x="626" y="9342"/>
                    <a:pt x="469" y="11017"/>
                  </a:cubicBezTo>
                  <a:cubicBezTo>
                    <a:pt x="311" y="12691"/>
                    <a:pt x="175" y="13696"/>
                    <a:pt x="85" y="14700"/>
                  </a:cubicBezTo>
                  <a:cubicBezTo>
                    <a:pt x="-5" y="15705"/>
                    <a:pt x="-50" y="16710"/>
                    <a:pt x="85" y="16961"/>
                  </a:cubicBezTo>
                  <a:cubicBezTo>
                    <a:pt x="221" y="17212"/>
                    <a:pt x="536" y="16710"/>
                    <a:pt x="1145" y="14617"/>
                  </a:cubicBezTo>
                  <a:cubicBezTo>
                    <a:pt x="1754" y="12524"/>
                    <a:pt x="2656" y="8840"/>
                    <a:pt x="3197" y="6579"/>
                  </a:cubicBezTo>
                  <a:cubicBezTo>
                    <a:pt x="3738" y="4319"/>
                    <a:pt x="3918" y="3482"/>
                    <a:pt x="4121" y="2728"/>
                  </a:cubicBezTo>
                  <a:cubicBezTo>
                    <a:pt x="4324" y="1975"/>
                    <a:pt x="4550" y="1305"/>
                    <a:pt x="4730" y="1305"/>
                  </a:cubicBezTo>
                  <a:cubicBezTo>
                    <a:pt x="4910" y="1305"/>
                    <a:pt x="5046" y="1975"/>
                    <a:pt x="5046" y="3984"/>
                  </a:cubicBezTo>
                  <a:cubicBezTo>
                    <a:pt x="5046" y="5993"/>
                    <a:pt x="4910" y="9342"/>
                    <a:pt x="4775" y="11351"/>
                  </a:cubicBezTo>
                  <a:cubicBezTo>
                    <a:pt x="4640" y="13361"/>
                    <a:pt x="4504" y="14031"/>
                    <a:pt x="4392" y="14868"/>
                  </a:cubicBezTo>
                  <a:cubicBezTo>
                    <a:pt x="4279" y="15705"/>
                    <a:pt x="4189" y="16710"/>
                    <a:pt x="4279" y="16877"/>
                  </a:cubicBezTo>
                  <a:cubicBezTo>
                    <a:pt x="4369" y="17045"/>
                    <a:pt x="4640" y="16375"/>
                    <a:pt x="5181" y="14700"/>
                  </a:cubicBezTo>
                  <a:cubicBezTo>
                    <a:pt x="5722" y="13026"/>
                    <a:pt x="6534" y="10347"/>
                    <a:pt x="7052" y="8924"/>
                  </a:cubicBezTo>
                  <a:cubicBezTo>
                    <a:pt x="7571" y="7500"/>
                    <a:pt x="7796" y="7333"/>
                    <a:pt x="8022" y="7919"/>
                  </a:cubicBezTo>
                  <a:cubicBezTo>
                    <a:pt x="8247" y="8505"/>
                    <a:pt x="8473" y="9845"/>
                    <a:pt x="8834" y="10431"/>
                  </a:cubicBezTo>
                  <a:cubicBezTo>
                    <a:pt x="9194" y="11017"/>
                    <a:pt x="9690" y="10849"/>
                    <a:pt x="10367" y="9426"/>
                  </a:cubicBezTo>
                  <a:cubicBezTo>
                    <a:pt x="11043" y="8003"/>
                    <a:pt x="11900" y="5324"/>
                    <a:pt x="12396" y="3398"/>
                  </a:cubicBezTo>
                  <a:cubicBezTo>
                    <a:pt x="12892" y="1472"/>
                    <a:pt x="13027" y="300"/>
                    <a:pt x="13005" y="49"/>
                  </a:cubicBezTo>
                  <a:cubicBezTo>
                    <a:pt x="12982" y="-202"/>
                    <a:pt x="12802" y="468"/>
                    <a:pt x="12216" y="3147"/>
                  </a:cubicBezTo>
                  <a:cubicBezTo>
                    <a:pt x="11629" y="5826"/>
                    <a:pt x="10637" y="10514"/>
                    <a:pt x="10096" y="13361"/>
                  </a:cubicBezTo>
                  <a:cubicBezTo>
                    <a:pt x="9555" y="16207"/>
                    <a:pt x="9465" y="17212"/>
                    <a:pt x="9532" y="17798"/>
                  </a:cubicBezTo>
                  <a:cubicBezTo>
                    <a:pt x="9600" y="18384"/>
                    <a:pt x="9826" y="18551"/>
                    <a:pt x="10525" y="17463"/>
                  </a:cubicBezTo>
                  <a:cubicBezTo>
                    <a:pt x="11223" y="16375"/>
                    <a:pt x="12396" y="14031"/>
                    <a:pt x="13275" y="11686"/>
                  </a:cubicBezTo>
                  <a:cubicBezTo>
                    <a:pt x="14155" y="9342"/>
                    <a:pt x="14741" y="6998"/>
                    <a:pt x="15147" y="5491"/>
                  </a:cubicBezTo>
                  <a:cubicBezTo>
                    <a:pt x="15553" y="3984"/>
                    <a:pt x="15778" y="3314"/>
                    <a:pt x="15868" y="3398"/>
                  </a:cubicBezTo>
                  <a:cubicBezTo>
                    <a:pt x="15958" y="3482"/>
                    <a:pt x="15913" y="4319"/>
                    <a:pt x="15643" y="6245"/>
                  </a:cubicBezTo>
                  <a:cubicBezTo>
                    <a:pt x="15372" y="8170"/>
                    <a:pt x="14876" y="11184"/>
                    <a:pt x="14583" y="13193"/>
                  </a:cubicBezTo>
                  <a:cubicBezTo>
                    <a:pt x="14290" y="15203"/>
                    <a:pt x="14200" y="16207"/>
                    <a:pt x="14267" y="16793"/>
                  </a:cubicBezTo>
                  <a:cubicBezTo>
                    <a:pt x="14335" y="17379"/>
                    <a:pt x="14560" y="17547"/>
                    <a:pt x="15034" y="16961"/>
                  </a:cubicBezTo>
                  <a:cubicBezTo>
                    <a:pt x="15507" y="16375"/>
                    <a:pt x="16229" y="15035"/>
                    <a:pt x="16702" y="14114"/>
                  </a:cubicBezTo>
                  <a:cubicBezTo>
                    <a:pt x="17176" y="13193"/>
                    <a:pt x="17401" y="12691"/>
                    <a:pt x="17627" y="12440"/>
                  </a:cubicBezTo>
                  <a:cubicBezTo>
                    <a:pt x="17852" y="12189"/>
                    <a:pt x="18078" y="12189"/>
                    <a:pt x="18236" y="12607"/>
                  </a:cubicBezTo>
                  <a:cubicBezTo>
                    <a:pt x="18393" y="13026"/>
                    <a:pt x="18484" y="13863"/>
                    <a:pt x="18461" y="14784"/>
                  </a:cubicBezTo>
                  <a:cubicBezTo>
                    <a:pt x="18439" y="15705"/>
                    <a:pt x="18303" y="16710"/>
                    <a:pt x="18100" y="17882"/>
                  </a:cubicBezTo>
                  <a:cubicBezTo>
                    <a:pt x="17897" y="19054"/>
                    <a:pt x="17627" y="20393"/>
                    <a:pt x="17604" y="20896"/>
                  </a:cubicBezTo>
                  <a:cubicBezTo>
                    <a:pt x="17582" y="21398"/>
                    <a:pt x="17807" y="21063"/>
                    <a:pt x="18416" y="18970"/>
                  </a:cubicBezTo>
                  <a:cubicBezTo>
                    <a:pt x="19025" y="16877"/>
                    <a:pt x="20017" y="13026"/>
                    <a:pt x="20603" y="10514"/>
                  </a:cubicBezTo>
                  <a:cubicBezTo>
                    <a:pt x="21189" y="8003"/>
                    <a:pt x="21370" y="6831"/>
                    <a:pt x="21550" y="56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1" name="Line"/>
            <p:cNvSpPr/>
            <p:nvPr/>
          </p:nvSpPr>
          <p:spPr>
            <a:xfrm>
              <a:off x="8849566" y="365934"/>
              <a:ext cx="234135" cy="2454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312" extrusionOk="0">
                  <a:moveTo>
                    <a:pt x="2436" y="7595"/>
                  </a:moveTo>
                  <a:cubicBezTo>
                    <a:pt x="3275" y="8201"/>
                    <a:pt x="4114" y="8806"/>
                    <a:pt x="4324" y="9715"/>
                  </a:cubicBezTo>
                  <a:cubicBezTo>
                    <a:pt x="4533" y="10623"/>
                    <a:pt x="4114" y="11834"/>
                    <a:pt x="3380" y="13348"/>
                  </a:cubicBezTo>
                  <a:cubicBezTo>
                    <a:pt x="2646" y="14862"/>
                    <a:pt x="1597" y="16679"/>
                    <a:pt x="863" y="18092"/>
                  </a:cubicBezTo>
                  <a:cubicBezTo>
                    <a:pt x="129" y="19505"/>
                    <a:pt x="-290" y="20515"/>
                    <a:pt x="234" y="21019"/>
                  </a:cubicBezTo>
                  <a:cubicBezTo>
                    <a:pt x="759" y="21524"/>
                    <a:pt x="2227" y="21524"/>
                    <a:pt x="5372" y="19808"/>
                  </a:cubicBezTo>
                  <a:cubicBezTo>
                    <a:pt x="8518" y="18092"/>
                    <a:pt x="13341" y="14660"/>
                    <a:pt x="16277" y="11733"/>
                  </a:cubicBezTo>
                  <a:cubicBezTo>
                    <a:pt x="19213" y="8806"/>
                    <a:pt x="20261" y="6384"/>
                    <a:pt x="20786" y="4668"/>
                  </a:cubicBezTo>
                  <a:cubicBezTo>
                    <a:pt x="21310" y="2952"/>
                    <a:pt x="21310" y="1943"/>
                    <a:pt x="20052" y="1236"/>
                  </a:cubicBezTo>
                  <a:cubicBezTo>
                    <a:pt x="18794" y="530"/>
                    <a:pt x="16277" y="126"/>
                    <a:pt x="14494" y="25"/>
                  </a:cubicBezTo>
                  <a:cubicBezTo>
                    <a:pt x="12712" y="-76"/>
                    <a:pt x="11663" y="126"/>
                    <a:pt x="11139" y="731"/>
                  </a:cubicBezTo>
                  <a:cubicBezTo>
                    <a:pt x="10615" y="1337"/>
                    <a:pt x="10615" y="2346"/>
                    <a:pt x="10615" y="3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2" name="Line"/>
            <p:cNvSpPr/>
            <p:nvPr/>
          </p:nvSpPr>
          <p:spPr>
            <a:xfrm>
              <a:off x="9043993" y="320878"/>
              <a:ext cx="251123" cy="2839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0" y="7902"/>
                  </a:moveTo>
                  <a:cubicBezTo>
                    <a:pt x="2200" y="8605"/>
                    <a:pt x="4400" y="9307"/>
                    <a:pt x="5600" y="10537"/>
                  </a:cubicBezTo>
                  <a:cubicBezTo>
                    <a:pt x="6800" y="11766"/>
                    <a:pt x="7000" y="13522"/>
                    <a:pt x="6800" y="14927"/>
                  </a:cubicBezTo>
                  <a:cubicBezTo>
                    <a:pt x="6600" y="16332"/>
                    <a:pt x="6000" y="17385"/>
                    <a:pt x="5200" y="18615"/>
                  </a:cubicBezTo>
                  <a:cubicBezTo>
                    <a:pt x="4400" y="19844"/>
                    <a:pt x="3400" y="21249"/>
                    <a:pt x="3100" y="21424"/>
                  </a:cubicBezTo>
                  <a:cubicBezTo>
                    <a:pt x="2800" y="21600"/>
                    <a:pt x="3200" y="20546"/>
                    <a:pt x="5200" y="17561"/>
                  </a:cubicBezTo>
                  <a:cubicBezTo>
                    <a:pt x="7200" y="14576"/>
                    <a:pt x="10800" y="9659"/>
                    <a:pt x="13800" y="6410"/>
                  </a:cubicBezTo>
                  <a:cubicBezTo>
                    <a:pt x="16800" y="3161"/>
                    <a:pt x="19200" y="15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3" name="Line"/>
            <p:cNvSpPr/>
            <p:nvPr/>
          </p:nvSpPr>
          <p:spPr>
            <a:xfrm>
              <a:off x="9324336" y="94072"/>
              <a:ext cx="128828" cy="4918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3" h="21553" extrusionOk="0">
                  <a:moveTo>
                    <a:pt x="15430" y="768"/>
                  </a:moveTo>
                  <a:cubicBezTo>
                    <a:pt x="17292" y="361"/>
                    <a:pt x="19154" y="-47"/>
                    <a:pt x="20085" y="4"/>
                  </a:cubicBezTo>
                  <a:cubicBezTo>
                    <a:pt x="21016" y="55"/>
                    <a:pt x="21016" y="564"/>
                    <a:pt x="18037" y="2602"/>
                  </a:cubicBezTo>
                  <a:cubicBezTo>
                    <a:pt x="15057" y="4640"/>
                    <a:pt x="9099" y="8206"/>
                    <a:pt x="5188" y="11262"/>
                  </a:cubicBezTo>
                  <a:cubicBezTo>
                    <a:pt x="1278" y="14319"/>
                    <a:pt x="-584" y="16866"/>
                    <a:pt x="161" y="18496"/>
                  </a:cubicBezTo>
                  <a:cubicBezTo>
                    <a:pt x="906" y="20127"/>
                    <a:pt x="4257" y="20840"/>
                    <a:pt x="7609" y="215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4" name="Line"/>
            <p:cNvSpPr/>
            <p:nvPr/>
          </p:nvSpPr>
          <p:spPr>
            <a:xfrm>
              <a:off x="9312911" y="327854"/>
              <a:ext cx="365865" cy="234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63" extrusionOk="0">
                  <a:moveTo>
                    <a:pt x="17707" y="0"/>
                  </a:moveTo>
                  <a:cubicBezTo>
                    <a:pt x="14039" y="1906"/>
                    <a:pt x="10371" y="3812"/>
                    <a:pt x="7518" y="6247"/>
                  </a:cubicBezTo>
                  <a:cubicBezTo>
                    <a:pt x="4666" y="8682"/>
                    <a:pt x="2628" y="11647"/>
                    <a:pt x="1405" y="14082"/>
                  </a:cubicBezTo>
                  <a:cubicBezTo>
                    <a:pt x="183" y="16518"/>
                    <a:pt x="-225" y="18424"/>
                    <a:pt x="115" y="19694"/>
                  </a:cubicBezTo>
                  <a:cubicBezTo>
                    <a:pt x="454" y="20965"/>
                    <a:pt x="1541" y="21600"/>
                    <a:pt x="4530" y="21282"/>
                  </a:cubicBezTo>
                  <a:cubicBezTo>
                    <a:pt x="7518" y="20965"/>
                    <a:pt x="12409" y="19694"/>
                    <a:pt x="15533" y="18635"/>
                  </a:cubicBezTo>
                  <a:cubicBezTo>
                    <a:pt x="18658" y="17576"/>
                    <a:pt x="20017" y="16729"/>
                    <a:pt x="21375" y="158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5" name="Line"/>
            <p:cNvSpPr/>
            <p:nvPr/>
          </p:nvSpPr>
          <p:spPr>
            <a:xfrm>
              <a:off x="9615994" y="286000"/>
              <a:ext cx="379088" cy="336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80" extrusionOk="0">
                  <a:moveTo>
                    <a:pt x="18065" y="0"/>
                  </a:moveTo>
                  <a:cubicBezTo>
                    <a:pt x="14531" y="296"/>
                    <a:pt x="10996" y="592"/>
                    <a:pt x="8902" y="1036"/>
                  </a:cubicBezTo>
                  <a:cubicBezTo>
                    <a:pt x="6807" y="1479"/>
                    <a:pt x="6153" y="2071"/>
                    <a:pt x="6153" y="2589"/>
                  </a:cubicBezTo>
                  <a:cubicBezTo>
                    <a:pt x="6153" y="3107"/>
                    <a:pt x="6807" y="3551"/>
                    <a:pt x="8902" y="4586"/>
                  </a:cubicBezTo>
                  <a:cubicBezTo>
                    <a:pt x="10996" y="5622"/>
                    <a:pt x="14531" y="7249"/>
                    <a:pt x="17018" y="9247"/>
                  </a:cubicBezTo>
                  <a:cubicBezTo>
                    <a:pt x="19505" y="11244"/>
                    <a:pt x="20945" y="13611"/>
                    <a:pt x="21273" y="15534"/>
                  </a:cubicBezTo>
                  <a:cubicBezTo>
                    <a:pt x="21600" y="17458"/>
                    <a:pt x="20815" y="18937"/>
                    <a:pt x="18131" y="19973"/>
                  </a:cubicBezTo>
                  <a:cubicBezTo>
                    <a:pt x="15447" y="21008"/>
                    <a:pt x="10865" y="21600"/>
                    <a:pt x="7527" y="21304"/>
                  </a:cubicBezTo>
                  <a:cubicBezTo>
                    <a:pt x="4189" y="21008"/>
                    <a:pt x="2095" y="19825"/>
                    <a:pt x="0" y="186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6" name="Line"/>
            <p:cNvSpPr/>
            <p:nvPr/>
          </p:nvSpPr>
          <p:spPr>
            <a:xfrm>
              <a:off x="10257752" y="249879"/>
              <a:ext cx="48830" cy="570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15428" y="10830"/>
                  </a:moveTo>
                  <a:cubicBezTo>
                    <a:pt x="18514" y="5646"/>
                    <a:pt x="21600" y="462"/>
                    <a:pt x="21600" y="30"/>
                  </a:cubicBezTo>
                  <a:cubicBezTo>
                    <a:pt x="21600" y="-402"/>
                    <a:pt x="18514" y="3918"/>
                    <a:pt x="14400" y="8238"/>
                  </a:cubicBezTo>
                  <a:cubicBezTo>
                    <a:pt x="10286" y="12558"/>
                    <a:pt x="5143" y="16878"/>
                    <a:pt x="0" y="211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7" name="Line"/>
            <p:cNvSpPr/>
            <p:nvPr/>
          </p:nvSpPr>
          <p:spPr>
            <a:xfrm>
              <a:off x="10201947" y="530147"/>
              <a:ext cx="104635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8" name="Line"/>
            <p:cNvSpPr/>
            <p:nvPr/>
          </p:nvSpPr>
          <p:spPr>
            <a:xfrm>
              <a:off x="797460" y="1623408"/>
              <a:ext cx="64124" cy="399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4" h="21453" extrusionOk="0">
                  <a:moveTo>
                    <a:pt x="9703" y="852"/>
                  </a:moveTo>
                  <a:cubicBezTo>
                    <a:pt x="7388" y="352"/>
                    <a:pt x="5074" y="-147"/>
                    <a:pt x="3145" y="40"/>
                  </a:cubicBezTo>
                  <a:cubicBezTo>
                    <a:pt x="1217" y="228"/>
                    <a:pt x="-326" y="1102"/>
                    <a:pt x="60" y="3349"/>
                  </a:cubicBezTo>
                  <a:cubicBezTo>
                    <a:pt x="445" y="5596"/>
                    <a:pt x="2760" y="9217"/>
                    <a:pt x="6617" y="12463"/>
                  </a:cubicBezTo>
                  <a:cubicBezTo>
                    <a:pt x="10474" y="15710"/>
                    <a:pt x="15874" y="18581"/>
                    <a:pt x="21274" y="214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9" name="Line"/>
            <p:cNvSpPr/>
            <p:nvPr/>
          </p:nvSpPr>
          <p:spPr>
            <a:xfrm>
              <a:off x="397358" y="1399977"/>
              <a:ext cx="712189" cy="483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1385" extrusionOk="0">
                  <a:moveTo>
                    <a:pt x="5290" y="13671"/>
                  </a:moveTo>
                  <a:cubicBezTo>
                    <a:pt x="3910" y="12951"/>
                    <a:pt x="2529" y="12231"/>
                    <a:pt x="1632" y="11716"/>
                  </a:cubicBezTo>
                  <a:cubicBezTo>
                    <a:pt x="735" y="11202"/>
                    <a:pt x="321" y="10894"/>
                    <a:pt x="114" y="10225"/>
                  </a:cubicBezTo>
                  <a:cubicBezTo>
                    <a:pt x="-93" y="9556"/>
                    <a:pt x="-93" y="8528"/>
                    <a:pt x="770" y="7191"/>
                  </a:cubicBezTo>
                  <a:cubicBezTo>
                    <a:pt x="1632" y="5854"/>
                    <a:pt x="3357" y="4208"/>
                    <a:pt x="5566" y="2871"/>
                  </a:cubicBezTo>
                  <a:cubicBezTo>
                    <a:pt x="7774" y="1534"/>
                    <a:pt x="10465" y="505"/>
                    <a:pt x="13019" y="145"/>
                  </a:cubicBezTo>
                  <a:cubicBezTo>
                    <a:pt x="15572" y="-215"/>
                    <a:pt x="17988" y="94"/>
                    <a:pt x="19471" y="1071"/>
                  </a:cubicBezTo>
                  <a:cubicBezTo>
                    <a:pt x="20955" y="2048"/>
                    <a:pt x="21507" y="3694"/>
                    <a:pt x="20886" y="5905"/>
                  </a:cubicBezTo>
                  <a:cubicBezTo>
                    <a:pt x="20265" y="8116"/>
                    <a:pt x="18471" y="10894"/>
                    <a:pt x="16607" y="13568"/>
                  </a:cubicBezTo>
                  <a:cubicBezTo>
                    <a:pt x="14744" y="16242"/>
                    <a:pt x="12812" y="18814"/>
                    <a:pt x="10880" y="21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0" name="Line"/>
            <p:cNvSpPr/>
            <p:nvPr/>
          </p:nvSpPr>
          <p:spPr>
            <a:xfrm>
              <a:off x="1070852" y="1656415"/>
              <a:ext cx="659930" cy="377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50" extrusionOk="0">
                  <a:moveTo>
                    <a:pt x="0" y="14351"/>
                  </a:moveTo>
                  <a:cubicBezTo>
                    <a:pt x="606" y="15660"/>
                    <a:pt x="1213" y="16969"/>
                    <a:pt x="1554" y="18016"/>
                  </a:cubicBezTo>
                  <a:cubicBezTo>
                    <a:pt x="1895" y="19064"/>
                    <a:pt x="1971" y="19849"/>
                    <a:pt x="2008" y="19784"/>
                  </a:cubicBezTo>
                  <a:cubicBezTo>
                    <a:pt x="2046" y="19718"/>
                    <a:pt x="2046" y="18802"/>
                    <a:pt x="2198" y="16380"/>
                  </a:cubicBezTo>
                  <a:cubicBezTo>
                    <a:pt x="2349" y="13958"/>
                    <a:pt x="2653" y="10031"/>
                    <a:pt x="3259" y="7020"/>
                  </a:cubicBezTo>
                  <a:cubicBezTo>
                    <a:pt x="3865" y="4009"/>
                    <a:pt x="4775" y="1915"/>
                    <a:pt x="5457" y="867"/>
                  </a:cubicBezTo>
                  <a:cubicBezTo>
                    <a:pt x="6139" y="-180"/>
                    <a:pt x="6594" y="-180"/>
                    <a:pt x="6821" y="344"/>
                  </a:cubicBezTo>
                  <a:cubicBezTo>
                    <a:pt x="7048" y="867"/>
                    <a:pt x="7048" y="1915"/>
                    <a:pt x="6480" y="3878"/>
                  </a:cubicBezTo>
                  <a:cubicBezTo>
                    <a:pt x="5912" y="5842"/>
                    <a:pt x="4775" y="8722"/>
                    <a:pt x="3789" y="11209"/>
                  </a:cubicBezTo>
                  <a:cubicBezTo>
                    <a:pt x="2804" y="13696"/>
                    <a:pt x="1971" y="15791"/>
                    <a:pt x="1554" y="17165"/>
                  </a:cubicBezTo>
                  <a:cubicBezTo>
                    <a:pt x="1137" y="18540"/>
                    <a:pt x="1137" y="19195"/>
                    <a:pt x="1326" y="19522"/>
                  </a:cubicBezTo>
                  <a:cubicBezTo>
                    <a:pt x="1516" y="19849"/>
                    <a:pt x="1895" y="19849"/>
                    <a:pt x="2956" y="19064"/>
                  </a:cubicBezTo>
                  <a:cubicBezTo>
                    <a:pt x="4017" y="18278"/>
                    <a:pt x="5760" y="16707"/>
                    <a:pt x="7352" y="14809"/>
                  </a:cubicBezTo>
                  <a:cubicBezTo>
                    <a:pt x="8943" y="12911"/>
                    <a:pt x="10383" y="10685"/>
                    <a:pt x="11331" y="9573"/>
                  </a:cubicBezTo>
                  <a:cubicBezTo>
                    <a:pt x="12278" y="8460"/>
                    <a:pt x="12733" y="8460"/>
                    <a:pt x="13036" y="8787"/>
                  </a:cubicBezTo>
                  <a:cubicBezTo>
                    <a:pt x="13339" y="9115"/>
                    <a:pt x="13491" y="9769"/>
                    <a:pt x="13377" y="11405"/>
                  </a:cubicBezTo>
                  <a:cubicBezTo>
                    <a:pt x="13263" y="13042"/>
                    <a:pt x="12884" y="15660"/>
                    <a:pt x="12695" y="17493"/>
                  </a:cubicBezTo>
                  <a:cubicBezTo>
                    <a:pt x="12505" y="19325"/>
                    <a:pt x="12505" y="20373"/>
                    <a:pt x="12771" y="20896"/>
                  </a:cubicBezTo>
                  <a:cubicBezTo>
                    <a:pt x="13036" y="21420"/>
                    <a:pt x="13566" y="21420"/>
                    <a:pt x="14741" y="20504"/>
                  </a:cubicBezTo>
                  <a:cubicBezTo>
                    <a:pt x="15916" y="19587"/>
                    <a:pt x="17735" y="17755"/>
                    <a:pt x="18985" y="16118"/>
                  </a:cubicBezTo>
                  <a:cubicBezTo>
                    <a:pt x="20236" y="14482"/>
                    <a:pt x="20918" y="13042"/>
                    <a:pt x="21259" y="11798"/>
                  </a:cubicBezTo>
                  <a:cubicBezTo>
                    <a:pt x="21600" y="10555"/>
                    <a:pt x="21600" y="9507"/>
                    <a:pt x="21221" y="8984"/>
                  </a:cubicBezTo>
                  <a:cubicBezTo>
                    <a:pt x="20842" y="8460"/>
                    <a:pt x="20084" y="8460"/>
                    <a:pt x="19137" y="8918"/>
                  </a:cubicBezTo>
                  <a:cubicBezTo>
                    <a:pt x="18189" y="9376"/>
                    <a:pt x="17053" y="10293"/>
                    <a:pt x="15916" y="112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1" name="Line"/>
            <p:cNvSpPr/>
            <p:nvPr/>
          </p:nvSpPr>
          <p:spPr>
            <a:xfrm>
              <a:off x="1803292" y="1757857"/>
              <a:ext cx="1860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2842"/>
                    <a:pt x="21600" y="5684"/>
                    <a:pt x="21600" y="9284"/>
                  </a:cubicBezTo>
                  <a:cubicBezTo>
                    <a:pt x="21600" y="12884"/>
                    <a:pt x="10800" y="1724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2" name="Line"/>
            <p:cNvSpPr/>
            <p:nvPr/>
          </p:nvSpPr>
          <p:spPr>
            <a:xfrm>
              <a:off x="1698658" y="1683010"/>
              <a:ext cx="924574" cy="355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0" h="21303" extrusionOk="0">
                  <a:moveTo>
                    <a:pt x="0" y="8666"/>
                  </a:moveTo>
                  <a:cubicBezTo>
                    <a:pt x="1737" y="7273"/>
                    <a:pt x="3473" y="5879"/>
                    <a:pt x="5020" y="4555"/>
                  </a:cubicBezTo>
                  <a:cubicBezTo>
                    <a:pt x="6567" y="3232"/>
                    <a:pt x="7924" y="1977"/>
                    <a:pt x="8711" y="1141"/>
                  </a:cubicBezTo>
                  <a:cubicBezTo>
                    <a:pt x="9497" y="305"/>
                    <a:pt x="9715" y="-113"/>
                    <a:pt x="9687" y="26"/>
                  </a:cubicBezTo>
                  <a:cubicBezTo>
                    <a:pt x="9660" y="166"/>
                    <a:pt x="9389" y="862"/>
                    <a:pt x="8711" y="3162"/>
                  </a:cubicBezTo>
                  <a:cubicBezTo>
                    <a:pt x="8032" y="5461"/>
                    <a:pt x="6947" y="9363"/>
                    <a:pt x="6323" y="12220"/>
                  </a:cubicBezTo>
                  <a:cubicBezTo>
                    <a:pt x="5698" y="15077"/>
                    <a:pt x="5536" y="16888"/>
                    <a:pt x="5481" y="18212"/>
                  </a:cubicBezTo>
                  <a:cubicBezTo>
                    <a:pt x="5427" y="19536"/>
                    <a:pt x="5481" y="20372"/>
                    <a:pt x="5997" y="20860"/>
                  </a:cubicBezTo>
                  <a:cubicBezTo>
                    <a:pt x="6513" y="21348"/>
                    <a:pt x="7489" y="21487"/>
                    <a:pt x="8521" y="20999"/>
                  </a:cubicBezTo>
                  <a:cubicBezTo>
                    <a:pt x="9552" y="20512"/>
                    <a:pt x="10637" y="19397"/>
                    <a:pt x="11343" y="18491"/>
                  </a:cubicBezTo>
                  <a:cubicBezTo>
                    <a:pt x="12048" y="17585"/>
                    <a:pt x="12374" y="16888"/>
                    <a:pt x="12564" y="16192"/>
                  </a:cubicBezTo>
                  <a:cubicBezTo>
                    <a:pt x="12754" y="15495"/>
                    <a:pt x="12808" y="14798"/>
                    <a:pt x="12727" y="14241"/>
                  </a:cubicBezTo>
                  <a:cubicBezTo>
                    <a:pt x="12645" y="13683"/>
                    <a:pt x="12428" y="13265"/>
                    <a:pt x="11831" y="12917"/>
                  </a:cubicBezTo>
                  <a:cubicBezTo>
                    <a:pt x="11234" y="12568"/>
                    <a:pt x="10257" y="12290"/>
                    <a:pt x="9525" y="12359"/>
                  </a:cubicBezTo>
                  <a:cubicBezTo>
                    <a:pt x="8792" y="12429"/>
                    <a:pt x="8304" y="12847"/>
                    <a:pt x="8304" y="13056"/>
                  </a:cubicBezTo>
                  <a:cubicBezTo>
                    <a:pt x="8304" y="13265"/>
                    <a:pt x="8792" y="13265"/>
                    <a:pt x="9850" y="12638"/>
                  </a:cubicBezTo>
                  <a:cubicBezTo>
                    <a:pt x="10909" y="12011"/>
                    <a:pt x="12537" y="10757"/>
                    <a:pt x="13568" y="9921"/>
                  </a:cubicBezTo>
                  <a:cubicBezTo>
                    <a:pt x="14599" y="9084"/>
                    <a:pt x="15033" y="8666"/>
                    <a:pt x="15196" y="8875"/>
                  </a:cubicBezTo>
                  <a:cubicBezTo>
                    <a:pt x="15359" y="9084"/>
                    <a:pt x="15250" y="9921"/>
                    <a:pt x="14952" y="11314"/>
                  </a:cubicBezTo>
                  <a:cubicBezTo>
                    <a:pt x="14653" y="12708"/>
                    <a:pt x="14165" y="14659"/>
                    <a:pt x="13839" y="16052"/>
                  </a:cubicBezTo>
                  <a:cubicBezTo>
                    <a:pt x="13514" y="17446"/>
                    <a:pt x="13351" y="18282"/>
                    <a:pt x="13378" y="18909"/>
                  </a:cubicBezTo>
                  <a:cubicBezTo>
                    <a:pt x="13405" y="19536"/>
                    <a:pt x="13622" y="19954"/>
                    <a:pt x="14273" y="19675"/>
                  </a:cubicBezTo>
                  <a:cubicBezTo>
                    <a:pt x="14925" y="19397"/>
                    <a:pt x="16010" y="18421"/>
                    <a:pt x="17095" y="16679"/>
                  </a:cubicBezTo>
                  <a:cubicBezTo>
                    <a:pt x="18181" y="14937"/>
                    <a:pt x="19266" y="12429"/>
                    <a:pt x="19863" y="10826"/>
                  </a:cubicBezTo>
                  <a:cubicBezTo>
                    <a:pt x="20460" y="9224"/>
                    <a:pt x="20569" y="8527"/>
                    <a:pt x="20732" y="7552"/>
                  </a:cubicBezTo>
                  <a:cubicBezTo>
                    <a:pt x="20894" y="6576"/>
                    <a:pt x="21112" y="5322"/>
                    <a:pt x="21274" y="5043"/>
                  </a:cubicBezTo>
                  <a:cubicBezTo>
                    <a:pt x="21437" y="4764"/>
                    <a:pt x="21546" y="5461"/>
                    <a:pt x="21573" y="7273"/>
                  </a:cubicBezTo>
                  <a:cubicBezTo>
                    <a:pt x="21600" y="9084"/>
                    <a:pt x="21546" y="12011"/>
                    <a:pt x="21464" y="13822"/>
                  </a:cubicBezTo>
                  <a:cubicBezTo>
                    <a:pt x="21383" y="15634"/>
                    <a:pt x="21274" y="16331"/>
                    <a:pt x="20976" y="16540"/>
                  </a:cubicBezTo>
                  <a:cubicBezTo>
                    <a:pt x="20677" y="16749"/>
                    <a:pt x="20189" y="16470"/>
                    <a:pt x="19701" y="161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3" name="Line"/>
            <p:cNvSpPr/>
            <p:nvPr/>
          </p:nvSpPr>
          <p:spPr>
            <a:xfrm>
              <a:off x="2465977" y="1682833"/>
              <a:ext cx="376685" cy="312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9003"/>
                  </a:moveTo>
                  <a:cubicBezTo>
                    <a:pt x="2667" y="7083"/>
                    <a:pt x="5333" y="5163"/>
                    <a:pt x="8067" y="3643"/>
                  </a:cubicBezTo>
                  <a:cubicBezTo>
                    <a:pt x="10800" y="2123"/>
                    <a:pt x="13600" y="1003"/>
                    <a:pt x="15400" y="443"/>
                  </a:cubicBezTo>
                  <a:cubicBezTo>
                    <a:pt x="17200" y="-117"/>
                    <a:pt x="18000" y="-117"/>
                    <a:pt x="18400" y="283"/>
                  </a:cubicBezTo>
                  <a:cubicBezTo>
                    <a:pt x="18800" y="683"/>
                    <a:pt x="18800" y="1483"/>
                    <a:pt x="18667" y="4203"/>
                  </a:cubicBezTo>
                  <a:cubicBezTo>
                    <a:pt x="18533" y="6923"/>
                    <a:pt x="18267" y="11563"/>
                    <a:pt x="18133" y="14603"/>
                  </a:cubicBezTo>
                  <a:cubicBezTo>
                    <a:pt x="18000" y="17643"/>
                    <a:pt x="18000" y="19083"/>
                    <a:pt x="18600" y="19963"/>
                  </a:cubicBezTo>
                  <a:cubicBezTo>
                    <a:pt x="19200" y="20843"/>
                    <a:pt x="20400" y="21163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4" name="Line"/>
            <p:cNvSpPr/>
            <p:nvPr/>
          </p:nvSpPr>
          <p:spPr>
            <a:xfrm>
              <a:off x="2926368" y="1736930"/>
              <a:ext cx="244630" cy="292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1" h="21260" extrusionOk="0">
                  <a:moveTo>
                    <a:pt x="4200" y="5569"/>
                  </a:moveTo>
                  <a:cubicBezTo>
                    <a:pt x="3000" y="9619"/>
                    <a:pt x="1800" y="13669"/>
                    <a:pt x="1200" y="16284"/>
                  </a:cubicBezTo>
                  <a:cubicBezTo>
                    <a:pt x="600" y="18900"/>
                    <a:pt x="600" y="20081"/>
                    <a:pt x="1100" y="20756"/>
                  </a:cubicBezTo>
                  <a:cubicBezTo>
                    <a:pt x="1600" y="21431"/>
                    <a:pt x="2600" y="21600"/>
                    <a:pt x="5600" y="20166"/>
                  </a:cubicBezTo>
                  <a:cubicBezTo>
                    <a:pt x="8600" y="18731"/>
                    <a:pt x="13600" y="15694"/>
                    <a:pt x="16400" y="13838"/>
                  </a:cubicBezTo>
                  <a:cubicBezTo>
                    <a:pt x="19200" y="11981"/>
                    <a:pt x="19800" y="11306"/>
                    <a:pt x="20400" y="10462"/>
                  </a:cubicBezTo>
                  <a:cubicBezTo>
                    <a:pt x="21000" y="9619"/>
                    <a:pt x="21600" y="8606"/>
                    <a:pt x="20100" y="7509"/>
                  </a:cubicBezTo>
                  <a:cubicBezTo>
                    <a:pt x="18600" y="6413"/>
                    <a:pt x="15000" y="5231"/>
                    <a:pt x="11300" y="3966"/>
                  </a:cubicBezTo>
                  <a:cubicBezTo>
                    <a:pt x="7600" y="2700"/>
                    <a:pt x="3800" y="135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5" name="Line"/>
            <p:cNvSpPr/>
            <p:nvPr/>
          </p:nvSpPr>
          <p:spPr>
            <a:xfrm>
              <a:off x="3136435" y="1611907"/>
              <a:ext cx="266812" cy="389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382" extrusionOk="0">
                  <a:moveTo>
                    <a:pt x="7137" y="11090"/>
                  </a:moveTo>
                  <a:cubicBezTo>
                    <a:pt x="5106" y="14030"/>
                    <a:pt x="3075" y="16970"/>
                    <a:pt x="1875" y="18823"/>
                  </a:cubicBezTo>
                  <a:cubicBezTo>
                    <a:pt x="675" y="20676"/>
                    <a:pt x="306" y="21443"/>
                    <a:pt x="122" y="21379"/>
                  </a:cubicBezTo>
                  <a:cubicBezTo>
                    <a:pt x="-63" y="21315"/>
                    <a:pt x="-63" y="20421"/>
                    <a:pt x="306" y="19206"/>
                  </a:cubicBezTo>
                  <a:cubicBezTo>
                    <a:pt x="675" y="17992"/>
                    <a:pt x="1414" y="16458"/>
                    <a:pt x="2522" y="15436"/>
                  </a:cubicBezTo>
                  <a:cubicBezTo>
                    <a:pt x="3629" y="14413"/>
                    <a:pt x="5106" y="13902"/>
                    <a:pt x="7045" y="14350"/>
                  </a:cubicBezTo>
                  <a:cubicBezTo>
                    <a:pt x="8983" y="14797"/>
                    <a:pt x="11383" y="16203"/>
                    <a:pt x="13045" y="16970"/>
                  </a:cubicBezTo>
                  <a:cubicBezTo>
                    <a:pt x="14706" y="17736"/>
                    <a:pt x="15629" y="17864"/>
                    <a:pt x="17106" y="17289"/>
                  </a:cubicBezTo>
                  <a:cubicBezTo>
                    <a:pt x="18583" y="16714"/>
                    <a:pt x="20614" y="15436"/>
                    <a:pt x="21075" y="12816"/>
                  </a:cubicBezTo>
                  <a:cubicBezTo>
                    <a:pt x="21537" y="10196"/>
                    <a:pt x="20429" y="6234"/>
                    <a:pt x="19691" y="3741"/>
                  </a:cubicBezTo>
                  <a:cubicBezTo>
                    <a:pt x="18952" y="1249"/>
                    <a:pt x="18583" y="226"/>
                    <a:pt x="18491" y="35"/>
                  </a:cubicBezTo>
                  <a:cubicBezTo>
                    <a:pt x="18399" y="-157"/>
                    <a:pt x="18583" y="482"/>
                    <a:pt x="18952" y="1249"/>
                  </a:cubicBezTo>
                  <a:cubicBezTo>
                    <a:pt x="19322" y="2016"/>
                    <a:pt x="19875" y="2910"/>
                    <a:pt x="20429" y="38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6" name="Line"/>
            <p:cNvSpPr/>
            <p:nvPr/>
          </p:nvSpPr>
          <p:spPr>
            <a:xfrm>
              <a:off x="3557366" y="1702052"/>
              <a:ext cx="24712" cy="251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407" extrusionOk="0">
                  <a:moveTo>
                    <a:pt x="9086" y="0"/>
                  </a:moveTo>
                  <a:cubicBezTo>
                    <a:pt x="5159" y="6341"/>
                    <a:pt x="1232" y="12683"/>
                    <a:pt x="250" y="16349"/>
                  </a:cubicBezTo>
                  <a:cubicBezTo>
                    <a:pt x="-732" y="20015"/>
                    <a:pt x="1232" y="21006"/>
                    <a:pt x="5159" y="21303"/>
                  </a:cubicBezTo>
                  <a:cubicBezTo>
                    <a:pt x="9086" y="21600"/>
                    <a:pt x="14977" y="21204"/>
                    <a:pt x="20868" y="208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7" name="Line"/>
            <p:cNvSpPr/>
            <p:nvPr/>
          </p:nvSpPr>
          <p:spPr>
            <a:xfrm>
              <a:off x="3651824" y="1729955"/>
              <a:ext cx="427345" cy="21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89" extrusionOk="0">
                  <a:moveTo>
                    <a:pt x="6968" y="0"/>
                  </a:moveTo>
                  <a:cubicBezTo>
                    <a:pt x="5342" y="929"/>
                    <a:pt x="3716" y="1858"/>
                    <a:pt x="2613" y="2903"/>
                  </a:cubicBezTo>
                  <a:cubicBezTo>
                    <a:pt x="1510" y="3948"/>
                    <a:pt x="929" y="5110"/>
                    <a:pt x="523" y="6271"/>
                  </a:cubicBezTo>
                  <a:cubicBezTo>
                    <a:pt x="116" y="7432"/>
                    <a:pt x="-116" y="8594"/>
                    <a:pt x="58" y="9174"/>
                  </a:cubicBezTo>
                  <a:cubicBezTo>
                    <a:pt x="232" y="9755"/>
                    <a:pt x="813" y="9755"/>
                    <a:pt x="3368" y="9987"/>
                  </a:cubicBezTo>
                  <a:cubicBezTo>
                    <a:pt x="5923" y="10219"/>
                    <a:pt x="10452" y="10684"/>
                    <a:pt x="13529" y="11381"/>
                  </a:cubicBezTo>
                  <a:cubicBezTo>
                    <a:pt x="16607" y="12077"/>
                    <a:pt x="18232" y="13006"/>
                    <a:pt x="19336" y="13819"/>
                  </a:cubicBezTo>
                  <a:cubicBezTo>
                    <a:pt x="20439" y="14632"/>
                    <a:pt x="21019" y="15329"/>
                    <a:pt x="21252" y="16258"/>
                  </a:cubicBezTo>
                  <a:cubicBezTo>
                    <a:pt x="21484" y="17187"/>
                    <a:pt x="21368" y="18348"/>
                    <a:pt x="19742" y="19277"/>
                  </a:cubicBezTo>
                  <a:cubicBezTo>
                    <a:pt x="18116" y="20206"/>
                    <a:pt x="14981" y="20903"/>
                    <a:pt x="13065" y="21252"/>
                  </a:cubicBezTo>
                  <a:cubicBezTo>
                    <a:pt x="11149" y="21600"/>
                    <a:pt x="10452" y="21600"/>
                    <a:pt x="10161" y="21019"/>
                  </a:cubicBezTo>
                  <a:cubicBezTo>
                    <a:pt x="9871" y="20439"/>
                    <a:pt x="9987" y="19277"/>
                    <a:pt x="10452" y="18348"/>
                  </a:cubicBezTo>
                  <a:cubicBezTo>
                    <a:pt x="10916" y="17419"/>
                    <a:pt x="11729" y="16723"/>
                    <a:pt x="12542" y="160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8" name="Line"/>
            <p:cNvSpPr/>
            <p:nvPr/>
          </p:nvSpPr>
          <p:spPr>
            <a:xfrm>
              <a:off x="4199967" y="1701411"/>
              <a:ext cx="26670" cy="314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057" h="21328" extrusionOk="0">
                  <a:moveTo>
                    <a:pt x="2102" y="989"/>
                  </a:moveTo>
                  <a:cubicBezTo>
                    <a:pt x="8748" y="359"/>
                    <a:pt x="15394" y="-272"/>
                    <a:pt x="17887" y="122"/>
                  </a:cubicBezTo>
                  <a:cubicBezTo>
                    <a:pt x="20379" y="516"/>
                    <a:pt x="18717" y="1935"/>
                    <a:pt x="14564" y="5167"/>
                  </a:cubicBezTo>
                  <a:cubicBezTo>
                    <a:pt x="10410" y="8400"/>
                    <a:pt x="3764" y="13445"/>
                    <a:pt x="1271" y="16440"/>
                  </a:cubicBezTo>
                  <a:cubicBezTo>
                    <a:pt x="-1221" y="19436"/>
                    <a:pt x="441" y="20382"/>
                    <a:pt x="2102" y="213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9" name="Line"/>
            <p:cNvSpPr/>
            <p:nvPr/>
          </p:nvSpPr>
          <p:spPr>
            <a:xfrm>
              <a:off x="4105249" y="1757857"/>
              <a:ext cx="432490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13" y="10800"/>
                    <a:pt x="8826" y="0"/>
                    <a:pt x="12426" y="0"/>
                  </a:cubicBezTo>
                  <a:cubicBezTo>
                    <a:pt x="16026" y="0"/>
                    <a:pt x="18813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0" name="Line"/>
            <p:cNvSpPr/>
            <p:nvPr/>
          </p:nvSpPr>
          <p:spPr>
            <a:xfrm>
              <a:off x="443045" y="2255245"/>
              <a:ext cx="4460923" cy="192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68" extrusionOk="0">
                  <a:moveTo>
                    <a:pt x="0" y="20040"/>
                  </a:moveTo>
                  <a:cubicBezTo>
                    <a:pt x="281" y="20300"/>
                    <a:pt x="563" y="20560"/>
                    <a:pt x="923" y="20820"/>
                  </a:cubicBezTo>
                  <a:cubicBezTo>
                    <a:pt x="1284" y="21080"/>
                    <a:pt x="1723" y="21340"/>
                    <a:pt x="2167" y="21470"/>
                  </a:cubicBezTo>
                  <a:cubicBezTo>
                    <a:pt x="2612" y="21600"/>
                    <a:pt x="3062" y="21600"/>
                    <a:pt x="3490" y="21470"/>
                  </a:cubicBezTo>
                  <a:cubicBezTo>
                    <a:pt x="3918" y="21340"/>
                    <a:pt x="4323" y="21080"/>
                    <a:pt x="4746" y="20690"/>
                  </a:cubicBezTo>
                  <a:cubicBezTo>
                    <a:pt x="5168" y="20300"/>
                    <a:pt x="5607" y="19780"/>
                    <a:pt x="6063" y="19260"/>
                  </a:cubicBezTo>
                  <a:cubicBezTo>
                    <a:pt x="6519" y="18740"/>
                    <a:pt x="6992" y="18220"/>
                    <a:pt x="7420" y="17831"/>
                  </a:cubicBezTo>
                  <a:cubicBezTo>
                    <a:pt x="7847" y="17441"/>
                    <a:pt x="8230" y="17181"/>
                    <a:pt x="8630" y="16791"/>
                  </a:cubicBezTo>
                  <a:cubicBezTo>
                    <a:pt x="9030" y="16401"/>
                    <a:pt x="9446" y="15881"/>
                    <a:pt x="9880" y="15231"/>
                  </a:cubicBezTo>
                  <a:cubicBezTo>
                    <a:pt x="10313" y="14581"/>
                    <a:pt x="10763" y="13801"/>
                    <a:pt x="11225" y="13021"/>
                  </a:cubicBezTo>
                  <a:cubicBezTo>
                    <a:pt x="11687" y="12241"/>
                    <a:pt x="12159" y="11461"/>
                    <a:pt x="12632" y="10682"/>
                  </a:cubicBezTo>
                  <a:cubicBezTo>
                    <a:pt x="13105" y="9902"/>
                    <a:pt x="13578" y="9122"/>
                    <a:pt x="14034" y="8342"/>
                  </a:cubicBezTo>
                  <a:cubicBezTo>
                    <a:pt x="14490" y="7562"/>
                    <a:pt x="14929" y="6782"/>
                    <a:pt x="15374" y="6002"/>
                  </a:cubicBezTo>
                  <a:cubicBezTo>
                    <a:pt x="15819" y="5222"/>
                    <a:pt x="16269" y="4442"/>
                    <a:pt x="16731" y="3793"/>
                  </a:cubicBezTo>
                  <a:cubicBezTo>
                    <a:pt x="17192" y="3143"/>
                    <a:pt x="17665" y="2623"/>
                    <a:pt x="18144" y="2103"/>
                  </a:cubicBezTo>
                  <a:cubicBezTo>
                    <a:pt x="18622" y="1583"/>
                    <a:pt x="19106" y="1063"/>
                    <a:pt x="19540" y="803"/>
                  </a:cubicBezTo>
                  <a:cubicBezTo>
                    <a:pt x="19973" y="543"/>
                    <a:pt x="20356" y="543"/>
                    <a:pt x="20733" y="413"/>
                  </a:cubicBezTo>
                  <a:cubicBezTo>
                    <a:pt x="21024" y="313"/>
                    <a:pt x="21311" y="13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1" name="Line"/>
            <p:cNvSpPr/>
            <p:nvPr/>
          </p:nvSpPr>
          <p:spPr>
            <a:xfrm>
              <a:off x="102591" y="3118105"/>
              <a:ext cx="20094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600" extrusionOk="0">
                  <a:moveTo>
                    <a:pt x="5012" y="21600"/>
                  </a:moveTo>
                  <a:cubicBezTo>
                    <a:pt x="2803" y="20160"/>
                    <a:pt x="594" y="18720"/>
                    <a:pt x="103" y="18000"/>
                  </a:cubicBezTo>
                  <a:cubicBezTo>
                    <a:pt x="-388" y="17280"/>
                    <a:pt x="839" y="17280"/>
                    <a:pt x="4644" y="14400"/>
                  </a:cubicBezTo>
                  <a:cubicBezTo>
                    <a:pt x="8448" y="11520"/>
                    <a:pt x="14830" y="5760"/>
                    <a:pt x="21212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2" name="Line"/>
            <p:cNvSpPr/>
            <p:nvPr/>
          </p:nvSpPr>
          <p:spPr>
            <a:xfrm>
              <a:off x="621091" y="2812273"/>
              <a:ext cx="282347" cy="545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66" extrusionOk="0">
                  <a:moveTo>
                    <a:pt x="3971" y="1324"/>
                  </a:moveTo>
                  <a:cubicBezTo>
                    <a:pt x="3086" y="686"/>
                    <a:pt x="2201" y="48"/>
                    <a:pt x="1581" y="3"/>
                  </a:cubicBezTo>
                  <a:cubicBezTo>
                    <a:pt x="961" y="-43"/>
                    <a:pt x="607" y="504"/>
                    <a:pt x="430" y="2372"/>
                  </a:cubicBezTo>
                  <a:cubicBezTo>
                    <a:pt x="253" y="4241"/>
                    <a:pt x="253" y="7430"/>
                    <a:pt x="165" y="10438"/>
                  </a:cubicBezTo>
                  <a:cubicBezTo>
                    <a:pt x="76" y="13446"/>
                    <a:pt x="-101" y="16271"/>
                    <a:pt x="76" y="18139"/>
                  </a:cubicBezTo>
                  <a:cubicBezTo>
                    <a:pt x="253" y="20008"/>
                    <a:pt x="784" y="20919"/>
                    <a:pt x="2289" y="21238"/>
                  </a:cubicBezTo>
                  <a:cubicBezTo>
                    <a:pt x="3794" y="21557"/>
                    <a:pt x="6273" y="21284"/>
                    <a:pt x="9637" y="20372"/>
                  </a:cubicBezTo>
                  <a:cubicBezTo>
                    <a:pt x="13001" y="19461"/>
                    <a:pt x="17250" y="17911"/>
                    <a:pt x="21499" y="163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3" name="Line"/>
            <p:cNvSpPr/>
            <p:nvPr/>
          </p:nvSpPr>
          <p:spPr>
            <a:xfrm>
              <a:off x="889485" y="3069275"/>
              <a:ext cx="41855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200" y="5110"/>
                    <a:pt x="2400" y="10219"/>
                    <a:pt x="3000" y="13355"/>
                  </a:cubicBezTo>
                  <a:cubicBezTo>
                    <a:pt x="3600" y="16490"/>
                    <a:pt x="3600" y="17652"/>
                    <a:pt x="6600" y="18697"/>
                  </a:cubicBezTo>
                  <a:cubicBezTo>
                    <a:pt x="9600" y="19742"/>
                    <a:pt x="15600" y="2067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4" name="Line"/>
            <p:cNvSpPr/>
            <p:nvPr/>
          </p:nvSpPr>
          <p:spPr>
            <a:xfrm>
              <a:off x="1008071" y="3043446"/>
              <a:ext cx="355758" cy="218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3" extrusionOk="0">
                  <a:moveTo>
                    <a:pt x="0" y="3849"/>
                  </a:moveTo>
                  <a:cubicBezTo>
                    <a:pt x="141" y="7449"/>
                    <a:pt x="282" y="11049"/>
                    <a:pt x="282" y="13412"/>
                  </a:cubicBezTo>
                  <a:cubicBezTo>
                    <a:pt x="282" y="15774"/>
                    <a:pt x="141" y="16899"/>
                    <a:pt x="71" y="18024"/>
                  </a:cubicBezTo>
                  <a:cubicBezTo>
                    <a:pt x="0" y="19149"/>
                    <a:pt x="0" y="20274"/>
                    <a:pt x="353" y="20837"/>
                  </a:cubicBezTo>
                  <a:cubicBezTo>
                    <a:pt x="706" y="21399"/>
                    <a:pt x="1412" y="21399"/>
                    <a:pt x="2400" y="19486"/>
                  </a:cubicBezTo>
                  <a:cubicBezTo>
                    <a:pt x="3388" y="17574"/>
                    <a:pt x="4659" y="13749"/>
                    <a:pt x="5435" y="11274"/>
                  </a:cubicBezTo>
                  <a:cubicBezTo>
                    <a:pt x="6212" y="8799"/>
                    <a:pt x="6494" y="7674"/>
                    <a:pt x="6847" y="6436"/>
                  </a:cubicBezTo>
                  <a:cubicBezTo>
                    <a:pt x="7200" y="5199"/>
                    <a:pt x="7624" y="3849"/>
                    <a:pt x="8118" y="3511"/>
                  </a:cubicBezTo>
                  <a:cubicBezTo>
                    <a:pt x="8612" y="3174"/>
                    <a:pt x="9176" y="3849"/>
                    <a:pt x="9529" y="5424"/>
                  </a:cubicBezTo>
                  <a:cubicBezTo>
                    <a:pt x="9882" y="6999"/>
                    <a:pt x="10024" y="9474"/>
                    <a:pt x="10094" y="11274"/>
                  </a:cubicBezTo>
                  <a:cubicBezTo>
                    <a:pt x="10165" y="13074"/>
                    <a:pt x="10165" y="14199"/>
                    <a:pt x="10447" y="15099"/>
                  </a:cubicBezTo>
                  <a:cubicBezTo>
                    <a:pt x="10729" y="15999"/>
                    <a:pt x="11294" y="16674"/>
                    <a:pt x="11929" y="16449"/>
                  </a:cubicBezTo>
                  <a:cubicBezTo>
                    <a:pt x="12565" y="16224"/>
                    <a:pt x="13271" y="15099"/>
                    <a:pt x="14118" y="12849"/>
                  </a:cubicBezTo>
                  <a:cubicBezTo>
                    <a:pt x="14965" y="10599"/>
                    <a:pt x="15953" y="7224"/>
                    <a:pt x="16729" y="4637"/>
                  </a:cubicBezTo>
                  <a:cubicBezTo>
                    <a:pt x="17506" y="2049"/>
                    <a:pt x="18071" y="249"/>
                    <a:pt x="18494" y="24"/>
                  </a:cubicBezTo>
                  <a:cubicBezTo>
                    <a:pt x="18918" y="-201"/>
                    <a:pt x="19200" y="1149"/>
                    <a:pt x="19341" y="3286"/>
                  </a:cubicBezTo>
                  <a:cubicBezTo>
                    <a:pt x="19482" y="5424"/>
                    <a:pt x="19482" y="8349"/>
                    <a:pt x="19482" y="10374"/>
                  </a:cubicBezTo>
                  <a:cubicBezTo>
                    <a:pt x="19482" y="12399"/>
                    <a:pt x="19482" y="13524"/>
                    <a:pt x="19835" y="14199"/>
                  </a:cubicBezTo>
                  <a:cubicBezTo>
                    <a:pt x="20188" y="14874"/>
                    <a:pt x="20894" y="15099"/>
                    <a:pt x="21600" y="1532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5" name="Line"/>
            <p:cNvSpPr/>
            <p:nvPr/>
          </p:nvSpPr>
          <p:spPr>
            <a:xfrm>
              <a:off x="1410525" y="3055324"/>
              <a:ext cx="71890" cy="213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511" extrusionOk="0">
                  <a:moveTo>
                    <a:pt x="10744" y="0"/>
                  </a:moveTo>
                  <a:cubicBezTo>
                    <a:pt x="6694" y="5635"/>
                    <a:pt x="2644" y="11270"/>
                    <a:pt x="957" y="14791"/>
                  </a:cubicBezTo>
                  <a:cubicBezTo>
                    <a:pt x="-731" y="18313"/>
                    <a:pt x="-56" y="19722"/>
                    <a:pt x="1969" y="20543"/>
                  </a:cubicBezTo>
                  <a:cubicBezTo>
                    <a:pt x="3994" y="21365"/>
                    <a:pt x="7369" y="21600"/>
                    <a:pt x="10744" y="21483"/>
                  </a:cubicBezTo>
                  <a:cubicBezTo>
                    <a:pt x="14119" y="21365"/>
                    <a:pt x="17494" y="20896"/>
                    <a:pt x="20869" y="204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6" name="Line"/>
            <p:cNvSpPr/>
            <p:nvPr/>
          </p:nvSpPr>
          <p:spPr>
            <a:xfrm>
              <a:off x="1642853" y="2873958"/>
              <a:ext cx="6977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4469"/>
                    <a:pt x="7200" y="8938"/>
                    <a:pt x="3600" y="12538"/>
                  </a:cubicBezTo>
                  <a:cubicBezTo>
                    <a:pt x="0" y="16138"/>
                    <a:pt x="0" y="1886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7" name="Line"/>
            <p:cNvSpPr/>
            <p:nvPr/>
          </p:nvSpPr>
          <p:spPr>
            <a:xfrm>
              <a:off x="1587048" y="3039700"/>
              <a:ext cx="362734" cy="229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6" extrusionOk="0">
                  <a:moveTo>
                    <a:pt x="0" y="15552"/>
                  </a:moveTo>
                  <a:cubicBezTo>
                    <a:pt x="2492" y="16407"/>
                    <a:pt x="4985" y="17263"/>
                    <a:pt x="7754" y="16193"/>
                  </a:cubicBezTo>
                  <a:cubicBezTo>
                    <a:pt x="10523" y="15124"/>
                    <a:pt x="13569" y="12130"/>
                    <a:pt x="15369" y="9671"/>
                  </a:cubicBezTo>
                  <a:cubicBezTo>
                    <a:pt x="17169" y="7211"/>
                    <a:pt x="17723" y="5286"/>
                    <a:pt x="18000" y="3789"/>
                  </a:cubicBezTo>
                  <a:cubicBezTo>
                    <a:pt x="18277" y="2292"/>
                    <a:pt x="18277" y="1223"/>
                    <a:pt x="17862" y="581"/>
                  </a:cubicBezTo>
                  <a:cubicBezTo>
                    <a:pt x="17446" y="-60"/>
                    <a:pt x="16615" y="-274"/>
                    <a:pt x="15646" y="475"/>
                  </a:cubicBezTo>
                  <a:cubicBezTo>
                    <a:pt x="14677" y="1223"/>
                    <a:pt x="13569" y="2934"/>
                    <a:pt x="12531" y="5928"/>
                  </a:cubicBezTo>
                  <a:cubicBezTo>
                    <a:pt x="11492" y="8922"/>
                    <a:pt x="10523" y="13199"/>
                    <a:pt x="10592" y="16193"/>
                  </a:cubicBezTo>
                  <a:cubicBezTo>
                    <a:pt x="10662" y="19187"/>
                    <a:pt x="11769" y="20898"/>
                    <a:pt x="13777" y="21112"/>
                  </a:cubicBezTo>
                  <a:cubicBezTo>
                    <a:pt x="15785" y="21326"/>
                    <a:pt x="18692" y="20043"/>
                    <a:pt x="21600" y="1876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8" name="Line"/>
            <p:cNvSpPr/>
            <p:nvPr/>
          </p:nvSpPr>
          <p:spPr>
            <a:xfrm>
              <a:off x="1950303" y="2884968"/>
              <a:ext cx="390114" cy="439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362" extrusionOk="0">
                  <a:moveTo>
                    <a:pt x="9173" y="143"/>
                  </a:moveTo>
                  <a:cubicBezTo>
                    <a:pt x="9812" y="30"/>
                    <a:pt x="10451" y="-83"/>
                    <a:pt x="10963" y="87"/>
                  </a:cubicBezTo>
                  <a:cubicBezTo>
                    <a:pt x="11474" y="256"/>
                    <a:pt x="11857" y="709"/>
                    <a:pt x="12113" y="2462"/>
                  </a:cubicBezTo>
                  <a:cubicBezTo>
                    <a:pt x="12368" y="4214"/>
                    <a:pt x="12496" y="7268"/>
                    <a:pt x="12432" y="9643"/>
                  </a:cubicBezTo>
                  <a:cubicBezTo>
                    <a:pt x="12368" y="12018"/>
                    <a:pt x="12113" y="13714"/>
                    <a:pt x="11985" y="14901"/>
                  </a:cubicBezTo>
                  <a:cubicBezTo>
                    <a:pt x="11857" y="16089"/>
                    <a:pt x="11857" y="16767"/>
                    <a:pt x="11474" y="17050"/>
                  </a:cubicBezTo>
                  <a:cubicBezTo>
                    <a:pt x="11090" y="17333"/>
                    <a:pt x="10323" y="17220"/>
                    <a:pt x="8854" y="17163"/>
                  </a:cubicBezTo>
                  <a:cubicBezTo>
                    <a:pt x="7384" y="17107"/>
                    <a:pt x="5211" y="17107"/>
                    <a:pt x="3677" y="17389"/>
                  </a:cubicBezTo>
                  <a:cubicBezTo>
                    <a:pt x="2144" y="17672"/>
                    <a:pt x="1249" y="18237"/>
                    <a:pt x="674" y="18859"/>
                  </a:cubicBezTo>
                  <a:cubicBezTo>
                    <a:pt x="99" y="19481"/>
                    <a:pt x="-157" y="20160"/>
                    <a:pt x="99" y="20669"/>
                  </a:cubicBezTo>
                  <a:cubicBezTo>
                    <a:pt x="354" y="21178"/>
                    <a:pt x="1121" y="21517"/>
                    <a:pt x="3486" y="21291"/>
                  </a:cubicBezTo>
                  <a:cubicBezTo>
                    <a:pt x="5850" y="21065"/>
                    <a:pt x="9812" y="20273"/>
                    <a:pt x="13071" y="19312"/>
                  </a:cubicBezTo>
                  <a:cubicBezTo>
                    <a:pt x="16331" y="18351"/>
                    <a:pt x="18887" y="17220"/>
                    <a:pt x="21443" y="160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9" name="Line"/>
            <p:cNvSpPr/>
            <p:nvPr/>
          </p:nvSpPr>
          <p:spPr>
            <a:xfrm>
              <a:off x="226801" y="3829618"/>
              <a:ext cx="209270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520" y="16200"/>
                    <a:pt x="11040" y="10800"/>
                    <a:pt x="14640" y="7200"/>
                  </a:cubicBezTo>
                  <a:cubicBezTo>
                    <a:pt x="18240" y="3600"/>
                    <a:pt x="19920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0" name="Line"/>
            <p:cNvSpPr/>
            <p:nvPr/>
          </p:nvSpPr>
          <p:spPr>
            <a:xfrm>
              <a:off x="659290" y="3692890"/>
              <a:ext cx="816149" cy="418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0" y="5142"/>
                  </a:moveTo>
                  <a:cubicBezTo>
                    <a:pt x="185" y="4438"/>
                    <a:pt x="369" y="3733"/>
                    <a:pt x="554" y="2735"/>
                  </a:cubicBezTo>
                  <a:cubicBezTo>
                    <a:pt x="738" y="1738"/>
                    <a:pt x="923" y="446"/>
                    <a:pt x="1015" y="94"/>
                  </a:cubicBezTo>
                  <a:cubicBezTo>
                    <a:pt x="1108" y="-258"/>
                    <a:pt x="1108" y="329"/>
                    <a:pt x="985" y="2677"/>
                  </a:cubicBezTo>
                  <a:cubicBezTo>
                    <a:pt x="862" y="5025"/>
                    <a:pt x="615" y="9133"/>
                    <a:pt x="431" y="12420"/>
                  </a:cubicBezTo>
                  <a:cubicBezTo>
                    <a:pt x="246" y="15707"/>
                    <a:pt x="123" y="18172"/>
                    <a:pt x="215" y="19581"/>
                  </a:cubicBezTo>
                  <a:cubicBezTo>
                    <a:pt x="308" y="20990"/>
                    <a:pt x="615" y="21342"/>
                    <a:pt x="1231" y="21049"/>
                  </a:cubicBezTo>
                  <a:cubicBezTo>
                    <a:pt x="1846" y="20755"/>
                    <a:pt x="2769" y="19816"/>
                    <a:pt x="3754" y="17938"/>
                  </a:cubicBezTo>
                  <a:cubicBezTo>
                    <a:pt x="4738" y="16059"/>
                    <a:pt x="5785" y="13242"/>
                    <a:pt x="6400" y="11599"/>
                  </a:cubicBezTo>
                  <a:cubicBezTo>
                    <a:pt x="7015" y="9955"/>
                    <a:pt x="7200" y="9485"/>
                    <a:pt x="7354" y="9720"/>
                  </a:cubicBezTo>
                  <a:cubicBezTo>
                    <a:pt x="7508" y="9955"/>
                    <a:pt x="7631" y="10894"/>
                    <a:pt x="7692" y="12479"/>
                  </a:cubicBezTo>
                  <a:cubicBezTo>
                    <a:pt x="7754" y="14064"/>
                    <a:pt x="7754" y="16294"/>
                    <a:pt x="7754" y="17820"/>
                  </a:cubicBezTo>
                  <a:cubicBezTo>
                    <a:pt x="7754" y="19346"/>
                    <a:pt x="7754" y="20168"/>
                    <a:pt x="7938" y="20579"/>
                  </a:cubicBezTo>
                  <a:cubicBezTo>
                    <a:pt x="8123" y="20990"/>
                    <a:pt x="8492" y="20990"/>
                    <a:pt x="9015" y="20227"/>
                  </a:cubicBezTo>
                  <a:cubicBezTo>
                    <a:pt x="9538" y="19464"/>
                    <a:pt x="10215" y="17938"/>
                    <a:pt x="10585" y="16177"/>
                  </a:cubicBezTo>
                  <a:cubicBezTo>
                    <a:pt x="10954" y="14416"/>
                    <a:pt x="11015" y="12420"/>
                    <a:pt x="10769" y="10953"/>
                  </a:cubicBezTo>
                  <a:cubicBezTo>
                    <a:pt x="10523" y="9485"/>
                    <a:pt x="9969" y="8546"/>
                    <a:pt x="9415" y="8077"/>
                  </a:cubicBezTo>
                  <a:cubicBezTo>
                    <a:pt x="8862" y="7607"/>
                    <a:pt x="8308" y="7607"/>
                    <a:pt x="7877" y="7725"/>
                  </a:cubicBezTo>
                  <a:cubicBezTo>
                    <a:pt x="7446" y="7842"/>
                    <a:pt x="7138" y="8077"/>
                    <a:pt x="7169" y="8253"/>
                  </a:cubicBezTo>
                  <a:cubicBezTo>
                    <a:pt x="7200" y="8429"/>
                    <a:pt x="7569" y="8546"/>
                    <a:pt x="8431" y="8664"/>
                  </a:cubicBezTo>
                  <a:cubicBezTo>
                    <a:pt x="9292" y="8781"/>
                    <a:pt x="10646" y="8899"/>
                    <a:pt x="11538" y="9544"/>
                  </a:cubicBezTo>
                  <a:cubicBezTo>
                    <a:pt x="12431" y="10190"/>
                    <a:pt x="12862" y="11364"/>
                    <a:pt x="13077" y="12596"/>
                  </a:cubicBezTo>
                  <a:cubicBezTo>
                    <a:pt x="13292" y="13829"/>
                    <a:pt x="13292" y="15120"/>
                    <a:pt x="13169" y="16177"/>
                  </a:cubicBezTo>
                  <a:cubicBezTo>
                    <a:pt x="13046" y="17233"/>
                    <a:pt x="12800" y="18055"/>
                    <a:pt x="12831" y="18055"/>
                  </a:cubicBezTo>
                  <a:cubicBezTo>
                    <a:pt x="12862" y="18055"/>
                    <a:pt x="13169" y="17233"/>
                    <a:pt x="13662" y="15707"/>
                  </a:cubicBezTo>
                  <a:cubicBezTo>
                    <a:pt x="14154" y="14181"/>
                    <a:pt x="14831" y="11951"/>
                    <a:pt x="15231" y="10542"/>
                  </a:cubicBezTo>
                  <a:cubicBezTo>
                    <a:pt x="15631" y="9133"/>
                    <a:pt x="15754" y="8546"/>
                    <a:pt x="15969" y="8253"/>
                  </a:cubicBezTo>
                  <a:cubicBezTo>
                    <a:pt x="16185" y="7959"/>
                    <a:pt x="16492" y="7959"/>
                    <a:pt x="16708" y="8312"/>
                  </a:cubicBezTo>
                  <a:cubicBezTo>
                    <a:pt x="16923" y="8664"/>
                    <a:pt x="17046" y="9368"/>
                    <a:pt x="17108" y="10542"/>
                  </a:cubicBezTo>
                  <a:cubicBezTo>
                    <a:pt x="17169" y="11716"/>
                    <a:pt x="17169" y="13359"/>
                    <a:pt x="17169" y="14475"/>
                  </a:cubicBezTo>
                  <a:cubicBezTo>
                    <a:pt x="17169" y="15590"/>
                    <a:pt x="17169" y="16177"/>
                    <a:pt x="17323" y="16470"/>
                  </a:cubicBezTo>
                  <a:cubicBezTo>
                    <a:pt x="17477" y="16764"/>
                    <a:pt x="17785" y="16764"/>
                    <a:pt x="18246" y="16001"/>
                  </a:cubicBezTo>
                  <a:cubicBezTo>
                    <a:pt x="18708" y="15238"/>
                    <a:pt x="19323" y="13712"/>
                    <a:pt x="19692" y="12596"/>
                  </a:cubicBezTo>
                  <a:cubicBezTo>
                    <a:pt x="20062" y="11481"/>
                    <a:pt x="20185" y="10777"/>
                    <a:pt x="20277" y="10131"/>
                  </a:cubicBezTo>
                  <a:cubicBezTo>
                    <a:pt x="20369" y="9485"/>
                    <a:pt x="20431" y="8899"/>
                    <a:pt x="20492" y="8957"/>
                  </a:cubicBezTo>
                  <a:cubicBezTo>
                    <a:pt x="20554" y="9016"/>
                    <a:pt x="20615" y="9720"/>
                    <a:pt x="20646" y="11305"/>
                  </a:cubicBezTo>
                  <a:cubicBezTo>
                    <a:pt x="20677" y="12890"/>
                    <a:pt x="20677" y="15355"/>
                    <a:pt x="20831" y="16881"/>
                  </a:cubicBezTo>
                  <a:cubicBezTo>
                    <a:pt x="20985" y="18407"/>
                    <a:pt x="21292" y="18994"/>
                    <a:pt x="21600" y="195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1" name="Line"/>
            <p:cNvSpPr/>
            <p:nvPr/>
          </p:nvSpPr>
          <p:spPr>
            <a:xfrm>
              <a:off x="1538218" y="3877942"/>
              <a:ext cx="132467" cy="385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7" h="21311" extrusionOk="0">
                  <a:moveTo>
                    <a:pt x="0" y="11214"/>
                  </a:moveTo>
                  <a:cubicBezTo>
                    <a:pt x="732" y="14042"/>
                    <a:pt x="1464" y="16871"/>
                    <a:pt x="2014" y="18671"/>
                  </a:cubicBezTo>
                  <a:cubicBezTo>
                    <a:pt x="2563" y="20471"/>
                    <a:pt x="2929" y="21242"/>
                    <a:pt x="3295" y="21307"/>
                  </a:cubicBezTo>
                  <a:cubicBezTo>
                    <a:pt x="3661" y="21371"/>
                    <a:pt x="4027" y="20728"/>
                    <a:pt x="3661" y="18350"/>
                  </a:cubicBezTo>
                  <a:cubicBezTo>
                    <a:pt x="3295" y="15971"/>
                    <a:pt x="2197" y="11857"/>
                    <a:pt x="1464" y="8642"/>
                  </a:cubicBezTo>
                  <a:cubicBezTo>
                    <a:pt x="732" y="5428"/>
                    <a:pt x="366" y="3114"/>
                    <a:pt x="3295" y="1700"/>
                  </a:cubicBezTo>
                  <a:cubicBezTo>
                    <a:pt x="6224" y="285"/>
                    <a:pt x="12447" y="-229"/>
                    <a:pt x="16292" y="92"/>
                  </a:cubicBezTo>
                  <a:cubicBezTo>
                    <a:pt x="20136" y="414"/>
                    <a:pt x="21600" y="1571"/>
                    <a:pt x="20502" y="3178"/>
                  </a:cubicBezTo>
                  <a:cubicBezTo>
                    <a:pt x="19403" y="4785"/>
                    <a:pt x="15742" y="6842"/>
                    <a:pt x="12081" y="8128"/>
                  </a:cubicBezTo>
                  <a:cubicBezTo>
                    <a:pt x="8420" y="9414"/>
                    <a:pt x="4759" y="9928"/>
                    <a:pt x="1098" y="104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2" name="Line"/>
            <p:cNvSpPr/>
            <p:nvPr/>
          </p:nvSpPr>
          <p:spPr>
            <a:xfrm>
              <a:off x="1698658" y="3720953"/>
              <a:ext cx="118587" cy="359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5" extrusionOk="0">
                  <a:moveTo>
                    <a:pt x="0" y="3563"/>
                  </a:moveTo>
                  <a:cubicBezTo>
                    <a:pt x="1694" y="2871"/>
                    <a:pt x="3388" y="2179"/>
                    <a:pt x="4659" y="1417"/>
                  </a:cubicBezTo>
                  <a:cubicBezTo>
                    <a:pt x="5929" y="656"/>
                    <a:pt x="6776" y="-175"/>
                    <a:pt x="7624" y="33"/>
                  </a:cubicBezTo>
                  <a:cubicBezTo>
                    <a:pt x="8471" y="240"/>
                    <a:pt x="9318" y="1487"/>
                    <a:pt x="10376" y="4602"/>
                  </a:cubicBezTo>
                  <a:cubicBezTo>
                    <a:pt x="11435" y="7717"/>
                    <a:pt x="12706" y="12702"/>
                    <a:pt x="14612" y="15817"/>
                  </a:cubicBezTo>
                  <a:cubicBezTo>
                    <a:pt x="16518" y="18933"/>
                    <a:pt x="19059" y="20179"/>
                    <a:pt x="21600" y="214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3" name="Line"/>
            <p:cNvSpPr/>
            <p:nvPr/>
          </p:nvSpPr>
          <p:spPr>
            <a:xfrm>
              <a:off x="1887000" y="3843570"/>
              <a:ext cx="48830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29" y="5294"/>
                    <a:pt x="2057" y="10588"/>
                    <a:pt x="4629" y="14188"/>
                  </a:cubicBezTo>
                  <a:cubicBezTo>
                    <a:pt x="7200" y="17788"/>
                    <a:pt x="11314" y="19694"/>
                    <a:pt x="14400" y="20647"/>
                  </a:cubicBezTo>
                  <a:cubicBezTo>
                    <a:pt x="17486" y="21600"/>
                    <a:pt x="19543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4" name="Line"/>
            <p:cNvSpPr/>
            <p:nvPr/>
          </p:nvSpPr>
          <p:spPr>
            <a:xfrm>
              <a:off x="1975506" y="3818092"/>
              <a:ext cx="190520" cy="332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3" h="21333" extrusionOk="0">
                  <a:moveTo>
                    <a:pt x="17419" y="5208"/>
                  </a:moveTo>
                  <a:cubicBezTo>
                    <a:pt x="17940" y="4016"/>
                    <a:pt x="18460" y="2824"/>
                    <a:pt x="18330" y="1931"/>
                  </a:cubicBezTo>
                  <a:cubicBezTo>
                    <a:pt x="18200" y="1037"/>
                    <a:pt x="17419" y="441"/>
                    <a:pt x="15728" y="143"/>
                  </a:cubicBezTo>
                  <a:cubicBezTo>
                    <a:pt x="14036" y="-155"/>
                    <a:pt x="11434" y="-155"/>
                    <a:pt x="8701" y="1856"/>
                  </a:cubicBezTo>
                  <a:cubicBezTo>
                    <a:pt x="5969" y="3867"/>
                    <a:pt x="3106" y="7889"/>
                    <a:pt x="1545" y="10719"/>
                  </a:cubicBezTo>
                  <a:cubicBezTo>
                    <a:pt x="-17" y="13550"/>
                    <a:pt x="-277" y="15188"/>
                    <a:pt x="243" y="16157"/>
                  </a:cubicBezTo>
                  <a:cubicBezTo>
                    <a:pt x="764" y="17125"/>
                    <a:pt x="2065" y="17423"/>
                    <a:pt x="4537" y="16529"/>
                  </a:cubicBezTo>
                  <a:cubicBezTo>
                    <a:pt x="7010" y="15635"/>
                    <a:pt x="10653" y="13550"/>
                    <a:pt x="12735" y="11986"/>
                  </a:cubicBezTo>
                  <a:cubicBezTo>
                    <a:pt x="14817" y="10422"/>
                    <a:pt x="15337" y="9379"/>
                    <a:pt x="15728" y="8485"/>
                  </a:cubicBezTo>
                  <a:cubicBezTo>
                    <a:pt x="16118" y="7591"/>
                    <a:pt x="16378" y="6846"/>
                    <a:pt x="16509" y="7070"/>
                  </a:cubicBezTo>
                  <a:cubicBezTo>
                    <a:pt x="16639" y="7293"/>
                    <a:pt x="16639" y="8485"/>
                    <a:pt x="16509" y="10273"/>
                  </a:cubicBezTo>
                  <a:cubicBezTo>
                    <a:pt x="16378" y="12060"/>
                    <a:pt x="16118" y="14444"/>
                    <a:pt x="15858" y="16306"/>
                  </a:cubicBezTo>
                  <a:cubicBezTo>
                    <a:pt x="15598" y="18168"/>
                    <a:pt x="15337" y="19508"/>
                    <a:pt x="15858" y="20328"/>
                  </a:cubicBezTo>
                  <a:cubicBezTo>
                    <a:pt x="16378" y="21147"/>
                    <a:pt x="17680" y="21445"/>
                    <a:pt x="18721" y="21296"/>
                  </a:cubicBezTo>
                  <a:cubicBezTo>
                    <a:pt x="19762" y="21147"/>
                    <a:pt x="20542" y="20551"/>
                    <a:pt x="21323" y="199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5" name="Line"/>
            <p:cNvSpPr/>
            <p:nvPr/>
          </p:nvSpPr>
          <p:spPr>
            <a:xfrm>
              <a:off x="2221830" y="3941228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6" name="Line"/>
            <p:cNvSpPr/>
            <p:nvPr/>
          </p:nvSpPr>
          <p:spPr>
            <a:xfrm>
              <a:off x="2197615" y="3852459"/>
              <a:ext cx="191631" cy="256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273" extrusionOk="0">
                  <a:moveTo>
                    <a:pt x="1149" y="9098"/>
                  </a:moveTo>
                  <a:cubicBezTo>
                    <a:pt x="889" y="12570"/>
                    <a:pt x="629" y="16041"/>
                    <a:pt x="368" y="18259"/>
                  </a:cubicBezTo>
                  <a:cubicBezTo>
                    <a:pt x="108" y="20477"/>
                    <a:pt x="-152" y="21441"/>
                    <a:pt x="108" y="21248"/>
                  </a:cubicBezTo>
                  <a:cubicBezTo>
                    <a:pt x="368" y="21055"/>
                    <a:pt x="1149" y="19705"/>
                    <a:pt x="2711" y="16330"/>
                  </a:cubicBezTo>
                  <a:cubicBezTo>
                    <a:pt x="4272" y="12955"/>
                    <a:pt x="6614" y="7555"/>
                    <a:pt x="8046" y="4373"/>
                  </a:cubicBezTo>
                  <a:cubicBezTo>
                    <a:pt x="9477" y="1191"/>
                    <a:pt x="9997" y="227"/>
                    <a:pt x="10778" y="34"/>
                  </a:cubicBezTo>
                  <a:cubicBezTo>
                    <a:pt x="11559" y="-159"/>
                    <a:pt x="12600" y="420"/>
                    <a:pt x="13511" y="2927"/>
                  </a:cubicBezTo>
                  <a:cubicBezTo>
                    <a:pt x="14421" y="5434"/>
                    <a:pt x="15202" y="9870"/>
                    <a:pt x="15593" y="12570"/>
                  </a:cubicBezTo>
                  <a:cubicBezTo>
                    <a:pt x="15983" y="15270"/>
                    <a:pt x="15983" y="16234"/>
                    <a:pt x="16243" y="17295"/>
                  </a:cubicBezTo>
                  <a:cubicBezTo>
                    <a:pt x="16503" y="18355"/>
                    <a:pt x="17024" y="19512"/>
                    <a:pt x="17935" y="20091"/>
                  </a:cubicBezTo>
                  <a:cubicBezTo>
                    <a:pt x="18846" y="20670"/>
                    <a:pt x="20147" y="20670"/>
                    <a:pt x="21448" y="206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7" name="Line"/>
            <p:cNvSpPr/>
            <p:nvPr/>
          </p:nvSpPr>
          <p:spPr>
            <a:xfrm>
              <a:off x="2502124" y="3892399"/>
              <a:ext cx="354489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extrusionOk="0">
                  <a:moveTo>
                    <a:pt x="770" y="0"/>
                  </a:moveTo>
                  <a:cubicBezTo>
                    <a:pt x="488" y="3600"/>
                    <a:pt x="205" y="7200"/>
                    <a:pt x="64" y="10350"/>
                  </a:cubicBezTo>
                  <a:cubicBezTo>
                    <a:pt x="-77" y="13500"/>
                    <a:pt x="-77" y="16200"/>
                    <a:pt x="1052" y="17775"/>
                  </a:cubicBezTo>
                  <a:cubicBezTo>
                    <a:pt x="2182" y="19350"/>
                    <a:pt x="4441" y="19800"/>
                    <a:pt x="6841" y="17663"/>
                  </a:cubicBezTo>
                  <a:cubicBezTo>
                    <a:pt x="9241" y="15525"/>
                    <a:pt x="11782" y="10800"/>
                    <a:pt x="13123" y="7538"/>
                  </a:cubicBezTo>
                  <a:cubicBezTo>
                    <a:pt x="14464" y="4275"/>
                    <a:pt x="14605" y="2475"/>
                    <a:pt x="14323" y="1575"/>
                  </a:cubicBezTo>
                  <a:cubicBezTo>
                    <a:pt x="14041" y="675"/>
                    <a:pt x="13335" y="675"/>
                    <a:pt x="12629" y="2250"/>
                  </a:cubicBezTo>
                  <a:cubicBezTo>
                    <a:pt x="11923" y="3825"/>
                    <a:pt x="11217" y="6975"/>
                    <a:pt x="11570" y="10463"/>
                  </a:cubicBezTo>
                  <a:cubicBezTo>
                    <a:pt x="11923" y="13950"/>
                    <a:pt x="13335" y="17775"/>
                    <a:pt x="15170" y="19688"/>
                  </a:cubicBezTo>
                  <a:cubicBezTo>
                    <a:pt x="17005" y="21600"/>
                    <a:pt x="19264" y="21600"/>
                    <a:pt x="2152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8" name="Line"/>
            <p:cNvSpPr/>
            <p:nvPr/>
          </p:nvSpPr>
          <p:spPr>
            <a:xfrm>
              <a:off x="3064183" y="3892399"/>
              <a:ext cx="92382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1600" extrusionOk="0">
                  <a:moveTo>
                    <a:pt x="385" y="21600"/>
                  </a:moveTo>
                  <a:cubicBezTo>
                    <a:pt x="-142" y="18000"/>
                    <a:pt x="-669" y="14400"/>
                    <a:pt x="2755" y="10800"/>
                  </a:cubicBezTo>
                  <a:cubicBezTo>
                    <a:pt x="6180" y="7200"/>
                    <a:pt x="13555" y="3600"/>
                    <a:pt x="20931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9" name="Line"/>
            <p:cNvSpPr/>
            <p:nvPr/>
          </p:nvSpPr>
          <p:spPr>
            <a:xfrm>
              <a:off x="3254223" y="3641277"/>
              <a:ext cx="232071" cy="376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5" h="21600" extrusionOk="0">
                  <a:moveTo>
                    <a:pt x="0" y="0"/>
                  </a:moveTo>
                  <a:cubicBezTo>
                    <a:pt x="0" y="5200"/>
                    <a:pt x="0" y="10400"/>
                    <a:pt x="0" y="13400"/>
                  </a:cubicBezTo>
                  <a:cubicBezTo>
                    <a:pt x="0" y="16400"/>
                    <a:pt x="0" y="17200"/>
                    <a:pt x="0" y="17933"/>
                  </a:cubicBezTo>
                  <a:cubicBezTo>
                    <a:pt x="0" y="18667"/>
                    <a:pt x="0" y="19333"/>
                    <a:pt x="529" y="19333"/>
                  </a:cubicBezTo>
                  <a:cubicBezTo>
                    <a:pt x="1059" y="19333"/>
                    <a:pt x="2118" y="18667"/>
                    <a:pt x="4447" y="17267"/>
                  </a:cubicBezTo>
                  <a:cubicBezTo>
                    <a:pt x="6776" y="15867"/>
                    <a:pt x="10376" y="13733"/>
                    <a:pt x="13235" y="12800"/>
                  </a:cubicBezTo>
                  <a:cubicBezTo>
                    <a:pt x="16094" y="11867"/>
                    <a:pt x="18212" y="12133"/>
                    <a:pt x="19588" y="13000"/>
                  </a:cubicBezTo>
                  <a:cubicBezTo>
                    <a:pt x="20965" y="13867"/>
                    <a:pt x="21600" y="15333"/>
                    <a:pt x="20753" y="16800"/>
                  </a:cubicBezTo>
                  <a:cubicBezTo>
                    <a:pt x="19906" y="18267"/>
                    <a:pt x="17576" y="19733"/>
                    <a:pt x="15035" y="20533"/>
                  </a:cubicBezTo>
                  <a:cubicBezTo>
                    <a:pt x="12494" y="21333"/>
                    <a:pt x="9741" y="21467"/>
                    <a:pt x="698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0" name="Line"/>
            <p:cNvSpPr/>
            <p:nvPr/>
          </p:nvSpPr>
          <p:spPr>
            <a:xfrm>
              <a:off x="3552322" y="3724403"/>
              <a:ext cx="216391" cy="335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9" h="21341" extrusionOk="0">
                  <a:moveTo>
                    <a:pt x="10412" y="6694"/>
                  </a:moveTo>
                  <a:cubicBezTo>
                    <a:pt x="13141" y="5511"/>
                    <a:pt x="15869" y="4327"/>
                    <a:pt x="17461" y="3218"/>
                  </a:cubicBezTo>
                  <a:cubicBezTo>
                    <a:pt x="19052" y="2108"/>
                    <a:pt x="19507" y="1073"/>
                    <a:pt x="19052" y="481"/>
                  </a:cubicBezTo>
                  <a:cubicBezTo>
                    <a:pt x="18598" y="-111"/>
                    <a:pt x="17233" y="-259"/>
                    <a:pt x="15073" y="629"/>
                  </a:cubicBezTo>
                  <a:cubicBezTo>
                    <a:pt x="12913" y="1516"/>
                    <a:pt x="9958" y="3440"/>
                    <a:pt x="7343" y="5955"/>
                  </a:cubicBezTo>
                  <a:cubicBezTo>
                    <a:pt x="4728" y="8470"/>
                    <a:pt x="2454" y="11577"/>
                    <a:pt x="1204" y="13796"/>
                  </a:cubicBezTo>
                  <a:cubicBezTo>
                    <a:pt x="-47" y="16015"/>
                    <a:pt x="-274" y="17346"/>
                    <a:pt x="294" y="18012"/>
                  </a:cubicBezTo>
                  <a:cubicBezTo>
                    <a:pt x="863" y="18678"/>
                    <a:pt x="2227" y="18678"/>
                    <a:pt x="5297" y="17420"/>
                  </a:cubicBezTo>
                  <a:cubicBezTo>
                    <a:pt x="8366" y="16163"/>
                    <a:pt x="13141" y="13648"/>
                    <a:pt x="16097" y="11946"/>
                  </a:cubicBezTo>
                  <a:cubicBezTo>
                    <a:pt x="19052" y="10245"/>
                    <a:pt x="20189" y="9357"/>
                    <a:pt x="20758" y="9283"/>
                  </a:cubicBezTo>
                  <a:cubicBezTo>
                    <a:pt x="21326" y="9209"/>
                    <a:pt x="21326" y="9949"/>
                    <a:pt x="20530" y="12094"/>
                  </a:cubicBezTo>
                  <a:cubicBezTo>
                    <a:pt x="19734" y="14240"/>
                    <a:pt x="18143" y="17790"/>
                    <a:pt x="16551" y="213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1" name="Line"/>
            <p:cNvSpPr/>
            <p:nvPr/>
          </p:nvSpPr>
          <p:spPr>
            <a:xfrm>
              <a:off x="3842583" y="3815667"/>
              <a:ext cx="402180" cy="224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256" extrusionOk="0">
                  <a:moveTo>
                    <a:pt x="6132" y="0"/>
                  </a:moveTo>
                  <a:cubicBezTo>
                    <a:pt x="4168" y="1543"/>
                    <a:pt x="2205" y="3086"/>
                    <a:pt x="1100" y="4518"/>
                  </a:cubicBezTo>
                  <a:cubicBezTo>
                    <a:pt x="-5" y="5951"/>
                    <a:pt x="-250" y="7273"/>
                    <a:pt x="241" y="7935"/>
                  </a:cubicBezTo>
                  <a:cubicBezTo>
                    <a:pt x="732" y="8596"/>
                    <a:pt x="1959" y="8596"/>
                    <a:pt x="3616" y="8816"/>
                  </a:cubicBezTo>
                  <a:cubicBezTo>
                    <a:pt x="5273" y="9037"/>
                    <a:pt x="7359" y="9478"/>
                    <a:pt x="8586" y="10139"/>
                  </a:cubicBezTo>
                  <a:cubicBezTo>
                    <a:pt x="9814" y="10800"/>
                    <a:pt x="10182" y="11682"/>
                    <a:pt x="10059" y="12453"/>
                  </a:cubicBezTo>
                  <a:cubicBezTo>
                    <a:pt x="9936" y="13224"/>
                    <a:pt x="9323" y="13886"/>
                    <a:pt x="8402" y="14547"/>
                  </a:cubicBezTo>
                  <a:cubicBezTo>
                    <a:pt x="7482" y="15208"/>
                    <a:pt x="6255" y="15869"/>
                    <a:pt x="5334" y="16751"/>
                  </a:cubicBezTo>
                  <a:cubicBezTo>
                    <a:pt x="4414" y="17633"/>
                    <a:pt x="3800" y="18735"/>
                    <a:pt x="3861" y="19396"/>
                  </a:cubicBezTo>
                  <a:cubicBezTo>
                    <a:pt x="3923" y="20057"/>
                    <a:pt x="4659" y="20278"/>
                    <a:pt x="6868" y="18955"/>
                  </a:cubicBezTo>
                  <a:cubicBezTo>
                    <a:pt x="9077" y="17633"/>
                    <a:pt x="12759" y="14767"/>
                    <a:pt x="15336" y="12122"/>
                  </a:cubicBezTo>
                  <a:cubicBezTo>
                    <a:pt x="17914" y="9478"/>
                    <a:pt x="19386" y="7053"/>
                    <a:pt x="20245" y="5290"/>
                  </a:cubicBezTo>
                  <a:cubicBezTo>
                    <a:pt x="21105" y="3527"/>
                    <a:pt x="21350" y="2424"/>
                    <a:pt x="21105" y="2094"/>
                  </a:cubicBezTo>
                  <a:cubicBezTo>
                    <a:pt x="20859" y="1763"/>
                    <a:pt x="20123" y="2204"/>
                    <a:pt x="18773" y="4849"/>
                  </a:cubicBezTo>
                  <a:cubicBezTo>
                    <a:pt x="17423" y="7494"/>
                    <a:pt x="15459" y="12343"/>
                    <a:pt x="14355" y="15429"/>
                  </a:cubicBezTo>
                  <a:cubicBezTo>
                    <a:pt x="13250" y="18514"/>
                    <a:pt x="13005" y="19837"/>
                    <a:pt x="13189" y="20608"/>
                  </a:cubicBezTo>
                  <a:cubicBezTo>
                    <a:pt x="13373" y="21380"/>
                    <a:pt x="13986" y="21600"/>
                    <a:pt x="15398" y="20498"/>
                  </a:cubicBezTo>
                  <a:cubicBezTo>
                    <a:pt x="16809" y="19396"/>
                    <a:pt x="19018" y="16971"/>
                    <a:pt x="21227" y="145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2" name="Line"/>
            <p:cNvSpPr/>
            <p:nvPr/>
          </p:nvSpPr>
          <p:spPr>
            <a:xfrm>
              <a:off x="4274329" y="3557569"/>
              <a:ext cx="228531" cy="445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537" extrusionOk="0">
                  <a:moveTo>
                    <a:pt x="18171" y="0"/>
                  </a:moveTo>
                  <a:cubicBezTo>
                    <a:pt x="18389" y="3038"/>
                    <a:pt x="18608" y="6075"/>
                    <a:pt x="18280" y="8663"/>
                  </a:cubicBezTo>
                  <a:cubicBezTo>
                    <a:pt x="17953" y="11250"/>
                    <a:pt x="17080" y="13387"/>
                    <a:pt x="16644" y="14850"/>
                  </a:cubicBezTo>
                  <a:cubicBezTo>
                    <a:pt x="16208" y="16313"/>
                    <a:pt x="16208" y="17100"/>
                    <a:pt x="15335" y="17325"/>
                  </a:cubicBezTo>
                  <a:cubicBezTo>
                    <a:pt x="14462" y="17550"/>
                    <a:pt x="12717" y="17213"/>
                    <a:pt x="10317" y="17325"/>
                  </a:cubicBezTo>
                  <a:cubicBezTo>
                    <a:pt x="7917" y="17438"/>
                    <a:pt x="4862" y="18000"/>
                    <a:pt x="3008" y="18506"/>
                  </a:cubicBezTo>
                  <a:cubicBezTo>
                    <a:pt x="1153" y="19013"/>
                    <a:pt x="499" y="19463"/>
                    <a:pt x="171" y="19969"/>
                  </a:cubicBezTo>
                  <a:cubicBezTo>
                    <a:pt x="-156" y="20475"/>
                    <a:pt x="-156" y="21038"/>
                    <a:pt x="1480" y="21319"/>
                  </a:cubicBezTo>
                  <a:cubicBezTo>
                    <a:pt x="3117" y="21600"/>
                    <a:pt x="6389" y="21600"/>
                    <a:pt x="9989" y="21375"/>
                  </a:cubicBezTo>
                  <a:cubicBezTo>
                    <a:pt x="13589" y="21150"/>
                    <a:pt x="17517" y="20700"/>
                    <a:pt x="21444" y="202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3" name="Line"/>
            <p:cNvSpPr/>
            <p:nvPr/>
          </p:nvSpPr>
          <p:spPr>
            <a:xfrm>
              <a:off x="303533" y="4687620"/>
              <a:ext cx="132538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4" name="Line"/>
            <p:cNvSpPr/>
            <p:nvPr/>
          </p:nvSpPr>
          <p:spPr>
            <a:xfrm>
              <a:off x="732760" y="4510859"/>
              <a:ext cx="345068" cy="410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425" extrusionOk="0">
                  <a:moveTo>
                    <a:pt x="3247" y="7405"/>
                  </a:moveTo>
                  <a:cubicBezTo>
                    <a:pt x="2522" y="9589"/>
                    <a:pt x="1798" y="11773"/>
                    <a:pt x="1290" y="13897"/>
                  </a:cubicBezTo>
                  <a:cubicBezTo>
                    <a:pt x="783" y="16020"/>
                    <a:pt x="493" y="18083"/>
                    <a:pt x="275" y="19418"/>
                  </a:cubicBezTo>
                  <a:cubicBezTo>
                    <a:pt x="58" y="20753"/>
                    <a:pt x="-87" y="21360"/>
                    <a:pt x="58" y="21420"/>
                  </a:cubicBezTo>
                  <a:cubicBezTo>
                    <a:pt x="203" y="21481"/>
                    <a:pt x="638" y="20996"/>
                    <a:pt x="1363" y="18933"/>
                  </a:cubicBezTo>
                  <a:cubicBezTo>
                    <a:pt x="2087" y="16870"/>
                    <a:pt x="3102" y="13229"/>
                    <a:pt x="3682" y="10620"/>
                  </a:cubicBezTo>
                  <a:cubicBezTo>
                    <a:pt x="4262" y="8011"/>
                    <a:pt x="4407" y="6434"/>
                    <a:pt x="4769" y="5463"/>
                  </a:cubicBezTo>
                  <a:cubicBezTo>
                    <a:pt x="5132" y="4492"/>
                    <a:pt x="5712" y="4128"/>
                    <a:pt x="6292" y="4250"/>
                  </a:cubicBezTo>
                  <a:cubicBezTo>
                    <a:pt x="6871" y="4371"/>
                    <a:pt x="7451" y="4978"/>
                    <a:pt x="8031" y="6798"/>
                  </a:cubicBezTo>
                  <a:cubicBezTo>
                    <a:pt x="8611" y="8618"/>
                    <a:pt x="9191" y="11652"/>
                    <a:pt x="9698" y="13472"/>
                  </a:cubicBezTo>
                  <a:cubicBezTo>
                    <a:pt x="10206" y="15292"/>
                    <a:pt x="10641" y="15899"/>
                    <a:pt x="11293" y="16142"/>
                  </a:cubicBezTo>
                  <a:cubicBezTo>
                    <a:pt x="11945" y="16384"/>
                    <a:pt x="12815" y="16263"/>
                    <a:pt x="14265" y="14989"/>
                  </a:cubicBezTo>
                  <a:cubicBezTo>
                    <a:pt x="15714" y="13715"/>
                    <a:pt x="17744" y="11288"/>
                    <a:pt x="18976" y="7829"/>
                  </a:cubicBezTo>
                  <a:cubicBezTo>
                    <a:pt x="20208" y="4371"/>
                    <a:pt x="20643" y="-119"/>
                    <a:pt x="20933" y="2"/>
                  </a:cubicBezTo>
                  <a:cubicBezTo>
                    <a:pt x="21223" y="124"/>
                    <a:pt x="21368" y="4856"/>
                    <a:pt x="21441" y="9103"/>
                  </a:cubicBezTo>
                  <a:cubicBezTo>
                    <a:pt x="21513" y="13351"/>
                    <a:pt x="21513" y="17112"/>
                    <a:pt x="21513" y="208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5" name="Line"/>
            <p:cNvSpPr/>
            <p:nvPr/>
          </p:nvSpPr>
          <p:spPr>
            <a:xfrm>
              <a:off x="1197448" y="4708547"/>
              <a:ext cx="40820" cy="23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6" h="21600" extrusionOk="0">
                  <a:moveTo>
                    <a:pt x="10266" y="0"/>
                  </a:moveTo>
                  <a:cubicBezTo>
                    <a:pt x="5466" y="4447"/>
                    <a:pt x="666" y="8894"/>
                    <a:pt x="66" y="12388"/>
                  </a:cubicBezTo>
                  <a:cubicBezTo>
                    <a:pt x="-534" y="15882"/>
                    <a:pt x="3066" y="18424"/>
                    <a:pt x="7266" y="19800"/>
                  </a:cubicBezTo>
                  <a:cubicBezTo>
                    <a:pt x="11466" y="21176"/>
                    <a:pt x="16266" y="21388"/>
                    <a:pt x="2106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6" name="Line"/>
            <p:cNvSpPr/>
            <p:nvPr/>
          </p:nvSpPr>
          <p:spPr>
            <a:xfrm>
              <a:off x="1336393" y="4716874"/>
              <a:ext cx="236705" cy="2463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192" extrusionOk="0">
                  <a:moveTo>
                    <a:pt x="592" y="7084"/>
                  </a:moveTo>
                  <a:cubicBezTo>
                    <a:pt x="381" y="11084"/>
                    <a:pt x="169" y="15084"/>
                    <a:pt x="63" y="17584"/>
                  </a:cubicBezTo>
                  <a:cubicBezTo>
                    <a:pt x="-43" y="20084"/>
                    <a:pt x="-43" y="21084"/>
                    <a:pt x="275" y="21184"/>
                  </a:cubicBezTo>
                  <a:cubicBezTo>
                    <a:pt x="592" y="21284"/>
                    <a:pt x="1228" y="20484"/>
                    <a:pt x="2710" y="17484"/>
                  </a:cubicBezTo>
                  <a:cubicBezTo>
                    <a:pt x="4192" y="14484"/>
                    <a:pt x="6522" y="9284"/>
                    <a:pt x="8428" y="5784"/>
                  </a:cubicBezTo>
                  <a:cubicBezTo>
                    <a:pt x="10333" y="2284"/>
                    <a:pt x="11816" y="484"/>
                    <a:pt x="13722" y="84"/>
                  </a:cubicBezTo>
                  <a:cubicBezTo>
                    <a:pt x="15628" y="-316"/>
                    <a:pt x="17957" y="684"/>
                    <a:pt x="19333" y="3784"/>
                  </a:cubicBezTo>
                  <a:cubicBezTo>
                    <a:pt x="20710" y="6884"/>
                    <a:pt x="21133" y="12084"/>
                    <a:pt x="21557" y="172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7" name="Line"/>
            <p:cNvSpPr/>
            <p:nvPr/>
          </p:nvSpPr>
          <p:spPr>
            <a:xfrm>
              <a:off x="1684707" y="4715523"/>
              <a:ext cx="54804" cy="146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305" extrusionOk="0">
                  <a:moveTo>
                    <a:pt x="10800" y="0"/>
                  </a:moveTo>
                  <a:cubicBezTo>
                    <a:pt x="14400" y="1012"/>
                    <a:pt x="18000" y="2025"/>
                    <a:pt x="19800" y="4725"/>
                  </a:cubicBezTo>
                  <a:cubicBezTo>
                    <a:pt x="21600" y="7425"/>
                    <a:pt x="21600" y="11812"/>
                    <a:pt x="20250" y="15187"/>
                  </a:cubicBezTo>
                  <a:cubicBezTo>
                    <a:pt x="18900" y="18562"/>
                    <a:pt x="16200" y="20925"/>
                    <a:pt x="13950" y="21262"/>
                  </a:cubicBezTo>
                  <a:cubicBezTo>
                    <a:pt x="11700" y="21600"/>
                    <a:pt x="9900" y="19913"/>
                    <a:pt x="7650" y="16875"/>
                  </a:cubicBezTo>
                  <a:cubicBezTo>
                    <a:pt x="5400" y="13838"/>
                    <a:pt x="2700" y="9450"/>
                    <a:pt x="0" y="50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8" name="Line"/>
            <p:cNvSpPr/>
            <p:nvPr/>
          </p:nvSpPr>
          <p:spPr>
            <a:xfrm>
              <a:off x="1813923" y="4682554"/>
              <a:ext cx="373030" cy="24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31" extrusionOk="0">
                  <a:moveTo>
                    <a:pt x="191" y="7237"/>
                  </a:moveTo>
                  <a:cubicBezTo>
                    <a:pt x="191" y="9911"/>
                    <a:pt x="191" y="12585"/>
                    <a:pt x="124" y="14642"/>
                  </a:cubicBezTo>
                  <a:cubicBezTo>
                    <a:pt x="57" y="16700"/>
                    <a:pt x="-77" y="18140"/>
                    <a:pt x="57" y="18345"/>
                  </a:cubicBezTo>
                  <a:cubicBezTo>
                    <a:pt x="191" y="18551"/>
                    <a:pt x="594" y="17522"/>
                    <a:pt x="1667" y="15157"/>
                  </a:cubicBezTo>
                  <a:cubicBezTo>
                    <a:pt x="2740" y="12791"/>
                    <a:pt x="4484" y="9088"/>
                    <a:pt x="6094" y="7031"/>
                  </a:cubicBezTo>
                  <a:cubicBezTo>
                    <a:pt x="7704" y="4974"/>
                    <a:pt x="9180" y="4562"/>
                    <a:pt x="10119" y="4768"/>
                  </a:cubicBezTo>
                  <a:cubicBezTo>
                    <a:pt x="11058" y="4974"/>
                    <a:pt x="11461" y="5797"/>
                    <a:pt x="11461" y="7340"/>
                  </a:cubicBezTo>
                  <a:cubicBezTo>
                    <a:pt x="11461" y="8882"/>
                    <a:pt x="11058" y="11145"/>
                    <a:pt x="10656" y="12791"/>
                  </a:cubicBezTo>
                  <a:cubicBezTo>
                    <a:pt x="10253" y="14437"/>
                    <a:pt x="9851" y="15465"/>
                    <a:pt x="9918" y="15568"/>
                  </a:cubicBezTo>
                  <a:cubicBezTo>
                    <a:pt x="9985" y="15671"/>
                    <a:pt x="10522" y="14848"/>
                    <a:pt x="11528" y="12482"/>
                  </a:cubicBezTo>
                  <a:cubicBezTo>
                    <a:pt x="12534" y="10117"/>
                    <a:pt x="14010" y="6208"/>
                    <a:pt x="15083" y="3740"/>
                  </a:cubicBezTo>
                  <a:cubicBezTo>
                    <a:pt x="16157" y="1271"/>
                    <a:pt x="16827" y="242"/>
                    <a:pt x="17431" y="37"/>
                  </a:cubicBezTo>
                  <a:cubicBezTo>
                    <a:pt x="18035" y="-169"/>
                    <a:pt x="18571" y="448"/>
                    <a:pt x="18907" y="2917"/>
                  </a:cubicBezTo>
                  <a:cubicBezTo>
                    <a:pt x="19242" y="5385"/>
                    <a:pt x="19376" y="9705"/>
                    <a:pt x="19443" y="13100"/>
                  </a:cubicBezTo>
                  <a:cubicBezTo>
                    <a:pt x="19511" y="16494"/>
                    <a:pt x="19511" y="18962"/>
                    <a:pt x="19846" y="20197"/>
                  </a:cubicBezTo>
                  <a:cubicBezTo>
                    <a:pt x="20181" y="21431"/>
                    <a:pt x="20852" y="21431"/>
                    <a:pt x="21523" y="2143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9" name="Line"/>
            <p:cNvSpPr/>
            <p:nvPr/>
          </p:nvSpPr>
          <p:spPr>
            <a:xfrm>
              <a:off x="2235781" y="4680645"/>
              <a:ext cx="230197" cy="248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4" extrusionOk="0">
                  <a:moveTo>
                    <a:pt x="0" y="6600"/>
                  </a:moveTo>
                  <a:cubicBezTo>
                    <a:pt x="1091" y="6200"/>
                    <a:pt x="2182" y="5800"/>
                    <a:pt x="2727" y="6100"/>
                  </a:cubicBezTo>
                  <a:cubicBezTo>
                    <a:pt x="3273" y="6400"/>
                    <a:pt x="3273" y="7400"/>
                    <a:pt x="3382" y="9400"/>
                  </a:cubicBezTo>
                  <a:cubicBezTo>
                    <a:pt x="3491" y="11400"/>
                    <a:pt x="3709" y="14400"/>
                    <a:pt x="4255" y="16800"/>
                  </a:cubicBezTo>
                  <a:cubicBezTo>
                    <a:pt x="4800" y="19200"/>
                    <a:pt x="5673" y="21000"/>
                    <a:pt x="7745" y="21300"/>
                  </a:cubicBezTo>
                  <a:cubicBezTo>
                    <a:pt x="9818" y="21600"/>
                    <a:pt x="13091" y="20400"/>
                    <a:pt x="15600" y="16600"/>
                  </a:cubicBezTo>
                  <a:cubicBezTo>
                    <a:pt x="18109" y="12800"/>
                    <a:pt x="19855" y="6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0" name="Line"/>
            <p:cNvSpPr/>
            <p:nvPr/>
          </p:nvSpPr>
          <p:spPr>
            <a:xfrm>
              <a:off x="2493879" y="4703160"/>
              <a:ext cx="338628" cy="267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387" extrusionOk="0">
                  <a:moveTo>
                    <a:pt x="0" y="2666"/>
                  </a:moveTo>
                  <a:cubicBezTo>
                    <a:pt x="1184" y="7321"/>
                    <a:pt x="2367" y="11976"/>
                    <a:pt x="2959" y="14770"/>
                  </a:cubicBezTo>
                  <a:cubicBezTo>
                    <a:pt x="3551" y="17563"/>
                    <a:pt x="3551" y="18494"/>
                    <a:pt x="3551" y="19425"/>
                  </a:cubicBezTo>
                  <a:cubicBezTo>
                    <a:pt x="3551" y="20356"/>
                    <a:pt x="3551" y="21287"/>
                    <a:pt x="3847" y="21380"/>
                  </a:cubicBezTo>
                  <a:cubicBezTo>
                    <a:pt x="4142" y="21473"/>
                    <a:pt x="4734" y="20728"/>
                    <a:pt x="5770" y="17470"/>
                  </a:cubicBezTo>
                  <a:cubicBezTo>
                    <a:pt x="6805" y="14211"/>
                    <a:pt x="8285" y="8439"/>
                    <a:pt x="9173" y="5087"/>
                  </a:cubicBezTo>
                  <a:cubicBezTo>
                    <a:pt x="10060" y="1735"/>
                    <a:pt x="10356" y="804"/>
                    <a:pt x="10874" y="339"/>
                  </a:cubicBezTo>
                  <a:cubicBezTo>
                    <a:pt x="11392" y="-127"/>
                    <a:pt x="12132" y="-127"/>
                    <a:pt x="12649" y="432"/>
                  </a:cubicBezTo>
                  <a:cubicBezTo>
                    <a:pt x="13167" y="990"/>
                    <a:pt x="13463" y="2107"/>
                    <a:pt x="13463" y="3783"/>
                  </a:cubicBezTo>
                  <a:cubicBezTo>
                    <a:pt x="13463" y="5459"/>
                    <a:pt x="13167" y="7694"/>
                    <a:pt x="12871" y="9276"/>
                  </a:cubicBezTo>
                  <a:cubicBezTo>
                    <a:pt x="12575" y="10859"/>
                    <a:pt x="12279" y="11790"/>
                    <a:pt x="12427" y="11883"/>
                  </a:cubicBezTo>
                  <a:cubicBezTo>
                    <a:pt x="12575" y="11976"/>
                    <a:pt x="13167" y="11232"/>
                    <a:pt x="14129" y="9556"/>
                  </a:cubicBezTo>
                  <a:cubicBezTo>
                    <a:pt x="15090" y="7880"/>
                    <a:pt x="16422" y="5273"/>
                    <a:pt x="17605" y="3690"/>
                  </a:cubicBezTo>
                  <a:cubicBezTo>
                    <a:pt x="18789" y="2107"/>
                    <a:pt x="19825" y="1549"/>
                    <a:pt x="20490" y="1828"/>
                  </a:cubicBezTo>
                  <a:cubicBezTo>
                    <a:pt x="21156" y="2107"/>
                    <a:pt x="21452" y="3225"/>
                    <a:pt x="21526" y="5366"/>
                  </a:cubicBezTo>
                  <a:cubicBezTo>
                    <a:pt x="21600" y="7507"/>
                    <a:pt x="21452" y="10673"/>
                    <a:pt x="21304" y="1383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1" name="Line"/>
            <p:cNvSpPr/>
            <p:nvPr/>
          </p:nvSpPr>
          <p:spPr>
            <a:xfrm>
              <a:off x="2898466" y="4673669"/>
              <a:ext cx="297281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600" extrusionOk="0">
                  <a:moveTo>
                    <a:pt x="7420" y="0"/>
                  </a:moveTo>
                  <a:cubicBezTo>
                    <a:pt x="8574" y="0"/>
                    <a:pt x="9728" y="0"/>
                    <a:pt x="9893" y="272"/>
                  </a:cubicBezTo>
                  <a:cubicBezTo>
                    <a:pt x="10058" y="543"/>
                    <a:pt x="9234" y="1087"/>
                    <a:pt x="7667" y="2038"/>
                  </a:cubicBezTo>
                  <a:cubicBezTo>
                    <a:pt x="6101" y="2989"/>
                    <a:pt x="3792" y="4347"/>
                    <a:pt x="2308" y="5298"/>
                  </a:cubicBezTo>
                  <a:cubicBezTo>
                    <a:pt x="824" y="6249"/>
                    <a:pt x="165" y="6792"/>
                    <a:pt x="330" y="6996"/>
                  </a:cubicBezTo>
                  <a:cubicBezTo>
                    <a:pt x="495" y="7200"/>
                    <a:pt x="1484" y="7064"/>
                    <a:pt x="4205" y="6928"/>
                  </a:cubicBezTo>
                  <a:cubicBezTo>
                    <a:pt x="6925" y="6792"/>
                    <a:pt x="11377" y="6657"/>
                    <a:pt x="14510" y="7132"/>
                  </a:cubicBezTo>
                  <a:cubicBezTo>
                    <a:pt x="17643" y="7608"/>
                    <a:pt x="19456" y="8694"/>
                    <a:pt x="20446" y="9645"/>
                  </a:cubicBezTo>
                  <a:cubicBezTo>
                    <a:pt x="21435" y="10596"/>
                    <a:pt x="21600" y="11411"/>
                    <a:pt x="18467" y="13245"/>
                  </a:cubicBezTo>
                  <a:cubicBezTo>
                    <a:pt x="15334" y="15079"/>
                    <a:pt x="8904" y="17932"/>
                    <a:pt x="5276" y="19494"/>
                  </a:cubicBezTo>
                  <a:cubicBezTo>
                    <a:pt x="1649" y="21057"/>
                    <a:pt x="824" y="2132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2" name="Line"/>
            <p:cNvSpPr/>
            <p:nvPr/>
          </p:nvSpPr>
          <p:spPr>
            <a:xfrm>
              <a:off x="345386" y="5566549"/>
              <a:ext cx="132538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3" name="Line"/>
            <p:cNvSpPr/>
            <p:nvPr/>
          </p:nvSpPr>
          <p:spPr>
            <a:xfrm>
              <a:off x="704724" y="5338679"/>
              <a:ext cx="286005" cy="513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600" extrusionOk="0">
                  <a:moveTo>
                    <a:pt x="1289" y="8699"/>
                  </a:moveTo>
                  <a:cubicBezTo>
                    <a:pt x="1289" y="10458"/>
                    <a:pt x="1289" y="12217"/>
                    <a:pt x="1203" y="13488"/>
                  </a:cubicBezTo>
                  <a:cubicBezTo>
                    <a:pt x="1116" y="14758"/>
                    <a:pt x="944" y="15540"/>
                    <a:pt x="857" y="15540"/>
                  </a:cubicBezTo>
                  <a:cubicBezTo>
                    <a:pt x="771" y="15540"/>
                    <a:pt x="771" y="14758"/>
                    <a:pt x="512" y="12950"/>
                  </a:cubicBezTo>
                  <a:cubicBezTo>
                    <a:pt x="252" y="11142"/>
                    <a:pt x="-266" y="8308"/>
                    <a:pt x="166" y="6109"/>
                  </a:cubicBezTo>
                  <a:cubicBezTo>
                    <a:pt x="598" y="3909"/>
                    <a:pt x="1980" y="2346"/>
                    <a:pt x="4572" y="1368"/>
                  </a:cubicBezTo>
                  <a:cubicBezTo>
                    <a:pt x="7164" y="391"/>
                    <a:pt x="10966" y="0"/>
                    <a:pt x="13299" y="0"/>
                  </a:cubicBezTo>
                  <a:cubicBezTo>
                    <a:pt x="15632" y="0"/>
                    <a:pt x="16496" y="391"/>
                    <a:pt x="16409" y="1515"/>
                  </a:cubicBezTo>
                  <a:cubicBezTo>
                    <a:pt x="16323" y="2639"/>
                    <a:pt x="15286" y="4496"/>
                    <a:pt x="12953" y="6548"/>
                  </a:cubicBezTo>
                  <a:cubicBezTo>
                    <a:pt x="10620" y="8601"/>
                    <a:pt x="6992" y="10849"/>
                    <a:pt x="4832" y="12217"/>
                  </a:cubicBezTo>
                  <a:cubicBezTo>
                    <a:pt x="2672" y="13586"/>
                    <a:pt x="1980" y="14074"/>
                    <a:pt x="1462" y="14563"/>
                  </a:cubicBezTo>
                  <a:cubicBezTo>
                    <a:pt x="944" y="15052"/>
                    <a:pt x="598" y="15540"/>
                    <a:pt x="944" y="15785"/>
                  </a:cubicBezTo>
                  <a:cubicBezTo>
                    <a:pt x="1289" y="16029"/>
                    <a:pt x="2326" y="16029"/>
                    <a:pt x="5523" y="16029"/>
                  </a:cubicBezTo>
                  <a:cubicBezTo>
                    <a:pt x="8720" y="16029"/>
                    <a:pt x="14076" y="16029"/>
                    <a:pt x="17187" y="16176"/>
                  </a:cubicBezTo>
                  <a:cubicBezTo>
                    <a:pt x="20297" y="16322"/>
                    <a:pt x="21161" y="16615"/>
                    <a:pt x="21248" y="17251"/>
                  </a:cubicBezTo>
                  <a:cubicBezTo>
                    <a:pt x="21334" y="17886"/>
                    <a:pt x="20643" y="18863"/>
                    <a:pt x="19001" y="19645"/>
                  </a:cubicBezTo>
                  <a:cubicBezTo>
                    <a:pt x="17360" y="20427"/>
                    <a:pt x="14768" y="21014"/>
                    <a:pt x="1217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4" name="Line"/>
            <p:cNvSpPr/>
            <p:nvPr/>
          </p:nvSpPr>
          <p:spPr>
            <a:xfrm>
              <a:off x="1078514" y="5549052"/>
              <a:ext cx="187656" cy="289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338" extrusionOk="0">
                  <a:moveTo>
                    <a:pt x="10321" y="7462"/>
                  </a:moveTo>
                  <a:cubicBezTo>
                    <a:pt x="10588" y="5748"/>
                    <a:pt x="10854" y="4033"/>
                    <a:pt x="11121" y="2576"/>
                  </a:cubicBezTo>
                  <a:cubicBezTo>
                    <a:pt x="11388" y="1119"/>
                    <a:pt x="11654" y="-81"/>
                    <a:pt x="11254" y="5"/>
                  </a:cubicBezTo>
                  <a:cubicBezTo>
                    <a:pt x="10854" y="90"/>
                    <a:pt x="9788" y="1462"/>
                    <a:pt x="7788" y="4462"/>
                  </a:cubicBezTo>
                  <a:cubicBezTo>
                    <a:pt x="5788" y="7462"/>
                    <a:pt x="2854" y="12090"/>
                    <a:pt x="1388" y="14833"/>
                  </a:cubicBezTo>
                  <a:cubicBezTo>
                    <a:pt x="-79" y="17576"/>
                    <a:pt x="-79" y="18433"/>
                    <a:pt x="54" y="19290"/>
                  </a:cubicBezTo>
                  <a:cubicBezTo>
                    <a:pt x="188" y="20148"/>
                    <a:pt x="454" y="21005"/>
                    <a:pt x="1388" y="21262"/>
                  </a:cubicBezTo>
                  <a:cubicBezTo>
                    <a:pt x="2321" y="21519"/>
                    <a:pt x="3921" y="21176"/>
                    <a:pt x="6321" y="19462"/>
                  </a:cubicBezTo>
                  <a:cubicBezTo>
                    <a:pt x="8721" y="17748"/>
                    <a:pt x="11921" y="14662"/>
                    <a:pt x="14188" y="12519"/>
                  </a:cubicBezTo>
                  <a:cubicBezTo>
                    <a:pt x="16454" y="10376"/>
                    <a:pt x="17788" y="9176"/>
                    <a:pt x="18588" y="9005"/>
                  </a:cubicBezTo>
                  <a:cubicBezTo>
                    <a:pt x="19388" y="8833"/>
                    <a:pt x="19654" y="9690"/>
                    <a:pt x="19654" y="11062"/>
                  </a:cubicBezTo>
                  <a:cubicBezTo>
                    <a:pt x="19654" y="12433"/>
                    <a:pt x="19388" y="14319"/>
                    <a:pt x="19388" y="15690"/>
                  </a:cubicBezTo>
                  <a:cubicBezTo>
                    <a:pt x="19388" y="17062"/>
                    <a:pt x="19654" y="17919"/>
                    <a:pt x="20054" y="18348"/>
                  </a:cubicBezTo>
                  <a:cubicBezTo>
                    <a:pt x="20454" y="18776"/>
                    <a:pt x="20988" y="18776"/>
                    <a:pt x="21521" y="1877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5" name="Line"/>
            <p:cNvSpPr/>
            <p:nvPr/>
          </p:nvSpPr>
          <p:spPr>
            <a:xfrm>
              <a:off x="1316906" y="5627632"/>
              <a:ext cx="235265" cy="169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0744" extrusionOk="0">
                  <a:moveTo>
                    <a:pt x="5544" y="207"/>
                  </a:moveTo>
                  <a:cubicBezTo>
                    <a:pt x="4485" y="-77"/>
                    <a:pt x="3426" y="-361"/>
                    <a:pt x="2367" y="1486"/>
                  </a:cubicBezTo>
                  <a:cubicBezTo>
                    <a:pt x="1308" y="3334"/>
                    <a:pt x="250" y="7313"/>
                    <a:pt x="38" y="11007"/>
                  </a:cubicBezTo>
                  <a:cubicBezTo>
                    <a:pt x="-174" y="14702"/>
                    <a:pt x="461" y="18113"/>
                    <a:pt x="2897" y="19676"/>
                  </a:cubicBezTo>
                  <a:cubicBezTo>
                    <a:pt x="5332" y="21239"/>
                    <a:pt x="9567" y="20955"/>
                    <a:pt x="12955" y="19676"/>
                  </a:cubicBezTo>
                  <a:cubicBezTo>
                    <a:pt x="16344" y="18397"/>
                    <a:pt x="18885" y="16123"/>
                    <a:pt x="21426" y="138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6" name="Line"/>
            <p:cNvSpPr/>
            <p:nvPr/>
          </p:nvSpPr>
          <p:spPr>
            <a:xfrm>
              <a:off x="1604178" y="5475866"/>
              <a:ext cx="10773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877"/>
                    <a:pt x="2735" y="7754"/>
                    <a:pt x="575" y="11354"/>
                  </a:cubicBezTo>
                  <a:cubicBezTo>
                    <a:pt x="-1585" y="14954"/>
                    <a:pt x="2735" y="18277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7" name="Line"/>
            <p:cNvSpPr/>
            <p:nvPr/>
          </p:nvSpPr>
          <p:spPr>
            <a:xfrm>
              <a:off x="1607459" y="5623396"/>
              <a:ext cx="659813" cy="230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171" extrusionOk="0">
                  <a:moveTo>
                    <a:pt x="4792" y="546"/>
                  </a:moveTo>
                  <a:cubicBezTo>
                    <a:pt x="3427" y="3967"/>
                    <a:pt x="2063" y="7389"/>
                    <a:pt x="1229" y="10169"/>
                  </a:cubicBezTo>
                  <a:cubicBezTo>
                    <a:pt x="396" y="12950"/>
                    <a:pt x="93" y="15088"/>
                    <a:pt x="17" y="16692"/>
                  </a:cubicBezTo>
                  <a:cubicBezTo>
                    <a:pt x="-59" y="18296"/>
                    <a:pt x="93" y="19365"/>
                    <a:pt x="1078" y="19258"/>
                  </a:cubicBezTo>
                  <a:cubicBezTo>
                    <a:pt x="2063" y="19152"/>
                    <a:pt x="3882" y="17868"/>
                    <a:pt x="5474" y="15944"/>
                  </a:cubicBezTo>
                  <a:cubicBezTo>
                    <a:pt x="7065" y="14019"/>
                    <a:pt x="8429" y="11453"/>
                    <a:pt x="9149" y="9528"/>
                  </a:cubicBezTo>
                  <a:cubicBezTo>
                    <a:pt x="9869" y="7603"/>
                    <a:pt x="9945" y="6320"/>
                    <a:pt x="10059" y="5144"/>
                  </a:cubicBezTo>
                  <a:cubicBezTo>
                    <a:pt x="10173" y="3967"/>
                    <a:pt x="10324" y="2898"/>
                    <a:pt x="10362" y="4930"/>
                  </a:cubicBezTo>
                  <a:cubicBezTo>
                    <a:pt x="10400" y="6961"/>
                    <a:pt x="10324" y="12094"/>
                    <a:pt x="10324" y="15302"/>
                  </a:cubicBezTo>
                  <a:cubicBezTo>
                    <a:pt x="10324" y="18510"/>
                    <a:pt x="10400" y="19793"/>
                    <a:pt x="10627" y="20542"/>
                  </a:cubicBezTo>
                  <a:cubicBezTo>
                    <a:pt x="10855" y="21290"/>
                    <a:pt x="11234" y="21504"/>
                    <a:pt x="11840" y="20435"/>
                  </a:cubicBezTo>
                  <a:cubicBezTo>
                    <a:pt x="12446" y="19365"/>
                    <a:pt x="13280" y="17013"/>
                    <a:pt x="13810" y="15302"/>
                  </a:cubicBezTo>
                  <a:cubicBezTo>
                    <a:pt x="14341" y="13591"/>
                    <a:pt x="14568" y="12522"/>
                    <a:pt x="14796" y="11559"/>
                  </a:cubicBezTo>
                  <a:cubicBezTo>
                    <a:pt x="15023" y="10597"/>
                    <a:pt x="15250" y="9742"/>
                    <a:pt x="15402" y="9849"/>
                  </a:cubicBezTo>
                  <a:cubicBezTo>
                    <a:pt x="15554" y="9955"/>
                    <a:pt x="15629" y="11025"/>
                    <a:pt x="15667" y="12201"/>
                  </a:cubicBezTo>
                  <a:cubicBezTo>
                    <a:pt x="15705" y="13377"/>
                    <a:pt x="15705" y="14660"/>
                    <a:pt x="15743" y="15837"/>
                  </a:cubicBezTo>
                  <a:cubicBezTo>
                    <a:pt x="15781" y="17013"/>
                    <a:pt x="15857" y="18082"/>
                    <a:pt x="16160" y="18724"/>
                  </a:cubicBezTo>
                  <a:cubicBezTo>
                    <a:pt x="16463" y="19365"/>
                    <a:pt x="16994" y="19579"/>
                    <a:pt x="17789" y="18617"/>
                  </a:cubicBezTo>
                  <a:cubicBezTo>
                    <a:pt x="18585" y="17654"/>
                    <a:pt x="19646" y="15516"/>
                    <a:pt x="20366" y="12415"/>
                  </a:cubicBezTo>
                  <a:cubicBezTo>
                    <a:pt x="21086" y="9314"/>
                    <a:pt x="21465" y="5251"/>
                    <a:pt x="21503" y="2898"/>
                  </a:cubicBezTo>
                  <a:cubicBezTo>
                    <a:pt x="21541" y="546"/>
                    <a:pt x="21238" y="-96"/>
                    <a:pt x="20973" y="11"/>
                  </a:cubicBezTo>
                  <a:cubicBezTo>
                    <a:pt x="20707" y="118"/>
                    <a:pt x="20480" y="973"/>
                    <a:pt x="20253" y="18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8" name="Line"/>
            <p:cNvSpPr/>
            <p:nvPr/>
          </p:nvSpPr>
          <p:spPr>
            <a:xfrm>
              <a:off x="2279657" y="5586907"/>
              <a:ext cx="181670" cy="255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173" extrusionOk="0">
                  <a:moveTo>
                    <a:pt x="10425" y="5254"/>
                  </a:moveTo>
                  <a:cubicBezTo>
                    <a:pt x="11519" y="4482"/>
                    <a:pt x="12613" y="3711"/>
                    <a:pt x="13296" y="2843"/>
                  </a:cubicBezTo>
                  <a:cubicBezTo>
                    <a:pt x="13980" y="1975"/>
                    <a:pt x="14253" y="1011"/>
                    <a:pt x="13706" y="432"/>
                  </a:cubicBezTo>
                  <a:cubicBezTo>
                    <a:pt x="13159" y="-146"/>
                    <a:pt x="11792" y="-339"/>
                    <a:pt x="9878" y="1107"/>
                  </a:cubicBezTo>
                  <a:cubicBezTo>
                    <a:pt x="7965" y="2554"/>
                    <a:pt x="5504" y="5640"/>
                    <a:pt x="3727" y="8918"/>
                  </a:cubicBezTo>
                  <a:cubicBezTo>
                    <a:pt x="1949" y="12197"/>
                    <a:pt x="856" y="15668"/>
                    <a:pt x="309" y="17886"/>
                  </a:cubicBezTo>
                  <a:cubicBezTo>
                    <a:pt x="-238" y="20104"/>
                    <a:pt x="-238" y="21068"/>
                    <a:pt x="1813" y="21165"/>
                  </a:cubicBezTo>
                  <a:cubicBezTo>
                    <a:pt x="3863" y="21261"/>
                    <a:pt x="7965" y="20490"/>
                    <a:pt x="11382" y="18850"/>
                  </a:cubicBezTo>
                  <a:cubicBezTo>
                    <a:pt x="14800" y="17211"/>
                    <a:pt x="17534" y="14704"/>
                    <a:pt x="19175" y="12968"/>
                  </a:cubicBezTo>
                  <a:cubicBezTo>
                    <a:pt x="20815" y="11232"/>
                    <a:pt x="21362" y="10268"/>
                    <a:pt x="21362" y="10461"/>
                  </a:cubicBezTo>
                  <a:cubicBezTo>
                    <a:pt x="21362" y="10654"/>
                    <a:pt x="20815" y="12004"/>
                    <a:pt x="20542" y="13643"/>
                  </a:cubicBezTo>
                  <a:cubicBezTo>
                    <a:pt x="20268" y="15282"/>
                    <a:pt x="20268" y="17211"/>
                    <a:pt x="20268" y="191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9" name="Line"/>
            <p:cNvSpPr/>
            <p:nvPr/>
          </p:nvSpPr>
          <p:spPr>
            <a:xfrm>
              <a:off x="2493879" y="5608403"/>
              <a:ext cx="209270" cy="252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13549"/>
                  </a:moveTo>
                  <a:cubicBezTo>
                    <a:pt x="1200" y="13156"/>
                    <a:pt x="2400" y="12764"/>
                    <a:pt x="3360" y="12960"/>
                  </a:cubicBezTo>
                  <a:cubicBezTo>
                    <a:pt x="4320" y="13156"/>
                    <a:pt x="5040" y="13942"/>
                    <a:pt x="5400" y="14924"/>
                  </a:cubicBezTo>
                  <a:cubicBezTo>
                    <a:pt x="5760" y="15905"/>
                    <a:pt x="5760" y="17084"/>
                    <a:pt x="5280" y="18360"/>
                  </a:cubicBezTo>
                  <a:cubicBezTo>
                    <a:pt x="4800" y="19636"/>
                    <a:pt x="3840" y="21011"/>
                    <a:pt x="3720" y="21305"/>
                  </a:cubicBezTo>
                  <a:cubicBezTo>
                    <a:pt x="3600" y="21600"/>
                    <a:pt x="4320" y="20815"/>
                    <a:pt x="6240" y="17967"/>
                  </a:cubicBezTo>
                  <a:cubicBezTo>
                    <a:pt x="8160" y="15120"/>
                    <a:pt x="11280" y="10211"/>
                    <a:pt x="14040" y="6873"/>
                  </a:cubicBezTo>
                  <a:cubicBezTo>
                    <a:pt x="16800" y="3535"/>
                    <a:pt x="19200" y="176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0" name="Line"/>
            <p:cNvSpPr/>
            <p:nvPr/>
          </p:nvSpPr>
          <p:spPr>
            <a:xfrm>
              <a:off x="2685170" y="5448497"/>
              <a:ext cx="241786" cy="402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349" extrusionOk="0">
                  <a:moveTo>
                    <a:pt x="16248" y="1082"/>
                  </a:moveTo>
                  <a:cubicBezTo>
                    <a:pt x="17674" y="465"/>
                    <a:pt x="19100" y="-152"/>
                    <a:pt x="20017" y="33"/>
                  </a:cubicBezTo>
                  <a:cubicBezTo>
                    <a:pt x="20934" y="218"/>
                    <a:pt x="21342" y="1206"/>
                    <a:pt x="21138" y="3798"/>
                  </a:cubicBezTo>
                  <a:cubicBezTo>
                    <a:pt x="20934" y="6390"/>
                    <a:pt x="20119" y="10586"/>
                    <a:pt x="19610" y="13178"/>
                  </a:cubicBezTo>
                  <a:cubicBezTo>
                    <a:pt x="19100" y="15770"/>
                    <a:pt x="18897" y="16758"/>
                    <a:pt x="18184" y="17066"/>
                  </a:cubicBezTo>
                  <a:cubicBezTo>
                    <a:pt x="17470" y="17375"/>
                    <a:pt x="16248" y="17005"/>
                    <a:pt x="13802" y="16511"/>
                  </a:cubicBezTo>
                  <a:cubicBezTo>
                    <a:pt x="11357" y="16017"/>
                    <a:pt x="7689" y="15400"/>
                    <a:pt x="5142" y="15647"/>
                  </a:cubicBezTo>
                  <a:cubicBezTo>
                    <a:pt x="2595" y="15894"/>
                    <a:pt x="1168" y="17005"/>
                    <a:pt x="455" y="17869"/>
                  </a:cubicBezTo>
                  <a:cubicBezTo>
                    <a:pt x="-258" y="18733"/>
                    <a:pt x="-258" y="19350"/>
                    <a:pt x="1372" y="19967"/>
                  </a:cubicBezTo>
                  <a:cubicBezTo>
                    <a:pt x="3002" y="20584"/>
                    <a:pt x="6263" y="21201"/>
                    <a:pt x="9217" y="21325"/>
                  </a:cubicBezTo>
                  <a:cubicBezTo>
                    <a:pt x="12172" y="21448"/>
                    <a:pt x="14821" y="21078"/>
                    <a:pt x="17470" y="207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1" name="Line"/>
            <p:cNvSpPr/>
            <p:nvPr/>
          </p:nvSpPr>
          <p:spPr>
            <a:xfrm>
              <a:off x="3017052" y="5572195"/>
              <a:ext cx="287969" cy="3082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370" extrusionOk="0">
                  <a:moveTo>
                    <a:pt x="15034" y="4445"/>
                  </a:moveTo>
                  <a:cubicBezTo>
                    <a:pt x="15379" y="2994"/>
                    <a:pt x="15725" y="1543"/>
                    <a:pt x="15466" y="737"/>
                  </a:cubicBezTo>
                  <a:cubicBezTo>
                    <a:pt x="15206" y="-69"/>
                    <a:pt x="14342" y="-230"/>
                    <a:pt x="13046" y="334"/>
                  </a:cubicBezTo>
                  <a:cubicBezTo>
                    <a:pt x="11750" y="898"/>
                    <a:pt x="10022" y="2188"/>
                    <a:pt x="8813" y="3800"/>
                  </a:cubicBezTo>
                  <a:cubicBezTo>
                    <a:pt x="7603" y="5412"/>
                    <a:pt x="6912" y="7346"/>
                    <a:pt x="6912" y="8555"/>
                  </a:cubicBezTo>
                  <a:cubicBezTo>
                    <a:pt x="6912" y="9764"/>
                    <a:pt x="7603" y="10248"/>
                    <a:pt x="9763" y="10489"/>
                  </a:cubicBezTo>
                  <a:cubicBezTo>
                    <a:pt x="11923" y="10731"/>
                    <a:pt x="15552" y="10731"/>
                    <a:pt x="17798" y="10973"/>
                  </a:cubicBezTo>
                  <a:cubicBezTo>
                    <a:pt x="20045" y="11215"/>
                    <a:pt x="20909" y="11698"/>
                    <a:pt x="21254" y="12424"/>
                  </a:cubicBezTo>
                  <a:cubicBezTo>
                    <a:pt x="21600" y="13149"/>
                    <a:pt x="21427" y="14116"/>
                    <a:pt x="19699" y="15245"/>
                  </a:cubicBezTo>
                  <a:cubicBezTo>
                    <a:pt x="17971" y="16373"/>
                    <a:pt x="14688" y="17663"/>
                    <a:pt x="11146" y="18710"/>
                  </a:cubicBezTo>
                  <a:cubicBezTo>
                    <a:pt x="7603" y="19758"/>
                    <a:pt x="3802" y="20564"/>
                    <a:pt x="0" y="213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2" name="Line"/>
            <p:cNvSpPr/>
            <p:nvPr/>
          </p:nvSpPr>
          <p:spPr>
            <a:xfrm>
              <a:off x="3505345" y="5566549"/>
              <a:ext cx="237173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388" y="16800"/>
                    <a:pt x="6776" y="12000"/>
                    <a:pt x="10376" y="8400"/>
                  </a:cubicBezTo>
                  <a:cubicBezTo>
                    <a:pt x="13976" y="4800"/>
                    <a:pt x="17788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3" name="Line"/>
            <p:cNvSpPr/>
            <p:nvPr/>
          </p:nvSpPr>
          <p:spPr>
            <a:xfrm>
              <a:off x="2256708" y="6000326"/>
              <a:ext cx="260292" cy="56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462" extrusionOk="0">
                  <a:moveTo>
                    <a:pt x="21218" y="3934"/>
                  </a:moveTo>
                  <a:cubicBezTo>
                    <a:pt x="21409" y="3137"/>
                    <a:pt x="21600" y="2341"/>
                    <a:pt x="20931" y="1632"/>
                  </a:cubicBezTo>
                  <a:cubicBezTo>
                    <a:pt x="20262" y="924"/>
                    <a:pt x="18733" y="305"/>
                    <a:pt x="16343" y="83"/>
                  </a:cubicBezTo>
                  <a:cubicBezTo>
                    <a:pt x="13954" y="-138"/>
                    <a:pt x="10704" y="39"/>
                    <a:pt x="8028" y="1101"/>
                  </a:cubicBezTo>
                  <a:cubicBezTo>
                    <a:pt x="5352" y="2164"/>
                    <a:pt x="3250" y="4111"/>
                    <a:pt x="2198" y="6634"/>
                  </a:cubicBezTo>
                  <a:cubicBezTo>
                    <a:pt x="1147" y="9157"/>
                    <a:pt x="1147" y="12255"/>
                    <a:pt x="1338" y="14690"/>
                  </a:cubicBezTo>
                  <a:cubicBezTo>
                    <a:pt x="1529" y="17124"/>
                    <a:pt x="1912" y="18895"/>
                    <a:pt x="1720" y="19913"/>
                  </a:cubicBezTo>
                  <a:cubicBezTo>
                    <a:pt x="1529" y="20931"/>
                    <a:pt x="765" y="21196"/>
                    <a:pt x="0" y="2146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4" name="Line"/>
            <p:cNvSpPr/>
            <p:nvPr/>
          </p:nvSpPr>
          <p:spPr>
            <a:xfrm>
              <a:off x="2200903" y="6259283"/>
              <a:ext cx="460392" cy="257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7" extrusionOk="0">
                  <a:moveTo>
                    <a:pt x="0" y="15307"/>
                  </a:moveTo>
                  <a:cubicBezTo>
                    <a:pt x="2291" y="13778"/>
                    <a:pt x="4582" y="12249"/>
                    <a:pt x="7309" y="10720"/>
                  </a:cubicBezTo>
                  <a:cubicBezTo>
                    <a:pt x="10036" y="9190"/>
                    <a:pt x="13200" y="7661"/>
                    <a:pt x="15164" y="6323"/>
                  </a:cubicBezTo>
                  <a:cubicBezTo>
                    <a:pt x="17127" y="4985"/>
                    <a:pt x="17891" y="3838"/>
                    <a:pt x="18327" y="2787"/>
                  </a:cubicBezTo>
                  <a:cubicBezTo>
                    <a:pt x="18764" y="1735"/>
                    <a:pt x="18873" y="780"/>
                    <a:pt x="18655" y="302"/>
                  </a:cubicBezTo>
                  <a:cubicBezTo>
                    <a:pt x="18436" y="-176"/>
                    <a:pt x="17891" y="-176"/>
                    <a:pt x="17236" y="971"/>
                  </a:cubicBezTo>
                  <a:cubicBezTo>
                    <a:pt x="16582" y="2118"/>
                    <a:pt x="15818" y="4412"/>
                    <a:pt x="15000" y="7470"/>
                  </a:cubicBezTo>
                  <a:cubicBezTo>
                    <a:pt x="14182" y="10528"/>
                    <a:pt x="13309" y="14351"/>
                    <a:pt x="12873" y="16836"/>
                  </a:cubicBezTo>
                  <a:cubicBezTo>
                    <a:pt x="12436" y="19321"/>
                    <a:pt x="12436" y="20468"/>
                    <a:pt x="12709" y="20946"/>
                  </a:cubicBezTo>
                  <a:cubicBezTo>
                    <a:pt x="12982" y="21424"/>
                    <a:pt x="13527" y="21233"/>
                    <a:pt x="14455" y="19704"/>
                  </a:cubicBezTo>
                  <a:cubicBezTo>
                    <a:pt x="15382" y="18174"/>
                    <a:pt x="16691" y="15307"/>
                    <a:pt x="17782" y="12822"/>
                  </a:cubicBezTo>
                  <a:cubicBezTo>
                    <a:pt x="18873" y="10337"/>
                    <a:pt x="19745" y="8235"/>
                    <a:pt x="20182" y="7757"/>
                  </a:cubicBezTo>
                  <a:cubicBezTo>
                    <a:pt x="20618" y="7279"/>
                    <a:pt x="20618" y="8426"/>
                    <a:pt x="20564" y="9477"/>
                  </a:cubicBezTo>
                  <a:cubicBezTo>
                    <a:pt x="20509" y="10528"/>
                    <a:pt x="20400" y="11484"/>
                    <a:pt x="20291" y="12535"/>
                  </a:cubicBezTo>
                  <a:cubicBezTo>
                    <a:pt x="20182" y="13587"/>
                    <a:pt x="20073" y="14734"/>
                    <a:pt x="20291" y="15403"/>
                  </a:cubicBezTo>
                  <a:cubicBezTo>
                    <a:pt x="20509" y="16072"/>
                    <a:pt x="21055" y="16263"/>
                    <a:pt x="21600" y="1645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5" name="Line"/>
            <p:cNvSpPr/>
            <p:nvPr/>
          </p:nvSpPr>
          <p:spPr>
            <a:xfrm>
              <a:off x="2756534" y="6318029"/>
              <a:ext cx="226259" cy="171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0925" extrusionOk="0">
                  <a:moveTo>
                    <a:pt x="2846" y="230"/>
                  </a:moveTo>
                  <a:cubicBezTo>
                    <a:pt x="1755" y="5630"/>
                    <a:pt x="664" y="11030"/>
                    <a:pt x="227" y="14441"/>
                  </a:cubicBezTo>
                  <a:cubicBezTo>
                    <a:pt x="-209" y="17852"/>
                    <a:pt x="9" y="19273"/>
                    <a:pt x="664" y="20125"/>
                  </a:cubicBezTo>
                  <a:cubicBezTo>
                    <a:pt x="1318" y="20978"/>
                    <a:pt x="2409" y="21262"/>
                    <a:pt x="4700" y="20409"/>
                  </a:cubicBezTo>
                  <a:cubicBezTo>
                    <a:pt x="6991" y="19557"/>
                    <a:pt x="10482" y="17567"/>
                    <a:pt x="12773" y="14725"/>
                  </a:cubicBezTo>
                  <a:cubicBezTo>
                    <a:pt x="15064" y="11883"/>
                    <a:pt x="16155" y="8188"/>
                    <a:pt x="16591" y="5346"/>
                  </a:cubicBezTo>
                  <a:cubicBezTo>
                    <a:pt x="17027" y="2504"/>
                    <a:pt x="16809" y="515"/>
                    <a:pt x="17136" y="88"/>
                  </a:cubicBezTo>
                  <a:cubicBezTo>
                    <a:pt x="17464" y="-338"/>
                    <a:pt x="18336" y="799"/>
                    <a:pt x="19209" y="2930"/>
                  </a:cubicBezTo>
                  <a:cubicBezTo>
                    <a:pt x="20082" y="5062"/>
                    <a:pt x="20955" y="8188"/>
                    <a:pt x="21173" y="11173"/>
                  </a:cubicBezTo>
                  <a:cubicBezTo>
                    <a:pt x="21391" y="14157"/>
                    <a:pt x="20955" y="16999"/>
                    <a:pt x="20518" y="198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6" name="Line"/>
            <p:cNvSpPr/>
            <p:nvPr/>
          </p:nvSpPr>
          <p:spPr>
            <a:xfrm>
              <a:off x="2926368" y="6138551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7" name="Line"/>
            <p:cNvSpPr/>
            <p:nvPr/>
          </p:nvSpPr>
          <p:spPr>
            <a:xfrm>
              <a:off x="3086808" y="6292014"/>
              <a:ext cx="265075" cy="193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9" extrusionOk="0">
                  <a:moveTo>
                    <a:pt x="0" y="0"/>
                  </a:moveTo>
                  <a:cubicBezTo>
                    <a:pt x="379" y="4886"/>
                    <a:pt x="758" y="9771"/>
                    <a:pt x="853" y="12857"/>
                  </a:cubicBezTo>
                  <a:cubicBezTo>
                    <a:pt x="947" y="15943"/>
                    <a:pt x="758" y="17229"/>
                    <a:pt x="663" y="18514"/>
                  </a:cubicBezTo>
                  <a:cubicBezTo>
                    <a:pt x="568" y="19800"/>
                    <a:pt x="568" y="21086"/>
                    <a:pt x="947" y="21343"/>
                  </a:cubicBezTo>
                  <a:cubicBezTo>
                    <a:pt x="1326" y="21600"/>
                    <a:pt x="2084" y="20829"/>
                    <a:pt x="3411" y="17743"/>
                  </a:cubicBezTo>
                  <a:cubicBezTo>
                    <a:pt x="4737" y="14657"/>
                    <a:pt x="6632" y="9257"/>
                    <a:pt x="7863" y="6043"/>
                  </a:cubicBezTo>
                  <a:cubicBezTo>
                    <a:pt x="9095" y="2829"/>
                    <a:pt x="9663" y="1800"/>
                    <a:pt x="10421" y="1286"/>
                  </a:cubicBezTo>
                  <a:cubicBezTo>
                    <a:pt x="11179" y="771"/>
                    <a:pt x="12126" y="771"/>
                    <a:pt x="13168" y="2186"/>
                  </a:cubicBezTo>
                  <a:cubicBezTo>
                    <a:pt x="14211" y="3600"/>
                    <a:pt x="15347" y="6429"/>
                    <a:pt x="16768" y="9129"/>
                  </a:cubicBezTo>
                  <a:cubicBezTo>
                    <a:pt x="18189" y="11829"/>
                    <a:pt x="19895" y="14400"/>
                    <a:pt x="21600" y="169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8" name="Line"/>
            <p:cNvSpPr/>
            <p:nvPr/>
          </p:nvSpPr>
          <p:spPr>
            <a:xfrm>
              <a:off x="3191442" y="6280684"/>
              <a:ext cx="448584" cy="590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505" extrusionOk="0">
                  <a:moveTo>
                    <a:pt x="13292" y="1176"/>
                  </a:moveTo>
                  <a:cubicBezTo>
                    <a:pt x="13514" y="667"/>
                    <a:pt x="13735" y="159"/>
                    <a:pt x="13569" y="32"/>
                  </a:cubicBezTo>
                  <a:cubicBezTo>
                    <a:pt x="13403" y="-95"/>
                    <a:pt x="12849" y="159"/>
                    <a:pt x="11908" y="837"/>
                  </a:cubicBezTo>
                  <a:cubicBezTo>
                    <a:pt x="10966" y="1514"/>
                    <a:pt x="9637" y="2616"/>
                    <a:pt x="8806" y="3336"/>
                  </a:cubicBezTo>
                  <a:cubicBezTo>
                    <a:pt x="7975" y="4056"/>
                    <a:pt x="7643" y="4394"/>
                    <a:pt x="7698" y="4733"/>
                  </a:cubicBezTo>
                  <a:cubicBezTo>
                    <a:pt x="7754" y="5072"/>
                    <a:pt x="8197" y="5411"/>
                    <a:pt x="9249" y="5241"/>
                  </a:cubicBezTo>
                  <a:cubicBezTo>
                    <a:pt x="10302" y="5072"/>
                    <a:pt x="11963" y="4394"/>
                    <a:pt x="13514" y="3971"/>
                  </a:cubicBezTo>
                  <a:cubicBezTo>
                    <a:pt x="15065" y="3547"/>
                    <a:pt x="16505" y="3378"/>
                    <a:pt x="17834" y="3801"/>
                  </a:cubicBezTo>
                  <a:cubicBezTo>
                    <a:pt x="19163" y="4225"/>
                    <a:pt x="20382" y="5241"/>
                    <a:pt x="20991" y="6936"/>
                  </a:cubicBezTo>
                  <a:cubicBezTo>
                    <a:pt x="21600" y="8630"/>
                    <a:pt x="21600" y="11001"/>
                    <a:pt x="20049" y="13161"/>
                  </a:cubicBezTo>
                  <a:cubicBezTo>
                    <a:pt x="18498" y="15321"/>
                    <a:pt x="15397" y="17270"/>
                    <a:pt x="11797" y="18625"/>
                  </a:cubicBezTo>
                  <a:cubicBezTo>
                    <a:pt x="8197" y="19980"/>
                    <a:pt x="4098" y="20743"/>
                    <a:pt x="0" y="215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9" name="Line"/>
            <p:cNvSpPr/>
            <p:nvPr/>
          </p:nvSpPr>
          <p:spPr>
            <a:xfrm>
              <a:off x="198898" y="7038407"/>
              <a:ext cx="195319" cy="34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0" name="Line"/>
            <p:cNvSpPr/>
            <p:nvPr/>
          </p:nvSpPr>
          <p:spPr>
            <a:xfrm>
              <a:off x="593314" y="6813197"/>
              <a:ext cx="341889" cy="594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3" h="21504" extrusionOk="0">
                  <a:moveTo>
                    <a:pt x="7542" y="5115"/>
                  </a:moveTo>
                  <a:cubicBezTo>
                    <a:pt x="9414" y="3770"/>
                    <a:pt x="11286" y="2425"/>
                    <a:pt x="12366" y="1543"/>
                  </a:cubicBezTo>
                  <a:cubicBezTo>
                    <a:pt x="13446" y="660"/>
                    <a:pt x="13734" y="240"/>
                    <a:pt x="13446" y="72"/>
                  </a:cubicBezTo>
                  <a:cubicBezTo>
                    <a:pt x="13158" y="-96"/>
                    <a:pt x="12294" y="-12"/>
                    <a:pt x="10206" y="786"/>
                  </a:cubicBezTo>
                  <a:cubicBezTo>
                    <a:pt x="8118" y="1585"/>
                    <a:pt x="4806" y="3098"/>
                    <a:pt x="2718" y="4653"/>
                  </a:cubicBezTo>
                  <a:cubicBezTo>
                    <a:pt x="630" y="6208"/>
                    <a:pt x="-234" y="7804"/>
                    <a:pt x="54" y="8897"/>
                  </a:cubicBezTo>
                  <a:cubicBezTo>
                    <a:pt x="342" y="9990"/>
                    <a:pt x="1782" y="10578"/>
                    <a:pt x="4878" y="10998"/>
                  </a:cubicBezTo>
                  <a:cubicBezTo>
                    <a:pt x="7974" y="11418"/>
                    <a:pt x="12726" y="11671"/>
                    <a:pt x="15966" y="12259"/>
                  </a:cubicBezTo>
                  <a:cubicBezTo>
                    <a:pt x="19206" y="12847"/>
                    <a:pt x="20934" y="13772"/>
                    <a:pt x="21150" y="14864"/>
                  </a:cubicBezTo>
                  <a:cubicBezTo>
                    <a:pt x="21366" y="15957"/>
                    <a:pt x="20070" y="17218"/>
                    <a:pt x="17478" y="18352"/>
                  </a:cubicBezTo>
                  <a:cubicBezTo>
                    <a:pt x="14886" y="19487"/>
                    <a:pt x="10998" y="20495"/>
                    <a:pt x="7110" y="2150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1" name="Line"/>
            <p:cNvSpPr/>
            <p:nvPr/>
          </p:nvSpPr>
          <p:spPr>
            <a:xfrm>
              <a:off x="980168" y="7015615"/>
              <a:ext cx="317069" cy="328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66" extrusionOk="0">
                  <a:moveTo>
                    <a:pt x="0" y="5970"/>
                  </a:moveTo>
                  <a:cubicBezTo>
                    <a:pt x="315" y="5070"/>
                    <a:pt x="631" y="4170"/>
                    <a:pt x="867" y="4095"/>
                  </a:cubicBezTo>
                  <a:cubicBezTo>
                    <a:pt x="1104" y="4020"/>
                    <a:pt x="1261" y="4770"/>
                    <a:pt x="1419" y="7170"/>
                  </a:cubicBezTo>
                  <a:cubicBezTo>
                    <a:pt x="1577" y="9570"/>
                    <a:pt x="1734" y="13620"/>
                    <a:pt x="2128" y="16320"/>
                  </a:cubicBezTo>
                  <a:cubicBezTo>
                    <a:pt x="2523" y="19020"/>
                    <a:pt x="3153" y="20370"/>
                    <a:pt x="4415" y="20895"/>
                  </a:cubicBezTo>
                  <a:cubicBezTo>
                    <a:pt x="5676" y="21420"/>
                    <a:pt x="7568" y="21120"/>
                    <a:pt x="8908" y="20520"/>
                  </a:cubicBezTo>
                  <a:cubicBezTo>
                    <a:pt x="10248" y="19920"/>
                    <a:pt x="11036" y="19020"/>
                    <a:pt x="11825" y="18045"/>
                  </a:cubicBezTo>
                  <a:cubicBezTo>
                    <a:pt x="12613" y="17070"/>
                    <a:pt x="13401" y="16020"/>
                    <a:pt x="14032" y="15870"/>
                  </a:cubicBezTo>
                  <a:cubicBezTo>
                    <a:pt x="14663" y="15720"/>
                    <a:pt x="15136" y="16470"/>
                    <a:pt x="15766" y="16695"/>
                  </a:cubicBezTo>
                  <a:cubicBezTo>
                    <a:pt x="16397" y="16920"/>
                    <a:pt x="17185" y="16620"/>
                    <a:pt x="18131" y="15345"/>
                  </a:cubicBezTo>
                  <a:cubicBezTo>
                    <a:pt x="19077" y="14070"/>
                    <a:pt x="20181" y="11820"/>
                    <a:pt x="20812" y="9270"/>
                  </a:cubicBezTo>
                  <a:cubicBezTo>
                    <a:pt x="21442" y="6720"/>
                    <a:pt x="21600" y="3870"/>
                    <a:pt x="21442" y="2145"/>
                  </a:cubicBezTo>
                  <a:cubicBezTo>
                    <a:pt x="21285" y="420"/>
                    <a:pt x="20812" y="-180"/>
                    <a:pt x="20418" y="45"/>
                  </a:cubicBezTo>
                  <a:cubicBezTo>
                    <a:pt x="20023" y="270"/>
                    <a:pt x="19708" y="1320"/>
                    <a:pt x="19393" y="237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2" name="Line"/>
            <p:cNvSpPr/>
            <p:nvPr/>
          </p:nvSpPr>
          <p:spPr>
            <a:xfrm>
              <a:off x="1427719" y="7108163"/>
              <a:ext cx="68647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600" extrusionOk="0">
                  <a:moveTo>
                    <a:pt x="3976" y="0"/>
                  </a:moveTo>
                  <a:cubicBezTo>
                    <a:pt x="2536" y="5760"/>
                    <a:pt x="1096" y="11520"/>
                    <a:pt x="376" y="15000"/>
                  </a:cubicBezTo>
                  <a:cubicBezTo>
                    <a:pt x="-344" y="18480"/>
                    <a:pt x="-344" y="19680"/>
                    <a:pt x="3256" y="20400"/>
                  </a:cubicBezTo>
                  <a:cubicBezTo>
                    <a:pt x="6856" y="21120"/>
                    <a:pt x="14056" y="21360"/>
                    <a:pt x="2125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3" name="Line"/>
            <p:cNvSpPr/>
            <p:nvPr/>
          </p:nvSpPr>
          <p:spPr>
            <a:xfrm>
              <a:off x="1621926" y="6931447"/>
              <a:ext cx="33877" cy="37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600" extrusionOk="0">
                  <a:moveTo>
                    <a:pt x="4320" y="1325"/>
                  </a:moveTo>
                  <a:cubicBezTo>
                    <a:pt x="10080" y="663"/>
                    <a:pt x="15840" y="0"/>
                    <a:pt x="18720" y="0"/>
                  </a:cubicBezTo>
                  <a:cubicBezTo>
                    <a:pt x="21600" y="0"/>
                    <a:pt x="21600" y="663"/>
                    <a:pt x="19440" y="3578"/>
                  </a:cubicBezTo>
                  <a:cubicBezTo>
                    <a:pt x="17280" y="6493"/>
                    <a:pt x="12960" y="11661"/>
                    <a:pt x="9360" y="15040"/>
                  </a:cubicBezTo>
                  <a:cubicBezTo>
                    <a:pt x="5760" y="18420"/>
                    <a:pt x="2880" y="200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4" name="Line"/>
            <p:cNvSpPr/>
            <p:nvPr/>
          </p:nvSpPr>
          <p:spPr>
            <a:xfrm>
              <a:off x="1531243" y="6888337"/>
              <a:ext cx="927759" cy="512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5" extrusionOk="0">
                  <a:moveTo>
                    <a:pt x="0" y="15984"/>
                  </a:moveTo>
                  <a:cubicBezTo>
                    <a:pt x="1408" y="15691"/>
                    <a:pt x="2815" y="15398"/>
                    <a:pt x="3979" y="14469"/>
                  </a:cubicBezTo>
                  <a:cubicBezTo>
                    <a:pt x="5143" y="13541"/>
                    <a:pt x="6063" y="11977"/>
                    <a:pt x="6605" y="10902"/>
                  </a:cubicBezTo>
                  <a:cubicBezTo>
                    <a:pt x="7146" y="9826"/>
                    <a:pt x="7308" y="9240"/>
                    <a:pt x="7335" y="9191"/>
                  </a:cubicBezTo>
                  <a:cubicBezTo>
                    <a:pt x="7362" y="9142"/>
                    <a:pt x="7254" y="9631"/>
                    <a:pt x="6983" y="11146"/>
                  </a:cubicBezTo>
                  <a:cubicBezTo>
                    <a:pt x="6713" y="12661"/>
                    <a:pt x="6280" y="15202"/>
                    <a:pt x="6063" y="16717"/>
                  </a:cubicBezTo>
                  <a:cubicBezTo>
                    <a:pt x="5847" y="18232"/>
                    <a:pt x="5847" y="18721"/>
                    <a:pt x="5901" y="19209"/>
                  </a:cubicBezTo>
                  <a:cubicBezTo>
                    <a:pt x="5955" y="19698"/>
                    <a:pt x="6063" y="20187"/>
                    <a:pt x="6280" y="20431"/>
                  </a:cubicBezTo>
                  <a:cubicBezTo>
                    <a:pt x="6496" y="20675"/>
                    <a:pt x="6821" y="20675"/>
                    <a:pt x="7579" y="19796"/>
                  </a:cubicBezTo>
                  <a:cubicBezTo>
                    <a:pt x="8337" y="18916"/>
                    <a:pt x="9528" y="17157"/>
                    <a:pt x="10421" y="14762"/>
                  </a:cubicBezTo>
                  <a:cubicBezTo>
                    <a:pt x="11314" y="12368"/>
                    <a:pt x="11910" y="9338"/>
                    <a:pt x="12262" y="6943"/>
                  </a:cubicBezTo>
                  <a:cubicBezTo>
                    <a:pt x="12614" y="4549"/>
                    <a:pt x="12722" y="2789"/>
                    <a:pt x="12830" y="1665"/>
                  </a:cubicBezTo>
                  <a:cubicBezTo>
                    <a:pt x="12938" y="541"/>
                    <a:pt x="13047" y="53"/>
                    <a:pt x="13182" y="4"/>
                  </a:cubicBezTo>
                  <a:cubicBezTo>
                    <a:pt x="13317" y="-45"/>
                    <a:pt x="13480" y="346"/>
                    <a:pt x="13534" y="2007"/>
                  </a:cubicBezTo>
                  <a:cubicBezTo>
                    <a:pt x="13588" y="3669"/>
                    <a:pt x="13534" y="6601"/>
                    <a:pt x="13453" y="9338"/>
                  </a:cubicBezTo>
                  <a:cubicBezTo>
                    <a:pt x="13371" y="12074"/>
                    <a:pt x="13263" y="14616"/>
                    <a:pt x="13263" y="16131"/>
                  </a:cubicBezTo>
                  <a:cubicBezTo>
                    <a:pt x="13263" y="17646"/>
                    <a:pt x="13371" y="18134"/>
                    <a:pt x="13588" y="18330"/>
                  </a:cubicBezTo>
                  <a:cubicBezTo>
                    <a:pt x="13805" y="18525"/>
                    <a:pt x="14129" y="18427"/>
                    <a:pt x="14644" y="17645"/>
                  </a:cubicBezTo>
                  <a:cubicBezTo>
                    <a:pt x="15158" y="16864"/>
                    <a:pt x="15862" y="15398"/>
                    <a:pt x="16349" y="14518"/>
                  </a:cubicBezTo>
                  <a:cubicBezTo>
                    <a:pt x="16836" y="13638"/>
                    <a:pt x="17107" y="13345"/>
                    <a:pt x="17811" y="14322"/>
                  </a:cubicBezTo>
                  <a:cubicBezTo>
                    <a:pt x="18514" y="15300"/>
                    <a:pt x="19651" y="17548"/>
                    <a:pt x="20355" y="18965"/>
                  </a:cubicBezTo>
                  <a:cubicBezTo>
                    <a:pt x="21059" y="20382"/>
                    <a:pt x="21329" y="20969"/>
                    <a:pt x="21600" y="215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5" name="Line"/>
            <p:cNvSpPr/>
            <p:nvPr/>
          </p:nvSpPr>
          <p:spPr>
            <a:xfrm>
              <a:off x="5966401" y="2005393"/>
              <a:ext cx="64122" cy="491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1553" extrusionOk="0">
                  <a:moveTo>
                    <a:pt x="12016" y="768"/>
                  </a:moveTo>
                  <a:cubicBezTo>
                    <a:pt x="8930" y="361"/>
                    <a:pt x="5844" y="-47"/>
                    <a:pt x="3530" y="4"/>
                  </a:cubicBezTo>
                  <a:cubicBezTo>
                    <a:pt x="1216" y="55"/>
                    <a:pt x="-327" y="564"/>
                    <a:pt x="59" y="2602"/>
                  </a:cubicBezTo>
                  <a:cubicBezTo>
                    <a:pt x="444" y="4640"/>
                    <a:pt x="2759" y="8206"/>
                    <a:pt x="6616" y="11619"/>
                  </a:cubicBezTo>
                  <a:cubicBezTo>
                    <a:pt x="10473" y="15032"/>
                    <a:pt x="15873" y="18293"/>
                    <a:pt x="21273" y="21553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6" name="Line"/>
            <p:cNvSpPr/>
            <p:nvPr/>
          </p:nvSpPr>
          <p:spPr>
            <a:xfrm>
              <a:off x="5665439" y="1711651"/>
              <a:ext cx="682223" cy="625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5" h="21430" extrusionOk="0">
                  <a:moveTo>
                    <a:pt x="2449" y="6605"/>
                  </a:moveTo>
                  <a:cubicBezTo>
                    <a:pt x="1441" y="5888"/>
                    <a:pt x="433" y="5170"/>
                    <a:pt x="109" y="4692"/>
                  </a:cubicBezTo>
                  <a:cubicBezTo>
                    <a:pt x="-215" y="4214"/>
                    <a:pt x="145" y="3975"/>
                    <a:pt x="1729" y="3337"/>
                  </a:cubicBezTo>
                  <a:cubicBezTo>
                    <a:pt x="3313" y="2699"/>
                    <a:pt x="6121" y="1663"/>
                    <a:pt x="8965" y="946"/>
                  </a:cubicBezTo>
                  <a:cubicBezTo>
                    <a:pt x="11809" y="229"/>
                    <a:pt x="14689" y="-170"/>
                    <a:pt x="16921" y="69"/>
                  </a:cubicBezTo>
                  <a:cubicBezTo>
                    <a:pt x="19153" y="308"/>
                    <a:pt x="20737" y="1185"/>
                    <a:pt x="21061" y="2739"/>
                  </a:cubicBezTo>
                  <a:cubicBezTo>
                    <a:pt x="21385" y="4293"/>
                    <a:pt x="20449" y="6525"/>
                    <a:pt x="19009" y="8518"/>
                  </a:cubicBezTo>
                  <a:cubicBezTo>
                    <a:pt x="17569" y="10510"/>
                    <a:pt x="15625" y="12264"/>
                    <a:pt x="13321" y="14177"/>
                  </a:cubicBezTo>
                  <a:cubicBezTo>
                    <a:pt x="11017" y="16090"/>
                    <a:pt x="8353" y="18162"/>
                    <a:pt x="6949" y="19398"/>
                  </a:cubicBezTo>
                  <a:cubicBezTo>
                    <a:pt x="5545" y="20633"/>
                    <a:pt x="5401" y="21031"/>
                    <a:pt x="5257" y="2143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7" name="Line"/>
            <p:cNvSpPr/>
            <p:nvPr/>
          </p:nvSpPr>
          <p:spPr>
            <a:xfrm>
              <a:off x="6293516" y="2163482"/>
              <a:ext cx="190025" cy="249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0" h="21059" extrusionOk="0">
                  <a:moveTo>
                    <a:pt x="223" y="8159"/>
                  </a:moveTo>
                  <a:cubicBezTo>
                    <a:pt x="-26" y="11694"/>
                    <a:pt x="-274" y="15228"/>
                    <a:pt x="719" y="17683"/>
                  </a:cubicBezTo>
                  <a:cubicBezTo>
                    <a:pt x="1712" y="20137"/>
                    <a:pt x="3947" y="21512"/>
                    <a:pt x="7795" y="20923"/>
                  </a:cubicBezTo>
                  <a:cubicBezTo>
                    <a:pt x="11643" y="20334"/>
                    <a:pt x="17105" y="17781"/>
                    <a:pt x="19216" y="14247"/>
                  </a:cubicBezTo>
                  <a:cubicBezTo>
                    <a:pt x="21326" y="10712"/>
                    <a:pt x="20085" y="6196"/>
                    <a:pt x="17602" y="3545"/>
                  </a:cubicBezTo>
                  <a:cubicBezTo>
                    <a:pt x="15119" y="894"/>
                    <a:pt x="11395" y="108"/>
                    <a:pt x="8788" y="10"/>
                  </a:cubicBezTo>
                  <a:cubicBezTo>
                    <a:pt x="6181" y="-88"/>
                    <a:pt x="4691" y="501"/>
                    <a:pt x="3823" y="1777"/>
                  </a:cubicBezTo>
                  <a:cubicBezTo>
                    <a:pt x="2954" y="3054"/>
                    <a:pt x="2705" y="5017"/>
                    <a:pt x="2457" y="6981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8" name="Line"/>
            <p:cNvSpPr/>
            <p:nvPr/>
          </p:nvSpPr>
          <p:spPr>
            <a:xfrm>
              <a:off x="6532767" y="2134541"/>
              <a:ext cx="320880" cy="2834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4" extrusionOk="0">
                  <a:moveTo>
                    <a:pt x="0" y="2090"/>
                  </a:moveTo>
                  <a:cubicBezTo>
                    <a:pt x="1096" y="1045"/>
                    <a:pt x="2191" y="0"/>
                    <a:pt x="2817" y="0"/>
                  </a:cubicBezTo>
                  <a:cubicBezTo>
                    <a:pt x="3443" y="0"/>
                    <a:pt x="3600" y="1045"/>
                    <a:pt x="3365" y="4006"/>
                  </a:cubicBezTo>
                  <a:cubicBezTo>
                    <a:pt x="3130" y="6968"/>
                    <a:pt x="2504" y="11845"/>
                    <a:pt x="2739" y="15242"/>
                  </a:cubicBezTo>
                  <a:cubicBezTo>
                    <a:pt x="2974" y="18639"/>
                    <a:pt x="4070" y="20555"/>
                    <a:pt x="6809" y="21077"/>
                  </a:cubicBezTo>
                  <a:cubicBezTo>
                    <a:pt x="9548" y="21600"/>
                    <a:pt x="13930" y="20729"/>
                    <a:pt x="16670" y="19771"/>
                  </a:cubicBezTo>
                  <a:cubicBezTo>
                    <a:pt x="19409" y="18813"/>
                    <a:pt x="20504" y="17768"/>
                    <a:pt x="21600" y="16723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9" name="Line"/>
            <p:cNvSpPr/>
            <p:nvPr/>
          </p:nvSpPr>
          <p:spPr>
            <a:xfrm>
              <a:off x="6837090" y="2141517"/>
              <a:ext cx="72362" cy="337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6" h="21462" extrusionOk="0">
                  <a:moveTo>
                    <a:pt x="4806" y="0"/>
                  </a:moveTo>
                  <a:cubicBezTo>
                    <a:pt x="3456" y="2219"/>
                    <a:pt x="2106" y="4438"/>
                    <a:pt x="1093" y="7619"/>
                  </a:cubicBezTo>
                  <a:cubicBezTo>
                    <a:pt x="81" y="10800"/>
                    <a:pt x="-594" y="14942"/>
                    <a:pt x="756" y="17458"/>
                  </a:cubicBezTo>
                  <a:cubicBezTo>
                    <a:pt x="2106" y="19973"/>
                    <a:pt x="5481" y="20860"/>
                    <a:pt x="9194" y="21230"/>
                  </a:cubicBezTo>
                  <a:cubicBezTo>
                    <a:pt x="12906" y="21600"/>
                    <a:pt x="16956" y="21452"/>
                    <a:pt x="21006" y="21304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0" name="Line"/>
            <p:cNvSpPr/>
            <p:nvPr/>
          </p:nvSpPr>
          <p:spPr>
            <a:xfrm>
              <a:off x="6988508" y="2183371"/>
              <a:ext cx="398088" cy="3011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523" extrusionOk="0">
                  <a:moveTo>
                    <a:pt x="8540" y="0"/>
                  </a:moveTo>
                  <a:cubicBezTo>
                    <a:pt x="6279" y="2326"/>
                    <a:pt x="4019" y="4652"/>
                    <a:pt x="2449" y="7311"/>
                  </a:cubicBezTo>
                  <a:cubicBezTo>
                    <a:pt x="879" y="9969"/>
                    <a:pt x="0" y="12960"/>
                    <a:pt x="0" y="15203"/>
                  </a:cubicBezTo>
                  <a:cubicBezTo>
                    <a:pt x="0" y="17446"/>
                    <a:pt x="879" y="18942"/>
                    <a:pt x="2951" y="19689"/>
                  </a:cubicBezTo>
                  <a:cubicBezTo>
                    <a:pt x="5023" y="20437"/>
                    <a:pt x="8288" y="20437"/>
                    <a:pt x="11114" y="19108"/>
                  </a:cubicBezTo>
                  <a:cubicBezTo>
                    <a:pt x="13940" y="17778"/>
                    <a:pt x="16326" y="15120"/>
                    <a:pt x="17707" y="13375"/>
                  </a:cubicBezTo>
                  <a:cubicBezTo>
                    <a:pt x="19088" y="11631"/>
                    <a:pt x="19465" y="10800"/>
                    <a:pt x="19905" y="10052"/>
                  </a:cubicBezTo>
                  <a:cubicBezTo>
                    <a:pt x="20344" y="9305"/>
                    <a:pt x="20846" y="8640"/>
                    <a:pt x="21160" y="8723"/>
                  </a:cubicBezTo>
                  <a:cubicBezTo>
                    <a:pt x="21474" y="8806"/>
                    <a:pt x="21600" y="9637"/>
                    <a:pt x="21412" y="11548"/>
                  </a:cubicBezTo>
                  <a:cubicBezTo>
                    <a:pt x="21223" y="13458"/>
                    <a:pt x="20721" y="16449"/>
                    <a:pt x="20407" y="18443"/>
                  </a:cubicBezTo>
                  <a:cubicBezTo>
                    <a:pt x="20093" y="20437"/>
                    <a:pt x="19967" y="21434"/>
                    <a:pt x="20030" y="21517"/>
                  </a:cubicBezTo>
                  <a:cubicBezTo>
                    <a:pt x="20093" y="21600"/>
                    <a:pt x="20344" y="20769"/>
                    <a:pt x="20407" y="18443"/>
                  </a:cubicBezTo>
                  <a:cubicBezTo>
                    <a:pt x="20470" y="16117"/>
                    <a:pt x="20344" y="12295"/>
                    <a:pt x="20219" y="8474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1" name="Line"/>
            <p:cNvSpPr/>
            <p:nvPr/>
          </p:nvSpPr>
          <p:spPr>
            <a:xfrm>
              <a:off x="7294145" y="1946199"/>
              <a:ext cx="243113" cy="36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8" h="21335" extrusionOk="0">
                  <a:moveTo>
                    <a:pt x="1142" y="9433"/>
                  </a:moveTo>
                  <a:cubicBezTo>
                    <a:pt x="525" y="12167"/>
                    <a:pt x="-92" y="14901"/>
                    <a:pt x="11" y="16952"/>
                  </a:cubicBezTo>
                  <a:cubicBezTo>
                    <a:pt x="114" y="19003"/>
                    <a:pt x="937" y="20370"/>
                    <a:pt x="2479" y="20985"/>
                  </a:cubicBezTo>
                  <a:cubicBezTo>
                    <a:pt x="4022" y="21600"/>
                    <a:pt x="6285" y="21463"/>
                    <a:pt x="8959" y="20096"/>
                  </a:cubicBezTo>
                  <a:cubicBezTo>
                    <a:pt x="11634" y="18729"/>
                    <a:pt x="14719" y="16132"/>
                    <a:pt x="16879" y="12577"/>
                  </a:cubicBezTo>
                  <a:cubicBezTo>
                    <a:pt x="19039" y="9023"/>
                    <a:pt x="20274" y="4511"/>
                    <a:pt x="21508" y="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2" name="Line"/>
            <p:cNvSpPr/>
            <p:nvPr/>
          </p:nvSpPr>
          <p:spPr>
            <a:xfrm>
              <a:off x="7872642" y="1890607"/>
              <a:ext cx="428744" cy="588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351" extrusionOk="0">
                  <a:moveTo>
                    <a:pt x="2424" y="11890"/>
                  </a:moveTo>
                  <a:cubicBezTo>
                    <a:pt x="1723" y="13746"/>
                    <a:pt x="1023" y="15602"/>
                    <a:pt x="614" y="16994"/>
                  </a:cubicBezTo>
                  <a:cubicBezTo>
                    <a:pt x="206" y="18386"/>
                    <a:pt x="89" y="19315"/>
                    <a:pt x="30" y="20032"/>
                  </a:cubicBezTo>
                  <a:cubicBezTo>
                    <a:pt x="-28" y="20749"/>
                    <a:pt x="-28" y="21255"/>
                    <a:pt x="264" y="21340"/>
                  </a:cubicBezTo>
                  <a:cubicBezTo>
                    <a:pt x="556" y="21424"/>
                    <a:pt x="1140" y="21086"/>
                    <a:pt x="2132" y="19441"/>
                  </a:cubicBezTo>
                  <a:cubicBezTo>
                    <a:pt x="3124" y="17796"/>
                    <a:pt x="4526" y="14843"/>
                    <a:pt x="5460" y="11974"/>
                  </a:cubicBezTo>
                  <a:cubicBezTo>
                    <a:pt x="6394" y="9105"/>
                    <a:pt x="6861" y="6321"/>
                    <a:pt x="7094" y="4676"/>
                  </a:cubicBezTo>
                  <a:cubicBezTo>
                    <a:pt x="7328" y="3030"/>
                    <a:pt x="7328" y="2524"/>
                    <a:pt x="7444" y="1849"/>
                  </a:cubicBezTo>
                  <a:cubicBezTo>
                    <a:pt x="7561" y="1174"/>
                    <a:pt x="7795" y="330"/>
                    <a:pt x="8087" y="77"/>
                  </a:cubicBezTo>
                  <a:cubicBezTo>
                    <a:pt x="8378" y="-176"/>
                    <a:pt x="8729" y="162"/>
                    <a:pt x="9079" y="1638"/>
                  </a:cubicBezTo>
                  <a:cubicBezTo>
                    <a:pt x="9429" y="3115"/>
                    <a:pt x="9780" y="5730"/>
                    <a:pt x="9838" y="8135"/>
                  </a:cubicBezTo>
                  <a:cubicBezTo>
                    <a:pt x="9896" y="10540"/>
                    <a:pt x="9663" y="12733"/>
                    <a:pt x="9604" y="14041"/>
                  </a:cubicBezTo>
                  <a:cubicBezTo>
                    <a:pt x="9546" y="15349"/>
                    <a:pt x="9663" y="15771"/>
                    <a:pt x="10130" y="16024"/>
                  </a:cubicBezTo>
                  <a:cubicBezTo>
                    <a:pt x="10597" y="16277"/>
                    <a:pt x="11414" y="16361"/>
                    <a:pt x="12640" y="15518"/>
                  </a:cubicBezTo>
                  <a:cubicBezTo>
                    <a:pt x="13866" y="14674"/>
                    <a:pt x="15501" y="12902"/>
                    <a:pt x="16727" y="10582"/>
                  </a:cubicBezTo>
                  <a:cubicBezTo>
                    <a:pt x="17953" y="8261"/>
                    <a:pt x="18770" y="5393"/>
                    <a:pt x="19295" y="3536"/>
                  </a:cubicBezTo>
                  <a:cubicBezTo>
                    <a:pt x="19821" y="1680"/>
                    <a:pt x="20054" y="836"/>
                    <a:pt x="20346" y="710"/>
                  </a:cubicBezTo>
                  <a:cubicBezTo>
                    <a:pt x="20638" y="583"/>
                    <a:pt x="20988" y="1174"/>
                    <a:pt x="21222" y="2946"/>
                  </a:cubicBezTo>
                  <a:cubicBezTo>
                    <a:pt x="21455" y="4718"/>
                    <a:pt x="21572" y="7671"/>
                    <a:pt x="21514" y="10413"/>
                  </a:cubicBezTo>
                  <a:cubicBezTo>
                    <a:pt x="21455" y="13155"/>
                    <a:pt x="21222" y="15687"/>
                    <a:pt x="20988" y="18218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3" name="Line"/>
            <p:cNvSpPr/>
            <p:nvPr/>
          </p:nvSpPr>
          <p:spPr>
            <a:xfrm>
              <a:off x="8367357" y="2050834"/>
              <a:ext cx="284894" cy="43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600" extrusionOk="0">
                  <a:moveTo>
                    <a:pt x="0" y="14981"/>
                  </a:moveTo>
                  <a:cubicBezTo>
                    <a:pt x="527" y="16723"/>
                    <a:pt x="1054" y="18465"/>
                    <a:pt x="1229" y="19684"/>
                  </a:cubicBezTo>
                  <a:cubicBezTo>
                    <a:pt x="1405" y="20903"/>
                    <a:pt x="1229" y="21600"/>
                    <a:pt x="1493" y="21600"/>
                  </a:cubicBezTo>
                  <a:cubicBezTo>
                    <a:pt x="1756" y="21600"/>
                    <a:pt x="2459" y="20903"/>
                    <a:pt x="3688" y="18755"/>
                  </a:cubicBezTo>
                  <a:cubicBezTo>
                    <a:pt x="4917" y="16606"/>
                    <a:pt x="6673" y="13006"/>
                    <a:pt x="7990" y="9871"/>
                  </a:cubicBezTo>
                  <a:cubicBezTo>
                    <a:pt x="9307" y="6735"/>
                    <a:pt x="10185" y="4065"/>
                    <a:pt x="10888" y="2381"/>
                  </a:cubicBezTo>
                  <a:cubicBezTo>
                    <a:pt x="11590" y="697"/>
                    <a:pt x="12117" y="0"/>
                    <a:pt x="12907" y="0"/>
                  </a:cubicBezTo>
                  <a:cubicBezTo>
                    <a:pt x="13698" y="0"/>
                    <a:pt x="14751" y="697"/>
                    <a:pt x="15980" y="2729"/>
                  </a:cubicBezTo>
                  <a:cubicBezTo>
                    <a:pt x="17210" y="4761"/>
                    <a:pt x="18615" y="8129"/>
                    <a:pt x="19580" y="10452"/>
                  </a:cubicBezTo>
                  <a:cubicBezTo>
                    <a:pt x="20546" y="12774"/>
                    <a:pt x="21073" y="14052"/>
                    <a:pt x="21337" y="15155"/>
                  </a:cubicBezTo>
                  <a:cubicBezTo>
                    <a:pt x="21600" y="16258"/>
                    <a:pt x="21600" y="17187"/>
                    <a:pt x="21161" y="17535"/>
                  </a:cubicBezTo>
                  <a:cubicBezTo>
                    <a:pt x="20722" y="17884"/>
                    <a:pt x="19844" y="17652"/>
                    <a:pt x="18966" y="17419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4" name="Line"/>
            <p:cNvSpPr/>
            <p:nvPr/>
          </p:nvSpPr>
          <p:spPr>
            <a:xfrm>
              <a:off x="8506870" y="2096077"/>
              <a:ext cx="334831" cy="362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1" extrusionOk="0">
                  <a:moveTo>
                    <a:pt x="0" y="15071"/>
                  </a:moveTo>
                  <a:cubicBezTo>
                    <a:pt x="3900" y="13557"/>
                    <a:pt x="7800" y="12044"/>
                    <a:pt x="10500" y="10255"/>
                  </a:cubicBezTo>
                  <a:cubicBezTo>
                    <a:pt x="13200" y="8467"/>
                    <a:pt x="14700" y="6403"/>
                    <a:pt x="15525" y="4821"/>
                  </a:cubicBezTo>
                  <a:cubicBezTo>
                    <a:pt x="16350" y="3239"/>
                    <a:pt x="16500" y="2138"/>
                    <a:pt x="16800" y="1313"/>
                  </a:cubicBezTo>
                  <a:cubicBezTo>
                    <a:pt x="17100" y="487"/>
                    <a:pt x="17550" y="-63"/>
                    <a:pt x="17925" y="6"/>
                  </a:cubicBezTo>
                  <a:cubicBezTo>
                    <a:pt x="18300" y="75"/>
                    <a:pt x="18600" y="762"/>
                    <a:pt x="18825" y="3514"/>
                  </a:cubicBezTo>
                  <a:cubicBezTo>
                    <a:pt x="19050" y="6266"/>
                    <a:pt x="19200" y="11081"/>
                    <a:pt x="19275" y="14108"/>
                  </a:cubicBezTo>
                  <a:cubicBezTo>
                    <a:pt x="19350" y="17134"/>
                    <a:pt x="19350" y="18373"/>
                    <a:pt x="19500" y="19405"/>
                  </a:cubicBezTo>
                  <a:cubicBezTo>
                    <a:pt x="19650" y="20436"/>
                    <a:pt x="19950" y="21262"/>
                    <a:pt x="20325" y="21399"/>
                  </a:cubicBezTo>
                  <a:cubicBezTo>
                    <a:pt x="20700" y="21537"/>
                    <a:pt x="21150" y="20987"/>
                    <a:pt x="21600" y="20436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5" name="Line"/>
            <p:cNvSpPr/>
            <p:nvPr/>
          </p:nvSpPr>
          <p:spPr>
            <a:xfrm>
              <a:off x="8820772" y="2114649"/>
              <a:ext cx="920784" cy="378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3927" y="1521"/>
                  </a:moveTo>
                  <a:cubicBezTo>
                    <a:pt x="2891" y="4287"/>
                    <a:pt x="1855" y="7053"/>
                    <a:pt x="1255" y="8765"/>
                  </a:cubicBezTo>
                  <a:cubicBezTo>
                    <a:pt x="655" y="10478"/>
                    <a:pt x="491" y="11136"/>
                    <a:pt x="327" y="11795"/>
                  </a:cubicBezTo>
                  <a:cubicBezTo>
                    <a:pt x="164" y="12453"/>
                    <a:pt x="0" y="13112"/>
                    <a:pt x="0" y="13704"/>
                  </a:cubicBezTo>
                  <a:cubicBezTo>
                    <a:pt x="0" y="14297"/>
                    <a:pt x="164" y="14824"/>
                    <a:pt x="764" y="14956"/>
                  </a:cubicBezTo>
                  <a:cubicBezTo>
                    <a:pt x="1364" y="15087"/>
                    <a:pt x="2400" y="14824"/>
                    <a:pt x="3682" y="13968"/>
                  </a:cubicBezTo>
                  <a:cubicBezTo>
                    <a:pt x="4964" y="13112"/>
                    <a:pt x="6491" y="11663"/>
                    <a:pt x="7445" y="9885"/>
                  </a:cubicBezTo>
                  <a:cubicBezTo>
                    <a:pt x="8400" y="8107"/>
                    <a:pt x="8782" y="6000"/>
                    <a:pt x="9027" y="4617"/>
                  </a:cubicBezTo>
                  <a:cubicBezTo>
                    <a:pt x="9273" y="3234"/>
                    <a:pt x="9382" y="2575"/>
                    <a:pt x="9600" y="2048"/>
                  </a:cubicBezTo>
                  <a:cubicBezTo>
                    <a:pt x="9818" y="1521"/>
                    <a:pt x="10145" y="1126"/>
                    <a:pt x="10500" y="731"/>
                  </a:cubicBezTo>
                  <a:cubicBezTo>
                    <a:pt x="10855" y="336"/>
                    <a:pt x="11236" y="-59"/>
                    <a:pt x="11236" y="7"/>
                  </a:cubicBezTo>
                  <a:cubicBezTo>
                    <a:pt x="11236" y="73"/>
                    <a:pt x="10855" y="600"/>
                    <a:pt x="10064" y="2707"/>
                  </a:cubicBezTo>
                  <a:cubicBezTo>
                    <a:pt x="9273" y="4814"/>
                    <a:pt x="8073" y="8502"/>
                    <a:pt x="7527" y="11597"/>
                  </a:cubicBezTo>
                  <a:cubicBezTo>
                    <a:pt x="6982" y="14692"/>
                    <a:pt x="7091" y="17195"/>
                    <a:pt x="7718" y="18841"/>
                  </a:cubicBezTo>
                  <a:cubicBezTo>
                    <a:pt x="8345" y="20487"/>
                    <a:pt x="9491" y="21278"/>
                    <a:pt x="10418" y="21409"/>
                  </a:cubicBezTo>
                  <a:cubicBezTo>
                    <a:pt x="11345" y="21541"/>
                    <a:pt x="12055" y="21014"/>
                    <a:pt x="12464" y="20421"/>
                  </a:cubicBezTo>
                  <a:cubicBezTo>
                    <a:pt x="12873" y="19829"/>
                    <a:pt x="12982" y="19170"/>
                    <a:pt x="12927" y="18512"/>
                  </a:cubicBezTo>
                  <a:cubicBezTo>
                    <a:pt x="12873" y="17853"/>
                    <a:pt x="12655" y="17195"/>
                    <a:pt x="11973" y="16339"/>
                  </a:cubicBezTo>
                  <a:cubicBezTo>
                    <a:pt x="11291" y="15482"/>
                    <a:pt x="10145" y="14429"/>
                    <a:pt x="9436" y="13704"/>
                  </a:cubicBezTo>
                  <a:cubicBezTo>
                    <a:pt x="8727" y="12980"/>
                    <a:pt x="8455" y="12585"/>
                    <a:pt x="8509" y="12321"/>
                  </a:cubicBezTo>
                  <a:cubicBezTo>
                    <a:pt x="8564" y="12058"/>
                    <a:pt x="8945" y="11926"/>
                    <a:pt x="9900" y="11729"/>
                  </a:cubicBezTo>
                  <a:cubicBezTo>
                    <a:pt x="10855" y="11531"/>
                    <a:pt x="12382" y="11268"/>
                    <a:pt x="13282" y="11136"/>
                  </a:cubicBezTo>
                  <a:cubicBezTo>
                    <a:pt x="14182" y="11004"/>
                    <a:pt x="14455" y="11004"/>
                    <a:pt x="14673" y="11334"/>
                  </a:cubicBezTo>
                  <a:cubicBezTo>
                    <a:pt x="14891" y="11663"/>
                    <a:pt x="15055" y="12321"/>
                    <a:pt x="15109" y="13309"/>
                  </a:cubicBezTo>
                  <a:cubicBezTo>
                    <a:pt x="15164" y="14297"/>
                    <a:pt x="15109" y="15614"/>
                    <a:pt x="15000" y="16734"/>
                  </a:cubicBezTo>
                  <a:cubicBezTo>
                    <a:pt x="14891" y="17853"/>
                    <a:pt x="14727" y="18775"/>
                    <a:pt x="14673" y="18841"/>
                  </a:cubicBezTo>
                  <a:cubicBezTo>
                    <a:pt x="14618" y="18907"/>
                    <a:pt x="14673" y="18117"/>
                    <a:pt x="15000" y="16009"/>
                  </a:cubicBezTo>
                  <a:cubicBezTo>
                    <a:pt x="15327" y="13902"/>
                    <a:pt x="15927" y="10478"/>
                    <a:pt x="16555" y="7712"/>
                  </a:cubicBezTo>
                  <a:cubicBezTo>
                    <a:pt x="17182" y="4946"/>
                    <a:pt x="17836" y="2839"/>
                    <a:pt x="18518" y="1982"/>
                  </a:cubicBezTo>
                  <a:cubicBezTo>
                    <a:pt x="19200" y="1126"/>
                    <a:pt x="19909" y="1521"/>
                    <a:pt x="20345" y="2641"/>
                  </a:cubicBezTo>
                  <a:cubicBezTo>
                    <a:pt x="20782" y="3761"/>
                    <a:pt x="20945" y="5604"/>
                    <a:pt x="20509" y="7580"/>
                  </a:cubicBezTo>
                  <a:cubicBezTo>
                    <a:pt x="20073" y="9556"/>
                    <a:pt x="19036" y="11663"/>
                    <a:pt x="18245" y="13309"/>
                  </a:cubicBezTo>
                  <a:cubicBezTo>
                    <a:pt x="17455" y="14956"/>
                    <a:pt x="16909" y="16141"/>
                    <a:pt x="16609" y="17063"/>
                  </a:cubicBezTo>
                  <a:cubicBezTo>
                    <a:pt x="16309" y="17985"/>
                    <a:pt x="16255" y="18643"/>
                    <a:pt x="16364" y="19039"/>
                  </a:cubicBezTo>
                  <a:cubicBezTo>
                    <a:pt x="16473" y="19434"/>
                    <a:pt x="16745" y="19565"/>
                    <a:pt x="17645" y="19104"/>
                  </a:cubicBezTo>
                  <a:cubicBezTo>
                    <a:pt x="18545" y="18643"/>
                    <a:pt x="20073" y="17590"/>
                    <a:pt x="21600" y="16536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6" name="Line"/>
            <p:cNvSpPr/>
            <p:nvPr/>
          </p:nvSpPr>
          <p:spPr>
            <a:xfrm>
              <a:off x="9727604" y="2170568"/>
              <a:ext cx="368068" cy="354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390" extrusionOk="0">
                  <a:moveTo>
                    <a:pt x="19200" y="1613"/>
                  </a:moveTo>
                  <a:cubicBezTo>
                    <a:pt x="19867" y="1193"/>
                    <a:pt x="20533" y="772"/>
                    <a:pt x="20467" y="421"/>
                  </a:cubicBezTo>
                  <a:cubicBezTo>
                    <a:pt x="20400" y="71"/>
                    <a:pt x="19600" y="-210"/>
                    <a:pt x="17533" y="211"/>
                  </a:cubicBezTo>
                  <a:cubicBezTo>
                    <a:pt x="15467" y="632"/>
                    <a:pt x="12133" y="1754"/>
                    <a:pt x="10133" y="2595"/>
                  </a:cubicBezTo>
                  <a:cubicBezTo>
                    <a:pt x="8133" y="3437"/>
                    <a:pt x="7467" y="3998"/>
                    <a:pt x="6933" y="4629"/>
                  </a:cubicBezTo>
                  <a:cubicBezTo>
                    <a:pt x="6400" y="5260"/>
                    <a:pt x="6000" y="5961"/>
                    <a:pt x="6467" y="6663"/>
                  </a:cubicBezTo>
                  <a:cubicBezTo>
                    <a:pt x="6933" y="7364"/>
                    <a:pt x="8267" y="8065"/>
                    <a:pt x="10800" y="9047"/>
                  </a:cubicBezTo>
                  <a:cubicBezTo>
                    <a:pt x="13333" y="10029"/>
                    <a:pt x="17067" y="11291"/>
                    <a:pt x="19133" y="12203"/>
                  </a:cubicBezTo>
                  <a:cubicBezTo>
                    <a:pt x="21200" y="13115"/>
                    <a:pt x="21600" y="13676"/>
                    <a:pt x="20533" y="14798"/>
                  </a:cubicBezTo>
                  <a:cubicBezTo>
                    <a:pt x="19467" y="15920"/>
                    <a:pt x="16933" y="17603"/>
                    <a:pt x="13267" y="18795"/>
                  </a:cubicBezTo>
                  <a:cubicBezTo>
                    <a:pt x="9600" y="19987"/>
                    <a:pt x="4800" y="20689"/>
                    <a:pt x="0" y="2139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7" name="Line"/>
            <p:cNvSpPr/>
            <p:nvPr/>
          </p:nvSpPr>
          <p:spPr>
            <a:xfrm>
              <a:off x="6593222" y="2936739"/>
              <a:ext cx="44180" cy="467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0" h="21600" extrusionOk="0">
                  <a:moveTo>
                    <a:pt x="1080" y="0"/>
                  </a:moveTo>
                  <a:cubicBezTo>
                    <a:pt x="0" y="4084"/>
                    <a:pt x="-1080" y="8167"/>
                    <a:pt x="2160" y="11767"/>
                  </a:cubicBezTo>
                  <a:cubicBezTo>
                    <a:pt x="5400" y="15367"/>
                    <a:pt x="12960" y="18484"/>
                    <a:pt x="20520" y="2160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8" name="Line"/>
            <p:cNvSpPr/>
            <p:nvPr/>
          </p:nvSpPr>
          <p:spPr>
            <a:xfrm>
              <a:off x="6476962" y="2818114"/>
              <a:ext cx="362409" cy="2860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429" extrusionOk="0">
                  <a:moveTo>
                    <a:pt x="0" y="2094"/>
                  </a:moveTo>
                  <a:cubicBezTo>
                    <a:pt x="3281" y="1223"/>
                    <a:pt x="6562" y="352"/>
                    <a:pt x="9638" y="90"/>
                  </a:cubicBezTo>
                  <a:cubicBezTo>
                    <a:pt x="12714" y="-171"/>
                    <a:pt x="15585" y="177"/>
                    <a:pt x="17499" y="613"/>
                  </a:cubicBezTo>
                  <a:cubicBezTo>
                    <a:pt x="19413" y="1048"/>
                    <a:pt x="20370" y="1571"/>
                    <a:pt x="20916" y="2268"/>
                  </a:cubicBezTo>
                  <a:cubicBezTo>
                    <a:pt x="21463" y="2964"/>
                    <a:pt x="21600" y="3835"/>
                    <a:pt x="20233" y="5752"/>
                  </a:cubicBezTo>
                  <a:cubicBezTo>
                    <a:pt x="18866" y="7668"/>
                    <a:pt x="15995" y="10629"/>
                    <a:pt x="12919" y="13416"/>
                  </a:cubicBezTo>
                  <a:cubicBezTo>
                    <a:pt x="9843" y="16203"/>
                    <a:pt x="6562" y="18816"/>
                    <a:pt x="3281" y="21429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9" name="Line"/>
            <p:cNvSpPr/>
            <p:nvPr/>
          </p:nvSpPr>
          <p:spPr>
            <a:xfrm>
              <a:off x="6867598" y="2929762"/>
              <a:ext cx="111610" cy="3730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1" extrusionOk="0">
                  <a:moveTo>
                    <a:pt x="0" y="0"/>
                  </a:moveTo>
                  <a:cubicBezTo>
                    <a:pt x="1350" y="2800"/>
                    <a:pt x="2700" y="5600"/>
                    <a:pt x="3150" y="8733"/>
                  </a:cubicBezTo>
                  <a:cubicBezTo>
                    <a:pt x="3600" y="11867"/>
                    <a:pt x="3150" y="15333"/>
                    <a:pt x="5175" y="17600"/>
                  </a:cubicBezTo>
                  <a:cubicBezTo>
                    <a:pt x="7200" y="19867"/>
                    <a:pt x="11700" y="20933"/>
                    <a:pt x="14850" y="21267"/>
                  </a:cubicBezTo>
                  <a:cubicBezTo>
                    <a:pt x="18000" y="21600"/>
                    <a:pt x="19800" y="21200"/>
                    <a:pt x="21600" y="20800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0" name="Line"/>
            <p:cNvSpPr/>
            <p:nvPr/>
          </p:nvSpPr>
          <p:spPr>
            <a:xfrm>
              <a:off x="6994667" y="2964641"/>
              <a:ext cx="403079" cy="29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39" extrusionOk="0">
                  <a:moveTo>
                    <a:pt x="9229" y="0"/>
                  </a:moveTo>
                  <a:cubicBezTo>
                    <a:pt x="6622" y="4082"/>
                    <a:pt x="4016" y="8164"/>
                    <a:pt x="2464" y="11225"/>
                  </a:cubicBezTo>
                  <a:cubicBezTo>
                    <a:pt x="912" y="14287"/>
                    <a:pt x="416" y="16328"/>
                    <a:pt x="167" y="17773"/>
                  </a:cubicBezTo>
                  <a:cubicBezTo>
                    <a:pt x="-81" y="19219"/>
                    <a:pt x="-81" y="20069"/>
                    <a:pt x="353" y="20665"/>
                  </a:cubicBezTo>
                  <a:cubicBezTo>
                    <a:pt x="788" y="21260"/>
                    <a:pt x="1657" y="21600"/>
                    <a:pt x="4016" y="21090"/>
                  </a:cubicBezTo>
                  <a:cubicBezTo>
                    <a:pt x="6374" y="20580"/>
                    <a:pt x="10222" y="19219"/>
                    <a:pt x="13388" y="17093"/>
                  </a:cubicBezTo>
                  <a:cubicBezTo>
                    <a:pt x="16553" y="14967"/>
                    <a:pt x="19036" y="12076"/>
                    <a:pt x="21519" y="9184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1" name="Line"/>
            <p:cNvSpPr/>
            <p:nvPr/>
          </p:nvSpPr>
          <p:spPr>
            <a:xfrm>
              <a:off x="7363904" y="2880933"/>
              <a:ext cx="96623" cy="387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541" extrusionOk="0">
                  <a:moveTo>
                    <a:pt x="21370" y="0"/>
                  </a:moveTo>
                  <a:cubicBezTo>
                    <a:pt x="15713" y="3880"/>
                    <a:pt x="10056" y="7760"/>
                    <a:pt x="6199" y="11123"/>
                  </a:cubicBezTo>
                  <a:cubicBezTo>
                    <a:pt x="2341" y="14486"/>
                    <a:pt x="284" y="17332"/>
                    <a:pt x="27" y="19078"/>
                  </a:cubicBezTo>
                  <a:cubicBezTo>
                    <a:pt x="-230" y="20824"/>
                    <a:pt x="1313" y="21471"/>
                    <a:pt x="4656" y="21535"/>
                  </a:cubicBezTo>
                  <a:cubicBezTo>
                    <a:pt x="7998" y="21600"/>
                    <a:pt x="13141" y="21083"/>
                    <a:pt x="18284" y="20565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2" name="Line"/>
            <p:cNvSpPr/>
            <p:nvPr/>
          </p:nvSpPr>
          <p:spPr>
            <a:xfrm>
              <a:off x="7442991" y="2894386"/>
              <a:ext cx="1098494" cy="419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388" extrusionOk="0">
                  <a:moveTo>
                    <a:pt x="4299" y="1450"/>
                  </a:moveTo>
                  <a:cubicBezTo>
                    <a:pt x="4026" y="2874"/>
                    <a:pt x="3753" y="4298"/>
                    <a:pt x="3094" y="6315"/>
                  </a:cubicBezTo>
                  <a:cubicBezTo>
                    <a:pt x="2435" y="8333"/>
                    <a:pt x="1389" y="10944"/>
                    <a:pt x="775" y="12546"/>
                  </a:cubicBezTo>
                  <a:cubicBezTo>
                    <a:pt x="161" y="14148"/>
                    <a:pt x="-21" y="14742"/>
                    <a:pt x="2" y="15098"/>
                  </a:cubicBezTo>
                  <a:cubicBezTo>
                    <a:pt x="24" y="15454"/>
                    <a:pt x="252" y="15573"/>
                    <a:pt x="1161" y="15098"/>
                  </a:cubicBezTo>
                  <a:cubicBezTo>
                    <a:pt x="2071" y="14623"/>
                    <a:pt x="3662" y="13555"/>
                    <a:pt x="5163" y="12072"/>
                  </a:cubicBezTo>
                  <a:cubicBezTo>
                    <a:pt x="6664" y="10588"/>
                    <a:pt x="8073" y="8689"/>
                    <a:pt x="9028" y="7324"/>
                  </a:cubicBezTo>
                  <a:cubicBezTo>
                    <a:pt x="9983" y="5959"/>
                    <a:pt x="10483" y="5129"/>
                    <a:pt x="10824" y="4417"/>
                  </a:cubicBezTo>
                  <a:cubicBezTo>
                    <a:pt x="11166" y="3704"/>
                    <a:pt x="11347" y="3111"/>
                    <a:pt x="11256" y="2814"/>
                  </a:cubicBezTo>
                  <a:cubicBezTo>
                    <a:pt x="11166" y="2518"/>
                    <a:pt x="10802" y="2518"/>
                    <a:pt x="10142" y="3645"/>
                  </a:cubicBezTo>
                  <a:cubicBezTo>
                    <a:pt x="9483" y="4773"/>
                    <a:pt x="8528" y="7028"/>
                    <a:pt x="7937" y="9401"/>
                  </a:cubicBezTo>
                  <a:cubicBezTo>
                    <a:pt x="7346" y="11775"/>
                    <a:pt x="7118" y="14267"/>
                    <a:pt x="7278" y="16166"/>
                  </a:cubicBezTo>
                  <a:cubicBezTo>
                    <a:pt x="7437" y="18065"/>
                    <a:pt x="7982" y="19370"/>
                    <a:pt x="9006" y="19904"/>
                  </a:cubicBezTo>
                  <a:cubicBezTo>
                    <a:pt x="10029" y="20439"/>
                    <a:pt x="11529" y="20201"/>
                    <a:pt x="12371" y="19904"/>
                  </a:cubicBezTo>
                  <a:cubicBezTo>
                    <a:pt x="13212" y="19608"/>
                    <a:pt x="13394" y="19252"/>
                    <a:pt x="13553" y="18777"/>
                  </a:cubicBezTo>
                  <a:cubicBezTo>
                    <a:pt x="13712" y="18302"/>
                    <a:pt x="13848" y="17709"/>
                    <a:pt x="13758" y="17294"/>
                  </a:cubicBezTo>
                  <a:cubicBezTo>
                    <a:pt x="13667" y="16878"/>
                    <a:pt x="13348" y="16641"/>
                    <a:pt x="12598" y="16522"/>
                  </a:cubicBezTo>
                  <a:cubicBezTo>
                    <a:pt x="11848" y="16403"/>
                    <a:pt x="10665" y="16403"/>
                    <a:pt x="9892" y="16285"/>
                  </a:cubicBezTo>
                  <a:cubicBezTo>
                    <a:pt x="9119" y="16166"/>
                    <a:pt x="8755" y="15929"/>
                    <a:pt x="8778" y="15632"/>
                  </a:cubicBezTo>
                  <a:cubicBezTo>
                    <a:pt x="8801" y="15335"/>
                    <a:pt x="9210" y="14979"/>
                    <a:pt x="10029" y="14623"/>
                  </a:cubicBezTo>
                  <a:cubicBezTo>
                    <a:pt x="10847" y="14267"/>
                    <a:pt x="12075" y="13911"/>
                    <a:pt x="12916" y="14030"/>
                  </a:cubicBezTo>
                  <a:cubicBezTo>
                    <a:pt x="13758" y="14148"/>
                    <a:pt x="14212" y="14742"/>
                    <a:pt x="14462" y="15335"/>
                  </a:cubicBezTo>
                  <a:cubicBezTo>
                    <a:pt x="14712" y="15929"/>
                    <a:pt x="14758" y="16522"/>
                    <a:pt x="14735" y="17115"/>
                  </a:cubicBezTo>
                  <a:cubicBezTo>
                    <a:pt x="14712" y="17709"/>
                    <a:pt x="14622" y="18302"/>
                    <a:pt x="14462" y="18718"/>
                  </a:cubicBezTo>
                  <a:cubicBezTo>
                    <a:pt x="14303" y="19133"/>
                    <a:pt x="14076" y="19370"/>
                    <a:pt x="13962" y="19014"/>
                  </a:cubicBezTo>
                  <a:cubicBezTo>
                    <a:pt x="13848" y="18658"/>
                    <a:pt x="13848" y="17709"/>
                    <a:pt x="14008" y="15335"/>
                  </a:cubicBezTo>
                  <a:cubicBezTo>
                    <a:pt x="14167" y="12962"/>
                    <a:pt x="14485" y="9164"/>
                    <a:pt x="14667" y="6790"/>
                  </a:cubicBezTo>
                  <a:cubicBezTo>
                    <a:pt x="14849" y="4417"/>
                    <a:pt x="14894" y="3467"/>
                    <a:pt x="14985" y="2458"/>
                  </a:cubicBezTo>
                  <a:cubicBezTo>
                    <a:pt x="15076" y="1450"/>
                    <a:pt x="15213" y="381"/>
                    <a:pt x="15463" y="85"/>
                  </a:cubicBezTo>
                  <a:cubicBezTo>
                    <a:pt x="15713" y="-212"/>
                    <a:pt x="16077" y="263"/>
                    <a:pt x="16918" y="1628"/>
                  </a:cubicBezTo>
                  <a:cubicBezTo>
                    <a:pt x="17759" y="2992"/>
                    <a:pt x="19078" y="5247"/>
                    <a:pt x="19965" y="7206"/>
                  </a:cubicBezTo>
                  <a:cubicBezTo>
                    <a:pt x="20851" y="9164"/>
                    <a:pt x="21306" y="10825"/>
                    <a:pt x="21443" y="12250"/>
                  </a:cubicBezTo>
                  <a:cubicBezTo>
                    <a:pt x="21579" y="13674"/>
                    <a:pt x="21397" y="14861"/>
                    <a:pt x="20465" y="16166"/>
                  </a:cubicBezTo>
                  <a:cubicBezTo>
                    <a:pt x="19533" y="17472"/>
                    <a:pt x="17850" y="18896"/>
                    <a:pt x="16713" y="19786"/>
                  </a:cubicBezTo>
                  <a:cubicBezTo>
                    <a:pt x="15576" y="20676"/>
                    <a:pt x="14985" y="21032"/>
                    <a:pt x="14394" y="21388"/>
                  </a:cubicBezTo>
                </a:path>
              </a:pathLst>
            </a:custGeom>
            <a:noFill/>
            <a:ln w="63500" cap="rnd">
              <a:solidFill>
                <a:srgbClr val="DFEED4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3" name="Line"/>
            <p:cNvSpPr/>
            <p:nvPr/>
          </p:nvSpPr>
          <p:spPr>
            <a:xfrm>
              <a:off x="8939359" y="2954980"/>
              <a:ext cx="97659" cy="267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21600" y="215"/>
                  </a:moveTo>
                  <a:cubicBezTo>
                    <a:pt x="19029" y="29"/>
                    <a:pt x="16457" y="-157"/>
                    <a:pt x="14914" y="215"/>
                  </a:cubicBezTo>
                  <a:cubicBezTo>
                    <a:pt x="13371" y="588"/>
                    <a:pt x="12857" y="1519"/>
                    <a:pt x="11829" y="4498"/>
                  </a:cubicBezTo>
                  <a:cubicBezTo>
                    <a:pt x="10800" y="7477"/>
                    <a:pt x="9257" y="12505"/>
                    <a:pt x="7200" y="15671"/>
                  </a:cubicBezTo>
                  <a:cubicBezTo>
                    <a:pt x="5143" y="18836"/>
                    <a:pt x="2571" y="20140"/>
                    <a:pt x="0" y="214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4" name="Line"/>
            <p:cNvSpPr/>
            <p:nvPr/>
          </p:nvSpPr>
          <p:spPr>
            <a:xfrm>
              <a:off x="8862626" y="2874513"/>
              <a:ext cx="404588" cy="2956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3" extrusionOk="0">
                  <a:moveTo>
                    <a:pt x="0" y="5022"/>
                  </a:moveTo>
                  <a:cubicBezTo>
                    <a:pt x="2234" y="4179"/>
                    <a:pt x="4469" y="3335"/>
                    <a:pt x="7262" y="2576"/>
                  </a:cubicBezTo>
                  <a:cubicBezTo>
                    <a:pt x="10055" y="1816"/>
                    <a:pt x="13407" y="1141"/>
                    <a:pt x="15455" y="719"/>
                  </a:cubicBezTo>
                  <a:cubicBezTo>
                    <a:pt x="17503" y="298"/>
                    <a:pt x="18248" y="129"/>
                    <a:pt x="18931" y="44"/>
                  </a:cubicBezTo>
                  <a:cubicBezTo>
                    <a:pt x="19614" y="-40"/>
                    <a:pt x="20234" y="-40"/>
                    <a:pt x="20545" y="382"/>
                  </a:cubicBezTo>
                  <a:cubicBezTo>
                    <a:pt x="20855" y="804"/>
                    <a:pt x="20855" y="1647"/>
                    <a:pt x="20421" y="4685"/>
                  </a:cubicBezTo>
                  <a:cubicBezTo>
                    <a:pt x="19986" y="7723"/>
                    <a:pt x="19117" y="12954"/>
                    <a:pt x="18621" y="16076"/>
                  </a:cubicBezTo>
                  <a:cubicBezTo>
                    <a:pt x="18124" y="19198"/>
                    <a:pt x="18000" y="20210"/>
                    <a:pt x="18248" y="20801"/>
                  </a:cubicBezTo>
                  <a:cubicBezTo>
                    <a:pt x="18497" y="21391"/>
                    <a:pt x="19117" y="21560"/>
                    <a:pt x="19738" y="21391"/>
                  </a:cubicBezTo>
                  <a:cubicBezTo>
                    <a:pt x="20359" y="21223"/>
                    <a:pt x="20979" y="20716"/>
                    <a:pt x="21600" y="202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5" name="Line"/>
            <p:cNvSpPr/>
            <p:nvPr/>
          </p:nvSpPr>
          <p:spPr>
            <a:xfrm>
              <a:off x="9413701" y="2790250"/>
              <a:ext cx="34480" cy="41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16200" y="0"/>
                  </a:moveTo>
                  <a:cubicBezTo>
                    <a:pt x="18900" y="2563"/>
                    <a:pt x="21600" y="5125"/>
                    <a:pt x="18900" y="8725"/>
                  </a:cubicBezTo>
                  <a:cubicBezTo>
                    <a:pt x="16200" y="12325"/>
                    <a:pt x="8100" y="169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6" name="Line"/>
            <p:cNvSpPr/>
            <p:nvPr/>
          </p:nvSpPr>
          <p:spPr>
            <a:xfrm>
              <a:off x="9329994" y="3041372"/>
              <a:ext cx="244147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7" name="Line"/>
            <p:cNvSpPr/>
            <p:nvPr/>
          </p:nvSpPr>
          <p:spPr>
            <a:xfrm>
              <a:off x="9650872" y="2901860"/>
              <a:ext cx="3487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4860"/>
                    <a:pt x="2880" y="9720"/>
                    <a:pt x="2880" y="12600"/>
                  </a:cubicBezTo>
                  <a:cubicBezTo>
                    <a:pt x="2880" y="15480"/>
                    <a:pt x="1440" y="16380"/>
                    <a:pt x="720" y="17550"/>
                  </a:cubicBezTo>
                  <a:cubicBezTo>
                    <a:pt x="0" y="18720"/>
                    <a:pt x="0" y="20160"/>
                    <a:pt x="3600" y="20880"/>
                  </a:cubicBezTo>
                  <a:cubicBezTo>
                    <a:pt x="7200" y="21600"/>
                    <a:pt x="1440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8" name="Line"/>
            <p:cNvSpPr/>
            <p:nvPr/>
          </p:nvSpPr>
          <p:spPr>
            <a:xfrm>
              <a:off x="9792259" y="2922787"/>
              <a:ext cx="247343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0" h="21600" extrusionOk="0">
                  <a:moveTo>
                    <a:pt x="7568" y="0"/>
                  </a:moveTo>
                  <a:cubicBezTo>
                    <a:pt x="6379" y="1516"/>
                    <a:pt x="5190" y="3032"/>
                    <a:pt x="4101" y="4263"/>
                  </a:cubicBezTo>
                  <a:cubicBezTo>
                    <a:pt x="3011" y="5495"/>
                    <a:pt x="2020" y="6442"/>
                    <a:pt x="1227" y="7295"/>
                  </a:cubicBezTo>
                  <a:cubicBezTo>
                    <a:pt x="434" y="8147"/>
                    <a:pt x="-160" y="8905"/>
                    <a:pt x="38" y="9474"/>
                  </a:cubicBezTo>
                  <a:cubicBezTo>
                    <a:pt x="236" y="10042"/>
                    <a:pt x="1227" y="10421"/>
                    <a:pt x="4200" y="10989"/>
                  </a:cubicBezTo>
                  <a:cubicBezTo>
                    <a:pt x="7172" y="11558"/>
                    <a:pt x="12126" y="12316"/>
                    <a:pt x="15198" y="13074"/>
                  </a:cubicBezTo>
                  <a:cubicBezTo>
                    <a:pt x="18269" y="13832"/>
                    <a:pt x="19458" y="14589"/>
                    <a:pt x="20251" y="15442"/>
                  </a:cubicBezTo>
                  <a:cubicBezTo>
                    <a:pt x="21044" y="16295"/>
                    <a:pt x="21440" y="17242"/>
                    <a:pt x="20647" y="18095"/>
                  </a:cubicBezTo>
                  <a:cubicBezTo>
                    <a:pt x="19855" y="18947"/>
                    <a:pt x="17873" y="19705"/>
                    <a:pt x="15495" y="20274"/>
                  </a:cubicBezTo>
                  <a:cubicBezTo>
                    <a:pt x="13117" y="20842"/>
                    <a:pt x="10343" y="21221"/>
                    <a:pt x="756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9" name="Line"/>
            <p:cNvSpPr/>
            <p:nvPr/>
          </p:nvSpPr>
          <p:spPr>
            <a:xfrm>
              <a:off x="10231258" y="2850705"/>
              <a:ext cx="382251" cy="300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344" extrusionOk="0">
                  <a:moveTo>
                    <a:pt x="1492" y="8574"/>
                  </a:moveTo>
                  <a:cubicBezTo>
                    <a:pt x="968" y="11872"/>
                    <a:pt x="445" y="15169"/>
                    <a:pt x="183" y="17395"/>
                  </a:cubicBezTo>
                  <a:cubicBezTo>
                    <a:pt x="-79" y="19621"/>
                    <a:pt x="-79" y="20776"/>
                    <a:pt x="314" y="21188"/>
                  </a:cubicBezTo>
                  <a:cubicBezTo>
                    <a:pt x="706" y="21600"/>
                    <a:pt x="1492" y="21270"/>
                    <a:pt x="2605" y="19292"/>
                  </a:cubicBezTo>
                  <a:cubicBezTo>
                    <a:pt x="3717" y="17313"/>
                    <a:pt x="5157" y="13685"/>
                    <a:pt x="6008" y="10470"/>
                  </a:cubicBezTo>
                  <a:cubicBezTo>
                    <a:pt x="6859" y="7255"/>
                    <a:pt x="7121" y="4452"/>
                    <a:pt x="7252" y="2638"/>
                  </a:cubicBezTo>
                  <a:cubicBezTo>
                    <a:pt x="7383" y="824"/>
                    <a:pt x="7383" y="0"/>
                    <a:pt x="7514" y="0"/>
                  </a:cubicBezTo>
                  <a:cubicBezTo>
                    <a:pt x="7645" y="0"/>
                    <a:pt x="7906" y="824"/>
                    <a:pt x="8103" y="3627"/>
                  </a:cubicBezTo>
                  <a:cubicBezTo>
                    <a:pt x="8299" y="6431"/>
                    <a:pt x="8430" y="11212"/>
                    <a:pt x="8496" y="14015"/>
                  </a:cubicBezTo>
                  <a:cubicBezTo>
                    <a:pt x="8561" y="16818"/>
                    <a:pt x="8561" y="17643"/>
                    <a:pt x="8888" y="18055"/>
                  </a:cubicBezTo>
                  <a:cubicBezTo>
                    <a:pt x="9216" y="18467"/>
                    <a:pt x="9870" y="18467"/>
                    <a:pt x="11114" y="17066"/>
                  </a:cubicBezTo>
                  <a:cubicBezTo>
                    <a:pt x="12357" y="15664"/>
                    <a:pt x="14190" y="12861"/>
                    <a:pt x="15499" y="10305"/>
                  </a:cubicBezTo>
                  <a:cubicBezTo>
                    <a:pt x="16808" y="7750"/>
                    <a:pt x="17594" y="5441"/>
                    <a:pt x="18117" y="3792"/>
                  </a:cubicBezTo>
                  <a:cubicBezTo>
                    <a:pt x="18641" y="2144"/>
                    <a:pt x="18903" y="1154"/>
                    <a:pt x="19230" y="989"/>
                  </a:cubicBezTo>
                  <a:cubicBezTo>
                    <a:pt x="19557" y="824"/>
                    <a:pt x="19950" y="1484"/>
                    <a:pt x="20212" y="4122"/>
                  </a:cubicBezTo>
                  <a:cubicBezTo>
                    <a:pt x="20474" y="6760"/>
                    <a:pt x="20605" y="11377"/>
                    <a:pt x="20801" y="14180"/>
                  </a:cubicBezTo>
                  <a:cubicBezTo>
                    <a:pt x="20997" y="16983"/>
                    <a:pt x="21259" y="17973"/>
                    <a:pt x="21521" y="189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0" name="Line"/>
            <p:cNvSpPr/>
            <p:nvPr/>
          </p:nvSpPr>
          <p:spPr>
            <a:xfrm>
              <a:off x="10669314" y="2850705"/>
              <a:ext cx="187972" cy="288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8" h="21427" extrusionOk="0">
                  <a:moveTo>
                    <a:pt x="0" y="6912"/>
                  </a:moveTo>
                  <a:cubicBezTo>
                    <a:pt x="514" y="5875"/>
                    <a:pt x="1029" y="4838"/>
                    <a:pt x="1543" y="4925"/>
                  </a:cubicBezTo>
                  <a:cubicBezTo>
                    <a:pt x="2057" y="5011"/>
                    <a:pt x="2571" y="6221"/>
                    <a:pt x="2957" y="8640"/>
                  </a:cubicBezTo>
                  <a:cubicBezTo>
                    <a:pt x="3343" y="11059"/>
                    <a:pt x="3600" y="14688"/>
                    <a:pt x="4371" y="17280"/>
                  </a:cubicBezTo>
                  <a:cubicBezTo>
                    <a:pt x="5143" y="19872"/>
                    <a:pt x="6429" y="21427"/>
                    <a:pt x="9129" y="21427"/>
                  </a:cubicBezTo>
                  <a:cubicBezTo>
                    <a:pt x="11829" y="21427"/>
                    <a:pt x="15943" y="19872"/>
                    <a:pt x="18386" y="16589"/>
                  </a:cubicBezTo>
                  <a:cubicBezTo>
                    <a:pt x="20829" y="13305"/>
                    <a:pt x="21600" y="8294"/>
                    <a:pt x="19800" y="5184"/>
                  </a:cubicBezTo>
                  <a:cubicBezTo>
                    <a:pt x="18000" y="2073"/>
                    <a:pt x="13629" y="864"/>
                    <a:pt x="10800" y="345"/>
                  </a:cubicBezTo>
                  <a:cubicBezTo>
                    <a:pt x="7971" y="-173"/>
                    <a:pt x="6686" y="0"/>
                    <a:pt x="5400" y="1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1" name="Line"/>
            <p:cNvSpPr/>
            <p:nvPr/>
          </p:nvSpPr>
          <p:spPr>
            <a:xfrm>
              <a:off x="10871607" y="2834429"/>
              <a:ext cx="221925" cy="338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374" extrusionOk="0">
                  <a:moveTo>
                    <a:pt x="0" y="6906"/>
                  </a:moveTo>
                  <a:cubicBezTo>
                    <a:pt x="900" y="9992"/>
                    <a:pt x="1800" y="13078"/>
                    <a:pt x="2250" y="15061"/>
                  </a:cubicBezTo>
                  <a:cubicBezTo>
                    <a:pt x="2700" y="17045"/>
                    <a:pt x="2700" y="17927"/>
                    <a:pt x="3038" y="17927"/>
                  </a:cubicBezTo>
                  <a:cubicBezTo>
                    <a:pt x="3375" y="17927"/>
                    <a:pt x="4050" y="17045"/>
                    <a:pt x="4613" y="14253"/>
                  </a:cubicBezTo>
                  <a:cubicBezTo>
                    <a:pt x="5175" y="11461"/>
                    <a:pt x="5625" y="6759"/>
                    <a:pt x="5737" y="3894"/>
                  </a:cubicBezTo>
                  <a:cubicBezTo>
                    <a:pt x="5850" y="1029"/>
                    <a:pt x="5625" y="0"/>
                    <a:pt x="5737" y="0"/>
                  </a:cubicBezTo>
                  <a:cubicBezTo>
                    <a:pt x="5850" y="0"/>
                    <a:pt x="6300" y="1029"/>
                    <a:pt x="8550" y="3673"/>
                  </a:cubicBezTo>
                  <a:cubicBezTo>
                    <a:pt x="10800" y="6318"/>
                    <a:pt x="14850" y="10580"/>
                    <a:pt x="17325" y="13371"/>
                  </a:cubicBezTo>
                  <a:cubicBezTo>
                    <a:pt x="19800" y="16163"/>
                    <a:pt x="20700" y="17486"/>
                    <a:pt x="21150" y="18514"/>
                  </a:cubicBezTo>
                  <a:cubicBezTo>
                    <a:pt x="21600" y="19543"/>
                    <a:pt x="21600" y="20278"/>
                    <a:pt x="21037" y="20792"/>
                  </a:cubicBezTo>
                  <a:cubicBezTo>
                    <a:pt x="20475" y="21306"/>
                    <a:pt x="19350" y="21600"/>
                    <a:pt x="15862" y="21159"/>
                  </a:cubicBezTo>
                  <a:cubicBezTo>
                    <a:pt x="12375" y="20718"/>
                    <a:pt x="6525" y="19543"/>
                    <a:pt x="675" y="183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2" name="Line"/>
            <p:cNvSpPr/>
            <p:nvPr/>
          </p:nvSpPr>
          <p:spPr>
            <a:xfrm>
              <a:off x="11052973" y="2828344"/>
              <a:ext cx="788247" cy="382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0" extrusionOk="0">
                  <a:moveTo>
                    <a:pt x="0" y="3354"/>
                  </a:moveTo>
                  <a:cubicBezTo>
                    <a:pt x="1848" y="2306"/>
                    <a:pt x="3696" y="1259"/>
                    <a:pt x="4779" y="670"/>
                  </a:cubicBezTo>
                  <a:cubicBezTo>
                    <a:pt x="5862" y="81"/>
                    <a:pt x="6181" y="-50"/>
                    <a:pt x="6531" y="15"/>
                  </a:cubicBezTo>
                  <a:cubicBezTo>
                    <a:pt x="6881" y="81"/>
                    <a:pt x="7264" y="343"/>
                    <a:pt x="7168" y="801"/>
                  </a:cubicBezTo>
                  <a:cubicBezTo>
                    <a:pt x="7073" y="1259"/>
                    <a:pt x="6499" y="1914"/>
                    <a:pt x="5575" y="3550"/>
                  </a:cubicBezTo>
                  <a:cubicBezTo>
                    <a:pt x="4651" y="5186"/>
                    <a:pt x="3377" y="7805"/>
                    <a:pt x="2612" y="9834"/>
                  </a:cubicBezTo>
                  <a:cubicBezTo>
                    <a:pt x="1848" y="11863"/>
                    <a:pt x="1593" y="13303"/>
                    <a:pt x="1561" y="14350"/>
                  </a:cubicBezTo>
                  <a:cubicBezTo>
                    <a:pt x="1529" y="15397"/>
                    <a:pt x="1720" y="16052"/>
                    <a:pt x="2517" y="16575"/>
                  </a:cubicBezTo>
                  <a:cubicBezTo>
                    <a:pt x="3313" y="17099"/>
                    <a:pt x="4715" y="17492"/>
                    <a:pt x="5575" y="17688"/>
                  </a:cubicBezTo>
                  <a:cubicBezTo>
                    <a:pt x="6435" y="17885"/>
                    <a:pt x="6754" y="17885"/>
                    <a:pt x="7073" y="17754"/>
                  </a:cubicBezTo>
                  <a:cubicBezTo>
                    <a:pt x="7391" y="17623"/>
                    <a:pt x="7710" y="17361"/>
                    <a:pt x="7742" y="17034"/>
                  </a:cubicBezTo>
                  <a:cubicBezTo>
                    <a:pt x="7773" y="16706"/>
                    <a:pt x="7519" y="16314"/>
                    <a:pt x="7009" y="16052"/>
                  </a:cubicBezTo>
                  <a:cubicBezTo>
                    <a:pt x="6499" y="15790"/>
                    <a:pt x="5735" y="15659"/>
                    <a:pt x="5161" y="15397"/>
                  </a:cubicBezTo>
                  <a:cubicBezTo>
                    <a:pt x="4588" y="15135"/>
                    <a:pt x="4205" y="14743"/>
                    <a:pt x="4173" y="14285"/>
                  </a:cubicBezTo>
                  <a:cubicBezTo>
                    <a:pt x="4142" y="13826"/>
                    <a:pt x="4460" y="13303"/>
                    <a:pt x="5480" y="12190"/>
                  </a:cubicBezTo>
                  <a:cubicBezTo>
                    <a:pt x="6499" y="11077"/>
                    <a:pt x="8219" y="9375"/>
                    <a:pt x="9430" y="8066"/>
                  </a:cubicBezTo>
                  <a:cubicBezTo>
                    <a:pt x="10641" y="6757"/>
                    <a:pt x="11342" y="5841"/>
                    <a:pt x="11915" y="5055"/>
                  </a:cubicBezTo>
                  <a:cubicBezTo>
                    <a:pt x="12489" y="4270"/>
                    <a:pt x="12935" y="3615"/>
                    <a:pt x="13189" y="3615"/>
                  </a:cubicBezTo>
                  <a:cubicBezTo>
                    <a:pt x="13444" y="3615"/>
                    <a:pt x="13508" y="4270"/>
                    <a:pt x="13412" y="6692"/>
                  </a:cubicBezTo>
                  <a:cubicBezTo>
                    <a:pt x="13317" y="9114"/>
                    <a:pt x="13062" y="13303"/>
                    <a:pt x="12935" y="15855"/>
                  </a:cubicBezTo>
                  <a:cubicBezTo>
                    <a:pt x="12807" y="18408"/>
                    <a:pt x="12807" y="19325"/>
                    <a:pt x="13253" y="20110"/>
                  </a:cubicBezTo>
                  <a:cubicBezTo>
                    <a:pt x="13699" y="20895"/>
                    <a:pt x="14591" y="21550"/>
                    <a:pt x="15897" y="21550"/>
                  </a:cubicBezTo>
                  <a:cubicBezTo>
                    <a:pt x="17204" y="21550"/>
                    <a:pt x="18924" y="20895"/>
                    <a:pt x="19943" y="20437"/>
                  </a:cubicBezTo>
                  <a:cubicBezTo>
                    <a:pt x="20963" y="19979"/>
                    <a:pt x="21281" y="19717"/>
                    <a:pt x="21600" y="194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3" name="Line"/>
            <p:cNvSpPr/>
            <p:nvPr/>
          </p:nvSpPr>
          <p:spPr>
            <a:xfrm>
              <a:off x="6705175" y="3620350"/>
              <a:ext cx="155448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600" extrusionOk="0">
                  <a:moveTo>
                    <a:pt x="271" y="21600"/>
                  </a:moveTo>
                  <a:cubicBezTo>
                    <a:pt x="-46" y="18720"/>
                    <a:pt x="-364" y="15840"/>
                    <a:pt x="1065" y="13200"/>
                  </a:cubicBezTo>
                  <a:cubicBezTo>
                    <a:pt x="2495" y="10560"/>
                    <a:pt x="5671" y="8160"/>
                    <a:pt x="9324" y="6000"/>
                  </a:cubicBezTo>
                  <a:cubicBezTo>
                    <a:pt x="12977" y="3840"/>
                    <a:pt x="17107" y="1920"/>
                    <a:pt x="2123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4" name="Line"/>
            <p:cNvSpPr/>
            <p:nvPr/>
          </p:nvSpPr>
          <p:spPr>
            <a:xfrm>
              <a:off x="6497889" y="3773813"/>
              <a:ext cx="160440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278" y="4500"/>
                    <a:pt x="10957" y="9000"/>
                    <a:pt x="7983" y="12375"/>
                  </a:cubicBezTo>
                  <a:cubicBezTo>
                    <a:pt x="5009" y="15750"/>
                    <a:pt x="4383" y="18000"/>
                    <a:pt x="3443" y="19350"/>
                  </a:cubicBezTo>
                  <a:cubicBezTo>
                    <a:pt x="2504" y="20700"/>
                    <a:pt x="1252" y="211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5" name="Line"/>
            <p:cNvSpPr/>
            <p:nvPr/>
          </p:nvSpPr>
          <p:spPr>
            <a:xfrm>
              <a:off x="6518816" y="3817662"/>
              <a:ext cx="472493" cy="318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160" extrusionOk="0">
                  <a:moveTo>
                    <a:pt x="0" y="14679"/>
                  </a:moveTo>
                  <a:cubicBezTo>
                    <a:pt x="2529" y="12519"/>
                    <a:pt x="5058" y="10359"/>
                    <a:pt x="6849" y="8894"/>
                  </a:cubicBezTo>
                  <a:cubicBezTo>
                    <a:pt x="8640" y="7428"/>
                    <a:pt x="9694" y="6657"/>
                    <a:pt x="10484" y="6117"/>
                  </a:cubicBezTo>
                  <a:cubicBezTo>
                    <a:pt x="11274" y="5577"/>
                    <a:pt x="11801" y="5268"/>
                    <a:pt x="12012" y="5499"/>
                  </a:cubicBezTo>
                  <a:cubicBezTo>
                    <a:pt x="12222" y="5731"/>
                    <a:pt x="12117" y="6502"/>
                    <a:pt x="11748" y="8585"/>
                  </a:cubicBezTo>
                  <a:cubicBezTo>
                    <a:pt x="11380" y="10668"/>
                    <a:pt x="10747" y="14062"/>
                    <a:pt x="10431" y="16377"/>
                  </a:cubicBezTo>
                  <a:cubicBezTo>
                    <a:pt x="10115" y="18691"/>
                    <a:pt x="10115" y="19925"/>
                    <a:pt x="10431" y="20619"/>
                  </a:cubicBezTo>
                  <a:cubicBezTo>
                    <a:pt x="10747" y="21314"/>
                    <a:pt x="11380" y="21468"/>
                    <a:pt x="12855" y="20311"/>
                  </a:cubicBezTo>
                  <a:cubicBezTo>
                    <a:pt x="14330" y="19154"/>
                    <a:pt x="16648" y="16685"/>
                    <a:pt x="18281" y="13831"/>
                  </a:cubicBezTo>
                  <a:cubicBezTo>
                    <a:pt x="19914" y="10977"/>
                    <a:pt x="20862" y="7737"/>
                    <a:pt x="21231" y="5345"/>
                  </a:cubicBezTo>
                  <a:cubicBezTo>
                    <a:pt x="21600" y="2954"/>
                    <a:pt x="21389" y="1411"/>
                    <a:pt x="20704" y="639"/>
                  </a:cubicBezTo>
                  <a:cubicBezTo>
                    <a:pt x="20019" y="-132"/>
                    <a:pt x="18860" y="-132"/>
                    <a:pt x="17807" y="254"/>
                  </a:cubicBezTo>
                  <a:cubicBezTo>
                    <a:pt x="16753" y="639"/>
                    <a:pt x="15805" y="1411"/>
                    <a:pt x="14857" y="21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6" name="Line"/>
            <p:cNvSpPr/>
            <p:nvPr/>
          </p:nvSpPr>
          <p:spPr>
            <a:xfrm>
              <a:off x="6986183" y="3817411"/>
              <a:ext cx="279026" cy="275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3" extrusionOk="0">
                  <a:moveTo>
                    <a:pt x="0" y="7965"/>
                  </a:moveTo>
                  <a:cubicBezTo>
                    <a:pt x="900" y="8325"/>
                    <a:pt x="1800" y="8685"/>
                    <a:pt x="2520" y="9765"/>
                  </a:cubicBezTo>
                  <a:cubicBezTo>
                    <a:pt x="3240" y="10845"/>
                    <a:pt x="3780" y="12645"/>
                    <a:pt x="3780" y="13905"/>
                  </a:cubicBezTo>
                  <a:cubicBezTo>
                    <a:pt x="3780" y="15165"/>
                    <a:pt x="3240" y="15885"/>
                    <a:pt x="2970" y="15795"/>
                  </a:cubicBezTo>
                  <a:cubicBezTo>
                    <a:pt x="2700" y="15705"/>
                    <a:pt x="2700" y="14805"/>
                    <a:pt x="4230" y="12555"/>
                  </a:cubicBezTo>
                  <a:cubicBezTo>
                    <a:pt x="5760" y="10305"/>
                    <a:pt x="8820" y="6705"/>
                    <a:pt x="11070" y="4365"/>
                  </a:cubicBezTo>
                  <a:cubicBezTo>
                    <a:pt x="13320" y="2025"/>
                    <a:pt x="14760" y="945"/>
                    <a:pt x="16020" y="405"/>
                  </a:cubicBezTo>
                  <a:cubicBezTo>
                    <a:pt x="17280" y="-135"/>
                    <a:pt x="18360" y="-135"/>
                    <a:pt x="18900" y="405"/>
                  </a:cubicBezTo>
                  <a:cubicBezTo>
                    <a:pt x="19440" y="945"/>
                    <a:pt x="19440" y="2025"/>
                    <a:pt x="18180" y="4005"/>
                  </a:cubicBezTo>
                  <a:cubicBezTo>
                    <a:pt x="16920" y="5985"/>
                    <a:pt x="14400" y="8865"/>
                    <a:pt x="12330" y="11475"/>
                  </a:cubicBezTo>
                  <a:cubicBezTo>
                    <a:pt x="10260" y="14085"/>
                    <a:pt x="8640" y="16425"/>
                    <a:pt x="7740" y="18045"/>
                  </a:cubicBezTo>
                  <a:cubicBezTo>
                    <a:pt x="6840" y="19665"/>
                    <a:pt x="6660" y="20565"/>
                    <a:pt x="7200" y="21015"/>
                  </a:cubicBezTo>
                  <a:cubicBezTo>
                    <a:pt x="7740" y="21465"/>
                    <a:pt x="9000" y="21465"/>
                    <a:pt x="11520" y="20835"/>
                  </a:cubicBezTo>
                  <a:cubicBezTo>
                    <a:pt x="14040" y="20205"/>
                    <a:pt x="17820" y="18945"/>
                    <a:pt x="21600" y="176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7" name="Line"/>
            <p:cNvSpPr/>
            <p:nvPr/>
          </p:nvSpPr>
          <p:spPr>
            <a:xfrm>
              <a:off x="7653261" y="3757537"/>
              <a:ext cx="587936" cy="321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475" extrusionOk="0">
                  <a:moveTo>
                    <a:pt x="2636" y="4817"/>
                  </a:moveTo>
                  <a:cubicBezTo>
                    <a:pt x="3737" y="4040"/>
                    <a:pt x="4838" y="3263"/>
                    <a:pt x="5600" y="2564"/>
                  </a:cubicBezTo>
                  <a:cubicBezTo>
                    <a:pt x="6363" y="1865"/>
                    <a:pt x="6786" y="1243"/>
                    <a:pt x="6744" y="1010"/>
                  </a:cubicBezTo>
                  <a:cubicBezTo>
                    <a:pt x="6701" y="777"/>
                    <a:pt x="6193" y="932"/>
                    <a:pt x="5134" y="2564"/>
                  </a:cubicBezTo>
                  <a:cubicBezTo>
                    <a:pt x="4076" y="4196"/>
                    <a:pt x="2466" y="7304"/>
                    <a:pt x="1492" y="10101"/>
                  </a:cubicBezTo>
                  <a:cubicBezTo>
                    <a:pt x="518" y="12898"/>
                    <a:pt x="179" y="15384"/>
                    <a:pt x="52" y="17094"/>
                  </a:cubicBezTo>
                  <a:cubicBezTo>
                    <a:pt x="-75" y="18803"/>
                    <a:pt x="10" y="19735"/>
                    <a:pt x="560" y="20435"/>
                  </a:cubicBezTo>
                  <a:cubicBezTo>
                    <a:pt x="1111" y="21134"/>
                    <a:pt x="2127" y="21600"/>
                    <a:pt x="3694" y="21445"/>
                  </a:cubicBezTo>
                  <a:cubicBezTo>
                    <a:pt x="5261" y="21289"/>
                    <a:pt x="7379" y="20512"/>
                    <a:pt x="8565" y="19735"/>
                  </a:cubicBezTo>
                  <a:cubicBezTo>
                    <a:pt x="9751" y="18958"/>
                    <a:pt x="10005" y="18181"/>
                    <a:pt x="9920" y="17637"/>
                  </a:cubicBezTo>
                  <a:cubicBezTo>
                    <a:pt x="9836" y="17094"/>
                    <a:pt x="9412" y="16783"/>
                    <a:pt x="8523" y="16627"/>
                  </a:cubicBezTo>
                  <a:cubicBezTo>
                    <a:pt x="7633" y="16472"/>
                    <a:pt x="6278" y="16472"/>
                    <a:pt x="5261" y="16472"/>
                  </a:cubicBezTo>
                  <a:cubicBezTo>
                    <a:pt x="4245" y="16472"/>
                    <a:pt x="3567" y="16472"/>
                    <a:pt x="3483" y="16239"/>
                  </a:cubicBezTo>
                  <a:cubicBezTo>
                    <a:pt x="3398" y="16006"/>
                    <a:pt x="3906" y="15540"/>
                    <a:pt x="5261" y="14607"/>
                  </a:cubicBezTo>
                  <a:cubicBezTo>
                    <a:pt x="6617" y="13675"/>
                    <a:pt x="8819" y="12276"/>
                    <a:pt x="10132" y="11577"/>
                  </a:cubicBezTo>
                  <a:cubicBezTo>
                    <a:pt x="11445" y="10878"/>
                    <a:pt x="11869" y="10878"/>
                    <a:pt x="12080" y="11266"/>
                  </a:cubicBezTo>
                  <a:cubicBezTo>
                    <a:pt x="12292" y="11655"/>
                    <a:pt x="12292" y="12432"/>
                    <a:pt x="12292" y="13519"/>
                  </a:cubicBezTo>
                  <a:cubicBezTo>
                    <a:pt x="12292" y="14607"/>
                    <a:pt x="12292" y="16006"/>
                    <a:pt x="12250" y="17094"/>
                  </a:cubicBezTo>
                  <a:cubicBezTo>
                    <a:pt x="12207" y="18181"/>
                    <a:pt x="12123" y="18958"/>
                    <a:pt x="12250" y="18958"/>
                  </a:cubicBezTo>
                  <a:cubicBezTo>
                    <a:pt x="12377" y="18958"/>
                    <a:pt x="12716" y="18181"/>
                    <a:pt x="13139" y="15617"/>
                  </a:cubicBezTo>
                  <a:cubicBezTo>
                    <a:pt x="13563" y="13053"/>
                    <a:pt x="14071" y="8702"/>
                    <a:pt x="14325" y="6060"/>
                  </a:cubicBezTo>
                  <a:cubicBezTo>
                    <a:pt x="14579" y="3419"/>
                    <a:pt x="14579" y="2486"/>
                    <a:pt x="14621" y="1632"/>
                  </a:cubicBezTo>
                  <a:cubicBezTo>
                    <a:pt x="14664" y="777"/>
                    <a:pt x="14749" y="0"/>
                    <a:pt x="14960" y="0"/>
                  </a:cubicBezTo>
                  <a:cubicBezTo>
                    <a:pt x="15172" y="0"/>
                    <a:pt x="15511" y="777"/>
                    <a:pt x="16104" y="2875"/>
                  </a:cubicBezTo>
                  <a:cubicBezTo>
                    <a:pt x="16697" y="4973"/>
                    <a:pt x="17544" y="8391"/>
                    <a:pt x="18433" y="11111"/>
                  </a:cubicBezTo>
                  <a:cubicBezTo>
                    <a:pt x="19323" y="13830"/>
                    <a:pt x="20254" y="15850"/>
                    <a:pt x="20805" y="17249"/>
                  </a:cubicBezTo>
                  <a:cubicBezTo>
                    <a:pt x="21356" y="18647"/>
                    <a:pt x="21525" y="19424"/>
                    <a:pt x="21356" y="19891"/>
                  </a:cubicBezTo>
                  <a:cubicBezTo>
                    <a:pt x="21186" y="20357"/>
                    <a:pt x="20678" y="20512"/>
                    <a:pt x="18941" y="20357"/>
                  </a:cubicBezTo>
                  <a:cubicBezTo>
                    <a:pt x="17205" y="20201"/>
                    <a:pt x="14240" y="19735"/>
                    <a:pt x="11276" y="192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8" name="Line"/>
            <p:cNvSpPr/>
            <p:nvPr/>
          </p:nvSpPr>
          <p:spPr>
            <a:xfrm>
              <a:off x="8220868" y="3801716"/>
              <a:ext cx="404588" cy="284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0" extrusionOk="0">
                  <a:moveTo>
                    <a:pt x="0" y="3658"/>
                  </a:moveTo>
                  <a:cubicBezTo>
                    <a:pt x="497" y="5923"/>
                    <a:pt x="993" y="8187"/>
                    <a:pt x="1117" y="10365"/>
                  </a:cubicBezTo>
                  <a:cubicBezTo>
                    <a:pt x="1241" y="12542"/>
                    <a:pt x="993" y="14632"/>
                    <a:pt x="869" y="16200"/>
                  </a:cubicBezTo>
                  <a:cubicBezTo>
                    <a:pt x="745" y="17768"/>
                    <a:pt x="745" y="18813"/>
                    <a:pt x="1366" y="19771"/>
                  </a:cubicBezTo>
                  <a:cubicBezTo>
                    <a:pt x="1986" y="20729"/>
                    <a:pt x="3228" y="21600"/>
                    <a:pt x="5338" y="21165"/>
                  </a:cubicBezTo>
                  <a:cubicBezTo>
                    <a:pt x="7448" y="20729"/>
                    <a:pt x="10428" y="18987"/>
                    <a:pt x="13097" y="16200"/>
                  </a:cubicBezTo>
                  <a:cubicBezTo>
                    <a:pt x="15765" y="13413"/>
                    <a:pt x="18124" y="9581"/>
                    <a:pt x="19490" y="6706"/>
                  </a:cubicBezTo>
                  <a:cubicBezTo>
                    <a:pt x="20855" y="3832"/>
                    <a:pt x="21228" y="191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9" name="Line"/>
            <p:cNvSpPr/>
            <p:nvPr/>
          </p:nvSpPr>
          <p:spPr>
            <a:xfrm>
              <a:off x="8556741" y="3829320"/>
              <a:ext cx="515156" cy="300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455" extrusionOk="0">
                  <a:moveTo>
                    <a:pt x="6086" y="1018"/>
                  </a:moveTo>
                  <a:cubicBezTo>
                    <a:pt x="4237" y="4840"/>
                    <a:pt x="2388" y="8661"/>
                    <a:pt x="1318" y="11486"/>
                  </a:cubicBezTo>
                  <a:cubicBezTo>
                    <a:pt x="248" y="14310"/>
                    <a:pt x="-44" y="16138"/>
                    <a:pt x="5" y="17384"/>
                  </a:cubicBezTo>
                  <a:cubicBezTo>
                    <a:pt x="53" y="18630"/>
                    <a:pt x="442" y="19295"/>
                    <a:pt x="1707" y="19378"/>
                  </a:cubicBezTo>
                  <a:cubicBezTo>
                    <a:pt x="2972" y="19461"/>
                    <a:pt x="5113" y="18963"/>
                    <a:pt x="6669" y="18298"/>
                  </a:cubicBezTo>
                  <a:cubicBezTo>
                    <a:pt x="8226" y="17633"/>
                    <a:pt x="9199" y="16803"/>
                    <a:pt x="9929" y="16055"/>
                  </a:cubicBezTo>
                  <a:cubicBezTo>
                    <a:pt x="10659" y="15307"/>
                    <a:pt x="11145" y="14643"/>
                    <a:pt x="11388" y="14726"/>
                  </a:cubicBezTo>
                  <a:cubicBezTo>
                    <a:pt x="11632" y="14809"/>
                    <a:pt x="11632" y="15640"/>
                    <a:pt x="11486" y="16387"/>
                  </a:cubicBezTo>
                  <a:cubicBezTo>
                    <a:pt x="11340" y="17135"/>
                    <a:pt x="11048" y="17800"/>
                    <a:pt x="10805" y="18547"/>
                  </a:cubicBezTo>
                  <a:cubicBezTo>
                    <a:pt x="10561" y="19295"/>
                    <a:pt x="10367" y="20126"/>
                    <a:pt x="10610" y="20209"/>
                  </a:cubicBezTo>
                  <a:cubicBezTo>
                    <a:pt x="10853" y="20292"/>
                    <a:pt x="11534" y="19627"/>
                    <a:pt x="12751" y="16886"/>
                  </a:cubicBezTo>
                  <a:cubicBezTo>
                    <a:pt x="13967" y="14144"/>
                    <a:pt x="15718" y="9326"/>
                    <a:pt x="16642" y="6418"/>
                  </a:cubicBezTo>
                  <a:cubicBezTo>
                    <a:pt x="17567" y="3510"/>
                    <a:pt x="17664" y="2513"/>
                    <a:pt x="17810" y="1600"/>
                  </a:cubicBezTo>
                  <a:cubicBezTo>
                    <a:pt x="17956" y="686"/>
                    <a:pt x="18151" y="-145"/>
                    <a:pt x="18345" y="21"/>
                  </a:cubicBezTo>
                  <a:cubicBezTo>
                    <a:pt x="18540" y="187"/>
                    <a:pt x="18734" y="1350"/>
                    <a:pt x="19026" y="4258"/>
                  </a:cubicBezTo>
                  <a:cubicBezTo>
                    <a:pt x="19318" y="7166"/>
                    <a:pt x="19707" y="11818"/>
                    <a:pt x="20145" y="14975"/>
                  </a:cubicBezTo>
                  <a:cubicBezTo>
                    <a:pt x="20583" y="18132"/>
                    <a:pt x="21070" y="19793"/>
                    <a:pt x="21556" y="214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40" name="Line"/>
            <p:cNvSpPr/>
            <p:nvPr/>
          </p:nvSpPr>
          <p:spPr>
            <a:xfrm>
              <a:off x="8876578" y="3941228"/>
              <a:ext cx="355758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18" y="18831"/>
                    <a:pt x="9035" y="16062"/>
                    <a:pt x="12635" y="12462"/>
                  </a:cubicBezTo>
                  <a:cubicBezTo>
                    <a:pt x="16235" y="8862"/>
                    <a:pt x="18918" y="44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41" name="Line"/>
            <p:cNvSpPr/>
            <p:nvPr/>
          </p:nvSpPr>
          <p:spPr>
            <a:xfrm>
              <a:off x="9239310" y="3884180"/>
              <a:ext cx="54644" cy="182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0" h="21473" extrusionOk="0">
                  <a:moveTo>
                    <a:pt x="0" y="5888"/>
                  </a:moveTo>
                  <a:cubicBezTo>
                    <a:pt x="3600" y="4795"/>
                    <a:pt x="7200" y="3701"/>
                    <a:pt x="10800" y="2470"/>
                  </a:cubicBezTo>
                  <a:cubicBezTo>
                    <a:pt x="14400" y="1240"/>
                    <a:pt x="18000" y="-127"/>
                    <a:pt x="19800" y="10"/>
                  </a:cubicBezTo>
                  <a:cubicBezTo>
                    <a:pt x="21600" y="146"/>
                    <a:pt x="21600" y="1787"/>
                    <a:pt x="19800" y="4795"/>
                  </a:cubicBezTo>
                  <a:cubicBezTo>
                    <a:pt x="18000" y="7802"/>
                    <a:pt x="14400" y="12177"/>
                    <a:pt x="12600" y="15184"/>
                  </a:cubicBezTo>
                  <a:cubicBezTo>
                    <a:pt x="10800" y="18192"/>
                    <a:pt x="10800" y="19832"/>
                    <a:pt x="10350" y="20653"/>
                  </a:cubicBezTo>
                  <a:cubicBezTo>
                    <a:pt x="9900" y="21473"/>
                    <a:pt x="9000" y="21473"/>
                    <a:pt x="8100" y="214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42" name="Line"/>
            <p:cNvSpPr/>
            <p:nvPr/>
          </p:nvSpPr>
          <p:spPr>
            <a:xfrm>
              <a:off x="9211408" y="3757020"/>
              <a:ext cx="264039" cy="256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270" extrusionOk="0">
                  <a:moveTo>
                    <a:pt x="0" y="6021"/>
                  </a:moveTo>
                  <a:cubicBezTo>
                    <a:pt x="3221" y="4671"/>
                    <a:pt x="6442" y="3321"/>
                    <a:pt x="9379" y="2357"/>
                  </a:cubicBezTo>
                  <a:cubicBezTo>
                    <a:pt x="12316" y="1393"/>
                    <a:pt x="14968" y="814"/>
                    <a:pt x="16768" y="429"/>
                  </a:cubicBezTo>
                  <a:cubicBezTo>
                    <a:pt x="18568" y="43"/>
                    <a:pt x="19516" y="-150"/>
                    <a:pt x="20274" y="139"/>
                  </a:cubicBezTo>
                  <a:cubicBezTo>
                    <a:pt x="21032" y="429"/>
                    <a:pt x="21600" y="1200"/>
                    <a:pt x="21505" y="3129"/>
                  </a:cubicBezTo>
                  <a:cubicBezTo>
                    <a:pt x="21411" y="5057"/>
                    <a:pt x="20653" y="8143"/>
                    <a:pt x="19989" y="10843"/>
                  </a:cubicBezTo>
                  <a:cubicBezTo>
                    <a:pt x="19326" y="13543"/>
                    <a:pt x="18758" y="15857"/>
                    <a:pt x="18379" y="17593"/>
                  </a:cubicBezTo>
                  <a:cubicBezTo>
                    <a:pt x="18000" y="19329"/>
                    <a:pt x="17811" y="20486"/>
                    <a:pt x="18284" y="20968"/>
                  </a:cubicBezTo>
                  <a:cubicBezTo>
                    <a:pt x="18758" y="21450"/>
                    <a:pt x="19895" y="21257"/>
                    <a:pt x="21032" y="210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43" name="Line"/>
            <p:cNvSpPr/>
            <p:nvPr/>
          </p:nvSpPr>
          <p:spPr>
            <a:xfrm>
              <a:off x="9636921" y="3655228"/>
              <a:ext cx="460503" cy="423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247" extrusionOk="0">
                  <a:moveTo>
                    <a:pt x="0" y="9107"/>
                  </a:moveTo>
                  <a:cubicBezTo>
                    <a:pt x="108" y="11092"/>
                    <a:pt x="215" y="13077"/>
                    <a:pt x="162" y="15003"/>
                  </a:cubicBezTo>
                  <a:cubicBezTo>
                    <a:pt x="108" y="16930"/>
                    <a:pt x="-107" y="18798"/>
                    <a:pt x="430" y="19965"/>
                  </a:cubicBezTo>
                  <a:cubicBezTo>
                    <a:pt x="968" y="21133"/>
                    <a:pt x="2257" y="21600"/>
                    <a:pt x="3708" y="20958"/>
                  </a:cubicBezTo>
                  <a:cubicBezTo>
                    <a:pt x="5159" y="20316"/>
                    <a:pt x="6771" y="18564"/>
                    <a:pt x="7254" y="16521"/>
                  </a:cubicBezTo>
                  <a:cubicBezTo>
                    <a:pt x="7738" y="14478"/>
                    <a:pt x="7093" y="12143"/>
                    <a:pt x="6072" y="10625"/>
                  </a:cubicBezTo>
                  <a:cubicBezTo>
                    <a:pt x="5051" y="9107"/>
                    <a:pt x="3654" y="8406"/>
                    <a:pt x="2472" y="7939"/>
                  </a:cubicBezTo>
                  <a:cubicBezTo>
                    <a:pt x="1290" y="7472"/>
                    <a:pt x="323" y="7239"/>
                    <a:pt x="108" y="7122"/>
                  </a:cubicBezTo>
                  <a:cubicBezTo>
                    <a:pt x="-107" y="7005"/>
                    <a:pt x="430" y="7005"/>
                    <a:pt x="1935" y="7356"/>
                  </a:cubicBezTo>
                  <a:cubicBezTo>
                    <a:pt x="3439" y="7706"/>
                    <a:pt x="5911" y="8406"/>
                    <a:pt x="7469" y="9399"/>
                  </a:cubicBezTo>
                  <a:cubicBezTo>
                    <a:pt x="9027" y="10391"/>
                    <a:pt x="9672" y="11676"/>
                    <a:pt x="9995" y="12726"/>
                  </a:cubicBezTo>
                  <a:cubicBezTo>
                    <a:pt x="10317" y="13777"/>
                    <a:pt x="10317" y="14595"/>
                    <a:pt x="9941" y="15295"/>
                  </a:cubicBezTo>
                  <a:cubicBezTo>
                    <a:pt x="9565" y="15996"/>
                    <a:pt x="8812" y="16579"/>
                    <a:pt x="8597" y="16521"/>
                  </a:cubicBezTo>
                  <a:cubicBezTo>
                    <a:pt x="8383" y="16463"/>
                    <a:pt x="8705" y="15762"/>
                    <a:pt x="9242" y="15178"/>
                  </a:cubicBezTo>
                  <a:cubicBezTo>
                    <a:pt x="9780" y="14595"/>
                    <a:pt x="10532" y="14128"/>
                    <a:pt x="10962" y="14303"/>
                  </a:cubicBezTo>
                  <a:cubicBezTo>
                    <a:pt x="11392" y="14478"/>
                    <a:pt x="11499" y="15295"/>
                    <a:pt x="11660" y="16054"/>
                  </a:cubicBezTo>
                  <a:cubicBezTo>
                    <a:pt x="11821" y="16813"/>
                    <a:pt x="12036" y="17514"/>
                    <a:pt x="12412" y="17981"/>
                  </a:cubicBezTo>
                  <a:cubicBezTo>
                    <a:pt x="12789" y="18448"/>
                    <a:pt x="13326" y="18681"/>
                    <a:pt x="14400" y="18448"/>
                  </a:cubicBezTo>
                  <a:cubicBezTo>
                    <a:pt x="15475" y="18214"/>
                    <a:pt x="17087" y="17514"/>
                    <a:pt x="18430" y="15529"/>
                  </a:cubicBezTo>
                  <a:cubicBezTo>
                    <a:pt x="19774" y="13544"/>
                    <a:pt x="20848" y="10275"/>
                    <a:pt x="21171" y="7472"/>
                  </a:cubicBezTo>
                  <a:cubicBezTo>
                    <a:pt x="21493" y="4670"/>
                    <a:pt x="21063" y="2335"/>
                    <a:pt x="2063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44" name="Line"/>
            <p:cNvSpPr/>
            <p:nvPr/>
          </p:nvSpPr>
          <p:spPr>
            <a:xfrm>
              <a:off x="10222873" y="3857521"/>
              <a:ext cx="578978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123" y="2400"/>
                    <a:pt x="6246" y="4800"/>
                    <a:pt x="9239" y="6800"/>
                  </a:cubicBezTo>
                  <a:cubicBezTo>
                    <a:pt x="12231" y="8800"/>
                    <a:pt x="15094" y="10400"/>
                    <a:pt x="17133" y="12800"/>
                  </a:cubicBezTo>
                  <a:cubicBezTo>
                    <a:pt x="19171" y="15200"/>
                    <a:pt x="20386" y="18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9" name="Drawing"/>
          <p:cNvGrpSpPr/>
          <p:nvPr/>
        </p:nvGrpSpPr>
        <p:grpSpPr>
          <a:xfrm>
            <a:off x="1695476" y="906560"/>
            <a:ext cx="10890617" cy="3864769"/>
            <a:chOff x="0" y="-271"/>
            <a:chExt cx="10890616" cy="3864768"/>
          </a:xfrm>
        </p:grpSpPr>
        <p:sp>
          <p:nvSpPr>
            <p:cNvPr id="9047" name="Line"/>
            <p:cNvSpPr/>
            <p:nvPr/>
          </p:nvSpPr>
          <p:spPr>
            <a:xfrm>
              <a:off x="-1" y="170808"/>
              <a:ext cx="516990" cy="601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493" extrusionOk="0">
                  <a:moveTo>
                    <a:pt x="848" y="4864"/>
                  </a:moveTo>
                  <a:cubicBezTo>
                    <a:pt x="944" y="4033"/>
                    <a:pt x="1040" y="3202"/>
                    <a:pt x="1040" y="2579"/>
                  </a:cubicBezTo>
                  <a:cubicBezTo>
                    <a:pt x="1040" y="1956"/>
                    <a:pt x="944" y="1540"/>
                    <a:pt x="848" y="1748"/>
                  </a:cubicBezTo>
                  <a:cubicBezTo>
                    <a:pt x="752" y="1956"/>
                    <a:pt x="656" y="2787"/>
                    <a:pt x="512" y="4573"/>
                  </a:cubicBezTo>
                  <a:cubicBezTo>
                    <a:pt x="368" y="6359"/>
                    <a:pt x="176" y="9100"/>
                    <a:pt x="80" y="11219"/>
                  </a:cubicBezTo>
                  <a:cubicBezTo>
                    <a:pt x="-16" y="13337"/>
                    <a:pt x="-16" y="14833"/>
                    <a:pt x="32" y="15871"/>
                  </a:cubicBezTo>
                  <a:cubicBezTo>
                    <a:pt x="80" y="16910"/>
                    <a:pt x="176" y="17491"/>
                    <a:pt x="464" y="17824"/>
                  </a:cubicBezTo>
                  <a:cubicBezTo>
                    <a:pt x="752" y="18156"/>
                    <a:pt x="1232" y="18239"/>
                    <a:pt x="2192" y="17699"/>
                  </a:cubicBezTo>
                  <a:cubicBezTo>
                    <a:pt x="3152" y="17159"/>
                    <a:pt x="4592" y="15996"/>
                    <a:pt x="5504" y="14833"/>
                  </a:cubicBezTo>
                  <a:cubicBezTo>
                    <a:pt x="6416" y="13670"/>
                    <a:pt x="6800" y="12507"/>
                    <a:pt x="7136" y="11676"/>
                  </a:cubicBezTo>
                  <a:cubicBezTo>
                    <a:pt x="7472" y="10845"/>
                    <a:pt x="7760" y="10347"/>
                    <a:pt x="8096" y="10471"/>
                  </a:cubicBezTo>
                  <a:cubicBezTo>
                    <a:pt x="8432" y="10596"/>
                    <a:pt x="8816" y="11344"/>
                    <a:pt x="9584" y="13130"/>
                  </a:cubicBezTo>
                  <a:cubicBezTo>
                    <a:pt x="10352" y="14916"/>
                    <a:pt x="11504" y="17740"/>
                    <a:pt x="12272" y="19360"/>
                  </a:cubicBezTo>
                  <a:cubicBezTo>
                    <a:pt x="13040" y="20980"/>
                    <a:pt x="13424" y="21396"/>
                    <a:pt x="14384" y="21479"/>
                  </a:cubicBezTo>
                  <a:cubicBezTo>
                    <a:pt x="15344" y="21562"/>
                    <a:pt x="16880" y="21313"/>
                    <a:pt x="18272" y="20233"/>
                  </a:cubicBezTo>
                  <a:cubicBezTo>
                    <a:pt x="19664" y="19153"/>
                    <a:pt x="20912" y="17242"/>
                    <a:pt x="21248" y="14999"/>
                  </a:cubicBezTo>
                  <a:cubicBezTo>
                    <a:pt x="21584" y="12756"/>
                    <a:pt x="21008" y="10180"/>
                    <a:pt x="20144" y="7730"/>
                  </a:cubicBezTo>
                  <a:cubicBezTo>
                    <a:pt x="19280" y="5279"/>
                    <a:pt x="18128" y="2953"/>
                    <a:pt x="17408" y="1624"/>
                  </a:cubicBezTo>
                  <a:cubicBezTo>
                    <a:pt x="16688" y="294"/>
                    <a:pt x="16400" y="-38"/>
                    <a:pt x="16352" y="4"/>
                  </a:cubicBezTo>
                  <a:cubicBezTo>
                    <a:pt x="16304" y="45"/>
                    <a:pt x="16496" y="460"/>
                    <a:pt x="16736" y="834"/>
                  </a:cubicBezTo>
                  <a:cubicBezTo>
                    <a:pt x="16976" y="1208"/>
                    <a:pt x="17264" y="1540"/>
                    <a:pt x="17552" y="18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48" name="Line"/>
            <p:cNvSpPr/>
            <p:nvPr/>
          </p:nvSpPr>
          <p:spPr>
            <a:xfrm>
              <a:off x="588756" y="125561"/>
              <a:ext cx="1078021" cy="514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438" extrusionOk="0">
                  <a:moveTo>
                    <a:pt x="1053" y="0"/>
                  </a:moveTo>
                  <a:cubicBezTo>
                    <a:pt x="773" y="2906"/>
                    <a:pt x="494" y="5812"/>
                    <a:pt x="308" y="8814"/>
                  </a:cubicBezTo>
                  <a:cubicBezTo>
                    <a:pt x="122" y="11817"/>
                    <a:pt x="29" y="14917"/>
                    <a:pt x="5" y="16757"/>
                  </a:cubicBezTo>
                  <a:cubicBezTo>
                    <a:pt x="-18" y="18597"/>
                    <a:pt x="29" y="19178"/>
                    <a:pt x="168" y="19324"/>
                  </a:cubicBezTo>
                  <a:cubicBezTo>
                    <a:pt x="308" y="19469"/>
                    <a:pt x="541" y="19178"/>
                    <a:pt x="843" y="17726"/>
                  </a:cubicBezTo>
                  <a:cubicBezTo>
                    <a:pt x="1146" y="16273"/>
                    <a:pt x="1518" y="13657"/>
                    <a:pt x="1728" y="11962"/>
                  </a:cubicBezTo>
                  <a:cubicBezTo>
                    <a:pt x="1937" y="10267"/>
                    <a:pt x="1984" y="9492"/>
                    <a:pt x="2077" y="8717"/>
                  </a:cubicBezTo>
                  <a:cubicBezTo>
                    <a:pt x="2170" y="7943"/>
                    <a:pt x="2310" y="7168"/>
                    <a:pt x="2473" y="6974"/>
                  </a:cubicBezTo>
                  <a:cubicBezTo>
                    <a:pt x="2635" y="6780"/>
                    <a:pt x="2822" y="7168"/>
                    <a:pt x="3054" y="8621"/>
                  </a:cubicBezTo>
                  <a:cubicBezTo>
                    <a:pt x="3287" y="10074"/>
                    <a:pt x="3566" y="12592"/>
                    <a:pt x="3706" y="14626"/>
                  </a:cubicBezTo>
                  <a:cubicBezTo>
                    <a:pt x="3846" y="16660"/>
                    <a:pt x="3846" y="18210"/>
                    <a:pt x="3939" y="19130"/>
                  </a:cubicBezTo>
                  <a:cubicBezTo>
                    <a:pt x="4032" y="20050"/>
                    <a:pt x="4218" y="20341"/>
                    <a:pt x="4591" y="20486"/>
                  </a:cubicBezTo>
                  <a:cubicBezTo>
                    <a:pt x="4963" y="20631"/>
                    <a:pt x="5522" y="20631"/>
                    <a:pt x="6104" y="20147"/>
                  </a:cubicBezTo>
                  <a:cubicBezTo>
                    <a:pt x="6685" y="19663"/>
                    <a:pt x="7291" y="18694"/>
                    <a:pt x="7640" y="17435"/>
                  </a:cubicBezTo>
                  <a:cubicBezTo>
                    <a:pt x="7989" y="16176"/>
                    <a:pt x="8082" y="14626"/>
                    <a:pt x="8059" y="13657"/>
                  </a:cubicBezTo>
                  <a:cubicBezTo>
                    <a:pt x="8035" y="12689"/>
                    <a:pt x="7896" y="12301"/>
                    <a:pt x="7686" y="12204"/>
                  </a:cubicBezTo>
                  <a:cubicBezTo>
                    <a:pt x="7477" y="12108"/>
                    <a:pt x="7198" y="12301"/>
                    <a:pt x="6988" y="13609"/>
                  </a:cubicBezTo>
                  <a:cubicBezTo>
                    <a:pt x="6779" y="14917"/>
                    <a:pt x="6639" y="17338"/>
                    <a:pt x="6592" y="18791"/>
                  </a:cubicBezTo>
                  <a:cubicBezTo>
                    <a:pt x="6546" y="20244"/>
                    <a:pt x="6592" y="20728"/>
                    <a:pt x="6732" y="21067"/>
                  </a:cubicBezTo>
                  <a:cubicBezTo>
                    <a:pt x="6872" y="21406"/>
                    <a:pt x="7104" y="21600"/>
                    <a:pt x="7640" y="21261"/>
                  </a:cubicBezTo>
                  <a:cubicBezTo>
                    <a:pt x="8175" y="20922"/>
                    <a:pt x="9013" y="20050"/>
                    <a:pt x="9572" y="18549"/>
                  </a:cubicBezTo>
                  <a:cubicBezTo>
                    <a:pt x="10130" y="17048"/>
                    <a:pt x="10410" y="14917"/>
                    <a:pt x="10573" y="13609"/>
                  </a:cubicBezTo>
                  <a:cubicBezTo>
                    <a:pt x="10735" y="12301"/>
                    <a:pt x="10782" y="11817"/>
                    <a:pt x="10852" y="11865"/>
                  </a:cubicBezTo>
                  <a:cubicBezTo>
                    <a:pt x="10922" y="11914"/>
                    <a:pt x="11015" y="12495"/>
                    <a:pt x="11061" y="13464"/>
                  </a:cubicBezTo>
                  <a:cubicBezTo>
                    <a:pt x="11108" y="14432"/>
                    <a:pt x="11108" y="15788"/>
                    <a:pt x="11108" y="16854"/>
                  </a:cubicBezTo>
                  <a:cubicBezTo>
                    <a:pt x="11108" y="17919"/>
                    <a:pt x="11108" y="18694"/>
                    <a:pt x="11224" y="19033"/>
                  </a:cubicBezTo>
                  <a:cubicBezTo>
                    <a:pt x="11341" y="19372"/>
                    <a:pt x="11573" y="19275"/>
                    <a:pt x="11923" y="18258"/>
                  </a:cubicBezTo>
                  <a:cubicBezTo>
                    <a:pt x="12272" y="17241"/>
                    <a:pt x="12737" y="15304"/>
                    <a:pt x="13063" y="13803"/>
                  </a:cubicBezTo>
                  <a:cubicBezTo>
                    <a:pt x="13389" y="12301"/>
                    <a:pt x="13575" y="11236"/>
                    <a:pt x="13785" y="10703"/>
                  </a:cubicBezTo>
                  <a:cubicBezTo>
                    <a:pt x="13994" y="10170"/>
                    <a:pt x="14227" y="10170"/>
                    <a:pt x="14413" y="10413"/>
                  </a:cubicBezTo>
                  <a:cubicBezTo>
                    <a:pt x="14599" y="10655"/>
                    <a:pt x="14739" y="11139"/>
                    <a:pt x="14832" y="12204"/>
                  </a:cubicBezTo>
                  <a:cubicBezTo>
                    <a:pt x="14925" y="13270"/>
                    <a:pt x="14972" y="14917"/>
                    <a:pt x="14995" y="15982"/>
                  </a:cubicBezTo>
                  <a:cubicBezTo>
                    <a:pt x="15018" y="17048"/>
                    <a:pt x="15018" y="17532"/>
                    <a:pt x="15111" y="17968"/>
                  </a:cubicBezTo>
                  <a:cubicBezTo>
                    <a:pt x="15204" y="18404"/>
                    <a:pt x="15391" y="18791"/>
                    <a:pt x="15786" y="18791"/>
                  </a:cubicBezTo>
                  <a:cubicBezTo>
                    <a:pt x="16182" y="18791"/>
                    <a:pt x="16787" y="18404"/>
                    <a:pt x="17625" y="17677"/>
                  </a:cubicBezTo>
                  <a:cubicBezTo>
                    <a:pt x="18463" y="16951"/>
                    <a:pt x="19534" y="15885"/>
                    <a:pt x="20139" y="15159"/>
                  </a:cubicBezTo>
                  <a:cubicBezTo>
                    <a:pt x="20744" y="14432"/>
                    <a:pt x="20884" y="14045"/>
                    <a:pt x="20977" y="13512"/>
                  </a:cubicBezTo>
                  <a:cubicBezTo>
                    <a:pt x="21070" y="12979"/>
                    <a:pt x="21116" y="12301"/>
                    <a:pt x="21000" y="11914"/>
                  </a:cubicBezTo>
                  <a:cubicBezTo>
                    <a:pt x="20884" y="11526"/>
                    <a:pt x="20604" y="11430"/>
                    <a:pt x="20232" y="11914"/>
                  </a:cubicBezTo>
                  <a:cubicBezTo>
                    <a:pt x="19860" y="12398"/>
                    <a:pt x="19394" y="13464"/>
                    <a:pt x="19068" y="14529"/>
                  </a:cubicBezTo>
                  <a:cubicBezTo>
                    <a:pt x="18742" y="15595"/>
                    <a:pt x="18556" y="16660"/>
                    <a:pt x="18556" y="17629"/>
                  </a:cubicBezTo>
                  <a:cubicBezTo>
                    <a:pt x="18556" y="18597"/>
                    <a:pt x="18742" y="19469"/>
                    <a:pt x="19278" y="19566"/>
                  </a:cubicBezTo>
                  <a:cubicBezTo>
                    <a:pt x="19813" y="19663"/>
                    <a:pt x="20698" y="18985"/>
                    <a:pt x="21582" y="183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49" name="Line"/>
            <p:cNvSpPr/>
            <p:nvPr/>
          </p:nvSpPr>
          <p:spPr>
            <a:xfrm>
              <a:off x="1785361" y="296405"/>
              <a:ext cx="732497" cy="328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458" extrusionOk="0">
                  <a:moveTo>
                    <a:pt x="0" y="6165"/>
                  </a:moveTo>
                  <a:cubicBezTo>
                    <a:pt x="547" y="9207"/>
                    <a:pt x="1094" y="12249"/>
                    <a:pt x="1401" y="14303"/>
                  </a:cubicBezTo>
                  <a:cubicBezTo>
                    <a:pt x="1709" y="16356"/>
                    <a:pt x="1777" y="17421"/>
                    <a:pt x="1914" y="18562"/>
                  </a:cubicBezTo>
                  <a:cubicBezTo>
                    <a:pt x="2051" y="19703"/>
                    <a:pt x="2256" y="20920"/>
                    <a:pt x="2563" y="20996"/>
                  </a:cubicBezTo>
                  <a:cubicBezTo>
                    <a:pt x="2871" y="21072"/>
                    <a:pt x="3281" y="20007"/>
                    <a:pt x="3623" y="16660"/>
                  </a:cubicBezTo>
                  <a:cubicBezTo>
                    <a:pt x="3965" y="13314"/>
                    <a:pt x="4238" y="7686"/>
                    <a:pt x="4375" y="4415"/>
                  </a:cubicBezTo>
                  <a:cubicBezTo>
                    <a:pt x="4511" y="1145"/>
                    <a:pt x="4511" y="232"/>
                    <a:pt x="4614" y="80"/>
                  </a:cubicBezTo>
                  <a:cubicBezTo>
                    <a:pt x="4716" y="-72"/>
                    <a:pt x="4922" y="536"/>
                    <a:pt x="5092" y="2362"/>
                  </a:cubicBezTo>
                  <a:cubicBezTo>
                    <a:pt x="5263" y="4187"/>
                    <a:pt x="5400" y="7229"/>
                    <a:pt x="5503" y="9207"/>
                  </a:cubicBezTo>
                  <a:cubicBezTo>
                    <a:pt x="5605" y="11184"/>
                    <a:pt x="5673" y="12097"/>
                    <a:pt x="5913" y="12629"/>
                  </a:cubicBezTo>
                  <a:cubicBezTo>
                    <a:pt x="6152" y="13162"/>
                    <a:pt x="6562" y="13314"/>
                    <a:pt x="7280" y="12249"/>
                  </a:cubicBezTo>
                  <a:cubicBezTo>
                    <a:pt x="7997" y="11184"/>
                    <a:pt x="9023" y="8903"/>
                    <a:pt x="9775" y="7077"/>
                  </a:cubicBezTo>
                  <a:cubicBezTo>
                    <a:pt x="10527" y="5252"/>
                    <a:pt x="11005" y="3883"/>
                    <a:pt x="11347" y="2590"/>
                  </a:cubicBezTo>
                  <a:cubicBezTo>
                    <a:pt x="11689" y="1297"/>
                    <a:pt x="11894" y="80"/>
                    <a:pt x="11791" y="4"/>
                  </a:cubicBezTo>
                  <a:cubicBezTo>
                    <a:pt x="11689" y="-72"/>
                    <a:pt x="11278" y="993"/>
                    <a:pt x="10800" y="2894"/>
                  </a:cubicBezTo>
                  <a:cubicBezTo>
                    <a:pt x="10322" y="4796"/>
                    <a:pt x="9775" y="7534"/>
                    <a:pt x="9501" y="9283"/>
                  </a:cubicBezTo>
                  <a:cubicBezTo>
                    <a:pt x="9228" y="11032"/>
                    <a:pt x="9228" y="11793"/>
                    <a:pt x="9330" y="12477"/>
                  </a:cubicBezTo>
                  <a:cubicBezTo>
                    <a:pt x="9433" y="13162"/>
                    <a:pt x="9638" y="13770"/>
                    <a:pt x="10082" y="14151"/>
                  </a:cubicBezTo>
                  <a:cubicBezTo>
                    <a:pt x="10527" y="14531"/>
                    <a:pt x="11210" y="14683"/>
                    <a:pt x="11723" y="14683"/>
                  </a:cubicBezTo>
                  <a:cubicBezTo>
                    <a:pt x="12235" y="14683"/>
                    <a:pt x="12577" y="14531"/>
                    <a:pt x="12987" y="14455"/>
                  </a:cubicBezTo>
                  <a:cubicBezTo>
                    <a:pt x="13397" y="14379"/>
                    <a:pt x="13876" y="14379"/>
                    <a:pt x="14252" y="14987"/>
                  </a:cubicBezTo>
                  <a:cubicBezTo>
                    <a:pt x="14628" y="15596"/>
                    <a:pt x="14901" y="16813"/>
                    <a:pt x="15038" y="17801"/>
                  </a:cubicBezTo>
                  <a:cubicBezTo>
                    <a:pt x="15175" y="18790"/>
                    <a:pt x="15175" y="19551"/>
                    <a:pt x="15072" y="20235"/>
                  </a:cubicBezTo>
                  <a:cubicBezTo>
                    <a:pt x="14970" y="20920"/>
                    <a:pt x="14765" y="21528"/>
                    <a:pt x="14662" y="21452"/>
                  </a:cubicBezTo>
                  <a:cubicBezTo>
                    <a:pt x="14559" y="21376"/>
                    <a:pt x="14559" y="20615"/>
                    <a:pt x="15175" y="18182"/>
                  </a:cubicBezTo>
                  <a:cubicBezTo>
                    <a:pt x="15790" y="15748"/>
                    <a:pt x="17020" y="11641"/>
                    <a:pt x="18046" y="8827"/>
                  </a:cubicBezTo>
                  <a:cubicBezTo>
                    <a:pt x="19071" y="6013"/>
                    <a:pt x="19891" y="4491"/>
                    <a:pt x="20472" y="3579"/>
                  </a:cubicBezTo>
                  <a:cubicBezTo>
                    <a:pt x="21053" y="2666"/>
                    <a:pt x="21395" y="2362"/>
                    <a:pt x="21497" y="2590"/>
                  </a:cubicBezTo>
                  <a:cubicBezTo>
                    <a:pt x="21600" y="2818"/>
                    <a:pt x="21463" y="3579"/>
                    <a:pt x="21327" y="43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050" name="Line Shape" descr="Line Shape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895105" y="20655"/>
              <a:ext cx="1148516" cy="644850"/>
            </a:xfrm>
            <a:prstGeom prst="rect">
              <a:avLst/>
            </a:prstGeom>
            <a:effectLst/>
          </p:spPr>
        </p:pic>
        <p:pic>
          <p:nvPicPr>
            <p:cNvPr id="9052" name="Line Shape" descr="Line Shape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034549" y="93724"/>
              <a:ext cx="289822" cy="585508"/>
            </a:xfrm>
            <a:prstGeom prst="rect">
              <a:avLst/>
            </a:prstGeom>
            <a:effectLst/>
          </p:spPr>
        </p:pic>
        <p:pic>
          <p:nvPicPr>
            <p:cNvPr id="9054" name="Line Shape" descr="Line Shape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226308" y="143891"/>
              <a:ext cx="379804" cy="444658"/>
            </a:xfrm>
            <a:prstGeom prst="rect">
              <a:avLst/>
            </a:prstGeom>
            <a:effectLst/>
          </p:spPr>
        </p:pic>
        <p:pic>
          <p:nvPicPr>
            <p:cNvPr id="9056" name="Line Shape" descr="Line Shape"/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503259" y="136916"/>
              <a:ext cx="130755" cy="450028"/>
            </a:xfrm>
            <a:prstGeom prst="rect">
              <a:avLst/>
            </a:prstGeom>
            <a:effectLst/>
          </p:spPr>
        </p:pic>
        <p:pic>
          <p:nvPicPr>
            <p:cNvPr id="9058" name="Line Shape" descr="Line Shape"/>
            <p:cNvPicPr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37070" y="-272"/>
              <a:ext cx="328603" cy="584171"/>
            </a:xfrm>
            <a:prstGeom prst="rect">
              <a:avLst/>
            </a:prstGeom>
            <a:effectLst/>
          </p:spPr>
        </p:pic>
        <p:pic>
          <p:nvPicPr>
            <p:cNvPr id="9060" name="Line Shape" descr="Line Shape"/>
            <p:cNvPicPr>
              <a:picLocks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712528" y="154297"/>
              <a:ext cx="593471" cy="414222"/>
            </a:xfrm>
            <a:prstGeom prst="rect">
              <a:avLst/>
            </a:prstGeom>
            <a:effectLst/>
          </p:spPr>
        </p:pic>
        <p:pic>
          <p:nvPicPr>
            <p:cNvPr id="9062" name="Line Shape" descr="Line Shape"/>
            <p:cNvPicPr>
              <a:picLocks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318198" y="48154"/>
              <a:ext cx="397037" cy="481393"/>
            </a:xfrm>
            <a:prstGeom prst="rect">
              <a:avLst/>
            </a:prstGeom>
            <a:effectLst/>
          </p:spPr>
        </p:pic>
        <p:pic>
          <p:nvPicPr>
            <p:cNvPr id="9064" name="Line Shape" descr="Line Shape"/>
            <p:cNvPicPr>
              <a:picLocks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659274" y="79212"/>
              <a:ext cx="402504" cy="509945"/>
            </a:xfrm>
            <a:prstGeom prst="rect">
              <a:avLst/>
            </a:prstGeom>
            <a:effectLst/>
          </p:spPr>
        </p:pic>
        <p:pic>
          <p:nvPicPr>
            <p:cNvPr id="9066" name="Line Shape" descr="Line Shape"/>
            <p:cNvPicPr>
              <a:picLocks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636293" y="283404"/>
              <a:ext cx="616066" cy="151682"/>
            </a:xfrm>
            <a:prstGeom prst="rect">
              <a:avLst/>
            </a:prstGeom>
            <a:effectLst/>
          </p:spPr>
        </p:pic>
        <p:pic>
          <p:nvPicPr>
            <p:cNvPr id="9068" name="Line Shape" descr="Line Shape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184866" y="773107"/>
              <a:ext cx="2885084" cy="171199"/>
            </a:xfrm>
            <a:prstGeom prst="rect">
              <a:avLst/>
            </a:prstGeom>
            <a:effectLst/>
          </p:spPr>
        </p:pic>
        <p:sp>
          <p:nvSpPr>
            <p:cNvPr id="9070" name="Line"/>
            <p:cNvSpPr/>
            <p:nvPr/>
          </p:nvSpPr>
          <p:spPr>
            <a:xfrm>
              <a:off x="6722760" y="33638"/>
              <a:ext cx="398956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547" extrusionOk="0">
                  <a:moveTo>
                    <a:pt x="826" y="9610"/>
                  </a:moveTo>
                  <a:cubicBezTo>
                    <a:pt x="700" y="12793"/>
                    <a:pt x="575" y="15976"/>
                    <a:pt x="387" y="17852"/>
                  </a:cubicBezTo>
                  <a:cubicBezTo>
                    <a:pt x="198" y="19728"/>
                    <a:pt x="-53" y="20296"/>
                    <a:pt x="10" y="20296"/>
                  </a:cubicBezTo>
                  <a:cubicBezTo>
                    <a:pt x="73" y="20296"/>
                    <a:pt x="449" y="19728"/>
                    <a:pt x="1454" y="17511"/>
                  </a:cubicBezTo>
                  <a:cubicBezTo>
                    <a:pt x="2459" y="15294"/>
                    <a:pt x="4091" y="11429"/>
                    <a:pt x="5096" y="8473"/>
                  </a:cubicBezTo>
                  <a:cubicBezTo>
                    <a:pt x="6100" y="5518"/>
                    <a:pt x="6477" y="3471"/>
                    <a:pt x="6666" y="2107"/>
                  </a:cubicBezTo>
                  <a:cubicBezTo>
                    <a:pt x="6854" y="743"/>
                    <a:pt x="6854" y="61"/>
                    <a:pt x="6980" y="4"/>
                  </a:cubicBezTo>
                  <a:cubicBezTo>
                    <a:pt x="7105" y="-53"/>
                    <a:pt x="7356" y="515"/>
                    <a:pt x="7545" y="2960"/>
                  </a:cubicBezTo>
                  <a:cubicBezTo>
                    <a:pt x="7733" y="5404"/>
                    <a:pt x="7859" y="9724"/>
                    <a:pt x="7921" y="12225"/>
                  </a:cubicBezTo>
                  <a:cubicBezTo>
                    <a:pt x="7984" y="14726"/>
                    <a:pt x="7984" y="15408"/>
                    <a:pt x="7984" y="16033"/>
                  </a:cubicBezTo>
                  <a:cubicBezTo>
                    <a:pt x="7984" y="16659"/>
                    <a:pt x="7984" y="17227"/>
                    <a:pt x="8298" y="17398"/>
                  </a:cubicBezTo>
                  <a:cubicBezTo>
                    <a:pt x="8612" y="17568"/>
                    <a:pt x="9240" y="17341"/>
                    <a:pt x="10433" y="15920"/>
                  </a:cubicBezTo>
                  <a:cubicBezTo>
                    <a:pt x="11626" y="14499"/>
                    <a:pt x="13384" y="11884"/>
                    <a:pt x="14640" y="9553"/>
                  </a:cubicBezTo>
                  <a:cubicBezTo>
                    <a:pt x="15896" y="7223"/>
                    <a:pt x="16649" y="5176"/>
                    <a:pt x="17152" y="3642"/>
                  </a:cubicBezTo>
                  <a:cubicBezTo>
                    <a:pt x="17654" y="2107"/>
                    <a:pt x="17905" y="1084"/>
                    <a:pt x="18282" y="1141"/>
                  </a:cubicBezTo>
                  <a:cubicBezTo>
                    <a:pt x="18659" y="1198"/>
                    <a:pt x="19161" y="2334"/>
                    <a:pt x="19538" y="4949"/>
                  </a:cubicBezTo>
                  <a:cubicBezTo>
                    <a:pt x="19914" y="7564"/>
                    <a:pt x="20166" y="11656"/>
                    <a:pt x="20480" y="14669"/>
                  </a:cubicBezTo>
                  <a:cubicBezTo>
                    <a:pt x="20793" y="17682"/>
                    <a:pt x="21170" y="19614"/>
                    <a:pt x="21547" y="215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1" name="Line"/>
            <p:cNvSpPr/>
            <p:nvPr/>
          </p:nvSpPr>
          <p:spPr>
            <a:xfrm>
              <a:off x="7211083" y="134980"/>
              <a:ext cx="238488" cy="347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257" extrusionOk="0">
                  <a:moveTo>
                    <a:pt x="16940" y="5819"/>
                  </a:moveTo>
                  <a:cubicBezTo>
                    <a:pt x="16940" y="4540"/>
                    <a:pt x="16940" y="3262"/>
                    <a:pt x="16733" y="2267"/>
                  </a:cubicBezTo>
                  <a:cubicBezTo>
                    <a:pt x="16525" y="1272"/>
                    <a:pt x="16110" y="562"/>
                    <a:pt x="15279" y="206"/>
                  </a:cubicBezTo>
                  <a:cubicBezTo>
                    <a:pt x="14448" y="-149"/>
                    <a:pt x="13202" y="-149"/>
                    <a:pt x="11540" y="1059"/>
                  </a:cubicBezTo>
                  <a:cubicBezTo>
                    <a:pt x="9879" y="2267"/>
                    <a:pt x="7802" y="4683"/>
                    <a:pt x="5725" y="7880"/>
                  </a:cubicBezTo>
                  <a:cubicBezTo>
                    <a:pt x="3648" y="11077"/>
                    <a:pt x="1571" y="15056"/>
                    <a:pt x="637" y="17472"/>
                  </a:cubicBezTo>
                  <a:cubicBezTo>
                    <a:pt x="-298" y="19888"/>
                    <a:pt x="-90" y="20740"/>
                    <a:pt x="533" y="21096"/>
                  </a:cubicBezTo>
                  <a:cubicBezTo>
                    <a:pt x="1156" y="21451"/>
                    <a:pt x="2194" y="21309"/>
                    <a:pt x="4894" y="19746"/>
                  </a:cubicBezTo>
                  <a:cubicBezTo>
                    <a:pt x="7594" y="18183"/>
                    <a:pt x="11956" y="15198"/>
                    <a:pt x="14552" y="13351"/>
                  </a:cubicBezTo>
                  <a:cubicBezTo>
                    <a:pt x="17148" y="11504"/>
                    <a:pt x="17979" y="10793"/>
                    <a:pt x="18394" y="10864"/>
                  </a:cubicBezTo>
                  <a:cubicBezTo>
                    <a:pt x="18810" y="10935"/>
                    <a:pt x="18810" y="11788"/>
                    <a:pt x="18602" y="12640"/>
                  </a:cubicBezTo>
                  <a:cubicBezTo>
                    <a:pt x="18394" y="13493"/>
                    <a:pt x="17979" y="14346"/>
                    <a:pt x="17667" y="15198"/>
                  </a:cubicBezTo>
                  <a:cubicBezTo>
                    <a:pt x="17356" y="16051"/>
                    <a:pt x="17148" y="16904"/>
                    <a:pt x="17771" y="17117"/>
                  </a:cubicBezTo>
                  <a:cubicBezTo>
                    <a:pt x="18394" y="17330"/>
                    <a:pt x="19848" y="16904"/>
                    <a:pt x="21302" y="16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2" name="Line"/>
            <p:cNvSpPr/>
            <p:nvPr/>
          </p:nvSpPr>
          <p:spPr>
            <a:xfrm>
              <a:off x="7505375" y="176464"/>
              <a:ext cx="197729" cy="284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15" extrusionOk="0">
                  <a:moveTo>
                    <a:pt x="13563" y="4548"/>
                  </a:moveTo>
                  <a:cubicBezTo>
                    <a:pt x="14567" y="3851"/>
                    <a:pt x="15572" y="3155"/>
                    <a:pt x="16451" y="2371"/>
                  </a:cubicBezTo>
                  <a:cubicBezTo>
                    <a:pt x="17330" y="1587"/>
                    <a:pt x="18084" y="716"/>
                    <a:pt x="17833" y="280"/>
                  </a:cubicBezTo>
                  <a:cubicBezTo>
                    <a:pt x="17581" y="-155"/>
                    <a:pt x="16326" y="-155"/>
                    <a:pt x="13814" y="803"/>
                  </a:cubicBezTo>
                  <a:cubicBezTo>
                    <a:pt x="11302" y="1761"/>
                    <a:pt x="7535" y="3677"/>
                    <a:pt x="4898" y="5245"/>
                  </a:cubicBezTo>
                  <a:cubicBezTo>
                    <a:pt x="2260" y="6813"/>
                    <a:pt x="753" y="8032"/>
                    <a:pt x="628" y="9251"/>
                  </a:cubicBezTo>
                  <a:cubicBezTo>
                    <a:pt x="502" y="10471"/>
                    <a:pt x="1758" y="11690"/>
                    <a:pt x="5023" y="12822"/>
                  </a:cubicBezTo>
                  <a:cubicBezTo>
                    <a:pt x="8288" y="13955"/>
                    <a:pt x="13563" y="15000"/>
                    <a:pt x="16702" y="15871"/>
                  </a:cubicBezTo>
                  <a:cubicBezTo>
                    <a:pt x="19842" y="16742"/>
                    <a:pt x="20846" y="17439"/>
                    <a:pt x="21223" y="18222"/>
                  </a:cubicBezTo>
                  <a:cubicBezTo>
                    <a:pt x="21600" y="19006"/>
                    <a:pt x="21349" y="19877"/>
                    <a:pt x="18335" y="20487"/>
                  </a:cubicBezTo>
                  <a:cubicBezTo>
                    <a:pt x="15321" y="21097"/>
                    <a:pt x="9544" y="21445"/>
                    <a:pt x="6028" y="21271"/>
                  </a:cubicBezTo>
                  <a:cubicBezTo>
                    <a:pt x="2512" y="21097"/>
                    <a:pt x="1256" y="20400"/>
                    <a:pt x="0" y="1970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3" name="Line"/>
            <p:cNvSpPr/>
            <p:nvPr/>
          </p:nvSpPr>
          <p:spPr>
            <a:xfrm>
              <a:off x="7747945" y="174412"/>
              <a:ext cx="181355" cy="578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427" extrusionOk="0">
                  <a:moveTo>
                    <a:pt x="18813" y="3872"/>
                  </a:moveTo>
                  <a:cubicBezTo>
                    <a:pt x="19353" y="2753"/>
                    <a:pt x="19893" y="1634"/>
                    <a:pt x="19758" y="903"/>
                  </a:cubicBezTo>
                  <a:cubicBezTo>
                    <a:pt x="19623" y="171"/>
                    <a:pt x="18813" y="-173"/>
                    <a:pt x="16383" y="85"/>
                  </a:cubicBezTo>
                  <a:cubicBezTo>
                    <a:pt x="13953" y="343"/>
                    <a:pt x="9903" y="1204"/>
                    <a:pt x="6798" y="2495"/>
                  </a:cubicBezTo>
                  <a:cubicBezTo>
                    <a:pt x="3693" y="3786"/>
                    <a:pt x="1533" y="5507"/>
                    <a:pt x="588" y="6625"/>
                  </a:cubicBezTo>
                  <a:cubicBezTo>
                    <a:pt x="-357" y="7744"/>
                    <a:pt x="-87" y="8260"/>
                    <a:pt x="858" y="8519"/>
                  </a:cubicBezTo>
                  <a:cubicBezTo>
                    <a:pt x="1803" y="8777"/>
                    <a:pt x="3423" y="8777"/>
                    <a:pt x="6258" y="8174"/>
                  </a:cubicBezTo>
                  <a:cubicBezTo>
                    <a:pt x="9093" y="7572"/>
                    <a:pt x="13143" y="6367"/>
                    <a:pt x="15843" y="5507"/>
                  </a:cubicBezTo>
                  <a:cubicBezTo>
                    <a:pt x="18543" y="4646"/>
                    <a:pt x="19893" y="4130"/>
                    <a:pt x="20568" y="4302"/>
                  </a:cubicBezTo>
                  <a:cubicBezTo>
                    <a:pt x="21243" y="4474"/>
                    <a:pt x="21243" y="5335"/>
                    <a:pt x="20433" y="7357"/>
                  </a:cubicBezTo>
                  <a:cubicBezTo>
                    <a:pt x="19623" y="9379"/>
                    <a:pt x="18003" y="12563"/>
                    <a:pt x="17058" y="15102"/>
                  </a:cubicBezTo>
                  <a:cubicBezTo>
                    <a:pt x="16113" y="17641"/>
                    <a:pt x="15843" y="19534"/>
                    <a:pt x="15573" y="21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4" name="Line"/>
            <p:cNvSpPr/>
            <p:nvPr/>
          </p:nvSpPr>
          <p:spPr>
            <a:xfrm>
              <a:off x="8051798" y="195317"/>
              <a:ext cx="234848" cy="242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3636" y="3086"/>
                  </a:moveTo>
                  <a:cubicBezTo>
                    <a:pt x="3208" y="2057"/>
                    <a:pt x="2780" y="1029"/>
                    <a:pt x="2246" y="1131"/>
                  </a:cubicBezTo>
                  <a:cubicBezTo>
                    <a:pt x="1711" y="1234"/>
                    <a:pt x="1069" y="2469"/>
                    <a:pt x="642" y="5657"/>
                  </a:cubicBezTo>
                  <a:cubicBezTo>
                    <a:pt x="214" y="8846"/>
                    <a:pt x="0" y="13989"/>
                    <a:pt x="0" y="17074"/>
                  </a:cubicBezTo>
                  <a:cubicBezTo>
                    <a:pt x="0" y="20160"/>
                    <a:pt x="214" y="21189"/>
                    <a:pt x="2139" y="21394"/>
                  </a:cubicBezTo>
                  <a:cubicBezTo>
                    <a:pt x="4063" y="21600"/>
                    <a:pt x="7699" y="20983"/>
                    <a:pt x="11014" y="17486"/>
                  </a:cubicBezTo>
                  <a:cubicBezTo>
                    <a:pt x="14329" y="13989"/>
                    <a:pt x="17323" y="7611"/>
                    <a:pt x="19034" y="4217"/>
                  </a:cubicBezTo>
                  <a:cubicBezTo>
                    <a:pt x="20745" y="823"/>
                    <a:pt x="21172" y="41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5" name="Line"/>
            <p:cNvSpPr/>
            <p:nvPr/>
          </p:nvSpPr>
          <p:spPr>
            <a:xfrm>
              <a:off x="8305939" y="125805"/>
              <a:ext cx="191959" cy="29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9" h="21080" extrusionOk="0">
                  <a:moveTo>
                    <a:pt x="20762" y="7517"/>
                  </a:moveTo>
                  <a:cubicBezTo>
                    <a:pt x="21016" y="5173"/>
                    <a:pt x="21270" y="2829"/>
                    <a:pt x="20126" y="1406"/>
                  </a:cubicBezTo>
                  <a:cubicBezTo>
                    <a:pt x="18983" y="-18"/>
                    <a:pt x="16442" y="-520"/>
                    <a:pt x="13392" y="652"/>
                  </a:cubicBezTo>
                  <a:cubicBezTo>
                    <a:pt x="10343" y="1824"/>
                    <a:pt x="6785" y="4671"/>
                    <a:pt x="4117" y="7852"/>
                  </a:cubicBezTo>
                  <a:cubicBezTo>
                    <a:pt x="1449" y="11033"/>
                    <a:pt x="-330" y="14550"/>
                    <a:pt x="51" y="16559"/>
                  </a:cubicBezTo>
                  <a:cubicBezTo>
                    <a:pt x="432" y="18568"/>
                    <a:pt x="2974" y="19071"/>
                    <a:pt x="6023" y="18652"/>
                  </a:cubicBezTo>
                  <a:cubicBezTo>
                    <a:pt x="9072" y="18233"/>
                    <a:pt x="12630" y="16894"/>
                    <a:pt x="14917" y="15471"/>
                  </a:cubicBezTo>
                  <a:cubicBezTo>
                    <a:pt x="17204" y="14047"/>
                    <a:pt x="18221" y="12540"/>
                    <a:pt x="18729" y="12206"/>
                  </a:cubicBezTo>
                  <a:cubicBezTo>
                    <a:pt x="19237" y="11871"/>
                    <a:pt x="19237" y="12708"/>
                    <a:pt x="18983" y="13964"/>
                  </a:cubicBezTo>
                  <a:cubicBezTo>
                    <a:pt x="18729" y="15220"/>
                    <a:pt x="18221" y="16894"/>
                    <a:pt x="17967" y="18150"/>
                  </a:cubicBezTo>
                  <a:cubicBezTo>
                    <a:pt x="17712" y="19406"/>
                    <a:pt x="17712" y="20243"/>
                    <a:pt x="18094" y="20661"/>
                  </a:cubicBezTo>
                  <a:cubicBezTo>
                    <a:pt x="18475" y="21080"/>
                    <a:pt x="19237" y="21080"/>
                    <a:pt x="19999" y="210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6" name="Line"/>
            <p:cNvSpPr/>
            <p:nvPr/>
          </p:nvSpPr>
          <p:spPr>
            <a:xfrm>
              <a:off x="8559357" y="192029"/>
              <a:ext cx="208607" cy="232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0990" extrusionOk="0">
                  <a:moveTo>
                    <a:pt x="4205" y="7217"/>
                  </a:moveTo>
                  <a:cubicBezTo>
                    <a:pt x="3968" y="9733"/>
                    <a:pt x="3730" y="12250"/>
                    <a:pt x="2899" y="14871"/>
                  </a:cubicBezTo>
                  <a:cubicBezTo>
                    <a:pt x="2069" y="17493"/>
                    <a:pt x="644" y="20219"/>
                    <a:pt x="170" y="20848"/>
                  </a:cubicBezTo>
                  <a:cubicBezTo>
                    <a:pt x="-305" y="21477"/>
                    <a:pt x="170" y="20009"/>
                    <a:pt x="2187" y="16444"/>
                  </a:cubicBezTo>
                  <a:cubicBezTo>
                    <a:pt x="4205" y="12879"/>
                    <a:pt x="7765" y="7217"/>
                    <a:pt x="10614" y="4071"/>
                  </a:cubicBezTo>
                  <a:cubicBezTo>
                    <a:pt x="13462" y="926"/>
                    <a:pt x="15598" y="296"/>
                    <a:pt x="17260" y="87"/>
                  </a:cubicBezTo>
                  <a:cubicBezTo>
                    <a:pt x="18921" y="-123"/>
                    <a:pt x="20108" y="87"/>
                    <a:pt x="21295" y="2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7" name="Line"/>
            <p:cNvSpPr/>
            <p:nvPr/>
          </p:nvSpPr>
          <p:spPr>
            <a:xfrm>
              <a:off x="8764302" y="169998"/>
              <a:ext cx="205955" cy="2372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4" h="21193" extrusionOk="0">
                  <a:moveTo>
                    <a:pt x="15327" y="3507"/>
                  </a:moveTo>
                  <a:cubicBezTo>
                    <a:pt x="16514" y="3300"/>
                    <a:pt x="17701" y="3092"/>
                    <a:pt x="18413" y="2469"/>
                  </a:cubicBezTo>
                  <a:cubicBezTo>
                    <a:pt x="19125" y="1846"/>
                    <a:pt x="19362" y="807"/>
                    <a:pt x="18769" y="288"/>
                  </a:cubicBezTo>
                  <a:cubicBezTo>
                    <a:pt x="18176" y="-231"/>
                    <a:pt x="16751" y="-231"/>
                    <a:pt x="13547" y="1846"/>
                  </a:cubicBezTo>
                  <a:cubicBezTo>
                    <a:pt x="10343" y="3923"/>
                    <a:pt x="5358" y="8077"/>
                    <a:pt x="2628" y="11400"/>
                  </a:cubicBezTo>
                  <a:cubicBezTo>
                    <a:pt x="-101" y="14723"/>
                    <a:pt x="-576" y="17215"/>
                    <a:pt x="611" y="18877"/>
                  </a:cubicBezTo>
                  <a:cubicBezTo>
                    <a:pt x="1798" y="20538"/>
                    <a:pt x="4646" y="21369"/>
                    <a:pt x="7376" y="21161"/>
                  </a:cubicBezTo>
                  <a:cubicBezTo>
                    <a:pt x="10105" y="20954"/>
                    <a:pt x="12716" y="19707"/>
                    <a:pt x="14971" y="18357"/>
                  </a:cubicBezTo>
                  <a:cubicBezTo>
                    <a:pt x="17226" y="17007"/>
                    <a:pt x="19125" y="15554"/>
                    <a:pt x="21024" y="141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8" name="Line"/>
            <p:cNvSpPr/>
            <p:nvPr/>
          </p:nvSpPr>
          <p:spPr>
            <a:xfrm>
              <a:off x="9058521" y="0"/>
              <a:ext cx="388146" cy="488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525" extrusionOk="0">
                  <a:moveTo>
                    <a:pt x="10869" y="0"/>
                  </a:moveTo>
                  <a:cubicBezTo>
                    <a:pt x="11252" y="1126"/>
                    <a:pt x="11636" y="2252"/>
                    <a:pt x="11316" y="4402"/>
                  </a:cubicBezTo>
                  <a:cubicBezTo>
                    <a:pt x="10997" y="6552"/>
                    <a:pt x="9974" y="9725"/>
                    <a:pt x="9335" y="11568"/>
                  </a:cubicBezTo>
                  <a:cubicBezTo>
                    <a:pt x="8696" y="13410"/>
                    <a:pt x="8440" y="13922"/>
                    <a:pt x="8121" y="14690"/>
                  </a:cubicBezTo>
                  <a:cubicBezTo>
                    <a:pt x="7801" y="15458"/>
                    <a:pt x="7418" y="16482"/>
                    <a:pt x="6970" y="16789"/>
                  </a:cubicBezTo>
                  <a:cubicBezTo>
                    <a:pt x="6523" y="17096"/>
                    <a:pt x="6012" y="16686"/>
                    <a:pt x="5181" y="16277"/>
                  </a:cubicBezTo>
                  <a:cubicBezTo>
                    <a:pt x="4350" y="15867"/>
                    <a:pt x="3200" y="15458"/>
                    <a:pt x="2305" y="15407"/>
                  </a:cubicBezTo>
                  <a:cubicBezTo>
                    <a:pt x="1411" y="15355"/>
                    <a:pt x="772" y="15663"/>
                    <a:pt x="388" y="16072"/>
                  </a:cubicBezTo>
                  <a:cubicBezTo>
                    <a:pt x="5" y="16482"/>
                    <a:pt x="-123" y="16993"/>
                    <a:pt x="133" y="17454"/>
                  </a:cubicBezTo>
                  <a:cubicBezTo>
                    <a:pt x="388" y="17915"/>
                    <a:pt x="1027" y="18324"/>
                    <a:pt x="3008" y="18529"/>
                  </a:cubicBezTo>
                  <a:cubicBezTo>
                    <a:pt x="4989" y="18734"/>
                    <a:pt x="8312" y="18734"/>
                    <a:pt x="11188" y="18068"/>
                  </a:cubicBezTo>
                  <a:cubicBezTo>
                    <a:pt x="14064" y="17403"/>
                    <a:pt x="16492" y="16072"/>
                    <a:pt x="18090" y="14895"/>
                  </a:cubicBezTo>
                  <a:cubicBezTo>
                    <a:pt x="19688" y="13718"/>
                    <a:pt x="20455" y="12694"/>
                    <a:pt x="20902" y="11926"/>
                  </a:cubicBezTo>
                  <a:cubicBezTo>
                    <a:pt x="21349" y="11158"/>
                    <a:pt x="21477" y="10646"/>
                    <a:pt x="21157" y="10391"/>
                  </a:cubicBezTo>
                  <a:cubicBezTo>
                    <a:pt x="20838" y="10135"/>
                    <a:pt x="20071" y="10135"/>
                    <a:pt x="18346" y="11158"/>
                  </a:cubicBezTo>
                  <a:cubicBezTo>
                    <a:pt x="16620" y="12182"/>
                    <a:pt x="13936" y="14229"/>
                    <a:pt x="12339" y="15970"/>
                  </a:cubicBezTo>
                  <a:cubicBezTo>
                    <a:pt x="10741" y="17710"/>
                    <a:pt x="10230" y="19143"/>
                    <a:pt x="10997" y="20064"/>
                  </a:cubicBezTo>
                  <a:cubicBezTo>
                    <a:pt x="11763" y="20986"/>
                    <a:pt x="13808" y="21395"/>
                    <a:pt x="15150" y="21498"/>
                  </a:cubicBezTo>
                  <a:cubicBezTo>
                    <a:pt x="16492" y="21600"/>
                    <a:pt x="17131" y="21395"/>
                    <a:pt x="17770" y="211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9" name="Line"/>
            <p:cNvSpPr/>
            <p:nvPr/>
          </p:nvSpPr>
          <p:spPr>
            <a:xfrm>
              <a:off x="9444599" y="223219"/>
              <a:ext cx="327630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extrusionOk="0">
                  <a:moveTo>
                    <a:pt x="16885" y="0"/>
                  </a:moveTo>
                  <a:cubicBezTo>
                    <a:pt x="14755" y="389"/>
                    <a:pt x="12625" y="778"/>
                    <a:pt x="10876" y="1362"/>
                  </a:cubicBezTo>
                  <a:cubicBezTo>
                    <a:pt x="9127" y="1946"/>
                    <a:pt x="7758" y="2724"/>
                    <a:pt x="6769" y="3405"/>
                  </a:cubicBezTo>
                  <a:cubicBezTo>
                    <a:pt x="5780" y="4086"/>
                    <a:pt x="5172" y="4670"/>
                    <a:pt x="5248" y="5059"/>
                  </a:cubicBezTo>
                  <a:cubicBezTo>
                    <a:pt x="5324" y="5449"/>
                    <a:pt x="6084" y="5643"/>
                    <a:pt x="8594" y="6422"/>
                  </a:cubicBezTo>
                  <a:cubicBezTo>
                    <a:pt x="11104" y="7200"/>
                    <a:pt x="15363" y="8562"/>
                    <a:pt x="17873" y="10119"/>
                  </a:cubicBezTo>
                  <a:cubicBezTo>
                    <a:pt x="20383" y="11676"/>
                    <a:pt x="21144" y="13427"/>
                    <a:pt x="21372" y="15178"/>
                  </a:cubicBezTo>
                  <a:cubicBezTo>
                    <a:pt x="21600" y="16930"/>
                    <a:pt x="21296" y="18681"/>
                    <a:pt x="18634" y="19849"/>
                  </a:cubicBezTo>
                  <a:cubicBezTo>
                    <a:pt x="15972" y="21016"/>
                    <a:pt x="10952" y="21600"/>
                    <a:pt x="7454" y="21600"/>
                  </a:cubicBezTo>
                  <a:cubicBezTo>
                    <a:pt x="3955" y="21600"/>
                    <a:pt x="1977" y="21016"/>
                    <a:pt x="0" y="204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80" name="Line"/>
            <p:cNvSpPr/>
            <p:nvPr/>
          </p:nvSpPr>
          <p:spPr>
            <a:xfrm>
              <a:off x="185697" y="1275159"/>
              <a:ext cx="246393" cy="369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172" extrusionOk="0">
                  <a:moveTo>
                    <a:pt x="11701" y="9279"/>
                  </a:moveTo>
                  <a:cubicBezTo>
                    <a:pt x="12711" y="7146"/>
                    <a:pt x="13720" y="5012"/>
                    <a:pt x="14225" y="3546"/>
                  </a:cubicBezTo>
                  <a:cubicBezTo>
                    <a:pt x="14729" y="2079"/>
                    <a:pt x="14729" y="1279"/>
                    <a:pt x="14326" y="679"/>
                  </a:cubicBezTo>
                  <a:cubicBezTo>
                    <a:pt x="13922" y="79"/>
                    <a:pt x="13114" y="-321"/>
                    <a:pt x="11600" y="346"/>
                  </a:cubicBezTo>
                  <a:cubicBezTo>
                    <a:pt x="10086" y="1012"/>
                    <a:pt x="7866" y="2746"/>
                    <a:pt x="5847" y="5946"/>
                  </a:cubicBezTo>
                  <a:cubicBezTo>
                    <a:pt x="3828" y="9146"/>
                    <a:pt x="2012" y="13812"/>
                    <a:pt x="1002" y="16479"/>
                  </a:cubicBezTo>
                  <a:cubicBezTo>
                    <a:pt x="-7" y="19146"/>
                    <a:pt x="-209" y="19812"/>
                    <a:pt x="195" y="20146"/>
                  </a:cubicBezTo>
                  <a:cubicBezTo>
                    <a:pt x="598" y="20479"/>
                    <a:pt x="1608" y="20479"/>
                    <a:pt x="3627" y="19346"/>
                  </a:cubicBezTo>
                  <a:cubicBezTo>
                    <a:pt x="5645" y="18212"/>
                    <a:pt x="8673" y="15946"/>
                    <a:pt x="10389" y="14479"/>
                  </a:cubicBezTo>
                  <a:cubicBezTo>
                    <a:pt x="12105" y="13012"/>
                    <a:pt x="12509" y="12346"/>
                    <a:pt x="13114" y="11812"/>
                  </a:cubicBezTo>
                  <a:cubicBezTo>
                    <a:pt x="13720" y="11279"/>
                    <a:pt x="14527" y="10879"/>
                    <a:pt x="15133" y="11279"/>
                  </a:cubicBezTo>
                  <a:cubicBezTo>
                    <a:pt x="15739" y="11679"/>
                    <a:pt x="16142" y="12879"/>
                    <a:pt x="16344" y="14412"/>
                  </a:cubicBezTo>
                  <a:cubicBezTo>
                    <a:pt x="16546" y="15946"/>
                    <a:pt x="16546" y="17812"/>
                    <a:pt x="16546" y="19079"/>
                  </a:cubicBezTo>
                  <a:cubicBezTo>
                    <a:pt x="16546" y="20346"/>
                    <a:pt x="16546" y="21012"/>
                    <a:pt x="17051" y="21146"/>
                  </a:cubicBezTo>
                  <a:cubicBezTo>
                    <a:pt x="17555" y="21279"/>
                    <a:pt x="18565" y="20879"/>
                    <a:pt x="19372" y="20346"/>
                  </a:cubicBezTo>
                  <a:cubicBezTo>
                    <a:pt x="20180" y="19812"/>
                    <a:pt x="20785" y="19146"/>
                    <a:pt x="21391" y="184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81" name="Line"/>
            <p:cNvSpPr/>
            <p:nvPr/>
          </p:nvSpPr>
          <p:spPr>
            <a:xfrm>
              <a:off x="495431" y="1362572"/>
              <a:ext cx="328635" cy="325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600" extrusionOk="0">
                  <a:moveTo>
                    <a:pt x="6714" y="1234"/>
                  </a:moveTo>
                  <a:cubicBezTo>
                    <a:pt x="7614" y="617"/>
                    <a:pt x="8514" y="0"/>
                    <a:pt x="8589" y="0"/>
                  </a:cubicBezTo>
                  <a:cubicBezTo>
                    <a:pt x="8664" y="0"/>
                    <a:pt x="7914" y="617"/>
                    <a:pt x="6489" y="1774"/>
                  </a:cubicBezTo>
                  <a:cubicBezTo>
                    <a:pt x="5064" y="2931"/>
                    <a:pt x="2964" y="4629"/>
                    <a:pt x="1614" y="5863"/>
                  </a:cubicBezTo>
                  <a:cubicBezTo>
                    <a:pt x="264" y="7097"/>
                    <a:pt x="-336" y="7869"/>
                    <a:pt x="189" y="8254"/>
                  </a:cubicBezTo>
                  <a:cubicBezTo>
                    <a:pt x="714" y="8640"/>
                    <a:pt x="2364" y="8640"/>
                    <a:pt x="5664" y="9180"/>
                  </a:cubicBezTo>
                  <a:cubicBezTo>
                    <a:pt x="8964" y="9720"/>
                    <a:pt x="13914" y="10800"/>
                    <a:pt x="16689" y="11571"/>
                  </a:cubicBezTo>
                  <a:cubicBezTo>
                    <a:pt x="19464" y="12343"/>
                    <a:pt x="20064" y="12806"/>
                    <a:pt x="20514" y="13423"/>
                  </a:cubicBezTo>
                  <a:cubicBezTo>
                    <a:pt x="20964" y="14040"/>
                    <a:pt x="21264" y="14811"/>
                    <a:pt x="21189" y="15506"/>
                  </a:cubicBezTo>
                  <a:cubicBezTo>
                    <a:pt x="21114" y="16200"/>
                    <a:pt x="20664" y="16817"/>
                    <a:pt x="17214" y="17820"/>
                  </a:cubicBezTo>
                  <a:cubicBezTo>
                    <a:pt x="13764" y="18823"/>
                    <a:pt x="7314" y="20211"/>
                    <a:pt x="86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082" name="Line Shape" descr="Line Shape"/>
            <p:cNvPicPr>
              <a:picLocks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211249" y="1149094"/>
              <a:ext cx="333805" cy="526379"/>
            </a:xfrm>
            <a:prstGeom prst="rect">
              <a:avLst/>
            </a:prstGeom>
            <a:effectLst/>
          </p:spPr>
        </p:pic>
        <p:pic>
          <p:nvPicPr>
            <p:cNvPr id="9084" name="Line Shape" descr="Line Shape"/>
            <p:cNvPicPr>
              <a:picLocks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196812" y="1378577"/>
              <a:ext cx="402804" cy="200511"/>
            </a:xfrm>
            <a:prstGeom prst="rect">
              <a:avLst/>
            </a:prstGeom>
            <a:effectLst/>
          </p:spPr>
        </p:pic>
        <p:pic>
          <p:nvPicPr>
            <p:cNvPr id="9086" name="Line Shape" descr="Line Shape"/>
            <p:cNvPicPr>
              <a:picLocks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1622326" y="1183260"/>
              <a:ext cx="228705" cy="172608"/>
            </a:xfrm>
            <a:prstGeom prst="rect">
              <a:avLst/>
            </a:prstGeom>
            <a:effectLst/>
          </p:spPr>
        </p:pic>
        <p:pic>
          <p:nvPicPr>
            <p:cNvPr id="9088" name="Line Shape" descr="Line Shape"/>
            <p:cNvPicPr>
              <a:picLocks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1545593" y="1225113"/>
              <a:ext cx="186560" cy="493488"/>
            </a:xfrm>
            <a:prstGeom prst="rect">
              <a:avLst/>
            </a:prstGeom>
            <a:effectLst/>
          </p:spPr>
        </p:pic>
        <p:pic>
          <p:nvPicPr>
            <p:cNvPr id="9090" name="Line Shape" descr="Line Shape"/>
            <p:cNvPicPr>
              <a:picLocks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1587447" y="1364626"/>
              <a:ext cx="326073" cy="193535"/>
            </a:xfrm>
            <a:prstGeom prst="rect">
              <a:avLst/>
            </a:prstGeom>
            <a:effectLst/>
          </p:spPr>
        </p:pic>
        <p:pic>
          <p:nvPicPr>
            <p:cNvPr id="9092" name="Line Shape" descr="Line Shape"/>
            <p:cNvPicPr>
              <a:picLocks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1768813" y="1151605"/>
              <a:ext cx="402805" cy="560020"/>
            </a:xfrm>
            <a:prstGeom prst="rect">
              <a:avLst/>
            </a:prstGeom>
            <a:effectLst/>
          </p:spPr>
        </p:pic>
        <p:pic>
          <p:nvPicPr>
            <p:cNvPr id="9094" name="Line Shape" descr="Line Shape"/>
            <p:cNvPicPr>
              <a:picLocks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803692" y="1420431"/>
              <a:ext cx="333048" cy="158657"/>
            </a:xfrm>
            <a:prstGeom prst="rect">
              <a:avLst/>
            </a:prstGeom>
            <a:effectLst/>
          </p:spPr>
        </p:pic>
        <p:pic>
          <p:nvPicPr>
            <p:cNvPr id="9096" name="Line Shape" descr="Line Shape"/>
            <p:cNvPicPr>
              <a:picLocks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077246" y="1220286"/>
              <a:ext cx="336649" cy="455165"/>
            </a:xfrm>
            <a:prstGeom prst="rect">
              <a:avLst/>
            </a:prstGeom>
            <a:effectLst/>
          </p:spPr>
        </p:pic>
        <p:pic>
          <p:nvPicPr>
            <p:cNvPr id="9098" name="Line Shape" descr="Line Shape"/>
            <p:cNvPicPr>
              <a:picLocks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2110619" y="1349433"/>
              <a:ext cx="760886" cy="360310"/>
            </a:xfrm>
            <a:prstGeom prst="rect">
              <a:avLst/>
            </a:prstGeom>
            <a:effectLst/>
          </p:spPr>
        </p:pic>
        <p:pic>
          <p:nvPicPr>
            <p:cNvPr id="9100" name="Line Shape" descr="Line Shape"/>
            <p:cNvPicPr>
              <a:picLocks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2633791" y="1264757"/>
              <a:ext cx="408744" cy="437951"/>
            </a:xfrm>
            <a:prstGeom prst="rect">
              <a:avLst/>
            </a:prstGeom>
            <a:effectLst/>
          </p:spPr>
        </p:pic>
        <p:pic>
          <p:nvPicPr>
            <p:cNvPr id="9102" name="Line Shape" descr="Line Shape"/>
            <p:cNvPicPr>
              <a:picLocks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052329" y="1328505"/>
              <a:ext cx="332014" cy="390579"/>
            </a:xfrm>
            <a:prstGeom prst="rect">
              <a:avLst/>
            </a:prstGeom>
            <a:effectLst/>
          </p:spPr>
        </p:pic>
        <p:pic>
          <p:nvPicPr>
            <p:cNvPr id="9104" name="Line Shape" descr="Line Shape"/>
            <p:cNvPicPr>
              <a:picLocks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3442363" y="1249964"/>
              <a:ext cx="392109" cy="475723"/>
            </a:xfrm>
            <a:prstGeom prst="rect">
              <a:avLst/>
            </a:prstGeom>
            <a:effectLst/>
          </p:spPr>
        </p:pic>
        <p:pic>
          <p:nvPicPr>
            <p:cNvPr id="9106" name="Line Shape" descr="Line Shape"/>
            <p:cNvPicPr>
              <a:picLocks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3724314" y="1296763"/>
              <a:ext cx="409780" cy="471910"/>
            </a:xfrm>
            <a:prstGeom prst="rect">
              <a:avLst/>
            </a:prstGeom>
            <a:effectLst/>
          </p:spPr>
        </p:pic>
        <p:pic>
          <p:nvPicPr>
            <p:cNvPr id="9108" name="Line Shape" descr="Line Shape"/>
            <p:cNvPicPr>
              <a:picLocks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149963" y="1266452"/>
              <a:ext cx="754288" cy="506880"/>
            </a:xfrm>
            <a:prstGeom prst="rect">
              <a:avLst/>
            </a:prstGeom>
            <a:effectLst/>
          </p:spPr>
        </p:pic>
        <p:pic>
          <p:nvPicPr>
            <p:cNvPr id="9110" name="Line Shape" descr="Line Shape"/>
            <p:cNvPicPr>
              <a:picLocks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764751" y="1378577"/>
              <a:ext cx="580516" cy="486512"/>
            </a:xfrm>
            <a:prstGeom prst="rect">
              <a:avLst/>
            </a:prstGeom>
            <a:effectLst/>
          </p:spPr>
        </p:pic>
        <p:sp>
          <p:nvSpPr>
            <p:cNvPr id="9112" name="Line"/>
            <p:cNvSpPr/>
            <p:nvPr/>
          </p:nvSpPr>
          <p:spPr>
            <a:xfrm>
              <a:off x="5503370" y="1732515"/>
              <a:ext cx="83709" cy="157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21600" y="1533"/>
                  </a:moveTo>
                  <a:cubicBezTo>
                    <a:pt x="18000" y="594"/>
                    <a:pt x="14400" y="-345"/>
                    <a:pt x="12000" y="125"/>
                  </a:cubicBezTo>
                  <a:cubicBezTo>
                    <a:pt x="9600" y="594"/>
                    <a:pt x="8400" y="2472"/>
                    <a:pt x="6600" y="6229"/>
                  </a:cubicBezTo>
                  <a:cubicBezTo>
                    <a:pt x="4800" y="9985"/>
                    <a:pt x="2400" y="15620"/>
                    <a:pt x="0" y="212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13" name="Line"/>
            <p:cNvSpPr/>
            <p:nvPr/>
          </p:nvSpPr>
          <p:spPr>
            <a:xfrm>
              <a:off x="6173030" y="1094975"/>
              <a:ext cx="118587" cy="537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5" extrusionOk="0">
                  <a:moveTo>
                    <a:pt x="21600" y="1405"/>
                  </a:moveTo>
                  <a:cubicBezTo>
                    <a:pt x="20329" y="660"/>
                    <a:pt x="19059" y="-85"/>
                    <a:pt x="17576" y="8"/>
                  </a:cubicBezTo>
                  <a:cubicBezTo>
                    <a:pt x="16094" y="101"/>
                    <a:pt x="14400" y="1032"/>
                    <a:pt x="12918" y="3174"/>
                  </a:cubicBezTo>
                  <a:cubicBezTo>
                    <a:pt x="11435" y="5315"/>
                    <a:pt x="10165" y="8667"/>
                    <a:pt x="9529" y="11599"/>
                  </a:cubicBezTo>
                  <a:cubicBezTo>
                    <a:pt x="8894" y="14532"/>
                    <a:pt x="8894" y="17046"/>
                    <a:pt x="7412" y="18629"/>
                  </a:cubicBezTo>
                  <a:cubicBezTo>
                    <a:pt x="5929" y="20212"/>
                    <a:pt x="2965" y="20863"/>
                    <a:pt x="0" y="215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14" name="Line"/>
            <p:cNvSpPr/>
            <p:nvPr/>
          </p:nvSpPr>
          <p:spPr>
            <a:xfrm>
              <a:off x="6054444" y="1155628"/>
              <a:ext cx="1018443" cy="417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18736"/>
                  </a:moveTo>
                  <a:cubicBezTo>
                    <a:pt x="1036" y="18617"/>
                    <a:pt x="2071" y="18497"/>
                    <a:pt x="3230" y="17602"/>
                  </a:cubicBezTo>
                  <a:cubicBezTo>
                    <a:pt x="4389" y="16707"/>
                    <a:pt x="5671" y="15036"/>
                    <a:pt x="6633" y="12888"/>
                  </a:cubicBezTo>
                  <a:cubicBezTo>
                    <a:pt x="7595" y="10740"/>
                    <a:pt x="8236" y="8115"/>
                    <a:pt x="8581" y="6086"/>
                  </a:cubicBezTo>
                  <a:cubicBezTo>
                    <a:pt x="8926" y="4057"/>
                    <a:pt x="8975" y="2625"/>
                    <a:pt x="8975" y="1611"/>
                  </a:cubicBezTo>
                  <a:cubicBezTo>
                    <a:pt x="8975" y="597"/>
                    <a:pt x="8926" y="0"/>
                    <a:pt x="8852" y="0"/>
                  </a:cubicBezTo>
                  <a:cubicBezTo>
                    <a:pt x="8778" y="0"/>
                    <a:pt x="8679" y="597"/>
                    <a:pt x="8408" y="3222"/>
                  </a:cubicBezTo>
                  <a:cubicBezTo>
                    <a:pt x="8137" y="5848"/>
                    <a:pt x="7693" y="10502"/>
                    <a:pt x="7545" y="13783"/>
                  </a:cubicBezTo>
                  <a:cubicBezTo>
                    <a:pt x="7397" y="17065"/>
                    <a:pt x="7545" y="18975"/>
                    <a:pt x="7767" y="20049"/>
                  </a:cubicBezTo>
                  <a:cubicBezTo>
                    <a:pt x="7989" y="21123"/>
                    <a:pt x="8285" y="21361"/>
                    <a:pt x="8778" y="20765"/>
                  </a:cubicBezTo>
                  <a:cubicBezTo>
                    <a:pt x="9271" y="20168"/>
                    <a:pt x="9962" y="18736"/>
                    <a:pt x="10381" y="17662"/>
                  </a:cubicBezTo>
                  <a:cubicBezTo>
                    <a:pt x="10800" y="16588"/>
                    <a:pt x="10948" y="15872"/>
                    <a:pt x="11096" y="15215"/>
                  </a:cubicBezTo>
                  <a:cubicBezTo>
                    <a:pt x="11244" y="14559"/>
                    <a:pt x="11392" y="13962"/>
                    <a:pt x="11540" y="13903"/>
                  </a:cubicBezTo>
                  <a:cubicBezTo>
                    <a:pt x="11688" y="13843"/>
                    <a:pt x="11836" y="14320"/>
                    <a:pt x="11959" y="15096"/>
                  </a:cubicBezTo>
                  <a:cubicBezTo>
                    <a:pt x="12082" y="15872"/>
                    <a:pt x="12181" y="16946"/>
                    <a:pt x="12230" y="17781"/>
                  </a:cubicBezTo>
                  <a:cubicBezTo>
                    <a:pt x="12279" y="18617"/>
                    <a:pt x="12279" y="19213"/>
                    <a:pt x="12427" y="19452"/>
                  </a:cubicBezTo>
                  <a:cubicBezTo>
                    <a:pt x="12575" y="19691"/>
                    <a:pt x="12871" y="19571"/>
                    <a:pt x="13414" y="18557"/>
                  </a:cubicBezTo>
                  <a:cubicBezTo>
                    <a:pt x="13956" y="17543"/>
                    <a:pt x="14745" y="15633"/>
                    <a:pt x="15140" y="14380"/>
                  </a:cubicBezTo>
                  <a:cubicBezTo>
                    <a:pt x="15534" y="13127"/>
                    <a:pt x="15534" y="12530"/>
                    <a:pt x="15534" y="11874"/>
                  </a:cubicBezTo>
                  <a:cubicBezTo>
                    <a:pt x="15534" y="11218"/>
                    <a:pt x="15534" y="10502"/>
                    <a:pt x="15411" y="10442"/>
                  </a:cubicBezTo>
                  <a:cubicBezTo>
                    <a:pt x="15288" y="10382"/>
                    <a:pt x="15041" y="10979"/>
                    <a:pt x="14745" y="12411"/>
                  </a:cubicBezTo>
                  <a:cubicBezTo>
                    <a:pt x="14449" y="13843"/>
                    <a:pt x="14104" y="16110"/>
                    <a:pt x="13956" y="17662"/>
                  </a:cubicBezTo>
                  <a:cubicBezTo>
                    <a:pt x="13808" y="19213"/>
                    <a:pt x="13858" y="20049"/>
                    <a:pt x="14474" y="20645"/>
                  </a:cubicBezTo>
                  <a:cubicBezTo>
                    <a:pt x="15090" y="21242"/>
                    <a:pt x="16274" y="21600"/>
                    <a:pt x="17556" y="21361"/>
                  </a:cubicBezTo>
                  <a:cubicBezTo>
                    <a:pt x="18838" y="21123"/>
                    <a:pt x="20219" y="20287"/>
                    <a:pt x="21600" y="194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115" name="Line Shape" descr="Line Shape"/>
            <p:cNvPicPr>
              <a:picLocks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413505" y="1151345"/>
              <a:ext cx="392824" cy="400370"/>
            </a:xfrm>
            <a:prstGeom prst="rect">
              <a:avLst/>
            </a:prstGeom>
            <a:effectLst/>
          </p:spPr>
        </p:pic>
        <p:pic>
          <p:nvPicPr>
            <p:cNvPr id="9117" name="Line Shape" descr="Line Shape"/>
            <p:cNvPicPr>
              <a:picLocks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755566" y="1105155"/>
              <a:ext cx="359285" cy="384593"/>
            </a:xfrm>
            <a:prstGeom prst="rect">
              <a:avLst/>
            </a:prstGeom>
            <a:effectLst/>
          </p:spPr>
        </p:pic>
        <p:pic>
          <p:nvPicPr>
            <p:cNvPr id="9119" name="Line Shape" descr="Line Shape"/>
            <p:cNvPicPr>
              <a:picLocks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102705" y="1078625"/>
              <a:ext cx="327914" cy="479536"/>
            </a:xfrm>
            <a:prstGeom prst="rect">
              <a:avLst/>
            </a:prstGeom>
            <a:effectLst/>
          </p:spPr>
        </p:pic>
        <p:pic>
          <p:nvPicPr>
            <p:cNvPr id="9121" name="Line Shape" descr="Line Shape"/>
            <p:cNvPicPr>
              <a:picLocks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374834" y="971331"/>
              <a:ext cx="314623" cy="578815"/>
            </a:xfrm>
            <a:prstGeom prst="rect">
              <a:avLst/>
            </a:prstGeom>
            <a:effectLst/>
          </p:spPr>
        </p:pic>
        <p:pic>
          <p:nvPicPr>
            <p:cNvPr id="9123" name="Line Shape" descr="Line Shape"/>
            <p:cNvPicPr>
              <a:picLocks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8430537" y="1272600"/>
              <a:ext cx="346999" cy="104195"/>
            </a:xfrm>
            <a:prstGeom prst="rect">
              <a:avLst/>
            </a:prstGeom>
            <a:effectLst/>
          </p:spPr>
        </p:pic>
        <p:pic>
          <p:nvPicPr>
            <p:cNvPr id="9125" name="Line Shape" descr="Line Shape"/>
            <p:cNvPicPr>
              <a:picLocks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8669117" y="1099552"/>
              <a:ext cx="428871" cy="386971"/>
            </a:xfrm>
            <a:prstGeom prst="rect">
              <a:avLst/>
            </a:prstGeom>
            <a:effectLst/>
          </p:spPr>
        </p:pic>
        <p:pic>
          <p:nvPicPr>
            <p:cNvPr id="9127" name="Line Shape" descr="Line Shape"/>
            <p:cNvPicPr>
              <a:picLocks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098499" y="1121514"/>
              <a:ext cx="194194" cy="429672"/>
            </a:xfrm>
            <a:prstGeom prst="rect">
              <a:avLst/>
            </a:prstGeom>
            <a:effectLst/>
          </p:spPr>
        </p:pic>
        <p:pic>
          <p:nvPicPr>
            <p:cNvPr id="9129" name="Line Shape" descr="Line Shape"/>
            <p:cNvPicPr>
              <a:picLocks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9233969" y="1101148"/>
              <a:ext cx="436447" cy="454433"/>
            </a:xfrm>
            <a:prstGeom prst="rect">
              <a:avLst/>
            </a:prstGeom>
            <a:effectLst/>
          </p:spPr>
        </p:pic>
        <p:pic>
          <p:nvPicPr>
            <p:cNvPr id="9131" name="Line Shape" descr="Line Shape"/>
            <p:cNvPicPr>
              <a:picLocks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9501031" y="1090730"/>
              <a:ext cx="278670" cy="491534"/>
            </a:xfrm>
            <a:prstGeom prst="rect">
              <a:avLst/>
            </a:prstGeom>
            <a:effectLst/>
          </p:spPr>
        </p:pic>
        <p:pic>
          <p:nvPicPr>
            <p:cNvPr id="9133" name="Line Shape" descr="Line Shape"/>
            <p:cNvPicPr>
              <a:picLocks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9490832" y="1329748"/>
              <a:ext cx="402805" cy="123779"/>
            </a:xfrm>
            <a:prstGeom prst="rect">
              <a:avLst/>
            </a:prstGeom>
            <a:effectLst/>
          </p:spPr>
        </p:pic>
        <p:pic>
          <p:nvPicPr>
            <p:cNvPr id="9135" name="Line Shape" descr="Line Shape"/>
            <p:cNvPicPr>
              <a:picLocks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9818687" y="1176284"/>
              <a:ext cx="186560" cy="333103"/>
            </a:xfrm>
            <a:prstGeom prst="rect">
              <a:avLst/>
            </a:prstGeom>
            <a:effectLst/>
          </p:spPr>
        </p:pic>
        <p:pic>
          <p:nvPicPr>
            <p:cNvPr id="9137" name="Line Shape" descr="Line Shape"/>
            <p:cNvPicPr>
              <a:picLocks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9748930" y="1100647"/>
              <a:ext cx="467731" cy="462982"/>
            </a:xfrm>
            <a:prstGeom prst="rect">
              <a:avLst/>
            </a:prstGeom>
            <a:effectLst/>
          </p:spPr>
        </p:pic>
        <p:pic>
          <p:nvPicPr>
            <p:cNvPr id="9139" name="Line Shape" descr="Line Shape"/>
            <p:cNvPicPr>
              <a:picLocks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10177561" y="1239065"/>
              <a:ext cx="378012" cy="386875"/>
            </a:xfrm>
            <a:prstGeom prst="rect">
              <a:avLst/>
            </a:prstGeom>
            <a:effectLst/>
          </p:spPr>
        </p:pic>
        <p:pic>
          <p:nvPicPr>
            <p:cNvPr id="9141" name="Line Shape" descr="Line Shape"/>
            <p:cNvPicPr>
              <a:picLocks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10379368" y="977961"/>
              <a:ext cx="511249" cy="670869"/>
            </a:xfrm>
            <a:prstGeom prst="rect">
              <a:avLst/>
            </a:prstGeom>
            <a:effectLst/>
          </p:spPr>
        </p:pic>
        <p:sp>
          <p:nvSpPr>
            <p:cNvPr id="9143" name="Line"/>
            <p:cNvSpPr/>
            <p:nvPr/>
          </p:nvSpPr>
          <p:spPr>
            <a:xfrm>
              <a:off x="234871" y="2304695"/>
              <a:ext cx="294878" cy="36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019" extrusionOk="0">
                  <a:moveTo>
                    <a:pt x="9250" y="5477"/>
                  </a:moveTo>
                  <a:cubicBezTo>
                    <a:pt x="9756" y="4806"/>
                    <a:pt x="10262" y="4135"/>
                    <a:pt x="10094" y="3062"/>
                  </a:cubicBezTo>
                  <a:cubicBezTo>
                    <a:pt x="9925" y="1989"/>
                    <a:pt x="9081" y="513"/>
                    <a:pt x="7731" y="110"/>
                  </a:cubicBezTo>
                  <a:cubicBezTo>
                    <a:pt x="6381" y="-292"/>
                    <a:pt x="4525" y="379"/>
                    <a:pt x="3091" y="2592"/>
                  </a:cubicBezTo>
                  <a:cubicBezTo>
                    <a:pt x="1656" y="4806"/>
                    <a:pt x="644" y="8563"/>
                    <a:pt x="222" y="11715"/>
                  </a:cubicBezTo>
                  <a:cubicBezTo>
                    <a:pt x="-200" y="14868"/>
                    <a:pt x="-31" y="17417"/>
                    <a:pt x="812" y="19027"/>
                  </a:cubicBezTo>
                  <a:cubicBezTo>
                    <a:pt x="1656" y="20637"/>
                    <a:pt x="3175" y="21308"/>
                    <a:pt x="5453" y="20906"/>
                  </a:cubicBezTo>
                  <a:cubicBezTo>
                    <a:pt x="7731" y="20503"/>
                    <a:pt x="10769" y="19027"/>
                    <a:pt x="12794" y="17216"/>
                  </a:cubicBezTo>
                  <a:cubicBezTo>
                    <a:pt x="14819" y="15405"/>
                    <a:pt x="15831" y="13258"/>
                    <a:pt x="16337" y="11850"/>
                  </a:cubicBezTo>
                  <a:cubicBezTo>
                    <a:pt x="16844" y="10441"/>
                    <a:pt x="16844" y="9770"/>
                    <a:pt x="16759" y="9770"/>
                  </a:cubicBezTo>
                  <a:cubicBezTo>
                    <a:pt x="16675" y="9770"/>
                    <a:pt x="16506" y="10441"/>
                    <a:pt x="16253" y="11783"/>
                  </a:cubicBezTo>
                  <a:cubicBezTo>
                    <a:pt x="16000" y="13124"/>
                    <a:pt x="15663" y="15137"/>
                    <a:pt x="15578" y="16478"/>
                  </a:cubicBezTo>
                  <a:cubicBezTo>
                    <a:pt x="15494" y="17820"/>
                    <a:pt x="15662" y="18491"/>
                    <a:pt x="16169" y="18826"/>
                  </a:cubicBezTo>
                  <a:cubicBezTo>
                    <a:pt x="16675" y="19161"/>
                    <a:pt x="17519" y="19161"/>
                    <a:pt x="18447" y="18759"/>
                  </a:cubicBezTo>
                  <a:cubicBezTo>
                    <a:pt x="19375" y="18356"/>
                    <a:pt x="20388" y="17551"/>
                    <a:pt x="21400" y="167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44" name="Line"/>
            <p:cNvSpPr/>
            <p:nvPr/>
          </p:nvSpPr>
          <p:spPr>
            <a:xfrm>
              <a:off x="585553" y="2446119"/>
              <a:ext cx="404587" cy="173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4" extrusionOk="0">
                  <a:moveTo>
                    <a:pt x="0" y="2842"/>
                  </a:moveTo>
                  <a:cubicBezTo>
                    <a:pt x="497" y="1421"/>
                    <a:pt x="993" y="0"/>
                    <a:pt x="1241" y="0"/>
                  </a:cubicBezTo>
                  <a:cubicBezTo>
                    <a:pt x="1490" y="0"/>
                    <a:pt x="1490" y="1421"/>
                    <a:pt x="1490" y="4547"/>
                  </a:cubicBezTo>
                  <a:cubicBezTo>
                    <a:pt x="1490" y="7674"/>
                    <a:pt x="1490" y="12505"/>
                    <a:pt x="1490" y="15632"/>
                  </a:cubicBezTo>
                  <a:cubicBezTo>
                    <a:pt x="1490" y="18758"/>
                    <a:pt x="1490" y="20179"/>
                    <a:pt x="2110" y="20605"/>
                  </a:cubicBezTo>
                  <a:cubicBezTo>
                    <a:pt x="2731" y="21032"/>
                    <a:pt x="3972" y="20463"/>
                    <a:pt x="5152" y="17479"/>
                  </a:cubicBezTo>
                  <a:cubicBezTo>
                    <a:pt x="6331" y="14495"/>
                    <a:pt x="7448" y="9095"/>
                    <a:pt x="8255" y="5684"/>
                  </a:cubicBezTo>
                  <a:cubicBezTo>
                    <a:pt x="9062" y="2274"/>
                    <a:pt x="9559" y="853"/>
                    <a:pt x="9993" y="711"/>
                  </a:cubicBezTo>
                  <a:cubicBezTo>
                    <a:pt x="10428" y="568"/>
                    <a:pt x="10800" y="1705"/>
                    <a:pt x="11172" y="4547"/>
                  </a:cubicBezTo>
                  <a:cubicBezTo>
                    <a:pt x="11545" y="7389"/>
                    <a:pt x="11917" y="11937"/>
                    <a:pt x="12228" y="15063"/>
                  </a:cubicBezTo>
                  <a:cubicBezTo>
                    <a:pt x="12538" y="18189"/>
                    <a:pt x="12786" y="19895"/>
                    <a:pt x="13221" y="20747"/>
                  </a:cubicBezTo>
                  <a:cubicBezTo>
                    <a:pt x="13655" y="21600"/>
                    <a:pt x="14276" y="21600"/>
                    <a:pt x="15703" y="19184"/>
                  </a:cubicBezTo>
                  <a:cubicBezTo>
                    <a:pt x="17131" y="16768"/>
                    <a:pt x="19366" y="11937"/>
                    <a:pt x="21600" y="71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45" name="Line"/>
            <p:cNvSpPr/>
            <p:nvPr/>
          </p:nvSpPr>
          <p:spPr>
            <a:xfrm>
              <a:off x="995369" y="2161579"/>
              <a:ext cx="322626" cy="526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162" extrusionOk="0">
                  <a:moveTo>
                    <a:pt x="12064" y="315"/>
                  </a:moveTo>
                  <a:cubicBezTo>
                    <a:pt x="12983" y="35"/>
                    <a:pt x="13902" y="-246"/>
                    <a:pt x="14821" y="362"/>
                  </a:cubicBezTo>
                  <a:cubicBezTo>
                    <a:pt x="15740" y="970"/>
                    <a:pt x="16659" y="2466"/>
                    <a:pt x="17272" y="4897"/>
                  </a:cubicBezTo>
                  <a:cubicBezTo>
                    <a:pt x="17885" y="7328"/>
                    <a:pt x="18191" y="10694"/>
                    <a:pt x="18191" y="12798"/>
                  </a:cubicBezTo>
                  <a:cubicBezTo>
                    <a:pt x="18191" y="14902"/>
                    <a:pt x="17885" y="15744"/>
                    <a:pt x="17578" y="16398"/>
                  </a:cubicBezTo>
                  <a:cubicBezTo>
                    <a:pt x="17272" y="17053"/>
                    <a:pt x="16966" y="17520"/>
                    <a:pt x="16429" y="17614"/>
                  </a:cubicBezTo>
                  <a:cubicBezTo>
                    <a:pt x="15893" y="17707"/>
                    <a:pt x="15127" y="17427"/>
                    <a:pt x="13519" y="16866"/>
                  </a:cubicBezTo>
                  <a:cubicBezTo>
                    <a:pt x="11910" y="16305"/>
                    <a:pt x="9459" y="15463"/>
                    <a:pt x="7161" y="15463"/>
                  </a:cubicBezTo>
                  <a:cubicBezTo>
                    <a:pt x="4864" y="15463"/>
                    <a:pt x="2719" y="16305"/>
                    <a:pt x="1417" y="17333"/>
                  </a:cubicBezTo>
                  <a:cubicBezTo>
                    <a:pt x="115" y="18362"/>
                    <a:pt x="-345" y="19577"/>
                    <a:pt x="268" y="20325"/>
                  </a:cubicBezTo>
                  <a:cubicBezTo>
                    <a:pt x="881" y="21073"/>
                    <a:pt x="2566" y="21354"/>
                    <a:pt x="5859" y="21027"/>
                  </a:cubicBezTo>
                  <a:cubicBezTo>
                    <a:pt x="9153" y="20699"/>
                    <a:pt x="14055" y="19764"/>
                    <a:pt x="16812" y="19157"/>
                  </a:cubicBezTo>
                  <a:cubicBezTo>
                    <a:pt x="19570" y="18549"/>
                    <a:pt x="20183" y="18268"/>
                    <a:pt x="20566" y="18128"/>
                  </a:cubicBezTo>
                  <a:cubicBezTo>
                    <a:pt x="20949" y="17988"/>
                    <a:pt x="21102" y="17988"/>
                    <a:pt x="21255" y="179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46" name="Line"/>
            <p:cNvSpPr/>
            <p:nvPr/>
          </p:nvSpPr>
          <p:spPr>
            <a:xfrm>
              <a:off x="1729955" y="2347458"/>
              <a:ext cx="69358" cy="310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49" extrusionOk="0">
                  <a:moveTo>
                    <a:pt x="21476" y="709"/>
                  </a:moveTo>
                  <a:cubicBezTo>
                    <a:pt x="15716" y="229"/>
                    <a:pt x="9956" y="-251"/>
                    <a:pt x="6356" y="149"/>
                  </a:cubicBezTo>
                  <a:cubicBezTo>
                    <a:pt x="2756" y="549"/>
                    <a:pt x="1316" y="1829"/>
                    <a:pt x="596" y="4949"/>
                  </a:cubicBezTo>
                  <a:cubicBezTo>
                    <a:pt x="-124" y="8069"/>
                    <a:pt x="-124" y="13029"/>
                    <a:pt x="236" y="15989"/>
                  </a:cubicBezTo>
                  <a:cubicBezTo>
                    <a:pt x="596" y="18949"/>
                    <a:pt x="1316" y="19909"/>
                    <a:pt x="3476" y="20469"/>
                  </a:cubicBezTo>
                  <a:cubicBezTo>
                    <a:pt x="5636" y="21029"/>
                    <a:pt x="9236" y="21189"/>
                    <a:pt x="12836" y="213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47" name="Line"/>
            <p:cNvSpPr/>
            <p:nvPr/>
          </p:nvSpPr>
          <p:spPr>
            <a:xfrm>
              <a:off x="1938825" y="2211273"/>
              <a:ext cx="118587" cy="491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3" extrusionOk="0">
                  <a:moveTo>
                    <a:pt x="21600" y="0"/>
                  </a:moveTo>
                  <a:cubicBezTo>
                    <a:pt x="19482" y="3260"/>
                    <a:pt x="17365" y="6521"/>
                    <a:pt x="15882" y="9934"/>
                  </a:cubicBezTo>
                  <a:cubicBezTo>
                    <a:pt x="14400" y="13347"/>
                    <a:pt x="13553" y="16913"/>
                    <a:pt x="13129" y="18951"/>
                  </a:cubicBezTo>
                  <a:cubicBezTo>
                    <a:pt x="12706" y="20989"/>
                    <a:pt x="12706" y="21498"/>
                    <a:pt x="11647" y="21549"/>
                  </a:cubicBezTo>
                  <a:cubicBezTo>
                    <a:pt x="10588" y="21600"/>
                    <a:pt x="8471" y="21192"/>
                    <a:pt x="6353" y="20785"/>
                  </a:cubicBezTo>
                  <a:cubicBezTo>
                    <a:pt x="4235" y="20377"/>
                    <a:pt x="2118" y="19970"/>
                    <a:pt x="0" y="195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48" name="Line"/>
            <p:cNvSpPr/>
            <p:nvPr/>
          </p:nvSpPr>
          <p:spPr>
            <a:xfrm>
              <a:off x="1853359" y="2351982"/>
              <a:ext cx="535452" cy="323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463" extrusionOk="0">
                  <a:moveTo>
                    <a:pt x="70" y="13807"/>
                  </a:moveTo>
                  <a:cubicBezTo>
                    <a:pt x="-23" y="13035"/>
                    <a:pt x="-116" y="12264"/>
                    <a:pt x="443" y="11184"/>
                  </a:cubicBezTo>
                  <a:cubicBezTo>
                    <a:pt x="1001" y="10104"/>
                    <a:pt x="2212" y="8715"/>
                    <a:pt x="4493" y="7018"/>
                  </a:cubicBezTo>
                  <a:cubicBezTo>
                    <a:pt x="6774" y="5321"/>
                    <a:pt x="10125" y="3315"/>
                    <a:pt x="12453" y="2081"/>
                  </a:cubicBezTo>
                  <a:cubicBezTo>
                    <a:pt x="14781" y="847"/>
                    <a:pt x="16084" y="384"/>
                    <a:pt x="17062" y="152"/>
                  </a:cubicBezTo>
                  <a:cubicBezTo>
                    <a:pt x="18039" y="-79"/>
                    <a:pt x="18691" y="-79"/>
                    <a:pt x="18831" y="384"/>
                  </a:cubicBezTo>
                  <a:cubicBezTo>
                    <a:pt x="18970" y="847"/>
                    <a:pt x="18598" y="1772"/>
                    <a:pt x="17434" y="4010"/>
                  </a:cubicBezTo>
                  <a:cubicBezTo>
                    <a:pt x="16270" y="6247"/>
                    <a:pt x="14315" y="9795"/>
                    <a:pt x="13291" y="12032"/>
                  </a:cubicBezTo>
                  <a:cubicBezTo>
                    <a:pt x="12267" y="14270"/>
                    <a:pt x="12174" y="15195"/>
                    <a:pt x="12732" y="15967"/>
                  </a:cubicBezTo>
                  <a:cubicBezTo>
                    <a:pt x="13291" y="16738"/>
                    <a:pt x="14501" y="17355"/>
                    <a:pt x="15805" y="17895"/>
                  </a:cubicBezTo>
                  <a:cubicBezTo>
                    <a:pt x="17108" y="18435"/>
                    <a:pt x="18505" y="18898"/>
                    <a:pt x="19575" y="19438"/>
                  </a:cubicBezTo>
                  <a:cubicBezTo>
                    <a:pt x="20646" y="19978"/>
                    <a:pt x="21391" y="20595"/>
                    <a:pt x="21437" y="20981"/>
                  </a:cubicBezTo>
                  <a:cubicBezTo>
                    <a:pt x="21484" y="21367"/>
                    <a:pt x="20832" y="21521"/>
                    <a:pt x="18737" y="21444"/>
                  </a:cubicBezTo>
                  <a:cubicBezTo>
                    <a:pt x="16643" y="21367"/>
                    <a:pt x="13105" y="21058"/>
                    <a:pt x="9567" y="207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49" name="Line"/>
            <p:cNvSpPr/>
            <p:nvPr/>
          </p:nvSpPr>
          <p:spPr>
            <a:xfrm>
              <a:off x="1820239" y="2099663"/>
              <a:ext cx="27904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150" name="Line Shape" descr="Line Shape"/>
            <p:cNvPicPr>
              <a:picLocks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2802191" y="2225950"/>
              <a:ext cx="441052" cy="496366"/>
            </a:xfrm>
            <a:prstGeom prst="rect">
              <a:avLst/>
            </a:prstGeom>
            <a:effectLst/>
          </p:spPr>
        </p:pic>
        <p:pic>
          <p:nvPicPr>
            <p:cNvPr id="9152" name="Line Shape" descr="Line Shape"/>
            <p:cNvPicPr>
              <a:picLocks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3198817" y="2438872"/>
              <a:ext cx="130755" cy="285690"/>
            </a:xfrm>
            <a:prstGeom prst="rect">
              <a:avLst/>
            </a:prstGeom>
            <a:effectLst/>
          </p:spPr>
        </p:pic>
        <p:pic>
          <p:nvPicPr>
            <p:cNvPr id="9154" name="Line Shape" descr="Line Shape"/>
            <p:cNvPicPr>
              <a:picLocks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3134634" y="2230358"/>
              <a:ext cx="685266" cy="438168"/>
            </a:xfrm>
            <a:prstGeom prst="rect">
              <a:avLst/>
            </a:prstGeom>
            <a:effectLst/>
          </p:spPr>
        </p:pic>
        <p:pic>
          <p:nvPicPr>
            <p:cNvPr id="9156" name="Line Shape" descr="Line Shape"/>
            <p:cNvPicPr>
              <a:picLocks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3526671" y="2410970"/>
              <a:ext cx="416756" cy="151682"/>
            </a:xfrm>
            <a:prstGeom prst="rect">
              <a:avLst/>
            </a:prstGeom>
            <a:effectLst/>
          </p:spPr>
        </p:pic>
        <p:pic>
          <p:nvPicPr>
            <p:cNvPr id="9158" name="Line Shape" descr="Line Shape"/>
            <p:cNvPicPr>
              <a:picLocks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3862114" y="2250530"/>
              <a:ext cx="137118" cy="463716"/>
            </a:xfrm>
            <a:prstGeom prst="rect">
              <a:avLst/>
            </a:prstGeom>
            <a:effectLst/>
          </p:spPr>
        </p:pic>
        <p:pic>
          <p:nvPicPr>
            <p:cNvPr id="9160" name="Line Shape" descr="Line Shape"/>
            <p:cNvPicPr>
              <a:picLocks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3848281" y="2299360"/>
              <a:ext cx="464854" cy="397634"/>
            </a:xfrm>
            <a:prstGeom prst="rect">
              <a:avLst/>
            </a:prstGeom>
            <a:effectLst/>
          </p:spPr>
        </p:pic>
        <p:pic>
          <p:nvPicPr>
            <p:cNvPr id="9162" name="Line Shape" descr="Line Shape"/>
            <p:cNvPicPr>
              <a:picLocks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4174204" y="2276108"/>
              <a:ext cx="343717" cy="483084"/>
            </a:xfrm>
            <a:prstGeom prst="rect">
              <a:avLst/>
            </a:prstGeom>
            <a:effectLst/>
          </p:spPr>
        </p:pic>
        <p:pic>
          <p:nvPicPr>
            <p:cNvPr id="9164" name="Line Shape" descr="Line Shape"/>
            <p:cNvPicPr>
              <a:picLocks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4209040" y="2407385"/>
              <a:ext cx="494730" cy="357454"/>
            </a:xfrm>
            <a:prstGeom prst="rect">
              <a:avLst/>
            </a:prstGeom>
            <a:effectLst/>
          </p:spPr>
        </p:pic>
        <p:pic>
          <p:nvPicPr>
            <p:cNvPr id="9166" name="Line Shape" descr="Line Shape"/>
            <p:cNvPicPr>
              <a:picLocks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4677650" y="2208677"/>
              <a:ext cx="144706" cy="542316"/>
            </a:xfrm>
            <a:prstGeom prst="rect">
              <a:avLst/>
            </a:prstGeom>
            <a:effectLst/>
          </p:spPr>
        </p:pic>
        <p:pic>
          <p:nvPicPr>
            <p:cNvPr id="9168" name="Line Shape" descr="Line Shape"/>
            <p:cNvPicPr>
              <a:picLocks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4552089" y="2324833"/>
              <a:ext cx="627894" cy="381998"/>
            </a:xfrm>
            <a:prstGeom prst="rect">
              <a:avLst/>
            </a:prstGeom>
            <a:effectLst/>
          </p:spPr>
        </p:pic>
        <p:pic>
          <p:nvPicPr>
            <p:cNvPr id="9170" name="Line Shape" descr="Line Shape"/>
            <p:cNvPicPr>
              <a:picLocks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5157631" y="2306335"/>
              <a:ext cx="383215" cy="400173"/>
            </a:xfrm>
            <a:prstGeom prst="rect">
              <a:avLst/>
            </a:prstGeom>
            <a:effectLst/>
          </p:spPr>
        </p:pic>
        <p:pic>
          <p:nvPicPr>
            <p:cNvPr id="9172" name="Line Shape" descr="Line Shape"/>
            <p:cNvPicPr>
              <a:picLocks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5382188" y="2236294"/>
              <a:ext cx="546548" cy="493587"/>
            </a:xfrm>
            <a:prstGeom prst="rect">
              <a:avLst/>
            </a:prstGeom>
            <a:effectLst/>
          </p:spPr>
        </p:pic>
        <p:pic>
          <p:nvPicPr>
            <p:cNvPr id="9174" name="Line Shape" descr="Line Shape"/>
            <p:cNvPicPr>
              <a:picLocks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5950431" y="2201736"/>
              <a:ext cx="853002" cy="534196"/>
            </a:xfrm>
            <a:prstGeom prst="rect">
              <a:avLst/>
            </a:prstGeom>
            <a:effectLst/>
          </p:spPr>
        </p:pic>
        <p:pic>
          <p:nvPicPr>
            <p:cNvPr id="9176" name="Line Shape" descr="Line Shape"/>
            <p:cNvPicPr>
              <a:picLocks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6498289" y="2229604"/>
              <a:ext cx="638934" cy="444658"/>
            </a:xfrm>
            <a:prstGeom prst="rect">
              <a:avLst/>
            </a:prstGeom>
            <a:effectLst/>
          </p:spPr>
        </p:pic>
        <p:pic>
          <p:nvPicPr>
            <p:cNvPr id="9178" name="Line Shape" descr="Line Shape"/>
            <p:cNvPicPr>
              <a:picLocks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276029" y="2776894"/>
              <a:ext cx="1106247" cy="155466"/>
            </a:xfrm>
            <a:prstGeom prst="rect">
              <a:avLst/>
            </a:prstGeom>
            <a:effectLst/>
          </p:spPr>
        </p:pic>
        <p:pic>
          <p:nvPicPr>
            <p:cNvPr id="9180" name="Line Shape" descr="Line Shape"/>
            <p:cNvPicPr>
              <a:picLocks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241151" y="2922516"/>
              <a:ext cx="1093669" cy="135405"/>
            </a:xfrm>
            <a:prstGeom prst="rect">
              <a:avLst/>
            </a:prstGeom>
            <a:effectLst/>
          </p:spPr>
        </p:pic>
        <p:pic>
          <p:nvPicPr>
            <p:cNvPr id="9182" name="Line Shape" descr="Line Shape"/>
            <p:cNvPicPr>
              <a:picLocks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178371" y="3052727"/>
              <a:ext cx="1269023" cy="165634"/>
            </a:xfrm>
            <a:prstGeom prst="rect">
              <a:avLst/>
            </a:prstGeom>
            <a:effectLst/>
          </p:spPr>
        </p:pic>
        <p:sp>
          <p:nvSpPr>
            <p:cNvPr id="9184" name="Line"/>
            <p:cNvSpPr/>
            <p:nvPr/>
          </p:nvSpPr>
          <p:spPr>
            <a:xfrm>
              <a:off x="7550233" y="2203108"/>
              <a:ext cx="227192" cy="315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098" extrusionOk="0">
                  <a:moveTo>
                    <a:pt x="18045" y="7539"/>
                  </a:moveTo>
                  <a:cubicBezTo>
                    <a:pt x="18045" y="5985"/>
                    <a:pt x="18045" y="4431"/>
                    <a:pt x="17827" y="3188"/>
                  </a:cubicBezTo>
                  <a:cubicBezTo>
                    <a:pt x="17609" y="1945"/>
                    <a:pt x="17173" y="1012"/>
                    <a:pt x="16300" y="468"/>
                  </a:cubicBezTo>
                  <a:cubicBezTo>
                    <a:pt x="15427" y="-76"/>
                    <a:pt x="14118" y="-231"/>
                    <a:pt x="12591" y="468"/>
                  </a:cubicBezTo>
                  <a:cubicBezTo>
                    <a:pt x="11063" y="1168"/>
                    <a:pt x="9318" y="2722"/>
                    <a:pt x="7136" y="5674"/>
                  </a:cubicBezTo>
                  <a:cubicBezTo>
                    <a:pt x="4954" y="8627"/>
                    <a:pt x="2336" y="12978"/>
                    <a:pt x="1027" y="15775"/>
                  </a:cubicBezTo>
                  <a:cubicBezTo>
                    <a:pt x="-282" y="18572"/>
                    <a:pt x="-282" y="19815"/>
                    <a:pt x="700" y="20514"/>
                  </a:cubicBezTo>
                  <a:cubicBezTo>
                    <a:pt x="1682" y="21214"/>
                    <a:pt x="3645" y="21369"/>
                    <a:pt x="6591" y="20514"/>
                  </a:cubicBezTo>
                  <a:cubicBezTo>
                    <a:pt x="9536" y="19660"/>
                    <a:pt x="13463" y="17795"/>
                    <a:pt x="15973" y="16163"/>
                  </a:cubicBezTo>
                  <a:cubicBezTo>
                    <a:pt x="18482" y="14532"/>
                    <a:pt x="19573" y="13133"/>
                    <a:pt x="20009" y="12822"/>
                  </a:cubicBezTo>
                  <a:cubicBezTo>
                    <a:pt x="20445" y="12511"/>
                    <a:pt x="20227" y="13288"/>
                    <a:pt x="19900" y="14143"/>
                  </a:cubicBezTo>
                  <a:cubicBezTo>
                    <a:pt x="19573" y="14998"/>
                    <a:pt x="19136" y="15930"/>
                    <a:pt x="18918" y="16785"/>
                  </a:cubicBezTo>
                  <a:cubicBezTo>
                    <a:pt x="18700" y="17640"/>
                    <a:pt x="18700" y="18416"/>
                    <a:pt x="19136" y="18883"/>
                  </a:cubicBezTo>
                  <a:cubicBezTo>
                    <a:pt x="19573" y="19349"/>
                    <a:pt x="20445" y="19504"/>
                    <a:pt x="21318" y="196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85" name="Line"/>
            <p:cNvSpPr/>
            <p:nvPr/>
          </p:nvSpPr>
          <p:spPr>
            <a:xfrm>
              <a:off x="7819278" y="2269758"/>
              <a:ext cx="474344" cy="269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0" y="6433"/>
                  </a:moveTo>
                  <a:cubicBezTo>
                    <a:pt x="529" y="6249"/>
                    <a:pt x="1059" y="6064"/>
                    <a:pt x="1482" y="6433"/>
                  </a:cubicBezTo>
                  <a:cubicBezTo>
                    <a:pt x="1906" y="6802"/>
                    <a:pt x="2224" y="7725"/>
                    <a:pt x="2541" y="9941"/>
                  </a:cubicBezTo>
                  <a:cubicBezTo>
                    <a:pt x="2859" y="12156"/>
                    <a:pt x="3176" y="15664"/>
                    <a:pt x="3176" y="17972"/>
                  </a:cubicBezTo>
                  <a:cubicBezTo>
                    <a:pt x="3176" y="20279"/>
                    <a:pt x="2859" y="21387"/>
                    <a:pt x="2700" y="21387"/>
                  </a:cubicBezTo>
                  <a:cubicBezTo>
                    <a:pt x="2541" y="21387"/>
                    <a:pt x="2541" y="20279"/>
                    <a:pt x="2753" y="17972"/>
                  </a:cubicBezTo>
                  <a:cubicBezTo>
                    <a:pt x="2965" y="15664"/>
                    <a:pt x="3388" y="12156"/>
                    <a:pt x="3759" y="10033"/>
                  </a:cubicBezTo>
                  <a:cubicBezTo>
                    <a:pt x="4129" y="7910"/>
                    <a:pt x="4447" y="7172"/>
                    <a:pt x="4976" y="7172"/>
                  </a:cubicBezTo>
                  <a:cubicBezTo>
                    <a:pt x="5506" y="7172"/>
                    <a:pt x="6247" y="7910"/>
                    <a:pt x="6988" y="8925"/>
                  </a:cubicBezTo>
                  <a:cubicBezTo>
                    <a:pt x="7729" y="9941"/>
                    <a:pt x="8471" y="11233"/>
                    <a:pt x="9582" y="11602"/>
                  </a:cubicBezTo>
                  <a:cubicBezTo>
                    <a:pt x="10694" y="11972"/>
                    <a:pt x="12176" y="11418"/>
                    <a:pt x="13606" y="9756"/>
                  </a:cubicBezTo>
                  <a:cubicBezTo>
                    <a:pt x="15035" y="8095"/>
                    <a:pt x="16412" y="5325"/>
                    <a:pt x="17100" y="3387"/>
                  </a:cubicBezTo>
                  <a:cubicBezTo>
                    <a:pt x="17788" y="1449"/>
                    <a:pt x="17788" y="341"/>
                    <a:pt x="17576" y="64"/>
                  </a:cubicBezTo>
                  <a:cubicBezTo>
                    <a:pt x="17365" y="-213"/>
                    <a:pt x="16941" y="341"/>
                    <a:pt x="16253" y="3018"/>
                  </a:cubicBezTo>
                  <a:cubicBezTo>
                    <a:pt x="15565" y="5695"/>
                    <a:pt x="14612" y="10495"/>
                    <a:pt x="14135" y="13449"/>
                  </a:cubicBezTo>
                  <a:cubicBezTo>
                    <a:pt x="13659" y="16402"/>
                    <a:pt x="13659" y="17510"/>
                    <a:pt x="14982" y="18249"/>
                  </a:cubicBezTo>
                  <a:cubicBezTo>
                    <a:pt x="16306" y="18987"/>
                    <a:pt x="18953" y="19356"/>
                    <a:pt x="21600" y="1972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86" name="Line"/>
            <p:cNvSpPr/>
            <p:nvPr/>
          </p:nvSpPr>
          <p:spPr>
            <a:xfrm>
              <a:off x="8664201" y="2315908"/>
              <a:ext cx="96787" cy="257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374" extrusionOk="0">
                  <a:moveTo>
                    <a:pt x="21407" y="0"/>
                  </a:moveTo>
                  <a:cubicBezTo>
                    <a:pt x="18836" y="193"/>
                    <a:pt x="16264" y="386"/>
                    <a:pt x="13178" y="2218"/>
                  </a:cubicBezTo>
                  <a:cubicBezTo>
                    <a:pt x="10093" y="4050"/>
                    <a:pt x="6493" y="7521"/>
                    <a:pt x="4178" y="10511"/>
                  </a:cubicBezTo>
                  <a:cubicBezTo>
                    <a:pt x="1864" y="13500"/>
                    <a:pt x="836" y="16007"/>
                    <a:pt x="321" y="17839"/>
                  </a:cubicBezTo>
                  <a:cubicBezTo>
                    <a:pt x="-193" y="19671"/>
                    <a:pt x="-193" y="20829"/>
                    <a:pt x="1093" y="21214"/>
                  </a:cubicBezTo>
                  <a:cubicBezTo>
                    <a:pt x="2378" y="21600"/>
                    <a:pt x="4950" y="21214"/>
                    <a:pt x="7521" y="208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87" name="Line"/>
            <p:cNvSpPr/>
            <p:nvPr/>
          </p:nvSpPr>
          <p:spPr>
            <a:xfrm>
              <a:off x="8837719" y="2246563"/>
              <a:ext cx="397612" cy="271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5" extrusionOk="0">
                  <a:moveTo>
                    <a:pt x="379" y="8136"/>
                  </a:moveTo>
                  <a:cubicBezTo>
                    <a:pt x="758" y="10133"/>
                    <a:pt x="1137" y="12129"/>
                    <a:pt x="1200" y="13581"/>
                  </a:cubicBezTo>
                  <a:cubicBezTo>
                    <a:pt x="1263" y="15034"/>
                    <a:pt x="1011" y="15941"/>
                    <a:pt x="695" y="16849"/>
                  </a:cubicBezTo>
                  <a:cubicBezTo>
                    <a:pt x="379" y="17756"/>
                    <a:pt x="0" y="18664"/>
                    <a:pt x="0" y="18755"/>
                  </a:cubicBezTo>
                  <a:cubicBezTo>
                    <a:pt x="0" y="18845"/>
                    <a:pt x="379" y="18119"/>
                    <a:pt x="1642" y="15487"/>
                  </a:cubicBezTo>
                  <a:cubicBezTo>
                    <a:pt x="2905" y="12855"/>
                    <a:pt x="5053" y="8318"/>
                    <a:pt x="6568" y="5413"/>
                  </a:cubicBezTo>
                  <a:cubicBezTo>
                    <a:pt x="8084" y="2509"/>
                    <a:pt x="8968" y="1239"/>
                    <a:pt x="9789" y="513"/>
                  </a:cubicBezTo>
                  <a:cubicBezTo>
                    <a:pt x="10611" y="-213"/>
                    <a:pt x="11368" y="-395"/>
                    <a:pt x="12568" y="1511"/>
                  </a:cubicBezTo>
                  <a:cubicBezTo>
                    <a:pt x="13768" y="3417"/>
                    <a:pt x="15411" y="7410"/>
                    <a:pt x="16484" y="10587"/>
                  </a:cubicBezTo>
                  <a:cubicBezTo>
                    <a:pt x="17558" y="13763"/>
                    <a:pt x="18063" y="16123"/>
                    <a:pt x="18821" y="17756"/>
                  </a:cubicBezTo>
                  <a:cubicBezTo>
                    <a:pt x="19579" y="19390"/>
                    <a:pt x="20589" y="20297"/>
                    <a:pt x="21600" y="212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88" name="Line"/>
            <p:cNvSpPr/>
            <p:nvPr/>
          </p:nvSpPr>
          <p:spPr>
            <a:xfrm>
              <a:off x="397211" y="3474900"/>
              <a:ext cx="146490" cy="340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4" extrusionOk="0">
                  <a:moveTo>
                    <a:pt x="0" y="8310"/>
                  </a:moveTo>
                  <a:cubicBezTo>
                    <a:pt x="2057" y="12130"/>
                    <a:pt x="4114" y="15950"/>
                    <a:pt x="5143" y="18301"/>
                  </a:cubicBezTo>
                  <a:cubicBezTo>
                    <a:pt x="6171" y="20652"/>
                    <a:pt x="6171" y="21534"/>
                    <a:pt x="6171" y="21534"/>
                  </a:cubicBezTo>
                  <a:cubicBezTo>
                    <a:pt x="6171" y="21534"/>
                    <a:pt x="6171" y="20652"/>
                    <a:pt x="6857" y="17714"/>
                  </a:cubicBezTo>
                  <a:cubicBezTo>
                    <a:pt x="7543" y="14775"/>
                    <a:pt x="8914" y="9779"/>
                    <a:pt x="9943" y="6693"/>
                  </a:cubicBezTo>
                  <a:cubicBezTo>
                    <a:pt x="10971" y="3607"/>
                    <a:pt x="11657" y="2432"/>
                    <a:pt x="12514" y="1550"/>
                  </a:cubicBezTo>
                  <a:cubicBezTo>
                    <a:pt x="13371" y="669"/>
                    <a:pt x="14400" y="81"/>
                    <a:pt x="15600" y="7"/>
                  </a:cubicBezTo>
                  <a:cubicBezTo>
                    <a:pt x="16800" y="-66"/>
                    <a:pt x="18171" y="375"/>
                    <a:pt x="19200" y="1403"/>
                  </a:cubicBezTo>
                  <a:cubicBezTo>
                    <a:pt x="20229" y="2432"/>
                    <a:pt x="20914" y="4048"/>
                    <a:pt x="21600" y="56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89" name="Line"/>
            <p:cNvSpPr/>
            <p:nvPr/>
          </p:nvSpPr>
          <p:spPr>
            <a:xfrm>
              <a:off x="669261" y="3538832"/>
              <a:ext cx="211595" cy="311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6" extrusionOk="0">
                  <a:moveTo>
                    <a:pt x="0" y="6946"/>
                  </a:moveTo>
                  <a:cubicBezTo>
                    <a:pt x="949" y="7577"/>
                    <a:pt x="1899" y="8208"/>
                    <a:pt x="5103" y="8050"/>
                  </a:cubicBezTo>
                  <a:cubicBezTo>
                    <a:pt x="8308" y="7892"/>
                    <a:pt x="13767" y="6946"/>
                    <a:pt x="17090" y="5606"/>
                  </a:cubicBezTo>
                  <a:cubicBezTo>
                    <a:pt x="20413" y="4266"/>
                    <a:pt x="21600" y="2532"/>
                    <a:pt x="21600" y="1349"/>
                  </a:cubicBezTo>
                  <a:cubicBezTo>
                    <a:pt x="21600" y="167"/>
                    <a:pt x="20413" y="-464"/>
                    <a:pt x="17565" y="403"/>
                  </a:cubicBezTo>
                  <a:cubicBezTo>
                    <a:pt x="14716" y="1270"/>
                    <a:pt x="10207" y="3635"/>
                    <a:pt x="7002" y="6316"/>
                  </a:cubicBezTo>
                  <a:cubicBezTo>
                    <a:pt x="3798" y="8996"/>
                    <a:pt x="1899" y="11991"/>
                    <a:pt x="2374" y="14514"/>
                  </a:cubicBezTo>
                  <a:cubicBezTo>
                    <a:pt x="2848" y="17037"/>
                    <a:pt x="5697" y="19086"/>
                    <a:pt x="8545" y="211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0" name="Line"/>
            <p:cNvSpPr/>
            <p:nvPr/>
          </p:nvSpPr>
          <p:spPr>
            <a:xfrm>
              <a:off x="894475" y="3550426"/>
              <a:ext cx="242154" cy="290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114" extrusionOk="0">
                  <a:moveTo>
                    <a:pt x="15870" y="6088"/>
                  </a:moveTo>
                  <a:cubicBezTo>
                    <a:pt x="16693" y="5075"/>
                    <a:pt x="17515" y="4063"/>
                    <a:pt x="17927" y="3050"/>
                  </a:cubicBezTo>
                  <a:cubicBezTo>
                    <a:pt x="18338" y="2038"/>
                    <a:pt x="18338" y="1025"/>
                    <a:pt x="17824" y="434"/>
                  </a:cubicBezTo>
                  <a:cubicBezTo>
                    <a:pt x="17310" y="-156"/>
                    <a:pt x="16281" y="-325"/>
                    <a:pt x="14224" y="1109"/>
                  </a:cubicBezTo>
                  <a:cubicBezTo>
                    <a:pt x="12167" y="2544"/>
                    <a:pt x="9081" y="5581"/>
                    <a:pt x="6510" y="8788"/>
                  </a:cubicBezTo>
                  <a:cubicBezTo>
                    <a:pt x="3938" y="11994"/>
                    <a:pt x="1881" y="15369"/>
                    <a:pt x="853" y="17478"/>
                  </a:cubicBezTo>
                  <a:cubicBezTo>
                    <a:pt x="-176" y="19588"/>
                    <a:pt x="-176" y="20431"/>
                    <a:pt x="338" y="20853"/>
                  </a:cubicBezTo>
                  <a:cubicBezTo>
                    <a:pt x="853" y="21275"/>
                    <a:pt x="1881" y="21275"/>
                    <a:pt x="3733" y="20178"/>
                  </a:cubicBezTo>
                  <a:cubicBezTo>
                    <a:pt x="5584" y="19081"/>
                    <a:pt x="8258" y="16888"/>
                    <a:pt x="10007" y="15284"/>
                  </a:cubicBezTo>
                  <a:cubicBezTo>
                    <a:pt x="11755" y="13681"/>
                    <a:pt x="12578" y="12669"/>
                    <a:pt x="13401" y="11741"/>
                  </a:cubicBezTo>
                  <a:cubicBezTo>
                    <a:pt x="14224" y="10813"/>
                    <a:pt x="15047" y="9969"/>
                    <a:pt x="15664" y="10138"/>
                  </a:cubicBezTo>
                  <a:cubicBezTo>
                    <a:pt x="16281" y="10306"/>
                    <a:pt x="16693" y="11488"/>
                    <a:pt x="16898" y="12838"/>
                  </a:cubicBezTo>
                  <a:cubicBezTo>
                    <a:pt x="17104" y="14188"/>
                    <a:pt x="17104" y="15706"/>
                    <a:pt x="17104" y="16888"/>
                  </a:cubicBezTo>
                  <a:cubicBezTo>
                    <a:pt x="17104" y="18069"/>
                    <a:pt x="17104" y="18913"/>
                    <a:pt x="17618" y="19081"/>
                  </a:cubicBezTo>
                  <a:cubicBezTo>
                    <a:pt x="18133" y="19250"/>
                    <a:pt x="19161" y="18744"/>
                    <a:pt x="19881" y="18238"/>
                  </a:cubicBezTo>
                  <a:cubicBezTo>
                    <a:pt x="20601" y="17731"/>
                    <a:pt x="21013" y="17225"/>
                    <a:pt x="21424" y="167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1" name="Line"/>
            <p:cNvSpPr/>
            <p:nvPr/>
          </p:nvSpPr>
          <p:spPr>
            <a:xfrm>
              <a:off x="1185457" y="3467423"/>
              <a:ext cx="41855" cy="397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5" extrusionOk="0">
                  <a:moveTo>
                    <a:pt x="0" y="3738"/>
                  </a:moveTo>
                  <a:cubicBezTo>
                    <a:pt x="1200" y="2859"/>
                    <a:pt x="2400" y="1980"/>
                    <a:pt x="3600" y="1226"/>
                  </a:cubicBezTo>
                  <a:cubicBezTo>
                    <a:pt x="4800" y="473"/>
                    <a:pt x="6000" y="-155"/>
                    <a:pt x="7200" y="33"/>
                  </a:cubicBezTo>
                  <a:cubicBezTo>
                    <a:pt x="8400" y="222"/>
                    <a:pt x="9600" y="1226"/>
                    <a:pt x="11400" y="4303"/>
                  </a:cubicBezTo>
                  <a:cubicBezTo>
                    <a:pt x="13200" y="7380"/>
                    <a:pt x="15600" y="12529"/>
                    <a:pt x="17400" y="15731"/>
                  </a:cubicBezTo>
                  <a:cubicBezTo>
                    <a:pt x="19200" y="18933"/>
                    <a:pt x="20400" y="20189"/>
                    <a:pt x="21600" y="214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2" name="Line"/>
            <p:cNvSpPr/>
            <p:nvPr/>
          </p:nvSpPr>
          <p:spPr>
            <a:xfrm>
              <a:off x="1844345" y="3320398"/>
              <a:ext cx="10773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938"/>
                    <a:pt x="2735" y="7875"/>
                    <a:pt x="575" y="11475"/>
                  </a:cubicBezTo>
                  <a:cubicBezTo>
                    <a:pt x="-1585" y="15075"/>
                    <a:pt x="2735" y="18338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3" name="Line"/>
            <p:cNvSpPr/>
            <p:nvPr/>
          </p:nvSpPr>
          <p:spPr>
            <a:xfrm>
              <a:off x="1750483" y="3543618"/>
              <a:ext cx="432490" cy="215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7" extrusionOk="0">
                  <a:moveTo>
                    <a:pt x="0" y="9651"/>
                  </a:moveTo>
                  <a:cubicBezTo>
                    <a:pt x="3019" y="7123"/>
                    <a:pt x="6039" y="4596"/>
                    <a:pt x="7839" y="2987"/>
                  </a:cubicBezTo>
                  <a:cubicBezTo>
                    <a:pt x="9639" y="1379"/>
                    <a:pt x="10219" y="689"/>
                    <a:pt x="10800" y="345"/>
                  </a:cubicBezTo>
                  <a:cubicBezTo>
                    <a:pt x="11381" y="0"/>
                    <a:pt x="11961" y="0"/>
                    <a:pt x="12368" y="574"/>
                  </a:cubicBezTo>
                  <a:cubicBezTo>
                    <a:pt x="12774" y="1149"/>
                    <a:pt x="13006" y="2298"/>
                    <a:pt x="13297" y="4940"/>
                  </a:cubicBezTo>
                  <a:cubicBezTo>
                    <a:pt x="13587" y="7583"/>
                    <a:pt x="13935" y="11719"/>
                    <a:pt x="13994" y="14362"/>
                  </a:cubicBezTo>
                  <a:cubicBezTo>
                    <a:pt x="14052" y="17004"/>
                    <a:pt x="13819" y="18153"/>
                    <a:pt x="13529" y="19302"/>
                  </a:cubicBezTo>
                  <a:cubicBezTo>
                    <a:pt x="13239" y="20451"/>
                    <a:pt x="12890" y="21600"/>
                    <a:pt x="12774" y="21255"/>
                  </a:cubicBezTo>
                  <a:cubicBezTo>
                    <a:pt x="12658" y="20911"/>
                    <a:pt x="12774" y="19072"/>
                    <a:pt x="13645" y="15511"/>
                  </a:cubicBezTo>
                  <a:cubicBezTo>
                    <a:pt x="14516" y="11949"/>
                    <a:pt x="16142" y="6664"/>
                    <a:pt x="17594" y="3792"/>
                  </a:cubicBezTo>
                  <a:cubicBezTo>
                    <a:pt x="19045" y="919"/>
                    <a:pt x="20323" y="4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4" name="Line"/>
            <p:cNvSpPr/>
            <p:nvPr/>
          </p:nvSpPr>
          <p:spPr>
            <a:xfrm>
              <a:off x="2182972" y="3528643"/>
              <a:ext cx="167709" cy="239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183" extrusionOk="0">
                  <a:moveTo>
                    <a:pt x="0" y="708"/>
                  </a:moveTo>
                  <a:cubicBezTo>
                    <a:pt x="296" y="4822"/>
                    <a:pt x="592" y="8936"/>
                    <a:pt x="592" y="12022"/>
                  </a:cubicBezTo>
                  <a:cubicBezTo>
                    <a:pt x="592" y="15108"/>
                    <a:pt x="296" y="17165"/>
                    <a:pt x="296" y="18708"/>
                  </a:cubicBezTo>
                  <a:cubicBezTo>
                    <a:pt x="296" y="20250"/>
                    <a:pt x="592" y="21279"/>
                    <a:pt x="3403" y="21176"/>
                  </a:cubicBezTo>
                  <a:cubicBezTo>
                    <a:pt x="6214" y="21073"/>
                    <a:pt x="11540" y="19839"/>
                    <a:pt x="15238" y="17268"/>
                  </a:cubicBezTo>
                  <a:cubicBezTo>
                    <a:pt x="18937" y="14696"/>
                    <a:pt x="21008" y="10788"/>
                    <a:pt x="21304" y="7599"/>
                  </a:cubicBezTo>
                  <a:cubicBezTo>
                    <a:pt x="21600" y="4410"/>
                    <a:pt x="20121" y="1942"/>
                    <a:pt x="17458" y="810"/>
                  </a:cubicBezTo>
                  <a:cubicBezTo>
                    <a:pt x="14795" y="-321"/>
                    <a:pt x="10948" y="-115"/>
                    <a:pt x="8729" y="502"/>
                  </a:cubicBezTo>
                  <a:cubicBezTo>
                    <a:pt x="6510" y="1119"/>
                    <a:pt x="5918" y="2148"/>
                    <a:pt x="5326" y="31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5" name="Line"/>
            <p:cNvSpPr/>
            <p:nvPr/>
          </p:nvSpPr>
          <p:spPr>
            <a:xfrm>
              <a:off x="2392241" y="3514472"/>
              <a:ext cx="196991" cy="240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503" extrusionOk="0">
                  <a:moveTo>
                    <a:pt x="0" y="4472"/>
                  </a:moveTo>
                  <a:cubicBezTo>
                    <a:pt x="753" y="6549"/>
                    <a:pt x="1507" y="8626"/>
                    <a:pt x="1633" y="11118"/>
                  </a:cubicBezTo>
                  <a:cubicBezTo>
                    <a:pt x="1758" y="13611"/>
                    <a:pt x="1256" y="16518"/>
                    <a:pt x="1256" y="18491"/>
                  </a:cubicBezTo>
                  <a:cubicBezTo>
                    <a:pt x="1256" y="20465"/>
                    <a:pt x="1758" y="21503"/>
                    <a:pt x="4270" y="21503"/>
                  </a:cubicBezTo>
                  <a:cubicBezTo>
                    <a:pt x="6781" y="21503"/>
                    <a:pt x="11302" y="20465"/>
                    <a:pt x="14567" y="17765"/>
                  </a:cubicBezTo>
                  <a:cubicBezTo>
                    <a:pt x="17833" y="15065"/>
                    <a:pt x="19842" y="10703"/>
                    <a:pt x="20721" y="7899"/>
                  </a:cubicBezTo>
                  <a:cubicBezTo>
                    <a:pt x="21600" y="5095"/>
                    <a:pt x="21349" y="3849"/>
                    <a:pt x="20595" y="2603"/>
                  </a:cubicBezTo>
                  <a:cubicBezTo>
                    <a:pt x="19842" y="1357"/>
                    <a:pt x="18586" y="111"/>
                    <a:pt x="17707" y="7"/>
                  </a:cubicBezTo>
                  <a:cubicBezTo>
                    <a:pt x="16828" y="-97"/>
                    <a:pt x="16326" y="941"/>
                    <a:pt x="15823" y="19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6" name="Line"/>
            <p:cNvSpPr/>
            <p:nvPr/>
          </p:nvSpPr>
          <p:spPr>
            <a:xfrm>
              <a:off x="2692192" y="3411081"/>
              <a:ext cx="259415" cy="347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510" extrusionOk="0">
                  <a:moveTo>
                    <a:pt x="1147" y="0"/>
                  </a:moveTo>
                  <a:cubicBezTo>
                    <a:pt x="1338" y="3168"/>
                    <a:pt x="1529" y="6336"/>
                    <a:pt x="1338" y="9000"/>
                  </a:cubicBezTo>
                  <a:cubicBezTo>
                    <a:pt x="1147" y="11664"/>
                    <a:pt x="573" y="13824"/>
                    <a:pt x="382" y="15336"/>
                  </a:cubicBezTo>
                  <a:cubicBezTo>
                    <a:pt x="191" y="16848"/>
                    <a:pt x="382" y="17712"/>
                    <a:pt x="1051" y="18000"/>
                  </a:cubicBezTo>
                  <a:cubicBezTo>
                    <a:pt x="1720" y="18288"/>
                    <a:pt x="2867" y="18000"/>
                    <a:pt x="5161" y="16920"/>
                  </a:cubicBezTo>
                  <a:cubicBezTo>
                    <a:pt x="7455" y="15840"/>
                    <a:pt x="10896" y="13968"/>
                    <a:pt x="13285" y="12960"/>
                  </a:cubicBezTo>
                  <a:cubicBezTo>
                    <a:pt x="15674" y="11952"/>
                    <a:pt x="17012" y="11808"/>
                    <a:pt x="18159" y="11880"/>
                  </a:cubicBezTo>
                  <a:cubicBezTo>
                    <a:pt x="19306" y="11952"/>
                    <a:pt x="20262" y="12240"/>
                    <a:pt x="20835" y="12744"/>
                  </a:cubicBezTo>
                  <a:cubicBezTo>
                    <a:pt x="21409" y="13248"/>
                    <a:pt x="21600" y="13968"/>
                    <a:pt x="20740" y="15120"/>
                  </a:cubicBezTo>
                  <a:cubicBezTo>
                    <a:pt x="19880" y="16272"/>
                    <a:pt x="17968" y="17856"/>
                    <a:pt x="15005" y="19008"/>
                  </a:cubicBezTo>
                  <a:cubicBezTo>
                    <a:pt x="12042" y="20160"/>
                    <a:pt x="8028" y="20880"/>
                    <a:pt x="5448" y="21240"/>
                  </a:cubicBezTo>
                  <a:cubicBezTo>
                    <a:pt x="2867" y="21600"/>
                    <a:pt x="1720" y="21600"/>
                    <a:pt x="1051" y="21240"/>
                  </a:cubicBezTo>
                  <a:cubicBezTo>
                    <a:pt x="382" y="20880"/>
                    <a:pt x="191" y="20160"/>
                    <a:pt x="0" y="19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7" name="Line"/>
            <p:cNvSpPr/>
            <p:nvPr/>
          </p:nvSpPr>
          <p:spPr>
            <a:xfrm>
              <a:off x="2943315" y="3292495"/>
              <a:ext cx="341807" cy="462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0"/>
                  </a:moveTo>
                  <a:cubicBezTo>
                    <a:pt x="735" y="215"/>
                    <a:pt x="1469" y="430"/>
                    <a:pt x="1837" y="1504"/>
                  </a:cubicBezTo>
                  <a:cubicBezTo>
                    <a:pt x="2204" y="2579"/>
                    <a:pt x="2204" y="4513"/>
                    <a:pt x="1837" y="6878"/>
                  </a:cubicBezTo>
                  <a:cubicBezTo>
                    <a:pt x="1469" y="9242"/>
                    <a:pt x="735" y="12036"/>
                    <a:pt x="661" y="13970"/>
                  </a:cubicBezTo>
                  <a:cubicBezTo>
                    <a:pt x="588" y="15904"/>
                    <a:pt x="1176" y="16979"/>
                    <a:pt x="2718" y="17409"/>
                  </a:cubicBezTo>
                  <a:cubicBezTo>
                    <a:pt x="4261" y="17839"/>
                    <a:pt x="6759" y="17624"/>
                    <a:pt x="8963" y="16872"/>
                  </a:cubicBezTo>
                  <a:cubicBezTo>
                    <a:pt x="11167" y="16119"/>
                    <a:pt x="13078" y="14830"/>
                    <a:pt x="14253" y="13809"/>
                  </a:cubicBezTo>
                  <a:cubicBezTo>
                    <a:pt x="15429" y="12788"/>
                    <a:pt x="15869" y="12036"/>
                    <a:pt x="16016" y="11337"/>
                  </a:cubicBezTo>
                  <a:cubicBezTo>
                    <a:pt x="16163" y="10639"/>
                    <a:pt x="16016" y="9994"/>
                    <a:pt x="15649" y="9833"/>
                  </a:cubicBezTo>
                  <a:cubicBezTo>
                    <a:pt x="15282" y="9672"/>
                    <a:pt x="14694" y="9994"/>
                    <a:pt x="13518" y="11445"/>
                  </a:cubicBezTo>
                  <a:cubicBezTo>
                    <a:pt x="12343" y="12896"/>
                    <a:pt x="10580" y="15475"/>
                    <a:pt x="9918" y="17409"/>
                  </a:cubicBezTo>
                  <a:cubicBezTo>
                    <a:pt x="9257" y="19343"/>
                    <a:pt x="9698" y="20633"/>
                    <a:pt x="11829" y="21116"/>
                  </a:cubicBezTo>
                  <a:cubicBezTo>
                    <a:pt x="13959" y="21600"/>
                    <a:pt x="17780" y="21278"/>
                    <a:pt x="21600" y="209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8" name="Line"/>
            <p:cNvSpPr/>
            <p:nvPr/>
          </p:nvSpPr>
          <p:spPr>
            <a:xfrm>
              <a:off x="3564146" y="3557569"/>
              <a:ext cx="55107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281" y="18720"/>
                    <a:pt x="6562" y="15840"/>
                    <a:pt x="10162" y="12240"/>
                  </a:cubicBezTo>
                  <a:cubicBezTo>
                    <a:pt x="13762" y="8640"/>
                    <a:pt x="17681" y="43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81" name="Drawing"/>
          <p:cNvGrpSpPr/>
          <p:nvPr/>
        </p:nvGrpSpPr>
        <p:grpSpPr>
          <a:xfrm>
            <a:off x="1089539" y="906560"/>
            <a:ext cx="11496554" cy="6710824"/>
            <a:chOff x="0" y="-271"/>
            <a:chExt cx="11496553" cy="6710823"/>
          </a:xfrm>
        </p:grpSpPr>
        <p:sp>
          <p:nvSpPr>
            <p:cNvPr id="9201" name="Line"/>
            <p:cNvSpPr/>
            <p:nvPr/>
          </p:nvSpPr>
          <p:spPr>
            <a:xfrm>
              <a:off x="605936" y="170808"/>
              <a:ext cx="516990" cy="601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493" extrusionOk="0">
                  <a:moveTo>
                    <a:pt x="848" y="4864"/>
                  </a:moveTo>
                  <a:cubicBezTo>
                    <a:pt x="944" y="4033"/>
                    <a:pt x="1040" y="3202"/>
                    <a:pt x="1040" y="2579"/>
                  </a:cubicBezTo>
                  <a:cubicBezTo>
                    <a:pt x="1040" y="1956"/>
                    <a:pt x="944" y="1540"/>
                    <a:pt x="848" y="1748"/>
                  </a:cubicBezTo>
                  <a:cubicBezTo>
                    <a:pt x="752" y="1956"/>
                    <a:pt x="656" y="2787"/>
                    <a:pt x="512" y="4573"/>
                  </a:cubicBezTo>
                  <a:cubicBezTo>
                    <a:pt x="368" y="6359"/>
                    <a:pt x="176" y="9100"/>
                    <a:pt x="80" y="11219"/>
                  </a:cubicBezTo>
                  <a:cubicBezTo>
                    <a:pt x="-16" y="13337"/>
                    <a:pt x="-16" y="14833"/>
                    <a:pt x="32" y="15871"/>
                  </a:cubicBezTo>
                  <a:cubicBezTo>
                    <a:pt x="80" y="16910"/>
                    <a:pt x="176" y="17491"/>
                    <a:pt x="464" y="17824"/>
                  </a:cubicBezTo>
                  <a:cubicBezTo>
                    <a:pt x="752" y="18156"/>
                    <a:pt x="1232" y="18239"/>
                    <a:pt x="2192" y="17699"/>
                  </a:cubicBezTo>
                  <a:cubicBezTo>
                    <a:pt x="3152" y="17159"/>
                    <a:pt x="4592" y="15996"/>
                    <a:pt x="5504" y="14833"/>
                  </a:cubicBezTo>
                  <a:cubicBezTo>
                    <a:pt x="6416" y="13670"/>
                    <a:pt x="6800" y="12507"/>
                    <a:pt x="7136" y="11676"/>
                  </a:cubicBezTo>
                  <a:cubicBezTo>
                    <a:pt x="7472" y="10845"/>
                    <a:pt x="7760" y="10347"/>
                    <a:pt x="8096" y="10471"/>
                  </a:cubicBezTo>
                  <a:cubicBezTo>
                    <a:pt x="8432" y="10596"/>
                    <a:pt x="8816" y="11344"/>
                    <a:pt x="9584" y="13130"/>
                  </a:cubicBezTo>
                  <a:cubicBezTo>
                    <a:pt x="10352" y="14916"/>
                    <a:pt x="11504" y="17740"/>
                    <a:pt x="12272" y="19360"/>
                  </a:cubicBezTo>
                  <a:cubicBezTo>
                    <a:pt x="13040" y="20980"/>
                    <a:pt x="13424" y="21396"/>
                    <a:pt x="14384" y="21479"/>
                  </a:cubicBezTo>
                  <a:cubicBezTo>
                    <a:pt x="15344" y="21562"/>
                    <a:pt x="16880" y="21313"/>
                    <a:pt x="18272" y="20233"/>
                  </a:cubicBezTo>
                  <a:cubicBezTo>
                    <a:pt x="19664" y="19153"/>
                    <a:pt x="20912" y="17242"/>
                    <a:pt x="21248" y="14999"/>
                  </a:cubicBezTo>
                  <a:cubicBezTo>
                    <a:pt x="21584" y="12756"/>
                    <a:pt x="21008" y="10180"/>
                    <a:pt x="20144" y="7730"/>
                  </a:cubicBezTo>
                  <a:cubicBezTo>
                    <a:pt x="19280" y="5279"/>
                    <a:pt x="18128" y="2953"/>
                    <a:pt x="17408" y="1624"/>
                  </a:cubicBezTo>
                  <a:cubicBezTo>
                    <a:pt x="16688" y="294"/>
                    <a:pt x="16400" y="-38"/>
                    <a:pt x="16352" y="4"/>
                  </a:cubicBezTo>
                  <a:cubicBezTo>
                    <a:pt x="16304" y="45"/>
                    <a:pt x="16496" y="460"/>
                    <a:pt x="16736" y="834"/>
                  </a:cubicBezTo>
                  <a:cubicBezTo>
                    <a:pt x="16976" y="1208"/>
                    <a:pt x="17264" y="1540"/>
                    <a:pt x="17552" y="18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02" name="Line"/>
            <p:cNvSpPr/>
            <p:nvPr/>
          </p:nvSpPr>
          <p:spPr>
            <a:xfrm>
              <a:off x="1194692" y="125561"/>
              <a:ext cx="1078021" cy="514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438" extrusionOk="0">
                  <a:moveTo>
                    <a:pt x="1053" y="0"/>
                  </a:moveTo>
                  <a:cubicBezTo>
                    <a:pt x="773" y="2906"/>
                    <a:pt x="494" y="5812"/>
                    <a:pt x="308" y="8814"/>
                  </a:cubicBezTo>
                  <a:cubicBezTo>
                    <a:pt x="122" y="11817"/>
                    <a:pt x="29" y="14917"/>
                    <a:pt x="5" y="16757"/>
                  </a:cubicBezTo>
                  <a:cubicBezTo>
                    <a:pt x="-18" y="18597"/>
                    <a:pt x="29" y="19178"/>
                    <a:pt x="168" y="19324"/>
                  </a:cubicBezTo>
                  <a:cubicBezTo>
                    <a:pt x="308" y="19469"/>
                    <a:pt x="541" y="19178"/>
                    <a:pt x="843" y="17726"/>
                  </a:cubicBezTo>
                  <a:cubicBezTo>
                    <a:pt x="1146" y="16273"/>
                    <a:pt x="1518" y="13657"/>
                    <a:pt x="1728" y="11962"/>
                  </a:cubicBezTo>
                  <a:cubicBezTo>
                    <a:pt x="1937" y="10267"/>
                    <a:pt x="1984" y="9492"/>
                    <a:pt x="2077" y="8717"/>
                  </a:cubicBezTo>
                  <a:cubicBezTo>
                    <a:pt x="2170" y="7943"/>
                    <a:pt x="2310" y="7168"/>
                    <a:pt x="2473" y="6974"/>
                  </a:cubicBezTo>
                  <a:cubicBezTo>
                    <a:pt x="2635" y="6780"/>
                    <a:pt x="2822" y="7168"/>
                    <a:pt x="3054" y="8621"/>
                  </a:cubicBezTo>
                  <a:cubicBezTo>
                    <a:pt x="3287" y="10074"/>
                    <a:pt x="3566" y="12592"/>
                    <a:pt x="3706" y="14626"/>
                  </a:cubicBezTo>
                  <a:cubicBezTo>
                    <a:pt x="3846" y="16660"/>
                    <a:pt x="3846" y="18210"/>
                    <a:pt x="3939" y="19130"/>
                  </a:cubicBezTo>
                  <a:cubicBezTo>
                    <a:pt x="4032" y="20050"/>
                    <a:pt x="4218" y="20341"/>
                    <a:pt x="4591" y="20486"/>
                  </a:cubicBezTo>
                  <a:cubicBezTo>
                    <a:pt x="4963" y="20631"/>
                    <a:pt x="5522" y="20631"/>
                    <a:pt x="6104" y="20147"/>
                  </a:cubicBezTo>
                  <a:cubicBezTo>
                    <a:pt x="6685" y="19663"/>
                    <a:pt x="7291" y="18694"/>
                    <a:pt x="7640" y="17435"/>
                  </a:cubicBezTo>
                  <a:cubicBezTo>
                    <a:pt x="7989" y="16176"/>
                    <a:pt x="8082" y="14626"/>
                    <a:pt x="8059" y="13657"/>
                  </a:cubicBezTo>
                  <a:cubicBezTo>
                    <a:pt x="8035" y="12689"/>
                    <a:pt x="7896" y="12301"/>
                    <a:pt x="7686" y="12204"/>
                  </a:cubicBezTo>
                  <a:cubicBezTo>
                    <a:pt x="7477" y="12108"/>
                    <a:pt x="7198" y="12301"/>
                    <a:pt x="6988" y="13609"/>
                  </a:cubicBezTo>
                  <a:cubicBezTo>
                    <a:pt x="6779" y="14917"/>
                    <a:pt x="6639" y="17338"/>
                    <a:pt x="6592" y="18791"/>
                  </a:cubicBezTo>
                  <a:cubicBezTo>
                    <a:pt x="6546" y="20244"/>
                    <a:pt x="6592" y="20728"/>
                    <a:pt x="6732" y="21067"/>
                  </a:cubicBezTo>
                  <a:cubicBezTo>
                    <a:pt x="6872" y="21406"/>
                    <a:pt x="7104" y="21600"/>
                    <a:pt x="7640" y="21261"/>
                  </a:cubicBezTo>
                  <a:cubicBezTo>
                    <a:pt x="8175" y="20922"/>
                    <a:pt x="9013" y="20050"/>
                    <a:pt x="9572" y="18549"/>
                  </a:cubicBezTo>
                  <a:cubicBezTo>
                    <a:pt x="10130" y="17048"/>
                    <a:pt x="10410" y="14917"/>
                    <a:pt x="10573" y="13609"/>
                  </a:cubicBezTo>
                  <a:cubicBezTo>
                    <a:pt x="10735" y="12301"/>
                    <a:pt x="10782" y="11817"/>
                    <a:pt x="10852" y="11865"/>
                  </a:cubicBezTo>
                  <a:cubicBezTo>
                    <a:pt x="10922" y="11914"/>
                    <a:pt x="11015" y="12495"/>
                    <a:pt x="11061" y="13464"/>
                  </a:cubicBezTo>
                  <a:cubicBezTo>
                    <a:pt x="11108" y="14432"/>
                    <a:pt x="11108" y="15788"/>
                    <a:pt x="11108" y="16854"/>
                  </a:cubicBezTo>
                  <a:cubicBezTo>
                    <a:pt x="11108" y="17919"/>
                    <a:pt x="11108" y="18694"/>
                    <a:pt x="11224" y="19033"/>
                  </a:cubicBezTo>
                  <a:cubicBezTo>
                    <a:pt x="11341" y="19372"/>
                    <a:pt x="11573" y="19275"/>
                    <a:pt x="11923" y="18258"/>
                  </a:cubicBezTo>
                  <a:cubicBezTo>
                    <a:pt x="12272" y="17241"/>
                    <a:pt x="12737" y="15304"/>
                    <a:pt x="13063" y="13803"/>
                  </a:cubicBezTo>
                  <a:cubicBezTo>
                    <a:pt x="13389" y="12301"/>
                    <a:pt x="13575" y="11236"/>
                    <a:pt x="13785" y="10703"/>
                  </a:cubicBezTo>
                  <a:cubicBezTo>
                    <a:pt x="13994" y="10170"/>
                    <a:pt x="14227" y="10170"/>
                    <a:pt x="14413" y="10413"/>
                  </a:cubicBezTo>
                  <a:cubicBezTo>
                    <a:pt x="14599" y="10655"/>
                    <a:pt x="14739" y="11139"/>
                    <a:pt x="14832" y="12204"/>
                  </a:cubicBezTo>
                  <a:cubicBezTo>
                    <a:pt x="14925" y="13270"/>
                    <a:pt x="14972" y="14917"/>
                    <a:pt x="14995" y="15982"/>
                  </a:cubicBezTo>
                  <a:cubicBezTo>
                    <a:pt x="15018" y="17048"/>
                    <a:pt x="15018" y="17532"/>
                    <a:pt x="15111" y="17968"/>
                  </a:cubicBezTo>
                  <a:cubicBezTo>
                    <a:pt x="15204" y="18404"/>
                    <a:pt x="15391" y="18791"/>
                    <a:pt x="15786" y="18791"/>
                  </a:cubicBezTo>
                  <a:cubicBezTo>
                    <a:pt x="16182" y="18791"/>
                    <a:pt x="16787" y="18404"/>
                    <a:pt x="17625" y="17677"/>
                  </a:cubicBezTo>
                  <a:cubicBezTo>
                    <a:pt x="18463" y="16951"/>
                    <a:pt x="19534" y="15885"/>
                    <a:pt x="20139" y="15159"/>
                  </a:cubicBezTo>
                  <a:cubicBezTo>
                    <a:pt x="20744" y="14432"/>
                    <a:pt x="20884" y="14045"/>
                    <a:pt x="20977" y="13512"/>
                  </a:cubicBezTo>
                  <a:cubicBezTo>
                    <a:pt x="21070" y="12979"/>
                    <a:pt x="21116" y="12301"/>
                    <a:pt x="21000" y="11914"/>
                  </a:cubicBezTo>
                  <a:cubicBezTo>
                    <a:pt x="20884" y="11526"/>
                    <a:pt x="20604" y="11430"/>
                    <a:pt x="20232" y="11914"/>
                  </a:cubicBezTo>
                  <a:cubicBezTo>
                    <a:pt x="19860" y="12398"/>
                    <a:pt x="19394" y="13464"/>
                    <a:pt x="19068" y="14529"/>
                  </a:cubicBezTo>
                  <a:cubicBezTo>
                    <a:pt x="18742" y="15595"/>
                    <a:pt x="18556" y="16660"/>
                    <a:pt x="18556" y="17629"/>
                  </a:cubicBezTo>
                  <a:cubicBezTo>
                    <a:pt x="18556" y="18597"/>
                    <a:pt x="18742" y="19469"/>
                    <a:pt x="19278" y="19566"/>
                  </a:cubicBezTo>
                  <a:cubicBezTo>
                    <a:pt x="19813" y="19663"/>
                    <a:pt x="20698" y="18985"/>
                    <a:pt x="21582" y="183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03" name="Line"/>
            <p:cNvSpPr/>
            <p:nvPr/>
          </p:nvSpPr>
          <p:spPr>
            <a:xfrm>
              <a:off x="2391298" y="296405"/>
              <a:ext cx="732497" cy="328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458" extrusionOk="0">
                  <a:moveTo>
                    <a:pt x="0" y="6165"/>
                  </a:moveTo>
                  <a:cubicBezTo>
                    <a:pt x="547" y="9207"/>
                    <a:pt x="1094" y="12249"/>
                    <a:pt x="1401" y="14303"/>
                  </a:cubicBezTo>
                  <a:cubicBezTo>
                    <a:pt x="1709" y="16356"/>
                    <a:pt x="1777" y="17421"/>
                    <a:pt x="1914" y="18562"/>
                  </a:cubicBezTo>
                  <a:cubicBezTo>
                    <a:pt x="2051" y="19703"/>
                    <a:pt x="2256" y="20920"/>
                    <a:pt x="2563" y="20996"/>
                  </a:cubicBezTo>
                  <a:cubicBezTo>
                    <a:pt x="2871" y="21072"/>
                    <a:pt x="3281" y="20007"/>
                    <a:pt x="3623" y="16660"/>
                  </a:cubicBezTo>
                  <a:cubicBezTo>
                    <a:pt x="3965" y="13314"/>
                    <a:pt x="4238" y="7686"/>
                    <a:pt x="4375" y="4415"/>
                  </a:cubicBezTo>
                  <a:cubicBezTo>
                    <a:pt x="4511" y="1145"/>
                    <a:pt x="4511" y="232"/>
                    <a:pt x="4614" y="80"/>
                  </a:cubicBezTo>
                  <a:cubicBezTo>
                    <a:pt x="4716" y="-72"/>
                    <a:pt x="4922" y="536"/>
                    <a:pt x="5092" y="2362"/>
                  </a:cubicBezTo>
                  <a:cubicBezTo>
                    <a:pt x="5263" y="4187"/>
                    <a:pt x="5400" y="7229"/>
                    <a:pt x="5503" y="9207"/>
                  </a:cubicBezTo>
                  <a:cubicBezTo>
                    <a:pt x="5605" y="11184"/>
                    <a:pt x="5673" y="12097"/>
                    <a:pt x="5913" y="12629"/>
                  </a:cubicBezTo>
                  <a:cubicBezTo>
                    <a:pt x="6152" y="13162"/>
                    <a:pt x="6562" y="13314"/>
                    <a:pt x="7280" y="12249"/>
                  </a:cubicBezTo>
                  <a:cubicBezTo>
                    <a:pt x="7997" y="11184"/>
                    <a:pt x="9023" y="8903"/>
                    <a:pt x="9775" y="7077"/>
                  </a:cubicBezTo>
                  <a:cubicBezTo>
                    <a:pt x="10527" y="5252"/>
                    <a:pt x="11005" y="3883"/>
                    <a:pt x="11347" y="2590"/>
                  </a:cubicBezTo>
                  <a:cubicBezTo>
                    <a:pt x="11689" y="1297"/>
                    <a:pt x="11894" y="80"/>
                    <a:pt x="11791" y="4"/>
                  </a:cubicBezTo>
                  <a:cubicBezTo>
                    <a:pt x="11689" y="-72"/>
                    <a:pt x="11278" y="993"/>
                    <a:pt x="10800" y="2894"/>
                  </a:cubicBezTo>
                  <a:cubicBezTo>
                    <a:pt x="10322" y="4796"/>
                    <a:pt x="9775" y="7534"/>
                    <a:pt x="9501" y="9283"/>
                  </a:cubicBezTo>
                  <a:cubicBezTo>
                    <a:pt x="9228" y="11032"/>
                    <a:pt x="9228" y="11793"/>
                    <a:pt x="9330" y="12477"/>
                  </a:cubicBezTo>
                  <a:cubicBezTo>
                    <a:pt x="9433" y="13162"/>
                    <a:pt x="9638" y="13770"/>
                    <a:pt x="10082" y="14151"/>
                  </a:cubicBezTo>
                  <a:cubicBezTo>
                    <a:pt x="10527" y="14531"/>
                    <a:pt x="11210" y="14683"/>
                    <a:pt x="11723" y="14683"/>
                  </a:cubicBezTo>
                  <a:cubicBezTo>
                    <a:pt x="12235" y="14683"/>
                    <a:pt x="12577" y="14531"/>
                    <a:pt x="12987" y="14455"/>
                  </a:cubicBezTo>
                  <a:cubicBezTo>
                    <a:pt x="13397" y="14379"/>
                    <a:pt x="13876" y="14379"/>
                    <a:pt x="14252" y="14987"/>
                  </a:cubicBezTo>
                  <a:cubicBezTo>
                    <a:pt x="14628" y="15596"/>
                    <a:pt x="14901" y="16813"/>
                    <a:pt x="15038" y="17801"/>
                  </a:cubicBezTo>
                  <a:cubicBezTo>
                    <a:pt x="15175" y="18790"/>
                    <a:pt x="15175" y="19551"/>
                    <a:pt x="15072" y="20235"/>
                  </a:cubicBezTo>
                  <a:cubicBezTo>
                    <a:pt x="14970" y="20920"/>
                    <a:pt x="14765" y="21528"/>
                    <a:pt x="14662" y="21452"/>
                  </a:cubicBezTo>
                  <a:cubicBezTo>
                    <a:pt x="14559" y="21376"/>
                    <a:pt x="14559" y="20615"/>
                    <a:pt x="15175" y="18182"/>
                  </a:cubicBezTo>
                  <a:cubicBezTo>
                    <a:pt x="15790" y="15748"/>
                    <a:pt x="17020" y="11641"/>
                    <a:pt x="18046" y="8827"/>
                  </a:cubicBezTo>
                  <a:cubicBezTo>
                    <a:pt x="19071" y="6013"/>
                    <a:pt x="19891" y="4491"/>
                    <a:pt x="20472" y="3579"/>
                  </a:cubicBezTo>
                  <a:cubicBezTo>
                    <a:pt x="21053" y="2666"/>
                    <a:pt x="21395" y="2362"/>
                    <a:pt x="21497" y="2590"/>
                  </a:cubicBezTo>
                  <a:cubicBezTo>
                    <a:pt x="21600" y="2818"/>
                    <a:pt x="21463" y="3579"/>
                    <a:pt x="21327" y="43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204" name="Line Shape" descr="Line Shape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501042" y="20655"/>
              <a:ext cx="1148515" cy="644850"/>
            </a:xfrm>
            <a:prstGeom prst="rect">
              <a:avLst/>
            </a:prstGeom>
            <a:effectLst/>
          </p:spPr>
        </p:pic>
        <p:pic>
          <p:nvPicPr>
            <p:cNvPr id="9206" name="Line Shape" descr="Line Shape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40486" y="93724"/>
              <a:ext cx="289822" cy="585508"/>
            </a:xfrm>
            <a:prstGeom prst="rect">
              <a:avLst/>
            </a:prstGeom>
            <a:effectLst/>
          </p:spPr>
        </p:pic>
        <p:pic>
          <p:nvPicPr>
            <p:cNvPr id="9208" name="Line Shape" descr="Line Shape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832245" y="143891"/>
              <a:ext cx="379803" cy="444658"/>
            </a:xfrm>
            <a:prstGeom prst="rect">
              <a:avLst/>
            </a:prstGeom>
            <a:effectLst/>
          </p:spPr>
        </p:pic>
        <p:pic>
          <p:nvPicPr>
            <p:cNvPr id="9210" name="Line Shape" descr="Line Shape"/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109196" y="136916"/>
              <a:ext cx="130755" cy="450028"/>
            </a:xfrm>
            <a:prstGeom prst="rect">
              <a:avLst/>
            </a:prstGeom>
            <a:effectLst/>
          </p:spPr>
        </p:pic>
        <p:pic>
          <p:nvPicPr>
            <p:cNvPr id="9212" name="Line Shape" descr="Line Shape"/>
            <p:cNvPicPr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43006" y="-272"/>
              <a:ext cx="328604" cy="584171"/>
            </a:xfrm>
            <a:prstGeom prst="rect">
              <a:avLst/>
            </a:prstGeom>
            <a:effectLst/>
          </p:spPr>
        </p:pic>
        <p:pic>
          <p:nvPicPr>
            <p:cNvPr id="9214" name="Line Shape" descr="Line Shape"/>
            <p:cNvPicPr>
              <a:picLocks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318465" y="154297"/>
              <a:ext cx="593471" cy="414222"/>
            </a:xfrm>
            <a:prstGeom prst="rect">
              <a:avLst/>
            </a:prstGeom>
            <a:effectLst/>
          </p:spPr>
        </p:pic>
        <p:pic>
          <p:nvPicPr>
            <p:cNvPr id="9216" name="Line Shape" descr="Line Shape"/>
            <p:cNvPicPr>
              <a:picLocks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924135" y="48154"/>
              <a:ext cx="397037" cy="481393"/>
            </a:xfrm>
            <a:prstGeom prst="rect">
              <a:avLst/>
            </a:prstGeom>
            <a:effectLst/>
          </p:spPr>
        </p:pic>
        <p:pic>
          <p:nvPicPr>
            <p:cNvPr id="9218" name="Line Shape" descr="Line Shape"/>
            <p:cNvPicPr>
              <a:picLocks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265211" y="79212"/>
              <a:ext cx="402503" cy="509945"/>
            </a:xfrm>
            <a:prstGeom prst="rect">
              <a:avLst/>
            </a:prstGeom>
            <a:effectLst/>
          </p:spPr>
        </p:pic>
        <p:pic>
          <p:nvPicPr>
            <p:cNvPr id="9220" name="Line Shape" descr="Line Shape"/>
            <p:cNvPicPr>
              <a:picLocks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242230" y="283404"/>
              <a:ext cx="616066" cy="151682"/>
            </a:xfrm>
            <a:prstGeom prst="rect">
              <a:avLst/>
            </a:prstGeom>
            <a:effectLst/>
          </p:spPr>
        </p:pic>
        <p:pic>
          <p:nvPicPr>
            <p:cNvPr id="9222" name="Line Shape" descr="Line Shape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790803" y="773107"/>
              <a:ext cx="2885083" cy="171199"/>
            </a:xfrm>
            <a:prstGeom prst="rect">
              <a:avLst/>
            </a:prstGeom>
            <a:effectLst/>
          </p:spPr>
        </p:pic>
        <p:sp>
          <p:nvSpPr>
            <p:cNvPr id="9224" name="Line"/>
            <p:cNvSpPr/>
            <p:nvPr/>
          </p:nvSpPr>
          <p:spPr>
            <a:xfrm>
              <a:off x="7328697" y="33638"/>
              <a:ext cx="398956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547" extrusionOk="0">
                  <a:moveTo>
                    <a:pt x="826" y="9610"/>
                  </a:moveTo>
                  <a:cubicBezTo>
                    <a:pt x="700" y="12793"/>
                    <a:pt x="575" y="15976"/>
                    <a:pt x="387" y="17852"/>
                  </a:cubicBezTo>
                  <a:cubicBezTo>
                    <a:pt x="198" y="19728"/>
                    <a:pt x="-53" y="20296"/>
                    <a:pt x="10" y="20296"/>
                  </a:cubicBezTo>
                  <a:cubicBezTo>
                    <a:pt x="73" y="20296"/>
                    <a:pt x="449" y="19728"/>
                    <a:pt x="1454" y="17511"/>
                  </a:cubicBezTo>
                  <a:cubicBezTo>
                    <a:pt x="2459" y="15294"/>
                    <a:pt x="4091" y="11429"/>
                    <a:pt x="5096" y="8473"/>
                  </a:cubicBezTo>
                  <a:cubicBezTo>
                    <a:pt x="6100" y="5518"/>
                    <a:pt x="6477" y="3471"/>
                    <a:pt x="6666" y="2107"/>
                  </a:cubicBezTo>
                  <a:cubicBezTo>
                    <a:pt x="6854" y="743"/>
                    <a:pt x="6854" y="61"/>
                    <a:pt x="6980" y="4"/>
                  </a:cubicBezTo>
                  <a:cubicBezTo>
                    <a:pt x="7105" y="-53"/>
                    <a:pt x="7356" y="515"/>
                    <a:pt x="7545" y="2960"/>
                  </a:cubicBezTo>
                  <a:cubicBezTo>
                    <a:pt x="7733" y="5404"/>
                    <a:pt x="7859" y="9724"/>
                    <a:pt x="7921" y="12225"/>
                  </a:cubicBezTo>
                  <a:cubicBezTo>
                    <a:pt x="7984" y="14726"/>
                    <a:pt x="7984" y="15408"/>
                    <a:pt x="7984" y="16033"/>
                  </a:cubicBezTo>
                  <a:cubicBezTo>
                    <a:pt x="7984" y="16659"/>
                    <a:pt x="7984" y="17227"/>
                    <a:pt x="8298" y="17398"/>
                  </a:cubicBezTo>
                  <a:cubicBezTo>
                    <a:pt x="8612" y="17568"/>
                    <a:pt x="9240" y="17341"/>
                    <a:pt x="10433" y="15920"/>
                  </a:cubicBezTo>
                  <a:cubicBezTo>
                    <a:pt x="11626" y="14499"/>
                    <a:pt x="13384" y="11884"/>
                    <a:pt x="14640" y="9553"/>
                  </a:cubicBezTo>
                  <a:cubicBezTo>
                    <a:pt x="15896" y="7223"/>
                    <a:pt x="16649" y="5176"/>
                    <a:pt x="17152" y="3642"/>
                  </a:cubicBezTo>
                  <a:cubicBezTo>
                    <a:pt x="17654" y="2107"/>
                    <a:pt x="17905" y="1084"/>
                    <a:pt x="18282" y="1141"/>
                  </a:cubicBezTo>
                  <a:cubicBezTo>
                    <a:pt x="18659" y="1198"/>
                    <a:pt x="19161" y="2334"/>
                    <a:pt x="19538" y="4949"/>
                  </a:cubicBezTo>
                  <a:cubicBezTo>
                    <a:pt x="19914" y="7564"/>
                    <a:pt x="20166" y="11656"/>
                    <a:pt x="20480" y="14669"/>
                  </a:cubicBezTo>
                  <a:cubicBezTo>
                    <a:pt x="20793" y="17682"/>
                    <a:pt x="21170" y="19614"/>
                    <a:pt x="21547" y="215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25" name="Line"/>
            <p:cNvSpPr/>
            <p:nvPr/>
          </p:nvSpPr>
          <p:spPr>
            <a:xfrm>
              <a:off x="7817020" y="134980"/>
              <a:ext cx="238487" cy="347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257" extrusionOk="0">
                  <a:moveTo>
                    <a:pt x="16940" y="5819"/>
                  </a:moveTo>
                  <a:cubicBezTo>
                    <a:pt x="16940" y="4540"/>
                    <a:pt x="16940" y="3262"/>
                    <a:pt x="16733" y="2267"/>
                  </a:cubicBezTo>
                  <a:cubicBezTo>
                    <a:pt x="16525" y="1272"/>
                    <a:pt x="16110" y="562"/>
                    <a:pt x="15279" y="206"/>
                  </a:cubicBezTo>
                  <a:cubicBezTo>
                    <a:pt x="14448" y="-149"/>
                    <a:pt x="13202" y="-149"/>
                    <a:pt x="11540" y="1059"/>
                  </a:cubicBezTo>
                  <a:cubicBezTo>
                    <a:pt x="9879" y="2267"/>
                    <a:pt x="7802" y="4683"/>
                    <a:pt x="5725" y="7880"/>
                  </a:cubicBezTo>
                  <a:cubicBezTo>
                    <a:pt x="3648" y="11077"/>
                    <a:pt x="1571" y="15056"/>
                    <a:pt x="637" y="17472"/>
                  </a:cubicBezTo>
                  <a:cubicBezTo>
                    <a:pt x="-298" y="19888"/>
                    <a:pt x="-90" y="20740"/>
                    <a:pt x="533" y="21096"/>
                  </a:cubicBezTo>
                  <a:cubicBezTo>
                    <a:pt x="1156" y="21451"/>
                    <a:pt x="2194" y="21309"/>
                    <a:pt x="4894" y="19746"/>
                  </a:cubicBezTo>
                  <a:cubicBezTo>
                    <a:pt x="7594" y="18183"/>
                    <a:pt x="11956" y="15198"/>
                    <a:pt x="14552" y="13351"/>
                  </a:cubicBezTo>
                  <a:cubicBezTo>
                    <a:pt x="17148" y="11504"/>
                    <a:pt x="17979" y="10793"/>
                    <a:pt x="18394" y="10864"/>
                  </a:cubicBezTo>
                  <a:cubicBezTo>
                    <a:pt x="18810" y="10935"/>
                    <a:pt x="18810" y="11788"/>
                    <a:pt x="18602" y="12640"/>
                  </a:cubicBezTo>
                  <a:cubicBezTo>
                    <a:pt x="18394" y="13493"/>
                    <a:pt x="17979" y="14346"/>
                    <a:pt x="17667" y="15198"/>
                  </a:cubicBezTo>
                  <a:cubicBezTo>
                    <a:pt x="17356" y="16051"/>
                    <a:pt x="17148" y="16904"/>
                    <a:pt x="17771" y="17117"/>
                  </a:cubicBezTo>
                  <a:cubicBezTo>
                    <a:pt x="18394" y="17330"/>
                    <a:pt x="19848" y="16904"/>
                    <a:pt x="21302" y="16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26" name="Line"/>
            <p:cNvSpPr/>
            <p:nvPr/>
          </p:nvSpPr>
          <p:spPr>
            <a:xfrm>
              <a:off x="8111312" y="176464"/>
              <a:ext cx="197728" cy="284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15" extrusionOk="0">
                  <a:moveTo>
                    <a:pt x="13563" y="4548"/>
                  </a:moveTo>
                  <a:cubicBezTo>
                    <a:pt x="14567" y="3851"/>
                    <a:pt x="15572" y="3155"/>
                    <a:pt x="16451" y="2371"/>
                  </a:cubicBezTo>
                  <a:cubicBezTo>
                    <a:pt x="17330" y="1587"/>
                    <a:pt x="18084" y="716"/>
                    <a:pt x="17833" y="280"/>
                  </a:cubicBezTo>
                  <a:cubicBezTo>
                    <a:pt x="17581" y="-155"/>
                    <a:pt x="16326" y="-155"/>
                    <a:pt x="13814" y="803"/>
                  </a:cubicBezTo>
                  <a:cubicBezTo>
                    <a:pt x="11302" y="1761"/>
                    <a:pt x="7535" y="3677"/>
                    <a:pt x="4898" y="5245"/>
                  </a:cubicBezTo>
                  <a:cubicBezTo>
                    <a:pt x="2260" y="6813"/>
                    <a:pt x="753" y="8032"/>
                    <a:pt x="628" y="9251"/>
                  </a:cubicBezTo>
                  <a:cubicBezTo>
                    <a:pt x="502" y="10471"/>
                    <a:pt x="1758" y="11690"/>
                    <a:pt x="5023" y="12822"/>
                  </a:cubicBezTo>
                  <a:cubicBezTo>
                    <a:pt x="8288" y="13955"/>
                    <a:pt x="13563" y="15000"/>
                    <a:pt x="16702" y="15871"/>
                  </a:cubicBezTo>
                  <a:cubicBezTo>
                    <a:pt x="19842" y="16742"/>
                    <a:pt x="20846" y="17439"/>
                    <a:pt x="21223" y="18222"/>
                  </a:cubicBezTo>
                  <a:cubicBezTo>
                    <a:pt x="21600" y="19006"/>
                    <a:pt x="21349" y="19877"/>
                    <a:pt x="18335" y="20487"/>
                  </a:cubicBezTo>
                  <a:cubicBezTo>
                    <a:pt x="15321" y="21097"/>
                    <a:pt x="9544" y="21445"/>
                    <a:pt x="6028" y="21271"/>
                  </a:cubicBezTo>
                  <a:cubicBezTo>
                    <a:pt x="2512" y="21097"/>
                    <a:pt x="1256" y="20400"/>
                    <a:pt x="0" y="1970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27" name="Line"/>
            <p:cNvSpPr/>
            <p:nvPr/>
          </p:nvSpPr>
          <p:spPr>
            <a:xfrm>
              <a:off x="8353882" y="174412"/>
              <a:ext cx="181355" cy="578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427" extrusionOk="0">
                  <a:moveTo>
                    <a:pt x="18813" y="3872"/>
                  </a:moveTo>
                  <a:cubicBezTo>
                    <a:pt x="19353" y="2753"/>
                    <a:pt x="19893" y="1634"/>
                    <a:pt x="19758" y="903"/>
                  </a:cubicBezTo>
                  <a:cubicBezTo>
                    <a:pt x="19623" y="171"/>
                    <a:pt x="18813" y="-173"/>
                    <a:pt x="16383" y="85"/>
                  </a:cubicBezTo>
                  <a:cubicBezTo>
                    <a:pt x="13953" y="343"/>
                    <a:pt x="9903" y="1204"/>
                    <a:pt x="6798" y="2495"/>
                  </a:cubicBezTo>
                  <a:cubicBezTo>
                    <a:pt x="3693" y="3786"/>
                    <a:pt x="1533" y="5507"/>
                    <a:pt x="588" y="6625"/>
                  </a:cubicBezTo>
                  <a:cubicBezTo>
                    <a:pt x="-357" y="7744"/>
                    <a:pt x="-87" y="8260"/>
                    <a:pt x="858" y="8519"/>
                  </a:cubicBezTo>
                  <a:cubicBezTo>
                    <a:pt x="1803" y="8777"/>
                    <a:pt x="3423" y="8777"/>
                    <a:pt x="6258" y="8174"/>
                  </a:cubicBezTo>
                  <a:cubicBezTo>
                    <a:pt x="9093" y="7572"/>
                    <a:pt x="13143" y="6367"/>
                    <a:pt x="15843" y="5507"/>
                  </a:cubicBezTo>
                  <a:cubicBezTo>
                    <a:pt x="18543" y="4646"/>
                    <a:pt x="19893" y="4130"/>
                    <a:pt x="20568" y="4302"/>
                  </a:cubicBezTo>
                  <a:cubicBezTo>
                    <a:pt x="21243" y="4474"/>
                    <a:pt x="21243" y="5335"/>
                    <a:pt x="20433" y="7357"/>
                  </a:cubicBezTo>
                  <a:cubicBezTo>
                    <a:pt x="19623" y="9379"/>
                    <a:pt x="18003" y="12563"/>
                    <a:pt x="17058" y="15102"/>
                  </a:cubicBezTo>
                  <a:cubicBezTo>
                    <a:pt x="16113" y="17641"/>
                    <a:pt x="15843" y="19534"/>
                    <a:pt x="15573" y="21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28" name="Line"/>
            <p:cNvSpPr/>
            <p:nvPr/>
          </p:nvSpPr>
          <p:spPr>
            <a:xfrm>
              <a:off x="8657735" y="195317"/>
              <a:ext cx="234848" cy="242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3636" y="3086"/>
                  </a:moveTo>
                  <a:cubicBezTo>
                    <a:pt x="3208" y="2057"/>
                    <a:pt x="2780" y="1029"/>
                    <a:pt x="2246" y="1131"/>
                  </a:cubicBezTo>
                  <a:cubicBezTo>
                    <a:pt x="1711" y="1234"/>
                    <a:pt x="1069" y="2469"/>
                    <a:pt x="642" y="5657"/>
                  </a:cubicBezTo>
                  <a:cubicBezTo>
                    <a:pt x="214" y="8846"/>
                    <a:pt x="0" y="13989"/>
                    <a:pt x="0" y="17074"/>
                  </a:cubicBezTo>
                  <a:cubicBezTo>
                    <a:pt x="0" y="20160"/>
                    <a:pt x="214" y="21189"/>
                    <a:pt x="2139" y="21394"/>
                  </a:cubicBezTo>
                  <a:cubicBezTo>
                    <a:pt x="4063" y="21600"/>
                    <a:pt x="7699" y="20983"/>
                    <a:pt x="11014" y="17486"/>
                  </a:cubicBezTo>
                  <a:cubicBezTo>
                    <a:pt x="14329" y="13989"/>
                    <a:pt x="17323" y="7611"/>
                    <a:pt x="19034" y="4217"/>
                  </a:cubicBezTo>
                  <a:cubicBezTo>
                    <a:pt x="20745" y="823"/>
                    <a:pt x="21172" y="41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29" name="Line"/>
            <p:cNvSpPr/>
            <p:nvPr/>
          </p:nvSpPr>
          <p:spPr>
            <a:xfrm>
              <a:off x="8911876" y="125805"/>
              <a:ext cx="191959" cy="29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9" h="21080" extrusionOk="0">
                  <a:moveTo>
                    <a:pt x="20762" y="7517"/>
                  </a:moveTo>
                  <a:cubicBezTo>
                    <a:pt x="21016" y="5173"/>
                    <a:pt x="21270" y="2829"/>
                    <a:pt x="20126" y="1406"/>
                  </a:cubicBezTo>
                  <a:cubicBezTo>
                    <a:pt x="18983" y="-18"/>
                    <a:pt x="16442" y="-520"/>
                    <a:pt x="13392" y="652"/>
                  </a:cubicBezTo>
                  <a:cubicBezTo>
                    <a:pt x="10343" y="1824"/>
                    <a:pt x="6785" y="4671"/>
                    <a:pt x="4117" y="7852"/>
                  </a:cubicBezTo>
                  <a:cubicBezTo>
                    <a:pt x="1449" y="11033"/>
                    <a:pt x="-330" y="14550"/>
                    <a:pt x="51" y="16559"/>
                  </a:cubicBezTo>
                  <a:cubicBezTo>
                    <a:pt x="432" y="18568"/>
                    <a:pt x="2974" y="19071"/>
                    <a:pt x="6023" y="18652"/>
                  </a:cubicBezTo>
                  <a:cubicBezTo>
                    <a:pt x="9072" y="18233"/>
                    <a:pt x="12630" y="16894"/>
                    <a:pt x="14917" y="15471"/>
                  </a:cubicBezTo>
                  <a:cubicBezTo>
                    <a:pt x="17204" y="14047"/>
                    <a:pt x="18221" y="12540"/>
                    <a:pt x="18729" y="12206"/>
                  </a:cubicBezTo>
                  <a:cubicBezTo>
                    <a:pt x="19237" y="11871"/>
                    <a:pt x="19237" y="12708"/>
                    <a:pt x="18983" y="13964"/>
                  </a:cubicBezTo>
                  <a:cubicBezTo>
                    <a:pt x="18729" y="15220"/>
                    <a:pt x="18221" y="16894"/>
                    <a:pt x="17967" y="18150"/>
                  </a:cubicBezTo>
                  <a:cubicBezTo>
                    <a:pt x="17712" y="19406"/>
                    <a:pt x="17712" y="20243"/>
                    <a:pt x="18094" y="20661"/>
                  </a:cubicBezTo>
                  <a:cubicBezTo>
                    <a:pt x="18475" y="21080"/>
                    <a:pt x="19237" y="21080"/>
                    <a:pt x="19999" y="210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30" name="Line"/>
            <p:cNvSpPr/>
            <p:nvPr/>
          </p:nvSpPr>
          <p:spPr>
            <a:xfrm>
              <a:off x="9165294" y="192029"/>
              <a:ext cx="208607" cy="232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0990" extrusionOk="0">
                  <a:moveTo>
                    <a:pt x="4205" y="7217"/>
                  </a:moveTo>
                  <a:cubicBezTo>
                    <a:pt x="3968" y="9733"/>
                    <a:pt x="3730" y="12250"/>
                    <a:pt x="2899" y="14871"/>
                  </a:cubicBezTo>
                  <a:cubicBezTo>
                    <a:pt x="2069" y="17493"/>
                    <a:pt x="644" y="20219"/>
                    <a:pt x="170" y="20848"/>
                  </a:cubicBezTo>
                  <a:cubicBezTo>
                    <a:pt x="-305" y="21477"/>
                    <a:pt x="170" y="20009"/>
                    <a:pt x="2187" y="16444"/>
                  </a:cubicBezTo>
                  <a:cubicBezTo>
                    <a:pt x="4205" y="12879"/>
                    <a:pt x="7765" y="7217"/>
                    <a:pt x="10614" y="4071"/>
                  </a:cubicBezTo>
                  <a:cubicBezTo>
                    <a:pt x="13462" y="926"/>
                    <a:pt x="15598" y="296"/>
                    <a:pt x="17260" y="87"/>
                  </a:cubicBezTo>
                  <a:cubicBezTo>
                    <a:pt x="18921" y="-123"/>
                    <a:pt x="20108" y="87"/>
                    <a:pt x="21295" y="2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31" name="Line"/>
            <p:cNvSpPr/>
            <p:nvPr/>
          </p:nvSpPr>
          <p:spPr>
            <a:xfrm>
              <a:off x="9370239" y="169998"/>
              <a:ext cx="205955" cy="2372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4" h="21193" extrusionOk="0">
                  <a:moveTo>
                    <a:pt x="15327" y="3507"/>
                  </a:moveTo>
                  <a:cubicBezTo>
                    <a:pt x="16514" y="3300"/>
                    <a:pt x="17701" y="3092"/>
                    <a:pt x="18413" y="2469"/>
                  </a:cubicBezTo>
                  <a:cubicBezTo>
                    <a:pt x="19125" y="1846"/>
                    <a:pt x="19362" y="807"/>
                    <a:pt x="18769" y="288"/>
                  </a:cubicBezTo>
                  <a:cubicBezTo>
                    <a:pt x="18176" y="-231"/>
                    <a:pt x="16751" y="-231"/>
                    <a:pt x="13547" y="1846"/>
                  </a:cubicBezTo>
                  <a:cubicBezTo>
                    <a:pt x="10343" y="3923"/>
                    <a:pt x="5358" y="8077"/>
                    <a:pt x="2628" y="11400"/>
                  </a:cubicBezTo>
                  <a:cubicBezTo>
                    <a:pt x="-101" y="14723"/>
                    <a:pt x="-576" y="17215"/>
                    <a:pt x="611" y="18877"/>
                  </a:cubicBezTo>
                  <a:cubicBezTo>
                    <a:pt x="1798" y="20538"/>
                    <a:pt x="4646" y="21369"/>
                    <a:pt x="7376" y="21161"/>
                  </a:cubicBezTo>
                  <a:cubicBezTo>
                    <a:pt x="10105" y="20954"/>
                    <a:pt x="12716" y="19707"/>
                    <a:pt x="14971" y="18357"/>
                  </a:cubicBezTo>
                  <a:cubicBezTo>
                    <a:pt x="17226" y="17007"/>
                    <a:pt x="19125" y="15554"/>
                    <a:pt x="21024" y="141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32" name="Line"/>
            <p:cNvSpPr/>
            <p:nvPr/>
          </p:nvSpPr>
          <p:spPr>
            <a:xfrm>
              <a:off x="9664457" y="0"/>
              <a:ext cx="388147" cy="488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525" extrusionOk="0">
                  <a:moveTo>
                    <a:pt x="10869" y="0"/>
                  </a:moveTo>
                  <a:cubicBezTo>
                    <a:pt x="11252" y="1126"/>
                    <a:pt x="11636" y="2252"/>
                    <a:pt x="11316" y="4402"/>
                  </a:cubicBezTo>
                  <a:cubicBezTo>
                    <a:pt x="10997" y="6552"/>
                    <a:pt x="9974" y="9725"/>
                    <a:pt x="9335" y="11568"/>
                  </a:cubicBezTo>
                  <a:cubicBezTo>
                    <a:pt x="8696" y="13410"/>
                    <a:pt x="8440" y="13922"/>
                    <a:pt x="8121" y="14690"/>
                  </a:cubicBezTo>
                  <a:cubicBezTo>
                    <a:pt x="7801" y="15458"/>
                    <a:pt x="7418" y="16482"/>
                    <a:pt x="6970" y="16789"/>
                  </a:cubicBezTo>
                  <a:cubicBezTo>
                    <a:pt x="6523" y="17096"/>
                    <a:pt x="6012" y="16686"/>
                    <a:pt x="5181" y="16277"/>
                  </a:cubicBezTo>
                  <a:cubicBezTo>
                    <a:pt x="4350" y="15867"/>
                    <a:pt x="3200" y="15458"/>
                    <a:pt x="2305" y="15407"/>
                  </a:cubicBezTo>
                  <a:cubicBezTo>
                    <a:pt x="1411" y="15355"/>
                    <a:pt x="772" y="15663"/>
                    <a:pt x="388" y="16072"/>
                  </a:cubicBezTo>
                  <a:cubicBezTo>
                    <a:pt x="5" y="16482"/>
                    <a:pt x="-123" y="16993"/>
                    <a:pt x="133" y="17454"/>
                  </a:cubicBezTo>
                  <a:cubicBezTo>
                    <a:pt x="388" y="17915"/>
                    <a:pt x="1027" y="18324"/>
                    <a:pt x="3008" y="18529"/>
                  </a:cubicBezTo>
                  <a:cubicBezTo>
                    <a:pt x="4989" y="18734"/>
                    <a:pt x="8312" y="18734"/>
                    <a:pt x="11188" y="18068"/>
                  </a:cubicBezTo>
                  <a:cubicBezTo>
                    <a:pt x="14064" y="17403"/>
                    <a:pt x="16492" y="16072"/>
                    <a:pt x="18090" y="14895"/>
                  </a:cubicBezTo>
                  <a:cubicBezTo>
                    <a:pt x="19688" y="13718"/>
                    <a:pt x="20455" y="12694"/>
                    <a:pt x="20902" y="11926"/>
                  </a:cubicBezTo>
                  <a:cubicBezTo>
                    <a:pt x="21349" y="11158"/>
                    <a:pt x="21477" y="10646"/>
                    <a:pt x="21157" y="10391"/>
                  </a:cubicBezTo>
                  <a:cubicBezTo>
                    <a:pt x="20838" y="10135"/>
                    <a:pt x="20071" y="10135"/>
                    <a:pt x="18346" y="11158"/>
                  </a:cubicBezTo>
                  <a:cubicBezTo>
                    <a:pt x="16620" y="12182"/>
                    <a:pt x="13936" y="14229"/>
                    <a:pt x="12339" y="15970"/>
                  </a:cubicBezTo>
                  <a:cubicBezTo>
                    <a:pt x="10741" y="17710"/>
                    <a:pt x="10230" y="19143"/>
                    <a:pt x="10997" y="20064"/>
                  </a:cubicBezTo>
                  <a:cubicBezTo>
                    <a:pt x="11763" y="20986"/>
                    <a:pt x="13808" y="21395"/>
                    <a:pt x="15150" y="21498"/>
                  </a:cubicBezTo>
                  <a:cubicBezTo>
                    <a:pt x="16492" y="21600"/>
                    <a:pt x="17131" y="21395"/>
                    <a:pt x="17770" y="211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33" name="Line"/>
            <p:cNvSpPr/>
            <p:nvPr/>
          </p:nvSpPr>
          <p:spPr>
            <a:xfrm>
              <a:off x="10050536" y="223219"/>
              <a:ext cx="327629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extrusionOk="0">
                  <a:moveTo>
                    <a:pt x="16885" y="0"/>
                  </a:moveTo>
                  <a:cubicBezTo>
                    <a:pt x="14755" y="389"/>
                    <a:pt x="12625" y="778"/>
                    <a:pt x="10876" y="1362"/>
                  </a:cubicBezTo>
                  <a:cubicBezTo>
                    <a:pt x="9127" y="1946"/>
                    <a:pt x="7758" y="2724"/>
                    <a:pt x="6769" y="3405"/>
                  </a:cubicBezTo>
                  <a:cubicBezTo>
                    <a:pt x="5780" y="4086"/>
                    <a:pt x="5172" y="4670"/>
                    <a:pt x="5248" y="5059"/>
                  </a:cubicBezTo>
                  <a:cubicBezTo>
                    <a:pt x="5324" y="5449"/>
                    <a:pt x="6084" y="5643"/>
                    <a:pt x="8594" y="6422"/>
                  </a:cubicBezTo>
                  <a:cubicBezTo>
                    <a:pt x="11104" y="7200"/>
                    <a:pt x="15363" y="8562"/>
                    <a:pt x="17873" y="10119"/>
                  </a:cubicBezTo>
                  <a:cubicBezTo>
                    <a:pt x="20383" y="11676"/>
                    <a:pt x="21144" y="13427"/>
                    <a:pt x="21372" y="15178"/>
                  </a:cubicBezTo>
                  <a:cubicBezTo>
                    <a:pt x="21600" y="16930"/>
                    <a:pt x="21296" y="18681"/>
                    <a:pt x="18634" y="19849"/>
                  </a:cubicBezTo>
                  <a:cubicBezTo>
                    <a:pt x="15972" y="21016"/>
                    <a:pt x="10952" y="21600"/>
                    <a:pt x="7454" y="21600"/>
                  </a:cubicBezTo>
                  <a:cubicBezTo>
                    <a:pt x="3955" y="21600"/>
                    <a:pt x="1977" y="21016"/>
                    <a:pt x="0" y="204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34" name="Line"/>
            <p:cNvSpPr/>
            <p:nvPr/>
          </p:nvSpPr>
          <p:spPr>
            <a:xfrm>
              <a:off x="791634" y="1275159"/>
              <a:ext cx="246393" cy="369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172" extrusionOk="0">
                  <a:moveTo>
                    <a:pt x="11701" y="9279"/>
                  </a:moveTo>
                  <a:cubicBezTo>
                    <a:pt x="12711" y="7146"/>
                    <a:pt x="13720" y="5012"/>
                    <a:pt x="14225" y="3546"/>
                  </a:cubicBezTo>
                  <a:cubicBezTo>
                    <a:pt x="14729" y="2079"/>
                    <a:pt x="14729" y="1279"/>
                    <a:pt x="14326" y="679"/>
                  </a:cubicBezTo>
                  <a:cubicBezTo>
                    <a:pt x="13922" y="79"/>
                    <a:pt x="13114" y="-321"/>
                    <a:pt x="11600" y="346"/>
                  </a:cubicBezTo>
                  <a:cubicBezTo>
                    <a:pt x="10086" y="1012"/>
                    <a:pt x="7866" y="2746"/>
                    <a:pt x="5847" y="5946"/>
                  </a:cubicBezTo>
                  <a:cubicBezTo>
                    <a:pt x="3828" y="9146"/>
                    <a:pt x="2012" y="13812"/>
                    <a:pt x="1002" y="16479"/>
                  </a:cubicBezTo>
                  <a:cubicBezTo>
                    <a:pt x="-7" y="19146"/>
                    <a:pt x="-209" y="19812"/>
                    <a:pt x="195" y="20146"/>
                  </a:cubicBezTo>
                  <a:cubicBezTo>
                    <a:pt x="598" y="20479"/>
                    <a:pt x="1608" y="20479"/>
                    <a:pt x="3627" y="19346"/>
                  </a:cubicBezTo>
                  <a:cubicBezTo>
                    <a:pt x="5645" y="18212"/>
                    <a:pt x="8673" y="15946"/>
                    <a:pt x="10389" y="14479"/>
                  </a:cubicBezTo>
                  <a:cubicBezTo>
                    <a:pt x="12105" y="13012"/>
                    <a:pt x="12509" y="12346"/>
                    <a:pt x="13114" y="11812"/>
                  </a:cubicBezTo>
                  <a:cubicBezTo>
                    <a:pt x="13720" y="11279"/>
                    <a:pt x="14527" y="10879"/>
                    <a:pt x="15133" y="11279"/>
                  </a:cubicBezTo>
                  <a:cubicBezTo>
                    <a:pt x="15739" y="11679"/>
                    <a:pt x="16142" y="12879"/>
                    <a:pt x="16344" y="14412"/>
                  </a:cubicBezTo>
                  <a:cubicBezTo>
                    <a:pt x="16546" y="15946"/>
                    <a:pt x="16546" y="17812"/>
                    <a:pt x="16546" y="19079"/>
                  </a:cubicBezTo>
                  <a:cubicBezTo>
                    <a:pt x="16546" y="20346"/>
                    <a:pt x="16546" y="21012"/>
                    <a:pt x="17051" y="21146"/>
                  </a:cubicBezTo>
                  <a:cubicBezTo>
                    <a:pt x="17555" y="21279"/>
                    <a:pt x="18565" y="20879"/>
                    <a:pt x="19372" y="20346"/>
                  </a:cubicBezTo>
                  <a:cubicBezTo>
                    <a:pt x="20180" y="19812"/>
                    <a:pt x="20785" y="19146"/>
                    <a:pt x="21391" y="184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35" name="Line"/>
            <p:cNvSpPr/>
            <p:nvPr/>
          </p:nvSpPr>
          <p:spPr>
            <a:xfrm>
              <a:off x="1101368" y="1362572"/>
              <a:ext cx="328635" cy="325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600" extrusionOk="0">
                  <a:moveTo>
                    <a:pt x="6714" y="1234"/>
                  </a:moveTo>
                  <a:cubicBezTo>
                    <a:pt x="7614" y="617"/>
                    <a:pt x="8514" y="0"/>
                    <a:pt x="8589" y="0"/>
                  </a:cubicBezTo>
                  <a:cubicBezTo>
                    <a:pt x="8664" y="0"/>
                    <a:pt x="7914" y="617"/>
                    <a:pt x="6489" y="1774"/>
                  </a:cubicBezTo>
                  <a:cubicBezTo>
                    <a:pt x="5064" y="2931"/>
                    <a:pt x="2964" y="4629"/>
                    <a:pt x="1614" y="5863"/>
                  </a:cubicBezTo>
                  <a:cubicBezTo>
                    <a:pt x="264" y="7097"/>
                    <a:pt x="-336" y="7869"/>
                    <a:pt x="189" y="8254"/>
                  </a:cubicBezTo>
                  <a:cubicBezTo>
                    <a:pt x="714" y="8640"/>
                    <a:pt x="2364" y="8640"/>
                    <a:pt x="5664" y="9180"/>
                  </a:cubicBezTo>
                  <a:cubicBezTo>
                    <a:pt x="8964" y="9720"/>
                    <a:pt x="13914" y="10800"/>
                    <a:pt x="16689" y="11571"/>
                  </a:cubicBezTo>
                  <a:cubicBezTo>
                    <a:pt x="19464" y="12343"/>
                    <a:pt x="20064" y="12806"/>
                    <a:pt x="20514" y="13423"/>
                  </a:cubicBezTo>
                  <a:cubicBezTo>
                    <a:pt x="20964" y="14040"/>
                    <a:pt x="21264" y="14811"/>
                    <a:pt x="21189" y="15506"/>
                  </a:cubicBezTo>
                  <a:cubicBezTo>
                    <a:pt x="21114" y="16200"/>
                    <a:pt x="20664" y="16817"/>
                    <a:pt x="17214" y="17820"/>
                  </a:cubicBezTo>
                  <a:cubicBezTo>
                    <a:pt x="13764" y="18823"/>
                    <a:pt x="7314" y="20211"/>
                    <a:pt x="86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236" name="Line Shape" descr="Line Shape"/>
            <p:cNvPicPr>
              <a:picLocks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817186" y="1149094"/>
              <a:ext cx="333804" cy="526379"/>
            </a:xfrm>
            <a:prstGeom prst="rect">
              <a:avLst/>
            </a:prstGeom>
            <a:effectLst/>
          </p:spPr>
        </p:pic>
        <p:pic>
          <p:nvPicPr>
            <p:cNvPr id="9238" name="Line Shape" descr="Line Shape"/>
            <p:cNvPicPr>
              <a:picLocks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802749" y="1378577"/>
              <a:ext cx="402804" cy="200511"/>
            </a:xfrm>
            <a:prstGeom prst="rect">
              <a:avLst/>
            </a:prstGeom>
            <a:effectLst/>
          </p:spPr>
        </p:pic>
        <p:pic>
          <p:nvPicPr>
            <p:cNvPr id="9240" name="Line Shape" descr="Line Shape"/>
            <p:cNvPicPr>
              <a:picLocks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228262" y="1183260"/>
              <a:ext cx="228706" cy="172608"/>
            </a:xfrm>
            <a:prstGeom prst="rect">
              <a:avLst/>
            </a:prstGeom>
            <a:effectLst/>
          </p:spPr>
        </p:pic>
        <p:pic>
          <p:nvPicPr>
            <p:cNvPr id="9242" name="Line Shape" descr="Line Shape"/>
            <p:cNvPicPr>
              <a:picLocks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151530" y="1225113"/>
              <a:ext cx="186560" cy="493488"/>
            </a:xfrm>
            <a:prstGeom prst="rect">
              <a:avLst/>
            </a:prstGeom>
            <a:effectLst/>
          </p:spPr>
        </p:pic>
        <p:pic>
          <p:nvPicPr>
            <p:cNvPr id="9244" name="Line Shape" descr="Line Shape"/>
            <p:cNvPicPr>
              <a:picLocks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193384" y="1364626"/>
              <a:ext cx="326072" cy="193535"/>
            </a:xfrm>
            <a:prstGeom prst="rect">
              <a:avLst/>
            </a:prstGeom>
            <a:effectLst/>
          </p:spPr>
        </p:pic>
        <p:pic>
          <p:nvPicPr>
            <p:cNvPr id="9246" name="Line Shape" descr="Line Shape"/>
            <p:cNvPicPr>
              <a:picLocks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374750" y="1151605"/>
              <a:ext cx="402804" cy="560020"/>
            </a:xfrm>
            <a:prstGeom prst="rect">
              <a:avLst/>
            </a:prstGeom>
            <a:effectLst/>
          </p:spPr>
        </p:pic>
        <p:pic>
          <p:nvPicPr>
            <p:cNvPr id="9248" name="Line Shape" descr="Line Shape"/>
            <p:cNvPicPr>
              <a:picLocks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409628" y="1420431"/>
              <a:ext cx="333048" cy="158657"/>
            </a:xfrm>
            <a:prstGeom prst="rect">
              <a:avLst/>
            </a:prstGeom>
            <a:effectLst/>
          </p:spPr>
        </p:pic>
        <p:pic>
          <p:nvPicPr>
            <p:cNvPr id="9250" name="Line Shape" descr="Line Shape"/>
            <p:cNvPicPr>
              <a:picLocks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683183" y="1220286"/>
              <a:ext cx="336649" cy="455165"/>
            </a:xfrm>
            <a:prstGeom prst="rect">
              <a:avLst/>
            </a:prstGeom>
            <a:effectLst/>
          </p:spPr>
        </p:pic>
        <p:pic>
          <p:nvPicPr>
            <p:cNvPr id="9252" name="Line Shape" descr="Line Shape"/>
            <p:cNvPicPr>
              <a:picLocks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2716556" y="1349433"/>
              <a:ext cx="760886" cy="360310"/>
            </a:xfrm>
            <a:prstGeom prst="rect">
              <a:avLst/>
            </a:prstGeom>
            <a:effectLst/>
          </p:spPr>
        </p:pic>
        <p:pic>
          <p:nvPicPr>
            <p:cNvPr id="9254" name="Line Shape" descr="Line Shape"/>
            <p:cNvPicPr>
              <a:picLocks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3239728" y="1264757"/>
              <a:ext cx="408744" cy="437951"/>
            </a:xfrm>
            <a:prstGeom prst="rect">
              <a:avLst/>
            </a:prstGeom>
            <a:effectLst/>
          </p:spPr>
        </p:pic>
        <p:pic>
          <p:nvPicPr>
            <p:cNvPr id="9256" name="Line Shape" descr="Line Shape"/>
            <p:cNvPicPr>
              <a:picLocks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658266" y="1328505"/>
              <a:ext cx="332014" cy="390579"/>
            </a:xfrm>
            <a:prstGeom prst="rect">
              <a:avLst/>
            </a:prstGeom>
            <a:effectLst/>
          </p:spPr>
        </p:pic>
        <p:pic>
          <p:nvPicPr>
            <p:cNvPr id="9258" name="Line Shape" descr="Line Shape"/>
            <p:cNvPicPr>
              <a:picLocks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048299" y="1249964"/>
              <a:ext cx="392110" cy="475723"/>
            </a:xfrm>
            <a:prstGeom prst="rect">
              <a:avLst/>
            </a:prstGeom>
            <a:effectLst/>
          </p:spPr>
        </p:pic>
        <p:pic>
          <p:nvPicPr>
            <p:cNvPr id="9260" name="Line Shape" descr="Line Shape"/>
            <p:cNvPicPr>
              <a:picLocks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330251" y="1296763"/>
              <a:ext cx="409780" cy="471910"/>
            </a:xfrm>
            <a:prstGeom prst="rect">
              <a:avLst/>
            </a:prstGeom>
            <a:effectLst/>
          </p:spPr>
        </p:pic>
        <p:pic>
          <p:nvPicPr>
            <p:cNvPr id="9262" name="Line Shape" descr="Line Shape"/>
            <p:cNvPicPr>
              <a:picLocks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755900" y="1266452"/>
              <a:ext cx="754288" cy="506880"/>
            </a:xfrm>
            <a:prstGeom prst="rect">
              <a:avLst/>
            </a:prstGeom>
            <a:effectLst/>
          </p:spPr>
        </p:pic>
        <p:pic>
          <p:nvPicPr>
            <p:cNvPr id="9264" name="Line Shape" descr="Line Shape"/>
            <p:cNvPicPr>
              <a:picLocks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5370688" y="1378577"/>
              <a:ext cx="580516" cy="486512"/>
            </a:xfrm>
            <a:prstGeom prst="rect">
              <a:avLst/>
            </a:prstGeom>
            <a:effectLst/>
          </p:spPr>
        </p:pic>
        <p:sp>
          <p:nvSpPr>
            <p:cNvPr id="9266" name="Line"/>
            <p:cNvSpPr/>
            <p:nvPr/>
          </p:nvSpPr>
          <p:spPr>
            <a:xfrm>
              <a:off x="6109307" y="1732515"/>
              <a:ext cx="83708" cy="157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21600" y="1533"/>
                  </a:moveTo>
                  <a:cubicBezTo>
                    <a:pt x="18000" y="594"/>
                    <a:pt x="14400" y="-345"/>
                    <a:pt x="12000" y="125"/>
                  </a:cubicBezTo>
                  <a:cubicBezTo>
                    <a:pt x="9600" y="594"/>
                    <a:pt x="8400" y="2472"/>
                    <a:pt x="6600" y="6229"/>
                  </a:cubicBezTo>
                  <a:cubicBezTo>
                    <a:pt x="4800" y="9985"/>
                    <a:pt x="2400" y="15620"/>
                    <a:pt x="0" y="212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67" name="Line"/>
            <p:cNvSpPr/>
            <p:nvPr/>
          </p:nvSpPr>
          <p:spPr>
            <a:xfrm>
              <a:off x="6778967" y="1094975"/>
              <a:ext cx="118587" cy="537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5" extrusionOk="0">
                  <a:moveTo>
                    <a:pt x="21600" y="1405"/>
                  </a:moveTo>
                  <a:cubicBezTo>
                    <a:pt x="20329" y="660"/>
                    <a:pt x="19059" y="-85"/>
                    <a:pt x="17576" y="8"/>
                  </a:cubicBezTo>
                  <a:cubicBezTo>
                    <a:pt x="16094" y="101"/>
                    <a:pt x="14400" y="1032"/>
                    <a:pt x="12918" y="3174"/>
                  </a:cubicBezTo>
                  <a:cubicBezTo>
                    <a:pt x="11435" y="5315"/>
                    <a:pt x="10165" y="8667"/>
                    <a:pt x="9529" y="11599"/>
                  </a:cubicBezTo>
                  <a:cubicBezTo>
                    <a:pt x="8894" y="14532"/>
                    <a:pt x="8894" y="17046"/>
                    <a:pt x="7412" y="18629"/>
                  </a:cubicBezTo>
                  <a:cubicBezTo>
                    <a:pt x="5929" y="20212"/>
                    <a:pt x="2965" y="20863"/>
                    <a:pt x="0" y="215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68" name="Line"/>
            <p:cNvSpPr/>
            <p:nvPr/>
          </p:nvSpPr>
          <p:spPr>
            <a:xfrm>
              <a:off x="6660381" y="1155628"/>
              <a:ext cx="1018443" cy="417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18736"/>
                  </a:moveTo>
                  <a:cubicBezTo>
                    <a:pt x="1036" y="18617"/>
                    <a:pt x="2071" y="18497"/>
                    <a:pt x="3230" y="17602"/>
                  </a:cubicBezTo>
                  <a:cubicBezTo>
                    <a:pt x="4389" y="16707"/>
                    <a:pt x="5671" y="15036"/>
                    <a:pt x="6633" y="12888"/>
                  </a:cubicBezTo>
                  <a:cubicBezTo>
                    <a:pt x="7595" y="10740"/>
                    <a:pt x="8236" y="8115"/>
                    <a:pt x="8581" y="6086"/>
                  </a:cubicBezTo>
                  <a:cubicBezTo>
                    <a:pt x="8926" y="4057"/>
                    <a:pt x="8975" y="2625"/>
                    <a:pt x="8975" y="1611"/>
                  </a:cubicBezTo>
                  <a:cubicBezTo>
                    <a:pt x="8975" y="597"/>
                    <a:pt x="8926" y="0"/>
                    <a:pt x="8852" y="0"/>
                  </a:cubicBezTo>
                  <a:cubicBezTo>
                    <a:pt x="8778" y="0"/>
                    <a:pt x="8679" y="597"/>
                    <a:pt x="8408" y="3222"/>
                  </a:cubicBezTo>
                  <a:cubicBezTo>
                    <a:pt x="8137" y="5848"/>
                    <a:pt x="7693" y="10502"/>
                    <a:pt x="7545" y="13783"/>
                  </a:cubicBezTo>
                  <a:cubicBezTo>
                    <a:pt x="7397" y="17065"/>
                    <a:pt x="7545" y="18975"/>
                    <a:pt x="7767" y="20049"/>
                  </a:cubicBezTo>
                  <a:cubicBezTo>
                    <a:pt x="7989" y="21123"/>
                    <a:pt x="8285" y="21361"/>
                    <a:pt x="8778" y="20765"/>
                  </a:cubicBezTo>
                  <a:cubicBezTo>
                    <a:pt x="9271" y="20168"/>
                    <a:pt x="9962" y="18736"/>
                    <a:pt x="10381" y="17662"/>
                  </a:cubicBezTo>
                  <a:cubicBezTo>
                    <a:pt x="10800" y="16588"/>
                    <a:pt x="10948" y="15872"/>
                    <a:pt x="11096" y="15215"/>
                  </a:cubicBezTo>
                  <a:cubicBezTo>
                    <a:pt x="11244" y="14559"/>
                    <a:pt x="11392" y="13962"/>
                    <a:pt x="11540" y="13903"/>
                  </a:cubicBezTo>
                  <a:cubicBezTo>
                    <a:pt x="11688" y="13843"/>
                    <a:pt x="11836" y="14320"/>
                    <a:pt x="11959" y="15096"/>
                  </a:cubicBezTo>
                  <a:cubicBezTo>
                    <a:pt x="12082" y="15872"/>
                    <a:pt x="12181" y="16946"/>
                    <a:pt x="12230" y="17781"/>
                  </a:cubicBezTo>
                  <a:cubicBezTo>
                    <a:pt x="12279" y="18617"/>
                    <a:pt x="12279" y="19213"/>
                    <a:pt x="12427" y="19452"/>
                  </a:cubicBezTo>
                  <a:cubicBezTo>
                    <a:pt x="12575" y="19691"/>
                    <a:pt x="12871" y="19571"/>
                    <a:pt x="13414" y="18557"/>
                  </a:cubicBezTo>
                  <a:cubicBezTo>
                    <a:pt x="13956" y="17543"/>
                    <a:pt x="14745" y="15633"/>
                    <a:pt x="15140" y="14380"/>
                  </a:cubicBezTo>
                  <a:cubicBezTo>
                    <a:pt x="15534" y="13127"/>
                    <a:pt x="15534" y="12530"/>
                    <a:pt x="15534" y="11874"/>
                  </a:cubicBezTo>
                  <a:cubicBezTo>
                    <a:pt x="15534" y="11218"/>
                    <a:pt x="15534" y="10502"/>
                    <a:pt x="15411" y="10442"/>
                  </a:cubicBezTo>
                  <a:cubicBezTo>
                    <a:pt x="15288" y="10382"/>
                    <a:pt x="15041" y="10979"/>
                    <a:pt x="14745" y="12411"/>
                  </a:cubicBezTo>
                  <a:cubicBezTo>
                    <a:pt x="14449" y="13843"/>
                    <a:pt x="14104" y="16110"/>
                    <a:pt x="13956" y="17662"/>
                  </a:cubicBezTo>
                  <a:cubicBezTo>
                    <a:pt x="13808" y="19213"/>
                    <a:pt x="13858" y="20049"/>
                    <a:pt x="14474" y="20645"/>
                  </a:cubicBezTo>
                  <a:cubicBezTo>
                    <a:pt x="15090" y="21242"/>
                    <a:pt x="16274" y="21600"/>
                    <a:pt x="17556" y="21361"/>
                  </a:cubicBezTo>
                  <a:cubicBezTo>
                    <a:pt x="18838" y="21123"/>
                    <a:pt x="20219" y="20287"/>
                    <a:pt x="21600" y="194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269" name="Line Shape" descr="Line Shape"/>
            <p:cNvPicPr>
              <a:picLocks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8019442" y="1151345"/>
              <a:ext cx="392823" cy="400370"/>
            </a:xfrm>
            <a:prstGeom prst="rect">
              <a:avLst/>
            </a:prstGeom>
            <a:effectLst/>
          </p:spPr>
        </p:pic>
        <p:pic>
          <p:nvPicPr>
            <p:cNvPr id="9271" name="Line Shape" descr="Line Shape"/>
            <p:cNvPicPr>
              <a:picLocks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361503" y="1105155"/>
              <a:ext cx="359285" cy="384593"/>
            </a:xfrm>
            <a:prstGeom prst="rect">
              <a:avLst/>
            </a:prstGeom>
            <a:effectLst/>
          </p:spPr>
        </p:pic>
        <p:pic>
          <p:nvPicPr>
            <p:cNvPr id="9273" name="Line Shape" descr="Line Shape"/>
            <p:cNvPicPr>
              <a:picLocks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708641" y="1078625"/>
              <a:ext cx="327915" cy="479536"/>
            </a:xfrm>
            <a:prstGeom prst="rect">
              <a:avLst/>
            </a:prstGeom>
            <a:effectLst/>
          </p:spPr>
        </p:pic>
        <p:pic>
          <p:nvPicPr>
            <p:cNvPr id="9275" name="Line Shape" descr="Line Shape"/>
            <p:cNvPicPr>
              <a:picLocks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980771" y="971331"/>
              <a:ext cx="314623" cy="578815"/>
            </a:xfrm>
            <a:prstGeom prst="rect">
              <a:avLst/>
            </a:prstGeom>
            <a:effectLst/>
          </p:spPr>
        </p:pic>
        <p:pic>
          <p:nvPicPr>
            <p:cNvPr id="9277" name="Line Shape" descr="Line Shape"/>
            <p:cNvPicPr>
              <a:picLocks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036474" y="1272600"/>
              <a:ext cx="346999" cy="104195"/>
            </a:xfrm>
            <a:prstGeom prst="rect">
              <a:avLst/>
            </a:prstGeom>
            <a:effectLst/>
          </p:spPr>
        </p:pic>
        <p:pic>
          <p:nvPicPr>
            <p:cNvPr id="9279" name="Line Shape" descr="Line Shape"/>
            <p:cNvPicPr>
              <a:picLocks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275054" y="1099552"/>
              <a:ext cx="428871" cy="386971"/>
            </a:xfrm>
            <a:prstGeom prst="rect">
              <a:avLst/>
            </a:prstGeom>
            <a:effectLst/>
          </p:spPr>
        </p:pic>
        <p:pic>
          <p:nvPicPr>
            <p:cNvPr id="9281" name="Line Shape" descr="Line Shape"/>
            <p:cNvPicPr>
              <a:picLocks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704436" y="1121514"/>
              <a:ext cx="194193" cy="429672"/>
            </a:xfrm>
            <a:prstGeom prst="rect">
              <a:avLst/>
            </a:prstGeom>
            <a:effectLst/>
          </p:spPr>
        </p:pic>
        <p:pic>
          <p:nvPicPr>
            <p:cNvPr id="9283" name="Line Shape" descr="Line Shape"/>
            <p:cNvPicPr>
              <a:picLocks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9839906" y="1101148"/>
              <a:ext cx="436446" cy="454433"/>
            </a:xfrm>
            <a:prstGeom prst="rect">
              <a:avLst/>
            </a:prstGeom>
            <a:effectLst/>
          </p:spPr>
        </p:pic>
        <p:pic>
          <p:nvPicPr>
            <p:cNvPr id="9285" name="Line Shape" descr="Line Shape"/>
            <p:cNvPicPr>
              <a:picLocks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106968" y="1090730"/>
              <a:ext cx="278670" cy="491534"/>
            </a:xfrm>
            <a:prstGeom prst="rect">
              <a:avLst/>
            </a:prstGeom>
            <a:effectLst/>
          </p:spPr>
        </p:pic>
        <p:pic>
          <p:nvPicPr>
            <p:cNvPr id="9287" name="Line Shape" descr="Line Shape"/>
            <p:cNvPicPr>
              <a:picLocks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10096769" y="1329748"/>
              <a:ext cx="402804" cy="123779"/>
            </a:xfrm>
            <a:prstGeom prst="rect">
              <a:avLst/>
            </a:prstGeom>
            <a:effectLst/>
          </p:spPr>
        </p:pic>
        <p:pic>
          <p:nvPicPr>
            <p:cNvPr id="9289" name="Line Shape" descr="Line Shape"/>
            <p:cNvPicPr>
              <a:picLocks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10424623" y="1176284"/>
              <a:ext cx="186561" cy="333103"/>
            </a:xfrm>
            <a:prstGeom prst="rect">
              <a:avLst/>
            </a:prstGeom>
            <a:effectLst/>
          </p:spPr>
        </p:pic>
        <p:pic>
          <p:nvPicPr>
            <p:cNvPr id="9291" name="Line Shape" descr="Line Shape"/>
            <p:cNvPicPr>
              <a:picLocks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10354867" y="1100647"/>
              <a:ext cx="467730" cy="462982"/>
            </a:xfrm>
            <a:prstGeom prst="rect">
              <a:avLst/>
            </a:prstGeom>
            <a:effectLst/>
          </p:spPr>
        </p:pic>
        <p:pic>
          <p:nvPicPr>
            <p:cNvPr id="9293" name="Line Shape" descr="Line Shape"/>
            <p:cNvPicPr>
              <a:picLocks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10783498" y="1239065"/>
              <a:ext cx="378011" cy="386875"/>
            </a:xfrm>
            <a:prstGeom prst="rect">
              <a:avLst/>
            </a:prstGeom>
            <a:effectLst/>
          </p:spPr>
        </p:pic>
        <p:pic>
          <p:nvPicPr>
            <p:cNvPr id="9295" name="Line Shape" descr="Line Shape"/>
            <p:cNvPicPr>
              <a:picLocks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10985305" y="977961"/>
              <a:ext cx="511249" cy="670869"/>
            </a:xfrm>
            <a:prstGeom prst="rect">
              <a:avLst/>
            </a:prstGeom>
            <a:effectLst/>
          </p:spPr>
        </p:pic>
        <p:sp>
          <p:nvSpPr>
            <p:cNvPr id="9297" name="Line"/>
            <p:cNvSpPr/>
            <p:nvPr/>
          </p:nvSpPr>
          <p:spPr>
            <a:xfrm>
              <a:off x="840808" y="2304695"/>
              <a:ext cx="294878" cy="36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019" extrusionOk="0">
                  <a:moveTo>
                    <a:pt x="9250" y="5477"/>
                  </a:moveTo>
                  <a:cubicBezTo>
                    <a:pt x="9756" y="4806"/>
                    <a:pt x="10262" y="4135"/>
                    <a:pt x="10094" y="3062"/>
                  </a:cubicBezTo>
                  <a:cubicBezTo>
                    <a:pt x="9925" y="1989"/>
                    <a:pt x="9081" y="513"/>
                    <a:pt x="7731" y="110"/>
                  </a:cubicBezTo>
                  <a:cubicBezTo>
                    <a:pt x="6381" y="-292"/>
                    <a:pt x="4525" y="379"/>
                    <a:pt x="3091" y="2592"/>
                  </a:cubicBezTo>
                  <a:cubicBezTo>
                    <a:pt x="1656" y="4806"/>
                    <a:pt x="644" y="8563"/>
                    <a:pt x="222" y="11715"/>
                  </a:cubicBezTo>
                  <a:cubicBezTo>
                    <a:pt x="-200" y="14868"/>
                    <a:pt x="-31" y="17417"/>
                    <a:pt x="812" y="19027"/>
                  </a:cubicBezTo>
                  <a:cubicBezTo>
                    <a:pt x="1656" y="20637"/>
                    <a:pt x="3175" y="21308"/>
                    <a:pt x="5453" y="20906"/>
                  </a:cubicBezTo>
                  <a:cubicBezTo>
                    <a:pt x="7731" y="20503"/>
                    <a:pt x="10769" y="19027"/>
                    <a:pt x="12794" y="17216"/>
                  </a:cubicBezTo>
                  <a:cubicBezTo>
                    <a:pt x="14819" y="15405"/>
                    <a:pt x="15831" y="13258"/>
                    <a:pt x="16337" y="11850"/>
                  </a:cubicBezTo>
                  <a:cubicBezTo>
                    <a:pt x="16844" y="10441"/>
                    <a:pt x="16844" y="9770"/>
                    <a:pt x="16759" y="9770"/>
                  </a:cubicBezTo>
                  <a:cubicBezTo>
                    <a:pt x="16675" y="9770"/>
                    <a:pt x="16506" y="10441"/>
                    <a:pt x="16253" y="11783"/>
                  </a:cubicBezTo>
                  <a:cubicBezTo>
                    <a:pt x="16000" y="13124"/>
                    <a:pt x="15663" y="15137"/>
                    <a:pt x="15578" y="16478"/>
                  </a:cubicBezTo>
                  <a:cubicBezTo>
                    <a:pt x="15494" y="17820"/>
                    <a:pt x="15662" y="18491"/>
                    <a:pt x="16169" y="18826"/>
                  </a:cubicBezTo>
                  <a:cubicBezTo>
                    <a:pt x="16675" y="19161"/>
                    <a:pt x="17519" y="19161"/>
                    <a:pt x="18447" y="18759"/>
                  </a:cubicBezTo>
                  <a:cubicBezTo>
                    <a:pt x="19375" y="18356"/>
                    <a:pt x="20388" y="17551"/>
                    <a:pt x="21400" y="167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98" name="Line"/>
            <p:cNvSpPr/>
            <p:nvPr/>
          </p:nvSpPr>
          <p:spPr>
            <a:xfrm>
              <a:off x="1191490" y="2446119"/>
              <a:ext cx="404587" cy="173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4" extrusionOk="0">
                  <a:moveTo>
                    <a:pt x="0" y="2842"/>
                  </a:moveTo>
                  <a:cubicBezTo>
                    <a:pt x="497" y="1421"/>
                    <a:pt x="993" y="0"/>
                    <a:pt x="1241" y="0"/>
                  </a:cubicBezTo>
                  <a:cubicBezTo>
                    <a:pt x="1490" y="0"/>
                    <a:pt x="1490" y="1421"/>
                    <a:pt x="1490" y="4547"/>
                  </a:cubicBezTo>
                  <a:cubicBezTo>
                    <a:pt x="1490" y="7674"/>
                    <a:pt x="1490" y="12505"/>
                    <a:pt x="1490" y="15632"/>
                  </a:cubicBezTo>
                  <a:cubicBezTo>
                    <a:pt x="1490" y="18758"/>
                    <a:pt x="1490" y="20179"/>
                    <a:pt x="2110" y="20605"/>
                  </a:cubicBezTo>
                  <a:cubicBezTo>
                    <a:pt x="2731" y="21032"/>
                    <a:pt x="3972" y="20463"/>
                    <a:pt x="5152" y="17479"/>
                  </a:cubicBezTo>
                  <a:cubicBezTo>
                    <a:pt x="6331" y="14495"/>
                    <a:pt x="7448" y="9095"/>
                    <a:pt x="8255" y="5684"/>
                  </a:cubicBezTo>
                  <a:cubicBezTo>
                    <a:pt x="9062" y="2274"/>
                    <a:pt x="9559" y="853"/>
                    <a:pt x="9993" y="711"/>
                  </a:cubicBezTo>
                  <a:cubicBezTo>
                    <a:pt x="10428" y="568"/>
                    <a:pt x="10800" y="1705"/>
                    <a:pt x="11172" y="4547"/>
                  </a:cubicBezTo>
                  <a:cubicBezTo>
                    <a:pt x="11545" y="7389"/>
                    <a:pt x="11917" y="11937"/>
                    <a:pt x="12228" y="15063"/>
                  </a:cubicBezTo>
                  <a:cubicBezTo>
                    <a:pt x="12538" y="18189"/>
                    <a:pt x="12786" y="19895"/>
                    <a:pt x="13221" y="20747"/>
                  </a:cubicBezTo>
                  <a:cubicBezTo>
                    <a:pt x="13655" y="21600"/>
                    <a:pt x="14276" y="21600"/>
                    <a:pt x="15703" y="19184"/>
                  </a:cubicBezTo>
                  <a:cubicBezTo>
                    <a:pt x="17131" y="16768"/>
                    <a:pt x="19366" y="11937"/>
                    <a:pt x="21600" y="71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99" name="Line"/>
            <p:cNvSpPr/>
            <p:nvPr/>
          </p:nvSpPr>
          <p:spPr>
            <a:xfrm>
              <a:off x="1601306" y="2161579"/>
              <a:ext cx="322626" cy="526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162" extrusionOk="0">
                  <a:moveTo>
                    <a:pt x="12064" y="315"/>
                  </a:moveTo>
                  <a:cubicBezTo>
                    <a:pt x="12983" y="35"/>
                    <a:pt x="13902" y="-246"/>
                    <a:pt x="14821" y="362"/>
                  </a:cubicBezTo>
                  <a:cubicBezTo>
                    <a:pt x="15740" y="970"/>
                    <a:pt x="16659" y="2466"/>
                    <a:pt x="17272" y="4897"/>
                  </a:cubicBezTo>
                  <a:cubicBezTo>
                    <a:pt x="17885" y="7328"/>
                    <a:pt x="18191" y="10694"/>
                    <a:pt x="18191" y="12798"/>
                  </a:cubicBezTo>
                  <a:cubicBezTo>
                    <a:pt x="18191" y="14902"/>
                    <a:pt x="17885" y="15744"/>
                    <a:pt x="17578" y="16398"/>
                  </a:cubicBezTo>
                  <a:cubicBezTo>
                    <a:pt x="17272" y="17053"/>
                    <a:pt x="16966" y="17520"/>
                    <a:pt x="16429" y="17614"/>
                  </a:cubicBezTo>
                  <a:cubicBezTo>
                    <a:pt x="15893" y="17707"/>
                    <a:pt x="15127" y="17427"/>
                    <a:pt x="13519" y="16866"/>
                  </a:cubicBezTo>
                  <a:cubicBezTo>
                    <a:pt x="11910" y="16305"/>
                    <a:pt x="9459" y="15463"/>
                    <a:pt x="7161" y="15463"/>
                  </a:cubicBezTo>
                  <a:cubicBezTo>
                    <a:pt x="4864" y="15463"/>
                    <a:pt x="2719" y="16305"/>
                    <a:pt x="1417" y="17333"/>
                  </a:cubicBezTo>
                  <a:cubicBezTo>
                    <a:pt x="115" y="18362"/>
                    <a:pt x="-345" y="19577"/>
                    <a:pt x="268" y="20325"/>
                  </a:cubicBezTo>
                  <a:cubicBezTo>
                    <a:pt x="881" y="21073"/>
                    <a:pt x="2566" y="21354"/>
                    <a:pt x="5859" y="21027"/>
                  </a:cubicBezTo>
                  <a:cubicBezTo>
                    <a:pt x="9153" y="20699"/>
                    <a:pt x="14055" y="19764"/>
                    <a:pt x="16812" y="19157"/>
                  </a:cubicBezTo>
                  <a:cubicBezTo>
                    <a:pt x="19570" y="18549"/>
                    <a:pt x="20183" y="18268"/>
                    <a:pt x="20566" y="18128"/>
                  </a:cubicBezTo>
                  <a:cubicBezTo>
                    <a:pt x="20949" y="17988"/>
                    <a:pt x="21102" y="17988"/>
                    <a:pt x="21255" y="179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00" name="Line"/>
            <p:cNvSpPr/>
            <p:nvPr/>
          </p:nvSpPr>
          <p:spPr>
            <a:xfrm>
              <a:off x="2335892" y="2347458"/>
              <a:ext cx="69358" cy="310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49" extrusionOk="0">
                  <a:moveTo>
                    <a:pt x="21476" y="709"/>
                  </a:moveTo>
                  <a:cubicBezTo>
                    <a:pt x="15716" y="229"/>
                    <a:pt x="9956" y="-251"/>
                    <a:pt x="6356" y="149"/>
                  </a:cubicBezTo>
                  <a:cubicBezTo>
                    <a:pt x="2756" y="549"/>
                    <a:pt x="1316" y="1829"/>
                    <a:pt x="596" y="4949"/>
                  </a:cubicBezTo>
                  <a:cubicBezTo>
                    <a:pt x="-124" y="8069"/>
                    <a:pt x="-124" y="13029"/>
                    <a:pt x="236" y="15989"/>
                  </a:cubicBezTo>
                  <a:cubicBezTo>
                    <a:pt x="596" y="18949"/>
                    <a:pt x="1316" y="19909"/>
                    <a:pt x="3476" y="20469"/>
                  </a:cubicBezTo>
                  <a:cubicBezTo>
                    <a:pt x="5636" y="21029"/>
                    <a:pt x="9236" y="21189"/>
                    <a:pt x="12836" y="213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01" name="Line"/>
            <p:cNvSpPr/>
            <p:nvPr/>
          </p:nvSpPr>
          <p:spPr>
            <a:xfrm>
              <a:off x="2544762" y="2211273"/>
              <a:ext cx="118586" cy="491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3" extrusionOk="0">
                  <a:moveTo>
                    <a:pt x="21600" y="0"/>
                  </a:moveTo>
                  <a:cubicBezTo>
                    <a:pt x="19482" y="3260"/>
                    <a:pt x="17365" y="6521"/>
                    <a:pt x="15882" y="9934"/>
                  </a:cubicBezTo>
                  <a:cubicBezTo>
                    <a:pt x="14400" y="13347"/>
                    <a:pt x="13553" y="16913"/>
                    <a:pt x="13129" y="18951"/>
                  </a:cubicBezTo>
                  <a:cubicBezTo>
                    <a:pt x="12706" y="20989"/>
                    <a:pt x="12706" y="21498"/>
                    <a:pt x="11647" y="21549"/>
                  </a:cubicBezTo>
                  <a:cubicBezTo>
                    <a:pt x="10588" y="21600"/>
                    <a:pt x="8471" y="21192"/>
                    <a:pt x="6353" y="20785"/>
                  </a:cubicBezTo>
                  <a:cubicBezTo>
                    <a:pt x="4235" y="20377"/>
                    <a:pt x="2118" y="19970"/>
                    <a:pt x="0" y="195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02" name="Line"/>
            <p:cNvSpPr/>
            <p:nvPr/>
          </p:nvSpPr>
          <p:spPr>
            <a:xfrm>
              <a:off x="2459296" y="2351982"/>
              <a:ext cx="535452" cy="323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463" extrusionOk="0">
                  <a:moveTo>
                    <a:pt x="70" y="13807"/>
                  </a:moveTo>
                  <a:cubicBezTo>
                    <a:pt x="-23" y="13035"/>
                    <a:pt x="-116" y="12264"/>
                    <a:pt x="443" y="11184"/>
                  </a:cubicBezTo>
                  <a:cubicBezTo>
                    <a:pt x="1001" y="10104"/>
                    <a:pt x="2212" y="8715"/>
                    <a:pt x="4493" y="7018"/>
                  </a:cubicBezTo>
                  <a:cubicBezTo>
                    <a:pt x="6774" y="5321"/>
                    <a:pt x="10125" y="3315"/>
                    <a:pt x="12453" y="2081"/>
                  </a:cubicBezTo>
                  <a:cubicBezTo>
                    <a:pt x="14781" y="847"/>
                    <a:pt x="16084" y="384"/>
                    <a:pt x="17062" y="152"/>
                  </a:cubicBezTo>
                  <a:cubicBezTo>
                    <a:pt x="18039" y="-79"/>
                    <a:pt x="18691" y="-79"/>
                    <a:pt x="18831" y="384"/>
                  </a:cubicBezTo>
                  <a:cubicBezTo>
                    <a:pt x="18970" y="847"/>
                    <a:pt x="18598" y="1772"/>
                    <a:pt x="17434" y="4010"/>
                  </a:cubicBezTo>
                  <a:cubicBezTo>
                    <a:pt x="16270" y="6247"/>
                    <a:pt x="14315" y="9795"/>
                    <a:pt x="13291" y="12032"/>
                  </a:cubicBezTo>
                  <a:cubicBezTo>
                    <a:pt x="12267" y="14270"/>
                    <a:pt x="12174" y="15195"/>
                    <a:pt x="12732" y="15967"/>
                  </a:cubicBezTo>
                  <a:cubicBezTo>
                    <a:pt x="13291" y="16738"/>
                    <a:pt x="14501" y="17355"/>
                    <a:pt x="15805" y="17895"/>
                  </a:cubicBezTo>
                  <a:cubicBezTo>
                    <a:pt x="17108" y="18435"/>
                    <a:pt x="18505" y="18898"/>
                    <a:pt x="19575" y="19438"/>
                  </a:cubicBezTo>
                  <a:cubicBezTo>
                    <a:pt x="20646" y="19978"/>
                    <a:pt x="21391" y="20595"/>
                    <a:pt x="21437" y="20981"/>
                  </a:cubicBezTo>
                  <a:cubicBezTo>
                    <a:pt x="21484" y="21367"/>
                    <a:pt x="20832" y="21521"/>
                    <a:pt x="18737" y="21444"/>
                  </a:cubicBezTo>
                  <a:cubicBezTo>
                    <a:pt x="16643" y="21367"/>
                    <a:pt x="13105" y="21058"/>
                    <a:pt x="9567" y="207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03" name="Line"/>
            <p:cNvSpPr/>
            <p:nvPr/>
          </p:nvSpPr>
          <p:spPr>
            <a:xfrm>
              <a:off x="2426176" y="2099663"/>
              <a:ext cx="2790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304" name="Line Shape" descr="Line Shape"/>
            <p:cNvPicPr>
              <a:picLocks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3408128" y="2225950"/>
              <a:ext cx="441052" cy="496366"/>
            </a:xfrm>
            <a:prstGeom prst="rect">
              <a:avLst/>
            </a:prstGeom>
            <a:effectLst/>
          </p:spPr>
        </p:pic>
        <p:pic>
          <p:nvPicPr>
            <p:cNvPr id="9306" name="Line Shape" descr="Line Shape"/>
            <p:cNvPicPr>
              <a:picLocks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3804754" y="2438872"/>
              <a:ext cx="130754" cy="285690"/>
            </a:xfrm>
            <a:prstGeom prst="rect">
              <a:avLst/>
            </a:prstGeom>
            <a:effectLst/>
          </p:spPr>
        </p:pic>
        <p:pic>
          <p:nvPicPr>
            <p:cNvPr id="9308" name="Line Shape" descr="Line Shape"/>
            <p:cNvPicPr>
              <a:picLocks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3740571" y="2230358"/>
              <a:ext cx="685266" cy="438168"/>
            </a:xfrm>
            <a:prstGeom prst="rect">
              <a:avLst/>
            </a:prstGeom>
            <a:effectLst/>
          </p:spPr>
        </p:pic>
        <p:pic>
          <p:nvPicPr>
            <p:cNvPr id="9310" name="Line Shape" descr="Line Shape"/>
            <p:cNvPicPr>
              <a:picLocks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4132608" y="2410970"/>
              <a:ext cx="416756" cy="151682"/>
            </a:xfrm>
            <a:prstGeom prst="rect">
              <a:avLst/>
            </a:prstGeom>
            <a:effectLst/>
          </p:spPr>
        </p:pic>
        <p:pic>
          <p:nvPicPr>
            <p:cNvPr id="9312" name="Line Shape" descr="Line Shape"/>
            <p:cNvPicPr>
              <a:picLocks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4468051" y="2250530"/>
              <a:ext cx="137117" cy="463716"/>
            </a:xfrm>
            <a:prstGeom prst="rect">
              <a:avLst/>
            </a:prstGeom>
            <a:effectLst/>
          </p:spPr>
        </p:pic>
        <p:pic>
          <p:nvPicPr>
            <p:cNvPr id="9314" name="Line Shape" descr="Line Shape"/>
            <p:cNvPicPr>
              <a:picLocks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4454217" y="2299360"/>
              <a:ext cx="464855" cy="397634"/>
            </a:xfrm>
            <a:prstGeom prst="rect">
              <a:avLst/>
            </a:prstGeom>
            <a:effectLst/>
          </p:spPr>
        </p:pic>
        <p:pic>
          <p:nvPicPr>
            <p:cNvPr id="9316" name="Line Shape" descr="Line Shape"/>
            <p:cNvPicPr>
              <a:picLocks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4780141" y="2276108"/>
              <a:ext cx="343717" cy="483084"/>
            </a:xfrm>
            <a:prstGeom prst="rect">
              <a:avLst/>
            </a:prstGeom>
            <a:effectLst/>
          </p:spPr>
        </p:pic>
        <p:pic>
          <p:nvPicPr>
            <p:cNvPr id="9318" name="Line Shape" descr="Line Shape"/>
            <p:cNvPicPr>
              <a:picLocks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4814977" y="2407385"/>
              <a:ext cx="494730" cy="357454"/>
            </a:xfrm>
            <a:prstGeom prst="rect">
              <a:avLst/>
            </a:prstGeom>
            <a:effectLst/>
          </p:spPr>
        </p:pic>
        <p:pic>
          <p:nvPicPr>
            <p:cNvPr id="9320" name="Line Shape" descr="Line Shape"/>
            <p:cNvPicPr>
              <a:picLocks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5283587" y="2208677"/>
              <a:ext cx="144706" cy="542316"/>
            </a:xfrm>
            <a:prstGeom prst="rect">
              <a:avLst/>
            </a:prstGeom>
            <a:effectLst/>
          </p:spPr>
        </p:pic>
        <p:pic>
          <p:nvPicPr>
            <p:cNvPr id="9322" name="Line Shape" descr="Line Shape"/>
            <p:cNvPicPr>
              <a:picLocks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5158026" y="2324833"/>
              <a:ext cx="627894" cy="381998"/>
            </a:xfrm>
            <a:prstGeom prst="rect">
              <a:avLst/>
            </a:prstGeom>
            <a:effectLst/>
          </p:spPr>
        </p:pic>
        <p:pic>
          <p:nvPicPr>
            <p:cNvPr id="9324" name="Line Shape" descr="Line Shape"/>
            <p:cNvPicPr>
              <a:picLocks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5763568" y="2306335"/>
              <a:ext cx="383214" cy="400173"/>
            </a:xfrm>
            <a:prstGeom prst="rect">
              <a:avLst/>
            </a:prstGeom>
            <a:effectLst/>
          </p:spPr>
        </p:pic>
        <p:pic>
          <p:nvPicPr>
            <p:cNvPr id="9326" name="Line Shape" descr="Line Shape"/>
            <p:cNvPicPr>
              <a:picLocks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5988125" y="2236294"/>
              <a:ext cx="546547" cy="493587"/>
            </a:xfrm>
            <a:prstGeom prst="rect">
              <a:avLst/>
            </a:prstGeom>
            <a:effectLst/>
          </p:spPr>
        </p:pic>
        <p:pic>
          <p:nvPicPr>
            <p:cNvPr id="9328" name="Line Shape" descr="Line Shape"/>
            <p:cNvPicPr>
              <a:picLocks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6556368" y="2201736"/>
              <a:ext cx="853002" cy="534196"/>
            </a:xfrm>
            <a:prstGeom prst="rect">
              <a:avLst/>
            </a:prstGeom>
            <a:effectLst/>
          </p:spPr>
        </p:pic>
        <p:pic>
          <p:nvPicPr>
            <p:cNvPr id="9330" name="Line Shape" descr="Line Shape"/>
            <p:cNvPicPr>
              <a:picLocks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7104225" y="2229604"/>
              <a:ext cx="638935" cy="444658"/>
            </a:xfrm>
            <a:prstGeom prst="rect">
              <a:avLst/>
            </a:prstGeom>
            <a:effectLst/>
          </p:spPr>
        </p:pic>
        <p:pic>
          <p:nvPicPr>
            <p:cNvPr id="9332" name="Line Shape" descr="Line Shape"/>
            <p:cNvPicPr>
              <a:picLocks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881966" y="2776894"/>
              <a:ext cx="1106247" cy="155466"/>
            </a:xfrm>
            <a:prstGeom prst="rect">
              <a:avLst/>
            </a:prstGeom>
            <a:effectLst/>
          </p:spPr>
        </p:pic>
        <p:pic>
          <p:nvPicPr>
            <p:cNvPr id="9334" name="Line Shape" descr="Line Shape"/>
            <p:cNvPicPr>
              <a:picLocks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847088" y="2922516"/>
              <a:ext cx="1093669" cy="135405"/>
            </a:xfrm>
            <a:prstGeom prst="rect">
              <a:avLst/>
            </a:prstGeom>
            <a:effectLst/>
          </p:spPr>
        </p:pic>
        <p:pic>
          <p:nvPicPr>
            <p:cNvPr id="9336" name="Line Shape" descr="Line Shape"/>
            <p:cNvPicPr>
              <a:picLocks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784307" y="3052727"/>
              <a:ext cx="1269023" cy="165634"/>
            </a:xfrm>
            <a:prstGeom prst="rect">
              <a:avLst/>
            </a:prstGeom>
            <a:effectLst/>
          </p:spPr>
        </p:pic>
        <p:sp>
          <p:nvSpPr>
            <p:cNvPr id="9338" name="Line"/>
            <p:cNvSpPr/>
            <p:nvPr/>
          </p:nvSpPr>
          <p:spPr>
            <a:xfrm>
              <a:off x="8156170" y="2203108"/>
              <a:ext cx="227192" cy="315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098" extrusionOk="0">
                  <a:moveTo>
                    <a:pt x="18045" y="7539"/>
                  </a:moveTo>
                  <a:cubicBezTo>
                    <a:pt x="18045" y="5985"/>
                    <a:pt x="18045" y="4431"/>
                    <a:pt x="17827" y="3188"/>
                  </a:cubicBezTo>
                  <a:cubicBezTo>
                    <a:pt x="17609" y="1945"/>
                    <a:pt x="17173" y="1012"/>
                    <a:pt x="16300" y="468"/>
                  </a:cubicBezTo>
                  <a:cubicBezTo>
                    <a:pt x="15427" y="-76"/>
                    <a:pt x="14118" y="-231"/>
                    <a:pt x="12591" y="468"/>
                  </a:cubicBezTo>
                  <a:cubicBezTo>
                    <a:pt x="11063" y="1168"/>
                    <a:pt x="9318" y="2722"/>
                    <a:pt x="7136" y="5674"/>
                  </a:cubicBezTo>
                  <a:cubicBezTo>
                    <a:pt x="4954" y="8627"/>
                    <a:pt x="2336" y="12978"/>
                    <a:pt x="1027" y="15775"/>
                  </a:cubicBezTo>
                  <a:cubicBezTo>
                    <a:pt x="-282" y="18572"/>
                    <a:pt x="-282" y="19815"/>
                    <a:pt x="700" y="20514"/>
                  </a:cubicBezTo>
                  <a:cubicBezTo>
                    <a:pt x="1682" y="21214"/>
                    <a:pt x="3645" y="21369"/>
                    <a:pt x="6591" y="20514"/>
                  </a:cubicBezTo>
                  <a:cubicBezTo>
                    <a:pt x="9536" y="19660"/>
                    <a:pt x="13463" y="17795"/>
                    <a:pt x="15973" y="16163"/>
                  </a:cubicBezTo>
                  <a:cubicBezTo>
                    <a:pt x="18482" y="14532"/>
                    <a:pt x="19573" y="13133"/>
                    <a:pt x="20009" y="12822"/>
                  </a:cubicBezTo>
                  <a:cubicBezTo>
                    <a:pt x="20445" y="12511"/>
                    <a:pt x="20227" y="13288"/>
                    <a:pt x="19900" y="14143"/>
                  </a:cubicBezTo>
                  <a:cubicBezTo>
                    <a:pt x="19573" y="14998"/>
                    <a:pt x="19136" y="15930"/>
                    <a:pt x="18918" y="16785"/>
                  </a:cubicBezTo>
                  <a:cubicBezTo>
                    <a:pt x="18700" y="17640"/>
                    <a:pt x="18700" y="18416"/>
                    <a:pt x="19136" y="18883"/>
                  </a:cubicBezTo>
                  <a:cubicBezTo>
                    <a:pt x="19573" y="19349"/>
                    <a:pt x="20445" y="19504"/>
                    <a:pt x="21318" y="196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39" name="Line"/>
            <p:cNvSpPr/>
            <p:nvPr/>
          </p:nvSpPr>
          <p:spPr>
            <a:xfrm>
              <a:off x="8425215" y="2269758"/>
              <a:ext cx="474344" cy="269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0" y="6433"/>
                  </a:moveTo>
                  <a:cubicBezTo>
                    <a:pt x="529" y="6249"/>
                    <a:pt x="1059" y="6064"/>
                    <a:pt x="1482" y="6433"/>
                  </a:cubicBezTo>
                  <a:cubicBezTo>
                    <a:pt x="1906" y="6802"/>
                    <a:pt x="2224" y="7725"/>
                    <a:pt x="2541" y="9941"/>
                  </a:cubicBezTo>
                  <a:cubicBezTo>
                    <a:pt x="2859" y="12156"/>
                    <a:pt x="3176" y="15664"/>
                    <a:pt x="3176" y="17972"/>
                  </a:cubicBezTo>
                  <a:cubicBezTo>
                    <a:pt x="3176" y="20279"/>
                    <a:pt x="2859" y="21387"/>
                    <a:pt x="2700" y="21387"/>
                  </a:cubicBezTo>
                  <a:cubicBezTo>
                    <a:pt x="2541" y="21387"/>
                    <a:pt x="2541" y="20279"/>
                    <a:pt x="2753" y="17972"/>
                  </a:cubicBezTo>
                  <a:cubicBezTo>
                    <a:pt x="2965" y="15664"/>
                    <a:pt x="3388" y="12156"/>
                    <a:pt x="3759" y="10033"/>
                  </a:cubicBezTo>
                  <a:cubicBezTo>
                    <a:pt x="4129" y="7910"/>
                    <a:pt x="4447" y="7172"/>
                    <a:pt x="4976" y="7172"/>
                  </a:cubicBezTo>
                  <a:cubicBezTo>
                    <a:pt x="5506" y="7172"/>
                    <a:pt x="6247" y="7910"/>
                    <a:pt x="6988" y="8925"/>
                  </a:cubicBezTo>
                  <a:cubicBezTo>
                    <a:pt x="7729" y="9941"/>
                    <a:pt x="8471" y="11233"/>
                    <a:pt x="9582" y="11602"/>
                  </a:cubicBezTo>
                  <a:cubicBezTo>
                    <a:pt x="10694" y="11972"/>
                    <a:pt x="12176" y="11418"/>
                    <a:pt x="13606" y="9756"/>
                  </a:cubicBezTo>
                  <a:cubicBezTo>
                    <a:pt x="15035" y="8095"/>
                    <a:pt x="16412" y="5325"/>
                    <a:pt x="17100" y="3387"/>
                  </a:cubicBezTo>
                  <a:cubicBezTo>
                    <a:pt x="17788" y="1449"/>
                    <a:pt x="17788" y="341"/>
                    <a:pt x="17576" y="64"/>
                  </a:cubicBezTo>
                  <a:cubicBezTo>
                    <a:pt x="17365" y="-213"/>
                    <a:pt x="16941" y="341"/>
                    <a:pt x="16253" y="3018"/>
                  </a:cubicBezTo>
                  <a:cubicBezTo>
                    <a:pt x="15565" y="5695"/>
                    <a:pt x="14612" y="10495"/>
                    <a:pt x="14135" y="13449"/>
                  </a:cubicBezTo>
                  <a:cubicBezTo>
                    <a:pt x="13659" y="16402"/>
                    <a:pt x="13659" y="17510"/>
                    <a:pt x="14982" y="18249"/>
                  </a:cubicBezTo>
                  <a:cubicBezTo>
                    <a:pt x="16306" y="18987"/>
                    <a:pt x="18953" y="19356"/>
                    <a:pt x="21600" y="1972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0" name="Line"/>
            <p:cNvSpPr/>
            <p:nvPr/>
          </p:nvSpPr>
          <p:spPr>
            <a:xfrm>
              <a:off x="9270138" y="2315908"/>
              <a:ext cx="96787" cy="257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374" extrusionOk="0">
                  <a:moveTo>
                    <a:pt x="21407" y="0"/>
                  </a:moveTo>
                  <a:cubicBezTo>
                    <a:pt x="18836" y="193"/>
                    <a:pt x="16264" y="386"/>
                    <a:pt x="13178" y="2218"/>
                  </a:cubicBezTo>
                  <a:cubicBezTo>
                    <a:pt x="10093" y="4050"/>
                    <a:pt x="6493" y="7521"/>
                    <a:pt x="4178" y="10511"/>
                  </a:cubicBezTo>
                  <a:cubicBezTo>
                    <a:pt x="1864" y="13500"/>
                    <a:pt x="836" y="16007"/>
                    <a:pt x="321" y="17839"/>
                  </a:cubicBezTo>
                  <a:cubicBezTo>
                    <a:pt x="-193" y="19671"/>
                    <a:pt x="-193" y="20829"/>
                    <a:pt x="1093" y="21214"/>
                  </a:cubicBezTo>
                  <a:cubicBezTo>
                    <a:pt x="2378" y="21600"/>
                    <a:pt x="4950" y="21214"/>
                    <a:pt x="7521" y="208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1" name="Line"/>
            <p:cNvSpPr/>
            <p:nvPr/>
          </p:nvSpPr>
          <p:spPr>
            <a:xfrm>
              <a:off x="9443656" y="2246563"/>
              <a:ext cx="397612" cy="271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5" extrusionOk="0">
                  <a:moveTo>
                    <a:pt x="379" y="8136"/>
                  </a:moveTo>
                  <a:cubicBezTo>
                    <a:pt x="758" y="10133"/>
                    <a:pt x="1137" y="12129"/>
                    <a:pt x="1200" y="13581"/>
                  </a:cubicBezTo>
                  <a:cubicBezTo>
                    <a:pt x="1263" y="15034"/>
                    <a:pt x="1011" y="15941"/>
                    <a:pt x="695" y="16849"/>
                  </a:cubicBezTo>
                  <a:cubicBezTo>
                    <a:pt x="379" y="17756"/>
                    <a:pt x="0" y="18664"/>
                    <a:pt x="0" y="18755"/>
                  </a:cubicBezTo>
                  <a:cubicBezTo>
                    <a:pt x="0" y="18845"/>
                    <a:pt x="379" y="18119"/>
                    <a:pt x="1642" y="15487"/>
                  </a:cubicBezTo>
                  <a:cubicBezTo>
                    <a:pt x="2905" y="12855"/>
                    <a:pt x="5053" y="8318"/>
                    <a:pt x="6568" y="5413"/>
                  </a:cubicBezTo>
                  <a:cubicBezTo>
                    <a:pt x="8084" y="2509"/>
                    <a:pt x="8968" y="1239"/>
                    <a:pt x="9789" y="513"/>
                  </a:cubicBezTo>
                  <a:cubicBezTo>
                    <a:pt x="10611" y="-213"/>
                    <a:pt x="11368" y="-395"/>
                    <a:pt x="12568" y="1511"/>
                  </a:cubicBezTo>
                  <a:cubicBezTo>
                    <a:pt x="13768" y="3417"/>
                    <a:pt x="15411" y="7410"/>
                    <a:pt x="16484" y="10587"/>
                  </a:cubicBezTo>
                  <a:cubicBezTo>
                    <a:pt x="17558" y="13763"/>
                    <a:pt x="18063" y="16123"/>
                    <a:pt x="18821" y="17756"/>
                  </a:cubicBezTo>
                  <a:cubicBezTo>
                    <a:pt x="19579" y="19390"/>
                    <a:pt x="20589" y="20297"/>
                    <a:pt x="21600" y="212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2" name="Line"/>
            <p:cNvSpPr/>
            <p:nvPr/>
          </p:nvSpPr>
          <p:spPr>
            <a:xfrm>
              <a:off x="1003148" y="3474900"/>
              <a:ext cx="146489" cy="340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4" extrusionOk="0">
                  <a:moveTo>
                    <a:pt x="0" y="8310"/>
                  </a:moveTo>
                  <a:cubicBezTo>
                    <a:pt x="2057" y="12130"/>
                    <a:pt x="4114" y="15950"/>
                    <a:pt x="5143" y="18301"/>
                  </a:cubicBezTo>
                  <a:cubicBezTo>
                    <a:pt x="6171" y="20652"/>
                    <a:pt x="6171" y="21534"/>
                    <a:pt x="6171" y="21534"/>
                  </a:cubicBezTo>
                  <a:cubicBezTo>
                    <a:pt x="6171" y="21534"/>
                    <a:pt x="6171" y="20652"/>
                    <a:pt x="6857" y="17714"/>
                  </a:cubicBezTo>
                  <a:cubicBezTo>
                    <a:pt x="7543" y="14775"/>
                    <a:pt x="8914" y="9779"/>
                    <a:pt x="9943" y="6693"/>
                  </a:cubicBezTo>
                  <a:cubicBezTo>
                    <a:pt x="10971" y="3607"/>
                    <a:pt x="11657" y="2432"/>
                    <a:pt x="12514" y="1550"/>
                  </a:cubicBezTo>
                  <a:cubicBezTo>
                    <a:pt x="13371" y="669"/>
                    <a:pt x="14400" y="81"/>
                    <a:pt x="15600" y="7"/>
                  </a:cubicBezTo>
                  <a:cubicBezTo>
                    <a:pt x="16800" y="-66"/>
                    <a:pt x="18171" y="375"/>
                    <a:pt x="19200" y="1403"/>
                  </a:cubicBezTo>
                  <a:cubicBezTo>
                    <a:pt x="20229" y="2432"/>
                    <a:pt x="20914" y="4048"/>
                    <a:pt x="21600" y="56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3" name="Line"/>
            <p:cNvSpPr/>
            <p:nvPr/>
          </p:nvSpPr>
          <p:spPr>
            <a:xfrm>
              <a:off x="1275198" y="3538832"/>
              <a:ext cx="211594" cy="311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6" extrusionOk="0">
                  <a:moveTo>
                    <a:pt x="0" y="6946"/>
                  </a:moveTo>
                  <a:cubicBezTo>
                    <a:pt x="949" y="7577"/>
                    <a:pt x="1899" y="8208"/>
                    <a:pt x="5103" y="8050"/>
                  </a:cubicBezTo>
                  <a:cubicBezTo>
                    <a:pt x="8308" y="7892"/>
                    <a:pt x="13767" y="6946"/>
                    <a:pt x="17090" y="5606"/>
                  </a:cubicBezTo>
                  <a:cubicBezTo>
                    <a:pt x="20413" y="4266"/>
                    <a:pt x="21600" y="2532"/>
                    <a:pt x="21600" y="1349"/>
                  </a:cubicBezTo>
                  <a:cubicBezTo>
                    <a:pt x="21600" y="167"/>
                    <a:pt x="20413" y="-464"/>
                    <a:pt x="17565" y="403"/>
                  </a:cubicBezTo>
                  <a:cubicBezTo>
                    <a:pt x="14716" y="1270"/>
                    <a:pt x="10207" y="3635"/>
                    <a:pt x="7002" y="6316"/>
                  </a:cubicBezTo>
                  <a:cubicBezTo>
                    <a:pt x="3798" y="8996"/>
                    <a:pt x="1899" y="11991"/>
                    <a:pt x="2374" y="14514"/>
                  </a:cubicBezTo>
                  <a:cubicBezTo>
                    <a:pt x="2848" y="17037"/>
                    <a:pt x="5697" y="19086"/>
                    <a:pt x="8545" y="211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4" name="Line"/>
            <p:cNvSpPr/>
            <p:nvPr/>
          </p:nvSpPr>
          <p:spPr>
            <a:xfrm>
              <a:off x="1500412" y="3550426"/>
              <a:ext cx="242153" cy="290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114" extrusionOk="0">
                  <a:moveTo>
                    <a:pt x="15870" y="6088"/>
                  </a:moveTo>
                  <a:cubicBezTo>
                    <a:pt x="16693" y="5075"/>
                    <a:pt x="17515" y="4063"/>
                    <a:pt x="17927" y="3050"/>
                  </a:cubicBezTo>
                  <a:cubicBezTo>
                    <a:pt x="18338" y="2038"/>
                    <a:pt x="18338" y="1025"/>
                    <a:pt x="17824" y="434"/>
                  </a:cubicBezTo>
                  <a:cubicBezTo>
                    <a:pt x="17310" y="-156"/>
                    <a:pt x="16281" y="-325"/>
                    <a:pt x="14224" y="1109"/>
                  </a:cubicBezTo>
                  <a:cubicBezTo>
                    <a:pt x="12167" y="2544"/>
                    <a:pt x="9081" y="5581"/>
                    <a:pt x="6510" y="8788"/>
                  </a:cubicBezTo>
                  <a:cubicBezTo>
                    <a:pt x="3938" y="11994"/>
                    <a:pt x="1881" y="15369"/>
                    <a:pt x="853" y="17478"/>
                  </a:cubicBezTo>
                  <a:cubicBezTo>
                    <a:pt x="-176" y="19588"/>
                    <a:pt x="-176" y="20431"/>
                    <a:pt x="338" y="20853"/>
                  </a:cubicBezTo>
                  <a:cubicBezTo>
                    <a:pt x="853" y="21275"/>
                    <a:pt x="1881" y="21275"/>
                    <a:pt x="3733" y="20178"/>
                  </a:cubicBezTo>
                  <a:cubicBezTo>
                    <a:pt x="5584" y="19081"/>
                    <a:pt x="8258" y="16888"/>
                    <a:pt x="10007" y="15284"/>
                  </a:cubicBezTo>
                  <a:cubicBezTo>
                    <a:pt x="11755" y="13681"/>
                    <a:pt x="12578" y="12669"/>
                    <a:pt x="13401" y="11741"/>
                  </a:cubicBezTo>
                  <a:cubicBezTo>
                    <a:pt x="14224" y="10813"/>
                    <a:pt x="15047" y="9969"/>
                    <a:pt x="15664" y="10138"/>
                  </a:cubicBezTo>
                  <a:cubicBezTo>
                    <a:pt x="16281" y="10306"/>
                    <a:pt x="16693" y="11488"/>
                    <a:pt x="16898" y="12838"/>
                  </a:cubicBezTo>
                  <a:cubicBezTo>
                    <a:pt x="17104" y="14188"/>
                    <a:pt x="17104" y="15706"/>
                    <a:pt x="17104" y="16888"/>
                  </a:cubicBezTo>
                  <a:cubicBezTo>
                    <a:pt x="17104" y="18069"/>
                    <a:pt x="17104" y="18913"/>
                    <a:pt x="17618" y="19081"/>
                  </a:cubicBezTo>
                  <a:cubicBezTo>
                    <a:pt x="18133" y="19250"/>
                    <a:pt x="19161" y="18744"/>
                    <a:pt x="19881" y="18238"/>
                  </a:cubicBezTo>
                  <a:cubicBezTo>
                    <a:pt x="20601" y="17731"/>
                    <a:pt x="21013" y="17225"/>
                    <a:pt x="21424" y="167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5" name="Line"/>
            <p:cNvSpPr/>
            <p:nvPr/>
          </p:nvSpPr>
          <p:spPr>
            <a:xfrm>
              <a:off x="1791394" y="3467423"/>
              <a:ext cx="41855" cy="397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5" extrusionOk="0">
                  <a:moveTo>
                    <a:pt x="0" y="3738"/>
                  </a:moveTo>
                  <a:cubicBezTo>
                    <a:pt x="1200" y="2859"/>
                    <a:pt x="2400" y="1980"/>
                    <a:pt x="3600" y="1226"/>
                  </a:cubicBezTo>
                  <a:cubicBezTo>
                    <a:pt x="4800" y="473"/>
                    <a:pt x="6000" y="-155"/>
                    <a:pt x="7200" y="33"/>
                  </a:cubicBezTo>
                  <a:cubicBezTo>
                    <a:pt x="8400" y="222"/>
                    <a:pt x="9600" y="1226"/>
                    <a:pt x="11400" y="4303"/>
                  </a:cubicBezTo>
                  <a:cubicBezTo>
                    <a:pt x="13200" y="7380"/>
                    <a:pt x="15600" y="12529"/>
                    <a:pt x="17400" y="15731"/>
                  </a:cubicBezTo>
                  <a:cubicBezTo>
                    <a:pt x="19200" y="18933"/>
                    <a:pt x="20400" y="20189"/>
                    <a:pt x="21600" y="214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6" name="Line"/>
            <p:cNvSpPr/>
            <p:nvPr/>
          </p:nvSpPr>
          <p:spPr>
            <a:xfrm>
              <a:off x="2450281" y="3320398"/>
              <a:ext cx="10774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938"/>
                    <a:pt x="2735" y="7875"/>
                    <a:pt x="575" y="11475"/>
                  </a:cubicBezTo>
                  <a:cubicBezTo>
                    <a:pt x="-1585" y="15075"/>
                    <a:pt x="2735" y="18338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7" name="Line"/>
            <p:cNvSpPr/>
            <p:nvPr/>
          </p:nvSpPr>
          <p:spPr>
            <a:xfrm>
              <a:off x="2356420" y="3543618"/>
              <a:ext cx="432489" cy="215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7" extrusionOk="0">
                  <a:moveTo>
                    <a:pt x="0" y="9651"/>
                  </a:moveTo>
                  <a:cubicBezTo>
                    <a:pt x="3019" y="7123"/>
                    <a:pt x="6039" y="4596"/>
                    <a:pt x="7839" y="2987"/>
                  </a:cubicBezTo>
                  <a:cubicBezTo>
                    <a:pt x="9639" y="1379"/>
                    <a:pt x="10219" y="689"/>
                    <a:pt x="10800" y="345"/>
                  </a:cubicBezTo>
                  <a:cubicBezTo>
                    <a:pt x="11381" y="0"/>
                    <a:pt x="11961" y="0"/>
                    <a:pt x="12368" y="574"/>
                  </a:cubicBezTo>
                  <a:cubicBezTo>
                    <a:pt x="12774" y="1149"/>
                    <a:pt x="13006" y="2298"/>
                    <a:pt x="13297" y="4940"/>
                  </a:cubicBezTo>
                  <a:cubicBezTo>
                    <a:pt x="13587" y="7583"/>
                    <a:pt x="13935" y="11719"/>
                    <a:pt x="13994" y="14362"/>
                  </a:cubicBezTo>
                  <a:cubicBezTo>
                    <a:pt x="14052" y="17004"/>
                    <a:pt x="13819" y="18153"/>
                    <a:pt x="13529" y="19302"/>
                  </a:cubicBezTo>
                  <a:cubicBezTo>
                    <a:pt x="13239" y="20451"/>
                    <a:pt x="12890" y="21600"/>
                    <a:pt x="12774" y="21255"/>
                  </a:cubicBezTo>
                  <a:cubicBezTo>
                    <a:pt x="12658" y="20911"/>
                    <a:pt x="12774" y="19072"/>
                    <a:pt x="13645" y="15511"/>
                  </a:cubicBezTo>
                  <a:cubicBezTo>
                    <a:pt x="14516" y="11949"/>
                    <a:pt x="16142" y="6664"/>
                    <a:pt x="17594" y="3792"/>
                  </a:cubicBezTo>
                  <a:cubicBezTo>
                    <a:pt x="19045" y="919"/>
                    <a:pt x="20323" y="4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8" name="Line"/>
            <p:cNvSpPr/>
            <p:nvPr/>
          </p:nvSpPr>
          <p:spPr>
            <a:xfrm>
              <a:off x="2788908" y="3528643"/>
              <a:ext cx="167710" cy="239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183" extrusionOk="0">
                  <a:moveTo>
                    <a:pt x="0" y="708"/>
                  </a:moveTo>
                  <a:cubicBezTo>
                    <a:pt x="296" y="4822"/>
                    <a:pt x="592" y="8936"/>
                    <a:pt x="592" y="12022"/>
                  </a:cubicBezTo>
                  <a:cubicBezTo>
                    <a:pt x="592" y="15108"/>
                    <a:pt x="296" y="17165"/>
                    <a:pt x="296" y="18708"/>
                  </a:cubicBezTo>
                  <a:cubicBezTo>
                    <a:pt x="296" y="20250"/>
                    <a:pt x="592" y="21279"/>
                    <a:pt x="3403" y="21176"/>
                  </a:cubicBezTo>
                  <a:cubicBezTo>
                    <a:pt x="6214" y="21073"/>
                    <a:pt x="11540" y="19839"/>
                    <a:pt x="15238" y="17268"/>
                  </a:cubicBezTo>
                  <a:cubicBezTo>
                    <a:pt x="18937" y="14696"/>
                    <a:pt x="21008" y="10788"/>
                    <a:pt x="21304" y="7599"/>
                  </a:cubicBezTo>
                  <a:cubicBezTo>
                    <a:pt x="21600" y="4410"/>
                    <a:pt x="20121" y="1942"/>
                    <a:pt x="17458" y="810"/>
                  </a:cubicBezTo>
                  <a:cubicBezTo>
                    <a:pt x="14795" y="-321"/>
                    <a:pt x="10948" y="-115"/>
                    <a:pt x="8729" y="502"/>
                  </a:cubicBezTo>
                  <a:cubicBezTo>
                    <a:pt x="6510" y="1119"/>
                    <a:pt x="5918" y="2148"/>
                    <a:pt x="5326" y="31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9" name="Line"/>
            <p:cNvSpPr/>
            <p:nvPr/>
          </p:nvSpPr>
          <p:spPr>
            <a:xfrm>
              <a:off x="2998177" y="3514472"/>
              <a:ext cx="196992" cy="240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503" extrusionOk="0">
                  <a:moveTo>
                    <a:pt x="0" y="4472"/>
                  </a:moveTo>
                  <a:cubicBezTo>
                    <a:pt x="753" y="6549"/>
                    <a:pt x="1507" y="8626"/>
                    <a:pt x="1633" y="11118"/>
                  </a:cubicBezTo>
                  <a:cubicBezTo>
                    <a:pt x="1758" y="13611"/>
                    <a:pt x="1256" y="16518"/>
                    <a:pt x="1256" y="18491"/>
                  </a:cubicBezTo>
                  <a:cubicBezTo>
                    <a:pt x="1256" y="20465"/>
                    <a:pt x="1758" y="21503"/>
                    <a:pt x="4270" y="21503"/>
                  </a:cubicBezTo>
                  <a:cubicBezTo>
                    <a:pt x="6781" y="21503"/>
                    <a:pt x="11302" y="20465"/>
                    <a:pt x="14567" y="17765"/>
                  </a:cubicBezTo>
                  <a:cubicBezTo>
                    <a:pt x="17833" y="15065"/>
                    <a:pt x="19842" y="10703"/>
                    <a:pt x="20721" y="7899"/>
                  </a:cubicBezTo>
                  <a:cubicBezTo>
                    <a:pt x="21600" y="5095"/>
                    <a:pt x="21349" y="3849"/>
                    <a:pt x="20595" y="2603"/>
                  </a:cubicBezTo>
                  <a:cubicBezTo>
                    <a:pt x="19842" y="1357"/>
                    <a:pt x="18586" y="111"/>
                    <a:pt x="17707" y="7"/>
                  </a:cubicBezTo>
                  <a:cubicBezTo>
                    <a:pt x="16828" y="-97"/>
                    <a:pt x="16326" y="941"/>
                    <a:pt x="15823" y="19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0" name="Line"/>
            <p:cNvSpPr/>
            <p:nvPr/>
          </p:nvSpPr>
          <p:spPr>
            <a:xfrm>
              <a:off x="3298129" y="3411081"/>
              <a:ext cx="259414" cy="347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510" extrusionOk="0">
                  <a:moveTo>
                    <a:pt x="1147" y="0"/>
                  </a:moveTo>
                  <a:cubicBezTo>
                    <a:pt x="1338" y="3168"/>
                    <a:pt x="1529" y="6336"/>
                    <a:pt x="1338" y="9000"/>
                  </a:cubicBezTo>
                  <a:cubicBezTo>
                    <a:pt x="1147" y="11664"/>
                    <a:pt x="573" y="13824"/>
                    <a:pt x="382" y="15336"/>
                  </a:cubicBezTo>
                  <a:cubicBezTo>
                    <a:pt x="191" y="16848"/>
                    <a:pt x="382" y="17712"/>
                    <a:pt x="1051" y="18000"/>
                  </a:cubicBezTo>
                  <a:cubicBezTo>
                    <a:pt x="1720" y="18288"/>
                    <a:pt x="2867" y="18000"/>
                    <a:pt x="5161" y="16920"/>
                  </a:cubicBezTo>
                  <a:cubicBezTo>
                    <a:pt x="7455" y="15840"/>
                    <a:pt x="10896" y="13968"/>
                    <a:pt x="13285" y="12960"/>
                  </a:cubicBezTo>
                  <a:cubicBezTo>
                    <a:pt x="15674" y="11952"/>
                    <a:pt x="17012" y="11808"/>
                    <a:pt x="18159" y="11880"/>
                  </a:cubicBezTo>
                  <a:cubicBezTo>
                    <a:pt x="19306" y="11952"/>
                    <a:pt x="20262" y="12240"/>
                    <a:pt x="20835" y="12744"/>
                  </a:cubicBezTo>
                  <a:cubicBezTo>
                    <a:pt x="21409" y="13248"/>
                    <a:pt x="21600" y="13968"/>
                    <a:pt x="20740" y="15120"/>
                  </a:cubicBezTo>
                  <a:cubicBezTo>
                    <a:pt x="19880" y="16272"/>
                    <a:pt x="17968" y="17856"/>
                    <a:pt x="15005" y="19008"/>
                  </a:cubicBezTo>
                  <a:cubicBezTo>
                    <a:pt x="12042" y="20160"/>
                    <a:pt x="8028" y="20880"/>
                    <a:pt x="5448" y="21240"/>
                  </a:cubicBezTo>
                  <a:cubicBezTo>
                    <a:pt x="2867" y="21600"/>
                    <a:pt x="1720" y="21600"/>
                    <a:pt x="1051" y="21240"/>
                  </a:cubicBezTo>
                  <a:cubicBezTo>
                    <a:pt x="382" y="20880"/>
                    <a:pt x="191" y="20160"/>
                    <a:pt x="0" y="19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1" name="Line"/>
            <p:cNvSpPr/>
            <p:nvPr/>
          </p:nvSpPr>
          <p:spPr>
            <a:xfrm>
              <a:off x="3549252" y="3292495"/>
              <a:ext cx="341806" cy="462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0"/>
                  </a:moveTo>
                  <a:cubicBezTo>
                    <a:pt x="735" y="215"/>
                    <a:pt x="1469" y="430"/>
                    <a:pt x="1837" y="1504"/>
                  </a:cubicBezTo>
                  <a:cubicBezTo>
                    <a:pt x="2204" y="2579"/>
                    <a:pt x="2204" y="4513"/>
                    <a:pt x="1837" y="6878"/>
                  </a:cubicBezTo>
                  <a:cubicBezTo>
                    <a:pt x="1469" y="9242"/>
                    <a:pt x="735" y="12036"/>
                    <a:pt x="661" y="13970"/>
                  </a:cubicBezTo>
                  <a:cubicBezTo>
                    <a:pt x="588" y="15904"/>
                    <a:pt x="1176" y="16979"/>
                    <a:pt x="2718" y="17409"/>
                  </a:cubicBezTo>
                  <a:cubicBezTo>
                    <a:pt x="4261" y="17839"/>
                    <a:pt x="6759" y="17624"/>
                    <a:pt x="8963" y="16872"/>
                  </a:cubicBezTo>
                  <a:cubicBezTo>
                    <a:pt x="11167" y="16119"/>
                    <a:pt x="13078" y="14830"/>
                    <a:pt x="14253" y="13809"/>
                  </a:cubicBezTo>
                  <a:cubicBezTo>
                    <a:pt x="15429" y="12788"/>
                    <a:pt x="15869" y="12036"/>
                    <a:pt x="16016" y="11337"/>
                  </a:cubicBezTo>
                  <a:cubicBezTo>
                    <a:pt x="16163" y="10639"/>
                    <a:pt x="16016" y="9994"/>
                    <a:pt x="15649" y="9833"/>
                  </a:cubicBezTo>
                  <a:cubicBezTo>
                    <a:pt x="15282" y="9672"/>
                    <a:pt x="14694" y="9994"/>
                    <a:pt x="13518" y="11445"/>
                  </a:cubicBezTo>
                  <a:cubicBezTo>
                    <a:pt x="12343" y="12896"/>
                    <a:pt x="10580" y="15475"/>
                    <a:pt x="9918" y="17409"/>
                  </a:cubicBezTo>
                  <a:cubicBezTo>
                    <a:pt x="9257" y="19343"/>
                    <a:pt x="9698" y="20633"/>
                    <a:pt x="11829" y="21116"/>
                  </a:cubicBezTo>
                  <a:cubicBezTo>
                    <a:pt x="13959" y="21600"/>
                    <a:pt x="17780" y="21278"/>
                    <a:pt x="21600" y="209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2" name="Line"/>
            <p:cNvSpPr/>
            <p:nvPr/>
          </p:nvSpPr>
          <p:spPr>
            <a:xfrm>
              <a:off x="4170083" y="3557569"/>
              <a:ext cx="55107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281" y="18720"/>
                    <a:pt x="6562" y="15840"/>
                    <a:pt x="10162" y="12240"/>
                  </a:cubicBezTo>
                  <a:cubicBezTo>
                    <a:pt x="13762" y="8640"/>
                    <a:pt x="17681" y="43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3" name="Line"/>
            <p:cNvSpPr/>
            <p:nvPr/>
          </p:nvSpPr>
          <p:spPr>
            <a:xfrm>
              <a:off x="0" y="4450164"/>
              <a:ext cx="451140" cy="990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88" extrusionOk="0">
                  <a:moveTo>
                    <a:pt x="1265" y="12421"/>
                  </a:moveTo>
                  <a:cubicBezTo>
                    <a:pt x="1154" y="11917"/>
                    <a:pt x="1044" y="11412"/>
                    <a:pt x="822" y="11008"/>
                  </a:cubicBezTo>
                  <a:cubicBezTo>
                    <a:pt x="601" y="10605"/>
                    <a:pt x="268" y="10302"/>
                    <a:pt x="102" y="10327"/>
                  </a:cubicBezTo>
                  <a:cubicBezTo>
                    <a:pt x="-64" y="10352"/>
                    <a:pt x="-64" y="10706"/>
                    <a:pt x="379" y="11690"/>
                  </a:cubicBezTo>
                  <a:cubicBezTo>
                    <a:pt x="822" y="12674"/>
                    <a:pt x="1708" y="14289"/>
                    <a:pt x="2650" y="15904"/>
                  </a:cubicBezTo>
                  <a:cubicBezTo>
                    <a:pt x="3591" y="17519"/>
                    <a:pt x="4588" y="19134"/>
                    <a:pt x="5253" y="20092"/>
                  </a:cubicBezTo>
                  <a:cubicBezTo>
                    <a:pt x="5918" y="21051"/>
                    <a:pt x="6250" y="21354"/>
                    <a:pt x="6693" y="21455"/>
                  </a:cubicBezTo>
                  <a:cubicBezTo>
                    <a:pt x="7136" y="21556"/>
                    <a:pt x="7690" y="21455"/>
                    <a:pt x="8354" y="20723"/>
                  </a:cubicBezTo>
                  <a:cubicBezTo>
                    <a:pt x="9019" y="19992"/>
                    <a:pt x="9794" y="18629"/>
                    <a:pt x="10293" y="17468"/>
                  </a:cubicBezTo>
                  <a:cubicBezTo>
                    <a:pt x="10791" y="16307"/>
                    <a:pt x="11013" y="15349"/>
                    <a:pt x="11234" y="14743"/>
                  </a:cubicBezTo>
                  <a:cubicBezTo>
                    <a:pt x="11456" y="14137"/>
                    <a:pt x="11678" y="13885"/>
                    <a:pt x="12065" y="13885"/>
                  </a:cubicBezTo>
                  <a:cubicBezTo>
                    <a:pt x="12453" y="13885"/>
                    <a:pt x="13007" y="14137"/>
                    <a:pt x="14004" y="14920"/>
                  </a:cubicBezTo>
                  <a:cubicBezTo>
                    <a:pt x="15001" y="15702"/>
                    <a:pt x="16441" y="17014"/>
                    <a:pt x="17438" y="17948"/>
                  </a:cubicBezTo>
                  <a:cubicBezTo>
                    <a:pt x="18434" y="18881"/>
                    <a:pt x="18988" y="19436"/>
                    <a:pt x="19487" y="19966"/>
                  </a:cubicBezTo>
                  <a:cubicBezTo>
                    <a:pt x="19985" y="20496"/>
                    <a:pt x="20428" y="21001"/>
                    <a:pt x="20761" y="21102"/>
                  </a:cubicBezTo>
                  <a:cubicBezTo>
                    <a:pt x="21093" y="21203"/>
                    <a:pt x="21314" y="20900"/>
                    <a:pt x="21425" y="19916"/>
                  </a:cubicBezTo>
                  <a:cubicBezTo>
                    <a:pt x="21536" y="18932"/>
                    <a:pt x="21536" y="17266"/>
                    <a:pt x="21204" y="15525"/>
                  </a:cubicBezTo>
                  <a:cubicBezTo>
                    <a:pt x="20871" y="13784"/>
                    <a:pt x="20207" y="11967"/>
                    <a:pt x="19321" y="10075"/>
                  </a:cubicBezTo>
                  <a:cubicBezTo>
                    <a:pt x="18434" y="8182"/>
                    <a:pt x="17327" y="6214"/>
                    <a:pt x="16441" y="4599"/>
                  </a:cubicBezTo>
                  <a:cubicBezTo>
                    <a:pt x="15554" y="2984"/>
                    <a:pt x="14890" y="1722"/>
                    <a:pt x="14502" y="965"/>
                  </a:cubicBezTo>
                  <a:cubicBezTo>
                    <a:pt x="14114" y="208"/>
                    <a:pt x="14004" y="-44"/>
                    <a:pt x="14004" y="6"/>
                  </a:cubicBezTo>
                  <a:cubicBezTo>
                    <a:pt x="14004" y="57"/>
                    <a:pt x="14114" y="410"/>
                    <a:pt x="14668" y="1344"/>
                  </a:cubicBezTo>
                  <a:cubicBezTo>
                    <a:pt x="15222" y="2277"/>
                    <a:pt x="16219" y="3792"/>
                    <a:pt x="17216" y="530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4" name="Line"/>
            <p:cNvSpPr/>
            <p:nvPr/>
          </p:nvSpPr>
          <p:spPr>
            <a:xfrm>
              <a:off x="549732" y="4927006"/>
              <a:ext cx="324565" cy="458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496" extrusionOk="0">
                  <a:moveTo>
                    <a:pt x="4136" y="4805"/>
                  </a:moveTo>
                  <a:cubicBezTo>
                    <a:pt x="3370" y="4587"/>
                    <a:pt x="2604" y="4369"/>
                    <a:pt x="1762" y="4151"/>
                  </a:cubicBezTo>
                  <a:cubicBezTo>
                    <a:pt x="919" y="3932"/>
                    <a:pt x="0" y="3714"/>
                    <a:pt x="0" y="3605"/>
                  </a:cubicBezTo>
                  <a:cubicBezTo>
                    <a:pt x="0" y="3496"/>
                    <a:pt x="919" y="3496"/>
                    <a:pt x="2987" y="3387"/>
                  </a:cubicBezTo>
                  <a:cubicBezTo>
                    <a:pt x="5055" y="3278"/>
                    <a:pt x="8272" y="3060"/>
                    <a:pt x="10417" y="2732"/>
                  </a:cubicBezTo>
                  <a:cubicBezTo>
                    <a:pt x="12562" y="2405"/>
                    <a:pt x="13634" y="1969"/>
                    <a:pt x="14247" y="1478"/>
                  </a:cubicBezTo>
                  <a:cubicBezTo>
                    <a:pt x="14860" y="987"/>
                    <a:pt x="15013" y="441"/>
                    <a:pt x="14477" y="169"/>
                  </a:cubicBezTo>
                  <a:cubicBezTo>
                    <a:pt x="13940" y="-104"/>
                    <a:pt x="12715" y="-104"/>
                    <a:pt x="11106" y="605"/>
                  </a:cubicBezTo>
                  <a:cubicBezTo>
                    <a:pt x="9498" y="1314"/>
                    <a:pt x="7506" y="2732"/>
                    <a:pt x="5438" y="5241"/>
                  </a:cubicBezTo>
                  <a:cubicBezTo>
                    <a:pt x="3370" y="7751"/>
                    <a:pt x="1226" y="11351"/>
                    <a:pt x="689" y="14132"/>
                  </a:cubicBezTo>
                  <a:cubicBezTo>
                    <a:pt x="153" y="16914"/>
                    <a:pt x="1226" y="18878"/>
                    <a:pt x="3523" y="20023"/>
                  </a:cubicBezTo>
                  <a:cubicBezTo>
                    <a:pt x="5821" y="21169"/>
                    <a:pt x="9345" y="21496"/>
                    <a:pt x="12409" y="21496"/>
                  </a:cubicBezTo>
                  <a:cubicBezTo>
                    <a:pt x="15472" y="21496"/>
                    <a:pt x="18077" y="21169"/>
                    <a:pt x="19609" y="20787"/>
                  </a:cubicBezTo>
                  <a:cubicBezTo>
                    <a:pt x="21140" y="20405"/>
                    <a:pt x="21600" y="19969"/>
                    <a:pt x="21294" y="19587"/>
                  </a:cubicBezTo>
                  <a:cubicBezTo>
                    <a:pt x="20987" y="19205"/>
                    <a:pt x="19915" y="18878"/>
                    <a:pt x="18689" y="18551"/>
                  </a:cubicBezTo>
                  <a:cubicBezTo>
                    <a:pt x="17464" y="18223"/>
                    <a:pt x="16085" y="17896"/>
                    <a:pt x="14706" y="1756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5" name="Line"/>
            <p:cNvSpPr/>
            <p:nvPr/>
          </p:nvSpPr>
          <p:spPr>
            <a:xfrm>
              <a:off x="549732" y="5127085"/>
              <a:ext cx="306929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91" y="17723"/>
                    <a:pt x="4582" y="13846"/>
                    <a:pt x="8182" y="10246"/>
                  </a:cubicBezTo>
                  <a:cubicBezTo>
                    <a:pt x="11782" y="6646"/>
                    <a:pt x="16691" y="33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6" name="Line"/>
            <p:cNvSpPr/>
            <p:nvPr/>
          </p:nvSpPr>
          <p:spPr>
            <a:xfrm>
              <a:off x="1245229" y="4719829"/>
              <a:ext cx="363363" cy="648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499" extrusionOk="0">
                  <a:moveTo>
                    <a:pt x="2566" y="9345"/>
                  </a:moveTo>
                  <a:cubicBezTo>
                    <a:pt x="1751" y="8960"/>
                    <a:pt x="936" y="8574"/>
                    <a:pt x="460" y="8613"/>
                  </a:cubicBezTo>
                  <a:cubicBezTo>
                    <a:pt x="-15" y="8651"/>
                    <a:pt x="-151" y="9114"/>
                    <a:pt x="189" y="10425"/>
                  </a:cubicBezTo>
                  <a:cubicBezTo>
                    <a:pt x="528" y="11737"/>
                    <a:pt x="1343" y="13897"/>
                    <a:pt x="2158" y="15440"/>
                  </a:cubicBezTo>
                  <a:cubicBezTo>
                    <a:pt x="2974" y="16983"/>
                    <a:pt x="3789" y="17908"/>
                    <a:pt x="4536" y="18448"/>
                  </a:cubicBezTo>
                  <a:cubicBezTo>
                    <a:pt x="5283" y="18988"/>
                    <a:pt x="5962" y="19143"/>
                    <a:pt x="6574" y="19027"/>
                  </a:cubicBezTo>
                  <a:cubicBezTo>
                    <a:pt x="7185" y="18911"/>
                    <a:pt x="7728" y="18525"/>
                    <a:pt x="8407" y="17638"/>
                  </a:cubicBezTo>
                  <a:cubicBezTo>
                    <a:pt x="9087" y="16751"/>
                    <a:pt x="9902" y="15363"/>
                    <a:pt x="10377" y="14398"/>
                  </a:cubicBezTo>
                  <a:cubicBezTo>
                    <a:pt x="10853" y="13434"/>
                    <a:pt x="10989" y="12894"/>
                    <a:pt x="11328" y="12740"/>
                  </a:cubicBezTo>
                  <a:cubicBezTo>
                    <a:pt x="11668" y="12585"/>
                    <a:pt x="12211" y="12817"/>
                    <a:pt x="13230" y="14051"/>
                  </a:cubicBezTo>
                  <a:cubicBezTo>
                    <a:pt x="14249" y="15285"/>
                    <a:pt x="15743" y="17523"/>
                    <a:pt x="16626" y="18834"/>
                  </a:cubicBezTo>
                  <a:cubicBezTo>
                    <a:pt x="17509" y="20145"/>
                    <a:pt x="17781" y="20531"/>
                    <a:pt x="18189" y="20878"/>
                  </a:cubicBezTo>
                  <a:cubicBezTo>
                    <a:pt x="18596" y="21225"/>
                    <a:pt x="19140" y="21534"/>
                    <a:pt x="19615" y="21495"/>
                  </a:cubicBezTo>
                  <a:cubicBezTo>
                    <a:pt x="20091" y="21457"/>
                    <a:pt x="20498" y="21071"/>
                    <a:pt x="20838" y="19605"/>
                  </a:cubicBezTo>
                  <a:cubicBezTo>
                    <a:pt x="21177" y="18140"/>
                    <a:pt x="21449" y="15594"/>
                    <a:pt x="20974" y="12933"/>
                  </a:cubicBezTo>
                  <a:cubicBezTo>
                    <a:pt x="20498" y="10271"/>
                    <a:pt x="19275" y="7494"/>
                    <a:pt x="18121" y="5411"/>
                  </a:cubicBezTo>
                  <a:cubicBezTo>
                    <a:pt x="16966" y="3328"/>
                    <a:pt x="15879" y="1940"/>
                    <a:pt x="15064" y="1091"/>
                  </a:cubicBezTo>
                  <a:cubicBezTo>
                    <a:pt x="14249" y="243"/>
                    <a:pt x="13706" y="-66"/>
                    <a:pt x="13366" y="11"/>
                  </a:cubicBezTo>
                  <a:cubicBezTo>
                    <a:pt x="13026" y="88"/>
                    <a:pt x="12891" y="551"/>
                    <a:pt x="13094" y="1400"/>
                  </a:cubicBezTo>
                  <a:cubicBezTo>
                    <a:pt x="13298" y="2248"/>
                    <a:pt x="13841" y="3483"/>
                    <a:pt x="14385" y="471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7" name="Line"/>
            <p:cNvSpPr/>
            <p:nvPr/>
          </p:nvSpPr>
          <p:spPr>
            <a:xfrm>
              <a:off x="1651882" y="4973621"/>
              <a:ext cx="249378" cy="323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145" extrusionOk="0">
                  <a:moveTo>
                    <a:pt x="5891" y="0"/>
                  </a:moveTo>
                  <a:cubicBezTo>
                    <a:pt x="4516" y="2130"/>
                    <a:pt x="3142" y="4259"/>
                    <a:pt x="2651" y="7454"/>
                  </a:cubicBezTo>
                  <a:cubicBezTo>
                    <a:pt x="2160" y="10648"/>
                    <a:pt x="2553" y="14907"/>
                    <a:pt x="4124" y="17645"/>
                  </a:cubicBezTo>
                  <a:cubicBezTo>
                    <a:pt x="5695" y="20383"/>
                    <a:pt x="8444" y="21600"/>
                    <a:pt x="11585" y="20992"/>
                  </a:cubicBezTo>
                  <a:cubicBezTo>
                    <a:pt x="14727" y="20383"/>
                    <a:pt x="18262" y="17949"/>
                    <a:pt x="19931" y="15135"/>
                  </a:cubicBezTo>
                  <a:cubicBezTo>
                    <a:pt x="21600" y="12321"/>
                    <a:pt x="21404" y="9127"/>
                    <a:pt x="19440" y="6541"/>
                  </a:cubicBezTo>
                  <a:cubicBezTo>
                    <a:pt x="17476" y="3955"/>
                    <a:pt x="13745" y="1977"/>
                    <a:pt x="10309" y="1293"/>
                  </a:cubicBezTo>
                  <a:cubicBezTo>
                    <a:pt x="6873" y="608"/>
                    <a:pt x="3731" y="1217"/>
                    <a:pt x="2062" y="1977"/>
                  </a:cubicBezTo>
                  <a:cubicBezTo>
                    <a:pt x="393" y="2738"/>
                    <a:pt x="196" y="3651"/>
                    <a:pt x="0" y="45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8" name="Line"/>
            <p:cNvSpPr/>
            <p:nvPr/>
          </p:nvSpPr>
          <p:spPr>
            <a:xfrm>
              <a:off x="1872776" y="4900318"/>
              <a:ext cx="360732" cy="451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496" extrusionOk="0">
                  <a:moveTo>
                    <a:pt x="3877" y="6815"/>
                  </a:moveTo>
                  <a:cubicBezTo>
                    <a:pt x="3323" y="10027"/>
                    <a:pt x="2769" y="13239"/>
                    <a:pt x="2215" y="15510"/>
                  </a:cubicBezTo>
                  <a:cubicBezTo>
                    <a:pt x="1662" y="17781"/>
                    <a:pt x="1108" y="19110"/>
                    <a:pt x="692" y="20052"/>
                  </a:cubicBezTo>
                  <a:cubicBezTo>
                    <a:pt x="277" y="20993"/>
                    <a:pt x="0" y="21547"/>
                    <a:pt x="0" y="21492"/>
                  </a:cubicBezTo>
                  <a:cubicBezTo>
                    <a:pt x="0" y="21436"/>
                    <a:pt x="277" y="20772"/>
                    <a:pt x="969" y="18889"/>
                  </a:cubicBezTo>
                  <a:cubicBezTo>
                    <a:pt x="1662" y="17005"/>
                    <a:pt x="2769" y="13904"/>
                    <a:pt x="3531" y="12076"/>
                  </a:cubicBezTo>
                  <a:cubicBezTo>
                    <a:pt x="4292" y="10249"/>
                    <a:pt x="4708" y="9695"/>
                    <a:pt x="5262" y="9473"/>
                  </a:cubicBezTo>
                  <a:cubicBezTo>
                    <a:pt x="5815" y="9252"/>
                    <a:pt x="6508" y="9362"/>
                    <a:pt x="7615" y="10359"/>
                  </a:cubicBezTo>
                  <a:cubicBezTo>
                    <a:pt x="8723" y="11356"/>
                    <a:pt x="10246" y="13239"/>
                    <a:pt x="11977" y="14956"/>
                  </a:cubicBezTo>
                  <a:cubicBezTo>
                    <a:pt x="13708" y="16673"/>
                    <a:pt x="15646" y="18224"/>
                    <a:pt x="17031" y="19055"/>
                  </a:cubicBezTo>
                  <a:cubicBezTo>
                    <a:pt x="18415" y="19885"/>
                    <a:pt x="19246" y="19996"/>
                    <a:pt x="19938" y="19830"/>
                  </a:cubicBezTo>
                  <a:cubicBezTo>
                    <a:pt x="20631" y="19664"/>
                    <a:pt x="21185" y="19221"/>
                    <a:pt x="21392" y="17393"/>
                  </a:cubicBezTo>
                  <a:cubicBezTo>
                    <a:pt x="21600" y="15565"/>
                    <a:pt x="21462" y="12353"/>
                    <a:pt x="20769" y="9529"/>
                  </a:cubicBezTo>
                  <a:cubicBezTo>
                    <a:pt x="20077" y="6704"/>
                    <a:pt x="18831" y="4267"/>
                    <a:pt x="17931" y="2605"/>
                  </a:cubicBezTo>
                  <a:cubicBezTo>
                    <a:pt x="17031" y="944"/>
                    <a:pt x="16477" y="58"/>
                    <a:pt x="16408" y="2"/>
                  </a:cubicBezTo>
                  <a:cubicBezTo>
                    <a:pt x="16338" y="-53"/>
                    <a:pt x="16754" y="722"/>
                    <a:pt x="17654" y="1719"/>
                  </a:cubicBezTo>
                  <a:cubicBezTo>
                    <a:pt x="18554" y="2716"/>
                    <a:pt x="19938" y="3935"/>
                    <a:pt x="21323" y="515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9" name="Line"/>
            <p:cNvSpPr/>
            <p:nvPr/>
          </p:nvSpPr>
          <p:spPr>
            <a:xfrm>
              <a:off x="2370371" y="5078256"/>
              <a:ext cx="29247" cy="270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8" h="21452" extrusionOk="0">
                  <a:moveTo>
                    <a:pt x="0" y="0"/>
                  </a:moveTo>
                  <a:cubicBezTo>
                    <a:pt x="1662" y="5538"/>
                    <a:pt x="3323" y="11077"/>
                    <a:pt x="5815" y="14308"/>
                  </a:cubicBezTo>
                  <a:cubicBezTo>
                    <a:pt x="8308" y="17538"/>
                    <a:pt x="11631" y="18462"/>
                    <a:pt x="14954" y="19385"/>
                  </a:cubicBezTo>
                  <a:cubicBezTo>
                    <a:pt x="18277" y="20308"/>
                    <a:pt x="21600" y="21231"/>
                    <a:pt x="20769" y="21415"/>
                  </a:cubicBezTo>
                  <a:cubicBezTo>
                    <a:pt x="19938" y="21600"/>
                    <a:pt x="14954" y="21046"/>
                    <a:pt x="9969" y="204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0" name="Line"/>
            <p:cNvSpPr/>
            <p:nvPr/>
          </p:nvSpPr>
          <p:spPr>
            <a:xfrm>
              <a:off x="2189005" y="5029426"/>
              <a:ext cx="26507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74" y="16457"/>
                    <a:pt x="11747" y="11314"/>
                    <a:pt x="15347" y="7714"/>
                  </a:cubicBezTo>
                  <a:cubicBezTo>
                    <a:pt x="18947" y="4114"/>
                    <a:pt x="20274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1" name="Line"/>
            <p:cNvSpPr/>
            <p:nvPr/>
          </p:nvSpPr>
          <p:spPr>
            <a:xfrm>
              <a:off x="2265737" y="4694596"/>
              <a:ext cx="139513" cy="230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560" y="3709"/>
                    <a:pt x="11520" y="7418"/>
                    <a:pt x="7920" y="11018"/>
                  </a:cubicBezTo>
                  <a:cubicBezTo>
                    <a:pt x="4320" y="14618"/>
                    <a:pt x="2160" y="1810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2" name="Line"/>
            <p:cNvSpPr/>
            <p:nvPr/>
          </p:nvSpPr>
          <p:spPr>
            <a:xfrm>
              <a:off x="2791495" y="4847749"/>
              <a:ext cx="150878" cy="495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313" extrusionOk="0">
                  <a:moveTo>
                    <a:pt x="15345" y="313"/>
                  </a:moveTo>
                  <a:cubicBezTo>
                    <a:pt x="11745" y="13"/>
                    <a:pt x="8145" y="-287"/>
                    <a:pt x="5363" y="513"/>
                  </a:cubicBezTo>
                  <a:cubicBezTo>
                    <a:pt x="2581" y="1313"/>
                    <a:pt x="618" y="3213"/>
                    <a:pt x="127" y="5963"/>
                  </a:cubicBezTo>
                  <a:cubicBezTo>
                    <a:pt x="-364" y="8713"/>
                    <a:pt x="618" y="12313"/>
                    <a:pt x="2254" y="14963"/>
                  </a:cubicBezTo>
                  <a:cubicBezTo>
                    <a:pt x="3891" y="17613"/>
                    <a:pt x="6181" y="19313"/>
                    <a:pt x="9454" y="20213"/>
                  </a:cubicBezTo>
                  <a:cubicBezTo>
                    <a:pt x="12727" y="21113"/>
                    <a:pt x="16981" y="21213"/>
                    <a:pt x="21236" y="2131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3" name="Line"/>
            <p:cNvSpPr/>
            <p:nvPr/>
          </p:nvSpPr>
          <p:spPr>
            <a:xfrm>
              <a:off x="2845821" y="4848060"/>
              <a:ext cx="605239" cy="433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546" extrusionOk="0">
                  <a:moveTo>
                    <a:pt x="9112" y="0"/>
                  </a:moveTo>
                  <a:cubicBezTo>
                    <a:pt x="7793" y="2541"/>
                    <a:pt x="6474" y="5082"/>
                    <a:pt x="5072" y="7681"/>
                  </a:cubicBezTo>
                  <a:cubicBezTo>
                    <a:pt x="3671" y="10280"/>
                    <a:pt x="2187" y="12937"/>
                    <a:pt x="1321" y="14554"/>
                  </a:cubicBezTo>
                  <a:cubicBezTo>
                    <a:pt x="456" y="16171"/>
                    <a:pt x="208" y="16749"/>
                    <a:pt x="85" y="17326"/>
                  </a:cubicBezTo>
                  <a:cubicBezTo>
                    <a:pt x="-39" y="17904"/>
                    <a:pt x="-39" y="18481"/>
                    <a:pt x="167" y="18770"/>
                  </a:cubicBezTo>
                  <a:cubicBezTo>
                    <a:pt x="373" y="19059"/>
                    <a:pt x="785" y="19059"/>
                    <a:pt x="2311" y="18712"/>
                  </a:cubicBezTo>
                  <a:cubicBezTo>
                    <a:pt x="3836" y="18366"/>
                    <a:pt x="6474" y="17673"/>
                    <a:pt x="8576" y="16749"/>
                  </a:cubicBezTo>
                  <a:cubicBezTo>
                    <a:pt x="10679" y="15825"/>
                    <a:pt x="12245" y="14670"/>
                    <a:pt x="13069" y="13745"/>
                  </a:cubicBezTo>
                  <a:cubicBezTo>
                    <a:pt x="13894" y="12821"/>
                    <a:pt x="13976" y="12128"/>
                    <a:pt x="13811" y="11955"/>
                  </a:cubicBezTo>
                  <a:cubicBezTo>
                    <a:pt x="13646" y="11782"/>
                    <a:pt x="13234" y="12128"/>
                    <a:pt x="12822" y="13168"/>
                  </a:cubicBezTo>
                  <a:cubicBezTo>
                    <a:pt x="12410" y="14207"/>
                    <a:pt x="11998" y="15940"/>
                    <a:pt x="11792" y="17268"/>
                  </a:cubicBezTo>
                  <a:cubicBezTo>
                    <a:pt x="11585" y="18597"/>
                    <a:pt x="11585" y="19521"/>
                    <a:pt x="11627" y="20272"/>
                  </a:cubicBezTo>
                  <a:cubicBezTo>
                    <a:pt x="11668" y="21022"/>
                    <a:pt x="11750" y="21600"/>
                    <a:pt x="11915" y="21542"/>
                  </a:cubicBezTo>
                  <a:cubicBezTo>
                    <a:pt x="12080" y="21484"/>
                    <a:pt x="12327" y="20791"/>
                    <a:pt x="12575" y="18886"/>
                  </a:cubicBezTo>
                  <a:cubicBezTo>
                    <a:pt x="12822" y="16980"/>
                    <a:pt x="13069" y="13861"/>
                    <a:pt x="13193" y="12013"/>
                  </a:cubicBezTo>
                  <a:cubicBezTo>
                    <a:pt x="13317" y="10165"/>
                    <a:pt x="13317" y="9587"/>
                    <a:pt x="13317" y="8952"/>
                  </a:cubicBezTo>
                  <a:cubicBezTo>
                    <a:pt x="13317" y="8317"/>
                    <a:pt x="13317" y="7624"/>
                    <a:pt x="13482" y="7566"/>
                  </a:cubicBezTo>
                  <a:cubicBezTo>
                    <a:pt x="13647" y="7508"/>
                    <a:pt x="13976" y="8086"/>
                    <a:pt x="14388" y="9760"/>
                  </a:cubicBezTo>
                  <a:cubicBezTo>
                    <a:pt x="14801" y="11435"/>
                    <a:pt x="15295" y="14207"/>
                    <a:pt x="15749" y="16229"/>
                  </a:cubicBezTo>
                  <a:cubicBezTo>
                    <a:pt x="16202" y="18250"/>
                    <a:pt x="16614" y="19521"/>
                    <a:pt x="17315" y="20041"/>
                  </a:cubicBezTo>
                  <a:cubicBezTo>
                    <a:pt x="18016" y="20560"/>
                    <a:pt x="19005" y="20329"/>
                    <a:pt x="19830" y="18828"/>
                  </a:cubicBezTo>
                  <a:cubicBezTo>
                    <a:pt x="20654" y="17326"/>
                    <a:pt x="21314" y="14554"/>
                    <a:pt x="21437" y="12013"/>
                  </a:cubicBezTo>
                  <a:cubicBezTo>
                    <a:pt x="21561" y="9472"/>
                    <a:pt x="21149" y="7162"/>
                    <a:pt x="20737" y="5371"/>
                  </a:cubicBezTo>
                  <a:cubicBezTo>
                    <a:pt x="20324" y="3581"/>
                    <a:pt x="19912" y="2310"/>
                    <a:pt x="19541" y="1502"/>
                  </a:cubicBezTo>
                  <a:cubicBezTo>
                    <a:pt x="19170" y="693"/>
                    <a:pt x="18840" y="347"/>
                    <a:pt x="18717" y="462"/>
                  </a:cubicBezTo>
                  <a:cubicBezTo>
                    <a:pt x="18593" y="578"/>
                    <a:pt x="18676" y="1155"/>
                    <a:pt x="18758" y="173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4" name="Line"/>
            <p:cNvSpPr/>
            <p:nvPr/>
          </p:nvSpPr>
          <p:spPr>
            <a:xfrm>
              <a:off x="3465544" y="4930527"/>
              <a:ext cx="289532" cy="376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190" extrusionOk="0">
                  <a:moveTo>
                    <a:pt x="7776" y="1641"/>
                  </a:moveTo>
                  <a:cubicBezTo>
                    <a:pt x="8467" y="855"/>
                    <a:pt x="9158" y="70"/>
                    <a:pt x="9504" y="4"/>
                  </a:cubicBezTo>
                  <a:cubicBezTo>
                    <a:pt x="9850" y="-61"/>
                    <a:pt x="9850" y="594"/>
                    <a:pt x="9245" y="3343"/>
                  </a:cubicBezTo>
                  <a:cubicBezTo>
                    <a:pt x="8640" y="6092"/>
                    <a:pt x="7430" y="10935"/>
                    <a:pt x="7344" y="14339"/>
                  </a:cubicBezTo>
                  <a:cubicBezTo>
                    <a:pt x="7258" y="17743"/>
                    <a:pt x="8294" y="19706"/>
                    <a:pt x="10282" y="20623"/>
                  </a:cubicBezTo>
                  <a:cubicBezTo>
                    <a:pt x="12269" y="21539"/>
                    <a:pt x="15206" y="21408"/>
                    <a:pt x="17539" y="19772"/>
                  </a:cubicBezTo>
                  <a:cubicBezTo>
                    <a:pt x="19872" y="18135"/>
                    <a:pt x="21600" y="14994"/>
                    <a:pt x="21514" y="11590"/>
                  </a:cubicBezTo>
                  <a:cubicBezTo>
                    <a:pt x="21427" y="8186"/>
                    <a:pt x="19526" y="4521"/>
                    <a:pt x="16157" y="2688"/>
                  </a:cubicBezTo>
                  <a:cubicBezTo>
                    <a:pt x="12787" y="855"/>
                    <a:pt x="7949" y="855"/>
                    <a:pt x="5011" y="1444"/>
                  </a:cubicBezTo>
                  <a:cubicBezTo>
                    <a:pt x="2074" y="2034"/>
                    <a:pt x="1037" y="3212"/>
                    <a:pt x="0" y="439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5" name="Line"/>
            <p:cNvSpPr/>
            <p:nvPr/>
          </p:nvSpPr>
          <p:spPr>
            <a:xfrm>
              <a:off x="3786476" y="4726926"/>
              <a:ext cx="417391" cy="550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390" extrusionOk="0">
                  <a:moveTo>
                    <a:pt x="1429" y="9046"/>
                  </a:moveTo>
                  <a:cubicBezTo>
                    <a:pt x="2026" y="9046"/>
                    <a:pt x="2623" y="9046"/>
                    <a:pt x="3160" y="9272"/>
                  </a:cubicBezTo>
                  <a:cubicBezTo>
                    <a:pt x="3697" y="9498"/>
                    <a:pt x="4174" y="9950"/>
                    <a:pt x="4293" y="10989"/>
                  </a:cubicBezTo>
                  <a:cubicBezTo>
                    <a:pt x="4413" y="12028"/>
                    <a:pt x="4174" y="13655"/>
                    <a:pt x="3458" y="15146"/>
                  </a:cubicBezTo>
                  <a:cubicBezTo>
                    <a:pt x="2742" y="16638"/>
                    <a:pt x="1549" y="17993"/>
                    <a:pt x="833" y="18897"/>
                  </a:cubicBezTo>
                  <a:cubicBezTo>
                    <a:pt x="117" y="19801"/>
                    <a:pt x="-122" y="20253"/>
                    <a:pt x="57" y="20479"/>
                  </a:cubicBezTo>
                  <a:cubicBezTo>
                    <a:pt x="236" y="20705"/>
                    <a:pt x="833" y="20705"/>
                    <a:pt x="2265" y="19891"/>
                  </a:cubicBezTo>
                  <a:cubicBezTo>
                    <a:pt x="3697" y="19078"/>
                    <a:pt x="5964" y="17451"/>
                    <a:pt x="7396" y="16502"/>
                  </a:cubicBezTo>
                  <a:cubicBezTo>
                    <a:pt x="8828" y="15553"/>
                    <a:pt x="9425" y="15282"/>
                    <a:pt x="10201" y="15372"/>
                  </a:cubicBezTo>
                  <a:cubicBezTo>
                    <a:pt x="10976" y="15463"/>
                    <a:pt x="11931" y="15915"/>
                    <a:pt x="12707" y="16909"/>
                  </a:cubicBezTo>
                  <a:cubicBezTo>
                    <a:pt x="13482" y="17903"/>
                    <a:pt x="14079" y="19439"/>
                    <a:pt x="14616" y="20343"/>
                  </a:cubicBezTo>
                  <a:cubicBezTo>
                    <a:pt x="15153" y="21247"/>
                    <a:pt x="15630" y="21518"/>
                    <a:pt x="16466" y="21337"/>
                  </a:cubicBezTo>
                  <a:cubicBezTo>
                    <a:pt x="17301" y="21156"/>
                    <a:pt x="18495" y="20524"/>
                    <a:pt x="19509" y="18852"/>
                  </a:cubicBezTo>
                  <a:cubicBezTo>
                    <a:pt x="20523" y="17180"/>
                    <a:pt x="21359" y="14469"/>
                    <a:pt x="21418" y="11441"/>
                  </a:cubicBezTo>
                  <a:cubicBezTo>
                    <a:pt x="21478" y="8413"/>
                    <a:pt x="20762" y="5069"/>
                    <a:pt x="20344" y="2991"/>
                  </a:cubicBezTo>
                  <a:cubicBezTo>
                    <a:pt x="19927" y="912"/>
                    <a:pt x="19807" y="99"/>
                    <a:pt x="19807" y="8"/>
                  </a:cubicBezTo>
                  <a:cubicBezTo>
                    <a:pt x="19807" y="-82"/>
                    <a:pt x="19927" y="551"/>
                    <a:pt x="20046" y="118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6" name="Line"/>
            <p:cNvSpPr/>
            <p:nvPr/>
          </p:nvSpPr>
          <p:spPr>
            <a:xfrm>
              <a:off x="1003148" y="5789492"/>
              <a:ext cx="76733" cy="453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1600" y="1666"/>
                  </a:moveTo>
                  <a:cubicBezTo>
                    <a:pt x="18982" y="895"/>
                    <a:pt x="16364" y="123"/>
                    <a:pt x="14073" y="13"/>
                  </a:cubicBezTo>
                  <a:cubicBezTo>
                    <a:pt x="11782" y="-97"/>
                    <a:pt x="9818" y="454"/>
                    <a:pt x="8509" y="2823"/>
                  </a:cubicBezTo>
                  <a:cubicBezTo>
                    <a:pt x="7200" y="5193"/>
                    <a:pt x="6545" y="9381"/>
                    <a:pt x="6545" y="12632"/>
                  </a:cubicBezTo>
                  <a:cubicBezTo>
                    <a:pt x="6545" y="15883"/>
                    <a:pt x="7200" y="18197"/>
                    <a:pt x="6218" y="19519"/>
                  </a:cubicBezTo>
                  <a:cubicBezTo>
                    <a:pt x="5236" y="20842"/>
                    <a:pt x="2618" y="21172"/>
                    <a:pt x="0" y="2150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7" name="Line"/>
            <p:cNvSpPr/>
            <p:nvPr/>
          </p:nvSpPr>
          <p:spPr>
            <a:xfrm>
              <a:off x="821782" y="5787350"/>
              <a:ext cx="592929" cy="464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7" extrusionOk="0">
                  <a:moveTo>
                    <a:pt x="0" y="9139"/>
                  </a:moveTo>
                  <a:cubicBezTo>
                    <a:pt x="762" y="8494"/>
                    <a:pt x="1525" y="7849"/>
                    <a:pt x="3515" y="6613"/>
                  </a:cubicBezTo>
                  <a:cubicBezTo>
                    <a:pt x="5506" y="5378"/>
                    <a:pt x="8725" y="3551"/>
                    <a:pt x="10673" y="2369"/>
                  </a:cubicBezTo>
                  <a:cubicBezTo>
                    <a:pt x="12621" y="1187"/>
                    <a:pt x="13299" y="649"/>
                    <a:pt x="13849" y="327"/>
                  </a:cubicBezTo>
                  <a:cubicBezTo>
                    <a:pt x="14400" y="4"/>
                    <a:pt x="14824" y="-103"/>
                    <a:pt x="15120" y="112"/>
                  </a:cubicBezTo>
                  <a:cubicBezTo>
                    <a:pt x="15416" y="327"/>
                    <a:pt x="15586" y="864"/>
                    <a:pt x="15628" y="2691"/>
                  </a:cubicBezTo>
                  <a:cubicBezTo>
                    <a:pt x="15671" y="4518"/>
                    <a:pt x="15586" y="7634"/>
                    <a:pt x="15374" y="10804"/>
                  </a:cubicBezTo>
                  <a:cubicBezTo>
                    <a:pt x="15162" y="13975"/>
                    <a:pt x="14824" y="17199"/>
                    <a:pt x="14739" y="19079"/>
                  </a:cubicBezTo>
                  <a:cubicBezTo>
                    <a:pt x="14654" y="20960"/>
                    <a:pt x="14824" y="21497"/>
                    <a:pt x="15586" y="21443"/>
                  </a:cubicBezTo>
                  <a:cubicBezTo>
                    <a:pt x="16348" y="21390"/>
                    <a:pt x="17704" y="20745"/>
                    <a:pt x="18805" y="19401"/>
                  </a:cubicBezTo>
                  <a:cubicBezTo>
                    <a:pt x="19906" y="18058"/>
                    <a:pt x="20753" y="16016"/>
                    <a:pt x="21600" y="1397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8" name="Line"/>
            <p:cNvSpPr/>
            <p:nvPr/>
          </p:nvSpPr>
          <p:spPr>
            <a:xfrm>
              <a:off x="1400759" y="5733965"/>
              <a:ext cx="30595" cy="45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1" h="21407" extrusionOk="0">
                  <a:moveTo>
                    <a:pt x="9257" y="0"/>
                  </a:moveTo>
                  <a:cubicBezTo>
                    <a:pt x="9257" y="4125"/>
                    <a:pt x="9257" y="8249"/>
                    <a:pt x="9257" y="11288"/>
                  </a:cubicBezTo>
                  <a:cubicBezTo>
                    <a:pt x="9257" y="14328"/>
                    <a:pt x="9257" y="16281"/>
                    <a:pt x="12343" y="17855"/>
                  </a:cubicBezTo>
                  <a:cubicBezTo>
                    <a:pt x="15429" y="19429"/>
                    <a:pt x="21600" y="20623"/>
                    <a:pt x="20057" y="21112"/>
                  </a:cubicBezTo>
                  <a:cubicBezTo>
                    <a:pt x="18514" y="21600"/>
                    <a:pt x="9257" y="21383"/>
                    <a:pt x="0" y="211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9" name="Line"/>
            <p:cNvSpPr/>
            <p:nvPr/>
          </p:nvSpPr>
          <p:spPr>
            <a:xfrm>
              <a:off x="1279981" y="5854314"/>
              <a:ext cx="562928" cy="408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333" extrusionOk="0">
                  <a:moveTo>
                    <a:pt x="83" y="12650"/>
                  </a:moveTo>
                  <a:cubicBezTo>
                    <a:pt x="-5" y="12043"/>
                    <a:pt x="-94" y="11436"/>
                    <a:pt x="216" y="10708"/>
                  </a:cubicBezTo>
                  <a:cubicBezTo>
                    <a:pt x="526" y="9980"/>
                    <a:pt x="1234" y="9131"/>
                    <a:pt x="3093" y="7917"/>
                  </a:cubicBezTo>
                  <a:cubicBezTo>
                    <a:pt x="4952" y="6704"/>
                    <a:pt x="7962" y="5126"/>
                    <a:pt x="10662" y="3791"/>
                  </a:cubicBezTo>
                  <a:cubicBezTo>
                    <a:pt x="13362" y="2457"/>
                    <a:pt x="15752" y="1365"/>
                    <a:pt x="17213" y="697"/>
                  </a:cubicBezTo>
                  <a:cubicBezTo>
                    <a:pt x="18673" y="30"/>
                    <a:pt x="19204" y="-213"/>
                    <a:pt x="18983" y="212"/>
                  </a:cubicBezTo>
                  <a:cubicBezTo>
                    <a:pt x="18762" y="636"/>
                    <a:pt x="17788" y="1729"/>
                    <a:pt x="16195" y="3852"/>
                  </a:cubicBezTo>
                  <a:cubicBezTo>
                    <a:pt x="14601" y="5976"/>
                    <a:pt x="12388" y="9131"/>
                    <a:pt x="11149" y="12043"/>
                  </a:cubicBezTo>
                  <a:cubicBezTo>
                    <a:pt x="9909" y="14956"/>
                    <a:pt x="9644" y="17625"/>
                    <a:pt x="10529" y="19203"/>
                  </a:cubicBezTo>
                  <a:cubicBezTo>
                    <a:pt x="11414" y="20780"/>
                    <a:pt x="13450" y="21266"/>
                    <a:pt x="15265" y="21326"/>
                  </a:cubicBezTo>
                  <a:cubicBezTo>
                    <a:pt x="17080" y="21387"/>
                    <a:pt x="18673" y="21023"/>
                    <a:pt x="19691" y="20659"/>
                  </a:cubicBezTo>
                  <a:cubicBezTo>
                    <a:pt x="20709" y="20295"/>
                    <a:pt x="21152" y="19931"/>
                    <a:pt x="21329" y="19445"/>
                  </a:cubicBezTo>
                  <a:cubicBezTo>
                    <a:pt x="21506" y="18960"/>
                    <a:pt x="21417" y="18353"/>
                    <a:pt x="21329" y="1774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0" name="Line"/>
            <p:cNvSpPr/>
            <p:nvPr/>
          </p:nvSpPr>
          <p:spPr>
            <a:xfrm>
              <a:off x="1630955" y="6082746"/>
              <a:ext cx="237172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82" y="15055"/>
                    <a:pt x="10165" y="8509"/>
                    <a:pt x="13765" y="4909"/>
                  </a:cubicBezTo>
                  <a:cubicBezTo>
                    <a:pt x="17365" y="1309"/>
                    <a:pt x="19482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1" name="Line"/>
            <p:cNvSpPr/>
            <p:nvPr/>
          </p:nvSpPr>
          <p:spPr>
            <a:xfrm>
              <a:off x="2335493" y="5894404"/>
              <a:ext cx="104635" cy="299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5" extrusionOk="0">
                  <a:moveTo>
                    <a:pt x="21600" y="0"/>
                  </a:moveTo>
                  <a:cubicBezTo>
                    <a:pt x="18240" y="4985"/>
                    <a:pt x="14880" y="9969"/>
                    <a:pt x="12720" y="13126"/>
                  </a:cubicBezTo>
                  <a:cubicBezTo>
                    <a:pt x="10560" y="16283"/>
                    <a:pt x="9600" y="17612"/>
                    <a:pt x="9120" y="18775"/>
                  </a:cubicBezTo>
                  <a:cubicBezTo>
                    <a:pt x="8640" y="19938"/>
                    <a:pt x="8640" y="20935"/>
                    <a:pt x="7200" y="21268"/>
                  </a:cubicBezTo>
                  <a:cubicBezTo>
                    <a:pt x="5760" y="21600"/>
                    <a:pt x="2880" y="21268"/>
                    <a:pt x="0" y="2093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2" name="Line"/>
            <p:cNvSpPr/>
            <p:nvPr/>
          </p:nvSpPr>
          <p:spPr>
            <a:xfrm>
              <a:off x="2237834" y="5773686"/>
              <a:ext cx="824445" cy="404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333" extrusionOk="0">
                  <a:moveTo>
                    <a:pt x="0" y="8949"/>
                  </a:moveTo>
                  <a:cubicBezTo>
                    <a:pt x="1825" y="7353"/>
                    <a:pt x="3651" y="5758"/>
                    <a:pt x="4715" y="4899"/>
                  </a:cubicBezTo>
                  <a:cubicBezTo>
                    <a:pt x="5780" y="4040"/>
                    <a:pt x="6085" y="3917"/>
                    <a:pt x="6450" y="3733"/>
                  </a:cubicBezTo>
                  <a:cubicBezTo>
                    <a:pt x="6815" y="3549"/>
                    <a:pt x="7241" y="3303"/>
                    <a:pt x="7514" y="3487"/>
                  </a:cubicBezTo>
                  <a:cubicBezTo>
                    <a:pt x="7788" y="3672"/>
                    <a:pt x="7910" y="4285"/>
                    <a:pt x="8001" y="6310"/>
                  </a:cubicBezTo>
                  <a:cubicBezTo>
                    <a:pt x="8092" y="8335"/>
                    <a:pt x="8153" y="11772"/>
                    <a:pt x="8092" y="14778"/>
                  </a:cubicBezTo>
                  <a:cubicBezTo>
                    <a:pt x="8032" y="17785"/>
                    <a:pt x="7849" y="20362"/>
                    <a:pt x="7910" y="19810"/>
                  </a:cubicBezTo>
                  <a:cubicBezTo>
                    <a:pt x="7971" y="19258"/>
                    <a:pt x="8275" y="15576"/>
                    <a:pt x="8701" y="12078"/>
                  </a:cubicBezTo>
                  <a:cubicBezTo>
                    <a:pt x="9127" y="8581"/>
                    <a:pt x="9674" y="5267"/>
                    <a:pt x="10192" y="3242"/>
                  </a:cubicBezTo>
                  <a:cubicBezTo>
                    <a:pt x="10709" y="1217"/>
                    <a:pt x="11195" y="481"/>
                    <a:pt x="11591" y="174"/>
                  </a:cubicBezTo>
                  <a:cubicBezTo>
                    <a:pt x="11986" y="-133"/>
                    <a:pt x="12291" y="-10"/>
                    <a:pt x="12473" y="358"/>
                  </a:cubicBezTo>
                  <a:cubicBezTo>
                    <a:pt x="12656" y="726"/>
                    <a:pt x="12717" y="1340"/>
                    <a:pt x="12565" y="2444"/>
                  </a:cubicBezTo>
                  <a:cubicBezTo>
                    <a:pt x="12412" y="3549"/>
                    <a:pt x="12047" y="5144"/>
                    <a:pt x="11135" y="7353"/>
                  </a:cubicBezTo>
                  <a:cubicBezTo>
                    <a:pt x="10222" y="9562"/>
                    <a:pt x="8762" y="12385"/>
                    <a:pt x="7971" y="14165"/>
                  </a:cubicBezTo>
                  <a:cubicBezTo>
                    <a:pt x="7180" y="15944"/>
                    <a:pt x="7058" y="16681"/>
                    <a:pt x="7210" y="17110"/>
                  </a:cubicBezTo>
                  <a:cubicBezTo>
                    <a:pt x="7362" y="17540"/>
                    <a:pt x="7788" y="17662"/>
                    <a:pt x="8914" y="16803"/>
                  </a:cubicBezTo>
                  <a:cubicBezTo>
                    <a:pt x="10039" y="15944"/>
                    <a:pt x="11865" y="14103"/>
                    <a:pt x="12869" y="12937"/>
                  </a:cubicBezTo>
                  <a:cubicBezTo>
                    <a:pt x="13873" y="11772"/>
                    <a:pt x="14055" y="11281"/>
                    <a:pt x="14299" y="10667"/>
                  </a:cubicBezTo>
                  <a:cubicBezTo>
                    <a:pt x="14542" y="10053"/>
                    <a:pt x="14846" y="9317"/>
                    <a:pt x="14998" y="9317"/>
                  </a:cubicBezTo>
                  <a:cubicBezTo>
                    <a:pt x="15150" y="9317"/>
                    <a:pt x="15150" y="10053"/>
                    <a:pt x="14998" y="11894"/>
                  </a:cubicBezTo>
                  <a:cubicBezTo>
                    <a:pt x="14846" y="13735"/>
                    <a:pt x="14542" y="16681"/>
                    <a:pt x="14451" y="18460"/>
                  </a:cubicBezTo>
                  <a:cubicBezTo>
                    <a:pt x="14359" y="20240"/>
                    <a:pt x="14481" y="20853"/>
                    <a:pt x="14907" y="21160"/>
                  </a:cubicBezTo>
                  <a:cubicBezTo>
                    <a:pt x="15333" y="21467"/>
                    <a:pt x="16063" y="21467"/>
                    <a:pt x="17189" y="20301"/>
                  </a:cubicBezTo>
                  <a:cubicBezTo>
                    <a:pt x="18314" y="19135"/>
                    <a:pt x="19835" y="16803"/>
                    <a:pt x="20657" y="14533"/>
                  </a:cubicBezTo>
                  <a:cubicBezTo>
                    <a:pt x="21478" y="12262"/>
                    <a:pt x="21600" y="10053"/>
                    <a:pt x="21570" y="8581"/>
                  </a:cubicBezTo>
                  <a:cubicBezTo>
                    <a:pt x="21539" y="7108"/>
                    <a:pt x="21357" y="6372"/>
                    <a:pt x="21113" y="6003"/>
                  </a:cubicBezTo>
                  <a:cubicBezTo>
                    <a:pt x="20870" y="5635"/>
                    <a:pt x="20566" y="5635"/>
                    <a:pt x="20261" y="563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3" name="Line"/>
            <p:cNvSpPr/>
            <p:nvPr/>
          </p:nvSpPr>
          <p:spPr>
            <a:xfrm>
              <a:off x="3067934" y="5908355"/>
              <a:ext cx="93369" cy="302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459" extrusionOk="0">
                  <a:moveTo>
                    <a:pt x="20546" y="0"/>
                  </a:moveTo>
                  <a:cubicBezTo>
                    <a:pt x="21073" y="3627"/>
                    <a:pt x="21600" y="7255"/>
                    <a:pt x="20546" y="10635"/>
                  </a:cubicBezTo>
                  <a:cubicBezTo>
                    <a:pt x="19493" y="14015"/>
                    <a:pt x="16858" y="17148"/>
                    <a:pt x="14751" y="19044"/>
                  </a:cubicBezTo>
                  <a:cubicBezTo>
                    <a:pt x="12644" y="20940"/>
                    <a:pt x="11063" y="21600"/>
                    <a:pt x="8693" y="21435"/>
                  </a:cubicBezTo>
                  <a:cubicBezTo>
                    <a:pt x="6322" y="21270"/>
                    <a:pt x="3161" y="20281"/>
                    <a:pt x="0" y="192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4" name="Line"/>
            <p:cNvSpPr/>
            <p:nvPr/>
          </p:nvSpPr>
          <p:spPr>
            <a:xfrm>
              <a:off x="2991202" y="5798334"/>
              <a:ext cx="411562" cy="359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6" extrusionOk="0">
                  <a:moveTo>
                    <a:pt x="0" y="9874"/>
                  </a:moveTo>
                  <a:cubicBezTo>
                    <a:pt x="610" y="8628"/>
                    <a:pt x="1220" y="7382"/>
                    <a:pt x="3112" y="6136"/>
                  </a:cubicBezTo>
                  <a:cubicBezTo>
                    <a:pt x="5003" y="4890"/>
                    <a:pt x="8176" y="3643"/>
                    <a:pt x="10678" y="2605"/>
                  </a:cubicBezTo>
                  <a:cubicBezTo>
                    <a:pt x="13180" y="1567"/>
                    <a:pt x="15010" y="736"/>
                    <a:pt x="16231" y="320"/>
                  </a:cubicBezTo>
                  <a:cubicBezTo>
                    <a:pt x="17451" y="-95"/>
                    <a:pt x="18061" y="-95"/>
                    <a:pt x="18488" y="251"/>
                  </a:cubicBezTo>
                  <a:cubicBezTo>
                    <a:pt x="18915" y="597"/>
                    <a:pt x="19159" y="1290"/>
                    <a:pt x="19098" y="3574"/>
                  </a:cubicBezTo>
                  <a:cubicBezTo>
                    <a:pt x="19037" y="5859"/>
                    <a:pt x="18671" y="9736"/>
                    <a:pt x="18244" y="12574"/>
                  </a:cubicBezTo>
                  <a:cubicBezTo>
                    <a:pt x="17817" y="15413"/>
                    <a:pt x="17329" y="17213"/>
                    <a:pt x="17085" y="18528"/>
                  </a:cubicBezTo>
                  <a:cubicBezTo>
                    <a:pt x="16841" y="19843"/>
                    <a:pt x="16841" y="20674"/>
                    <a:pt x="17268" y="21090"/>
                  </a:cubicBezTo>
                  <a:cubicBezTo>
                    <a:pt x="17695" y="21505"/>
                    <a:pt x="18549" y="21505"/>
                    <a:pt x="19342" y="20951"/>
                  </a:cubicBezTo>
                  <a:cubicBezTo>
                    <a:pt x="20136" y="20397"/>
                    <a:pt x="20868" y="19290"/>
                    <a:pt x="21600" y="181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5" name="Line"/>
            <p:cNvSpPr/>
            <p:nvPr/>
          </p:nvSpPr>
          <p:spPr>
            <a:xfrm>
              <a:off x="3521349" y="5671184"/>
              <a:ext cx="53943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600" extrusionOk="0">
                  <a:moveTo>
                    <a:pt x="10800" y="0"/>
                  </a:moveTo>
                  <a:cubicBezTo>
                    <a:pt x="15300" y="973"/>
                    <a:pt x="19800" y="1946"/>
                    <a:pt x="20700" y="3892"/>
                  </a:cubicBezTo>
                  <a:cubicBezTo>
                    <a:pt x="21600" y="5838"/>
                    <a:pt x="18900" y="8757"/>
                    <a:pt x="17100" y="11384"/>
                  </a:cubicBezTo>
                  <a:cubicBezTo>
                    <a:pt x="15300" y="14011"/>
                    <a:pt x="14400" y="16346"/>
                    <a:pt x="11700" y="18000"/>
                  </a:cubicBezTo>
                  <a:cubicBezTo>
                    <a:pt x="9000" y="19654"/>
                    <a:pt x="4500" y="2062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6" name="Line"/>
            <p:cNvSpPr/>
            <p:nvPr/>
          </p:nvSpPr>
          <p:spPr>
            <a:xfrm>
              <a:off x="3353935" y="6061819"/>
              <a:ext cx="355757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82" y="17280"/>
                    <a:pt x="10165" y="12960"/>
                    <a:pt x="13765" y="9360"/>
                  </a:cubicBezTo>
                  <a:cubicBezTo>
                    <a:pt x="17365" y="5760"/>
                    <a:pt x="19482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7" name="Line"/>
            <p:cNvSpPr/>
            <p:nvPr/>
          </p:nvSpPr>
          <p:spPr>
            <a:xfrm>
              <a:off x="4044521" y="5637691"/>
              <a:ext cx="41855" cy="452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4" extrusionOk="0">
                  <a:moveTo>
                    <a:pt x="21600" y="2248"/>
                  </a:moveTo>
                  <a:cubicBezTo>
                    <a:pt x="21600" y="1257"/>
                    <a:pt x="21600" y="265"/>
                    <a:pt x="21600" y="44"/>
                  </a:cubicBezTo>
                  <a:cubicBezTo>
                    <a:pt x="21600" y="-176"/>
                    <a:pt x="21600" y="375"/>
                    <a:pt x="18600" y="2744"/>
                  </a:cubicBezTo>
                  <a:cubicBezTo>
                    <a:pt x="15600" y="5114"/>
                    <a:pt x="9600" y="9302"/>
                    <a:pt x="6000" y="12718"/>
                  </a:cubicBezTo>
                  <a:cubicBezTo>
                    <a:pt x="2400" y="16134"/>
                    <a:pt x="1200" y="18779"/>
                    <a:pt x="0" y="2142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8" name="Line"/>
            <p:cNvSpPr/>
            <p:nvPr/>
          </p:nvSpPr>
          <p:spPr>
            <a:xfrm>
              <a:off x="4107302" y="6285039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9" name="Line"/>
            <p:cNvSpPr/>
            <p:nvPr/>
          </p:nvSpPr>
          <p:spPr>
            <a:xfrm>
              <a:off x="2307590" y="6473672"/>
              <a:ext cx="1111451" cy="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0" y="19100"/>
                  </a:moveTo>
                  <a:cubicBezTo>
                    <a:pt x="1672" y="14300"/>
                    <a:pt x="3344" y="9500"/>
                    <a:pt x="5174" y="6700"/>
                  </a:cubicBezTo>
                  <a:cubicBezTo>
                    <a:pt x="7004" y="3900"/>
                    <a:pt x="8992" y="3100"/>
                    <a:pt x="10958" y="2300"/>
                  </a:cubicBezTo>
                  <a:cubicBezTo>
                    <a:pt x="12924" y="1500"/>
                    <a:pt x="14867" y="700"/>
                    <a:pt x="16562" y="300"/>
                  </a:cubicBezTo>
                  <a:cubicBezTo>
                    <a:pt x="18256" y="-100"/>
                    <a:pt x="19702" y="-100"/>
                    <a:pt x="20538" y="300"/>
                  </a:cubicBezTo>
                  <a:cubicBezTo>
                    <a:pt x="21374" y="700"/>
                    <a:pt x="21600" y="1500"/>
                    <a:pt x="21600" y="3100"/>
                  </a:cubicBezTo>
                  <a:cubicBezTo>
                    <a:pt x="21600" y="4700"/>
                    <a:pt x="21374" y="7100"/>
                    <a:pt x="20312" y="10300"/>
                  </a:cubicBezTo>
                  <a:cubicBezTo>
                    <a:pt x="19250" y="13500"/>
                    <a:pt x="17352" y="17500"/>
                    <a:pt x="15454" y="215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80" name="Line"/>
            <p:cNvSpPr/>
            <p:nvPr/>
          </p:nvSpPr>
          <p:spPr>
            <a:xfrm>
              <a:off x="2175054" y="6627312"/>
              <a:ext cx="1361491" cy="83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479" extrusionOk="0">
                  <a:moveTo>
                    <a:pt x="0" y="21479"/>
                  </a:moveTo>
                  <a:cubicBezTo>
                    <a:pt x="1364" y="20279"/>
                    <a:pt x="2728" y="19079"/>
                    <a:pt x="4091" y="17879"/>
                  </a:cubicBezTo>
                  <a:cubicBezTo>
                    <a:pt x="5455" y="16679"/>
                    <a:pt x="6819" y="15479"/>
                    <a:pt x="8220" y="13679"/>
                  </a:cubicBezTo>
                  <a:cubicBezTo>
                    <a:pt x="9620" y="11879"/>
                    <a:pt x="11058" y="9479"/>
                    <a:pt x="12422" y="7379"/>
                  </a:cubicBezTo>
                  <a:cubicBezTo>
                    <a:pt x="13786" y="5279"/>
                    <a:pt x="15076" y="3479"/>
                    <a:pt x="16403" y="2279"/>
                  </a:cubicBezTo>
                  <a:cubicBezTo>
                    <a:pt x="17730" y="1079"/>
                    <a:pt x="19094" y="479"/>
                    <a:pt x="19904" y="179"/>
                  </a:cubicBezTo>
                  <a:cubicBezTo>
                    <a:pt x="20715" y="-121"/>
                    <a:pt x="20973" y="-121"/>
                    <a:pt x="21195" y="779"/>
                  </a:cubicBezTo>
                  <a:cubicBezTo>
                    <a:pt x="21416" y="1679"/>
                    <a:pt x="21600" y="3479"/>
                    <a:pt x="21582" y="6179"/>
                  </a:cubicBezTo>
                  <a:cubicBezTo>
                    <a:pt x="21563" y="8879"/>
                    <a:pt x="21342" y="12479"/>
                    <a:pt x="21121" y="1607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84" name="Drawing"/>
          <p:cNvGrpSpPr/>
          <p:nvPr/>
        </p:nvGrpSpPr>
        <p:grpSpPr>
          <a:xfrm>
            <a:off x="1089539" y="906560"/>
            <a:ext cx="11496554" cy="6710824"/>
            <a:chOff x="0" y="-271"/>
            <a:chExt cx="11496553" cy="6710823"/>
          </a:xfrm>
        </p:grpSpPr>
        <p:sp>
          <p:nvSpPr>
            <p:cNvPr id="9383" name="Line"/>
            <p:cNvSpPr/>
            <p:nvPr/>
          </p:nvSpPr>
          <p:spPr>
            <a:xfrm>
              <a:off x="605936" y="170808"/>
              <a:ext cx="516990" cy="601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493" extrusionOk="0">
                  <a:moveTo>
                    <a:pt x="848" y="4864"/>
                  </a:moveTo>
                  <a:cubicBezTo>
                    <a:pt x="944" y="4033"/>
                    <a:pt x="1040" y="3202"/>
                    <a:pt x="1040" y="2579"/>
                  </a:cubicBezTo>
                  <a:cubicBezTo>
                    <a:pt x="1040" y="1956"/>
                    <a:pt x="944" y="1540"/>
                    <a:pt x="848" y="1748"/>
                  </a:cubicBezTo>
                  <a:cubicBezTo>
                    <a:pt x="752" y="1956"/>
                    <a:pt x="656" y="2787"/>
                    <a:pt x="512" y="4573"/>
                  </a:cubicBezTo>
                  <a:cubicBezTo>
                    <a:pt x="368" y="6359"/>
                    <a:pt x="176" y="9100"/>
                    <a:pt x="80" y="11219"/>
                  </a:cubicBezTo>
                  <a:cubicBezTo>
                    <a:pt x="-16" y="13337"/>
                    <a:pt x="-16" y="14833"/>
                    <a:pt x="32" y="15871"/>
                  </a:cubicBezTo>
                  <a:cubicBezTo>
                    <a:pt x="80" y="16910"/>
                    <a:pt x="176" y="17491"/>
                    <a:pt x="464" y="17824"/>
                  </a:cubicBezTo>
                  <a:cubicBezTo>
                    <a:pt x="752" y="18156"/>
                    <a:pt x="1232" y="18239"/>
                    <a:pt x="2192" y="17699"/>
                  </a:cubicBezTo>
                  <a:cubicBezTo>
                    <a:pt x="3152" y="17159"/>
                    <a:pt x="4592" y="15996"/>
                    <a:pt x="5504" y="14833"/>
                  </a:cubicBezTo>
                  <a:cubicBezTo>
                    <a:pt x="6416" y="13670"/>
                    <a:pt x="6800" y="12507"/>
                    <a:pt x="7136" y="11676"/>
                  </a:cubicBezTo>
                  <a:cubicBezTo>
                    <a:pt x="7472" y="10845"/>
                    <a:pt x="7760" y="10347"/>
                    <a:pt x="8096" y="10471"/>
                  </a:cubicBezTo>
                  <a:cubicBezTo>
                    <a:pt x="8432" y="10596"/>
                    <a:pt x="8816" y="11344"/>
                    <a:pt x="9584" y="13130"/>
                  </a:cubicBezTo>
                  <a:cubicBezTo>
                    <a:pt x="10352" y="14916"/>
                    <a:pt x="11504" y="17740"/>
                    <a:pt x="12272" y="19360"/>
                  </a:cubicBezTo>
                  <a:cubicBezTo>
                    <a:pt x="13040" y="20980"/>
                    <a:pt x="13424" y="21396"/>
                    <a:pt x="14384" y="21479"/>
                  </a:cubicBezTo>
                  <a:cubicBezTo>
                    <a:pt x="15344" y="21562"/>
                    <a:pt x="16880" y="21313"/>
                    <a:pt x="18272" y="20233"/>
                  </a:cubicBezTo>
                  <a:cubicBezTo>
                    <a:pt x="19664" y="19153"/>
                    <a:pt x="20912" y="17242"/>
                    <a:pt x="21248" y="14999"/>
                  </a:cubicBezTo>
                  <a:cubicBezTo>
                    <a:pt x="21584" y="12756"/>
                    <a:pt x="21008" y="10180"/>
                    <a:pt x="20144" y="7730"/>
                  </a:cubicBezTo>
                  <a:cubicBezTo>
                    <a:pt x="19280" y="5279"/>
                    <a:pt x="18128" y="2953"/>
                    <a:pt x="17408" y="1624"/>
                  </a:cubicBezTo>
                  <a:cubicBezTo>
                    <a:pt x="16688" y="294"/>
                    <a:pt x="16400" y="-38"/>
                    <a:pt x="16352" y="4"/>
                  </a:cubicBezTo>
                  <a:cubicBezTo>
                    <a:pt x="16304" y="45"/>
                    <a:pt x="16496" y="460"/>
                    <a:pt x="16736" y="834"/>
                  </a:cubicBezTo>
                  <a:cubicBezTo>
                    <a:pt x="16976" y="1208"/>
                    <a:pt x="17264" y="1540"/>
                    <a:pt x="17552" y="18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84" name="Line"/>
            <p:cNvSpPr/>
            <p:nvPr/>
          </p:nvSpPr>
          <p:spPr>
            <a:xfrm>
              <a:off x="1194692" y="125561"/>
              <a:ext cx="1078021" cy="514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438" extrusionOk="0">
                  <a:moveTo>
                    <a:pt x="1053" y="0"/>
                  </a:moveTo>
                  <a:cubicBezTo>
                    <a:pt x="773" y="2906"/>
                    <a:pt x="494" y="5812"/>
                    <a:pt x="308" y="8814"/>
                  </a:cubicBezTo>
                  <a:cubicBezTo>
                    <a:pt x="122" y="11817"/>
                    <a:pt x="29" y="14917"/>
                    <a:pt x="5" y="16757"/>
                  </a:cubicBezTo>
                  <a:cubicBezTo>
                    <a:pt x="-18" y="18597"/>
                    <a:pt x="29" y="19178"/>
                    <a:pt x="168" y="19324"/>
                  </a:cubicBezTo>
                  <a:cubicBezTo>
                    <a:pt x="308" y="19469"/>
                    <a:pt x="541" y="19178"/>
                    <a:pt x="843" y="17726"/>
                  </a:cubicBezTo>
                  <a:cubicBezTo>
                    <a:pt x="1146" y="16273"/>
                    <a:pt x="1518" y="13657"/>
                    <a:pt x="1728" y="11962"/>
                  </a:cubicBezTo>
                  <a:cubicBezTo>
                    <a:pt x="1937" y="10267"/>
                    <a:pt x="1984" y="9492"/>
                    <a:pt x="2077" y="8717"/>
                  </a:cubicBezTo>
                  <a:cubicBezTo>
                    <a:pt x="2170" y="7943"/>
                    <a:pt x="2310" y="7168"/>
                    <a:pt x="2473" y="6974"/>
                  </a:cubicBezTo>
                  <a:cubicBezTo>
                    <a:pt x="2635" y="6780"/>
                    <a:pt x="2822" y="7168"/>
                    <a:pt x="3054" y="8621"/>
                  </a:cubicBezTo>
                  <a:cubicBezTo>
                    <a:pt x="3287" y="10074"/>
                    <a:pt x="3566" y="12592"/>
                    <a:pt x="3706" y="14626"/>
                  </a:cubicBezTo>
                  <a:cubicBezTo>
                    <a:pt x="3846" y="16660"/>
                    <a:pt x="3846" y="18210"/>
                    <a:pt x="3939" y="19130"/>
                  </a:cubicBezTo>
                  <a:cubicBezTo>
                    <a:pt x="4032" y="20050"/>
                    <a:pt x="4218" y="20341"/>
                    <a:pt x="4591" y="20486"/>
                  </a:cubicBezTo>
                  <a:cubicBezTo>
                    <a:pt x="4963" y="20631"/>
                    <a:pt x="5522" y="20631"/>
                    <a:pt x="6104" y="20147"/>
                  </a:cubicBezTo>
                  <a:cubicBezTo>
                    <a:pt x="6685" y="19663"/>
                    <a:pt x="7291" y="18694"/>
                    <a:pt x="7640" y="17435"/>
                  </a:cubicBezTo>
                  <a:cubicBezTo>
                    <a:pt x="7989" y="16176"/>
                    <a:pt x="8082" y="14626"/>
                    <a:pt x="8059" y="13657"/>
                  </a:cubicBezTo>
                  <a:cubicBezTo>
                    <a:pt x="8035" y="12689"/>
                    <a:pt x="7896" y="12301"/>
                    <a:pt x="7686" y="12204"/>
                  </a:cubicBezTo>
                  <a:cubicBezTo>
                    <a:pt x="7477" y="12108"/>
                    <a:pt x="7198" y="12301"/>
                    <a:pt x="6988" y="13609"/>
                  </a:cubicBezTo>
                  <a:cubicBezTo>
                    <a:pt x="6779" y="14917"/>
                    <a:pt x="6639" y="17338"/>
                    <a:pt x="6592" y="18791"/>
                  </a:cubicBezTo>
                  <a:cubicBezTo>
                    <a:pt x="6546" y="20244"/>
                    <a:pt x="6592" y="20728"/>
                    <a:pt x="6732" y="21067"/>
                  </a:cubicBezTo>
                  <a:cubicBezTo>
                    <a:pt x="6872" y="21406"/>
                    <a:pt x="7104" y="21600"/>
                    <a:pt x="7640" y="21261"/>
                  </a:cubicBezTo>
                  <a:cubicBezTo>
                    <a:pt x="8175" y="20922"/>
                    <a:pt x="9013" y="20050"/>
                    <a:pt x="9572" y="18549"/>
                  </a:cubicBezTo>
                  <a:cubicBezTo>
                    <a:pt x="10130" y="17048"/>
                    <a:pt x="10410" y="14917"/>
                    <a:pt x="10573" y="13609"/>
                  </a:cubicBezTo>
                  <a:cubicBezTo>
                    <a:pt x="10735" y="12301"/>
                    <a:pt x="10782" y="11817"/>
                    <a:pt x="10852" y="11865"/>
                  </a:cubicBezTo>
                  <a:cubicBezTo>
                    <a:pt x="10922" y="11914"/>
                    <a:pt x="11015" y="12495"/>
                    <a:pt x="11061" y="13464"/>
                  </a:cubicBezTo>
                  <a:cubicBezTo>
                    <a:pt x="11108" y="14432"/>
                    <a:pt x="11108" y="15788"/>
                    <a:pt x="11108" y="16854"/>
                  </a:cubicBezTo>
                  <a:cubicBezTo>
                    <a:pt x="11108" y="17919"/>
                    <a:pt x="11108" y="18694"/>
                    <a:pt x="11224" y="19033"/>
                  </a:cubicBezTo>
                  <a:cubicBezTo>
                    <a:pt x="11341" y="19372"/>
                    <a:pt x="11573" y="19275"/>
                    <a:pt x="11923" y="18258"/>
                  </a:cubicBezTo>
                  <a:cubicBezTo>
                    <a:pt x="12272" y="17241"/>
                    <a:pt x="12737" y="15304"/>
                    <a:pt x="13063" y="13803"/>
                  </a:cubicBezTo>
                  <a:cubicBezTo>
                    <a:pt x="13389" y="12301"/>
                    <a:pt x="13575" y="11236"/>
                    <a:pt x="13785" y="10703"/>
                  </a:cubicBezTo>
                  <a:cubicBezTo>
                    <a:pt x="13994" y="10170"/>
                    <a:pt x="14227" y="10170"/>
                    <a:pt x="14413" y="10413"/>
                  </a:cubicBezTo>
                  <a:cubicBezTo>
                    <a:pt x="14599" y="10655"/>
                    <a:pt x="14739" y="11139"/>
                    <a:pt x="14832" y="12204"/>
                  </a:cubicBezTo>
                  <a:cubicBezTo>
                    <a:pt x="14925" y="13270"/>
                    <a:pt x="14972" y="14917"/>
                    <a:pt x="14995" y="15982"/>
                  </a:cubicBezTo>
                  <a:cubicBezTo>
                    <a:pt x="15018" y="17048"/>
                    <a:pt x="15018" y="17532"/>
                    <a:pt x="15111" y="17968"/>
                  </a:cubicBezTo>
                  <a:cubicBezTo>
                    <a:pt x="15204" y="18404"/>
                    <a:pt x="15391" y="18791"/>
                    <a:pt x="15786" y="18791"/>
                  </a:cubicBezTo>
                  <a:cubicBezTo>
                    <a:pt x="16182" y="18791"/>
                    <a:pt x="16787" y="18404"/>
                    <a:pt x="17625" y="17677"/>
                  </a:cubicBezTo>
                  <a:cubicBezTo>
                    <a:pt x="18463" y="16951"/>
                    <a:pt x="19534" y="15885"/>
                    <a:pt x="20139" y="15159"/>
                  </a:cubicBezTo>
                  <a:cubicBezTo>
                    <a:pt x="20744" y="14432"/>
                    <a:pt x="20884" y="14045"/>
                    <a:pt x="20977" y="13512"/>
                  </a:cubicBezTo>
                  <a:cubicBezTo>
                    <a:pt x="21070" y="12979"/>
                    <a:pt x="21116" y="12301"/>
                    <a:pt x="21000" y="11914"/>
                  </a:cubicBezTo>
                  <a:cubicBezTo>
                    <a:pt x="20884" y="11526"/>
                    <a:pt x="20604" y="11430"/>
                    <a:pt x="20232" y="11914"/>
                  </a:cubicBezTo>
                  <a:cubicBezTo>
                    <a:pt x="19860" y="12398"/>
                    <a:pt x="19394" y="13464"/>
                    <a:pt x="19068" y="14529"/>
                  </a:cubicBezTo>
                  <a:cubicBezTo>
                    <a:pt x="18742" y="15595"/>
                    <a:pt x="18556" y="16660"/>
                    <a:pt x="18556" y="17629"/>
                  </a:cubicBezTo>
                  <a:cubicBezTo>
                    <a:pt x="18556" y="18597"/>
                    <a:pt x="18742" y="19469"/>
                    <a:pt x="19278" y="19566"/>
                  </a:cubicBezTo>
                  <a:cubicBezTo>
                    <a:pt x="19813" y="19663"/>
                    <a:pt x="20698" y="18985"/>
                    <a:pt x="21582" y="183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85" name="Line"/>
            <p:cNvSpPr/>
            <p:nvPr/>
          </p:nvSpPr>
          <p:spPr>
            <a:xfrm>
              <a:off x="2391298" y="296405"/>
              <a:ext cx="732497" cy="328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458" extrusionOk="0">
                  <a:moveTo>
                    <a:pt x="0" y="6165"/>
                  </a:moveTo>
                  <a:cubicBezTo>
                    <a:pt x="547" y="9207"/>
                    <a:pt x="1094" y="12249"/>
                    <a:pt x="1401" y="14303"/>
                  </a:cubicBezTo>
                  <a:cubicBezTo>
                    <a:pt x="1709" y="16356"/>
                    <a:pt x="1777" y="17421"/>
                    <a:pt x="1914" y="18562"/>
                  </a:cubicBezTo>
                  <a:cubicBezTo>
                    <a:pt x="2051" y="19703"/>
                    <a:pt x="2256" y="20920"/>
                    <a:pt x="2563" y="20996"/>
                  </a:cubicBezTo>
                  <a:cubicBezTo>
                    <a:pt x="2871" y="21072"/>
                    <a:pt x="3281" y="20007"/>
                    <a:pt x="3623" y="16660"/>
                  </a:cubicBezTo>
                  <a:cubicBezTo>
                    <a:pt x="3965" y="13314"/>
                    <a:pt x="4238" y="7686"/>
                    <a:pt x="4375" y="4415"/>
                  </a:cubicBezTo>
                  <a:cubicBezTo>
                    <a:pt x="4511" y="1145"/>
                    <a:pt x="4511" y="232"/>
                    <a:pt x="4614" y="80"/>
                  </a:cubicBezTo>
                  <a:cubicBezTo>
                    <a:pt x="4716" y="-72"/>
                    <a:pt x="4922" y="536"/>
                    <a:pt x="5092" y="2362"/>
                  </a:cubicBezTo>
                  <a:cubicBezTo>
                    <a:pt x="5263" y="4187"/>
                    <a:pt x="5400" y="7229"/>
                    <a:pt x="5503" y="9207"/>
                  </a:cubicBezTo>
                  <a:cubicBezTo>
                    <a:pt x="5605" y="11184"/>
                    <a:pt x="5673" y="12097"/>
                    <a:pt x="5913" y="12629"/>
                  </a:cubicBezTo>
                  <a:cubicBezTo>
                    <a:pt x="6152" y="13162"/>
                    <a:pt x="6562" y="13314"/>
                    <a:pt x="7280" y="12249"/>
                  </a:cubicBezTo>
                  <a:cubicBezTo>
                    <a:pt x="7997" y="11184"/>
                    <a:pt x="9023" y="8903"/>
                    <a:pt x="9775" y="7077"/>
                  </a:cubicBezTo>
                  <a:cubicBezTo>
                    <a:pt x="10527" y="5252"/>
                    <a:pt x="11005" y="3883"/>
                    <a:pt x="11347" y="2590"/>
                  </a:cubicBezTo>
                  <a:cubicBezTo>
                    <a:pt x="11689" y="1297"/>
                    <a:pt x="11894" y="80"/>
                    <a:pt x="11791" y="4"/>
                  </a:cubicBezTo>
                  <a:cubicBezTo>
                    <a:pt x="11689" y="-72"/>
                    <a:pt x="11278" y="993"/>
                    <a:pt x="10800" y="2894"/>
                  </a:cubicBezTo>
                  <a:cubicBezTo>
                    <a:pt x="10322" y="4796"/>
                    <a:pt x="9775" y="7534"/>
                    <a:pt x="9501" y="9283"/>
                  </a:cubicBezTo>
                  <a:cubicBezTo>
                    <a:pt x="9228" y="11032"/>
                    <a:pt x="9228" y="11793"/>
                    <a:pt x="9330" y="12477"/>
                  </a:cubicBezTo>
                  <a:cubicBezTo>
                    <a:pt x="9433" y="13162"/>
                    <a:pt x="9638" y="13770"/>
                    <a:pt x="10082" y="14151"/>
                  </a:cubicBezTo>
                  <a:cubicBezTo>
                    <a:pt x="10527" y="14531"/>
                    <a:pt x="11210" y="14683"/>
                    <a:pt x="11723" y="14683"/>
                  </a:cubicBezTo>
                  <a:cubicBezTo>
                    <a:pt x="12235" y="14683"/>
                    <a:pt x="12577" y="14531"/>
                    <a:pt x="12987" y="14455"/>
                  </a:cubicBezTo>
                  <a:cubicBezTo>
                    <a:pt x="13397" y="14379"/>
                    <a:pt x="13876" y="14379"/>
                    <a:pt x="14252" y="14987"/>
                  </a:cubicBezTo>
                  <a:cubicBezTo>
                    <a:pt x="14628" y="15596"/>
                    <a:pt x="14901" y="16813"/>
                    <a:pt x="15038" y="17801"/>
                  </a:cubicBezTo>
                  <a:cubicBezTo>
                    <a:pt x="15175" y="18790"/>
                    <a:pt x="15175" y="19551"/>
                    <a:pt x="15072" y="20235"/>
                  </a:cubicBezTo>
                  <a:cubicBezTo>
                    <a:pt x="14970" y="20920"/>
                    <a:pt x="14765" y="21528"/>
                    <a:pt x="14662" y="21452"/>
                  </a:cubicBezTo>
                  <a:cubicBezTo>
                    <a:pt x="14559" y="21376"/>
                    <a:pt x="14559" y="20615"/>
                    <a:pt x="15175" y="18182"/>
                  </a:cubicBezTo>
                  <a:cubicBezTo>
                    <a:pt x="15790" y="15748"/>
                    <a:pt x="17020" y="11641"/>
                    <a:pt x="18046" y="8827"/>
                  </a:cubicBezTo>
                  <a:cubicBezTo>
                    <a:pt x="19071" y="6013"/>
                    <a:pt x="19891" y="4491"/>
                    <a:pt x="20472" y="3579"/>
                  </a:cubicBezTo>
                  <a:cubicBezTo>
                    <a:pt x="21053" y="2666"/>
                    <a:pt x="21395" y="2362"/>
                    <a:pt x="21497" y="2590"/>
                  </a:cubicBezTo>
                  <a:cubicBezTo>
                    <a:pt x="21600" y="2818"/>
                    <a:pt x="21463" y="3579"/>
                    <a:pt x="21327" y="43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386" name="Line Shape" descr="Line Shape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501042" y="20655"/>
              <a:ext cx="1148515" cy="644850"/>
            </a:xfrm>
            <a:prstGeom prst="rect">
              <a:avLst/>
            </a:prstGeom>
            <a:effectLst/>
          </p:spPr>
        </p:pic>
        <p:pic>
          <p:nvPicPr>
            <p:cNvPr id="9388" name="Line Shape" descr="Line Shape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40486" y="93724"/>
              <a:ext cx="289822" cy="585508"/>
            </a:xfrm>
            <a:prstGeom prst="rect">
              <a:avLst/>
            </a:prstGeom>
            <a:effectLst/>
          </p:spPr>
        </p:pic>
        <p:pic>
          <p:nvPicPr>
            <p:cNvPr id="9390" name="Line Shape" descr="Line Shape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832245" y="143891"/>
              <a:ext cx="379803" cy="444658"/>
            </a:xfrm>
            <a:prstGeom prst="rect">
              <a:avLst/>
            </a:prstGeom>
            <a:effectLst/>
          </p:spPr>
        </p:pic>
        <p:pic>
          <p:nvPicPr>
            <p:cNvPr id="9392" name="Line Shape" descr="Line Shape"/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109196" y="136916"/>
              <a:ext cx="130755" cy="450028"/>
            </a:xfrm>
            <a:prstGeom prst="rect">
              <a:avLst/>
            </a:prstGeom>
            <a:effectLst/>
          </p:spPr>
        </p:pic>
        <p:pic>
          <p:nvPicPr>
            <p:cNvPr id="9394" name="Line Shape" descr="Line Shape"/>
            <p:cNvPicPr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43006" y="-272"/>
              <a:ext cx="328604" cy="584171"/>
            </a:xfrm>
            <a:prstGeom prst="rect">
              <a:avLst/>
            </a:prstGeom>
            <a:effectLst/>
          </p:spPr>
        </p:pic>
        <p:pic>
          <p:nvPicPr>
            <p:cNvPr id="9396" name="Line Shape" descr="Line Shape"/>
            <p:cNvPicPr>
              <a:picLocks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318465" y="154297"/>
              <a:ext cx="593471" cy="414222"/>
            </a:xfrm>
            <a:prstGeom prst="rect">
              <a:avLst/>
            </a:prstGeom>
            <a:effectLst/>
          </p:spPr>
        </p:pic>
        <p:pic>
          <p:nvPicPr>
            <p:cNvPr id="9398" name="Line Shape" descr="Line Shape"/>
            <p:cNvPicPr>
              <a:picLocks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924135" y="48154"/>
              <a:ext cx="397037" cy="481393"/>
            </a:xfrm>
            <a:prstGeom prst="rect">
              <a:avLst/>
            </a:prstGeom>
            <a:effectLst/>
          </p:spPr>
        </p:pic>
        <p:pic>
          <p:nvPicPr>
            <p:cNvPr id="9400" name="Line Shape" descr="Line Shape"/>
            <p:cNvPicPr>
              <a:picLocks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265211" y="79212"/>
              <a:ext cx="402503" cy="509945"/>
            </a:xfrm>
            <a:prstGeom prst="rect">
              <a:avLst/>
            </a:prstGeom>
            <a:effectLst/>
          </p:spPr>
        </p:pic>
        <p:pic>
          <p:nvPicPr>
            <p:cNvPr id="9402" name="Line Shape" descr="Line Shape"/>
            <p:cNvPicPr>
              <a:picLocks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242230" y="283404"/>
              <a:ext cx="616066" cy="151682"/>
            </a:xfrm>
            <a:prstGeom prst="rect">
              <a:avLst/>
            </a:prstGeom>
            <a:effectLst/>
          </p:spPr>
        </p:pic>
        <p:pic>
          <p:nvPicPr>
            <p:cNvPr id="9404" name="Line Shape" descr="Line Shape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790803" y="773107"/>
              <a:ext cx="2885083" cy="171199"/>
            </a:xfrm>
            <a:prstGeom prst="rect">
              <a:avLst/>
            </a:prstGeom>
            <a:effectLst/>
          </p:spPr>
        </p:pic>
        <p:sp>
          <p:nvSpPr>
            <p:cNvPr id="9406" name="Line"/>
            <p:cNvSpPr/>
            <p:nvPr/>
          </p:nvSpPr>
          <p:spPr>
            <a:xfrm>
              <a:off x="7328697" y="33638"/>
              <a:ext cx="398956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547" extrusionOk="0">
                  <a:moveTo>
                    <a:pt x="826" y="9610"/>
                  </a:moveTo>
                  <a:cubicBezTo>
                    <a:pt x="700" y="12793"/>
                    <a:pt x="575" y="15976"/>
                    <a:pt x="387" y="17852"/>
                  </a:cubicBezTo>
                  <a:cubicBezTo>
                    <a:pt x="198" y="19728"/>
                    <a:pt x="-53" y="20296"/>
                    <a:pt x="10" y="20296"/>
                  </a:cubicBezTo>
                  <a:cubicBezTo>
                    <a:pt x="73" y="20296"/>
                    <a:pt x="449" y="19728"/>
                    <a:pt x="1454" y="17511"/>
                  </a:cubicBezTo>
                  <a:cubicBezTo>
                    <a:pt x="2459" y="15294"/>
                    <a:pt x="4091" y="11429"/>
                    <a:pt x="5096" y="8473"/>
                  </a:cubicBezTo>
                  <a:cubicBezTo>
                    <a:pt x="6100" y="5518"/>
                    <a:pt x="6477" y="3471"/>
                    <a:pt x="6666" y="2107"/>
                  </a:cubicBezTo>
                  <a:cubicBezTo>
                    <a:pt x="6854" y="743"/>
                    <a:pt x="6854" y="61"/>
                    <a:pt x="6980" y="4"/>
                  </a:cubicBezTo>
                  <a:cubicBezTo>
                    <a:pt x="7105" y="-53"/>
                    <a:pt x="7356" y="515"/>
                    <a:pt x="7545" y="2960"/>
                  </a:cubicBezTo>
                  <a:cubicBezTo>
                    <a:pt x="7733" y="5404"/>
                    <a:pt x="7859" y="9724"/>
                    <a:pt x="7921" y="12225"/>
                  </a:cubicBezTo>
                  <a:cubicBezTo>
                    <a:pt x="7984" y="14726"/>
                    <a:pt x="7984" y="15408"/>
                    <a:pt x="7984" y="16033"/>
                  </a:cubicBezTo>
                  <a:cubicBezTo>
                    <a:pt x="7984" y="16659"/>
                    <a:pt x="7984" y="17227"/>
                    <a:pt x="8298" y="17398"/>
                  </a:cubicBezTo>
                  <a:cubicBezTo>
                    <a:pt x="8612" y="17568"/>
                    <a:pt x="9240" y="17341"/>
                    <a:pt x="10433" y="15920"/>
                  </a:cubicBezTo>
                  <a:cubicBezTo>
                    <a:pt x="11626" y="14499"/>
                    <a:pt x="13384" y="11884"/>
                    <a:pt x="14640" y="9553"/>
                  </a:cubicBezTo>
                  <a:cubicBezTo>
                    <a:pt x="15896" y="7223"/>
                    <a:pt x="16649" y="5176"/>
                    <a:pt x="17152" y="3642"/>
                  </a:cubicBezTo>
                  <a:cubicBezTo>
                    <a:pt x="17654" y="2107"/>
                    <a:pt x="17905" y="1084"/>
                    <a:pt x="18282" y="1141"/>
                  </a:cubicBezTo>
                  <a:cubicBezTo>
                    <a:pt x="18659" y="1198"/>
                    <a:pt x="19161" y="2334"/>
                    <a:pt x="19538" y="4949"/>
                  </a:cubicBezTo>
                  <a:cubicBezTo>
                    <a:pt x="19914" y="7564"/>
                    <a:pt x="20166" y="11656"/>
                    <a:pt x="20480" y="14669"/>
                  </a:cubicBezTo>
                  <a:cubicBezTo>
                    <a:pt x="20793" y="17682"/>
                    <a:pt x="21170" y="19614"/>
                    <a:pt x="21547" y="215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07" name="Line"/>
            <p:cNvSpPr/>
            <p:nvPr/>
          </p:nvSpPr>
          <p:spPr>
            <a:xfrm>
              <a:off x="7817020" y="134980"/>
              <a:ext cx="238487" cy="347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257" extrusionOk="0">
                  <a:moveTo>
                    <a:pt x="16940" y="5819"/>
                  </a:moveTo>
                  <a:cubicBezTo>
                    <a:pt x="16940" y="4540"/>
                    <a:pt x="16940" y="3262"/>
                    <a:pt x="16733" y="2267"/>
                  </a:cubicBezTo>
                  <a:cubicBezTo>
                    <a:pt x="16525" y="1272"/>
                    <a:pt x="16110" y="562"/>
                    <a:pt x="15279" y="206"/>
                  </a:cubicBezTo>
                  <a:cubicBezTo>
                    <a:pt x="14448" y="-149"/>
                    <a:pt x="13202" y="-149"/>
                    <a:pt x="11540" y="1059"/>
                  </a:cubicBezTo>
                  <a:cubicBezTo>
                    <a:pt x="9879" y="2267"/>
                    <a:pt x="7802" y="4683"/>
                    <a:pt x="5725" y="7880"/>
                  </a:cubicBezTo>
                  <a:cubicBezTo>
                    <a:pt x="3648" y="11077"/>
                    <a:pt x="1571" y="15056"/>
                    <a:pt x="637" y="17472"/>
                  </a:cubicBezTo>
                  <a:cubicBezTo>
                    <a:pt x="-298" y="19888"/>
                    <a:pt x="-90" y="20740"/>
                    <a:pt x="533" y="21096"/>
                  </a:cubicBezTo>
                  <a:cubicBezTo>
                    <a:pt x="1156" y="21451"/>
                    <a:pt x="2194" y="21309"/>
                    <a:pt x="4894" y="19746"/>
                  </a:cubicBezTo>
                  <a:cubicBezTo>
                    <a:pt x="7594" y="18183"/>
                    <a:pt x="11956" y="15198"/>
                    <a:pt x="14552" y="13351"/>
                  </a:cubicBezTo>
                  <a:cubicBezTo>
                    <a:pt x="17148" y="11504"/>
                    <a:pt x="17979" y="10793"/>
                    <a:pt x="18394" y="10864"/>
                  </a:cubicBezTo>
                  <a:cubicBezTo>
                    <a:pt x="18810" y="10935"/>
                    <a:pt x="18810" y="11788"/>
                    <a:pt x="18602" y="12640"/>
                  </a:cubicBezTo>
                  <a:cubicBezTo>
                    <a:pt x="18394" y="13493"/>
                    <a:pt x="17979" y="14346"/>
                    <a:pt x="17667" y="15198"/>
                  </a:cubicBezTo>
                  <a:cubicBezTo>
                    <a:pt x="17356" y="16051"/>
                    <a:pt x="17148" y="16904"/>
                    <a:pt x="17771" y="17117"/>
                  </a:cubicBezTo>
                  <a:cubicBezTo>
                    <a:pt x="18394" y="17330"/>
                    <a:pt x="19848" y="16904"/>
                    <a:pt x="21302" y="16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08" name="Line"/>
            <p:cNvSpPr/>
            <p:nvPr/>
          </p:nvSpPr>
          <p:spPr>
            <a:xfrm>
              <a:off x="8111312" y="176464"/>
              <a:ext cx="197728" cy="284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15" extrusionOk="0">
                  <a:moveTo>
                    <a:pt x="13563" y="4548"/>
                  </a:moveTo>
                  <a:cubicBezTo>
                    <a:pt x="14567" y="3851"/>
                    <a:pt x="15572" y="3155"/>
                    <a:pt x="16451" y="2371"/>
                  </a:cubicBezTo>
                  <a:cubicBezTo>
                    <a:pt x="17330" y="1587"/>
                    <a:pt x="18084" y="716"/>
                    <a:pt x="17833" y="280"/>
                  </a:cubicBezTo>
                  <a:cubicBezTo>
                    <a:pt x="17581" y="-155"/>
                    <a:pt x="16326" y="-155"/>
                    <a:pt x="13814" y="803"/>
                  </a:cubicBezTo>
                  <a:cubicBezTo>
                    <a:pt x="11302" y="1761"/>
                    <a:pt x="7535" y="3677"/>
                    <a:pt x="4898" y="5245"/>
                  </a:cubicBezTo>
                  <a:cubicBezTo>
                    <a:pt x="2260" y="6813"/>
                    <a:pt x="753" y="8032"/>
                    <a:pt x="628" y="9251"/>
                  </a:cubicBezTo>
                  <a:cubicBezTo>
                    <a:pt x="502" y="10471"/>
                    <a:pt x="1758" y="11690"/>
                    <a:pt x="5023" y="12822"/>
                  </a:cubicBezTo>
                  <a:cubicBezTo>
                    <a:pt x="8288" y="13955"/>
                    <a:pt x="13563" y="15000"/>
                    <a:pt x="16702" y="15871"/>
                  </a:cubicBezTo>
                  <a:cubicBezTo>
                    <a:pt x="19842" y="16742"/>
                    <a:pt x="20846" y="17439"/>
                    <a:pt x="21223" y="18222"/>
                  </a:cubicBezTo>
                  <a:cubicBezTo>
                    <a:pt x="21600" y="19006"/>
                    <a:pt x="21349" y="19877"/>
                    <a:pt x="18335" y="20487"/>
                  </a:cubicBezTo>
                  <a:cubicBezTo>
                    <a:pt x="15321" y="21097"/>
                    <a:pt x="9544" y="21445"/>
                    <a:pt x="6028" y="21271"/>
                  </a:cubicBezTo>
                  <a:cubicBezTo>
                    <a:pt x="2512" y="21097"/>
                    <a:pt x="1256" y="20400"/>
                    <a:pt x="0" y="1970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09" name="Line"/>
            <p:cNvSpPr/>
            <p:nvPr/>
          </p:nvSpPr>
          <p:spPr>
            <a:xfrm>
              <a:off x="8353882" y="174412"/>
              <a:ext cx="181355" cy="578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427" extrusionOk="0">
                  <a:moveTo>
                    <a:pt x="18813" y="3872"/>
                  </a:moveTo>
                  <a:cubicBezTo>
                    <a:pt x="19353" y="2753"/>
                    <a:pt x="19893" y="1634"/>
                    <a:pt x="19758" y="903"/>
                  </a:cubicBezTo>
                  <a:cubicBezTo>
                    <a:pt x="19623" y="171"/>
                    <a:pt x="18813" y="-173"/>
                    <a:pt x="16383" y="85"/>
                  </a:cubicBezTo>
                  <a:cubicBezTo>
                    <a:pt x="13953" y="343"/>
                    <a:pt x="9903" y="1204"/>
                    <a:pt x="6798" y="2495"/>
                  </a:cubicBezTo>
                  <a:cubicBezTo>
                    <a:pt x="3693" y="3786"/>
                    <a:pt x="1533" y="5507"/>
                    <a:pt x="588" y="6625"/>
                  </a:cubicBezTo>
                  <a:cubicBezTo>
                    <a:pt x="-357" y="7744"/>
                    <a:pt x="-87" y="8260"/>
                    <a:pt x="858" y="8519"/>
                  </a:cubicBezTo>
                  <a:cubicBezTo>
                    <a:pt x="1803" y="8777"/>
                    <a:pt x="3423" y="8777"/>
                    <a:pt x="6258" y="8174"/>
                  </a:cubicBezTo>
                  <a:cubicBezTo>
                    <a:pt x="9093" y="7572"/>
                    <a:pt x="13143" y="6367"/>
                    <a:pt x="15843" y="5507"/>
                  </a:cubicBezTo>
                  <a:cubicBezTo>
                    <a:pt x="18543" y="4646"/>
                    <a:pt x="19893" y="4130"/>
                    <a:pt x="20568" y="4302"/>
                  </a:cubicBezTo>
                  <a:cubicBezTo>
                    <a:pt x="21243" y="4474"/>
                    <a:pt x="21243" y="5335"/>
                    <a:pt x="20433" y="7357"/>
                  </a:cubicBezTo>
                  <a:cubicBezTo>
                    <a:pt x="19623" y="9379"/>
                    <a:pt x="18003" y="12563"/>
                    <a:pt x="17058" y="15102"/>
                  </a:cubicBezTo>
                  <a:cubicBezTo>
                    <a:pt x="16113" y="17641"/>
                    <a:pt x="15843" y="19534"/>
                    <a:pt x="15573" y="21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10" name="Line"/>
            <p:cNvSpPr/>
            <p:nvPr/>
          </p:nvSpPr>
          <p:spPr>
            <a:xfrm>
              <a:off x="8657735" y="195317"/>
              <a:ext cx="234848" cy="242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3636" y="3086"/>
                  </a:moveTo>
                  <a:cubicBezTo>
                    <a:pt x="3208" y="2057"/>
                    <a:pt x="2780" y="1029"/>
                    <a:pt x="2246" y="1131"/>
                  </a:cubicBezTo>
                  <a:cubicBezTo>
                    <a:pt x="1711" y="1234"/>
                    <a:pt x="1069" y="2469"/>
                    <a:pt x="642" y="5657"/>
                  </a:cubicBezTo>
                  <a:cubicBezTo>
                    <a:pt x="214" y="8846"/>
                    <a:pt x="0" y="13989"/>
                    <a:pt x="0" y="17074"/>
                  </a:cubicBezTo>
                  <a:cubicBezTo>
                    <a:pt x="0" y="20160"/>
                    <a:pt x="214" y="21189"/>
                    <a:pt x="2139" y="21394"/>
                  </a:cubicBezTo>
                  <a:cubicBezTo>
                    <a:pt x="4063" y="21600"/>
                    <a:pt x="7699" y="20983"/>
                    <a:pt x="11014" y="17486"/>
                  </a:cubicBezTo>
                  <a:cubicBezTo>
                    <a:pt x="14329" y="13989"/>
                    <a:pt x="17323" y="7611"/>
                    <a:pt x="19034" y="4217"/>
                  </a:cubicBezTo>
                  <a:cubicBezTo>
                    <a:pt x="20745" y="823"/>
                    <a:pt x="21172" y="41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11" name="Line"/>
            <p:cNvSpPr/>
            <p:nvPr/>
          </p:nvSpPr>
          <p:spPr>
            <a:xfrm>
              <a:off x="8911876" y="125805"/>
              <a:ext cx="191959" cy="29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9" h="21080" extrusionOk="0">
                  <a:moveTo>
                    <a:pt x="20762" y="7517"/>
                  </a:moveTo>
                  <a:cubicBezTo>
                    <a:pt x="21016" y="5173"/>
                    <a:pt x="21270" y="2829"/>
                    <a:pt x="20126" y="1406"/>
                  </a:cubicBezTo>
                  <a:cubicBezTo>
                    <a:pt x="18983" y="-18"/>
                    <a:pt x="16442" y="-520"/>
                    <a:pt x="13392" y="652"/>
                  </a:cubicBezTo>
                  <a:cubicBezTo>
                    <a:pt x="10343" y="1824"/>
                    <a:pt x="6785" y="4671"/>
                    <a:pt x="4117" y="7852"/>
                  </a:cubicBezTo>
                  <a:cubicBezTo>
                    <a:pt x="1449" y="11033"/>
                    <a:pt x="-330" y="14550"/>
                    <a:pt x="51" y="16559"/>
                  </a:cubicBezTo>
                  <a:cubicBezTo>
                    <a:pt x="432" y="18568"/>
                    <a:pt x="2974" y="19071"/>
                    <a:pt x="6023" y="18652"/>
                  </a:cubicBezTo>
                  <a:cubicBezTo>
                    <a:pt x="9072" y="18233"/>
                    <a:pt x="12630" y="16894"/>
                    <a:pt x="14917" y="15471"/>
                  </a:cubicBezTo>
                  <a:cubicBezTo>
                    <a:pt x="17204" y="14047"/>
                    <a:pt x="18221" y="12540"/>
                    <a:pt x="18729" y="12206"/>
                  </a:cubicBezTo>
                  <a:cubicBezTo>
                    <a:pt x="19237" y="11871"/>
                    <a:pt x="19237" y="12708"/>
                    <a:pt x="18983" y="13964"/>
                  </a:cubicBezTo>
                  <a:cubicBezTo>
                    <a:pt x="18729" y="15220"/>
                    <a:pt x="18221" y="16894"/>
                    <a:pt x="17967" y="18150"/>
                  </a:cubicBezTo>
                  <a:cubicBezTo>
                    <a:pt x="17712" y="19406"/>
                    <a:pt x="17712" y="20243"/>
                    <a:pt x="18094" y="20661"/>
                  </a:cubicBezTo>
                  <a:cubicBezTo>
                    <a:pt x="18475" y="21080"/>
                    <a:pt x="19237" y="21080"/>
                    <a:pt x="19999" y="210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12" name="Line"/>
            <p:cNvSpPr/>
            <p:nvPr/>
          </p:nvSpPr>
          <p:spPr>
            <a:xfrm>
              <a:off x="9165294" y="192029"/>
              <a:ext cx="208607" cy="232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0990" extrusionOk="0">
                  <a:moveTo>
                    <a:pt x="4205" y="7217"/>
                  </a:moveTo>
                  <a:cubicBezTo>
                    <a:pt x="3968" y="9733"/>
                    <a:pt x="3730" y="12250"/>
                    <a:pt x="2899" y="14871"/>
                  </a:cubicBezTo>
                  <a:cubicBezTo>
                    <a:pt x="2069" y="17493"/>
                    <a:pt x="644" y="20219"/>
                    <a:pt x="170" y="20848"/>
                  </a:cubicBezTo>
                  <a:cubicBezTo>
                    <a:pt x="-305" y="21477"/>
                    <a:pt x="170" y="20009"/>
                    <a:pt x="2187" y="16444"/>
                  </a:cubicBezTo>
                  <a:cubicBezTo>
                    <a:pt x="4205" y="12879"/>
                    <a:pt x="7765" y="7217"/>
                    <a:pt x="10614" y="4071"/>
                  </a:cubicBezTo>
                  <a:cubicBezTo>
                    <a:pt x="13462" y="926"/>
                    <a:pt x="15598" y="296"/>
                    <a:pt x="17260" y="87"/>
                  </a:cubicBezTo>
                  <a:cubicBezTo>
                    <a:pt x="18921" y="-123"/>
                    <a:pt x="20108" y="87"/>
                    <a:pt x="21295" y="2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13" name="Line"/>
            <p:cNvSpPr/>
            <p:nvPr/>
          </p:nvSpPr>
          <p:spPr>
            <a:xfrm>
              <a:off x="9370239" y="169998"/>
              <a:ext cx="205955" cy="2372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4" h="21193" extrusionOk="0">
                  <a:moveTo>
                    <a:pt x="15327" y="3507"/>
                  </a:moveTo>
                  <a:cubicBezTo>
                    <a:pt x="16514" y="3300"/>
                    <a:pt x="17701" y="3092"/>
                    <a:pt x="18413" y="2469"/>
                  </a:cubicBezTo>
                  <a:cubicBezTo>
                    <a:pt x="19125" y="1846"/>
                    <a:pt x="19362" y="807"/>
                    <a:pt x="18769" y="288"/>
                  </a:cubicBezTo>
                  <a:cubicBezTo>
                    <a:pt x="18176" y="-231"/>
                    <a:pt x="16751" y="-231"/>
                    <a:pt x="13547" y="1846"/>
                  </a:cubicBezTo>
                  <a:cubicBezTo>
                    <a:pt x="10343" y="3923"/>
                    <a:pt x="5358" y="8077"/>
                    <a:pt x="2628" y="11400"/>
                  </a:cubicBezTo>
                  <a:cubicBezTo>
                    <a:pt x="-101" y="14723"/>
                    <a:pt x="-576" y="17215"/>
                    <a:pt x="611" y="18877"/>
                  </a:cubicBezTo>
                  <a:cubicBezTo>
                    <a:pt x="1798" y="20538"/>
                    <a:pt x="4646" y="21369"/>
                    <a:pt x="7376" y="21161"/>
                  </a:cubicBezTo>
                  <a:cubicBezTo>
                    <a:pt x="10105" y="20954"/>
                    <a:pt x="12716" y="19707"/>
                    <a:pt x="14971" y="18357"/>
                  </a:cubicBezTo>
                  <a:cubicBezTo>
                    <a:pt x="17226" y="17007"/>
                    <a:pt x="19125" y="15554"/>
                    <a:pt x="21024" y="141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14" name="Line"/>
            <p:cNvSpPr/>
            <p:nvPr/>
          </p:nvSpPr>
          <p:spPr>
            <a:xfrm>
              <a:off x="9664457" y="0"/>
              <a:ext cx="388147" cy="488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525" extrusionOk="0">
                  <a:moveTo>
                    <a:pt x="10869" y="0"/>
                  </a:moveTo>
                  <a:cubicBezTo>
                    <a:pt x="11252" y="1126"/>
                    <a:pt x="11636" y="2252"/>
                    <a:pt x="11316" y="4402"/>
                  </a:cubicBezTo>
                  <a:cubicBezTo>
                    <a:pt x="10997" y="6552"/>
                    <a:pt x="9974" y="9725"/>
                    <a:pt x="9335" y="11568"/>
                  </a:cubicBezTo>
                  <a:cubicBezTo>
                    <a:pt x="8696" y="13410"/>
                    <a:pt x="8440" y="13922"/>
                    <a:pt x="8121" y="14690"/>
                  </a:cubicBezTo>
                  <a:cubicBezTo>
                    <a:pt x="7801" y="15458"/>
                    <a:pt x="7418" y="16482"/>
                    <a:pt x="6970" y="16789"/>
                  </a:cubicBezTo>
                  <a:cubicBezTo>
                    <a:pt x="6523" y="17096"/>
                    <a:pt x="6012" y="16686"/>
                    <a:pt x="5181" y="16277"/>
                  </a:cubicBezTo>
                  <a:cubicBezTo>
                    <a:pt x="4350" y="15867"/>
                    <a:pt x="3200" y="15458"/>
                    <a:pt x="2305" y="15407"/>
                  </a:cubicBezTo>
                  <a:cubicBezTo>
                    <a:pt x="1411" y="15355"/>
                    <a:pt x="772" y="15663"/>
                    <a:pt x="388" y="16072"/>
                  </a:cubicBezTo>
                  <a:cubicBezTo>
                    <a:pt x="5" y="16482"/>
                    <a:pt x="-123" y="16993"/>
                    <a:pt x="133" y="17454"/>
                  </a:cubicBezTo>
                  <a:cubicBezTo>
                    <a:pt x="388" y="17915"/>
                    <a:pt x="1027" y="18324"/>
                    <a:pt x="3008" y="18529"/>
                  </a:cubicBezTo>
                  <a:cubicBezTo>
                    <a:pt x="4989" y="18734"/>
                    <a:pt x="8312" y="18734"/>
                    <a:pt x="11188" y="18068"/>
                  </a:cubicBezTo>
                  <a:cubicBezTo>
                    <a:pt x="14064" y="17403"/>
                    <a:pt x="16492" y="16072"/>
                    <a:pt x="18090" y="14895"/>
                  </a:cubicBezTo>
                  <a:cubicBezTo>
                    <a:pt x="19688" y="13718"/>
                    <a:pt x="20455" y="12694"/>
                    <a:pt x="20902" y="11926"/>
                  </a:cubicBezTo>
                  <a:cubicBezTo>
                    <a:pt x="21349" y="11158"/>
                    <a:pt x="21477" y="10646"/>
                    <a:pt x="21157" y="10391"/>
                  </a:cubicBezTo>
                  <a:cubicBezTo>
                    <a:pt x="20838" y="10135"/>
                    <a:pt x="20071" y="10135"/>
                    <a:pt x="18346" y="11158"/>
                  </a:cubicBezTo>
                  <a:cubicBezTo>
                    <a:pt x="16620" y="12182"/>
                    <a:pt x="13936" y="14229"/>
                    <a:pt x="12339" y="15970"/>
                  </a:cubicBezTo>
                  <a:cubicBezTo>
                    <a:pt x="10741" y="17710"/>
                    <a:pt x="10230" y="19143"/>
                    <a:pt x="10997" y="20064"/>
                  </a:cubicBezTo>
                  <a:cubicBezTo>
                    <a:pt x="11763" y="20986"/>
                    <a:pt x="13808" y="21395"/>
                    <a:pt x="15150" y="21498"/>
                  </a:cubicBezTo>
                  <a:cubicBezTo>
                    <a:pt x="16492" y="21600"/>
                    <a:pt x="17131" y="21395"/>
                    <a:pt x="17770" y="211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15" name="Line"/>
            <p:cNvSpPr/>
            <p:nvPr/>
          </p:nvSpPr>
          <p:spPr>
            <a:xfrm>
              <a:off x="10050536" y="223219"/>
              <a:ext cx="327629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extrusionOk="0">
                  <a:moveTo>
                    <a:pt x="16885" y="0"/>
                  </a:moveTo>
                  <a:cubicBezTo>
                    <a:pt x="14755" y="389"/>
                    <a:pt x="12625" y="778"/>
                    <a:pt x="10876" y="1362"/>
                  </a:cubicBezTo>
                  <a:cubicBezTo>
                    <a:pt x="9127" y="1946"/>
                    <a:pt x="7758" y="2724"/>
                    <a:pt x="6769" y="3405"/>
                  </a:cubicBezTo>
                  <a:cubicBezTo>
                    <a:pt x="5780" y="4086"/>
                    <a:pt x="5172" y="4670"/>
                    <a:pt x="5248" y="5059"/>
                  </a:cubicBezTo>
                  <a:cubicBezTo>
                    <a:pt x="5324" y="5449"/>
                    <a:pt x="6084" y="5643"/>
                    <a:pt x="8594" y="6422"/>
                  </a:cubicBezTo>
                  <a:cubicBezTo>
                    <a:pt x="11104" y="7200"/>
                    <a:pt x="15363" y="8562"/>
                    <a:pt x="17873" y="10119"/>
                  </a:cubicBezTo>
                  <a:cubicBezTo>
                    <a:pt x="20383" y="11676"/>
                    <a:pt x="21144" y="13427"/>
                    <a:pt x="21372" y="15178"/>
                  </a:cubicBezTo>
                  <a:cubicBezTo>
                    <a:pt x="21600" y="16930"/>
                    <a:pt x="21296" y="18681"/>
                    <a:pt x="18634" y="19849"/>
                  </a:cubicBezTo>
                  <a:cubicBezTo>
                    <a:pt x="15972" y="21016"/>
                    <a:pt x="10952" y="21600"/>
                    <a:pt x="7454" y="21600"/>
                  </a:cubicBezTo>
                  <a:cubicBezTo>
                    <a:pt x="3955" y="21600"/>
                    <a:pt x="1977" y="21016"/>
                    <a:pt x="0" y="204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16" name="Line"/>
            <p:cNvSpPr/>
            <p:nvPr/>
          </p:nvSpPr>
          <p:spPr>
            <a:xfrm>
              <a:off x="791634" y="1275159"/>
              <a:ext cx="246393" cy="369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172" extrusionOk="0">
                  <a:moveTo>
                    <a:pt x="11701" y="9279"/>
                  </a:moveTo>
                  <a:cubicBezTo>
                    <a:pt x="12711" y="7146"/>
                    <a:pt x="13720" y="5012"/>
                    <a:pt x="14225" y="3546"/>
                  </a:cubicBezTo>
                  <a:cubicBezTo>
                    <a:pt x="14729" y="2079"/>
                    <a:pt x="14729" y="1279"/>
                    <a:pt x="14326" y="679"/>
                  </a:cubicBezTo>
                  <a:cubicBezTo>
                    <a:pt x="13922" y="79"/>
                    <a:pt x="13114" y="-321"/>
                    <a:pt x="11600" y="346"/>
                  </a:cubicBezTo>
                  <a:cubicBezTo>
                    <a:pt x="10086" y="1012"/>
                    <a:pt x="7866" y="2746"/>
                    <a:pt x="5847" y="5946"/>
                  </a:cubicBezTo>
                  <a:cubicBezTo>
                    <a:pt x="3828" y="9146"/>
                    <a:pt x="2012" y="13812"/>
                    <a:pt x="1002" y="16479"/>
                  </a:cubicBezTo>
                  <a:cubicBezTo>
                    <a:pt x="-7" y="19146"/>
                    <a:pt x="-209" y="19812"/>
                    <a:pt x="195" y="20146"/>
                  </a:cubicBezTo>
                  <a:cubicBezTo>
                    <a:pt x="598" y="20479"/>
                    <a:pt x="1608" y="20479"/>
                    <a:pt x="3627" y="19346"/>
                  </a:cubicBezTo>
                  <a:cubicBezTo>
                    <a:pt x="5645" y="18212"/>
                    <a:pt x="8673" y="15946"/>
                    <a:pt x="10389" y="14479"/>
                  </a:cubicBezTo>
                  <a:cubicBezTo>
                    <a:pt x="12105" y="13012"/>
                    <a:pt x="12509" y="12346"/>
                    <a:pt x="13114" y="11812"/>
                  </a:cubicBezTo>
                  <a:cubicBezTo>
                    <a:pt x="13720" y="11279"/>
                    <a:pt x="14527" y="10879"/>
                    <a:pt x="15133" y="11279"/>
                  </a:cubicBezTo>
                  <a:cubicBezTo>
                    <a:pt x="15739" y="11679"/>
                    <a:pt x="16142" y="12879"/>
                    <a:pt x="16344" y="14412"/>
                  </a:cubicBezTo>
                  <a:cubicBezTo>
                    <a:pt x="16546" y="15946"/>
                    <a:pt x="16546" y="17812"/>
                    <a:pt x="16546" y="19079"/>
                  </a:cubicBezTo>
                  <a:cubicBezTo>
                    <a:pt x="16546" y="20346"/>
                    <a:pt x="16546" y="21012"/>
                    <a:pt x="17051" y="21146"/>
                  </a:cubicBezTo>
                  <a:cubicBezTo>
                    <a:pt x="17555" y="21279"/>
                    <a:pt x="18565" y="20879"/>
                    <a:pt x="19372" y="20346"/>
                  </a:cubicBezTo>
                  <a:cubicBezTo>
                    <a:pt x="20180" y="19812"/>
                    <a:pt x="20785" y="19146"/>
                    <a:pt x="21391" y="184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17" name="Line"/>
            <p:cNvSpPr/>
            <p:nvPr/>
          </p:nvSpPr>
          <p:spPr>
            <a:xfrm>
              <a:off x="1101368" y="1362572"/>
              <a:ext cx="328635" cy="325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600" extrusionOk="0">
                  <a:moveTo>
                    <a:pt x="6714" y="1234"/>
                  </a:moveTo>
                  <a:cubicBezTo>
                    <a:pt x="7614" y="617"/>
                    <a:pt x="8514" y="0"/>
                    <a:pt x="8589" y="0"/>
                  </a:cubicBezTo>
                  <a:cubicBezTo>
                    <a:pt x="8664" y="0"/>
                    <a:pt x="7914" y="617"/>
                    <a:pt x="6489" y="1774"/>
                  </a:cubicBezTo>
                  <a:cubicBezTo>
                    <a:pt x="5064" y="2931"/>
                    <a:pt x="2964" y="4629"/>
                    <a:pt x="1614" y="5863"/>
                  </a:cubicBezTo>
                  <a:cubicBezTo>
                    <a:pt x="264" y="7097"/>
                    <a:pt x="-336" y="7869"/>
                    <a:pt x="189" y="8254"/>
                  </a:cubicBezTo>
                  <a:cubicBezTo>
                    <a:pt x="714" y="8640"/>
                    <a:pt x="2364" y="8640"/>
                    <a:pt x="5664" y="9180"/>
                  </a:cubicBezTo>
                  <a:cubicBezTo>
                    <a:pt x="8964" y="9720"/>
                    <a:pt x="13914" y="10800"/>
                    <a:pt x="16689" y="11571"/>
                  </a:cubicBezTo>
                  <a:cubicBezTo>
                    <a:pt x="19464" y="12343"/>
                    <a:pt x="20064" y="12806"/>
                    <a:pt x="20514" y="13423"/>
                  </a:cubicBezTo>
                  <a:cubicBezTo>
                    <a:pt x="20964" y="14040"/>
                    <a:pt x="21264" y="14811"/>
                    <a:pt x="21189" y="15506"/>
                  </a:cubicBezTo>
                  <a:cubicBezTo>
                    <a:pt x="21114" y="16200"/>
                    <a:pt x="20664" y="16817"/>
                    <a:pt x="17214" y="17820"/>
                  </a:cubicBezTo>
                  <a:cubicBezTo>
                    <a:pt x="13764" y="18823"/>
                    <a:pt x="7314" y="20211"/>
                    <a:pt x="86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418" name="Line Shape" descr="Line Shape"/>
            <p:cNvPicPr>
              <a:picLocks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817186" y="1149094"/>
              <a:ext cx="333804" cy="526379"/>
            </a:xfrm>
            <a:prstGeom prst="rect">
              <a:avLst/>
            </a:prstGeom>
            <a:effectLst/>
          </p:spPr>
        </p:pic>
        <p:pic>
          <p:nvPicPr>
            <p:cNvPr id="9420" name="Line Shape" descr="Line Shape"/>
            <p:cNvPicPr>
              <a:picLocks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802749" y="1378577"/>
              <a:ext cx="402804" cy="200511"/>
            </a:xfrm>
            <a:prstGeom prst="rect">
              <a:avLst/>
            </a:prstGeom>
            <a:effectLst/>
          </p:spPr>
        </p:pic>
        <p:pic>
          <p:nvPicPr>
            <p:cNvPr id="9422" name="Line Shape" descr="Line Shape"/>
            <p:cNvPicPr>
              <a:picLocks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228262" y="1183260"/>
              <a:ext cx="228706" cy="172608"/>
            </a:xfrm>
            <a:prstGeom prst="rect">
              <a:avLst/>
            </a:prstGeom>
            <a:effectLst/>
          </p:spPr>
        </p:pic>
        <p:pic>
          <p:nvPicPr>
            <p:cNvPr id="9424" name="Line Shape" descr="Line Shape"/>
            <p:cNvPicPr>
              <a:picLocks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151530" y="1225113"/>
              <a:ext cx="186560" cy="493488"/>
            </a:xfrm>
            <a:prstGeom prst="rect">
              <a:avLst/>
            </a:prstGeom>
            <a:effectLst/>
          </p:spPr>
        </p:pic>
        <p:pic>
          <p:nvPicPr>
            <p:cNvPr id="9426" name="Line Shape" descr="Line Shape"/>
            <p:cNvPicPr>
              <a:picLocks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193384" y="1364626"/>
              <a:ext cx="326072" cy="193535"/>
            </a:xfrm>
            <a:prstGeom prst="rect">
              <a:avLst/>
            </a:prstGeom>
            <a:effectLst/>
          </p:spPr>
        </p:pic>
        <p:pic>
          <p:nvPicPr>
            <p:cNvPr id="9428" name="Line Shape" descr="Line Shape"/>
            <p:cNvPicPr>
              <a:picLocks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374750" y="1151605"/>
              <a:ext cx="402804" cy="560020"/>
            </a:xfrm>
            <a:prstGeom prst="rect">
              <a:avLst/>
            </a:prstGeom>
            <a:effectLst/>
          </p:spPr>
        </p:pic>
        <p:pic>
          <p:nvPicPr>
            <p:cNvPr id="9430" name="Line Shape" descr="Line Shape"/>
            <p:cNvPicPr>
              <a:picLocks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409628" y="1420431"/>
              <a:ext cx="333048" cy="158657"/>
            </a:xfrm>
            <a:prstGeom prst="rect">
              <a:avLst/>
            </a:prstGeom>
            <a:effectLst/>
          </p:spPr>
        </p:pic>
        <p:pic>
          <p:nvPicPr>
            <p:cNvPr id="9432" name="Line Shape" descr="Line Shape"/>
            <p:cNvPicPr>
              <a:picLocks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683183" y="1220286"/>
              <a:ext cx="336649" cy="455165"/>
            </a:xfrm>
            <a:prstGeom prst="rect">
              <a:avLst/>
            </a:prstGeom>
            <a:effectLst/>
          </p:spPr>
        </p:pic>
        <p:pic>
          <p:nvPicPr>
            <p:cNvPr id="9434" name="Line Shape" descr="Line Shape"/>
            <p:cNvPicPr>
              <a:picLocks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2716556" y="1349433"/>
              <a:ext cx="760886" cy="360310"/>
            </a:xfrm>
            <a:prstGeom prst="rect">
              <a:avLst/>
            </a:prstGeom>
            <a:effectLst/>
          </p:spPr>
        </p:pic>
        <p:pic>
          <p:nvPicPr>
            <p:cNvPr id="9436" name="Line Shape" descr="Line Shape"/>
            <p:cNvPicPr>
              <a:picLocks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3239728" y="1264757"/>
              <a:ext cx="408744" cy="437951"/>
            </a:xfrm>
            <a:prstGeom prst="rect">
              <a:avLst/>
            </a:prstGeom>
            <a:effectLst/>
          </p:spPr>
        </p:pic>
        <p:pic>
          <p:nvPicPr>
            <p:cNvPr id="9438" name="Line Shape" descr="Line Shape"/>
            <p:cNvPicPr>
              <a:picLocks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658266" y="1328505"/>
              <a:ext cx="332014" cy="390579"/>
            </a:xfrm>
            <a:prstGeom prst="rect">
              <a:avLst/>
            </a:prstGeom>
            <a:effectLst/>
          </p:spPr>
        </p:pic>
        <p:pic>
          <p:nvPicPr>
            <p:cNvPr id="9440" name="Line Shape" descr="Line Shape"/>
            <p:cNvPicPr>
              <a:picLocks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048299" y="1249964"/>
              <a:ext cx="392110" cy="475723"/>
            </a:xfrm>
            <a:prstGeom prst="rect">
              <a:avLst/>
            </a:prstGeom>
            <a:effectLst/>
          </p:spPr>
        </p:pic>
        <p:pic>
          <p:nvPicPr>
            <p:cNvPr id="9442" name="Line Shape" descr="Line Shape"/>
            <p:cNvPicPr>
              <a:picLocks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330251" y="1296763"/>
              <a:ext cx="409780" cy="471910"/>
            </a:xfrm>
            <a:prstGeom prst="rect">
              <a:avLst/>
            </a:prstGeom>
            <a:effectLst/>
          </p:spPr>
        </p:pic>
        <p:pic>
          <p:nvPicPr>
            <p:cNvPr id="9444" name="Line Shape" descr="Line Shape"/>
            <p:cNvPicPr>
              <a:picLocks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755900" y="1266452"/>
              <a:ext cx="754288" cy="506880"/>
            </a:xfrm>
            <a:prstGeom prst="rect">
              <a:avLst/>
            </a:prstGeom>
            <a:effectLst/>
          </p:spPr>
        </p:pic>
        <p:pic>
          <p:nvPicPr>
            <p:cNvPr id="9446" name="Line Shape" descr="Line Shape"/>
            <p:cNvPicPr>
              <a:picLocks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5370688" y="1378577"/>
              <a:ext cx="580516" cy="486512"/>
            </a:xfrm>
            <a:prstGeom prst="rect">
              <a:avLst/>
            </a:prstGeom>
            <a:effectLst/>
          </p:spPr>
        </p:pic>
        <p:sp>
          <p:nvSpPr>
            <p:cNvPr id="9448" name="Line"/>
            <p:cNvSpPr/>
            <p:nvPr/>
          </p:nvSpPr>
          <p:spPr>
            <a:xfrm>
              <a:off x="6109307" y="1732515"/>
              <a:ext cx="83708" cy="157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21600" y="1533"/>
                  </a:moveTo>
                  <a:cubicBezTo>
                    <a:pt x="18000" y="594"/>
                    <a:pt x="14400" y="-345"/>
                    <a:pt x="12000" y="125"/>
                  </a:cubicBezTo>
                  <a:cubicBezTo>
                    <a:pt x="9600" y="594"/>
                    <a:pt x="8400" y="2472"/>
                    <a:pt x="6600" y="6229"/>
                  </a:cubicBezTo>
                  <a:cubicBezTo>
                    <a:pt x="4800" y="9985"/>
                    <a:pt x="2400" y="15620"/>
                    <a:pt x="0" y="212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49" name="Line"/>
            <p:cNvSpPr/>
            <p:nvPr/>
          </p:nvSpPr>
          <p:spPr>
            <a:xfrm>
              <a:off x="6778967" y="1094975"/>
              <a:ext cx="118587" cy="537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5" extrusionOk="0">
                  <a:moveTo>
                    <a:pt x="21600" y="1405"/>
                  </a:moveTo>
                  <a:cubicBezTo>
                    <a:pt x="20329" y="660"/>
                    <a:pt x="19059" y="-85"/>
                    <a:pt x="17576" y="8"/>
                  </a:cubicBezTo>
                  <a:cubicBezTo>
                    <a:pt x="16094" y="101"/>
                    <a:pt x="14400" y="1032"/>
                    <a:pt x="12918" y="3174"/>
                  </a:cubicBezTo>
                  <a:cubicBezTo>
                    <a:pt x="11435" y="5315"/>
                    <a:pt x="10165" y="8667"/>
                    <a:pt x="9529" y="11599"/>
                  </a:cubicBezTo>
                  <a:cubicBezTo>
                    <a:pt x="8894" y="14532"/>
                    <a:pt x="8894" y="17046"/>
                    <a:pt x="7412" y="18629"/>
                  </a:cubicBezTo>
                  <a:cubicBezTo>
                    <a:pt x="5929" y="20212"/>
                    <a:pt x="2965" y="20863"/>
                    <a:pt x="0" y="215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50" name="Line"/>
            <p:cNvSpPr/>
            <p:nvPr/>
          </p:nvSpPr>
          <p:spPr>
            <a:xfrm>
              <a:off x="6660381" y="1155628"/>
              <a:ext cx="1018443" cy="417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18736"/>
                  </a:moveTo>
                  <a:cubicBezTo>
                    <a:pt x="1036" y="18617"/>
                    <a:pt x="2071" y="18497"/>
                    <a:pt x="3230" y="17602"/>
                  </a:cubicBezTo>
                  <a:cubicBezTo>
                    <a:pt x="4389" y="16707"/>
                    <a:pt x="5671" y="15036"/>
                    <a:pt x="6633" y="12888"/>
                  </a:cubicBezTo>
                  <a:cubicBezTo>
                    <a:pt x="7595" y="10740"/>
                    <a:pt x="8236" y="8115"/>
                    <a:pt x="8581" y="6086"/>
                  </a:cubicBezTo>
                  <a:cubicBezTo>
                    <a:pt x="8926" y="4057"/>
                    <a:pt x="8975" y="2625"/>
                    <a:pt x="8975" y="1611"/>
                  </a:cubicBezTo>
                  <a:cubicBezTo>
                    <a:pt x="8975" y="597"/>
                    <a:pt x="8926" y="0"/>
                    <a:pt x="8852" y="0"/>
                  </a:cubicBezTo>
                  <a:cubicBezTo>
                    <a:pt x="8778" y="0"/>
                    <a:pt x="8679" y="597"/>
                    <a:pt x="8408" y="3222"/>
                  </a:cubicBezTo>
                  <a:cubicBezTo>
                    <a:pt x="8137" y="5848"/>
                    <a:pt x="7693" y="10502"/>
                    <a:pt x="7545" y="13783"/>
                  </a:cubicBezTo>
                  <a:cubicBezTo>
                    <a:pt x="7397" y="17065"/>
                    <a:pt x="7545" y="18975"/>
                    <a:pt x="7767" y="20049"/>
                  </a:cubicBezTo>
                  <a:cubicBezTo>
                    <a:pt x="7989" y="21123"/>
                    <a:pt x="8285" y="21361"/>
                    <a:pt x="8778" y="20765"/>
                  </a:cubicBezTo>
                  <a:cubicBezTo>
                    <a:pt x="9271" y="20168"/>
                    <a:pt x="9962" y="18736"/>
                    <a:pt x="10381" y="17662"/>
                  </a:cubicBezTo>
                  <a:cubicBezTo>
                    <a:pt x="10800" y="16588"/>
                    <a:pt x="10948" y="15872"/>
                    <a:pt x="11096" y="15215"/>
                  </a:cubicBezTo>
                  <a:cubicBezTo>
                    <a:pt x="11244" y="14559"/>
                    <a:pt x="11392" y="13962"/>
                    <a:pt x="11540" y="13903"/>
                  </a:cubicBezTo>
                  <a:cubicBezTo>
                    <a:pt x="11688" y="13843"/>
                    <a:pt x="11836" y="14320"/>
                    <a:pt x="11959" y="15096"/>
                  </a:cubicBezTo>
                  <a:cubicBezTo>
                    <a:pt x="12082" y="15872"/>
                    <a:pt x="12181" y="16946"/>
                    <a:pt x="12230" y="17781"/>
                  </a:cubicBezTo>
                  <a:cubicBezTo>
                    <a:pt x="12279" y="18617"/>
                    <a:pt x="12279" y="19213"/>
                    <a:pt x="12427" y="19452"/>
                  </a:cubicBezTo>
                  <a:cubicBezTo>
                    <a:pt x="12575" y="19691"/>
                    <a:pt x="12871" y="19571"/>
                    <a:pt x="13414" y="18557"/>
                  </a:cubicBezTo>
                  <a:cubicBezTo>
                    <a:pt x="13956" y="17543"/>
                    <a:pt x="14745" y="15633"/>
                    <a:pt x="15140" y="14380"/>
                  </a:cubicBezTo>
                  <a:cubicBezTo>
                    <a:pt x="15534" y="13127"/>
                    <a:pt x="15534" y="12530"/>
                    <a:pt x="15534" y="11874"/>
                  </a:cubicBezTo>
                  <a:cubicBezTo>
                    <a:pt x="15534" y="11218"/>
                    <a:pt x="15534" y="10502"/>
                    <a:pt x="15411" y="10442"/>
                  </a:cubicBezTo>
                  <a:cubicBezTo>
                    <a:pt x="15288" y="10382"/>
                    <a:pt x="15041" y="10979"/>
                    <a:pt x="14745" y="12411"/>
                  </a:cubicBezTo>
                  <a:cubicBezTo>
                    <a:pt x="14449" y="13843"/>
                    <a:pt x="14104" y="16110"/>
                    <a:pt x="13956" y="17662"/>
                  </a:cubicBezTo>
                  <a:cubicBezTo>
                    <a:pt x="13808" y="19213"/>
                    <a:pt x="13858" y="20049"/>
                    <a:pt x="14474" y="20645"/>
                  </a:cubicBezTo>
                  <a:cubicBezTo>
                    <a:pt x="15090" y="21242"/>
                    <a:pt x="16274" y="21600"/>
                    <a:pt x="17556" y="21361"/>
                  </a:cubicBezTo>
                  <a:cubicBezTo>
                    <a:pt x="18838" y="21123"/>
                    <a:pt x="20219" y="20287"/>
                    <a:pt x="21600" y="194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451" name="Line Shape" descr="Line Shape"/>
            <p:cNvPicPr>
              <a:picLocks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8019442" y="1151345"/>
              <a:ext cx="392823" cy="400370"/>
            </a:xfrm>
            <a:prstGeom prst="rect">
              <a:avLst/>
            </a:prstGeom>
            <a:effectLst/>
          </p:spPr>
        </p:pic>
        <p:pic>
          <p:nvPicPr>
            <p:cNvPr id="9453" name="Line Shape" descr="Line Shape"/>
            <p:cNvPicPr>
              <a:picLocks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361503" y="1105155"/>
              <a:ext cx="359285" cy="384593"/>
            </a:xfrm>
            <a:prstGeom prst="rect">
              <a:avLst/>
            </a:prstGeom>
            <a:effectLst/>
          </p:spPr>
        </p:pic>
        <p:pic>
          <p:nvPicPr>
            <p:cNvPr id="9455" name="Line Shape" descr="Line Shape"/>
            <p:cNvPicPr>
              <a:picLocks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708641" y="1078625"/>
              <a:ext cx="327915" cy="479536"/>
            </a:xfrm>
            <a:prstGeom prst="rect">
              <a:avLst/>
            </a:prstGeom>
            <a:effectLst/>
          </p:spPr>
        </p:pic>
        <p:pic>
          <p:nvPicPr>
            <p:cNvPr id="9457" name="Line Shape" descr="Line Shape"/>
            <p:cNvPicPr>
              <a:picLocks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980771" y="971331"/>
              <a:ext cx="314623" cy="578815"/>
            </a:xfrm>
            <a:prstGeom prst="rect">
              <a:avLst/>
            </a:prstGeom>
            <a:effectLst/>
          </p:spPr>
        </p:pic>
        <p:pic>
          <p:nvPicPr>
            <p:cNvPr id="9459" name="Line Shape" descr="Line Shape"/>
            <p:cNvPicPr>
              <a:picLocks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036474" y="1272600"/>
              <a:ext cx="346999" cy="104195"/>
            </a:xfrm>
            <a:prstGeom prst="rect">
              <a:avLst/>
            </a:prstGeom>
            <a:effectLst/>
          </p:spPr>
        </p:pic>
        <p:pic>
          <p:nvPicPr>
            <p:cNvPr id="9461" name="Line Shape" descr="Line Shape"/>
            <p:cNvPicPr>
              <a:picLocks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275054" y="1099552"/>
              <a:ext cx="428871" cy="386971"/>
            </a:xfrm>
            <a:prstGeom prst="rect">
              <a:avLst/>
            </a:prstGeom>
            <a:effectLst/>
          </p:spPr>
        </p:pic>
        <p:pic>
          <p:nvPicPr>
            <p:cNvPr id="9463" name="Line Shape" descr="Line Shape"/>
            <p:cNvPicPr>
              <a:picLocks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704436" y="1121514"/>
              <a:ext cx="194193" cy="429672"/>
            </a:xfrm>
            <a:prstGeom prst="rect">
              <a:avLst/>
            </a:prstGeom>
            <a:effectLst/>
          </p:spPr>
        </p:pic>
        <p:pic>
          <p:nvPicPr>
            <p:cNvPr id="9465" name="Line Shape" descr="Line Shape"/>
            <p:cNvPicPr>
              <a:picLocks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9839906" y="1101148"/>
              <a:ext cx="436446" cy="454433"/>
            </a:xfrm>
            <a:prstGeom prst="rect">
              <a:avLst/>
            </a:prstGeom>
            <a:effectLst/>
          </p:spPr>
        </p:pic>
        <p:pic>
          <p:nvPicPr>
            <p:cNvPr id="9467" name="Line Shape" descr="Line Shape"/>
            <p:cNvPicPr>
              <a:picLocks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106968" y="1090730"/>
              <a:ext cx="278670" cy="491534"/>
            </a:xfrm>
            <a:prstGeom prst="rect">
              <a:avLst/>
            </a:prstGeom>
            <a:effectLst/>
          </p:spPr>
        </p:pic>
        <p:pic>
          <p:nvPicPr>
            <p:cNvPr id="9469" name="Line Shape" descr="Line Shape"/>
            <p:cNvPicPr>
              <a:picLocks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10096769" y="1329748"/>
              <a:ext cx="402804" cy="123779"/>
            </a:xfrm>
            <a:prstGeom prst="rect">
              <a:avLst/>
            </a:prstGeom>
            <a:effectLst/>
          </p:spPr>
        </p:pic>
        <p:pic>
          <p:nvPicPr>
            <p:cNvPr id="9471" name="Line Shape" descr="Line Shape"/>
            <p:cNvPicPr>
              <a:picLocks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10424623" y="1176284"/>
              <a:ext cx="186561" cy="333103"/>
            </a:xfrm>
            <a:prstGeom prst="rect">
              <a:avLst/>
            </a:prstGeom>
            <a:effectLst/>
          </p:spPr>
        </p:pic>
        <p:pic>
          <p:nvPicPr>
            <p:cNvPr id="9473" name="Line Shape" descr="Line Shape"/>
            <p:cNvPicPr>
              <a:picLocks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10354867" y="1100647"/>
              <a:ext cx="467730" cy="462982"/>
            </a:xfrm>
            <a:prstGeom prst="rect">
              <a:avLst/>
            </a:prstGeom>
            <a:effectLst/>
          </p:spPr>
        </p:pic>
        <p:pic>
          <p:nvPicPr>
            <p:cNvPr id="9475" name="Line Shape" descr="Line Shape"/>
            <p:cNvPicPr>
              <a:picLocks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10783498" y="1239065"/>
              <a:ext cx="378011" cy="386875"/>
            </a:xfrm>
            <a:prstGeom prst="rect">
              <a:avLst/>
            </a:prstGeom>
            <a:effectLst/>
          </p:spPr>
        </p:pic>
        <p:pic>
          <p:nvPicPr>
            <p:cNvPr id="9477" name="Line Shape" descr="Line Shape"/>
            <p:cNvPicPr>
              <a:picLocks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10985305" y="977961"/>
              <a:ext cx="511249" cy="670869"/>
            </a:xfrm>
            <a:prstGeom prst="rect">
              <a:avLst/>
            </a:prstGeom>
            <a:effectLst/>
          </p:spPr>
        </p:pic>
        <p:sp>
          <p:nvSpPr>
            <p:cNvPr id="9479" name="Line"/>
            <p:cNvSpPr/>
            <p:nvPr/>
          </p:nvSpPr>
          <p:spPr>
            <a:xfrm>
              <a:off x="840808" y="2304695"/>
              <a:ext cx="294878" cy="36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019" extrusionOk="0">
                  <a:moveTo>
                    <a:pt x="9250" y="5477"/>
                  </a:moveTo>
                  <a:cubicBezTo>
                    <a:pt x="9756" y="4806"/>
                    <a:pt x="10262" y="4135"/>
                    <a:pt x="10094" y="3062"/>
                  </a:cubicBezTo>
                  <a:cubicBezTo>
                    <a:pt x="9925" y="1989"/>
                    <a:pt x="9081" y="513"/>
                    <a:pt x="7731" y="110"/>
                  </a:cubicBezTo>
                  <a:cubicBezTo>
                    <a:pt x="6381" y="-292"/>
                    <a:pt x="4525" y="379"/>
                    <a:pt x="3091" y="2592"/>
                  </a:cubicBezTo>
                  <a:cubicBezTo>
                    <a:pt x="1656" y="4806"/>
                    <a:pt x="644" y="8563"/>
                    <a:pt x="222" y="11715"/>
                  </a:cubicBezTo>
                  <a:cubicBezTo>
                    <a:pt x="-200" y="14868"/>
                    <a:pt x="-31" y="17417"/>
                    <a:pt x="812" y="19027"/>
                  </a:cubicBezTo>
                  <a:cubicBezTo>
                    <a:pt x="1656" y="20637"/>
                    <a:pt x="3175" y="21308"/>
                    <a:pt x="5453" y="20906"/>
                  </a:cubicBezTo>
                  <a:cubicBezTo>
                    <a:pt x="7731" y="20503"/>
                    <a:pt x="10769" y="19027"/>
                    <a:pt x="12794" y="17216"/>
                  </a:cubicBezTo>
                  <a:cubicBezTo>
                    <a:pt x="14819" y="15405"/>
                    <a:pt x="15831" y="13258"/>
                    <a:pt x="16337" y="11850"/>
                  </a:cubicBezTo>
                  <a:cubicBezTo>
                    <a:pt x="16844" y="10441"/>
                    <a:pt x="16844" y="9770"/>
                    <a:pt x="16759" y="9770"/>
                  </a:cubicBezTo>
                  <a:cubicBezTo>
                    <a:pt x="16675" y="9770"/>
                    <a:pt x="16506" y="10441"/>
                    <a:pt x="16253" y="11783"/>
                  </a:cubicBezTo>
                  <a:cubicBezTo>
                    <a:pt x="16000" y="13124"/>
                    <a:pt x="15663" y="15137"/>
                    <a:pt x="15578" y="16478"/>
                  </a:cubicBezTo>
                  <a:cubicBezTo>
                    <a:pt x="15494" y="17820"/>
                    <a:pt x="15662" y="18491"/>
                    <a:pt x="16169" y="18826"/>
                  </a:cubicBezTo>
                  <a:cubicBezTo>
                    <a:pt x="16675" y="19161"/>
                    <a:pt x="17519" y="19161"/>
                    <a:pt x="18447" y="18759"/>
                  </a:cubicBezTo>
                  <a:cubicBezTo>
                    <a:pt x="19375" y="18356"/>
                    <a:pt x="20388" y="17551"/>
                    <a:pt x="21400" y="167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80" name="Line"/>
            <p:cNvSpPr/>
            <p:nvPr/>
          </p:nvSpPr>
          <p:spPr>
            <a:xfrm>
              <a:off x="1191490" y="2446119"/>
              <a:ext cx="404587" cy="173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4" extrusionOk="0">
                  <a:moveTo>
                    <a:pt x="0" y="2842"/>
                  </a:moveTo>
                  <a:cubicBezTo>
                    <a:pt x="497" y="1421"/>
                    <a:pt x="993" y="0"/>
                    <a:pt x="1241" y="0"/>
                  </a:cubicBezTo>
                  <a:cubicBezTo>
                    <a:pt x="1490" y="0"/>
                    <a:pt x="1490" y="1421"/>
                    <a:pt x="1490" y="4547"/>
                  </a:cubicBezTo>
                  <a:cubicBezTo>
                    <a:pt x="1490" y="7674"/>
                    <a:pt x="1490" y="12505"/>
                    <a:pt x="1490" y="15632"/>
                  </a:cubicBezTo>
                  <a:cubicBezTo>
                    <a:pt x="1490" y="18758"/>
                    <a:pt x="1490" y="20179"/>
                    <a:pt x="2110" y="20605"/>
                  </a:cubicBezTo>
                  <a:cubicBezTo>
                    <a:pt x="2731" y="21032"/>
                    <a:pt x="3972" y="20463"/>
                    <a:pt x="5152" y="17479"/>
                  </a:cubicBezTo>
                  <a:cubicBezTo>
                    <a:pt x="6331" y="14495"/>
                    <a:pt x="7448" y="9095"/>
                    <a:pt x="8255" y="5684"/>
                  </a:cubicBezTo>
                  <a:cubicBezTo>
                    <a:pt x="9062" y="2274"/>
                    <a:pt x="9559" y="853"/>
                    <a:pt x="9993" y="711"/>
                  </a:cubicBezTo>
                  <a:cubicBezTo>
                    <a:pt x="10428" y="568"/>
                    <a:pt x="10800" y="1705"/>
                    <a:pt x="11172" y="4547"/>
                  </a:cubicBezTo>
                  <a:cubicBezTo>
                    <a:pt x="11545" y="7389"/>
                    <a:pt x="11917" y="11937"/>
                    <a:pt x="12228" y="15063"/>
                  </a:cubicBezTo>
                  <a:cubicBezTo>
                    <a:pt x="12538" y="18189"/>
                    <a:pt x="12786" y="19895"/>
                    <a:pt x="13221" y="20747"/>
                  </a:cubicBezTo>
                  <a:cubicBezTo>
                    <a:pt x="13655" y="21600"/>
                    <a:pt x="14276" y="21600"/>
                    <a:pt x="15703" y="19184"/>
                  </a:cubicBezTo>
                  <a:cubicBezTo>
                    <a:pt x="17131" y="16768"/>
                    <a:pt x="19366" y="11937"/>
                    <a:pt x="21600" y="71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81" name="Line"/>
            <p:cNvSpPr/>
            <p:nvPr/>
          </p:nvSpPr>
          <p:spPr>
            <a:xfrm>
              <a:off x="1601306" y="2161579"/>
              <a:ext cx="322626" cy="526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162" extrusionOk="0">
                  <a:moveTo>
                    <a:pt x="12064" y="315"/>
                  </a:moveTo>
                  <a:cubicBezTo>
                    <a:pt x="12983" y="35"/>
                    <a:pt x="13902" y="-246"/>
                    <a:pt x="14821" y="362"/>
                  </a:cubicBezTo>
                  <a:cubicBezTo>
                    <a:pt x="15740" y="970"/>
                    <a:pt x="16659" y="2466"/>
                    <a:pt x="17272" y="4897"/>
                  </a:cubicBezTo>
                  <a:cubicBezTo>
                    <a:pt x="17885" y="7328"/>
                    <a:pt x="18191" y="10694"/>
                    <a:pt x="18191" y="12798"/>
                  </a:cubicBezTo>
                  <a:cubicBezTo>
                    <a:pt x="18191" y="14902"/>
                    <a:pt x="17885" y="15744"/>
                    <a:pt x="17578" y="16398"/>
                  </a:cubicBezTo>
                  <a:cubicBezTo>
                    <a:pt x="17272" y="17053"/>
                    <a:pt x="16966" y="17520"/>
                    <a:pt x="16429" y="17614"/>
                  </a:cubicBezTo>
                  <a:cubicBezTo>
                    <a:pt x="15893" y="17707"/>
                    <a:pt x="15127" y="17427"/>
                    <a:pt x="13519" y="16866"/>
                  </a:cubicBezTo>
                  <a:cubicBezTo>
                    <a:pt x="11910" y="16305"/>
                    <a:pt x="9459" y="15463"/>
                    <a:pt x="7161" y="15463"/>
                  </a:cubicBezTo>
                  <a:cubicBezTo>
                    <a:pt x="4864" y="15463"/>
                    <a:pt x="2719" y="16305"/>
                    <a:pt x="1417" y="17333"/>
                  </a:cubicBezTo>
                  <a:cubicBezTo>
                    <a:pt x="115" y="18362"/>
                    <a:pt x="-345" y="19577"/>
                    <a:pt x="268" y="20325"/>
                  </a:cubicBezTo>
                  <a:cubicBezTo>
                    <a:pt x="881" y="21073"/>
                    <a:pt x="2566" y="21354"/>
                    <a:pt x="5859" y="21027"/>
                  </a:cubicBezTo>
                  <a:cubicBezTo>
                    <a:pt x="9153" y="20699"/>
                    <a:pt x="14055" y="19764"/>
                    <a:pt x="16812" y="19157"/>
                  </a:cubicBezTo>
                  <a:cubicBezTo>
                    <a:pt x="19570" y="18549"/>
                    <a:pt x="20183" y="18268"/>
                    <a:pt x="20566" y="18128"/>
                  </a:cubicBezTo>
                  <a:cubicBezTo>
                    <a:pt x="20949" y="17988"/>
                    <a:pt x="21102" y="17988"/>
                    <a:pt x="21255" y="179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82" name="Line"/>
            <p:cNvSpPr/>
            <p:nvPr/>
          </p:nvSpPr>
          <p:spPr>
            <a:xfrm>
              <a:off x="2335892" y="2347458"/>
              <a:ext cx="69358" cy="310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49" extrusionOk="0">
                  <a:moveTo>
                    <a:pt x="21476" y="709"/>
                  </a:moveTo>
                  <a:cubicBezTo>
                    <a:pt x="15716" y="229"/>
                    <a:pt x="9956" y="-251"/>
                    <a:pt x="6356" y="149"/>
                  </a:cubicBezTo>
                  <a:cubicBezTo>
                    <a:pt x="2756" y="549"/>
                    <a:pt x="1316" y="1829"/>
                    <a:pt x="596" y="4949"/>
                  </a:cubicBezTo>
                  <a:cubicBezTo>
                    <a:pt x="-124" y="8069"/>
                    <a:pt x="-124" y="13029"/>
                    <a:pt x="236" y="15989"/>
                  </a:cubicBezTo>
                  <a:cubicBezTo>
                    <a:pt x="596" y="18949"/>
                    <a:pt x="1316" y="19909"/>
                    <a:pt x="3476" y="20469"/>
                  </a:cubicBezTo>
                  <a:cubicBezTo>
                    <a:pt x="5636" y="21029"/>
                    <a:pt x="9236" y="21189"/>
                    <a:pt x="12836" y="213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83" name="Line"/>
            <p:cNvSpPr/>
            <p:nvPr/>
          </p:nvSpPr>
          <p:spPr>
            <a:xfrm>
              <a:off x="2544762" y="2211273"/>
              <a:ext cx="118586" cy="491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3" extrusionOk="0">
                  <a:moveTo>
                    <a:pt x="21600" y="0"/>
                  </a:moveTo>
                  <a:cubicBezTo>
                    <a:pt x="19482" y="3260"/>
                    <a:pt x="17365" y="6521"/>
                    <a:pt x="15882" y="9934"/>
                  </a:cubicBezTo>
                  <a:cubicBezTo>
                    <a:pt x="14400" y="13347"/>
                    <a:pt x="13553" y="16913"/>
                    <a:pt x="13129" y="18951"/>
                  </a:cubicBezTo>
                  <a:cubicBezTo>
                    <a:pt x="12706" y="20989"/>
                    <a:pt x="12706" y="21498"/>
                    <a:pt x="11647" y="21549"/>
                  </a:cubicBezTo>
                  <a:cubicBezTo>
                    <a:pt x="10588" y="21600"/>
                    <a:pt x="8471" y="21192"/>
                    <a:pt x="6353" y="20785"/>
                  </a:cubicBezTo>
                  <a:cubicBezTo>
                    <a:pt x="4235" y="20377"/>
                    <a:pt x="2118" y="19970"/>
                    <a:pt x="0" y="195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84" name="Line"/>
            <p:cNvSpPr/>
            <p:nvPr/>
          </p:nvSpPr>
          <p:spPr>
            <a:xfrm>
              <a:off x="2459296" y="2351982"/>
              <a:ext cx="535452" cy="323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463" extrusionOk="0">
                  <a:moveTo>
                    <a:pt x="70" y="13807"/>
                  </a:moveTo>
                  <a:cubicBezTo>
                    <a:pt x="-23" y="13035"/>
                    <a:pt x="-116" y="12264"/>
                    <a:pt x="443" y="11184"/>
                  </a:cubicBezTo>
                  <a:cubicBezTo>
                    <a:pt x="1001" y="10104"/>
                    <a:pt x="2212" y="8715"/>
                    <a:pt x="4493" y="7018"/>
                  </a:cubicBezTo>
                  <a:cubicBezTo>
                    <a:pt x="6774" y="5321"/>
                    <a:pt x="10125" y="3315"/>
                    <a:pt x="12453" y="2081"/>
                  </a:cubicBezTo>
                  <a:cubicBezTo>
                    <a:pt x="14781" y="847"/>
                    <a:pt x="16084" y="384"/>
                    <a:pt x="17062" y="152"/>
                  </a:cubicBezTo>
                  <a:cubicBezTo>
                    <a:pt x="18039" y="-79"/>
                    <a:pt x="18691" y="-79"/>
                    <a:pt x="18831" y="384"/>
                  </a:cubicBezTo>
                  <a:cubicBezTo>
                    <a:pt x="18970" y="847"/>
                    <a:pt x="18598" y="1772"/>
                    <a:pt x="17434" y="4010"/>
                  </a:cubicBezTo>
                  <a:cubicBezTo>
                    <a:pt x="16270" y="6247"/>
                    <a:pt x="14315" y="9795"/>
                    <a:pt x="13291" y="12032"/>
                  </a:cubicBezTo>
                  <a:cubicBezTo>
                    <a:pt x="12267" y="14270"/>
                    <a:pt x="12174" y="15195"/>
                    <a:pt x="12732" y="15967"/>
                  </a:cubicBezTo>
                  <a:cubicBezTo>
                    <a:pt x="13291" y="16738"/>
                    <a:pt x="14501" y="17355"/>
                    <a:pt x="15805" y="17895"/>
                  </a:cubicBezTo>
                  <a:cubicBezTo>
                    <a:pt x="17108" y="18435"/>
                    <a:pt x="18505" y="18898"/>
                    <a:pt x="19575" y="19438"/>
                  </a:cubicBezTo>
                  <a:cubicBezTo>
                    <a:pt x="20646" y="19978"/>
                    <a:pt x="21391" y="20595"/>
                    <a:pt x="21437" y="20981"/>
                  </a:cubicBezTo>
                  <a:cubicBezTo>
                    <a:pt x="21484" y="21367"/>
                    <a:pt x="20832" y="21521"/>
                    <a:pt x="18737" y="21444"/>
                  </a:cubicBezTo>
                  <a:cubicBezTo>
                    <a:pt x="16643" y="21367"/>
                    <a:pt x="13105" y="21058"/>
                    <a:pt x="9567" y="207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85" name="Line"/>
            <p:cNvSpPr/>
            <p:nvPr/>
          </p:nvSpPr>
          <p:spPr>
            <a:xfrm>
              <a:off x="2426176" y="2099663"/>
              <a:ext cx="2790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486" name="Line Shape" descr="Line Shape"/>
            <p:cNvPicPr>
              <a:picLocks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3408128" y="2225950"/>
              <a:ext cx="441052" cy="496366"/>
            </a:xfrm>
            <a:prstGeom prst="rect">
              <a:avLst/>
            </a:prstGeom>
            <a:effectLst/>
          </p:spPr>
        </p:pic>
        <p:pic>
          <p:nvPicPr>
            <p:cNvPr id="9488" name="Line Shape" descr="Line Shape"/>
            <p:cNvPicPr>
              <a:picLocks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3804754" y="2438872"/>
              <a:ext cx="130754" cy="285690"/>
            </a:xfrm>
            <a:prstGeom prst="rect">
              <a:avLst/>
            </a:prstGeom>
            <a:effectLst/>
          </p:spPr>
        </p:pic>
        <p:pic>
          <p:nvPicPr>
            <p:cNvPr id="9490" name="Line Shape" descr="Line Shape"/>
            <p:cNvPicPr>
              <a:picLocks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3740571" y="2230358"/>
              <a:ext cx="685266" cy="438168"/>
            </a:xfrm>
            <a:prstGeom prst="rect">
              <a:avLst/>
            </a:prstGeom>
            <a:effectLst/>
          </p:spPr>
        </p:pic>
        <p:pic>
          <p:nvPicPr>
            <p:cNvPr id="9492" name="Line Shape" descr="Line Shape"/>
            <p:cNvPicPr>
              <a:picLocks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4132608" y="2410970"/>
              <a:ext cx="416756" cy="151682"/>
            </a:xfrm>
            <a:prstGeom prst="rect">
              <a:avLst/>
            </a:prstGeom>
            <a:effectLst/>
          </p:spPr>
        </p:pic>
        <p:pic>
          <p:nvPicPr>
            <p:cNvPr id="9494" name="Line Shape" descr="Line Shape"/>
            <p:cNvPicPr>
              <a:picLocks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4468051" y="2250530"/>
              <a:ext cx="137117" cy="463716"/>
            </a:xfrm>
            <a:prstGeom prst="rect">
              <a:avLst/>
            </a:prstGeom>
            <a:effectLst/>
          </p:spPr>
        </p:pic>
        <p:pic>
          <p:nvPicPr>
            <p:cNvPr id="9496" name="Line Shape" descr="Line Shape"/>
            <p:cNvPicPr>
              <a:picLocks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4454217" y="2299360"/>
              <a:ext cx="464855" cy="397634"/>
            </a:xfrm>
            <a:prstGeom prst="rect">
              <a:avLst/>
            </a:prstGeom>
            <a:effectLst/>
          </p:spPr>
        </p:pic>
        <p:pic>
          <p:nvPicPr>
            <p:cNvPr id="9498" name="Line Shape" descr="Line Shape"/>
            <p:cNvPicPr>
              <a:picLocks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4780141" y="2276108"/>
              <a:ext cx="343717" cy="483084"/>
            </a:xfrm>
            <a:prstGeom prst="rect">
              <a:avLst/>
            </a:prstGeom>
            <a:effectLst/>
          </p:spPr>
        </p:pic>
        <p:pic>
          <p:nvPicPr>
            <p:cNvPr id="9500" name="Line Shape" descr="Line Shape"/>
            <p:cNvPicPr>
              <a:picLocks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4814977" y="2407385"/>
              <a:ext cx="494730" cy="357454"/>
            </a:xfrm>
            <a:prstGeom prst="rect">
              <a:avLst/>
            </a:prstGeom>
            <a:effectLst/>
          </p:spPr>
        </p:pic>
        <p:pic>
          <p:nvPicPr>
            <p:cNvPr id="9502" name="Line Shape" descr="Line Shape"/>
            <p:cNvPicPr>
              <a:picLocks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5283587" y="2208677"/>
              <a:ext cx="144706" cy="542316"/>
            </a:xfrm>
            <a:prstGeom prst="rect">
              <a:avLst/>
            </a:prstGeom>
            <a:effectLst/>
          </p:spPr>
        </p:pic>
        <p:pic>
          <p:nvPicPr>
            <p:cNvPr id="9504" name="Line Shape" descr="Line Shape"/>
            <p:cNvPicPr>
              <a:picLocks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5158026" y="2324833"/>
              <a:ext cx="627894" cy="381998"/>
            </a:xfrm>
            <a:prstGeom prst="rect">
              <a:avLst/>
            </a:prstGeom>
            <a:effectLst/>
          </p:spPr>
        </p:pic>
        <p:pic>
          <p:nvPicPr>
            <p:cNvPr id="9506" name="Line Shape" descr="Line Shape"/>
            <p:cNvPicPr>
              <a:picLocks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5763568" y="2306335"/>
              <a:ext cx="383214" cy="400173"/>
            </a:xfrm>
            <a:prstGeom prst="rect">
              <a:avLst/>
            </a:prstGeom>
            <a:effectLst/>
          </p:spPr>
        </p:pic>
        <p:pic>
          <p:nvPicPr>
            <p:cNvPr id="9508" name="Line Shape" descr="Line Shape"/>
            <p:cNvPicPr>
              <a:picLocks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5988125" y="2236294"/>
              <a:ext cx="546547" cy="493587"/>
            </a:xfrm>
            <a:prstGeom prst="rect">
              <a:avLst/>
            </a:prstGeom>
            <a:effectLst/>
          </p:spPr>
        </p:pic>
        <p:pic>
          <p:nvPicPr>
            <p:cNvPr id="9510" name="Line Shape" descr="Line Shape"/>
            <p:cNvPicPr>
              <a:picLocks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6556368" y="2201736"/>
              <a:ext cx="853002" cy="534196"/>
            </a:xfrm>
            <a:prstGeom prst="rect">
              <a:avLst/>
            </a:prstGeom>
            <a:effectLst/>
          </p:spPr>
        </p:pic>
        <p:pic>
          <p:nvPicPr>
            <p:cNvPr id="9512" name="Line Shape" descr="Line Shape"/>
            <p:cNvPicPr>
              <a:picLocks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7104225" y="2229604"/>
              <a:ext cx="638935" cy="444658"/>
            </a:xfrm>
            <a:prstGeom prst="rect">
              <a:avLst/>
            </a:prstGeom>
            <a:effectLst/>
          </p:spPr>
        </p:pic>
        <p:pic>
          <p:nvPicPr>
            <p:cNvPr id="9514" name="Line Shape" descr="Line Shape"/>
            <p:cNvPicPr>
              <a:picLocks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881966" y="2776894"/>
              <a:ext cx="1106247" cy="155466"/>
            </a:xfrm>
            <a:prstGeom prst="rect">
              <a:avLst/>
            </a:prstGeom>
            <a:effectLst/>
          </p:spPr>
        </p:pic>
        <p:pic>
          <p:nvPicPr>
            <p:cNvPr id="9516" name="Line Shape" descr="Line Shape"/>
            <p:cNvPicPr>
              <a:picLocks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847088" y="2922516"/>
              <a:ext cx="1093669" cy="135405"/>
            </a:xfrm>
            <a:prstGeom prst="rect">
              <a:avLst/>
            </a:prstGeom>
            <a:effectLst/>
          </p:spPr>
        </p:pic>
        <p:pic>
          <p:nvPicPr>
            <p:cNvPr id="9518" name="Line Shape" descr="Line Shape"/>
            <p:cNvPicPr>
              <a:picLocks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784307" y="3052727"/>
              <a:ext cx="1269023" cy="165634"/>
            </a:xfrm>
            <a:prstGeom prst="rect">
              <a:avLst/>
            </a:prstGeom>
            <a:effectLst/>
          </p:spPr>
        </p:pic>
        <p:sp>
          <p:nvSpPr>
            <p:cNvPr id="9520" name="Line"/>
            <p:cNvSpPr/>
            <p:nvPr/>
          </p:nvSpPr>
          <p:spPr>
            <a:xfrm>
              <a:off x="8156170" y="2203108"/>
              <a:ext cx="227192" cy="315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098" extrusionOk="0">
                  <a:moveTo>
                    <a:pt x="18045" y="7539"/>
                  </a:moveTo>
                  <a:cubicBezTo>
                    <a:pt x="18045" y="5985"/>
                    <a:pt x="18045" y="4431"/>
                    <a:pt x="17827" y="3188"/>
                  </a:cubicBezTo>
                  <a:cubicBezTo>
                    <a:pt x="17609" y="1945"/>
                    <a:pt x="17173" y="1012"/>
                    <a:pt x="16300" y="468"/>
                  </a:cubicBezTo>
                  <a:cubicBezTo>
                    <a:pt x="15427" y="-76"/>
                    <a:pt x="14118" y="-231"/>
                    <a:pt x="12591" y="468"/>
                  </a:cubicBezTo>
                  <a:cubicBezTo>
                    <a:pt x="11063" y="1168"/>
                    <a:pt x="9318" y="2722"/>
                    <a:pt x="7136" y="5674"/>
                  </a:cubicBezTo>
                  <a:cubicBezTo>
                    <a:pt x="4954" y="8627"/>
                    <a:pt x="2336" y="12978"/>
                    <a:pt x="1027" y="15775"/>
                  </a:cubicBezTo>
                  <a:cubicBezTo>
                    <a:pt x="-282" y="18572"/>
                    <a:pt x="-282" y="19815"/>
                    <a:pt x="700" y="20514"/>
                  </a:cubicBezTo>
                  <a:cubicBezTo>
                    <a:pt x="1682" y="21214"/>
                    <a:pt x="3645" y="21369"/>
                    <a:pt x="6591" y="20514"/>
                  </a:cubicBezTo>
                  <a:cubicBezTo>
                    <a:pt x="9536" y="19660"/>
                    <a:pt x="13463" y="17795"/>
                    <a:pt x="15973" y="16163"/>
                  </a:cubicBezTo>
                  <a:cubicBezTo>
                    <a:pt x="18482" y="14532"/>
                    <a:pt x="19573" y="13133"/>
                    <a:pt x="20009" y="12822"/>
                  </a:cubicBezTo>
                  <a:cubicBezTo>
                    <a:pt x="20445" y="12511"/>
                    <a:pt x="20227" y="13288"/>
                    <a:pt x="19900" y="14143"/>
                  </a:cubicBezTo>
                  <a:cubicBezTo>
                    <a:pt x="19573" y="14998"/>
                    <a:pt x="19136" y="15930"/>
                    <a:pt x="18918" y="16785"/>
                  </a:cubicBezTo>
                  <a:cubicBezTo>
                    <a:pt x="18700" y="17640"/>
                    <a:pt x="18700" y="18416"/>
                    <a:pt x="19136" y="18883"/>
                  </a:cubicBezTo>
                  <a:cubicBezTo>
                    <a:pt x="19573" y="19349"/>
                    <a:pt x="20445" y="19504"/>
                    <a:pt x="21318" y="196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1" name="Line"/>
            <p:cNvSpPr/>
            <p:nvPr/>
          </p:nvSpPr>
          <p:spPr>
            <a:xfrm>
              <a:off x="8425215" y="2269758"/>
              <a:ext cx="474344" cy="269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0" y="6433"/>
                  </a:moveTo>
                  <a:cubicBezTo>
                    <a:pt x="529" y="6249"/>
                    <a:pt x="1059" y="6064"/>
                    <a:pt x="1482" y="6433"/>
                  </a:cubicBezTo>
                  <a:cubicBezTo>
                    <a:pt x="1906" y="6802"/>
                    <a:pt x="2224" y="7725"/>
                    <a:pt x="2541" y="9941"/>
                  </a:cubicBezTo>
                  <a:cubicBezTo>
                    <a:pt x="2859" y="12156"/>
                    <a:pt x="3176" y="15664"/>
                    <a:pt x="3176" y="17972"/>
                  </a:cubicBezTo>
                  <a:cubicBezTo>
                    <a:pt x="3176" y="20279"/>
                    <a:pt x="2859" y="21387"/>
                    <a:pt x="2700" y="21387"/>
                  </a:cubicBezTo>
                  <a:cubicBezTo>
                    <a:pt x="2541" y="21387"/>
                    <a:pt x="2541" y="20279"/>
                    <a:pt x="2753" y="17972"/>
                  </a:cubicBezTo>
                  <a:cubicBezTo>
                    <a:pt x="2965" y="15664"/>
                    <a:pt x="3388" y="12156"/>
                    <a:pt x="3759" y="10033"/>
                  </a:cubicBezTo>
                  <a:cubicBezTo>
                    <a:pt x="4129" y="7910"/>
                    <a:pt x="4447" y="7172"/>
                    <a:pt x="4976" y="7172"/>
                  </a:cubicBezTo>
                  <a:cubicBezTo>
                    <a:pt x="5506" y="7172"/>
                    <a:pt x="6247" y="7910"/>
                    <a:pt x="6988" y="8925"/>
                  </a:cubicBezTo>
                  <a:cubicBezTo>
                    <a:pt x="7729" y="9941"/>
                    <a:pt x="8471" y="11233"/>
                    <a:pt x="9582" y="11602"/>
                  </a:cubicBezTo>
                  <a:cubicBezTo>
                    <a:pt x="10694" y="11972"/>
                    <a:pt x="12176" y="11418"/>
                    <a:pt x="13606" y="9756"/>
                  </a:cubicBezTo>
                  <a:cubicBezTo>
                    <a:pt x="15035" y="8095"/>
                    <a:pt x="16412" y="5325"/>
                    <a:pt x="17100" y="3387"/>
                  </a:cubicBezTo>
                  <a:cubicBezTo>
                    <a:pt x="17788" y="1449"/>
                    <a:pt x="17788" y="341"/>
                    <a:pt x="17576" y="64"/>
                  </a:cubicBezTo>
                  <a:cubicBezTo>
                    <a:pt x="17365" y="-213"/>
                    <a:pt x="16941" y="341"/>
                    <a:pt x="16253" y="3018"/>
                  </a:cubicBezTo>
                  <a:cubicBezTo>
                    <a:pt x="15565" y="5695"/>
                    <a:pt x="14612" y="10495"/>
                    <a:pt x="14135" y="13449"/>
                  </a:cubicBezTo>
                  <a:cubicBezTo>
                    <a:pt x="13659" y="16402"/>
                    <a:pt x="13659" y="17510"/>
                    <a:pt x="14982" y="18249"/>
                  </a:cubicBezTo>
                  <a:cubicBezTo>
                    <a:pt x="16306" y="18987"/>
                    <a:pt x="18953" y="19356"/>
                    <a:pt x="21600" y="1972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2" name="Line"/>
            <p:cNvSpPr/>
            <p:nvPr/>
          </p:nvSpPr>
          <p:spPr>
            <a:xfrm>
              <a:off x="9270138" y="2315908"/>
              <a:ext cx="96787" cy="257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374" extrusionOk="0">
                  <a:moveTo>
                    <a:pt x="21407" y="0"/>
                  </a:moveTo>
                  <a:cubicBezTo>
                    <a:pt x="18836" y="193"/>
                    <a:pt x="16264" y="386"/>
                    <a:pt x="13178" y="2218"/>
                  </a:cubicBezTo>
                  <a:cubicBezTo>
                    <a:pt x="10093" y="4050"/>
                    <a:pt x="6493" y="7521"/>
                    <a:pt x="4178" y="10511"/>
                  </a:cubicBezTo>
                  <a:cubicBezTo>
                    <a:pt x="1864" y="13500"/>
                    <a:pt x="836" y="16007"/>
                    <a:pt x="321" y="17839"/>
                  </a:cubicBezTo>
                  <a:cubicBezTo>
                    <a:pt x="-193" y="19671"/>
                    <a:pt x="-193" y="20829"/>
                    <a:pt x="1093" y="21214"/>
                  </a:cubicBezTo>
                  <a:cubicBezTo>
                    <a:pt x="2378" y="21600"/>
                    <a:pt x="4950" y="21214"/>
                    <a:pt x="7521" y="208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3" name="Line"/>
            <p:cNvSpPr/>
            <p:nvPr/>
          </p:nvSpPr>
          <p:spPr>
            <a:xfrm>
              <a:off x="9443656" y="2246563"/>
              <a:ext cx="397612" cy="271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5" extrusionOk="0">
                  <a:moveTo>
                    <a:pt x="379" y="8136"/>
                  </a:moveTo>
                  <a:cubicBezTo>
                    <a:pt x="758" y="10133"/>
                    <a:pt x="1137" y="12129"/>
                    <a:pt x="1200" y="13581"/>
                  </a:cubicBezTo>
                  <a:cubicBezTo>
                    <a:pt x="1263" y="15034"/>
                    <a:pt x="1011" y="15941"/>
                    <a:pt x="695" y="16849"/>
                  </a:cubicBezTo>
                  <a:cubicBezTo>
                    <a:pt x="379" y="17756"/>
                    <a:pt x="0" y="18664"/>
                    <a:pt x="0" y="18755"/>
                  </a:cubicBezTo>
                  <a:cubicBezTo>
                    <a:pt x="0" y="18845"/>
                    <a:pt x="379" y="18119"/>
                    <a:pt x="1642" y="15487"/>
                  </a:cubicBezTo>
                  <a:cubicBezTo>
                    <a:pt x="2905" y="12855"/>
                    <a:pt x="5053" y="8318"/>
                    <a:pt x="6568" y="5413"/>
                  </a:cubicBezTo>
                  <a:cubicBezTo>
                    <a:pt x="8084" y="2509"/>
                    <a:pt x="8968" y="1239"/>
                    <a:pt x="9789" y="513"/>
                  </a:cubicBezTo>
                  <a:cubicBezTo>
                    <a:pt x="10611" y="-213"/>
                    <a:pt x="11368" y="-395"/>
                    <a:pt x="12568" y="1511"/>
                  </a:cubicBezTo>
                  <a:cubicBezTo>
                    <a:pt x="13768" y="3417"/>
                    <a:pt x="15411" y="7410"/>
                    <a:pt x="16484" y="10587"/>
                  </a:cubicBezTo>
                  <a:cubicBezTo>
                    <a:pt x="17558" y="13763"/>
                    <a:pt x="18063" y="16123"/>
                    <a:pt x="18821" y="17756"/>
                  </a:cubicBezTo>
                  <a:cubicBezTo>
                    <a:pt x="19579" y="19390"/>
                    <a:pt x="20589" y="20297"/>
                    <a:pt x="21600" y="212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4" name="Line"/>
            <p:cNvSpPr/>
            <p:nvPr/>
          </p:nvSpPr>
          <p:spPr>
            <a:xfrm>
              <a:off x="1003148" y="3474900"/>
              <a:ext cx="146489" cy="340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4" extrusionOk="0">
                  <a:moveTo>
                    <a:pt x="0" y="8310"/>
                  </a:moveTo>
                  <a:cubicBezTo>
                    <a:pt x="2057" y="12130"/>
                    <a:pt x="4114" y="15950"/>
                    <a:pt x="5143" y="18301"/>
                  </a:cubicBezTo>
                  <a:cubicBezTo>
                    <a:pt x="6171" y="20652"/>
                    <a:pt x="6171" y="21534"/>
                    <a:pt x="6171" y="21534"/>
                  </a:cubicBezTo>
                  <a:cubicBezTo>
                    <a:pt x="6171" y="21534"/>
                    <a:pt x="6171" y="20652"/>
                    <a:pt x="6857" y="17714"/>
                  </a:cubicBezTo>
                  <a:cubicBezTo>
                    <a:pt x="7543" y="14775"/>
                    <a:pt x="8914" y="9779"/>
                    <a:pt x="9943" y="6693"/>
                  </a:cubicBezTo>
                  <a:cubicBezTo>
                    <a:pt x="10971" y="3607"/>
                    <a:pt x="11657" y="2432"/>
                    <a:pt x="12514" y="1550"/>
                  </a:cubicBezTo>
                  <a:cubicBezTo>
                    <a:pt x="13371" y="669"/>
                    <a:pt x="14400" y="81"/>
                    <a:pt x="15600" y="7"/>
                  </a:cubicBezTo>
                  <a:cubicBezTo>
                    <a:pt x="16800" y="-66"/>
                    <a:pt x="18171" y="375"/>
                    <a:pt x="19200" y="1403"/>
                  </a:cubicBezTo>
                  <a:cubicBezTo>
                    <a:pt x="20229" y="2432"/>
                    <a:pt x="20914" y="4048"/>
                    <a:pt x="21600" y="56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5" name="Line"/>
            <p:cNvSpPr/>
            <p:nvPr/>
          </p:nvSpPr>
          <p:spPr>
            <a:xfrm>
              <a:off x="1275198" y="3538832"/>
              <a:ext cx="211594" cy="311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6" extrusionOk="0">
                  <a:moveTo>
                    <a:pt x="0" y="6946"/>
                  </a:moveTo>
                  <a:cubicBezTo>
                    <a:pt x="949" y="7577"/>
                    <a:pt x="1899" y="8208"/>
                    <a:pt x="5103" y="8050"/>
                  </a:cubicBezTo>
                  <a:cubicBezTo>
                    <a:pt x="8308" y="7892"/>
                    <a:pt x="13767" y="6946"/>
                    <a:pt x="17090" y="5606"/>
                  </a:cubicBezTo>
                  <a:cubicBezTo>
                    <a:pt x="20413" y="4266"/>
                    <a:pt x="21600" y="2532"/>
                    <a:pt x="21600" y="1349"/>
                  </a:cubicBezTo>
                  <a:cubicBezTo>
                    <a:pt x="21600" y="167"/>
                    <a:pt x="20413" y="-464"/>
                    <a:pt x="17565" y="403"/>
                  </a:cubicBezTo>
                  <a:cubicBezTo>
                    <a:pt x="14716" y="1270"/>
                    <a:pt x="10207" y="3635"/>
                    <a:pt x="7002" y="6316"/>
                  </a:cubicBezTo>
                  <a:cubicBezTo>
                    <a:pt x="3798" y="8996"/>
                    <a:pt x="1899" y="11991"/>
                    <a:pt x="2374" y="14514"/>
                  </a:cubicBezTo>
                  <a:cubicBezTo>
                    <a:pt x="2848" y="17037"/>
                    <a:pt x="5697" y="19086"/>
                    <a:pt x="8545" y="211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6" name="Line"/>
            <p:cNvSpPr/>
            <p:nvPr/>
          </p:nvSpPr>
          <p:spPr>
            <a:xfrm>
              <a:off x="1500412" y="3550426"/>
              <a:ext cx="242153" cy="290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114" extrusionOk="0">
                  <a:moveTo>
                    <a:pt x="15870" y="6088"/>
                  </a:moveTo>
                  <a:cubicBezTo>
                    <a:pt x="16693" y="5075"/>
                    <a:pt x="17515" y="4063"/>
                    <a:pt x="17927" y="3050"/>
                  </a:cubicBezTo>
                  <a:cubicBezTo>
                    <a:pt x="18338" y="2038"/>
                    <a:pt x="18338" y="1025"/>
                    <a:pt x="17824" y="434"/>
                  </a:cubicBezTo>
                  <a:cubicBezTo>
                    <a:pt x="17310" y="-156"/>
                    <a:pt x="16281" y="-325"/>
                    <a:pt x="14224" y="1109"/>
                  </a:cubicBezTo>
                  <a:cubicBezTo>
                    <a:pt x="12167" y="2544"/>
                    <a:pt x="9081" y="5581"/>
                    <a:pt x="6510" y="8788"/>
                  </a:cubicBezTo>
                  <a:cubicBezTo>
                    <a:pt x="3938" y="11994"/>
                    <a:pt x="1881" y="15369"/>
                    <a:pt x="853" y="17478"/>
                  </a:cubicBezTo>
                  <a:cubicBezTo>
                    <a:pt x="-176" y="19588"/>
                    <a:pt x="-176" y="20431"/>
                    <a:pt x="338" y="20853"/>
                  </a:cubicBezTo>
                  <a:cubicBezTo>
                    <a:pt x="853" y="21275"/>
                    <a:pt x="1881" y="21275"/>
                    <a:pt x="3733" y="20178"/>
                  </a:cubicBezTo>
                  <a:cubicBezTo>
                    <a:pt x="5584" y="19081"/>
                    <a:pt x="8258" y="16888"/>
                    <a:pt x="10007" y="15284"/>
                  </a:cubicBezTo>
                  <a:cubicBezTo>
                    <a:pt x="11755" y="13681"/>
                    <a:pt x="12578" y="12669"/>
                    <a:pt x="13401" y="11741"/>
                  </a:cubicBezTo>
                  <a:cubicBezTo>
                    <a:pt x="14224" y="10813"/>
                    <a:pt x="15047" y="9969"/>
                    <a:pt x="15664" y="10138"/>
                  </a:cubicBezTo>
                  <a:cubicBezTo>
                    <a:pt x="16281" y="10306"/>
                    <a:pt x="16693" y="11488"/>
                    <a:pt x="16898" y="12838"/>
                  </a:cubicBezTo>
                  <a:cubicBezTo>
                    <a:pt x="17104" y="14188"/>
                    <a:pt x="17104" y="15706"/>
                    <a:pt x="17104" y="16888"/>
                  </a:cubicBezTo>
                  <a:cubicBezTo>
                    <a:pt x="17104" y="18069"/>
                    <a:pt x="17104" y="18913"/>
                    <a:pt x="17618" y="19081"/>
                  </a:cubicBezTo>
                  <a:cubicBezTo>
                    <a:pt x="18133" y="19250"/>
                    <a:pt x="19161" y="18744"/>
                    <a:pt x="19881" y="18238"/>
                  </a:cubicBezTo>
                  <a:cubicBezTo>
                    <a:pt x="20601" y="17731"/>
                    <a:pt x="21013" y="17225"/>
                    <a:pt x="21424" y="167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7" name="Line"/>
            <p:cNvSpPr/>
            <p:nvPr/>
          </p:nvSpPr>
          <p:spPr>
            <a:xfrm>
              <a:off x="1791394" y="3467423"/>
              <a:ext cx="41855" cy="397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5" extrusionOk="0">
                  <a:moveTo>
                    <a:pt x="0" y="3738"/>
                  </a:moveTo>
                  <a:cubicBezTo>
                    <a:pt x="1200" y="2859"/>
                    <a:pt x="2400" y="1980"/>
                    <a:pt x="3600" y="1226"/>
                  </a:cubicBezTo>
                  <a:cubicBezTo>
                    <a:pt x="4800" y="473"/>
                    <a:pt x="6000" y="-155"/>
                    <a:pt x="7200" y="33"/>
                  </a:cubicBezTo>
                  <a:cubicBezTo>
                    <a:pt x="8400" y="222"/>
                    <a:pt x="9600" y="1226"/>
                    <a:pt x="11400" y="4303"/>
                  </a:cubicBezTo>
                  <a:cubicBezTo>
                    <a:pt x="13200" y="7380"/>
                    <a:pt x="15600" y="12529"/>
                    <a:pt x="17400" y="15731"/>
                  </a:cubicBezTo>
                  <a:cubicBezTo>
                    <a:pt x="19200" y="18933"/>
                    <a:pt x="20400" y="20189"/>
                    <a:pt x="21600" y="214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8" name="Line"/>
            <p:cNvSpPr/>
            <p:nvPr/>
          </p:nvSpPr>
          <p:spPr>
            <a:xfrm>
              <a:off x="2450281" y="3320398"/>
              <a:ext cx="10774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938"/>
                    <a:pt x="2735" y="7875"/>
                    <a:pt x="575" y="11475"/>
                  </a:cubicBezTo>
                  <a:cubicBezTo>
                    <a:pt x="-1585" y="15075"/>
                    <a:pt x="2735" y="18338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9" name="Line"/>
            <p:cNvSpPr/>
            <p:nvPr/>
          </p:nvSpPr>
          <p:spPr>
            <a:xfrm>
              <a:off x="2356420" y="3543618"/>
              <a:ext cx="432489" cy="215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7" extrusionOk="0">
                  <a:moveTo>
                    <a:pt x="0" y="9651"/>
                  </a:moveTo>
                  <a:cubicBezTo>
                    <a:pt x="3019" y="7123"/>
                    <a:pt x="6039" y="4596"/>
                    <a:pt x="7839" y="2987"/>
                  </a:cubicBezTo>
                  <a:cubicBezTo>
                    <a:pt x="9639" y="1379"/>
                    <a:pt x="10219" y="689"/>
                    <a:pt x="10800" y="345"/>
                  </a:cubicBezTo>
                  <a:cubicBezTo>
                    <a:pt x="11381" y="0"/>
                    <a:pt x="11961" y="0"/>
                    <a:pt x="12368" y="574"/>
                  </a:cubicBezTo>
                  <a:cubicBezTo>
                    <a:pt x="12774" y="1149"/>
                    <a:pt x="13006" y="2298"/>
                    <a:pt x="13297" y="4940"/>
                  </a:cubicBezTo>
                  <a:cubicBezTo>
                    <a:pt x="13587" y="7583"/>
                    <a:pt x="13935" y="11719"/>
                    <a:pt x="13994" y="14362"/>
                  </a:cubicBezTo>
                  <a:cubicBezTo>
                    <a:pt x="14052" y="17004"/>
                    <a:pt x="13819" y="18153"/>
                    <a:pt x="13529" y="19302"/>
                  </a:cubicBezTo>
                  <a:cubicBezTo>
                    <a:pt x="13239" y="20451"/>
                    <a:pt x="12890" y="21600"/>
                    <a:pt x="12774" y="21255"/>
                  </a:cubicBezTo>
                  <a:cubicBezTo>
                    <a:pt x="12658" y="20911"/>
                    <a:pt x="12774" y="19072"/>
                    <a:pt x="13645" y="15511"/>
                  </a:cubicBezTo>
                  <a:cubicBezTo>
                    <a:pt x="14516" y="11949"/>
                    <a:pt x="16142" y="6664"/>
                    <a:pt x="17594" y="3792"/>
                  </a:cubicBezTo>
                  <a:cubicBezTo>
                    <a:pt x="19045" y="919"/>
                    <a:pt x="20323" y="4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0" name="Line"/>
            <p:cNvSpPr/>
            <p:nvPr/>
          </p:nvSpPr>
          <p:spPr>
            <a:xfrm>
              <a:off x="2788908" y="3528643"/>
              <a:ext cx="167710" cy="239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183" extrusionOk="0">
                  <a:moveTo>
                    <a:pt x="0" y="708"/>
                  </a:moveTo>
                  <a:cubicBezTo>
                    <a:pt x="296" y="4822"/>
                    <a:pt x="592" y="8936"/>
                    <a:pt x="592" y="12022"/>
                  </a:cubicBezTo>
                  <a:cubicBezTo>
                    <a:pt x="592" y="15108"/>
                    <a:pt x="296" y="17165"/>
                    <a:pt x="296" y="18708"/>
                  </a:cubicBezTo>
                  <a:cubicBezTo>
                    <a:pt x="296" y="20250"/>
                    <a:pt x="592" y="21279"/>
                    <a:pt x="3403" y="21176"/>
                  </a:cubicBezTo>
                  <a:cubicBezTo>
                    <a:pt x="6214" y="21073"/>
                    <a:pt x="11540" y="19839"/>
                    <a:pt x="15238" y="17268"/>
                  </a:cubicBezTo>
                  <a:cubicBezTo>
                    <a:pt x="18937" y="14696"/>
                    <a:pt x="21008" y="10788"/>
                    <a:pt x="21304" y="7599"/>
                  </a:cubicBezTo>
                  <a:cubicBezTo>
                    <a:pt x="21600" y="4410"/>
                    <a:pt x="20121" y="1942"/>
                    <a:pt x="17458" y="810"/>
                  </a:cubicBezTo>
                  <a:cubicBezTo>
                    <a:pt x="14795" y="-321"/>
                    <a:pt x="10948" y="-115"/>
                    <a:pt x="8729" y="502"/>
                  </a:cubicBezTo>
                  <a:cubicBezTo>
                    <a:pt x="6510" y="1119"/>
                    <a:pt x="5918" y="2148"/>
                    <a:pt x="5326" y="31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1" name="Line"/>
            <p:cNvSpPr/>
            <p:nvPr/>
          </p:nvSpPr>
          <p:spPr>
            <a:xfrm>
              <a:off x="2998177" y="3514472"/>
              <a:ext cx="196992" cy="240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503" extrusionOk="0">
                  <a:moveTo>
                    <a:pt x="0" y="4472"/>
                  </a:moveTo>
                  <a:cubicBezTo>
                    <a:pt x="753" y="6549"/>
                    <a:pt x="1507" y="8626"/>
                    <a:pt x="1633" y="11118"/>
                  </a:cubicBezTo>
                  <a:cubicBezTo>
                    <a:pt x="1758" y="13611"/>
                    <a:pt x="1256" y="16518"/>
                    <a:pt x="1256" y="18491"/>
                  </a:cubicBezTo>
                  <a:cubicBezTo>
                    <a:pt x="1256" y="20465"/>
                    <a:pt x="1758" y="21503"/>
                    <a:pt x="4270" y="21503"/>
                  </a:cubicBezTo>
                  <a:cubicBezTo>
                    <a:pt x="6781" y="21503"/>
                    <a:pt x="11302" y="20465"/>
                    <a:pt x="14567" y="17765"/>
                  </a:cubicBezTo>
                  <a:cubicBezTo>
                    <a:pt x="17833" y="15065"/>
                    <a:pt x="19842" y="10703"/>
                    <a:pt x="20721" y="7899"/>
                  </a:cubicBezTo>
                  <a:cubicBezTo>
                    <a:pt x="21600" y="5095"/>
                    <a:pt x="21349" y="3849"/>
                    <a:pt x="20595" y="2603"/>
                  </a:cubicBezTo>
                  <a:cubicBezTo>
                    <a:pt x="19842" y="1357"/>
                    <a:pt x="18586" y="111"/>
                    <a:pt x="17707" y="7"/>
                  </a:cubicBezTo>
                  <a:cubicBezTo>
                    <a:pt x="16828" y="-97"/>
                    <a:pt x="16326" y="941"/>
                    <a:pt x="15823" y="19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2" name="Line"/>
            <p:cNvSpPr/>
            <p:nvPr/>
          </p:nvSpPr>
          <p:spPr>
            <a:xfrm>
              <a:off x="3298129" y="3411081"/>
              <a:ext cx="259414" cy="347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510" extrusionOk="0">
                  <a:moveTo>
                    <a:pt x="1147" y="0"/>
                  </a:moveTo>
                  <a:cubicBezTo>
                    <a:pt x="1338" y="3168"/>
                    <a:pt x="1529" y="6336"/>
                    <a:pt x="1338" y="9000"/>
                  </a:cubicBezTo>
                  <a:cubicBezTo>
                    <a:pt x="1147" y="11664"/>
                    <a:pt x="573" y="13824"/>
                    <a:pt x="382" y="15336"/>
                  </a:cubicBezTo>
                  <a:cubicBezTo>
                    <a:pt x="191" y="16848"/>
                    <a:pt x="382" y="17712"/>
                    <a:pt x="1051" y="18000"/>
                  </a:cubicBezTo>
                  <a:cubicBezTo>
                    <a:pt x="1720" y="18288"/>
                    <a:pt x="2867" y="18000"/>
                    <a:pt x="5161" y="16920"/>
                  </a:cubicBezTo>
                  <a:cubicBezTo>
                    <a:pt x="7455" y="15840"/>
                    <a:pt x="10896" y="13968"/>
                    <a:pt x="13285" y="12960"/>
                  </a:cubicBezTo>
                  <a:cubicBezTo>
                    <a:pt x="15674" y="11952"/>
                    <a:pt x="17012" y="11808"/>
                    <a:pt x="18159" y="11880"/>
                  </a:cubicBezTo>
                  <a:cubicBezTo>
                    <a:pt x="19306" y="11952"/>
                    <a:pt x="20262" y="12240"/>
                    <a:pt x="20835" y="12744"/>
                  </a:cubicBezTo>
                  <a:cubicBezTo>
                    <a:pt x="21409" y="13248"/>
                    <a:pt x="21600" y="13968"/>
                    <a:pt x="20740" y="15120"/>
                  </a:cubicBezTo>
                  <a:cubicBezTo>
                    <a:pt x="19880" y="16272"/>
                    <a:pt x="17968" y="17856"/>
                    <a:pt x="15005" y="19008"/>
                  </a:cubicBezTo>
                  <a:cubicBezTo>
                    <a:pt x="12042" y="20160"/>
                    <a:pt x="8028" y="20880"/>
                    <a:pt x="5448" y="21240"/>
                  </a:cubicBezTo>
                  <a:cubicBezTo>
                    <a:pt x="2867" y="21600"/>
                    <a:pt x="1720" y="21600"/>
                    <a:pt x="1051" y="21240"/>
                  </a:cubicBezTo>
                  <a:cubicBezTo>
                    <a:pt x="382" y="20880"/>
                    <a:pt x="191" y="20160"/>
                    <a:pt x="0" y="19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3" name="Line"/>
            <p:cNvSpPr/>
            <p:nvPr/>
          </p:nvSpPr>
          <p:spPr>
            <a:xfrm>
              <a:off x="3549252" y="3292495"/>
              <a:ext cx="341806" cy="462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0"/>
                  </a:moveTo>
                  <a:cubicBezTo>
                    <a:pt x="735" y="215"/>
                    <a:pt x="1469" y="430"/>
                    <a:pt x="1837" y="1504"/>
                  </a:cubicBezTo>
                  <a:cubicBezTo>
                    <a:pt x="2204" y="2579"/>
                    <a:pt x="2204" y="4513"/>
                    <a:pt x="1837" y="6878"/>
                  </a:cubicBezTo>
                  <a:cubicBezTo>
                    <a:pt x="1469" y="9242"/>
                    <a:pt x="735" y="12036"/>
                    <a:pt x="661" y="13970"/>
                  </a:cubicBezTo>
                  <a:cubicBezTo>
                    <a:pt x="588" y="15904"/>
                    <a:pt x="1176" y="16979"/>
                    <a:pt x="2718" y="17409"/>
                  </a:cubicBezTo>
                  <a:cubicBezTo>
                    <a:pt x="4261" y="17839"/>
                    <a:pt x="6759" y="17624"/>
                    <a:pt x="8963" y="16872"/>
                  </a:cubicBezTo>
                  <a:cubicBezTo>
                    <a:pt x="11167" y="16119"/>
                    <a:pt x="13078" y="14830"/>
                    <a:pt x="14253" y="13809"/>
                  </a:cubicBezTo>
                  <a:cubicBezTo>
                    <a:pt x="15429" y="12788"/>
                    <a:pt x="15869" y="12036"/>
                    <a:pt x="16016" y="11337"/>
                  </a:cubicBezTo>
                  <a:cubicBezTo>
                    <a:pt x="16163" y="10639"/>
                    <a:pt x="16016" y="9994"/>
                    <a:pt x="15649" y="9833"/>
                  </a:cubicBezTo>
                  <a:cubicBezTo>
                    <a:pt x="15282" y="9672"/>
                    <a:pt x="14694" y="9994"/>
                    <a:pt x="13518" y="11445"/>
                  </a:cubicBezTo>
                  <a:cubicBezTo>
                    <a:pt x="12343" y="12896"/>
                    <a:pt x="10580" y="15475"/>
                    <a:pt x="9918" y="17409"/>
                  </a:cubicBezTo>
                  <a:cubicBezTo>
                    <a:pt x="9257" y="19343"/>
                    <a:pt x="9698" y="20633"/>
                    <a:pt x="11829" y="21116"/>
                  </a:cubicBezTo>
                  <a:cubicBezTo>
                    <a:pt x="13959" y="21600"/>
                    <a:pt x="17780" y="21278"/>
                    <a:pt x="21600" y="209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4" name="Line"/>
            <p:cNvSpPr/>
            <p:nvPr/>
          </p:nvSpPr>
          <p:spPr>
            <a:xfrm>
              <a:off x="4170083" y="3557569"/>
              <a:ext cx="55107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281" y="18720"/>
                    <a:pt x="6562" y="15840"/>
                    <a:pt x="10162" y="12240"/>
                  </a:cubicBezTo>
                  <a:cubicBezTo>
                    <a:pt x="13762" y="8640"/>
                    <a:pt x="17681" y="43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5" name="Line"/>
            <p:cNvSpPr/>
            <p:nvPr/>
          </p:nvSpPr>
          <p:spPr>
            <a:xfrm>
              <a:off x="0" y="4450164"/>
              <a:ext cx="451140" cy="990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88" extrusionOk="0">
                  <a:moveTo>
                    <a:pt x="1265" y="12421"/>
                  </a:moveTo>
                  <a:cubicBezTo>
                    <a:pt x="1154" y="11917"/>
                    <a:pt x="1044" y="11412"/>
                    <a:pt x="822" y="11008"/>
                  </a:cubicBezTo>
                  <a:cubicBezTo>
                    <a:pt x="601" y="10605"/>
                    <a:pt x="268" y="10302"/>
                    <a:pt x="102" y="10327"/>
                  </a:cubicBezTo>
                  <a:cubicBezTo>
                    <a:pt x="-64" y="10352"/>
                    <a:pt x="-64" y="10706"/>
                    <a:pt x="379" y="11690"/>
                  </a:cubicBezTo>
                  <a:cubicBezTo>
                    <a:pt x="822" y="12674"/>
                    <a:pt x="1708" y="14289"/>
                    <a:pt x="2650" y="15904"/>
                  </a:cubicBezTo>
                  <a:cubicBezTo>
                    <a:pt x="3591" y="17519"/>
                    <a:pt x="4588" y="19134"/>
                    <a:pt x="5253" y="20092"/>
                  </a:cubicBezTo>
                  <a:cubicBezTo>
                    <a:pt x="5918" y="21051"/>
                    <a:pt x="6250" y="21354"/>
                    <a:pt x="6693" y="21455"/>
                  </a:cubicBezTo>
                  <a:cubicBezTo>
                    <a:pt x="7136" y="21556"/>
                    <a:pt x="7690" y="21455"/>
                    <a:pt x="8354" y="20723"/>
                  </a:cubicBezTo>
                  <a:cubicBezTo>
                    <a:pt x="9019" y="19992"/>
                    <a:pt x="9794" y="18629"/>
                    <a:pt x="10293" y="17468"/>
                  </a:cubicBezTo>
                  <a:cubicBezTo>
                    <a:pt x="10791" y="16307"/>
                    <a:pt x="11013" y="15349"/>
                    <a:pt x="11234" y="14743"/>
                  </a:cubicBezTo>
                  <a:cubicBezTo>
                    <a:pt x="11456" y="14137"/>
                    <a:pt x="11678" y="13885"/>
                    <a:pt x="12065" y="13885"/>
                  </a:cubicBezTo>
                  <a:cubicBezTo>
                    <a:pt x="12453" y="13885"/>
                    <a:pt x="13007" y="14137"/>
                    <a:pt x="14004" y="14920"/>
                  </a:cubicBezTo>
                  <a:cubicBezTo>
                    <a:pt x="15001" y="15702"/>
                    <a:pt x="16441" y="17014"/>
                    <a:pt x="17438" y="17948"/>
                  </a:cubicBezTo>
                  <a:cubicBezTo>
                    <a:pt x="18434" y="18881"/>
                    <a:pt x="18988" y="19436"/>
                    <a:pt x="19487" y="19966"/>
                  </a:cubicBezTo>
                  <a:cubicBezTo>
                    <a:pt x="19985" y="20496"/>
                    <a:pt x="20428" y="21001"/>
                    <a:pt x="20761" y="21102"/>
                  </a:cubicBezTo>
                  <a:cubicBezTo>
                    <a:pt x="21093" y="21203"/>
                    <a:pt x="21314" y="20900"/>
                    <a:pt x="21425" y="19916"/>
                  </a:cubicBezTo>
                  <a:cubicBezTo>
                    <a:pt x="21536" y="18932"/>
                    <a:pt x="21536" y="17266"/>
                    <a:pt x="21204" y="15525"/>
                  </a:cubicBezTo>
                  <a:cubicBezTo>
                    <a:pt x="20871" y="13784"/>
                    <a:pt x="20207" y="11967"/>
                    <a:pt x="19321" y="10075"/>
                  </a:cubicBezTo>
                  <a:cubicBezTo>
                    <a:pt x="18434" y="8182"/>
                    <a:pt x="17327" y="6214"/>
                    <a:pt x="16441" y="4599"/>
                  </a:cubicBezTo>
                  <a:cubicBezTo>
                    <a:pt x="15554" y="2984"/>
                    <a:pt x="14890" y="1722"/>
                    <a:pt x="14502" y="965"/>
                  </a:cubicBezTo>
                  <a:cubicBezTo>
                    <a:pt x="14114" y="208"/>
                    <a:pt x="14004" y="-44"/>
                    <a:pt x="14004" y="6"/>
                  </a:cubicBezTo>
                  <a:cubicBezTo>
                    <a:pt x="14004" y="57"/>
                    <a:pt x="14114" y="410"/>
                    <a:pt x="14668" y="1344"/>
                  </a:cubicBezTo>
                  <a:cubicBezTo>
                    <a:pt x="15222" y="2277"/>
                    <a:pt x="16219" y="3792"/>
                    <a:pt x="17216" y="530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6" name="Line"/>
            <p:cNvSpPr/>
            <p:nvPr/>
          </p:nvSpPr>
          <p:spPr>
            <a:xfrm>
              <a:off x="549732" y="4927006"/>
              <a:ext cx="324565" cy="458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496" extrusionOk="0">
                  <a:moveTo>
                    <a:pt x="4136" y="4805"/>
                  </a:moveTo>
                  <a:cubicBezTo>
                    <a:pt x="3370" y="4587"/>
                    <a:pt x="2604" y="4369"/>
                    <a:pt x="1762" y="4151"/>
                  </a:cubicBezTo>
                  <a:cubicBezTo>
                    <a:pt x="919" y="3932"/>
                    <a:pt x="0" y="3714"/>
                    <a:pt x="0" y="3605"/>
                  </a:cubicBezTo>
                  <a:cubicBezTo>
                    <a:pt x="0" y="3496"/>
                    <a:pt x="919" y="3496"/>
                    <a:pt x="2987" y="3387"/>
                  </a:cubicBezTo>
                  <a:cubicBezTo>
                    <a:pt x="5055" y="3278"/>
                    <a:pt x="8272" y="3060"/>
                    <a:pt x="10417" y="2732"/>
                  </a:cubicBezTo>
                  <a:cubicBezTo>
                    <a:pt x="12562" y="2405"/>
                    <a:pt x="13634" y="1969"/>
                    <a:pt x="14247" y="1478"/>
                  </a:cubicBezTo>
                  <a:cubicBezTo>
                    <a:pt x="14860" y="987"/>
                    <a:pt x="15013" y="441"/>
                    <a:pt x="14477" y="169"/>
                  </a:cubicBezTo>
                  <a:cubicBezTo>
                    <a:pt x="13940" y="-104"/>
                    <a:pt x="12715" y="-104"/>
                    <a:pt x="11106" y="605"/>
                  </a:cubicBezTo>
                  <a:cubicBezTo>
                    <a:pt x="9498" y="1314"/>
                    <a:pt x="7506" y="2732"/>
                    <a:pt x="5438" y="5241"/>
                  </a:cubicBezTo>
                  <a:cubicBezTo>
                    <a:pt x="3370" y="7751"/>
                    <a:pt x="1226" y="11351"/>
                    <a:pt x="689" y="14132"/>
                  </a:cubicBezTo>
                  <a:cubicBezTo>
                    <a:pt x="153" y="16914"/>
                    <a:pt x="1226" y="18878"/>
                    <a:pt x="3523" y="20023"/>
                  </a:cubicBezTo>
                  <a:cubicBezTo>
                    <a:pt x="5821" y="21169"/>
                    <a:pt x="9345" y="21496"/>
                    <a:pt x="12409" y="21496"/>
                  </a:cubicBezTo>
                  <a:cubicBezTo>
                    <a:pt x="15472" y="21496"/>
                    <a:pt x="18077" y="21169"/>
                    <a:pt x="19609" y="20787"/>
                  </a:cubicBezTo>
                  <a:cubicBezTo>
                    <a:pt x="21140" y="20405"/>
                    <a:pt x="21600" y="19969"/>
                    <a:pt x="21294" y="19587"/>
                  </a:cubicBezTo>
                  <a:cubicBezTo>
                    <a:pt x="20987" y="19205"/>
                    <a:pt x="19915" y="18878"/>
                    <a:pt x="18689" y="18551"/>
                  </a:cubicBezTo>
                  <a:cubicBezTo>
                    <a:pt x="17464" y="18223"/>
                    <a:pt x="16085" y="17896"/>
                    <a:pt x="14706" y="1756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7" name="Line"/>
            <p:cNvSpPr/>
            <p:nvPr/>
          </p:nvSpPr>
          <p:spPr>
            <a:xfrm>
              <a:off x="549732" y="5127085"/>
              <a:ext cx="306929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91" y="17723"/>
                    <a:pt x="4582" y="13846"/>
                    <a:pt x="8182" y="10246"/>
                  </a:cubicBezTo>
                  <a:cubicBezTo>
                    <a:pt x="11782" y="6646"/>
                    <a:pt x="16691" y="33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8" name="Line"/>
            <p:cNvSpPr/>
            <p:nvPr/>
          </p:nvSpPr>
          <p:spPr>
            <a:xfrm>
              <a:off x="1245229" y="4719829"/>
              <a:ext cx="363363" cy="648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499" extrusionOk="0">
                  <a:moveTo>
                    <a:pt x="2566" y="9345"/>
                  </a:moveTo>
                  <a:cubicBezTo>
                    <a:pt x="1751" y="8960"/>
                    <a:pt x="936" y="8574"/>
                    <a:pt x="460" y="8613"/>
                  </a:cubicBezTo>
                  <a:cubicBezTo>
                    <a:pt x="-15" y="8651"/>
                    <a:pt x="-151" y="9114"/>
                    <a:pt x="189" y="10425"/>
                  </a:cubicBezTo>
                  <a:cubicBezTo>
                    <a:pt x="528" y="11737"/>
                    <a:pt x="1343" y="13897"/>
                    <a:pt x="2158" y="15440"/>
                  </a:cubicBezTo>
                  <a:cubicBezTo>
                    <a:pt x="2974" y="16983"/>
                    <a:pt x="3789" y="17908"/>
                    <a:pt x="4536" y="18448"/>
                  </a:cubicBezTo>
                  <a:cubicBezTo>
                    <a:pt x="5283" y="18988"/>
                    <a:pt x="5962" y="19143"/>
                    <a:pt x="6574" y="19027"/>
                  </a:cubicBezTo>
                  <a:cubicBezTo>
                    <a:pt x="7185" y="18911"/>
                    <a:pt x="7728" y="18525"/>
                    <a:pt x="8407" y="17638"/>
                  </a:cubicBezTo>
                  <a:cubicBezTo>
                    <a:pt x="9087" y="16751"/>
                    <a:pt x="9902" y="15363"/>
                    <a:pt x="10377" y="14398"/>
                  </a:cubicBezTo>
                  <a:cubicBezTo>
                    <a:pt x="10853" y="13434"/>
                    <a:pt x="10989" y="12894"/>
                    <a:pt x="11328" y="12740"/>
                  </a:cubicBezTo>
                  <a:cubicBezTo>
                    <a:pt x="11668" y="12585"/>
                    <a:pt x="12211" y="12817"/>
                    <a:pt x="13230" y="14051"/>
                  </a:cubicBezTo>
                  <a:cubicBezTo>
                    <a:pt x="14249" y="15285"/>
                    <a:pt x="15743" y="17523"/>
                    <a:pt x="16626" y="18834"/>
                  </a:cubicBezTo>
                  <a:cubicBezTo>
                    <a:pt x="17509" y="20145"/>
                    <a:pt x="17781" y="20531"/>
                    <a:pt x="18189" y="20878"/>
                  </a:cubicBezTo>
                  <a:cubicBezTo>
                    <a:pt x="18596" y="21225"/>
                    <a:pt x="19140" y="21534"/>
                    <a:pt x="19615" y="21495"/>
                  </a:cubicBezTo>
                  <a:cubicBezTo>
                    <a:pt x="20091" y="21457"/>
                    <a:pt x="20498" y="21071"/>
                    <a:pt x="20838" y="19605"/>
                  </a:cubicBezTo>
                  <a:cubicBezTo>
                    <a:pt x="21177" y="18140"/>
                    <a:pt x="21449" y="15594"/>
                    <a:pt x="20974" y="12933"/>
                  </a:cubicBezTo>
                  <a:cubicBezTo>
                    <a:pt x="20498" y="10271"/>
                    <a:pt x="19275" y="7494"/>
                    <a:pt x="18121" y="5411"/>
                  </a:cubicBezTo>
                  <a:cubicBezTo>
                    <a:pt x="16966" y="3328"/>
                    <a:pt x="15879" y="1940"/>
                    <a:pt x="15064" y="1091"/>
                  </a:cubicBezTo>
                  <a:cubicBezTo>
                    <a:pt x="14249" y="243"/>
                    <a:pt x="13706" y="-66"/>
                    <a:pt x="13366" y="11"/>
                  </a:cubicBezTo>
                  <a:cubicBezTo>
                    <a:pt x="13026" y="88"/>
                    <a:pt x="12891" y="551"/>
                    <a:pt x="13094" y="1400"/>
                  </a:cubicBezTo>
                  <a:cubicBezTo>
                    <a:pt x="13298" y="2248"/>
                    <a:pt x="13841" y="3483"/>
                    <a:pt x="14385" y="471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9" name="Line"/>
            <p:cNvSpPr/>
            <p:nvPr/>
          </p:nvSpPr>
          <p:spPr>
            <a:xfrm>
              <a:off x="1651882" y="4973621"/>
              <a:ext cx="249378" cy="323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145" extrusionOk="0">
                  <a:moveTo>
                    <a:pt x="5891" y="0"/>
                  </a:moveTo>
                  <a:cubicBezTo>
                    <a:pt x="4516" y="2130"/>
                    <a:pt x="3142" y="4259"/>
                    <a:pt x="2651" y="7454"/>
                  </a:cubicBezTo>
                  <a:cubicBezTo>
                    <a:pt x="2160" y="10648"/>
                    <a:pt x="2553" y="14907"/>
                    <a:pt x="4124" y="17645"/>
                  </a:cubicBezTo>
                  <a:cubicBezTo>
                    <a:pt x="5695" y="20383"/>
                    <a:pt x="8444" y="21600"/>
                    <a:pt x="11585" y="20992"/>
                  </a:cubicBezTo>
                  <a:cubicBezTo>
                    <a:pt x="14727" y="20383"/>
                    <a:pt x="18262" y="17949"/>
                    <a:pt x="19931" y="15135"/>
                  </a:cubicBezTo>
                  <a:cubicBezTo>
                    <a:pt x="21600" y="12321"/>
                    <a:pt x="21404" y="9127"/>
                    <a:pt x="19440" y="6541"/>
                  </a:cubicBezTo>
                  <a:cubicBezTo>
                    <a:pt x="17476" y="3955"/>
                    <a:pt x="13745" y="1977"/>
                    <a:pt x="10309" y="1293"/>
                  </a:cubicBezTo>
                  <a:cubicBezTo>
                    <a:pt x="6873" y="608"/>
                    <a:pt x="3731" y="1217"/>
                    <a:pt x="2062" y="1977"/>
                  </a:cubicBezTo>
                  <a:cubicBezTo>
                    <a:pt x="393" y="2738"/>
                    <a:pt x="196" y="3651"/>
                    <a:pt x="0" y="45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0" name="Line"/>
            <p:cNvSpPr/>
            <p:nvPr/>
          </p:nvSpPr>
          <p:spPr>
            <a:xfrm>
              <a:off x="1872776" y="4900318"/>
              <a:ext cx="360732" cy="451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496" extrusionOk="0">
                  <a:moveTo>
                    <a:pt x="3877" y="6815"/>
                  </a:moveTo>
                  <a:cubicBezTo>
                    <a:pt x="3323" y="10027"/>
                    <a:pt x="2769" y="13239"/>
                    <a:pt x="2215" y="15510"/>
                  </a:cubicBezTo>
                  <a:cubicBezTo>
                    <a:pt x="1662" y="17781"/>
                    <a:pt x="1108" y="19110"/>
                    <a:pt x="692" y="20052"/>
                  </a:cubicBezTo>
                  <a:cubicBezTo>
                    <a:pt x="277" y="20993"/>
                    <a:pt x="0" y="21547"/>
                    <a:pt x="0" y="21492"/>
                  </a:cubicBezTo>
                  <a:cubicBezTo>
                    <a:pt x="0" y="21436"/>
                    <a:pt x="277" y="20772"/>
                    <a:pt x="969" y="18889"/>
                  </a:cubicBezTo>
                  <a:cubicBezTo>
                    <a:pt x="1662" y="17005"/>
                    <a:pt x="2769" y="13904"/>
                    <a:pt x="3531" y="12076"/>
                  </a:cubicBezTo>
                  <a:cubicBezTo>
                    <a:pt x="4292" y="10249"/>
                    <a:pt x="4708" y="9695"/>
                    <a:pt x="5262" y="9473"/>
                  </a:cubicBezTo>
                  <a:cubicBezTo>
                    <a:pt x="5815" y="9252"/>
                    <a:pt x="6508" y="9362"/>
                    <a:pt x="7615" y="10359"/>
                  </a:cubicBezTo>
                  <a:cubicBezTo>
                    <a:pt x="8723" y="11356"/>
                    <a:pt x="10246" y="13239"/>
                    <a:pt x="11977" y="14956"/>
                  </a:cubicBezTo>
                  <a:cubicBezTo>
                    <a:pt x="13708" y="16673"/>
                    <a:pt x="15646" y="18224"/>
                    <a:pt x="17031" y="19055"/>
                  </a:cubicBezTo>
                  <a:cubicBezTo>
                    <a:pt x="18415" y="19885"/>
                    <a:pt x="19246" y="19996"/>
                    <a:pt x="19938" y="19830"/>
                  </a:cubicBezTo>
                  <a:cubicBezTo>
                    <a:pt x="20631" y="19664"/>
                    <a:pt x="21185" y="19221"/>
                    <a:pt x="21392" y="17393"/>
                  </a:cubicBezTo>
                  <a:cubicBezTo>
                    <a:pt x="21600" y="15565"/>
                    <a:pt x="21462" y="12353"/>
                    <a:pt x="20769" y="9529"/>
                  </a:cubicBezTo>
                  <a:cubicBezTo>
                    <a:pt x="20077" y="6704"/>
                    <a:pt x="18831" y="4267"/>
                    <a:pt x="17931" y="2605"/>
                  </a:cubicBezTo>
                  <a:cubicBezTo>
                    <a:pt x="17031" y="944"/>
                    <a:pt x="16477" y="58"/>
                    <a:pt x="16408" y="2"/>
                  </a:cubicBezTo>
                  <a:cubicBezTo>
                    <a:pt x="16338" y="-53"/>
                    <a:pt x="16754" y="722"/>
                    <a:pt x="17654" y="1719"/>
                  </a:cubicBezTo>
                  <a:cubicBezTo>
                    <a:pt x="18554" y="2716"/>
                    <a:pt x="19938" y="3935"/>
                    <a:pt x="21323" y="515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1" name="Line"/>
            <p:cNvSpPr/>
            <p:nvPr/>
          </p:nvSpPr>
          <p:spPr>
            <a:xfrm>
              <a:off x="2370371" y="5078256"/>
              <a:ext cx="29247" cy="270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8" h="21452" extrusionOk="0">
                  <a:moveTo>
                    <a:pt x="0" y="0"/>
                  </a:moveTo>
                  <a:cubicBezTo>
                    <a:pt x="1662" y="5538"/>
                    <a:pt x="3323" y="11077"/>
                    <a:pt x="5815" y="14308"/>
                  </a:cubicBezTo>
                  <a:cubicBezTo>
                    <a:pt x="8308" y="17538"/>
                    <a:pt x="11631" y="18462"/>
                    <a:pt x="14954" y="19385"/>
                  </a:cubicBezTo>
                  <a:cubicBezTo>
                    <a:pt x="18277" y="20308"/>
                    <a:pt x="21600" y="21231"/>
                    <a:pt x="20769" y="21415"/>
                  </a:cubicBezTo>
                  <a:cubicBezTo>
                    <a:pt x="19938" y="21600"/>
                    <a:pt x="14954" y="21046"/>
                    <a:pt x="9969" y="204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2" name="Line"/>
            <p:cNvSpPr/>
            <p:nvPr/>
          </p:nvSpPr>
          <p:spPr>
            <a:xfrm>
              <a:off x="2189005" y="5029426"/>
              <a:ext cx="26507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74" y="16457"/>
                    <a:pt x="11747" y="11314"/>
                    <a:pt x="15347" y="7714"/>
                  </a:cubicBezTo>
                  <a:cubicBezTo>
                    <a:pt x="18947" y="4114"/>
                    <a:pt x="20274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3" name="Line"/>
            <p:cNvSpPr/>
            <p:nvPr/>
          </p:nvSpPr>
          <p:spPr>
            <a:xfrm>
              <a:off x="2265737" y="4694596"/>
              <a:ext cx="139513" cy="230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560" y="3709"/>
                    <a:pt x="11520" y="7418"/>
                    <a:pt x="7920" y="11018"/>
                  </a:cubicBezTo>
                  <a:cubicBezTo>
                    <a:pt x="4320" y="14618"/>
                    <a:pt x="2160" y="1810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4" name="Line"/>
            <p:cNvSpPr/>
            <p:nvPr/>
          </p:nvSpPr>
          <p:spPr>
            <a:xfrm>
              <a:off x="2791495" y="4847749"/>
              <a:ext cx="150878" cy="495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313" extrusionOk="0">
                  <a:moveTo>
                    <a:pt x="15345" y="313"/>
                  </a:moveTo>
                  <a:cubicBezTo>
                    <a:pt x="11745" y="13"/>
                    <a:pt x="8145" y="-287"/>
                    <a:pt x="5363" y="513"/>
                  </a:cubicBezTo>
                  <a:cubicBezTo>
                    <a:pt x="2581" y="1313"/>
                    <a:pt x="618" y="3213"/>
                    <a:pt x="127" y="5963"/>
                  </a:cubicBezTo>
                  <a:cubicBezTo>
                    <a:pt x="-364" y="8713"/>
                    <a:pt x="618" y="12313"/>
                    <a:pt x="2254" y="14963"/>
                  </a:cubicBezTo>
                  <a:cubicBezTo>
                    <a:pt x="3891" y="17613"/>
                    <a:pt x="6181" y="19313"/>
                    <a:pt x="9454" y="20213"/>
                  </a:cubicBezTo>
                  <a:cubicBezTo>
                    <a:pt x="12727" y="21113"/>
                    <a:pt x="16981" y="21213"/>
                    <a:pt x="21236" y="2131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5" name="Line"/>
            <p:cNvSpPr/>
            <p:nvPr/>
          </p:nvSpPr>
          <p:spPr>
            <a:xfrm>
              <a:off x="2845821" y="4848060"/>
              <a:ext cx="605239" cy="433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546" extrusionOk="0">
                  <a:moveTo>
                    <a:pt x="9112" y="0"/>
                  </a:moveTo>
                  <a:cubicBezTo>
                    <a:pt x="7793" y="2541"/>
                    <a:pt x="6474" y="5082"/>
                    <a:pt x="5072" y="7681"/>
                  </a:cubicBezTo>
                  <a:cubicBezTo>
                    <a:pt x="3671" y="10280"/>
                    <a:pt x="2187" y="12937"/>
                    <a:pt x="1321" y="14554"/>
                  </a:cubicBezTo>
                  <a:cubicBezTo>
                    <a:pt x="456" y="16171"/>
                    <a:pt x="208" y="16749"/>
                    <a:pt x="85" y="17326"/>
                  </a:cubicBezTo>
                  <a:cubicBezTo>
                    <a:pt x="-39" y="17904"/>
                    <a:pt x="-39" y="18481"/>
                    <a:pt x="167" y="18770"/>
                  </a:cubicBezTo>
                  <a:cubicBezTo>
                    <a:pt x="373" y="19059"/>
                    <a:pt x="785" y="19059"/>
                    <a:pt x="2311" y="18712"/>
                  </a:cubicBezTo>
                  <a:cubicBezTo>
                    <a:pt x="3836" y="18366"/>
                    <a:pt x="6474" y="17673"/>
                    <a:pt x="8576" y="16749"/>
                  </a:cubicBezTo>
                  <a:cubicBezTo>
                    <a:pt x="10679" y="15825"/>
                    <a:pt x="12245" y="14670"/>
                    <a:pt x="13069" y="13745"/>
                  </a:cubicBezTo>
                  <a:cubicBezTo>
                    <a:pt x="13894" y="12821"/>
                    <a:pt x="13976" y="12128"/>
                    <a:pt x="13811" y="11955"/>
                  </a:cubicBezTo>
                  <a:cubicBezTo>
                    <a:pt x="13646" y="11782"/>
                    <a:pt x="13234" y="12128"/>
                    <a:pt x="12822" y="13168"/>
                  </a:cubicBezTo>
                  <a:cubicBezTo>
                    <a:pt x="12410" y="14207"/>
                    <a:pt x="11998" y="15940"/>
                    <a:pt x="11792" y="17268"/>
                  </a:cubicBezTo>
                  <a:cubicBezTo>
                    <a:pt x="11585" y="18597"/>
                    <a:pt x="11585" y="19521"/>
                    <a:pt x="11627" y="20272"/>
                  </a:cubicBezTo>
                  <a:cubicBezTo>
                    <a:pt x="11668" y="21022"/>
                    <a:pt x="11750" y="21600"/>
                    <a:pt x="11915" y="21542"/>
                  </a:cubicBezTo>
                  <a:cubicBezTo>
                    <a:pt x="12080" y="21484"/>
                    <a:pt x="12327" y="20791"/>
                    <a:pt x="12575" y="18886"/>
                  </a:cubicBezTo>
                  <a:cubicBezTo>
                    <a:pt x="12822" y="16980"/>
                    <a:pt x="13069" y="13861"/>
                    <a:pt x="13193" y="12013"/>
                  </a:cubicBezTo>
                  <a:cubicBezTo>
                    <a:pt x="13317" y="10165"/>
                    <a:pt x="13317" y="9587"/>
                    <a:pt x="13317" y="8952"/>
                  </a:cubicBezTo>
                  <a:cubicBezTo>
                    <a:pt x="13317" y="8317"/>
                    <a:pt x="13317" y="7624"/>
                    <a:pt x="13482" y="7566"/>
                  </a:cubicBezTo>
                  <a:cubicBezTo>
                    <a:pt x="13647" y="7508"/>
                    <a:pt x="13976" y="8086"/>
                    <a:pt x="14388" y="9760"/>
                  </a:cubicBezTo>
                  <a:cubicBezTo>
                    <a:pt x="14801" y="11435"/>
                    <a:pt x="15295" y="14207"/>
                    <a:pt x="15749" y="16229"/>
                  </a:cubicBezTo>
                  <a:cubicBezTo>
                    <a:pt x="16202" y="18250"/>
                    <a:pt x="16614" y="19521"/>
                    <a:pt x="17315" y="20041"/>
                  </a:cubicBezTo>
                  <a:cubicBezTo>
                    <a:pt x="18016" y="20560"/>
                    <a:pt x="19005" y="20329"/>
                    <a:pt x="19830" y="18828"/>
                  </a:cubicBezTo>
                  <a:cubicBezTo>
                    <a:pt x="20654" y="17326"/>
                    <a:pt x="21314" y="14554"/>
                    <a:pt x="21437" y="12013"/>
                  </a:cubicBezTo>
                  <a:cubicBezTo>
                    <a:pt x="21561" y="9472"/>
                    <a:pt x="21149" y="7162"/>
                    <a:pt x="20737" y="5371"/>
                  </a:cubicBezTo>
                  <a:cubicBezTo>
                    <a:pt x="20324" y="3581"/>
                    <a:pt x="19912" y="2310"/>
                    <a:pt x="19541" y="1502"/>
                  </a:cubicBezTo>
                  <a:cubicBezTo>
                    <a:pt x="19170" y="693"/>
                    <a:pt x="18840" y="347"/>
                    <a:pt x="18717" y="462"/>
                  </a:cubicBezTo>
                  <a:cubicBezTo>
                    <a:pt x="18593" y="578"/>
                    <a:pt x="18676" y="1155"/>
                    <a:pt x="18758" y="173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6" name="Line"/>
            <p:cNvSpPr/>
            <p:nvPr/>
          </p:nvSpPr>
          <p:spPr>
            <a:xfrm>
              <a:off x="3465544" y="4930527"/>
              <a:ext cx="289532" cy="376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190" extrusionOk="0">
                  <a:moveTo>
                    <a:pt x="7776" y="1641"/>
                  </a:moveTo>
                  <a:cubicBezTo>
                    <a:pt x="8467" y="855"/>
                    <a:pt x="9158" y="70"/>
                    <a:pt x="9504" y="4"/>
                  </a:cubicBezTo>
                  <a:cubicBezTo>
                    <a:pt x="9850" y="-61"/>
                    <a:pt x="9850" y="594"/>
                    <a:pt x="9245" y="3343"/>
                  </a:cubicBezTo>
                  <a:cubicBezTo>
                    <a:pt x="8640" y="6092"/>
                    <a:pt x="7430" y="10935"/>
                    <a:pt x="7344" y="14339"/>
                  </a:cubicBezTo>
                  <a:cubicBezTo>
                    <a:pt x="7258" y="17743"/>
                    <a:pt x="8294" y="19706"/>
                    <a:pt x="10282" y="20623"/>
                  </a:cubicBezTo>
                  <a:cubicBezTo>
                    <a:pt x="12269" y="21539"/>
                    <a:pt x="15206" y="21408"/>
                    <a:pt x="17539" y="19772"/>
                  </a:cubicBezTo>
                  <a:cubicBezTo>
                    <a:pt x="19872" y="18135"/>
                    <a:pt x="21600" y="14994"/>
                    <a:pt x="21514" y="11590"/>
                  </a:cubicBezTo>
                  <a:cubicBezTo>
                    <a:pt x="21427" y="8186"/>
                    <a:pt x="19526" y="4521"/>
                    <a:pt x="16157" y="2688"/>
                  </a:cubicBezTo>
                  <a:cubicBezTo>
                    <a:pt x="12787" y="855"/>
                    <a:pt x="7949" y="855"/>
                    <a:pt x="5011" y="1444"/>
                  </a:cubicBezTo>
                  <a:cubicBezTo>
                    <a:pt x="2074" y="2034"/>
                    <a:pt x="1037" y="3212"/>
                    <a:pt x="0" y="439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7" name="Line"/>
            <p:cNvSpPr/>
            <p:nvPr/>
          </p:nvSpPr>
          <p:spPr>
            <a:xfrm>
              <a:off x="3786476" y="4726926"/>
              <a:ext cx="417391" cy="550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390" extrusionOk="0">
                  <a:moveTo>
                    <a:pt x="1429" y="9046"/>
                  </a:moveTo>
                  <a:cubicBezTo>
                    <a:pt x="2026" y="9046"/>
                    <a:pt x="2623" y="9046"/>
                    <a:pt x="3160" y="9272"/>
                  </a:cubicBezTo>
                  <a:cubicBezTo>
                    <a:pt x="3697" y="9498"/>
                    <a:pt x="4174" y="9950"/>
                    <a:pt x="4293" y="10989"/>
                  </a:cubicBezTo>
                  <a:cubicBezTo>
                    <a:pt x="4413" y="12028"/>
                    <a:pt x="4174" y="13655"/>
                    <a:pt x="3458" y="15146"/>
                  </a:cubicBezTo>
                  <a:cubicBezTo>
                    <a:pt x="2742" y="16638"/>
                    <a:pt x="1549" y="17993"/>
                    <a:pt x="833" y="18897"/>
                  </a:cubicBezTo>
                  <a:cubicBezTo>
                    <a:pt x="117" y="19801"/>
                    <a:pt x="-122" y="20253"/>
                    <a:pt x="57" y="20479"/>
                  </a:cubicBezTo>
                  <a:cubicBezTo>
                    <a:pt x="236" y="20705"/>
                    <a:pt x="833" y="20705"/>
                    <a:pt x="2265" y="19891"/>
                  </a:cubicBezTo>
                  <a:cubicBezTo>
                    <a:pt x="3697" y="19078"/>
                    <a:pt x="5964" y="17451"/>
                    <a:pt x="7396" y="16502"/>
                  </a:cubicBezTo>
                  <a:cubicBezTo>
                    <a:pt x="8828" y="15553"/>
                    <a:pt x="9425" y="15282"/>
                    <a:pt x="10201" y="15372"/>
                  </a:cubicBezTo>
                  <a:cubicBezTo>
                    <a:pt x="10976" y="15463"/>
                    <a:pt x="11931" y="15915"/>
                    <a:pt x="12707" y="16909"/>
                  </a:cubicBezTo>
                  <a:cubicBezTo>
                    <a:pt x="13482" y="17903"/>
                    <a:pt x="14079" y="19439"/>
                    <a:pt x="14616" y="20343"/>
                  </a:cubicBezTo>
                  <a:cubicBezTo>
                    <a:pt x="15153" y="21247"/>
                    <a:pt x="15630" y="21518"/>
                    <a:pt x="16466" y="21337"/>
                  </a:cubicBezTo>
                  <a:cubicBezTo>
                    <a:pt x="17301" y="21156"/>
                    <a:pt x="18495" y="20524"/>
                    <a:pt x="19509" y="18852"/>
                  </a:cubicBezTo>
                  <a:cubicBezTo>
                    <a:pt x="20523" y="17180"/>
                    <a:pt x="21359" y="14469"/>
                    <a:pt x="21418" y="11441"/>
                  </a:cubicBezTo>
                  <a:cubicBezTo>
                    <a:pt x="21478" y="8413"/>
                    <a:pt x="20762" y="5069"/>
                    <a:pt x="20344" y="2991"/>
                  </a:cubicBezTo>
                  <a:cubicBezTo>
                    <a:pt x="19927" y="912"/>
                    <a:pt x="19807" y="99"/>
                    <a:pt x="19807" y="8"/>
                  </a:cubicBezTo>
                  <a:cubicBezTo>
                    <a:pt x="19807" y="-82"/>
                    <a:pt x="19927" y="551"/>
                    <a:pt x="20046" y="118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8" name="Line"/>
            <p:cNvSpPr/>
            <p:nvPr/>
          </p:nvSpPr>
          <p:spPr>
            <a:xfrm>
              <a:off x="1003148" y="5789492"/>
              <a:ext cx="76733" cy="453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1600" y="1666"/>
                  </a:moveTo>
                  <a:cubicBezTo>
                    <a:pt x="18982" y="895"/>
                    <a:pt x="16364" y="123"/>
                    <a:pt x="14073" y="13"/>
                  </a:cubicBezTo>
                  <a:cubicBezTo>
                    <a:pt x="11782" y="-97"/>
                    <a:pt x="9818" y="454"/>
                    <a:pt x="8509" y="2823"/>
                  </a:cubicBezTo>
                  <a:cubicBezTo>
                    <a:pt x="7200" y="5193"/>
                    <a:pt x="6545" y="9381"/>
                    <a:pt x="6545" y="12632"/>
                  </a:cubicBezTo>
                  <a:cubicBezTo>
                    <a:pt x="6545" y="15883"/>
                    <a:pt x="7200" y="18197"/>
                    <a:pt x="6218" y="19519"/>
                  </a:cubicBezTo>
                  <a:cubicBezTo>
                    <a:pt x="5236" y="20842"/>
                    <a:pt x="2618" y="21172"/>
                    <a:pt x="0" y="2150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9" name="Line"/>
            <p:cNvSpPr/>
            <p:nvPr/>
          </p:nvSpPr>
          <p:spPr>
            <a:xfrm>
              <a:off x="821782" y="5787350"/>
              <a:ext cx="592929" cy="464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7" extrusionOk="0">
                  <a:moveTo>
                    <a:pt x="0" y="9139"/>
                  </a:moveTo>
                  <a:cubicBezTo>
                    <a:pt x="762" y="8494"/>
                    <a:pt x="1525" y="7849"/>
                    <a:pt x="3515" y="6613"/>
                  </a:cubicBezTo>
                  <a:cubicBezTo>
                    <a:pt x="5506" y="5378"/>
                    <a:pt x="8725" y="3551"/>
                    <a:pt x="10673" y="2369"/>
                  </a:cubicBezTo>
                  <a:cubicBezTo>
                    <a:pt x="12621" y="1187"/>
                    <a:pt x="13299" y="649"/>
                    <a:pt x="13849" y="327"/>
                  </a:cubicBezTo>
                  <a:cubicBezTo>
                    <a:pt x="14400" y="4"/>
                    <a:pt x="14824" y="-103"/>
                    <a:pt x="15120" y="112"/>
                  </a:cubicBezTo>
                  <a:cubicBezTo>
                    <a:pt x="15416" y="327"/>
                    <a:pt x="15586" y="864"/>
                    <a:pt x="15628" y="2691"/>
                  </a:cubicBezTo>
                  <a:cubicBezTo>
                    <a:pt x="15671" y="4518"/>
                    <a:pt x="15586" y="7634"/>
                    <a:pt x="15374" y="10804"/>
                  </a:cubicBezTo>
                  <a:cubicBezTo>
                    <a:pt x="15162" y="13975"/>
                    <a:pt x="14824" y="17199"/>
                    <a:pt x="14739" y="19079"/>
                  </a:cubicBezTo>
                  <a:cubicBezTo>
                    <a:pt x="14654" y="20960"/>
                    <a:pt x="14824" y="21497"/>
                    <a:pt x="15586" y="21443"/>
                  </a:cubicBezTo>
                  <a:cubicBezTo>
                    <a:pt x="16348" y="21390"/>
                    <a:pt x="17704" y="20745"/>
                    <a:pt x="18805" y="19401"/>
                  </a:cubicBezTo>
                  <a:cubicBezTo>
                    <a:pt x="19906" y="18058"/>
                    <a:pt x="20753" y="16016"/>
                    <a:pt x="21600" y="1397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0" name="Line"/>
            <p:cNvSpPr/>
            <p:nvPr/>
          </p:nvSpPr>
          <p:spPr>
            <a:xfrm>
              <a:off x="1400759" y="5733965"/>
              <a:ext cx="30595" cy="45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1" h="21407" extrusionOk="0">
                  <a:moveTo>
                    <a:pt x="9257" y="0"/>
                  </a:moveTo>
                  <a:cubicBezTo>
                    <a:pt x="9257" y="4125"/>
                    <a:pt x="9257" y="8249"/>
                    <a:pt x="9257" y="11288"/>
                  </a:cubicBezTo>
                  <a:cubicBezTo>
                    <a:pt x="9257" y="14328"/>
                    <a:pt x="9257" y="16281"/>
                    <a:pt x="12343" y="17855"/>
                  </a:cubicBezTo>
                  <a:cubicBezTo>
                    <a:pt x="15429" y="19429"/>
                    <a:pt x="21600" y="20623"/>
                    <a:pt x="20057" y="21112"/>
                  </a:cubicBezTo>
                  <a:cubicBezTo>
                    <a:pt x="18514" y="21600"/>
                    <a:pt x="9257" y="21383"/>
                    <a:pt x="0" y="211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1" name="Line"/>
            <p:cNvSpPr/>
            <p:nvPr/>
          </p:nvSpPr>
          <p:spPr>
            <a:xfrm>
              <a:off x="1279981" y="5854314"/>
              <a:ext cx="562928" cy="408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333" extrusionOk="0">
                  <a:moveTo>
                    <a:pt x="83" y="12650"/>
                  </a:moveTo>
                  <a:cubicBezTo>
                    <a:pt x="-5" y="12043"/>
                    <a:pt x="-94" y="11436"/>
                    <a:pt x="216" y="10708"/>
                  </a:cubicBezTo>
                  <a:cubicBezTo>
                    <a:pt x="526" y="9980"/>
                    <a:pt x="1234" y="9131"/>
                    <a:pt x="3093" y="7917"/>
                  </a:cubicBezTo>
                  <a:cubicBezTo>
                    <a:pt x="4952" y="6704"/>
                    <a:pt x="7962" y="5126"/>
                    <a:pt x="10662" y="3791"/>
                  </a:cubicBezTo>
                  <a:cubicBezTo>
                    <a:pt x="13362" y="2457"/>
                    <a:pt x="15752" y="1365"/>
                    <a:pt x="17213" y="697"/>
                  </a:cubicBezTo>
                  <a:cubicBezTo>
                    <a:pt x="18673" y="30"/>
                    <a:pt x="19204" y="-213"/>
                    <a:pt x="18983" y="212"/>
                  </a:cubicBezTo>
                  <a:cubicBezTo>
                    <a:pt x="18762" y="636"/>
                    <a:pt x="17788" y="1729"/>
                    <a:pt x="16195" y="3852"/>
                  </a:cubicBezTo>
                  <a:cubicBezTo>
                    <a:pt x="14601" y="5976"/>
                    <a:pt x="12388" y="9131"/>
                    <a:pt x="11149" y="12043"/>
                  </a:cubicBezTo>
                  <a:cubicBezTo>
                    <a:pt x="9909" y="14956"/>
                    <a:pt x="9644" y="17625"/>
                    <a:pt x="10529" y="19203"/>
                  </a:cubicBezTo>
                  <a:cubicBezTo>
                    <a:pt x="11414" y="20780"/>
                    <a:pt x="13450" y="21266"/>
                    <a:pt x="15265" y="21326"/>
                  </a:cubicBezTo>
                  <a:cubicBezTo>
                    <a:pt x="17080" y="21387"/>
                    <a:pt x="18673" y="21023"/>
                    <a:pt x="19691" y="20659"/>
                  </a:cubicBezTo>
                  <a:cubicBezTo>
                    <a:pt x="20709" y="20295"/>
                    <a:pt x="21152" y="19931"/>
                    <a:pt x="21329" y="19445"/>
                  </a:cubicBezTo>
                  <a:cubicBezTo>
                    <a:pt x="21506" y="18960"/>
                    <a:pt x="21417" y="18353"/>
                    <a:pt x="21329" y="1774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2" name="Line"/>
            <p:cNvSpPr/>
            <p:nvPr/>
          </p:nvSpPr>
          <p:spPr>
            <a:xfrm>
              <a:off x="1630955" y="6082746"/>
              <a:ext cx="237172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82" y="15055"/>
                    <a:pt x="10165" y="8509"/>
                    <a:pt x="13765" y="4909"/>
                  </a:cubicBezTo>
                  <a:cubicBezTo>
                    <a:pt x="17365" y="1309"/>
                    <a:pt x="19482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3" name="Line"/>
            <p:cNvSpPr/>
            <p:nvPr/>
          </p:nvSpPr>
          <p:spPr>
            <a:xfrm>
              <a:off x="2335493" y="5894404"/>
              <a:ext cx="104635" cy="299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5" extrusionOk="0">
                  <a:moveTo>
                    <a:pt x="21600" y="0"/>
                  </a:moveTo>
                  <a:cubicBezTo>
                    <a:pt x="18240" y="4985"/>
                    <a:pt x="14880" y="9969"/>
                    <a:pt x="12720" y="13126"/>
                  </a:cubicBezTo>
                  <a:cubicBezTo>
                    <a:pt x="10560" y="16283"/>
                    <a:pt x="9600" y="17612"/>
                    <a:pt x="9120" y="18775"/>
                  </a:cubicBezTo>
                  <a:cubicBezTo>
                    <a:pt x="8640" y="19938"/>
                    <a:pt x="8640" y="20935"/>
                    <a:pt x="7200" y="21268"/>
                  </a:cubicBezTo>
                  <a:cubicBezTo>
                    <a:pt x="5760" y="21600"/>
                    <a:pt x="2880" y="21268"/>
                    <a:pt x="0" y="2093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4" name="Line"/>
            <p:cNvSpPr/>
            <p:nvPr/>
          </p:nvSpPr>
          <p:spPr>
            <a:xfrm>
              <a:off x="2237834" y="5773686"/>
              <a:ext cx="824445" cy="404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333" extrusionOk="0">
                  <a:moveTo>
                    <a:pt x="0" y="8949"/>
                  </a:moveTo>
                  <a:cubicBezTo>
                    <a:pt x="1825" y="7353"/>
                    <a:pt x="3651" y="5758"/>
                    <a:pt x="4715" y="4899"/>
                  </a:cubicBezTo>
                  <a:cubicBezTo>
                    <a:pt x="5780" y="4040"/>
                    <a:pt x="6085" y="3917"/>
                    <a:pt x="6450" y="3733"/>
                  </a:cubicBezTo>
                  <a:cubicBezTo>
                    <a:pt x="6815" y="3549"/>
                    <a:pt x="7241" y="3303"/>
                    <a:pt x="7514" y="3487"/>
                  </a:cubicBezTo>
                  <a:cubicBezTo>
                    <a:pt x="7788" y="3672"/>
                    <a:pt x="7910" y="4285"/>
                    <a:pt x="8001" y="6310"/>
                  </a:cubicBezTo>
                  <a:cubicBezTo>
                    <a:pt x="8092" y="8335"/>
                    <a:pt x="8153" y="11772"/>
                    <a:pt x="8092" y="14778"/>
                  </a:cubicBezTo>
                  <a:cubicBezTo>
                    <a:pt x="8032" y="17785"/>
                    <a:pt x="7849" y="20362"/>
                    <a:pt x="7910" y="19810"/>
                  </a:cubicBezTo>
                  <a:cubicBezTo>
                    <a:pt x="7971" y="19258"/>
                    <a:pt x="8275" y="15576"/>
                    <a:pt x="8701" y="12078"/>
                  </a:cubicBezTo>
                  <a:cubicBezTo>
                    <a:pt x="9127" y="8581"/>
                    <a:pt x="9674" y="5267"/>
                    <a:pt x="10192" y="3242"/>
                  </a:cubicBezTo>
                  <a:cubicBezTo>
                    <a:pt x="10709" y="1217"/>
                    <a:pt x="11195" y="481"/>
                    <a:pt x="11591" y="174"/>
                  </a:cubicBezTo>
                  <a:cubicBezTo>
                    <a:pt x="11986" y="-133"/>
                    <a:pt x="12291" y="-10"/>
                    <a:pt x="12473" y="358"/>
                  </a:cubicBezTo>
                  <a:cubicBezTo>
                    <a:pt x="12656" y="726"/>
                    <a:pt x="12717" y="1340"/>
                    <a:pt x="12565" y="2444"/>
                  </a:cubicBezTo>
                  <a:cubicBezTo>
                    <a:pt x="12412" y="3549"/>
                    <a:pt x="12047" y="5144"/>
                    <a:pt x="11135" y="7353"/>
                  </a:cubicBezTo>
                  <a:cubicBezTo>
                    <a:pt x="10222" y="9562"/>
                    <a:pt x="8762" y="12385"/>
                    <a:pt x="7971" y="14165"/>
                  </a:cubicBezTo>
                  <a:cubicBezTo>
                    <a:pt x="7180" y="15944"/>
                    <a:pt x="7058" y="16681"/>
                    <a:pt x="7210" y="17110"/>
                  </a:cubicBezTo>
                  <a:cubicBezTo>
                    <a:pt x="7362" y="17540"/>
                    <a:pt x="7788" y="17662"/>
                    <a:pt x="8914" y="16803"/>
                  </a:cubicBezTo>
                  <a:cubicBezTo>
                    <a:pt x="10039" y="15944"/>
                    <a:pt x="11865" y="14103"/>
                    <a:pt x="12869" y="12937"/>
                  </a:cubicBezTo>
                  <a:cubicBezTo>
                    <a:pt x="13873" y="11772"/>
                    <a:pt x="14055" y="11281"/>
                    <a:pt x="14299" y="10667"/>
                  </a:cubicBezTo>
                  <a:cubicBezTo>
                    <a:pt x="14542" y="10053"/>
                    <a:pt x="14846" y="9317"/>
                    <a:pt x="14998" y="9317"/>
                  </a:cubicBezTo>
                  <a:cubicBezTo>
                    <a:pt x="15150" y="9317"/>
                    <a:pt x="15150" y="10053"/>
                    <a:pt x="14998" y="11894"/>
                  </a:cubicBezTo>
                  <a:cubicBezTo>
                    <a:pt x="14846" y="13735"/>
                    <a:pt x="14542" y="16681"/>
                    <a:pt x="14451" y="18460"/>
                  </a:cubicBezTo>
                  <a:cubicBezTo>
                    <a:pt x="14359" y="20240"/>
                    <a:pt x="14481" y="20853"/>
                    <a:pt x="14907" y="21160"/>
                  </a:cubicBezTo>
                  <a:cubicBezTo>
                    <a:pt x="15333" y="21467"/>
                    <a:pt x="16063" y="21467"/>
                    <a:pt x="17189" y="20301"/>
                  </a:cubicBezTo>
                  <a:cubicBezTo>
                    <a:pt x="18314" y="19135"/>
                    <a:pt x="19835" y="16803"/>
                    <a:pt x="20657" y="14533"/>
                  </a:cubicBezTo>
                  <a:cubicBezTo>
                    <a:pt x="21478" y="12262"/>
                    <a:pt x="21600" y="10053"/>
                    <a:pt x="21570" y="8581"/>
                  </a:cubicBezTo>
                  <a:cubicBezTo>
                    <a:pt x="21539" y="7108"/>
                    <a:pt x="21357" y="6372"/>
                    <a:pt x="21113" y="6003"/>
                  </a:cubicBezTo>
                  <a:cubicBezTo>
                    <a:pt x="20870" y="5635"/>
                    <a:pt x="20566" y="5635"/>
                    <a:pt x="20261" y="563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5" name="Line"/>
            <p:cNvSpPr/>
            <p:nvPr/>
          </p:nvSpPr>
          <p:spPr>
            <a:xfrm>
              <a:off x="3067934" y="5908355"/>
              <a:ext cx="93369" cy="302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459" extrusionOk="0">
                  <a:moveTo>
                    <a:pt x="20546" y="0"/>
                  </a:moveTo>
                  <a:cubicBezTo>
                    <a:pt x="21073" y="3627"/>
                    <a:pt x="21600" y="7255"/>
                    <a:pt x="20546" y="10635"/>
                  </a:cubicBezTo>
                  <a:cubicBezTo>
                    <a:pt x="19493" y="14015"/>
                    <a:pt x="16858" y="17148"/>
                    <a:pt x="14751" y="19044"/>
                  </a:cubicBezTo>
                  <a:cubicBezTo>
                    <a:pt x="12644" y="20940"/>
                    <a:pt x="11063" y="21600"/>
                    <a:pt x="8693" y="21435"/>
                  </a:cubicBezTo>
                  <a:cubicBezTo>
                    <a:pt x="6322" y="21270"/>
                    <a:pt x="3161" y="20281"/>
                    <a:pt x="0" y="192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6" name="Line"/>
            <p:cNvSpPr/>
            <p:nvPr/>
          </p:nvSpPr>
          <p:spPr>
            <a:xfrm>
              <a:off x="2991202" y="5798334"/>
              <a:ext cx="411562" cy="359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6" extrusionOk="0">
                  <a:moveTo>
                    <a:pt x="0" y="9874"/>
                  </a:moveTo>
                  <a:cubicBezTo>
                    <a:pt x="610" y="8628"/>
                    <a:pt x="1220" y="7382"/>
                    <a:pt x="3112" y="6136"/>
                  </a:cubicBezTo>
                  <a:cubicBezTo>
                    <a:pt x="5003" y="4890"/>
                    <a:pt x="8176" y="3643"/>
                    <a:pt x="10678" y="2605"/>
                  </a:cubicBezTo>
                  <a:cubicBezTo>
                    <a:pt x="13180" y="1567"/>
                    <a:pt x="15010" y="736"/>
                    <a:pt x="16231" y="320"/>
                  </a:cubicBezTo>
                  <a:cubicBezTo>
                    <a:pt x="17451" y="-95"/>
                    <a:pt x="18061" y="-95"/>
                    <a:pt x="18488" y="251"/>
                  </a:cubicBezTo>
                  <a:cubicBezTo>
                    <a:pt x="18915" y="597"/>
                    <a:pt x="19159" y="1290"/>
                    <a:pt x="19098" y="3574"/>
                  </a:cubicBezTo>
                  <a:cubicBezTo>
                    <a:pt x="19037" y="5859"/>
                    <a:pt x="18671" y="9736"/>
                    <a:pt x="18244" y="12574"/>
                  </a:cubicBezTo>
                  <a:cubicBezTo>
                    <a:pt x="17817" y="15413"/>
                    <a:pt x="17329" y="17213"/>
                    <a:pt x="17085" y="18528"/>
                  </a:cubicBezTo>
                  <a:cubicBezTo>
                    <a:pt x="16841" y="19843"/>
                    <a:pt x="16841" y="20674"/>
                    <a:pt x="17268" y="21090"/>
                  </a:cubicBezTo>
                  <a:cubicBezTo>
                    <a:pt x="17695" y="21505"/>
                    <a:pt x="18549" y="21505"/>
                    <a:pt x="19342" y="20951"/>
                  </a:cubicBezTo>
                  <a:cubicBezTo>
                    <a:pt x="20136" y="20397"/>
                    <a:pt x="20868" y="19290"/>
                    <a:pt x="21600" y="181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7" name="Line"/>
            <p:cNvSpPr/>
            <p:nvPr/>
          </p:nvSpPr>
          <p:spPr>
            <a:xfrm>
              <a:off x="3521349" y="5671184"/>
              <a:ext cx="53943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600" extrusionOk="0">
                  <a:moveTo>
                    <a:pt x="10800" y="0"/>
                  </a:moveTo>
                  <a:cubicBezTo>
                    <a:pt x="15300" y="973"/>
                    <a:pt x="19800" y="1946"/>
                    <a:pt x="20700" y="3892"/>
                  </a:cubicBezTo>
                  <a:cubicBezTo>
                    <a:pt x="21600" y="5838"/>
                    <a:pt x="18900" y="8757"/>
                    <a:pt x="17100" y="11384"/>
                  </a:cubicBezTo>
                  <a:cubicBezTo>
                    <a:pt x="15300" y="14011"/>
                    <a:pt x="14400" y="16346"/>
                    <a:pt x="11700" y="18000"/>
                  </a:cubicBezTo>
                  <a:cubicBezTo>
                    <a:pt x="9000" y="19654"/>
                    <a:pt x="4500" y="2062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8" name="Line"/>
            <p:cNvSpPr/>
            <p:nvPr/>
          </p:nvSpPr>
          <p:spPr>
            <a:xfrm>
              <a:off x="3353935" y="6061819"/>
              <a:ext cx="355757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82" y="17280"/>
                    <a:pt x="10165" y="12960"/>
                    <a:pt x="13765" y="9360"/>
                  </a:cubicBezTo>
                  <a:cubicBezTo>
                    <a:pt x="17365" y="5760"/>
                    <a:pt x="19482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9" name="Line"/>
            <p:cNvSpPr/>
            <p:nvPr/>
          </p:nvSpPr>
          <p:spPr>
            <a:xfrm>
              <a:off x="4044521" y="5637691"/>
              <a:ext cx="41855" cy="452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4" extrusionOk="0">
                  <a:moveTo>
                    <a:pt x="21600" y="2248"/>
                  </a:moveTo>
                  <a:cubicBezTo>
                    <a:pt x="21600" y="1257"/>
                    <a:pt x="21600" y="265"/>
                    <a:pt x="21600" y="44"/>
                  </a:cubicBezTo>
                  <a:cubicBezTo>
                    <a:pt x="21600" y="-176"/>
                    <a:pt x="21600" y="375"/>
                    <a:pt x="18600" y="2744"/>
                  </a:cubicBezTo>
                  <a:cubicBezTo>
                    <a:pt x="15600" y="5114"/>
                    <a:pt x="9600" y="9302"/>
                    <a:pt x="6000" y="12718"/>
                  </a:cubicBezTo>
                  <a:cubicBezTo>
                    <a:pt x="2400" y="16134"/>
                    <a:pt x="1200" y="18779"/>
                    <a:pt x="0" y="2142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0" name="Line"/>
            <p:cNvSpPr/>
            <p:nvPr/>
          </p:nvSpPr>
          <p:spPr>
            <a:xfrm>
              <a:off x="4107302" y="6285039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1" name="Line"/>
            <p:cNvSpPr/>
            <p:nvPr/>
          </p:nvSpPr>
          <p:spPr>
            <a:xfrm>
              <a:off x="2307590" y="6473672"/>
              <a:ext cx="1111451" cy="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0" y="19100"/>
                  </a:moveTo>
                  <a:cubicBezTo>
                    <a:pt x="1672" y="14300"/>
                    <a:pt x="3344" y="9500"/>
                    <a:pt x="5174" y="6700"/>
                  </a:cubicBezTo>
                  <a:cubicBezTo>
                    <a:pt x="7004" y="3900"/>
                    <a:pt x="8992" y="3100"/>
                    <a:pt x="10958" y="2300"/>
                  </a:cubicBezTo>
                  <a:cubicBezTo>
                    <a:pt x="12924" y="1500"/>
                    <a:pt x="14867" y="700"/>
                    <a:pt x="16562" y="300"/>
                  </a:cubicBezTo>
                  <a:cubicBezTo>
                    <a:pt x="18256" y="-100"/>
                    <a:pt x="19702" y="-100"/>
                    <a:pt x="20538" y="300"/>
                  </a:cubicBezTo>
                  <a:cubicBezTo>
                    <a:pt x="21374" y="700"/>
                    <a:pt x="21600" y="1500"/>
                    <a:pt x="21600" y="3100"/>
                  </a:cubicBezTo>
                  <a:cubicBezTo>
                    <a:pt x="21600" y="4700"/>
                    <a:pt x="21374" y="7100"/>
                    <a:pt x="20312" y="10300"/>
                  </a:cubicBezTo>
                  <a:cubicBezTo>
                    <a:pt x="19250" y="13500"/>
                    <a:pt x="17352" y="17500"/>
                    <a:pt x="15454" y="215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2" name="Line"/>
            <p:cNvSpPr/>
            <p:nvPr/>
          </p:nvSpPr>
          <p:spPr>
            <a:xfrm>
              <a:off x="2175054" y="6627312"/>
              <a:ext cx="1361491" cy="83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479" extrusionOk="0">
                  <a:moveTo>
                    <a:pt x="0" y="21479"/>
                  </a:moveTo>
                  <a:cubicBezTo>
                    <a:pt x="1364" y="20279"/>
                    <a:pt x="2728" y="19079"/>
                    <a:pt x="4091" y="17879"/>
                  </a:cubicBezTo>
                  <a:cubicBezTo>
                    <a:pt x="5455" y="16679"/>
                    <a:pt x="6819" y="15479"/>
                    <a:pt x="8220" y="13679"/>
                  </a:cubicBezTo>
                  <a:cubicBezTo>
                    <a:pt x="9620" y="11879"/>
                    <a:pt x="11058" y="9479"/>
                    <a:pt x="12422" y="7379"/>
                  </a:cubicBezTo>
                  <a:cubicBezTo>
                    <a:pt x="13786" y="5279"/>
                    <a:pt x="15076" y="3479"/>
                    <a:pt x="16403" y="2279"/>
                  </a:cubicBezTo>
                  <a:cubicBezTo>
                    <a:pt x="17730" y="1079"/>
                    <a:pt x="19094" y="479"/>
                    <a:pt x="19904" y="179"/>
                  </a:cubicBezTo>
                  <a:cubicBezTo>
                    <a:pt x="20715" y="-121"/>
                    <a:pt x="20973" y="-121"/>
                    <a:pt x="21195" y="779"/>
                  </a:cubicBezTo>
                  <a:cubicBezTo>
                    <a:pt x="21416" y="1679"/>
                    <a:pt x="21600" y="3479"/>
                    <a:pt x="21582" y="6179"/>
                  </a:cubicBezTo>
                  <a:cubicBezTo>
                    <a:pt x="21563" y="8879"/>
                    <a:pt x="21342" y="12479"/>
                    <a:pt x="21121" y="1607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3" name="Line"/>
            <p:cNvSpPr/>
            <p:nvPr/>
          </p:nvSpPr>
          <p:spPr>
            <a:xfrm>
              <a:off x="5414923" y="4171424"/>
              <a:ext cx="486279" cy="576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504" extrusionOk="0">
                  <a:moveTo>
                    <a:pt x="3238" y="8848"/>
                  </a:moveTo>
                  <a:cubicBezTo>
                    <a:pt x="2931" y="8067"/>
                    <a:pt x="2624" y="7287"/>
                    <a:pt x="2317" y="6723"/>
                  </a:cubicBezTo>
                  <a:cubicBezTo>
                    <a:pt x="2009" y="6159"/>
                    <a:pt x="1702" y="5812"/>
                    <a:pt x="1395" y="5942"/>
                  </a:cubicBezTo>
                  <a:cubicBezTo>
                    <a:pt x="1088" y="6072"/>
                    <a:pt x="781" y="6680"/>
                    <a:pt x="576" y="8414"/>
                  </a:cubicBezTo>
                  <a:cubicBezTo>
                    <a:pt x="371" y="10149"/>
                    <a:pt x="269" y="13012"/>
                    <a:pt x="167" y="15181"/>
                  </a:cubicBezTo>
                  <a:cubicBezTo>
                    <a:pt x="64" y="17349"/>
                    <a:pt x="-38" y="18824"/>
                    <a:pt x="13" y="19778"/>
                  </a:cubicBezTo>
                  <a:cubicBezTo>
                    <a:pt x="64" y="20733"/>
                    <a:pt x="269" y="21166"/>
                    <a:pt x="679" y="21383"/>
                  </a:cubicBezTo>
                  <a:cubicBezTo>
                    <a:pt x="1088" y="21600"/>
                    <a:pt x="1702" y="21600"/>
                    <a:pt x="3084" y="20733"/>
                  </a:cubicBezTo>
                  <a:cubicBezTo>
                    <a:pt x="4466" y="19865"/>
                    <a:pt x="6616" y="18130"/>
                    <a:pt x="7793" y="17046"/>
                  </a:cubicBezTo>
                  <a:cubicBezTo>
                    <a:pt x="8971" y="15961"/>
                    <a:pt x="9175" y="15528"/>
                    <a:pt x="9431" y="15137"/>
                  </a:cubicBezTo>
                  <a:cubicBezTo>
                    <a:pt x="9687" y="14747"/>
                    <a:pt x="9994" y="14400"/>
                    <a:pt x="10404" y="14313"/>
                  </a:cubicBezTo>
                  <a:cubicBezTo>
                    <a:pt x="10813" y="14227"/>
                    <a:pt x="11325" y="14400"/>
                    <a:pt x="11939" y="15224"/>
                  </a:cubicBezTo>
                  <a:cubicBezTo>
                    <a:pt x="12553" y="16048"/>
                    <a:pt x="13270" y="17523"/>
                    <a:pt x="13680" y="18564"/>
                  </a:cubicBezTo>
                  <a:cubicBezTo>
                    <a:pt x="14089" y="19605"/>
                    <a:pt x="14191" y="20212"/>
                    <a:pt x="14498" y="20559"/>
                  </a:cubicBezTo>
                  <a:cubicBezTo>
                    <a:pt x="14806" y="20906"/>
                    <a:pt x="15317" y="20993"/>
                    <a:pt x="16392" y="20212"/>
                  </a:cubicBezTo>
                  <a:cubicBezTo>
                    <a:pt x="17467" y="19431"/>
                    <a:pt x="19105" y="17783"/>
                    <a:pt x="20129" y="15528"/>
                  </a:cubicBezTo>
                  <a:cubicBezTo>
                    <a:pt x="21153" y="13272"/>
                    <a:pt x="21562" y="10410"/>
                    <a:pt x="21357" y="7981"/>
                  </a:cubicBezTo>
                  <a:cubicBezTo>
                    <a:pt x="21153" y="5552"/>
                    <a:pt x="20334" y="3557"/>
                    <a:pt x="19719" y="2169"/>
                  </a:cubicBezTo>
                  <a:cubicBezTo>
                    <a:pt x="19105" y="781"/>
                    <a:pt x="18696" y="0"/>
                    <a:pt x="18696" y="0"/>
                  </a:cubicBezTo>
                  <a:cubicBezTo>
                    <a:pt x="18696" y="0"/>
                    <a:pt x="19105" y="781"/>
                    <a:pt x="19515" y="156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4" name="Line"/>
            <p:cNvSpPr/>
            <p:nvPr/>
          </p:nvSpPr>
          <p:spPr>
            <a:xfrm>
              <a:off x="5983746" y="4115619"/>
              <a:ext cx="208233" cy="537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600" extrusionOk="0">
                  <a:moveTo>
                    <a:pt x="0" y="0"/>
                  </a:moveTo>
                  <a:cubicBezTo>
                    <a:pt x="480" y="3647"/>
                    <a:pt x="960" y="7294"/>
                    <a:pt x="960" y="10426"/>
                  </a:cubicBezTo>
                  <a:cubicBezTo>
                    <a:pt x="960" y="13558"/>
                    <a:pt x="480" y="16177"/>
                    <a:pt x="240" y="17766"/>
                  </a:cubicBezTo>
                  <a:cubicBezTo>
                    <a:pt x="0" y="19356"/>
                    <a:pt x="0" y="19917"/>
                    <a:pt x="720" y="20010"/>
                  </a:cubicBezTo>
                  <a:cubicBezTo>
                    <a:pt x="1440" y="20104"/>
                    <a:pt x="2880" y="19730"/>
                    <a:pt x="5280" y="18281"/>
                  </a:cubicBezTo>
                  <a:cubicBezTo>
                    <a:pt x="7680" y="16831"/>
                    <a:pt x="11040" y="14306"/>
                    <a:pt x="13080" y="12810"/>
                  </a:cubicBezTo>
                  <a:cubicBezTo>
                    <a:pt x="15120" y="11314"/>
                    <a:pt x="15840" y="10847"/>
                    <a:pt x="16800" y="10660"/>
                  </a:cubicBezTo>
                  <a:cubicBezTo>
                    <a:pt x="17760" y="10473"/>
                    <a:pt x="18960" y="10566"/>
                    <a:pt x="19920" y="11174"/>
                  </a:cubicBezTo>
                  <a:cubicBezTo>
                    <a:pt x="20880" y="11782"/>
                    <a:pt x="21600" y="12904"/>
                    <a:pt x="21480" y="14727"/>
                  </a:cubicBezTo>
                  <a:cubicBezTo>
                    <a:pt x="21360" y="16551"/>
                    <a:pt x="20400" y="19075"/>
                    <a:pt x="1944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5" name="Line"/>
            <p:cNvSpPr/>
            <p:nvPr/>
          </p:nvSpPr>
          <p:spPr>
            <a:xfrm>
              <a:off x="6277756" y="4369067"/>
              <a:ext cx="82674" cy="339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3" h="21600" extrusionOk="0">
                  <a:moveTo>
                    <a:pt x="8733" y="1184"/>
                  </a:moveTo>
                  <a:cubicBezTo>
                    <a:pt x="6933" y="592"/>
                    <a:pt x="5133" y="0"/>
                    <a:pt x="3333" y="0"/>
                  </a:cubicBezTo>
                  <a:cubicBezTo>
                    <a:pt x="1533" y="0"/>
                    <a:pt x="-267" y="592"/>
                    <a:pt x="33" y="2885"/>
                  </a:cubicBezTo>
                  <a:cubicBezTo>
                    <a:pt x="333" y="5178"/>
                    <a:pt x="2733" y="9173"/>
                    <a:pt x="6633" y="12575"/>
                  </a:cubicBezTo>
                  <a:cubicBezTo>
                    <a:pt x="10533" y="15978"/>
                    <a:pt x="15933" y="18789"/>
                    <a:pt x="21333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6" name="Line"/>
            <p:cNvSpPr/>
            <p:nvPr/>
          </p:nvSpPr>
          <p:spPr>
            <a:xfrm>
              <a:off x="6423809" y="4115333"/>
              <a:ext cx="452818" cy="581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361" extrusionOk="0">
                  <a:moveTo>
                    <a:pt x="4269" y="12048"/>
                  </a:moveTo>
                  <a:cubicBezTo>
                    <a:pt x="4269" y="11621"/>
                    <a:pt x="4269" y="11195"/>
                    <a:pt x="4049" y="10810"/>
                  </a:cubicBezTo>
                  <a:cubicBezTo>
                    <a:pt x="3828" y="10426"/>
                    <a:pt x="3388" y="10085"/>
                    <a:pt x="2947" y="10127"/>
                  </a:cubicBezTo>
                  <a:cubicBezTo>
                    <a:pt x="2506" y="10170"/>
                    <a:pt x="2065" y="10597"/>
                    <a:pt x="1514" y="12091"/>
                  </a:cubicBezTo>
                  <a:cubicBezTo>
                    <a:pt x="963" y="13585"/>
                    <a:pt x="302" y="16146"/>
                    <a:pt x="81" y="17897"/>
                  </a:cubicBezTo>
                  <a:cubicBezTo>
                    <a:pt x="-139" y="19647"/>
                    <a:pt x="81" y="20586"/>
                    <a:pt x="798" y="21055"/>
                  </a:cubicBezTo>
                  <a:cubicBezTo>
                    <a:pt x="1514" y="21525"/>
                    <a:pt x="2726" y="21525"/>
                    <a:pt x="4324" y="20543"/>
                  </a:cubicBezTo>
                  <a:cubicBezTo>
                    <a:pt x="5922" y="19561"/>
                    <a:pt x="7906" y="17598"/>
                    <a:pt x="9173" y="15165"/>
                  </a:cubicBezTo>
                  <a:cubicBezTo>
                    <a:pt x="10441" y="12731"/>
                    <a:pt x="10992" y="9829"/>
                    <a:pt x="11157" y="7353"/>
                  </a:cubicBezTo>
                  <a:cubicBezTo>
                    <a:pt x="11322" y="4877"/>
                    <a:pt x="11102" y="2828"/>
                    <a:pt x="10936" y="1590"/>
                  </a:cubicBezTo>
                  <a:cubicBezTo>
                    <a:pt x="10771" y="352"/>
                    <a:pt x="10661" y="-75"/>
                    <a:pt x="10771" y="10"/>
                  </a:cubicBezTo>
                  <a:cubicBezTo>
                    <a:pt x="10881" y="96"/>
                    <a:pt x="11212" y="693"/>
                    <a:pt x="11322" y="2486"/>
                  </a:cubicBezTo>
                  <a:cubicBezTo>
                    <a:pt x="11432" y="4279"/>
                    <a:pt x="11322" y="7267"/>
                    <a:pt x="10881" y="9829"/>
                  </a:cubicBezTo>
                  <a:cubicBezTo>
                    <a:pt x="10441" y="12390"/>
                    <a:pt x="9669" y="14524"/>
                    <a:pt x="9228" y="16061"/>
                  </a:cubicBezTo>
                  <a:cubicBezTo>
                    <a:pt x="8788" y="17598"/>
                    <a:pt x="8677" y="18537"/>
                    <a:pt x="8732" y="19220"/>
                  </a:cubicBezTo>
                  <a:cubicBezTo>
                    <a:pt x="8788" y="19903"/>
                    <a:pt x="9008" y="20330"/>
                    <a:pt x="9449" y="20500"/>
                  </a:cubicBezTo>
                  <a:cubicBezTo>
                    <a:pt x="9890" y="20671"/>
                    <a:pt x="10551" y="20586"/>
                    <a:pt x="11653" y="19433"/>
                  </a:cubicBezTo>
                  <a:cubicBezTo>
                    <a:pt x="12755" y="18281"/>
                    <a:pt x="14298" y="16061"/>
                    <a:pt x="15234" y="14695"/>
                  </a:cubicBezTo>
                  <a:cubicBezTo>
                    <a:pt x="16171" y="13329"/>
                    <a:pt x="16502" y="12817"/>
                    <a:pt x="16943" y="12561"/>
                  </a:cubicBezTo>
                  <a:cubicBezTo>
                    <a:pt x="17383" y="12304"/>
                    <a:pt x="17934" y="12304"/>
                    <a:pt x="18596" y="13073"/>
                  </a:cubicBezTo>
                  <a:cubicBezTo>
                    <a:pt x="19257" y="13841"/>
                    <a:pt x="20028" y="15378"/>
                    <a:pt x="20524" y="16872"/>
                  </a:cubicBezTo>
                  <a:cubicBezTo>
                    <a:pt x="21020" y="18366"/>
                    <a:pt x="21241" y="19817"/>
                    <a:pt x="21461" y="2126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7" name="Line"/>
            <p:cNvSpPr/>
            <p:nvPr/>
          </p:nvSpPr>
          <p:spPr>
            <a:xfrm>
              <a:off x="7256697" y="4289391"/>
              <a:ext cx="52418" cy="342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1" h="21349" extrusionOk="0">
                  <a:moveTo>
                    <a:pt x="21171" y="3518"/>
                  </a:moveTo>
                  <a:cubicBezTo>
                    <a:pt x="20232" y="2648"/>
                    <a:pt x="19293" y="1779"/>
                    <a:pt x="17415" y="1054"/>
                  </a:cubicBezTo>
                  <a:cubicBezTo>
                    <a:pt x="15536" y="329"/>
                    <a:pt x="12719" y="-251"/>
                    <a:pt x="10841" y="111"/>
                  </a:cubicBezTo>
                  <a:cubicBezTo>
                    <a:pt x="8962" y="474"/>
                    <a:pt x="8023" y="1779"/>
                    <a:pt x="5675" y="4750"/>
                  </a:cubicBezTo>
                  <a:cubicBezTo>
                    <a:pt x="3328" y="7722"/>
                    <a:pt x="-429" y="12361"/>
                    <a:pt x="41" y="15405"/>
                  </a:cubicBezTo>
                  <a:cubicBezTo>
                    <a:pt x="510" y="18450"/>
                    <a:pt x="5206" y="19899"/>
                    <a:pt x="9902" y="2134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8" name="Line"/>
            <p:cNvSpPr/>
            <p:nvPr/>
          </p:nvSpPr>
          <p:spPr>
            <a:xfrm>
              <a:off x="7416940" y="4350229"/>
              <a:ext cx="281763" cy="274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437" extrusionOk="0">
                  <a:moveTo>
                    <a:pt x="12403" y="1834"/>
                  </a:moveTo>
                  <a:cubicBezTo>
                    <a:pt x="11876" y="1108"/>
                    <a:pt x="11349" y="382"/>
                    <a:pt x="10647" y="109"/>
                  </a:cubicBezTo>
                  <a:cubicBezTo>
                    <a:pt x="9944" y="-163"/>
                    <a:pt x="9066" y="19"/>
                    <a:pt x="7222" y="1289"/>
                  </a:cubicBezTo>
                  <a:cubicBezTo>
                    <a:pt x="5379" y="2560"/>
                    <a:pt x="2569" y="4919"/>
                    <a:pt x="1164" y="6553"/>
                  </a:cubicBezTo>
                  <a:cubicBezTo>
                    <a:pt x="-241" y="8187"/>
                    <a:pt x="-241" y="9094"/>
                    <a:pt x="461" y="9548"/>
                  </a:cubicBezTo>
                  <a:cubicBezTo>
                    <a:pt x="1164" y="10002"/>
                    <a:pt x="2569" y="10002"/>
                    <a:pt x="5905" y="9911"/>
                  </a:cubicBezTo>
                  <a:cubicBezTo>
                    <a:pt x="9242" y="9820"/>
                    <a:pt x="14510" y="9639"/>
                    <a:pt x="17496" y="9820"/>
                  </a:cubicBezTo>
                  <a:cubicBezTo>
                    <a:pt x="20481" y="10002"/>
                    <a:pt x="21183" y="10546"/>
                    <a:pt x="21271" y="11363"/>
                  </a:cubicBezTo>
                  <a:cubicBezTo>
                    <a:pt x="21359" y="12180"/>
                    <a:pt x="20832" y="13269"/>
                    <a:pt x="17496" y="14993"/>
                  </a:cubicBezTo>
                  <a:cubicBezTo>
                    <a:pt x="14159" y="16718"/>
                    <a:pt x="8013" y="19077"/>
                    <a:pt x="1866" y="2143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9" name="Line"/>
            <p:cNvSpPr/>
            <p:nvPr/>
          </p:nvSpPr>
          <p:spPr>
            <a:xfrm>
              <a:off x="7969325" y="4171424"/>
              <a:ext cx="339796" cy="383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3" h="21486" extrusionOk="0">
                  <a:moveTo>
                    <a:pt x="4473" y="8198"/>
                  </a:moveTo>
                  <a:cubicBezTo>
                    <a:pt x="3897" y="7677"/>
                    <a:pt x="3321" y="7157"/>
                    <a:pt x="2889" y="7417"/>
                  </a:cubicBezTo>
                  <a:cubicBezTo>
                    <a:pt x="2457" y="7677"/>
                    <a:pt x="2169" y="8718"/>
                    <a:pt x="1737" y="10670"/>
                  </a:cubicBezTo>
                  <a:cubicBezTo>
                    <a:pt x="1305" y="12622"/>
                    <a:pt x="729" y="15484"/>
                    <a:pt x="369" y="17241"/>
                  </a:cubicBezTo>
                  <a:cubicBezTo>
                    <a:pt x="9" y="18998"/>
                    <a:pt x="-135" y="19648"/>
                    <a:pt x="153" y="20039"/>
                  </a:cubicBezTo>
                  <a:cubicBezTo>
                    <a:pt x="441" y="20429"/>
                    <a:pt x="1161" y="20559"/>
                    <a:pt x="2457" y="19908"/>
                  </a:cubicBezTo>
                  <a:cubicBezTo>
                    <a:pt x="3753" y="19258"/>
                    <a:pt x="5625" y="17826"/>
                    <a:pt x="6921" y="16786"/>
                  </a:cubicBezTo>
                  <a:cubicBezTo>
                    <a:pt x="8217" y="15745"/>
                    <a:pt x="8937" y="15094"/>
                    <a:pt x="9657" y="14899"/>
                  </a:cubicBezTo>
                  <a:cubicBezTo>
                    <a:pt x="10377" y="14704"/>
                    <a:pt x="11097" y="14964"/>
                    <a:pt x="11673" y="15810"/>
                  </a:cubicBezTo>
                  <a:cubicBezTo>
                    <a:pt x="12249" y="16655"/>
                    <a:pt x="12681" y="18087"/>
                    <a:pt x="12897" y="19258"/>
                  </a:cubicBezTo>
                  <a:cubicBezTo>
                    <a:pt x="13113" y="20429"/>
                    <a:pt x="13113" y="21340"/>
                    <a:pt x="13545" y="21470"/>
                  </a:cubicBezTo>
                  <a:cubicBezTo>
                    <a:pt x="13977" y="21600"/>
                    <a:pt x="14841" y="20949"/>
                    <a:pt x="16353" y="18867"/>
                  </a:cubicBezTo>
                  <a:cubicBezTo>
                    <a:pt x="17865" y="16786"/>
                    <a:pt x="20025" y="13272"/>
                    <a:pt x="20745" y="9889"/>
                  </a:cubicBezTo>
                  <a:cubicBezTo>
                    <a:pt x="21465" y="6506"/>
                    <a:pt x="20745" y="3253"/>
                    <a:pt x="20025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0" name="Line"/>
            <p:cNvSpPr/>
            <p:nvPr/>
          </p:nvSpPr>
          <p:spPr>
            <a:xfrm>
              <a:off x="8370998" y="4004009"/>
              <a:ext cx="682833" cy="913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600" extrusionOk="0">
                  <a:moveTo>
                    <a:pt x="1920" y="0"/>
                  </a:moveTo>
                  <a:cubicBezTo>
                    <a:pt x="1628" y="2144"/>
                    <a:pt x="1336" y="4287"/>
                    <a:pt x="1008" y="6183"/>
                  </a:cubicBezTo>
                  <a:cubicBezTo>
                    <a:pt x="680" y="8079"/>
                    <a:pt x="315" y="9728"/>
                    <a:pt x="132" y="10690"/>
                  </a:cubicBezTo>
                  <a:cubicBezTo>
                    <a:pt x="-50" y="11652"/>
                    <a:pt x="-50" y="11927"/>
                    <a:pt x="169" y="12009"/>
                  </a:cubicBezTo>
                  <a:cubicBezTo>
                    <a:pt x="388" y="12092"/>
                    <a:pt x="826" y="11982"/>
                    <a:pt x="1555" y="11542"/>
                  </a:cubicBezTo>
                  <a:cubicBezTo>
                    <a:pt x="2285" y="11102"/>
                    <a:pt x="3307" y="10333"/>
                    <a:pt x="4073" y="9838"/>
                  </a:cubicBezTo>
                  <a:cubicBezTo>
                    <a:pt x="4839" y="9344"/>
                    <a:pt x="5350" y="9124"/>
                    <a:pt x="5788" y="9014"/>
                  </a:cubicBezTo>
                  <a:cubicBezTo>
                    <a:pt x="6226" y="8904"/>
                    <a:pt x="6591" y="8904"/>
                    <a:pt x="6955" y="9041"/>
                  </a:cubicBezTo>
                  <a:cubicBezTo>
                    <a:pt x="7320" y="9179"/>
                    <a:pt x="7685" y="9453"/>
                    <a:pt x="7795" y="9893"/>
                  </a:cubicBezTo>
                  <a:cubicBezTo>
                    <a:pt x="7904" y="10333"/>
                    <a:pt x="7758" y="10937"/>
                    <a:pt x="7539" y="11377"/>
                  </a:cubicBezTo>
                  <a:cubicBezTo>
                    <a:pt x="7320" y="11817"/>
                    <a:pt x="7028" y="12092"/>
                    <a:pt x="6773" y="12339"/>
                  </a:cubicBezTo>
                  <a:cubicBezTo>
                    <a:pt x="6518" y="12586"/>
                    <a:pt x="6299" y="12806"/>
                    <a:pt x="6372" y="12861"/>
                  </a:cubicBezTo>
                  <a:cubicBezTo>
                    <a:pt x="6445" y="12916"/>
                    <a:pt x="6809" y="12806"/>
                    <a:pt x="7722" y="12421"/>
                  </a:cubicBezTo>
                  <a:cubicBezTo>
                    <a:pt x="8634" y="12037"/>
                    <a:pt x="10093" y="11377"/>
                    <a:pt x="11042" y="10965"/>
                  </a:cubicBezTo>
                  <a:cubicBezTo>
                    <a:pt x="11991" y="10553"/>
                    <a:pt x="12428" y="10388"/>
                    <a:pt x="12830" y="10250"/>
                  </a:cubicBezTo>
                  <a:cubicBezTo>
                    <a:pt x="13231" y="10113"/>
                    <a:pt x="13596" y="10003"/>
                    <a:pt x="13815" y="10085"/>
                  </a:cubicBezTo>
                  <a:cubicBezTo>
                    <a:pt x="14034" y="10168"/>
                    <a:pt x="14107" y="10443"/>
                    <a:pt x="14070" y="10773"/>
                  </a:cubicBezTo>
                  <a:cubicBezTo>
                    <a:pt x="14034" y="11102"/>
                    <a:pt x="13888" y="11487"/>
                    <a:pt x="14034" y="11652"/>
                  </a:cubicBezTo>
                  <a:cubicBezTo>
                    <a:pt x="14180" y="11817"/>
                    <a:pt x="14618" y="11762"/>
                    <a:pt x="15347" y="11405"/>
                  </a:cubicBezTo>
                  <a:cubicBezTo>
                    <a:pt x="16077" y="11047"/>
                    <a:pt x="17099" y="10388"/>
                    <a:pt x="17792" y="9976"/>
                  </a:cubicBezTo>
                  <a:cubicBezTo>
                    <a:pt x="18485" y="9563"/>
                    <a:pt x="18850" y="9398"/>
                    <a:pt x="19251" y="9344"/>
                  </a:cubicBezTo>
                  <a:cubicBezTo>
                    <a:pt x="19653" y="9289"/>
                    <a:pt x="20091" y="9344"/>
                    <a:pt x="20565" y="10113"/>
                  </a:cubicBezTo>
                  <a:cubicBezTo>
                    <a:pt x="21039" y="10882"/>
                    <a:pt x="21550" y="12366"/>
                    <a:pt x="21404" y="13988"/>
                  </a:cubicBezTo>
                  <a:cubicBezTo>
                    <a:pt x="21258" y="15609"/>
                    <a:pt x="20455" y="17368"/>
                    <a:pt x="19835" y="18660"/>
                  </a:cubicBezTo>
                  <a:cubicBezTo>
                    <a:pt x="19215" y="19951"/>
                    <a:pt x="18777" y="20776"/>
                    <a:pt x="18339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1" name="Line"/>
            <p:cNvSpPr/>
            <p:nvPr/>
          </p:nvSpPr>
          <p:spPr>
            <a:xfrm>
              <a:off x="9423602" y="4279451"/>
              <a:ext cx="75860" cy="238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123" extrusionOk="0">
                  <a:moveTo>
                    <a:pt x="21354" y="2169"/>
                  </a:moveTo>
                  <a:cubicBezTo>
                    <a:pt x="17427" y="1140"/>
                    <a:pt x="13499" y="112"/>
                    <a:pt x="10554" y="9"/>
                  </a:cubicBezTo>
                  <a:cubicBezTo>
                    <a:pt x="7608" y="-94"/>
                    <a:pt x="5645" y="729"/>
                    <a:pt x="4009" y="3300"/>
                  </a:cubicBezTo>
                  <a:cubicBezTo>
                    <a:pt x="2372" y="5872"/>
                    <a:pt x="1063" y="10192"/>
                    <a:pt x="409" y="13586"/>
                  </a:cubicBezTo>
                  <a:cubicBezTo>
                    <a:pt x="-246" y="16980"/>
                    <a:pt x="-246" y="19449"/>
                    <a:pt x="1390" y="20477"/>
                  </a:cubicBezTo>
                  <a:cubicBezTo>
                    <a:pt x="3027" y="21506"/>
                    <a:pt x="6299" y="21095"/>
                    <a:pt x="9572" y="2068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2" name="Line"/>
            <p:cNvSpPr/>
            <p:nvPr/>
          </p:nvSpPr>
          <p:spPr>
            <a:xfrm>
              <a:off x="9638974" y="4000429"/>
              <a:ext cx="139513" cy="505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21600" y="1044"/>
                  </a:moveTo>
                  <a:cubicBezTo>
                    <a:pt x="21240" y="548"/>
                    <a:pt x="20880" y="53"/>
                    <a:pt x="20160" y="4"/>
                  </a:cubicBezTo>
                  <a:cubicBezTo>
                    <a:pt x="19440" y="-46"/>
                    <a:pt x="18360" y="350"/>
                    <a:pt x="15840" y="2382"/>
                  </a:cubicBezTo>
                  <a:cubicBezTo>
                    <a:pt x="13320" y="4413"/>
                    <a:pt x="9360" y="8079"/>
                    <a:pt x="6840" y="11299"/>
                  </a:cubicBezTo>
                  <a:cubicBezTo>
                    <a:pt x="4320" y="14519"/>
                    <a:pt x="3240" y="17293"/>
                    <a:pt x="2340" y="18928"/>
                  </a:cubicBezTo>
                  <a:cubicBezTo>
                    <a:pt x="1440" y="20563"/>
                    <a:pt x="720" y="21059"/>
                    <a:pt x="0" y="2155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3" name="Line"/>
            <p:cNvSpPr/>
            <p:nvPr/>
          </p:nvSpPr>
          <p:spPr>
            <a:xfrm>
              <a:off x="9590144" y="4303961"/>
              <a:ext cx="327856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830" y="15709"/>
                    <a:pt x="7660" y="9818"/>
                    <a:pt x="11260" y="6218"/>
                  </a:cubicBezTo>
                  <a:cubicBezTo>
                    <a:pt x="14860" y="2618"/>
                    <a:pt x="18230" y="13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4" name="Line"/>
            <p:cNvSpPr/>
            <p:nvPr/>
          </p:nvSpPr>
          <p:spPr>
            <a:xfrm>
              <a:off x="10294683" y="4173341"/>
              <a:ext cx="132537" cy="291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9" extrusionOk="0">
                  <a:moveTo>
                    <a:pt x="21600" y="1916"/>
                  </a:moveTo>
                  <a:cubicBezTo>
                    <a:pt x="20463" y="1059"/>
                    <a:pt x="19326" y="202"/>
                    <a:pt x="17811" y="30"/>
                  </a:cubicBezTo>
                  <a:cubicBezTo>
                    <a:pt x="16295" y="-141"/>
                    <a:pt x="14400" y="373"/>
                    <a:pt x="11558" y="2773"/>
                  </a:cubicBezTo>
                  <a:cubicBezTo>
                    <a:pt x="8716" y="5173"/>
                    <a:pt x="4926" y="9459"/>
                    <a:pt x="2842" y="12888"/>
                  </a:cubicBezTo>
                  <a:cubicBezTo>
                    <a:pt x="758" y="16316"/>
                    <a:pt x="379" y="18888"/>
                    <a:pt x="0" y="2145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5" name="Line"/>
            <p:cNvSpPr/>
            <p:nvPr/>
          </p:nvSpPr>
          <p:spPr>
            <a:xfrm>
              <a:off x="10499639" y="4211120"/>
              <a:ext cx="361556" cy="309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4" h="21268" extrusionOk="0">
                  <a:moveTo>
                    <a:pt x="11255" y="628"/>
                  </a:moveTo>
                  <a:cubicBezTo>
                    <a:pt x="10712" y="148"/>
                    <a:pt x="10169" y="-332"/>
                    <a:pt x="8402" y="308"/>
                  </a:cubicBezTo>
                  <a:cubicBezTo>
                    <a:pt x="6636" y="948"/>
                    <a:pt x="3648" y="2708"/>
                    <a:pt x="1950" y="3908"/>
                  </a:cubicBezTo>
                  <a:cubicBezTo>
                    <a:pt x="252" y="5108"/>
                    <a:pt x="-156" y="5748"/>
                    <a:pt x="48" y="6068"/>
                  </a:cubicBezTo>
                  <a:cubicBezTo>
                    <a:pt x="252" y="6388"/>
                    <a:pt x="1067" y="6388"/>
                    <a:pt x="3919" y="6628"/>
                  </a:cubicBezTo>
                  <a:cubicBezTo>
                    <a:pt x="6772" y="6868"/>
                    <a:pt x="11663" y="7348"/>
                    <a:pt x="14923" y="8228"/>
                  </a:cubicBezTo>
                  <a:cubicBezTo>
                    <a:pt x="18184" y="9108"/>
                    <a:pt x="19814" y="10388"/>
                    <a:pt x="20629" y="11508"/>
                  </a:cubicBezTo>
                  <a:cubicBezTo>
                    <a:pt x="21444" y="12628"/>
                    <a:pt x="21444" y="13588"/>
                    <a:pt x="19135" y="15028"/>
                  </a:cubicBezTo>
                  <a:cubicBezTo>
                    <a:pt x="16825" y="16468"/>
                    <a:pt x="12206" y="18388"/>
                    <a:pt x="8674" y="19508"/>
                  </a:cubicBezTo>
                  <a:cubicBezTo>
                    <a:pt x="5142" y="20628"/>
                    <a:pt x="2697" y="20948"/>
                    <a:pt x="252" y="212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6" name="Line"/>
            <p:cNvSpPr/>
            <p:nvPr/>
          </p:nvSpPr>
          <p:spPr>
            <a:xfrm>
              <a:off x="5481500" y="5068616"/>
              <a:ext cx="250086" cy="372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485" extrusionOk="0">
                  <a:moveTo>
                    <a:pt x="11782" y="5788"/>
                  </a:moveTo>
                  <a:cubicBezTo>
                    <a:pt x="12567" y="4446"/>
                    <a:pt x="13353" y="3105"/>
                    <a:pt x="13844" y="2032"/>
                  </a:cubicBezTo>
                  <a:cubicBezTo>
                    <a:pt x="14335" y="958"/>
                    <a:pt x="14531" y="153"/>
                    <a:pt x="14040" y="19"/>
                  </a:cubicBezTo>
                  <a:cubicBezTo>
                    <a:pt x="13549" y="-115"/>
                    <a:pt x="12371" y="422"/>
                    <a:pt x="10015" y="2233"/>
                  </a:cubicBezTo>
                  <a:cubicBezTo>
                    <a:pt x="7658" y="4044"/>
                    <a:pt x="4124" y="7130"/>
                    <a:pt x="2258" y="9075"/>
                  </a:cubicBezTo>
                  <a:cubicBezTo>
                    <a:pt x="393" y="11020"/>
                    <a:pt x="196" y="11825"/>
                    <a:pt x="687" y="12295"/>
                  </a:cubicBezTo>
                  <a:cubicBezTo>
                    <a:pt x="1178" y="12764"/>
                    <a:pt x="2356" y="12899"/>
                    <a:pt x="4909" y="12899"/>
                  </a:cubicBezTo>
                  <a:cubicBezTo>
                    <a:pt x="7462" y="12899"/>
                    <a:pt x="11389" y="12764"/>
                    <a:pt x="14335" y="12764"/>
                  </a:cubicBezTo>
                  <a:cubicBezTo>
                    <a:pt x="17280" y="12764"/>
                    <a:pt x="19244" y="12899"/>
                    <a:pt x="20324" y="13301"/>
                  </a:cubicBezTo>
                  <a:cubicBezTo>
                    <a:pt x="21404" y="13704"/>
                    <a:pt x="21600" y="14374"/>
                    <a:pt x="19538" y="15515"/>
                  </a:cubicBezTo>
                  <a:cubicBezTo>
                    <a:pt x="17476" y="16655"/>
                    <a:pt x="13156" y="18265"/>
                    <a:pt x="9524" y="19338"/>
                  </a:cubicBezTo>
                  <a:cubicBezTo>
                    <a:pt x="5891" y="20412"/>
                    <a:pt x="2945" y="20948"/>
                    <a:pt x="0" y="2148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7" name="Line"/>
            <p:cNvSpPr/>
            <p:nvPr/>
          </p:nvSpPr>
          <p:spPr>
            <a:xfrm>
              <a:off x="5800689" y="5219802"/>
              <a:ext cx="240780" cy="238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0" h="20865" extrusionOk="0">
                  <a:moveTo>
                    <a:pt x="3145" y="2267"/>
                  </a:moveTo>
                  <a:cubicBezTo>
                    <a:pt x="1945" y="6343"/>
                    <a:pt x="745" y="10418"/>
                    <a:pt x="245" y="13577"/>
                  </a:cubicBezTo>
                  <a:cubicBezTo>
                    <a:pt x="-255" y="16735"/>
                    <a:pt x="-55" y="18976"/>
                    <a:pt x="1445" y="20097"/>
                  </a:cubicBezTo>
                  <a:cubicBezTo>
                    <a:pt x="2945" y="21218"/>
                    <a:pt x="5745" y="21218"/>
                    <a:pt x="9345" y="19384"/>
                  </a:cubicBezTo>
                  <a:cubicBezTo>
                    <a:pt x="12945" y="17550"/>
                    <a:pt x="17345" y="13882"/>
                    <a:pt x="19345" y="10418"/>
                  </a:cubicBezTo>
                  <a:cubicBezTo>
                    <a:pt x="21345" y="6954"/>
                    <a:pt x="20945" y="3693"/>
                    <a:pt x="19445" y="1860"/>
                  </a:cubicBezTo>
                  <a:cubicBezTo>
                    <a:pt x="17945" y="26"/>
                    <a:pt x="15345" y="-382"/>
                    <a:pt x="13545" y="331"/>
                  </a:cubicBezTo>
                  <a:cubicBezTo>
                    <a:pt x="11745" y="1044"/>
                    <a:pt x="10745" y="2878"/>
                    <a:pt x="10545" y="4203"/>
                  </a:cubicBezTo>
                  <a:cubicBezTo>
                    <a:pt x="10345" y="5527"/>
                    <a:pt x="10945" y="6343"/>
                    <a:pt x="11545" y="715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8" name="Line"/>
            <p:cNvSpPr/>
            <p:nvPr/>
          </p:nvSpPr>
          <p:spPr>
            <a:xfrm>
              <a:off x="6437484" y="5103855"/>
              <a:ext cx="276792" cy="2903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6" h="21074" extrusionOk="0">
                  <a:moveTo>
                    <a:pt x="13254" y="5230"/>
                  </a:moveTo>
                  <a:cubicBezTo>
                    <a:pt x="13431" y="3711"/>
                    <a:pt x="13608" y="2192"/>
                    <a:pt x="13342" y="1180"/>
                  </a:cubicBezTo>
                  <a:cubicBezTo>
                    <a:pt x="13077" y="167"/>
                    <a:pt x="12369" y="-339"/>
                    <a:pt x="10598" y="252"/>
                  </a:cubicBezTo>
                  <a:cubicBezTo>
                    <a:pt x="8828" y="842"/>
                    <a:pt x="5995" y="2530"/>
                    <a:pt x="4047" y="4217"/>
                  </a:cubicBezTo>
                  <a:cubicBezTo>
                    <a:pt x="2100" y="5905"/>
                    <a:pt x="1037" y="7592"/>
                    <a:pt x="418" y="8858"/>
                  </a:cubicBezTo>
                  <a:cubicBezTo>
                    <a:pt x="-202" y="10123"/>
                    <a:pt x="-379" y="10967"/>
                    <a:pt x="1657" y="11389"/>
                  </a:cubicBezTo>
                  <a:cubicBezTo>
                    <a:pt x="3693" y="11811"/>
                    <a:pt x="7942" y="11811"/>
                    <a:pt x="11218" y="11811"/>
                  </a:cubicBezTo>
                  <a:cubicBezTo>
                    <a:pt x="14493" y="11811"/>
                    <a:pt x="16795" y="11811"/>
                    <a:pt x="18388" y="11895"/>
                  </a:cubicBezTo>
                  <a:cubicBezTo>
                    <a:pt x="19982" y="11980"/>
                    <a:pt x="20867" y="12148"/>
                    <a:pt x="21044" y="12992"/>
                  </a:cubicBezTo>
                  <a:cubicBezTo>
                    <a:pt x="21221" y="13836"/>
                    <a:pt x="20690" y="15355"/>
                    <a:pt x="18477" y="16873"/>
                  </a:cubicBezTo>
                  <a:cubicBezTo>
                    <a:pt x="16264" y="18392"/>
                    <a:pt x="12369" y="19911"/>
                    <a:pt x="9801" y="20586"/>
                  </a:cubicBezTo>
                  <a:cubicBezTo>
                    <a:pt x="7234" y="21261"/>
                    <a:pt x="5995" y="21092"/>
                    <a:pt x="4755" y="2092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9" name="Line"/>
            <p:cNvSpPr/>
            <p:nvPr/>
          </p:nvSpPr>
          <p:spPr>
            <a:xfrm>
              <a:off x="6721921" y="5180943"/>
              <a:ext cx="226936" cy="21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062" extrusionOk="0">
                  <a:moveTo>
                    <a:pt x="2734" y="13013"/>
                  </a:moveTo>
                  <a:cubicBezTo>
                    <a:pt x="1425" y="14813"/>
                    <a:pt x="116" y="16613"/>
                    <a:pt x="7" y="17400"/>
                  </a:cubicBezTo>
                  <a:cubicBezTo>
                    <a:pt x="-102" y="18188"/>
                    <a:pt x="989" y="17963"/>
                    <a:pt x="4262" y="16050"/>
                  </a:cubicBezTo>
                  <a:cubicBezTo>
                    <a:pt x="7534" y="14138"/>
                    <a:pt x="12989" y="10538"/>
                    <a:pt x="16153" y="8063"/>
                  </a:cubicBezTo>
                  <a:cubicBezTo>
                    <a:pt x="19316" y="5588"/>
                    <a:pt x="20189" y="4238"/>
                    <a:pt x="20734" y="3000"/>
                  </a:cubicBezTo>
                  <a:cubicBezTo>
                    <a:pt x="21280" y="1763"/>
                    <a:pt x="21498" y="638"/>
                    <a:pt x="21062" y="188"/>
                  </a:cubicBezTo>
                  <a:cubicBezTo>
                    <a:pt x="20625" y="-262"/>
                    <a:pt x="19534" y="-37"/>
                    <a:pt x="17353" y="2326"/>
                  </a:cubicBezTo>
                  <a:cubicBezTo>
                    <a:pt x="15171" y="4688"/>
                    <a:pt x="11898" y="9188"/>
                    <a:pt x="10043" y="12001"/>
                  </a:cubicBezTo>
                  <a:cubicBezTo>
                    <a:pt x="8189" y="14813"/>
                    <a:pt x="7753" y="15938"/>
                    <a:pt x="8189" y="17400"/>
                  </a:cubicBezTo>
                  <a:cubicBezTo>
                    <a:pt x="8625" y="18863"/>
                    <a:pt x="9934" y="20663"/>
                    <a:pt x="12007" y="21000"/>
                  </a:cubicBezTo>
                  <a:cubicBezTo>
                    <a:pt x="14080" y="21338"/>
                    <a:pt x="16916" y="20213"/>
                    <a:pt x="19753" y="1908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80" name="Line"/>
            <p:cNvSpPr/>
            <p:nvPr/>
          </p:nvSpPr>
          <p:spPr>
            <a:xfrm>
              <a:off x="7024953" y="5085231"/>
              <a:ext cx="60942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8" h="21600" extrusionOk="0">
                  <a:moveTo>
                    <a:pt x="13275" y="0"/>
                  </a:moveTo>
                  <a:cubicBezTo>
                    <a:pt x="9418" y="3738"/>
                    <a:pt x="5561" y="7477"/>
                    <a:pt x="2861" y="10523"/>
                  </a:cubicBezTo>
                  <a:cubicBezTo>
                    <a:pt x="161" y="13569"/>
                    <a:pt x="-1382" y="15923"/>
                    <a:pt x="1704" y="17654"/>
                  </a:cubicBezTo>
                  <a:cubicBezTo>
                    <a:pt x="4789" y="19385"/>
                    <a:pt x="12504" y="20492"/>
                    <a:pt x="20218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81" name="Line"/>
            <p:cNvSpPr/>
            <p:nvPr/>
          </p:nvSpPr>
          <p:spPr>
            <a:xfrm>
              <a:off x="7189936" y="4980596"/>
              <a:ext cx="914401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9" h="21600" extrusionOk="0">
                  <a:moveTo>
                    <a:pt x="4619" y="0"/>
                  </a:moveTo>
                  <a:cubicBezTo>
                    <a:pt x="4400" y="3388"/>
                    <a:pt x="4180" y="6776"/>
                    <a:pt x="4016" y="9265"/>
                  </a:cubicBezTo>
                  <a:cubicBezTo>
                    <a:pt x="3851" y="11753"/>
                    <a:pt x="3742" y="13341"/>
                    <a:pt x="3687" y="14400"/>
                  </a:cubicBezTo>
                  <a:cubicBezTo>
                    <a:pt x="3632" y="15459"/>
                    <a:pt x="3632" y="15988"/>
                    <a:pt x="3605" y="15935"/>
                  </a:cubicBezTo>
                  <a:cubicBezTo>
                    <a:pt x="3577" y="15882"/>
                    <a:pt x="3522" y="15247"/>
                    <a:pt x="3303" y="14506"/>
                  </a:cubicBezTo>
                  <a:cubicBezTo>
                    <a:pt x="3084" y="13765"/>
                    <a:pt x="2700" y="12918"/>
                    <a:pt x="2316" y="12494"/>
                  </a:cubicBezTo>
                  <a:cubicBezTo>
                    <a:pt x="1933" y="12071"/>
                    <a:pt x="1549" y="12071"/>
                    <a:pt x="1193" y="12865"/>
                  </a:cubicBezTo>
                  <a:cubicBezTo>
                    <a:pt x="836" y="13659"/>
                    <a:pt x="507" y="15247"/>
                    <a:pt x="288" y="16729"/>
                  </a:cubicBezTo>
                  <a:cubicBezTo>
                    <a:pt x="69" y="18212"/>
                    <a:pt x="-41" y="19588"/>
                    <a:pt x="14" y="20435"/>
                  </a:cubicBezTo>
                  <a:cubicBezTo>
                    <a:pt x="69" y="21282"/>
                    <a:pt x="288" y="21600"/>
                    <a:pt x="973" y="21441"/>
                  </a:cubicBezTo>
                  <a:cubicBezTo>
                    <a:pt x="1658" y="21282"/>
                    <a:pt x="2810" y="20647"/>
                    <a:pt x="3879" y="19165"/>
                  </a:cubicBezTo>
                  <a:cubicBezTo>
                    <a:pt x="4948" y="17682"/>
                    <a:pt x="5935" y="15353"/>
                    <a:pt x="6510" y="13976"/>
                  </a:cubicBezTo>
                  <a:cubicBezTo>
                    <a:pt x="7086" y="12600"/>
                    <a:pt x="7250" y="12176"/>
                    <a:pt x="7305" y="12335"/>
                  </a:cubicBezTo>
                  <a:cubicBezTo>
                    <a:pt x="7360" y="12494"/>
                    <a:pt x="7305" y="13235"/>
                    <a:pt x="7113" y="14506"/>
                  </a:cubicBezTo>
                  <a:cubicBezTo>
                    <a:pt x="6921" y="15776"/>
                    <a:pt x="6593" y="17576"/>
                    <a:pt x="6455" y="18794"/>
                  </a:cubicBezTo>
                  <a:cubicBezTo>
                    <a:pt x="6318" y="20012"/>
                    <a:pt x="6373" y="20647"/>
                    <a:pt x="6593" y="20965"/>
                  </a:cubicBezTo>
                  <a:cubicBezTo>
                    <a:pt x="6812" y="21282"/>
                    <a:pt x="7196" y="21282"/>
                    <a:pt x="7881" y="20488"/>
                  </a:cubicBezTo>
                  <a:cubicBezTo>
                    <a:pt x="8566" y="19694"/>
                    <a:pt x="9553" y="18106"/>
                    <a:pt x="10101" y="16782"/>
                  </a:cubicBezTo>
                  <a:cubicBezTo>
                    <a:pt x="10649" y="15459"/>
                    <a:pt x="10759" y="14400"/>
                    <a:pt x="10732" y="13659"/>
                  </a:cubicBezTo>
                  <a:cubicBezTo>
                    <a:pt x="10704" y="12918"/>
                    <a:pt x="10540" y="12494"/>
                    <a:pt x="10156" y="12176"/>
                  </a:cubicBezTo>
                  <a:cubicBezTo>
                    <a:pt x="9772" y="11859"/>
                    <a:pt x="9169" y="11647"/>
                    <a:pt x="8731" y="11541"/>
                  </a:cubicBezTo>
                  <a:cubicBezTo>
                    <a:pt x="8292" y="11435"/>
                    <a:pt x="8018" y="11435"/>
                    <a:pt x="8045" y="11329"/>
                  </a:cubicBezTo>
                  <a:cubicBezTo>
                    <a:pt x="8073" y="11224"/>
                    <a:pt x="8402" y="11012"/>
                    <a:pt x="8868" y="10853"/>
                  </a:cubicBezTo>
                  <a:cubicBezTo>
                    <a:pt x="9334" y="10694"/>
                    <a:pt x="9937" y="10588"/>
                    <a:pt x="10375" y="10535"/>
                  </a:cubicBezTo>
                  <a:cubicBezTo>
                    <a:pt x="10814" y="10482"/>
                    <a:pt x="11088" y="10482"/>
                    <a:pt x="11362" y="11382"/>
                  </a:cubicBezTo>
                  <a:cubicBezTo>
                    <a:pt x="11636" y="12282"/>
                    <a:pt x="11910" y="14082"/>
                    <a:pt x="11992" y="15247"/>
                  </a:cubicBezTo>
                  <a:cubicBezTo>
                    <a:pt x="12075" y="16412"/>
                    <a:pt x="11965" y="16941"/>
                    <a:pt x="11828" y="17471"/>
                  </a:cubicBezTo>
                  <a:cubicBezTo>
                    <a:pt x="11691" y="18000"/>
                    <a:pt x="11527" y="18529"/>
                    <a:pt x="11636" y="18635"/>
                  </a:cubicBezTo>
                  <a:cubicBezTo>
                    <a:pt x="11746" y="18741"/>
                    <a:pt x="12130" y="18424"/>
                    <a:pt x="12733" y="17153"/>
                  </a:cubicBezTo>
                  <a:cubicBezTo>
                    <a:pt x="13336" y="15882"/>
                    <a:pt x="14158" y="13659"/>
                    <a:pt x="14679" y="12388"/>
                  </a:cubicBezTo>
                  <a:cubicBezTo>
                    <a:pt x="15200" y="11118"/>
                    <a:pt x="15419" y="10800"/>
                    <a:pt x="15583" y="10906"/>
                  </a:cubicBezTo>
                  <a:cubicBezTo>
                    <a:pt x="15748" y="11012"/>
                    <a:pt x="15857" y="11541"/>
                    <a:pt x="15803" y="12600"/>
                  </a:cubicBezTo>
                  <a:cubicBezTo>
                    <a:pt x="15748" y="13659"/>
                    <a:pt x="15529" y="15247"/>
                    <a:pt x="15391" y="16306"/>
                  </a:cubicBezTo>
                  <a:cubicBezTo>
                    <a:pt x="15254" y="17365"/>
                    <a:pt x="15200" y="17894"/>
                    <a:pt x="15309" y="18053"/>
                  </a:cubicBezTo>
                  <a:cubicBezTo>
                    <a:pt x="15419" y="18212"/>
                    <a:pt x="15693" y="18000"/>
                    <a:pt x="16132" y="17259"/>
                  </a:cubicBezTo>
                  <a:cubicBezTo>
                    <a:pt x="16570" y="16518"/>
                    <a:pt x="17173" y="15247"/>
                    <a:pt x="17639" y="14294"/>
                  </a:cubicBezTo>
                  <a:cubicBezTo>
                    <a:pt x="18105" y="13341"/>
                    <a:pt x="18434" y="12706"/>
                    <a:pt x="18873" y="12653"/>
                  </a:cubicBezTo>
                  <a:cubicBezTo>
                    <a:pt x="19311" y="12600"/>
                    <a:pt x="19860" y="13129"/>
                    <a:pt x="20325" y="14718"/>
                  </a:cubicBezTo>
                  <a:cubicBezTo>
                    <a:pt x="20791" y="16306"/>
                    <a:pt x="21175" y="18953"/>
                    <a:pt x="21559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82" name="Line"/>
            <p:cNvSpPr/>
            <p:nvPr/>
          </p:nvSpPr>
          <p:spPr>
            <a:xfrm>
              <a:off x="8567052" y="4840804"/>
              <a:ext cx="1050996" cy="531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7" extrusionOk="0">
                  <a:moveTo>
                    <a:pt x="2533" y="1414"/>
                  </a:moveTo>
                  <a:cubicBezTo>
                    <a:pt x="2485" y="760"/>
                    <a:pt x="2437" y="105"/>
                    <a:pt x="2413" y="12"/>
                  </a:cubicBezTo>
                  <a:cubicBezTo>
                    <a:pt x="2389" y="-82"/>
                    <a:pt x="2389" y="386"/>
                    <a:pt x="2365" y="2209"/>
                  </a:cubicBezTo>
                  <a:cubicBezTo>
                    <a:pt x="2342" y="4032"/>
                    <a:pt x="2294" y="7212"/>
                    <a:pt x="2270" y="9783"/>
                  </a:cubicBezTo>
                  <a:cubicBezTo>
                    <a:pt x="2246" y="12354"/>
                    <a:pt x="2246" y="14318"/>
                    <a:pt x="2150" y="14458"/>
                  </a:cubicBezTo>
                  <a:cubicBezTo>
                    <a:pt x="2055" y="14599"/>
                    <a:pt x="1864" y="12915"/>
                    <a:pt x="1696" y="11887"/>
                  </a:cubicBezTo>
                  <a:cubicBezTo>
                    <a:pt x="1529" y="10858"/>
                    <a:pt x="1386" y="10484"/>
                    <a:pt x="1195" y="10250"/>
                  </a:cubicBezTo>
                  <a:cubicBezTo>
                    <a:pt x="1004" y="10017"/>
                    <a:pt x="765" y="9923"/>
                    <a:pt x="645" y="10110"/>
                  </a:cubicBezTo>
                  <a:cubicBezTo>
                    <a:pt x="526" y="10297"/>
                    <a:pt x="526" y="10765"/>
                    <a:pt x="454" y="12121"/>
                  </a:cubicBezTo>
                  <a:cubicBezTo>
                    <a:pt x="382" y="13476"/>
                    <a:pt x="239" y="15721"/>
                    <a:pt x="143" y="17170"/>
                  </a:cubicBezTo>
                  <a:cubicBezTo>
                    <a:pt x="48" y="18619"/>
                    <a:pt x="0" y="19274"/>
                    <a:pt x="0" y="19835"/>
                  </a:cubicBezTo>
                  <a:cubicBezTo>
                    <a:pt x="0" y="20396"/>
                    <a:pt x="48" y="20863"/>
                    <a:pt x="191" y="21144"/>
                  </a:cubicBezTo>
                  <a:cubicBezTo>
                    <a:pt x="335" y="21424"/>
                    <a:pt x="573" y="21518"/>
                    <a:pt x="1195" y="21050"/>
                  </a:cubicBezTo>
                  <a:cubicBezTo>
                    <a:pt x="1816" y="20583"/>
                    <a:pt x="2819" y="19554"/>
                    <a:pt x="3536" y="18760"/>
                  </a:cubicBezTo>
                  <a:cubicBezTo>
                    <a:pt x="4253" y="17965"/>
                    <a:pt x="4683" y="17404"/>
                    <a:pt x="5042" y="16889"/>
                  </a:cubicBezTo>
                  <a:cubicBezTo>
                    <a:pt x="5400" y="16375"/>
                    <a:pt x="5687" y="15908"/>
                    <a:pt x="5806" y="15908"/>
                  </a:cubicBezTo>
                  <a:cubicBezTo>
                    <a:pt x="5926" y="15908"/>
                    <a:pt x="5878" y="16375"/>
                    <a:pt x="5806" y="17123"/>
                  </a:cubicBezTo>
                  <a:cubicBezTo>
                    <a:pt x="5735" y="17871"/>
                    <a:pt x="5639" y="18900"/>
                    <a:pt x="5615" y="19648"/>
                  </a:cubicBezTo>
                  <a:cubicBezTo>
                    <a:pt x="5591" y="20396"/>
                    <a:pt x="5639" y="20863"/>
                    <a:pt x="5806" y="21144"/>
                  </a:cubicBezTo>
                  <a:cubicBezTo>
                    <a:pt x="5973" y="21424"/>
                    <a:pt x="6260" y="21518"/>
                    <a:pt x="6786" y="21050"/>
                  </a:cubicBezTo>
                  <a:cubicBezTo>
                    <a:pt x="7312" y="20583"/>
                    <a:pt x="8076" y="19554"/>
                    <a:pt x="8602" y="18292"/>
                  </a:cubicBezTo>
                  <a:cubicBezTo>
                    <a:pt x="9127" y="17030"/>
                    <a:pt x="9414" y="15534"/>
                    <a:pt x="9558" y="14552"/>
                  </a:cubicBezTo>
                  <a:cubicBezTo>
                    <a:pt x="9701" y="13570"/>
                    <a:pt x="9701" y="13102"/>
                    <a:pt x="9581" y="12682"/>
                  </a:cubicBezTo>
                  <a:cubicBezTo>
                    <a:pt x="9462" y="12261"/>
                    <a:pt x="9223" y="11887"/>
                    <a:pt x="8673" y="11653"/>
                  </a:cubicBezTo>
                  <a:cubicBezTo>
                    <a:pt x="8124" y="11419"/>
                    <a:pt x="7264" y="11326"/>
                    <a:pt x="6714" y="11326"/>
                  </a:cubicBezTo>
                  <a:cubicBezTo>
                    <a:pt x="6165" y="11326"/>
                    <a:pt x="5926" y="11419"/>
                    <a:pt x="5973" y="11419"/>
                  </a:cubicBezTo>
                  <a:cubicBezTo>
                    <a:pt x="6021" y="11419"/>
                    <a:pt x="6356" y="11326"/>
                    <a:pt x="7144" y="11232"/>
                  </a:cubicBezTo>
                  <a:cubicBezTo>
                    <a:pt x="7933" y="11139"/>
                    <a:pt x="9175" y="11045"/>
                    <a:pt x="10035" y="11700"/>
                  </a:cubicBezTo>
                  <a:cubicBezTo>
                    <a:pt x="10896" y="12354"/>
                    <a:pt x="11373" y="13757"/>
                    <a:pt x="11493" y="15113"/>
                  </a:cubicBezTo>
                  <a:cubicBezTo>
                    <a:pt x="11612" y="16469"/>
                    <a:pt x="11373" y="17778"/>
                    <a:pt x="11158" y="18573"/>
                  </a:cubicBezTo>
                  <a:cubicBezTo>
                    <a:pt x="10943" y="19367"/>
                    <a:pt x="10752" y="19648"/>
                    <a:pt x="10728" y="19601"/>
                  </a:cubicBezTo>
                  <a:cubicBezTo>
                    <a:pt x="10704" y="19554"/>
                    <a:pt x="10848" y="19180"/>
                    <a:pt x="11254" y="18011"/>
                  </a:cubicBezTo>
                  <a:cubicBezTo>
                    <a:pt x="11660" y="16843"/>
                    <a:pt x="12329" y="14879"/>
                    <a:pt x="12735" y="13710"/>
                  </a:cubicBezTo>
                  <a:cubicBezTo>
                    <a:pt x="13142" y="12541"/>
                    <a:pt x="13285" y="12167"/>
                    <a:pt x="13428" y="11793"/>
                  </a:cubicBezTo>
                  <a:cubicBezTo>
                    <a:pt x="13572" y="11419"/>
                    <a:pt x="13715" y="11045"/>
                    <a:pt x="13906" y="10905"/>
                  </a:cubicBezTo>
                  <a:cubicBezTo>
                    <a:pt x="14097" y="10765"/>
                    <a:pt x="14336" y="10858"/>
                    <a:pt x="14504" y="11606"/>
                  </a:cubicBezTo>
                  <a:cubicBezTo>
                    <a:pt x="14671" y="12354"/>
                    <a:pt x="14766" y="13757"/>
                    <a:pt x="14766" y="14739"/>
                  </a:cubicBezTo>
                  <a:cubicBezTo>
                    <a:pt x="14766" y="15721"/>
                    <a:pt x="14671" y="16282"/>
                    <a:pt x="14623" y="16796"/>
                  </a:cubicBezTo>
                  <a:cubicBezTo>
                    <a:pt x="14575" y="17310"/>
                    <a:pt x="14575" y="17778"/>
                    <a:pt x="14742" y="18012"/>
                  </a:cubicBezTo>
                  <a:cubicBezTo>
                    <a:pt x="14910" y="18245"/>
                    <a:pt x="15244" y="18245"/>
                    <a:pt x="16081" y="17404"/>
                  </a:cubicBezTo>
                  <a:cubicBezTo>
                    <a:pt x="16917" y="16562"/>
                    <a:pt x="18255" y="14879"/>
                    <a:pt x="19019" y="13850"/>
                  </a:cubicBezTo>
                  <a:cubicBezTo>
                    <a:pt x="19784" y="12822"/>
                    <a:pt x="19975" y="12448"/>
                    <a:pt x="20142" y="12027"/>
                  </a:cubicBezTo>
                  <a:cubicBezTo>
                    <a:pt x="20310" y="11606"/>
                    <a:pt x="20453" y="11139"/>
                    <a:pt x="20381" y="11092"/>
                  </a:cubicBezTo>
                  <a:cubicBezTo>
                    <a:pt x="20310" y="11045"/>
                    <a:pt x="20023" y="11419"/>
                    <a:pt x="19569" y="12308"/>
                  </a:cubicBezTo>
                  <a:cubicBezTo>
                    <a:pt x="19115" y="13196"/>
                    <a:pt x="18494" y="14599"/>
                    <a:pt x="18135" y="15627"/>
                  </a:cubicBezTo>
                  <a:cubicBezTo>
                    <a:pt x="17777" y="16656"/>
                    <a:pt x="17681" y="17310"/>
                    <a:pt x="17992" y="18058"/>
                  </a:cubicBezTo>
                  <a:cubicBezTo>
                    <a:pt x="18303" y="18806"/>
                    <a:pt x="19019" y="19648"/>
                    <a:pt x="19688" y="19975"/>
                  </a:cubicBezTo>
                  <a:cubicBezTo>
                    <a:pt x="20358" y="20302"/>
                    <a:pt x="20979" y="20115"/>
                    <a:pt x="21600" y="1992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83" name="Line"/>
            <p:cNvSpPr/>
            <p:nvPr/>
          </p:nvSpPr>
          <p:spPr>
            <a:xfrm>
              <a:off x="9911023" y="5200230"/>
              <a:ext cx="425515" cy="24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02" extrusionOk="0">
                  <a:moveTo>
                    <a:pt x="0" y="20702"/>
                  </a:moveTo>
                  <a:cubicBezTo>
                    <a:pt x="3423" y="10884"/>
                    <a:pt x="6846" y="1066"/>
                    <a:pt x="10446" y="84"/>
                  </a:cubicBezTo>
                  <a:cubicBezTo>
                    <a:pt x="14046" y="-898"/>
                    <a:pt x="17823" y="6957"/>
                    <a:pt x="21600" y="1481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04" name="Drawing"/>
          <p:cNvGrpSpPr/>
          <p:nvPr/>
        </p:nvGrpSpPr>
        <p:grpSpPr>
          <a:xfrm>
            <a:off x="1089539" y="906560"/>
            <a:ext cx="11496554" cy="6710824"/>
            <a:chOff x="0" y="-271"/>
            <a:chExt cx="11496553" cy="6710823"/>
          </a:xfrm>
        </p:grpSpPr>
        <p:sp>
          <p:nvSpPr>
            <p:cNvPr id="9586" name="Line"/>
            <p:cNvSpPr/>
            <p:nvPr/>
          </p:nvSpPr>
          <p:spPr>
            <a:xfrm>
              <a:off x="605936" y="170808"/>
              <a:ext cx="516990" cy="6015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1493" extrusionOk="0">
                  <a:moveTo>
                    <a:pt x="848" y="4864"/>
                  </a:moveTo>
                  <a:cubicBezTo>
                    <a:pt x="944" y="4033"/>
                    <a:pt x="1040" y="3202"/>
                    <a:pt x="1040" y="2579"/>
                  </a:cubicBezTo>
                  <a:cubicBezTo>
                    <a:pt x="1040" y="1956"/>
                    <a:pt x="944" y="1540"/>
                    <a:pt x="848" y="1748"/>
                  </a:cubicBezTo>
                  <a:cubicBezTo>
                    <a:pt x="752" y="1956"/>
                    <a:pt x="656" y="2787"/>
                    <a:pt x="512" y="4573"/>
                  </a:cubicBezTo>
                  <a:cubicBezTo>
                    <a:pt x="368" y="6359"/>
                    <a:pt x="176" y="9100"/>
                    <a:pt x="80" y="11219"/>
                  </a:cubicBezTo>
                  <a:cubicBezTo>
                    <a:pt x="-16" y="13337"/>
                    <a:pt x="-16" y="14833"/>
                    <a:pt x="32" y="15871"/>
                  </a:cubicBezTo>
                  <a:cubicBezTo>
                    <a:pt x="80" y="16910"/>
                    <a:pt x="176" y="17491"/>
                    <a:pt x="464" y="17824"/>
                  </a:cubicBezTo>
                  <a:cubicBezTo>
                    <a:pt x="752" y="18156"/>
                    <a:pt x="1232" y="18239"/>
                    <a:pt x="2192" y="17699"/>
                  </a:cubicBezTo>
                  <a:cubicBezTo>
                    <a:pt x="3152" y="17159"/>
                    <a:pt x="4592" y="15996"/>
                    <a:pt x="5504" y="14833"/>
                  </a:cubicBezTo>
                  <a:cubicBezTo>
                    <a:pt x="6416" y="13670"/>
                    <a:pt x="6800" y="12507"/>
                    <a:pt x="7136" y="11676"/>
                  </a:cubicBezTo>
                  <a:cubicBezTo>
                    <a:pt x="7472" y="10845"/>
                    <a:pt x="7760" y="10347"/>
                    <a:pt x="8096" y="10471"/>
                  </a:cubicBezTo>
                  <a:cubicBezTo>
                    <a:pt x="8432" y="10596"/>
                    <a:pt x="8816" y="11344"/>
                    <a:pt x="9584" y="13130"/>
                  </a:cubicBezTo>
                  <a:cubicBezTo>
                    <a:pt x="10352" y="14916"/>
                    <a:pt x="11504" y="17740"/>
                    <a:pt x="12272" y="19360"/>
                  </a:cubicBezTo>
                  <a:cubicBezTo>
                    <a:pt x="13040" y="20980"/>
                    <a:pt x="13424" y="21396"/>
                    <a:pt x="14384" y="21479"/>
                  </a:cubicBezTo>
                  <a:cubicBezTo>
                    <a:pt x="15344" y="21562"/>
                    <a:pt x="16880" y="21313"/>
                    <a:pt x="18272" y="20233"/>
                  </a:cubicBezTo>
                  <a:cubicBezTo>
                    <a:pt x="19664" y="19153"/>
                    <a:pt x="20912" y="17242"/>
                    <a:pt x="21248" y="14999"/>
                  </a:cubicBezTo>
                  <a:cubicBezTo>
                    <a:pt x="21584" y="12756"/>
                    <a:pt x="21008" y="10180"/>
                    <a:pt x="20144" y="7730"/>
                  </a:cubicBezTo>
                  <a:cubicBezTo>
                    <a:pt x="19280" y="5279"/>
                    <a:pt x="18128" y="2953"/>
                    <a:pt x="17408" y="1624"/>
                  </a:cubicBezTo>
                  <a:cubicBezTo>
                    <a:pt x="16688" y="294"/>
                    <a:pt x="16400" y="-38"/>
                    <a:pt x="16352" y="4"/>
                  </a:cubicBezTo>
                  <a:cubicBezTo>
                    <a:pt x="16304" y="45"/>
                    <a:pt x="16496" y="460"/>
                    <a:pt x="16736" y="834"/>
                  </a:cubicBezTo>
                  <a:cubicBezTo>
                    <a:pt x="16976" y="1208"/>
                    <a:pt x="17264" y="1540"/>
                    <a:pt x="17552" y="18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87" name="Line"/>
            <p:cNvSpPr/>
            <p:nvPr/>
          </p:nvSpPr>
          <p:spPr>
            <a:xfrm>
              <a:off x="1194692" y="125561"/>
              <a:ext cx="1078021" cy="514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438" extrusionOk="0">
                  <a:moveTo>
                    <a:pt x="1053" y="0"/>
                  </a:moveTo>
                  <a:cubicBezTo>
                    <a:pt x="773" y="2906"/>
                    <a:pt x="494" y="5812"/>
                    <a:pt x="308" y="8814"/>
                  </a:cubicBezTo>
                  <a:cubicBezTo>
                    <a:pt x="122" y="11817"/>
                    <a:pt x="29" y="14917"/>
                    <a:pt x="5" y="16757"/>
                  </a:cubicBezTo>
                  <a:cubicBezTo>
                    <a:pt x="-18" y="18597"/>
                    <a:pt x="29" y="19178"/>
                    <a:pt x="168" y="19324"/>
                  </a:cubicBezTo>
                  <a:cubicBezTo>
                    <a:pt x="308" y="19469"/>
                    <a:pt x="541" y="19178"/>
                    <a:pt x="843" y="17726"/>
                  </a:cubicBezTo>
                  <a:cubicBezTo>
                    <a:pt x="1146" y="16273"/>
                    <a:pt x="1518" y="13657"/>
                    <a:pt x="1728" y="11962"/>
                  </a:cubicBezTo>
                  <a:cubicBezTo>
                    <a:pt x="1937" y="10267"/>
                    <a:pt x="1984" y="9492"/>
                    <a:pt x="2077" y="8717"/>
                  </a:cubicBezTo>
                  <a:cubicBezTo>
                    <a:pt x="2170" y="7943"/>
                    <a:pt x="2310" y="7168"/>
                    <a:pt x="2473" y="6974"/>
                  </a:cubicBezTo>
                  <a:cubicBezTo>
                    <a:pt x="2635" y="6780"/>
                    <a:pt x="2822" y="7168"/>
                    <a:pt x="3054" y="8621"/>
                  </a:cubicBezTo>
                  <a:cubicBezTo>
                    <a:pt x="3287" y="10074"/>
                    <a:pt x="3566" y="12592"/>
                    <a:pt x="3706" y="14626"/>
                  </a:cubicBezTo>
                  <a:cubicBezTo>
                    <a:pt x="3846" y="16660"/>
                    <a:pt x="3846" y="18210"/>
                    <a:pt x="3939" y="19130"/>
                  </a:cubicBezTo>
                  <a:cubicBezTo>
                    <a:pt x="4032" y="20050"/>
                    <a:pt x="4218" y="20341"/>
                    <a:pt x="4591" y="20486"/>
                  </a:cubicBezTo>
                  <a:cubicBezTo>
                    <a:pt x="4963" y="20631"/>
                    <a:pt x="5522" y="20631"/>
                    <a:pt x="6104" y="20147"/>
                  </a:cubicBezTo>
                  <a:cubicBezTo>
                    <a:pt x="6685" y="19663"/>
                    <a:pt x="7291" y="18694"/>
                    <a:pt x="7640" y="17435"/>
                  </a:cubicBezTo>
                  <a:cubicBezTo>
                    <a:pt x="7989" y="16176"/>
                    <a:pt x="8082" y="14626"/>
                    <a:pt x="8059" y="13657"/>
                  </a:cubicBezTo>
                  <a:cubicBezTo>
                    <a:pt x="8035" y="12689"/>
                    <a:pt x="7896" y="12301"/>
                    <a:pt x="7686" y="12204"/>
                  </a:cubicBezTo>
                  <a:cubicBezTo>
                    <a:pt x="7477" y="12108"/>
                    <a:pt x="7198" y="12301"/>
                    <a:pt x="6988" y="13609"/>
                  </a:cubicBezTo>
                  <a:cubicBezTo>
                    <a:pt x="6779" y="14917"/>
                    <a:pt x="6639" y="17338"/>
                    <a:pt x="6592" y="18791"/>
                  </a:cubicBezTo>
                  <a:cubicBezTo>
                    <a:pt x="6546" y="20244"/>
                    <a:pt x="6592" y="20728"/>
                    <a:pt x="6732" y="21067"/>
                  </a:cubicBezTo>
                  <a:cubicBezTo>
                    <a:pt x="6872" y="21406"/>
                    <a:pt x="7104" y="21600"/>
                    <a:pt x="7640" y="21261"/>
                  </a:cubicBezTo>
                  <a:cubicBezTo>
                    <a:pt x="8175" y="20922"/>
                    <a:pt x="9013" y="20050"/>
                    <a:pt x="9572" y="18549"/>
                  </a:cubicBezTo>
                  <a:cubicBezTo>
                    <a:pt x="10130" y="17048"/>
                    <a:pt x="10410" y="14917"/>
                    <a:pt x="10573" y="13609"/>
                  </a:cubicBezTo>
                  <a:cubicBezTo>
                    <a:pt x="10735" y="12301"/>
                    <a:pt x="10782" y="11817"/>
                    <a:pt x="10852" y="11865"/>
                  </a:cubicBezTo>
                  <a:cubicBezTo>
                    <a:pt x="10922" y="11914"/>
                    <a:pt x="11015" y="12495"/>
                    <a:pt x="11061" y="13464"/>
                  </a:cubicBezTo>
                  <a:cubicBezTo>
                    <a:pt x="11108" y="14432"/>
                    <a:pt x="11108" y="15788"/>
                    <a:pt x="11108" y="16854"/>
                  </a:cubicBezTo>
                  <a:cubicBezTo>
                    <a:pt x="11108" y="17919"/>
                    <a:pt x="11108" y="18694"/>
                    <a:pt x="11224" y="19033"/>
                  </a:cubicBezTo>
                  <a:cubicBezTo>
                    <a:pt x="11341" y="19372"/>
                    <a:pt x="11573" y="19275"/>
                    <a:pt x="11923" y="18258"/>
                  </a:cubicBezTo>
                  <a:cubicBezTo>
                    <a:pt x="12272" y="17241"/>
                    <a:pt x="12737" y="15304"/>
                    <a:pt x="13063" y="13803"/>
                  </a:cubicBezTo>
                  <a:cubicBezTo>
                    <a:pt x="13389" y="12301"/>
                    <a:pt x="13575" y="11236"/>
                    <a:pt x="13785" y="10703"/>
                  </a:cubicBezTo>
                  <a:cubicBezTo>
                    <a:pt x="13994" y="10170"/>
                    <a:pt x="14227" y="10170"/>
                    <a:pt x="14413" y="10413"/>
                  </a:cubicBezTo>
                  <a:cubicBezTo>
                    <a:pt x="14599" y="10655"/>
                    <a:pt x="14739" y="11139"/>
                    <a:pt x="14832" y="12204"/>
                  </a:cubicBezTo>
                  <a:cubicBezTo>
                    <a:pt x="14925" y="13270"/>
                    <a:pt x="14972" y="14917"/>
                    <a:pt x="14995" y="15982"/>
                  </a:cubicBezTo>
                  <a:cubicBezTo>
                    <a:pt x="15018" y="17048"/>
                    <a:pt x="15018" y="17532"/>
                    <a:pt x="15111" y="17968"/>
                  </a:cubicBezTo>
                  <a:cubicBezTo>
                    <a:pt x="15204" y="18404"/>
                    <a:pt x="15391" y="18791"/>
                    <a:pt x="15786" y="18791"/>
                  </a:cubicBezTo>
                  <a:cubicBezTo>
                    <a:pt x="16182" y="18791"/>
                    <a:pt x="16787" y="18404"/>
                    <a:pt x="17625" y="17677"/>
                  </a:cubicBezTo>
                  <a:cubicBezTo>
                    <a:pt x="18463" y="16951"/>
                    <a:pt x="19534" y="15885"/>
                    <a:pt x="20139" y="15159"/>
                  </a:cubicBezTo>
                  <a:cubicBezTo>
                    <a:pt x="20744" y="14432"/>
                    <a:pt x="20884" y="14045"/>
                    <a:pt x="20977" y="13512"/>
                  </a:cubicBezTo>
                  <a:cubicBezTo>
                    <a:pt x="21070" y="12979"/>
                    <a:pt x="21116" y="12301"/>
                    <a:pt x="21000" y="11914"/>
                  </a:cubicBezTo>
                  <a:cubicBezTo>
                    <a:pt x="20884" y="11526"/>
                    <a:pt x="20604" y="11430"/>
                    <a:pt x="20232" y="11914"/>
                  </a:cubicBezTo>
                  <a:cubicBezTo>
                    <a:pt x="19860" y="12398"/>
                    <a:pt x="19394" y="13464"/>
                    <a:pt x="19068" y="14529"/>
                  </a:cubicBezTo>
                  <a:cubicBezTo>
                    <a:pt x="18742" y="15595"/>
                    <a:pt x="18556" y="16660"/>
                    <a:pt x="18556" y="17629"/>
                  </a:cubicBezTo>
                  <a:cubicBezTo>
                    <a:pt x="18556" y="18597"/>
                    <a:pt x="18742" y="19469"/>
                    <a:pt x="19278" y="19566"/>
                  </a:cubicBezTo>
                  <a:cubicBezTo>
                    <a:pt x="19813" y="19663"/>
                    <a:pt x="20698" y="18985"/>
                    <a:pt x="21582" y="183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88" name="Line"/>
            <p:cNvSpPr/>
            <p:nvPr/>
          </p:nvSpPr>
          <p:spPr>
            <a:xfrm>
              <a:off x="2391298" y="296405"/>
              <a:ext cx="732497" cy="328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1458" extrusionOk="0">
                  <a:moveTo>
                    <a:pt x="0" y="6165"/>
                  </a:moveTo>
                  <a:cubicBezTo>
                    <a:pt x="547" y="9207"/>
                    <a:pt x="1094" y="12249"/>
                    <a:pt x="1401" y="14303"/>
                  </a:cubicBezTo>
                  <a:cubicBezTo>
                    <a:pt x="1709" y="16356"/>
                    <a:pt x="1777" y="17421"/>
                    <a:pt x="1914" y="18562"/>
                  </a:cubicBezTo>
                  <a:cubicBezTo>
                    <a:pt x="2051" y="19703"/>
                    <a:pt x="2256" y="20920"/>
                    <a:pt x="2563" y="20996"/>
                  </a:cubicBezTo>
                  <a:cubicBezTo>
                    <a:pt x="2871" y="21072"/>
                    <a:pt x="3281" y="20007"/>
                    <a:pt x="3623" y="16660"/>
                  </a:cubicBezTo>
                  <a:cubicBezTo>
                    <a:pt x="3965" y="13314"/>
                    <a:pt x="4238" y="7686"/>
                    <a:pt x="4375" y="4415"/>
                  </a:cubicBezTo>
                  <a:cubicBezTo>
                    <a:pt x="4511" y="1145"/>
                    <a:pt x="4511" y="232"/>
                    <a:pt x="4614" y="80"/>
                  </a:cubicBezTo>
                  <a:cubicBezTo>
                    <a:pt x="4716" y="-72"/>
                    <a:pt x="4922" y="536"/>
                    <a:pt x="5092" y="2362"/>
                  </a:cubicBezTo>
                  <a:cubicBezTo>
                    <a:pt x="5263" y="4187"/>
                    <a:pt x="5400" y="7229"/>
                    <a:pt x="5503" y="9207"/>
                  </a:cubicBezTo>
                  <a:cubicBezTo>
                    <a:pt x="5605" y="11184"/>
                    <a:pt x="5673" y="12097"/>
                    <a:pt x="5913" y="12629"/>
                  </a:cubicBezTo>
                  <a:cubicBezTo>
                    <a:pt x="6152" y="13162"/>
                    <a:pt x="6562" y="13314"/>
                    <a:pt x="7280" y="12249"/>
                  </a:cubicBezTo>
                  <a:cubicBezTo>
                    <a:pt x="7997" y="11184"/>
                    <a:pt x="9023" y="8903"/>
                    <a:pt x="9775" y="7077"/>
                  </a:cubicBezTo>
                  <a:cubicBezTo>
                    <a:pt x="10527" y="5252"/>
                    <a:pt x="11005" y="3883"/>
                    <a:pt x="11347" y="2590"/>
                  </a:cubicBezTo>
                  <a:cubicBezTo>
                    <a:pt x="11689" y="1297"/>
                    <a:pt x="11894" y="80"/>
                    <a:pt x="11791" y="4"/>
                  </a:cubicBezTo>
                  <a:cubicBezTo>
                    <a:pt x="11689" y="-72"/>
                    <a:pt x="11278" y="993"/>
                    <a:pt x="10800" y="2894"/>
                  </a:cubicBezTo>
                  <a:cubicBezTo>
                    <a:pt x="10322" y="4796"/>
                    <a:pt x="9775" y="7534"/>
                    <a:pt x="9501" y="9283"/>
                  </a:cubicBezTo>
                  <a:cubicBezTo>
                    <a:pt x="9228" y="11032"/>
                    <a:pt x="9228" y="11793"/>
                    <a:pt x="9330" y="12477"/>
                  </a:cubicBezTo>
                  <a:cubicBezTo>
                    <a:pt x="9433" y="13162"/>
                    <a:pt x="9638" y="13770"/>
                    <a:pt x="10082" y="14151"/>
                  </a:cubicBezTo>
                  <a:cubicBezTo>
                    <a:pt x="10527" y="14531"/>
                    <a:pt x="11210" y="14683"/>
                    <a:pt x="11723" y="14683"/>
                  </a:cubicBezTo>
                  <a:cubicBezTo>
                    <a:pt x="12235" y="14683"/>
                    <a:pt x="12577" y="14531"/>
                    <a:pt x="12987" y="14455"/>
                  </a:cubicBezTo>
                  <a:cubicBezTo>
                    <a:pt x="13397" y="14379"/>
                    <a:pt x="13876" y="14379"/>
                    <a:pt x="14252" y="14987"/>
                  </a:cubicBezTo>
                  <a:cubicBezTo>
                    <a:pt x="14628" y="15596"/>
                    <a:pt x="14901" y="16813"/>
                    <a:pt x="15038" y="17801"/>
                  </a:cubicBezTo>
                  <a:cubicBezTo>
                    <a:pt x="15175" y="18790"/>
                    <a:pt x="15175" y="19551"/>
                    <a:pt x="15072" y="20235"/>
                  </a:cubicBezTo>
                  <a:cubicBezTo>
                    <a:pt x="14970" y="20920"/>
                    <a:pt x="14765" y="21528"/>
                    <a:pt x="14662" y="21452"/>
                  </a:cubicBezTo>
                  <a:cubicBezTo>
                    <a:pt x="14559" y="21376"/>
                    <a:pt x="14559" y="20615"/>
                    <a:pt x="15175" y="18182"/>
                  </a:cubicBezTo>
                  <a:cubicBezTo>
                    <a:pt x="15790" y="15748"/>
                    <a:pt x="17020" y="11641"/>
                    <a:pt x="18046" y="8827"/>
                  </a:cubicBezTo>
                  <a:cubicBezTo>
                    <a:pt x="19071" y="6013"/>
                    <a:pt x="19891" y="4491"/>
                    <a:pt x="20472" y="3579"/>
                  </a:cubicBezTo>
                  <a:cubicBezTo>
                    <a:pt x="21053" y="2666"/>
                    <a:pt x="21395" y="2362"/>
                    <a:pt x="21497" y="2590"/>
                  </a:cubicBezTo>
                  <a:cubicBezTo>
                    <a:pt x="21600" y="2818"/>
                    <a:pt x="21463" y="3579"/>
                    <a:pt x="21327" y="43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589" name="Line Shape" descr="Line Shape"/>
            <p:cNvPicPr>
              <a:picLocks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501042" y="20655"/>
              <a:ext cx="1148515" cy="644850"/>
            </a:xfrm>
            <a:prstGeom prst="rect">
              <a:avLst/>
            </a:prstGeom>
            <a:effectLst/>
          </p:spPr>
        </p:pic>
        <p:pic>
          <p:nvPicPr>
            <p:cNvPr id="9591" name="Line Shape" descr="Line Shape"/>
            <p:cNvPicPr>
              <a:picLocks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640486" y="93724"/>
              <a:ext cx="289822" cy="585508"/>
            </a:xfrm>
            <a:prstGeom prst="rect">
              <a:avLst/>
            </a:prstGeom>
            <a:effectLst/>
          </p:spPr>
        </p:pic>
        <p:pic>
          <p:nvPicPr>
            <p:cNvPr id="9593" name="Line Shape" descr="Line Shape"/>
            <p:cNvPicPr>
              <a:picLocks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832245" y="143891"/>
              <a:ext cx="379803" cy="444658"/>
            </a:xfrm>
            <a:prstGeom prst="rect">
              <a:avLst/>
            </a:prstGeom>
            <a:effectLst/>
          </p:spPr>
        </p:pic>
        <p:pic>
          <p:nvPicPr>
            <p:cNvPr id="9595" name="Line Shape" descr="Line Shape"/>
            <p:cNvPicPr>
              <a:picLocks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109196" y="136916"/>
              <a:ext cx="130755" cy="450028"/>
            </a:xfrm>
            <a:prstGeom prst="rect">
              <a:avLst/>
            </a:prstGeom>
            <a:effectLst/>
          </p:spPr>
        </p:pic>
        <p:pic>
          <p:nvPicPr>
            <p:cNvPr id="9597" name="Line Shape" descr="Line Shape"/>
            <p:cNvPicPr>
              <a:picLocks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243006" y="-272"/>
              <a:ext cx="328604" cy="584171"/>
            </a:xfrm>
            <a:prstGeom prst="rect">
              <a:avLst/>
            </a:prstGeom>
            <a:effectLst/>
          </p:spPr>
        </p:pic>
        <p:pic>
          <p:nvPicPr>
            <p:cNvPr id="9599" name="Line Shape" descr="Line Shape"/>
            <p:cNvPicPr>
              <a:picLocks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318465" y="154297"/>
              <a:ext cx="593471" cy="414222"/>
            </a:xfrm>
            <a:prstGeom prst="rect">
              <a:avLst/>
            </a:prstGeom>
            <a:effectLst/>
          </p:spPr>
        </p:pic>
        <p:pic>
          <p:nvPicPr>
            <p:cNvPr id="9601" name="Line Shape" descr="Line Shape"/>
            <p:cNvPicPr>
              <a:picLocks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924135" y="48154"/>
              <a:ext cx="397037" cy="481393"/>
            </a:xfrm>
            <a:prstGeom prst="rect">
              <a:avLst/>
            </a:prstGeom>
            <a:effectLst/>
          </p:spPr>
        </p:pic>
        <p:pic>
          <p:nvPicPr>
            <p:cNvPr id="9603" name="Line Shape" descr="Line Shape"/>
            <p:cNvPicPr>
              <a:picLocks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265211" y="79212"/>
              <a:ext cx="402503" cy="509945"/>
            </a:xfrm>
            <a:prstGeom prst="rect">
              <a:avLst/>
            </a:prstGeom>
            <a:effectLst/>
          </p:spPr>
        </p:pic>
        <p:pic>
          <p:nvPicPr>
            <p:cNvPr id="9605" name="Line Shape" descr="Line Shape"/>
            <p:cNvPicPr>
              <a:picLocks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242230" y="283404"/>
              <a:ext cx="616066" cy="151682"/>
            </a:xfrm>
            <a:prstGeom prst="rect">
              <a:avLst/>
            </a:prstGeom>
            <a:effectLst/>
          </p:spPr>
        </p:pic>
        <p:pic>
          <p:nvPicPr>
            <p:cNvPr id="9607" name="Line Shape" descr="Line Shape"/>
            <p:cNvPicPr>
              <a:picLocks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790803" y="773107"/>
              <a:ext cx="2885083" cy="171199"/>
            </a:xfrm>
            <a:prstGeom prst="rect">
              <a:avLst/>
            </a:prstGeom>
            <a:effectLst/>
          </p:spPr>
        </p:pic>
        <p:sp>
          <p:nvSpPr>
            <p:cNvPr id="9609" name="Line"/>
            <p:cNvSpPr/>
            <p:nvPr/>
          </p:nvSpPr>
          <p:spPr>
            <a:xfrm>
              <a:off x="7328697" y="33638"/>
              <a:ext cx="398956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547" extrusionOk="0">
                  <a:moveTo>
                    <a:pt x="826" y="9610"/>
                  </a:moveTo>
                  <a:cubicBezTo>
                    <a:pt x="700" y="12793"/>
                    <a:pt x="575" y="15976"/>
                    <a:pt x="387" y="17852"/>
                  </a:cubicBezTo>
                  <a:cubicBezTo>
                    <a:pt x="198" y="19728"/>
                    <a:pt x="-53" y="20296"/>
                    <a:pt x="10" y="20296"/>
                  </a:cubicBezTo>
                  <a:cubicBezTo>
                    <a:pt x="73" y="20296"/>
                    <a:pt x="449" y="19728"/>
                    <a:pt x="1454" y="17511"/>
                  </a:cubicBezTo>
                  <a:cubicBezTo>
                    <a:pt x="2459" y="15294"/>
                    <a:pt x="4091" y="11429"/>
                    <a:pt x="5096" y="8473"/>
                  </a:cubicBezTo>
                  <a:cubicBezTo>
                    <a:pt x="6100" y="5518"/>
                    <a:pt x="6477" y="3471"/>
                    <a:pt x="6666" y="2107"/>
                  </a:cubicBezTo>
                  <a:cubicBezTo>
                    <a:pt x="6854" y="743"/>
                    <a:pt x="6854" y="61"/>
                    <a:pt x="6980" y="4"/>
                  </a:cubicBezTo>
                  <a:cubicBezTo>
                    <a:pt x="7105" y="-53"/>
                    <a:pt x="7356" y="515"/>
                    <a:pt x="7545" y="2960"/>
                  </a:cubicBezTo>
                  <a:cubicBezTo>
                    <a:pt x="7733" y="5404"/>
                    <a:pt x="7859" y="9724"/>
                    <a:pt x="7921" y="12225"/>
                  </a:cubicBezTo>
                  <a:cubicBezTo>
                    <a:pt x="7984" y="14726"/>
                    <a:pt x="7984" y="15408"/>
                    <a:pt x="7984" y="16033"/>
                  </a:cubicBezTo>
                  <a:cubicBezTo>
                    <a:pt x="7984" y="16659"/>
                    <a:pt x="7984" y="17227"/>
                    <a:pt x="8298" y="17398"/>
                  </a:cubicBezTo>
                  <a:cubicBezTo>
                    <a:pt x="8612" y="17568"/>
                    <a:pt x="9240" y="17341"/>
                    <a:pt x="10433" y="15920"/>
                  </a:cubicBezTo>
                  <a:cubicBezTo>
                    <a:pt x="11626" y="14499"/>
                    <a:pt x="13384" y="11884"/>
                    <a:pt x="14640" y="9553"/>
                  </a:cubicBezTo>
                  <a:cubicBezTo>
                    <a:pt x="15896" y="7223"/>
                    <a:pt x="16649" y="5176"/>
                    <a:pt x="17152" y="3642"/>
                  </a:cubicBezTo>
                  <a:cubicBezTo>
                    <a:pt x="17654" y="2107"/>
                    <a:pt x="17905" y="1084"/>
                    <a:pt x="18282" y="1141"/>
                  </a:cubicBezTo>
                  <a:cubicBezTo>
                    <a:pt x="18659" y="1198"/>
                    <a:pt x="19161" y="2334"/>
                    <a:pt x="19538" y="4949"/>
                  </a:cubicBezTo>
                  <a:cubicBezTo>
                    <a:pt x="19914" y="7564"/>
                    <a:pt x="20166" y="11656"/>
                    <a:pt x="20480" y="14669"/>
                  </a:cubicBezTo>
                  <a:cubicBezTo>
                    <a:pt x="20793" y="17682"/>
                    <a:pt x="21170" y="19614"/>
                    <a:pt x="21547" y="215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0" name="Line"/>
            <p:cNvSpPr/>
            <p:nvPr/>
          </p:nvSpPr>
          <p:spPr>
            <a:xfrm>
              <a:off x="7817020" y="134980"/>
              <a:ext cx="238487" cy="347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257" extrusionOk="0">
                  <a:moveTo>
                    <a:pt x="16940" y="5819"/>
                  </a:moveTo>
                  <a:cubicBezTo>
                    <a:pt x="16940" y="4540"/>
                    <a:pt x="16940" y="3262"/>
                    <a:pt x="16733" y="2267"/>
                  </a:cubicBezTo>
                  <a:cubicBezTo>
                    <a:pt x="16525" y="1272"/>
                    <a:pt x="16110" y="562"/>
                    <a:pt x="15279" y="206"/>
                  </a:cubicBezTo>
                  <a:cubicBezTo>
                    <a:pt x="14448" y="-149"/>
                    <a:pt x="13202" y="-149"/>
                    <a:pt x="11540" y="1059"/>
                  </a:cubicBezTo>
                  <a:cubicBezTo>
                    <a:pt x="9879" y="2267"/>
                    <a:pt x="7802" y="4683"/>
                    <a:pt x="5725" y="7880"/>
                  </a:cubicBezTo>
                  <a:cubicBezTo>
                    <a:pt x="3648" y="11077"/>
                    <a:pt x="1571" y="15056"/>
                    <a:pt x="637" y="17472"/>
                  </a:cubicBezTo>
                  <a:cubicBezTo>
                    <a:pt x="-298" y="19888"/>
                    <a:pt x="-90" y="20740"/>
                    <a:pt x="533" y="21096"/>
                  </a:cubicBezTo>
                  <a:cubicBezTo>
                    <a:pt x="1156" y="21451"/>
                    <a:pt x="2194" y="21309"/>
                    <a:pt x="4894" y="19746"/>
                  </a:cubicBezTo>
                  <a:cubicBezTo>
                    <a:pt x="7594" y="18183"/>
                    <a:pt x="11956" y="15198"/>
                    <a:pt x="14552" y="13351"/>
                  </a:cubicBezTo>
                  <a:cubicBezTo>
                    <a:pt x="17148" y="11504"/>
                    <a:pt x="17979" y="10793"/>
                    <a:pt x="18394" y="10864"/>
                  </a:cubicBezTo>
                  <a:cubicBezTo>
                    <a:pt x="18810" y="10935"/>
                    <a:pt x="18810" y="11788"/>
                    <a:pt x="18602" y="12640"/>
                  </a:cubicBezTo>
                  <a:cubicBezTo>
                    <a:pt x="18394" y="13493"/>
                    <a:pt x="17979" y="14346"/>
                    <a:pt x="17667" y="15198"/>
                  </a:cubicBezTo>
                  <a:cubicBezTo>
                    <a:pt x="17356" y="16051"/>
                    <a:pt x="17148" y="16904"/>
                    <a:pt x="17771" y="17117"/>
                  </a:cubicBezTo>
                  <a:cubicBezTo>
                    <a:pt x="18394" y="17330"/>
                    <a:pt x="19848" y="16904"/>
                    <a:pt x="21302" y="16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1" name="Line"/>
            <p:cNvSpPr/>
            <p:nvPr/>
          </p:nvSpPr>
          <p:spPr>
            <a:xfrm>
              <a:off x="8111312" y="176464"/>
              <a:ext cx="197728" cy="284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315" extrusionOk="0">
                  <a:moveTo>
                    <a:pt x="13563" y="4548"/>
                  </a:moveTo>
                  <a:cubicBezTo>
                    <a:pt x="14567" y="3851"/>
                    <a:pt x="15572" y="3155"/>
                    <a:pt x="16451" y="2371"/>
                  </a:cubicBezTo>
                  <a:cubicBezTo>
                    <a:pt x="17330" y="1587"/>
                    <a:pt x="18084" y="716"/>
                    <a:pt x="17833" y="280"/>
                  </a:cubicBezTo>
                  <a:cubicBezTo>
                    <a:pt x="17581" y="-155"/>
                    <a:pt x="16326" y="-155"/>
                    <a:pt x="13814" y="803"/>
                  </a:cubicBezTo>
                  <a:cubicBezTo>
                    <a:pt x="11302" y="1761"/>
                    <a:pt x="7535" y="3677"/>
                    <a:pt x="4898" y="5245"/>
                  </a:cubicBezTo>
                  <a:cubicBezTo>
                    <a:pt x="2260" y="6813"/>
                    <a:pt x="753" y="8032"/>
                    <a:pt x="628" y="9251"/>
                  </a:cubicBezTo>
                  <a:cubicBezTo>
                    <a:pt x="502" y="10471"/>
                    <a:pt x="1758" y="11690"/>
                    <a:pt x="5023" y="12822"/>
                  </a:cubicBezTo>
                  <a:cubicBezTo>
                    <a:pt x="8288" y="13955"/>
                    <a:pt x="13563" y="15000"/>
                    <a:pt x="16702" y="15871"/>
                  </a:cubicBezTo>
                  <a:cubicBezTo>
                    <a:pt x="19842" y="16742"/>
                    <a:pt x="20846" y="17439"/>
                    <a:pt x="21223" y="18222"/>
                  </a:cubicBezTo>
                  <a:cubicBezTo>
                    <a:pt x="21600" y="19006"/>
                    <a:pt x="21349" y="19877"/>
                    <a:pt x="18335" y="20487"/>
                  </a:cubicBezTo>
                  <a:cubicBezTo>
                    <a:pt x="15321" y="21097"/>
                    <a:pt x="9544" y="21445"/>
                    <a:pt x="6028" y="21271"/>
                  </a:cubicBezTo>
                  <a:cubicBezTo>
                    <a:pt x="2512" y="21097"/>
                    <a:pt x="1256" y="20400"/>
                    <a:pt x="0" y="1970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2" name="Line"/>
            <p:cNvSpPr/>
            <p:nvPr/>
          </p:nvSpPr>
          <p:spPr>
            <a:xfrm>
              <a:off x="8353882" y="174412"/>
              <a:ext cx="181355" cy="578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427" extrusionOk="0">
                  <a:moveTo>
                    <a:pt x="18813" y="3872"/>
                  </a:moveTo>
                  <a:cubicBezTo>
                    <a:pt x="19353" y="2753"/>
                    <a:pt x="19893" y="1634"/>
                    <a:pt x="19758" y="903"/>
                  </a:cubicBezTo>
                  <a:cubicBezTo>
                    <a:pt x="19623" y="171"/>
                    <a:pt x="18813" y="-173"/>
                    <a:pt x="16383" y="85"/>
                  </a:cubicBezTo>
                  <a:cubicBezTo>
                    <a:pt x="13953" y="343"/>
                    <a:pt x="9903" y="1204"/>
                    <a:pt x="6798" y="2495"/>
                  </a:cubicBezTo>
                  <a:cubicBezTo>
                    <a:pt x="3693" y="3786"/>
                    <a:pt x="1533" y="5507"/>
                    <a:pt x="588" y="6625"/>
                  </a:cubicBezTo>
                  <a:cubicBezTo>
                    <a:pt x="-357" y="7744"/>
                    <a:pt x="-87" y="8260"/>
                    <a:pt x="858" y="8519"/>
                  </a:cubicBezTo>
                  <a:cubicBezTo>
                    <a:pt x="1803" y="8777"/>
                    <a:pt x="3423" y="8777"/>
                    <a:pt x="6258" y="8174"/>
                  </a:cubicBezTo>
                  <a:cubicBezTo>
                    <a:pt x="9093" y="7572"/>
                    <a:pt x="13143" y="6367"/>
                    <a:pt x="15843" y="5507"/>
                  </a:cubicBezTo>
                  <a:cubicBezTo>
                    <a:pt x="18543" y="4646"/>
                    <a:pt x="19893" y="4130"/>
                    <a:pt x="20568" y="4302"/>
                  </a:cubicBezTo>
                  <a:cubicBezTo>
                    <a:pt x="21243" y="4474"/>
                    <a:pt x="21243" y="5335"/>
                    <a:pt x="20433" y="7357"/>
                  </a:cubicBezTo>
                  <a:cubicBezTo>
                    <a:pt x="19623" y="9379"/>
                    <a:pt x="18003" y="12563"/>
                    <a:pt x="17058" y="15102"/>
                  </a:cubicBezTo>
                  <a:cubicBezTo>
                    <a:pt x="16113" y="17641"/>
                    <a:pt x="15843" y="19534"/>
                    <a:pt x="15573" y="21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3" name="Line"/>
            <p:cNvSpPr/>
            <p:nvPr/>
          </p:nvSpPr>
          <p:spPr>
            <a:xfrm>
              <a:off x="8657735" y="195317"/>
              <a:ext cx="234848" cy="242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3636" y="3086"/>
                  </a:moveTo>
                  <a:cubicBezTo>
                    <a:pt x="3208" y="2057"/>
                    <a:pt x="2780" y="1029"/>
                    <a:pt x="2246" y="1131"/>
                  </a:cubicBezTo>
                  <a:cubicBezTo>
                    <a:pt x="1711" y="1234"/>
                    <a:pt x="1069" y="2469"/>
                    <a:pt x="642" y="5657"/>
                  </a:cubicBezTo>
                  <a:cubicBezTo>
                    <a:pt x="214" y="8846"/>
                    <a:pt x="0" y="13989"/>
                    <a:pt x="0" y="17074"/>
                  </a:cubicBezTo>
                  <a:cubicBezTo>
                    <a:pt x="0" y="20160"/>
                    <a:pt x="214" y="21189"/>
                    <a:pt x="2139" y="21394"/>
                  </a:cubicBezTo>
                  <a:cubicBezTo>
                    <a:pt x="4063" y="21600"/>
                    <a:pt x="7699" y="20983"/>
                    <a:pt x="11014" y="17486"/>
                  </a:cubicBezTo>
                  <a:cubicBezTo>
                    <a:pt x="14329" y="13989"/>
                    <a:pt x="17323" y="7611"/>
                    <a:pt x="19034" y="4217"/>
                  </a:cubicBezTo>
                  <a:cubicBezTo>
                    <a:pt x="20745" y="823"/>
                    <a:pt x="21172" y="41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4" name="Line"/>
            <p:cNvSpPr/>
            <p:nvPr/>
          </p:nvSpPr>
          <p:spPr>
            <a:xfrm>
              <a:off x="8911876" y="125805"/>
              <a:ext cx="191959" cy="292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9" h="21080" extrusionOk="0">
                  <a:moveTo>
                    <a:pt x="20762" y="7517"/>
                  </a:moveTo>
                  <a:cubicBezTo>
                    <a:pt x="21016" y="5173"/>
                    <a:pt x="21270" y="2829"/>
                    <a:pt x="20126" y="1406"/>
                  </a:cubicBezTo>
                  <a:cubicBezTo>
                    <a:pt x="18983" y="-18"/>
                    <a:pt x="16442" y="-520"/>
                    <a:pt x="13392" y="652"/>
                  </a:cubicBezTo>
                  <a:cubicBezTo>
                    <a:pt x="10343" y="1824"/>
                    <a:pt x="6785" y="4671"/>
                    <a:pt x="4117" y="7852"/>
                  </a:cubicBezTo>
                  <a:cubicBezTo>
                    <a:pt x="1449" y="11033"/>
                    <a:pt x="-330" y="14550"/>
                    <a:pt x="51" y="16559"/>
                  </a:cubicBezTo>
                  <a:cubicBezTo>
                    <a:pt x="432" y="18568"/>
                    <a:pt x="2974" y="19071"/>
                    <a:pt x="6023" y="18652"/>
                  </a:cubicBezTo>
                  <a:cubicBezTo>
                    <a:pt x="9072" y="18233"/>
                    <a:pt x="12630" y="16894"/>
                    <a:pt x="14917" y="15471"/>
                  </a:cubicBezTo>
                  <a:cubicBezTo>
                    <a:pt x="17204" y="14047"/>
                    <a:pt x="18221" y="12540"/>
                    <a:pt x="18729" y="12206"/>
                  </a:cubicBezTo>
                  <a:cubicBezTo>
                    <a:pt x="19237" y="11871"/>
                    <a:pt x="19237" y="12708"/>
                    <a:pt x="18983" y="13964"/>
                  </a:cubicBezTo>
                  <a:cubicBezTo>
                    <a:pt x="18729" y="15220"/>
                    <a:pt x="18221" y="16894"/>
                    <a:pt x="17967" y="18150"/>
                  </a:cubicBezTo>
                  <a:cubicBezTo>
                    <a:pt x="17712" y="19406"/>
                    <a:pt x="17712" y="20243"/>
                    <a:pt x="18094" y="20661"/>
                  </a:cubicBezTo>
                  <a:cubicBezTo>
                    <a:pt x="18475" y="21080"/>
                    <a:pt x="19237" y="21080"/>
                    <a:pt x="19999" y="210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5" name="Line"/>
            <p:cNvSpPr/>
            <p:nvPr/>
          </p:nvSpPr>
          <p:spPr>
            <a:xfrm>
              <a:off x="9165294" y="192029"/>
              <a:ext cx="208607" cy="2327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0990" extrusionOk="0">
                  <a:moveTo>
                    <a:pt x="4205" y="7217"/>
                  </a:moveTo>
                  <a:cubicBezTo>
                    <a:pt x="3968" y="9733"/>
                    <a:pt x="3730" y="12250"/>
                    <a:pt x="2899" y="14871"/>
                  </a:cubicBezTo>
                  <a:cubicBezTo>
                    <a:pt x="2069" y="17493"/>
                    <a:pt x="644" y="20219"/>
                    <a:pt x="170" y="20848"/>
                  </a:cubicBezTo>
                  <a:cubicBezTo>
                    <a:pt x="-305" y="21477"/>
                    <a:pt x="170" y="20009"/>
                    <a:pt x="2187" y="16444"/>
                  </a:cubicBezTo>
                  <a:cubicBezTo>
                    <a:pt x="4205" y="12879"/>
                    <a:pt x="7765" y="7217"/>
                    <a:pt x="10614" y="4071"/>
                  </a:cubicBezTo>
                  <a:cubicBezTo>
                    <a:pt x="13462" y="926"/>
                    <a:pt x="15598" y="296"/>
                    <a:pt x="17260" y="87"/>
                  </a:cubicBezTo>
                  <a:cubicBezTo>
                    <a:pt x="18921" y="-123"/>
                    <a:pt x="20108" y="87"/>
                    <a:pt x="21295" y="2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6" name="Line"/>
            <p:cNvSpPr/>
            <p:nvPr/>
          </p:nvSpPr>
          <p:spPr>
            <a:xfrm>
              <a:off x="9370239" y="169998"/>
              <a:ext cx="205955" cy="2372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4" h="21193" extrusionOk="0">
                  <a:moveTo>
                    <a:pt x="15327" y="3507"/>
                  </a:moveTo>
                  <a:cubicBezTo>
                    <a:pt x="16514" y="3300"/>
                    <a:pt x="17701" y="3092"/>
                    <a:pt x="18413" y="2469"/>
                  </a:cubicBezTo>
                  <a:cubicBezTo>
                    <a:pt x="19125" y="1846"/>
                    <a:pt x="19362" y="807"/>
                    <a:pt x="18769" y="288"/>
                  </a:cubicBezTo>
                  <a:cubicBezTo>
                    <a:pt x="18176" y="-231"/>
                    <a:pt x="16751" y="-231"/>
                    <a:pt x="13547" y="1846"/>
                  </a:cubicBezTo>
                  <a:cubicBezTo>
                    <a:pt x="10343" y="3923"/>
                    <a:pt x="5358" y="8077"/>
                    <a:pt x="2628" y="11400"/>
                  </a:cubicBezTo>
                  <a:cubicBezTo>
                    <a:pt x="-101" y="14723"/>
                    <a:pt x="-576" y="17215"/>
                    <a:pt x="611" y="18877"/>
                  </a:cubicBezTo>
                  <a:cubicBezTo>
                    <a:pt x="1798" y="20538"/>
                    <a:pt x="4646" y="21369"/>
                    <a:pt x="7376" y="21161"/>
                  </a:cubicBezTo>
                  <a:cubicBezTo>
                    <a:pt x="10105" y="20954"/>
                    <a:pt x="12716" y="19707"/>
                    <a:pt x="14971" y="18357"/>
                  </a:cubicBezTo>
                  <a:cubicBezTo>
                    <a:pt x="17226" y="17007"/>
                    <a:pt x="19125" y="15554"/>
                    <a:pt x="21024" y="141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7" name="Line"/>
            <p:cNvSpPr/>
            <p:nvPr/>
          </p:nvSpPr>
          <p:spPr>
            <a:xfrm>
              <a:off x="9664457" y="0"/>
              <a:ext cx="388147" cy="488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525" extrusionOk="0">
                  <a:moveTo>
                    <a:pt x="10869" y="0"/>
                  </a:moveTo>
                  <a:cubicBezTo>
                    <a:pt x="11252" y="1126"/>
                    <a:pt x="11636" y="2252"/>
                    <a:pt x="11316" y="4402"/>
                  </a:cubicBezTo>
                  <a:cubicBezTo>
                    <a:pt x="10997" y="6552"/>
                    <a:pt x="9974" y="9725"/>
                    <a:pt x="9335" y="11568"/>
                  </a:cubicBezTo>
                  <a:cubicBezTo>
                    <a:pt x="8696" y="13410"/>
                    <a:pt x="8440" y="13922"/>
                    <a:pt x="8121" y="14690"/>
                  </a:cubicBezTo>
                  <a:cubicBezTo>
                    <a:pt x="7801" y="15458"/>
                    <a:pt x="7418" y="16482"/>
                    <a:pt x="6970" y="16789"/>
                  </a:cubicBezTo>
                  <a:cubicBezTo>
                    <a:pt x="6523" y="17096"/>
                    <a:pt x="6012" y="16686"/>
                    <a:pt x="5181" y="16277"/>
                  </a:cubicBezTo>
                  <a:cubicBezTo>
                    <a:pt x="4350" y="15867"/>
                    <a:pt x="3200" y="15458"/>
                    <a:pt x="2305" y="15407"/>
                  </a:cubicBezTo>
                  <a:cubicBezTo>
                    <a:pt x="1411" y="15355"/>
                    <a:pt x="772" y="15663"/>
                    <a:pt x="388" y="16072"/>
                  </a:cubicBezTo>
                  <a:cubicBezTo>
                    <a:pt x="5" y="16482"/>
                    <a:pt x="-123" y="16993"/>
                    <a:pt x="133" y="17454"/>
                  </a:cubicBezTo>
                  <a:cubicBezTo>
                    <a:pt x="388" y="17915"/>
                    <a:pt x="1027" y="18324"/>
                    <a:pt x="3008" y="18529"/>
                  </a:cubicBezTo>
                  <a:cubicBezTo>
                    <a:pt x="4989" y="18734"/>
                    <a:pt x="8312" y="18734"/>
                    <a:pt x="11188" y="18068"/>
                  </a:cubicBezTo>
                  <a:cubicBezTo>
                    <a:pt x="14064" y="17403"/>
                    <a:pt x="16492" y="16072"/>
                    <a:pt x="18090" y="14895"/>
                  </a:cubicBezTo>
                  <a:cubicBezTo>
                    <a:pt x="19688" y="13718"/>
                    <a:pt x="20455" y="12694"/>
                    <a:pt x="20902" y="11926"/>
                  </a:cubicBezTo>
                  <a:cubicBezTo>
                    <a:pt x="21349" y="11158"/>
                    <a:pt x="21477" y="10646"/>
                    <a:pt x="21157" y="10391"/>
                  </a:cubicBezTo>
                  <a:cubicBezTo>
                    <a:pt x="20838" y="10135"/>
                    <a:pt x="20071" y="10135"/>
                    <a:pt x="18346" y="11158"/>
                  </a:cubicBezTo>
                  <a:cubicBezTo>
                    <a:pt x="16620" y="12182"/>
                    <a:pt x="13936" y="14229"/>
                    <a:pt x="12339" y="15970"/>
                  </a:cubicBezTo>
                  <a:cubicBezTo>
                    <a:pt x="10741" y="17710"/>
                    <a:pt x="10230" y="19143"/>
                    <a:pt x="10997" y="20064"/>
                  </a:cubicBezTo>
                  <a:cubicBezTo>
                    <a:pt x="11763" y="20986"/>
                    <a:pt x="13808" y="21395"/>
                    <a:pt x="15150" y="21498"/>
                  </a:cubicBezTo>
                  <a:cubicBezTo>
                    <a:pt x="16492" y="21600"/>
                    <a:pt x="17131" y="21395"/>
                    <a:pt x="17770" y="211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8" name="Line"/>
            <p:cNvSpPr/>
            <p:nvPr/>
          </p:nvSpPr>
          <p:spPr>
            <a:xfrm>
              <a:off x="10050536" y="223219"/>
              <a:ext cx="327629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600" extrusionOk="0">
                  <a:moveTo>
                    <a:pt x="16885" y="0"/>
                  </a:moveTo>
                  <a:cubicBezTo>
                    <a:pt x="14755" y="389"/>
                    <a:pt x="12625" y="778"/>
                    <a:pt x="10876" y="1362"/>
                  </a:cubicBezTo>
                  <a:cubicBezTo>
                    <a:pt x="9127" y="1946"/>
                    <a:pt x="7758" y="2724"/>
                    <a:pt x="6769" y="3405"/>
                  </a:cubicBezTo>
                  <a:cubicBezTo>
                    <a:pt x="5780" y="4086"/>
                    <a:pt x="5172" y="4670"/>
                    <a:pt x="5248" y="5059"/>
                  </a:cubicBezTo>
                  <a:cubicBezTo>
                    <a:pt x="5324" y="5449"/>
                    <a:pt x="6084" y="5643"/>
                    <a:pt x="8594" y="6422"/>
                  </a:cubicBezTo>
                  <a:cubicBezTo>
                    <a:pt x="11104" y="7200"/>
                    <a:pt x="15363" y="8562"/>
                    <a:pt x="17873" y="10119"/>
                  </a:cubicBezTo>
                  <a:cubicBezTo>
                    <a:pt x="20383" y="11676"/>
                    <a:pt x="21144" y="13427"/>
                    <a:pt x="21372" y="15178"/>
                  </a:cubicBezTo>
                  <a:cubicBezTo>
                    <a:pt x="21600" y="16930"/>
                    <a:pt x="21296" y="18681"/>
                    <a:pt x="18634" y="19849"/>
                  </a:cubicBezTo>
                  <a:cubicBezTo>
                    <a:pt x="15972" y="21016"/>
                    <a:pt x="10952" y="21600"/>
                    <a:pt x="7454" y="21600"/>
                  </a:cubicBezTo>
                  <a:cubicBezTo>
                    <a:pt x="3955" y="21600"/>
                    <a:pt x="1977" y="21016"/>
                    <a:pt x="0" y="2043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19" name="Line"/>
            <p:cNvSpPr/>
            <p:nvPr/>
          </p:nvSpPr>
          <p:spPr>
            <a:xfrm>
              <a:off x="791634" y="1275159"/>
              <a:ext cx="246393" cy="369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172" extrusionOk="0">
                  <a:moveTo>
                    <a:pt x="11701" y="9279"/>
                  </a:moveTo>
                  <a:cubicBezTo>
                    <a:pt x="12711" y="7146"/>
                    <a:pt x="13720" y="5012"/>
                    <a:pt x="14225" y="3546"/>
                  </a:cubicBezTo>
                  <a:cubicBezTo>
                    <a:pt x="14729" y="2079"/>
                    <a:pt x="14729" y="1279"/>
                    <a:pt x="14326" y="679"/>
                  </a:cubicBezTo>
                  <a:cubicBezTo>
                    <a:pt x="13922" y="79"/>
                    <a:pt x="13114" y="-321"/>
                    <a:pt x="11600" y="346"/>
                  </a:cubicBezTo>
                  <a:cubicBezTo>
                    <a:pt x="10086" y="1012"/>
                    <a:pt x="7866" y="2746"/>
                    <a:pt x="5847" y="5946"/>
                  </a:cubicBezTo>
                  <a:cubicBezTo>
                    <a:pt x="3828" y="9146"/>
                    <a:pt x="2012" y="13812"/>
                    <a:pt x="1002" y="16479"/>
                  </a:cubicBezTo>
                  <a:cubicBezTo>
                    <a:pt x="-7" y="19146"/>
                    <a:pt x="-209" y="19812"/>
                    <a:pt x="195" y="20146"/>
                  </a:cubicBezTo>
                  <a:cubicBezTo>
                    <a:pt x="598" y="20479"/>
                    <a:pt x="1608" y="20479"/>
                    <a:pt x="3627" y="19346"/>
                  </a:cubicBezTo>
                  <a:cubicBezTo>
                    <a:pt x="5645" y="18212"/>
                    <a:pt x="8673" y="15946"/>
                    <a:pt x="10389" y="14479"/>
                  </a:cubicBezTo>
                  <a:cubicBezTo>
                    <a:pt x="12105" y="13012"/>
                    <a:pt x="12509" y="12346"/>
                    <a:pt x="13114" y="11812"/>
                  </a:cubicBezTo>
                  <a:cubicBezTo>
                    <a:pt x="13720" y="11279"/>
                    <a:pt x="14527" y="10879"/>
                    <a:pt x="15133" y="11279"/>
                  </a:cubicBezTo>
                  <a:cubicBezTo>
                    <a:pt x="15739" y="11679"/>
                    <a:pt x="16142" y="12879"/>
                    <a:pt x="16344" y="14412"/>
                  </a:cubicBezTo>
                  <a:cubicBezTo>
                    <a:pt x="16546" y="15946"/>
                    <a:pt x="16546" y="17812"/>
                    <a:pt x="16546" y="19079"/>
                  </a:cubicBezTo>
                  <a:cubicBezTo>
                    <a:pt x="16546" y="20346"/>
                    <a:pt x="16546" y="21012"/>
                    <a:pt x="17051" y="21146"/>
                  </a:cubicBezTo>
                  <a:cubicBezTo>
                    <a:pt x="17555" y="21279"/>
                    <a:pt x="18565" y="20879"/>
                    <a:pt x="19372" y="20346"/>
                  </a:cubicBezTo>
                  <a:cubicBezTo>
                    <a:pt x="20180" y="19812"/>
                    <a:pt x="20785" y="19146"/>
                    <a:pt x="21391" y="184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20" name="Line"/>
            <p:cNvSpPr/>
            <p:nvPr/>
          </p:nvSpPr>
          <p:spPr>
            <a:xfrm>
              <a:off x="1101368" y="1362572"/>
              <a:ext cx="328635" cy="325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600" extrusionOk="0">
                  <a:moveTo>
                    <a:pt x="6714" y="1234"/>
                  </a:moveTo>
                  <a:cubicBezTo>
                    <a:pt x="7614" y="617"/>
                    <a:pt x="8514" y="0"/>
                    <a:pt x="8589" y="0"/>
                  </a:cubicBezTo>
                  <a:cubicBezTo>
                    <a:pt x="8664" y="0"/>
                    <a:pt x="7914" y="617"/>
                    <a:pt x="6489" y="1774"/>
                  </a:cubicBezTo>
                  <a:cubicBezTo>
                    <a:pt x="5064" y="2931"/>
                    <a:pt x="2964" y="4629"/>
                    <a:pt x="1614" y="5863"/>
                  </a:cubicBezTo>
                  <a:cubicBezTo>
                    <a:pt x="264" y="7097"/>
                    <a:pt x="-336" y="7869"/>
                    <a:pt x="189" y="8254"/>
                  </a:cubicBezTo>
                  <a:cubicBezTo>
                    <a:pt x="714" y="8640"/>
                    <a:pt x="2364" y="8640"/>
                    <a:pt x="5664" y="9180"/>
                  </a:cubicBezTo>
                  <a:cubicBezTo>
                    <a:pt x="8964" y="9720"/>
                    <a:pt x="13914" y="10800"/>
                    <a:pt x="16689" y="11571"/>
                  </a:cubicBezTo>
                  <a:cubicBezTo>
                    <a:pt x="19464" y="12343"/>
                    <a:pt x="20064" y="12806"/>
                    <a:pt x="20514" y="13423"/>
                  </a:cubicBezTo>
                  <a:cubicBezTo>
                    <a:pt x="20964" y="14040"/>
                    <a:pt x="21264" y="14811"/>
                    <a:pt x="21189" y="15506"/>
                  </a:cubicBezTo>
                  <a:cubicBezTo>
                    <a:pt x="21114" y="16200"/>
                    <a:pt x="20664" y="16817"/>
                    <a:pt x="17214" y="17820"/>
                  </a:cubicBezTo>
                  <a:cubicBezTo>
                    <a:pt x="13764" y="18823"/>
                    <a:pt x="7314" y="20211"/>
                    <a:pt x="86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621" name="Line Shape" descr="Line Shape"/>
            <p:cNvPicPr>
              <a:picLocks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1817186" y="1149094"/>
              <a:ext cx="333804" cy="526379"/>
            </a:xfrm>
            <a:prstGeom prst="rect">
              <a:avLst/>
            </a:prstGeom>
            <a:effectLst/>
          </p:spPr>
        </p:pic>
        <p:pic>
          <p:nvPicPr>
            <p:cNvPr id="9623" name="Line Shape" descr="Line Shape"/>
            <p:cNvPicPr>
              <a:picLocks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1802749" y="1378577"/>
              <a:ext cx="402804" cy="200511"/>
            </a:xfrm>
            <a:prstGeom prst="rect">
              <a:avLst/>
            </a:prstGeom>
            <a:effectLst/>
          </p:spPr>
        </p:pic>
        <p:pic>
          <p:nvPicPr>
            <p:cNvPr id="9625" name="Line Shape" descr="Line Shape"/>
            <p:cNvPicPr>
              <a:picLocks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228262" y="1183260"/>
              <a:ext cx="228706" cy="172608"/>
            </a:xfrm>
            <a:prstGeom prst="rect">
              <a:avLst/>
            </a:prstGeom>
            <a:effectLst/>
          </p:spPr>
        </p:pic>
        <p:pic>
          <p:nvPicPr>
            <p:cNvPr id="9627" name="Line Shape" descr="Line Shape"/>
            <p:cNvPicPr>
              <a:picLocks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151530" y="1225113"/>
              <a:ext cx="186560" cy="493488"/>
            </a:xfrm>
            <a:prstGeom prst="rect">
              <a:avLst/>
            </a:prstGeom>
            <a:effectLst/>
          </p:spPr>
        </p:pic>
        <p:pic>
          <p:nvPicPr>
            <p:cNvPr id="9629" name="Line Shape" descr="Line Shape"/>
            <p:cNvPicPr>
              <a:picLocks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193384" y="1364626"/>
              <a:ext cx="326072" cy="193535"/>
            </a:xfrm>
            <a:prstGeom prst="rect">
              <a:avLst/>
            </a:prstGeom>
            <a:effectLst/>
          </p:spPr>
        </p:pic>
        <p:pic>
          <p:nvPicPr>
            <p:cNvPr id="9631" name="Line Shape" descr="Line Shape"/>
            <p:cNvPicPr>
              <a:picLocks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2374750" y="1151605"/>
              <a:ext cx="402804" cy="560020"/>
            </a:xfrm>
            <a:prstGeom prst="rect">
              <a:avLst/>
            </a:prstGeom>
            <a:effectLst/>
          </p:spPr>
        </p:pic>
        <p:pic>
          <p:nvPicPr>
            <p:cNvPr id="9633" name="Line Shape" descr="Line Shape"/>
            <p:cNvPicPr>
              <a:picLocks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2409628" y="1420431"/>
              <a:ext cx="333048" cy="158657"/>
            </a:xfrm>
            <a:prstGeom prst="rect">
              <a:avLst/>
            </a:prstGeom>
            <a:effectLst/>
          </p:spPr>
        </p:pic>
        <p:pic>
          <p:nvPicPr>
            <p:cNvPr id="9635" name="Line Shape" descr="Line Shape"/>
            <p:cNvPicPr>
              <a:picLocks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2683183" y="1220286"/>
              <a:ext cx="336649" cy="455165"/>
            </a:xfrm>
            <a:prstGeom prst="rect">
              <a:avLst/>
            </a:prstGeom>
            <a:effectLst/>
          </p:spPr>
        </p:pic>
        <p:pic>
          <p:nvPicPr>
            <p:cNvPr id="9637" name="Line Shape" descr="Line Shape"/>
            <p:cNvPicPr>
              <a:picLocks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2716556" y="1349433"/>
              <a:ext cx="760886" cy="360310"/>
            </a:xfrm>
            <a:prstGeom prst="rect">
              <a:avLst/>
            </a:prstGeom>
            <a:effectLst/>
          </p:spPr>
        </p:pic>
        <p:pic>
          <p:nvPicPr>
            <p:cNvPr id="9639" name="Line Shape" descr="Line Shape"/>
            <p:cNvPicPr>
              <a:picLocks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3239728" y="1264757"/>
              <a:ext cx="408744" cy="437951"/>
            </a:xfrm>
            <a:prstGeom prst="rect">
              <a:avLst/>
            </a:prstGeom>
            <a:effectLst/>
          </p:spPr>
        </p:pic>
        <p:pic>
          <p:nvPicPr>
            <p:cNvPr id="9641" name="Line Shape" descr="Line Shape"/>
            <p:cNvPicPr>
              <a:picLocks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3658266" y="1328505"/>
              <a:ext cx="332014" cy="390579"/>
            </a:xfrm>
            <a:prstGeom prst="rect">
              <a:avLst/>
            </a:prstGeom>
            <a:effectLst/>
          </p:spPr>
        </p:pic>
        <p:pic>
          <p:nvPicPr>
            <p:cNvPr id="9643" name="Line Shape" descr="Line Shape"/>
            <p:cNvPicPr>
              <a:picLocks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048299" y="1249964"/>
              <a:ext cx="392110" cy="475723"/>
            </a:xfrm>
            <a:prstGeom prst="rect">
              <a:avLst/>
            </a:prstGeom>
            <a:effectLst/>
          </p:spPr>
        </p:pic>
        <p:pic>
          <p:nvPicPr>
            <p:cNvPr id="9645" name="Line Shape" descr="Line Shape"/>
            <p:cNvPicPr>
              <a:picLocks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330251" y="1296763"/>
              <a:ext cx="409780" cy="471910"/>
            </a:xfrm>
            <a:prstGeom prst="rect">
              <a:avLst/>
            </a:prstGeom>
            <a:effectLst/>
          </p:spPr>
        </p:pic>
        <p:pic>
          <p:nvPicPr>
            <p:cNvPr id="9647" name="Line Shape" descr="Line Shape"/>
            <p:cNvPicPr>
              <a:picLocks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755900" y="1266452"/>
              <a:ext cx="754288" cy="506880"/>
            </a:xfrm>
            <a:prstGeom prst="rect">
              <a:avLst/>
            </a:prstGeom>
            <a:effectLst/>
          </p:spPr>
        </p:pic>
        <p:pic>
          <p:nvPicPr>
            <p:cNvPr id="9649" name="Line Shape" descr="Line Shape"/>
            <p:cNvPicPr>
              <a:picLocks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5370688" y="1378577"/>
              <a:ext cx="580516" cy="486512"/>
            </a:xfrm>
            <a:prstGeom prst="rect">
              <a:avLst/>
            </a:prstGeom>
            <a:effectLst/>
          </p:spPr>
        </p:pic>
        <p:sp>
          <p:nvSpPr>
            <p:cNvPr id="9651" name="Line"/>
            <p:cNvSpPr/>
            <p:nvPr/>
          </p:nvSpPr>
          <p:spPr>
            <a:xfrm>
              <a:off x="6109307" y="1732515"/>
              <a:ext cx="83708" cy="157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21600" y="1533"/>
                  </a:moveTo>
                  <a:cubicBezTo>
                    <a:pt x="18000" y="594"/>
                    <a:pt x="14400" y="-345"/>
                    <a:pt x="12000" y="125"/>
                  </a:cubicBezTo>
                  <a:cubicBezTo>
                    <a:pt x="9600" y="594"/>
                    <a:pt x="8400" y="2472"/>
                    <a:pt x="6600" y="6229"/>
                  </a:cubicBezTo>
                  <a:cubicBezTo>
                    <a:pt x="4800" y="9985"/>
                    <a:pt x="2400" y="15620"/>
                    <a:pt x="0" y="212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52" name="Line"/>
            <p:cNvSpPr/>
            <p:nvPr/>
          </p:nvSpPr>
          <p:spPr>
            <a:xfrm>
              <a:off x="6778967" y="1094975"/>
              <a:ext cx="118587" cy="537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5" extrusionOk="0">
                  <a:moveTo>
                    <a:pt x="21600" y="1405"/>
                  </a:moveTo>
                  <a:cubicBezTo>
                    <a:pt x="20329" y="660"/>
                    <a:pt x="19059" y="-85"/>
                    <a:pt x="17576" y="8"/>
                  </a:cubicBezTo>
                  <a:cubicBezTo>
                    <a:pt x="16094" y="101"/>
                    <a:pt x="14400" y="1032"/>
                    <a:pt x="12918" y="3174"/>
                  </a:cubicBezTo>
                  <a:cubicBezTo>
                    <a:pt x="11435" y="5315"/>
                    <a:pt x="10165" y="8667"/>
                    <a:pt x="9529" y="11599"/>
                  </a:cubicBezTo>
                  <a:cubicBezTo>
                    <a:pt x="8894" y="14532"/>
                    <a:pt x="8894" y="17046"/>
                    <a:pt x="7412" y="18629"/>
                  </a:cubicBezTo>
                  <a:cubicBezTo>
                    <a:pt x="5929" y="20212"/>
                    <a:pt x="2965" y="20863"/>
                    <a:pt x="0" y="215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53" name="Line"/>
            <p:cNvSpPr/>
            <p:nvPr/>
          </p:nvSpPr>
          <p:spPr>
            <a:xfrm>
              <a:off x="6660381" y="1155628"/>
              <a:ext cx="1018443" cy="4176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18736"/>
                  </a:moveTo>
                  <a:cubicBezTo>
                    <a:pt x="1036" y="18617"/>
                    <a:pt x="2071" y="18497"/>
                    <a:pt x="3230" y="17602"/>
                  </a:cubicBezTo>
                  <a:cubicBezTo>
                    <a:pt x="4389" y="16707"/>
                    <a:pt x="5671" y="15036"/>
                    <a:pt x="6633" y="12888"/>
                  </a:cubicBezTo>
                  <a:cubicBezTo>
                    <a:pt x="7595" y="10740"/>
                    <a:pt x="8236" y="8115"/>
                    <a:pt x="8581" y="6086"/>
                  </a:cubicBezTo>
                  <a:cubicBezTo>
                    <a:pt x="8926" y="4057"/>
                    <a:pt x="8975" y="2625"/>
                    <a:pt x="8975" y="1611"/>
                  </a:cubicBezTo>
                  <a:cubicBezTo>
                    <a:pt x="8975" y="597"/>
                    <a:pt x="8926" y="0"/>
                    <a:pt x="8852" y="0"/>
                  </a:cubicBezTo>
                  <a:cubicBezTo>
                    <a:pt x="8778" y="0"/>
                    <a:pt x="8679" y="597"/>
                    <a:pt x="8408" y="3222"/>
                  </a:cubicBezTo>
                  <a:cubicBezTo>
                    <a:pt x="8137" y="5848"/>
                    <a:pt x="7693" y="10502"/>
                    <a:pt x="7545" y="13783"/>
                  </a:cubicBezTo>
                  <a:cubicBezTo>
                    <a:pt x="7397" y="17065"/>
                    <a:pt x="7545" y="18975"/>
                    <a:pt x="7767" y="20049"/>
                  </a:cubicBezTo>
                  <a:cubicBezTo>
                    <a:pt x="7989" y="21123"/>
                    <a:pt x="8285" y="21361"/>
                    <a:pt x="8778" y="20765"/>
                  </a:cubicBezTo>
                  <a:cubicBezTo>
                    <a:pt x="9271" y="20168"/>
                    <a:pt x="9962" y="18736"/>
                    <a:pt x="10381" y="17662"/>
                  </a:cubicBezTo>
                  <a:cubicBezTo>
                    <a:pt x="10800" y="16588"/>
                    <a:pt x="10948" y="15872"/>
                    <a:pt x="11096" y="15215"/>
                  </a:cubicBezTo>
                  <a:cubicBezTo>
                    <a:pt x="11244" y="14559"/>
                    <a:pt x="11392" y="13962"/>
                    <a:pt x="11540" y="13903"/>
                  </a:cubicBezTo>
                  <a:cubicBezTo>
                    <a:pt x="11688" y="13843"/>
                    <a:pt x="11836" y="14320"/>
                    <a:pt x="11959" y="15096"/>
                  </a:cubicBezTo>
                  <a:cubicBezTo>
                    <a:pt x="12082" y="15872"/>
                    <a:pt x="12181" y="16946"/>
                    <a:pt x="12230" y="17781"/>
                  </a:cubicBezTo>
                  <a:cubicBezTo>
                    <a:pt x="12279" y="18617"/>
                    <a:pt x="12279" y="19213"/>
                    <a:pt x="12427" y="19452"/>
                  </a:cubicBezTo>
                  <a:cubicBezTo>
                    <a:pt x="12575" y="19691"/>
                    <a:pt x="12871" y="19571"/>
                    <a:pt x="13414" y="18557"/>
                  </a:cubicBezTo>
                  <a:cubicBezTo>
                    <a:pt x="13956" y="17543"/>
                    <a:pt x="14745" y="15633"/>
                    <a:pt x="15140" y="14380"/>
                  </a:cubicBezTo>
                  <a:cubicBezTo>
                    <a:pt x="15534" y="13127"/>
                    <a:pt x="15534" y="12530"/>
                    <a:pt x="15534" y="11874"/>
                  </a:cubicBezTo>
                  <a:cubicBezTo>
                    <a:pt x="15534" y="11218"/>
                    <a:pt x="15534" y="10502"/>
                    <a:pt x="15411" y="10442"/>
                  </a:cubicBezTo>
                  <a:cubicBezTo>
                    <a:pt x="15288" y="10382"/>
                    <a:pt x="15041" y="10979"/>
                    <a:pt x="14745" y="12411"/>
                  </a:cubicBezTo>
                  <a:cubicBezTo>
                    <a:pt x="14449" y="13843"/>
                    <a:pt x="14104" y="16110"/>
                    <a:pt x="13956" y="17662"/>
                  </a:cubicBezTo>
                  <a:cubicBezTo>
                    <a:pt x="13808" y="19213"/>
                    <a:pt x="13858" y="20049"/>
                    <a:pt x="14474" y="20645"/>
                  </a:cubicBezTo>
                  <a:cubicBezTo>
                    <a:pt x="15090" y="21242"/>
                    <a:pt x="16274" y="21600"/>
                    <a:pt x="17556" y="21361"/>
                  </a:cubicBezTo>
                  <a:cubicBezTo>
                    <a:pt x="18838" y="21123"/>
                    <a:pt x="20219" y="20287"/>
                    <a:pt x="21600" y="194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654" name="Line Shape" descr="Line Shape"/>
            <p:cNvPicPr>
              <a:picLocks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8019442" y="1151345"/>
              <a:ext cx="392823" cy="400370"/>
            </a:xfrm>
            <a:prstGeom prst="rect">
              <a:avLst/>
            </a:prstGeom>
            <a:effectLst/>
          </p:spPr>
        </p:pic>
        <p:pic>
          <p:nvPicPr>
            <p:cNvPr id="9656" name="Line Shape" descr="Line Shape"/>
            <p:cNvPicPr>
              <a:picLocks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8361503" y="1105155"/>
              <a:ext cx="359285" cy="384593"/>
            </a:xfrm>
            <a:prstGeom prst="rect">
              <a:avLst/>
            </a:prstGeom>
            <a:effectLst/>
          </p:spPr>
        </p:pic>
        <p:pic>
          <p:nvPicPr>
            <p:cNvPr id="9658" name="Line Shape" descr="Line Shape"/>
            <p:cNvPicPr>
              <a:picLocks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8708641" y="1078625"/>
              <a:ext cx="327915" cy="479536"/>
            </a:xfrm>
            <a:prstGeom prst="rect">
              <a:avLst/>
            </a:prstGeom>
            <a:effectLst/>
          </p:spPr>
        </p:pic>
        <p:pic>
          <p:nvPicPr>
            <p:cNvPr id="9660" name="Line Shape" descr="Line Shape"/>
            <p:cNvPicPr>
              <a:picLocks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8980771" y="971331"/>
              <a:ext cx="314623" cy="578815"/>
            </a:xfrm>
            <a:prstGeom prst="rect">
              <a:avLst/>
            </a:prstGeom>
            <a:effectLst/>
          </p:spPr>
        </p:pic>
        <p:pic>
          <p:nvPicPr>
            <p:cNvPr id="9662" name="Line Shape" descr="Line Shape"/>
            <p:cNvPicPr>
              <a:picLocks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9036474" y="1272600"/>
              <a:ext cx="346999" cy="104195"/>
            </a:xfrm>
            <a:prstGeom prst="rect">
              <a:avLst/>
            </a:prstGeom>
            <a:effectLst/>
          </p:spPr>
        </p:pic>
        <p:pic>
          <p:nvPicPr>
            <p:cNvPr id="9664" name="Line Shape" descr="Line Shape"/>
            <p:cNvPicPr>
              <a:picLocks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275054" y="1099552"/>
              <a:ext cx="428871" cy="386971"/>
            </a:xfrm>
            <a:prstGeom prst="rect">
              <a:avLst/>
            </a:prstGeom>
            <a:effectLst/>
          </p:spPr>
        </p:pic>
        <p:pic>
          <p:nvPicPr>
            <p:cNvPr id="9666" name="Line Shape" descr="Line Shape"/>
            <p:cNvPicPr>
              <a:picLocks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9704436" y="1121514"/>
              <a:ext cx="194193" cy="429672"/>
            </a:xfrm>
            <a:prstGeom prst="rect">
              <a:avLst/>
            </a:prstGeom>
            <a:effectLst/>
          </p:spPr>
        </p:pic>
        <p:pic>
          <p:nvPicPr>
            <p:cNvPr id="9668" name="Line Shape" descr="Line Shape"/>
            <p:cNvPicPr>
              <a:picLocks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9839906" y="1101148"/>
              <a:ext cx="436446" cy="454433"/>
            </a:xfrm>
            <a:prstGeom prst="rect">
              <a:avLst/>
            </a:prstGeom>
            <a:effectLst/>
          </p:spPr>
        </p:pic>
        <p:pic>
          <p:nvPicPr>
            <p:cNvPr id="9670" name="Line Shape" descr="Line Shape"/>
            <p:cNvPicPr>
              <a:picLocks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10106968" y="1090730"/>
              <a:ext cx="278670" cy="491534"/>
            </a:xfrm>
            <a:prstGeom prst="rect">
              <a:avLst/>
            </a:prstGeom>
            <a:effectLst/>
          </p:spPr>
        </p:pic>
        <p:pic>
          <p:nvPicPr>
            <p:cNvPr id="9672" name="Line Shape" descr="Line Shape"/>
            <p:cNvPicPr>
              <a:picLocks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10096769" y="1329748"/>
              <a:ext cx="402804" cy="123779"/>
            </a:xfrm>
            <a:prstGeom prst="rect">
              <a:avLst/>
            </a:prstGeom>
            <a:effectLst/>
          </p:spPr>
        </p:pic>
        <p:pic>
          <p:nvPicPr>
            <p:cNvPr id="9674" name="Line Shape" descr="Line Shape"/>
            <p:cNvPicPr>
              <a:picLocks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10424623" y="1176284"/>
              <a:ext cx="186561" cy="333103"/>
            </a:xfrm>
            <a:prstGeom prst="rect">
              <a:avLst/>
            </a:prstGeom>
            <a:effectLst/>
          </p:spPr>
        </p:pic>
        <p:pic>
          <p:nvPicPr>
            <p:cNvPr id="9676" name="Line Shape" descr="Line Shape"/>
            <p:cNvPicPr>
              <a:picLocks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10354867" y="1100647"/>
              <a:ext cx="467730" cy="462982"/>
            </a:xfrm>
            <a:prstGeom prst="rect">
              <a:avLst/>
            </a:prstGeom>
            <a:effectLst/>
          </p:spPr>
        </p:pic>
        <p:pic>
          <p:nvPicPr>
            <p:cNvPr id="9678" name="Line Shape" descr="Line Shape"/>
            <p:cNvPicPr>
              <a:picLocks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10783498" y="1239065"/>
              <a:ext cx="378011" cy="386875"/>
            </a:xfrm>
            <a:prstGeom prst="rect">
              <a:avLst/>
            </a:prstGeom>
            <a:effectLst/>
          </p:spPr>
        </p:pic>
        <p:pic>
          <p:nvPicPr>
            <p:cNvPr id="9680" name="Line Shape" descr="Line Shape"/>
            <p:cNvPicPr>
              <a:picLocks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10985305" y="977961"/>
              <a:ext cx="511249" cy="670869"/>
            </a:xfrm>
            <a:prstGeom prst="rect">
              <a:avLst/>
            </a:prstGeom>
            <a:effectLst/>
          </p:spPr>
        </p:pic>
        <p:sp>
          <p:nvSpPr>
            <p:cNvPr id="9682" name="Line"/>
            <p:cNvSpPr/>
            <p:nvPr/>
          </p:nvSpPr>
          <p:spPr>
            <a:xfrm>
              <a:off x="840808" y="2304695"/>
              <a:ext cx="294878" cy="36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019" extrusionOk="0">
                  <a:moveTo>
                    <a:pt x="9250" y="5477"/>
                  </a:moveTo>
                  <a:cubicBezTo>
                    <a:pt x="9756" y="4806"/>
                    <a:pt x="10262" y="4135"/>
                    <a:pt x="10094" y="3062"/>
                  </a:cubicBezTo>
                  <a:cubicBezTo>
                    <a:pt x="9925" y="1989"/>
                    <a:pt x="9081" y="513"/>
                    <a:pt x="7731" y="110"/>
                  </a:cubicBezTo>
                  <a:cubicBezTo>
                    <a:pt x="6381" y="-292"/>
                    <a:pt x="4525" y="379"/>
                    <a:pt x="3091" y="2592"/>
                  </a:cubicBezTo>
                  <a:cubicBezTo>
                    <a:pt x="1656" y="4806"/>
                    <a:pt x="644" y="8563"/>
                    <a:pt x="222" y="11715"/>
                  </a:cubicBezTo>
                  <a:cubicBezTo>
                    <a:pt x="-200" y="14868"/>
                    <a:pt x="-31" y="17417"/>
                    <a:pt x="812" y="19027"/>
                  </a:cubicBezTo>
                  <a:cubicBezTo>
                    <a:pt x="1656" y="20637"/>
                    <a:pt x="3175" y="21308"/>
                    <a:pt x="5453" y="20906"/>
                  </a:cubicBezTo>
                  <a:cubicBezTo>
                    <a:pt x="7731" y="20503"/>
                    <a:pt x="10769" y="19027"/>
                    <a:pt x="12794" y="17216"/>
                  </a:cubicBezTo>
                  <a:cubicBezTo>
                    <a:pt x="14819" y="15405"/>
                    <a:pt x="15831" y="13258"/>
                    <a:pt x="16337" y="11850"/>
                  </a:cubicBezTo>
                  <a:cubicBezTo>
                    <a:pt x="16844" y="10441"/>
                    <a:pt x="16844" y="9770"/>
                    <a:pt x="16759" y="9770"/>
                  </a:cubicBezTo>
                  <a:cubicBezTo>
                    <a:pt x="16675" y="9770"/>
                    <a:pt x="16506" y="10441"/>
                    <a:pt x="16253" y="11783"/>
                  </a:cubicBezTo>
                  <a:cubicBezTo>
                    <a:pt x="16000" y="13124"/>
                    <a:pt x="15663" y="15137"/>
                    <a:pt x="15578" y="16478"/>
                  </a:cubicBezTo>
                  <a:cubicBezTo>
                    <a:pt x="15494" y="17820"/>
                    <a:pt x="15662" y="18491"/>
                    <a:pt x="16169" y="18826"/>
                  </a:cubicBezTo>
                  <a:cubicBezTo>
                    <a:pt x="16675" y="19161"/>
                    <a:pt x="17519" y="19161"/>
                    <a:pt x="18447" y="18759"/>
                  </a:cubicBezTo>
                  <a:cubicBezTo>
                    <a:pt x="19375" y="18356"/>
                    <a:pt x="20388" y="17551"/>
                    <a:pt x="21400" y="1674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83" name="Line"/>
            <p:cNvSpPr/>
            <p:nvPr/>
          </p:nvSpPr>
          <p:spPr>
            <a:xfrm>
              <a:off x="1191490" y="2446119"/>
              <a:ext cx="404587" cy="173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4" extrusionOk="0">
                  <a:moveTo>
                    <a:pt x="0" y="2842"/>
                  </a:moveTo>
                  <a:cubicBezTo>
                    <a:pt x="497" y="1421"/>
                    <a:pt x="993" y="0"/>
                    <a:pt x="1241" y="0"/>
                  </a:cubicBezTo>
                  <a:cubicBezTo>
                    <a:pt x="1490" y="0"/>
                    <a:pt x="1490" y="1421"/>
                    <a:pt x="1490" y="4547"/>
                  </a:cubicBezTo>
                  <a:cubicBezTo>
                    <a:pt x="1490" y="7674"/>
                    <a:pt x="1490" y="12505"/>
                    <a:pt x="1490" y="15632"/>
                  </a:cubicBezTo>
                  <a:cubicBezTo>
                    <a:pt x="1490" y="18758"/>
                    <a:pt x="1490" y="20179"/>
                    <a:pt x="2110" y="20605"/>
                  </a:cubicBezTo>
                  <a:cubicBezTo>
                    <a:pt x="2731" y="21032"/>
                    <a:pt x="3972" y="20463"/>
                    <a:pt x="5152" y="17479"/>
                  </a:cubicBezTo>
                  <a:cubicBezTo>
                    <a:pt x="6331" y="14495"/>
                    <a:pt x="7448" y="9095"/>
                    <a:pt x="8255" y="5684"/>
                  </a:cubicBezTo>
                  <a:cubicBezTo>
                    <a:pt x="9062" y="2274"/>
                    <a:pt x="9559" y="853"/>
                    <a:pt x="9993" y="711"/>
                  </a:cubicBezTo>
                  <a:cubicBezTo>
                    <a:pt x="10428" y="568"/>
                    <a:pt x="10800" y="1705"/>
                    <a:pt x="11172" y="4547"/>
                  </a:cubicBezTo>
                  <a:cubicBezTo>
                    <a:pt x="11545" y="7389"/>
                    <a:pt x="11917" y="11937"/>
                    <a:pt x="12228" y="15063"/>
                  </a:cubicBezTo>
                  <a:cubicBezTo>
                    <a:pt x="12538" y="18189"/>
                    <a:pt x="12786" y="19895"/>
                    <a:pt x="13221" y="20747"/>
                  </a:cubicBezTo>
                  <a:cubicBezTo>
                    <a:pt x="13655" y="21600"/>
                    <a:pt x="14276" y="21600"/>
                    <a:pt x="15703" y="19184"/>
                  </a:cubicBezTo>
                  <a:cubicBezTo>
                    <a:pt x="17131" y="16768"/>
                    <a:pt x="19366" y="11937"/>
                    <a:pt x="21600" y="71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84" name="Line"/>
            <p:cNvSpPr/>
            <p:nvPr/>
          </p:nvSpPr>
          <p:spPr>
            <a:xfrm>
              <a:off x="1601306" y="2161579"/>
              <a:ext cx="322626" cy="526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5" h="21162" extrusionOk="0">
                  <a:moveTo>
                    <a:pt x="12064" y="315"/>
                  </a:moveTo>
                  <a:cubicBezTo>
                    <a:pt x="12983" y="35"/>
                    <a:pt x="13902" y="-246"/>
                    <a:pt x="14821" y="362"/>
                  </a:cubicBezTo>
                  <a:cubicBezTo>
                    <a:pt x="15740" y="970"/>
                    <a:pt x="16659" y="2466"/>
                    <a:pt x="17272" y="4897"/>
                  </a:cubicBezTo>
                  <a:cubicBezTo>
                    <a:pt x="17885" y="7328"/>
                    <a:pt x="18191" y="10694"/>
                    <a:pt x="18191" y="12798"/>
                  </a:cubicBezTo>
                  <a:cubicBezTo>
                    <a:pt x="18191" y="14902"/>
                    <a:pt x="17885" y="15744"/>
                    <a:pt x="17578" y="16398"/>
                  </a:cubicBezTo>
                  <a:cubicBezTo>
                    <a:pt x="17272" y="17053"/>
                    <a:pt x="16966" y="17520"/>
                    <a:pt x="16429" y="17614"/>
                  </a:cubicBezTo>
                  <a:cubicBezTo>
                    <a:pt x="15893" y="17707"/>
                    <a:pt x="15127" y="17427"/>
                    <a:pt x="13519" y="16866"/>
                  </a:cubicBezTo>
                  <a:cubicBezTo>
                    <a:pt x="11910" y="16305"/>
                    <a:pt x="9459" y="15463"/>
                    <a:pt x="7161" y="15463"/>
                  </a:cubicBezTo>
                  <a:cubicBezTo>
                    <a:pt x="4864" y="15463"/>
                    <a:pt x="2719" y="16305"/>
                    <a:pt x="1417" y="17333"/>
                  </a:cubicBezTo>
                  <a:cubicBezTo>
                    <a:pt x="115" y="18362"/>
                    <a:pt x="-345" y="19577"/>
                    <a:pt x="268" y="20325"/>
                  </a:cubicBezTo>
                  <a:cubicBezTo>
                    <a:pt x="881" y="21073"/>
                    <a:pt x="2566" y="21354"/>
                    <a:pt x="5859" y="21027"/>
                  </a:cubicBezTo>
                  <a:cubicBezTo>
                    <a:pt x="9153" y="20699"/>
                    <a:pt x="14055" y="19764"/>
                    <a:pt x="16812" y="19157"/>
                  </a:cubicBezTo>
                  <a:cubicBezTo>
                    <a:pt x="19570" y="18549"/>
                    <a:pt x="20183" y="18268"/>
                    <a:pt x="20566" y="18128"/>
                  </a:cubicBezTo>
                  <a:cubicBezTo>
                    <a:pt x="20949" y="17988"/>
                    <a:pt x="21102" y="17988"/>
                    <a:pt x="21255" y="179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85" name="Line"/>
            <p:cNvSpPr/>
            <p:nvPr/>
          </p:nvSpPr>
          <p:spPr>
            <a:xfrm>
              <a:off x="2335892" y="2347458"/>
              <a:ext cx="69358" cy="310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349" extrusionOk="0">
                  <a:moveTo>
                    <a:pt x="21476" y="709"/>
                  </a:moveTo>
                  <a:cubicBezTo>
                    <a:pt x="15716" y="229"/>
                    <a:pt x="9956" y="-251"/>
                    <a:pt x="6356" y="149"/>
                  </a:cubicBezTo>
                  <a:cubicBezTo>
                    <a:pt x="2756" y="549"/>
                    <a:pt x="1316" y="1829"/>
                    <a:pt x="596" y="4949"/>
                  </a:cubicBezTo>
                  <a:cubicBezTo>
                    <a:pt x="-124" y="8069"/>
                    <a:pt x="-124" y="13029"/>
                    <a:pt x="236" y="15989"/>
                  </a:cubicBezTo>
                  <a:cubicBezTo>
                    <a:pt x="596" y="18949"/>
                    <a:pt x="1316" y="19909"/>
                    <a:pt x="3476" y="20469"/>
                  </a:cubicBezTo>
                  <a:cubicBezTo>
                    <a:pt x="5636" y="21029"/>
                    <a:pt x="9236" y="21189"/>
                    <a:pt x="12836" y="213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86" name="Line"/>
            <p:cNvSpPr/>
            <p:nvPr/>
          </p:nvSpPr>
          <p:spPr>
            <a:xfrm>
              <a:off x="2544762" y="2211273"/>
              <a:ext cx="118586" cy="491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3" extrusionOk="0">
                  <a:moveTo>
                    <a:pt x="21600" y="0"/>
                  </a:moveTo>
                  <a:cubicBezTo>
                    <a:pt x="19482" y="3260"/>
                    <a:pt x="17365" y="6521"/>
                    <a:pt x="15882" y="9934"/>
                  </a:cubicBezTo>
                  <a:cubicBezTo>
                    <a:pt x="14400" y="13347"/>
                    <a:pt x="13553" y="16913"/>
                    <a:pt x="13129" y="18951"/>
                  </a:cubicBezTo>
                  <a:cubicBezTo>
                    <a:pt x="12706" y="20989"/>
                    <a:pt x="12706" y="21498"/>
                    <a:pt x="11647" y="21549"/>
                  </a:cubicBezTo>
                  <a:cubicBezTo>
                    <a:pt x="10588" y="21600"/>
                    <a:pt x="8471" y="21192"/>
                    <a:pt x="6353" y="20785"/>
                  </a:cubicBezTo>
                  <a:cubicBezTo>
                    <a:pt x="4235" y="20377"/>
                    <a:pt x="2118" y="19970"/>
                    <a:pt x="0" y="195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87" name="Line"/>
            <p:cNvSpPr/>
            <p:nvPr/>
          </p:nvSpPr>
          <p:spPr>
            <a:xfrm>
              <a:off x="2459296" y="2351982"/>
              <a:ext cx="535452" cy="323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463" extrusionOk="0">
                  <a:moveTo>
                    <a:pt x="70" y="13807"/>
                  </a:moveTo>
                  <a:cubicBezTo>
                    <a:pt x="-23" y="13035"/>
                    <a:pt x="-116" y="12264"/>
                    <a:pt x="443" y="11184"/>
                  </a:cubicBezTo>
                  <a:cubicBezTo>
                    <a:pt x="1001" y="10104"/>
                    <a:pt x="2212" y="8715"/>
                    <a:pt x="4493" y="7018"/>
                  </a:cubicBezTo>
                  <a:cubicBezTo>
                    <a:pt x="6774" y="5321"/>
                    <a:pt x="10125" y="3315"/>
                    <a:pt x="12453" y="2081"/>
                  </a:cubicBezTo>
                  <a:cubicBezTo>
                    <a:pt x="14781" y="847"/>
                    <a:pt x="16084" y="384"/>
                    <a:pt x="17062" y="152"/>
                  </a:cubicBezTo>
                  <a:cubicBezTo>
                    <a:pt x="18039" y="-79"/>
                    <a:pt x="18691" y="-79"/>
                    <a:pt x="18831" y="384"/>
                  </a:cubicBezTo>
                  <a:cubicBezTo>
                    <a:pt x="18970" y="847"/>
                    <a:pt x="18598" y="1772"/>
                    <a:pt x="17434" y="4010"/>
                  </a:cubicBezTo>
                  <a:cubicBezTo>
                    <a:pt x="16270" y="6247"/>
                    <a:pt x="14315" y="9795"/>
                    <a:pt x="13291" y="12032"/>
                  </a:cubicBezTo>
                  <a:cubicBezTo>
                    <a:pt x="12267" y="14270"/>
                    <a:pt x="12174" y="15195"/>
                    <a:pt x="12732" y="15967"/>
                  </a:cubicBezTo>
                  <a:cubicBezTo>
                    <a:pt x="13291" y="16738"/>
                    <a:pt x="14501" y="17355"/>
                    <a:pt x="15805" y="17895"/>
                  </a:cubicBezTo>
                  <a:cubicBezTo>
                    <a:pt x="17108" y="18435"/>
                    <a:pt x="18505" y="18898"/>
                    <a:pt x="19575" y="19438"/>
                  </a:cubicBezTo>
                  <a:cubicBezTo>
                    <a:pt x="20646" y="19978"/>
                    <a:pt x="21391" y="20595"/>
                    <a:pt x="21437" y="20981"/>
                  </a:cubicBezTo>
                  <a:cubicBezTo>
                    <a:pt x="21484" y="21367"/>
                    <a:pt x="20832" y="21521"/>
                    <a:pt x="18737" y="21444"/>
                  </a:cubicBezTo>
                  <a:cubicBezTo>
                    <a:pt x="16643" y="21367"/>
                    <a:pt x="13105" y="21058"/>
                    <a:pt x="9567" y="207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88" name="Line"/>
            <p:cNvSpPr/>
            <p:nvPr/>
          </p:nvSpPr>
          <p:spPr>
            <a:xfrm>
              <a:off x="2426176" y="2099663"/>
              <a:ext cx="2790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pic>
          <p:nvPicPr>
            <p:cNvPr id="9689" name="Line Shape" descr="Line Shape"/>
            <p:cNvPicPr>
              <a:picLocks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3408128" y="2225950"/>
              <a:ext cx="441052" cy="496366"/>
            </a:xfrm>
            <a:prstGeom prst="rect">
              <a:avLst/>
            </a:prstGeom>
            <a:effectLst/>
          </p:spPr>
        </p:pic>
        <p:pic>
          <p:nvPicPr>
            <p:cNvPr id="9691" name="Line Shape" descr="Line Shape"/>
            <p:cNvPicPr>
              <a:picLocks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3804754" y="2438872"/>
              <a:ext cx="130754" cy="285690"/>
            </a:xfrm>
            <a:prstGeom prst="rect">
              <a:avLst/>
            </a:prstGeom>
            <a:effectLst/>
          </p:spPr>
        </p:pic>
        <p:pic>
          <p:nvPicPr>
            <p:cNvPr id="9693" name="Line Shape" descr="Line Shape"/>
            <p:cNvPicPr>
              <a:picLocks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3740571" y="2230358"/>
              <a:ext cx="685266" cy="438168"/>
            </a:xfrm>
            <a:prstGeom prst="rect">
              <a:avLst/>
            </a:prstGeom>
            <a:effectLst/>
          </p:spPr>
        </p:pic>
        <p:pic>
          <p:nvPicPr>
            <p:cNvPr id="9695" name="Line Shape" descr="Line Shape"/>
            <p:cNvPicPr>
              <a:picLocks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4132608" y="2410970"/>
              <a:ext cx="416756" cy="151682"/>
            </a:xfrm>
            <a:prstGeom prst="rect">
              <a:avLst/>
            </a:prstGeom>
            <a:effectLst/>
          </p:spPr>
        </p:pic>
        <p:pic>
          <p:nvPicPr>
            <p:cNvPr id="9697" name="Line Shape" descr="Line Shape"/>
            <p:cNvPicPr>
              <a:picLocks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4468051" y="2250530"/>
              <a:ext cx="137117" cy="463716"/>
            </a:xfrm>
            <a:prstGeom prst="rect">
              <a:avLst/>
            </a:prstGeom>
            <a:effectLst/>
          </p:spPr>
        </p:pic>
        <p:pic>
          <p:nvPicPr>
            <p:cNvPr id="9699" name="Line Shape" descr="Line Shape"/>
            <p:cNvPicPr>
              <a:picLocks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4454217" y="2299360"/>
              <a:ext cx="464855" cy="397634"/>
            </a:xfrm>
            <a:prstGeom prst="rect">
              <a:avLst/>
            </a:prstGeom>
            <a:effectLst/>
          </p:spPr>
        </p:pic>
        <p:pic>
          <p:nvPicPr>
            <p:cNvPr id="9701" name="Line Shape" descr="Line Shape"/>
            <p:cNvPicPr>
              <a:picLocks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4780141" y="2276108"/>
              <a:ext cx="343717" cy="483084"/>
            </a:xfrm>
            <a:prstGeom prst="rect">
              <a:avLst/>
            </a:prstGeom>
            <a:effectLst/>
          </p:spPr>
        </p:pic>
        <p:pic>
          <p:nvPicPr>
            <p:cNvPr id="9703" name="Line Shape" descr="Line Shape"/>
            <p:cNvPicPr>
              <a:picLocks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4814977" y="2407385"/>
              <a:ext cx="494730" cy="357454"/>
            </a:xfrm>
            <a:prstGeom prst="rect">
              <a:avLst/>
            </a:prstGeom>
            <a:effectLst/>
          </p:spPr>
        </p:pic>
        <p:pic>
          <p:nvPicPr>
            <p:cNvPr id="9705" name="Line Shape" descr="Line Shape"/>
            <p:cNvPicPr>
              <a:picLocks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5283587" y="2208677"/>
              <a:ext cx="144706" cy="542316"/>
            </a:xfrm>
            <a:prstGeom prst="rect">
              <a:avLst/>
            </a:prstGeom>
            <a:effectLst/>
          </p:spPr>
        </p:pic>
        <p:pic>
          <p:nvPicPr>
            <p:cNvPr id="9707" name="Line Shape" descr="Line Shape"/>
            <p:cNvPicPr>
              <a:picLocks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5158026" y="2324833"/>
              <a:ext cx="627894" cy="381998"/>
            </a:xfrm>
            <a:prstGeom prst="rect">
              <a:avLst/>
            </a:prstGeom>
            <a:effectLst/>
          </p:spPr>
        </p:pic>
        <p:pic>
          <p:nvPicPr>
            <p:cNvPr id="9709" name="Line Shape" descr="Line Shape"/>
            <p:cNvPicPr>
              <a:picLocks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5763568" y="2306335"/>
              <a:ext cx="383214" cy="400173"/>
            </a:xfrm>
            <a:prstGeom prst="rect">
              <a:avLst/>
            </a:prstGeom>
            <a:effectLst/>
          </p:spPr>
        </p:pic>
        <p:pic>
          <p:nvPicPr>
            <p:cNvPr id="9711" name="Line Shape" descr="Line Shape"/>
            <p:cNvPicPr>
              <a:picLocks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5988125" y="2236294"/>
              <a:ext cx="546547" cy="493587"/>
            </a:xfrm>
            <a:prstGeom prst="rect">
              <a:avLst/>
            </a:prstGeom>
            <a:effectLst/>
          </p:spPr>
        </p:pic>
        <p:pic>
          <p:nvPicPr>
            <p:cNvPr id="9713" name="Line Shape" descr="Line Shape"/>
            <p:cNvPicPr>
              <a:picLocks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6556368" y="2201736"/>
              <a:ext cx="853002" cy="534196"/>
            </a:xfrm>
            <a:prstGeom prst="rect">
              <a:avLst/>
            </a:prstGeom>
            <a:effectLst/>
          </p:spPr>
        </p:pic>
        <p:pic>
          <p:nvPicPr>
            <p:cNvPr id="9715" name="Line Shape" descr="Line Shape"/>
            <p:cNvPicPr>
              <a:picLocks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7104225" y="2229604"/>
              <a:ext cx="638935" cy="444658"/>
            </a:xfrm>
            <a:prstGeom prst="rect">
              <a:avLst/>
            </a:prstGeom>
            <a:effectLst/>
          </p:spPr>
        </p:pic>
        <p:pic>
          <p:nvPicPr>
            <p:cNvPr id="9717" name="Line Shape" descr="Line Shape"/>
            <p:cNvPicPr>
              <a:picLocks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881966" y="2776894"/>
              <a:ext cx="1106247" cy="155466"/>
            </a:xfrm>
            <a:prstGeom prst="rect">
              <a:avLst/>
            </a:prstGeom>
            <a:effectLst/>
          </p:spPr>
        </p:pic>
        <p:pic>
          <p:nvPicPr>
            <p:cNvPr id="9719" name="Line Shape" descr="Line Shape"/>
            <p:cNvPicPr>
              <a:picLocks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847088" y="2922516"/>
              <a:ext cx="1093669" cy="135405"/>
            </a:xfrm>
            <a:prstGeom prst="rect">
              <a:avLst/>
            </a:prstGeom>
            <a:effectLst/>
          </p:spPr>
        </p:pic>
        <p:pic>
          <p:nvPicPr>
            <p:cNvPr id="9721" name="Line Shape" descr="Line Shape"/>
            <p:cNvPicPr>
              <a:picLocks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784307" y="3052727"/>
              <a:ext cx="1269023" cy="165634"/>
            </a:xfrm>
            <a:prstGeom prst="rect">
              <a:avLst/>
            </a:prstGeom>
            <a:effectLst/>
          </p:spPr>
        </p:pic>
        <p:sp>
          <p:nvSpPr>
            <p:cNvPr id="9723" name="Line"/>
            <p:cNvSpPr/>
            <p:nvPr/>
          </p:nvSpPr>
          <p:spPr>
            <a:xfrm>
              <a:off x="8156170" y="2203108"/>
              <a:ext cx="227192" cy="315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098" extrusionOk="0">
                  <a:moveTo>
                    <a:pt x="18045" y="7539"/>
                  </a:moveTo>
                  <a:cubicBezTo>
                    <a:pt x="18045" y="5985"/>
                    <a:pt x="18045" y="4431"/>
                    <a:pt x="17827" y="3188"/>
                  </a:cubicBezTo>
                  <a:cubicBezTo>
                    <a:pt x="17609" y="1945"/>
                    <a:pt x="17173" y="1012"/>
                    <a:pt x="16300" y="468"/>
                  </a:cubicBezTo>
                  <a:cubicBezTo>
                    <a:pt x="15427" y="-76"/>
                    <a:pt x="14118" y="-231"/>
                    <a:pt x="12591" y="468"/>
                  </a:cubicBezTo>
                  <a:cubicBezTo>
                    <a:pt x="11063" y="1168"/>
                    <a:pt x="9318" y="2722"/>
                    <a:pt x="7136" y="5674"/>
                  </a:cubicBezTo>
                  <a:cubicBezTo>
                    <a:pt x="4954" y="8627"/>
                    <a:pt x="2336" y="12978"/>
                    <a:pt x="1027" y="15775"/>
                  </a:cubicBezTo>
                  <a:cubicBezTo>
                    <a:pt x="-282" y="18572"/>
                    <a:pt x="-282" y="19815"/>
                    <a:pt x="700" y="20514"/>
                  </a:cubicBezTo>
                  <a:cubicBezTo>
                    <a:pt x="1682" y="21214"/>
                    <a:pt x="3645" y="21369"/>
                    <a:pt x="6591" y="20514"/>
                  </a:cubicBezTo>
                  <a:cubicBezTo>
                    <a:pt x="9536" y="19660"/>
                    <a:pt x="13463" y="17795"/>
                    <a:pt x="15973" y="16163"/>
                  </a:cubicBezTo>
                  <a:cubicBezTo>
                    <a:pt x="18482" y="14532"/>
                    <a:pt x="19573" y="13133"/>
                    <a:pt x="20009" y="12822"/>
                  </a:cubicBezTo>
                  <a:cubicBezTo>
                    <a:pt x="20445" y="12511"/>
                    <a:pt x="20227" y="13288"/>
                    <a:pt x="19900" y="14143"/>
                  </a:cubicBezTo>
                  <a:cubicBezTo>
                    <a:pt x="19573" y="14998"/>
                    <a:pt x="19136" y="15930"/>
                    <a:pt x="18918" y="16785"/>
                  </a:cubicBezTo>
                  <a:cubicBezTo>
                    <a:pt x="18700" y="17640"/>
                    <a:pt x="18700" y="18416"/>
                    <a:pt x="19136" y="18883"/>
                  </a:cubicBezTo>
                  <a:cubicBezTo>
                    <a:pt x="19573" y="19349"/>
                    <a:pt x="20445" y="19504"/>
                    <a:pt x="21318" y="196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24" name="Line"/>
            <p:cNvSpPr/>
            <p:nvPr/>
          </p:nvSpPr>
          <p:spPr>
            <a:xfrm>
              <a:off x="8425215" y="2269758"/>
              <a:ext cx="474344" cy="269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0" y="6433"/>
                  </a:moveTo>
                  <a:cubicBezTo>
                    <a:pt x="529" y="6249"/>
                    <a:pt x="1059" y="6064"/>
                    <a:pt x="1482" y="6433"/>
                  </a:cubicBezTo>
                  <a:cubicBezTo>
                    <a:pt x="1906" y="6802"/>
                    <a:pt x="2224" y="7725"/>
                    <a:pt x="2541" y="9941"/>
                  </a:cubicBezTo>
                  <a:cubicBezTo>
                    <a:pt x="2859" y="12156"/>
                    <a:pt x="3176" y="15664"/>
                    <a:pt x="3176" y="17972"/>
                  </a:cubicBezTo>
                  <a:cubicBezTo>
                    <a:pt x="3176" y="20279"/>
                    <a:pt x="2859" y="21387"/>
                    <a:pt x="2700" y="21387"/>
                  </a:cubicBezTo>
                  <a:cubicBezTo>
                    <a:pt x="2541" y="21387"/>
                    <a:pt x="2541" y="20279"/>
                    <a:pt x="2753" y="17972"/>
                  </a:cubicBezTo>
                  <a:cubicBezTo>
                    <a:pt x="2965" y="15664"/>
                    <a:pt x="3388" y="12156"/>
                    <a:pt x="3759" y="10033"/>
                  </a:cubicBezTo>
                  <a:cubicBezTo>
                    <a:pt x="4129" y="7910"/>
                    <a:pt x="4447" y="7172"/>
                    <a:pt x="4976" y="7172"/>
                  </a:cubicBezTo>
                  <a:cubicBezTo>
                    <a:pt x="5506" y="7172"/>
                    <a:pt x="6247" y="7910"/>
                    <a:pt x="6988" y="8925"/>
                  </a:cubicBezTo>
                  <a:cubicBezTo>
                    <a:pt x="7729" y="9941"/>
                    <a:pt x="8471" y="11233"/>
                    <a:pt x="9582" y="11602"/>
                  </a:cubicBezTo>
                  <a:cubicBezTo>
                    <a:pt x="10694" y="11972"/>
                    <a:pt x="12176" y="11418"/>
                    <a:pt x="13606" y="9756"/>
                  </a:cubicBezTo>
                  <a:cubicBezTo>
                    <a:pt x="15035" y="8095"/>
                    <a:pt x="16412" y="5325"/>
                    <a:pt x="17100" y="3387"/>
                  </a:cubicBezTo>
                  <a:cubicBezTo>
                    <a:pt x="17788" y="1449"/>
                    <a:pt x="17788" y="341"/>
                    <a:pt x="17576" y="64"/>
                  </a:cubicBezTo>
                  <a:cubicBezTo>
                    <a:pt x="17365" y="-213"/>
                    <a:pt x="16941" y="341"/>
                    <a:pt x="16253" y="3018"/>
                  </a:cubicBezTo>
                  <a:cubicBezTo>
                    <a:pt x="15565" y="5695"/>
                    <a:pt x="14612" y="10495"/>
                    <a:pt x="14135" y="13449"/>
                  </a:cubicBezTo>
                  <a:cubicBezTo>
                    <a:pt x="13659" y="16402"/>
                    <a:pt x="13659" y="17510"/>
                    <a:pt x="14982" y="18249"/>
                  </a:cubicBezTo>
                  <a:cubicBezTo>
                    <a:pt x="16306" y="18987"/>
                    <a:pt x="18953" y="19356"/>
                    <a:pt x="21600" y="1972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25" name="Line"/>
            <p:cNvSpPr/>
            <p:nvPr/>
          </p:nvSpPr>
          <p:spPr>
            <a:xfrm>
              <a:off x="9270138" y="2315908"/>
              <a:ext cx="96787" cy="257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374" extrusionOk="0">
                  <a:moveTo>
                    <a:pt x="21407" y="0"/>
                  </a:moveTo>
                  <a:cubicBezTo>
                    <a:pt x="18836" y="193"/>
                    <a:pt x="16264" y="386"/>
                    <a:pt x="13178" y="2218"/>
                  </a:cubicBezTo>
                  <a:cubicBezTo>
                    <a:pt x="10093" y="4050"/>
                    <a:pt x="6493" y="7521"/>
                    <a:pt x="4178" y="10511"/>
                  </a:cubicBezTo>
                  <a:cubicBezTo>
                    <a:pt x="1864" y="13500"/>
                    <a:pt x="836" y="16007"/>
                    <a:pt x="321" y="17839"/>
                  </a:cubicBezTo>
                  <a:cubicBezTo>
                    <a:pt x="-193" y="19671"/>
                    <a:pt x="-193" y="20829"/>
                    <a:pt x="1093" y="21214"/>
                  </a:cubicBezTo>
                  <a:cubicBezTo>
                    <a:pt x="2378" y="21600"/>
                    <a:pt x="4950" y="21214"/>
                    <a:pt x="7521" y="208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26" name="Line"/>
            <p:cNvSpPr/>
            <p:nvPr/>
          </p:nvSpPr>
          <p:spPr>
            <a:xfrm>
              <a:off x="9443656" y="2246563"/>
              <a:ext cx="397612" cy="271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5" extrusionOk="0">
                  <a:moveTo>
                    <a:pt x="379" y="8136"/>
                  </a:moveTo>
                  <a:cubicBezTo>
                    <a:pt x="758" y="10133"/>
                    <a:pt x="1137" y="12129"/>
                    <a:pt x="1200" y="13581"/>
                  </a:cubicBezTo>
                  <a:cubicBezTo>
                    <a:pt x="1263" y="15034"/>
                    <a:pt x="1011" y="15941"/>
                    <a:pt x="695" y="16849"/>
                  </a:cubicBezTo>
                  <a:cubicBezTo>
                    <a:pt x="379" y="17756"/>
                    <a:pt x="0" y="18664"/>
                    <a:pt x="0" y="18755"/>
                  </a:cubicBezTo>
                  <a:cubicBezTo>
                    <a:pt x="0" y="18845"/>
                    <a:pt x="379" y="18119"/>
                    <a:pt x="1642" y="15487"/>
                  </a:cubicBezTo>
                  <a:cubicBezTo>
                    <a:pt x="2905" y="12855"/>
                    <a:pt x="5053" y="8318"/>
                    <a:pt x="6568" y="5413"/>
                  </a:cubicBezTo>
                  <a:cubicBezTo>
                    <a:pt x="8084" y="2509"/>
                    <a:pt x="8968" y="1239"/>
                    <a:pt x="9789" y="513"/>
                  </a:cubicBezTo>
                  <a:cubicBezTo>
                    <a:pt x="10611" y="-213"/>
                    <a:pt x="11368" y="-395"/>
                    <a:pt x="12568" y="1511"/>
                  </a:cubicBezTo>
                  <a:cubicBezTo>
                    <a:pt x="13768" y="3417"/>
                    <a:pt x="15411" y="7410"/>
                    <a:pt x="16484" y="10587"/>
                  </a:cubicBezTo>
                  <a:cubicBezTo>
                    <a:pt x="17558" y="13763"/>
                    <a:pt x="18063" y="16123"/>
                    <a:pt x="18821" y="17756"/>
                  </a:cubicBezTo>
                  <a:cubicBezTo>
                    <a:pt x="19579" y="19390"/>
                    <a:pt x="20589" y="20297"/>
                    <a:pt x="21600" y="2120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27" name="Line"/>
            <p:cNvSpPr/>
            <p:nvPr/>
          </p:nvSpPr>
          <p:spPr>
            <a:xfrm>
              <a:off x="1003148" y="3474900"/>
              <a:ext cx="146489" cy="340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4" extrusionOk="0">
                  <a:moveTo>
                    <a:pt x="0" y="8310"/>
                  </a:moveTo>
                  <a:cubicBezTo>
                    <a:pt x="2057" y="12130"/>
                    <a:pt x="4114" y="15950"/>
                    <a:pt x="5143" y="18301"/>
                  </a:cubicBezTo>
                  <a:cubicBezTo>
                    <a:pt x="6171" y="20652"/>
                    <a:pt x="6171" y="21534"/>
                    <a:pt x="6171" y="21534"/>
                  </a:cubicBezTo>
                  <a:cubicBezTo>
                    <a:pt x="6171" y="21534"/>
                    <a:pt x="6171" y="20652"/>
                    <a:pt x="6857" y="17714"/>
                  </a:cubicBezTo>
                  <a:cubicBezTo>
                    <a:pt x="7543" y="14775"/>
                    <a:pt x="8914" y="9779"/>
                    <a:pt x="9943" y="6693"/>
                  </a:cubicBezTo>
                  <a:cubicBezTo>
                    <a:pt x="10971" y="3607"/>
                    <a:pt x="11657" y="2432"/>
                    <a:pt x="12514" y="1550"/>
                  </a:cubicBezTo>
                  <a:cubicBezTo>
                    <a:pt x="13371" y="669"/>
                    <a:pt x="14400" y="81"/>
                    <a:pt x="15600" y="7"/>
                  </a:cubicBezTo>
                  <a:cubicBezTo>
                    <a:pt x="16800" y="-66"/>
                    <a:pt x="18171" y="375"/>
                    <a:pt x="19200" y="1403"/>
                  </a:cubicBezTo>
                  <a:cubicBezTo>
                    <a:pt x="20229" y="2432"/>
                    <a:pt x="20914" y="4048"/>
                    <a:pt x="21600" y="56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28" name="Line"/>
            <p:cNvSpPr/>
            <p:nvPr/>
          </p:nvSpPr>
          <p:spPr>
            <a:xfrm>
              <a:off x="1275198" y="3538832"/>
              <a:ext cx="211594" cy="311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6" extrusionOk="0">
                  <a:moveTo>
                    <a:pt x="0" y="6946"/>
                  </a:moveTo>
                  <a:cubicBezTo>
                    <a:pt x="949" y="7577"/>
                    <a:pt x="1899" y="8208"/>
                    <a:pt x="5103" y="8050"/>
                  </a:cubicBezTo>
                  <a:cubicBezTo>
                    <a:pt x="8308" y="7892"/>
                    <a:pt x="13767" y="6946"/>
                    <a:pt x="17090" y="5606"/>
                  </a:cubicBezTo>
                  <a:cubicBezTo>
                    <a:pt x="20413" y="4266"/>
                    <a:pt x="21600" y="2532"/>
                    <a:pt x="21600" y="1349"/>
                  </a:cubicBezTo>
                  <a:cubicBezTo>
                    <a:pt x="21600" y="167"/>
                    <a:pt x="20413" y="-464"/>
                    <a:pt x="17565" y="403"/>
                  </a:cubicBezTo>
                  <a:cubicBezTo>
                    <a:pt x="14716" y="1270"/>
                    <a:pt x="10207" y="3635"/>
                    <a:pt x="7002" y="6316"/>
                  </a:cubicBezTo>
                  <a:cubicBezTo>
                    <a:pt x="3798" y="8996"/>
                    <a:pt x="1899" y="11991"/>
                    <a:pt x="2374" y="14514"/>
                  </a:cubicBezTo>
                  <a:cubicBezTo>
                    <a:pt x="2848" y="17037"/>
                    <a:pt x="5697" y="19086"/>
                    <a:pt x="8545" y="211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29" name="Line"/>
            <p:cNvSpPr/>
            <p:nvPr/>
          </p:nvSpPr>
          <p:spPr>
            <a:xfrm>
              <a:off x="1500412" y="3550426"/>
              <a:ext cx="242153" cy="290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114" extrusionOk="0">
                  <a:moveTo>
                    <a:pt x="15870" y="6088"/>
                  </a:moveTo>
                  <a:cubicBezTo>
                    <a:pt x="16693" y="5075"/>
                    <a:pt x="17515" y="4063"/>
                    <a:pt x="17927" y="3050"/>
                  </a:cubicBezTo>
                  <a:cubicBezTo>
                    <a:pt x="18338" y="2038"/>
                    <a:pt x="18338" y="1025"/>
                    <a:pt x="17824" y="434"/>
                  </a:cubicBezTo>
                  <a:cubicBezTo>
                    <a:pt x="17310" y="-156"/>
                    <a:pt x="16281" y="-325"/>
                    <a:pt x="14224" y="1109"/>
                  </a:cubicBezTo>
                  <a:cubicBezTo>
                    <a:pt x="12167" y="2544"/>
                    <a:pt x="9081" y="5581"/>
                    <a:pt x="6510" y="8788"/>
                  </a:cubicBezTo>
                  <a:cubicBezTo>
                    <a:pt x="3938" y="11994"/>
                    <a:pt x="1881" y="15369"/>
                    <a:pt x="853" y="17478"/>
                  </a:cubicBezTo>
                  <a:cubicBezTo>
                    <a:pt x="-176" y="19588"/>
                    <a:pt x="-176" y="20431"/>
                    <a:pt x="338" y="20853"/>
                  </a:cubicBezTo>
                  <a:cubicBezTo>
                    <a:pt x="853" y="21275"/>
                    <a:pt x="1881" y="21275"/>
                    <a:pt x="3733" y="20178"/>
                  </a:cubicBezTo>
                  <a:cubicBezTo>
                    <a:pt x="5584" y="19081"/>
                    <a:pt x="8258" y="16888"/>
                    <a:pt x="10007" y="15284"/>
                  </a:cubicBezTo>
                  <a:cubicBezTo>
                    <a:pt x="11755" y="13681"/>
                    <a:pt x="12578" y="12669"/>
                    <a:pt x="13401" y="11741"/>
                  </a:cubicBezTo>
                  <a:cubicBezTo>
                    <a:pt x="14224" y="10813"/>
                    <a:pt x="15047" y="9969"/>
                    <a:pt x="15664" y="10138"/>
                  </a:cubicBezTo>
                  <a:cubicBezTo>
                    <a:pt x="16281" y="10306"/>
                    <a:pt x="16693" y="11488"/>
                    <a:pt x="16898" y="12838"/>
                  </a:cubicBezTo>
                  <a:cubicBezTo>
                    <a:pt x="17104" y="14188"/>
                    <a:pt x="17104" y="15706"/>
                    <a:pt x="17104" y="16888"/>
                  </a:cubicBezTo>
                  <a:cubicBezTo>
                    <a:pt x="17104" y="18069"/>
                    <a:pt x="17104" y="18913"/>
                    <a:pt x="17618" y="19081"/>
                  </a:cubicBezTo>
                  <a:cubicBezTo>
                    <a:pt x="18133" y="19250"/>
                    <a:pt x="19161" y="18744"/>
                    <a:pt x="19881" y="18238"/>
                  </a:cubicBezTo>
                  <a:cubicBezTo>
                    <a:pt x="20601" y="17731"/>
                    <a:pt x="21013" y="17225"/>
                    <a:pt x="21424" y="167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0" name="Line"/>
            <p:cNvSpPr/>
            <p:nvPr/>
          </p:nvSpPr>
          <p:spPr>
            <a:xfrm>
              <a:off x="1791394" y="3467423"/>
              <a:ext cx="41855" cy="397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5" extrusionOk="0">
                  <a:moveTo>
                    <a:pt x="0" y="3738"/>
                  </a:moveTo>
                  <a:cubicBezTo>
                    <a:pt x="1200" y="2859"/>
                    <a:pt x="2400" y="1980"/>
                    <a:pt x="3600" y="1226"/>
                  </a:cubicBezTo>
                  <a:cubicBezTo>
                    <a:pt x="4800" y="473"/>
                    <a:pt x="6000" y="-155"/>
                    <a:pt x="7200" y="33"/>
                  </a:cubicBezTo>
                  <a:cubicBezTo>
                    <a:pt x="8400" y="222"/>
                    <a:pt x="9600" y="1226"/>
                    <a:pt x="11400" y="4303"/>
                  </a:cubicBezTo>
                  <a:cubicBezTo>
                    <a:pt x="13200" y="7380"/>
                    <a:pt x="15600" y="12529"/>
                    <a:pt x="17400" y="15731"/>
                  </a:cubicBezTo>
                  <a:cubicBezTo>
                    <a:pt x="19200" y="18933"/>
                    <a:pt x="20400" y="20189"/>
                    <a:pt x="21600" y="214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1" name="Line"/>
            <p:cNvSpPr/>
            <p:nvPr/>
          </p:nvSpPr>
          <p:spPr>
            <a:xfrm>
              <a:off x="2450281" y="3320398"/>
              <a:ext cx="10774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938"/>
                    <a:pt x="2735" y="7875"/>
                    <a:pt x="575" y="11475"/>
                  </a:cubicBezTo>
                  <a:cubicBezTo>
                    <a:pt x="-1585" y="15075"/>
                    <a:pt x="2735" y="18338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2" name="Line"/>
            <p:cNvSpPr/>
            <p:nvPr/>
          </p:nvSpPr>
          <p:spPr>
            <a:xfrm>
              <a:off x="2356420" y="3543618"/>
              <a:ext cx="432489" cy="2157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7" extrusionOk="0">
                  <a:moveTo>
                    <a:pt x="0" y="9651"/>
                  </a:moveTo>
                  <a:cubicBezTo>
                    <a:pt x="3019" y="7123"/>
                    <a:pt x="6039" y="4596"/>
                    <a:pt x="7839" y="2987"/>
                  </a:cubicBezTo>
                  <a:cubicBezTo>
                    <a:pt x="9639" y="1379"/>
                    <a:pt x="10219" y="689"/>
                    <a:pt x="10800" y="345"/>
                  </a:cubicBezTo>
                  <a:cubicBezTo>
                    <a:pt x="11381" y="0"/>
                    <a:pt x="11961" y="0"/>
                    <a:pt x="12368" y="574"/>
                  </a:cubicBezTo>
                  <a:cubicBezTo>
                    <a:pt x="12774" y="1149"/>
                    <a:pt x="13006" y="2298"/>
                    <a:pt x="13297" y="4940"/>
                  </a:cubicBezTo>
                  <a:cubicBezTo>
                    <a:pt x="13587" y="7583"/>
                    <a:pt x="13935" y="11719"/>
                    <a:pt x="13994" y="14362"/>
                  </a:cubicBezTo>
                  <a:cubicBezTo>
                    <a:pt x="14052" y="17004"/>
                    <a:pt x="13819" y="18153"/>
                    <a:pt x="13529" y="19302"/>
                  </a:cubicBezTo>
                  <a:cubicBezTo>
                    <a:pt x="13239" y="20451"/>
                    <a:pt x="12890" y="21600"/>
                    <a:pt x="12774" y="21255"/>
                  </a:cubicBezTo>
                  <a:cubicBezTo>
                    <a:pt x="12658" y="20911"/>
                    <a:pt x="12774" y="19072"/>
                    <a:pt x="13645" y="15511"/>
                  </a:cubicBezTo>
                  <a:cubicBezTo>
                    <a:pt x="14516" y="11949"/>
                    <a:pt x="16142" y="6664"/>
                    <a:pt x="17594" y="3792"/>
                  </a:cubicBezTo>
                  <a:cubicBezTo>
                    <a:pt x="19045" y="919"/>
                    <a:pt x="20323" y="4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3" name="Line"/>
            <p:cNvSpPr/>
            <p:nvPr/>
          </p:nvSpPr>
          <p:spPr>
            <a:xfrm>
              <a:off x="2788908" y="3528643"/>
              <a:ext cx="167710" cy="239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183" extrusionOk="0">
                  <a:moveTo>
                    <a:pt x="0" y="708"/>
                  </a:moveTo>
                  <a:cubicBezTo>
                    <a:pt x="296" y="4822"/>
                    <a:pt x="592" y="8936"/>
                    <a:pt x="592" y="12022"/>
                  </a:cubicBezTo>
                  <a:cubicBezTo>
                    <a:pt x="592" y="15108"/>
                    <a:pt x="296" y="17165"/>
                    <a:pt x="296" y="18708"/>
                  </a:cubicBezTo>
                  <a:cubicBezTo>
                    <a:pt x="296" y="20250"/>
                    <a:pt x="592" y="21279"/>
                    <a:pt x="3403" y="21176"/>
                  </a:cubicBezTo>
                  <a:cubicBezTo>
                    <a:pt x="6214" y="21073"/>
                    <a:pt x="11540" y="19839"/>
                    <a:pt x="15238" y="17268"/>
                  </a:cubicBezTo>
                  <a:cubicBezTo>
                    <a:pt x="18937" y="14696"/>
                    <a:pt x="21008" y="10788"/>
                    <a:pt x="21304" y="7599"/>
                  </a:cubicBezTo>
                  <a:cubicBezTo>
                    <a:pt x="21600" y="4410"/>
                    <a:pt x="20121" y="1942"/>
                    <a:pt x="17458" y="810"/>
                  </a:cubicBezTo>
                  <a:cubicBezTo>
                    <a:pt x="14795" y="-321"/>
                    <a:pt x="10948" y="-115"/>
                    <a:pt x="8729" y="502"/>
                  </a:cubicBezTo>
                  <a:cubicBezTo>
                    <a:pt x="6510" y="1119"/>
                    <a:pt x="5918" y="2148"/>
                    <a:pt x="5326" y="31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4" name="Line"/>
            <p:cNvSpPr/>
            <p:nvPr/>
          </p:nvSpPr>
          <p:spPr>
            <a:xfrm>
              <a:off x="2998177" y="3514472"/>
              <a:ext cx="196992" cy="240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8" h="21503" extrusionOk="0">
                  <a:moveTo>
                    <a:pt x="0" y="4472"/>
                  </a:moveTo>
                  <a:cubicBezTo>
                    <a:pt x="753" y="6549"/>
                    <a:pt x="1507" y="8626"/>
                    <a:pt x="1633" y="11118"/>
                  </a:cubicBezTo>
                  <a:cubicBezTo>
                    <a:pt x="1758" y="13611"/>
                    <a:pt x="1256" y="16518"/>
                    <a:pt x="1256" y="18491"/>
                  </a:cubicBezTo>
                  <a:cubicBezTo>
                    <a:pt x="1256" y="20465"/>
                    <a:pt x="1758" y="21503"/>
                    <a:pt x="4270" y="21503"/>
                  </a:cubicBezTo>
                  <a:cubicBezTo>
                    <a:pt x="6781" y="21503"/>
                    <a:pt x="11302" y="20465"/>
                    <a:pt x="14567" y="17765"/>
                  </a:cubicBezTo>
                  <a:cubicBezTo>
                    <a:pt x="17833" y="15065"/>
                    <a:pt x="19842" y="10703"/>
                    <a:pt x="20721" y="7899"/>
                  </a:cubicBezTo>
                  <a:cubicBezTo>
                    <a:pt x="21600" y="5095"/>
                    <a:pt x="21349" y="3849"/>
                    <a:pt x="20595" y="2603"/>
                  </a:cubicBezTo>
                  <a:cubicBezTo>
                    <a:pt x="19842" y="1357"/>
                    <a:pt x="18586" y="111"/>
                    <a:pt x="17707" y="7"/>
                  </a:cubicBezTo>
                  <a:cubicBezTo>
                    <a:pt x="16828" y="-97"/>
                    <a:pt x="16326" y="941"/>
                    <a:pt x="15823" y="19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5" name="Line"/>
            <p:cNvSpPr/>
            <p:nvPr/>
          </p:nvSpPr>
          <p:spPr>
            <a:xfrm>
              <a:off x="3298129" y="3411081"/>
              <a:ext cx="259414" cy="347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510" extrusionOk="0">
                  <a:moveTo>
                    <a:pt x="1147" y="0"/>
                  </a:moveTo>
                  <a:cubicBezTo>
                    <a:pt x="1338" y="3168"/>
                    <a:pt x="1529" y="6336"/>
                    <a:pt x="1338" y="9000"/>
                  </a:cubicBezTo>
                  <a:cubicBezTo>
                    <a:pt x="1147" y="11664"/>
                    <a:pt x="573" y="13824"/>
                    <a:pt x="382" y="15336"/>
                  </a:cubicBezTo>
                  <a:cubicBezTo>
                    <a:pt x="191" y="16848"/>
                    <a:pt x="382" y="17712"/>
                    <a:pt x="1051" y="18000"/>
                  </a:cubicBezTo>
                  <a:cubicBezTo>
                    <a:pt x="1720" y="18288"/>
                    <a:pt x="2867" y="18000"/>
                    <a:pt x="5161" y="16920"/>
                  </a:cubicBezTo>
                  <a:cubicBezTo>
                    <a:pt x="7455" y="15840"/>
                    <a:pt x="10896" y="13968"/>
                    <a:pt x="13285" y="12960"/>
                  </a:cubicBezTo>
                  <a:cubicBezTo>
                    <a:pt x="15674" y="11952"/>
                    <a:pt x="17012" y="11808"/>
                    <a:pt x="18159" y="11880"/>
                  </a:cubicBezTo>
                  <a:cubicBezTo>
                    <a:pt x="19306" y="11952"/>
                    <a:pt x="20262" y="12240"/>
                    <a:pt x="20835" y="12744"/>
                  </a:cubicBezTo>
                  <a:cubicBezTo>
                    <a:pt x="21409" y="13248"/>
                    <a:pt x="21600" y="13968"/>
                    <a:pt x="20740" y="15120"/>
                  </a:cubicBezTo>
                  <a:cubicBezTo>
                    <a:pt x="19880" y="16272"/>
                    <a:pt x="17968" y="17856"/>
                    <a:pt x="15005" y="19008"/>
                  </a:cubicBezTo>
                  <a:cubicBezTo>
                    <a:pt x="12042" y="20160"/>
                    <a:pt x="8028" y="20880"/>
                    <a:pt x="5448" y="21240"/>
                  </a:cubicBezTo>
                  <a:cubicBezTo>
                    <a:pt x="2867" y="21600"/>
                    <a:pt x="1720" y="21600"/>
                    <a:pt x="1051" y="21240"/>
                  </a:cubicBezTo>
                  <a:cubicBezTo>
                    <a:pt x="382" y="20880"/>
                    <a:pt x="191" y="20160"/>
                    <a:pt x="0" y="19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6" name="Line"/>
            <p:cNvSpPr/>
            <p:nvPr/>
          </p:nvSpPr>
          <p:spPr>
            <a:xfrm>
              <a:off x="3549252" y="3292495"/>
              <a:ext cx="341806" cy="462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3" extrusionOk="0">
                  <a:moveTo>
                    <a:pt x="0" y="0"/>
                  </a:moveTo>
                  <a:cubicBezTo>
                    <a:pt x="735" y="215"/>
                    <a:pt x="1469" y="430"/>
                    <a:pt x="1837" y="1504"/>
                  </a:cubicBezTo>
                  <a:cubicBezTo>
                    <a:pt x="2204" y="2579"/>
                    <a:pt x="2204" y="4513"/>
                    <a:pt x="1837" y="6878"/>
                  </a:cubicBezTo>
                  <a:cubicBezTo>
                    <a:pt x="1469" y="9242"/>
                    <a:pt x="735" y="12036"/>
                    <a:pt x="661" y="13970"/>
                  </a:cubicBezTo>
                  <a:cubicBezTo>
                    <a:pt x="588" y="15904"/>
                    <a:pt x="1176" y="16979"/>
                    <a:pt x="2718" y="17409"/>
                  </a:cubicBezTo>
                  <a:cubicBezTo>
                    <a:pt x="4261" y="17839"/>
                    <a:pt x="6759" y="17624"/>
                    <a:pt x="8963" y="16872"/>
                  </a:cubicBezTo>
                  <a:cubicBezTo>
                    <a:pt x="11167" y="16119"/>
                    <a:pt x="13078" y="14830"/>
                    <a:pt x="14253" y="13809"/>
                  </a:cubicBezTo>
                  <a:cubicBezTo>
                    <a:pt x="15429" y="12788"/>
                    <a:pt x="15869" y="12036"/>
                    <a:pt x="16016" y="11337"/>
                  </a:cubicBezTo>
                  <a:cubicBezTo>
                    <a:pt x="16163" y="10639"/>
                    <a:pt x="16016" y="9994"/>
                    <a:pt x="15649" y="9833"/>
                  </a:cubicBezTo>
                  <a:cubicBezTo>
                    <a:pt x="15282" y="9672"/>
                    <a:pt x="14694" y="9994"/>
                    <a:pt x="13518" y="11445"/>
                  </a:cubicBezTo>
                  <a:cubicBezTo>
                    <a:pt x="12343" y="12896"/>
                    <a:pt x="10580" y="15475"/>
                    <a:pt x="9918" y="17409"/>
                  </a:cubicBezTo>
                  <a:cubicBezTo>
                    <a:pt x="9257" y="19343"/>
                    <a:pt x="9698" y="20633"/>
                    <a:pt x="11829" y="21116"/>
                  </a:cubicBezTo>
                  <a:cubicBezTo>
                    <a:pt x="13959" y="21600"/>
                    <a:pt x="17780" y="21278"/>
                    <a:pt x="21600" y="2095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7" name="Line"/>
            <p:cNvSpPr/>
            <p:nvPr/>
          </p:nvSpPr>
          <p:spPr>
            <a:xfrm>
              <a:off x="4170083" y="3557569"/>
              <a:ext cx="55107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281" y="18720"/>
                    <a:pt x="6562" y="15840"/>
                    <a:pt x="10162" y="12240"/>
                  </a:cubicBezTo>
                  <a:cubicBezTo>
                    <a:pt x="13762" y="8640"/>
                    <a:pt x="17681" y="43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8" name="Line"/>
            <p:cNvSpPr/>
            <p:nvPr/>
          </p:nvSpPr>
          <p:spPr>
            <a:xfrm>
              <a:off x="0" y="4450164"/>
              <a:ext cx="451140" cy="990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88" extrusionOk="0">
                  <a:moveTo>
                    <a:pt x="1265" y="12421"/>
                  </a:moveTo>
                  <a:cubicBezTo>
                    <a:pt x="1154" y="11917"/>
                    <a:pt x="1044" y="11412"/>
                    <a:pt x="822" y="11008"/>
                  </a:cubicBezTo>
                  <a:cubicBezTo>
                    <a:pt x="601" y="10605"/>
                    <a:pt x="268" y="10302"/>
                    <a:pt x="102" y="10327"/>
                  </a:cubicBezTo>
                  <a:cubicBezTo>
                    <a:pt x="-64" y="10352"/>
                    <a:pt x="-64" y="10706"/>
                    <a:pt x="379" y="11690"/>
                  </a:cubicBezTo>
                  <a:cubicBezTo>
                    <a:pt x="822" y="12674"/>
                    <a:pt x="1708" y="14289"/>
                    <a:pt x="2650" y="15904"/>
                  </a:cubicBezTo>
                  <a:cubicBezTo>
                    <a:pt x="3591" y="17519"/>
                    <a:pt x="4588" y="19134"/>
                    <a:pt x="5253" y="20092"/>
                  </a:cubicBezTo>
                  <a:cubicBezTo>
                    <a:pt x="5918" y="21051"/>
                    <a:pt x="6250" y="21354"/>
                    <a:pt x="6693" y="21455"/>
                  </a:cubicBezTo>
                  <a:cubicBezTo>
                    <a:pt x="7136" y="21556"/>
                    <a:pt x="7690" y="21455"/>
                    <a:pt x="8354" y="20723"/>
                  </a:cubicBezTo>
                  <a:cubicBezTo>
                    <a:pt x="9019" y="19992"/>
                    <a:pt x="9794" y="18629"/>
                    <a:pt x="10293" y="17468"/>
                  </a:cubicBezTo>
                  <a:cubicBezTo>
                    <a:pt x="10791" y="16307"/>
                    <a:pt x="11013" y="15349"/>
                    <a:pt x="11234" y="14743"/>
                  </a:cubicBezTo>
                  <a:cubicBezTo>
                    <a:pt x="11456" y="14137"/>
                    <a:pt x="11678" y="13885"/>
                    <a:pt x="12065" y="13885"/>
                  </a:cubicBezTo>
                  <a:cubicBezTo>
                    <a:pt x="12453" y="13885"/>
                    <a:pt x="13007" y="14137"/>
                    <a:pt x="14004" y="14920"/>
                  </a:cubicBezTo>
                  <a:cubicBezTo>
                    <a:pt x="15001" y="15702"/>
                    <a:pt x="16441" y="17014"/>
                    <a:pt x="17438" y="17948"/>
                  </a:cubicBezTo>
                  <a:cubicBezTo>
                    <a:pt x="18434" y="18881"/>
                    <a:pt x="18988" y="19436"/>
                    <a:pt x="19487" y="19966"/>
                  </a:cubicBezTo>
                  <a:cubicBezTo>
                    <a:pt x="19985" y="20496"/>
                    <a:pt x="20428" y="21001"/>
                    <a:pt x="20761" y="21102"/>
                  </a:cubicBezTo>
                  <a:cubicBezTo>
                    <a:pt x="21093" y="21203"/>
                    <a:pt x="21314" y="20900"/>
                    <a:pt x="21425" y="19916"/>
                  </a:cubicBezTo>
                  <a:cubicBezTo>
                    <a:pt x="21536" y="18932"/>
                    <a:pt x="21536" y="17266"/>
                    <a:pt x="21204" y="15525"/>
                  </a:cubicBezTo>
                  <a:cubicBezTo>
                    <a:pt x="20871" y="13784"/>
                    <a:pt x="20207" y="11967"/>
                    <a:pt x="19321" y="10075"/>
                  </a:cubicBezTo>
                  <a:cubicBezTo>
                    <a:pt x="18434" y="8182"/>
                    <a:pt x="17327" y="6214"/>
                    <a:pt x="16441" y="4599"/>
                  </a:cubicBezTo>
                  <a:cubicBezTo>
                    <a:pt x="15554" y="2984"/>
                    <a:pt x="14890" y="1722"/>
                    <a:pt x="14502" y="965"/>
                  </a:cubicBezTo>
                  <a:cubicBezTo>
                    <a:pt x="14114" y="208"/>
                    <a:pt x="14004" y="-44"/>
                    <a:pt x="14004" y="6"/>
                  </a:cubicBezTo>
                  <a:cubicBezTo>
                    <a:pt x="14004" y="57"/>
                    <a:pt x="14114" y="410"/>
                    <a:pt x="14668" y="1344"/>
                  </a:cubicBezTo>
                  <a:cubicBezTo>
                    <a:pt x="15222" y="2277"/>
                    <a:pt x="16219" y="3792"/>
                    <a:pt x="17216" y="530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9" name="Line"/>
            <p:cNvSpPr/>
            <p:nvPr/>
          </p:nvSpPr>
          <p:spPr>
            <a:xfrm>
              <a:off x="549732" y="4927006"/>
              <a:ext cx="324565" cy="458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496" extrusionOk="0">
                  <a:moveTo>
                    <a:pt x="4136" y="4805"/>
                  </a:moveTo>
                  <a:cubicBezTo>
                    <a:pt x="3370" y="4587"/>
                    <a:pt x="2604" y="4369"/>
                    <a:pt x="1762" y="4151"/>
                  </a:cubicBezTo>
                  <a:cubicBezTo>
                    <a:pt x="919" y="3932"/>
                    <a:pt x="0" y="3714"/>
                    <a:pt x="0" y="3605"/>
                  </a:cubicBezTo>
                  <a:cubicBezTo>
                    <a:pt x="0" y="3496"/>
                    <a:pt x="919" y="3496"/>
                    <a:pt x="2987" y="3387"/>
                  </a:cubicBezTo>
                  <a:cubicBezTo>
                    <a:pt x="5055" y="3278"/>
                    <a:pt x="8272" y="3060"/>
                    <a:pt x="10417" y="2732"/>
                  </a:cubicBezTo>
                  <a:cubicBezTo>
                    <a:pt x="12562" y="2405"/>
                    <a:pt x="13634" y="1969"/>
                    <a:pt x="14247" y="1478"/>
                  </a:cubicBezTo>
                  <a:cubicBezTo>
                    <a:pt x="14860" y="987"/>
                    <a:pt x="15013" y="441"/>
                    <a:pt x="14477" y="169"/>
                  </a:cubicBezTo>
                  <a:cubicBezTo>
                    <a:pt x="13940" y="-104"/>
                    <a:pt x="12715" y="-104"/>
                    <a:pt x="11106" y="605"/>
                  </a:cubicBezTo>
                  <a:cubicBezTo>
                    <a:pt x="9498" y="1314"/>
                    <a:pt x="7506" y="2732"/>
                    <a:pt x="5438" y="5241"/>
                  </a:cubicBezTo>
                  <a:cubicBezTo>
                    <a:pt x="3370" y="7751"/>
                    <a:pt x="1226" y="11351"/>
                    <a:pt x="689" y="14132"/>
                  </a:cubicBezTo>
                  <a:cubicBezTo>
                    <a:pt x="153" y="16914"/>
                    <a:pt x="1226" y="18878"/>
                    <a:pt x="3523" y="20023"/>
                  </a:cubicBezTo>
                  <a:cubicBezTo>
                    <a:pt x="5821" y="21169"/>
                    <a:pt x="9345" y="21496"/>
                    <a:pt x="12409" y="21496"/>
                  </a:cubicBezTo>
                  <a:cubicBezTo>
                    <a:pt x="15472" y="21496"/>
                    <a:pt x="18077" y="21169"/>
                    <a:pt x="19609" y="20787"/>
                  </a:cubicBezTo>
                  <a:cubicBezTo>
                    <a:pt x="21140" y="20405"/>
                    <a:pt x="21600" y="19969"/>
                    <a:pt x="21294" y="19587"/>
                  </a:cubicBezTo>
                  <a:cubicBezTo>
                    <a:pt x="20987" y="19205"/>
                    <a:pt x="19915" y="18878"/>
                    <a:pt x="18689" y="18551"/>
                  </a:cubicBezTo>
                  <a:cubicBezTo>
                    <a:pt x="17464" y="18223"/>
                    <a:pt x="16085" y="17896"/>
                    <a:pt x="14706" y="1756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0" name="Line"/>
            <p:cNvSpPr/>
            <p:nvPr/>
          </p:nvSpPr>
          <p:spPr>
            <a:xfrm>
              <a:off x="549732" y="5127085"/>
              <a:ext cx="306929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91" y="17723"/>
                    <a:pt x="4582" y="13846"/>
                    <a:pt x="8182" y="10246"/>
                  </a:cubicBezTo>
                  <a:cubicBezTo>
                    <a:pt x="11782" y="6646"/>
                    <a:pt x="16691" y="33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1" name="Line"/>
            <p:cNvSpPr/>
            <p:nvPr/>
          </p:nvSpPr>
          <p:spPr>
            <a:xfrm>
              <a:off x="1245229" y="4719829"/>
              <a:ext cx="363363" cy="6480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499" extrusionOk="0">
                  <a:moveTo>
                    <a:pt x="2566" y="9345"/>
                  </a:moveTo>
                  <a:cubicBezTo>
                    <a:pt x="1751" y="8960"/>
                    <a:pt x="936" y="8574"/>
                    <a:pt x="460" y="8613"/>
                  </a:cubicBezTo>
                  <a:cubicBezTo>
                    <a:pt x="-15" y="8651"/>
                    <a:pt x="-151" y="9114"/>
                    <a:pt x="189" y="10425"/>
                  </a:cubicBezTo>
                  <a:cubicBezTo>
                    <a:pt x="528" y="11737"/>
                    <a:pt x="1343" y="13897"/>
                    <a:pt x="2158" y="15440"/>
                  </a:cubicBezTo>
                  <a:cubicBezTo>
                    <a:pt x="2974" y="16983"/>
                    <a:pt x="3789" y="17908"/>
                    <a:pt x="4536" y="18448"/>
                  </a:cubicBezTo>
                  <a:cubicBezTo>
                    <a:pt x="5283" y="18988"/>
                    <a:pt x="5962" y="19143"/>
                    <a:pt x="6574" y="19027"/>
                  </a:cubicBezTo>
                  <a:cubicBezTo>
                    <a:pt x="7185" y="18911"/>
                    <a:pt x="7728" y="18525"/>
                    <a:pt x="8407" y="17638"/>
                  </a:cubicBezTo>
                  <a:cubicBezTo>
                    <a:pt x="9087" y="16751"/>
                    <a:pt x="9902" y="15363"/>
                    <a:pt x="10377" y="14398"/>
                  </a:cubicBezTo>
                  <a:cubicBezTo>
                    <a:pt x="10853" y="13434"/>
                    <a:pt x="10989" y="12894"/>
                    <a:pt x="11328" y="12740"/>
                  </a:cubicBezTo>
                  <a:cubicBezTo>
                    <a:pt x="11668" y="12585"/>
                    <a:pt x="12211" y="12817"/>
                    <a:pt x="13230" y="14051"/>
                  </a:cubicBezTo>
                  <a:cubicBezTo>
                    <a:pt x="14249" y="15285"/>
                    <a:pt x="15743" y="17523"/>
                    <a:pt x="16626" y="18834"/>
                  </a:cubicBezTo>
                  <a:cubicBezTo>
                    <a:pt x="17509" y="20145"/>
                    <a:pt x="17781" y="20531"/>
                    <a:pt x="18189" y="20878"/>
                  </a:cubicBezTo>
                  <a:cubicBezTo>
                    <a:pt x="18596" y="21225"/>
                    <a:pt x="19140" y="21534"/>
                    <a:pt x="19615" y="21495"/>
                  </a:cubicBezTo>
                  <a:cubicBezTo>
                    <a:pt x="20091" y="21457"/>
                    <a:pt x="20498" y="21071"/>
                    <a:pt x="20838" y="19605"/>
                  </a:cubicBezTo>
                  <a:cubicBezTo>
                    <a:pt x="21177" y="18140"/>
                    <a:pt x="21449" y="15594"/>
                    <a:pt x="20974" y="12933"/>
                  </a:cubicBezTo>
                  <a:cubicBezTo>
                    <a:pt x="20498" y="10271"/>
                    <a:pt x="19275" y="7494"/>
                    <a:pt x="18121" y="5411"/>
                  </a:cubicBezTo>
                  <a:cubicBezTo>
                    <a:pt x="16966" y="3328"/>
                    <a:pt x="15879" y="1940"/>
                    <a:pt x="15064" y="1091"/>
                  </a:cubicBezTo>
                  <a:cubicBezTo>
                    <a:pt x="14249" y="243"/>
                    <a:pt x="13706" y="-66"/>
                    <a:pt x="13366" y="11"/>
                  </a:cubicBezTo>
                  <a:cubicBezTo>
                    <a:pt x="13026" y="88"/>
                    <a:pt x="12891" y="551"/>
                    <a:pt x="13094" y="1400"/>
                  </a:cubicBezTo>
                  <a:cubicBezTo>
                    <a:pt x="13298" y="2248"/>
                    <a:pt x="13841" y="3483"/>
                    <a:pt x="14385" y="471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2" name="Line"/>
            <p:cNvSpPr/>
            <p:nvPr/>
          </p:nvSpPr>
          <p:spPr>
            <a:xfrm>
              <a:off x="1651882" y="4973621"/>
              <a:ext cx="249378" cy="323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145" extrusionOk="0">
                  <a:moveTo>
                    <a:pt x="5891" y="0"/>
                  </a:moveTo>
                  <a:cubicBezTo>
                    <a:pt x="4516" y="2130"/>
                    <a:pt x="3142" y="4259"/>
                    <a:pt x="2651" y="7454"/>
                  </a:cubicBezTo>
                  <a:cubicBezTo>
                    <a:pt x="2160" y="10648"/>
                    <a:pt x="2553" y="14907"/>
                    <a:pt x="4124" y="17645"/>
                  </a:cubicBezTo>
                  <a:cubicBezTo>
                    <a:pt x="5695" y="20383"/>
                    <a:pt x="8444" y="21600"/>
                    <a:pt x="11585" y="20992"/>
                  </a:cubicBezTo>
                  <a:cubicBezTo>
                    <a:pt x="14727" y="20383"/>
                    <a:pt x="18262" y="17949"/>
                    <a:pt x="19931" y="15135"/>
                  </a:cubicBezTo>
                  <a:cubicBezTo>
                    <a:pt x="21600" y="12321"/>
                    <a:pt x="21404" y="9127"/>
                    <a:pt x="19440" y="6541"/>
                  </a:cubicBezTo>
                  <a:cubicBezTo>
                    <a:pt x="17476" y="3955"/>
                    <a:pt x="13745" y="1977"/>
                    <a:pt x="10309" y="1293"/>
                  </a:cubicBezTo>
                  <a:cubicBezTo>
                    <a:pt x="6873" y="608"/>
                    <a:pt x="3731" y="1217"/>
                    <a:pt x="2062" y="1977"/>
                  </a:cubicBezTo>
                  <a:cubicBezTo>
                    <a:pt x="393" y="2738"/>
                    <a:pt x="196" y="3651"/>
                    <a:pt x="0" y="45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3" name="Line"/>
            <p:cNvSpPr/>
            <p:nvPr/>
          </p:nvSpPr>
          <p:spPr>
            <a:xfrm>
              <a:off x="1872776" y="4900318"/>
              <a:ext cx="360732" cy="451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496" extrusionOk="0">
                  <a:moveTo>
                    <a:pt x="3877" y="6815"/>
                  </a:moveTo>
                  <a:cubicBezTo>
                    <a:pt x="3323" y="10027"/>
                    <a:pt x="2769" y="13239"/>
                    <a:pt x="2215" y="15510"/>
                  </a:cubicBezTo>
                  <a:cubicBezTo>
                    <a:pt x="1662" y="17781"/>
                    <a:pt x="1108" y="19110"/>
                    <a:pt x="692" y="20052"/>
                  </a:cubicBezTo>
                  <a:cubicBezTo>
                    <a:pt x="277" y="20993"/>
                    <a:pt x="0" y="21547"/>
                    <a:pt x="0" y="21492"/>
                  </a:cubicBezTo>
                  <a:cubicBezTo>
                    <a:pt x="0" y="21436"/>
                    <a:pt x="277" y="20772"/>
                    <a:pt x="969" y="18889"/>
                  </a:cubicBezTo>
                  <a:cubicBezTo>
                    <a:pt x="1662" y="17005"/>
                    <a:pt x="2769" y="13904"/>
                    <a:pt x="3531" y="12076"/>
                  </a:cubicBezTo>
                  <a:cubicBezTo>
                    <a:pt x="4292" y="10249"/>
                    <a:pt x="4708" y="9695"/>
                    <a:pt x="5262" y="9473"/>
                  </a:cubicBezTo>
                  <a:cubicBezTo>
                    <a:pt x="5815" y="9252"/>
                    <a:pt x="6508" y="9362"/>
                    <a:pt x="7615" y="10359"/>
                  </a:cubicBezTo>
                  <a:cubicBezTo>
                    <a:pt x="8723" y="11356"/>
                    <a:pt x="10246" y="13239"/>
                    <a:pt x="11977" y="14956"/>
                  </a:cubicBezTo>
                  <a:cubicBezTo>
                    <a:pt x="13708" y="16673"/>
                    <a:pt x="15646" y="18224"/>
                    <a:pt x="17031" y="19055"/>
                  </a:cubicBezTo>
                  <a:cubicBezTo>
                    <a:pt x="18415" y="19885"/>
                    <a:pt x="19246" y="19996"/>
                    <a:pt x="19938" y="19830"/>
                  </a:cubicBezTo>
                  <a:cubicBezTo>
                    <a:pt x="20631" y="19664"/>
                    <a:pt x="21185" y="19221"/>
                    <a:pt x="21392" y="17393"/>
                  </a:cubicBezTo>
                  <a:cubicBezTo>
                    <a:pt x="21600" y="15565"/>
                    <a:pt x="21462" y="12353"/>
                    <a:pt x="20769" y="9529"/>
                  </a:cubicBezTo>
                  <a:cubicBezTo>
                    <a:pt x="20077" y="6704"/>
                    <a:pt x="18831" y="4267"/>
                    <a:pt x="17931" y="2605"/>
                  </a:cubicBezTo>
                  <a:cubicBezTo>
                    <a:pt x="17031" y="944"/>
                    <a:pt x="16477" y="58"/>
                    <a:pt x="16408" y="2"/>
                  </a:cubicBezTo>
                  <a:cubicBezTo>
                    <a:pt x="16338" y="-53"/>
                    <a:pt x="16754" y="722"/>
                    <a:pt x="17654" y="1719"/>
                  </a:cubicBezTo>
                  <a:cubicBezTo>
                    <a:pt x="18554" y="2716"/>
                    <a:pt x="19938" y="3935"/>
                    <a:pt x="21323" y="515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4" name="Line"/>
            <p:cNvSpPr/>
            <p:nvPr/>
          </p:nvSpPr>
          <p:spPr>
            <a:xfrm>
              <a:off x="2370371" y="5078256"/>
              <a:ext cx="29247" cy="270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8" h="21452" extrusionOk="0">
                  <a:moveTo>
                    <a:pt x="0" y="0"/>
                  </a:moveTo>
                  <a:cubicBezTo>
                    <a:pt x="1662" y="5538"/>
                    <a:pt x="3323" y="11077"/>
                    <a:pt x="5815" y="14308"/>
                  </a:cubicBezTo>
                  <a:cubicBezTo>
                    <a:pt x="8308" y="17538"/>
                    <a:pt x="11631" y="18462"/>
                    <a:pt x="14954" y="19385"/>
                  </a:cubicBezTo>
                  <a:cubicBezTo>
                    <a:pt x="18277" y="20308"/>
                    <a:pt x="21600" y="21231"/>
                    <a:pt x="20769" y="21415"/>
                  </a:cubicBezTo>
                  <a:cubicBezTo>
                    <a:pt x="19938" y="21600"/>
                    <a:pt x="14954" y="21046"/>
                    <a:pt x="9969" y="204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5" name="Line"/>
            <p:cNvSpPr/>
            <p:nvPr/>
          </p:nvSpPr>
          <p:spPr>
            <a:xfrm>
              <a:off x="2189005" y="5029426"/>
              <a:ext cx="26507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74" y="16457"/>
                    <a:pt x="11747" y="11314"/>
                    <a:pt x="15347" y="7714"/>
                  </a:cubicBezTo>
                  <a:cubicBezTo>
                    <a:pt x="18947" y="4114"/>
                    <a:pt x="20274" y="2057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6" name="Line"/>
            <p:cNvSpPr/>
            <p:nvPr/>
          </p:nvSpPr>
          <p:spPr>
            <a:xfrm>
              <a:off x="2265737" y="4694596"/>
              <a:ext cx="139513" cy="230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560" y="3709"/>
                    <a:pt x="11520" y="7418"/>
                    <a:pt x="7920" y="11018"/>
                  </a:cubicBezTo>
                  <a:cubicBezTo>
                    <a:pt x="4320" y="14618"/>
                    <a:pt x="2160" y="1810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7" name="Line"/>
            <p:cNvSpPr/>
            <p:nvPr/>
          </p:nvSpPr>
          <p:spPr>
            <a:xfrm>
              <a:off x="2791495" y="4847749"/>
              <a:ext cx="150878" cy="495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313" extrusionOk="0">
                  <a:moveTo>
                    <a:pt x="15345" y="313"/>
                  </a:moveTo>
                  <a:cubicBezTo>
                    <a:pt x="11745" y="13"/>
                    <a:pt x="8145" y="-287"/>
                    <a:pt x="5363" y="513"/>
                  </a:cubicBezTo>
                  <a:cubicBezTo>
                    <a:pt x="2581" y="1313"/>
                    <a:pt x="618" y="3213"/>
                    <a:pt x="127" y="5963"/>
                  </a:cubicBezTo>
                  <a:cubicBezTo>
                    <a:pt x="-364" y="8713"/>
                    <a:pt x="618" y="12313"/>
                    <a:pt x="2254" y="14963"/>
                  </a:cubicBezTo>
                  <a:cubicBezTo>
                    <a:pt x="3891" y="17613"/>
                    <a:pt x="6181" y="19313"/>
                    <a:pt x="9454" y="20213"/>
                  </a:cubicBezTo>
                  <a:cubicBezTo>
                    <a:pt x="12727" y="21113"/>
                    <a:pt x="16981" y="21213"/>
                    <a:pt x="21236" y="2131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8" name="Line"/>
            <p:cNvSpPr/>
            <p:nvPr/>
          </p:nvSpPr>
          <p:spPr>
            <a:xfrm>
              <a:off x="2845821" y="4848060"/>
              <a:ext cx="605239" cy="433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9" h="21546" extrusionOk="0">
                  <a:moveTo>
                    <a:pt x="9112" y="0"/>
                  </a:moveTo>
                  <a:cubicBezTo>
                    <a:pt x="7793" y="2541"/>
                    <a:pt x="6474" y="5082"/>
                    <a:pt x="5072" y="7681"/>
                  </a:cubicBezTo>
                  <a:cubicBezTo>
                    <a:pt x="3671" y="10280"/>
                    <a:pt x="2187" y="12937"/>
                    <a:pt x="1321" y="14554"/>
                  </a:cubicBezTo>
                  <a:cubicBezTo>
                    <a:pt x="456" y="16171"/>
                    <a:pt x="208" y="16749"/>
                    <a:pt x="85" y="17326"/>
                  </a:cubicBezTo>
                  <a:cubicBezTo>
                    <a:pt x="-39" y="17904"/>
                    <a:pt x="-39" y="18481"/>
                    <a:pt x="167" y="18770"/>
                  </a:cubicBezTo>
                  <a:cubicBezTo>
                    <a:pt x="373" y="19059"/>
                    <a:pt x="785" y="19059"/>
                    <a:pt x="2311" y="18712"/>
                  </a:cubicBezTo>
                  <a:cubicBezTo>
                    <a:pt x="3836" y="18366"/>
                    <a:pt x="6474" y="17673"/>
                    <a:pt x="8576" y="16749"/>
                  </a:cubicBezTo>
                  <a:cubicBezTo>
                    <a:pt x="10679" y="15825"/>
                    <a:pt x="12245" y="14670"/>
                    <a:pt x="13069" y="13745"/>
                  </a:cubicBezTo>
                  <a:cubicBezTo>
                    <a:pt x="13894" y="12821"/>
                    <a:pt x="13976" y="12128"/>
                    <a:pt x="13811" y="11955"/>
                  </a:cubicBezTo>
                  <a:cubicBezTo>
                    <a:pt x="13646" y="11782"/>
                    <a:pt x="13234" y="12128"/>
                    <a:pt x="12822" y="13168"/>
                  </a:cubicBezTo>
                  <a:cubicBezTo>
                    <a:pt x="12410" y="14207"/>
                    <a:pt x="11998" y="15940"/>
                    <a:pt x="11792" y="17268"/>
                  </a:cubicBezTo>
                  <a:cubicBezTo>
                    <a:pt x="11585" y="18597"/>
                    <a:pt x="11585" y="19521"/>
                    <a:pt x="11627" y="20272"/>
                  </a:cubicBezTo>
                  <a:cubicBezTo>
                    <a:pt x="11668" y="21022"/>
                    <a:pt x="11750" y="21600"/>
                    <a:pt x="11915" y="21542"/>
                  </a:cubicBezTo>
                  <a:cubicBezTo>
                    <a:pt x="12080" y="21484"/>
                    <a:pt x="12327" y="20791"/>
                    <a:pt x="12575" y="18886"/>
                  </a:cubicBezTo>
                  <a:cubicBezTo>
                    <a:pt x="12822" y="16980"/>
                    <a:pt x="13069" y="13861"/>
                    <a:pt x="13193" y="12013"/>
                  </a:cubicBezTo>
                  <a:cubicBezTo>
                    <a:pt x="13317" y="10165"/>
                    <a:pt x="13317" y="9587"/>
                    <a:pt x="13317" y="8952"/>
                  </a:cubicBezTo>
                  <a:cubicBezTo>
                    <a:pt x="13317" y="8317"/>
                    <a:pt x="13317" y="7624"/>
                    <a:pt x="13482" y="7566"/>
                  </a:cubicBezTo>
                  <a:cubicBezTo>
                    <a:pt x="13647" y="7508"/>
                    <a:pt x="13976" y="8086"/>
                    <a:pt x="14388" y="9760"/>
                  </a:cubicBezTo>
                  <a:cubicBezTo>
                    <a:pt x="14801" y="11435"/>
                    <a:pt x="15295" y="14207"/>
                    <a:pt x="15749" y="16229"/>
                  </a:cubicBezTo>
                  <a:cubicBezTo>
                    <a:pt x="16202" y="18250"/>
                    <a:pt x="16614" y="19521"/>
                    <a:pt x="17315" y="20041"/>
                  </a:cubicBezTo>
                  <a:cubicBezTo>
                    <a:pt x="18016" y="20560"/>
                    <a:pt x="19005" y="20329"/>
                    <a:pt x="19830" y="18828"/>
                  </a:cubicBezTo>
                  <a:cubicBezTo>
                    <a:pt x="20654" y="17326"/>
                    <a:pt x="21314" y="14554"/>
                    <a:pt x="21437" y="12013"/>
                  </a:cubicBezTo>
                  <a:cubicBezTo>
                    <a:pt x="21561" y="9472"/>
                    <a:pt x="21149" y="7162"/>
                    <a:pt x="20737" y="5371"/>
                  </a:cubicBezTo>
                  <a:cubicBezTo>
                    <a:pt x="20324" y="3581"/>
                    <a:pt x="19912" y="2310"/>
                    <a:pt x="19541" y="1502"/>
                  </a:cubicBezTo>
                  <a:cubicBezTo>
                    <a:pt x="19170" y="693"/>
                    <a:pt x="18840" y="347"/>
                    <a:pt x="18717" y="462"/>
                  </a:cubicBezTo>
                  <a:cubicBezTo>
                    <a:pt x="18593" y="578"/>
                    <a:pt x="18676" y="1155"/>
                    <a:pt x="18758" y="173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9" name="Line"/>
            <p:cNvSpPr/>
            <p:nvPr/>
          </p:nvSpPr>
          <p:spPr>
            <a:xfrm>
              <a:off x="3465544" y="4930527"/>
              <a:ext cx="289532" cy="376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190" extrusionOk="0">
                  <a:moveTo>
                    <a:pt x="7776" y="1641"/>
                  </a:moveTo>
                  <a:cubicBezTo>
                    <a:pt x="8467" y="855"/>
                    <a:pt x="9158" y="70"/>
                    <a:pt x="9504" y="4"/>
                  </a:cubicBezTo>
                  <a:cubicBezTo>
                    <a:pt x="9850" y="-61"/>
                    <a:pt x="9850" y="594"/>
                    <a:pt x="9245" y="3343"/>
                  </a:cubicBezTo>
                  <a:cubicBezTo>
                    <a:pt x="8640" y="6092"/>
                    <a:pt x="7430" y="10935"/>
                    <a:pt x="7344" y="14339"/>
                  </a:cubicBezTo>
                  <a:cubicBezTo>
                    <a:pt x="7258" y="17743"/>
                    <a:pt x="8294" y="19706"/>
                    <a:pt x="10282" y="20623"/>
                  </a:cubicBezTo>
                  <a:cubicBezTo>
                    <a:pt x="12269" y="21539"/>
                    <a:pt x="15206" y="21408"/>
                    <a:pt x="17539" y="19772"/>
                  </a:cubicBezTo>
                  <a:cubicBezTo>
                    <a:pt x="19872" y="18135"/>
                    <a:pt x="21600" y="14994"/>
                    <a:pt x="21514" y="11590"/>
                  </a:cubicBezTo>
                  <a:cubicBezTo>
                    <a:pt x="21427" y="8186"/>
                    <a:pt x="19526" y="4521"/>
                    <a:pt x="16157" y="2688"/>
                  </a:cubicBezTo>
                  <a:cubicBezTo>
                    <a:pt x="12787" y="855"/>
                    <a:pt x="7949" y="855"/>
                    <a:pt x="5011" y="1444"/>
                  </a:cubicBezTo>
                  <a:cubicBezTo>
                    <a:pt x="2074" y="2034"/>
                    <a:pt x="1037" y="3212"/>
                    <a:pt x="0" y="439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0" name="Line"/>
            <p:cNvSpPr/>
            <p:nvPr/>
          </p:nvSpPr>
          <p:spPr>
            <a:xfrm>
              <a:off x="3786476" y="4726926"/>
              <a:ext cx="417391" cy="550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390" extrusionOk="0">
                  <a:moveTo>
                    <a:pt x="1429" y="9046"/>
                  </a:moveTo>
                  <a:cubicBezTo>
                    <a:pt x="2026" y="9046"/>
                    <a:pt x="2623" y="9046"/>
                    <a:pt x="3160" y="9272"/>
                  </a:cubicBezTo>
                  <a:cubicBezTo>
                    <a:pt x="3697" y="9498"/>
                    <a:pt x="4174" y="9950"/>
                    <a:pt x="4293" y="10989"/>
                  </a:cubicBezTo>
                  <a:cubicBezTo>
                    <a:pt x="4413" y="12028"/>
                    <a:pt x="4174" y="13655"/>
                    <a:pt x="3458" y="15146"/>
                  </a:cubicBezTo>
                  <a:cubicBezTo>
                    <a:pt x="2742" y="16638"/>
                    <a:pt x="1549" y="17993"/>
                    <a:pt x="833" y="18897"/>
                  </a:cubicBezTo>
                  <a:cubicBezTo>
                    <a:pt x="117" y="19801"/>
                    <a:pt x="-122" y="20253"/>
                    <a:pt x="57" y="20479"/>
                  </a:cubicBezTo>
                  <a:cubicBezTo>
                    <a:pt x="236" y="20705"/>
                    <a:pt x="833" y="20705"/>
                    <a:pt x="2265" y="19891"/>
                  </a:cubicBezTo>
                  <a:cubicBezTo>
                    <a:pt x="3697" y="19078"/>
                    <a:pt x="5964" y="17451"/>
                    <a:pt x="7396" y="16502"/>
                  </a:cubicBezTo>
                  <a:cubicBezTo>
                    <a:pt x="8828" y="15553"/>
                    <a:pt x="9425" y="15282"/>
                    <a:pt x="10201" y="15372"/>
                  </a:cubicBezTo>
                  <a:cubicBezTo>
                    <a:pt x="10976" y="15463"/>
                    <a:pt x="11931" y="15915"/>
                    <a:pt x="12707" y="16909"/>
                  </a:cubicBezTo>
                  <a:cubicBezTo>
                    <a:pt x="13482" y="17903"/>
                    <a:pt x="14079" y="19439"/>
                    <a:pt x="14616" y="20343"/>
                  </a:cubicBezTo>
                  <a:cubicBezTo>
                    <a:pt x="15153" y="21247"/>
                    <a:pt x="15630" y="21518"/>
                    <a:pt x="16466" y="21337"/>
                  </a:cubicBezTo>
                  <a:cubicBezTo>
                    <a:pt x="17301" y="21156"/>
                    <a:pt x="18495" y="20524"/>
                    <a:pt x="19509" y="18852"/>
                  </a:cubicBezTo>
                  <a:cubicBezTo>
                    <a:pt x="20523" y="17180"/>
                    <a:pt x="21359" y="14469"/>
                    <a:pt x="21418" y="11441"/>
                  </a:cubicBezTo>
                  <a:cubicBezTo>
                    <a:pt x="21478" y="8413"/>
                    <a:pt x="20762" y="5069"/>
                    <a:pt x="20344" y="2991"/>
                  </a:cubicBezTo>
                  <a:cubicBezTo>
                    <a:pt x="19927" y="912"/>
                    <a:pt x="19807" y="99"/>
                    <a:pt x="19807" y="8"/>
                  </a:cubicBezTo>
                  <a:cubicBezTo>
                    <a:pt x="19807" y="-82"/>
                    <a:pt x="19927" y="551"/>
                    <a:pt x="20046" y="118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1" name="Line"/>
            <p:cNvSpPr/>
            <p:nvPr/>
          </p:nvSpPr>
          <p:spPr>
            <a:xfrm>
              <a:off x="1003148" y="5789492"/>
              <a:ext cx="76733" cy="4536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21600" y="1666"/>
                  </a:moveTo>
                  <a:cubicBezTo>
                    <a:pt x="18982" y="895"/>
                    <a:pt x="16364" y="123"/>
                    <a:pt x="14073" y="13"/>
                  </a:cubicBezTo>
                  <a:cubicBezTo>
                    <a:pt x="11782" y="-97"/>
                    <a:pt x="9818" y="454"/>
                    <a:pt x="8509" y="2823"/>
                  </a:cubicBezTo>
                  <a:cubicBezTo>
                    <a:pt x="7200" y="5193"/>
                    <a:pt x="6545" y="9381"/>
                    <a:pt x="6545" y="12632"/>
                  </a:cubicBezTo>
                  <a:cubicBezTo>
                    <a:pt x="6545" y="15883"/>
                    <a:pt x="7200" y="18197"/>
                    <a:pt x="6218" y="19519"/>
                  </a:cubicBezTo>
                  <a:cubicBezTo>
                    <a:pt x="5236" y="20842"/>
                    <a:pt x="2618" y="21172"/>
                    <a:pt x="0" y="2150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2" name="Line"/>
            <p:cNvSpPr/>
            <p:nvPr/>
          </p:nvSpPr>
          <p:spPr>
            <a:xfrm>
              <a:off x="821782" y="5787350"/>
              <a:ext cx="592929" cy="464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7" extrusionOk="0">
                  <a:moveTo>
                    <a:pt x="0" y="9139"/>
                  </a:moveTo>
                  <a:cubicBezTo>
                    <a:pt x="762" y="8494"/>
                    <a:pt x="1525" y="7849"/>
                    <a:pt x="3515" y="6613"/>
                  </a:cubicBezTo>
                  <a:cubicBezTo>
                    <a:pt x="5506" y="5378"/>
                    <a:pt x="8725" y="3551"/>
                    <a:pt x="10673" y="2369"/>
                  </a:cubicBezTo>
                  <a:cubicBezTo>
                    <a:pt x="12621" y="1187"/>
                    <a:pt x="13299" y="649"/>
                    <a:pt x="13849" y="327"/>
                  </a:cubicBezTo>
                  <a:cubicBezTo>
                    <a:pt x="14400" y="4"/>
                    <a:pt x="14824" y="-103"/>
                    <a:pt x="15120" y="112"/>
                  </a:cubicBezTo>
                  <a:cubicBezTo>
                    <a:pt x="15416" y="327"/>
                    <a:pt x="15586" y="864"/>
                    <a:pt x="15628" y="2691"/>
                  </a:cubicBezTo>
                  <a:cubicBezTo>
                    <a:pt x="15671" y="4518"/>
                    <a:pt x="15586" y="7634"/>
                    <a:pt x="15374" y="10804"/>
                  </a:cubicBezTo>
                  <a:cubicBezTo>
                    <a:pt x="15162" y="13975"/>
                    <a:pt x="14824" y="17199"/>
                    <a:pt x="14739" y="19079"/>
                  </a:cubicBezTo>
                  <a:cubicBezTo>
                    <a:pt x="14654" y="20960"/>
                    <a:pt x="14824" y="21497"/>
                    <a:pt x="15586" y="21443"/>
                  </a:cubicBezTo>
                  <a:cubicBezTo>
                    <a:pt x="16348" y="21390"/>
                    <a:pt x="17704" y="20745"/>
                    <a:pt x="18805" y="19401"/>
                  </a:cubicBezTo>
                  <a:cubicBezTo>
                    <a:pt x="19906" y="18058"/>
                    <a:pt x="20753" y="16016"/>
                    <a:pt x="21600" y="1397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3" name="Line"/>
            <p:cNvSpPr/>
            <p:nvPr/>
          </p:nvSpPr>
          <p:spPr>
            <a:xfrm>
              <a:off x="1400759" y="5733965"/>
              <a:ext cx="30595" cy="458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1" h="21407" extrusionOk="0">
                  <a:moveTo>
                    <a:pt x="9257" y="0"/>
                  </a:moveTo>
                  <a:cubicBezTo>
                    <a:pt x="9257" y="4125"/>
                    <a:pt x="9257" y="8249"/>
                    <a:pt x="9257" y="11288"/>
                  </a:cubicBezTo>
                  <a:cubicBezTo>
                    <a:pt x="9257" y="14328"/>
                    <a:pt x="9257" y="16281"/>
                    <a:pt x="12343" y="17855"/>
                  </a:cubicBezTo>
                  <a:cubicBezTo>
                    <a:pt x="15429" y="19429"/>
                    <a:pt x="21600" y="20623"/>
                    <a:pt x="20057" y="21112"/>
                  </a:cubicBezTo>
                  <a:cubicBezTo>
                    <a:pt x="18514" y="21600"/>
                    <a:pt x="9257" y="21383"/>
                    <a:pt x="0" y="211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4" name="Line"/>
            <p:cNvSpPr/>
            <p:nvPr/>
          </p:nvSpPr>
          <p:spPr>
            <a:xfrm>
              <a:off x="1279981" y="5854314"/>
              <a:ext cx="562928" cy="4087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333" extrusionOk="0">
                  <a:moveTo>
                    <a:pt x="83" y="12650"/>
                  </a:moveTo>
                  <a:cubicBezTo>
                    <a:pt x="-5" y="12043"/>
                    <a:pt x="-94" y="11436"/>
                    <a:pt x="216" y="10708"/>
                  </a:cubicBezTo>
                  <a:cubicBezTo>
                    <a:pt x="526" y="9980"/>
                    <a:pt x="1234" y="9131"/>
                    <a:pt x="3093" y="7917"/>
                  </a:cubicBezTo>
                  <a:cubicBezTo>
                    <a:pt x="4952" y="6704"/>
                    <a:pt x="7962" y="5126"/>
                    <a:pt x="10662" y="3791"/>
                  </a:cubicBezTo>
                  <a:cubicBezTo>
                    <a:pt x="13362" y="2457"/>
                    <a:pt x="15752" y="1365"/>
                    <a:pt x="17213" y="697"/>
                  </a:cubicBezTo>
                  <a:cubicBezTo>
                    <a:pt x="18673" y="30"/>
                    <a:pt x="19204" y="-213"/>
                    <a:pt x="18983" y="212"/>
                  </a:cubicBezTo>
                  <a:cubicBezTo>
                    <a:pt x="18762" y="636"/>
                    <a:pt x="17788" y="1729"/>
                    <a:pt x="16195" y="3852"/>
                  </a:cubicBezTo>
                  <a:cubicBezTo>
                    <a:pt x="14601" y="5976"/>
                    <a:pt x="12388" y="9131"/>
                    <a:pt x="11149" y="12043"/>
                  </a:cubicBezTo>
                  <a:cubicBezTo>
                    <a:pt x="9909" y="14956"/>
                    <a:pt x="9644" y="17625"/>
                    <a:pt x="10529" y="19203"/>
                  </a:cubicBezTo>
                  <a:cubicBezTo>
                    <a:pt x="11414" y="20780"/>
                    <a:pt x="13450" y="21266"/>
                    <a:pt x="15265" y="21326"/>
                  </a:cubicBezTo>
                  <a:cubicBezTo>
                    <a:pt x="17080" y="21387"/>
                    <a:pt x="18673" y="21023"/>
                    <a:pt x="19691" y="20659"/>
                  </a:cubicBezTo>
                  <a:cubicBezTo>
                    <a:pt x="20709" y="20295"/>
                    <a:pt x="21152" y="19931"/>
                    <a:pt x="21329" y="19445"/>
                  </a:cubicBezTo>
                  <a:cubicBezTo>
                    <a:pt x="21506" y="18960"/>
                    <a:pt x="21417" y="18353"/>
                    <a:pt x="21329" y="1774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5" name="Line"/>
            <p:cNvSpPr/>
            <p:nvPr/>
          </p:nvSpPr>
          <p:spPr>
            <a:xfrm>
              <a:off x="1630955" y="6082746"/>
              <a:ext cx="237172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82" y="15055"/>
                    <a:pt x="10165" y="8509"/>
                    <a:pt x="13765" y="4909"/>
                  </a:cubicBezTo>
                  <a:cubicBezTo>
                    <a:pt x="17365" y="1309"/>
                    <a:pt x="19482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6" name="Line"/>
            <p:cNvSpPr/>
            <p:nvPr/>
          </p:nvSpPr>
          <p:spPr>
            <a:xfrm>
              <a:off x="2335493" y="5894404"/>
              <a:ext cx="104635" cy="299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5" extrusionOk="0">
                  <a:moveTo>
                    <a:pt x="21600" y="0"/>
                  </a:moveTo>
                  <a:cubicBezTo>
                    <a:pt x="18240" y="4985"/>
                    <a:pt x="14880" y="9969"/>
                    <a:pt x="12720" y="13126"/>
                  </a:cubicBezTo>
                  <a:cubicBezTo>
                    <a:pt x="10560" y="16283"/>
                    <a:pt x="9600" y="17612"/>
                    <a:pt x="9120" y="18775"/>
                  </a:cubicBezTo>
                  <a:cubicBezTo>
                    <a:pt x="8640" y="19938"/>
                    <a:pt x="8640" y="20935"/>
                    <a:pt x="7200" y="21268"/>
                  </a:cubicBezTo>
                  <a:cubicBezTo>
                    <a:pt x="5760" y="21600"/>
                    <a:pt x="2880" y="21268"/>
                    <a:pt x="0" y="2093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7" name="Line"/>
            <p:cNvSpPr/>
            <p:nvPr/>
          </p:nvSpPr>
          <p:spPr>
            <a:xfrm>
              <a:off x="2237834" y="5773686"/>
              <a:ext cx="824445" cy="404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333" extrusionOk="0">
                  <a:moveTo>
                    <a:pt x="0" y="8949"/>
                  </a:moveTo>
                  <a:cubicBezTo>
                    <a:pt x="1825" y="7353"/>
                    <a:pt x="3651" y="5758"/>
                    <a:pt x="4715" y="4899"/>
                  </a:cubicBezTo>
                  <a:cubicBezTo>
                    <a:pt x="5780" y="4040"/>
                    <a:pt x="6085" y="3917"/>
                    <a:pt x="6450" y="3733"/>
                  </a:cubicBezTo>
                  <a:cubicBezTo>
                    <a:pt x="6815" y="3549"/>
                    <a:pt x="7241" y="3303"/>
                    <a:pt x="7514" y="3487"/>
                  </a:cubicBezTo>
                  <a:cubicBezTo>
                    <a:pt x="7788" y="3672"/>
                    <a:pt x="7910" y="4285"/>
                    <a:pt x="8001" y="6310"/>
                  </a:cubicBezTo>
                  <a:cubicBezTo>
                    <a:pt x="8092" y="8335"/>
                    <a:pt x="8153" y="11772"/>
                    <a:pt x="8092" y="14778"/>
                  </a:cubicBezTo>
                  <a:cubicBezTo>
                    <a:pt x="8032" y="17785"/>
                    <a:pt x="7849" y="20362"/>
                    <a:pt x="7910" y="19810"/>
                  </a:cubicBezTo>
                  <a:cubicBezTo>
                    <a:pt x="7971" y="19258"/>
                    <a:pt x="8275" y="15576"/>
                    <a:pt x="8701" y="12078"/>
                  </a:cubicBezTo>
                  <a:cubicBezTo>
                    <a:pt x="9127" y="8581"/>
                    <a:pt x="9674" y="5267"/>
                    <a:pt x="10192" y="3242"/>
                  </a:cubicBezTo>
                  <a:cubicBezTo>
                    <a:pt x="10709" y="1217"/>
                    <a:pt x="11195" y="481"/>
                    <a:pt x="11591" y="174"/>
                  </a:cubicBezTo>
                  <a:cubicBezTo>
                    <a:pt x="11986" y="-133"/>
                    <a:pt x="12291" y="-10"/>
                    <a:pt x="12473" y="358"/>
                  </a:cubicBezTo>
                  <a:cubicBezTo>
                    <a:pt x="12656" y="726"/>
                    <a:pt x="12717" y="1340"/>
                    <a:pt x="12565" y="2444"/>
                  </a:cubicBezTo>
                  <a:cubicBezTo>
                    <a:pt x="12412" y="3549"/>
                    <a:pt x="12047" y="5144"/>
                    <a:pt x="11135" y="7353"/>
                  </a:cubicBezTo>
                  <a:cubicBezTo>
                    <a:pt x="10222" y="9562"/>
                    <a:pt x="8762" y="12385"/>
                    <a:pt x="7971" y="14165"/>
                  </a:cubicBezTo>
                  <a:cubicBezTo>
                    <a:pt x="7180" y="15944"/>
                    <a:pt x="7058" y="16681"/>
                    <a:pt x="7210" y="17110"/>
                  </a:cubicBezTo>
                  <a:cubicBezTo>
                    <a:pt x="7362" y="17540"/>
                    <a:pt x="7788" y="17662"/>
                    <a:pt x="8914" y="16803"/>
                  </a:cubicBezTo>
                  <a:cubicBezTo>
                    <a:pt x="10039" y="15944"/>
                    <a:pt x="11865" y="14103"/>
                    <a:pt x="12869" y="12937"/>
                  </a:cubicBezTo>
                  <a:cubicBezTo>
                    <a:pt x="13873" y="11772"/>
                    <a:pt x="14055" y="11281"/>
                    <a:pt x="14299" y="10667"/>
                  </a:cubicBezTo>
                  <a:cubicBezTo>
                    <a:pt x="14542" y="10053"/>
                    <a:pt x="14846" y="9317"/>
                    <a:pt x="14998" y="9317"/>
                  </a:cubicBezTo>
                  <a:cubicBezTo>
                    <a:pt x="15150" y="9317"/>
                    <a:pt x="15150" y="10053"/>
                    <a:pt x="14998" y="11894"/>
                  </a:cubicBezTo>
                  <a:cubicBezTo>
                    <a:pt x="14846" y="13735"/>
                    <a:pt x="14542" y="16681"/>
                    <a:pt x="14451" y="18460"/>
                  </a:cubicBezTo>
                  <a:cubicBezTo>
                    <a:pt x="14359" y="20240"/>
                    <a:pt x="14481" y="20853"/>
                    <a:pt x="14907" y="21160"/>
                  </a:cubicBezTo>
                  <a:cubicBezTo>
                    <a:pt x="15333" y="21467"/>
                    <a:pt x="16063" y="21467"/>
                    <a:pt x="17189" y="20301"/>
                  </a:cubicBezTo>
                  <a:cubicBezTo>
                    <a:pt x="18314" y="19135"/>
                    <a:pt x="19835" y="16803"/>
                    <a:pt x="20657" y="14533"/>
                  </a:cubicBezTo>
                  <a:cubicBezTo>
                    <a:pt x="21478" y="12262"/>
                    <a:pt x="21600" y="10053"/>
                    <a:pt x="21570" y="8581"/>
                  </a:cubicBezTo>
                  <a:cubicBezTo>
                    <a:pt x="21539" y="7108"/>
                    <a:pt x="21357" y="6372"/>
                    <a:pt x="21113" y="6003"/>
                  </a:cubicBezTo>
                  <a:cubicBezTo>
                    <a:pt x="20870" y="5635"/>
                    <a:pt x="20566" y="5635"/>
                    <a:pt x="20261" y="563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8" name="Line"/>
            <p:cNvSpPr/>
            <p:nvPr/>
          </p:nvSpPr>
          <p:spPr>
            <a:xfrm>
              <a:off x="3067934" y="5908355"/>
              <a:ext cx="93369" cy="3026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459" extrusionOk="0">
                  <a:moveTo>
                    <a:pt x="20546" y="0"/>
                  </a:moveTo>
                  <a:cubicBezTo>
                    <a:pt x="21073" y="3627"/>
                    <a:pt x="21600" y="7255"/>
                    <a:pt x="20546" y="10635"/>
                  </a:cubicBezTo>
                  <a:cubicBezTo>
                    <a:pt x="19493" y="14015"/>
                    <a:pt x="16858" y="17148"/>
                    <a:pt x="14751" y="19044"/>
                  </a:cubicBezTo>
                  <a:cubicBezTo>
                    <a:pt x="12644" y="20940"/>
                    <a:pt x="11063" y="21600"/>
                    <a:pt x="8693" y="21435"/>
                  </a:cubicBezTo>
                  <a:cubicBezTo>
                    <a:pt x="6322" y="21270"/>
                    <a:pt x="3161" y="20281"/>
                    <a:pt x="0" y="192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9" name="Line"/>
            <p:cNvSpPr/>
            <p:nvPr/>
          </p:nvSpPr>
          <p:spPr>
            <a:xfrm>
              <a:off x="2991202" y="5798334"/>
              <a:ext cx="411562" cy="359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6" extrusionOk="0">
                  <a:moveTo>
                    <a:pt x="0" y="9874"/>
                  </a:moveTo>
                  <a:cubicBezTo>
                    <a:pt x="610" y="8628"/>
                    <a:pt x="1220" y="7382"/>
                    <a:pt x="3112" y="6136"/>
                  </a:cubicBezTo>
                  <a:cubicBezTo>
                    <a:pt x="5003" y="4890"/>
                    <a:pt x="8176" y="3643"/>
                    <a:pt x="10678" y="2605"/>
                  </a:cubicBezTo>
                  <a:cubicBezTo>
                    <a:pt x="13180" y="1567"/>
                    <a:pt x="15010" y="736"/>
                    <a:pt x="16231" y="320"/>
                  </a:cubicBezTo>
                  <a:cubicBezTo>
                    <a:pt x="17451" y="-95"/>
                    <a:pt x="18061" y="-95"/>
                    <a:pt x="18488" y="251"/>
                  </a:cubicBezTo>
                  <a:cubicBezTo>
                    <a:pt x="18915" y="597"/>
                    <a:pt x="19159" y="1290"/>
                    <a:pt x="19098" y="3574"/>
                  </a:cubicBezTo>
                  <a:cubicBezTo>
                    <a:pt x="19037" y="5859"/>
                    <a:pt x="18671" y="9736"/>
                    <a:pt x="18244" y="12574"/>
                  </a:cubicBezTo>
                  <a:cubicBezTo>
                    <a:pt x="17817" y="15413"/>
                    <a:pt x="17329" y="17213"/>
                    <a:pt x="17085" y="18528"/>
                  </a:cubicBezTo>
                  <a:cubicBezTo>
                    <a:pt x="16841" y="19843"/>
                    <a:pt x="16841" y="20674"/>
                    <a:pt x="17268" y="21090"/>
                  </a:cubicBezTo>
                  <a:cubicBezTo>
                    <a:pt x="17695" y="21505"/>
                    <a:pt x="18549" y="21505"/>
                    <a:pt x="19342" y="20951"/>
                  </a:cubicBezTo>
                  <a:cubicBezTo>
                    <a:pt x="20136" y="20397"/>
                    <a:pt x="20868" y="19290"/>
                    <a:pt x="21600" y="181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0" name="Line"/>
            <p:cNvSpPr/>
            <p:nvPr/>
          </p:nvSpPr>
          <p:spPr>
            <a:xfrm>
              <a:off x="3521349" y="5671184"/>
              <a:ext cx="53943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600" extrusionOk="0">
                  <a:moveTo>
                    <a:pt x="10800" y="0"/>
                  </a:moveTo>
                  <a:cubicBezTo>
                    <a:pt x="15300" y="973"/>
                    <a:pt x="19800" y="1946"/>
                    <a:pt x="20700" y="3892"/>
                  </a:cubicBezTo>
                  <a:cubicBezTo>
                    <a:pt x="21600" y="5838"/>
                    <a:pt x="18900" y="8757"/>
                    <a:pt x="17100" y="11384"/>
                  </a:cubicBezTo>
                  <a:cubicBezTo>
                    <a:pt x="15300" y="14011"/>
                    <a:pt x="14400" y="16346"/>
                    <a:pt x="11700" y="18000"/>
                  </a:cubicBezTo>
                  <a:cubicBezTo>
                    <a:pt x="9000" y="19654"/>
                    <a:pt x="4500" y="2062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1" name="Line"/>
            <p:cNvSpPr/>
            <p:nvPr/>
          </p:nvSpPr>
          <p:spPr>
            <a:xfrm>
              <a:off x="3353935" y="6061819"/>
              <a:ext cx="355757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082" y="17280"/>
                    <a:pt x="10165" y="12960"/>
                    <a:pt x="13765" y="9360"/>
                  </a:cubicBezTo>
                  <a:cubicBezTo>
                    <a:pt x="17365" y="5760"/>
                    <a:pt x="19482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2" name="Line"/>
            <p:cNvSpPr/>
            <p:nvPr/>
          </p:nvSpPr>
          <p:spPr>
            <a:xfrm>
              <a:off x="4044521" y="5637691"/>
              <a:ext cx="41855" cy="4520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4" extrusionOk="0">
                  <a:moveTo>
                    <a:pt x="21600" y="2248"/>
                  </a:moveTo>
                  <a:cubicBezTo>
                    <a:pt x="21600" y="1257"/>
                    <a:pt x="21600" y="265"/>
                    <a:pt x="21600" y="44"/>
                  </a:cubicBezTo>
                  <a:cubicBezTo>
                    <a:pt x="21600" y="-176"/>
                    <a:pt x="21600" y="375"/>
                    <a:pt x="18600" y="2744"/>
                  </a:cubicBezTo>
                  <a:cubicBezTo>
                    <a:pt x="15600" y="5114"/>
                    <a:pt x="9600" y="9302"/>
                    <a:pt x="6000" y="12718"/>
                  </a:cubicBezTo>
                  <a:cubicBezTo>
                    <a:pt x="2400" y="16134"/>
                    <a:pt x="1200" y="18779"/>
                    <a:pt x="0" y="2142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3" name="Line"/>
            <p:cNvSpPr/>
            <p:nvPr/>
          </p:nvSpPr>
          <p:spPr>
            <a:xfrm>
              <a:off x="4107302" y="6285039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4" name="Line"/>
            <p:cNvSpPr/>
            <p:nvPr/>
          </p:nvSpPr>
          <p:spPr>
            <a:xfrm>
              <a:off x="2307590" y="6473672"/>
              <a:ext cx="1111451" cy="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0" extrusionOk="0">
                  <a:moveTo>
                    <a:pt x="0" y="19100"/>
                  </a:moveTo>
                  <a:cubicBezTo>
                    <a:pt x="1672" y="14300"/>
                    <a:pt x="3344" y="9500"/>
                    <a:pt x="5174" y="6700"/>
                  </a:cubicBezTo>
                  <a:cubicBezTo>
                    <a:pt x="7004" y="3900"/>
                    <a:pt x="8992" y="3100"/>
                    <a:pt x="10958" y="2300"/>
                  </a:cubicBezTo>
                  <a:cubicBezTo>
                    <a:pt x="12924" y="1500"/>
                    <a:pt x="14867" y="700"/>
                    <a:pt x="16562" y="300"/>
                  </a:cubicBezTo>
                  <a:cubicBezTo>
                    <a:pt x="18256" y="-100"/>
                    <a:pt x="19702" y="-100"/>
                    <a:pt x="20538" y="300"/>
                  </a:cubicBezTo>
                  <a:cubicBezTo>
                    <a:pt x="21374" y="700"/>
                    <a:pt x="21600" y="1500"/>
                    <a:pt x="21600" y="3100"/>
                  </a:cubicBezTo>
                  <a:cubicBezTo>
                    <a:pt x="21600" y="4700"/>
                    <a:pt x="21374" y="7100"/>
                    <a:pt x="20312" y="10300"/>
                  </a:cubicBezTo>
                  <a:cubicBezTo>
                    <a:pt x="19250" y="13500"/>
                    <a:pt x="17352" y="17500"/>
                    <a:pt x="15454" y="215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5" name="Line"/>
            <p:cNvSpPr/>
            <p:nvPr/>
          </p:nvSpPr>
          <p:spPr>
            <a:xfrm>
              <a:off x="2175054" y="6627312"/>
              <a:ext cx="1361491" cy="83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479" extrusionOk="0">
                  <a:moveTo>
                    <a:pt x="0" y="21479"/>
                  </a:moveTo>
                  <a:cubicBezTo>
                    <a:pt x="1364" y="20279"/>
                    <a:pt x="2728" y="19079"/>
                    <a:pt x="4091" y="17879"/>
                  </a:cubicBezTo>
                  <a:cubicBezTo>
                    <a:pt x="5455" y="16679"/>
                    <a:pt x="6819" y="15479"/>
                    <a:pt x="8220" y="13679"/>
                  </a:cubicBezTo>
                  <a:cubicBezTo>
                    <a:pt x="9620" y="11879"/>
                    <a:pt x="11058" y="9479"/>
                    <a:pt x="12422" y="7379"/>
                  </a:cubicBezTo>
                  <a:cubicBezTo>
                    <a:pt x="13786" y="5279"/>
                    <a:pt x="15076" y="3479"/>
                    <a:pt x="16403" y="2279"/>
                  </a:cubicBezTo>
                  <a:cubicBezTo>
                    <a:pt x="17730" y="1079"/>
                    <a:pt x="19094" y="479"/>
                    <a:pt x="19904" y="179"/>
                  </a:cubicBezTo>
                  <a:cubicBezTo>
                    <a:pt x="20715" y="-121"/>
                    <a:pt x="20973" y="-121"/>
                    <a:pt x="21195" y="779"/>
                  </a:cubicBezTo>
                  <a:cubicBezTo>
                    <a:pt x="21416" y="1679"/>
                    <a:pt x="21600" y="3479"/>
                    <a:pt x="21582" y="6179"/>
                  </a:cubicBezTo>
                  <a:cubicBezTo>
                    <a:pt x="21563" y="8879"/>
                    <a:pt x="21342" y="12479"/>
                    <a:pt x="21121" y="1607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6" name="Line"/>
            <p:cNvSpPr/>
            <p:nvPr/>
          </p:nvSpPr>
          <p:spPr>
            <a:xfrm>
              <a:off x="5414923" y="4171424"/>
              <a:ext cx="486279" cy="576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504" extrusionOk="0">
                  <a:moveTo>
                    <a:pt x="3238" y="8848"/>
                  </a:moveTo>
                  <a:cubicBezTo>
                    <a:pt x="2931" y="8067"/>
                    <a:pt x="2624" y="7287"/>
                    <a:pt x="2317" y="6723"/>
                  </a:cubicBezTo>
                  <a:cubicBezTo>
                    <a:pt x="2009" y="6159"/>
                    <a:pt x="1702" y="5812"/>
                    <a:pt x="1395" y="5942"/>
                  </a:cubicBezTo>
                  <a:cubicBezTo>
                    <a:pt x="1088" y="6072"/>
                    <a:pt x="781" y="6680"/>
                    <a:pt x="576" y="8414"/>
                  </a:cubicBezTo>
                  <a:cubicBezTo>
                    <a:pt x="371" y="10149"/>
                    <a:pt x="269" y="13012"/>
                    <a:pt x="167" y="15181"/>
                  </a:cubicBezTo>
                  <a:cubicBezTo>
                    <a:pt x="64" y="17349"/>
                    <a:pt x="-38" y="18824"/>
                    <a:pt x="13" y="19778"/>
                  </a:cubicBezTo>
                  <a:cubicBezTo>
                    <a:pt x="64" y="20733"/>
                    <a:pt x="269" y="21166"/>
                    <a:pt x="679" y="21383"/>
                  </a:cubicBezTo>
                  <a:cubicBezTo>
                    <a:pt x="1088" y="21600"/>
                    <a:pt x="1702" y="21600"/>
                    <a:pt x="3084" y="20733"/>
                  </a:cubicBezTo>
                  <a:cubicBezTo>
                    <a:pt x="4466" y="19865"/>
                    <a:pt x="6616" y="18130"/>
                    <a:pt x="7793" y="17046"/>
                  </a:cubicBezTo>
                  <a:cubicBezTo>
                    <a:pt x="8971" y="15961"/>
                    <a:pt x="9175" y="15528"/>
                    <a:pt x="9431" y="15137"/>
                  </a:cubicBezTo>
                  <a:cubicBezTo>
                    <a:pt x="9687" y="14747"/>
                    <a:pt x="9994" y="14400"/>
                    <a:pt x="10404" y="14313"/>
                  </a:cubicBezTo>
                  <a:cubicBezTo>
                    <a:pt x="10813" y="14227"/>
                    <a:pt x="11325" y="14400"/>
                    <a:pt x="11939" y="15224"/>
                  </a:cubicBezTo>
                  <a:cubicBezTo>
                    <a:pt x="12553" y="16048"/>
                    <a:pt x="13270" y="17523"/>
                    <a:pt x="13680" y="18564"/>
                  </a:cubicBezTo>
                  <a:cubicBezTo>
                    <a:pt x="14089" y="19605"/>
                    <a:pt x="14191" y="20212"/>
                    <a:pt x="14498" y="20559"/>
                  </a:cubicBezTo>
                  <a:cubicBezTo>
                    <a:pt x="14806" y="20906"/>
                    <a:pt x="15317" y="20993"/>
                    <a:pt x="16392" y="20212"/>
                  </a:cubicBezTo>
                  <a:cubicBezTo>
                    <a:pt x="17467" y="19431"/>
                    <a:pt x="19105" y="17783"/>
                    <a:pt x="20129" y="15528"/>
                  </a:cubicBezTo>
                  <a:cubicBezTo>
                    <a:pt x="21153" y="13272"/>
                    <a:pt x="21562" y="10410"/>
                    <a:pt x="21357" y="7981"/>
                  </a:cubicBezTo>
                  <a:cubicBezTo>
                    <a:pt x="21153" y="5552"/>
                    <a:pt x="20334" y="3557"/>
                    <a:pt x="19719" y="2169"/>
                  </a:cubicBezTo>
                  <a:cubicBezTo>
                    <a:pt x="19105" y="781"/>
                    <a:pt x="18696" y="0"/>
                    <a:pt x="18696" y="0"/>
                  </a:cubicBezTo>
                  <a:cubicBezTo>
                    <a:pt x="18696" y="0"/>
                    <a:pt x="19105" y="781"/>
                    <a:pt x="19515" y="156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7" name="Line"/>
            <p:cNvSpPr/>
            <p:nvPr/>
          </p:nvSpPr>
          <p:spPr>
            <a:xfrm>
              <a:off x="5983746" y="4115619"/>
              <a:ext cx="208233" cy="537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600" extrusionOk="0">
                  <a:moveTo>
                    <a:pt x="0" y="0"/>
                  </a:moveTo>
                  <a:cubicBezTo>
                    <a:pt x="480" y="3647"/>
                    <a:pt x="960" y="7294"/>
                    <a:pt x="960" y="10426"/>
                  </a:cubicBezTo>
                  <a:cubicBezTo>
                    <a:pt x="960" y="13558"/>
                    <a:pt x="480" y="16177"/>
                    <a:pt x="240" y="17766"/>
                  </a:cubicBezTo>
                  <a:cubicBezTo>
                    <a:pt x="0" y="19356"/>
                    <a:pt x="0" y="19917"/>
                    <a:pt x="720" y="20010"/>
                  </a:cubicBezTo>
                  <a:cubicBezTo>
                    <a:pt x="1440" y="20104"/>
                    <a:pt x="2880" y="19730"/>
                    <a:pt x="5280" y="18281"/>
                  </a:cubicBezTo>
                  <a:cubicBezTo>
                    <a:pt x="7680" y="16831"/>
                    <a:pt x="11040" y="14306"/>
                    <a:pt x="13080" y="12810"/>
                  </a:cubicBezTo>
                  <a:cubicBezTo>
                    <a:pt x="15120" y="11314"/>
                    <a:pt x="15840" y="10847"/>
                    <a:pt x="16800" y="10660"/>
                  </a:cubicBezTo>
                  <a:cubicBezTo>
                    <a:pt x="17760" y="10473"/>
                    <a:pt x="18960" y="10566"/>
                    <a:pt x="19920" y="11174"/>
                  </a:cubicBezTo>
                  <a:cubicBezTo>
                    <a:pt x="20880" y="11782"/>
                    <a:pt x="21600" y="12904"/>
                    <a:pt x="21480" y="14727"/>
                  </a:cubicBezTo>
                  <a:cubicBezTo>
                    <a:pt x="21360" y="16551"/>
                    <a:pt x="20400" y="19075"/>
                    <a:pt x="1944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8" name="Line"/>
            <p:cNvSpPr/>
            <p:nvPr/>
          </p:nvSpPr>
          <p:spPr>
            <a:xfrm>
              <a:off x="6277756" y="4369067"/>
              <a:ext cx="82674" cy="339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3" h="21600" extrusionOk="0">
                  <a:moveTo>
                    <a:pt x="8733" y="1184"/>
                  </a:moveTo>
                  <a:cubicBezTo>
                    <a:pt x="6933" y="592"/>
                    <a:pt x="5133" y="0"/>
                    <a:pt x="3333" y="0"/>
                  </a:cubicBezTo>
                  <a:cubicBezTo>
                    <a:pt x="1533" y="0"/>
                    <a:pt x="-267" y="592"/>
                    <a:pt x="33" y="2885"/>
                  </a:cubicBezTo>
                  <a:cubicBezTo>
                    <a:pt x="333" y="5178"/>
                    <a:pt x="2733" y="9173"/>
                    <a:pt x="6633" y="12575"/>
                  </a:cubicBezTo>
                  <a:cubicBezTo>
                    <a:pt x="10533" y="15978"/>
                    <a:pt x="15933" y="18789"/>
                    <a:pt x="21333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9" name="Line"/>
            <p:cNvSpPr/>
            <p:nvPr/>
          </p:nvSpPr>
          <p:spPr>
            <a:xfrm>
              <a:off x="6423809" y="4115333"/>
              <a:ext cx="452818" cy="5817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361" extrusionOk="0">
                  <a:moveTo>
                    <a:pt x="4269" y="12048"/>
                  </a:moveTo>
                  <a:cubicBezTo>
                    <a:pt x="4269" y="11621"/>
                    <a:pt x="4269" y="11195"/>
                    <a:pt x="4049" y="10810"/>
                  </a:cubicBezTo>
                  <a:cubicBezTo>
                    <a:pt x="3828" y="10426"/>
                    <a:pt x="3388" y="10085"/>
                    <a:pt x="2947" y="10127"/>
                  </a:cubicBezTo>
                  <a:cubicBezTo>
                    <a:pt x="2506" y="10170"/>
                    <a:pt x="2065" y="10597"/>
                    <a:pt x="1514" y="12091"/>
                  </a:cubicBezTo>
                  <a:cubicBezTo>
                    <a:pt x="963" y="13585"/>
                    <a:pt x="302" y="16146"/>
                    <a:pt x="81" y="17897"/>
                  </a:cubicBezTo>
                  <a:cubicBezTo>
                    <a:pt x="-139" y="19647"/>
                    <a:pt x="81" y="20586"/>
                    <a:pt x="798" y="21055"/>
                  </a:cubicBezTo>
                  <a:cubicBezTo>
                    <a:pt x="1514" y="21525"/>
                    <a:pt x="2726" y="21525"/>
                    <a:pt x="4324" y="20543"/>
                  </a:cubicBezTo>
                  <a:cubicBezTo>
                    <a:pt x="5922" y="19561"/>
                    <a:pt x="7906" y="17598"/>
                    <a:pt x="9173" y="15165"/>
                  </a:cubicBezTo>
                  <a:cubicBezTo>
                    <a:pt x="10441" y="12731"/>
                    <a:pt x="10992" y="9829"/>
                    <a:pt x="11157" y="7353"/>
                  </a:cubicBezTo>
                  <a:cubicBezTo>
                    <a:pt x="11322" y="4877"/>
                    <a:pt x="11102" y="2828"/>
                    <a:pt x="10936" y="1590"/>
                  </a:cubicBezTo>
                  <a:cubicBezTo>
                    <a:pt x="10771" y="352"/>
                    <a:pt x="10661" y="-75"/>
                    <a:pt x="10771" y="10"/>
                  </a:cubicBezTo>
                  <a:cubicBezTo>
                    <a:pt x="10881" y="96"/>
                    <a:pt x="11212" y="693"/>
                    <a:pt x="11322" y="2486"/>
                  </a:cubicBezTo>
                  <a:cubicBezTo>
                    <a:pt x="11432" y="4279"/>
                    <a:pt x="11322" y="7267"/>
                    <a:pt x="10881" y="9829"/>
                  </a:cubicBezTo>
                  <a:cubicBezTo>
                    <a:pt x="10441" y="12390"/>
                    <a:pt x="9669" y="14524"/>
                    <a:pt x="9228" y="16061"/>
                  </a:cubicBezTo>
                  <a:cubicBezTo>
                    <a:pt x="8788" y="17598"/>
                    <a:pt x="8677" y="18537"/>
                    <a:pt x="8732" y="19220"/>
                  </a:cubicBezTo>
                  <a:cubicBezTo>
                    <a:pt x="8788" y="19903"/>
                    <a:pt x="9008" y="20330"/>
                    <a:pt x="9449" y="20500"/>
                  </a:cubicBezTo>
                  <a:cubicBezTo>
                    <a:pt x="9890" y="20671"/>
                    <a:pt x="10551" y="20586"/>
                    <a:pt x="11653" y="19433"/>
                  </a:cubicBezTo>
                  <a:cubicBezTo>
                    <a:pt x="12755" y="18281"/>
                    <a:pt x="14298" y="16061"/>
                    <a:pt x="15234" y="14695"/>
                  </a:cubicBezTo>
                  <a:cubicBezTo>
                    <a:pt x="16171" y="13329"/>
                    <a:pt x="16502" y="12817"/>
                    <a:pt x="16943" y="12561"/>
                  </a:cubicBezTo>
                  <a:cubicBezTo>
                    <a:pt x="17383" y="12304"/>
                    <a:pt x="17934" y="12304"/>
                    <a:pt x="18596" y="13073"/>
                  </a:cubicBezTo>
                  <a:cubicBezTo>
                    <a:pt x="19257" y="13841"/>
                    <a:pt x="20028" y="15378"/>
                    <a:pt x="20524" y="16872"/>
                  </a:cubicBezTo>
                  <a:cubicBezTo>
                    <a:pt x="21020" y="18366"/>
                    <a:pt x="21241" y="19817"/>
                    <a:pt x="21461" y="2126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0" name="Line"/>
            <p:cNvSpPr/>
            <p:nvPr/>
          </p:nvSpPr>
          <p:spPr>
            <a:xfrm>
              <a:off x="7256697" y="4289391"/>
              <a:ext cx="52418" cy="342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1" h="21349" extrusionOk="0">
                  <a:moveTo>
                    <a:pt x="21171" y="3518"/>
                  </a:moveTo>
                  <a:cubicBezTo>
                    <a:pt x="20232" y="2648"/>
                    <a:pt x="19293" y="1779"/>
                    <a:pt x="17415" y="1054"/>
                  </a:cubicBezTo>
                  <a:cubicBezTo>
                    <a:pt x="15536" y="329"/>
                    <a:pt x="12719" y="-251"/>
                    <a:pt x="10841" y="111"/>
                  </a:cubicBezTo>
                  <a:cubicBezTo>
                    <a:pt x="8962" y="474"/>
                    <a:pt x="8023" y="1779"/>
                    <a:pt x="5675" y="4750"/>
                  </a:cubicBezTo>
                  <a:cubicBezTo>
                    <a:pt x="3328" y="7722"/>
                    <a:pt x="-429" y="12361"/>
                    <a:pt x="41" y="15405"/>
                  </a:cubicBezTo>
                  <a:cubicBezTo>
                    <a:pt x="510" y="18450"/>
                    <a:pt x="5206" y="19899"/>
                    <a:pt x="9902" y="2134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1" name="Line"/>
            <p:cNvSpPr/>
            <p:nvPr/>
          </p:nvSpPr>
          <p:spPr>
            <a:xfrm>
              <a:off x="7416940" y="4350229"/>
              <a:ext cx="281763" cy="274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437" extrusionOk="0">
                  <a:moveTo>
                    <a:pt x="12403" y="1834"/>
                  </a:moveTo>
                  <a:cubicBezTo>
                    <a:pt x="11876" y="1108"/>
                    <a:pt x="11349" y="382"/>
                    <a:pt x="10647" y="109"/>
                  </a:cubicBezTo>
                  <a:cubicBezTo>
                    <a:pt x="9944" y="-163"/>
                    <a:pt x="9066" y="19"/>
                    <a:pt x="7222" y="1289"/>
                  </a:cubicBezTo>
                  <a:cubicBezTo>
                    <a:pt x="5379" y="2560"/>
                    <a:pt x="2569" y="4919"/>
                    <a:pt x="1164" y="6553"/>
                  </a:cubicBezTo>
                  <a:cubicBezTo>
                    <a:pt x="-241" y="8187"/>
                    <a:pt x="-241" y="9094"/>
                    <a:pt x="461" y="9548"/>
                  </a:cubicBezTo>
                  <a:cubicBezTo>
                    <a:pt x="1164" y="10002"/>
                    <a:pt x="2569" y="10002"/>
                    <a:pt x="5905" y="9911"/>
                  </a:cubicBezTo>
                  <a:cubicBezTo>
                    <a:pt x="9242" y="9820"/>
                    <a:pt x="14510" y="9639"/>
                    <a:pt x="17496" y="9820"/>
                  </a:cubicBezTo>
                  <a:cubicBezTo>
                    <a:pt x="20481" y="10002"/>
                    <a:pt x="21183" y="10546"/>
                    <a:pt x="21271" y="11363"/>
                  </a:cubicBezTo>
                  <a:cubicBezTo>
                    <a:pt x="21359" y="12180"/>
                    <a:pt x="20832" y="13269"/>
                    <a:pt x="17496" y="14993"/>
                  </a:cubicBezTo>
                  <a:cubicBezTo>
                    <a:pt x="14159" y="16718"/>
                    <a:pt x="8013" y="19077"/>
                    <a:pt x="1866" y="2143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2" name="Line"/>
            <p:cNvSpPr/>
            <p:nvPr/>
          </p:nvSpPr>
          <p:spPr>
            <a:xfrm>
              <a:off x="7969325" y="4171424"/>
              <a:ext cx="339796" cy="383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3" h="21486" extrusionOk="0">
                  <a:moveTo>
                    <a:pt x="4473" y="8198"/>
                  </a:moveTo>
                  <a:cubicBezTo>
                    <a:pt x="3897" y="7677"/>
                    <a:pt x="3321" y="7157"/>
                    <a:pt x="2889" y="7417"/>
                  </a:cubicBezTo>
                  <a:cubicBezTo>
                    <a:pt x="2457" y="7677"/>
                    <a:pt x="2169" y="8718"/>
                    <a:pt x="1737" y="10670"/>
                  </a:cubicBezTo>
                  <a:cubicBezTo>
                    <a:pt x="1305" y="12622"/>
                    <a:pt x="729" y="15484"/>
                    <a:pt x="369" y="17241"/>
                  </a:cubicBezTo>
                  <a:cubicBezTo>
                    <a:pt x="9" y="18998"/>
                    <a:pt x="-135" y="19648"/>
                    <a:pt x="153" y="20039"/>
                  </a:cubicBezTo>
                  <a:cubicBezTo>
                    <a:pt x="441" y="20429"/>
                    <a:pt x="1161" y="20559"/>
                    <a:pt x="2457" y="19908"/>
                  </a:cubicBezTo>
                  <a:cubicBezTo>
                    <a:pt x="3753" y="19258"/>
                    <a:pt x="5625" y="17826"/>
                    <a:pt x="6921" y="16786"/>
                  </a:cubicBezTo>
                  <a:cubicBezTo>
                    <a:pt x="8217" y="15745"/>
                    <a:pt x="8937" y="15094"/>
                    <a:pt x="9657" y="14899"/>
                  </a:cubicBezTo>
                  <a:cubicBezTo>
                    <a:pt x="10377" y="14704"/>
                    <a:pt x="11097" y="14964"/>
                    <a:pt x="11673" y="15810"/>
                  </a:cubicBezTo>
                  <a:cubicBezTo>
                    <a:pt x="12249" y="16655"/>
                    <a:pt x="12681" y="18087"/>
                    <a:pt x="12897" y="19258"/>
                  </a:cubicBezTo>
                  <a:cubicBezTo>
                    <a:pt x="13113" y="20429"/>
                    <a:pt x="13113" y="21340"/>
                    <a:pt x="13545" y="21470"/>
                  </a:cubicBezTo>
                  <a:cubicBezTo>
                    <a:pt x="13977" y="21600"/>
                    <a:pt x="14841" y="20949"/>
                    <a:pt x="16353" y="18867"/>
                  </a:cubicBezTo>
                  <a:cubicBezTo>
                    <a:pt x="17865" y="16786"/>
                    <a:pt x="20025" y="13272"/>
                    <a:pt x="20745" y="9889"/>
                  </a:cubicBezTo>
                  <a:cubicBezTo>
                    <a:pt x="21465" y="6506"/>
                    <a:pt x="20745" y="3253"/>
                    <a:pt x="20025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3" name="Line"/>
            <p:cNvSpPr/>
            <p:nvPr/>
          </p:nvSpPr>
          <p:spPr>
            <a:xfrm>
              <a:off x="8370998" y="4004009"/>
              <a:ext cx="682833" cy="9138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600" extrusionOk="0">
                  <a:moveTo>
                    <a:pt x="1920" y="0"/>
                  </a:moveTo>
                  <a:cubicBezTo>
                    <a:pt x="1628" y="2144"/>
                    <a:pt x="1336" y="4287"/>
                    <a:pt x="1008" y="6183"/>
                  </a:cubicBezTo>
                  <a:cubicBezTo>
                    <a:pt x="680" y="8079"/>
                    <a:pt x="315" y="9728"/>
                    <a:pt x="132" y="10690"/>
                  </a:cubicBezTo>
                  <a:cubicBezTo>
                    <a:pt x="-50" y="11652"/>
                    <a:pt x="-50" y="11927"/>
                    <a:pt x="169" y="12009"/>
                  </a:cubicBezTo>
                  <a:cubicBezTo>
                    <a:pt x="388" y="12092"/>
                    <a:pt x="826" y="11982"/>
                    <a:pt x="1555" y="11542"/>
                  </a:cubicBezTo>
                  <a:cubicBezTo>
                    <a:pt x="2285" y="11102"/>
                    <a:pt x="3307" y="10333"/>
                    <a:pt x="4073" y="9838"/>
                  </a:cubicBezTo>
                  <a:cubicBezTo>
                    <a:pt x="4839" y="9344"/>
                    <a:pt x="5350" y="9124"/>
                    <a:pt x="5788" y="9014"/>
                  </a:cubicBezTo>
                  <a:cubicBezTo>
                    <a:pt x="6226" y="8904"/>
                    <a:pt x="6591" y="8904"/>
                    <a:pt x="6955" y="9041"/>
                  </a:cubicBezTo>
                  <a:cubicBezTo>
                    <a:pt x="7320" y="9179"/>
                    <a:pt x="7685" y="9453"/>
                    <a:pt x="7795" y="9893"/>
                  </a:cubicBezTo>
                  <a:cubicBezTo>
                    <a:pt x="7904" y="10333"/>
                    <a:pt x="7758" y="10937"/>
                    <a:pt x="7539" y="11377"/>
                  </a:cubicBezTo>
                  <a:cubicBezTo>
                    <a:pt x="7320" y="11817"/>
                    <a:pt x="7028" y="12092"/>
                    <a:pt x="6773" y="12339"/>
                  </a:cubicBezTo>
                  <a:cubicBezTo>
                    <a:pt x="6518" y="12586"/>
                    <a:pt x="6299" y="12806"/>
                    <a:pt x="6372" y="12861"/>
                  </a:cubicBezTo>
                  <a:cubicBezTo>
                    <a:pt x="6445" y="12916"/>
                    <a:pt x="6809" y="12806"/>
                    <a:pt x="7722" y="12421"/>
                  </a:cubicBezTo>
                  <a:cubicBezTo>
                    <a:pt x="8634" y="12037"/>
                    <a:pt x="10093" y="11377"/>
                    <a:pt x="11042" y="10965"/>
                  </a:cubicBezTo>
                  <a:cubicBezTo>
                    <a:pt x="11991" y="10553"/>
                    <a:pt x="12428" y="10388"/>
                    <a:pt x="12830" y="10250"/>
                  </a:cubicBezTo>
                  <a:cubicBezTo>
                    <a:pt x="13231" y="10113"/>
                    <a:pt x="13596" y="10003"/>
                    <a:pt x="13815" y="10085"/>
                  </a:cubicBezTo>
                  <a:cubicBezTo>
                    <a:pt x="14034" y="10168"/>
                    <a:pt x="14107" y="10443"/>
                    <a:pt x="14070" y="10773"/>
                  </a:cubicBezTo>
                  <a:cubicBezTo>
                    <a:pt x="14034" y="11102"/>
                    <a:pt x="13888" y="11487"/>
                    <a:pt x="14034" y="11652"/>
                  </a:cubicBezTo>
                  <a:cubicBezTo>
                    <a:pt x="14180" y="11817"/>
                    <a:pt x="14618" y="11762"/>
                    <a:pt x="15347" y="11405"/>
                  </a:cubicBezTo>
                  <a:cubicBezTo>
                    <a:pt x="16077" y="11047"/>
                    <a:pt x="17099" y="10388"/>
                    <a:pt x="17792" y="9976"/>
                  </a:cubicBezTo>
                  <a:cubicBezTo>
                    <a:pt x="18485" y="9563"/>
                    <a:pt x="18850" y="9398"/>
                    <a:pt x="19251" y="9344"/>
                  </a:cubicBezTo>
                  <a:cubicBezTo>
                    <a:pt x="19653" y="9289"/>
                    <a:pt x="20091" y="9344"/>
                    <a:pt x="20565" y="10113"/>
                  </a:cubicBezTo>
                  <a:cubicBezTo>
                    <a:pt x="21039" y="10882"/>
                    <a:pt x="21550" y="12366"/>
                    <a:pt x="21404" y="13988"/>
                  </a:cubicBezTo>
                  <a:cubicBezTo>
                    <a:pt x="21258" y="15609"/>
                    <a:pt x="20455" y="17368"/>
                    <a:pt x="19835" y="18660"/>
                  </a:cubicBezTo>
                  <a:cubicBezTo>
                    <a:pt x="19215" y="19951"/>
                    <a:pt x="18777" y="20776"/>
                    <a:pt x="18339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4" name="Line"/>
            <p:cNvSpPr/>
            <p:nvPr/>
          </p:nvSpPr>
          <p:spPr>
            <a:xfrm>
              <a:off x="9423602" y="4279451"/>
              <a:ext cx="75860" cy="238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123" extrusionOk="0">
                  <a:moveTo>
                    <a:pt x="21354" y="2169"/>
                  </a:moveTo>
                  <a:cubicBezTo>
                    <a:pt x="17427" y="1140"/>
                    <a:pt x="13499" y="112"/>
                    <a:pt x="10554" y="9"/>
                  </a:cubicBezTo>
                  <a:cubicBezTo>
                    <a:pt x="7608" y="-94"/>
                    <a:pt x="5645" y="729"/>
                    <a:pt x="4009" y="3300"/>
                  </a:cubicBezTo>
                  <a:cubicBezTo>
                    <a:pt x="2372" y="5872"/>
                    <a:pt x="1063" y="10192"/>
                    <a:pt x="409" y="13586"/>
                  </a:cubicBezTo>
                  <a:cubicBezTo>
                    <a:pt x="-246" y="16980"/>
                    <a:pt x="-246" y="19449"/>
                    <a:pt x="1390" y="20477"/>
                  </a:cubicBezTo>
                  <a:cubicBezTo>
                    <a:pt x="3027" y="21506"/>
                    <a:pt x="6299" y="21095"/>
                    <a:pt x="9572" y="20683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5" name="Line"/>
            <p:cNvSpPr/>
            <p:nvPr/>
          </p:nvSpPr>
          <p:spPr>
            <a:xfrm>
              <a:off x="9638974" y="4000429"/>
              <a:ext cx="139513" cy="5058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21600" y="1044"/>
                  </a:moveTo>
                  <a:cubicBezTo>
                    <a:pt x="21240" y="548"/>
                    <a:pt x="20880" y="53"/>
                    <a:pt x="20160" y="4"/>
                  </a:cubicBezTo>
                  <a:cubicBezTo>
                    <a:pt x="19440" y="-46"/>
                    <a:pt x="18360" y="350"/>
                    <a:pt x="15840" y="2382"/>
                  </a:cubicBezTo>
                  <a:cubicBezTo>
                    <a:pt x="13320" y="4413"/>
                    <a:pt x="9360" y="8079"/>
                    <a:pt x="6840" y="11299"/>
                  </a:cubicBezTo>
                  <a:cubicBezTo>
                    <a:pt x="4320" y="14519"/>
                    <a:pt x="3240" y="17293"/>
                    <a:pt x="2340" y="18928"/>
                  </a:cubicBezTo>
                  <a:cubicBezTo>
                    <a:pt x="1440" y="20563"/>
                    <a:pt x="720" y="21059"/>
                    <a:pt x="0" y="2155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6" name="Line"/>
            <p:cNvSpPr/>
            <p:nvPr/>
          </p:nvSpPr>
          <p:spPr>
            <a:xfrm>
              <a:off x="9590144" y="4303961"/>
              <a:ext cx="327856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830" y="15709"/>
                    <a:pt x="7660" y="9818"/>
                    <a:pt x="11260" y="6218"/>
                  </a:cubicBezTo>
                  <a:cubicBezTo>
                    <a:pt x="14860" y="2618"/>
                    <a:pt x="18230" y="13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7" name="Line"/>
            <p:cNvSpPr/>
            <p:nvPr/>
          </p:nvSpPr>
          <p:spPr>
            <a:xfrm>
              <a:off x="10294683" y="4173341"/>
              <a:ext cx="132537" cy="291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9" extrusionOk="0">
                  <a:moveTo>
                    <a:pt x="21600" y="1916"/>
                  </a:moveTo>
                  <a:cubicBezTo>
                    <a:pt x="20463" y="1059"/>
                    <a:pt x="19326" y="202"/>
                    <a:pt x="17811" y="30"/>
                  </a:cubicBezTo>
                  <a:cubicBezTo>
                    <a:pt x="16295" y="-141"/>
                    <a:pt x="14400" y="373"/>
                    <a:pt x="11558" y="2773"/>
                  </a:cubicBezTo>
                  <a:cubicBezTo>
                    <a:pt x="8716" y="5173"/>
                    <a:pt x="4926" y="9459"/>
                    <a:pt x="2842" y="12888"/>
                  </a:cubicBezTo>
                  <a:cubicBezTo>
                    <a:pt x="758" y="16316"/>
                    <a:pt x="379" y="18888"/>
                    <a:pt x="0" y="21459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8" name="Line"/>
            <p:cNvSpPr/>
            <p:nvPr/>
          </p:nvSpPr>
          <p:spPr>
            <a:xfrm>
              <a:off x="10499639" y="4211120"/>
              <a:ext cx="361556" cy="309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4" h="21268" extrusionOk="0">
                  <a:moveTo>
                    <a:pt x="11255" y="628"/>
                  </a:moveTo>
                  <a:cubicBezTo>
                    <a:pt x="10712" y="148"/>
                    <a:pt x="10169" y="-332"/>
                    <a:pt x="8402" y="308"/>
                  </a:cubicBezTo>
                  <a:cubicBezTo>
                    <a:pt x="6636" y="948"/>
                    <a:pt x="3648" y="2708"/>
                    <a:pt x="1950" y="3908"/>
                  </a:cubicBezTo>
                  <a:cubicBezTo>
                    <a:pt x="252" y="5108"/>
                    <a:pt x="-156" y="5748"/>
                    <a:pt x="48" y="6068"/>
                  </a:cubicBezTo>
                  <a:cubicBezTo>
                    <a:pt x="252" y="6388"/>
                    <a:pt x="1067" y="6388"/>
                    <a:pt x="3919" y="6628"/>
                  </a:cubicBezTo>
                  <a:cubicBezTo>
                    <a:pt x="6772" y="6868"/>
                    <a:pt x="11663" y="7348"/>
                    <a:pt x="14923" y="8228"/>
                  </a:cubicBezTo>
                  <a:cubicBezTo>
                    <a:pt x="18184" y="9108"/>
                    <a:pt x="19814" y="10388"/>
                    <a:pt x="20629" y="11508"/>
                  </a:cubicBezTo>
                  <a:cubicBezTo>
                    <a:pt x="21444" y="12628"/>
                    <a:pt x="21444" y="13588"/>
                    <a:pt x="19135" y="15028"/>
                  </a:cubicBezTo>
                  <a:cubicBezTo>
                    <a:pt x="16825" y="16468"/>
                    <a:pt x="12206" y="18388"/>
                    <a:pt x="8674" y="19508"/>
                  </a:cubicBezTo>
                  <a:cubicBezTo>
                    <a:pt x="5142" y="20628"/>
                    <a:pt x="2697" y="20948"/>
                    <a:pt x="252" y="2126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9" name="Line"/>
            <p:cNvSpPr/>
            <p:nvPr/>
          </p:nvSpPr>
          <p:spPr>
            <a:xfrm>
              <a:off x="5481500" y="5068616"/>
              <a:ext cx="250086" cy="372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485" extrusionOk="0">
                  <a:moveTo>
                    <a:pt x="11782" y="5788"/>
                  </a:moveTo>
                  <a:cubicBezTo>
                    <a:pt x="12567" y="4446"/>
                    <a:pt x="13353" y="3105"/>
                    <a:pt x="13844" y="2032"/>
                  </a:cubicBezTo>
                  <a:cubicBezTo>
                    <a:pt x="14335" y="958"/>
                    <a:pt x="14531" y="153"/>
                    <a:pt x="14040" y="19"/>
                  </a:cubicBezTo>
                  <a:cubicBezTo>
                    <a:pt x="13549" y="-115"/>
                    <a:pt x="12371" y="422"/>
                    <a:pt x="10015" y="2233"/>
                  </a:cubicBezTo>
                  <a:cubicBezTo>
                    <a:pt x="7658" y="4044"/>
                    <a:pt x="4124" y="7130"/>
                    <a:pt x="2258" y="9075"/>
                  </a:cubicBezTo>
                  <a:cubicBezTo>
                    <a:pt x="393" y="11020"/>
                    <a:pt x="196" y="11825"/>
                    <a:pt x="687" y="12295"/>
                  </a:cubicBezTo>
                  <a:cubicBezTo>
                    <a:pt x="1178" y="12764"/>
                    <a:pt x="2356" y="12899"/>
                    <a:pt x="4909" y="12899"/>
                  </a:cubicBezTo>
                  <a:cubicBezTo>
                    <a:pt x="7462" y="12899"/>
                    <a:pt x="11389" y="12764"/>
                    <a:pt x="14335" y="12764"/>
                  </a:cubicBezTo>
                  <a:cubicBezTo>
                    <a:pt x="17280" y="12764"/>
                    <a:pt x="19244" y="12899"/>
                    <a:pt x="20324" y="13301"/>
                  </a:cubicBezTo>
                  <a:cubicBezTo>
                    <a:pt x="21404" y="13704"/>
                    <a:pt x="21600" y="14374"/>
                    <a:pt x="19538" y="15515"/>
                  </a:cubicBezTo>
                  <a:cubicBezTo>
                    <a:pt x="17476" y="16655"/>
                    <a:pt x="13156" y="18265"/>
                    <a:pt x="9524" y="19338"/>
                  </a:cubicBezTo>
                  <a:cubicBezTo>
                    <a:pt x="5891" y="20412"/>
                    <a:pt x="2945" y="20948"/>
                    <a:pt x="0" y="21485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0" name="Line"/>
            <p:cNvSpPr/>
            <p:nvPr/>
          </p:nvSpPr>
          <p:spPr>
            <a:xfrm>
              <a:off x="5800689" y="5219802"/>
              <a:ext cx="240780" cy="238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0" h="20865" extrusionOk="0">
                  <a:moveTo>
                    <a:pt x="3145" y="2267"/>
                  </a:moveTo>
                  <a:cubicBezTo>
                    <a:pt x="1945" y="6343"/>
                    <a:pt x="745" y="10418"/>
                    <a:pt x="245" y="13577"/>
                  </a:cubicBezTo>
                  <a:cubicBezTo>
                    <a:pt x="-255" y="16735"/>
                    <a:pt x="-55" y="18976"/>
                    <a:pt x="1445" y="20097"/>
                  </a:cubicBezTo>
                  <a:cubicBezTo>
                    <a:pt x="2945" y="21218"/>
                    <a:pt x="5745" y="21218"/>
                    <a:pt x="9345" y="19384"/>
                  </a:cubicBezTo>
                  <a:cubicBezTo>
                    <a:pt x="12945" y="17550"/>
                    <a:pt x="17345" y="13882"/>
                    <a:pt x="19345" y="10418"/>
                  </a:cubicBezTo>
                  <a:cubicBezTo>
                    <a:pt x="21345" y="6954"/>
                    <a:pt x="20945" y="3693"/>
                    <a:pt x="19445" y="1860"/>
                  </a:cubicBezTo>
                  <a:cubicBezTo>
                    <a:pt x="17945" y="26"/>
                    <a:pt x="15345" y="-382"/>
                    <a:pt x="13545" y="331"/>
                  </a:cubicBezTo>
                  <a:cubicBezTo>
                    <a:pt x="11745" y="1044"/>
                    <a:pt x="10745" y="2878"/>
                    <a:pt x="10545" y="4203"/>
                  </a:cubicBezTo>
                  <a:cubicBezTo>
                    <a:pt x="10345" y="5527"/>
                    <a:pt x="10945" y="6343"/>
                    <a:pt x="11545" y="715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1" name="Line"/>
            <p:cNvSpPr/>
            <p:nvPr/>
          </p:nvSpPr>
          <p:spPr>
            <a:xfrm>
              <a:off x="6437484" y="5103855"/>
              <a:ext cx="276792" cy="2903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6" h="21074" extrusionOk="0">
                  <a:moveTo>
                    <a:pt x="13254" y="5230"/>
                  </a:moveTo>
                  <a:cubicBezTo>
                    <a:pt x="13431" y="3711"/>
                    <a:pt x="13608" y="2192"/>
                    <a:pt x="13342" y="1180"/>
                  </a:cubicBezTo>
                  <a:cubicBezTo>
                    <a:pt x="13077" y="167"/>
                    <a:pt x="12369" y="-339"/>
                    <a:pt x="10598" y="252"/>
                  </a:cubicBezTo>
                  <a:cubicBezTo>
                    <a:pt x="8828" y="842"/>
                    <a:pt x="5995" y="2530"/>
                    <a:pt x="4047" y="4217"/>
                  </a:cubicBezTo>
                  <a:cubicBezTo>
                    <a:pt x="2100" y="5905"/>
                    <a:pt x="1037" y="7592"/>
                    <a:pt x="418" y="8858"/>
                  </a:cubicBezTo>
                  <a:cubicBezTo>
                    <a:pt x="-202" y="10123"/>
                    <a:pt x="-379" y="10967"/>
                    <a:pt x="1657" y="11389"/>
                  </a:cubicBezTo>
                  <a:cubicBezTo>
                    <a:pt x="3693" y="11811"/>
                    <a:pt x="7942" y="11811"/>
                    <a:pt x="11218" y="11811"/>
                  </a:cubicBezTo>
                  <a:cubicBezTo>
                    <a:pt x="14493" y="11811"/>
                    <a:pt x="16795" y="11811"/>
                    <a:pt x="18388" y="11895"/>
                  </a:cubicBezTo>
                  <a:cubicBezTo>
                    <a:pt x="19982" y="11980"/>
                    <a:pt x="20867" y="12148"/>
                    <a:pt x="21044" y="12992"/>
                  </a:cubicBezTo>
                  <a:cubicBezTo>
                    <a:pt x="21221" y="13836"/>
                    <a:pt x="20690" y="15355"/>
                    <a:pt x="18477" y="16873"/>
                  </a:cubicBezTo>
                  <a:cubicBezTo>
                    <a:pt x="16264" y="18392"/>
                    <a:pt x="12369" y="19911"/>
                    <a:pt x="9801" y="20586"/>
                  </a:cubicBezTo>
                  <a:cubicBezTo>
                    <a:pt x="7234" y="21261"/>
                    <a:pt x="5995" y="21092"/>
                    <a:pt x="4755" y="2092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2" name="Line"/>
            <p:cNvSpPr/>
            <p:nvPr/>
          </p:nvSpPr>
          <p:spPr>
            <a:xfrm>
              <a:off x="6721921" y="5180943"/>
              <a:ext cx="226936" cy="21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062" extrusionOk="0">
                  <a:moveTo>
                    <a:pt x="2734" y="13013"/>
                  </a:moveTo>
                  <a:cubicBezTo>
                    <a:pt x="1425" y="14813"/>
                    <a:pt x="116" y="16613"/>
                    <a:pt x="7" y="17400"/>
                  </a:cubicBezTo>
                  <a:cubicBezTo>
                    <a:pt x="-102" y="18188"/>
                    <a:pt x="989" y="17963"/>
                    <a:pt x="4262" y="16050"/>
                  </a:cubicBezTo>
                  <a:cubicBezTo>
                    <a:pt x="7534" y="14138"/>
                    <a:pt x="12989" y="10538"/>
                    <a:pt x="16153" y="8063"/>
                  </a:cubicBezTo>
                  <a:cubicBezTo>
                    <a:pt x="19316" y="5588"/>
                    <a:pt x="20189" y="4238"/>
                    <a:pt x="20734" y="3000"/>
                  </a:cubicBezTo>
                  <a:cubicBezTo>
                    <a:pt x="21280" y="1763"/>
                    <a:pt x="21498" y="638"/>
                    <a:pt x="21062" y="188"/>
                  </a:cubicBezTo>
                  <a:cubicBezTo>
                    <a:pt x="20625" y="-262"/>
                    <a:pt x="19534" y="-37"/>
                    <a:pt x="17353" y="2326"/>
                  </a:cubicBezTo>
                  <a:cubicBezTo>
                    <a:pt x="15171" y="4688"/>
                    <a:pt x="11898" y="9188"/>
                    <a:pt x="10043" y="12001"/>
                  </a:cubicBezTo>
                  <a:cubicBezTo>
                    <a:pt x="8189" y="14813"/>
                    <a:pt x="7753" y="15938"/>
                    <a:pt x="8189" y="17400"/>
                  </a:cubicBezTo>
                  <a:cubicBezTo>
                    <a:pt x="8625" y="18863"/>
                    <a:pt x="9934" y="20663"/>
                    <a:pt x="12007" y="21000"/>
                  </a:cubicBezTo>
                  <a:cubicBezTo>
                    <a:pt x="14080" y="21338"/>
                    <a:pt x="16916" y="20213"/>
                    <a:pt x="19753" y="1908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3" name="Line"/>
            <p:cNvSpPr/>
            <p:nvPr/>
          </p:nvSpPr>
          <p:spPr>
            <a:xfrm>
              <a:off x="7024953" y="5085231"/>
              <a:ext cx="60942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8" h="21600" extrusionOk="0">
                  <a:moveTo>
                    <a:pt x="13275" y="0"/>
                  </a:moveTo>
                  <a:cubicBezTo>
                    <a:pt x="9418" y="3738"/>
                    <a:pt x="5561" y="7477"/>
                    <a:pt x="2861" y="10523"/>
                  </a:cubicBezTo>
                  <a:cubicBezTo>
                    <a:pt x="161" y="13569"/>
                    <a:pt x="-1382" y="15923"/>
                    <a:pt x="1704" y="17654"/>
                  </a:cubicBezTo>
                  <a:cubicBezTo>
                    <a:pt x="4789" y="19385"/>
                    <a:pt x="12504" y="20492"/>
                    <a:pt x="20218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4" name="Line"/>
            <p:cNvSpPr/>
            <p:nvPr/>
          </p:nvSpPr>
          <p:spPr>
            <a:xfrm>
              <a:off x="7189936" y="4980596"/>
              <a:ext cx="914401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9" h="21600" extrusionOk="0">
                  <a:moveTo>
                    <a:pt x="4619" y="0"/>
                  </a:moveTo>
                  <a:cubicBezTo>
                    <a:pt x="4400" y="3388"/>
                    <a:pt x="4180" y="6776"/>
                    <a:pt x="4016" y="9265"/>
                  </a:cubicBezTo>
                  <a:cubicBezTo>
                    <a:pt x="3851" y="11753"/>
                    <a:pt x="3742" y="13341"/>
                    <a:pt x="3687" y="14400"/>
                  </a:cubicBezTo>
                  <a:cubicBezTo>
                    <a:pt x="3632" y="15459"/>
                    <a:pt x="3632" y="15988"/>
                    <a:pt x="3605" y="15935"/>
                  </a:cubicBezTo>
                  <a:cubicBezTo>
                    <a:pt x="3577" y="15882"/>
                    <a:pt x="3522" y="15247"/>
                    <a:pt x="3303" y="14506"/>
                  </a:cubicBezTo>
                  <a:cubicBezTo>
                    <a:pt x="3084" y="13765"/>
                    <a:pt x="2700" y="12918"/>
                    <a:pt x="2316" y="12494"/>
                  </a:cubicBezTo>
                  <a:cubicBezTo>
                    <a:pt x="1933" y="12071"/>
                    <a:pt x="1549" y="12071"/>
                    <a:pt x="1193" y="12865"/>
                  </a:cubicBezTo>
                  <a:cubicBezTo>
                    <a:pt x="836" y="13659"/>
                    <a:pt x="507" y="15247"/>
                    <a:pt x="288" y="16729"/>
                  </a:cubicBezTo>
                  <a:cubicBezTo>
                    <a:pt x="69" y="18212"/>
                    <a:pt x="-41" y="19588"/>
                    <a:pt x="14" y="20435"/>
                  </a:cubicBezTo>
                  <a:cubicBezTo>
                    <a:pt x="69" y="21282"/>
                    <a:pt x="288" y="21600"/>
                    <a:pt x="973" y="21441"/>
                  </a:cubicBezTo>
                  <a:cubicBezTo>
                    <a:pt x="1658" y="21282"/>
                    <a:pt x="2810" y="20647"/>
                    <a:pt x="3879" y="19165"/>
                  </a:cubicBezTo>
                  <a:cubicBezTo>
                    <a:pt x="4948" y="17682"/>
                    <a:pt x="5935" y="15353"/>
                    <a:pt x="6510" y="13976"/>
                  </a:cubicBezTo>
                  <a:cubicBezTo>
                    <a:pt x="7086" y="12600"/>
                    <a:pt x="7250" y="12176"/>
                    <a:pt x="7305" y="12335"/>
                  </a:cubicBezTo>
                  <a:cubicBezTo>
                    <a:pt x="7360" y="12494"/>
                    <a:pt x="7305" y="13235"/>
                    <a:pt x="7113" y="14506"/>
                  </a:cubicBezTo>
                  <a:cubicBezTo>
                    <a:pt x="6921" y="15776"/>
                    <a:pt x="6593" y="17576"/>
                    <a:pt x="6455" y="18794"/>
                  </a:cubicBezTo>
                  <a:cubicBezTo>
                    <a:pt x="6318" y="20012"/>
                    <a:pt x="6373" y="20647"/>
                    <a:pt x="6593" y="20965"/>
                  </a:cubicBezTo>
                  <a:cubicBezTo>
                    <a:pt x="6812" y="21282"/>
                    <a:pt x="7196" y="21282"/>
                    <a:pt x="7881" y="20488"/>
                  </a:cubicBezTo>
                  <a:cubicBezTo>
                    <a:pt x="8566" y="19694"/>
                    <a:pt x="9553" y="18106"/>
                    <a:pt x="10101" y="16782"/>
                  </a:cubicBezTo>
                  <a:cubicBezTo>
                    <a:pt x="10649" y="15459"/>
                    <a:pt x="10759" y="14400"/>
                    <a:pt x="10732" y="13659"/>
                  </a:cubicBezTo>
                  <a:cubicBezTo>
                    <a:pt x="10704" y="12918"/>
                    <a:pt x="10540" y="12494"/>
                    <a:pt x="10156" y="12176"/>
                  </a:cubicBezTo>
                  <a:cubicBezTo>
                    <a:pt x="9772" y="11859"/>
                    <a:pt x="9169" y="11647"/>
                    <a:pt x="8731" y="11541"/>
                  </a:cubicBezTo>
                  <a:cubicBezTo>
                    <a:pt x="8292" y="11435"/>
                    <a:pt x="8018" y="11435"/>
                    <a:pt x="8045" y="11329"/>
                  </a:cubicBezTo>
                  <a:cubicBezTo>
                    <a:pt x="8073" y="11224"/>
                    <a:pt x="8402" y="11012"/>
                    <a:pt x="8868" y="10853"/>
                  </a:cubicBezTo>
                  <a:cubicBezTo>
                    <a:pt x="9334" y="10694"/>
                    <a:pt x="9937" y="10588"/>
                    <a:pt x="10375" y="10535"/>
                  </a:cubicBezTo>
                  <a:cubicBezTo>
                    <a:pt x="10814" y="10482"/>
                    <a:pt x="11088" y="10482"/>
                    <a:pt x="11362" y="11382"/>
                  </a:cubicBezTo>
                  <a:cubicBezTo>
                    <a:pt x="11636" y="12282"/>
                    <a:pt x="11910" y="14082"/>
                    <a:pt x="11992" y="15247"/>
                  </a:cubicBezTo>
                  <a:cubicBezTo>
                    <a:pt x="12075" y="16412"/>
                    <a:pt x="11965" y="16941"/>
                    <a:pt x="11828" y="17471"/>
                  </a:cubicBezTo>
                  <a:cubicBezTo>
                    <a:pt x="11691" y="18000"/>
                    <a:pt x="11527" y="18529"/>
                    <a:pt x="11636" y="18635"/>
                  </a:cubicBezTo>
                  <a:cubicBezTo>
                    <a:pt x="11746" y="18741"/>
                    <a:pt x="12130" y="18424"/>
                    <a:pt x="12733" y="17153"/>
                  </a:cubicBezTo>
                  <a:cubicBezTo>
                    <a:pt x="13336" y="15882"/>
                    <a:pt x="14158" y="13659"/>
                    <a:pt x="14679" y="12388"/>
                  </a:cubicBezTo>
                  <a:cubicBezTo>
                    <a:pt x="15200" y="11118"/>
                    <a:pt x="15419" y="10800"/>
                    <a:pt x="15583" y="10906"/>
                  </a:cubicBezTo>
                  <a:cubicBezTo>
                    <a:pt x="15748" y="11012"/>
                    <a:pt x="15857" y="11541"/>
                    <a:pt x="15803" y="12600"/>
                  </a:cubicBezTo>
                  <a:cubicBezTo>
                    <a:pt x="15748" y="13659"/>
                    <a:pt x="15529" y="15247"/>
                    <a:pt x="15391" y="16306"/>
                  </a:cubicBezTo>
                  <a:cubicBezTo>
                    <a:pt x="15254" y="17365"/>
                    <a:pt x="15200" y="17894"/>
                    <a:pt x="15309" y="18053"/>
                  </a:cubicBezTo>
                  <a:cubicBezTo>
                    <a:pt x="15419" y="18212"/>
                    <a:pt x="15693" y="18000"/>
                    <a:pt x="16132" y="17259"/>
                  </a:cubicBezTo>
                  <a:cubicBezTo>
                    <a:pt x="16570" y="16518"/>
                    <a:pt x="17173" y="15247"/>
                    <a:pt x="17639" y="14294"/>
                  </a:cubicBezTo>
                  <a:cubicBezTo>
                    <a:pt x="18105" y="13341"/>
                    <a:pt x="18434" y="12706"/>
                    <a:pt x="18873" y="12653"/>
                  </a:cubicBezTo>
                  <a:cubicBezTo>
                    <a:pt x="19311" y="12600"/>
                    <a:pt x="19860" y="13129"/>
                    <a:pt x="20325" y="14718"/>
                  </a:cubicBezTo>
                  <a:cubicBezTo>
                    <a:pt x="20791" y="16306"/>
                    <a:pt x="21175" y="18953"/>
                    <a:pt x="21559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5" name="Line"/>
            <p:cNvSpPr/>
            <p:nvPr/>
          </p:nvSpPr>
          <p:spPr>
            <a:xfrm>
              <a:off x="8567052" y="4840804"/>
              <a:ext cx="1050996" cy="531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7" extrusionOk="0">
                  <a:moveTo>
                    <a:pt x="2533" y="1414"/>
                  </a:moveTo>
                  <a:cubicBezTo>
                    <a:pt x="2485" y="760"/>
                    <a:pt x="2437" y="105"/>
                    <a:pt x="2413" y="12"/>
                  </a:cubicBezTo>
                  <a:cubicBezTo>
                    <a:pt x="2389" y="-82"/>
                    <a:pt x="2389" y="386"/>
                    <a:pt x="2365" y="2209"/>
                  </a:cubicBezTo>
                  <a:cubicBezTo>
                    <a:pt x="2342" y="4032"/>
                    <a:pt x="2294" y="7212"/>
                    <a:pt x="2270" y="9783"/>
                  </a:cubicBezTo>
                  <a:cubicBezTo>
                    <a:pt x="2246" y="12354"/>
                    <a:pt x="2246" y="14318"/>
                    <a:pt x="2150" y="14458"/>
                  </a:cubicBezTo>
                  <a:cubicBezTo>
                    <a:pt x="2055" y="14599"/>
                    <a:pt x="1864" y="12915"/>
                    <a:pt x="1696" y="11887"/>
                  </a:cubicBezTo>
                  <a:cubicBezTo>
                    <a:pt x="1529" y="10858"/>
                    <a:pt x="1386" y="10484"/>
                    <a:pt x="1195" y="10250"/>
                  </a:cubicBezTo>
                  <a:cubicBezTo>
                    <a:pt x="1004" y="10017"/>
                    <a:pt x="765" y="9923"/>
                    <a:pt x="645" y="10110"/>
                  </a:cubicBezTo>
                  <a:cubicBezTo>
                    <a:pt x="526" y="10297"/>
                    <a:pt x="526" y="10765"/>
                    <a:pt x="454" y="12121"/>
                  </a:cubicBezTo>
                  <a:cubicBezTo>
                    <a:pt x="382" y="13476"/>
                    <a:pt x="239" y="15721"/>
                    <a:pt x="143" y="17170"/>
                  </a:cubicBezTo>
                  <a:cubicBezTo>
                    <a:pt x="48" y="18619"/>
                    <a:pt x="0" y="19274"/>
                    <a:pt x="0" y="19835"/>
                  </a:cubicBezTo>
                  <a:cubicBezTo>
                    <a:pt x="0" y="20396"/>
                    <a:pt x="48" y="20863"/>
                    <a:pt x="191" y="21144"/>
                  </a:cubicBezTo>
                  <a:cubicBezTo>
                    <a:pt x="335" y="21424"/>
                    <a:pt x="573" y="21518"/>
                    <a:pt x="1195" y="21050"/>
                  </a:cubicBezTo>
                  <a:cubicBezTo>
                    <a:pt x="1816" y="20583"/>
                    <a:pt x="2819" y="19554"/>
                    <a:pt x="3536" y="18760"/>
                  </a:cubicBezTo>
                  <a:cubicBezTo>
                    <a:pt x="4253" y="17965"/>
                    <a:pt x="4683" y="17404"/>
                    <a:pt x="5042" y="16889"/>
                  </a:cubicBezTo>
                  <a:cubicBezTo>
                    <a:pt x="5400" y="16375"/>
                    <a:pt x="5687" y="15908"/>
                    <a:pt x="5806" y="15908"/>
                  </a:cubicBezTo>
                  <a:cubicBezTo>
                    <a:pt x="5926" y="15908"/>
                    <a:pt x="5878" y="16375"/>
                    <a:pt x="5806" y="17123"/>
                  </a:cubicBezTo>
                  <a:cubicBezTo>
                    <a:pt x="5735" y="17871"/>
                    <a:pt x="5639" y="18900"/>
                    <a:pt x="5615" y="19648"/>
                  </a:cubicBezTo>
                  <a:cubicBezTo>
                    <a:pt x="5591" y="20396"/>
                    <a:pt x="5639" y="20863"/>
                    <a:pt x="5806" y="21144"/>
                  </a:cubicBezTo>
                  <a:cubicBezTo>
                    <a:pt x="5973" y="21424"/>
                    <a:pt x="6260" y="21518"/>
                    <a:pt x="6786" y="21050"/>
                  </a:cubicBezTo>
                  <a:cubicBezTo>
                    <a:pt x="7312" y="20583"/>
                    <a:pt x="8076" y="19554"/>
                    <a:pt x="8602" y="18292"/>
                  </a:cubicBezTo>
                  <a:cubicBezTo>
                    <a:pt x="9127" y="17030"/>
                    <a:pt x="9414" y="15534"/>
                    <a:pt x="9558" y="14552"/>
                  </a:cubicBezTo>
                  <a:cubicBezTo>
                    <a:pt x="9701" y="13570"/>
                    <a:pt x="9701" y="13102"/>
                    <a:pt x="9581" y="12682"/>
                  </a:cubicBezTo>
                  <a:cubicBezTo>
                    <a:pt x="9462" y="12261"/>
                    <a:pt x="9223" y="11887"/>
                    <a:pt x="8673" y="11653"/>
                  </a:cubicBezTo>
                  <a:cubicBezTo>
                    <a:pt x="8124" y="11419"/>
                    <a:pt x="7264" y="11326"/>
                    <a:pt x="6714" y="11326"/>
                  </a:cubicBezTo>
                  <a:cubicBezTo>
                    <a:pt x="6165" y="11326"/>
                    <a:pt x="5926" y="11419"/>
                    <a:pt x="5973" y="11419"/>
                  </a:cubicBezTo>
                  <a:cubicBezTo>
                    <a:pt x="6021" y="11419"/>
                    <a:pt x="6356" y="11326"/>
                    <a:pt x="7144" y="11232"/>
                  </a:cubicBezTo>
                  <a:cubicBezTo>
                    <a:pt x="7933" y="11139"/>
                    <a:pt x="9175" y="11045"/>
                    <a:pt x="10035" y="11700"/>
                  </a:cubicBezTo>
                  <a:cubicBezTo>
                    <a:pt x="10896" y="12354"/>
                    <a:pt x="11373" y="13757"/>
                    <a:pt x="11493" y="15113"/>
                  </a:cubicBezTo>
                  <a:cubicBezTo>
                    <a:pt x="11612" y="16469"/>
                    <a:pt x="11373" y="17778"/>
                    <a:pt x="11158" y="18573"/>
                  </a:cubicBezTo>
                  <a:cubicBezTo>
                    <a:pt x="10943" y="19367"/>
                    <a:pt x="10752" y="19648"/>
                    <a:pt x="10728" y="19601"/>
                  </a:cubicBezTo>
                  <a:cubicBezTo>
                    <a:pt x="10704" y="19554"/>
                    <a:pt x="10848" y="19180"/>
                    <a:pt x="11254" y="18011"/>
                  </a:cubicBezTo>
                  <a:cubicBezTo>
                    <a:pt x="11660" y="16843"/>
                    <a:pt x="12329" y="14879"/>
                    <a:pt x="12735" y="13710"/>
                  </a:cubicBezTo>
                  <a:cubicBezTo>
                    <a:pt x="13142" y="12541"/>
                    <a:pt x="13285" y="12167"/>
                    <a:pt x="13428" y="11793"/>
                  </a:cubicBezTo>
                  <a:cubicBezTo>
                    <a:pt x="13572" y="11419"/>
                    <a:pt x="13715" y="11045"/>
                    <a:pt x="13906" y="10905"/>
                  </a:cubicBezTo>
                  <a:cubicBezTo>
                    <a:pt x="14097" y="10765"/>
                    <a:pt x="14336" y="10858"/>
                    <a:pt x="14504" y="11606"/>
                  </a:cubicBezTo>
                  <a:cubicBezTo>
                    <a:pt x="14671" y="12354"/>
                    <a:pt x="14766" y="13757"/>
                    <a:pt x="14766" y="14739"/>
                  </a:cubicBezTo>
                  <a:cubicBezTo>
                    <a:pt x="14766" y="15721"/>
                    <a:pt x="14671" y="16282"/>
                    <a:pt x="14623" y="16796"/>
                  </a:cubicBezTo>
                  <a:cubicBezTo>
                    <a:pt x="14575" y="17310"/>
                    <a:pt x="14575" y="17778"/>
                    <a:pt x="14742" y="18012"/>
                  </a:cubicBezTo>
                  <a:cubicBezTo>
                    <a:pt x="14910" y="18245"/>
                    <a:pt x="15244" y="18245"/>
                    <a:pt x="16081" y="17404"/>
                  </a:cubicBezTo>
                  <a:cubicBezTo>
                    <a:pt x="16917" y="16562"/>
                    <a:pt x="18255" y="14879"/>
                    <a:pt x="19019" y="13850"/>
                  </a:cubicBezTo>
                  <a:cubicBezTo>
                    <a:pt x="19784" y="12822"/>
                    <a:pt x="19975" y="12448"/>
                    <a:pt x="20142" y="12027"/>
                  </a:cubicBezTo>
                  <a:cubicBezTo>
                    <a:pt x="20310" y="11606"/>
                    <a:pt x="20453" y="11139"/>
                    <a:pt x="20381" y="11092"/>
                  </a:cubicBezTo>
                  <a:cubicBezTo>
                    <a:pt x="20310" y="11045"/>
                    <a:pt x="20023" y="11419"/>
                    <a:pt x="19569" y="12308"/>
                  </a:cubicBezTo>
                  <a:cubicBezTo>
                    <a:pt x="19115" y="13196"/>
                    <a:pt x="18494" y="14599"/>
                    <a:pt x="18135" y="15627"/>
                  </a:cubicBezTo>
                  <a:cubicBezTo>
                    <a:pt x="17777" y="16656"/>
                    <a:pt x="17681" y="17310"/>
                    <a:pt x="17992" y="18058"/>
                  </a:cubicBezTo>
                  <a:cubicBezTo>
                    <a:pt x="18303" y="18806"/>
                    <a:pt x="19019" y="19648"/>
                    <a:pt x="19688" y="19975"/>
                  </a:cubicBezTo>
                  <a:cubicBezTo>
                    <a:pt x="20358" y="20302"/>
                    <a:pt x="20979" y="20115"/>
                    <a:pt x="21600" y="1992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6" name="Line"/>
            <p:cNvSpPr/>
            <p:nvPr/>
          </p:nvSpPr>
          <p:spPr>
            <a:xfrm>
              <a:off x="9911023" y="5200230"/>
              <a:ext cx="425515" cy="24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02" extrusionOk="0">
                  <a:moveTo>
                    <a:pt x="0" y="20702"/>
                  </a:moveTo>
                  <a:cubicBezTo>
                    <a:pt x="3423" y="10884"/>
                    <a:pt x="6846" y="1066"/>
                    <a:pt x="10446" y="84"/>
                  </a:cubicBezTo>
                  <a:cubicBezTo>
                    <a:pt x="14046" y="-898"/>
                    <a:pt x="17823" y="6957"/>
                    <a:pt x="21600" y="1481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7" name="Line"/>
            <p:cNvSpPr/>
            <p:nvPr/>
          </p:nvSpPr>
          <p:spPr>
            <a:xfrm>
              <a:off x="5600086" y="5774794"/>
              <a:ext cx="134506" cy="294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337" extrusionOk="0">
                  <a:moveTo>
                    <a:pt x="0" y="12225"/>
                  </a:moveTo>
                  <a:cubicBezTo>
                    <a:pt x="6956" y="9187"/>
                    <a:pt x="13912" y="6150"/>
                    <a:pt x="17573" y="4125"/>
                  </a:cubicBezTo>
                  <a:cubicBezTo>
                    <a:pt x="21234" y="2100"/>
                    <a:pt x="21600" y="1087"/>
                    <a:pt x="20868" y="496"/>
                  </a:cubicBezTo>
                  <a:cubicBezTo>
                    <a:pt x="20136" y="-94"/>
                    <a:pt x="18305" y="-263"/>
                    <a:pt x="15742" y="581"/>
                  </a:cubicBezTo>
                  <a:cubicBezTo>
                    <a:pt x="13180" y="1425"/>
                    <a:pt x="9885" y="3281"/>
                    <a:pt x="7139" y="6065"/>
                  </a:cubicBezTo>
                  <a:cubicBezTo>
                    <a:pt x="4393" y="8849"/>
                    <a:pt x="2197" y="12562"/>
                    <a:pt x="2197" y="15178"/>
                  </a:cubicBezTo>
                  <a:cubicBezTo>
                    <a:pt x="2197" y="17793"/>
                    <a:pt x="4393" y="19312"/>
                    <a:pt x="6773" y="20156"/>
                  </a:cubicBezTo>
                  <a:cubicBezTo>
                    <a:pt x="9153" y="21000"/>
                    <a:pt x="11715" y="21168"/>
                    <a:pt x="14278" y="21337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8" name="Line"/>
            <p:cNvSpPr/>
            <p:nvPr/>
          </p:nvSpPr>
          <p:spPr>
            <a:xfrm>
              <a:off x="5802379" y="5803720"/>
              <a:ext cx="167417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400" y="2400"/>
                    <a:pt x="4800" y="4800"/>
                    <a:pt x="8400" y="8400"/>
                  </a:cubicBezTo>
                  <a:cubicBezTo>
                    <a:pt x="12000" y="12000"/>
                    <a:pt x="16800" y="16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9" name="Line"/>
            <p:cNvSpPr/>
            <p:nvPr/>
          </p:nvSpPr>
          <p:spPr>
            <a:xfrm>
              <a:off x="5793505" y="5784512"/>
              <a:ext cx="204193" cy="347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1351" extrusionOk="0">
                  <a:moveTo>
                    <a:pt x="21313" y="3756"/>
                  </a:moveTo>
                  <a:cubicBezTo>
                    <a:pt x="21313" y="2612"/>
                    <a:pt x="21313" y="1468"/>
                    <a:pt x="20706" y="752"/>
                  </a:cubicBezTo>
                  <a:cubicBezTo>
                    <a:pt x="20100" y="37"/>
                    <a:pt x="18886" y="-249"/>
                    <a:pt x="16580" y="252"/>
                  </a:cubicBezTo>
                  <a:cubicBezTo>
                    <a:pt x="14275" y="752"/>
                    <a:pt x="10877" y="2040"/>
                    <a:pt x="7843" y="4972"/>
                  </a:cubicBezTo>
                  <a:cubicBezTo>
                    <a:pt x="4810" y="7905"/>
                    <a:pt x="2140" y="12482"/>
                    <a:pt x="926" y="15486"/>
                  </a:cubicBezTo>
                  <a:cubicBezTo>
                    <a:pt x="-287" y="18490"/>
                    <a:pt x="-44" y="19921"/>
                    <a:pt x="198" y="21351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0" name="Line"/>
            <p:cNvSpPr/>
            <p:nvPr/>
          </p:nvSpPr>
          <p:spPr>
            <a:xfrm>
              <a:off x="6104656" y="5795504"/>
              <a:ext cx="595015" cy="35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535" extrusionOk="0">
                  <a:moveTo>
                    <a:pt x="3684" y="1747"/>
                  </a:moveTo>
                  <a:cubicBezTo>
                    <a:pt x="3516" y="910"/>
                    <a:pt x="3349" y="74"/>
                    <a:pt x="3140" y="5"/>
                  </a:cubicBezTo>
                  <a:cubicBezTo>
                    <a:pt x="2930" y="-65"/>
                    <a:pt x="2679" y="632"/>
                    <a:pt x="2177" y="2931"/>
                  </a:cubicBezTo>
                  <a:cubicBezTo>
                    <a:pt x="1674" y="5231"/>
                    <a:pt x="921" y="9132"/>
                    <a:pt x="502" y="11571"/>
                  </a:cubicBezTo>
                  <a:cubicBezTo>
                    <a:pt x="84" y="14010"/>
                    <a:pt x="0" y="14985"/>
                    <a:pt x="0" y="15821"/>
                  </a:cubicBezTo>
                  <a:cubicBezTo>
                    <a:pt x="0" y="16658"/>
                    <a:pt x="84" y="17354"/>
                    <a:pt x="335" y="17703"/>
                  </a:cubicBezTo>
                  <a:cubicBezTo>
                    <a:pt x="586" y="18051"/>
                    <a:pt x="1005" y="18051"/>
                    <a:pt x="2051" y="17424"/>
                  </a:cubicBezTo>
                  <a:cubicBezTo>
                    <a:pt x="3098" y="16797"/>
                    <a:pt x="4772" y="15543"/>
                    <a:pt x="6112" y="13801"/>
                  </a:cubicBezTo>
                  <a:cubicBezTo>
                    <a:pt x="7451" y="12059"/>
                    <a:pt x="8456" y="9829"/>
                    <a:pt x="9042" y="8018"/>
                  </a:cubicBezTo>
                  <a:cubicBezTo>
                    <a:pt x="9628" y="6206"/>
                    <a:pt x="9795" y="4812"/>
                    <a:pt x="9712" y="4325"/>
                  </a:cubicBezTo>
                  <a:cubicBezTo>
                    <a:pt x="9628" y="3837"/>
                    <a:pt x="9293" y="4255"/>
                    <a:pt x="8665" y="5509"/>
                  </a:cubicBezTo>
                  <a:cubicBezTo>
                    <a:pt x="8037" y="6763"/>
                    <a:pt x="7116" y="8854"/>
                    <a:pt x="6614" y="10526"/>
                  </a:cubicBezTo>
                  <a:cubicBezTo>
                    <a:pt x="6112" y="12198"/>
                    <a:pt x="6028" y="13452"/>
                    <a:pt x="6153" y="14289"/>
                  </a:cubicBezTo>
                  <a:cubicBezTo>
                    <a:pt x="6279" y="15125"/>
                    <a:pt x="6614" y="15543"/>
                    <a:pt x="7326" y="15612"/>
                  </a:cubicBezTo>
                  <a:cubicBezTo>
                    <a:pt x="8037" y="15682"/>
                    <a:pt x="9126" y="15403"/>
                    <a:pt x="10047" y="14707"/>
                  </a:cubicBezTo>
                  <a:cubicBezTo>
                    <a:pt x="10967" y="14010"/>
                    <a:pt x="11721" y="12895"/>
                    <a:pt x="12265" y="11989"/>
                  </a:cubicBezTo>
                  <a:cubicBezTo>
                    <a:pt x="12809" y="11083"/>
                    <a:pt x="13144" y="10387"/>
                    <a:pt x="13521" y="9969"/>
                  </a:cubicBezTo>
                  <a:cubicBezTo>
                    <a:pt x="13898" y="9550"/>
                    <a:pt x="14316" y="9411"/>
                    <a:pt x="14609" y="9690"/>
                  </a:cubicBezTo>
                  <a:cubicBezTo>
                    <a:pt x="14902" y="9969"/>
                    <a:pt x="15070" y="10665"/>
                    <a:pt x="15070" y="12477"/>
                  </a:cubicBezTo>
                  <a:cubicBezTo>
                    <a:pt x="15070" y="14289"/>
                    <a:pt x="14902" y="17215"/>
                    <a:pt x="14777" y="19027"/>
                  </a:cubicBezTo>
                  <a:cubicBezTo>
                    <a:pt x="14651" y="20838"/>
                    <a:pt x="14567" y="21535"/>
                    <a:pt x="14567" y="21535"/>
                  </a:cubicBezTo>
                  <a:cubicBezTo>
                    <a:pt x="14567" y="21535"/>
                    <a:pt x="14651" y="20838"/>
                    <a:pt x="14986" y="18609"/>
                  </a:cubicBezTo>
                  <a:cubicBezTo>
                    <a:pt x="15321" y="16379"/>
                    <a:pt x="15907" y="12616"/>
                    <a:pt x="16409" y="9620"/>
                  </a:cubicBezTo>
                  <a:cubicBezTo>
                    <a:pt x="16912" y="6624"/>
                    <a:pt x="17330" y="4394"/>
                    <a:pt x="17749" y="3001"/>
                  </a:cubicBezTo>
                  <a:cubicBezTo>
                    <a:pt x="18167" y="1607"/>
                    <a:pt x="18586" y="1050"/>
                    <a:pt x="19088" y="771"/>
                  </a:cubicBezTo>
                  <a:cubicBezTo>
                    <a:pt x="19591" y="492"/>
                    <a:pt x="20177" y="492"/>
                    <a:pt x="20679" y="1259"/>
                  </a:cubicBezTo>
                  <a:cubicBezTo>
                    <a:pt x="21181" y="2025"/>
                    <a:pt x="21600" y="3558"/>
                    <a:pt x="21349" y="5300"/>
                  </a:cubicBezTo>
                  <a:cubicBezTo>
                    <a:pt x="21098" y="7042"/>
                    <a:pt x="20177" y="8993"/>
                    <a:pt x="18837" y="10317"/>
                  </a:cubicBezTo>
                  <a:cubicBezTo>
                    <a:pt x="17498" y="11641"/>
                    <a:pt x="15740" y="12338"/>
                    <a:pt x="13981" y="13034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1" name="Line"/>
            <p:cNvSpPr/>
            <p:nvPr/>
          </p:nvSpPr>
          <p:spPr>
            <a:xfrm>
              <a:off x="6771991" y="5745375"/>
              <a:ext cx="41855" cy="337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6" extrusionOk="0">
                  <a:moveTo>
                    <a:pt x="21600" y="2825"/>
                  </a:moveTo>
                  <a:cubicBezTo>
                    <a:pt x="20400" y="1493"/>
                    <a:pt x="19200" y="162"/>
                    <a:pt x="18600" y="14"/>
                  </a:cubicBezTo>
                  <a:cubicBezTo>
                    <a:pt x="18000" y="-134"/>
                    <a:pt x="18000" y="902"/>
                    <a:pt x="17400" y="3861"/>
                  </a:cubicBezTo>
                  <a:cubicBezTo>
                    <a:pt x="16800" y="6819"/>
                    <a:pt x="15600" y="11702"/>
                    <a:pt x="12600" y="14956"/>
                  </a:cubicBezTo>
                  <a:cubicBezTo>
                    <a:pt x="9600" y="18211"/>
                    <a:pt x="4800" y="19839"/>
                    <a:pt x="0" y="21466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2" name="Line"/>
            <p:cNvSpPr/>
            <p:nvPr/>
          </p:nvSpPr>
          <p:spPr>
            <a:xfrm>
              <a:off x="6716186" y="5908355"/>
              <a:ext cx="251124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800" y="14400"/>
                    <a:pt x="7600" y="7200"/>
                    <a:pt x="11200" y="3600"/>
                  </a:cubicBezTo>
                  <a:cubicBezTo>
                    <a:pt x="14800" y="0"/>
                    <a:pt x="182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3" name="Line"/>
            <p:cNvSpPr/>
            <p:nvPr/>
          </p:nvSpPr>
          <p:spPr>
            <a:xfrm>
              <a:off x="7281212" y="5836274"/>
              <a:ext cx="69757" cy="239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97"/>
                  </a:moveTo>
                  <a:cubicBezTo>
                    <a:pt x="18000" y="1049"/>
                    <a:pt x="14400" y="0"/>
                    <a:pt x="12240" y="0"/>
                  </a:cubicBezTo>
                  <a:cubicBezTo>
                    <a:pt x="10080" y="0"/>
                    <a:pt x="9360" y="1049"/>
                    <a:pt x="7920" y="3880"/>
                  </a:cubicBezTo>
                  <a:cubicBezTo>
                    <a:pt x="6480" y="6711"/>
                    <a:pt x="4320" y="11324"/>
                    <a:pt x="2880" y="14575"/>
                  </a:cubicBezTo>
                  <a:cubicBezTo>
                    <a:pt x="1440" y="17825"/>
                    <a:pt x="720" y="1971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4" name="Line"/>
            <p:cNvSpPr/>
            <p:nvPr/>
          </p:nvSpPr>
          <p:spPr>
            <a:xfrm>
              <a:off x="7407810" y="5878844"/>
              <a:ext cx="277989" cy="245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138" extrusionOk="0">
                  <a:moveTo>
                    <a:pt x="3160" y="3138"/>
                  </a:moveTo>
                  <a:cubicBezTo>
                    <a:pt x="3520" y="4138"/>
                    <a:pt x="3880" y="5138"/>
                    <a:pt x="3520" y="6738"/>
                  </a:cubicBezTo>
                  <a:cubicBezTo>
                    <a:pt x="3160" y="8338"/>
                    <a:pt x="2080" y="10538"/>
                    <a:pt x="1270" y="12038"/>
                  </a:cubicBezTo>
                  <a:cubicBezTo>
                    <a:pt x="460" y="13538"/>
                    <a:pt x="-80" y="14338"/>
                    <a:pt x="10" y="14238"/>
                  </a:cubicBezTo>
                  <a:cubicBezTo>
                    <a:pt x="100" y="14138"/>
                    <a:pt x="820" y="13138"/>
                    <a:pt x="2170" y="10738"/>
                  </a:cubicBezTo>
                  <a:cubicBezTo>
                    <a:pt x="3520" y="8338"/>
                    <a:pt x="5500" y="4538"/>
                    <a:pt x="7390" y="2338"/>
                  </a:cubicBezTo>
                  <a:cubicBezTo>
                    <a:pt x="9280" y="138"/>
                    <a:pt x="11080" y="-462"/>
                    <a:pt x="12790" y="338"/>
                  </a:cubicBezTo>
                  <a:cubicBezTo>
                    <a:pt x="14500" y="1138"/>
                    <a:pt x="16120" y="3338"/>
                    <a:pt x="17560" y="7038"/>
                  </a:cubicBezTo>
                  <a:cubicBezTo>
                    <a:pt x="19000" y="10738"/>
                    <a:pt x="20260" y="15938"/>
                    <a:pt x="21520" y="21138"/>
                  </a:cubicBezTo>
                </a:path>
              </a:pathLst>
            </a:custGeom>
            <a:noFill/>
            <a:ln w="63500" cap="rnd">
              <a:solidFill>
                <a:srgbClr val="D3E2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5" name="Line"/>
            <p:cNvSpPr/>
            <p:nvPr/>
          </p:nvSpPr>
          <p:spPr>
            <a:xfrm>
              <a:off x="8119908" y="5654907"/>
              <a:ext cx="683175" cy="508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387" extrusionOk="0">
                  <a:moveTo>
                    <a:pt x="386" y="4496"/>
                  </a:moveTo>
                  <a:cubicBezTo>
                    <a:pt x="2641" y="3225"/>
                    <a:pt x="4895" y="1955"/>
                    <a:pt x="6204" y="1271"/>
                  </a:cubicBezTo>
                  <a:cubicBezTo>
                    <a:pt x="7513" y="586"/>
                    <a:pt x="7877" y="489"/>
                    <a:pt x="8241" y="342"/>
                  </a:cubicBezTo>
                  <a:cubicBezTo>
                    <a:pt x="8604" y="195"/>
                    <a:pt x="8968" y="0"/>
                    <a:pt x="8895" y="0"/>
                  </a:cubicBezTo>
                  <a:cubicBezTo>
                    <a:pt x="8822" y="0"/>
                    <a:pt x="8313" y="195"/>
                    <a:pt x="7077" y="1075"/>
                  </a:cubicBezTo>
                  <a:cubicBezTo>
                    <a:pt x="5841" y="1955"/>
                    <a:pt x="3877" y="3519"/>
                    <a:pt x="2459" y="5571"/>
                  </a:cubicBezTo>
                  <a:cubicBezTo>
                    <a:pt x="1041" y="7624"/>
                    <a:pt x="168" y="10165"/>
                    <a:pt x="22" y="12755"/>
                  </a:cubicBezTo>
                  <a:cubicBezTo>
                    <a:pt x="-123" y="15345"/>
                    <a:pt x="459" y="17984"/>
                    <a:pt x="1586" y="19548"/>
                  </a:cubicBezTo>
                  <a:cubicBezTo>
                    <a:pt x="2713" y="21111"/>
                    <a:pt x="4386" y="21600"/>
                    <a:pt x="5841" y="21307"/>
                  </a:cubicBezTo>
                  <a:cubicBezTo>
                    <a:pt x="7295" y="21014"/>
                    <a:pt x="8532" y="19938"/>
                    <a:pt x="9150" y="19157"/>
                  </a:cubicBezTo>
                  <a:cubicBezTo>
                    <a:pt x="9768" y="18375"/>
                    <a:pt x="9768" y="17886"/>
                    <a:pt x="9150" y="17348"/>
                  </a:cubicBezTo>
                  <a:cubicBezTo>
                    <a:pt x="8532" y="16811"/>
                    <a:pt x="7295" y="16224"/>
                    <a:pt x="6132" y="15931"/>
                  </a:cubicBezTo>
                  <a:cubicBezTo>
                    <a:pt x="4968" y="15638"/>
                    <a:pt x="3877" y="15638"/>
                    <a:pt x="3113" y="15638"/>
                  </a:cubicBezTo>
                  <a:cubicBezTo>
                    <a:pt x="2350" y="15638"/>
                    <a:pt x="1913" y="15638"/>
                    <a:pt x="1913" y="15638"/>
                  </a:cubicBezTo>
                  <a:cubicBezTo>
                    <a:pt x="1913" y="15638"/>
                    <a:pt x="2350" y="15638"/>
                    <a:pt x="3622" y="15247"/>
                  </a:cubicBezTo>
                  <a:cubicBezTo>
                    <a:pt x="4895" y="14856"/>
                    <a:pt x="7004" y="14074"/>
                    <a:pt x="8422" y="13341"/>
                  </a:cubicBezTo>
                  <a:cubicBezTo>
                    <a:pt x="9841" y="12608"/>
                    <a:pt x="10568" y="11924"/>
                    <a:pt x="10968" y="11338"/>
                  </a:cubicBezTo>
                  <a:cubicBezTo>
                    <a:pt x="11368" y="10751"/>
                    <a:pt x="11441" y="10262"/>
                    <a:pt x="11477" y="10311"/>
                  </a:cubicBezTo>
                  <a:cubicBezTo>
                    <a:pt x="11513" y="10360"/>
                    <a:pt x="11513" y="10947"/>
                    <a:pt x="11368" y="12168"/>
                  </a:cubicBezTo>
                  <a:cubicBezTo>
                    <a:pt x="11222" y="13390"/>
                    <a:pt x="10932" y="15247"/>
                    <a:pt x="10713" y="16420"/>
                  </a:cubicBezTo>
                  <a:cubicBezTo>
                    <a:pt x="10495" y="17593"/>
                    <a:pt x="10350" y="18081"/>
                    <a:pt x="10350" y="18081"/>
                  </a:cubicBezTo>
                  <a:cubicBezTo>
                    <a:pt x="10350" y="18081"/>
                    <a:pt x="10495" y="17593"/>
                    <a:pt x="10822" y="15882"/>
                  </a:cubicBezTo>
                  <a:cubicBezTo>
                    <a:pt x="11150" y="14172"/>
                    <a:pt x="11659" y="11240"/>
                    <a:pt x="12022" y="9041"/>
                  </a:cubicBezTo>
                  <a:cubicBezTo>
                    <a:pt x="12386" y="6842"/>
                    <a:pt x="12604" y="5376"/>
                    <a:pt x="12822" y="4349"/>
                  </a:cubicBezTo>
                  <a:cubicBezTo>
                    <a:pt x="13041" y="3323"/>
                    <a:pt x="13259" y="2737"/>
                    <a:pt x="13550" y="2492"/>
                  </a:cubicBezTo>
                  <a:cubicBezTo>
                    <a:pt x="13841" y="2248"/>
                    <a:pt x="14204" y="2346"/>
                    <a:pt x="14422" y="2639"/>
                  </a:cubicBezTo>
                  <a:cubicBezTo>
                    <a:pt x="14641" y="2932"/>
                    <a:pt x="14713" y="3421"/>
                    <a:pt x="14968" y="4740"/>
                  </a:cubicBezTo>
                  <a:cubicBezTo>
                    <a:pt x="15222" y="6060"/>
                    <a:pt x="15659" y="8210"/>
                    <a:pt x="16641" y="10018"/>
                  </a:cubicBezTo>
                  <a:cubicBezTo>
                    <a:pt x="17622" y="11826"/>
                    <a:pt x="19150" y="13292"/>
                    <a:pt x="20022" y="14221"/>
                  </a:cubicBezTo>
                  <a:cubicBezTo>
                    <a:pt x="20895" y="15149"/>
                    <a:pt x="21113" y="15540"/>
                    <a:pt x="21259" y="16029"/>
                  </a:cubicBezTo>
                  <a:cubicBezTo>
                    <a:pt x="21404" y="16518"/>
                    <a:pt x="21477" y="17104"/>
                    <a:pt x="21004" y="17593"/>
                  </a:cubicBezTo>
                  <a:cubicBezTo>
                    <a:pt x="20532" y="18081"/>
                    <a:pt x="19513" y="18472"/>
                    <a:pt x="18059" y="18570"/>
                  </a:cubicBezTo>
                  <a:cubicBezTo>
                    <a:pt x="16604" y="18668"/>
                    <a:pt x="14713" y="18472"/>
                    <a:pt x="13659" y="18179"/>
                  </a:cubicBezTo>
                  <a:cubicBezTo>
                    <a:pt x="12604" y="17886"/>
                    <a:pt x="12386" y="17495"/>
                    <a:pt x="12168" y="1710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6" name="Line"/>
            <p:cNvSpPr/>
            <p:nvPr/>
          </p:nvSpPr>
          <p:spPr>
            <a:xfrm>
              <a:off x="8799479" y="5808371"/>
              <a:ext cx="246169" cy="312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378" extrusionOk="0">
                  <a:moveTo>
                    <a:pt x="2632" y="3018"/>
                  </a:moveTo>
                  <a:cubicBezTo>
                    <a:pt x="1623" y="6829"/>
                    <a:pt x="613" y="10641"/>
                    <a:pt x="210" y="13579"/>
                  </a:cubicBezTo>
                  <a:cubicBezTo>
                    <a:pt x="-194" y="16518"/>
                    <a:pt x="8" y="18582"/>
                    <a:pt x="613" y="19853"/>
                  </a:cubicBezTo>
                  <a:cubicBezTo>
                    <a:pt x="1219" y="21124"/>
                    <a:pt x="2228" y="21600"/>
                    <a:pt x="4550" y="21282"/>
                  </a:cubicBezTo>
                  <a:cubicBezTo>
                    <a:pt x="6871" y="20965"/>
                    <a:pt x="10505" y="19853"/>
                    <a:pt x="13331" y="17471"/>
                  </a:cubicBezTo>
                  <a:cubicBezTo>
                    <a:pt x="16157" y="15088"/>
                    <a:pt x="18176" y="11435"/>
                    <a:pt x="19387" y="8576"/>
                  </a:cubicBezTo>
                  <a:cubicBezTo>
                    <a:pt x="20599" y="5718"/>
                    <a:pt x="21002" y="3653"/>
                    <a:pt x="21204" y="2224"/>
                  </a:cubicBezTo>
                  <a:cubicBezTo>
                    <a:pt x="21406" y="794"/>
                    <a:pt x="21406" y="0"/>
                    <a:pt x="21305" y="0"/>
                  </a:cubicBezTo>
                  <a:cubicBezTo>
                    <a:pt x="21204" y="0"/>
                    <a:pt x="21002" y="794"/>
                    <a:pt x="20800" y="158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7" name="Line"/>
            <p:cNvSpPr/>
            <p:nvPr/>
          </p:nvSpPr>
          <p:spPr>
            <a:xfrm>
              <a:off x="9051014" y="5714949"/>
              <a:ext cx="562544" cy="425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249" extrusionOk="0">
                  <a:moveTo>
                    <a:pt x="8043" y="5131"/>
                  </a:moveTo>
                  <a:cubicBezTo>
                    <a:pt x="6007" y="7686"/>
                    <a:pt x="3971" y="10240"/>
                    <a:pt x="2643" y="12273"/>
                  </a:cubicBezTo>
                  <a:cubicBezTo>
                    <a:pt x="1315" y="14305"/>
                    <a:pt x="696" y="15815"/>
                    <a:pt x="342" y="16860"/>
                  </a:cubicBezTo>
                  <a:cubicBezTo>
                    <a:pt x="-12" y="17905"/>
                    <a:pt x="-101" y="18486"/>
                    <a:pt x="120" y="18892"/>
                  </a:cubicBezTo>
                  <a:cubicBezTo>
                    <a:pt x="342" y="19299"/>
                    <a:pt x="873" y="19531"/>
                    <a:pt x="2201" y="19066"/>
                  </a:cubicBezTo>
                  <a:cubicBezTo>
                    <a:pt x="3529" y="18602"/>
                    <a:pt x="5653" y="17440"/>
                    <a:pt x="7424" y="16221"/>
                  </a:cubicBezTo>
                  <a:cubicBezTo>
                    <a:pt x="9194" y="15002"/>
                    <a:pt x="10610" y="13724"/>
                    <a:pt x="11540" y="13028"/>
                  </a:cubicBezTo>
                  <a:cubicBezTo>
                    <a:pt x="12469" y="12331"/>
                    <a:pt x="12912" y="12215"/>
                    <a:pt x="13266" y="12389"/>
                  </a:cubicBezTo>
                  <a:cubicBezTo>
                    <a:pt x="13620" y="12563"/>
                    <a:pt x="13886" y="13028"/>
                    <a:pt x="13842" y="14073"/>
                  </a:cubicBezTo>
                  <a:cubicBezTo>
                    <a:pt x="13797" y="15118"/>
                    <a:pt x="13443" y="16744"/>
                    <a:pt x="12912" y="18137"/>
                  </a:cubicBezTo>
                  <a:cubicBezTo>
                    <a:pt x="12381" y="19531"/>
                    <a:pt x="11673" y="20692"/>
                    <a:pt x="11496" y="21099"/>
                  </a:cubicBezTo>
                  <a:cubicBezTo>
                    <a:pt x="11319" y="21505"/>
                    <a:pt x="11673" y="21157"/>
                    <a:pt x="12469" y="19240"/>
                  </a:cubicBezTo>
                  <a:cubicBezTo>
                    <a:pt x="13266" y="17324"/>
                    <a:pt x="14506" y="13840"/>
                    <a:pt x="15435" y="10589"/>
                  </a:cubicBezTo>
                  <a:cubicBezTo>
                    <a:pt x="16365" y="7337"/>
                    <a:pt x="16984" y="4318"/>
                    <a:pt x="17427" y="2518"/>
                  </a:cubicBezTo>
                  <a:cubicBezTo>
                    <a:pt x="17869" y="718"/>
                    <a:pt x="18135" y="137"/>
                    <a:pt x="18445" y="21"/>
                  </a:cubicBezTo>
                  <a:cubicBezTo>
                    <a:pt x="18755" y="-95"/>
                    <a:pt x="19109" y="253"/>
                    <a:pt x="19374" y="1705"/>
                  </a:cubicBezTo>
                  <a:cubicBezTo>
                    <a:pt x="19640" y="3157"/>
                    <a:pt x="19817" y="5711"/>
                    <a:pt x="20171" y="8847"/>
                  </a:cubicBezTo>
                  <a:cubicBezTo>
                    <a:pt x="20525" y="11982"/>
                    <a:pt x="21056" y="15699"/>
                    <a:pt x="21278" y="17847"/>
                  </a:cubicBezTo>
                  <a:cubicBezTo>
                    <a:pt x="21499" y="19995"/>
                    <a:pt x="21410" y="20576"/>
                    <a:pt x="21322" y="2115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8" name="Line"/>
            <p:cNvSpPr/>
            <p:nvPr/>
          </p:nvSpPr>
          <p:spPr>
            <a:xfrm>
              <a:off x="9429705" y="6006013"/>
              <a:ext cx="223221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725" y="18900"/>
                    <a:pt x="9450" y="16200"/>
                    <a:pt x="13050" y="12600"/>
                  </a:cubicBezTo>
                  <a:cubicBezTo>
                    <a:pt x="16650" y="9000"/>
                    <a:pt x="19125" y="45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9" name="Line"/>
            <p:cNvSpPr/>
            <p:nvPr/>
          </p:nvSpPr>
          <p:spPr>
            <a:xfrm>
              <a:off x="9708730" y="5873476"/>
              <a:ext cx="48432" cy="2372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0" h="21395" extrusionOk="0">
                  <a:moveTo>
                    <a:pt x="17673" y="0"/>
                  </a:moveTo>
                  <a:cubicBezTo>
                    <a:pt x="19636" y="2517"/>
                    <a:pt x="21600" y="5033"/>
                    <a:pt x="19636" y="8179"/>
                  </a:cubicBezTo>
                  <a:cubicBezTo>
                    <a:pt x="17673" y="11324"/>
                    <a:pt x="11782" y="15099"/>
                    <a:pt x="8837" y="17511"/>
                  </a:cubicBezTo>
                  <a:cubicBezTo>
                    <a:pt x="5891" y="19922"/>
                    <a:pt x="5891" y="20971"/>
                    <a:pt x="4909" y="21285"/>
                  </a:cubicBezTo>
                  <a:cubicBezTo>
                    <a:pt x="3927" y="21600"/>
                    <a:pt x="1964" y="21181"/>
                    <a:pt x="0" y="2076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00" name="Line"/>
            <p:cNvSpPr/>
            <p:nvPr/>
          </p:nvSpPr>
          <p:spPr>
            <a:xfrm>
              <a:off x="9652925" y="5773932"/>
              <a:ext cx="332717" cy="332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159" extrusionOk="0">
                  <a:moveTo>
                    <a:pt x="0" y="4114"/>
                  </a:moveTo>
                  <a:cubicBezTo>
                    <a:pt x="3150" y="3523"/>
                    <a:pt x="6300" y="2931"/>
                    <a:pt x="9450" y="2265"/>
                  </a:cubicBezTo>
                  <a:cubicBezTo>
                    <a:pt x="12600" y="1599"/>
                    <a:pt x="15750" y="860"/>
                    <a:pt x="17775" y="416"/>
                  </a:cubicBezTo>
                  <a:cubicBezTo>
                    <a:pt x="19800" y="-28"/>
                    <a:pt x="20700" y="-176"/>
                    <a:pt x="21150" y="268"/>
                  </a:cubicBezTo>
                  <a:cubicBezTo>
                    <a:pt x="21600" y="712"/>
                    <a:pt x="21600" y="1747"/>
                    <a:pt x="20925" y="4188"/>
                  </a:cubicBezTo>
                  <a:cubicBezTo>
                    <a:pt x="20250" y="6629"/>
                    <a:pt x="18900" y="10476"/>
                    <a:pt x="18000" y="12991"/>
                  </a:cubicBezTo>
                  <a:cubicBezTo>
                    <a:pt x="17100" y="15506"/>
                    <a:pt x="16650" y="16690"/>
                    <a:pt x="16425" y="17947"/>
                  </a:cubicBezTo>
                  <a:cubicBezTo>
                    <a:pt x="16200" y="19205"/>
                    <a:pt x="16200" y="20536"/>
                    <a:pt x="16650" y="20980"/>
                  </a:cubicBezTo>
                  <a:cubicBezTo>
                    <a:pt x="17100" y="21424"/>
                    <a:pt x="18000" y="20980"/>
                    <a:pt x="18750" y="20314"/>
                  </a:cubicBezTo>
                  <a:cubicBezTo>
                    <a:pt x="19500" y="19649"/>
                    <a:pt x="20100" y="18761"/>
                    <a:pt x="20700" y="178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01" name="Line"/>
            <p:cNvSpPr/>
            <p:nvPr/>
          </p:nvSpPr>
          <p:spPr>
            <a:xfrm>
              <a:off x="10126987" y="5521568"/>
              <a:ext cx="774577" cy="562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160" extrusionOk="0">
                  <a:moveTo>
                    <a:pt x="1551" y="12186"/>
                  </a:moveTo>
                  <a:cubicBezTo>
                    <a:pt x="1101" y="13760"/>
                    <a:pt x="651" y="15334"/>
                    <a:pt x="329" y="16733"/>
                  </a:cubicBezTo>
                  <a:cubicBezTo>
                    <a:pt x="8" y="18132"/>
                    <a:pt x="-185" y="19357"/>
                    <a:pt x="265" y="20144"/>
                  </a:cubicBezTo>
                  <a:cubicBezTo>
                    <a:pt x="715" y="20931"/>
                    <a:pt x="1808" y="21281"/>
                    <a:pt x="2965" y="20800"/>
                  </a:cubicBezTo>
                  <a:cubicBezTo>
                    <a:pt x="4122" y="20319"/>
                    <a:pt x="5344" y="19007"/>
                    <a:pt x="6147" y="17608"/>
                  </a:cubicBezTo>
                  <a:cubicBezTo>
                    <a:pt x="6951" y="16208"/>
                    <a:pt x="7336" y="14722"/>
                    <a:pt x="6694" y="13629"/>
                  </a:cubicBezTo>
                  <a:cubicBezTo>
                    <a:pt x="6051" y="12536"/>
                    <a:pt x="4379" y="11836"/>
                    <a:pt x="3351" y="11486"/>
                  </a:cubicBezTo>
                  <a:cubicBezTo>
                    <a:pt x="2322" y="11136"/>
                    <a:pt x="1936" y="11136"/>
                    <a:pt x="1936" y="11049"/>
                  </a:cubicBezTo>
                  <a:cubicBezTo>
                    <a:pt x="1936" y="10962"/>
                    <a:pt x="2322" y="10787"/>
                    <a:pt x="3415" y="10699"/>
                  </a:cubicBezTo>
                  <a:cubicBezTo>
                    <a:pt x="4508" y="10612"/>
                    <a:pt x="6308" y="10612"/>
                    <a:pt x="7561" y="11136"/>
                  </a:cubicBezTo>
                  <a:cubicBezTo>
                    <a:pt x="8815" y="11661"/>
                    <a:pt x="9522" y="12711"/>
                    <a:pt x="9876" y="13585"/>
                  </a:cubicBezTo>
                  <a:cubicBezTo>
                    <a:pt x="10229" y="14460"/>
                    <a:pt x="10229" y="15159"/>
                    <a:pt x="10133" y="15728"/>
                  </a:cubicBezTo>
                  <a:cubicBezTo>
                    <a:pt x="10036" y="16296"/>
                    <a:pt x="9844" y="16733"/>
                    <a:pt x="9522" y="17127"/>
                  </a:cubicBezTo>
                  <a:cubicBezTo>
                    <a:pt x="9201" y="17520"/>
                    <a:pt x="8751" y="17870"/>
                    <a:pt x="8494" y="17783"/>
                  </a:cubicBezTo>
                  <a:cubicBezTo>
                    <a:pt x="8236" y="17695"/>
                    <a:pt x="8172" y="17170"/>
                    <a:pt x="8397" y="16340"/>
                  </a:cubicBezTo>
                  <a:cubicBezTo>
                    <a:pt x="8622" y="15509"/>
                    <a:pt x="9136" y="14372"/>
                    <a:pt x="9554" y="13804"/>
                  </a:cubicBezTo>
                  <a:cubicBezTo>
                    <a:pt x="9972" y="13235"/>
                    <a:pt x="10294" y="13235"/>
                    <a:pt x="10840" y="13891"/>
                  </a:cubicBezTo>
                  <a:cubicBezTo>
                    <a:pt x="11386" y="14547"/>
                    <a:pt x="12158" y="15859"/>
                    <a:pt x="12897" y="17214"/>
                  </a:cubicBezTo>
                  <a:cubicBezTo>
                    <a:pt x="13636" y="18570"/>
                    <a:pt x="14344" y="19969"/>
                    <a:pt x="15051" y="20668"/>
                  </a:cubicBezTo>
                  <a:cubicBezTo>
                    <a:pt x="15758" y="21368"/>
                    <a:pt x="16465" y="21368"/>
                    <a:pt x="17172" y="20362"/>
                  </a:cubicBezTo>
                  <a:cubicBezTo>
                    <a:pt x="17879" y="19357"/>
                    <a:pt x="18586" y="17345"/>
                    <a:pt x="19165" y="14634"/>
                  </a:cubicBezTo>
                  <a:cubicBezTo>
                    <a:pt x="19744" y="11923"/>
                    <a:pt x="20194" y="8513"/>
                    <a:pt x="20419" y="6458"/>
                  </a:cubicBezTo>
                  <a:cubicBezTo>
                    <a:pt x="20644" y="4403"/>
                    <a:pt x="20644" y="3703"/>
                    <a:pt x="20708" y="2698"/>
                  </a:cubicBezTo>
                  <a:cubicBezTo>
                    <a:pt x="20772" y="1692"/>
                    <a:pt x="20901" y="380"/>
                    <a:pt x="21029" y="74"/>
                  </a:cubicBezTo>
                  <a:cubicBezTo>
                    <a:pt x="21158" y="-232"/>
                    <a:pt x="21286" y="468"/>
                    <a:pt x="21415" y="116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02" name="Line"/>
            <p:cNvSpPr/>
            <p:nvPr/>
          </p:nvSpPr>
          <p:spPr>
            <a:xfrm>
              <a:off x="10999221" y="5399134"/>
              <a:ext cx="125562" cy="495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346"/>
                    <a:pt x="12000" y="6693"/>
                    <a:pt x="8400" y="10293"/>
                  </a:cubicBezTo>
                  <a:cubicBezTo>
                    <a:pt x="4800" y="13893"/>
                    <a:pt x="2400" y="177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03" name="Line"/>
            <p:cNvSpPr/>
            <p:nvPr/>
          </p:nvSpPr>
          <p:spPr>
            <a:xfrm>
              <a:off x="8175388" y="6298990"/>
              <a:ext cx="2596324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extrusionOk="0">
                  <a:moveTo>
                    <a:pt x="21434" y="8100"/>
                  </a:moveTo>
                  <a:cubicBezTo>
                    <a:pt x="21512" y="5400"/>
                    <a:pt x="21589" y="2700"/>
                    <a:pt x="21570" y="1350"/>
                  </a:cubicBezTo>
                  <a:cubicBezTo>
                    <a:pt x="21550" y="0"/>
                    <a:pt x="21434" y="0"/>
                    <a:pt x="20990" y="0"/>
                  </a:cubicBezTo>
                  <a:cubicBezTo>
                    <a:pt x="20546" y="0"/>
                    <a:pt x="19773" y="0"/>
                    <a:pt x="19039" y="0"/>
                  </a:cubicBezTo>
                  <a:cubicBezTo>
                    <a:pt x="18305" y="0"/>
                    <a:pt x="17609" y="0"/>
                    <a:pt x="16952" y="0"/>
                  </a:cubicBezTo>
                  <a:cubicBezTo>
                    <a:pt x="16295" y="0"/>
                    <a:pt x="15677" y="0"/>
                    <a:pt x="15010" y="0"/>
                  </a:cubicBezTo>
                  <a:cubicBezTo>
                    <a:pt x="14344" y="0"/>
                    <a:pt x="13629" y="0"/>
                    <a:pt x="12934" y="0"/>
                  </a:cubicBezTo>
                  <a:cubicBezTo>
                    <a:pt x="12238" y="0"/>
                    <a:pt x="11562" y="0"/>
                    <a:pt x="10847" y="150"/>
                  </a:cubicBezTo>
                  <a:cubicBezTo>
                    <a:pt x="10132" y="300"/>
                    <a:pt x="9379" y="600"/>
                    <a:pt x="8654" y="1200"/>
                  </a:cubicBezTo>
                  <a:cubicBezTo>
                    <a:pt x="7930" y="1800"/>
                    <a:pt x="7234" y="2700"/>
                    <a:pt x="6577" y="3750"/>
                  </a:cubicBezTo>
                  <a:cubicBezTo>
                    <a:pt x="5920" y="4800"/>
                    <a:pt x="5302" y="6000"/>
                    <a:pt x="4616" y="7500"/>
                  </a:cubicBezTo>
                  <a:cubicBezTo>
                    <a:pt x="3930" y="9000"/>
                    <a:pt x="3177" y="10800"/>
                    <a:pt x="2443" y="12600"/>
                  </a:cubicBezTo>
                  <a:cubicBezTo>
                    <a:pt x="1708" y="14400"/>
                    <a:pt x="994" y="16200"/>
                    <a:pt x="588" y="17250"/>
                  </a:cubicBezTo>
                  <a:cubicBezTo>
                    <a:pt x="182" y="18300"/>
                    <a:pt x="86" y="18600"/>
                    <a:pt x="37" y="18000"/>
                  </a:cubicBezTo>
                  <a:cubicBezTo>
                    <a:pt x="-11" y="17400"/>
                    <a:pt x="-11" y="15900"/>
                    <a:pt x="28" y="14700"/>
                  </a:cubicBezTo>
                  <a:cubicBezTo>
                    <a:pt x="66" y="13500"/>
                    <a:pt x="144" y="12600"/>
                    <a:pt x="192" y="12900"/>
                  </a:cubicBezTo>
                  <a:cubicBezTo>
                    <a:pt x="240" y="13200"/>
                    <a:pt x="259" y="14700"/>
                    <a:pt x="279" y="16350"/>
                  </a:cubicBezTo>
                  <a:cubicBezTo>
                    <a:pt x="298" y="18000"/>
                    <a:pt x="317" y="19800"/>
                    <a:pt x="337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1" name="Drawing"/>
          <p:cNvGrpSpPr/>
          <p:nvPr/>
        </p:nvGrpSpPr>
        <p:grpSpPr>
          <a:xfrm>
            <a:off x="1879634" y="650028"/>
            <a:ext cx="7586292" cy="7113846"/>
            <a:chOff x="0" y="0"/>
            <a:chExt cx="7586290" cy="7113843"/>
          </a:xfrm>
        </p:grpSpPr>
        <p:sp>
          <p:nvSpPr>
            <p:cNvPr id="9806" name="Line"/>
            <p:cNvSpPr/>
            <p:nvPr/>
          </p:nvSpPr>
          <p:spPr>
            <a:xfrm>
              <a:off x="0" y="1286647"/>
              <a:ext cx="425301" cy="6140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443" extrusionOk="0">
                  <a:moveTo>
                    <a:pt x="3692" y="8616"/>
                  </a:moveTo>
                  <a:cubicBezTo>
                    <a:pt x="2875" y="7154"/>
                    <a:pt x="2058" y="5692"/>
                    <a:pt x="1474" y="4799"/>
                  </a:cubicBezTo>
                  <a:cubicBezTo>
                    <a:pt x="890" y="3906"/>
                    <a:pt x="540" y="3581"/>
                    <a:pt x="306" y="3622"/>
                  </a:cubicBezTo>
                  <a:cubicBezTo>
                    <a:pt x="73" y="3662"/>
                    <a:pt x="-44" y="4068"/>
                    <a:pt x="14" y="5733"/>
                  </a:cubicBezTo>
                  <a:cubicBezTo>
                    <a:pt x="73" y="7398"/>
                    <a:pt x="306" y="10321"/>
                    <a:pt x="890" y="12960"/>
                  </a:cubicBezTo>
                  <a:cubicBezTo>
                    <a:pt x="1474" y="15599"/>
                    <a:pt x="2408" y="17954"/>
                    <a:pt x="3050" y="19335"/>
                  </a:cubicBezTo>
                  <a:cubicBezTo>
                    <a:pt x="3692" y="20715"/>
                    <a:pt x="4042" y="21121"/>
                    <a:pt x="4510" y="21324"/>
                  </a:cubicBezTo>
                  <a:cubicBezTo>
                    <a:pt x="4977" y="21527"/>
                    <a:pt x="5560" y="21527"/>
                    <a:pt x="6611" y="20877"/>
                  </a:cubicBezTo>
                  <a:cubicBezTo>
                    <a:pt x="7662" y="20228"/>
                    <a:pt x="9180" y="18929"/>
                    <a:pt x="10055" y="17954"/>
                  </a:cubicBezTo>
                  <a:cubicBezTo>
                    <a:pt x="10931" y="16980"/>
                    <a:pt x="11165" y="16330"/>
                    <a:pt x="11398" y="15721"/>
                  </a:cubicBezTo>
                  <a:cubicBezTo>
                    <a:pt x="11632" y="15112"/>
                    <a:pt x="11865" y="14544"/>
                    <a:pt x="12040" y="13975"/>
                  </a:cubicBezTo>
                  <a:cubicBezTo>
                    <a:pt x="12215" y="13407"/>
                    <a:pt x="12332" y="12838"/>
                    <a:pt x="12566" y="12879"/>
                  </a:cubicBezTo>
                  <a:cubicBezTo>
                    <a:pt x="12799" y="12919"/>
                    <a:pt x="13150" y="13569"/>
                    <a:pt x="13500" y="14422"/>
                  </a:cubicBezTo>
                  <a:cubicBezTo>
                    <a:pt x="13850" y="15274"/>
                    <a:pt x="14200" y="16330"/>
                    <a:pt x="14551" y="17061"/>
                  </a:cubicBezTo>
                  <a:cubicBezTo>
                    <a:pt x="14901" y="17792"/>
                    <a:pt x="15251" y="18198"/>
                    <a:pt x="15835" y="18401"/>
                  </a:cubicBezTo>
                  <a:cubicBezTo>
                    <a:pt x="16419" y="18604"/>
                    <a:pt x="17236" y="18604"/>
                    <a:pt x="18404" y="17995"/>
                  </a:cubicBezTo>
                  <a:cubicBezTo>
                    <a:pt x="19571" y="17386"/>
                    <a:pt x="21089" y="16168"/>
                    <a:pt x="21322" y="14138"/>
                  </a:cubicBezTo>
                  <a:cubicBezTo>
                    <a:pt x="21556" y="12107"/>
                    <a:pt x="20505" y="9265"/>
                    <a:pt x="19396" y="7032"/>
                  </a:cubicBezTo>
                  <a:cubicBezTo>
                    <a:pt x="18287" y="4799"/>
                    <a:pt x="17119" y="3175"/>
                    <a:pt x="16302" y="1998"/>
                  </a:cubicBezTo>
                  <a:cubicBezTo>
                    <a:pt x="15485" y="820"/>
                    <a:pt x="15018" y="89"/>
                    <a:pt x="15018" y="8"/>
                  </a:cubicBezTo>
                  <a:cubicBezTo>
                    <a:pt x="15018" y="-73"/>
                    <a:pt x="15485" y="495"/>
                    <a:pt x="15952" y="106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07" name="Line"/>
            <p:cNvSpPr/>
            <p:nvPr/>
          </p:nvSpPr>
          <p:spPr>
            <a:xfrm>
              <a:off x="448740" y="1577871"/>
              <a:ext cx="259583" cy="339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431" extrusionOk="0">
                  <a:moveTo>
                    <a:pt x="6430" y="9970"/>
                  </a:moveTo>
                  <a:cubicBezTo>
                    <a:pt x="4328" y="10851"/>
                    <a:pt x="2225" y="11733"/>
                    <a:pt x="1078" y="12688"/>
                  </a:cubicBezTo>
                  <a:cubicBezTo>
                    <a:pt x="-69" y="13643"/>
                    <a:pt x="-260" y="14672"/>
                    <a:pt x="313" y="15260"/>
                  </a:cubicBezTo>
                  <a:cubicBezTo>
                    <a:pt x="887" y="15847"/>
                    <a:pt x="2225" y="15994"/>
                    <a:pt x="4710" y="15039"/>
                  </a:cubicBezTo>
                  <a:cubicBezTo>
                    <a:pt x="7195" y="14084"/>
                    <a:pt x="10827" y="12027"/>
                    <a:pt x="13407" y="9676"/>
                  </a:cubicBezTo>
                  <a:cubicBezTo>
                    <a:pt x="15988" y="7325"/>
                    <a:pt x="17517" y="4680"/>
                    <a:pt x="18282" y="2917"/>
                  </a:cubicBezTo>
                  <a:cubicBezTo>
                    <a:pt x="19046" y="1153"/>
                    <a:pt x="19046" y="272"/>
                    <a:pt x="18473" y="51"/>
                  </a:cubicBezTo>
                  <a:cubicBezTo>
                    <a:pt x="17899" y="-169"/>
                    <a:pt x="16752" y="272"/>
                    <a:pt x="15605" y="2329"/>
                  </a:cubicBezTo>
                  <a:cubicBezTo>
                    <a:pt x="14459" y="4386"/>
                    <a:pt x="13312" y="8060"/>
                    <a:pt x="13885" y="11439"/>
                  </a:cubicBezTo>
                  <a:cubicBezTo>
                    <a:pt x="14459" y="14819"/>
                    <a:pt x="16752" y="17904"/>
                    <a:pt x="18282" y="19521"/>
                  </a:cubicBezTo>
                  <a:cubicBezTo>
                    <a:pt x="19811" y="21137"/>
                    <a:pt x="20575" y="21284"/>
                    <a:pt x="21340" y="2143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08" name="Line"/>
            <p:cNvSpPr/>
            <p:nvPr/>
          </p:nvSpPr>
          <p:spPr>
            <a:xfrm>
              <a:off x="1016357" y="1520940"/>
              <a:ext cx="253598" cy="347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221" extrusionOk="0">
                  <a:moveTo>
                    <a:pt x="15222" y="758"/>
                  </a:moveTo>
                  <a:cubicBezTo>
                    <a:pt x="14437" y="189"/>
                    <a:pt x="13651" y="-379"/>
                    <a:pt x="11393" y="332"/>
                  </a:cubicBezTo>
                  <a:cubicBezTo>
                    <a:pt x="9135" y="1042"/>
                    <a:pt x="5404" y="3032"/>
                    <a:pt x="3244" y="4737"/>
                  </a:cubicBezTo>
                  <a:cubicBezTo>
                    <a:pt x="1084" y="6442"/>
                    <a:pt x="495" y="7863"/>
                    <a:pt x="201" y="8929"/>
                  </a:cubicBezTo>
                  <a:cubicBezTo>
                    <a:pt x="-94" y="9995"/>
                    <a:pt x="-94" y="10705"/>
                    <a:pt x="397" y="11132"/>
                  </a:cubicBezTo>
                  <a:cubicBezTo>
                    <a:pt x="888" y="11558"/>
                    <a:pt x="1870" y="11700"/>
                    <a:pt x="5208" y="11842"/>
                  </a:cubicBezTo>
                  <a:cubicBezTo>
                    <a:pt x="8546" y="11984"/>
                    <a:pt x="14241" y="12126"/>
                    <a:pt x="17481" y="12482"/>
                  </a:cubicBezTo>
                  <a:cubicBezTo>
                    <a:pt x="20721" y="12837"/>
                    <a:pt x="21506" y="13405"/>
                    <a:pt x="21408" y="14329"/>
                  </a:cubicBezTo>
                  <a:cubicBezTo>
                    <a:pt x="21310" y="15253"/>
                    <a:pt x="20328" y="16532"/>
                    <a:pt x="17284" y="17739"/>
                  </a:cubicBezTo>
                  <a:cubicBezTo>
                    <a:pt x="14241" y="18947"/>
                    <a:pt x="9135" y="20084"/>
                    <a:pt x="4030" y="212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09" name="Line"/>
            <p:cNvSpPr/>
            <p:nvPr/>
          </p:nvSpPr>
          <p:spPr>
            <a:xfrm>
              <a:off x="1308226" y="1585958"/>
              <a:ext cx="170936" cy="500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8" h="21310" extrusionOk="0">
                  <a:moveTo>
                    <a:pt x="0" y="5784"/>
                  </a:moveTo>
                  <a:cubicBezTo>
                    <a:pt x="1459" y="5982"/>
                    <a:pt x="2919" y="6180"/>
                    <a:pt x="4232" y="7667"/>
                  </a:cubicBezTo>
                  <a:cubicBezTo>
                    <a:pt x="5546" y="9153"/>
                    <a:pt x="6714" y="11927"/>
                    <a:pt x="7443" y="14206"/>
                  </a:cubicBezTo>
                  <a:cubicBezTo>
                    <a:pt x="8173" y="16485"/>
                    <a:pt x="8465" y="18268"/>
                    <a:pt x="8757" y="19507"/>
                  </a:cubicBezTo>
                  <a:cubicBezTo>
                    <a:pt x="9049" y="20745"/>
                    <a:pt x="9341" y="21439"/>
                    <a:pt x="8757" y="21290"/>
                  </a:cubicBezTo>
                  <a:cubicBezTo>
                    <a:pt x="8173" y="21142"/>
                    <a:pt x="6714" y="20151"/>
                    <a:pt x="5108" y="17922"/>
                  </a:cubicBezTo>
                  <a:cubicBezTo>
                    <a:pt x="3503" y="15692"/>
                    <a:pt x="1751" y="12224"/>
                    <a:pt x="1022" y="9202"/>
                  </a:cubicBezTo>
                  <a:cubicBezTo>
                    <a:pt x="292" y="6180"/>
                    <a:pt x="584" y="3604"/>
                    <a:pt x="2919" y="2019"/>
                  </a:cubicBezTo>
                  <a:cubicBezTo>
                    <a:pt x="5254" y="433"/>
                    <a:pt x="9632" y="-161"/>
                    <a:pt x="13719" y="37"/>
                  </a:cubicBezTo>
                  <a:cubicBezTo>
                    <a:pt x="17805" y="235"/>
                    <a:pt x="21600" y="1226"/>
                    <a:pt x="21454" y="2861"/>
                  </a:cubicBezTo>
                  <a:cubicBezTo>
                    <a:pt x="21308" y="4496"/>
                    <a:pt x="17222" y="6775"/>
                    <a:pt x="13719" y="8211"/>
                  </a:cubicBezTo>
                  <a:cubicBezTo>
                    <a:pt x="10216" y="9648"/>
                    <a:pt x="7297" y="10243"/>
                    <a:pt x="4378" y="108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0" name="Line"/>
            <p:cNvSpPr/>
            <p:nvPr/>
          </p:nvSpPr>
          <p:spPr>
            <a:xfrm>
              <a:off x="1524470" y="1596287"/>
              <a:ext cx="334831" cy="322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72" extrusionOk="0">
                  <a:moveTo>
                    <a:pt x="0" y="9052"/>
                  </a:moveTo>
                  <a:cubicBezTo>
                    <a:pt x="750" y="9354"/>
                    <a:pt x="1500" y="9656"/>
                    <a:pt x="3225" y="8448"/>
                  </a:cubicBezTo>
                  <a:cubicBezTo>
                    <a:pt x="4950" y="7239"/>
                    <a:pt x="7650" y="4521"/>
                    <a:pt x="9000" y="2783"/>
                  </a:cubicBezTo>
                  <a:cubicBezTo>
                    <a:pt x="10350" y="1046"/>
                    <a:pt x="10350" y="291"/>
                    <a:pt x="9900" y="65"/>
                  </a:cubicBezTo>
                  <a:cubicBezTo>
                    <a:pt x="9450" y="-162"/>
                    <a:pt x="8550" y="140"/>
                    <a:pt x="6975" y="2028"/>
                  </a:cubicBezTo>
                  <a:cubicBezTo>
                    <a:pt x="5400" y="3916"/>
                    <a:pt x="3150" y="7390"/>
                    <a:pt x="1875" y="10638"/>
                  </a:cubicBezTo>
                  <a:cubicBezTo>
                    <a:pt x="600" y="13886"/>
                    <a:pt x="300" y="16907"/>
                    <a:pt x="1275" y="18795"/>
                  </a:cubicBezTo>
                  <a:cubicBezTo>
                    <a:pt x="2250" y="20683"/>
                    <a:pt x="4500" y="21438"/>
                    <a:pt x="7350" y="20683"/>
                  </a:cubicBezTo>
                  <a:cubicBezTo>
                    <a:pt x="10200" y="19928"/>
                    <a:pt x="13650" y="17662"/>
                    <a:pt x="16125" y="15321"/>
                  </a:cubicBezTo>
                  <a:cubicBezTo>
                    <a:pt x="18600" y="12979"/>
                    <a:pt x="20100" y="10562"/>
                    <a:pt x="21600" y="81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1" name="Line"/>
            <p:cNvSpPr/>
            <p:nvPr/>
          </p:nvSpPr>
          <p:spPr>
            <a:xfrm>
              <a:off x="1859300" y="1621699"/>
              <a:ext cx="299953" cy="293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2" extrusionOk="0">
                  <a:moveTo>
                    <a:pt x="0" y="3206"/>
                  </a:moveTo>
                  <a:cubicBezTo>
                    <a:pt x="167" y="8775"/>
                    <a:pt x="335" y="14344"/>
                    <a:pt x="419" y="17550"/>
                  </a:cubicBezTo>
                  <a:cubicBezTo>
                    <a:pt x="502" y="20756"/>
                    <a:pt x="502" y="21600"/>
                    <a:pt x="921" y="21263"/>
                  </a:cubicBezTo>
                  <a:cubicBezTo>
                    <a:pt x="1340" y="20925"/>
                    <a:pt x="2177" y="19406"/>
                    <a:pt x="3349" y="15947"/>
                  </a:cubicBezTo>
                  <a:cubicBezTo>
                    <a:pt x="4521" y="12487"/>
                    <a:pt x="6028" y="7087"/>
                    <a:pt x="6949" y="3966"/>
                  </a:cubicBezTo>
                  <a:cubicBezTo>
                    <a:pt x="7870" y="844"/>
                    <a:pt x="8205" y="0"/>
                    <a:pt x="8623" y="0"/>
                  </a:cubicBezTo>
                  <a:cubicBezTo>
                    <a:pt x="9042" y="0"/>
                    <a:pt x="9544" y="844"/>
                    <a:pt x="10549" y="3797"/>
                  </a:cubicBezTo>
                  <a:cubicBezTo>
                    <a:pt x="11553" y="6750"/>
                    <a:pt x="13060" y="11812"/>
                    <a:pt x="14986" y="14681"/>
                  </a:cubicBezTo>
                  <a:cubicBezTo>
                    <a:pt x="16912" y="17550"/>
                    <a:pt x="19256" y="18225"/>
                    <a:pt x="21600" y="189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2" name="Line"/>
            <p:cNvSpPr/>
            <p:nvPr/>
          </p:nvSpPr>
          <p:spPr>
            <a:xfrm>
              <a:off x="2125231" y="1345000"/>
              <a:ext cx="340950" cy="501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80" extrusionOk="0">
                  <a:moveTo>
                    <a:pt x="13429" y="0"/>
                  </a:moveTo>
                  <a:cubicBezTo>
                    <a:pt x="14154" y="2887"/>
                    <a:pt x="14878" y="5773"/>
                    <a:pt x="15531" y="8809"/>
                  </a:cubicBezTo>
                  <a:cubicBezTo>
                    <a:pt x="16183" y="11845"/>
                    <a:pt x="16763" y="15030"/>
                    <a:pt x="17198" y="16872"/>
                  </a:cubicBezTo>
                  <a:cubicBezTo>
                    <a:pt x="17633" y="18713"/>
                    <a:pt x="17923" y="19211"/>
                    <a:pt x="17778" y="19311"/>
                  </a:cubicBezTo>
                  <a:cubicBezTo>
                    <a:pt x="17633" y="19410"/>
                    <a:pt x="17053" y="19112"/>
                    <a:pt x="14951" y="18763"/>
                  </a:cubicBezTo>
                  <a:cubicBezTo>
                    <a:pt x="12849" y="18415"/>
                    <a:pt x="9225" y="18017"/>
                    <a:pt x="6470" y="18166"/>
                  </a:cubicBezTo>
                  <a:cubicBezTo>
                    <a:pt x="3716" y="18315"/>
                    <a:pt x="1831" y="19012"/>
                    <a:pt x="817" y="19609"/>
                  </a:cubicBezTo>
                  <a:cubicBezTo>
                    <a:pt x="-198" y="20206"/>
                    <a:pt x="-343" y="20704"/>
                    <a:pt x="817" y="21053"/>
                  </a:cubicBezTo>
                  <a:cubicBezTo>
                    <a:pt x="1976" y="21401"/>
                    <a:pt x="4441" y="21600"/>
                    <a:pt x="8065" y="21401"/>
                  </a:cubicBezTo>
                  <a:cubicBezTo>
                    <a:pt x="11689" y="21202"/>
                    <a:pt x="16473" y="20605"/>
                    <a:pt x="21257" y="200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3" name="Line"/>
            <p:cNvSpPr/>
            <p:nvPr/>
          </p:nvSpPr>
          <p:spPr>
            <a:xfrm>
              <a:off x="2829390" y="1254321"/>
              <a:ext cx="407311" cy="583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19" extrusionOk="0">
                  <a:moveTo>
                    <a:pt x="4344" y="1792"/>
                  </a:moveTo>
                  <a:cubicBezTo>
                    <a:pt x="3616" y="1280"/>
                    <a:pt x="2888" y="768"/>
                    <a:pt x="2220" y="426"/>
                  </a:cubicBezTo>
                  <a:cubicBezTo>
                    <a:pt x="1553" y="85"/>
                    <a:pt x="946" y="-86"/>
                    <a:pt x="521" y="42"/>
                  </a:cubicBezTo>
                  <a:cubicBezTo>
                    <a:pt x="97" y="170"/>
                    <a:pt x="-146" y="597"/>
                    <a:pt x="97" y="2176"/>
                  </a:cubicBezTo>
                  <a:cubicBezTo>
                    <a:pt x="339" y="3756"/>
                    <a:pt x="1067" y="6488"/>
                    <a:pt x="1796" y="9220"/>
                  </a:cubicBezTo>
                  <a:cubicBezTo>
                    <a:pt x="2524" y="11952"/>
                    <a:pt x="3252" y="14684"/>
                    <a:pt x="3676" y="16263"/>
                  </a:cubicBezTo>
                  <a:cubicBezTo>
                    <a:pt x="4101" y="17843"/>
                    <a:pt x="4223" y="18270"/>
                    <a:pt x="4526" y="18355"/>
                  </a:cubicBezTo>
                  <a:cubicBezTo>
                    <a:pt x="4829" y="18440"/>
                    <a:pt x="5315" y="18184"/>
                    <a:pt x="6710" y="17416"/>
                  </a:cubicBezTo>
                  <a:cubicBezTo>
                    <a:pt x="8106" y="16648"/>
                    <a:pt x="10411" y="15367"/>
                    <a:pt x="12778" y="14940"/>
                  </a:cubicBezTo>
                  <a:cubicBezTo>
                    <a:pt x="15144" y="14513"/>
                    <a:pt x="17571" y="14940"/>
                    <a:pt x="19148" y="15751"/>
                  </a:cubicBezTo>
                  <a:cubicBezTo>
                    <a:pt x="20726" y="16562"/>
                    <a:pt x="21454" y="17757"/>
                    <a:pt x="21211" y="18697"/>
                  </a:cubicBezTo>
                  <a:cubicBezTo>
                    <a:pt x="20969" y="19636"/>
                    <a:pt x="19755" y="20319"/>
                    <a:pt x="17753" y="20788"/>
                  </a:cubicBezTo>
                  <a:cubicBezTo>
                    <a:pt x="15751" y="21258"/>
                    <a:pt x="12960" y="21514"/>
                    <a:pt x="11382" y="21386"/>
                  </a:cubicBezTo>
                  <a:cubicBezTo>
                    <a:pt x="9805" y="21258"/>
                    <a:pt x="9441" y="20746"/>
                    <a:pt x="9076" y="2023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4" name="Line"/>
            <p:cNvSpPr/>
            <p:nvPr/>
          </p:nvSpPr>
          <p:spPr>
            <a:xfrm>
              <a:off x="3268377" y="1664476"/>
              <a:ext cx="90684" cy="165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8" extrusionOk="0">
                  <a:moveTo>
                    <a:pt x="0" y="176"/>
                  </a:moveTo>
                  <a:cubicBezTo>
                    <a:pt x="4431" y="-116"/>
                    <a:pt x="8862" y="-408"/>
                    <a:pt x="12462" y="2511"/>
                  </a:cubicBezTo>
                  <a:cubicBezTo>
                    <a:pt x="16062" y="5430"/>
                    <a:pt x="18831" y="11560"/>
                    <a:pt x="20215" y="15500"/>
                  </a:cubicBezTo>
                  <a:cubicBezTo>
                    <a:pt x="21600" y="19441"/>
                    <a:pt x="21600" y="21192"/>
                    <a:pt x="21600" y="20608"/>
                  </a:cubicBezTo>
                  <a:cubicBezTo>
                    <a:pt x="21600" y="20024"/>
                    <a:pt x="21600" y="17106"/>
                    <a:pt x="21600" y="1418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5" name="Line"/>
            <p:cNvSpPr/>
            <p:nvPr/>
          </p:nvSpPr>
          <p:spPr>
            <a:xfrm>
              <a:off x="3289304" y="1365926"/>
              <a:ext cx="41855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6" name="Line"/>
            <p:cNvSpPr/>
            <p:nvPr/>
          </p:nvSpPr>
          <p:spPr>
            <a:xfrm>
              <a:off x="3414865" y="1296170"/>
              <a:ext cx="167416" cy="5494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7" extrusionOk="0">
                  <a:moveTo>
                    <a:pt x="0" y="0"/>
                  </a:moveTo>
                  <a:cubicBezTo>
                    <a:pt x="600" y="3176"/>
                    <a:pt x="1200" y="6353"/>
                    <a:pt x="2400" y="9529"/>
                  </a:cubicBezTo>
                  <a:cubicBezTo>
                    <a:pt x="3600" y="12706"/>
                    <a:pt x="5400" y="15882"/>
                    <a:pt x="7950" y="17924"/>
                  </a:cubicBezTo>
                  <a:cubicBezTo>
                    <a:pt x="10500" y="19966"/>
                    <a:pt x="13800" y="20874"/>
                    <a:pt x="16200" y="21237"/>
                  </a:cubicBezTo>
                  <a:cubicBezTo>
                    <a:pt x="18600" y="21600"/>
                    <a:pt x="20100" y="21418"/>
                    <a:pt x="21600" y="212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7" name="Line"/>
            <p:cNvSpPr/>
            <p:nvPr/>
          </p:nvSpPr>
          <p:spPr>
            <a:xfrm>
              <a:off x="3618195" y="1328723"/>
              <a:ext cx="68720" cy="525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9" h="21600" extrusionOk="0">
                  <a:moveTo>
                    <a:pt x="10479" y="956"/>
                  </a:moveTo>
                  <a:cubicBezTo>
                    <a:pt x="10479" y="478"/>
                    <a:pt x="10479" y="0"/>
                    <a:pt x="9759" y="0"/>
                  </a:cubicBezTo>
                  <a:cubicBezTo>
                    <a:pt x="9039" y="0"/>
                    <a:pt x="7599" y="478"/>
                    <a:pt x="5439" y="2389"/>
                  </a:cubicBezTo>
                  <a:cubicBezTo>
                    <a:pt x="3279" y="4301"/>
                    <a:pt x="399" y="7646"/>
                    <a:pt x="39" y="10848"/>
                  </a:cubicBezTo>
                  <a:cubicBezTo>
                    <a:pt x="-321" y="14050"/>
                    <a:pt x="1839" y="17108"/>
                    <a:pt x="5799" y="18876"/>
                  </a:cubicBezTo>
                  <a:cubicBezTo>
                    <a:pt x="9759" y="20644"/>
                    <a:pt x="15519" y="21122"/>
                    <a:pt x="2127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8" name="Line"/>
            <p:cNvSpPr/>
            <p:nvPr/>
          </p:nvSpPr>
          <p:spPr>
            <a:xfrm>
              <a:off x="3805500" y="1631000"/>
              <a:ext cx="52635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0" y="0"/>
                  </a:moveTo>
                  <a:cubicBezTo>
                    <a:pt x="6574" y="5349"/>
                    <a:pt x="13148" y="10697"/>
                    <a:pt x="16435" y="13886"/>
                  </a:cubicBezTo>
                  <a:cubicBezTo>
                    <a:pt x="19722" y="17074"/>
                    <a:pt x="19722" y="18103"/>
                    <a:pt x="20191" y="19234"/>
                  </a:cubicBezTo>
                  <a:cubicBezTo>
                    <a:pt x="20661" y="20366"/>
                    <a:pt x="21600" y="21600"/>
                    <a:pt x="21130" y="21600"/>
                  </a:cubicBezTo>
                  <a:cubicBezTo>
                    <a:pt x="20661" y="21600"/>
                    <a:pt x="18783" y="20366"/>
                    <a:pt x="15965" y="17794"/>
                  </a:cubicBezTo>
                  <a:cubicBezTo>
                    <a:pt x="13148" y="15223"/>
                    <a:pt x="9391" y="11314"/>
                    <a:pt x="5635" y="740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9" name="Line"/>
            <p:cNvSpPr/>
            <p:nvPr/>
          </p:nvSpPr>
          <p:spPr>
            <a:xfrm>
              <a:off x="3777597" y="1434468"/>
              <a:ext cx="34880" cy="43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7" extrusionOk="0">
                  <a:moveTo>
                    <a:pt x="0" y="17647"/>
                  </a:moveTo>
                  <a:cubicBezTo>
                    <a:pt x="1440" y="8552"/>
                    <a:pt x="2880" y="-543"/>
                    <a:pt x="6480" y="25"/>
                  </a:cubicBezTo>
                  <a:cubicBezTo>
                    <a:pt x="10080" y="594"/>
                    <a:pt x="15840" y="10825"/>
                    <a:pt x="21600" y="210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0" name="Line"/>
            <p:cNvSpPr/>
            <p:nvPr/>
          </p:nvSpPr>
          <p:spPr>
            <a:xfrm>
              <a:off x="4016844" y="1611977"/>
              <a:ext cx="416463" cy="228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421" extrusionOk="0">
                  <a:moveTo>
                    <a:pt x="613" y="8330"/>
                  </a:moveTo>
                  <a:cubicBezTo>
                    <a:pt x="733" y="10730"/>
                    <a:pt x="853" y="13130"/>
                    <a:pt x="853" y="15312"/>
                  </a:cubicBezTo>
                  <a:cubicBezTo>
                    <a:pt x="853" y="17494"/>
                    <a:pt x="733" y="19457"/>
                    <a:pt x="1333" y="20330"/>
                  </a:cubicBezTo>
                  <a:cubicBezTo>
                    <a:pt x="1933" y="21203"/>
                    <a:pt x="3253" y="20985"/>
                    <a:pt x="4393" y="19021"/>
                  </a:cubicBezTo>
                  <a:cubicBezTo>
                    <a:pt x="5533" y="17057"/>
                    <a:pt x="6493" y="13348"/>
                    <a:pt x="6793" y="10948"/>
                  </a:cubicBezTo>
                  <a:cubicBezTo>
                    <a:pt x="7093" y="8548"/>
                    <a:pt x="6733" y="7457"/>
                    <a:pt x="5833" y="6694"/>
                  </a:cubicBezTo>
                  <a:cubicBezTo>
                    <a:pt x="4933" y="5930"/>
                    <a:pt x="3493" y="5494"/>
                    <a:pt x="2293" y="5057"/>
                  </a:cubicBezTo>
                  <a:cubicBezTo>
                    <a:pt x="1093" y="4621"/>
                    <a:pt x="133" y="4185"/>
                    <a:pt x="13" y="3748"/>
                  </a:cubicBezTo>
                  <a:cubicBezTo>
                    <a:pt x="-107" y="3312"/>
                    <a:pt x="613" y="2876"/>
                    <a:pt x="2053" y="3421"/>
                  </a:cubicBezTo>
                  <a:cubicBezTo>
                    <a:pt x="3493" y="3966"/>
                    <a:pt x="5653" y="5494"/>
                    <a:pt x="7333" y="8221"/>
                  </a:cubicBezTo>
                  <a:cubicBezTo>
                    <a:pt x="9013" y="10948"/>
                    <a:pt x="10213" y="14876"/>
                    <a:pt x="10753" y="17385"/>
                  </a:cubicBezTo>
                  <a:cubicBezTo>
                    <a:pt x="11293" y="19894"/>
                    <a:pt x="11173" y="20985"/>
                    <a:pt x="11113" y="20766"/>
                  </a:cubicBezTo>
                  <a:cubicBezTo>
                    <a:pt x="11053" y="20548"/>
                    <a:pt x="11053" y="19021"/>
                    <a:pt x="11713" y="15748"/>
                  </a:cubicBezTo>
                  <a:cubicBezTo>
                    <a:pt x="12373" y="12476"/>
                    <a:pt x="13693" y="7457"/>
                    <a:pt x="14593" y="4403"/>
                  </a:cubicBezTo>
                  <a:cubicBezTo>
                    <a:pt x="15493" y="1348"/>
                    <a:pt x="15973" y="257"/>
                    <a:pt x="16453" y="39"/>
                  </a:cubicBezTo>
                  <a:cubicBezTo>
                    <a:pt x="16933" y="-179"/>
                    <a:pt x="17413" y="476"/>
                    <a:pt x="17713" y="2766"/>
                  </a:cubicBezTo>
                  <a:cubicBezTo>
                    <a:pt x="18013" y="5057"/>
                    <a:pt x="18133" y="8985"/>
                    <a:pt x="18193" y="12148"/>
                  </a:cubicBezTo>
                  <a:cubicBezTo>
                    <a:pt x="18253" y="15312"/>
                    <a:pt x="18253" y="17712"/>
                    <a:pt x="18793" y="19130"/>
                  </a:cubicBezTo>
                  <a:cubicBezTo>
                    <a:pt x="19333" y="20548"/>
                    <a:pt x="20413" y="20985"/>
                    <a:pt x="21493" y="214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1" name="Line"/>
            <p:cNvSpPr/>
            <p:nvPr/>
          </p:nvSpPr>
          <p:spPr>
            <a:xfrm>
              <a:off x="4449118" y="1598830"/>
              <a:ext cx="378406" cy="311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256" extrusionOk="0">
                  <a:moveTo>
                    <a:pt x="12934" y="291"/>
                  </a:moveTo>
                  <a:cubicBezTo>
                    <a:pt x="12275" y="-26"/>
                    <a:pt x="11617" y="-344"/>
                    <a:pt x="9641" y="847"/>
                  </a:cubicBezTo>
                  <a:cubicBezTo>
                    <a:pt x="7666" y="2038"/>
                    <a:pt x="4373" y="4738"/>
                    <a:pt x="2529" y="6406"/>
                  </a:cubicBezTo>
                  <a:cubicBezTo>
                    <a:pt x="685" y="8074"/>
                    <a:pt x="290" y="8709"/>
                    <a:pt x="93" y="9424"/>
                  </a:cubicBezTo>
                  <a:cubicBezTo>
                    <a:pt x="-105" y="10138"/>
                    <a:pt x="-105" y="10932"/>
                    <a:pt x="1344" y="11409"/>
                  </a:cubicBezTo>
                  <a:cubicBezTo>
                    <a:pt x="2793" y="11885"/>
                    <a:pt x="5690" y="12044"/>
                    <a:pt x="9115" y="12680"/>
                  </a:cubicBezTo>
                  <a:cubicBezTo>
                    <a:pt x="12539" y="13315"/>
                    <a:pt x="16490" y="14427"/>
                    <a:pt x="18729" y="15380"/>
                  </a:cubicBezTo>
                  <a:cubicBezTo>
                    <a:pt x="20968" y="16332"/>
                    <a:pt x="21495" y="17127"/>
                    <a:pt x="21429" y="17841"/>
                  </a:cubicBezTo>
                  <a:cubicBezTo>
                    <a:pt x="21363" y="18556"/>
                    <a:pt x="20705" y="19191"/>
                    <a:pt x="18136" y="19747"/>
                  </a:cubicBezTo>
                  <a:cubicBezTo>
                    <a:pt x="15568" y="20303"/>
                    <a:pt x="11090" y="20780"/>
                    <a:pt x="8127" y="21018"/>
                  </a:cubicBezTo>
                  <a:cubicBezTo>
                    <a:pt x="5163" y="21256"/>
                    <a:pt x="3715" y="21256"/>
                    <a:pt x="2266" y="212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2" name="Line"/>
            <p:cNvSpPr/>
            <p:nvPr/>
          </p:nvSpPr>
          <p:spPr>
            <a:xfrm>
              <a:off x="5124706" y="1613494"/>
              <a:ext cx="235837" cy="230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0" h="20947" extrusionOk="0">
                  <a:moveTo>
                    <a:pt x="8735" y="4770"/>
                  </a:moveTo>
                  <a:cubicBezTo>
                    <a:pt x="8944" y="3076"/>
                    <a:pt x="9154" y="1382"/>
                    <a:pt x="8735" y="535"/>
                  </a:cubicBezTo>
                  <a:cubicBezTo>
                    <a:pt x="8315" y="-312"/>
                    <a:pt x="7267" y="-312"/>
                    <a:pt x="5799" y="1700"/>
                  </a:cubicBezTo>
                  <a:cubicBezTo>
                    <a:pt x="4331" y="3712"/>
                    <a:pt x="2443" y="7735"/>
                    <a:pt x="1395" y="10912"/>
                  </a:cubicBezTo>
                  <a:cubicBezTo>
                    <a:pt x="346" y="14088"/>
                    <a:pt x="137" y="16417"/>
                    <a:pt x="32" y="18217"/>
                  </a:cubicBezTo>
                  <a:cubicBezTo>
                    <a:pt x="-73" y="20017"/>
                    <a:pt x="-73" y="21288"/>
                    <a:pt x="2653" y="20864"/>
                  </a:cubicBezTo>
                  <a:cubicBezTo>
                    <a:pt x="5379" y="20441"/>
                    <a:pt x="10832" y="18323"/>
                    <a:pt x="14292" y="16206"/>
                  </a:cubicBezTo>
                  <a:cubicBezTo>
                    <a:pt x="17752" y="14088"/>
                    <a:pt x="19220" y="11970"/>
                    <a:pt x="20164" y="10276"/>
                  </a:cubicBezTo>
                  <a:cubicBezTo>
                    <a:pt x="21108" y="8582"/>
                    <a:pt x="21527" y="7312"/>
                    <a:pt x="21108" y="6676"/>
                  </a:cubicBezTo>
                  <a:cubicBezTo>
                    <a:pt x="20688" y="6041"/>
                    <a:pt x="19430" y="6041"/>
                    <a:pt x="18172" y="6147"/>
                  </a:cubicBezTo>
                  <a:cubicBezTo>
                    <a:pt x="16913" y="6253"/>
                    <a:pt x="15655" y="6464"/>
                    <a:pt x="14711" y="7100"/>
                  </a:cubicBezTo>
                  <a:cubicBezTo>
                    <a:pt x="13768" y="7735"/>
                    <a:pt x="13139" y="8794"/>
                    <a:pt x="12510" y="98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3" name="Line"/>
            <p:cNvSpPr/>
            <p:nvPr/>
          </p:nvSpPr>
          <p:spPr>
            <a:xfrm>
              <a:off x="5340138" y="1370438"/>
              <a:ext cx="254013" cy="483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400" extrusionOk="0">
                  <a:moveTo>
                    <a:pt x="20432" y="6589"/>
                  </a:moveTo>
                  <a:cubicBezTo>
                    <a:pt x="21016" y="4737"/>
                    <a:pt x="21600" y="2886"/>
                    <a:pt x="21016" y="1651"/>
                  </a:cubicBezTo>
                  <a:cubicBezTo>
                    <a:pt x="20432" y="417"/>
                    <a:pt x="18681" y="-200"/>
                    <a:pt x="16443" y="57"/>
                  </a:cubicBezTo>
                  <a:cubicBezTo>
                    <a:pt x="14205" y="314"/>
                    <a:pt x="11481" y="1446"/>
                    <a:pt x="9049" y="3760"/>
                  </a:cubicBezTo>
                  <a:cubicBezTo>
                    <a:pt x="6616" y="6074"/>
                    <a:pt x="4476" y="9571"/>
                    <a:pt x="3016" y="12709"/>
                  </a:cubicBezTo>
                  <a:cubicBezTo>
                    <a:pt x="1557" y="15846"/>
                    <a:pt x="778" y="18623"/>
                    <a:pt x="0" y="21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4" name="Line"/>
            <p:cNvSpPr/>
            <p:nvPr/>
          </p:nvSpPr>
          <p:spPr>
            <a:xfrm>
              <a:off x="5340138" y="1735635"/>
              <a:ext cx="265074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947" y="15508"/>
                    <a:pt x="1895" y="9415"/>
                    <a:pt x="5495" y="5815"/>
                  </a:cubicBezTo>
                  <a:cubicBezTo>
                    <a:pt x="9095" y="2215"/>
                    <a:pt x="15347" y="110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5" name="Line"/>
            <p:cNvSpPr/>
            <p:nvPr/>
          </p:nvSpPr>
          <p:spPr>
            <a:xfrm>
              <a:off x="5732323" y="1373999"/>
              <a:ext cx="648559" cy="568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464" extrusionOk="0">
                  <a:moveTo>
                    <a:pt x="11710" y="1276"/>
                  </a:moveTo>
                  <a:cubicBezTo>
                    <a:pt x="11710" y="661"/>
                    <a:pt x="11710" y="47"/>
                    <a:pt x="11671" y="3"/>
                  </a:cubicBezTo>
                  <a:cubicBezTo>
                    <a:pt x="11633" y="-41"/>
                    <a:pt x="11556" y="486"/>
                    <a:pt x="11287" y="2242"/>
                  </a:cubicBezTo>
                  <a:cubicBezTo>
                    <a:pt x="11018" y="3998"/>
                    <a:pt x="10557" y="6983"/>
                    <a:pt x="10134" y="9661"/>
                  </a:cubicBezTo>
                  <a:cubicBezTo>
                    <a:pt x="9711" y="12339"/>
                    <a:pt x="9327" y="14710"/>
                    <a:pt x="9135" y="16115"/>
                  </a:cubicBezTo>
                  <a:cubicBezTo>
                    <a:pt x="8943" y="17520"/>
                    <a:pt x="8943" y="17959"/>
                    <a:pt x="8789" y="18310"/>
                  </a:cubicBezTo>
                  <a:cubicBezTo>
                    <a:pt x="8635" y="18661"/>
                    <a:pt x="8328" y="18925"/>
                    <a:pt x="7597" y="18705"/>
                  </a:cubicBezTo>
                  <a:cubicBezTo>
                    <a:pt x="6867" y="18486"/>
                    <a:pt x="5714" y="17783"/>
                    <a:pt x="4484" y="17388"/>
                  </a:cubicBezTo>
                  <a:cubicBezTo>
                    <a:pt x="3254" y="16993"/>
                    <a:pt x="1948" y="16905"/>
                    <a:pt x="1179" y="17037"/>
                  </a:cubicBezTo>
                  <a:cubicBezTo>
                    <a:pt x="410" y="17169"/>
                    <a:pt x="180" y="17520"/>
                    <a:pt x="64" y="17959"/>
                  </a:cubicBezTo>
                  <a:cubicBezTo>
                    <a:pt x="-51" y="18398"/>
                    <a:pt x="-51" y="18925"/>
                    <a:pt x="410" y="19452"/>
                  </a:cubicBezTo>
                  <a:cubicBezTo>
                    <a:pt x="871" y="19979"/>
                    <a:pt x="1794" y="20505"/>
                    <a:pt x="3447" y="20549"/>
                  </a:cubicBezTo>
                  <a:cubicBezTo>
                    <a:pt x="5099" y="20593"/>
                    <a:pt x="7482" y="20154"/>
                    <a:pt x="9327" y="19320"/>
                  </a:cubicBezTo>
                  <a:cubicBezTo>
                    <a:pt x="11172" y="18486"/>
                    <a:pt x="12479" y="17257"/>
                    <a:pt x="13401" y="16335"/>
                  </a:cubicBezTo>
                  <a:cubicBezTo>
                    <a:pt x="14323" y="15413"/>
                    <a:pt x="14861" y="14798"/>
                    <a:pt x="15092" y="14710"/>
                  </a:cubicBezTo>
                  <a:cubicBezTo>
                    <a:pt x="15323" y="14622"/>
                    <a:pt x="15246" y="15061"/>
                    <a:pt x="14977" y="15983"/>
                  </a:cubicBezTo>
                  <a:cubicBezTo>
                    <a:pt x="14708" y="16905"/>
                    <a:pt x="14247" y="18310"/>
                    <a:pt x="14054" y="19320"/>
                  </a:cubicBezTo>
                  <a:cubicBezTo>
                    <a:pt x="13862" y="20330"/>
                    <a:pt x="13939" y="20944"/>
                    <a:pt x="14439" y="21252"/>
                  </a:cubicBezTo>
                  <a:cubicBezTo>
                    <a:pt x="14938" y="21559"/>
                    <a:pt x="15861" y="21559"/>
                    <a:pt x="16975" y="21076"/>
                  </a:cubicBezTo>
                  <a:cubicBezTo>
                    <a:pt x="18090" y="20593"/>
                    <a:pt x="19397" y="19627"/>
                    <a:pt x="20165" y="18837"/>
                  </a:cubicBezTo>
                  <a:cubicBezTo>
                    <a:pt x="20934" y="18047"/>
                    <a:pt x="21165" y="17432"/>
                    <a:pt x="21318" y="16905"/>
                  </a:cubicBezTo>
                  <a:cubicBezTo>
                    <a:pt x="21472" y="16379"/>
                    <a:pt x="21549" y="15939"/>
                    <a:pt x="21126" y="15544"/>
                  </a:cubicBezTo>
                  <a:cubicBezTo>
                    <a:pt x="20703" y="15149"/>
                    <a:pt x="19781" y="14798"/>
                    <a:pt x="18628" y="14579"/>
                  </a:cubicBezTo>
                  <a:cubicBezTo>
                    <a:pt x="17475" y="14359"/>
                    <a:pt x="16091" y="14271"/>
                    <a:pt x="14708" y="141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6" name="Line"/>
            <p:cNvSpPr/>
            <p:nvPr/>
          </p:nvSpPr>
          <p:spPr>
            <a:xfrm>
              <a:off x="6433972" y="1527733"/>
              <a:ext cx="69283" cy="433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1" h="21304" extrusionOk="0">
                  <a:moveTo>
                    <a:pt x="10854" y="276"/>
                  </a:moveTo>
                  <a:cubicBezTo>
                    <a:pt x="14337" y="48"/>
                    <a:pt x="17821" y="-181"/>
                    <a:pt x="19563" y="219"/>
                  </a:cubicBezTo>
                  <a:cubicBezTo>
                    <a:pt x="21305" y="619"/>
                    <a:pt x="21305" y="1648"/>
                    <a:pt x="18518" y="4162"/>
                  </a:cubicBezTo>
                  <a:cubicBezTo>
                    <a:pt x="15731" y="6676"/>
                    <a:pt x="10157" y="10676"/>
                    <a:pt x="6324" y="13419"/>
                  </a:cubicBezTo>
                  <a:cubicBezTo>
                    <a:pt x="2492" y="16162"/>
                    <a:pt x="402" y="17648"/>
                    <a:pt x="53" y="18790"/>
                  </a:cubicBezTo>
                  <a:cubicBezTo>
                    <a:pt x="-295" y="19933"/>
                    <a:pt x="1099" y="20733"/>
                    <a:pt x="3537" y="21076"/>
                  </a:cubicBezTo>
                  <a:cubicBezTo>
                    <a:pt x="5976" y="21419"/>
                    <a:pt x="9460" y="21305"/>
                    <a:pt x="12944" y="2119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7" name="Line"/>
            <p:cNvSpPr/>
            <p:nvPr/>
          </p:nvSpPr>
          <p:spPr>
            <a:xfrm>
              <a:off x="6618555" y="1505439"/>
              <a:ext cx="53929" cy="495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3" h="21600" extrusionOk="0">
                  <a:moveTo>
                    <a:pt x="20873" y="0"/>
                  </a:moveTo>
                  <a:cubicBezTo>
                    <a:pt x="17273" y="2941"/>
                    <a:pt x="13673" y="5882"/>
                    <a:pt x="9623" y="8873"/>
                  </a:cubicBezTo>
                  <a:cubicBezTo>
                    <a:pt x="5573" y="11865"/>
                    <a:pt x="1073" y="14907"/>
                    <a:pt x="173" y="17037"/>
                  </a:cubicBezTo>
                  <a:cubicBezTo>
                    <a:pt x="-727" y="19166"/>
                    <a:pt x="1973" y="20383"/>
                    <a:pt x="6023" y="20992"/>
                  </a:cubicBezTo>
                  <a:cubicBezTo>
                    <a:pt x="10073" y="21600"/>
                    <a:pt x="15473" y="21600"/>
                    <a:pt x="2087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8" name="Line"/>
            <p:cNvSpPr/>
            <p:nvPr/>
          </p:nvSpPr>
          <p:spPr>
            <a:xfrm>
              <a:off x="6712269" y="1672468"/>
              <a:ext cx="207126" cy="2654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4" h="21258" extrusionOk="0">
                  <a:moveTo>
                    <a:pt x="20149" y="6175"/>
                  </a:moveTo>
                  <a:cubicBezTo>
                    <a:pt x="20387" y="5058"/>
                    <a:pt x="20624" y="3941"/>
                    <a:pt x="20743" y="2917"/>
                  </a:cubicBezTo>
                  <a:cubicBezTo>
                    <a:pt x="20861" y="1892"/>
                    <a:pt x="20861" y="961"/>
                    <a:pt x="20149" y="403"/>
                  </a:cubicBezTo>
                  <a:cubicBezTo>
                    <a:pt x="19437" y="-156"/>
                    <a:pt x="18013" y="-342"/>
                    <a:pt x="15165" y="1241"/>
                  </a:cubicBezTo>
                  <a:cubicBezTo>
                    <a:pt x="12316" y="2824"/>
                    <a:pt x="8044" y="6175"/>
                    <a:pt x="5195" y="8968"/>
                  </a:cubicBezTo>
                  <a:cubicBezTo>
                    <a:pt x="2347" y="11761"/>
                    <a:pt x="923" y="13996"/>
                    <a:pt x="329" y="15672"/>
                  </a:cubicBezTo>
                  <a:cubicBezTo>
                    <a:pt x="-264" y="17348"/>
                    <a:pt x="-27" y="18465"/>
                    <a:pt x="804" y="19117"/>
                  </a:cubicBezTo>
                  <a:cubicBezTo>
                    <a:pt x="1635" y="19768"/>
                    <a:pt x="3059" y="19955"/>
                    <a:pt x="6145" y="18744"/>
                  </a:cubicBezTo>
                  <a:cubicBezTo>
                    <a:pt x="9231" y="17534"/>
                    <a:pt x="13978" y="14927"/>
                    <a:pt x="16826" y="13251"/>
                  </a:cubicBezTo>
                  <a:cubicBezTo>
                    <a:pt x="19674" y="11575"/>
                    <a:pt x="20624" y="10830"/>
                    <a:pt x="20980" y="11017"/>
                  </a:cubicBezTo>
                  <a:cubicBezTo>
                    <a:pt x="21336" y="11203"/>
                    <a:pt x="21099" y="12320"/>
                    <a:pt x="20387" y="13717"/>
                  </a:cubicBezTo>
                  <a:cubicBezTo>
                    <a:pt x="19674" y="15113"/>
                    <a:pt x="18488" y="16789"/>
                    <a:pt x="18132" y="18092"/>
                  </a:cubicBezTo>
                  <a:cubicBezTo>
                    <a:pt x="17776" y="19396"/>
                    <a:pt x="18250" y="20327"/>
                    <a:pt x="18725" y="2125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9" name="Line"/>
            <p:cNvSpPr/>
            <p:nvPr/>
          </p:nvSpPr>
          <p:spPr>
            <a:xfrm>
              <a:off x="6985047" y="1763537"/>
              <a:ext cx="259438" cy="2514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427" extrusionOk="0">
                  <a:moveTo>
                    <a:pt x="3004" y="7134"/>
                  </a:moveTo>
                  <a:cubicBezTo>
                    <a:pt x="3389" y="9116"/>
                    <a:pt x="3775" y="11097"/>
                    <a:pt x="3389" y="13178"/>
                  </a:cubicBezTo>
                  <a:cubicBezTo>
                    <a:pt x="3004" y="15259"/>
                    <a:pt x="1847" y="17439"/>
                    <a:pt x="1075" y="19024"/>
                  </a:cubicBezTo>
                  <a:cubicBezTo>
                    <a:pt x="304" y="20609"/>
                    <a:pt x="-82" y="21600"/>
                    <a:pt x="14" y="21402"/>
                  </a:cubicBezTo>
                  <a:cubicBezTo>
                    <a:pt x="111" y="21204"/>
                    <a:pt x="689" y="19817"/>
                    <a:pt x="2618" y="16745"/>
                  </a:cubicBezTo>
                  <a:cubicBezTo>
                    <a:pt x="4547" y="13673"/>
                    <a:pt x="7825" y="8917"/>
                    <a:pt x="11200" y="5846"/>
                  </a:cubicBezTo>
                  <a:cubicBezTo>
                    <a:pt x="14575" y="2774"/>
                    <a:pt x="18047" y="1387"/>
                    <a:pt x="21518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0" name="Line"/>
            <p:cNvSpPr/>
            <p:nvPr/>
          </p:nvSpPr>
          <p:spPr>
            <a:xfrm>
              <a:off x="7209606" y="1721683"/>
              <a:ext cx="289071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600" extrusionOk="0">
                  <a:moveTo>
                    <a:pt x="20057" y="0"/>
                  </a:moveTo>
                  <a:cubicBezTo>
                    <a:pt x="16114" y="1580"/>
                    <a:pt x="12171" y="3161"/>
                    <a:pt x="9514" y="4566"/>
                  </a:cubicBezTo>
                  <a:cubicBezTo>
                    <a:pt x="6857" y="5971"/>
                    <a:pt x="5486" y="7200"/>
                    <a:pt x="4800" y="8254"/>
                  </a:cubicBezTo>
                  <a:cubicBezTo>
                    <a:pt x="4114" y="9307"/>
                    <a:pt x="4114" y="10185"/>
                    <a:pt x="5143" y="10712"/>
                  </a:cubicBezTo>
                  <a:cubicBezTo>
                    <a:pt x="6171" y="11239"/>
                    <a:pt x="8229" y="11415"/>
                    <a:pt x="10971" y="12117"/>
                  </a:cubicBezTo>
                  <a:cubicBezTo>
                    <a:pt x="13714" y="12820"/>
                    <a:pt x="17143" y="14049"/>
                    <a:pt x="19114" y="15015"/>
                  </a:cubicBezTo>
                  <a:cubicBezTo>
                    <a:pt x="21086" y="15980"/>
                    <a:pt x="21600" y="16683"/>
                    <a:pt x="21171" y="17649"/>
                  </a:cubicBezTo>
                  <a:cubicBezTo>
                    <a:pt x="20743" y="18615"/>
                    <a:pt x="19371" y="19844"/>
                    <a:pt x="15686" y="20546"/>
                  </a:cubicBezTo>
                  <a:cubicBezTo>
                    <a:pt x="12000" y="21249"/>
                    <a:pt x="6000" y="2142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1" name="Line"/>
            <p:cNvSpPr/>
            <p:nvPr/>
          </p:nvSpPr>
          <p:spPr>
            <a:xfrm>
              <a:off x="40987" y="2397948"/>
              <a:ext cx="276701" cy="425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5" extrusionOk="0">
                  <a:moveTo>
                    <a:pt x="17244" y="10176"/>
                  </a:moveTo>
                  <a:cubicBezTo>
                    <a:pt x="17607" y="7491"/>
                    <a:pt x="17970" y="4806"/>
                    <a:pt x="17788" y="3113"/>
                  </a:cubicBezTo>
                  <a:cubicBezTo>
                    <a:pt x="17607" y="1420"/>
                    <a:pt x="16881" y="719"/>
                    <a:pt x="15973" y="310"/>
                  </a:cubicBezTo>
                  <a:cubicBezTo>
                    <a:pt x="15066" y="-98"/>
                    <a:pt x="13976" y="-215"/>
                    <a:pt x="12343" y="661"/>
                  </a:cubicBezTo>
                  <a:cubicBezTo>
                    <a:pt x="10709" y="1536"/>
                    <a:pt x="8531" y="3404"/>
                    <a:pt x="6444" y="6382"/>
                  </a:cubicBezTo>
                  <a:cubicBezTo>
                    <a:pt x="4356" y="9359"/>
                    <a:pt x="2360" y="13446"/>
                    <a:pt x="1271" y="15781"/>
                  </a:cubicBezTo>
                  <a:cubicBezTo>
                    <a:pt x="182" y="18116"/>
                    <a:pt x="0" y="18700"/>
                    <a:pt x="0" y="19283"/>
                  </a:cubicBezTo>
                  <a:cubicBezTo>
                    <a:pt x="0" y="19867"/>
                    <a:pt x="182" y="20451"/>
                    <a:pt x="726" y="20684"/>
                  </a:cubicBezTo>
                  <a:cubicBezTo>
                    <a:pt x="1271" y="20918"/>
                    <a:pt x="2178" y="20801"/>
                    <a:pt x="4447" y="19750"/>
                  </a:cubicBezTo>
                  <a:cubicBezTo>
                    <a:pt x="6716" y="18700"/>
                    <a:pt x="10346" y="16715"/>
                    <a:pt x="12887" y="15080"/>
                  </a:cubicBezTo>
                  <a:cubicBezTo>
                    <a:pt x="15429" y="13446"/>
                    <a:pt x="16881" y="12161"/>
                    <a:pt x="17879" y="11169"/>
                  </a:cubicBezTo>
                  <a:cubicBezTo>
                    <a:pt x="18877" y="10176"/>
                    <a:pt x="19422" y="9476"/>
                    <a:pt x="19694" y="9651"/>
                  </a:cubicBezTo>
                  <a:cubicBezTo>
                    <a:pt x="19966" y="9826"/>
                    <a:pt x="19966" y="10877"/>
                    <a:pt x="19785" y="12511"/>
                  </a:cubicBezTo>
                  <a:cubicBezTo>
                    <a:pt x="19603" y="14146"/>
                    <a:pt x="19240" y="16364"/>
                    <a:pt x="19513" y="17941"/>
                  </a:cubicBezTo>
                  <a:cubicBezTo>
                    <a:pt x="19785" y="19517"/>
                    <a:pt x="20692" y="20451"/>
                    <a:pt x="21600" y="213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2" name="Line"/>
            <p:cNvSpPr/>
            <p:nvPr/>
          </p:nvSpPr>
          <p:spPr>
            <a:xfrm>
              <a:off x="661905" y="2565734"/>
              <a:ext cx="301309" cy="6031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6" h="21467" extrusionOk="0">
                  <a:moveTo>
                    <a:pt x="7249" y="0"/>
                  </a:moveTo>
                  <a:cubicBezTo>
                    <a:pt x="6424" y="0"/>
                    <a:pt x="5600" y="0"/>
                    <a:pt x="4363" y="1076"/>
                  </a:cubicBezTo>
                  <a:cubicBezTo>
                    <a:pt x="3127" y="2152"/>
                    <a:pt x="1478" y="4303"/>
                    <a:pt x="653" y="5628"/>
                  </a:cubicBezTo>
                  <a:cubicBezTo>
                    <a:pt x="-171" y="6952"/>
                    <a:pt x="-171" y="7448"/>
                    <a:pt x="406" y="7779"/>
                  </a:cubicBezTo>
                  <a:cubicBezTo>
                    <a:pt x="983" y="8110"/>
                    <a:pt x="2137" y="8276"/>
                    <a:pt x="4611" y="7614"/>
                  </a:cubicBezTo>
                  <a:cubicBezTo>
                    <a:pt x="7084" y="6952"/>
                    <a:pt x="10876" y="5462"/>
                    <a:pt x="13350" y="4345"/>
                  </a:cubicBezTo>
                  <a:cubicBezTo>
                    <a:pt x="15823" y="3228"/>
                    <a:pt x="16977" y="2483"/>
                    <a:pt x="18049" y="1945"/>
                  </a:cubicBezTo>
                  <a:cubicBezTo>
                    <a:pt x="19121" y="1407"/>
                    <a:pt x="20110" y="1076"/>
                    <a:pt x="20687" y="1159"/>
                  </a:cubicBezTo>
                  <a:cubicBezTo>
                    <a:pt x="21264" y="1241"/>
                    <a:pt x="21429" y="1738"/>
                    <a:pt x="21347" y="3352"/>
                  </a:cubicBezTo>
                  <a:cubicBezTo>
                    <a:pt x="21264" y="4966"/>
                    <a:pt x="20934" y="7697"/>
                    <a:pt x="19945" y="10593"/>
                  </a:cubicBezTo>
                  <a:cubicBezTo>
                    <a:pt x="18956" y="13490"/>
                    <a:pt x="17307" y="16552"/>
                    <a:pt x="16482" y="18497"/>
                  </a:cubicBezTo>
                  <a:cubicBezTo>
                    <a:pt x="15658" y="20441"/>
                    <a:pt x="15658" y="21269"/>
                    <a:pt x="16153" y="21434"/>
                  </a:cubicBezTo>
                  <a:cubicBezTo>
                    <a:pt x="16647" y="21600"/>
                    <a:pt x="17637" y="21103"/>
                    <a:pt x="18626" y="206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3" name="Line"/>
            <p:cNvSpPr/>
            <p:nvPr/>
          </p:nvSpPr>
          <p:spPr>
            <a:xfrm>
              <a:off x="1133835" y="2560680"/>
              <a:ext cx="196750" cy="3135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2" h="21263" extrusionOk="0">
                  <a:moveTo>
                    <a:pt x="0" y="14060"/>
                  </a:moveTo>
                  <a:cubicBezTo>
                    <a:pt x="4019" y="12641"/>
                    <a:pt x="8037" y="11222"/>
                    <a:pt x="11553" y="9172"/>
                  </a:cubicBezTo>
                  <a:cubicBezTo>
                    <a:pt x="15070" y="7123"/>
                    <a:pt x="18084" y="4442"/>
                    <a:pt x="19716" y="2708"/>
                  </a:cubicBezTo>
                  <a:cubicBezTo>
                    <a:pt x="21349" y="974"/>
                    <a:pt x="21600" y="185"/>
                    <a:pt x="20847" y="28"/>
                  </a:cubicBezTo>
                  <a:cubicBezTo>
                    <a:pt x="20093" y="-130"/>
                    <a:pt x="18335" y="343"/>
                    <a:pt x="15070" y="2787"/>
                  </a:cubicBezTo>
                  <a:cubicBezTo>
                    <a:pt x="11805" y="5231"/>
                    <a:pt x="7033" y="9645"/>
                    <a:pt x="4395" y="13114"/>
                  </a:cubicBezTo>
                  <a:cubicBezTo>
                    <a:pt x="1758" y="16582"/>
                    <a:pt x="1256" y="19105"/>
                    <a:pt x="3265" y="20288"/>
                  </a:cubicBezTo>
                  <a:cubicBezTo>
                    <a:pt x="5274" y="21470"/>
                    <a:pt x="9795" y="21312"/>
                    <a:pt x="14316" y="211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4" name="Line"/>
            <p:cNvSpPr/>
            <p:nvPr/>
          </p:nvSpPr>
          <p:spPr>
            <a:xfrm>
              <a:off x="1373759" y="2588997"/>
              <a:ext cx="226714" cy="324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2" h="21374" extrusionOk="0">
                  <a:moveTo>
                    <a:pt x="7446" y="9957"/>
                  </a:moveTo>
                  <a:cubicBezTo>
                    <a:pt x="11723" y="7352"/>
                    <a:pt x="16000" y="4748"/>
                    <a:pt x="18353" y="3063"/>
                  </a:cubicBezTo>
                  <a:cubicBezTo>
                    <a:pt x="20705" y="1378"/>
                    <a:pt x="21133" y="612"/>
                    <a:pt x="20705" y="229"/>
                  </a:cubicBezTo>
                  <a:cubicBezTo>
                    <a:pt x="20278" y="-154"/>
                    <a:pt x="18994" y="-154"/>
                    <a:pt x="16428" y="995"/>
                  </a:cubicBezTo>
                  <a:cubicBezTo>
                    <a:pt x="13862" y="2144"/>
                    <a:pt x="10012" y="4442"/>
                    <a:pt x="6911" y="7735"/>
                  </a:cubicBezTo>
                  <a:cubicBezTo>
                    <a:pt x="3810" y="11029"/>
                    <a:pt x="1458" y="15318"/>
                    <a:pt x="495" y="17923"/>
                  </a:cubicBezTo>
                  <a:cubicBezTo>
                    <a:pt x="-467" y="20527"/>
                    <a:pt x="-39" y="21446"/>
                    <a:pt x="1885" y="21369"/>
                  </a:cubicBezTo>
                  <a:cubicBezTo>
                    <a:pt x="3810" y="21293"/>
                    <a:pt x="7232" y="20220"/>
                    <a:pt x="10333" y="18535"/>
                  </a:cubicBezTo>
                  <a:cubicBezTo>
                    <a:pt x="13434" y="16850"/>
                    <a:pt x="16214" y="14552"/>
                    <a:pt x="17925" y="12944"/>
                  </a:cubicBezTo>
                  <a:cubicBezTo>
                    <a:pt x="19636" y="11335"/>
                    <a:pt x="20278" y="10416"/>
                    <a:pt x="20598" y="10416"/>
                  </a:cubicBezTo>
                  <a:cubicBezTo>
                    <a:pt x="20919" y="10416"/>
                    <a:pt x="20919" y="11335"/>
                    <a:pt x="20491" y="12408"/>
                  </a:cubicBezTo>
                  <a:cubicBezTo>
                    <a:pt x="20064" y="13480"/>
                    <a:pt x="19208" y="14706"/>
                    <a:pt x="18567" y="15701"/>
                  </a:cubicBezTo>
                  <a:cubicBezTo>
                    <a:pt x="17925" y="16697"/>
                    <a:pt x="17497" y="17463"/>
                    <a:pt x="17711" y="17616"/>
                  </a:cubicBezTo>
                  <a:cubicBezTo>
                    <a:pt x="17925" y="17769"/>
                    <a:pt x="18781" y="17310"/>
                    <a:pt x="19636" y="168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5" name="Line"/>
            <p:cNvSpPr/>
            <p:nvPr/>
          </p:nvSpPr>
          <p:spPr>
            <a:xfrm>
              <a:off x="1670958" y="2537832"/>
              <a:ext cx="327856" cy="334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8" extrusionOk="0">
                  <a:moveTo>
                    <a:pt x="0" y="13854"/>
                  </a:moveTo>
                  <a:cubicBezTo>
                    <a:pt x="766" y="13705"/>
                    <a:pt x="1532" y="13556"/>
                    <a:pt x="2451" y="14003"/>
                  </a:cubicBezTo>
                  <a:cubicBezTo>
                    <a:pt x="3370" y="14450"/>
                    <a:pt x="4443" y="15492"/>
                    <a:pt x="4519" y="16759"/>
                  </a:cubicBezTo>
                  <a:cubicBezTo>
                    <a:pt x="4596" y="18025"/>
                    <a:pt x="3677" y="19514"/>
                    <a:pt x="2834" y="20408"/>
                  </a:cubicBezTo>
                  <a:cubicBezTo>
                    <a:pt x="1992" y="21302"/>
                    <a:pt x="1226" y="21600"/>
                    <a:pt x="843" y="21377"/>
                  </a:cubicBezTo>
                  <a:cubicBezTo>
                    <a:pt x="460" y="21153"/>
                    <a:pt x="460" y="20408"/>
                    <a:pt x="1762" y="18099"/>
                  </a:cubicBezTo>
                  <a:cubicBezTo>
                    <a:pt x="3064" y="15790"/>
                    <a:pt x="5668" y="11917"/>
                    <a:pt x="9191" y="8640"/>
                  </a:cubicBezTo>
                  <a:cubicBezTo>
                    <a:pt x="12715" y="5363"/>
                    <a:pt x="17157" y="268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6" name="Line"/>
            <p:cNvSpPr/>
            <p:nvPr/>
          </p:nvSpPr>
          <p:spPr>
            <a:xfrm>
              <a:off x="2299872" y="2509619"/>
              <a:ext cx="647627" cy="3443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185" extrusionOk="0">
                  <a:moveTo>
                    <a:pt x="7395" y="5598"/>
                  </a:moveTo>
                  <a:cubicBezTo>
                    <a:pt x="7628" y="5026"/>
                    <a:pt x="7860" y="4454"/>
                    <a:pt x="8053" y="3524"/>
                  </a:cubicBezTo>
                  <a:cubicBezTo>
                    <a:pt x="8247" y="2594"/>
                    <a:pt x="8402" y="1307"/>
                    <a:pt x="8286" y="591"/>
                  </a:cubicBezTo>
                  <a:cubicBezTo>
                    <a:pt x="8169" y="-124"/>
                    <a:pt x="7782" y="-267"/>
                    <a:pt x="7008" y="591"/>
                  </a:cubicBezTo>
                  <a:cubicBezTo>
                    <a:pt x="6234" y="1450"/>
                    <a:pt x="5073" y="3309"/>
                    <a:pt x="3950" y="5669"/>
                  </a:cubicBezTo>
                  <a:cubicBezTo>
                    <a:pt x="2828" y="8030"/>
                    <a:pt x="1744" y="10891"/>
                    <a:pt x="1086" y="12750"/>
                  </a:cubicBezTo>
                  <a:cubicBezTo>
                    <a:pt x="428" y="14610"/>
                    <a:pt x="195" y="15468"/>
                    <a:pt x="79" y="16398"/>
                  </a:cubicBezTo>
                  <a:cubicBezTo>
                    <a:pt x="-37" y="17328"/>
                    <a:pt x="-37" y="18329"/>
                    <a:pt x="157" y="18901"/>
                  </a:cubicBezTo>
                  <a:cubicBezTo>
                    <a:pt x="350" y="19473"/>
                    <a:pt x="737" y="19616"/>
                    <a:pt x="1821" y="19044"/>
                  </a:cubicBezTo>
                  <a:cubicBezTo>
                    <a:pt x="2905" y="18472"/>
                    <a:pt x="4686" y="17185"/>
                    <a:pt x="5847" y="15969"/>
                  </a:cubicBezTo>
                  <a:cubicBezTo>
                    <a:pt x="7008" y="14753"/>
                    <a:pt x="7550" y="13609"/>
                    <a:pt x="7898" y="12607"/>
                  </a:cubicBezTo>
                  <a:cubicBezTo>
                    <a:pt x="8247" y="11606"/>
                    <a:pt x="8402" y="10748"/>
                    <a:pt x="8479" y="10819"/>
                  </a:cubicBezTo>
                  <a:cubicBezTo>
                    <a:pt x="8557" y="10891"/>
                    <a:pt x="8557" y="11892"/>
                    <a:pt x="8518" y="12750"/>
                  </a:cubicBezTo>
                  <a:cubicBezTo>
                    <a:pt x="8479" y="13609"/>
                    <a:pt x="8402" y="14324"/>
                    <a:pt x="8363" y="15182"/>
                  </a:cubicBezTo>
                  <a:cubicBezTo>
                    <a:pt x="8324" y="16040"/>
                    <a:pt x="8324" y="17042"/>
                    <a:pt x="8557" y="17614"/>
                  </a:cubicBezTo>
                  <a:cubicBezTo>
                    <a:pt x="8789" y="18186"/>
                    <a:pt x="9253" y="18329"/>
                    <a:pt x="9873" y="17900"/>
                  </a:cubicBezTo>
                  <a:cubicBezTo>
                    <a:pt x="10492" y="17471"/>
                    <a:pt x="11266" y="16469"/>
                    <a:pt x="11769" y="15540"/>
                  </a:cubicBezTo>
                  <a:cubicBezTo>
                    <a:pt x="12273" y="14610"/>
                    <a:pt x="12505" y="13752"/>
                    <a:pt x="12660" y="12893"/>
                  </a:cubicBezTo>
                  <a:cubicBezTo>
                    <a:pt x="12815" y="12035"/>
                    <a:pt x="12892" y="11177"/>
                    <a:pt x="12931" y="11177"/>
                  </a:cubicBezTo>
                  <a:cubicBezTo>
                    <a:pt x="12969" y="11177"/>
                    <a:pt x="12969" y="12035"/>
                    <a:pt x="12969" y="13251"/>
                  </a:cubicBezTo>
                  <a:cubicBezTo>
                    <a:pt x="12969" y="14467"/>
                    <a:pt x="12969" y="16040"/>
                    <a:pt x="13124" y="17042"/>
                  </a:cubicBezTo>
                  <a:cubicBezTo>
                    <a:pt x="13279" y="18043"/>
                    <a:pt x="13589" y="18472"/>
                    <a:pt x="13937" y="18472"/>
                  </a:cubicBezTo>
                  <a:cubicBezTo>
                    <a:pt x="14286" y="18472"/>
                    <a:pt x="14673" y="18043"/>
                    <a:pt x="15098" y="17471"/>
                  </a:cubicBezTo>
                  <a:cubicBezTo>
                    <a:pt x="15524" y="16899"/>
                    <a:pt x="15989" y="16183"/>
                    <a:pt x="16415" y="15826"/>
                  </a:cubicBezTo>
                  <a:cubicBezTo>
                    <a:pt x="16840" y="15468"/>
                    <a:pt x="17228" y="15468"/>
                    <a:pt x="17460" y="16112"/>
                  </a:cubicBezTo>
                  <a:cubicBezTo>
                    <a:pt x="17692" y="16756"/>
                    <a:pt x="17769" y="18043"/>
                    <a:pt x="17886" y="19044"/>
                  </a:cubicBezTo>
                  <a:cubicBezTo>
                    <a:pt x="18002" y="20046"/>
                    <a:pt x="18157" y="20761"/>
                    <a:pt x="18428" y="21047"/>
                  </a:cubicBezTo>
                  <a:cubicBezTo>
                    <a:pt x="18698" y="21333"/>
                    <a:pt x="19086" y="21190"/>
                    <a:pt x="19628" y="20475"/>
                  </a:cubicBezTo>
                  <a:cubicBezTo>
                    <a:pt x="20169" y="19759"/>
                    <a:pt x="20866" y="18472"/>
                    <a:pt x="21563" y="171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7" name="Line"/>
            <p:cNvSpPr/>
            <p:nvPr/>
          </p:nvSpPr>
          <p:spPr>
            <a:xfrm>
              <a:off x="2936449" y="2421571"/>
              <a:ext cx="290075" cy="467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508" extrusionOk="0">
                  <a:moveTo>
                    <a:pt x="14186" y="1497"/>
                  </a:moveTo>
                  <a:cubicBezTo>
                    <a:pt x="14700" y="749"/>
                    <a:pt x="15215" y="0"/>
                    <a:pt x="15729" y="0"/>
                  </a:cubicBezTo>
                  <a:cubicBezTo>
                    <a:pt x="16243" y="0"/>
                    <a:pt x="16757" y="749"/>
                    <a:pt x="17186" y="2780"/>
                  </a:cubicBezTo>
                  <a:cubicBezTo>
                    <a:pt x="17615" y="4812"/>
                    <a:pt x="17957" y="8127"/>
                    <a:pt x="18043" y="10105"/>
                  </a:cubicBezTo>
                  <a:cubicBezTo>
                    <a:pt x="18129" y="12083"/>
                    <a:pt x="17957" y="12725"/>
                    <a:pt x="17786" y="13473"/>
                  </a:cubicBezTo>
                  <a:cubicBezTo>
                    <a:pt x="17615" y="14222"/>
                    <a:pt x="17443" y="15077"/>
                    <a:pt x="17357" y="15238"/>
                  </a:cubicBezTo>
                  <a:cubicBezTo>
                    <a:pt x="17272" y="15398"/>
                    <a:pt x="17272" y="14863"/>
                    <a:pt x="16072" y="14222"/>
                  </a:cubicBezTo>
                  <a:cubicBezTo>
                    <a:pt x="14872" y="13580"/>
                    <a:pt x="12472" y="12832"/>
                    <a:pt x="9986" y="13046"/>
                  </a:cubicBezTo>
                  <a:cubicBezTo>
                    <a:pt x="7500" y="13259"/>
                    <a:pt x="4929" y="14436"/>
                    <a:pt x="3215" y="15505"/>
                  </a:cubicBezTo>
                  <a:cubicBezTo>
                    <a:pt x="1500" y="16574"/>
                    <a:pt x="643" y="17537"/>
                    <a:pt x="215" y="18499"/>
                  </a:cubicBezTo>
                  <a:cubicBezTo>
                    <a:pt x="-214" y="19461"/>
                    <a:pt x="-214" y="20424"/>
                    <a:pt x="2272" y="20958"/>
                  </a:cubicBezTo>
                  <a:cubicBezTo>
                    <a:pt x="4757" y="21493"/>
                    <a:pt x="9729" y="21600"/>
                    <a:pt x="13329" y="21440"/>
                  </a:cubicBezTo>
                  <a:cubicBezTo>
                    <a:pt x="16929" y="21279"/>
                    <a:pt x="19157" y="20851"/>
                    <a:pt x="21386" y="2042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8" name="Line"/>
            <p:cNvSpPr/>
            <p:nvPr/>
          </p:nvSpPr>
          <p:spPr>
            <a:xfrm>
              <a:off x="3645061" y="2613347"/>
              <a:ext cx="272050" cy="470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0" extrusionOk="0">
                  <a:moveTo>
                    <a:pt x="1108" y="1951"/>
                  </a:moveTo>
                  <a:cubicBezTo>
                    <a:pt x="554" y="2373"/>
                    <a:pt x="0" y="2794"/>
                    <a:pt x="0" y="3795"/>
                  </a:cubicBezTo>
                  <a:cubicBezTo>
                    <a:pt x="0" y="4796"/>
                    <a:pt x="554" y="6377"/>
                    <a:pt x="1015" y="7536"/>
                  </a:cubicBezTo>
                  <a:cubicBezTo>
                    <a:pt x="1477" y="8695"/>
                    <a:pt x="1846" y="9432"/>
                    <a:pt x="2492" y="9748"/>
                  </a:cubicBezTo>
                  <a:cubicBezTo>
                    <a:pt x="3138" y="10064"/>
                    <a:pt x="4062" y="9959"/>
                    <a:pt x="6369" y="8747"/>
                  </a:cubicBezTo>
                  <a:cubicBezTo>
                    <a:pt x="8677" y="7536"/>
                    <a:pt x="12369" y="5218"/>
                    <a:pt x="14492" y="3690"/>
                  </a:cubicBezTo>
                  <a:cubicBezTo>
                    <a:pt x="16615" y="2162"/>
                    <a:pt x="17169" y="1424"/>
                    <a:pt x="17723" y="845"/>
                  </a:cubicBezTo>
                  <a:cubicBezTo>
                    <a:pt x="18277" y="265"/>
                    <a:pt x="18831" y="-156"/>
                    <a:pt x="19292" y="55"/>
                  </a:cubicBezTo>
                  <a:cubicBezTo>
                    <a:pt x="19754" y="265"/>
                    <a:pt x="20123" y="1108"/>
                    <a:pt x="20400" y="3374"/>
                  </a:cubicBezTo>
                  <a:cubicBezTo>
                    <a:pt x="20677" y="5639"/>
                    <a:pt x="20862" y="9327"/>
                    <a:pt x="20862" y="12277"/>
                  </a:cubicBezTo>
                  <a:cubicBezTo>
                    <a:pt x="20862" y="15227"/>
                    <a:pt x="20677" y="17440"/>
                    <a:pt x="20677" y="18915"/>
                  </a:cubicBezTo>
                  <a:cubicBezTo>
                    <a:pt x="20677" y="20390"/>
                    <a:pt x="20862" y="21128"/>
                    <a:pt x="21046" y="21286"/>
                  </a:cubicBezTo>
                  <a:cubicBezTo>
                    <a:pt x="21231" y="21444"/>
                    <a:pt x="21415" y="21023"/>
                    <a:pt x="21600" y="2060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9" name="Line"/>
            <p:cNvSpPr/>
            <p:nvPr/>
          </p:nvSpPr>
          <p:spPr>
            <a:xfrm>
              <a:off x="3993842" y="2595711"/>
              <a:ext cx="237172" cy="237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4" extrusionOk="0">
                  <a:moveTo>
                    <a:pt x="0" y="14011"/>
                  </a:moveTo>
                  <a:cubicBezTo>
                    <a:pt x="4235" y="11543"/>
                    <a:pt x="8471" y="9074"/>
                    <a:pt x="11118" y="7223"/>
                  </a:cubicBezTo>
                  <a:cubicBezTo>
                    <a:pt x="13765" y="5371"/>
                    <a:pt x="14824" y="4137"/>
                    <a:pt x="15459" y="3006"/>
                  </a:cubicBezTo>
                  <a:cubicBezTo>
                    <a:pt x="16094" y="1874"/>
                    <a:pt x="16306" y="846"/>
                    <a:pt x="15882" y="331"/>
                  </a:cubicBezTo>
                  <a:cubicBezTo>
                    <a:pt x="15459" y="-183"/>
                    <a:pt x="14400" y="-183"/>
                    <a:pt x="12918" y="948"/>
                  </a:cubicBezTo>
                  <a:cubicBezTo>
                    <a:pt x="11435" y="2080"/>
                    <a:pt x="9529" y="4343"/>
                    <a:pt x="7729" y="7223"/>
                  </a:cubicBezTo>
                  <a:cubicBezTo>
                    <a:pt x="5929" y="10103"/>
                    <a:pt x="4235" y="13600"/>
                    <a:pt x="3388" y="15863"/>
                  </a:cubicBezTo>
                  <a:cubicBezTo>
                    <a:pt x="2541" y="18126"/>
                    <a:pt x="2541" y="19154"/>
                    <a:pt x="4024" y="19977"/>
                  </a:cubicBezTo>
                  <a:cubicBezTo>
                    <a:pt x="5506" y="20800"/>
                    <a:pt x="8471" y="21417"/>
                    <a:pt x="11647" y="20697"/>
                  </a:cubicBezTo>
                  <a:cubicBezTo>
                    <a:pt x="14824" y="19977"/>
                    <a:pt x="18212" y="17920"/>
                    <a:pt x="21600" y="158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0" name="Line"/>
            <p:cNvSpPr/>
            <p:nvPr/>
          </p:nvSpPr>
          <p:spPr>
            <a:xfrm>
              <a:off x="4261241" y="2431958"/>
              <a:ext cx="46505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7" extrusionOk="0">
                  <a:moveTo>
                    <a:pt x="8640" y="1425"/>
                  </a:moveTo>
                  <a:cubicBezTo>
                    <a:pt x="6480" y="743"/>
                    <a:pt x="4320" y="61"/>
                    <a:pt x="2700" y="4"/>
                  </a:cubicBezTo>
                  <a:cubicBezTo>
                    <a:pt x="1080" y="-53"/>
                    <a:pt x="0" y="515"/>
                    <a:pt x="0" y="2960"/>
                  </a:cubicBezTo>
                  <a:cubicBezTo>
                    <a:pt x="0" y="5404"/>
                    <a:pt x="1080" y="9724"/>
                    <a:pt x="4860" y="13134"/>
                  </a:cubicBezTo>
                  <a:cubicBezTo>
                    <a:pt x="8640" y="16545"/>
                    <a:pt x="15120" y="19046"/>
                    <a:pt x="21600" y="215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1" name="Line"/>
            <p:cNvSpPr/>
            <p:nvPr/>
          </p:nvSpPr>
          <p:spPr>
            <a:xfrm>
              <a:off x="4161257" y="2667427"/>
              <a:ext cx="362733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4292" y="12302"/>
                    <a:pt x="8585" y="4448"/>
                    <a:pt x="12185" y="1502"/>
                  </a:cubicBezTo>
                  <a:cubicBezTo>
                    <a:pt x="15785" y="-1443"/>
                    <a:pt x="18692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2" name="Line"/>
            <p:cNvSpPr/>
            <p:nvPr/>
          </p:nvSpPr>
          <p:spPr>
            <a:xfrm>
              <a:off x="4839764" y="2549636"/>
              <a:ext cx="241701" cy="256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2" h="21111" extrusionOk="0">
                  <a:moveTo>
                    <a:pt x="5949" y="7631"/>
                  </a:moveTo>
                  <a:cubicBezTo>
                    <a:pt x="5134" y="6676"/>
                    <a:pt x="4319" y="5720"/>
                    <a:pt x="3504" y="5529"/>
                  </a:cubicBezTo>
                  <a:cubicBezTo>
                    <a:pt x="2689" y="5338"/>
                    <a:pt x="1874" y="5911"/>
                    <a:pt x="1161" y="8014"/>
                  </a:cubicBezTo>
                  <a:cubicBezTo>
                    <a:pt x="447" y="10116"/>
                    <a:pt x="-164" y="13748"/>
                    <a:pt x="40" y="16520"/>
                  </a:cubicBezTo>
                  <a:cubicBezTo>
                    <a:pt x="244" y="19291"/>
                    <a:pt x="1262" y="21203"/>
                    <a:pt x="4625" y="21107"/>
                  </a:cubicBezTo>
                  <a:cubicBezTo>
                    <a:pt x="7987" y="21012"/>
                    <a:pt x="13693" y="18909"/>
                    <a:pt x="17055" y="15851"/>
                  </a:cubicBezTo>
                  <a:cubicBezTo>
                    <a:pt x="20417" y="12792"/>
                    <a:pt x="21436" y="8778"/>
                    <a:pt x="21130" y="5815"/>
                  </a:cubicBezTo>
                  <a:cubicBezTo>
                    <a:pt x="20825" y="2853"/>
                    <a:pt x="19195" y="941"/>
                    <a:pt x="17361" y="272"/>
                  </a:cubicBezTo>
                  <a:cubicBezTo>
                    <a:pt x="15527" y="-397"/>
                    <a:pt x="13489" y="176"/>
                    <a:pt x="12470" y="1897"/>
                  </a:cubicBezTo>
                  <a:cubicBezTo>
                    <a:pt x="11451" y="3617"/>
                    <a:pt x="11451" y="6484"/>
                    <a:pt x="11961" y="8014"/>
                  </a:cubicBezTo>
                  <a:cubicBezTo>
                    <a:pt x="12470" y="9543"/>
                    <a:pt x="13489" y="9734"/>
                    <a:pt x="14508" y="99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3" name="Line"/>
            <p:cNvSpPr/>
            <p:nvPr/>
          </p:nvSpPr>
          <p:spPr>
            <a:xfrm>
              <a:off x="5130869" y="2549098"/>
              <a:ext cx="200420" cy="248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194" extrusionOk="0">
                  <a:moveTo>
                    <a:pt x="0" y="6768"/>
                  </a:moveTo>
                  <a:cubicBezTo>
                    <a:pt x="248" y="11127"/>
                    <a:pt x="497" y="15487"/>
                    <a:pt x="993" y="18063"/>
                  </a:cubicBezTo>
                  <a:cubicBezTo>
                    <a:pt x="1490" y="20639"/>
                    <a:pt x="2234" y="21432"/>
                    <a:pt x="5214" y="21135"/>
                  </a:cubicBezTo>
                  <a:cubicBezTo>
                    <a:pt x="8193" y="20838"/>
                    <a:pt x="13407" y="19450"/>
                    <a:pt x="16634" y="16181"/>
                  </a:cubicBezTo>
                  <a:cubicBezTo>
                    <a:pt x="19862" y="12911"/>
                    <a:pt x="21103" y="7759"/>
                    <a:pt x="21352" y="4687"/>
                  </a:cubicBezTo>
                  <a:cubicBezTo>
                    <a:pt x="21600" y="1615"/>
                    <a:pt x="20855" y="625"/>
                    <a:pt x="19862" y="228"/>
                  </a:cubicBezTo>
                  <a:cubicBezTo>
                    <a:pt x="18869" y="-168"/>
                    <a:pt x="17628" y="30"/>
                    <a:pt x="16386" y="2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4" name="Line"/>
            <p:cNvSpPr/>
            <p:nvPr/>
          </p:nvSpPr>
          <p:spPr>
            <a:xfrm>
              <a:off x="5387483" y="2537832"/>
              <a:ext cx="224705" cy="263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0" h="21447" extrusionOk="0">
                  <a:moveTo>
                    <a:pt x="2124" y="9663"/>
                  </a:moveTo>
                  <a:cubicBezTo>
                    <a:pt x="2565" y="12316"/>
                    <a:pt x="3006" y="14968"/>
                    <a:pt x="3226" y="16768"/>
                  </a:cubicBezTo>
                  <a:cubicBezTo>
                    <a:pt x="3447" y="18568"/>
                    <a:pt x="3447" y="19516"/>
                    <a:pt x="2896" y="20274"/>
                  </a:cubicBezTo>
                  <a:cubicBezTo>
                    <a:pt x="2345" y="21032"/>
                    <a:pt x="1243" y="21600"/>
                    <a:pt x="582" y="21411"/>
                  </a:cubicBezTo>
                  <a:cubicBezTo>
                    <a:pt x="-80" y="21221"/>
                    <a:pt x="-300" y="20274"/>
                    <a:pt x="582" y="17432"/>
                  </a:cubicBezTo>
                  <a:cubicBezTo>
                    <a:pt x="1463" y="14589"/>
                    <a:pt x="3447" y="9853"/>
                    <a:pt x="7084" y="6632"/>
                  </a:cubicBezTo>
                  <a:cubicBezTo>
                    <a:pt x="10720" y="3411"/>
                    <a:pt x="16010" y="1705"/>
                    <a:pt x="213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5" name="Line"/>
            <p:cNvSpPr/>
            <p:nvPr/>
          </p:nvSpPr>
          <p:spPr>
            <a:xfrm>
              <a:off x="109615" y="3348929"/>
              <a:ext cx="235975" cy="318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308" extrusionOk="0">
                  <a:moveTo>
                    <a:pt x="16409" y="7796"/>
                  </a:moveTo>
                  <a:cubicBezTo>
                    <a:pt x="15773" y="5776"/>
                    <a:pt x="15138" y="3756"/>
                    <a:pt x="14397" y="2357"/>
                  </a:cubicBezTo>
                  <a:cubicBezTo>
                    <a:pt x="13656" y="959"/>
                    <a:pt x="12809" y="182"/>
                    <a:pt x="11962" y="26"/>
                  </a:cubicBezTo>
                  <a:cubicBezTo>
                    <a:pt x="11115" y="-129"/>
                    <a:pt x="10267" y="337"/>
                    <a:pt x="8573" y="2901"/>
                  </a:cubicBezTo>
                  <a:cubicBezTo>
                    <a:pt x="6879" y="5465"/>
                    <a:pt x="4338" y="10127"/>
                    <a:pt x="2750" y="13235"/>
                  </a:cubicBezTo>
                  <a:cubicBezTo>
                    <a:pt x="1162" y="16343"/>
                    <a:pt x="526" y="17897"/>
                    <a:pt x="209" y="19062"/>
                  </a:cubicBezTo>
                  <a:cubicBezTo>
                    <a:pt x="-109" y="20228"/>
                    <a:pt x="-109" y="21005"/>
                    <a:pt x="526" y="21238"/>
                  </a:cubicBezTo>
                  <a:cubicBezTo>
                    <a:pt x="1162" y="21471"/>
                    <a:pt x="2432" y="21160"/>
                    <a:pt x="5185" y="19684"/>
                  </a:cubicBezTo>
                  <a:cubicBezTo>
                    <a:pt x="7938" y="18208"/>
                    <a:pt x="12173" y="15566"/>
                    <a:pt x="14926" y="13624"/>
                  </a:cubicBezTo>
                  <a:cubicBezTo>
                    <a:pt x="17679" y="11681"/>
                    <a:pt x="18950" y="10438"/>
                    <a:pt x="19585" y="10438"/>
                  </a:cubicBezTo>
                  <a:cubicBezTo>
                    <a:pt x="20220" y="10438"/>
                    <a:pt x="20220" y="11681"/>
                    <a:pt x="20009" y="13080"/>
                  </a:cubicBezTo>
                  <a:cubicBezTo>
                    <a:pt x="19797" y="14478"/>
                    <a:pt x="19373" y="16032"/>
                    <a:pt x="19585" y="17120"/>
                  </a:cubicBezTo>
                  <a:cubicBezTo>
                    <a:pt x="19797" y="18208"/>
                    <a:pt x="20644" y="18829"/>
                    <a:pt x="21491" y="1945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6" name="Line"/>
            <p:cNvSpPr/>
            <p:nvPr/>
          </p:nvSpPr>
          <p:spPr>
            <a:xfrm>
              <a:off x="462700" y="3436445"/>
              <a:ext cx="606332" cy="2884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263" extrusionOk="0">
                  <a:moveTo>
                    <a:pt x="1524" y="1634"/>
                  </a:moveTo>
                  <a:cubicBezTo>
                    <a:pt x="1688" y="777"/>
                    <a:pt x="1852" y="-80"/>
                    <a:pt x="1811" y="6"/>
                  </a:cubicBezTo>
                  <a:cubicBezTo>
                    <a:pt x="1770" y="91"/>
                    <a:pt x="1524" y="1120"/>
                    <a:pt x="1156" y="3863"/>
                  </a:cubicBezTo>
                  <a:cubicBezTo>
                    <a:pt x="788" y="6606"/>
                    <a:pt x="297" y="11063"/>
                    <a:pt x="93" y="13806"/>
                  </a:cubicBezTo>
                  <a:cubicBezTo>
                    <a:pt x="-112" y="16549"/>
                    <a:pt x="-30" y="17577"/>
                    <a:pt x="870" y="17749"/>
                  </a:cubicBezTo>
                  <a:cubicBezTo>
                    <a:pt x="1770" y="17920"/>
                    <a:pt x="3488" y="17234"/>
                    <a:pt x="5083" y="15091"/>
                  </a:cubicBezTo>
                  <a:cubicBezTo>
                    <a:pt x="6679" y="12949"/>
                    <a:pt x="8152" y="9349"/>
                    <a:pt x="9011" y="6606"/>
                  </a:cubicBezTo>
                  <a:cubicBezTo>
                    <a:pt x="9870" y="3863"/>
                    <a:pt x="10115" y="1977"/>
                    <a:pt x="10197" y="1720"/>
                  </a:cubicBezTo>
                  <a:cubicBezTo>
                    <a:pt x="10279" y="1463"/>
                    <a:pt x="10197" y="2834"/>
                    <a:pt x="9993" y="5063"/>
                  </a:cubicBezTo>
                  <a:cubicBezTo>
                    <a:pt x="9788" y="7291"/>
                    <a:pt x="9461" y="10377"/>
                    <a:pt x="9256" y="12434"/>
                  </a:cubicBezTo>
                  <a:cubicBezTo>
                    <a:pt x="9052" y="14491"/>
                    <a:pt x="8970" y="15520"/>
                    <a:pt x="9093" y="16377"/>
                  </a:cubicBezTo>
                  <a:cubicBezTo>
                    <a:pt x="9215" y="17234"/>
                    <a:pt x="9543" y="17920"/>
                    <a:pt x="9993" y="17920"/>
                  </a:cubicBezTo>
                  <a:cubicBezTo>
                    <a:pt x="10443" y="17920"/>
                    <a:pt x="11015" y="17234"/>
                    <a:pt x="11711" y="15863"/>
                  </a:cubicBezTo>
                  <a:cubicBezTo>
                    <a:pt x="12406" y="14491"/>
                    <a:pt x="13224" y="12434"/>
                    <a:pt x="13797" y="10377"/>
                  </a:cubicBezTo>
                  <a:cubicBezTo>
                    <a:pt x="14370" y="8320"/>
                    <a:pt x="14697" y="6263"/>
                    <a:pt x="14861" y="5749"/>
                  </a:cubicBezTo>
                  <a:cubicBezTo>
                    <a:pt x="15024" y="5234"/>
                    <a:pt x="15024" y="6263"/>
                    <a:pt x="14983" y="8663"/>
                  </a:cubicBezTo>
                  <a:cubicBezTo>
                    <a:pt x="14943" y="11063"/>
                    <a:pt x="14861" y="14834"/>
                    <a:pt x="14861" y="17149"/>
                  </a:cubicBezTo>
                  <a:cubicBezTo>
                    <a:pt x="14861" y="19463"/>
                    <a:pt x="14943" y="20320"/>
                    <a:pt x="15188" y="20834"/>
                  </a:cubicBezTo>
                  <a:cubicBezTo>
                    <a:pt x="15433" y="21349"/>
                    <a:pt x="15843" y="21520"/>
                    <a:pt x="16783" y="20663"/>
                  </a:cubicBezTo>
                  <a:cubicBezTo>
                    <a:pt x="17724" y="19806"/>
                    <a:pt x="19197" y="17920"/>
                    <a:pt x="20138" y="15520"/>
                  </a:cubicBezTo>
                  <a:cubicBezTo>
                    <a:pt x="21079" y="13120"/>
                    <a:pt x="21488" y="10206"/>
                    <a:pt x="21283" y="8063"/>
                  </a:cubicBezTo>
                  <a:cubicBezTo>
                    <a:pt x="21079" y="5920"/>
                    <a:pt x="20261" y="4549"/>
                    <a:pt x="19320" y="3691"/>
                  </a:cubicBezTo>
                  <a:cubicBezTo>
                    <a:pt x="18379" y="2834"/>
                    <a:pt x="17315" y="2491"/>
                    <a:pt x="16252" y="21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7" name="Line"/>
            <p:cNvSpPr/>
            <p:nvPr/>
          </p:nvSpPr>
          <p:spPr>
            <a:xfrm>
              <a:off x="1112908" y="3443421"/>
              <a:ext cx="159292" cy="252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117" extrusionOk="0">
                  <a:moveTo>
                    <a:pt x="0" y="6525"/>
                  </a:moveTo>
                  <a:cubicBezTo>
                    <a:pt x="1234" y="10028"/>
                    <a:pt x="2469" y="13531"/>
                    <a:pt x="3394" y="15963"/>
                  </a:cubicBezTo>
                  <a:cubicBezTo>
                    <a:pt x="4320" y="18395"/>
                    <a:pt x="4937" y="19758"/>
                    <a:pt x="6789" y="20536"/>
                  </a:cubicBezTo>
                  <a:cubicBezTo>
                    <a:pt x="8640" y="21314"/>
                    <a:pt x="11726" y="21509"/>
                    <a:pt x="14503" y="19855"/>
                  </a:cubicBezTo>
                  <a:cubicBezTo>
                    <a:pt x="17280" y="18201"/>
                    <a:pt x="19749" y="14698"/>
                    <a:pt x="20674" y="11390"/>
                  </a:cubicBezTo>
                  <a:cubicBezTo>
                    <a:pt x="21600" y="8082"/>
                    <a:pt x="20983" y="4968"/>
                    <a:pt x="20211" y="2925"/>
                  </a:cubicBezTo>
                  <a:cubicBezTo>
                    <a:pt x="19440" y="882"/>
                    <a:pt x="18514" y="-91"/>
                    <a:pt x="17897" y="6"/>
                  </a:cubicBezTo>
                  <a:cubicBezTo>
                    <a:pt x="17280" y="104"/>
                    <a:pt x="16971" y="1271"/>
                    <a:pt x="16971" y="2439"/>
                  </a:cubicBezTo>
                  <a:cubicBezTo>
                    <a:pt x="16971" y="3606"/>
                    <a:pt x="17280" y="4774"/>
                    <a:pt x="17589" y="59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8" name="Line"/>
            <p:cNvSpPr/>
            <p:nvPr/>
          </p:nvSpPr>
          <p:spPr>
            <a:xfrm>
              <a:off x="1322065" y="3518728"/>
              <a:ext cx="230309" cy="225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142" extrusionOk="0">
                  <a:moveTo>
                    <a:pt x="10" y="8759"/>
                  </a:moveTo>
                  <a:cubicBezTo>
                    <a:pt x="226" y="11596"/>
                    <a:pt x="442" y="14432"/>
                    <a:pt x="334" y="16723"/>
                  </a:cubicBezTo>
                  <a:cubicBezTo>
                    <a:pt x="226" y="19014"/>
                    <a:pt x="-206" y="20759"/>
                    <a:pt x="118" y="21087"/>
                  </a:cubicBezTo>
                  <a:cubicBezTo>
                    <a:pt x="442" y="21414"/>
                    <a:pt x="1522" y="20323"/>
                    <a:pt x="3250" y="17050"/>
                  </a:cubicBezTo>
                  <a:cubicBezTo>
                    <a:pt x="4978" y="13778"/>
                    <a:pt x="7354" y="8323"/>
                    <a:pt x="8866" y="4941"/>
                  </a:cubicBezTo>
                  <a:cubicBezTo>
                    <a:pt x="10378" y="1559"/>
                    <a:pt x="11026" y="250"/>
                    <a:pt x="11674" y="32"/>
                  </a:cubicBezTo>
                  <a:cubicBezTo>
                    <a:pt x="12322" y="-186"/>
                    <a:pt x="12970" y="687"/>
                    <a:pt x="13618" y="3305"/>
                  </a:cubicBezTo>
                  <a:cubicBezTo>
                    <a:pt x="14266" y="5923"/>
                    <a:pt x="14914" y="10287"/>
                    <a:pt x="15454" y="13341"/>
                  </a:cubicBezTo>
                  <a:cubicBezTo>
                    <a:pt x="15994" y="16396"/>
                    <a:pt x="16426" y="18141"/>
                    <a:pt x="17398" y="18687"/>
                  </a:cubicBezTo>
                  <a:cubicBezTo>
                    <a:pt x="18370" y="19232"/>
                    <a:pt x="19882" y="18578"/>
                    <a:pt x="21394" y="1792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9" name="Line"/>
            <p:cNvSpPr/>
            <p:nvPr/>
          </p:nvSpPr>
          <p:spPr>
            <a:xfrm>
              <a:off x="1629105" y="3295545"/>
              <a:ext cx="76732" cy="449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6" extrusionOk="0">
                  <a:moveTo>
                    <a:pt x="0" y="453"/>
                  </a:moveTo>
                  <a:cubicBezTo>
                    <a:pt x="1964" y="15"/>
                    <a:pt x="3927" y="-424"/>
                    <a:pt x="5891" y="782"/>
                  </a:cubicBezTo>
                  <a:cubicBezTo>
                    <a:pt x="7855" y="1988"/>
                    <a:pt x="9818" y="4839"/>
                    <a:pt x="12109" y="8238"/>
                  </a:cubicBezTo>
                  <a:cubicBezTo>
                    <a:pt x="14400" y="11637"/>
                    <a:pt x="17018" y="15584"/>
                    <a:pt x="18655" y="17832"/>
                  </a:cubicBezTo>
                  <a:cubicBezTo>
                    <a:pt x="20291" y="20080"/>
                    <a:pt x="20945" y="20628"/>
                    <a:pt x="21600" y="2117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0" name="Line"/>
            <p:cNvSpPr/>
            <p:nvPr/>
          </p:nvSpPr>
          <p:spPr>
            <a:xfrm>
              <a:off x="1587251" y="3490825"/>
              <a:ext cx="453417" cy="255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1" extrusionOk="0">
                  <a:moveTo>
                    <a:pt x="0" y="16569"/>
                  </a:moveTo>
                  <a:cubicBezTo>
                    <a:pt x="1883" y="15791"/>
                    <a:pt x="3766" y="15012"/>
                    <a:pt x="5815" y="13650"/>
                  </a:cubicBezTo>
                  <a:cubicBezTo>
                    <a:pt x="7865" y="12288"/>
                    <a:pt x="10080" y="10342"/>
                    <a:pt x="11575" y="8396"/>
                  </a:cubicBezTo>
                  <a:cubicBezTo>
                    <a:pt x="13071" y="6450"/>
                    <a:pt x="13846" y="4504"/>
                    <a:pt x="14178" y="2948"/>
                  </a:cubicBezTo>
                  <a:cubicBezTo>
                    <a:pt x="14511" y="1391"/>
                    <a:pt x="14400" y="223"/>
                    <a:pt x="14068" y="29"/>
                  </a:cubicBezTo>
                  <a:cubicBezTo>
                    <a:pt x="13735" y="-166"/>
                    <a:pt x="13182" y="612"/>
                    <a:pt x="12683" y="2948"/>
                  </a:cubicBezTo>
                  <a:cubicBezTo>
                    <a:pt x="12185" y="5283"/>
                    <a:pt x="11742" y="9175"/>
                    <a:pt x="11520" y="12288"/>
                  </a:cubicBezTo>
                  <a:cubicBezTo>
                    <a:pt x="11298" y="15402"/>
                    <a:pt x="11298" y="17737"/>
                    <a:pt x="11575" y="19196"/>
                  </a:cubicBezTo>
                  <a:cubicBezTo>
                    <a:pt x="11852" y="20656"/>
                    <a:pt x="12406" y="21239"/>
                    <a:pt x="12960" y="21337"/>
                  </a:cubicBezTo>
                  <a:cubicBezTo>
                    <a:pt x="13514" y="21434"/>
                    <a:pt x="14068" y="21045"/>
                    <a:pt x="14677" y="20266"/>
                  </a:cubicBezTo>
                  <a:cubicBezTo>
                    <a:pt x="15286" y="19488"/>
                    <a:pt x="15951" y="18320"/>
                    <a:pt x="16560" y="17250"/>
                  </a:cubicBezTo>
                  <a:cubicBezTo>
                    <a:pt x="17169" y="16180"/>
                    <a:pt x="17723" y="15207"/>
                    <a:pt x="18277" y="14818"/>
                  </a:cubicBezTo>
                  <a:cubicBezTo>
                    <a:pt x="18831" y="14429"/>
                    <a:pt x="19385" y="14623"/>
                    <a:pt x="19662" y="15207"/>
                  </a:cubicBezTo>
                  <a:cubicBezTo>
                    <a:pt x="19938" y="15791"/>
                    <a:pt x="19938" y="16764"/>
                    <a:pt x="19938" y="17834"/>
                  </a:cubicBezTo>
                  <a:cubicBezTo>
                    <a:pt x="19938" y="18904"/>
                    <a:pt x="19938" y="20072"/>
                    <a:pt x="20215" y="20072"/>
                  </a:cubicBezTo>
                  <a:cubicBezTo>
                    <a:pt x="20492" y="20072"/>
                    <a:pt x="21046" y="18904"/>
                    <a:pt x="21600" y="177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1" name="Line"/>
            <p:cNvSpPr/>
            <p:nvPr/>
          </p:nvSpPr>
          <p:spPr>
            <a:xfrm>
              <a:off x="2072256" y="3360956"/>
              <a:ext cx="274513" cy="392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442" extrusionOk="0">
                  <a:moveTo>
                    <a:pt x="252" y="0"/>
                  </a:moveTo>
                  <a:cubicBezTo>
                    <a:pt x="74" y="3558"/>
                    <a:pt x="-105" y="7115"/>
                    <a:pt x="74" y="9911"/>
                  </a:cubicBezTo>
                  <a:cubicBezTo>
                    <a:pt x="252" y="12706"/>
                    <a:pt x="788" y="14739"/>
                    <a:pt x="1323" y="16073"/>
                  </a:cubicBezTo>
                  <a:cubicBezTo>
                    <a:pt x="1859" y="17407"/>
                    <a:pt x="2394" y="18042"/>
                    <a:pt x="3108" y="18424"/>
                  </a:cubicBezTo>
                  <a:cubicBezTo>
                    <a:pt x="3822" y="18805"/>
                    <a:pt x="4715" y="18932"/>
                    <a:pt x="5875" y="18360"/>
                  </a:cubicBezTo>
                  <a:cubicBezTo>
                    <a:pt x="7035" y="17788"/>
                    <a:pt x="8464" y="16518"/>
                    <a:pt x="10427" y="15374"/>
                  </a:cubicBezTo>
                  <a:cubicBezTo>
                    <a:pt x="12391" y="14231"/>
                    <a:pt x="14890" y="13214"/>
                    <a:pt x="16586" y="12769"/>
                  </a:cubicBezTo>
                  <a:cubicBezTo>
                    <a:pt x="18282" y="12325"/>
                    <a:pt x="19174" y="12452"/>
                    <a:pt x="19978" y="13214"/>
                  </a:cubicBezTo>
                  <a:cubicBezTo>
                    <a:pt x="20781" y="13976"/>
                    <a:pt x="21495" y="15374"/>
                    <a:pt x="20781" y="16899"/>
                  </a:cubicBezTo>
                  <a:cubicBezTo>
                    <a:pt x="20067" y="18424"/>
                    <a:pt x="17925" y="20075"/>
                    <a:pt x="15961" y="20838"/>
                  </a:cubicBezTo>
                  <a:cubicBezTo>
                    <a:pt x="13997" y="21600"/>
                    <a:pt x="12212" y="21473"/>
                    <a:pt x="10427" y="213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2" name="Line"/>
            <p:cNvSpPr/>
            <p:nvPr/>
          </p:nvSpPr>
          <p:spPr>
            <a:xfrm>
              <a:off x="2410375" y="3577200"/>
              <a:ext cx="55806" cy="184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1" extrusionOk="0">
                  <a:moveTo>
                    <a:pt x="0" y="0"/>
                  </a:moveTo>
                  <a:cubicBezTo>
                    <a:pt x="2700" y="5940"/>
                    <a:pt x="5400" y="11880"/>
                    <a:pt x="7200" y="15660"/>
                  </a:cubicBezTo>
                  <a:cubicBezTo>
                    <a:pt x="9000" y="19440"/>
                    <a:pt x="9900" y="21060"/>
                    <a:pt x="11700" y="21330"/>
                  </a:cubicBezTo>
                  <a:cubicBezTo>
                    <a:pt x="13500" y="21600"/>
                    <a:pt x="16200" y="20520"/>
                    <a:pt x="18000" y="18900"/>
                  </a:cubicBezTo>
                  <a:cubicBezTo>
                    <a:pt x="19800" y="17280"/>
                    <a:pt x="20700" y="15120"/>
                    <a:pt x="21600" y="1296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3" name="Line"/>
            <p:cNvSpPr/>
            <p:nvPr/>
          </p:nvSpPr>
          <p:spPr>
            <a:xfrm>
              <a:off x="2396424" y="3319102"/>
              <a:ext cx="41854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4" name="Line"/>
            <p:cNvSpPr/>
            <p:nvPr/>
          </p:nvSpPr>
          <p:spPr>
            <a:xfrm>
              <a:off x="2560897" y="3305151"/>
              <a:ext cx="79674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6" h="21600" extrusionOk="0">
                  <a:moveTo>
                    <a:pt x="780" y="0"/>
                  </a:moveTo>
                  <a:cubicBezTo>
                    <a:pt x="163" y="3600"/>
                    <a:pt x="-454" y="7200"/>
                    <a:pt x="472" y="10324"/>
                  </a:cubicBezTo>
                  <a:cubicBezTo>
                    <a:pt x="1397" y="13447"/>
                    <a:pt x="3866" y="16094"/>
                    <a:pt x="7569" y="17894"/>
                  </a:cubicBezTo>
                  <a:cubicBezTo>
                    <a:pt x="11272" y="19694"/>
                    <a:pt x="16209" y="20647"/>
                    <a:pt x="21146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5" name="Line"/>
            <p:cNvSpPr/>
            <p:nvPr/>
          </p:nvSpPr>
          <p:spPr>
            <a:xfrm>
              <a:off x="2735904" y="3507444"/>
              <a:ext cx="72082" cy="286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5" h="21468" extrusionOk="0">
                  <a:moveTo>
                    <a:pt x="8775" y="0"/>
                  </a:moveTo>
                  <a:cubicBezTo>
                    <a:pt x="5400" y="4877"/>
                    <a:pt x="2025" y="9755"/>
                    <a:pt x="675" y="13239"/>
                  </a:cubicBezTo>
                  <a:cubicBezTo>
                    <a:pt x="-675" y="16723"/>
                    <a:pt x="0" y="18813"/>
                    <a:pt x="2700" y="20032"/>
                  </a:cubicBezTo>
                  <a:cubicBezTo>
                    <a:pt x="5400" y="21252"/>
                    <a:pt x="10125" y="21600"/>
                    <a:pt x="13500" y="21426"/>
                  </a:cubicBezTo>
                  <a:cubicBezTo>
                    <a:pt x="16875" y="21252"/>
                    <a:pt x="18900" y="20555"/>
                    <a:pt x="20925" y="1985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6" name="Line"/>
            <p:cNvSpPr/>
            <p:nvPr/>
          </p:nvSpPr>
          <p:spPr>
            <a:xfrm>
              <a:off x="2988733" y="3352740"/>
              <a:ext cx="49449" cy="44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547" extrusionOk="0">
                  <a:moveTo>
                    <a:pt x="20879" y="1425"/>
                  </a:moveTo>
                  <a:cubicBezTo>
                    <a:pt x="20879" y="743"/>
                    <a:pt x="20879" y="61"/>
                    <a:pt x="18915" y="4"/>
                  </a:cubicBezTo>
                  <a:cubicBezTo>
                    <a:pt x="16952" y="-53"/>
                    <a:pt x="13025" y="515"/>
                    <a:pt x="9097" y="2846"/>
                  </a:cubicBezTo>
                  <a:cubicBezTo>
                    <a:pt x="5170" y="5176"/>
                    <a:pt x="1243" y="9269"/>
                    <a:pt x="261" y="12680"/>
                  </a:cubicBezTo>
                  <a:cubicBezTo>
                    <a:pt x="-721" y="16090"/>
                    <a:pt x="1243" y="18819"/>
                    <a:pt x="3206" y="215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7" name="Line"/>
            <p:cNvSpPr/>
            <p:nvPr/>
          </p:nvSpPr>
          <p:spPr>
            <a:xfrm>
              <a:off x="2723660" y="3367632"/>
              <a:ext cx="21546" cy="351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0424" extrusionOk="0">
                  <a:moveTo>
                    <a:pt x="20015" y="20424"/>
                  </a:moveTo>
                  <a:cubicBezTo>
                    <a:pt x="11375" y="10974"/>
                    <a:pt x="2735" y="1524"/>
                    <a:pt x="575" y="174"/>
                  </a:cubicBezTo>
                  <a:cubicBezTo>
                    <a:pt x="-1585" y="-1176"/>
                    <a:pt x="2735" y="5574"/>
                    <a:pt x="7055" y="1232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8" name="Line"/>
            <p:cNvSpPr/>
            <p:nvPr/>
          </p:nvSpPr>
          <p:spPr>
            <a:xfrm>
              <a:off x="2849839" y="3500468"/>
              <a:ext cx="258099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589" y="21600"/>
                  </a:moveTo>
                  <a:cubicBezTo>
                    <a:pt x="5838" y="19200"/>
                    <a:pt x="4086" y="16800"/>
                    <a:pt x="2627" y="15600"/>
                  </a:cubicBezTo>
                  <a:cubicBezTo>
                    <a:pt x="1168" y="14400"/>
                    <a:pt x="0" y="14400"/>
                    <a:pt x="0" y="14400"/>
                  </a:cubicBezTo>
                  <a:cubicBezTo>
                    <a:pt x="0" y="14400"/>
                    <a:pt x="1168" y="14400"/>
                    <a:pt x="4184" y="15600"/>
                  </a:cubicBezTo>
                  <a:cubicBezTo>
                    <a:pt x="7200" y="16800"/>
                    <a:pt x="12065" y="19200"/>
                    <a:pt x="15276" y="16800"/>
                  </a:cubicBezTo>
                  <a:cubicBezTo>
                    <a:pt x="18486" y="14400"/>
                    <a:pt x="20043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9" name="Line"/>
            <p:cNvSpPr/>
            <p:nvPr/>
          </p:nvSpPr>
          <p:spPr>
            <a:xfrm>
              <a:off x="3017867" y="3500468"/>
              <a:ext cx="69145" cy="317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98" extrusionOk="0">
                  <a:moveTo>
                    <a:pt x="14930" y="0"/>
                  </a:moveTo>
                  <a:cubicBezTo>
                    <a:pt x="9890" y="2523"/>
                    <a:pt x="4850" y="5045"/>
                    <a:pt x="2330" y="7962"/>
                  </a:cubicBezTo>
                  <a:cubicBezTo>
                    <a:pt x="-190" y="10879"/>
                    <a:pt x="-190" y="14190"/>
                    <a:pt x="170" y="16476"/>
                  </a:cubicBezTo>
                  <a:cubicBezTo>
                    <a:pt x="530" y="18762"/>
                    <a:pt x="1250" y="20023"/>
                    <a:pt x="3410" y="20733"/>
                  </a:cubicBezTo>
                  <a:cubicBezTo>
                    <a:pt x="5570" y="21442"/>
                    <a:pt x="9170" y="21600"/>
                    <a:pt x="12410" y="21442"/>
                  </a:cubicBezTo>
                  <a:cubicBezTo>
                    <a:pt x="15650" y="21285"/>
                    <a:pt x="18530" y="20812"/>
                    <a:pt x="21410" y="2033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0" name="Line"/>
            <p:cNvSpPr/>
            <p:nvPr/>
          </p:nvSpPr>
          <p:spPr>
            <a:xfrm>
              <a:off x="3067121" y="3559667"/>
              <a:ext cx="305492" cy="7290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68" extrusionOk="0">
                  <a:moveTo>
                    <a:pt x="7291" y="2169"/>
                  </a:moveTo>
                  <a:cubicBezTo>
                    <a:pt x="6472" y="2238"/>
                    <a:pt x="5654" y="2307"/>
                    <a:pt x="4591" y="2066"/>
                  </a:cubicBezTo>
                  <a:cubicBezTo>
                    <a:pt x="3527" y="1825"/>
                    <a:pt x="2218" y="1275"/>
                    <a:pt x="1318" y="828"/>
                  </a:cubicBezTo>
                  <a:cubicBezTo>
                    <a:pt x="418" y="381"/>
                    <a:pt x="-73" y="37"/>
                    <a:pt x="9" y="2"/>
                  </a:cubicBezTo>
                  <a:cubicBezTo>
                    <a:pt x="91" y="-32"/>
                    <a:pt x="745" y="243"/>
                    <a:pt x="2300" y="1378"/>
                  </a:cubicBezTo>
                  <a:cubicBezTo>
                    <a:pt x="3854" y="2513"/>
                    <a:pt x="6309" y="4508"/>
                    <a:pt x="7782" y="5678"/>
                  </a:cubicBezTo>
                  <a:cubicBezTo>
                    <a:pt x="9254" y="6847"/>
                    <a:pt x="9745" y="7191"/>
                    <a:pt x="10482" y="7329"/>
                  </a:cubicBezTo>
                  <a:cubicBezTo>
                    <a:pt x="11218" y="7466"/>
                    <a:pt x="12200" y="7397"/>
                    <a:pt x="13836" y="6950"/>
                  </a:cubicBezTo>
                  <a:cubicBezTo>
                    <a:pt x="15472" y="6503"/>
                    <a:pt x="17763" y="5678"/>
                    <a:pt x="19072" y="5093"/>
                  </a:cubicBezTo>
                  <a:cubicBezTo>
                    <a:pt x="20382" y="4508"/>
                    <a:pt x="20709" y="4164"/>
                    <a:pt x="20954" y="3717"/>
                  </a:cubicBezTo>
                  <a:cubicBezTo>
                    <a:pt x="21200" y="3270"/>
                    <a:pt x="21363" y="2720"/>
                    <a:pt x="21445" y="2685"/>
                  </a:cubicBezTo>
                  <a:cubicBezTo>
                    <a:pt x="21527" y="2651"/>
                    <a:pt x="21527" y="3132"/>
                    <a:pt x="21363" y="4474"/>
                  </a:cubicBezTo>
                  <a:cubicBezTo>
                    <a:pt x="21200" y="5815"/>
                    <a:pt x="20872" y="8016"/>
                    <a:pt x="20136" y="10390"/>
                  </a:cubicBezTo>
                  <a:cubicBezTo>
                    <a:pt x="19400" y="12763"/>
                    <a:pt x="18254" y="15308"/>
                    <a:pt x="17845" y="17200"/>
                  </a:cubicBezTo>
                  <a:cubicBezTo>
                    <a:pt x="17436" y="19092"/>
                    <a:pt x="17763" y="20330"/>
                    <a:pt x="18091" y="215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1" name="Line"/>
            <p:cNvSpPr/>
            <p:nvPr/>
          </p:nvSpPr>
          <p:spPr>
            <a:xfrm>
              <a:off x="3791549" y="3463702"/>
              <a:ext cx="265807" cy="2892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6" h="21323" extrusionOk="0">
                  <a:moveTo>
                    <a:pt x="9497" y="2710"/>
                  </a:moveTo>
                  <a:cubicBezTo>
                    <a:pt x="10241" y="1510"/>
                    <a:pt x="10986" y="310"/>
                    <a:pt x="10893" y="53"/>
                  </a:cubicBezTo>
                  <a:cubicBezTo>
                    <a:pt x="10800" y="-204"/>
                    <a:pt x="9869" y="482"/>
                    <a:pt x="8193" y="1767"/>
                  </a:cubicBezTo>
                  <a:cubicBezTo>
                    <a:pt x="6517" y="3053"/>
                    <a:pt x="4097" y="4939"/>
                    <a:pt x="2514" y="6139"/>
                  </a:cubicBezTo>
                  <a:cubicBezTo>
                    <a:pt x="931" y="7339"/>
                    <a:pt x="186" y="7853"/>
                    <a:pt x="652" y="8110"/>
                  </a:cubicBezTo>
                  <a:cubicBezTo>
                    <a:pt x="1117" y="8367"/>
                    <a:pt x="2793" y="8367"/>
                    <a:pt x="5866" y="8710"/>
                  </a:cubicBezTo>
                  <a:cubicBezTo>
                    <a:pt x="8938" y="9053"/>
                    <a:pt x="13407" y="9739"/>
                    <a:pt x="16200" y="10596"/>
                  </a:cubicBezTo>
                  <a:cubicBezTo>
                    <a:pt x="18993" y="11453"/>
                    <a:pt x="20110" y="12482"/>
                    <a:pt x="20762" y="13425"/>
                  </a:cubicBezTo>
                  <a:cubicBezTo>
                    <a:pt x="21414" y="14367"/>
                    <a:pt x="21600" y="15225"/>
                    <a:pt x="20483" y="16425"/>
                  </a:cubicBezTo>
                  <a:cubicBezTo>
                    <a:pt x="19366" y="17625"/>
                    <a:pt x="16945" y="19167"/>
                    <a:pt x="13686" y="20110"/>
                  </a:cubicBezTo>
                  <a:cubicBezTo>
                    <a:pt x="10428" y="21053"/>
                    <a:pt x="6331" y="21396"/>
                    <a:pt x="3910" y="21310"/>
                  </a:cubicBezTo>
                  <a:cubicBezTo>
                    <a:pt x="1490" y="21225"/>
                    <a:pt x="745" y="20710"/>
                    <a:pt x="0" y="2019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2" name="Line"/>
            <p:cNvSpPr/>
            <p:nvPr/>
          </p:nvSpPr>
          <p:spPr>
            <a:xfrm>
              <a:off x="4077550" y="3498068"/>
              <a:ext cx="231537" cy="463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9" h="21296" extrusionOk="0">
                  <a:moveTo>
                    <a:pt x="0" y="2677"/>
                  </a:moveTo>
                  <a:cubicBezTo>
                    <a:pt x="432" y="4602"/>
                    <a:pt x="864" y="6527"/>
                    <a:pt x="1080" y="7810"/>
                  </a:cubicBezTo>
                  <a:cubicBezTo>
                    <a:pt x="1296" y="9093"/>
                    <a:pt x="1296" y="9735"/>
                    <a:pt x="1944" y="10002"/>
                  </a:cubicBezTo>
                  <a:cubicBezTo>
                    <a:pt x="2592" y="10269"/>
                    <a:pt x="3888" y="10162"/>
                    <a:pt x="6696" y="8879"/>
                  </a:cubicBezTo>
                  <a:cubicBezTo>
                    <a:pt x="9504" y="7596"/>
                    <a:pt x="13824" y="5137"/>
                    <a:pt x="16416" y="3319"/>
                  </a:cubicBezTo>
                  <a:cubicBezTo>
                    <a:pt x="19008" y="1501"/>
                    <a:pt x="19872" y="325"/>
                    <a:pt x="20520" y="57"/>
                  </a:cubicBezTo>
                  <a:cubicBezTo>
                    <a:pt x="21168" y="-210"/>
                    <a:pt x="21600" y="432"/>
                    <a:pt x="21492" y="2677"/>
                  </a:cubicBezTo>
                  <a:cubicBezTo>
                    <a:pt x="21384" y="4923"/>
                    <a:pt x="20736" y="8772"/>
                    <a:pt x="19764" y="11873"/>
                  </a:cubicBezTo>
                  <a:cubicBezTo>
                    <a:pt x="18792" y="14974"/>
                    <a:pt x="17496" y="17327"/>
                    <a:pt x="16632" y="18877"/>
                  </a:cubicBezTo>
                  <a:cubicBezTo>
                    <a:pt x="15768" y="20428"/>
                    <a:pt x="15336" y="21176"/>
                    <a:pt x="15444" y="21283"/>
                  </a:cubicBezTo>
                  <a:cubicBezTo>
                    <a:pt x="15552" y="21390"/>
                    <a:pt x="16200" y="20855"/>
                    <a:pt x="16848" y="203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3" name="Line"/>
            <p:cNvSpPr/>
            <p:nvPr/>
          </p:nvSpPr>
          <p:spPr>
            <a:xfrm>
              <a:off x="4475160" y="3471925"/>
              <a:ext cx="272074" cy="262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026" extrusionOk="0">
                  <a:moveTo>
                    <a:pt x="17573" y="1169"/>
                  </a:moveTo>
                  <a:cubicBezTo>
                    <a:pt x="16841" y="424"/>
                    <a:pt x="16108" y="-321"/>
                    <a:pt x="14461" y="145"/>
                  </a:cubicBezTo>
                  <a:cubicBezTo>
                    <a:pt x="12814" y="610"/>
                    <a:pt x="10251" y="2286"/>
                    <a:pt x="7780" y="4241"/>
                  </a:cubicBezTo>
                  <a:cubicBezTo>
                    <a:pt x="5308" y="6196"/>
                    <a:pt x="2929" y="8431"/>
                    <a:pt x="1922" y="10013"/>
                  </a:cubicBezTo>
                  <a:cubicBezTo>
                    <a:pt x="915" y="11596"/>
                    <a:pt x="1281" y="12527"/>
                    <a:pt x="2837" y="12807"/>
                  </a:cubicBezTo>
                  <a:cubicBezTo>
                    <a:pt x="4393" y="13086"/>
                    <a:pt x="7139" y="12713"/>
                    <a:pt x="9976" y="12713"/>
                  </a:cubicBezTo>
                  <a:cubicBezTo>
                    <a:pt x="12814" y="12713"/>
                    <a:pt x="15742" y="13086"/>
                    <a:pt x="17573" y="13551"/>
                  </a:cubicBezTo>
                  <a:cubicBezTo>
                    <a:pt x="19403" y="14017"/>
                    <a:pt x="20136" y="14576"/>
                    <a:pt x="20685" y="15320"/>
                  </a:cubicBezTo>
                  <a:cubicBezTo>
                    <a:pt x="21234" y="16065"/>
                    <a:pt x="21600" y="16996"/>
                    <a:pt x="21325" y="17834"/>
                  </a:cubicBezTo>
                  <a:cubicBezTo>
                    <a:pt x="21051" y="18672"/>
                    <a:pt x="20136" y="19417"/>
                    <a:pt x="17573" y="20069"/>
                  </a:cubicBezTo>
                  <a:cubicBezTo>
                    <a:pt x="15010" y="20720"/>
                    <a:pt x="10800" y="21279"/>
                    <a:pt x="7597" y="20907"/>
                  </a:cubicBezTo>
                  <a:cubicBezTo>
                    <a:pt x="4393" y="20534"/>
                    <a:pt x="2197" y="19231"/>
                    <a:pt x="0" y="1792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4" name="Line"/>
            <p:cNvSpPr/>
            <p:nvPr/>
          </p:nvSpPr>
          <p:spPr>
            <a:xfrm>
              <a:off x="4796039" y="3267465"/>
              <a:ext cx="89095" cy="4981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1324" extrusionOk="0">
                  <a:moveTo>
                    <a:pt x="3323" y="2211"/>
                  </a:moveTo>
                  <a:cubicBezTo>
                    <a:pt x="6646" y="1614"/>
                    <a:pt x="9969" y="1016"/>
                    <a:pt x="13015" y="569"/>
                  </a:cubicBezTo>
                  <a:cubicBezTo>
                    <a:pt x="16062" y="121"/>
                    <a:pt x="18831" y="-178"/>
                    <a:pt x="20215" y="121"/>
                  </a:cubicBezTo>
                  <a:cubicBezTo>
                    <a:pt x="21600" y="419"/>
                    <a:pt x="21600" y="1315"/>
                    <a:pt x="19938" y="3654"/>
                  </a:cubicBezTo>
                  <a:cubicBezTo>
                    <a:pt x="18277" y="5993"/>
                    <a:pt x="14954" y="9776"/>
                    <a:pt x="12462" y="12762"/>
                  </a:cubicBezTo>
                  <a:cubicBezTo>
                    <a:pt x="9969" y="15748"/>
                    <a:pt x="8308" y="17938"/>
                    <a:pt x="7477" y="19282"/>
                  </a:cubicBezTo>
                  <a:cubicBezTo>
                    <a:pt x="6646" y="20626"/>
                    <a:pt x="6646" y="21123"/>
                    <a:pt x="5538" y="21273"/>
                  </a:cubicBezTo>
                  <a:cubicBezTo>
                    <a:pt x="4431" y="21422"/>
                    <a:pt x="2215" y="21223"/>
                    <a:pt x="0" y="2102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5" name="Line"/>
            <p:cNvSpPr/>
            <p:nvPr/>
          </p:nvSpPr>
          <p:spPr>
            <a:xfrm>
              <a:off x="4765811" y="3429740"/>
              <a:ext cx="937061" cy="363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52" extrusionOk="0">
                  <a:moveTo>
                    <a:pt x="54" y="14321"/>
                  </a:moveTo>
                  <a:cubicBezTo>
                    <a:pt x="0" y="13642"/>
                    <a:pt x="-53" y="12962"/>
                    <a:pt x="107" y="12623"/>
                  </a:cubicBezTo>
                  <a:cubicBezTo>
                    <a:pt x="268" y="12283"/>
                    <a:pt x="642" y="12283"/>
                    <a:pt x="1471" y="12011"/>
                  </a:cubicBezTo>
                  <a:cubicBezTo>
                    <a:pt x="2299" y="11740"/>
                    <a:pt x="3583" y="11196"/>
                    <a:pt x="4786" y="9906"/>
                  </a:cubicBezTo>
                  <a:cubicBezTo>
                    <a:pt x="5989" y="8615"/>
                    <a:pt x="7111" y="6577"/>
                    <a:pt x="7726" y="5219"/>
                  </a:cubicBezTo>
                  <a:cubicBezTo>
                    <a:pt x="8341" y="3860"/>
                    <a:pt x="8448" y="3181"/>
                    <a:pt x="8501" y="2366"/>
                  </a:cubicBezTo>
                  <a:cubicBezTo>
                    <a:pt x="8555" y="1551"/>
                    <a:pt x="8555" y="600"/>
                    <a:pt x="8395" y="193"/>
                  </a:cubicBezTo>
                  <a:cubicBezTo>
                    <a:pt x="8234" y="-215"/>
                    <a:pt x="7913" y="-79"/>
                    <a:pt x="7459" y="1619"/>
                  </a:cubicBezTo>
                  <a:cubicBezTo>
                    <a:pt x="7004" y="3317"/>
                    <a:pt x="6416" y="6577"/>
                    <a:pt x="6069" y="9227"/>
                  </a:cubicBezTo>
                  <a:cubicBezTo>
                    <a:pt x="5721" y="11876"/>
                    <a:pt x="5614" y="13913"/>
                    <a:pt x="5855" y="15136"/>
                  </a:cubicBezTo>
                  <a:cubicBezTo>
                    <a:pt x="6096" y="16359"/>
                    <a:pt x="6684" y="16766"/>
                    <a:pt x="7593" y="16291"/>
                  </a:cubicBezTo>
                  <a:cubicBezTo>
                    <a:pt x="8501" y="15815"/>
                    <a:pt x="9731" y="14457"/>
                    <a:pt x="10587" y="12759"/>
                  </a:cubicBezTo>
                  <a:cubicBezTo>
                    <a:pt x="11442" y="11060"/>
                    <a:pt x="11923" y="9023"/>
                    <a:pt x="12191" y="7664"/>
                  </a:cubicBezTo>
                  <a:cubicBezTo>
                    <a:pt x="12458" y="6306"/>
                    <a:pt x="12511" y="5627"/>
                    <a:pt x="12485" y="5694"/>
                  </a:cubicBezTo>
                  <a:cubicBezTo>
                    <a:pt x="12458" y="5762"/>
                    <a:pt x="12351" y="6577"/>
                    <a:pt x="12084" y="8208"/>
                  </a:cubicBezTo>
                  <a:cubicBezTo>
                    <a:pt x="11816" y="9838"/>
                    <a:pt x="11389" y="12283"/>
                    <a:pt x="11148" y="13845"/>
                  </a:cubicBezTo>
                  <a:cubicBezTo>
                    <a:pt x="10907" y="15408"/>
                    <a:pt x="10854" y="16087"/>
                    <a:pt x="10961" y="16427"/>
                  </a:cubicBezTo>
                  <a:cubicBezTo>
                    <a:pt x="11068" y="16766"/>
                    <a:pt x="11335" y="16766"/>
                    <a:pt x="12030" y="15476"/>
                  </a:cubicBezTo>
                  <a:cubicBezTo>
                    <a:pt x="12725" y="14185"/>
                    <a:pt x="13848" y="11604"/>
                    <a:pt x="14596" y="9430"/>
                  </a:cubicBezTo>
                  <a:cubicBezTo>
                    <a:pt x="15345" y="7257"/>
                    <a:pt x="15719" y="5491"/>
                    <a:pt x="16067" y="4268"/>
                  </a:cubicBezTo>
                  <a:cubicBezTo>
                    <a:pt x="16414" y="3045"/>
                    <a:pt x="16735" y="2366"/>
                    <a:pt x="16922" y="2366"/>
                  </a:cubicBezTo>
                  <a:cubicBezTo>
                    <a:pt x="17109" y="2366"/>
                    <a:pt x="17163" y="3045"/>
                    <a:pt x="17163" y="4132"/>
                  </a:cubicBezTo>
                  <a:cubicBezTo>
                    <a:pt x="17163" y="5219"/>
                    <a:pt x="17109" y="6713"/>
                    <a:pt x="17056" y="7936"/>
                  </a:cubicBezTo>
                  <a:cubicBezTo>
                    <a:pt x="17002" y="9159"/>
                    <a:pt x="16949" y="10110"/>
                    <a:pt x="17056" y="10449"/>
                  </a:cubicBezTo>
                  <a:cubicBezTo>
                    <a:pt x="17163" y="10789"/>
                    <a:pt x="17430" y="10517"/>
                    <a:pt x="17831" y="9294"/>
                  </a:cubicBezTo>
                  <a:cubicBezTo>
                    <a:pt x="18232" y="8072"/>
                    <a:pt x="18767" y="5898"/>
                    <a:pt x="19114" y="4404"/>
                  </a:cubicBezTo>
                  <a:cubicBezTo>
                    <a:pt x="19462" y="2910"/>
                    <a:pt x="19622" y="2094"/>
                    <a:pt x="19783" y="1959"/>
                  </a:cubicBezTo>
                  <a:cubicBezTo>
                    <a:pt x="19943" y="1823"/>
                    <a:pt x="20103" y="2366"/>
                    <a:pt x="20210" y="5015"/>
                  </a:cubicBezTo>
                  <a:cubicBezTo>
                    <a:pt x="20317" y="7664"/>
                    <a:pt x="20371" y="12419"/>
                    <a:pt x="20397" y="15204"/>
                  </a:cubicBezTo>
                  <a:cubicBezTo>
                    <a:pt x="20424" y="17989"/>
                    <a:pt x="20424" y="18804"/>
                    <a:pt x="20478" y="19551"/>
                  </a:cubicBezTo>
                  <a:cubicBezTo>
                    <a:pt x="20531" y="20298"/>
                    <a:pt x="20638" y="20977"/>
                    <a:pt x="20825" y="21181"/>
                  </a:cubicBezTo>
                  <a:cubicBezTo>
                    <a:pt x="21012" y="21385"/>
                    <a:pt x="21280" y="21113"/>
                    <a:pt x="21547" y="208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6" name="Line"/>
            <p:cNvSpPr/>
            <p:nvPr/>
          </p:nvSpPr>
          <p:spPr>
            <a:xfrm>
              <a:off x="5709846" y="3441505"/>
              <a:ext cx="318844" cy="296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9" h="21325" extrusionOk="0">
                  <a:moveTo>
                    <a:pt x="12587" y="3241"/>
                  </a:moveTo>
                  <a:cubicBezTo>
                    <a:pt x="13209" y="1902"/>
                    <a:pt x="13830" y="562"/>
                    <a:pt x="13753" y="144"/>
                  </a:cubicBezTo>
                  <a:cubicBezTo>
                    <a:pt x="13675" y="-275"/>
                    <a:pt x="12898" y="227"/>
                    <a:pt x="11499" y="1567"/>
                  </a:cubicBezTo>
                  <a:cubicBezTo>
                    <a:pt x="10101" y="2906"/>
                    <a:pt x="8081" y="5083"/>
                    <a:pt x="6682" y="6590"/>
                  </a:cubicBezTo>
                  <a:cubicBezTo>
                    <a:pt x="5283" y="8097"/>
                    <a:pt x="4506" y="8934"/>
                    <a:pt x="4584" y="9437"/>
                  </a:cubicBezTo>
                  <a:cubicBezTo>
                    <a:pt x="4662" y="9939"/>
                    <a:pt x="5594" y="10106"/>
                    <a:pt x="8003" y="10441"/>
                  </a:cubicBezTo>
                  <a:cubicBezTo>
                    <a:pt x="10411" y="10776"/>
                    <a:pt x="14296" y="11278"/>
                    <a:pt x="16860" y="12199"/>
                  </a:cubicBezTo>
                  <a:cubicBezTo>
                    <a:pt x="19424" y="13120"/>
                    <a:pt x="20668" y="14460"/>
                    <a:pt x="21134" y="15548"/>
                  </a:cubicBezTo>
                  <a:cubicBezTo>
                    <a:pt x="21600" y="16637"/>
                    <a:pt x="21289" y="17474"/>
                    <a:pt x="18259" y="18395"/>
                  </a:cubicBezTo>
                  <a:cubicBezTo>
                    <a:pt x="15229" y="19316"/>
                    <a:pt x="9479" y="20320"/>
                    <a:pt x="5983" y="20823"/>
                  </a:cubicBezTo>
                  <a:cubicBezTo>
                    <a:pt x="2486" y="21325"/>
                    <a:pt x="1243" y="21325"/>
                    <a:pt x="0" y="213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7" name="Line"/>
            <p:cNvSpPr/>
            <p:nvPr/>
          </p:nvSpPr>
          <p:spPr>
            <a:xfrm>
              <a:off x="6341545" y="3314619"/>
              <a:ext cx="208052" cy="334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7" h="21285" extrusionOk="0">
                  <a:moveTo>
                    <a:pt x="18624" y="6499"/>
                  </a:moveTo>
                  <a:cubicBezTo>
                    <a:pt x="19563" y="5019"/>
                    <a:pt x="20503" y="3540"/>
                    <a:pt x="20855" y="2430"/>
                  </a:cubicBezTo>
                  <a:cubicBezTo>
                    <a:pt x="21207" y="1320"/>
                    <a:pt x="20972" y="581"/>
                    <a:pt x="19916" y="211"/>
                  </a:cubicBezTo>
                  <a:cubicBezTo>
                    <a:pt x="18859" y="-159"/>
                    <a:pt x="16981" y="-159"/>
                    <a:pt x="14516" y="1173"/>
                  </a:cubicBezTo>
                  <a:cubicBezTo>
                    <a:pt x="12050" y="2504"/>
                    <a:pt x="8998" y="5167"/>
                    <a:pt x="6416" y="8200"/>
                  </a:cubicBezTo>
                  <a:cubicBezTo>
                    <a:pt x="3833" y="11233"/>
                    <a:pt x="1720" y="14636"/>
                    <a:pt x="664" y="16929"/>
                  </a:cubicBezTo>
                  <a:cubicBezTo>
                    <a:pt x="-393" y="19222"/>
                    <a:pt x="-393" y="20405"/>
                    <a:pt x="2190" y="20923"/>
                  </a:cubicBezTo>
                  <a:cubicBezTo>
                    <a:pt x="4772" y="21441"/>
                    <a:pt x="9937" y="21293"/>
                    <a:pt x="15103" y="211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8" name="Line"/>
            <p:cNvSpPr/>
            <p:nvPr/>
          </p:nvSpPr>
          <p:spPr>
            <a:xfrm>
              <a:off x="6604800" y="3360353"/>
              <a:ext cx="639685" cy="311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131" extrusionOk="0">
                  <a:moveTo>
                    <a:pt x="5330" y="5717"/>
                  </a:moveTo>
                  <a:cubicBezTo>
                    <a:pt x="5800" y="5087"/>
                    <a:pt x="6269" y="4456"/>
                    <a:pt x="6543" y="3510"/>
                  </a:cubicBezTo>
                  <a:cubicBezTo>
                    <a:pt x="6817" y="2564"/>
                    <a:pt x="6895" y="1303"/>
                    <a:pt x="6660" y="593"/>
                  </a:cubicBezTo>
                  <a:cubicBezTo>
                    <a:pt x="6426" y="-116"/>
                    <a:pt x="5878" y="-274"/>
                    <a:pt x="5134" y="593"/>
                  </a:cubicBezTo>
                  <a:cubicBezTo>
                    <a:pt x="4391" y="1460"/>
                    <a:pt x="3452" y="3352"/>
                    <a:pt x="2552" y="6348"/>
                  </a:cubicBezTo>
                  <a:cubicBezTo>
                    <a:pt x="1652" y="9344"/>
                    <a:pt x="791" y="13443"/>
                    <a:pt x="360" y="15887"/>
                  </a:cubicBezTo>
                  <a:cubicBezTo>
                    <a:pt x="-70" y="18330"/>
                    <a:pt x="-70" y="19119"/>
                    <a:pt x="126" y="19671"/>
                  </a:cubicBezTo>
                  <a:cubicBezTo>
                    <a:pt x="321" y="20222"/>
                    <a:pt x="713" y="20538"/>
                    <a:pt x="1534" y="19986"/>
                  </a:cubicBezTo>
                  <a:cubicBezTo>
                    <a:pt x="2356" y="19434"/>
                    <a:pt x="3608" y="18015"/>
                    <a:pt x="4587" y="15887"/>
                  </a:cubicBezTo>
                  <a:cubicBezTo>
                    <a:pt x="5565" y="13758"/>
                    <a:pt x="6269" y="10920"/>
                    <a:pt x="6621" y="10211"/>
                  </a:cubicBezTo>
                  <a:cubicBezTo>
                    <a:pt x="6973" y="9501"/>
                    <a:pt x="6973" y="10920"/>
                    <a:pt x="6856" y="12576"/>
                  </a:cubicBezTo>
                  <a:cubicBezTo>
                    <a:pt x="6739" y="14231"/>
                    <a:pt x="6504" y="16123"/>
                    <a:pt x="6387" y="17621"/>
                  </a:cubicBezTo>
                  <a:cubicBezTo>
                    <a:pt x="6269" y="19119"/>
                    <a:pt x="6269" y="20222"/>
                    <a:pt x="6582" y="20774"/>
                  </a:cubicBezTo>
                  <a:cubicBezTo>
                    <a:pt x="6895" y="21326"/>
                    <a:pt x="7521" y="21326"/>
                    <a:pt x="8460" y="20144"/>
                  </a:cubicBezTo>
                  <a:cubicBezTo>
                    <a:pt x="9400" y="18961"/>
                    <a:pt x="10652" y="16596"/>
                    <a:pt x="11552" y="14468"/>
                  </a:cubicBezTo>
                  <a:cubicBezTo>
                    <a:pt x="12452" y="12339"/>
                    <a:pt x="13000" y="10447"/>
                    <a:pt x="13391" y="8792"/>
                  </a:cubicBezTo>
                  <a:cubicBezTo>
                    <a:pt x="13782" y="7136"/>
                    <a:pt x="14017" y="5717"/>
                    <a:pt x="14173" y="5402"/>
                  </a:cubicBezTo>
                  <a:cubicBezTo>
                    <a:pt x="14330" y="5087"/>
                    <a:pt x="14408" y="5875"/>
                    <a:pt x="14447" y="7057"/>
                  </a:cubicBezTo>
                  <a:cubicBezTo>
                    <a:pt x="14487" y="8240"/>
                    <a:pt x="14487" y="9817"/>
                    <a:pt x="14487" y="10999"/>
                  </a:cubicBezTo>
                  <a:cubicBezTo>
                    <a:pt x="14487" y="12181"/>
                    <a:pt x="14487" y="12970"/>
                    <a:pt x="14682" y="13522"/>
                  </a:cubicBezTo>
                  <a:cubicBezTo>
                    <a:pt x="14878" y="14073"/>
                    <a:pt x="15269" y="14389"/>
                    <a:pt x="15934" y="14152"/>
                  </a:cubicBezTo>
                  <a:cubicBezTo>
                    <a:pt x="16600" y="13916"/>
                    <a:pt x="17539" y="13127"/>
                    <a:pt x="18204" y="12576"/>
                  </a:cubicBezTo>
                  <a:cubicBezTo>
                    <a:pt x="18869" y="12024"/>
                    <a:pt x="19260" y="11708"/>
                    <a:pt x="19691" y="11551"/>
                  </a:cubicBezTo>
                  <a:cubicBezTo>
                    <a:pt x="20121" y="11393"/>
                    <a:pt x="20591" y="11393"/>
                    <a:pt x="20865" y="12103"/>
                  </a:cubicBezTo>
                  <a:cubicBezTo>
                    <a:pt x="21139" y="12812"/>
                    <a:pt x="21217" y="14231"/>
                    <a:pt x="21295" y="14862"/>
                  </a:cubicBezTo>
                  <a:cubicBezTo>
                    <a:pt x="21373" y="15492"/>
                    <a:pt x="21452" y="15335"/>
                    <a:pt x="21530" y="1517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9" name="Line"/>
            <p:cNvSpPr/>
            <p:nvPr/>
          </p:nvSpPr>
          <p:spPr>
            <a:xfrm>
              <a:off x="7383997" y="3166037"/>
              <a:ext cx="88870" cy="487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8" h="21480" extrusionOk="0">
                  <a:moveTo>
                    <a:pt x="13292" y="289"/>
                  </a:moveTo>
                  <a:cubicBezTo>
                    <a:pt x="16062" y="85"/>
                    <a:pt x="18831" y="-120"/>
                    <a:pt x="20215" y="85"/>
                  </a:cubicBezTo>
                  <a:cubicBezTo>
                    <a:pt x="21600" y="289"/>
                    <a:pt x="21600" y="904"/>
                    <a:pt x="19385" y="3002"/>
                  </a:cubicBezTo>
                  <a:cubicBezTo>
                    <a:pt x="17169" y="5101"/>
                    <a:pt x="12738" y="8684"/>
                    <a:pt x="9138" y="12011"/>
                  </a:cubicBezTo>
                  <a:cubicBezTo>
                    <a:pt x="5538" y="15338"/>
                    <a:pt x="2769" y="18409"/>
                    <a:pt x="0" y="214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0" name="Line"/>
            <p:cNvSpPr/>
            <p:nvPr/>
          </p:nvSpPr>
          <p:spPr>
            <a:xfrm>
              <a:off x="7300289" y="3479541"/>
              <a:ext cx="286002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917" y="7200"/>
                    <a:pt x="9834" y="14400"/>
                    <a:pt x="13434" y="18000"/>
                  </a:cubicBezTo>
                  <a:cubicBezTo>
                    <a:pt x="17034" y="21600"/>
                    <a:pt x="19317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1" name="Line"/>
            <p:cNvSpPr/>
            <p:nvPr/>
          </p:nvSpPr>
          <p:spPr>
            <a:xfrm>
              <a:off x="7244484" y="3179589"/>
              <a:ext cx="20928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2" name="Line"/>
            <p:cNvSpPr/>
            <p:nvPr/>
          </p:nvSpPr>
          <p:spPr>
            <a:xfrm>
              <a:off x="185150" y="4229323"/>
              <a:ext cx="34879" cy="254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0" extrusionOk="0">
                  <a:moveTo>
                    <a:pt x="21600" y="1481"/>
                  </a:moveTo>
                  <a:cubicBezTo>
                    <a:pt x="15840" y="695"/>
                    <a:pt x="10080" y="-90"/>
                    <a:pt x="7200" y="8"/>
                  </a:cubicBezTo>
                  <a:cubicBezTo>
                    <a:pt x="4320" y="106"/>
                    <a:pt x="4320" y="1088"/>
                    <a:pt x="5040" y="3837"/>
                  </a:cubicBezTo>
                  <a:cubicBezTo>
                    <a:pt x="5760" y="6586"/>
                    <a:pt x="7200" y="11103"/>
                    <a:pt x="6480" y="14343"/>
                  </a:cubicBezTo>
                  <a:cubicBezTo>
                    <a:pt x="5760" y="17583"/>
                    <a:pt x="2880" y="19546"/>
                    <a:pt x="0" y="215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3" name="Line"/>
            <p:cNvSpPr/>
            <p:nvPr/>
          </p:nvSpPr>
          <p:spPr>
            <a:xfrm>
              <a:off x="292991" y="4079147"/>
              <a:ext cx="833869" cy="514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436" extrusionOk="0">
                  <a:moveTo>
                    <a:pt x="2263" y="2919"/>
                  </a:moveTo>
                  <a:cubicBezTo>
                    <a:pt x="2504" y="2241"/>
                    <a:pt x="2745" y="1563"/>
                    <a:pt x="2955" y="981"/>
                  </a:cubicBezTo>
                  <a:cubicBezTo>
                    <a:pt x="3166" y="400"/>
                    <a:pt x="3346" y="-84"/>
                    <a:pt x="3527" y="13"/>
                  </a:cubicBezTo>
                  <a:cubicBezTo>
                    <a:pt x="3707" y="110"/>
                    <a:pt x="3888" y="788"/>
                    <a:pt x="4008" y="2725"/>
                  </a:cubicBezTo>
                  <a:cubicBezTo>
                    <a:pt x="4129" y="4662"/>
                    <a:pt x="4189" y="7859"/>
                    <a:pt x="4189" y="9844"/>
                  </a:cubicBezTo>
                  <a:cubicBezTo>
                    <a:pt x="4189" y="11830"/>
                    <a:pt x="4129" y="12605"/>
                    <a:pt x="4098" y="13525"/>
                  </a:cubicBezTo>
                  <a:cubicBezTo>
                    <a:pt x="4068" y="14445"/>
                    <a:pt x="4068" y="15511"/>
                    <a:pt x="4098" y="15753"/>
                  </a:cubicBezTo>
                  <a:cubicBezTo>
                    <a:pt x="4129" y="15995"/>
                    <a:pt x="4189" y="15414"/>
                    <a:pt x="4068" y="14639"/>
                  </a:cubicBezTo>
                  <a:cubicBezTo>
                    <a:pt x="3948" y="13864"/>
                    <a:pt x="3647" y="12895"/>
                    <a:pt x="3346" y="12266"/>
                  </a:cubicBezTo>
                  <a:cubicBezTo>
                    <a:pt x="3046" y="11636"/>
                    <a:pt x="2745" y="11346"/>
                    <a:pt x="2384" y="11200"/>
                  </a:cubicBezTo>
                  <a:cubicBezTo>
                    <a:pt x="2023" y="11055"/>
                    <a:pt x="1602" y="11055"/>
                    <a:pt x="1210" y="11685"/>
                  </a:cubicBezTo>
                  <a:cubicBezTo>
                    <a:pt x="819" y="12314"/>
                    <a:pt x="458" y="13573"/>
                    <a:pt x="248" y="14978"/>
                  </a:cubicBezTo>
                  <a:cubicBezTo>
                    <a:pt x="37" y="16382"/>
                    <a:pt x="-23" y="17932"/>
                    <a:pt x="7" y="18998"/>
                  </a:cubicBezTo>
                  <a:cubicBezTo>
                    <a:pt x="37" y="20063"/>
                    <a:pt x="158" y="20644"/>
                    <a:pt x="579" y="20935"/>
                  </a:cubicBezTo>
                  <a:cubicBezTo>
                    <a:pt x="1000" y="21225"/>
                    <a:pt x="1722" y="21225"/>
                    <a:pt x="3046" y="20451"/>
                  </a:cubicBezTo>
                  <a:cubicBezTo>
                    <a:pt x="4369" y="19676"/>
                    <a:pt x="6295" y="18126"/>
                    <a:pt x="7949" y="16479"/>
                  </a:cubicBezTo>
                  <a:cubicBezTo>
                    <a:pt x="9604" y="14833"/>
                    <a:pt x="10988" y="13089"/>
                    <a:pt x="11770" y="11975"/>
                  </a:cubicBezTo>
                  <a:cubicBezTo>
                    <a:pt x="12552" y="10861"/>
                    <a:pt x="12732" y="10377"/>
                    <a:pt x="12642" y="10280"/>
                  </a:cubicBezTo>
                  <a:cubicBezTo>
                    <a:pt x="12552" y="10183"/>
                    <a:pt x="12191" y="10474"/>
                    <a:pt x="11710" y="11636"/>
                  </a:cubicBezTo>
                  <a:cubicBezTo>
                    <a:pt x="11228" y="12799"/>
                    <a:pt x="10627" y="14833"/>
                    <a:pt x="10326" y="16140"/>
                  </a:cubicBezTo>
                  <a:cubicBezTo>
                    <a:pt x="10025" y="17448"/>
                    <a:pt x="10025" y="18029"/>
                    <a:pt x="10175" y="18416"/>
                  </a:cubicBezTo>
                  <a:cubicBezTo>
                    <a:pt x="10326" y="18804"/>
                    <a:pt x="10627" y="18998"/>
                    <a:pt x="11288" y="18755"/>
                  </a:cubicBezTo>
                  <a:cubicBezTo>
                    <a:pt x="11950" y="18513"/>
                    <a:pt x="12973" y="17835"/>
                    <a:pt x="13695" y="16964"/>
                  </a:cubicBezTo>
                  <a:cubicBezTo>
                    <a:pt x="14417" y="16092"/>
                    <a:pt x="14838" y="15026"/>
                    <a:pt x="15139" y="14251"/>
                  </a:cubicBezTo>
                  <a:cubicBezTo>
                    <a:pt x="15440" y="13477"/>
                    <a:pt x="15620" y="12992"/>
                    <a:pt x="15741" y="13041"/>
                  </a:cubicBezTo>
                  <a:cubicBezTo>
                    <a:pt x="15861" y="13089"/>
                    <a:pt x="15921" y="13670"/>
                    <a:pt x="15891" y="14978"/>
                  </a:cubicBezTo>
                  <a:cubicBezTo>
                    <a:pt x="15861" y="16286"/>
                    <a:pt x="15741" y="18320"/>
                    <a:pt x="15681" y="19579"/>
                  </a:cubicBezTo>
                  <a:cubicBezTo>
                    <a:pt x="15620" y="20838"/>
                    <a:pt x="15620" y="21322"/>
                    <a:pt x="15771" y="21419"/>
                  </a:cubicBezTo>
                  <a:cubicBezTo>
                    <a:pt x="15921" y="21516"/>
                    <a:pt x="16222" y="21225"/>
                    <a:pt x="16884" y="20160"/>
                  </a:cubicBezTo>
                  <a:cubicBezTo>
                    <a:pt x="17546" y="19094"/>
                    <a:pt x="18569" y="17254"/>
                    <a:pt x="19230" y="16140"/>
                  </a:cubicBezTo>
                  <a:cubicBezTo>
                    <a:pt x="19892" y="15026"/>
                    <a:pt x="20193" y="14639"/>
                    <a:pt x="20374" y="14736"/>
                  </a:cubicBezTo>
                  <a:cubicBezTo>
                    <a:pt x="20554" y="14833"/>
                    <a:pt x="20614" y="15414"/>
                    <a:pt x="20644" y="16140"/>
                  </a:cubicBezTo>
                  <a:cubicBezTo>
                    <a:pt x="20674" y="16867"/>
                    <a:pt x="20674" y="17738"/>
                    <a:pt x="20825" y="18029"/>
                  </a:cubicBezTo>
                  <a:cubicBezTo>
                    <a:pt x="20975" y="18320"/>
                    <a:pt x="21276" y="18029"/>
                    <a:pt x="21577" y="177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4" name="Line"/>
            <p:cNvSpPr/>
            <p:nvPr/>
          </p:nvSpPr>
          <p:spPr>
            <a:xfrm>
              <a:off x="1266372" y="4135250"/>
              <a:ext cx="38676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600" extrusionOk="0">
                  <a:moveTo>
                    <a:pt x="11435" y="3600"/>
                  </a:moveTo>
                  <a:cubicBezTo>
                    <a:pt x="12706" y="2880"/>
                    <a:pt x="13977" y="2160"/>
                    <a:pt x="15247" y="1440"/>
                  </a:cubicBezTo>
                  <a:cubicBezTo>
                    <a:pt x="16518" y="720"/>
                    <a:pt x="17788" y="0"/>
                    <a:pt x="19059" y="0"/>
                  </a:cubicBezTo>
                  <a:cubicBezTo>
                    <a:pt x="20329" y="0"/>
                    <a:pt x="21600" y="720"/>
                    <a:pt x="20965" y="3120"/>
                  </a:cubicBezTo>
                  <a:cubicBezTo>
                    <a:pt x="20329" y="5520"/>
                    <a:pt x="17788" y="9600"/>
                    <a:pt x="13977" y="12960"/>
                  </a:cubicBezTo>
                  <a:cubicBezTo>
                    <a:pt x="10165" y="16320"/>
                    <a:pt x="5082" y="1896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5" name="Line"/>
            <p:cNvSpPr/>
            <p:nvPr/>
          </p:nvSpPr>
          <p:spPr>
            <a:xfrm>
              <a:off x="1203591" y="4375810"/>
              <a:ext cx="334831" cy="190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8" extrusionOk="0">
                  <a:moveTo>
                    <a:pt x="0" y="12112"/>
                  </a:moveTo>
                  <a:cubicBezTo>
                    <a:pt x="0" y="10811"/>
                    <a:pt x="0" y="9510"/>
                    <a:pt x="1800" y="8079"/>
                  </a:cubicBezTo>
                  <a:cubicBezTo>
                    <a:pt x="3600" y="6647"/>
                    <a:pt x="7200" y="5086"/>
                    <a:pt x="9375" y="4045"/>
                  </a:cubicBezTo>
                  <a:cubicBezTo>
                    <a:pt x="11550" y="3004"/>
                    <a:pt x="12300" y="2483"/>
                    <a:pt x="13050" y="1703"/>
                  </a:cubicBezTo>
                  <a:cubicBezTo>
                    <a:pt x="13800" y="922"/>
                    <a:pt x="14550" y="-119"/>
                    <a:pt x="15000" y="11"/>
                  </a:cubicBezTo>
                  <a:cubicBezTo>
                    <a:pt x="15450" y="141"/>
                    <a:pt x="15600" y="1442"/>
                    <a:pt x="15300" y="4565"/>
                  </a:cubicBezTo>
                  <a:cubicBezTo>
                    <a:pt x="15000" y="7688"/>
                    <a:pt x="14250" y="12633"/>
                    <a:pt x="13950" y="15756"/>
                  </a:cubicBezTo>
                  <a:cubicBezTo>
                    <a:pt x="13650" y="18879"/>
                    <a:pt x="13800" y="20180"/>
                    <a:pt x="14325" y="20830"/>
                  </a:cubicBezTo>
                  <a:cubicBezTo>
                    <a:pt x="14850" y="21481"/>
                    <a:pt x="15750" y="21481"/>
                    <a:pt x="17025" y="20440"/>
                  </a:cubicBezTo>
                  <a:cubicBezTo>
                    <a:pt x="18300" y="19399"/>
                    <a:pt x="19950" y="17317"/>
                    <a:pt x="21600" y="1523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6" name="Line"/>
            <p:cNvSpPr/>
            <p:nvPr/>
          </p:nvSpPr>
          <p:spPr>
            <a:xfrm>
              <a:off x="1516272" y="4157766"/>
              <a:ext cx="475566" cy="9331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563" extrusionOk="0">
                  <a:moveTo>
                    <a:pt x="9177" y="1575"/>
                  </a:moveTo>
                  <a:cubicBezTo>
                    <a:pt x="9387" y="1306"/>
                    <a:pt x="9596" y="1038"/>
                    <a:pt x="9649" y="769"/>
                  </a:cubicBezTo>
                  <a:cubicBezTo>
                    <a:pt x="9701" y="500"/>
                    <a:pt x="9596" y="232"/>
                    <a:pt x="9282" y="97"/>
                  </a:cubicBezTo>
                  <a:cubicBezTo>
                    <a:pt x="8967" y="-37"/>
                    <a:pt x="8443" y="-37"/>
                    <a:pt x="7604" y="124"/>
                  </a:cubicBezTo>
                  <a:cubicBezTo>
                    <a:pt x="6765" y="285"/>
                    <a:pt x="5612" y="608"/>
                    <a:pt x="4826" y="1709"/>
                  </a:cubicBezTo>
                  <a:cubicBezTo>
                    <a:pt x="4039" y="2811"/>
                    <a:pt x="3620" y="4691"/>
                    <a:pt x="3515" y="6088"/>
                  </a:cubicBezTo>
                  <a:cubicBezTo>
                    <a:pt x="3410" y="7485"/>
                    <a:pt x="3620" y="8399"/>
                    <a:pt x="3725" y="8990"/>
                  </a:cubicBezTo>
                  <a:cubicBezTo>
                    <a:pt x="3829" y="9581"/>
                    <a:pt x="3829" y="9850"/>
                    <a:pt x="3620" y="10064"/>
                  </a:cubicBezTo>
                  <a:cubicBezTo>
                    <a:pt x="3410" y="10279"/>
                    <a:pt x="2991" y="10441"/>
                    <a:pt x="2466" y="10441"/>
                  </a:cubicBezTo>
                  <a:cubicBezTo>
                    <a:pt x="1942" y="10441"/>
                    <a:pt x="1313" y="10279"/>
                    <a:pt x="789" y="10118"/>
                  </a:cubicBezTo>
                  <a:cubicBezTo>
                    <a:pt x="264" y="9957"/>
                    <a:pt x="-155" y="9796"/>
                    <a:pt x="55" y="9608"/>
                  </a:cubicBezTo>
                  <a:cubicBezTo>
                    <a:pt x="264" y="9420"/>
                    <a:pt x="1103" y="9205"/>
                    <a:pt x="2991" y="8587"/>
                  </a:cubicBezTo>
                  <a:cubicBezTo>
                    <a:pt x="4878" y="7969"/>
                    <a:pt x="7814" y="6948"/>
                    <a:pt x="9492" y="6330"/>
                  </a:cubicBezTo>
                  <a:cubicBezTo>
                    <a:pt x="11169" y="5712"/>
                    <a:pt x="11589" y="5497"/>
                    <a:pt x="11851" y="5524"/>
                  </a:cubicBezTo>
                  <a:cubicBezTo>
                    <a:pt x="12113" y="5551"/>
                    <a:pt x="12218" y="5820"/>
                    <a:pt x="12008" y="6491"/>
                  </a:cubicBezTo>
                  <a:cubicBezTo>
                    <a:pt x="11798" y="7163"/>
                    <a:pt x="11274" y="8238"/>
                    <a:pt x="10855" y="8990"/>
                  </a:cubicBezTo>
                  <a:cubicBezTo>
                    <a:pt x="10435" y="9742"/>
                    <a:pt x="10121" y="10172"/>
                    <a:pt x="10173" y="10467"/>
                  </a:cubicBezTo>
                  <a:cubicBezTo>
                    <a:pt x="10226" y="10763"/>
                    <a:pt x="10645" y="10924"/>
                    <a:pt x="11536" y="10736"/>
                  </a:cubicBezTo>
                  <a:cubicBezTo>
                    <a:pt x="12428" y="10548"/>
                    <a:pt x="13791" y="10011"/>
                    <a:pt x="14996" y="9285"/>
                  </a:cubicBezTo>
                  <a:cubicBezTo>
                    <a:pt x="16202" y="8560"/>
                    <a:pt x="17251" y="7647"/>
                    <a:pt x="17932" y="7056"/>
                  </a:cubicBezTo>
                  <a:cubicBezTo>
                    <a:pt x="18614" y="6464"/>
                    <a:pt x="18929" y="6196"/>
                    <a:pt x="19243" y="6303"/>
                  </a:cubicBezTo>
                  <a:cubicBezTo>
                    <a:pt x="19558" y="6411"/>
                    <a:pt x="19872" y="6894"/>
                    <a:pt x="20082" y="8264"/>
                  </a:cubicBezTo>
                  <a:cubicBezTo>
                    <a:pt x="20292" y="9635"/>
                    <a:pt x="20396" y="11891"/>
                    <a:pt x="20501" y="14094"/>
                  </a:cubicBezTo>
                  <a:cubicBezTo>
                    <a:pt x="20606" y="16297"/>
                    <a:pt x="20711" y="18447"/>
                    <a:pt x="20868" y="19682"/>
                  </a:cubicBezTo>
                  <a:cubicBezTo>
                    <a:pt x="21026" y="20918"/>
                    <a:pt x="21235" y="21241"/>
                    <a:pt x="21445" y="215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7" name="Line"/>
            <p:cNvSpPr/>
            <p:nvPr/>
          </p:nvSpPr>
          <p:spPr>
            <a:xfrm>
              <a:off x="2389448" y="4222353"/>
              <a:ext cx="83708" cy="487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6" extrusionOk="0">
                  <a:moveTo>
                    <a:pt x="21600" y="1079"/>
                  </a:moveTo>
                  <a:cubicBezTo>
                    <a:pt x="19800" y="567"/>
                    <a:pt x="18000" y="55"/>
                    <a:pt x="16200" y="4"/>
                  </a:cubicBezTo>
                  <a:cubicBezTo>
                    <a:pt x="14400" y="-47"/>
                    <a:pt x="12600" y="362"/>
                    <a:pt x="12000" y="2410"/>
                  </a:cubicBezTo>
                  <a:cubicBezTo>
                    <a:pt x="11400" y="4457"/>
                    <a:pt x="12000" y="8143"/>
                    <a:pt x="12300" y="11367"/>
                  </a:cubicBezTo>
                  <a:cubicBezTo>
                    <a:pt x="12600" y="14592"/>
                    <a:pt x="12600" y="17356"/>
                    <a:pt x="12000" y="18994"/>
                  </a:cubicBezTo>
                  <a:cubicBezTo>
                    <a:pt x="11400" y="20632"/>
                    <a:pt x="10200" y="21144"/>
                    <a:pt x="8100" y="21348"/>
                  </a:cubicBezTo>
                  <a:cubicBezTo>
                    <a:pt x="6000" y="21553"/>
                    <a:pt x="3000" y="21451"/>
                    <a:pt x="0" y="213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8" name="Line"/>
            <p:cNvSpPr/>
            <p:nvPr/>
          </p:nvSpPr>
          <p:spPr>
            <a:xfrm>
              <a:off x="2354570" y="4272868"/>
              <a:ext cx="641758" cy="401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4" extrusionOk="0">
                  <a:moveTo>
                    <a:pt x="0" y="20837"/>
                  </a:moveTo>
                  <a:cubicBezTo>
                    <a:pt x="235" y="20343"/>
                    <a:pt x="470" y="19849"/>
                    <a:pt x="1291" y="19171"/>
                  </a:cubicBezTo>
                  <a:cubicBezTo>
                    <a:pt x="2113" y="18492"/>
                    <a:pt x="3522" y="17628"/>
                    <a:pt x="4970" y="16023"/>
                  </a:cubicBezTo>
                  <a:cubicBezTo>
                    <a:pt x="6417" y="14419"/>
                    <a:pt x="7904" y="12073"/>
                    <a:pt x="8765" y="9975"/>
                  </a:cubicBezTo>
                  <a:cubicBezTo>
                    <a:pt x="9626" y="7877"/>
                    <a:pt x="9861" y="6025"/>
                    <a:pt x="9861" y="4544"/>
                  </a:cubicBezTo>
                  <a:cubicBezTo>
                    <a:pt x="9861" y="3063"/>
                    <a:pt x="9626" y="1952"/>
                    <a:pt x="9352" y="1150"/>
                  </a:cubicBezTo>
                  <a:cubicBezTo>
                    <a:pt x="9078" y="348"/>
                    <a:pt x="8765" y="-146"/>
                    <a:pt x="8570" y="39"/>
                  </a:cubicBezTo>
                  <a:cubicBezTo>
                    <a:pt x="8374" y="224"/>
                    <a:pt x="8296" y="1088"/>
                    <a:pt x="8335" y="3804"/>
                  </a:cubicBezTo>
                  <a:cubicBezTo>
                    <a:pt x="8374" y="6519"/>
                    <a:pt x="8530" y="11086"/>
                    <a:pt x="8609" y="13740"/>
                  </a:cubicBezTo>
                  <a:cubicBezTo>
                    <a:pt x="8687" y="16393"/>
                    <a:pt x="8687" y="17134"/>
                    <a:pt x="8726" y="17875"/>
                  </a:cubicBezTo>
                  <a:cubicBezTo>
                    <a:pt x="8765" y="18615"/>
                    <a:pt x="8843" y="19356"/>
                    <a:pt x="9078" y="19479"/>
                  </a:cubicBezTo>
                  <a:cubicBezTo>
                    <a:pt x="9313" y="19603"/>
                    <a:pt x="9704" y="19109"/>
                    <a:pt x="10096" y="18121"/>
                  </a:cubicBezTo>
                  <a:cubicBezTo>
                    <a:pt x="10487" y="17134"/>
                    <a:pt x="10878" y="15653"/>
                    <a:pt x="11191" y="14480"/>
                  </a:cubicBezTo>
                  <a:cubicBezTo>
                    <a:pt x="11504" y="13308"/>
                    <a:pt x="11739" y="12444"/>
                    <a:pt x="12052" y="12382"/>
                  </a:cubicBezTo>
                  <a:cubicBezTo>
                    <a:pt x="12365" y="12320"/>
                    <a:pt x="12757" y="13061"/>
                    <a:pt x="13109" y="14172"/>
                  </a:cubicBezTo>
                  <a:cubicBezTo>
                    <a:pt x="13461" y="15283"/>
                    <a:pt x="13774" y="16764"/>
                    <a:pt x="14087" y="17689"/>
                  </a:cubicBezTo>
                  <a:cubicBezTo>
                    <a:pt x="14400" y="18615"/>
                    <a:pt x="14713" y="18985"/>
                    <a:pt x="15417" y="18739"/>
                  </a:cubicBezTo>
                  <a:cubicBezTo>
                    <a:pt x="16122" y="18492"/>
                    <a:pt x="17217" y="17628"/>
                    <a:pt x="17922" y="16517"/>
                  </a:cubicBezTo>
                  <a:cubicBezTo>
                    <a:pt x="18626" y="15406"/>
                    <a:pt x="18939" y="14048"/>
                    <a:pt x="19057" y="12937"/>
                  </a:cubicBezTo>
                  <a:cubicBezTo>
                    <a:pt x="19174" y="11827"/>
                    <a:pt x="19096" y="10963"/>
                    <a:pt x="18861" y="10654"/>
                  </a:cubicBezTo>
                  <a:cubicBezTo>
                    <a:pt x="18626" y="10345"/>
                    <a:pt x="18235" y="10592"/>
                    <a:pt x="17843" y="11765"/>
                  </a:cubicBezTo>
                  <a:cubicBezTo>
                    <a:pt x="17452" y="12937"/>
                    <a:pt x="17061" y="15036"/>
                    <a:pt x="16904" y="16825"/>
                  </a:cubicBezTo>
                  <a:cubicBezTo>
                    <a:pt x="16748" y="18615"/>
                    <a:pt x="16826" y="20096"/>
                    <a:pt x="17648" y="20775"/>
                  </a:cubicBezTo>
                  <a:cubicBezTo>
                    <a:pt x="18470" y="21454"/>
                    <a:pt x="20035" y="21331"/>
                    <a:pt x="21600" y="212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9" name="Line"/>
            <p:cNvSpPr/>
            <p:nvPr/>
          </p:nvSpPr>
          <p:spPr>
            <a:xfrm>
              <a:off x="3240810" y="4446293"/>
              <a:ext cx="208934" cy="218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7" h="20898" extrusionOk="0">
                  <a:moveTo>
                    <a:pt x="4897" y="12299"/>
                  </a:moveTo>
                  <a:cubicBezTo>
                    <a:pt x="3723" y="12744"/>
                    <a:pt x="2549" y="13189"/>
                    <a:pt x="2667" y="13189"/>
                  </a:cubicBezTo>
                  <a:cubicBezTo>
                    <a:pt x="2784" y="13189"/>
                    <a:pt x="4193" y="12744"/>
                    <a:pt x="7010" y="11074"/>
                  </a:cubicBezTo>
                  <a:cubicBezTo>
                    <a:pt x="9827" y="9404"/>
                    <a:pt x="14054" y="6509"/>
                    <a:pt x="16519" y="4616"/>
                  </a:cubicBezTo>
                  <a:cubicBezTo>
                    <a:pt x="18984" y="2724"/>
                    <a:pt x="19688" y="1833"/>
                    <a:pt x="19571" y="1053"/>
                  </a:cubicBezTo>
                  <a:cubicBezTo>
                    <a:pt x="19454" y="274"/>
                    <a:pt x="18514" y="-394"/>
                    <a:pt x="16636" y="274"/>
                  </a:cubicBezTo>
                  <a:cubicBezTo>
                    <a:pt x="14758" y="942"/>
                    <a:pt x="11940" y="2946"/>
                    <a:pt x="9006" y="5952"/>
                  </a:cubicBezTo>
                  <a:cubicBezTo>
                    <a:pt x="6071" y="8959"/>
                    <a:pt x="3019" y="12967"/>
                    <a:pt x="1375" y="15528"/>
                  </a:cubicBezTo>
                  <a:cubicBezTo>
                    <a:pt x="-268" y="18088"/>
                    <a:pt x="-503" y="19202"/>
                    <a:pt x="1023" y="19981"/>
                  </a:cubicBezTo>
                  <a:cubicBezTo>
                    <a:pt x="2549" y="20761"/>
                    <a:pt x="5836" y="21206"/>
                    <a:pt x="9475" y="20649"/>
                  </a:cubicBezTo>
                  <a:cubicBezTo>
                    <a:pt x="13114" y="20093"/>
                    <a:pt x="17106" y="18534"/>
                    <a:pt x="21097" y="169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0" name="Line"/>
            <p:cNvSpPr/>
            <p:nvPr/>
          </p:nvSpPr>
          <p:spPr>
            <a:xfrm>
              <a:off x="3566124" y="4238800"/>
              <a:ext cx="181247" cy="485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6" h="21394" extrusionOk="0">
                  <a:moveTo>
                    <a:pt x="20252" y="4961"/>
                  </a:moveTo>
                  <a:cubicBezTo>
                    <a:pt x="20786" y="3938"/>
                    <a:pt x="21319" y="2914"/>
                    <a:pt x="19719" y="1993"/>
                  </a:cubicBezTo>
                  <a:cubicBezTo>
                    <a:pt x="18119" y="1071"/>
                    <a:pt x="14386" y="252"/>
                    <a:pt x="11186" y="48"/>
                  </a:cubicBezTo>
                  <a:cubicBezTo>
                    <a:pt x="7986" y="-157"/>
                    <a:pt x="5319" y="252"/>
                    <a:pt x="3452" y="2146"/>
                  </a:cubicBezTo>
                  <a:cubicBezTo>
                    <a:pt x="1586" y="4040"/>
                    <a:pt x="519" y="7418"/>
                    <a:pt x="386" y="10489"/>
                  </a:cubicBezTo>
                  <a:cubicBezTo>
                    <a:pt x="252" y="13561"/>
                    <a:pt x="1052" y="16325"/>
                    <a:pt x="1719" y="18270"/>
                  </a:cubicBezTo>
                  <a:cubicBezTo>
                    <a:pt x="2386" y="20215"/>
                    <a:pt x="2919" y="21341"/>
                    <a:pt x="2652" y="21392"/>
                  </a:cubicBezTo>
                  <a:cubicBezTo>
                    <a:pt x="2386" y="21443"/>
                    <a:pt x="1319" y="20419"/>
                    <a:pt x="652" y="19140"/>
                  </a:cubicBezTo>
                  <a:cubicBezTo>
                    <a:pt x="-14" y="17860"/>
                    <a:pt x="-281" y="16325"/>
                    <a:pt x="386" y="15301"/>
                  </a:cubicBezTo>
                  <a:cubicBezTo>
                    <a:pt x="1052" y="14277"/>
                    <a:pt x="2652" y="13765"/>
                    <a:pt x="4252" y="1325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1" name="Line"/>
            <p:cNvSpPr/>
            <p:nvPr/>
          </p:nvSpPr>
          <p:spPr>
            <a:xfrm>
              <a:off x="3668066" y="4213859"/>
              <a:ext cx="367631" cy="454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419" extrusionOk="0">
                  <a:moveTo>
                    <a:pt x="14143" y="2542"/>
                  </a:moveTo>
                  <a:cubicBezTo>
                    <a:pt x="14007" y="1885"/>
                    <a:pt x="13871" y="1227"/>
                    <a:pt x="13396" y="733"/>
                  </a:cubicBezTo>
                  <a:cubicBezTo>
                    <a:pt x="12921" y="240"/>
                    <a:pt x="12105" y="-89"/>
                    <a:pt x="11019" y="21"/>
                  </a:cubicBezTo>
                  <a:cubicBezTo>
                    <a:pt x="9932" y="130"/>
                    <a:pt x="8573" y="679"/>
                    <a:pt x="6943" y="2652"/>
                  </a:cubicBezTo>
                  <a:cubicBezTo>
                    <a:pt x="5313" y="4626"/>
                    <a:pt x="3411" y="8025"/>
                    <a:pt x="2732" y="11150"/>
                  </a:cubicBezTo>
                  <a:cubicBezTo>
                    <a:pt x="2053" y="14274"/>
                    <a:pt x="2596" y="17125"/>
                    <a:pt x="3139" y="18880"/>
                  </a:cubicBezTo>
                  <a:cubicBezTo>
                    <a:pt x="3683" y="20634"/>
                    <a:pt x="4226" y="21292"/>
                    <a:pt x="4090" y="21401"/>
                  </a:cubicBezTo>
                  <a:cubicBezTo>
                    <a:pt x="3954" y="21511"/>
                    <a:pt x="3139" y="21072"/>
                    <a:pt x="2188" y="20634"/>
                  </a:cubicBezTo>
                  <a:cubicBezTo>
                    <a:pt x="1237" y="20195"/>
                    <a:pt x="151" y="19757"/>
                    <a:pt x="15" y="19537"/>
                  </a:cubicBezTo>
                  <a:cubicBezTo>
                    <a:pt x="-121" y="19318"/>
                    <a:pt x="694" y="19318"/>
                    <a:pt x="2936" y="18989"/>
                  </a:cubicBezTo>
                  <a:cubicBezTo>
                    <a:pt x="5177" y="18660"/>
                    <a:pt x="8845" y="18002"/>
                    <a:pt x="12105" y="16796"/>
                  </a:cubicBezTo>
                  <a:cubicBezTo>
                    <a:pt x="15366" y="15590"/>
                    <a:pt x="18219" y="13836"/>
                    <a:pt x="19713" y="12685"/>
                  </a:cubicBezTo>
                  <a:cubicBezTo>
                    <a:pt x="21207" y="11533"/>
                    <a:pt x="21343" y="10985"/>
                    <a:pt x="21071" y="10656"/>
                  </a:cubicBezTo>
                  <a:cubicBezTo>
                    <a:pt x="20800" y="10327"/>
                    <a:pt x="20121" y="10218"/>
                    <a:pt x="19102" y="10656"/>
                  </a:cubicBezTo>
                  <a:cubicBezTo>
                    <a:pt x="18083" y="11095"/>
                    <a:pt x="16724" y="12082"/>
                    <a:pt x="15705" y="13233"/>
                  </a:cubicBezTo>
                  <a:cubicBezTo>
                    <a:pt x="14687" y="14384"/>
                    <a:pt x="14007" y="15700"/>
                    <a:pt x="13871" y="16906"/>
                  </a:cubicBezTo>
                  <a:cubicBezTo>
                    <a:pt x="13736" y="18112"/>
                    <a:pt x="14143" y="19208"/>
                    <a:pt x="15502" y="19702"/>
                  </a:cubicBezTo>
                  <a:cubicBezTo>
                    <a:pt x="16860" y="20195"/>
                    <a:pt x="19170" y="20086"/>
                    <a:pt x="21479" y="1997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2" name="Line"/>
            <p:cNvSpPr/>
            <p:nvPr/>
          </p:nvSpPr>
          <p:spPr>
            <a:xfrm>
              <a:off x="4095289" y="4414275"/>
              <a:ext cx="282214" cy="25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4" h="21063" extrusionOk="0">
                  <a:moveTo>
                    <a:pt x="6563" y="6308"/>
                  </a:moveTo>
                  <a:cubicBezTo>
                    <a:pt x="4631" y="8411"/>
                    <a:pt x="2699" y="10513"/>
                    <a:pt x="1470" y="12807"/>
                  </a:cubicBezTo>
                  <a:cubicBezTo>
                    <a:pt x="241" y="15101"/>
                    <a:pt x="-286" y="17586"/>
                    <a:pt x="153" y="19211"/>
                  </a:cubicBezTo>
                  <a:cubicBezTo>
                    <a:pt x="592" y="20835"/>
                    <a:pt x="1997" y="21600"/>
                    <a:pt x="4982" y="20644"/>
                  </a:cubicBezTo>
                  <a:cubicBezTo>
                    <a:pt x="7968" y="19688"/>
                    <a:pt x="12534" y="17012"/>
                    <a:pt x="15519" y="13285"/>
                  </a:cubicBezTo>
                  <a:cubicBezTo>
                    <a:pt x="18504" y="9558"/>
                    <a:pt x="19909" y="4779"/>
                    <a:pt x="21314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3" name="Line"/>
            <p:cNvSpPr/>
            <p:nvPr/>
          </p:nvSpPr>
          <p:spPr>
            <a:xfrm>
              <a:off x="4342623" y="4193381"/>
              <a:ext cx="76028" cy="4616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2" h="21550" extrusionOk="0">
                  <a:moveTo>
                    <a:pt x="11782" y="6078"/>
                  </a:moveTo>
                  <a:cubicBezTo>
                    <a:pt x="13091" y="4559"/>
                    <a:pt x="14400" y="3039"/>
                    <a:pt x="16036" y="1899"/>
                  </a:cubicBezTo>
                  <a:cubicBezTo>
                    <a:pt x="17673" y="760"/>
                    <a:pt x="19636" y="0"/>
                    <a:pt x="20618" y="0"/>
                  </a:cubicBezTo>
                  <a:cubicBezTo>
                    <a:pt x="21600" y="0"/>
                    <a:pt x="21600" y="760"/>
                    <a:pt x="20945" y="3419"/>
                  </a:cubicBezTo>
                  <a:cubicBezTo>
                    <a:pt x="20291" y="6078"/>
                    <a:pt x="18982" y="10637"/>
                    <a:pt x="18327" y="13785"/>
                  </a:cubicBezTo>
                  <a:cubicBezTo>
                    <a:pt x="17673" y="16933"/>
                    <a:pt x="17673" y="18669"/>
                    <a:pt x="17345" y="19809"/>
                  </a:cubicBezTo>
                  <a:cubicBezTo>
                    <a:pt x="17018" y="20949"/>
                    <a:pt x="16364" y="21491"/>
                    <a:pt x="13418" y="21546"/>
                  </a:cubicBezTo>
                  <a:cubicBezTo>
                    <a:pt x="10473" y="21600"/>
                    <a:pt x="5236" y="21166"/>
                    <a:pt x="0" y="207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4" name="Line"/>
            <p:cNvSpPr/>
            <p:nvPr/>
          </p:nvSpPr>
          <p:spPr>
            <a:xfrm>
              <a:off x="4268452" y="4491007"/>
              <a:ext cx="283441" cy="83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600" extrusionOk="0">
                  <a:moveTo>
                    <a:pt x="861" y="21600"/>
                  </a:moveTo>
                  <a:cubicBezTo>
                    <a:pt x="334" y="19200"/>
                    <a:pt x="-193" y="16800"/>
                    <a:pt x="70" y="15600"/>
                  </a:cubicBezTo>
                  <a:cubicBezTo>
                    <a:pt x="334" y="14400"/>
                    <a:pt x="1387" y="14400"/>
                    <a:pt x="4373" y="13200"/>
                  </a:cubicBezTo>
                  <a:cubicBezTo>
                    <a:pt x="7358" y="12000"/>
                    <a:pt x="12275" y="9600"/>
                    <a:pt x="15436" y="7200"/>
                  </a:cubicBezTo>
                  <a:cubicBezTo>
                    <a:pt x="18597" y="4800"/>
                    <a:pt x="20002" y="2400"/>
                    <a:pt x="21407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5" name="Line"/>
            <p:cNvSpPr/>
            <p:nvPr/>
          </p:nvSpPr>
          <p:spPr>
            <a:xfrm>
              <a:off x="4684429" y="4484031"/>
              <a:ext cx="76733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364" y="5040"/>
                    <a:pt x="11127" y="10080"/>
                    <a:pt x="7527" y="13680"/>
                  </a:cubicBezTo>
                  <a:cubicBezTo>
                    <a:pt x="3927" y="17280"/>
                    <a:pt x="1964" y="1944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6" name="Line"/>
            <p:cNvSpPr/>
            <p:nvPr/>
          </p:nvSpPr>
          <p:spPr>
            <a:xfrm>
              <a:off x="4698380" y="4240979"/>
              <a:ext cx="34879" cy="89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9" extrusionOk="0">
                  <a:moveTo>
                    <a:pt x="0" y="21339"/>
                  </a:moveTo>
                  <a:cubicBezTo>
                    <a:pt x="0" y="16908"/>
                    <a:pt x="0" y="12478"/>
                    <a:pt x="0" y="8324"/>
                  </a:cubicBezTo>
                  <a:cubicBezTo>
                    <a:pt x="0" y="4170"/>
                    <a:pt x="0" y="293"/>
                    <a:pt x="720" y="16"/>
                  </a:cubicBezTo>
                  <a:cubicBezTo>
                    <a:pt x="1440" y="-261"/>
                    <a:pt x="2880" y="3062"/>
                    <a:pt x="6480" y="6662"/>
                  </a:cubicBezTo>
                  <a:cubicBezTo>
                    <a:pt x="10080" y="10262"/>
                    <a:pt x="15840" y="14139"/>
                    <a:pt x="21600" y="1801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7" name="Line"/>
            <p:cNvSpPr/>
            <p:nvPr/>
          </p:nvSpPr>
          <p:spPr>
            <a:xfrm>
              <a:off x="4830917" y="4426138"/>
              <a:ext cx="530149" cy="230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9" extrusionOk="0">
                  <a:moveTo>
                    <a:pt x="0" y="833"/>
                  </a:moveTo>
                  <a:cubicBezTo>
                    <a:pt x="95" y="6821"/>
                    <a:pt x="189" y="12810"/>
                    <a:pt x="379" y="16338"/>
                  </a:cubicBezTo>
                  <a:cubicBezTo>
                    <a:pt x="568" y="19867"/>
                    <a:pt x="853" y="20936"/>
                    <a:pt x="1468" y="21150"/>
                  </a:cubicBezTo>
                  <a:cubicBezTo>
                    <a:pt x="2084" y="21364"/>
                    <a:pt x="3032" y="20722"/>
                    <a:pt x="4074" y="18049"/>
                  </a:cubicBezTo>
                  <a:cubicBezTo>
                    <a:pt x="5116" y="15376"/>
                    <a:pt x="6253" y="10671"/>
                    <a:pt x="6916" y="7677"/>
                  </a:cubicBezTo>
                  <a:cubicBezTo>
                    <a:pt x="7579" y="4683"/>
                    <a:pt x="7768" y="3400"/>
                    <a:pt x="8005" y="3400"/>
                  </a:cubicBezTo>
                  <a:cubicBezTo>
                    <a:pt x="8242" y="3400"/>
                    <a:pt x="8526" y="4683"/>
                    <a:pt x="8763" y="6394"/>
                  </a:cubicBezTo>
                  <a:cubicBezTo>
                    <a:pt x="9000" y="8105"/>
                    <a:pt x="9189" y="10243"/>
                    <a:pt x="9616" y="11526"/>
                  </a:cubicBezTo>
                  <a:cubicBezTo>
                    <a:pt x="10042" y="12810"/>
                    <a:pt x="10705" y="13237"/>
                    <a:pt x="11653" y="12596"/>
                  </a:cubicBezTo>
                  <a:cubicBezTo>
                    <a:pt x="12600" y="11954"/>
                    <a:pt x="13832" y="10243"/>
                    <a:pt x="14589" y="8425"/>
                  </a:cubicBezTo>
                  <a:cubicBezTo>
                    <a:pt x="15347" y="6608"/>
                    <a:pt x="15632" y="4683"/>
                    <a:pt x="15774" y="3186"/>
                  </a:cubicBezTo>
                  <a:cubicBezTo>
                    <a:pt x="15916" y="1689"/>
                    <a:pt x="15916" y="619"/>
                    <a:pt x="15679" y="192"/>
                  </a:cubicBezTo>
                  <a:cubicBezTo>
                    <a:pt x="15442" y="-236"/>
                    <a:pt x="14968" y="-22"/>
                    <a:pt x="14400" y="1582"/>
                  </a:cubicBezTo>
                  <a:cubicBezTo>
                    <a:pt x="13832" y="3186"/>
                    <a:pt x="13168" y="6180"/>
                    <a:pt x="12837" y="8639"/>
                  </a:cubicBezTo>
                  <a:cubicBezTo>
                    <a:pt x="12505" y="11099"/>
                    <a:pt x="12505" y="13023"/>
                    <a:pt x="12600" y="14520"/>
                  </a:cubicBezTo>
                  <a:cubicBezTo>
                    <a:pt x="12695" y="16017"/>
                    <a:pt x="12884" y="17087"/>
                    <a:pt x="13595" y="17621"/>
                  </a:cubicBezTo>
                  <a:cubicBezTo>
                    <a:pt x="14305" y="18156"/>
                    <a:pt x="15537" y="18156"/>
                    <a:pt x="16958" y="17087"/>
                  </a:cubicBezTo>
                  <a:cubicBezTo>
                    <a:pt x="18379" y="16017"/>
                    <a:pt x="19989" y="13879"/>
                    <a:pt x="21600" y="117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8" name="Line"/>
            <p:cNvSpPr/>
            <p:nvPr/>
          </p:nvSpPr>
          <p:spPr>
            <a:xfrm>
              <a:off x="5375007" y="4353566"/>
              <a:ext cx="406483" cy="280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3" h="20990" extrusionOk="0">
                  <a:moveTo>
                    <a:pt x="2197" y="5593"/>
                  </a:moveTo>
                  <a:cubicBezTo>
                    <a:pt x="1586" y="8729"/>
                    <a:pt x="976" y="11864"/>
                    <a:pt x="549" y="14564"/>
                  </a:cubicBezTo>
                  <a:cubicBezTo>
                    <a:pt x="122" y="17264"/>
                    <a:pt x="-122" y="19529"/>
                    <a:pt x="61" y="20487"/>
                  </a:cubicBezTo>
                  <a:cubicBezTo>
                    <a:pt x="244" y="21445"/>
                    <a:pt x="854" y="21097"/>
                    <a:pt x="1708" y="18919"/>
                  </a:cubicBezTo>
                  <a:cubicBezTo>
                    <a:pt x="2563" y="16742"/>
                    <a:pt x="3661" y="12735"/>
                    <a:pt x="4271" y="10297"/>
                  </a:cubicBezTo>
                  <a:cubicBezTo>
                    <a:pt x="4881" y="7858"/>
                    <a:pt x="5003" y="6987"/>
                    <a:pt x="5247" y="6116"/>
                  </a:cubicBezTo>
                  <a:cubicBezTo>
                    <a:pt x="5492" y="5245"/>
                    <a:pt x="5858" y="4374"/>
                    <a:pt x="6224" y="4374"/>
                  </a:cubicBezTo>
                  <a:cubicBezTo>
                    <a:pt x="6590" y="4374"/>
                    <a:pt x="6956" y="5245"/>
                    <a:pt x="7200" y="6116"/>
                  </a:cubicBezTo>
                  <a:cubicBezTo>
                    <a:pt x="7444" y="6987"/>
                    <a:pt x="7566" y="7858"/>
                    <a:pt x="7749" y="8816"/>
                  </a:cubicBezTo>
                  <a:cubicBezTo>
                    <a:pt x="7932" y="9774"/>
                    <a:pt x="8176" y="10819"/>
                    <a:pt x="8664" y="11429"/>
                  </a:cubicBezTo>
                  <a:cubicBezTo>
                    <a:pt x="9153" y="12039"/>
                    <a:pt x="9885" y="12213"/>
                    <a:pt x="11715" y="11342"/>
                  </a:cubicBezTo>
                  <a:cubicBezTo>
                    <a:pt x="13546" y="10471"/>
                    <a:pt x="16475" y="8555"/>
                    <a:pt x="18244" y="6813"/>
                  </a:cubicBezTo>
                  <a:cubicBezTo>
                    <a:pt x="20014" y="5071"/>
                    <a:pt x="20624" y="3503"/>
                    <a:pt x="20990" y="2197"/>
                  </a:cubicBezTo>
                  <a:cubicBezTo>
                    <a:pt x="21356" y="890"/>
                    <a:pt x="21478" y="-155"/>
                    <a:pt x="21112" y="19"/>
                  </a:cubicBezTo>
                  <a:cubicBezTo>
                    <a:pt x="20746" y="193"/>
                    <a:pt x="19892" y="1587"/>
                    <a:pt x="18671" y="4113"/>
                  </a:cubicBezTo>
                  <a:cubicBezTo>
                    <a:pt x="17451" y="6639"/>
                    <a:pt x="15864" y="10297"/>
                    <a:pt x="15010" y="12648"/>
                  </a:cubicBezTo>
                  <a:cubicBezTo>
                    <a:pt x="14156" y="15000"/>
                    <a:pt x="14034" y="16045"/>
                    <a:pt x="14827" y="16916"/>
                  </a:cubicBezTo>
                  <a:cubicBezTo>
                    <a:pt x="15620" y="17787"/>
                    <a:pt x="17329" y="18484"/>
                    <a:pt x="19037" y="191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9" name="Line"/>
            <p:cNvSpPr/>
            <p:nvPr/>
          </p:nvSpPr>
          <p:spPr>
            <a:xfrm>
              <a:off x="5800529" y="4356186"/>
              <a:ext cx="216534" cy="229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281" extrusionOk="0">
                  <a:moveTo>
                    <a:pt x="16545" y="2804"/>
                  </a:moveTo>
                  <a:cubicBezTo>
                    <a:pt x="17004" y="1724"/>
                    <a:pt x="17464" y="644"/>
                    <a:pt x="17119" y="212"/>
                  </a:cubicBezTo>
                  <a:cubicBezTo>
                    <a:pt x="16774" y="-220"/>
                    <a:pt x="15626" y="-4"/>
                    <a:pt x="13443" y="968"/>
                  </a:cubicBezTo>
                  <a:cubicBezTo>
                    <a:pt x="11260" y="1940"/>
                    <a:pt x="8043" y="3668"/>
                    <a:pt x="5860" y="4964"/>
                  </a:cubicBezTo>
                  <a:cubicBezTo>
                    <a:pt x="3677" y="6260"/>
                    <a:pt x="2528" y="7124"/>
                    <a:pt x="2643" y="7664"/>
                  </a:cubicBezTo>
                  <a:cubicBezTo>
                    <a:pt x="2757" y="8204"/>
                    <a:pt x="4136" y="8420"/>
                    <a:pt x="7123" y="8312"/>
                  </a:cubicBezTo>
                  <a:cubicBezTo>
                    <a:pt x="10111" y="8204"/>
                    <a:pt x="14706" y="7772"/>
                    <a:pt x="17579" y="8528"/>
                  </a:cubicBezTo>
                  <a:cubicBezTo>
                    <a:pt x="20451" y="9284"/>
                    <a:pt x="21600" y="11228"/>
                    <a:pt x="21370" y="13280"/>
                  </a:cubicBezTo>
                  <a:cubicBezTo>
                    <a:pt x="21140" y="15332"/>
                    <a:pt x="19532" y="17492"/>
                    <a:pt x="16085" y="19004"/>
                  </a:cubicBezTo>
                  <a:cubicBezTo>
                    <a:pt x="12638" y="20516"/>
                    <a:pt x="7353" y="21380"/>
                    <a:pt x="4366" y="21272"/>
                  </a:cubicBezTo>
                  <a:cubicBezTo>
                    <a:pt x="1379" y="21164"/>
                    <a:pt x="689" y="20084"/>
                    <a:pt x="0" y="1900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0" name="Line"/>
            <p:cNvSpPr/>
            <p:nvPr/>
          </p:nvSpPr>
          <p:spPr>
            <a:xfrm>
              <a:off x="6030725" y="4334962"/>
              <a:ext cx="237007" cy="2955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450" extrusionOk="0">
                  <a:moveTo>
                    <a:pt x="11953" y="2212"/>
                  </a:moveTo>
                  <a:cubicBezTo>
                    <a:pt x="13212" y="2044"/>
                    <a:pt x="14470" y="1875"/>
                    <a:pt x="15623" y="1453"/>
                  </a:cubicBezTo>
                  <a:cubicBezTo>
                    <a:pt x="16777" y="1031"/>
                    <a:pt x="17825" y="356"/>
                    <a:pt x="17825" y="103"/>
                  </a:cubicBezTo>
                  <a:cubicBezTo>
                    <a:pt x="17825" y="-150"/>
                    <a:pt x="16777" y="19"/>
                    <a:pt x="14575" y="1116"/>
                  </a:cubicBezTo>
                  <a:cubicBezTo>
                    <a:pt x="12373" y="2213"/>
                    <a:pt x="9017" y="4238"/>
                    <a:pt x="6711" y="5672"/>
                  </a:cubicBezTo>
                  <a:cubicBezTo>
                    <a:pt x="4404" y="7106"/>
                    <a:pt x="3146" y="7950"/>
                    <a:pt x="2412" y="8878"/>
                  </a:cubicBezTo>
                  <a:cubicBezTo>
                    <a:pt x="1678" y="9806"/>
                    <a:pt x="1468" y="10819"/>
                    <a:pt x="3355" y="11409"/>
                  </a:cubicBezTo>
                  <a:cubicBezTo>
                    <a:pt x="5243" y="12000"/>
                    <a:pt x="9227" y="12169"/>
                    <a:pt x="12163" y="12338"/>
                  </a:cubicBezTo>
                  <a:cubicBezTo>
                    <a:pt x="15099" y="12506"/>
                    <a:pt x="16986" y="12675"/>
                    <a:pt x="18454" y="13097"/>
                  </a:cubicBezTo>
                  <a:cubicBezTo>
                    <a:pt x="19922" y="13519"/>
                    <a:pt x="20971" y="14194"/>
                    <a:pt x="21285" y="14953"/>
                  </a:cubicBezTo>
                  <a:cubicBezTo>
                    <a:pt x="21600" y="15712"/>
                    <a:pt x="21181" y="16556"/>
                    <a:pt x="18559" y="17484"/>
                  </a:cubicBezTo>
                  <a:cubicBezTo>
                    <a:pt x="15938" y="18412"/>
                    <a:pt x="11115" y="19425"/>
                    <a:pt x="7654" y="20100"/>
                  </a:cubicBezTo>
                  <a:cubicBezTo>
                    <a:pt x="4194" y="20775"/>
                    <a:pt x="2097" y="21112"/>
                    <a:pt x="0" y="214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1" name="Line"/>
            <p:cNvSpPr/>
            <p:nvPr/>
          </p:nvSpPr>
          <p:spPr>
            <a:xfrm>
              <a:off x="6705978" y="4325917"/>
              <a:ext cx="204225" cy="235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9" h="21220" extrusionOk="0">
                  <a:moveTo>
                    <a:pt x="10223" y="1678"/>
                  </a:moveTo>
                  <a:cubicBezTo>
                    <a:pt x="9503" y="839"/>
                    <a:pt x="8783" y="0"/>
                    <a:pt x="7823" y="0"/>
                  </a:cubicBezTo>
                  <a:cubicBezTo>
                    <a:pt x="6863" y="0"/>
                    <a:pt x="5663" y="839"/>
                    <a:pt x="4223" y="3775"/>
                  </a:cubicBezTo>
                  <a:cubicBezTo>
                    <a:pt x="2783" y="6711"/>
                    <a:pt x="1103" y="11744"/>
                    <a:pt x="383" y="14994"/>
                  </a:cubicBezTo>
                  <a:cubicBezTo>
                    <a:pt x="-337" y="18245"/>
                    <a:pt x="-97" y="19713"/>
                    <a:pt x="1583" y="20551"/>
                  </a:cubicBezTo>
                  <a:cubicBezTo>
                    <a:pt x="3263" y="21390"/>
                    <a:pt x="6383" y="21600"/>
                    <a:pt x="9743" y="20237"/>
                  </a:cubicBezTo>
                  <a:cubicBezTo>
                    <a:pt x="13103" y="18874"/>
                    <a:pt x="16703" y="15938"/>
                    <a:pt x="18743" y="13002"/>
                  </a:cubicBezTo>
                  <a:cubicBezTo>
                    <a:pt x="20783" y="10066"/>
                    <a:pt x="21263" y="7130"/>
                    <a:pt x="21023" y="5348"/>
                  </a:cubicBezTo>
                  <a:cubicBezTo>
                    <a:pt x="20783" y="3565"/>
                    <a:pt x="19823" y="2936"/>
                    <a:pt x="18743" y="2621"/>
                  </a:cubicBezTo>
                  <a:cubicBezTo>
                    <a:pt x="17663" y="2307"/>
                    <a:pt x="16463" y="2307"/>
                    <a:pt x="15623" y="2831"/>
                  </a:cubicBezTo>
                  <a:cubicBezTo>
                    <a:pt x="14783" y="3355"/>
                    <a:pt x="14303" y="4404"/>
                    <a:pt x="13823" y="54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2" name="Line"/>
            <p:cNvSpPr/>
            <p:nvPr/>
          </p:nvSpPr>
          <p:spPr>
            <a:xfrm>
              <a:off x="6974994" y="4098047"/>
              <a:ext cx="170557" cy="4766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7" h="21600" extrusionOk="0">
                  <a:moveTo>
                    <a:pt x="18445" y="8640"/>
                  </a:moveTo>
                  <a:cubicBezTo>
                    <a:pt x="19866" y="6322"/>
                    <a:pt x="21287" y="4004"/>
                    <a:pt x="20719" y="2423"/>
                  </a:cubicBezTo>
                  <a:cubicBezTo>
                    <a:pt x="20150" y="843"/>
                    <a:pt x="17592" y="0"/>
                    <a:pt x="14466" y="0"/>
                  </a:cubicBezTo>
                  <a:cubicBezTo>
                    <a:pt x="11340" y="0"/>
                    <a:pt x="7645" y="843"/>
                    <a:pt x="4945" y="2845"/>
                  </a:cubicBezTo>
                  <a:cubicBezTo>
                    <a:pt x="2245" y="4847"/>
                    <a:pt x="540" y="8008"/>
                    <a:pt x="113" y="11327"/>
                  </a:cubicBezTo>
                  <a:cubicBezTo>
                    <a:pt x="-313" y="14646"/>
                    <a:pt x="540" y="18123"/>
                    <a:pt x="1392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3" name="Line"/>
            <p:cNvSpPr/>
            <p:nvPr/>
          </p:nvSpPr>
          <p:spPr>
            <a:xfrm>
              <a:off x="6916629" y="4428226"/>
              <a:ext cx="237173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4" name="Line"/>
            <p:cNvSpPr/>
            <p:nvPr/>
          </p:nvSpPr>
          <p:spPr>
            <a:xfrm>
              <a:off x="297762" y="5177284"/>
              <a:ext cx="166441" cy="252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4" h="20755" extrusionOk="0">
                  <a:moveTo>
                    <a:pt x="8631" y="2648"/>
                  </a:moveTo>
                  <a:cubicBezTo>
                    <a:pt x="8339" y="1693"/>
                    <a:pt x="8047" y="737"/>
                    <a:pt x="7171" y="259"/>
                  </a:cubicBezTo>
                  <a:cubicBezTo>
                    <a:pt x="6296" y="-219"/>
                    <a:pt x="4836" y="-219"/>
                    <a:pt x="3523" y="1884"/>
                  </a:cubicBezTo>
                  <a:cubicBezTo>
                    <a:pt x="2209" y="3986"/>
                    <a:pt x="1042" y="8192"/>
                    <a:pt x="458" y="11537"/>
                  </a:cubicBezTo>
                  <a:cubicBezTo>
                    <a:pt x="-126" y="14882"/>
                    <a:pt x="-126" y="17367"/>
                    <a:pt x="312" y="18992"/>
                  </a:cubicBezTo>
                  <a:cubicBezTo>
                    <a:pt x="750" y="20616"/>
                    <a:pt x="1625" y="21381"/>
                    <a:pt x="5128" y="20139"/>
                  </a:cubicBezTo>
                  <a:cubicBezTo>
                    <a:pt x="8631" y="18896"/>
                    <a:pt x="14760" y="15646"/>
                    <a:pt x="17971" y="12684"/>
                  </a:cubicBezTo>
                  <a:cubicBezTo>
                    <a:pt x="21182" y="9721"/>
                    <a:pt x="21474" y="7045"/>
                    <a:pt x="20160" y="4942"/>
                  </a:cubicBezTo>
                  <a:cubicBezTo>
                    <a:pt x="18847" y="2839"/>
                    <a:pt x="15928" y="1310"/>
                    <a:pt x="14031" y="928"/>
                  </a:cubicBezTo>
                  <a:cubicBezTo>
                    <a:pt x="12133" y="546"/>
                    <a:pt x="11258" y="1310"/>
                    <a:pt x="10382" y="20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5" name="Line"/>
            <p:cNvSpPr/>
            <p:nvPr/>
          </p:nvSpPr>
          <p:spPr>
            <a:xfrm>
              <a:off x="492077" y="5176493"/>
              <a:ext cx="221633" cy="1993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281" extrusionOk="0">
                  <a:moveTo>
                    <a:pt x="0" y="1290"/>
                  </a:moveTo>
                  <a:cubicBezTo>
                    <a:pt x="675" y="6503"/>
                    <a:pt x="1350" y="11717"/>
                    <a:pt x="2025" y="15441"/>
                  </a:cubicBezTo>
                  <a:cubicBezTo>
                    <a:pt x="2700" y="19166"/>
                    <a:pt x="3375" y="21400"/>
                    <a:pt x="6075" y="21276"/>
                  </a:cubicBezTo>
                  <a:cubicBezTo>
                    <a:pt x="8775" y="21152"/>
                    <a:pt x="13500" y="18669"/>
                    <a:pt x="16425" y="15566"/>
                  </a:cubicBezTo>
                  <a:cubicBezTo>
                    <a:pt x="19350" y="12462"/>
                    <a:pt x="20475" y="8738"/>
                    <a:pt x="21038" y="6255"/>
                  </a:cubicBezTo>
                  <a:cubicBezTo>
                    <a:pt x="21600" y="3772"/>
                    <a:pt x="21600" y="2531"/>
                    <a:pt x="20925" y="1538"/>
                  </a:cubicBezTo>
                  <a:cubicBezTo>
                    <a:pt x="20250" y="545"/>
                    <a:pt x="18900" y="-200"/>
                    <a:pt x="17775" y="48"/>
                  </a:cubicBezTo>
                  <a:cubicBezTo>
                    <a:pt x="16650" y="297"/>
                    <a:pt x="15750" y="1538"/>
                    <a:pt x="14850" y="277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6" name="Line"/>
            <p:cNvSpPr/>
            <p:nvPr/>
          </p:nvSpPr>
          <p:spPr>
            <a:xfrm>
              <a:off x="722273" y="5182852"/>
              <a:ext cx="258099" cy="21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6" extrusionOk="0">
                  <a:moveTo>
                    <a:pt x="0" y="8236"/>
                  </a:moveTo>
                  <a:cubicBezTo>
                    <a:pt x="2919" y="10558"/>
                    <a:pt x="5838" y="12881"/>
                    <a:pt x="7395" y="14623"/>
                  </a:cubicBezTo>
                  <a:cubicBezTo>
                    <a:pt x="8951" y="16365"/>
                    <a:pt x="9146" y="17526"/>
                    <a:pt x="9243" y="18687"/>
                  </a:cubicBezTo>
                  <a:cubicBezTo>
                    <a:pt x="9341" y="19848"/>
                    <a:pt x="9341" y="21010"/>
                    <a:pt x="9049" y="21126"/>
                  </a:cubicBezTo>
                  <a:cubicBezTo>
                    <a:pt x="8757" y="21242"/>
                    <a:pt x="8173" y="20313"/>
                    <a:pt x="8368" y="17410"/>
                  </a:cubicBezTo>
                  <a:cubicBezTo>
                    <a:pt x="8562" y="14507"/>
                    <a:pt x="9535" y="9629"/>
                    <a:pt x="10605" y="6145"/>
                  </a:cubicBezTo>
                  <a:cubicBezTo>
                    <a:pt x="11676" y="2661"/>
                    <a:pt x="12843" y="571"/>
                    <a:pt x="14497" y="107"/>
                  </a:cubicBezTo>
                  <a:cubicBezTo>
                    <a:pt x="16151" y="-358"/>
                    <a:pt x="18292" y="803"/>
                    <a:pt x="19557" y="1500"/>
                  </a:cubicBezTo>
                  <a:cubicBezTo>
                    <a:pt x="20822" y="2197"/>
                    <a:pt x="21211" y="2429"/>
                    <a:pt x="21600" y="266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7" name="Line"/>
            <p:cNvSpPr/>
            <p:nvPr/>
          </p:nvSpPr>
          <p:spPr>
            <a:xfrm>
              <a:off x="1252421" y="5142533"/>
              <a:ext cx="238196" cy="3320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420" extrusionOk="0">
                  <a:moveTo>
                    <a:pt x="16200" y="5220"/>
                  </a:moveTo>
                  <a:cubicBezTo>
                    <a:pt x="16615" y="4470"/>
                    <a:pt x="17031" y="3720"/>
                    <a:pt x="17238" y="2820"/>
                  </a:cubicBezTo>
                  <a:cubicBezTo>
                    <a:pt x="17446" y="1920"/>
                    <a:pt x="17446" y="870"/>
                    <a:pt x="16927" y="345"/>
                  </a:cubicBezTo>
                  <a:cubicBezTo>
                    <a:pt x="16408" y="-180"/>
                    <a:pt x="15369" y="-180"/>
                    <a:pt x="13708" y="870"/>
                  </a:cubicBezTo>
                  <a:cubicBezTo>
                    <a:pt x="12046" y="1920"/>
                    <a:pt x="9762" y="4020"/>
                    <a:pt x="8308" y="6120"/>
                  </a:cubicBezTo>
                  <a:cubicBezTo>
                    <a:pt x="6854" y="8220"/>
                    <a:pt x="6231" y="10320"/>
                    <a:pt x="6542" y="11445"/>
                  </a:cubicBezTo>
                  <a:cubicBezTo>
                    <a:pt x="6854" y="12570"/>
                    <a:pt x="8100" y="12720"/>
                    <a:pt x="10177" y="12795"/>
                  </a:cubicBezTo>
                  <a:cubicBezTo>
                    <a:pt x="12254" y="12870"/>
                    <a:pt x="15162" y="12870"/>
                    <a:pt x="17135" y="13020"/>
                  </a:cubicBezTo>
                  <a:cubicBezTo>
                    <a:pt x="19108" y="13170"/>
                    <a:pt x="20146" y="13470"/>
                    <a:pt x="20769" y="13995"/>
                  </a:cubicBezTo>
                  <a:cubicBezTo>
                    <a:pt x="21392" y="14520"/>
                    <a:pt x="21600" y="15270"/>
                    <a:pt x="20458" y="16320"/>
                  </a:cubicBezTo>
                  <a:cubicBezTo>
                    <a:pt x="19315" y="17370"/>
                    <a:pt x="16823" y="18720"/>
                    <a:pt x="13188" y="19620"/>
                  </a:cubicBezTo>
                  <a:cubicBezTo>
                    <a:pt x="9554" y="20520"/>
                    <a:pt x="4777" y="20970"/>
                    <a:pt x="0" y="214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8" name="Line"/>
            <p:cNvSpPr/>
            <p:nvPr/>
          </p:nvSpPr>
          <p:spPr>
            <a:xfrm>
              <a:off x="1590980" y="5005565"/>
              <a:ext cx="933376" cy="5098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430" extrusionOk="0">
                  <a:moveTo>
                    <a:pt x="1834" y="10331"/>
                  </a:moveTo>
                  <a:cubicBezTo>
                    <a:pt x="2048" y="9940"/>
                    <a:pt x="2261" y="9549"/>
                    <a:pt x="2261" y="9744"/>
                  </a:cubicBezTo>
                  <a:cubicBezTo>
                    <a:pt x="2261" y="9940"/>
                    <a:pt x="2048" y="10722"/>
                    <a:pt x="1648" y="11846"/>
                  </a:cubicBezTo>
                  <a:cubicBezTo>
                    <a:pt x="1248" y="12970"/>
                    <a:pt x="661" y="14436"/>
                    <a:pt x="314" y="15511"/>
                  </a:cubicBezTo>
                  <a:cubicBezTo>
                    <a:pt x="-32" y="16586"/>
                    <a:pt x="-139" y="17270"/>
                    <a:pt x="234" y="17612"/>
                  </a:cubicBezTo>
                  <a:cubicBezTo>
                    <a:pt x="608" y="17954"/>
                    <a:pt x="1461" y="17954"/>
                    <a:pt x="2394" y="16782"/>
                  </a:cubicBezTo>
                  <a:cubicBezTo>
                    <a:pt x="3328" y="15609"/>
                    <a:pt x="4341" y="13263"/>
                    <a:pt x="4901" y="10820"/>
                  </a:cubicBezTo>
                  <a:cubicBezTo>
                    <a:pt x="5461" y="8376"/>
                    <a:pt x="5568" y="5835"/>
                    <a:pt x="5568" y="4222"/>
                  </a:cubicBezTo>
                  <a:cubicBezTo>
                    <a:pt x="5568" y="2610"/>
                    <a:pt x="5461" y="1925"/>
                    <a:pt x="5328" y="1241"/>
                  </a:cubicBezTo>
                  <a:cubicBezTo>
                    <a:pt x="5194" y="557"/>
                    <a:pt x="5034" y="-127"/>
                    <a:pt x="4954" y="20"/>
                  </a:cubicBezTo>
                  <a:cubicBezTo>
                    <a:pt x="4874" y="166"/>
                    <a:pt x="4874" y="1144"/>
                    <a:pt x="4901" y="3538"/>
                  </a:cubicBezTo>
                  <a:cubicBezTo>
                    <a:pt x="4928" y="5933"/>
                    <a:pt x="4981" y="9744"/>
                    <a:pt x="5088" y="12872"/>
                  </a:cubicBezTo>
                  <a:cubicBezTo>
                    <a:pt x="5194" y="16000"/>
                    <a:pt x="5354" y="18443"/>
                    <a:pt x="5541" y="19811"/>
                  </a:cubicBezTo>
                  <a:cubicBezTo>
                    <a:pt x="5728" y="21180"/>
                    <a:pt x="5941" y="21473"/>
                    <a:pt x="6181" y="21424"/>
                  </a:cubicBezTo>
                  <a:cubicBezTo>
                    <a:pt x="6421" y="21375"/>
                    <a:pt x="6688" y="20984"/>
                    <a:pt x="7141" y="19714"/>
                  </a:cubicBezTo>
                  <a:cubicBezTo>
                    <a:pt x="7594" y="18443"/>
                    <a:pt x="8234" y="16293"/>
                    <a:pt x="8581" y="14973"/>
                  </a:cubicBezTo>
                  <a:cubicBezTo>
                    <a:pt x="8928" y="13654"/>
                    <a:pt x="8981" y="13165"/>
                    <a:pt x="9141" y="12872"/>
                  </a:cubicBezTo>
                  <a:cubicBezTo>
                    <a:pt x="9301" y="12579"/>
                    <a:pt x="9568" y="12481"/>
                    <a:pt x="9728" y="12725"/>
                  </a:cubicBezTo>
                  <a:cubicBezTo>
                    <a:pt x="9888" y="12970"/>
                    <a:pt x="9941" y="13556"/>
                    <a:pt x="9968" y="14485"/>
                  </a:cubicBezTo>
                  <a:cubicBezTo>
                    <a:pt x="9994" y="15413"/>
                    <a:pt x="9994" y="16684"/>
                    <a:pt x="9994" y="17563"/>
                  </a:cubicBezTo>
                  <a:cubicBezTo>
                    <a:pt x="9994" y="18443"/>
                    <a:pt x="9994" y="18932"/>
                    <a:pt x="10128" y="19078"/>
                  </a:cubicBezTo>
                  <a:cubicBezTo>
                    <a:pt x="10261" y="19225"/>
                    <a:pt x="10528" y="19030"/>
                    <a:pt x="10874" y="18248"/>
                  </a:cubicBezTo>
                  <a:cubicBezTo>
                    <a:pt x="11221" y="17466"/>
                    <a:pt x="11648" y="16097"/>
                    <a:pt x="11941" y="15218"/>
                  </a:cubicBezTo>
                  <a:cubicBezTo>
                    <a:pt x="12234" y="14338"/>
                    <a:pt x="12394" y="13947"/>
                    <a:pt x="12581" y="13605"/>
                  </a:cubicBezTo>
                  <a:cubicBezTo>
                    <a:pt x="12768" y="13263"/>
                    <a:pt x="12981" y="12970"/>
                    <a:pt x="13114" y="13116"/>
                  </a:cubicBezTo>
                  <a:cubicBezTo>
                    <a:pt x="13248" y="13263"/>
                    <a:pt x="13301" y="13849"/>
                    <a:pt x="13301" y="14925"/>
                  </a:cubicBezTo>
                  <a:cubicBezTo>
                    <a:pt x="13301" y="16000"/>
                    <a:pt x="13248" y="17563"/>
                    <a:pt x="13248" y="18590"/>
                  </a:cubicBezTo>
                  <a:cubicBezTo>
                    <a:pt x="13248" y="19616"/>
                    <a:pt x="13301" y="20105"/>
                    <a:pt x="13488" y="20398"/>
                  </a:cubicBezTo>
                  <a:cubicBezTo>
                    <a:pt x="13674" y="20691"/>
                    <a:pt x="13994" y="20789"/>
                    <a:pt x="14581" y="20105"/>
                  </a:cubicBezTo>
                  <a:cubicBezTo>
                    <a:pt x="15168" y="19421"/>
                    <a:pt x="16021" y="17954"/>
                    <a:pt x="16421" y="16684"/>
                  </a:cubicBezTo>
                  <a:cubicBezTo>
                    <a:pt x="16821" y="15413"/>
                    <a:pt x="16768" y="14338"/>
                    <a:pt x="16341" y="13654"/>
                  </a:cubicBezTo>
                  <a:cubicBezTo>
                    <a:pt x="15914" y="12970"/>
                    <a:pt x="15114" y="12677"/>
                    <a:pt x="14394" y="12677"/>
                  </a:cubicBezTo>
                  <a:cubicBezTo>
                    <a:pt x="13674" y="12677"/>
                    <a:pt x="13034" y="12970"/>
                    <a:pt x="12581" y="13214"/>
                  </a:cubicBezTo>
                  <a:cubicBezTo>
                    <a:pt x="12128" y="13459"/>
                    <a:pt x="11861" y="13654"/>
                    <a:pt x="11861" y="13703"/>
                  </a:cubicBezTo>
                  <a:cubicBezTo>
                    <a:pt x="11861" y="13752"/>
                    <a:pt x="12128" y="13654"/>
                    <a:pt x="12794" y="13165"/>
                  </a:cubicBezTo>
                  <a:cubicBezTo>
                    <a:pt x="13461" y="12677"/>
                    <a:pt x="14528" y="11797"/>
                    <a:pt x="15194" y="11357"/>
                  </a:cubicBezTo>
                  <a:cubicBezTo>
                    <a:pt x="15861" y="10917"/>
                    <a:pt x="16128" y="10917"/>
                    <a:pt x="16288" y="11211"/>
                  </a:cubicBezTo>
                  <a:cubicBezTo>
                    <a:pt x="16448" y="11504"/>
                    <a:pt x="16501" y="12090"/>
                    <a:pt x="16341" y="13361"/>
                  </a:cubicBezTo>
                  <a:cubicBezTo>
                    <a:pt x="16181" y="14631"/>
                    <a:pt x="15808" y="16586"/>
                    <a:pt x="15621" y="17906"/>
                  </a:cubicBezTo>
                  <a:cubicBezTo>
                    <a:pt x="15434" y="19225"/>
                    <a:pt x="15434" y="19909"/>
                    <a:pt x="15594" y="20300"/>
                  </a:cubicBezTo>
                  <a:cubicBezTo>
                    <a:pt x="15754" y="20691"/>
                    <a:pt x="16074" y="20789"/>
                    <a:pt x="16901" y="20349"/>
                  </a:cubicBezTo>
                  <a:cubicBezTo>
                    <a:pt x="17728" y="19909"/>
                    <a:pt x="19061" y="18932"/>
                    <a:pt x="19888" y="18003"/>
                  </a:cubicBezTo>
                  <a:cubicBezTo>
                    <a:pt x="20714" y="17075"/>
                    <a:pt x="21034" y="16195"/>
                    <a:pt x="21221" y="15413"/>
                  </a:cubicBezTo>
                  <a:cubicBezTo>
                    <a:pt x="21408" y="14631"/>
                    <a:pt x="21461" y="13947"/>
                    <a:pt x="21354" y="13507"/>
                  </a:cubicBezTo>
                  <a:cubicBezTo>
                    <a:pt x="21248" y="13068"/>
                    <a:pt x="20981" y="12872"/>
                    <a:pt x="20154" y="12921"/>
                  </a:cubicBezTo>
                  <a:cubicBezTo>
                    <a:pt x="19328" y="12970"/>
                    <a:pt x="17941" y="13263"/>
                    <a:pt x="17194" y="13459"/>
                  </a:cubicBezTo>
                  <a:cubicBezTo>
                    <a:pt x="16448" y="13654"/>
                    <a:pt x="16341" y="13752"/>
                    <a:pt x="16234" y="138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9" name="Line"/>
            <p:cNvSpPr/>
            <p:nvPr/>
          </p:nvSpPr>
          <p:spPr>
            <a:xfrm>
              <a:off x="2528960" y="5093510"/>
              <a:ext cx="83709" cy="422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8" extrusionOk="0">
                  <a:moveTo>
                    <a:pt x="0" y="3763"/>
                  </a:moveTo>
                  <a:cubicBezTo>
                    <a:pt x="3000" y="2701"/>
                    <a:pt x="6000" y="1638"/>
                    <a:pt x="8700" y="930"/>
                  </a:cubicBezTo>
                  <a:cubicBezTo>
                    <a:pt x="11400" y="222"/>
                    <a:pt x="13800" y="-132"/>
                    <a:pt x="15300" y="45"/>
                  </a:cubicBezTo>
                  <a:cubicBezTo>
                    <a:pt x="16800" y="222"/>
                    <a:pt x="17400" y="930"/>
                    <a:pt x="16500" y="3114"/>
                  </a:cubicBezTo>
                  <a:cubicBezTo>
                    <a:pt x="15600" y="5298"/>
                    <a:pt x="13200" y="8957"/>
                    <a:pt x="11400" y="11907"/>
                  </a:cubicBezTo>
                  <a:cubicBezTo>
                    <a:pt x="9600" y="14858"/>
                    <a:pt x="8400" y="17101"/>
                    <a:pt x="10200" y="18576"/>
                  </a:cubicBezTo>
                  <a:cubicBezTo>
                    <a:pt x="12000" y="20052"/>
                    <a:pt x="16800" y="20760"/>
                    <a:pt x="21600" y="2146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0" name="Line"/>
            <p:cNvSpPr/>
            <p:nvPr/>
          </p:nvSpPr>
          <p:spPr>
            <a:xfrm>
              <a:off x="2738229" y="5246767"/>
              <a:ext cx="254149" cy="255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400" extrusionOk="0">
                  <a:moveTo>
                    <a:pt x="11092" y="2719"/>
                  </a:moveTo>
                  <a:cubicBezTo>
                    <a:pt x="11481" y="1746"/>
                    <a:pt x="11870" y="773"/>
                    <a:pt x="11578" y="286"/>
                  </a:cubicBezTo>
                  <a:cubicBezTo>
                    <a:pt x="11287" y="-200"/>
                    <a:pt x="10314" y="-200"/>
                    <a:pt x="8951" y="1357"/>
                  </a:cubicBezTo>
                  <a:cubicBezTo>
                    <a:pt x="7589" y="2914"/>
                    <a:pt x="5838" y="6027"/>
                    <a:pt x="4865" y="8265"/>
                  </a:cubicBezTo>
                  <a:cubicBezTo>
                    <a:pt x="3892" y="10503"/>
                    <a:pt x="3697" y="11865"/>
                    <a:pt x="4087" y="12546"/>
                  </a:cubicBezTo>
                  <a:cubicBezTo>
                    <a:pt x="4476" y="13227"/>
                    <a:pt x="5449" y="13227"/>
                    <a:pt x="8270" y="13227"/>
                  </a:cubicBezTo>
                  <a:cubicBezTo>
                    <a:pt x="11092" y="13227"/>
                    <a:pt x="15762" y="13227"/>
                    <a:pt x="18389" y="13616"/>
                  </a:cubicBezTo>
                  <a:cubicBezTo>
                    <a:pt x="21016" y="14005"/>
                    <a:pt x="21600" y="14784"/>
                    <a:pt x="21114" y="16049"/>
                  </a:cubicBezTo>
                  <a:cubicBezTo>
                    <a:pt x="20627" y="17313"/>
                    <a:pt x="19070" y="19065"/>
                    <a:pt x="15373" y="20038"/>
                  </a:cubicBezTo>
                  <a:cubicBezTo>
                    <a:pt x="11676" y="21011"/>
                    <a:pt x="5838" y="21205"/>
                    <a:pt x="0" y="21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1" name="Line"/>
            <p:cNvSpPr/>
            <p:nvPr/>
          </p:nvSpPr>
          <p:spPr>
            <a:xfrm>
              <a:off x="3149791" y="5362960"/>
              <a:ext cx="669661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325" y="16200"/>
                    <a:pt x="4650" y="10800"/>
                    <a:pt x="7575" y="8100"/>
                  </a:cubicBezTo>
                  <a:cubicBezTo>
                    <a:pt x="10500" y="5400"/>
                    <a:pt x="14025" y="5400"/>
                    <a:pt x="16462" y="4500"/>
                  </a:cubicBezTo>
                  <a:cubicBezTo>
                    <a:pt x="18900" y="3600"/>
                    <a:pt x="20250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2" name="Line"/>
            <p:cNvSpPr/>
            <p:nvPr/>
          </p:nvSpPr>
          <p:spPr>
            <a:xfrm>
              <a:off x="5878195" y="2271151"/>
              <a:ext cx="420152" cy="564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1385" extrusionOk="0">
                  <a:moveTo>
                    <a:pt x="14117" y="5616"/>
                  </a:moveTo>
                  <a:cubicBezTo>
                    <a:pt x="13881" y="4029"/>
                    <a:pt x="13645" y="2442"/>
                    <a:pt x="13291" y="1516"/>
                  </a:cubicBezTo>
                  <a:cubicBezTo>
                    <a:pt x="12937" y="590"/>
                    <a:pt x="12464" y="326"/>
                    <a:pt x="11874" y="149"/>
                  </a:cubicBezTo>
                  <a:cubicBezTo>
                    <a:pt x="11284" y="-27"/>
                    <a:pt x="10576" y="-115"/>
                    <a:pt x="9809" y="282"/>
                  </a:cubicBezTo>
                  <a:cubicBezTo>
                    <a:pt x="9042" y="678"/>
                    <a:pt x="8215" y="1560"/>
                    <a:pt x="7448" y="3456"/>
                  </a:cubicBezTo>
                  <a:cubicBezTo>
                    <a:pt x="6681" y="5351"/>
                    <a:pt x="5973" y="8261"/>
                    <a:pt x="5501" y="11126"/>
                  </a:cubicBezTo>
                  <a:cubicBezTo>
                    <a:pt x="5028" y="13991"/>
                    <a:pt x="4792" y="16812"/>
                    <a:pt x="4497" y="18443"/>
                  </a:cubicBezTo>
                  <a:cubicBezTo>
                    <a:pt x="4202" y="20074"/>
                    <a:pt x="3848" y="20515"/>
                    <a:pt x="3376" y="20736"/>
                  </a:cubicBezTo>
                  <a:cubicBezTo>
                    <a:pt x="2904" y="20956"/>
                    <a:pt x="2314" y="20956"/>
                    <a:pt x="1842" y="20736"/>
                  </a:cubicBezTo>
                  <a:cubicBezTo>
                    <a:pt x="1369" y="20515"/>
                    <a:pt x="1015" y="20074"/>
                    <a:pt x="720" y="19634"/>
                  </a:cubicBezTo>
                  <a:cubicBezTo>
                    <a:pt x="425" y="19193"/>
                    <a:pt x="189" y="18752"/>
                    <a:pt x="71" y="18311"/>
                  </a:cubicBezTo>
                  <a:cubicBezTo>
                    <a:pt x="-47" y="17870"/>
                    <a:pt x="-47" y="17429"/>
                    <a:pt x="307" y="17165"/>
                  </a:cubicBezTo>
                  <a:cubicBezTo>
                    <a:pt x="661" y="16901"/>
                    <a:pt x="1369" y="16812"/>
                    <a:pt x="3140" y="16680"/>
                  </a:cubicBezTo>
                  <a:cubicBezTo>
                    <a:pt x="4910" y="16548"/>
                    <a:pt x="7743" y="16372"/>
                    <a:pt x="9455" y="16239"/>
                  </a:cubicBezTo>
                  <a:cubicBezTo>
                    <a:pt x="11166" y="16107"/>
                    <a:pt x="11756" y="16019"/>
                    <a:pt x="12287" y="15843"/>
                  </a:cubicBezTo>
                  <a:cubicBezTo>
                    <a:pt x="12819" y="15666"/>
                    <a:pt x="13291" y="15402"/>
                    <a:pt x="13586" y="15534"/>
                  </a:cubicBezTo>
                  <a:cubicBezTo>
                    <a:pt x="13881" y="15666"/>
                    <a:pt x="13999" y="16195"/>
                    <a:pt x="13822" y="16945"/>
                  </a:cubicBezTo>
                  <a:cubicBezTo>
                    <a:pt x="13645" y="17694"/>
                    <a:pt x="13173" y="18664"/>
                    <a:pt x="12878" y="19457"/>
                  </a:cubicBezTo>
                  <a:cubicBezTo>
                    <a:pt x="12583" y="20251"/>
                    <a:pt x="12464" y="20868"/>
                    <a:pt x="12701" y="21176"/>
                  </a:cubicBezTo>
                  <a:cubicBezTo>
                    <a:pt x="12937" y="21485"/>
                    <a:pt x="13527" y="21485"/>
                    <a:pt x="14943" y="20956"/>
                  </a:cubicBezTo>
                  <a:cubicBezTo>
                    <a:pt x="16360" y="20427"/>
                    <a:pt x="18602" y="19369"/>
                    <a:pt x="19901" y="18003"/>
                  </a:cubicBezTo>
                  <a:cubicBezTo>
                    <a:pt x="21199" y="16636"/>
                    <a:pt x="21553" y="14961"/>
                    <a:pt x="21199" y="13727"/>
                  </a:cubicBezTo>
                  <a:cubicBezTo>
                    <a:pt x="20845" y="12492"/>
                    <a:pt x="19783" y="11699"/>
                    <a:pt x="18838" y="11302"/>
                  </a:cubicBezTo>
                  <a:cubicBezTo>
                    <a:pt x="17894" y="10905"/>
                    <a:pt x="17068" y="10905"/>
                    <a:pt x="16537" y="11170"/>
                  </a:cubicBezTo>
                  <a:cubicBezTo>
                    <a:pt x="16005" y="11434"/>
                    <a:pt x="15769" y="11963"/>
                    <a:pt x="15533" y="124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3" name="Line"/>
            <p:cNvSpPr/>
            <p:nvPr/>
          </p:nvSpPr>
          <p:spPr>
            <a:xfrm>
              <a:off x="6302774" y="2598287"/>
              <a:ext cx="244148" cy="221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8" extrusionOk="0">
                  <a:moveTo>
                    <a:pt x="0" y="3563"/>
                  </a:moveTo>
                  <a:cubicBezTo>
                    <a:pt x="1851" y="5344"/>
                    <a:pt x="3703" y="7125"/>
                    <a:pt x="4320" y="9798"/>
                  </a:cubicBezTo>
                  <a:cubicBezTo>
                    <a:pt x="4937" y="12470"/>
                    <a:pt x="4320" y="16033"/>
                    <a:pt x="3703" y="18259"/>
                  </a:cubicBezTo>
                  <a:cubicBezTo>
                    <a:pt x="3086" y="20486"/>
                    <a:pt x="2469" y="21377"/>
                    <a:pt x="2469" y="21154"/>
                  </a:cubicBezTo>
                  <a:cubicBezTo>
                    <a:pt x="2469" y="20932"/>
                    <a:pt x="3086" y="19596"/>
                    <a:pt x="4937" y="16589"/>
                  </a:cubicBezTo>
                  <a:cubicBezTo>
                    <a:pt x="6789" y="13583"/>
                    <a:pt x="9874" y="8907"/>
                    <a:pt x="12240" y="5789"/>
                  </a:cubicBezTo>
                  <a:cubicBezTo>
                    <a:pt x="14606" y="2672"/>
                    <a:pt x="16251" y="1113"/>
                    <a:pt x="17691" y="445"/>
                  </a:cubicBezTo>
                  <a:cubicBezTo>
                    <a:pt x="19131" y="-223"/>
                    <a:pt x="20366" y="0"/>
                    <a:pt x="21600" y="22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4" name="Line"/>
            <p:cNvSpPr/>
            <p:nvPr/>
          </p:nvSpPr>
          <p:spPr>
            <a:xfrm>
              <a:off x="6551423" y="2586714"/>
              <a:ext cx="421012" cy="216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9" h="21125" extrusionOk="0">
                  <a:moveTo>
                    <a:pt x="4399" y="4087"/>
                  </a:moveTo>
                  <a:cubicBezTo>
                    <a:pt x="3449" y="7725"/>
                    <a:pt x="2500" y="11363"/>
                    <a:pt x="1788" y="13750"/>
                  </a:cubicBezTo>
                  <a:cubicBezTo>
                    <a:pt x="1076" y="16138"/>
                    <a:pt x="601" y="17274"/>
                    <a:pt x="304" y="18411"/>
                  </a:cubicBezTo>
                  <a:cubicBezTo>
                    <a:pt x="8" y="19548"/>
                    <a:pt x="-111" y="20685"/>
                    <a:pt x="126" y="21026"/>
                  </a:cubicBezTo>
                  <a:cubicBezTo>
                    <a:pt x="364" y="21367"/>
                    <a:pt x="957" y="20912"/>
                    <a:pt x="2322" y="18298"/>
                  </a:cubicBezTo>
                  <a:cubicBezTo>
                    <a:pt x="3687" y="15683"/>
                    <a:pt x="5823" y="10908"/>
                    <a:pt x="7010" y="7952"/>
                  </a:cubicBezTo>
                  <a:cubicBezTo>
                    <a:pt x="8197" y="4996"/>
                    <a:pt x="8434" y="3860"/>
                    <a:pt x="8731" y="2723"/>
                  </a:cubicBezTo>
                  <a:cubicBezTo>
                    <a:pt x="9027" y="1586"/>
                    <a:pt x="9384" y="449"/>
                    <a:pt x="9858" y="108"/>
                  </a:cubicBezTo>
                  <a:cubicBezTo>
                    <a:pt x="10333" y="-233"/>
                    <a:pt x="10926" y="222"/>
                    <a:pt x="11282" y="1586"/>
                  </a:cubicBezTo>
                  <a:cubicBezTo>
                    <a:pt x="11638" y="2950"/>
                    <a:pt x="11757" y="5224"/>
                    <a:pt x="11638" y="7043"/>
                  </a:cubicBezTo>
                  <a:cubicBezTo>
                    <a:pt x="11520" y="8862"/>
                    <a:pt x="11164" y="10226"/>
                    <a:pt x="10926" y="11476"/>
                  </a:cubicBezTo>
                  <a:cubicBezTo>
                    <a:pt x="10689" y="12727"/>
                    <a:pt x="10570" y="13864"/>
                    <a:pt x="10808" y="14205"/>
                  </a:cubicBezTo>
                  <a:cubicBezTo>
                    <a:pt x="11045" y="14546"/>
                    <a:pt x="11638" y="14091"/>
                    <a:pt x="12351" y="12954"/>
                  </a:cubicBezTo>
                  <a:cubicBezTo>
                    <a:pt x="13063" y="11818"/>
                    <a:pt x="13893" y="9999"/>
                    <a:pt x="14487" y="8634"/>
                  </a:cubicBezTo>
                  <a:cubicBezTo>
                    <a:pt x="15080" y="7270"/>
                    <a:pt x="15436" y="6361"/>
                    <a:pt x="15911" y="5451"/>
                  </a:cubicBezTo>
                  <a:cubicBezTo>
                    <a:pt x="16386" y="4542"/>
                    <a:pt x="16979" y="3632"/>
                    <a:pt x="17454" y="3746"/>
                  </a:cubicBezTo>
                  <a:cubicBezTo>
                    <a:pt x="17929" y="3860"/>
                    <a:pt x="18285" y="4996"/>
                    <a:pt x="18463" y="6361"/>
                  </a:cubicBezTo>
                  <a:cubicBezTo>
                    <a:pt x="18641" y="7725"/>
                    <a:pt x="18641" y="9316"/>
                    <a:pt x="18759" y="11022"/>
                  </a:cubicBezTo>
                  <a:cubicBezTo>
                    <a:pt x="18878" y="12727"/>
                    <a:pt x="19115" y="14546"/>
                    <a:pt x="19590" y="15455"/>
                  </a:cubicBezTo>
                  <a:cubicBezTo>
                    <a:pt x="20065" y="16365"/>
                    <a:pt x="20777" y="16365"/>
                    <a:pt x="21489" y="163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5" name="Line"/>
            <p:cNvSpPr/>
            <p:nvPr/>
          </p:nvSpPr>
          <p:spPr>
            <a:xfrm>
              <a:off x="6981524" y="2572227"/>
              <a:ext cx="283888" cy="242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046" extrusionOk="0">
                  <a:moveTo>
                    <a:pt x="8269" y="4887"/>
                  </a:moveTo>
                  <a:cubicBezTo>
                    <a:pt x="9323" y="4483"/>
                    <a:pt x="10377" y="4079"/>
                    <a:pt x="11430" y="3272"/>
                  </a:cubicBezTo>
                  <a:cubicBezTo>
                    <a:pt x="12484" y="2464"/>
                    <a:pt x="13538" y="1253"/>
                    <a:pt x="13625" y="546"/>
                  </a:cubicBezTo>
                  <a:cubicBezTo>
                    <a:pt x="13713" y="-160"/>
                    <a:pt x="12835" y="-362"/>
                    <a:pt x="11167" y="1051"/>
                  </a:cubicBezTo>
                  <a:cubicBezTo>
                    <a:pt x="9499" y="2464"/>
                    <a:pt x="7040" y="5492"/>
                    <a:pt x="5020" y="8621"/>
                  </a:cubicBezTo>
                  <a:cubicBezTo>
                    <a:pt x="3001" y="11750"/>
                    <a:pt x="1420" y="14980"/>
                    <a:pt x="630" y="17100"/>
                  </a:cubicBezTo>
                  <a:cubicBezTo>
                    <a:pt x="-160" y="19219"/>
                    <a:pt x="-160" y="20229"/>
                    <a:pt x="367" y="20733"/>
                  </a:cubicBezTo>
                  <a:cubicBezTo>
                    <a:pt x="894" y="21238"/>
                    <a:pt x="1947" y="21238"/>
                    <a:pt x="3791" y="19926"/>
                  </a:cubicBezTo>
                  <a:cubicBezTo>
                    <a:pt x="5635" y="18614"/>
                    <a:pt x="8269" y="15989"/>
                    <a:pt x="9938" y="14374"/>
                  </a:cubicBezTo>
                  <a:cubicBezTo>
                    <a:pt x="11606" y="12759"/>
                    <a:pt x="12308" y="12154"/>
                    <a:pt x="12747" y="12356"/>
                  </a:cubicBezTo>
                  <a:cubicBezTo>
                    <a:pt x="13186" y="12558"/>
                    <a:pt x="13362" y="13567"/>
                    <a:pt x="13362" y="14778"/>
                  </a:cubicBezTo>
                  <a:cubicBezTo>
                    <a:pt x="13362" y="15989"/>
                    <a:pt x="13186" y="17402"/>
                    <a:pt x="13625" y="17705"/>
                  </a:cubicBezTo>
                  <a:cubicBezTo>
                    <a:pt x="14064" y="18008"/>
                    <a:pt x="15118" y="17201"/>
                    <a:pt x="16523" y="15586"/>
                  </a:cubicBezTo>
                  <a:cubicBezTo>
                    <a:pt x="17928" y="13971"/>
                    <a:pt x="19684" y="11548"/>
                    <a:pt x="21440" y="912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6" name="Line"/>
            <p:cNvSpPr/>
            <p:nvPr/>
          </p:nvSpPr>
          <p:spPr>
            <a:xfrm>
              <a:off x="7314240" y="2366832"/>
              <a:ext cx="91296" cy="470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2" h="21551" extrusionOk="0">
                  <a:moveTo>
                    <a:pt x="8100" y="4314"/>
                  </a:moveTo>
                  <a:cubicBezTo>
                    <a:pt x="10260" y="3143"/>
                    <a:pt x="12420" y="1973"/>
                    <a:pt x="14310" y="1175"/>
                  </a:cubicBezTo>
                  <a:cubicBezTo>
                    <a:pt x="16200" y="377"/>
                    <a:pt x="17820" y="-49"/>
                    <a:pt x="19170" y="4"/>
                  </a:cubicBezTo>
                  <a:cubicBezTo>
                    <a:pt x="20520" y="57"/>
                    <a:pt x="21600" y="589"/>
                    <a:pt x="21060" y="2824"/>
                  </a:cubicBezTo>
                  <a:cubicBezTo>
                    <a:pt x="20520" y="5058"/>
                    <a:pt x="18360" y="8995"/>
                    <a:pt x="14580" y="12400"/>
                  </a:cubicBezTo>
                  <a:cubicBezTo>
                    <a:pt x="10800" y="15805"/>
                    <a:pt x="5400" y="18678"/>
                    <a:pt x="0" y="2155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7" name="Line"/>
            <p:cNvSpPr/>
            <p:nvPr/>
          </p:nvSpPr>
          <p:spPr>
            <a:xfrm>
              <a:off x="1643056" y="6109352"/>
              <a:ext cx="55806" cy="313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4000"/>
                    <a:pt x="0" y="8000"/>
                    <a:pt x="1800" y="11360"/>
                  </a:cubicBezTo>
                  <a:cubicBezTo>
                    <a:pt x="3600" y="14720"/>
                    <a:pt x="7200" y="17440"/>
                    <a:pt x="10800" y="19040"/>
                  </a:cubicBezTo>
                  <a:cubicBezTo>
                    <a:pt x="14400" y="20640"/>
                    <a:pt x="18000" y="2112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8" name="Line"/>
            <p:cNvSpPr/>
            <p:nvPr/>
          </p:nvSpPr>
          <p:spPr>
            <a:xfrm>
              <a:off x="1538230" y="6036592"/>
              <a:ext cx="628309" cy="498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529" extrusionOk="0">
                  <a:moveTo>
                    <a:pt x="1668" y="1034"/>
                  </a:moveTo>
                  <a:cubicBezTo>
                    <a:pt x="876" y="733"/>
                    <a:pt x="85" y="431"/>
                    <a:pt x="6" y="281"/>
                  </a:cubicBezTo>
                  <a:cubicBezTo>
                    <a:pt x="-73" y="130"/>
                    <a:pt x="560" y="130"/>
                    <a:pt x="2459" y="80"/>
                  </a:cubicBezTo>
                  <a:cubicBezTo>
                    <a:pt x="4358" y="29"/>
                    <a:pt x="7523" y="-71"/>
                    <a:pt x="9619" y="80"/>
                  </a:cubicBezTo>
                  <a:cubicBezTo>
                    <a:pt x="11716" y="230"/>
                    <a:pt x="12745" y="632"/>
                    <a:pt x="13259" y="1084"/>
                  </a:cubicBezTo>
                  <a:cubicBezTo>
                    <a:pt x="13773" y="1536"/>
                    <a:pt x="13773" y="2039"/>
                    <a:pt x="12863" y="3244"/>
                  </a:cubicBezTo>
                  <a:cubicBezTo>
                    <a:pt x="11953" y="4450"/>
                    <a:pt x="10134" y="6359"/>
                    <a:pt x="8512" y="8067"/>
                  </a:cubicBezTo>
                  <a:cubicBezTo>
                    <a:pt x="6890" y="9775"/>
                    <a:pt x="5465" y="11282"/>
                    <a:pt x="4635" y="12236"/>
                  </a:cubicBezTo>
                  <a:cubicBezTo>
                    <a:pt x="3804" y="13190"/>
                    <a:pt x="3567" y="13592"/>
                    <a:pt x="3764" y="13944"/>
                  </a:cubicBezTo>
                  <a:cubicBezTo>
                    <a:pt x="3962" y="14296"/>
                    <a:pt x="4595" y="14597"/>
                    <a:pt x="6257" y="14647"/>
                  </a:cubicBezTo>
                  <a:cubicBezTo>
                    <a:pt x="7918" y="14697"/>
                    <a:pt x="10608" y="14496"/>
                    <a:pt x="12942" y="14496"/>
                  </a:cubicBezTo>
                  <a:cubicBezTo>
                    <a:pt x="15276" y="14496"/>
                    <a:pt x="17254" y="14697"/>
                    <a:pt x="18600" y="14999"/>
                  </a:cubicBezTo>
                  <a:cubicBezTo>
                    <a:pt x="19945" y="15300"/>
                    <a:pt x="20657" y="15702"/>
                    <a:pt x="21052" y="16154"/>
                  </a:cubicBezTo>
                  <a:cubicBezTo>
                    <a:pt x="21448" y="16606"/>
                    <a:pt x="21527" y="17109"/>
                    <a:pt x="21052" y="17661"/>
                  </a:cubicBezTo>
                  <a:cubicBezTo>
                    <a:pt x="20578" y="18214"/>
                    <a:pt x="19549" y="18816"/>
                    <a:pt x="17769" y="19469"/>
                  </a:cubicBezTo>
                  <a:cubicBezTo>
                    <a:pt x="15989" y="20122"/>
                    <a:pt x="13457" y="20826"/>
                    <a:pt x="10925" y="215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9" name="Line"/>
            <p:cNvSpPr/>
            <p:nvPr/>
          </p:nvSpPr>
          <p:spPr>
            <a:xfrm>
              <a:off x="2215057" y="6248865"/>
              <a:ext cx="6977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0" name="Line"/>
            <p:cNvSpPr/>
            <p:nvPr/>
          </p:nvSpPr>
          <p:spPr>
            <a:xfrm>
              <a:off x="2055815" y="5893108"/>
              <a:ext cx="311994" cy="314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327" extrusionOk="0">
                  <a:moveTo>
                    <a:pt x="3758" y="11825"/>
                  </a:moveTo>
                  <a:cubicBezTo>
                    <a:pt x="2958" y="11825"/>
                    <a:pt x="2158" y="11825"/>
                    <a:pt x="1518" y="12771"/>
                  </a:cubicBezTo>
                  <a:cubicBezTo>
                    <a:pt x="878" y="13717"/>
                    <a:pt x="398" y="15609"/>
                    <a:pt x="158" y="17028"/>
                  </a:cubicBezTo>
                  <a:cubicBezTo>
                    <a:pt x="-82" y="18447"/>
                    <a:pt x="-82" y="19393"/>
                    <a:pt x="398" y="20181"/>
                  </a:cubicBezTo>
                  <a:cubicBezTo>
                    <a:pt x="878" y="20969"/>
                    <a:pt x="1838" y="21600"/>
                    <a:pt x="4398" y="21206"/>
                  </a:cubicBezTo>
                  <a:cubicBezTo>
                    <a:pt x="6958" y="20812"/>
                    <a:pt x="11118" y="19393"/>
                    <a:pt x="14238" y="16870"/>
                  </a:cubicBezTo>
                  <a:cubicBezTo>
                    <a:pt x="17358" y="14347"/>
                    <a:pt x="19438" y="10721"/>
                    <a:pt x="20478" y="8277"/>
                  </a:cubicBezTo>
                  <a:cubicBezTo>
                    <a:pt x="21518" y="5834"/>
                    <a:pt x="21518" y="4572"/>
                    <a:pt x="21438" y="3390"/>
                  </a:cubicBezTo>
                  <a:cubicBezTo>
                    <a:pt x="21358" y="2207"/>
                    <a:pt x="21198" y="1104"/>
                    <a:pt x="20958" y="552"/>
                  </a:cubicBezTo>
                  <a:cubicBezTo>
                    <a:pt x="20718" y="0"/>
                    <a:pt x="20398" y="0"/>
                    <a:pt x="2007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1" name="Line"/>
            <p:cNvSpPr/>
            <p:nvPr/>
          </p:nvSpPr>
          <p:spPr>
            <a:xfrm>
              <a:off x="2802343" y="6102377"/>
              <a:ext cx="82375" cy="245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1" h="21505" extrusionOk="0">
                  <a:moveTo>
                    <a:pt x="20681" y="0"/>
                  </a:moveTo>
                  <a:cubicBezTo>
                    <a:pt x="17762" y="408"/>
                    <a:pt x="14843" y="815"/>
                    <a:pt x="11049" y="4075"/>
                  </a:cubicBezTo>
                  <a:cubicBezTo>
                    <a:pt x="7254" y="7336"/>
                    <a:pt x="2584" y="13449"/>
                    <a:pt x="832" y="17015"/>
                  </a:cubicBezTo>
                  <a:cubicBezTo>
                    <a:pt x="-919" y="20581"/>
                    <a:pt x="249" y="21600"/>
                    <a:pt x="2876" y="21498"/>
                  </a:cubicBezTo>
                  <a:cubicBezTo>
                    <a:pt x="5503" y="21396"/>
                    <a:pt x="9589" y="20174"/>
                    <a:pt x="13676" y="189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2" name="Line"/>
            <p:cNvSpPr/>
            <p:nvPr/>
          </p:nvSpPr>
          <p:spPr>
            <a:xfrm>
              <a:off x="2759156" y="5893108"/>
              <a:ext cx="414103" cy="5646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0" h="21496" extrusionOk="0">
                  <a:moveTo>
                    <a:pt x="2896" y="0"/>
                  </a:moveTo>
                  <a:cubicBezTo>
                    <a:pt x="2655" y="1593"/>
                    <a:pt x="2413" y="3187"/>
                    <a:pt x="3499" y="4780"/>
                  </a:cubicBezTo>
                  <a:cubicBezTo>
                    <a:pt x="4585" y="6374"/>
                    <a:pt x="6999" y="7967"/>
                    <a:pt x="9835" y="9561"/>
                  </a:cubicBezTo>
                  <a:cubicBezTo>
                    <a:pt x="12670" y="11154"/>
                    <a:pt x="15928" y="12748"/>
                    <a:pt x="18101" y="13987"/>
                  </a:cubicBezTo>
                  <a:cubicBezTo>
                    <a:pt x="20273" y="15226"/>
                    <a:pt x="21359" y="16111"/>
                    <a:pt x="21479" y="17085"/>
                  </a:cubicBezTo>
                  <a:cubicBezTo>
                    <a:pt x="21600" y="18059"/>
                    <a:pt x="20755" y="19121"/>
                    <a:pt x="18342" y="19918"/>
                  </a:cubicBezTo>
                  <a:cubicBezTo>
                    <a:pt x="15928" y="20715"/>
                    <a:pt x="11946" y="21246"/>
                    <a:pt x="8628" y="21423"/>
                  </a:cubicBezTo>
                  <a:cubicBezTo>
                    <a:pt x="5310" y="21600"/>
                    <a:pt x="2655" y="21423"/>
                    <a:pt x="0" y="21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3" name="Line"/>
            <p:cNvSpPr/>
            <p:nvPr/>
          </p:nvSpPr>
          <p:spPr>
            <a:xfrm>
              <a:off x="3268377" y="6241889"/>
              <a:ext cx="2790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4" name="Line"/>
            <p:cNvSpPr/>
            <p:nvPr/>
          </p:nvSpPr>
          <p:spPr>
            <a:xfrm>
              <a:off x="3226328" y="6063772"/>
              <a:ext cx="287941" cy="4026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498" extrusionOk="0">
                  <a:moveTo>
                    <a:pt x="7729" y="2806"/>
                  </a:moveTo>
                  <a:cubicBezTo>
                    <a:pt x="7386" y="2185"/>
                    <a:pt x="7043" y="1565"/>
                    <a:pt x="7300" y="1192"/>
                  </a:cubicBezTo>
                  <a:cubicBezTo>
                    <a:pt x="7557" y="820"/>
                    <a:pt x="8414" y="696"/>
                    <a:pt x="9700" y="510"/>
                  </a:cubicBezTo>
                  <a:cubicBezTo>
                    <a:pt x="10986" y="323"/>
                    <a:pt x="12700" y="75"/>
                    <a:pt x="13129" y="13"/>
                  </a:cubicBezTo>
                  <a:cubicBezTo>
                    <a:pt x="13557" y="-49"/>
                    <a:pt x="12700" y="75"/>
                    <a:pt x="10729" y="1317"/>
                  </a:cubicBezTo>
                  <a:cubicBezTo>
                    <a:pt x="8757" y="2558"/>
                    <a:pt x="5672" y="4917"/>
                    <a:pt x="3443" y="7586"/>
                  </a:cubicBezTo>
                  <a:cubicBezTo>
                    <a:pt x="1214" y="10254"/>
                    <a:pt x="-157" y="13234"/>
                    <a:pt x="14" y="15530"/>
                  </a:cubicBezTo>
                  <a:cubicBezTo>
                    <a:pt x="186" y="17827"/>
                    <a:pt x="1900" y="19441"/>
                    <a:pt x="4986" y="20372"/>
                  </a:cubicBezTo>
                  <a:cubicBezTo>
                    <a:pt x="8072" y="21303"/>
                    <a:pt x="12529" y="21551"/>
                    <a:pt x="15529" y="21489"/>
                  </a:cubicBezTo>
                  <a:cubicBezTo>
                    <a:pt x="18529" y="21427"/>
                    <a:pt x="20072" y="21054"/>
                    <a:pt x="20757" y="20558"/>
                  </a:cubicBezTo>
                  <a:cubicBezTo>
                    <a:pt x="21443" y="20061"/>
                    <a:pt x="21272" y="19441"/>
                    <a:pt x="20929" y="19006"/>
                  </a:cubicBezTo>
                  <a:cubicBezTo>
                    <a:pt x="20586" y="18572"/>
                    <a:pt x="20072" y="18323"/>
                    <a:pt x="19557" y="180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5" name="Line"/>
            <p:cNvSpPr/>
            <p:nvPr/>
          </p:nvSpPr>
          <p:spPr>
            <a:xfrm>
              <a:off x="3268377" y="6100770"/>
              <a:ext cx="607969" cy="343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267" extrusionOk="0">
                  <a:moveTo>
                    <a:pt x="0" y="16516"/>
                  </a:moveTo>
                  <a:cubicBezTo>
                    <a:pt x="1150" y="15076"/>
                    <a:pt x="2300" y="13636"/>
                    <a:pt x="4148" y="12052"/>
                  </a:cubicBezTo>
                  <a:cubicBezTo>
                    <a:pt x="5995" y="10468"/>
                    <a:pt x="8541" y="8740"/>
                    <a:pt x="10759" y="7012"/>
                  </a:cubicBezTo>
                  <a:cubicBezTo>
                    <a:pt x="12976" y="5284"/>
                    <a:pt x="14865" y="3556"/>
                    <a:pt x="15974" y="2404"/>
                  </a:cubicBezTo>
                  <a:cubicBezTo>
                    <a:pt x="17083" y="1252"/>
                    <a:pt x="17411" y="676"/>
                    <a:pt x="17370" y="316"/>
                  </a:cubicBezTo>
                  <a:cubicBezTo>
                    <a:pt x="17329" y="-44"/>
                    <a:pt x="16919" y="-188"/>
                    <a:pt x="16015" y="388"/>
                  </a:cubicBezTo>
                  <a:cubicBezTo>
                    <a:pt x="15112" y="964"/>
                    <a:pt x="13716" y="2260"/>
                    <a:pt x="12853" y="3412"/>
                  </a:cubicBezTo>
                  <a:cubicBezTo>
                    <a:pt x="11991" y="4564"/>
                    <a:pt x="11662" y="5572"/>
                    <a:pt x="11498" y="6436"/>
                  </a:cubicBezTo>
                  <a:cubicBezTo>
                    <a:pt x="11334" y="7300"/>
                    <a:pt x="11334" y="8020"/>
                    <a:pt x="11950" y="8668"/>
                  </a:cubicBezTo>
                  <a:cubicBezTo>
                    <a:pt x="12566" y="9316"/>
                    <a:pt x="13798" y="9892"/>
                    <a:pt x="15112" y="10540"/>
                  </a:cubicBezTo>
                  <a:cubicBezTo>
                    <a:pt x="16426" y="11188"/>
                    <a:pt x="17822" y="11908"/>
                    <a:pt x="18890" y="12700"/>
                  </a:cubicBezTo>
                  <a:cubicBezTo>
                    <a:pt x="19957" y="13492"/>
                    <a:pt x="20697" y="14356"/>
                    <a:pt x="21107" y="15148"/>
                  </a:cubicBezTo>
                  <a:cubicBezTo>
                    <a:pt x="21518" y="15940"/>
                    <a:pt x="21600" y="16660"/>
                    <a:pt x="21271" y="17380"/>
                  </a:cubicBezTo>
                  <a:cubicBezTo>
                    <a:pt x="20943" y="18100"/>
                    <a:pt x="20204" y="18820"/>
                    <a:pt x="18725" y="19540"/>
                  </a:cubicBezTo>
                  <a:cubicBezTo>
                    <a:pt x="17247" y="20260"/>
                    <a:pt x="15030" y="20980"/>
                    <a:pt x="13592" y="21196"/>
                  </a:cubicBezTo>
                  <a:cubicBezTo>
                    <a:pt x="12155" y="21412"/>
                    <a:pt x="11498" y="21124"/>
                    <a:pt x="11211" y="20548"/>
                  </a:cubicBezTo>
                  <a:cubicBezTo>
                    <a:pt x="10923" y="19972"/>
                    <a:pt x="11005" y="19108"/>
                    <a:pt x="11087" y="182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6" name="Line"/>
            <p:cNvSpPr/>
            <p:nvPr/>
          </p:nvSpPr>
          <p:spPr>
            <a:xfrm>
              <a:off x="3902152" y="6067498"/>
              <a:ext cx="70764" cy="4115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2" h="21600" extrusionOk="0">
                  <a:moveTo>
                    <a:pt x="16492" y="0"/>
                  </a:moveTo>
                  <a:cubicBezTo>
                    <a:pt x="10417" y="3905"/>
                    <a:pt x="4342" y="7810"/>
                    <a:pt x="1642" y="11288"/>
                  </a:cubicBezTo>
                  <a:cubicBezTo>
                    <a:pt x="-1058" y="14766"/>
                    <a:pt x="-383" y="17817"/>
                    <a:pt x="3329" y="19464"/>
                  </a:cubicBezTo>
                  <a:cubicBezTo>
                    <a:pt x="7042" y="21112"/>
                    <a:pt x="13792" y="21356"/>
                    <a:pt x="2054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7" name="Line"/>
            <p:cNvSpPr/>
            <p:nvPr/>
          </p:nvSpPr>
          <p:spPr>
            <a:xfrm>
              <a:off x="4192886" y="6054930"/>
              <a:ext cx="319695" cy="416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126" extrusionOk="0">
                  <a:moveTo>
                    <a:pt x="1604" y="2409"/>
                  </a:moveTo>
                  <a:cubicBezTo>
                    <a:pt x="1913" y="1346"/>
                    <a:pt x="2222" y="284"/>
                    <a:pt x="2222" y="48"/>
                  </a:cubicBezTo>
                  <a:cubicBezTo>
                    <a:pt x="2222" y="-188"/>
                    <a:pt x="1913" y="402"/>
                    <a:pt x="1296" y="2881"/>
                  </a:cubicBezTo>
                  <a:cubicBezTo>
                    <a:pt x="679" y="5360"/>
                    <a:pt x="-247" y="9727"/>
                    <a:pt x="62" y="13091"/>
                  </a:cubicBezTo>
                  <a:cubicBezTo>
                    <a:pt x="370" y="16455"/>
                    <a:pt x="1913" y="18815"/>
                    <a:pt x="5153" y="20055"/>
                  </a:cubicBezTo>
                  <a:cubicBezTo>
                    <a:pt x="8393" y="21294"/>
                    <a:pt x="13330" y="21412"/>
                    <a:pt x="16493" y="20645"/>
                  </a:cubicBezTo>
                  <a:cubicBezTo>
                    <a:pt x="19656" y="19878"/>
                    <a:pt x="21044" y="18225"/>
                    <a:pt x="21199" y="16927"/>
                  </a:cubicBezTo>
                  <a:cubicBezTo>
                    <a:pt x="21353" y="15628"/>
                    <a:pt x="20273" y="14684"/>
                    <a:pt x="17496" y="14448"/>
                  </a:cubicBezTo>
                  <a:cubicBezTo>
                    <a:pt x="14719" y="14212"/>
                    <a:pt x="10244" y="14684"/>
                    <a:pt x="7622" y="15156"/>
                  </a:cubicBezTo>
                  <a:cubicBezTo>
                    <a:pt x="4999" y="15628"/>
                    <a:pt x="4227" y="16101"/>
                    <a:pt x="3456" y="165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8" name="Line"/>
            <p:cNvSpPr/>
            <p:nvPr/>
          </p:nvSpPr>
          <p:spPr>
            <a:xfrm>
              <a:off x="4494234" y="5922050"/>
              <a:ext cx="451510" cy="523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408" extrusionOk="0">
                  <a:moveTo>
                    <a:pt x="4385" y="9948"/>
                  </a:moveTo>
                  <a:cubicBezTo>
                    <a:pt x="4055" y="11185"/>
                    <a:pt x="3724" y="12422"/>
                    <a:pt x="3008" y="14040"/>
                  </a:cubicBezTo>
                  <a:cubicBezTo>
                    <a:pt x="2291" y="15657"/>
                    <a:pt x="1189" y="17656"/>
                    <a:pt x="583" y="18988"/>
                  </a:cubicBezTo>
                  <a:cubicBezTo>
                    <a:pt x="-23" y="20320"/>
                    <a:pt x="-133" y="20986"/>
                    <a:pt x="143" y="21272"/>
                  </a:cubicBezTo>
                  <a:cubicBezTo>
                    <a:pt x="418" y="21557"/>
                    <a:pt x="1079" y="21462"/>
                    <a:pt x="2071" y="20320"/>
                  </a:cubicBezTo>
                  <a:cubicBezTo>
                    <a:pt x="3063" y="19178"/>
                    <a:pt x="4385" y="16990"/>
                    <a:pt x="5102" y="15610"/>
                  </a:cubicBezTo>
                  <a:cubicBezTo>
                    <a:pt x="5818" y="14230"/>
                    <a:pt x="5928" y="13659"/>
                    <a:pt x="6094" y="13136"/>
                  </a:cubicBezTo>
                  <a:cubicBezTo>
                    <a:pt x="6259" y="12613"/>
                    <a:pt x="6479" y="12137"/>
                    <a:pt x="6645" y="12184"/>
                  </a:cubicBezTo>
                  <a:cubicBezTo>
                    <a:pt x="6810" y="12232"/>
                    <a:pt x="6920" y="12803"/>
                    <a:pt x="7251" y="13802"/>
                  </a:cubicBezTo>
                  <a:cubicBezTo>
                    <a:pt x="7581" y="14801"/>
                    <a:pt x="8132" y="16228"/>
                    <a:pt x="9565" y="17180"/>
                  </a:cubicBezTo>
                  <a:cubicBezTo>
                    <a:pt x="10998" y="18131"/>
                    <a:pt x="13312" y="18607"/>
                    <a:pt x="15296" y="18036"/>
                  </a:cubicBezTo>
                  <a:cubicBezTo>
                    <a:pt x="17279" y="17465"/>
                    <a:pt x="18932" y="15848"/>
                    <a:pt x="19924" y="13421"/>
                  </a:cubicBezTo>
                  <a:cubicBezTo>
                    <a:pt x="20916" y="10995"/>
                    <a:pt x="21247" y="7760"/>
                    <a:pt x="21357" y="5476"/>
                  </a:cubicBezTo>
                  <a:cubicBezTo>
                    <a:pt x="21467" y="3192"/>
                    <a:pt x="21357" y="1860"/>
                    <a:pt x="21081" y="1051"/>
                  </a:cubicBezTo>
                  <a:cubicBezTo>
                    <a:pt x="20806" y="242"/>
                    <a:pt x="20365" y="-43"/>
                    <a:pt x="19924" y="5"/>
                  </a:cubicBezTo>
                  <a:cubicBezTo>
                    <a:pt x="19483" y="52"/>
                    <a:pt x="19043" y="433"/>
                    <a:pt x="18712" y="861"/>
                  </a:cubicBezTo>
                  <a:cubicBezTo>
                    <a:pt x="18381" y="1289"/>
                    <a:pt x="18161" y="1765"/>
                    <a:pt x="17940" y="22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9" name="Line"/>
            <p:cNvSpPr/>
            <p:nvPr/>
          </p:nvSpPr>
          <p:spPr>
            <a:xfrm>
              <a:off x="5109942" y="5725693"/>
              <a:ext cx="83709" cy="634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400" y="1503"/>
                    <a:pt x="19200" y="3007"/>
                    <a:pt x="15600" y="5262"/>
                  </a:cubicBezTo>
                  <a:cubicBezTo>
                    <a:pt x="12000" y="7516"/>
                    <a:pt x="6000" y="10523"/>
                    <a:pt x="3000" y="13371"/>
                  </a:cubicBezTo>
                  <a:cubicBezTo>
                    <a:pt x="0" y="16220"/>
                    <a:pt x="0" y="189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0" name="Line"/>
            <p:cNvSpPr/>
            <p:nvPr/>
          </p:nvSpPr>
          <p:spPr>
            <a:xfrm>
              <a:off x="5263406" y="6506963"/>
              <a:ext cx="6976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1" name="Line"/>
            <p:cNvSpPr/>
            <p:nvPr/>
          </p:nvSpPr>
          <p:spPr>
            <a:xfrm>
              <a:off x="1715137" y="6799940"/>
              <a:ext cx="3241342" cy="174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21058" y="18144"/>
                    <a:pt x="20515" y="14688"/>
                    <a:pt x="20004" y="12528"/>
                  </a:cubicBezTo>
                  <a:cubicBezTo>
                    <a:pt x="19493" y="10368"/>
                    <a:pt x="19012" y="9504"/>
                    <a:pt x="18455" y="8640"/>
                  </a:cubicBezTo>
                  <a:cubicBezTo>
                    <a:pt x="17897" y="7776"/>
                    <a:pt x="17261" y="6912"/>
                    <a:pt x="16704" y="6048"/>
                  </a:cubicBezTo>
                  <a:cubicBezTo>
                    <a:pt x="16146" y="5184"/>
                    <a:pt x="15665" y="4320"/>
                    <a:pt x="15162" y="3600"/>
                  </a:cubicBezTo>
                  <a:cubicBezTo>
                    <a:pt x="14658" y="2880"/>
                    <a:pt x="14131" y="2304"/>
                    <a:pt x="13597" y="1872"/>
                  </a:cubicBezTo>
                  <a:cubicBezTo>
                    <a:pt x="13062" y="1440"/>
                    <a:pt x="12520" y="1152"/>
                    <a:pt x="11962" y="864"/>
                  </a:cubicBezTo>
                  <a:cubicBezTo>
                    <a:pt x="11404" y="576"/>
                    <a:pt x="10831" y="288"/>
                    <a:pt x="10258" y="144"/>
                  </a:cubicBezTo>
                  <a:cubicBezTo>
                    <a:pt x="9684" y="0"/>
                    <a:pt x="9111" y="0"/>
                    <a:pt x="8545" y="0"/>
                  </a:cubicBezTo>
                  <a:cubicBezTo>
                    <a:pt x="7980" y="0"/>
                    <a:pt x="7422" y="0"/>
                    <a:pt x="6903" y="0"/>
                  </a:cubicBezTo>
                  <a:cubicBezTo>
                    <a:pt x="6384" y="0"/>
                    <a:pt x="5904" y="0"/>
                    <a:pt x="5423" y="144"/>
                  </a:cubicBezTo>
                  <a:cubicBezTo>
                    <a:pt x="4943" y="288"/>
                    <a:pt x="4463" y="576"/>
                    <a:pt x="3928" y="864"/>
                  </a:cubicBezTo>
                  <a:cubicBezTo>
                    <a:pt x="3393" y="1152"/>
                    <a:pt x="2805" y="1440"/>
                    <a:pt x="2193" y="1872"/>
                  </a:cubicBezTo>
                  <a:cubicBezTo>
                    <a:pt x="1580" y="2304"/>
                    <a:pt x="945" y="2880"/>
                    <a:pt x="550" y="3312"/>
                  </a:cubicBezTo>
                  <a:cubicBezTo>
                    <a:pt x="155" y="3744"/>
                    <a:pt x="0" y="4032"/>
                    <a:pt x="0" y="4176"/>
                  </a:cubicBezTo>
                  <a:cubicBezTo>
                    <a:pt x="0" y="4320"/>
                    <a:pt x="155" y="4320"/>
                    <a:pt x="480" y="4320"/>
                  </a:cubicBezTo>
                  <a:cubicBezTo>
                    <a:pt x="806" y="4320"/>
                    <a:pt x="1302" y="4320"/>
                    <a:pt x="1797" y="43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2" name="Line"/>
            <p:cNvSpPr/>
            <p:nvPr/>
          </p:nvSpPr>
          <p:spPr>
            <a:xfrm>
              <a:off x="1907852" y="6876962"/>
              <a:ext cx="2732399" cy="202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569" extrusionOk="0">
                  <a:moveTo>
                    <a:pt x="19674" y="4438"/>
                  </a:moveTo>
                  <a:cubicBezTo>
                    <a:pt x="20225" y="4686"/>
                    <a:pt x="20776" y="4935"/>
                    <a:pt x="21116" y="5059"/>
                  </a:cubicBezTo>
                  <a:cubicBezTo>
                    <a:pt x="21455" y="5183"/>
                    <a:pt x="21584" y="5183"/>
                    <a:pt x="21584" y="5183"/>
                  </a:cubicBezTo>
                  <a:cubicBezTo>
                    <a:pt x="21584" y="5183"/>
                    <a:pt x="21455" y="5183"/>
                    <a:pt x="21088" y="4935"/>
                  </a:cubicBezTo>
                  <a:cubicBezTo>
                    <a:pt x="20721" y="4686"/>
                    <a:pt x="20115" y="4190"/>
                    <a:pt x="19518" y="3693"/>
                  </a:cubicBezTo>
                  <a:cubicBezTo>
                    <a:pt x="18921" y="3197"/>
                    <a:pt x="18333" y="2700"/>
                    <a:pt x="17644" y="2203"/>
                  </a:cubicBezTo>
                  <a:cubicBezTo>
                    <a:pt x="16955" y="1707"/>
                    <a:pt x="16166" y="1210"/>
                    <a:pt x="15458" y="838"/>
                  </a:cubicBezTo>
                  <a:cubicBezTo>
                    <a:pt x="14751" y="466"/>
                    <a:pt x="14127" y="217"/>
                    <a:pt x="13493" y="93"/>
                  </a:cubicBezTo>
                  <a:cubicBezTo>
                    <a:pt x="12860" y="-31"/>
                    <a:pt x="12217" y="-31"/>
                    <a:pt x="11574" y="93"/>
                  </a:cubicBezTo>
                  <a:cubicBezTo>
                    <a:pt x="10931" y="217"/>
                    <a:pt x="10288" y="466"/>
                    <a:pt x="9682" y="714"/>
                  </a:cubicBezTo>
                  <a:cubicBezTo>
                    <a:pt x="9076" y="962"/>
                    <a:pt x="8506" y="1210"/>
                    <a:pt x="7818" y="1955"/>
                  </a:cubicBezTo>
                  <a:cubicBezTo>
                    <a:pt x="7129" y="2700"/>
                    <a:pt x="6321" y="3941"/>
                    <a:pt x="5595" y="5059"/>
                  </a:cubicBezTo>
                  <a:cubicBezTo>
                    <a:pt x="4870" y="6176"/>
                    <a:pt x="4227" y="7169"/>
                    <a:pt x="3566" y="8410"/>
                  </a:cubicBezTo>
                  <a:cubicBezTo>
                    <a:pt x="2904" y="9652"/>
                    <a:pt x="2225" y="11141"/>
                    <a:pt x="1674" y="12259"/>
                  </a:cubicBezTo>
                  <a:cubicBezTo>
                    <a:pt x="1123" y="13376"/>
                    <a:pt x="700" y="14121"/>
                    <a:pt x="425" y="14741"/>
                  </a:cubicBezTo>
                  <a:cubicBezTo>
                    <a:pt x="149" y="15362"/>
                    <a:pt x="21" y="15859"/>
                    <a:pt x="2" y="16355"/>
                  </a:cubicBezTo>
                  <a:cubicBezTo>
                    <a:pt x="-16" y="16852"/>
                    <a:pt x="76" y="17348"/>
                    <a:pt x="471" y="18093"/>
                  </a:cubicBezTo>
                  <a:cubicBezTo>
                    <a:pt x="866" y="18838"/>
                    <a:pt x="1564" y="19831"/>
                    <a:pt x="2188" y="20452"/>
                  </a:cubicBezTo>
                  <a:cubicBezTo>
                    <a:pt x="2813" y="21072"/>
                    <a:pt x="3364" y="21321"/>
                    <a:pt x="3915" y="215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3" name="Line"/>
            <p:cNvSpPr/>
            <p:nvPr/>
          </p:nvSpPr>
          <p:spPr>
            <a:xfrm>
              <a:off x="1043152" y="7071989"/>
              <a:ext cx="3598029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600" extrusionOk="0">
                  <a:moveTo>
                    <a:pt x="19829" y="18000"/>
                  </a:moveTo>
                  <a:cubicBezTo>
                    <a:pt x="20317" y="16800"/>
                    <a:pt x="20805" y="15600"/>
                    <a:pt x="21112" y="13800"/>
                  </a:cubicBezTo>
                  <a:cubicBezTo>
                    <a:pt x="21419" y="12000"/>
                    <a:pt x="21544" y="9600"/>
                    <a:pt x="21572" y="8400"/>
                  </a:cubicBezTo>
                  <a:cubicBezTo>
                    <a:pt x="21600" y="7200"/>
                    <a:pt x="21530" y="7200"/>
                    <a:pt x="21203" y="6600"/>
                  </a:cubicBezTo>
                  <a:cubicBezTo>
                    <a:pt x="20875" y="6000"/>
                    <a:pt x="20289" y="4800"/>
                    <a:pt x="19690" y="4200"/>
                  </a:cubicBezTo>
                  <a:cubicBezTo>
                    <a:pt x="19090" y="3600"/>
                    <a:pt x="18476" y="3600"/>
                    <a:pt x="17905" y="3600"/>
                  </a:cubicBezTo>
                  <a:cubicBezTo>
                    <a:pt x="17333" y="3600"/>
                    <a:pt x="16803" y="3600"/>
                    <a:pt x="16245" y="3000"/>
                  </a:cubicBezTo>
                  <a:cubicBezTo>
                    <a:pt x="15688" y="2400"/>
                    <a:pt x="15102" y="1200"/>
                    <a:pt x="14509" y="600"/>
                  </a:cubicBezTo>
                  <a:cubicBezTo>
                    <a:pt x="13917" y="0"/>
                    <a:pt x="13317" y="0"/>
                    <a:pt x="12724" y="0"/>
                  </a:cubicBezTo>
                  <a:cubicBezTo>
                    <a:pt x="12132" y="0"/>
                    <a:pt x="11546" y="0"/>
                    <a:pt x="10981" y="0"/>
                  </a:cubicBezTo>
                  <a:cubicBezTo>
                    <a:pt x="10417" y="0"/>
                    <a:pt x="9873" y="0"/>
                    <a:pt x="9364" y="1200"/>
                  </a:cubicBezTo>
                  <a:cubicBezTo>
                    <a:pt x="8855" y="2400"/>
                    <a:pt x="8381" y="4800"/>
                    <a:pt x="7927" y="6600"/>
                  </a:cubicBezTo>
                  <a:cubicBezTo>
                    <a:pt x="7474" y="8400"/>
                    <a:pt x="7042" y="9600"/>
                    <a:pt x="6610" y="10200"/>
                  </a:cubicBezTo>
                  <a:cubicBezTo>
                    <a:pt x="6177" y="10800"/>
                    <a:pt x="5745" y="10800"/>
                    <a:pt x="5243" y="11400"/>
                  </a:cubicBezTo>
                  <a:cubicBezTo>
                    <a:pt x="4741" y="12000"/>
                    <a:pt x="4169" y="13200"/>
                    <a:pt x="3577" y="15000"/>
                  </a:cubicBezTo>
                  <a:cubicBezTo>
                    <a:pt x="2984" y="16800"/>
                    <a:pt x="2371" y="19200"/>
                    <a:pt x="1771" y="20400"/>
                  </a:cubicBezTo>
                  <a:cubicBezTo>
                    <a:pt x="1171" y="21600"/>
                    <a:pt x="586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4" name="Line"/>
            <p:cNvSpPr/>
            <p:nvPr/>
          </p:nvSpPr>
          <p:spPr>
            <a:xfrm>
              <a:off x="1343104" y="263778"/>
              <a:ext cx="223221" cy="488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617"/>
                  </a:moveTo>
                  <a:cubicBezTo>
                    <a:pt x="20700" y="309"/>
                    <a:pt x="19800" y="0"/>
                    <a:pt x="18787" y="0"/>
                  </a:cubicBezTo>
                  <a:cubicBezTo>
                    <a:pt x="17775" y="0"/>
                    <a:pt x="16650" y="309"/>
                    <a:pt x="15075" y="2057"/>
                  </a:cubicBezTo>
                  <a:cubicBezTo>
                    <a:pt x="13500" y="3806"/>
                    <a:pt x="11475" y="6994"/>
                    <a:pt x="9225" y="10234"/>
                  </a:cubicBezTo>
                  <a:cubicBezTo>
                    <a:pt x="6975" y="13474"/>
                    <a:pt x="4500" y="16766"/>
                    <a:pt x="2925" y="18669"/>
                  </a:cubicBezTo>
                  <a:cubicBezTo>
                    <a:pt x="1350" y="20571"/>
                    <a:pt x="675" y="2108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5" name="Line"/>
            <p:cNvSpPr/>
            <p:nvPr/>
          </p:nvSpPr>
          <p:spPr>
            <a:xfrm>
              <a:off x="1135704" y="0"/>
              <a:ext cx="967744" cy="724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442" extrusionOk="0">
                  <a:moveTo>
                    <a:pt x="269" y="15440"/>
                  </a:moveTo>
                  <a:cubicBezTo>
                    <a:pt x="113" y="15165"/>
                    <a:pt x="-42" y="14889"/>
                    <a:pt x="10" y="14580"/>
                  </a:cubicBezTo>
                  <a:cubicBezTo>
                    <a:pt x="62" y="14270"/>
                    <a:pt x="321" y="13926"/>
                    <a:pt x="1201" y="13101"/>
                  </a:cubicBezTo>
                  <a:cubicBezTo>
                    <a:pt x="2082" y="12275"/>
                    <a:pt x="3584" y="10968"/>
                    <a:pt x="5267" y="9558"/>
                  </a:cubicBezTo>
                  <a:cubicBezTo>
                    <a:pt x="6951" y="8148"/>
                    <a:pt x="8816" y="6635"/>
                    <a:pt x="10370" y="5156"/>
                  </a:cubicBezTo>
                  <a:cubicBezTo>
                    <a:pt x="11923" y="3677"/>
                    <a:pt x="13167" y="2232"/>
                    <a:pt x="13918" y="1372"/>
                  </a:cubicBezTo>
                  <a:cubicBezTo>
                    <a:pt x="14669" y="512"/>
                    <a:pt x="14928" y="237"/>
                    <a:pt x="15187" y="100"/>
                  </a:cubicBezTo>
                  <a:cubicBezTo>
                    <a:pt x="15446" y="-38"/>
                    <a:pt x="15705" y="-38"/>
                    <a:pt x="15834" y="134"/>
                  </a:cubicBezTo>
                  <a:cubicBezTo>
                    <a:pt x="15964" y="306"/>
                    <a:pt x="15964" y="650"/>
                    <a:pt x="15886" y="2163"/>
                  </a:cubicBezTo>
                  <a:cubicBezTo>
                    <a:pt x="15808" y="3677"/>
                    <a:pt x="15653" y="6359"/>
                    <a:pt x="15290" y="9008"/>
                  </a:cubicBezTo>
                  <a:cubicBezTo>
                    <a:pt x="14928" y="11656"/>
                    <a:pt x="14358" y="14270"/>
                    <a:pt x="13918" y="16093"/>
                  </a:cubicBezTo>
                  <a:cubicBezTo>
                    <a:pt x="13477" y="17916"/>
                    <a:pt x="13167" y="18948"/>
                    <a:pt x="12934" y="19739"/>
                  </a:cubicBezTo>
                  <a:cubicBezTo>
                    <a:pt x="12700" y="20530"/>
                    <a:pt x="12545" y="21080"/>
                    <a:pt x="12623" y="21321"/>
                  </a:cubicBezTo>
                  <a:cubicBezTo>
                    <a:pt x="12700" y="21562"/>
                    <a:pt x="13011" y="21493"/>
                    <a:pt x="13762" y="20668"/>
                  </a:cubicBezTo>
                  <a:cubicBezTo>
                    <a:pt x="14513" y="19842"/>
                    <a:pt x="15705" y="18260"/>
                    <a:pt x="16741" y="16437"/>
                  </a:cubicBezTo>
                  <a:cubicBezTo>
                    <a:pt x="17777" y="14614"/>
                    <a:pt x="18657" y="12551"/>
                    <a:pt x="19201" y="11347"/>
                  </a:cubicBezTo>
                  <a:cubicBezTo>
                    <a:pt x="19745" y="10143"/>
                    <a:pt x="19952" y="9799"/>
                    <a:pt x="20134" y="9765"/>
                  </a:cubicBezTo>
                  <a:cubicBezTo>
                    <a:pt x="20315" y="9730"/>
                    <a:pt x="20470" y="10005"/>
                    <a:pt x="20522" y="11037"/>
                  </a:cubicBezTo>
                  <a:cubicBezTo>
                    <a:pt x="20574" y="12069"/>
                    <a:pt x="20522" y="13858"/>
                    <a:pt x="20470" y="14993"/>
                  </a:cubicBezTo>
                  <a:cubicBezTo>
                    <a:pt x="20418" y="16128"/>
                    <a:pt x="20367" y="16609"/>
                    <a:pt x="20367" y="17022"/>
                  </a:cubicBezTo>
                  <a:cubicBezTo>
                    <a:pt x="20367" y="17435"/>
                    <a:pt x="20418" y="17779"/>
                    <a:pt x="20574" y="17916"/>
                  </a:cubicBezTo>
                  <a:cubicBezTo>
                    <a:pt x="20729" y="18054"/>
                    <a:pt x="20988" y="17985"/>
                    <a:pt x="21170" y="17813"/>
                  </a:cubicBezTo>
                  <a:cubicBezTo>
                    <a:pt x="21351" y="17641"/>
                    <a:pt x="21454" y="17366"/>
                    <a:pt x="21558" y="170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6" name="Line"/>
            <p:cNvSpPr/>
            <p:nvPr/>
          </p:nvSpPr>
          <p:spPr>
            <a:xfrm>
              <a:off x="2180179" y="312607"/>
              <a:ext cx="318988" cy="361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3" h="21268" extrusionOk="0">
                  <a:moveTo>
                    <a:pt x="0" y="4922"/>
                  </a:moveTo>
                  <a:cubicBezTo>
                    <a:pt x="157" y="8476"/>
                    <a:pt x="313" y="12030"/>
                    <a:pt x="391" y="14628"/>
                  </a:cubicBezTo>
                  <a:cubicBezTo>
                    <a:pt x="470" y="17225"/>
                    <a:pt x="470" y="18866"/>
                    <a:pt x="1174" y="19959"/>
                  </a:cubicBezTo>
                  <a:cubicBezTo>
                    <a:pt x="1878" y="21053"/>
                    <a:pt x="3287" y="21600"/>
                    <a:pt x="5713" y="21053"/>
                  </a:cubicBezTo>
                  <a:cubicBezTo>
                    <a:pt x="8139" y="20506"/>
                    <a:pt x="11583" y="18866"/>
                    <a:pt x="14243" y="16678"/>
                  </a:cubicBezTo>
                  <a:cubicBezTo>
                    <a:pt x="16904" y="14491"/>
                    <a:pt x="18783" y="11757"/>
                    <a:pt x="19957" y="9159"/>
                  </a:cubicBezTo>
                  <a:cubicBezTo>
                    <a:pt x="21130" y="6562"/>
                    <a:pt x="21600" y="4101"/>
                    <a:pt x="21443" y="2597"/>
                  </a:cubicBezTo>
                  <a:cubicBezTo>
                    <a:pt x="21287" y="1094"/>
                    <a:pt x="20504" y="547"/>
                    <a:pt x="1972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7" name="Line"/>
            <p:cNvSpPr/>
            <p:nvPr/>
          </p:nvSpPr>
          <p:spPr>
            <a:xfrm>
              <a:off x="2564879" y="267864"/>
              <a:ext cx="489253" cy="454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20" extrusionOk="0">
                  <a:moveTo>
                    <a:pt x="9298" y="463"/>
                  </a:moveTo>
                  <a:cubicBezTo>
                    <a:pt x="9700" y="135"/>
                    <a:pt x="10102" y="-192"/>
                    <a:pt x="9348" y="135"/>
                  </a:cubicBezTo>
                  <a:cubicBezTo>
                    <a:pt x="8595" y="463"/>
                    <a:pt x="6686" y="1444"/>
                    <a:pt x="4928" y="2590"/>
                  </a:cubicBezTo>
                  <a:cubicBezTo>
                    <a:pt x="3170" y="3735"/>
                    <a:pt x="1562" y="5044"/>
                    <a:pt x="708" y="6026"/>
                  </a:cubicBezTo>
                  <a:cubicBezTo>
                    <a:pt x="-146" y="7008"/>
                    <a:pt x="-246" y="7663"/>
                    <a:pt x="507" y="8372"/>
                  </a:cubicBezTo>
                  <a:cubicBezTo>
                    <a:pt x="1261" y="9081"/>
                    <a:pt x="2868" y="9844"/>
                    <a:pt x="5280" y="10499"/>
                  </a:cubicBezTo>
                  <a:cubicBezTo>
                    <a:pt x="7691" y="11153"/>
                    <a:pt x="10906" y="11699"/>
                    <a:pt x="13618" y="12463"/>
                  </a:cubicBezTo>
                  <a:cubicBezTo>
                    <a:pt x="16331" y="13226"/>
                    <a:pt x="18541" y="14208"/>
                    <a:pt x="19797" y="15026"/>
                  </a:cubicBezTo>
                  <a:cubicBezTo>
                    <a:pt x="21053" y="15844"/>
                    <a:pt x="21354" y="16499"/>
                    <a:pt x="21002" y="17317"/>
                  </a:cubicBezTo>
                  <a:cubicBezTo>
                    <a:pt x="20651" y="18135"/>
                    <a:pt x="19646" y="19117"/>
                    <a:pt x="17436" y="19881"/>
                  </a:cubicBezTo>
                  <a:cubicBezTo>
                    <a:pt x="15226" y="20644"/>
                    <a:pt x="11810" y="21190"/>
                    <a:pt x="9198" y="21299"/>
                  </a:cubicBezTo>
                  <a:cubicBezTo>
                    <a:pt x="6586" y="21408"/>
                    <a:pt x="4777" y="21081"/>
                    <a:pt x="3974" y="20317"/>
                  </a:cubicBezTo>
                  <a:cubicBezTo>
                    <a:pt x="3170" y="19553"/>
                    <a:pt x="3371" y="18353"/>
                    <a:pt x="3672" y="17535"/>
                  </a:cubicBezTo>
                  <a:cubicBezTo>
                    <a:pt x="3974" y="16717"/>
                    <a:pt x="4375" y="16281"/>
                    <a:pt x="4777" y="158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8" name="Line"/>
            <p:cNvSpPr/>
            <p:nvPr/>
          </p:nvSpPr>
          <p:spPr>
            <a:xfrm>
              <a:off x="3400914" y="305631"/>
              <a:ext cx="48830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9" name="Line"/>
            <p:cNvSpPr/>
            <p:nvPr/>
          </p:nvSpPr>
          <p:spPr>
            <a:xfrm>
              <a:off x="3324182" y="675339"/>
              <a:ext cx="104635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00" y="16200"/>
                    <a:pt x="9600" y="10800"/>
                    <a:pt x="13200" y="7200"/>
                  </a:cubicBezTo>
                  <a:cubicBezTo>
                    <a:pt x="16800" y="3600"/>
                    <a:pt x="19200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30" name="Line"/>
            <p:cNvSpPr/>
            <p:nvPr/>
          </p:nvSpPr>
          <p:spPr>
            <a:xfrm>
              <a:off x="3093986" y="2077440"/>
              <a:ext cx="1828770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1600" extrusionOk="0">
                  <a:moveTo>
                    <a:pt x="0" y="0"/>
                  </a:moveTo>
                  <a:cubicBezTo>
                    <a:pt x="1115" y="554"/>
                    <a:pt x="2231" y="1108"/>
                    <a:pt x="3278" y="1938"/>
                  </a:cubicBezTo>
                  <a:cubicBezTo>
                    <a:pt x="4325" y="2769"/>
                    <a:pt x="5305" y="3877"/>
                    <a:pt x="6325" y="5262"/>
                  </a:cubicBezTo>
                  <a:cubicBezTo>
                    <a:pt x="7345" y="6646"/>
                    <a:pt x="8406" y="8308"/>
                    <a:pt x="9494" y="9692"/>
                  </a:cubicBezTo>
                  <a:cubicBezTo>
                    <a:pt x="10582" y="11077"/>
                    <a:pt x="11698" y="12185"/>
                    <a:pt x="12799" y="13292"/>
                  </a:cubicBezTo>
                  <a:cubicBezTo>
                    <a:pt x="13901" y="14400"/>
                    <a:pt x="14989" y="15508"/>
                    <a:pt x="15996" y="16615"/>
                  </a:cubicBezTo>
                  <a:cubicBezTo>
                    <a:pt x="17003" y="17723"/>
                    <a:pt x="17927" y="18831"/>
                    <a:pt x="18934" y="19662"/>
                  </a:cubicBezTo>
                  <a:cubicBezTo>
                    <a:pt x="19941" y="20492"/>
                    <a:pt x="21029" y="21046"/>
                    <a:pt x="21314" y="21323"/>
                  </a:cubicBezTo>
                  <a:cubicBezTo>
                    <a:pt x="21600" y="21600"/>
                    <a:pt x="21083" y="21600"/>
                    <a:pt x="20566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55" name="Drawing"/>
          <p:cNvGrpSpPr/>
          <p:nvPr/>
        </p:nvGrpSpPr>
        <p:grpSpPr>
          <a:xfrm>
            <a:off x="1548589" y="4351453"/>
            <a:ext cx="8956704" cy="1294433"/>
            <a:chOff x="0" y="0"/>
            <a:chExt cx="8956703" cy="1294432"/>
          </a:xfrm>
        </p:grpSpPr>
        <p:sp>
          <p:nvSpPr>
            <p:cNvPr id="9933" name="Shape"/>
            <p:cNvSpPr/>
            <p:nvPr/>
          </p:nvSpPr>
          <p:spPr>
            <a:xfrm>
              <a:off x="0" y="0"/>
              <a:ext cx="947888" cy="1294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49" extrusionOk="0">
                  <a:moveTo>
                    <a:pt x="3176" y="4436"/>
                  </a:moveTo>
                  <a:cubicBezTo>
                    <a:pt x="2647" y="4319"/>
                    <a:pt x="2118" y="4203"/>
                    <a:pt x="1668" y="4107"/>
                  </a:cubicBezTo>
                  <a:cubicBezTo>
                    <a:pt x="1218" y="4010"/>
                    <a:pt x="847" y="3932"/>
                    <a:pt x="741" y="3797"/>
                  </a:cubicBezTo>
                  <a:cubicBezTo>
                    <a:pt x="635" y="3661"/>
                    <a:pt x="794" y="3468"/>
                    <a:pt x="1218" y="3178"/>
                  </a:cubicBezTo>
                  <a:cubicBezTo>
                    <a:pt x="1641" y="2887"/>
                    <a:pt x="2329" y="2500"/>
                    <a:pt x="3415" y="1997"/>
                  </a:cubicBezTo>
                  <a:cubicBezTo>
                    <a:pt x="4500" y="1494"/>
                    <a:pt x="5982" y="874"/>
                    <a:pt x="7279" y="507"/>
                  </a:cubicBezTo>
                  <a:cubicBezTo>
                    <a:pt x="8576" y="139"/>
                    <a:pt x="9688" y="23"/>
                    <a:pt x="10879" y="3"/>
                  </a:cubicBezTo>
                  <a:cubicBezTo>
                    <a:pt x="12071" y="-16"/>
                    <a:pt x="13341" y="61"/>
                    <a:pt x="14506" y="236"/>
                  </a:cubicBezTo>
                  <a:cubicBezTo>
                    <a:pt x="15671" y="410"/>
                    <a:pt x="16729" y="681"/>
                    <a:pt x="17629" y="990"/>
                  </a:cubicBezTo>
                  <a:cubicBezTo>
                    <a:pt x="18529" y="1300"/>
                    <a:pt x="19271" y="1649"/>
                    <a:pt x="19774" y="2113"/>
                  </a:cubicBezTo>
                  <a:cubicBezTo>
                    <a:pt x="20276" y="2578"/>
                    <a:pt x="20541" y="3158"/>
                    <a:pt x="20753" y="3855"/>
                  </a:cubicBezTo>
                  <a:cubicBezTo>
                    <a:pt x="20965" y="4552"/>
                    <a:pt x="21124" y="5365"/>
                    <a:pt x="21044" y="6197"/>
                  </a:cubicBezTo>
                  <a:cubicBezTo>
                    <a:pt x="20965" y="7029"/>
                    <a:pt x="20647" y="7881"/>
                    <a:pt x="20303" y="8616"/>
                  </a:cubicBezTo>
                  <a:cubicBezTo>
                    <a:pt x="19959" y="9352"/>
                    <a:pt x="19588" y="9971"/>
                    <a:pt x="19112" y="10649"/>
                  </a:cubicBezTo>
                  <a:cubicBezTo>
                    <a:pt x="18635" y="11326"/>
                    <a:pt x="18053" y="12061"/>
                    <a:pt x="17576" y="12719"/>
                  </a:cubicBezTo>
                  <a:cubicBezTo>
                    <a:pt x="17100" y="13378"/>
                    <a:pt x="16729" y="13958"/>
                    <a:pt x="16306" y="14365"/>
                  </a:cubicBezTo>
                  <a:cubicBezTo>
                    <a:pt x="15882" y="14771"/>
                    <a:pt x="15406" y="15003"/>
                    <a:pt x="14771" y="15236"/>
                  </a:cubicBezTo>
                  <a:cubicBezTo>
                    <a:pt x="14135" y="15468"/>
                    <a:pt x="13341" y="15700"/>
                    <a:pt x="12812" y="15836"/>
                  </a:cubicBezTo>
                  <a:cubicBezTo>
                    <a:pt x="12282" y="15971"/>
                    <a:pt x="12018" y="16010"/>
                    <a:pt x="11700" y="16087"/>
                  </a:cubicBezTo>
                  <a:cubicBezTo>
                    <a:pt x="11382" y="16165"/>
                    <a:pt x="11012" y="16281"/>
                    <a:pt x="10985" y="16378"/>
                  </a:cubicBezTo>
                  <a:cubicBezTo>
                    <a:pt x="10959" y="16474"/>
                    <a:pt x="11276" y="16552"/>
                    <a:pt x="12176" y="16571"/>
                  </a:cubicBezTo>
                  <a:cubicBezTo>
                    <a:pt x="13076" y="16590"/>
                    <a:pt x="14559" y="16552"/>
                    <a:pt x="15829" y="16397"/>
                  </a:cubicBezTo>
                  <a:cubicBezTo>
                    <a:pt x="17100" y="16242"/>
                    <a:pt x="18159" y="15971"/>
                    <a:pt x="18847" y="15778"/>
                  </a:cubicBezTo>
                  <a:cubicBezTo>
                    <a:pt x="19535" y="15584"/>
                    <a:pt x="19853" y="15468"/>
                    <a:pt x="20144" y="15371"/>
                  </a:cubicBezTo>
                  <a:cubicBezTo>
                    <a:pt x="20435" y="15274"/>
                    <a:pt x="20700" y="15197"/>
                    <a:pt x="20938" y="15216"/>
                  </a:cubicBezTo>
                  <a:cubicBezTo>
                    <a:pt x="21176" y="15236"/>
                    <a:pt x="21388" y="15352"/>
                    <a:pt x="21494" y="15507"/>
                  </a:cubicBezTo>
                  <a:cubicBezTo>
                    <a:pt x="21600" y="15661"/>
                    <a:pt x="21600" y="15855"/>
                    <a:pt x="21547" y="16378"/>
                  </a:cubicBezTo>
                  <a:cubicBezTo>
                    <a:pt x="21494" y="16900"/>
                    <a:pt x="21388" y="17752"/>
                    <a:pt x="21335" y="18274"/>
                  </a:cubicBezTo>
                  <a:cubicBezTo>
                    <a:pt x="21282" y="18797"/>
                    <a:pt x="21282" y="18990"/>
                    <a:pt x="21309" y="19184"/>
                  </a:cubicBezTo>
                  <a:cubicBezTo>
                    <a:pt x="21335" y="19378"/>
                    <a:pt x="21388" y="19571"/>
                    <a:pt x="21229" y="19668"/>
                  </a:cubicBezTo>
                  <a:cubicBezTo>
                    <a:pt x="21071" y="19765"/>
                    <a:pt x="20700" y="19765"/>
                    <a:pt x="19774" y="19745"/>
                  </a:cubicBezTo>
                  <a:cubicBezTo>
                    <a:pt x="18847" y="19726"/>
                    <a:pt x="17365" y="19687"/>
                    <a:pt x="15882" y="19803"/>
                  </a:cubicBezTo>
                  <a:cubicBezTo>
                    <a:pt x="14400" y="19919"/>
                    <a:pt x="12918" y="20190"/>
                    <a:pt x="11541" y="20461"/>
                  </a:cubicBezTo>
                  <a:cubicBezTo>
                    <a:pt x="10165" y="20732"/>
                    <a:pt x="8894" y="21003"/>
                    <a:pt x="7994" y="21178"/>
                  </a:cubicBezTo>
                  <a:cubicBezTo>
                    <a:pt x="7094" y="21352"/>
                    <a:pt x="6565" y="21429"/>
                    <a:pt x="6062" y="21487"/>
                  </a:cubicBezTo>
                  <a:cubicBezTo>
                    <a:pt x="5559" y="21545"/>
                    <a:pt x="5082" y="21584"/>
                    <a:pt x="4844" y="21507"/>
                  </a:cubicBezTo>
                  <a:cubicBezTo>
                    <a:pt x="4606" y="21429"/>
                    <a:pt x="4606" y="21236"/>
                    <a:pt x="4659" y="20732"/>
                  </a:cubicBezTo>
                  <a:cubicBezTo>
                    <a:pt x="4712" y="20229"/>
                    <a:pt x="4818" y="19416"/>
                    <a:pt x="4844" y="18719"/>
                  </a:cubicBezTo>
                  <a:cubicBezTo>
                    <a:pt x="4871" y="18023"/>
                    <a:pt x="4818" y="17442"/>
                    <a:pt x="4579" y="16939"/>
                  </a:cubicBezTo>
                  <a:cubicBezTo>
                    <a:pt x="4341" y="16436"/>
                    <a:pt x="3918" y="16010"/>
                    <a:pt x="3626" y="15719"/>
                  </a:cubicBezTo>
                  <a:cubicBezTo>
                    <a:pt x="3335" y="15429"/>
                    <a:pt x="3176" y="15274"/>
                    <a:pt x="3071" y="15100"/>
                  </a:cubicBezTo>
                  <a:cubicBezTo>
                    <a:pt x="2965" y="14926"/>
                    <a:pt x="2912" y="14732"/>
                    <a:pt x="3097" y="14578"/>
                  </a:cubicBezTo>
                  <a:cubicBezTo>
                    <a:pt x="3282" y="14423"/>
                    <a:pt x="3706" y="14307"/>
                    <a:pt x="4500" y="14152"/>
                  </a:cubicBezTo>
                  <a:cubicBezTo>
                    <a:pt x="5294" y="13997"/>
                    <a:pt x="6459" y="13803"/>
                    <a:pt x="7518" y="13474"/>
                  </a:cubicBezTo>
                  <a:cubicBezTo>
                    <a:pt x="8576" y="13145"/>
                    <a:pt x="9529" y="12681"/>
                    <a:pt x="10324" y="12197"/>
                  </a:cubicBezTo>
                  <a:cubicBezTo>
                    <a:pt x="11118" y="11713"/>
                    <a:pt x="11753" y="11210"/>
                    <a:pt x="12256" y="10668"/>
                  </a:cubicBezTo>
                  <a:cubicBezTo>
                    <a:pt x="12759" y="10126"/>
                    <a:pt x="13129" y="9545"/>
                    <a:pt x="13368" y="9061"/>
                  </a:cubicBezTo>
                  <a:cubicBezTo>
                    <a:pt x="13606" y="8578"/>
                    <a:pt x="13712" y="8190"/>
                    <a:pt x="13738" y="7707"/>
                  </a:cubicBezTo>
                  <a:cubicBezTo>
                    <a:pt x="13765" y="7223"/>
                    <a:pt x="13712" y="6642"/>
                    <a:pt x="13421" y="6061"/>
                  </a:cubicBezTo>
                  <a:cubicBezTo>
                    <a:pt x="13129" y="5481"/>
                    <a:pt x="12600" y="4900"/>
                    <a:pt x="11912" y="4494"/>
                  </a:cubicBezTo>
                  <a:cubicBezTo>
                    <a:pt x="11224" y="4087"/>
                    <a:pt x="10376" y="3855"/>
                    <a:pt x="9794" y="3719"/>
                  </a:cubicBezTo>
                  <a:cubicBezTo>
                    <a:pt x="9212" y="3584"/>
                    <a:pt x="8894" y="3545"/>
                    <a:pt x="8603" y="3526"/>
                  </a:cubicBezTo>
                  <a:cubicBezTo>
                    <a:pt x="8312" y="3507"/>
                    <a:pt x="8047" y="3507"/>
                    <a:pt x="7782" y="3681"/>
                  </a:cubicBezTo>
                  <a:cubicBezTo>
                    <a:pt x="7518" y="3855"/>
                    <a:pt x="7253" y="4203"/>
                    <a:pt x="6909" y="4687"/>
                  </a:cubicBezTo>
                  <a:cubicBezTo>
                    <a:pt x="6565" y="5171"/>
                    <a:pt x="6141" y="5790"/>
                    <a:pt x="5850" y="6178"/>
                  </a:cubicBezTo>
                  <a:cubicBezTo>
                    <a:pt x="5559" y="6565"/>
                    <a:pt x="5400" y="6719"/>
                    <a:pt x="5241" y="6719"/>
                  </a:cubicBezTo>
                  <a:cubicBezTo>
                    <a:pt x="5082" y="6719"/>
                    <a:pt x="4924" y="6565"/>
                    <a:pt x="4500" y="6119"/>
                  </a:cubicBezTo>
                  <a:cubicBezTo>
                    <a:pt x="4076" y="5674"/>
                    <a:pt x="3388" y="4939"/>
                    <a:pt x="2885" y="4416"/>
                  </a:cubicBezTo>
                  <a:cubicBezTo>
                    <a:pt x="2382" y="3894"/>
                    <a:pt x="2065" y="3584"/>
                    <a:pt x="1826" y="3332"/>
                  </a:cubicBezTo>
                  <a:cubicBezTo>
                    <a:pt x="1588" y="3081"/>
                    <a:pt x="1429" y="2887"/>
                    <a:pt x="1138" y="2790"/>
                  </a:cubicBezTo>
                  <a:cubicBezTo>
                    <a:pt x="847" y="2694"/>
                    <a:pt x="424" y="2694"/>
                    <a:pt x="0" y="2694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34" name="Shape"/>
            <p:cNvSpPr/>
            <p:nvPr/>
          </p:nvSpPr>
          <p:spPr>
            <a:xfrm>
              <a:off x="1081222" y="1104895"/>
              <a:ext cx="208726" cy="138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122" extrusionOk="0">
                  <a:moveTo>
                    <a:pt x="12818" y="6159"/>
                  </a:moveTo>
                  <a:cubicBezTo>
                    <a:pt x="11393" y="4034"/>
                    <a:pt x="9969" y="1910"/>
                    <a:pt x="9851" y="847"/>
                  </a:cubicBezTo>
                  <a:cubicBezTo>
                    <a:pt x="9732" y="-215"/>
                    <a:pt x="10919" y="-215"/>
                    <a:pt x="12699" y="493"/>
                  </a:cubicBezTo>
                  <a:cubicBezTo>
                    <a:pt x="14479" y="1201"/>
                    <a:pt x="16853" y="2618"/>
                    <a:pt x="18633" y="4919"/>
                  </a:cubicBezTo>
                  <a:cubicBezTo>
                    <a:pt x="20413" y="7221"/>
                    <a:pt x="21600" y="10408"/>
                    <a:pt x="21244" y="13064"/>
                  </a:cubicBezTo>
                  <a:cubicBezTo>
                    <a:pt x="20888" y="15719"/>
                    <a:pt x="18989" y="17844"/>
                    <a:pt x="16378" y="19260"/>
                  </a:cubicBezTo>
                  <a:cubicBezTo>
                    <a:pt x="13767" y="20677"/>
                    <a:pt x="10444" y="21385"/>
                    <a:pt x="8308" y="21031"/>
                  </a:cubicBezTo>
                  <a:cubicBezTo>
                    <a:pt x="6171" y="20677"/>
                    <a:pt x="5222" y="19260"/>
                    <a:pt x="4747" y="17667"/>
                  </a:cubicBezTo>
                  <a:cubicBezTo>
                    <a:pt x="4273" y="16074"/>
                    <a:pt x="4273" y="14303"/>
                    <a:pt x="4273" y="12533"/>
                  </a:cubicBezTo>
                  <a:cubicBezTo>
                    <a:pt x="4273" y="10762"/>
                    <a:pt x="4273" y="8992"/>
                    <a:pt x="3560" y="7752"/>
                  </a:cubicBezTo>
                  <a:cubicBezTo>
                    <a:pt x="2848" y="6513"/>
                    <a:pt x="1424" y="5805"/>
                    <a:pt x="0" y="5096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35" name="Line"/>
            <p:cNvSpPr/>
            <p:nvPr/>
          </p:nvSpPr>
          <p:spPr>
            <a:xfrm>
              <a:off x="1967126" y="336942"/>
              <a:ext cx="90684" cy="361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7" extrusionOk="0">
                  <a:moveTo>
                    <a:pt x="21600" y="367"/>
                  </a:moveTo>
                  <a:cubicBezTo>
                    <a:pt x="17169" y="92"/>
                    <a:pt x="12738" y="-183"/>
                    <a:pt x="10523" y="161"/>
                  </a:cubicBezTo>
                  <a:cubicBezTo>
                    <a:pt x="8308" y="505"/>
                    <a:pt x="8308" y="1468"/>
                    <a:pt x="7200" y="4082"/>
                  </a:cubicBezTo>
                  <a:cubicBezTo>
                    <a:pt x="6092" y="6696"/>
                    <a:pt x="3877" y="10961"/>
                    <a:pt x="2492" y="14125"/>
                  </a:cubicBezTo>
                  <a:cubicBezTo>
                    <a:pt x="1108" y="17290"/>
                    <a:pt x="554" y="19353"/>
                    <a:pt x="0" y="214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36" name="Line"/>
            <p:cNvSpPr/>
            <p:nvPr/>
          </p:nvSpPr>
          <p:spPr>
            <a:xfrm>
              <a:off x="1700206" y="116842"/>
              <a:ext cx="727313" cy="600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372" extrusionOk="0">
                  <a:moveTo>
                    <a:pt x="1086" y="14758"/>
                  </a:moveTo>
                  <a:cubicBezTo>
                    <a:pt x="605" y="14840"/>
                    <a:pt x="123" y="14923"/>
                    <a:pt x="20" y="14840"/>
                  </a:cubicBezTo>
                  <a:cubicBezTo>
                    <a:pt x="-83" y="14758"/>
                    <a:pt x="192" y="14509"/>
                    <a:pt x="1224" y="13764"/>
                  </a:cubicBezTo>
                  <a:cubicBezTo>
                    <a:pt x="2256" y="13020"/>
                    <a:pt x="4044" y="11778"/>
                    <a:pt x="6074" y="10247"/>
                  </a:cubicBezTo>
                  <a:cubicBezTo>
                    <a:pt x="8103" y="8716"/>
                    <a:pt x="10373" y="6895"/>
                    <a:pt x="12265" y="5199"/>
                  </a:cubicBezTo>
                  <a:cubicBezTo>
                    <a:pt x="14156" y="3502"/>
                    <a:pt x="15670" y="1930"/>
                    <a:pt x="16564" y="1020"/>
                  </a:cubicBezTo>
                  <a:cubicBezTo>
                    <a:pt x="17458" y="109"/>
                    <a:pt x="17734" y="-139"/>
                    <a:pt x="17802" y="68"/>
                  </a:cubicBezTo>
                  <a:cubicBezTo>
                    <a:pt x="17871" y="275"/>
                    <a:pt x="17734" y="937"/>
                    <a:pt x="17183" y="2882"/>
                  </a:cubicBezTo>
                  <a:cubicBezTo>
                    <a:pt x="16633" y="4827"/>
                    <a:pt x="15670" y="8054"/>
                    <a:pt x="14776" y="10827"/>
                  </a:cubicBezTo>
                  <a:cubicBezTo>
                    <a:pt x="13881" y="13599"/>
                    <a:pt x="13056" y="15916"/>
                    <a:pt x="12609" y="17323"/>
                  </a:cubicBezTo>
                  <a:cubicBezTo>
                    <a:pt x="12162" y="18730"/>
                    <a:pt x="12093" y="19227"/>
                    <a:pt x="12058" y="19764"/>
                  </a:cubicBezTo>
                  <a:cubicBezTo>
                    <a:pt x="12024" y="20302"/>
                    <a:pt x="12024" y="20882"/>
                    <a:pt x="12230" y="21171"/>
                  </a:cubicBezTo>
                  <a:cubicBezTo>
                    <a:pt x="12437" y="21461"/>
                    <a:pt x="12849" y="21461"/>
                    <a:pt x="13537" y="21006"/>
                  </a:cubicBezTo>
                  <a:cubicBezTo>
                    <a:pt x="14225" y="20551"/>
                    <a:pt x="15188" y="19640"/>
                    <a:pt x="16151" y="18358"/>
                  </a:cubicBezTo>
                  <a:cubicBezTo>
                    <a:pt x="17114" y="17075"/>
                    <a:pt x="18078" y="15420"/>
                    <a:pt x="18697" y="14220"/>
                  </a:cubicBezTo>
                  <a:cubicBezTo>
                    <a:pt x="19316" y="13020"/>
                    <a:pt x="19591" y="12275"/>
                    <a:pt x="19900" y="12068"/>
                  </a:cubicBezTo>
                  <a:cubicBezTo>
                    <a:pt x="20210" y="11861"/>
                    <a:pt x="20554" y="12192"/>
                    <a:pt x="20657" y="12937"/>
                  </a:cubicBezTo>
                  <a:cubicBezTo>
                    <a:pt x="20760" y="13682"/>
                    <a:pt x="20623" y="14840"/>
                    <a:pt x="20554" y="15792"/>
                  </a:cubicBezTo>
                  <a:cubicBezTo>
                    <a:pt x="20485" y="16744"/>
                    <a:pt x="20485" y="17489"/>
                    <a:pt x="20657" y="17944"/>
                  </a:cubicBezTo>
                  <a:cubicBezTo>
                    <a:pt x="20829" y="18399"/>
                    <a:pt x="21173" y="18564"/>
                    <a:pt x="21517" y="187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37" name="Line"/>
            <p:cNvSpPr/>
            <p:nvPr/>
          </p:nvSpPr>
          <p:spPr>
            <a:xfrm>
              <a:off x="2505284" y="447777"/>
              <a:ext cx="19893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20532" y="0"/>
                  </a:moveTo>
                  <a:cubicBezTo>
                    <a:pt x="10932" y="4800"/>
                    <a:pt x="1332" y="9600"/>
                    <a:pt x="132" y="13200"/>
                  </a:cubicBezTo>
                  <a:cubicBezTo>
                    <a:pt x="-1068" y="16800"/>
                    <a:pt x="6132" y="19200"/>
                    <a:pt x="1333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38" name="Line"/>
            <p:cNvSpPr/>
            <p:nvPr/>
          </p:nvSpPr>
          <p:spPr>
            <a:xfrm>
              <a:off x="2619251" y="417717"/>
              <a:ext cx="229466" cy="330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289" extrusionOk="0">
                  <a:moveTo>
                    <a:pt x="14589" y="589"/>
                  </a:moveTo>
                  <a:cubicBezTo>
                    <a:pt x="13725" y="139"/>
                    <a:pt x="12861" y="-311"/>
                    <a:pt x="10809" y="289"/>
                  </a:cubicBezTo>
                  <a:cubicBezTo>
                    <a:pt x="8757" y="889"/>
                    <a:pt x="5517" y="2539"/>
                    <a:pt x="3357" y="4114"/>
                  </a:cubicBezTo>
                  <a:cubicBezTo>
                    <a:pt x="1197" y="5689"/>
                    <a:pt x="117" y="7189"/>
                    <a:pt x="9" y="8164"/>
                  </a:cubicBezTo>
                  <a:cubicBezTo>
                    <a:pt x="-99" y="9139"/>
                    <a:pt x="765" y="9589"/>
                    <a:pt x="3249" y="9439"/>
                  </a:cubicBezTo>
                  <a:cubicBezTo>
                    <a:pt x="5733" y="9289"/>
                    <a:pt x="9837" y="8539"/>
                    <a:pt x="12645" y="8164"/>
                  </a:cubicBezTo>
                  <a:cubicBezTo>
                    <a:pt x="15453" y="7789"/>
                    <a:pt x="16965" y="7789"/>
                    <a:pt x="18369" y="8089"/>
                  </a:cubicBezTo>
                  <a:cubicBezTo>
                    <a:pt x="19773" y="8389"/>
                    <a:pt x="21069" y="8989"/>
                    <a:pt x="21285" y="10039"/>
                  </a:cubicBezTo>
                  <a:cubicBezTo>
                    <a:pt x="21501" y="11089"/>
                    <a:pt x="20637" y="12589"/>
                    <a:pt x="17397" y="14539"/>
                  </a:cubicBezTo>
                  <a:cubicBezTo>
                    <a:pt x="14157" y="16489"/>
                    <a:pt x="8541" y="18889"/>
                    <a:pt x="2925" y="212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39" name="Line"/>
            <p:cNvSpPr/>
            <p:nvPr/>
          </p:nvSpPr>
          <p:spPr>
            <a:xfrm>
              <a:off x="3320398" y="366629"/>
              <a:ext cx="55806" cy="311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4" extrusionOk="0">
                  <a:moveTo>
                    <a:pt x="21600" y="784"/>
                  </a:moveTo>
                  <a:cubicBezTo>
                    <a:pt x="16200" y="304"/>
                    <a:pt x="10800" y="-176"/>
                    <a:pt x="7650" y="64"/>
                  </a:cubicBezTo>
                  <a:cubicBezTo>
                    <a:pt x="4500" y="304"/>
                    <a:pt x="3600" y="1264"/>
                    <a:pt x="2700" y="4944"/>
                  </a:cubicBezTo>
                  <a:cubicBezTo>
                    <a:pt x="1800" y="8624"/>
                    <a:pt x="900" y="15024"/>
                    <a:pt x="0" y="21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0" name="Line"/>
            <p:cNvSpPr/>
            <p:nvPr/>
          </p:nvSpPr>
          <p:spPr>
            <a:xfrm>
              <a:off x="3452935" y="355564"/>
              <a:ext cx="249073" cy="385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426" extrusionOk="0">
                  <a:moveTo>
                    <a:pt x="14862" y="2025"/>
                  </a:moveTo>
                  <a:cubicBezTo>
                    <a:pt x="14862" y="1249"/>
                    <a:pt x="14862" y="473"/>
                    <a:pt x="14367" y="149"/>
                  </a:cubicBezTo>
                  <a:cubicBezTo>
                    <a:pt x="13872" y="-174"/>
                    <a:pt x="12881" y="-45"/>
                    <a:pt x="10899" y="1249"/>
                  </a:cubicBezTo>
                  <a:cubicBezTo>
                    <a:pt x="8917" y="2542"/>
                    <a:pt x="5945" y="5000"/>
                    <a:pt x="4360" y="6552"/>
                  </a:cubicBezTo>
                  <a:cubicBezTo>
                    <a:pt x="2774" y="8104"/>
                    <a:pt x="2576" y="8751"/>
                    <a:pt x="3072" y="9139"/>
                  </a:cubicBezTo>
                  <a:cubicBezTo>
                    <a:pt x="3567" y="9527"/>
                    <a:pt x="4756" y="9656"/>
                    <a:pt x="7629" y="9656"/>
                  </a:cubicBezTo>
                  <a:cubicBezTo>
                    <a:pt x="10503" y="9656"/>
                    <a:pt x="15061" y="9527"/>
                    <a:pt x="17835" y="9656"/>
                  </a:cubicBezTo>
                  <a:cubicBezTo>
                    <a:pt x="20609" y="9785"/>
                    <a:pt x="21600" y="10173"/>
                    <a:pt x="21105" y="11337"/>
                  </a:cubicBezTo>
                  <a:cubicBezTo>
                    <a:pt x="20609" y="12501"/>
                    <a:pt x="18628" y="14442"/>
                    <a:pt x="14862" y="16252"/>
                  </a:cubicBezTo>
                  <a:cubicBezTo>
                    <a:pt x="11097" y="18063"/>
                    <a:pt x="5549" y="19745"/>
                    <a:pt x="0" y="214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1" name="Line"/>
            <p:cNvSpPr/>
            <p:nvPr/>
          </p:nvSpPr>
          <p:spPr>
            <a:xfrm>
              <a:off x="4099716" y="341293"/>
              <a:ext cx="322832" cy="350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429" extrusionOk="0">
                  <a:moveTo>
                    <a:pt x="12627" y="6508"/>
                  </a:moveTo>
                  <a:cubicBezTo>
                    <a:pt x="13090" y="5087"/>
                    <a:pt x="13552" y="3666"/>
                    <a:pt x="14092" y="2458"/>
                  </a:cubicBezTo>
                  <a:cubicBezTo>
                    <a:pt x="14632" y="1250"/>
                    <a:pt x="15250" y="255"/>
                    <a:pt x="15250" y="42"/>
                  </a:cubicBezTo>
                  <a:cubicBezTo>
                    <a:pt x="15250" y="-171"/>
                    <a:pt x="14632" y="397"/>
                    <a:pt x="12627" y="2458"/>
                  </a:cubicBezTo>
                  <a:cubicBezTo>
                    <a:pt x="10621" y="4518"/>
                    <a:pt x="7227" y="8071"/>
                    <a:pt x="4912" y="10913"/>
                  </a:cubicBezTo>
                  <a:cubicBezTo>
                    <a:pt x="2598" y="13755"/>
                    <a:pt x="1364" y="15887"/>
                    <a:pt x="670" y="17308"/>
                  </a:cubicBezTo>
                  <a:cubicBezTo>
                    <a:pt x="-25" y="18729"/>
                    <a:pt x="-179" y="19440"/>
                    <a:pt x="207" y="19866"/>
                  </a:cubicBezTo>
                  <a:cubicBezTo>
                    <a:pt x="592" y="20292"/>
                    <a:pt x="1518" y="20434"/>
                    <a:pt x="4295" y="19297"/>
                  </a:cubicBezTo>
                  <a:cubicBezTo>
                    <a:pt x="7072" y="18161"/>
                    <a:pt x="11701" y="15745"/>
                    <a:pt x="14324" y="14253"/>
                  </a:cubicBezTo>
                  <a:cubicBezTo>
                    <a:pt x="16947" y="12761"/>
                    <a:pt x="17564" y="12192"/>
                    <a:pt x="18258" y="11837"/>
                  </a:cubicBezTo>
                  <a:cubicBezTo>
                    <a:pt x="18952" y="11482"/>
                    <a:pt x="19724" y="11340"/>
                    <a:pt x="20187" y="11695"/>
                  </a:cubicBezTo>
                  <a:cubicBezTo>
                    <a:pt x="20650" y="12050"/>
                    <a:pt x="20804" y="12903"/>
                    <a:pt x="20958" y="14608"/>
                  </a:cubicBezTo>
                  <a:cubicBezTo>
                    <a:pt x="21112" y="16313"/>
                    <a:pt x="21267" y="18871"/>
                    <a:pt x="21421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2" name="Line"/>
            <p:cNvSpPr/>
            <p:nvPr/>
          </p:nvSpPr>
          <p:spPr>
            <a:xfrm>
              <a:off x="4882938" y="389573"/>
              <a:ext cx="111611" cy="2256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21600" y="2211"/>
                  </a:moveTo>
                  <a:cubicBezTo>
                    <a:pt x="19800" y="1330"/>
                    <a:pt x="18000" y="448"/>
                    <a:pt x="15975" y="118"/>
                  </a:cubicBezTo>
                  <a:cubicBezTo>
                    <a:pt x="13950" y="-213"/>
                    <a:pt x="11700" y="7"/>
                    <a:pt x="9225" y="2763"/>
                  </a:cubicBezTo>
                  <a:cubicBezTo>
                    <a:pt x="6750" y="5518"/>
                    <a:pt x="4050" y="10807"/>
                    <a:pt x="2475" y="14334"/>
                  </a:cubicBezTo>
                  <a:cubicBezTo>
                    <a:pt x="900" y="17860"/>
                    <a:pt x="450" y="19624"/>
                    <a:pt x="0" y="213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3" name="Line"/>
            <p:cNvSpPr/>
            <p:nvPr/>
          </p:nvSpPr>
          <p:spPr>
            <a:xfrm>
              <a:off x="4842178" y="162342"/>
              <a:ext cx="415120" cy="513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8" h="21404" extrusionOk="0">
                  <a:moveTo>
                    <a:pt x="3466" y="3173"/>
                  </a:moveTo>
                  <a:cubicBezTo>
                    <a:pt x="3466" y="2689"/>
                    <a:pt x="3466" y="2205"/>
                    <a:pt x="3466" y="1575"/>
                  </a:cubicBezTo>
                  <a:cubicBezTo>
                    <a:pt x="3466" y="945"/>
                    <a:pt x="3466" y="171"/>
                    <a:pt x="3525" y="25"/>
                  </a:cubicBezTo>
                  <a:cubicBezTo>
                    <a:pt x="3584" y="-120"/>
                    <a:pt x="3701" y="364"/>
                    <a:pt x="5110" y="1672"/>
                  </a:cubicBezTo>
                  <a:cubicBezTo>
                    <a:pt x="6518" y="2980"/>
                    <a:pt x="9218" y="5110"/>
                    <a:pt x="12036" y="6999"/>
                  </a:cubicBezTo>
                  <a:cubicBezTo>
                    <a:pt x="14853" y="8888"/>
                    <a:pt x="17788" y="10535"/>
                    <a:pt x="19431" y="11939"/>
                  </a:cubicBezTo>
                  <a:cubicBezTo>
                    <a:pt x="21075" y="13344"/>
                    <a:pt x="21427" y="14506"/>
                    <a:pt x="20312" y="15668"/>
                  </a:cubicBezTo>
                  <a:cubicBezTo>
                    <a:pt x="19197" y="16831"/>
                    <a:pt x="16614" y="17993"/>
                    <a:pt x="13386" y="18962"/>
                  </a:cubicBezTo>
                  <a:cubicBezTo>
                    <a:pt x="10157" y="19930"/>
                    <a:pt x="6284" y="20705"/>
                    <a:pt x="3877" y="21093"/>
                  </a:cubicBezTo>
                  <a:cubicBezTo>
                    <a:pt x="1470" y="21480"/>
                    <a:pt x="531" y="21480"/>
                    <a:pt x="179" y="21238"/>
                  </a:cubicBezTo>
                  <a:cubicBezTo>
                    <a:pt x="-173" y="20996"/>
                    <a:pt x="62" y="20511"/>
                    <a:pt x="297" y="200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4" name="Line"/>
            <p:cNvSpPr/>
            <p:nvPr/>
          </p:nvSpPr>
          <p:spPr>
            <a:xfrm>
              <a:off x="5245388" y="323088"/>
              <a:ext cx="375697" cy="363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373" extrusionOk="0">
                  <a:moveTo>
                    <a:pt x="6733" y="4871"/>
                  </a:moveTo>
                  <a:cubicBezTo>
                    <a:pt x="6733" y="4050"/>
                    <a:pt x="6733" y="3230"/>
                    <a:pt x="7391" y="2546"/>
                  </a:cubicBezTo>
                  <a:cubicBezTo>
                    <a:pt x="8050" y="1863"/>
                    <a:pt x="9367" y="1316"/>
                    <a:pt x="10421" y="906"/>
                  </a:cubicBezTo>
                  <a:cubicBezTo>
                    <a:pt x="11474" y="496"/>
                    <a:pt x="12264" y="222"/>
                    <a:pt x="12989" y="86"/>
                  </a:cubicBezTo>
                  <a:cubicBezTo>
                    <a:pt x="13713" y="-51"/>
                    <a:pt x="14372" y="-51"/>
                    <a:pt x="14372" y="291"/>
                  </a:cubicBezTo>
                  <a:cubicBezTo>
                    <a:pt x="14372" y="633"/>
                    <a:pt x="13713" y="1316"/>
                    <a:pt x="11540" y="3298"/>
                  </a:cubicBezTo>
                  <a:cubicBezTo>
                    <a:pt x="9367" y="5281"/>
                    <a:pt x="5679" y="8562"/>
                    <a:pt x="3374" y="11227"/>
                  </a:cubicBezTo>
                  <a:cubicBezTo>
                    <a:pt x="1069" y="13893"/>
                    <a:pt x="147" y="15944"/>
                    <a:pt x="16" y="17516"/>
                  </a:cubicBezTo>
                  <a:cubicBezTo>
                    <a:pt x="-116" y="19088"/>
                    <a:pt x="543" y="20182"/>
                    <a:pt x="2782" y="20797"/>
                  </a:cubicBezTo>
                  <a:cubicBezTo>
                    <a:pt x="5021" y="21412"/>
                    <a:pt x="8840" y="21549"/>
                    <a:pt x="12133" y="21139"/>
                  </a:cubicBezTo>
                  <a:cubicBezTo>
                    <a:pt x="15425" y="20729"/>
                    <a:pt x="18191" y="19772"/>
                    <a:pt x="19706" y="18952"/>
                  </a:cubicBezTo>
                  <a:cubicBezTo>
                    <a:pt x="21221" y="18131"/>
                    <a:pt x="21484" y="17448"/>
                    <a:pt x="21155" y="16969"/>
                  </a:cubicBezTo>
                  <a:cubicBezTo>
                    <a:pt x="20825" y="16491"/>
                    <a:pt x="19904" y="16217"/>
                    <a:pt x="18586" y="16012"/>
                  </a:cubicBezTo>
                  <a:cubicBezTo>
                    <a:pt x="17269" y="15807"/>
                    <a:pt x="15557" y="15671"/>
                    <a:pt x="13845" y="1553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5" name="Line"/>
            <p:cNvSpPr/>
            <p:nvPr/>
          </p:nvSpPr>
          <p:spPr>
            <a:xfrm>
              <a:off x="5268680" y="373020"/>
              <a:ext cx="659766" cy="314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292" extrusionOk="0">
                  <a:moveTo>
                    <a:pt x="5143" y="14529"/>
                  </a:moveTo>
                  <a:cubicBezTo>
                    <a:pt x="3859" y="14686"/>
                    <a:pt x="2575" y="14844"/>
                    <a:pt x="1631" y="15002"/>
                  </a:cubicBezTo>
                  <a:cubicBezTo>
                    <a:pt x="687" y="15159"/>
                    <a:pt x="83" y="15317"/>
                    <a:pt x="8" y="15159"/>
                  </a:cubicBezTo>
                  <a:cubicBezTo>
                    <a:pt x="-68" y="15002"/>
                    <a:pt x="385" y="14529"/>
                    <a:pt x="2047" y="13346"/>
                  </a:cubicBezTo>
                  <a:cubicBezTo>
                    <a:pt x="3708" y="12164"/>
                    <a:pt x="6578" y="10272"/>
                    <a:pt x="9297" y="8222"/>
                  </a:cubicBezTo>
                  <a:cubicBezTo>
                    <a:pt x="12016" y="6173"/>
                    <a:pt x="14584" y="3965"/>
                    <a:pt x="16094" y="2546"/>
                  </a:cubicBezTo>
                  <a:cubicBezTo>
                    <a:pt x="17605" y="1127"/>
                    <a:pt x="18058" y="497"/>
                    <a:pt x="18096" y="181"/>
                  </a:cubicBezTo>
                  <a:cubicBezTo>
                    <a:pt x="18133" y="-134"/>
                    <a:pt x="17756" y="-134"/>
                    <a:pt x="16774" y="970"/>
                  </a:cubicBezTo>
                  <a:cubicBezTo>
                    <a:pt x="15792" y="2073"/>
                    <a:pt x="14206" y="4281"/>
                    <a:pt x="13338" y="5936"/>
                  </a:cubicBezTo>
                  <a:cubicBezTo>
                    <a:pt x="12469" y="7592"/>
                    <a:pt x="12318" y="8695"/>
                    <a:pt x="12280" y="9641"/>
                  </a:cubicBezTo>
                  <a:cubicBezTo>
                    <a:pt x="12242" y="10587"/>
                    <a:pt x="12318" y="11375"/>
                    <a:pt x="13187" y="12006"/>
                  </a:cubicBezTo>
                  <a:cubicBezTo>
                    <a:pt x="14055" y="12637"/>
                    <a:pt x="15717" y="13110"/>
                    <a:pt x="17038" y="13346"/>
                  </a:cubicBezTo>
                  <a:cubicBezTo>
                    <a:pt x="18360" y="13583"/>
                    <a:pt x="19342" y="13583"/>
                    <a:pt x="20059" y="13819"/>
                  </a:cubicBezTo>
                  <a:cubicBezTo>
                    <a:pt x="20777" y="14056"/>
                    <a:pt x="21230" y="14529"/>
                    <a:pt x="21381" y="15159"/>
                  </a:cubicBezTo>
                  <a:cubicBezTo>
                    <a:pt x="21532" y="15790"/>
                    <a:pt x="21381" y="16578"/>
                    <a:pt x="20173" y="17682"/>
                  </a:cubicBezTo>
                  <a:cubicBezTo>
                    <a:pt x="18964" y="18786"/>
                    <a:pt x="16698" y="20205"/>
                    <a:pt x="15112" y="20835"/>
                  </a:cubicBezTo>
                  <a:cubicBezTo>
                    <a:pt x="13526" y="21466"/>
                    <a:pt x="12620" y="21308"/>
                    <a:pt x="11714" y="211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6" name="Line"/>
            <p:cNvSpPr/>
            <p:nvPr/>
          </p:nvSpPr>
          <p:spPr>
            <a:xfrm>
              <a:off x="5967551" y="323821"/>
              <a:ext cx="136123" cy="37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376" extrusionOk="0">
                  <a:moveTo>
                    <a:pt x="21432" y="306"/>
                  </a:moveTo>
                  <a:cubicBezTo>
                    <a:pt x="19235" y="41"/>
                    <a:pt x="17039" y="-224"/>
                    <a:pt x="13927" y="306"/>
                  </a:cubicBezTo>
                  <a:cubicBezTo>
                    <a:pt x="10815" y="836"/>
                    <a:pt x="6788" y="2161"/>
                    <a:pt x="4042" y="4613"/>
                  </a:cubicBezTo>
                  <a:cubicBezTo>
                    <a:pt x="1296" y="7064"/>
                    <a:pt x="-168" y="10642"/>
                    <a:pt x="15" y="13624"/>
                  </a:cubicBezTo>
                  <a:cubicBezTo>
                    <a:pt x="198" y="16605"/>
                    <a:pt x="2029" y="18991"/>
                    <a:pt x="3859" y="213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7" name="Line"/>
            <p:cNvSpPr/>
            <p:nvPr/>
          </p:nvSpPr>
          <p:spPr>
            <a:xfrm>
              <a:off x="6134141" y="370173"/>
              <a:ext cx="373487" cy="33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174" extrusionOk="0">
                  <a:moveTo>
                    <a:pt x="6572" y="2682"/>
                  </a:moveTo>
                  <a:cubicBezTo>
                    <a:pt x="6440" y="1806"/>
                    <a:pt x="6308" y="931"/>
                    <a:pt x="5847" y="420"/>
                  </a:cubicBezTo>
                  <a:cubicBezTo>
                    <a:pt x="5386" y="-91"/>
                    <a:pt x="4596" y="-237"/>
                    <a:pt x="3740" y="566"/>
                  </a:cubicBezTo>
                  <a:cubicBezTo>
                    <a:pt x="2884" y="1368"/>
                    <a:pt x="1962" y="3120"/>
                    <a:pt x="1172" y="6185"/>
                  </a:cubicBezTo>
                  <a:cubicBezTo>
                    <a:pt x="382" y="9249"/>
                    <a:pt x="-277" y="13628"/>
                    <a:pt x="118" y="16547"/>
                  </a:cubicBezTo>
                  <a:cubicBezTo>
                    <a:pt x="513" y="19466"/>
                    <a:pt x="1962" y="20925"/>
                    <a:pt x="4728" y="21144"/>
                  </a:cubicBezTo>
                  <a:cubicBezTo>
                    <a:pt x="7494" y="21363"/>
                    <a:pt x="11577" y="20341"/>
                    <a:pt x="14474" y="19101"/>
                  </a:cubicBezTo>
                  <a:cubicBezTo>
                    <a:pt x="17372" y="17860"/>
                    <a:pt x="19084" y="16401"/>
                    <a:pt x="20072" y="15306"/>
                  </a:cubicBezTo>
                  <a:cubicBezTo>
                    <a:pt x="21060" y="14212"/>
                    <a:pt x="21323" y="13482"/>
                    <a:pt x="21060" y="13044"/>
                  </a:cubicBezTo>
                  <a:cubicBezTo>
                    <a:pt x="20796" y="12606"/>
                    <a:pt x="20006" y="12460"/>
                    <a:pt x="18030" y="13044"/>
                  </a:cubicBezTo>
                  <a:cubicBezTo>
                    <a:pt x="16055" y="13628"/>
                    <a:pt x="12894" y="14941"/>
                    <a:pt x="10852" y="15890"/>
                  </a:cubicBezTo>
                  <a:cubicBezTo>
                    <a:pt x="8811" y="16839"/>
                    <a:pt x="7889" y="17422"/>
                    <a:pt x="6967" y="180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8" name="Line"/>
            <p:cNvSpPr/>
            <p:nvPr/>
          </p:nvSpPr>
          <p:spPr>
            <a:xfrm>
              <a:off x="6426140" y="237951"/>
              <a:ext cx="420188" cy="539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422" extrusionOk="0">
                  <a:moveTo>
                    <a:pt x="7709" y="9438"/>
                  </a:moveTo>
                  <a:cubicBezTo>
                    <a:pt x="5821" y="12022"/>
                    <a:pt x="3932" y="14607"/>
                    <a:pt x="2634" y="16407"/>
                  </a:cubicBezTo>
                  <a:cubicBezTo>
                    <a:pt x="1335" y="18207"/>
                    <a:pt x="627" y="19222"/>
                    <a:pt x="273" y="19961"/>
                  </a:cubicBezTo>
                  <a:cubicBezTo>
                    <a:pt x="-81" y="20699"/>
                    <a:pt x="-81" y="21161"/>
                    <a:pt x="214" y="21345"/>
                  </a:cubicBezTo>
                  <a:cubicBezTo>
                    <a:pt x="509" y="21530"/>
                    <a:pt x="1099" y="21438"/>
                    <a:pt x="2339" y="20422"/>
                  </a:cubicBezTo>
                  <a:cubicBezTo>
                    <a:pt x="3578" y="19407"/>
                    <a:pt x="5467" y="17468"/>
                    <a:pt x="6647" y="16176"/>
                  </a:cubicBezTo>
                  <a:cubicBezTo>
                    <a:pt x="7827" y="14884"/>
                    <a:pt x="8299" y="14238"/>
                    <a:pt x="8712" y="13684"/>
                  </a:cubicBezTo>
                  <a:cubicBezTo>
                    <a:pt x="9126" y="13130"/>
                    <a:pt x="9480" y="12668"/>
                    <a:pt x="9952" y="12530"/>
                  </a:cubicBezTo>
                  <a:cubicBezTo>
                    <a:pt x="10424" y="12392"/>
                    <a:pt x="11014" y="12576"/>
                    <a:pt x="11368" y="13084"/>
                  </a:cubicBezTo>
                  <a:cubicBezTo>
                    <a:pt x="11722" y="13592"/>
                    <a:pt x="11840" y="14422"/>
                    <a:pt x="12430" y="15438"/>
                  </a:cubicBezTo>
                  <a:cubicBezTo>
                    <a:pt x="13021" y="16453"/>
                    <a:pt x="14083" y="17653"/>
                    <a:pt x="15204" y="18253"/>
                  </a:cubicBezTo>
                  <a:cubicBezTo>
                    <a:pt x="16326" y="18853"/>
                    <a:pt x="17506" y="18853"/>
                    <a:pt x="18686" y="18022"/>
                  </a:cubicBezTo>
                  <a:cubicBezTo>
                    <a:pt x="19867" y="17192"/>
                    <a:pt x="21047" y="15530"/>
                    <a:pt x="21283" y="13038"/>
                  </a:cubicBezTo>
                  <a:cubicBezTo>
                    <a:pt x="21519" y="10545"/>
                    <a:pt x="20811" y="7222"/>
                    <a:pt x="20103" y="4961"/>
                  </a:cubicBezTo>
                  <a:cubicBezTo>
                    <a:pt x="19394" y="2699"/>
                    <a:pt x="18686" y="1499"/>
                    <a:pt x="18037" y="807"/>
                  </a:cubicBezTo>
                  <a:cubicBezTo>
                    <a:pt x="17388" y="115"/>
                    <a:pt x="16798" y="-70"/>
                    <a:pt x="16326" y="22"/>
                  </a:cubicBezTo>
                  <a:cubicBezTo>
                    <a:pt x="15853" y="115"/>
                    <a:pt x="15499" y="484"/>
                    <a:pt x="15145" y="8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9" name="Line"/>
            <p:cNvSpPr/>
            <p:nvPr/>
          </p:nvSpPr>
          <p:spPr>
            <a:xfrm>
              <a:off x="7226748" y="339597"/>
              <a:ext cx="146489" cy="366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5" extrusionOk="0">
                  <a:moveTo>
                    <a:pt x="21600" y="2259"/>
                  </a:moveTo>
                  <a:cubicBezTo>
                    <a:pt x="21257" y="1165"/>
                    <a:pt x="20914" y="72"/>
                    <a:pt x="20743" y="3"/>
                  </a:cubicBezTo>
                  <a:cubicBezTo>
                    <a:pt x="20571" y="-65"/>
                    <a:pt x="20571" y="892"/>
                    <a:pt x="19886" y="3284"/>
                  </a:cubicBezTo>
                  <a:cubicBezTo>
                    <a:pt x="19200" y="5677"/>
                    <a:pt x="17829" y="9505"/>
                    <a:pt x="14400" y="12786"/>
                  </a:cubicBezTo>
                  <a:cubicBezTo>
                    <a:pt x="10971" y="16067"/>
                    <a:pt x="5486" y="18801"/>
                    <a:pt x="0" y="215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50" name="Line"/>
            <p:cNvSpPr/>
            <p:nvPr/>
          </p:nvSpPr>
          <p:spPr>
            <a:xfrm>
              <a:off x="7477871" y="396182"/>
              <a:ext cx="348782" cy="257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3" extrusionOk="0">
                  <a:moveTo>
                    <a:pt x="14256" y="3123"/>
                  </a:moveTo>
                  <a:cubicBezTo>
                    <a:pt x="14400" y="2158"/>
                    <a:pt x="14544" y="1194"/>
                    <a:pt x="14184" y="615"/>
                  </a:cubicBezTo>
                  <a:cubicBezTo>
                    <a:pt x="13824" y="37"/>
                    <a:pt x="12960" y="-156"/>
                    <a:pt x="11880" y="133"/>
                  </a:cubicBezTo>
                  <a:cubicBezTo>
                    <a:pt x="10800" y="423"/>
                    <a:pt x="9504" y="1194"/>
                    <a:pt x="8496" y="2255"/>
                  </a:cubicBezTo>
                  <a:cubicBezTo>
                    <a:pt x="7488" y="3315"/>
                    <a:pt x="6768" y="4665"/>
                    <a:pt x="6624" y="6208"/>
                  </a:cubicBezTo>
                  <a:cubicBezTo>
                    <a:pt x="6480" y="7751"/>
                    <a:pt x="6912" y="9487"/>
                    <a:pt x="8856" y="10837"/>
                  </a:cubicBezTo>
                  <a:cubicBezTo>
                    <a:pt x="10800" y="12187"/>
                    <a:pt x="14256" y="13151"/>
                    <a:pt x="16488" y="13923"/>
                  </a:cubicBezTo>
                  <a:cubicBezTo>
                    <a:pt x="18720" y="14694"/>
                    <a:pt x="19728" y="15273"/>
                    <a:pt x="20448" y="15948"/>
                  </a:cubicBezTo>
                  <a:cubicBezTo>
                    <a:pt x="21168" y="16623"/>
                    <a:pt x="21600" y="17394"/>
                    <a:pt x="21600" y="18262"/>
                  </a:cubicBezTo>
                  <a:cubicBezTo>
                    <a:pt x="21600" y="19130"/>
                    <a:pt x="21168" y="20094"/>
                    <a:pt x="18792" y="20673"/>
                  </a:cubicBezTo>
                  <a:cubicBezTo>
                    <a:pt x="16416" y="21251"/>
                    <a:pt x="12096" y="21444"/>
                    <a:pt x="8640" y="21251"/>
                  </a:cubicBezTo>
                  <a:cubicBezTo>
                    <a:pt x="5184" y="21058"/>
                    <a:pt x="2592" y="20480"/>
                    <a:pt x="0" y="199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51" name="Line"/>
            <p:cNvSpPr/>
            <p:nvPr/>
          </p:nvSpPr>
          <p:spPr>
            <a:xfrm>
              <a:off x="7687140" y="411093"/>
              <a:ext cx="343873" cy="259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366" extrusionOk="0">
                  <a:moveTo>
                    <a:pt x="16091" y="3589"/>
                  </a:moveTo>
                  <a:cubicBezTo>
                    <a:pt x="17106" y="2442"/>
                    <a:pt x="18121" y="1295"/>
                    <a:pt x="18266" y="626"/>
                  </a:cubicBezTo>
                  <a:cubicBezTo>
                    <a:pt x="18411" y="-43"/>
                    <a:pt x="17686" y="-234"/>
                    <a:pt x="16236" y="339"/>
                  </a:cubicBezTo>
                  <a:cubicBezTo>
                    <a:pt x="14787" y="913"/>
                    <a:pt x="12612" y="2251"/>
                    <a:pt x="11307" y="3302"/>
                  </a:cubicBezTo>
                  <a:cubicBezTo>
                    <a:pt x="10003" y="4354"/>
                    <a:pt x="9568" y="5118"/>
                    <a:pt x="9278" y="5978"/>
                  </a:cubicBezTo>
                  <a:cubicBezTo>
                    <a:pt x="8988" y="6839"/>
                    <a:pt x="8843" y="7794"/>
                    <a:pt x="10438" y="9132"/>
                  </a:cubicBezTo>
                  <a:cubicBezTo>
                    <a:pt x="12032" y="10470"/>
                    <a:pt x="15366" y="12191"/>
                    <a:pt x="17468" y="13529"/>
                  </a:cubicBezTo>
                  <a:cubicBezTo>
                    <a:pt x="19570" y="14867"/>
                    <a:pt x="20440" y="15823"/>
                    <a:pt x="20948" y="16778"/>
                  </a:cubicBezTo>
                  <a:cubicBezTo>
                    <a:pt x="21455" y="17734"/>
                    <a:pt x="21600" y="18690"/>
                    <a:pt x="21238" y="19454"/>
                  </a:cubicBezTo>
                  <a:cubicBezTo>
                    <a:pt x="20875" y="20219"/>
                    <a:pt x="20005" y="20793"/>
                    <a:pt x="16381" y="21079"/>
                  </a:cubicBezTo>
                  <a:cubicBezTo>
                    <a:pt x="12757" y="21366"/>
                    <a:pt x="6379" y="21366"/>
                    <a:pt x="0" y="213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52" name="Line"/>
            <p:cNvSpPr/>
            <p:nvPr/>
          </p:nvSpPr>
          <p:spPr>
            <a:xfrm>
              <a:off x="8028945" y="452330"/>
              <a:ext cx="927759" cy="302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2" extrusionOk="0">
                  <a:moveTo>
                    <a:pt x="0" y="5041"/>
                  </a:moveTo>
                  <a:cubicBezTo>
                    <a:pt x="541" y="5041"/>
                    <a:pt x="1083" y="5041"/>
                    <a:pt x="1245" y="5447"/>
                  </a:cubicBezTo>
                  <a:cubicBezTo>
                    <a:pt x="1408" y="5853"/>
                    <a:pt x="1191" y="6665"/>
                    <a:pt x="1029" y="8858"/>
                  </a:cubicBezTo>
                  <a:cubicBezTo>
                    <a:pt x="866" y="11050"/>
                    <a:pt x="758" y="14623"/>
                    <a:pt x="731" y="16897"/>
                  </a:cubicBezTo>
                  <a:cubicBezTo>
                    <a:pt x="704" y="19170"/>
                    <a:pt x="758" y="20145"/>
                    <a:pt x="947" y="20713"/>
                  </a:cubicBezTo>
                  <a:cubicBezTo>
                    <a:pt x="1137" y="21282"/>
                    <a:pt x="1462" y="21444"/>
                    <a:pt x="2138" y="20388"/>
                  </a:cubicBezTo>
                  <a:cubicBezTo>
                    <a:pt x="2815" y="19333"/>
                    <a:pt x="3844" y="17059"/>
                    <a:pt x="4683" y="14542"/>
                  </a:cubicBezTo>
                  <a:cubicBezTo>
                    <a:pt x="5522" y="12024"/>
                    <a:pt x="6171" y="9264"/>
                    <a:pt x="6577" y="7477"/>
                  </a:cubicBezTo>
                  <a:cubicBezTo>
                    <a:pt x="6983" y="5691"/>
                    <a:pt x="7146" y="4879"/>
                    <a:pt x="7308" y="4797"/>
                  </a:cubicBezTo>
                  <a:cubicBezTo>
                    <a:pt x="7471" y="4716"/>
                    <a:pt x="7633" y="5366"/>
                    <a:pt x="7714" y="6097"/>
                  </a:cubicBezTo>
                  <a:cubicBezTo>
                    <a:pt x="7795" y="6827"/>
                    <a:pt x="7795" y="7639"/>
                    <a:pt x="7795" y="8452"/>
                  </a:cubicBezTo>
                  <a:cubicBezTo>
                    <a:pt x="7795" y="9264"/>
                    <a:pt x="7795" y="10076"/>
                    <a:pt x="7958" y="10482"/>
                  </a:cubicBezTo>
                  <a:cubicBezTo>
                    <a:pt x="8120" y="10888"/>
                    <a:pt x="8445" y="10888"/>
                    <a:pt x="9203" y="10482"/>
                  </a:cubicBezTo>
                  <a:cubicBezTo>
                    <a:pt x="9961" y="10076"/>
                    <a:pt x="11152" y="9264"/>
                    <a:pt x="12126" y="8370"/>
                  </a:cubicBezTo>
                  <a:cubicBezTo>
                    <a:pt x="13101" y="7477"/>
                    <a:pt x="13859" y="6503"/>
                    <a:pt x="14346" y="5772"/>
                  </a:cubicBezTo>
                  <a:cubicBezTo>
                    <a:pt x="14833" y="5041"/>
                    <a:pt x="15050" y="4554"/>
                    <a:pt x="15185" y="3904"/>
                  </a:cubicBezTo>
                  <a:cubicBezTo>
                    <a:pt x="15320" y="3255"/>
                    <a:pt x="15374" y="2443"/>
                    <a:pt x="15320" y="1712"/>
                  </a:cubicBezTo>
                  <a:cubicBezTo>
                    <a:pt x="15266" y="981"/>
                    <a:pt x="15104" y="331"/>
                    <a:pt x="14860" y="88"/>
                  </a:cubicBezTo>
                  <a:cubicBezTo>
                    <a:pt x="14617" y="-156"/>
                    <a:pt x="14292" y="6"/>
                    <a:pt x="13723" y="1874"/>
                  </a:cubicBezTo>
                  <a:cubicBezTo>
                    <a:pt x="13155" y="3742"/>
                    <a:pt x="12343" y="7315"/>
                    <a:pt x="11937" y="9994"/>
                  </a:cubicBezTo>
                  <a:cubicBezTo>
                    <a:pt x="11531" y="12674"/>
                    <a:pt x="11531" y="14461"/>
                    <a:pt x="12316" y="15760"/>
                  </a:cubicBezTo>
                  <a:cubicBezTo>
                    <a:pt x="13101" y="17059"/>
                    <a:pt x="14671" y="17871"/>
                    <a:pt x="16241" y="18115"/>
                  </a:cubicBezTo>
                  <a:cubicBezTo>
                    <a:pt x="17811" y="18358"/>
                    <a:pt x="19380" y="18033"/>
                    <a:pt x="20274" y="17546"/>
                  </a:cubicBezTo>
                  <a:cubicBezTo>
                    <a:pt x="21167" y="17059"/>
                    <a:pt x="21383" y="16409"/>
                    <a:pt x="21600" y="157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53" name="Line"/>
            <p:cNvSpPr/>
            <p:nvPr/>
          </p:nvSpPr>
          <p:spPr>
            <a:xfrm>
              <a:off x="4864046" y="901193"/>
              <a:ext cx="1819845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extrusionOk="0">
                  <a:moveTo>
                    <a:pt x="20612" y="21600"/>
                  </a:moveTo>
                  <a:cubicBezTo>
                    <a:pt x="20805" y="20571"/>
                    <a:pt x="20998" y="19543"/>
                    <a:pt x="21177" y="17486"/>
                  </a:cubicBezTo>
                  <a:cubicBezTo>
                    <a:pt x="21355" y="15429"/>
                    <a:pt x="21520" y="12343"/>
                    <a:pt x="21534" y="10286"/>
                  </a:cubicBezTo>
                  <a:cubicBezTo>
                    <a:pt x="21548" y="8229"/>
                    <a:pt x="21410" y="7200"/>
                    <a:pt x="20888" y="6171"/>
                  </a:cubicBezTo>
                  <a:cubicBezTo>
                    <a:pt x="20365" y="5143"/>
                    <a:pt x="19457" y="4114"/>
                    <a:pt x="18521" y="3086"/>
                  </a:cubicBezTo>
                  <a:cubicBezTo>
                    <a:pt x="17586" y="2057"/>
                    <a:pt x="16623" y="1029"/>
                    <a:pt x="15577" y="514"/>
                  </a:cubicBezTo>
                  <a:cubicBezTo>
                    <a:pt x="14531" y="0"/>
                    <a:pt x="13403" y="0"/>
                    <a:pt x="12248" y="0"/>
                  </a:cubicBezTo>
                  <a:cubicBezTo>
                    <a:pt x="11092" y="0"/>
                    <a:pt x="9909" y="0"/>
                    <a:pt x="8753" y="514"/>
                  </a:cubicBezTo>
                  <a:cubicBezTo>
                    <a:pt x="7597" y="1029"/>
                    <a:pt x="6469" y="2057"/>
                    <a:pt x="5396" y="3343"/>
                  </a:cubicBezTo>
                  <a:cubicBezTo>
                    <a:pt x="4323" y="4629"/>
                    <a:pt x="3305" y="6171"/>
                    <a:pt x="2521" y="7457"/>
                  </a:cubicBezTo>
                  <a:cubicBezTo>
                    <a:pt x="1737" y="8743"/>
                    <a:pt x="1186" y="9771"/>
                    <a:pt x="773" y="10543"/>
                  </a:cubicBezTo>
                  <a:cubicBezTo>
                    <a:pt x="361" y="11314"/>
                    <a:pt x="86" y="11829"/>
                    <a:pt x="17" y="12600"/>
                  </a:cubicBezTo>
                  <a:cubicBezTo>
                    <a:pt x="-52" y="13371"/>
                    <a:pt x="86" y="14400"/>
                    <a:pt x="430" y="14914"/>
                  </a:cubicBezTo>
                  <a:cubicBezTo>
                    <a:pt x="773" y="15429"/>
                    <a:pt x="1324" y="15429"/>
                    <a:pt x="1874" y="15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54" name="Line"/>
            <p:cNvSpPr/>
            <p:nvPr/>
          </p:nvSpPr>
          <p:spPr>
            <a:xfrm>
              <a:off x="4828229" y="1047681"/>
              <a:ext cx="1720508" cy="136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465" extrusionOk="0">
                  <a:moveTo>
                    <a:pt x="20422" y="0"/>
                  </a:moveTo>
                  <a:cubicBezTo>
                    <a:pt x="20596" y="732"/>
                    <a:pt x="20771" y="1464"/>
                    <a:pt x="20989" y="2197"/>
                  </a:cubicBezTo>
                  <a:cubicBezTo>
                    <a:pt x="21208" y="2929"/>
                    <a:pt x="21470" y="3661"/>
                    <a:pt x="21528" y="4210"/>
                  </a:cubicBezTo>
                  <a:cubicBezTo>
                    <a:pt x="21586" y="4759"/>
                    <a:pt x="21440" y="5125"/>
                    <a:pt x="20858" y="5308"/>
                  </a:cubicBezTo>
                  <a:cubicBezTo>
                    <a:pt x="20276" y="5492"/>
                    <a:pt x="19257" y="5492"/>
                    <a:pt x="18151" y="5125"/>
                  </a:cubicBezTo>
                  <a:cubicBezTo>
                    <a:pt x="17045" y="4759"/>
                    <a:pt x="15851" y="4027"/>
                    <a:pt x="14818" y="3661"/>
                  </a:cubicBezTo>
                  <a:cubicBezTo>
                    <a:pt x="13784" y="3295"/>
                    <a:pt x="12911" y="3295"/>
                    <a:pt x="12009" y="3295"/>
                  </a:cubicBezTo>
                  <a:cubicBezTo>
                    <a:pt x="11106" y="3295"/>
                    <a:pt x="10175" y="3295"/>
                    <a:pt x="9098" y="3661"/>
                  </a:cubicBezTo>
                  <a:cubicBezTo>
                    <a:pt x="8020" y="4027"/>
                    <a:pt x="6798" y="4759"/>
                    <a:pt x="5677" y="6407"/>
                  </a:cubicBezTo>
                  <a:cubicBezTo>
                    <a:pt x="4556" y="8054"/>
                    <a:pt x="3537" y="10617"/>
                    <a:pt x="2664" y="12997"/>
                  </a:cubicBezTo>
                  <a:cubicBezTo>
                    <a:pt x="1791" y="15376"/>
                    <a:pt x="1063" y="17573"/>
                    <a:pt x="612" y="19037"/>
                  </a:cubicBezTo>
                  <a:cubicBezTo>
                    <a:pt x="161" y="20502"/>
                    <a:pt x="-14" y="21234"/>
                    <a:pt x="1" y="21417"/>
                  </a:cubicBezTo>
                  <a:cubicBezTo>
                    <a:pt x="15" y="21600"/>
                    <a:pt x="219" y="21234"/>
                    <a:pt x="364" y="20685"/>
                  </a:cubicBezTo>
                  <a:cubicBezTo>
                    <a:pt x="510" y="20136"/>
                    <a:pt x="597" y="19403"/>
                    <a:pt x="685" y="186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4" name="Drawing"/>
          <p:cNvGrpSpPr/>
          <p:nvPr/>
        </p:nvGrpSpPr>
        <p:grpSpPr>
          <a:xfrm>
            <a:off x="848517" y="292976"/>
            <a:ext cx="10703121" cy="6688054"/>
            <a:chOff x="0" y="0"/>
            <a:chExt cx="10703119" cy="6688053"/>
          </a:xfrm>
        </p:grpSpPr>
        <p:sp>
          <p:nvSpPr>
            <p:cNvPr id="746" name="Line"/>
            <p:cNvSpPr/>
            <p:nvPr/>
          </p:nvSpPr>
          <p:spPr>
            <a:xfrm>
              <a:off x="0" y="43777"/>
              <a:ext cx="312559" cy="62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96" extrusionOk="0">
                  <a:moveTo>
                    <a:pt x="1601" y="16133"/>
                  </a:moveTo>
                  <a:cubicBezTo>
                    <a:pt x="1601" y="17584"/>
                    <a:pt x="1601" y="19034"/>
                    <a:pt x="1283" y="20002"/>
                  </a:cubicBezTo>
                  <a:cubicBezTo>
                    <a:pt x="966" y="20969"/>
                    <a:pt x="330" y="21452"/>
                    <a:pt x="92" y="21493"/>
                  </a:cubicBezTo>
                  <a:cubicBezTo>
                    <a:pt x="-146" y="21533"/>
                    <a:pt x="13" y="21130"/>
                    <a:pt x="1363" y="19800"/>
                  </a:cubicBezTo>
                  <a:cubicBezTo>
                    <a:pt x="2713" y="18470"/>
                    <a:pt x="5254" y="16214"/>
                    <a:pt x="7001" y="13715"/>
                  </a:cubicBezTo>
                  <a:cubicBezTo>
                    <a:pt x="8748" y="11217"/>
                    <a:pt x="9701" y="8476"/>
                    <a:pt x="10336" y="6300"/>
                  </a:cubicBezTo>
                  <a:cubicBezTo>
                    <a:pt x="10972" y="4124"/>
                    <a:pt x="11289" y="2512"/>
                    <a:pt x="11607" y="1505"/>
                  </a:cubicBezTo>
                  <a:cubicBezTo>
                    <a:pt x="11925" y="497"/>
                    <a:pt x="12242" y="94"/>
                    <a:pt x="12719" y="14"/>
                  </a:cubicBezTo>
                  <a:cubicBezTo>
                    <a:pt x="13195" y="-67"/>
                    <a:pt x="13830" y="175"/>
                    <a:pt x="14783" y="1464"/>
                  </a:cubicBezTo>
                  <a:cubicBezTo>
                    <a:pt x="15736" y="2754"/>
                    <a:pt x="17007" y="5091"/>
                    <a:pt x="17960" y="7549"/>
                  </a:cubicBezTo>
                  <a:cubicBezTo>
                    <a:pt x="18913" y="10008"/>
                    <a:pt x="19548" y="12587"/>
                    <a:pt x="20104" y="14561"/>
                  </a:cubicBezTo>
                  <a:cubicBezTo>
                    <a:pt x="20660" y="16536"/>
                    <a:pt x="21136" y="17906"/>
                    <a:pt x="21295" y="18833"/>
                  </a:cubicBezTo>
                  <a:cubicBezTo>
                    <a:pt x="21454" y="19760"/>
                    <a:pt x="21295" y="20243"/>
                    <a:pt x="20422" y="20485"/>
                  </a:cubicBezTo>
                  <a:cubicBezTo>
                    <a:pt x="19548" y="20727"/>
                    <a:pt x="17960" y="20727"/>
                    <a:pt x="16372" y="20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7" name="Line"/>
            <p:cNvSpPr/>
            <p:nvPr/>
          </p:nvSpPr>
          <p:spPr>
            <a:xfrm>
              <a:off x="65289" y="453415"/>
              <a:ext cx="279026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60" y="15840"/>
                    <a:pt x="9720" y="10080"/>
                    <a:pt x="13320" y="6480"/>
                  </a:cubicBezTo>
                  <a:cubicBezTo>
                    <a:pt x="16920" y="2880"/>
                    <a:pt x="1926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8" name="Line"/>
            <p:cNvSpPr/>
            <p:nvPr/>
          </p:nvSpPr>
          <p:spPr>
            <a:xfrm>
              <a:off x="428021" y="336504"/>
              <a:ext cx="170705" cy="27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3" extrusionOk="0">
                  <a:moveTo>
                    <a:pt x="0" y="10302"/>
                  </a:moveTo>
                  <a:cubicBezTo>
                    <a:pt x="1459" y="13414"/>
                    <a:pt x="2919" y="16526"/>
                    <a:pt x="3357" y="18539"/>
                  </a:cubicBezTo>
                  <a:cubicBezTo>
                    <a:pt x="3795" y="20553"/>
                    <a:pt x="3211" y="21468"/>
                    <a:pt x="2773" y="21376"/>
                  </a:cubicBezTo>
                  <a:cubicBezTo>
                    <a:pt x="2335" y="21285"/>
                    <a:pt x="2043" y="20187"/>
                    <a:pt x="3503" y="16800"/>
                  </a:cubicBezTo>
                  <a:cubicBezTo>
                    <a:pt x="4962" y="13414"/>
                    <a:pt x="8173" y="7739"/>
                    <a:pt x="10362" y="4536"/>
                  </a:cubicBezTo>
                  <a:cubicBezTo>
                    <a:pt x="12551" y="1332"/>
                    <a:pt x="13719" y="600"/>
                    <a:pt x="15032" y="234"/>
                  </a:cubicBezTo>
                  <a:cubicBezTo>
                    <a:pt x="16346" y="-132"/>
                    <a:pt x="17805" y="-132"/>
                    <a:pt x="18973" y="692"/>
                  </a:cubicBezTo>
                  <a:cubicBezTo>
                    <a:pt x="20141" y="1515"/>
                    <a:pt x="21016" y="3163"/>
                    <a:pt x="21308" y="4170"/>
                  </a:cubicBezTo>
                  <a:cubicBezTo>
                    <a:pt x="21600" y="5176"/>
                    <a:pt x="21308" y="5543"/>
                    <a:pt x="21016" y="59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49" name="Line"/>
            <p:cNvSpPr/>
            <p:nvPr/>
          </p:nvSpPr>
          <p:spPr>
            <a:xfrm>
              <a:off x="567510" y="374715"/>
              <a:ext cx="425538" cy="25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094" extrusionOk="0">
                  <a:moveTo>
                    <a:pt x="1762" y="8686"/>
                  </a:moveTo>
                  <a:cubicBezTo>
                    <a:pt x="1293" y="9444"/>
                    <a:pt x="823" y="10202"/>
                    <a:pt x="471" y="11055"/>
                  </a:cubicBezTo>
                  <a:cubicBezTo>
                    <a:pt x="119" y="11907"/>
                    <a:pt x="-116" y="12855"/>
                    <a:pt x="60" y="13423"/>
                  </a:cubicBezTo>
                  <a:cubicBezTo>
                    <a:pt x="236" y="13992"/>
                    <a:pt x="823" y="14181"/>
                    <a:pt x="2584" y="12949"/>
                  </a:cubicBezTo>
                  <a:cubicBezTo>
                    <a:pt x="4345" y="11718"/>
                    <a:pt x="7280" y="9065"/>
                    <a:pt x="9041" y="7076"/>
                  </a:cubicBezTo>
                  <a:cubicBezTo>
                    <a:pt x="10801" y="5086"/>
                    <a:pt x="11388" y="3760"/>
                    <a:pt x="11682" y="2623"/>
                  </a:cubicBezTo>
                  <a:cubicBezTo>
                    <a:pt x="11975" y="1486"/>
                    <a:pt x="11975" y="539"/>
                    <a:pt x="11623" y="160"/>
                  </a:cubicBezTo>
                  <a:cubicBezTo>
                    <a:pt x="11271" y="-219"/>
                    <a:pt x="10567" y="-30"/>
                    <a:pt x="9334" y="1865"/>
                  </a:cubicBezTo>
                  <a:cubicBezTo>
                    <a:pt x="8101" y="3760"/>
                    <a:pt x="6341" y="7360"/>
                    <a:pt x="5401" y="10770"/>
                  </a:cubicBezTo>
                  <a:cubicBezTo>
                    <a:pt x="4462" y="14181"/>
                    <a:pt x="4345" y="17402"/>
                    <a:pt x="5401" y="19202"/>
                  </a:cubicBezTo>
                  <a:cubicBezTo>
                    <a:pt x="6458" y="21002"/>
                    <a:pt x="8688" y="21381"/>
                    <a:pt x="11564" y="20907"/>
                  </a:cubicBezTo>
                  <a:cubicBezTo>
                    <a:pt x="14441" y="20434"/>
                    <a:pt x="17962" y="19107"/>
                    <a:pt x="21484" y="17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0" name="Line"/>
            <p:cNvSpPr/>
            <p:nvPr/>
          </p:nvSpPr>
          <p:spPr>
            <a:xfrm>
              <a:off x="1248443" y="346456"/>
              <a:ext cx="281729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extrusionOk="0">
                  <a:moveTo>
                    <a:pt x="3924" y="2062"/>
                  </a:moveTo>
                  <a:cubicBezTo>
                    <a:pt x="2685" y="1520"/>
                    <a:pt x="1445" y="977"/>
                    <a:pt x="737" y="977"/>
                  </a:cubicBezTo>
                  <a:cubicBezTo>
                    <a:pt x="29" y="977"/>
                    <a:pt x="-148" y="1520"/>
                    <a:pt x="118" y="2768"/>
                  </a:cubicBezTo>
                  <a:cubicBezTo>
                    <a:pt x="383" y="4016"/>
                    <a:pt x="1091" y="5970"/>
                    <a:pt x="1711" y="7218"/>
                  </a:cubicBezTo>
                  <a:cubicBezTo>
                    <a:pt x="2331" y="8466"/>
                    <a:pt x="2862" y="9009"/>
                    <a:pt x="4455" y="8901"/>
                  </a:cubicBezTo>
                  <a:cubicBezTo>
                    <a:pt x="6049" y="8792"/>
                    <a:pt x="8704" y="8032"/>
                    <a:pt x="10741" y="6621"/>
                  </a:cubicBezTo>
                  <a:cubicBezTo>
                    <a:pt x="12777" y="5210"/>
                    <a:pt x="14193" y="3148"/>
                    <a:pt x="14901" y="1845"/>
                  </a:cubicBezTo>
                  <a:cubicBezTo>
                    <a:pt x="15609" y="543"/>
                    <a:pt x="15609" y="0"/>
                    <a:pt x="16052" y="0"/>
                  </a:cubicBezTo>
                  <a:cubicBezTo>
                    <a:pt x="16495" y="0"/>
                    <a:pt x="17380" y="543"/>
                    <a:pt x="18265" y="2659"/>
                  </a:cubicBezTo>
                  <a:cubicBezTo>
                    <a:pt x="19150" y="4776"/>
                    <a:pt x="20036" y="8466"/>
                    <a:pt x="20567" y="11885"/>
                  </a:cubicBezTo>
                  <a:cubicBezTo>
                    <a:pt x="21098" y="15305"/>
                    <a:pt x="21275" y="18452"/>
                    <a:pt x="2145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1" name="Line"/>
            <p:cNvSpPr/>
            <p:nvPr/>
          </p:nvSpPr>
          <p:spPr>
            <a:xfrm>
              <a:off x="1577256" y="356795"/>
              <a:ext cx="186673" cy="23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173" extrusionOk="0">
                  <a:moveTo>
                    <a:pt x="6365" y="4228"/>
                  </a:moveTo>
                  <a:cubicBezTo>
                    <a:pt x="5079" y="2994"/>
                    <a:pt x="3793" y="1759"/>
                    <a:pt x="2765" y="1657"/>
                  </a:cubicBezTo>
                  <a:cubicBezTo>
                    <a:pt x="1736" y="1554"/>
                    <a:pt x="965" y="2582"/>
                    <a:pt x="450" y="5668"/>
                  </a:cubicBezTo>
                  <a:cubicBezTo>
                    <a:pt x="-64" y="8754"/>
                    <a:pt x="-321" y="13897"/>
                    <a:pt x="708" y="17085"/>
                  </a:cubicBezTo>
                  <a:cubicBezTo>
                    <a:pt x="1736" y="20274"/>
                    <a:pt x="4050" y="21508"/>
                    <a:pt x="7779" y="21097"/>
                  </a:cubicBezTo>
                  <a:cubicBezTo>
                    <a:pt x="11508" y="20685"/>
                    <a:pt x="16650" y="18628"/>
                    <a:pt x="18965" y="15131"/>
                  </a:cubicBezTo>
                  <a:cubicBezTo>
                    <a:pt x="21279" y="11634"/>
                    <a:pt x="20765" y="6697"/>
                    <a:pt x="19993" y="3817"/>
                  </a:cubicBezTo>
                  <a:cubicBezTo>
                    <a:pt x="19222" y="937"/>
                    <a:pt x="18193" y="114"/>
                    <a:pt x="16393" y="11"/>
                  </a:cubicBezTo>
                  <a:cubicBezTo>
                    <a:pt x="14593" y="-92"/>
                    <a:pt x="12022" y="525"/>
                    <a:pt x="10736" y="1965"/>
                  </a:cubicBezTo>
                  <a:cubicBezTo>
                    <a:pt x="9450" y="3405"/>
                    <a:pt x="9450" y="5668"/>
                    <a:pt x="9708" y="6902"/>
                  </a:cubicBezTo>
                  <a:cubicBezTo>
                    <a:pt x="9965" y="8137"/>
                    <a:pt x="10479" y="8342"/>
                    <a:pt x="10993" y="8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2" name="Line"/>
            <p:cNvSpPr/>
            <p:nvPr/>
          </p:nvSpPr>
          <p:spPr>
            <a:xfrm>
              <a:off x="1830122" y="331109"/>
              <a:ext cx="205943" cy="245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3" h="20941" extrusionOk="0">
                  <a:moveTo>
                    <a:pt x="0" y="6857"/>
                  </a:moveTo>
                  <a:cubicBezTo>
                    <a:pt x="475" y="10028"/>
                    <a:pt x="949" y="13198"/>
                    <a:pt x="1543" y="15675"/>
                  </a:cubicBezTo>
                  <a:cubicBezTo>
                    <a:pt x="2136" y="18152"/>
                    <a:pt x="2848" y="19936"/>
                    <a:pt x="4510" y="20629"/>
                  </a:cubicBezTo>
                  <a:cubicBezTo>
                    <a:pt x="6171" y="21323"/>
                    <a:pt x="8782" y="20927"/>
                    <a:pt x="11868" y="18747"/>
                  </a:cubicBezTo>
                  <a:cubicBezTo>
                    <a:pt x="14954" y="16567"/>
                    <a:pt x="18514" y="12604"/>
                    <a:pt x="20057" y="9334"/>
                  </a:cubicBezTo>
                  <a:cubicBezTo>
                    <a:pt x="21600" y="6064"/>
                    <a:pt x="21125" y="3488"/>
                    <a:pt x="19820" y="1903"/>
                  </a:cubicBezTo>
                  <a:cubicBezTo>
                    <a:pt x="18514" y="317"/>
                    <a:pt x="16378" y="-277"/>
                    <a:pt x="15429" y="119"/>
                  </a:cubicBezTo>
                  <a:cubicBezTo>
                    <a:pt x="14479" y="516"/>
                    <a:pt x="14716" y="1903"/>
                    <a:pt x="14954" y="32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3" name="Line"/>
            <p:cNvSpPr/>
            <p:nvPr/>
          </p:nvSpPr>
          <p:spPr>
            <a:xfrm>
              <a:off x="2346319" y="209268"/>
              <a:ext cx="27903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680"/>
                    <a:pt x="7200" y="9360"/>
                    <a:pt x="10800" y="12960"/>
                  </a:cubicBezTo>
                  <a:cubicBezTo>
                    <a:pt x="14400" y="16560"/>
                    <a:pt x="1800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4" name="Line"/>
            <p:cNvSpPr/>
            <p:nvPr/>
          </p:nvSpPr>
          <p:spPr>
            <a:xfrm>
              <a:off x="2404740" y="320275"/>
              <a:ext cx="796259" cy="34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30" extrusionOk="0">
                  <a:moveTo>
                    <a:pt x="3874" y="883"/>
                  </a:moveTo>
                  <a:cubicBezTo>
                    <a:pt x="3499" y="601"/>
                    <a:pt x="3123" y="319"/>
                    <a:pt x="2622" y="1025"/>
                  </a:cubicBezTo>
                  <a:cubicBezTo>
                    <a:pt x="2121" y="1730"/>
                    <a:pt x="1495" y="3425"/>
                    <a:pt x="994" y="5613"/>
                  </a:cubicBezTo>
                  <a:cubicBezTo>
                    <a:pt x="493" y="7801"/>
                    <a:pt x="118" y="10483"/>
                    <a:pt x="24" y="12107"/>
                  </a:cubicBezTo>
                  <a:cubicBezTo>
                    <a:pt x="-70" y="13730"/>
                    <a:pt x="118" y="14295"/>
                    <a:pt x="587" y="14578"/>
                  </a:cubicBezTo>
                  <a:cubicBezTo>
                    <a:pt x="1057" y="14860"/>
                    <a:pt x="1808" y="14860"/>
                    <a:pt x="3029" y="13730"/>
                  </a:cubicBezTo>
                  <a:cubicBezTo>
                    <a:pt x="4250" y="12601"/>
                    <a:pt x="5940" y="10342"/>
                    <a:pt x="7036" y="8295"/>
                  </a:cubicBezTo>
                  <a:cubicBezTo>
                    <a:pt x="8132" y="6248"/>
                    <a:pt x="8633" y="4413"/>
                    <a:pt x="8914" y="3072"/>
                  </a:cubicBezTo>
                  <a:cubicBezTo>
                    <a:pt x="9196" y="1730"/>
                    <a:pt x="9259" y="883"/>
                    <a:pt x="9133" y="389"/>
                  </a:cubicBezTo>
                  <a:cubicBezTo>
                    <a:pt x="9008" y="-105"/>
                    <a:pt x="8695" y="-246"/>
                    <a:pt x="8132" y="672"/>
                  </a:cubicBezTo>
                  <a:cubicBezTo>
                    <a:pt x="7568" y="1589"/>
                    <a:pt x="6754" y="3566"/>
                    <a:pt x="6160" y="5895"/>
                  </a:cubicBezTo>
                  <a:cubicBezTo>
                    <a:pt x="5565" y="8225"/>
                    <a:pt x="5189" y="10907"/>
                    <a:pt x="5033" y="12672"/>
                  </a:cubicBezTo>
                  <a:cubicBezTo>
                    <a:pt x="4876" y="14436"/>
                    <a:pt x="4939" y="15283"/>
                    <a:pt x="5377" y="15919"/>
                  </a:cubicBezTo>
                  <a:cubicBezTo>
                    <a:pt x="5815" y="16554"/>
                    <a:pt x="6629" y="16978"/>
                    <a:pt x="7819" y="16201"/>
                  </a:cubicBezTo>
                  <a:cubicBezTo>
                    <a:pt x="9008" y="15425"/>
                    <a:pt x="10573" y="13448"/>
                    <a:pt x="11544" y="11613"/>
                  </a:cubicBezTo>
                  <a:cubicBezTo>
                    <a:pt x="12514" y="9778"/>
                    <a:pt x="12890" y="8083"/>
                    <a:pt x="13172" y="6813"/>
                  </a:cubicBezTo>
                  <a:cubicBezTo>
                    <a:pt x="13453" y="5542"/>
                    <a:pt x="13641" y="4695"/>
                    <a:pt x="13579" y="4413"/>
                  </a:cubicBezTo>
                  <a:cubicBezTo>
                    <a:pt x="13516" y="4130"/>
                    <a:pt x="13203" y="4413"/>
                    <a:pt x="12671" y="5683"/>
                  </a:cubicBezTo>
                  <a:cubicBezTo>
                    <a:pt x="12139" y="6954"/>
                    <a:pt x="11387" y="9213"/>
                    <a:pt x="10980" y="10836"/>
                  </a:cubicBezTo>
                  <a:cubicBezTo>
                    <a:pt x="10573" y="12460"/>
                    <a:pt x="10511" y="13448"/>
                    <a:pt x="10636" y="14083"/>
                  </a:cubicBezTo>
                  <a:cubicBezTo>
                    <a:pt x="10761" y="14719"/>
                    <a:pt x="11074" y="15001"/>
                    <a:pt x="11607" y="14930"/>
                  </a:cubicBezTo>
                  <a:cubicBezTo>
                    <a:pt x="12139" y="14860"/>
                    <a:pt x="12890" y="14436"/>
                    <a:pt x="13453" y="13730"/>
                  </a:cubicBezTo>
                  <a:cubicBezTo>
                    <a:pt x="14017" y="13025"/>
                    <a:pt x="14393" y="12036"/>
                    <a:pt x="14737" y="11119"/>
                  </a:cubicBezTo>
                  <a:cubicBezTo>
                    <a:pt x="15081" y="10201"/>
                    <a:pt x="15394" y="9354"/>
                    <a:pt x="15645" y="9213"/>
                  </a:cubicBezTo>
                  <a:cubicBezTo>
                    <a:pt x="15895" y="9072"/>
                    <a:pt x="16083" y="9636"/>
                    <a:pt x="16177" y="11401"/>
                  </a:cubicBezTo>
                  <a:cubicBezTo>
                    <a:pt x="16271" y="13166"/>
                    <a:pt x="16271" y="16130"/>
                    <a:pt x="16240" y="18107"/>
                  </a:cubicBezTo>
                  <a:cubicBezTo>
                    <a:pt x="16208" y="20083"/>
                    <a:pt x="16146" y="21072"/>
                    <a:pt x="16114" y="21213"/>
                  </a:cubicBezTo>
                  <a:cubicBezTo>
                    <a:pt x="16083" y="21354"/>
                    <a:pt x="16083" y="20648"/>
                    <a:pt x="16240" y="18036"/>
                  </a:cubicBezTo>
                  <a:cubicBezTo>
                    <a:pt x="16396" y="15425"/>
                    <a:pt x="16709" y="10907"/>
                    <a:pt x="17335" y="7942"/>
                  </a:cubicBezTo>
                  <a:cubicBezTo>
                    <a:pt x="17961" y="4978"/>
                    <a:pt x="18900" y="3566"/>
                    <a:pt x="19652" y="3283"/>
                  </a:cubicBezTo>
                  <a:cubicBezTo>
                    <a:pt x="20403" y="3001"/>
                    <a:pt x="20967" y="3848"/>
                    <a:pt x="21248" y="4625"/>
                  </a:cubicBezTo>
                  <a:cubicBezTo>
                    <a:pt x="21530" y="5401"/>
                    <a:pt x="21530" y="6107"/>
                    <a:pt x="21060" y="7166"/>
                  </a:cubicBezTo>
                  <a:cubicBezTo>
                    <a:pt x="20591" y="8225"/>
                    <a:pt x="19652" y="9636"/>
                    <a:pt x="18650" y="10483"/>
                  </a:cubicBezTo>
                  <a:cubicBezTo>
                    <a:pt x="17648" y="11330"/>
                    <a:pt x="16584" y="11613"/>
                    <a:pt x="15520" y="118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5" name="Line"/>
            <p:cNvSpPr/>
            <p:nvPr/>
          </p:nvSpPr>
          <p:spPr>
            <a:xfrm>
              <a:off x="3267101" y="390635"/>
              <a:ext cx="4883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6" name="Line"/>
            <p:cNvSpPr/>
            <p:nvPr/>
          </p:nvSpPr>
          <p:spPr>
            <a:xfrm>
              <a:off x="3281053" y="195317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7" name="Line"/>
            <p:cNvSpPr/>
            <p:nvPr/>
          </p:nvSpPr>
          <p:spPr>
            <a:xfrm>
              <a:off x="3403353" y="356712"/>
              <a:ext cx="240433" cy="17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0237" extrusionOk="0">
                  <a:moveTo>
                    <a:pt x="1538" y="6449"/>
                  </a:moveTo>
                  <a:cubicBezTo>
                    <a:pt x="1122" y="9183"/>
                    <a:pt x="707" y="11918"/>
                    <a:pt x="395" y="14515"/>
                  </a:cubicBezTo>
                  <a:cubicBezTo>
                    <a:pt x="84" y="17113"/>
                    <a:pt x="-124" y="19573"/>
                    <a:pt x="84" y="20120"/>
                  </a:cubicBezTo>
                  <a:cubicBezTo>
                    <a:pt x="291" y="20667"/>
                    <a:pt x="914" y="19300"/>
                    <a:pt x="2368" y="15745"/>
                  </a:cubicBezTo>
                  <a:cubicBezTo>
                    <a:pt x="3822" y="12191"/>
                    <a:pt x="6107" y="6449"/>
                    <a:pt x="7768" y="3168"/>
                  </a:cubicBezTo>
                  <a:cubicBezTo>
                    <a:pt x="9430" y="-113"/>
                    <a:pt x="10468" y="-933"/>
                    <a:pt x="12130" y="1118"/>
                  </a:cubicBezTo>
                  <a:cubicBezTo>
                    <a:pt x="13791" y="3168"/>
                    <a:pt x="16076" y="8090"/>
                    <a:pt x="17218" y="11234"/>
                  </a:cubicBezTo>
                  <a:cubicBezTo>
                    <a:pt x="18361" y="14378"/>
                    <a:pt x="18361" y="15745"/>
                    <a:pt x="18880" y="16566"/>
                  </a:cubicBezTo>
                  <a:cubicBezTo>
                    <a:pt x="19399" y="17386"/>
                    <a:pt x="20438" y="17659"/>
                    <a:pt x="21476" y="17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8" name="Line"/>
            <p:cNvSpPr/>
            <p:nvPr/>
          </p:nvSpPr>
          <p:spPr>
            <a:xfrm>
              <a:off x="3197345" y="362732"/>
              <a:ext cx="693089" cy="5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37" extrusionOk="0">
                  <a:moveTo>
                    <a:pt x="19008" y="0"/>
                  </a:moveTo>
                  <a:cubicBezTo>
                    <a:pt x="17280" y="1276"/>
                    <a:pt x="15552" y="2551"/>
                    <a:pt x="14544" y="3402"/>
                  </a:cubicBezTo>
                  <a:cubicBezTo>
                    <a:pt x="13536" y="4252"/>
                    <a:pt x="13248" y="4677"/>
                    <a:pt x="13320" y="4805"/>
                  </a:cubicBezTo>
                  <a:cubicBezTo>
                    <a:pt x="13392" y="4932"/>
                    <a:pt x="13824" y="4762"/>
                    <a:pt x="14652" y="4252"/>
                  </a:cubicBezTo>
                  <a:cubicBezTo>
                    <a:pt x="15480" y="3742"/>
                    <a:pt x="16704" y="2891"/>
                    <a:pt x="17640" y="2594"/>
                  </a:cubicBezTo>
                  <a:cubicBezTo>
                    <a:pt x="18576" y="2296"/>
                    <a:pt x="19224" y="2551"/>
                    <a:pt x="19872" y="3954"/>
                  </a:cubicBezTo>
                  <a:cubicBezTo>
                    <a:pt x="20520" y="5357"/>
                    <a:pt x="21168" y="7909"/>
                    <a:pt x="21384" y="10290"/>
                  </a:cubicBezTo>
                  <a:cubicBezTo>
                    <a:pt x="21600" y="12671"/>
                    <a:pt x="21384" y="14882"/>
                    <a:pt x="20484" y="16583"/>
                  </a:cubicBezTo>
                  <a:cubicBezTo>
                    <a:pt x="19584" y="18283"/>
                    <a:pt x="18000" y="19474"/>
                    <a:pt x="15984" y="20239"/>
                  </a:cubicBezTo>
                  <a:cubicBezTo>
                    <a:pt x="13968" y="21005"/>
                    <a:pt x="11520" y="21345"/>
                    <a:pt x="8784" y="21472"/>
                  </a:cubicBezTo>
                  <a:cubicBezTo>
                    <a:pt x="6048" y="21600"/>
                    <a:pt x="3024" y="21515"/>
                    <a:pt x="0" y="214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59" name="Line"/>
            <p:cNvSpPr/>
            <p:nvPr/>
          </p:nvSpPr>
          <p:spPr>
            <a:xfrm>
              <a:off x="4237230" y="80437"/>
              <a:ext cx="48314" cy="47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31" extrusionOk="0">
                  <a:moveTo>
                    <a:pt x="18285" y="2372"/>
                  </a:moveTo>
                  <a:cubicBezTo>
                    <a:pt x="16228" y="1737"/>
                    <a:pt x="14171" y="1102"/>
                    <a:pt x="11085" y="625"/>
                  </a:cubicBezTo>
                  <a:cubicBezTo>
                    <a:pt x="8000" y="149"/>
                    <a:pt x="3885" y="-169"/>
                    <a:pt x="1828" y="96"/>
                  </a:cubicBezTo>
                  <a:cubicBezTo>
                    <a:pt x="-229" y="360"/>
                    <a:pt x="-229" y="1207"/>
                    <a:pt x="285" y="3537"/>
                  </a:cubicBezTo>
                  <a:cubicBezTo>
                    <a:pt x="800" y="5866"/>
                    <a:pt x="1828" y="9678"/>
                    <a:pt x="5428" y="12907"/>
                  </a:cubicBezTo>
                  <a:cubicBezTo>
                    <a:pt x="9028" y="16137"/>
                    <a:pt x="15200" y="18784"/>
                    <a:pt x="21371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0" name="Line"/>
            <p:cNvSpPr/>
            <p:nvPr/>
          </p:nvSpPr>
          <p:spPr>
            <a:xfrm>
              <a:off x="4258683" y="279025"/>
              <a:ext cx="289298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6" extrusionOk="0">
                  <a:moveTo>
                    <a:pt x="11752" y="0"/>
                  </a:moveTo>
                  <a:cubicBezTo>
                    <a:pt x="8323" y="5457"/>
                    <a:pt x="4894" y="10914"/>
                    <a:pt x="2837" y="14211"/>
                  </a:cubicBezTo>
                  <a:cubicBezTo>
                    <a:pt x="780" y="17507"/>
                    <a:pt x="94" y="18644"/>
                    <a:pt x="9" y="19667"/>
                  </a:cubicBezTo>
                  <a:cubicBezTo>
                    <a:pt x="-77" y="20691"/>
                    <a:pt x="437" y="21600"/>
                    <a:pt x="2580" y="21486"/>
                  </a:cubicBezTo>
                  <a:cubicBezTo>
                    <a:pt x="4723" y="21373"/>
                    <a:pt x="8494" y="20236"/>
                    <a:pt x="11752" y="18872"/>
                  </a:cubicBezTo>
                  <a:cubicBezTo>
                    <a:pt x="15009" y="17507"/>
                    <a:pt x="17752" y="15916"/>
                    <a:pt x="19380" y="14665"/>
                  </a:cubicBezTo>
                  <a:cubicBezTo>
                    <a:pt x="21009" y="13415"/>
                    <a:pt x="21523" y="12505"/>
                    <a:pt x="21266" y="11823"/>
                  </a:cubicBezTo>
                  <a:cubicBezTo>
                    <a:pt x="21009" y="11141"/>
                    <a:pt x="19980" y="10686"/>
                    <a:pt x="18952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1" name="Line"/>
            <p:cNvSpPr/>
            <p:nvPr/>
          </p:nvSpPr>
          <p:spPr>
            <a:xfrm>
              <a:off x="4587820" y="334830"/>
              <a:ext cx="53481" cy="218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8" extrusionOk="0">
                  <a:moveTo>
                    <a:pt x="18783" y="0"/>
                  </a:moveTo>
                  <a:cubicBezTo>
                    <a:pt x="13148" y="4775"/>
                    <a:pt x="7513" y="9549"/>
                    <a:pt x="4226" y="12619"/>
                  </a:cubicBezTo>
                  <a:cubicBezTo>
                    <a:pt x="939" y="15688"/>
                    <a:pt x="0" y="17053"/>
                    <a:pt x="0" y="18303"/>
                  </a:cubicBezTo>
                  <a:cubicBezTo>
                    <a:pt x="0" y="19554"/>
                    <a:pt x="939" y="20691"/>
                    <a:pt x="4696" y="21145"/>
                  </a:cubicBezTo>
                  <a:cubicBezTo>
                    <a:pt x="8452" y="21600"/>
                    <a:pt x="15026" y="21373"/>
                    <a:pt x="21600" y="21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2" name="Line"/>
            <p:cNvSpPr/>
            <p:nvPr/>
          </p:nvSpPr>
          <p:spPr>
            <a:xfrm>
              <a:off x="4754363" y="146488"/>
              <a:ext cx="270597" cy="38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40" extrusionOk="0">
                  <a:moveTo>
                    <a:pt x="18162" y="0"/>
                  </a:moveTo>
                  <a:cubicBezTo>
                    <a:pt x="17793" y="4478"/>
                    <a:pt x="17423" y="8956"/>
                    <a:pt x="17147" y="11590"/>
                  </a:cubicBezTo>
                  <a:cubicBezTo>
                    <a:pt x="16870" y="14224"/>
                    <a:pt x="16685" y="15015"/>
                    <a:pt x="16500" y="15739"/>
                  </a:cubicBezTo>
                  <a:cubicBezTo>
                    <a:pt x="16316" y="16463"/>
                    <a:pt x="16131" y="17122"/>
                    <a:pt x="15485" y="17320"/>
                  </a:cubicBezTo>
                  <a:cubicBezTo>
                    <a:pt x="14839" y="17517"/>
                    <a:pt x="13731" y="17254"/>
                    <a:pt x="12162" y="16727"/>
                  </a:cubicBezTo>
                  <a:cubicBezTo>
                    <a:pt x="10593" y="16200"/>
                    <a:pt x="8562" y="15410"/>
                    <a:pt x="6900" y="15015"/>
                  </a:cubicBezTo>
                  <a:cubicBezTo>
                    <a:pt x="5239" y="14620"/>
                    <a:pt x="3947" y="14620"/>
                    <a:pt x="2839" y="15212"/>
                  </a:cubicBezTo>
                  <a:cubicBezTo>
                    <a:pt x="1731" y="15805"/>
                    <a:pt x="808" y="16990"/>
                    <a:pt x="347" y="17978"/>
                  </a:cubicBezTo>
                  <a:cubicBezTo>
                    <a:pt x="-115" y="18966"/>
                    <a:pt x="-115" y="19756"/>
                    <a:pt x="347" y="20415"/>
                  </a:cubicBezTo>
                  <a:cubicBezTo>
                    <a:pt x="808" y="21073"/>
                    <a:pt x="1731" y="21600"/>
                    <a:pt x="5331" y="21534"/>
                  </a:cubicBezTo>
                  <a:cubicBezTo>
                    <a:pt x="8931" y="21468"/>
                    <a:pt x="15208" y="20810"/>
                    <a:pt x="21485" y="201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3" name="Line"/>
            <p:cNvSpPr/>
            <p:nvPr/>
          </p:nvSpPr>
          <p:spPr>
            <a:xfrm>
              <a:off x="5067855" y="334830"/>
              <a:ext cx="187301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extrusionOk="0">
                  <a:moveTo>
                    <a:pt x="21481" y="0"/>
                  </a:moveTo>
                  <a:cubicBezTo>
                    <a:pt x="16414" y="1029"/>
                    <a:pt x="11348" y="2057"/>
                    <a:pt x="8148" y="2957"/>
                  </a:cubicBezTo>
                  <a:cubicBezTo>
                    <a:pt x="4948" y="3857"/>
                    <a:pt x="3614" y="4629"/>
                    <a:pt x="2414" y="5529"/>
                  </a:cubicBezTo>
                  <a:cubicBezTo>
                    <a:pt x="1214" y="6429"/>
                    <a:pt x="148" y="7457"/>
                    <a:pt x="14" y="8486"/>
                  </a:cubicBezTo>
                  <a:cubicBezTo>
                    <a:pt x="-119" y="9514"/>
                    <a:pt x="681" y="10543"/>
                    <a:pt x="3748" y="11829"/>
                  </a:cubicBezTo>
                  <a:cubicBezTo>
                    <a:pt x="6814" y="13114"/>
                    <a:pt x="12148" y="14657"/>
                    <a:pt x="15081" y="16071"/>
                  </a:cubicBezTo>
                  <a:cubicBezTo>
                    <a:pt x="18014" y="17486"/>
                    <a:pt x="18548" y="18771"/>
                    <a:pt x="18014" y="19671"/>
                  </a:cubicBezTo>
                  <a:cubicBezTo>
                    <a:pt x="17481" y="20571"/>
                    <a:pt x="15881" y="21086"/>
                    <a:pt x="14014" y="21343"/>
                  </a:cubicBezTo>
                  <a:cubicBezTo>
                    <a:pt x="12148" y="21600"/>
                    <a:pt x="10014" y="21600"/>
                    <a:pt x="78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4" name="Line"/>
            <p:cNvSpPr/>
            <p:nvPr/>
          </p:nvSpPr>
          <p:spPr>
            <a:xfrm>
              <a:off x="4662227" y="0"/>
              <a:ext cx="12556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5" name="Line"/>
            <p:cNvSpPr/>
            <p:nvPr/>
          </p:nvSpPr>
          <p:spPr>
            <a:xfrm>
              <a:off x="5605133" y="299951"/>
              <a:ext cx="406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0"/>
                  </a:moveTo>
                  <a:cubicBezTo>
                    <a:pt x="6582" y="1751"/>
                    <a:pt x="2982" y="3503"/>
                    <a:pt x="1182" y="6519"/>
                  </a:cubicBezTo>
                  <a:cubicBezTo>
                    <a:pt x="-618" y="9535"/>
                    <a:pt x="-618" y="13816"/>
                    <a:pt x="2982" y="16541"/>
                  </a:cubicBezTo>
                  <a:cubicBezTo>
                    <a:pt x="6582" y="19265"/>
                    <a:pt x="13782" y="20432"/>
                    <a:pt x="209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6" name="Line"/>
            <p:cNvSpPr/>
            <p:nvPr/>
          </p:nvSpPr>
          <p:spPr>
            <a:xfrm>
              <a:off x="5692015" y="316608"/>
              <a:ext cx="295581" cy="27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91" extrusionOk="0">
                  <a:moveTo>
                    <a:pt x="1202" y="1411"/>
                  </a:moveTo>
                  <a:cubicBezTo>
                    <a:pt x="864" y="5371"/>
                    <a:pt x="527" y="9331"/>
                    <a:pt x="274" y="11851"/>
                  </a:cubicBezTo>
                  <a:cubicBezTo>
                    <a:pt x="21" y="14371"/>
                    <a:pt x="-148" y="15451"/>
                    <a:pt x="189" y="15901"/>
                  </a:cubicBezTo>
                  <a:cubicBezTo>
                    <a:pt x="527" y="16351"/>
                    <a:pt x="1371" y="16171"/>
                    <a:pt x="2974" y="14281"/>
                  </a:cubicBezTo>
                  <a:cubicBezTo>
                    <a:pt x="4577" y="12391"/>
                    <a:pt x="6940" y="8791"/>
                    <a:pt x="8290" y="6541"/>
                  </a:cubicBezTo>
                  <a:cubicBezTo>
                    <a:pt x="9640" y="4291"/>
                    <a:pt x="9977" y="3391"/>
                    <a:pt x="10399" y="2401"/>
                  </a:cubicBezTo>
                  <a:cubicBezTo>
                    <a:pt x="10821" y="1411"/>
                    <a:pt x="11327" y="331"/>
                    <a:pt x="12002" y="61"/>
                  </a:cubicBezTo>
                  <a:cubicBezTo>
                    <a:pt x="12677" y="-209"/>
                    <a:pt x="13521" y="331"/>
                    <a:pt x="14955" y="3571"/>
                  </a:cubicBezTo>
                  <a:cubicBezTo>
                    <a:pt x="16390" y="6811"/>
                    <a:pt x="18415" y="12751"/>
                    <a:pt x="19596" y="16171"/>
                  </a:cubicBezTo>
                  <a:cubicBezTo>
                    <a:pt x="20777" y="19591"/>
                    <a:pt x="21115" y="20491"/>
                    <a:pt x="21452" y="21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7" name="Line"/>
            <p:cNvSpPr/>
            <p:nvPr/>
          </p:nvSpPr>
          <p:spPr>
            <a:xfrm>
              <a:off x="6245694" y="242234"/>
              <a:ext cx="246622" cy="299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24" extrusionOk="0">
                  <a:moveTo>
                    <a:pt x="7800" y="3104"/>
                  </a:moveTo>
                  <a:cubicBezTo>
                    <a:pt x="8600" y="2444"/>
                    <a:pt x="9400" y="1785"/>
                    <a:pt x="10100" y="1125"/>
                  </a:cubicBezTo>
                  <a:cubicBezTo>
                    <a:pt x="10800" y="466"/>
                    <a:pt x="11400" y="-194"/>
                    <a:pt x="11100" y="53"/>
                  </a:cubicBezTo>
                  <a:cubicBezTo>
                    <a:pt x="10800" y="301"/>
                    <a:pt x="9600" y="1455"/>
                    <a:pt x="7700" y="3269"/>
                  </a:cubicBezTo>
                  <a:cubicBezTo>
                    <a:pt x="5800" y="5082"/>
                    <a:pt x="3200" y="7556"/>
                    <a:pt x="1700" y="9204"/>
                  </a:cubicBezTo>
                  <a:cubicBezTo>
                    <a:pt x="200" y="10853"/>
                    <a:pt x="-200" y="11678"/>
                    <a:pt x="600" y="12172"/>
                  </a:cubicBezTo>
                  <a:cubicBezTo>
                    <a:pt x="1400" y="12667"/>
                    <a:pt x="3400" y="12832"/>
                    <a:pt x="6600" y="13162"/>
                  </a:cubicBezTo>
                  <a:cubicBezTo>
                    <a:pt x="9800" y="13491"/>
                    <a:pt x="14200" y="13986"/>
                    <a:pt x="16800" y="14563"/>
                  </a:cubicBezTo>
                  <a:cubicBezTo>
                    <a:pt x="19400" y="15140"/>
                    <a:pt x="20200" y="15800"/>
                    <a:pt x="20700" y="16542"/>
                  </a:cubicBezTo>
                  <a:cubicBezTo>
                    <a:pt x="21200" y="17284"/>
                    <a:pt x="21400" y="18108"/>
                    <a:pt x="21000" y="18768"/>
                  </a:cubicBezTo>
                  <a:cubicBezTo>
                    <a:pt x="20600" y="19427"/>
                    <a:pt x="19600" y="19922"/>
                    <a:pt x="17100" y="20417"/>
                  </a:cubicBezTo>
                  <a:cubicBezTo>
                    <a:pt x="14600" y="20911"/>
                    <a:pt x="10600" y="21406"/>
                    <a:pt x="7500" y="21159"/>
                  </a:cubicBezTo>
                  <a:cubicBezTo>
                    <a:pt x="4400" y="20911"/>
                    <a:pt x="2200" y="19922"/>
                    <a:pt x="0" y="18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8" name="Line"/>
            <p:cNvSpPr/>
            <p:nvPr/>
          </p:nvSpPr>
          <p:spPr>
            <a:xfrm>
              <a:off x="6516506" y="31331"/>
              <a:ext cx="454654" cy="48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21" extrusionOk="0">
                  <a:moveTo>
                    <a:pt x="2676" y="14827"/>
                  </a:moveTo>
                  <a:cubicBezTo>
                    <a:pt x="2895" y="14216"/>
                    <a:pt x="3113" y="13605"/>
                    <a:pt x="2949" y="13350"/>
                  </a:cubicBezTo>
                  <a:cubicBezTo>
                    <a:pt x="2786" y="13095"/>
                    <a:pt x="2240" y="13197"/>
                    <a:pt x="1749" y="13758"/>
                  </a:cubicBezTo>
                  <a:cubicBezTo>
                    <a:pt x="1258" y="14318"/>
                    <a:pt x="822" y="15337"/>
                    <a:pt x="440" y="16509"/>
                  </a:cubicBezTo>
                  <a:cubicBezTo>
                    <a:pt x="58" y="17680"/>
                    <a:pt x="-269" y="19005"/>
                    <a:pt x="331" y="19973"/>
                  </a:cubicBezTo>
                  <a:cubicBezTo>
                    <a:pt x="931" y="20941"/>
                    <a:pt x="2458" y="21552"/>
                    <a:pt x="4040" y="20992"/>
                  </a:cubicBezTo>
                  <a:cubicBezTo>
                    <a:pt x="5622" y="20431"/>
                    <a:pt x="7258" y="18699"/>
                    <a:pt x="8295" y="15846"/>
                  </a:cubicBezTo>
                  <a:cubicBezTo>
                    <a:pt x="9331" y="12994"/>
                    <a:pt x="9767" y="9020"/>
                    <a:pt x="9986" y="6422"/>
                  </a:cubicBezTo>
                  <a:cubicBezTo>
                    <a:pt x="10204" y="3824"/>
                    <a:pt x="10204" y="2601"/>
                    <a:pt x="10204" y="1633"/>
                  </a:cubicBezTo>
                  <a:cubicBezTo>
                    <a:pt x="10204" y="665"/>
                    <a:pt x="10204" y="-48"/>
                    <a:pt x="10367" y="3"/>
                  </a:cubicBezTo>
                  <a:cubicBezTo>
                    <a:pt x="10531" y="54"/>
                    <a:pt x="10858" y="869"/>
                    <a:pt x="11186" y="2958"/>
                  </a:cubicBezTo>
                  <a:cubicBezTo>
                    <a:pt x="11513" y="5046"/>
                    <a:pt x="11840" y="8409"/>
                    <a:pt x="11895" y="11414"/>
                  </a:cubicBezTo>
                  <a:cubicBezTo>
                    <a:pt x="11949" y="14420"/>
                    <a:pt x="11731" y="17069"/>
                    <a:pt x="11622" y="18699"/>
                  </a:cubicBezTo>
                  <a:cubicBezTo>
                    <a:pt x="11513" y="20329"/>
                    <a:pt x="11513" y="20941"/>
                    <a:pt x="11786" y="21144"/>
                  </a:cubicBezTo>
                  <a:cubicBezTo>
                    <a:pt x="12058" y="21348"/>
                    <a:pt x="12604" y="21144"/>
                    <a:pt x="13367" y="20075"/>
                  </a:cubicBezTo>
                  <a:cubicBezTo>
                    <a:pt x="14131" y="19005"/>
                    <a:pt x="15113" y="17069"/>
                    <a:pt x="15767" y="15744"/>
                  </a:cubicBezTo>
                  <a:cubicBezTo>
                    <a:pt x="16422" y="14420"/>
                    <a:pt x="16749" y="13707"/>
                    <a:pt x="17131" y="13197"/>
                  </a:cubicBezTo>
                  <a:cubicBezTo>
                    <a:pt x="17513" y="12688"/>
                    <a:pt x="17949" y="12382"/>
                    <a:pt x="18331" y="12433"/>
                  </a:cubicBezTo>
                  <a:cubicBezTo>
                    <a:pt x="18713" y="12484"/>
                    <a:pt x="19040" y="12892"/>
                    <a:pt x="19204" y="14267"/>
                  </a:cubicBezTo>
                  <a:cubicBezTo>
                    <a:pt x="19367" y="15643"/>
                    <a:pt x="19367" y="17986"/>
                    <a:pt x="19367" y="19412"/>
                  </a:cubicBezTo>
                  <a:cubicBezTo>
                    <a:pt x="19367" y="20839"/>
                    <a:pt x="19367" y="21348"/>
                    <a:pt x="19695" y="21195"/>
                  </a:cubicBezTo>
                  <a:cubicBezTo>
                    <a:pt x="20022" y="21043"/>
                    <a:pt x="20676" y="20227"/>
                    <a:pt x="21331" y="194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69" name="Line"/>
            <p:cNvSpPr/>
            <p:nvPr/>
          </p:nvSpPr>
          <p:spPr>
            <a:xfrm>
              <a:off x="6995471" y="343394"/>
              <a:ext cx="559765" cy="184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138" extrusionOk="0">
                  <a:moveTo>
                    <a:pt x="2793" y="2218"/>
                  </a:moveTo>
                  <a:cubicBezTo>
                    <a:pt x="3235" y="2218"/>
                    <a:pt x="3678" y="2218"/>
                    <a:pt x="3988" y="2885"/>
                  </a:cubicBezTo>
                  <a:cubicBezTo>
                    <a:pt x="4298" y="3551"/>
                    <a:pt x="4475" y="4885"/>
                    <a:pt x="4386" y="6751"/>
                  </a:cubicBezTo>
                  <a:cubicBezTo>
                    <a:pt x="4298" y="8618"/>
                    <a:pt x="3944" y="11018"/>
                    <a:pt x="3590" y="12885"/>
                  </a:cubicBezTo>
                  <a:cubicBezTo>
                    <a:pt x="3235" y="14751"/>
                    <a:pt x="2881" y="16085"/>
                    <a:pt x="2616" y="17418"/>
                  </a:cubicBezTo>
                  <a:cubicBezTo>
                    <a:pt x="2350" y="18751"/>
                    <a:pt x="2173" y="20085"/>
                    <a:pt x="2306" y="20751"/>
                  </a:cubicBezTo>
                  <a:cubicBezTo>
                    <a:pt x="2439" y="21418"/>
                    <a:pt x="2881" y="21418"/>
                    <a:pt x="3988" y="19151"/>
                  </a:cubicBezTo>
                  <a:cubicBezTo>
                    <a:pt x="5094" y="16885"/>
                    <a:pt x="6865" y="12351"/>
                    <a:pt x="7839" y="9285"/>
                  </a:cubicBezTo>
                  <a:cubicBezTo>
                    <a:pt x="8812" y="6218"/>
                    <a:pt x="8990" y="4618"/>
                    <a:pt x="8724" y="3418"/>
                  </a:cubicBezTo>
                  <a:cubicBezTo>
                    <a:pt x="8458" y="2218"/>
                    <a:pt x="7750" y="1418"/>
                    <a:pt x="6644" y="1018"/>
                  </a:cubicBezTo>
                  <a:cubicBezTo>
                    <a:pt x="5537" y="618"/>
                    <a:pt x="4032" y="618"/>
                    <a:pt x="2749" y="1151"/>
                  </a:cubicBezTo>
                  <a:cubicBezTo>
                    <a:pt x="1465" y="1685"/>
                    <a:pt x="403" y="2751"/>
                    <a:pt x="93" y="3285"/>
                  </a:cubicBezTo>
                  <a:cubicBezTo>
                    <a:pt x="-217" y="3818"/>
                    <a:pt x="226" y="3818"/>
                    <a:pt x="1819" y="3151"/>
                  </a:cubicBezTo>
                  <a:cubicBezTo>
                    <a:pt x="3412" y="2485"/>
                    <a:pt x="6157" y="1151"/>
                    <a:pt x="7927" y="485"/>
                  </a:cubicBezTo>
                  <a:cubicBezTo>
                    <a:pt x="9698" y="-182"/>
                    <a:pt x="10494" y="-182"/>
                    <a:pt x="10893" y="618"/>
                  </a:cubicBezTo>
                  <a:cubicBezTo>
                    <a:pt x="11291" y="1418"/>
                    <a:pt x="11291" y="3018"/>
                    <a:pt x="11026" y="5418"/>
                  </a:cubicBezTo>
                  <a:cubicBezTo>
                    <a:pt x="10760" y="7818"/>
                    <a:pt x="10229" y="11018"/>
                    <a:pt x="10008" y="13285"/>
                  </a:cubicBezTo>
                  <a:cubicBezTo>
                    <a:pt x="9786" y="15551"/>
                    <a:pt x="9875" y="16885"/>
                    <a:pt x="10140" y="17551"/>
                  </a:cubicBezTo>
                  <a:cubicBezTo>
                    <a:pt x="10406" y="18218"/>
                    <a:pt x="10849" y="18218"/>
                    <a:pt x="12398" y="17151"/>
                  </a:cubicBezTo>
                  <a:cubicBezTo>
                    <a:pt x="13947" y="16085"/>
                    <a:pt x="16603" y="13951"/>
                    <a:pt x="18196" y="12351"/>
                  </a:cubicBezTo>
                  <a:cubicBezTo>
                    <a:pt x="19790" y="10751"/>
                    <a:pt x="20321" y="9685"/>
                    <a:pt x="20719" y="8618"/>
                  </a:cubicBezTo>
                  <a:cubicBezTo>
                    <a:pt x="21117" y="7551"/>
                    <a:pt x="21383" y="6485"/>
                    <a:pt x="21294" y="5951"/>
                  </a:cubicBezTo>
                  <a:cubicBezTo>
                    <a:pt x="21206" y="5418"/>
                    <a:pt x="20763" y="5418"/>
                    <a:pt x="19613" y="6085"/>
                  </a:cubicBezTo>
                  <a:cubicBezTo>
                    <a:pt x="18462" y="6751"/>
                    <a:pt x="16603" y="8085"/>
                    <a:pt x="15363" y="8751"/>
                  </a:cubicBezTo>
                  <a:cubicBezTo>
                    <a:pt x="14124" y="9418"/>
                    <a:pt x="13504" y="9418"/>
                    <a:pt x="13327" y="8885"/>
                  </a:cubicBezTo>
                  <a:cubicBezTo>
                    <a:pt x="13150" y="8351"/>
                    <a:pt x="13416" y="7285"/>
                    <a:pt x="13903" y="5818"/>
                  </a:cubicBezTo>
                  <a:cubicBezTo>
                    <a:pt x="14390" y="4351"/>
                    <a:pt x="15098" y="2485"/>
                    <a:pt x="15806" y="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0" name="Line"/>
            <p:cNvSpPr/>
            <p:nvPr/>
          </p:nvSpPr>
          <p:spPr>
            <a:xfrm>
              <a:off x="7619892" y="90683"/>
              <a:ext cx="1753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5" h="21600" extrusionOk="0">
                  <a:moveTo>
                    <a:pt x="0" y="0"/>
                  </a:moveTo>
                  <a:cubicBezTo>
                    <a:pt x="10800" y="1934"/>
                    <a:pt x="21600" y="3869"/>
                    <a:pt x="20250" y="6716"/>
                  </a:cubicBezTo>
                  <a:cubicBezTo>
                    <a:pt x="18900" y="9564"/>
                    <a:pt x="5400" y="13325"/>
                    <a:pt x="2700" y="15958"/>
                  </a:cubicBezTo>
                  <a:cubicBezTo>
                    <a:pt x="0" y="18591"/>
                    <a:pt x="8100" y="2009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1" name="Line"/>
            <p:cNvSpPr/>
            <p:nvPr/>
          </p:nvSpPr>
          <p:spPr>
            <a:xfrm>
              <a:off x="8078942" y="224780"/>
              <a:ext cx="342038" cy="313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103" extrusionOk="0">
                  <a:moveTo>
                    <a:pt x="4900" y="7408"/>
                  </a:moveTo>
                  <a:cubicBezTo>
                    <a:pt x="3879" y="6938"/>
                    <a:pt x="2857" y="6468"/>
                    <a:pt x="2127" y="6625"/>
                  </a:cubicBezTo>
                  <a:cubicBezTo>
                    <a:pt x="1397" y="6781"/>
                    <a:pt x="960" y="7564"/>
                    <a:pt x="595" y="9051"/>
                  </a:cubicBezTo>
                  <a:cubicBezTo>
                    <a:pt x="230" y="10538"/>
                    <a:pt x="-62" y="12729"/>
                    <a:pt x="11" y="14608"/>
                  </a:cubicBezTo>
                  <a:cubicBezTo>
                    <a:pt x="84" y="16486"/>
                    <a:pt x="522" y="18051"/>
                    <a:pt x="1908" y="18521"/>
                  </a:cubicBezTo>
                  <a:cubicBezTo>
                    <a:pt x="3295" y="18990"/>
                    <a:pt x="5630" y="18364"/>
                    <a:pt x="7381" y="17738"/>
                  </a:cubicBezTo>
                  <a:cubicBezTo>
                    <a:pt x="9133" y="17112"/>
                    <a:pt x="10300" y="16486"/>
                    <a:pt x="11103" y="16564"/>
                  </a:cubicBezTo>
                  <a:cubicBezTo>
                    <a:pt x="11906" y="16642"/>
                    <a:pt x="12343" y="17425"/>
                    <a:pt x="12708" y="18442"/>
                  </a:cubicBezTo>
                  <a:cubicBezTo>
                    <a:pt x="13073" y="19460"/>
                    <a:pt x="13365" y="20712"/>
                    <a:pt x="14095" y="21025"/>
                  </a:cubicBezTo>
                  <a:cubicBezTo>
                    <a:pt x="14824" y="21338"/>
                    <a:pt x="15992" y="20712"/>
                    <a:pt x="17306" y="18912"/>
                  </a:cubicBezTo>
                  <a:cubicBezTo>
                    <a:pt x="18619" y="17112"/>
                    <a:pt x="20079" y="14138"/>
                    <a:pt x="20808" y="11242"/>
                  </a:cubicBezTo>
                  <a:cubicBezTo>
                    <a:pt x="21538" y="8347"/>
                    <a:pt x="21538" y="5529"/>
                    <a:pt x="21392" y="3729"/>
                  </a:cubicBezTo>
                  <a:cubicBezTo>
                    <a:pt x="21246" y="1929"/>
                    <a:pt x="20954" y="1147"/>
                    <a:pt x="20443" y="599"/>
                  </a:cubicBezTo>
                  <a:cubicBezTo>
                    <a:pt x="19933" y="51"/>
                    <a:pt x="19203" y="-262"/>
                    <a:pt x="18692" y="286"/>
                  </a:cubicBezTo>
                  <a:cubicBezTo>
                    <a:pt x="18181" y="834"/>
                    <a:pt x="17889" y="2242"/>
                    <a:pt x="17597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2" name="Line"/>
            <p:cNvSpPr/>
            <p:nvPr/>
          </p:nvSpPr>
          <p:spPr>
            <a:xfrm>
              <a:off x="8484870" y="27902"/>
              <a:ext cx="244148" cy="515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0"/>
                  </a:moveTo>
                  <a:cubicBezTo>
                    <a:pt x="0" y="3600"/>
                    <a:pt x="0" y="7200"/>
                    <a:pt x="309" y="10314"/>
                  </a:cubicBezTo>
                  <a:cubicBezTo>
                    <a:pt x="617" y="13427"/>
                    <a:pt x="1234" y="16054"/>
                    <a:pt x="1851" y="17611"/>
                  </a:cubicBezTo>
                  <a:cubicBezTo>
                    <a:pt x="2469" y="19168"/>
                    <a:pt x="3086" y="19654"/>
                    <a:pt x="3806" y="19703"/>
                  </a:cubicBezTo>
                  <a:cubicBezTo>
                    <a:pt x="4526" y="19751"/>
                    <a:pt x="5349" y="19362"/>
                    <a:pt x="6583" y="18049"/>
                  </a:cubicBezTo>
                  <a:cubicBezTo>
                    <a:pt x="7817" y="16735"/>
                    <a:pt x="9463" y="14497"/>
                    <a:pt x="10594" y="13038"/>
                  </a:cubicBezTo>
                  <a:cubicBezTo>
                    <a:pt x="11726" y="11578"/>
                    <a:pt x="12343" y="10897"/>
                    <a:pt x="12754" y="10800"/>
                  </a:cubicBezTo>
                  <a:cubicBezTo>
                    <a:pt x="13166" y="10703"/>
                    <a:pt x="13371" y="11189"/>
                    <a:pt x="13577" y="12649"/>
                  </a:cubicBezTo>
                  <a:cubicBezTo>
                    <a:pt x="13783" y="14108"/>
                    <a:pt x="13989" y="16541"/>
                    <a:pt x="14297" y="18000"/>
                  </a:cubicBezTo>
                  <a:cubicBezTo>
                    <a:pt x="14606" y="19459"/>
                    <a:pt x="15017" y="19946"/>
                    <a:pt x="15531" y="20481"/>
                  </a:cubicBezTo>
                  <a:cubicBezTo>
                    <a:pt x="16046" y="21016"/>
                    <a:pt x="16663" y="21600"/>
                    <a:pt x="17691" y="21551"/>
                  </a:cubicBezTo>
                  <a:cubicBezTo>
                    <a:pt x="18720" y="21503"/>
                    <a:pt x="20160" y="20822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3" name="Line"/>
            <p:cNvSpPr/>
            <p:nvPr/>
          </p:nvSpPr>
          <p:spPr>
            <a:xfrm>
              <a:off x="8735993" y="282344"/>
              <a:ext cx="252357" cy="24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0707" extrusionOk="0">
                  <a:moveTo>
                    <a:pt x="2893" y="7446"/>
                  </a:moveTo>
                  <a:cubicBezTo>
                    <a:pt x="3857" y="7446"/>
                    <a:pt x="4821" y="7446"/>
                    <a:pt x="5400" y="8040"/>
                  </a:cubicBezTo>
                  <a:cubicBezTo>
                    <a:pt x="5979" y="8635"/>
                    <a:pt x="6171" y="9824"/>
                    <a:pt x="6171" y="11904"/>
                  </a:cubicBezTo>
                  <a:cubicBezTo>
                    <a:pt x="6171" y="13985"/>
                    <a:pt x="5979" y="16958"/>
                    <a:pt x="6268" y="18741"/>
                  </a:cubicBezTo>
                  <a:cubicBezTo>
                    <a:pt x="6557" y="20525"/>
                    <a:pt x="7329" y="21119"/>
                    <a:pt x="9643" y="20425"/>
                  </a:cubicBezTo>
                  <a:cubicBezTo>
                    <a:pt x="11957" y="19732"/>
                    <a:pt x="15814" y="17750"/>
                    <a:pt x="18225" y="14381"/>
                  </a:cubicBezTo>
                  <a:cubicBezTo>
                    <a:pt x="20636" y="11013"/>
                    <a:pt x="21600" y="6257"/>
                    <a:pt x="20443" y="3383"/>
                  </a:cubicBezTo>
                  <a:cubicBezTo>
                    <a:pt x="19286" y="510"/>
                    <a:pt x="16007" y="-481"/>
                    <a:pt x="12246" y="213"/>
                  </a:cubicBezTo>
                  <a:cubicBezTo>
                    <a:pt x="8486" y="906"/>
                    <a:pt x="4243" y="3284"/>
                    <a:pt x="0" y="5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4" name="Line"/>
            <p:cNvSpPr/>
            <p:nvPr/>
          </p:nvSpPr>
          <p:spPr>
            <a:xfrm>
              <a:off x="9384201" y="135929"/>
              <a:ext cx="328508" cy="36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76" extrusionOk="0">
                  <a:moveTo>
                    <a:pt x="6334" y="9233"/>
                  </a:moveTo>
                  <a:cubicBezTo>
                    <a:pt x="5584" y="8960"/>
                    <a:pt x="4834" y="8686"/>
                    <a:pt x="4009" y="9575"/>
                  </a:cubicBezTo>
                  <a:cubicBezTo>
                    <a:pt x="3184" y="10464"/>
                    <a:pt x="2284" y="12514"/>
                    <a:pt x="1534" y="14360"/>
                  </a:cubicBezTo>
                  <a:cubicBezTo>
                    <a:pt x="784" y="16205"/>
                    <a:pt x="184" y="17846"/>
                    <a:pt x="34" y="19008"/>
                  </a:cubicBezTo>
                  <a:cubicBezTo>
                    <a:pt x="-116" y="20170"/>
                    <a:pt x="184" y="20853"/>
                    <a:pt x="1909" y="20580"/>
                  </a:cubicBezTo>
                  <a:cubicBezTo>
                    <a:pt x="3634" y="20307"/>
                    <a:pt x="6784" y="19076"/>
                    <a:pt x="8734" y="18256"/>
                  </a:cubicBezTo>
                  <a:cubicBezTo>
                    <a:pt x="10684" y="17436"/>
                    <a:pt x="11434" y="17026"/>
                    <a:pt x="12034" y="17094"/>
                  </a:cubicBezTo>
                  <a:cubicBezTo>
                    <a:pt x="12634" y="17162"/>
                    <a:pt x="13084" y="17709"/>
                    <a:pt x="13384" y="18324"/>
                  </a:cubicBezTo>
                  <a:cubicBezTo>
                    <a:pt x="13684" y="18940"/>
                    <a:pt x="13834" y="19623"/>
                    <a:pt x="14134" y="20238"/>
                  </a:cubicBezTo>
                  <a:cubicBezTo>
                    <a:pt x="14434" y="20853"/>
                    <a:pt x="14884" y="21400"/>
                    <a:pt x="15484" y="21469"/>
                  </a:cubicBezTo>
                  <a:cubicBezTo>
                    <a:pt x="16084" y="21537"/>
                    <a:pt x="16834" y="21127"/>
                    <a:pt x="17959" y="19350"/>
                  </a:cubicBezTo>
                  <a:cubicBezTo>
                    <a:pt x="19084" y="17572"/>
                    <a:pt x="20584" y="14428"/>
                    <a:pt x="21034" y="11215"/>
                  </a:cubicBezTo>
                  <a:cubicBezTo>
                    <a:pt x="21484" y="8003"/>
                    <a:pt x="20884" y="4722"/>
                    <a:pt x="20359" y="2740"/>
                  </a:cubicBezTo>
                  <a:cubicBezTo>
                    <a:pt x="19834" y="757"/>
                    <a:pt x="19384" y="74"/>
                    <a:pt x="18934" y="5"/>
                  </a:cubicBezTo>
                  <a:cubicBezTo>
                    <a:pt x="18484" y="-63"/>
                    <a:pt x="18034" y="484"/>
                    <a:pt x="18034" y="2398"/>
                  </a:cubicBezTo>
                  <a:cubicBezTo>
                    <a:pt x="18034" y="4312"/>
                    <a:pt x="18484" y="7593"/>
                    <a:pt x="18934" y="108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5" name="Line"/>
            <p:cNvSpPr/>
            <p:nvPr/>
          </p:nvSpPr>
          <p:spPr>
            <a:xfrm>
              <a:off x="9800153" y="256758"/>
              <a:ext cx="148621" cy="24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6" h="21017" extrusionOk="0">
                  <a:moveTo>
                    <a:pt x="2366" y="5415"/>
                  </a:moveTo>
                  <a:cubicBezTo>
                    <a:pt x="1399" y="9539"/>
                    <a:pt x="432" y="13662"/>
                    <a:pt x="109" y="16215"/>
                  </a:cubicBezTo>
                  <a:cubicBezTo>
                    <a:pt x="-213" y="18768"/>
                    <a:pt x="109" y="19750"/>
                    <a:pt x="2044" y="20437"/>
                  </a:cubicBezTo>
                  <a:cubicBezTo>
                    <a:pt x="3978" y="21124"/>
                    <a:pt x="7524" y="21517"/>
                    <a:pt x="11232" y="19750"/>
                  </a:cubicBezTo>
                  <a:cubicBezTo>
                    <a:pt x="14939" y="17982"/>
                    <a:pt x="18808" y="14055"/>
                    <a:pt x="20097" y="10619"/>
                  </a:cubicBezTo>
                  <a:cubicBezTo>
                    <a:pt x="21387" y="7182"/>
                    <a:pt x="20097" y="4237"/>
                    <a:pt x="17680" y="2470"/>
                  </a:cubicBezTo>
                  <a:cubicBezTo>
                    <a:pt x="15262" y="702"/>
                    <a:pt x="11715" y="113"/>
                    <a:pt x="8975" y="15"/>
                  </a:cubicBezTo>
                  <a:cubicBezTo>
                    <a:pt x="6235" y="-83"/>
                    <a:pt x="4300" y="310"/>
                    <a:pt x="3333" y="997"/>
                  </a:cubicBezTo>
                  <a:cubicBezTo>
                    <a:pt x="2366" y="1684"/>
                    <a:pt x="2366" y="2666"/>
                    <a:pt x="3011" y="3550"/>
                  </a:cubicBezTo>
                  <a:cubicBezTo>
                    <a:pt x="3656" y="4433"/>
                    <a:pt x="4945" y="5219"/>
                    <a:pt x="6235" y="6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6" name="Line"/>
            <p:cNvSpPr/>
            <p:nvPr/>
          </p:nvSpPr>
          <p:spPr>
            <a:xfrm>
              <a:off x="10000441" y="210305"/>
              <a:ext cx="215993" cy="272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234" extrusionOk="0">
                  <a:moveTo>
                    <a:pt x="1864" y="11354"/>
                  </a:moveTo>
                  <a:cubicBezTo>
                    <a:pt x="1182" y="13532"/>
                    <a:pt x="500" y="15711"/>
                    <a:pt x="159" y="17435"/>
                  </a:cubicBezTo>
                  <a:cubicBezTo>
                    <a:pt x="-182" y="19159"/>
                    <a:pt x="-182" y="20430"/>
                    <a:pt x="2319" y="20974"/>
                  </a:cubicBezTo>
                  <a:cubicBezTo>
                    <a:pt x="4820" y="21519"/>
                    <a:pt x="9822" y="21337"/>
                    <a:pt x="13460" y="19159"/>
                  </a:cubicBezTo>
                  <a:cubicBezTo>
                    <a:pt x="17098" y="16981"/>
                    <a:pt x="19372" y="12806"/>
                    <a:pt x="20395" y="9539"/>
                  </a:cubicBezTo>
                  <a:cubicBezTo>
                    <a:pt x="21418" y="6272"/>
                    <a:pt x="21191" y="3912"/>
                    <a:pt x="20736" y="2369"/>
                  </a:cubicBezTo>
                  <a:cubicBezTo>
                    <a:pt x="20281" y="827"/>
                    <a:pt x="19599" y="101"/>
                    <a:pt x="18803" y="10"/>
                  </a:cubicBezTo>
                  <a:cubicBezTo>
                    <a:pt x="18007" y="-81"/>
                    <a:pt x="17098" y="464"/>
                    <a:pt x="16757" y="1371"/>
                  </a:cubicBezTo>
                  <a:cubicBezTo>
                    <a:pt x="16416" y="2279"/>
                    <a:pt x="16643" y="3549"/>
                    <a:pt x="16871" y="4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7" name="Line"/>
            <p:cNvSpPr/>
            <p:nvPr/>
          </p:nvSpPr>
          <p:spPr>
            <a:xfrm>
              <a:off x="10279351" y="153183"/>
              <a:ext cx="68012" cy="31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60" extrusionOk="0">
                  <a:moveTo>
                    <a:pt x="8100" y="2401"/>
                  </a:moveTo>
                  <a:cubicBezTo>
                    <a:pt x="9540" y="1289"/>
                    <a:pt x="10980" y="178"/>
                    <a:pt x="10980" y="19"/>
                  </a:cubicBezTo>
                  <a:cubicBezTo>
                    <a:pt x="10980" y="-140"/>
                    <a:pt x="9540" y="654"/>
                    <a:pt x="7380" y="3751"/>
                  </a:cubicBezTo>
                  <a:cubicBezTo>
                    <a:pt x="5220" y="6848"/>
                    <a:pt x="2340" y="12248"/>
                    <a:pt x="900" y="15504"/>
                  </a:cubicBezTo>
                  <a:cubicBezTo>
                    <a:pt x="-540" y="18760"/>
                    <a:pt x="-540" y="19872"/>
                    <a:pt x="3060" y="20507"/>
                  </a:cubicBezTo>
                  <a:cubicBezTo>
                    <a:pt x="6660" y="21142"/>
                    <a:pt x="13860" y="21301"/>
                    <a:pt x="21060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8" name="Line"/>
            <p:cNvSpPr/>
            <p:nvPr/>
          </p:nvSpPr>
          <p:spPr>
            <a:xfrm>
              <a:off x="10358392" y="20926"/>
              <a:ext cx="344728" cy="49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88" extrusionOk="0">
                  <a:moveTo>
                    <a:pt x="17461" y="0"/>
                  </a:moveTo>
                  <a:cubicBezTo>
                    <a:pt x="17893" y="913"/>
                    <a:pt x="18325" y="1825"/>
                    <a:pt x="18397" y="3955"/>
                  </a:cubicBezTo>
                  <a:cubicBezTo>
                    <a:pt x="18469" y="6085"/>
                    <a:pt x="18181" y="9431"/>
                    <a:pt x="17965" y="11459"/>
                  </a:cubicBezTo>
                  <a:cubicBezTo>
                    <a:pt x="17749" y="13487"/>
                    <a:pt x="17605" y="14197"/>
                    <a:pt x="17389" y="15008"/>
                  </a:cubicBezTo>
                  <a:cubicBezTo>
                    <a:pt x="17173" y="15820"/>
                    <a:pt x="16885" y="16732"/>
                    <a:pt x="16381" y="16986"/>
                  </a:cubicBezTo>
                  <a:cubicBezTo>
                    <a:pt x="15877" y="17239"/>
                    <a:pt x="15157" y="16834"/>
                    <a:pt x="13285" y="16327"/>
                  </a:cubicBezTo>
                  <a:cubicBezTo>
                    <a:pt x="11413" y="15820"/>
                    <a:pt x="8389" y="15211"/>
                    <a:pt x="5941" y="15515"/>
                  </a:cubicBezTo>
                  <a:cubicBezTo>
                    <a:pt x="3493" y="15820"/>
                    <a:pt x="1621" y="17037"/>
                    <a:pt x="685" y="17949"/>
                  </a:cubicBezTo>
                  <a:cubicBezTo>
                    <a:pt x="-251" y="18862"/>
                    <a:pt x="-251" y="19470"/>
                    <a:pt x="829" y="20079"/>
                  </a:cubicBezTo>
                  <a:cubicBezTo>
                    <a:pt x="1909" y="20687"/>
                    <a:pt x="4069" y="21296"/>
                    <a:pt x="7381" y="21448"/>
                  </a:cubicBezTo>
                  <a:cubicBezTo>
                    <a:pt x="10693" y="21600"/>
                    <a:pt x="15157" y="21296"/>
                    <a:pt x="17677" y="20941"/>
                  </a:cubicBezTo>
                  <a:cubicBezTo>
                    <a:pt x="20197" y="20586"/>
                    <a:pt x="20773" y="20180"/>
                    <a:pt x="21349" y="197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79" name="Line"/>
            <p:cNvSpPr/>
            <p:nvPr/>
          </p:nvSpPr>
          <p:spPr>
            <a:xfrm>
              <a:off x="1427210" y="1130051"/>
              <a:ext cx="225744" cy="254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335" extrusionOk="0">
                  <a:moveTo>
                    <a:pt x="5676" y="0"/>
                  </a:moveTo>
                  <a:cubicBezTo>
                    <a:pt x="3732" y="5838"/>
                    <a:pt x="1788" y="11676"/>
                    <a:pt x="816" y="15081"/>
                  </a:cubicBezTo>
                  <a:cubicBezTo>
                    <a:pt x="-156" y="18486"/>
                    <a:pt x="-156" y="19459"/>
                    <a:pt x="276" y="20238"/>
                  </a:cubicBezTo>
                  <a:cubicBezTo>
                    <a:pt x="708" y="21016"/>
                    <a:pt x="1572" y="21600"/>
                    <a:pt x="3948" y="21211"/>
                  </a:cubicBezTo>
                  <a:cubicBezTo>
                    <a:pt x="6324" y="20822"/>
                    <a:pt x="10212" y="19459"/>
                    <a:pt x="13452" y="17027"/>
                  </a:cubicBezTo>
                  <a:cubicBezTo>
                    <a:pt x="16692" y="14595"/>
                    <a:pt x="19284" y="11092"/>
                    <a:pt x="20364" y="8270"/>
                  </a:cubicBezTo>
                  <a:cubicBezTo>
                    <a:pt x="21444" y="5449"/>
                    <a:pt x="21012" y="3308"/>
                    <a:pt x="19608" y="1946"/>
                  </a:cubicBezTo>
                  <a:cubicBezTo>
                    <a:pt x="18204" y="584"/>
                    <a:pt x="15828" y="0"/>
                    <a:pt x="13776" y="97"/>
                  </a:cubicBezTo>
                  <a:cubicBezTo>
                    <a:pt x="11724" y="195"/>
                    <a:pt x="9996" y="973"/>
                    <a:pt x="8916" y="1849"/>
                  </a:cubicBezTo>
                  <a:cubicBezTo>
                    <a:pt x="7836" y="2724"/>
                    <a:pt x="7404" y="3697"/>
                    <a:pt x="7836" y="4281"/>
                  </a:cubicBezTo>
                  <a:cubicBezTo>
                    <a:pt x="8268" y="4865"/>
                    <a:pt x="9564" y="5059"/>
                    <a:pt x="10860" y="5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0" name="Line"/>
            <p:cNvSpPr/>
            <p:nvPr/>
          </p:nvSpPr>
          <p:spPr>
            <a:xfrm>
              <a:off x="1662707" y="1102149"/>
              <a:ext cx="237173" cy="2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6041"/>
                  </a:moveTo>
                  <a:cubicBezTo>
                    <a:pt x="1059" y="6041"/>
                    <a:pt x="2118" y="6041"/>
                    <a:pt x="3071" y="7047"/>
                  </a:cubicBezTo>
                  <a:cubicBezTo>
                    <a:pt x="4024" y="8054"/>
                    <a:pt x="4871" y="10068"/>
                    <a:pt x="5506" y="12356"/>
                  </a:cubicBezTo>
                  <a:cubicBezTo>
                    <a:pt x="6141" y="14644"/>
                    <a:pt x="6565" y="17207"/>
                    <a:pt x="6671" y="18946"/>
                  </a:cubicBezTo>
                  <a:cubicBezTo>
                    <a:pt x="6776" y="20685"/>
                    <a:pt x="6565" y="21600"/>
                    <a:pt x="6459" y="21325"/>
                  </a:cubicBezTo>
                  <a:cubicBezTo>
                    <a:pt x="6353" y="21051"/>
                    <a:pt x="6353" y="19586"/>
                    <a:pt x="7412" y="16749"/>
                  </a:cubicBezTo>
                  <a:cubicBezTo>
                    <a:pt x="8471" y="13912"/>
                    <a:pt x="10588" y="9702"/>
                    <a:pt x="13129" y="6681"/>
                  </a:cubicBezTo>
                  <a:cubicBezTo>
                    <a:pt x="15671" y="3661"/>
                    <a:pt x="18635" y="1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1" name="Line"/>
            <p:cNvSpPr/>
            <p:nvPr/>
          </p:nvSpPr>
          <p:spPr>
            <a:xfrm>
              <a:off x="1870168" y="969612"/>
              <a:ext cx="280834" cy="385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9" extrusionOk="0">
                  <a:moveTo>
                    <a:pt x="12886" y="0"/>
                  </a:moveTo>
                  <a:cubicBezTo>
                    <a:pt x="13771" y="0"/>
                    <a:pt x="14656" y="0"/>
                    <a:pt x="15807" y="1479"/>
                  </a:cubicBezTo>
                  <a:cubicBezTo>
                    <a:pt x="16958" y="2957"/>
                    <a:pt x="18374" y="5914"/>
                    <a:pt x="19082" y="8164"/>
                  </a:cubicBezTo>
                  <a:cubicBezTo>
                    <a:pt x="19791" y="10414"/>
                    <a:pt x="19791" y="11957"/>
                    <a:pt x="19348" y="13307"/>
                  </a:cubicBezTo>
                  <a:cubicBezTo>
                    <a:pt x="18905" y="14657"/>
                    <a:pt x="18020" y="15814"/>
                    <a:pt x="16427" y="16264"/>
                  </a:cubicBezTo>
                  <a:cubicBezTo>
                    <a:pt x="14833" y="16714"/>
                    <a:pt x="12532" y="16457"/>
                    <a:pt x="10141" y="16200"/>
                  </a:cubicBezTo>
                  <a:cubicBezTo>
                    <a:pt x="7751" y="15943"/>
                    <a:pt x="5273" y="15686"/>
                    <a:pt x="3502" y="16136"/>
                  </a:cubicBezTo>
                  <a:cubicBezTo>
                    <a:pt x="1732" y="16586"/>
                    <a:pt x="669" y="17743"/>
                    <a:pt x="227" y="18643"/>
                  </a:cubicBezTo>
                  <a:cubicBezTo>
                    <a:pt x="-216" y="19543"/>
                    <a:pt x="-39" y="20186"/>
                    <a:pt x="1023" y="20700"/>
                  </a:cubicBezTo>
                  <a:cubicBezTo>
                    <a:pt x="2086" y="21214"/>
                    <a:pt x="4033" y="21600"/>
                    <a:pt x="7574" y="21086"/>
                  </a:cubicBezTo>
                  <a:cubicBezTo>
                    <a:pt x="11115" y="20571"/>
                    <a:pt x="16250" y="19157"/>
                    <a:pt x="21384" y="17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2" name="Line"/>
            <p:cNvSpPr/>
            <p:nvPr/>
          </p:nvSpPr>
          <p:spPr>
            <a:xfrm>
              <a:off x="2248660" y="1185856"/>
              <a:ext cx="22271" cy="1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089" extrusionOk="0">
                  <a:moveTo>
                    <a:pt x="12960" y="0"/>
                  </a:moveTo>
                  <a:cubicBezTo>
                    <a:pt x="17280" y="4569"/>
                    <a:pt x="21600" y="9138"/>
                    <a:pt x="20520" y="13085"/>
                  </a:cubicBezTo>
                  <a:cubicBezTo>
                    <a:pt x="19440" y="17031"/>
                    <a:pt x="12960" y="20354"/>
                    <a:pt x="9720" y="20977"/>
                  </a:cubicBezTo>
                  <a:cubicBezTo>
                    <a:pt x="6480" y="21600"/>
                    <a:pt x="6480" y="19523"/>
                    <a:pt x="5400" y="17446"/>
                  </a:cubicBezTo>
                  <a:cubicBezTo>
                    <a:pt x="4320" y="15369"/>
                    <a:pt x="2160" y="13292"/>
                    <a:pt x="0" y="112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3" name="Line"/>
            <p:cNvSpPr/>
            <p:nvPr/>
          </p:nvSpPr>
          <p:spPr>
            <a:xfrm>
              <a:off x="2262611" y="990538"/>
              <a:ext cx="27904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4" name="Line"/>
            <p:cNvSpPr/>
            <p:nvPr/>
          </p:nvSpPr>
          <p:spPr>
            <a:xfrm>
              <a:off x="2405977" y="1178382"/>
              <a:ext cx="240295" cy="17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099" extrusionOk="0">
                  <a:moveTo>
                    <a:pt x="2149" y="5109"/>
                  </a:moveTo>
                  <a:cubicBezTo>
                    <a:pt x="1941" y="9598"/>
                    <a:pt x="1733" y="14086"/>
                    <a:pt x="1318" y="16891"/>
                  </a:cubicBezTo>
                  <a:cubicBezTo>
                    <a:pt x="902" y="19696"/>
                    <a:pt x="279" y="20818"/>
                    <a:pt x="72" y="20678"/>
                  </a:cubicBezTo>
                  <a:cubicBezTo>
                    <a:pt x="-136" y="20538"/>
                    <a:pt x="72" y="19135"/>
                    <a:pt x="1214" y="15769"/>
                  </a:cubicBezTo>
                  <a:cubicBezTo>
                    <a:pt x="2356" y="12403"/>
                    <a:pt x="4433" y="7073"/>
                    <a:pt x="5887" y="3847"/>
                  </a:cubicBezTo>
                  <a:cubicBezTo>
                    <a:pt x="7341" y="621"/>
                    <a:pt x="8172" y="-501"/>
                    <a:pt x="9937" y="200"/>
                  </a:cubicBezTo>
                  <a:cubicBezTo>
                    <a:pt x="11702" y="902"/>
                    <a:pt x="14402" y="3426"/>
                    <a:pt x="16479" y="7213"/>
                  </a:cubicBezTo>
                  <a:cubicBezTo>
                    <a:pt x="18556" y="11000"/>
                    <a:pt x="20010" y="16050"/>
                    <a:pt x="21464" y="210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5" name="Line"/>
            <p:cNvSpPr/>
            <p:nvPr/>
          </p:nvSpPr>
          <p:spPr>
            <a:xfrm>
              <a:off x="2662437" y="1145563"/>
              <a:ext cx="209540" cy="260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026" extrusionOk="0">
                  <a:moveTo>
                    <a:pt x="20906" y="3255"/>
                  </a:moveTo>
                  <a:cubicBezTo>
                    <a:pt x="21141" y="2316"/>
                    <a:pt x="21376" y="1376"/>
                    <a:pt x="20789" y="719"/>
                  </a:cubicBezTo>
                  <a:cubicBezTo>
                    <a:pt x="20202" y="62"/>
                    <a:pt x="18793" y="-314"/>
                    <a:pt x="16328" y="343"/>
                  </a:cubicBezTo>
                  <a:cubicBezTo>
                    <a:pt x="13863" y="1001"/>
                    <a:pt x="10341" y="2691"/>
                    <a:pt x="7406" y="5509"/>
                  </a:cubicBezTo>
                  <a:cubicBezTo>
                    <a:pt x="4472" y="8326"/>
                    <a:pt x="2124" y="12270"/>
                    <a:pt x="950" y="15088"/>
                  </a:cubicBezTo>
                  <a:cubicBezTo>
                    <a:pt x="-224" y="17905"/>
                    <a:pt x="-224" y="19596"/>
                    <a:pt x="480" y="20441"/>
                  </a:cubicBezTo>
                  <a:cubicBezTo>
                    <a:pt x="1185" y="21286"/>
                    <a:pt x="2593" y="21286"/>
                    <a:pt x="4706" y="19971"/>
                  </a:cubicBezTo>
                  <a:cubicBezTo>
                    <a:pt x="6819" y="18656"/>
                    <a:pt x="9637" y="16027"/>
                    <a:pt x="11280" y="14243"/>
                  </a:cubicBezTo>
                  <a:cubicBezTo>
                    <a:pt x="12924" y="12458"/>
                    <a:pt x="13393" y="11519"/>
                    <a:pt x="14215" y="10486"/>
                  </a:cubicBezTo>
                  <a:cubicBezTo>
                    <a:pt x="15037" y="9453"/>
                    <a:pt x="16211" y="8326"/>
                    <a:pt x="16915" y="8232"/>
                  </a:cubicBezTo>
                  <a:cubicBezTo>
                    <a:pt x="17619" y="8138"/>
                    <a:pt x="17854" y="9077"/>
                    <a:pt x="17737" y="10768"/>
                  </a:cubicBezTo>
                  <a:cubicBezTo>
                    <a:pt x="17619" y="12458"/>
                    <a:pt x="17150" y="14900"/>
                    <a:pt x="16680" y="17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6" name="Line"/>
            <p:cNvSpPr/>
            <p:nvPr/>
          </p:nvSpPr>
          <p:spPr>
            <a:xfrm>
              <a:off x="2939247" y="1200842"/>
              <a:ext cx="132538" cy="20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6445"/>
                  </a:moveTo>
                  <a:cubicBezTo>
                    <a:pt x="2274" y="8629"/>
                    <a:pt x="4547" y="10813"/>
                    <a:pt x="5684" y="12755"/>
                  </a:cubicBezTo>
                  <a:cubicBezTo>
                    <a:pt x="6821" y="14696"/>
                    <a:pt x="6821" y="16395"/>
                    <a:pt x="6821" y="18094"/>
                  </a:cubicBezTo>
                  <a:cubicBezTo>
                    <a:pt x="6821" y="19793"/>
                    <a:pt x="6821" y="21492"/>
                    <a:pt x="6821" y="21492"/>
                  </a:cubicBezTo>
                  <a:cubicBezTo>
                    <a:pt x="6821" y="21492"/>
                    <a:pt x="6821" y="19793"/>
                    <a:pt x="7768" y="16274"/>
                  </a:cubicBezTo>
                  <a:cubicBezTo>
                    <a:pt x="8716" y="12755"/>
                    <a:pt x="10611" y="7416"/>
                    <a:pt x="12316" y="4261"/>
                  </a:cubicBezTo>
                  <a:cubicBezTo>
                    <a:pt x="14021" y="1105"/>
                    <a:pt x="15537" y="135"/>
                    <a:pt x="17053" y="13"/>
                  </a:cubicBezTo>
                  <a:cubicBezTo>
                    <a:pt x="18568" y="-108"/>
                    <a:pt x="20084" y="620"/>
                    <a:pt x="21600" y="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7" name="Line"/>
            <p:cNvSpPr/>
            <p:nvPr/>
          </p:nvSpPr>
          <p:spPr>
            <a:xfrm>
              <a:off x="3246174" y="1234685"/>
              <a:ext cx="6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8" name="Line"/>
            <p:cNvSpPr/>
            <p:nvPr/>
          </p:nvSpPr>
          <p:spPr>
            <a:xfrm>
              <a:off x="3365051" y="969612"/>
              <a:ext cx="328807" cy="73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37" y="0"/>
                  </a:moveTo>
                  <a:cubicBezTo>
                    <a:pt x="285" y="2469"/>
                    <a:pt x="133" y="4937"/>
                    <a:pt x="57" y="6651"/>
                  </a:cubicBezTo>
                  <a:cubicBezTo>
                    <a:pt x="-19" y="8366"/>
                    <a:pt x="-19" y="9326"/>
                    <a:pt x="57" y="9977"/>
                  </a:cubicBezTo>
                  <a:cubicBezTo>
                    <a:pt x="133" y="10629"/>
                    <a:pt x="285" y="10971"/>
                    <a:pt x="742" y="11040"/>
                  </a:cubicBezTo>
                  <a:cubicBezTo>
                    <a:pt x="1198" y="11109"/>
                    <a:pt x="1958" y="10903"/>
                    <a:pt x="2947" y="10183"/>
                  </a:cubicBezTo>
                  <a:cubicBezTo>
                    <a:pt x="3936" y="9463"/>
                    <a:pt x="5153" y="8229"/>
                    <a:pt x="5837" y="7440"/>
                  </a:cubicBezTo>
                  <a:cubicBezTo>
                    <a:pt x="6522" y="6651"/>
                    <a:pt x="6674" y="6309"/>
                    <a:pt x="7054" y="6240"/>
                  </a:cubicBezTo>
                  <a:cubicBezTo>
                    <a:pt x="7435" y="6171"/>
                    <a:pt x="8043" y="6377"/>
                    <a:pt x="8423" y="6857"/>
                  </a:cubicBezTo>
                  <a:cubicBezTo>
                    <a:pt x="8804" y="7337"/>
                    <a:pt x="8956" y="8091"/>
                    <a:pt x="9032" y="8640"/>
                  </a:cubicBezTo>
                  <a:cubicBezTo>
                    <a:pt x="9108" y="9189"/>
                    <a:pt x="9108" y="9531"/>
                    <a:pt x="9184" y="9909"/>
                  </a:cubicBezTo>
                  <a:cubicBezTo>
                    <a:pt x="9260" y="10286"/>
                    <a:pt x="9412" y="10697"/>
                    <a:pt x="10096" y="10731"/>
                  </a:cubicBezTo>
                  <a:cubicBezTo>
                    <a:pt x="10781" y="10766"/>
                    <a:pt x="11998" y="10423"/>
                    <a:pt x="13063" y="9977"/>
                  </a:cubicBezTo>
                  <a:cubicBezTo>
                    <a:pt x="14127" y="9531"/>
                    <a:pt x="15040" y="8983"/>
                    <a:pt x="15801" y="8606"/>
                  </a:cubicBezTo>
                  <a:cubicBezTo>
                    <a:pt x="16561" y="8229"/>
                    <a:pt x="17170" y="8023"/>
                    <a:pt x="17778" y="8023"/>
                  </a:cubicBezTo>
                  <a:cubicBezTo>
                    <a:pt x="18387" y="8023"/>
                    <a:pt x="18995" y="8229"/>
                    <a:pt x="19756" y="9189"/>
                  </a:cubicBezTo>
                  <a:cubicBezTo>
                    <a:pt x="20516" y="10149"/>
                    <a:pt x="21429" y="11863"/>
                    <a:pt x="21505" y="14057"/>
                  </a:cubicBezTo>
                  <a:cubicBezTo>
                    <a:pt x="21581" y="16251"/>
                    <a:pt x="20820" y="18926"/>
                    <a:pt x="2006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89" name="Line"/>
            <p:cNvSpPr/>
            <p:nvPr/>
          </p:nvSpPr>
          <p:spPr>
            <a:xfrm>
              <a:off x="4085824" y="851026"/>
              <a:ext cx="485721" cy="492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85" extrusionOk="0">
                  <a:moveTo>
                    <a:pt x="8835" y="0"/>
                  </a:moveTo>
                  <a:cubicBezTo>
                    <a:pt x="9040" y="3346"/>
                    <a:pt x="9246" y="6693"/>
                    <a:pt x="9452" y="9583"/>
                  </a:cubicBezTo>
                  <a:cubicBezTo>
                    <a:pt x="9657" y="12473"/>
                    <a:pt x="9863" y="14907"/>
                    <a:pt x="9915" y="16377"/>
                  </a:cubicBezTo>
                  <a:cubicBezTo>
                    <a:pt x="9966" y="17848"/>
                    <a:pt x="9863" y="18355"/>
                    <a:pt x="9709" y="18355"/>
                  </a:cubicBezTo>
                  <a:cubicBezTo>
                    <a:pt x="9555" y="18355"/>
                    <a:pt x="9349" y="17848"/>
                    <a:pt x="8577" y="16631"/>
                  </a:cubicBezTo>
                  <a:cubicBezTo>
                    <a:pt x="7806" y="15414"/>
                    <a:pt x="6469" y="13487"/>
                    <a:pt x="5183" y="12473"/>
                  </a:cubicBezTo>
                  <a:cubicBezTo>
                    <a:pt x="3897" y="11459"/>
                    <a:pt x="2663" y="11358"/>
                    <a:pt x="1737" y="12220"/>
                  </a:cubicBezTo>
                  <a:cubicBezTo>
                    <a:pt x="812" y="13082"/>
                    <a:pt x="195" y="14907"/>
                    <a:pt x="40" y="16377"/>
                  </a:cubicBezTo>
                  <a:cubicBezTo>
                    <a:pt x="-114" y="17848"/>
                    <a:pt x="195" y="18963"/>
                    <a:pt x="606" y="19825"/>
                  </a:cubicBezTo>
                  <a:cubicBezTo>
                    <a:pt x="1017" y="20687"/>
                    <a:pt x="1532" y="21296"/>
                    <a:pt x="2612" y="21448"/>
                  </a:cubicBezTo>
                  <a:cubicBezTo>
                    <a:pt x="3692" y="21600"/>
                    <a:pt x="5337" y="21296"/>
                    <a:pt x="6880" y="20383"/>
                  </a:cubicBezTo>
                  <a:cubicBezTo>
                    <a:pt x="8423" y="19470"/>
                    <a:pt x="9863" y="17949"/>
                    <a:pt x="10789" y="17037"/>
                  </a:cubicBezTo>
                  <a:cubicBezTo>
                    <a:pt x="11715" y="16124"/>
                    <a:pt x="12126" y="15820"/>
                    <a:pt x="12589" y="15566"/>
                  </a:cubicBezTo>
                  <a:cubicBezTo>
                    <a:pt x="13052" y="15313"/>
                    <a:pt x="13566" y="15110"/>
                    <a:pt x="14029" y="15211"/>
                  </a:cubicBezTo>
                  <a:cubicBezTo>
                    <a:pt x="14492" y="15313"/>
                    <a:pt x="14903" y="15718"/>
                    <a:pt x="15109" y="16530"/>
                  </a:cubicBezTo>
                  <a:cubicBezTo>
                    <a:pt x="15315" y="17341"/>
                    <a:pt x="15315" y="18558"/>
                    <a:pt x="15263" y="19420"/>
                  </a:cubicBezTo>
                  <a:cubicBezTo>
                    <a:pt x="15212" y="20282"/>
                    <a:pt x="15109" y="20789"/>
                    <a:pt x="15006" y="20789"/>
                  </a:cubicBezTo>
                  <a:cubicBezTo>
                    <a:pt x="14903" y="20789"/>
                    <a:pt x="14800" y="20282"/>
                    <a:pt x="15006" y="19065"/>
                  </a:cubicBezTo>
                  <a:cubicBezTo>
                    <a:pt x="15212" y="17848"/>
                    <a:pt x="15726" y="15921"/>
                    <a:pt x="16600" y="14451"/>
                  </a:cubicBezTo>
                  <a:cubicBezTo>
                    <a:pt x="17475" y="12980"/>
                    <a:pt x="18709" y="11966"/>
                    <a:pt x="19583" y="11561"/>
                  </a:cubicBezTo>
                  <a:cubicBezTo>
                    <a:pt x="20457" y="11155"/>
                    <a:pt x="20972" y="11358"/>
                    <a:pt x="21486" y="1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0" name="Line"/>
            <p:cNvSpPr/>
            <p:nvPr/>
          </p:nvSpPr>
          <p:spPr>
            <a:xfrm>
              <a:off x="4580027" y="1071911"/>
              <a:ext cx="475109" cy="397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120" extrusionOk="0">
                  <a:moveTo>
                    <a:pt x="242" y="2345"/>
                  </a:moveTo>
                  <a:cubicBezTo>
                    <a:pt x="550" y="2839"/>
                    <a:pt x="859" y="3333"/>
                    <a:pt x="807" y="4567"/>
                  </a:cubicBezTo>
                  <a:cubicBezTo>
                    <a:pt x="756" y="5801"/>
                    <a:pt x="344" y="7776"/>
                    <a:pt x="139" y="9072"/>
                  </a:cubicBezTo>
                  <a:cubicBezTo>
                    <a:pt x="-67" y="10368"/>
                    <a:pt x="-67" y="10985"/>
                    <a:pt x="293" y="11356"/>
                  </a:cubicBezTo>
                  <a:cubicBezTo>
                    <a:pt x="653" y="11726"/>
                    <a:pt x="1373" y="11849"/>
                    <a:pt x="2813" y="11109"/>
                  </a:cubicBezTo>
                  <a:cubicBezTo>
                    <a:pt x="4253" y="10368"/>
                    <a:pt x="6413" y="8764"/>
                    <a:pt x="7596" y="7344"/>
                  </a:cubicBezTo>
                  <a:cubicBezTo>
                    <a:pt x="8779" y="5925"/>
                    <a:pt x="8984" y="4691"/>
                    <a:pt x="8162" y="3641"/>
                  </a:cubicBezTo>
                  <a:cubicBezTo>
                    <a:pt x="7339" y="2592"/>
                    <a:pt x="5487" y="1728"/>
                    <a:pt x="4304" y="1296"/>
                  </a:cubicBezTo>
                  <a:cubicBezTo>
                    <a:pt x="3122" y="864"/>
                    <a:pt x="2607" y="864"/>
                    <a:pt x="2144" y="1049"/>
                  </a:cubicBezTo>
                  <a:cubicBezTo>
                    <a:pt x="1682" y="1235"/>
                    <a:pt x="1270" y="1605"/>
                    <a:pt x="1270" y="1975"/>
                  </a:cubicBezTo>
                  <a:cubicBezTo>
                    <a:pt x="1270" y="2345"/>
                    <a:pt x="1682" y="2716"/>
                    <a:pt x="2916" y="3271"/>
                  </a:cubicBezTo>
                  <a:cubicBezTo>
                    <a:pt x="4150" y="3827"/>
                    <a:pt x="6207" y="4567"/>
                    <a:pt x="7699" y="6110"/>
                  </a:cubicBezTo>
                  <a:cubicBezTo>
                    <a:pt x="9190" y="7653"/>
                    <a:pt x="10116" y="9998"/>
                    <a:pt x="10630" y="12281"/>
                  </a:cubicBezTo>
                  <a:cubicBezTo>
                    <a:pt x="11144" y="14565"/>
                    <a:pt x="11247" y="16787"/>
                    <a:pt x="11350" y="18391"/>
                  </a:cubicBezTo>
                  <a:cubicBezTo>
                    <a:pt x="11453" y="19996"/>
                    <a:pt x="11556" y="20983"/>
                    <a:pt x="11659" y="21107"/>
                  </a:cubicBezTo>
                  <a:cubicBezTo>
                    <a:pt x="11762" y="21230"/>
                    <a:pt x="11864" y="20489"/>
                    <a:pt x="11864" y="17774"/>
                  </a:cubicBezTo>
                  <a:cubicBezTo>
                    <a:pt x="11864" y="15059"/>
                    <a:pt x="11762" y="10368"/>
                    <a:pt x="11916" y="6974"/>
                  </a:cubicBezTo>
                  <a:cubicBezTo>
                    <a:pt x="12070" y="3580"/>
                    <a:pt x="12482" y="1481"/>
                    <a:pt x="13819" y="556"/>
                  </a:cubicBezTo>
                  <a:cubicBezTo>
                    <a:pt x="15156" y="-370"/>
                    <a:pt x="17419" y="-123"/>
                    <a:pt x="19013" y="1173"/>
                  </a:cubicBezTo>
                  <a:cubicBezTo>
                    <a:pt x="20607" y="2469"/>
                    <a:pt x="21533" y="4814"/>
                    <a:pt x="20710" y="6727"/>
                  </a:cubicBezTo>
                  <a:cubicBezTo>
                    <a:pt x="19887" y="8640"/>
                    <a:pt x="17316" y="10121"/>
                    <a:pt x="14899" y="10862"/>
                  </a:cubicBezTo>
                  <a:cubicBezTo>
                    <a:pt x="12482" y="11603"/>
                    <a:pt x="10219" y="11603"/>
                    <a:pt x="7956" y="116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1" name="Line"/>
            <p:cNvSpPr/>
            <p:nvPr/>
          </p:nvSpPr>
          <p:spPr>
            <a:xfrm>
              <a:off x="5338264" y="1039077"/>
              <a:ext cx="224929" cy="15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0937" extrusionOk="0">
                  <a:moveTo>
                    <a:pt x="3904" y="964"/>
                  </a:moveTo>
                  <a:cubicBezTo>
                    <a:pt x="2835" y="1890"/>
                    <a:pt x="1766" y="2816"/>
                    <a:pt x="1017" y="5130"/>
                  </a:cubicBezTo>
                  <a:cubicBezTo>
                    <a:pt x="269" y="7444"/>
                    <a:pt x="-159" y="11147"/>
                    <a:pt x="55" y="14387"/>
                  </a:cubicBezTo>
                  <a:cubicBezTo>
                    <a:pt x="269" y="17627"/>
                    <a:pt x="1124" y="20404"/>
                    <a:pt x="4653" y="20867"/>
                  </a:cubicBezTo>
                  <a:cubicBezTo>
                    <a:pt x="8182" y="21330"/>
                    <a:pt x="14384" y="19479"/>
                    <a:pt x="17698" y="16084"/>
                  </a:cubicBezTo>
                  <a:cubicBezTo>
                    <a:pt x="21013" y="12690"/>
                    <a:pt x="21441" y="7753"/>
                    <a:pt x="19623" y="4513"/>
                  </a:cubicBezTo>
                  <a:cubicBezTo>
                    <a:pt x="17805" y="1273"/>
                    <a:pt x="13742" y="-270"/>
                    <a:pt x="10534" y="39"/>
                  </a:cubicBezTo>
                  <a:cubicBezTo>
                    <a:pt x="7326" y="347"/>
                    <a:pt x="4974" y="2507"/>
                    <a:pt x="3797" y="4359"/>
                  </a:cubicBezTo>
                  <a:cubicBezTo>
                    <a:pt x="2621" y="6210"/>
                    <a:pt x="2621" y="7753"/>
                    <a:pt x="3797" y="8987"/>
                  </a:cubicBezTo>
                  <a:cubicBezTo>
                    <a:pt x="4974" y="10221"/>
                    <a:pt x="7326" y="11147"/>
                    <a:pt x="9251" y="11610"/>
                  </a:cubicBezTo>
                  <a:cubicBezTo>
                    <a:pt x="11176" y="12073"/>
                    <a:pt x="12673" y="12073"/>
                    <a:pt x="14170" y="120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2" name="Line"/>
            <p:cNvSpPr/>
            <p:nvPr/>
          </p:nvSpPr>
          <p:spPr>
            <a:xfrm>
              <a:off x="5596961" y="939384"/>
              <a:ext cx="153465" cy="288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0" y="12614"/>
                  </a:moveTo>
                  <a:cubicBezTo>
                    <a:pt x="1309" y="14170"/>
                    <a:pt x="2618" y="15725"/>
                    <a:pt x="3273" y="16934"/>
                  </a:cubicBezTo>
                  <a:cubicBezTo>
                    <a:pt x="3927" y="18144"/>
                    <a:pt x="3927" y="19008"/>
                    <a:pt x="4091" y="19872"/>
                  </a:cubicBezTo>
                  <a:cubicBezTo>
                    <a:pt x="4255" y="20736"/>
                    <a:pt x="4582" y="21600"/>
                    <a:pt x="7527" y="21427"/>
                  </a:cubicBezTo>
                  <a:cubicBezTo>
                    <a:pt x="10473" y="21254"/>
                    <a:pt x="16036" y="20045"/>
                    <a:pt x="18655" y="16589"/>
                  </a:cubicBezTo>
                  <a:cubicBezTo>
                    <a:pt x="21273" y="13133"/>
                    <a:pt x="20945" y="7430"/>
                    <a:pt x="20291" y="4147"/>
                  </a:cubicBezTo>
                  <a:cubicBezTo>
                    <a:pt x="19636" y="864"/>
                    <a:pt x="18655" y="0"/>
                    <a:pt x="18491" y="0"/>
                  </a:cubicBezTo>
                  <a:cubicBezTo>
                    <a:pt x="18327" y="0"/>
                    <a:pt x="18982" y="864"/>
                    <a:pt x="19636" y="1382"/>
                  </a:cubicBezTo>
                  <a:cubicBezTo>
                    <a:pt x="20291" y="1901"/>
                    <a:pt x="20945" y="2074"/>
                    <a:pt x="21600" y="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3" name="Line"/>
            <p:cNvSpPr/>
            <p:nvPr/>
          </p:nvSpPr>
          <p:spPr>
            <a:xfrm>
              <a:off x="5901202" y="941709"/>
              <a:ext cx="30589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909"/>
                    <a:pt x="1783" y="9818"/>
                    <a:pt x="240" y="13418"/>
                  </a:cubicBezTo>
                  <a:cubicBezTo>
                    <a:pt x="-1303" y="17018"/>
                    <a:pt x="4868" y="19309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4" name="Line"/>
            <p:cNvSpPr/>
            <p:nvPr/>
          </p:nvSpPr>
          <p:spPr>
            <a:xfrm>
              <a:off x="5827157" y="1074246"/>
              <a:ext cx="37668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6560"/>
                    <a:pt x="8000" y="11520"/>
                    <a:pt x="11600" y="7920"/>
                  </a:cubicBezTo>
                  <a:cubicBezTo>
                    <a:pt x="15200" y="4320"/>
                    <a:pt x="18400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5" name="Line"/>
            <p:cNvSpPr/>
            <p:nvPr/>
          </p:nvSpPr>
          <p:spPr>
            <a:xfrm>
              <a:off x="6378231" y="745206"/>
              <a:ext cx="248868" cy="43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9" extrusionOk="0">
                  <a:moveTo>
                    <a:pt x="0" y="4884"/>
                  </a:moveTo>
                  <a:cubicBezTo>
                    <a:pt x="196" y="3506"/>
                    <a:pt x="393" y="2127"/>
                    <a:pt x="1767" y="1208"/>
                  </a:cubicBezTo>
                  <a:cubicBezTo>
                    <a:pt x="3142" y="289"/>
                    <a:pt x="5695" y="-171"/>
                    <a:pt x="9131" y="59"/>
                  </a:cubicBezTo>
                  <a:cubicBezTo>
                    <a:pt x="12567" y="289"/>
                    <a:pt x="16887" y="1208"/>
                    <a:pt x="19145" y="2586"/>
                  </a:cubicBezTo>
                  <a:cubicBezTo>
                    <a:pt x="21404" y="3965"/>
                    <a:pt x="21600" y="5803"/>
                    <a:pt x="19833" y="7757"/>
                  </a:cubicBezTo>
                  <a:cubicBezTo>
                    <a:pt x="18065" y="9710"/>
                    <a:pt x="14335" y="11778"/>
                    <a:pt x="10996" y="13444"/>
                  </a:cubicBezTo>
                  <a:cubicBezTo>
                    <a:pt x="7658" y="15110"/>
                    <a:pt x="4713" y="16374"/>
                    <a:pt x="2945" y="17235"/>
                  </a:cubicBezTo>
                  <a:cubicBezTo>
                    <a:pt x="1178" y="18097"/>
                    <a:pt x="589" y="18557"/>
                    <a:pt x="1080" y="19016"/>
                  </a:cubicBezTo>
                  <a:cubicBezTo>
                    <a:pt x="1571" y="19476"/>
                    <a:pt x="3142" y="19935"/>
                    <a:pt x="4418" y="20338"/>
                  </a:cubicBezTo>
                  <a:cubicBezTo>
                    <a:pt x="5695" y="20740"/>
                    <a:pt x="6676" y="21084"/>
                    <a:pt x="7658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6" name="Line"/>
            <p:cNvSpPr/>
            <p:nvPr/>
          </p:nvSpPr>
          <p:spPr>
            <a:xfrm>
              <a:off x="6538671" y="1374198"/>
              <a:ext cx="62781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7" name="Line"/>
            <p:cNvSpPr/>
            <p:nvPr/>
          </p:nvSpPr>
          <p:spPr>
            <a:xfrm>
              <a:off x="3542929" y="2085712"/>
              <a:ext cx="86906" cy="372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87" extrusionOk="0">
                  <a:moveTo>
                    <a:pt x="21245" y="0"/>
                  </a:moveTo>
                  <a:cubicBezTo>
                    <a:pt x="18403" y="0"/>
                    <a:pt x="15561" y="0"/>
                    <a:pt x="12719" y="1342"/>
                  </a:cubicBezTo>
                  <a:cubicBezTo>
                    <a:pt x="9877" y="2683"/>
                    <a:pt x="7035" y="5366"/>
                    <a:pt x="4761" y="8653"/>
                  </a:cubicBezTo>
                  <a:cubicBezTo>
                    <a:pt x="2487" y="11940"/>
                    <a:pt x="782" y="15831"/>
                    <a:pt x="213" y="18112"/>
                  </a:cubicBezTo>
                  <a:cubicBezTo>
                    <a:pt x="-355" y="20393"/>
                    <a:pt x="213" y="21063"/>
                    <a:pt x="1919" y="21332"/>
                  </a:cubicBezTo>
                  <a:cubicBezTo>
                    <a:pt x="3624" y="21600"/>
                    <a:pt x="6466" y="21466"/>
                    <a:pt x="9308" y="21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8" name="Line"/>
            <p:cNvSpPr/>
            <p:nvPr/>
          </p:nvSpPr>
          <p:spPr>
            <a:xfrm>
              <a:off x="3700062" y="2127566"/>
              <a:ext cx="45549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extrusionOk="0">
                  <a:moveTo>
                    <a:pt x="4862" y="3658"/>
                  </a:moveTo>
                  <a:cubicBezTo>
                    <a:pt x="4428" y="3135"/>
                    <a:pt x="3994" y="2613"/>
                    <a:pt x="3289" y="2961"/>
                  </a:cubicBezTo>
                  <a:cubicBezTo>
                    <a:pt x="2583" y="3310"/>
                    <a:pt x="1606" y="4529"/>
                    <a:pt x="901" y="7142"/>
                  </a:cubicBezTo>
                  <a:cubicBezTo>
                    <a:pt x="195" y="9755"/>
                    <a:pt x="-239" y="13761"/>
                    <a:pt x="141" y="16723"/>
                  </a:cubicBezTo>
                  <a:cubicBezTo>
                    <a:pt x="521" y="19684"/>
                    <a:pt x="1715" y="21600"/>
                    <a:pt x="3506" y="21600"/>
                  </a:cubicBezTo>
                  <a:cubicBezTo>
                    <a:pt x="5297" y="21600"/>
                    <a:pt x="7685" y="19684"/>
                    <a:pt x="9041" y="16635"/>
                  </a:cubicBezTo>
                  <a:cubicBezTo>
                    <a:pt x="10398" y="13587"/>
                    <a:pt x="10724" y="9406"/>
                    <a:pt x="10073" y="6881"/>
                  </a:cubicBezTo>
                  <a:cubicBezTo>
                    <a:pt x="9421" y="4355"/>
                    <a:pt x="7793" y="3484"/>
                    <a:pt x="6708" y="3048"/>
                  </a:cubicBezTo>
                  <a:cubicBezTo>
                    <a:pt x="5622" y="2613"/>
                    <a:pt x="5080" y="2613"/>
                    <a:pt x="4537" y="2787"/>
                  </a:cubicBezTo>
                  <a:cubicBezTo>
                    <a:pt x="3994" y="2961"/>
                    <a:pt x="3451" y="3310"/>
                    <a:pt x="3451" y="3658"/>
                  </a:cubicBezTo>
                  <a:cubicBezTo>
                    <a:pt x="3451" y="4006"/>
                    <a:pt x="3994" y="4355"/>
                    <a:pt x="5677" y="4181"/>
                  </a:cubicBezTo>
                  <a:cubicBezTo>
                    <a:pt x="7359" y="4006"/>
                    <a:pt x="10181" y="3310"/>
                    <a:pt x="11864" y="2961"/>
                  </a:cubicBezTo>
                  <a:cubicBezTo>
                    <a:pt x="13546" y="2613"/>
                    <a:pt x="14089" y="2613"/>
                    <a:pt x="14360" y="3135"/>
                  </a:cubicBezTo>
                  <a:cubicBezTo>
                    <a:pt x="14631" y="3658"/>
                    <a:pt x="14631" y="4703"/>
                    <a:pt x="14306" y="6881"/>
                  </a:cubicBezTo>
                  <a:cubicBezTo>
                    <a:pt x="13980" y="9058"/>
                    <a:pt x="13329" y="12368"/>
                    <a:pt x="13003" y="14545"/>
                  </a:cubicBezTo>
                  <a:cubicBezTo>
                    <a:pt x="12678" y="16723"/>
                    <a:pt x="12678" y="17768"/>
                    <a:pt x="12895" y="18552"/>
                  </a:cubicBezTo>
                  <a:cubicBezTo>
                    <a:pt x="13112" y="19335"/>
                    <a:pt x="13546" y="19858"/>
                    <a:pt x="14631" y="19858"/>
                  </a:cubicBezTo>
                  <a:cubicBezTo>
                    <a:pt x="15717" y="19858"/>
                    <a:pt x="17453" y="19335"/>
                    <a:pt x="18810" y="17594"/>
                  </a:cubicBezTo>
                  <a:cubicBezTo>
                    <a:pt x="20167" y="15852"/>
                    <a:pt x="21144" y="12890"/>
                    <a:pt x="21252" y="10190"/>
                  </a:cubicBezTo>
                  <a:cubicBezTo>
                    <a:pt x="21361" y="7490"/>
                    <a:pt x="20601" y="5052"/>
                    <a:pt x="19407" y="3397"/>
                  </a:cubicBezTo>
                  <a:cubicBezTo>
                    <a:pt x="18213" y="1742"/>
                    <a:pt x="16585" y="871"/>
                    <a:pt x="1495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799" name="Line"/>
            <p:cNvSpPr/>
            <p:nvPr/>
          </p:nvSpPr>
          <p:spPr>
            <a:xfrm>
              <a:off x="4196822" y="2010087"/>
              <a:ext cx="102682" cy="11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5" h="21398" extrusionOk="0">
                  <a:moveTo>
                    <a:pt x="17536" y="13774"/>
                  </a:moveTo>
                  <a:cubicBezTo>
                    <a:pt x="16157" y="12080"/>
                    <a:pt x="14779" y="10386"/>
                    <a:pt x="13170" y="8904"/>
                  </a:cubicBezTo>
                  <a:cubicBezTo>
                    <a:pt x="11562" y="7422"/>
                    <a:pt x="9723" y="6151"/>
                    <a:pt x="9493" y="6363"/>
                  </a:cubicBezTo>
                  <a:cubicBezTo>
                    <a:pt x="9264" y="6574"/>
                    <a:pt x="10642" y="8269"/>
                    <a:pt x="12481" y="8480"/>
                  </a:cubicBezTo>
                  <a:cubicBezTo>
                    <a:pt x="14319" y="8692"/>
                    <a:pt x="16617" y="7422"/>
                    <a:pt x="18225" y="5727"/>
                  </a:cubicBezTo>
                  <a:cubicBezTo>
                    <a:pt x="19834" y="4033"/>
                    <a:pt x="20753" y="1916"/>
                    <a:pt x="20064" y="857"/>
                  </a:cubicBezTo>
                  <a:cubicBezTo>
                    <a:pt x="19374" y="-202"/>
                    <a:pt x="17076" y="-202"/>
                    <a:pt x="14089" y="433"/>
                  </a:cubicBezTo>
                  <a:cubicBezTo>
                    <a:pt x="11102" y="1069"/>
                    <a:pt x="7425" y="2339"/>
                    <a:pt x="4438" y="3610"/>
                  </a:cubicBezTo>
                  <a:cubicBezTo>
                    <a:pt x="1451" y="4880"/>
                    <a:pt x="-847" y="6151"/>
                    <a:pt x="302" y="9116"/>
                  </a:cubicBezTo>
                  <a:cubicBezTo>
                    <a:pt x="1451" y="12080"/>
                    <a:pt x="6047" y="16739"/>
                    <a:pt x="10642" y="213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0" name="Line"/>
            <p:cNvSpPr/>
            <p:nvPr/>
          </p:nvSpPr>
          <p:spPr>
            <a:xfrm>
              <a:off x="4271592" y="2057809"/>
              <a:ext cx="1395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1" name="Line"/>
            <p:cNvSpPr/>
            <p:nvPr/>
          </p:nvSpPr>
          <p:spPr>
            <a:xfrm>
              <a:off x="4295078" y="1989148"/>
              <a:ext cx="132304" cy="459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549" extrusionOk="0">
                  <a:moveTo>
                    <a:pt x="19700" y="1258"/>
                  </a:moveTo>
                  <a:cubicBezTo>
                    <a:pt x="20445" y="604"/>
                    <a:pt x="21190" y="-51"/>
                    <a:pt x="21190" y="4"/>
                  </a:cubicBezTo>
                  <a:cubicBezTo>
                    <a:pt x="21190" y="58"/>
                    <a:pt x="20445" y="822"/>
                    <a:pt x="17652" y="2840"/>
                  </a:cubicBezTo>
                  <a:cubicBezTo>
                    <a:pt x="14859" y="4858"/>
                    <a:pt x="10018" y="8131"/>
                    <a:pt x="6480" y="11240"/>
                  </a:cubicBezTo>
                  <a:cubicBezTo>
                    <a:pt x="2942" y="14349"/>
                    <a:pt x="707" y="17294"/>
                    <a:pt x="149" y="18985"/>
                  </a:cubicBezTo>
                  <a:cubicBezTo>
                    <a:pt x="-410" y="20676"/>
                    <a:pt x="707" y="21113"/>
                    <a:pt x="1824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2" name="Line"/>
            <p:cNvSpPr/>
            <p:nvPr/>
          </p:nvSpPr>
          <p:spPr>
            <a:xfrm>
              <a:off x="4362275" y="2278222"/>
              <a:ext cx="184115" cy="1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0426" extrusionOk="0">
                  <a:moveTo>
                    <a:pt x="11200" y="401"/>
                  </a:moveTo>
                  <a:cubicBezTo>
                    <a:pt x="9867" y="733"/>
                    <a:pt x="8533" y="1066"/>
                    <a:pt x="7333" y="3392"/>
                  </a:cubicBezTo>
                  <a:cubicBezTo>
                    <a:pt x="6133" y="5718"/>
                    <a:pt x="5067" y="10038"/>
                    <a:pt x="4533" y="13195"/>
                  </a:cubicBezTo>
                  <a:cubicBezTo>
                    <a:pt x="4000" y="16352"/>
                    <a:pt x="4000" y="18346"/>
                    <a:pt x="5333" y="19509"/>
                  </a:cubicBezTo>
                  <a:cubicBezTo>
                    <a:pt x="6667" y="20672"/>
                    <a:pt x="9333" y="21004"/>
                    <a:pt x="12267" y="18844"/>
                  </a:cubicBezTo>
                  <a:cubicBezTo>
                    <a:pt x="15200" y="16684"/>
                    <a:pt x="18400" y="12032"/>
                    <a:pt x="20000" y="8709"/>
                  </a:cubicBezTo>
                  <a:cubicBezTo>
                    <a:pt x="21600" y="5386"/>
                    <a:pt x="21600" y="3392"/>
                    <a:pt x="19200" y="1896"/>
                  </a:cubicBezTo>
                  <a:cubicBezTo>
                    <a:pt x="16800" y="401"/>
                    <a:pt x="12000" y="-596"/>
                    <a:pt x="8400" y="401"/>
                  </a:cubicBezTo>
                  <a:cubicBezTo>
                    <a:pt x="4800" y="1398"/>
                    <a:pt x="2400" y="4389"/>
                    <a:pt x="0" y="73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3" name="Line"/>
            <p:cNvSpPr/>
            <p:nvPr/>
          </p:nvSpPr>
          <p:spPr>
            <a:xfrm>
              <a:off x="4786772" y="2061202"/>
              <a:ext cx="245896" cy="327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288" extrusionOk="0">
                  <a:moveTo>
                    <a:pt x="11976" y="1593"/>
                  </a:moveTo>
                  <a:cubicBezTo>
                    <a:pt x="11382" y="837"/>
                    <a:pt x="10787" y="82"/>
                    <a:pt x="10193" y="7"/>
                  </a:cubicBezTo>
                  <a:cubicBezTo>
                    <a:pt x="9598" y="-69"/>
                    <a:pt x="9004" y="535"/>
                    <a:pt x="7319" y="2725"/>
                  </a:cubicBezTo>
                  <a:cubicBezTo>
                    <a:pt x="5635" y="4916"/>
                    <a:pt x="2861" y="8692"/>
                    <a:pt x="1374" y="11562"/>
                  </a:cubicBezTo>
                  <a:cubicBezTo>
                    <a:pt x="-112" y="14432"/>
                    <a:pt x="-310" y="16395"/>
                    <a:pt x="384" y="17981"/>
                  </a:cubicBezTo>
                  <a:cubicBezTo>
                    <a:pt x="1077" y="19567"/>
                    <a:pt x="2662" y="20776"/>
                    <a:pt x="5536" y="21153"/>
                  </a:cubicBezTo>
                  <a:cubicBezTo>
                    <a:pt x="8409" y="21531"/>
                    <a:pt x="12571" y="21078"/>
                    <a:pt x="15345" y="20247"/>
                  </a:cubicBezTo>
                  <a:cubicBezTo>
                    <a:pt x="18119" y="19416"/>
                    <a:pt x="19507" y="18208"/>
                    <a:pt x="20299" y="17075"/>
                  </a:cubicBezTo>
                  <a:cubicBezTo>
                    <a:pt x="21092" y="15942"/>
                    <a:pt x="21290" y="14885"/>
                    <a:pt x="20200" y="14054"/>
                  </a:cubicBezTo>
                  <a:cubicBezTo>
                    <a:pt x="19110" y="13223"/>
                    <a:pt x="16732" y="12619"/>
                    <a:pt x="15048" y="12544"/>
                  </a:cubicBezTo>
                  <a:cubicBezTo>
                    <a:pt x="13363" y="12468"/>
                    <a:pt x="12373" y="12921"/>
                    <a:pt x="12174" y="13450"/>
                  </a:cubicBezTo>
                  <a:cubicBezTo>
                    <a:pt x="11976" y="13979"/>
                    <a:pt x="12571" y="14583"/>
                    <a:pt x="13165" y="151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4" name="Line"/>
            <p:cNvSpPr/>
            <p:nvPr/>
          </p:nvSpPr>
          <p:spPr>
            <a:xfrm>
              <a:off x="5072513" y="2152783"/>
              <a:ext cx="175667" cy="23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322" extrusionOk="0">
                  <a:moveTo>
                    <a:pt x="154" y="6597"/>
                  </a:moveTo>
                  <a:cubicBezTo>
                    <a:pt x="996" y="9139"/>
                    <a:pt x="1837" y="11680"/>
                    <a:pt x="2258" y="13797"/>
                  </a:cubicBezTo>
                  <a:cubicBezTo>
                    <a:pt x="2679" y="15915"/>
                    <a:pt x="2679" y="17609"/>
                    <a:pt x="2258" y="18986"/>
                  </a:cubicBezTo>
                  <a:cubicBezTo>
                    <a:pt x="1837" y="20362"/>
                    <a:pt x="996" y="21421"/>
                    <a:pt x="435" y="21315"/>
                  </a:cubicBezTo>
                  <a:cubicBezTo>
                    <a:pt x="-126" y="21209"/>
                    <a:pt x="-407" y="19939"/>
                    <a:pt x="1276" y="16656"/>
                  </a:cubicBezTo>
                  <a:cubicBezTo>
                    <a:pt x="2959" y="13374"/>
                    <a:pt x="6606" y="8080"/>
                    <a:pt x="8990" y="4903"/>
                  </a:cubicBezTo>
                  <a:cubicBezTo>
                    <a:pt x="11375" y="1727"/>
                    <a:pt x="12497" y="668"/>
                    <a:pt x="14320" y="245"/>
                  </a:cubicBezTo>
                  <a:cubicBezTo>
                    <a:pt x="16144" y="-179"/>
                    <a:pt x="18668" y="33"/>
                    <a:pt x="21193" y="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5" name="Line"/>
            <p:cNvSpPr/>
            <p:nvPr/>
          </p:nvSpPr>
          <p:spPr>
            <a:xfrm>
              <a:off x="5206287" y="2167721"/>
              <a:ext cx="223260" cy="183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001" extrusionOk="0">
                  <a:moveTo>
                    <a:pt x="14701" y="194"/>
                  </a:moveTo>
                  <a:cubicBezTo>
                    <a:pt x="13587" y="-72"/>
                    <a:pt x="12474" y="-339"/>
                    <a:pt x="10470" y="1394"/>
                  </a:cubicBezTo>
                  <a:cubicBezTo>
                    <a:pt x="8466" y="3128"/>
                    <a:pt x="5571" y="6861"/>
                    <a:pt x="3789" y="9261"/>
                  </a:cubicBezTo>
                  <a:cubicBezTo>
                    <a:pt x="2008" y="11661"/>
                    <a:pt x="1340" y="12728"/>
                    <a:pt x="783" y="14061"/>
                  </a:cubicBezTo>
                  <a:cubicBezTo>
                    <a:pt x="226" y="15394"/>
                    <a:pt x="-219" y="16994"/>
                    <a:pt x="115" y="17928"/>
                  </a:cubicBezTo>
                  <a:cubicBezTo>
                    <a:pt x="449" y="18861"/>
                    <a:pt x="1562" y="19128"/>
                    <a:pt x="4235" y="18194"/>
                  </a:cubicBezTo>
                  <a:cubicBezTo>
                    <a:pt x="6907" y="17261"/>
                    <a:pt x="11138" y="15128"/>
                    <a:pt x="13810" y="14194"/>
                  </a:cubicBezTo>
                  <a:cubicBezTo>
                    <a:pt x="16482" y="13261"/>
                    <a:pt x="17595" y="13528"/>
                    <a:pt x="18152" y="14328"/>
                  </a:cubicBezTo>
                  <a:cubicBezTo>
                    <a:pt x="18709" y="15128"/>
                    <a:pt x="18709" y="16461"/>
                    <a:pt x="18709" y="17794"/>
                  </a:cubicBezTo>
                  <a:cubicBezTo>
                    <a:pt x="18709" y="19128"/>
                    <a:pt x="18709" y="20461"/>
                    <a:pt x="19154" y="20861"/>
                  </a:cubicBezTo>
                  <a:cubicBezTo>
                    <a:pt x="19600" y="21261"/>
                    <a:pt x="20490" y="20728"/>
                    <a:pt x="21381" y="201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6" name="Line"/>
            <p:cNvSpPr/>
            <p:nvPr/>
          </p:nvSpPr>
          <p:spPr>
            <a:xfrm>
              <a:off x="5500237" y="1974102"/>
              <a:ext cx="424579" cy="375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375" extrusionOk="0">
                  <a:moveTo>
                    <a:pt x="9868" y="0"/>
                  </a:moveTo>
                  <a:cubicBezTo>
                    <a:pt x="9278" y="4506"/>
                    <a:pt x="8687" y="9011"/>
                    <a:pt x="8156" y="12125"/>
                  </a:cubicBezTo>
                  <a:cubicBezTo>
                    <a:pt x="7625" y="15239"/>
                    <a:pt x="7153" y="16962"/>
                    <a:pt x="6799" y="18155"/>
                  </a:cubicBezTo>
                  <a:cubicBezTo>
                    <a:pt x="6445" y="19347"/>
                    <a:pt x="6209" y="20010"/>
                    <a:pt x="5796" y="20010"/>
                  </a:cubicBezTo>
                  <a:cubicBezTo>
                    <a:pt x="5383" y="20010"/>
                    <a:pt x="4792" y="19347"/>
                    <a:pt x="4202" y="18685"/>
                  </a:cubicBezTo>
                  <a:cubicBezTo>
                    <a:pt x="3612" y="18022"/>
                    <a:pt x="3022" y="17360"/>
                    <a:pt x="2432" y="17028"/>
                  </a:cubicBezTo>
                  <a:cubicBezTo>
                    <a:pt x="1842" y="16697"/>
                    <a:pt x="1251" y="16697"/>
                    <a:pt x="838" y="17028"/>
                  </a:cubicBezTo>
                  <a:cubicBezTo>
                    <a:pt x="425" y="17360"/>
                    <a:pt x="189" y="18022"/>
                    <a:pt x="71" y="18751"/>
                  </a:cubicBezTo>
                  <a:cubicBezTo>
                    <a:pt x="-47" y="19480"/>
                    <a:pt x="-47" y="20275"/>
                    <a:pt x="307" y="20805"/>
                  </a:cubicBezTo>
                  <a:cubicBezTo>
                    <a:pt x="661" y="21335"/>
                    <a:pt x="1369" y="21600"/>
                    <a:pt x="3022" y="21136"/>
                  </a:cubicBezTo>
                  <a:cubicBezTo>
                    <a:pt x="4674" y="20672"/>
                    <a:pt x="7271" y="19480"/>
                    <a:pt x="8746" y="18552"/>
                  </a:cubicBezTo>
                  <a:cubicBezTo>
                    <a:pt x="10222" y="17625"/>
                    <a:pt x="10576" y="16962"/>
                    <a:pt x="10989" y="16299"/>
                  </a:cubicBezTo>
                  <a:cubicBezTo>
                    <a:pt x="11402" y="15637"/>
                    <a:pt x="11874" y="14974"/>
                    <a:pt x="12110" y="15040"/>
                  </a:cubicBezTo>
                  <a:cubicBezTo>
                    <a:pt x="12346" y="15107"/>
                    <a:pt x="12346" y="15902"/>
                    <a:pt x="12287" y="16631"/>
                  </a:cubicBezTo>
                  <a:cubicBezTo>
                    <a:pt x="12228" y="17360"/>
                    <a:pt x="12110" y="18022"/>
                    <a:pt x="11992" y="18685"/>
                  </a:cubicBezTo>
                  <a:cubicBezTo>
                    <a:pt x="11874" y="19347"/>
                    <a:pt x="11756" y="20010"/>
                    <a:pt x="12051" y="20474"/>
                  </a:cubicBezTo>
                  <a:cubicBezTo>
                    <a:pt x="12346" y="20937"/>
                    <a:pt x="13055" y="21202"/>
                    <a:pt x="14058" y="20871"/>
                  </a:cubicBezTo>
                  <a:cubicBezTo>
                    <a:pt x="15061" y="20540"/>
                    <a:pt x="16360" y="19612"/>
                    <a:pt x="17304" y="18353"/>
                  </a:cubicBezTo>
                  <a:cubicBezTo>
                    <a:pt x="18248" y="17094"/>
                    <a:pt x="18838" y="15504"/>
                    <a:pt x="19310" y="14179"/>
                  </a:cubicBezTo>
                  <a:cubicBezTo>
                    <a:pt x="19783" y="12854"/>
                    <a:pt x="20137" y="11794"/>
                    <a:pt x="20491" y="11529"/>
                  </a:cubicBezTo>
                  <a:cubicBezTo>
                    <a:pt x="20845" y="11264"/>
                    <a:pt x="21199" y="11794"/>
                    <a:pt x="21553" y="123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7" name="Line"/>
            <p:cNvSpPr/>
            <p:nvPr/>
          </p:nvSpPr>
          <p:spPr>
            <a:xfrm>
              <a:off x="5947284" y="2151118"/>
              <a:ext cx="221679" cy="216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0914" extrusionOk="0">
                  <a:moveTo>
                    <a:pt x="15218" y="3121"/>
                  </a:moveTo>
                  <a:cubicBezTo>
                    <a:pt x="14327" y="1996"/>
                    <a:pt x="13436" y="871"/>
                    <a:pt x="12434" y="309"/>
                  </a:cubicBezTo>
                  <a:cubicBezTo>
                    <a:pt x="11432" y="-254"/>
                    <a:pt x="10319" y="-254"/>
                    <a:pt x="8315" y="2108"/>
                  </a:cubicBezTo>
                  <a:cubicBezTo>
                    <a:pt x="6310" y="4471"/>
                    <a:pt x="3416" y="9196"/>
                    <a:pt x="1745" y="12346"/>
                  </a:cubicBezTo>
                  <a:cubicBezTo>
                    <a:pt x="75" y="15496"/>
                    <a:pt x="-370" y="17071"/>
                    <a:pt x="298" y="18533"/>
                  </a:cubicBezTo>
                  <a:cubicBezTo>
                    <a:pt x="966" y="19996"/>
                    <a:pt x="2747" y="21346"/>
                    <a:pt x="4974" y="20784"/>
                  </a:cubicBezTo>
                  <a:cubicBezTo>
                    <a:pt x="7201" y="20221"/>
                    <a:pt x="9873" y="17746"/>
                    <a:pt x="11543" y="15946"/>
                  </a:cubicBezTo>
                  <a:cubicBezTo>
                    <a:pt x="13214" y="14146"/>
                    <a:pt x="13882" y="13021"/>
                    <a:pt x="14216" y="13134"/>
                  </a:cubicBezTo>
                  <a:cubicBezTo>
                    <a:pt x="14550" y="13246"/>
                    <a:pt x="14550" y="14596"/>
                    <a:pt x="14438" y="15834"/>
                  </a:cubicBezTo>
                  <a:cubicBezTo>
                    <a:pt x="14327" y="17071"/>
                    <a:pt x="14104" y="18196"/>
                    <a:pt x="14550" y="18646"/>
                  </a:cubicBezTo>
                  <a:cubicBezTo>
                    <a:pt x="14995" y="19096"/>
                    <a:pt x="16108" y="18871"/>
                    <a:pt x="17333" y="18083"/>
                  </a:cubicBezTo>
                  <a:cubicBezTo>
                    <a:pt x="18558" y="17296"/>
                    <a:pt x="19894" y="15946"/>
                    <a:pt x="21230" y="14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8" name="Line"/>
            <p:cNvSpPr/>
            <p:nvPr/>
          </p:nvSpPr>
          <p:spPr>
            <a:xfrm>
              <a:off x="6161987" y="1995029"/>
              <a:ext cx="10463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506"/>
                    <a:pt x="12000" y="11012"/>
                    <a:pt x="9120" y="14471"/>
                  </a:cubicBezTo>
                  <a:cubicBezTo>
                    <a:pt x="6240" y="17929"/>
                    <a:pt x="5280" y="19341"/>
                    <a:pt x="4080" y="20188"/>
                  </a:cubicBezTo>
                  <a:cubicBezTo>
                    <a:pt x="2880" y="21035"/>
                    <a:pt x="1440" y="2131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09" name="Line"/>
            <p:cNvSpPr/>
            <p:nvPr/>
          </p:nvSpPr>
          <p:spPr>
            <a:xfrm>
              <a:off x="6155011" y="2166349"/>
              <a:ext cx="474343" cy="231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6" extrusionOk="0">
                  <a:moveTo>
                    <a:pt x="0" y="12350"/>
                  </a:moveTo>
                  <a:cubicBezTo>
                    <a:pt x="1165" y="13620"/>
                    <a:pt x="2329" y="14891"/>
                    <a:pt x="3971" y="14679"/>
                  </a:cubicBezTo>
                  <a:cubicBezTo>
                    <a:pt x="5612" y="14468"/>
                    <a:pt x="7729" y="12773"/>
                    <a:pt x="9212" y="11079"/>
                  </a:cubicBezTo>
                  <a:cubicBezTo>
                    <a:pt x="10694" y="9385"/>
                    <a:pt x="11541" y="7691"/>
                    <a:pt x="12071" y="5785"/>
                  </a:cubicBezTo>
                  <a:cubicBezTo>
                    <a:pt x="12600" y="3879"/>
                    <a:pt x="12812" y="1762"/>
                    <a:pt x="12653" y="703"/>
                  </a:cubicBezTo>
                  <a:cubicBezTo>
                    <a:pt x="12494" y="-356"/>
                    <a:pt x="11965" y="-356"/>
                    <a:pt x="10906" y="1656"/>
                  </a:cubicBezTo>
                  <a:cubicBezTo>
                    <a:pt x="9847" y="3668"/>
                    <a:pt x="8259" y="7691"/>
                    <a:pt x="7465" y="10868"/>
                  </a:cubicBezTo>
                  <a:cubicBezTo>
                    <a:pt x="6671" y="14044"/>
                    <a:pt x="6671" y="16373"/>
                    <a:pt x="7465" y="18173"/>
                  </a:cubicBezTo>
                  <a:cubicBezTo>
                    <a:pt x="8259" y="19973"/>
                    <a:pt x="9847" y="21244"/>
                    <a:pt x="12335" y="21032"/>
                  </a:cubicBezTo>
                  <a:cubicBezTo>
                    <a:pt x="14824" y="20820"/>
                    <a:pt x="18212" y="19126"/>
                    <a:pt x="21600" y="174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0" name="Line"/>
            <p:cNvSpPr/>
            <p:nvPr/>
          </p:nvSpPr>
          <p:spPr>
            <a:xfrm>
              <a:off x="4997057" y="2782975"/>
              <a:ext cx="216245" cy="390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17"/>
                  </a:moveTo>
                  <a:cubicBezTo>
                    <a:pt x="1161" y="53"/>
                    <a:pt x="2323" y="-11"/>
                    <a:pt x="3019" y="2"/>
                  </a:cubicBezTo>
                  <a:cubicBezTo>
                    <a:pt x="3716" y="15"/>
                    <a:pt x="3948" y="104"/>
                    <a:pt x="4065" y="374"/>
                  </a:cubicBezTo>
                  <a:cubicBezTo>
                    <a:pt x="4181" y="643"/>
                    <a:pt x="4181" y="1092"/>
                    <a:pt x="4065" y="1547"/>
                  </a:cubicBezTo>
                  <a:cubicBezTo>
                    <a:pt x="3948" y="2003"/>
                    <a:pt x="3716" y="2465"/>
                    <a:pt x="3600" y="2952"/>
                  </a:cubicBezTo>
                  <a:cubicBezTo>
                    <a:pt x="3484" y="3439"/>
                    <a:pt x="3484" y="3952"/>
                    <a:pt x="3716" y="4453"/>
                  </a:cubicBezTo>
                  <a:cubicBezTo>
                    <a:pt x="3948" y="4953"/>
                    <a:pt x="4413" y="5440"/>
                    <a:pt x="4994" y="5915"/>
                  </a:cubicBezTo>
                  <a:cubicBezTo>
                    <a:pt x="5574" y="6389"/>
                    <a:pt x="6271" y="6851"/>
                    <a:pt x="6735" y="7281"/>
                  </a:cubicBezTo>
                  <a:cubicBezTo>
                    <a:pt x="7200" y="7711"/>
                    <a:pt x="7432" y="8108"/>
                    <a:pt x="7781" y="8576"/>
                  </a:cubicBezTo>
                  <a:cubicBezTo>
                    <a:pt x="8129" y="9045"/>
                    <a:pt x="8594" y="9583"/>
                    <a:pt x="9058" y="10084"/>
                  </a:cubicBezTo>
                  <a:cubicBezTo>
                    <a:pt x="9523" y="10584"/>
                    <a:pt x="9987" y="11046"/>
                    <a:pt x="10568" y="11501"/>
                  </a:cubicBezTo>
                  <a:cubicBezTo>
                    <a:pt x="11148" y="11956"/>
                    <a:pt x="11845" y="12405"/>
                    <a:pt x="12426" y="12822"/>
                  </a:cubicBezTo>
                  <a:cubicBezTo>
                    <a:pt x="13006" y="13239"/>
                    <a:pt x="13471" y="13624"/>
                    <a:pt x="13935" y="14021"/>
                  </a:cubicBezTo>
                  <a:cubicBezTo>
                    <a:pt x="14400" y="14419"/>
                    <a:pt x="14865" y="14829"/>
                    <a:pt x="15329" y="15259"/>
                  </a:cubicBezTo>
                  <a:cubicBezTo>
                    <a:pt x="15794" y="15689"/>
                    <a:pt x="16258" y="16138"/>
                    <a:pt x="16490" y="16638"/>
                  </a:cubicBezTo>
                  <a:cubicBezTo>
                    <a:pt x="16723" y="17138"/>
                    <a:pt x="16723" y="17690"/>
                    <a:pt x="16955" y="18126"/>
                  </a:cubicBezTo>
                  <a:cubicBezTo>
                    <a:pt x="17187" y="18562"/>
                    <a:pt x="17652" y="18883"/>
                    <a:pt x="18116" y="19210"/>
                  </a:cubicBezTo>
                  <a:cubicBezTo>
                    <a:pt x="18581" y="19537"/>
                    <a:pt x="19045" y="19870"/>
                    <a:pt x="19277" y="20274"/>
                  </a:cubicBezTo>
                  <a:cubicBezTo>
                    <a:pt x="19510" y="20678"/>
                    <a:pt x="19510" y="21153"/>
                    <a:pt x="19858" y="21371"/>
                  </a:cubicBezTo>
                  <a:cubicBezTo>
                    <a:pt x="20206" y="21589"/>
                    <a:pt x="20903" y="21551"/>
                    <a:pt x="21600" y="21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1" name="Line"/>
            <p:cNvSpPr/>
            <p:nvPr/>
          </p:nvSpPr>
          <p:spPr>
            <a:xfrm>
              <a:off x="3218272" y="2002004"/>
              <a:ext cx="6976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2" name="Line"/>
            <p:cNvSpPr/>
            <p:nvPr/>
          </p:nvSpPr>
          <p:spPr>
            <a:xfrm>
              <a:off x="3239199" y="1936854"/>
              <a:ext cx="69757" cy="611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0" extrusionOk="0">
                  <a:moveTo>
                    <a:pt x="21600" y="1556"/>
                  </a:moveTo>
                  <a:cubicBezTo>
                    <a:pt x="21600" y="1065"/>
                    <a:pt x="21600" y="575"/>
                    <a:pt x="19800" y="288"/>
                  </a:cubicBezTo>
                  <a:cubicBezTo>
                    <a:pt x="18000" y="2"/>
                    <a:pt x="14400" y="-80"/>
                    <a:pt x="11520" y="84"/>
                  </a:cubicBezTo>
                  <a:cubicBezTo>
                    <a:pt x="8640" y="247"/>
                    <a:pt x="6480" y="656"/>
                    <a:pt x="4320" y="2211"/>
                  </a:cubicBezTo>
                  <a:cubicBezTo>
                    <a:pt x="2160" y="3765"/>
                    <a:pt x="0" y="6465"/>
                    <a:pt x="360" y="9288"/>
                  </a:cubicBezTo>
                  <a:cubicBezTo>
                    <a:pt x="720" y="12111"/>
                    <a:pt x="3600" y="15056"/>
                    <a:pt x="5040" y="16979"/>
                  </a:cubicBezTo>
                  <a:cubicBezTo>
                    <a:pt x="6480" y="18902"/>
                    <a:pt x="6480" y="19802"/>
                    <a:pt x="5760" y="20456"/>
                  </a:cubicBezTo>
                  <a:cubicBezTo>
                    <a:pt x="5040" y="21111"/>
                    <a:pt x="3600" y="21520"/>
                    <a:pt x="2520" y="21520"/>
                  </a:cubicBezTo>
                  <a:cubicBezTo>
                    <a:pt x="1440" y="21520"/>
                    <a:pt x="720" y="21111"/>
                    <a:pt x="0" y="207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3" name="Line"/>
            <p:cNvSpPr/>
            <p:nvPr/>
          </p:nvSpPr>
          <p:spPr>
            <a:xfrm>
              <a:off x="3225247" y="1817318"/>
              <a:ext cx="3621959" cy="838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18" extrusionOk="0">
                  <a:moveTo>
                    <a:pt x="956" y="4202"/>
                  </a:moveTo>
                  <a:cubicBezTo>
                    <a:pt x="1081" y="4023"/>
                    <a:pt x="1205" y="3844"/>
                    <a:pt x="1510" y="3606"/>
                  </a:cubicBezTo>
                  <a:cubicBezTo>
                    <a:pt x="1815" y="3367"/>
                    <a:pt x="2300" y="3069"/>
                    <a:pt x="2792" y="2800"/>
                  </a:cubicBezTo>
                  <a:cubicBezTo>
                    <a:pt x="3284" y="2532"/>
                    <a:pt x="3782" y="2293"/>
                    <a:pt x="4295" y="2084"/>
                  </a:cubicBezTo>
                  <a:cubicBezTo>
                    <a:pt x="4808" y="1875"/>
                    <a:pt x="5334" y="1696"/>
                    <a:pt x="5875" y="1547"/>
                  </a:cubicBezTo>
                  <a:cubicBezTo>
                    <a:pt x="6415" y="1398"/>
                    <a:pt x="6969" y="1279"/>
                    <a:pt x="7509" y="1159"/>
                  </a:cubicBezTo>
                  <a:cubicBezTo>
                    <a:pt x="8050" y="1040"/>
                    <a:pt x="8576" y="921"/>
                    <a:pt x="9089" y="831"/>
                  </a:cubicBezTo>
                  <a:cubicBezTo>
                    <a:pt x="9602" y="742"/>
                    <a:pt x="10100" y="682"/>
                    <a:pt x="10585" y="593"/>
                  </a:cubicBezTo>
                  <a:cubicBezTo>
                    <a:pt x="11070" y="503"/>
                    <a:pt x="11541" y="384"/>
                    <a:pt x="12047" y="414"/>
                  </a:cubicBezTo>
                  <a:cubicBezTo>
                    <a:pt x="12553" y="443"/>
                    <a:pt x="13093" y="622"/>
                    <a:pt x="13599" y="831"/>
                  </a:cubicBezTo>
                  <a:cubicBezTo>
                    <a:pt x="14104" y="1040"/>
                    <a:pt x="14575" y="1279"/>
                    <a:pt x="15026" y="1338"/>
                  </a:cubicBezTo>
                  <a:cubicBezTo>
                    <a:pt x="15476" y="1398"/>
                    <a:pt x="15906" y="1279"/>
                    <a:pt x="16321" y="1159"/>
                  </a:cubicBezTo>
                  <a:cubicBezTo>
                    <a:pt x="16737" y="1040"/>
                    <a:pt x="17139" y="921"/>
                    <a:pt x="17568" y="801"/>
                  </a:cubicBezTo>
                  <a:cubicBezTo>
                    <a:pt x="17998" y="682"/>
                    <a:pt x="18455" y="563"/>
                    <a:pt x="18884" y="443"/>
                  </a:cubicBezTo>
                  <a:cubicBezTo>
                    <a:pt x="19314" y="324"/>
                    <a:pt x="19716" y="205"/>
                    <a:pt x="20097" y="145"/>
                  </a:cubicBezTo>
                  <a:cubicBezTo>
                    <a:pt x="20478" y="85"/>
                    <a:pt x="20838" y="85"/>
                    <a:pt x="21053" y="56"/>
                  </a:cubicBezTo>
                  <a:cubicBezTo>
                    <a:pt x="21267" y="26"/>
                    <a:pt x="21337" y="-34"/>
                    <a:pt x="21399" y="26"/>
                  </a:cubicBezTo>
                  <a:cubicBezTo>
                    <a:pt x="21461" y="85"/>
                    <a:pt x="21517" y="264"/>
                    <a:pt x="21552" y="801"/>
                  </a:cubicBezTo>
                  <a:cubicBezTo>
                    <a:pt x="21586" y="1338"/>
                    <a:pt x="21600" y="2233"/>
                    <a:pt x="21545" y="3486"/>
                  </a:cubicBezTo>
                  <a:cubicBezTo>
                    <a:pt x="21489" y="4739"/>
                    <a:pt x="21364" y="6351"/>
                    <a:pt x="21274" y="8141"/>
                  </a:cubicBezTo>
                  <a:cubicBezTo>
                    <a:pt x="21184" y="9931"/>
                    <a:pt x="21129" y="11900"/>
                    <a:pt x="21094" y="13839"/>
                  </a:cubicBezTo>
                  <a:cubicBezTo>
                    <a:pt x="21060" y="15778"/>
                    <a:pt x="21046" y="17688"/>
                    <a:pt x="21039" y="18881"/>
                  </a:cubicBezTo>
                  <a:cubicBezTo>
                    <a:pt x="21032" y="20074"/>
                    <a:pt x="21032" y="20552"/>
                    <a:pt x="20997" y="20731"/>
                  </a:cubicBezTo>
                  <a:cubicBezTo>
                    <a:pt x="20963" y="20910"/>
                    <a:pt x="20893" y="20790"/>
                    <a:pt x="20665" y="20701"/>
                  </a:cubicBezTo>
                  <a:cubicBezTo>
                    <a:pt x="20436" y="20611"/>
                    <a:pt x="20048" y="20552"/>
                    <a:pt x="19584" y="20492"/>
                  </a:cubicBezTo>
                  <a:cubicBezTo>
                    <a:pt x="19120" y="20432"/>
                    <a:pt x="18580" y="20373"/>
                    <a:pt x="18115" y="20373"/>
                  </a:cubicBezTo>
                  <a:cubicBezTo>
                    <a:pt x="17651" y="20373"/>
                    <a:pt x="17263" y="20432"/>
                    <a:pt x="16827" y="20462"/>
                  </a:cubicBezTo>
                  <a:cubicBezTo>
                    <a:pt x="16391" y="20492"/>
                    <a:pt x="15906" y="20492"/>
                    <a:pt x="15386" y="20492"/>
                  </a:cubicBezTo>
                  <a:cubicBezTo>
                    <a:pt x="14866" y="20492"/>
                    <a:pt x="14312" y="20492"/>
                    <a:pt x="13800" y="20552"/>
                  </a:cubicBezTo>
                  <a:cubicBezTo>
                    <a:pt x="13287" y="20611"/>
                    <a:pt x="12816" y="20731"/>
                    <a:pt x="12317" y="20820"/>
                  </a:cubicBezTo>
                  <a:cubicBezTo>
                    <a:pt x="11818" y="20910"/>
                    <a:pt x="11292" y="20969"/>
                    <a:pt x="10821" y="21059"/>
                  </a:cubicBezTo>
                  <a:cubicBezTo>
                    <a:pt x="10350" y="21148"/>
                    <a:pt x="9934" y="21268"/>
                    <a:pt x="9477" y="21327"/>
                  </a:cubicBezTo>
                  <a:cubicBezTo>
                    <a:pt x="9020" y="21387"/>
                    <a:pt x="8521" y="21387"/>
                    <a:pt x="8029" y="21327"/>
                  </a:cubicBezTo>
                  <a:cubicBezTo>
                    <a:pt x="7537" y="21268"/>
                    <a:pt x="7052" y="21148"/>
                    <a:pt x="6512" y="21089"/>
                  </a:cubicBezTo>
                  <a:cubicBezTo>
                    <a:pt x="5972" y="21029"/>
                    <a:pt x="5376" y="21029"/>
                    <a:pt x="4863" y="21059"/>
                  </a:cubicBezTo>
                  <a:cubicBezTo>
                    <a:pt x="4350" y="21089"/>
                    <a:pt x="3921" y="21148"/>
                    <a:pt x="3491" y="21268"/>
                  </a:cubicBezTo>
                  <a:cubicBezTo>
                    <a:pt x="3062" y="21387"/>
                    <a:pt x="2632" y="21566"/>
                    <a:pt x="2182" y="21506"/>
                  </a:cubicBezTo>
                  <a:cubicBezTo>
                    <a:pt x="1732" y="21447"/>
                    <a:pt x="1261" y="21148"/>
                    <a:pt x="894" y="20939"/>
                  </a:cubicBezTo>
                  <a:cubicBezTo>
                    <a:pt x="526" y="20731"/>
                    <a:pt x="263" y="20611"/>
                    <a:pt x="0" y="204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827" name="Drawing"/>
          <p:cNvGrpSpPr/>
          <p:nvPr/>
        </p:nvGrpSpPr>
        <p:grpSpPr>
          <a:xfrm>
            <a:off x="4416980" y="7144028"/>
            <a:ext cx="3270161" cy="1029082"/>
            <a:chOff x="0" y="0"/>
            <a:chExt cx="3270159" cy="1029080"/>
          </a:xfrm>
        </p:grpSpPr>
        <p:sp>
          <p:nvSpPr>
            <p:cNvPr id="815" name="Line"/>
            <p:cNvSpPr/>
            <p:nvPr/>
          </p:nvSpPr>
          <p:spPr>
            <a:xfrm>
              <a:off x="336627" y="366204"/>
              <a:ext cx="223168" cy="379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4" h="21106" extrusionOk="0">
                  <a:moveTo>
                    <a:pt x="6969" y="1304"/>
                  </a:moveTo>
                  <a:cubicBezTo>
                    <a:pt x="6969" y="528"/>
                    <a:pt x="6969" y="-248"/>
                    <a:pt x="6528" y="75"/>
                  </a:cubicBezTo>
                  <a:cubicBezTo>
                    <a:pt x="6087" y="399"/>
                    <a:pt x="5206" y="1821"/>
                    <a:pt x="4104" y="4214"/>
                  </a:cubicBezTo>
                  <a:cubicBezTo>
                    <a:pt x="3002" y="6607"/>
                    <a:pt x="1679" y="9970"/>
                    <a:pt x="908" y="12621"/>
                  </a:cubicBezTo>
                  <a:cubicBezTo>
                    <a:pt x="136" y="15273"/>
                    <a:pt x="-84" y="17213"/>
                    <a:pt x="26" y="18506"/>
                  </a:cubicBezTo>
                  <a:cubicBezTo>
                    <a:pt x="136" y="19800"/>
                    <a:pt x="577" y="20447"/>
                    <a:pt x="1900" y="20835"/>
                  </a:cubicBezTo>
                  <a:cubicBezTo>
                    <a:pt x="3222" y="21223"/>
                    <a:pt x="5426" y="21352"/>
                    <a:pt x="8843" y="20123"/>
                  </a:cubicBezTo>
                  <a:cubicBezTo>
                    <a:pt x="12259" y="18895"/>
                    <a:pt x="16887" y="16308"/>
                    <a:pt x="19202" y="13268"/>
                  </a:cubicBezTo>
                  <a:cubicBezTo>
                    <a:pt x="21516" y="10229"/>
                    <a:pt x="21516" y="6736"/>
                    <a:pt x="20524" y="4667"/>
                  </a:cubicBezTo>
                  <a:cubicBezTo>
                    <a:pt x="19532" y="2598"/>
                    <a:pt x="17549" y="1951"/>
                    <a:pt x="15014" y="2209"/>
                  </a:cubicBezTo>
                  <a:cubicBezTo>
                    <a:pt x="12479" y="2468"/>
                    <a:pt x="9394" y="3632"/>
                    <a:pt x="7851" y="4538"/>
                  </a:cubicBezTo>
                  <a:cubicBezTo>
                    <a:pt x="6308" y="5443"/>
                    <a:pt x="6308" y="6090"/>
                    <a:pt x="6308" y="6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6" name="Line"/>
            <p:cNvSpPr/>
            <p:nvPr/>
          </p:nvSpPr>
          <p:spPr>
            <a:xfrm>
              <a:off x="622014" y="279919"/>
              <a:ext cx="156846" cy="156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088" extrusionOk="0">
                  <a:moveTo>
                    <a:pt x="7164" y="11956"/>
                  </a:moveTo>
                  <a:cubicBezTo>
                    <a:pt x="7790" y="10390"/>
                    <a:pt x="8416" y="8825"/>
                    <a:pt x="9042" y="6790"/>
                  </a:cubicBezTo>
                  <a:cubicBezTo>
                    <a:pt x="9668" y="4756"/>
                    <a:pt x="10294" y="2251"/>
                    <a:pt x="10294" y="1782"/>
                  </a:cubicBezTo>
                  <a:cubicBezTo>
                    <a:pt x="10294" y="1312"/>
                    <a:pt x="9668" y="2877"/>
                    <a:pt x="8103" y="5851"/>
                  </a:cubicBezTo>
                  <a:cubicBezTo>
                    <a:pt x="6538" y="8825"/>
                    <a:pt x="4034" y="13208"/>
                    <a:pt x="2312" y="16025"/>
                  </a:cubicBezTo>
                  <a:cubicBezTo>
                    <a:pt x="590" y="18843"/>
                    <a:pt x="-349" y="20095"/>
                    <a:pt x="121" y="20721"/>
                  </a:cubicBezTo>
                  <a:cubicBezTo>
                    <a:pt x="590" y="21347"/>
                    <a:pt x="2468" y="21347"/>
                    <a:pt x="5755" y="19312"/>
                  </a:cubicBezTo>
                  <a:cubicBezTo>
                    <a:pt x="9042" y="17277"/>
                    <a:pt x="13738" y="13208"/>
                    <a:pt x="16555" y="10234"/>
                  </a:cubicBezTo>
                  <a:cubicBezTo>
                    <a:pt x="19373" y="7260"/>
                    <a:pt x="20312" y="5382"/>
                    <a:pt x="20781" y="3660"/>
                  </a:cubicBezTo>
                  <a:cubicBezTo>
                    <a:pt x="21251" y="1938"/>
                    <a:pt x="21251" y="373"/>
                    <a:pt x="20625" y="60"/>
                  </a:cubicBezTo>
                  <a:cubicBezTo>
                    <a:pt x="19999" y="-253"/>
                    <a:pt x="18747" y="686"/>
                    <a:pt x="17338" y="2408"/>
                  </a:cubicBezTo>
                  <a:cubicBezTo>
                    <a:pt x="15929" y="4130"/>
                    <a:pt x="14364" y="6634"/>
                    <a:pt x="12799" y="91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7" name="Line"/>
            <p:cNvSpPr/>
            <p:nvPr/>
          </p:nvSpPr>
          <p:spPr>
            <a:xfrm>
              <a:off x="775210" y="271061"/>
              <a:ext cx="53481" cy="516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026" y="3211"/>
                    <a:pt x="8452" y="6422"/>
                    <a:pt x="4696" y="9486"/>
                  </a:cubicBezTo>
                  <a:cubicBezTo>
                    <a:pt x="939" y="12551"/>
                    <a:pt x="0" y="15470"/>
                    <a:pt x="0" y="17465"/>
                  </a:cubicBezTo>
                  <a:cubicBezTo>
                    <a:pt x="0" y="19459"/>
                    <a:pt x="939" y="20530"/>
                    <a:pt x="18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8" name="Line"/>
            <p:cNvSpPr/>
            <p:nvPr/>
          </p:nvSpPr>
          <p:spPr>
            <a:xfrm>
              <a:off x="870544" y="585740"/>
              <a:ext cx="93856" cy="169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9" h="20772" extrusionOk="0">
                  <a:moveTo>
                    <a:pt x="3086" y="2463"/>
                  </a:moveTo>
                  <a:cubicBezTo>
                    <a:pt x="1543" y="6158"/>
                    <a:pt x="0" y="9853"/>
                    <a:pt x="0" y="12979"/>
                  </a:cubicBezTo>
                  <a:cubicBezTo>
                    <a:pt x="0" y="16105"/>
                    <a:pt x="1543" y="18663"/>
                    <a:pt x="3600" y="19942"/>
                  </a:cubicBezTo>
                  <a:cubicBezTo>
                    <a:pt x="5657" y="21221"/>
                    <a:pt x="8229" y="21221"/>
                    <a:pt x="11571" y="18521"/>
                  </a:cubicBezTo>
                  <a:cubicBezTo>
                    <a:pt x="14914" y="15821"/>
                    <a:pt x="19029" y="10421"/>
                    <a:pt x="20314" y="6726"/>
                  </a:cubicBezTo>
                  <a:cubicBezTo>
                    <a:pt x="21600" y="3032"/>
                    <a:pt x="20057" y="1042"/>
                    <a:pt x="16200" y="332"/>
                  </a:cubicBezTo>
                  <a:cubicBezTo>
                    <a:pt x="12343" y="-379"/>
                    <a:pt x="6171" y="189"/>
                    <a:pt x="0" y="7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19" name="Line"/>
            <p:cNvSpPr/>
            <p:nvPr/>
          </p:nvSpPr>
          <p:spPr>
            <a:xfrm>
              <a:off x="1329918" y="332599"/>
              <a:ext cx="231657" cy="371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3" h="21193" extrusionOk="0">
                  <a:moveTo>
                    <a:pt x="5754" y="3648"/>
                  </a:moveTo>
                  <a:cubicBezTo>
                    <a:pt x="5963" y="2853"/>
                    <a:pt x="6173" y="2058"/>
                    <a:pt x="6278" y="1329"/>
                  </a:cubicBezTo>
                  <a:cubicBezTo>
                    <a:pt x="6383" y="601"/>
                    <a:pt x="6383" y="-62"/>
                    <a:pt x="6068" y="4"/>
                  </a:cubicBezTo>
                  <a:cubicBezTo>
                    <a:pt x="5754" y="71"/>
                    <a:pt x="5124" y="866"/>
                    <a:pt x="3971" y="3383"/>
                  </a:cubicBezTo>
                  <a:cubicBezTo>
                    <a:pt x="2818" y="5901"/>
                    <a:pt x="1140" y="10142"/>
                    <a:pt x="406" y="13322"/>
                  </a:cubicBezTo>
                  <a:cubicBezTo>
                    <a:pt x="-328" y="16502"/>
                    <a:pt x="-118" y="18623"/>
                    <a:pt x="1455" y="19882"/>
                  </a:cubicBezTo>
                  <a:cubicBezTo>
                    <a:pt x="3027" y="21140"/>
                    <a:pt x="5963" y="21538"/>
                    <a:pt x="9423" y="20875"/>
                  </a:cubicBezTo>
                  <a:cubicBezTo>
                    <a:pt x="12884" y="20213"/>
                    <a:pt x="16868" y="18490"/>
                    <a:pt x="18965" y="16767"/>
                  </a:cubicBezTo>
                  <a:cubicBezTo>
                    <a:pt x="21062" y="15045"/>
                    <a:pt x="21272" y="13322"/>
                    <a:pt x="20433" y="12262"/>
                  </a:cubicBezTo>
                  <a:cubicBezTo>
                    <a:pt x="19594" y="11202"/>
                    <a:pt x="17707" y="10804"/>
                    <a:pt x="15715" y="11003"/>
                  </a:cubicBezTo>
                  <a:cubicBezTo>
                    <a:pt x="13722" y="11202"/>
                    <a:pt x="11625" y="11997"/>
                    <a:pt x="9528" y="12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0" name="Line"/>
            <p:cNvSpPr/>
            <p:nvPr/>
          </p:nvSpPr>
          <p:spPr>
            <a:xfrm>
              <a:off x="1568106" y="452428"/>
              <a:ext cx="97660" cy="16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2" extrusionOk="0">
                  <a:moveTo>
                    <a:pt x="0" y="10800"/>
                  </a:moveTo>
                  <a:cubicBezTo>
                    <a:pt x="2571" y="16200"/>
                    <a:pt x="5143" y="21600"/>
                    <a:pt x="6943" y="21300"/>
                  </a:cubicBezTo>
                  <a:cubicBezTo>
                    <a:pt x="8743" y="21000"/>
                    <a:pt x="9771" y="15000"/>
                    <a:pt x="12086" y="10500"/>
                  </a:cubicBezTo>
                  <a:cubicBezTo>
                    <a:pt x="14400" y="6000"/>
                    <a:pt x="18000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1" name="Line"/>
            <p:cNvSpPr/>
            <p:nvPr/>
          </p:nvSpPr>
          <p:spPr>
            <a:xfrm>
              <a:off x="1715702" y="449741"/>
              <a:ext cx="159333" cy="228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182" extrusionOk="0">
                  <a:moveTo>
                    <a:pt x="12060" y="1546"/>
                  </a:moveTo>
                  <a:cubicBezTo>
                    <a:pt x="11121" y="682"/>
                    <a:pt x="10181" y="-182"/>
                    <a:pt x="8929" y="34"/>
                  </a:cubicBezTo>
                  <a:cubicBezTo>
                    <a:pt x="7677" y="250"/>
                    <a:pt x="6112" y="1546"/>
                    <a:pt x="4547" y="4138"/>
                  </a:cubicBezTo>
                  <a:cubicBezTo>
                    <a:pt x="2981" y="6730"/>
                    <a:pt x="1416" y="10618"/>
                    <a:pt x="634" y="13210"/>
                  </a:cubicBezTo>
                  <a:cubicBezTo>
                    <a:pt x="-149" y="15802"/>
                    <a:pt x="-149" y="17098"/>
                    <a:pt x="321" y="18286"/>
                  </a:cubicBezTo>
                  <a:cubicBezTo>
                    <a:pt x="790" y="19474"/>
                    <a:pt x="1729" y="20554"/>
                    <a:pt x="3138" y="20986"/>
                  </a:cubicBezTo>
                  <a:cubicBezTo>
                    <a:pt x="4547" y="21418"/>
                    <a:pt x="6425" y="21202"/>
                    <a:pt x="8460" y="19690"/>
                  </a:cubicBezTo>
                  <a:cubicBezTo>
                    <a:pt x="10494" y="18178"/>
                    <a:pt x="12686" y="15370"/>
                    <a:pt x="13938" y="14614"/>
                  </a:cubicBezTo>
                  <a:cubicBezTo>
                    <a:pt x="15190" y="13858"/>
                    <a:pt x="15503" y="15154"/>
                    <a:pt x="16599" y="15586"/>
                  </a:cubicBezTo>
                  <a:cubicBezTo>
                    <a:pt x="17694" y="16018"/>
                    <a:pt x="19573" y="15586"/>
                    <a:pt x="21451" y="151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2" name="Line"/>
            <p:cNvSpPr/>
            <p:nvPr/>
          </p:nvSpPr>
          <p:spPr>
            <a:xfrm>
              <a:off x="1913818" y="262684"/>
              <a:ext cx="414632" cy="421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85" extrusionOk="0">
                  <a:moveTo>
                    <a:pt x="7762" y="71"/>
                  </a:moveTo>
                  <a:cubicBezTo>
                    <a:pt x="8365" y="-47"/>
                    <a:pt x="8968" y="-165"/>
                    <a:pt x="9391" y="1015"/>
                  </a:cubicBezTo>
                  <a:cubicBezTo>
                    <a:pt x="9813" y="2196"/>
                    <a:pt x="10054" y="4674"/>
                    <a:pt x="10115" y="7743"/>
                  </a:cubicBezTo>
                  <a:cubicBezTo>
                    <a:pt x="10175" y="10812"/>
                    <a:pt x="10054" y="14471"/>
                    <a:pt x="9994" y="16596"/>
                  </a:cubicBezTo>
                  <a:cubicBezTo>
                    <a:pt x="9934" y="18720"/>
                    <a:pt x="9934" y="19310"/>
                    <a:pt x="9692" y="19428"/>
                  </a:cubicBezTo>
                  <a:cubicBezTo>
                    <a:pt x="9451" y="19546"/>
                    <a:pt x="8968" y="19192"/>
                    <a:pt x="7762" y="18307"/>
                  </a:cubicBezTo>
                  <a:cubicBezTo>
                    <a:pt x="6555" y="17422"/>
                    <a:pt x="4624" y="16006"/>
                    <a:pt x="3357" y="15297"/>
                  </a:cubicBezTo>
                  <a:cubicBezTo>
                    <a:pt x="2090" y="14589"/>
                    <a:pt x="1487" y="14589"/>
                    <a:pt x="1004" y="14825"/>
                  </a:cubicBezTo>
                  <a:cubicBezTo>
                    <a:pt x="521" y="15061"/>
                    <a:pt x="159" y="15533"/>
                    <a:pt x="39" y="16124"/>
                  </a:cubicBezTo>
                  <a:cubicBezTo>
                    <a:pt x="-82" y="16714"/>
                    <a:pt x="39" y="17422"/>
                    <a:pt x="1004" y="18189"/>
                  </a:cubicBezTo>
                  <a:cubicBezTo>
                    <a:pt x="1969" y="18956"/>
                    <a:pt x="3779" y="19783"/>
                    <a:pt x="5288" y="20137"/>
                  </a:cubicBezTo>
                  <a:cubicBezTo>
                    <a:pt x="6796" y="20491"/>
                    <a:pt x="8003" y="20373"/>
                    <a:pt x="9089" y="19428"/>
                  </a:cubicBezTo>
                  <a:cubicBezTo>
                    <a:pt x="10175" y="18484"/>
                    <a:pt x="11140" y="16714"/>
                    <a:pt x="11623" y="15533"/>
                  </a:cubicBezTo>
                  <a:cubicBezTo>
                    <a:pt x="12106" y="14353"/>
                    <a:pt x="12106" y="13763"/>
                    <a:pt x="12106" y="14471"/>
                  </a:cubicBezTo>
                  <a:cubicBezTo>
                    <a:pt x="12106" y="15179"/>
                    <a:pt x="12106" y="17186"/>
                    <a:pt x="12226" y="18484"/>
                  </a:cubicBezTo>
                  <a:cubicBezTo>
                    <a:pt x="12347" y="19783"/>
                    <a:pt x="12588" y="20373"/>
                    <a:pt x="13011" y="20786"/>
                  </a:cubicBezTo>
                  <a:cubicBezTo>
                    <a:pt x="13433" y="21199"/>
                    <a:pt x="14036" y="21435"/>
                    <a:pt x="15002" y="21376"/>
                  </a:cubicBezTo>
                  <a:cubicBezTo>
                    <a:pt x="15967" y="21317"/>
                    <a:pt x="17295" y="20963"/>
                    <a:pt x="18441" y="19783"/>
                  </a:cubicBezTo>
                  <a:cubicBezTo>
                    <a:pt x="19587" y="18602"/>
                    <a:pt x="20553" y="16596"/>
                    <a:pt x="21035" y="14707"/>
                  </a:cubicBezTo>
                  <a:cubicBezTo>
                    <a:pt x="21518" y="12819"/>
                    <a:pt x="21518" y="11048"/>
                    <a:pt x="21518" y="92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3" name="Line"/>
            <p:cNvSpPr/>
            <p:nvPr/>
          </p:nvSpPr>
          <p:spPr>
            <a:xfrm>
              <a:off x="2379092" y="436152"/>
              <a:ext cx="179554" cy="221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418" extrusionOk="0">
                  <a:moveTo>
                    <a:pt x="12246" y="2250"/>
                  </a:moveTo>
                  <a:cubicBezTo>
                    <a:pt x="11415" y="1125"/>
                    <a:pt x="10584" y="0"/>
                    <a:pt x="9615" y="0"/>
                  </a:cubicBezTo>
                  <a:cubicBezTo>
                    <a:pt x="8646" y="0"/>
                    <a:pt x="7538" y="1125"/>
                    <a:pt x="5876" y="4275"/>
                  </a:cubicBezTo>
                  <a:cubicBezTo>
                    <a:pt x="4215" y="7425"/>
                    <a:pt x="1999" y="12600"/>
                    <a:pt x="892" y="15750"/>
                  </a:cubicBezTo>
                  <a:cubicBezTo>
                    <a:pt x="-216" y="18900"/>
                    <a:pt x="-216" y="20025"/>
                    <a:pt x="476" y="20700"/>
                  </a:cubicBezTo>
                  <a:cubicBezTo>
                    <a:pt x="1169" y="21375"/>
                    <a:pt x="2553" y="21600"/>
                    <a:pt x="3799" y="21263"/>
                  </a:cubicBezTo>
                  <a:cubicBezTo>
                    <a:pt x="5046" y="20925"/>
                    <a:pt x="6153" y="20025"/>
                    <a:pt x="7261" y="18338"/>
                  </a:cubicBezTo>
                  <a:cubicBezTo>
                    <a:pt x="8369" y="16650"/>
                    <a:pt x="9476" y="14175"/>
                    <a:pt x="10446" y="12150"/>
                  </a:cubicBezTo>
                  <a:cubicBezTo>
                    <a:pt x="11415" y="10125"/>
                    <a:pt x="12246" y="8550"/>
                    <a:pt x="12799" y="8438"/>
                  </a:cubicBezTo>
                  <a:cubicBezTo>
                    <a:pt x="13353" y="8325"/>
                    <a:pt x="13630" y="9675"/>
                    <a:pt x="13907" y="10913"/>
                  </a:cubicBezTo>
                  <a:cubicBezTo>
                    <a:pt x="14184" y="12150"/>
                    <a:pt x="14461" y="13275"/>
                    <a:pt x="15015" y="14288"/>
                  </a:cubicBezTo>
                  <a:cubicBezTo>
                    <a:pt x="15569" y="15300"/>
                    <a:pt x="16399" y="16200"/>
                    <a:pt x="17507" y="16537"/>
                  </a:cubicBezTo>
                  <a:cubicBezTo>
                    <a:pt x="18615" y="16875"/>
                    <a:pt x="19999" y="16650"/>
                    <a:pt x="21384" y="16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4" name="Line"/>
            <p:cNvSpPr/>
            <p:nvPr/>
          </p:nvSpPr>
          <p:spPr>
            <a:xfrm>
              <a:off x="2614450" y="208281"/>
              <a:ext cx="25579" cy="453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0"/>
                  </a:moveTo>
                  <a:cubicBezTo>
                    <a:pt x="19636" y="4431"/>
                    <a:pt x="21600" y="8862"/>
                    <a:pt x="21600" y="12240"/>
                  </a:cubicBezTo>
                  <a:cubicBezTo>
                    <a:pt x="21600" y="15618"/>
                    <a:pt x="19636" y="17945"/>
                    <a:pt x="15709" y="19329"/>
                  </a:cubicBezTo>
                  <a:cubicBezTo>
                    <a:pt x="11782" y="20714"/>
                    <a:pt x="5891" y="211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5" name="Line"/>
            <p:cNvSpPr/>
            <p:nvPr/>
          </p:nvSpPr>
          <p:spPr>
            <a:xfrm>
              <a:off x="2537718" y="433411"/>
              <a:ext cx="516197" cy="27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12272"/>
                  </a:moveTo>
                  <a:cubicBezTo>
                    <a:pt x="1362" y="13352"/>
                    <a:pt x="2724" y="14432"/>
                    <a:pt x="4378" y="14702"/>
                  </a:cubicBezTo>
                  <a:cubicBezTo>
                    <a:pt x="6032" y="14972"/>
                    <a:pt x="7978" y="14432"/>
                    <a:pt x="9486" y="12632"/>
                  </a:cubicBezTo>
                  <a:cubicBezTo>
                    <a:pt x="10995" y="10832"/>
                    <a:pt x="12065" y="7772"/>
                    <a:pt x="12600" y="5792"/>
                  </a:cubicBezTo>
                  <a:cubicBezTo>
                    <a:pt x="13135" y="3812"/>
                    <a:pt x="13135" y="2912"/>
                    <a:pt x="13086" y="2012"/>
                  </a:cubicBezTo>
                  <a:cubicBezTo>
                    <a:pt x="13038" y="1112"/>
                    <a:pt x="12941" y="212"/>
                    <a:pt x="12503" y="32"/>
                  </a:cubicBezTo>
                  <a:cubicBezTo>
                    <a:pt x="12065" y="-148"/>
                    <a:pt x="11286" y="392"/>
                    <a:pt x="10362" y="2552"/>
                  </a:cubicBezTo>
                  <a:cubicBezTo>
                    <a:pt x="9438" y="4712"/>
                    <a:pt x="8368" y="8492"/>
                    <a:pt x="8173" y="11732"/>
                  </a:cubicBezTo>
                  <a:cubicBezTo>
                    <a:pt x="7978" y="14972"/>
                    <a:pt x="8659" y="17672"/>
                    <a:pt x="10362" y="19292"/>
                  </a:cubicBezTo>
                  <a:cubicBezTo>
                    <a:pt x="12065" y="20912"/>
                    <a:pt x="14789" y="21452"/>
                    <a:pt x="16832" y="21182"/>
                  </a:cubicBezTo>
                  <a:cubicBezTo>
                    <a:pt x="18876" y="20912"/>
                    <a:pt x="20238" y="19832"/>
                    <a:pt x="21600" y="187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26" name="Line"/>
            <p:cNvSpPr/>
            <p:nvPr/>
          </p:nvSpPr>
          <p:spPr>
            <a:xfrm>
              <a:off x="-1" y="0"/>
              <a:ext cx="3270161" cy="102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79" extrusionOk="0">
                  <a:moveTo>
                    <a:pt x="1004" y="2612"/>
                  </a:moveTo>
                  <a:cubicBezTo>
                    <a:pt x="927" y="2319"/>
                    <a:pt x="851" y="2027"/>
                    <a:pt x="881" y="1881"/>
                  </a:cubicBezTo>
                  <a:cubicBezTo>
                    <a:pt x="912" y="1734"/>
                    <a:pt x="1050" y="1734"/>
                    <a:pt x="1327" y="1759"/>
                  </a:cubicBezTo>
                  <a:cubicBezTo>
                    <a:pt x="1603" y="1783"/>
                    <a:pt x="2017" y="1832"/>
                    <a:pt x="2532" y="1881"/>
                  </a:cubicBezTo>
                  <a:cubicBezTo>
                    <a:pt x="3046" y="1929"/>
                    <a:pt x="3660" y="1978"/>
                    <a:pt x="4274" y="2002"/>
                  </a:cubicBezTo>
                  <a:cubicBezTo>
                    <a:pt x="4888" y="2027"/>
                    <a:pt x="5502" y="2027"/>
                    <a:pt x="6024" y="2002"/>
                  </a:cubicBezTo>
                  <a:cubicBezTo>
                    <a:pt x="6546" y="1978"/>
                    <a:pt x="6976" y="1929"/>
                    <a:pt x="7452" y="1881"/>
                  </a:cubicBezTo>
                  <a:cubicBezTo>
                    <a:pt x="7928" y="1832"/>
                    <a:pt x="8450" y="1783"/>
                    <a:pt x="9018" y="1783"/>
                  </a:cubicBezTo>
                  <a:cubicBezTo>
                    <a:pt x="9586" y="1783"/>
                    <a:pt x="10200" y="1832"/>
                    <a:pt x="10783" y="1807"/>
                  </a:cubicBezTo>
                  <a:cubicBezTo>
                    <a:pt x="11367" y="1783"/>
                    <a:pt x="11919" y="1686"/>
                    <a:pt x="12495" y="1588"/>
                  </a:cubicBezTo>
                  <a:cubicBezTo>
                    <a:pt x="13071" y="1491"/>
                    <a:pt x="13669" y="1393"/>
                    <a:pt x="14284" y="1320"/>
                  </a:cubicBezTo>
                  <a:cubicBezTo>
                    <a:pt x="14898" y="1247"/>
                    <a:pt x="15527" y="1198"/>
                    <a:pt x="16080" y="1076"/>
                  </a:cubicBezTo>
                  <a:cubicBezTo>
                    <a:pt x="16632" y="954"/>
                    <a:pt x="17108" y="759"/>
                    <a:pt x="17569" y="613"/>
                  </a:cubicBezTo>
                  <a:cubicBezTo>
                    <a:pt x="18029" y="467"/>
                    <a:pt x="18475" y="369"/>
                    <a:pt x="18966" y="272"/>
                  </a:cubicBezTo>
                  <a:cubicBezTo>
                    <a:pt x="19457" y="174"/>
                    <a:pt x="19994" y="77"/>
                    <a:pt x="20386" y="28"/>
                  </a:cubicBezTo>
                  <a:cubicBezTo>
                    <a:pt x="20777" y="-21"/>
                    <a:pt x="21023" y="-21"/>
                    <a:pt x="21200" y="150"/>
                  </a:cubicBezTo>
                  <a:cubicBezTo>
                    <a:pt x="21376" y="320"/>
                    <a:pt x="21484" y="662"/>
                    <a:pt x="21537" y="1198"/>
                  </a:cubicBezTo>
                  <a:cubicBezTo>
                    <a:pt x="21591" y="1734"/>
                    <a:pt x="21591" y="2466"/>
                    <a:pt x="21591" y="3758"/>
                  </a:cubicBezTo>
                  <a:cubicBezTo>
                    <a:pt x="21591" y="5050"/>
                    <a:pt x="21591" y="6903"/>
                    <a:pt x="21568" y="8463"/>
                  </a:cubicBezTo>
                  <a:cubicBezTo>
                    <a:pt x="21545" y="10023"/>
                    <a:pt x="21499" y="11291"/>
                    <a:pt x="21476" y="12900"/>
                  </a:cubicBezTo>
                  <a:cubicBezTo>
                    <a:pt x="21453" y="14509"/>
                    <a:pt x="21453" y="16459"/>
                    <a:pt x="21453" y="17556"/>
                  </a:cubicBezTo>
                  <a:cubicBezTo>
                    <a:pt x="21453" y="18653"/>
                    <a:pt x="21453" y="18897"/>
                    <a:pt x="21422" y="19092"/>
                  </a:cubicBezTo>
                  <a:cubicBezTo>
                    <a:pt x="21391" y="19287"/>
                    <a:pt x="21330" y="19434"/>
                    <a:pt x="21100" y="19482"/>
                  </a:cubicBezTo>
                  <a:cubicBezTo>
                    <a:pt x="20869" y="19531"/>
                    <a:pt x="20470" y="19482"/>
                    <a:pt x="19956" y="19458"/>
                  </a:cubicBezTo>
                  <a:cubicBezTo>
                    <a:pt x="19442" y="19434"/>
                    <a:pt x="18812" y="19434"/>
                    <a:pt x="18229" y="19458"/>
                  </a:cubicBezTo>
                  <a:cubicBezTo>
                    <a:pt x="17646" y="19482"/>
                    <a:pt x="17108" y="19531"/>
                    <a:pt x="16617" y="19580"/>
                  </a:cubicBezTo>
                  <a:cubicBezTo>
                    <a:pt x="16126" y="19629"/>
                    <a:pt x="15681" y="19677"/>
                    <a:pt x="15120" y="19702"/>
                  </a:cubicBezTo>
                  <a:cubicBezTo>
                    <a:pt x="14560" y="19726"/>
                    <a:pt x="13884" y="19726"/>
                    <a:pt x="13240" y="19726"/>
                  </a:cubicBezTo>
                  <a:cubicBezTo>
                    <a:pt x="12595" y="19726"/>
                    <a:pt x="11981" y="19726"/>
                    <a:pt x="11390" y="19726"/>
                  </a:cubicBezTo>
                  <a:cubicBezTo>
                    <a:pt x="10799" y="19726"/>
                    <a:pt x="10231" y="19726"/>
                    <a:pt x="9663" y="19751"/>
                  </a:cubicBezTo>
                  <a:cubicBezTo>
                    <a:pt x="9095" y="19775"/>
                    <a:pt x="8527" y="19824"/>
                    <a:pt x="8058" y="19897"/>
                  </a:cubicBezTo>
                  <a:cubicBezTo>
                    <a:pt x="7590" y="19970"/>
                    <a:pt x="7222" y="20067"/>
                    <a:pt x="6815" y="20263"/>
                  </a:cubicBezTo>
                  <a:cubicBezTo>
                    <a:pt x="6408" y="20458"/>
                    <a:pt x="5963" y="20750"/>
                    <a:pt x="5518" y="20970"/>
                  </a:cubicBezTo>
                  <a:cubicBezTo>
                    <a:pt x="5072" y="21189"/>
                    <a:pt x="4627" y="21335"/>
                    <a:pt x="4136" y="21433"/>
                  </a:cubicBezTo>
                  <a:cubicBezTo>
                    <a:pt x="3645" y="21530"/>
                    <a:pt x="3107" y="21579"/>
                    <a:pt x="2678" y="21579"/>
                  </a:cubicBezTo>
                  <a:cubicBezTo>
                    <a:pt x="2248" y="21579"/>
                    <a:pt x="1925" y="21530"/>
                    <a:pt x="1595" y="21384"/>
                  </a:cubicBezTo>
                  <a:cubicBezTo>
                    <a:pt x="1265" y="21238"/>
                    <a:pt x="927" y="20994"/>
                    <a:pt x="705" y="20848"/>
                  </a:cubicBezTo>
                  <a:cubicBezTo>
                    <a:pt x="482" y="20701"/>
                    <a:pt x="375" y="20653"/>
                    <a:pt x="275" y="20555"/>
                  </a:cubicBezTo>
                  <a:cubicBezTo>
                    <a:pt x="175" y="20458"/>
                    <a:pt x="83" y="20311"/>
                    <a:pt x="37" y="20116"/>
                  </a:cubicBezTo>
                  <a:cubicBezTo>
                    <a:pt x="-9" y="19921"/>
                    <a:pt x="-9" y="19677"/>
                    <a:pt x="22" y="18970"/>
                  </a:cubicBezTo>
                  <a:cubicBezTo>
                    <a:pt x="52" y="18263"/>
                    <a:pt x="114" y="17093"/>
                    <a:pt x="160" y="15850"/>
                  </a:cubicBezTo>
                  <a:cubicBezTo>
                    <a:pt x="206" y="14607"/>
                    <a:pt x="237" y="13290"/>
                    <a:pt x="267" y="12022"/>
                  </a:cubicBezTo>
                  <a:cubicBezTo>
                    <a:pt x="298" y="10755"/>
                    <a:pt x="329" y="9536"/>
                    <a:pt x="352" y="8390"/>
                  </a:cubicBezTo>
                  <a:cubicBezTo>
                    <a:pt x="375" y="7244"/>
                    <a:pt x="390" y="6171"/>
                    <a:pt x="436" y="5245"/>
                  </a:cubicBezTo>
                  <a:cubicBezTo>
                    <a:pt x="482" y="4319"/>
                    <a:pt x="559" y="3538"/>
                    <a:pt x="613" y="2978"/>
                  </a:cubicBezTo>
                  <a:cubicBezTo>
                    <a:pt x="666" y="2417"/>
                    <a:pt x="697" y="2076"/>
                    <a:pt x="713" y="1905"/>
                  </a:cubicBezTo>
                  <a:cubicBezTo>
                    <a:pt x="728" y="1734"/>
                    <a:pt x="728" y="1734"/>
                    <a:pt x="728" y="1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90" name="Drawing"/>
          <p:cNvGrpSpPr/>
          <p:nvPr/>
        </p:nvGrpSpPr>
        <p:grpSpPr>
          <a:xfrm>
            <a:off x="1679883" y="5887428"/>
            <a:ext cx="9736040" cy="1938663"/>
            <a:chOff x="0" y="0"/>
            <a:chExt cx="9736038" cy="1938661"/>
          </a:xfrm>
        </p:grpSpPr>
        <p:sp>
          <p:nvSpPr>
            <p:cNvPr id="9957" name="Shape"/>
            <p:cNvSpPr/>
            <p:nvPr/>
          </p:nvSpPr>
          <p:spPr>
            <a:xfrm>
              <a:off x="-1" y="417344"/>
              <a:ext cx="1001084" cy="1356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09" extrusionOk="0">
                  <a:moveTo>
                    <a:pt x="1380" y="2673"/>
                  </a:moveTo>
                  <a:cubicBezTo>
                    <a:pt x="1130" y="2673"/>
                    <a:pt x="879" y="2673"/>
                    <a:pt x="779" y="2580"/>
                  </a:cubicBezTo>
                  <a:cubicBezTo>
                    <a:pt x="679" y="2488"/>
                    <a:pt x="729" y="2304"/>
                    <a:pt x="1054" y="2064"/>
                  </a:cubicBezTo>
                  <a:cubicBezTo>
                    <a:pt x="1380" y="1825"/>
                    <a:pt x="1982" y="1530"/>
                    <a:pt x="2984" y="1180"/>
                  </a:cubicBezTo>
                  <a:cubicBezTo>
                    <a:pt x="3986" y="830"/>
                    <a:pt x="5390" y="424"/>
                    <a:pt x="6718" y="203"/>
                  </a:cubicBezTo>
                  <a:cubicBezTo>
                    <a:pt x="8046" y="-18"/>
                    <a:pt x="9299" y="-55"/>
                    <a:pt x="10602" y="74"/>
                  </a:cubicBezTo>
                  <a:cubicBezTo>
                    <a:pt x="11905" y="203"/>
                    <a:pt x="13258" y="498"/>
                    <a:pt x="14210" y="922"/>
                  </a:cubicBezTo>
                  <a:cubicBezTo>
                    <a:pt x="15162" y="1346"/>
                    <a:pt x="15713" y="1899"/>
                    <a:pt x="16014" y="2415"/>
                  </a:cubicBezTo>
                  <a:cubicBezTo>
                    <a:pt x="16315" y="2931"/>
                    <a:pt x="16365" y="3410"/>
                    <a:pt x="16064" y="4000"/>
                  </a:cubicBezTo>
                  <a:cubicBezTo>
                    <a:pt x="15764" y="4589"/>
                    <a:pt x="15112" y="5290"/>
                    <a:pt x="14310" y="5935"/>
                  </a:cubicBezTo>
                  <a:cubicBezTo>
                    <a:pt x="13508" y="6580"/>
                    <a:pt x="12556" y="7170"/>
                    <a:pt x="11880" y="7575"/>
                  </a:cubicBezTo>
                  <a:cubicBezTo>
                    <a:pt x="11203" y="7980"/>
                    <a:pt x="10802" y="8202"/>
                    <a:pt x="10451" y="8423"/>
                  </a:cubicBezTo>
                  <a:cubicBezTo>
                    <a:pt x="10100" y="8644"/>
                    <a:pt x="9800" y="8865"/>
                    <a:pt x="9800" y="8920"/>
                  </a:cubicBezTo>
                  <a:cubicBezTo>
                    <a:pt x="9800" y="8976"/>
                    <a:pt x="10100" y="8865"/>
                    <a:pt x="10852" y="8755"/>
                  </a:cubicBezTo>
                  <a:cubicBezTo>
                    <a:pt x="11604" y="8644"/>
                    <a:pt x="12807" y="8533"/>
                    <a:pt x="13909" y="8533"/>
                  </a:cubicBezTo>
                  <a:cubicBezTo>
                    <a:pt x="15012" y="8533"/>
                    <a:pt x="16014" y="8644"/>
                    <a:pt x="16891" y="8902"/>
                  </a:cubicBezTo>
                  <a:cubicBezTo>
                    <a:pt x="17768" y="9160"/>
                    <a:pt x="18520" y="9565"/>
                    <a:pt x="19196" y="10100"/>
                  </a:cubicBezTo>
                  <a:cubicBezTo>
                    <a:pt x="19873" y="10634"/>
                    <a:pt x="20474" y="11298"/>
                    <a:pt x="20900" y="11998"/>
                  </a:cubicBezTo>
                  <a:cubicBezTo>
                    <a:pt x="21326" y="12699"/>
                    <a:pt x="21577" y="13436"/>
                    <a:pt x="21577" y="14302"/>
                  </a:cubicBezTo>
                  <a:cubicBezTo>
                    <a:pt x="21577" y="15168"/>
                    <a:pt x="21326" y="16163"/>
                    <a:pt x="20875" y="16974"/>
                  </a:cubicBezTo>
                  <a:cubicBezTo>
                    <a:pt x="20424" y="17785"/>
                    <a:pt x="19773" y="18412"/>
                    <a:pt x="18871" y="19039"/>
                  </a:cubicBezTo>
                  <a:cubicBezTo>
                    <a:pt x="17969" y="19665"/>
                    <a:pt x="16816" y="20292"/>
                    <a:pt x="15588" y="20716"/>
                  </a:cubicBezTo>
                  <a:cubicBezTo>
                    <a:pt x="14360" y="21140"/>
                    <a:pt x="13057" y="21361"/>
                    <a:pt x="11654" y="21453"/>
                  </a:cubicBezTo>
                  <a:cubicBezTo>
                    <a:pt x="10251" y="21545"/>
                    <a:pt x="8747" y="21508"/>
                    <a:pt x="7745" y="21453"/>
                  </a:cubicBezTo>
                  <a:cubicBezTo>
                    <a:pt x="6743" y="21398"/>
                    <a:pt x="6242" y="21324"/>
                    <a:pt x="5816" y="21269"/>
                  </a:cubicBezTo>
                  <a:cubicBezTo>
                    <a:pt x="5390" y="21213"/>
                    <a:pt x="5039" y="21176"/>
                    <a:pt x="4989" y="21140"/>
                  </a:cubicBezTo>
                  <a:cubicBezTo>
                    <a:pt x="4938" y="21103"/>
                    <a:pt x="5189" y="21066"/>
                    <a:pt x="5515" y="20918"/>
                  </a:cubicBezTo>
                  <a:cubicBezTo>
                    <a:pt x="5841" y="20771"/>
                    <a:pt x="6241" y="20513"/>
                    <a:pt x="6542" y="20107"/>
                  </a:cubicBezTo>
                  <a:cubicBezTo>
                    <a:pt x="6843" y="19702"/>
                    <a:pt x="7043" y="19149"/>
                    <a:pt x="7119" y="18780"/>
                  </a:cubicBezTo>
                  <a:cubicBezTo>
                    <a:pt x="7194" y="18412"/>
                    <a:pt x="7144" y="18228"/>
                    <a:pt x="7068" y="17988"/>
                  </a:cubicBezTo>
                  <a:cubicBezTo>
                    <a:pt x="6993" y="17748"/>
                    <a:pt x="6893" y="17454"/>
                    <a:pt x="6968" y="17306"/>
                  </a:cubicBezTo>
                  <a:cubicBezTo>
                    <a:pt x="7043" y="17159"/>
                    <a:pt x="7294" y="17159"/>
                    <a:pt x="7795" y="17196"/>
                  </a:cubicBezTo>
                  <a:cubicBezTo>
                    <a:pt x="8296" y="17232"/>
                    <a:pt x="9048" y="17306"/>
                    <a:pt x="9925" y="17214"/>
                  </a:cubicBezTo>
                  <a:cubicBezTo>
                    <a:pt x="10802" y="17122"/>
                    <a:pt x="11804" y="16864"/>
                    <a:pt x="12531" y="16495"/>
                  </a:cubicBezTo>
                  <a:cubicBezTo>
                    <a:pt x="13258" y="16127"/>
                    <a:pt x="13709" y="15647"/>
                    <a:pt x="13984" y="15223"/>
                  </a:cubicBezTo>
                  <a:cubicBezTo>
                    <a:pt x="14260" y="14800"/>
                    <a:pt x="14360" y="14431"/>
                    <a:pt x="14335" y="14155"/>
                  </a:cubicBezTo>
                  <a:cubicBezTo>
                    <a:pt x="14310" y="13878"/>
                    <a:pt x="14160" y="13694"/>
                    <a:pt x="13734" y="13510"/>
                  </a:cubicBezTo>
                  <a:cubicBezTo>
                    <a:pt x="13308" y="13325"/>
                    <a:pt x="12606" y="13141"/>
                    <a:pt x="11754" y="13049"/>
                  </a:cubicBezTo>
                  <a:cubicBezTo>
                    <a:pt x="10902" y="12957"/>
                    <a:pt x="9900" y="12957"/>
                    <a:pt x="9274" y="12993"/>
                  </a:cubicBezTo>
                  <a:cubicBezTo>
                    <a:pt x="8647" y="13030"/>
                    <a:pt x="8396" y="13104"/>
                    <a:pt x="8071" y="13233"/>
                  </a:cubicBezTo>
                  <a:cubicBezTo>
                    <a:pt x="7745" y="13362"/>
                    <a:pt x="7344" y="13546"/>
                    <a:pt x="7144" y="13546"/>
                  </a:cubicBezTo>
                  <a:cubicBezTo>
                    <a:pt x="6943" y="13546"/>
                    <a:pt x="6943" y="13362"/>
                    <a:pt x="6793" y="12993"/>
                  </a:cubicBezTo>
                  <a:cubicBezTo>
                    <a:pt x="6642" y="12625"/>
                    <a:pt x="6342" y="12072"/>
                    <a:pt x="5966" y="11519"/>
                  </a:cubicBezTo>
                  <a:cubicBezTo>
                    <a:pt x="5590" y="10966"/>
                    <a:pt x="5139" y="10413"/>
                    <a:pt x="4813" y="10082"/>
                  </a:cubicBezTo>
                  <a:cubicBezTo>
                    <a:pt x="4487" y="9750"/>
                    <a:pt x="4287" y="9639"/>
                    <a:pt x="4187" y="9492"/>
                  </a:cubicBezTo>
                  <a:cubicBezTo>
                    <a:pt x="4087" y="9344"/>
                    <a:pt x="4087" y="9160"/>
                    <a:pt x="4212" y="9031"/>
                  </a:cubicBezTo>
                  <a:cubicBezTo>
                    <a:pt x="4337" y="8902"/>
                    <a:pt x="4588" y="8828"/>
                    <a:pt x="5289" y="8570"/>
                  </a:cubicBezTo>
                  <a:cubicBezTo>
                    <a:pt x="5991" y="8312"/>
                    <a:pt x="7144" y="7870"/>
                    <a:pt x="7971" y="7428"/>
                  </a:cubicBezTo>
                  <a:cubicBezTo>
                    <a:pt x="8797" y="6985"/>
                    <a:pt x="9299" y="6543"/>
                    <a:pt x="9624" y="6137"/>
                  </a:cubicBezTo>
                  <a:cubicBezTo>
                    <a:pt x="9950" y="5732"/>
                    <a:pt x="10100" y="5363"/>
                    <a:pt x="10100" y="4921"/>
                  </a:cubicBezTo>
                  <a:cubicBezTo>
                    <a:pt x="10100" y="4479"/>
                    <a:pt x="9950" y="3963"/>
                    <a:pt x="9649" y="3631"/>
                  </a:cubicBezTo>
                  <a:cubicBezTo>
                    <a:pt x="9349" y="3299"/>
                    <a:pt x="8898" y="3152"/>
                    <a:pt x="8221" y="3207"/>
                  </a:cubicBezTo>
                  <a:cubicBezTo>
                    <a:pt x="7545" y="3262"/>
                    <a:pt x="6642" y="3520"/>
                    <a:pt x="5891" y="3889"/>
                  </a:cubicBezTo>
                  <a:cubicBezTo>
                    <a:pt x="5139" y="4258"/>
                    <a:pt x="4538" y="4737"/>
                    <a:pt x="4212" y="5069"/>
                  </a:cubicBezTo>
                  <a:cubicBezTo>
                    <a:pt x="3886" y="5400"/>
                    <a:pt x="3836" y="5585"/>
                    <a:pt x="3711" y="5585"/>
                  </a:cubicBezTo>
                  <a:cubicBezTo>
                    <a:pt x="3585" y="5585"/>
                    <a:pt x="3385" y="5400"/>
                    <a:pt x="3059" y="5087"/>
                  </a:cubicBezTo>
                  <a:cubicBezTo>
                    <a:pt x="2733" y="4774"/>
                    <a:pt x="2282" y="4331"/>
                    <a:pt x="1831" y="3963"/>
                  </a:cubicBezTo>
                  <a:cubicBezTo>
                    <a:pt x="1380" y="3594"/>
                    <a:pt x="929" y="3299"/>
                    <a:pt x="578" y="3023"/>
                  </a:cubicBezTo>
                  <a:cubicBezTo>
                    <a:pt x="228" y="2746"/>
                    <a:pt x="-23" y="2488"/>
                    <a:pt x="2" y="2415"/>
                  </a:cubicBezTo>
                  <a:cubicBezTo>
                    <a:pt x="27" y="2341"/>
                    <a:pt x="328" y="2451"/>
                    <a:pt x="629" y="2562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58" name="Shape"/>
            <p:cNvSpPr/>
            <p:nvPr/>
          </p:nvSpPr>
          <p:spPr>
            <a:xfrm>
              <a:off x="969612" y="1685776"/>
              <a:ext cx="231439" cy="25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56" extrusionOk="0">
                  <a:moveTo>
                    <a:pt x="10483" y="8444"/>
                  </a:moveTo>
                  <a:cubicBezTo>
                    <a:pt x="9403" y="7855"/>
                    <a:pt x="8323" y="7265"/>
                    <a:pt x="7459" y="5989"/>
                  </a:cubicBezTo>
                  <a:cubicBezTo>
                    <a:pt x="6595" y="4713"/>
                    <a:pt x="5947" y="2749"/>
                    <a:pt x="6163" y="1571"/>
                  </a:cubicBezTo>
                  <a:cubicBezTo>
                    <a:pt x="6379" y="393"/>
                    <a:pt x="7459" y="0"/>
                    <a:pt x="9727" y="0"/>
                  </a:cubicBezTo>
                  <a:cubicBezTo>
                    <a:pt x="11995" y="0"/>
                    <a:pt x="15451" y="393"/>
                    <a:pt x="17827" y="1767"/>
                  </a:cubicBezTo>
                  <a:cubicBezTo>
                    <a:pt x="20203" y="3142"/>
                    <a:pt x="21499" y="5498"/>
                    <a:pt x="21499" y="8444"/>
                  </a:cubicBezTo>
                  <a:cubicBezTo>
                    <a:pt x="21499" y="11389"/>
                    <a:pt x="20203" y="14924"/>
                    <a:pt x="17827" y="17280"/>
                  </a:cubicBezTo>
                  <a:cubicBezTo>
                    <a:pt x="15451" y="19636"/>
                    <a:pt x="11995" y="20815"/>
                    <a:pt x="9187" y="21207"/>
                  </a:cubicBezTo>
                  <a:cubicBezTo>
                    <a:pt x="6379" y="21600"/>
                    <a:pt x="4219" y="21207"/>
                    <a:pt x="2599" y="20127"/>
                  </a:cubicBezTo>
                  <a:cubicBezTo>
                    <a:pt x="979" y="19047"/>
                    <a:pt x="-101" y="17280"/>
                    <a:pt x="7" y="15611"/>
                  </a:cubicBezTo>
                  <a:cubicBezTo>
                    <a:pt x="115" y="13942"/>
                    <a:pt x="1411" y="12371"/>
                    <a:pt x="2167" y="11095"/>
                  </a:cubicBezTo>
                  <a:cubicBezTo>
                    <a:pt x="2923" y="9818"/>
                    <a:pt x="3139" y="8836"/>
                    <a:pt x="3463" y="7658"/>
                  </a:cubicBezTo>
                  <a:cubicBezTo>
                    <a:pt x="3787" y="6480"/>
                    <a:pt x="4219" y="5105"/>
                    <a:pt x="5191" y="4516"/>
                  </a:cubicBezTo>
                  <a:cubicBezTo>
                    <a:pt x="6163" y="3927"/>
                    <a:pt x="7675" y="4124"/>
                    <a:pt x="9187" y="4320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59" name="Line"/>
            <p:cNvSpPr/>
            <p:nvPr/>
          </p:nvSpPr>
          <p:spPr>
            <a:xfrm>
              <a:off x="1717246" y="432667"/>
              <a:ext cx="271127" cy="552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461" extrusionOk="0">
                  <a:moveTo>
                    <a:pt x="0" y="12465"/>
                  </a:moveTo>
                  <a:cubicBezTo>
                    <a:pt x="366" y="14182"/>
                    <a:pt x="732" y="15900"/>
                    <a:pt x="1007" y="17255"/>
                  </a:cubicBezTo>
                  <a:cubicBezTo>
                    <a:pt x="1281" y="18611"/>
                    <a:pt x="1464" y="19605"/>
                    <a:pt x="1556" y="20328"/>
                  </a:cubicBezTo>
                  <a:cubicBezTo>
                    <a:pt x="1647" y="21051"/>
                    <a:pt x="1647" y="21503"/>
                    <a:pt x="1739" y="21458"/>
                  </a:cubicBezTo>
                  <a:cubicBezTo>
                    <a:pt x="1830" y="21413"/>
                    <a:pt x="2014" y="20870"/>
                    <a:pt x="2746" y="19018"/>
                  </a:cubicBezTo>
                  <a:cubicBezTo>
                    <a:pt x="3478" y="17165"/>
                    <a:pt x="4759" y="14002"/>
                    <a:pt x="5583" y="11065"/>
                  </a:cubicBezTo>
                  <a:cubicBezTo>
                    <a:pt x="6407" y="8127"/>
                    <a:pt x="6773" y="5416"/>
                    <a:pt x="7139" y="3789"/>
                  </a:cubicBezTo>
                  <a:cubicBezTo>
                    <a:pt x="7505" y="2162"/>
                    <a:pt x="7871" y="1620"/>
                    <a:pt x="8237" y="1123"/>
                  </a:cubicBezTo>
                  <a:cubicBezTo>
                    <a:pt x="8603" y="626"/>
                    <a:pt x="8969" y="174"/>
                    <a:pt x="9610" y="39"/>
                  </a:cubicBezTo>
                  <a:cubicBezTo>
                    <a:pt x="10251" y="-97"/>
                    <a:pt x="11166" y="84"/>
                    <a:pt x="12539" y="1304"/>
                  </a:cubicBezTo>
                  <a:cubicBezTo>
                    <a:pt x="13912" y="2524"/>
                    <a:pt x="15742" y="4783"/>
                    <a:pt x="17207" y="7088"/>
                  </a:cubicBezTo>
                  <a:cubicBezTo>
                    <a:pt x="18671" y="9393"/>
                    <a:pt x="19770" y="11742"/>
                    <a:pt x="20502" y="13188"/>
                  </a:cubicBezTo>
                  <a:cubicBezTo>
                    <a:pt x="21234" y="14634"/>
                    <a:pt x="21600" y="15177"/>
                    <a:pt x="21142" y="15629"/>
                  </a:cubicBezTo>
                  <a:cubicBezTo>
                    <a:pt x="20685" y="16080"/>
                    <a:pt x="19403" y="16442"/>
                    <a:pt x="18122" y="168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0" name="Line"/>
            <p:cNvSpPr/>
            <p:nvPr/>
          </p:nvSpPr>
          <p:spPr>
            <a:xfrm>
              <a:off x="1759100" y="830099"/>
              <a:ext cx="327855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749" y="18000"/>
                    <a:pt x="9498" y="14400"/>
                    <a:pt x="13098" y="10800"/>
                  </a:cubicBezTo>
                  <a:cubicBezTo>
                    <a:pt x="16698" y="7200"/>
                    <a:pt x="19149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1" name="Line"/>
            <p:cNvSpPr/>
            <p:nvPr/>
          </p:nvSpPr>
          <p:spPr>
            <a:xfrm>
              <a:off x="2414809" y="395659"/>
              <a:ext cx="286002" cy="462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5" extrusionOk="0">
                  <a:moveTo>
                    <a:pt x="5795" y="2683"/>
                  </a:moveTo>
                  <a:cubicBezTo>
                    <a:pt x="4917" y="1819"/>
                    <a:pt x="4039" y="955"/>
                    <a:pt x="3161" y="469"/>
                  </a:cubicBezTo>
                  <a:cubicBezTo>
                    <a:pt x="2283" y="-17"/>
                    <a:pt x="1405" y="-125"/>
                    <a:pt x="878" y="145"/>
                  </a:cubicBezTo>
                  <a:cubicBezTo>
                    <a:pt x="351" y="415"/>
                    <a:pt x="176" y="1063"/>
                    <a:pt x="88" y="3493"/>
                  </a:cubicBezTo>
                  <a:cubicBezTo>
                    <a:pt x="0" y="5923"/>
                    <a:pt x="0" y="10135"/>
                    <a:pt x="0" y="12889"/>
                  </a:cubicBezTo>
                  <a:cubicBezTo>
                    <a:pt x="0" y="15643"/>
                    <a:pt x="0" y="16939"/>
                    <a:pt x="0" y="17911"/>
                  </a:cubicBezTo>
                  <a:cubicBezTo>
                    <a:pt x="0" y="18883"/>
                    <a:pt x="0" y="19531"/>
                    <a:pt x="527" y="19693"/>
                  </a:cubicBezTo>
                  <a:cubicBezTo>
                    <a:pt x="1054" y="19855"/>
                    <a:pt x="2107" y="19531"/>
                    <a:pt x="4917" y="18289"/>
                  </a:cubicBezTo>
                  <a:cubicBezTo>
                    <a:pt x="7727" y="17047"/>
                    <a:pt x="12293" y="14887"/>
                    <a:pt x="15190" y="13753"/>
                  </a:cubicBezTo>
                  <a:cubicBezTo>
                    <a:pt x="18088" y="12619"/>
                    <a:pt x="19317" y="12511"/>
                    <a:pt x="20195" y="12673"/>
                  </a:cubicBezTo>
                  <a:cubicBezTo>
                    <a:pt x="21073" y="12835"/>
                    <a:pt x="21600" y="13267"/>
                    <a:pt x="21600" y="14023"/>
                  </a:cubicBezTo>
                  <a:cubicBezTo>
                    <a:pt x="21600" y="14779"/>
                    <a:pt x="21073" y="15859"/>
                    <a:pt x="18878" y="17155"/>
                  </a:cubicBezTo>
                  <a:cubicBezTo>
                    <a:pt x="16683" y="18451"/>
                    <a:pt x="12820" y="19963"/>
                    <a:pt x="10361" y="20719"/>
                  </a:cubicBezTo>
                  <a:cubicBezTo>
                    <a:pt x="7902" y="21475"/>
                    <a:pt x="6849" y="21475"/>
                    <a:pt x="5795" y="214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2" name="Line"/>
            <p:cNvSpPr/>
            <p:nvPr/>
          </p:nvSpPr>
          <p:spPr>
            <a:xfrm>
              <a:off x="2618511" y="581469"/>
              <a:ext cx="312495" cy="277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134" extrusionOk="0">
                  <a:moveTo>
                    <a:pt x="1823" y="11495"/>
                  </a:moveTo>
                  <a:cubicBezTo>
                    <a:pt x="1183" y="12203"/>
                    <a:pt x="543" y="12912"/>
                    <a:pt x="223" y="13708"/>
                  </a:cubicBezTo>
                  <a:cubicBezTo>
                    <a:pt x="-97" y="14505"/>
                    <a:pt x="-97" y="15390"/>
                    <a:pt x="383" y="15833"/>
                  </a:cubicBezTo>
                  <a:cubicBezTo>
                    <a:pt x="863" y="16276"/>
                    <a:pt x="1823" y="16276"/>
                    <a:pt x="3903" y="15125"/>
                  </a:cubicBezTo>
                  <a:cubicBezTo>
                    <a:pt x="5983" y="13974"/>
                    <a:pt x="9183" y="11672"/>
                    <a:pt x="11663" y="9371"/>
                  </a:cubicBezTo>
                  <a:cubicBezTo>
                    <a:pt x="14143" y="7069"/>
                    <a:pt x="15903" y="4767"/>
                    <a:pt x="16863" y="3174"/>
                  </a:cubicBezTo>
                  <a:cubicBezTo>
                    <a:pt x="17823" y="1580"/>
                    <a:pt x="17983" y="695"/>
                    <a:pt x="17663" y="253"/>
                  </a:cubicBezTo>
                  <a:cubicBezTo>
                    <a:pt x="17343" y="-190"/>
                    <a:pt x="16543" y="-190"/>
                    <a:pt x="14943" y="1403"/>
                  </a:cubicBezTo>
                  <a:cubicBezTo>
                    <a:pt x="13343" y="2997"/>
                    <a:pt x="10943" y="6184"/>
                    <a:pt x="9183" y="9194"/>
                  </a:cubicBezTo>
                  <a:cubicBezTo>
                    <a:pt x="7423" y="12203"/>
                    <a:pt x="6303" y="15036"/>
                    <a:pt x="5743" y="16984"/>
                  </a:cubicBezTo>
                  <a:cubicBezTo>
                    <a:pt x="5183" y="18931"/>
                    <a:pt x="5183" y="19994"/>
                    <a:pt x="6783" y="20613"/>
                  </a:cubicBezTo>
                  <a:cubicBezTo>
                    <a:pt x="8383" y="21233"/>
                    <a:pt x="11583" y="21410"/>
                    <a:pt x="14303" y="20525"/>
                  </a:cubicBezTo>
                  <a:cubicBezTo>
                    <a:pt x="17023" y="19640"/>
                    <a:pt x="19263" y="17692"/>
                    <a:pt x="21503" y="157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3" name="Line"/>
            <p:cNvSpPr/>
            <p:nvPr/>
          </p:nvSpPr>
          <p:spPr>
            <a:xfrm>
              <a:off x="3015214" y="390635"/>
              <a:ext cx="139013" cy="447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546" extrusionOk="0">
                  <a:moveTo>
                    <a:pt x="7360" y="0"/>
                  </a:moveTo>
                  <a:cubicBezTo>
                    <a:pt x="5236" y="3246"/>
                    <a:pt x="3111" y="6491"/>
                    <a:pt x="1695" y="9681"/>
                  </a:cubicBezTo>
                  <a:cubicBezTo>
                    <a:pt x="278" y="12870"/>
                    <a:pt x="-430" y="16004"/>
                    <a:pt x="278" y="18187"/>
                  </a:cubicBezTo>
                  <a:cubicBezTo>
                    <a:pt x="986" y="20369"/>
                    <a:pt x="3111" y="21600"/>
                    <a:pt x="6829" y="21544"/>
                  </a:cubicBezTo>
                  <a:cubicBezTo>
                    <a:pt x="10547" y="21488"/>
                    <a:pt x="15859" y="20145"/>
                    <a:pt x="21170" y="188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4" name="Line"/>
            <p:cNvSpPr/>
            <p:nvPr/>
          </p:nvSpPr>
          <p:spPr>
            <a:xfrm>
              <a:off x="3189103" y="306927"/>
              <a:ext cx="76733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82" y="3394"/>
                    <a:pt x="16364" y="6789"/>
                    <a:pt x="14400" y="9874"/>
                  </a:cubicBezTo>
                  <a:cubicBezTo>
                    <a:pt x="12436" y="12960"/>
                    <a:pt x="11127" y="15737"/>
                    <a:pt x="8836" y="17640"/>
                  </a:cubicBezTo>
                  <a:cubicBezTo>
                    <a:pt x="6545" y="19543"/>
                    <a:pt x="3273" y="205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5" name="Line"/>
            <p:cNvSpPr/>
            <p:nvPr/>
          </p:nvSpPr>
          <p:spPr>
            <a:xfrm>
              <a:off x="3028664" y="551074"/>
              <a:ext cx="760344" cy="283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0" y="15278"/>
                  </a:moveTo>
                  <a:cubicBezTo>
                    <a:pt x="1850" y="14751"/>
                    <a:pt x="3699" y="14224"/>
                    <a:pt x="5417" y="12820"/>
                  </a:cubicBezTo>
                  <a:cubicBezTo>
                    <a:pt x="7134" y="11415"/>
                    <a:pt x="8719" y="9132"/>
                    <a:pt x="9743" y="7288"/>
                  </a:cubicBezTo>
                  <a:cubicBezTo>
                    <a:pt x="10767" y="5444"/>
                    <a:pt x="11229" y="4039"/>
                    <a:pt x="11560" y="2810"/>
                  </a:cubicBezTo>
                  <a:cubicBezTo>
                    <a:pt x="11890" y="1580"/>
                    <a:pt x="12088" y="527"/>
                    <a:pt x="11989" y="351"/>
                  </a:cubicBezTo>
                  <a:cubicBezTo>
                    <a:pt x="11890" y="176"/>
                    <a:pt x="11494" y="878"/>
                    <a:pt x="10899" y="2898"/>
                  </a:cubicBezTo>
                  <a:cubicBezTo>
                    <a:pt x="10305" y="4917"/>
                    <a:pt x="9512" y="8254"/>
                    <a:pt x="9050" y="10888"/>
                  </a:cubicBezTo>
                  <a:cubicBezTo>
                    <a:pt x="8587" y="13522"/>
                    <a:pt x="8455" y="15454"/>
                    <a:pt x="8521" y="16771"/>
                  </a:cubicBezTo>
                  <a:cubicBezTo>
                    <a:pt x="8587" y="18088"/>
                    <a:pt x="8851" y="18790"/>
                    <a:pt x="9380" y="19141"/>
                  </a:cubicBezTo>
                  <a:cubicBezTo>
                    <a:pt x="9908" y="19493"/>
                    <a:pt x="10701" y="19493"/>
                    <a:pt x="11395" y="18878"/>
                  </a:cubicBezTo>
                  <a:cubicBezTo>
                    <a:pt x="12088" y="18263"/>
                    <a:pt x="12683" y="17034"/>
                    <a:pt x="13343" y="16332"/>
                  </a:cubicBezTo>
                  <a:cubicBezTo>
                    <a:pt x="14004" y="15629"/>
                    <a:pt x="14730" y="15454"/>
                    <a:pt x="15127" y="15893"/>
                  </a:cubicBezTo>
                  <a:cubicBezTo>
                    <a:pt x="15523" y="16332"/>
                    <a:pt x="15589" y="17385"/>
                    <a:pt x="15490" y="18263"/>
                  </a:cubicBezTo>
                  <a:cubicBezTo>
                    <a:pt x="15391" y="19141"/>
                    <a:pt x="15127" y="19844"/>
                    <a:pt x="14829" y="20459"/>
                  </a:cubicBezTo>
                  <a:cubicBezTo>
                    <a:pt x="14532" y="21073"/>
                    <a:pt x="14202" y="21600"/>
                    <a:pt x="14103" y="21337"/>
                  </a:cubicBezTo>
                  <a:cubicBezTo>
                    <a:pt x="14004" y="21073"/>
                    <a:pt x="14136" y="20020"/>
                    <a:pt x="14829" y="17824"/>
                  </a:cubicBezTo>
                  <a:cubicBezTo>
                    <a:pt x="15523" y="15629"/>
                    <a:pt x="16778" y="12293"/>
                    <a:pt x="18000" y="9132"/>
                  </a:cubicBezTo>
                  <a:cubicBezTo>
                    <a:pt x="19222" y="5971"/>
                    <a:pt x="20411" y="298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6" name="Line"/>
            <p:cNvSpPr/>
            <p:nvPr/>
          </p:nvSpPr>
          <p:spPr>
            <a:xfrm>
              <a:off x="4069685" y="434396"/>
              <a:ext cx="190273" cy="270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21449" extrusionOk="0">
                  <a:moveTo>
                    <a:pt x="17560" y="2064"/>
                  </a:moveTo>
                  <a:cubicBezTo>
                    <a:pt x="17560" y="1141"/>
                    <a:pt x="17560" y="218"/>
                    <a:pt x="16917" y="34"/>
                  </a:cubicBezTo>
                  <a:cubicBezTo>
                    <a:pt x="16274" y="-151"/>
                    <a:pt x="14989" y="403"/>
                    <a:pt x="12160" y="2526"/>
                  </a:cubicBezTo>
                  <a:cubicBezTo>
                    <a:pt x="9331" y="4649"/>
                    <a:pt x="4960" y="8341"/>
                    <a:pt x="2517" y="10649"/>
                  </a:cubicBezTo>
                  <a:cubicBezTo>
                    <a:pt x="74" y="12957"/>
                    <a:pt x="-440" y="13880"/>
                    <a:pt x="331" y="14341"/>
                  </a:cubicBezTo>
                  <a:cubicBezTo>
                    <a:pt x="1103" y="14803"/>
                    <a:pt x="3160" y="14803"/>
                    <a:pt x="6374" y="14526"/>
                  </a:cubicBezTo>
                  <a:cubicBezTo>
                    <a:pt x="9589" y="14249"/>
                    <a:pt x="13960" y="13695"/>
                    <a:pt x="16789" y="13603"/>
                  </a:cubicBezTo>
                  <a:cubicBezTo>
                    <a:pt x="19617" y="13511"/>
                    <a:pt x="20903" y="13880"/>
                    <a:pt x="21031" y="14434"/>
                  </a:cubicBezTo>
                  <a:cubicBezTo>
                    <a:pt x="21160" y="14987"/>
                    <a:pt x="20131" y="15726"/>
                    <a:pt x="16531" y="16926"/>
                  </a:cubicBezTo>
                  <a:cubicBezTo>
                    <a:pt x="12931" y="18126"/>
                    <a:pt x="6760" y="19787"/>
                    <a:pt x="589" y="21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7" name="Line"/>
            <p:cNvSpPr/>
            <p:nvPr/>
          </p:nvSpPr>
          <p:spPr>
            <a:xfrm>
              <a:off x="4323761" y="483643"/>
              <a:ext cx="208509" cy="402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4" h="21600" extrusionOk="0">
                  <a:moveTo>
                    <a:pt x="240" y="3995"/>
                  </a:moveTo>
                  <a:cubicBezTo>
                    <a:pt x="1648" y="2997"/>
                    <a:pt x="3057" y="1998"/>
                    <a:pt x="3761" y="1935"/>
                  </a:cubicBezTo>
                  <a:cubicBezTo>
                    <a:pt x="4466" y="1873"/>
                    <a:pt x="4466" y="2747"/>
                    <a:pt x="3761" y="4557"/>
                  </a:cubicBezTo>
                  <a:cubicBezTo>
                    <a:pt x="3057" y="6368"/>
                    <a:pt x="1648" y="9114"/>
                    <a:pt x="827" y="11050"/>
                  </a:cubicBezTo>
                  <a:cubicBezTo>
                    <a:pt x="5" y="12985"/>
                    <a:pt x="-230" y="14109"/>
                    <a:pt x="240" y="14671"/>
                  </a:cubicBezTo>
                  <a:cubicBezTo>
                    <a:pt x="709" y="15232"/>
                    <a:pt x="1883" y="15232"/>
                    <a:pt x="4348" y="13859"/>
                  </a:cubicBezTo>
                  <a:cubicBezTo>
                    <a:pt x="6813" y="12486"/>
                    <a:pt x="10570" y="9739"/>
                    <a:pt x="13153" y="7491"/>
                  </a:cubicBezTo>
                  <a:cubicBezTo>
                    <a:pt x="15735" y="5244"/>
                    <a:pt x="17144" y="3496"/>
                    <a:pt x="18083" y="2185"/>
                  </a:cubicBezTo>
                  <a:cubicBezTo>
                    <a:pt x="19022" y="874"/>
                    <a:pt x="19492" y="0"/>
                    <a:pt x="20079" y="0"/>
                  </a:cubicBezTo>
                  <a:cubicBezTo>
                    <a:pt x="20666" y="0"/>
                    <a:pt x="21370" y="874"/>
                    <a:pt x="20900" y="3371"/>
                  </a:cubicBezTo>
                  <a:cubicBezTo>
                    <a:pt x="20431" y="5868"/>
                    <a:pt x="18787" y="9988"/>
                    <a:pt x="17496" y="13110"/>
                  </a:cubicBezTo>
                  <a:cubicBezTo>
                    <a:pt x="16205" y="16231"/>
                    <a:pt x="15266" y="18354"/>
                    <a:pt x="15266" y="19602"/>
                  </a:cubicBezTo>
                  <a:cubicBezTo>
                    <a:pt x="15266" y="20851"/>
                    <a:pt x="16205" y="21225"/>
                    <a:pt x="1714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8" name="Line"/>
            <p:cNvSpPr/>
            <p:nvPr/>
          </p:nvSpPr>
          <p:spPr>
            <a:xfrm>
              <a:off x="4644948" y="434932"/>
              <a:ext cx="271444" cy="231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091" extrusionOk="0">
                  <a:moveTo>
                    <a:pt x="11596" y="2953"/>
                  </a:moveTo>
                  <a:cubicBezTo>
                    <a:pt x="11415" y="1895"/>
                    <a:pt x="11233" y="836"/>
                    <a:pt x="10689" y="306"/>
                  </a:cubicBezTo>
                  <a:cubicBezTo>
                    <a:pt x="10144" y="-223"/>
                    <a:pt x="9237" y="-223"/>
                    <a:pt x="7422" y="1577"/>
                  </a:cubicBezTo>
                  <a:cubicBezTo>
                    <a:pt x="5606" y="3377"/>
                    <a:pt x="2884" y="6977"/>
                    <a:pt x="1432" y="9306"/>
                  </a:cubicBezTo>
                  <a:cubicBezTo>
                    <a:pt x="-20" y="11636"/>
                    <a:pt x="-202" y="12695"/>
                    <a:pt x="161" y="13436"/>
                  </a:cubicBezTo>
                  <a:cubicBezTo>
                    <a:pt x="524" y="14177"/>
                    <a:pt x="1432" y="14601"/>
                    <a:pt x="4608" y="14601"/>
                  </a:cubicBezTo>
                  <a:cubicBezTo>
                    <a:pt x="7785" y="14601"/>
                    <a:pt x="13230" y="14177"/>
                    <a:pt x="16497" y="14177"/>
                  </a:cubicBezTo>
                  <a:cubicBezTo>
                    <a:pt x="19764" y="14177"/>
                    <a:pt x="20853" y="14601"/>
                    <a:pt x="21126" y="15236"/>
                  </a:cubicBezTo>
                  <a:cubicBezTo>
                    <a:pt x="21398" y="15871"/>
                    <a:pt x="20853" y="16718"/>
                    <a:pt x="18494" y="17883"/>
                  </a:cubicBezTo>
                  <a:cubicBezTo>
                    <a:pt x="16134" y="19048"/>
                    <a:pt x="11959" y="20530"/>
                    <a:pt x="8874" y="20953"/>
                  </a:cubicBezTo>
                  <a:cubicBezTo>
                    <a:pt x="5788" y="21377"/>
                    <a:pt x="3791" y="20742"/>
                    <a:pt x="1795" y="201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9" name="Line"/>
            <p:cNvSpPr/>
            <p:nvPr/>
          </p:nvSpPr>
          <p:spPr>
            <a:xfrm>
              <a:off x="4967888" y="244147"/>
              <a:ext cx="48831" cy="488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1954"/>
                    <a:pt x="21600" y="3909"/>
                    <a:pt x="18514" y="6531"/>
                  </a:cubicBezTo>
                  <a:cubicBezTo>
                    <a:pt x="15429" y="9154"/>
                    <a:pt x="9257" y="12446"/>
                    <a:pt x="5657" y="15069"/>
                  </a:cubicBezTo>
                  <a:cubicBezTo>
                    <a:pt x="2057" y="17691"/>
                    <a:pt x="1029" y="196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0" name="Line"/>
            <p:cNvSpPr/>
            <p:nvPr/>
          </p:nvSpPr>
          <p:spPr>
            <a:xfrm>
              <a:off x="4856278" y="418657"/>
              <a:ext cx="871954" cy="29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1" extrusionOk="0">
                  <a:moveTo>
                    <a:pt x="0" y="14788"/>
                  </a:moveTo>
                  <a:cubicBezTo>
                    <a:pt x="1843" y="14108"/>
                    <a:pt x="3686" y="13427"/>
                    <a:pt x="5098" y="12152"/>
                  </a:cubicBezTo>
                  <a:cubicBezTo>
                    <a:pt x="6509" y="10876"/>
                    <a:pt x="7488" y="9005"/>
                    <a:pt x="8122" y="7219"/>
                  </a:cubicBezTo>
                  <a:cubicBezTo>
                    <a:pt x="8755" y="5434"/>
                    <a:pt x="9043" y="3733"/>
                    <a:pt x="9216" y="2457"/>
                  </a:cubicBezTo>
                  <a:cubicBezTo>
                    <a:pt x="9389" y="1182"/>
                    <a:pt x="9446" y="331"/>
                    <a:pt x="9331" y="76"/>
                  </a:cubicBezTo>
                  <a:cubicBezTo>
                    <a:pt x="9216" y="-179"/>
                    <a:pt x="8928" y="161"/>
                    <a:pt x="8438" y="1777"/>
                  </a:cubicBezTo>
                  <a:cubicBezTo>
                    <a:pt x="7949" y="3393"/>
                    <a:pt x="7258" y="6284"/>
                    <a:pt x="6797" y="8325"/>
                  </a:cubicBezTo>
                  <a:cubicBezTo>
                    <a:pt x="6336" y="10366"/>
                    <a:pt x="6106" y="11556"/>
                    <a:pt x="5990" y="12832"/>
                  </a:cubicBezTo>
                  <a:cubicBezTo>
                    <a:pt x="5875" y="14108"/>
                    <a:pt x="5875" y="15468"/>
                    <a:pt x="6077" y="16319"/>
                  </a:cubicBezTo>
                  <a:cubicBezTo>
                    <a:pt x="6278" y="17169"/>
                    <a:pt x="6682" y="17509"/>
                    <a:pt x="7344" y="17084"/>
                  </a:cubicBezTo>
                  <a:cubicBezTo>
                    <a:pt x="8006" y="16659"/>
                    <a:pt x="8928" y="15468"/>
                    <a:pt x="9821" y="12832"/>
                  </a:cubicBezTo>
                  <a:cubicBezTo>
                    <a:pt x="10714" y="10196"/>
                    <a:pt x="11578" y="6114"/>
                    <a:pt x="12096" y="3733"/>
                  </a:cubicBezTo>
                  <a:cubicBezTo>
                    <a:pt x="12614" y="1352"/>
                    <a:pt x="12787" y="671"/>
                    <a:pt x="12902" y="927"/>
                  </a:cubicBezTo>
                  <a:cubicBezTo>
                    <a:pt x="13018" y="1182"/>
                    <a:pt x="13075" y="2372"/>
                    <a:pt x="12845" y="4158"/>
                  </a:cubicBezTo>
                  <a:cubicBezTo>
                    <a:pt x="12614" y="5944"/>
                    <a:pt x="12096" y="8325"/>
                    <a:pt x="11722" y="10111"/>
                  </a:cubicBezTo>
                  <a:cubicBezTo>
                    <a:pt x="11347" y="11897"/>
                    <a:pt x="11117" y="13087"/>
                    <a:pt x="11146" y="13682"/>
                  </a:cubicBezTo>
                  <a:cubicBezTo>
                    <a:pt x="11174" y="14278"/>
                    <a:pt x="11462" y="14278"/>
                    <a:pt x="12154" y="13087"/>
                  </a:cubicBezTo>
                  <a:cubicBezTo>
                    <a:pt x="12845" y="11897"/>
                    <a:pt x="13939" y="9515"/>
                    <a:pt x="14602" y="8070"/>
                  </a:cubicBezTo>
                  <a:cubicBezTo>
                    <a:pt x="15264" y="6624"/>
                    <a:pt x="15494" y="6114"/>
                    <a:pt x="15725" y="6114"/>
                  </a:cubicBezTo>
                  <a:cubicBezTo>
                    <a:pt x="15955" y="6114"/>
                    <a:pt x="16186" y="6624"/>
                    <a:pt x="16301" y="7389"/>
                  </a:cubicBezTo>
                  <a:cubicBezTo>
                    <a:pt x="16416" y="8155"/>
                    <a:pt x="16416" y="9175"/>
                    <a:pt x="16301" y="10281"/>
                  </a:cubicBezTo>
                  <a:cubicBezTo>
                    <a:pt x="16186" y="11386"/>
                    <a:pt x="15955" y="12577"/>
                    <a:pt x="16013" y="13002"/>
                  </a:cubicBezTo>
                  <a:cubicBezTo>
                    <a:pt x="16070" y="13427"/>
                    <a:pt x="16416" y="13087"/>
                    <a:pt x="17107" y="11471"/>
                  </a:cubicBezTo>
                  <a:cubicBezTo>
                    <a:pt x="17798" y="9856"/>
                    <a:pt x="18835" y="6964"/>
                    <a:pt x="19526" y="5349"/>
                  </a:cubicBezTo>
                  <a:cubicBezTo>
                    <a:pt x="20218" y="3733"/>
                    <a:pt x="20563" y="3393"/>
                    <a:pt x="20794" y="3733"/>
                  </a:cubicBezTo>
                  <a:cubicBezTo>
                    <a:pt x="21024" y="4073"/>
                    <a:pt x="21139" y="5093"/>
                    <a:pt x="21254" y="8155"/>
                  </a:cubicBezTo>
                  <a:cubicBezTo>
                    <a:pt x="21370" y="11216"/>
                    <a:pt x="21485" y="16319"/>
                    <a:pt x="21600" y="214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1" name="Line"/>
            <p:cNvSpPr/>
            <p:nvPr/>
          </p:nvSpPr>
          <p:spPr>
            <a:xfrm>
              <a:off x="6181647" y="341805"/>
              <a:ext cx="20928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2" name="Line"/>
            <p:cNvSpPr/>
            <p:nvPr/>
          </p:nvSpPr>
          <p:spPr>
            <a:xfrm>
              <a:off x="6286759" y="334830"/>
              <a:ext cx="265201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6" h="21600" extrusionOk="0">
                  <a:moveTo>
                    <a:pt x="12146" y="0"/>
                  </a:moveTo>
                  <a:cubicBezTo>
                    <a:pt x="9192" y="2215"/>
                    <a:pt x="6239" y="4431"/>
                    <a:pt x="4300" y="6092"/>
                  </a:cubicBezTo>
                  <a:cubicBezTo>
                    <a:pt x="2362" y="7754"/>
                    <a:pt x="1439" y="8862"/>
                    <a:pt x="792" y="9877"/>
                  </a:cubicBezTo>
                  <a:cubicBezTo>
                    <a:pt x="146" y="10892"/>
                    <a:pt x="-223" y="11815"/>
                    <a:pt x="146" y="12277"/>
                  </a:cubicBezTo>
                  <a:cubicBezTo>
                    <a:pt x="515" y="12738"/>
                    <a:pt x="1623" y="12738"/>
                    <a:pt x="4669" y="12646"/>
                  </a:cubicBezTo>
                  <a:cubicBezTo>
                    <a:pt x="7715" y="12554"/>
                    <a:pt x="12700" y="12369"/>
                    <a:pt x="15746" y="12369"/>
                  </a:cubicBezTo>
                  <a:cubicBezTo>
                    <a:pt x="18792" y="12369"/>
                    <a:pt x="19900" y="12554"/>
                    <a:pt x="20546" y="13108"/>
                  </a:cubicBezTo>
                  <a:cubicBezTo>
                    <a:pt x="21192" y="13662"/>
                    <a:pt x="21377" y="14585"/>
                    <a:pt x="20177" y="15600"/>
                  </a:cubicBezTo>
                  <a:cubicBezTo>
                    <a:pt x="18977" y="16615"/>
                    <a:pt x="16392" y="17723"/>
                    <a:pt x="13346" y="18738"/>
                  </a:cubicBezTo>
                  <a:cubicBezTo>
                    <a:pt x="10300" y="19754"/>
                    <a:pt x="6792" y="20677"/>
                    <a:pt x="3285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3" name="Line"/>
            <p:cNvSpPr/>
            <p:nvPr/>
          </p:nvSpPr>
          <p:spPr>
            <a:xfrm>
              <a:off x="6690868" y="313903"/>
              <a:ext cx="350657" cy="412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423" extrusionOk="0">
                  <a:moveTo>
                    <a:pt x="16518" y="0"/>
                  </a:moveTo>
                  <a:cubicBezTo>
                    <a:pt x="17929" y="4344"/>
                    <a:pt x="19341" y="8688"/>
                    <a:pt x="20259" y="11886"/>
                  </a:cubicBezTo>
                  <a:cubicBezTo>
                    <a:pt x="21176" y="15084"/>
                    <a:pt x="21600" y="17135"/>
                    <a:pt x="21035" y="18644"/>
                  </a:cubicBezTo>
                  <a:cubicBezTo>
                    <a:pt x="20471" y="20152"/>
                    <a:pt x="18918" y="21117"/>
                    <a:pt x="15247" y="21359"/>
                  </a:cubicBezTo>
                  <a:cubicBezTo>
                    <a:pt x="11576" y="21600"/>
                    <a:pt x="5788" y="21117"/>
                    <a:pt x="0" y="206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4" name="Line"/>
            <p:cNvSpPr/>
            <p:nvPr/>
          </p:nvSpPr>
          <p:spPr>
            <a:xfrm>
              <a:off x="7123357" y="273324"/>
              <a:ext cx="201895" cy="277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0964" extrusionOk="0">
                  <a:moveTo>
                    <a:pt x="745" y="9387"/>
                  </a:moveTo>
                  <a:cubicBezTo>
                    <a:pt x="745" y="8509"/>
                    <a:pt x="745" y="7630"/>
                    <a:pt x="621" y="7806"/>
                  </a:cubicBezTo>
                  <a:cubicBezTo>
                    <a:pt x="497" y="7982"/>
                    <a:pt x="248" y="9211"/>
                    <a:pt x="124" y="11143"/>
                  </a:cubicBezTo>
                  <a:cubicBezTo>
                    <a:pt x="0" y="13074"/>
                    <a:pt x="0" y="15708"/>
                    <a:pt x="0" y="17465"/>
                  </a:cubicBezTo>
                  <a:cubicBezTo>
                    <a:pt x="0" y="19221"/>
                    <a:pt x="0" y="20099"/>
                    <a:pt x="1366" y="20626"/>
                  </a:cubicBezTo>
                  <a:cubicBezTo>
                    <a:pt x="2731" y="21152"/>
                    <a:pt x="5462" y="21328"/>
                    <a:pt x="8938" y="19133"/>
                  </a:cubicBezTo>
                  <a:cubicBezTo>
                    <a:pt x="12414" y="16938"/>
                    <a:pt x="16634" y="12372"/>
                    <a:pt x="18869" y="9387"/>
                  </a:cubicBezTo>
                  <a:cubicBezTo>
                    <a:pt x="21103" y="6401"/>
                    <a:pt x="21352" y="4996"/>
                    <a:pt x="21476" y="3504"/>
                  </a:cubicBezTo>
                  <a:cubicBezTo>
                    <a:pt x="21600" y="2011"/>
                    <a:pt x="21600" y="430"/>
                    <a:pt x="21352" y="79"/>
                  </a:cubicBezTo>
                  <a:cubicBezTo>
                    <a:pt x="21103" y="-272"/>
                    <a:pt x="20607" y="606"/>
                    <a:pt x="20110" y="1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5" name="Line"/>
            <p:cNvSpPr/>
            <p:nvPr/>
          </p:nvSpPr>
          <p:spPr>
            <a:xfrm>
              <a:off x="7402382" y="264341"/>
              <a:ext cx="233328" cy="2436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149" extrusionOk="0">
                  <a:moveTo>
                    <a:pt x="12706" y="4303"/>
                  </a:moveTo>
                  <a:cubicBezTo>
                    <a:pt x="13553" y="2890"/>
                    <a:pt x="14400" y="1477"/>
                    <a:pt x="14294" y="669"/>
                  </a:cubicBezTo>
                  <a:cubicBezTo>
                    <a:pt x="14188" y="-138"/>
                    <a:pt x="13129" y="-340"/>
                    <a:pt x="11224" y="770"/>
                  </a:cubicBezTo>
                  <a:cubicBezTo>
                    <a:pt x="9318" y="1881"/>
                    <a:pt x="6565" y="4303"/>
                    <a:pt x="4871" y="6826"/>
                  </a:cubicBezTo>
                  <a:cubicBezTo>
                    <a:pt x="3176" y="9350"/>
                    <a:pt x="2541" y="11974"/>
                    <a:pt x="3706" y="13589"/>
                  </a:cubicBezTo>
                  <a:cubicBezTo>
                    <a:pt x="4871" y="15204"/>
                    <a:pt x="7835" y="15810"/>
                    <a:pt x="10906" y="16213"/>
                  </a:cubicBezTo>
                  <a:cubicBezTo>
                    <a:pt x="13976" y="16617"/>
                    <a:pt x="17153" y="16819"/>
                    <a:pt x="19059" y="17324"/>
                  </a:cubicBezTo>
                  <a:cubicBezTo>
                    <a:pt x="20965" y="17828"/>
                    <a:pt x="21600" y="18636"/>
                    <a:pt x="21071" y="19342"/>
                  </a:cubicBezTo>
                  <a:cubicBezTo>
                    <a:pt x="20541" y="20049"/>
                    <a:pt x="18847" y="20654"/>
                    <a:pt x="15988" y="20957"/>
                  </a:cubicBezTo>
                  <a:cubicBezTo>
                    <a:pt x="13129" y="21260"/>
                    <a:pt x="9106" y="21260"/>
                    <a:pt x="6247" y="20553"/>
                  </a:cubicBezTo>
                  <a:cubicBezTo>
                    <a:pt x="3388" y="19847"/>
                    <a:pt x="1694" y="18434"/>
                    <a:pt x="0" y="170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6" name="Line"/>
            <p:cNvSpPr/>
            <p:nvPr/>
          </p:nvSpPr>
          <p:spPr>
            <a:xfrm>
              <a:off x="7618626" y="90683"/>
              <a:ext cx="128187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600" extrusionOk="0">
                  <a:moveTo>
                    <a:pt x="17357" y="0"/>
                  </a:moveTo>
                  <a:cubicBezTo>
                    <a:pt x="18900" y="327"/>
                    <a:pt x="20443" y="655"/>
                    <a:pt x="21021" y="1691"/>
                  </a:cubicBezTo>
                  <a:cubicBezTo>
                    <a:pt x="21600" y="2727"/>
                    <a:pt x="21214" y="4473"/>
                    <a:pt x="19093" y="7200"/>
                  </a:cubicBezTo>
                  <a:cubicBezTo>
                    <a:pt x="16971" y="9927"/>
                    <a:pt x="13114" y="13636"/>
                    <a:pt x="11186" y="15818"/>
                  </a:cubicBezTo>
                  <a:cubicBezTo>
                    <a:pt x="9257" y="18000"/>
                    <a:pt x="9257" y="18655"/>
                    <a:pt x="7714" y="19364"/>
                  </a:cubicBezTo>
                  <a:cubicBezTo>
                    <a:pt x="6171" y="20073"/>
                    <a:pt x="3086" y="208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7" name="Line"/>
            <p:cNvSpPr/>
            <p:nvPr/>
          </p:nvSpPr>
          <p:spPr>
            <a:xfrm>
              <a:off x="7576773" y="348781"/>
              <a:ext cx="313903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80" y="14400"/>
                    <a:pt x="8960" y="7200"/>
                    <a:pt x="12560" y="3600"/>
                  </a:cubicBezTo>
                  <a:cubicBezTo>
                    <a:pt x="16160" y="0"/>
                    <a:pt x="1888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8" name="Line"/>
            <p:cNvSpPr/>
            <p:nvPr/>
          </p:nvSpPr>
          <p:spPr>
            <a:xfrm>
              <a:off x="8175350" y="202684"/>
              <a:ext cx="182694" cy="286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148" extrusionOk="0">
                  <a:moveTo>
                    <a:pt x="19842" y="6657"/>
                  </a:moveTo>
                  <a:cubicBezTo>
                    <a:pt x="20116" y="5457"/>
                    <a:pt x="20389" y="4257"/>
                    <a:pt x="20526" y="3142"/>
                  </a:cubicBezTo>
                  <a:cubicBezTo>
                    <a:pt x="20663" y="2028"/>
                    <a:pt x="20663" y="999"/>
                    <a:pt x="19979" y="399"/>
                  </a:cubicBezTo>
                  <a:cubicBezTo>
                    <a:pt x="19296" y="-201"/>
                    <a:pt x="17929" y="-372"/>
                    <a:pt x="14784" y="1685"/>
                  </a:cubicBezTo>
                  <a:cubicBezTo>
                    <a:pt x="11640" y="3742"/>
                    <a:pt x="6718" y="8028"/>
                    <a:pt x="3848" y="11371"/>
                  </a:cubicBezTo>
                  <a:cubicBezTo>
                    <a:pt x="977" y="14714"/>
                    <a:pt x="156" y="17114"/>
                    <a:pt x="20" y="18742"/>
                  </a:cubicBezTo>
                  <a:cubicBezTo>
                    <a:pt x="-117" y="20371"/>
                    <a:pt x="430" y="21228"/>
                    <a:pt x="3027" y="21142"/>
                  </a:cubicBezTo>
                  <a:cubicBezTo>
                    <a:pt x="5625" y="21057"/>
                    <a:pt x="10273" y="20028"/>
                    <a:pt x="13417" y="18485"/>
                  </a:cubicBezTo>
                  <a:cubicBezTo>
                    <a:pt x="16561" y="16942"/>
                    <a:pt x="18202" y="14885"/>
                    <a:pt x="19159" y="13171"/>
                  </a:cubicBezTo>
                  <a:cubicBezTo>
                    <a:pt x="20116" y="11457"/>
                    <a:pt x="20389" y="10085"/>
                    <a:pt x="19979" y="10342"/>
                  </a:cubicBezTo>
                  <a:cubicBezTo>
                    <a:pt x="19569" y="10599"/>
                    <a:pt x="18475" y="12485"/>
                    <a:pt x="17929" y="14114"/>
                  </a:cubicBezTo>
                  <a:cubicBezTo>
                    <a:pt x="17382" y="15742"/>
                    <a:pt x="17382" y="17114"/>
                    <a:pt x="18065" y="17971"/>
                  </a:cubicBezTo>
                  <a:cubicBezTo>
                    <a:pt x="18749" y="18828"/>
                    <a:pt x="20116" y="19171"/>
                    <a:pt x="21483" y="195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9" name="Line"/>
            <p:cNvSpPr/>
            <p:nvPr/>
          </p:nvSpPr>
          <p:spPr>
            <a:xfrm>
              <a:off x="8427799" y="270734"/>
              <a:ext cx="216245" cy="188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4" extrusionOk="0">
                  <a:moveTo>
                    <a:pt x="0" y="12639"/>
                  </a:moveTo>
                  <a:cubicBezTo>
                    <a:pt x="929" y="11858"/>
                    <a:pt x="1858" y="11078"/>
                    <a:pt x="2903" y="11078"/>
                  </a:cubicBezTo>
                  <a:cubicBezTo>
                    <a:pt x="3948" y="11078"/>
                    <a:pt x="5110" y="11858"/>
                    <a:pt x="5690" y="13029"/>
                  </a:cubicBezTo>
                  <a:cubicBezTo>
                    <a:pt x="6271" y="14200"/>
                    <a:pt x="6271" y="15762"/>
                    <a:pt x="5806" y="17453"/>
                  </a:cubicBezTo>
                  <a:cubicBezTo>
                    <a:pt x="5342" y="19145"/>
                    <a:pt x="4413" y="20967"/>
                    <a:pt x="4064" y="21097"/>
                  </a:cubicBezTo>
                  <a:cubicBezTo>
                    <a:pt x="3716" y="21227"/>
                    <a:pt x="3948" y="19666"/>
                    <a:pt x="5806" y="15762"/>
                  </a:cubicBezTo>
                  <a:cubicBezTo>
                    <a:pt x="7664" y="11858"/>
                    <a:pt x="11148" y="5613"/>
                    <a:pt x="14052" y="2620"/>
                  </a:cubicBezTo>
                  <a:cubicBezTo>
                    <a:pt x="16955" y="-373"/>
                    <a:pt x="19277" y="-113"/>
                    <a:pt x="21600" y="1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0" name="Line"/>
            <p:cNvSpPr/>
            <p:nvPr/>
          </p:nvSpPr>
          <p:spPr>
            <a:xfrm>
              <a:off x="8660534" y="272049"/>
              <a:ext cx="232478" cy="205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5" h="21489" extrusionOk="0">
                  <a:moveTo>
                    <a:pt x="6004" y="0"/>
                  </a:moveTo>
                  <a:cubicBezTo>
                    <a:pt x="6627" y="971"/>
                    <a:pt x="7250" y="1942"/>
                    <a:pt x="6731" y="4004"/>
                  </a:cubicBezTo>
                  <a:cubicBezTo>
                    <a:pt x="6211" y="6067"/>
                    <a:pt x="4550" y="9222"/>
                    <a:pt x="3200" y="11892"/>
                  </a:cubicBezTo>
                  <a:cubicBezTo>
                    <a:pt x="1850" y="14562"/>
                    <a:pt x="811" y="16746"/>
                    <a:pt x="292" y="18445"/>
                  </a:cubicBezTo>
                  <a:cubicBezTo>
                    <a:pt x="-227" y="20144"/>
                    <a:pt x="-227" y="21357"/>
                    <a:pt x="1746" y="21479"/>
                  </a:cubicBezTo>
                  <a:cubicBezTo>
                    <a:pt x="3719" y="21600"/>
                    <a:pt x="7665" y="20629"/>
                    <a:pt x="11196" y="17960"/>
                  </a:cubicBezTo>
                  <a:cubicBezTo>
                    <a:pt x="14727" y="15290"/>
                    <a:pt x="17842" y="10921"/>
                    <a:pt x="19504" y="7888"/>
                  </a:cubicBezTo>
                  <a:cubicBezTo>
                    <a:pt x="21165" y="4854"/>
                    <a:pt x="21373" y="3155"/>
                    <a:pt x="18985" y="2063"/>
                  </a:cubicBezTo>
                  <a:cubicBezTo>
                    <a:pt x="16596" y="971"/>
                    <a:pt x="11611" y="485"/>
                    <a:pt x="8288" y="1092"/>
                  </a:cubicBezTo>
                  <a:cubicBezTo>
                    <a:pt x="4965" y="1699"/>
                    <a:pt x="3304" y="3398"/>
                    <a:pt x="1642" y="50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1" name="Line"/>
            <p:cNvSpPr/>
            <p:nvPr/>
          </p:nvSpPr>
          <p:spPr>
            <a:xfrm>
              <a:off x="8906834" y="248797"/>
              <a:ext cx="196328" cy="254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7" h="21272" extrusionOk="0">
                  <a:moveTo>
                    <a:pt x="3260" y="6616"/>
                  </a:moveTo>
                  <a:cubicBezTo>
                    <a:pt x="4516" y="6616"/>
                    <a:pt x="5772" y="6616"/>
                    <a:pt x="6274" y="7103"/>
                  </a:cubicBezTo>
                  <a:cubicBezTo>
                    <a:pt x="6777" y="7589"/>
                    <a:pt x="6525" y="8562"/>
                    <a:pt x="5395" y="10314"/>
                  </a:cubicBezTo>
                  <a:cubicBezTo>
                    <a:pt x="4265" y="12065"/>
                    <a:pt x="2256" y="14595"/>
                    <a:pt x="1125" y="16541"/>
                  </a:cubicBezTo>
                  <a:cubicBezTo>
                    <a:pt x="-5" y="18486"/>
                    <a:pt x="-256" y="19849"/>
                    <a:pt x="246" y="20627"/>
                  </a:cubicBezTo>
                  <a:cubicBezTo>
                    <a:pt x="749" y="21405"/>
                    <a:pt x="2004" y="21600"/>
                    <a:pt x="4767" y="20530"/>
                  </a:cubicBezTo>
                  <a:cubicBezTo>
                    <a:pt x="7530" y="19459"/>
                    <a:pt x="11800" y="17124"/>
                    <a:pt x="14814" y="13816"/>
                  </a:cubicBezTo>
                  <a:cubicBezTo>
                    <a:pt x="17828" y="10508"/>
                    <a:pt x="19586" y="6227"/>
                    <a:pt x="20465" y="3600"/>
                  </a:cubicBezTo>
                  <a:cubicBezTo>
                    <a:pt x="21344" y="973"/>
                    <a:pt x="21344" y="0"/>
                    <a:pt x="20967" y="0"/>
                  </a:cubicBezTo>
                  <a:cubicBezTo>
                    <a:pt x="20591" y="0"/>
                    <a:pt x="19837" y="973"/>
                    <a:pt x="19084" y="19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2" name="Line"/>
            <p:cNvSpPr/>
            <p:nvPr/>
          </p:nvSpPr>
          <p:spPr>
            <a:xfrm>
              <a:off x="9148925" y="273094"/>
              <a:ext cx="206633" cy="221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0988" extrusionOk="0">
                  <a:moveTo>
                    <a:pt x="4048" y="2546"/>
                  </a:moveTo>
                  <a:cubicBezTo>
                    <a:pt x="5008" y="3207"/>
                    <a:pt x="5968" y="3868"/>
                    <a:pt x="5848" y="5962"/>
                  </a:cubicBezTo>
                  <a:cubicBezTo>
                    <a:pt x="5728" y="8056"/>
                    <a:pt x="4528" y="11583"/>
                    <a:pt x="3208" y="14558"/>
                  </a:cubicBezTo>
                  <a:cubicBezTo>
                    <a:pt x="1888" y="17534"/>
                    <a:pt x="448" y="19958"/>
                    <a:pt x="88" y="20730"/>
                  </a:cubicBezTo>
                  <a:cubicBezTo>
                    <a:pt x="-272" y="21501"/>
                    <a:pt x="448" y="20619"/>
                    <a:pt x="2728" y="17093"/>
                  </a:cubicBezTo>
                  <a:cubicBezTo>
                    <a:pt x="5008" y="13566"/>
                    <a:pt x="8848" y="7395"/>
                    <a:pt x="11248" y="3979"/>
                  </a:cubicBezTo>
                  <a:cubicBezTo>
                    <a:pt x="13648" y="562"/>
                    <a:pt x="14608" y="-99"/>
                    <a:pt x="15448" y="11"/>
                  </a:cubicBezTo>
                  <a:cubicBezTo>
                    <a:pt x="16288" y="121"/>
                    <a:pt x="17008" y="1003"/>
                    <a:pt x="17368" y="2656"/>
                  </a:cubicBezTo>
                  <a:cubicBezTo>
                    <a:pt x="17728" y="4309"/>
                    <a:pt x="17728" y="6734"/>
                    <a:pt x="18328" y="9489"/>
                  </a:cubicBezTo>
                  <a:cubicBezTo>
                    <a:pt x="18928" y="12244"/>
                    <a:pt x="20128" y="15330"/>
                    <a:pt x="21328" y="184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3" name="Line"/>
            <p:cNvSpPr/>
            <p:nvPr/>
          </p:nvSpPr>
          <p:spPr>
            <a:xfrm>
              <a:off x="9299757" y="0"/>
              <a:ext cx="436282" cy="481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496" extrusionOk="0">
                  <a:moveTo>
                    <a:pt x="19199" y="0"/>
                  </a:moveTo>
                  <a:cubicBezTo>
                    <a:pt x="19771" y="0"/>
                    <a:pt x="20342" y="0"/>
                    <a:pt x="20742" y="260"/>
                  </a:cubicBezTo>
                  <a:cubicBezTo>
                    <a:pt x="21142" y="519"/>
                    <a:pt x="21371" y="1038"/>
                    <a:pt x="21428" y="3323"/>
                  </a:cubicBezTo>
                  <a:cubicBezTo>
                    <a:pt x="21485" y="5608"/>
                    <a:pt x="21371" y="9658"/>
                    <a:pt x="21256" y="12098"/>
                  </a:cubicBezTo>
                  <a:cubicBezTo>
                    <a:pt x="21142" y="14538"/>
                    <a:pt x="21028" y="15369"/>
                    <a:pt x="21028" y="16096"/>
                  </a:cubicBezTo>
                  <a:cubicBezTo>
                    <a:pt x="21028" y="16823"/>
                    <a:pt x="21142" y="17446"/>
                    <a:pt x="20971" y="17446"/>
                  </a:cubicBezTo>
                  <a:cubicBezTo>
                    <a:pt x="20799" y="17446"/>
                    <a:pt x="20342" y="16823"/>
                    <a:pt x="18628" y="16252"/>
                  </a:cubicBezTo>
                  <a:cubicBezTo>
                    <a:pt x="16914" y="15681"/>
                    <a:pt x="13942" y="15162"/>
                    <a:pt x="11028" y="15473"/>
                  </a:cubicBezTo>
                  <a:cubicBezTo>
                    <a:pt x="8114" y="15785"/>
                    <a:pt x="5256" y="16927"/>
                    <a:pt x="3485" y="17706"/>
                  </a:cubicBezTo>
                  <a:cubicBezTo>
                    <a:pt x="1714" y="18485"/>
                    <a:pt x="1028" y="18900"/>
                    <a:pt x="571" y="19419"/>
                  </a:cubicBezTo>
                  <a:cubicBezTo>
                    <a:pt x="114" y="19938"/>
                    <a:pt x="-115" y="20562"/>
                    <a:pt x="56" y="20977"/>
                  </a:cubicBezTo>
                  <a:cubicBezTo>
                    <a:pt x="228" y="21392"/>
                    <a:pt x="799" y="21600"/>
                    <a:pt x="3371" y="21444"/>
                  </a:cubicBezTo>
                  <a:cubicBezTo>
                    <a:pt x="5942" y="21288"/>
                    <a:pt x="10514" y="20769"/>
                    <a:pt x="13199" y="20302"/>
                  </a:cubicBezTo>
                  <a:cubicBezTo>
                    <a:pt x="15885" y="19835"/>
                    <a:pt x="16685" y="19419"/>
                    <a:pt x="17485" y="19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4" name="Line"/>
            <p:cNvSpPr/>
            <p:nvPr/>
          </p:nvSpPr>
          <p:spPr>
            <a:xfrm>
              <a:off x="1702052" y="1236686"/>
              <a:ext cx="754612" cy="441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39" extrusionOk="0">
                  <a:moveTo>
                    <a:pt x="3624" y="6316"/>
                  </a:moveTo>
                  <a:cubicBezTo>
                    <a:pt x="3624" y="5416"/>
                    <a:pt x="3624" y="4516"/>
                    <a:pt x="3591" y="3785"/>
                  </a:cubicBezTo>
                  <a:cubicBezTo>
                    <a:pt x="3558" y="3054"/>
                    <a:pt x="3491" y="2491"/>
                    <a:pt x="3425" y="2547"/>
                  </a:cubicBezTo>
                  <a:cubicBezTo>
                    <a:pt x="3359" y="2604"/>
                    <a:pt x="3292" y="3279"/>
                    <a:pt x="3259" y="5641"/>
                  </a:cubicBezTo>
                  <a:cubicBezTo>
                    <a:pt x="3226" y="8004"/>
                    <a:pt x="3226" y="12054"/>
                    <a:pt x="3159" y="14754"/>
                  </a:cubicBezTo>
                  <a:cubicBezTo>
                    <a:pt x="3093" y="17453"/>
                    <a:pt x="2960" y="18803"/>
                    <a:pt x="2794" y="19760"/>
                  </a:cubicBezTo>
                  <a:cubicBezTo>
                    <a:pt x="2627" y="20716"/>
                    <a:pt x="2428" y="21278"/>
                    <a:pt x="2162" y="21335"/>
                  </a:cubicBezTo>
                  <a:cubicBezTo>
                    <a:pt x="1896" y="21391"/>
                    <a:pt x="1564" y="20941"/>
                    <a:pt x="1298" y="20491"/>
                  </a:cubicBezTo>
                  <a:cubicBezTo>
                    <a:pt x="1032" y="20041"/>
                    <a:pt x="833" y="19591"/>
                    <a:pt x="567" y="18916"/>
                  </a:cubicBezTo>
                  <a:cubicBezTo>
                    <a:pt x="301" y="18241"/>
                    <a:pt x="-31" y="17341"/>
                    <a:pt x="2" y="16947"/>
                  </a:cubicBezTo>
                  <a:cubicBezTo>
                    <a:pt x="35" y="16553"/>
                    <a:pt x="434" y="16666"/>
                    <a:pt x="1265" y="16441"/>
                  </a:cubicBezTo>
                  <a:cubicBezTo>
                    <a:pt x="2096" y="16216"/>
                    <a:pt x="3359" y="15654"/>
                    <a:pt x="4588" y="13797"/>
                  </a:cubicBezTo>
                  <a:cubicBezTo>
                    <a:pt x="5818" y="11941"/>
                    <a:pt x="7014" y="8791"/>
                    <a:pt x="7612" y="6429"/>
                  </a:cubicBezTo>
                  <a:cubicBezTo>
                    <a:pt x="8210" y="4066"/>
                    <a:pt x="8210" y="2491"/>
                    <a:pt x="8210" y="1422"/>
                  </a:cubicBezTo>
                  <a:cubicBezTo>
                    <a:pt x="8210" y="354"/>
                    <a:pt x="8210" y="-209"/>
                    <a:pt x="8111" y="72"/>
                  </a:cubicBezTo>
                  <a:cubicBezTo>
                    <a:pt x="8011" y="354"/>
                    <a:pt x="7811" y="1479"/>
                    <a:pt x="7512" y="4179"/>
                  </a:cubicBezTo>
                  <a:cubicBezTo>
                    <a:pt x="7213" y="6879"/>
                    <a:pt x="6815" y="11154"/>
                    <a:pt x="6682" y="14079"/>
                  </a:cubicBezTo>
                  <a:cubicBezTo>
                    <a:pt x="6549" y="17004"/>
                    <a:pt x="6682" y="18578"/>
                    <a:pt x="6881" y="19535"/>
                  </a:cubicBezTo>
                  <a:cubicBezTo>
                    <a:pt x="7080" y="20491"/>
                    <a:pt x="7346" y="20828"/>
                    <a:pt x="7811" y="20772"/>
                  </a:cubicBezTo>
                  <a:cubicBezTo>
                    <a:pt x="8277" y="20716"/>
                    <a:pt x="8941" y="20266"/>
                    <a:pt x="9706" y="18916"/>
                  </a:cubicBezTo>
                  <a:cubicBezTo>
                    <a:pt x="10470" y="17566"/>
                    <a:pt x="11334" y="15316"/>
                    <a:pt x="11866" y="13966"/>
                  </a:cubicBezTo>
                  <a:cubicBezTo>
                    <a:pt x="12397" y="12616"/>
                    <a:pt x="12597" y="12166"/>
                    <a:pt x="12730" y="12447"/>
                  </a:cubicBezTo>
                  <a:cubicBezTo>
                    <a:pt x="12863" y="12728"/>
                    <a:pt x="12929" y="13741"/>
                    <a:pt x="12929" y="14585"/>
                  </a:cubicBezTo>
                  <a:cubicBezTo>
                    <a:pt x="12929" y="15428"/>
                    <a:pt x="12863" y="16103"/>
                    <a:pt x="12995" y="16610"/>
                  </a:cubicBezTo>
                  <a:cubicBezTo>
                    <a:pt x="13128" y="17116"/>
                    <a:pt x="13461" y="17453"/>
                    <a:pt x="14059" y="17003"/>
                  </a:cubicBezTo>
                  <a:cubicBezTo>
                    <a:pt x="14657" y="16553"/>
                    <a:pt x="15521" y="15316"/>
                    <a:pt x="16119" y="14247"/>
                  </a:cubicBezTo>
                  <a:cubicBezTo>
                    <a:pt x="16717" y="13178"/>
                    <a:pt x="17050" y="12278"/>
                    <a:pt x="17282" y="11378"/>
                  </a:cubicBezTo>
                  <a:cubicBezTo>
                    <a:pt x="17515" y="10478"/>
                    <a:pt x="17648" y="9578"/>
                    <a:pt x="17615" y="9466"/>
                  </a:cubicBezTo>
                  <a:cubicBezTo>
                    <a:pt x="17581" y="9353"/>
                    <a:pt x="17382" y="10028"/>
                    <a:pt x="17149" y="11491"/>
                  </a:cubicBezTo>
                  <a:cubicBezTo>
                    <a:pt x="16917" y="12953"/>
                    <a:pt x="16651" y="15203"/>
                    <a:pt x="17382" y="16891"/>
                  </a:cubicBezTo>
                  <a:cubicBezTo>
                    <a:pt x="18113" y="18578"/>
                    <a:pt x="19841" y="19703"/>
                    <a:pt x="21569" y="2082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5" name="Line"/>
            <p:cNvSpPr/>
            <p:nvPr/>
          </p:nvSpPr>
          <p:spPr>
            <a:xfrm>
              <a:off x="2743250" y="1355958"/>
              <a:ext cx="457730" cy="308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079" extrusionOk="0">
                  <a:moveTo>
                    <a:pt x="5863" y="5057"/>
                  </a:moveTo>
                  <a:cubicBezTo>
                    <a:pt x="5863" y="4104"/>
                    <a:pt x="5863" y="3151"/>
                    <a:pt x="5645" y="2198"/>
                  </a:cubicBezTo>
                  <a:cubicBezTo>
                    <a:pt x="5427" y="1245"/>
                    <a:pt x="4990" y="292"/>
                    <a:pt x="4554" y="54"/>
                  </a:cubicBezTo>
                  <a:cubicBezTo>
                    <a:pt x="4117" y="-184"/>
                    <a:pt x="3681" y="292"/>
                    <a:pt x="2972" y="2754"/>
                  </a:cubicBezTo>
                  <a:cubicBezTo>
                    <a:pt x="2263" y="5216"/>
                    <a:pt x="1281" y="9663"/>
                    <a:pt x="736" y="12522"/>
                  </a:cubicBezTo>
                  <a:cubicBezTo>
                    <a:pt x="190" y="15381"/>
                    <a:pt x="81" y="16651"/>
                    <a:pt x="27" y="17763"/>
                  </a:cubicBezTo>
                  <a:cubicBezTo>
                    <a:pt x="-28" y="18875"/>
                    <a:pt x="-28" y="19828"/>
                    <a:pt x="299" y="20463"/>
                  </a:cubicBezTo>
                  <a:cubicBezTo>
                    <a:pt x="627" y="21098"/>
                    <a:pt x="1281" y="21416"/>
                    <a:pt x="2645" y="20542"/>
                  </a:cubicBezTo>
                  <a:cubicBezTo>
                    <a:pt x="4008" y="19669"/>
                    <a:pt x="6081" y="17604"/>
                    <a:pt x="7608" y="15698"/>
                  </a:cubicBezTo>
                  <a:cubicBezTo>
                    <a:pt x="9136" y="13792"/>
                    <a:pt x="10117" y="12045"/>
                    <a:pt x="10827" y="10934"/>
                  </a:cubicBezTo>
                  <a:cubicBezTo>
                    <a:pt x="11536" y="9822"/>
                    <a:pt x="11972" y="9345"/>
                    <a:pt x="12245" y="9584"/>
                  </a:cubicBezTo>
                  <a:cubicBezTo>
                    <a:pt x="12517" y="9822"/>
                    <a:pt x="12627" y="10775"/>
                    <a:pt x="12681" y="11807"/>
                  </a:cubicBezTo>
                  <a:cubicBezTo>
                    <a:pt x="12736" y="12840"/>
                    <a:pt x="12736" y="13951"/>
                    <a:pt x="12954" y="14825"/>
                  </a:cubicBezTo>
                  <a:cubicBezTo>
                    <a:pt x="13172" y="15698"/>
                    <a:pt x="13608" y="16334"/>
                    <a:pt x="14863" y="16175"/>
                  </a:cubicBezTo>
                  <a:cubicBezTo>
                    <a:pt x="16117" y="16016"/>
                    <a:pt x="18190" y="15063"/>
                    <a:pt x="19554" y="13316"/>
                  </a:cubicBezTo>
                  <a:cubicBezTo>
                    <a:pt x="20917" y="11569"/>
                    <a:pt x="21572" y="9028"/>
                    <a:pt x="21463" y="6725"/>
                  </a:cubicBezTo>
                  <a:cubicBezTo>
                    <a:pt x="21354" y="4422"/>
                    <a:pt x="20481" y="2357"/>
                    <a:pt x="19172" y="1801"/>
                  </a:cubicBezTo>
                  <a:cubicBezTo>
                    <a:pt x="17863" y="1245"/>
                    <a:pt x="16117" y="2198"/>
                    <a:pt x="15190" y="3548"/>
                  </a:cubicBezTo>
                  <a:cubicBezTo>
                    <a:pt x="14263" y="4898"/>
                    <a:pt x="14154" y="6645"/>
                    <a:pt x="14045" y="83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6" name="Line"/>
            <p:cNvSpPr/>
            <p:nvPr/>
          </p:nvSpPr>
          <p:spPr>
            <a:xfrm>
              <a:off x="3182128" y="1374198"/>
              <a:ext cx="230197" cy="260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00"/>
                  </a:moveTo>
                  <a:cubicBezTo>
                    <a:pt x="1091" y="7907"/>
                    <a:pt x="2182" y="7714"/>
                    <a:pt x="3382" y="7425"/>
                  </a:cubicBezTo>
                  <a:cubicBezTo>
                    <a:pt x="4582" y="7136"/>
                    <a:pt x="5891" y="6750"/>
                    <a:pt x="6655" y="7136"/>
                  </a:cubicBezTo>
                  <a:cubicBezTo>
                    <a:pt x="7418" y="7521"/>
                    <a:pt x="7636" y="8679"/>
                    <a:pt x="7527" y="10704"/>
                  </a:cubicBezTo>
                  <a:cubicBezTo>
                    <a:pt x="7418" y="12729"/>
                    <a:pt x="6982" y="15621"/>
                    <a:pt x="6655" y="17839"/>
                  </a:cubicBezTo>
                  <a:cubicBezTo>
                    <a:pt x="6327" y="20057"/>
                    <a:pt x="6109" y="21600"/>
                    <a:pt x="6327" y="21600"/>
                  </a:cubicBezTo>
                  <a:cubicBezTo>
                    <a:pt x="6545" y="21600"/>
                    <a:pt x="7200" y="20057"/>
                    <a:pt x="8618" y="17164"/>
                  </a:cubicBezTo>
                  <a:cubicBezTo>
                    <a:pt x="10036" y="14271"/>
                    <a:pt x="12218" y="10029"/>
                    <a:pt x="14509" y="6943"/>
                  </a:cubicBezTo>
                  <a:cubicBezTo>
                    <a:pt x="16800" y="3857"/>
                    <a:pt x="19200" y="19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7" name="Line"/>
            <p:cNvSpPr/>
            <p:nvPr/>
          </p:nvSpPr>
          <p:spPr>
            <a:xfrm>
              <a:off x="3437856" y="1358688"/>
              <a:ext cx="444255" cy="27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273" extrusionOk="0">
                  <a:moveTo>
                    <a:pt x="1121" y="3967"/>
                  </a:moveTo>
                  <a:cubicBezTo>
                    <a:pt x="1457" y="5981"/>
                    <a:pt x="1793" y="7994"/>
                    <a:pt x="1625" y="10557"/>
                  </a:cubicBezTo>
                  <a:cubicBezTo>
                    <a:pt x="1457" y="13120"/>
                    <a:pt x="785" y="16232"/>
                    <a:pt x="394" y="18245"/>
                  </a:cubicBezTo>
                  <a:cubicBezTo>
                    <a:pt x="2" y="20259"/>
                    <a:pt x="-110" y="21174"/>
                    <a:pt x="114" y="21265"/>
                  </a:cubicBezTo>
                  <a:cubicBezTo>
                    <a:pt x="338" y="21357"/>
                    <a:pt x="897" y="20625"/>
                    <a:pt x="1960" y="17971"/>
                  </a:cubicBezTo>
                  <a:cubicBezTo>
                    <a:pt x="3024" y="15316"/>
                    <a:pt x="4591" y="10740"/>
                    <a:pt x="5542" y="8086"/>
                  </a:cubicBezTo>
                  <a:cubicBezTo>
                    <a:pt x="6493" y="5432"/>
                    <a:pt x="6829" y="4699"/>
                    <a:pt x="7277" y="4150"/>
                  </a:cubicBezTo>
                  <a:cubicBezTo>
                    <a:pt x="7724" y="3601"/>
                    <a:pt x="8284" y="3235"/>
                    <a:pt x="8731" y="3601"/>
                  </a:cubicBezTo>
                  <a:cubicBezTo>
                    <a:pt x="9179" y="3967"/>
                    <a:pt x="9515" y="5065"/>
                    <a:pt x="9739" y="6164"/>
                  </a:cubicBezTo>
                  <a:cubicBezTo>
                    <a:pt x="9963" y="7262"/>
                    <a:pt x="10074" y="8360"/>
                    <a:pt x="10074" y="10099"/>
                  </a:cubicBezTo>
                  <a:cubicBezTo>
                    <a:pt x="10074" y="11838"/>
                    <a:pt x="9963" y="14218"/>
                    <a:pt x="10298" y="15408"/>
                  </a:cubicBezTo>
                  <a:cubicBezTo>
                    <a:pt x="10634" y="16598"/>
                    <a:pt x="11417" y="16598"/>
                    <a:pt x="13040" y="15042"/>
                  </a:cubicBezTo>
                  <a:cubicBezTo>
                    <a:pt x="14663" y="13486"/>
                    <a:pt x="17125" y="10374"/>
                    <a:pt x="18636" y="8086"/>
                  </a:cubicBezTo>
                  <a:cubicBezTo>
                    <a:pt x="20147" y="5798"/>
                    <a:pt x="20707" y="4333"/>
                    <a:pt x="21042" y="3052"/>
                  </a:cubicBezTo>
                  <a:cubicBezTo>
                    <a:pt x="21378" y="1771"/>
                    <a:pt x="21490" y="672"/>
                    <a:pt x="21266" y="215"/>
                  </a:cubicBezTo>
                  <a:cubicBezTo>
                    <a:pt x="21042" y="-243"/>
                    <a:pt x="20483" y="-60"/>
                    <a:pt x="19308" y="1679"/>
                  </a:cubicBezTo>
                  <a:cubicBezTo>
                    <a:pt x="18132" y="3418"/>
                    <a:pt x="16342" y="6713"/>
                    <a:pt x="15446" y="9825"/>
                  </a:cubicBezTo>
                  <a:cubicBezTo>
                    <a:pt x="14551" y="12937"/>
                    <a:pt x="14551" y="15865"/>
                    <a:pt x="15614" y="17604"/>
                  </a:cubicBezTo>
                  <a:cubicBezTo>
                    <a:pt x="16678" y="19343"/>
                    <a:pt x="18804" y="19893"/>
                    <a:pt x="20930" y="204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8" name="Line"/>
            <p:cNvSpPr/>
            <p:nvPr/>
          </p:nvSpPr>
          <p:spPr>
            <a:xfrm>
              <a:off x="4026179" y="1296184"/>
              <a:ext cx="341806" cy="303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4" extrusionOk="0">
                  <a:moveTo>
                    <a:pt x="0" y="10728"/>
                  </a:moveTo>
                  <a:cubicBezTo>
                    <a:pt x="735" y="12178"/>
                    <a:pt x="1469" y="13629"/>
                    <a:pt x="1837" y="15080"/>
                  </a:cubicBezTo>
                  <a:cubicBezTo>
                    <a:pt x="2204" y="16531"/>
                    <a:pt x="2204" y="17981"/>
                    <a:pt x="1984" y="19110"/>
                  </a:cubicBezTo>
                  <a:cubicBezTo>
                    <a:pt x="1763" y="20238"/>
                    <a:pt x="1322" y="21044"/>
                    <a:pt x="882" y="21044"/>
                  </a:cubicBezTo>
                  <a:cubicBezTo>
                    <a:pt x="441" y="21044"/>
                    <a:pt x="0" y="20238"/>
                    <a:pt x="441" y="17740"/>
                  </a:cubicBezTo>
                  <a:cubicBezTo>
                    <a:pt x="882" y="15241"/>
                    <a:pt x="2204" y="11050"/>
                    <a:pt x="4114" y="7504"/>
                  </a:cubicBezTo>
                  <a:cubicBezTo>
                    <a:pt x="6024" y="3957"/>
                    <a:pt x="8522" y="1056"/>
                    <a:pt x="11535" y="250"/>
                  </a:cubicBezTo>
                  <a:cubicBezTo>
                    <a:pt x="14547" y="-556"/>
                    <a:pt x="18073" y="734"/>
                    <a:pt x="21600" y="20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9" name="Line"/>
            <p:cNvSpPr/>
            <p:nvPr/>
          </p:nvSpPr>
          <p:spPr>
            <a:xfrm>
              <a:off x="4493546" y="1457905"/>
              <a:ext cx="585953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86" y="2057"/>
                    <a:pt x="6171" y="4114"/>
                    <a:pt x="9214" y="6686"/>
                  </a:cubicBezTo>
                  <a:cubicBezTo>
                    <a:pt x="12257" y="9257"/>
                    <a:pt x="15257" y="12343"/>
                    <a:pt x="17314" y="14914"/>
                  </a:cubicBezTo>
                  <a:cubicBezTo>
                    <a:pt x="19371" y="17486"/>
                    <a:pt x="20486" y="1954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98" name="Drawing"/>
          <p:cNvGrpSpPr/>
          <p:nvPr/>
        </p:nvGrpSpPr>
        <p:grpSpPr>
          <a:xfrm>
            <a:off x="1857841" y="488293"/>
            <a:ext cx="9310138" cy="7073287"/>
            <a:chOff x="0" y="0"/>
            <a:chExt cx="9310136" cy="7073285"/>
          </a:xfrm>
        </p:grpSpPr>
        <p:sp>
          <p:nvSpPr>
            <p:cNvPr id="9992" name="Line"/>
            <p:cNvSpPr/>
            <p:nvPr/>
          </p:nvSpPr>
          <p:spPr>
            <a:xfrm>
              <a:off x="0" y="3392"/>
              <a:ext cx="388310" cy="667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6" extrusionOk="0">
                  <a:moveTo>
                    <a:pt x="2587" y="11133"/>
                  </a:moveTo>
                  <a:cubicBezTo>
                    <a:pt x="2069" y="10839"/>
                    <a:pt x="1552" y="10545"/>
                    <a:pt x="1164" y="10582"/>
                  </a:cubicBezTo>
                  <a:cubicBezTo>
                    <a:pt x="776" y="10619"/>
                    <a:pt x="517" y="10986"/>
                    <a:pt x="388" y="12456"/>
                  </a:cubicBezTo>
                  <a:cubicBezTo>
                    <a:pt x="259" y="13925"/>
                    <a:pt x="259" y="16496"/>
                    <a:pt x="194" y="18223"/>
                  </a:cubicBezTo>
                  <a:cubicBezTo>
                    <a:pt x="129" y="19950"/>
                    <a:pt x="0" y="20831"/>
                    <a:pt x="0" y="21052"/>
                  </a:cubicBezTo>
                  <a:cubicBezTo>
                    <a:pt x="0" y="21272"/>
                    <a:pt x="129" y="20831"/>
                    <a:pt x="647" y="19435"/>
                  </a:cubicBezTo>
                  <a:cubicBezTo>
                    <a:pt x="1164" y="18039"/>
                    <a:pt x="2069" y="15688"/>
                    <a:pt x="2587" y="13227"/>
                  </a:cubicBezTo>
                  <a:cubicBezTo>
                    <a:pt x="3104" y="10766"/>
                    <a:pt x="3234" y="8194"/>
                    <a:pt x="3298" y="6652"/>
                  </a:cubicBezTo>
                  <a:cubicBezTo>
                    <a:pt x="3363" y="5109"/>
                    <a:pt x="3363" y="4594"/>
                    <a:pt x="3428" y="4154"/>
                  </a:cubicBezTo>
                  <a:cubicBezTo>
                    <a:pt x="3492" y="3713"/>
                    <a:pt x="3622" y="3345"/>
                    <a:pt x="4074" y="3345"/>
                  </a:cubicBezTo>
                  <a:cubicBezTo>
                    <a:pt x="4527" y="3345"/>
                    <a:pt x="5303" y="3713"/>
                    <a:pt x="6467" y="4999"/>
                  </a:cubicBezTo>
                  <a:cubicBezTo>
                    <a:pt x="7631" y="6284"/>
                    <a:pt x="9183" y="8488"/>
                    <a:pt x="10218" y="10362"/>
                  </a:cubicBezTo>
                  <a:cubicBezTo>
                    <a:pt x="11253" y="12235"/>
                    <a:pt x="11770" y="13778"/>
                    <a:pt x="12223" y="14696"/>
                  </a:cubicBezTo>
                  <a:cubicBezTo>
                    <a:pt x="12675" y="15615"/>
                    <a:pt x="13063" y="15909"/>
                    <a:pt x="13581" y="15982"/>
                  </a:cubicBezTo>
                  <a:cubicBezTo>
                    <a:pt x="14098" y="16056"/>
                    <a:pt x="14745" y="15909"/>
                    <a:pt x="15392" y="14917"/>
                  </a:cubicBezTo>
                  <a:cubicBezTo>
                    <a:pt x="16038" y="13925"/>
                    <a:pt x="16685" y="12088"/>
                    <a:pt x="16879" y="9848"/>
                  </a:cubicBezTo>
                  <a:cubicBezTo>
                    <a:pt x="17073" y="7607"/>
                    <a:pt x="16814" y="4962"/>
                    <a:pt x="16620" y="3345"/>
                  </a:cubicBezTo>
                  <a:cubicBezTo>
                    <a:pt x="16426" y="1729"/>
                    <a:pt x="16297" y="1141"/>
                    <a:pt x="16168" y="627"/>
                  </a:cubicBezTo>
                  <a:cubicBezTo>
                    <a:pt x="16038" y="113"/>
                    <a:pt x="15909" y="-328"/>
                    <a:pt x="16297" y="333"/>
                  </a:cubicBezTo>
                  <a:cubicBezTo>
                    <a:pt x="16685" y="994"/>
                    <a:pt x="17590" y="2758"/>
                    <a:pt x="18108" y="5109"/>
                  </a:cubicBezTo>
                  <a:cubicBezTo>
                    <a:pt x="18625" y="7460"/>
                    <a:pt x="18754" y="10399"/>
                    <a:pt x="18884" y="12566"/>
                  </a:cubicBezTo>
                  <a:cubicBezTo>
                    <a:pt x="19013" y="14733"/>
                    <a:pt x="19143" y="16129"/>
                    <a:pt x="19595" y="16974"/>
                  </a:cubicBezTo>
                  <a:cubicBezTo>
                    <a:pt x="20048" y="17819"/>
                    <a:pt x="20824" y="18113"/>
                    <a:pt x="21600" y="184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93" name="Line"/>
            <p:cNvSpPr/>
            <p:nvPr/>
          </p:nvSpPr>
          <p:spPr>
            <a:xfrm>
              <a:off x="485968" y="296799"/>
              <a:ext cx="201572" cy="334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9" h="21013" extrusionOk="0">
                  <a:moveTo>
                    <a:pt x="0" y="4138"/>
                  </a:moveTo>
                  <a:cubicBezTo>
                    <a:pt x="728" y="3263"/>
                    <a:pt x="1456" y="2387"/>
                    <a:pt x="1942" y="2387"/>
                  </a:cubicBezTo>
                  <a:cubicBezTo>
                    <a:pt x="2427" y="2387"/>
                    <a:pt x="2670" y="3263"/>
                    <a:pt x="2548" y="5817"/>
                  </a:cubicBezTo>
                  <a:cubicBezTo>
                    <a:pt x="2427" y="8371"/>
                    <a:pt x="1942" y="12603"/>
                    <a:pt x="1699" y="15303"/>
                  </a:cubicBezTo>
                  <a:cubicBezTo>
                    <a:pt x="1456" y="18003"/>
                    <a:pt x="1456" y="19171"/>
                    <a:pt x="1942" y="19973"/>
                  </a:cubicBezTo>
                  <a:cubicBezTo>
                    <a:pt x="2427" y="20776"/>
                    <a:pt x="3398" y="21214"/>
                    <a:pt x="6189" y="20922"/>
                  </a:cubicBezTo>
                  <a:cubicBezTo>
                    <a:pt x="8980" y="20630"/>
                    <a:pt x="13591" y="19609"/>
                    <a:pt x="16746" y="17055"/>
                  </a:cubicBezTo>
                  <a:cubicBezTo>
                    <a:pt x="19901" y="14500"/>
                    <a:pt x="21600" y="10414"/>
                    <a:pt x="20872" y="7203"/>
                  </a:cubicBezTo>
                  <a:cubicBezTo>
                    <a:pt x="20144" y="3992"/>
                    <a:pt x="16989" y="1657"/>
                    <a:pt x="14076" y="636"/>
                  </a:cubicBezTo>
                  <a:cubicBezTo>
                    <a:pt x="11164" y="-386"/>
                    <a:pt x="8494" y="-94"/>
                    <a:pt x="7038" y="928"/>
                  </a:cubicBezTo>
                  <a:cubicBezTo>
                    <a:pt x="5582" y="1949"/>
                    <a:pt x="5339" y="3700"/>
                    <a:pt x="5097" y="545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94" name="Line"/>
            <p:cNvSpPr/>
            <p:nvPr/>
          </p:nvSpPr>
          <p:spPr>
            <a:xfrm>
              <a:off x="660359" y="397610"/>
              <a:ext cx="453417" cy="235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6" extrusionOk="0">
                  <a:moveTo>
                    <a:pt x="0" y="0"/>
                  </a:moveTo>
                  <a:cubicBezTo>
                    <a:pt x="1329" y="1906"/>
                    <a:pt x="2658" y="3812"/>
                    <a:pt x="3489" y="6988"/>
                  </a:cubicBezTo>
                  <a:cubicBezTo>
                    <a:pt x="4320" y="10165"/>
                    <a:pt x="4652" y="14612"/>
                    <a:pt x="4818" y="17365"/>
                  </a:cubicBezTo>
                  <a:cubicBezTo>
                    <a:pt x="4985" y="20118"/>
                    <a:pt x="4985" y="21176"/>
                    <a:pt x="5262" y="21388"/>
                  </a:cubicBezTo>
                  <a:cubicBezTo>
                    <a:pt x="5538" y="21600"/>
                    <a:pt x="6092" y="20965"/>
                    <a:pt x="6591" y="18424"/>
                  </a:cubicBezTo>
                  <a:cubicBezTo>
                    <a:pt x="7089" y="15882"/>
                    <a:pt x="7532" y="11435"/>
                    <a:pt x="7865" y="8682"/>
                  </a:cubicBezTo>
                  <a:cubicBezTo>
                    <a:pt x="8197" y="5929"/>
                    <a:pt x="8418" y="4871"/>
                    <a:pt x="8695" y="4871"/>
                  </a:cubicBezTo>
                  <a:cubicBezTo>
                    <a:pt x="8972" y="4871"/>
                    <a:pt x="9305" y="5929"/>
                    <a:pt x="9526" y="6988"/>
                  </a:cubicBezTo>
                  <a:cubicBezTo>
                    <a:pt x="9748" y="8047"/>
                    <a:pt x="9858" y="9106"/>
                    <a:pt x="9969" y="10165"/>
                  </a:cubicBezTo>
                  <a:cubicBezTo>
                    <a:pt x="10080" y="11224"/>
                    <a:pt x="10191" y="12282"/>
                    <a:pt x="10523" y="12918"/>
                  </a:cubicBezTo>
                  <a:cubicBezTo>
                    <a:pt x="10855" y="13553"/>
                    <a:pt x="11409" y="13765"/>
                    <a:pt x="12185" y="13235"/>
                  </a:cubicBezTo>
                  <a:cubicBezTo>
                    <a:pt x="12960" y="12706"/>
                    <a:pt x="13957" y="11435"/>
                    <a:pt x="14732" y="9635"/>
                  </a:cubicBezTo>
                  <a:cubicBezTo>
                    <a:pt x="15508" y="7835"/>
                    <a:pt x="16062" y="5506"/>
                    <a:pt x="16283" y="3706"/>
                  </a:cubicBezTo>
                  <a:cubicBezTo>
                    <a:pt x="16505" y="1906"/>
                    <a:pt x="16394" y="635"/>
                    <a:pt x="16172" y="424"/>
                  </a:cubicBezTo>
                  <a:cubicBezTo>
                    <a:pt x="15951" y="212"/>
                    <a:pt x="15618" y="1059"/>
                    <a:pt x="15231" y="3494"/>
                  </a:cubicBezTo>
                  <a:cubicBezTo>
                    <a:pt x="14843" y="5929"/>
                    <a:pt x="14400" y="9953"/>
                    <a:pt x="14234" y="12600"/>
                  </a:cubicBezTo>
                  <a:cubicBezTo>
                    <a:pt x="14068" y="15247"/>
                    <a:pt x="14178" y="16518"/>
                    <a:pt x="15452" y="17259"/>
                  </a:cubicBezTo>
                  <a:cubicBezTo>
                    <a:pt x="16726" y="18000"/>
                    <a:pt x="19163" y="18212"/>
                    <a:pt x="21600" y="184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95" name="Line"/>
            <p:cNvSpPr/>
            <p:nvPr/>
          </p:nvSpPr>
          <p:spPr>
            <a:xfrm>
              <a:off x="1371873" y="181366"/>
              <a:ext cx="69757" cy="516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880" y="2919"/>
                    <a:pt x="5760" y="5838"/>
                    <a:pt x="8640" y="8854"/>
                  </a:cubicBezTo>
                  <a:cubicBezTo>
                    <a:pt x="11520" y="11870"/>
                    <a:pt x="14400" y="14984"/>
                    <a:pt x="16560" y="17124"/>
                  </a:cubicBezTo>
                  <a:cubicBezTo>
                    <a:pt x="18720" y="19265"/>
                    <a:pt x="20160" y="20432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96" name="Line"/>
            <p:cNvSpPr/>
            <p:nvPr/>
          </p:nvSpPr>
          <p:spPr>
            <a:xfrm>
              <a:off x="1334915" y="73150"/>
              <a:ext cx="469447" cy="599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513" extrusionOk="0">
                  <a:moveTo>
                    <a:pt x="95" y="18893"/>
                  </a:moveTo>
                  <a:cubicBezTo>
                    <a:pt x="-12" y="18476"/>
                    <a:pt x="-118" y="18059"/>
                    <a:pt x="308" y="17434"/>
                  </a:cubicBezTo>
                  <a:cubicBezTo>
                    <a:pt x="733" y="16808"/>
                    <a:pt x="1691" y="15974"/>
                    <a:pt x="2808" y="14557"/>
                  </a:cubicBezTo>
                  <a:cubicBezTo>
                    <a:pt x="3925" y="13139"/>
                    <a:pt x="5202" y="11137"/>
                    <a:pt x="5894" y="8760"/>
                  </a:cubicBezTo>
                  <a:cubicBezTo>
                    <a:pt x="6585" y="6384"/>
                    <a:pt x="6692" y="3631"/>
                    <a:pt x="6745" y="2047"/>
                  </a:cubicBezTo>
                  <a:cubicBezTo>
                    <a:pt x="6798" y="462"/>
                    <a:pt x="6798" y="45"/>
                    <a:pt x="6958" y="4"/>
                  </a:cubicBezTo>
                  <a:cubicBezTo>
                    <a:pt x="7117" y="-38"/>
                    <a:pt x="7437" y="296"/>
                    <a:pt x="7809" y="1797"/>
                  </a:cubicBezTo>
                  <a:cubicBezTo>
                    <a:pt x="8182" y="3298"/>
                    <a:pt x="8607" y="5967"/>
                    <a:pt x="8607" y="8552"/>
                  </a:cubicBezTo>
                  <a:cubicBezTo>
                    <a:pt x="8607" y="11137"/>
                    <a:pt x="8182" y="13639"/>
                    <a:pt x="8075" y="15599"/>
                  </a:cubicBezTo>
                  <a:cubicBezTo>
                    <a:pt x="7969" y="17559"/>
                    <a:pt x="8182" y="18977"/>
                    <a:pt x="8873" y="19852"/>
                  </a:cubicBezTo>
                  <a:cubicBezTo>
                    <a:pt x="9565" y="20728"/>
                    <a:pt x="10735" y="21062"/>
                    <a:pt x="11906" y="20686"/>
                  </a:cubicBezTo>
                  <a:cubicBezTo>
                    <a:pt x="13076" y="20311"/>
                    <a:pt x="14247" y="19227"/>
                    <a:pt x="14938" y="18435"/>
                  </a:cubicBezTo>
                  <a:cubicBezTo>
                    <a:pt x="15630" y="17642"/>
                    <a:pt x="15843" y="17142"/>
                    <a:pt x="16215" y="16558"/>
                  </a:cubicBezTo>
                  <a:cubicBezTo>
                    <a:pt x="16587" y="15974"/>
                    <a:pt x="17119" y="15307"/>
                    <a:pt x="17545" y="15182"/>
                  </a:cubicBezTo>
                  <a:cubicBezTo>
                    <a:pt x="17971" y="15057"/>
                    <a:pt x="18290" y="15474"/>
                    <a:pt x="18556" y="16308"/>
                  </a:cubicBezTo>
                  <a:cubicBezTo>
                    <a:pt x="18822" y="17142"/>
                    <a:pt x="19035" y="18393"/>
                    <a:pt x="19194" y="19227"/>
                  </a:cubicBezTo>
                  <a:cubicBezTo>
                    <a:pt x="19354" y="20061"/>
                    <a:pt x="19460" y="20478"/>
                    <a:pt x="19780" y="20811"/>
                  </a:cubicBezTo>
                  <a:cubicBezTo>
                    <a:pt x="20099" y="21145"/>
                    <a:pt x="20631" y="21395"/>
                    <a:pt x="20950" y="21479"/>
                  </a:cubicBezTo>
                  <a:cubicBezTo>
                    <a:pt x="21269" y="21562"/>
                    <a:pt x="21376" y="21479"/>
                    <a:pt x="21482" y="2139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97" name="Line"/>
            <p:cNvSpPr/>
            <p:nvPr/>
          </p:nvSpPr>
          <p:spPr>
            <a:xfrm>
              <a:off x="1836705" y="362732"/>
              <a:ext cx="574537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extrusionOk="0">
                  <a:moveTo>
                    <a:pt x="6366" y="0"/>
                  </a:moveTo>
                  <a:cubicBezTo>
                    <a:pt x="4537" y="3158"/>
                    <a:pt x="2708" y="6316"/>
                    <a:pt x="1663" y="8337"/>
                  </a:cubicBezTo>
                  <a:cubicBezTo>
                    <a:pt x="618" y="10358"/>
                    <a:pt x="356" y="11242"/>
                    <a:pt x="182" y="12063"/>
                  </a:cubicBezTo>
                  <a:cubicBezTo>
                    <a:pt x="8" y="12884"/>
                    <a:pt x="-79" y="13642"/>
                    <a:pt x="95" y="14084"/>
                  </a:cubicBezTo>
                  <a:cubicBezTo>
                    <a:pt x="269" y="14526"/>
                    <a:pt x="705" y="14653"/>
                    <a:pt x="1402" y="14147"/>
                  </a:cubicBezTo>
                  <a:cubicBezTo>
                    <a:pt x="2098" y="13642"/>
                    <a:pt x="3056" y="12505"/>
                    <a:pt x="3710" y="11495"/>
                  </a:cubicBezTo>
                  <a:cubicBezTo>
                    <a:pt x="4363" y="10484"/>
                    <a:pt x="4711" y="9600"/>
                    <a:pt x="5103" y="8905"/>
                  </a:cubicBezTo>
                  <a:cubicBezTo>
                    <a:pt x="5495" y="8211"/>
                    <a:pt x="5931" y="7705"/>
                    <a:pt x="6323" y="7705"/>
                  </a:cubicBezTo>
                  <a:cubicBezTo>
                    <a:pt x="6715" y="7705"/>
                    <a:pt x="7063" y="8211"/>
                    <a:pt x="7237" y="9095"/>
                  </a:cubicBezTo>
                  <a:cubicBezTo>
                    <a:pt x="7411" y="9979"/>
                    <a:pt x="7411" y="11242"/>
                    <a:pt x="7324" y="12379"/>
                  </a:cubicBezTo>
                  <a:cubicBezTo>
                    <a:pt x="7237" y="13516"/>
                    <a:pt x="7063" y="14526"/>
                    <a:pt x="7237" y="14842"/>
                  </a:cubicBezTo>
                  <a:cubicBezTo>
                    <a:pt x="7411" y="15158"/>
                    <a:pt x="7934" y="14779"/>
                    <a:pt x="8544" y="13958"/>
                  </a:cubicBezTo>
                  <a:cubicBezTo>
                    <a:pt x="9153" y="13137"/>
                    <a:pt x="9850" y="11874"/>
                    <a:pt x="10416" y="11116"/>
                  </a:cubicBezTo>
                  <a:cubicBezTo>
                    <a:pt x="10982" y="10358"/>
                    <a:pt x="11418" y="10105"/>
                    <a:pt x="11810" y="10168"/>
                  </a:cubicBezTo>
                  <a:cubicBezTo>
                    <a:pt x="12202" y="10232"/>
                    <a:pt x="12550" y="10611"/>
                    <a:pt x="12855" y="11053"/>
                  </a:cubicBezTo>
                  <a:cubicBezTo>
                    <a:pt x="13160" y="11495"/>
                    <a:pt x="13421" y="12000"/>
                    <a:pt x="13552" y="12632"/>
                  </a:cubicBezTo>
                  <a:cubicBezTo>
                    <a:pt x="13682" y="13263"/>
                    <a:pt x="13682" y="14021"/>
                    <a:pt x="13900" y="14147"/>
                  </a:cubicBezTo>
                  <a:cubicBezTo>
                    <a:pt x="14118" y="14274"/>
                    <a:pt x="14553" y="13768"/>
                    <a:pt x="14989" y="13137"/>
                  </a:cubicBezTo>
                  <a:cubicBezTo>
                    <a:pt x="15424" y="12505"/>
                    <a:pt x="15860" y="11747"/>
                    <a:pt x="16295" y="11305"/>
                  </a:cubicBezTo>
                  <a:cubicBezTo>
                    <a:pt x="16731" y="10863"/>
                    <a:pt x="17166" y="10737"/>
                    <a:pt x="17776" y="11368"/>
                  </a:cubicBezTo>
                  <a:cubicBezTo>
                    <a:pt x="18386" y="12000"/>
                    <a:pt x="19169" y="13389"/>
                    <a:pt x="19823" y="15221"/>
                  </a:cubicBezTo>
                  <a:cubicBezTo>
                    <a:pt x="20476" y="17053"/>
                    <a:pt x="20998" y="19326"/>
                    <a:pt x="21521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98" name="Line"/>
            <p:cNvSpPr/>
            <p:nvPr/>
          </p:nvSpPr>
          <p:spPr>
            <a:xfrm>
              <a:off x="2801876" y="174390"/>
              <a:ext cx="69757" cy="509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2959"/>
                    <a:pt x="0" y="5918"/>
                    <a:pt x="1440" y="8679"/>
                  </a:cubicBezTo>
                  <a:cubicBezTo>
                    <a:pt x="2880" y="11441"/>
                    <a:pt x="5760" y="14005"/>
                    <a:pt x="9360" y="16126"/>
                  </a:cubicBezTo>
                  <a:cubicBezTo>
                    <a:pt x="12960" y="18247"/>
                    <a:pt x="17280" y="1992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99" name="Line"/>
            <p:cNvSpPr/>
            <p:nvPr/>
          </p:nvSpPr>
          <p:spPr>
            <a:xfrm>
              <a:off x="2953967" y="216827"/>
              <a:ext cx="554825" cy="4362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216" extrusionOk="0">
                  <a:moveTo>
                    <a:pt x="1653" y="4043"/>
                  </a:moveTo>
                  <a:cubicBezTo>
                    <a:pt x="1119" y="7436"/>
                    <a:pt x="586" y="10829"/>
                    <a:pt x="275" y="13543"/>
                  </a:cubicBezTo>
                  <a:cubicBezTo>
                    <a:pt x="-36" y="16257"/>
                    <a:pt x="-125" y="18293"/>
                    <a:pt x="231" y="19593"/>
                  </a:cubicBezTo>
                  <a:cubicBezTo>
                    <a:pt x="586" y="20894"/>
                    <a:pt x="1386" y="21459"/>
                    <a:pt x="2764" y="21120"/>
                  </a:cubicBezTo>
                  <a:cubicBezTo>
                    <a:pt x="4142" y="20780"/>
                    <a:pt x="6097" y="19536"/>
                    <a:pt x="7475" y="17331"/>
                  </a:cubicBezTo>
                  <a:cubicBezTo>
                    <a:pt x="8853" y="15126"/>
                    <a:pt x="9653" y="11960"/>
                    <a:pt x="9964" y="9754"/>
                  </a:cubicBezTo>
                  <a:cubicBezTo>
                    <a:pt x="10275" y="7549"/>
                    <a:pt x="10097" y="6305"/>
                    <a:pt x="9475" y="5400"/>
                  </a:cubicBezTo>
                  <a:cubicBezTo>
                    <a:pt x="8853" y="4496"/>
                    <a:pt x="7786" y="3930"/>
                    <a:pt x="6586" y="3647"/>
                  </a:cubicBezTo>
                  <a:cubicBezTo>
                    <a:pt x="5386" y="3365"/>
                    <a:pt x="4053" y="3365"/>
                    <a:pt x="3119" y="3365"/>
                  </a:cubicBezTo>
                  <a:cubicBezTo>
                    <a:pt x="2186" y="3365"/>
                    <a:pt x="1653" y="3365"/>
                    <a:pt x="1608" y="3139"/>
                  </a:cubicBezTo>
                  <a:cubicBezTo>
                    <a:pt x="1564" y="2912"/>
                    <a:pt x="2008" y="2460"/>
                    <a:pt x="3297" y="1782"/>
                  </a:cubicBezTo>
                  <a:cubicBezTo>
                    <a:pt x="4586" y="1103"/>
                    <a:pt x="6719" y="198"/>
                    <a:pt x="8275" y="29"/>
                  </a:cubicBezTo>
                  <a:cubicBezTo>
                    <a:pt x="9831" y="-141"/>
                    <a:pt x="10808" y="424"/>
                    <a:pt x="11564" y="2573"/>
                  </a:cubicBezTo>
                  <a:cubicBezTo>
                    <a:pt x="12319" y="4722"/>
                    <a:pt x="12853" y="8454"/>
                    <a:pt x="13031" y="11111"/>
                  </a:cubicBezTo>
                  <a:cubicBezTo>
                    <a:pt x="13208" y="13769"/>
                    <a:pt x="13031" y="15352"/>
                    <a:pt x="12897" y="16596"/>
                  </a:cubicBezTo>
                  <a:cubicBezTo>
                    <a:pt x="12764" y="17840"/>
                    <a:pt x="12675" y="18745"/>
                    <a:pt x="12853" y="19310"/>
                  </a:cubicBezTo>
                  <a:cubicBezTo>
                    <a:pt x="13031" y="19876"/>
                    <a:pt x="13475" y="20102"/>
                    <a:pt x="14719" y="19763"/>
                  </a:cubicBezTo>
                  <a:cubicBezTo>
                    <a:pt x="15964" y="19423"/>
                    <a:pt x="18008" y="18519"/>
                    <a:pt x="19386" y="16822"/>
                  </a:cubicBezTo>
                  <a:cubicBezTo>
                    <a:pt x="20764" y="15126"/>
                    <a:pt x="21475" y="12638"/>
                    <a:pt x="21119" y="10320"/>
                  </a:cubicBezTo>
                  <a:cubicBezTo>
                    <a:pt x="20764" y="8001"/>
                    <a:pt x="19342" y="5853"/>
                    <a:pt x="17786" y="5061"/>
                  </a:cubicBezTo>
                  <a:cubicBezTo>
                    <a:pt x="16231" y="4269"/>
                    <a:pt x="14542" y="4835"/>
                    <a:pt x="12853" y="54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0" name="Line"/>
            <p:cNvSpPr/>
            <p:nvPr/>
          </p:nvSpPr>
          <p:spPr>
            <a:xfrm>
              <a:off x="3890074" y="227652"/>
              <a:ext cx="228130" cy="340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344" extrusionOk="0">
                  <a:moveTo>
                    <a:pt x="15055" y="6290"/>
                  </a:moveTo>
                  <a:cubicBezTo>
                    <a:pt x="15055" y="4246"/>
                    <a:pt x="15055" y="2203"/>
                    <a:pt x="14509" y="1109"/>
                  </a:cubicBezTo>
                  <a:cubicBezTo>
                    <a:pt x="13964" y="14"/>
                    <a:pt x="12873" y="-132"/>
                    <a:pt x="12000" y="87"/>
                  </a:cubicBezTo>
                  <a:cubicBezTo>
                    <a:pt x="11127" y="306"/>
                    <a:pt x="10473" y="890"/>
                    <a:pt x="9273" y="2568"/>
                  </a:cubicBezTo>
                  <a:cubicBezTo>
                    <a:pt x="8073" y="4246"/>
                    <a:pt x="6327" y="7019"/>
                    <a:pt x="5782" y="9209"/>
                  </a:cubicBezTo>
                  <a:cubicBezTo>
                    <a:pt x="5236" y="11398"/>
                    <a:pt x="5891" y="13003"/>
                    <a:pt x="8291" y="14025"/>
                  </a:cubicBezTo>
                  <a:cubicBezTo>
                    <a:pt x="10691" y="15046"/>
                    <a:pt x="14836" y="15484"/>
                    <a:pt x="17345" y="15922"/>
                  </a:cubicBezTo>
                  <a:cubicBezTo>
                    <a:pt x="19855" y="16360"/>
                    <a:pt x="20727" y="16798"/>
                    <a:pt x="21164" y="17382"/>
                  </a:cubicBezTo>
                  <a:cubicBezTo>
                    <a:pt x="21600" y="17965"/>
                    <a:pt x="21600" y="18695"/>
                    <a:pt x="19855" y="19425"/>
                  </a:cubicBezTo>
                  <a:cubicBezTo>
                    <a:pt x="18109" y="20154"/>
                    <a:pt x="14618" y="20884"/>
                    <a:pt x="11018" y="21176"/>
                  </a:cubicBezTo>
                  <a:cubicBezTo>
                    <a:pt x="7418" y="21468"/>
                    <a:pt x="3709" y="21322"/>
                    <a:pt x="0" y="211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1" name="Line"/>
            <p:cNvSpPr/>
            <p:nvPr/>
          </p:nvSpPr>
          <p:spPr>
            <a:xfrm>
              <a:off x="4168496" y="62780"/>
              <a:ext cx="958800" cy="520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493" extrusionOk="0">
                  <a:moveTo>
                    <a:pt x="1262" y="10944"/>
                  </a:moveTo>
                  <a:cubicBezTo>
                    <a:pt x="846" y="13344"/>
                    <a:pt x="429" y="15744"/>
                    <a:pt x="195" y="17424"/>
                  </a:cubicBezTo>
                  <a:cubicBezTo>
                    <a:pt x="-39" y="19104"/>
                    <a:pt x="-91" y="20064"/>
                    <a:pt x="195" y="20592"/>
                  </a:cubicBezTo>
                  <a:cubicBezTo>
                    <a:pt x="482" y="21120"/>
                    <a:pt x="1106" y="21216"/>
                    <a:pt x="1835" y="20208"/>
                  </a:cubicBezTo>
                  <a:cubicBezTo>
                    <a:pt x="2563" y="19200"/>
                    <a:pt x="3396" y="17088"/>
                    <a:pt x="3891" y="14544"/>
                  </a:cubicBezTo>
                  <a:cubicBezTo>
                    <a:pt x="4385" y="12000"/>
                    <a:pt x="4541" y="9024"/>
                    <a:pt x="4645" y="6720"/>
                  </a:cubicBezTo>
                  <a:cubicBezTo>
                    <a:pt x="4749" y="4416"/>
                    <a:pt x="4802" y="2784"/>
                    <a:pt x="4828" y="1680"/>
                  </a:cubicBezTo>
                  <a:cubicBezTo>
                    <a:pt x="4854" y="576"/>
                    <a:pt x="4854" y="0"/>
                    <a:pt x="4880" y="0"/>
                  </a:cubicBezTo>
                  <a:cubicBezTo>
                    <a:pt x="4906" y="0"/>
                    <a:pt x="4958" y="576"/>
                    <a:pt x="5010" y="2304"/>
                  </a:cubicBezTo>
                  <a:cubicBezTo>
                    <a:pt x="5062" y="4032"/>
                    <a:pt x="5114" y="6912"/>
                    <a:pt x="5062" y="9936"/>
                  </a:cubicBezTo>
                  <a:cubicBezTo>
                    <a:pt x="5010" y="12960"/>
                    <a:pt x="4854" y="16128"/>
                    <a:pt x="4776" y="18000"/>
                  </a:cubicBezTo>
                  <a:cubicBezTo>
                    <a:pt x="4697" y="19872"/>
                    <a:pt x="4697" y="20448"/>
                    <a:pt x="4828" y="20880"/>
                  </a:cubicBezTo>
                  <a:cubicBezTo>
                    <a:pt x="4958" y="21312"/>
                    <a:pt x="5218" y="21600"/>
                    <a:pt x="5582" y="21456"/>
                  </a:cubicBezTo>
                  <a:cubicBezTo>
                    <a:pt x="5947" y="21312"/>
                    <a:pt x="6415" y="20736"/>
                    <a:pt x="6936" y="19392"/>
                  </a:cubicBezTo>
                  <a:cubicBezTo>
                    <a:pt x="7456" y="18048"/>
                    <a:pt x="8029" y="15936"/>
                    <a:pt x="8393" y="14640"/>
                  </a:cubicBezTo>
                  <a:cubicBezTo>
                    <a:pt x="8757" y="13344"/>
                    <a:pt x="8913" y="12864"/>
                    <a:pt x="9069" y="12864"/>
                  </a:cubicBezTo>
                  <a:cubicBezTo>
                    <a:pt x="9226" y="12864"/>
                    <a:pt x="9382" y="13344"/>
                    <a:pt x="9486" y="14160"/>
                  </a:cubicBezTo>
                  <a:cubicBezTo>
                    <a:pt x="9590" y="14976"/>
                    <a:pt x="9642" y="16128"/>
                    <a:pt x="9642" y="16944"/>
                  </a:cubicBezTo>
                  <a:cubicBezTo>
                    <a:pt x="9642" y="17760"/>
                    <a:pt x="9590" y="18240"/>
                    <a:pt x="9668" y="18288"/>
                  </a:cubicBezTo>
                  <a:cubicBezTo>
                    <a:pt x="9746" y="18336"/>
                    <a:pt x="9954" y="17952"/>
                    <a:pt x="10241" y="16896"/>
                  </a:cubicBezTo>
                  <a:cubicBezTo>
                    <a:pt x="10527" y="15840"/>
                    <a:pt x="10891" y="14112"/>
                    <a:pt x="11177" y="13008"/>
                  </a:cubicBezTo>
                  <a:cubicBezTo>
                    <a:pt x="11464" y="11904"/>
                    <a:pt x="11672" y="11424"/>
                    <a:pt x="11854" y="11472"/>
                  </a:cubicBezTo>
                  <a:cubicBezTo>
                    <a:pt x="12036" y="11520"/>
                    <a:pt x="12192" y="12096"/>
                    <a:pt x="12192" y="13200"/>
                  </a:cubicBezTo>
                  <a:cubicBezTo>
                    <a:pt x="12192" y="14304"/>
                    <a:pt x="12036" y="15936"/>
                    <a:pt x="11880" y="17040"/>
                  </a:cubicBezTo>
                  <a:cubicBezTo>
                    <a:pt x="11724" y="18144"/>
                    <a:pt x="11568" y="18720"/>
                    <a:pt x="11516" y="19248"/>
                  </a:cubicBezTo>
                  <a:cubicBezTo>
                    <a:pt x="11464" y="19776"/>
                    <a:pt x="11516" y="20256"/>
                    <a:pt x="11672" y="20496"/>
                  </a:cubicBezTo>
                  <a:cubicBezTo>
                    <a:pt x="11828" y="20736"/>
                    <a:pt x="12088" y="20736"/>
                    <a:pt x="12635" y="20160"/>
                  </a:cubicBezTo>
                  <a:cubicBezTo>
                    <a:pt x="13181" y="19584"/>
                    <a:pt x="14014" y="18432"/>
                    <a:pt x="14639" y="17280"/>
                  </a:cubicBezTo>
                  <a:cubicBezTo>
                    <a:pt x="15263" y="16128"/>
                    <a:pt x="15680" y="14976"/>
                    <a:pt x="15888" y="14160"/>
                  </a:cubicBezTo>
                  <a:cubicBezTo>
                    <a:pt x="16096" y="13344"/>
                    <a:pt x="16096" y="12864"/>
                    <a:pt x="15862" y="12624"/>
                  </a:cubicBezTo>
                  <a:cubicBezTo>
                    <a:pt x="15628" y="12384"/>
                    <a:pt x="15159" y="12384"/>
                    <a:pt x="14639" y="12528"/>
                  </a:cubicBezTo>
                  <a:cubicBezTo>
                    <a:pt x="14118" y="12672"/>
                    <a:pt x="13546" y="12960"/>
                    <a:pt x="13077" y="13200"/>
                  </a:cubicBezTo>
                  <a:cubicBezTo>
                    <a:pt x="12609" y="13440"/>
                    <a:pt x="12244" y="13632"/>
                    <a:pt x="12192" y="13680"/>
                  </a:cubicBezTo>
                  <a:cubicBezTo>
                    <a:pt x="12140" y="13728"/>
                    <a:pt x="12401" y="13632"/>
                    <a:pt x="12973" y="13248"/>
                  </a:cubicBezTo>
                  <a:cubicBezTo>
                    <a:pt x="13546" y="12864"/>
                    <a:pt x="14430" y="12192"/>
                    <a:pt x="15003" y="11856"/>
                  </a:cubicBezTo>
                  <a:cubicBezTo>
                    <a:pt x="15576" y="11520"/>
                    <a:pt x="15836" y="11520"/>
                    <a:pt x="16070" y="11760"/>
                  </a:cubicBezTo>
                  <a:cubicBezTo>
                    <a:pt x="16304" y="12000"/>
                    <a:pt x="16512" y="12480"/>
                    <a:pt x="16642" y="13536"/>
                  </a:cubicBezTo>
                  <a:cubicBezTo>
                    <a:pt x="16773" y="14592"/>
                    <a:pt x="16825" y="16224"/>
                    <a:pt x="16799" y="17280"/>
                  </a:cubicBezTo>
                  <a:cubicBezTo>
                    <a:pt x="16773" y="18336"/>
                    <a:pt x="16669" y="18816"/>
                    <a:pt x="16642" y="19296"/>
                  </a:cubicBezTo>
                  <a:cubicBezTo>
                    <a:pt x="16616" y="19776"/>
                    <a:pt x="16669" y="20256"/>
                    <a:pt x="16851" y="20496"/>
                  </a:cubicBezTo>
                  <a:cubicBezTo>
                    <a:pt x="17033" y="20736"/>
                    <a:pt x="17345" y="20736"/>
                    <a:pt x="18048" y="20208"/>
                  </a:cubicBezTo>
                  <a:cubicBezTo>
                    <a:pt x="18750" y="19680"/>
                    <a:pt x="19843" y="18624"/>
                    <a:pt x="20468" y="17856"/>
                  </a:cubicBezTo>
                  <a:cubicBezTo>
                    <a:pt x="21093" y="17088"/>
                    <a:pt x="21249" y="16608"/>
                    <a:pt x="21353" y="16080"/>
                  </a:cubicBezTo>
                  <a:cubicBezTo>
                    <a:pt x="21457" y="15552"/>
                    <a:pt x="21509" y="14976"/>
                    <a:pt x="21405" y="14640"/>
                  </a:cubicBezTo>
                  <a:cubicBezTo>
                    <a:pt x="21301" y="14304"/>
                    <a:pt x="21041" y="14208"/>
                    <a:pt x="20468" y="14160"/>
                  </a:cubicBezTo>
                  <a:cubicBezTo>
                    <a:pt x="19896" y="14112"/>
                    <a:pt x="19011" y="14112"/>
                    <a:pt x="18516" y="14064"/>
                  </a:cubicBezTo>
                  <a:cubicBezTo>
                    <a:pt x="18022" y="14016"/>
                    <a:pt x="17918" y="13920"/>
                    <a:pt x="17814" y="138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2" name="Line"/>
            <p:cNvSpPr/>
            <p:nvPr/>
          </p:nvSpPr>
          <p:spPr>
            <a:xfrm>
              <a:off x="5145687" y="104634"/>
              <a:ext cx="9302" cy="495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3245"/>
                    <a:pt x="21600" y="6490"/>
                    <a:pt x="21600" y="10090"/>
                  </a:cubicBezTo>
                  <a:cubicBezTo>
                    <a:pt x="21600" y="13690"/>
                    <a:pt x="10800" y="1764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3" name="Line"/>
            <p:cNvSpPr/>
            <p:nvPr/>
          </p:nvSpPr>
          <p:spPr>
            <a:xfrm>
              <a:off x="5462511" y="0"/>
              <a:ext cx="304008" cy="510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473" extrusionOk="0">
                  <a:moveTo>
                    <a:pt x="14521" y="0"/>
                  </a:moveTo>
                  <a:cubicBezTo>
                    <a:pt x="14521" y="3128"/>
                    <a:pt x="14521" y="6255"/>
                    <a:pt x="14767" y="9383"/>
                  </a:cubicBezTo>
                  <a:cubicBezTo>
                    <a:pt x="15012" y="12510"/>
                    <a:pt x="15503" y="15638"/>
                    <a:pt x="15749" y="17495"/>
                  </a:cubicBezTo>
                  <a:cubicBezTo>
                    <a:pt x="15994" y="19352"/>
                    <a:pt x="15994" y="19938"/>
                    <a:pt x="15585" y="19987"/>
                  </a:cubicBezTo>
                  <a:cubicBezTo>
                    <a:pt x="15176" y="20036"/>
                    <a:pt x="14358" y="19548"/>
                    <a:pt x="12803" y="18766"/>
                  </a:cubicBezTo>
                  <a:cubicBezTo>
                    <a:pt x="11249" y="17984"/>
                    <a:pt x="8958" y="16909"/>
                    <a:pt x="7321" y="16322"/>
                  </a:cubicBezTo>
                  <a:cubicBezTo>
                    <a:pt x="5685" y="15736"/>
                    <a:pt x="4703" y="15638"/>
                    <a:pt x="3558" y="16078"/>
                  </a:cubicBezTo>
                  <a:cubicBezTo>
                    <a:pt x="2412" y="16518"/>
                    <a:pt x="1103" y="17495"/>
                    <a:pt x="449" y="18277"/>
                  </a:cubicBezTo>
                  <a:cubicBezTo>
                    <a:pt x="-206" y="19059"/>
                    <a:pt x="-206" y="19645"/>
                    <a:pt x="858" y="20281"/>
                  </a:cubicBezTo>
                  <a:cubicBezTo>
                    <a:pt x="1921" y="20916"/>
                    <a:pt x="4049" y="21600"/>
                    <a:pt x="7158" y="21453"/>
                  </a:cubicBezTo>
                  <a:cubicBezTo>
                    <a:pt x="10267" y="21307"/>
                    <a:pt x="14358" y="20329"/>
                    <a:pt x="16894" y="19254"/>
                  </a:cubicBezTo>
                  <a:cubicBezTo>
                    <a:pt x="19430" y="18179"/>
                    <a:pt x="20412" y="17006"/>
                    <a:pt x="21394" y="1583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4" name="Line"/>
            <p:cNvSpPr/>
            <p:nvPr/>
          </p:nvSpPr>
          <p:spPr>
            <a:xfrm>
              <a:off x="5819557" y="258098"/>
              <a:ext cx="37645" cy="246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0" h="21600" extrusionOk="0">
                  <a:moveTo>
                    <a:pt x="1511" y="0"/>
                  </a:moveTo>
                  <a:cubicBezTo>
                    <a:pt x="5323" y="2445"/>
                    <a:pt x="9135" y="4891"/>
                    <a:pt x="8499" y="8151"/>
                  </a:cubicBezTo>
                  <a:cubicBezTo>
                    <a:pt x="7864" y="11411"/>
                    <a:pt x="2782" y="15487"/>
                    <a:pt x="876" y="18034"/>
                  </a:cubicBezTo>
                  <a:cubicBezTo>
                    <a:pt x="-1030" y="20581"/>
                    <a:pt x="241" y="21600"/>
                    <a:pt x="4052" y="21600"/>
                  </a:cubicBezTo>
                  <a:cubicBezTo>
                    <a:pt x="7864" y="21600"/>
                    <a:pt x="14217" y="20581"/>
                    <a:pt x="20570" y="195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5" name="Line"/>
            <p:cNvSpPr/>
            <p:nvPr/>
          </p:nvSpPr>
          <p:spPr>
            <a:xfrm>
              <a:off x="5894226" y="279025"/>
              <a:ext cx="262923" cy="239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600" extrusionOk="0">
                  <a:moveTo>
                    <a:pt x="6589" y="0"/>
                  </a:moveTo>
                  <a:cubicBezTo>
                    <a:pt x="6589" y="1049"/>
                    <a:pt x="6589" y="2097"/>
                    <a:pt x="5462" y="3775"/>
                  </a:cubicBezTo>
                  <a:cubicBezTo>
                    <a:pt x="4335" y="5452"/>
                    <a:pt x="2081" y="7759"/>
                    <a:pt x="954" y="9437"/>
                  </a:cubicBezTo>
                  <a:cubicBezTo>
                    <a:pt x="-173" y="11115"/>
                    <a:pt x="-173" y="12163"/>
                    <a:pt x="297" y="12897"/>
                  </a:cubicBezTo>
                  <a:cubicBezTo>
                    <a:pt x="766" y="13631"/>
                    <a:pt x="1705" y="14050"/>
                    <a:pt x="4617" y="14365"/>
                  </a:cubicBezTo>
                  <a:cubicBezTo>
                    <a:pt x="7528" y="14680"/>
                    <a:pt x="12411" y="14889"/>
                    <a:pt x="15417" y="15414"/>
                  </a:cubicBezTo>
                  <a:cubicBezTo>
                    <a:pt x="18422" y="15938"/>
                    <a:pt x="19549" y="16777"/>
                    <a:pt x="20300" y="17720"/>
                  </a:cubicBezTo>
                  <a:cubicBezTo>
                    <a:pt x="21051" y="18664"/>
                    <a:pt x="21427" y="19713"/>
                    <a:pt x="21145" y="20447"/>
                  </a:cubicBezTo>
                  <a:cubicBezTo>
                    <a:pt x="20864" y="21181"/>
                    <a:pt x="19924" y="21600"/>
                    <a:pt x="18046" y="21600"/>
                  </a:cubicBezTo>
                  <a:cubicBezTo>
                    <a:pt x="16168" y="21600"/>
                    <a:pt x="13350" y="21181"/>
                    <a:pt x="11284" y="20132"/>
                  </a:cubicBezTo>
                  <a:cubicBezTo>
                    <a:pt x="9218" y="19084"/>
                    <a:pt x="7904" y="17406"/>
                    <a:pt x="6589" y="157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6" name="Line"/>
            <p:cNvSpPr/>
            <p:nvPr/>
          </p:nvSpPr>
          <p:spPr>
            <a:xfrm>
              <a:off x="6147573" y="41853"/>
              <a:ext cx="421142" cy="496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438" extrusionOk="0">
                  <a:moveTo>
                    <a:pt x="4762" y="0"/>
                  </a:moveTo>
                  <a:cubicBezTo>
                    <a:pt x="5355" y="1909"/>
                    <a:pt x="5949" y="3818"/>
                    <a:pt x="6245" y="6580"/>
                  </a:cubicBezTo>
                  <a:cubicBezTo>
                    <a:pt x="6542" y="9343"/>
                    <a:pt x="6542" y="12960"/>
                    <a:pt x="6483" y="15321"/>
                  </a:cubicBezTo>
                  <a:cubicBezTo>
                    <a:pt x="6423" y="17682"/>
                    <a:pt x="6305" y="18787"/>
                    <a:pt x="6186" y="19591"/>
                  </a:cubicBezTo>
                  <a:cubicBezTo>
                    <a:pt x="6067" y="20394"/>
                    <a:pt x="5949" y="20897"/>
                    <a:pt x="5593" y="21198"/>
                  </a:cubicBezTo>
                  <a:cubicBezTo>
                    <a:pt x="5237" y="21500"/>
                    <a:pt x="4643" y="21600"/>
                    <a:pt x="3812" y="20997"/>
                  </a:cubicBezTo>
                  <a:cubicBezTo>
                    <a:pt x="2982" y="20394"/>
                    <a:pt x="1914" y="19088"/>
                    <a:pt x="1261" y="18134"/>
                  </a:cubicBezTo>
                  <a:cubicBezTo>
                    <a:pt x="608" y="17180"/>
                    <a:pt x="371" y="16577"/>
                    <a:pt x="193" y="16024"/>
                  </a:cubicBezTo>
                  <a:cubicBezTo>
                    <a:pt x="15" y="15472"/>
                    <a:pt x="-104" y="14969"/>
                    <a:pt x="133" y="14567"/>
                  </a:cubicBezTo>
                  <a:cubicBezTo>
                    <a:pt x="371" y="14166"/>
                    <a:pt x="964" y="13864"/>
                    <a:pt x="1973" y="13412"/>
                  </a:cubicBezTo>
                  <a:cubicBezTo>
                    <a:pt x="2982" y="12960"/>
                    <a:pt x="4406" y="12357"/>
                    <a:pt x="5771" y="11805"/>
                  </a:cubicBezTo>
                  <a:cubicBezTo>
                    <a:pt x="7136" y="11252"/>
                    <a:pt x="8441" y="10750"/>
                    <a:pt x="9272" y="10700"/>
                  </a:cubicBezTo>
                  <a:cubicBezTo>
                    <a:pt x="10103" y="10649"/>
                    <a:pt x="10459" y="11051"/>
                    <a:pt x="10874" y="12056"/>
                  </a:cubicBezTo>
                  <a:cubicBezTo>
                    <a:pt x="11289" y="13060"/>
                    <a:pt x="11764" y="14668"/>
                    <a:pt x="12061" y="15924"/>
                  </a:cubicBezTo>
                  <a:cubicBezTo>
                    <a:pt x="12358" y="17180"/>
                    <a:pt x="12476" y="18084"/>
                    <a:pt x="12358" y="18737"/>
                  </a:cubicBezTo>
                  <a:cubicBezTo>
                    <a:pt x="12239" y="19390"/>
                    <a:pt x="11883" y="19792"/>
                    <a:pt x="11705" y="19691"/>
                  </a:cubicBezTo>
                  <a:cubicBezTo>
                    <a:pt x="11527" y="19591"/>
                    <a:pt x="11527" y="18988"/>
                    <a:pt x="12180" y="17431"/>
                  </a:cubicBezTo>
                  <a:cubicBezTo>
                    <a:pt x="12832" y="15873"/>
                    <a:pt x="14138" y="13362"/>
                    <a:pt x="15799" y="11805"/>
                  </a:cubicBezTo>
                  <a:cubicBezTo>
                    <a:pt x="17461" y="10247"/>
                    <a:pt x="19478" y="9645"/>
                    <a:pt x="21496" y="904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7" name="Line"/>
            <p:cNvSpPr/>
            <p:nvPr/>
          </p:nvSpPr>
          <p:spPr>
            <a:xfrm>
              <a:off x="6584641" y="237171"/>
              <a:ext cx="95684" cy="263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3" h="21324" extrusionOk="0">
                  <a:moveTo>
                    <a:pt x="10363" y="0"/>
                  </a:moveTo>
                  <a:cubicBezTo>
                    <a:pt x="8820" y="2630"/>
                    <a:pt x="7277" y="5259"/>
                    <a:pt x="5477" y="8170"/>
                  </a:cubicBezTo>
                  <a:cubicBezTo>
                    <a:pt x="3677" y="11082"/>
                    <a:pt x="1620" y="14275"/>
                    <a:pt x="592" y="16623"/>
                  </a:cubicBezTo>
                  <a:cubicBezTo>
                    <a:pt x="-437" y="18970"/>
                    <a:pt x="-437" y="20473"/>
                    <a:pt x="3163" y="21037"/>
                  </a:cubicBezTo>
                  <a:cubicBezTo>
                    <a:pt x="6763" y="21600"/>
                    <a:pt x="13963" y="21224"/>
                    <a:pt x="21163" y="208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8" name="Line"/>
            <p:cNvSpPr/>
            <p:nvPr/>
          </p:nvSpPr>
          <p:spPr>
            <a:xfrm>
              <a:off x="6708932" y="272049"/>
              <a:ext cx="250418" cy="277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453" extrusionOk="0">
                  <a:moveTo>
                    <a:pt x="11236" y="0"/>
                  </a:moveTo>
                  <a:cubicBezTo>
                    <a:pt x="8461" y="3240"/>
                    <a:pt x="5687" y="6480"/>
                    <a:pt x="3705" y="9720"/>
                  </a:cubicBezTo>
                  <a:cubicBezTo>
                    <a:pt x="1724" y="12960"/>
                    <a:pt x="535" y="16200"/>
                    <a:pt x="138" y="18270"/>
                  </a:cubicBezTo>
                  <a:cubicBezTo>
                    <a:pt x="-258" y="20340"/>
                    <a:pt x="138" y="21240"/>
                    <a:pt x="2120" y="21420"/>
                  </a:cubicBezTo>
                  <a:cubicBezTo>
                    <a:pt x="4102" y="21600"/>
                    <a:pt x="7669" y="21060"/>
                    <a:pt x="11136" y="19260"/>
                  </a:cubicBezTo>
                  <a:cubicBezTo>
                    <a:pt x="14604" y="17460"/>
                    <a:pt x="17973" y="14400"/>
                    <a:pt x="21342" y="113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9" name="Line"/>
            <p:cNvSpPr/>
            <p:nvPr/>
          </p:nvSpPr>
          <p:spPr>
            <a:xfrm>
              <a:off x="6982204" y="49196"/>
              <a:ext cx="558370" cy="536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400" extrusionOk="0">
                  <a:moveTo>
                    <a:pt x="5526" y="542"/>
                  </a:moveTo>
                  <a:cubicBezTo>
                    <a:pt x="5793" y="171"/>
                    <a:pt x="6059" y="-200"/>
                    <a:pt x="6015" y="124"/>
                  </a:cubicBezTo>
                  <a:cubicBezTo>
                    <a:pt x="5970" y="449"/>
                    <a:pt x="5615" y="1469"/>
                    <a:pt x="4993" y="3647"/>
                  </a:cubicBezTo>
                  <a:cubicBezTo>
                    <a:pt x="4370" y="5826"/>
                    <a:pt x="3482" y="9163"/>
                    <a:pt x="3037" y="11759"/>
                  </a:cubicBezTo>
                  <a:cubicBezTo>
                    <a:pt x="2593" y="14355"/>
                    <a:pt x="2593" y="16209"/>
                    <a:pt x="2548" y="17414"/>
                  </a:cubicBezTo>
                  <a:cubicBezTo>
                    <a:pt x="2504" y="18619"/>
                    <a:pt x="2415" y="19175"/>
                    <a:pt x="2148" y="19314"/>
                  </a:cubicBezTo>
                  <a:cubicBezTo>
                    <a:pt x="1882" y="19453"/>
                    <a:pt x="1437" y="19175"/>
                    <a:pt x="993" y="18294"/>
                  </a:cubicBezTo>
                  <a:cubicBezTo>
                    <a:pt x="548" y="17414"/>
                    <a:pt x="104" y="15930"/>
                    <a:pt x="15" y="14586"/>
                  </a:cubicBezTo>
                  <a:cubicBezTo>
                    <a:pt x="-74" y="13242"/>
                    <a:pt x="193" y="12037"/>
                    <a:pt x="1748" y="10924"/>
                  </a:cubicBezTo>
                  <a:cubicBezTo>
                    <a:pt x="3304" y="9812"/>
                    <a:pt x="6148" y="8792"/>
                    <a:pt x="8148" y="8190"/>
                  </a:cubicBezTo>
                  <a:cubicBezTo>
                    <a:pt x="10148" y="7587"/>
                    <a:pt x="11304" y="7402"/>
                    <a:pt x="12148" y="7309"/>
                  </a:cubicBezTo>
                  <a:cubicBezTo>
                    <a:pt x="12993" y="7216"/>
                    <a:pt x="13526" y="7216"/>
                    <a:pt x="13793" y="7448"/>
                  </a:cubicBezTo>
                  <a:cubicBezTo>
                    <a:pt x="14059" y="7680"/>
                    <a:pt x="14059" y="8143"/>
                    <a:pt x="13615" y="8653"/>
                  </a:cubicBezTo>
                  <a:cubicBezTo>
                    <a:pt x="13170" y="9163"/>
                    <a:pt x="12282" y="9719"/>
                    <a:pt x="11615" y="10183"/>
                  </a:cubicBezTo>
                  <a:cubicBezTo>
                    <a:pt x="10948" y="10646"/>
                    <a:pt x="10504" y="11017"/>
                    <a:pt x="10548" y="11249"/>
                  </a:cubicBezTo>
                  <a:cubicBezTo>
                    <a:pt x="10593" y="11481"/>
                    <a:pt x="11126" y="11573"/>
                    <a:pt x="12593" y="11712"/>
                  </a:cubicBezTo>
                  <a:cubicBezTo>
                    <a:pt x="14059" y="11852"/>
                    <a:pt x="16459" y="12037"/>
                    <a:pt x="18104" y="12361"/>
                  </a:cubicBezTo>
                  <a:cubicBezTo>
                    <a:pt x="19748" y="12686"/>
                    <a:pt x="20637" y="13149"/>
                    <a:pt x="21082" y="13984"/>
                  </a:cubicBezTo>
                  <a:cubicBezTo>
                    <a:pt x="21526" y="14818"/>
                    <a:pt x="21526" y="16023"/>
                    <a:pt x="20148" y="17182"/>
                  </a:cubicBezTo>
                  <a:cubicBezTo>
                    <a:pt x="18770" y="18341"/>
                    <a:pt x="16015" y="19453"/>
                    <a:pt x="13748" y="20148"/>
                  </a:cubicBezTo>
                  <a:cubicBezTo>
                    <a:pt x="11482" y="20844"/>
                    <a:pt x="9704" y="21122"/>
                    <a:pt x="7926" y="214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0" name="Line"/>
            <p:cNvSpPr/>
            <p:nvPr/>
          </p:nvSpPr>
          <p:spPr>
            <a:xfrm>
              <a:off x="706486" y="1103002"/>
              <a:ext cx="274753" cy="4214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050" extrusionOk="0">
                  <a:moveTo>
                    <a:pt x="15458" y="9712"/>
                  </a:moveTo>
                  <a:cubicBezTo>
                    <a:pt x="16366" y="7738"/>
                    <a:pt x="17273" y="5764"/>
                    <a:pt x="17364" y="4080"/>
                  </a:cubicBezTo>
                  <a:cubicBezTo>
                    <a:pt x="17455" y="2396"/>
                    <a:pt x="16729" y="1002"/>
                    <a:pt x="15367" y="364"/>
                  </a:cubicBezTo>
                  <a:cubicBezTo>
                    <a:pt x="14006" y="-275"/>
                    <a:pt x="12009" y="-159"/>
                    <a:pt x="9650" y="1409"/>
                  </a:cubicBezTo>
                  <a:cubicBezTo>
                    <a:pt x="7290" y="2977"/>
                    <a:pt x="4567" y="5996"/>
                    <a:pt x="2843" y="9131"/>
                  </a:cubicBezTo>
                  <a:cubicBezTo>
                    <a:pt x="1119" y="12267"/>
                    <a:pt x="393" y="15519"/>
                    <a:pt x="120" y="17493"/>
                  </a:cubicBezTo>
                  <a:cubicBezTo>
                    <a:pt x="-152" y="19467"/>
                    <a:pt x="30" y="20164"/>
                    <a:pt x="756" y="20628"/>
                  </a:cubicBezTo>
                  <a:cubicBezTo>
                    <a:pt x="1482" y="21093"/>
                    <a:pt x="2752" y="21325"/>
                    <a:pt x="5203" y="20512"/>
                  </a:cubicBezTo>
                  <a:cubicBezTo>
                    <a:pt x="7653" y="19699"/>
                    <a:pt x="11283" y="17841"/>
                    <a:pt x="13915" y="15925"/>
                  </a:cubicBezTo>
                  <a:cubicBezTo>
                    <a:pt x="16547" y="14009"/>
                    <a:pt x="18181" y="12035"/>
                    <a:pt x="19179" y="10757"/>
                  </a:cubicBezTo>
                  <a:cubicBezTo>
                    <a:pt x="20177" y="9480"/>
                    <a:pt x="20540" y="8899"/>
                    <a:pt x="20722" y="8899"/>
                  </a:cubicBezTo>
                  <a:cubicBezTo>
                    <a:pt x="20903" y="8899"/>
                    <a:pt x="20903" y="9480"/>
                    <a:pt x="20540" y="10699"/>
                  </a:cubicBezTo>
                  <a:cubicBezTo>
                    <a:pt x="20177" y="11919"/>
                    <a:pt x="19451" y="13777"/>
                    <a:pt x="19088" y="14996"/>
                  </a:cubicBezTo>
                  <a:cubicBezTo>
                    <a:pt x="18725" y="16215"/>
                    <a:pt x="18725" y="16796"/>
                    <a:pt x="19179" y="17086"/>
                  </a:cubicBezTo>
                  <a:cubicBezTo>
                    <a:pt x="19633" y="17377"/>
                    <a:pt x="20540" y="17377"/>
                    <a:pt x="21448" y="173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1" name="Line"/>
            <p:cNvSpPr/>
            <p:nvPr/>
          </p:nvSpPr>
          <p:spPr>
            <a:xfrm>
              <a:off x="1092954" y="1262588"/>
              <a:ext cx="484154" cy="267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5" h="21600" extrusionOk="0">
                  <a:moveTo>
                    <a:pt x="3374" y="0"/>
                  </a:moveTo>
                  <a:cubicBezTo>
                    <a:pt x="2248" y="4508"/>
                    <a:pt x="1122" y="9016"/>
                    <a:pt x="508" y="12397"/>
                  </a:cubicBezTo>
                  <a:cubicBezTo>
                    <a:pt x="-107" y="15777"/>
                    <a:pt x="-209" y="18031"/>
                    <a:pt x="456" y="19346"/>
                  </a:cubicBezTo>
                  <a:cubicBezTo>
                    <a:pt x="1122" y="20661"/>
                    <a:pt x="2555" y="21037"/>
                    <a:pt x="4500" y="19534"/>
                  </a:cubicBezTo>
                  <a:cubicBezTo>
                    <a:pt x="6445" y="18031"/>
                    <a:pt x="8902" y="14650"/>
                    <a:pt x="10284" y="12584"/>
                  </a:cubicBezTo>
                  <a:cubicBezTo>
                    <a:pt x="11666" y="10518"/>
                    <a:pt x="11973" y="9767"/>
                    <a:pt x="12331" y="9110"/>
                  </a:cubicBezTo>
                  <a:cubicBezTo>
                    <a:pt x="12690" y="8452"/>
                    <a:pt x="13099" y="7889"/>
                    <a:pt x="13560" y="7795"/>
                  </a:cubicBezTo>
                  <a:cubicBezTo>
                    <a:pt x="14020" y="7701"/>
                    <a:pt x="14532" y="8077"/>
                    <a:pt x="14788" y="8922"/>
                  </a:cubicBezTo>
                  <a:cubicBezTo>
                    <a:pt x="15044" y="9767"/>
                    <a:pt x="15044" y="11082"/>
                    <a:pt x="14635" y="12960"/>
                  </a:cubicBezTo>
                  <a:cubicBezTo>
                    <a:pt x="14225" y="14838"/>
                    <a:pt x="13406" y="17280"/>
                    <a:pt x="12792" y="18970"/>
                  </a:cubicBezTo>
                  <a:cubicBezTo>
                    <a:pt x="12178" y="20661"/>
                    <a:pt x="11768" y="21600"/>
                    <a:pt x="11666" y="21600"/>
                  </a:cubicBezTo>
                  <a:cubicBezTo>
                    <a:pt x="11564" y="21600"/>
                    <a:pt x="11768" y="20661"/>
                    <a:pt x="12690" y="17562"/>
                  </a:cubicBezTo>
                  <a:cubicBezTo>
                    <a:pt x="13611" y="14463"/>
                    <a:pt x="15249" y="9203"/>
                    <a:pt x="16375" y="6198"/>
                  </a:cubicBezTo>
                  <a:cubicBezTo>
                    <a:pt x="17501" y="3193"/>
                    <a:pt x="18115" y="2442"/>
                    <a:pt x="18678" y="2066"/>
                  </a:cubicBezTo>
                  <a:cubicBezTo>
                    <a:pt x="19241" y="1690"/>
                    <a:pt x="19753" y="1690"/>
                    <a:pt x="20214" y="1972"/>
                  </a:cubicBezTo>
                  <a:cubicBezTo>
                    <a:pt x="20674" y="2254"/>
                    <a:pt x="21084" y="2817"/>
                    <a:pt x="21237" y="3381"/>
                  </a:cubicBezTo>
                  <a:cubicBezTo>
                    <a:pt x="21391" y="3944"/>
                    <a:pt x="21289" y="4508"/>
                    <a:pt x="21186" y="50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2" name="Line"/>
            <p:cNvSpPr/>
            <p:nvPr/>
          </p:nvSpPr>
          <p:spPr>
            <a:xfrm>
              <a:off x="1568600" y="1285589"/>
              <a:ext cx="206047" cy="311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7" h="21149" extrusionOk="0">
                  <a:moveTo>
                    <a:pt x="6335" y="1278"/>
                  </a:moveTo>
                  <a:cubicBezTo>
                    <a:pt x="5135" y="4589"/>
                    <a:pt x="3935" y="7900"/>
                    <a:pt x="2855" y="10817"/>
                  </a:cubicBezTo>
                  <a:cubicBezTo>
                    <a:pt x="1775" y="13733"/>
                    <a:pt x="815" y="16256"/>
                    <a:pt x="335" y="17912"/>
                  </a:cubicBezTo>
                  <a:cubicBezTo>
                    <a:pt x="-145" y="19567"/>
                    <a:pt x="-145" y="20355"/>
                    <a:pt x="575" y="20828"/>
                  </a:cubicBezTo>
                  <a:cubicBezTo>
                    <a:pt x="1295" y="21301"/>
                    <a:pt x="2735" y="21459"/>
                    <a:pt x="5735" y="19804"/>
                  </a:cubicBezTo>
                  <a:cubicBezTo>
                    <a:pt x="8735" y="18148"/>
                    <a:pt x="13295" y="14679"/>
                    <a:pt x="16175" y="11447"/>
                  </a:cubicBezTo>
                  <a:cubicBezTo>
                    <a:pt x="19055" y="8215"/>
                    <a:pt x="20255" y="5220"/>
                    <a:pt x="20855" y="3328"/>
                  </a:cubicBezTo>
                  <a:cubicBezTo>
                    <a:pt x="21455" y="1436"/>
                    <a:pt x="21455" y="647"/>
                    <a:pt x="20495" y="253"/>
                  </a:cubicBezTo>
                  <a:cubicBezTo>
                    <a:pt x="19535" y="-141"/>
                    <a:pt x="17615" y="-141"/>
                    <a:pt x="15335" y="726"/>
                  </a:cubicBezTo>
                  <a:cubicBezTo>
                    <a:pt x="13055" y="1593"/>
                    <a:pt x="10415" y="3328"/>
                    <a:pt x="7775" y="50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3" name="Line"/>
            <p:cNvSpPr/>
            <p:nvPr/>
          </p:nvSpPr>
          <p:spPr>
            <a:xfrm>
              <a:off x="1783435" y="1291266"/>
              <a:ext cx="213920" cy="235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4" extrusionOk="0">
                  <a:moveTo>
                    <a:pt x="2113" y="1817"/>
                  </a:moveTo>
                  <a:cubicBezTo>
                    <a:pt x="3287" y="1398"/>
                    <a:pt x="4461" y="978"/>
                    <a:pt x="5987" y="559"/>
                  </a:cubicBezTo>
                  <a:cubicBezTo>
                    <a:pt x="7513" y="139"/>
                    <a:pt x="9391" y="-280"/>
                    <a:pt x="9861" y="244"/>
                  </a:cubicBezTo>
                  <a:cubicBezTo>
                    <a:pt x="10330" y="769"/>
                    <a:pt x="9391" y="2237"/>
                    <a:pt x="7865" y="3809"/>
                  </a:cubicBezTo>
                  <a:cubicBezTo>
                    <a:pt x="6339" y="5382"/>
                    <a:pt x="4226" y="7060"/>
                    <a:pt x="3052" y="8423"/>
                  </a:cubicBezTo>
                  <a:cubicBezTo>
                    <a:pt x="1878" y="9786"/>
                    <a:pt x="1643" y="10835"/>
                    <a:pt x="2113" y="11464"/>
                  </a:cubicBezTo>
                  <a:cubicBezTo>
                    <a:pt x="2583" y="12093"/>
                    <a:pt x="3757" y="12303"/>
                    <a:pt x="6809" y="12617"/>
                  </a:cubicBezTo>
                  <a:cubicBezTo>
                    <a:pt x="9861" y="12932"/>
                    <a:pt x="14791" y="13351"/>
                    <a:pt x="17726" y="13875"/>
                  </a:cubicBezTo>
                  <a:cubicBezTo>
                    <a:pt x="20661" y="14400"/>
                    <a:pt x="21600" y="15029"/>
                    <a:pt x="21600" y="15868"/>
                  </a:cubicBezTo>
                  <a:cubicBezTo>
                    <a:pt x="21600" y="16706"/>
                    <a:pt x="20661" y="17755"/>
                    <a:pt x="17609" y="18699"/>
                  </a:cubicBezTo>
                  <a:cubicBezTo>
                    <a:pt x="14557" y="19642"/>
                    <a:pt x="9391" y="20481"/>
                    <a:pt x="6222" y="20901"/>
                  </a:cubicBezTo>
                  <a:cubicBezTo>
                    <a:pt x="3052" y="21320"/>
                    <a:pt x="1878" y="21320"/>
                    <a:pt x="1174" y="20796"/>
                  </a:cubicBezTo>
                  <a:cubicBezTo>
                    <a:pt x="470" y="20271"/>
                    <a:pt x="235" y="19223"/>
                    <a:pt x="0" y="181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4" name="Line"/>
            <p:cNvSpPr/>
            <p:nvPr/>
          </p:nvSpPr>
          <p:spPr>
            <a:xfrm>
              <a:off x="2020606" y="1259903"/>
              <a:ext cx="276250" cy="358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5" h="21482" extrusionOk="0">
                  <a:moveTo>
                    <a:pt x="9180" y="161"/>
                  </a:moveTo>
                  <a:cubicBezTo>
                    <a:pt x="10800" y="21"/>
                    <a:pt x="12420" y="-118"/>
                    <a:pt x="12960" y="161"/>
                  </a:cubicBezTo>
                  <a:cubicBezTo>
                    <a:pt x="13500" y="439"/>
                    <a:pt x="12960" y="1136"/>
                    <a:pt x="11070" y="2460"/>
                  </a:cubicBezTo>
                  <a:cubicBezTo>
                    <a:pt x="9180" y="3784"/>
                    <a:pt x="5940" y="5735"/>
                    <a:pt x="4140" y="7059"/>
                  </a:cubicBezTo>
                  <a:cubicBezTo>
                    <a:pt x="2340" y="8383"/>
                    <a:pt x="1980" y="9079"/>
                    <a:pt x="2340" y="9497"/>
                  </a:cubicBezTo>
                  <a:cubicBezTo>
                    <a:pt x="2700" y="9916"/>
                    <a:pt x="3780" y="10055"/>
                    <a:pt x="6660" y="10334"/>
                  </a:cubicBezTo>
                  <a:cubicBezTo>
                    <a:pt x="9540" y="10612"/>
                    <a:pt x="14220" y="11030"/>
                    <a:pt x="17010" y="11448"/>
                  </a:cubicBezTo>
                  <a:cubicBezTo>
                    <a:pt x="19800" y="11867"/>
                    <a:pt x="20700" y="12285"/>
                    <a:pt x="21150" y="12842"/>
                  </a:cubicBezTo>
                  <a:cubicBezTo>
                    <a:pt x="21600" y="13399"/>
                    <a:pt x="21600" y="14096"/>
                    <a:pt x="19350" y="15281"/>
                  </a:cubicBezTo>
                  <a:cubicBezTo>
                    <a:pt x="17100" y="16465"/>
                    <a:pt x="12600" y="18137"/>
                    <a:pt x="9000" y="19252"/>
                  </a:cubicBezTo>
                  <a:cubicBezTo>
                    <a:pt x="5400" y="20367"/>
                    <a:pt x="2700" y="20925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5" name="Line"/>
            <p:cNvSpPr/>
            <p:nvPr/>
          </p:nvSpPr>
          <p:spPr>
            <a:xfrm>
              <a:off x="2641437" y="1102548"/>
              <a:ext cx="97660" cy="515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7" extrusionOk="0">
                  <a:moveTo>
                    <a:pt x="21600" y="274"/>
                  </a:moveTo>
                  <a:cubicBezTo>
                    <a:pt x="19029" y="81"/>
                    <a:pt x="16457" y="-113"/>
                    <a:pt x="14657" y="81"/>
                  </a:cubicBezTo>
                  <a:cubicBezTo>
                    <a:pt x="12857" y="274"/>
                    <a:pt x="11829" y="856"/>
                    <a:pt x="11057" y="2599"/>
                  </a:cubicBezTo>
                  <a:cubicBezTo>
                    <a:pt x="10286" y="4343"/>
                    <a:pt x="9771" y="7248"/>
                    <a:pt x="9000" y="10154"/>
                  </a:cubicBezTo>
                  <a:cubicBezTo>
                    <a:pt x="8229" y="13060"/>
                    <a:pt x="7200" y="15966"/>
                    <a:pt x="5657" y="17855"/>
                  </a:cubicBezTo>
                  <a:cubicBezTo>
                    <a:pt x="4114" y="19744"/>
                    <a:pt x="2057" y="20615"/>
                    <a:pt x="0" y="214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6" name="Line"/>
            <p:cNvSpPr/>
            <p:nvPr/>
          </p:nvSpPr>
          <p:spPr>
            <a:xfrm>
              <a:off x="2543778" y="1150716"/>
              <a:ext cx="788247" cy="408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1" extrusionOk="0">
                  <a:moveTo>
                    <a:pt x="0" y="19562"/>
                  </a:moveTo>
                  <a:cubicBezTo>
                    <a:pt x="1912" y="17149"/>
                    <a:pt x="3823" y="14735"/>
                    <a:pt x="5225" y="12442"/>
                  </a:cubicBezTo>
                  <a:cubicBezTo>
                    <a:pt x="6627" y="10150"/>
                    <a:pt x="7519" y="7978"/>
                    <a:pt x="8028" y="5383"/>
                  </a:cubicBezTo>
                  <a:cubicBezTo>
                    <a:pt x="8538" y="2789"/>
                    <a:pt x="8665" y="-228"/>
                    <a:pt x="8602" y="13"/>
                  </a:cubicBezTo>
                  <a:cubicBezTo>
                    <a:pt x="8538" y="255"/>
                    <a:pt x="8283" y="3754"/>
                    <a:pt x="7837" y="7495"/>
                  </a:cubicBezTo>
                  <a:cubicBezTo>
                    <a:pt x="7391" y="11236"/>
                    <a:pt x="6754" y="15218"/>
                    <a:pt x="6404" y="17571"/>
                  </a:cubicBezTo>
                  <a:cubicBezTo>
                    <a:pt x="6053" y="19924"/>
                    <a:pt x="5989" y="20648"/>
                    <a:pt x="6149" y="21010"/>
                  </a:cubicBezTo>
                  <a:cubicBezTo>
                    <a:pt x="6308" y="21372"/>
                    <a:pt x="6690" y="21372"/>
                    <a:pt x="7327" y="20165"/>
                  </a:cubicBezTo>
                  <a:cubicBezTo>
                    <a:pt x="7965" y="18959"/>
                    <a:pt x="8857" y="16545"/>
                    <a:pt x="9398" y="15097"/>
                  </a:cubicBezTo>
                  <a:cubicBezTo>
                    <a:pt x="9940" y="13649"/>
                    <a:pt x="10131" y="13166"/>
                    <a:pt x="10418" y="12865"/>
                  </a:cubicBezTo>
                  <a:cubicBezTo>
                    <a:pt x="10704" y="12563"/>
                    <a:pt x="11087" y="12442"/>
                    <a:pt x="11405" y="12563"/>
                  </a:cubicBezTo>
                  <a:cubicBezTo>
                    <a:pt x="11724" y="12684"/>
                    <a:pt x="11979" y="13046"/>
                    <a:pt x="12202" y="13468"/>
                  </a:cubicBezTo>
                  <a:cubicBezTo>
                    <a:pt x="12425" y="13890"/>
                    <a:pt x="12616" y="14373"/>
                    <a:pt x="12743" y="15157"/>
                  </a:cubicBezTo>
                  <a:cubicBezTo>
                    <a:pt x="12871" y="15942"/>
                    <a:pt x="12935" y="17028"/>
                    <a:pt x="13189" y="17450"/>
                  </a:cubicBezTo>
                  <a:cubicBezTo>
                    <a:pt x="13444" y="17873"/>
                    <a:pt x="13890" y="17631"/>
                    <a:pt x="14719" y="16425"/>
                  </a:cubicBezTo>
                  <a:cubicBezTo>
                    <a:pt x="15547" y="15218"/>
                    <a:pt x="16758" y="13046"/>
                    <a:pt x="17490" y="11658"/>
                  </a:cubicBezTo>
                  <a:cubicBezTo>
                    <a:pt x="18223" y="10270"/>
                    <a:pt x="18478" y="9667"/>
                    <a:pt x="18542" y="9667"/>
                  </a:cubicBezTo>
                  <a:cubicBezTo>
                    <a:pt x="18605" y="9667"/>
                    <a:pt x="18478" y="10270"/>
                    <a:pt x="18191" y="11537"/>
                  </a:cubicBezTo>
                  <a:cubicBezTo>
                    <a:pt x="17904" y="12804"/>
                    <a:pt x="17458" y="14735"/>
                    <a:pt x="17363" y="16244"/>
                  </a:cubicBezTo>
                  <a:cubicBezTo>
                    <a:pt x="17267" y="17752"/>
                    <a:pt x="17522" y="18838"/>
                    <a:pt x="18287" y="19079"/>
                  </a:cubicBezTo>
                  <a:cubicBezTo>
                    <a:pt x="19051" y="19321"/>
                    <a:pt x="20326" y="18717"/>
                    <a:pt x="21600" y="1811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7" name="Line"/>
            <p:cNvSpPr/>
            <p:nvPr/>
          </p:nvSpPr>
          <p:spPr>
            <a:xfrm>
              <a:off x="3620098" y="1183201"/>
              <a:ext cx="703781" cy="352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253" extrusionOk="0">
                  <a:moveTo>
                    <a:pt x="3336" y="4368"/>
                  </a:moveTo>
                  <a:cubicBezTo>
                    <a:pt x="3336" y="3527"/>
                    <a:pt x="3336" y="2685"/>
                    <a:pt x="3266" y="1844"/>
                  </a:cubicBezTo>
                  <a:cubicBezTo>
                    <a:pt x="3195" y="1002"/>
                    <a:pt x="3053" y="161"/>
                    <a:pt x="2876" y="20"/>
                  </a:cubicBezTo>
                  <a:cubicBezTo>
                    <a:pt x="2699" y="-120"/>
                    <a:pt x="2487" y="441"/>
                    <a:pt x="1991" y="2966"/>
                  </a:cubicBezTo>
                  <a:cubicBezTo>
                    <a:pt x="1495" y="5490"/>
                    <a:pt x="716" y="9979"/>
                    <a:pt x="327" y="12574"/>
                  </a:cubicBezTo>
                  <a:cubicBezTo>
                    <a:pt x="-63" y="15168"/>
                    <a:pt x="-63" y="15870"/>
                    <a:pt x="114" y="16361"/>
                  </a:cubicBezTo>
                  <a:cubicBezTo>
                    <a:pt x="291" y="16851"/>
                    <a:pt x="645" y="17132"/>
                    <a:pt x="1460" y="16150"/>
                  </a:cubicBezTo>
                  <a:cubicBezTo>
                    <a:pt x="2274" y="15168"/>
                    <a:pt x="3549" y="12924"/>
                    <a:pt x="4292" y="11522"/>
                  </a:cubicBezTo>
                  <a:cubicBezTo>
                    <a:pt x="5036" y="10119"/>
                    <a:pt x="5248" y="9558"/>
                    <a:pt x="5567" y="9277"/>
                  </a:cubicBezTo>
                  <a:cubicBezTo>
                    <a:pt x="5886" y="8997"/>
                    <a:pt x="6311" y="8997"/>
                    <a:pt x="6559" y="9348"/>
                  </a:cubicBezTo>
                  <a:cubicBezTo>
                    <a:pt x="6807" y="9698"/>
                    <a:pt x="6877" y="10399"/>
                    <a:pt x="6913" y="11311"/>
                  </a:cubicBezTo>
                  <a:cubicBezTo>
                    <a:pt x="6948" y="12223"/>
                    <a:pt x="6948" y="13345"/>
                    <a:pt x="6913" y="14537"/>
                  </a:cubicBezTo>
                  <a:cubicBezTo>
                    <a:pt x="6877" y="15729"/>
                    <a:pt x="6807" y="16992"/>
                    <a:pt x="6948" y="17693"/>
                  </a:cubicBezTo>
                  <a:cubicBezTo>
                    <a:pt x="7090" y="18394"/>
                    <a:pt x="7444" y="18535"/>
                    <a:pt x="8400" y="17833"/>
                  </a:cubicBezTo>
                  <a:cubicBezTo>
                    <a:pt x="9356" y="17132"/>
                    <a:pt x="10914" y="15589"/>
                    <a:pt x="12047" y="13135"/>
                  </a:cubicBezTo>
                  <a:cubicBezTo>
                    <a:pt x="13180" y="10680"/>
                    <a:pt x="13888" y="7314"/>
                    <a:pt x="14207" y="5280"/>
                  </a:cubicBezTo>
                  <a:cubicBezTo>
                    <a:pt x="14526" y="3246"/>
                    <a:pt x="14455" y="2545"/>
                    <a:pt x="14243" y="2124"/>
                  </a:cubicBezTo>
                  <a:cubicBezTo>
                    <a:pt x="14030" y="1703"/>
                    <a:pt x="13676" y="1563"/>
                    <a:pt x="12968" y="1984"/>
                  </a:cubicBezTo>
                  <a:cubicBezTo>
                    <a:pt x="12260" y="2405"/>
                    <a:pt x="11197" y="3387"/>
                    <a:pt x="10631" y="4368"/>
                  </a:cubicBezTo>
                  <a:cubicBezTo>
                    <a:pt x="10064" y="5350"/>
                    <a:pt x="9993" y="6332"/>
                    <a:pt x="10100" y="7033"/>
                  </a:cubicBezTo>
                  <a:cubicBezTo>
                    <a:pt x="10206" y="7735"/>
                    <a:pt x="10489" y="8155"/>
                    <a:pt x="10808" y="8366"/>
                  </a:cubicBezTo>
                  <a:cubicBezTo>
                    <a:pt x="11127" y="8576"/>
                    <a:pt x="11481" y="8576"/>
                    <a:pt x="11870" y="8576"/>
                  </a:cubicBezTo>
                  <a:cubicBezTo>
                    <a:pt x="12260" y="8576"/>
                    <a:pt x="12685" y="8576"/>
                    <a:pt x="13074" y="8927"/>
                  </a:cubicBezTo>
                  <a:cubicBezTo>
                    <a:pt x="13464" y="9277"/>
                    <a:pt x="13818" y="9979"/>
                    <a:pt x="13995" y="11381"/>
                  </a:cubicBezTo>
                  <a:cubicBezTo>
                    <a:pt x="14172" y="12784"/>
                    <a:pt x="14172" y="14888"/>
                    <a:pt x="14136" y="16290"/>
                  </a:cubicBezTo>
                  <a:cubicBezTo>
                    <a:pt x="14101" y="17693"/>
                    <a:pt x="14030" y="18394"/>
                    <a:pt x="14030" y="19096"/>
                  </a:cubicBezTo>
                  <a:cubicBezTo>
                    <a:pt x="14030" y="19797"/>
                    <a:pt x="14101" y="20498"/>
                    <a:pt x="14384" y="20919"/>
                  </a:cubicBezTo>
                  <a:cubicBezTo>
                    <a:pt x="14667" y="21340"/>
                    <a:pt x="15163" y="21480"/>
                    <a:pt x="16048" y="20638"/>
                  </a:cubicBezTo>
                  <a:cubicBezTo>
                    <a:pt x="16934" y="19797"/>
                    <a:pt x="18208" y="17974"/>
                    <a:pt x="19200" y="15449"/>
                  </a:cubicBezTo>
                  <a:cubicBezTo>
                    <a:pt x="20191" y="12924"/>
                    <a:pt x="20900" y="9698"/>
                    <a:pt x="21218" y="7664"/>
                  </a:cubicBezTo>
                  <a:cubicBezTo>
                    <a:pt x="21537" y="5631"/>
                    <a:pt x="21466" y="4789"/>
                    <a:pt x="21254" y="4298"/>
                  </a:cubicBezTo>
                  <a:cubicBezTo>
                    <a:pt x="21041" y="3807"/>
                    <a:pt x="20687" y="3667"/>
                    <a:pt x="20262" y="3807"/>
                  </a:cubicBezTo>
                  <a:cubicBezTo>
                    <a:pt x="19837" y="3948"/>
                    <a:pt x="19342" y="4368"/>
                    <a:pt x="18846" y="47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8" name="Line"/>
            <p:cNvSpPr/>
            <p:nvPr/>
          </p:nvSpPr>
          <p:spPr>
            <a:xfrm>
              <a:off x="4322563" y="1259003"/>
              <a:ext cx="209269" cy="251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8" extrusionOk="0">
                  <a:moveTo>
                    <a:pt x="0" y="3278"/>
                  </a:moveTo>
                  <a:cubicBezTo>
                    <a:pt x="1440" y="6647"/>
                    <a:pt x="2880" y="10015"/>
                    <a:pt x="3480" y="12691"/>
                  </a:cubicBezTo>
                  <a:cubicBezTo>
                    <a:pt x="4080" y="15366"/>
                    <a:pt x="3840" y="17348"/>
                    <a:pt x="3480" y="18834"/>
                  </a:cubicBezTo>
                  <a:cubicBezTo>
                    <a:pt x="3120" y="20320"/>
                    <a:pt x="2640" y="21311"/>
                    <a:pt x="2760" y="21410"/>
                  </a:cubicBezTo>
                  <a:cubicBezTo>
                    <a:pt x="2880" y="21509"/>
                    <a:pt x="3600" y="20716"/>
                    <a:pt x="5640" y="17348"/>
                  </a:cubicBezTo>
                  <a:cubicBezTo>
                    <a:pt x="7680" y="13979"/>
                    <a:pt x="11040" y="8034"/>
                    <a:pt x="13080" y="4566"/>
                  </a:cubicBezTo>
                  <a:cubicBezTo>
                    <a:pt x="15120" y="1098"/>
                    <a:pt x="15840" y="107"/>
                    <a:pt x="16560" y="8"/>
                  </a:cubicBezTo>
                  <a:cubicBezTo>
                    <a:pt x="17280" y="-91"/>
                    <a:pt x="18000" y="702"/>
                    <a:pt x="18480" y="2386"/>
                  </a:cubicBezTo>
                  <a:cubicBezTo>
                    <a:pt x="18960" y="4070"/>
                    <a:pt x="19200" y="6647"/>
                    <a:pt x="19680" y="8331"/>
                  </a:cubicBezTo>
                  <a:cubicBezTo>
                    <a:pt x="20160" y="10015"/>
                    <a:pt x="20880" y="10808"/>
                    <a:pt x="21600" y="1160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9" name="Line"/>
            <p:cNvSpPr/>
            <p:nvPr/>
          </p:nvSpPr>
          <p:spPr>
            <a:xfrm>
              <a:off x="4616635" y="937059"/>
              <a:ext cx="746540" cy="988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600" extrusionOk="0">
                  <a:moveTo>
                    <a:pt x="3993" y="712"/>
                  </a:moveTo>
                  <a:cubicBezTo>
                    <a:pt x="4328" y="356"/>
                    <a:pt x="4664" y="0"/>
                    <a:pt x="4831" y="0"/>
                  </a:cubicBezTo>
                  <a:cubicBezTo>
                    <a:pt x="4999" y="0"/>
                    <a:pt x="4999" y="356"/>
                    <a:pt x="4865" y="1423"/>
                  </a:cubicBezTo>
                  <a:cubicBezTo>
                    <a:pt x="4731" y="2490"/>
                    <a:pt x="4462" y="4269"/>
                    <a:pt x="4228" y="5870"/>
                  </a:cubicBezTo>
                  <a:cubicBezTo>
                    <a:pt x="3993" y="7471"/>
                    <a:pt x="3792" y="8894"/>
                    <a:pt x="3590" y="9733"/>
                  </a:cubicBezTo>
                  <a:cubicBezTo>
                    <a:pt x="3389" y="10571"/>
                    <a:pt x="3188" y="10825"/>
                    <a:pt x="2886" y="10927"/>
                  </a:cubicBezTo>
                  <a:cubicBezTo>
                    <a:pt x="2584" y="11029"/>
                    <a:pt x="2182" y="10978"/>
                    <a:pt x="1846" y="10876"/>
                  </a:cubicBezTo>
                  <a:cubicBezTo>
                    <a:pt x="1511" y="10775"/>
                    <a:pt x="1243" y="10622"/>
                    <a:pt x="874" y="10419"/>
                  </a:cubicBezTo>
                  <a:cubicBezTo>
                    <a:pt x="505" y="10216"/>
                    <a:pt x="35" y="9961"/>
                    <a:pt x="2" y="9809"/>
                  </a:cubicBezTo>
                  <a:cubicBezTo>
                    <a:pt x="-32" y="9656"/>
                    <a:pt x="370" y="9606"/>
                    <a:pt x="1310" y="9174"/>
                  </a:cubicBezTo>
                  <a:cubicBezTo>
                    <a:pt x="2249" y="8742"/>
                    <a:pt x="3725" y="7928"/>
                    <a:pt x="4731" y="7369"/>
                  </a:cubicBezTo>
                  <a:cubicBezTo>
                    <a:pt x="5737" y="6810"/>
                    <a:pt x="6274" y="6505"/>
                    <a:pt x="6743" y="6353"/>
                  </a:cubicBezTo>
                  <a:cubicBezTo>
                    <a:pt x="7213" y="6200"/>
                    <a:pt x="7615" y="6200"/>
                    <a:pt x="8018" y="6455"/>
                  </a:cubicBezTo>
                  <a:cubicBezTo>
                    <a:pt x="8420" y="6709"/>
                    <a:pt x="8823" y="7217"/>
                    <a:pt x="8990" y="7928"/>
                  </a:cubicBezTo>
                  <a:cubicBezTo>
                    <a:pt x="9158" y="8640"/>
                    <a:pt x="9091" y="9555"/>
                    <a:pt x="8923" y="10139"/>
                  </a:cubicBezTo>
                  <a:cubicBezTo>
                    <a:pt x="8756" y="10724"/>
                    <a:pt x="8487" y="10978"/>
                    <a:pt x="8353" y="10978"/>
                  </a:cubicBezTo>
                  <a:cubicBezTo>
                    <a:pt x="8219" y="10978"/>
                    <a:pt x="8219" y="10724"/>
                    <a:pt x="8722" y="10038"/>
                  </a:cubicBezTo>
                  <a:cubicBezTo>
                    <a:pt x="9225" y="9352"/>
                    <a:pt x="10231" y="8233"/>
                    <a:pt x="11036" y="7446"/>
                  </a:cubicBezTo>
                  <a:cubicBezTo>
                    <a:pt x="11841" y="6658"/>
                    <a:pt x="12445" y="6200"/>
                    <a:pt x="12982" y="5921"/>
                  </a:cubicBezTo>
                  <a:cubicBezTo>
                    <a:pt x="13518" y="5641"/>
                    <a:pt x="13988" y="5540"/>
                    <a:pt x="14223" y="5641"/>
                  </a:cubicBezTo>
                  <a:cubicBezTo>
                    <a:pt x="14457" y="5743"/>
                    <a:pt x="14457" y="6048"/>
                    <a:pt x="14122" y="6785"/>
                  </a:cubicBezTo>
                  <a:cubicBezTo>
                    <a:pt x="13787" y="7522"/>
                    <a:pt x="13116" y="8691"/>
                    <a:pt x="12747" y="9402"/>
                  </a:cubicBezTo>
                  <a:cubicBezTo>
                    <a:pt x="12378" y="10114"/>
                    <a:pt x="12311" y="10368"/>
                    <a:pt x="12479" y="10470"/>
                  </a:cubicBezTo>
                  <a:cubicBezTo>
                    <a:pt x="12646" y="10571"/>
                    <a:pt x="13049" y="10520"/>
                    <a:pt x="13954" y="10012"/>
                  </a:cubicBezTo>
                  <a:cubicBezTo>
                    <a:pt x="14860" y="9504"/>
                    <a:pt x="16269" y="8538"/>
                    <a:pt x="17275" y="7852"/>
                  </a:cubicBezTo>
                  <a:cubicBezTo>
                    <a:pt x="18281" y="7166"/>
                    <a:pt x="18885" y="6760"/>
                    <a:pt x="19421" y="6556"/>
                  </a:cubicBezTo>
                  <a:cubicBezTo>
                    <a:pt x="19958" y="6353"/>
                    <a:pt x="20428" y="6353"/>
                    <a:pt x="20830" y="6709"/>
                  </a:cubicBezTo>
                  <a:cubicBezTo>
                    <a:pt x="21233" y="7064"/>
                    <a:pt x="21568" y="7776"/>
                    <a:pt x="21534" y="9021"/>
                  </a:cubicBezTo>
                  <a:cubicBezTo>
                    <a:pt x="21501" y="10266"/>
                    <a:pt x="21098" y="12045"/>
                    <a:pt x="20629" y="13875"/>
                  </a:cubicBezTo>
                  <a:cubicBezTo>
                    <a:pt x="20159" y="15704"/>
                    <a:pt x="19623" y="17585"/>
                    <a:pt x="19321" y="18881"/>
                  </a:cubicBezTo>
                  <a:cubicBezTo>
                    <a:pt x="19019" y="20177"/>
                    <a:pt x="18952" y="20888"/>
                    <a:pt x="1888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0" name="Line"/>
            <p:cNvSpPr/>
            <p:nvPr/>
          </p:nvSpPr>
          <p:spPr>
            <a:xfrm>
              <a:off x="1581141" y="1953175"/>
              <a:ext cx="69758" cy="458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2" extrusionOk="0">
                  <a:moveTo>
                    <a:pt x="21600" y="0"/>
                  </a:moveTo>
                  <a:cubicBezTo>
                    <a:pt x="18720" y="1855"/>
                    <a:pt x="15840" y="3709"/>
                    <a:pt x="14760" y="6655"/>
                  </a:cubicBezTo>
                  <a:cubicBezTo>
                    <a:pt x="13680" y="9600"/>
                    <a:pt x="14400" y="13636"/>
                    <a:pt x="14760" y="16091"/>
                  </a:cubicBezTo>
                  <a:cubicBezTo>
                    <a:pt x="15120" y="18545"/>
                    <a:pt x="15120" y="19418"/>
                    <a:pt x="14400" y="20127"/>
                  </a:cubicBezTo>
                  <a:cubicBezTo>
                    <a:pt x="13680" y="20836"/>
                    <a:pt x="12240" y="21382"/>
                    <a:pt x="9720" y="21491"/>
                  </a:cubicBezTo>
                  <a:cubicBezTo>
                    <a:pt x="7200" y="21600"/>
                    <a:pt x="3600" y="21273"/>
                    <a:pt x="0" y="209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1" name="Line"/>
            <p:cNvSpPr/>
            <p:nvPr/>
          </p:nvSpPr>
          <p:spPr>
            <a:xfrm>
              <a:off x="1518361" y="2201110"/>
              <a:ext cx="446828" cy="211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0877" extrusionOk="0">
                  <a:moveTo>
                    <a:pt x="0" y="12724"/>
                  </a:moveTo>
                  <a:cubicBezTo>
                    <a:pt x="2227" y="11115"/>
                    <a:pt x="4454" y="9507"/>
                    <a:pt x="6569" y="7554"/>
                  </a:cubicBezTo>
                  <a:cubicBezTo>
                    <a:pt x="8685" y="5600"/>
                    <a:pt x="10689" y="3303"/>
                    <a:pt x="11969" y="2154"/>
                  </a:cubicBezTo>
                  <a:cubicBezTo>
                    <a:pt x="13249" y="1005"/>
                    <a:pt x="13806" y="1005"/>
                    <a:pt x="14419" y="2728"/>
                  </a:cubicBezTo>
                  <a:cubicBezTo>
                    <a:pt x="15031" y="4452"/>
                    <a:pt x="15699" y="7898"/>
                    <a:pt x="15810" y="10541"/>
                  </a:cubicBezTo>
                  <a:cubicBezTo>
                    <a:pt x="15922" y="13183"/>
                    <a:pt x="15476" y="15022"/>
                    <a:pt x="15142" y="16745"/>
                  </a:cubicBezTo>
                  <a:cubicBezTo>
                    <a:pt x="14808" y="18469"/>
                    <a:pt x="14586" y="20077"/>
                    <a:pt x="14808" y="20652"/>
                  </a:cubicBezTo>
                  <a:cubicBezTo>
                    <a:pt x="15031" y="21226"/>
                    <a:pt x="15699" y="20766"/>
                    <a:pt x="16868" y="18583"/>
                  </a:cubicBezTo>
                  <a:cubicBezTo>
                    <a:pt x="18037" y="16400"/>
                    <a:pt x="19707" y="12494"/>
                    <a:pt x="20598" y="9277"/>
                  </a:cubicBezTo>
                  <a:cubicBezTo>
                    <a:pt x="21489" y="6060"/>
                    <a:pt x="21600" y="3532"/>
                    <a:pt x="21099" y="1924"/>
                  </a:cubicBezTo>
                  <a:cubicBezTo>
                    <a:pt x="20598" y="315"/>
                    <a:pt x="19485" y="-374"/>
                    <a:pt x="17926" y="200"/>
                  </a:cubicBezTo>
                  <a:cubicBezTo>
                    <a:pt x="16367" y="775"/>
                    <a:pt x="14363" y="2613"/>
                    <a:pt x="13249" y="4681"/>
                  </a:cubicBezTo>
                  <a:cubicBezTo>
                    <a:pt x="12136" y="6749"/>
                    <a:pt x="11913" y="9047"/>
                    <a:pt x="11691" y="113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2" name="Line"/>
            <p:cNvSpPr/>
            <p:nvPr/>
          </p:nvSpPr>
          <p:spPr>
            <a:xfrm>
              <a:off x="2355436" y="2281029"/>
              <a:ext cx="45633" cy="3203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5" h="21408" extrusionOk="0">
                  <a:moveTo>
                    <a:pt x="12960" y="0"/>
                  </a:moveTo>
                  <a:cubicBezTo>
                    <a:pt x="14040" y="4351"/>
                    <a:pt x="15120" y="8702"/>
                    <a:pt x="16740" y="11810"/>
                  </a:cubicBezTo>
                  <a:cubicBezTo>
                    <a:pt x="18360" y="14918"/>
                    <a:pt x="20520" y="16783"/>
                    <a:pt x="21060" y="18337"/>
                  </a:cubicBezTo>
                  <a:cubicBezTo>
                    <a:pt x="21600" y="19891"/>
                    <a:pt x="20520" y="21134"/>
                    <a:pt x="17820" y="21367"/>
                  </a:cubicBezTo>
                  <a:cubicBezTo>
                    <a:pt x="15120" y="21600"/>
                    <a:pt x="10800" y="20823"/>
                    <a:pt x="7560" y="19658"/>
                  </a:cubicBezTo>
                  <a:cubicBezTo>
                    <a:pt x="4320" y="18492"/>
                    <a:pt x="2160" y="16938"/>
                    <a:pt x="0" y="153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3" name="Line"/>
            <p:cNvSpPr/>
            <p:nvPr/>
          </p:nvSpPr>
          <p:spPr>
            <a:xfrm>
              <a:off x="2334509" y="2184169"/>
              <a:ext cx="187629" cy="1945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011" extrusionOk="0">
                  <a:moveTo>
                    <a:pt x="0" y="1420"/>
                  </a:moveTo>
                  <a:cubicBezTo>
                    <a:pt x="4424" y="416"/>
                    <a:pt x="8848" y="-589"/>
                    <a:pt x="12752" y="416"/>
                  </a:cubicBezTo>
                  <a:cubicBezTo>
                    <a:pt x="16655" y="1420"/>
                    <a:pt x="20039" y="4434"/>
                    <a:pt x="20819" y="7825"/>
                  </a:cubicBezTo>
                  <a:cubicBezTo>
                    <a:pt x="21600" y="11216"/>
                    <a:pt x="19778" y="14983"/>
                    <a:pt x="16655" y="17244"/>
                  </a:cubicBezTo>
                  <a:cubicBezTo>
                    <a:pt x="13533" y="19504"/>
                    <a:pt x="9108" y="20258"/>
                    <a:pt x="4684" y="210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4" name="Line"/>
            <p:cNvSpPr/>
            <p:nvPr/>
          </p:nvSpPr>
          <p:spPr>
            <a:xfrm>
              <a:off x="2606559" y="2141517"/>
              <a:ext cx="220661" cy="286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312" extrusionOk="0">
                  <a:moveTo>
                    <a:pt x="0" y="8813"/>
                  </a:moveTo>
                  <a:cubicBezTo>
                    <a:pt x="450" y="12096"/>
                    <a:pt x="900" y="15379"/>
                    <a:pt x="1125" y="17453"/>
                  </a:cubicBezTo>
                  <a:cubicBezTo>
                    <a:pt x="1350" y="19526"/>
                    <a:pt x="1350" y="20390"/>
                    <a:pt x="2025" y="20909"/>
                  </a:cubicBezTo>
                  <a:cubicBezTo>
                    <a:pt x="2700" y="21427"/>
                    <a:pt x="4050" y="21600"/>
                    <a:pt x="6863" y="20477"/>
                  </a:cubicBezTo>
                  <a:cubicBezTo>
                    <a:pt x="9675" y="19354"/>
                    <a:pt x="13950" y="16934"/>
                    <a:pt x="16763" y="13651"/>
                  </a:cubicBezTo>
                  <a:cubicBezTo>
                    <a:pt x="19575" y="10368"/>
                    <a:pt x="20925" y="6221"/>
                    <a:pt x="21263" y="3802"/>
                  </a:cubicBezTo>
                  <a:cubicBezTo>
                    <a:pt x="21600" y="1382"/>
                    <a:pt x="20925" y="691"/>
                    <a:pt x="2025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5" name="Line"/>
            <p:cNvSpPr/>
            <p:nvPr/>
          </p:nvSpPr>
          <p:spPr>
            <a:xfrm>
              <a:off x="2899535" y="2008980"/>
              <a:ext cx="13952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4473"/>
                    <a:pt x="21600" y="8945"/>
                    <a:pt x="18000" y="12545"/>
                  </a:cubicBezTo>
                  <a:cubicBezTo>
                    <a:pt x="14400" y="16145"/>
                    <a:pt x="7200" y="188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6" name="Line"/>
            <p:cNvSpPr/>
            <p:nvPr/>
          </p:nvSpPr>
          <p:spPr>
            <a:xfrm>
              <a:off x="2801876" y="2267078"/>
              <a:ext cx="251124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600" y="14400"/>
                    <a:pt x="9200" y="7200"/>
                    <a:pt x="12800" y="3600"/>
                  </a:cubicBezTo>
                  <a:cubicBezTo>
                    <a:pt x="16400" y="0"/>
                    <a:pt x="190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7" name="Line"/>
            <p:cNvSpPr/>
            <p:nvPr/>
          </p:nvSpPr>
          <p:spPr>
            <a:xfrm>
              <a:off x="3462191" y="2043858"/>
              <a:ext cx="44225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41" h="21600" extrusionOk="0">
                  <a:moveTo>
                    <a:pt x="20541" y="0"/>
                  </a:moveTo>
                  <a:cubicBezTo>
                    <a:pt x="14061" y="3370"/>
                    <a:pt x="7581" y="6740"/>
                    <a:pt x="3801" y="9881"/>
                  </a:cubicBezTo>
                  <a:cubicBezTo>
                    <a:pt x="21" y="13021"/>
                    <a:pt x="-1059" y="15932"/>
                    <a:pt x="1101" y="17847"/>
                  </a:cubicBezTo>
                  <a:cubicBezTo>
                    <a:pt x="3261" y="19762"/>
                    <a:pt x="8661" y="20681"/>
                    <a:pt x="14061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8" name="Line"/>
            <p:cNvSpPr/>
            <p:nvPr/>
          </p:nvSpPr>
          <p:spPr>
            <a:xfrm>
              <a:off x="3368871" y="1951945"/>
              <a:ext cx="421950" cy="5662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4" h="21470" extrusionOk="0">
                  <a:moveTo>
                    <a:pt x="4083" y="4014"/>
                  </a:moveTo>
                  <a:cubicBezTo>
                    <a:pt x="3038" y="3573"/>
                    <a:pt x="1992" y="3132"/>
                    <a:pt x="1180" y="2779"/>
                  </a:cubicBezTo>
                  <a:cubicBezTo>
                    <a:pt x="367" y="2427"/>
                    <a:pt x="-214" y="2162"/>
                    <a:pt x="76" y="1810"/>
                  </a:cubicBezTo>
                  <a:cubicBezTo>
                    <a:pt x="367" y="1457"/>
                    <a:pt x="1528" y="1016"/>
                    <a:pt x="4083" y="619"/>
                  </a:cubicBezTo>
                  <a:cubicBezTo>
                    <a:pt x="6638" y="223"/>
                    <a:pt x="10586" y="-130"/>
                    <a:pt x="13199" y="46"/>
                  </a:cubicBezTo>
                  <a:cubicBezTo>
                    <a:pt x="15812" y="223"/>
                    <a:pt x="17089" y="928"/>
                    <a:pt x="17205" y="1986"/>
                  </a:cubicBezTo>
                  <a:cubicBezTo>
                    <a:pt x="17321" y="3044"/>
                    <a:pt x="16276" y="4454"/>
                    <a:pt x="14070" y="5953"/>
                  </a:cubicBezTo>
                  <a:cubicBezTo>
                    <a:pt x="11863" y="7452"/>
                    <a:pt x="8496" y="9039"/>
                    <a:pt x="6580" y="10053"/>
                  </a:cubicBezTo>
                  <a:cubicBezTo>
                    <a:pt x="4663" y="11067"/>
                    <a:pt x="4199" y="11508"/>
                    <a:pt x="4315" y="11728"/>
                  </a:cubicBezTo>
                  <a:cubicBezTo>
                    <a:pt x="4431" y="11948"/>
                    <a:pt x="5128" y="11948"/>
                    <a:pt x="7218" y="12037"/>
                  </a:cubicBezTo>
                  <a:cubicBezTo>
                    <a:pt x="9309" y="12125"/>
                    <a:pt x="12792" y="12301"/>
                    <a:pt x="15347" y="12698"/>
                  </a:cubicBezTo>
                  <a:cubicBezTo>
                    <a:pt x="17902" y="13094"/>
                    <a:pt x="19528" y="13712"/>
                    <a:pt x="20399" y="14505"/>
                  </a:cubicBezTo>
                  <a:cubicBezTo>
                    <a:pt x="21270" y="15299"/>
                    <a:pt x="21386" y="16268"/>
                    <a:pt x="20225" y="17282"/>
                  </a:cubicBezTo>
                  <a:cubicBezTo>
                    <a:pt x="19063" y="18296"/>
                    <a:pt x="16625" y="19354"/>
                    <a:pt x="13780" y="20059"/>
                  </a:cubicBezTo>
                  <a:cubicBezTo>
                    <a:pt x="10934" y="20765"/>
                    <a:pt x="7683" y="21117"/>
                    <a:pt x="4431" y="2147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9" name="Line"/>
            <p:cNvSpPr/>
            <p:nvPr/>
          </p:nvSpPr>
          <p:spPr>
            <a:xfrm>
              <a:off x="3752503" y="2085725"/>
              <a:ext cx="628340" cy="3775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129" extrusionOk="0">
                  <a:moveTo>
                    <a:pt x="646" y="17175"/>
                  </a:moveTo>
                  <a:cubicBezTo>
                    <a:pt x="251" y="17305"/>
                    <a:pt x="-145" y="17435"/>
                    <a:pt x="53" y="16850"/>
                  </a:cubicBezTo>
                  <a:cubicBezTo>
                    <a:pt x="251" y="16264"/>
                    <a:pt x="1042" y="14963"/>
                    <a:pt x="2189" y="12816"/>
                  </a:cubicBezTo>
                  <a:cubicBezTo>
                    <a:pt x="3336" y="10669"/>
                    <a:pt x="4840" y="7676"/>
                    <a:pt x="5591" y="5790"/>
                  </a:cubicBezTo>
                  <a:cubicBezTo>
                    <a:pt x="6343" y="3903"/>
                    <a:pt x="6343" y="3122"/>
                    <a:pt x="6303" y="2341"/>
                  </a:cubicBezTo>
                  <a:cubicBezTo>
                    <a:pt x="6264" y="1561"/>
                    <a:pt x="6185" y="780"/>
                    <a:pt x="5908" y="325"/>
                  </a:cubicBezTo>
                  <a:cubicBezTo>
                    <a:pt x="5631" y="-131"/>
                    <a:pt x="5156" y="-261"/>
                    <a:pt x="4523" y="975"/>
                  </a:cubicBezTo>
                  <a:cubicBezTo>
                    <a:pt x="3890" y="2211"/>
                    <a:pt x="3099" y="4814"/>
                    <a:pt x="2545" y="7872"/>
                  </a:cubicBezTo>
                  <a:cubicBezTo>
                    <a:pt x="1991" y="10929"/>
                    <a:pt x="1675" y="14443"/>
                    <a:pt x="1793" y="16785"/>
                  </a:cubicBezTo>
                  <a:cubicBezTo>
                    <a:pt x="1912" y="19127"/>
                    <a:pt x="2466" y="20298"/>
                    <a:pt x="3613" y="20428"/>
                  </a:cubicBezTo>
                  <a:cubicBezTo>
                    <a:pt x="4760" y="20558"/>
                    <a:pt x="6501" y="19647"/>
                    <a:pt x="7767" y="17761"/>
                  </a:cubicBezTo>
                  <a:cubicBezTo>
                    <a:pt x="9033" y="15874"/>
                    <a:pt x="9824" y="13011"/>
                    <a:pt x="10220" y="11255"/>
                  </a:cubicBezTo>
                  <a:cubicBezTo>
                    <a:pt x="10615" y="9498"/>
                    <a:pt x="10615" y="8847"/>
                    <a:pt x="10655" y="8912"/>
                  </a:cubicBezTo>
                  <a:cubicBezTo>
                    <a:pt x="10695" y="8978"/>
                    <a:pt x="10774" y="9758"/>
                    <a:pt x="10695" y="11450"/>
                  </a:cubicBezTo>
                  <a:cubicBezTo>
                    <a:pt x="10615" y="13141"/>
                    <a:pt x="10378" y="15744"/>
                    <a:pt x="10259" y="17500"/>
                  </a:cubicBezTo>
                  <a:cubicBezTo>
                    <a:pt x="10141" y="19257"/>
                    <a:pt x="10141" y="20168"/>
                    <a:pt x="10339" y="20688"/>
                  </a:cubicBezTo>
                  <a:cubicBezTo>
                    <a:pt x="10536" y="21209"/>
                    <a:pt x="10932" y="21339"/>
                    <a:pt x="11486" y="20688"/>
                  </a:cubicBezTo>
                  <a:cubicBezTo>
                    <a:pt x="12040" y="20038"/>
                    <a:pt x="12752" y="18606"/>
                    <a:pt x="13187" y="17566"/>
                  </a:cubicBezTo>
                  <a:cubicBezTo>
                    <a:pt x="13622" y="16525"/>
                    <a:pt x="13780" y="15874"/>
                    <a:pt x="13978" y="14898"/>
                  </a:cubicBezTo>
                  <a:cubicBezTo>
                    <a:pt x="14176" y="13922"/>
                    <a:pt x="14413" y="12621"/>
                    <a:pt x="14532" y="12296"/>
                  </a:cubicBezTo>
                  <a:cubicBezTo>
                    <a:pt x="14651" y="11970"/>
                    <a:pt x="14651" y="12621"/>
                    <a:pt x="14651" y="13597"/>
                  </a:cubicBezTo>
                  <a:cubicBezTo>
                    <a:pt x="14651" y="14573"/>
                    <a:pt x="14651" y="15874"/>
                    <a:pt x="14690" y="16850"/>
                  </a:cubicBezTo>
                  <a:cubicBezTo>
                    <a:pt x="14730" y="17826"/>
                    <a:pt x="14809" y="18476"/>
                    <a:pt x="15046" y="18802"/>
                  </a:cubicBezTo>
                  <a:cubicBezTo>
                    <a:pt x="15284" y="19127"/>
                    <a:pt x="15679" y="19127"/>
                    <a:pt x="16589" y="18476"/>
                  </a:cubicBezTo>
                  <a:cubicBezTo>
                    <a:pt x="17499" y="17826"/>
                    <a:pt x="18923" y="16525"/>
                    <a:pt x="19793" y="15288"/>
                  </a:cubicBezTo>
                  <a:cubicBezTo>
                    <a:pt x="20664" y="14052"/>
                    <a:pt x="20980" y="12881"/>
                    <a:pt x="21178" y="11970"/>
                  </a:cubicBezTo>
                  <a:cubicBezTo>
                    <a:pt x="21376" y="11059"/>
                    <a:pt x="21455" y="10409"/>
                    <a:pt x="21297" y="10279"/>
                  </a:cubicBezTo>
                  <a:cubicBezTo>
                    <a:pt x="21139" y="10149"/>
                    <a:pt x="20743" y="10539"/>
                    <a:pt x="20150" y="11580"/>
                  </a:cubicBezTo>
                  <a:cubicBezTo>
                    <a:pt x="19556" y="12621"/>
                    <a:pt x="18765" y="14312"/>
                    <a:pt x="18330" y="15549"/>
                  </a:cubicBezTo>
                  <a:cubicBezTo>
                    <a:pt x="17895" y="16785"/>
                    <a:pt x="17815" y="17566"/>
                    <a:pt x="17974" y="18021"/>
                  </a:cubicBezTo>
                  <a:cubicBezTo>
                    <a:pt x="18132" y="18476"/>
                    <a:pt x="18528" y="18606"/>
                    <a:pt x="18963" y="18606"/>
                  </a:cubicBezTo>
                  <a:cubicBezTo>
                    <a:pt x="19398" y="18606"/>
                    <a:pt x="19873" y="18476"/>
                    <a:pt x="20347" y="183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0" name="Line"/>
            <p:cNvSpPr/>
            <p:nvPr/>
          </p:nvSpPr>
          <p:spPr>
            <a:xfrm>
              <a:off x="4466632" y="1990940"/>
              <a:ext cx="204713" cy="434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7" h="21253" extrusionOk="0">
                  <a:moveTo>
                    <a:pt x="20639" y="3269"/>
                  </a:moveTo>
                  <a:cubicBezTo>
                    <a:pt x="20882" y="2246"/>
                    <a:pt x="21124" y="1223"/>
                    <a:pt x="20639" y="598"/>
                  </a:cubicBezTo>
                  <a:cubicBezTo>
                    <a:pt x="20154" y="-28"/>
                    <a:pt x="18940" y="-255"/>
                    <a:pt x="16634" y="370"/>
                  </a:cubicBezTo>
                  <a:cubicBezTo>
                    <a:pt x="14329" y="996"/>
                    <a:pt x="10931" y="2473"/>
                    <a:pt x="8625" y="5031"/>
                  </a:cubicBezTo>
                  <a:cubicBezTo>
                    <a:pt x="6320" y="7589"/>
                    <a:pt x="5106" y="11227"/>
                    <a:pt x="4500" y="13899"/>
                  </a:cubicBezTo>
                  <a:cubicBezTo>
                    <a:pt x="3893" y="16570"/>
                    <a:pt x="3893" y="18276"/>
                    <a:pt x="3893" y="19412"/>
                  </a:cubicBezTo>
                  <a:cubicBezTo>
                    <a:pt x="3893" y="20549"/>
                    <a:pt x="3893" y="21118"/>
                    <a:pt x="3286" y="21231"/>
                  </a:cubicBezTo>
                  <a:cubicBezTo>
                    <a:pt x="2679" y="21345"/>
                    <a:pt x="1466" y="21004"/>
                    <a:pt x="738" y="20492"/>
                  </a:cubicBezTo>
                  <a:cubicBezTo>
                    <a:pt x="10" y="19981"/>
                    <a:pt x="-233" y="19299"/>
                    <a:pt x="252" y="18844"/>
                  </a:cubicBezTo>
                  <a:cubicBezTo>
                    <a:pt x="738" y="18389"/>
                    <a:pt x="1951" y="18162"/>
                    <a:pt x="5592" y="17878"/>
                  </a:cubicBezTo>
                  <a:cubicBezTo>
                    <a:pt x="9232" y="17593"/>
                    <a:pt x="15300" y="17252"/>
                    <a:pt x="21367" y="169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1" name="Line"/>
            <p:cNvSpPr/>
            <p:nvPr/>
          </p:nvSpPr>
          <p:spPr>
            <a:xfrm>
              <a:off x="4713198" y="2239176"/>
              <a:ext cx="118587" cy="21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271" y="2611"/>
                    <a:pt x="2541" y="5222"/>
                    <a:pt x="3388" y="8426"/>
                  </a:cubicBezTo>
                  <a:cubicBezTo>
                    <a:pt x="4235" y="11631"/>
                    <a:pt x="4659" y="15429"/>
                    <a:pt x="5718" y="17921"/>
                  </a:cubicBezTo>
                  <a:cubicBezTo>
                    <a:pt x="6776" y="20413"/>
                    <a:pt x="8471" y="21600"/>
                    <a:pt x="11224" y="21600"/>
                  </a:cubicBezTo>
                  <a:cubicBezTo>
                    <a:pt x="13976" y="21600"/>
                    <a:pt x="17788" y="20413"/>
                    <a:pt x="21600" y="192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2" name="Line"/>
            <p:cNvSpPr/>
            <p:nvPr/>
          </p:nvSpPr>
          <p:spPr>
            <a:xfrm>
              <a:off x="4868987" y="2015956"/>
              <a:ext cx="400362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600" extrusionOk="0">
                  <a:moveTo>
                    <a:pt x="5462" y="0"/>
                  </a:moveTo>
                  <a:cubicBezTo>
                    <a:pt x="5586" y="2833"/>
                    <a:pt x="5710" y="5666"/>
                    <a:pt x="5586" y="8852"/>
                  </a:cubicBezTo>
                  <a:cubicBezTo>
                    <a:pt x="5462" y="12039"/>
                    <a:pt x="5090" y="15580"/>
                    <a:pt x="4904" y="17705"/>
                  </a:cubicBezTo>
                  <a:cubicBezTo>
                    <a:pt x="4717" y="19830"/>
                    <a:pt x="4717" y="20538"/>
                    <a:pt x="4407" y="20833"/>
                  </a:cubicBezTo>
                  <a:cubicBezTo>
                    <a:pt x="4097" y="21128"/>
                    <a:pt x="3476" y="21010"/>
                    <a:pt x="2669" y="20184"/>
                  </a:cubicBezTo>
                  <a:cubicBezTo>
                    <a:pt x="1862" y="19357"/>
                    <a:pt x="869" y="17823"/>
                    <a:pt x="373" y="16761"/>
                  </a:cubicBezTo>
                  <a:cubicBezTo>
                    <a:pt x="-124" y="15698"/>
                    <a:pt x="-124" y="15108"/>
                    <a:pt x="373" y="14459"/>
                  </a:cubicBezTo>
                  <a:cubicBezTo>
                    <a:pt x="869" y="13810"/>
                    <a:pt x="1862" y="13102"/>
                    <a:pt x="4655" y="12452"/>
                  </a:cubicBezTo>
                  <a:cubicBezTo>
                    <a:pt x="7448" y="11803"/>
                    <a:pt x="12042" y="11213"/>
                    <a:pt x="14710" y="10859"/>
                  </a:cubicBezTo>
                  <a:cubicBezTo>
                    <a:pt x="17379" y="10505"/>
                    <a:pt x="18124" y="10387"/>
                    <a:pt x="18000" y="10564"/>
                  </a:cubicBezTo>
                  <a:cubicBezTo>
                    <a:pt x="17876" y="10741"/>
                    <a:pt x="16883" y="11213"/>
                    <a:pt x="15952" y="11626"/>
                  </a:cubicBezTo>
                  <a:cubicBezTo>
                    <a:pt x="15021" y="12039"/>
                    <a:pt x="14152" y="12393"/>
                    <a:pt x="13345" y="12866"/>
                  </a:cubicBezTo>
                  <a:cubicBezTo>
                    <a:pt x="12538" y="13338"/>
                    <a:pt x="11793" y="13928"/>
                    <a:pt x="12042" y="14341"/>
                  </a:cubicBezTo>
                  <a:cubicBezTo>
                    <a:pt x="12290" y="14754"/>
                    <a:pt x="13531" y="14990"/>
                    <a:pt x="15145" y="15344"/>
                  </a:cubicBezTo>
                  <a:cubicBezTo>
                    <a:pt x="16759" y="15698"/>
                    <a:pt x="18745" y="16170"/>
                    <a:pt x="19924" y="16643"/>
                  </a:cubicBezTo>
                  <a:cubicBezTo>
                    <a:pt x="21104" y="17115"/>
                    <a:pt x="21476" y="17587"/>
                    <a:pt x="21352" y="18295"/>
                  </a:cubicBezTo>
                  <a:cubicBezTo>
                    <a:pt x="21228" y="19003"/>
                    <a:pt x="20607" y="19948"/>
                    <a:pt x="19490" y="20538"/>
                  </a:cubicBezTo>
                  <a:cubicBezTo>
                    <a:pt x="18373" y="21128"/>
                    <a:pt x="16759" y="21364"/>
                    <a:pt x="1514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3" name="Line"/>
            <p:cNvSpPr/>
            <p:nvPr/>
          </p:nvSpPr>
          <p:spPr>
            <a:xfrm>
              <a:off x="5424712" y="2274054"/>
              <a:ext cx="167415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4" name="Line"/>
            <p:cNvSpPr/>
            <p:nvPr/>
          </p:nvSpPr>
          <p:spPr>
            <a:xfrm>
              <a:off x="5892733" y="1916443"/>
              <a:ext cx="439038" cy="484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2" h="21327" extrusionOk="0">
                  <a:moveTo>
                    <a:pt x="7356" y="11445"/>
                  </a:moveTo>
                  <a:cubicBezTo>
                    <a:pt x="7020" y="10933"/>
                    <a:pt x="6684" y="10421"/>
                    <a:pt x="6236" y="10063"/>
                  </a:cubicBezTo>
                  <a:cubicBezTo>
                    <a:pt x="5789" y="9704"/>
                    <a:pt x="5229" y="9500"/>
                    <a:pt x="4558" y="10523"/>
                  </a:cubicBezTo>
                  <a:cubicBezTo>
                    <a:pt x="3886" y="11547"/>
                    <a:pt x="3103" y="13799"/>
                    <a:pt x="2599" y="15181"/>
                  </a:cubicBezTo>
                  <a:cubicBezTo>
                    <a:pt x="2095" y="16563"/>
                    <a:pt x="1872" y="17075"/>
                    <a:pt x="1648" y="17792"/>
                  </a:cubicBezTo>
                  <a:cubicBezTo>
                    <a:pt x="1424" y="18508"/>
                    <a:pt x="1200" y="19430"/>
                    <a:pt x="976" y="19532"/>
                  </a:cubicBezTo>
                  <a:cubicBezTo>
                    <a:pt x="752" y="19634"/>
                    <a:pt x="529" y="18918"/>
                    <a:pt x="361" y="16819"/>
                  </a:cubicBezTo>
                  <a:cubicBezTo>
                    <a:pt x="193" y="14721"/>
                    <a:pt x="81" y="11240"/>
                    <a:pt x="25" y="8323"/>
                  </a:cubicBezTo>
                  <a:cubicBezTo>
                    <a:pt x="-31" y="5405"/>
                    <a:pt x="-31" y="3050"/>
                    <a:pt x="473" y="1668"/>
                  </a:cubicBezTo>
                  <a:cubicBezTo>
                    <a:pt x="976" y="286"/>
                    <a:pt x="1984" y="-123"/>
                    <a:pt x="4054" y="31"/>
                  </a:cubicBezTo>
                  <a:cubicBezTo>
                    <a:pt x="6124" y="184"/>
                    <a:pt x="9258" y="901"/>
                    <a:pt x="11273" y="2078"/>
                  </a:cubicBezTo>
                  <a:cubicBezTo>
                    <a:pt x="13287" y="3255"/>
                    <a:pt x="14182" y="4893"/>
                    <a:pt x="13847" y="6531"/>
                  </a:cubicBezTo>
                  <a:cubicBezTo>
                    <a:pt x="13511" y="8169"/>
                    <a:pt x="11944" y="9807"/>
                    <a:pt x="9818" y="10882"/>
                  </a:cubicBezTo>
                  <a:cubicBezTo>
                    <a:pt x="7691" y="11957"/>
                    <a:pt x="5005" y="12468"/>
                    <a:pt x="3382" y="12724"/>
                  </a:cubicBezTo>
                  <a:cubicBezTo>
                    <a:pt x="1760" y="12980"/>
                    <a:pt x="1200" y="12980"/>
                    <a:pt x="1256" y="12878"/>
                  </a:cubicBezTo>
                  <a:cubicBezTo>
                    <a:pt x="1312" y="12776"/>
                    <a:pt x="1984" y="12571"/>
                    <a:pt x="4110" y="12520"/>
                  </a:cubicBezTo>
                  <a:cubicBezTo>
                    <a:pt x="6236" y="12468"/>
                    <a:pt x="9818" y="12571"/>
                    <a:pt x="12895" y="13236"/>
                  </a:cubicBezTo>
                  <a:cubicBezTo>
                    <a:pt x="15973" y="13902"/>
                    <a:pt x="18547" y="15130"/>
                    <a:pt x="19946" y="16256"/>
                  </a:cubicBezTo>
                  <a:cubicBezTo>
                    <a:pt x="21345" y="17382"/>
                    <a:pt x="21569" y="18406"/>
                    <a:pt x="20282" y="19327"/>
                  </a:cubicBezTo>
                  <a:cubicBezTo>
                    <a:pt x="18995" y="20249"/>
                    <a:pt x="16197" y="21068"/>
                    <a:pt x="13455" y="21272"/>
                  </a:cubicBezTo>
                  <a:cubicBezTo>
                    <a:pt x="10713" y="21477"/>
                    <a:pt x="8027" y="21068"/>
                    <a:pt x="5341" y="206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5" name="Line"/>
            <p:cNvSpPr/>
            <p:nvPr/>
          </p:nvSpPr>
          <p:spPr>
            <a:xfrm>
              <a:off x="6290025" y="2122514"/>
              <a:ext cx="245297" cy="2631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5" h="21443" extrusionOk="0">
                  <a:moveTo>
                    <a:pt x="11861" y="6096"/>
                  </a:moveTo>
                  <a:cubicBezTo>
                    <a:pt x="12456" y="4580"/>
                    <a:pt x="13050" y="3064"/>
                    <a:pt x="12951" y="2022"/>
                  </a:cubicBezTo>
                  <a:cubicBezTo>
                    <a:pt x="12852" y="980"/>
                    <a:pt x="12059" y="411"/>
                    <a:pt x="11069" y="127"/>
                  </a:cubicBezTo>
                  <a:cubicBezTo>
                    <a:pt x="10078" y="-157"/>
                    <a:pt x="8889" y="-157"/>
                    <a:pt x="7006" y="2211"/>
                  </a:cubicBezTo>
                  <a:cubicBezTo>
                    <a:pt x="5124" y="4580"/>
                    <a:pt x="2547" y="9317"/>
                    <a:pt x="1160" y="12917"/>
                  </a:cubicBezTo>
                  <a:cubicBezTo>
                    <a:pt x="-227" y="16517"/>
                    <a:pt x="-425" y="18980"/>
                    <a:pt x="863" y="20117"/>
                  </a:cubicBezTo>
                  <a:cubicBezTo>
                    <a:pt x="2151" y="21254"/>
                    <a:pt x="4925" y="21064"/>
                    <a:pt x="7997" y="19359"/>
                  </a:cubicBezTo>
                  <a:cubicBezTo>
                    <a:pt x="11069" y="17654"/>
                    <a:pt x="14437" y="14432"/>
                    <a:pt x="16617" y="12443"/>
                  </a:cubicBezTo>
                  <a:cubicBezTo>
                    <a:pt x="18797" y="10454"/>
                    <a:pt x="19788" y="9696"/>
                    <a:pt x="20382" y="9790"/>
                  </a:cubicBezTo>
                  <a:cubicBezTo>
                    <a:pt x="20977" y="9885"/>
                    <a:pt x="21175" y="10832"/>
                    <a:pt x="20382" y="12917"/>
                  </a:cubicBezTo>
                  <a:cubicBezTo>
                    <a:pt x="19590" y="15001"/>
                    <a:pt x="17806" y="18222"/>
                    <a:pt x="16023" y="2144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6" name="Line"/>
            <p:cNvSpPr/>
            <p:nvPr/>
          </p:nvSpPr>
          <p:spPr>
            <a:xfrm>
              <a:off x="6639510" y="2141517"/>
              <a:ext cx="396573" cy="251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273" extrusionOk="0">
                  <a:moveTo>
                    <a:pt x="6007" y="0"/>
                  </a:moveTo>
                  <a:cubicBezTo>
                    <a:pt x="4239" y="2356"/>
                    <a:pt x="2470" y="4713"/>
                    <a:pt x="1397" y="6382"/>
                  </a:cubicBezTo>
                  <a:cubicBezTo>
                    <a:pt x="323" y="8051"/>
                    <a:pt x="-56" y="9033"/>
                    <a:pt x="7" y="9818"/>
                  </a:cubicBezTo>
                  <a:cubicBezTo>
                    <a:pt x="70" y="10604"/>
                    <a:pt x="576" y="11193"/>
                    <a:pt x="2028" y="11684"/>
                  </a:cubicBezTo>
                  <a:cubicBezTo>
                    <a:pt x="3481" y="12175"/>
                    <a:pt x="5881" y="12567"/>
                    <a:pt x="7333" y="13058"/>
                  </a:cubicBezTo>
                  <a:cubicBezTo>
                    <a:pt x="8786" y="13549"/>
                    <a:pt x="9291" y="14138"/>
                    <a:pt x="9418" y="14924"/>
                  </a:cubicBezTo>
                  <a:cubicBezTo>
                    <a:pt x="9544" y="15709"/>
                    <a:pt x="9291" y="16691"/>
                    <a:pt x="8407" y="17280"/>
                  </a:cubicBezTo>
                  <a:cubicBezTo>
                    <a:pt x="7523" y="17869"/>
                    <a:pt x="6007" y="18065"/>
                    <a:pt x="4933" y="18164"/>
                  </a:cubicBezTo>
                  <a:cubicBezTo>
                    <a:pt x="3860" y="18262"/>
                    <a:pt x="3228" y="18262"/>
                    <a:pt x="3228" y="18164"/>
                  </a:cubicBezTo>
                  <a:cubicBezTo>
                    <a:pt x="3228" y="18065"/>
                    <a:pt x="3860" y="17869"/>
                    <a:pt x="6197" y="17182"/>
                  </a:cubicBezTo>
                  <a:cubicBezTo>
                    <a:pt x="8533" y="16495"/>
                    <a:pt x="12576" y="15316"/>
                    <a:pt x="15165" y="14236"/>
                  </a:cubicBezTo>
                  <a:cubicBezTo>
                    <a:pt x="17755" y="13156"/>
                    <a:pt x="18891" y="12175"/>
                    <a:pt x="19649" y="11193"/>
                  </a:cubicBezTo>
                  <a:cubicBezTo>
                    <a:pt x="20407" y="10211"/>
                    <a:pt x="20786" y="9229"/>
                    <a:pt x="20660" y="8738"/>
                  </a:cubicBezTo>
                  <a:cubicBezTo>
                    <a:pt x="20533" y="8247"/>
                    <a:pt x="19902" y="8247"/>
                    <a:pt x="18260" y="9524"/>
                  </a:cubicBezTo>
                  <a:cubicBezTo>
                    <a:pt x="16618" y="10800"/>
                    <a:pt x="13965" y="13353"/>
                    <a:pt x="12449" y="15022"/>
                  </a:cubicBezTo>
                  <a:cubicBezTo>
                    <a:pt x="10933" y="16691"/>
                    <a:pt x="10555" y="17476"/>
                    <a:pt x="10302" y="18360"/>
                  </a:cubicBezTo>
                  <a:cubicBezTo>
                    <a:pt x="10049" y="19244"/>
                    <a:pt x="9923" y="20225"/>
                    <a:pt x="10239" y="20815"/>
                  </a:cubicBezTo>
                  <a:cubicBezTo>
                    <a:pt x="10555" y="21404"/>
                    <a:pt x="11312" y="21600"/>
                    <a:pt x="13270" y="20324"/>
                  </a:cubicBezTo>
                  <a:cubicBezTo>
                    <a:pt x="15228" y="19047"/>
                    <a:pt x="18386" y="16298"/>
                    <a:pt x="21544" y="135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7" name="Line"/>
            <p:cNvSpPr/>
            <p:nvPr/>
          </p:nvSpPr>
          <p:spPr>
            <a:xfrm>
              <a:off x="7030241" y="1876842"/>
              <a:ext cx="368574" cy="490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190" extrusionOk="0">
                  <a:moveTo>
                    <a:pt x="10464" y="284"/>
                  </a:moveTo>
                  <a:cubicBezTo>
                    <a:pt x="12084" y="-18"/>
                    <a:pt x="13704" y="-319"/>
                    <a:pt x="15122" y="736"/>
                  </a:cubicBezTo>
                  <a:cubicBezTo>
                    <a:pt x="16539" y="1791"/>
                    <a:pt x="17754" y="4202"/>
                    <a:pt x="18429" y="7115"/>
                  </a:cubicBezTo>
                  <a:cubicBezTo>
                    <a:pt x="19104" y="10029"/>
                    <a:pt x="19239" y="13445"/>
                    <a:pt x="19374" y="15404"/>
                  </a:cubicBezTo>
                  <a:cubicBezTo>
                    <a:pt x="19509" y="17363"/>
                    <a:pt x="19644" y="17865"/>
                    <a:pt x="18969" y="17865"/>
                  </a:cubicBezTo>
                  <a:cubicBezTo>
                    <a:pt x="18294" y="17865"/>
                    <a:pt x="16809" y="17363"/>
                    <a:pt x="14514" y="17011"/>
                  </a:cubicBezTo>
                  <a:cubicBezTo>
                    <a:pt x="12219" y="16660"/>
                    <a:pt x="9114" y="16459"/>
                    <a:pt x="6617" y="16760"/>
                  </a:cubicBezTo>
                  <a:cubicBezTo>
                    <a:pt x="4119" y="17061"/>
                    <a:pt x="2229" y="17865"/>
                    <a:pt x="1149" y="18518"/>
                  </a:cubicBezTo>
                  <a:cubicBezTo>
                    <a:pt x="69" y="19171"/>
                    <a:pt x="-201" y="19674"/>
                    <a:pt x="136" y="20075"/>
                  </a:cubicBezTo>
                  <a:cubicBezTo>
                    <a:pt x="474" y="20477"/>
                    <a:pt x="1419" y="20779"/>
                    <a:pt x="4254" y="20980"/>
                  </a:cubicBezTo>
                  <a:cubicBezTo>
                    <a:pt x="7089" y="21181"/>
                    <a:pt x="11814" y="21281"/>
                    <a:pt x="14987" y="21080"/>
                  </a:cubicBezTo>
                  <a:cubicBezTo>
                    <a:pt x="18159" y="20879"/>
                    <a:pt x="19779" y="20377"/>
                    <a:pt x="21399" y="198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8" name="Line"/>
            <p:cNvSpPr/>
            <p:nvPr/>
          </p:nvSpPr>
          <p:spPr>
            <a:xfrm>
              <a:off x="2299922" y="2866529"/>
              <a:ext cx="278735" cy="623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384" extrusionOk="0">
                  <a:moveTo>
                    <a:pt x="6457" y="9341"/>
                  </a:moveTo>
                  <a:cubicBezTo>
                    <a:pt x="5377" y="9341"/>
                    <a:pt x="4297" y="9341"/>
                    <a:pt x="3307" y="10058"/>
                  </a:cubicBezTo>
                  <a:cubicBezTo>
                    <a:pt x="2317" y="10776"/>
                    <a:pt x="1417" y="12210"/>
                    <a:pt x="877" y="13964"/>
                  </a:cubicBezTo>
                  <a:cubicBezTo>
                    <a:pt x="337" y="15717"/>
                    <a:pt x="157" y="17790"/>
                    <a:pt x="67" y="19184"/>
                  </a:cubicBezTo>
                  <a:cubicBezTo>
                    <a:pt x="-23" y="20579"/>
                    <a:pt x="-23" y="21297"/>
                    <a:pt x="67" y="21376"/>
                  </a:cubicBezTo>
                  <a:cubicBezTo>
                    <a:pt x="157" y="21456"/>
                    <a:pt x="337" y="20898"/>
                    <a:pt x="1417" y="19224"/>
                  </a:cubicBezTo>
                  <a:cubicBezTo>
                    <a:pt x="2497" y="17550"/>
                    <a:pt x="4477" y="14761"/>
                    <a:pt x="5737" y="11852"/>
                  </a:cubicBezTo>
                  <a:cubicBezTo>
                    <a:pt x="6997" y="8942"/>
                    <a:pt x="7537" y="5914"/>
                    <a:pt x="7807" y="4200"/>
                  </a:cubicBezTo>
                  <a:cubicBezTo>
                    <a:pt x="8077" y="2486"/>
                    <a:pt x="8077" y="2088"/>
                    <a:pt x="8257" y="1530"/>
                  </a:cubicBezTo>
                  <a:cubicBezTo>
                    <a:pt x="8437" y="972"/>
                    <a:pt x="8797" y="255"/>
                    <a:pt x="9517" y="55"/>
                  </a:cubicBezTo>
                  <a:cubicBezTo>
                    <a:pt x="10237" y="-144"/>
                    <a:pt x="11317" y="175"/>
                    <a:pt x="12937" y="1331"/>
                  </a:cubicBezTo>
                  <a:cubicBezTo>
                    <a:pt x="14557" y="2486"/>
                    <a:pt x="16717" y="4479"/>
                    <a:pt x="18247" y="6631"/>
                  </a:cubicBezTo>
                  <a:cubicBezTo>
                    <a:pt x="19777" y="8783"/>
                    <a:pt x="20677" y="11094"/>
                    <a:pt x="21127" y="12928"/>
                  </a:cubicBezTo>
                  <a:cubicBezTo>
                    <a:pt x="21577" y="14761"/>
                    <a:pt x="21577" y="16116"/>
                    <a:pt x="21577" y="174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9" name="Line"/>
            <p:cNvSpPr/>
            <p:nvPr/>
          </p:nvSpPr>
          <p:spPr>
            <a:xfrm>
              <a:off x="2355436" y="3134500"/>
              <a:ext cx="878930" cy="265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5" extrusionOk="0">
                  <a:moveTo>
                    <a:pt x="0" y="14328"/>
                  </a:moveTo>
                  <a:cubicBezTo>
                    <a:pt x="1600" y="13211"/>
                    <a:pt x="3200" y="12094"/>
                    <a:pt x="4771" y="10511"/>
                  </a:cubicBezTo>
                  <a:cubicBezTo>
                    <a:pt x="6343" y="8928"/>
                    <a:pt x="7886" y="6880"/>
                    <a:pt x="8886" y="5483"/>
                  </a:cubicBezTo>
                  <a:cubicBezTo>
                    <a:pt x="9886" y="4087"/>
                    <a:pt x="10343" y="3342"/>
                    <a:pt x="10657" y="2504"/>
                  </a:cubicBezTo>
                  <a:cubicBezTo>
                    <a:pt x="10971" y="1666"/>
                    <a:pt x="11143" y="735"/>
                    <a:pt x="11086" y="270"/>
                  </a:cubicBezTo>
                  <a:cubicBezTo>
                    <a:pt x="11029" y="-196"/>
                    <a:pt x="10743" y="-196"/>
                    <a:pt x="10200" y="1387"/>
                  </a:cubicBezTo>
                  <a:cubicBezTo>
                    <a:pt x="9657" y="2970"/>
                    <a:pt x="8857" y="6135"/>
                    <a:pt x="8400" y="8742"/>
                  </a:cubicBezTo>
                  <a:cubicBezTo>
                    <a:pt x="7943" y="11349"/>
                    <a:pt x="7829" y="13397"/>
                    <a:pt x="7771" y="14887"/>
                  </a:cubicBezTo>
                  <a:cubicBezTo>
                    <a:pt x="7714" y="16376"/>
                    <a:pt x="7714" y="17307"/>
                    <a:pt x="7857" y="18052"/>
                  </a:cubicBezTo>
                  <a:cubicBezTo>
                    <a:pt x="8000" y="18797"/>
                    <a:pt x="8286" y="19356"/>
                    <a:pt x="8914" y="18890"/>
                  </a:cubicBezTo>
                  <a:cubicBezTo>
                    <a:pt x="9543" y="18425"/>
                    <a:pt x="10514" y="16935"/>
                    <a:pt x="11257" y="14514"/>
                  </a:cubicBezTo>
                  <a:cubicBezTo>
                    <a:pt x="12000" y="12094"/>
                    <a:pt x="12514" y="8742"/>
                    <a:pt x="12829" y="6601"/>
                  </a:cubicBezTo>
                  <a:cubicBezTo>
                    <a:pt x="13143" y="4459"/>
                    <a:pt x="13257" y="3528"/>
                    <a:pt x="13371" y="3528"/>
                  </a:cubicBezTo>
                  <a:cubicBezTo>
                    <a:pt x="13486" y="3528"/>
                    <a:pt x="13600" y="4459"/>
                    <a:pt x="13657" y="6694"/>
                  </a:cubicBezTo>
                  <a:cubicBezTo>
                    <a:pt x="13714" y="8928"/>
                    <a:pt x="13714" y="12466"/>
                    <a:pt x="13686" y="15073"/>
                  </a:cubicBezTo>
                  <a:cubicBezTo>
                    <a:pt x="13657" y="17680"/>
                    <a:pt x="13600" y="19356"/>
                    <a:pt x="13714" y="20007"/>
                  </a:cubicBezTo>
                  <a:cubicBezTo>
                    <a:pt x="13829" y="20659"/>
                    <a:pt x="14114" y="20287"/>
                    <a:pt x="14571" y="18611"/>
                  </a:cubicBezTo>
                  <a:cubicBezTo>
                    <a:pt x="15029" y="16935"/>
                    <a:pt x="15657" y="13956"/>
                    <a:pt x="16086" y="12094"/>
                  </a:cubicBezTo>
                  <a:cubicBezTo>
                    <a:pt x="16514" y="10232"/>
                    <a:pt x="16743" y="9487"/>
                    <a:pt x="17000" y="9114"/>
                  </a:cubicBezTo>
                  <a:cubicBezTo>
                    <a:pt x="17257" y="8742"/>
                    <a:pt x="17543" y="8742"/>
                    <a:pt x="17800" y="9207"/>
                  </a:cubicBezTo>
                  <a:cubicBezTo>
                    <a:pt x="18057" y="9673"/>
                    <a:pt x="18286" y="10604"/>
                    <a:pt x="18457" y="12280"/>
                  </a:cubicBezTo>
                  <a:cubicBezTo>
                    <a:pt x="18629" y="13956"/>
                    <a:pt x="18743" y="16376"/>
                    <a:pt x="18800" y="18145"/>
                  </a:cubicBezTo>
                  <a:cubicBezTo>
                    <a:pt x="18857" y="19914"/>
                    <a:pt x="18857" y="21032"/>
                    <a:pt x="19000" y="21218"/>
                  </a:cubicBezTo>
                  <a:cubicBezTo>
                    <a:pt x="19143" y="21404"/>
                    <a:pt x="19429" y="20659"/>
                    <a:pt x="19886" y="18238"/>
                  </a:cubicBezTo>
                  <a:cubicBezTo>
                    <a:pt x="20343" y="15818"/>
                    <a:pt x="20971" y="11721"/>
                    <a:pt x="21286" y="9021"/>
                  </a:cubicBezTo>
                  <a:cubicBezTo>
                    <a:pt x="21600" y="6321"/>
                    <a:pt x="21600" y="5018"/>
                    <a:pt x="21600" y="3807"/>
                  </a:cubicBezTo>
                  <a:cubicBezTo>
                    <a:pt x="21600" y="2597"/>
                    <a:pt x="21600" y="1480"/>
                    <a:pt x="21457" y="828"/>
                  </a:cubicBezTo>
                  <a:cubicBezTo>
                    <a:pt x="21314" y="176"/>
                    <a:pt x="21029" y="-10"/>
                    <a:pt x="20400" y="363"/>
                  </a:cubicBezTo>
                  <a:cubicBezTo>
                    <a:pt x="19771" y="735"/>
                    <a:pt x="18800" y="1666"/>
                    <a:pt x="17829" y="25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0" name="Line"/>
            <p:cNvSpPr/>
            <p:nvPr/>
          </p:nvSpPr>
          <p:spPr>
            <a:xfrm>
              <a:off x="3234365" y="3090202"/>
              <a:ext cx="190668" cy="332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1" extrusionOk="0">
                  <a:moveTo>
                    <a:pt x="0" y="7150"/>
                  </a:moveTo>
                  <a:cubicBezTo>
                    <a:pt x="1317" y="10130"/>
                    <a:pt x="2634" y="13109"/>
                    <a:pt x="3293" y="15418"/>
                  </a:cubicBezTo>
                  <a:cubicBezTo>
                    <a:pt x="3951" y="17727"/>
                    <a:pt x="3951" y="19366"/>
                    <a:pt x="4610" y="20334"/>
                  </a:cubicBezTo>
                  <a:cubicBezTo>
                    <a:pt x="5268" y="21302"/>
                    <a:pt x="6585" y="21600"/>
                    <a:pt x="9088" y="20930"/>
                  </a:cubicBezTo>
                  <a:cubicBezTo>
                    <a:pt x="11590" y="20259"/>
                    <a:pt x="15278" y="18621"/>
                    <a:pt x="17780" y="15641"/>
                  </a:cubicBezTo>
                  <a:cubicBezTo>
                    <a:pt x="20283" y="12662"/>
                    <a:pt x="21600" y="8342"/>
                    <a:pt x="21600" y="5512"/>
                  </a:cubicBezTo>
                  <a:cubicBezTo>
                    <a:pt x="21600" y="2681"/>
                    <a:pt x="20283" y="1341"/>
                    <a:pt x="18966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1" name="Line"/>
            <p:cNvSpPr/>
            <p:nvPr/>
          </p:nvSpPr>
          <p:spPr>
            <a:xfrm>
              <a:off x="3464561" y="3201812"/>
              <a:ext cx="230196" cy="242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0" y="0"/>
                  </a:moveTo>
                  <a:cubicBezTo>
                    <a:pt x="655" y="6377"/>
                    <a:pt x="1309" y="12754"/>
                    <a:pt x="1636" y="16457"/>
                  </a:cubicBezTo>
                  <a:cubicBezTo>
                    <a:pt x="1964" y="20160"/>
                    <a:pt x="1964" y="21189"/>
                    <a:pt x="2400" y="21394"/>
                  </a:cubicBezTo>
                  <a:cubicBezTo>
                    <a:pt x="2836" y="21600"/>
                    <a:pt x="3709" y="20983"/>
                    <a:pt x="5236" y="18103"/>
                  </a:cubicBezTo>
                  <a:cubicBezTo>
                    <a:pt x="6764" y="15223"/>
                    <a:pt x="8945" y="10080"/>
                    <a:pt x="10473" y="7200"/>
                  </a:cubicBezTo>
                  <a:cubicBezTo>
                    <a:pt x="12000" y="4320"/>
                    <a:pt x="12873" y="3703"/>
                    <a:pt x="13855" y="3806"/>
                  </a:cubicBezTo>
                  <a:cubicBezTo>
                    <a:pt x="14836" y="3909"/>
                    <a:pt x="15927" y="4731"/>
                    <a:pt x="16691" y="6994"/>
                  </a:cubicBezTo>
                  <a:cubicBezTo>
                    <a:pt x="17455" y="9257"/>
                    <a:pt x="17891" y="12960"/>
                    <a:pt x="18109" y="15429"/>
                  </a:cubicBezTo>
                  <a:cubicBezTo>
                    <a:pt x="18327" y="17897"/>
                    <a:pt x="18327" y="19131"/>
                    <a:pt x="18873" y="19543"/>
                  </a:cubicBezTo>
                  <a:cubicBezTo>
                    <a:pt x="19418" y="19954"/>
                    <a:pt x="20509" y="19543"/>
                    <a:pt x="21600" y="191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2" name="Line"/>
            <p:cNvSpPr/>
            <p:nvPr/>
          </p:nvSpPr>
          <p:spPr>
            <a:xfrm>
              <a:off x="3763299" y="2929763"/>
              <a:ext cx="391850" cy="483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491" extrusionOk="0">
                  <a:moveTo>
                    <a:pt x="4668" y="0"/>
                  </a:moveTo>
                  <a:cubicBezTo>
                    <a:pt x="5307" y="2584"/>
                    <a:pt x="5946" y="5167"/>
                    <a:pt x="6266" y="8475"/>
                  </a:cubicBezTo>
                  <a:cubicBezTo>
                    <a:pt x="6585" y="11782"/>
                    <a:pt x="6585" y="15812"/>
                    <a:pt x="6585" y="18138"/>
                  </a:cubicBezTo>
                  <a:cubicBezTo>
                    <a:pt x="6585" y="20463"/>
                    <a:pt x="6585" y="21083"/>
                    <a:pt x="6266" y="21342"/>
                  </a:cubicBezTo>
                  <a:cubicBezTo>
                    <a:pt x="5946" y="21600"/>
                    <a:pt x="5307" y="21497"/>
                    <a:pt x="4604" y="21238"/>
                  </a:cubicBezTo>
                  <a:cubicBezTo>
                    <a:pt x="3901" y="20980"/>
                    <a:pt x="3134" y="20567"/>
                    <a:pt x="2176" y="20050"/>
                  </a:cubicBezTo>
                  <a:cubicBezTo>
                    <a:pt x="1217" y="19533"/>
                    <a:pt x="67" y="18913"/>
                    <a:pt x="3" y="18603"/>
                  </a:cubicBezTo>
                  <a:cubicBezTo>
                    <a:pt x="-61" y="18293"/>
                    <a:pt x="961" y="18293"/>
                    <a:pt x="3262" y="17931"/>
                  </a:cubicBezTo>
                  <a:cubicBezTo>
                    <a:pt x="5563" y="17569"/>
                    <a:pt x="9141" y="16846"/>
                    <a:pt x="11314" y="16226"/>
                  </a:cubicBezTo>
                  <a:cubicBezTo>
                    <a:pt x="13487" y="15606"/>
                    <a:pt x="14254" y="15089"/>
                    <a:pt x="14829" y="14624"/>
                  </a:cubicBezTo>
                  <a:cubicBezTo>
                    <a:pt x="15404" y="14159"/>
                    <a:pt x="15788" y="13745"/>
                    <a:pt x="15660" y="13694"/>
                  </a:cubicBezTo>
                  <a:cubicBezTo>
                    <a:pt x="15532" y="13642"/>
                    <a:pt x="14893" y="13952"/>
                    <a:pt x="14190" y="14624"/>
                  </a:cubicBezTo>
                  <a:cubicBezTo>
                    <a:pt x="13487" y="15296"/>
                    <a:pt x="12720" y="16329"/>
                    <a:pt x="12273" y="17208"/>
                  </a:cubicBezTo>
                  <a:cubicBezTo>
                    <a:pt x="11825" y="18086"/>
                    <a:pt x="11698" y="18810"/>
                    <a:pt x="11953" y="19068"/>
                  </a:cubicBezTo>
                  <a:cubicBezTo>
                    <a:pt x="12209" y="19326"/>
                    <a:pt x="12848" y="19120"/>
                    <a:pt x="13806" y="18706"/>
                  </a:cubicBezTo>
                  <a:cubicBezTo>
                    <a:pt x="14765" y="18293"/>
                    <a:pt x="16043" y="17673"/>
                    <a:pt x="17257" y="17518"/>
                  </a:cubicBezTo>
                  <a:cubicBezTo>
                    <a:pt x="18472" y="17363"/>
                    <a:pt x="19622" y="17673"/>
                    <a:pt x="20325" y="18086"/>
                  </a:cubicBezTo>
                  <a:cubicBezTo>
                    <a:pt x="21028" y="18500"/>
                    <a:pt x="21283" y="19016"/>
                    <a:pt x="21539" y="1953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3" name="Line"/>
            <p:cNvSpPr/>
            <p:nvPr/>
          </p:nvSpPr>
          <p:spPr>
            <a:xfrm>
              <a:off x="4203977" y="2971617"/>
              <a:ext cx="267754" cy="38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533" extrusionOk="0">
                  <a:moveTo>
                    <a:pt x="0" y="0"/>
                  </a:moveTo>
                  <a:cubicBezTo>
                    <a:pt x="559" y="3404"/>
                    <a:pt x="1117" y="6807"/>
                    <a:pt x="1117" y="9687"/>
                  </a:cubicBezTo>
                  <a:cubicBezTo>
                    <a:pt x="1117" y="12567"/>
                    <a:pt x="559" y="14924"/>
                    <a:pt x="372" y="16560"/>
                  </a:cubicBezTo>
                  <a:cubicBezTo>
                    <a:pt x="186" y="18196"/>
                    <a:pt x="372" y="19113"/>
                    <a:pt x="1024" y="19505"/>
                  </a:cubicBezTo>
                  <a:cubicBezTo>
                    <a:pt x="1676" y="19898"/>
                    <a:pt x="2793" y="19767"/>
                    <a:pt x="5121" y="18785"/>
                  </a:cubicBezTo>
                  <a:cubicBezTo>
                    <a:pt x="7448" y="17804"/>
                    <a:pt x="10986" y="15971"/>
                    <a:pt x="13686" y="15055"/>
                  </a:cubicBezTo>
                  <a:cubicBezTo>
                    <a:pt x="16386" y="14138"/>
                    <a:pt x="18248" y="14138"/>
                    <a:pt x="19552" y="14465"/>
                  </a:cubicBezTo>
                  <a:cubicBezTo>
                    <a:pt x="20855" y="14793"/>
                    <a:pt x="21600" y="15447"/>
                    <a:pt x="21414" y="16495"/>
                  </a:cubicBezTo>
                  <a:cubicBezTo>
                    <a:pt x="21228" y="17542"/>
                    <a:pt x="20110" y="18982"/>
                    <a:pt x="18248" y="19898"/>
                  </a:cubicBezTo>
                  <a:cubicBezTo>
                    <a:pt x="16386" y="20815"/>
                    <a:pt x="13779" y="21207"/>
                    <a:pt x="12010" y="21404"/>
                  </a:cubicBezTo>
                  <a:cubicBezTo>
                    <a:pt x="10241" y="21600"/>
                    <a:pt x="9310" y="21600"/>
                    <a:pt x="8845" y="21207"/>
                  </a:cubicBezTo>
                  <a:cubicBezTo>
                    <a:pt x="8379" y="20815"/>
                    <a:pt x="8379" y="20029"/>
                    <a:pt x="8379" y="1924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4" name="Line"/>
            <p:cNvSpPr/>
            <p:nvPr/>
          </p:nvSpPr>
          <p:spPr>
            <a:xfrm>
              <a:off x="4552758" y="2977349"/>
              <a:ext cx="47634" cy="389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540" extrusionOk="0">
                  <a:moveTo>
                    <a:pt x="3086" y="9711"/>
                  </a:moveTo>
                  <a:cubicBezTo>
                    <a:pt x="9257" y="10869"/>
                    <a:pt x="15429" y="12026"/>
                    <a:pt x="18514" y="13697"/>
                  </a:cubicBezTo>
                  <a:cubicBezTo>
                    <a:pt x="21600" y="15369"/>
                    <a:pt x="21600" y="17554"/>
                    <a:pt x="20057" y="19097"/>
                  </a:cubicBezTo>
                  <a:cubicBezTo>
                    <a:pt x="18514" y="20640"/>
                    <a:pt x="15429" y="21540"/>
                    <a:pt x="13886" y="21540"/>
                  </a:cubicBezTo>
                  <a:cubicBezTo>
                    <a:pt x="12343" y="21540"/>
                    <a:pt x="12343" y="20640"/>
                    <a:pt x="12343" y="17490"/>
                  </a:cubicBezTo>
                  <a:cubicBezTo>
                    <a:pt x="12343" y="14340"/>
                    <a:pt x="12343" y="8940"/>
                    <a:pt x="12343" y="5854"/>
                  </a:cubicBezTo>
                  <a:cubicBezTo>
                    <a:pt x="12343" y="2769"/>
                    <a:pt x="12343" y="1997"/>
                    <a:pt x="11829" y="1290"/>
                  </a:cubicBezTo>
                  <a:cubicBezTo>
                    <a:pt x="11314" y="583"/>
                    <a:pt x="10286" y="-60"/>
                    <a:pt x="8229" y="4"/>
                  </a:cubicBezTo>
                  <a:cubicBezTo>
                    <a:pt x="6171" y="69"/>
                    <a:pt x="3086" y="840"/>
                    <a:pt x="0" y="16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5" name="Line"/>
            <p:cNvSpPr/>
            <p:nvPr/>
          </p:nvSpPr>
          <p:spPr>
            <a:xfrm>
              <a:off x="4682970" y="2936739"/>
              <a:ext cx="44180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0" h="21600" extrusionOk="0">
                  <a:moveTo>
                    <a:pt x="4320" y="0"/>
                  </a:moveTo>
                  <a:cubicBezTo>
                    <a:pt x="3240" y="3812"/>
                    <a:pt x="2160" y="7624"/>
                    <a:pt x="1080" y="10659"/>
                  </a:cubicBezTo>
                  <a:cubicBezTo>
                    <a:pt x="0" y="13694"/>
                    <a:pt x="-1080" y="15953"/>
                    <a:pt x="2160" y="17647"/>
                  </a:cubicBezTo>
                  <a:cubicBezTo>
                    <a:pt x="5400" y="19341"/>
                    <a:pt x="12960" y="20471"/>
                    <a:pt x="2052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6" name="Line"/>
            <p:cNvSpPr/>
            <p:nvPr/>
          </p:nvSpPr>
          <p:spPr>
            <a:xfrm>
              <a:off x="4817833" y="3132056"/>
              <a:ext cx="104635" cy="168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3" extrusionOk="0">
                  <a:moveTo>
                    <a:pt x="0" y="0"/>
                  </a:moveTo>
                  <a:cubicBezTo>
                    <a:pt x="1920" y="4962"/>
                    <a:pt x="3840" y="9924"/>
                    <a:pt x="4800" y="13427"/>
                  </a:cubicBezTo>
                  <a:cubicBezTo>
                    <a:pt x="5760" y="16930"/>
                    <a:pt x="5760" y="18973"/>
                    <a:pt x="6960" y="20141"/>
                  </a:cubicBezTo>
                  <a:cubicBezTo>
                    <a:pt x="8160" y="21308"/>
                    <a:pt x="10560" y="21600"/>
                    <a:pt x="13200" y="20578"/>
                  </a:cubicBezTo>
                  <a:cubicBezTo>
                    <a:pt x="15840" y="19557"/>
                    <a:pt x="18720" y="17222"/>
                    <a:pt x="21600" y="1488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7" name="Line"/>
            <p:cNvSpPr/>
            <p:nvPr/>
          </p:nvSpPr>
          <p:spPr>
            <a:xfrm>
              <a:off x="4949126" y="2846830"/>
              <a:ext cx="689271" cy="961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531" extrusionOk="0">
                  <a:moveTo>
                    <a:pt x="2865" y="139"/>
                  </a:moveTo>
                  <a:cubicBezTo>
                    <a:pt x="3300" y="35"/>
                    <a:pt x="3735" y="-69"/>
                    <a:pt x="4025" y="61"/>
                  </a:cubicBezTo>
                  <a:cubicBezTo>
                    <a:pt x="4315" y="191"/>
                    <a:pt x="4460" y="556"/>
                    <a:pt x="4460" y="1597"/>
                  </a:cubicBezTo>
                  <a:cubicBezTo>
                    <a:pt x="4460" y="2638"/>
                    <a:pt x="4315" y="4355"/>
                    <a:pt x="4170" y="5578"/>
                  </a:cubicBezTo>
                  <a:cubicBezTo>
                    <a:pt x="4025" y="6801"/>
                    <a:pt x="3880" y="7530"/>
                    <a:pt x="3735" y="8207"/>
                  </a:cubicBezTo>
                  <a:cubicBezTo>
                    <a:pt x="3590" y="8883"/>
                    <a:pt x="3445" y="9508"/>
                    <a:pt x="3155" y="9820"/>
                  </a:cubicBezTo>
                  <a:cubicBezTo>
                    <a:pt x="2865" y="10132"/>
                    <a:pt x="2430" y="10132"/>
                    <a:pt x="1996" y="10028"/>
                  </a:cubicBezTo>
                  <a:cubicBezTo>
                    <a:pt x="1561" y="9924"/>
                    <a:pt x="1126" y="9716"/>
                    <a:pt x="727" y="9508"/>
                  </a:cubicBezTo>
                  <a:cubicBezTo>
                    <a:pt x="328" y="9300"/>
                    <a:pt x="-34" y="9091"/>
                    <a:pt x="2" y="8961"/>
                  </a:cubicBezTo>
                  <a:cubicBezTo>
                    <a:pt x="38" y="8831"/>
                    <a:pt x="473" y="8779"/>
                    <a:pt x="1887" y="8441"/>
                  </a:cubicBezTo>
                  <a:cubicBezTo>
                    <a:pt x="3300" y="8103"/>
                    <a:pt x="5692" y="7478"/>
                    <a:pt x="7251" y="6879"/>
                  </a:cubicBezTo>
                  <a:cubicBezTo>
                    <a:pt x="8809" y="6281"/>
                    <a:pt x="9534" y="5708"/>
                    <a:pt x="10077" y="5318"/>
                  </a:cubicBezTo>
                  <a:cubicBezTo>
                    <a:pt x="10621" y="4928"/>
                    <a:pt x="10983" y="4719"/>
                    <a:pt x="11273" y="4745"/>
                  </a:cubicBezTo>
                  <a:cubicBezTo>
                    <a:pt x="11563" y="4771"/>
                    <a:pt x="11781" y="5032"/>
                    <a:pt x="11889" y="5552"/>
                  </a:cubicBezTo>
                  <a:cubicBezTo>
                    <a:pt x="11998" y="6073"/>
                    <a:pt x="11998" y="6853"/>
                    <a:pt x="11853" y="7530"/>
                  </a:cubicBezTo>
                  <a:cubicBezTo>
                    <a:pt x="11708" y="8207"/>
                    <a:pt x="11418" y="8779"/>
                    <a:pt x="11273" y="9222"/>
                  </a:cubicBezTo>
                  <a:cubicBezTo>
                    <a:pt x="11128" y="9664"/>
                    <a:pt x="11128" y="9976"/>
                    <a:pt x="11346" y="10106"/>
                  </a:cubicBezTo>
                  <a:cubicBezTo>
                    <a:pt x="11563" y="10237"/>
                    <a:pt x="11998" y="10184"/>
                    <a:pt x="12977" y="9560"/>
                  </a:cubicBezTo>
                  <a:cubicBezTo>
                    <a:pt x="13955" y="8935"/>
                    <a:pt x="15477" y="7738"/>
                    <a:pt x="16601" y="7010"/>
                  </a:cubicBezTo>
                  <a:cubicBezTo>
                    <a:pt x="17724" y="6281"/>
                    <a:pt x="18449" y="6021"/>
                    <a:pt x="19029" y="5917"/>
                  </a:cubicBezTo>
                  <a:cubicBezTo>
                    <a:pt x="19609" y="5812"/>
                    <a:pt x="20044" y="5864"/>
                    <a:pt x="20479" y="6541"/>
                  </a:cubicBezTo>
                  <a:cubicBezTo>
                    <a:pt x="20914" y="7218"/>
                    <a:pt x="21349" y="8519"/>
                    <a:pt x="21457" y="10132"/>
                  </a:cubicBezTo>
                  <a:cubicBezTo>
                    <a:pt x="21566" y="11746"/>
                    <a:pt x="21349" y="13672"/>
                    <a:pt x="21131" y="15624"/>
                  </a:cubicBezTo>
                  <a:cubicBezTo>
                    <a:pt x="20914" y="17575"/>
                    <a:pt x="20696" y="19553"/>
                    <a:pt x="20479" y="215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8" name="Line"/>
            <p:cNvSpPr/>
            <p:nvPr/>
          </p:nvSpPr>
          <p:spPr>
            <a:xfrm>
              <a:off x="6150177" y="3299471"/>
              <a:ext cx="2790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9" name="Line"/>
            <p:cNvSpPr/>
            <p:nvPr/>
          </p:nvSpPr>
          <p:spPr>
            <a:xfrm>
              <a:off x="6078384" y="3015372"/>
              <a:ext cx="273745" cy="2737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6" h="21368" extrusionOk="0">
                  <a:moveTo>
                    <a:pt x="6047" y="5297"/>
                  </a:moveTo>
                  <a:cubicBezTo>
                    <a:pt x="7297" y="4208"/>
                    <a:pt x="8546" y="3119"/>
                    <a:pt x="9439" y="2121"/>
                  </a:cubicBezTo>
                  <a:cubicBezTo>
                    <a:pt x="10331" y="1123"/>
                    <a:pt x="10867" y="215"/>
                    <a:pt x="10688" y="34"/>
                  </a:cubicBezTo>
                  <a:cubicBezTo>
                    <a:pt x="10510" y="-148"/>
                    <a:pt x="9617" y="397"/>
                    <a:pt x="7743" y="2212"/>
                  </a:cubicBezTo>
                  <a:cubicBezTo>
                    <a:pt x="5868" y="4027"/>
                    <a:pt x="3012" y="7112"/>
                    <a:pt x="1495" y="9109"/>
                  </a:cubicBezTo>
                  <a:cubicBezTo>
                    <a:pt x="-22" y="11106"/>
                    <a:pt x="-201" y="12013"/>
                    <a:pt x="156" y="12467"/>
                  </a:cubicBezTo>
                  <a:cubicBezTo>
                    <a:pt x="513" y="12921"/>
                    <a:pt x="1406" y="12921"/>
                    <a:pt x="4173" y="12921"/>
                  </a:cubicBezTo>
                  <a:cubicBezTo>
                    <a:pt x="6939" y="12921"/>
                    <a:pt x="11581" y="12921"/>
                    <a:pt x="14794" y="13556"/>
                  </a:cubicBezTo>
                  <a:cubicBezTo>
                    <a:pt x="18007" y="14191"/>
                    <a:pt x="19792" y="15462"/>
                    <a:pt x="20596" y="16551"/>
                  </a:cubicBezTo>
                  <a:cubicBezTo>
                    <a:pt x="21399" y="17640"/>
                    <a:pt x="21220" y="18548"/>
                    <a:pt x="18543" y="19455"/>
                  </a:cubicBezTo>
                  <a:cubicBezTo>
                    <a:pt x="15865" y="20363"/>
                    <a:pt x="10688" y="21270"/>
                    <a:pt x="7654" y="21361"/>
                  </a:cubicBezTo>
                  <a:cubicBezTo>
                    <a:pt x="4619" y="21452"/>
                    <a:pt x="3726" y="20726"/>
                    <a:pt x="3548" y="19728"/>
                  </a:cubicBezTo>
                  <a:cubicBezTo>
                    <a:pt x="3369" y="18729"/>
                    <a:pt x="3905" y="17459"/>
                    <a:pt x="4440" y="161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0" name="Line"/>
            <p:cNvSpPr/>
            <p:nvPr/>
          </p:nvSpPr>
          <p:spPr>
            <a:xfrm>
              <a:off x="6429202" y="3050947"/>
              <a:ext cx="259344" cy="6182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3" h="21510" extrusionOk="0">
                  <a:moveTo>
                    <a:pt x="0" y="881"/>
                  </a:moveTo>
                  <a:cubicBezTo>
                    <a:pt x="758" y="1204"/>
                    <a:pt x="1516" y="1528"/>
                    <a:pt x="1611" y="2377"/>
                  </a:cubicBezTo>
                  <a:cubicBezTo>
                    <a:pt x="1706" y="3227"/>
                    <a:pt x="1137" y="4602"/>
                    <a:pt x="664" y="5532"/>
                  </a:cubicBezTo>
                  <a:cubicBezTo>
                    <a:pt x="190" y="6463"/>
                    <a:pt x="-189" y="6948"/>
                    <a:pt x="190" y="7150"/>
                  </a:cubicBezTo>
                  <a:cubicBezTo>
                    <a:pt x="569" y="7353"/>
                    <a:pt x="1706" y="7272"/>
                    <a:pt x="4074" y="6463"/>
                  </a:cubicBezTo>
                  <a:cubicBezTo>
                    <a:pt x="6443" y="5654"/>
                    <a:pt x="10043" y="4117"/>
                    <a:pt x="12222" y="2984"/>
                  </a:cubicBezTo>
                  <a:cubicBezTo>
                    <a:pt x="14400" y="1852"/>
                    <a:pt x="15158" y="1123"/>
                    <a:pt x="15916" y="638"/>
                  </a:cubicBezTo>
                  <a:cubicBezTo>
                    <a:pt x="16674" y="153"/>
                    <a:pt x="17432" y="-90"/>
                    <a:pt x="18095" y="31"/>
                  </a:cubicBezTo>
                  <a:cubicBezTo>
                    <a:pt x="18758" y="153"/>
                    <a:pt x="19327" y="638"/>
                    <a:pt x="19990" y="2337"/>
                  </a:cubicBezTo>
                  <a:cubicBezTo>
                    <a:pt x="20653" y="4036"/>
                    <a:pt x="21411" y="6948"/>
                    <a:pt x="21032" y="9982"/>
                  </a:cubicBezTo>
                  <a:cubicBezTo>
                    <a:pt x="20653" y="13016"/>
                    <a:pt x="19137" y="16171"/>
                    <a:pt x="18379" y="18112"/>
                  </a:cubicBezTo>
                  <a:cubicBezTo>
                    <a:pt x="17622" y="20054"/>
                    <a:pt x="17622" y="20782"/>
                    <a:pt x="17622" y="215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1" name="Line"/>
            <p:cNvSpPr/>
            <p:nvPr/>
          </p:nvSpPr>
          <p:spPr>
            <a:xfrm>
              <a:off x="6833851" y="2984009"/>
              <a:ext cx="207059" cy="257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7" h="20951" extrusionOk="0">
                  <a:moveTo>
                    <a:pt x="12099" y="2969"/>
                  </a:moveTo>
                  <a:cubicBezTo>
                    <a:pt x="12336" y="1832"/>
                    <a:pt x="12574" y="695"/>
                    <a:pt x="11980" y="222"/>
                  </a:cubicBezTo>
                  <a:cubicBezTo>
                    <a:pt x="11387" y="-252"/>
                    <a:pt x="9963" y="-63"/>
                    <a:pt x="7945" y="1737"/>
                  </a:cubicBezTo>
                  <a:cubicBezTo>
                    <a:pt x="5927" y="3537"/>
                    <a:pt x="3316" y="6948"/>
                    <a:pt x="1774" y="9316"/>
                  </a:cubicBezTo>
                  <a:cubicBezTo>
                    <a:pt x="231" y="11685"/>
                    <a:pt x="-244" y="13011"/>
                    <a:pt x="112" y="13959"/>
                  </a:cubicBezTo>
                  <a:cubicBezTo>
                    <a:pt x="468" y="14906"/>
                    <a:pt x="1655" y="15474"/>
                    <a:pt x="4859" y="15569"/>
                  </a:cubicBezTo>
                  <a:cubicBezTo>
                    <a:pt x="8064" y="15664"/>
                    <a:pt x="13286" y="15285"/>
                    <a:pt x="16371" y="15380"/>
                  </a:cubicBezTo>
                  <a:cubicBezTo>
                    <a:pt x="19457" y="15474"/>
                    <a:pt x="20407" y="16043"/>
                    <a:pt x="20881" y="16801"/>
                  </a:cubicBezTo>
                  <a:cubicBezTo>
                    <a:pt x="21356" y="17559"/>
                    <a:pt x="21356" y="18506"/>
                    <a:pt x="19220" y="19453"/>
                  </a:cubicBezTo>
                  <a:cubicBezTo>
                    <a:pt x="17083" y="20401"/>
                    <a:pt x="12811" y="21348"/>
                    <a:pt x="9369" y="20780"/>
                  </a:cubicBezTo>
                  <a:cubicBezTo>
                    <a:pt x="5927" y="20211"/>
                    <a:pt x="3316" y="18127"/>
                    <a:pt x="705" y="1604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2" name="Line"/>
            <p:cNvSpPr/>
            <p:nvPr/>
          </p:nvSpPr>
          <p:spPr>
            <a:xfrm>
              <a:off x="7098862" y="2755372"/>
              <a:ext cx="65386" cy="52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600" extrusionOk="0">
                  <a:moveTo>
                    <a:pt x="11172" y="0"/>
                  </a:moveTo>
                  <a:cubicBezTo>
                    <a:pt x="14896" y="864"/>
                    <a:pt x="18621" y="1728"/>
                    <a:pt x="20110" y="3600"/>
                  </a:cubicBezTo>
                  <a:cubicBezTo>
                    <a:pt x="21600" y="5472"/>
                    <a:pt x="20855" y="8352"/>
                    <a:pt x="19738" y="11136"/>
                  </a:cubicBezTo>
                  <a:cubicBezTo>
                    <a:pt x="18621" y="13920"/>
                    <a:pt x="17131" y="16608"/>
                    <a:pt x="13779" y="18336"/>
                  </a:cubicBezTo>
                  <a:cubicBezTo>
                    <a:pt x="10427" y="20064"/>
                    <a:pt x="5214" y="2083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3" name="Line"/>
            <p:cNvSpPr/>
            <p:nvPr/>
          </p:nvSpPr>
          <p:spPr>
            <a:xfrm>
              <a:off x="7022129" y="2976743"/>
              <a:ext cx="760345" cy="315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0" extrusionOk="0">
                  <a:moveTo>
                    <a:pt x="0" y="14788"/>
                  </a:moveTo>
                  <a:cubicBezTo>
                    <a:pt x="1783" y="14473"/>
                    <a:pt x="3567" y="14157"/>
                    <a:pt x="5053" y="12896"/>
                  </a:cubicBezTo>
                  <a:cubicBezTo>
                    <a:pt x="6539" y="11635"/>
                    <a:pt x="7728" y="9428"/>
                    <a:pt x="8422" y="7536"/>
                  </a:cubicBezTo>
                  <a:cubicBezTo>
                    <a:pt x="9116" y="5644"/>
                    <a:pt x="9314" y="4067"/>
                    <a:pt x="9413" y="2727"/>
                  </a:cubicBezTo>
                  <a:cubicBezTo>
                    <a:pt x="9512" y="1387"/>
                    <a:pt x="9512" y="283"/>
                    <a:pt x="9413" y="46"/>
                  </a:cubicBezTo>
                  <a:cubicBezTo>
                    <a:pt x="9314" y="-190"/>
                    <a:pt x="9116" y="441"/>
                    <a:pt x="8719" y="2727"/>
                  </a:cubicBezTo>
                  <a:cubicBezTo>
                    <a:pt x="8323" y="5013"/>
                    <a:pt x="7728" y="8955"/>
                    <a:pt x="7365" y="11477"/>
                  </a:cubicBezTo>
                  <a:cubicBezTo>
                    <a:pt x="7002" y="14000"/>
                    <a:pt x="6870" y="15103"/>
                    <a:pt x="6903" y="15971"/>
                  </a:cubicBezTo>
                  <a:cubicBezTo>
                    <a:pt x="6936" y="16838"/>
                    <a:pt x="7134" y="17468"/>
                    <a:pt x="7761" y="17390"/>
                  </a:cubicBezTo>
                  <a:cubicBezTo>
                    <a:pt x="8389" y="17311"/>
                    <a:pt x="9446" y="16522"/>
                    <a:pt x="10338" y="15025"/>
                  </a:cubicBezTo>
                  <a:cubicBezTo>
                    <a:pt x="11229" y="13527"/>
                    <a:pt x="11956" y="11319"/>
                    <a:pt x="12517" y="9979"/>
                  </a:cubicBezTo>
                  <a:cubicBezTo>
                    <a:pt x="13079" y="8639"/>
                    <a:pt x="13475" y="8166"/>
                    <a:pt x="13806" y="8324"/>
                  </a:cubicBezTo>
                  <a:cubicBezTo>
                    <a:pt x="14136" y="8482"/>
                    <a:pt x="14400" y="9270"/>
                    <a:pt x="14532" y="11004"/>
                  </a:cubicBezTo>
                  <a:cubicBezTo>
                    <a:pt x="14664" y="12738"/>
                    <a:pt x="14664" y="15419"/>
                    <a:pt x="14499" y="17311"/>
                  </a:cubicBezTo>
                  <a:cubicBezTo>
                    <a:pt x="14334" y="19203"/>
                    <a:pt x="14004" y="20306"/>
                    <a:pt x="14004" y="20464"/>
                  </a:cubicBezTo>
                  <a:cubicBezTo>
                    <a:pt x="14004" y="20622"/>
                    <a:pt x="14334" y="19833"/>
                    <a:pt x="14796" y="18099"/>
                  </a:cubicBezTo>
                  <a:cubicBezTo>
                    <a:pt x="15259" y="16365"/>
                    <a:pt x="15853" y="13684"/>
                    <a:pt x="16250" y="11871"/>
                  </a:cubicBezTo>
                  <a:cubicBezTo>
                    <a:pt x="16646" y="10058"/>
                    <a:pt x="16844" y="9112"/>
                    <a:pt x="17075" y="8403"/>
                  </a:cubicBezTo>
                  <a:cubicBezTo>
                    <a:pt x="17306" y="7693"/>
                    <a:pt x="17571" y="7220"/>
                    <a:pt x="17769" y="7378"/>
                  </a:cubicBezTo>
                  <a:cubicBezTo>
                    <a:pt x="17967" y="7536"/>
                    <a:pt x="18099" y="8324"/>
                    <a:pt x="18165" y="9664"/>
                  </a:cubicBezTo>
                  <a:cubicBezTo>
                    <a:pt x="18231" y="11004"/>
                    <a:pt x="18231" y="12896"/>
                    <a:pt x="18132" y="14157"/>
                  </a:cubicBezTo>
                  <a:cubicBezTo>
                    <a:pt x="18033" y="15419"/>
                    <a:pt x="17835" y="16049"/>
                    <a:pt x="17835" y="16049"/>
                  </a:cubicBezTo>
                  <a:cubicBezTo>
                    <a:pt x="17835" y="16049"/>
                    <a:pt x="18033" y="15419"/>
                    <a:pt x="18231" y="14788"/>
                  </a:cubicBezTo>
                  <a:cubicBezTo>
                    <a:pt x="18429" y="14157"/>
                    <a:pt x="18628" y="13527"/>
                    <a:pt x="18925" y="13054"/>
                  </a:cubicBezTo>
                  <a:cubicBezTo>
                    <a:pt x="19222" y="12581"/>
                    <a:pt x="19618" y="12265"/>
                    <a:pt x="20081" y="13133"/>
                  </a:cubicBezTo>
                  <a:cubicBezTo>
                    <a:pt x="20543" y="14000"/>
                    <a:pt x="21072" y="16049"/>
                    <a:pt x="21336" y="17626"/>
                  </a:cubicBezTo>
                  <a:cubicBezTo>
                    <a:pt x="21600" y="19203"/>
                    <a:pt x="21600" y="20306"/>
                    <a:pt x="21600" y="214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4" name="Line"/>
            <p:cNvSpPr/>
            <p:nvPr/>
          </p:nvSpPr>
          <p:spPr>
            <a:xfrm>
              <a:off x="7896153" y="2957665"/>
              <a:ext cx="342547" cy="348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5" h="21600" extrusionOk="0">
                  <a:moveTo>
                    <a:pt x="10532" y="0"/>
                  </a:moveTo>
                  <a:cubicBezTo>
                    <a:pt x="8258" y="2160"/>
                    <a:pt x="5985" y="4320"/>
                    <a:pt x="4492" y="5616"/>
                  </a:cubicBezTo>
                  <a:cubicBezTo>
                    <a:pt x="3000" y="6912"/>
                    <a:pt x="2290" y="7344"/>
                    <a:pt x="1508" y="7920"/>
                  </a:cubicBezTo>
                  <a:cubicBezTo>
                    <a:pt x="727" y="8496"/>
                    <a:pt x="-126" y="9216"/>
                    <a:pt x="16" y="9360"/>
                  </a:cubicBezTo>
                  <a:cubicBezTo>
                    <a:pt x="158" y="9504"/>
                    <a:pt x="1295" y="9072"/>
                    <a:pt x="3853" y="8424"/>
                  </a:cubicBezTo>
                  <a:cubicBezTo>
                    <a:pt x="6411" y="7776"/>
                    <a:pt x="10390" y="6912"/>
                    <a:pt x="13658" y="7776"/>
                  </a:cubicBezTo>
                  <a:cubicBezTo>
                    <a:pt x="16927" y="8640"/>
                    <a:pt x="19485" y="11232"/>
                    <a:pt x="20479" y="13248"/>
                  </a:cubicBezTo>
                  <a:cubicBezTo>
                    <a:pt x="21474" y="15264"/>
                    <a:pt x="20906" y="16704"/>
                    <a:pt x="18135" y="18000"/>
                  </a:cubicBezTo>
                  <a:cubicBezTo>
                    <a:pt x="15363" y="19296"/>
                    <a:pt x="10390" y="20448"/>
                    <a:pt x="5416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5" name="Line"/>
            <p:cNvSpPr/>
            <p:nvPr/>
          </p:nvSpPr>
          <p:spPr>
            <a:xfrm>
              <a:off x="3248316" y="4010985"/>
              <a:ext cx="3487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1620"/>
                    <a:pt x="12960" y="3240"/>
                    <a:pt x="9360" y="6840"/>
                  </a:cubicBezTo>
                  <a:cubicBezTo>
                    <a:pt x="5760" y="10440"/>
                    <a:pt x="2880" y="160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6" name="Line"/>
            <p:cNvSpPr/>
            <p:nvPr/>
          </p:nvSpPr>
          <p:spPr>
            <a:xfrm>
              <a:off x="3366902" y="4028087"/>
              <a:ext cx="306929" cy="213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5" extrusionOk="0">
                  <a:moveTo>
                    <a:pt x="0" y="3866"/>
                  </a:moveTo>
                  <a:cubicBezTo>
                    <a:pt x="982" y="8046"/>
                    <a:pt x="1964" y="12227"/>
                    <a:pt x="2373" y="15014"/>
                  </a:cubicBezTo>
                  <a:cubicBezTo>
                    <a:pt x="2782" y="17801"/>
                    <a:pt x="2618" y="19195"/>
                    <a:pt x="2782" y="19427"/>
                  </a:cubicBezTo>
                  <a:cubicBezTo>
                    <a:pt x="2945" y="19659"/>
                    <a:pt x="3436" y="18730"/>
                    <a:pt x="4336" y="16059"/>
                  </a:cubicBezTo>
                  <a:cubicBezTo>
                    <a:pt x="5236" y="13388"/>
                    <a:pt x="6545" y="8975"/>
                    <a:pt x="7527" y="5956"/>
                  </a:cubicBezTo>
                  <a:cubicBezTo>
                    <a:pt x="8509" y="2937"/>
                    <a:pt x="9164" y="1311"/>
                    <a:pt x="9982" y="498"/>
                  </a:cubicBezTo>
                  <a:cubicBezTo>
                    <a:pt x="10800" y="-315"/>
                    <a:pt x="11782" y="-315"/>
                    <a:pt x="13173" y="1891"/>
                  </a:cubicBezTo>
                  <a:cubicBezTo>
                    <a:pt x="14564" y="4098"/>
                    <a:pt x="16364" y="8511"/>
                    <a:pt x="17836" y="12111"/>
                  </a:cubicBezTo>
                  <a:cubicBezTo>
                    <a:pt x="19309" y="15711"/>
                    <a:pt x="20455" y="18498"/>
                    <a:pt x="21600" y="212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7" name="Line"/>
            <p:cNvSpPr/>
            <p:nvPr/>
          </p:nvSpPr>
          <p:spPr>
            <a:xfrm>
              <a:off x="3997227" y="4004718"/>
              <a:ext cx="217478" cy="4899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5" h="21366" extrusionOk="0">
                  <a:moveTo>
                    <a:pt x="1745" y="7270"/>
                  </a:moveTo>
                  <a:cubicBezTo>
                    <a:pt x="2185" y="10515"/>
                    <a:pt x="2626" y="13760"/>
                    <a:pt x="2957" y="15941"/>
                  </a:cubicBezTo>
                  <a:cubicBezTo>
                    <a:pt x="3288" y="18121"/>
                    <a:pt x="3508" y="19236"/>
                    <a:pt x="3728" y="20048"/>
                  </a:cubicBezTo>
                  <a:cubicBezTo>
                    <a:pt x="3949" y="20859"/>
                    <a:pt x="4169" y="21366"/>
                    <a:pt x="4279" y="21366"/>
                  </a:cubicBezTo>
                  <a:cubicBezTo>
                    <a:pt x="4390" y="21366"/>
                    <a:pt x="4390" y="20859"/>
                    <a:pt x="3618" y="18527"/>
                  </a:cubicBezTo>
                  <a:cubicBezTo>
                    <a:pt x="2847" y="16194"/>
                    <a:pt x="1304" y="12036"/>
                    <a:pt x="532" y="8741"/>
                  </a:cubicBezTo>
                  <a:cubicBezTo>
                    <a:pt x="-239" y="5445"/>
                    <a:pt x="-239" y="3011"/>
                    <a:pt x="973" y="1591"/>
                  </a:cubicBezTo>
                  <a:cubicBezTo>
                    <a:pt x="2185" y="172"/>
                    <a:pt x="4610" y="-234"/>
                    <a:pt x="7916" y="121"/>
                  </a:cubicBezTo>
                  <a:cubicBezTo>
                    <a:pt x="11222" y="476"/>
                    <a:pt x="15410" y="1591"/>
                    <a:pt x="17945" y="2758"/>
                  </a:cubicBezTo>
                  <a:cubicBezTo>
                    <a:pt x="20479" y="3924"/>
                    <a:pt x="21361" y="5141"/>
                    <a:pt x="19928" y="6408"/>
                  </a:cubicBezTo>
                  <a:cubicBezTo>
                    <a:pt x="18496" y="7676"/>
                    <a:pt x="14749" y="8994"/>
                    <a:pt x="11663" y="9298"/>
                  </a:cubicBezTo>
                  <a:cubicBezTo>
                    <a:pt x="8577" y="9603"/>
                    <a:pt x="6153" y="8893"/>
                    <a:pt x="3728" y="81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8" name="Line"/>
            <p:cNvSpPr/>
            <p:nvPr/>
          </p:nvSpPr>
          <p:spPr>
            <a:xfrm>
              <a:off x="4210953" y="3829619"/>
              <a:ext cx="55806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500" y="114"/>
                    <a:pt x="9000" y="229"/>
                    <a:pt x="11250" y="971"/>
                  </a:cubicBezTo>
                  <a:cubicBezTo>
                    <a:pt x="13500" y="1714"/>
                    <a:pt x="13500" y="3086"/>
                    <a:pt x="13050" y="5771"/>
                  </a:cubicBezTo>
                  <a:cubicBezTo>
                    <a:pt x="12600" y="8457"/>
                    <a:pt x="11700" y="12457"/>
                    <a:pt x="10800" y="15086"/>
                  </a:cubicBezTo>
                  <a:cubicBezTo>
                    <a:pt x="9900" y="17714"/>
                    <a:pt x="9000" y="18971"/>
                    <a:pt x="10800" y="19829"/>
                  </a:cubicBezTo>
                  <a:cubicBezTo>
                    <a:pt x="12600" y="20686"/>
                    <a:pt x="17100" y="2114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9" name="Line"/>
            <p:cNvSpPr/>
            <p:nvPr/>
          </p:nvSpPr>
          <p:spPr>
            <a:xfrm>
              <a:off x="4330834" y="3983837"/>
              <a:ext cx="235877" cy="268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152" extrusionOk="0">
                  <a:moveTo>
                    <a:pt x="14494" y="2687"/>
                  </a:moveTo>
                  <a:cubicBezTo>
                    <a:pt x="15129" y="1589"/>
                    <a:pt x="15764" y="490"/>
                    <a:pt x="15447" y="124"/>
                  </a:cubicBezTo>
                  <a:cubicBezTo>
                    <a:pt x="15129" y="-242"/>
                    <a:pt x="13858" y="124"/>
                    <a:pt x="11529" y="2321"/>
                  </a:cubicBezTo>
                  <a:cubicBezTo>
                    <a:pt x="9200" y="4517"/>
                    <a:pt x="5811" y="8544"/>
                    <a:pt x="3694" y="11473"/>
                  </a:cubicBezTo>
                  <a:cubicBezTo>
                    <a:pt x="1576" y="14402"/>
                    <a:pt x="729" y="16233"/>
                    <a:pt x="306" y="17697"/>
                  </a:cubicBezTo>
                  <a:cubicBezTo>
                    <a:pt x="-118" y="19161"/>
                    <a:pt x="-118" y="20260"/>
                    <a:pt x="411" y="20809"/>
                  </a:cubicBezTo>
                  <a:cubicBezTo>
                    <a:pt x="941" y="21358"/>
                    <a:pt x="2000" y="21358"/>
                    <a:pt x="4117" y="19985"/>
                  </a:cubicBezTo>
                  <a:cubicBezTo>
                    <a:pt x="6235" y="18612"/>
                    <a:pt x="9411" y="15866"/>
                    <a:pt x="11317" y="14127"/>
                  </a:cubicBezTo>
                  <a:cubicBezTo>
                    <a:pt x="13223" y="12389"/>
                    <a:pt x="13858" y="11656"/>
                    <a:pt x="14706" y="11107"/>
                  </a:cubicBezTo>
                  <a:cubicBezTo>
                    <a:pt x="15553" y="10558"/>
                    <a:pt x="16611" y="10192"/>
                    <a:pt x="17353" y="10466"/>
                  </a:cubicBezTo>
                  <a:cubicBezTo>
                    <a:pt x="18094" y="10741"/>
                    <a:pt x="18517" y="11656"/>
                    <a:pt x="18623" y="12755"/>
                  </a:cubicBezTo>
                  <a:cubicBezTo>
                    <a:pt x="18729" y="13853"/>
                    <a:pt x="18517" y="15134"/>
                    <a:pt x="17988" y="16507"/>
                  </a:cubicBezTo>
                  <a:cubicBezTo>
                    <a:pt x="17458" y="17880"/>
                    <a:pt x="16611" y="19344"/>
                    <a:pt x="16717" y="19802"/>
                  </a:cubicBezTo>
                  <a:cubicBezTo>
                    <a:pt x="16823" y="20260"/>
                    <a:pt x="17882" y="19711"/>
                    <a:pt x="18835" y="18978"/>
                  </a:cubicBezTo>
                  <a:cubicBezTo>
                    <a:pt x="19788" y="18246"/>
                    <a:pt x="20635" y="17331"/>
                    <a:pt x="21482" y="164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0" name="Line"/>
            <p:cNvSpPr/>
            <p:nvPr/>
          </p:nvSpPr>
          <p:spPr>
            <a:xfrm>
              <a:off x="4657393" y="4012883"/>
              <a:ext cx="648734" cy="249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1" extrusionOk="0">
                  <a:moveTo>
                    <a:pt x="0" y="5731"/>
                  </a:moveTo>
                  <a:cubicBezTo>
                    <a:pt x="465" y="5142"/>
                    <a:pt x="929" y="4553"/>
                    <a:pt x="1200" y="4847"/>
                  </a:cubicBezTo>
                  <a:cubicBezTo>
                    <a:pt x="1471" y="5142"/>
                    <a:pt x="1548" y="6320"/>
                    <a:pt x="1394" y="8578"/>
                  </a:cubicBezTo>
                  <a:cubicBezTo>
                    <a:pt x="1239" y="10836"/>
                    <a:pt x="852" y="14175"/>
                    <a:pt x="619" y="16433"/>
                  </a:cubicBezTo>
                  <a:cubicBezTo>
                    <a:pt x="387" y="18691"/>
                    <a:pt x="310" y="19869"/>
                    <a:pt x="465" y="20556"/>
                  </a:cubicBezTo>
                  <a:cubicBezTo>
                    <a:pt x="619" y="21244"/>
                    <a:pt x="1006" y="21440"/>
                    <a:pt x="1935" y="19771"/>
                  </a:cubicBezTo>
                  <a:cubicBezTo>
                    <a:pt x="2865" y="18102"/>
                    <a:pt x="4335" y="14567"/>
                    <a:pt x="5419" y="11327"/>
                  </a:cubicBezTo>
                  <a:cubicBezTo>
                    <a:pt x="6503" y="8087"/>
                    <a:pt x="7200" y="5142"/>
                    <a:pt x="7703" y="3178"/>
                  </a:cubicBezTo>
                  <a:cubicBezTo>
                    <a:pt x="8206" y="1215"/>
                    <a:pt x="8516" y="233"/>
                    <a:pt x="8516" y="36"/>
                  </a:cubicBezTo>
                  <a:cubicBezTo>
                    <a:pt x="8516" y="-160"/>
                    <a:pt x="8206" y="429"/>
                    <a:pt x="7587" y="2196"/>
                  </a:cubicBezTo>
                  <a:cubicBezTo>
                    <a:pt x="6968" y="3964"/>
                    <a:pt x="6039" y="6909"/>
                    <a:pt x="5613" y="9462"/>
                  </a:cubicBezTo>
                  <a:cubicBezTo>
                    <a:pt x="5187" y="12015"/>
                    <a:pt x="5265" y="14175"/>
                    <a:pt x="5768" y="15647"/>
                  </a:cubicBezTo>
                  <a:cubicBezTo>
                    <a:pt x="6271" y="17120"/>
                    <a:pt x="7200" y="17905"/>
                    <a:pt x="8942" y="17807"/>
                  </a:cubicBezTo>
                  <a:cubicBezTo>
                    <a:pt x="10684" y="17709"/>
                    <a:pt x="13239" y="16727"/>
                    <a:pt x="15484" y="15942"/>
                  </a:cubicBezTo>
                  <a:cubicBezTo>
                    <a:pt x="17729" y="15156"/>
                    <a:pt x="19665" y="14567"/>
                    <a:pt x="21600" y="1397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1" name="Line"/>
            <p:cNvSpPr/>
            <p:nvPr/>
          </p:nvSpPr>
          <p:spPr>
            <a:xfrm>
              <a:off x="1516395" y="5187101"/>
              <a:ext cx="441431" cy="395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2" h="21342" extrusionOk="0">
                  <a:moveTo>
                    <a:pt x="2408" y="4293"/>
                  </a:moveTo>
                  <a:cubicBezTo>
                    <a:pt x="865" y="4419"/>
                    <a:pt x="-678" y="4545"/>
                    <a:pt x="314" y="4042"/>
                  </a:cubicBezTo>
                  <a:cubicBezTo>
                    <a:pt x="1306" y="3540"/>
                    <a:pt x="4832" y="2410"/>
                    <a:pt x="7918" y="1593"/>
                  </a:cubicBezTo>
                  <a:cubicBezTo>
                    <a:pt x="11004" y="777"/>
                    <a:pt x="13649" y="275"/>
                    <a:pt x="15412" y="86"/>
                  </a:cubicBezTo>
                  <a:cubicBezTo>
                    <a:pt x="17175" y="-102"/>
                    <a:pt x="18057" y="24"/>
                    <a:pt x="18498" y="400"/>
                  </a:cubicBezTo>
                  <a:cubicBezTo>
                    <a:pt x="18938" y="777"/>
                    <a:pt x="18938" y="1405"/>
                    <a:pt x="17451" y="3289"/>
                  </a:cubicBezTo>
                  <a:cubicBezTo>
                    <a:pt x="15963" y="5172"/>
                    <a:pt x="12987" y="8312"/>
                    <a:pt x="10342" y="11200"/>
                  </a:cubicBezTo>
                  <a:cubicBezTo>
                    <a:pt x="7698" y="14089"/>
                    <a:pt x="5383" y="16726"/>
                    <a:pt x="4116" y="18421"/>
                  </a:cubicBezTo>
                  <a:cubicBezTo>
                    <a:pt x="2849" y="20117"/>
                    <a:pt x="2628" y="20870"/>
                    <a:pt x="3069" y="21184"/>
                  </a:cubicBezTo>
                  <a:cubicBezTo>
                    <a:pt x="3510" y="21498"/>
                    <a:pt x="4612" y="21372"/>
                    <a:pt x="6981" y="20556"/>
                  </a:cubicBezTo>
                  <a:cubicBezTo>
                    <a:pt x="9351" y="19740"/>
                    <a:pt x="12987" y="18233"/>
                    <a:pt x="15522" y="16914"/>
                  </a:cubicBezTo>
                  <a:cubicBezTo>
                    <a:pt x="18057" y="15596"/>
                    <a:pt x="19489" y="14465"/>
                    <a:pt x="20922" y="133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2" name="Line"/>
            <p:cNvSpPr/>
            <p:nvPr/>
          </p:nvSpPr>
          <p:spPr>
            <a:xfrm>
              <a:off x="2056893" y="5104995"/>
              <a:ext cx="264981" cy="42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0" h="21239" extrusionOk="0">
                  <a:moveTo>
                    <a:pt x="1563" y="5917"/>
                  </a:moveTo>
                  <a:cubicBezTo>
                    <a:pt x="1935" y="5228"/>
                    <a:pt x="2308" y="4539"/>
                    <a:pt x="2401" y="4768"/>
                  </a:cubicBezTo>
                  <a:cubicBezTo>
                    <a:pt x="2494" y="4998"/>
                    <a:pt x="2308" y="6147"/>
                    <a:pt x="1842" y="8560"/>
                  </a:cubicBezTo>
                  <a:cubicBezTo>
                    <a:pt x="1377" y="10973"/>
                    <a:pt x="632" y="14649"/>
                    <a:pt x="259" y="17005"/>
                  </a:cubicBezTo>
                  <a:cubicBezTo>
                    <a:pt x="-113" y="19360"/>
                    <a:pt x="-113" y="20394"/>
                    <a:pt x="446" y="20911"/>
                  </a:cubicBezTo>
                  <a:cubicBezTo>
                    <a:pt x="1004" y="21428"/>
                    <a:pt x="2121" y="21428"/>
                    <a:pt x="4821" y="20222"/>
                  </a:cubicBezTo>
                  <a:cubicBezTo>
                    <a:pt x="7521" y="19015"/>
                    <a:pt x="11804" y="16602"/>
                    <a:pt x="14877" y="13328"/>
                  </a:cubicBezTo>
                  <a:cubicBezTo>
                    <a:pt x="17949" y="10054"/>
                    <a:pt x="19811" y="5917"/>
                    <a:pt x="20649" y="3562"/>
                  </a:cubicBezTo>
                  <a:cubicBezTo>
                    <a:pt x="21487" y="1207"/>
                    <a:pt x="21301" y="632"/>
                    <a:pt x="20742" y="288"/>
                  </a:cubicBezTo>
                  <a:cubicBezTo>
                    <a:pt x="20184" y="-57"/>
                    <a:pt x="19253" y="-172"/>
                    <a:pt x="17111" y="402"/>
                  </a:cubicBezTo>
                  <a:cubicBezTo>
                    <a:pt x="14970" y="977"/>
                    <a:pt x="11618" y="2241"/>
                    <a:pt x="9197" y="4194"/>
                  </a:cubicBezTo>
                  <a:cubicBezTo>
                    <a:pt x="6777" y="6147"/>
                    <a:pt x="5287" y="8790"/>
                    <a:pt x="4915" y="10341"/>
                  </a:cubicBezTo>
                  <a:cubicBezTo>
                    <a:pt x="4542" y="11892"/>
                    <a:pt x="5287" y="12351"/>
                    <a:pt x="6032" y="128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3" name="Line"/>
            <p:cNvSpPr/>
            <p:nvPr/>
          </p:nvSpPr>
          <p:spPr>
            <a:xfrm>
              <a:off x="2325835" y="5204351"/>
              <a:ext cx="99265" cy="348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1" h="21424" extrusionOk="0">
                  <a:moveTo>
                    <a:pt x="14751" y="1254"/>
                  </a:moveTo>
                  <a:cubicBezTo>
                    <a:pt x="17151" y="539"/>
                    <a:pt x="19551" y="-176"/>
                    <a:pt x="20271" y="39"/>
                  </a:cubicBezTo>
                  <a:cubicBezTo>
                    <a:pt x="20991" y="253"/>
                    <a:pt x="20031" y="1397"/>
                    <a:pt x="16191" y="4187"/>
                  </a:cubicBezTo>
                  <a:cubicBezTo>
                    <a:pt x="12351" y="6976"/>
                    <a:pt x="5631" y="11411"/>
                    <a:pt x="2511" y="14558"/>
                  </a:cubicBezTo>
                  <a:cubicBezTo>
                    <a:pt x="-609" y="17705"/>
                    <a:pt x="-129" y="19564"/>
                    <a:pt x="351" y="21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4" name="Line"/>
            <p:cNvSpPr/>
            <p:nvPr/>
          </p:nvSpPr>
          <p:spPr>
            <a:xfrm>
              <a:off x="2497274" y="5292950"/>
              <a:ext cx="327884" cy="289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2" h="21162" extrusionOk="0">
                  <a:moveTo>
                    <a:pt x="8729" y="113"/>
                  </a:moveTo>
                  <a:cubicBezTo>
                    <a:pt x="7989" y="-57"/>
                    <a:pt x="7249" y="-227"/>
                    <a:pt x="5844" y="1134"/>
                  </a:cubicBezTo>
                  <a:cubicBezTo>
                    <a:pt x="4438" y="2494"/>
                    <a:pt x="2367" y="5386"/>
                    <a:pt x="1183" y="7341"/>
                  </a:cubicBezTo>
                  <a:cubicBezTo>
                    <a:pt x="0" y="9297"/>
                    <a:pt x="-296" y="10318"/>
                    <a:pt x="296" y="11083"/>
                  </a:cubicBezTo>
                  <a:cubicBezTo>
                    <a:pt x="888" y="11849"/>
                    <a:pt x="2367" y="12359"/>
                    <a:pt x="5030" y="12274"/>
                  </a:cubicBezTo>
                  <a:cubicBezTo>
                    <a:pt x="7693" y="12189"/>
                    <a:pt x="11540" y="11508"/>
                    <a:pt x="14203" y="11508"/>
                  </a:cubicBezTo>
                  <a:cubicBezTo>
                    <a:pt x="16866" y="11508"/>
                    <a:pt x="18345" y="12189"/>
                    <a:pt x="19455" y="12869"/>
                  </a:cubicBezTo>
                  <a:cubicBezTo>
                    <a:pt x="20564" y="13549"/>
                    <a:pt x="21304" y="14230"/>
                    <a:pt x="20564" y="15675"/>
                  </a:cubicBezTo>
                  <a:cubicBezTo>
                    <a:pt x="19825" y="17121"/>
                    <a:pt x="17605" y="19332"/>
                    <a:pt x="15238" y="20353"/>
                  </a:cubicBezTo>
                  <a:cubicBezTo>
                    <a:pt x="12871" y="21373"/>
                    <a:pt x="10356" y="21203"/>
                    <a:pt x="7841" y="210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5" name="Line"/>
            <p:cNvSpPr/>
            <p:nvPr/>
          </p:nvSpPr>
          <p:spPr>
            <a:xfrm>
              <a:off x="2662364" y="5237452"/>
              <a:ext cx="223221" cy="29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27" extrusionOk="0">
                  <a:moveTo>
                    <a:pt x="0" y="15842"/>
                  </a:moveTo>
                  <a:cubicBezTo>
                    <a:pt x="3825" y="7535"/>
                    <a:pt x="7650" y="-773"/>
                    <a:pt x="11250" y="58"/>
                  </a:cubicBezTo>
                  <a:cubicBezTo>
                    <a:pt x="14850" y="889"/>
                    <a:pt x="18225" y="10858"/>
                    <a:pt x="21600" y="208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6" name="Line"/>
            <p:cNvSpPr/>
            <p:nvPr/>
          </p:nvSpPr>
          <p:spPr>
            <a:xfrm>
              <a:off x="3046023" y="5357281"/>
              <a:ext cx="523173" cy="67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4469"/>
                  </a:moveTo>
                  <a:cubicBezTo>
                    <a:pt x="0" y="8193"/>
                    <a:pt x="0" y="11917"/>
                    <a:pt x="1152" y="15269"/>
                  </a:cubicBezTo>
                  <a:cubicBezTo>
                    <a:pt x="2304" y="18621"/>
                    <a:pt x="4608" y="21600"/>
                    <a:pt x="7680" y="21600"/>
                  </a:cubicBezTo>
                  <a:cubicBezTo>
                    <a:pt x="10752" y="21600"/>
                    <a:pt x="14592" y="18621"/>
                    <a:pt x="17040" y="14524"/>
                  </a:cubicBezTo>
                  <a:cubicBezTo>
                    <a:pt x="19488" y="10428"/>
                    <a:pt x="20544" y="52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7" name="Line"/>
            <p:cNvSpPr/>
            <p:nvPr/>
          </p:nvSpPr>
          <p:spPr>
            <a:xfrm>
              <a:off x="3897050" y="5252591"/>
              <a:ext cx="104635" cy="313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5" extrusionOk="0">
                  <a:moveTo>
                    <a:pt x="21600" y="480"/>
                  </a:moveTo>
                  <a:cubicBezTo>
                    <a:pt x="18720" y="163"/>
                    <a:pt x="15840" y="-155"/>
                    <a:pt x="13440" y="83"/>
                  </a:cubicBezTo>
                  <a:cubicBezTo>
                    <a:pt x="11040" y="321"/>
                    <a:pt x="9120" y="1116"/>
                    <a:pt x="7440" y="3895"/>
                  </a:cubicBezTo>
                  <a:cubicBezTo>
                    <a:pt x="5760" y="6674"/>
                    <a:pt x="4320" y="11439"/>
                    <a:pt x="3120" y="14695"/>
                  </a:cubicBezTo>
                  <a:cubicBezTo>
                    <a:pt x="1920" y="17951"/>
                    <a:pt x="960" y="19698"/>
                    <a:pt x="0" y="214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8" name="Line"/>
            <p:cNvSpPr/>
            <p:nvPr/>
          </p:nvSpPr>
          <p:spPr>
            <a:xfrm>
              <a:off x="3841245" y="5075930"/>
              <a:ext cx="280267" cy="337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600" extrusionOk="0">
                  <a:moveTo>
                    <a:pt x="0" y="3724"/>
                  </a:moveTo>
                  <a:cubicBezTo>
                    <a:pt x="179" y="2681"/>
                    <a:pt x="357" y="1639"/>
                    <a:pt x="1339" y="968"/>
                  </a:cubicBezTo>
                  <a:cubicBezTo>
                    <a:pt x="2321" y="298"/>
                    <a:pt x="4106" y="0"/>
                    <a:pt x="7230" y="0"/>
                  </a:cubicBezTo>
                  <a:cubicBezTo>
                    <a:pt x="10354" y="0"/>
                    <a:pt x="14817" y="298"/>
                    <a:pt x="17583" y="819"/>
                  </a:cubicBezTo>
                  <a:cubicBezTo>
                    <a:pt x="20350" y="1341"/>
                    <a:pt x="21421" y="2086"/>
                    <a:pt x="21511" y="3501"/>
                  </a:cubicBezTo>
                  <a:cubicBezTo>
                    <a:pt x="21600" y="4916"/>
                    <a:pt x="20707" y="7001"/>
                    <a:pt x="18119" y="9534"/>
                  </a:cubicBezTo>
                  <a:cubicBezTo>
                    <a:pt x="15531" y="12066"/>
                    <a:pt x="11246" y="15046"/>
                    <a:pt x="8569" y="17131"/>
                  </a:cubicBezTo>
                  <a:cubicBezTo>
                    <a:pt x="5891" y="19217"/>
                    <a:pt x="4820" y="20408"/>
                    <a:pt x="374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9" name="Line"/>
            <p:cNvSpPr/>
            <p:nvPr/>
          </p:nvSpPr>
          <p:spPr>
            <a:xfrm>
              <a:off x="4040976" y="5157173"/>
              <a:ext cx="302514" cy="3591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252" extrusionOk="0">
                  <a:moveTo>
                    <a:pt x="2655" y="11428"/>
                  </a:moveTo>
                  <a:cubicBezTo>
                    <a:pt x="2325" y="13767"/>
                    <a:pt x="1996" y="16105"/>
                    <a:pt x="1501" y="17894"/>
                  </a:cubicBezTo>
                  <a:cubicBezTo>
                    <a:pt x="1006" y="19682"/>
                    <a:pt x="347" y="20921"/>
                    <a:pt x="99" y="21196"/>
                  </a:cubicBezTo>
                  <a:cubicBezTo>
                    <a:pt x="-148" y="21471"/>
                    <a:pt x="17" y="20783"/>
                    <a:pt x="1171" y="18375"/>
                  </a:cubicBezTo>
                  <a:cubicBezTo>
                    <a:pt x="2325" y="15968"/>
                    <a:pt x="4469" y="11840"/>
                    <a:pt x="7025" y="8470"/>
                  </a:cubicBezTo>
                  <a:cubicBezTo>
                    <a:pt x="9580" y="5099"/>
                    <a:pt x="12548" y="2485"/>
                    <a:pt x="14609" y="1178"/>
                  </a:cubicBezTo>
                  <a:cubicBezTo>
                    <a:pt x="16670" y="-129"/>
                    <a:pt x="17825" y="-129"/>
                    <a:pt x="18649" y="146"/>
                  </a:cubicBezTo>
                  <a:cubicBezTo>
                    <a:pt x="19473" y="421"/>
                    <a:pt x="19968" y="972"/>
                    <a:pt x="19473" y="2279"/>
                  </a:cubicBezTo>
                  <a:cubicBezTo>
                    <a:pt x="18979" y="3586"/>
                    <a:pt x="17495" y="5649"/>
                    <a:pt x="15186" y="7713"/>
                  </a:cubicBezTo>
                  <a:cubicBezTo>
                    <a:pt x="12878" y="9777"/>
                    <a:pt x="9745" y="11840"/>
                    <a:pt x="7767" y="13354"/>
                  </a:cubicBezTo>
                  <a:cubicBezTo>
                    <a:pt x="5788" y="14867"/>
                    <a:pt x="4963" y="15830"/>
                    <a:pt x="4551" y="16656"/>
                  </a:cubicBezTo>
                  <a:cubicBezTo>
                    <a:pt x="4139" y="17481"/>
                    <a:pt x="4139" y="18169"/>
                    <a:pt x="4551" y="18582"/>
                  </a:cubicBezTo>
                  <a:cubicBezTo>
                    <a:pt x="4963" y="18995"/>
                    <a:pt x="5788" y="19132"/>
                    <a:pt x="8673" y="18582"/>
                  </a:cubicBezTo>
                  <a:cubicBezTo>
                    <a:pt x="11559" y="18032"/>
                    <a:pt x="16505" y="16793"/>
                    <a:pt x="21452" y="155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0" name="Line"/>
            <p:cNvSpPr/>
            <p:nvPr/>
          </p:nvSpPr>
          <p:spPr>
            <a:xfrm>
              <a:off x="4379793" y="5191090"/>
              <a:ext cx="286485" cy="324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5" h="21249" extrusionOk="0">
                  <a:moveTo>
                    <a:pt x="5509" y="2658"/>
                  </a:moveTo>
                  <a:cubicBezTo>
                    <a:pt x="8570" y="2050"/>
                    <a:pt x="11632" y="1441"/>
                    <a:pt x="13587" y="985"/>
                  </a:cubicBezTo>
                  <a:cubicBezTo>
                    <a:pt x="15543" y="528"/>
                    <a:pt x="16394" y="224"/>
                    <a:pt x="16224" y="72"/>
                  </a:cubicBezTo>
                  <a:cubicBezTo>
                    <a:pt x="16054" y="-80"/>
                    <a:pt x="14863" y="-80"/>
                    <a:pt x="12312" y="985"/>
                  </a:cubicBezTo>
                  <a:cubicBezTo>
                    <a:pt x="9761" y="2050"/>
                    <a:pt x="5849" y="4179"/>
                    <a:pt x="3298" y="6993"/>
                  </a:cubicBezTo>
                  <a:cubicBezTo>
                    <a:pt x="747" y="9807"/>
                    <a:pt x="-444" y="13306"/>
                    <a:pt x="151" y="15892"/>
                  </a:cubicBezTo>
                  <a:cubicBezTo>
                    <a:pt x="747" y="18478"/>
                    <a:pt x="3128" y="20151"/>
                    <a:pt x="6274" y="20835"/>
                  </a:cubicBezTo>
                  <a:cubicBezTo>
                    <a:pt x="9421" y="21520"/>
                    <a:pt x="13332" y="21216"/>
                    <a:pt x="15713" y="20912"/>
                  </a:cubicBezTo>
                  <a:cubicBezTo>
                    <a:pt x="18095" y="20607"/>
                    <a:pt x="18945" y="20303"/>
                    <a:pt x="19710" y="19923"/>
                  </a:cubicBezTo>
                  <a:cubicBezTo>
                    <a:pt x="20476" y="19543"/>
                    <a:pt x="21156" y="19086"/>
                    <a:pt x="20901" y="18630"/>
                  </a:cubicBezTo>
                  <a:cubicBezTo>
                    <a:pt x="20646" y="18174"/>
                    <a:pt x="19455" y="17717"/>
                    <a:pt x="18265" y="172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1" name="Line"/>
            <p:cNvSpPr/>
            <p:nvPr/>
          </p:nvSpPr>
          <p:spPr>
            <a:xfrm>
              <a:off x="4378089" y="5215143"/>
              <a:ext cx="594077" cy="279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0" h="21300" extrusionOk="0">
                  <a:moveTo>
                    <a:pt x="1266" y="16135"/>
                  </a:moveTo>
                  <a:cubicBezTo>
                    <a:pt x="679" y="15603"/>
                    <a:pt x="93" y="15072"/>
                    <a:pt x="10" y="14453"/>
                  </a:cubicBezTo>
                  <a:cubicBezTo>
                    <a:pt x="-74" y="13833"/>
                    <a:pt x="345" y="13125"/>
                    <a:pt x="2061" y="11797"/>
                  </a:cubicBezTo>
                  <a:cubicBezTo>
                    <a:pt x="3777" y="10469"/>
                    <a:pt x="6791" y="8521"/>
                    <a:pt x="9261" y="6751"/>
                  </a:cubicBezTo>
                  <a:cubicBezTo>
                    <a:pt x="11731" y="4980"/>
                    <a:pt x="13656" y="3387"/>
                    <a:pt x="14828" y="2236"/>
                  </a:cubicBezTo>
                  <a:cubicBezTo>
                    <a:pt x="16000" y="1085"/>
                    <a:pt x="16419" y="377"/>
                    <a:pt x="16377" y="112"/>
                  </a:cubicBezTo>
                  <a:cubicBezTo>
                    <a:pt x="16335" y="-154"/>
                    <a:pt x="15833" y="23"/>
                    <a:pt x="14954" y="997"/>
                  </a:cubicBezTo>
                  <a:cubicBezTo>
                    <a:pt x="14075" y="1971"/>
                    <a:pt x="12819" y="3741"/>
                    <a:pt x="12149" y="5157"/>
                  </a:cubicBezTo>
                  <a:cubicBezTo>
                    <a:pt x="11479" y="6574"/>
                    <a:pt x="11396" y="7636"/>
                    <a:pt x="11563" y="8433"/>
                  </a:cubicBezTo>
                  <a:cubicBezTo>
                    <a:pt x="11731" y="9230"/>
                    <a:pt x="12149" y="9761"/>
                    <a:pt x="13447" y="10380"/>
                  </a:cubicBezTo>
                  <a:cubicBezTo>
                    <a:pt x="14745" y="11000"/>
                    <a:pt x="16921" y="11708"/>
                    <a:pt x="18386" y="12682"/>
                  </a:cubicBezTo>
                  <a:cubicBezTo>
                    <a:pt x="19852" y="13656"/>
                    <a:pt x="20605" y="14895"/>
                    <a:pt x="21024" y="15957"/>
                  </a:cubicBezTo>
                  <a:cubicBezTo>
                    <a:pt x="21442" y="17020"/>
                    <a:pt x="21526" y="17905"/>
                    <a:pt x="21149" y="18790"/>
                  </a:cubicBezTo>
                  <a:cubicBezTo>
                    <a:pt x="20773" y="19676"/>
                    <a:pt x="19935" y="20561"/>
                    <a:pt x="18345" y="21003"/>
                  </a:cubicBezTo>
                  <a:cubicBezTo>
                    <a:pt x="16754" y="21446"/>
                    <a:pt x="14410" y="21446"/>
                    <a:pt x="13028" y="20649"/>
                  </a:cubicBezTo>
                  <a:cubicBezTo>
                    <a:pt x="11647" y="19853"/>
                    <a:pt x="11228" y="18259"/>
                    <a:pt x="10810" y="166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2" name="Line"/>
            <p:cNvSpPr/>
            <p:nvPr/>
          </p:nvSpPr>
          <p:spPr>
            <a:xfrm>
              <a:off x="4957345" y="5173429"/>
              <a:ext cx="637108" cy="332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0" extrusionOk="0">
                  <a:moveTo>
                    <a:pt x="0" y="4628"/>
                  </a:moveTo>
                  <a:cubicBezTo>
                    <a:pt x="2444" y="4181"/>
                    <a:pt x="4888" y="3734"/>
                    <a:pt x="6543" y="3511"/>
                  </a:cubicBezTo>
                  <a:cubicBezTo>
                    <a:pt x="8199" y="3287"/>
                    <a:pt x="9066" y="3287"/>
                    <a:pt x="9854" y="3213"/>
                  </a:cubicBezTo>
                  <a:cubicBezTo>
                    <a:pt x="10642" y="3138"/>
                    <a:pt x="11352" y="2989"/>
                    <a:pt x="11391" y="3064"/>
                  </a:cubicBezTo>
                  <a:cubicBezTo>
                    <a:pt x="11431" y="3138"/>
                    <a:pt x="10800" y="3436"/>
                    <a:pt x="9539" y="4702"/>
                  </a:cubicBezTo>
                  <a:cubicBezTo>
                    <a:pt x="8277" y="5969"/>
                    <a:pt x="6385" y="8203"/>
                    <a:pt x="5361" y="10438"/>
                  </a:cubicBezTo>
                  <a:cubicBezTo>
                    <a:pt x="4336" y="12672"/>
                    <a:pt x="4178" y="14907"/>
                    <a:pt x="4415" y="16769"/>
                  </a:cubicBezTo>
                  <a:cubicBezTo>
                    <a:pt x="4651" y="18631"/>
                    <a:pt x="5282" y="20120"/>
                    <a:pt x="6819" y="20791"/>
                  </a:cubicBezTo>
                  <a:cubicBezTo>
                    <a:pt x="8356" y="21461"/>
                    <a:pt x="10800" y="21312"/>
                    <a:pt x="12219" y="21163"/>
                  </a:cubicBezTo>
                  <a:cubicBezTo>
                    <a:pt x="13638" y="21014"/>
                    <a:pt x="14032" y="20865"/>
                    <a:pt x="14387" y="20567"/>
                  </a:cubicBezTo>
                  <a:cubicBezTo>
                    <a:pt x="14742" y="20269"/>
                    <a:pt x="15057" y="19822"/>
                    <a:pt x="14939" y="19376"/>
                  </a:cubicBezTo>
                  <a:cubicBezTo>
                    <a:pt x="14820" y="18929"/>
                    <a:pt x="14269" y="18482"/>
                    <a:pt x="12928" y="17811"/>
                  </a:cubicBezTo>
                  <a:cubicBezTo>
                    <a:pt x="11588" y="17141"/>
                    <a:pt x="9460" y="16247"/>
                    <a:pt x="8199" y="15651"/>
                  </a:cubicBezTo>
                  <a:cubicBezTo>
                    <a:pt x="6937" y="15056"/>
                    <a:pt x="6543" y="14758"/>
                    <a:pt x="6543" y="14534"/>
                  </a:cubicBezTo>
                  <a:cubicBezTo>
                    <a:pt x="6543" y="14311"/>
                    <a:pt x="6937" y="14162"/>
                    <a:pt x="8080" y="13640"/>
                  </a:cubicBezTo>
                  <a:cubicBezTo>
                    <a:pt x="9223" y="13119"/>
                    <a:pt x="11115" y="12225"/>
                    <a:pt x="12455" y="11778"/>
                  </a:cubicBezTo>
                  <a:cubicBezTo>
                    <a:pt x="13796" y="11331"/>
                    <a:pt x="14584" y="11331"/>
                    <a:pt x="15136" y="12151"/>
                  </a:cubicBezTo>
                  <a:cubicBezTo>
                    <a:pt x="15688" y="12970"/>
                    <a:pt x="16003" y="14609"/>
                    <a:pt x="15885" y="16024"/>
                  </a:cubicBezTo>
                  <a:cubicBezTo>
                    <a:pt x="15766" y="17439"/>
                    <a:pt x="15215" y="18631"/>
                    <a:pt x="14742" y="19375"/>
                  </a:cubicBezTo>
                  <a:cubicBezTo>
                    <a:pt x="14269" y="20120"/>
                    <a:pt x="13874" y="20418"/>
                    <a:pt x="13717" y="20120"/>
                  </a:cubicBezTo>
                  <a:cubicBezTo>
                    <a:pt x="13559" y="19822"/>
                    <a:pt x="13638" y="18929"/>
                    <a:pt x="13993" y="17811"/>
                  </a:cubicBezTo>
                  <a:cubicBezTo>
                    <a:pt x="14347" y="16694"/>
                    <a:pt x="14978" y="15353"/>
                    <a:pt x="15491" y="14609"/>
                  </a:cubicBezTo>
                  <a:cubicBezTo>
                    <a:pt x="16003" y="13864"/>
                    <a:pt x="16397" y="13715"/>
                    <a:pt x="16712" y="13938"/>
                  </a:cubicBezTo>
                  <a:cubicBezTo>
                    <a:pt x="17028" y="14162"/>
                    <a:pt x="17264" y="14758"/>
                    <a:pt x="17580" y="15502"/>
                  </a:cubicBezTo>
                  <a:cubicBezTo>
                    <a:pt x="17895" y="16247"/>
                    <a:pt x="18289" y="17141"/>
                    <a:pt x="18683" y="17662"/>
                  </a:cubicBezTo>
                  <a:cubicBezTo>
                    <a:pt x="19077" y="18184"/>
                    <a:pt x="19472" y="18333"/>
                    <a:pt x="19905" y="17662"/>
                  </a:cubicBezTo>
                  <a:cubicBezTo>
                    <a:pt x="20339" y="16992"/>
                    <a:pt x="20812" y="15502"/>
                    <a:pt x="21127" y="12821"/>
                  </a:cubicBezTo>
                  <a:cubicBezTo>
                    <a:pt x="21442" y="10140"/>
                    <a:pt x="21600" y="6267"/>
                    <a:pt x="21600" y="3883"/>
                  </a:cubicBezTo>
                  <a:cubicBezTo>
                    <a:pt x="21600" y="1500"/>
                    <a:pt x="21442" y="606"/>
                    <a:pt x="21363" y="233"/>
                  </a:cubicBezTo>
                  <a:cubicBezTo>
                    <a:pt x="21285" y="-139"/>
                    <a:pt x="21285" y="10"/>
                    <a:pt x="21285" y="1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3" name="Line"/>
            <p:cNvSpPr/>
            <p:nvPr/>
          </p:nvSpPr>
          <p:spPr>
            <a:xfrm>
              <a:off x="5710712" y="5245670"/>
              <a:ext cx="125563" cy="329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9" extrusionOk="0">
                  <a:moveTo>
                    <a:pt x="21600" y="0"/>
                  </a:moveTo>
                  <a:cubicBezTo>
                    <a:pt x="20400" y="4229"/>
                    <a:pt x="19200" y="8459"/>
                    <a:pt x="17200" y="11857"/>
                  </a:cubicBezTo>
                  <a:cubicBezTo>
                    <a:pt x="15200" y="15256"/>
                    <a:pt x="12400" y="17824"/>
                    <a:pt x="10400" y="19410"/>
                  </a:cubicBezTo>
                  <a:cubicBezTo>
                    <a:pt x="8400" y="20996"/>
                    <a:pt x="7200" y="21600"/>
                    <a:pt x="5600" y="21373"/>
                  </a:cubicBezTo>
                  <a:cubicBezTo>
                    <a:pt x="4000" y="21147"/>
                    <a:pt x="2000" y="20090"/>
                    <a:pt x="0" y="190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4" name="Line"/>
            <p:cNvSpPr/>
            <p:nvPr/>
          </p:nvSpPr>
          <p:spPr>
            <a:xfrm>
              <a:off x="5682810" y="5187364"/>
              <a:ext cx="418538" cy="583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61" extrusionOk="0">
                  <a:moveTo>
                    <a:pt x="0" y="20061"/>
                  </a:moveTo>
                  <a:cubicBezTo>
                    <a:pt x="2040" y="12061"/>
                    <a:pt x="4080" y="4061"/>
                    <a:pt x="7260" y="1261"/>
                  </a:cubicBezTo>
                  <a:cubicBezTo>
                    <a:pt x="10440" y="-1539"/>
                    <a:pt x="14760" y="861"/>
                    <a:pt x="17340" y="3261"/>
                  </a:cubicBezTo>
                  <a:cubicBezTo>
                    <a:pt x="19920" y="5661"/>
                    <a:pt x="20760" y="8061"/>
                    <a:pt x="21600" y="104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5" name="Line"/>
            <p:cNvSpPr/>
            <p:nvPr/>
          </p:nvSpPr>
          <p:spPr>
            <a:xfrm>
              <a:off x="860110" y="4799231"/>
              <a:ext cx="5830642" cy="1262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600" extrusionOk="0">
                  <a:moveTo>
                    <a:pt x="17938" y="19094"/>
                  </a:moveTo>
                  <a:cubicBezTo>
                    <a:pt x="17628" y="19054"/>
                    <a:pt x="17318" y="19014"/>
                    <a:pt x="16974" y="18935"/>
                  </a:cubicBezTo>
                  <a:cubicBezTo>
                    <a:pt x="16631" y="18855"/>
                    <a:pt x="16252" y="18736"/>
                    <a:pt x="15900" y="18617"/>
                  </a:cubicBezTo>
                  <a:cubicBezTo>
                    <a:pt x="15547" y="18497"/>
                    <a:pt x="15220" y="18378"/>
                    <a:pt x="14868" y="18318"/>
                  </a:cubicBezTo>
                  <a:cubicBezTo>
                    <a:pt x="14515" y="18259"/>
                    <a:pt x="14137" y="18259"/>
                    <a:pt x="13810" y="18259"/>
                  </a:cubicBezTo>
                  <a:cubicBezTo>
                    <a:pt x="13483" y="18259"/>
                    <a:pt x="13208" y="18259"/>
                    <a:pt x="12916" y="18298"/>
                  </a:cubicBezTo>
                  <a:cubicBezTo>
                    <a:pt x="12624" y="18338"/>
                    <a:pt x="12314" y="18418"/>
                    <a:pt x="12004" y="18537"/>
                  </a:cubicBezTo>
                  <a:cubicBezTo>
                    <a:pt x="11695" y="18656"/>
                    <a:pt x="11385" y="18815"/>
                    <a:pt x="11076" y="18975"/>
                  </a:cubicBezTo>
                  <a:cubicBezTo>
                    <a:pt x="10766" y="19134"/>
                    <a:pt x="10457" y="19293"/>
                    <a:pt x="10143" y="19472"/>
                  </a:cubicBezTo>
                  <a:cubicBezTo>
                    <a:pt x="9829" y="19651"/>
                    <a:pt x="9511" y="19850"/>
                    <a:pt x="9193" y="20049"/>
                  </a:cubicBezTo>
                  <a:cubicBezTo>
                    <a:pt x="8874" y="20248"/>
                    <a:pt x="8556" y="20446"/>
                    <a:pt x="8238" y="20606"/>
                  </a:cubicBezTo>
                  <a:cubicBezTo>
                    <a:pt x="7920" y="20765"/>
                    <a:pt x="7602" y="20884"/>
                    <a:pt x="7284" y="21003"/>
                  </a:cubicBezTo>
                  <a:cubicBezTo>
                    <a:pt x="6966" y="21123"/>
                    <a:pt x="6647" y="21242"/>
                    <a:pt x="6334" y="21341"/>
                  </a:cubicBezTo>
                  <a:cubicBezTo>
                    <a:pt x="6020" y="21441"/>
                    <a:pt x="5710" y="21520"/>
                    <a:pt x="5405" y="21560"/>
                  </a:cubicBezTo>
                  <a:cubicBezTo>
                    <a:pt x="5100" y="21600"/>
                    <a:pt x="4799" y="21600"/>
                    <a:pt x="4511" y="21600"/>
                  </a:cubicBezTo>
                  <a:cubicBezTo>
                    <a:pt x="4223" y="21600"/>
                    <a:pt x="3947" y="21600"/>
                    <a:pt x="3625" y="21600"/>
                  </a:cubicBezTo>
                  <a:cubicBezTo>
                    <a:pt x="3303" y="21600"/>
                    <a:pt x="2933" y="21600"/>
                    <a:pt x="2597" y="21520"/>
                  </a:cubicBezTo>
                  <a:cubicBezTo>
                    <a:pt x="2262" y="21441"/>
                    <a:pt x="1961" y="21282"/>
                    <a:pt x="1669" y="20983"/>
                  </a:cubicBezTo>
                  <a:cubicBezTo>
                    <a:pt x="1376" y="20685"/>
                    <a:pt x="1093" y="20248"/>
                    <a:pt x="843" y="19512"/>
                  </a:cubicBezTo>
                  <a:cubicBezTo>
                    <a:pt x="594" y="18776"/>
                    <a:pt x="379" y="17741"/>
                    <a:pt x="233" y="16588"/>
                  </a:cubicBezTo>
                  <a:cubicBezTo>
                    <a:pt x="87" y="15434"/>
                    <a:pt x="9" y="14161"/>
                    <a:pt x="1" y="12908"/>
                  </a:cubicBezTo>
                  <a:cubicBezTo>
                    <a:pt x="-8" y="11655"/>
                    <a:pt x="52" y="10422"/>
                    <a:pt x="207" y="9288"/>
                  </a:cubicBezTo>
                  <a:cubicBezTo>
                    <a:pt x="362" y="8155"/>
                    <a:pt x="611" y="7120"/>
                    <a:pt x="856" y="6325"/>
                  </a:cubicBezTo>
                  <a:cubicBezTo>
                    <a:pt x="1101" y="5529"/>
                    <a:pt x="1342" y="4972"/>
                    <a:pt x="1626" y="4455"/>
                  </a:cubicBezTo>
                  <a:cubicBezTo>
                    <a:pt x="1910" y="3938"/>
                    <a:pt x="2236" y="3461"/>
                    <a:pt x="2529" y="3083"/>
                  </a:cubicBezTo>
                  <a:cubicBezTo>
                    <a:pt x="2821" y="2705"/>
                    <a:pt x="3079" y="2427"/>
                    <a:pt x="3367" y="2148"/>
                  </a:cubicBezTo>
                  <a:cubicBezTo>
                    <a:pt x="3655" y="1870"/>
                    <a:pt x="3973" y="1591"/>
                    <a:pt x="4291" y="1333"/>
                  </a:cubicBezTo>
                  <a:cubicBezTo>
                    <a:pt x="4610" y="1074"/>
                    <a:pt x="4928" y="835"/>
                    <a:pt x="5246" y="656"/>
                  </a:cubicBezTo>
                  <a:cubicBezTo>
                    <a:pt x="5564" y="477"/>
                    <a:pt x="5882" y="358"/>
                    <a:pt x="6226" y="259"/>
                  </a:cubicBezTo>
                  <a:cubicBezTo>
                    <a:pt x="6570" y="159"/>
                    <a:pt x="6940" y="80"/>
                    <a:pt x="7301" y="40"/>
                  </a:cubicBezTo>
                  <a:cubicBezTo>
                    <a:pt x="7662" y="0"/>
                    <a:pt x="8015" y="0"/>
                    <a:pt x="8359" y="0"/>
                  </a:cubicBezTo>
                  <a:cubicBezTo>
                    <a:pt x="8703" y="0"/>
                    <a:pt x="9038" y="0"/>
                    <a:pt x="9395" y="20"/>
                  </a:cubicBezTo>
                  <a:cubicBezTo>
                    <a:pt x="9752" y="40"/>
                    <a:pt x="10130" y="80"/>
                    <a:pt x="10491" y="99"/>
                  </a:cubicBezTo>
                  <a:cubicBezTo>
                    <a:pt x="10852" y="119"/>
                    <a:pt x="11196" y="119"/>
                    <a:pt x="11531" y="119"/>
                  </a:cubicBezTo>
                  <a:cubicBezTo>
                    <a:pt x="11867" y="119"/>
                    <a:pt x="12194" y="119"/>
                    <a:pt x="12529" y="139"/>
                  </a:cubicBezTo>
                  <a:cubicBezTo>
                    <a:pt x="12864" y="159"/>
                    <a:pt x="13208" y="199"/>
                    <a:pt x="13544" y="219"/>
                  </a:cubicBezTo>
                  <a:cubicBezTo>
                    <a:pt x="13879" y="239"/>
                    <a:pt x="14206" y="239"/>
                    <a:pt x="14511" y="259"/>
                  </a:cubicBezTo>
                  <a:cubicBezTo>
                    <a:pt x="14816" y="278"/>
                    <a:pt x="15100" y="318"/>
                    <a:pt x="15388" y="338"/>
                  </a:cubicBezTo>
                  <a:cubicBezTo>
                    <a:pt x="15676" y="358"/>
                    <a:pt x="15968" y="358"/>
                    <a:pt x="16248" y="378"/>
                  </a:cubicBezTo>
                  <a:cubicBezTo>
                    <a:pt x="16527" y="398"/>
                    <a:pt x="16794" y="438"/>
                    <a:pt x="17108" y="457"/>
                  </a:cubicBezTo>
                  <a:cubicBezTo>
                    <a:pt x="17422" y="477"/>
                    <a:pt x="17783" y="477"/>
                    <a:pt x="18127" y="497"/>
                  </a:cubicBezTo>
                  <a:cubicBezTo>
                    <a:pt x="18471" y="517"/>
                    <a:pt x="18797" y="557"/>
                    <a:pt x="19103" y="636"/>
                  </a:cubicBezTo>
                  <a:cubicBezTo>
                    <a:pt x="19408" y="716"/>
                    <a:pt x="19692" y="835"/>
                    <a:pt x="19993" y="1074"/>
                  </a:cubicBezTo>
                  <a:cubicBezTo>
                    <a:pt x="20294" y="1313"/>
                    <a:pt x="20612" y="1671"/>
                    <a:pt x="20878" y="2188"/>
                  </a:cubicBezTo>
                  <a:cubicBezTo>
                    <a:pt x="21145" y="2705"/>
                    <a:pt x="21360" y="3381"/>
                    <a:pt x="21472" y="4296"/>
                  </a:cubicBezTo>
                  <a:cubicBezTo>
                    <a:pt x="21583" y="5211"/>
                    <a:pt x="21592" y="6365"/>
                    <a:pt x="21493" y="7498"/>
                  </a:cubicBezTo>
                  <a:cubicBezTo>
                    <a:pt x="21394" y="8632"/>
                    <a:pt x="21188" y="9746"/>
                    <a:pt x="20938" y="10720"/>
                  </a:cubicBezTo>
                  <a:cubicBezTo>
                    <a:pt x="20689" y="11695"/>
                    <a:pt x="20397" y="12530"/>
                    <a:pt x="20130" y="13207"/>
                  </a:cubicBezTo>
                  <a:cubicBezTo>
                    <a:pt x="19864" y="13883"/>
                    <a:pt x="19623" y="14400"/>
                    <a:pt x="19356" y="14897"/>
                  </a:cubicBezTo>
                  <a:cubicBezTo>
                    <a:pt x="19090" y="15394"/>
                    <a:pt x="18797" y="15872"/>
                    <a:pt x="18501" y="16289"/>
                  </a:cubicBezTo>
                  <a:cubicBezTo>
                    <a:pt x="18204" y="16707"/>
                    <a:pt x="17903" y="17065"/>
                    <a:pt x="17598" y="17403"/>
                  </a:cubicBezTo>
                  <a:cubicBezTo>
                    <a:pt x="17293" y="17741"/>
                    <a:pt x="16983" y="18060"/>
                    <a:pt x="16665" y="18318"/>
                  </a:cubicBezTo>
                  <a:cubicBezTo>
                    <a:pt x="16347" y="18577"/>
                    <a:pt x="16020" y="18776"/>
                    <a:pt x="15646" y="18915"/>
                  </a:cubicBezTo>
                  <a:cubicBezTo>
                    <a:pt x="15272" y="19054"/>
                    <a:pt x="14851" y="19134"/>
                    <a:pt x="14408" y="19074"/>
                  </a:cubicBezTo>
                  <a:cubicBezTo>
                    <a:pt x="13965" y="19014"/>
                    <a:pt x="13501" y="18815"/>
                    <a:pt x="13221" y="18676"/>
                  </a:cubicBezTo>
                  <a:cubicBezTo>
                    <a:pt x="12942" y="18537"/>
                    <a:pt x="12847" y="18457"/>
                    <a:pt x="12753" y="18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6" name="Line"/>
            <p:cNvSpPr/>
            <p:nvPr/>
          </p:nvSpPr>
          <p:spPr>
            <a:xfrm>
              <a:off x="661719" y="6238535"/>
              <a:ext cx="235812" cy="792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600" extrusionOk="0">
                  <a:moveTo>
                    <a:pt x="21268" y="1457"/>
                  </a:moveTo>
                  <a:cubicBezTo>
                    <a:pt x="20849" y="1140"/>
                    <a:pt x="20429" y="823"/>
                    <a:pt x="19800" y="538"/>
                  </a:cubicBezTo>
                  <a:cubicBezTo>
                    <a:pt x="19171" y="253"/>
                    <a:pt x="18332" y="0"/>
                    <a:pt x="17493" y="0"/>
                  </a:cubicBezTo>
                  <a:cubicBezTo>
                    <a:pt x="16654" y="0"/>
                    <a:pt x="15816" y="253"/>
                    <a:pt x="13614" y="1489"/>
                  </a:cubicBezTo>
                  <a:cubicBezTo>
                    <a:pt x="11412" y="2724"/>
                    <a:pt x="7847" y="4941"/>
                    <a:pt x="5120" y="7221"/>
                  </a:cubicBezTo>
                  <a:cubicBezTo>
                    <a:pt x="2394" y="9501"/>
                    <a:pt x="507" y="11845"/>
                    <a:pt x="87" y="13777"/>
                  </a:cubicBezTo>
                  <a:cubicBezTo>
                    <a:pt x="-332" y="15709"/>
                    <a:pt x="717" y="17229"/>
                    <a:pt x="4282" y="18465"/>
                  </a:cubicBezTo>
                  <a:cubicBezTo>
                    <a:pt x="7847" y="19700"/>
                    <a:pt x="13928" y="20650"/>
                    <a:pt x="2001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7" name="Line"/>
            <p:cNvSpPr/>
            <p:nvPr/>
          </p:nvSpPr>
          <p:spPr>
            <a:xfrm>
              <a:off x="947813" y="6520095"/>
              <a:ext cx="345258" cy="444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371" extrusionOk="0">
                  <a:moveTo>
                    <a:pt x="4662" y="6145"/>
                  </a:moveTo>
                  <a:cubicBezTo>
                    <a:pt x="4086" y="5362"/>
                    <a:pt x="3510" y="4579"/>
                    <a:pt x="3078" y="4802"/>
                  </a:cubicBezTo>
                  <a:cubicBezTo>
                    <a:pt x="2646" y="5026"/>
                    <a:pt x="2358" y="6257"/>
                    <a:pt x="1854" y="8160"/>
                  </a:cubicBezTo>
                  <a:cubicBezTo>
                    <a:pt x="1350" y="10062"/>
                    <a:pt x="630" y="12637"/>
                    <a:pt x="270" y="14259"/>
                  </a:cubicBezTo>
                  <a:cubicBezTo>
                    <a:pt x="-90" y="15882"/>
                    <a:pt x="-90" y="16554"/>
                    <a:pt x="270" y="17001"/>
                  </a:cubicBezTo>
                  <a:cubicBezTo>
                    <a:pt x="630" y="17449"/>
                    <a:pt x="1350" y="17673"/>
                    <a:pt x="2502" y="17393"/>
                  </a:cubicBezTo>
                  <a:cubicBezTo>
                    <a:pt x="3654" y="17113"/>
                    <a:pt x="5238" y="16330"/>
                    <a:pt x="6318" y="15770"/>
                  </a:cubicBezTo>
                  <a:cubicBezTo>
                    <a:pt x="7398" y="15211"/>
                    <a:pt x="7974" y="14875"/>
                    <a:pt x="8622" y="14875"/>
                  </a:cubicBezTo>
                  <a:cubicBezTo>
                    <a:pt x="9270" y="14875"/>
                    <a:pt x="9990" y="15211"/>
                    <a:pt x="11070" y="16162"/>
                  </a:cubicBezTo>
                  <a:cubicBezTo>
                    <a:pt x="12150" y="17113"/>
                    <a:pt x="13590" y="18680"/>
                    <a:pt x="14598" y="19687"/>
                  </a:cubicBezTo>
                  <a:cubicBezTo>
                    <a:pt x="15606" y="20695"/>
                    <a:pt x="16182" y="21142"/>
                    <a:pt x="16830" y="21310"/>
                  </a:cubicBezTo>
                  <a:cubicBezTo>
                    <a:pt x="17478" y="21478"/>
                    <a:pt x="18198" y="21366"/>
                    <a:pt x="19134" y="20079"/>
                  </a:cubicBezTo>
                  <a:cubicBezTo>
                    <a:pt x="20070" y="18792"/>
                    <a:pt x="21222" y="16330"/>
                    <a:pt x="21366" y="13532"/>
                  </a:cubicBezTo>
                  <a:cubicBezTo>
                    <a:pt x="21510" y="10734"/>
                    <a:pt x="20646" y="7600"/>
                    <a:pt x="19638" y="5306"/>
                  </a:cubicBezTo>
                  <a:cubicBezTo>
                    <a:pt x="18630" y="3012"/>
                    <a:pt x="17478" y="1557"/>
                    <a:pt x="16542" y="773"/>
                  </a:cubicBezTo>
                  <a:cubicBezTo>
                    <a:pt x="15606" y="-10"/>
                    <a:pt x="14886" y="-122"/>
                    <a:pt x="14310" y="102"/>
                  </a:cubicBezTo>
                  <a:cubicBezTo>
                    <a:pt x="13734" y="326"/>
                    <a:pt x="13302" y="885"/>
                    <a:pt x="12870" y="14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8" name="Line"/>
            <p:cNvSpPr/>
            <p:nvPr/>
          </p:nvSpPr>
          <p:spPr>
            <a:xfrm>
              <a:off x="1392800" y="6702502"/>
              <a:ext cx="418538" cy="284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2" extrusionOk="0">
                  <a:moveTo>
                    <a:pt x="1440" y="15758"/>
                  </a:moveTo>
                  <a:cubicBezTo>
                    <a:pt x="720" y="15235"/>
                    <a:pt x="0" y="14713"/>
                    <a:pt x="0" y="14277"/>
                  </a:cubicBezTo>
                  <a:cubicBezTo>
                    <a:pt x="0" y="13842"/>
                    <a:pt x="720" y="13493"/>
                    <a:pt x="2160" y="11751"/>
                  </a:cubicBezTo>
                  <a:cubicBezTo>
                    <a:pt x="3600" y="10009"/>
                    <a:pt x="5760" y="6874"/>
                    <a:pt x="6840" y="4697"/>
                  </a:cubicBezTo>
                  <a:cubicBezTo>
                    <a:pt x="7920" y="2519"/>
                    <a:pt x="7920" y="1300"/>
                    <a:pt x="7620" y="603"/>
                  </a:cubicBezTo>
                  <a:cubicBezTo>
                    <a:pt x="7320" y="-94"/>
                    <a:pt x="6720" y="-268"/>
                    <a:pt x="6060" y="516"/>
                  </a:cubicBezTo>
                  <a:cubicBezTo>
                    <a:pt x="5400" y="1300"/>
                    <a:pt x="4680" y="3042"/>
                    <a:pt x="4200" y="6264"/>
                  </a:cubicBezTo>
                  <a:cubicBezTo>
                    <a:pt x="3720" y="9487"/>
                    <a:pt x="3480" y="14190"/>
                    <a:pt x="3900" y="17151"/>
                  </a:cubicBezTo>
                  <a:cubicBezTo>
                    <a:pt x="4320" y="20113"/>
                    <a:pt x="5400" y="21332"/>
                    <a:pt x="7920" y="21332"/>
                  </a:cubicBezTo>
                  <a:cubicBezTo>
                    <a:pt x="10440" y="21332"/>
                    <a:pt x="14400" y="20113"/>
                    <a:pt x="16920" y="18980"/>
                  </a:cubicBezTo>
                  <a:cubicBezTo>
                    <a:pt x="19440" y="17848"/>
                    <a:pt x="20520" y="16803"/>
                    <a:pt x="21600" y="1575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9" name="Line"/>
            <p:cNvSpPr/>
            <p:nvPr/>
          </p:nvSpPr>
          <p:spPr>
            <a:xfrm>
              <a:off x="2218249" y="6647772"/>
              <a:ext cx="192993" cy="265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863" y="10800"/>
                  </a:moveTo>
                  <a:cubicBezTo>
                    <a:pt x="2602" y="13263"/>
                    <a:pt x="2342" y="15726"/>
                    <a:pt x="1692" y="17432"/>
                  </a:cubicBezTo>
                  <a:cubicBezTo>
                    <a:pt x="1041" y="19137"/>
                    <a:pt x="0" y="20084"/>
                    <a:pt x="0" y="19705"/>
                  </a:cubicBezTo>
                  <a:cubicBezTo>
                    <a:pt x="0" y="19326"/>
                    <a:pt x="1041" y="17621"/>
                    <a:pt x="2602" y="14305"/>
                  </a:cubicBezTo>
                  <a:cubicBezTo>
                    <a:pt x="4164" y="10989"/>
                    <a:pt x="6246" y="6063"/>
                    <a:pt x="7807" y="3316"/>
                  </a:cubicBezTo>
                  <a:cubicBezTo>
                    <a:pt x="9369" y="568"/>
                    <a:pt x="10410" y="0"/>
                    <a:pt x="11581" y="0"/>
                  </a:cubicBezTo>
                  <a:cubicBezTo>
                    <a:pt x="12752" y="0"/>
                    <a:pt x="14053" y="568"/>
                    <a:pt x="15484" y="3126"/>
                  </a:cubicBezTo>
                  <a:cubicBezTo>
                    <a:pt x="16916" y="5684"/>
                    <a:pt x="18477" y="10232"/>
                    <a:pt x="19518" y="13642"/>
                  </a:cubicBezTo>
                  <a:cubicBezTo>
                    <a:pt x="20559" y="17053"/>
                    <a:pt x="21080" y="1932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0" name="Line"/>
            <p:cNvSpPr/>
            <p:nvPr/>
          </p:nvSpPr>
          <p:spPr>
            <a:xfrm>
              <a:off x="2489375" y="6655465"/>
              <a:ext cx="445039" cy="266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1140" extrusionOk="0">
                  <a:moveTo>
                    <a:pt x="1619" y="19327"/>
                  </a:moveTo>
                  <a:cubicBezTo>
                    <a:pt x="2744" y="16927"/>
                    <a:pt x="3869" y="14527"/>
                    <a:pt x="4882" y="11758"/>
                  </a:cubicBezTo>
                  <a:cubicBezTo>
                    <a:pt x="5894" y="8989"/>
                    <a:pt x="6794" y="5850"/>
                    <a:pt x="7301" y="3727"/>
                  </a:cubicBezTo>
                  <a:cubicBezTo>
                    <a:pt x="7807" y="1604"/>
                    <a:pt x="7919" y="496"/>
                    <a:pt x="7638" y="127"/>
                  </a:cubicBezTo>
                  <a:cubicBezTo>
                    <a:pt x="7357" y="-242"/>
                    <a:pt x="6682" y="127"/>
                    <a:pt x="5501" y="2066"/>
                  </a:cubicBezTo>
                  <a:cubicBezTo>
                    <a:pt x="4319" y="4004"/>
                    <a:pt x="2632" y="7512"/>
                    <a:pt x="1619" y="10189"/>
                  </a:cubicBezTo>
                  <a:cubicBezTo>
                    <a:pt x="607" y="12866"/>
                    <a:pt x="269" y="14712"/>
                    <a:pt x="101" y="16189"/>
                  </a:cubicBezTo>
                  <a:cubicBezTo>
                    <a:pt x="-68" y="17666"/>
                    <a:pt x="-68" y="18773"/>
                    <a:pt x="438" y="19696"/>
                  </a:cubicBezTo>
                  <a:cubicBezTo>
                    <a:pt x="944" y="20620"/>
                    <a:pt x="1957" y="21358"/>
                    <a:pt x="4038" y="21081"/>
                  </a:cubicBezTo>
                  <a:cubicBezTo>
                    <a:pt x="6119" y="20804"/>
                    <a:pt x="9269" y="19512"/>
                    <a:pt x="11519" y="17943"/>
                  </a:cubicBezTo>
                  <a:cubicBezTo>
                    <a:pt x="13769" y="16373"/>
                    <a:pt x="15119" y="14527"/>
                    <a:pt x="16469" y="12404"/>
                  </a:cubicBezTo>
                  <a:cubicBezTo>
                    <a:pt x="17819" y="10281"/>
                    <a:pt x="19169" y="7881"/>
                    <a:pt x="20013" y="6127"/>
                  </a:cubicBezTo>
                  <a:cubicBezTo>
                    <a:pt x="20857" y="4373"/>
                    <a:pt x="21194" y="3266"/>
                    <a:pt x="21138" y="3081"/>
                  </a:cubicBezTo>
                  <a:cubicBezTo>
                    <a:pt x="21082" y="2896"/>
                    <a:pt x="20632" y="3635"/>
                    <a:pt x="19676" y="5758"/>
                  </a:cubicBezTo>
                  <a:cubicBezTo>
                    <a:pt x="18719" y="7881"/>
                    <a:pt x="17257" y="11389"/>
                    <a:pt x="16526" y="13789"/>
                  </a:cubicBezTo>
                  <a:cubicBezTo>
                    <a:pt x="15794" y="16189"/>
                    <a:pt x="15794" y="17481"/>
                    <a:pt x="16751" y="18220"/>
                  </a:cubicBezTo>
                  <a:cubicBezTo>
                    <a:pt x="17707" y="18958"/>
                    <a:pt x="19619" y="19143"/>
                    <a:pt x="21532" y="1932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1" name="Line"/>
            <p:cNvSpPr/>
            <p:nvPr/>
          </p:nvSpPr>
          <p:spPr>
            <a:xfrm>
              <a:off x="2902622" y="6494308"/>
              <a:ext cx="436378" cy="504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600" extrusionOk="0">
                  <a:moveTo>
                    <a:pt x="16991" y="0"/>
                  </a:moveTo>
                  <a:cubicBezTo>
                    <a:pt x="17791" y="896"/>
                    <a:pt x="18591" y="1792"/>
                    <a:pt x="19162" y="3583"/>
                  </a:cubicBezTo>
                  <a:cubicBezTo>
                    <a:pt x="19734" y="5375"/>
                    <a:pt x="20077" y="8063"/>
                    <a:pt x="20191" y="9854"/>
                  </a:cubicBezTo>
                  <a:cubicBezTo>
                    <a:pt x="20305" y="11646"/>
                    <a:pt x="20191" y="12542"/>
                    <a:pt x="19962" y="13189"/>
                  </a:cubicBezTo>
                  <a:cubicBezTo>
                    <a:pt x="19734" y="13836"/>
                    <a:pt x="19391" y="14234"/>
                    <a:pt x="18934" y="14433"/>
                  </a:cubicBezTo>
                  <a:cubicBezTo>
                    <a:pt x="18477" y="14632"/>
                    <a:pt x="17905" y="14632"/>
                    <a:pt x="16305" y="14085"/>
                  </a:cubicBezTo>
                  <a:cubicBezTo>
                    <a:pt x="14705" y="13537"/>
                    <a:pt x="12077" y="12442"/>
                    <a:pt x="9562" y="12442"/>
                  </a:cubicBezTo>
                  <a:cubicBezTo>
                    <a:pt x="7048" y="12442"/>
                    <a:pt x="4648" y="13537"/>
                    <a:pt x="3048" y="14732"/>
                  </a:cubicBezTo>
                  <a:cubicBezTo>
                    <a:pt x="1448" y="15926"/>
                    <a:pt x="648" y="17220"/>
                    <a:pt x="248" y="18216"/>
                  </a:cubicBezTo>
                  <a:cubicBezTo>
                    <a:pt x="-152" y="19211"/>
                    <a:pt x="-152" y="19908"/>
                    <a:pt x="877" y="20505"/>
                  </a:cubicBezTo>
                  <a:cubicBezTo>
                    <a:pt x="1905" y="21102"/>
                    <a:pt x="3962" y="21600"/>
                    <a:pt x="7562" y="21600"/>
                  </a:cubicBezTo>
                  <a:cubicBezTo>
                    <a:pt x="11162" y="21600"/>
                    <a:pt x="16305" y="21102"/>
                    <a:pt x="21448" y="2060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2" name="Line"/>
            <p:cNvSpPr/>
            <p:nvPr/>
          </p:nvSpPr>
          <p:spPr>
            <a:xfrm>
              <a:off x="3827293" y="6501005"/>
              <a:ext cx="62782" cy="4257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7" extrusionOk="0">
                  <a:moveTo>
                    <a:pt x="21600" y="1775"/>
                  </a:moveTo>
                  <a:cubicBezTo>
                    <a:pt x="17600" y="954"/>
                    <a:pt x="13600" y="132"/>
                    <a:pt x="11200" y="14"/>
                  </a:cubicBezTo>
                  <a:cubicBezTo>
                    <a:pt x="8800" y="-103"/>
                    <a:pt x="8000" y="484"/>
                    <a:pt x="6400" y="2890"/>
                  </a:cubicBezTo>
                  <a:cubicBezTo>
                    <a:pt x="4800" y="5297"/>
                    <a:pt x="2400" y="9523"/>
                    <a:pt x="1200" y="12927"/>
                  </a:cubicBezTo>
                  <a:cubicBezTo>
                    <a:pt x="0" y="16332"/>
                    <a:pt x="0" y="18914"/>
                    <a:pt x="0" y="214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3" name="Line"/>
            <p:cNvSpPr/>
            <p:nvPr/>
          </p:nvSpPr>
          <p:spPr>
            <a:xfrm>
              <a:off x="4029587" y="6801235"/>
              <a:ext cx="27903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4800"/>
                    <a:pt x="14400" y="9600"/>
                    <a:pt x="10800" y="13200"/>
                  </a:cubicBezTo>
                  <a:cubicBezTo>
                    <a:pt x="7200" y="16800"/>
                    <a:pt x="3600" y="192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4" name="Line"/>
            <p:cNvSpPr/>
            <p:nvPr/>
          </p:nvSpPr>
          <p:spPr>
            <a:xfrm>
              <a:off x="4225480" y="6566171"/>
              <a:ext cx="1021396" cy="3499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0838" extrusionOk="0">
                  <a:moveTo>
                    <a:pt x="3221" y="5690"/>
                  </a:moveTo>
                  <a:cubicBezTo>
                    <a:pt x="2976" y="5275"/>
                    <a:pt x="2731" y="4860"/>
                    <a:pt x="2461" y="4860"/>
                  </a:cubicBezTo>
                  <a:cubicBezTo>
                    <a:pt x="2192" y="4860"/>
                    <a:pt x="1898" y="5275"/>
                    <a:pt x="1555" y="7006"/>
                  </a:cubicBezTo>
                  <a:cubicBezTo>
                    <a:pt x="1212" y="8736"/>
                    <a:pt x="821" y="11783"/>
                    <a:pt x="723" y="14136"/>
                  </a:cubicBezTo>
                  <a:cubicBezTo>
                    <a:pt x="625" y="16490"/>
                    <a:pt x="821" y="18152"/>
                    <a:pt x="1457" y="19329"/>
                  </a:cubicBezTo>
                  <a:cubicBezTo>
                    <a:pt x="2094" y="20506"/>
                    <a:pt x="3172" y="21198"/>
                    <a:pt x="4102" y="20644"/>
                  </a:cubicBezTo>
                  <a:cubicBezTo>
                    <a:pt x="5033" y="20090"/>
                    <a:pt x="5817" y="18290"/>
                    <a:pt x="6184" y="15936"/>
                  </a:cubicBezTo>
                  <a:cubicBezTo>
                    <a:pt x="6551" y="13583"/>
                    <a:pt x="6502" y="10675"/>
                    <a:pt x="5988" y="8667"/>
                  </a:cubicBezTo>
                  <a:cubicBezTo>
                    <a:pt x="5474" y="6660"/>
                    <a:pt x="4494" y="5552"/>
                    <a:pt x="3563" y="5067"/>
                  </a:cubicBezTo>
                  <a:cubicBezTo>
                    <a:pt x="2633" y="4583"/>
                    <a:pt x="1751" y="4721"/>
                    <a:pt x="1115" y="4998"/>
                  </a:cubicBezTo>
                  <a:cubicBezTo>
                    <a:pt x="478" y="5275"/>
                    <a:pt x="86" y="5690"/>
                    <a:pt x="12" y="5898"/>
                  </a:cubicBezTo>
                  <a:cubicBezTo>
                    <a:pt x="-61" y="6106"/>
                    <a:pt x="184" y="6106"/>
                    <a:pt x="992" y="5760"/>
                  </a:cubicBezTo>
                  <a:cubicBezTo>
                    <a:pt x="1800" y="5413"/>
                    <a:pt x="3172" y="4721"/>
                    <a:pt x="4200" y="4306"/>
                  </a:cubicBezTo>
                  <a:cubicBezTo>
                    <a:pt x="5229" y="3890"/>
                    <a:pt x="5915" y="3752"/>
                    <a:pt x="6429" y="4167"/>
                  </a:cubicBezTo>
                  <a:cubicBezTo>
                    <a:pt x="6943" y="4583"/>
                    <a:pt x="7286" y="5552"/>
                    <a:pt x="7335" y="6936"/>
                  </a:cubicBezTo>
                  <a:cubicBezTo>
                    <a:pt x="7384" y="8321"/>
                    <a:pt x="7139" y="10121"/>
                    <a:pt x="6919" y="11644"/>
                  </a:cubicBezTo>
                  <a:cubicBezTo>
                    <a:pt x="6698" y="13167"/>
                    <a:pt x="6502" y="14413"/>
                    <a:pt x="6478" y="15383"/>
                  </a:cubicBezTo>
                  <a:cubicBezTo>
                    <a:pt x="6453" y="16352"/>
                    <a:pt x="6600" y="17044"/>
                    <a:pt x="7261" y="17321"/>
                  </a:cubicBezTo>
                  <a:cubicBezTo>
                    <a:pt x="7923" y="17598"/>
                    <a:pt x="9098" y="17460"/>
                    <a:pt x="10274" y="16075"/>
                  </a:cubicBezTo>
                  <a:cubicBezTo>
                    <a:pt x="11449" y="14690"/>
                    <a:pt x="12625" y="12060"/>
                    <a:pt x="13237" y="10052"/>
                  </a:cubicBezTo>
                  <a:cubicBezTo>
                    <a:pt x="13849" y="8044"/>
                    <a:pt x="13898" y="6660"/>
                    <a:pt x="13678" y="5621"/>
                  </a:cubicBezTo>
                  <a:cubicBezTo>
                    <a:pt x="13457" y="4583"/>
                    <a:pt x="12968" y="3890"/>
                    <a:pt x="11939" y="3406"/>
                  </a:cubicBezTo>
                  <a:cubicBezTo>
                    <a:pt x="10910" y="2921"/>
                    <a:pt x="9343" y="2644"/>
                    <a:pt x="8412" y="2506"/>
                  </a:cubicBezTo>
                  <a:cubicBezTo>
                    <a:pt x="7482" y="2367"/>
                    <a:pt x="7188" y="2367"/>
                    <a:pt x="6894" y="2436"/>
                  </a:cubicBezTo>
                  <a:cubicBezTo>
                    <a:pt x="6600" y="2506"/>
                    <a:pt x="6306" y="2644"/>
                    <a:pt x="6306" y="2852"/>
                  </a:cubicBezTo>
                  <a:cubicBezTo>
                    <a:pt x="6306" y="3060"/>
                    <a:pt x="6600" y="3336"/>
                    <a:pt x="7531" y="3475"/>
                  </a:cubicBezTo>
                  <a:cubicBezTo>
                    <a:pt x="8461" y="3613"/>
                    <a:pt x="10029" y="3613"/>
                    <a:pt x="11523" y="3406"/>
                  </a:cubicBezTo>
                  <a:cubicBezTo>
                    <a:pt x="13017" y="3198"/>
                    <a:pt x="14437" y="2783"/>
                    <a:pt x="15270" y="2644"/>
                  </a:cubicBezTo>
                  <a:cubicBezTo>
                    <a:pt x="16102" y="2506"/>
                    <a:pt x="16347" y="2644"/>
                    <a:pt x="16519" y="3060"/>
                  </a:cubicBezTo>
                  <a:cubicBezTo>
                    <a:pt x="16690" y="3475"/>
                    <a:pt x="16788" y="4167"/>
                    <a:pt x="16690" y="5967"/>
                  </a:cubicBezTo>
                  <a:cubicBezTo>
                    <a:pt x="16592" y="7767"/>
                    <a:pt x="16298" y="10675"/>
                    <a:pt x="16249" y="12890"/>
                  </a:cubicBezTo>
                  <a:cubicBezTo>
                    <a:pt x="16200" y="15106"/>
                    <a:pt x="16396" y="16629"/>
                    <a:pt x="17131" y="17529"/>
                  </a:cubicBezTo>
                  <a:cubicBezTo>
                    <a:pt x="17866" y="18429"/>
                    <a:pt x="19139" y="18706"/>
                    <a:pt x="20045" y="17875"/>
                  </a:cubicBezTo>
                  <a:cubicBezTo>
                    <a:pt x="20951" y="17044"/>
                    <a:pt x="21490" y="15106"/>
                    <a:pt x="21515" y="12198"/>
                  </a:cubicBezTo>
                  <a:cubicBezTo>
                    <a:pt x="21539" y="9290"/>
                    <a:pt x="21049" y="5413"/>
                    <a:pt x="20094" y="2990"/>
                  </a:cubicBezTo>
                  <a:cubicBezTo>
                    <a:pt x="19139" y="567"/>
                    <a:pt x="17719" y="-402"/>
                    <a:pt x="16494" y="152"/>
                  </a:cubicBezTo>
                  <a:cubicBezTo>
                    <a:pt x="15270" y="706"/>
                    <a:pt x="14241" y="2783"/>
                    <a:pt x="13212" y="486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5" name="Line"/>
            <p:cNvSpPr/>
            <p:nvPr/>
          </p:nvSpPr>
          <p:spPr>
            <a:xfrm>
              <a:off x="5600480" y="6668698"/>
              <a:ext cx="472966" cy="34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600" extrusionOk="0">
                  <a:moveTo>
                    <a:pt x="2150" y="21600"/>
                  </a:moveTo>
                  <a:cubicBezTo>
                    <a:pt x="1202" y="18720"/>
                    <a:pt x="253" y="15840"/>
                    <a:pt x="43" y="13680"/>
                  </a:cubicBezTo>
                  <a:cubicBezTo>
                    <a:pt x="-168" y="11520"/>
                    <a:pt x="359" y="10080"/>
                    <a:pt x="2466" y="9360"/>
                  </a:cubicBezTo>
                  <a:cubicBezTo>
                    <a:pt x="4573" y="8640"/>
                    <a:pt x="8261" y="8640"/>
                    <a:pt x="11686" y="7200"/>
                  </a:cubicBezTo>
                  <a:cubicBezTo>
                    <a:pt x="15110" y="5760"/>
                    <a:pt x="18271" y="2880"/>
                    <a:pt x="21432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6" name="Line"/>
            <p:cNvSpPr/>
            <p:nvPr/>
          </p:nvSpPr>
          <p:spPr>
            <a:xfrm>
              <a:off x="5773494" y="6501284"/>
              <a:ext cx="30588" cy="411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0" y="0"/>
                  </a:moveTo>
                  <a:cubicBezTo>
                    <a:pt x="7714" y="1586"/>
                    <a:pt x="15429" y="3173"/>
                    <a:pt x="18514" y="6773"/>
                  </a:cubicBezTo>
                  <a:cubicBezTo>
                    <a:pt x="21600" y="10373"/>
                    <a:pt x="20057" y="15986"/>
                    <a:pt x="1851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7" name="Line"/>
            <p:cNvSpPr/>
            <p:nvPr/>
          </p:nvSpPr>
          <p:spPr>
            <a:xfrm>
              <a:off x="6192031" y="6236431"/>
              <a:ext cx="360582" cy="836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475" extrusionOk="0">
                  <a:moveTo>
                    <a:pt x="8723" y="1426"/>
                  </a:moveTo>
                  <a:cubicBezTo>
                    <a:pt x="8169" y="830"/>
                    <a:pt x="7615" y="233"/>
                    <a:pt x="7615" y="54"/>
                  </a:cubicBezTo>
                  <a:cubicBezTo>
                    <a:pt x="7615" y="-125"/>
                    <a:pt x="8169" y="114"/>
                    <a:pt x="10038" y="1188"/>
                  </a:cubicBezTo>
                  <a:cubicBezTo>
                    <a:pt x="11908" y="2262"/>
                    <a:pt x="15092" y="4171"/>
                    <a:pt x="17446" y="6110"/>
                  </a:cubicBezTo>
                  <a:cubicBezTo>
                    <a:pt x="19800" y="8050"/>
                    <a:pt x="21323" y="10019"/>
                    <a:pt x="21462" y="11689"/>
                  </a:cubicBezTo>
                  <a:cubicBezTo>
                    <a:pt x="21600" y="13360"/>
                    <a:pt x="20354" y="14732"/>
                    <a:pt x="17377" y="16075"/>
                  </a:cubicBezTo>
                  <a:cubicBezTo>
                    <a:pt x="14400" y="17418"/>
                    <a:pt x="9692" y="18730"/>
                    <a:pt x="6508" y="19625"/>
                  </a:cubicBezTo>
                  <a:cubicBezTo>
                    <a:pt x="3323" y="20520"/>
                    <a:pt x="1662" y="20998"/>
                    <a:pt x="0" y="214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8" name="Line"/>
            <p:cNvSpPr/>
            <p:nvPr/>
          </p:nvSpPr>
          <p:spPr>
            <a:xfrm>
              <a:off x="5826613" y="935315"/>
              <a:ext cx="232882" cy="50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477" extrusionOk="0">
                  <a:moveTo>
                    <a:pt x="247" y="1742"/>
                  </a:moveTo>
                  <a:cubicBezTo>
                    <a:pt x="247" y="957"/>
                    <a:pt x="247" y="172"/>
                    <a:pt x="247" y="24"/>
                  </a:cubicBezTo>
                  <a:cubicBezTo>
                    <a:pt x="247" y="-123"/>
                    <a:pt x="247" y="368"/>
                    <a:pt x="354" y="2184"/>
                  </a:cubicBezTo>
                  <a:cubicBezTo>
                    <a:pt x="461" y="4001"/>
                    <a:pt x="674" y="7142"/>
                    <a:pt x="674" y="9892"/>
                  </a:cubicBezTo>
                  <a:cubicBezTo>
                    <a:pt x="674" y="12641"/>
                    <a:pt x="461" y="14997"/>
                    <a:pt x="247" y="16519"/>
                  </a:cubicBezTo>
                  <a:cubicBezTo>
                    <a:pt x="33" y="18041"/>
                    <a:pt x="-181" y="18728"/>
                    <a:pt x="247" y="18924"/>
                  </a:cubicBezTo>
                  <a:cubicBezTo>
                    <a:pt x="674" y="19121"/>
                    <a:pt x="1744" y="18826"/>
                    <a:pt x="3562" y="17501"/>
                  </a:cubicBezTo>
                  <a:cubicBezTo>
                    <a:pt x="5379" y="16175"/>
                    <a:pt x="7946" y="13819"/>
                    <a:pt x="9550" y="12395"/>
                  </a:cubicBezTo>
                  <a:cubicBezTo>
                    <a:pt x="11154" y="10972"/>
                    <a:pt x="11795" y="10481"/>
                    <a:pt x="12544" y="10432"/>
                  </a:cubicBezTo>
                  <a:cubicBezTo>
                    <a:pt x="13292" y="10382"/>
                    <a:pt x="14148" y="10775"/>
                    <a:pt x="15217" y="12150"/>
                  </a:cubicBezTo>
                  <a:cubicBezTo>
                    <a:pt x="16286" y="13524"/>
                    <a:pt x="17570" y="15881"/>
                    <a:pt x="18639" y="17599"/>
                  </a:cubicBezTo>
                  <a:cubicBezTo>
                    <a:pt x="19708" y="19317"/>
                    <a:pt x="20564" y="20397"/>
                    <a:pt x="21419" y="21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9" name="Line"/>
            <p:cNvSpPr/>
            <p:nvPr/>
          </p:nvSpPr>
          <p:spPr>
            <a:xfrm>
              <a:off x="6149619" y="1104765"/>
              <a:ext cx="244706" cy="306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121" extrusionOk="0">
                  <a:moveTo>
                    <a:pt x="13978" y="3180"/>
                  </a:moveTo>
                  <a:cubicBezTo>
                    <a:pt x="13170" y="2060"/>
                    <a:pt x="12363" y="940"/>
                    <a:pt x="11454" y="380"/>
                  </a:cubicBezTo>
                  <a:cubicBezTo>
                    <a:pt x="10546" y="-180"/>
                    <a:pt x="9537" y="-180"/>
                    <a:pt x="7821" y="780"/>
                  </a:cubicBezTo>
                  <a:cubicBezTo>
                    <a:pt x="6105" y="1740"/>
                    <a:pt x="3682" y="3660"/>
                    <a:pt x="2067" y="6620"/>
                  </a:cubicBezTo>
                  <a:cubicBezTo>
                    <a:pt x="452" y="9580"/>
                    <a:pt x="-355" y="13580"/>
                    <a:pt x="150" y="16300"/>
                  </a:cubicBezTo>
                  <a:cubicBezTo>
                    <a:pt x="654" y="19020"/>
                    <a:pt x="2471" y="20460"/>
                    <a:pt x="4894" y="20940"/>
                  </a:cubicBezTo>
                  <a:cubicBezTo>
                    <a:pt x="7316" y="21420"/>
                    <a:pt x="10344" y="20940"/>
                    <a:pt x="12666" y="19580"/>
                  </a:cubicBezTo>
                  <a:cubicBezTo>
                    <a:pt x="14987" y="18220"/>
                    <a:pt x="16602" y="15980"/>
                    <a:pt x="17410" y="14140"/>
                  </a:cubicBezTo>
                  <a:cubicBezTo>
                    <a:pt x="18217" y="12300"/>
                    <a:pt x="18217" y="10860"/>
                    <a:pt x="18217" y="9660"/>
                  </a:cubicBezTo>
                  <a:cubicBezTo>
                    <a:pt x="18217" y="8460"/>
                    <a:pt x="18217" y="7500"/>
                    <a:pt x="18015" y="7500"/>
                  </a:cubicBezTo>
                  <a:cubicBezTo>
                    <a:pt x="17813" y="7500"/>
                    <a:pt x="17409" y="8460"/>
                    <a:pt x="17107" y="9900"/>
                  </a:cubicBezTo>
                  <a:cubicBezTo>
                    <a:pt x="16804" y="11340"/>
                    <a:pt x="16602" y="13260"/>
                    <a:pt x="16804" y="14540"/>
                  </a:cubicBezTo>
                  <a:cubicBezTo>
                    <a:pt x="17006" y="15820"/>
                    <a:pt x="17611" y="16460"/>
                    <a:pt x="18419" y="16780"/>
                  </a:cubicBezTo>
                  <a:cubicBezTo>
                    <a:pt x="19226" y="17100"/>
                    <a:pt x="20236" y="17100"/>
                    <a:pt x="21245" y="171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90" name="Line"/>
            <p:cNvSpPr/>
            <p:nvPr/>
          </p:nvSpPr>
          <p:spPr>
            <a:xfrm>
              <a:off x="6451064" y="1220836"/>
              <a:ext cx="654775" cy="200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142" extrusionOk="0">
                  <a:moveTo>
                    <a:pt x="429" y="2199"/>
                  </a:moveTo>
                  <a:cubicBezTo>
                    <a:pt x="275" y="7599"/>
                    <a:pt x="122" y="12999"/>
                    <a:pt x="46" y="16312"/>
                  </a:cubicBezTo>
                  <a:cubicBezTo>
                    <a:pt x="-31" y="19626"/>
                    <a:pt x="-31" y="20853"/>
                    <a:pt x="199" y="21099"/>
                  </a:cubicBezTo>
                  <a:cubicBezTo>
                    <a:pt x="429" y="21344"/>
                    <a:pt x="888" y="20608"/>
                    <a:pt x="1654" y="17417"/>
                  </a:cubicBezTo>
                  <a:cubicBezTo>
                    <a:pt x="2420" y="14226"/>
                    <a:pt x="3492" y="8580"/>
                    <a:pt x="4105" y="5144"/>
                  </a:cubicBezTo>
                  <a:cubicBezTo>
                    <a:pt x="4718" y="1708"/>
                    <a:pt x="4871" y="480"/>
                    <a:pt x="5063" y="480"/>
                  </a:cubicBezTo>
                  <a:cubicBezTo>
                    <a:pt x="5254" y="480"/>
                    <a:pt x="5484" y="1708"/>
                    <a:pt x="5599" y="3058"/>
                  </a:cubicBezTo>
                  <a:cubicBezTo>
                    <a:pt x="5714" y="4408"/>
                    <a:pt x="5714" y="5880"/>
                    <a:pt x="5714" y="7230"/>
                  </a:cubicBezTo>
                  <a:cubicBezTo>
                    <a:pt x="5714" y="8580"/>
                    <a:pt x="5714" y="9808"/>
                    <a:pt x="5905" y="10544"/>
                  </a:cubicBezTo>
                  <a:cubicBezTo>
                    <a:pt x="6097" y="11280"/>
                    <a:pt x="6480" y="11526"/>
                    <a:pt x="7322" y="10789"/>
                  </a:cubicBezTo>
                  <a:cubicBezTo>
                    <a:pt x="8165" y="10053"/>
                    <a:pt x="9467" y="8335"/>
                    <a:pt x="10271" y="6862"/>
                  </a:cubicBezTo>
                  <a:cubicBezTo>
                    <a:pt x="11075" y="5389"/>
                    <a:pt x="11382" y="4162"/>
                    <a:pt x="11573" y="2935"/>
                  </a:cubicBezTo>
                  <a:cubicBezTo>
                    <a:pt x="11765" y="1708"/>
                    <a:pt x="11841" y="480"/>
                    <a:pt x="11688" y="112"/>
                  </a:cubicBezTo>
                  <a:cubicBezTo>
                    <a:pt x="11535" y="-256"/>
                    <a:pt x="11152" y="235"/>
                    <a:pt x="10616" y="2321"/>
                  </a:cubicBezTo>
                  <a:cubicBezTo>
                    <a:pt x="10080" y="4408"/>
                    <a:pt x="9390" y="8089"/>
                    <a:pt x="9314" y="11035"/>
                  </a:cubicBezTo>
                  <a:cubicBezTo>
                    <a:pt x="9237" y="13980"/>
                    <a:pt x="9773" y="16189"/>
                    <a:pt x="11535" y="17417"/>
                  </a:cubicBezTo>
                  <a:cubicBezTo>
                    <a:pt x="13297" y="18644"/>
                    <a:pt x="16284" y="18889"/>
                    <a:pt x="18160" y="18767"/>
                  </a:cubicBezTo>
                  <a:cubicBezTo>
                    <a:pt x="20037" y="18644"/>
                    <a:pt x="20803" y="18153"/>
                    <a:pt x="21569" y="176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91" name="Line"/>
            <p:cNvSpPr/>
            <p:nvPr/>
          </p:nvSpPr>
          <p:spPr>
            <a:xfrm>
              <a:off x="7403174" y="964521"/>
              <a:ext cx="368692" cy="407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2" h="21374" extrusionOk="0">
                  <a:moveTo>
                    <a:pt x="150" y="9786"/>
                  </a:moveTo>
                  <a:cubicBezTo>
                    <a:pt x="150" y="9176"/>
                    <a:pt x="150" y="8565"/>
                    <a:pt x="150" y="7955"/>
                  </a:cubicBezTo>
                  <a:cubicBezTo>
                    <a:pt x="150" y="7345"/>
                    <a:pt x="150" y="6735"/>
                    <a:pt x="83" y="6735"/>
                  </a:cubicBezTo>
                  <a:cubicBezTo>
                    <a:pt x="16" y="6735"/>
                    <a:pt x="-117" y="7345"/>
                    <a:pt x="216" y="9298"/>
                  </a:cubicBezTo>
                  <a:cubicBezTo>
                    <a:pt x="550" y="11250"/>
                    <a:pt x="1350" y="14545"/>
                    <a:pt x="2150" y="16803"/>
                  </a:cubicBezTo>
                  <a:cubicBezTo>
                    <a:pt x="2950" y="19060"/>
                    <a:pt x="3750" y="20281"/>
                    <a:pt x="4483" y="20891"/>
                  </a:cubicBezTo>
                  <a:cubicBezTo>
                    <a:pt x="5216" y="21501"/>
                    <a:pt x="5883" y="21501"/>
                    <a:pt x="6483" y="21074"/>
                  </a:cubicBezTo>
                  <a:cubicBezTo>
                    <a:pt x="7083" y="20647"/>
                    <a:pt x="7616" y="19793"/>
                    <a:pt x="7883" y="18755"/>
                  </a:cubicBezTo>
                  <a:cubicBezTo>
                    <a:pt x="8150" y="17718"/>
                    <a:pt x="8150" y="16498"/>
                    <a:pt x="8216" y="16193"/>
                  </a:cubicBezTo>
                  <a:cubicBezTo>
                    <a:pt x="8283" y="15887"/>
                    <a:pt x="8416" y="16498"/>
                    <a:pt x="8683" y="17047"/>
                  </a:cubicBezTo>
                  <a:cubicBezTo>
                    <a:pt x="8950" y="17596"/>
                    <a:pt x="9350" y="18084"/>
                    <a:pt x="10750" y="18389"/>
                  </a:cubicBezTo>
                  <a:cubicBezTo>
                    <a:pt x="12150" y="18694"/>
                    <a:pt x="14550" y="18816"/>
                    <a:pt x="16616" y="18145"/>
                  </a:cubicBezTo>
                  <a:cubicBezTo>
                    <a:pt x="18683" y="17474"/>
                    <a:pt x="20416" y="16009"/>
                    <a:pt x="20950" y="13508"/>
                  </a:cubicBezTo>
                  <a:cubicBezTo>
                    <a:pt x="21483" y="11006"/>
                    <a:pt x="20816" y="7467"/>
                    <a:pt x="20016" y="5148"/>
                  </a:cubicBezTo>
                  <a:cubicBezTo>
                    <a:pt x="19216" y="2830"/>
                    <a:pt x="18283" y="1732"/>
                    <a:pt x="17216" y="999"/>
                  </a:cubicBezTo>
                  <a:cubicBezTo>
                    <a:pt x="16150" y="267"/>
                    <a:pt x="14950" y="-99"/>
                    <a:pt x="14216" y="23"/>
                  </a:cubicBezTo>
                  <a:cubicBezTo>
                    <a:pt x="13483" y="145"/>
                    <a:pt x="13216" y="755"/>
                    <a:pt x="12950" y="136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92" name="Line"/>
            <p:cNvSpPr/>
            <p:nvPr/>
          </p:nvSpPr>
          <p:spPr>
            <a:xfrm>
              <a:off x="7833412" y="1074246"/>
              <a:ext cx="154903" cy="2739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1" h="21389" extrusionOk="0">
                  <a:moveTo>
                    <a:pt x="3524" y="10891"/>
                  </a:moveTo>
                  <a:cubicBezTo>
                    <a:pt x="2253" y="13613"/>
                    <a:pt x="983" y="16336"/>
                    <a:pt x="347" y="18151"/>
                  </a:cubicBezTo>
                  <a:cubicBezTo>
                    <a:pt x="-288" y="19966"/>
                    <a:pt x="-288" y="20874"/>
                    <a:pt x="2412" y="21237"/>
                  </a:cubicBezTo>
                  <a:cubicBezTo>
                    <a:pt x="5112" y="21600"/>
                    <a:pt x="10512" y="21418"/>
                    <a:pt x="14483" y="19513"/>
                  </a:cubicBezTo>
                  <a:cubicBezTo>
                    <a:pt x="18453" y="17607"/>
                    <a:pt x="20994" y="13976"/>
                    <a:pt x="21153" y="10982"/>
                  </a:cubicBezTo>
                  <a:cubicBezTo>
                    <a:pt x="21312" y="7987"/>
                    <a:pt x="19088" y="5627"/>
                    <a:pt x="17183" y="3993"/>
                  </a:cubicBezTo>
                  <a:cubicBezTo>
                    <a:pt x="15277" y="2360"/>
                    <a:pt x="13688" y="1452"/>
                    <a:pt x="13371" y="908"/>
                  </a:cubicBezTo>
                  <a:cubicBezTo>
                    <a:pt x="13053" y="363"/>
                    <a:pt x="14006" y="182"/>
                    <a:pt x="14959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93" name="Line"/>
            <p:cNvSpPr/>
            <p:nvPr/>
          </p:nvSpPr>
          <p:spPr>
            <a:xfrm>
              <a:off x="8103352" y="983563"/>
              <a:ext cx="153465" cy="355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5" extrusionOk="0">
                  <a:moveTo>
                    <a:pt x="0" y="7995"/>
                  </a:moveTo>
                  <a:cubicBezTo>
                    <a:pt x="982" y="12062"/>
                    <a:pt x="1964" y="16130"/>
                    <a:pt x="2455" y="18514"/>
                  </a:cubicBezTo>
                  <a:cubicBezTo>
                    <a:pt x="2946" y="20899"/>
                    <a:pt x="2946" y="21600"/>
                    <a:pt x="3273" y="21390"/>
                  </a:cubicBezTo>
                  <a:cubicBezTo>
                    <a:pt x="3600" y="21179"/>
                    <a:pt x="4255" y="20057"/>
                    <a:pt x="6382" y="17462"/>
                  </a:cubicBezTo>
                  <a:cubicBezTo>
                    <a:pt x="8509" y="14868"/>
                    <a:pt x="12109" y="10800"/>
                    <a:pt x="14891" y="7644"/>
                  </a:cubicBezTo>
                  <a:cubicBezTo>
                    <a:pt x="17673" y="4488"/>
                    <a:pt x="19636" y="224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94" name="Line"/>
            <p:cNvSpPr/>
            <p:nvPr/>
          </p:nvSpPr>
          <p:spPr>
            <a:xfrm>
              <a:off x="8367253" y="899855"/>
              <a:ext cx="112784" cy="481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4" h="21600" extrusionOk="0">
                  <a:moveTo>
                    <a:pt x="14474" y="0"/>
                  </a:moveTo>
                  <a:cubicBezTo>
                    <a:pt x="12314" y="104"/>
                    <a:pt x="10154" y="209"/>
                    <a:pt x="7346" y="1513"/>
                  </a:cubicBezTo>
                  <a:cubicBezTo>
                    <a:pt x="4538" y="2817"/>
                    <a:pt x="1082" y="5322"/>
                    <a:pt x="218" y="8191"/>
                  </a:cubicBezTo>
                  <a:cubicBezTo>
                    <a:pt x="-646" y="11061"/>
                    <a:pt x="1082" y="14296"/>
                    <a:pt x="4970" y="16591"/>
                  </a:cubicBezTo>
                  <a:cubicBezTo>
                    <a:pt x="8858" y="18887"/>
                    <a:pt x="14906" y="20243"/>
                    <a:pt x="2095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95" name="Line"/>
            <p:cNvSpPr/>
            <p:nvPr/>
          </p:nvSpPr>
          <p:spPr>
            <a:xfrm>
              <a:off x="8471846" y="1078245"/>
              <a:ext cx="440680" cy="23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262" extrusionOk="0">
                  <a:moveTo>
                    <a:pt x="4834" y="1542"/>
                  </a:moveTo>
                  <a:cubicBezTo>
                    <a:pt x="4380" y="907"/>
                    <a:pt x="3925" y="272"/>
                    <a:pt x="3413" y="60"/>
                  </a:cubicBezTo>
                  <a:cubicBezTo>
                    <a:pt x="2902" y="-152"/>
                    <a:pt x="2333" y="60"/>
                    <a:pt x="1594" y="3130"/>
                  </a:cubicBezTo>
                  <a:cubicBezTo>
                    <a:pt x="855" y="6201"/>
                    <a:pt x="-54" y="12130"/>
                    <a:pt x="3" y="15836"/>
                  </a:cubicBezTo>
                  <a:cubicBezTo>
                    <a:pt x="60" y="19542"/>
                    <a:pt x="1083" y="21024"/>
                    <a:pt x="3413" y="20495"/>
                  </a:cubicBezTo>
                  <a:cubicBezTo>
                    <a:pt x="5744" y="19966"/>
                    <a:pt x="9382" y="17424"/>
                    <a:pt x="11599" y="15095"/>
                  </a:cubicBezTo>
                  <a:cubicBezTo>
                    <a:pt x="13815" y="12766"/>
                    <a:pt x="14611" y="10648"/>
                    <a:pt x="14895" y="9060"/>
                  </a:cubicBezTo>
                  <a:cubicBezTo>
                    <a:pt x="15180" y="7472"/>
                    <a:pt x="14952" y="6413"/>
                    <a:pt x="14157" y="6413"/>
                  </a:cubicBezTo>
                  <a:cubicBezTo>
                    <a:pt x="13361" y="6413"/>
                    <a:pt x="11997" y="7472"/>
                    <a:pt x="10860" y="9801"/>
                  </a:cubicBezTo>
                  <a:cubicBezTo>
                    <a:pt x="9723" y="12130"/>
                    <a:pt x="8813" y="15730"/>
                    <a:pt x="8472" y="18060"/>
                  </a:cubicBezTo>
                  <a:cubicBezTo>
                    <a:pt x="8131" y="20389"/>
                    <a:pt x="8359" y="21448"/>
                    <a:pt x="10632" y="21236"/>
                  </a:cubicBezTo>
                  <a:cubicBezTo>
                    <a:pt x="12906" y="21024"/>
                    <a:pt x="17226" y="19542"/>
                    <a:pt x="21546" y="1806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96" name="Line"/>
            <p:cNvSpPr/>
            <p:nvPr/>
          </p:nvSpPr>
          <p:spPr>
            <a:xfrm>
              <a:off x="8828522" y="835832"/>
              <a:ext cx="481615" cy="531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556" extrusionOk="0">
                  <a:moveTo>
                    <a:pt x="16135" y="2597"/>
                  </a:moveTo>
                  <a:cubicBezTo>
                    <a:pt x="16135" y="2031"/>
                    <a:pt x="16135" y="1465"/>
                    <a:pt x="16032" y="946"/>
                  </a:cubicBezTo>
                  <a:cubicBezTo>
                    <a:pt x="15928" y="428"/>
                    <a:pt x="15722" y="-44"/>
                    <a:pt x="15567" y="3"/>
                  </a:cubicBezTo>
                  <a:cubicBezTo>
                    <a:pt x="15412" y="50"/>
                    <a:pt x="15308" y="616"/>
                    <a:pt x="15153" y="2456"/>
                  </a:cubicBezTo>
                  <a:cubicBezTo>
                    <a:pt x="14998" y="4295"/>
                    <a:pt x="14792" y="7408"/>
                    <a:pt x="14637" y="10096"/>
                  </a:cubicBezTo>
                  <a:cubicBezTo>
                    <a:pt x="14482" y="12784"/>
                    <a:pt x="14378" y="15048"/>
                    <a:pt x="14378" y="16463"/>
                  </a:cubicBezTo>
                  <a:cubicBezTo>
                    <a:pt x="14378" y="17877"/>
                    <a:pt x="14482" y="18443"/>
                    <a:pt x="14327" y="18538"/>
                  </a:cubicBezTo>
                  <a:cubicBezTo>
                    <a:pt x="14172" y="18632"/>
                    <a:pt x="13758" y="18255"/>
                    <a:pt x="12363" y="17547"/>
                  </a:cubicBezTo>
                  <a:cubicBezTo>
                    <a:pt x="10968" y="16840"/>
                    <a:pt x="8591" y="15802"/>
                    <a:pt x="6575" y="15378"/>
                  </a:cubicBezTo>
                  <a:cubicBezTo>
                    <a:pt x="4560" y="14953"/>
                    <a:pt x="2906" y="15142"/>
                    <a:pt x="1873" y="15378"/>
                  </a:cubicBezTo>
                  <a:cubicBezTo>
                    <a:pt x="840" y="15614"/>
                    <a:pt x="426" y="15897"/>
                    <a:pt x="168" y="16321"/>
                  </a:cubicBezTo>
                  <a:cubicBezTo>
                    <a:pt x="-91" y="16746"/>
                    <a:pt x="-194" y="17311"/>
                    <a:pt x="943" y="17972"/>
                  </a:cubicBezTo>
                  <a:cubicBezTo>
                    <a:pt x="2080" y="18632"/>
                    <a:pt x="4457" y="19387"/>
                    <a:pt x="8074" y="20000"/>
                  </a:cubicBezTo>
                  <a:cubicBezTo>
                    <a:pt x="11691" y="20613"/>
                    <a:pt x="16549" y="21084"/>
                    <a:pt x="21406" y="2155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97" name="Line"/>
            <p:cNvSpPr/>
            <p:nvPr/>
          </p:nvSpPr>
          <p:spPr>
            <a:xfrm>
              <a:off x="7817351" y="1113597"/>
              <a:ext cx="167417" cy="862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5" extrusionOk="0">
                  <a:moveTo>
                    <a:pt x="21600" y="2258"/>
                  </a:moveTo>
                  <a:cubicBezTo>
                    <a:pt x="20400" y="597"/>
                    <a:pt x="19200" y="-1065"/>
                    <a:pt x="16050" y="873"/>
                  </a:cubicBezTo>
                  <a:cubicBezTo>
                    <a:pt x="12900" y="2812"/>
                    <a:pt x="7800" y="8350"/>
                    <a:pt x="4800" y="12227"/>
                  </a:cubicBezTo>
                  <a:cubicBezTo>
                    <a:pt x="1800" y="16104"/>
                    <a:pt x="900" y="18320"/>
                    <a:pt x="0" y="205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9" name="Drawing"/>
          <p:cNvGrpSpPr/>
          <p:nvPr/>
        </p:nvGrpSpPr>
        <p:grpSpPr>
          <a:xfrm>
            <a:off x="2126924" y="1262588"/>
            <a:ext cx="8789932" cy="3201814"/>
            <a:chOff x="0" y="0"/>
            <a:chExt cx="8789930" cy="3201812"/>
          </a:xfrm>
        </p:grpSpPr>
        <p:sp>
          <p:nvSpPr>
            <p:cNvPr id="10100" name="Line"/>
            <p:cNvSpPr/>
            <p:nvPr/>
          </p:nvSpPr>
          <p:spPr>
            <a:xfrm>
              <a:off x="342446" y="349556"/>
              <a:ext cx="90685" cy="466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7" extrusionOk="0">
                  <a:moveTo>
                    <a:pt x="21600" y="285"/>
                  </a:moveTo>
                  <a:cubicBezTo>
                    <a:pt x="18831" y="71"/>
                    <a:pt x="16062" y="-143"/>
                    <a:pt x="14400" y="124"/>
                  </a:cubicBezTo>
                  <a:cubicBezTo>
                    <a:pt x="12738" y="392"/>
                    <a:pt x="12185" y="1140"/>
                    <a:pt x="11631" y="3386"/>
                  </a:cubicBezTo>
                  <a:cubicBezTo>
                    <a:pt x="11077" y="5631"/>
                    <a:pt x="10523" y="9374"/>
                    <a:pt x="9969" y="12475"/>
                  </a:cubicBezTo>
                  <a:cubicBezTo>
                    <a:pt x="9415" y="15576"/>
                    <a:pt x="8862" y="18035"/>
                    <a:pt x="7200" y="19425"/>
                  </a:cubicBezTo>
                  <a:cubicBezTo>
                    <a:pt x="5538" y="20815"/>
                    <a:pt x="2769" y="21136"/>
                    <a:pt x="0" y="2145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1" name="Line"/>
            <p:cNvSpPr/>
            <p:nvPr/>
          </p:nvSpPr>
          <p:spPr>
            <a:xfrm>
              <a:off x="0" y="0"/>
              <a:ext cx="961163" cy="9533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600" extrusionOk="0">
                  <a:moveTo>
                    <a:pt x="325" y="1580"/>
                  </a:moveTo>
                  <a:cubicBezTo>
                    <a:pt x="118" y="1054"/>
                    <a:pt x="-89" y="527"/>
                    <a:pt x="40" y="263"/>
                  </a:cubicBezTo>
                  <a:cubicBezTo>
                    <a:pt x="170" y="0"/>
                    <a:pt x="636" y="0"/>
                    <a:pt x="1931" y="0"/>
                  </a:cubicBezTo>
                  <a:cubicBezTo>
                    <a:pt x="3226" y="0"/>
                    <a:pt x="5350" y="0"/>
                    <a:pt x="7318" y="132"/>
                  </a:cubicBezTo>
                  <a:cubicBezTo>
                    <a:pt x="9287" y="263"/>
                    <a:pt x="11099" y="527"/>
                    <a:pt x="12343" y="869"/>
                  </a:cubicBezTo>
                  <a:cubicBezTo>
                    <a:pt x="13586" y="1212"/>
                    <a:pt x="14259" y="1633"/>
                    <a:pt x="14389" y="2318"/>
                  </a:cubicBezTo>
                  <a:cubicBezTo>
                    <a:pt x="14518" y="3003"/>
                    <a:pt x="14104" y="3951"/>
                    <a:pt x="13016" y="4952"/>
                  </a:cubicBezTo>
                  <a:cubicBezTo>
                    <a:pt x="11928" y="5953"/>
                    <a:pt x="10167" y="7007"/>
                    <a:pt x="8406" y="8060"/>
                  </a:cubicBezTo>
                  <a:cubicBezTo>
                    <a:pt x="6645" y="9114"/>
                    <a:pt x="4884" y="10168"/>
                    <a:pt x="3744" y="10932"/>
                  </a:cubicBezTo>
                  <a:cubicBezTo>
                    <a:pt x="2605" y="11696"/>
                    <a:pt x="2087" y="12170"/>
                    <a:pt x="1828" y="12539"/>
                  </a:cubicBezTo>
                  <a:cubicBezTo>
                    <a:pt x="1569" y="12907"/>
                    <a:pt x="1569" y="13171"/>
                    <a:pt x="2164" y="13408"/>
                  </a:cubicBezTo>
                  <a:cubicBezTo>
                    <a:pt x="2760" y="13645"/>
                    <a:pt x="3951" y="13856"/>
                    <a:pt x="5376" y="13987"/>
                  </a:cubicBezTo>
                  <a:cubicBezTo>
                    <a:pt x="6800" y="14119"/>
                    <a:pt x="8458" y="14172"/>
                    <a:pt x="10193" y="14277"/>
                  </a:cubicBezTo>
                  <a:cubicBezTo>
                    <a:pt x="11928" y="14382"/>
                    <a:pt x="13741" y="14540"/>
                    <a:pt x="15425" y="14778"/>
                  </a:cubicBezTo>
                  <a:cubicBezTo>
                    <a:pt x="17108" y="15015"/>
                    <a:pt x="18662" y="15331"/>
                    <a:pt x="19698" y="15647"/>
                  </a:cubicBezTo>
                  <a:cubicBezTo>
                    <a:pt x="20734" y="15963"/>
                    <a:pt x="21252" y="16279"/>
                    <a:pt x="21382" y="16700"/>
                  </a:cubicBezTo>
                  <a:cubicBezTo>
                    <a:pt x="21511" y="17122"/>
                    <a:pt x="21252" y="17649"/>
                    <a:pt x="20164" y="18255"/>
                  </a:cubicBezTo>
                  <a:cubicBezTo>
                    <a:pt x="19076" y="18860"/>
                    <a:pt x="17160" y="19545"/>
                    <a:pt x="15166" y="20099"/>
                  </a:cubicBezTo>
                  <a:cubicBezTo>
                    <a:pt x="13171" y="20652"/>
                    <a:pt x="11099" y="21073"/>
                    <a:pt x="9338" y="21310"/>
                  </a:cubicBezTo>
                  <a:cubicBezTo>
                    <a:pt x="7577" y="21547"/>
                    <a:pt x="6127" y="21600"/>
                    <a:pt x="5220" y="21600"/>
                  </a:cubicBezTo>
                  <a:cubicBezTo>
                    <a:pt x="4314" y="21600"/>
                    <a:pt x="3951" y="21547"/>
                    <a:pt x="4029" y="21126"/>
                  </a:cubicBezTo>
                  <a:cubicBezTo>
                    <a:pt x="4107" y="20704"/>
                    <a:pt x="4625" y="19914"/>
                    <a:pt x="5143" y="19124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2" name="Line"/>
            <p:cNvSpPr/>
            <p:nvPr/>
          </p:nvSpPr>
          <p:spPr>
            <a:xfrm>
              <a:off x="912429" y="470112"/>
              <a:ext cx="880791" cy="4140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366" extrusionOk="0">
                  <a:moveTo>
                    <a:pt x="1406" y="12458"/>
                  </a:moveTo>
                  <a:cubicBezTo>
                    <a:pt x="1066" y="12698"/>
                    <a:pt x="727" y="12938"/>
                    <a:pt x="671" y="12758"/>
                  </a:cubicBezTo>
                  <a:cubicBezTo>
                    <a:pt x="614" y="12578"/>
                    <a:pt x="840" y="11978"/>
                    <a:pt x="1462" y="10478"/>
                  </a:cubicBezTo>
                  <a:cubicBezTo>
                    <a:pt x="2084" y="8978"/>
                    <a:pt x="3102" y="6578"/>
                    <a:pt x="3696" y="5018"/>
                  </a:cubicBezTo>
                  <a:cubicBezTo>
                    <a:pt x="4289" y="3458"/>
                    <a:pt x="4459" y="2738"/>
                    <a:pt x="4544" y="2018"/>
                  </a:cubicBezTo>
                  <a:cubicBezTo>
                    <a:pt x="4629" y="1298"/>
                    <a:pt x="4629" y="578"/>
                    <a:pt x="4487" y="218"/>
                  </a:cubicBezTo>
                  <a:cubicBezTo>
                    <a:pt x="4346" y="-142"/>
                    <a:pt x="4063" y="-142"/>
                    <a:pt x="3526" y="878"/>
                  </a:cubicBezTo>
                  <a:cubicBezTo>
                    <a:pt x="2989" y="1898"/>
                    <a:pt x="2197" y="3938"/>
                    <a:pt x="1519" y="6638"/>
                  </a:cubicBezTo>
                  <a:cubicBezTo>
                    <a:pt x="840" y="9338"/>
                    <a:pt x="275" y="12698"/>
                    <a:pt x="77" y="14918"/>
                  </a:cubicBezTo>
                  <a:cubicBezTo>
                    <a:pt x="-121" y="17138"/>
                    <a:pt x="49" y="18218"/>
                    <a:pt x="727" y="18878"/>
                  </a:cubicBezTo>
                  <a:cubicBezTo>
                    <a:pt x="1406" y="19538"/>
                    <a:pt x="2593" y="19778"/>
                    <a:pt x="3894" y="19238"/>
                  </a:cubicBezTo>
                  <a:cubicBezTo>
                    <a:pt x="5194" y="18698"/>
                    <a:pt x="6608" y="17378"/>
                    <a:pt x="7484" y="15278"/>
                  </a:cubicBezTo>
                  <a:cubicBezTo>
                    <a:pt x="8361" y="13178"/>
                    <a:pt x="8700" y="10298"/>
                    <a:pt x="8813" y="8378"/>
                  </a:cubicBezTo>
                  <a:cubicBezTo>
                    <a:pt x="8926" y="6458"/>
                    <a:pt x="8813" y="5498"/>
                    <a:pt x="8756" y="5318"/>
                  </a:cubicBezTo>
                  <a:cubicBezTo>
                    <a:pt x="8700" y="5138"/>
                    <a:pt x="8700" y="5738"/>
                    <a:pt x="8587" y="7898"/>
                  </a:cubicBezTo>
                  <a:cubicBezTo>
                    <a:pt x="8474" y="10058"/>
                    <a:pt x="8248" y="13778"/>
                    <a:pt x="8134" y="16118"/>
                  </a:cubicBezTo>
                  <a:cubicBezTo>
                    <a:pt x="8021" y="18458"/>
                    <a:pt x="8021" y="19418"/>
                    <a:pt x="8134" y="20078"/>
                  </a:cubicBezTo>
                  <a:cubicBezTo>
                    <a:pt x="8248" y="20738"/>
                    <a:pt x="8474" y="21098"/>
                    <a:pt x="8728" y="21278"/>
                  </a:cubicBezTo>
                  <a:cubicBezTo>
                    <a:pt x="8983" y="21458"/>
                    <a:pt x="9265" y="21458"/>
                    <a:pt x="9774" y="20318"/>
                  </a:cubicBezTo>
                  <a:cubicBezTo>
                    <a:pt x="10283" y="19178"/>
                    <a:pt x="11018" y="16898"/>
                    <a:pt x="11555" y="14618"/>
                  </a:cubicBezTo>
                  <a:cubicBezTo>
                    <a:pt x="12093" y="12338"/>
                    <a:pt x="12432" y="10058"/>
                    <a:pt x="12686" y="8678"/>
                  </a:cubicBezTo>
                  <a:cubicBezTo>
                    <a:pt x="12941" y="7298"/>
                    <a:pt x="13110" y="6818"/>
                    <a:pt x="13252" y="6878"/>
                  </a:cubicBezTo>
                  <a:cubicBezTo>
                    <a:pt x="13393" y="6938"/>
                    <a:pt x="13506" y="7538"/>
                    <a:pt x="13563" y="9098"/>
                  </a:cubicBezTo>
                  <a:cubicBezTo>
                    <a:pt x="13619" y="10658"/>
                    <a:pt x="13619" y="13178"/>
                    <a:pt x="13732" y="14798"/>
                  </a:cubicBezTo>
                  <a:cubicBezTo>
                    <a:pt x="13845" y="16418"/>
                    <a:pt x="14072" y="17138"/>
                    <a:pt x="14722" y="17258"/>
                  </a:cubicBezTo>
                  <a:cubicBezTo>
                    <a:pt x="15372" y="17378"/>
                    <a:pt x="16447" y="16898"/>
                    <a:pt x="17606" y="15458"/>
                  </a:cubicBezTo>
                  <a:cubicBezTo>
                    <a:pt x="18765" y="14018"/>
                    <a:pt x="20009" y="11618"/>
                    <a:pt x="20687" y="9998"/>
                  </a:cubicBezTo>
                  <a:cubicBezTo>
                    <a:pt x="21366" y="8378"/>
                    <a:pt x="21479" y="7538"/>
                    <a:pt x="21394" y="7358"/>
                  </a:cubicBezTo>
                  <a:cubicBezTo>
                    <a:pt x="21309" y="7178"/>
                    <a:pt x="21027" y="7658"/>
                    <a:pt x="20461" y="9458"/>
                  </a:cubicBezTo>
                  <a:cubicBezTo>
                    <a:pt x="19896" y="11258"/>
                    <a:pt x="19048" y="14378"/>
                    <a:pt x="18624" y="16358"/>
                  </a:cubicBezTo>
                  <a:cubicBezTo>
                    <a:pt x="18199" y="18338"/>
                    <a:pt x="18199" y="19178"/>
                    <a:pt x="18397" y="19658"/>
                  </a:cubicBezTo>
                  <a:cubicBezTo>
                    <a:pt x="18595" y="20138"/>
                    <a:pt x="18991" y="20258"/>
                    <a:pt x="19500" y="20078"/>
                  </a:cubicBezTo>
                  <a:cubicBezTo>
                    <a:pt x="20009" y="19898"/>
                    <a:pt x="20631" y="19418"/>
                    <a:pt x="21253" y="1893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3" name="Line"/>
            <p:cNvSpPr/>
            <p:nvPr/>
          </p:nvSpPr>
          <p:spPr>
            <a:xfrm>
              <a:off x="1907268" y="281447"/>
              <a:ext cx="465087" cy="5963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390" extrusionOk="0">
                  <a:moveTo>
                    <a:pt x="13368" y="5167"/>
                  </a:moveTo>
                  <a:cubicBezTo>
                    <a:pt x="13475" y="3833"/>
                    <a:pt x="13582" y="2499"/>
                    <a:pt x="12834" y="1498"/>
                  </a:cubicBezTo>
                  <a:cubicBezTo>
                    <a:pt x="12085" y="497"/>
                    <a:pt x="10481" y="-170"/>
                    <a:pt x="8663" y="38"/>
                  </a:cubicBezTo>
                  <a:cubicBezTo>
                    <a:pt x="6845" y="247"/>
                    <a:pt x="4814" y="1331"/>
                    <a:pt x="3691" y="3333"/>
                  </a:cubicBezTo>
                  <a:cubicBezTo>
                    <a:pt x="2568" y="5334"/>
                    <a:pt x="2354" y="8253"/>
                    <a:pt x="2836" y="10964"/>
                  </a:cubicBezTo>
                  <a:cubicBezTo>
                    <a:pt x="3317" y="13674"/>
                    <a:pt x="4493" y="16176"/>
                    <a:pt x="5135" y="17677"/>
                  </a:cubicBezTo>
                  <a:cubicBezTo>
                    <a:pt x="5776" y="19178"/>
                    <a:pt x="5883" y="19679"/>
                    <a:pt x="5669" y="20012"/>
                  </a:cubicBezTo>
                  <a:cubicBezTo>
                    <a:pt x="5455" y="20346"/>
                    <a:pt x="4921" y="20513"/>
                    <a:pt x="3958" y="20137"/>
                  </a:cubicBezTo>
                  <a:cubicBezTo>
                    <a:pt x="2996" y="19762"/>
                    <a:pt x="1606" y="18845"/>
                    <a:pt x="804" y="18177"/>
                  </a:cubicBezTo>
                  <a:cubicBezTo>
                    <a:pt x="2" y="17510"/>
                    <a:pt x="-212" y="17093"/>
                    <a:pt x="216" y="16885"/>
                  </a:cubicBezTo>
                  <a:cubicBezTo>
                    <a:pt x="643" y="16676"/>
                    <a:pt x="1713" y="16676"/>
                    <a:pt x="3905" y="16676"/>
                  </a:cubicBezTo>
                  <a:cubicBezTo>
                    <a:pt x="6097" y="16676"/>
                    <a:pt x="9412" y="16676"/>
                    <a:pt x="11550" y="16510"/>
                  </a:cubicBezTo>
                  <a:cubicBezTo>
                    <a:pt x="13689" y="16343"/>
                    <a:pt x="14651" y="16009"/>
                    <a:pt x="15293" y="15592"/>
                  </a:cubicBezTo>
                  <a:cubicBezTo>
                    <a:pt x="15935" y="15175"/>
                    <a:pt x="16255" y="14675"/>
                    <a:pt x="16469" y="14174"/>
                  </a:cubicBezTo>
                  <a:cubicBezTo>
                    <a:pt x="16683" y="13674"/>
                    <a:pt x="16790" y="13174"/>
                    <a:pt x="16843" y="13132"/>
                  </a:cubicBezTo>
                  <a:cubicBezTo>
                    <a:pt x="16897" y="13090"/>
                    <a:pt x="16897" y="13507"/>
                    <a:pt x="16843" y="14758"/>
                  </a:cubicBezTo>
                  <a:cubicBezTo>
                    <a:pt x="16790" y="16009"/>
                    <a:pt x="16683" y="18094"/>
                    <a:pt x="16897" y="19428"/>
                  </a:cubicBezTo>
                  <a:cubicBezTo>
                    <a:pt x="17111" y="20763"/>
                    <a:pt x="17645" y="21347"/>
                    <a:pt x="18447" y="21388"/>
                  </a:cubicBezTo>
                  <a:cubicBezTo>
                    <a:pt x="19249" y="21430"/>
                    <a:pt x="20319" y="20930"/>
                    <a:pt x="21388" y="2042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4" name="Line"/>
            <p:cNvSpPr/>
            <p:nvPr/>
          </p:nvSpPr>
          <p:spPr>
            <a:xfrm>
              <a:off x="2511866" y="283843"/>
              <a:ext cx="103047" cy="607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365" extrusionOk="0">
                  <a:moveTo>
                    <a:pt x="12960" y="321"/>
                  </a:moveTo>
                  <a:cubicBezTo>
                    <a:pt x="15840" y="75"/>
                    <a:pt x="18720" y="-170"/>
                    <a:pt x="20160" y="157"/>
                  </a:cubicBezTo>
                  <a:cubicBezTo>
                    <a:pt x="21600" y="485"/>
                    <a:pt x="21600" y="1385"/>
                    <a:pt x="20400" y="3144"/>
                  </a:cubicBezTo>
                  <a:cubicBezTo>
                    <a:pt x="19200" y="4903"/>
                    <a:pt x="16800" y="7521"/>
                    <a:pt x="14880" y="10303"/>
                  </a:cubicBezTo>
                  <a:cubicBezTo>
                    <a:pt x="12960" y="13085"/>
                    <a:pt x="11520" y="16030"/>
                    <a:pt x="10800" y="17748"/>
                  </a:cubicBezTo>
                  <a:cubicBezTo>
                    <a:pt x="10080" y="19466"/>
                    <a:pt x="10080" y="19957"/>
                    <a:pt x="10080" y="20407"/>
                  </a:cubicBezTo>
                  <a:cubicBezTo>
                    <a:pt x="10080" y="20857"/>
                    <a:pt x="10080" y="21266"/>
                    <a:pt x="8400" y="21348"/>
                  </a:cubicBezTo>
                  <a:cubicBezTo>
                    <a:pt x="6720" y="21430"/>
                    <a:pt x="3360" y="21185"/>
                    <a:pt x="0" y="2093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5" name="Line"/>
            <p:cNvSpPr/>
            <p:nvPr/>
          </p:nvSpPr>
          <p:spPr>
            <a:xfrm>
              <a:off x="2470013" y="587361"/>
              <a:ext cx="491558" cy="342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377" extrusionOk="0">
                  <a:moveTo>
                    <a:pt x="908" y="14264"/>
                  </a:moveTo>
                  <a:cubicBezTo>
                    <a:pt x="707" y="11799"/>
                    <a:pt x="505" y="9335"/>
                    <a:pt x="1262" y="7233"/>
                  </a:cubicBezTo>
                  <a:cubicBezTo>
                    <a:pt x="2019" y="5131"/>
                    <a:pt x="3735" y="3391"/>
                    <a:pt x="5652" y="2231"/>
                  </a:cubicBezTo>
                  <a:cubicBezTo>
                    <a:pt x="7570" y="1072"/>
                    <a:pt x="9690" y="492"/>
                    <a:pt x="11052" y="202"/>
                  </a:cubicBezTo>
                  <a:cubicBezTo>
                    <a:pt x="12415" y="-88"/>
                    <a:pt x="13021" y="-88"/>
                    <a:pt x="13374" y="347"/>
                  </a:cubicBezTo>
                  <a:cubicBezTo>
                    <a:pt x="13727" y="782"/>
                    <a:pt x="13828" y="1652"/>
                    <a:pt x="13626" y="2449"/>
                  </a:cubicBezTo>
                  <a:cubicBezTo>
                    <a:pt x="13424" y="3246"/>
                    <a:pt x="12920" y="3971"/>
                    <a:pt x="12465" y="4696"/>
                  </a:cubicBezTo>
                  <a:cubicBezTo>
                    <a:pt x="12011" y="5421"/>
                    <a:pt x="11607" y="6146"/>
                    <a:pt x="11406" y="6870"/>
                  </a:cubicBezTo>
                  <a:cubicBezTo>
                    <a:pt x="11204" y="7595"/>
                    <a:pt x="11204" y="8320"/>
                    <a:pt x="12415" y="9045"/>
                  </a:cubicBezTo>
                  <a:cubicBezTo>
                    <a:pt x="13626" y="9770"/>
                    <a:pt x="16049" y="10495"/>
                    <a:pt x="17714" y="11219"/>
                  </a:cubicBezTo>
                  <a:cubicBezTo>
                    <a:pt x="19379" y="11944"/>
                    <a:pt x="20288" y="12669"/>
                    <a:pt x="20843" y="13394"/>
                  </a:cubicBezTo>
                  <a:cubicBezTo>
                    <a:pt x="21398" y="14119"/>
                    <a:pt x="21600" y="14844"/>
                    <a:pt x="20843" y="15786"/>
                  </a:cubicBezTo>
                  <a:cubicBezTo>
                    <a:pt x="20086" y="16728"/>
                    <a:pt x="18370" y="17888"/>
                    <a:pt x="15493" y="18903"/>
                  </a:cubicBezTo>
                  <a:cubicBezTo>
                    <a:pt x="12617" y="19917"/>
                    <a:pt x="8579" y="20787"/>
                    <a:pt x="5804" y="21150"/>
                  </a:cubicBezTo>
                  <a:cubicBezTo>
                    <a:pt x="3028" y="21512"/>
                    <a:pt x="1514" y="21367"/>
                    <a:pt x="0" y="2122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6" name="Line"/>
            <p:cNvSpPr/>
            <p:nvPr/>
          </p:nvSpPr>
          <p:spPr>
            <a:xfrm>
              <a:off x="3432649" y="523171"/>
              <a:ext cx="55806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200" y="3217"/>
                    <a:pt x="10800" y="6434"/>
                    <a:pt x="7200" y="10034"/>
                  </a:cubicBezTo>
                  <a:cubicBezTo>
                    <a:pt x="3600" y="13634"/>
                    <a:pt x="1800" y="1761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7" name="Line"/>
            <p:cNvSpPr/>
            <p:nvPr/>
          </p:nvSpPr>
          <p:spPr>
            <a:xfrm>
              <a:off x="3209429" y="112675"/>
              <a:ext cx="830581" cy="716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67" extrusionOk="0">
                  <a:moveTo>
                    <a:pt x="0" y="2476"/>
                  </a:moveTo>
                  <a:cubicBezTo>
                    <a:pt x="782" y="1710"/>
                    <a:pt x="1564" y="943"/>
                    <a:pt x="2978" y="490"/>
                  </a:cubicBezTo>
                  <a:cubicBezTo>
                    <a:pt x="4392" y="37"/>
                    <a:pt x="6438" y="-102"/>
                    <a:pt x="8423" y="72"/>
                  </a:cubicBezTo>
                  <a:cubicBezTo>
                    <a:pt x="10409" y="246"/>
                    <a:pt x="12334" y="734"/>
                    <a:pt x="13387" y="1326"/>
                  </a:cubicBezTo>
                  <a:cubicBezTo>
                    <a:pt x="14440" y="1919"/>
                    <a:pt x="14621" y="2615"/>
                    <a:pt x="13838" y="3695"/>
                  </a:cubicBezTo>
                  <a:cubicBezTo>
                    <a:pt x="13056" y="4775"/>
                    <a:pt x="11311" y="6239"/>
                    <a:pt x="9416" y="7563"/>
                  </a:cubicBezTo>
                  <a:cubicBezTo>
                    <a:pt x="7521" y="8886"/>
                    <a:pt x="5475" y="10071"/>
                    <a:pt x="4061" y="10907"/>
                  </a:cubicBezTo>
                  <a:cubicBezTo>
                    <a:pt x="2647" y="11743"/>
                    <a:pt x="1865" y="12231"/>
                    <a:pt x="1384" y="12614"/>
                  </a:cubicBezTo>
                  <a:cubicBezTo>
                    <a:pt x="903" y="12997"/>
                    <a:pt x="722" y="13276"/>
                    <a:pt x="872" y="13485"/>
                  </a:cubicBezTo>
                  <a:cubicBezTo>
                    <a:pt x="1023" y="13694"/>
                    <a:pt x="1504" y="13833"/>
                    <a:pt x="3008" y="13903"/>
                  </a:cubicBezTo>
                  <a:cubicBezTo>
                    <a:pt x="4513" y="13973"/>
                    <a:pt x="7040" y="13973"/>
                    <a:pt x="9446" y="14147"/>
                  </a:cubicBezTo>
                  <a:cubicBezTo>
                    <a:pt x="11853" y="14321"/>
                    <a:pt x="14139" y="14670"/>
                    <a:pt x="16004" y="15088"/>
                  </a:cubicBezTo>
                  <a:cubicBezTo>
                    <a:pt x="17870" y="15506"/>
                    <a:pt x="19314" y="15993"/>
                    <a:pt x="20156" y="16377"/>
                  </a:cubicBezTo>
                  <a:cubicBezTo>
                    <a:pt x="20998" y="16760"/>
                    <a:pt x="21239" y="17039"/>
                    <a:pt x="21389" y="17387"/>
                  </a:cubicBezTo>
                  <a:cubicBezTo>
                    <a:pt x="21540" y="17735"/>
                    <a:pt x="21600" y="18153"/>
                    <a:pt x="21028" y="18606"/>
                  </a:cubicBezTo>
                  <a:cubicBezTo>
                    <a:pt x="20457" y="19059"/>
                    <a:pt x="19253" y="19547"/>
                    <a:pt x="17629" y="19965"/>
                  </a:cubicBezTo>
                  <a:cubicBezTo>
                    <a:pt x="16004" y="20383"/>
                    <a:pt x="13959" y="20732"/>
                    <a:pt x="11552" y="21010"/>
                  </a:cubicBezTo>
                  <a:cubicBezTo>
                    <a:pt x="9145" y="21289"/>
                    <a:pt x="6378" y="21498"/>
                    <a:pt x="4663" y="21463"/>
                  </a:cubicBezTo>
                  <a:cubicBezTo>
                    <a:pt x="2948" y="21428"/>
                    <a:pt x="2286" y="21150"/>
                    <a:pt x="1625" y="2087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8" name="Line"/>
            <p:cNvSpPr/>
            <p:nvPr/>
          </p:nvSpPr>
          <p:spPr>
            <a:xfrm>
              <a:off x="3946243" y="466927"/>
              <a:ext cx="301701" cy="4083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192" extrusionOk="0">
                  <a:moveTo>
                    <a:pt x="14911" y="10159"/>
                  </a:moveTo>
                  <a:cubicBezTo>
                    <a:pt x="15565" y="7625"/>
                    <a:pt x="16220" y="5091"/>
                    <a:pt x="16547" y="3280"/>
                  </a:cubicBezTo>
                  <a:cubicBezTo>
                    <a:pt x="16874" y="1470"/>
                    <a:pt x="16874" y="384"/>
                    <a:pt x="16547" y="83"/>
                  </a:cubicBezTo>
                  <a:cubicBezTo>
                    <a:pt x="16220" y="-219"/>
                    <a:pt x="15565" y="264"/>
                    <a:pt x="13683" y="2134"/>
                  </a:cubicBezTo>
                  <a:cubicBezTo>
                    <a:pt x="11801" y="4004"/>
                    <a:pt x="8692" y="7263"/>
                    <a:pt x="6238" y="10098"/>
                  </a:cubicBezTo>
                  <a:cubicBezTo>
                    <a:pt x="3783" y="12934"/>
                    <a:pt x="1983" y="15347"/>
                    <a:pt x="1001" y="16856"/>
                  </a:cubicBezTo>
                  <a:cubicBezTo>
                    <a:pt x="20" y="18364"/>
                    <a:pt x="-144" y="18968"/>
                    <a:pt x="101" y="19450"/>
                  </a:cubicBezTo>
                  <a:cubicBezTo>
                    <a:pt x="347" y="19933"/>
                    <a:pt x="1001" y="20295"/>
                    <a:pt x="2801" y="20054"/>
                  </a:cubicBezTo>
                  <a:cubicBezTo>
                    <a:pt x="4601" y="19812"/>
                    <a:pt x="7547" y="18968"/>
                    <a:pt x="10411" y="17520"/>
                  </a:cubicBezTo>
                  <a:cubicBezTo>
                    <a:pt x="13274" y="16072"/>
                    <a:pt x="16056" y="14020"/>
                    <a:pt x="17774" y="12753"/>
                  </a:cubicBezTo>
                  <a:cubicBezTo>
                    <a:pt x="19492" y="11486"/>
                    <a:pt x="20147" y="11003"/>
                    <a:pt x="20638" y="11064"/>
                  </a:cubicBezTo>
                  <a:cubicBezTo>
                    <a:pt x="21129" y="11124"/>
                    <a:pt x="21456" y="11727"/>
                    <a:pt x="21047" y="13115"/>
                  </a:cubicBezTo>
                  <a:cubicBezTo>
                    <a:pt x="20638" y="14503"/>
                    <a:pt x="19492" y="16675"/>
                    <a:pt x="18592" y="18244"/>
                  </a:cubicBezTo>
                  <a:cubicBezTo>
                    <a:pt x="17692" y="19812"/>
                    <a:pt x="17038" y="20778"/>
                    <a:pt x="17038" y="21079"/>
                  </a:cubicBezTo>
                  <a:cubicBezTo>
                    <a:pt x="17038" y="21381"/>
                    <a:pt x="17692" y="21019"/>
                    <a:pt x="18347" y="2065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9" name="Line"/>
            <p:cNvSpPr/>
            <p:nvPr/>
          </p:nvSpPr>
          <p:spPr>
            <a:xfrm>
              <a:off x="4321696" y="569316"/>
              <a:ext cx="764177" cy="284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321" extrusionOk="0">
                  <a:moveTo>
                    <a:pt x="4428" y="201"/>
                  </a:moveTo>
                  <a:cubicBezTo>
                    <a:pt x="4887" y="27"/>
                    <a:pt x="5345" y="-147"/>
                    <a:pt x="5247" y="201"/>
                  </a:cubicBezTo>
                  <a:cubicBezTo>
                    <a:pt x="5148" y="550"/>
                    <a:pt x="4494" y="1421"/>
                    <a:pt x="3708" y="2379"/>
                  </a:cubicBezTo>
                  <a:cubicBezTo>
                    <a:pt x="2923" y="3337"/>
                    <a:pt x="2007" y="4382"/>
                    <a:pt x="1352" y="5340"/>
                  </a:cubicBezTo>
                  <a:cubicBezTo>
                    <a:pt x="697" y="6298"/>
                    <a:pt x="305" y="7169"/>
                    <a:pt x="108" y="8040"/>
                  </a:cubicBezTo>
                  <a:cubicBezTo>
                    <a:pt x="-88" y="8911"/>
                    <a:pt x="-88" y="9782"/>
                    <a:pt x="730" y="10305"/>
                  </a:cubicBezTo>
                  <a:cubicBezTo>
                    <a:pt x="1548" y="10827"/>
                    <a:pt x="3185" y="11001"/>
                    <a:pt x="4363" y="11437"/>
                  </a:cubicBezTo>
                  <a:cubicBezTo>
                    <a:pt x="5541" y="11872"/>
                    <a:pt x="6261" y="12569"/>
                    <a:pt x="6752" y="13266"/>
                  </a:cubicBezTo>
                  <a:cubicBezTo>
                    <a:pt x="7243" y="13963"/>
                    <a:pt x="7505" y="14659"/>
                    <a:pt x="7636" y="15443"/>
                  </a:cubicBezTo>
                  <a:cubicBezTo>
                    <a:pt x="7767" y="16227"/>
                    <a:pt x="7767" y="17098"/>
                    <a:pt x="7603" y="17708"/>
                  </a:cubicBezTo>
                  <a:cubicBezTo>
                    <a:pt x="7439" y="18318"/>
                    <a:pt x="7112" y="18666"/>
                    <a:pt x="6490" y="19014"/>
                  </a:cubicBezTo>
                  <a:cubicBezTo>
                    <a:pt x="5868" y="19363"/>
                    <a:pt x="4952" y="19711"/>
                    <a:pt x="4232" y="20059"/>
                  </a:cubicBezTo>
                  <a:cubicBezTo>
                    <a:pt x="3512" y="20408"/>
                    <a:pt x="2988" y="20756"/>
                    <a:pt x="2890" y="21018"/>
                  </a:cubicBezTo>
                  <a:cubicBezTo>
                    <a:pt x="2792" y="21279"/>
                    <a:pt x="3119" y="21453"/>
                    <a:pt x="4396" y="21192"/>
                  </a:cubicBezTo>
                  <a:cubicBezTo>
                    <a:pt x="5672" y="20930"/>
                    <a:pt x="7897" y="20234"/>
                    <a:pt x="9828" y="18840"/>
                  </a:cubicBezTo>
                  <a:cubicBezTo>
                    <a:pt x="11759" y="17447"/>
                    <a:pt x="13396" y="15356"/>
                    <a:pt x="14312" y="13788"/>
                  </a:cubicBezTo>
                  <a:cubicBezTo>
                    <a:pt x="15228" y="12221"/>
                    <a:pt x="15425" y="11176"/>
                    <a:pt x="15457" y="10218"/>
                  </a:cubicBezTo>
                  <a:cubicBezTo>
                    <a:pt x="15490" y="9259"/>
                    <a:pt x="15359" y="8388"/>
                    <a:pt x="15097" y="7866"/>
                  </a:cubicBezTo>
                  <a:cubicBezTo>
                    <a:pt x="14836" y="7343"/>
                    <a:pt x="14443" y="7169"/>
                    <a:pt x="13657" y="8127"/>
                  </a:cubicBezTo>
                  <a:cubicBezTo>
                    <a:pt x="12872" y="9085"/>
                    <a:pt x="11694" y="11176"/>
                    <a:pt x="10941" y="12918"/>
                  </a:cubicBezTo>
                  <a:cubicBezTo>
                    <a:pt x="10188" y="14659"/>
                    <a:pt x="9861" y="16053"/>
                    <a:pt x="9697" y="17185"/>
                  </a:cubicBezTo>
                  <a:cubicBezTo>
                    <a:pt x="9534" y="18318"/>
                    <a:pt x="9534" y="19188"/>
                    <a:pt x="9697" y="19711"/>
                  </a:cubicBezTo>
                  <a:cubicBezTo>
                    <a:pt x="9861" y="20234"/>
                    <a:pt x="10188" y="20408"/>
                    <a:pt x="11334" y="19885"/>
                  </a:cubicBezTo>
                  <a:cubicBezTo>
                    <a:pt x="12479" y="19363"/>
                    <a:pt x="14443" y="18143"/>
                    <a:pt x="16276" y="15792"/>
                  </a:cubicBezTo>
                  <a:cubicBezTo>
                    <a:pt x="18108" y="13440"/>
                    <a:pt x="19810" y="9956"/>
                    <a:pt x="21512" y="647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0" name="Line"/>
            <p:cNvSpPr/>
            <p:nvPr/>
          </p:nvSpPr>
          <p:spPr>
            <a:xfrm>
              <a:off x="4966668" y="156856"/>
              <a:ext cx="488914" cy="7537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544" extrusionOk="0">
                  <a:moveTo>
                    <a:pt x="13170" y="4688"/>
                  </a:moveTo>
                  <a:cubicBezTo>
                    <a:pt x="14291" y="3292"/>
                    <a:pt x="15412" y="1896"/>
                    <a:pt x="16176" y="1066"/>
                  </a:cubicBezTo>
                  <a:cubicBezTo>
                    <a:pt x="16940" y="235"/>
                    <a:pt x="17348" y="-31"/>
                    <a:pt x="17704" y="2"/>
                  </a:cubicBezTo>
                  <a:cubicBezTo>
                    <a:pt x="18061" y="35"/>
                    <a:pt x="18366" y="368"/>
                    <a:pt x="18672" y="1763"/>
                  </a:cubicBezTo>
                  <a:cubicBezTo>
                    <a:pt x="18978" y="3159"/>
                    <a:pt x="19283" y="5618"/>
                    <a:pt x="19181" y="8011"/>
                  </a:cubicBezTo>
                  <a:cubicBezTo>
                    <a:pt x="19080" y="10403"/>
                    <a:pt x="18570" y="12730"/>
                    <a:pt x="18163" y="14291"/>
                  </a:cubicBezTo>
                  <a:cubicBezTo>
                    <a:pt x="17755" y="15853"/>
                    <a:pt x="17449" y="16651"/>
                    <a:pt x="16227" y="17149"/>
                  </a:cubicBezTo>
                  <a:cubicBezTo>
                    <a:pt x="15004" y="17648"/>
                    <a:pt x="12865" y="17847"/>
                    <a:pt x="10419" y="18213"/>
                  </a:cubicBezTo>
                  <a:cubicBezTo>
                    <a:pt x="7974" y="18578"/>
                    <a:pt x="5223" y="19110"/>
                    <a:pt x="3542" y="19509"/>
                  </a:cubicBezTo>
                  <a:cubicBezTo>
                    <a:pt x="1861" y="19907"/>
                    <a:pt x="1249" y="20173"/>
                    <a:pt x="740" y="20472"/>
                  </a:cubicBezTo>
                  <a:cubicBezTo>
                    <a:pt x="231" y="20771"/>
                    <a:pt x="-177" y="21104"/>
                    <a:pt x="78" y="21303"/>
                  </a:cubicBezTo>
                  <a:cubicBezTo>
                    <a:pt x="332" y="21503"/>
                    <a:pt x="1249" y="21569"/>
                    <a:pt x="3542" y="21536"/>
                  </a:cubicBezTo>
                  <a:cubicBezTo>
                    <a:pt x="5834" y="21503"/>
                    <a:pt x="9502" y="21370"/>
                    <a:pt x="12712" y="21170"/>
                  </a:cubicBezTo>
                  <a:cubicBezTo>
                    <a:pt x="15921" y="20971"/>
                    <a:pt x="18672" y="20705"/>
                    <a:pt x="21423" y="2043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1" name="Line"/>
            <p:cNvSpPr/>
            <p:nvPr/>
          </p:nvSpPr>
          <p:spPr>
            <a:xfrm>
              <a:off x="996376" y="1215843"/>
              <a:ext cx="301732" cy="784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1423" extrusionOk="0">
                  <a:moveTo>
                    <a:pt x="3588" y="10998"/>
                  </a:moveTo>
                  <a:cubicBezTo>
                    <a:pt x="2764" y="11061"/>
                    <a:pt x="1940" y="11125"/>
                    <a:pt x="1527" y="11696"/>
                  </a:cubicBezTo>
                  <a:cubicBezTo>
                    <a:pt x="1115" y="12268"/>
                    <a:pt x="1115" y="13348"/>
                    <a:pt x="1280" y="14936"/>
                  </a:cubicBezTo>
                  <a:cubicBezTo>
                    <a:pt x="1445" y="16525"/>
                    <a:pt x="1775" y="18621"/>
                    <a:pt x="1610" y="19860"/>
                  </a:cubicBezTo>
                  <a:cubicBezTo>
                    <a:pt x="1445" y="21099"/>
                    <a:pt x="785" y="21480"/>
                    <a:pt x="373" y="21416"/>
                  </a:cubicBezTo>
                  <a:cubicBezTo>
                    <a:pt x="-39" y="21353"/>
                    <a:pt x="-204" y="20845"/>
                    <a:pt x="373" y="19479"/>
                  </a:cubicBezTo>
                  <a:cubicBezTo>
                    <a:pt x="950" y="18113"/>
                    <a:pt x="2269" y="15889"/>
                    <a:pt x="3176" y="13539"/>
                  </a:cubicBezTo>
                  <a:cubicBezTo>
                    <a:pt x="4083" y="11188"/>
                    <a:pt x="4578" y="8711"/>
                    <a:pt x="4660" y="6519"/>
                  </a:cubicBezTo>
                  <a:cubicBezTo>
                    <a:pt x="4743" y="4327"/>
                    <a:pt x="4413" y="2421"/>
                    <a:pt x="4248" y="1309"/>
                  </a:cubicBezTo>
                  <a:cubicBezTo>
                    <a:pt x="4083" y="198"/>
                    <a:pt x="4083" y="-120"/>
                    <a:pt x="4660" y="39"/>
                  </a:cubicBezTo>
                  <a:cubicBezTo>
                    <a:pt x="5237" y="198"/>
                    <a:pt x="6391" y="833"/>
                    <a:pt x="8040" y="2231"/>
                  </a:cubicBezTo>
                  <a:cubicBezTo>
                    <a:pt x="9689" y="3628"/>
                    <a:pt x="11833" y="5788"/>
                    <a:pt x="13811" y="8012"/>
                  </a:cubicBezTo>
                  <a:cubicBezTo>
                    <a:pt x="15790" y="10235"/>
                    <a:pt x="17604" y="12522"/>
                    <a:pt x="18840" y="14174"/>
                  </a:cubicBezTo>
                  <a:cubicBezTo>
                    <a:pt x="20077" y="15826"/>
                    <a:pt x="20736" y="16842"/>
                    <a:pt x="21396" y="1785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2" name="Line"/>
            <p:cNvSpPr/>
            <p:nvPr/>
          </p:nvSpPr>
          <p:spPr>
            <a:xfrm>
              <a:off x="1005131" y="1604529"/>
              <a:ext cx="1186879" cy="399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225" extrusionOk="0">
                  <a:moveTo>
                    <a:pt x="0" y="9620"/>
                  </a:moveTo>
                  <a:cubicBezTo>
                    <a:pt x="1474" y="8262"/>
                    <a:pt x="2947" y="6904"/>
                    <a:pt x="4358" y="5547"/>
                  </a:cubicBezTo>
                  <a:cubicBezTo>
                    <a:pt x="5768" y="4189"/>
                    <a:pt x="7116" y="2831"/>
                    <a:pt x="7874" y="1844"/>
                  </a:cubicBezTo>
                  <a:cubicBezTo>
                    <a:pt x="8632" y="856"/>
                    <a:pt x="8800" y="239"/>
                    <a:pt x="8758" y="54"/>
                  </a:cubicBezTo>
                  <a:cubicBezTo>
                    <a:pt x="8716" y="-131"/>
                    <a:pt x="8463" y="116"/>
                    <a:pt x="8063" y="1412"/>
                  </a:cubicBezTo>
                  <a:cubicBezTo>
                    <a:pt x="7663" y="2708"/>
                    <a:pt x="7116" y="5053"/>
                    <a:pt x="6779" y="7707"/>
                  </a:cubicBezTo>
                  <a:cubicBezTo>
                    <a:pt x="6442" y="10360"/>
                    <a:pt x="6316" y="13323"/>
                    <a:pt x="6568" y="15174"/>
                  </a:cubicBezTo>
                  <a:cubicBezTo>
                    <a:pt x="6821" y="17026"/>
                    <a:pt x="7453" y="17766"/>
                    <a:pt x="8379" y="17026"/>
                  </a:cubicBezTo>
                  <a:cubicBezTo>
                    <a:pt x="9305" y="16285"/>
                    <a:pt x="10526" y="14063"/>
                    <a:pt x="11221" y="12582"/>
                  </a:cubicBezTo>
                  <a:cubicBezTo>
                    <a:pt x="11916" y="11101"/>
                    <a:pt x="12084" y="10360"/>
                    <a:pt x="12232" y="9620"/>
                  </a:cubicBezTo>
                  <a:cubicBezTo>
                    <a:pt x="12379" y="8879"/>
                    <a:pt x="12505" y="8139"/>
                    <a:pt x="12547" y="8386"/>
                  </a:cubicBezTo>
                  <a:cubicBezTo>
                    <a:pt x="12589" y="8632"/>
                    <a:pt x="12547" y="9867"/>
                    <a:pt x="12400" y="11533"/>
                  </a:cubicBezTo>
                  <a:cubicBezTo>
                    <a:pt x="12253" y="13199"/>
                    <a:pt x="12000" y="15298"/>
                    <a:pt x="11916" y="16717"/>
                  </a:cubicBezTo>
                  <a:cubicBezTo>
                    <a:pt x="11832" y="18136"/>
                    <a:pt x="11916" y="18877"/>
                    <a:pt x="12084" y="19247"/>
                  </a:cubicBezTo>
                  <a:cubicBezTo>
                    <a:pt x="12253" y="19618"/>
                    <a:pt x="12505" y="19618"/>
                    <a:pt x="13137" y="18260"/>
                  </a:cubicBezTo>
                  <a:cubicBezTo>
                    <a:pt x="13768" y="16902"/>
                    <a:pt x="14779" y="14187"/>
                    <a:pt x="15326" y="12520"/>
                  </a:cubicBezTo>
                  <a:cubicBezTo>
                    <a:pt x="15874" y="10854"/>
                    <a:pt x="15958" y="10237"/>
                    <a:pt x="16063" y="9682"/>
                  </a:cubicBezTo>
                  <a:cubicBezTo>
                    <a:pt x="16168" y="9126"/>
                    <a:pt x="16295" y="8632"/>
                    <a:pt x="16421" y="8879"/>
                  </a:cubicBezTo>
                  <a:cubicBezTo>
                    <a:pt x="16547" y="9126"/>
                    <a:pt x="16674" y="10114"/>
                    <a:pt x="16737" y="11780"/>
                  </a:cubicBezTo>
                  <a:cubicBezTo>
                    <a:pt x="16800" y="13446"/>
                    <a:pt x="16800" y="15791"/>
                    <a:pt x="16842" y="17396"/>
                  </a:cubicBezTo>
                  <a:cubicBezTo>
                    <a:pt x="16884" y="19000"/>
                    <a:pt x="16968" y="19864"/>
                    <a:pt x="17095" y="20482"/>
                  </a:cubicBezTo>
                  <a:cubicBezTo>
                    <a:pt x="17221" y="21099"/>
                    <a:pt x="17389" y="21469"/>
                    <a:pt x="17916" y="21037"/>
                  </a:cubicBezTo>
                  <a:cubicBezTo>
                    <a:pt x="18442" y="20605"/>
                    <a:pt x="19326" y="19371"/>
                    <a:pt x="20021" y="17581"/>
                  </a:cubicBezTo>
                  <a:cubicBezTo>
                    <a:pt x="20716" y="15791"/>
                    <a:pt x="21221" y="13446"/>
                    <a:pt x="21411" y="11533"/>
                  </a:cubicBezTo>
                  <a:cubicBezTo>
                    <a:pt x="21600" y="9620"/>
                    <a:pt x="21474" y="8139"/>
                    <a:pt x="20884" y="6966"/>
                  </a:cubicBezTo>
                  <a:cubicBezTo>
                    <a:pt x="20295" y="5794"/>
                    <a:pt x="19242" y="4930"/>
                    <a:pt x="18421" y="4436"/>
                  </a:cubicBezTo>
                  <a:cubicBezTo>
                    <a:pt x="17600" y="3942"/>
                    <a:pt x="17011" y="3819"/>
                    <a:pt x="16421" y="3695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3" name="Line"/>
            <p:cNvSpPr/>
            <p:nvPr/>
          </p:nvSpPr>
          <p:spPr>
            <a:xfrm>
              <a:off x="2170060" y="1632296"/>
              <a:ext cx="251488" cy="41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7" h="21544" extrusionOk="0">
                  <a:moveTo>
                    <a:pt x="0" y="1432"/>
                  </a:moveTo>
                  <a:cubicBezTo>
                    <a:pt x="1168" y="2745"/>
                    <a:pt x="2335" y="4057"/>
                    <a:pt x="2530" y="6743"/>
                  </a:cubicBezTo>
                  <a:cubicBezTo>
                    <a:pt x="2724" y="9428"/>
                    <a:pt x="1946" y="13485"/>
                    <a:pt x="1459" y="15991"/>
                  </a:cubicBezTo>
                  <a:cubicBezTo>
                    <a:pt x="973" y="18497"/>
                    <a:pt x="778" y="19452"/>
                    <a:pt x="973" y="20228"/>
                  </a:cubicBezTo>
                  <a:cubicBezTo>
                    <a:pt x="1168" y="21003"/>
                    <a:pt x="1751" y="21600"/>
                    <a:pt x="3795" y="21540"/>
                  </a:cubicBezTo>
                  <a:cubicBezTo>
                    <a:pt x="5838" y="21481"/>
                    <a:pt x="9341" y="20765"/>
                    <a:pt x="12649" y="18975"/>
                  </a:cubicBezTo>
                  <a:cubicBezTo>
                    <a:pt x="15957" y="17185"/>
                    <a:pt x="19070" y="14320"/>
                    <a:pt x="20335" y="11337"/>
                  </a:cubicBezTo>
                  <a:cubicBezTo>
                    <a:pt x="21600" y="8354"/>
                    <a:pt x="21016" y="5251"/>
                    <a:pt x="19849" y="3341"/>
                  </a:cubicBezTo>
                  <a:cubicBezTo>
                    <a:pt x="18681" y="1432"/>
                    <a:pt x="16930" y="716"/>
                    <a:pt x="15178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4" name="Line"/>
            <p:cNvSpPr/>
            <p:nvPr/>
          </p:nvSpPr>
          <p:spPr>
            <a:xfrm>
              <a:off x="2456061" y="1736931"/>
              <a:ext cx="453417" cy="316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0" extrusionOk="0">
                  <a:moveTo>
                    <a:pt x="0" y="0"/>
                  </a:moveTo>
                  <a:cubicBezTo>
                    <a:pt x="775" y="3757"/>
                    <a:pt x="1551" y="7513"/>
                    <a:pt x="1883" y="10565"/>
                  </a:cubicBezTo>
                  <a:cubicBezTo>
                    <a:pt x="2215" y="13617"/>
                    <a:pt x="2105" y="15965"/>
                    <a:pt x="1994" y="17765"/>
                  </a:cubicBezTo>
                  <a:cubicBezTo>
                    <a:pt x="1883" y="19565"/>
                    <a:pt x="1772" y="20817"/>
                    <a:pt x="2105" y="21209"/>
                  </a:cubicBezTo>
                  <a:cubicBezTo>
                    <a:pt x="2437" y="21600"/>
                    <a:pt x="3212" y="21130"/>
                    <a:pt x="4652" y="18548"/>
                  </a:cubicBezTo>
                  <a:cubicBezTo>
                    <a:pt x="6092" y="15965"/>
                    <a:pt x="8197" y="11270"/>
                    <a:pt x="9360" y="8452"/>
                  </a:cubicBezTo>
                  <a:cubicBezTo>
                    <a:pt x="10523" y="5635"/>
                    <a:pt x="10745" y="4696"/>
                    <a:pt x="11022" y="3835"/>
                  </a:cubicBezTo>
                  <a:cubicBezTo>
                    <a:pt x="11298" y="2974"/>
                    <a:pt x="11631" y="2191"/>
                    <a:pt x="11963" y="2113"/>
                  </a:cubicBezTo>
                  <a:cubicBezTo>
                    <a:pt x="12295" y="2035"/>
                    <a:pt x="12628" y="2661"/>
                    <a:pt x="12849" y="5165"/>
                  </a:cubicBezTo>
                  <a:cubicBezTo>
                    <a:pt x="13071" y="7670"/>
                    <a:pt x="13182" y="12052"/>
                    <a:pt x="13292" y="14713"/>
                  </a:cubicBezTo>
                  <a:cubicBezTo>
                    <a:pt x="13403" y="17374"/>
                    <a:pt x="13514" y="18313"/>
                    <a:pt x="14622" y="18548"/>
                  </a:cubicBezTo>
                  <a:cubicBezTo>
                    <a:pt x="15729" y="18783"/>
                    <a:pt x="17834" y="18313"/>
                    <a:pt x="19163" y="17452"/>
                  </a:cubicBezTo>
                  <a:cubicBezTo>
                    <a:pt x="20492" y="16591"/>
                    <a:pt x="21046" y="15339"/>
                    <a:pt x="21600" y="1408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5" name="Line"/>
            <p:cNvSpPr/>
            <p:nvPr/>
          </p:nvSpPr>
          <p:spPr>
            <a:xfrm>
              <a:off x="2986209" y="1353271"/>
              <a:ext cx="111611" cy="625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6" extrusionOk="0">
                  <a:moveTo>
                    <a:pt x="21600" y="0"/>
                  </a:moveTo>
                  <a:cubicBezTo>
                    <a:pt x="18000" y="2960"/>
                    <a:pt x="14400" y="5920"/>
                    <a:pt x="11475" y="8880"/>
                  </a:cubicBezTo>
                  <a:cubicBezTo>
                    <a:pt x="8550" y="11840"/>
                    <a:pt x="6300" y="14800"/>
                    <a:pt x="5175" y="16600"/>
                  </a:cubicBezTo>
                  <a:cubicBezTo>
                    <a:pt x="4050" y="18400"/>
                    <a:pt x="4050" y="19040"/>
                    <a:pt x="4950" y="19800"/>
                  </a:cubicBezTo>
                  <a:cubicBezTo>
                    <a:pt x="5850" y="20560"/>
                    <a:pt x="7650" y="21440"/>
                    <a:pt x="6975" y="21520"/>
                  </a:cubicBezTo>
                  <a:cubicBezTo>
                    <a:pt x="6300" y="21600"/>
                    <a:pt x="3150" y="20880"/>
                    <a:pt x="0" y="2016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6" name="Line"/>
            <p:cNvSpPr/>
            <p:nvPr/>
          </p:nvSpPr>
          <p:spPr>
            <a:xfrm>
              <a:off x="2936761" y="1670356"/>
              <a:ext cx="443857" cy="3293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248" extrusionOk="0">
                  <a:moveTo>
                    <a:pt x="367" y="14645"/>
                  </a:moveTo>
                  <a:cubicBezTo>
                    <a:pt x="142" y="13745"/>
                    <a:pt x="-83" y="12845"/>
                    <a:pt x="30" y="12170"/>
                  </a:cubicBezTo>
                  <a:cubicBezTo>
                    <a:pt x="142" y="11495"/>
                    <a:pt x="592" y="11045"/>
                    <a:pt x="2561" y="9620"/>
                  </a:cubicBezTo>
                  <a:cubicBezTo>
                    <a:pt x="4529" y="8195"/>
                    <a:pt x="8017" y="5795"/>
                    <a:pt x="10379" y="4145"/>
                  </a:cubicBezTo>
                  <a:cubicBezTo>
                    <a:pt x="12742" y="2495"/>
                    <a:pt x="13979" y="1595"/>
                    <a:pt x="14879" y="920"/>
                  </a:cubicBezTo>
                  <a:cubicBezTo>
                    <a:pt x="15780" y="245"/>
                    <a:pt x="16342" y="-205"/>
                    <a:pt x="16567" y="95"/>
                  </a:cubicBezTo>
                  <a:cubicBezTo>
                    <a:pt x="16792" y="395"/>
                    <a:pt x="16680" y="1445"/>
                    <a:pt x="15667" y="4220"/>
                  </a:cubicBezTo>
                  <a:cubicBezTo>
                    <a:pt x="14655" y="6995"/>
                    <a:pt x="12742" y="11495"/>
                    <a:pt x="11561" y="14270"/>
                  </a:cubicBezTo>
                  <a:cubicBezTo>
                    <a:pt x="10379" y="17045"/>
                    <a:pt x="9929" y="18095"/>
                    <a:pt x="9648" y="18995"/>
                  </a:cubicBezTo>
                  <a:cubicBezTo>
                    <a:pt x="9367" y="19895"/>
                    <a:pt x="9254" y="20645"/>
                    <a:pt x="9592" y="21020"/>
                  </a:cubicBezTo>
                  <a:cubicBezTo>
                    <a:pt x="9929" y="21395"/>
                    <a:pt x="10717" y="21395"/>
                    <a:pt x="12292" y="20345"/>
                  </a:cubicBezTo>
                  <a:cubicBezTo>
                    <a:pt x="13867" y="19295"/>
                    <a:pt x="16229" y="17195"/>
                    <a:pt x="17579" y="15845"/>
                  </a:cubicBezTo>
                  <a:cubicBezTo>
                    <a:pt x="18929" y="14495"/>
                    <a:pt x="19267" y="13895"/>
                    <a:pt x="19717" y="13370"/>
                  </a:cubicBezTo>
                  <a:cubicBezTo>
                    <a:pt x="20167" y="12845"/>
                    <a:pt x="20729" y="12395"/>
                    <a:pt x="21067" y="12545"/>
                  </a:cubicBezTo>
                  <a:cubicBezTo>
                    <a:pt x="21405" y="12695"/>
                    <a:pt x="21517" y="13445"/>
                    <a:pt x="21461" y="14795"/>
                  </a:cubicBezTo>
                  <a:cubicBezTo>
                    <a:pt x="21404" y="16145"/>
                    <a:pt x="21179" y="18095"/>
                    <a:pt x="20954" y="19220"/>
                  </a:cubicBezTo>
                  <a:cubicBezTo>
                    <a:pt x="20729" y="20345"/>
                    <a:pt x="20504" y="20645"/>
                    <a:pt x="20279" y="20945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7" name="Line"/>
            <p:cNvSpPr/>
            <p:nvPr/>
          </p:nvSpPr>
          <p:spPr>
            <a:xfrm>
              <a:off x="3468399" y="1370737"/>
              <a:ext cx="363032" cy="6242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0" h="21400" extrusionOk="0">
                  <a:moveTo>
                    <a:pt x="8915" y="2749"/>
                  </a:moveTo>
                  <a:cubicBezTo>
                    <a:pt x="8100" y="1872"/>
                    <a:pt x="7285" y="996"/>
                    <a:pt x="6538" y="477"/>
                  </a:cubicBezTo>
                  <a:cubicBezTo>
                    <a:pt x="5791" y="-41"/>
                    <a:pt x="5111" y="-200"/>
                    <a:pt x="4228" y="318"/>
                  </a:cubicBezTo>
                  <a:cubicBezTo>
                    <a:pt x="3345" y="836"/>
                    <a:pt x="2258" y="2032"/>
                    <a:pt x="1511" y="4144"/>
                  </a:cubicBezTo>
                  <a:cubicBezTo>
                    <a:pt x="764" y="6256"/>
                    <a:pt x="357" y="9285"/>
                    <a:pt x="153" y="11915"/>
                  </a:cubicBezTo>
                  <a:cubicBezTo>
                    <a:pt x="-51" y="14545"/>
                    <a:pt x="-51" y="16777"/>
                    <a:pt x="153" y="18132"/>
                  </a:cubicBezTo>
                  <a:cubicBezTo>
                    <a:pt x="357" y="19487"/>
                    <a:pt x="764" y="19965"/>
                    <a:pt x="1307" y="20244"/>
                  </a:cubicBezTo>
                  <a:cubicBezTo>
                    <a:pt x="1851" y="20523"/>
                    <a:pt x="2530" y="20603"/>
                    <a:pt x="4160" y="20005"/>
                  </a:cubicBezTo>
                  <a:cubicBezTo>
                    <a:pt x="5791" y="19407"/>
                    <a:pt x="8372" y="18132"/>
                    <a:pt x="10613" y="16976"/>
                  </a:cubicBezTo>
                  <a:cubicBezTo>
                    <a:pt x="12855" y="15821"/>
                    <a:pt x="14757" y="14785"/>
                    <a:pt x="16387" y="14306"/>
                  </a:cubicBezTo>
                  <a:cubicBezTo>
                    <a:pt x="18017" y="13828"/>
                    <a:pt x="19375" y="13908"/>
                    <a:pt x="20258" y="14625"/>
                  </a:cubicBezTo>
                  <a:cubicBezTo>
                    <a:pt x="21141" y="15342"/>
                    <a:pt x="21549" y="16697"/>
                    <a:pt x="20870" y="17893"/>
                  </a:cubicBezTo>
                  <a:cubicBezTo>
                    <a:pt x="20191" y="19089"/>
                    <a:pt x="18424" y="20125"/>
                    <a:pt x="16794" y="20683"/>
                  </a:cubicBezTo>
                  <a:cubicBezTo>
                    <a:pt x="15164" y="21241"/>
                    <a:pt x="13670" y="21320"/>
                    <a:pt x="12175" y="214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8" name="Line"/>
            <p:cNvSpPr/>
            <p:nvPr/>
          </p:nvSpPr>
          <p:spPr>
            <a:xfrm>
              <a:off x="3893040" y="1771809"/>
              <a:ext cx="41269" cy="2235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406" extrusionOk="0">
                  <a:moveTo>
                    <a:pt x="0" y="1336"/>
                  </a:moveTo>
                  <a:cubicBezTo>
                    <a:pt x="7200" y="5790"/>
                    <a:pt x="14400" y="10243"/>
                    <a:pt x="18000" y="13249"/>
                  </a:cubicBezTo>
                  <a:cubicBezTo>
                    <a:pt x="21600" y="16256"/>
                    <a:pt x="21600" y="17814"/>
                    <a:pt x="21000" y="19151"/>
                  </a:cubicBezTo>
                  <a:cubicBezTo>
                    <a:pt x="20400" y="20487"/>
                    <a:pt x="19200" y="21600"/>
                    <a:pt x="18600" y="21377"/>
                  </a:cubicBezTo>
                  <a:cubicBezTo>
                    <a:pt x="18000" y="21155"/>
                    <a:pt x="18000" y="19596"/>
                    <a:pt x="18000" y="15810"/>
                  </a:cubicBezTo>
                  <a:cubicBezTo>
                    <a:pt x="18000" y="12025"/>
                    <a:pt x="18000" y="6012"/>
                    <a:pt x="180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9" name="Line"/>
            <p:cNvSpPr/>
            <p:nvPr/>
          </p:nvSpPr>
          <p:spPr>
            <a:xfrm>
              <a:off x="3872512" y="1335288"/>
              <a:ext cx="20529" cy="101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0992" extrusionOk="0">
                  <a:moveTo>
                    <a:pt x="13988" y="20992"/>
                  </a:moveTo>
                  <a:cubicBezTo>
                    <a:pt x="9188" y="17152"/>
                    <a:pt x="4388" y="13312"/>
                    <a:pt x="1988" y="9232"/>
                  </a:cubicBezTo>
                  <a:cubicBezTo>
                    <a:pt x="-412" y="5152"/>
                    <a:pt x="-412" y="832"/>
                    <a:pt x="788" y="112"/>
                  </a:cubicBezTo>
                  <a:cubicBezTo>
                    <a:pt x="1988" y="-608"/>
                    <a:pt x="4388" y="2272"/>
                    <a:pt x="7988" y="4912"/>
                  </a:cubicBezTo>
                  <a:cubicBezTo>
                    <a:pt x="11588" y="7552"/>
                    <a:pt x="16388" y="9952"/>
                    <a:pt x="21188" y="1235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0" name="Line"/>
            <p:cNvSpPr/>
            <p:nvPr/>
          </p:nvSpPr>
          <p:spPr>
            <a:xfrm>
              <a:off x="4032553" y="1471857"/>
              <a:ext cx="146489" cy="502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43" y="4300"/>
                    <a:pt x="686" y="8600"/>
                    <a:pt x="2400" y="12100"/>
                  </a:cubicBezTo>
                  <a:cubicBezTo>
                    <a:pt x="4114" y="15600"/>
                    <a:pt x="7200" y="18300"/>
                    <a:pt x="10629" y="19750"/>
                  </a:cubicBezTo>
                  <a:cubicBezTo>
                    <a:pt x="14057" y="21200"/>
                    <a:pt x="17829" y="21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1" name="Line"/>
            <p:cNvSpPr/>
            <p:nvPr/>
          </p:nvSpPr>
          <p:spPr>
            <a:xfrm>
              <a:off x="4241822" y="1764833"/>
              <a:ext cx="83708" cy="195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2" extrusionOk="0">
                  <a:moveTo>
                    <a:pt x="0" y="0"/>
                  </a:moveTo>
                  <a:cubicBezTo>
                    <a:pt x="600" y="6099"/>
                    <a:pt x="1200" y="12198"/>
                    <a:pt x="2100" y="15882"/>
                  </a:cubicBezTo>
                  <a:cubicBezTo>
                    <a:pt x="3000" y="19567"/>
                    <a:pt x="4200" y="20838"/>
                    <a:pt x="7500" y="21219"/>
                  </a:cubicBezTo>
                  <a:cubicBezTo>
                    <a:pt x="10800" y="21600"/>
                    <a:pt x="16200" y="21092"/>
                    <a:pt x="21600" y="20584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2" name="Line"/>
            <p:cNvSpPr/>
            <p:nvPr/>
          </p:nvSpPr>
          <p:spPr>
            <a:xfrm>
              <a:off x="4492921" y="1332344"/>
              <a:ext cx="34902" cy="634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64" h="21600" extrusionOk="0">
                  <a:moveTo>
                    <a:pt x="20264" y="0"/>
                  </a:moveTo>
                  <a:cubicBezTo>
                    <a:pt x="14864" y="3007"/>
                    <a:pt x="9464" y="6013"/>
                    <a:pt x="5414" y="8822"/>
                  </a:cubicBezTo>
                  <a:cubicBezTo>
                    <a:pt x="1364" y="11631"/>
                    <a:pt x="-1336" y="14242"/>
                    <a:pt x="689" y="16338"/>
                  </a:cubicBezTo>
                  <a:cubicBezTo>
                    <a:pt x="2714" y="18435"/>
                    <a:pt x="9464" y="20018"/>
                    <a:pt x="16214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3" name="Line"/>
            <p:cNvSpPr/>
            <p:nvPr/>
          </p:nvSpPr>
          <p:spPr>
            <a:xfrm>
              <a:off x="4444115" y="1609224"/>
              <a:ext cx="720467" cy="42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472" extrusionOk="0">
                  <a:moveTo>
                    <a:pt x="0" y="9367"/>
                  </a:moveTo>
                  <a:cubicBezTo>
                    <a:pt x="1389" y="7705"/>
                    <a:pt x="2778" y="6043"/>
                    <a:pt x="4271" y="4501"/>
                  </a:cubicBezTo>
                  <a:cubicBezTo>
                    <a:pt x="5765" y="2958"/>
                    <a:pt x="7362" y="1534"/>
                    <a:pt x="8334" y="762"/>
                  </a:cubicBezTo>
                  <a:cubicBezTo>
                    <a:pt x="9307" y="-9"/>
                    <a:pt x="9654" y="-128"/>
                    <a:pt x="9862" y="109"/>
                  </a:cubicBezTo>
                  <a:cubicBezTo>
                    <a:pt x="10071" y="347"/>
                    <a:pt x="10140" y="940"/>
                    <a:pt x="10140" y="3195"/>
                  </a:cubicBezTo>
                  <a:cubicBezTo>
                    <a:pt x="10140" y="5450"/>
                    <a:pt x="10071" y="9367"/>
                    <a:pt x="9862" y="12215"/>
                  </a:cubicBezTo>
                  <a:cubicBezTo>
                    <a:pt x="9654" y="15063"/>
                    <a:pt x="9307" y="16843"/>
                    <a:pt x="9133" y="18030"/>
                  </a:cubicBezTo>
                  <a:cubicBezTo>
                    <a:pt x="8959" y="19217"/>
                    <a:pt x="8959" y="19810"/>
                    <a:pt x="9133" y="20167"/>
                  </a:cubicBezTo>
                  <a:cubicBezTo>
                    <a:pt x="9307" y="20523"/>
                    <a:pt x="9654" y="20641"/>
                    <a:pt x="10696" y="20167"/>
                  </a:cubicBezTo>
                  <a:cubicBezTo>
                    <a:pt x="11738" y="19692"/>
                    <a:pt x="13474" y="18624"/>
                    <a:pt x="15176" y="17615"/>
                  </a:cubicBezTo>
                  <a:cubicBezTo>
                    <a:pt x="16877" y="16606"/>
                    <a:pt x="18544" y="15657"/>
                    <a:pt x="19621" y="14292"/>
                  </a:cubicBezTo>
                  <a:cubicBezTo>
                    <a:pt x="20697" y="12927"/>
                    <a:pt x="21183" y="11147"/>
                    <a:pt x="21392" y="9841"/>
                  </a:cubicBezTo>
                  <a:cubicBezTo>
                    <a:pt x="21600" y="8536"/>
                    <a:pt x="21531" y="7705"/>
                    <a:pt x="21357" y="7112"/>
                  </a:cubicBezTo>
                  <a:cubicBezTo>
                    <a:pt x="21183" y="6518"/>
                    <a:pt x="20905" y="6162"/>
                    <a:pt x="20558" y="6043"/>
                  </a:cubicBezTo>
                  <a:cubicBezTo>
                    <a:pt x="20211" y="5925"/>
                    <a:pt x="19794" y="6043"/>
                    <a:pt x="19204" y="7408"/>
                  </a:cubicBezTo>
                  <a:cubicBezTo>
                    <a:pt x="18614" y="8773"/>
                    <a:pt x="17850" y="11384"/>
                    <a:pt x="17468" y="13876"/>
                  </a:cubicBezTo>
                  <a:cubicBezTo>
                    <a:pt x="17086" y="16369"/>
                    <a:pt x="17086" y="18742"/>
                    <a:pt x="17815" y="19988"/>
                  </a:cubicBezTo>
                  <a:cubicBezTo>
                    <a:pt x="18544" y="21235"/>
                    <a:pt x="20003" y="21353"/>
                    <a:pt x="21461" y="2147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4" name="Line"/>
            <p:cNvSpPr/>
            <p:nvPr/>
          </p:nvSpPr>
          <p:spPr>
            <a:xfrm>
              <a:off x="5323044" y="1630652"/>
              <a:ext cx="493410" cy="455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5" h="21458" extrusionOk="0">
                  <a:moveTo>
                    <a:pt x="17240" y="77"/>
                  </a:moveTo>
                  <a:cubicBezTo>
                    <a:pt x="15952" y="-32"/>
                    <a:pt x="14664" y="-142"/>
                    <a:pt x="12385" y="626"/>
                  </a:cubicBezTo>
                  <a:cubicBezTo>
                    <a:pt x="10106" y="1393"/>
                    <a:pt x="6837" y="3038"/>
                    <a:pt x="4954" y="4134"/>
                  </a:cubicBezTo>
                  <a:cubicBezTo>
                    <a:pt x="3072" y="5231"/>
                    <a:pt x="2576" y="5779"/>
                    <a:pt x="2626" y="6217"/>
                  </a:cubicBezTo>
                  <a:cubicBezTo>
                    <a:pt x="2675" y="6656"/>
                    <a:pt x="3270" y="6985"/>
                    <a:pt x="5202" y="7314"/>
                  </a:cubicBezTo>
                  <a:cubicBezTo>
                    <a:pt x="7134" y="7643"/>
                    <a:pt x="10404" y="7972"/>
                    <a:pt x="13228" y="8904"/>
                  </a:cubicBezTo>
                  <a:cubicBezTo>
                    <a:pt x="16051" y="9836"/>
                    <a:pt x="18429" y="11371"/>
                    <a:pt x="19817" y="12686"/>
                  </a:cubicBezTo>
                  <a:cubicBezTo>
                    <a:pt x="21204" y="14002"/>
                    <a:pt x="21600" y="15099"/>
                    <a:pt x="19916" y="16469"/>
                  </a:cubicBezTo>
                  <a:cubicBezTo>
                    <a:pt x="18231" y="17840"/>
                    <a:pt x="14466" y="19484"/>
                    <a:pt x="10800" y="20362"/>
                  </a:cubicBezTo>
                  <a:cubicBezTo>
                    <a:pt x="7134" y="21239"/>
                    <a:pt x="3567" y="21348"/>
                    <a:pt x="0" y="2145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5" name="Line"/>
            <p:cNvSpPr/>
            <p:nvPr/>
          </p:nvSpPr>
          <p:spPr>
            <a:xfrm>
              <a:off x="1717161" y="2575047"/>
              <a:ext cx="362217" cy="441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454" extrusionOk="0">
                  <a:moveTo>
                    <a:pt x="17000" y="7074"/>
                  </a:moveTo>
                  <a:cubicBezTo>
                    <a:pt x="15892" y="4925"/>
                    <a:pt x="14784" y="2776"/>
                    <a:pt x="13400" y="1532"/>
                  </a:cubicBezTo>
                  <a:cubicBezTo>
                    <a:pt x="12015" y="288"/>
                    <a:pt x="10354" y="-51"/>
                    <a:pt x="8900" y="6"/>
                  </a:cubicBezTo>
                  <a:cubicBezTo>
                    <a:pt x="7446" y="62"/>
                    <a:pt x="6200" y="514"/>
                    <a:pt x="4815" y="2550"/>
                  </a:cubicBezTo>
                  <a:cubicBezTo>
                    <a:pt x="3431" y="4586"/>
                    <a:pt x="1907" y="8205"/>
                    <a:pt x="1077" y="11088"/>
                  </a:cubicBezTo>
                  <a:cubicBezTo>
                    <a:pt x="246" y="13972"/>
                    <a:pt x="107" y="16121"/>
                    <a:pt x="38" y="17591"/>
                  </a:cubicBezTo>
                  <a:cubicBezTo>
                    <a:pt x="-31" y="19061"/>
                    <a:pt x="-31" y="19853"/>
                    <a:pt x="246" y="20475"/>
                  </a:cubicBezTo>
                  <a:cubicBezTo>
                    <a:pt x="523" y="21097"/>
                    <a:pt x="1077" y="21549"/>
                    <a:pt x="2669" y="21436"/>
                  </a:cubicBezTo>
                  <a:cubicBezTo>
                    <a:pt x="4261" y="21323"/>
                    <a:pt x="6892" y="20644"/>
                    <a:pt x="9315" y="19118"/>
                  </a:cubicBezTo>
                  <a:cubicBezTo>
                    <a:pt x="11738" y="17591"/>
                    <a:pt x="13954" y="15216"/>
                    <a:pt x="15061" y="13407"/>
                  </a:cubicBezTo>
                  <a:cubicBezTo>
                    <a:pt x="16169" y="11597"/>
                    <a:pt x="16169" y="10353"/>
                    <a:pt x="15961" y="9505"/>
                  </a:cubicBezTo>
                  <a:cubicBezTo>
                    <a:pt x="15754" y="8657"/>
                    <a:pt x="15338" y="8204"/>
                    <a:pt x="14923" y="8261"/>
                  </a:cubicBezTo>
                  <a:cubicBezTo>
                    <a:pt x="14507" y="8318"/>
                    <a:pt x="14092" y="8883"/>
                    <a:pt x="13815" y="10636"/>
                  </a:cubicBezTo>
                  <a:cubicBezTo>
                    <a:pt x="13538" y="12389"/>
                    <a:pt x="13400" y="15329"/>
                    <a:pt x="14092" y="17252"/>
                  </a:cubicBezTo>
                  <a:cubicBezTo>
                    <a:pt x="14784" y="19174"/>
                    <a:pt x="16307" y="20079"/>
                    <a:pt x="17692" y="20418"/>
                  </a:cubicBezTo>
                  <a:cubicBezTo>
                    <a:pt x="19077" y="20757"/>
                    <a:pt x="20323" y="20531"/>
                    <a:pt x="21569" y="20305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6" name="Line"/>
            <p:cNvSpPr/>
            <p:nvPr/>
          </p:nvSpPr>
          <p:spPr>
            <a:xfrm>
              <a:off x="2125672" y="2789471"/>
              <a:ext cx="588488" cy="363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372" extrusionOk="0">
                  <a:moveTo>
                    <a:pt x="2389" y="2506"/>
                  </a:moveTo>
                  <a:cubicBezTo>
                    <a:pt x="1879" y="5924"/>
                    <a:pt x="1369" y="9342"/>
                    <a:pt x="986" y="11802"/>
                  </a:cubicBezTo>
                  <a:cubicBezTo>
                    <a:pt x="603" y="14263"/>
                    <a:pt x="348" y="15767"/>
                    <a:pt x="178" y="16929"/>
                  </a:cubicBezTo>
                  <a:cubicBezTo>
                    <a:pt x="8" y="18091"/>
                    <a:pt x="-77" y="18911"/>
                    <a:pt x="93" y="18980"/>
                  </a:cubicBezTo>
                  <a:cubicBezTo>
                    <a:pt x="263" y="19048"/>
                    <a:pt x="688" y="18364"/>
                    <a:pt x="1539" y="15972"/>
                  </a:cubicBezTo>
                  <a:cubicBezTo>
                    <a:pt x="2389" y="13580"/>
                    <a:pt x="3665" y="9478"/>
                    <a:pt x="4388" y="7086"/>
                  </a:cubicBezTo>
                  <a:cubicBezTo>
                    <a:pt x="5110" y="4694"/>
                    <a:pt x="5280" y="4010"/>
                    <a:pt x="5493" y="3395"/>
                  </a:cubicBezTo>
                  <a:cubicBezTo>
                    <a:pt x="5706" y="2780"/>
                    <a:pt x="5961" y="2233"/>
                    <a:pt x="6258" y="2164"/>
                  </a:cubicBezTo>
                  <a:cubicBezTo>
                    <a:pt x="6556" y="2096"/>
                    <a:pt x="6896" y="2506"/>
                    <a:pt x="7321" y="3805"/>
                  </a:cubicBezTo>
                  <a:cubicBezTo>
                    <a:pt x="7747" y="5104"/>
                    <a:pt x="8257" y="7291"/>
                    <a:pt x="8597" y="8726"/>
                  </a:cubicBezTo>
                  <a:cubicBezTo>
                    <a:pt x="8937" y="10162"/>
                    <a:pt x="9107" y="10845"/>
                    <a:pt x="9405" y="11256"/>
                  </a:cubicBezTo>
                  <a:cubicBezTo>
                    <a:pt x="9703" y="11666"/>
                    <a:pt x="10128" y="11802"/>
                    <a:pt x="11361" y="11050"/>
                  </a:cubicBezTo>
                  <a:cubicBezTo>
                    <a:pt x="12594" y="10299"/>
                    <a:pt x="14635" y="8658"/>
                    <a:pt x="15825" y="7018"/>
                  </a:cubicBezTo>
                  <a:cubicBezTo>
                    <a:pt x="17016" y="5377"/>
                    <a:pt x="17356" y="3737"/>
                    <a:pt x="17526" y="2575"/>
                  </a:cubicBezTo>
                  <a:cubicBezTo>
                    <a:pt x="17696" y="1413"/>
                    <a:pt x="17696" y="729"/>
                    <a:pt x="17484" y="319"/>
                  </a:cubicBezTo>
                  <a:cubicBezTo>
                    <a:pt x="17271" y="-91"/>
                    <a:pt x="16846" y="-228"/>
                    <a:pt x="16208" y="661"/>
                  </a:cubicBezTo>
                  <a:cubicBezTo>
                    <a:pt x="15570" y="1549"/>
                    <a:pt x="14720" y="3463"/>
                    <a:pt x="14040" y="6402"/>
                  </a:cubicBezTo>
                  <a:cubicBezTo>
                    <a:pt x="13359" y="9342"/>
                    <a:pt x="12849" y="13306"/>
                    <a:pt x="13784" y="15972"/>
                  </a:cubicBezTo>
                  <a:cubicBezTo>
                    <a:pt x="14720" y="18638"/>
                    <a:pt x="17101" y="20005"/>
                    <a:pt x="18632" y="20688"/>
                  </a:cubicBezTo>
                  <a:cubicBezTo>
                    <a:pt x="20162" y="21372"/>
                    <a:pt x="20843" y="21372"/>
                    <a:pt x="21523" y="2137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7" name="Line"/>
            <p:cNvSpPr/>
            <p:nvPr/>
          </p:nvSpPr>
          <p:spPr>
            <a:xfrm>
              <a:off x="3180194" y="2737857"/>
              <a:ext cx="378017" cy="449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105" extrusionOk="0">
                  <a:moveTo>
                    <a:pt x="19953" y="8349"/>
                  </a:moveTo>
                  <a:cubicBezTo>
                    <a:pt x="19688" y="5731"/>
                    <a:pt x="19423" y="3113"/>
                    <a:pt x="18628" y="1586"/>
                  </a:cubicBezTo>
                  <a:cubicBezTo>
                    <a:pt x="17833" y="58"/>
                    <a:pt x="16507" y="-378"/>
                    <a:pt x="14387" y="331"/>
                  </a:cubicBezTo>
                  <a:cubicBezTo>
                    <a:pt x="12267" y="1040"/>
                    <a:pt x="9352" y="2895"/>
                    <a:pt x="6966" y="5349"/>
                  </a:cubicBezTo>
                  <a:cubicBezTo>
                    <a:pt x="4581" y="7804"/>
                    <a:pt x="2726" y="10858"/>
                    <a:pt x="1599" y="13367"/>
                  </a:cubicBezTo>
                  <a:cubicBezTo>
                    <a:pt x="473" y="15877"/>
                    <a:pt x="76" y="17840"/>
                    <a:pt x="9" y="19095"/>
                  </a:cubicBezTo>
                  <a:cubicBezTo>
                    <a:pt x="-57" y="20349"/>
                    <a:pt x="208" y="20895"/>
                    <a:pt x="1069" y="21058"/>
                  </a:cubicBezTo>
                  <a:cubicBezTo>
                    <a:pt x="1931" y="21222"/>
                    <a:pt x="3388" y="21004"/>
                    <a:pt x="5707" y="19640"/>
                  </a:cubicBezTo>
                  <a:cubicBezTo>
                    <a:pt x="8026" y="18277"/>
                    <a:pt x="11207" y="15767"/>
                    <a:pt x="13195" y="13913"/>
                  </a:cubicBezTo>
                  <a:cubicBezTo>
                    <a:pt x="15182" y="12058"/>
                    <a:pt x="15977" y="10858"/>
                    <a:pt x="16441" y="9877"/>
                  </a:cubicBezTo>
                  <a:cubicBezTo>
                    <a:pt x="16905" y="8895"/>
                    <a:pt x="17037" y="8131"/>
                    <a:pt x="17037" y="8022"/>
                  </a:cubicBezTo>
                  <a:cubicBezTo>
                    <a:pt x="17037" y="7913"/>
                    <a:pt x="16905" y="8458"/>
                    <a:pt x="16441" y="9986"/>
                  </a:cubicBezTo>
                  <a:cubicBezTo>
                    <a:pt x="15977" y="11513"/>
                    <a:pt x="15182" y="14022"/>
                    <a:pt x="14917" y="15931"/>
                  </a:cubicBezTo>
                  <a:cubicBezTo>
                    <a:pt x="14652" y="17840"/>
                    <a:pt x="14917" y="19149"/>
                    <a:pt x="15779" y="19586"/>
                  </a:cubicBezTo>
                  <a:cubicBezTo>
                    <a:pt x="16640" y="20022"/>
                    <a:pt x="18098" y="19586"/>
                    <a:pt x="19158" y="18986"/>
                  </a:cubicBezTo>
                  <a:cubicBezTo>
                    <a:pt x="20218" y="18386"/>
                    <a:pt x="20880" y="17622"/>
                    <a:pt x="21543" y="1685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8" name="Line"/>
            <p:cNvSpPr/>
            <p:nvPr/>
          </p:nvSpPr>
          <p:spPr>
            <a:xfrm>
              <a:off x="3609365" y="2663449"/>
              <a:ext cx="130213" cy="492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6" extrusionOk="0">
                  <a:moveTo>
                    <a:pt x="1929" y="4618"/>
                  </a:moveTo>
                  <a:cubicBezTo>
                    <a:pt x="1929" y="3502"/>
                    <a:pt x="1929" y="2387"/>
                    <a:pt x="1736" y="1525"/>
                  </a:cubicBezTo>
                  <a:cubicBezTo>
                    <a:pt x="1543" y="663"/>
                    <a:pt x="1157" y="54"/>
                    <a:pt x="771" y="4"/>
                  </a:cubicBezTo>
                  <a:cubicBezTo>
                    <a:pt x="386" y="-47"/>
                    <a:pt x="0" y="460"/>
                    <a:pt x="0" y="2691"/>
                  </a:cubicBezTo>
                  <a:cubicBezTo>
                    <a:pt x="0" y="4922"/>
                    <a:pt x="386" y="8877"/>
                    <a:pt x="579" y="12173"/>
                  </a:cubicBezTo>
                  <a:cubicBezTo>
                    <a:pt x="771" y="15468"/>
                    <a:pt x="771" y="18105"/>
                    <a:pt x="3279" y="19626"/>
                  </a:cubicBezTo>
                  <a:cubicBezTo>
                    <a:pt x="5786" y="21147"/>
                    <a:pt x="10800" y="21553"/>
                    <a:pt x="14271" y="21452"/>
                  </a:cubicBezTo>
                  <a:cubicBezTo>
                    <a:pt x="17743" y="21350"/>
                    <a:pt x="19671" y="20742"/>
                    <a:pt x="21600" y="20133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9" name="Line"/>
            <p:cNvSpPr/>
            <p:nvPr/>
          </p:nvSpPr>
          <p:spPr>
            <a:xfrm>
              <a:off x="3858162" y="2587919"/>
              <a:ext cx="69758" cy="6138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9" extrusionOk="0">
                  <a:moveTo>
                    <a:pt x="0" y="2925"/>
                  </a:moveTo>
                  <a:cubicBezTo>
                    <a:pt x="720" y="2275"/>
                    <a:pt x="1440" y="1625"/>
                    <a:pt x="1800" y="1016"/>
                  </a:cubicBezTo>
                  <a:cubicBezTo>
                    <a:pt x="2160" y="407"/>
                    <a:pt x="2160" y="-161"/>
                    <a:pt x="2520" y="42"/>
                  </a:cubicBezTo>
                  <a:cubicBezTo>
                    <a:pt x="2880" y="245"/>
                    <a:pt x="3600" y="1219"/>
                    <a:pt x="4320" y="3331"/>
                  </a:cubicBezTo>
                  <a:cubicBezTo>
                    <a:pt x="5040" y="5442"/>
                    <a:pt x="5760" y="8690"/>
                    <a:pt x="6840" y="11573"/>
                  </a:cubicBezTo>
                  <a:cubicBezTo>
                    <a:pt x="7920" y="14456"/>
                    <a:pt x="9360" y="16973"/>
                    <a:pt x="11880" y="18556"/>
                  </a:cubicBezTo>
                  <a:cubicBezTo>
                    <a:pt x="14400" y="20140"/>
                    <a:pt x="18000" y="20789"/>
                    <a:pt x="21600" y="2143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0" name="Line"/>
            <p:cNvSpPr/>
            <p:nvPr/>
          </p:nvSpPr>
          <p:spPr>
            <a:xfrm>
              <a:off x="4440935" y="2625948"/>
              <a:ext cx="268254" cy="4624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266" extrusionOk="0">
                  <a:moveTo>
                    <a:pt x="15337" y="9481"/>
                  </a:moveTo>
                  <a:cubicBezTo>
                    <a:pt x="16454" y="7235"/>
                    <a:pt x="17572" y="4990"/>
                    <a:pt x="17665" y="3225"/>
                  </a:cubicBezTo>
                  <a:cubicBezTo>
                    <a:pt x="17758" y="1461"/>
                    <a:pt x="16827" y="178"/>
                    <a:pt x="15058" y="17"/>
                  </a:cubicBezTo>
                  <a:cubicBezTo>
                    <a:pt x="13289" y="-143"/>
                    <a:pt x="10682" y="819"/>
                    <a:pt x="8261" y="2798"/>
                  </a:cubicBezTo>
                  <a:cubicBezTo>
                    <a:pt x="5841" y="4776"/>
                    <a:pt x="3606" y="7770"/>
                    <a:pt x="2210" y="10497"/>
                  </a:cubicBezTo>
                  <a:cubicBezTo>
                    <a:pt x="813" y="13223"/>
                    <a:pt x="254" y="15683"/>
                    <a:pt x="68" y="17233"/>
                  </a:cubicBezTo>
                  <a:cubicBezTo>
                    <a:pt x="-118" y="18784"/>
                    <a:pt x="68" y="19425"/>
                    <a:pt x="720" y="19746"/>
                  </a:cubicBezTo>
                  <a:cubicBezTo>
                    <a:pt x="1372" y="20067"/>
                    <a:pt x="2489" y="20067"/>
                    <a:pt x="4910" y="18891"/>
                  </a:cubicBezTo>
                  <a:cubicBezTo>
                    <a:pt x="7330" y="17714"/>
                    <a:pt x="11054" y="15362"/>
                    <a:pt x="13103" y="13918"/>
                  </a:cubicBezTo>
                  <a:cubicBezTo>
                    <a:pt x="15151" y="12475"/>
                    <a:pt x="15523" y="11940"/>
                    <a:pt x="15896" y="11352"/>
                  </a:cubicBezTo>
                  <a:cubicBezTo>
                    <a:pt x="16268" y="10764"/>
                    <a:pt x="16641" y="10122"/>
                    <a:pt x="16827" y="10122"/>
                  </a:cubicBezTo>
                  <a:cubicBezTo>
                    <a:pt x="17013" y="10122"/>
                    <a:pt x="17013" y="10764"/>
                    <a:pt x="16827" y="12207"/>
                  </a:cubicBezTo>
                  <a:cubicBezTo>
                    <a:pt x="16641" y="13651"/>
                    <a:pt x="16268" y="15897"/>
                    <a:pt x="16454" y="17607"/>
                  </a:cubicBezTo>
                  <a:cubicBezTo>
                    <a:pt x="16641" y="19318"/>
                    <a:pt x="17385" y="20495"/>
                    <a:pt x="18317" y="20976"/>
                  </a:cubicBezTo>
                  <a:cubicBezTo>
                    <a:pt x="19248" y="21457"/>
                    <a:pt x="20365" y="21243"/>
                    <a:pt x="21482" y="2102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1" name="Line"/>
            <p:cNvSpPr/>
            <p:nvPr/>
          </p:nvSpPr>
          <p:spPr>
            <a:xfrm>
              <a:off x="4822208" y="2783275"/>
              <a:ext cx="138104" cy="365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600" extrusionOk="0">
                  <a:moveTo>
                    <a:pt x="862" y="6191"/>
                  </a:moveTo>
                  <a:cubicBezTo>
                    <a:pt x="2302" y="8530"/>
                    <a:pt x="3742" y="10869"/>
                    <a:pt x="4282" y="13070"/>
                  </a:cubicBezTo>
                  <a:cubicBezTo>
                    <a:pt x="4822" y="15271"/>
                    <a:pt x="4462" y="17335"/>
                    <a:pt x="3562" y="18917"/>
                  </a:cubicBezTo>
                  <a:cubicBezTo>
                    <a:pt x="2662" y="20499"/>
                    <a:pt x="1222" y="21600"/>
                    <a:pt x="502" y="21600"/>
                  </a:cubicBezTo>
                  <a:cubicBezTo>
                    <a:pt x="-218" y="21600"/>
                    <a:pt x="-218" y="20499"/>
                    <a:pt x="862" y="17748"/>
                  </a:cubicBezTo>
                  <a:cubicBezTo>
                    <a:pt x="1942" y="14996"/>
                    <a:pt x="4102" y="10594"/>
                    <a:pt x="7702" y="7361"/>
                  </a:cubicBezTo>
                  <a:cubicBezTo>
                    <a:pt x="11302" y="4127"/>
                    <a:pt x="16342" y="2064"/>
                    <a:pt x="21382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2" name="Line"/>
            <p:cNvSpPr/>
            <p:nvPr/>
          </p:nvSpPr>
          <p:spPr>
            <a:xfrm>
              <a:off x="5048669" y="2829779"/>
              <a:ext cx="287759" cy="334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5" h="21116" extrusionOk="0">
                  <a:moveTo>
                    <a:pt x="7430" y="147"/>
                  </a:moveTo>
                  <a:cubicBezTo>
                    <a:pt x="5184" y="4555"/>
                    <a:pt x="2938" y="8963"/>
                    <a:pt x="1642" y="11975"/>
                  </a:cubicBezTo>
                  <a:cubicBezTo>
                    <a:pt x="346" y="14988"/>
                    <a:pt x="0" y="16604"/>
                    <a:pt x="0" y="17853"/>
                  </a:cubicBezTo>
                  <a:cubicBezTo>
                    <a:pt x="0" y="19102"/>
                    <a:pt x="346" y="19984"/>
                    <a:pt x="1728" y="20571"/>
                  </a:cubicBezTo>
                  <a:cubicBezTo>
                    <a:pt x="3110" y="21159"/>
                    <a:pt x="5530" y="21453"/>
                    <a:pt x="8726" y="20498"/>
                  </a:cubicBezTo>
                  <a:cubicBezTo>
                    <a:pt x="11923" y="19543"/>
                    <a:pt x="15898" y="17339"/>
                    <a:pt x="18317" y="14180"/>
                  </a:cubicBezTo>
                  <a:cubicBezTo>
                    <a:pt x="20736" y="11020"/>
                    <a:pt x="21600" y="6906"/>
                    <a:pt x="21341" y="4335"/>
                  </a:cubicBezTo>
                  <a:cubicBezTo>
                    <a:pt x="21082" y="1763"/>
                    <a:pt x="19699" y="735"/>
                    <a:pt x="17798" y="294"/>
                  </a:cubicBezTo>
                  <a:cubicBezTo>
                    <a:pt x="15898" y="-147"/>
                    <a:pt x="13478" y="0"/>
                    <a:pt x="11059" y="14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3" name="Line"/>
            <p:cNvSpPr/>
            <p:nvPr/>
          </p:nvSpPr>
          <p:spPr>
            <a:xfrm>
              <a:off x="5350946" y="2706542"/>
              <a:ext cx="226808" cy="464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483" extrusionOk="0">
                  <a:moveTo>
                    <a:pt x="0" y="9027"/>
                  </a:moveTo>
                  <a:cubicBezTo>
                    <a:pt x="1102" y="9994"/>
                    <a:pt x="2204" y="10961"/>
                    <a:pt x="2535" y="12466"/>
                  </a:cubicBezTo>
                  <a:cubicBezTo>
                    <a:pt x="2865" y="13970"/>
                    <a:pt x="2424" y="16012"/>
                    <a:pt x="1984" y="17355"/>
                  </a:cubicBezTo>
                  <a:cubicBezTo>
                    <a:pt x="1543" y="18699"/>
                    <a:pt x="1102" y="19343"/>
                    <a:pt x="992" y="19934"/>
                  </a:cubicBezTo>
                  <a:cubicBezTo>
                    <a:pt x="882" y="20525"/>
                    <a:pt x="1102" y="21063"/>
                    <a:pt x="2094" y="21331"/>
                  </a:cubicBezTo>
                  <a:cubicBezTo>
                    <a:pt x="3086" y="21600"/>
                    <a:pt x="4849" y="21600"/>
                    <a:pt x="7824" y="20579"/>
                  </a:cubicBezTo>
                  <a:cubicBezTo>
                    <a:pt x="10800" y="19558"/>
                    <a:pt x="14988" y="17516"/>
                    <a:pt x="17633" y="14615"/>
                  </a:cubicBezTo>
                  <a:cubicBezTo>
                    <a:pt x="20278" y="11713"/>
                    <a:pt x="21380" y="7952"/>
                    <a:pt x="21490" y="5373"/>
                  </a:cubicBezTo>
                  <a:cubicBezTo>
                    <a:pt x="21600" y="2794"/>
                    <a:pt x="20718" y="1397"/>
                    <a:pt x="19837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4" name="Line"/>
            <p:cNvSpPr/>
            <p:nvPr/>
          </p:nvSpPr>
          <p:spPr>
            <a:xfrm>
              <a:off x="5665784" y="2871287"/>
              <a:ext cx="292043" cy="330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310" extrusionOk="0">
                  <a:moveTo>
                    <a:pt x="3017" y="4672"/>
                  </a:moveTo>
                  <a:cubicBezTo>
                    <a:pt x="2331" y="8872"/>
                    <a:pt x="1645" y="13072"/>
                    <a:pt x="1131" y="15547"/>
                  </a:cubicBezTo>
                  <a:cubicBezTo>
                    <a:pt x="617" y="18022"/>
                    <a:pt x="274" y="18772"/>
                    <a:pt x="102" y="19522"/>
                  </a:cubicBezTo>
                  <a:cubicBezTo>
                    <a:pt x="-69" y="20272"/>
                    <a:pt x="-69" y="21022"/>
                    <a:pt x="445" y="21247"/>
                  </a:cubicBezTo>
                  <a:cubicBezTo>
                    <a:pt x="960" y="21472"/>
                    <a:pt x="1988" y="21172"/>
                    <a:pt x="3788" y="18997"/>
                  </a:cubicBezTo>
                  <a:cubicBezTo>
                    <a:pt x="5588" y="16822"/>
                    <a:pt x="8160" y="12772"/>
                    <a:pt x="10045" y="9472"/>
                  </a:cubicBezTo>
                  <a:cubicBezTo>
                    <a:pt x="11931" y="6172"/>
                    <a:pt x="13131" y="3622"/>
                    <a:pt x="13988" y="2047"/>
                  </a:cubicBezTo>
                  <a:cubicBezTo>
                    <a:pt x="14845" y="472"/>
                    <a:pt x="15360" y="-128"/>
                    <a:pt x="15960" y="22"/>
                  </a:cubicBezTo>
                  <a:cubicBezTo>
                    <a:pt x="16560" y="172"/>
                    <a:pt x="17245" y="1072"/>
                    <a:pt x="17845" y="3322"/>
                  </a:cubicBezTo>
                  <a:cubicBezTo>
                    <a:pt x="18445" y="5572"/>
                    <a:pt x="18960" y="9172"/>
                    <a:pt x="19560" y="11197"/>
                  </a:cubicBezTo>
                  <a:cubicBezTo>
                    <a:pt x="20160" y="13222"/>
                    <a:pt x="20845" y="13672"/>
                    <a:pt x="21531" y="1412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5" name="Line"/>
            <p:cNvSpPr/>
            <p:nvPr/>
          </p:nvSpPr>
          <p:spPr>
            <a:xfrm>
              <a:off x="5940492" y="2447826"/>
              <a:ext cx="390833" cy="663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469" extrusionOk="0">
                  <a:moveTo>
                    <a:pt x="18374" y="1826"/>
                  </a:moveTo>
                  <a:cubicBezTo>
                    <a:pt x="18626" y="1374"/>
                    <a:pt x="18879" y="923"/>
                    <a:pt x="19258" y="546"/>
                  </a:cubicBezTo>
                  <a:cubicBezTo>
                    <a:pt x="19637" y="170"/>
                    <a:pt x="20142" y="-131"/>
                    <a:pt x="20521" y="57"/>
                  </a:cubicBezTo>
                  <a:cubicBezTo>
                    <a:pt x="20900" y="245"/>
                    <a:pt x="21153" y="923"/>
                    <a:pt x="21216" y="2729"/>
                  </a:cubicBezTo>
                  <a:cubicBezTo>
                    <a:pt x="21279" y="4535"/>
                    <a:pt x="21153" y="7470"/>
                    <a:pt x="20963" y="10180"/>
                  </a:cubicBezTo>
                  <a:cubicBezTo>
                    <a:pt x="20774" y="12889"/>
                    <a:pt x="20521" y="15373"/>
                    <a:pt x="20395" y="16878"/>
                  </a:cubicBezTo>
                  <a:cubicBezTo>
                    <a:pt x="20268" y="18383"/>
                    <a:pt x="20268" y="18910"/>
                    <a:pt x="20268" y="19362"/>
                  </a:cubicBezTo>
                  <a:cubicBezTo>
                    <a:pt x="20268" y="19813"/>
                    <a:pt x="20268" y="20190"/>
                    <a:pt x="19953" y="20340"/>
                  </a:cubicBezTo>
                  <a:cubicBezTo>
                    <a:pt x="19637" y="20491"/>
                    <a:pt x="19005" y="20415"/>
                    <a:pt x="16921" y="19926"/>
                  </a:cubicBezTo>
                  <a:cubicBezTo>
                    <a:pt x="14837" y="19437"/>
                    <a:pt x="11300" y="18534"/>
                    <a:pt x="8268" y="18308"/>
                  </a:cubicBezTo>
                  <a:cubicBezTo>
                    <a:pt x="5237" y="18082"/>
                    <a:pt x="2711" y="18534"/>
                    <a:pt x="1321" y="18948"/>
                  </a:cubicBezTo>
                  <a:cubicBezTo>
                    <a:pt x="-68" y="19362"/>
                    <a:pt x="-321" y="19738"/>
                    <a:pt x="374" y="20152"/>
                  </a:cubicBezTo>
                  <a:cubicBezTo>
                    <a:pt x="1068" y="20566"/>
                    <a:pt x="2711" y="21017"/>
                    <a:pt x="6247" y="21243"/>
                  </a:cubicBezTo>
                  <a:cubicBezTo>
                    <a:pt x="9784" y="21469"/>
                    <a:pt x="15216" y="21469"/>
                    <a:pt x="20647" y="2146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6" name="Line"/>
            <p:cNvSpPr/>
            <p:nvPr/>
          </p:nvSpPr>
          <p:spPr>
            <a:xfrm>
              <a:off x="6885754" y="2671664"/>
              <a:ext cx="387519" cy="4507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6" h="21364" extrusionOk="0">
                  <a:moveTo>
                    <a:pt x="8377" y="4298"/>
                  </a:moveTo>
                  <a:cubicBezTo>
                    <a:pt x="6725" y="4739"/>
                    <a:pt x="5073" y="5180"/>
                    <a:pt x="3612" y="6998"/>
                  </a:cubicBezTo>
                  <a:cubicBezTo>
                    <a:pt x="2151" y="8816"/>
                    <a:pt x="881" y="12012"/>
                    <a:pt x="309" y="14492"/>
                  </a:cubicBezTo>
                  <a:cubicBezTo>
                    <a:pt x="-263" y="16971"/>
                    <a:pt x="-136" y="18735"/>
                    <a:pt x="1516" y="19892"/>
                  </a:cubicBezTo>
                  <a:cubicBezTo>
                    <a:pt x="3168" y="21049"/>
                    <a:pt x="6344" y="21600"/>
                    <a:pt x="9457" y="21269"/>
                  </a:cubicBezTo>
                  <a:cubicBezTo>
                    <a:pt x="12570" y="20939"/>
                    <a:pt x="15619" y="19727"/>
                    <a:pt x="17716" y="17357"/>
                  </a:cubicBezTo>
                  <a:cubicBezTo>
                    <a:pt x="19812" y="14988"/>
                    <a:pt x="20956" y="11461"/>
                    <a:pt x="21146" y="8541"/>
                  </a:cubicBezTo>
                  <a:cubicBezTo>
                    <a:pt x="21337" y="5620"/>
                    <a:pt x="20575" y="3306"/>
                    <a:pt x="19749" y="1984"/>
                  </a:cubicBezTo>
                  <a:cubicBezTo>
                    <a:pt x="18923" y="661"/>
                    <a:pt x="18033" y="331"/>
                    <a:pt x="17144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7" name="Line"/>
            <p:cNvSpPr/>
            <p:nvPr/>
          </p:nvSpPr>
          <p:spPr>
            <a:xfrm>
              <a:off x="7262268" y="2720494"/>
              <a:ext cx="408162" cy="453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299" extrusionOk="0">
                  <a:moveTo>
                    <a:pt x="13912" y="0"/>
                  </a:moveTo>
                  <a:cubicBezTo>
                    <a:pt x="10739" y="1527"/>
                    <a:pt x="7566" y="3055"/>
                    <a:pt x="5736" y="4091"/>
                  </a:cubicBezTo>
                  <a:cubicBezTo>
                    <a:pt x="3905" y="5127"/>
                    <a:pt x="3417" y="5673"/>
                    <a:pt x="3173" y="6218"/>
                  </a:cubicBezTo>
                  <a:cubicBezTo>
                    <a:pt x="2929" y="6764"/>
                    <a:pt x="2929" y="7309"/>
                    <a:pt x="4271" y="8018"/>
                  </a:cubicBezTo>
                  <a:cubicBezTo>
                    <a:pt x="5614" y="8727"/>
                    <a:pt x="8298" y="9600"/>
                    <a:pt x="11044" y="10800"/>
                  </a:cubicBezTo>
                  <a:cubicBezTo>
                    <a:pt x="13790" y="12000"/>
                    <a:pt x="16597" y="13527"/>
                    <a:pt x="18427" y="15055"/>
                  </a:cubicBezTo>
                  <a:cubicBezTo>
                    <a:pt x="20258" y="16582"/>
                    <a:pt x="21112" y="18109"/>
                    <a:pt x="21356" y="19091"/>
                  </a:cubicBezTo>
                  <a:cubicBezTo>
                    <a:pt x="21600" y="20073"/>
                    <a:pt x="21234" y="20509"/>
                    <a:pt x="19037" y="20891"/>
                  </a:cubicBezTo>
                  <a:cubicBezTo>
                    <a:pt x="16841" y="21273"/>
                    <a:pt x="12814" y="21600"/>
                    <a:pt x="9336" y="20836"/>
                  </a:cubicBezTo>
                  <a:cubicBezTo>
                    <a:pt x="5858" y="20073"/>
                    <a:pt x="2929" y="18218"/>
                    <a:pt x="0" y="16364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8" name="Line"/>
            <p:cNvSpPr/>
            <p:nvPr/>
          </p:nvSpPr>
          <p:spPr>
            <a:xfrm>
              <a:off x="7722660" y="2915811"/>
              <a:ext cx="1067271" cy="6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4" extrusionOk="0">
                  <a:moveTo>
                    <a:pt x="0" y="0"/>
                  </a:moveTo>
                  <a:cubicBezTo>
                    <a:pt x="1835" y="2314"/>
                    <a:pt x="3671" y="4629"/>
                    <a:pt x="5388" y="7329"/>
                  </a:cubicBezTo>
                  <a:cubicBezTo>
                    <a:pt x="7106" y="10029"/>
                    <a:pt x="8706" y="13114"/>
                    <a:pt x="10659" y="15814"/>
                  </a:cubicBezTo>
                  <a:cubicBezTo>
                    <a:pt x="12612" y="18514"/>
                    <a:pt x="14918" y="20829"/>
                    <a:pt x="16800" y="21214"/>
                  </a:cubicBezTo>
                  <a:cubicBezTo>
                    <a:pt x="18682" y="21600"/>
                    <a:pt x="20141" y="20057"/>
                    <a:pt x="21600" y="18514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02" name="Drawing"/>
          <p:cNvGrpSpPr/>
          <p:nvPr/>
        </p:nvGrpSpPr>
        <p:grpSpPr>
          <a:xfrm>
            <a:off x="921673" y="941665"/>
            <a:ext cx="7476981" cy="6675720"/>
            <a:chOff x="0" y="0"/>
            <a:chExt cx="7476980" cy="6675718"/>
          </a:xfrm>
        </p:grpSpPr>
        <p:sp>
          <p:nvSpPr>
            <p:cNvPr id="10141" name="Line"/>
            <p:cNvSpPr/>
            <p:nvPr/>
          </p:nvSpPr>
          <p:spPr>
            <a:xfrm>
              <a:off x="97842" y="2823931"/>
              <a:ext cx="863904" cy="588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35" extrusionOk="0">
                  <a:moveTo>
                    <a:pt x="1889" y="1061"/>
                  </a:moveTo>
                  <a:cubicBezTo>
                    <a:pt x="1773" y="553"/>
                    <a:pt x="1657" y="45"/>
                    <a:pt x="1541" y="2"/>
                  </a:cubicBezTo>
                  <a:cubicBezTo>
                    <a:pt x="1425" y="-40"/>
                    <a:pt x="1308" y="384"/>
                    <a:pt x="1221" y="1908"/>
                  </a:cubicBezTo>
                  <a:cubicBezTo>
                    <a:pt x="1134" y="3433"/>
                    <a:pt x="1076" y="6059"/>
                    <a:pt x="931" y="8600"/>
                  </a:cubicBezTo>
                  <a:cubicBezTo>
                    <a:pt x="786" y="11141"/>
                    <a:pt x="554" y="13598"/>
                    <a:pt x="379" y="15419"/>
                  </a:cubicBezTo>
                  <a:cubicBezTo>
                    <a:pt x="205" y="17240"/>
                    <a:pt x="89" y="18426"/>
                    <a:pt x="31" y="19231"/>
                  </a:cubicBezTo>
                  <a:cubicBezTo>
                    <a:pt x="-27" y="20035"/>
                    <a:pt x="-27" y="20459"/>
                    <a:pt x="234" y="20713"/>
                  </a:cubicBezTo>
                  <a:cubicBezTo>
                    <a:pt x="496" y="20967"/>
                    <a:pt x="1018" y="21052"/>
                    <a:pt x="1947" y="20332"/>
                  </a:cubicBezTo>
                  <a:cubicBezTo>
                    <a:pt x="2876" y="19612"/>
                    <a:pt x="4212" y="18087"/>
                    <a:pt x="5228" y="16774"/>
                  </a:cubicBezTo>
                  <a:cubicBezTo>
                    <a:pt x="6244" y="15461"/>
                    <a:pt x="6941" y="14360"/>
                    <a:pt x="7434" y="13640"/>
                  </a:cubicBezTo>
                  <a:cubicBezTo>
                    <a:pt x="7928" y="12920"/>
                    <a:pt x="8218" y="12581"/>
                    <a:pt x="8247" y="12708"/>
                  </a:cubicBezTo>
                  <a:cubicBezTo>
                    <a:pt x="8276" y="12835"/>
                    <a:pt x="8044" y="13428"/>
                    <a:pt x="7928" y="13936"/>
                  </a:cubicBezTo>
                  <a:cubicBezTo>
                    <a:pt x="7812" y="14445"/>
                    <a:pt x="7812" y="14868"/>
                    <a:pt x="7957" y="15122"/>
                  </a:cubicBezTo>
                  <a:cubicBezTo>
                    <a:pt x="8102" y="15376"/>
                    <a:pt x="8392" y="15461"/>
                    <a:pt x="8654" y="15376"/>
                  </a:cubicBezTo>
                  <a:cubicBezTo>
                    <a:pt x="8915" y="15292"/>
                    <a:pt x="9147" y="15038"/>
                    <a:pt x="9263" y="14699"/>
                  </a:cubicBezTo>
                  <a:cubicBezTo>
                    <a:pt x="9379" y="14360"/>
                    <a:pt x="9379" y="13936"/>
                    <a:pt x="9379" y="13471"/>
                  </a:cubicBezTo>
                  <a:cubicBezTo>
                    <a:pt x="9379" y="13005"/>
                    <a:pt x="9379" y="12496"/>
                    <a:pt x="9321" y="12496"/>
                  </a:cubicBezTo>
                  <a:cubicBezTo>
                    <a:pt x="9263" y="12496"/>
                    <a:pt x="9147" y="13005"/>
                    <a:pt x="9118" y="14318"/>
                  </a:cubicBezTo>
                  <a:cubicBezTo>
                    <a:pt x="9089" y="15631"/>
                    <a:pt x="9147" y="17748"/>
                    <a:pt x="9263" y="19104"/>
                  </a:cubicBezTo>
                  <a:cubicBezTo>
                    <a:pt x="9379" y="20459"/>
                    <a:pt x="9554" y="21052"/>
                    <a:pt x="9815" y="21306"/>
                  </a:cubicBezTo>
                  <a:cubicBezTo>
                    <a:pt x="10076" y="21560"/>
                    <a:pt x="10425" y="21475"/>
                    <a:pt x="10889" y="20713"/>
                  </a:cubicBezTo>
                  <a:cubicBezTo>
                    <a:pt x="11354" y="19951"/>
                    <a:pt x="11934" y="18511"/>
                    <a:pt x="11992" y="16986"/>
                  </a:cubicBezTo>
                  <a:cubicBezTo>
                    <a:pt x="12050" y="15461"/>
                    <a:pt x="11586" y="13852"/>
                    <a:pt x="11005" y="12920"/>
                  </a:cubicBezTo>
                  <a:cubicBezTo>
                    <a:pt x="10425" y="11988"/>
                    <a:pt x="9728" y="11734"/>
                    <a:pt x="9234" y="11734"/>
                  </a:cubicBezTo>
                  <a:cubicBezTo>
                    <a:pt x="8741" y="11734"/>
                    <a:pt x="8450" y="11988"/>
                    <a:pt x="8508" y="12031"/>
                  </a:cubicBezTo>
                  <a:cubicBezTo>
                    <a:pt x="8567" y="12073"/>
                    <a:pt x="8973" y="11904"/>
                    <a:pt x="9844" y="11607"/>
                  </a:cubicBezTo>
                  <a:cubicBezTo>
                    <a:pt x="10715" y="11311"/>
                    <a:pt x="12050" y="10887"/>
                    <a:pt x="12950" y="10972"/>
                  </a:cubicBezTo>
                  <a:cubicBezTo>
                    <a:pt x="13850" y="11056"/>
                    <a:pt x="14315" y="11649"/>
                    <a:pt x="14547" y="12369"/>
                  </a:cubicBezTo>
                  <a:cubicBezTo>
                    <a:pt x="14779" y="13089"/>
                    <a:pt x="14779" y="13936"/>
                    <a:pt x="14634" y="14741"/>
                  </a:cubicBezTo>
                  <a:cubicBezTo>
                    <a:pt x="14489" y="15546"/>
                    <a:pt x="14199" y="16308"/>
                    <a:pt x="14141" y="16478"/>
                  </a:cubicBezTo>
                  <a:cubicBezTo>
                    <a:pt x="14083" y="16647"/>
                    <a:pt x="14257" y="16224"/>
                    <a:pt x="14663" y="15334"/>
                  </a:cubicBezTo>
                  <a:cubicBezTo>
                    <a:pt x="15070" y="14445"/>
                    <a:pt x="15708" y="13089"/>
                    <a:pt x="16376" y="12242"/>
                  </a:cubicBezTo>
                  <a:cubicBezTo>
                    <a:pt x="17044" y="11395"/>
                    <a:pt x="17741" y="11056"/>
                    <a:pt x="18379" y="11438"/>
                  </a:cubicBezTo>
                  <a:cubicBezTo>
                    <a:pt x="19018" y="11819"/>
                    <a:pt x="19599" y="12920"/>
                    <a:pt x="19889" y="13682"/>
                  </a:cubicBezTo>
                  <a:cubicBezTo>
                    <a:pt x="20179" y="14445"/>
                    <a:pt x="20179" y="14868"/>
                    <a:pt x="20238" y="15419"/>
                  </a:cubicBezTo>
                  <a:cubicBezTo>
                    <a:pt x="20296" y="15969"/>
                    <a:pt x="20412" y="16647"/>
                    <a:pt x="20644" y="16944"/>
                  </a:cubicBezTo>
                  <a:cubicBezTo>
                    <a:pt x="20876" y="17240"/>
                    <a:pt x="21225" y="17155"/>
                    <a:pt x="21573" y="170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42" name="Line"/>
            <p:cNvSpPr/>
            <p:nvPr/>
          </p:nvSpPr>
          <p:spPr>
            <a:xfrm>
              <a:off x="927018" y="3075053"/>
              <a:ext cx="314967" cy="468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550" extrusionOk="0">
                  <a:moveTo>
                    <a:pt x="10868" y="1340"/>
                  </a:moveTo>
                  <a:cubicBezTo>
                    <a:pt x="11341" y="699"/>
                    <a:pt x="11814" y="57"/>
                    <a:pt x="11736" y="3"/>
                  </a:cubicBezTo>
                  <a:cubicBezTo>
                    <a:pt x="11657" y="-50"/>
                    <a:pt x="11026" y="485"/>
                    <a:pt x="9055" y="2035"/>
                  </a:cubicBezTo>
                  <a:cubicBezTo>
                    <a:pt x="7085" y="3586"/>
                    <a:pt x="3774" y="6152"/>
                    <a:pt x="1960" y="7702"/>
                  </a:cubicBezTo>
                  <a:cubicBezTo>
                    <a:pt x="147" y="9253"/>
                    <a:pt x="-168" y="9788"/>
                    <a:pt x="68" y="10001"/>
                  </a:cubicBezTo>
                  <a:cubicBezTo>
                    <a:pt x="305" y="10215"/>
                    <a:pt x="1093" y="10108"/>
                    <a:pt x="2591" y="9306"/>
                  </a:cubicBezTo>
                  <a:cubicBezTo>
                    <a:pt x="4089" y="8504"/>
                    <a:pt x="6296" y="7007"/>
                    <a:pt x="8109" y="6045"/>
                  </a:cubicBezTo>
                  <a:cubicBezTo>
                    <a:pt x="9923" y="5083"/>
                    <a:pt x="11341" y="4655"/>
                    <a:pt x="12997" y="4762"/>
                  </a:cubicBezTo>
                  <a:cubicBezTo>
                    <a:pt x="14652" y="4869"/>
                    <a:pt x="16544" y="5510"/>
                    <a:pt x="18200" y="7275"/>
                  </a:cubicBezTo>
                  <a:cubicBezTo>
                    <a:pt x="19855" y="9039"/>
                    <a:pt x="21274" y="11926"/>
                    <a:pt x="21353" y="14439"/>
                  </a:cubicBezTo>
                  <a:cubicBezTo>
                    <a:pt x="21432" y="16952"/>
                    <a:pt x="20171" y="19091"/>
                    <a:pt x="17569" y="20213"/>
                  </a:cubicBezTo>
                  <a:cubicBezTo>
                    <a:pt x="14968" y="21336"/>
                    <a:pt x="11026" y="21443"/>
                    <a:pt x="7085" y="215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43" name="Line"/>
            <p:cNvSpPr/>
            <p:nvPr/>
          </p:nvSpPr>
          <p:spPr>
            <a:xfrm>
              <a:off x="1345405" y="3271612"/>
              <a:ext cx="90684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44" name="Line"/>
            <p:cNvSpPr/>
            <p:nvPr/>
          </p:nvSpPr>
          <p:spPr>
            <a:xfrm>
              <a:off x="1653205" y="2927396"/>
              <a:ext cx="264446" cy="427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88" extrusionOk="0">
                  <a:moveTo>
                    <a:pt x="1039" y="9929"/>
                  </a:moveTo>
                  <a:cubicBezTo>
                    <a:pt x="669" y="13082"/>
                    <a:pt x="300" y="16234"/>
                    <a:pt x="116" y="18102"/>
                  </a:cubicBezTo>
                  <a:cubicBezTo>
                    <a:pt x="-69" y="19970"/>
                    <a:pt x="-69" y="20554"/>
                    <a:pt x="393" y="20671"/>
                  </a:cubicBezTo>
                  <a:cubicBezTo>
                    <a:pt x="854" y="20787"/>
                    <a:pt x="1777" y="20437"/>
                    <a:pt x="2423" y="18452"/>
                  </a:cubicBezTo>
                  <a:cubicBezTo>
                    <a:pt x="3069" y="16467"/>
                    <a:pt x="3439" y="12848"/>
                    <a:pt x="3716" y="9696"/>
                  </a:cubicBezTo>
                  <a:cubicBezTo>
                    <a:pt x="3993" y="6543"/>
                    <a:pt x="4177" y="3858"/>
                    <a:pt x="4546" y="2282"/>
                  </a:cubicBezTo>
                  <a:cubicBezTo>
                    <a:pt x="4916" y="705"/>
                    <a:pt x="5469" y="238"/>
                    <a:pt x="6208" y="63"/>
                  </a:cubicBezTo>
                  <a:cubicBezTo>
                    <a:pt x="6946" y="-112"/>
                    <a:pt x="7869" y="5"/>
                    <a:pt x="8146" y="1406"/>
                  </a:cubicBezTo>
                  <a:cubicBezTo>
                    <a:pt x="8423" y="2807"/>
                    <a:pt x="8054" y="5492"/>
                    <a:pt x="7223" y="7419"/>
                  </a:cubicBezTo>
                  <a:cubicBezTo>
                    <a:pt x="6393" y="9345"/>
                    <a:pt x="5100" y="10513"/>
                    <a:pt x="4177" y="11330"/>
                  </a:cubicBezTo>
                  <a:cubicBezTo>
                    <a:pt x="3254" y="12147"/>
                    <a:pt x="2700" y="12614"/>
                    <a:pt x="3254" y="12790"/>
                  </a:cubicBezTo>
                  <a:cubicBezTo>
                    <a:pt x="3808" y="12965"/>
                    <a:pt x="5469" y="12848"/>
                    <a:pt x="8516" y="13023"/>
                  </a:cubicBezTo>
                  <a:cubicBezTo>
                    <a:pt x="11562" y="13198"/>
                    <a:pt x="15993" y="13665"/>
                    <a:pt x="18485" y="14191"/>
                  </a:cubicBezTo>
                  <a:cubicBezTo>
                    <a:pt x="20977" y="14716"/>
                    <a:pt x="21531" y="15300"/>
                    <a:pt x="20516" y="16409"/>
                  </a:cubicBezTo>
                  <a:cubicBezTo>
                    <a:pt x="19500" y="17518"/>
                    <a:pt x="16916" y="19153"/>
                    <a:pt x="14331" y="20087"/>
                  </a:cubicBezTo>
                  <a:cubicBezTo>
                    <a:pt x="11746" y="21021"/>
                    <a:pt x="9162" y="21254"/>
                    <a:pt x="6577" y="214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45" name="Line"/>
            <p:cNvSpPr/>
            <p:nvPr/>
          </p:nvSpPr>
          <p:spPr>
            <a:xfrm>
              <a:off x="1908105" y="3180929"/>
              <a:ext cx="232522" cy="212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9288" y="0"/>
                  </a:moveTo>
                  <a:cubicBezTo>
                    <a:pt x="6480" y="3757"/>
                    <a:pt x="3672" y="7513"/>
                    <a:pt x="2052" y="10096"/>
                  </a:cubicBezTo>
                  <a:cubicBezTo>
                    <a:pt x="432" y="12678"/>
                    <a:pt x="0" y="14087"/>
                    <a:pt x="0" y="15378"/>
                  </a:cubicBezTo>
                  <a:cubicBezTo>
                    <a:pt x="0" y="16670"/>
                    <a:pt x="432" y="17843"/>
                    <a:pt x="2592" y="17843"/>
                  </a:cubicBezTo>
                  <a:cubicBezTo>
                    <a:pt x="4752" y="17843"/>
                    <a:pt x="8640" y="16670"/>
                    <a:pt x="11340" y="15378"/>
                  </a:cubicBezTo>
                  <a:cubicBezTo>
                    <a:pt x="14040" y="14087"/>
                    <a:pt x="15552" y="12678"/>
                    <a:pt x="16416" y="12561"/>
                  </a:cubicBezTo>
                  <a:cubicBezTo>
                    <a:pt x="17280" y="12443"/>
                    <a:pt x="17496" y="13617"/>
                    <a:pt x="17388" y="14909"/>
                  </a:cubicBezTo>
                  <a:cubicBezTo>
                    <a:pt x="17280" y="16200"/>
                    <a:pt x="16848" y="17609"/>
                    <a:pt x="16632" y="18900"/>
                  </a:cubicBezTo>
                  <a:cubicBezTo>
                    <a:pt x="16416" y="20191"/>
                    <a:pt x="16416" y="21365"/>
                    <a:pt x="16956" y="21483"/>
                  </a:cubicBezTo>
                  <a:cubicBezTo>
                    <a:pt x="17496" y="21600"/>
                    <a:pt x="18576" y="20661"/>
                    <a:pt x="19440" y="19604"/>
                  </a:cubicBezTo>
                  <a:cubicBezTo>
                    <a:pt x="20304" y="18548"/>
                    <a:pt x="20952" y="17374"/>
                    <a:pt x="21600" y="162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46" name="Line"/>
            <p:cNvSpPr/>
            <p:nvPr/>
          </p:nvSpPr>
          <p:spPr>
            <a:xfrm>
              <a:off x="2220537" y="2964684"/>
              <a:ext cx="108432" cy="369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324" extrusionOk="0">
                  <a:moveTo>
                    <a:pt x="750" y="0"/>
                  </a:moveTo>
                  <a:cubicBezTo>
                    <a:pt x="291" y="3757"/>
                    <a:pt x="-169" y="7513"/>
                    <a:pt x="61" y="10934"/>
                  </a:cubicBezTo>
                  <a:cubicBezTo>
                    <a:pt x="291" y="14355"/>
                    <a:pt x="1210" y="17441"/>
                    <a:pt x="2359" y="19252"/>
                  </a:cubicBezTo>
                  <a:cubicBezTo>
                    <a:pt x="3508" y="21063"/>
                    <a:pt x="4886" y="21600"/>
                    <a:pt x="8103" y="21198"/>
                  </a:cubicBezTo>
                  <a:cubicBezTo>
                    <a:pt x="11320" y="20795"/>
                    <a:pt x="16376" y="19453"/>
                    <a:pt x="21431" y="1811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47" name="Line"/>
            <p:cNvSpPr/>
            <p:nvPr/>
          </p:nvSpPr>
          <p:spPr>
            <a:xfrm>
              <a:off x="2356871" y="2863481"/>
              <a:ext cx="27387" cy="498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552" extrusionOk="0">
                  <a:moveTo>
                    <a:pt x="5400" y="1660"/>
                  </a:moveTo>
                  <a:cubicBezTo>
                    <a:pt x="5400" y="856"/>
                    <a:pt x="5400" y="52"/>
                    <a:pt x="7200" y="2"/>
                  </a:cubicBezTo>
                  <a:cubicBezTo>
                    <a:pt x="9000" y="-48"/>
                    <a:pt x="12600" y="655"/>
                    <a:pt x="15300" y="3167"/>
                  </a:cubicBezTo>
                  <a:cubicBezTo>
                    <a:pt x="18000" y="5679"/>
                    <a:pt x="19800" y="9999"/>
                    <a:pt x="20700" y="13213"/>
                  </a:cubicBezTo>
                  <a:cubicBezTo>
                    <a:pt x="21600" y="16428"/>
                    <a:pt x="21600" y="18538"/>
                    <a:pt x="18000" y="19744"/>
                  </a:cubicBezTo>
                  <a:cubicBezTo>
                    <a:pt x="14400" y="20949"/>
                    <a:pt x="7200" y="21251"/>
                    <a:pt x="0" y="215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48" name="Line"/>
            <p:cNvSpPr/>
            <p:nvPr/>
          </p:nvSpPr>
          <p:spPr>
            <a:xfrm>
              <a:off x="2196431" y="3066993"/>
              <a:ext cx="882053" cy="602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600" extrusionOk="0">
                  <a:moveTo>
                    <a:pt x="0" y="8840"/>
                  </a:moveTo>
                  <a:cubicBezTo>
                    <a:pt x="739" y="9090"/>
                    <a:pt x="1478" y="9341"/>
                    <a:pt x="2643" y="8715"/>
                  </a:cubicBezTo>
                  <a:cubicBezTo>
                    <a:pt x="3808" y="8090"/>
                    <a:pt x="5400" y="6588"/>
                    <a:pt x="6423" y="5129"/>
                  </a:cubicBezTo>
                  <a:cubicBezTo>
                    <a:pt x="7446" y="3670"/>
                    <a:pt x="7901" y="2252"/>
                    <a:pt x="8157" y="1334"/>
                  </a:cubicBezTo>
                  <a:cubicBezTo>
                    <a:pt x="8413" y="417"/>
                    <a:pt x="8469" y="0"/>
                    <a:pt x="8441" y="0"/>
                  </a:cubicBezTo>
                  <a:cubicBezTo>
                    <a:pt x="8413" y="0"/>
                    <a:pt x="8299" y="417"/>
                    <a:pt x="8128" y="1418"/>
                  </a:cubicBezTo>
                  <a:cubicBezTo>
                    <a:pt x="7958" y="2419"/>
                    <a:pt x="7731" y="4003"/>
                    <a:pt x="7617" y="5046"/>
                  </a:cubicBezTo>
                  <a:cubicBezTo>
                    <a:pt x="7503" y="6088"/>
                    <a:pt x="7503" y="6588"/>
                    <a:pt x="7617" y="7005"/>
                  </a:cubicBezTo>
                  <a:cubicBezTo>
                    <a:pt x="7731" y="7422"/>
                    <a:pt x="7958" y="7756"/>
                    <a:pt x="8356" y="7923"/>
                  </a:cubicBezTo>
                  <a:cubicBezTo>
                    <a:pt x="8754" y="8090"/>
                    <a:pt x="9322" y="8090"/>
                    <a:pt x="9947" y="7881"/>
                  </a:cubicBezTo>
                  <a:cubicBezTo>
                    <a:pt x="10573" y="7673"/>
                    <a:pt x="11255" y="7256"/>
                    <a:pt x="11738" y="7089"/>
                  </a:cubicBezTo>
                  <a:cubicBezTo>
                    <a:pt x="12221" y="6922"/>
                    <a:pt x="12505" y="7005"/>
                    <a:pt x="12591" y="7256"/>
                  </a:cubicBezTo>
                  <a:cubicBezTo>
                    <a:pt x="12676" y="7506"/>
                    <a:pt x="12562" y="7923"/>
                    <a:pt x="12306" y="8173"/>
                  </a:cubicBezTo>
                  <a:cubicBezTo>
                    <a:pt x="12051" y="8423"/>
                    <a:pt x="11653" y="8507"/>
                    <a:pt x="11397" y="8340"/>
                  </a:cubicBezTo>
                  <a:cubicBezTo>
                    <a:pt x="11141" y="8173"/>
                    <a:pt x="11027" y="7756"/>
                    <a:pt x="11255" y="6880"/>
                  </a:cubicBezTo>
                  <a:cubicBezTo>
                    <a:pt x="11482" y="6005"/>
                    <a:pt x="12051" y="4670"/>
                    <a:pt x="12676" y="3753"/>
                  </a:cubicBezTo>
                  <a:cubicBezTo>
                    <a:pt x="13301" y="2836"/>
                    <a:pt x="13983" y="2335"/>
                    <a:pt x="14466" y="2127"/>
                  </a:cubicBezTo>
                  <a:cubicBezTo>
                    <a:pt x="14949" y="1918"/>
                    <a:pt x="15234" y="2002"/>
                    <a:pt x="15461" y="2210"/>
                  </a:cubicBezTo>
                  <a:cubicBezTo>
                    <a:pt x="15688" y="2419"/>
                    <a:pt x="15859" y="2752"/>
                    <a:pt x="16086" y="2919"/>
                  </a:cubicBezTo>
                  <a:cubicBezTo>
                    <a:pt x="16314" y="3086"/>
                    <a:pt x="16598" y="3086"/>
                    <a:pt x="16768" y="3294"/>
                  </a:cubicBezTo>
                  <a:cubicBezTo>
                    <a:pt x="16939" y="3503"/>
                    <a:pt x="16996" y="3920"/>
                    <a:pt x="17024" y="4378"/>
                  </a:cubicBezTo>
                  <a:cubicBezTo>
                    <a:pt x="17053" y="4837"/>
                    <a:pt x="17053" y="5337"/>
                    <a:pt x="17024" y="5796"/>
                  </a:cubicBezTo>
                  <a:cubicBezTo>
                    <a:pt x="16996" y="6255"/>
                    <a:pt x="16939" y="6672"/>
                    <a:pt x="17081" y="6922"/>
                  </a:cubicBezTo>
                  <a:cubicBezTo>
                    <a:pt x="17223" y="7172"/>
                    <a:pt x="17564" y="7256"/>
                    <a:pt x="18047" y="6797"/>
                  </a:cubicBezTo>
                  <a:cubicBezTo>
                    <a:pt x="18531" y="6338"/>
                    <a:pt x="19156" y="5337"/>
                    <a:pt x="19554" y="4670"/>
                  </a:cubicBezTo>
                  <a:cubicBezTo>
                    <a:pt x="19952" y="4003"/>
                    <a:pt x="20122" y="3669"/>
                    <a:pt x="20349" y="3378"/>
                  </a:cubicBezTo>
                  <a:cubicBezTo>
                    <a:pt x="20577" y="3086"/>
                    <a:pt x="20861" y="2836"/>
                    <a:pt x="21088" y="3127"/>
                  </a:cubicBezTo>
                  <a:cubicBezTo>
                    <a:pt x="21316" y="3419"/>
                    <a:pt x="21486" y="4253"/>
                    <a:pt x="21543" y="6171"/>
                  </a:cubicBezTo>
                  <a:cubicBezTo>
                    <a:pt x="21600" y="8090"/>
                    <a:pt x="21543" y="11092"/>
                    <a:pt x="21231" y="13844"/>
                  </a:cubicBezTo>
                  <a:cubicBezTo>
                    <a:pt x="20918" y="16596"/>
                    <a:pt x="20349" y="19098"/>
                    <a:pt x="1978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49" name="Line"/>
            <p:cNvSpPr/>
            <p:nvPr/>
          </p:nvSpPr>
          <p:spPr>
            <a:xfrm>
              <a:off x="678942" y="3576393"/>
              <a:ext cx="366512" cy="459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250" extrusionOk="0">
                  <a:moveTo>
                    <a:pt x="6374" y="5258"/>
                  </a:moveTo>
                  <a:cubicBezTo>
                    <a:pt x="5417" y="3646"/>
                    <a:pt x="4460" y="2034"/>
                    <a:pt x="3708" y="1067"/>
                  </a:cubicBezTo>
                  <a:cubicBezTo>
                    <a:pt x="2957" y="99"/>
                    <a:pt x="2410" y="-223"/>
                    <a:pt x="1931" y="153"/>
                  </a:cubicBezTo>
                  <a:cubicBezTo>
                    <a:pt x="1453" y="529"/>
                    <a:pt x="1043" y="1604"/>
                    <a:pt x="701" y="3968"/>
                  </a:cubicBezTo>
                  <a:cubicBezTo>
                    <a:pt x="359" y="6332"/>
                    <a:pt x="86" y="9986"/>
                    <a:pt x="17" y="12834"/>
                  </a:cubicBezTo>
                  <a:cubicBezTo>
                    <a:pt x="-51" y="15681"/>
                    <a:pt x="86" y="17723"/>
                    <a:pt x="427" y="19013"/>
                  </a:cubicBezTo>
                  <a:cubicBezTo>
                    <a:pt x="769" y="20302"/>
                    <a:pt x="1316" y="20840"/>
                    <a:pt x="2546" y="21108"/>
                  </a:cubicBezTo>
                  <a:cubicBezTo>
                    <a:pt x="3777" y="21377"/>
                    <a:pt x="5691" y="21377"/>
                    <a:pt x="8972" y="20087"/>
                  </a:cubicBezTo>
                  <a:cubicBezTo>
                    <a:pt x="12253" y="18798"/>
                    <a:pt x="16901" y="16219"/>
                    <a:pt x="21549" y="136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0" name="Line"/>
            <p:cNvSpPr/>
            <p:nvPr/>
          </p:nvSpPr>
          <p:spPr>
            <a:xfrm>
              <a:off x="1024471" y="3808735"/>
              <a:ext cx="83764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600" extrusionOk="0">
                  <a:moveTo>
                    <a:pt x="1765" y="0"/>
                  </a:moveTo>
                  <a:cubicBezTo>
                    <a:pt x="598" y="5040"/>
                    <a:pt x="-570" y="10080"/>
                    <a:pt x="306" y="13680"/>
                  </a:cubicBezTo>
                  <a:cubicBezTo>
                    <a:pt x="1181" y="17280"/>
                    <a:pt x="4100" y="19440"/>
                    <a:pt x="7895" y="20520"/>
                  </a:cubicBezTo>
                  <a:cubicBezTo>
                    <a:pt x="11689" y="21600"/>
                    <a:pt x="16360" y="21600"/>
                    <a:pt x="2103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1" name="Line"/>
            <p:cNvSpPr/>
            <p:nvPr/>
          </p:nvSpPr>
          <p:spPr>
            <a:xfrm>
              <a:off x="1171014" y="3582858"/>
              <a:ext cx="739418" cy="469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4483" y="3933"/>
                  </a:moveTo>
                  <a:cubicBezTo>
                    <a:pt x="4551" y="3085"/>
                    <a:pt x="4619" y="2238"/>
                    <a:pt x="4347" y="1497"/>
                  </a:cubicBezTo>
                  <a:cubicBezTo>
                    <a:pt x="4075" y="756"/>
                    <a:pt x="3464" y="121"/>
                    <a:pt x="2819" y="15"/>
                  </a:cubicBezTo>
                  <a:cubicBezTo>
                    <a:pt x="2174" y="-91"/>
                    <a:pt x="1494" y="333"/>
                    <a:pt x="951" y="2133"/>
                  </a:cubicBezTo>
                  <a:cubicBezTo>
                    <a:pt x="408" y="3933"/>
                    <a:pt x="0" y="7109"/>
                    <a:pt x="0" y="9756"/>
                  </a:cubicBezTo>
                  <a:cubicBezTo>
                    <a:pt x="0" y="12403"/>
                    <a:pt x="408" y="14521"/>
                    <a:pt x="713" y="15844"/>
                  </a:cubicBezTo>
                  <a:cubicBezTo>
                    <a:pt x="1019" y="17168"/>
                    <a:pt x="1223" y="17697"/>
                    <a:pt x="1155" y="17909"/>
                  </a:cubicBezTo>
                  <a:cubicBezTo>
                    <a:pt x="1087" y="18121"/>
                    <a:pt x="747" y="18015"/>
                    <a:pt x="781" y="18015"/>
                  </a:cubicBezTo>
                  <a:cubicBezTo>
                    <a:pt x="815" y="18015"/>
                    <a:pt x="1223" y="18121"/>
                    <a:pt x="2343" y="18068"/>
                  </a:cubicBezTo>
                  <a:cubicBezTo>
                    <a:pt x="3464" y="18015"/>
                    <a:pt x="5298" y="17803"/>
                    <a:pt x="6860" y="17009"/>
                  </a:cubicBezTo>
                  <a:cubicBezTo>
                    <a:pt x="8423" y="16215"/>
                    <a:pt x="9713" y="14838"/>
                    <a:pt x="10460" y="13833"/>
                  </a:cubicBezTo>
                  <a:cubicBezTo>
                    <a:pt x="11208" y="12827"/>
                    <a:pt x="11411" y="12191"/>
                    <a:pt x="11547" y="11609"/>
                  </a:cubicBezTo>
                  <a:cubicBezTo>
                    <a:pt x="11683" y="11027"/>
                    <a:pt x="11751" y="10497"/>
                    <a:pt x="11615" y="10180"/>
                  </a:cubicBezTo>
                  <a:cubicBezTo>
                    <a:pt x="11479" y="9862"/>
                    <a:pt x="11140" y="9756"/>
                    <a:pt x="10664" y="10338"/>
                  </a:cubicBezTo>
                  <a:cubicBezTo>
                    <a:pt x="10189" y="10921"/>
                    <a:pt x="9577" y="12191"/>
                    <a:pt x="9170" y="13833"/>
                  </a:cubicBezTo>
                  <a:cubicBezTo>
                    <a:pt x="8762" y="15474"/>
                    <a:pt x="8558" y="17485"/>
                    <a:pt x="8898" y="18915"/>
                  </a:cubicBezTo>
                  <a:cubicBezTo>
                    <a:pt x="9238" y="20344"/>
                    <a:pt x="10121" y="21191"/>
                    <a:pt x="12091" y="21350"/>
                  </a:cubicBezTo>
                  <a:cubicBezTo>
                    <a:pt x="14060" y="21509"/>
                    <a:pt x="17117" y="20980"/>
                    <a:pt x="18883" y="20556"/>
                  </a:cubicBezTo>
                  <a:cubicBezTo>
                    <a:pt x="20649" y="20133"/>
                    <a:pt x="21125" y="19815"/>
                    <a:pt x="21600" y="194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2" name="Line"/>
            <p:cNvSpPr/>
            <p:nvPr/>
          </p:nvSpPr>
          <p:spPr>
            <a:xfrm>
              <a:off x="6789" y="4438630"/>
              <a:ext cx="396907" cy="444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388" extrusionOk="0">
                  <a:moveTo>
                    <a:pt x="720" y="11651"/>
                  </a:moveTo>
                  <a:cubicBezTo>
                    <a:pt x="467" y="14449"/>
                    <a:pt x="215" y="17247"/>
                    <a:pt x="88" y="18926"/>
                  </a:cubicBezTo>
                  <a:cubicBezTo>
                    <a:pt x="-38" y="20605"/>
                    <a:pt x="-38" y="21164"/>
                    <a:pt x="151" y="21220"/>
                  </a:cubicBezTo>
                  <a:cubicBezTo>
                    <a:pt x="341" y="21276"/>
                    <a:pt x="720" y="20828"/>
                    <a:pt x="1415" y="19206"/>
                  </a:cubicBezTo>
                  <a:cubicBezTo>
                    <a:pt x="2109" y="17583"/>
                    <a:pt x="3120" y="14785"/>
                    <a:pt x="3751" y="12099"/>
                  </a:cubicBezTo>
                  <a:cubicBezTo>
                    <a:pt x="4383" y="9413"/>
                    <a:pt x="4636" y="6839"/>
                    <a:pt x="4825" y="5216"/>
                  </a:cubicBezTo>
                  <a:cubicBezTo>
                    <a:pt x="5015" y="3593"/>
                    <a:pt x="5141" y="2922"/>
                    <a:pt x="5394" y="2922"/>
                  </a:cubicBezTo>
                  <a:cubicBezTo>
                    <a:pt x="5646" y="2922"/>
                    <a:pt x="6025" y="3593"/>
                    <a:pt x="6278" y="5384"/>
                  </a:cubicBezTo>
                  <a:cubicBezTo>
                    <a:pt x="6530" y="7175"/>
                    <a:pt x="6657" y="10084"/>
                    <a:pt x="6720" y="11819"/>
                  </a:cubicBezTo>
                  <a:cubicBezTo>
                    <a:pt x="6783" y="13554"/>
                    <a:pt x="6783" y="14113"/>
                    <a:pt x="6973" y="14617"/>
                  </a:cubicBezTo>
                  <a:cubicBezTo>
                    <a:pt x="7162" y="15121"/>
                    <a:pt x="7541" y="15568"/>
                    <a:pt x="7983" y="15512"/>
                  </a:cubicBezTo>
                  <a:cubicBezTo>
                    <a:pt x="8425" y="15456"/>
                    <a:pt x="8930" y="14897"/>
                    <a:pt x="9878" y="13330"/>
                  </a:cubicBezTo>
                  <a:cubicBezTo>
                    <a:pt x="10825" y="11763"/>
                    <a:pt x="12215" y="9189"/>
                    <a:pt x="12973" y="7230"/>
                  </a:cubicBezTo>
                  <a:cubicBezTo>
                    <a:pt x="13730" y="5272"/>
                    <a:pt x="13857" y="3929"/>
                    <a:pt x="14109" y="2698"/>
                  </a:cubicBezTo>
                  <a:cubicBezTo>
                    <a:pt x="14362" y="1467"/>
                    <a:pt x="14741" y="348"/>
                    <a:pt x="15183" y="68"/>
                  </a:cubicBezTo>
                  <a:cubicBezTo>
                    <a:pt x="15625" y="-212"/>
                    <a:pt x="16130" y="348"/>
                    <a:pt x="16825" y="2362"/>
                  </a:cubicBezTo>
                  <a:cubicBezTo>
                    <a:pt x="17520" y="4377"/>
                    <a:pt x="18404" y="7846"/>
                    <a:pt x="19225" y="11259"/>
                  </a:cubicBezTo>
                  <a:cubicBezTo>
                    <a:pt x="20046" y="14673"/>
                    <a:pt x="20804" y="18030"/>
                    <a:pt x="21562" y="213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3" name="Line"/>
            <p:cNvSpPr/>
            <p:nvPr/>
          </p:nvSpPr>
          <p:spPr>
            <a:xfrm>
              <a:off x="495835" y="4597312"/>
              <a:ext cx="152008" cy="285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0896" extrusionOk="0">
                  <a:moveTo>
                    <a:pt x="14522" y="5589"/>
                  </a:moveTo>
                  <a:cubicBezTo>
                    <a:pt x="15177" y="4568"/>
                    <a:pt x="15831" y="3548"/>
                    <a:pt x="15995" y="2612"/>
                  </a:cubicBezTo>
                  <a:cubicBezTo>
                    <a:pt x="16159" y="1677"/>
                    <a:pt x="15831" y="827"/>
                    <a:pt x="14686" y="316"/>
                  </a:cubicBezTo>
                  <a:cubicBezTo>
                    <a:pt x="13540" y="-194"/>
                    <a:pt x="11577" y="-364"/>
                    <a:pt x="8959" y="2017"/>
                  </a:cubicBezTo>
                  <a:cubicBezTo>
                    <a:pt x="6340" y="4398"/>
                    <a:pt x="3068" y="9330"/>
                    <a:pt x="1431" y="12732"/>
                  </a:cubicBezTo>
                  <a:cubicBezTo>
                    <a:pt x="-205" y="16134"/>
                    <a:pt x="-205" y="18005"/>
                    <a:pt x="286" y="19280"/>
                  </a:cubicBezTo>
                  <a:cubicBezTo>
                    <a:pt x="777" y="20556"/>
                    <a:pt x="1759" y="21236"/>
                    <a:pt x="4213" y="20726"/>
                  </a:cubicBezTo>
                  <a:cubicBezTo>
                    <a:pt x="6668" y="20216"/>
                    <a:pt x="10595" y="18515"/>
                    <a:pt x="12722" y="17239"/>
                  </a:cubicBezTo>
                  <a:cubicBezTo>
                    <a:pt x="14850" y="15964"/>
                    <a:pt x="15177" y="15113"/>
                    <a:pt x="15831" y="14093"/>
                  </a:cubicBezTo>
                  <a:cubicBezTo>
                    <a:pt x="16486" y="13072"/>
                    <a:pt x="17468" y="11882"/>
                    <a:pt x="17959" y="11797"/>
                  </a:cubicBezTo>
                  <a:cubicBezTo>
                    <a:pt x="18450" y="11712"/>
                    <a:pt x="18450" y="12732"/>
                    <a:pt x="18940" y="14008"/>
                  </a:cubicBezTo>
                  <a:cubicBezTo>
                    <a:pt x="19431" y="15283"/>
                    <a:pt x="20413" y="16814"/>
                    <a:pt x="21395" y="183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4" name="Line"/>
            <p:cNvSpPr/>
            <p:nvPr/>
          </p:nvSpPr>
          <p:spPr>
            <a:xfrm>
              <a:off x="715675" y="4457468"/>
              <a:ext cx="3680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0" h="21600" extrusionOk="0">
                  <a:moveTo>
                    <a:pt x="12486" y="0"/>
                  </a:moveTo>
                  <a:cubicBezTo>
                    <a:pt x="11216" y="2957"/>
                    <a:pt x="9945" y="5914"/>
                    <a:pt x="6769" y="9000"/>
                  </a:cubicBezTo>
                  <a:cubicBezTo>
                    <a:pt x="3592" y="12086"/>
                    <a:pt x="-1490" y="15300"/>
                    <a:pt x="416" y="17421"/>
                  </a:cubicBezTo>
                  <a:cubicBezTo>
                    <a:pt x="2322" y="19543"/>
                    <a:pt x="11216" y="20571"/>
                    <a:pt x="2011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5" name="Line"/>
            <p:cNvSpPr/>
            <p:nvPr/>
          </p:nvSpPr>
          <p:spPr>
            <a:xfrm>
              <a:off x="839707" y="4635255"/>
              <a:ext cx="261552" cy="267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0887" extrusionOk="0">
                  <a:moveTo>
                    <a:pt x="9376" y="279"/>
                  </a:moveTo>
                  <a:cubicBezTo>
                    <a:pt x="8050" y="-84"/>
                    <a:pt x="6724" y="-447"/>
                    <a:pt x="5113" y="1640"/>
                  </a:cubicBezTo>
                  <a:cubicBezTo>
                    <a:pt x="3502" y="3728"/>
                    <a:pt x="1608" y="8266"/>
                    <a:pt x="660" y="11079"/>
                  </a:cubicBezTo>
                  <a:cubicBezTo>
                    <a:pt x="-287" y="13892"/>
                    <a:pt x="-287" y="14982"/>
                    <a:pt x="1134" y="15617"/>
                  </a:cubicBezTo>
                  <a:cubicBezTo>
                    <a:pt x="2555" y="16252"/>
                    <a:pt x="5397" y="16434"/>
                    <a:pt x="8239" y="14528"/>
                  </a:cubicBezTo>
                  <a:cubicBezTo>
                    <a:pt x="11081" y="12622"/>
                    <a:pt x="13924" y="8629"/>
                    <a:pt x="15345" y="6087"/>
                  </a:cubicBezTo>
                  <a:cubicBezTo>
                    <a:pt x="16766" y="3546"/>
                    <a:pt x="16766" y="2457"/>
                    <a:pt x="16292" y="1913"/>
                  </a:cubicBezTo>
                  <a:cubicBezTo>
                    <a:pt x="15818" y="1368"/>
                    <a:pt x="14871" y="1368"/>
                    <a:pt x="14208" y="1822"/>
                  </a:cubicBezTo>
                  <a:cubicBezTo>
                    <a:pt x="13545" y="2276"/>
                    <a:pt x="13166" y="3183"/>
                    <a:pt x="12597" y="5815"/>
                  </a:cubicBezTo>
                  <a:cubicBezTo>
                    <a:pt x="12029" y="8447"/>
                    <a:pt x="11271" y="12803"/>
                    <a:pt x="11460" y="15708"/>
                  </a:cubicBezTo>
                  <a:cubicBezTo>
                    <a:pt x="11650" y="18612"/>
                    <a:pt x="12787" y="20064"/>
                    <a:pt x="14587" y="20608"/>
                  </a:cubicBezTo>
                  <a:cubicBezTo>
                    <a:pt x="16387" y="21153"/>
                    <a:pt x="18850" y="20790"/>
                    <a:pt x="21313" y="20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6" name="Line"/>
            <p:cNvSpPr/>
            <p:nvPr/>
          </p:nvSpPr>
          <p:spPr>
            <a:xfrm>
              <a:off x="1344155" y="4467874"/>
              <a:ext cx="160892" cy="422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1" h="21429" extrusionOk="0">
                  <a:moveTo>
                    <a:pt x="19330" y="4075"/>
                  </a:moveTo>
                  <a:cubicBezTo>
                    <a:pt x="19938" y="3367"/>
                    <a:pt x="20547" y="2659"/>
                    <a:pt x="20851" y="1833"/>
                  </a:cubicBezTo>
                  <a:cubicBezTo>
                    <a:pt x="21155" y="1006"/>
                    <a:pt x="21155" y="62"/>
                    <a:pt x="20547" y="3"/>
                  </a:cubicBezTo>
                  <a:cubicBezTo>
                    <a:pt x="19938" y="-56"/>
                    <a:pt x="18721" y="770"/>
                    <a:pt x="16135" y="2895"/>
                  </a:cubicBezTo>
                  <a:cubicBezTo>
                    <a:pt x="13549" y="5019"/>
                    <a:pt x="9594" y="8442"/>
                    <a:pt x="6552" y="11511"/>
                  </a:cubicBezTo>
                  <a:cubicBezTo>
                    <a:pt x="3510" y="14580"/>
                    <a:pt x="1380" y="17295"/>
                    <a:pt x="468" y="18947"/>
                  </a:cubicBezTo>
                  <a:cubicBezTo>
                    <a:pt x="-445" y="20600"/>
                    <a:pt x="-141" y="21190"/>
                    <a:pt x="2445" y="21367"/>
                  </a:cubicBezTo>
                  <a:cubicBezTo>
                    <a:pt x="5031" y="21544"/>
                    <a:pt x="9899" y="21308"/>
                    <a:pt x="14766" y="210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7" name="Line"/>
            <p:cNvSpPr/>
            <p:nvPr/>
          </p:nvSpPr>
          <p:spPr>
            <a:xfrm>
              <a:off x="1587227" y="4634196"/>
              <a:ext cx="239497" cy="269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2" extrusionOk="0">
                  <a:moveTo>
                    <a:pt x="15938" y="2562"/>
                  </a:moveTo>
                  <a:cubicBezTo>
                    <a:pt x="15309" y="1647"/>
                    <a:pt x="14680" y="731"/>
                    <a:pt x="13107" y="274"/>
                  </a:cubicBezTo>
                  <a:cubicBezTo>
                    <a:pt x="11534" y="-184"/>
                    <a:pt x="9017" y="-184"/>
                    <a:pt x="6816" y="1189"/>
                  </a:cubicBezTo>
                  <a:cubicBezTo>
                    <a:pt x="4614" y="2562"/>
                    <a:pt x="2726" y="5308"/>
                    <a:pt x="1573" y="8145"/>
                  </a:cubicBezTo>
                  <a:cubicBezTo>
                    <a:pt x="419" y="10982"/>
                    <a:pt x="0" y="13911"/>
                    <a:pt x="0" y="15833"/>
                  </a:cubicBezTo>
                  <a:cubicBezTo>
                    <a:pt x="0" y="17755"/>
                    <a:pt x="419" y="18670"/>
                    <a:pt x="1363" y="19128"/>
                  </a:cubicBezTo>
                  <a:cubicBezTo>
                    <a:pt x="2307" y="19586"/>
                    <a:pt x="3775" y="19586"/>
                    <a:pt x="5662" y="18762"/>
                  </a:cubicBezTo>
                  <a:cubicBezTo>
                    <a:pt x="7550" y="17938"/>
                    <a:pt x="9856" y="16291"/>
                    <a:pt x="11324" y="15101"/>
                  </a:cubicBezTo>
                  <a:cubicBezTo>
                    <a:pt x="12792" y="13911"/>
                    <a:pt x="13421" y="13179"/>
                    <a:pt x="14050" y="13179"/>
                  </a:cubicBezTo>
                  <a:cubicBezTo>
                    <a:pt x="14680" y="13179"/>
                    <a:pt x="15309" y="13911"/>
                    <a:pt x="15309" y="15009"/>
                  </a:cubicBezTo>
                  <a:cubicBezTo>
                    <a:pt x="15309" y="16108"/>
                    <a:pt x="14680" y="17572"/>
                    <a:pt x="14365" y="18762"/>
                  </a:cubicBezTo>
                  <a:cubicBezTo>
                    <a:pt x="14050" y="19952"/>
                    <a:pt x="14050" y="20867"/>
                    <a:pt x="14680" y="21141"/>
                  </a:cubicBezTo>
                  <a:cubicBezTo>
                    <a:pt x="15309" y="21416"/>
                    <a:pt x="16567" y="21050"/>
                    <a:pt x="17825" y="20226"/>
                  </a:cubicBezTo>
                  <a:cubicBezTo>
                    <a:pt x="19084" y="19402"/>
                    <a:pt x="20342" y="18121"/>
                    <a:pt x="21600" y="16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8" name="Line"/>
            <p:cNvSpPr/>
            <p:nvPr/>
          </p:nvSpPr>
          <p:spPr>
            <a:xfrm>
              <a:off x="1842889" y="4544606"/>
              <a:ext cx="88470" cy="338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530" extrusionOk="0">
                  <a:moveTo>
                    <a:pt x="6119" y="2445"/>
                  </a:moveTo>
                  <a:cubicBezTo>
                    <a:pt x="6119" y="1261"/>
                    <a:pt x="6119" y="78"/>
                    <a:pt x="6396" y="4"/>
                  </a:cubicBezTo>
                  <a:cubicBezTo>
                    <a:pt x="6673" y="-70"/>
                    <a:pt x="7227" y="966"/>
                    <a:pt x="6119" y="4072"/>
                  </a:cubicBezTo>
                  <a:cubicBezTo>
                    <a:pt x="5011" y="7179"/>
                    <a:pt x="2242" y="12357"/>
                    <a:pt x="858" y="15612"/>
                  </a:cubicBezTo>
                  <a:cubicBezTo>
                    <a:pt x="-527" y="18867"/>
                    <a:pt x="-527" y="20198"/>
                    <a:pt x="3073" y="20864"/>
                  </a:cubicBezTo>
                  <a:cubicBezTo>
                    <a:pt x="6673" y="21530"/>
                    <a:pt x="13873" y="21530"/>
                    <a:pt x="21073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9" name="Line"/>
            <p:cNvSpPr/>
            <p:nvPr/>
          </p:nvSpPr>
          <p:spPr>
            <a:xfrm>
              <a:off x="2010415" y="4478395"/>
              <a:ext cx="53481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513" y="0"/>
                  </a:moveTo>
                  <a:cubicBezTo>
                    <a:pt x="7513" y="2514"/>
                    <a:pt x="7513" y="5029"/>
                    <a:pt x="5635" y="7829"/>
                  </a:cubicBezTo>
                  <a:cubicBezTo>
                    <a:pt x="3757" y="10629"/>
                    <a:pt x="0" y="13714"/>
                    <a:pt x="0" y="16057"/>
                  </a:cubicBezTo>
                  <a:cubicBezTo>
                    <a:pt x="0" y="18400"/>
                    <a:pt x="3757" y="20000"/>
                    <a:pt x="7983" y="20800"/>
                  </a:cubicBezTo>
                  <a:cubicBezTo>
                    <a:pt x="12209" y="21600"/>
                    <a:pt x="16904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0" name="Line"/>
            <p:cNvSpPr/>
            <p:nvPr/>
          </p:nvSpPr>
          <p:spPr>
            <a:xfrm>
              <a:off x="2119699" y="4659762"/>
              <a:ext cx="388693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extrusionOk="0">
                  <a:moveTo>
                    <a:pt x="11816" y="0"/>
                  </a:moveTo>
                  <a:cubicBezTo>
                    <a:pt x="9911" y="1500"/>
                    <a:pt x="8005" y="3000"/>
                    <a:pt x="6480" y="4275"/>
                  </a:cubicBezTo>
                  <a:cubicBezTo>
                    <a:pt x="4955" y="5550"/>
                    <a:pt x="3812" y="6600"/>
                    <a:pt x="3621" y="7050"/>
                  </a:cubicBezTo>
                  <a:cubicBezTo>
                    <a:pt x="3431" y="7500"/>
                    <a:pt x="4193" y="7350"/>
                    <a:pt x="6353" y="6900"/>
                  </a:cubicBezTo>
                  <a:cubicBezTo>
                    <a:pt x="8513" y="6450"/>
                    <a:pt x="12071" y="5700"/>
                    <a:pt x="14866" y="6000"/>
                  </a:cubicBezTo>
                  <a:cubicBezTo>
                    <a:pt x="17661" y="6300"/>
                    <a:pt x="19694" y="7650"/>
                    <a:pt x="20647" y="9075"/>
                  </a:cubicBezTo>
                  <a:cubicBezTo>
                    <a:pt x="21600" y="10500"/>
                    <a:pt x="21473" y="12000"/>
                    <a:pt x="19758" y="13725"/>
                  </a:cubicBezTo>
                  <a:cubicBezTo>
                    <a:pt x="18042" y="15450"/>
                    <a:pt x="14739" y="17400"/>
                    <a:pt x="11181" y="18750"/>
                  </a:cubicBezTo>
                  <a:cubicBezTo>
                    <a:pt x="7624" y="20100"/>
                    <a:pt x="3812" y="20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1" name="Line"/>
            <p:cNvSpPr/>
            <p:nvPr/>
          </p:nvSpPr>
          <p:spPr>
            <a:xfrm>
              <a:off x="-1" y="5440722"/>
              <a:ext cx="436666" cy="573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242" extrusionOk="0">
                  <a:moveTo>
                    <a:pt x="19397" y="269"/>
                  </a:moveTo>
                  <a:cubicBezTo>
                    <a:pt x="18146" y="11"/>
                    <a:pt x="16896" y="-247"/>
                    <a:pt x="14963" y="441"/>
                  </a:cubicBezTo>
                  <a:cubicBezTo>
                    <a:pt x="13030" y="1130"/>
                    <a:pt x="10416" y="2765"/>
                    <a:pt x="8142" y="4615"/>
                  </a:cubicBezTo>
                  <a:cubicBezTo>
                    <a:pt x="5868" y="6465"/>
                    <a:pt x="3936" y="8531"/>
                    <a:pt x="2685" y="9994"/>
                  </a:cubicBezTo>
                  <a:cubicBezTo>
                    <a:pt x="1435" y="11457"/>
                    <a:pt x="866" y="12317"/>
                    <a:pt x="468" y="13049"/>
                  </a:cubicBezTo>
                  <a:cubicBezTo>
                    <a:pt x="70" y="13780"/>
                    <a:pt x="-157" y="14382"/>
                    <a:pt x="127" y="14770"/>
                  </a:cubicBezTo>
                  <a:cubicBezTo>
                    <a:pt x="411" y="15157"/>
                    <a:pt x="1207" y="15329"/>
                    <a:pt x="3538" y="15071"/>
                  </a:cubicBezTo>
                  <a:cubicBezTo>
                    <a:pt x="5868" y="14813"/>
                    <a:pt x="9734" y="14124"/>
                    <a:pt x="12860" y="13823"/>
                  </a:cubicBezTo>
                  <a:cubicBezTo>
                    <a:pt x="15986" y="13522"/>
                    <a:pt x="18374" y="13608"/>
                    <a:pt x="19738" y="13823"/>
                  </a:cubicBezTo>
                  <a:cubicBezTo>
                    <a:pt x="21102" y="14038"/>
                    <a:pt x="21443" y="14382"/>
                    <a:pt x="21329" y="15028"/>
                  </a:cubicBezTo>
                  <a:cubicBezTo>
                    <a:pt x="21216" y="15673"/>
                    <a:pt x="20647" y="16620"/>
                    <a:pt x="19056" y="17739"/>
                  </a:cubicBezTo>
                  <a:cubicBezTo>
                    <a:pt x="17464" y="18857"/>
                    <a:pt x="14849" y="20148"/>
                    <a:pt x="12803" y="20751"/>
                  </a:cubicBezTo>
                  <a:cubicBezTo>
                    <a:pt x="10757" y="21353"/>
                    <a:pt x="9279" y="21267"/>
                    <a:pt x="7801" y="2118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2" name="Line"/>
            <p:cNvSpPr/>
            <p:nvPr/>
          </p:nvSpPr>
          <p:spPr>
            <a:xfrm>
              <a:off x="439722" y="5536365"/>
              <a:ext cx="385277" cy="494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554" extrusionOk="0">
                  <a:moveTo>
                    <a:pt x="322" y="2231"/>
                  </a:moveTo>
                  <a:cubicBezTo>
                    <a:pt x="837" y="1825"/>
                    <a:pt x="1351" y="1420"/>
                    <a:pt x="1994" y="963"/>
                  </a:cubicBezTo>
                  <a:cubicBezTo>
                    <a:pt x="2637" y="507"/>
                    <a:pt x="3408" y="0"/>
                    <a:pt x="3858" y="0"/>
                  </a:cubicBezTo>
                  <a:cubicBezTo>
                    <a:pt x="4308" y="0"/>
                    <a:pt x="4437" y="507"/>
                    <a:pt x="4372" y="2586"/>
                  </a:cubicBezTo>
                  <a:cubicBezTo>
                    <a:pt x="4308" y="4665"/>
                    <a:pt x="4051" y="8315"/>
                    <a:pt x="3601" y="11561"/>
                  </a:cubicBezTo>
                  <a:cubicBezTo>
                    <a:pt x="3151" y="14806"/>
                    <a:pt x="2508" y="17645"/>
                    <a:pt x="2122" y="19318"/>
                  </a:cubicBezTo>
                  <a:cubicBezTo>
                    <a:pt x="1737" y="20992"/>
                    <a:pt x="1608" y="21499"/>
                    <a:pt x="1351" y="21549"/>
                  </a:cubicBezTo>
                  <a:cubicBezTo>
                    <a:pt x="1094" y="21600"/>
                    <a:pt x="708" y="21194"/>
                    <a:pt x="387" y="20383"/>
                  </a:cubicBezTo>
                  <a:cubicBezTo>
                    <a:pt x="65" y="19572"/>
                    <a:pt x="-192" y="18355"/>
                    <a:pt x="194" y="17189"/>
                  </a:cubicBezTo>
                  <a:cubicBezTo>
                    <a:pt x="579" y="16023"/>
                    <a:pt x="1608" y="14907"/>
                    <a:pt x="2829" y="14096"/>
                  </a:cubicBezTo>
                  <a:cubicBezTo>
                    <a:pt x="4051" y="13285"/>
                    <a:pt x="5465" y="12777"/>
                    <a:pt x="6494" y="12524"/>
                  </a:cubicBezTo>
                  <a:cubicBezTo>
                    <a:pt x="7522" y="12270"/>
                    <a:pt x="8165" y="12270"/>
                    <a:pt x="8744" y="12980"/>
                  </a:cubicBezTo>
                  <a:cubicBezTo>
                    <a:pt x="9322" y="13690"/>
                    <a:pt x="9837" y="15110"/>
                    <a:pt x="10158" y="16530"/>
                  </a:cubicBezTo>
                  <a:cubicBezTo>
                    <a:pt x="10479" y="17949"/>
                    <a:pt x="10608" y="19369"/>
                    <a:pt x="11122" y="20180"/>
                  </a:cubicBezTo>
                  <a:cubicBezTo>
                    <a:pt x="11637" y="20992"/>
                    <a:pt x="12537" y="21194"/>
                    <a:pt x="14079" y="20586"/>
                  </a:cubicBezTo>
                  <a:cubicBezTo>
                    <a:pt x="15622" y="19977"/>
                    <a:pt x="17808" y="18558"/>
                    <a:pt x="19158" y="17239"/>
                  </a:cubicBezTo>
                  <a:cubicBezTo>
                    <a:pt x="20508" y="15921"/>
                    <a:pt x="21022" y="14704"/>
                    <a:pt x="21215" y="13842"/>
                  </a:cubicBezTo>
                  <a:cubicBezTo>
                    <a:pt x="21408" y="12980"/>
                    <a:pt x="21279" y="12473"/>
                    <a:pt x="20894" y="12017"/>
                  </a:cubicBezTo>
                  <a:cubicBezTo>
                    <a:pt x="20508" y="11561"/>
                    <a:pt x="19865" y="11155"/>
                    <a:pt x="18129" y="11611"/>
                  </a:cubicBezTo>
                  <a:cubicBezTo>
                    <a:pt x="16394" y="12068"/>
                    <a:pt x="13565" y="13386"/>
                    <a:pt x="12087" y="14349"/>
                  </a:cubicBezTo>
                  <a:cubicBezTo>
                    <a:pt x="10608" y="15313"/>
                    <a:pt x="10479" y="15921"/>
                    <a:pt x="10351" y="1653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3" name="Line"/>
            <p:cNvSpPr/>
            <p:nvPr/>
          </p:nvSpPr>
          <p:spPr>
            <a:xfrm>
              <a:off x="815257" y="5810452"/>
              <a:ext cx="376685" cy="20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2" extrusionOk="0">
                  <a:moveTo>
                    <a:pt x="0" y="4302"/>
                  </a:moveTo>
                  <a:cubicBezTo>
                    <a:pt x="667" y="3827"/>
                    <a:pt x="1333" y="3352"/>
                    <a:pt x="2000" y="2996"/>
                  </a:cubicBezTo>
                  <a:cubicBezTo>
                    <a:pt x="2667" y="2640"/>
                    <a:pt x="3333" y="2403"/>
                    <a:pt x="3733" y="2996"/>
                  </a:cubicBezTo>
                  <a:cubicBezTo>
                    <a:pt x="4133" y="3590"/>
                    <a:pt x="4267" y="5014"/>
                    <a:pt x="4133" y="7625"/>
                  </a:cubicBezTo>
                  <a:cubicBezTo>
                    <a:pt x="4000" y="10236"/>
                    <a:pt x="3600" y="14034"/>
                    <a:pt x="3333" y="16526"/>
                  </a:cubicBezTo>
                  <a:cubicBezTo>
                    <a:pt x="3067" y="19018"/>
                    <a:pt x="2933" y="20205"/>
                    <a:pt x="3000" y="20086"/>
                  </a:cubicBezTo>
                  <a:cubicBezTo>
                    <a:pt x="3067" y="19968"/>
                    <a:pt x="3333" y="18544"/>
                    <a:pt x="3933" y="16289"/>
                  </a:cubicBezTo>
                  <a:cubicBezTo>
                    <a:pt x="4533" y="14034"/>
                    <a:pt x="5467" y="10948"/>
                    <a:pt x="6267" y="9168"/>
                  </a:cubicBezTo>
                  <a:cubicBezTo>
                    <a:pt x="7067" y="7388"/>
                    <a:pt x="7733" y="6913"/>
                    <a:pt x="8400" y="6675"/>
                  </a:cubicBezTo>
                  <a:cubicBezTo>
                    <a:pt x="9067" y="6438"/>
                    <a:pt x="9733" y="6438"/>
                    <a:pt x="10333" y="6794"/>
                  </a:cubicBezTo>
                  <a:cubicBezTo>
                    <a:pt x="10933" y="7150"/>
                    <a:pt x="11467" y="7862"/>
                    <a:pt x="12067" y="8218"/>
                  </a:cubicBezTo>
                  <a:cubicBezTo>
                    <a:pt x="12667" y="8574"/>
                    <a:pt x="13333" y="8574"/>
                    <a:pt x="14267" y="7744"/>
                  </a:cubicBezTo>
                  <a:cubicBezTo>
                    <a:pt x="15200" y="6913"/>
                    <a:pt x="16400" y="5251"/>
                    <a:pt x="17133" y="3590"/>
                  </a:cubicBezTo>
                  <a:cubicBezTo>
                    <a:pt x="17867" y="1928"/>
                    <a:pt x="18133" y="267"/>
                    <a:pt x="18000" y="29"/>
                  </a:cubicBezTo>
                  <a:cubicBezTo>
                    <a:pt x="17867" y="-208"/>
                    <a:pt x="17333" y="979"/>
                    <a:pt x="16533" y="4065"/>
                  </a:cubicBezTo>
                  <a:cubicBezTo>
                    <a:pt x="15733" y="7150"/>
                    <a:pt x="14667" y="12135"/>
                    <a:pt x="14133" y="15339"/>
                  </a:cubicBezTo>
                  <a:cubicBezTo>
                    <a:pt x="13600" y="18544"/>
                    <a:pt x="13600" y="19968"/>
                    <a:pt x="14933" y="20680"/>
                  </a:cubicBezTo>
                  <a:cubicBezTo>
                    <a:pt x="16267" y="21392"/>
                    <a:pt x="18933" y="21392"/>
                    <a:pt x="21600" y="2139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4" name="Line"/>
            <p:cNvSpPr/>
            <p:nvPr/>
          </p:nvSpPr>
          <p:spPr>
            <a:xfrm>
              <a:off x="1579688" y="5587520"/>
              <a:ext cx="23816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2" h="21600" extrusionOk="0">
                  <a:moveTo>
                    <a:pt x="14221" y="0"/>
                  </a:moveTo>
                  <a:cubicBezTo>
                    <a:pt x="10294" y="3434"/>
                    <a:pt x="6366" y="6868"/>
                    <a:pt x="3421" y="9969"/>
                  </a:cubicBezTo>
                  <a:cubicBezTo>
                    <a:pt x="476" y="13071"/>
                    <a:pt x="-1488" y="15840"/>
                    <a:pt x="1457" y="17723"/>
                  </a:cubicBezTo>
                  <a:cubicBezTo>
                    <a:pt x="4403" y="19606"/>
                    <a:pt x="12257" y="20603"/>
                    <a:pt x="20112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5" name="Line"/>
            <p:cNvSpPr/>
            <p:nvPr/>
          </p:nvSpPr>
          <p:spPr>
            <a:xfrm>
              <a:off x="1715113" y="5852300"/>
              <a:ext cx="220590" cy="125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0507" extrusionOk="0">
                  <a:moveTo>
                    <a:pt x="675" y="5732"/>
                  </a:moveTo>
                  <a:cubicBezTo>
                    <a:pt x="1125" y="3080"/>
                    <a:pt x="1575" y="427"/>
                    <a:pt x="1800" y="48"/>
                  </a:cubicBezTo>
                  <a:cubicBezTo>
                    <a:pt x="2025" y="-331"/>
                    <a:pt x="2025" y="1564"/>
                    <a:pt x="1800" y="4974"/>
                  </a:cubicBezTo>
                  <a:cubicBezTo>
                    <a:pt x="1575" y="8385"/>
                    <a:pt x="1125" y="13311"/>
                    <a:pt x="2475" y="16532"/>
                  </a:cubicBezTo>
                  <a:cubicBezTo>
                    <a:pt x="3825" y="19753"/>
                    <a:pt x="6975" y="21269"/>
                    <a:pt x="10237" y="20132"/>
                  </a:cubicBezTo>
                  <a:cubicBezTo>
                    <a:pt x="13500" y="18995"/>
                    <a:pt x="16875" y="15206"/>
                    <a:pt x="18900" y="12174"/>
                  </a:cubicBezTo>
                  <a:cubicBezTo>
                    <a:pt x="20925" y="9143"/>
                    <a:pt x="21600" y="6869"/>
                    <a:pt x="21262" y="4595"/>
                  </a:cubicBezTo>
                  <a:cubicBezTo>
                    <a:pt x="20925" y="2322"/>
                    <a:pt x="19575" y="48"/>
                    <a:pt x="15862" y="48"/>
                  </a:cubicBezTo>
                  <a:cubicBezTo>
                    <a:pt x="12150" y="48"/>
                    <a:pt x="6075" y="2322"/>
                    <a:pt x="0" y="4595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6" name="Line"/>
            <p:cNvSpPr/>
            <p:nvPr/>
          </p:nvSpPr>
          <p:spPr>
            <a:xfrm>
              <a:off x="2056919" y="5525330"/>
              <a:ext cx="48830" cy="52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21600" y="1674"/>
                  </a:moveTo>
                  <a:cubicBezTo>
                    <a:pt x="21600" y="920"/>
                    <a:pt x="21600" y="165"/>
                    <a:pt x="21086" y="23"/>
                  </a:cubicBezTo>
                  <a:cubicBezTo>
                    <a:pt x="20571" y="-118"/>
                    <a:pt x="19543" y="354"/>
                    <a:pt x="17486" y="2382"/>
                  </a:cubicBezTo>
                  <a:cubicBezTo>
                    <a:pt x="15429" y="4410"/>
                    <a:pt x="12343" y="7994"/>
                    <a:pt x="9257" y="11437"/>
                  </a:cubicBezTo>
                  <a:cubicBezTo>
                    <a:pt x="6171" y="14879"/>
                    <a:pt x="3086" y="18181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7" name="Line"/>
            <p:cNvSpPr/>
            <p:nvPr/>
          </p:nvSpPr>
          <p:spPr>
            <a:xfrm>
              <a:off x="2001114" y="5725081"/>
              <a:ext cx="487915" cy="336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428" extrusionOk="0">
                  <a:moveTo>
                    <a:pt x="0" y="12107"/>
                  </a:moveTo>
                  <a:cubicBezTo>
                    <a:pt x="2445" y="9296"/>
                    <a:pt x="4891" y="6486"/>
                    <a:pt x="7336" y="4488"/>
                  </a:cubicBezTo>
                  <a:cubicBezTo>
                    <a:pt x="9781" y="2491"/>
                    <a:pt x="12226" y="1307"/>
                    <a:pt x="13704" y="642"/>
                  </a:cubicBezTo>
                  <a:cubicBezTo>
                    <a:pt x="15181" y="-24"/>
                    <a:pt x="15691" y="-172"/>
                    <a:pt x="15792" y="198"/>
                  </a:cubicBezTo>
                  <a:cubicBezTo>
                    <a:pt x="15894" y="568"/>
                    <a:pt x="15589" y="1455"/>
                    <a:pt x="14825" y="2713"/>
                  </a:cubicBezTo>
                  <a:cubicBezTo>
                    <a:pt x="14060" y="3970"/>
                    <a:pt x="12838" y="5598"/>
                    <a:pt x="12125" y="6781"/>
                  </a:cubicBezTo>
                  <a:cubicBezTo>
                    <a:pt x="11411" y="7965"/>
                    <a:pt x="11208" y="8705"/>
                    <a:pt x="11309" y="9296"/>
                  </a:cubicBezTo>
                  <a:cubicBezTo>
                    <a:pt x="11411" y="9888"/>
                    <a:pt x="11819" y="10332"/>
                    <a:pt x="13296" y="10554"/>
                  </a:cubicBezTo>
                  <a:cubicBezTo>
                    <a:pt x="14774" y="10776"/>
                    <a:pt x="17321" y="10776"/>
                    <a:pt x="18849" y="10924"/>
                  </a:cubicBezTo>
                  <a:cubicBezTo>
                    <a:pt x="20377" y="11072"/>
                    <a:pt x="20887" y="11368"/>
                    <a:pt x="21192" y="11886"/>
                  </a:cubicBezTo>
                  <a:cubicBezTo>
                    <a:pt x="21498" y="12403"/>
                    <a:pt x="21600" y="13143"/>
                    <a:pt x="20123" y="14623"/>
                  </a:cubicBezTo>
                  <a:cubicBezTo>
                    <a:pt x="18645" y="16102"/>
                    <a:pt x="15589" y="18321"/>
                    <a:pt x="13755" y="19579"/>
                  </a:cubicBezTo>
                  <a:cubicBezTo>
                    <a:pt x="11921" y="20836"/>
                    <a:pt x="11309" y="21132"/>
                    <a:pt x="10698" y="2142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8" name="Line"/>
            <p:cNvSpPr/>
            <p:nvPr/>
          </p:nvSpPr>
          <p:spPr>
            <a:xfrm>
              <a:off x="388205" y="6429268"/>
              <a:ext cx="257313" cy="229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0542" extrusionOk="0">
                  <a:moveTo>
                    <a:pt x="10542" y="4568"/>
                  </a:moveTo>
                  <a:cubicBezTo>
                    <a:pt x="9963" y="3321"/>
                    <a:pt x="9385" y="2075"/>
                    <a:pt x="8613" y="1348"/>
                  </a:cubicBezTo>
                  <a:cubicBezTo>
                    <a:pt x="7842" y="621"/>
                    <a:pt x="6878" y="414"/>
                    <a:pt x="5431" y="2491"/>
                  </a:cubicBezTo>
                  <a:cubicBezTo>
                    <a:pt x="3985" y="4568"/>
                    <a:pt x="2056" y="8929"/>
                    <a:pt x="996" y="11941"/>
                  </a:cubicBezTo>
                  <a:cubicBezTo>
                    <a:pt x="-65" y="14952"/>
                    <a:pt x="-258" y="16614"/>
                    <a:pt x="321" y="18171"/>
                  </a:cubicBezTo>
                  <a:cubicBezTo>
                    <a:pt x="899" y="19729"/>
                    <a:pt x="2249" y="21183"/>
                    <a:pt x="5624" y="20248"/>
                  </a:cubicBezTo>
                  <a:cubicBezTo>
                    <a:pt x="8999" y="19314"/>
                    <a:pt x="14399" y="15991"/>
                    <a:pt x="17485" y="13083"/>
                  </a:cubicBezTo>
                  <a:cubicBezTo>
                    <a:pt x="20571" y="10175"/>
                    <a:pt x="21342" y="7683"/>
                    <a:pt x="21342" y="5398"/>
                  </a:cubicBezTo>
                  <a:cubicBezTo>
                    <a:pt x="21342" y="3114"/>
                    <a:pt x="20571" y="1037"/>
                    <a:pt x="19124" y="310"/>
                  </a:cubicBezTo>
                  <a:cubicBezTo>
                    <a:pt x="17678" y="-417"/>
                    <a:pt x="15556" y="206"/>
                    <a:pt x="14110" y="1452"/>
                  </a:cubicBezTo>
                  <a:cubicBezTo>
                    <a:pt x="12663" y="2698"/>
                    <a:pt x="11892" y="4568"/>
                    <a:pt x="11121" y="643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9" name="Line"/>
            <p:cNvSpPr/>
            <p:nvPr/>
          </p:nvSpPr>
          <p:spPr>
            <a:xfrm>
              <a:off x="638393" y="6283763"/>
              <a:ext cx="218719" cy="331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535" extrusionOk="0">
                  <a:moveTo>
                    <a:pt x="17294" y="5524"/>
                  </a:moveTo>
                  <a:cubicBezTo>
                    <a:pt x="18204" y="4769"/>
                    <a:pt x="19113" y="4013"/>
                    <a:pt x="19568" y="3258"/>
                  </a:cubicBezTo>
                  <a:cubicBezTo>
                    <a:pt x="20023" y="2503"/>
                    <a:pt x="20023" y="1748"/>
                    <a:pt x="19568" y="1143"/>
                  </a:cubicBezTo>
                  <a:cubicBezTo>
                    <a:pt x="19113" y="539"/>
                    <a:pt x="18204" y="86"/>
                    <a:pt x="16953" y="11"/>
                  </a:cubicBezTo>
                  <a:cubicBezTo>
                    <a:pt x="15703" y="-65"/>
                    <a:pt x="14111" y="237"/>
                    <a:pt x="11724" y="2352"/>
                  </a:cubicBezTo>
                  <a:cubicBezTo>
                    <a:pt x="9336" y="4466"/>
                    <a:pt x="6153" y="8394"/>
                    <a:pt x="4107" y="11641"/>
                  </a:cubicBezTo>
                  <a:cubicBezTo>
                    <a:pt x="2061" y="14889"/>
                    <a:pt x="1151" y="17457"/>
                    <a:pt x="583" y="19118"/>
                  </a:cubicBezTo>
                  <a:cubicBezTo>
                    <a:pt x="14" y="20780"/>
                    <a:pt x="-213" y="21535"/>
                    <a:pt x="242" y="21535"/>
                  </a:cubicBezTo>
                  <a:cubicBezTo>
                    <a:pt x="696" y="21535"/>
                    <a:pt x="1833" y="20780"/>
                    <a:pt x="4334" y="20176"/>
                  </a:cubicBezTo>
                  <a:cubicBezTo>
                    <a:pt x="6835" y="19571"/>
                    <a:pt x="10701" y="19118"/>
                    <a:pt x="13770" y="19269"/>
                  </a:cubicBezTo>
                  <a:cubicBezTo>
                    <a:pt x="16840" y="19420"/>
                    <a:pt x="19113" y="20176"/>
                    <a:pt x="21387" y="2093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0" name="Line"/>
            <p:cNvSpPr/>
            <p:nvPr/>
          </p:nvSpPr>
          <p:spPr>
            <a:xfrm>
              <a:off x="1141384" y="6420505"/>
              <a:ext cx="319386" cy="255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168" extrusionOk="0">
                  <a:moveTo>
                    <a:pt x="10297" y="3232"/>
                  </a:moveTo>
                  <a:cubicBezTo>
                    <a:pt x="10143" y="2268"/>
                    <a:pt x="9989" y="1304"/>
                    <a:pt x="9295" y="629"/>
                  </a:cubicBezTo>
                  <a:cubicBezTo>
                    <a:pt x="8600" y="-46"/>
                    <a:pt x="7366" y="-432"/>
                    <a:pt x="5746" y="822"/>
                  </a:cubicBezTo>
                  <a:cubicBezTo>
                    <a:pt x="4126" y="2075"/>
                    <a:pt x="2120" y="4968"/>
                    <a:pt x="1040" y="6993"/>
                  </a:cubicBezTo>
                  <a:cubicBezTo>
                    <a:pt x="-40" y="9018"/>
                    <a:pt x="-194" y="10175"/>
                    <a:pt x="192" y="10947"/>
                  </a:cubicBezTo>
                  <a:cubicBezTo>
                    <a:pt x="577" y="11718"/>
                    <a:pt x="1503" y="12104"/>
                    <a:pt x="4666" y="12297"/>
                  </a:cubicBezTo>
                  <a:cubicBezTo>
                    <a:pt x="7829" y="12489"/>
                    <a:pt x="13229" y="12489"/>
                    <a:pt x="16392" y="12682"/>
                  </a:cubicBezTo>
                  <a:cubicBezTo>
                    <a:pt x="19555" y="12875"/>
                    <a:pt x="20480" y="13261"/>
                    <a:pt x="20943" y="13936"/>
                  </a:cubicBezTo>
                  <a:cubicBezTo>
                    <a:pt x="21406" y="14611"/>
                    <a:pt x="21406" y="15575"/>
                    <a:pt x="19323" y="16829"/>
                  </a:cubicBezTo>
                  <a:cubicBezTo>
                    <a:pt x="17240" y="18082"/>
                    <a:pt x="13075" y="19625"/>
                    <a:pt x="10529" y="20397"/>
                  </a:cubicBezTo>
                  <a:cubicBezTo>
                    <a:pt x="7983" y="21168"/>
                    <a:pt x="7057" y="21168"/>
                    <a:pt x="6132" y="2116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1" name="Line"/>
            <p:cNvSpPr/>
            <p:nvPr/>
          </p:nvSpPr>
          <p:spPr>
            <a:xfrm>
              <a:off x="1457015" y="6321057"/>
              <a:ext cx="100134" cy="347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532" extrusionOk="0">
                  <a:moveTo>
                    <a:pt x="14727" y="2092"/>
                  </a:moveTo>
                  <a:cubicBezTo>
                    <a:pt x="16691" y="1084"/>
                    <a:pt x="18655" y="76"/>
                    <a:pt x="19882" y="4"/>
                  </a:cubicBezTo>
                  <a:cubicBezTo>
                    <a:pt x="21109" y="-68"/>
                    <a:pt x="21600" y="796"/>
                    <a:pt x="20618" y="3388"/>
                  </a:cubicBezTo>
                  <a:cubicBezTo>
                    <a:pt x="19636" y="5980"/>
                    <a:pt x="17182" y="10300"/>
                    <a:pt x="14727" y="13540"/>
                  </a:cubicBezTo>
                  <a:cubicBezTo>
                    <a:pt x="12273" y="16780"/>
                    <a:pt x="9818" y="18940"/>
                    <a:pt x="7364" y="20092"/>
                  </a:cubicBezTo>
                  <a:cubicBezTo>
                    <a:pt x="4909" y="21244"/>
                    <a:pt x="2455" y="21388"/>
                    <a:pt x="0" y="2153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2" name="Line"/>
            <p:cNvSpPr/>
            <p:nvPr/>
          </p:nvSpPr>
          <p:spPr>
            <a:xfrm>
              <a:off x="1436088" y="6424596"/>
              <a:ext cx="432490" cy="242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1" extrusionOk="0">
                  <a:moveTo>
                    <a:pt x="0" y="20174"/>
                  </a:moveTo>
                  <a:cubicBezTo>
                    <a:pt x="348" y="18951"/>
                    <a:pt x="697" y="17728"/>
                    <a:pt x="1800" y="16404"/>
                  </a:cubicBezTo>
                  <a:cubicBezTo>
                    <a:pt x="2903" y="15079"/>
                    <a:pt x="4761" y="13653"/>
                    <a:pt x="6387" y="12634"/>
                  </a:cubicBezTo>
                  <a:cubicBezTo>
                    <a:pt x="8013" y="11615"/>
                    <a:pt x="9406" y="11004"/>
                    <a:pt x="10858" y="11921"/>
                  </a:cubicBezTo>
                  <a:cubicBezTo>
                    <a:pt x="12310" y="12838"/>
                    <a:pt x="13819" y="15283"/>
                    <a:pt x="14748" y="17219"/>
                  </a:cubicBezTo>
                  <a:cubicBezTo>
                    <a:pt x="15677" y="19155"/>
                    <a:pt x="16026" y="20581"/>
                    <a:pt x="16490" y="21091"/>
                  </a:cubicBezTo>
                  <a:cubicBezTo>
                    <a:pt x="16955" y="21600"/>
                    <a:pt x="17535" y="21192"/>
                    <a:pt x="18232" y="19257"/>
                  </a:cubicBezTo>
                  <a:cubicBezTo>
                    <a:pt x="18929" y="17321"/>
                    <a:pt x="19742" y="13857"/>
                    <a:pt x="20323" y="10392"/>
                  </a:cubicBezTo>
                  <a:cubicBezTo>
                    <a:pt x="20903" y="6928"/>
                    <a:pt x="21252" y="34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3" name="Line"/>
            <p:cNvSpPr/>
            <p:nvPr/>
          </p:nvSpPr>
          <p:spPr>
            <a:xfrm>
              <a:off x="1910431" y="6199050"/>
              <a:ext cx="146489" cy="441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43" y="6935"/>
                  </a:moveTo>
                  <a:cubicBezTo>
                    <a:pt x="20571" y="5002"/>
                    <a:pt x="21600" y="3069"/>
                    <a:pt x="21600" y="1819"/>
                  </a:cubicBezTo>
                  <a:cubicBezTo>
                    <a:pt x="21600" y="568"/>
                    <a:pt x="20571" y="0"/>
                    <a:pt x="19200" y="0"/>
                  </a:cubicBezTo>
                  <a:cubicBezTo>
                    <a:pt x="17829" y="0"/>
                    <a:pt x="16114" y="568"/>
                    <a:pt x="13029" y="2899"/>
                  </a:cubicBezTo>
                  <a:cubicBezTo>
                    <a:pt x="9943" y="5229"/>
                    <a:pt x="5486" y="9322"/>
                    <a:pt x="3086" y="12733"/>
                  </a:cubicBezTo>
                  <a:cubicBezTo>
                    <a:pt x="686" y="16143"/>
                    <a:pt x="343" y="1887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4" name="Line"/>
            <p:cNvSpPr/>
            <p:nvPr/>
          </p:nvSpPr>
          <p:spPr>
            <a:xfrm>
              <a:off x="1903455" y="6235013"/>
              <a:ext cx="336438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547" extrusionOk="0">
                  <a:moveTo>
                    <a:pt x="0" y="18819"/>
                  </a:moveTo>
                  <a:cubicBezTo>
                    <a:pt x="0" y="18250"/>
                    <a:pt x="0" y="17682"/>
                    <a:pt x="1110" y="17113"/>
                  </a:cubicBezTo>
                  <a:cubicBezTo>
                    <a:pt x="2219" y="16545"/>
                    <a:pt x="4438" y="15976"/>
                    <a:pt x="7397" y="14726"/>
                  </a:cubicBezTo>
                  <a:cubicBezTo>
                    <a:pt x="10356" y="13475"/>
                    <a:pt x="14055" y="11543"/>
                    <a:pt x="16570" y="9212"/>
                  </a:cubicBezTo>
                  <a:cubicBezTo>
                    <a:pt x="19085" y="6882"/>
                    <a:pt x="20416" y="4153"/>
                    <a:pt x="21008" y="2448"/>
                  </a:cubicBezTo>
                  <a:cubicBezTo>
                    <a:pt x="21600" y="743"/>
                    <a:pt x="21452" y="61"/>
                    <a:pt x="21082" y="4"/>
                  </a:cubicBezTo>
                  <a:cubicBezTo>
                    <a:pt x="20712" y="-53"/>
                    <a:pt x="20121" y="515"/>
                    <a:pt x="19159" y="2448"/>
                  </a:cubicBezTo>
                  <a:cubicBezTo>
                    <a:pt x="18197" y="4381"/>
                    <a:pt x="16866" y="7678"/>
                    <a:pt x="16052" y="11088"/>
                  </a:cubicBezTo>
                  <a:cubicBezTo>
                    <a:pt x="15238" y="14499"/>
                    <a:pt x="14942" y="18023"/>
                    <a:pt x="14647" y="2154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5" name="Line"/>
            <p:cNvSpPr/>
            <p:nvPr/>
          </p:nvSpPr>
          <p:spPr>
            <a:xfrm>
              <a:off x="2063894" y="6557132"/>
              <a:ext cx="355758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9" y="15600"/>
                    <a:pt x="7059" y="9600"/>
                    <a:pt x="10659" y="6000"/>
                  </a:cubicBezTo>
                  <a:cubicBezTo>
                    <a:pt x="14259" y="2400"/>
                    <a:pt x="17929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6" name="Line"/>
            <p:cNvSpPr/>
            <p:nvPr/>
          </p:nvSpPr>
          <p:spPr>
            <a:xfrm>
              <a:off x="1489430" y="26783"/>
              <a:ext cx="548417" cy="545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463" extrusionOk="0">
                  <a:moveTo>
                    <a:pt x="14799" y="1419"/>
                  </a:moveTo>
                  <a:cubicBezTo>
                    <a:pt x="14799" y="961"/>
                    <a:pt x="14799" y="504"/>
                    <a:pt x="14527" y="229"/>
                  </a:cubicBezTo>
                  <a:cubicBezTo>
                    <a:pt x="14254" y="-45"/>
                    <a:pt x="13710" y="-137"/>
                    <a:pt x="12303" y="321"/>
                  </a:cubicBezTo>
                  <a:cubicBezTo>
                    <a:pt x="10897" y="778"/>
                    <a:pt x="8628" y="1785"/>
                    <a:pt x="6586" y="3204"/>
                  </a:cubicBezTo>
                  <a:cubicBezTo>
                    <a:pt x="4544" y="4622"/>
                    <a:pt x="2728" y="6453"/>
                    <a:pt x="1639" y="7688"/>
                  </a:cubicBezTo>
                  <a:cubicBezTo>
                    <a:pt x="550" y="8924"/>
                    <a:pt x="187" y="9565"/>
                    <a:pt x="51" y="10114"/>
                  </a:cubicBezTo>
                  <a:cubicBezTo>
                    <a:pt x="-85" y="10663"/>
                    <a:pt x="6" y="11121"/>
                    <a:pt x="913" y="11441"/>
                  </a:cubicBezTo>
                  <a:cubicBezTo>
                    <a:pt x="1821" y="11761"/>
                    <a:pt x="3545" y="11944"/>
                    <a:pt x="6086" y="11990"/>
                  </a:cubicBezTo>
                  <a:cubicBezTo>
                    <a:pt x="8628" y="12036"/>
                    <a:pt x="11986" y="11944"/>
                    <a:pt x="14481" y="12036"/>
                  </a:cubicBezTo>
                  <a:cubicBezTo>
                    <a:pt x="16977" y="12127"/>
                    <a:pt x="18611" y="12402"/>
                    <a:pt x="19654" y="12814"/>
                  </a:cubicBezTo>
                  <a:cubicBezTo>
                    <a:pt x="20698" y="13226"/>
                    <a:pt x="21152" y="13775"/>
                    <a:pt x="21333" y="14278"/>
                  </a:cubicBezTo>
                  <a:cubicBezTo>
                    <a:pt x="21515" y="14782"/>
                    <a:pt x="21424" y="15239"/>
                    <a:pt x="20244" y="16017"/>
                  </a:cubicBezTo>
                  <a:cubicBezTo>
                    <a:pt x="19065" y="16795"/>
                    <a:pt x="16796" y="17894"/>
                    <a:pt x="14391" y="18809"/>
                  </a:cubicBezTo>
                  <a:cubicBezTo>
                    <a:pt x="11986" y="19724"/>
                    <a:pt x="9444" y="20456"/>
                    <a:pt x="7448" y="20868"/>
                  </a:cubicBezTo>
                  <a:cubicBezTo>
                    <a:pt x="5451" y="21280"/>
                    <a:pt x="3999" y="21371"/>
                    <a:pt x="2547" y="21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7" name="Line"/>
            <p:cNvSpPr/>
            <p:nvPr/>
          </p:nvSpPr>
          <p:spPr>
            <a:xfrm>
              <a:off x="2022041" y="212706"/>
              <a:ext cx="474343" cy="283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0" y="6017"/>
                  </a:moveTo>
                  <a:cubicBezTo>
                    <a:pt x="212" y="10023"/>
                    <a:pt x="424" y="14030"/>
                    <a:pt x="529" y="16730"/>
                  </a:cubicBezTo>
                  <a:cubicBezTo>
                    <a:pt x="635" y="19430"/>
                    <a:pt x="635" y="20823"/>
                    <a:pt x="900" y="21172"/>
                  </a:cubicBezTo>
                  <a:cubicBezTo>
                    <a:pt x="1165" y="21520"/>
                    <a:pt x="1694" y="20823"/>
                    <a:pt x="2541" y="18210"/>
                  </a:cubicBezTo>
                  <a:cubicBezTo>
                    <a:pt x="3388" y="15597"/>
                    <a:pt x="4553" y="11068"/>
                    <a:pt x="5135" y="8020"/>
                  </a:cubicBezTo>
                  <a:cubicBezTo>
                    <a:pt x="5718" y="4972"/>
                    <a:pt x="5718" y="3404"/>
                    <a:pt x="5718" y="2185"/>
                  </a:cubicBezTo>
                  <a:cubicBezTo>
                    <a:pt x="5718" y="965"/>
                    <a:pt x="5718" y="94"/>
                    <a:pt x="5929" y="7"/>
                  </a:cubicBezTo>
                  <a:cubicBezTo>
                    <a:pt x="6141" y="-80"/>
                    <a:pt x="6565" y="617"/>
                    <a:pt x="7041" y="3317"/>
                  </a:cubicBezTo>
                  <a:cubicBezTo>
                    <a:pt x="7518" y="6017"/>
                    <a:pt x="8047" y="10720"/>
                    <a:pt x="8312" y="13507"/>
                  </a:cubicBezTo>
                  <a:cubicBezTo>
                    <a:pt x="8576" y="16294"/>
                    <a:pt x="8576" y="17165"/>
                    <a:pt x="8576" y="18123"/>
                  </a:cubicBezTo>
                  <a:cubicBezTo>
                    <a:pt x="8576" y="19081"/>
                    <a:pt x="8576" y="20126"/>
                    <a:pt x="8841" y="20649"/>
                  </a:cubicBezTo>
                  <a:cubicBezTo>
                    <a:pt x="9106" y="21172"/>
                    <a:pt x="9635" y="21172"/>
                    <a:pt x="10376" y="20301"/>
                  </a:cubicBezTo>
                  <a:cubicBezTo>
                    <a:pt x="11118" y="19430"/>
                    <a:pt x="12071" y="17688"/>
                    <a:pt x="12918" y="15423"/>
                  </a:cubicBezTo>
                  <a:cubicBezTo>
                    <a:pt x="13765" y="13159"/>
                    <a:pt x="14506" y="10372"/>
                    <a:pt x="15035" y="8630"/>
                  </a:cubicBezTo>
                  <a:cubicBezTo>
                    <a:pt x="15565" y="6888"/>
                    <a:pt x="15882" y="6191"/>
                    <a:pt x="16253" y="6191"/>
                  </a:cubicBezTo>
                  <a:cubicBezTo>
                    <a:pt x="16624" y="6191"/>
                    <a:pt x="17047" y="6888"/>
                    <a:pt x="17418" y="8891"/>
                  </a:cubicBezTo>
                  <a:cubicBezTo>
                    <a:pt x="17788" y="10894"/>
                    <a:pt x="18106" y="14204"/>
                    <a:pt x="18265" y="16381"/>
                  </a:cubicBezTo>
                  <a:cubicBezTo>
                    <a:pt x="18424" y="18559"/>
                    <a:pt x="18424" y="19604"/>
                    <a:pt x="18688" y="20039"/>
                  </a:cubicBezTo>
                  <a:cubicBezTo>
                    <a:pt x="18953" y="20475"/>
                    <a:pt x="19482" y="20301"/>
                    <a:pt x="20012" y="19865"/>
                  </a:cubicBezTo>
                  <a:cubicBezTo>
                    <a:pt x="20541" y="19430"/>
                    <a:pt x="21071" y="18733"/>
                    <a:pt x="21600" y="180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8" name="Line"/>
            <p:cNvSpPr/>
            <p:nvPr/>
          </p:nvSpPr>
          <p:spPr>
            <a:xfrm>
              <a:off x="2459469" y="259501"/>
              <a:ext cx="206713" cy="309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019" extrusionOk="0">
                  <a:moveTo>
                    <a:pt x="10889" y="5111"/>
                  </a:moveTo>
                  <a:cubicBezTo>
                    <a:pt x="11601" y="4480"/>
                    <a:pt x="12313" y="3849"/>
                    <a:pt x="12788" y="2824"/>
                  </a:cubicBezTo>
                  <a:cubicBezTo>
                    <a:pt x="13263" y="1800"/>
                    <a:pt x="13500" y="381"/>
                    <a:pt x="13263" y="65"/>
                  </a:cubicBezTo>
                  <a:cubicBezTo>
                    <a:pt x="13025" y="-250"/>
                    <a:pt x="12313" y="538"/>
                    <a:pt x="10058" y="3219"/>
                  </a:cubicBezTo>
                  <a:cubicBezTo>
                    <a:pt x="7803" y="5899"/>
                    <a:pt x="4006" y="10471"/>
                    <a:pt x="1988" y="13703"/>
                  </a:cubicBezTo>
                  <a:cubicBezTo>
                    <a:pt x="-30" y="16935"/>
                    <a:pt x="-267" y="18827"/>
                    <a:pt x="208" y="19931"/>
                  </a:cubicBezTo>
                  <a:cubicBezTo>
                    <a:pt x="682" y="21035"/>
                    <a:pt x="1869" y="21350"/>
                    <a:pt x="4599" y="20641"/>
                  </a:cubicBezTo>
                  <a:cubicBezTo>
                    <a:pt x="7329" y="19931"/>
                    <a:pt x="11601" y="18197"/>
                    <a:pt x="14687" y="16384"/>
                  </a:cubicBezTo>
                  <a:cubicBezTo>
                    <a:pt x="17773" y="14570"/>
                    <a:pt x="19671" y="12678"/>
                    <a:pt x="20502" y="12363"/>
                  </a:cubicBezTo>
                  <a:cubicBezTo>
                    <a:pt x="21333" y="12048"/>
                    <a:pt x="21096" y="13309"/>
                    <a:pt x="20977" y="14334"/>
                  </a:cubicBezTo>
                  <a:cubicBezTo>
                    <a:pt x="20858" y="15359"/>
                    <a:pt x="20858" y="16147"/>
                    <a:pt x="20858" y="16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9" name="Line"/>
            <p:cNvSpPr/>
            <p:nvPr/>
          </p:nvSpPr>
          <p:spPr>
            <a:xfrm>
              <a:off x="2726579" y="355800"/>
              <a:ext cx="118587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554"/>
                  </a:moveTo>
                  <a:cubicBezTo>
                    <a:pt x="2541" y="7200"/>
                    <a:pt x="5082" y="8846"/>
                    <a:pt x="6776" y="11109"/>
                  </a:cubicBezTo>
                  <a:cubicBezTo>
                    <a:pt x="8471" y="13371"/>
                    <a:pt x="9318" y="16251"/>
                    <a:pt x="9318" y="18309"/>
                  </a:cubicBezTo>
                  <a:cubicBezTo>
                    <a:pt x="9318" y="20366"/>
                    <a:pt x="8471" y="21600"/>
                    <a:pt x="8047" y="21600"/>
                  </a:cubicBezTo>
                  <a:cubicBezTo>
                    <a:pt x="7624" y="21600"/>
                    <a:pt x="7624" y="20366"/>
                    <a:pt x="9318" y="17074"/>
                  </a:cubicBezTo>
                  <a:cubicBezTo>
                    <a:pt x="11012" y="13783"/>
                    <a:pt x="14400" y="8434"/>
                    <a:pt x="16729" y="5246"/>
                  </a:cubicBezTo>
                  <a:cubicBezTo>
                    <a:pt x="19059" y="2057"/>
                    <a:pt x="20329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0" name="Line"/>
            <p:cNvSpPr/>
            <p:nvPr/>
          </p:nvSpPr>
          <p:spPr>
            <a:xfrm>
              <a:off x="2942823" y="104677"/>
              <a:ext cx="44587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9" h="21600" extrusionOk="0">
                  <a:moveTo>
                    <a:pt x="9720" y="0"/>
                  </a:moveTo>
                  <a:cubicBezTo>
                    <a:pt x="14040" y="1182"/>
                    <a:pt x="18360" y="2364"/>
                    <a:pt x="19980" y="5051"/>
                  </a:cubicBezTo>
                  <a:cubicBezTo>
                    <a:pt x="21600" y="7737"/>
                    <a:pt x="20520" y="11928"/>
                    <a:pt x="16740" y="14937"/>
                  </a:cubicBezTo>
                  <a:cubicBezTo>
                    <a:pt x="12960" y="17946"/>
                    <a:pt x="6480" y="197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1" name="Line"/>
            <p:cNvSpPr/>
            <p:nvPr/>
          </p:nvSpPr>
          <p:spPr>
            <a:xfrm>
              <a:off x="2796335" y="376727"/>
              <a:ext cx="28600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61" y="16000"/>
                    <a:pt x="6322" y="10400"/>
                    <a:pt x="9922" y="6800"/>
                  </a:cubicBezTo>
                  <a:cubicBezTo>
                    <a:pt x="13522" y="3200"/>
                    <a:pt x="17561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2" name="Line"/>
            <p:cNvSpPr/>
            <p:nvPr/>
          </p:nvSpPr>
          <p:spPr>
            <a:xfrm>
              <a:off x="3521800" y="290827"/>
              <a:ext cx="55806" cy="193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00" extrusionOk="0">
                  <a:moveTo>
                    <a:pt x="21600" y="232"/>
                  </a:moveTo>
                  <a:cubicBezTo>
                    <a:pt x="17100" y="-14"/>
                    <a:pt x="12600" y="-259"/>
                    <a:pt x="9450" y="600"/>
                  </a:cubicBezTo>
                  <a:cubicBezTo>
                    <a:pt x="6300" y="1459"/>
                    <a:pt x="4500" y="3423"/>
                    <a:pt x="3600" y="7841"/>
                  </a:cubicBezTo>
                  <a:cubicBezTo>
                    <a:pt x="2700" y="12259"/>
                    <a:pt x="2700" y="19132"/>
                    <a:pt x="2250" y="20236"/>
                  </a:cubicBezTo>
                  <a:cubicBezTo>
                    <a:pt x="1800" y="21341"/>
                    <a:pt x="900" y="16677"/>
                    <a:pt x="0" y="120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3" name="Line"/>
            <p:cNvSpPr/>
            <p:nvPr/>
          </p:nvSpPr>
          <p:spPr>
            <a:xfrm>
              <a:off x="3493898" y="-1"/>
              <a:ext cx="313288" cy="341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7" h="21171" extrusionOk="0">
                  <a:moveTo>
                    <a:pt x="0" y="9075"/>
                  </a:moveTo>
                  <a:cubicBezTo>
                    <a:pt x="155" y="6195"/>
                    <a:pt x="311" y="3315"/>
                    <a:pt x="2020" y="1659"/>
                  </a:cubicBezTo>
                  <a:cubicBezTo>
                    <a:pt x="3729" y="3"/>
                    <a:pt x="6993" y="-429"/>
                    <a:pt x="10567" y="435"/>
                  </a:cubicBezTo>
                  <a:cubicBezTo>
                    <a:pt x="14141" y="1299"/>
                    <a:pt x="18026" y="3459"/>
                    <a:pt x="19813" y="5835"/>
                  </a:cubicBezTo>
                  <a:cubicBezTo>
                    <a:pt x="21600" y="8211"/>
                    <a:pt x="21289" y="10803"/>
                    <a:pt x="18647" y="13395"/>
                  </a:cubicBezTo>
                  <a:cubicBezTo>
                    <a:pt x="16006" y="15987"/>
                    <a:pt x="11033" y="18579"/>
                    <a:pt x="7925" y="19875"/>
                  </a:cubicBezTo>
                  <a:cubicBezTo>
                    <a:pt x="4817" y="21171"/>
                    <a:pt x="3574" y="21171"/>
                    <a:pt x="2331" y="211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4" name="Line"/>
            <p:cNvSpPr/>
            <p:nvPr/>
          </p:nvSpPr>
          <p:spPr>
            <a:xfrm>
              <a:off x="3773795" y="57790"/>
              <a:ext cx="215373" cy="458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198" extrusionOk="0">
                  <a:moveTo>
                    <a:pt x="3397" y="878"/>
                  </a:moveTo>
                  <a:cubicBezTo>
                    <a:pt x="4094" y="340"/>
                    <a:pt x="4790" y="-197"/>
                    <a:pt x="5023" y="72"/>
                  </a:cubicBezTo>
                  <a:cubicBezTo>
                    <a:pt x="5255" y="340"/>
                    <a:pt x="5023" y="1415"/>
                    <a:pt x="4326" y="3887"/>
                  </a:cubicBezTo>
                  <a:cubicBezTo>
                    <a:pt x="3629" y="6358"/>
                    <a:pt x="2468" y="10227"/>
                    <a:pt x="1655" y="13075"/>
                  </a:cubicBezTo>
                  <a:cubicBezTo>
                    <a:pt x="842" y="15922"/>
                    <a:pt x="378" y="17749"/>
                    <a:pt x="145" y="18931"/>
                  </a:cubicBezTo>
                  <a:cubicBezTo>
                    <a:pt x="-87" y="20113"/>
                    <a:pt x="-87" y="20651"/>
                    <a:pt x="494" y="20973"/>
                  </a:cubicBezTo>
                  <a:cubicBezTo>
                    <a:pt x="1074" y="21296"/>
                    <a:pt x="2236" y="21403"/>
                    <a:pt x="4326" y="20382"/>
                  </a:cubicBezTo>
                  <a:cubicBezTo>
                    <a:pt x="6416" y="19361"/>
                    <a:pt x="9436" y="17212"/>
                    <a:pt x="11294" y="15707"/>
                  </a:cubicBezTo>
                  <a:cubicBezTo>
                    <a:pt x="13152" y="14203"/>
                    <a:pt x="13848" y="13343"/>
                    <a:pt x="14661" y="12215"/>
                  </a:cubicBezTo>
                  <a:cubicBezTo>
                    <a:pt x="15474" y="11087"/>
                    <a:pt x="16403" y="9690"/>
                    <a:pt x="17216" y="9367"/>
                  </a:cubicBezTo>
                  <a:cubicBezTo>
                    <a:pt x="18029" y="9045"/>
                    <a:pt x="18726" y="9797"/>
                    <a:pt x="19074" y="11248"/>
                  </a:cubicBezTo>
                  <a:cubicBezTo>
                    <a:pt x="19423" y="12699"/>
                    <a:pt x="19423" y="14848"/>
                    <a:pt x="19771" y="16460"/>
                  </a:cubicBezTo>
                  <a:cubicBezTo>
                    <a:pt x="20119" y="18072"/>
                    <a:pt x="20816" y="19146"/>
                    <a:pt x="21513" y="202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5" name="Line"/>
            <p:cNvSpPr/>
            <p:nvPr/>
          </p:nvSpPr>
          <p:spPr>
            <a:xfrm>
              <a:off x="4065899" y="306971"/>
              <a:ext cx="683613" cy="285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5" extrusionOk="0">
                  <a:moveTo>
                    <a:pt x="0" y="0"/>
                  </a:moveTo>
                  <a:cubicBezTo>
                    <a:pt x="220" y="2400"/>
                    <a:pt x="441" y="4800"/>
                    <a:pt x="478" y="7972"/>
                  </a:cubicBezTo>
                  <a:cubicBezTo>
                    <a:pt x="514" y="11143"/>
                    <a:pt x="367" y="15086"/>
                    <a:pt x="808" y="17658"/>
                  </a:cubicBezTo>
                  <a:cubicBezTo>
                    <a:pt x="1249" y="20229"/>
                    <a:pt x="2278" y="21429"/>
                    <a:pt x="3416" y="21000"/>
                  </a:cubicBezTo>
                  <a:cubicBezTo>
                    <a:pt x="4555" y="20572"/>
                    <a:pt x="5804" y="18515"/>
                    <a:pt x="6649" y="15858"/>
                  </a:cubicBezTo>
                  <a:cubicBezTo>
                    <a:pt x="7494" y="13200"/>
                    <a:pt x="7935" y="9943"/>
                    <a:pt x="7898" y="7629"/>
                  </a:cubicBezTo>
                  <a:cubicBezTo>
                    <a:pt x="7861" y="5315"/>
                    <a:pt x="7347" y="3943"/>
                    <a:pt x="6465" y="3172"/>
                  </a:cubicBezTo>
                  <a:cubicBezTo>
                    <a:pt x="5584" y="2400"/>
                    <a:pt x="4335" y="2229"/>
                    <a:pt x="3527" y="2058"/>
                  </a:cubicBezTo>
                  <a:cubicBezTo>
                    <a:pt x="2718" y="1886"/>
                    <a:pt x="2351" y="1715"/>
                    <a:pt x="2461" y="1543"/>
                  </a:cubicBezTo>
                  <a:cubicBezTo>
                    <a:pt x="2571" y="1372"/>
                    <a:pt x="3159" y="1200"/>
                    <a:pt x="4151" y="1029"/>
                  </a:cubicBezTo>
                  <a:cubicBezTo>
                    <a:pt x="5143" y="858"/>
                    <a:pt x="6539" y="686"/>
                    <a:pt x="7531" y="1286"/>
                  </a:cubicBezTo>
                  <a:cubicBezTo>
                    <a:pt x="8522" y="1886"/>
                    <a:pt x="9110" y="3258"/>
                    <a:pt x="9367" y="4886"/>
                  </a:cubicBezTo>
                  <a:cubicBezTo>
                    <a:pt x="9624" y="6515"/>
                    <a:pt x="9551" y="8400"/>
                    <a:pt x="9404" y="9686"/>
                  </a:cubicBezTo>
                  <a:cubicBezTo>
                    <a:pt x="9257" y="10972"/>
                    <a:pt x="9037" y="11658"/>
                    <a:pt x="8780" y="12343"/>
                  </a:cubicBezTo>
                  <a:cubicBezTo>
                    <a:pt x="8522" y="13029"/>
                    <a:pt x="8229" y="13715"/>
                    <a:pt x="8192" y="13715"/>
                  </a:cubicBezTo>
                  <a:cubicBezTo>
                    <a:pt x="8155" y="13715"/>
                    <a:pt x="8376" y="13029"/>
                    <a:pt x="8780" y="11915"/>
                  </a:cubicBezTo>
                  <a:cubicBezTo>
                    <a:pt x="9184" y="10800"/>
                    <a:pt x="9771" y="9258"/>
                    <a:pt x="10212" y="8229"/>
                  </a:cubicBezTo>
                  <a:cubicBezTo>
                    <a:pt x="10653" y="7200"/>
                    <a:pt x="10947" y="6686"/>
                    <a:pt x="11278" y="6515"/>
                  </a:cubicBezTo>
                  <a:cubicBezTo>
                    <a:pt x="11608" y="6343"/>
                    <a:pt x="11976" y="6515"/>
                    <a:pt x="12380" y="7458"/>
                  </a:cubicBezTo>
                  <a:cubicBezTo>
                    <a:pt x="12784" y="8400"/>
                    <a:pt x="13224" y="10115"/>
                    <a:pt x="13555" y="11572"/>
                  </a:cubicBezTo>
                  <a:cubicBezTo>
                    <a:pt x="13886" y="13029"/>
                    <a:pt x="14106" y="14229"/>
                    <a:pt x="14400" y="14829"/>
                  </a:cubicBezTo>
                  <a:cubicBezTo>
                    <a:pt x="14694" y="15429"/>
                    <a:pt x="15061" y="15429"/>
                    <a:pt x="16016" y="14229"/>
                  </a:cubicBezTo>
                  <a:cubicBezTo>
                    <a:pt x="16971" y="13029"/>
                    <a:pt x="18514" y="10629"/>
                    <a:pt x="19469" y="8572"/>
                  </a:cubicBezTo>
                  <a:cubicBezTo>
                    <a:pt x="20424" y="6515"/>
                    <a:pt x="20792" y="4800"/>
                    <a:pt x="20976" y="3343"/>
                  </a:cubicBezTo>
                  <a:cubicBezTo>
                    <a:pt x="21159" y="1886"/>
                    <a:pt x="21159" y="686"/>
                    <a:pt x="20939" y="258"/>
                  </a:cubicBezTo>
                  <a:cubicBezTo>
                    <a:pt x="20718" y="-171"/>
                    <a:pt x="20278" y="172"/>
                    <a:pt x="19433" y="2229"/>
                  </a:cubicBezTo>
                  <a:cubicBezTo>
                    <a:pt x="18588" y="4286"/>
                    <a:pt x="17339" y="8058"/>
                    <a:pt x="16604" y="10543"/>
                  </a:cubicBezTo>
                  <a:cubicBezTo>
                    <a:pt x="15869" y="13029"/>
                    <a:pt x="15649" y="14229"/>
                    <a:pt x="15796" y="15429"/>
                  </a:cubicBezTo>
                  <a:cubicBezTo>
                    <a:pt x="15943" y="16629"/>
                    <a:pt x="16457" y="17829"/>
                    <a:pt x="17486" y="17915"/>
                  </a:cubicBezTo>
                  <a:cubicBezTo>
                    <a:pt x="18514" y="18000"/>
                    <a:pt x="20057" y="16972"/>
                    <a:pt x="21600" y="159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6" name="Line"/>
            <p:cNvSpPr/>
            <p:nvPr/>
          </p:nvSpPr>
          <p:spPr>
            <a:xfrm>
              <a:off x="4763462" y="258141"/>
              <a:ext cx="454881" cy="401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554" extrusionOk="0">
                  <a:moveTo>
                    <a:pt x="15305" y="0"/>
                  </a:moveTo>
                  <a:cubicBezTo>
                    <a:pt x="15956" y="0"/>
                    <a:pt x="16607" y="0"/>
                    <a:pt x="16607" y="250"/>
                  </a:cubicBezTo>
                  <a:cubicBezTo>
                    <a:pt x="16607" y="499"/>
                    <a:pt x="15956" y="999"/>
                    <a:pt x="14219" y="1810"/>
                  </a:cubicBezTo>
                  <a:cubicBezTo>
                    <a:pt x="12482" y="2622"/>
                    <a:pt x="9660" y="3746"/>
                    <a:pt x="7707" y="4620"/>
                  </a:cubicBezTo>
                  <a:cubicBezTo>
                    <a:pt x="5753" y="5494"/>
                    <a:pt x="4667" y="6118"/>
                    <a:pt x="3908" y="6680"/>
                  </a:cubicBezTo>
                  <a:cubicBezTo>
                    <a:pt x="3148" y="7242"/>
                    <a:pt x="2714" y="7741"/>
                    <a:pt x="2822" y="8116"/>
                  </a:cubicBezTo>
                  <a:cubicBezTo>
                    <a:pt x="2931" y="8490"/>
                    <a:pt x="3582" y="8740"/>
                    <a:pt x="5590" y="9114"/>
                  </a:cubicBezTo>
                  <a:cubicBezTo>
                    <a:pt x="7598" y="9489"/>
                    <a:pt x="10963" y="9988"/>
                    <a:pt x="13785" y="10987"/>
                  </a:cubicBezTo>
                  <a:cubicBezTo>
                    <a:pt x="16607" y="11986"/>
                    <a:pt x="18886" y="13484"/>
                    <a:pt x="20135" y="14733"/>
                  </a:cubicBezTo>
                  <a:cubicBezTo>
                    <a:pt x="21383" y="15982"/>
                    <a:pt x="21600" y="16980"/>
                    <a:pt x="20623" y="17979"/>
                  </a:cubicBezTo>
                  <a:cubicBezTo>
                    <a:pt x="19646" y="18978"/>
                    <a:pt x="17475" y="19977"/>
                    <a:pt x="14165" y="20601"/>
                  </a:cubicBezTo>
                  <a:cubicBezTo>
                    <a:pt x="10854" y="21225"/>
                    <a:pt x="6404" y="21475"/>
                    <a:pt x="3853" y="21538"/>
                  </a:cubicBezTo>
                  <a:cubicBezTo>
                    <a:pt x="1303" y="21600"/>
                    <a:pt x="651" y="21475"/>
                    <a:pt x="0" y="213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7" name="Line"/>
            <p:cNvSpPr/>
            <p:nvPr/>
          </p:nvSpPr>
          <p:spPr>
            <a:xfrm>
              <a:off x="5433122" y="348825"/>
              <a:ext cx="272050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85" y="16560"/>
                    <a:pt x="9969" y="11520"/>
                    <a:pt x="13569" y="7920"/>
                  </a:cubicBezTo>
                  <a:cubicBezTo>
                    <a:pt x="17169" y="4320"/>
                    <a:pt x="19385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8" name="Line"/>
            <p:cNvSpPr/>
            <p:nvPr/>
          </p:nvSpPr>
          <p:spPr>
            <a:xfrm>
              <a:off x="5740449" y="5778"/>
              <a:ext cx="329875" cy="6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523" extrusionOk="0">
                  <a:moveTo>
                    <a:pt x="427" y="15496"/>
                  </a:moveTo>
                  <a:cubicBezTo>
                    <a:pt x="276" y="17241"/>
                    <a:pt x="125" y="18986"/>
                    <a:pt x="50" y="20066"/>
                  </a:cubicBezTo>
                  <a:cubicBezTo>
                    <a:pt x="-26" y="21146"/>
                    <a:pt x="-26" y="21561"/>
                    <a:pt x="125" y="21519"/>
                  </a:cubicBezTo>
                  <a:cubicBezTo>
                    <a:pt x="276" y="21478"/>
                    <a:pt x="578" y="20979"/>
                    <a:pt x="1787" y="19110"/>
                  </a:cubicBezTo>
                  <a:cubicBezTo>
                    <a:pt x="2995" y="17241"/>
                    <a:pt x="5110" y="14001"/>
                    <a:pt x="6620" y="11052"/>
                  </a:cubicBezTo>
                  <a:cubicBezTo>
                    <a:pt x="8131" y="8103"/>
                    <a:pt x="9037" y="5444"/>
                    <a:pt x="9566" y="3824"/>
                  </a:cubicBezTo>
                  <a:cubicBezTo>
                    <a:pt x="10094" y="2204"/>
                    <a:pt x="10245" y="1623"/>
                    <a:pt x="10547" y="1083"/>
                  </a:cubicBezTo>
                  <a:cubicBezTo>
                    <a:pt x="10849" y="543"/>
                    <a:pt x="11303" y="44"/>
                    <a:pt x="11907" y="3"/>
                  </a:cubicBezTo>
                  <a:cubicBezTo>
                    <a:pt x="12511" y="-39"/>
                    <a:pt x="13266" y="376"/>
                    <a:pt x="14475" y="1872"/>
                  </a:cubicBezTo>
                  <a:cubicBezTo>
                    <a:pt x="15683" y="3367"/>
                    <a:pt x="17345" y="5943"/>
                    <a:pt x="18553" y="8186"/>
                  </a:cubicBezTo>
                  <a:cubicBezTo>
                    <a:pt x="19761" y="10429"/>
                    <a:pt x="20517" y="12339"/>
                    <a:pt x="20970" y="13918"/>
                  </a:cubicBezTo>
                  <a:cubicBezTo>
                    <a:pt x="21423" y="15496"/>
                    <a:pt x="21574" y="16743"/>
                    <a:pt x="21272" y="17407"/>
                  </a:cubicBezTo>
                  <a:cubicBezTo>
                    <a:pt x="20970" y="18072"/>
                    <a:pt x="20215" y="18155"/>
                    <a:pt x="19459" y="182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9" name="Line"/>
            <p:cNvSpPr/>
            <p:nvPr/>
          </p:nvSpPr>
          <p:spPr>
            <a:xfrm>
              <a:off x="5830733" y="390678"/>
              <a:ext cx="383660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75" y="17486"/>
                    <a:pt x="9949" y="13371"/>
                    <a:pt x="13549" y="9771"/>
                  </a:cubicBezTo>
                  <a:cubicBezTo>
                    <a:pt x="17149" y="6171"/>
                    <a:pt x="19375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0" name="Line"/>
            <p:cNvSpPr/>
            <p:nvPr/>
          </p:nvSpPr>
          <p:spPr>
            <a:xfrm>
              <a:off x="6259425" y="238506"/>
              <a:ext cx="156680" cy="440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2" h="21329" extrusionOk="0">
                  <a:moveTo>
                    <a:pt x="504" y="7025"/>
                  </a:moveTo>
                  <a:cubicBezTo>
                    <a:pt x="196" y="9950"/>
                    <a:pt x="-113" y="12875"/>
                    <a:pt x="41" y="15125"/>
                  </a:cubicBezTo>
                  <a:cubicBezTo>
                    <a:pt x="196" y="17375"/>
                    <a:pt x="813" y="18950"/>
                    <a:pt x="1584" y="19962"/>
                  </a:cubicBezTo>
                  <a:cubicBezTo>
                    <a:pt x="2356" y="20975"/>
                    <a:pt x="3281" y="21425"/>
                    <a:pt x="3898" y="21312"/>
                  </a:cubicBezTo>
                  <a:cubicBezTo>
                    <a:pt x="4516" y="21200"/>
                    <a:pt x="4824" y="20525"/>
                    <a:pt x="4824" y="17994"/>
                  </a:cubicBezTo>
                  <a:cubicBezTo>
                    <a:pt x="4824" y="15462"/>
                    <a:pt x="4516" y="11075"/>
                    <a:pt x="4361" y="8150"/>
                  </a:cubicBezTo>
                  <a:cubicBezTo>
                    <a:pt x="4207" y="5225"/>
                    <a:pt x="4207" y="3762"/>
                    <a:pt x="4361" y="2694"/>
                  </a:cubicBezTo>
                  <a:cubicBezTo>
                    <a:pt x="4516" y="1625"/>
                    <a:pt x="4824" y="950"/>
                    <a:pt x="5904" y="500"/>
                  </a:cubicBezTo>
                  <a:cubicBezTo>
                    <a:pt x="6984" y="50"/>
                    <a:pt x="8836" y="-175"/>
                    <a:pt x="11458" y="162"/>
                  </a:cubicBezTo>
                  <a:cubicBezTo>
                    <a:pt x="14081" y="500"/>
                    <a:pt x="17476" y="1400"/>
                    <a:pt x="19327" y="2694"/>
                  </a:cubicBezTo>
                  <a:cubicBezTo>
                    <a:pt x="21178" y="3987"/>
                    <a:pt x="21487" y="5675"/>
                    <a:pt x="19018" y="7306"/>
                  </a:cubicBezTo>
                  <a:cubicBezTo>
                    <a:pt x="16550" y="8937"/>
                    <a:pt x="11304" y="10512"/>
                    <a:pt x="6058" y="120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1" name="Line"/>
            <p:cNvSpPr/>
            <p:nvPr/>
          </p:nvSpPr>
          <p:spPr>
            <a:xfrm>
              <a:off x="6402734" y="325980"/>
              <a:ext cx="288087" cy="393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015" extrusionOk="0">
                  <a:moveTo>
                    <a:pt x="0" y="6434"/>
                  </a:moveTo>
                  <a:cubicBezTo>
                    <a:pt x="1886" y="8172"/>
                    <a:pt x="3771" y="9909"/>
                    <a:pt x="5057" y="11958"/>
                  </a:cubicBezTo>
                  <a:cubicBezTo>
                    <a:pt x="6343" y="14006"/>
                    <a:pt x="7029" y="16365"/>
                    <a:pt x="7371" y="18040"/>
                  </a:cubicBezTo>
                  <a:cubicBezTo>
                    <a:pt x="7714" y="19716"/>
                    <a:pt x="7714" y="20709"/>
                    <a:pt x="7371" y="20958"/>
                  </a:cubicBezTo>
                  <a:cubicBezTo>
                    <a:pt x="7029" y="21206"/>
                    <a:pt x="6343" y="20709"/>
                    <a:pt x="5229" y="18351"/>
                  </a:cubicBezTo>
                  <a:cubicBezTo>
                    <a:pt x="4114" y="15992"/>
                    <a:pt x="2571" y="11772"/>
                    <a:pt x="2229" y="8296"/>
                  </a:cubicBezTo>
                  <a:cubicBezTo>
                    <a:pt x="1886" y="4820"/>
                    <a:pt x="2743" y="2089"/>
                    <a:pt x="4886" y="847"/>
                  </a:cubicBezTo>
                  <a:cubicBezTo>
                    <a:pt x="7029" y="-394"/>
                    <a:pt x="10457" y="-146"/>
                    <a:pt x="13457" y="785"/>
                  </a:cubicBezTo>
                  <a:cubicBezTo>
                    <a:pt x="16457" y="1716"/>
                    <a:pt x="19029" y="3330"/>
                    <a:pt x="20314" y="4447"/>
                  </a:cubicBezTo>
                  <a:cubicBezTo>
                    <a:pt x="21600" y="5565"/>
                    <a:pt x="21600" y="6185"/>
                    <a:pt x="19971" y="6682"/>
                  </a:cubicBezTo>
                  <a:cubicBezTo>
                    <a:pt x="18343" y="7178"/>
                    <a:pt x="15086" y="7551"/>
                    <a:pt x="13029" y="7489"/>
                  </a:cubicBezTo>
                  <a:cubicBezTo>
                    <a:pt x="10971" y="7427"/>
                    <a:pt x="10114" y="6930"/>
                    <a:pt x="9257" y="64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2" name="Line"/>
            <p:cNvSpPr/>
            <p:nvPr/>
          </p:nvSpPr>
          <p:spPr>
            <a:xfrm>
              <a:off x="6639905" y="121574"/>
              <a:ext cx="620832" cy="398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3" extrusionOk="0">
                  <a:moveTo>
                    <a:pt x="0" y="1333"/>
                  </a:moveTo>
                  <a:cubicBezTo>
                    <a:pt x="1294" y="588"/>
                    <a:pt x="2589" y="-157"/>
                    <a:pt x="3438" y="29"/>
                  </a:cubicBezTo>
                  <a:cubicBezTo>
                    <a:pt x="4288" y="215"/>
                    <a:pt x="4692" y="1333"/>
                    <a:pt x="4652" y="3940"/>
                  </a:cubicBezTo>
                  <a:cubicBezTo>
                    <a:pt x="4611" y="6546"/>
                    <a:pt x="4126" y="10643"/>
                    <a:pt x="3681" y="13436"/>
                  </a:cubicBezTo>
                  <a:cubicBezTo>
                    <a:pt x="3236" y="16229"/>
                    <a:pt x="2831" y="17719"/>
                    <a:pt x="2629" y="18836"/>
                  </a:cubicBezTo>
                  <a:cubicBezTo>
                    <a:pt x="2427" y="19953"/>
                    <a:pt x="2427" y="20698"/>
                    <a:pt x="2670" y="21071"/>
                  </a:cubicBezTo>
                  <a:cubicBezTo>
                    <a:pt x="2912" y="21443"/>
                    <a:pt x="3398" y="21443"/>
                    <a:pt x="4894" y="20326"/>
                  </a:cubicBezTo>
                  <a:cubicBezTo>
                    <a:pt x="6391" y="19209"/>
                    <a:pt x="8899" y="16974"/>
                    <a:pt x="10719" y="15112"/>
                  </a:cubicBezTo>
                  <a:cubicBezTo>
                    <a:pt x="12539" y="13250"/>
                    <a:pt x="13672" y="11760"/>
                    <a:pt x="14400" y="10767"/>
                  </a:cubicBezTo>
                  <a:cubicBezTo>
                    <a:pt x="15128" y="9774"/>
                    <a:pt x="15452" y="9277"/>
                    <a:pt x="14926" y="10395"/>
                  </a:cubicBezTo>
                  <a:cubicBezTo>
                    <a:pt x="14400" y="11512"/>
                    <a:pt x="13025" y="14243"/>
                    <a:pt x="12216" y="15919"/>
                  </a:cubicBezTo>
                  <a:cubicBezTo>
                    <a:pt x="11407" y="17595"/>
                    <a:pt x="11164" y="18215"/>
                    <a:pt x="11569" y="19022"/>
                  </a:cubicBezTo>
                  <a:cubicBezTo>
                    <a:pt x="11973" y="19829"/>
                    <a:pt x="13025" y="20822"/>
                    <a:pt x="14805" y="21009"/>
                  </a:cubicBezTo>
                  <a:cubicBezTo>
                    <a:pt x="16584" y="21195"/>
                    <a:pt x="19092" y="20574"/>
                    <a:pt x="21600" y="199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3" name="Line"/>
            <p:cNvSpPr/>
            <p:nvPr/>
          </p:nvSpPr>
          <p:spPr>
            <a:xfrm>
              <a:off x="6019163" y="788289"/>
              <a:ext cx="1457818" cy="86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55" extrusionOk="0">
                  <a:moveTo>
                    <a:pt x="21428" y="0"/>
                  </a:moveTo>
                  <a:cubicBezTo>
                    <a:pt x="20198" y="0"/>
                    <a:pt x="18967" y="0"/>
                    <a:pt x="17737" y="568"/>
                  </a:cubicBezTo>
                  <a:cubicBezTo>
                    <a:pt x="16506" y="1137"/>
                    <a:pt x="15276" y="2274"/>
                    <a:pt x="13977" y="3695"/>
                  </a:cubicBezTo>
                  <a:cubicBezTo>
                    <a:pt x="12679" y="5116"/>
                    <a:pt x="11312" y="6821"/>
                    <a:pt x="9979" y="8811"/>
                  </a:cubicBezTo>
                  <a:cubicBezTo>
                    <a:pt x="8646" y="10800"/>
                    <a:pt x="7347" y="13074"/>
                    <a:pt x="6048" y="15063"/>
                  </a:cubicBezTo>
                  <a:cubicBezTo>
                    <a:pt x="4750" y="17053"/>
                    <a:pt x="3451" y="18758"/>
                    <a:pt x="2340" y="19895"/>
                  </a:cubicBezTo>
                  <a:cubicBezTo>
                    <a:pt x="1229" y="21032"/>
                    <a:pt x="306" y="21600"/>
                    <a:pt x="67" y="21032"/>
                  </a:cubicBezTo>
                  <a:cubicBezTo>
                    <a:pt x="-172" y="20463"/>
                    <a:pt x="272" y="18758"/>
                    <a:pt x="717" y="170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4" name="Line"/>
            <p:cNvSpPr/>
            <p:nvPr/>
          </p:nvSpPr>
          <p:spPr>
            <a:xfrm>
              <a:off x="494378" y="2232244"/>
              <a:ext cx="48831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457" y="450"/>
                    <a:pt x="11314" y="900"/>
                    <a:pt x="7714" y="4500"/>
                  </a:cubicBezTo>
                  <a:cubicBezTo>
                    <a:pt x="4114" y="8100"/>
                    <a:pt x="2057" y="14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5" name="Line"/>
            <p:cNvSpPr/>
            <p:nvPr/>
          </p:nvSpPr>
          <p:spPr>
            <a:xfrm>
              <a:off x="382768" y="2086436"/>
              <a:ext cx="356429" cy="438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453" extrusionOk="0">
                  <a:moveTo>
                    <a:pt x="5853" y="2695"/>
                  </a:moveTo>
                  <a:cubicBezTo>
                    <a:pt x="4459" y="2013"/>
                    <a:pt x="3066" y="1331"/>
                    <a:pt x="1951" y="933"/>
                  </a:cubicBezTo>
                  <a:cubicBezTo>
                    <a:pt x="836" y="535"/>
                    <a:pt x="0" y="421"/>
                    <a:pt x="0" y="365"/>
                  </a:cubicBezTo>
                  <a:cubicBezTo>
                    <a:pt x="0" y="308"/>
                    <a:pt x="836" y="308"/>
                    <a:pt x="3275" y="194"/>
                  </a:cubicBezTo>
                  <a:cubicBezTo>
                    <a:pt x="5714" y="80"/>
                    <a:pt x="9755" y="-147"/>
                    <a:pt x="12403" y="137"/>
                  </a:cubicBezTo>
                  <a:cubicBezTo>
                    <a:pt x="15050" y="421"/>
                    <a:pt x="16305" y="1217"/>
                    <a:pt x="16305" y="2468"/>
                  </a:cubicBezTo>
                  <a:cubicBezTo>
                    <a:pt x="16305" y="3718"/>
                    <a:pt x="15050" y="5424"/>
                    <a:pt x="13239" y="6788"/>
                  </a:cubicBezTo>
                  <a:cubicBezTo>
                    <a:pt x="11427" y="8152"/>
                    <a:pt x="9058" y="9175"/>
                    <a:pt x="7246" y="10028"/>
                  </a:cubicBezTo>
                  <a:cubicBezTo>
                    <a:pt x="5435" y="10880"/>
                    <a:pt x="4181" y="11562"/>
                    <a:pt x="4250" y="11960"/>
                  </a:cubicBezTo>
                  <a:cubicBezTo>
                    <a:pt x="4320" y="12358"/>
                    <a:pt x="5714" y="12472"/>
                    <a:pt x="8431" y="12984"/>
                  </a:cubicBezTo>
                  <a:cubicBezTo>
                    <a:pt x="11148" y="13495"/>
                    <a:pt x="15190" y="14405"/>
                    <a:pt x="17559" y="15087"/>
                  </a:cubicBezTo>
                  <a:cubicBezTo>
                    <a:pt x="19928" y="15769"/>
                    <a:pt x="20625" y="16224"/>
                    <a:pt x="21043" y="16735"/>
                  </a:cubicBezTo>
                  <a:cubicBezTo>
                    <a:pt x="21461" y="17247"/>
                    <a:pt x="21600" y="17815"/>
                    <a:pt x="20625" y="18440"/>
                  </a:cubicBezTo>
                  <a:cubicBezTo>
                    <a:pt x="19649" y="19066"/>
                    <a:pt x="17559" y="19748"/>
                    <a:pt x="14911" y="20259"/>
                  </a:cubicBezTo>
                  <a:cubicBezTo>
                    <a:pt x="12263" y="20771"/>
                    <a:pt x="9058" y="21112"/>
                    <a:pt x="5853" y="214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6" name="Line"/>
            <p:cNvSpPr/>
            <p:nvPr/>
          </p:nvSpPr>
          <p:spPr>
            <a:xfrm>
              <a:off x="730308" y="2277876"/>
              <a:ext cx="712757" cy="255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203" extrusionOk="0">
                  <a:moveTo>
                    <a:pt x="882" y="12415"/>
                  </a:moveTo>
                  <a:cubicBezTo>
                    <a:pt x="460" y="12608"/>
                    <a:pt x="37" y="12800"/>
                    <a:pt x="2" y="12897"/>
                  </a:cubicBezTo>
                  <a:cubicBezTo>
                    <a:pt x="-33" y="12993"/>
                    <a:pt x="319" y="12993"/>
                    <a:pt x="1128" y="12318"/>
                  </a:cubicBezTo>
                  <a:cubicBezTo>
                    <a:pt x="1937" y="11643"/>
                    <a:pt x="3203" y="10293"/>
                    <a:pt x="4224" y="8654"/>
                  </a:cubicBezTo>
                  <a:cubicBezTo>
                    <a:pt x="5244" y="7015"/>
                    <a:pt x="6018" y="5086"/>
                    <a:pt x="6405" y="3640"/>
                  </a:cubicBezTo>
                  <a:cubicBezTo>
                    <a:pt x="6792" y="2193"/>
                    <a:pt x="6792" y="1229"/>
                    <a:pt x="6616" y="650"/>
                  </a:cubicBezTo>
                  <a:cubicBezTo>
                    <a:pt x="6440" y="72"/>
                    <a:pt x="6088" y="-121"/>
                    <a:pt x="5596" y="72"/>
                  </a:cubicBezTo>
                  <a:cubicBezTo>
                    <a:pt x="5103" y="265"/>
                    <a:pt x="4470" y="843"/>
                    <a:pt x="3837" y="3254"/>
                  </a:cubicBezTo>
                  <a:cubicBezTo>
                    <a:pt x="3203" y="5665"/>
                    <a:pt x="2570" y="9908"/>
                    <a:pt x="2359" y="13186"/>
                  </a:cubicBezTo>
                  <a:cubicBezTo>
                    <a:pt x="2148" y="16465"/>
                    <a:pt x="2359" y="18779"/>
                    <a:pt x="2957" y="20033"/>
                  </a:cubicBezTo>
                  <a:cubicBezTo>
                    <a:pt x="3555" y="21286"/>
                    <a:pt x="4540" y="21479"/>
                    <a:pt x="5701" y="19936"/>
                  </a:cubicBezTo>
                  <a:cubicBezTo>
                    <a:pt x="6862" y="18393"/>
                    <a:pt x="8199" y="15115"/>
                    <a:pt x="8938" y="12800"/>
                  </a:cubicBezTo>
                  <a:cubicBezTo>
                    <a:pt x="9676" y="10486"/>
                    <a:pt x="9817" y="9136"/>
                    <a:pt x="9888" y="7690"/>
                  </a:cubicBezTo>
                  <a:cubicBezTo>
                    <a:pt x="9958" y="6243"/>
                    <a:pt x="9958" y="4700"/>
                    <a:pt x="9923" y="4411"/>
                  </a:cubicBezTo>
                  <a:cubicBezTo>
                    <a:pt x="9888" y="4122"/>
                    <a:pt x="9817" y="5086"/>
                    <a:pt x="9747" y="7111"/>
                  </a:cubicBezTo>
                  <a:cubicBezTo>
                    <a:pt x="9676" y="9136"/>
                    <a:pt x="9606" y="12222"/>
                    <a:pt x="9536" y="14247"/>
                  </a:cubicBezTo>
                  <a:cubicBezTo>
                    <a:pt x="9465" y="16272"/>
                    <a:pt x="9395" y="17236"/>
                    <a:pt x="9571" y="17525"/>
                  </a:cubicBezTo>
                  <a:cubicBezTo>
                    <a:pt x="9747" y="17815"/>
                    <a:pt x="10169" y="17429"/>
                    <a:pt x="10591" y="16175"/>
                  </a:cubicBezTo>
                  <a:cubicBezTo>
                    <a:pt x="11013" y="14922"/>
                    <a:pt x="11435" y="12800"/>
                    <a:pt x="11752" y="11354"/>
                  </a:cubicBezTo>
                  <a:cubicBezTo>
                    <a:pt x="12069" y="9908"/>
                    <a:pt x="12280" y="9136"/>
                    <a:pt x="12491" y="9425"/>
                  </a:cubicBezTo>
                  <a:cubicBezTo>
                    <a:pt x="12702" y="9715"/>
                    <a:pt x="12913" y="11065"/>
                    <a:pt x="13089" y="12318"/>
                  </a:cubicBezTo>
                  <a:cubicBezTo>
                    <a:pt x="13265" y="13572"/>
                    <a:pt x="13405" y="14729"/>
                    <a:pt x="13687" y="15308"/>
                  </a:cubicBezTo>
                  <a:cubicBezTo>
                    <a:pt x="13968" y="15886"/>
                    <a:pt x="14390" y="15886"/>
                    <a:pt x="15270" y="14825"/>
                  </a:cubicBezTo>
                  <a:cubicBezTo>
                    <a:pt x="16149" y="13765"/>
                    <a:pt x="17486" y="11643"/>
                    <a:pt x="18260" y="10197"/>
                  </a:cubicBezTo>
                  <a:cubicBezTo>
                    <a:pt x="19034" y="8750"/>
                    <a:pt x="19245" y="7979"/>
                    <a:pt x="19421" y="7111"/>
                  </a:cubicBezTo>
                  <a:cubicBezTo>
                    <a:pt x="19597" y="6243"/>
                    <a:pt x="19738" y="5279"/>
                    <a:pt x="19632" y="5086"/>
                  </a:cubicBezTo>
                  <a:cubicBezTo>
                    <a:pt x="19527" y="4893"/>
                    <a:pt x="19175" y="5472"/>
                    <a:pt x="18436" y="7786"/>
                  </a:cubicBezTo>
                  <a:cubicBezTo>
                    <a:pt x="17697" y="10100"/>
                    <a:pt x="16572" y="14150"/>
                    <a:pt x="15974" y="16658"/>
                  </a:cubicBezTo>
                  <a:cubicBezTo>
                    <a:pt x="15375" y="19165"/>
                    <a:pt x="15305" y="20129"/>
                    <a:pt x="15516" y="20708"/>
                  </a:cubicBezTo>
                  <a:cubicBezTo>
                    <a:pt x="15727" y="21286"/>
                    <a:pt x="16220" y="21479"/>
                    <a:pt x="17275" y="20611"/>
                  </a:cubicBezTo>
                  <a:cubicBezTo>
                    <a:pt x="18331" y="19743"/>
                    <a:pt x="19949" y="17815"/>
                    <a:pt x="21567" y="158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7" name="Line"/>
            <p:cNvSpPr/>
            <p:nvPr/>
          </p:nvSpPr>
          <p:spPr>
            <a:xfrm>
              <a:off x="1457015" y="2141620"/>
              <a:ext cx="220676" cy="393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240" extrusionOk="0">
                  <a:moveTo>
                    <a:pt x="19373" y="6779"/>
                  </a:moveTo>
                  <a:cubicBezTo>
                    <a:pt x="20487" y="4769"/>
                    <a:pt x="21600" y="2760"/>
                    <a:pt x="20932" y="1504"/>
                  </a:cubicBezTo>
                  <a:cubicBezTo>
                    <a:pt x="20264" y="248"/>
                    <a:pt x="17814" y="-254"/>
                    <a:pt x="14920" y="123"/>
                  </a:cubicBezTo>
                  <a:cubicBezTo>
                    <a:pt x="12025" y="499"/>
                    <a:pt x="8685" y="1755"/>
                    <a:pt x="6235" y="4393"/>
                  </a:cubicBezTo>
                  <a:cubicBezTo>
                    <a:pt x="3786" y="7030"/>
                    <a:pt x="2227" y="11048"/>
                    <a:pt x="1447" y="13811"/>
                  </a:cubicBezTo>
                  <a:cubicBezTo>
                    <a:pt x="668" y="16574"/>
                    <a:pt x="668" y="18081"/>
                    <a:pt x="891" y="19211"/>
                  </a:cubicBezTo>
                  <a:cubicBezTo>
                    <a:pt x="1113" y="20341"/>
                    <a:pt x="1559" y="21095"/>
                    <a:pt x="1447" y="21220"/>
                  </a:cubicBezTo>
                  <a:cubicBezTo>
                    <a:pt x="1336" y="21346"/>
                    <a:pt x="668" y="20844"/>
                    <a:pt x="0" y="203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8" name="Line"/>
            <p:cNvSpPr/>
            <p:nvPr/>
          </p:nvSpPr>
          <p:spPr>
            <a:xfrm>
              <a:off x="1447847" y="2397333"/>
              <a:ext cx="392828" cy="188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407" extrusionOk="0">
                  <a:moveTo>
                    <a:pt x="120" y="12117"/>
                  </a:moveTo>
                  <a:cubicBezTo>
                    <a:pt x="-7" y="10537"/>
                    <a:pt x="-134" y="8956"/>
                    <a:pt x="311" y="7902"/>
                  </a:cubicBezTo>
                  <a:cubicBezTo>
                    <a:pt x="755" y="6849"/>
                    <a:pt x="1772" y="6322"/>
                    <a:pt x="3805" y="5795"/>
                  </a:cubicBezTo>
                  <a:cubicBezTo>
                    <a:pt x="5838" y="5268"/>
                    <a:pt x="8887" y="4741"/>
                    <a:pt x="11111" y="4215"/>
                  </a:cubicBezTo>
                  <a:cubicBezTo>
                    <a:pt x="13334" y="3688"/>
                    <a:pt x="14732" y="3161"/>
                    <a:pt x="15748" y="2239"/>
                  </a:cubicBezTo>
                  <a:cubicBezTo>
                    <a:pt x="16765" y="1317"/>
                    <a:pt x="17400" y="0"/>
                    <a:pt x="17781" y="0"/>
                  </a:cubicBezTo>
                  <a:cubicBezTo>
                    <a:pt x="18162" y="0"/>
                    <a:pt x="18290" y="1317"/>
                    <a:pt x="17972" y="4478"/>
                  </a:cubicBezTo>
                  <a:cubicBezTo>
                    <a:pt x="17654" y="7639"/>
                    <a:pt x="16892" y="12644"/>
                    <a:pt x="16511" y="15805"/>
                  </a:cubicBezTo>
                  <a:cubicBezTo>
                    <a:pt x="16130" y="18966"/>
                    <a:pt x="16130" y="20283"/>
                    <a:pt x="16447" y="20941"/>
                  </a:cubicBezTo>
                  <a:cubicBezTo>
                    <a:pt x="16765" y="21600"/>
                    <a:pt x="17400" y="21600"/>
                    <a:pt x="18290" y="20678"/>
                  </a:cubicBezTo>
                  <a:cubicBezTo>
                    <a:pt x="19179" y="19756"/>
                    <a:pt x="20322" y="17912"/>
                    <a:pt x="21466" y="16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9" name="Line"/>
            <p:cNvSpPr/>
            <p:nvPr/>
          </p:nvSpPr>
          <p:spPr>
            <a:xfrm>
              <a:off x="1938333" y="2232244"/>
              <a:ext cx="46270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8" h="21600" extrusionOk="0">
                  <a:moveTo>
                    <a:pt x="15429" y="0"/>
                  </a:moveTo>
                  <a:cubicBezTo>
                    <a:pt x="18514" y="766"/>
                    <a:pt x="21600" y="1532"/>
                    <a:pt x="20057" y="3983"/>
                  </a:cubicBezTo>
                  <a:cubicBezTo>
                    <a:pt x="18514" y="6434"/>
                    <a:pt x="12343" y="10570"/>
                    <a:pt x="8229" y="13787"/>
                  </a:cubicBezTo>
                  <a:cubicBezTo>
                    <a:pt x="4114" y="17004"/>
                    <a:pt x="2057" y="193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00" name="Line"/>
            <p:cNvSpPr/>
            <p:nvPr/>
          </p:nvSpPr>
          <p:spPr>
            <a:xfrm>
              <a:off x="1791845" y="2336878"/>
              <a:ext cx="502549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600" extrusionOk="0">
                  <a:moveTo>
                    <a:pt x="4459" y="9120"/>
                  </a:moveTo>
                  <a:cubicBezTo>
                    <a:pt x="5053" y="7360"/>
                    <a:pt x="5648" y="5600"/>
                    <a:pt x="7481" y="4080"/>
                  </a:cubicBezTo>
                  <a:cubicBezTo>
                    <a:pt x="9314" y="2560"/>
                    <a:pt x="12385" y="1280"/>
                    <a:pt x="14317" y="640"/>
                  </a:cubicBezTo>
                  <a:cubicBezTo>
                    <a:pt x="16250" y="0"/>
                    <a:pt x="17042" y="0"/>
                    <a:pt x="17736" y="0"/>
                  </a:cubicBezTo>
                  <a:cubicBezTo>
                    <a:pt x="18429" y="0"/>
                    <a:pt x="19024" y="0"/>
                    <a:pt x="19073" y="240"/>
                  </a:cubicBezTo>
                  <a:cubicBezTo>
                    <a:pt x="19123" y="480"/>
                    <a:pt x="18628" y="960"/>
                    <a:pt x="17587" y="1680"/>
                  </a:cubicBezTo>
                  <a:cubicBezTo>
                    <a:pt x="16547" y="2400"/>
                    <a:pt x="14961" y="3360"/>
                    <a:pt x="13921" y="4080"/>
                  </a:cubicBezTo>
                  <a:cubicBezTo>
                    <a:pt x="12881" y="4800"/>
                    <a:pt x="12385" y="5280"/>
                    <a:pt x="12633" y="5760"/>
                  </a:cubicBezTo>
                  <a:cubicBezTo>
                    <a:pt x="12881" y="6240"/>
                    <a:pt x="13872" y="6720"/>
                    <a:pt x="15209" y="7200"/>
                  </a:cubicBezTo>
                  <a:cubicBezTo>
                    <a:pt x="16547" y="7680"/>
                    <a:pt x="18231" y="8160"/>
                    <a:pt x="19321" y="8720"/>
                  </a:cubicBezTo>
                  <a:cubicBezTo>
                    <a:pt x="20411" y="9280"/>
                    <a:pt x="20906" y="9920"/>
                    <a:pt x="21204" y="10640"/>
                  </a:cubicBezTo>
                  <a:cubicBezTo>
                    <a:pt x="21501" y="11360"/>
                    <a:pt x="21600" y="12160"/>
                    <a:pt x="20708" y="13360"/>
                  </a:cubicBezTo>
                  <a:cubicBezTo>
                    <a:pt x="19817" y="14560"/>
                    <a:pt x="17934" y="16160"/>
                    <a:pt x="15209" y="17440"/>
                  </a:cubicBezTo>
                  <a:cubicBezTo>
                    <a:pt x="12484" y="18720"/>
                    <a:pt x="8917" y="19680"/>
                    <a:pt x="6242" y="20320"/>
                  </a:cubicBezTo>
                  <a:cubicBezTo>
                    <a:pt x="3567" y="20960"/>
                    <a:pt x="1783" y="212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01" name="Line"/>
            <p:cNvSpPr/>
            <p:nvPr/>
          </p:nvSpPr>
          <p:spPr>
            <a:xfrm>
              <a:off x="776433" y="2706877"/>
              <a:ext cx="1475752" cy="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500" extrusionOk="0">
                  <a:moveTo>
                    <a:pt x="764" y="9500"/>
                  </a:moveTo>
                  <a:cubicBezTo>
                    <a:pt x="562" y="10300"/>
                    <a:pt x="360" y="11100"/>
                    <a:pt x="175" y="11500"/>
                  </a:cubicBezTo>
                  <a:cubicBezTo>
                    <a:pt x="-10" y="11900"/>
                    <a:pt x="-178" y="11900"/>
                    <a:pt x="394" y="12300"/>
                  </a:cubicBezTo>
                  <a:cubicBezTo>
                    <a:pt x="966" y="12700"/>
                    <a:pt x="2278" y="13500"/>
                    <a:pt x="3641" y="13900"/>
                  </a:cubicBezTo>
                  <a:cubicBezTo>
                    <a:pt x="5003" y="14300"/>
                    <a:pt x="6416" y="14300"/>
                    <a:pt x="7729" y="13900"/>
                  </a:cubicBezTo>
                  <a:cubicBezTo>
                    <a:pt x="9041" y="13500"/>
                    <a:pt x="10252" y="12700"/>
                    <a:pt x="11446" y="11500"/>
                  </a:cubicBezTo>
                  <a:cubicBezTo>
                    <a:pt x="12641" y="10300"/>
                    <a:pt x="13818" y="8700"/>
                    <a:pt x="15029" y="7100"/>
                  </a:cubicBezTo>
                  <a:cubicBezTo>
                    <a:pt x="16241" y="5500"/>
                    <a:pt x="17486" y="3900"/>
                    <a:pt x="18394" y="2700"/>
                  </a:cubicBezTo>
                  <a:cubicBezTo>
                    <a:pt x="19302" y="1500"/>
                    <a:pt x="19874" y="700"/>
                    <a:pt x="20362" y="300"/>
                  </a:cubicBezTo>
                  <a:cubicBezTo>
                    <a:pt x="20850" y="-100"/>
                    <a:pt x="21254" y="-100"/>
                    <a:pt x="21338" y="300"/>
                  </a:cubicBezTo>
                  <a:cubicBezTo>
                    <a:pt x="21422" y="700"/>
                    <a:pt x="21186" y="1500"/>
                    <a:pt x="20379" y="5100"/>
                  </a:cubicBezTo>
                  <a:cubicBezTo>
                    <a:pt x="19572" y="8700"/>
                    <a:pt x="18192" y="15100"/>
                    <a:pt x="16813" y="215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19" name="Drawing"/>
          <p:cNvGrpSpPr/>
          <p:nvPr/>
        </p:nvGrpSpPr>
        <p:grpSpPr>
          <a:xfrm>
            <a:off x="921673" y="941665"/>
            <a:ext cx="10706697" cy="6675720"/>
            <a:chOff x="0" y="0"/>
            <a:chExt cx="10706696" cy="6675718"/>
          </a:xfrm>
        </p:grpSpPr>
        <p:sp>
          <p:nvSpPr>
            <p:cNvPr id="10204" name="Line"/>
            <p:cNvSpPr/>
            <p:nvPr/>
          </p:nvSpPr>
          <p:spPr>
            <a:xfrm>
              <a:off x="97842" y="2823931"/>
              <a:ext cx="863904" cy="588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35" extrusionOk="0">
                  <a:moveTo>
                    <a:pt x="1889" y="1061"/>
                  </a:moveTo>
                  <a:cubicBezTo>
                    <a:pt x="1773" y="553"/>
                    <a:pt x="1657" y="45"/>
                    <a:pt x="1541" y="2"/>
                  </a:cubicBezTo>
                  <a:cubicBezTo>
                    <a:pt x="1425" y="-40"/>
                    <a:pt x="1308" y="384"/>
                    <a:pt x="1221" y="1908"/>
                  </a:cubicBezTo>
                  <a:cubicBezTo>
                    <a:pt x="1134" y="3433"/>
                    <a:pt x="1076" y="6059"/>
                    <a:pt x="931" y="8600"/>
                  </a:cubicBezTo>
                  <a:cubicBezTo>
                    <a:pt x="786" y="11141"/>
                    <a:pt x="554" y="13598"/>
                    <a:pt x="379" y="15419"/>
                  </a:cubicBezTo>
                  <a:cubicBezTo>
                    <a:pt x="205" y="17240"/>
                    <a:pt x="89" y="18426"/>
                    <a:pt x="31" y="19231"/>
                  </a:cubicBezTo>
                  <a:cubicBezTo>
                    <a:pt x="-27" y="20035"/>
                    <a:pt x="-27" y="20459"/>
                    <a:pt x="234" y="20713"/>
                  </a:cubicBezTo>
                  <a:cubicBezTo>
                    <a:pt x="496" y="20967"/>
                    <a:pt x="1018" y="21052"/>
                    <a:pt x="1947" y="20332"/>
                  </a:cubicBezTo>
                  <a:cubicBezTo>
                    <a:pt x="2876" y="19612"/>
                    <a:pt x="4212" y="18087"/>
                    <a:pt x="5228" y="16774"/>
                  </a:cubicBezTo>
                  <a:cubicBezTo>
                    <a:pt x="6244" y="15461"/>
                    <a:pt x="6941" y="14360"/>
                    <a:pt x="7434" y="13640"/>
                  </a:cubicBezTo>
                  <a:cubicBezTo>
                    <a:pt x="7928" y="12920"/>
                    <a:pt x="8218" y="12581"/>
                    <a:pt x="8247" y="12708"/>
                  </a:cubicBezTo>
                  <a:cubicBezTo>
                    <a:pt x="8276" y="12835"/>
                    <a:pt x="8044" y="13428"/>
                    <a:pt x="7928" y="13936"/>
                  </a:cubicBezTo>
                  <a:cubicBezTo>
                    <a:pt x="7812" y="14445"/>
                    <a:pt x="7812" y="14868"/>
                    <a:pt x="7957" y="15122"/>
                  </a:cubicBezTo>
                  <a:cubicBezTo>
                    <a:pt x="8102" y="15376"/>
                    <a:pt x="8392" y="15461"/>
                    <a:pt x="8654" y="15376"/>
                  </a:cubicBezTo>
                  <a:cubicBezTo>
                    <a:pt x="8915" y="15292"/>
                    <a:pt x="9147" y="15038"/>
                    <a:pt x="9263" y="14699"/>
                  </a:cubicBezTo>
                  <a:cubicBezTo>
                    <a:pt x="9379" y="14360"/>
                    <a:pt x="9379" y="13936"/>
                    <a:pt x="9379" y="13471"/>
                  </a:cubicBezTo>
                  <a:cubicBezTo>
                    <a:pt x="9379" y="13005"/>
                    <a:pt x="9379" y="12496"/>
                    <a:pt x="9321" y="12496"/>
                  </a:cubicBezTo>
                  <a:cubicBezTo>
                    <a:pt x="9263" y="12496"/>
                    <a:pt x="9147" y="13005"/>
                    <a:pt x="9118" y="14318"/>
                  </a:cubicBezTo>
                  <a:cubicBezTo>
                    <a:pt x="9089" y="15631"/>
                    <a:pt x="9147" y="17748"/>
                    <a:pt x="9263" y="19104"/>
                  </a:cubicBezTo>
                  <a:cubicBezTo>
                    <a:pt x="9379" y="20459"/>
                    <a:pt x="9554" y="21052"/>
                    <a:pt x="9815" y="21306"/>
                  </a:cubicBezTo>
                  <a:cubicBezTo>
                    <a:pt x="10076" y="21560"/>
                    <a:pt x="10425" y="21475"/>
                    <a:pt x="10889" y="20713"/>
                  </a:cubicBezTo>
                  <a:cubicBezTo>
                    <a:pt x="11354" y="19951"/>
                    <a:pt x="11934" y="18511"/>
                    <a:pt x="11992" y="16986"/>
                  </a:cubicBezTo>
                  <a:cubicBezTo>
                    <a:pt x="12050" y="15461"/>
                    <a:pt x="11586" y="13852"/>
                    <a:pt x="11005" y="12920"/>
                  </a:cubicBezTo>
                  <a:cubicBezTo>
                    <a:pt x="10425" y="11988"/>
                    <a:pt x="9728" y="11734"/>
                    <a:pt x="9234" y="11734"/>
                  </a:cubicBezTo>
                  <a:cubicBezTo>
                    <a:pt x="8741" y="11734"/>
                    <a:pt x="8450" y="11988"/>
                    <a:pt x="8508" y="12031"/>
                  </a:cubicBezTo>
                  <a:cubicBezTo>
                    <a:pt x="8567" y="12073"/>
                    <a:pt x="8973" y="11904"/>
                    <a:pt x="9844" y="11607"/>
                  </a:cubicBezTo>
                  <a:cubicBezTo>
                    <a:pt x="10715" y="11311"/>
                    <a:pt x="12050" y="10887"/>
                    <a:pt x="12950" y="10972"/>
                  </a:cubicBezTo>
                  <a:cubicBezTo>
                    <a:pt x="13850" y="11056"/>
                    <a:pt x="14315" y="11649"/>
                    <a:pt x="14547" y="12369"/>
                  </a:cubicBezTo>
                  <a:cubicBezTo>
                    <a:pt x="14779" y="13089"/>
                    <a:pt x="14779" y="13936"/>
                    <a:pt x="14634" y="14741"/>
                  </a:cubicBezTo>
                  <a:cubicBezTo>
                    <a:pt x="14489" y="15546"/>
                    <a:pt x="14199" y="16308"/>
                    <a:pt x="14141" y="16478"/>
                  </a:cubicBezTo>
                  <a:cubicBezTo>
                    <a:pt x="14083" y="16647"/>
                    <a:pt x="14257" y="16224"/>
                    <a:pt x="14663" y="15334"/>
                  </a:cubicBezTo>
                  <a:cubicBezTo>
                    <a:pt x="15070" y="14445"/>
                    <a:pt x="15708" y="13089"/>
                    <a:pt x="16376" y="12242"/>
                  </a:cubicBezTo>
                  <a:cubicBezTo>
                    <a:pt x="17044" y="11395"/>
                    <a:pt x="17741" y="11056"/>
                    <a:pt x="18379" y="11438"/>
                  </a:cubicBezTo>
                  <a:cubicBezTo>
                    <a:pt x="19018" y="11819"/>
                    <a:pt x="19599" y="12920"/>
                    <a:pt x="19889" y="13682"/>
                  </a:cubicBezTo>
                  <a:cubicBezTo>
                    <a:pt x="20179" y="14445"/>
                    <a:pt x="20179" y="14868"/>
                    <a:pt x="20238" y="15419"/>
                  </a:cubicBezTo>
                  <a:cubicBezTo>
                    <a:pt x="20296" y="15969"/>
                    <a:pt x="20412" y="16647"/>
                    <a:pt x="20644" y="16944"/>
                  </a:cubicBezTo>
                  <a:cubicBezTo>
                    <a:pt x="20876" y="17240"/>
                    <a:pt x="21225" y="17155"/>
                    <a:pt x="21573" y="170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05" name="Line"/>
            <p:cNvSpPr/>
            <p:nvPr/>
          </p:nvSpPr>
          <p:spPr>
            <a:xfrm>
              <a:off x="927018" y="3075053"/>
              <a:ext cx="314967" cy="468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550" extrusionOk="0">
                  <a:moveTo>
                    <a:pt x="10868" y="1340"/>
                  </a:moveTo>
                  <a:cubicBezTo>
                    <a:pt x="11341" y="699"/>
                    <a:pt x="11814" y="57"/>
                    <a:pt x="11736" y="3"/>
                  </a:cubicBezTo>
                  <a:cubicBezTo>
                    <a:pt x="11657" y="-50"/>
                    <a:pt x="11026" y="485"/>
                    <a:pt x="9055" y="2035"/>
                  </a:cubicBezTo>
                  <a:cubicBezTo>
                    <a:pt x="7085" y="3586"/>
                    <a:pt x="3774" y="6152"/>
                    <a:pt x="1960" y="7702"/>
                  </a:cubicBezTo>
                  <a:cubicBezTo>
                    <a:pt x="147" y="9253"/>
                    <a:pt x="-168" y="9788"/>
                    <a:pt x="68" y="10001"/>
                  </a:cubicBezTo>
                  <a:cubicBezTo>
                    <a:pt x="305" y="10215"/>
                    <a:pt x="1093" y="10108"/>
                    <a:pt x="2591" y="9306"/>
                  </a:cubicBezTo>
                  <a:cubicBezTo>
                    <a:pt x="4089" y="8504"/>
                    <a:pt x="6296" y="7007"/>
                    <a:pt x="8109" y="6045"/>
                  </a:cubicBezTo>
                  <a:cubicBezTo>
                    <a:pt x="9923" y="5083"/>
                    <a:pt x="11341" y="4655"/>
                    <a:pt x="12997" y="4762"/>
                  </a:cubicBezTo>
                  <a:cubicBezTo>
                    <a:pt x="14652" y="4869"/>
                    <a:pt x="16544" y="5510"/>
                    <a:pt x="18200" y="7275"/>
                  </a:cubicBezTo>
                  <a:cubicBezTo>
                    <a:pt x="19855" y="9039"/>
                    <a:pt x="21274" y="11926"/>
                    <a:pt x="21353" y="14439"/>
                  </a:cubicBezTo>
                  <a:cubicBezTo>
                    <a:pt x="21432" y="16952"/>
                    <a:pt x="20171" y="19091"/>
                    <a:pt x="17569" y="20213"/>
                  </a:cubicBezTo>
                  <a:cubicBezTo>
                    <a:pt x="14968" y="21336"/>
                    <a:pt x="11026" y="21443"/>
                    <a:pt x="7085" y="215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06" name="Line"/>
            <p:cNvSpPr/>
            <p:nvPr/>
          </p:nvSpPr>
          <p:spPr>
            <a:xfrm>
              <a:off x="1345405" y="3271612"/>
              <a:ext cx="90684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07" name="Line"/>
            <p:cNvSpPr/>
            <p:nvPr/>
          </p:nvSpPr>
          <p:spPr>
            <a:xfrm>
              <a:off x="1653205" y="2927396"/>
              <a:ext cx="264446" cy="427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88" extrusionOk="0">
                  <a:moveTo>
                    <a:pt x="1039" y="9929"/>
                  </a:moveTo>
                  <a:cubicBezTo>
                    <a:pt x="669" y="13082"/>
                    <a:pt x="300" y="16234"/>
                    <a:pt x="116" y="18102"/>
                  </a:cubicBezTo>
                  <a:cubicBezTo>
                    <a:pt x="-69" y="19970"/>
                    <a:pt x="-69" y="20554"/>
                    <a:pt x="393" y="20671"/>
                  </a:cubicBezTo>
                  <a:cubicBezTo>
                    <a:pt x="854" y="20787"/>
                    <a:pt x="1777" y="20437"/>
                    <a:pt x="2423" y="18452"/>
                  </a:cubicBezTo>
                  <a:cubicBezTo>
                    <a:pt x="3069" y="16467"/>
                    <a:pt x="3439" y="12848"/>
                    <a:pt x="3716" y="9696"/>
                  </a:cubicBezTo>
                  <a:cubicBezTo>
                    <a:pt x="3993" y="6543"/>
                    <a:pt x="4177" y="3858"/>
                    <a:pt x="4546" y="2282"/>
                  </a:cubicBezTo>
                  <a:cubicBezTo>
                    <a:pt x="4916" y="705"/>
                    <a:pt x="5469" y="238"/>
                    <a:pt x="6208" y="63"/>
                  </a:cubicBezTo>
                  <a:cubicBezTo>
                    <a:pt x="6946" y="-112"/>
                    <a:pt x="7869" y="5"/>
                    <a:pt x="8146" y="1406"/>
                  </a:cubicBezTo>
                  <a:cubicBezTo>
                    <a:pt x="8423" y="2807"/>
                    <a:pt x="8054" y="5492"/>
                    <a:pt x="7223" y="7419"/>
                  </a:cubicBezTo>
                  <a:cubicBezTo>
                    <a:pt x="6393" y="9345"/>
                    <a:pt x="5100" y="10513"/>
                    <a:pt x="4177" y="11330"/>
                  </a:cubicBezTo>
                  <a:cubicBezTo>
                    <a:pt x="3254" y="12147"/>
                    <a:pt x="2700" y="12614"/>
                    <a:pt x="3254" y="12790"/>
                  </a:cubicBezTo>
                  <a:cubicBezTo>
                    <a:pt x="3808" y="12965"/>
                    <a:pt x="5469" y="12848"/>
                    <a:pt x="8516" y="13023"/>
                  </a:cubicBezTo>
                  <a:cubicBezTo>
                    <a:pt x="11562" y="13198"/>
                    <a:pt x="15993" y="13665"/>
                    <a:pt x="18485" y="14191"/>
                  </a:cubicBezTo>
                  <a:cubicBezTo>
                    <a:pt x="20977" y="14716"/>
                    <a:pt x="21531" y="15300"/>
                    <a:pt x="20516" y="16409"/>
                  </a:cubicBezTo>
                  <a:cubicBezTo>
                    <a:pt x="19500" y="17518"/>
                    <a:pt x="16916" y="19153"/>
                    <a:pt x="14331" y="20087"/>
                  </a:cubicBezTo>
                  <a:cubicBezTo>
                    <a:pt x="11746" y="21021"/>
                    <a:pt x="9162" y="21254"/>
                    <a:pt x="6577" y="214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08" name="Line"/>
            <p:cNvSpPr/>
            <p:nvPr/>
          </p:nvSpPr>
          <p:spPr>
            <a:xfrm>
              <a:off x="1908105" y="3180929"/>
              <a:ext cx="232522" cy="212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9288" y="0"/>
                  </a:moveTo>
                  <a:cubicBezTo>
                    <a:pt x="6480" y="3757"/>
                    <a:pt x="3672" y="7513"/>
                    <a:pt x="2052" y="10096"/>
                  </a:cubicBezTo>
                  <a:cubicBezTo>
                    <a:pt x="432" y="12678"/>
                    <a:pt x="0" y="14087"/>
                    <a:pt x="0" y="15378"/>
                  </a:cubicBezTo>
                  <a:cubicBezTo>
                    <a:pt x="0" y="16670"/>
                    <a:pt x="432" y="17843"/>
                    <a:pt x="2592" y="17843"/>
                  </a:cubicBezTo>
                  <a:cubicBezTo>
                    <a:pt x="4752" y="17843"/>
                    <a:pt x="8640" y="16670"/>
                    <a:pt x="11340" y="15378"/>
                  </a:cubicBezTo>
                  <a:cubicBezTo>
                    <a:pt x="14040" y="14087"/>
                    <a:pt x="15552" y="12678"/>
                    <a:pt x="16416" y="12561"/>
                  </a:cubicBezTo>
                  <a:cubicBezTo>
                    <a:pt x="17280" y="12443"/>
                    <a:pt x="17496" y="13617"/>
                    <a:pt x="17388" y="14909"/>
                  </a:cubicBezTo>
                  <a:cubicBezTo>
                    <a:pt x="17280" y="16200"/>
                    <a:pt x="16848" y="17609"/>
                    <a:pt x="16632" y="18900"/>
                  </a:cubicBezTo>
                  <a:cubicBezTo>
                    <a:pt x="16416" y="20191"/>
                    <a:pt x="16416" y="21365"/>
                    <a:pt x="16956" y="21483"/>
                  </a:cubicBezTo>
                  <a:cubicBezTo>
                    <a:pt x="17496" y="21600"/>
                    <a:pt x="18576" y="20661"/>
                    <a:pt x="19440" y="19604"/>
                  </a:cubicBezTo>
                  <a:cubicBezTo>
                    <a:pt x="20304" y="18548"/>
                    <a:pt x="20952" y="17374"/>
                    <a:pt x="21600" y="162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09" name="Line"/>
            <p:cNvSpPr/>
            <p:nvPr/>
          </p:nvSpPr>
          <p:spPr>
            <a:xfrm>
              <a:off x="2220537" y="2964684"/>
              <a:ext cx="108432" cy="369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324" extrusionOk="0">
                  <a:moveTo>
                    <a:pt x="750" y="0"/>
                  </a:moveTo>
                  <a:cubicBezTo>
                    <a:pt x="291" y="3757"/>
                    <a:pt x="-169" y="7513"/>
                    <a:pt x="61" y="10934"/>
                  </a:cubicBezTo>
                  <a:cubicBezTo>
                    <a:pt x="291" y="14355"/>
                    <a:pt x="1210" y="17441"/>
                    <a:pt x="2359" y="19252"/>
                  </a:cubicBezTo>
                  <a:cubicBezTo>
                    <a:pt x="3508" y="21063"/>
                    <a:pt x="4886" y="21600"/>
                    <a:pt x="8103" y="21198"/>
                  </a:cubicBezTo>
                  <a:cubicBezTo>
                    <a:pt x="11320" y="20795"/>
                    <a:pt x="16376" y="19453"/>
                    <a:pt x="21431" y="1811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0" name="Line"/>
            <p:cNvSpPr/>
            <p:nvPr/>
          </p:nvSpPr>
          <p:spPr>
            <a:xfrm>
              <a:off x="2356871" y="2863481"/>
              <a:ext cx="27387" cy="498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552" extrusionOk="0">
                  <a:moveTo>
                    <a:pt x="5400" y="1660"/>
                  </a:moveTo>
                  <a:cubicBezTo>
                    <a:pt x="5400" y="856"/>
                    <a:pt x="5400" y="52"/>
                    <a:pt x="7200" y="2"/>
                  </a:cubicBezTo>
                  <a:cubicBezTo>
                    <a:pt x="9000" y="-48"/>
                    <a:pt x="12600" y="655"/>
                    <a:pt x="15300" y="3167"/>
                  </a:cubicBezTo>
                  <a:cubicBezTo>
                    <a:pt x="18000" y="5679"/>
                    <a:pt x="19800" y="9999"/>
                    <a:pt x="20700" y="13213"/>
                  </a:cubicBezTo>
                  <a:cubicBezTo>
                    <a:pt x="21600" y="16428"/>
                    <a:pt x="21600" y="18538"/>
                    <a:pt x="18000" y="19744"/>
                  </a:cubicBezTo>
                  <a:cubicBezTo>
                    <a:pt x="14400" y="20949"/>
                    <a:pt x="7200" y="21251"/>
                    <a:pt x="0" y="215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1" name="Line"/>
            <p:cNvSpPr/>
            <p:nvPr/>
          </p:nvSpPr>
          <p:spPr>
            <a:xfrm>
              <a:off x="2196431" y="3066993"/>
              <a:ext cx="882053" cy="602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600" extrusionOk="0">
                  <a:moveTo>
                    <a:pt x="0" y="8840"/>
                  </a:moveTo>
                  <a:cubicBezTo>
                    <a:pt x="739" y="9090"/>
                    <a:pt x="1478" y="9341"/>
                    <a:pt x="2643" y="8715"/>
                  </a:cubicBezTo>
                  <a:cubicBezTo>
                    <a:pt x="3808" y="8090"/>
                    <a:pt x="5400" y="6588"/>
                    <a:pt x="6423" y="5129"/>
                  </a:cubicBezTo>
                  <a:cubicBezTo>
                    <a:pt x="7446" y="3670"/>
                    <a:pt x="7901" y="2252"/>
                    <a:pt x="8157" y="1334"/>
                  </a:cubicBezTo>
                  <a:cubicBezTo>
                    <a:pt x="8413" y="417"/>
                    <a:pt x="8469" y="0"/>
                    <a:pt x="8441" y="0"/>
                  </a:cubicBezTo>
                  <a:cubicBezTo>
                    <a:pt x="8413" y="0"/>
                    <a:pt x="8299" y="417"/>
                    <a:pt x="8128" y="1418"/>
                  </a:cubicBezTo>
                  <a:cubicBezTo>
                    <a:pt x="7958" y="2419"/>
                    <a:pt x="7731" y="4003"/>
                    <a:pt x="7617" y="5046"/>
                  </a:cubicBezTo>
                  <a:cubicBezTo>
                    <a:pt x="7503" y="6088"/>
                    <a:pt x="7503" y="6588"/>
                    <a:pt x="7617" y="7005"/>
                  </a:cubicBezTo>
                  <a:cubicBezTo>
                    <a:pt x="7731" y="7422"/>
                    <a:pt x="7958" y="7756"/>
                    <a:pt x="8356" y="7923"/>
                  </a:cubicBezTo>
                  <a:cubicBezTo>
                    <a:pt x="8754" y="8090"/>
                    <a:pt x="9322" y="8090"/>
                    <a:pt x="9947" y="7881"/>
                  </a:cubicBezTo>
                  <a:cubicBezTo>
                    <a:pt x="10573" y="7673"/>
                    <a:pt x="11255" y="7256"/>
                    <a:pt x="11738" y="7089"/>
                  </a:cubicBezTo>
                  <a:cubicBezTo>
                    <a:pt x="12221" y="6922"/>
                    <a:pt x="12505" y="7005"/>
                    <a:pt x="12591" y="7256"/>
                  </a:cubicBezTo>
                  <a:cubicBezTo>
                    <a:pt x="12676" y="7506"/>
                    <a:pt x="12562" y="7923"/>
                    <a:pt x="12306" y="8173"/>
                  </a:cubicBezTo>
                  <a:cubicBezTo>
                    <a:pt x="12051" y="8423"/>
                    <a:pt x="11653" y="8507"/>
                    <a:pt x="11397" y="8340"/>
                  </a:cubicBezTo>
                  <a:cubicBezTo>
                    <a:pt x="11141" y="8173"/>
                    <a:pt x="11027" y="7756"/>
                    <a:pt x="11255" y="6880"/>
                  </a:cubicBezTo>
                  <a:cubicBezTo>
                    <a:pt x="11482" y="6005"/>
                    <a:pt x="12051" y="4670"/>
                    <a:pt x="12676" y="3753"/>
                  </a:cubicBezTo>
                  <a:cubicBezTo>
                    <a:pt x="13301" y="2836"/>
                    <a:pt x="13983" y="2335"/>
                    <a:pt x="14466" y="2127"/>
                  </a:cubicBezTo>
                  <a:cubicBezTo>
                    <a:pt x="14949" y="1918"/>
                    <a:pt x="15234" y="2002"/>
                    <a:pt x="15461" y="2210"/>
                  </a:cubicBezTo>
                  <a:cubicBezTo>
                    <a:pt x="15688" y="2419"/>
                    <a:pt x="15859" y="2752"/>
                    <a:pt x="16086" y="2919"/>
                  </a:cubicBezTo>
                  <a:cubicBezTo>
                    <a:pt x="16314" y="3086"/>
                    <a:pt x="16598" y="3086"/>
                    <a:pt x="16768" y="3294"/>
                  </a:cubicBezTo>
                  <a:cubicBezTo>
                    <a:pt x="16939" y="3503"/>
                    <a:pt x="16996" y="3920"/>
                    <a:pt x="17024" y="4378"/>
                  </a:cubicBezTo>
                  <a:cubicBezTo>
                    <a:pt x="17053" y="4837"/>
                    <a:pt x="17053" y="5337"/>
                    <a:pt x="17024" y="5796"/>
                  </a:cubicBezTo>
                  <a:cubicBezTo>
                    <a:pt x="16996" y="6255"/>
                    <a:pt x="16939" y="6672"/>
                    <a:pt x="17081" y="6922"/>
                  </a:cubicBezTo>
                  <a:cubicBezTo>
                    <a:pt x="17223" y="7172"/>
                    <a:pt x="17564" y="7256"/>
                    <a:pt x="18047" y="6797"/>
                  </a:cubicBezTo>
                  <a:cubicBezTo>
                    <a:pt x="18531" y="6338"/>
                    <a:pt x="19156" y="5337"/>
                    <a:pt x="19554" y="4670"/>
                  </a:cubicBezTo>
                  <a:cubicBezTo>
                    <a:pt x="19952" y="4003"/>
                    <a:pt x="20122" y="3669"/>
                    <a:pt x="20349" y="3378"/>
                  </a:cubicBezTo>
                  <a:cubicBezTo>
                    <a:pt x="20577" y="3086"/>
                    <a:pt x="20861" y="2836"/>
                    <a:pt x="21088" y="3127"/>
                  </a:cubicBezTo>
                  <a:cubicBezTo>
                    <a:pt x="21316" y="3419"/>
                    <a:pt x="21486" y="4253"/>
                    <a:pt x="21543" y="6171"/>
                  </a:cubicBezTo>
                  <a:cubicBezTo>
                    <a:pt x="21600" y="8090"/>
                    <a:pt x="21543" y="11092"/>
                    <a:pt x="21231" y="13844"/>
                  </a:cubicBezTo>
                  <a:cubicBezTo>
                    <a:pt x="20918" y="16596"/>
                    <a:pt x="20349" y="19098"/>
                    <a:pt x="1978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2" name="Line"/>
            <p:cNvSpPr/>
            <p:nvPr/>
          </p:nvSpPr>
          <p:spPr>
            <a:xfrm>
              <a:off x="678942" y="3576393"/>
              <a:ext cx="366512" cy="459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250" extrusionOk="0">
                  <a:moveTo>
                    <a:pt x="6374" y="5258"/>
                  </a:moveTo>
                  <a:cubicBezTo>
                    <a:pt x="5417" y="3646"/>
                    <a:pt x="4460" y="2034"/>
                    <a:pt x="3708" y="1067"/>
                  </a:cubicBezTo>
                  <a:cubicBezTo>
                    <a:pt x="2957" y="99"/>
                    <a:pt x="2410" y="-223"/>
                    <a:pt x="1931" y="153"/>
                  </a:cubicBezTo>
                  <a:cubicBezTo>
                    <a:pt x="1453" y="529"/>
                    <a:pt x="1043" y="1604"/>
                    <a:pt x="701" y="3968"/>
                  </a:cubicBezTo>
                  <a:cubicBezTo>
                    <a:pt x="359" y="6332"/>
                    <a:pt x="86" y="9986"/>
                    <a:pt x="17" y="12834"/>
                  </a:cubicBezTo>
                  <a:cubicBezTo>
                    <a:pt x="-51" y="15681"/>
                    <a:pt x="86" y="17723"/>
                    <a:pt x="427" y="19013"/>
                  </a:cubicBezTo>
                  <a:cubicBezTo>
                    <a:pt x="769" y="20302"/>
                    <a:pt x="1316" y="20840"/>
                    <a:pt x="2546" y="21108"/>
                  </a:cubicBezTo>
                  <a:cubicBezTo>
                    <a:pt x="3777" y="21377"/>
                    <a:pt x="5691" y="21377"/>
                    <a:pt x="8972" y="20087"/>
                  </a:cubicBezTo>
                  <a:cubicBezTo>
                    <a:pt x="12253" y="18798"/>
                    <a:pt x="16901" y="16219"/>
                    <a:pt x="21549" y="136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3" name="Line"/>
            <p:cNvSpPr/>
            <p:nvPr/>
          </p:nvSpPr>
          <p:spPr>
            <a:xfrm>
              <a:off x="1024471" y="3808735"/>
              <a:ext cx="83764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600" extrusionOk="0">
                  <a:moveTo>
                    <a:pt x="1765" y="0"/>
                  </a:moveTo>
                  <a:cubicBezTo>
                    <a:pt x="598" y="5040"/>
                    <a:pt x="-570" y="10080"/>
                    <a:pt x="306" y="13680"/>
                  </a:cubicBezTo>
                  <a:cubicBezTo>
                    <a:pt x="1181" y="17280"/>
                    <a:pt x="4100" y="19440"/>
                    <a:pt x="7895" y="20520"/>
                  </a:cubicBezTo>
                  <a:cubicBezTo>
                    <a:pt x="11689" y="21600"/>
                    <a:pt x="16360" y="21600"/>
                    <a:pt x="2103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4" name="Line"/>
            <p:cNvSpPr/>
            <p:nvPr/>
          </p:nvSpPr>
          <p:spPr>
            <a:xfrm>
              <a:off x="1171014" y="3582858"/>
              <a:ext cx="739418" cy="469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4483" y="3933"/>
                  </a:moveTo>
                  <a:cubicBezTo>
                    <a:pt x="4551" y="3085"/>
                    <a:pt x="4619" y="2238"/>
                    <a:pt x="4347" y="1497"/>
                  </a:cubicBezTo>
                  <a:cubicBezTo>
                    <a:pt x="4075" y="756"/>
                    <a:pt x="3464" y="121"/>
                    <a:pt x="2819" y="15"/>
                  </a:cubicBezTo>
                  <a:cubicBezTo>
                    <a:pt x="2174" y="-91"/>
                    <a:pt x="1494" y="333"/>
                    <a:pt x="951" y="2133"/>
                  </a:cubicBezTo>
                  <a:cubicBezTo>
                    <a:pt x="408" y="3933"/>
                    <a:pt x="0" y="7109"/>
                    <a:pt x="0" y="9756"/>
                  </a:cubicBezTo>
                  <a:cubicBezTo>
                    <a:pt x="0" y="12403"/>
                    <a:pt x="408" y="14521"/>
                    <a:pt x="713" y="15844"/>
                  </a:cubicBezTo>
                  <a:cubicBezTo>
                    <a:pt x="1019" y="17168"/>
                    <a:pt x="1223" y="17697"/>
                    <a:pt x="1155" y="17909"/>
                  </a:cubicBezTo>
                  <a:cubicBezTo>
                    <a:pt x="1087" y="18121"/>
                    <a:pt x="747" y="18015"/>
                    <a:pt x="781" y="18015"/>
                  </a:cubicBezTo>
                  <a:cubicBezTo>
                    <a:pt x="815" y="18015"/>
                    <a:pt x="1223" y="18121"/>
                    <a:pt x="2343" y="18068"/>
                  </a:cubicBezTo>
                  <a:cubicBezTo>
                    <a:pt x="3464" y="18015"/>
                    <a:pt x="5298" y="17803"/>
                    <a:pt x="6860" y="17009"/>
                  </a:cubicBezTo>
                  <a:cubicBezTo>
                    <a:pt x="8423" y="16215"/>
                    <a:pt x="9713" y="14838"/>
                    <a:pt x="10460" y="13833"/>
                  </a:cubicBezTo>
                  <a:cubicBezTo>
                    <a:pt x="11208" y="12827"/>
                    <a:pt x="11411" y="12191"/>
                    <a:pt x="11547" y="11609"/>
                  </a:cubicBezTo>
                  <a:cubicBezTo>
                    <a:pt x="11683" y="11027"/>
                    <a:pt x="11751" y="10497"/>
                    <a:pt x="11615" y="10180"/>
                  </a:cubicBezTo>
                  <a:cubicBezTo>
                    <a:pt x="11479" y="9862"/>
                    <a:pt x="11140" y="9756"/>
                    <a:pt x="10664" y="10338"/>
                  </a:cubicBezTo>
                  <a:cubicBezTo>
                    <a:pt x="10189" y="10921"/>
                    <a:pt x="9577" y="12191"/>
                    <a:pt x="9170" y="13833"/>
                  </a:cubicBezTo>
                  <a:cubicBezTo>
                    <a:pt x="8762" y="15474"/>
                    <a:pt x="8558" y="17485"/>
                    <a:pt x="8898" y="18915"/>
                  </a:cubicBezTo>
                  <a:cubicBezTo>
                    <a:pt x="9238" y="20344"/>
                    <a:pt x="10121" y="21191"/>
                    <a:pt x="12091" y="21350"/>
                  </a:cubicBezTo>
                  <a:cubicBezTo>
                    <a:pt x="14060" y="21509"/>
                    <a:pt x="17117" y="20980"/>
                    <a:pt x="18883" y="20556"/>
                  </a:cubicBezTo>
                  <a:cubicBezTo>
                    <a:pt x="20649" y="20133"/>
                    <a:pt x="21125" y="19815"/>
                    <a:pt x="21600" y="194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5" name="Line"/>
            <p:cNvSpPr/>
            <p:nvPr/>
          </p:nvSpPr>
          <p:spPr>
            <a:xfrm>
              <a:off x="6789" y="4438630"/>
              <a:ext cx="396907" cy="444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388" extrusionOk="0">
                  <a:moveTo>
                    <a:pt x="720" y="11651"/>
                  </a:moveTo>
                  <a:cubicBezTo>
                    <a:pt x="467" y="14449"/>
                    <a:pt x="215" y="17247"/>
                    <a:pt x="88" y="18926"/>
                  </a:cubicBezTo>
                  <a:cubicBezTo>
                    <a:pt x="-38" y="20605"/>
                    <a:pt x="-38" y="21164"/>
                    <a:pt x="151" y="21220"/>
                  </a:cubicBezTo>
                  <a:cubicBezTo>
                    <a:pt x="341" y="21276"/>
                    <a:pt x="720" y="20828"/>
                    <a:pt x="1415" y="19206"/>
                  </a:cubicBezTo>
                  <a:cubicBezTo>
                    <a:pt x="2109" y="17583"/>
                    <a:pt x="3120" y="14785"/>
                    <a:pt x="3751" y="12099"/>
                  </a:cubicBezTo>
                  <a:cubicBezTo>
                    <a:pt x="4383" y="9413"/>
                    <a:pt x="4636" y="6839"/>
                    <a:pt x="4825" y="5216"/>
                  </a:cubicBezTo>
                  <a:cubicBezTo>
                    <a:pt x="5015" y="3593"/>
                    <a:pt x="5141" y="2922"/>
                    <a:pt x="5394" y="2922"/>
                  </a:cubicBezTo>
                  <a:cubicBezTo>
                    <a:pt x="5646" y="2922"/>
                    <a:pt x="6025" y="3593"/>
                    <a:pt x="6278" y="5384"/>
                  </a:cubicBezTo>
                  <a:cubicBezTo>
                    <a:pt x="6530" y="7175"/>
                    <a:pt x="6657" y="10084"/>
                    <a:pt x="6720" y="11819"/>
                  </a:cubicBezTo>
                  <a:cubicBezTo>
                    <a:pt x="6783" y="13554"/>
                    <a:pt x="6783" y="14113"/>
                    <a:pt x="6973" y="14617"/>
                  </a:cubicBezTo>
                  <a:cubicBezTo>
                    <a:pt x="7162" y="15121"/>
                    <a:pt x="7541" y="15568"/>
                    <a:pt x="7983" y="15512"/>
                  </a:cubicBezTo>
                  <a:cubicBezTo>
                    <a:pt x="8425" y="15456"/>
                    <a:pt x="8930" y="14897"/>
                    <a:pt x="9878" y="13330"/>
                  </a:cubicBezTo>
                  <a:cubicBezTo>
                    <a:pt x="10825" y="11763"/>
                    <a:pt x="12215" y="9189"/>
                    <a:pt x="12973" y="7230"/>
                  </a:cubicBezTo>
                  <a:cubicBezTo>
                    <a:pt x="13730" y="5272"/>
                    <a:pt x="13857" y="3929"/>
                    <a:pt x="14109" y="2698"/>
                  </a:cubicBezTo>
                  <a:cubicBezTo>
                    <a:pt x="14362" y="1467"/>
                    <a:pt x="14741" y="348"/>
                    <a:pt x="15183" y="68"/>
                  </a:cubicBezTo>
                  <a:cubicBezTo>
                    <a:pt x="15625" y="-212"/>
                    <a:pt x="16130" y="348"/>
                    <a:pt x="16825" y="2362"/>
                  </a:cubicBezTo>
                  <a:cubicBezTo>
                    <a:pt x="17520" y="4377"/>
                    <a:pt x="18404" y="7846"/>
                    <a:pt x="19225" y="11259"/>
                  </a:cubicBezTo>
                  <a:cubicBezTo>
                    <a:pt x="20046" y="14673"/>
                    <a:pt x="20804" y="18030"/>
                    <a:pt x="21562" y="213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6" name="Line"/>
            <p:cNvSpPr/>
            <p:nvPr/>
          </p:nvSpPr>
          <p:spPr>
            <a:xfrm>
              <a:off x="495835" y="4597312"/>
              <a:ext cx="152008" cy="285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0896" extrusionOk="0">
                  <a:moveTo>
                    <a:pt x="14522" y="5589"/>
                  </a:moveTo>
                  <a:cubicBezTo>
                    <a:pt x="15177" y="4568"/>
                    <a:pt x="15831" y="3548"/>
                    <a:pt x="15995" y="2612"/>
                  </a:cubicBezTo>
                  <a:cubicBezTo>
                    <a:pt x="16159" y="1677"/>
                    <a:pt x="15831" y="827"/>
                    <a:pt x="14686" y="316"/>
                  </a:cubicBezTo>
                  <a:cubicBezTo>
                    <a:pt x="13540" y="-194"/>
                    <a:pt x="11577" y="-364"/>
                    <a:pt x="8959" y="2017"/>
                  </a:cubicBezTo>
                  <a:cubicBezTo>
                    <a:pt x="6340" y="4398"/>
                    <a:pt x="3068" y="9330"/>
                    <a:pt x="1431" y="12732"/>
                  </a:cubicBezTo>
                  <a:cubicBezTo>
                    <a:pt x="-205" y="16134"/>
                    <a:pt x="-205" y="18005"/>
                    <a:pt x="286" y="19280"/>
                  </a:cubicBezTo>
                  <a:cubicBezTo>
                    <a:pt x="777" y="20556"/>
                    <a:pt x="1759" y="21236"/>
                    <a:pt x="4213" y="20726"/>
                  </a:cubicBezTo>
                  <a:cubicBezTo>
                    <a:pt x="6668" y="20216"/>
                    <a:pt x="10595" y="18515"/>
                    <a:pt x="12722" y="17239"/>
                  </a:cubicBezTo>
                  <a:cubicBezTo>
                    <a:pt x="14850" y="15964"/>
                    <a:pt x="15177" y="15113"/>
                    <a:pt x="15831" y="14093"/>
                  </a:cubicBezTo>
                  <a:cubicBezTo>
                    <a:pt x="16486" y="13072"/>
                    <a:pt x="17468" y="11882"/>
                    <a:pt x="17959" y="11797"/>
                  </a:cubicBezTo>
                  <a:cubicBezTo>
                    <a:pt x="18450" y="11712"/>
                    <a:pt x="18450" y="12732"/>
                    <a:pt x="18940" y="14008"/>
                  </a:cubicBezTo>
                  <a:cubicBezTo>
                    <a:pt x="19431" y="15283"/>
                    <a:pt x="20413" y="16814"/>
                    <a:pt x="21395" y="183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7" name="Line"/>
            <p:cNvSpPr/>
            <p:nvPr/>
          </p:nvSpPr>
          <p:spPr>
            <a:xfrm>
              <a:off x="715675" y="4457468"/>
              <a:ext cx="3680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0" h="21600" extrusionOk="0">
                  <a:moveTo>
                    <a:pt x="12486" y="0"/>
                  </a:moveTo>
                  <a:cubicBezTo>
                    <a:pt x="11216" y="2957"/>
                    <a:pt x="9945" y="5914"/>
                    <a:pt x="6769" y="9000"/>
                  </a:cubicBezTo>
                  <a:cubicBezTo>
                    <a:pt x="3592" y="12086"/>
                    <a:pt x="-1490" y="15300"/>
                    <a:pt x="416" y="17421"/>
                  </a:cubicBezTo>
                  <a:cubicBezTo>
                    <a:pt x="2322" y="19543"/>
                    <a:pt x="11216" y="20571"/>
                    <a:pt x="2011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8" name="Line"/>
            <p:cNvSpPr/>
            <p:nvPr/>
          </p:nvSpPr>
          <p:spPr>
            <a:xfrm>
              <a:off x="839707" y="4635255"/>
              <a:ext cx="261552" cy="267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0887" extrusionOk="0">
                  <a:moveTo>
                    <a:pt x="9376" y="279"/>
                  </a:moveTo>
                  <a:cubicBezTo>
                    <a:pt x="8050" y="-84"/>
                    <a:pt x="6724" y="-447"/>
                    <a:pt x="5113" y="1640"/>
                  </a:cubicBezTo>
                  <a:cubicBezTo>
                    <a:pt x="3502" y="3728"/>
                    <a:pt x="1608" y="8266"/>
                    <a:pt x="660" y="11079"/>
                  </a:cubicBezTo>
                  <a:cubicBezTo>
                    <a:pt x="-287" y="13892"/>
                    <a:pt x="-287" y="14982"/>
                    <a:pt x="1134" y="15617"/>
                  </a:cubicBezTo>
                  <a:cubicBezTo>
                    <a:pt x="2555" y="16252"/>
                    <a:pt x="5397" y="16434"/>
                    <a:pt x="8239" y="14528"/>
                  </a:cubicBezTo>
                  <a:cubicBezTo>
                    <a:pt x="11081" y="12622"/>
                    <a:pt x="13924" y="8629"/>
                    <a:pt x="15345" y="6087"/>
                  </a:cubicBezTo>
                  <a:cubicBezTo>
                    <a:pt x="16766" y="3546"/>
                    <a:pt x="16766" y="2457"/>
                    <a:pt x="16292" y="1913"/>
                  </a:cubicBezTo>
                  <a:cubicBezTo>
                    <a:pt x="15818" y="1368"/>
                    <a:pt x="14871" y="1368"/>
                    <a:pt x="14208" y="1822"/>
                  </a:cubicBezTo>
                  <a:cubicBezTo>
                    <a:pt x="13545" y="2276"/>
                    <a:pt x="13166" y="3183"/>
                    <a:pt x="12597" y="5815"/>
                  </a:cubicBezTo>
                  <a:cubicBezTo>
                    <a:pt x="12029" y="8447"/>
                    <a:pt x="11271" y="12803"/>
                    <a:pt x="11460" y="15708"/>
                  </a:cubicBezTo>
                  <a:cubicBezTo>
                    <a:pt x="11650" y="18612"/>
                    <a:pt x="12787" y="20064"/>
                    <a:pt x="14587" y="20608"/>
                  </a:cubicBezTo>
                  <a:cubicBezTo>
                    <a:pt x="16387" y="21153"/>
                    <a:pt x="18850" y="20790"/>
                    <a:pt x="21313" y="20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9" name="Line"/>
            <p:cNvSpPr/>
            <p:nvPr/>
          </p:nvSpPr>
          <p:spPr>
            <a:xfrm>
              <a:off x="1344155" y="4467874"/>
              <a:ext cx="160892" cy="422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1" h="21429" extrusionOk="0">
                  <a:moveTo>
                    <a:pt x="19330" y="4075"/>
                  </a:moveTo>
                  <a:cubicBezTo>
                    <a:pt x="19938" y="3367"/>
                    <a:pt x="20547" y="2659"/>
                    <a:pt x="20851" y="1833"/>
                  </a:cubicBezTo>
                  <a:cubicBezTo>
                    <a:pt x="21155" y="1006"/>
                    <a:pt x="21155" y="62"/>
                    <a:pt x="20547" y="3"/>
                  </a:cubicBezTo>
                  <a:cubicBezTo>
                    <a:pt x="19938" y="-56"/>
                    <a:pt x="18721" y="770"/>
                    <a:pt x="16135" y="2895"/>
                  </a:cubicBezTo>
                  <a:cubicBezTo>
                    <a:pt x="13549" y="5019"/>
                    <a:pt x="9594" y="8442"/>
                    <a:pt x="6552" y="11511"/>
                  </a:cubicBezTo>
                  <a:cubicBezTo>
                    <a:pt x="3510" y="14580"/>
                    <a:pt x="1380" y="17295"/>
                    <a:pt x="468" y="18947"/>
                  </a:cubicBezTo>
                  <a:cubicBezTo>
                    <a:pt x="-445" y="20600"/>
                    <a:pt x="-141" y="21190"/>
                    <a:pt x="2445" y="21367"/>
                  </a:cubicBezTo>
                  <a:cubicBezTo>
                    <a:pt x="5031" y="21544"/>
                    <a:pt x="9899" y="21308"/>
                    <a:pt x="14766" y="210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0" name="Line"/>
            <p:cNvSpPr/>
            <p:nvPr/>
          </p:nvSpPr>
          <p:spPr>
            <a:xfrm>
              <a:off x="1587227" y="4634196"/>
              <a:ext cx="239497" cy="269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2" extrusionOk="0">
                  <a:moveTo>
                    <a:pt x="15938" y="2562"/>
                  </a:moveTo>
                  <a:cubicBezTo>
                    <a:pt x="15309" y="1647"/>
                    <a:pt x="14680" y="731"/>
                    <a:pt x="13107" y="274"/>
                  </a:cubicBezTo>
                  <a:cubicBezTo>
                    <a:pt x="11534" y="-184"/>
                    <a:pt x="9017" y="-184"/>
                    <a:pt x="6816" y="1189"/>
                  </a:cubicBezTo>
                  <a:cubicBezTo>
                    <a:pt x="4614" y="2562"/>
                    <a:pt x="2726" y="5308"/>
                    <a:pt x="1573" y="8145"/>
                  </a:cubicBezTo>
                  <a:cubicBezTo>
                    <a:pt x="419" y="10982"/>
                    <a:pt x="0" y="13911"/>
                    <a:pt x="0" y="15833"/>
                  </a:cubicBezTo>
                  <a:cubicBezTo>
                    <a:pt x="0" y="17755"/>
                    <a:pt x="419" y="18670"/>
                    <a:pt x="1363" y="19128"/>
                  </a:cubicBezTo>
                  <a:cubicBezTo>
                    <a:pt x="2307" y="19586"/>
                    <a:pt x="3775" y="19586"/>
                    <a:pt x="5662" y="18762"/>
                  </a:cubicBezTo>
                  <a:cubicBezTo>
                    <a:pt x="7550" y="17938"/>
                    <a:pt x="9856" y="16291"/>
                    <a:pt x="11324" y="15101"/>
                  </a:cubicBezTo>
                  <a:cubicBezTo>
                    <a:pt x="12792" y="13911"/>
                    <a:pt x="13421" y="13179"/>
                    <a:pt x="14050" y="13179"/>
                  </a:cubicBezTo>
                  <a:cubicBezTo>
                    <a:pt x="14680" y="13179"/>
                    <a:pt x="15309" y="13911"/>
                    <a:pt x="15309" y="15009"/>
                  </a:cubicBezTo>
                  <a:cubicBezTo>
                    <a:pt x="15309" y="16108"/>
                    <a:pt x="14680" y="17572"/>
                    <a:pt x="14365" y="18762"/>
                  </a:cubicBezTo>
                  <a:cubicBezTo>
                    <a:pt x="14050" y="19952"/>
                    <a:pt x="14050" y="20867"/>
                    <a:pt x="14680" y="21141"/>
                  </a:cubicBezTo>
                  <a:cubicBezTo>
                    <a:pt x="15309" y="21416"/>
                    <a:pt x="16567" y="21050"/>
                    <a:pt x="17825" y="20226"/>
                  </a:cubicBezTo>
                  <a:cubicBezTo>
                    <a:pt x="19084" y="19402"/>
                    <a:pt x="20342" y="18121"/>
                    <a:pt x="21600" y="16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1" name="Line"/>
            <p:cNvSpPr/>
            <p:nvPr/>
          </p:nvSpPr>
          <p:spPr>
            <a:xfrm>
              <a:off x="1842889" y="4544606"/>
              <a:ext cx="88470" cy="338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530" extrusionOk="0">
                  <a:moveTo>
                    <a:pt x="6119" y="2445"/>
                  </a:moveTo>
                  <a:cubicBezTo>
                    <a:pt x="6119" y="1261"/>
                    <a:pt x="6119" y="78"/>
                    <a:pt x="6396" y="4"/>
                  </a:cubicBezTo>
                  <a:cubicBezTo>
                    <a:pt x="6673" y="-70"/>
                    <a:pt x="7227" y="966"/>
                    <a:pt x="6119" y="4072"/>
                  </a:cubicBezTo>
                  <a:cubicBezTo>
                    <a:pt x="5011" y="7179"/>
                    <a:pt x="2242" y="12357"/>
                    <a:pt x="858" y="15612"/>
                  </a:cubicBezTo>
                  <a:cubicBezTo>
                    <a:pt x="-527" y="18867"/>
                    <a:pt x="-527" y="20198"/>
                    <a:pt x="3073" y="20864"/>
                  </a:cubicBezTo>
                  <a:cubicBezTo>
                    <a:pt x="6673" y="21530"/>
                    <a:pt x="13873" y="21530"/>
                    <a:pt x="21073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2" name="Line"/>
            <p:cNvSpPr/>
            <p:nvPr/>
          </p:nvSpPr>
          <p:spPr>
            <a:xfrm>
              <a:off x="2010415" y="4478395"/>
              <a:ext cx="53481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513" y="0"/>
                  </a:moveTo>
                  <a:cubicBezTo>
                    <a:pt x="7513" y="2514"/>
                    <a:pt x="7513" y="5029"/>
                    <a:pt x="5635" y="7829"/>
                  </a:cubicBezTo>
                  <a:cubicBezTo>
                    <a:pt x="3757" y="10629"/>
                    <a:pt x="0" y="13714"/>
                    <a:pt x="0" y="16057"/>
                  </a:cubicBezTo>
                  <a:cubicBezTo>
                    <a:pt x="0" y="18400"/>
                    <a:pt x="3757" y="20000"/>
                    <a:pt x="7983" y="20800"/>
                  </a:cubicBezTo>
                  <a:cubicBezTo>
                    <a:pt x="12209" y="21600"/>
                    <a:pt x="16904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3" name="Line"/>
            <p:cNvSpPr/>
            <p:nvPr/>
          </p:nvSpPr>
          <p:spPr>
            <a:xfrm>
              <a:off x="2119699" y="4659762"/>
              <a:ext cx="388693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extrusionOk="0">
                  <a:moveTo>
                    <a:pt x="11816" y="0"/>
                  </a:moveTo>
                  <a:cubicBezTo>
                    <a:pt x="9911" y="1500"/>
                    <a:pt x="8005" y="3000"/>
                    <a:pt x="6480" y="4275"/>
                  </a:cubicBezTo>
                  <a:cubicBezTo>
                    <a:pt x="4955" y="5550"/>
                    <a:pt x="3812" y="6600"/>
                    <a:pt x="3621" y="7050"/>
                  </a:cubicBezTo>
                  <a:cubicBezTo>
                    <a:pt x="3431" y="7500"/>
                    <a:pt x="4193" y="7350"/>
                    <a:pt x="6353" y="6900"/>
                  </a:cubicBezTo>
                  <a:cubicBezTo>
                    <a:pt x="8513" y="6450"/>
                    <a:pt x="12071" y="5700"/>
                    <a:pt x="14866" y="6000"/>
                  </a:cubicBezTo>
                  <a:cubicBezTo>
                    <a:pt x="17661" y="6300"/>
                    <a:pt x="19694" y="7650"/>
                    <a:pt x="20647" y="9075"/>
                  </a:cubicBezTo>
                  <a:cubicBezTo>
                    <a:pt x="21600" y="10500"/>
                    <a:pt x="21473" y="12000"/>
                    <a:pt x="19758" y="13725"/>
                  </a:cubicBezTo>
                  <a:cubicBezTo>
                    <a:pt x="18042" y="15450"/>
                    <a:pt x="14739" y="17400"/>
                    <a:pt x="11181" y="18750"/>
                  </a:cubicBezTo>
                  <a:cubicBezTo>
                    <a:pt x="7624" y="20100"/>
                    <a:pt x="3812" y="20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4" name="Line"/>
            <p:cNvSpPr/>
            <p:nvPr/>
          </p:nvSpPr>
          <p:spPr>
            <a:xfrm>
              <a:off x="-1" y="5440722"/>
              <a:ext cx="436666" cy="573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242" extrusionOk="0">
                  <a:moveTo>
                    <a:pt x="19397" y="269"/>
                  </a:moveTo>
                  <a:cubicBezTo>
                    <a:pt x="18146" y="11"/>
                    <a:pt x="16896" y="-247"/>
                    <a:pt x="14963" y="441"/>
                  </a:cubicBezTo>
                  <a:cubicBezTo>
                    <a:pt x="13030" y="1130"/>
                    <a:pt x="10416" y="2765"/>
                    <a:pt x="8142" y="4615"/>
                  </a:cubicBezTo>
                  <a:cubicBezTo>
                    <a:pt x="5868" y="6465"/>
                    <a:pt x="3936" y="8531"/>
                    <a:pt x="2685" y="9994"/>
                  </a:cubicBezTo>
                  <a:cubicBezTo>
                    <a:pt x="1435" y="11457"/>
                    <a:pt x="866" y="12317"/>
                    <a:pt x="468" y="13049"/>
                  </a:cubicBezTo>
                  <a:cubicBezTo>
                    <a:pt x="70" y="13780"/>
                    <a:pt x="-157" y="14382"/>
                    <a:pt x="127" y="14770"/>
                  </a:cubicBezTo>
                  <a:cubicBezTo>
                    <a:pt x="411" y="15157"/>
                    <a:pt x="1207" y="15329"/>
                    <a:pt x="3538" y="15071"/>
                  </a:cubicBezTo>
                  <a:cubicBezTo>
                    <a:pt x="5868" y="14813"/>
                    <a:pt x="9734" y="14124"/>
                    <a:pt x="12860" y="13823"/>
                  </a:cubicBezTo>
                  <a:cubicBezTo>
                    <a:pt x="15986" y="13522"/>
                    <a:pt x="18374" y="13608"/>
                    <a:pt x="19738" y="13823"/>
                  </a:cubicBezTo>
                  <a:cubicBezTo>
                    <a:pt x="21102" y="14038"/>
                    <a:pt x="21443" y="14382"/>
                    <a:pt x="21329" y="15028"/>
                  </a:cubicBezTo>
                  <a:cubicBezTo>
                    <a:pt x="21216" y="15673"/>
                    <a:pt x="20647" y="16620"/>
                    <a:pt x="19056" y="17739"/>
                  </a:cubicBezTo>
                  <a:cubicBezTo>
                    <a:pt x="17464" y="18857"/>
                    <a:pt x="14849" y="20148"/>
                    <a:pt x="12803" y="20751"/>
                  </a:cubicBezTo>
                  <a:cubicBezTo>
                    <a:pt x="10757" y="21353"/>
                    <a:pt x="9279" y="21267"/>
                    <a:pt x="7801" y="2118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5" name="Line"/>
            <p:cNvSpPr/>
            <p:nvPr/>
          </p:nvSpPr>
          <p:spPr>
            <a:xfrm>
              <a:off x="439722" y="5536365"/>
              <a:ext cx="385277" cy="494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554" extrusionOk="0">
                  <a:moveTo>
                    <a:pt x="322" y="2231"/>
                  </a:moveTo>
                  <a:cubicBezTo>
                    <a:pt x="837" y="1825"/>
                    <a:pt x="1351" y="1420"/>
                    <a:pt x="1994" y="963"/>
                  </a:cubicBezTo>
                  <a:cubicBezTo>
                    <a:pt x="2637" y="507"/>
                    <a:pt x="3408" y="0"/>
                    <a:pt x="3858" y="0"/>
                  </a:cubicBezTo>
                  <a:cubicBezTo>
                    <a:pt x="4308" y="0"/>
                    <a:pt x="4437" y="507"/>
                    <a:pt x="4372" y="2586"/>
                  </a:cubicBezTo>
                  <a:cubicBezTo>
                    <a:pt x="4308" y="4665"/>
                    <a:pt x="4051" y="8315"/>
                    <a:pt x="3601" y="11561"/>
                  </a:cubicBezTo>
                  <a:cubicBezTo>
                    <a:pt x="3151" y="14806"/>
                    <a:pt x="2508" y="17645"/>
                    <a:pt x="2122" y="19318"/>
                  </a:cubicBezTo>
                  <a:cubicBezTo>
                    <a:pt x="1737" y="20992"/>
                    <a:pt x="1608" y="21499"/>
                    <a:pt x="1351" y="21549"/>
                  </a:cubicBezTo>
                  <a:cubicBezTo>
                    <a:pt x="1094" y="21600"/>
                    <a:pt x="708" y="21194"/>
                    <a:pt x="387" y="20383"/>
                  </a:cubicBezTo>
                  <a:cubicBezTo>
                    <a:pt x="65" y="19572"/>
                    <a:pt x="-192" y="18355"/>
                    <a:pt x="194" y="17189"/>
                  </a:cubicBezTo>
                  <a:cubicBezTo>
                    <a:pt x="579" y="16023"/>
                    <a:pt x="1608" y="14907"/>
                    <a:pt x="2829" y="14096"/>
                  </a:cubicBezTo>
                  <a:cubicBezTo>
                    <a:pt x="4051" y="13285"/>
                    <a:pt x="5465" y="12777"/>
                    <a:pt x="6494" y="12524"/>
                  </a:cubicBezTo>
                  <a:cubicBezTo>
                    <a:pt x="7522" y="12270"/>
                    <a:pt x="8165" y="12270"/>
                    <a:pt x="8744" y="12980"/>
                  </a:cubicBezTo>
                  <a:cubicBezTo>
                    <a:pt x="9322" y="13690"/>
                    <a:pt x="9837" y="15110"/>
                    <a:pt x="10158" y="16530"/>
                  </a:cubicBezTo>
                  <a:cubicBezTo>
                    <a:pt x="10479" y="17949"/>
                    <a:pt x="10608" y="19369"/>
                    <a:pt x="11122" y="20180"/>
                  </a:cubicBezTo>
                  <a:cubicBezTo>
                    <a:pt x="11637" y="20992"/>
                    <a:pt x="12537" y="21194"/>
                    <a:pt x="14079" y="20586"/>
                  </a:cubicBezTo>
                  <a:cubicBezTo>
                    <a:pt x="15622" y="19977"/>
                    <a:pt x="17808" y="18558"/>
                    <a:pt x="19158" y="17239"/>
                  </a:cubicBezTo>
                  <a:cubicBezTo>
                    <a:pt x="20508" y="15921"/>
                    <a:pt x="21022" y="14704"/>
                    <a:pt x="21215" y="13842"/>
                  </a:cubicBezTo>
                  <a:cubicBezTo>
                    <a:pt x="21408" y="12980"/>
                    <a:pt x="21279" y="12473"/>
                    <a:pt x="20894" y="12017"/>
                  </a:cubicBezTo>
                  <a:cubicBezTo>
                    <a:pt x="20508" y="11561"/>
                    <a:pt x="19865" y="11155"/>
                    <a:pt x="18129" y="11611"/>
                  </a:cubicBezTo>
                  <a:cubicBezTo>
                    <a:pt x="16394" y="12068"/>
                    <a:pt x="13565" y="13386"/>
                    <a:pt x="12087" y="14349"/>
                  </a:cubicBezTo>
                  <a:cubicBezTo>
                    <a:pt x="10608" y="15313"/>
                    <a:pt x="10479" y="15921"/>
                    <a:pt x="10351" y="1653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6" name="Line"/>
            <p:cNvSpPr/>
            <p:nvPr/>
          </p:nvSpPr>
          <p:spPr>
            <a:xfrm>
              <a:off x="815257" y="5810452"/>
              <a:ext cx="376685" cy="20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2" extrusionOk="0">
                  <a:moveTo>
                    <a:pt x="0" y="4302"/>
                  </a:moveTo>
                  <a:cubicBezTo>
                    <a:pt x="667" y="3827"/>
                    <a:pt x="1333" y="3352"/>
                    <a:pt x="2000" y="2996"/>
                  </a:cubicBezTo>
                  <a:cubicBezTo>
                    <a:pt x="2667" y="2640"/>
                    <a:pt x="3333" y="2403"/>
                    <a:pt x="3733" y="2996"/>
                  </a:cubicBezTo>
                  <a:cubicBezTo>
                    <a:pt x="4133" y="3590"/>
                    <a:pt x="4267" y="5014"/>
                    <a:pt x="4133" y="7625"/>
                  </a:cubicBezTo>
                  <a:cubicBezTo>
                    <a:pt x="4000" y="10236"/>
                    <a:pt x="3600" y="14034"/>
                    <a:pt x="3333" y="16526"/>
                  </a:cubicBezTo>
                  <a:cubicBezTo>
                    <a:pt x="3067" y="19018"/>
                    <a:pt x="2933" y="20205"/>
                    <a:pt x="3000" y="20086"/>
                  </a:cubicBezTo>
                  <a:cubicBezTo>
                    <a:pt x="3067" y="19968"/>
                    <a:pt x="3333" y="18544"/>
                    <a:pt x="3933" y="16289"/>
                  </a:cubicBezTo>
                  <a:cubicBezTo>
                    <a:pt x="4533" y="14034"/>
                    <a:pt x="5467" y="10948"/>
                    <a:pt x="6267" y="9168"/>
                  </a:cubicBezTo>
                  <a:cubicBezTo>
                    <a:pt x="7067" y="7388"/>
                    <a:pt x="7733" y="6913"/>
                    <a:pt x="8400" y="6675"/>
                  </a:cubicBezTo>
                  <a:cubicBezTo>
                    <a:pt x="9067" y="6438"/>
                    <a:pt x="9733" y="6438"/>
                    <a:pt x="10333" y="6794"/>
                  </a:cubicBezTo>
                  <a:cubicBezTo>
                    <a:pt x="10933" y="7150"/>
                    <a:pt x="11467" y="7862"/>
                    <a:pt x="12067" y="8218"/>
                  </a:cubicBezTo>
                  <a:cubicBezTo>
                    <a:pt x="12667" y="8574"/>
                    <a:pt x="13333" y="8574"/>
                    <a:pt x="14267" y="7744"/>
                  </a:cubicBezTo>
                  <a:cubicBezTo>
                    <a:pt x="15200" y="6913"/>
                    <a:pt x="16400" y="5251"/>
                    <a:pt x="17133" y="3590"/>
                  </a:cubicBezTo>
                  <a:cubicBezTo>
                    <a:pt x="17867" y="1928"/>
                    <a:pt x="18133" y="267"/>
                    <a:pt x="18000" y="29"/>
                  </a:cubicBezTo>
                  <a:cubicBezTo>
                    <a:pt x="17867" y="-208"/>
                    <a:pt x="17333" y="979"/>
                    <a:pt x="16533" y="4065"/>
                  </a:cubicBezTo>
                  <a:cubicBezTo>
                    <a:pt x="15733" y="7150"/>
                    <a:pt x="14667" y="12135"/>
                    <a:pt x="14133" y="15339"/>
                  </a:cubicBezTo>
                  <a:cubicBezTo>
                    <a:pt x="13600" y="18544"/>
                    <a:pt x="13600" y="19968"/>
                    <a:pt x="14933" y="20680"/>
                  </a:cubicBezTo>
                  <a:cubicBezTo>
                    <a:pt x="16267" y="21392"/>
                    <a:pt x="18933" y="21392"/>
                    <a:pt x="21600" y="2139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7" name="Line"/>
            <p:cNvSpPr/>
            <p:nvPr/>
          </p:nvSpPr>
          <p:spPr>
            <a:xfrm>
              <a:off x="1579688" y="5587520"/>
              <a:ext cx="23816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2" h="21600" extrusionOk="0">
                  <a:moveTo>
                    <a:pt x="14221" y="0"/>
                  </a:moveTo>
                  <a:cubicBezTo>
                    <a:pt x="10294" y="3434"/>
                    <a:pt x="6366" y="6868"/>
                    <a:pt x="3421" y="9969"/>
                  </a:cubicBezTo>
                  <a:cubicBezTo>
                    <a:pt x="476" y="13071"/>
                    <a:pt x="-1488" y="15840"/>
                    <a:pt x="1457" y="17723"/>
                  </a:cubicBezTo>
                  <a:cubicBezTo>
                    <a:pt x="4403" y="19606"/>
                    <a:pt x="12257" y="20603"/>
                    <a:pt x="20112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8" name="Line"/>
            <p:cNvSpPr/>
            <p:nvPr/>
          </p:nvSpPr>
          <p:spPr>
            <a:xfrm>
              <a:off x="1715113" y="5852300"/>
              <a:ext cx="220590" cy="125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0507" extrusionOk="0">
                  <a:moveTo>
                    <a:pt x="675" y="5732"/>
                  </a:moveTo>
                  <a:cubicBezTo>
                    <a:pt x="1125" y="3080"/>
                    <a:pt x="1575" y="427"/>
                    <a:pt x="1800" y="48"/>
                  </a:cubicBezTo>
                  <a:cubicBezTo>
                    <a:pt x="2025" y="-331"/>
                    <a:pt x="2025" y="1564"/>
                    <a:pt x="1800" y="4974"/>
                  </a:cubicBezTo>
                  <a:cubicBezTo>
                    <a:pt x="1575" y="8385"/>
                    <a:pt x="1125" y="13311"/>
                    <a:pt x="2475" y="16532"/>
                  </a:cubicBezTo>
                  <a:cubicBezTo>
                    <a:pt x="3825" y="19753"/>
                    <a:pt x="6975" y="21269"/>
                    <a:pt x="10237" y="20132"/>
                  </a:cubicBezTo>
                  <a:cubicBezTo>
                    <a:pt x="13500" y="18995"/>
                    <a:pt x="16875" y="15206"/>
                    <a:pt x="18900" y="12174"/>
                  </a:cubicBezTo>
                  <a:cubicBezTo>
                    <a:pt x="20925" y="9143"/>
                    <a:pt x="21600" y="6869"/>
                    <a:pt x="21262" y="4595"/>
                  </a:cubicBezTo>
                  <a:cubicBezTo>
                    <a:pt x="20925" y="2322"/>
                    <a:pt x="19575" y="48"/>
                    <a:pt x="15862" y="48"/>
                  </a:cubicBezTo>
                  <a:cubicBezTo>
                    <a:pt x="12150" y="48"/>
                    <a:pt x="6075" y="2322"/>
                    <a:pt x="0" y="4595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9" name="Line"/>
            <p:cNvSpPr/>
            <p:nvPr/>
          </p:nvSpPr>
          <p:spPr>
            <a:xfrm>
              <a:off x="2056919" y="5525330"/>
              <a:ext cx="48830" cy="52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21600" y="1674"/>
                  </a:moveTo>
                  <a:cubicBezTo>
                    <a:pt x="21600" y="920"/>
                    <a:pt x="21600" y="165"/>
                    <a:pt x="21086" y="23"/>
                  </a:cubicBezTo>
                  <a:cubicBezTo>
                    <a:pt x="20571" y="-118"/>
                    <a:pt x="19543" y="354"/>
                    <a:pt x="17486" y="2382"/>
                  </a:cubicBezTo>
                  <a:cubicBezTo>
                    <a:pt x="15429" y="4410"/>
                    <a:pt x="12343" y="7994"/>
                    <a:pt x="9257" y="11437"/>
                  </a:cubicBezTo>
                  <a:cubicBezTo>
                    <a:pt x="6171" y="14879"/>
                    <a:pt x="3086" y="18181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0" name="Line"/>
            <p:cNvSpPr/>
            <p:nvPr/>
          </p:nvSpPr>
          <p:spPr>
            <a:xfrm>
              <a:off x="2001114" y="5725081"/>
              <a:ext cx="487915" cy="336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428" extrusionOk="0">
                  <a:moveTo>
                    <a:pt x="0" y="12107"/>
                  </a:moveTo>
                  <a:cubicBezTo>
                    <a:pt x="2445" y="9296"/>
                    <a:pt x="4891" y="6486"/>
                    <a:pt x="7336" y="4488"/>
                  </a:cubicBezTo>
                  <a:cubicBezTo>
                    <a:pt x="9781" y="2491"/>
                    <a:pt x="12226" y="1307"/>
                    <a:pt x="13704" y="642"/>
                  </a:cubicBezTo>
                  <a:cubicBezTo>
                    <a:pt x="15181" y="-24"/>
                    <a:pt x="15691" y="-172"/>
                    <a:pt x="15792" y="198"/>
                  </a:cubicBezTo>
                  <a:cubicBezTo>
                    <a:pt x="15894" y="568"/>
                    <a:pt x="15589" y="1455"/>
                    <a:pt x="14825" y="2713"/>
                  </a:cubicBezTo>
                  <a:cubicBezTo>
                    <a:pt x="14060" y="3970"/>
                    <a:pt x="12838" y="5598"/>
                    <a:pt x="12125" y="6781"/>
                  </a:cubicBezTo>
                  <a:cubicBezTo>
                    <a:pt x="11411" y="7965"/>
                    <a:pt x="11208" y="8705"/>
                    <a:pt x="11309" y="9296"/>
                  </a:cubicBezTo>
                  <a:cubicBezTo>
                    <a:pt x="11411" y="9888"/>
                    <a:pt x="11819" y="10332"/>
                    <a:pt x="13296" y="10554"/>
                  </a:cubicBezTo>
                  <a:cubicBezTo>
                    <a:pt x="14774" y="10776"/>
                    <a:pt x="17321" y="10776"/>
                    <a:pt x="18849" y="10924"/>
                  </a:cubicBezTo>
                  <a:cubicBezTo>
                    <a:pt x="20377" y="11072"/>
                    <a:pt x="20887" y="11368"/>
                    <a:pt x="21192" y="11886"/>
                  </a:cubicBezTo>
                  <a:cubicBezTo>
                    <a:pt x="21498" y="12403"/>
                    <a:pt x="21600" y="13143"/>
                    <a:pt x="20123" y="14623"/>
                  </a:cubicBezTo>
                  <a:cubicBezTo>
                    <a:pt x="18645" y="16102"/>
                    <a:pt x="15589" y="18321"/>
                    <a:pt x="13755" y="19579"/>
                  </a:cubicBezTo>
                  <a:cubicBezTo>
                    <a:pt x="11921" y="20836"/>
                    <a:pt x="11309" y="21132"/>
                    <a:pt x="10698" y="2142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1" name="Line"/>
            <p:cNvSpPr/>
            <p:nvPr/>
          </p:nvSpPr>
          <p:spPr>
            <a:xfrm>
              <a:off x="388205" y="6429268"/>
              <a:ext cx="257313" cy="229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0542" extrusionOk="0">
                  <a:moveTo>
                    <a:pt x="10542" y="4568"/>
                  </a:moveTo>
                  <a:cubicBezTo>
                    <a:pt x="9963" y="3321"/>
                    <a:pt x="9385" y="2075"/>
                    <a:pt x="8613" y="1348"/>
                  </a:cubicBezTo>
                  <a:cubicBezTo>
                    <a:pt x="7842" y="621"/>
                    <a:pt x="6878" y="414"/>
                    <a:pt x="5431" y="2491"/>
                  </a:cubicBezTo>
                  <a:cubicBezTo>
                    <a:pt x="3985" y="4568"/>
                    <a:pt x="2056" y="8929"/>
                    <a:pt x="996" y="11941"/>
                  </a:cubicBezTo>
                  <a:cubicBezTo>
                    <a:pt x="-65" y="14952"/>
                    <a:pt x="-258" y="16614"/>
                    <a:pt x="321" y="18171"/>
                  </a:cubicBezTo>
                  <a:cubicBezTo>
                    <a:pt x="899" y="19729"/>
                    <a:pt x="2249" y="21183"/>
                    <a:pt x="5624" y="20248"/>
                  </a:cubicBezTo>
                  <a:cubicBezTo>
                    <a:pt x="8999" y="19314"/>
                    <a:pt x="14399" y="15991"/>
                    <a:pt x="17485" y="13083"/>
                  </a:cubicBezTo>
                  <a:cubicBezTo>
                    <a:pt x="20571" y="10175"/>
                    <a:pt x="21342" y="7683"/>
                    <a:pt x="21342" y="5398"/>
                  </a:cubicBezTo>
                  <a:cubicBezTo>
                    <a:pt x="21342" y="3114"/>
                    <a:pt x="20571" y="1037"/>
                    <a:pt x="19124" y="310"/>
                  </a:cubicBezTo>
                  <a:cubicBezTo>
                    <a:pt x="17678" y="-417"/>
                    <a:pt x="15556" y="206"/>
                    <a:pt x="14110" y="1452"/>
                  </a:cubicBezTo>
                  <a:cubicBezTo>
                    <a:pt x="12663" y="2698"/>
                    <a:pt x="11892" y="4568"/>
                    <a:pt x="11121" y="643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2" name="Line"/>
            <p:cNvSpPr/>
            <p:nvPr/>
          </p:nvSpPr>
          <p:spPr>
            <a:xfrm>
              <a:off x="638393" y="6283763"/>
              <a:ext cx="218719" cy="331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535" extrusionOk="0">
                  <a:moveTo>
                    <a:pt x="17294" y="5524"/>
                  </a:moveTo>
                  <a:cubicBezTo>
                    <a:pt x="18204" y="4769"/>
                    <a:pt x="19113" y="4013"/>
                    <a:pt x="19568" y="3258"/>
                  </a:cubicBezTo>
                  <a:cubicBezTo>
                    <a:pt x="20023" y="2503"/>
                    <a:pt x="20023" y="1748"/>
                    <a:pt x="19568" y="1143"/>
                  </a:cubicBezTo>
                  <a:cubicBezTo>
                    <a:pt x="19113" y="539"/>
                    <a:pt x="18204" y="86"/>
                    <a:pt x="16953" y="11"/>
                  </a:cubicBezTo>
                  <a:cubicBezTo>
                    <a:pt x="15703" y="-65"/>
                    <a:pt x="14111" y="237"/>
                    <a:pt x="11724" y="2352"/>
                  </a:cubicBezTo>
                  <a:cubicBezTo>
                    <a:pt x="9336" y="4466"/>
                    <a:pt x="6153" y="8394"/>
                    <a:pt x="4107" y="11641"/>
                  </a:cubicBezTo>
                  <a:cubicBezTo>
                    <a:pt x="2061" y="14889"/>
                    <a:pt x="1151" y="17457"/>
                    <a:pt x="583" y="19118"/>
                  </a:cubicBezTo>
                  <a:cubicBezTo>
                    <a:pt x="14" y="20780"/>
                    <a:pt x="-213" y="21535"/>
                    <a:pt x="242" y="21535"/>
                  </a:cubicBezTo>
                  <a:cubicBezTo>
                    <a:pt x="696" y="21535"/>
                    <a:pt x="1833" y="20780"/>
                    <a:pt x="4334" y="20176"/>
                  </a:cubicBezTo>
                  <a:cubicBezTo>
                    <a:pt x="6835" y="19571"/>
                    <a:pt x="10701" y="19118"/>
                    <a:pt x="13770" y="19269"/>
                  </a:cubicBezTo>
                  <a:cubicBezTo>
                    <a:pt x="16840" y="19420"/>
                    <a:pt x="19113" y="20176"/>
                    <a:pt x="21387" y="2093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3" name="Line"/>
            <p:cNvSpPr/>
            <p:nvPr/>
          </p:nvSpPr>
          <p:spPr>
            <a:xfrm>
              <a:off x="1141384" y="6420505"/>
              <a:ext cx="319386" cy="255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168" extrusionOk="0">
                  <a:moveTo>
                    <a:pt x="10297" y="3232"/>
                  </a:moveTo>
                  <a:cubicBezTo>
                    <a:pt x="10143" y="2268"/>
                    <a:pt x="9989" y="1304"/>
                    <a:pt x="9295" y="629"/>
                  </a:cubicBezTo>
                  <a:cubicBezTo>
                    <a:pt x="8600" y="-46"/>
                    <a:pt x="7366" y="-432"/>
                    <a:pt x="5746" y="822"/>
                  </a:cubicBezTo>
                  <a:cubicBezTo>
                    <a:pt x="4126" y="2075"/>
                    <a:pt x="2120" y="4968"/>
                    <a:pt x="1040" y="6993"/>
                  </a:cubicBezTo>
                  <a:cubicBezTo>
                    <a:pt x="-40" y="9018"/>
                    <a:pt x="-194" y="10175"/>
                    <a:pt x="192" y="10947"/>
                  </a:cubicBezTo>
                  <a:cubicBezTo>
                    <a:pt x="577" y="11718"/>
                    <a:pt x="1503" y="12104"/>
                    <a:pt x="4666" y="12297"/>
                  </a:cubicBezTo>
                  <a:cubicBezTo>
                    <a:pt x="7829" y="12489"/>
                    <a:pt x="13229" y="12489"/>
                    <a:pt x="16392" y="12682"/>
                  </a:cubicBezTo>
                  <a:cubicBezTo>
                    <a:pt x="19555" y="12875"/>
                    <a:pt x="20480" y="13261"/>
                    <a:pt x="20943" y="13936"/>
                  </a:cubicBezTo>
                  <a:cubicBezTo>
                    <a:pt x="21406" y="14611"/>
                    <a:pt x="21406" y="15575"/>
                    <a:pt x="19323" y="16829"/>
                  </a:cubicBezTo>
                  <a:cubicBezTo>
                    <a:pt x="17240" y="18082"/>
                    <a:pt x="13075" y="19625"/>
                    <a:pt x="10529" y="20397"/>
                  </a:cubicBezTo>
                  <a:cubicBezTo>
                    <a:pt x="7983" y="21168"/>
                    <a:pt x="7057" y="21168"/>
                    <a:pt x="6132" y="2116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4" name="Line"/>
            <p:cNvSpPr/>
            <p:nvPr/>
          </p:nvSpPr>
          <p:spPr>
            <a:xfrm>
              <a:off x="1457015" y="6321057"/>
              <a:ext cx="100134" cy="347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532" extrusionOk="0">
                  <a:moveTo>
                    <a:pt x="14727" y="2092"/>
                  </a:moveTo>
                  <a:cubicBezTo>
                    <a:pt x="16691" y="1084"/>
                    <a:pt x="18655" y="76"/>
                    <a:pt x="19882" y="4"/>
                  </a:cubicBezTo>
                  <a:cubicBezTo>
                    <a:pt x="21109" y="-68"/>
                    <a:pt x="21600" y="796"/>
                    <a:pt x="20618" y="3388"/>
                  </a:cubicBezTo>
                  <a:cubicBezTo>
                    <a:pt x="19636" y="5980"/>
                    <a:pt x="17182" y="10300"/>
                    <a:pt x="14727" y="13540"/>
                  </a:cubicBezTo>
                  <a:cubicBezTo>
                    <a:pt x="12273" y="16780"/>
                    <a:pt x="9818" y="18940"/>
                    <a:pt x="7364" y="20092"/>
                  </a:cubicBezTo>
                  <a:cubicBezTo>
                    <a:pt x="4909" y="21244"/>
                    <a:pt x="2455" y="21388"/>
                    <a:pt x="0" y="2153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5" name="Line"/>
            <p:cNvSpPr/>
            <p:nvPr/>
          </p:nvSpPr>
          <p:spPr>
            <a:xfrm>
              <a:off x="1436088" y="6424596"/>
              <a:ext cx="432490" cy="242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1" extrusionOk="0">
                  <a:moveTo>
                    <a:pt x="0" y="20174"/>
                  </a:moveTo>
                  <a:cubicBezTo>
                    <a:pt x="348" y="18951"/>
                    <a:pt x="697" y="17728"/>
                    <a:pt x="1800" y="16404"/>
                  </a:cubicBezTo>
                  <a:cubicBezTo>
                    <a:pt x="2903" y="15079"/>
                    <a:pt x="4761" y="13653"/>
                    <a:pt x="6387" y="12634"/>
                  </a:cubicBezTo>
                  <a:cubicBezTo>
                    <a:pt x="8013" y="11615"/>
                    <a:pt x="9406" y="11004"/>
                    <a:pt x="10858" y="11921"/>
                  </a:cubicBezTo>
                  <a:cubicBezTo>
                    <a:pt x="12310" y="12838"/>
                    <a:pt x="13819" y="15283"/>
                    <a:pt x="14748" y="17219"/>
                  </a:cubicBezTo>
                  <a:cubicBezTo>
                    <a:pt x="15677" y="19155"/>
                    <a:pt x="16026" y="20581"/>
                    <a:pt x="16490" y="21091"/>
                  </a:cubicBezTo>
                  <a:cubicBezTo>
                    <a:pt x="16955" y="21600"/>
                    <a:pt x="17535" y="21192"/>
                    <a:pt x="18232" y="19257"/>
                  </a:cubicBezTo>
                  <a:cubicBezTo>
                    <a:pt x="18929" y="17321"/>
                    <a:pt x="19742" y="13857"/>
                    <a:pt x="20323" y="10392"/>
                  </a:cubicBezTo>
                  <a:cubicBezTo>
                    <a:pt x="20903" y="6928"/>
                    <a:pt x="21252" y="34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6" name="Line"/>
            <p:cNvSpPr/>
            <p:nvPr/>
          </p:nvSpPr>
          <p:spPr>
            <a:xfrm>
              <a:off x="1910431" y="6199050"/>
              <a:ext cx="146489" cy="441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43" y="6935"/>
                  </a:moveTo>
                  <a:cubicBezTo>
                    <a:pt x="20571" y="5002"/>
                    <a:pt x="21600" y="3069"/>
                    <a:pt x="21600" y="1819"/>
                  </a:cubicBezTo>
                  <a:cubicBezTo>
                    <a:pt x="21600" y="568"/>
                    <a:pt x="20571" y="0"/>
                    <a:pt x="19200" y="0"/>
                  </a:cubicBezTo>
                  <a:cubicBezTo>
                    <a:pt x="17829" y="0"/>
                    <a:pt x="16114" y="568"/>
                    <a:pt x="13029" y="2899"/>
                  </a:cubicBezTo>
                  <a:cubicBezTo>
                    <a:pt x="9943" y="5229"/>
                    <a:pt x="5486" y="9322"/>
                    <a:pt x="3086" y="12733"/>
                  </a:cubicBezTo>
                  <a:cubicBezTo>
                    <a:pt x="686" y="16143"/>
                    <a:pt x="343" y="1887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7" name="Line"/>
            <p:cNvSpPr/>
            <p:nvPr/>
          </p:nvSpPr>
          <p:spPr>
            <a:xfrm>
              <a:off x="1903455" y="6235013"/>
              <a:ext cx="336438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547" extrusionOk="0">
                  <a:moveTo>
                    <a:pt x="0" y="18819"/>
                  </a:moveTo>
                  <a:cubicBezTo>
                    <a:pt x="0" y="18250"/>
                    <a:pt x="0" y="17682"/>
                    <a:pt x="1110" y="17113"/>
                  </a:cubicBezTo>
                  <a:cubicBezTo>
                    <a:pt x="2219" y="16545"/>
                    <a:pt x="4438" y="15976"/>
                    <a:pt x="7397" y="14726"/>
                  </a:cubicBezTo>
                  <a:cubicBezTo>
                    <a:pt x="10356" y="13475"/>
                    <a:pt x="14055" y="11543"/>
                    <a:pt x="16570" y="9212"/>
                  </a:cubicBezTo>
                  <a:cubicBezTo>
                    <a:pt x="19085" y="6882"/>
                    <a:pt x="20416" y="4153"/>
                    <a:pt x="21008" y="2448"/>
                  </a:cubicBezTo>
                  <a:cubicBezTo>
                    <a:pt x="21600" y="743"/>
                    <a:pt x="21452" y="61"/>
                    <a:pt x="21082" y="4"/>
                  </a:cubicBezTo>
                  <a:cubicBezTo>
                    <a:pt x="20712" y="-53"/>
                    <a:pt x="20121" y="515"/>
                    <a:pt x="19159" y="2448"/>
                  </a:cubicBezTo>
                  <a:cubicBezTo>
                    <a:pt x="18197" y="4381"/>
                    <a:pt x="16866" y="7678"/>
                    <a:pt x="16052" y="11088"/>
                  </a:cubicBezTo>
                  <a:cubicBezTo>
                    <a:pt x="15238" y="14499"/>
                    <a:pt x="14942" y="18023"/>
                    <a:pt x="14647" y="2154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8" name="Line"/>
            <p:cNvSpPr/>
            <p:nvPr/>
          </p:nvSpPr>
          <p:spPr>
            <a:xfrm>
              <a:off x="2063894" y="6557132"/>
              <a:ext cx="355758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9" y="15600"/>
                    <a:pt x="7059" y="9600"/>
                    <a:pt x="10659" y="6000"/>
                  </a:cubicBezTo>
                  <a:cubicBezTo>
                    <a:pt x="14259" y="2400"/>
                    <a:pt x="17929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9" name="Line"/>
            <p:cNvSpPr/>
            <p:nvPr/>
          </p:nvSpPr>
          <p:spPr>
            <a:xfrm>
              <a:off x="1489430" y="26783"/>
              <a:ext cx="548417" cy="545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463" extrusionOk="0">
                  <a:moveTo>
                    <a:pt x="14799" y="1419"/>
                  </a:moveTo>
                  <a:cubicBezTo>
                    <a:pt x="14799" y="961"/>
                    <a:pt x="14799" y="504"/>
                    <a:pt x="14527" y="229"/>
                  </a:cubicBezTo>
                  <a:cubicBezTo>
                    <a:pt x="14254" y="-45"/>
                    <a:pt x="13710" y="-137"/>
                    <a:pt x="12303" y="321"/>
                  </a:cubicBezTo>
                  <a:cubicBezTo>
                    <a:pt x="10897" y="778"/>
                    <a:pt x="8628" y="1785"/>
                    <a:pt x="6586" y="3204"/>
                  </a:cubicBezTo>
                  <a:cubicBezTo>
                    <a:pt x="4544" y="4622"/>
                    <a:pt x="2728" y="6453"/>
                    <a:pt x="1639" y="7688"/>
                  </a:cubicBezTo>
                  <a:cubicBezTo>
                    <a:pt x="550" y="8924"/>
                    <a:pt x="187" y="9565"/>
                    <a:pt x="51" y="10114"/>
                  </a:cubicBezTo>
                  <a:cubicBezTo>
                    <a:pt x="-85" y="10663"/>
                    <a:pt x="6" y="11121"/>
                    <a:pt x="913" y="11441"/>
                  </a:cubicBezTo>
                  <a:cubicBezTo>
                    <a:pt x="1821" y="11761"/>
                    <a:pt x="3545" y="11944"/>
                    <a:pt x="6086" y="11990"/>
                  </a:cubicBezTo>
                  <a:cubicBezTo>
                    <a:pt x="8628" y="12036"/>
                    <a:pt x="11986" y="11944"/>
                    <a:pt x="14481" y="12036"/>
                  </a:cubicBezTo>
                  <a:cubicBezTo>
                    <a:pt x="16977" y="12127"/>
                    <a:pt x="18611" y="12402"/>
                    <a:pt x="19654" y="12814"/>
                  </a:cubicBezTo>
                  <a:cubicBezTo>
                    <a:pt x="20698" y="13226"/>
                    <a:pt x="21152" y="13775"/>
                    <a:pt x="21333" y="14278"/>
                  </a:cubicBezTo>
                  <a:cubicBezTo>
                    <a:pt x="21515" y="14782"/>
                    <a:pt x="21424" y="15239"/>
                    <a:pt x="20244" y="16017"/>
                  </a:cubicBezTo>
                  <a:cubicBezTo>
                    <a:pt x="19065" y="16795"/>
                    <a:pt x="16796" y="17894"/>
                    <a:pt x="14391" y="18809"/>
                  </a:cubicBezTo>
                  <a:cubicBezTo>
                    <a:pt x="11986" y="19724"/>
                    <a:pt x="9444" y="20456"/>
                    <a:pt x="7448" y="20868"/>
                  </a:cubicBezTo>
                  <a:cubicBezTo>
                    <a:pt x="5451" y="21280"/>
                    <a:pt x="3999" y="21371"/>
                    <a:pt x="2547" y="21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0" name="Line"/>
            <p:cNvSpPr/>
            <p:nvPr/>
          </p:nvSpPr>
          <p:spPr>
            <a:xfrm>
              <a:off x="2022041" y="212706"/>
              <a:ext cx="474343" cy="283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0" y="6017"/>
                  </a:moveTo>
                  <a:cubicBezTo>
                    <a:pt x="212" y="10023"/>
                    <a:pt x="424" y="14030"/>
                    <a:pt x="529" y="16730"/>
                  </a:cubicBezTo>
                  <a:cubicBezTo>
                    <a:pt x="635" y="19430"/>
                    <a:pt x="635" y="20823"/>
                    <a:pt x="900" y="21172"/>
                  </a:cubicBezTo>
                  <a:cubicBezTo>
                    <a:pt x="1165" y="21520"/>
                    <a:pt x="1694" y="20823"/>
                    <a:pt x="2541" y="18210"/>
                  </a:cubicBezTo>
                  <a:cubicBezTo>
                    <a:pt x="3388" y="15597"/>
                    <a:pt x="4553" y="11068"/>
                    <a:pt x="5135" y="8020"/>
                  </a:cubicBezTo>
                  <a:cubicBezTo>
                    <a:pt x="5718" y="4972"/>
                    <a:pt x="5718" y="3404"/>
                    <a:pt x="5718" y="2185"/>
                  </a:cubicBezTo>
                  <a:cubicBezTo>
                    <a:pt x="5718" y="965"/>
                    <a:pt x="5718" y="94"/>
                    <a:pt x="5929" y="7"/>
                  </a:cubicBezTo>
                  <a:cubicBezTo>
                    <a:pt x="6141" y="-80"/>
                    <a:pt x="6565" y="617"/>
                    <a:pt x="7041" y="3317"/>
                  </a:cubicBezTo>
                  <a:cubicBezTo>
                    <a:pt x="7518" y="6017"/>
                    <a:pt x="8047" y="10720"/>
                    <a:pt x="8312" y="13507"/>
                  </a:cubicBezTo>
                  <a:cubicBezTo>
                    <a:pt x="8576" y="16294"/>
                    <a:pt x="8576" y="17165"/>
                    <a:pt x="8576" y="18123"/>
                  </a:cubicBezTo>
                  <a:cubicBezTo>
                    <a:pt x="8576" y="19081"/>
                    <a:pt x="8576" y="20126"/>
                    <a:pt x="8841" y="20649"/>
                  </a:cubicBezTo>
                  <a:cubicBezTo>
                    <a:pt x="9106" y="21172"/>
                    <a:pt x="9635" y="21172"/>
                    <a:pt x="10376" y="20301"/>
                  </a:cubicBezTo>
                  <a:cubicBezTo>
                    <a:pt x="11118" y="19430"/>
                    <a:pt x="12071" y="17688"/>
                    <a:pt x="12918" y="15423"/>
                  </a:cubicBezTo>
                  <a:cubicBezTo>
                    <a:pt x="13765" y="13159"/>
                    <a:pt x="14506" y="10372"/>
                    <a:pt x="15035" y="8630"/>
                  </a:cubicBezTo>
                  <a:cubicBezTo>
                    <a:pt x="15565" y="6888"/>
                    <a:pt x="15882" y="6191"/>
                    <a:pt x="16253" y="6191"/>
                  </a:cubicBezTo>
                  <a:cubicBezTo>
                    <a:pt x="16624" y="6191"/>
                    <a:pt x="17047" y="6888"/>
                    <a:pt x="17418" y="8891"/>
                  </a:cubicBezTo>
                  <a:cubicBezTo>
                    <a:pt x="17788" y="10894"/>
                    <a:pt x="18106" y="14204"/>
                    <a:pt x="18265" y="16381"/>
                  </a:cubicBezTo>
                  <a:cubicBezTo>
                    <a:pt x="18424" y="18559"/>
                    <a:pt x="18424" y="19604"/>
                    <a:pt x="18688" y="20039"/>
                  </a:cubicBezTo>
                  <a:cubicBezTo>
                    <a:pt x="18953" y="20475"/>
                    <a:pt x="19482" y="20301"/>
                    <a:pt x="20012" y="19865"/>
                  </a:cubicBezTo>
                  <a:cubicBezTo>
                    <a:pt x="20541" y="19430"/>
                    <a:pt x="21071" y="18733"/>
                    <a:pt x="21600" y="180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1" name="Line"/>
            <p:cNvSpPr/>
            <p:nvPr/>
          </p:nvSpPr>
          <p:spPr>
            <a:xfrm>
              <a:off x="2459469" y="259501"/>
              <a:ext cx="206713" cy="309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019" extrusionOk="0">
                  <a:moveTo>
                    <a:pt x="10889" y="5111"/>
                  </a:moveTo>
                  <a:cubicBezTo>
                    <a:pt x="11601" y="4480"/>
                    <a:pt x="12313" y="3849"/>
                    <a:pt x="12788" y="2824"/>
                  </a:cubicBezTo>
                  <a:cubicBezTo>
                    <a:pt x="13263" y="1800"/>
                    <a:pt x="13500" y="381"/>
                    <a:pt x="13263" y="65"/>
                  </a:cubicBezTo>
                  <a:cubicBezTo>
                    <a:pt x="13025" y="-250"/>
                    <a:pt x="12313" y="538"/>
                    <a:pt x="10058" y="3219"/>
                  </a:cubicBezTo>
                  <a:cubicBezTo>
                    <a:pt x="7803" y="5899"/>
                    <a:pt x="4006" y="10471"/>
                    <a:pt x="1988" y="13703"/>
                  </a:cubicBezTo>
                  <a:cubicBezTo>
                    <a:pt x="-30" y="16935"/>
                    <a:pt x="-267" y="18827"/>
                    <a:pt x="208" y="19931"/>
                  </a:cubicBezTo>
                  <a:cubicBezTo>
                    <a:pt x="682" y="21035"/>
                    <a:pt x="1869" y="21350"/>
                    <a:pt x="4599" y="20641"/>
                  </a:cubicBezTo>
                  <a:cubicBezTo>
                    <a:pt x="7329" y="19931"/>
                    <a:pt x="11601" y="18197"/>
                    <a:pt x="14687" y="16384"/>
                  </a:cubicBezTo>
                  <a:cubicBezTo>
                    <a:pt x="17773" y="14570"/>
                    <a:pt x="19671" y="12678"/>
                    <a:pt x="20502" y="12363"/>
                  </a:cubicBezTo>
                  <a:cubicBezTo>
                    <a:pt x="21333" y="12048"/>
                    <a:pt x="21096" y="13309"/>
                    <a:pt x="20977" y="14334"/>
                  </a:cubicBezTo>
                  <a:cubicBezTo>
                    <a:pt x="20858" y="15359"/>
                    <a:pt x="20858" y="16147"/>
                    <a:pt x="20858" y="16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2" name="Line"/>
            <p:cNvSpPr/>
            <p:nvPr/>
          </p:nvSpPr>
          <p:spPr>
            <a:xfrm>
              <a:off x="2726579" y="355800"/>
              <a:ext cx="118587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554"/>
                  </a:moveTo>
                  <a:cubicBezTo>
                    <a:pt x="2541" y="7200"/>
                    <a:pt x="5082" y="8846"/>
                    <a:pt x="6776" y="11109"/>
                  </a:cubicBezTo>
                  <a:cubicBezTo>
                    <a:pt x="8471" y="13371"/>
                    <a:pt x="9318" y="16251"/>
                    <a:pt x="9318" y="18309"/>
                  </a:cubicBezTo>
                  <a:cubicBezTo>
                    <a:pt x="9318" y="20366"/>
                    <a:pt x="8471" y="21600"/>
                    <a:pt x="8047" y="21600"/>
                  </a:cubicBezTo>
                  <a:cubicBezTo>
                    <a:pt x="7624" y="21600"/>
                    <a:pt x="7624" y="20366"/>
                    <a:pt x="9318" y="17074"/>
                  </a:cubicBezTo>
                  <a:cubicBezTo>
                    <a:pt x="11012" y="13783"/>
                    <a:pt x="14400" y="8434"/>
                    <a:pt x="16729" y="5246"/>
                  </a:cubicBezTo>
                  <a:cubicBezTo>
                    <a:pt x="19059" y="2057"/>
                    <a:pt x="20329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3" name="Line"/>
            <p:cNvSpPr/>
            <p:nvPr/>
          </p:nvSpPr>
          <p:spPr>
            <a:xfrm>
              <a:off x="2942823" y="104677"/>
              <a:ext cx="44587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9" h="21600" extrusionOk="0">
                  <a:moveTo>
                    <a:pt x="9720" y="0"/>
                  </a:moveTo>
                  <a:cubicBezTo>
                    <a:pt x="14040" y="1182"/>
                    <a:pt x="18360" y="2364"/>
                    <a:pt x="19980" y="5051"/>
                  </a:cubicBezTo>
                  <a:cubicBezTo>
                    <a:pt x="21600" y="7737"/>
                    <a:pt x="20520" y="11928"/>
                    <a:pt x="16740" y="14937"/>
                  </a:cubicBezTo>
                  <a:cubicBezTo>
                    <a:pt x="12960" y="17946"/>
                    <a:pt x="6480" y="197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4" name="Line"/>
            <p:cNvSpPr/>
            <p:nvPr/>
          </p:nvSpPr>
          <p:spPr>
            <a:xfrm>
              <a:off x="2796335" y="376727"/>
              <a:ext cx="28600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61" y="16000"/>
                    <a:pt x="6322" y="10400"/>
                    <a:pt x="9922" y="6800"/>
                  </a:cubicBezTo>
                  <a:cubicBezTo>
                    <a:pt x="13522" y="3200"/>
                    <a:pt x="17561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5" name="Line"/>
            <p:cNvSpPr/>
            <p:nvPr/>
          </p:nvSpPr>
          <p:spPr>
            <a:xfrm>
              <a:off x="3521800" y="290827"/>
              <a:ext cx="55806" cy="193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00" extrusionOk="0">
                  <a:moveTo>
                    <a:pt x="21600" y="232"/>
                  </a:moveTo>
                  <a:cubicBezTo>
                    <a:pt x="17100" y="-14"/>
                    <a:pt x="12600" y="-259"/>
                    <a:pt x="9450" y="600"/>
                  </a:cubicBezTo>
                  <a:cubicBezTo>
                    <a:pt x="6300" y="1459"/>
                    <a:pt x="4500" y="3423"/>
                    <a:pt x="3600" y="7841"/>
                  </a:cubicBezTo>
                  <a:cubicBezTo>
                    <a:pt x="2700" y="12259"/>
                    <a:pt x="2700" y="19132"/>
                    <a:pt x="2250" y="20236"/>
                  </a:cubicBezTo>
                  <a:cubicBezTo>
                    <a:pt x="1800" y="21341"/>
                    <a:pt x="900" y="16677"/>
                    <a:pt x="0" y="120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6" name="Line"/>
            <p:cNvSpPr/>
            <p:nvPr/>
          </p:nvSpPr>
          <p:spPr>
            <a:xfrm>
              <a:off x="3493898" y="-1"/>
              <a:ext cx="313288" cy="341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7" h="21171" extrusionOk="0">
                  <a:moveTo>
                    <a:pt x="0" y="9075"/>
                  </a:moveTo>
                  <a:cubicBezTo>
                    <a:pt x="155" y="6195"/>
                    <a:pt x="311" y="3315"/>
                    <a:pt x="2020" y="1659"/>
                  </a:cubicBezTo>
                  <a:cubicBezTo>
                    <a:pt x="3729" y="3"/>
                    <a:pt x="6993" y="-429"/>
                    <a:pt x="10567" y="435"/>
                  </a:cubicBezTo>
                  <a:cubicBezTo>
                    <a:pt x="14141" y="1299"/>
                    <a:pt x="18026" y="3459"/>
                    <a:pt x="19813" y="5835"/>
                  </a:cubicBezTo>
                  <a:cubicBezTo>
                    <a:pt x="21600" y="8211"/>
                    <a:pt x="21289" y="10803"/>
                    <a:pt x="18647" y="13395"/>
                  </a:cubicBezTo>
                  <a:cubicBezTo>
                    <a:pt x="16006" y="15987"/>
                    <a:pt x="11033" y="18579"/>
                    <a:pt x="7925" y="19875"/>
                  </a:cubicBezTo>
                  <a:cubicBezTo>
                    <a:pt x="4817" y="21171"/>
                    <a:pt x="3574" y="21171"/>
                    <a:pt x="2331" y="211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7" name="Line"/>
            <p:cNvSpPr/>
            <p:nvPr/>
          </p:nvSpPr>
          <p:spPr>
            <a:xfrm>
              <a:off x="3773795" y="57790"/>
              <a:ext cx="215373" cy="458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198" extrusionOk="0">
                  <a:moveTo>
                    <a:pt x="3397" y="878"/>
                  </a:moveTo>
                  <a:cubicBezTo>
                    <a:pt x="4094" y="340"/>
                    <a:pt x="4790" y="-197"/>
                    <a:pt x="5023" y="72"/>
                  </a:cubicBezTo>
                  <a:cubicBezTo>
                    <a:pt x="5255" y="340"/>
                    <a:pt x="5023" y="1415"/>
                    <a:pt x="4326" y="3887"/>
                  </a:cubicBezTo>
                  <a:cubicBezTo>
                    <a:pt x="3629" y="6358"/>
                    <a:pt x="2468" y="10227"/>
                    <a:pt x="1655" y="13075"/>
                  </a:cubicBezTo>
                  <a:cubicBezTo>
                    <a:pt x="842" y="15922"/>
                    <a:pt x="378" y="17749"/>
                    <a:pt x="145" y="18931"/>
                  </a:cubicBezTo>
                  <a:cubicBezTo>
                    <a:pt x="-87" y="20113"/>
                    <a:pt x="-87" y="20651"/>
                    <a:pt x="494" y="20973"/>
                  </a:cubicBezTo>
                  <a:cubicBezTo>
                    <a:pt x="1074" y="21296"/>
                    <a:pt x="2236" y="21403"/>
                    <a:pt x="4326" y="20382"/>
                  </a:cubicBezTo>
                  <a:cubicBezTo>
                    <a:pt x="6416" y="19361"/>
                    <a:pt x="9436" y="17212"/>
                    <a:pt x="11294" y="15707"/>
                  </a:cubicBezTo>
                  <a:cubicBezTo>
                    <a:pt x="13152" y="14203"/>
                    <a:pt x="13848" y="13343"/>
                    <a:pt x="14661" y="12215"/>
                  </a:cubicBezTo>
                  <a:cubicBezTo>
                    <a:pt x="15474" y="11087"/>
                    <a:pt x="16403" y="9690"/>
                    <a:pt x="17216" y="9367"/>
                  </a:cubicBezTo>
                  <a:cubicBezTo>
                    <a:pt x="18029" y="9045"/>
                    <a:pt x="18726" y="9797"/>
                    <a:pt x="19074" y="11248"/>
                  </a:cubicBezTo>
                  <a:cubicBezTo>
                    <a:pt x="19423" y="12699"/>
                    <a:pt x="19423" y="14848"/>
                    <a:pt x="19771" y="16460"/>
                  </a:cubicBezTo>
                  <a:cubicBezTo>
                    <a:pt x="20119" y="18072"/>
                    <a:pt x="20816" y="19146"/>
                    <a:pt x="21513" y="202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8" name="Line"/>
            <p:cNvSpPr/>
            <p:nvPr/>
          </p:nvSpPr>
          <p:spPr>
            <a:xfrm>
              <a:off x="4065899" y="306971"/>
              <a:ext cx="683613" cy="285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5" extrusionOk="0">
                  <a:moveTo>
                    <a:pt x="0" y="0"/>
                  </a:moveTo>
                  <a:cubicBezTo>
                    <a:pt x="220" y="2400"/>
                    <a:pt x="441" y="4800"/>
                    <a:pt x="478" y="7972"/>
                  </a:cubicBezTo>
                  <a:cubicBezTo>
                    <a:pt x="514" y="11143"/>
                    <a:pt x="367" y="15086"/>
                    <a:pt x="808" y="17658"/>
                  </a:cubicBezTo>
                  <a:cubicBezTo>
                    <a:pt x="1249" y="20229"/>
                    <a:pt x="2278" y="21429"/>
                    <a:pt x="3416" y="21000"/>
                  </a:cubicBezTo>
                  <a:cubicBezTo>
                    <a:pt x="4555" y="20572"/>
                    <a:pt x="5804" y="18515"/>
                    <a:pt x="6649" y="15858"/>
                  </a:cubicBezTo>
                  <a:cubicBezTo>
                    <a:pt x="7494" y="13200"/>
                    <a:pt x="7935" y="9943"/>
                    <a:pt x="7898" y="7629"/>
                  </a:cubicBezTo>
                  <a:cubicBezTo>
                    <a:pt x="7861" y="5315"/>
                    <a:pt x="7347" y="3943"/>
                    <a:pt x="6465" y="3172"/>
                  </a:cubicBezTo>
                  <a:cubicBezTo>
                    <a:pt x="5584" y="2400"/>
                    <a:pt x="4335" y="2229"/>
                    <a:pt x="3527" y="2058"/>
                  </a:cubicBezTo>
                  <a:cubicBezTo>
                    <a:pt x="2718" y="1886"/>
                    <a:pt x="2351" y="1715"/>
                    <a:pt x="2461" y="1543"/>
                  </a:cubicBezTo>
                  <a:cubicBezTo>
                    <a:pt x="2571" y="1372"/>
                    <a:pt x="3159" y="1200"/>
                    <a:pt x="4151" y="1029"/>
                  </a:cubicBezTo>
                  <a:cubicBezTo>
                    <a:pt x="5143" y="858"/>
                    <a:pt x="6539" y="686"/>
                    <a:pt x="7531" y="1286"/>
                  </a:cubicBezTo>
                  <a:cubicBezTo>
                    <a:pt x="8522" y="1886"/>
                    <a:pt x="9110" y="3258"/>
                    <a:pt x="9367" y="4886"/>
                  </a:cubicBezTo>
                  <a:cubicBezTo>
                    <a:pt x="9624" y="6515"/>
                    <a:pt x="9551" y="8400"/>
                    <a:pt x="9404" y="9686"/>
                  </a:cubicBezTo>
                  <a:cubicBezTo>
                    <a:pt x="9257" y="10972"/>
                    <a:pt x="9037" y="11658"/>
                    <a:pt x="8780" y="12343"/>
                  </a:cubicBezTo>
                  <a:cubicBezTo>
                    <a:pt x="8522" y="13029"/>
                    <a:pt x="8229" y="13715"/>
                    <a:pt x="8192" y="13715"/>
                  </a:cubicBezTo>
                  <a:cubicBezTo>
                    <a:pt x="8155" y="13715"/>
                    <a:pt x="8376" y="13029"/>
                    <a:pt x="8780" y="11915"/>
                  </a:cubicBezTo>
                  <a:cubicBezTo>
                    <a:pt x="9184" y="10800"/>
                    <a:pt x="9771" y="9258"/>
                    <a:pt x="10212" y="8229"/>
                  </a:cubicBezTo>
                  <a:cubicBezTo>
                    <a:pt x="10653" y="7200"/>
                    <a:pt x="10947" y="6686"/>
                    <a:pt x="11278" y="6515"/>
                  </a:cubicBezTo>
                  <a:cubicBezTo>
                    <a:pt x="11608" y="6343"/>
                    <a:pt x="11976" y="6515"/>
                    <a:pt x="12380" y="7458"/>
                  </a:cubicBezTo>
                  <a:cubicBezTo>
                    <a:pt x="12784" y="8400"/>
                    <a:pt x="13224" y="10115"/>
                    <a:pt x="13555" y="11572"/>
                  </a:cubicBezTo>
                  <a:cubicBezTo>
                    <a:pt x="13886" y="13029"/>
                    <a:pt x="14106" y="14229"/>
                    <a:pt x="14400" y="14829"/>
                  </a:cubicBezTo>
                  <a:cubicBezTo>
                    <a:pt x="14694" y="15429"/>
                    <a:pt x="15061" y="15429"/>
                    <a:pt x="16016" y="14229"/>
                  </a:cubicBezTo>
                  <a:cubicBezTo>
                    <a:pt x="16971" y="13029"/>
                    <a:pt x="18514" y="10629"/>
                    <a:pt x="19469" y="8572"/>
                  </a:cubicBezTo>
                  <a:cubicBezTo>
                    <a:pt x="20424" y="6515"/>
                    <a:pt x="20792" y="4800"/>
                    <a:pt x="20976" y="3343"/>
                  </a:cubicBezTo>
                  <a:cubicBezTo>
                    <a:pt x="21159" y="1886"/>
                    <a:pt x="21159" y="686"/>
                    <a:pt x="20939" y="258"/>
                  </a:cubicBezTo>
                  <a:cubicBezTo>
                    <a:pt x="20718" y="-171"/>
                    <a:pt x="20278" y="172"/>
                    <a:pt x="19433" y="2229"/>
                  </a:cubicBezTo>
                  <a:cubicBezTo>
                    <a:pt x="18588" y="4286"/>
                    <a:pt x="17339" y="8058"/>
                    <a:pt x="16604" y="10543"/>
                  </a:cubicBezTo>
                  <a:cubicBezTo>
                    <a:pt x="15869" y="13029"/>
                    <a:pt x="15649" y="14229"/>
                    <a:pt x="15796" y="15429"/>
                  </a:cubicBezTo>
                  <a:cubicBezTo>
                    <a:pt x="15943" y="16629"/>
                    <a:pt x="16457" y="17829"/>
                    <a:pt x="17486" y="17915"/>
                  </a:cubicBezTo>
                  <a:cubicBezTo>
                    <a:pt x="18514" y="18000"/>
                    <a:pt x="20057" y="16972"/>
                    <a:pt x="21600" y="159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9" name="Line"/>
            <p:cNvSpPr/>
            <p:nvPr/>
          </p:nvSpPr>
          <p:spPr>
            <a:xfrm>
              <a:off x="4763462" y="258141"/>
              <a:ext cx="454881" cy="401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554" extrusionOk="0">
                  <a:moveTo>
                    <a:pt x="15305" y="0"/>
                  </a:moveTo>
                  <a:cubicBezTo>
                    <a:pt x="15956" y="0"/>
                    <a:pt x="16607" y="0"/>
                    <a:pt x="16607" y="250"/>
                  </a:cubicBezTo>
                  <a:cubicBezTo>
                    <a:pt x="16607" y="499"/>
                    <a:pt x="15956" y="999"/>
                    <a:pt x="14219" y="1810"/>
                  </a:cubicBezTo>
                  <a:cubicBezTo>
                    <a:pt x="12482" y="2622"/>
                    <a:pt x="9660" y="3746"/>
                    <a:pt x="7707" y="4620"/>
                  </a:cubicBezTo>
                  <a:cubicBezTo>
                    <a:pt x="5753" y="5494"/>
                    <a:pt x="4667" y="6118"/>
                    <a:pt x="3908" y="6680"/>
                  </a:cubicBezTo>
                  <a:cubicBezTo>
                    <a:pt x="3148" y="7242"/>
                    <a:pt x="2714" y="7741"/>
                    <a:pt x="2822" y="8116"/>
                  </a:cubicBezTo>
                  <a:cubicBezTo>
                    <a:pt x="2931" y="8490"/>
                    <a:pt x="3582" y="8740"/>
                    <a:pt x="5590" y="9114"/>
                  </a:cubicBezTo>
                  <a:cubicBezTo>
                    <a:pt x="7598" y="9489"/>
                    <a:pt x="10963" y="9988"/>
                    <a:pt x="13785" y="10987"/>
                  </a:cubicBezTo>
                  <a:cubicBezTo>
                    <a:pt x="16607" y="11986"/>
                    <a:pt x="18886" y="13484"/>
                    <a:pt x="20135" y="14733"/>
                  </a:cubicBezTo>
                  <a:cubicBezTo>
                    <a:pt x="21383" y="15982"/>
                    <a:pt x="21600" y="16980"/>
                    <a:pt x="20623" y="17979"/>
                  </a:cubicBezTo>
                  <a:cubicBezTo>
                    <a:pt x="19646" y="18978"/>
                    <a:pt x="17475" y="19977"/>
                    <a:pt x="14165" y="20601"/>
                  </a:cubicBezTo>
                  <a:cubicBezTo>
                    <a:pt x="10854" y="21225"/>
                    <a:pt x="6404" y="21475"/>
                    <a:pt x="3853" y="21538"/>
                  </a:cubicBezTo>
                  <a:cubicBezTo>
                    <a:pt x="1303" y="21600"/>
                    <a:pt x="651" y="21475"/>
                    <a:pt x="0" y="213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0" name="Line"/>
            <p:cNvSpPr/>
            <p:nvPr/>
          </p:nvSpPr>
          <p:spPr>
            <a:xfrm>
              <a:off x="5433122" y="348825"/>
              <a:ext cx="272050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85" y="16560"/>
                    <a:pt x="9969" y="11520"/>
                    <a:pt x="13569" y="7920"/>
                  </a:cubicBezTo>
                  <a:cubicBezTo>
                    <a:pt x="17169" y="4320"/>
                    <a:pt x="19385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1" name="Line"/>
            <p:cNvSpPr/>
            <p:nvPr/>
          </p:nvSpPr>
          <p:spPr>
            <a:xfrm>
              <a:off x="5740449" y="5778"/>
              <a:ext cx="329875" cy="6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523" extrusionOk="0">
                  <a:moveTo>
                    <a:pt x="427" y="15496"/>
                  </a:moveTo>
                  <a:cubicBezTo>
                    <a:pt x="276" y="17241"/>
                    <a:pt x="125" y="18986"/>
                    <a:pt x="50" y="20066"/>
                  </a:cubicBezTo>
                  <a:cubicBezTo>
                    <a:pt x="-26" y="21146"/>
                    <a:pt x="-26" y="21561"/>
                    <a:pt x="125" y="21519"/>
                  </a:cubicBezTo>
                  <a:cubicBezTo>
                    <a:pt x="276" y="21478"/>
                    <a:pt x="578" y="20979"/>
                    <a:pt x="1787" y="19110"/>
                  </a:cubicBezTo>
                  <a:cubicBezTo>
                    <a:pt x="2995" y="17241"/>
                    <a:pt x="5110" y="14001"/>
                    <a:pt x="6620" y="11052"/>
                  </a:cubicBezTo>
                  <a:cubicBezTo>
                    <a:pt x="8131" y="8103"/>
                    <a:pt x="9037" y="5444"/>
                    <a:pt x="9566" y="3824"/>
                  </a:cubicBezTo>
                  <a:cubicBezTo>
                    <a:pt x="10094" y="2204"/>
                    <a:pt x="10245" y="1623"/>
                    <a:pt x="10547" y="1083"/>
                  </a:cubicBezTo>
                  <a:cubicBezTo>
                    <a:pt x="10849" y="543"/>
                    <a:pt x="11303" y="44"/>
                    <a:pt x="11907" y="3"/>
                  </a:cubicBezTo>
                  <a:cubicBezTo>
                    <a:pt x="12511" y="-39"/>
                    <a:pt x="13266" y="376"/>
                    <a:pt x="14475" y="1872"/>
                  </a:cubicBezTo>
                  <a:cubicBezTo>
                    <a:pt x="15683" y="3367"/>
                    <a:pt x="17345" y="5943"/>
                    <a:pt x="18553" y="8186"/>
                  </a:cubicBezTo>
                  <a:cubicBezTo>
                    <a:pt x="19761" y="10429"/>
                    <a:pt x="20517" y="12339"/>
                    <a:pt x="20970" y="13918"/>
                  </a:cubicBezTo>
                  <a:cubicBezTo>
                    <a:pt x="21423" y="15496"/>
                    <a:pt x="21574" y="16743"/>
                    <a:pt x="21272" y="17407"/>
                  </a:cubicBezTo>
                  <a:cubicBezTo>
                    <a:pt x="20970" y="18072"/>
                    <a:pt x="20215" y="18155"/>
                    <a:pt x="19459" y="182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2" name="Line"/>
            <p:cNvSpPr/>
            <p:nvPr/>
          </p:nvSpPr>
          <p:spPr>
            <a:xfrm>
              <a:off x="5830733" y="390678"/>
              <a:ext cx="383660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75" y="17486"/>
                    <a:pt x="9949" y="13371"/>
                    <a:pt x="13549" y="9771"/>
                  </a:cubicBezTo>
                  <a:cubicBezTo>
                    <a:pt x="17149" y="6171"/>
                    <a:pt x="19375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3" name="Line"/>
            <p:cNvSpPr/>
            <p:nvPr/>
          </p:nvSpPr>
          <p:spPr>
            <a:xfrm>
              <a:off x="6259425" y="238506"/>
              <a:ext cx="156680" cy="440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2" h="21329" extrusionOk="0">
                  <a:moveTo>
                    <a:pt x="504" y="7025"/>
                  </a:moveTo>
                  <a:cubicBezTo>
                    <a:pt x="196" y="9950"/>
                    <a:pt x="-113" y="12875"/>
                    <a:pt x="41" y="15125"/>
                  </a:cubicBezTo>
                  <a:cubicBezTo>
                    <a:pt x="196" y="17375"/>
                    <a:pt x="813" y="18950"/>
                    <a:pt x="1584" y="19962"/>
                  </a:cubicBezTo>
                  <a:cubicBezTo>
                    <a:pt x="2356" y="20975"/>
                    <a:pt x="3281" y="21425"/>
                    <a:pt x="3898" y="21312"/>
                  </a:cubicBezTo>
                  <a:cubicBezTo>
                    <a:pt x="4516" y="21200"/>
                    <a:pt x="4824" y="20525"/>
                    <a:pt x="4824" y="17994"/>
                  </a:cubicBezTo>
                  <a:cubicBezTo>
                    <a:pt x="4824" y="15462"/>
                    <a:pt x="4516" y="11075"/>
                    <a:pt x="4361" y="8150"/>
                  </a:cubicBezTo>
                  <a:cubicBezTo>
                    <a:pt x="4207" y="5225"/>
                    <a:pt x="4207" y="3762"/>
                    <a:pt x="4361" y="2694"/>
                  </a:cubicBezTo>
                  <a:cubicBezTo>
                    <a:pt x="4516" y="1625"/>
                    <a:pt x="4824" y="950"/>
                    <a:pt x="5904" y="500"/>
                  </a:cubicBezTo>
                  <a:cubicBezTo>
                    <a:pt x="6984" y="50"/>
                    <a:pt x="8836" y="-175"/>
                    <a:pt x="11458" y="162"/>
                  </a:cubicBezTo>
                  <a:cubicBezTo>
                    <a:pt x="14081" y="500"/>
                    <a:pt x="17476" y="1400"/>
                    <a:pt x="19327" y="2694"/>
                  </a:cubicBezTo>
                  <a:cubicBezTo>
                    <a:pt x="21178" y="3987"/>
                    <a:pt x="21487" y="5675"/>
                    <a:pt x="19018" y="7306"/>
                  </a:cubicBezTo>
                  <a:cubicBezTo>
                    <a:pt x="16550" y="8937"/>
                    <a:pt x="11304" y="10512"/>
                    <a:pt x="6058" y="120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4" name="Line"/>
            <p:cNvSpPr/>
            <p:nvPr/>
          </p:nvSpPr>
          <p:spPr>
            <a:xfrm>
              <a:off x="6402734" y="325980"/>
              <a:ext cx="288087" cy="393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015" extrusionOk="0">
                  <a:moveTo>
                    <a:pt x="0" y="6434"/>
                  </a:moveTo>
                  <a:cubicBezTo>
                    <a:pt x="1886" y="8172"/>
                    <a:pt x="3771" y="9909"/>
                    <a:pt x="5057" y="11958"/>
                  </a:cubicBezTo>
                  <a:cubicBezTo>
                    <a:pt x="6343" y="14006"/>
                    <a:pt x="7029" y="16365"/>
                    <a:pt x="7371" y="18040"/>
                  </a:cubicBezTo>
                  <a:cubicBezTo>
                    <a:pt x="7714" y="19716"/>
                    <a:pt x="7714" y="20709"/>
                    <a:pt x="7371" y="20958"/>
                  </a:cubicBezTo>
                  <a:cubicBezTo>
                    <a:pt x="7029" y="21206"/>
                    <a:pt x="6343" y="20709"/>
                    <a:pt x="5229" y="18351"/>
                  </a:cubicBezTo>
                  <a:cubicBezTo>
                    <a:pt x="4114" y="15992"/>
                    <a:pt x="2571" y="11772"/>
                    <a:pt x="2229" y="8296"/>
                  </a:cubicBezTo>
                  <a:cubicBezTo>
                    <a:pt x="1886" y="4820"/>
                    <a:pt x="2743" y="2089"/>
                    <a:pt x="4886" y="847"/>
                  </a:cubicBezTo>
                  <a:cubicBezTo>
                    <a:pt x="7029" y="-394"/>
                    <a:pt x="10457" y="-146"/>
                    <a:pt x="13457" y="785"/>
                  </a:cubicBezTo>
                  <a:cubicBezTo>
                    <a:pt x="16457" y="1716"/>
                    <a:pt x="19029" y="3330"/>
                    <a:pt x="20314" y="4447"/>
                  </a:cubicBezTo>
                  <a:cubicBezTo>
                    <a:pt x="21600" y="5565"/>
                    <a:pt x="21600" y="6185"/>
                    <a:pt x="19971" y="6682"/>
                  </a:cubicBezTo>
                  <a:cubicBezTo>
                    <a:pt x="18343" y="7178"/>
                    <a:pt x="15086" y="7551"/>
                    <a:pt x="13029" y="7489"/>
                  </a:cubicBezTo>
                  <a:cubicBezTo>
                    <a:pt x="10971" y="7427"/>
                    <a:pt x="10114" y="6930"/>
                    <a:pt x="9257" y="64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5" name="Line"/>
            <p:cNvSpPr/>
            <p:nvPr/>
          </p:nvSpPr>
          <p:spPr>
            <a:xfrm>
              <a:off x="6639905" y="121574"/>
              <a:ext cx="620832" cy="398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3" extrusionOk="0">
                  <a:moveTo>
                    <a:pt x="0" y="1333"/>
                  </a:moveTo>
                  <a:cubicBezTo>
                    <a:pt x="1294" y="588"/>
                    <a:pt x="2589" y="-157"/>
                    <a:pt x="3438" y="29"/>
                  </a:cubicBezTo>
                  <a:cubicBezTo>
                    <a:pt x="4288" y="215"/>
                    <a:pt x="4692" y="1333"/>
                    <a:pt x="4652" y="3940"/>
                  </a:cubicBezTo>
                  <a:cubicBezTo>
                    <a:pt x="4611" y="6546"/>
                    <a:pt x="4126" y="10643"/>
                    <a:pt x="3681" y="13436"/>
                  </a:cubicBezTo>
                  <a:cubicBezTo>
                    <a:pt x="3236" y="16229"/>
                    <a:pt x="2831" y="17719"/>
                    <a:pt x="2629" y="18836"/>
                  </a:cubicBezTo>
                  <a:cubicBezTo>
                    <a:pt x="2427" y="19953"/>
                    <a:pt x="2427" y="20698"/>
                    <a:pt x="2670" y="21071"/>
                  </a:cubicBezTo>
                  <a:cubicBezTo>
                    <a:pt x="2912" y="21443"/>
                    <a:pt x="3398" y="21443"/>
                    <a:pt x="4894" y="20326"/>
                  </a:cubicBezTo>
                  <a:cubicBezTo>
                    <a:pt x="6391" y="19209"/>
                    <a:pt x="8899" y="16974"/>
                    <a:pt x="10719" y="15112"/>
                  </a:cubicBezTo>
                  <a:cubicBezTo>
                    <a:pt x="12539" y="13250"/>
                    <a:pt x="13672" y="11760"/>
                    <a:pt x="14400" y="10767"/>
                  </a:cubicBezTo>
                  <a:cubicBezTo>
                    <a:pt x="15128" y="9774"/>
                    <a:pt x="15452" y="9277"/>
                    <a:pt x="14926" y="10395"/>
                  </a:cubicBezTo>
                  <a:cubicBezTo>
                    <a:pt x="14400" y="11512"/>
                    <a:pt x="13025" y="14243"/>
                    <a:pt x="12216" y="15919"/>
                  </a:cubicBezTo>
                  <a:cubicBezTo>
                    <a:pt x="11407" y="17595"/>
                    <a:pt x="11164" y="18215"/>
                    <a:pt x="11569" y="19022"/>
                  </a:cubicBezTo>
                  <a:cubicBezTo>
                    <a:pt x="11973" y="19829"/>
                    <a:pt x="13025" y="20822"/>
                    <a:pt x="14805" y="21009"/>
                  </a:cubicBezTo>
                  <a:cubicBezTo>
                    <a:pt x="16584" y="21195"/>
                    <a:pt x="19092" y="20574"/>
                    <a:pt x="21600" y="199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6" name="Line"/>
            <p:cNvSpPr/>
            <p:nvPr/>
          </p:nvSpPr>
          <p:spPr>
            <a:xfrm>
              <a:off x="6019163" y="788289"/>
              <a:ext cx="1457818" cy="86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55" extrusionOk="0">
                  <a:moveTo>
                    <a:pt x="21428" y="0"/>
                  </a:moveTo>
                  <a:cubicBezTo>
                    <a:pt x="20198" y="0"/>
                    <a:pt x="18967" y="0"/>
                    <a:pt x="17737" y="568"/>
                  </a:cubicBezTo>
                  <a:cubicBezTo>
                    <a:pt x="16506" y="1137"/>
                    <a:pt x="15276" y="2274"/>
                    <a:pt x="13977" y="3695"/>
                  </a:cubicBezTo>
                  <a:cubicBezTo>
                    <a:pt x="12679" y="5116"/>
                    <a:pt x="11312" y="6821"/>
                    <a:pt x="9979" y="8811"/>
                  </a:cubicBezTo>
                  <a:cubicBezTo>
                    <a:pt x="8646" y="10800"/>
                    <a:pt x="7347" y="13074"/>
                    <a:pt x="6048" y="15063"/>
                  </a:cubicBezTo>
                  <a:cubicBezTo>
                    <a:pt x="4750" y="17053"/>
                    <a:pt x="3451" y="18758"/>
                    <a:pt x="2340" y="19895"/>
                  </a:cubicBezTo>
                  <a:cubicBezTo>
                    <a:pt x="1229" y="21032"/>
                    <a:pt x="306" y="21600"/>
                    <a:pt x="67" y="21032"/>
                  </a:cubicBezTo>
                  <a:cubicBezTo>
                    <a:pt x="-172" y="20463"/>
                    <a:pt x="272" y="18758"/>
                    <a:pt x="717" y="170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7" name="Line"/>
            <p:cNvSpPr/>
            <p:nvPr/>
          </p:nvSpPr>
          <p:spPr>
            <a:xfrm>
              <a:off x="494378" y="2232244"/>
              <a:ext cx="48831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457" y="450"/>
                    <a:pt x="11314" y="900"/>
                    <a:pt x="7714" y="4500"/>
                  </a:cubicBezTo>
                  <a:cubicBezTo>
                    <a:pt x="4114" y="8100"/>
                    <a:pt x="2057" y="14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8" name="Line"/>
            <p:cNvSpPr/>
            <p:nvPr/>
          </p:nvSpPr>
          <p:spPr>
            <a:xfrm>
              <a:off x="382768" y="2086436"/>
              <a:ext cx="356429" cy="438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453" extrusionOk="0">
                  <a:moveTo>
                    <a:pt x="5853" y="2695"/>
                  </a:moveTo>
                  <a:cubicBezTo>
                    <a:pt x="4459" y="2013"/>
                    <a:pt x="3066" y="1331"/>
                    <a:pt x="1951" y="933"/>
                  </a:cubicBezTo>
                  <a:cubicBezTo>
                    <a:pt x="836" y="535"/>
                    <a:pt x="0" y="421"/>
                    <a:pt x="0" y="365"/>
                  </a:cubicBezTo>
                  <a:cubicBezTo>
                    <a:pt x="0" y="308"/>
                    <a:pt x="836" y="308"/>
                    <a:pt x="3275" y="194"/>
                  </a:cubicBezTo>
                  <a:cubicBezTo>
                    <a:pt x="5714" y="80"/>
                    <a:pt x="9755" y="-147"/>
                    <a:pt x="12403" y="137"/>
                  </a:cubicBezTo>
                  <a:cubicBezTo>
                    <a:pt x="15050" y="421"/>
                    <a:pt x="16305" y="1217"/>
                    <a:pt x="16305" y="2468"/>
                  </a:cubicBezTo>
                  <a:cubicBezTo>
                    <a:pt x="16305" y="3718"/>
                    <a:pt x="15050" y="5424"/>
                    <a:pt x="13239" y="6788"/>
                  </a:cubicBezTo>
                  <a:cubicBezTo>
                    <a:pt x="11427" y="8152"/>
                    <a:pt x="9058" y="9175"/>
                    <a:pt x="7246" y="10028"/>
                  </a:cubicBezTo>
                  <a:cubicBezTo>
                    <a:pt x="5435" y="10880"/>
                    <a:pt x="4181" y="11562"/>
                    <a:pt x="4250" y="11960"/>
                  </a:cubicBezTo>
                  <a:cubicBezTo>
                    <a:pt x="4320" y="12358"/>
                    <a:pt x="5714" y="12472"/>
                    <a:pt x="8431" y="12984"/>
                  </a:cubicBezTo>
                  <a:cubicBezTo>
                    <a:pt x="11148" y="13495"/>
                    <a:pt x="15190" y="14405"/>
                    <a:pt x="17559" y="15087"/>
                  </a:cubicBezTo>
                  <a:cubicBezTo>
                    <a:pt x="19928" y="15769"/>
                    <a:pt x="20625" y="16224"/>
                    <a:pt x="21043" y="16735"/>
                  </a:cubicBezTo>
                  <a:cubicBezTo>
                    <a:pt x="21461" y="17247"/>
                    <a:pt x="21600" y="17815"/>
                    <a:pt x="20625" y="18440"/>
                  </a:cubicBezTo>
                  <a:cubicBezTo>
                    <a:pt x="19649" y="19066"/>
                    <a:pt x="17559" y="19748"/>
                    <a:pt x="14911" y="20259"/>
                  </a:cubicBezTo>
                  <a:cubicBezTo>
                    <a:pt x="12263" y="20771"/>
                    <a:pt x="9058" y="21112"/>
                    <a:pt x="5853" y="214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9" name="Line"/>
            <p:cNvSpPr/>
            <p:nvPr/>
          </p:nvSpPr>
          <p:spPr>
            <a:xfrm>
              <a:off x="730308" y="2277876"/>
              <a:ext cx="712757" cy="255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203" extrusionOk="0">
                  <a:moveTo>
                    <a:pt x="882" y="12415"/>
                  </a:moveTo>
                  <a:cubicBezTo>
                    <a:pt x="460" y="12608"/>
                    <a:pt x="37" y="12800"/>
                    <a:pt x="2" y="12897"/>
                  </a:cubicBezTo>
                  <a:cubicBezTo>
                    <a:pt x="-33" y="12993"/>
                    <a:pt x="319" y="12993"/>
                    <a:pt x="1128" y="12318"/>
                  </a:cubicBezTo>
                  <a:cubicBezTo>
                    <a:pt x="1937" y="11643"/>
                    <a:pt x="3203" y="10293"/>
                    <a:pt x="4224" y="8654"/>
                  </a:cubicBezTo>
                  <a:cubicBezTo>
                    <a:pt x="5244" y="7015"/>
                    <a:pt x="6018" y="5086"/>
                    <a:pt x="6405" y="3640"/>
                  </a:cubicBezTo>
                  <a:cubicBezTo>
                    <a:pt x="6792" y="2193"/>
                    <a:pt x="6792" y="1229"/>
                    <a:pt x="6616" y="650"/>
                  </a:cubicBezTo>
                  <a:cubicBezTo>
                    <a:pt x="6440" y="72"/>
                    <a:pt x="6088" y="-121"/>
                    <a:pt x="5596" y="72"/>
                  </a:cubicBezTo>
                  <a:cubicBezTo>
                    <a:pt x="5103" y="265"/>
                    <a:pt x="4470" y="843"/>
                    <a:pt x="3837" y="3254"/>
                  </a:cubicBezTo>
                  <a:cubicBezTo>
                    <a:pt x="3203" y="5665"/>
                    <a:pt x="2570" y="9908"/>
                    <a:pt x="2359" y="13186"/>
                  </a:cubicBezTo>
                  <a:cubicBezTo>
                    <a:pt x="2148" y="16465"/>
                    <a:pt x="2359" y="18779"/>
                    <a:pt x="2957" y="20033"/>
                  </a:cubicBezTo>
                  <a:cubicBezTo>
                    <a:pt x="3555" y="21286"/>
                    <a:pt x="4540" y="21479"/>
                    <a:pt x="5701" y="19936"/>
                  </a:cubicBezTo>
                  <a:cubicBezTo>
                    <a:pt x="6862" y="18393"/>
                    <a:pt x="8199" y="15115"/>
                    <a:pt x="8938" y="12800"/>
                  </a:cubicBezTo>
                  <a:cubicBezTo>
                    <a:pt x="9676" y="10486"/>
                    <a:pt x="9817" y="9136"/>
                    <a:pt x="9888" y="7690"/>
                  </a:cubicBezTo>
                  <a:cubicBezTo>
                    <a:pt x="9958" y="6243"/>
                    <a:pt x="9958" y="4700"/>
                    <a:pt x="9923" y="4411"/>
                  </a:cubicBezTo>
                  <a:cubicBezTo>
                    <a:pt x="9888" y="4122"/>
                    <a:pt x="9817" y="5086"/>
                    <a:pt x="9747" y="7111"/>
                  </a:cubicBezTo>
                  <a:cubicBezTo>
                    <a:pt x="9676" y="9136"/>
                    <a:pt x="9606" y="12222"/>
                    <a:pt x="9536" y="14247"/>
                  </a:cubicBezTo>
                  <a:cubicBezTo>
                    <a:pt x="9465" y="16272"/>
                    <a:pt x="9395" y="17236"/>
                    <a:pt x="9571" y="17525"/>
                  </a:cubicBezTo>
                  <a:cubicBezTo>
                    <a:pt x="9747" y="17815"/>
                    <a:pt x="10169" y="17429"/>
                    <a:pt x="10591" y="16175"/>
                  </a:cubicBezTo>
                  <a:cubicBezTo>
                    <a:pt x="11013" y="14922"/>
                    <a:pt x="11435" y="12800"/>
                    <a:pt x="11752" y="11354"/>
                  </a:cubicBezTo>
                  <a:cubicBezTo>
                    <a:pt x="12069" y="9908"/>
                    <a:pt x="12280" y="9136"/>
                    <a:pt x="12491" y="9425"/>
                  </a:cubicBezTo>
                  <a:cubicBezTo>
                    <a:pt x="12702" y="9715"/>
                    <a:pt x="12913" y="11065"/>
                    <a:pt x="13089" y="12318"/>
                  </a:cubicBezTo>
                  <a:cubicBezTo>
                    <a:pt x="13265" y="13572"/>
                    <a:pt x="13405" y="14729"/>
                    <a:pt x="13687" y="15308"/>
                  </a:cubicBezTo>
                  <a:cubicBezTo>
                    <a:pt x="13968" y="15886"/>
                    <a:pt x="14390" y="15886"/>
                    <a:pt x="15270" y="14825"/>
                  </a:cubicBezTo>
                  <a:cubicBezTo>
                    <a:pt x="16149" y="13765"/>
                    <a:pt x="17486" y="11643"/>
                    <a:pt x="18260" y="10197"/>
                  </a:cubicBezTo>
                  <a:cubicBezTo>
                    <a:pt x="19034" y="8750"/>
                    <a:pt x="19245" y="7979"/>
                    <a:pt x="19421" y="7111"/>
                  </a:cubicBezTo>
                  <a:cubicBezTo>
                    <a:pt x="19597" y="6243"/>
                    <a:pt x="19738" y="5279"/>
                    <a:pt x="19632" y="5086"/>
                  </a:cubicBezTo>
                  <a:cubicBezTo>
                    <a:pt x="19527" y="4893"/>
                    <a:pt x="19175" y="5472"/>
                    <a:pt x="18436" y="7786"/>
                  </a:cubicBezTo>
                  <a:cubicBezTo>
                    <a:pt x="17697" y="10100"/>
                    <a:pt x="16572" y="14150"/>
                    <a:pt x="15974" y="16658"/>
                  </a:cubicBezTo>
                  <a:cubicBezTo>
                    <a:pt x="15375" y="19165"/>
                    <a:pt x="15305" y="20129"/>
                    <a:pt x="15516" y="20708"/>
                  </a:cubicBezTo>
                  <a:cubicBezTo>
                    <a:pt x="15727" y="21286"/>
                    <a:pt x="16220" y="21479"/>
                    <a:pt x="17275" y="20611"/>
                  </a:cubicBezTo>
                  <a:cubicBezTo>
                    <a:pt x="18331" y="19743"/>
                    <a:pt x="19949" y="17815"/>
                    <a:pt x="21567" y="158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0" name="Line"/>
            <p:cNvSpPr/>
            <p:nvPr/>
          </p:nvSpPr>
          <p:spPr>
            <a:xfrm>
              <a:off x="1457015" y="2141620"/>
              <a:ext cx="220676" cy="393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240" extrusionOk="0">
                  <a:moveTo>
                    <a:pt x="19373" y="6779"/>
                  </a:moveTo>
                  <a:cubicBezTo>
                    <a:pt x="20487" y="4769"/>
                    <a:pt x="21600" y="2760"/>
                    <a:pt x="20932" y="1504"/>
                  </a:cubicBezTo>
                  <a:cubicBezTo>
                    <a:pt x="20264" y="248"/>
                    <a:pt x="17814" y="-254"/>
                    <a:pt x="14920" y="123"/>
                  </a:cubicBezTo>
                  <a:cubicBezTo>
                    <a:pt x="12025" y="499"/>
                    <a:pt x="8685" y="1755"/>
                    <a:pt x="6235" y="4393"/>
                  </a:cubicBezTo>
                  <a:cubicBezTo>
                    <a:pt x="3786" y="7030"/>
                    <a:pt x="2227" y="11048"/>
                    <a:pt x="1447" y="13811"/>
                  </a:cubicBezTo>
                  <a:cubicBezTo>
                    <a:pt x="668" y="16574"/>
                    <a:pt x="668" y="18081"/>
                    <a:pt x="891" y="19211"/>
                  </a:cubicBezTo>
                  <a:cubicBezTo>
                    <a:pt x="1113" y="20341"/>
                    <a:pt x="1559" y="21095"/>
                    <a:pt x="1447" y="21220"/>
                  </a:cubicBezTo>
                  <a:cubicBezTo>
                    <a:pt x="1336" y="21346"/>
                    <a:pt x="668" y="20844"/>
                    <a:pt x="0" y="203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1" name="Line"/>
            <p:cNvSpPr/>
            <p:nvPr/>
          </p:nvSpPr>
          <p:spPr>
            <a:xfrm>
              <a:off x="1447847" y="2397333"/>
              <a:ext cx="392828" cy="188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407" extrusionOk="0">
                  <a:moveTo>
                    <a:pt x="120" y="12117"/>
                  </a:moveTo>
                  <a:cubicBezTo>
                    <a:pt x="-7" y="10537"/>
                    <a:pt x="-134" y="8956"/>
                    <a:pt x="311" y="7902"/>
                  </a:cubicBezTo>
                  <a:cubicBezTo>
                    <a:pt x="755" y="6849"/>
                    <a:pt x="1772" y="6322"/>
                    <a:pt x="3805" y="5795"/>
                  </a:cubicBezTo>
                  <a:cubicBezTo>
                    <a:pt x="5838" y="5268"/>
                    <a:pt x="8887" y="4741"/>
                    <a:pt x="11111" y="4215"/>
                  </a:cubicBezTo>
                  <a:cubicBezTo>
                    <a:pt x="13334" y="3688"/>
                    <a:pt x="14732" y="3161"/>
                    <a:pt x="15748" y="2239"/>
                  </a:cubicBezTo>
                  <a:cubicBezTo>
                    <a:pt x="16765" y="1317"/>
                    <a:pt x="17400" y="0"/>
                    <a:pt x="17781" y="0"/>
                  </a:cubicBezTo>
                  <a:cubicBezTo>
                    <a:pt x="18162" y="0"/>
                    <a:pt x="18290" y="1317"/>
                    <a:pt x="17972" y="4478"/>
                  </a:cubicBezTo>
                  <a:cubicBezTo>
                    <a:pt x="17654" y="7639"/>
                    <a:pt x="16892" y="12644"/>
                    <a:pt x="16511" y="15805"/>
                  </a:cubicBezTo>
                  <a:cubicBezTo>
                    <a:pt x="16130" y="18966"/>
                    <a:pt x="16130" y="20283"/>
                    <a:pt x="16447" y="20941"/>
                  </a:cubicBezTo>
                  <a:cubicBezTo>
                    <a:pt x="16765" y="21600"/>
                    <a:pt x="17400" y="21600"/>
                    <a:pt x="18290" y="20678"/>
                  </a:cubicBezTo>
                  <a:cubicBezTo>
                    <a:pt x="19179" y="19756"/>
                    <a:pt x="20322" y="17912"/>
                    <a:pt x="21466" y="16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2" name="Line"/>
            <p:cNvSpPr/>
            <p:nvPr/>
          </p:nvSpPr>
          <p:spPr>
            <a:xfrm>
              <a:off x="1938333" y="2232244"/>
              <a:ext cx="46270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8" h="21600" extrusionOk="0">
                  <a:moveTo>
                    <a:pt x="15429" y="0"/>
                  </a:moveTo>
                  <a:cubicBezTo>
                    <a:pt x="18514" y="766"/>
                    <a:pt x="21600" y="1532"/>
                    <a:pt x="20057" y="3983"/>
                  </a:cubicBezTo>
                  <a:cubicBezTo>
                    <a:pt x="18514" y="6434"/>
                    <a:pt x="12343" y="10570"/>
                    <a:pt x="8229" y="13787"/>
                  </a:cubicBezTo>
                  <a:cubicBezTo>
                    <a:pt x="4114" y="17004"/>
                    <a:pt x="2057" y="193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3" name="Line"/>
            <p:cNvSpPr/>
            <p:nvPr/>
          </p:nvSpPr>
          <p:spPr>
            <a:xfrm>
              <a:off x="1791845" y="2336878"/>
              <a:ext cx="502549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600" extrusionOk="0">
                  <a:moveTo>
                    <a:pt x="4459" y="9120"/>
                  </a:moveTo>
                  <a:cubicBezTo>
                    <a:pt x="5053" y="7360"/>
                    <a:pt x="5648" y="5600"/>
                    <a:pt x="7481" y="4080"/>
                  </a:cubicBezTo>
                  <a:cubicBezTo>
                    <a:pt x="9314" y="2560"/>
                    <a:pt x="12385" y="1280"/>
                    <a:pt x="14317" y="640"/>
                  </a:cubicBezTo>
                  <a:cubicBezTo>
                    <a:pt x="16250" y="0"/>
                    <a:pt x="17042" y="0"/>
                    <a:pt x="17736" y="0"/>
                  </a:cubicBezTo>
                  <a:cubicBezTo>
                    <a:pt x="18429" y="0"/>
                    <a:pt x="19024" y="0"/>
                    <a:pt x="19073" y="240"/>
                  </a:cubicBezTo>
                  <a:cubicBezTo>
                    <a:pt x="19123" y="480"/>
                    <a:pt x="18628" y="960"/>
                    <a:pt x="17587" y="1680"/>
                  </a:cubicBezTo>
                  <a:cubicBezTo>
                    <a:pt x="16547" y="2400"/>
                    <a:pt x="14961" y="3360"/>
                    <a:pt x="13921" y="4080"/>
                  </a:cubicBezTo>
                  <a:cubicBezTo>
                    <a:pt x="12881" y="4800"/>
                    <a:pt x="12385" y="5280"/>
                    <a:pt x="12633" y="5760"/>
                  </a:cubicBezTo>
                  <a:cubicBezTo>
                    <a:pt x="12881" y="6240"/>
                    <a:pt x="13872" y="6720"/>
                    <a:pt x="15209" y="7200"/>
                  </a:cubicBezTo>
                  <a:cubicBezTo>
                    <a:pt x="16547" y="7680"/>
                    <a:pt x="18231" y="8160"/>
                    <a:pt x="19321" y="8720"/>
                  </a:cubicBezTo>
                  <a:cubicBezTo>
                    <a:pt x="20411" y="9280"/>
                    <a:pt x="20906" y="9920"/>
                    <a:pt x="21204" y="10640"/>
                  </a:cubicBezTo>
                  <a:cubicBezTo>
                    <a:pt x="21501" y="11360"/>
                    <a:pt x="21600" y="12160"/>
                    <a:pt x="20708" y="13360"/>
                  </a:cubicBezTo>
                  <a:cubicBezTo>
                    <a:pt x="19817" y="14560"/>
                    <a:pt x="17934" y="16160"/>
                    <a:pt x="15209" y="17440"/>
                  </a:cubicBezTo>
                  <a:cubicBezTo>
                    <a:pt x="12484" y="18720"/>
                    <a:pt x="8917" y="19680"/>
                    <a:pt x="6242" y="20320"/>
                  </a:cubicBezTo>
                  <a:cubicBezTo>
                    <a:pt x="3567" y="20960"/>
                    <a:pt x="1783" y="212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4" name="Line"/>
            <p:cNvSpPr/>
            <p:nvPr/>
          </p:nvSpPr>
          <p:spPr>
            <a:xfrm>
              <a:off x="776433" y="2706877"/>
              <a:ext cx="1475752" cy="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500" extrusionOk="0">
                  <a:moveTo>
                    <a:pt x="764" y="9500"/>
                  </a:moveTo>
                  <a:cubicBezTo>
                    <a:pt x="562" y="10300"/>
                    <a:pt x="360" y="11100"/>
                    <a:pt x="175" y="11500"/>
                  </a:cubicBezTo>
                  <a:cubicBezTo>
                    <a:pt x="-10" y="11900"/>
                    <a:pt x="-178" y="11900"/>
                    <a:pt x="394" y="12300"/>
                  </a:cubicBezTo>
                  <a:cubicBezTo>
                    <a:pt x="966" y="12700"/>
                    <a:pt x="2278" y="13500"/>
                    <a:pt x="3641" y="13900"/>
                  </a:cubicBezTo>
                  <a:cubicBezTo>
                    <a:pt x="5003" y="14300"/>
                    <a:pt x="6416" y="14300"/>
                    <a:pt x="7729" y="13900"/>
                  </a:cubicBezTo>
                  <a:cubicBezTo>
                    <a:pt x="9041" y="13500"/>
                    <a:pt x="10252" y="12700"/>
                    <a:pt x="11446" y="11500"/>
                  </a:cubicBezTo>
                  <a:cubicBezTo>
                    <a:pt x="12641" y="10300"/>
                    <a:pt x="13818" y="8700"/>
                    <a:pt x="15029" y="7100"/>
                  </a:cubicBezTo>
                  <a:cubicBezTo>
                    <a:pt x="16241" y="5500"/>
                    <a:pt x="17486" y="3900"/>
                    <a:pt x="18394" y="2700"/>
                  </a:cubicBezTo>
                  <a:cubicBezTo>
                    <a:pt x="19302" y="1500"/>
                    <a:pt x="19874" y="700"/>
                    <a:pt x="20362" y="300"/>
                  </a:cubicBezTo>
                  <a:cubicBezTo>
                    <a:pt x="20850" y="-100"/>
                    <a:pt x="21254" y="-100"/>
                    <a:pt x="21338" y="300"/>
                  </a:cubicBezTo>
                  <a:cubicBezTo>
                    <a:pt x="21422" y="700"/>
                    <a:pt x="21186" y="1500"/>
                    <a:pt x="20379" y="5100"/>
                  </a:cubicBezTo>
                  <a:cubicBezTo>
                    <a:pt x="19572" y="8700"/>
                    <a:pt x="18192" y="15100"/>
                    <a:pt x="16813" y="215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5" name="Line"/>
            <p:cNvSpPr/>
            <p:nvPr/>
          </p:nvSpPr>
          <p:spPr>
            <a:xfrm>
              <a:off x="5747025" y="2840462"/>
              <a:ext cx="466787" cy="490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210" extrusionOk="0">
                  <a:moveTo>
                    <a:pt x="0" y="10190"/>
                  </a:moveTo>
                  <a:cubicBezTo>
                    <a:pt x="215" y="8482"/>
                    <a:pt x="430" y="6774"/>
                    <a:pt x="537" y="5619"/>
                  </a:cubicBezTo>
                  <a:cubicBezTo>
                    <a:pt x="645" y="4463"/>
                    <a:pt x="645" y="3861"/>
                    <a:pt x="645" y="4112"/>
                  </a:cubicBezTo>
                  <a:cubicBezTo>
                    <a:pt x="645" y="4363"/>
                    <a:pt x="645" y="5468"/>
                    <a:pt x="645" y="8130"/>
                  </a:cubicBezTo>
                  <a:cubicBezTo>
                    <a:pt x="645" y="10793"/>
                    <a:pt x="645" y="15012"/>
                    <a:pt x="645" y="17524"/>
                  </a:cubicBezTo>
                  <a:cubicBezTo>
                    <a:pt x="645" y="20035"/>
                    <a:pt x="645" y="20839"/>
                    <a:pt x="1128" y="20940"/>
                  </a:cubicBezTo>
                  <a:cubicBezTo>
                    <a:pt x="1612" y="21040"/>
                    <a:pt x="2579" y="20437"/>
                    <a:pt x="3922" y="18729"/>
                  </a:cubicBezTo>
                  <a:cubicBezTo>
                    <a:pt x="5266" y="17022"/>
                    <a:pt x="6985" y="14209"/>
                    <a:pt x="8006" y="12350"/>
                  </a:cubicBezTo>
                  <a:cubicBezTo>
                    <a:pt x="9027" y="10491"/>
                    <a:pt x="9349" y="9587"/>
                    <a:pt x="9618" y="9637"/>
                  </a:cubicBezTo>
                  <a:cubicBezTo>
                    <a:pt x="9887" y="9688"/>
                    <a:pt x="10101" y="10692"/>
                    <a:pt x="10263" y="12501"/>
                  </a:cubicBezTo>
                  <a:cubicBezTo>
                    <a:pt x="10424" y="14309"/>
                    <a:pt x="10531" y="16921"/>
                    <a:pt x="10585" y="18478"/>
                  </a:cubicBezTo>
                  <a:cubicBezTo>
                    <a:pt x="10639" y="20035"/>
                    <a:pt x="10639" y="20538"/>
                    <a:pt x="10907" y="20889"/>
                  </a:cubicBezTo>
                  <a:cubicBezTo>
                    <a:pt x="11176" y="21241"/>
                    <a:pt x="11713" y="21442"/>
                    <a:pt x="12896" y="20739"/>
                  </a:cubicBezTo>
                  <a:cubicBezTo>
                    <a:pt x="14078" y="20035"/>
                    <a:pt x="15904" y="18428"/>
                    <a:pt x="17355" y="16067"/>
                  </a:cubicBezTo>
                  <a:cubicBezTo>
                    <a:pt x="18806" y="13706"/>
                    <a:pt x="19881" y="10592"/>
                    <a:pt x="20525" y="7929"/>
                  </a:cubicBezTo>
                  <a:cubicBezTo>
                    <a:pt x="21170" y="5267"/>
                    <a:pt x="21385" y="3057"/>
                    <a:pt x="21493" y="1701"/>
                  </a:cubicBezTo>
                  <a:cubicBezTo>
                    <a:pt x="21600" y="344"/>
                    <a:pt x="21600" y="-158"/>
                    <a:pt x="21493" y="43"/>
                  </a:cubicBezTo>
                  <a:cubicBezTo>
                    <a:pt x="21385" y="244"/>
                    <a:pt x="21170" y="1148"/>
                    <a:pt x="20955" y="205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6" name="Line"/>
            <p:cNvSpPr/>
            <p:nvPr/>
          </p:nvSpPr>
          <p:spPr>
            <a:xfrm>
              <a:off x="6221368" y="2731109"/>
              <a:ext cx="474343" cy="565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6" extrusionOk="0">
                  <a:moveTo>
                    <a:pt x="0" y="654"/>
                  </a:moveTo>
                  <a:cubicBezTo>
                    <a:pt x="212" y="215"/>
                    <a:pt x="424" y="-224"/>
                    <a:pt x="582" y="127"/>
                  </a:cubicBezTo>
                  <a:cubicBezTo>
                    <a:pt x="741" y="478"/>
                    <a:pt x="847" y="1620"/>
                    <a:pt x="1112" y="3596"/>
                  </a:cubicBezTo>
                  <a:cubicBezTo>
                    <a:pt x="1376" y="5571"/>
                    <a:pt x="1800" y="8381"/>
                    <a:pt x="2329" y="11059"/>
                  </a:cubicBezTo>
                  <a:cubicBezTo>
                    <a:pt x="2859" y="13737"/>
                    <a:pt x="3494" y="16283"/>
                    <a:pt x="3865" y="17864"/>
                  </a:cubicBezTo>
                  <a:cubicBezTo>
                    <a:pt x="4235" y="19444"/>
                    <a:pt x="4341" y="20059"/>
                    <a:pt x="4659" y="20278"/>
                  </a:cubicBezTo>
                  <a:cubicBezTo>
                    <a:pt x="4976" y="20498"/>
                    <a:pt x="5506" y="20322"/>
                    <a:pt x="6194" y="19137"/>
                  </a:cubicBezTo>
                  <a:cubicBezTo>
                    <a:pt x="6882" y="17952"/>
                    <a:pt x="7729" y="15756"/>
                    <a:pt x="8259" y="14352"/>
                  </a:cubicBezTo>
                  <a:cubicBezTo>
                    <a:pt x="8788" y="12947"/>
                    <a:pt x="9000" y="12332"/>
                    <a:pt x="9212" y="12288"/>
                  </a:cubicBezTo>
                  <a:cubicBezTo>
                    <a:pt x="9424" y="12244"/>
                    <a:pt x="9635" y="12771"/>
                    <a:pt x="9953" y="14000"/>
                  </a:cubicBezTo>
                  <a:cubicBezTo>
                    <a:pt x="10271" y="15230"/>
                    <a:pt x="10694" y="17161"/>
                    <a:pt x="10959" y="18391"/>
                  </a:cubicBezTo>
                  <a:cubicBezTo>
                    <a:pt x="11224" y="19620"/>
                    <a:pt x="11329" y="20147"/>
                    <a:pt x="11647" y="20278"/>
                  </a:cubicBezTo>
                  <a:cubicBezTo>
                    <a:pt x="11965" y="20410"/>
                    <a:pt x="12494" y="20147"/>
                    <a:pt x="13129" y="19356"/>
                  </a:cubicBezTo>
                  <a:cubicBezTo>
                    <a:pt x="13765" y="18566"/>
                    <a:pt x="14506" y="17249"/>
                    <a:pt x="15141" y="16196"/>
                  </a:cubicBezTo>
                  <a:cubicBezTo>
                    <a:pt x="15776" y="15142"/>
                    <a:pt x="16306" y="14352"/>
                    <a:pt x="16782" y="13737"/>
                  </a:cubicBezTo>
                  <a:cubicBezTo>
                    <a:pt x="17259" y="13122"/>
                    <a:pt x="17682" y="12683"/>
                    <a:pt x="17682" y="12727"/>
                  </a:cubicBezTo>
                  <a:cubicBezTo>
                    <a:pt x="17682" y="12771"/>
                    <a:pt x="17259" y="13298"/>
                    <a:pt x="16571" y="14396"/>
                  </a:cubicBezTo>
                  <a:cubicBezTo>
                    <a:pt x="15882" y="15493"/>
                    <a:pt x="14929" y="17161"/>
                    <a:pt x="14453" y="18259"/>
                  </a:cubicBezTo>
                  <a:cubicBezTo>
                    <a:pt x="13976" y="19356"/>
                    <a:pt x="13976" y="19883"/>
                    <a:pt x="14029" y="20366"/>
                  </a:cubicBezTo>
                  <a:cubicBezTo>
                    <a:pt x="14082" y="20849"/>
                    <a:pt x="14188" y="21288"/>
                    <a:pt x="14559" y="21332"/>
                  </a:cubicBezTo>
                  <a:cubicBezTo>
                    <a:pt x="14929" y="21376"/>
                    <a:pt x="15565" y="21025"/>
                    <a:pt x="16041" y="20674"/>
                  </a:cubicBezTo>
                  <a:cubicBezTo>
                    <a:pt x="16518" y="20322"/>
                    <a:pt x="16835" y="19971"/>
                    <a:pt x="17206" y="19664"/>
                  </a:cubicBezTo>
                  <a:cubicBezTo>
                    <a:pt x="17576" y="19356"/>
                    <a:pt x="18000" y="19093"/>
                    <a:pt x="18371" y="19137"/>
                  </a:cubicBezTo>
                  <a:cubicBezTo>
                    <a:pt x="18741" y="19181"/>
                    <a:pt x="19059" y="19532"/>
                    <a:pt x="19271" y="19927"/>
                  </a:cubicBezTo>
                  <a:cubicBezTo>
                    <a:pt x="19482" y="20322"/>
                    <a:pt x="19588" y="20761"/>
                    <a:pt x="19959" y="20586"/>
                  </a:cubicBezTo>
                  <a:cubicBezTo>
                    <a:pt x="20329" y="20410"/>
                    <a:pt x="20965" y="19620"/>
                    <a:pt x="21600" y="1883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7" name="Line"/>
            <p:cNvSpPr/>
            <p:nvPr/>
          </p:nvSpPr>
          <p:spPr>
            <a:xfrm>
              <a:off x="6702686" y="2878290"/>
              <a:ext cx="114173" cy="393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1493" extrusionOk="0">
                  <a:moveTo>
                    <a:pt x="16848" y="909"/>
                  </a:moveTo>
                  <a:cubicBezTo>
                    <a:pt x="18576" y="401"/>
                    <a:pt x="20304" y="-107"/>
                    <a:pt x="20952" y="20"/>
                  </a:cubicBezTo>
                  <a:cubicBezTo>
                    <a:pt x="21600" y="147"/>
                    <a:pt x="21168" y="909"/>
                    <a:pt x="18144" y="3451"/>
                  </a:cubicBezTo>
                  <a:cubicBezTo>
                    <a:pt x="15120" y="5992"/>
                    <a:pt x="9504" y="10312"/>
                    <a:pt x="6048" y="13615"/>
                  </a:cubicBezTo>
                  <a:cubicBezTo>
                    <a:pt x="2592" y="16919"/>
                    <a:pt x="1296" y="19206"/>
                    <a:pt x="0" y="2149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8" name="Line"/>
            <p:cNvSpPr/>
            <p:nvPr/>
          </p:nvSpPr>
          <p:spPr>
            <a:xfrm>
              <a:off x="6667808" y="3146051"/>
              <a:ext cx="299953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9" name="Line"/>
            <p:cNvSpPr/>
            <p:nvPr/>
          </p:nvSpPr>
          <p:spPr>
            <a:xfrm>
              <a:off x="7132252" y="2662058"/>
              <a:ext cx="551870" cy="6141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289" extrusionOk="0">
                  <a:moveTo>
                    <a:pt x="11675" y="1785"/>
                  </a:moveTo>
                  <a:cubicBezTo>
                    <a:pt x="11585" y="1221"/>
                    <a:pt x="11495" y="657"/>
                    <a:pt x="11227" y="294"/>
                  </a:cubicBezTo>
                  <a:cubicBezTo>
                    <a:pt x="10958" y="-69"/>
                    <a:pt x="10510" y="-230"/>
                    <a:pt x="10061" y="616"/>
                  </a:cubicBezTo>
                  <a:cubicBezTo>
                    <a:pt x="9613" y="1463"/>
                    <a:pt x="9165" y="3316"/>
                    <a:pt x="8941" y="5654"/>
                  </a:cubicBezTo>
                  <a:cubicBezTo>
                    <a:pt x="8717" y="7991"/>
                    <a:pt x="8717" y="10812"/>
                    <a:pt x="8807" y="12625"/>
                  </a:cubicBezTo>
                  <a:cubicBezTo>
                    <a:pt x="8896" y="14439"/>
                    <a:pt x="9076" y="15245"/>
                    <a:pt x="9165" y="15849"/>
                  </a:cubicBezTo>
                  <a:cubicBezTo>
                    <a:pt x="9255" y="16454"/>
                    <a:pt x="9255" y="16857"/>
                    <a:pt x="8986" y="17058"/>
                  </a:cubicBezTo>
                  <a:cubicBezTo>
                    <a:pt x="8717" y="17260"/>
                    <a:pt x="8179" y="17260"/>
                    <a:pt x="7193" y="16857"/>
                  </a:cubicBezTo>
                  <a:cubicBezTo>
                    <a:pt x="6207" y="16454"/>
                    <a:pt x="4773" y="15648"/>
                    <a:pt x="3474" y="15446"/>
                  </a:cubicBezTo>
                  <a:cubicBezTo>
                    <a:pt x="2174" y="15245"/>
                    <a:pt x="1009" y="15648"/>
                    <a:pt x="427" y="16252"/>
                  </a:cubicBezTo>
                  <a:cubicBezTo>
                    <a:pt x="-156" y="16857"/>
                    <a:pt x="-156" y="17663"/>
                    <a:pt x="516" y="18267"/>
                  </a:cubicBezTo>
                  <a:cubicBezTo>
                    <a:pt x="1188" y="18871"/>
                    <a:pt x="2533" y="19274"/>
                    <a:pt x="4415" y="19033"/>
                  </a:cubicBezTo>
                  <a:cubicBezTo>
                    <a:pt x="6297" y="18791"/>
                    <a:pt x="8717" y="17904"/>
                    <a:pt x="10196" y="17179"/>
                  </a:cubicBezTo>
                  <a:cubicBezTo>
                    <a:pt x="11675" y="16454"/>
                    <a:pt x="12212" y="15889"/>
                    <a:pt x="12616" y="15446"/>
                  </a:cubicBezTo>
                  <a:cubicBezTo>
                    <a:pt x="13019" y="15003"/>
                    <a:pt x="13288" y="14680"/>
                    <a:pt x="13467" y="14761"/>
                  </a:cubicBezTo>
                  <a:cubicBezTo>
                    <a:pt x="13646" y="14842"/>
                    <a:pt x="13736" y="15325"/>
                    <a:pt x="13781" y="16292"/>
                  </a:cubicBezTo>
                  <a:cubicBezTo>
                    <a:pt x="13826" y="17260"/>
                    <a:pt x="13826" y="18710"/>
                    <a:pt x="13915" y="19637"/>
                  </a:cubicBezTo>
                  <a:cubicBezTo>
                    <a:pt x="14005" y="20564"/>
                    <a:pt x="14184" y="20967"/>
                    <a:pt x="14543" y="21169"/>
                  </a:cubicBezTo>
                  <a:cubicBezTo>
                    <a:pt x="14901" y="21370"/>
                    <a:pt x="15439" y="21370"/>
                    <a:pt x="16559" y="20766"/>
                  </a:cubicBezTo>
                  <a:cubicBezTo>
                    <a:pt x="17680" y="20161"/>
                    <a:pt x="19383" y="18952"/>
                    <a:pt x="20324" y="17824"/>
                  </a:cubicBezTo>
                  <a:cubicBezTo>
                    <a:pt x="21265" y="16695"/>
                    <a:pt x="21444" y="15648"/>
                    <a:pt x="21130" y="14842"/>
                  </a:cubicBezTo>
                  <a:cubicBezTo>
                    <a:pt x="20817" y="14036"/>
                    <a:pt x="20010" y="13471"/>
                    <a:pt x="17993" y="13512"/>
                  </a:cubicBezTo>
                  <a:cubicBezTo>
                    <a:pt x="15977" y="13552"/>
                    <a:pt x="12750" y="14197"/>
                    <a:pt x="9524" y="1484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0" name="Line"/>
            <p:cNvSpPr/>
            <p:nvPr/>
          </p:nvSpPr>
          <p:spPr>
            <a:xfrm>
              <a:off x="7906581" y="3006556"/>
              <a:ext cx="355416" cy="276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419" extrusionOk="0">
                  <a:moveTo>
                    <a:pt x="2699" y="2159"/>
                  </a:moveTo>
                  <a:cubicBezTo>
                    <a:pt x="2138" y="3959"/>
                    <a:pt x="1577" y="5759"/>
                    <a:pt x="1156" y="8009"/>
                  </a:cubicBezTo>
                  <a:cubicBezTo>
                    <a:pt x="736" y="10259"/>
                    <a:pt x="455" y="12959"/>
                    <a:pt x="245" y="15029"/>
                  </a:cubicBezTo>
                  <a:cubicBezTo>
                    <a:pt x="34" y="17099"/>
                    <a:pt x="-106" y="18539"/>
                    <a:pt x="104" y="19619"/>
                  </a:cubicBezTo>
                  <a:cubicBezTo>
                    <a:pt x="315" y="20699"/>
                    <a:pt x="876" y="21419"/>
                    <a:pt x="1367" y="21419"/>
                  </a:cubicBezTo>
                  <a:cubicBezTo>
                    <a:pt x="1858" y="21419"/>
                    <a:pt x="2278" y="20699"/>
                    <a:pt x="3260" y="19349"/>
                  </a:cubicBezTo>
                  <a:cubicBezTo>
                    <a:pt x="4242" y="17999"/>
                    <a:pt x="5785" y="16019"/>
                    <a:pt x="6837" y="14399"/>
                  </a:cubicBezTo>
                  <a:cubicBezTo>
                    <a:pt x="7889" y="12779"/>
                    <a:pt x="8450" y="11519"/>
                    <a:pt x="9011" y="11249"/>
                  </a:cubicBezTo>
                  <a:cubicBezTo>
                    <a:pt x="9572" y="10979"/>
                    <a:pt x="10133" y="11699"/>
                    <a:pt x="10554" y="12509"/>
                  </a:cubicBezTo>
                  <a:cubicBezTo>
                    <a:pt x="10975" y="13319"/>
                    <a:pt x="11255" y="14219"/>
                    <a:pt x="11606" y="15389"/>
                  </a:cubicBezTo>
                  <a:cubicBezTo>
                    <a:pt x="11956" y="16559"/>
                    <a:pt x="12377" y="17999"/>
                    <a:pt x="13149" y="18719"/>
                  </a:cubicBezTo>
                  <a:cubicBezTo>
                    <a:pt x="13920" y="19439"/>
                    <a:pt x="15042" y="19439"/>
                    <a:pt x="16445" y="18089"/>
                  </a:cubicBezTo>
                  <a:cubicBezTo>
                    <a:pt x="17847" y="16739"/>
                    <a:pt x="19530" y="14039"/>
                    <a:pt x="20442" y="11519"/>
                  </a:cubicBezTo>
                  <a:cubicBezTo>
                    <a:pt x="21354" y="8999"/>
                    <a:pt x="21494" y="6659"/>
                    <a:pt x="21424" y="4859"/>
                  </a:cubicBezTo>
                  <a:cubicBezTo>
                    <a:pt x="21354" y="3059"/>
                    <a:pt x="21073" y="1799"/>
                    <a:pt x="20582" y="989"/>
                  </a:cubicBezTo>
                  <a:cubicBezTo>
                    <a:pt x="20091" y="179"/>
                    <a:pt x="19390" y="-181"/>
                    <a:pt x="18899" y="89"/>
                  </a:cubicBezTo>
                  <a:cubicBezTo>
                    <a:pt x="18408" y="359"/>
                    <a:pt x="18128" y="1259"/>
                    <a:pt x="17988" y="2339"/>
                  </a:cubicBezTo>
                  <a:cubicBezTo>
                    <a:pt x="17847" y="3419"/>
                    <a:pt x="17847" y="4679"/>
                    <a:pt x="17847" y="593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1" name="Line"/>
            <p:cNvSpPr/>
            <p:nvPr/>
          </p:nvSpPr>
          <p:spPr>
            <a:xfrm>
              <a:off x="8244299" y="3012416"/>
              <a:ext cx="265075" cy="2899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2" extrusionOk="0">
                  <a:moveTo>
                    <a:pt x="0" y="10126"/>
                  </a:moveTo>
                  <a:cubicBezTo>
                    <a:pt x="1895" y="9958"/>
                    <a:pt x="3789" y="9791"/>
                    <a:pt x="5874" y="8703"/>
                  </a:cubicBezTo>
                  <a:cubicBezTo>
                    <a:pt x="7958" y="7614"/>
                    <a:pt x="10232" y="5605"/>
                    <a:pt x="11558" y="4098"/>
                  </a:cubicBezTo>
                  <a:cubicBezTo>
                    <a:pt x="12884" y="2591"/>
                    <a:pt x="13263" y="1586"/>
                    <a:pt x="13074" y="833"/>
                  </a:cubicBezTo>
                  <a:cubicBezTo>
                    <a:pt x="12884" y="79"/>
                    <a:pt x="12126" y="-423"/>
                    <a:pt x="10705" y="498"/>
                  </a:cubicBezTo>
                  <a:cubicBezTo>
                    <a:pt x="9284" y="1419"/>
                    <a:pt x="7200" y="3763"/>
                    <a:pt x="5305" y="6777"/>
                  </a:cubicBezTo>
                  <a:cubicBezTo>
                    <a:pt x="3411" y="9791"/>
                    <a:pt x="1705" y="13475"/>
                    <a:pt x="2747" y="16070"/>
                  </a:cubicBezTo>
                  <a:cubicBezTo>
                    <a:pt x="3789" y="18665"/>
                    <a:pt x="7579" y="20172"/>
                    <a:pt x="11179" y="20675"/>
                  </a:cubicBezTo>
                  <a:cubicBezTo>
                    <a:pt x="14779" y="21177"/>
                    <a:pt x="18189" y="20675"/>
                    <a:pt x="21600" y="2017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2" name="Line"/>
            <p:cNvSpPr/>
            <p:nvPr/>
          </p:nvSpPr>
          <p:spPr>
            <a:xfrm>
              <a:off x="8851106" y="2974351"/>
              <a:ext cx="272124" cy="300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334" extrusionOk="0">
                  <a:moveTo>
                    <a:pt x="3850" y="5745"/>
                  </a:moveTo>
                  <a:cubicBezTo>
                    <a:pt x="2935" y="7394"/>
                    <a:pt x="2020" y="9043"/>
                    <a:pt x="1470" y="11021"/>
                  </a:cubicBezTo>
                  <a:cubicBezTo>
                    <a:pt x="921" y="13000"/>
                    <a:pt x="738" y="15308"/>
                    <a:pt x="464" y="17040"/>
                  </a:cubicBezTo>
                  <a:cubicBezTo>
                    <a:pt x="189" y="18771"/>
                    <a:pt x="-177" y="19925"/>
                    <a:pt x="98" y="19843"/>
                  </a:cubicBezTo>
                  <a:cubicBezTo>
                    <a:pt x="372" y="19760"/>
                    <a:pt x="1287" y="18441"/>
                    <a:pt x="2843" y="15308"/>
                  </a:cubicBezTo>
                  <a:cubicBezTo>
                    <a:pt x="4399" y="12175"/>
                    <a:pt x="6596" y="7229"/>
                    <a:pt x="7969" y="4261"/>
                  </a:cubicBezTo>
                  <a:cubicBezTo>
                    <a:pt x="9342" y="1293"/>
                    <a:pt x="9891" y="304"/>
                    <a:pt x="10531" y="56"/>
                  </a:cubicBezTo>
                  <a:cubicBezTo>
                    <a:pt x="11172" y="-191"/>
                    <a:pt x="11904" y="304"/>
                    <a:pt x="13003" y="2942"/>
                  </a:cubicBezTo>
                  <a:cubicBezTo>
                    <a:pt x="14101" y="5580"/>
                    <a:pt x="15565" y="10362"/>
                    <a:pt x="16298" y="13494"/>
                  </a:cubicBezTo>
                  <a:cubicBezTo>
                    <a:pt x="17030" y="16627"/>
                    <a:pt x="17030" y="18111"/>
                    <a:pt x="17121" y="19265"/>
                  </a:cubicBezTo>
                  <a:cubicBezTo>
                    <a:pt x="17213" y="20420"/>
                    <a:pt x="17396" y="21244"/>
                    <a:pt x="18128" y="21327"/>
                  </a:cubicBezTo>
                  <a:cubicBezTo>
                    <a:pt x="18860" y="21409"/>
                    <a:pt x="20142" y="20749"/>
                    <a:pt x="21423" y="2009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3" name="Line"/>
            <p:cNvSpPr/>
            <p:nvPr/>
          </p:nvSpPr>
          <p:spPr>
            <a:xfrm>
              <a:off x="9201279" y="3008456"/>
              <a:ext cx="438147" cy="307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2" h="21163" extrusionOk="0">
                  <a:moveTo>
                    <a:pt x="4369" y="6108"/>
                  </a:moveTo>
                  <a:cubicBezTo>
                    <a:pt x="3119" y="7868"/>
                    <a:pt x="1868" y="9628"/>
                    <a:pt x="1129" y="12028"/>
                  </a:cubicBezTo>
                  <a:cubicBezTo>
                    <a:pt x="390" y="14428"/>
                    <a:pt x="163" y="17468"/>
                    <a:pt x="334" y="19228"/>
                  </a:cubicBezTo>
                  <a:cubicBezTo>
                    <a:pt x="504" y="20988"/>
                    <a:pt x="1073" y="21468"/>
                    <a:pt x="2209" y="20988"/>
                  </a:cubicBezTo>
                  <a:cubicBezTo>
                    <a:pt x="3346" y="20508"/>
                    <a:pt x="5051" y="19068"/>
                    <a:pt x="5847" y="16508"/>
                  </a:cubicBezTo>
                  <a:cubicBezTo>
                    <a:pt x="6643" y="13948"/>
                    <a:pt x="6529" y="10268"/>
                    <a:pt x="5563" y="7948"/>
                  </a:cubicBezTo>
                  <a:cubicBezTo>
                    <a:pt x="4597" y="5628"/>
                    <a:pt x="2778" y="4668"/>
                    <a:pt x="1584" y="4108"/>
                  </a:cubicBezTo>
                  <a:cubicBezTo>
                    <a:pt x="390" y="3548"/>
                    <a:pt x="-178" y="3388"/>
                    <a:pt x="49" y="3068"/>
                  </a:cubicBezTo>
                  <a:cubicBezTo>
                    <a:pt x="277" y="2748"/>
                    <a:pt x="1300" y="2268"/>
                    <a:pt x="3005" y="1628"/>
                  </a:cubicBezTo>
                  <a:cubicBezTo>
                    <a:pt x="4710" y="988"/>
                    <a:pt x="7098" y="188"/>
                    <a:pt x="8519" y="28"/>
                  </a:cubicBezTo>
                  <a:cubicBezTo>
                    <a:pt x="9940" y="-132"/>
                    <a:pt x="10395" y="348"/>
                    <a:pt x="10508" y="2668"/>
                  </a:cubicBezTo>
                  <a:cubicBezTo>
                    <a:pt x="10622" y="4988"/>
                    <a:pt x="10395" y="9148"/>
                    <a:pt x="10167" y="11788"/>
                  </a:cubicBezTo>
                  <a:cubicBezTo>
                    <a:pt x="9940" y="14428"/>
                    <a:pt x="9713" y="15548"/>
                    <a:pt x="9997" y="15548"/>
                  </a:cubicBezTo>
                  <a:cubicBezTo>
                    <a:pt x="10281" y="15548"/>
                    <a:pt x="11077" y="14428"/>
                    <a:pt x="12384" y="11868"/>
                  </a:cubicBezTo>
                  <a:cubicBezTo>
                    <a:pt x="13691" y="9308"/>
                    <a:pt x="15510" y="5308"/>
                    <a:pt x="16647" y="3068"/>
                  </a:cubicBezTo>
                  <a:cubicBezTo>
                    <a:pt x="17784" y="828"/>
                    <a:pt x="18239" y="348"/>
                    <a:pt x="18637" y="668"/>
                  </a:cubicBezTo>
                  <a:cubicBezTo>
                    <a:pt x="19035" y="988"/>
                    <a:pt x="19376" y="2108"/>
                    <a:pt x="19830" y="4988"/>
                  </a:cubicBezTo>
                  <a:cubicBezTo>
                    <a:pt x="20285" y="7868"/>
                    <a:pt x="20854" y="12508"/>
                    <a:pt x="21422" y="1714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4" name="Line"/>
            <p:cNvSpPr/>
            <p:nvPr/>
          </p:nvSpPr>
          <p:spPr>
            <a:xfrm>
              <a:off x="9716157" y="3085595"/>
              <a:ext cx="272050" cy="46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646" y="10800"/>
                    <a:pt x="13292" y="0"/>
                    <a:pt x="16892" y="0"/>
                  </a:cubicBezTo>
                  <a:cubicBezTo>
                    <a:pt x="20492" y="0"/>
                    <a:pt x="21046" y="10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5" name="Line"/>
            <p:cNvSpPr/>
            <p:nvPr/>
          </p:nvSpPr>
          <p:spPr>
            <a:xfrm>
              <a:off x="5823757" y="3627369"/>
              <a:ext cx="34879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2951"/>
                    <a:pt x="12960" y="5902"/>
                    <a:pt x="9360" y="9502"/>
                  </a:cubicBezTo>
                  <a:cubicBezTo>
                    <a:pt x="5760" y="13102"/>
                    <a:pt x="2880" y="1735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6" name="Line"/>
            <p:cNvSpPr/>
            <p:nvPr/>
          </p:nvSpPr>
          <p:spPr>
            <a:xfrm>
              <a:off x="5670294" y="3784225"/>
              <a:ext cx="397484" cy="254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510" extrusionOk="0">
                  <a:moveTo>
                    <a:pt x="0" y="18565"/>
                  </a:moveTo>
                  <a:cubicBezTo>
                    <a:pt x="1381" y="19154"/>
                    <a:pt x="2763" y="19743"/>
                    <a:pt x="5149" y="18761"/>
                  </a:cubicBezTo>
                  <a:cubicBezTo>
                    <a:pt x="7535" y="17779"/>
                    <a:pt x="10926" y="15226"/>
                    <a:pt x="13751" y="12183"/>
                  </a:cubicBezTo>
                  <a:cubicBezTo>
                    <a:pt x="16577" y="9139"/>
                    <a:pt x="18837" y="5605"/>
                    <a:pt x="20093" y="3346"/>
                  </a:cubicBezTo>
                  <a:cubicBezTo>
                    <a:pt x="21349" y="1088"/>
                    <a:pt x="21600" y="106"/>
                    <a:pt x="21412" y="8"/>
                  </a:cubicBezTo>
                  <a:cubicBezTo>
                    <a:pt x="21223" y="-90"/>
                    <a:pt x="20595" y="695"/>
                    <a:pt x="19340" y="3150"/>
                  </a:cubicBezTo>
                  <a:cubicBezTo>
                    <a:pt x="18084" y="5605"/>
                    <a:pt x="16200" y="9728"/>
                    <a:pt x="15133" y="12575"/>
                  </a:cubicBezTo>
                  <a:cubicBezTo>
                    <a:pt x="14065" y="15423"/>
                    <a:pt x="13814" y="16994"/>
                    <a:pt x="14567" y="18270"/>
                  </a:cubicBezTo>
                  <a:cubicBezTo>
                    <a:pt x="15321" y="19546"/>
                    <a:pt x="17079" y="20528"/>
                    <a:pt x="18837" y="2151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7" name="Line"/>
            <p:cNvSpPr/>
            <p:nvPr/>
          </p:nvSpPr>
          <p:spPr>
            <a:xfrm>
              <a:off x="6102090" y="3857565"/>
              <a:ext cx="258791" cy="236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5" h="21321" extrusionOk="0">
                  <a:moveTo>
                    <a:pt x="9806" y="0"/>
                  </a:moveTo>
                  <a:cubicBezTo>
                    <a:pt x="7894" y="1468"/>
                    <a:pt x="5983" y="2936"/>
                    <a:pt x="4263" y="5977"/>
                  </a:cubicBezTo>
                  <a:cubicBezTo>
                    <a:pt x="2542" y="9017"/>
                    <a:pt x="1013" y="13631"/>
                    <a:pt x="344" y="16567"/>
                  </a:cubicBezTo>
                  <a:cubicBezTo>
                    <a:pt x="-325" y="19503"/>
                    <a:pt x="-134" y="20761"/>
                    <a:pt x="1969" y="21181"/>
                  </a:cubicBezTo>
                  <a:cubicBezTo>
                    <a:pt x="4071" y="21600"/>
                    <a:pt x="8086" y="21181"/>
                    <a:pt x="11622" y="18559"/>
                  </a:cubicBezTo>
                  <a:cubicBezTo>
                    <a:pt x="15158" y="15938"/>
                    <a:pt x="18217" y="11115"/>
                    <a:pt x="21275" y="629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8" name="Line"/>
            <p:cNvSpPr/>
            <p:nvPr/>
          </p:nvSpPr>
          <p:spPr>
            <a:xfrm>
              <a:off x="6277971" y="3690150"/>
              <a:ext cx="299154" cy="410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432" extrusionOk="0">
                  <a:moveTo>
                    <a:pt x="6473" y="0"/>
                  </a:moveTo>
                  <a:cubicBezTo>
                    <a:pt x="4966" y="1820"/>
                    <a:pt x="3459" y="3640"/>
                    <a:pt x="2371" y="6249"/>
                  </a:cubicBezTo>
                  <a:cubicBezTo>
                    <a:pt x="1283" y="8858"/>
                    <a:pt x="613" y="12256"/>
                    <a:pt x="278" y="14501"/>
                  </a:cubicBezTo>
                  <a:cubicBezTo>
                    <a:pt x="-57" y="16746"/>
                    <a:pt x="-57" y="17838"/>
                    <a:pt x="110" y="18748"/>
                  </a:cubicBezTo>
                  <a:cubicBezTo>
                    <a:pt x="278" y="19658"/>
                    <a:pt x="613" y="20387"/>
                    <a:pt x="1199" y="20629"/>
                  </a:cubicBezTo>
                  <a:cubicBezTo>
                    <a:pt x="1785" y="20872"/>
                    <a:pt x="2622" y="20629"/>
                    <a:pt x="4129" y="19234"/>
                  </a:cubicBezTo>
                  <a:cubicBezTo>
                    <a:pt x="5636" y="17838"/>
                    <a:pt x="7813" y="15290"/>
                    <a:pt x="8985" y="13712"/>
                  </a:cubicBezTo>
                  <a:cubicBezTo>
                    <a:pt x="10157" y="12135"/>
                    <a:pt x="10324" y="11528"/>
                    <a:pt x="10743" y="11043"/>
                  </a:cubicBezTo>
                  <a:cubicBezTo>
                    <a:pt x="11162" y="10557"/>
                    <a:pt x="11831" y="10193"/>
                    <a:pt x="12501" y="10254"/>
                  </a:cubicBezTo>
                  <a:cubicBezTo>
                    <a:pt x="13171" y="10315"/>
                    <a:pt x="13841" y="10800"/>
                    <a:pt x="14678" y="12378"/>
                  </a:cubicBezTo>
                  <a:cubicBezTo>
                    <a:pt x="15515" y="13955"/>
                    <a:pt x="16520" y="16625"/>
                    <a:pt x="17190" y="18263"/>
                  </a:cubicBezTo>
                  <a:cubicBezTo>
                    <a:pt x="17859" y="19901"/>
                    <a:pt x="18194" y="20508"/>
                    <a:pt x="18780" y="20933"/>
                  </a:cubicBezTo>
                  <a:cubicBezTo>
                    <a:pt x="19366" y="21357"/>
                    <a:pt x="20203" y="21600"/>
                    <a:pt x="20706" y="21297"/>
                  </a:cubicBezTo>
                  <a:cubicBezTo>
                    <a:pt x="21208" y="20993"/>
                    <a:pt x="21376" y="20144"/>
                    <a:pt x="21543" y="1929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9" name="Line"/>
            <p:cNvSpPr/>
            <p:nvPr/>
          </p:nvSpPr>
          <p:spPr>
            <a:xfrm>
              <a:off x="6584101" y="3915256"/>
              <a:ext cx="244147" cy="219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3" extrusionOk="0">
                  <a:moveTo>
                    <a:pt x="0" y="3867"/>
                  </a:moveTo>
                  <a:cubicBezTo>
                    <a:pt x="1029" y="8817"/>
                    <a:pt x="2057" y="13767"/>
                    <a:pt x="2674" y="16805"/>
                  </a:cubicBezTo>
                  <a:cubicBezTo>
                    <a:pt x="3291" y="19842"/>
                    <a:pt x="3497" y="20967"/>
                    <a:pt x="4011" y="21192"/>
                  </a:cubicBezTo>
                  <a:cubicBezTo>
                    <a:pt x="4526" y="21417"/>
                    <a:pt x="5349" y="20742"/>
                    <a:pt x="6480" y="18379"/>
                  </a:cubicBezTo>
                  <a:cubicBezTo>
                    <a:pt x="7611" y="16017"/>
                    <a:pt x="9051" y="11967"/>
                    <a:pt x="10080" y="8817"/>
                  </a:cubicBezTo>
                  <a:cubicBezTo>
                    <a:pt x="11109" y="5667"/>
                    <a:pt x="11726" y="3417"/>
                    <a:pt x="12446" y="1955"/>
                  </a:cubicBezTo>
                  <a:cubicBezTo>
                    <a:pt x="13166" y="492"/>
                    <a:pt x="13989" y="-183"/>
                    <a:pt x="14709" y="42"/>
                  </a:cubicBezTo>
                  <a:cubicBezTo>
                    <a:pt x="15429" y="267"/>
                    <a:pt x="16046" y="1392"/>
                    <a:pt x="16560" y="3529"/>
                  </a:cubicBezTo>
                  <a:cubicBezTo>
                    <a:pt x="17074" y="5667"/>
                    <a:pt x="17486" y="8817"/>
                    <a:pt x="18309" y="10842"/>
                  </a:cubicBezTo>
                  <a:cubicBezTo>
                    <a:pt x="19131" y="12867"/>
                    <a:pt x="20366" y="13767"/>
                    <a:pt x="21600" y="1466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0" name="Line"/>
            <p:cNvSpPr/>
            <p:nvPr/>
          </p:nvSpPr>
          <p:spPr>
            <a:xfrm>
              <a:off x="6884052" y="3857565"/>
              <a:ext cx="97660" cy="230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543" y="3927"/>
                    <a:pt x="3086" y="7855"/>
                    <a:pt x="3857" y="10909"/>
                  </a:cubicBezTo>
                  <a:cubicBezTo>
                    <a:pt x="4629" y="13964"/>
                    <a:pt x="4629" y="16145"/>
                    <a:pt x="7457" y="17782"/>
                  </a:cubicBezTo>
                  <a:cubicBezTo>
                    <a:pt x="10286" y="19418"/>
                    <a:pt x="15943" y="2050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1" name="Line"/>
            <p:cNvSpPr/>
            <p:nvPr/>
          </p:nvSpPr>
          <p:spPr>
            <a:xfrm>
              <a:off x="7055263" y="3863330"/>
              <a:ext cx="112922" cy="254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0" h="21111" extrusionOk="0">
                  <a:moveTo>
                    <a:pt x="18735" y="3572"/>
                  </a:moveTo>
                  <a:cubicBezTo>
                    <a:pt x="20031" y="2222"/>
                    <a:pt x="21327" y="872"/>
                    <a:pt x="20895" y="294"/>
                  </a:cubicBezTo>
                  <a:cubicBezTo>
                    <a:pt x="20463" y="-285"/>
                    <a:pt x="18303" y="-92"/>
                    <a:pt x="15063" y="1644"/>
                  </a:cubicBezTo>
                  <a:cubicBezTo>
                    <a:pt x="11823" y="3379"/>
                    <a:pt x="7503" y="6658"/>
                    <a:pt x="4695" y="9454"/>
                  </a:cubicBezTo>
                  <a:cubicBezTo>
                    <a:pt x="1887" y="12251"/>
                    <a:pt x="591" y="14565"/>
                    <a:pt x="159" y="16494"/>
                  </a:cubicBezTo>
                  <a:cubicBezTo>
                    <a:pt x="-273" y="18422"/>
                    <a:pt x="159" y="19965"/>
                    <a:pt x="1671" y="20640"/>
                  </a:cubicBezTo>
                  <a:cubicBezTo>
                    <a:pt x="3183" y="21315"/>
                    <a:pt x="5775" y="21122"/>
                    <a:pt x="8367" y="20929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2" name="Line"/>
            <p:cNvSpPr/>
            <p:nvPr/>
          </p:nvSpPr>
          <p:spPr>
            <a:xfrm>
              <a:off x="7233389" y="3850070"/>
              <a:ext cx="184580" cy="2666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169" extrusionOk="0">
                  <a:moveTo>
                    <a:pt x="15326" y="1703"/>
                  </a:moveTo>
                  <a:cubicBezTo>
                    <a:pt x="14516" y="965"/>
                    <a:pt x="13706" y="226"/>
                    <a:pt x="12626" y="42"/>
                  </a:cubicBezTo>
                  <a:cubicBezTo>
                    <a:pt x="11546" y="-143"/>
                    <a:pt x="10196" y="226"/>
                    <a:pt x="8171" y="2534"/>
                  </a:cubicBezTo>
                  <a:cubicBezTo>
                    <a:pt x="6146" y="4842"/>
                    <a:pt x="3446" y="9088"/>
                    <a:pt x="1961" y="11949"/>
                  </a:cubicBezTo>
                  <a:cubicBezTo>
                    <a:pt x="476" y="14811"/>
                    <a:pt x="206" y="16288"/>
                    <a:pt x="71" y="17580"/>
                  </a:cubicBezTo>
                  <a:cubicBezTo>
                    <a:pt x="-64" y="18872"/>
                    <a:pt x="-64" y="19980"/>
                    <a:pt x="611" y="20626"/>
                  </a:cubicBezTo>
                  <a:cubicBezTo>
                    <a:pt x="1286" y="21272"/>
                    <a:pt x="2636" y="21457"/>
                    <a:pt x="4796" y="20534"/>
                  </a:cubicBezTo>
                  <a:cubicBezTo>
                    <a:pt x="6956" y="19611"/>
                    <a:pt x="9926" y="17580"/>
                    <a:pt x="11951" y="16288"/>
                  </a:cubicBezTo>
                  <a:cubicBezTo>
                    <a:pt x="13976" y="14995"/>
                    <a:pt x="15056" y="14442"/>
                    <a:pt x="16406" y="14257"/>
                  </a:cubicBezTo>
                  <a:cubicBezTo>
                    <a:pt x="17756" y="14072"/>
                    <a:pt x="19376" y="14257"/>
                    <a:pt x="20321" y="14811"/>
                  </a:cubicBezTo>
                  <a:cubicBezTo>
                    <a:pt x="21266" y="15365"/>
                    <a:pt x="21536" y="16288"/>
                    <a:pt x="21401" y="17303"/>
                  </a:cubicBezTo>
                  <a:cubicBezTo>
                    <a:pt x="21266" y="18319"/>
                    <a:pt x="20726" y="19426"/>
                    <a:pt x="20186" y="2053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3" name="Line"/>
            <p:cNvSpPr/>
            <p:nvPr/>
          </p:nvSpPr>
          <p:spPr>
            <a:xfrm>
              <a:off x="7525810" y="3697125"/>
              <a:ext cx="20927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4162"/>
                    <a:pt x="21600" y="8325"/>
                    <a:pt x="18000" y="11925"/>
                  </a:cubicBezTo>
                  <a:cubicBezTo>
                    <a:pt x="14400" y="15525"/>
                    <a:pt x="7200" y="1856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4" name="Line"/>
            <p:cNvSpPr/>
            <p:nvPr/>
          </p:nvSpPr>
          <p:spPr>
            <a:xfrm>
              <a:off x="7937793" y="3817884"/>
              <a:ext cx="242317" cy="293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7" h="21274" extrusionOk="0">
                  <a:moveTo>
                    <a:pt x="14498" y="349"/>
                  </a:moveTo>
                  <a:cubicBezTo>
                    <a:pt x="12076" y="12"/>
                    <a:pt x="9653" y="-326"/>
                    <a:pt x="7130" y="602"/>
                  </a:cubicBezTo>
                  <a:cubicBezTo>
                    <a:pt x="4607" y="1530"/>
                    <a:pt x="1982" y="3724"/>
                    <a:pt x="771" y="5411"/>
                  </a:cubicBezTo>
                  <a:cubicBezTo>
                    <a:pt x="-440" y="7099"/>
                    <a:pt x="-238" y="8280"/>
                    <a:pt x="1478" y="9124"/>
                  </a:cubicBezTo>
                  <a:cubicBezTo>
                    <a:pt x="3194" y="9968"/>
                    <a:pt x="6424" y="10474"/>
                    <a:pt x="9553" y="11402"/>
                  </a:cubicBezTo>
                  <a:cubicBezTo>
                    <a:pt x="12682" y="12330"/>
                    <a:pt x="15710" y="13680"/>
                    <a:pt x="17627" y="14777"/>
                  </a:cubicBezTo>
                  <a:cubicBezTo>
                    <a:pt x="19545" y="15874"/>
                    <a:pt x="20353" y="16718"/>
                    <a:pt x="20756" y="17646"/>
                  </a:cubicBezTo>
                  <a:cubicBezTo>
                    <a:pt x="21160" y="18574"/>
                    <a:pt x="21160" y="19586"/>
                    <a:pt x="20554" y="20261"/>
                  </a:cubicBezTo>
                  <a:cubicBezTo>
                    <a:pt x="19949" y="20936"/>
                    <a:pt x="18738" y="21274"/>
                    <a:pt x="16214" y="21274"/>
                  </a:cubicBezTo>
                  <a:cubicBezTo>
                    <a:pt x="13691" y="21274"/>
                    <a:pt x="9855" y="20936"/>
                    <a:pt x="7433" y="19840"/>
                  </a:cubicBezTo>
                  <a:cubicBezTo>
                    <a:pt x="5011" y="18743"/>
                    <a:pt x="4001" y="16886"/>
                    <a:pt x="2992" y="1503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5" name="Line"/>
            <p:cNvSpPr/>
            <p:nvPr/>
          </p:nvSpPr>
          <p:spPr>
            <a:xfrm>
              <a:off x="8293129" y="3707246"/>
              <a:ext cx="102753" cy="4223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1" h="21440" extrusionOk="0">
                  <a:moveTo>
                    <a:pt x="15840" y="548"/>
                  </a:moveTo>
                  <a:cubicBezTo>
                    <a:pt x="18240" y="194"/>
                    <a:pt x="20640" y="-160"/>
                    <a:pt x="21120" y="76"/>
                  </a:cubicBezTo>
                  <a:cubicBezTo>
                    <a:pt x="21600" y="312"/>
                    <a:pt x="20160" y="1138"/>
                    <a:pt x="17520" y="3617"/>
                  </a:cubicBezTo>
                  <a:cubicBezTo>
                    <a:pt x="14880" y="6096"/>
                    <a:pt x="11040" y="10227"/>
                    <a:pt x="8880" y="13237"/>
                  </a:cubicBezTo>
                  <a:cubicBezTo>
                    <a:pt x="6720" y="16247"/>
                    <a:pt x="6240" y="18135"/>
                    <a:pt x="5040" y="19315"/>
                  </a:cubicBezTo>
                  <a:cubicBezTo>
                    <a:pt x="3840" y="20496"/>
                    <a:pt x="1920" y="20968"/>
                    <a:pt x="0" y="2144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6" name="Line"/>
            <p:cNvSpPr/>
            <p:nvPr/>
          </p:nvSpPr>
          <p:spPr>
            <a:xfrm>
              <a:off x="8223373" y="3860219"/>
              <a:ext cx="474343" cy="239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9" extrusionOk="0">
                  <a:moveTo>
                    <a:pt x="0" y="12725"/>
                  </a:moveTo>
                  <a:cubicBezTo>
                    <a:pt x="3388" y="10668"/>
                    <a:pt x="6776" y="8611"/>
                    <a:pt x="9635" y="6965"/>
                  </a:cubicBezTo>
                  <a:cubicBezTo>
                    <a:pt x="12494" y="5319"/>
                    <a:pt x="14824" y="4085"/>
                    <a:pt x="16359" y="2851"/>
                  </a:cubicBezTo>
                  <a:cubicBezTo>
                    <a:pt x="17894" y="1616"/>
                    <a:pt x="18635" y="382"/>
                    <a:pt x="18688" y="74"/>
                  </a:cubicBezTo>
                  <a:cubicBezTo>
                    <a:pt x="18741" y="-235"/>
                    <a:pt x="18106" y="382"/>
                    <a:pt x="16676" y="2748"/>
                  </a:cubicBezTo>
                  <a:cubicBezTo>
                    <a:pt x="15247" y="5114"/>
                    <a:pt x="13024" y="9228"/>
                    <a:pt x="11647" y="12108"/>
                  </a:cubicBezTo>
                  <a:cubicBezTo>
                    <a:pt x="10271" y="14988"/>
                    <a:pt x="9741" y="16634"/>
                    <a:pt x="9424" y="17971"/>
                  </a:cubicBezTo>
                  <a:cubicBezTo>
                    <a:pt x="9106" y="19308"/>
                    <a:pt x="9000" y="20336"/>
                    <a:pt x="9424" y="20851"/>
                  </a:cubicBezTo>
                  <a:cubicBezTo>
                    <a:pt x="9847" y="21365"/>
                    <a:pt x="10800" y="21365"/>
                    <a:pt x="12388" y="20028"/>
                  </a:cubicBezTo>
                  <a:cubicBezTo>
                    <a:pt x="13976" y="18691"/>
                    <a:pt x="16200" y="16016"/>
                    <a:pt x="17682" y="14576"/>
                  </a:cubicBezTo>
                  <a:cubicBezTo>
                    <a:pt x="19165" y="13136"/>
                    <a:pt x="19906" y="12931"/>
                    <a:pt x="20382" y="13754"/>
                  </a:cubicBezTo>
                  <a:cubicBezTo>
                    <a:pt x="20859" y="14576"/>
                    <a:pt x="21071" y="16428"/>
                    <a:pt x="21124" y="17868"/>
                  </a:cubicBezTo>
                  <a:cubicBezTo>
                    <a:pt x="21176" y="19308"/>
                    <a:pt x="21071" y="20336"/>
                    <a:pt x="21124" y="20234"/>
                  </a:cubicBezTo>
                  <a:cubicBezTo>
                    <a:pt x="21176" y="20131"/>
                    <a:pt x="21388" y="18896"/>
                    <a:pt x="21600" y="1766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7" name="Line"/>
            <p:cNvSpPr/>
            <p:nvPr/>
          </p:nvSpPr>
          <p:spPr>
            <a:xfrm>
              <a:off x="8764274" y="3718052"/>
              <a:ext cx="38076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extrusionOk="0">
                  <a:moveTo>
                    <a:pt x="1747" y="0"/>
                  </a:moveTo>
                  <a:cubicBezTo>
                    <a:pt x="4288" y="3086"/>
                    <a:pt x="6829" y="6171"/>
                    <a:pt x="6194" y="9386"/>
                  </a:cubicBezTo>
                  <a:cubicBezTo>
                    <a:pt x="5559" y="12600"/>
                    <a:pt x="1747" y="15943"/>
                    <a:pt x="477" y="18000"/>
                  </a:cubicBezTo>
                  <a:cubicBezTo>
                    <a:pt x="-794" y="20057"/>
                    <a:pt x="477" y="20829"/>
                    <a:pt x="4288" y="21214"/>
                  </a:cubicBezTo>
                  <a:cubicBezTo>
                    <a:pt x="8100" y="21600"/>
                    <a:pt x="14453" y="21600"/>
                    <a:pt x="20806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8" name="Line"/>
            <p:cNvSpPr/>
            <p:nvPr/>
          </p:nvSpPr>
          <p:spPr>
            <a:xfrm>
              <a:off x="8818951" y="3892443"/>
              <a:ext cx="332181" cy="242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432" extrusionOk="0">
                  <a:moveTo>
                    <a:pt x="7029" y="0"/>
                  </a:moveTo>
                  <a:cubicBezTo>
                    <a:pt x="5379" y="2674"/>
                    <a:pt x="3729" y="5349"/>
                    <a:pt x="2454" y="8537"/>
                  </a:cubicBezTo>
                  <a:cubicBezTo>
                    <a:pt x="1179" y="11726"/>
                    <a:pt x="279" y="15429"/>
                    <a:pt x="54" y="17794"/>
                  </a:cubicBezTo>
                  <a:cubicBezTo>
                    <a:pt x="-171" y="20160"/>
                    <a:pt x="279" y="21189"/>
                    <a:pt x="1929" y="21394"/>
                  </a:cubicBezTo>
                  <a:cubicBezTo>
                    <a:pt x="3579" y="21600"/>
                    <a:pt x="6429" y="20983"/>
                    <a:pt x="9429" y="19029"/>
                  </a:cubicBezTo>
                  <a:cubicBezTo>
                    <a:pt x="12429" y="17074"/>
                    <a:pt x="15579" y="13783"/>
                    <a:pt x="17304" y="11623"/>
                  </a:cubicBezTo>
                  <a:cubicBezTo>
                    <a:pt x="19029" y="9463"/>
                    <a:pt x="19329" y="8434"/>
                    <a:pt x="19104" y="7714"/>
                  </a:cubicBezTo>
                  <a:cubicBezTo>
                    <a:pt x="18879" y="6994"/>
                    <a:pt x="18129" y="6583"/>
                    <a:pt x="17454" y="6994"/>
                  </a:cubicBezTo>
                  <a:cubicBezTo>
                    <a:pt x="16779" y="7406"/>
                    <a:pt x="16179" y="8640"/>
                    <a:pt x="15279" y="10389"/>
                  </a:cubicBezTo>
                  <a:cubicBezTo>
                    <a:pt x="14379" y="12137"/>
                    <a:pt x="13179" y="14400"/>
                    <a:pt x="12879" y="16560"/>
                  </a:cubicBezTo>
                  <a:cubicBezTo>
                    <a:pt x="12579" y="18720"/>
                    <a:pt x="13179" y="20777"/>
                    <a:pt x="14754" y="21189"/>
                  </a:cubicBezTo>
                  <a:cubicBezTo>
                    <a:pt x="16329" y="21600"/>
                    <a:pt x="18879" y="20366"/>
                    <a:pt x="21429" y="1913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9" name="Line"/>
            <p:cNvSpPr/>
            <p:nvPr/>
          </p:nvSpPr>
          <p:spPr>
            <a:xfrm>
              <a:off x="9201103" y="3730760"/>
              <a:ext cx="229053" cy="4084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439" extrusionOk="0">
                  <a:moveTo>
                    <a:pt x="9057" y="1163"/>
                  </a:moveTo>
                  <a:cubicBezTo>
                    <a:pt x="9275" y="553"/>
                    <a:pt x="9493" y="-57"/>
                    <a:pt x="9166" y="4"/>
                  </a:cubicBezTo>
                  <a:cubicBezTo>
                    <a:pt x="8838" y="65"/>
                    <a:pt x="7966" y="797"/>
                    <a:pt x="6329" y="3238"/>
                  </a:cubicBezTo>
                  <a:cubicBezTo>
                    <a:pt x="4693" y="5679"/>
                    <a:pt x="2293" y="9828"/>
                    <a:pt x="1093" y="12574"/>
                  </a:cubicBezTo>
                  <a:cubicBezTo>
                    <a:pt x="-107" y="15319"/>
                    <a:pt x="-107" y="16662"/>
                    <a:pt x="111" y="17699"/>
                  </a:cubicBezTo>
                  <a:cubicBezTo>
                    <a:pt x="329" y="18736"/>
                    <a:pt x="766" y="19468"/>
                    <a:pt x="1638" y="19712"/>
                  </a:cubicBezTo>
                  <a:cubicBezTo>
                    <a:pt x="2511" y="19957"/>
                    <a:pt x="3820" y="19712"/>
                    <a:pt x="5566" y="18431"/>
                  </a:cubicBezTo>
                  <a:cubicBezTo>
                    <a:pt x="7311" y="17150"/>
                    <a:pt x="9493" y="14831"/>
                    <a:pt x="11238" y="13245"/>
                  </a:cubicBezTo>
                  <a:cubicBezTo>
                    <a:pt x="12984" y="11658"/>
                    <a:pt x="14293" y="10804"/>
                    <a:pt x="15166" y="10743"/>
                  </a:cubicBezTo>
                  <a:cubicBezTo>
                    <a:pt x="16038" y="10682"/>
                    <a:pt x="16475" y="11414"/>
                    <a:pt x="17020" y="13184"/>
                  </a:cubicBezTo>
                  <a:cubicBezTo>
                    <a:pt x="17566" y="14953"/>
                    <a:pt x="18220" y="17760"/>
                    <a:pt x="18875" y="19407"/>
                  </a:cubicBezTo>
                  <a:cubicBezTo>
                    <a:pt x="19529" y="21055"/>
                    <a:pt x="20184" y="21543"/>
                    <a:pt x="20620" y="21421"/>
                  </a:cubicBezTo>
                  <a:cubicBezTo>
                    <a:pt x="21057" y="21299"/>
                    <a:pt x="21275" y="20567"/>
                    <a:pt x="21493" y="19835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0" name="Line"/>
            <p:cNvSpPr/>
            <p:nvPr/>
          </p:nvSpPr>
          <p:spPr>
            <a:xfrm>
              <a:off x="9492936" y="3948248"/>
              <a:ext cx="166379" cy="164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0920" extrusionOk="0">
                  <a:moveTo>
                    <a:pt x="0" y="0"/>
                  </a:moveTo>
                  <a:cubicBezTo>
                    <a:pt x="2100" y="2367"/>
                    <a:pt x="4200" y="4734"/>
                    <a:pt x="6000" y="8137"/>
                  </a:cubicBezTo>
                  <a:cubicBezTo>
                    <a:pt x="7800" y="11540"/>
                    <a:pt x="9300" y="15978"/>
                    <a:pt x="11400" y="18493"/>
                  </a:cubicBezTo>
                  <a:cubicBezTo>
                    <a:pt x="13500" y="21008"/>
                    <a:pt x="16200" y="21600"/>
                    <a:pt x="18150" y="20121"/>
                  </a:cubicBezTo>
                  <a:cubicBezTo>
                    <a:pt x="20100" y="18641"/>
                    <a:pt x="21300" y="15090"/>
                    <a:pt x="21450" y="11688"/>
                  </a:cubicBezTo>
                  <a:cubicBezTo>
                    <a:pt x="21600" y="8285"/>
                    <a:pt x="20700" y="5030"/>
                    <a:pt x="18750" y="3255"/>
                  </a:cubicBezTo>
                  <a:cubicBezTo>
                    <a:pt x="16800" y="1479"/>
                    <a:pt x="13800" y="1184"/>
                    <a:pt x="11550" y="1184"/>
                  </a:cubicBezTo>
                  <a:cubicBezTo>
                    <a:pt x="9300" y="1184"/>
                    <a:pt x="7800" y="1479"/>
                    <a:pt x="7200" y="1923"/>
                  </a:cubicBezTo>
                  <a:cubicBezTo>
                    <a:pt x="6600" y="2367"/>
                    <a:pt x="6900" y="2959"/>
                    <a:pt x="7200" y="355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1" name="Line"/>
            <p:cNvSpPr/>
            <p:nvPr/>
          </p:nvSpPr>
          <p:spPr>
            <a:xfrm>
              <a:off x="9717901" y="3725028"/>
              <a:ext cx="102891" cy="407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409" extrusionOk="0">
                  <a:moveTo>
                    <a:pt x="21240" y="0"/>
                  </a:moveTo>
                  <a:cubicBezTo>
                    <a:pt x="16920" y="3539"/>
                    <a:pt x="12600" y="7078"/>
                    <a:pt x="9000" y="10251"/>
                  </a:cubicBezTo>
                  <a:cubicBezTo>
                    <a:pt x="5400" y="13424"/>
                    <a:pt x="2520" y="16231"/>
                    <a:pt x="1080" y="18122"/>
                  </a:cubicBezTo>
                  <a:cubicBezTo>
                    <a:pt x="-360" y="20014"/>
                    <a:pt x="-360" y="20990"/>
                    <a:pt x="1080" y="21295"/>
                  </a:cubicBezTo>
                  <a:cubicBezTo>
                    <a:pt x="2520" y="21600"/>
                    <a:pt x="5400" y="21234"/>
                    <a:pt x="8280" y="2086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2" name="Line"/>
            <p:cNvSpPr/>
            <p:nvPr/>
          </p:nvSpPr>
          <p:spPr>
            <a:xfrm>
              <a:off x="9821827" y="3632234"/>
              <a:ext cx="808138" cy="513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397" extrusionOk="0">
                  <a:moveTo>
                    <a:pt x="4813" y="1540"/>
                  </a:moveTo>
                  <a:cubicBezTo>
                    <a:pt x="5000" y="1153"/>
                    <a:pt x="5186" y="766"/>
                    <a:pt x="5434" y="427"/>
                  </a:cubicBezTo>
                  <a:cubicBezTo>
                    <a:pt x="5682" y="88"/>
                    <a:pt x="5993" y="-203"/>
                    <a:pt x="6148" y="184"/>
                  </a:cubicBezTo>
                  <a:cubicBezTo>
                    <a:pt x="6303" y="572"/>
                    <a:pt x="6303" y="1637"/>
                    <a:pt x="6179" y="4010"/>
                  </a:cubicBezTo>
                  <a:cubicBezTo>
                    <a:pt x="6055" y="6384"/>
                    <a:pt x="5806" y="10064"/>
                    <a:pt x="5651" y="12340"/>
                  </a:cubicBezTo>
                  <a:cubicBezTo>
                    <a:pt x="5496" y="14617"/>
                    <a:pt x="5434" y="15488"/>
                    <a:pt x="5403" y="16167"/>
                  </a:cubicBezTo>
                  <a:cubicBezTo>
                    <a:pt x="5372" y="16845"/>
                    <a:pt x="5372" y="17329"/>
                    <a:pt x="5217" y="17571"/>
                  </a:cubicBezTo>
                  <a:cubicBezTo>
                    <a:pt x="5062" y="17813"/>
                    <a:pt x="4751" y="17813"/>
                    <a:pt x="4100" y="17184"/>
                  </a:cubicBezTo>
                  <a:cubicBezTo>
                    <a:pt x="3448" y="16554"/>
                    <a:pt x="2455" y="15295"/>
                    <a:pt x="1772" y="14665"/>
                  </a:cubicBezTo>
                  <a:cubicBezTo>
                    <a:pt x="1089" y="14036"/>
                    <a:pt x="717" y="14036"/>
                    <a:pt x="438" y="14229"/>
                  </a:cubicBezTo>
                  <a:cubicBezTo>
                    <a:pt x="158" y="14423"/>
                    <a:pt x="-28" y="14810"/>
                    <a:pt x="3" y="15440"/>
                  </a:cubicBezTo>
                  <a:cubicBezTo>
                    <a:pt x="34" y="16070"/>
                    <a:pt x="282" y="16941"/>
                    <a:pt x="1089" y="17716"/>
                  </a:cubicBezTo>
                  <a:cubicBezTo>
                    <a:pt x="1896" y="18491"/>
                    <a:pt x="3262" y="19169"/>
                    <a:pt x="4813" y="19121"/>
                  </a:cubicBezTo>
                  <a:cubicBezTo>
                    <a:pt x="6365" y="19072"/>
                    <a:pt x="8103" y="18297"/>
                    <a:pt x="9220" y="17087"/>
                  </a:cubicBezTo>
                  <a:cubicBezTo>
                    <a:pt x="10338" y="15876"/>
                    <a:pt x="10834" y="14229"/>
                    <a:pt x="11051" y="13115"/>
                  </a:cubicBezTo>
                  <a:cubicBezTo>
                    <a:pt x="11269" y="12001"/>
                    <a:pt x="11206" y="11420"/>
                    <a:pt x="11020" y="11033"/>
                  </a:cubicBezTo>
                  <a:cubicBezTo>
                    <a:pt x="10834" y="10645"/>
                    <a:pt x="10524" y="10452"/>
                    <a:pt x="10244" y="10549"/>
                  </a:cubicBezTo>
                  <a:cubicBezTo>
                    <a:pt x="9965" y="10645"/>
                    <a:pt x="9717" y="11033"/>
                    <a:pt x="9562" y="12050"/>
                  </a:cubicBezTo>
                  <a:cubicBezTo>
                    <a:pt x="9406" y="13067"/>
                    <a:pt x="9344" y="14714"/>
                    <a:pt x="9500" y="15973"/>
                  </a:cubicBezTo>
                  <a:cubicBezTo>
                    <a:pt x="9655" y="17232"/>
                    <a:pt x="10027" y="18104"/>
                    <a:pt x="10369" y="18685"/>
                  </a:cubicBezTo>
                  <a:cubicBezTo>
                    <a:pt x="10710" y="19266"/>
                    <a:pt x="11020" y="19557"/>
                    <a:pt x="11269" y="20089"/>
                  </a:cubicBezTo>
                  <a:cubicBezTo>
                    <a:pt x="11517" y="20622"/>
                    <a:pt x="11703" y="21397"/>
                    <a:pt x="11796" y="21397"/>
                  </a:cubicBezTo>
                  <a:cubicBezTo>
                    <a:pt x="11889" y="21397"/>
                    <a:pt x="11889" y="20622"/>
                    <a:pt x="12386" y="19460"/>
                  </a:cubicBezTo>
                  <a:cubicBezTo>
                    <a:pt x="12882" y="18297"/>
                    <a:pt x="13875" y="16748"/>
                    <a:pt x="15086" y="15779"/>
                  </a:cubicBezTo>
                  <a:cubicBezTo>
                    <a:pt x="16296" y="14810"/>
                    <a:pt x="17724" y="14423"/>
                    <a:pt x="18841" y="14326"/>
                  </a:cubicBezTo>
                  <a:cubicBezTo>
                    <a:pt x="19958" y="14229"/>
                    <a:pt x="20765" y="14423"/>
                    <a:pt x="21572" y="1461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3" name="Line"/>
            <p:cNvSpPr/>
            <p:nvPr/>
          </p:nvSpPr>
          <p:spPr>
            <a:xfrm>
              <a:off x="10497427" y="3884985"/>
              <a:ext cx="209270" cy="370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8" extrusionOk="0">
                  <a:moveTo>
                    <a:pt x="21600" y="428"/>
                  </a:moveTo>
                  <a:cubicBezTo>
                    <a:pt x="20400" y="28"/>
                    <a:pt x="19200" y="-372"/>
                    <a:pt x="15720" y="628"/>
                  </a:cubicBezTo>
                  <a:cubicBezTo>
                    <a:pt x="12240" y="1628"/>
                    <a:pt x="6480" y="4028"/>
                    <a:pt x="3480" y="5561"/>
                  </a:cubicBezTo>
                  <a:cubicBezTo>
                    <a:pt x="480" y="7095"/>
                    <a:pt x="240" y="7761"/>
                    <a:pt x="1080" y="8228"/>
                  </a:cubicBezTo>
                  <a:cubicBezTo>
                    <a:pt x="1920" y="8695"/>
                    <a:pt x="3840" y="8961"/>
                    <a:pt x="6720" y="9361"/>
                  </a:cubicBezTo>
                  <a:cubicBezTo>
                    <a:pt x="9600" y="9761"/>
                    <a:pt x="13440" y="10295"/>
                    <a:pt x="15840" y="11361"/>
                  </a:cubicBezTo>
                  <a:cubicBezTo>
                    <a:pt x="18240" y="12428"/>
                    <a:pt x="19200" y="14028"/>
                    <a:pt x="17040" y="15695"/>
                  </a:cubicBezTo>
                  <a:cubicBezTo>
                    <a:pt x="14880" y="17361"/>
                    <a:pt x="9600" y="19095"/>
                    <a:pt x="6240" y="20028"/>
                  </a:cubicBezTo>
                  <a:cubicBezTo>
                    <a:pt x="2880" y="20961"/>
                    <a:pt x="1440" y="21095"/>
                    <a:pt x="0" y="2122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4" name="Line"/>
            <p:cNvSpPr/>
            <p:nvPr/>
          </p:nvSpPr>
          <p:spPr>
            <a:xfrm>
              <a:off x="5756326" y="4584075"/>
              <a:ext cx="276701" cy="344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3" extrusionOk="0">
                  <a:moveTo>
                    <a:pt x="363" y="6415"/>
                  </a:moveTo>
                  <a:cubicBezTo>
                    <a:pt x="182" y="10015"/>
                    <a:pt x="0" y="13615"/>
                    <a:pt x="0" y="15847"/>
                  </a:cubicBezTo>
                  <a:cubicBezTo>
                    <a:pt x="0" y="18079"/>
                    <a:pt x="182" y="18943"/>
                    <a:pt x="272" y="19807"/>
                  </a:cubicBezTo>
                  <a:cubicBezTo>
                    <a:pt x="363" y="20671"/>
                    <a:pt x="363" y="21535"/>
                    <a:pt x="817" y="21319"/>
                  </a:cubicBezTo>
                  <a:cubicBezTo>
                    <a:pt x="1271" y="21103"/>
                    <a:pt x="2178" y="19807"/>
                    <a:pt x="3630" y="16711"/>
                  </a:cubicBezTo>
                  <a:cubicBezTo>
                    <a:pt x="5082" y="13615"/>
                    <a:pt x="7079" y="8719"/>
                    <a:pt x="8259" y="5839"/>
                  </a:cubicBezTo>
                  <a:cubicBezTo>
                    <a:pt x="9439" y="2959"/>
                    <a:pt x="9802" y="2095"/>
                    <a:pt x="10255" y="1375"/>
                  </a:cubicBezTo>
                  <a:cubicBezTo>
                    <a:pt x="10709" y="655"/>
                    <a:pt x="11254" y="79"/>
                    <a:pt x="11980" y="7"/>
                  </a:cubicBezTo>
                  <a:cubicBezTo>
                    <a:pt x="12706" y="-65"/>
                    <a:pt x="13613" y="367"/>
                    <a:pt x="14521" y="2671"/>
                  </a:cubicBezTo>
                  <a:cubicBezTo>
                    <a:pt x="15429" y="4975"/>
                    <a:pt x="16336" y="9151"/>
                    <a:pt x="16790" y="11959"/>
                  </a:cubicBezTo>
                  <a:cubicBezTo>
                    <a:pt x="17244" y="14767"/>
                    <a:pt x="17244" y="16207"/>
                    <a:pt x="17425" y="17287"/>
                  </a:cubicBezTo>
                  <a:cubicBezTo>
                    <a:pt x="17607" y="18367"/>
                    <a:pt x="17970" y="19087"/>
                    <a:pt x="18696" y="19303"/>
                  </a:cubicBezTo>
                  <a:cubicBezTo>
                    <a:pt x="19422" y="19519"/>
                    <a:pt x="20511" y="19231"/>
                    <a:pt x="21600" y="18943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5" name="Line"/>
            <p:cNvSpPr/>
            <p:nvPr/>
          </p:nvSpPr>
          <p:spPr>
            <a:xfrm>
              <a:off x="6060929" y="4587519"/>
              <a:ext cx="435163" cy="293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0977" extrusionOk="0">
                  <a:moveTo>
                    <a:pt x="0" y="15131"/>
                  </a:moveTo>
                  <a:cubicBezTo>
                    <a:pt x="460" y="15630"/>
                    <a:pt x="919" y="16128"/>
                    <a:pt x="1436" y="16294"/>
                  </a:cubicBezTo>
                  <a:cubicBezTo>
                    <a:pt x="1953" y="16461"/>
                    <a:pt x="2528" y="16294"/>
                    <a:pt x="3849" y="14550"/>
                  </a:cubicBezTo>
                  <a:cubicBezTo>
                    <a:pt x="5170" y="12805"/>
                    <a:pt x="7238" y="9482"/>
                    <a:pt x="8387" y="7405"/>
                  </a:cubicBezTo>
                  <a:cubicBezTo>
                    <a:pt x="9536" y="5328"/>
                    <a:pt x="9766" y="4497"/>
                    <a:pt x="9996" y="3334"/>
                  </a:cubicBezTo>
                  <a:cubicBezTo>
                    <a:pt x="10226" y="2171"/>
                    <a:pt x="10455" y="676"/>
                    <a:pt x="10283" y="177"/>
                  </a:cubicBezTo>
                  <a:cubicBezTo>
                    <a:pt x="10111" y="-321"/>
                    <a:pt x="9536" y="177"/>
                    <a:pt x="8272" y="2337"/>
                  </a:cubicBezTo>
                  <a:cubicBezTo>
                    <a:pt x="7009" y="4497"/>
                    <a:pt x="5055" y="8319"/>
                    <a:pt x="3906" y="11144"/>
                  </a:cubicBezTo>
                  <a:cubicBezTo>
                    <a:pt x="2757" y="13968"/>
                    <a:pt x="2413" y="15796"/>
                    <a:pt x="2298" y="17208"/>
                  </a:cubicBezTo>
                  <a:cubicBezTo>
                    <a:pt x="2183" y="18621"/>
                    <a:pt x="2298" y="19617"/>
                    <a:pt x="2643" y="20282"/>
                  </a:cubicBezTo>
                  <a:cubicBezTo>
                    <a:pt x="2987" y="20947"/>
                    <a:pt x="3562" y="21279"/>
                    <a:pt x="5170" y="20614"/>
                  </a:cubicBezTo>
                  <a:cubicBezTo>
                    <a:pt x="6779" y="19950"/>
                    <a:pt x="9421" y="18288"/>
                    <a:pt x="11317" y="17125"/>
                  </a:cubicBezTo>
                  <a:cubicBezTo>
                    <a:pt x="13213" y="15962"/>
                    <a:pt x="14362" y="15297"/>
                    <a:pt x="15453" y="14550"/>
                  </a:cubicBezTo>
                  <a:cubicBezTo>
                    <a:pt x="16545" y="13802"/>
                    <a:pt x="17579" y="12971"/>
                    <a:pt x="18555" y="11559"/>
                  </a:cubicBezTo>
                  <a:cubicBezTo>
                    <a:pt x="19532" y="10147"/>
                    <a:pt x="20451" y="8153"/>
                    <a:pt x="20968" y="6741"/>
                  </a:cubicBezTo>
                  <a:cubicBezTo>
                    <a:pt x="21485" y="5328"/>
                    <a:pt x="21600" y="4497"/>
                    <a:pt x="21428" y="4331"/>
                  </a:cubicBezTo>
                  <a:cubicBezTo>
                    <a:pt x="21255" y="4165"/>
                    <a:pt x="20796" y="4664"/>
                    <a:pt x="19360" y="6907"/>
                  </a:cubicBezTo>
                  <a:cubicBezTo>
                    <a:pt x="17923" y="9150"/>
                    <a:pt x="15511" y="13137"/>
                    <a:pt x="14247" y="15547"/>
                  </a:cubicBezTo>
                  <a:cubicBezTo>
                    <a:pt x="12983" y="17956"/>
                    <a:pt x="12868" y="18787"/>
                    <a:pt x="13615" y="19451"/>
                  </a:cubicBezTo>
                  <a:cubicBezTo>
                    <a:pt x="14362" y="20116"/>
                    <a:pt x="15970" y="20614"/>
                    <a:pt x="17119" y="20448"/>
                  </a:cubicBezTo>
                  <a:cubicBezTo>
                    <a:pt x="18268" y="20282"/>
                    <a:pt x="18957" y="19451"/>
                    <a:pt x="19647" y="1862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6" name="Line"/>
            <p:cNvSpPr/>
            <p:nvPr/>
          </p:nvSpPr>
          <p:spPr>
            <a:xfrm>
              <a:off x="6484249" y="4485371"/>
              <a:ext cx="281218" cy="476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9" h="21477" extrusionOk="0">
                  <a:moveTo>
                    <a:pt x="19658" y="0"/>
                  </a:moveTo>
                  <a:cubicBezTo>
                    <a:pt x="20361" y="315"/>
                    <a:pt x="21063" y="629"/>
                    <a:pt x="21151" y="2045"/>
                  </a:cubicBezTo>
                  <a:cubicBezTo>
                    <a:pt x="21239" y="3460"/>
                    <a:pt x="20712" y="5977"/>
                    <a:pt x="20185" y="7917"/>
                  </a:cubicBezTo>
                  <a:cubicBezTo>
                    <a:pt x="19658" y="9856"/>
                    <a:pt x="19132" y="11219"/>
                    <a:pt x="18780" y="12373"/>
                  </a:cubicBezTo>
                  <a:cubicBezTo>
                    <a:pt x="18429" y="13526"/>
                    <a:pt x="18254" y="14470"/>
                    <a:pt x="17727" y="14837"/>
                  </a:cubicBezTo>
                  <a:cubicBezTo>
                    <a:pt x="17200" y="15204"/>
                    <a:pt x="16322" y="14994"/>
                    <a:pt x="14127" y="14627"/>
                  </a:cubicBezTo>
                  <a:cubicBezTo>
                    <a:pt x="11932" y="14260"/>
                    <a:pt x="8419" y="13736"/>
                    <a:pt x="5785" y="14050"/>
                  </a:cubicBezTo>
                  <a:cubicBezTo>
                    <a:pt x="3151" y="14365"/>
                    <a:pt x="1395" y="15518"/>
                    <a:pt x="517" y="16619"/>
                  </a:cubicBezTo>
                  <a:cubicBezTo>
                    <a:pt x="-361" y="17720"/>
                    <a:pt x="-361" y="18769"/>
                    <a:pt x="2449" y="19660"/>
                  </a:cubicBezTo>
                  <a:cubicBezTo>
                    <a:pt x="5258" y="20551"/>
                    <a:pt x="10878" y="21285"/>
                    <a:pt x="14478" y="21443"/>
                  </a:cubicBezTo>
                  <a:cubicBezTo>
                    <a:pt x="18078" y="21600"/>
                    <a:pt x="19658" y="21181"/>
                    <a:pt x="21239" y="2076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7" name="Line"/>
            <p:cNvSpPr/>
            <p:nvPr/>
          </p:nvSpPr>
          <p:spPr>
            <a:xfrm>
              <a:off x="7330492" y="4478395"/>
              <a:ext cx="37365" cy="422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17" h="21546" extrusionOk="0">
                  <a:moveTo>
                    <a:pt x="11435" y="0"/>
                  </a:moveTo>
                  <a:cubicBezTo>
                    <a:pt x="12706" y="4510"/>
                    <a:pt x="13976" y="9020"/>
                    <a:pt x="15247" y="12402"/>
                  </a:cubicBezTo>
                  <a:cubicBezTo>
                    <a:pt x="16518" y="15785"/>
                    <a:pt x="17788" y="18040"/>
                    <a:pt x="19059" y="19464"/>
                  </a:cubicBezTo>
                  <a:cubicBezTo>
                    <a:pt x="20329" y="20888"/>
                    <a:pt x="21600" y="21481"/>
                    <a:pt x="18424" y="21541"/>
                  </a:cubicBezTo>
                  <a:cubicBezTo>
                    <a:pt x="15247" y="21600"/>
                    <a:pt x="7624" y="21125"/>
                    <a:pt x="0" y="2065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8" name="Line"/>
            <p:cNvSpPr/>
            <p:nvPr/>
          </p:nvSpPr>
          <p:spPr>
            <a:xfrm>
              <a:off x="7274687" y="4755676"/>
              <a:ext cx="471677" cy="151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0982" extrusionOk="0">
                  <a:moveTo>
                    <a:pt x="0" y="7979"/>
                  </a:moveTo>
                  <a:cubicBezTo>
                    <a:pt x="2965" y="6367"/>
                    <a:pt x="5929" y="4755"/>
                    <a:pt x="7994" y="3466"/>
                  </a:cubicBezTo>
                  <a:cubicBezTo>
                    <a:pt x="10059" y="2176"/>
                    <a:pt x="11224" y="1209"/>
                    <a:pt x="12335" y="564"/>
                  </a:cubicBezTo>
                  <a:cubicBezTo>
                    <a:pt x="13447" y="-81"/>
                    <a:pt x="14506" y="-403"/>
                    <a:pt x="15088" y="887"/>
                  </a:cubicBezTo>
                  <a:cubicBezTo>
                    <a:pt x="15671" y="2176"/>
                    <a:pt x="15776" y="5078"/>
                    <a:pt x="15300" y="8301"/>
                  </a:cubicBezTo>
                  <a:cubicBezTo>
                    <a:pt x="14824" y="11525"/>
                    <a:pt x="13765" y="15072"/>
                    <a:pt x="13024" y="17328"/>
                  </a:cubicBezTo>
                  <a:cubicBezTo>
                    <a:pt x="12282" y="19585"/>
                    <a:pt x="11859" y="20552"/>
                    <a:pt x="12018" y="20875"/>
                  </a:cubicBezTo>
                  <a:cubicBezTo>
                    <a:pt x="12176" y="21197"/>
                    <a:pt x="12918" y="20875"/>
                    <a:pt x="14506" y="18779"/>
                  </a:cubicBezTo>
                  <a:cubicBezTo>
                    <a:pt x="16094" y="16684"/>
                    <a:pt x="18529" y="12815"/>
                    <a:pt x="19906" y="10236"/>
                  </a:cubicBezTo>
                  <a:cubicBezTo>
                    <a:pt x="21282" y="7657"/>
                    <a:pt x="21600" y="6367"/>
                    <a:pt x="21441" y="5400"/>
                  </a:cubicBezTo>
                  <a:cubicBezTo>
                    <a:pt x="21282" y="4433"/>
                    <a:pt x="20647" y="3788"/>
                    <a:pt x="18900" y="3627"/>
                  </a:cubicBezTo>
                  <a:cubicBezTo>
                    <a:pt x="17153" y="3466"/>
                    <a:pt x="14294" y="3788"/>
                    <a:pt x="11435" y="411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9" name="Line"/>
            <p:cNvSpPr/>
            <p:nvPr/>
          </p:nvSpPr>
          <p:spPr>
            <a:xfrm>
              <a:off x="8079210" y="4444889"/>
              <a:ext cx="25578" cy="521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7" extrusionOk="0">
                  <a:moveTo>
                    <a:pt x="15709" y="1942"/>
                  </a:moveTo>
                  <a:cubicBezTo>
                    <a:pt x="11782" y="1086"/>
                    <a:pt x="7855" y="230"/>
                    <a:pt x="4909" y="39"/>
                  </a:cubicBezTo>
                  <a:cubicBezTo>
                    <a:pt x="1964" y="-151"/>
                    <a:pt x="0" y="325"/>
                    <a:pt x="0" y="2133"/>
                  </a:cubicBezTo>
                  <a:cubicBezTo>
                    <a:pt x="0" y="3941"/>
                    <a:pt x="1964" y="7081"/>
                    <a:pt x="3927" y="10268"/>
                  </a:cubicBezTo>
                  <a:cubicBezTo>
                    <a:pt x="5891" y="13456"/>
                    <a:pt x="7855" y="16691"/>
                    <a:pt x="8836" y="18594"/>
                  </a:cubicBezTo>
                  <a:cubicBezTo>
                    <a:pt x="9818" y="20497"/>
                    <a:pt x="9818" y="21068"/>
                    <a:pt x="11782" y="21259"/>
                  </a:cubicBezTo>
                  <a:cubicBezTo>
                    <a:pt x="13745" y="21449"/>
                    <a:pt x="17673" y="21259"/>
                    <a:pt x="21600" y="21068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0" name="Line"/>
            <p:cNvSpPr/>
            <p:nvPr/>
          </p:nvSpPr>
          <p:spPr>
            <a:xfrm>
              <a:off x="8128313" y="4649458"/>
              <a:ext cx="360134" cy="282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325" extrusionOk="0">
                  <a:moveTo>
                    <a:pt x="7322" y="779"/>
                  </a:moveTo>
                  <a:cubicBezTo>
                    <a:pt x="6768" y="252"/>
                    <a:pt x="6214" y="-275"/>
                    <a:pt x="5730" y="164"/>
                  </a:cubicBezTo>
                  <a:cubicBezTo>
                    <a:pt x="5245" y="603"/>
                    <a:pt x="4830" y="2008"/>
                    <a:pt x="3999" y="4027"/>
                  </a:cubicBezTo>
                  <a:cubicBezTo>
                    <a:pt x="3168" y="6047"/>
                    <a:pt x="1922" y="8681"/>
                    <a:pt x="1091" y="10437"/>
                  </a:cubicBezTo>
                  <a:cubicBezTo>
                    <a:pt x="260" y="12193"/>
                    <a:pt x="-155" y="13071"/>
                    <a:pt x="53" y="13335"/>
                  </a:cubicBezTo>
                  <a:cubicBezTo>
                    <a:pt x="260" y="13598"/>
                    <a:pt x="1091" y="13247"/>
                    <a:pt x="3307" y="12544"/>
                  </a:cubicBezTo>
                  <a:cubicBezTo>
                    <a:pt x="5522" y="11842"/>
                    <a:pt x="9122" y="10788"/>
                    <a:pt x="11891" y="10701"/>
                  </a:cubicBezTo>
                  <a:cubicBezTo>
                    <a:pt x="14660" y="10613"/>
                    <a:pt x="16599" y="11491"/>
                    <a:pt x="17983" y="12984"/>
                  </a:cubicBezTo>
                  <a:cubicBezTo>
                    <a:pt x="19368" y="14476"/>
                    <a:pt x="20199" y="16584"/>
                    <a:pt x="20683" y="18076"/>
                  </a:cubicBezTo>
                  <a:cubicBezTo>
                    <a:pt x="21168" y="19569"/>
                    <a:pt x="21307" y="20447"/>
                    <a:pt x="21445" y="21325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1" name="Line"/>
            <p:cNvSpPr/>
            <p:nvPr/>
          </p:nvSpPr>
          <p:spPr>
            <a:xfrm>
              <a:off x="8446592" y="4682277"/>
              <a:ext cx="223222" cy="2777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2" extrusionOk="0">
                  <a:moveTo>
                    <a:pt x="0" y="1485"/>
                  </a:moveTo>
                  <a:cubicBezTo>
                    <a:pt x="225" y="6661"/>
                    <a:pt x="450" y="11838"/>
                    <a:pt x="562" y="14873"/>
                  </a:cubicBezTo>
                  <a:cubicBezTo>
                    <a:pt x="675" y="17908"/>
                    <a:pt x="675" y="18800"/>
                    <a:pt x="788" y="19693"/>
                  </a:cubicBezTo>
                  <a:cubicBezTo>
                    <a:pt x="900" y="20585"/>
                    <a:pt x="1125" y="21478"/>
                    <a:pt x="1800" y="21299"/>
                  </a:cubicBezTo>
                  <a:cubicBezTo>
                    <a:pt x="2475" y="21121"/>
                    <a:pt x="3600" y="19871"/>
                    <a:pt x="5400" y="16569"/>
                  </a:cubicBezTo>
                  <a:cubicBezTo>
                    <a:pt x="7200" y="13266"/>
                    <a:pt x="9675" y="7911"/>
                    <a:pt x="11250" y="4787"/>
                  </a:cubicBezTo>
                  <a:cubicBezTo>
                    <a:pt x="12825" y="1663"/>
                    <a:pt x="13500" y="771"/>
                    <a:pt x="14400" y="324"/>
                  </a:cubicBezTo>
                  <a:cubicBezTo>
                    <a:pt x="15300" y="-122"/>
                    <a:pt x="16425" y="-122"/>
                    <a:pt x="17212" y="414"/>
                  </a:cubicBezTo>
                  <a:cubicBezTo>
                    <a:pt x="18000" y="949"/>
                    <a:pt x="18450" y="2020"/>
                    <a:pt x="18675" y="4341"/>
                  </a:cubicBezTo>
                  <a:cubicBezTo>
                    <a:pt x="18900" y="6661"/>
                    <a:pt x="18900" y="10232"/>
                    <a:pt x="18900" y="12463"/>
                  </a:cubicBezTo>
                  <a:cubicBezTo>
                    <a:pt x="18900" y="14695"/>
                    <a:pt x="18900" y="15587"/>
                    <a:pt x="19350" y="16123"/>
                  </a:cubicBezTo>
                  <a:cubicBezTo>
                    <a:pt x="19800" y="16658"/>
                    <a:pt x="20700" y="16837"/>
                    <a:pt x="21600" y="17015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2" name="Line"/>
            <p:cNvSpPr/>
            <p:nvPr/>
          </p:nvSpPr>
          <p:spPr>
            <a:xfrm>
              <a:off x="8704691" y="4708591"/>
              <a:ext cx="197581" cy="269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7" h="21404" extrusionOk="0">
                  <a:moveTo>
                    <a:pt x="2235" y="0"/>
                  </a:moveTo>
                  <a:cubicBezTo>
                    <a:pt x="3972" y="3323"/>
                    <a:pt x="5710" y="6646"/>
                    <a:pt x="6579" y="9692"/>
                  </a:cubicBezTo>
                  <a:cubicBezTo>
                    <a:pt x="7448" y="12738"/>
                    <a:pt x="7448" y="15508"/>
                    <a:pt x="7448" y="17446"/>
                  </a:cubicBezTo>
                  <a:cubicBezTo>
                    <a:pt x="7448" y="19385"/>
                    <a:pt x="7448" y="20492"/>
                    <a:pt x="8069" y="21046"/>
                  </a:cubicBezTo>
                  <a:cubicBezTo>
                    <a:pt x="8690" y="21600"/>
                    <a:pt x="9931" y="21600"/>
                    <a:pt x="12290" y="20400"/>
                  </a:cubicBezTo>
                  <a:cubicBezTo>
                    <a:pt x="14648" y="19200"/>
                    <a:pt x="18124" y="16800"/>
                    <a:pt x="19862" y="14031"/>
                  </a:cubicBezTo>
                  <a:cubicBezTo>
                    <a:pt x="21600" y="11262"/>
                    <a:pt x="21600" y="8123"/>
                    <a:pt x="19241" y="6000"/>
                  </a:cubicBezTo>
                  <a:cubicBezTo>
                    <a:pt x="16883" y="3877"/>
                    <a:pt x="12166" y="2769"/>
                    <a:pt x="8566" y="2308"/>
                  </a:cubicBezTo>
                  <a:cubicBezTo>
                    <a:pt x="4966" y="1846"/>
                    <a:pt x="2483" y="2031"/>
                    <a:pt x="0" y="2215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3" name="Line"/>
            <p:cNvSpPr/>
            <p:nvPr/>
          </p:nvSpPr>
          <p:spPr>
            <a:xfrm>
              <a:off x="8911276" y="4736494"/>
              <a:ext cx="337515" cy="202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347" extrusionOk="0">
                  <a:moveTo>
                    <a:pt x="2390" y="0"/>
                  </a:moveTo>
                  <a:cubicBezTo>
                    <a:pt x="2834" y="982"/>
                    <a:pt x="3278" y="1964"/>
                    <a:pt x="3056" y="4050"/>
                  </a:cubicBezTo>
                  <a:cubicBezTo>
                    <a:pt x="2834" y="6136"/>
                    <a:pt x="1946" y="9327"/>
                    <a:pt x="1207" y="11659"/>
                  </a:cubicBezTo>
                  <a:cubicBezTo>
                    <a:pt x="467" y="13991"/>
                    <a:pt x="-125" y="15464"/>
                    <a:pt x="23" y="15955"/>
                  </a:cubicBezTo>
                  <a:cubicBezTo>
                    <a:pt x="171" y="16445"/>
                    <a:pt x="1059" y="15955"/>
                    <a:pt x="2760" y="14727"/>
                  </a:cubicBezTo>
                  <a:cubicBezTo>
                    <a:pt x="4461" y="13500"/>
                    <a:pt x="6976" y="11536"/>
                    <a:pt x="8900" y="10923"/>
                  </a:cubicBezTo>
                  <a:cubicBezTo>
                    <a:pt x="10823" y="10309"/>
                    <a:pt x="12154" y="11045"/>
                    <a:pt x="13560" y="12886"/>
                  </a:cubicBezTo>
                  <a:cubicBezTo>
                    <a:pt x="14965" y="14727"/>
                    <a:pt x="16445" y="17673"/>
                    <a:pt x="17554" y="19391"/>
                  </a:cubicBezTo>
                  <a:cubicBezTo>
                    <a:pt x="18664" y="21109"/>
                    <a:pt x="19404" y="21600"/>
                    <a:pt x="19922" y="21232"/>
                  </a:cubicBezTo>
                  <a:cubicBezTo>
                    <a:pt x="20439" y="20864"/>
                    <a:pt x="20735" y="19636"/>
                    <a:pt x="20957" y="16568"/>
                  </a:cubicBezTo>
                  <a:cubicBezTo>
                    <a:pt x="21179" y="13500"/>
                    <a:pt x="21327" y="8591"/>
                    <a:pt x="21475" y="368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4" name="Line"/>
            <p:cNvSpPr/>
            <p:nvPr/>
          </p:nvSpPr>
          <p:spPr>
            <a:xfrm>
              <a:off x="9569669" y="4513273"/>
              <a:ext cx="83241" cy="422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9" h="21546" extrusionOk="0">
                  <a:moveTo>
                    <a:pt x="19800" y="2136"/>
                  </a:moveTo>
                  <a:cubicBezTo>
                    <a:pt x="20400" y="1068"/>
                    <a:pt x="21000" y="0"/>
                    <a:pt x="21300" y="0"/>
                  </a:cubicBezTo>
                  <a:cubicBezTo>
                    <a:pt x="21600" y="0"/>
                    <a:pt x="21600" y="1068"/>
                    <a:pt x="20700" y="3264"/>
                  </a:cubicBezTo>
                  <a:cubicBezTo>
                    <a:pt x="19800" y="5459"/>
                    <a:pt x="18000" y="8782"/>
                    <a:pt x="16200" y="11809"/>
                  </a:cubicBezTo>
                  <a:cubicBezTo>
                    <a:pt x="14400" y="14835"/>
                    <a:pt x="12600" y="17565"/>
                    <a:pt x="11400" y="19226"/>
                  </a:cubicBezTo>
                  <a:cubicBezTo>
                    <a:pt x="10200" y="20888"/>
                    <a:pt x="9600" y="21481"/>
                    <a:pt x="7800" y="21541"/>
                  </a:cubicBezTo>
                  <a:cubicBezTo>
                    <a:pt x="6000" y="21600"/>
                    <a:pt x="3000" y="21125"/>
                    <a:pt x="0" y="2065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5" name="Line"/>
            <p:cNvSpPr/>
            <p:nvPr/>
          </p:nvSpPr>
          <p:spPr>
            <a:xfrm>
              <a:off x="9506888" y="4743469"/>
              <a:ext cx="522000" cy="200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379" extrusionOk="0">
                  <a:moveTo>
                    <a:pt x="0" y="6703"/>
                  </a:moveTo>
                  <a:cubicBezTo>
                    <a:pt x="2274" y="6207"/>
                    <a:pt x="4547" y="5710"/>
                    <a:pt x="6442" y="5090"/>
                  </a:cubicBezTo>
                  <a:cubicBezTo>
                    <a:pt x="8337" y="4469"/>
                    <a:pt x="9853" y="3724"/>
                    <a:pt x="11037" y="3972"/>
                  </a:cubicBezTo>
                  <a:cubicBezTo>
                    <a:pt x="12221" y="4221"/>
                    <a:pt x="13074" y="5462"/>
                    <a:pt x="13500" y="7448"/>
                  </a:cubicBezTo>
                  <a:cubicBezTo>
                    <a:pt x="13926" y="9434"/>
                    <a:pt x="13926" y="12166"/>
                    <a:pt x="13784" y="14028"/>
                  </a:cubicBezTo>
                  <a:cubicBezTo>
                    <a:pt x="13642" y="15890"/>
                    <a:pt x="13358" y="16883"/>
                    <a:pt x="13121" y="18000"/>
                  </a:cubicBezTo>
                  <a:cubicBezTo>
                    <a:pt x="12884" y="19117"/>
                    <a:pt x="12695" y="20359"/>
                    <a:pt x="12837" y="20979"/>
                  </a:cubicBezTo>
                  <a:cubicBezTo>
                    <a:pt x="12979" y="21600"/>
                    <a:pt x="13453" y="21600"/>
                    <a:pt x="14874" y="20234"/>
                  </a:cubicBezTo>
                  <a:cubicBezTo>
                    <a:pt x="16295" y="18869"/>
                    <a:pt x="18663" y="16138"/>
                    <a:pt x="19989" y="13407"/>
                  </a:cubicBezTo>
                  <a:cubicBezTo>
                    <a:pt x="21316" y="10676"/>
                    <a:pt x="21600" y="7945"/>
                    <a:pt x="20889" y="5710"/>
                  </a:cubicBezTo>
                  <a:cubicBezTo>
                    <a:pt x="20179" y="3476"/>
                    <a:pt x="18474" y="1738"/>
                    <a:pt x="16768" y="869"/>
                  </a:cubicBezTo>
                  <a:cubicBezTo>
                    <a:pt x="15063" y="0"/>
                    <a:pt x="13358" y="0"/>
                    <a:pt x="11653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6" name="Line"/>
            <p:cNvSpPr/>
            <p:nvPr/>
          </p:nvSpPr>
          <p:spPr>
            <a:xfrm>
              <a:off x="5893513" y="5413129"/>
              <a:ext cx="62782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400" y="2957"/>
                    <a:pt x="15200" y="5914"/>
                    <a:pt x="13600" y="9257"/>
                  </a:cubicBezTo>
                  <a:cubicBezTo>
                    <a:pt x="12000" y="12600"/>
                    <a:pt x="12000" y="16329"/>
                    <a:pt x="10000" y="18450"/>
                  </a:cubicBezTo>
                  <a:cubicBezTo>
                    <a:pt x="8000" y="20571"/>
                    <a:pt x="4000" y="2108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7" name="Line"/>
            <p:cNvSpPr/>
            <p:nvPr/>
          </p:nvSpPr>
          <p:spPr>
            <a:xfrm>
              <a:off x="5691220" y="5357324"/>
              <a:ext cx="41156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9964"/>
                    <a:pt x="0" y="18327"/>
                    <a:pt x="305" y="17018"/>
                  </a:cubicBezTo>
                  <a:cubicBezTo>
                    <a:pt x="610" y="15709"/>
                    <a:pt x="1220" y="14727"/>
                    <a:pt x="3417" y="12600"/>
                  </a:cubicBezTo>
                  <a:cubicBezTo>
                    <a:pt x="5614" y="10473"/>
                    <a:pt x="9397" y="7200"/>
                    <a:pt x="12692" y="4909"/>
                  </a:cubicBezTo>
                  <a:cubicBezTo>
                    <a:pt x="15986" y="2618"/>
                    <a:pt x="18793" y="13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8" name="Line"/>
            <p:cNvSpPr/>
            <p:nvPr/>
          </p:nvSpPr>
          <p:spPr>
            <a:xfrm>
              <a:off x="6012099" y="5378590"/>
              <a:ext cx="553400" cy="4355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2" extrusionOk="0">
                  <a:moveTo>
                    <a:pt x="0" y="8084"/>
                  </a:moveTo>
                  <a:cubicBezTo>
                    <a:pt x="91" y="11234"/>
                    <a:pt x="182" y="14384"/>
                    <a:pt x="272" y="16296"/>
                  </a:cubicBezTo>
                  <a:cubicBezTo>
                    <a:pt x="363" y="18209"/>
                    <a:pt x="454" y="18884"/>
                    <a:pt x="681" y="19390"/>
                  </a:cubicBezTo>
                  <a:cubicBezTo>
                    <a:pt x="908" y="19896"/>
                    <a:pt x="1271" y="20234"/>
                    <a:pt x="1497" y="20009"/>
                  </a:cubicBezTo>
                  <a:cubicBezTo>
                    <a:pt x="1724" y="19784"/>
                    <a:pt x="1815" y="18996"/>
                    <a:pt x="2133" y="16521"/>
                  </a:cubicBezTo>
                  <a:cubicBezTo>
                    <a:pt x="2450" y="14046"/>
                    <a:pt x="2995" y="9883"/>
                    <a:pt x="3766" y="6733"/>
                  </a:cubicBezTo>
                  <a:cubicBezTo>
                    <a:pt x="4538" y="3583"/>
                    <a:pt x="5536" y="1446"/>
                    <a:pt x="6943" y="546"/>
                  </a:cubicBezTo>
                  <a:cubicBezTo>
                    <a:pt x="8350" y="-354"/>
                    <a:pt x="10165" y="-16"/>
                    <a:pt x="11390" y="659"/>
                  </a:cubicBezTo>
                  <a:cubicBezTo>
                    <a:pt x="12615" y="1334"/>
                    <a:pt x="13250" y="2346"/>
                    <a:pt x="12978" y="3696"/>
                  </a:cubicBezTo>
                  <a:cubicBezTo>
                    <a:pt x="12706" y="5046"/>
                    <a:pt x="11526" y="6734"/>
                    <a:pt x="9983" y="8196"/>
                  </a:cubicBezTo>
                  <a:cubicBezTo>
                    <a:pt x="8440" y="9658"/>
                    <a:pt x="6534" y="10896"/>
                    <a:pt x="5445" y="11740"/>
                  </a:cubicBezTo>
                  <a:cubicBezTo>
                    <a:pt x="4356" y="12584"/>
                    <a:pt x="4084" y="13034"/>
                    <a:pt x="4266" y="13259"/>
                  </a:cubicBezTo>
                  <a:cubicBezTo>
                    <a:pt x="4447" y="13484"/>
                    <a:pt x="5082" y="13484"/>
                    <a:pt x="6444" y="13090"/>
                  </a:cubicBezTo>
                  <a:cubicBezTo>
                    <a:pt x="7805" y="12696"/>
                    <a:pt x="9892" y="11909"/>
                    <a:pt x="11163" y="11459"/>
                  </a:cubicBezTo>
                  <a:cubicBezTo>
                    <a:pt x="12434" y="11009"/>
                    <a:pt x="12887" y="10896"/>
                    <a:pt x="13160" y="11121"/>
                  </a:cubicBezTo>
                  <a:cubicBezTo>
                    <a:pt x="13432" y="11346"/>
                    <a:pt x="13523" y="11908"/>
                    <a:pt x="13613" y="13146"/>
                  </a:cubicBezTo>
                  <a:cubicBezTo>
                    <a:pt x="13704" y="14383"/>
                    <a:pt x="13795" y="16296"/>
                    <a:pt x="13750" y="17758"/>
                  </a:cubicBezTo>
                  <a:cubicBezTo>
                    <a:pt x="13704" y="19221"/>
                    <a:pt x="13523" y="20233"/>
                    <a:pt x="13750" y="20740"/>
                  </a:cubicBezTo>
                  <a:cubicBezTo>
                    <a:pt x="13976" y="21246"/>
                    <a:pt x="14612" y="21246"/>
                    <a:pt x="15928" y="20233"/>
                  </a:cubicBezTo>
                  <a:cubicBezTo>
                    <a:pt x="17244" y="19221"/>
                    <a:pt x="19240" y="17196"/>
                    <a:pt x="20329" y="15508"/>
                  </a:cubicBezTo>
                  <a:cubicBezTo>
                    <a:pt x="21418" y="13821"/>
                    <a:pt x="21600" y="12471"/>
                    <a:pt x="21600" y="11515"/>
                  </a:cubicBezTo>
                  <a:cubicBezTo>
                    <a:pt x="21600" y="10559"/>
                    <a:pt x="21418" y="9996"/>
                    <a:pt x="21101" y="9658"/>
                  </a:cubicBezTo>
                  <a:cubicBezTo>
                    <a:pt x="20783" y="9321"/>
                    <a:pt x="20329" y="9208"/>
                    <a:pt x="19876" y="9096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9" name="Line"/>
            <p:cNvSpPr/>
            <p:nvPr/>
          </p:nvSpPr>
          <p:spPr>
            <a:xfrm>
              <a:off x="6621126" y="5482886"/>
              <a:ext cx="277088" cy="320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8" h="21446" extrusionOk="0">
                  <a:moveTo>
                    <a:pt x="6211" y="0"/>
                  </a:moveTo>
                  <a:cubicBezTo>
                    <a:pt x="4086" y="2176"/>
                    <a:pt x="1962" y="4351"/>
                    <a:pt x="899" y="5905"/>
                  </a:cubicBezTo>
                  <a:cubicBezTo>
                    <a:pt x="-163" y="7459"/>
                    <a:pt x="-163" y="8391"/>
                    <a:pt x="280" y="8935"/>
                  </a:cubicBezTo>
                  <a:cubicBezTo>
                    <a:pt x="722" y="9479"/>
                    <a:pt x="1608" y="9635"/>
                    <a:pt x="3909" y="9945"/>
                  </a:cubicBezTo>
                  <a:cubicBezTo>
                    <a:pt x="6211" y="10256"/>
                    <a:pt x="9929" y="10722"/>
                    <a:pt x="13027" y="11888"/>
                  </a:cubicBezTo>
                  <a:cubicBezTo>
                    <a:pt x="16126" y="13053"/>
                    <a:pt x="18604" y="14918"/>
                    <a:pt x="19932" y="16317"/>
                  </a:cubicBezTo>
                  <a:cubicBezTo>
                    <a:pt x="21260" y="17715"/>
                    <a:pt x="21437" y="18647"/>
                    <a:pt x="20552" y="19502"/>
                  </a:cubicBezTo>
                  <a:cubicBezTo>
                    <a:pt x="19667" y="20357"/>
                    <a:pt x="17719" y="21134"/>
                    <a:pt x="14798" y="21367"/>
                  </a:cubicBezTo>
                  <a:cubicBezTo>
                    <a:pt x="11876" y="21600"/>
                    <a:pt x="7981" y="21289"/>
                    <a:pt x="5680" y="20823"/>
                  </a:cubicBezTo>
                  <a:cubicBezTo>
                    <a:pt x="3378" y="20357"/>
                    <a:pt x="2670" y="19735"/>
                    <a:pt x="1962" y="19114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0" name="Line"/>
            <p:cNvSpPr/>
            <p:nvPr/>
          </p:nvSpPr>
          <p:spPr>
            <a:xfrm>
              <a:off x="6953808" y="5559617"/>
              <a:ext cx="34880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840" y="6300"/>
                    <a:pt x="10080" y="12600"/>
                    <a:pt x="6480" y="16200"/>
                  </a:cubicBezTo>
                  <a:cubicBezTo>
                    <a:pt x="2880" y="19800"/>
                    <a:pt x="1440" y="207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1" name="Line"/>
            <p:cNvSpPr/>
            <p:nvPr/>
          </p:nvSpPr>
          <p:spPr>
            <a:xfrm>
              <a:off x="6835223" y="5413129"/>
              <a:ext cx="502246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00" y="18372"/>
                    <a:pt x="1400" y="15145"/>
                    <a:pt x="3550" y="12414"/>
                  </a:cubicBezTo>
                  <a:cubicBezTo>
                    <a:pt x="5700" y="9683"/>
                    <a:pt x="9300" y="7448"/>
                    <a:pt x="12550" y="5462"/>
                  </a:cubicBezTo>
                  <a:cubicBezTo>
                    <a:pt x="15800" y="3476"/>
                    <a:pt x="18700" y="173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2" name="Line"/>
            <p:cNvSpPr/>
            <p:nvPr/>
          </p:nvSpPr>
          <p:spPr>
            <a:xfrm>
              <a:off x="7717807" y="5303601"/>
              <a:ext cx="233518" cy="5420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517" extrusionOk="0">
                  <a:moveTo>
                    <a:pt x="2230" y="14594"/>
                  </a:moveTo>
                  <a:cubicBezTo>
                    <a:pt x="1589" y="14963"/>
                    <a:pt x="947" y="15332"/>
                    <a:pt x="627" y="16025"/>
                  </a:cubicBezTo>
                  <a:cubicBezTo>
                    <a:pt x="306" y="16717"/>
                    <a:pt x="306" y="17732"/>
                    <a:pt x="199" y="18563"/>
                  </a:cubicBezTo>
                  <a:cubicBezTo>
                    <a:pt x="92" y="19394"/>
                    <a:pt x="-122" y="20040"/>
                    <a:pt x="92" y="19994"/>
                  </a:cubicBezTo>
                  <a:cubicBezTo>
                    <a:pt x="306" y="19948"/>
                    <a:pt x="947" y="19209"/>
                    <a:pt x="2765" y="17317"/>
                  </a:cubicBezTo>
                  <a:cubicBezTo>
                    <a:pt x="4583" y="15425"/>
                    <a:pt x="7577" y="12379"/>
                    <a:pt x="9716" y="9563"/>
                  </a:cubicBezTo>
                  <a:cubicBezTo>
                    <a:pt x="11854" y="6748"/>
                    <a:pt x="13137" y="4163"/>
                    <a:pt x="13993" y="2502"/>
                  </a:cubicBezTo>
                  <a:cubicBezTo>
                    <a:pt x="14848" y="840"/>
                    <a:pt x="15276" y="102"/>
                    <a:pt x="15704" y="9"/>
                  </a:cubicBezTo>
                  <a:cubicBezTo>
                    <a:pt x="16131" y="-83"/>
                    <a:pt x="16559" y="471"/>
                    <a:pt x="16773" y="2317"/>
                  </a:cubicBezTo>
                  <a:cubicBezTo>
                    <a:pt x="16987" y="4163"/>
                    <a:pt x="16987" y="7302"/>
                    <a:pt x="17735" y="10717"/>
                  </a:cubicBezTo>
                  <a:cubicBezTo>
                    <a:pt x="18484" y="14132"/>
                    <a:pt x="19981" y="17825"/>
                    <a:pt x="21478" y="21517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3" name="Line"/>
            <p:cNvSpPr/>
            <p:nvPr/>
          </p:nvSpPr>
          <p:spPr>
            <a:xfrm>
              <a:off x="7742054" y="5692154"/>
              <a:ext cx="258099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38" y="19800"/>
                    <a:pt x="11676" y="18000"/>
                    <a:pt x="15276" y="14400"/>
                  </a:cubicBezTo>
                  <a:cubicBezTo>
                    <a:pt x="18876" y="10800"/>
                    <a:pt x="20238" y="5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4" name="Line"/>
            <p:cNvSpPr/>
            <p:nvPr/>
          </p:nvSpPr>
          <p:spPr>
            <a:xfrm>
              <a:off x="8000152" y="5556032"/>
              <a:ext cx="242818" cy="461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454" extrusionOk="0">
                  <a:moveTo>
                    <a:pt x="0" y="4703"/>
                  </a:moveTo>
                  <a:cubicBezTo>
                    <a:pt x="1413" y="8267"/>
                    <a:pt x="2826" y="11831"/>
                    <a:pt x="3836" y="14315"/>
                  </a:cubicBezTo>
                  <a:cubicBezTo>
                    <a:pt x="4845" y="16799"/>
                    <a:pt x="5450" y="18203"/>
                    <a:pt x="5955" y="19337"/>
                  </a:cubicBezTo>
                  <a:cubicBezTo>
                    <a:pt x="6460" y="20471"/>
                    <a:pt x="6864" y="21335"/>
                    <a:pt x="6965" y="21443"/>
                  </a:cubicBezTo>
                  <a:cubicBezTo>
                    <a:pt x="7065" y="21551"/>
                    <a:pt x="6864" y="20903"/>
                    <a:pt x="6258" y="18581"/>
                  </a:cubicBezTo>
                  <a:cubicBezTo>
                    <a:pt x="5652" y="16259"/>
                    <a:pt x="4643" y="12263"/>
                    <a:pt x="4239" y="9077"/>
                  </a:cubicBezTo>
                  <a:cubicBezTo>
                    <a:pt x="3836" y="5891"/>
                    <a:pt x="4037" y="3515"/>
                    <a:pt x="4441" y="2057"/>
                  </a:cubicBezTo>
                  <a:cubicBezTo>
                    <a:pt x="4845" y="599"/>
                    <a:pt x="5450" y="59"/>
                    <a:pt x="7469" y="5"/>
                  </a:cubicBezTo>
                  <a:cubicBezTo>
                    <a:pt x="9488" y="-49"/>
                    <a:pt x="12920" y="383"/>
                    <a:pt x="15443" y="1085"/>
                  </a:cubicBezTo>
                  <a:cubicBezTo>
                    <a:pt x="17966" y="1787"/>
                    <a:pt x="19581" y="2759"/>
                    <a:pt x="20490" y="3569"/>
                  </a:cubicBezTo>
                  <a:cubicBezTo>
                    <a:pt x="21398" y="4379"/>
                    <a:pt x="21600" y="5027"/>
                    <a:pt x="18572" y="5891"/>
                  </a:cubicBezTo>
                  <a:cubicBezTo>
                    <a:pt x="15544" y="6755"/>
                    <a:pt x="9286" y="7835"/>
                    <a:pt x="3028" y="8915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5" name="Line"/>
            <p:cNvSpPr/>
            <p:nvPr/>
          </p:nvSpPr>
          <p:spPr>
            <a:xfrm>
              <a:off x="8178258" y="5648445"/>
              <a:ext cx="199916" cy="3622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5" h="21299" extrusionOk="0">
                  <a:moveTo>
                    <a:pt x="1777" y="7081"/>
                  </a:moveTo>
                  <a:cubicBezTo>
                    <a:pt x="2257" y="9405"/>
                    <a:pt x="2737" y="11729"/>
                    <a:pt x="2737" y="13780"/>
                  </a:cubicBezTo>
                  <a:cubicBezTo>
                    <a:pt x="2737" y="15831"/>
                    <a:pt x="2257" y="17608"/>
                    <a:pt x="1777" y="18975"/>
                  </a:cubicBezTo>
                  <a:cubicBezTo>
                    <a:pt x="1297" y="20342"/>
                    <a:pt x="817" y="21299"/>
                    <a:pt x="457" y="21299"/>
                  </a:cubicBezTo>
                  <a:cubicBezTo>
                    <a:pt x="97" y="21299"/>
                    <a:pt x="-143" y="20342"/>
                    <a:pt x="97" y="17266"/>
                  </a:cubicBezTo>
                  <a:cubicBezTo>
                    <a:pt x="337" y="14190"/>
                    <a:pt x="1057" y="8995"/>
                    <a:pt x="2137" y="5577"/>
                  </a:cubicBezTo>
                  <a:cubicBezTo>
                    <a:pt x="3217" y="2160"/>
                    <a:pt x="4657" y="519"/>
                    <a:pt x="7777" y="109"/>
                  </a:cubicBezTo>
                  <a:cubicBezTo>
                    <a:pt x="10897" y="-301"/>
                    <a:pt x="15697" y="519"/>
                    <a:pt x="18337" y="1340"/>
                  </a:cubicBezTo>
                  <a:cubicBezTo>
                    <a:pt x="20977" y="2160"/>
                    <a:pt x="21457" y="2980"/>
                    <a:pt x="19177" y="3937"/>
                  </a:cubicBezTo>
                  <a:cubicBezTo>
                    <a:pt x="16897" y="4894"/>
                    <a:pt x="11857" y="5988"/>
                    <a:pt x="8497" y="6398"/>
                  </a:cubicBezTo>
                  <a:cubicBezTo>
                    <a:pt x="5137" y="6808"/>
                    <a:pt x="3457" y="6534"/>
                    <a:pt x="1777" y="6261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6" name="Line"/>
            <p:cNvSpPr/>
            <p:nvPr/>
          </p:nvSpPr>
          <p:spPr>
            <a:xfrm>
              <a:off x="8386467" y="5503813"/>
              <a:ext cx="294973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7" h="21600" extrusionOk="0">
                  <a:moveTo>
                    <a:pt x="2338" y="0"/>
                  </a:moveTo>
                  <a:cubicBezTo>
                    <a:pt x="1326" y="4075"/>
                    <a:pt x="313" y="8151"/>
                    <a:pt x="60" y="11411"/>
                  </a:cubicBezTo>
                  <a:cubicBezTo>
                    <a:pt x="-193" y="14672"/>
                    <a:pt x="313" y="17117"/>
                    <a:pt x="2254" y="18408"/>
                  </a:cubicBezTo>
                  <a:cubicBezTo>
                    <a:pt x="4195" y="19698"/>
                    <a:pt x="7570" y="19834"/>
                    <a:pt x="10945" y="18543"/>
                  </a:cubicBezTo>
                  <a:cubicBezTo>
                    <a:pt x="14320" y="17253"/>
                    <a:pt x="17695" y="14536"/>
                    <a:pt x="19466" y="12838"/>
                  </a:cubicBezTo>
                  <a:cubicBezTo>
                    <a:pt x="21238" y="11140"/>
                    <a:pt x="21407" y="10460"/>
                    <a:pt x="21407" y="9781"/>
                  </a:cubicBezTo>
                  <a:cubicBezTo>
                    <a:pt x="21407" y="9102"/>
                    <a:pt x="21238" y="8423"/>
                    <a:pt x="20732" y="8151"/>
                  </a:cubicBezTo>
                  <a:cubicBezTo>
                    <a:pt x="20226" y="7879"/>
                    <a:pt x="19382" y="8015"/>
                    <a:pt x="17694" y="9238"/>
                  </a:cubicBezTo>
                  <a:cubicBezTo>
                    <a:pt x="16007" y="10460"/>
                    <a:pt x="13476" y="12770"/>
                    <a:pt x="12210" y="14672"/>
                  </a:cubicBezTo>
                  <a:cubicBezTo>
                    <a:pt x="10945" y="16574"/>
                    <a:pt x="10945" y="18068"/>
                    <a:pt x="11788" y="19155"/>
                  </a:cubicBezTo>
                  <a:cubicBezTo>
                    <a:pt x="12632" y="20241"/>
                    <a:pt x="14320" y="20921"/>
                    <a:pt x="16007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7" name="Line"/>
            <p:cNvSpPr/>
            <p:nvPr/>
          </p:nvSpPr>
          <p:spPr>
            <a:xfrm>
              <a:off x="8886057" y="5317376"/>
              <a:ext cx="351497" cy="465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512" extrusionOk="0">
                  <a:moveTo>
                    <a:pt x="0" y="6682"/>
                  </a:moveTo>
                  <a:cubicBezTo>
                    <a:pt x="2400" y="4640"/>
                    <a:pt x="4800" y="2599"/>
                    <a:pt x="7765" y="1416"/>
                  </a:cubicBezTo>
                  <a:cubicBezTo>
                    <a:pt x="10729" y="234"/>
                    <a:pt x="14259" y="-88"/>
                    <a:pt x="16659" y="19"/>
                  </a:cubicBezTo>
                  <a:cubicBezTo>
                    <a:pt x="19059" y="127"/>
                    <a:pt x="20329" y="664"/>
                    <a:pt x="20965" y="1202"/>
                  </a:cubicBezTo>
                  <a:cubicBezTo>
                    <a:pt x="21600" y="1739"/>
                    <a:pt x="21600" y="2276"/>
                    <a:pt x="19624" y="3619"/>
                  </a:cubicBezTo>
                  <a:cubicBezTo>
                    <a:pt x="17647" y="4963"/>
                    <a:pt x="13694" y="7112"/>
                    <a:pt x="10447" y="9046"/>
                  </a:cubicBezTo>
                  <a:cubicBezTo>
                    <a:pt x="7200" y="10981"/>
                    <a:pt x="4659" y="12700"/>
                    <a:pt x="4306" y="14527"/>
                  </a:cubicBezTo>
                  <a:cubicBezTo>
                    <a:pt x="3953" y="16354"/>
                    <a:pt x="5788" y="18288"/>
                    <a:pt x="7341" y="19470"/>
                  </a:cubicBezTo>
                  <a:cubicBezTo>
                    <a:pt x="8894" y="20652"/>
                    <a:pt x="10165" y="21082"/>
                    <a:pt x="11435" y="21512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8" name="Line"/>
            <p:cNvSpPr/>
            <p:nvPr/>
          </p:nvSpPr>
          <p:spPr>
            <a:xfrm>
              <a:off x="9137180" y="5908399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93E3FD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2" name="Drawing"/>
          <p:cNvGrpSpPr/>
          <p:nvPr/>
        </p:nvGrpSpPr>
        <p:grpSpPr>
          <a:xfrm>
            <a:off x="921673" y="941665"/>
            <a:ext cx="7476981" cy="7077551"/>
            <a:chOff x="0" y="0"/>
            <a:chExt cx="7476980" cy="7077549"/>
          </a:xfrm>
        </p:grpSpPr>
        <p:sp>
          <p:nvSpPr>
            <p:cNvPr id="10321" name="Line"/>
            <p:cNvSpPr/>
            <p:nvPr/>
          </p:nvSpPr>
          <p:spPr>
            <a:xfrm>
              <a:off x="97842" y="2823931"/>
              <a:ext cx="863904" cy="588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35" extrusionOk="0">
                  <a:moveTo>
                    <a:pt x="1889" y="1061"/>
                  </a:moveTo>
                  <a:cubicBezTo>
                    <a:pt x="1773" y="553"/>
                    <a:pt x="1657" y="45"/>
                    <a:pt x="1541" y="2"/>
                  </a:cubicBezTo>
                  <a:cubicBezTo>
                    <a:pt x="1425" y="-40"/>
                    <a:pt x="1308" y="384"/>
                    <a:pt x="1221" y="1908"/>
                  </a:cubicBezTo>
                  <a:cubicBezTo>
                    <a:pt x="1134" y="3433"/>
                    <a:pt x="1076" y="6059"/>
                    <a:pt x="931" y="8600"/>
                  </a:cubicBezTo>
                  <a:cubicBezTo>
                    <a:pt x="786" y="11141"/>
                    <a:pt x="554" y="13598"/>
                    <a:pt x="379" y="15419"/>
                  </a:cubicBezTo>
                  <a:cubicBezTo>
                    <a:pt x="205" y="17240"/>
                    <a:pt x="89" y="18426"/>
                    <a:pt x="31" y="19231"/>
                  </a:cubicBezTo>
                  <a:cubicBezTo>
                    <a:pt x="-27" y="20035"/>
                    <a:pt x="-27" y="20459"/>
                    <a:pt x="234" y="20713"/>
                  </a:cubicBezTo>
                  <a:cubicBezTo>
                    <a:pt x="496" y="20967"/>
                    <a:pt x="1018" y="21052"/>
                    <a:pt x="1947" y="20332"/>
                  </a:cubicBezTo>
                  <a:cubicBezTo>
                    <a:pt x="2876" y="19612"/>
                    <a:pt x="4212" y="18087"/>
                    <a:pt x="5228" y="16774"/>
                  </a:cubicBezTo>
                  <a:cubicBezTo>
                    <a:pt x="6244" y="15461"/>
                    <a:pt x="6941" y="14360"/>
                    <a:pt x="7434" y="13640"/>
                  </a:cubicBezTo>
                  <a:cubicBezTo>
                    <a:pt x="7928" y="12920"/>
                    <a:pt x="8218" y="12581"/>
                    <a:pt x="8247" y="12708"/>
                  </a:cubicBezTo>
                  <a:cubicBezTo>
                    <a:pt x="8276" y="12835"/>
                    <a:pt x="8044" y="13428"/>
                    <a:pt x="7928" y="13936"/>
                  </a:cubicBezTo>
                  <a:cubicBezTo>
                    <a:pt x="7812" y="14445"/>
                    <a:pt x="7812" y="14868"/>
                    <a:pt x="7957" y="15122"/>
                  </a:cubicBezTo>
                  <a:cubicBezTo>
                    <a:pt x="8102" y="15376"/>
                    <a:pt x="8392" y="15461"/>
                    <a:pt x="8654" y="15376"/>
                  </a:cubicBezTo>
                  <a:cubicBezTo>
                    <a:pt x="8915" y="15292"/>
                    <a:pt x="9147" y="15038"/>
                    <a:pt x="9263" y="14699"/>
                  </a:cubicBezTo>
                  <a:cubicBezTo>
                    <a:pt x="9379" y="14360"/>
                    <a:pt x="9379" y="13936"/>
                    <a:pt x="9379" y="13471"/>
                  </a:cubicBezTo>
                  <a:cubicBezTo>
                    <a:pt x="9379" y="13005"/>
                    <a:pt x="9379" y="12496"/>
                    <a:pt x="9321" y="12496"/>
                  </a:cubicBezTo>
                  <a:cubicBezTo>
                    <a:pt x="9263" y="12496"/>
                    <a:pt x="9147" y="13005"/>
                    <a:pt x="9118" y="14318"/>
                  </a:cubicBezTo>
                  <a:cubicBezTo>
                    <a:pt x="9089" y="15631"/>
                    <a:pt x="9147" y="17748"/>
                    <a:pt x="9263" y="19104"/>
                  </a:cubicBezTo>
                  <a:cubicBezTo>
                    <a:pt x="9379" y="20459"/>
                    <a:pt x="9554" y="21052"/>
                    <a:pt x="9815" y="21306"/>
                  </a:cubicBezTo>
                  <a:cubicBezTo>
                    <a:pt x="10076" y="21560"/>
                    <a:pt x="10425" y="21475"/>
                    <a:pt x="10889" y="20713"/>
                  </a:cubicBezTo>
                  <a:cubicBezTo>
                    <a:pt x="11354" y="19951"/>
                    <a:pt x="11934" y="18511"/>
                    <a:pt x="11992" y="16986"/>
                  </a:cubicBezTo>
                  <a:cubicBezTo>
                    <a:pt x="12050" y="15461"/>
                    <a:pt x="11586" y="13852"/>
                    <a:pt x="11005" y="12920"/>
                  </a:cubicBezTo>
                  <a:cubicBezTo>
                    <a:pt x="10425" y="11988"/>
                    <a:pt x="9728" y="11734"/>
                    <a:pt x="9234" y="11734"/>
                  </a:cubicBezTo>
                  <a:cubicBezTo>
                    <a:pt x="8741" y="11734"/>
                    <a:pt x="8450" y="11988"/>
                    <a:pt x="8508" y="12031"/>
                  </a:cubicBezTo>
                  <a:cubicBezTo>
                    <a:pt x="8567" y="12073"/>
                    <a:pt x="8973" y="11904"/>
                    <a:pt x="9844" y="11607"/>
                  </a:cubicBezTo>
                  <a:cubicBezTo>
                    <a:pt x="10715" y="11311"/>
                    <a:pt x="12050" y="10887"/>
                    <a:pt x="12950" y="10972"/>
                  </a:cubicBezTo>
                  <a:cubicBezTo>
                    <a:pt x="13850" y="11056"/>
                    <a:pt x="14315" y="11649"/>
                    <a:pt x="14547" y="12369"/>
                  </a:cubicBezTo>
                  <a:cubicBezTo>
                    <a:pt x="14779" y="13089"/>
                    <a:pt x="14779" y="13936"/>
                    <a:pt x="14634" y="14741"/>
                  </a:cubicBezTo>
                  <a:cubicBezTo>
                    <a:pt x="14489" y="15546"/>
                    <a:pt x="14199" y="16308"/>
                    <a:pt x="14141" y="16478"/>
                  </a:cubicBezTo>
                  <a:cubicBezTo>
                    <a:pt x="14083" y="16647"/>
                    <a:pt x="14257" y="16224"/>
                    <a:pt x="14663" y="15334"/>
                  </a:cubicBezTo>
                  <a:cubicBezTo>
                    <a:pt x="15070" y="14445"/>
                    <a:pt x="15708" y="13089"/>
                    <a:pt x="16376" y="12242"/>
                  </a:cubicBezTo>
                  <a:cubicBezTo>
                    <a:pt x="17044" y="11395"/>
                    <a:pt x="17741" y="11056"/>
                    <a:pt x="18379" y="11438"/>
                  </a:cubicBezTo>
                  <a:cubicBezTo>
                    <a:pt x="19018" y="11819"/>
                    <a:pt x="19599" y="12920"/>
                    <a:pt x="19889" y="13682"/>
                  </a:cubicBezTo>
                  <a:cubicBezTo>
                    <a:pt x="20179" y="14445"/>
                    <a:pt x="20179" y="14868"/>
                    <a:pt x="20238" y="15419"/>
                  </a:cubicBezTo>
                  <a:cubicBezTo>
                    <a:pt x="20296" y="15969"/>
                    <a:pt x="20412" y="16647"/>
                    <a:pt x="20644" y="16944"/>
                  </a:cubicBezTo>
                  <a:cubicBezTo>
                    <a:pt x="20876" y="17240"/>
                    <a:pt x="21225" y="17155"/>
                    <a:pt x="21573" y="170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22" name="Line"/>
            <p:cNvSpPr/>
            <p:nvPr/>
          </p:nvSpPr>
          <p:spPr>
            <a:xfrm>
              <a:off x="927018" y="3075053"/>
              <a:ext cx="314967" cy="468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550" extrusionOk="0">
                  <a:moveTo>
                    <a:pt x="10868" y="1340"/>
                  </a:moveTo>
                  <a:cubicBezTo>
                    <a:pt x="11341" y="699"/>
                    <a:pt x="11814" y="57"/>
                    <a:pt x="11736" y="3"/>
                  </a:cubicBezTo>
                  <a:cubicBezTo>
                    <a:pt x="11657" y="-50"/>
                    <a:pt x="11026" y="485"/>
                    <a:pt x="9055" y="2035"/>
                  </a:cubicBezTo>
                  <a:cubicBezTo>
                    <a:pt x="7085" y="3586"/>
                    <a:pt x="3774" y="6152"/>
                    <a:pt x="1960" y="7702"/>
                  </a:cubicBezTo>
                  <a:cubicBezTo>
                    <a:pt x="147" y="9253"/>
                    <a:pt x="-168" y="9788"/>
                    <a:pt x="68" y="10001"/>
                  </a:cubicBezTo>
                  <a:cubicBezTo>
                    <a:pt x="305" y="10215"/>
                    <a:pt x="1093" y="10108"/>
                    <a:pt x="2591" y="9306"/>
                  </a:cubicBezTo>
                  <a:cubicBezTo>
                    <a:pt x="4089" y="8504"/>
                    <a:pt x="6296" y="7007"/>
                    <a:pt x="8109" y="6045"/>
                  </a:cubicBezTo>
                  <a:cubicBezTo>
                    <a:pt x="9923" y="5083"/>
                    <a:pt x="11341" y="4655"/>
                    <a:pt x="12997" y="4762"/>
                  </a:cubicBezTo>
                  <a:cubicBezTo>
                    <a:pt x="14652" y="4869"/>
                    <a:pt x="16544" y="5510"/>
                    <a:pt x="18200" y="7275"/>
                  </a:cubicBezTo>
                  <a:cubicBezTo>
                    <a:pt x="19855" y="9039"/>
                    <a:pt x="21274" y="11926"/>
                    <a:pt x="21353" y="14439"/>
                  </a:cubicBezTo>
                  <a:cubicBezTo>
                    <a:pt x="21432" y="16952"/>
                    <a:pt x="20171" y="19091"/>
                    <a:pt x="17569" y="20213"/>
                  </a:cubicBezTo>
                  <a:cubicBezTo>
                    <a:pt x="14968" y="21336"/>
                    <a:pt x="11026" y="21443"/>
                    <a:pt x="7085" y="215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23" name="Line"/>
            <p:cNvSpPr/>
            <p:nvPr/>
          </p:nvSpPr>
          <p:spPr>
            <a:xfrm>
              <a:off x="1345405" y="3271612"/>
              <a:ext cx="90684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24" name="Line"/>
            <p:cNvSpPr/>
            <p:nvPr/>
          </p:nvSpPr>
          <p:spPr>
            <a:xfrm>
              <a:off x="1653205" y="2927396"/>
              <a:ext cx="264446" cy="427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88" extrusionOk="0">
                  <a:moveTo>
                    <a:pt x="1039" y="9929"/>
                  </a:moveTo>
                  <a:cubicBezTo>
                    <a:pt x="669" y="13082"/>
                    <a:pt x="300" y="16234"/>
                    <a:pt x="116" y="18102"/>
                  </a:cubicBezTo>
                  <a:cubicBezTo>
                    <a:pt x="-69" y="19970"/>
                    <a:pt x="-69" y="20554"/>
                    <a:pt x="393" y="20671"/>
                  </a:cubicBezTo>
                  <a:cubicBezTo>
                    <a:pt x="854" y="20787"/>
                    <a:pt x="1777" y="20437"/>
                    <a:pt x="2423" y="18452"/>
                  </a:cubicBezTo>
                  <a:cubicBezTo>
                    <a:pt x="3069" y="16467"/>
                    <a:pt x="3439" y="12848"/>
                    <a:pt x="3716" y="9696"/>
                  </a:cubicBezTo>
                  <a:cubicBezTo>
                    <a:pt x="3993" y="6543"/>
                    <a:pt x="4177" y="3858"/>
                    <a:pt x="4546" y="2282"/>
                  </a:cubicBezTo>
                  <a:cubicBezTo>
                    <a:pt x="4916" y="705"/>
                    <a:pt x="5469" y="238"/>
                    <a:pt x="6208" y="63"/>
                  </a:cubicBezTo>
                  <a:cubicBezTo>
                    <a:pt x="6946" y="-112"/>
                    <a:pt x="7869" y="5"/>
                    <a:pt x="8146" y="1406"/>
                  </a:cubicBezTo>
                  <a:cubicBezTo>
                    <a:pt x="8423" y="2807"/>
                    <a:pt x="8054" y="5492"/>
                    <a:pt x="7223" y="7419"/>
                  </a:cubicBezTo>
                  <a:cubicBezTo>
                    <a:pt x="6393" y="9345"/>
                    <a:pt x="5100" y="10513"/>
                    <a:pt x="4177" y="11330"/>
                  </a:cubicBezTo>
                  <a:cubicBezTo>
                    <a:pt x="3254" y="12147"/>
                    <a:pt x="2700" y="12614"/>
                    <a:pt x="3254" y="12790"/>
                  </a:cubicBezTo>
                  <a:cubicBezTo>
                    <a:pt x="3808" y="12965"/>
                    <a:pt x="5469" y="12848"/>
                    <a:pt x="8516" y="13023"/>
                  </a:cubicBezTo>
                  <a:cubicBezTo>
                    <a:pt x="11562" y="13198"/>
                    <a:pt x="15993" y="13665"/>
                    <a:pt x="18485" y="14191"/>
                  </a:cubicBezTo>
                  <a:cubicBezTo>
                    <a:pt x="20977" y="14716"/>
                    <a:pt x="21531" y="15300"/>
                    <a:pt x="20516" y="16409"/>
                  </a:cubicBezTo>
                  <a:cubicBezTo>
                    <a:pt x="19500" y="17518"/>
                    <a:pt x="16916" y="19153"/>
                    <a:pt x="14331" y="20087"/>
                  </a:cubicBezTo>
                  <a:cubicBezTo>
                    <a:pt x="11746" y="21021"/>
                    <a:pt x="9162" y="21254"/>
                    <a:pt x="6577" y="214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25" name="Line"/>
            <p:cNvSpPr/>
            <p:nvPr/>
          </p:nvSpPr>
          <p:spPr>
            <a:xfrm>
              <a:off x="1908105" y="3180929"/>
              <a:ext cx="232522" cy="212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9288" y="0"/>
                  </a:moveTo>
                  <a:cubicBezTo>
                    <a:pt x="6480" y="3757"/>
                    <a:pt x="3672" y="7513"/>
                    <a:pt x="2052" y="10096"/>
                  </a:cubicBezTo>
                  <a:cubicBezTo>
                    <a:pt x="432" y="12678"/>
                    <a:pt x="0" y="14087"/>
                    <a:pt x="0" y="15378"/>
                  </a:cubicBezTo>
                  <a:cubicBezTo>
                    <a:pt x="0" y="16670"/>
                    <a:pt x="432" y="17843"/>
                    <a:pt x="2592" y="17843"/>
                  </a:cubicBezTo>
                  <a:cubicBezTo>
                    <a:pt x="4752" y="17843"/>
                    <a:pt x="8640" y="16670"/>
                    <a:pt x="11340" y="15378"/>
                  </a:cubicBezTo>
                  <a:cubicBezTo>
                    <a:pt x="14040" y="14087"/>
                    <a:pt x="15552" y="12678"/>
                    <a:pt x="16416" y="12561"/>
                  </a:cubicBezTo>
                  <a:cubicBezTo>
                    <a:pt x="17280" y="12443"/>
                    <a:pt x="17496" y="13617"/>
                    <a:pt x="17388" y="14909"/>
                  </a:cubicBezTo>
                  <a:cubicBezTo>
                    <a:pt x="17280" y="16200"/>
                    <a:pt x="16848" y="17609"/>
                    <a:pt x="16632" y="18900"/>
                  </a:cubicBezTo>
                  <a:cubicBezTo>
                    <a:pt x="16416" y="20191"/>
                    <a:pt x="16416" y="21365"/>
                    <a:pt x="16956" y="21483"/>
                  </a:cubicBezTo>
                  <a:cubicBezTo>
                    <a:pt x="17496" y="21600"/>
                    <a:pt x="18576" y="20661"/>
                    <a:pt x="19440" y="19604"/>
                  </a:cubicBezTo>
                  <a:cubicBezTo>
                    <a:pt x="20304" y="18548"/>
                    <a:pt x="20952" y="17374"/>
                    <a:pt x="21600" y="162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26" name="Line"/>
            <p:cNvSpPr/>
            <p:nvPr/>
          </p:nvSpPr>
          <p:spPr>
            <a:xfrm>
              <a:off x="2220537" y="2964684"/>
              <a:ext cx="108432" cy="369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324" extrusionOk="0">
                  <a:moveTo>
                    <a:pt x="750" y="0"/>
                  </a:moveTo>
                  <a:cubicBezTo>
                    <a:pt x="291" y="3757"/>
                    <a:pt x="-169" y="7513"/>
                    <a:pt x="61" y="10934"/>
                  </a:cubicBezTo>
                  <a:cubicBezTo>
                    <a:pt x="291" y="14355"/>
                    <a:pt x="1210" y="17441"/>
                    <a:pt x="2359" y="19252"/>
                  </a:cubicBezTo>
                  <a:cubicBezTo>
                    <a:pt x="3508" y="21063"/>
                    <a:pt x="4886" y="21600"/>
                    <a:pt x="8103" y="21198"/>
                  </a:cubicBezTo>
                  <a:cubicBezTo>
                    <a:pt x="11320" y="20795"/>
                    <a:pt x="16376" y="19453"/>
                    <a:pt x="21431" y="1811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27" name="Line"/>
            <p:cNvSpPr/>
            <p:nvPr/>
          </p:nvSpPr>
          <p:spPr>
            <a:xfrm>
              <a:off x="2356871" y="2863481"/>
              <a:ext cx="27387" cy="498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552" extrusionOk="0">
                  <a:moveTo>
                    <a:pt x="5400" y="1660"/>
                  </a:moveTo>
                  <a:cubicBezTo>
                    <a:pt x="5400" y="856"/>
                    <a:pt x="5400" y="52"/>
                    <a:pt x="7200" y="2"/>
                  </a:cubicBezTo>
                  <a:cubicBezTo>
                    <a:pt x="9000" y="-48"/>
                    <a:pt x="12600" y="655"/>
                    <a:pt x="15300" y="3167"/>
                  </a:cubicBezTo>
                  <a:cubicBezTo>
                    <a:pt x="18000" y="5679"/>
                    <a:pt x="19800" y="9999"/>
                    <a:pt x="20700" y="13213"/>
                  </a:cubicBezTo>
                  <a:cubicBezTo>
                    <a:pt x="21600" y="16428"/>
                    <a:pt x="21600" y="18538"/>
                    <a:pt x="18000" y="19744"/>
                  </a:cubicBezTo>
                  <a:cubicBezTo>
                    <a:pt x="14400" y="20949"/>
                    <a:pt x="7200" y="21251"/>
                    <a:pt x="0" y="215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28" name="Line"/>
            <p:cNvSpPr/>
            <p:nvPr/>
          </p:nvSpPr>
          <p:spPr>
            <a:xfrm>
              <a:off x="2196431" y="3066993"/>
              <a:ext cx="882053" cy="602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600" extrusionOk="0">
                  <a:moveTo>
                    <a:pt x="0" y="8840"/>
                  </a:moveTo>
                  <a:cubicBezTo>
                    <a:pt x="739" y="9090"/>
                    <a:pt x="1478" y="9341"/>
                    <a:pt x="2643" y="8715"/>
                  </a:cubicBezTo>
                  <a:cubicBezTo>
                    <a:pt x="3808" y="8090"/>
                    <a:pt x="5400" y="6588"/>
                    <a:pt x="6423" y="5129"/>
                  </a:cubicBezTo>
                  <a:cubicBezTo>
                    <a:pt x="7446" y="3670"/>
                    <a:pt x="7901" y="2252"/>
                    <a:pt x="8157" y="1334"/>
                  </a:cubicBezTo>
                  <a:cubicBezTo>
                    <a:pt x="8413" y="417"/>
                    <a:pt x="8469" y="0"/>
                    <a:pt x="8441" y="0"/>
                  </a:cubicBezTo>
                  <a:cubicBezTo>
                    <a:pt x="8413" y="0"/>
                    <a:pt x="8299" y="417"/>
                    <a:pt x="8128" y="1418"/>
                  </a:cubicBezTo>
                  <a:cubicBezTo>
                    <a:pt x="7958" y="2419"/>
                    <a:pt x="7731" y="4003"/>
                    <a:pt x="7617" y="5046"/>
                  </a:cubicBezTo>
                  <a:cubicBezTo>
                    <a:pt x="7503" y="6088"/>
                    <a:pt x="7503" y="6588"/>
                    <a:pt x="7617" y="7005"/>
                  </a:cubicBezTo>
                  <a:cubicBezTo>
                    <a:pt x="7731" y="7422"/>
                    <a:pt x="7958" y="7756"/>
                    <a:pt x="8356" y="7923"/>
                  </a:cubicBezTo>
                  <a:cubicBezTo>
                    <a:pt x="8754" y="8090"/>
                    <a:pt x="9322" y="8090"/>
                    <a:pt x="9947" y="7881"/>
                  </a:cubicBezTo>
                  <a:cubicBezTo>
                    <a:pt x="10573" y="7673"/>
                    <a:pt x="11255" y="7256"/>
                    <a:pt x="11738" y="7089"/>
                  </a:cubicBezTo>
                  <a:cubicBezTo>
                    <a:pt x="12221" y="6922"/>
                    <a:pt x="12505" y="7005"/>
                    <a:pt x="12591" y="7256"/>
                  </a:cubicBezTo>
                  <a:cubicBezTo>
                    <a:pt x="12676" y="7506"/>
                    <a:pt x="12562" y="7923"/>
                    <a:pt x="12306" y="8173"/>
                  </a:cubicBezTo>
                  <a:cubicBezTo>
                    <a:pt x="12051" y="8423"/>
                    <a:pt x="11653" y="8507"/>
                    <a:pt x="11397" y="8340"/>
                  </a:cubicBezTo>
                  <a:cubicBezTo>
                    <a:pt x="11141" y="8173"/>
                    <a:pt x="11027" y="7756"/>
                    <a:pt x="11255" y="6880"/>
                  </a:cubicBezTo>
                  <a:cubicBezTo>
                    <a:pt x="11482" y="6005"/>
                    <a:pt x="12051" y="4670"/>
                    <a:pt x="12676" y="3753"/>
                  </a:cubicBezTo>
                  <a:cubicBezTo>
                    <a:pt x="13301" y="2836"/>
                    <a:pt x="13983" y="2335"/>
                    <a:pt x="14466" y="2127"/>
                  </a:cubicBezTo>
                  <a:cubicBezTo>
                    <a:pt x="14949" y="1918"/>
                    <a:pt x="15234" y="2002"/>
                    <a:pt x="15461" y="2210"/>
                  </a:cubicBezTo>
                  <a:cubicBezTo>
                    <a:pt x="15688" y="2419"/>
                    <a:pt x="15859" y="2752"/>
                    <a:pt x="16086" y="2919"/>
                  </a:cubicBezTo>
                  <a:cubicBezTo>
                    <a:pt x="16314" y="3086"/>
                    <a:pt x="16598" y="3086"/>
                    <a:pt x="16768" y="3294"/>
                  </a:cubicBezTo>
                  <a:cubicBezTo>
                    <a:pt x="16939" y="3503"/>
                    <a:pt x="16996" y="3920"/>
                    <a:pt x="17024" y="4378"/>
                  </a:cubicBezTo>
                  <a:cubicBezTo>
                    <a:pt x="17053" y="4837"/>
                    <a:pt x="17053" y="5337"/>
                    <a:pt x="17024" y="5796"/>
                  </a:cubicBezTo>
                  <a:cubicBezTo>
                    <a:pt x="16996" y="6255"/>
                    <a:pt x="16939" y="6672"/>
                    <a:pt x="17081" y="6922"/>
                  </a:cubicBezTo>
                  <a:cubicBezTo>
                    <a:pt x="17223" y="7172"/>
                    <a:pt x="17564" y="7256"/>
                    <a:pt x="18047" y="6797"/>
                  </a:cubicBezTo>
                  <a:cubicBezTo>
                    <a:pt x="18531" y="6338"/>
                    <a:pt x="19156" y="5337"/>
                    <a:pt x="19554" y="4670"/>
                  </a:cubicBezTo>
                  <a:cubicBezTo>
                    <a:pt x="19952" y="4003"/>
                    <a:pt x="20122" y="3669"/>
                    <a:pt x="20349" y="3378"/>
                  </a:cubicBezTo>
                  <a:cubicBezTo>
                    <a:pt x="20577" y="3086"/>
                    <a:pt x="20861" y="2836"/>
                    <a:pt x="21088" y="3127"/>
                  </a:cubicBezTo>
                  <a:cubicBezTo>
                    <a:pt x="21316" y="3419"/>
                    <a:pt x="21486" y="4253"/>
                    <a:pt x="21543" y="6171"/>
                  </a:cubicBezTo>
                  <a:cubicBezTo>
                    <a:pt x="21600" y="8090"/>
                    <a:pt x="21543" y="11092"/>
                    <a:pt x="21231" y="13844"/>
                  </a:cubicBezTo>
                  <a:cubicBezTo>
                    <a:pt x="20918" y="16596"/>
                    <a:pt x="20349" y="19098"/>
                    <a:pt x="1978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29" name="Line"/>
            <p:cNvSpPr/>
            <p:nvPr/>
          </p:nvSpPr>
          <p:spPr>
            <a:xfrm>
              <a:off x="678942" y="3576393"/>
              <a:ext cx="366512" cy="459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250" extrusionOk="0">
                  <a:moveTo>
                    <a:pt x="6374" y="5258"/>
                  </a:moveTo>
                  <a:cubicBezTo>
                    <a:pt x="5417" y="3646"/>
                    <a:pt x="4460" y="2034"/>
                    <a:pt x="3708" y="1067"/>
                  </a:cubicBezTo>
                  <a:cubicBezTo>
                    <a:pt x="2957" y="99"/>
                    <a:pt x="2410" y="-223"/>
                    <a:pt x="1931" y="153"/>
                  </a:cubicBezTo>
                  <a:cubicBezTo>
                    <a:pt x="1453" y="529"/>
                    <a:pt x="1043" y="1604"/>
                    <a:pt x="701" y="3968"/>
                  </a:cubicBezTo>
                  <a:cubicBezTo>
                    <a:pt x="359" y="6332"/>
                    <a:pt x="86" y="9986"/>
                    <a:pt x="17" y="12834"/>
                  </a:cubicBezTo>
                  <a:cubicBezTo>
                    <a:pt x="-51" y="15681"/>
                    <a:pt x="86" y="17723"/>
                    <a:pt x="427" y="19013"/>
                  </a:cubicBezTo>
                  <a:cubicBezTo>
                    <a:pt x="769" y="20302"/>
                    <a:pt x="1316" y="20840"/>
                    <a:pt x="2546" y="21108"/>
                  </a:cubicBezTo>
                  <a:cubicBezTo>
                    <a:pt x="3777" y="21377"/>
                    <a:pt x="5691" y="21377"/>
                    <a:pt x="8972" y="20087"/>
                  </a:cubicBezTo>
                  <a:cubicBezTo>
                    <a:pt x="12253" y="18798"/>
                    <a:pt x="16901" y="16219"/>
                    <a:pt x="21549" y="136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0" name="Line"/>
            <p:cNvSpPr/>
            <p:nvPr/>
          </p:nvSpPr>
          <p:spPr>
            <a:xfrm>
              <a:off x="1024471" y="3808735"/>
              <a:ext cx="83764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600" extrusionOk="0">
                  <a:moveTo>
                    <a:pt x="1765" y="0"/>
                  </a:moveTo>
                  <a:cubicBezTo>
                    <a:pt x="598" y="5040"/>
                    <a:pt x="-570" y="10080"/>
                    <a:pt x="306" y="13680"/>
                  </a:cubicBezTo>
                  <a:cubicBezTo>
                    <a:pt x="1181" y="17280"/>
                    <a:pt x="4100" y="19440"/>
                    <a:pt x="7895" y="20520"/>
                  </a:cubicBezTo>
                  <a:cubicBezTo>
                    <a:pt x="11689" y="21600"/>
                    <a:pt x="16360" y="21600"/>
                    <a:pt x="2103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1" name="Line"/>
            <p:cNvSpPr/>
            <p:nvPr/>
          </p:nvSpPr>
          <p:spPr>
            <a:xfrm>
              <a:off x="1171014" y="3582858"/>
              <a:ext cx="739418" cy="469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4483" y="3933"/>
                  </a:moveTo>
                  <a:cubicBezTo>
                    <a:pt x="4551" y="3085"/>
                    <a:pt x="4619" y="2238"/>
                    <a:pt x="4347" y="1497"/>
                  </a:cubicBezTo>
                  <a:cubicBezTo>
                    <a:pt x="4075" y="756"/>
                    <a:pt x="3464" y="121"/>
                    <a:pt x="2819" y="15"/>
                  </a:cubicBezTo>
                  <a:cubicBezTo>
                    <a:pt x="2174" y="-91"/>
                    <a:pt x="1494" y="333"/>
                    <a:pt x="951" y="2133"/>
                  </a:cubicBezTo>
                  <a:cubicBezTo>
                    <a:pt x="408" y="3933"/>
                    <a:pt x="0" y="7109"/>
                    <a:pt x="0" y="9756"/>
                  </a:cubicBezTo>
                  <a:cubicBezTo>
                    <a:pt x="0" y="12403"/>
                    <a:pt x="408" y="14521"/>
                    <a:pt x="713" y="15844"/>
                  </a:cubicBezTo>
                  <a:cubicBezTo>
                    <a:pt x="1019" y="17168"/>
                    <a:pt x="1223" y="17697"/>
                    <a:pt x="1155" y="17909"/>
                  </a:cubicBezTo>
                  <a:cubicBezTo>
                    <a:pt x="1087" y="18121"/>
                    <a:pt x="747" y="18015"/>
                    <a:pt x="781" y="18015"/>
                  </a:cubicBezTo>
                  <a:cubicBezTo>
                    <a:pt x="815" y="18015"/>
                    <a:pt x="1223" y="18121"/>
                    <a:pt x="2343" y="18068"/>
                  </a:cubicBezTo>
                  <a:cubicBezTo>
                    <a:pt x="3464" y="18015"/>
                    <a:pt x="5298" y="17803"/>
                    <a:pt x="6860" y="17009"/>
                  </a:cubicBezTo>
                  <a:cubicBezTo>
                    <a:pt x="8423" y="16215"/>
                    <a:pt x="9713" y="14838"/>
                    <a:pt x="10460" y="13833"/>
                  </a:cubicBezTo>
                  <a:cubicBezTo>
                    <a:pt x="11208" y="12827"/>
                    <a:pt x="11411" y="12191"/>
                    <a:pt x="11547" y="11609"/>
                  </a:cubicBezTo>
                  <a:cubicBezTo>
                    <a:pt x="11683" y="11027"/>
                    <a:pt x="11751" y="10497"/>
                    <a:pt x="11615" y="10180"/>
                  </a:cubicBezTo>
                  <a:cubicBezTo>
                    <a:pt x="11479" y="9862"/>
                    <a:pt x="11140" y="9756"/>
                    <a:pt x="10664" y="10338"/>
                  </a:cubicBezTo>
                  <a:cubicBezTo>
                    <a:pt x="10189" y="10921"/>
                    <a:pt x="9577" y="12191"/>
                    <a:pt x="9170" y="13833"/>
                  </a:cubicBezTo>
                  <a:cubicBezTo>
                    <a:pt x="8762" y="15474"/>
                    <a:pt x="8558" y="17485"/>
                    <a:pt x="8898" y="18915"/>
                  </a:cubicBezTo>
                  <a:cubicBezTo>
                    <a:pt x="9238" y="20344"/>
                    <a:pt x="10121" y="21191"/>
                    <a:pt x="12091" y="21350"/>
                  </a:cubicBezTo>
                  <a:cubicBezTo>
                    <a:pt x="14060" y="21509"/>
                    <a:pt x="17117" y="20980"/>
                    <a:pt x="18883" y="20556"/>
                  </a:cubicBezTo>
                  <a:cubicBezTo>
                    <a:pt x="20649" y="20133"/>
                    <a:pt x="21125" y="19815"/>
                    <a:pt x="21600" y="194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2" name="Line"/>
            <p:cNvSpPr/>
            <p:nvPr/>
          </p:nvSpPr>
          <p:spPr>
            <a:xfrm>
              <a:off x="6789" y="4438630"/>
              <a:ext cx="396907" cy="444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388" extrusionOk="0">
                  <a:moveTo>
                    <a:pt x="720" y="11651"/>
                  </a:moveTo>
                  <a:cubicBezTo>
                    <a:pt x="467" y="14449"/>
                    <a:pt x="215" y="17247"/>
                    <a:pt x="88" y="18926"/>
                  </a:cubicBezTo>
                  <a:cubicBezTo>
                    <a:pt x="-38" y="20605"/>
                    <a:pt x="-38" y="21164"/>
                    <a:pt x="151" y="21220"/>
                  </a:cubicBezTo>
                  <a:cubicBezTo>
                    <a:pt x="341" y="21276"/>
                    <a:pt x="720" y="20828"/>
                    <a:pt x="1415" y="19206"/>
                  </a:cubicBezTo>
                  <a:cubicBezTo>
                    <a:pt x="2109" y="17583"/>
                    <a:pt x="3120" y="14785"/>
                    <a:pt x="3751" y="12099"/>
                  </a:cubicBezTo>
                  <a:cubicBezTo>
                    <a:pt x="4383" y="9413"/>
                    <a:pt x="4636" y="6839"/>
                    <a:pt x="4825" y="5216"/>
                  </a:cubicBezTo>
                  <a:cubicBezTo>
                    <a:pt x="5015" y="3593"/>
                    <a:pt x="5141" y="2922"/>
                    <a:pt x="5394" y="2922"/>
                  </a:cubicBezTo>
                  <a:cubicBezTo>
                    <a:pt x="5646" y="2922"/>
                    <a:pt x="6025" y="3593"/>
                    <a:pt x="6278" y="5384"/>
                  </a:cubicBezTo>
                  <a:cubicBezTo>
                    <a:pt x="6530" y="7175"/>
                    <a:pt x="6657" y="10084"/>
                    <a:pt x="6720" y="11819"/>
                  </a:cubicBezTo>
                  <a:cubicBezTo>
                    <a:pt x="6783" y="13554"/>
                    <a:pt x="6783" y="14113"/>
                    <a:pt x="6973" y="14617"/>
                  </a:cubicBezTo>
                  <a:cubicBezTo>
                    <a:pt x="7162" y="15121"/>
                    <a:pt x="7541" y="15568"/>
                    <a:pt x="7983" y="15512"/>
                  </a:cubicBezTo>
                  <a:cubicBezTo>
                    <a:pt x="8425" y="15456"/>
                    <a:pt x="8930" y="14897"/>
                    <a:pt x="9878" y="13330"/>
                  </a:cubicBezTo>
                  <a:cubicBezTo>
                    <a:pt x="10825" y="11763"/>
                    <a:pt x="12215" y="9189"/>
                    <a:pt x="12973" y="7230"/>
                  </a:cubicBezTo>
                  <a:cubicBezTo>
                    <a:pt x="13730" y="5272"/>
                    <a:pt x="13857" y="3929"/>
                    <a:pt x="14109" y="2698"/>
                  </a:cubicBezTo>
                  <a:cubicBezTo>
                    <a:pt x="14362" y="1467"/>
                    <a:pt x="14741" y="348"/>
                    <a:pt x="15183" y="68"/>
                  </a:cubicBezTo>
                  <a:cubicBezTo>
                    <a:pt x="15625" y="-212"/>
                    <a:pt x="16130" y="348"/>
                    <a:pt x="16825" y="2362"/>
                  </a:cubicBezTo>
                  <a:cubicBezTo>
                    <a:pt x="17520" y="4377"/>
                    <a:pt x="18404" y="7846"/>
                    <a:pt x="19225" y="11259"/>
                  </a:cubicBezTo>
                  <a:cubicBezTo>
                    <a:pt x="20046" y="14673"/>
                    <a:pt x="20804" y="18030"/>
                    <a:pt x="21562" y="213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3" name="Line"/>
            <p:cNvSpPr/>
            <p:nvPr/>
          </p:nvSpPr>
          <p:spPr>
            <a:xfrm>
              <a:off x="495835" y="4597312"/>
              <a:ext cx="152008" cy="285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0896" extrusionOk="0">
                  <a:moveTo>
                    <a:pt x="14522" y="5589"/>
                  </a:moveTo>
                  <a:cubicBezTo>
                    <a:pt x="15177" y="4568"/>
                    <a:pt x="15831" y="3548"/>
                    <a:pt x="15995" y="2612"/>
                  </a:cubicBezTo>
                  <a:cubicBezTo>
                    <a:pt x="16159" y="1677"/>
                    <a:pt x="15831" y="827"/>
                    <a:pt x="14686" y="316"/>
                  </a:cubicBezTo>
                  <a:cubicBezTo>
                    <a:pt x="13540" y="-194"/>
                    <a:pt x="11577" y="-364"/>
                    <a:pt x="8959" y="2017"/>
                  </a:cubicBezTo>
                  <a:cubicBezTo>
                    <a:pt x="6340" y="4398"/>
                    <a:pt x="3068" y="9330"/>
                    <a:pt x="1431" y="12732"/>
                  </a:cubicBezTo>
                  <a:cubicBezTo>
                    <a:pt x="-205" y="16134"/>
                    <a:pt x="-205" y="18005"/>
                    <a:pt x="286" y="19280"/>
                  </a:cubicBezTo>
                  <a:cubicBezTo>
                    <a:pt x="777" y="20556"/>
                    <a:pt x="1759" y="21236"/>
                    <a:pt x="4213" y="20726"/>
                  </a:cubicBezTo>
                  <a:cubicBezTo>
                    <a:pt x="6668" y="20216"/>
                    <a:pt x="10595" y="18515"/>
                    <a:pt x="12722" y="17239"/>
                  </a:cubicBezTo>
                  <a:cubicBezTo>
                    <a:pt x="14850" y="15964"/>
                    <a:pt x="15177" y="15113"/>
                    <a:pt x="15831" y="14093"/>
                  </a:cubicBezTo>
                  <a:cubicBezTo>
                    <a:pt x="16486" y="13072"/>
                    <a:pt x="17468" y="11882"/>
                    <a:pt x="17959" y="11797"/>
                  </a:cubicBezTo>
                  <a:cubicBezTo>
                    <a:pt x="18450" y="11712"/>
                    <a:pt x="18450" y="12732"/>
                    <a:pt x="18940" y="14008"/>
                  </a:cubicBezTo>
                  <a:cubicBezTo>
                    <a:pt x="19431" y="15283"/>
                    <a:pt x="20413" y="16814"/>
                    <a:pt x="21395" y="183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4" name="Line"/>
            <p:cNvSpPr/>
            <p:nvPr/>
          </p:nvSpPr>
          <p:spPr>
            <a:xfrm>
              <a:off x="715675" y="4457468"/>
              <a:ext cx="3680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0" h="21600" extrusionOk="0">
                  <a:moveTo>
                    <a:pt x="12486" y="0"/>
                  </a:moveTo>
                  <a:cubicBezTo>
                    <a:pt x="11216" y="2957"/>
                    <a:pt x="9945" y="5914"/>
                    <a:pt x="6769" y="9000"/>
                  </a:cubicBezTo>
                  <a:cubicBezTo>
                    <a:pt x="3592" y="12086"/>
                    <a:pt x="-1490" y="15300"/>
                    <a:pt x="416" y="17421"/>
                  </a:cubicBezTo>
                  <a:cubicBezTo>
                    <a:pt x="2322" y="19543"/>
                    <a:pt x="11216" y="20571"/>
                    <a:pt x="2011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5" name="Line"/>
            <p:cNvSpPr/>
            <p:nvPr/>
          </p:nvSpPr>
          <p:spPr>
            <a:xfrm>
              <a:off x="839707" y="4635255"/>
              <a:ext cx="261552" cy="267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0887" extrusionOk="0">
                  <a:moveTo>
                    <a:pt x="9376" y="279"/>
                  </a:moveTo>
                  <a:cubicBezTo>
                    <a:pt x="8050" y="-84"/>
                    <a:pt x="6724" y="-447"/>
                    <a:pt x="5113" y="1640"/>
                  </a:cubicBezTo>
                  <a:cubicBezTo>
                    <a:pt x="3502" y="3728"/>
                    <a:pt x="1608" y="8266"/>
                    <a:pt x="660" y="11079"/>
                  </a:cubicBezTo>
                  <a:cubicBezTo>
                    <a:pt x="-287" y="13892"/>
                    <a:pt x="-287" y="14982"/>
                    <a:pt x="1134" y="15617"/>
                  </a:cubicBezTo>
                  <a:cubicBezTo>
                    <a:pt x="2555" y="16252"/>
                    <a:pt x="5397" y="16434"/>
                    <a:pt x="8239" y="14528"/>
                  </a:cubicBezTo>
                  <a:cubicBezTo>
                    <a:pt x="11081" y="12622"/>
                    <a:pt x="13924" y="8629"/>
                    <a:pt x="15345" y="6087"/>
                  </a:cubicBezTo>
                  <a:cubicBezTo>
                    <a:pt x="16766" y="3546"/>
                    <a:pt x="16766" y="2457"/>
                    <a:pt x="16292" y="1913"/>
                  </a:cubicBezTo>
                  <a:cubicBezTo>
                    <a:pt x="15818" y="1368"/>
                    <a:pt x="14871" y="1368"/>
                    <a:pt x="14208" y="1822"/>
                  </a:cubicBezTo>
                  <a:cubicBezTo>
                    <a:pt x="13545" y="2276"/>
                    <a:pt x="13166" y="3183"/>
                    <a:pt x="12597" y="5815"/>
                  </a:cubicBezTo>
                  <a:cubicBezTo>
                    <a:pt x="12029" y="8447"/>
                    <a:pt x="11271" y="12803"/>
                    <a:pt x="11460" y="15708"/>
                  </a:cubicBezTo>
                  <a:cubicBezTo>
                    <a:pt x="11650" y="18612"/>
                    <a:pt x="12787" y="20064"/>
                    <a:pt x="14587" y="20608"/>
                  </a:cubicBezTo>
                  <a:cubicBezTo>
                    <a:pt x="16387" y="21153"/>
                    <a:pt x="18850" y="20790"/>
                    <a:pt x="21313" y="20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6" name="Line"/>
            <p:cNvSpPr/>
            <p:nvPr/>
          </p:nvSpPr>
          <p:spPr>
            <a:xfrm>
              <a:off x="1344155" y="4467874"/>
              <a:ext cx="160892" cy="422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1" h="21429" extrusionOk="0">
                  <a:moveTo>
                    <a:pt x="19330" y="4075"/>
                  </a:moveTo>
                  <a:cubicBezTo>
                    <a:pt x="19938" y="3367"/>
                    <a:pt x="20547" y="2659"/>
                    <a:pt x="20851" y="1833"/>
                  </a:cubicBezTo>
                  <a:cubicBezTo>
                    <a:pt x="21155" y="1006"/>
                    <a:pt x="21155" y="62"/>
                    <a:pt x="20547" y="3"/>
                  </a:cubicBezTo>
                  <a:cubicBezTo>
                    <a:pt x="19938" y="-56"/>
                    <a:pt x="18721" y="770"/>
                    <a:pt x="16135" y="2895"/>
                  </a:cubicBezTo>
                  <a:cubicBezTo>
                    <a:pt x="13549" y="5019"/>
                    <a:pt x="9594" y="8442"/>
                    <a:pt x="6552" y="11511"/>
                  </a:cubicBezTo>
                  <a:cubicBezTo>
                    <a:pt x="3510" y="14580"/>
                    <a:pt x="1380" y="17295"/>
                    <a:pt x="468" y="18947"/>
                  </a:cubicBezTo>
                  <a:cubicBezTo>
                    <a:pt x="-445" y="20600"/>
                    <a:pt x="-141" y="21190"/>
                    <a:pt x="2445" y="21367"/>
                  </a:cubicBezTo>
                  <a:cubicBezTo>
                    <a:pt x="5031" y="21544"/>
                    <a:pt x="9899" y="21308"/>
                    <a:pt x="14766" y="210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7" name="Line"/>
            <p:cNvSpPr/>
            <p:nvPr/>
          </p:nvSpPr>
          <p:spPr>
            <a:xfrm>
              <a:off x="1587227" y="4634196"/>
              <a:ext cx="239497" cy="269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2" extrusionOk="0">
                  <a:moveTo>
                    <a:pt x="15938" y="2562"/>
                  </a:moveTo>
                  <a:cubicBezTo>
                    <a:pt x="15309" y="1647"/>
                    <a:pt x="14680" y="731"/>
                    <a:pt x="13107" y="274"/>
                  </a:cubicBezTo>
                  <a:cubicBezTo>
                    <a:pt x="11534" y="-184"/>
                    <a:pt x="9017" y="-184"/>
                    <a:pt x="6816" y="1189"/>
                  </a:cubicBezTo>
                  <a:cubicBezTo>
                    <a:pt x="4614" y="2562"/>
                    <a:pt x="2726" y="5308"/>
                    <a:pt x="1573" y="8145"/>
                  </a:cubicBezTo>
                  <a:cubicBezTo>
                    <a:pt x="419" y="10982"/>
                    <a:pt x="0" y="13911"/>
                    <a:pt x="0" y="15833"/>
                  </a:cubicBezTo>
                  <a:cubicBezTo>
                    <a:pt x="0" y="17755"/>
                    <a:pt x="419" y="18670"/>
                    <a:pt x="1363" y="19128"/>
                  </a:cubicBezTo>
                  <a:cubicBezTo>
                    <a:pt x="2307" y="19586"/>
                    <a:pt x="3775" y="19586"/>
                    <a:pt x="5662" y="18762"/>
                  </a:cubicBezTo>
                  <a:cubicBezTo>
                    <a:pt x="7550" y="17938"/>
                    <a:pt x="9856" y="16291"/>
                    <a:pt x="11324" y="15101"/>
                  </a:cubicBezTo>
                  <a:cubicBezTo>
                    <a:pt x="12792" y="13911"/>
                    <a:pt x="13421" y="13179"/>
                    <a:pt x="14050" y="13179"/>
                  </a:cubicBezTo>
                  <a:cubicBezTo>
                    <a:pt x="14680" y="13179"/>
                    <a:pt x="15309" y="13911"/>
                    <a:pt x="15309" y="15009"/>
                  </a:cubicBezTo>
                  <a:cubicBezTo>
                    <a:pt x="15309" y="16108"/>
                    <a:pt x="14680" y="17572"/>
                    <a:pt x="14365" y="18762"/>
                  </a:cubicBezTo>
                  <a:cubicBezTo>
                    <a:pt x="14050" y="19952"/>
                    <a:pt x="14050" y="20867"/>
                    <a:pt x="14680" y="21141"/>
                  </a:cubicBezTo>
                  <a:cubicBezTo>
                    <a:pt x="15309" y="21416"/>
                    <a:pt x="16567" y="21050"/>
                    <a:pt x="17825" y="20226"/>
                  </a:cubicBezTo>
                  <a:cubicBezTo>
                    <a:pt x="19084" y="19402"/>
                    <a:pt x="20342" y="18121"/>
                    <a:pt x="21600" y="16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8" name="Line"/>
            <p:cNvSpPr/>
            <p:nvPr/>
          </p:nvSpPr>
          <p:spPr>
            <a:xfrm>
              <a:off x="1842889" y="4544606"/>
              <a:ext cx="88470" cy="338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530" extrusionOk="0">
                  <a:moveTo>
                    <a:pt x="6119" y="2445"/>
                  </a:moveTo>
                  <a:cubicBezTo>
                    <a:pt x="6119" y="1261"/>
                    <a:pt x="6119" y="78"/>
                    <a:pt x="6396" y="4"/>
                  </a:cubicBezTo>
                  <a:cubicBezTo>
                    <a:pt x="6673" y="-70"/>
                    <a:pt x="7227" y="966"/>
                    <a:pt x="6119" y="4072"/>
                  </a:cubicBezTo>
                  <a:cubicBezTo>
                    <a:pt x="5011" y="7179"/>
                    <a:pt x="2242" y="12357"/>
                    <a:pt x="858" y="15612"/>
                  </a:cubicBezTo>
                  <a:cubicBezTo>
                    <a:pt x="-527" y="18867"/>
                    <a:pt x="-527" y="20198"/>
                    <a:pt x="3073" y="20864"/>
                  </a:cubicBezTo>
                  <a:cubicBezTo>
                    <a:pt x="6673" y="21530"/>
                    <a:pt x="13873" y="21530"/>
                    <a:pt x="21073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9" name="Line"/>
            <p:cNvSpPr/>
            <p:nvPr/>
          </p:nvSpPr>
          <p:spPr>
            <a:xfrm>
              <a:off x="2010415" y="4478395"/>
              <a:ext cx="53481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513" y="0"/>
                  </a:moveTo>
                  <a:cubicBezTo>
                    <a:pt x="7513" y="2514"/>
                    <a:pt x="7513" y="5029"/>
                    <a:pt x="5635" y="7829"/>
                  </a:cubicBezTo>
                  <a:cubicBezTo>
                    <a:pt x="3757" y="10629"/>
                    <a:pt x="0" y="13714"/>
                    <a:pt x="0" y="16057"/>
                  </a:cubicBezTo>
                  <a:cubicBezTo>
                    <a:pt x="0" y="18400"/>
                    <a:pt x="3757" y="20000"/>
                    <a:pt x="7983" y="20800"/>
                  </a:cubicBezTo>
                  <a:cubicBezTo>
                    <a:pt x="12209" y="21600"/>
                    <a:pt x="16904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0" name="Line"/>
            <p:cNvSpPr/>
            <p:nvPr/>
          </p:nvSpPr>
          <p:spPr>
            <a:xfrm>
              <a:off x="2119699" y="4659762"/>
              <a:ext cx="388693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extrusionOk="0">
                  <a:moveTo>
                    <a:pt x="11816" y="0"/>
                  </a:moveTo>
                  <a:cubicBezTo>
                    <a:pt x="9911" y="1500"/>
                    <a:pt x="8005" y="3000"/>
                    <a:pt x="6480" y="4275"/>
                  </a:cubicBezTo>
                  <a:cubicBezTo>
                    <a:pt x="4955" y="5550"/>
                    <a:pt x="3812" y="6600"/>
                    <a:pt x="3621" y="7050"/>
                  </a:cubicBezTo>
                  <a:cubicBezTo>
                    <a:pt x="3431" y="7500"/>
                    <a:pt x="4193" y="7350"/>
                    <a:pt x="6353" y="6900"/>
                  </a:cubicBezTo>
                  <a:cubicBezTo>
                    <a:pt x="8513" y="6450"/>
                    <a:pt x="12071" y="5700"/>
                    <a:pt x="14866" y="6000"/>
                  </a:cubicBezTo>
                  <a:cubicBezTo>
                    <a:pt x="17661" y="6300"/>
                    <a:pt x="19694" y="7650"/>
                    <a:pt x="20647" y="9075"/>
                  </a:cubicBezTo>
                  <a:cubicBezTo>
                    <a:pt x="21600" y="10500"/>
                    <a:pt x="21473" y="12000"/>
                    <a:pt x="19758" y="13725"/>
                  </a:cubicBezTo>
                  <a:cubicBezTo>
                    <a:pt x="18042" y="15450"/>
                    <a:pt x="14739" y="17400"/>
                    <a:pt x="11181" y="18750"/>
                  </a:cubicBezTo>
                  <a:cubicBezTo>
                    <a:pt x="7624" y="20100"/>
                    <a:pt x="3812" y="20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1" name="Line"/>
            <p:cNvSpPr/>
            <p:nvPr/>
          </p:nvSpPr>
          <p:spPr>
            <a:xfrm>
              <a:off x="-1" y="5440722"/>
              <a:ext cx="436666" cy="573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242" extrusionOk="0">
                  <a:moveTo>
                    <a:pt x="19397" y="269"/>
                  </a:moveTo>
                  <a:cubicBezTo>
                    <a:pt x="18146" y="11"/>
                    <a:pt x="16896" y="-247"/>
                    <a:pt x="14963" y="441"/>
                  </a:cubicBezTo>
                  <a:cubicBezTo>
                    <a:pt x="13030" y="1130"/>
                    <a:pt x="10416" y="2765"/>
                    <a:pt x="8142" y="4615"/>
                  </a:cubicBezTo>
                  <a:cubicBezTo>
                    <a:pt x="5868" y="6465"/>
                    <a:pt x="3936" y="8531"/>
                    <a:pt x="2685" y="9994"/>
                  </a:cubicBezTo>
                  <a:cubicBezTo>
                    <a:pt x="1435" y="11457"/>
                    <a:pt x="866" y="12317"/>
                    <a:pt x="468" y="13049"/>
                  </a:cubicBezTo>
                  <a:cubicBezTo>
                    <a:pt x="70" y="13780"/>
                    <a:pt x="-157" y="14382"/>
                    <a:pt x="127" y="14770"/>
                  </a:cubicBezTo>
                  <a:cubicBezTo>
                    <a:pt x="411" y="15157"/>
                    <a:pt x="1207" y="15329"/>
                    <a:pt x="3538" y="15071"/>
                  </a:cubicBezTo>
                  <a:cubicBezTo>
                    <a:pt x="5868" y="14813"/>
                    <a:pt x="9734" y="14124"/>
                    <a:pt x="12860" y="13823"/>
                  </a:cubicBezTo>
                  <a:cubicBezTo>
                    <a:pt x="15986" y="13522"/>
                    <a:pt x="18374" y="13608"/>
                    <a:pt x="19738" y="13823"/>
                  </a:cubicBezTo>
                  <a:cubicBezTo>
                    <a:pt x="21102" y="14038"/>
                    <a:pt x="21443" y="14382"/>
                    <a:pt x="21329" y="15028"/>
                  </a:cubicBezTo>
                  <a:cubicBezTo>
                    <a:pt x="21216" y="15673"/>
                    <a:pt x="20647" y="16620"/>
                    <a:pt x="19056" y="17739"/>
                  </a:cubicBezTo>
                  <a:cubicBezTo>
                    <a:pt x="17464" y="18857"/>
                    <a:pt x="14849" y="20148"/>
                    <a:pt x="12803" y="20751"/>
                  </a:cubicBezTo>
                  <a:cubicBezTo>
                    <a:pt x="10757" y="21353"/>
                    <a:pt x="9279" y="21267"/>
                    <a:pt x="7801" y="2118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2" name="Line"/>
            <p:cNvSpPr/>
            <p:nvPr/>
          </p:nvSpPr>
          <p:spPr>
            <a:xfrm>
              <a:off x="439722" y="5536365"/>
              <a:ext cx="385277" cy="494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554" extrusionOk="0">
                  <a:moveTo>
                    <a:pt x="322" y="2231"/>
                  </a:moveTo>
                  <a:cubicBezTo>
                    <a:pt x="837" y="1825"/>
                    <a:pt x="1351" y="1420"/>
                    <a:pt x="1994" y="963"/>
                  </a:cubicBezTo>
                  <a:cubicBezTo>
                    <a:pt x="2637" y="507"/>
                    <a:pt x="3408" y="0"/>
                    <a:pt x="3858" y="0"/>
                  </a:cubicBezTo>
                  <a:cubicBezTo>
                    <a:pt x="4308" y="0"/>
                    <a:pt x="4437" y="507"/>
                    <a:pt x="4372" y="2586"/>
                  </a:cubicBezTo>
                  <a:cubicBezTo>
                    <a:pt x="4308" y="4665"/>
                    <a:pt x="4051" y="8315"/>
                    <a:pt x="3601" y="11561"/>
                  </a:cubicBezTo>
                  <a:cubicBezTo>
                    <a:pt x="3151" y="14806"/>
                    <a:pt x="2508" y="17645"/>
                    <a:pt x="2122" y="19318"/>
                  </a:cubicBezTo>
                  <a:cubicBezTo>
                    <a:pt x="1737" y="20992"/>
                    <a:pt x="1608" y="21499"/>
                    <a:pt x="1351" y="21549"/>
                  </a:cubicBezTo>
                  <a:cubicBezTo>
                    <a:pt x="1094" y="21600"/>
                    <a:pt x="708" y="21194"/>
                    <a:pt x="387" y="20383"/>
                  </a:cubicBezTo>
                  <a:cubicBezTo>
                    <a:pt x="65" y="19572"/>
                    <a:pt x="-192" y="18355"/>
                    <a:pt x="194" y="17189"/>
                  </a:cubicBezTo>
                  <a:cubicBezTo>
                    <a:pt x="579" y="16023"/>
                    <a:pt x="1608" y="14907"/>
                    <a:pt x="2829" y="14096"/>
                  </a:cubicBezTo>
                  <a:cubicBezTo>
                    <a:pt x="4051" y="13285"/>
                    <a:pt x="5465" y="12777"/>
                    <a:pt x="6494" y="12524"/>
                  </a:cubicBezTo>
                  <a:cubicBezTo>
                    <a:pt x="7522" y="12270"/>
                    <a:pt x="8165" y="12270"/>
                    <a:pt x="8744" y="12980"/>
                  </a:cubicBezTo>
                  <a:cubicBezTo>
                    <a:pt x="9322" y="13690"/>
                    <a:pt x="9837" y="15110"/>
                    <a:pt x="10158" y="16530"/>
                  </a:cubicBezTo>
                  <a:cubicBezTo>
                    <a:pt x="10479" y="17949"/>
                    <a:pt x="10608" y="19369"/>
                    <a:pt x="11122" y="20180"/>
                  </a:cubicBezTo>
                  <a:cubicBezTo>
                    <a:pt x="11637" y="20992"/>
                    <a:pt x="12537" y="21194"/>
                    <a:pt x="14079" y="20586"/>
                  </a:cubicBezTo>
                  <a:cubicBezTo>
                    <a:pt x="15622" y="19977"/>
                    <a:pt x="17808" y="18558"/>
                    <a:pt x="19158" y="17239"/>
                  </a:cubicBezTo>
                  <a:cubicBezTo>
                    <a:pt x="20508" y="15921"/>
                    <a:pt x="21022" y="14704"/>
                    <a:pt x="21215" y="13842"/>
                  </a:cubicBezTo>
                  <a:cubicBezTo>
                    <a:pt x="21408" y="12980"/>
                    <a:pt x="21279" y="12473"/>
                    <a:pt x="20894" y="12017"/>
                  </a:cubicBezTo>
                  <a:cubicBezTo>
                    <a:pt x="20508" y="11561"/>
                    <a:pt x="19865" y="11155"/>
                    <a:pt x="18129" y="11611"/>
                  </a:cubicBezTo>
                  <a:cubicBezTo>
                    <a:pt x="16394" y="12068"/>
                    <a:pt x="13565" y="13386"/>
                    <a:pt x="12087" y="14349"/>
                  </a:cubicBezTo>
                  <a:cubicBezTo>
                    <a:pt x="10608" y="15313"/>
                    <a:pt x="10479" y="15921"/>
                    <a:pt x="10351" y="1653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3" name="Line"/>
            <p:cNvSpPr/>
            <p:nvPr/>
          </p:nvSpPr>
          <p:spPr>
            <a:xfrm>
              <a:off x="815257" y="5810452"/>
              <a:ext cx="376685" cy="20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2" extrusionOk="0">
                  <a:moveTo>
                    <a:pt x="0" y="4302"/>
                  </a:moveTo>
                  <a:cubicBezTo>
                    <a:pt x="667" y="3827"/>
                    <a:pt x="1333" y="3352"/>
                    <a:pt x="2000" y="2996"/>
                  </a:cubicBezTo>
                  <a:cubicBezTo>
                    <a:pt x="2667" y="2640"/>
                    <a:pt x="3333" y="2403"/>
                    <a:pt x="3733" y="2996"/>
                  </a:cubicBezTo>
                  <a:cubicBezTo>
                    <a:pt x="4133" y="3590"/>
                    <a:pt x="4267" y="5014"/>
                    <a:pt x="4133" y="7625"/>
                  </a:cubicBezTo>
                  <a:cubicBezTo>
                    <a:pt x="4000" y="10236"/>
                    <a:pt x="3600" y="14034"/>
                    <a:pt x="3333" y="16526"/>
                  </a:cubicBezTo>
                  <a:cubicBezTo>
                    <a:pt x="3067" y="19018"/>
                    <a:pt x="2933" y="20205"/>
                    <a:pt x="3000" y="20086"/>
                  </a:cubicBezTo>
                  <a:cubicBezTo>
                    <a:pt x="3067" y="19968"/>
                    <a:pt x="3333" y="18544"/>
                    <a:pt x="3933" y="16289"/>
                  </a:cubicBezTo>
                  <a:cubicBezTo>
                    <a:pt x="4533" y="14034"/>
                    <a:pt x="5467" y="10948"/>
                    <a:pt x="6267" y="9168"/>
                  </a:cubicBezTo>
                  <a:cubicBezTo>
                    <a:pt x="7067" y="7388"/>
                    <a:pt x="7733" y="6913"/>
                    <a:pt x="8400" y="6675"/>
                  </a:cubicBezTo>
                  <a:cubicBezTo>
                    <a:pt x="9067" y="6438"/>
                    <a:pt x="9733" y="6438"/>
                    <a:pt x="10333" y="6794"/>
                  </a:cubicBezTo>
                  <a:cubicBezTo>
                    <a:pt x="10933" y="7150"/>
                    <a:pt x="11467" y="7862"/>
                    <a:pt x="12067" y="8218"/>
                  </a:cubicBezTo>
                  <a:cubicBezTo>
                    <a:pt x="12667" y="8574"/>
                    <a:pt x="13333" y="8574"/>
                    <a:pt x="14267" y="7744"/>
                  </a:cubicBezTo>
                  <a:cubicBezTo>
                    <a:pt x="15200" y="6913"/>
                    <a:pt x="16400" y="5251"/>
                    <a:pt x="17133" y="3590"/>
                  </a:cubicBezTo>
                  <a:cubicBezTo>
                    <a:pt x="17867" y="1928"/>
                    <a:pt x="18133" y="267"/>
                    <a:pt x="18000" y="29"/>
                  </a:cubicBezTo>
                  <a:cubicBezTo>
                    <a:pt x="17867" y="-208"/>
                    <a:pt x="17333" y="979"/>
                    <a:pt x="16533" y="4065"/>
                  </a:cubicBezTo>
                  <a:cubicBezTo>
                    <a:pt x="15733" y="7150"/>
                    <a:pt x="14667" y="12135"/>
                    <a:pt x="14133" y="15339"/>
                  </a:cubicBezTo>
                  <a:cubicBezTo>
                    <a:pt x="13600" y="18544"/>
                    <a:pt x="13600" y="19968"/>
                    <a:pt x="14933" y="20680"/>
                  </a:cubicBezTo>
                  <a:cubicBezTo>
                    <a:pt x="16267" y="21392"/>
                    <a:pt x="18933" y="21392"/>
                    <a:pt x="21600" y="2139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4" name="Line"/>
            <p:cNvSpPr/>
            <p:nvPr/>
          </p:nvSpPr>
          <p:spPr>
            <a:xfrm>
              <a:off x="1579688" y="5587520"/>
              <a:ext cx="23816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2" h="21600" extrusionOk="0">
                  <a:moveTo>
                    <a:pt x="14221" y="0"/>
                  </a:moveTo>
                  <a:cubicBezTo>
                    <a:pt x="10294" y="3434"/>
                    <a:pt x="6366" y="6868"/>
                    <a:pt x="3421" y="9969"/>
                  </a:cubicBezTo>
                  <a:cubicBezTo>
                    <a:pt x="476" y="13071"/>
                    <a:pt x="-1488" y="15840"/>
                    <a:pt x="1457" y="17723"/>
                  </a:cubicBezTo>
                  <a:cubicBezTo>
                    <a:pt x="4403" y="19606"/>
                    <a:pt x="12257" y="20603"/>
                    <a:pt x="20112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5" name="Line"/>
            <p:cNvSpPr/>
            <p:nvPr/>
          </p:nvSpPr>
          <p:spPr>
            <a:xfrm>
              <a:off x="1715113" y="5852300"/>
              <a:ext cx="220590" cy="125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0507" extrusionOk="0">
                  <a:moveTo>
                    <a:pt x="675" y="5732"/>
                  </a:moveTo>
                  <a:cubicBezTo>
                    <a:pt x="1125" y="3080"/>
                    <a:pt x="1575" y="427"/>
                    <a:pt x="1800" y="48"/>
                  </a:cubicBezTo>
                  <a:cubicBezTo>
                    <a:pt x="2025" y="-331"/>
                    <a:pt x="2025" y="1564"/>
                    <a:pt x="1800" y="4974"/>
                  </a:cubicBezTo>
                  <a:cubicBezTo>
                    <a:pt x="1575" y="8385"/>
                    <a:pt x="1125" y="13311"/>
                    <a:pt x="2475" y="16532"/>
                  </a:cubicBezTo>
                  <a:cubicBezTo>
                    <a:pt x="3825" y="19753"/>
                    <a:pt x="6975" y="21269"/>
                    <a:pt x="10237" y="20132"/>
                  </a:cubicBezTo>
                  <a:cubicBezTo>
                    <a:pt x="13500" y="18995"/>
                    <a:pt x="16875" y="15206"/>
                    <a:pt x="18900" y="12174"/>
                  </a:cubicBezTo>
                  <a:cubicBezTo>
                    <a:pt x="20925" y="9143"/>
                    <a:pt x="21600" y="6869"/>
                    <a:pt x="21262" y="4595"/>
                  </a:cubicBezTo>
                  <a:cubicBezTo>
                    <a:pt x="20925" y="2322"/>
                    <a:pt x="19575" y="48"/>
                    <a:pt x="15862" y="48"/>
                  </a:cubicBezTo>
                  <a:cubicBezTo>
                    <a:pt x="12150" y="48"/>
                    <a:pt x="6075" y="2322"/>
                    <a:pt x="0" y="4595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6" name="Line"/>
            <p:cNvSpPr/>
            <p:nvPr/>
          </p:nvSpPr>
          <p:spPr>
            <a:xfrm>
              <a:off x="2056919" y="5525330"/>
              <a:ext cx="48830" cy="52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21600" y="1674"/>
                  </a:moveTo>
                  <a:cubicBezTo>
                    <a:pt x="21600" y="920"/>
                    <a:pt x="21600" y="165"/>
                    <a:pt x="21086" y="23"/>
                  </a:cubicBezTo>
                  <a:cubicBezTo>
                    <a:pt x="20571" y="-118"/>
                    <a:pt x="19543" y="354"/>
                    <a:pt x="17486" y="2382"/>
                  </a:cubicBezTo>
                  <a:cubicBezTo>
                    <a:pt x="15429" y="4410"/>
                    <a:pt x="12343" y="7994"/>
                    <a:pt x="9257" y="11437"/>
                  </a:cubicBezTo>
                  <a:cubicBezTo>
                    <a:pt x="6171" y="14879"/>
                    <a:pt x="3086" y="18181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7" name="Line"/>
            <p:cNvSpPr/>
            <p:nvPr/>
          </p:nvSpPr>
          <p:spPr>
            <a:xfrm>
              <a:off x="2001114" y="5725081"/>
              <a:ext cx="487915" cy="336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428" extrusionOk="0">
                  <a:moveTo>
                    <a:pt x="0" y="12107"/>
                  </a:moveTo>
                  <a:cubicBezTo>
                    <a:pt x="2445" y="9296"/>
                    <a:pt x="4891" y="6486"/>
                    <a:pt x="7336" y="4488"/>
                  </a:cubicBezTo>
                  <a:cubicBezTo>
                    <a:pt x="9781" y="2491"/>
                    <a:pt x="12226" y="1307"/>
                    <a:pt x="13704" y="642"/>
                  </a:cubicBezTo>
                  <a:cubicBezTo>
                    <a:pt x="15181" y="-24"/>
                    <a:pt x="15691" y="-172"/>
                    <a:pt x="15792" y="198"/>
                  </a:cubicBezTo>
                  <a:cubicBezTo>
                    <a:pt x="15894" y="568"/>
                    <a:pt x="15589" y="1455"/>
                    <a:pt x="14825" y="2713"/>
                  </a:cubicBezTo>
                  <a:cubicBezTo>
                    <a:pt x="14060" y="3970"/>
                    <a:pt x="12838" y="5598"/>
                    <a:pt x="12125" y="6781"/>
                  </a:cubicBezTo>
                  <a:cubicBezTo>
                    <a:pt x="11411" y="7965"/>
                    <a:pt x="11208" y="8705"/>
                    <a:pt x="11309" y="9296"/>
                  </a:cubicBezTo>
                  <a:cubicBezTo>
                    <a:pt x="11411" y="9888"/>
                    <a:pt x="11819" y="10332"/>
                    <a:pt x="13296" y="10554"/>
                  </a:cubicBezTo>
                  <a:cubicBezTo>
                    <a:pt x="14774" y="10776"/>
                    <a:pt x="17321" y="10776"/>
                    <a:pt x="18849" y="10924"/>
                  </a:cubicBezTo>
                  <a:cubicBezTo>
                    <a:pt x="20377" y="11072"/>
                    <a:pt x="20887" y="11368"/>
                    <a:pt x="21192" y="11886"/>
                  </a:cubicBezTo>
                  <a:cubicBezTo>
                    <a:pt x="21498" y="12403"/>
                    <a:pt x="21600" y="13143"/>
                    <a:pt x="20123" y="14623"/>
                  </a:cubicBezTo>
                  <a:cubicBezTo>
                    <a:pt x="18645" y="16102"/>
                    <a:pt x="15589" y="18321"/>
                    <a:pt x="13755" y="19579"/>
                  </a:cubicBezTo>
                  <a:cubicBezTo>
                    <a:pt x="11921" y="20836"/>
                    <a:pt x="11309" y="21132"/>
                    <a:pt x="10698" y="2142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8" name="Line"/>
            <p:cNvSpPr/>
            <p:nvPr/>
          </p:nvSpPr>
          <p:spPr>
            <a:xfrm>
              <a:off x="388205" y="6429268"/>
              <a:ext cx="257313" cy="229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0542" extrusionOk="0">
                  <a:moveTo>
                    <a:pt x="10542" y="4568"/>
                  </a:moveTo>
                  <a:cubicBezTo>
                    <a:pt x="9963" y="3321"/>
                    <a:pt x="9385" y="2075"/>
                    <a:pt x="8613" y="1348"/>
                  </a:cubicBezTo>
                  <a:cubicBezTo>
                    <a:pt x="7842" y="621"/>
                    <a:pt x="6878" y="414"/>
                    <a:pt x="5431" y="2491"/>
                  </a:cubicBezTo>
                  <a:cubicBezTo>
                    <a:pt x="3985" y="4568"/>
                    <a:pt x="2056" y="8929"/>
                    <a:pt x="996" y="11941"/>
                  </a:cubicBezTo>
                  <a:cubicBezTo>
                    <a:pt x="-65" y="14952"/>
                    <a:pt x="-258" y="16614"/>
                    <a:pt x="321" y="18171"/>
                  </a:cubicBezTo>
                  <a:cubicBezTo>
                    <a:pt x="899" y="19729"/>
                    <a:pt x="2249" y="21183"/>
                    <a:pt x="5624" y="20248"/>
                  </a:cubicBezTo>
                  <a:cubicBezTo>
                    <a:pt x="8999" y="19314"/>
                    <a:pt x="14399" y="15991"/>
                    <a:pt x="17485" y="13083"/>
                  </a:cubicBezTo>
                  <a:cubicBezTo>
                    <a:pt x="20571" y="10175"/>
                    <a:pt x="21342" y="7683"/>
                    <a:pt x="21342" y="5398"/>
                  </a:cubicBezTo>
                  <a:cubicBezTo>
                    <a:pt x="21342" y="3114"/>
                    <a:pt x="20571" y="1037"/>
                    <a:pt x="19124" y="310"/>
                  </a:cubicBezTo>
                  <a:cubicBezTo>
                    <a:pt x="17678" y="-417"/>
                    <a:pt x="15556" y="206"/>
                    <a:pt x="14110" y="1452"/>
                  </a:cubicBezTo>
                  <a:cubicBezTo>
                    <a:pt x="12663" y="2698"/>
                    <a:pt x="11892" y="4568"/>
                    <a:pt x="11121" y="643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9" name="Line"/>
            <p:cNvSpPr/>
            <p:nvPr/>
          </p:nvSpPr>
          <p:spPr>
            <a:xfrm>
              <a:off x="638393" y="6283763"/>
              <a:ext cx="218719" cy="331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535" extrusionOk="0">
                  <a:moveTo>
                    <a:pt x="17294" y="5524"/>
                  </a:moveTo>
                  <a:cubicBezTo>
                    <a:pt x="18204" y="4769"/>
                    <a:pt x="19113" y="4013"/>
                    <a:pt x="19568" y="3258"/>
                  </a:cubicBezTo>
                  <a:cubicBezTo>
                    <a:pt x="20023" y="2503"/>
                    <a:pt x="20023" y="1748"/>
                    <a:pt x="19568" y="1143"/>
                  </a:cubicBezTo>
                  <a:cubicBezTo>
                    <a:pt x="19113" y="539"/>
                    <a:pt x="18204" y="86"/>
                    <a:pt x="16953" y="11"/>
                  </a:cubicBezTo>
                  <a:cubicBezTo>
                    <a:pt x="15703" y="-65"/>
                    <a:pt x="14111" y="237"/>
                    <a:pt x="11724" y="2352"/>
                  </a:cubicBezTo>
                  <a:cubicBezTo>
                    <a:pt x="9336" y="4466"/>
                    <a:pt x="6153" y="8394"/>
                    <a:pt x="4107" y="11641"/>
                  </a:cubicBezTo>
                  <a:cubicBezTo>
                    <a:pt x="2061" y="14889"/>
                    <a:pt x="1151" y="17457"/>
                    <a:pt x="583" y="19118"/>
                  </a:cubicBezTo>
                  <a:cubicBezTo>
                    <a:pt x="14" y="20780"/>
                    <a:pt x="-213" y="21535"/>
                    <a:pt x="242" y="21535"/>
                  </a:cubicBezTo>
                  <a:cubicBezTo>
                    <a:pt x="696" y="21535"/>
                    <a:pt x="1833" y="20780"/>
                    <a:pt x="4334" y="20176"/>
                  </a:cubicBezTo>
                  <a:cubicBezTo>
                    <a:pt x="6835" y="19571"/>
                    <a:pt x="10701" y="19118"/>
                    <a:pt x="13770" y="19269"/>
                  </a:cubicBezTo>
                  <a:cubicBezTo>
                    <a:pt x="16840" y="19420"/>
                    <a:pt x="19113" y="20176"/>
                    <a:pt x="21387" y="2093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0" name="Line"/>
            <p:cNvSpPr/>
            <p:nvPr/>
          </p:nvSpPr>
          <p:spPr>
            <a:xfrm>
              <a:off x="1141384" y="6420505"/>
              <a:ext cx="319386" cy="255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168" extrusionOk="0">
                  <a:moveTo>
                    <a:pt x="10297" y="3232"/>
                  </a:moveTo>
                  <a:cubicBezTo>
                    <a:pt x="10143" y="2268"/>
                    <a:pt x="9989" y="1304"/>
                    <a:pt x="9295" y="629"/>
                  </a:cubicBezTo>
                  <a:cubicBezTo>
                    <a:pt x="8600" y="-46"/>
                    <a:pt x="7366" y="-432"/>
                    <a:pt x="5746" y="822"/>
                  </a:cubicBezTo>
                  <a:cubicBezTo>
                    <a:pt x="4126" y="2075"/>
                    <a:pt x="2120" y="4968"/>
                    <a:pt x="1040" y="6993"/>
                  </a:cubicBezTo>
                  <a:cubicBezTo>
                    <a:pt x="-40" y="9018"/>
                    <a:pt x="-194" y="10175"/>
                    <a:pt x="192" y="10947"/>
                  </a:cubicBezTo>
                  <a:cubicBezTo>
                    <a:pt x="577" y="11718"/>
                    <a:pt x="1503" y="12104"/>
                    <a:pt x="4666" y="12297"/>
                  </a:cubicBezTo>
                  <a:cubicBezTo>
                    <a:pt x="7829" y="12489"/>
                    <a:pt x="13229" y="12489"/>
                    <a:pt x="16392" y="12682"/>
                  </a:cubicBezTo>
                  <a:cubicBezTo>
                    <a:pt x="19555" y="12875"/>
                    <a:pt x="20480" y="13261"/>
                    <a:pt x="20943" y="13936"/>
                  </a:cubicBezTo>
                  <a:cubicBezTo>
                    <a:pt x="21406" y="14611"/>
                    <a:pt x="21406" y="15575"/>
                    <a:pt x="19323" y="16829"/>
                  </a:cubicBezTo>
                  <a:cubicBezTo>
                    <a:pt x="17240" y="18082"/>
                    <a:pt x="13075" y="19625"/>
                    <a:pt x="10529" y="20397"/>
                  </a:cubicBezTo>
                  <a:cubicBezTo>
                    <a:pt x="7983" y="21168"/>
                    <a:pt x="7057" y="21168"/>
                    <a:pt x="6132" y="2116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1" name="Line"/>
            <p:cNvSpPr/>
            <p:nvPr/>
          </p:nvSpPr>
          <p:spPr>
            <a:xfrm>
              <a:off x="1457015" y="6321057"/>
              <a:ext cx="100134" cy="347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532" extrusionOk="0">
                  <a:moveTo>
                    <a:pt x="14727" y="2092"/>
                  </a:moveTo>
                  <a:cubicBezTo>
                    <a:pt x="16691" y="1084"/>
                    <a:pt x="18655" y="76"/>
                    <a:pt x="19882" y="4"/>
                  </a:cubicBezTo>
                  <a:cubicBezTo>
                    <a:pt x="21109" y="-68"/>
                    <a:pt x="21600" y="796"/>
                    <a:pt x="20618" y="3388"/>
                  </a:cubicBezTo>
                  <a:cubicBezTo>
                    <a:pt x="19636" y="5980"/>
                    <a:pt x="17182" y="10300"/>
                    <a:pt x="14727" y="13540"/>
                  </a:cubicBezTo>
                  <a:cubicBezTo>
                    <a:pt x="12273" y="16780"/>
                    <a:pt x="9818" y="18940"/>
                    <a:pt x="7364" y="20092"/>
                  </a:cubicBezTo>
                  <a:cubicBezTo>
                    <a:pt x="4909" y="21244"/>
                    <a:pt x="2455" y="21388"/>
                    <a:pt x="0" y="2153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2" name="Line"/>
            <p:cNvSpPr/>
            <p:nvPr/>
          </p:nvSpPr>
          <p:spPr>
            <a:xfrm>
              <a:off x="1436088" y="6424596"/>
              <a:ext cx="432490" cy="242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1" extrusionOk="0">
                  <a:moveTo>
                    <a:pt x="0" y="20174"/>
                  </a:moveTo>
                  <a:cubicBezTo>
                    <a:pt x="348" y="18951"/>
                    <a:pt x="697" y="17728"/>
                    <a:pt x="1800" y="16404"/>
                  </a:cubicBezTo>
                  <a:cubicBezTo>
                    <a:pt x="2903" y="15079"/>
                    <a:pt x="4761" y="13653"/>
                    <a:pt x="6387" y="12634"/>
                  </a:cubicBezTo>
                  <a:cubicBezTo>
                    <a:pt x="8013" y="11615"/>
                    <a:pt x="9406" y="11004"/>
                    <a:pt x="10858" y="11921"/>
                  </a:cubicBezTo>
                  <a:cubicBezTo>
                    <a:pt x="12310" y="12838"/>
                    <a:pt x="13819" y="15283"/>
                    <a:pt x="14748" y="17219"/>
                  </a:cubicBezTo>
                  <a:cubicBezTo>
                    <a:pt x="15677" y="19155"/>
                    <a:pt x="16026" y="20581"/>
                    <a:pt x="16490" y="21091"/>
                  </a:cubicBezTo>
                  <a:cubicBezTo>
                    <a:pt x="16955" y="21600"/>
                    <a:pt x="17535" y="21192"/>
                    <a:pt x="18232" y="19257"/>
                  </a:cubicBezTo>
                  <a:cubicBezTo>
                    <a:pt x="18929" y="17321"/>
                    <a:pt x="19742" y="13857"/>
                    <a:pt x="20323" y="10392"/>
                  </a:cubicBezTo>
                  <a:cubicBezTo>
                    <a:pt x="20903" y="6928"/>
                    <a:pt x="21252" y="34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3" name="Line"/>
            <p:cNvSpPr/>
            <p:nvPr/>
          </p:nvSpPr>
          <p:spPr>
            <a:xfrm>
              <a:off x="1910431" y="6199050"/>
              <a:ext cx="146489" cy="441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43" y="6935"/>
                  </a:moveTo>
                  <a:cubicBezTo>
                    <a:pt x="20571" y="5002"/>
                    <a:pt x="21600" y="3069"/>
                    <a:pt x="21600" y="1819"/>
                  </a:cubicBezTo>
                  <a:cubicBezTo>
                    <a:pt x="21600" y="568"/>
                    <a:pt x="20571" y="0"/>
                    <a:pt x="19200" y="0"/>
                  </a:cubicBezTo>
                  <a:cubicBezTo>
                    <a:pt x="17829" y="0"/>
                    <a:pt x="16114" y="568"/>
                    <a:pt x="13029" y="2899"/>
                  </a:cubicBezTo>
                  <a:cubicBezTo>
                    <a:pt x="9943" y="5229"/>
                    <a:pt x="5486" y="9322"/>
                    <a:pt x="3086" y="12733"/>
                  </a:cubicBezTo>
                  <a:cubicBezTo>
                    <a:pt x="686" y="16143"/>
                    <a:pt x="343" y="1887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4" name="Line"/>
            <p:cNvSpPr/>
            <p:nvPr/>
          </p:nvSpPr>
          <p:spPr>
            <a:xfrm>
              <a:off x="1903455" y="6235013"/>
              <a:ext cx="336438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547" extrusionOk="0">
                  <a:moveTo>
                    <a:pt x="0" y="18819"/>
                  </a:moveTo>
                  <a:cubicBezTo>
                    <a:pt x="0" y="18250"/>
                    <a:pt x="0" y="17682"/>
                    <a:pt x="1110" y="17113"/>
                  </a:cubicBezTo>
                  <a:cubicBezTo>
                    <a:pt x="2219" y="16545"/>
                    <a:pt x="4438" y="15976"/>
                    <a:pt x="7397" y="14726"/>
                  </a:cubicBezTo>
                  <a:cubicBezTo>
                    <a:pt x="10356" y="13475"/>
                    <a:pt x="14055" y="11543"/>
                    <a:pt x="16570" y="9212"/>
                  </a:cubicBezTo>
                  <a:cubicBezTo>
                    <a:pt x="19085" y="6882"/>
                    <a:pt x="20416" y="4153"/>
                    <a:pt x="21008" y="2448"/>
                  </a:cubicBezTo>
                  <a:cubicBezTo>
                    <a:pt x="21600" y="743"/>
                    <a:pt x="21452" y="61"/>
                    <a:pt x="21082" y="4"/>
                  </a:cubicBezTo>
                  <a:cubicBezTo>
                    <a:pt x="20712" y="-53"/>
                    <a:pt x="20121" y="515"/>
                    <a:pt x="19159" y="2448"/>
                  </a:cubicBezTo>
                  <a:cubicBezTo>
                    <a:pt x="18197" y="4381"/>
                    <a:pt x="16866" y="7678"/>
                    <a:pt x="16052" y="11088"/>
                  </a:cubicBezTo>
                  <a:cubicBezTo>
                    <a:pt x="15238" y="14499"/>
                    <a:pt x="14942" y="18023"/>
                    <a:pt x="14647" y="2154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5" name="Line"/>
            <p:cNvSpPr/>
            <p:nvPr/>
          </p:nvSpPr>
          <p:spPr>
            <a:xfrm>
              <a:off x="2063894" y="6557132"/>
              <a:ext cx="355758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9" y="15600"/>
                    <a:pt x="7059" y="9600"/>
                    <a:pt x="10659" y="6000"/>
                  </a:cubicBezTo>
                  <a:cubicBezTo>
                    <a:pt x="14259" y="2400"/>
                    <a:pt x="17929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6" name="Line"/>
            <p:cNvSpPr/>
            <p:nvPr/>
          </p:nvSpPr>
          <p:spPr>
            <a:xfrm>
              <a:off x="3774804" y="5571475"/>
              <a:ext cx="281235" cy="371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9" h="21189" extrusionOk="0">
                  <a:moveTo>
                    <a:pt x="13969" y="2902"/>
                  </a:moveTo>
                  <a:cubicBezTo>
                    <a:pt x="13969" y="2239"/>
                    <a:pt x="13969" y="1577"/>
                    <a:pt x="13533" y="914"/>
                  </a:cubicBezTo>
                  <a:cubicBezTo>
                    <a:pt x="13098" y="252"/>
                    <a:pt x="12227" y="-411"/>
                    <a:pt x="10485" y="318"/>
                  </a:cubicBezTo>
                  <a:cubicBezTo>
                    <a:pt x="8743" y="1047"/>
                    <a:pt x="6130" y="3167"/>
                    <a:pt x="4214" y="5155"/>
                  </a:cubicBezTo>
                  <a:cubicBezTo>
                    <a:pt x="2298" y="7142"/>
                    <a:pt x="1078" y="8998"/>
                    <a:pt x="469" y="10389"/>
                  </a:cubicBezTo>
                  <a:cubicBezTo>
                    <a:pt x="-141" y="11780"/>
                    <a:pt x="-141" y="12708"/>
                    <a:pt x="382" y="13304"/>
                  </a:cubicBezTo>
                  <a:cubicBezTo>
                    <a:pt x="904" y="13901"/>
                    <a:pt x="1949" y="14166"/>
                    <a:pt x="4998" y="14298"/>
                  </a:cubicBezTo>
                  <a:cubicBezTo>
                    <a:pt x="8046" y="14431"/>
                    <a:pt x="13098" y="14431"/>
                    <a:pt x="16059" y="14563"/>
                  </a:cubicBezTo>
                  <a:cubicBezTo>
                    <a:pt x="19020" y="14696"/>
                    <a:pt x="19891" y="14961"/>
                    <a:pt x="20501" y="15425"/>
                  </a:cubicBezTo>
                  <a:cubicBezTo>
                    <a:pt x="21111" y="15888"/>
                    <a:pt x="21459" y="16551"/>
                    <a:pt x="20327" y="17412"/>
                  </a:cubicBezTo>
                  <a:cubicBezTo>
                    <a:pt x="19194" y="18274"/>
                    <a:pt x="16582" y="19334"/>
                    <a:pt x="14230" y="19996"/>
                  </a:cubicBezTo>
                  <a:cubicBezTo>
                    <a:pt x="11878" y="20659"/>
                    <a:pt x="9788" y="20924"/>
                    <a:pt x="7698" y="2118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7" name="Line"/>
            <p:cNvSpPr/>
            <p:nvPr/>
          </p:nvSpPr>
          <p:spPr>
            <a:xfrm>
              <a:off x="4086826" y="5467694"/>
              <a:ext cx="71100" cy="4476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548" extrusionOk="0">
                  <a:moveTo>
                    <a:pt x="18813" y="1403"/>
                  </a:moveTo>
                  <a:cubicBezTo>
                    <a:pt x="20206" y="731"/>
                    <a:pt x="21600" y="60"/>
                    <a:pt x="21252" y="4"/>
                  </a:cubicBezTo>
                  <a:cubicBezTo>
                    <a:pt x="20903" y="-52"/>
                    <a:pt x="18813" y="508"/>
                    <a:pt x="15329" y="2634"/>
                  </a:cubicBezTo>
                  <a:cubicBezTo>
                    <a:pt x="11845" y="4760"/>
                    <a:pt x="6968" y="8454"/>
                    <a:pt x="4181" y="11867"/>
                  </a:cubicBezTo>
                  <a:cubicBezTo>
                    <a:pt x="1394" y="15281"/>
                    <a:pt x="697" y="18414"/>
                    <a:pt x="0" y="2154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8" name="Line"/>
            <p:cNvSpPr/>
            <p:nvPr/>
          </p:nvSpPr>
          <p:spPr>
            <a:xfrm>
              <a:off x="4058923" y="5642792"/>
              <a:ext cx="774914" cy="4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518" extrusionOk="0">
                  <a:moveTo>
                    <a:pt x="0" y="8366"/>
                  </a:moveTo>
                  <a:cubicBezTo>
                    <a:pt x="1035" y="7403"/>
                    <a:pt x="2069" y="6441"/>
                    <a:pt x="3622" y="5211"/>
                  </a:cubicBezTo>
                  <a:cubicBezTo>
                    <a:pt x="5174" y="3981"/>
                    <a:pt x="7243" y="2484"/>
                    <a:pt x="8440" y="1522"/>
                  </a:cubicBezTo>
                  <a:cubicBezTo>
                    <a:pt x="9636" y="560"/>
                    <a:pt x="9959" y="132"/>
                    <a:pt x="9959" y="25"/>
                  </a:cubicBezTo>
                  <a:cubicBezTo>
                    <a:pt x="9959" y="-82"/>
                    <a:pt x="9636" y="132"/>
                    <a:pt x="8795" y="1255"/>
                  </a:cubicBezTo>
                  <a:cubicBezTo>
                    <a:pt x="7954" y="2377"/>
                    <a:pt x="6596" y="4409"/>
                    <a:pt x="5659" y="5960"/>
                  </a:cubicBezTo>
                  <a:cubicBezTo>
                    <a:pt x="4721" y="7510"/>
                    <a:pt x="4204" y="8579"/>
                    <a:pt x="3880" y="9381"/>
                  </a:cubicBezTo>
                  <a:cubicBezTo>
                    <a:pt x="3557" y="10183"/>
                    <a:pt x="3428" y="10718"/>
                    <a:pt x="3525" y="10985"/>
                  </a:cubicBezTo>
                  <a:cubicBezTo>
                    <a:pt x="3622" y="11253"/>
                    <a:pt x="3945" y="11253"/>
                    <a:pt x="4850" y="10504"/>
                  </a:cubicBezTo>
                  <a:cubicBezTo>
                    <a:pt x="5756" y="9756"/>
                    <a:pt x="7243" y="8259"/>
                    <a:pt x="8278" y="7136"/>
                  </a:cubicBezTo>
                  <a:cubicBezTo>
                    <a:pt x="9313" y="6013"/>
                    <a:pt x="9895" y="5265"/>
                    <a:pt x="10347" y="4783"/>
                  </a:cubicBezTo>
                  <a:cubicBezTo>
                    <a:pt x="10800" y="4302"/>
                    <a:pt x="11123" y="4088"/>
                    <a:pt x="11317" y="4409"/>
                  </a:cubicBezTo>
                  <a:cubicBezTo>
                    <a:pt x="11511" y="4730"/>
                    <a:pt x="11576" y="5585"/>
                    <a:pt x="11350" y="6762"/>
                  </a:cubicBezTo>
                  <a:cubicBezTo>
                    <a:pt x="11123" y="7938"/>
                    <a:pt x="10606" y="9435"/>
                    <a:pt x="10283" y="10504"/>
                  </a:cubicBezTo>
                  <a:cubicBezTo>
                    <a:pt x="9959" y="11573"/>
                    <a:pt x="9830" y="12215"/>
                    <a:pt x="9959" y="12482"/>
                  </a:cubicBezTo>
                  <a:cubicBezTo>
                    <a:pt x="10089" y="12750"/>
                    <a:pt x="10477" y="12643"/>
                    <a:pt x="11317" y="11894"/>
                  </a:cubicBezTo>
                  <a:cubicBezTo>
                    <a:pt x="12158" y="11146"/>
                    <a:pt x="13451" y="9756"/>
                    <a:pt x="14228" y="8900"/>
                  </a:cubicBezTo>
                  <a:cubicBezTo>
                    <a:pt x="15004" y="8045"/>
                    <a:pt x="15262" y="7724"/>
                    <a:pt x="15553" y="7617"/>
                  </a:cubicBezTo>
                  <a:cubicBezTo>
                    <a:pt x="15844" y="7510"/>
                    <a:pt x="16168" y="7617"/>
                    <a:pt x="16329" y="7938"/>
                  </a:cubicBezTo>
                  <a:cubicBezTo>
                    <a:pt x="16491" y="8259"/>
                    <a:pt x="16491" y="8793"/>
                    <a:pt x="16394" y="9381"/>
                  </a:cubicBezTo>
                  <a:cubicBezTo>
                    <a:pt x="16297" y="9969"/>
                    <a:pt x="16103" y="10611"/>
                    <a:pt x="15941" y="11253"/>
                  </a:cubicBezTo>
                  <a:cubicBezTo>
                    <a:pt x="15780" y="11894"/>
                    <a:pt x="15650" y="12536"/>
                    <a:pt x="15747" y="12803"/>
                  </a:cubicBezTo>
                  <a:cubicBezTo>
                    <a:pt x="15844" y="13070"/>
                    <a:pt x="16168" y="12964"/>
                    <a:pt x="16911" y="12322"/>
                  </a:cubicBezTo>
                  <a:cubicBezTo>
                    <a:pt x="17655" y="11680"/>
                    <a:pt x="18819" y="10504"/>
                    <a:pt x="19563" y="9863"/>
                  </a:cubicBezTo>
                  <a:cubicBezTo>
                    <a:pt x="20307" y="9221"/>
                    <a:pt x="20630" y="9114"/>
                    <a:pt x="20921" y="9328"/>
                  </a:cubicBezTo>
                  <a:cubicBezTo>
                    <a:pt x="21212" y="9542"/>
                    <a:pt x="21471" y="10076"/>
                    <a:pt x="21535" y="12162"/>
                  </a:cubicBezTo>
                  <a:cubicBezTo>
                    <a:pt x="21600" y="14247"/>
                    <a:pt x="21471" y="17882"/>
                    <a:pt x="21341" y="2151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9" name="Line"/>
            <p:cNvSpPr/>
            <p:nvPr/>
          </p:nvSpPr>
          <p:spPr>
            <a:xfrm>
              <a:off x="3926387" y="6173473"/>
              <a:ext cx="39785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7200" y="0"/>
                  </a:moveTo>
                  <a:cubicBezTo>
                    <a:pt x="14400" y="4062"/>
                    <a:pt x="21600" y="8123"/>
                    <a:pt x="20400" y="11723"/>
                  </a:cubicBezTo>
                  <a:cubicBezTo>
                    <a:pt x="19200" y="15323"/>
                    <a:pt x="9600" y="1846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0" name="Line"/>
            <p:cNvSpPr/>
            <p:nvPr/>
          </p:nvSpPr>
          <p:spPr>
            <a:xfrm>
              <a:off x="3849655" y="6049006"/>
              <a:ext cx="871954" cy="375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0" y="21537"/>
                  </a:moveTo>
                  <a:cubicBezTo>
                    <a:pt x="1267" y="19937"/>
                    <a:pt x="2534" y="18337"/>
                    <a:pt x="3744" y="15937"/>
                  </a:cubicBezTo>
                  <a:cubicBezTo>
                    <a:pt x="4954" y="13537"/>
                    <a:pt x="6106" y="10337"/>
                    <a:pt x="6797" y="7804"/>
                  </a:cubicBezTo>
                  <a:cubicBezTo>
                    <a:pt x="7488" y="5270"/>
                    <a:pt x="7718" y="3404"/>
                    <a:pt x="7862" y="2070"/>
                  </a:cubicBezTo>
                  <a:cubicBezTo>
                    <a:pt x="8006" y="737"/>
                    <a:pt x="8064" y="-63"/>
                    <a:pt x="8122" y="4"/>
                  </a:cubicBezTo>
                  <a:cubicBezTo>
                    <a:pt x="8179" y="70"/>
                    <a:pt x="8237" y="1004"/>
                    <a:pt x="8150" y="3870"/>
                  </a:cubicBezTo>
                  <a:cubicBezTo>
                    <a:pt x="8064" y="6737"/>
                    <a:pt x="7834" y="11537"/>
                    <a:pt x="7690" y="14270"/>
                  </a:cubicBezTo>
                  <a:cubicBezTo>
                    <a:pt x="7546" y="17004"/>
                    <a:pt x="7488" y="17670"/>
                    <a:pt x="7488" y="18337"/>
                  </a:cubicBezTo>
                  <a:cubicBezTo>
                    <a:pt x="7488" y="19004"/>
                    <a:pt x="7546" y="19670"/>
                    <a:pt x="7718" y="19937"/>
                  </a:cubicBezTo>
                  <a:cubicBezTo>
                    <a:pt x="7891" y="20204"/>
                    <a:pt x="8179" y="20070"/>
                    <a:pt x="8726" y="19004"/>
                  </a:cubicBezTo>
                  <a:cubicBezTo>
                    <a:pt x="9274" y="17937"/>
                    <a:pt x="10080" y="15937"/>
                    <a:pt x="10570" y="14670"/>
                  </a:cubicBezTo>
                  <a:cubicBezTo>
                    <a:pt x="11059" y="13404"/>
                    <a:pt x="11232" y="12870"/>
                    <a:pt x="11491" y="12537"/>
                  </a:cubicBezTo>
                  <a:cubicBezTo>
                    <a:pt x="11750" y="12204"/>
                    <a:pt x="12096" y="12070"/>
                    <a:pt x="12298" y="12470"/>
                  </a:cubicBezTo>
                  <a:cubicBezTo>
                    <a:pt x="12499" y="12870"/>
                    <a:pt x="12557" y="13804"/>
                    <a:pt x="12528" y="14604"/>
                  </a:cubicBezTo>
                  <a:cubicBezTo>
                    <a:pt x="12499" y="15404"/>
                    <a:pt x="12384" y="16070"/>
                    <a:pt x="12442" y="16604"/>
                  </a:cubicBezTo>
                  <a:cubicBezTo>
                    <a:pt x="12499" y="17137"/>
                    <a:pt x="12730" y="17537"/>
                    <a:pt x="13536" y="17204"/>
                  </a:cubicBezTo>
                  <a:cubicBezTo>
                    <a:pt x="14342" y="16870"/>
                    <a:pt x="15725" y="15804"/>
                    <a:pt x="16618" y="14870"/>
                  </a:cubicBezTo>
                  <a:cubicBezTo>
                    <a:pt x="17510" y="13937"/>
                    <a:pt x="17914" y="13137"/>
                    <a:pt x="18144" y="12404"/>
                  </a:cubicBezTo>
                  <a:cubicBezTo>
                    <a:pt x="18374" y="11670"/>
                    <a:pt x="18432" y="11004"/>
                    <a:pt x="18317" y="10737"/>
                  </a:cubicBezTo>
                  <a:cubicBezTo>
                    <a:pt x="18202" y="10470"/>
                    <a:pt x="17914" y="10604"/>
                    <a:pt x="17539" y="11337"/>
                  </a:cubicBezTo>
                  <a:cubicBezTo>
                    <a:pt x="17165" y="12070"/>
                    <a:pt x="16704" y="13404"/>
                    <a:pt x="16502" y="14870"/>
                  </a:cubicBezTo>
                  <a:cubicBezTo>
                    <a:pt x="16301" y="16337"/>
                    <a:pt x="16358" y="17937"/>
                    <a:pt x="16992" y="18870"/>
                  </a:cubicBezTo>
                  <a:cubicBezTo>
                    <a:pt x="17626" y="19804"/>
                    <a:pt x="18835" y="20070"/>
                    <a:pt x="19699" y="20137"/>
                  </a:cubicBezTo>
                  <a:cubicBezTo>
                    <a:pt x="20563" y="20204"/>
                    <a:pt x="21082" y="20070"/>
                    <a:pt x="21600" y="1993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1" name="Line"/>
            <p:cNvSpPr/>
            <p:nvPr/>
          </p:nvSpPr>
          <p:spPr>
            <a:xfrm>
              <a:off x="3655739" y="6621795"/>
              <a:ext cx="370112" cy="351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227" extrusionOk="0">
                  <a:moveTo>
                    <a:pt x="5956" y="4094"/>
                  </a:moveTo>
                  <a:cubicBezTo>
                    <a:pt x="5285" y="2972"/>
                    <a:pt x="4615" y="1850"/>
                    <a:pt x="3944" y="1078"/>
                  </a:cubicBezTo>
                  <a:cubicBezTo>
                    <a:pt x="3273" y="307"/>
                    <a:pt x="2602" y="-114"/>
                    <a:pt x="2133" y="26"/>
                  </a:cubicBezTo>
                  <a:cubicBezTo>
                    <a:pt x="1663" y="167"/>
                    <a:pt x="1395" y="868"/>
                    <a:pt x="1059" y="3252"/>
                  </a:cubicBezTo>
                  <a:cubicBezTo>
                    <a:pt x="724" y="5637"/>
                    <a:pt x="321" y="9704"/>
                    <a:pt x="120" y="12229"/>
                  </a:cubicBezTo>
                  <a:cubicBezTo>
                    <a:pt x="-81" y="14754"/>
                    <a:pt x="-81" y="15735"/>
                    <a:pt x="523" y="16647"/>
                  </a:cubicBezTo>
                  <a:cubicBezTo>
                    <a:pt x="1126" y="17559"/>
                    <a:pt x="2334" y="18400"/>
                    <a:pt x="3608" y="18330"/>
                  </a:cubicBezTo>
                  <a:cubicBezTo>
                    <a:pt x="4883" y="18260"/>
                    <a:pt x="6225" y="17278"/>
                    <a:pt x="7097" y="16437"/>
                  </a:cubicBezTo>
                  <a:cubicBezTo>
                    <a:pt x="7969" y="15595"/>
                    <a:pt x="8371" y="14894"/>
                    <a:pt x="8841" y="13912"/>
                  </a:cubicBezTo>
                  <a:cubicBezTo>
                    <a:pt x="9310" y="12930"/>
                    <a:pt x="9847" y="11668"/>
                    <a:pt x="10182" y="11387"/>
                  </a:cubicBezTo>
                  <a:cubicBezTo>
                    <a:pt x="10518" y="11107"/>
                    <a:pt x="10652" y="11808"/>
                    <a:pt x="10652" y="13070"/>
                  </a:cubicBezTo>
                  <a:cubicBezTo>
                    <a:pt x="10652" y="14333"/>
                    <a:pt x="10518" y="16156"/>
                    <a:pt x="10384" y="17559"/>
                  </a:cubicBezTo>
                  <a:cubicBezTo>
                    <a:pt x="10249" y="18961"/>
                    <a:pt x="10115" y="19943"/>
                    <a:pt x="10384" y="20574"/>
                  </a:cubicBezTo>
                  <a:cubicBezTo>
                    <a:pt x="10652" y="21205"/>
                    <a:pt x="11323" y="21486"/>
                    <a:pt x="12799" y="20925"/>
                  </a:cubicBezTo>
                  <a:cubicBezTo>
                    <a:pt x="14274" y="20364"/>
                    <a:pt x="16555" y="18961"/>
                    <a:pt x="18098" y="17559"/>
                  </a:cubicBezTo>
                  <a:cubicBezTo>
                    <a:pt x="19641" y="16156"/>
                    <a:pt x="20446" y="14754"/>
                    <a:pt x="20915" y="13421"/>
                  </a:cubicBezTo>
                  <a:cubicBezTo>
                    <a:pt x="21385" y="12089"/>
                    <a:pt x="21519" y="10826"/>
                    <a:pt x="21117" y="10055"/>
                  </a:cubicBezTo>
                  <a:cubicBezTo>
                    <a:pt x="20714" y="9283"/>
                    <a:pt x="19775" y="9003"/>
                    <a:pt x="18366" y="9424"/>
                  </a:cubicBezTo>
                  <a:cubicBezTo>
                    <a:pt x="16958" y="9844"/>
                    <a:pt x="15079" y="10967"/>
                    <a:pt x="13201" y="1208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2" name="Line"/>
            <p:cNvSpPr/>
            <p:nvPr/>
          </p:nvSpPr>
          <p:spPr>
            <a:xfrm>
              <a:off x="3982192" y="6752450"/>
              <a:ext cx="262749" cy="2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0" y="5574"/>
                  </a:moveTo>
                  <a:cubicBezTo>
                    <a:pt x="1529" y="5806"/>
                    <a:pt x="3058" y="6039"/>
                    <a:pt x="4014" y="6735"/>
                  </a:cubicBezTo>
                  <a:cubicBezTo>
                    <a:pt x="4970" y="7432"/>
                    <a:pt x="5352" y="8594"/>
                    <a:pt x="5448" y="10568"/>
                  </a:cubicBezTo>
                  <a:cubicBezTo>
                    <a:pt x="5543" y="12542"/>
                    <a:pt x="5352" y="15329"/>
                    <a:pt x="5352" y="17303"/>
                  </a:cubicBezTo>
                  <a:cubicBezTo>
                    <a:pt x="5352" y="19277"/>
                    <a:pt x="5543" y="20439"/>
                    <a:pt x="6308" y="21019"/>
                  </a:cubicBezTo>
                  <a:cubicBezTo>
                    <a:pt x="7073" y="21600"/>
                    <a:pt x="8411" y="21600"/>
                    <a:pt x="10800" y="20090"/>
                  </a:cubicBezTo>
                  <a:cubicBezTo>
                    <a:pt x="13189" y="18581"/>
                    <a:pt x="16630" y="15561"/>
                    <a:pt x="18733" y="12310"/>
                  </a:cubicBezTo>
                  <a:cubicBezTo>
                    <a:pt x="20835" y="9058"/>
                    <a:pt x="21600" y="5574"/>
                    <a:pt x="21600" y="3484"/>
                  </a:cubicBezTo>
                  <a:cubicBezTo>
                    <a:pt x="21600" y="1394"/>
                    <a:pt x="20835" y="697"/>
                    <a:pt x="20071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3" name="Line"/>
            <p:cNvSpPr/>
            <p:nvPr/>
          </p:nvSpPr>
          <p:spPr>
            <a:xfrm>
              <a:off x="4261216" y="6763073"/>
              <a:ext cx="188343" cy="170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02" extrusionOk="0">
                  <a:moveTo>
                    <a:pt x="0" y="5522"/>
                  </a:moveTo>
                  <a:cubicBezTo>
                    <a:pt x="1600" y="6091"/>
                    <a:pt x="3200" y="6659"/>
                    <a:pt x="4533" y="8365"/>
                  </a:cubicBezTo>
                  <a:cubicBezTo>
                    <a:pt x="5867" y="10070"/>
                    <a:pt x="6933" y="12912"/>
                    <a:pt x="6667" y="15470"/>
                  </a:cubicBezTo>
                  <a:cubicBezTo>
                    <a:pt x="6400" y="18028"/>
                    <a:pt x="4800" y="20301"/>
                    <a:pt x="4000" y="20728"/>
                  </a:cubicBezTo>
                  <a:cubicBezTo>
                    <a:pt x="3200" y="21154"/>
                    <a:pt x="3200" y="19733"/>
                    <a:pt x="4000" y="16891"/>
                  </a:cubicBezTo>
                  <a:cubicBezTo>
                    <a:pt x="4800" y="14049"/>
                    <a:pt x="6400" y="9786"/>
                    <a:pt x="8933" y="6517"/>
                  </a:cubicBezTo>
                  <a:cubicBezTo>
                    <a:pt x="11467" y="3249"/>
                    <a:pt x="14933" y="975"/>
                    <a:pt x="17200" y="265"/>
                  </a:cubicBezTo>
                  <a:cubicBezTo>
                    <a:pt x="19467" y="-446"/>
                    <a:pt x="20533" y="407"/>
                    <a:pt x="21600" y="125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4" name="Line"/>
            <p:cNvSpPr/>
            <p:nvPr/>
          </p:nvSpPr>
          <p:spPr>
            <a:xfrm>
              <a:off x="4435700" y="6767803"/>
              <a:ext cx="732349" cy="309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314" extrusionOk="0">
                  <a:moveTo>
                    <a:pt x="3483" y="1344"/>
                  </a:moveTo>
                  <a:cubicBezTo>
                    <a:pt x="3757" y="864"/>
                    <a:pt x="4030" y="384"/>
                    <a:pt x="3962" y="144"/>
                  </a:cubicBezTo>
                  <a:cubicBezTo>
                    <a:pt x="3894" y="-96"/>
                    <a:pt x="3483" y="-96"/>
                    <a:pt x="2800" y="624"/>
                  </a:cubicBezTo>
                  <a:cubicBezTo>
                    <a:pt x="2116" y="1344"/>
                    <a:pt x="1159" y="2784"/>
                    <a:pt x="613" y="3904"/>
                  </a:cubicBezTo>
                  <a:cubicBezTo>
                    <a:pt x="66" y="5024"/>
                    <a:pt x="-71" y="5824"/>
                    <a:pt x="32" y="6304"/>
                  </a:cubicBezTo>
                  <a:cubicBezTo>
                    <a:pt x="134" y="6784"/>
                    <a:pt x="476" y="6944"/>
                    <a:pt x="1604" y="6784"/>
                  </a:cubicBezTo>
                  <a:cubicBezTo>
                    <a:pt x="2732" y="6624"/>
                    <a:pt x="4645" y="6144"/>
                    <a:pt x="5842" y="5984"/>
                  </a:cubicBezTo>
                  <a:cubicBezTo>
                    <a:pt x="7038" y="5824"/>
                    <a:pt x="7516" y="5984"/>
                    <a:pt x="7858" y="6384"/>
                  </a:cubicBezTo>
                  <a:cubicBezTo>
                    <a:pt x="8200" y="6784"/>
                    <a:pt x="8405" y="7424"/>
                    <a:pt x="8337" y="8064"/>
                  </a:cubicBezTo>
                  <a:cubicBezTo>
                    <a:pt x="8268" y="8704"/>
                    <a:pt x="7926" y="9344"/>
                    <a:pt x="7414" y="9904"/>
                  </a:cubicBezTo>
                  <a:cubicBezTo>
                    <a:pt x="6901" y="10464"/>
                    <a:pt x="6218" y="10944"/>
                    <a:pt x="5602" y="11184"/>
                  </a:cubicBezTo>
                  <a:cubicBezTo>
                    <a:pt x="4987" y="11424"/>
                    <a:pt x="4440" y="11424"/>
                    <a:pt x="4372" y="11344"/>
                  </a:cubicBezTo>
                  <a:cubicBezTo>
                    <a:pt x="4304" y="11264"/>
                    <a:pt x="4714" y="11104"/>
                    <a:pt x="5705" y="10384"/>
                  </a:cubicBezTo>
                  <a:cubicBezTo>
                    <a:pt x="6696" y="9664"/>
                    <a:pt x="8268" y="8384"/>
                    <a:pt x="9259" y="7664"/>
                  </a:cubicBezTo>
                  <a:cubicBezTo>
                    <a:pt x="10251" y="6944"/>
                    <a:pt x="10661" y="6784"/>
                    <a:pt x="11037" y="6544"/>
                  </a:cubicBezTo>
                  <a:cubicBezTo>
                    <a:pt x="11413" y="6304"/>
                    <a:pt x="11754" y="5984"/>
                    <a:pt x="11754" y="5824"/>
                  </a:cubicBezTo>
                  <a:cubicBezTo>
                    <a:pt x="11754" y="5664"/>
                    <a:pt x="11413" y="5664"/>
                    <a:pt x="10626" y="6304"/>
                  </a:cubicBezTo>
                  <a:cubicBezTo>
                    <a:pt x="9840" y="6944"/>
                    <a:pt x="8610" y="8224"/>
                    <a:pt x="7961" y="10144"/>
                  </a:cubicBezTo>
                  <a:cubicBezTo>
                    <a:pt x="7311" y="12064"/>
                    <a:pt x="7243" y="14624"/>
                    <a:pt x="7926" y="16624"/>
                  </a:cubicBezTo>
                  <a:cubicBezTo>
                    <a:pt x="8610" y="18624"/>
                    <a:pt x="10045" y="20064"/>
                    <a:pt x="11891" y="20784"/>
                  </a:cubicBezTo>
                  <a:cubicBezTo>
                    <a:pt x="13737" y="21504"/>
                    <a:pt x="15992" y="21504"/>
                    <a:pt x="17667" y="20704"/>
                  </a:cubicBezTo>
                  <a:cubicBezTo>
                    <a:pt x="19342" y="19904"/>
                    <a:pt x="20435" y="18304"/>
                    <a:pt x="21529" y="16704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5" name="Line"/>
            <p:cNvSpPr/>
            <p:nvPr/>
          </p:nvSpPr>
          <p:spPr>
            <a:xfrm>
              <a:off x="3851160" y="2869938"/>
              <a:ext cx="333326" cy="456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221" extrusionOk="0">
                  <a:moveTo>
                    <a:pt x="10253" y="4077"/>
                  </a:moveTo>
                  <a:cubicBezTo>
                    <a:pt x="10253" y="3321"/>
                    <a:pt x="10253" y="2565"/>
                    <a:pt x="9878" y="1863"/>
                  </a:cubicBezTo>
                  <a:cubicBezTo>
                    <a:pt x="9503" y="1161"/>
                    <a:pt x="8753" y="513"/>
                    <a:pt x="7928" y="189"/>
                  </a:cubicBezTo>
                  <a:cubicBezTo>
                    <a:pt x="7103" y="-135"/>
                    <a:pt x="6203" y="-135"/>
                    <a:pt x="5078" y="945"/>
                  </a:cubicBezTo>
                  <a:cubicBezTo>
                    <a:pt x="3953" y="2025"/>
                    <a:pt x="2603" y="4185"/>
                    <a:pt x="1703" y="6777"/>
                  </a:cubicBezTo>
                  <a:cubicBezTo>
                    <a:pt x="803" y="9369"/>
                    <a:pt x="353" y="12393"/>
                    <a:pt x="128" y="14769"/>
                  </a:cubicBezTo>
                  <a:cubicBezTo>
                    <a:pt x="-97" y="17145"/>
                    <a:pt x="-97" y="18873"/>
                    <a:pt x="728" y="19953"/>
                  </a:cubicBezTo>
                  <a:cubicBezTo>
                    <a:pt x="1553" y="21033"/>
                    <a:pt x="3203" y="21465"/>
                    <a:pt x="6353" y="21087"/>
                  </a:cubicBezTo>
                  <a:cubicBezTo>
                    <a:pt x="9503" y="20709"/>
                    <a:pt x="14153" y="19521"/>
                    <a:pt x="16928" y="18603"/>
                  </a:cubicBezTo>
                  <a:cubicBezTo>
                    <a:pt x="19703" y="17685"/>
                    <a:pt x="20603" y="17037"/>
                    <a:pt x="21503" y="163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6" name="Line"/>
            <p:cNvSpPr/>
            <p:nvPr/>
          </p:nvSpPr>
          <p:spPr>
            <a:xfrm>
              <a:off x="4065899" y="2856041"/>
              <a:ext cx="218280" cy="506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270" extrusionOk="0">
                  <a:moveTo>
                    <a:pt x="2728" y="8378"/>
                  </a:moveTo>
                  <a:cubicBezTo>
                    <a:pt x="2956" y="7499"/>
                    <a:pt x="3183" y="6619"/>
                    <a:pt x="2956" y="6423"/>
                  </a:cubicBezTo>
                  <a:cubicBezTo>
                    <a:pt x="2728" y="6228"/>
                    <a:pt x="2046" y="6717"/>
                    <a:pt x="1364" y="8720"/>
                  </a:cubicBezTo>
                  <a:cubicBezTo>
                    <a:pt x="682" y="10724"/>
                    <a:pt x="0" y="14242"/>
                    <a:pt x="0" y="16588"/>
                  </a:cubicBezTo>
                  <a:cubicBezTo>
                    <a:pt x="0" y="18934"/>
                    <a:pt x="682" y="20107"/>
                    <a:pt x="1933" y="20742"/>
                  </a:cubicBezTo>
                  <a:cubicBezTo>
                    <a:pt x="3183" y="21377"/>
                    <a:pt x="5002" y="21475"/>
                    <a:pt x="7503" y="20840"/>
                  </a:cubicBezTo>
                  <a:cubicBezTo>
                    <a:pt x="10004" y="20204"/>
                    <a:pt x="13187" y="18836"/>
                    <a:pt x="15688" y="16539"/>
                  </a:cubicBezTo>
                  <a:cubicBezTo>
                    <a:pt x="18189" y="14242"/>
                    <a:pt x="20008" y="11017"/>
                    <a:pt x="20804" y="8280"/>
                  </a:cubicBezTo>
                  <a:cubicBezTo>
                    <a:pt x="21600" y="5544"/>
                    <a:pt x="21373" y="3296"/>
                    <a:pt x="21032" y="1879"/>
                  </a:cubicBezTo>
                  <a:cubicBezTo>
                    <a:pt x="20691" y="461"/>
                    <a:pt x="20236" y="-125"/>
                    <a:pt x="20008" y="22"/>
                  </a:cubicBezTo>
                  <a:cubicBezTo>
                    <a:pt x="19781" y="168"/>
                    <a:pt x="19781" y="1048"/>
                    <a:pt x="19667" y="3491"/>
                  </a:cubicBezTo>
                  <a:cubicBezTo>
                    <a:pt x="19554" y="5935"/>
                    <a:pt x="19326" y="9942"/>
                    <a:pt x="19213" y="12727"/>
                  </a:cubicBezTo>
                  <a:cubicBezTo>
                    <a:pt x="19099" y="15513"/>
                    <a:pt x="19099" y="17077"/>
                    <a:pt x="19099" y="18103"/>
                  </a:cubicBezTo>
                  <a:cubicBezTo>
                    <a:pt x="19099" y="19129"/>
                    <a:pt x="19099" y="19618"/>
                    <a:pt x="18417" y="19911"/>
                  </a:cubicBezTo>
                  <a:cubicBezTo>
                    <a:pt x="17735" y="20204"/>
                    <a:pt x="16371" y="20302"/>
                    <a:pt x="15006" y="20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7" name="Line"/>
            <p:cNvSpPr/>
            <p:nvPr/>
          </p:nvSpPr>
          <p:spPr>
            <a:xfrm>
              <a:off x="4114222" y="2944512"/>
              <a:ext cx="474850" cy="420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7" extrusionOk="0">
                  <a:moveTo>
                    <a:pt x="2552" y="19083"/>
                  </a:moveTo>
                  <a:cubicBezTo>
                    <a:pt x="2025" y="18847"/>
                    <a:pt x="1498" y="18611"/>
                    <a:pt x="1024" y="18257"/>
                  </a:cubicBezTo>
                  <a:cubicBezTo>
                    <a:pt x="550" y="17903"/>
                    <a:pt x="129" y="17431"/>
                    <a:pt x="23" y="16900"/>
                  </a:cubicBezTo>
                  <a:cubicBezTo>
                    <a:pt x="-82" y="16369"/>
                    <a:pt x="129" y="15778"/>
                    <a:pt x="1657" y="14303"/>
                  </a:cubicBezTo>
                  <a:cubicBezTo>
                    <a:pt x="3184" y="12828"/>
                    <a:pt x="6029" y="10467"/>
                    <a:pt x="7715" y="9051"/>
                  </a:cubicBezTo>
                  <a:cubicBezTo>
                    <a:pt x="9401" y="7634"/>
                    <a:pt x="9928" y="7162"/>
                    <a:pt x="10455" y="6867"/>
                  </a:cubicBezTo>
                  <a:cubicBezTo>
                    <a:pt x="10981" y="6572"/>
                    <a:pt x="11508" y="6454"/>
                    <a:pt x="11982" y="6808"/>
                  </a:cubicBezTo>
                  <a:cubicBezTo>
                    <a:pt x="12457" y="7162"/>
                    <a:pt x="12878" y="7988"/>
                    <a:pt x="13141" y="9818"/>
                  </a:cubicBezTo>
                  <a:cubicBezTo>
                    <a:pt x="13405" y="11647"/>
                    <a:pt x="13510" y="14480"/>
                    <a:pt x="13405" y="16192"/>
                  </a:cubicBezTo>
                  <a:cubicBezTo>
                    <a:pt x="13299" y="17903"/>
                    <a:pt x="12983" y="18493"/>
                    <a:pt x="12615" y="19319"/>
                  </a:cubicBezTo>
                  <a:cubicBezTo>
                    <a:pt x="12246" y="20146"/>
                    <a:pt x="11824" y="21208"/>
                    <a:pt x="11772" y="21326"/>
                  </a:cubicBezTo>
                  <a:cubicBezTo>
                    <a:pt x="11719" y="21444"/>
                    <a:pt x="12035" y="20618"/>
                    <a:pt x="12615" y="18375"/>
                  </a:cubicBezTo>
                  <a:cubicBezTo>
                    <a:pt x="13194" y="16133"/>
                    <a:pt x="14037" y="12474"/>
                    <a:pt x="14617" y="9464"/>
                  </a:cubicBezTo>
                  <a:cubicBezTo>
                    <a:pt x="15196" y="6454"/>
                    <a:pt x="15512" y="4093"/>
                    <a:pt x="15776" y="2559"/>
                  </a:cubicBezTo>
                  <a:cubicBezTo>
                    <a:pt x="16039" y="1024"/>
                    <a:pt x="16250" y="316"/>
                    <a:pt x="16618" y="80"/>
                  </a:cubicBezTo>
                  <a:cubicBezTo>
                    <a:pt x="16987" y="-156"/>
                    <a:pt x="17514" y="80"/>
                    <a:pt x="18094" y="1496"/>
                  </a:cubicBezTo>
                  <a:cubicBezTo>
                    <a:pt x="18673" y="2913"/>
                    <a:pt x="19305" y="5510"/>
                    <a:pt x="19885" y="8578"/>
                  </a:cubicBezTo>
                  <a:cubicBezTo>
                    <a:pt x="20464" y="11647"/>
                    <a:pt x="20991" y="15188"/>
                    <a:pt x="21518" y="187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8" name="Line"/>
            <p:cNvSpPr/>
            <p:nvPr/>
          </p:nvSpPr>
          <p:spPr>
            <a:xfrm>
              <a:off x="4491412" y="2874001"/>
              <a:ext cx="409856" cy="439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480" extrusionOk="0">
                  <a:moveTo>
                    <a:pt x="0" y="18076"/>
                  </a:moveTo>
                  <a:cubicBezTo>
                    <a:pt x="1220" y="17166"/>
                    <a:pt x="2441" y="16257"/>
                    <a:pt x="3661" y="15575"/>
                  </a:cubicBezTo>
                  <a:cubicBezTo>
                    <a:pt x="4881" y="14893"/>
                    <a:pt x="6102" y="14438"/>
                    <a:pt x="6895" y="14438"/>
                  </a:cubicBezTo>
                  <a:cubicBezTo>
                    <a:pt x="7688" y="14438"/>
                    <a:pt x="8054" y="14893"/>
                    <a:pt x="7993" y="16086"/>
                  </a:cubicBezTo>
                  <a:cubicBezTo>
                    <a:pt x="7932" y="17280"/>
                    <a:pt x="7444" y="19213"/>
                    <a:pt x="6834" y="20293"/>
                  </a:cubicBezTo>
                  <a:cubicBezTo>
                    <a:pt x="6224" y="21373"/>
                    <a:pt x="5492" y="21600"/>
                    <a:pt x="5064" y="21429"/>
                  </a:cubicBezTo>
                  <a:cubicBezTo>
                    <a:pt x="4637" y="21259"/>
                    <a:pt x="4515" y="20691"/>
                    <a:pt x="4698" y="19838"/>
                  </a:cubicBezTo>
                  <a:cubicBezTo>
                    <a:pt x="4881" y="18985"/>
                    <a:pt x="5370" y="17848"/>
                    <a:pt x="6529" y="17280"/>
                  </a:cubicBezTo>
                  <a:cubicBezTo>
                    <a:pt x="7688" y="16712"/>
                    <a:pt x="9519" y="16712"/>
                    <a:pt x="11837" y="17166"/>
                  </a:cubicBezTo>
                  <a:cubicBezTo>
                    <a:pt x="14156" y="17621"/>
                    <a:pt x="16963" y="18531"/>
                    <a:pt x="18671" y="18872"/>
                  </a:cubicBezTo>
                  <a:cubicBezTo>
                    <a:pt x="20380" y="19213"/>
                    <a:pt x="20990" y="18985"/>
                    <a:pt x="21295" y="18531"/>
                  </a:cubicBezTo>
                  <a:cubicBezTo>
                    <a:pt x="21600" y="18076"/>
                    <a:pt x="21600" y="17394"/>
                    <a:pt x="21173" y="15291"/>
                  </a:cubicBezTo>
                  <a:cubicBezTo>
                    <a:pt x="20746" y="13187"/>
                    <a:pt x="19892" y="9663"/>
                    <a:pt x="19281" y="6878"/>
                  </a:cubicBezTo>
                  <a:cubicBezTo>
                    <a:pt x="18671" y="4093"/>
                    <a:pt x="18305" y="2046"/>
                    <a:pt x="17939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9" name="Line"/>
            <p:cNvSpPr/>
            <p:nvPr/>
          </p:nvSpPr>
          <p:spPr>
            <a:xfrm>
              <a:off x="4923901" y="2894928"/>
              <a:ext cx="264597" cy="457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452" extrusionOk="0">
                  <a:moveTo>
                    <a:pt x="0" y="0"/>
                  </a:moveTo>
                  <a:cubicBezTo>
                    <a:pt x="939" y="109"/>
                    <a:pt x="1878" y="218"/>
                    <a:pt x="2817" y="273"/>
                  </a:cubicBezTo>
                  <a:cubicBezTo>
                    <a:pt x="3757" y="327"/>
                    <a:pt x="4696" y="327"/>
                    <a:pt x="5259" y="600"/>
                  </a:cubicBezTo>
                  <a:cubicBezTo>
                    <a:pt x="5823" y="873"/>
                    <a:pt x="6010" y="1418"/>
                    <a:pt x="5541" y="3436"/>
                  </a:cubicBezTo>
                  <a:cubicBezTo>
                    <a:pt x="5071" y="5455"/>
                    <a:pt x="3944" y="8945"/>
                    <a:pt x="3287" y="11891"/>
                  </a:cubicBezTo>
                  <a:cubicBezTo>
                    <a:pt x="2630" y="14836"/>
                    <a:pt x="2442" y="17236"/>
                    <a:pt x="3381" y="18818"/>
                  </a:cubicBezTo>
                  <a:cubicBezTo>
                    <a:pt x="4320" y="20400"/>
                    <a:pt x="6386" y="21164"/>
                    <a:pt x="9016" y="21382"/>
                  </a:cubicBezTo>
                  <a:cubicBezTo>
                    <a:pt x="11645" y="21600"/>
                    <a:pt x="14838" y="21273"/>
                    <a:pt x="16904" y="20891"/>
                  </a:cubicBezTo>
                  <a:cubicBezTo>
                    <a:pt x="18970" y="20509"/>
                    <a:pt x="19910" y="20073"/>
                    <a:pt x="20567" y="19527"/>
                  </a:cubicBezTo>
                  <a:cubicBezTo>
                    <a:pt x="21224" y="18982"/>
                    <a:pt x="21600" y="18327"/>
                    <a:pt x="21224" y="17945"/>
                  </a:cubicBezTo>
                  <a:cubicBezTo>
                    <a:pt x="20849" y="17564"/>
                    <a:pt x="19722" y="17455"/>
                    <a:pt x="17374" y="17455"/>
                  </a:cubicBezTo>
                  <a:cubicBezTo>
                    <a:pt x="15026" y="17455"/>
                    <a:pt x="11457" y="17564"/>
                    <a:pt x="7889" y="1767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0" name="Line"/>
            <p:cNvSpPr/>
            <p:nvPr/>
          </p:nvSpPr>
          <p:spPr>
            <a:xfrm>
              <a:off x="5119232" y="2959110"/>
              <a:ext cx="337063" cy="402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489" extrusionOk="0">
                  <a:moveTo>
                    <a:pt x="9193" y="3277"/>
                  </a:moveTo>
                  <a:cubicBezTo>
                    <a:pt x="10653" y="2159"/>
                    <a:pt x="12112" y="1042"/>
                    <a:pt x="13207" y="484"/>
                  </a:cubicBezTo>
                  <a:cubicBezTo>
                    <a:pt x="14302" y="-75"/>
                    <a:pt x="15031" y="-75"/>
                    <a:pt x="14885" y="111"/>
                  </a:cubicBezTo>
                  <a:cubicBezTo>
                    <a:pt x="14739" y="297"/>
                    <a:pt x="13718" y="670"/>
                    <a:pt x="11383" y="1601"/>
                  </a:cubicBezTo>
                  <a:cubicBezTo>
                    <a:pt x="9048" y="2532"/>
                    <a:pt x="5399" y="4022"/>
                    <a:pt x="3064" y="5822"/>
                  </a:cubicBezTo>
                  <a:cubicBezTo>
                    <a:pt x="729" y="7622"/>
                    <a:pt x="-293" y="9732"/>
                    <a:pt x="72" y="11780"/>
                  </a:cubicBezTo>
                  <a:cubicBezTo>
                    <a:pt x="437" y="13828"/>
                    <a:pt x="2188" y="15815"/>
                    <a:pt x="5253" y="17428"/>
                  </a:cubicBezTo>
                  <a:cubicBezTo>
                    <a:pt x="8318" y="19042"/>
                    <a:pt x="12696" y="20284"/>
                    <a:pt x="15250" y="20904"/>
                  </a:cubicBezTo>
                  <a:cubicBezTo>
                    <a:pt x="17804" y="21525"/>
                    <a:pt x="18534" y="21525"/>
                    <a:pt x="19264" y="21463"/>
                  </a:cubicBezTo>
                  <a:cubicBezTo>
                    <a:pt x="19993" y="21401"/>
                    <a:pt x="20723" y="21277"/>
                    <a:pt x="21015" y="20904"/>
                  </a:cubicBezTo>
                  <a:cubicBezTo>
                    <a:pt x="21307" y="20532"/>
                    <a:pt x="21161" y="19911"/>
                    <a:pt x="20431" y="19228"/>
                  </a:cubicBezTo>
                  <a:cubicBezTo>
                    <a:pt x="19702" y="18546"/>
                    <a:pt x="18388" y="17801"/>
                    <a:pt x="17075" y="170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1" name="Line"/>
            <p:cNvSpPr/>
            <p:nvPr/>
          </p:nvSpPr>
          <p:spPr>
            <a:xfrm>
              <a:off x="5217974" y="3173953"/>
              <a:ext cx="208173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extrusionOk="0">
                  <a:moveTo>
                    <a:pt x="3487" y="21600"/>
                  </a:moveTo>
                  <a:cubicBezTo>
                    <a:pt x="1807" y="18000"/>
                    <a:pt x="127" y="14400"/>
                    <a:pt x="7" y="12000"/>
                  </a:cubicBezTo>
                  <a:cubicBezTo>
                    <a:pt x="-113" y="9600"/>
                    <a:pt x="1327" y="8400"/>
                    <a:pt x="5167" y="6600"/>
                  </a:cubicBezTo>
                  <a:cubicBezTo>
                    <a:pt x="9007" y="4800"/>
                    <a:pt x="15247" y="2400"/>
                    <a:pt x="21487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2" name="Line"/>
            <p:cNvSpPr/>
            <p:nvPr/>
          </p:nvSpPr>
          <p:spPr>
            <a:xfrm>
              <a:off x="3370553" y="2521436"/>
              <a:ext cx="2602924" cy="1091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583" extrusionOk="0">
                  <a:moveTo>
                    <a:pt x="19872" y="15792"/>
                  </a:moveTo>
                  <a:cubicBezTo>
                    <a:pt x="19238" y="16712"/>
                    <a:pt x="18603" y="17631"/>
                    <a:pt x="17912" y="18320"/>
                  </a:cubicBezTo>
                  <a:cubicBezTo>
                    <a:pt x="17220" y="19009"/>
                    <a:pt x="16470" y="19469"/>
                    <a:pt x="15721" y="19791"/>
                  </a:cubicBezTo>
                  <a:cubicBezTo>
                    <a:pt x="14971" y="20112"/>
                    <a:pt x="14222" y="20296"/>
                    <a:pt x="13492" y="20365"/>
                  </a:cubicBezTo>
                  <a:cubicBezTo>
                    <a:pt x="12761" y="20434"/>
                    <a:pt x="12050" y="20388"/>
                    <a:pt x="11330" y="20296"/>
                  </a:cubicBezTo>
                  <a:cubicBezTo>
                    <a:pt x="10609" y="20204"/>
                    <a:pt x="9879" y="20066"/>
                    <a:pt x="9177" y="19883"/>
                  </a:cubicBezTo>
                  <a:cubicBezTo>
                    <a:pt x="8476" y="19699"/>
                    <a:pt x="7803" y="19469"/>
                    <a:pt x="7063" y="19101"/>
                  </a:cubicBezTo>
                  <a:cubicBezTo>
                    <a:pt x="6324" y="18734"/>
                    <a:pt x="5517" y="18228"/>
                    <a:pt x="4767" y="17677"/>
                  </a:cubicBezTo>
                  <a:cubicBezTo>
                    <a:pt x="4018" y="17125"/>
                    <a:pt x="3326" y="16528"/>
                    <a:pt x="2653" y="15815"/>
                  </a:cubicBezTo>
                  <a:cubicBezTo>
                    <a:pt x="1981" y="15103"/>
                    <a:pt x="1327" y="14276"/>
                    <a:pt x="837" y="13196"/>
                  </a:cubicBezTo>
                  <a:cubicBezTo>
                    <a:pt x="347" y="12116"/>
                    <a:pt x="20" y="10783"/>
                    <a:pt x="1" y="9473"/>
                  </a:cubicBezTo>
                  <a:cubicBezTo>
                    <a:pt x="-18" y="8163"/>
                    <a:pt x="270" y="6877"/>
                    <a:pt x="770" y="5797"/>
                  </a:cubicBezTo>
                  <a:cubicBezTo>
                    <a:pt x="1270" y="4717"/>
                    <a:pt x="1981" y="3843"/>
                    <a:pt x="2720" y="3131"/>
                  </a:cubicBezTo>
                  <a:cubicBezTo>
                    <a:pt x="3460" y="2419"/>
                    <a:pt x="4229" y="1867"/>
                    <a:pt x="4950" y="1454"/>
                  </a:cubicBezTo>
                  <a:cubicBezTo>
                    <a:pt x="5670" y="1040"/>
                    <a:pt x="6343" y="764"/>
                    <a:pt x="7015" y="557"/>
                  </a:cubicBezTo>
                  <a:cubicBezTo>
                    <a:pt x="7688" y="351"/>
                    <a:pt x="8361" y="213"/>
                    <a:pt x="9052" y="121"/>
                  </a:cubicBezTo>
                  <a:cubicBezTo>
                    <a:pt x="9744" y="29"/>
                    <a:pt x="10455" y="-17"/>
                    <a:pt x="11205" y="6"/>
                  </a:cubicBezTo>
                  <a:cubicBezTo>
                    <a:pt x="11954" y="29"/>
                    <a:pt x="12742" y="121"/>
                    <a:pt x="13511" y="328"/>
                  </a:cubicBezTo>
                  <a:cubicBezTo>
                    <a:pt x="14280" y="534"/>
                    <a:pt x="15029" y="856"/>
                    <a:pt x="15721" y="1224"/>
                  </a:cubicBezTo>
                  <a:cubicBezTo>
                    <a:pt x="16413" y="1592"/>
                    <a:pt x="17047" y="2005"/>
                    <a:pt x="17652" y="2488"/>
                  </a:cubicBezTo>
                  <a:cubicBezTo>
                    <a:pt x="18257" y="2970"/>
                    <a:pt x="18834" y="3522"/>
                    <a:pt x="19401" y="4257"/>
                  </a:cubicBezTo>
                  <a:cubicBezTo>
                    <a:pt x="19968" y="4992"/>
                    <a:pt x="20525" y="5912"/>
                    <a:pt x="20929" y="7129"/>
                  </a:cubicBezTo>
                  <a:cubicBezTo>
                    <a:pt x="21332" y="8347"/>
                    <a:pt x="21582" y="9864"/>
                    <a:pt x="21496" y="11266"/>
                  </a:cubicBezTo>
                  <a:cubicBezTo>
                    <a:pt x="21409" y="12667"/>
                    <a:pt x="20986" y="13954"/>
                    <a:pt x="20496" y="14919"/>
                  </a:cubicBezTo>
                  <a:cubicBezTo>
                    <a:pt x="20006" y="15884"/>
                    <a:pt x="19449" y="16528"/>
                    <a:pt x="18824" y="17102"/>
                  </a:cubicBezTo>
                  <a:cubicBezTo>
                    <a:pt x="18200" y="17677"/>
                    <a:pt x="17508" y="18182"/>
                    <a:pt x="16835" y="18596"/>
                  </a:cubicBezTo>
                  <a:cubicBezTo>
                    <a:pt x="16163" y="19009"/>
                    <a:pt x="15509" y="19331"/>
                    <a:pt x="14808" y="19676"/>
                  </a:cubicBezTo>
                  <a:cubicBezTo>
                    <a:pt x="14107" y="20020"/>
                    <a:pt x="13357" y="20388"/>
                    <a:pt x="12598" y="20710"/>
                  </a:cubicBezTo>
                  <a:cubicBezTo>
                    <a:pt x="11839" y="21032"/>
                    <a:pt x="11070" y="21307"/>
                    <a:pt x="10302" y="215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3" name="Line"/>
            <p:cNvSpPr/>
            <p:nvPr/>
          </p:nvSpPr>
          <p:spPr>
            <a:xfrm>
              <a:off x="3527087" y="4167175"/>
              <a:ext cx="273734" cy="290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5" h="21402" extrusionOk="0">
                  <a:moveTo>
                    <a:pt x="11911" y="2888"/>
                  </a:moveTo>
                  <a:cubicBezTo>
                    <a:pt x="11911" y="1859"/>
                    <a:pt x="11911" y="831"/>
                    <a:pt x="11465" y="316"/>
                  </a:cubicBezTo>
                  <a:cubicBezTo>
                    <a:pt x="11019" y="-198"/>
                    <a:pt x="10126" y="-198"/>
                    <a:pt x="8252" y="1173"/>
                  </a:cubicBezTo>
                  <a:cubicBezTo>
                    <a:pt x="6377" y="2545"/>
                    <a:pt x="3521" y="5288"/>
                    <a:pt x="1825" y="7773"/>
                  </a:cubicBezTo>
                  <a:cubicBezTo>
                    <a:pt x="130" y="10259"/>
                    <a:pt x="-406" y="12488"/>
                    <a:pt x="308" y="13773"/>
                  </a:cubicBezTo>
                  <a:cubicBezTo>
                    <a:pt x="1022" y="15059"/>
                    <a:pt x="2986" y="15402"/>
                    <a:pt x="6020" y="15402"/>
                  </a:cubicBezTo>
                  <a:cubicBezTo>
                    <a:pt x="9055" y="15402"/>
                    <a:pt x="13161" y="15059"/>
                    <a:pt x="15749" y="14973"/>
                  </a:cubicBezTo>
                  <a:cubicBezTo>
                    <a:pt x="18338" y="14888"/>
                    <a:pt x="19409" y="15059"/>
                    <a:pt x="20123" y="15573"/>
                  </a:cubicBezTo>
                  <a:cubicBezTo>
                    <a:pt x="20837" y="16088"/>
                    <a:pt x="21194" y="16945"/>
                    <a:pt x="20926" y="17631"/>
                  </a:cubicBezTo>
                  <a:cubicBezTo>
                    <a:pt x="20658" y="18316"/>
                    <a:pt x="19766" y="18831"/>
                    <a:pt x="17088" y="19431"/>
                  </a:cubicBezTo>
                  <a:cubicBezTo>
                    <a:pt x="14411" y="20031"/>
                    <a:pt x="9948" y="20716"/>
                    <a:pt x="5485" y="214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4" name="Line"/>
            <p:cNvSpPr/>
            <p:nvPr/>
          </p:nvSpPr>
          <p:spPr>
            <a:xfrm>
              <a:off x="3772923" y="4011529"/>
              <a:ext cx="104635" cy="425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7" extrusionOk="0">
                  <a:moveTo>
                    <a:pt x="0" y="2440"/>
                  </a:moveTo>
                  <a:cubicBezTo>
                    <a:pt x="2880" y="1735"/>
                    <a:pt x="5760" y="1031"/>
                    <a:pt x="8400" y="561"/>
                  </a:cubicBezTo>
                  <a:cubicBezTo>
                    <a:pt x="11040" y="92"/>
                    <a:pt x="13440" y="-143"/>
                    <a:pt x="15360" y="92"/>
                  </a:cubicBezTo>
                  <a:cubicBezTo>
                    <a:pt x="17280" y="327"/>
                    <a:pt x="18720" y="1031"/>
                    <a:pt x="19680" y="3144"/>
                  </a:cubicBezTo>
                  <a:cubicBezTo>
                    <a:pt x="20640" y="5257"/>
                    <a:pt x="21120" y="8779"/>
                    <a:pt x="21360" y="12066"/>
                  </a:cubicBezTo>
                  <a:cubicBezTo>
                    <a:pt x="21600" y="15353"/>
                    <a:pt x="21600" y="18405"/>
                    <a:pt x="21600" y="214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5" name="Line"/>
            <p:cNvSpPr/>
            <p:nvPr/>
          </p:nvSpPr>
          <p:spPr>
            <a:xfrm>
              <a:off x="3842679" y="4091154"/>
              <a:ext cx="670904" cy="463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50" extrusionOk="0">
                  <a:moveTo>
                    <a:pt x="0" y="11830"/>
                  </a:moveTo>
                  <a:cubicBezTo>
                    <a:pt x="1644" y="9670"/>
                    <a:pt x="3289" y="7510"/>
                    <a:pt x="4709" y="5728"/>
                  </a:cubicBezTo>
                  <a:cubicBezTo>
                    <a:pt x="6129" y="3946"/>
                    <a:pt x="7325" y="2542"/>
                    <a:pt x="8072" y="1570"/>
                  </a:cubicBezTo>
                  <a:cubicBezTo>
                    <a:pt x="8819" y="598"/>
                    <a:pt x="9118" y="58"/>
                    <a:pt x="9156" y="4"/>
                  </a:cubicBezTo>
                  <a:cubicBezTo>
                    <a:pt x="9193" y="-50"/>
                    <a:pt x="8969" y="382"/>
                    <a:pt x="8259" y="2002"/>
                  </a:cubicBezTo>
                  <a:cubicBezTo>
                    <a:pt x="7549" y="3622"/>
                    <a:pt x="6353" y="6430"/>
                    <a:pt x="5643" y="8104"/>
                  </a:cubicBezTo>
                  <a:cubicBezTo>
                    <a:pt x="4933" y="9778"/>
                    <a:pt x="4709" y="10318"/>
                    <a:pt x="4522" y="10858"/>
                  </a:cubicBezTo>
                  <a:cubicBezTo>
                    <a:pt x="4335" y="11398"/>
                    <a:pt x="4185" y="11938"/>
                    <a:pt x="4447" y="11884"/>
                  </a:cubicBezTo>
                  <a:cubicBezTo>
                    <a:pt x="4709" y="11830"/>
                    <a:pt x="5381" y="11182"/>
                    <a:pt x="6428" y="9832"/>
                  </a:cubicBezTo>
                  <a:cubicBezTo>
                    <a:pt x="7474" y="8482"/>
                    <a:pt x="8894" y="6430"/>
                    <a:pt x="9791" y="5296"/>
                  </a:cubicBezTo>
                  <a:cubicBezTo>
                    <a:pt x="10688" y="4162"/>
                    <a:pt x="11062" y="3946"/>
                    <a:pt x="11323" y="4108"/>
                  </a:cubicBezTo>
                  <a:cubicBezTo>
                    <a:pt x="11585" y="4270"/>
                    <a:pt x="11734" y="4810"/>
                    <a:pt x="11697" y="5782"/>
                  </a:cubicBezTo>
                  <a:cubicBezTo>
                    <a:pt x="11660" y="6754"/>
                    <a:pt x="11435" y="8158"/>
                    <a:pt x="11248" y="9184"/>
                  </a:cubicBezTo>
                  <a:cubicBezTo>
                    <a:pt x="11062" y="10210"/>
                    <a:pt x="10912" y="10858"/>
                    <a:pt x="11024" y="11128"/>
                  </a:cubicBezTo>
                  <a:cubicBezTo>
                    <a:pt x="11136" y="11398"/>
                    <a:pt x="11510" y="11290"/>
                    <a:pt x="12332" y="10804"/>
                  </a:cubicBezTo>
                  <a:cubicBezTo>
                    <a:pt x="13154" y="10318"/>
                    <a:pt x="14425" y="9454"/>
                    <a:pt x="15247" y="9022"/>
                  </a:cubicBezTo>
                  <a:cubicBezTo>
                    <a:pt x="16069" y="8590"/>
                    <a:pt x="16443" y="8590"/>
                    <a:pt x="16742" y="8806"/>
                  </a:cubicBezTo>
                  <a:cubicBezTo>
                    <a:pt x="17041" y="9022"/>
                    <a:pt x="17265" y="9454"/>
                    <a:pt x="17377" y="9940"/>
                  </a:cubicBezTo>
                  <a:cubicBezTo>
                    <a:pt x="17489" y="10426"/>
                    <a:pt x="17489" y="10966"/>
                    <a:pt x="17340" y="11398"/>
                  </a:cubicBezTo>
                  <a:cubicBezTo>
                    <a:pt x="17190" y="11830"/>
                    <a:pt x="16891" y="12154"/>
                    <a:pt x="16891" y="12100"/>
                  </a:cubicBezTo>
                  <a:cubicBezTo>
                    <a:pt x="16891" y="12046"/>
                    <a:pt x="17190" y="11614"/>
                    <a:pt x="17676" y="11182"/>
                  </a:cubicBezTo>
                  <a:cubicBezTo>
                    <a:pt x="18162" y="10750"/>
                    <a:pt x="18835" y="10318"/>
                    <a:pt x="19358" y="10102"/>
                  </a:cubicBezTo>
                  <a:cubicBezTo>
                    <a:pt x="19881" y="9886"/>
                    <a:pt x="20255" y="9886"/>
                    <a:pt x="20666" y="10480"/>
                  </a:cubicBezTo>
                  <a:cubicBezTo>
                    <a:pt x="21077" y="11074"/>
                    <a:pt x="21525" y="12262"/>
                    <a:pt x="21563" y="14206"/>
                  </a:cubicBezTo>
                  <a:cubicBezTo>
                    <a:pt x="21600" y="16150"/>
                    <a:pt x="21226" y="18850"/>
                    <a:pt x="20853" y="215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6" name="Line"/>
            <p:cNvSpPr/>
            <p:nvPr/>
          </p:nvSpPr>
          <p:spPr>
            <a:xfrm>
              <a:off x="4770437" y="4017724"/>
              <a:ext cx="49429" cy="474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1" h="21507" extrusionOk="0">
                  <a:moveTo>
                    <a:pt x="11782" y="1593"/>
                  </a:moveTo>
                  <a:cubicBezTo>
                    <a:pt x="15709" y="855"/>
                    <a:pt x="19636" y="118"/>
                    <a:pt x="20618" y="12"/>
                  </a:cubicBezTo>
                  <a:cubicBezTo>
                    <a:pt x="21600" y="-93"/>
                    <a:pt x="19636" y="434"/>
                    <a:pt x="16200" y="2488"/>
                  </a:cubicBezTo>
                  <a:cubicBezTo>
                    <a:pt x="12764" y="4543"/>
                    <a:pt x="7855" y="8126"/>
                    <a:pt x="4909" y="11550"/>
                  </a:cubicBezTo>
                  <a:cubicBezTo>
                    <a:pt x="1964" y="14974"/>
                    <a:pt x="982" y="18241"/>
                    <a:pt x="0" y="215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7" name="Line"/>
            <p:cNvSpPr/>
            <p:nvPr/>
          </p:nvSpPr>
          <p:spPr>
            <a:xfrm>
              <a:off x="4733915" y="4057444"/>
              <a:ext cx="671305" cy="344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7" extrusionOk="0">
                  <a:moveTo>
                    <a:pt x="53" y="21317"/>
                  </a:moveTo>
                  <a:cubicBezTo>
                    <a:pt x="-22" y="19733"/>
                    <a:pt x="-96" y="18149"/>
                    <a:pt x="425" y="16061"/>
                  </a:cubicBezTo>
                  <a:cubicBezTo>
                    <a:pt x="947" y="13973"/>
                    <a:pt x="2064" y="11381"/>
                    <a:pt x="2883" y="9221"/>
                  </a:cubicBezTo>
                  <a:cubicBezTo>
                    <a:pt x="3703" y="7061"/>
                    <a:pt x="4224" y="5333"/>
                    <a:pt x="4634" y="3677"/>
                  </a:cubicBezTo>
                  <a:cubicBezTo>
                    <a:pt x="5043" y="2021"/>
                    <a:pt x="5341" y="437"/>
                    <a:pt x="5490" y="77"/>
                  </a:cubicBezTo>
                  <a:cubicBezTo>
                    <a:pt x="5639" y="-283"/>
                    <a:pt x="5639" y="581"/>
                    <a:pt x="5490" y="3317"/>
                  </a:cubicBezTo>
                  <a:cubicBezTo>
                    <a:pt x="5341" y="6053"/>
                    <a:pt x="5043" y="10661"/>
                    <a:pt x="4820" y="13325"/>
                  </a:cubicBezTo>
                  <a:cubicBezTo>
                    <a:pt x="4596" y="15989"/>
                    <a:pt x="4447" y="16709"/>
                    <a:pt x="4336" y="17717"/>
                  </a:cubicBezTo>
                  <a:cubicBezTo>
                    <a:pt x="4224" y="18725"/>
                    <a:pt x="4150" y="20021"/>
                    <a:pt x="4336" y="20669"/>
                  </a:cubicBezTo>
                  <a:cubicBezTo>
                    <a:pt x="4522" y="21317"/>
                    <a:pt x="4969" y="21317"/>
                    <a:pt x="5676" y="20165"/>
                  </a:cubicBezTo>
                  <a:cubicBezTo>
                    <a:pt x="6384" y="19013"/>
                    <a:pt x="7352" y="16709"/>
                    <a:pt x="7948" y="15125"/>
                  </a:cubicBezTo>
                  <a:cubicBezTo>
                    <a:pt x="8544" y="13541"/>
                    <a:pt x="8767" y="12677"/>
                    <a:pt x="9028" y="12029"/>
                  </a:cubicBezTo>
                  <a:cubicBezTo>
                    <a:pt x="9289" y="11381"/>
                    <a:pt x="9587" y="10949"/>
                    <a:pt x="9885" y="11093"/>
                  </a:cubicBezTo>
                  <a:cubicBezTo>
                    <a:pt x="10183" y="11237"/>
                    <a:pt x="10481" y="11957"/>
                    <a:pt x="10630" y="12893"/>
                  </a:cubicBezTo>
                  <a:cubicBezTo>
                    <a:pt x="10778" y="13829"/>
                    <a:pt x="10778" y="14981"/>
                    <a:pt x="10778" y="15917"/>
                  </a:cubicBezTo>
                  <a:cubicBezTo>
                    <a:pt x="10778" y="16853"/>
                    <a:pt x="10778" y="17573"/>
                    <a:pt x="11039" y="17933"/>
                  </a:cubicBezTo>
                  <a:cubicBezTo>
                    <a:pt x="11300" y="18293"/>
                    <a:pt x="11821" y="18293"/>
                    <a:pt x="12566" y="17285"/>
                  </a:cubicBezTo>
                  <a:cubicBezTo>
                    <a:pt x="13311" y="16277"/>
                    <a:pt x="14279" y="14261"/>
                    <a:pt x="14838" y="12893"/>
                  </a:cubicBezTo>
                  <a:cubicBezTo>
                    <a:pt x="15396" y="11525"/>
                    <a:pt x="15545" y="10805"/>
                    <a:pt x="15657" y="9797"/>
                  </a:cubicBezTo>
                  <a:cubicBezTo>
                    <a:pt x="15769" y="8789"/>
                    <a:pt x="15843" y="7493"/>
                    <a:pt x="15806" y="7349"/>
                  </a:cubicBezTo>
                  <a:cubicBezTo>
                    <a:pt x="15769" y="7205"/>
                    <a:pt x="15620" y="8213"/>
                    <a:pt x="15471" y="9581"/>
                  </a:cubicBezTo>
                  <a:cubicBezTo>
                    <a:pt x="15322" y="10949"/>
                    <a:pt x="15173" y="12677"/>
                    <a:pt x="15918" y="14045"/>
                  </a:cubicBezTo>
                  <a:cubicBezTo>
                    <a:pt x="16663" y="15413"/>
                    <a:pt x="18301" y="16421"/>
                    <a:pt x="19381" y="16637"/>
                  </a:cubicBezTo>
                  <a:cubicBezTo>
                    <a:pt x="20461" y="16853"/>
                    <a:pt x="20983" y="16277"/>
                    <a:pt x="21504" y="1570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8" name="Line"/>
            <p:cNvSpPr/>
            <p:nvPr/>
          </p:nvSpPr>
          <p:spPr>
            <a:xfrm>
              <a:off x="3994806" y="4657437"/>
              <a:ext cx="448296" cy="347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264" extrusionOk="0">
                  <a:moveTo>
                    <a:pt x="1734" y="2274"/>
                  </a:moveTo>
                  <a:cubicBezTo>
                    <a:pt x="1734" y="1137"/>
                    <a:pt x="1734" y="0"/>
                    <a:pt x="1567" y="0"/>
                  </a:cubicBezTo>
                  <a:cubicBezTo>
                    <a:pt x="1400" y="0"/>
                    <a:pt x="1066" y="1137"/>
                    <a:pt x="732" y="4121"/>
                  </a:cubicBezTo>
                  <a:cubicBezTo>
                    <a:pt x="398" y="7105"/>
                    <a:pt x="64" y="11937"/>
                    <a:pt x="9" y="14850"/>
                  </a:cubicBezTo>
                  <a:cubicBezTo>
                    <a:pt x="-47" y="17763"/>
                    <a:pt x="176" y="18758"/>
                    <a:pt x="677" y="19326"/>
                  </a:cubicBezTo>
                  <a:cubicBezTo>
                    <a:pt x="1178" y="19895"/>
                    <a:pt x="1957" y="20037"/>
                    <a:pt x="2959" y="19326"/>
                  </a:cubicBezTo>
                  <a:cubicBezTo>
                    <a:pt x="3961" y="18616"/>
                    <a:pt x="5186" y="17053"/>
                    <a:pt x="5965" y="15987"/>
                  </a:cubicBezTo>
                  <a:cubicBezTo>
                    <a:pt x="6745" y="14921"/>
                    <a:pt x="7079" y="14353"/>
                    <a:pt x="7468" y="13713"/>
                  </a:cubicBezTo>
                  <a:cubicBezTo>
                    <a:pt x="7858" y="13074"/>
                    <a:pt x="8304" y="12363"/>
                    <a:pt x="8638" y="12434"/>
                  </a:cubicBezTo>
                  <a:cubicBezTo>
                    <a:pt x="8972" y="12505"/>
                    <a:pt x="9194" y="13358"/>
                    <a:pt x="9306" y="14495"/>
                  </a:cubicBezTo>
                  <a:cubicBezTo>
                    <a:pt x="9417" y="15632"/>
                    <a:pt x="9417" y="17053"/>
                    <a:pt x="9528" y="18189"/>
                  </a:cubicBezTo>
                  <a:cubicBezTo>
                    <a:pt x="9640" y="19326"/>
                    <a:pt x="9862" y="20179"/>
                    <a:pt x="10530" y="20747"/>
                  </a:cubicBezTo>
                  <a:cubicBezTo>
                    <a:pt x="11198" y="21316"/>
                    <a:pt x="12312" y="21600"/>
                    <a:pt x="14149" y="20605"/>
                  </a:cubicBezTo>
                  <a:cubicBezTo>
                    <a:pt x="15986" y="19611"/>
                    <a:pt x="18547" y="17337"/>
                    <a:pt x="19939" y="14992"/>
                  </a:cubicBezTo>
                  <a:cubicBezTo>
                    <a:pt x="21330" y="12647"/>
                    <a:pt x="21553" y="10232"/>
                    <a:pt x="21442" y="8811"/>
                  </a:cubicBezTo>
                  <a:cubicBezTo>
                    <a:pt x="21330" y="7389"/>
                    <a:pt x="20885" y="6963"/>
                    <a:pt x="19827" y="7034"/>
                  </a:cubicBezTo>
                  <a:cubicBezTo>
                    <a:pt x="18769" y="7105"/>
                    <a:pt x="17099" y="7674"/>
                    <a:pt x="16097" y="8313"/>
                  </a:cubicBezTo>
                  <a:cubicBezTo>
                    <a:pt x="15095" y="8953"/>
                    <a:pt x="14761" y="9663"/>
                    <a:pt x="14761" y="10303"/>
                  </a:cubicBezTo>
                  <a:cubicBezTo>
                    <a:pt x="14761" y="10942"/>
                    <a:pt x="15095" y="11511"/>
                    <a:pt x="15429" y="120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9" name="Line"/>
            <p:cNvSpPr/>
            <p:nvPr/>
          </p:nvSpPr>
          <p:spPr>
            <a:xfrm>
              <a:off x="4393753" y="4803925"/>
              <a:ext cx="323164" cy="212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238" extrusionOk="0">
                  <a:moveTo>
                    <a:pt x="0" y="4413"/>
                  </a:moveTo>
                  <a:cubicBezTo>
                    <a:pt x="1234" y="4181"/>
                    <a:pt x="2469" y="3948"/>
                    <a:pt x="3703" y="4877"/>
                  </a:cubicBezTo>
                  <a:cubicBezTo>
                    <a:pt x="4937" y="5806"/>
                    <a:pt x="6171" y="7897"/>
                    <a:pt x="6711" y="10219"/>
                  </a:cubicBezTo>
                  <a:cubicBezTo>
                    <a:pt x="7251" y="12542"/>
                    <a:pt x="7097" y="15097"/>
                    <a:pt x="7020" y="16955"/>
                  </a:cubicBezTo>
                  <a:cubicBezTo>
                    <a:pt x="6943" y="18813"/>
                    <a:pt x="6943" y="19974"/>
                    <a:pt x="7329" y="20671"/>
                  </a:cubicBezTo>
                  <a:cubicBezTo>
                    <a:pt x="7714" y="21368"/>
                    <a:pt x="8486" y="21600"/>
                    <a:pt x="10260" y="20323"/>
                  </a:cubicBezTo>
                  <a:cubicBezTo>
                    <a:pt x="12034" y="19045"/>
                    <a:pt x="14811" y="16258"/>
                    <a:pt x="16817" y="13006"/>
                  </a:cubicBezTo>
                  <a:cubicBezTo>
                    <a:pt x="18823" y="9755"/>
                    <a:pt x="20057" y="6039"/>
                    <a:pt x="20751" y="3600"/>
                  </a:cubicBezTo>
                  <a:cubicBezTo>
                    <a:pt x="21446" y="1161"/>
                    <a:pt x="21600" y="0"/>
                    <a:pt x="21291" y="0"/>
                  </a:cubicBezTo>
                  <a:cubicBezTo>
                    <a:pt x="20983" y="0"/>
                    <a:pt x="20211" y="1161"/>
                    <a:pt x="19440" y="23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0" name="Line"/>
            <p:cNvSpPr/>
            <p:nvPr/>
          </p:nvSpPr>
          <p:spPr>
            <a:xfrm>
              <a:off x="4749510" y="4810900"/>
              <a:ext cx="160441" cy="196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1" extrusionOk="0">
                  <a:moveTo>
                    <a:pt x="0" y="5526"/>
                  </a:moveTo>
                  <a:cubicBezTo>
                    <a:pt x="2817" y="7033"/>
                    <a:pt x="5635" y="8540"/>
                    <a:pt x="7357" y="10675"/>
                  </a:cubicBezTo>
                  <a:cubicBezTo>
                    <a:pt x="9078" y="12809"/>
                    <a:pt x="9704" y="15572"/>
                    <a:pt x="9704" y="17707"/>
                  </a:cubicBezTo>
                  <a:cubicBezTo>
                    <a:pt x="9704" y="19842"/>
                    <a:pt x="9078" y="21349"/>
                    <a:pt x="8765" y="21223"/>
                  </a:cubicBezTo>
                  <a:cubicBezTo>
                    <a:pt x="8452" y="21098"/>
                    <a:pt x="8452" y="19340"/>
                    <a:pt x="9078" y="16326"/>
                  </a:cubicBezTo>
                  <a:cubicBezTo>
                    <a:pt x="9704" y="13312"/>
                    <a:pt x="10957" y="9042"/>
                    <a:pt x="12209" y="6028"/>
                  </a:cubicBezTo>
                  <a:cubicBezTo>
                    <a:pt x="13461" y="3014"/>
                    <a:pt x="14713" y="1256"/>
                    <a:pt x="16278" y="502"/>
                  </a:cubicBezTo>
                  <a:cubicBezTo>
                    <a:pt x="17843" y="-251"/>
                    <a:pt x="19722" y="0"/>
                    <a:pt x="21600" y="2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1" name="Line"/>
            <p:cNvSpPr/>
            <p:nvPr/>
          </p:nvSpPr>
          <p:spPr>
            <a:xfrm>
              <a:off x="4996231" y="4745367"/>
              <a:ext cx="681039" cy="211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17" extrusionOk="0">
                  <a:moveTo>
                    <a:pt x="1021" y="6851"/>
                  </a:moveTo>
                  <a:cubicBezTo>
                    <a:pt x="1535" y="6617"/>
                    <a:pt x="2050" y="6382"/>
                    <a:pt x="2123" y="6734"/>
                  </a:cubicBezTo>
                  <a:cubicBezTo>
                    <a:pt x="2197" y="7086"/>
                    <a:pt x="1829" y="8025"/>
                    <a:pt x="1462" y="8965"/>
                  </a:cubicBezTo>
                  <a:cubicBezTo>
                    <a:pt x="1095" y="9904"/>
                    <a:pt x="727" y="10843"/>
                    <a:pt x="433" y="11782"/>
                  </a:cubicBezTo>
                  <a:cubicBezTo>
                    <a:pt x="139" y="12721"/>
                    <a:pt x="-81" y="13660"/>
                    <a:pt x="29" y="14130"/>
                  </a:cubicBezTo>
                  <a:cubicBezTo>
                    <a:pt x="139" y="14599"/>
                    <a:pt x="580" y="14599"/>
                    <a:pt x="1462" y="14834"/>
                  </a:cubicBezTo>
                  <a:cubicBezTo>
                    <a:pt x="2343" y="15069"/>
                    <a:pt x="3666" y="15538"/>
                    <a:pt x="4548" y="16478"/>
                  </a:cubicBezTo>
                  <a:cubicBezTo>
                    <a:pt x="5429" y="17417"/>
                    <a:pt x="5870" y="18825"/>
                    <a:pt x="5870" y="19765"/>
                  </a:cubicBezTo>
                  <a:cubicBezTo>
                    <a:pt x="5870" y="20704"/>
                    <a:pt x="5429" y="21173"/>
                    <a:pt x="5392" y="21291"/>
                  </a:cubicBezTo>
                  <a:cubicBezTo>
                    <a:pt x="5356" y="21408"/>
                    <a:pt x="5723" y="21173"/>
                    <a:pt x="6825" y="19647"/>
                  </a:cubicBezTo>
                  <a:cubicBezTo>
                    <a:pt x="7927" y="18121"/>
                    <a:pt x="9764" y="15304"/>
                    <a:pt x="10976" y="12251"/>
                  </a:cubicBezTo>
                  <a:cubicBezTo>
                    <a:pt x="12188" y="9199"/>
                    <a:pt x="12776" y="5912"/>
                    <a:pt x="12997" y="3682"/>
                  </a:cubicBezTo>
                  <a:cubicBezTo>
                    <a:pt x="13217" y="1451"/>
                    <a:pt x="13070" y="278"/>
                    <a:pt x="12776" y="43"/>
                  </a:cubicBezTo>
                  <a:cubicBezTo>
                    <a:pt x="12482" y="-192"/>
                    <a:pt x="12041" y="512"/>
                    <a:pt x="11564" y="2625"/>
                  </a:cubicBezTo>
                  <a:cubicBezTo>
                    <a:pt x="11086" y="4738"/>
                    <a:pt x="10572" y="8260"/>
                    <a:pt x="10462" y="11312"/>
                  </a:cubicBezTo>
                  <a:cubicBezTo>
                    <a:pt x="10352" y="14365"/>
                    <a:pt x="10646" y="16947"/>
                    <a:pt x="12005" y="18473"/>
                  </a:cubicBezTo>
                  <a:cubicBezTo>
                    <a:pt x="13364" y="19999"/>
                    <a:pt x="15788" y="20469"/>
                    <a:pt x="17552" y="20234"/>
                  </a:cubicBezTo>
                  <a:cubicBezTo>
                    <a:pt x="19315" y="19999"/>
                    <a:pt x="20417" y="19060"/>
                    <a:pt x="21519" y="1812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2" name="Line"/>
            <p:cNvSpPr/>
            <p:nvPr/>
          </p:nvSpPr>
          <p:spPr>
            <a:xfrm>
              <a:off x="1489430" y="26783"/>
              <a:ext cx="548417" cy="545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463" extrusionOk="0">
                  <a:moveTo>
                    <a:pt x="14799" y="1419"/>
                  </a:moveTo>
                  <a:cubicBezTo>
                    <a:pt x="14799" y="961"/>
                    <a:pt x="14799" y="504"/>
                    <a:pt x="14527" y="229"/>
                  </a:cubicBezTo>
                  <a:cubicBezTo>
                    <a:pt x="14254" y="-45"/>
                    <a:pt x="13710" y="-137"/>
                    <a:pt x="12303" y="321"/>
                  </a:cubicBezTo>
                  <a:cubicBezTo>
                    <a:pt x="10897" y="778"/>
                    <a:pt x="8628" y="1785"/>
                    <a:pt x="6586" y="3204"/>
                  </a:cubicBezTo>
                  <a:cubicBezTo>
                    <a:pt x="4544" y="4622"/>
                    <a:pt x="2728" y="6453"/>
                    <a:pt x="1639" y="7688"/>
                  </a:cubicBezTo>
                  <a:cubicBezTo>
                    <a:pt x="550" y="8924"/>
                    <a:pt x="187" y="9565"/>
                    <a:pt x="51" y="10114"/>
                  </a:cubicBezTo>
                  <a:cubicBezTo>
                    <a:pt x="-85" y="10663"/>
                    <a:pt x="6" y="11121"/>
                    <a:pt x="913" y="11441"/>
                  </a:cubicBezTo>
                  <a:cubicBezTo>
                    <a:pt x="1821" y="11761"/>
                    <a:pt x="3545" y="11944"/>
                    <a:pt x="6086" y="11990"/>
                  </a:cubicBezTo>
                  <a:cubicBezTo>
                    <a:pt x="8628" y="12036"/>
                    <a:pt x="11986" y="11944"/>
                    <a:pt x="14481" y="12036"/>
                  </a:cubicBezTo>
                  <a:cubicBezTo>
                    <a:pt x="16977" y="12127"/>
                    <a:pt x="18611" y="12402"/>
                    <a:pt x="19654" y="12814"/>
                  </a:cubicBezTo>
                  <a:cubicBezTo>
                    <a:pt x="20698" y="13226"/>
                    <a:pt x="21152" y="13775"/>
                    <a:pt x="21333" y="14278"/>
                  </a:cubicBezTo>
                  <a:cubicBezTo>
                    <a:pt x="21515" y="14782"/>
                    <a:pt x="21424" y="15239"/>
                    <a:pt x="20244" y="16017"/>
                  </a:cubicBezTo>
                  <a:cubicBezTo>
                    <a:pt x="19065" y="16795"/>
                    <a:pt x="16796" y="17894"/>
                    <a:pt x="14391" y="18809"/>
                  </a:cubicBezTo>
                  <a:cubicBezTo>
                    <a:pt x="11986" y="19724"/>
                    <a:pt x="9444" y="20456"/>
                    <a:pt x="7448" y="20868"/>
                  </a:cubicBezTo>
                  <a:cubicBezTo>
                    <a:pt x="5451" y="21280"/>
                    <a:pt x="3999" y="21371"/>
                    <a:pt x="2547" y="21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3" name="Line"/>
            <p:cNvSpPr/>
            <p:nvPr/>
          </p:nvSpPr>
          <p:spPr>
            <a:xfrm>
              <a:off x="2022041" y="212706"/>
              <a:ext cx="474343" cy="283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0" y="6017"/>
                  </a:moveTo>
                  <a:cubicBezTo>
                    <a:pt x="212" y="10023"/>
                    <a:pt x="424" y="14030"/>
                    <a:pt x="529" y="16730"/>
                  </a:cubicBezTo>
                  <a:cubicBezTo>
                    <a:pt x="635" y="19430"/>
                    <a:pt x="635" y="20823"/>
                    <a:pt x="900" y="21172"/>
                  </a:cubicBezTo>
                  <a:cubicBezTo>
                    <a:pt x="1165" y="21520"/>
                    <a:pt x="1694" y="20823"/>
                    <a:pt x="2541" y="18210"/>
                  </a:cubicBezTo>
                  <a:cubicBezTo>
                    <a:pt x="3388" y="15597"/>
                    <a:pt x="4553" y="11068"/>
                    <a:pt x="5135" y="8020"/>
                  </a:cubicBezTo>
                  <a:cubicBezTo>
                    <a:pt x="5718" y="4972"/>
                    <a:pt x="5718" y="3404"/>
                    <a:pt x="5718" y="2185"/>
                  </a:cubicBezTo>
                  <a:cubicBezTo>
                    <a:pt x="5718" y="965"/>
                    <a:pt x="5718" y="94"/>
                    <a:pt x="5929" y="7"/>
                  </a:cubicBezTo>
                  <a:cubicBezTo>
                    <a:pt x="6141" y="-80"/>
                    <a:pt x="6565" y="617"/>
                    <a:pt x="7041" y="3317"/>
                  </a:cubicBezTo>
                  <a:cubicBezTo>
                    <a:pt x="7518" y="6017"/>
                    <a:pt x="8047" y="10720"/>
                    <a:pt x="8312" y="13507"/>
                  </a:cubicBezTo>
                  <a:cubicBezTo>
                    <a:pt x="8576" y="16294"/>
                    <a:pt x="8576" y="17165"/>
                    <a:pt x="8576" y="18123"/>
                  </a:cubicBezTo>
                  <a:cubicBezTo>
                    <a:pt x="8576" y="19081"/>
                    <a:pt x="8576" y="20126"/>
                    <a:pt x="8841" y="20649"/>
                  </a:cubicBezTo>
                  <a:cubicBezTo>
                    <a:pt x="9106" y="21172"/>
                    <a:pt x="9635" y="21172"/>
                    <a:pt x="10376" y="20301"/>
                  </a:cubicBezTo>
                  <a:cubicBezTo>
                    <a:pt x="11118" y="19430"/>
                    <a:pt x="12071" y="17688"/>
                    <a:pt x="12918" y="15423"/>
                  </a:cubicBezTo>
                  <a:cubicBezTo>
                    <a:pt x="13765" y="13159"/>
                    <a:pt x="14506" y="10372"/>
                    <a:pt x="15035" y="8630"/>
                  </a:cubicBezTo>
                  <a:cubicBezTo>
                    <a:pt x="15565" y="6888"/>
                    <a:pt x="15882" y="6191"/>
                    <a:pt x="16253" y="6191"/>
                  </a:cubicBezTo>
                  <a:cubicBezTo>
                    <a:pt x="16624" y="6191"/>
                    <a:pt x="17047" y="6888"/>
                    <a:pt x="17418" y="8891"/>
                  </a:cubicBezTo>
                  <a:cubicBezTo>
                    <a:pt x="17788" y="10894"/>
                    <a:pt x="18106" y="14204"/>
                    <a:pt x="18265" y="16381"/>
                  </a:cubicBezTo>
                  <a:cubicBezTo>
                    <a:pt x="18424" y="18559"/>
                    <a:pt x="18424" y="19604"/>
                    <a:pt x="18688" y="20039"/>
                  </a:cubicBezTo>
                  <a:cubicBezTo>
                    <a:pt x="18953" y="20475"/>
                    <a:pt x="19482" y="20301"/>
                    <a:pt x="20012" y="19865"/>
                  </a:cubicBezTo>
                  <a:cubicBezTo>
                    <a:pt x="20541" y="19430"/>
                    <a:pt x="21071" y="18733"/>
                    <a:pt x="21600" y="180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4" name="Line"/>
            <p:cNvSpPr/>
            <p:nvPr/>
          </p:nvSpPr>
          <p:spPr>
            <a:xfrm>
              <a:off x="2459469" y="259501"/>
              <a:ext cx="206713" cy="309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019" extrusionOk="0">
                  <a:moveTo>
                    <a:pt x="10889" y="5111"/>
                  </a:moveTo>
                  <a:cubicBezTo>
                    <a:pt x="11601" y="4480"/>
                    <a:pt x="12313" y="3849"/>
                    <a:pt x="12788" y="2824"/>
                  </a:cubicBezTo>
                  <a:cubicBezTo>
                    <a:pt x="13263" y="1800"/>
                    <a:pt x="13500" y="381"/>
                    <a:pt x="13263" y="65"/>
                  </a:cubicBezTo>
                  <a:cubicBezTo>
                    <a:pt x="13025" y="-250"/>
                    <a:pt x="12313" y="538"/>
                    <a:pt x="10058" y="3219"/>
                  </a:cubicBezTo>
                  <a:cubicBezTo>
                    <a:pt x="7803" y="5899"/>
                    <a:pt x="4006" y="10471"/>
                    <a:pt x="1988" y="13703"/>
                  </a:cubicBezTo>
                  <a:cubicBezTo>
                    <a:pt x="-30" y="16935"/>
                    <a:pt x="-267" y="18827"/>
                    <a:pt x="208" y="19931"/>
                  </a:cubicBezTo>
                  <a:cubicBezTo>
                    <a:pt x="682" y="21035"/>
                    <a:pt x="1869" y="21350"/>
                    <a:pt x="4599" y="20641"/>
                  </a:cubicBezTo>
                  <a:cubicBezTo>
                    <a:pt x="7329" y="19931"/>
                    <a:pt x="11601" y="18197"/>
                    <a:pt x="14687" y="16384"/>
                  </a:cubicBezTo>
                  <a:cubicBezTo>
                    <a:pt x="17773" y="14570"/>
                    <a:pt x="19671" y="12678"/>
                    <a:pt x="20502" y="12363"/>
                  </a:cubicBezTo>
                  <a:cubicBezTo>
                    <a:pt x="21333" y="12048"/>
                    <a:pt x="21096" y="13309"/>
                    <a:pt x="20977" y="14334"/>
                  </a:cubicBezTo>
                  <a:cubicBezTo>
                    <a:pt x="20858" y="15359"/>
                    <a:pt x="20858" y="16147"/>
                    <a:pt x="20858" y="16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5" name="Line"/>
            <p:cNvSpPr/>
            <p:nvPr/>
          </p:nvSpPr>
          <p:spPr>
            <a:xfrm>
              <a:off x="2726579" y="355800"/>
              <a:ext cx="118587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554"/>
                  </a:moveTo>
                  <a:cubicBezTo>
                    <a:pt x="2541" y="7200"/>
                    <a:pt x="5082" y="8846"/>
                    <a:pt x="6776" y="11109"/>
                  </a:cubicBezTo>
                  <a:cubicBezTo>
                    <a:pt x="8471" y="13371"/>
                    <a:pt x="9318" y="16251"/>
                    <a:pt x="9318" y="18309"/>
                  </a:cubicBezTo>
                  <a:cubicBezTo>
                    <a:pt x="9318" y="20366"/>
                    <a:pt x="8471" y="21600"/>
                    <a:pt x="8047" y="21600"/>
                  </a:cubicBezTo>
                  <a:cubicBezTo>
                    <a:pt x="7624" y="21600"/>
                    <a:pt x="7624" y="20366"/>
                    <a:pt x="9318" y="17074"/>
                  </a:cubicBezTo>
                  <a:cubicBezTo>
                    <a:pt x="11012" y="13783"/>
                    <a:pt x="14400" y="8434"/>
                    <a:pt x="16729" y="5246"/>
                  </a:cubicBezTo>
                  <a:cubicBezTo>
                    <a:pt x="19059" y="2057"/>
                    <a:pt x="20329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6" name="Line"/>
            <p:cNvSpPr/>
            <p:nvPr/>
          </p:nvSpPr>
          <p:spPr>
            <a:xfrm>
              <a:off x="2942823" y="104677"/>
              <a:ext cx="44587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9" h="21600" extrusionOk="0">
                  <a:moveTo>
                    <a:pt x="9720" y="0"/>
                  </a:moveTo>
                  <a:cubicBezTo>
                    <a:pt x="14040" y="1182"/>
                    <a:pt x="18360" y="2364"/>
                    <a:pt x="19980" y="5051"/>
                  </a:cubicBezTo>
                  <a:cubicBezTo>
                    <a:pt x="21600" y="7737"/>
                    <a:pt x="20520" y="11928"/>
                    <a:pt x="16740" y="14937"/>
                  </a:cubicBezTo>
                  <a:cubicBezTo>
                    <a:pt x="12960" y="17946"/>
                    <a:pt x="6480" y="197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7" name="Line"/>
            <p:cNvSpPr/>
            <p:nvPr/>
          </p:nvSpPr>
          <p:spPr>
            <a:xfrm>
              <a:off x="2796335" y="376727"/>
              <a:ext cx="28600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61" y="16000"/>
                    <a:pt x="6322" y="10400"/>
                    <a:pt x="9922" y="6800"/>
                  </a:cubicBezTo>
                  <a:cubicBezTo>
                    <a:pt x="13522" y="3200"/>
                    <a:pt x="17561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8" name="Line"/>
            <p:cNvSpPr/>
            <p:nvPr/>
          </p:nvSpPr>
          <p:spPr>
            <a:xfrm>
              <a:off x="3521800" y="290827"/>
              <a:ext cx="55806" cy="193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00" extrusionOk="0">
                  <a:moveTo>
                    <a:pt x="21600" y="232"/>
                  </a:moveTo>
                  <a:cubicBezTo>
                    <a:pt x="17100" y="-14"/>
                    <a:pt x="12600" y="-259"/>
                    <a:pt x="9450" y="600"/>
                  </a:cubicBezTo>
                  <a:cubicBezTo>
                    <a:pt x="6300" y="1459"/>
                    <a:pt x="4500" y="3423"/>
                    <a:pt x="3600" y="7841"/>
                  </a:cubicBezTo>
                  <a:cubicBezTo>
                    <a:pt x="2700" y="12259"/>
                    <a:pt x="2700" y="19132"/>
                    <a:pt x="2250" y="20236"/>
                  </a:cubicBezTo>
                  <a:cubicBezTo>
                    <a:pt x="1800" y="21341"/>
                    <a:pt x="900" y="16677"/>
                    <a:pt x="0" y="120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9" name="Line"/>
            <p:cNvSpPr/>
            <p:nvPr/>
          </p:nvSpPr>
          <p:spPr>
            <a:xfrm>
              <a:off x="3493898" y="-1"/>
              <a:ext cx="313288" cy="341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7" h="21171" extrusionOk="0">
                  <a:moveTo>
                    <a:pt x="0" y="9075"/>
                  </a:moveTo>
                  <a:cubicBezTo>
                    <a:pt x="155" y="6195"/>
                    <a:pt x="311" y="3315"/>
                    <a:pt x="2020" y="1659"/>
                  </a:cubicBezTo>
                  <a:cubicBezTo>
                    <a:pt x="3729" y="3"/>
                    <a:pt x="6993" y="-429"/>
                    <a:pt x="10567" y="435"/>
                  </a:cubicBezTo>
                  <a:cubicBezTo>
                    <a:pt x="14141" y="1299"/>
                    <a:pt x="18026" y="3459"/>
                    <a:pt x="19813" y="5835"/>
                  </a:cubicBezTo>
                  <a:cubicBezTo>
                    <a:pt x="21600" y="8211"/>
                    <a:pt x="21289" y="10803"/>
                    <a:pt x="18647" y="13395"/>
                  </a:cubicBezTo>
                  <a:cubicBezTo>
                    <a:pt x="16006" y="15987"/>
                    <a:pt x="11033" y="18579"/>
                    <a:pt x="7925" y="19875"/>
                  </a:cubicBezTo>
                  <a:cubicBezTo>
                    <a:pt x="4817" y="21171"/>
                    <a:pt x="3574" y="21171"/>
                    <a:pt x="2331" y="211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0" name="Line"/>
            <p:cNvSpPr/>
            <p:nvPr/>
          </p:nvSpPr>
          <p:spPr>
            <a:xfrm>
              <a:off x="3773795" y="57790"/>
              <a:ext cx="215373" cy="458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198" extrusionOk="0">
                  <a:moveTo>
                    <a:pt x="3397" y="878"/>
                  </a:moveTo>
                  <a:cubicBezTo>
                    <a:pt x="4094" y="340"/>
                    <a:pt x="4790" y="-197"/>
                    <a:pt x="5023" y="72"/>
                  </a:cubicBezTo>
                  <a:cubicBezTo>
                    <a:pt x="5255" y="340"/>
                    <a:pt x="5023" y="1415"/>
                    <a:pt x="4326" y="3887"/>
                  </a:cubicBezTo>
                  <a:cubicBezTo>
                    <a:pt x="3629" y="6358"/>
                    <a:pt x="2468" y="10227"/>
                    <a:pt x="1655" y="13075"/>
                  </a:cubicBezTo>
                  <a:cubicBezTo>
                    <a:pt x="842" y="15922"/>
                    <a:pt x="378" y="17749"/>
                    <a:pt x="145" y="18931"/>
                  </a:cubicBezTo>
                  <a:cubicBezTo>
                    <a:pt x="-87" y="20113"/>
                    <a:pt x="-87" y="20651"/>
                    <a:pt x="494" y="20973"/>
                  </a:cubicBezTo>
                  <a:cubicBezTo>
                    <a:pt x="1074" y="21296"/>
                    <a:pt x="2236" y="21403"/>
                    <a:pt x="4326" y="20382"/>
                  </a:cubicBezTo>
                  <a:cubicBezTo>
                    <a:pt x="6416" y="19361"/>
                    <a:pt x="9436" y="17212"/>
                    <a:pt x="11294" y="15707"/>
                  </a:cubicBezTo>
                  <a:cubicBezTo>
                    <a:pt x="13152" y="14203"/>
                    <a:pt x="13848" y="13343"/>
                    <a:pt x="14661" y="12215"/>
                  </a:cubicBezTo>
                  <a:cubicBezTo>
                    <a:pt x="15474" y="11087"/>
                    <a:pt x="16403" y="9690"/>
                    <a:pt x="17216" y="9367"/>
                  </a:cubicBezTo>
                  <a:cubicBezTo>
                    <a:pt x="18029" y="9045"/>
                    <a:pt x="18726" y="9797"/>
                    <a:pt x="19074" y="11248"/>
                  </a:cubicBezTo>
                  <a:cubicBezTo>
                    <a:pt x="19423" y="12699"/>
                    <a:pt x="19423" y="14848"/>
                    <a:pt x="19771" y="16460"/>
                  </a:cubicBezTo>
                  <a:cubicBezTo>
                    <a:pt x="20119" y="18072"/>
                    <a:pt x="20816" y="19146"/>
                    <a:pt x="21513" y="202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1" name="Line"/>
            <p:cNvSpPr/>
            <p:nvPr/>
          </p:nvSpPr>
          <p:spPr>
            <a:xfrm>
              <a:off x="4065899" y="306971"/>
              <a:ext cx="683613" cy="285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5" extrusionOk="0">
                  <a:moveTo>
                    <a:pt x="0" y="0"/>
                  </a:moveTo>
                  <a:cubicBezTo>
                    <a:pt x="220" y="2400"/>
                    <a:pt x="441" y="4800"/>
                    <a:pt x="478" y="7972"/>
                  </a:cubicBezTo>
                  <a:cubicBezTo>
                    <a:pt x="514" y="11143"/>
                    <a:pt x="367" y="15086"/>
                    <a:pt x="808" y="17658"/>
                  </a:cubicBezTo>
                  <a:cubicBezTo>
                    <a:pt x="1249" y="20229"/>
                    <a:pt x="2278" y="21429"/>
                    <a:pt x="3416" y="21000"/>
                  </a:cubicBezTo>
                  <a:cubicBezTo>
                    <a:pt x="4555" y="20572"/>
                    <a:pt x="5804" y="18515"/>
                    <a:pt x="6649" y="15858"/>
                  </a:cubicBezTo>
                  <a:cubicBezTo>
                    <a:pt x="7494" y="13200"/>
                    <a:pt x="7935" y="9943"/>
                    <a:pt x="7898" y="7629"/>
                  </a:cubicBezTo>
                  <a:cubicBezTo>
                    <a:pt x="7861" y="5315"/>
                    <a:pt x="7347" y="3943"/>
                    <a:pt x="6465" y="3172"/>
                  </a:cubicBezTo>
                  <a:cubicBezTo>
                    <a:pt x="5584" y="2400"/>
                    <a:pt x="4335" y="2229"/>
                    <a:pt x="3527" y="2058"/>
                  </a:cubicBezTo>
                  <a:cubicBezTo>
                    <a:pt x="2718" y="1886"/>
                    <a:pt x="2351" y="1715"/>
                    <a:pt x="2461" y="1543"/>
                  </a:cubicBezTo>
                  <a:cubicBezTo>
                    <a:pt x="2571" y="1372"/>
                    <a:pt x="3159" y="1200"/>
                    <a:pt x="4151" y="1029"/>
                  </a:cubicBezTo>
                  <a:cubicBezTo>
                    <a:pt x="5143" y="858"/>
                    <a:pt x="6539" y="686"/>
                    <a:pt x="7531" y="1286"/>
                  </a:cubicBezTo>
                  <a:cubicBezTo>
                    <a:pt x="8522" y="1886"/>
                    <a:pt x="9110" y="3258"/>
                    <a:pt x="9367" y="4886"/>
                  </a:cubicBezTo>
                  <a:cubicBezTo>
                    <a:pt x="9624" y="6515"/>
                    <a:pt x="9551" y="8400"/>
                    <a:pt x="9404" y="9686"/>
                  </a:cubicBezTo>
                  <a:cubicBezTo>
                    <a:pt x="9257" y="10972"/>
                    <a:pt x="9037" y="11658"/>
                    <a:pt x="8780" y="12343"/>
                  </a:cubicBezTo>
                  <a:cubicBezTo>
                    <a:pt x="8522" y="13029"/>
                    <a:pt x="8229" y="13715"/>
                    <a:pt x="8192" y="13715"/>
                  </a:cubicBezTo>
                  <a:cubicBezTo>
                    <a:pt x="8155" y="13715"/>
                    <a:pt x="8376" y="13029"/>
                    <a:pt x="8780" y="11915"/>
                  </a:cubicBezTo>
                  <a:cubicBezTo>
                    <a:pt x="9184" y="10800"/>
                    <a:pt x="9771" y="9258"/>
                    <a:pt x="10212" y="8229"/>
                  </a:cubicBezTo>
                  <a:cubicBezTo>
                    <a:pt x="10653" y="7200"/>
                    <a:pt x="10947" y="6686"/>
                    <a:pt x="11278" y="6515"/>
                  </a:cubicBezTo>
                  <a:cubicBezTo>
                    <a:pt x="11608" y="6343"/>
                    <a:pt x="11976" y="6515"/>
                    <a:pt x="12380" y="7458"/>
                  </a:cubicBezTo>
                  <a:cubicBezTo>
                    <a:pt x="12784" y="8400"/>
                    <a:pt x="13224" y="10115"/>
                    <a:pt x="13555" y="11572"/>
                  </a:cubicBezTo>
                  <a:cubicBezTo>
                    <a:pt x="13886" y="13029"/>
                    <a:pt x="14106" y="14229"/>
                    <a:pt x="14400" y="14829"/>
                  </a:cubicBezTo>
                  <a:cubicBezTo>
                    <a:pt x="14694" y="15429"/>
                    <a:pt x="15061" y="15429"/>
                    <a:pt x="16016" y="14229"/>
                  </a:cubicBezTo>
                  <a:cubicBezTo>
                    <a:pt x="16971" y="13029"/>
                    <a:pt x="18514" y="10629"/>
                    <a:pt x="19469" y="8572"/>
                  </a:cubicBezTo>
                  <a:cubicBezTo>
                    <a:pt x="20424" y="6515"/>
                    <a:pt x="20792" y="4800"/>
                    <a:pt x="20976" y="3343"/>
                  </a:cubicBezTo>
                  <a:cubicBezTo>
                    <a:pt x="21159" y="1886"/>
                    <a:pt x="21159" y="686"/>
                    <a:pt x="20939" y="258"/>
                  </a:cubicBezTo>
                  <a:cubicBezTo>
                    <a:pt x="20718" y="-171"/>
                    <a:pt x="20278" y="172"/>
                    <a:pt x="19433" y="2229"/>
                  </a:cubicBezTo>
                  <a:cubicBezTo>
                    <a:pt x="18588" y="4286"/>
                    <a:pt x="17339" y="8058"/>
                    <a:pt x="16604" y="10543"/>
                  </a:cubicBezTo>
                  <a:cubicBezTo>
                    <a:pt x="15869" y="13029"/>
                    <a:pt x="15649" y="14229"/>
                    <a:pt x="15796" y="15429"/>
                  </a:cubicBezTo>
                  <a:cubicBezTo>
                    <a:pt x="15943" y="16629"/>
                    <a:pt x="16457" y="17829"/>
                    <a:pt x="17486" y="17915"/>
                  </a:cubicBezTo>
                  <a:cubicBezTo>
                    <a:pt x="18514" y="18000"/>
                    <a:pt x="20057" y="16972"/>
                    <a:pt x="21600" y="159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2" name="Line"/>
            <p:cNvSpPr/>
            <p:nvPr/>
          </p:nvSpPr>
          <p:spPr>
            <a:xfrm>
              <a:off x="4763462" y="258141"/>
              <a:ext cx="454881" cy="401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554" extrusionOk="0">
                  <a:moveTo>
                    <a:pt x="15305" y="0"/>
                  </a:moveTo>
                  <a:cubicBezTo>
                    <a:pt x="15956" y="0"/>
                    <a:pt x="16607" y="0"/>
                    <a:pt x="16607" y="250"/>
                  </a:cubicBezTo>
                  <a:cubicBezTo>
                    <a:pt x="16607" y="499"/>
                    <a:pt x="15956" y="999"/>
                    <a:pt x="14219" y="1810"/>
                  </a:cubicBezTo>
                  <a:cubicBezTo>
                    <a:pt x="12482" y="2622"/>
                    <a:pt x="9660" y="3746"/>
                    <a:pt x="7707" y="4620"/>
                  </a:cubicBezTo>
                  <a:cubicBezTo>
                    <a:pt x="5753" y="5494"/>
                    <a:pt x="4667" y="6118"/>
                    <a:pt x="3908" y="6680"/>
                  </a:cubicBezTo>
                  <a:cubicBezTo>
                    <a:pt x="3148" y="7242"/>
                    <a:pt x="2714" y="7741"/>
                    <a:pt x="2822" y="8116"/>
                  </a:cubicBezTo>
                  <a:cubicBezTo>
                    <a:pt x="2931" y="8490"/>
                    <a:pt x="3582" y="8740"/>
                    <a:pt x="5590" y="9114"/>
                  </a:cubicBezTo>
                  <a:cubicBezTo>
                    <a:pt x="7598" y="9489"/>
                    <a:pt x="10963" y="9988"/>
                    <a:pt x="13785" y="10987"/>
                  </a:cubicBezTo>
                  <a:cubicBezTo>
                    <a:pt x="16607" y="11986"/>
                    <a:pt x="18886" y="13484"/>
                    <a:pt x="20135" y="14733"/>
                  </a:cubicBezTo>
                  <a:cubicBezTo>
                    <a:pt x="21383" y="15982"/>
                    <a:pt x="21600" y="16980"/>
                    <a:pt x="20623" y="17979"/>
                  </a:cubicBezTo>
                  <a:cubicBezTo>
                    <a:pt x="19646" y="18978"/>
                    <a:pt x="17475" y="19977"/>
                    <a:pt x="14165" y="20601"/>
                  </a:cubicBezTo>
                  <a:cubicBezTo>
                    <a:pt x="10854" y="21225"/>
                    <a:pt x="6404" y="21475"/>
                    <a:pt x="3853" y="21538"/>
                  </a:cubicBezTo>
                  <a:cubicBezTo>
                    <a:pt x="1303" y="21600"/>
                    <a:pt x="651" y="21475"/>
                    <a:pt x="0" y="213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3" name="Line"/>
            <p:cNvSpPr/>
            <p:nvPr/>
          </p:nvSpPr>
          <p:spPr>
            <a:xfrm>
              <a:off x="5433122" y="348825"/>
              <a:ext cx="272050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85" y="16560"/>
                    <a:pt x="9969" y="11520"/>
                    <a:pt x="13569" y="7920"/>
                  </a:cubicBezTo>
                  <a:cubicBezTo>
                    <a:pt x="17169" y="4320"/>
                    <a:pt x="19385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4" name="Line"/>
            <p:cNvSpPr/>
            <p:nvPr/>
          </p:nvSpPr>
          <p:spPr>
            <a:xfrm>
              <a:off x="5740449" y="5778"/>
              <a:ext cx="329875" cy="6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523" extrusionOk="0">
                  <a:moveTo>
                    <a:pt x="427" y="15496"/>
                  </a:moveTo>
                  <a:cubicBezTo>
                    <a:pt x="276" y="17241"/>
                    <a:pt x="125" y="18986"/>
                    <a:pt x="50" y="20066"/>
                  </a:cubicBezTo>
                  <a:cubicBezTo>
                    <a:pt x="-26" y="21146"/>
                    <a:pt x="-26" y="21561"/>
                    <a:pt x="125" y="21519"/>
                  </a:cubicBezTo>
                  <a:cubicBezTo>
                    <a:pt x="276" y="21478"/>
                    <a:pt x="578" y="20979"/>
                    <a:pt x="1787" y="19110"/>
                  </a:cubicBezTo>
                  <a:cubicBezTo>
                    <a:pt x="2995" y="17241"/>
                    <a:pt x="5110" y="14001"/>
                    <a:pt x="6620" y="11052"/>
                  </a:cubicBezTo>
                  <a:cubicBezTo>
                    <a:pt x="8131" y="8103"/>
                    <a:pt x="9037" y="5444"/>
                    <a:pt x="9566" y="3824"/>
                  </a:cubicBezTo>
                  <a:cubicBezTo>
                    <a:pt x="10094" y="2204"/>
                    <a:pt x="10245" y="1623"/>
                    <a:pt x="10547" y="1083"/>
                  </a:cubicBezTo>
                  <a:cubicBezTo>
                    <a:pt x="10849" y="543"/>
                    <a:pt x="11303" y="44"/>
                    <a:pt x="11907" y="3"/>
                  </a:cubicBezTo>
                  <a:cubicBezTo>
                    <a:pt x="12511" y="-39"/>
                    <a:pt x="13266" y="376"/>
                    <a:pt x="14475" y="1872"/>
                  </a:cubicBezTo>
                  <a:cubicBezTo>
                    <a:pt x="15683" y="3367"/>
                    <a:pt x="17345" y="5943"/>
                    <a:pt x="18553" y="8186"/>
                  </a:cubicBezTo>
                  <a:cubicBezTo>
                    <a:pt x="19761" y="10429"/>
                    <a:pt x="20517" y="12339"/>
                    <a:pt x="20970" y="13918"/>
                  </a:cubicBezTo>
                  <a:cubicBezTo>
                    <a:pt x="21423" y="15496"/>
                    <a:pt x="21574" y="16743"/>
                    <a:pt x="21272" y="17407"/>
                  </a:cubicBezTo>
                  <a:cubicBezTo>
                    <a:pt x="20970" y="18072"/>
                    <a:pt x="20215" y="18155"/>
                    <a:pt x="19459" y="182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5" name="Line"/>
            <p:cNvSpPr/>
            <p:nvPr/>
          </p:nvSpPr>
          <p:spPr>
            <a:xfrm>
              <a:off x="5830733" y="390678"/>
              <a:ext cx="383660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75" y="17486"/>
                    <a:pt x="9949" y="13371"/>
                    <a:pt x="13549" y="9771"/>
                  </a:cubicBezTo>
                  <a:cubicBezTo>
                    <a:pt x="17149" y="6171"/>
                    <a:pt x="19375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6" name="Line"/>
            <p:cNvSpPr/>
            <p:nvPr/>
          </p:nvSpPr>
          <p:spPr>
            <a:xfrm>
              <a:off x="6259425" y="238506"/>
              <a:ext cx="156680" cy="440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2" h="21329" extrusionOk="0">
                  <a:moveTo>
                    <a:pt x="504" y="7025"/>
                  </a:moveTo>
                  <a:cubicBezTo>
                    <a:pt x="196" y="9950"/>
                    <a:pt x="-113" y="12875"/>
                    <a:pt x="41" y="15125"/>
                  </a:cubicBezTo>
                  <a:cubicBezTo>
                    <a:pt x="196" y="17375"/>
                    <a:pt x="813" y="18950"/>
                    <a:pt x="1584" y="19962"/>
                  </a:cubicBezTo>
                  <a:cubicBezTo>
                    <a:pt x="2356" y="20975"/>
                    <a:pt x="3281" y="21425"/>
                    <a:pt x="3898" y="21312"/>
                  </a:cubicBezTo>
                  <a:cubicBezTo>
                    <a:pt x="4516" y="21200"/>
                    <a:pt x="4824" y="20525"/>
                    <a:pt x="4824" y="17994"/>
                  </a:cubicBezTo>
                  <a:cubicBezTo>
                    <a:pt x="4824" y="15462"/>
                    <a:pt x="4516" y="11075"/>
                    <a:pt x="4361" y="8150"/>
                  </a:cubicBezTo>
                  <a:cubicBezTo>
                    <a:pt x="4207" y="5225"/>
                    <a:pt x="4207" y="3762"/>
                    <a:pt x="4361" y="2694"/>
                  </a:cubicBezTo>
                  <a:cubicBezTo>
                    <a:pt x="4516" y="1625"/>
                    <a:pt x="4824" y="950"/>
                    <a:pt x="5904" y="500"/>
                  </a:cubicBezTo>
                  <a:cubicBezTo>
                    <a:pt x="6984" y="50"/>
                    <a:pt x="8836" y="-175"/>
                    <a:pt x="11458" y="162"/>
                  </a:cubicBezTo>
                  <a:cubicBezTo>
                    <a:pt x="14081" y="500"/>
                    <a:pt x="17476" y="1400"/>
                    <a:pt x="19327" y="2694"/>
                  </a:cubicBezTo>
                  <a:cubicBezTo>
                    <a:pt x="21178" y="3987"/>
                    <a:pt x="21487" y="5675"/>
                    <a:pt x="19018" y="7306"/>
                  </a:cubicBezTo>
                  <a:cubicBezTo>
                    <a:pt x="16550" y="8937"/>
                    <a:pt x="11304" y="10512"/>
                    <a:pt x="6058" y="120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7" name="Line"/>
            <p:cNvSpPr/>
            <p:nvPr/>
          </p:nvSpPr>
          <p:spPr>
            <a:xfrm>
              <a:off x="6402734" y="325980"/>
              <a:ext cx="288087" cy="393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015" extrusionOk="0">
                  <a:moveTo>
                    <a:pt x="0" y="6434"/>
                  </a:moveTo>
                  <a:cubicBezTo>
                    <a:pt x="1886" y="8172"/>
                    <a:pt x="3771" y="9909"/>
                    <a:pt x="5057" y="11958"/>
                  </a:cubicBezTo>
                  <a:cubicBezTo>
                    <a:pt x="6343" y="14006"/>
                    <a:pt x="7029" y="16365"/>
                    <a:pt x="7371" y="18040"/>
                  </a:cubicBezTo>
                  <a:cubicBezTo>
                    <a:pt x="7714" y="19716"/>
                    <a:pt x="7714" y="20709"/>
                    <a:pt x="7371" y="20958"/>
                  </a:cubicBezTo>
                  <a:cubicBezTo>
                    <a:pt x="7029" y="21206"/>
                    <a:pt x="6343" y="20709"/>
                    <a:pt x="5229" y="18351"/>
                  </a:cubicBezTo>
                  <a:cubicBezTo>
                    <a:pt x="4114" y="15992"/>
                    <a:pt x="2571" y="11772"/>
                    <a:pt x="2229" y="8296"/>
                  </a:cubicBezTo>
                  <a:cubicBezTo>
                    <a:pt x="1886" y="4820"/>
                    <a:pt x="2743" y="2089"/>
                    <a:pt x="4886" y="847"/>
                  </a:cubicBezTo>
                  <a:cubicBezTo>
                    <a:pt x="7029" y="-394"/>
                    <a:pt x="10457" y="-146"/>
                    <a:pt x="13457" y="785"/>
                  </a:cubicBezTo>
                  <a:cubicBezTo>
                    <a:pt x="16457" y="1716"/>
                    <a:pt x="19029" y="3330"/>
                    <a:pt x="20314" y="4447"/>
                  </a:cubicBezTo>
                  <a:cubicBezTo>
                    <a:pt x="21600" y="5565"/>
                    <a:pt x="21600" y="6185"/>
                    <a:pt x="19971" y="6682"/>
                  </a:cubicBezTo>
                  <a:cubicBezTo>
                    <a:pt x="18343" y="7178"/>
                    <a:pt x="15086" y="7551"/>
                    <a:pt x="13029" y="7489"/>
                  </a:cubicBezTo>
                  <a:cubicBezTo>
                    <a:pt x="10971" y="7427"/>
                    <a:pt x="10114" y="6930"/>
                    <a:pt x="9257" y="64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8" name="Line"/>
            <p:cNvSpPr/>
            <p:nvPr/>
          </p:nvSpPr>
          <p:spPr>
            <a:xfrm>
              <a:off x="6639905" y="121574"/>
              <a:ext cx="620832" cy="398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3" extrusionOk="0">
                  <a:moveTo>
                    <a:pt x="0" y="1333"/>
                  </a:moveTo>
                  <a:cubicBezTo>
                    <a:pt x="1294" y="588"/>
                    <a:pt x="2589" y="-157"/>
                    <a:pt x="3438" y="29"/>
                  </a:cubicBezTo>
                  <a:cubicBezTo>
                    <a:pt x="4288" y="215"/>
                    <a:pt x="4692" y="1333"/>
                    <a:pt x="4652" y="3940"/>
                  </a:cubicBezTo>
                  <a:cubicBezTo>
                    <a:pt x="4611" y="6546"/>
                    <a:pt x="4126" y="10643"/>
                    <a:pt x="3681" y="13436"/>
                  </a:cubicBezTo>
                  <a:cubicBezTo>
                    <a:pt x="3236" y="16229"/>
                    <a:pt x="2831" y="17719"/>
                    <a:pt x="2629" y="18836"/>
                  </a:cubicBezTo>
                  <a:cubicBezTo>
                    <a:pt x="2427" y="19953"/>
                    <a:pt x="2427" y="20698"/>
                    <a:pt x="2670" y="21071"/>
                  </a:cubicBezTo>
                  <a:cubicBezTo>
                    <a:pt x="2912" y="21443"/>
                    <a:pt x="3398" y="21443"/>
                    <a:pt x="4894" y="20326"/>
                  </a:cubicBezTo>
                  <a:cubicBezTo>
                    <a:pt x="6391" y="19209"/>
                    <a:pt x="8899" y="16974"/>
                    <a:pt x="10719" y="15112"/>
                  </a:cubicBezTo>
                  <a:cubicBezTo>
                    <a:pt x="12539" y="13250"/>
                    <a:pt x="13672" y="11760"/>
                    <a:pt x="14400" y="10767"/>
                  </a:cubicBezTo>
                  <a:cubicBezTo>
                    <a:pt x="15128" y="9774"/>
                    <a:pt x="15452" y="9277"/>
                    <a:pt x="14926" y="10395"/>
                  </a:cubicBezTo>
                  <a:cubicBezTo>
                    <a:pt x="14400" y="11512"/>
                    <a:pt x="13025" y="14243"/>
                    <a:pt x="12216" y="15919"/>
                  </a:cubicBezTo>
                  <a:cubicBezTo>
                    <a:pt x="11407" y="17595"/>
                    <a:pt x="11164" y="18215"/>
                    <a:pt x="11569" y="19022"/>
                  </a:cubicBezTo>
                  <a:cubicBezTo>
                    <a:pt x="11973" y="19829"/>
                    <a:pt x="13025" y="20822"/>
                    <a:pt x="14805" y="21009"/>
                  </a:cubicBezTo>
                  <a:cubicBezTo>
                    <a:pt x="16584" y="21195"/>
                    <a:pt x="19092" y="20574"/>
                    <a:pt x="21600" y="199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9" name="Line"/>
            <p:cNvSpPr/>
            <p:nvPr/>
          </p:nvSpPr>
          <p:spPr>
            <a:xfrm>
              <a:off x="6019163" y="788289"/>
              <a:ext cx="1457818" cy="86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55" extrusionOk="0">
                  <a:moveTo>
                    <a:pt x="21428" y="0"/>
                  </a:moveTo>
                  <a:cubicBezTo>
                    <a:pt x="20198" y="0"/>
                    <a:pt x="18967" y="0"/>
                    <a:pt x="17737" y="568"/>
                  </a:cubicBezTo>
                  <a:cubicBezTo>
                    <a:pt x="16506" y="1137"/>
                    <a:pt x="15276" y="2274"/>
                    <a:pt x="13977" y="3695"/>
                  </a:cubicBezTo>
                  <a:cubicBezTo>
                    <a:pt x="12679" y="5116"/>
                    <a:pt x="11312" y="6821"/>
                    <a:pt x="9979" y="8811"/>
                  </a:cubicBezTo>
                  <a:cubicBezTo>
                    <a:pt x="8646" y="10800"/>
                    <a:pt x="7347" y="13074"/>
                    <a:pt x="6048" y="15063"/>
                  </a:cubicBezTo>
                  <a:cubicBezTo>
                    <a:pt x="4750" y="17053"/>
                    <a:pt x="3451" y="18758"/>
                    <a:pt x="2340" y="19895"/>
                  </a:cubicBezTo>
                  <a:cubicBezTo>
                    <a:pt x="1229" y="21032"/>
                    <a:pt x="306" y="21600"/>
                    <a:pt x="67" y="21032"/>
                  </a:cubicBezTo>
                  <a:cubicBezTo>
                    <a:pt x="-172" y="20463"/>
                    <a:pt x="272" y="18758"/>
                    <a:pt x="717" y="170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0" name="Line"/>
            <p:cNvSpPr/>
            <p:nvPr/>
          </p:nvSpPr>
          <p:spPr>
            <a:xfrm>
              <a:off x="494378" y="2232244"/>
              <a:ext cx="48831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457" y="450"/>
                    <a:pt x="11314" y="900"/>
                    <a:pt x="7714" y="4500"/>
                  </a:cubicBezTo>
                  <a:cubicBezTo>
                    <a:pt x="4114" y="8100"/>
                    <a:pt x="2057" y="14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1" name="Line"/>
            <p:cNvSpPr/>
            <p:nvPr/>
          </p:nvSpPr>
          <p:spPr>
            <a:xfrm>
              <a:off x="382768" y="2086436"/>
              <a:ext cx="356429" cy="438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453" extrusionOk="0">
                  <a:moveTo>
                    <a:pt x="5853" y="2695"/>
                  </a:moveTo>
                  <a:cubicBezTo>
                    <a:pt x="4459" y="2013"/>
                    <a:pt x="3066" y="1331"/>
                    <a:pt x="1951" y="933"/>
                  </a:cubicBezTo>
                  <a:cubicBezTo>
                    <a:pt x="836" y="535"/>
                    <a:pt x="0" y="421"/>
                    <a:pt x="0" y="365"/>
                  </a:cubicBezTo>
                  <a:cubicBezTo>
                    <a:pt x="0" y="308"/>
                    <a:pt x="836" y="308"/>
                    <a:pt x="3275" y="194"/>
                  </a:cubicBezTo>
                  <a:cubicBezTo>
                    <a:pt x="5714" y="80"/>
                    <a:pt x="9755" y="-147"/>
                    <a:pt x="12403" y="137"/>
                  </a:cubicBezTo>
                  <a:cubicBezTo>
                    <a:pt x="15050" y="421"/>
                    <a:pt x="16305" y="1217"/>
                    <a:pt x="16305" y="2468"/>
                  </a:cubicBezTo>
                  <a:cubicBezTo>
                    <a:pt x="16305" y="3718"/>
                    <a:pt x="15050" y="5424"/>
                    <a:pt x="13239" y="6788"/>
                  </a:cubicBezTo>
                  <a:cubicBezTo>
                    <a:pt x="11427" y="8152"/>
                    <a:pt x="9058" y="9175"/>
                    <a:pt x="7246" y="10028"/>
                  </a:cubicBezTo>
                  <a:cubicBezTo>
                    <a:pt x="5435" y="10880"/>
                    <a:pt x="4181" y="11562"/>
                    <a:pt x="4250" y="11960"/>
                  </a:cubicBezTo>
                  <a:cubicBezTo>
                    <a:pt x="4320" y="12358"/>
                    <a:pt x="5714" y="12472"/>
                    <a:pt x="8431" y="12984"/>
                  </a:cubicBezTo>
                  <a:cubicBezTo>
                    <a:pt x="11148" y="13495"/>
                    <a:pt x="15190" y="14405"/>
                    <a:pt x="17559" y="15087"/>
                  </a:cubicBezTo>
                  <a:cubicBezTo>
                    <a:pt x="19928" y="15769"/>
                    <a:pt x="20625" y="16224"/>
                    <a:pt x="21043" y="16735"/>
                  </a:cubicBezTo>
                  <a:cubicBezTo>
                    <a:pt x="21461" y="17247"/>
                    <a:pt x="21600" y="17815"/>
                    <a:pt x="20625" y="18440"/>
                  </a:cubicBezTo>
                  <a:cubicBezTo>
                    <a:pt x="19649" y="19066"/>
                    <a:pt x="17559" y="19748"/>
                    <a:pt x="14911" y="20259"/>
                  </a:cubicBezTo>
                  <a:cubicBezTo>
                    <a:pt x="12263" y="20771"/>
                    <a:pt x="9058" y="21112"/>
                    <a:pt x="5853" y="214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2" name="Line"/>
            <p:cNvSpPr/>
            <p:nvPr/>
          </p:nvSpPr>
          <p:spPr>
            <a:xfrm>
              <a:off x="730308" y="2277876"/>
              <a:ext cx="712757" cy="255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203" extrusionOk="0">
                  <a:moveTo>
                    <a:pt x="882" y="12415"/>
                  </a:moveTo>
                  <a:cubicBezTo>
                    <a:pt x="460" y="12608"/>
                    <a:pt x="37" y="12800"/>
                    <a:pt x="2" y="12897"/>
                  </a:cubicBezTo>
                  <a:cubicBezTo>
                    <a:pt x="-33" y="12993"/>
                    <a:pt x="319" y="12993"/>
                    <a:pt x="1128" y="12318"/>
                  </a:cubicBezTo>
                  <a:cubicBezTo>
                    <a:pt x="1937" y="11643"/>
                    <a:pt x="3203" y="10293"/>
                    <a:pt x="4224" y="8654"/>
                  </a:cubicBezTo>
                  <a:cubicBezTo>
                    <a:pt x="5244" y="7015"/>
                    <a:pt x="6018" y="5086"/>
                    <a:pt x="6405" y="3640"/>
                  </a:cubicBezTo>
                  <a:cubicBezTo>
                    <a:pt x="6792" y="2193"/>
                    <a:pt x="6792" y="1229"/>
                    <a:pt x="6616" y="650"/>
                  </a:cubicBezTo>
                  <a:cubicBezTo>
                    <a:pt x="6440" y="72"/>
                    <a:pt x="6088" y="-121"/>
                    <a:pt x="5596" y="72"/>
                  </a:cubicBezTo>
                  <a:cubicBezTo>
                    <a:pt x="5103" y="265"/>
                    <a:pt x="4470" y="843"/>
                    <a:pt x="3837" y="3254"/>
                  </a:cubicBezTo>
                  <a:cubicBezTo>
                    <a:pt x="3203" y="5665"/>
                    <a:pt x="2570" y="9908"/>
                    <a:pt x="2359" y="13186"/>
                  </a:cubicBezTo>
                  <a:cubicBezTo>
                    <a:pt x="2148" y="16465"/>
                    <a:pt x="2359" y="18779"/>
                    <a:pt x="2957" y="20033"/>
                  </a:cubicBezTo>
                  <a:cubicBezTo>
                    <a:pt x="3555" y="21286"/>
                    <a:pt x="4540" y="21479"/>
                    <a:pt x="5701" y="19936"/>
                  </a:cubicBezTo>
                  <a:cubicBezTo>
                    <a:pt x="6862" y="18393"/>
                    <a:pt x="8199" y="15115"/>
                    <a:pt x="8938" y="12800"/>
                  </a:cubicBezTo>
                  <a:cubicBezTo>
                    <a:pt x="9676" y="10486"/>
                    <a:pt x="9817" y="9136"/>
                    <a:pt x="9888" y="7690"/>
                  </a:cubicBezTo>
                  <a:cubicBezTo>
                    <a:pt x="9958" y="6243"/>
                    <a:pt x="9958" y="4700"/>
                    <a:pt x="9923" y="4411"/>
                  </a:cubicBezTo>
                  <a:cubicBezTo>
                    <a:pt x="9888" y="4122"/>
                    <a:pt x="9817" y="5086"/>
                    <a:pt x="9747" y="7111"/>
                  </a:cubicBezTo>
                  <a:cubicBezTo>
                    <a:pt x="9676" y="9136"/>
                    <a:pt x="9606" y="12222"/>
                    <a:pt x="9536" y="14247"/>
                  </a:cubicBezTo>
                  <a:cubicBezTo>
                    <a:pt x="9465" y="16272"/>
                    <a:pt x="9395" y="17236"/>
                    <a:pt x="9571" y="17525"/>
                  </a:cubicBezTo>
                  <a:cubicBezTo>
                    <a:pt x="9747" y="17815"/>
                    <a:pt x="10169" y="17429"/>
                    <a:pt x="10591" y="16175"/>
                  </a:cubicBezTo>
                  <a:cubicBezTo>
                    <a:pt x="11013" y="14922"/>
                    <a:pt x="11435" y="12800"/>
                    <a:pt x="11752" y="11354"/>
                  </a:cubicBezTo>
                  <a:cubicBezTo>
                    <a:pt x="12069" y="9908"/>
                    <a:pt x="12280" y="9136"/>
                    <a:pt x="12491" y="9425"/>
                  </a:cubicBezTo>
                  <a:cubicBezTo>
                    <a:pt x="12702" y="9715"/>
                    <a:pt x="12913" y="11065"/>
                    <a:pt x="13089" y="12318"/>
                  </a:cubicBezTo>
                  <a:cubicBezTo>
                    <a:pt x="13265" y="13572"/>
                    <a:pt x="13405" y="14729"/>
                    <a:pt x="13687" y="15308"/>
                  </a:cubicBezTo>
                  <a:cubicBezTo>
                    <a:pt x="13968" y="15886"/>
                    <a:pt x="14390" y="15886"/>
                    <a:pt x="15270" y="14825"/>
                  </a:cubicBezTo>
                  <a:cubicBezTo>
                    <a:pt x="16149" y="13765"/>
                    <a:pt x="17486" y="11643"/>
                    <a:pt x="18260" y="10197"/>
                  </a:cubicBezTo>
                  <a:cubicBezTo>
                    <a:pt x="19034" y="8750"/>
                    <a:pt x="19245" y="7979"/>
                    <a:pt x="19421" y="7111"/>
                  </a:cubicBezTo>
                  <a:cubicBezTo>
                    <a:pt x="19597" y="6243"/>
                    <a:pt x="19738" y="5279"/>
                    <a:pt x="19632" y="5086"/>
                  </a:cubicBezTo>
                  <a:cubicBezTo>
                    <a:pt x="19527" y="4893"/>
                    <a:pt x="19175" y="5472"/>
                    <a:pt x="18436" y="7786"/>
                  </a:cubicBezTo>
                  <a:cubicBezTo>
                    <a:pt x="17697" y="10100"/>
                    <a:pt x="16572" y="14150"/>
                    <a:pt x="15974" y="16658"/>
                  </a:cubicBezTo>
                  <a:cubicBezTo>
                    <a:pt x="15375" y="19165"/>
                    <a:pt x="15305" y="20129"/>
                    <a:pt x="15516" y="20708"/>
                  </a:cubicBezTo>
                  <a:cubicBezTo>
                    <a:pt x="15727" y="21286"/>
                    <a:pt x="16220" y="21479"/>
                    <a:pt x="17275" y="20611"/>
                  </a:cubicBezTo>
                  <a:cubicBezTo>
                    <a:pt x="18331" y="19743"/>
                    <a:pt x="19949" y="17815"/>
                    <a:pt x="21567" y="158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3" name="Line"/>
            <p:cNvSpPr/>
            <p:nvPr/>
          </p:nvSpPr>
          <p:spPr>
            <a:xfrm>
              <a:off x="1457015" y="2141620"/>
              <a:ext cx="220676" cy="393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240" extrusionOk="0">
                  <a:moveTo>
                    <a:pt x="19373" y="6779"/>
                  </a:moveTo>
                  <a:cubicBezTo>
                    <a:pt x="20487" y="4769"/>
                    <a:pt x="21600" y="2760"/>
                    <a:pt x="20932" y="1504"/>
                  </a:cubicBezTo>
                  <a:cubicBezTo>
                    <a:pt x="20264" y="248"/>
                    <a:pt x="17814" y="-254"/>
                    <a:pt x="14920" y="123"/>
                  </a:cubicBezTo>
                  <a:cubicBezTo>
                    <a:pt x="12025" y="499"/>
                    <a:pt x="8685" y="1755"/>
                    <a:pt x="6235" y="4393"/>
                  </a:cubicBezTo>
                  <a:cubicBezTo>
                    <a:pt x="3786" y="7030"/>
                    <a:pt x="2227" y="11048"/>
                    <a:pt x="1447" y="13811"/>
                  </a:cubicBezTo>
                  <a:cubicBezTo>
                    <a:pt x="668" y="16574"/>
                    <a:pt x="668" y="18081"/>
                    <a:pt x="891" y="19211"/>
                  </a:cubicBezTo>
                  <a:cubicBezTo>
                    <a:pt x="1113" y="20341"/>
                    <a:pt x="1559" y="21095"/>
                    <a:pt x="1447" y="21220"/>
                  </a:cubicBezTo>
                  <a:cubicBezTo>
                    <a:pt x="1336" y="21346"/>
                    <a:pt x="668" y="20844"/>
                    <a:pt x="0" y="203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4" name="Line"/>
            <p:cNvSpPr/>
            <p:nvPr/>
          </p:nvSpPr>
          <p:spPr>
            <a:xfrm>
              <a:off x="1447847" y="2397333"/>
              <a:ext cx="392828" cy="188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407" extrusionOk="0">
                  <a:moveTo>
                    <a:pt x="120" y="12117"/>
                  </a:moveTo>
                  <a:cubicBezTo>
                    <a:pt x="-7" y="10537"/>
                    <a:pt x="-134" y="8956"/>
                    <a:pt x="311" y="7902"/>
                  </a:cubicBezTo>
                  <a:cubicBezTo>
                    <a:pt x="755" y="6849"/>
                    <a:pt x="1772" y="6322"/>
                    <a:pt x="3805" y="5795"/>
                  </a:cubicBezTo>
                  <a:cubicBezTo>
                    <a:pt x="5838" y="5268"/>
                    <a:pt x="8887" y="4741"/>
                    <a:pt x="11111" y="4215"/>
                  </a:cubicBezTo>
                  <a:cubicBezTo>
                    <a:pt x="13334" y="3688"/>
                    <a:pt x="14732" y="3161"/>
                    <a:pt x="15748" y="2239"/>
                  </a:cubicBezTo>
                  <a:cubicBezTo>
                    <a:pt x="16765" y="1317"/>
                    <a:pt x="17400" y="0"/>
                    <a:pt x="17781" y="0"/>
                  </a:cubicBezTo>
                  <a:cubicBezTo>
                    <a:pt x="18162" y="0"/>
                    <a:pt x="18290" y="1317"/>
                    <a:pt x="17972" y="4478"/>
                  </a:cubicBezTo>
                  <a:cubicBezTo>
                    <a:pt x="17654" y="7639"/>
                    <a:pt x="16892" y="12644"/>
                    <a:pt x="16511" y="15805"/>
                  </a:cubicBezTo>
                  <a:cubicBezTo>
                    <a:pt x="16130" y="18966"/>
                    <a:pt x="16130" y="20283"/>
                    <a:pt x="16447" y="20941"/>
                  </a:cubicBezTo>
                  <a:cubicBezTo>
                    <a:pt x="16765" y="21600"/>
                    <a:pt x="17400" y="21600"/>
                    <a:pt x="18290" y="20678"/>
                  </a:cubicBezTo>
                  <a:cubicBezTo>
                    <a:pt x="19179" y="19756"/>
                    <a:pt x="20322" y="17912"/>
                    <a:pt x="21466" y="16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5" name="Line"/>
            <p:cNvSpPr/>
            <p:nvPr/>
          </p:nvSpPr>
          <p:spPr>
            <a:xfrm>
              <a:off x="1938333" y="2232244"/>
              <a:ext cx="46270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8" h="21600" extrusionOk="0">
                  <a:moveTo>
                    <a:pt x="15429" y="0"/>
                  </a:moveTo>
                  <a:cubicBezTo>
                    <a:pt x="18514" y="766"/>
                    <a:pt x="21600" y="1532"/>
                    <a:pt x="20057" y="3983"/>
                  </a:cubicBezTo>
                  <a:cubicBezTo>
                    <a:pt x="18514" y="6434"/>
                    <a:pt x="12343" y="10570"/>
                    <a:pt x="8229" y="13787"/>
                  </a:cubicBezTo>
                  <a:cubicBezTo>
                    <a:pt x="4114" y="17004"/>
                    <a:pt x="2057" y="193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6" name="Line"/>
            <p:cNvSpPr/>
            <p:nvPr/>
          </p:nvSpPr>
          <p:spPr>
            <a:xfrm>
              <a:off x="1791845" y="2336878"/>
              <a:ext cx="502549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600" extrusionOk="0">
                  <a:moveTo>
                    <a:pt x="4459" y="9120"/>
                  </a:moveTo>
                  <a:cubicBezTo>
                    <a:pt x="5053" y="7360"/>
                    <a:pt x="5648" y="5600"/>
                    <a:pt x="7481" y="4080"/>
                  </a:cubicBezTo>
                  <a:cubicBezTo>
                    <a:pt x="9314" y="2560"/>
                    <a:pt x="12385" y="1280"/>
                    <a:pt x="14317" y="640"/>
                  </a:cubicBezTo>
                  <a:cubicBezTo>
                    <a:pt x="16250" y="0"/>
                    <a:pt x="17042" y="0"/>
                    <a:pt x="17736" y="0"/>
                  </a:cubicBezTo>
                  <a:cubicBezTo>
                    <a:pt x="18429" y="0"/>
                    <a:pt x="19024" y="0"/>
                    <a:pt x="19073" y="240"/>
                  </a:cubicBezTo>
                  <a:cubicBezTo>
                    <a:pt x="19123" y="480"/>
                    <a:pt x="18628" y="960"/>
                    <a:pt x="17587" y="1680"/>
                  </a:cubicBezTo>
                  <a:cubicBezTo>
                    <a:pt x="16547" y="2400"/>
                    <a:pt x="14961" y="3360"/>
                    <a:pt x="13921" y="4080"/>
                  </a:cubicBezTo>
                  <a:cubicBezTo>
                    <a:pt x="12881" y="4800"/>
                    <a:pt x="12385" y="5280"/>
                    <a:pt x="12633" y="5760"/>
                  </a:cubicBezTo>
                  <a:cubicBezTo>
                    <a:pt x="12881" y="6240"/>
                    <a:pt x="13872" y="6720"/>
                    <a:pt x="15209" y="7200"/>
                  </a:cubicBezTo>
                  <a:cubicBezTo>
                    <a:pt x="16547" y="7680"/>
                    <a:pt x="18231" y="8160"/>
                    <a:pt x="19321" y="8720"/>
                  </a:cubicBezTo>
                  <a:cubicBezTo>
                    <a:pt x="20411" y="9280"/>
                    <a:pt x="20906" y="9920"/>
                    <a:pt x="21204" y="10640"/>
                  </a:cubicBezTo>
                  <a:cubicBezTo>
                    <a:pt x="21501" y="11360"/>
                    <a:pt x="21600" y="12160"/>
                    <a:pt x="20708" y="13360"/>
                  </a:cubicBezTo>
                  <a:cubicBezTo>
                    <a:pt x="19817" y="14560"/>
                    <a:pt x="17934" y="16160"/>
                    <a:pt x="15209" y="17440"/>
                  </a:cubicBezTo>
                  <a:cubicBezTo>
                    <a:pt x="12484" y="18720"/>
                    <a:pt x="8917" y="19680"/>
                    <a:pt x="6242" y="20320"/>
                  </a:cubicBezTo>
                  <a:cubicBezTo>
                    <a:pt x="3567" y="20960"/>
                    <a:pt x="1783" y="212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7" name="Line"/>
            <p:cNvSpPr/>
            <p:nvPr/>
          </p:nvSpPr>
          <p:spPr>
            <a:xfrm>
              <a:off x="776433" y="2706877"/>
              <a:ext cx="1475752" cy="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500" extrusionOk="0">
                  <a:moveTo>
                    <a:pt x="764" y="9500"/>
                  </a:moveTo>
                  <a:cubicBezTo>
                    <a:pt x="562" y="10300"/>
                    <a:pt x="360" y="11100"/>
                    <a:pt x="175" y="11500"/>
                  </a:cubicBezTo>
                  <a:cubicBezTo>
                    <a:pt x="-10" y="11900"/>
                    <a:pt x="-178" y="11900"/>
                    <a:pt x="394" y="12300"/>
                  </a:cubicBezTo>
                  <a:cubicBezTo>
                    <a:pt x="966" y="12700"/>
                    <a:pt x="2278" y="13500"/>
                    <a:pt x="3641" y="13900"/>
                  </a:cubicBezTo>
                  <a:cubicBezTo>
                    <a:pt x="5003" y="14300"/>
                    <a:pt x="6416" y="14300"/>
                    <a:pt x="7729" y="13900"/>
                  </a:cubicBezTo>
                  <a:cubicBezTo>
                    <a:pt x="9041" y="13500"/>
                    <a:pt x="10252" y="12700"/>
                    <a:pt x="11446" y="11500"/>
                  </a:cubicBezTo>
                  <a:cubicBezTo>
                    <a:pt x="12641" y="10300"/>
                    <a:pt x="13818" y="8700"/>
                    <a:pt x="15029" y="7100"/>
                  </a:cubicBezTo>
                  <a:cubicBezTo>
                    <a:pt x="16241" y="5500"/>
                    <a:pt x="17486" y="3900"/>
                    <a:pt x="18394" y="2700"/>
                  </a:cubicBezTo>
                  <a:cubicBezTo>
                    <a:pt x="19302" y="1500"/>
                    <a:pt x="19874" y="700"/>
                    <a:pt x="20362" y="300"/>
                  </a:cubicBezTo>
                  <a:cubicBezTo>
                    <a:pt x="20850" y="-100"/>
                    <a:pt x="21254" y="-100"/>
                    <a:pt x="21338" y="300"/>
                  </a:cubicBezTo>
                  <a:cubicBezTo>
                    <a:pt x="21422" y="700"/>
                    <a:pt x="21186" y="1500"/>
                    <a:pt x="20379" y="5100"/>
                  </a:cubicBezTo>
                  <a:cubicBezTo>
                    <a:pt x="19572" y="8700"/>
                    <a:pt x="18192" y="15100"/>
                    <a:pt x="16813" y="215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8" name="Line"/>
            <p:cNvSpPr/>
            <p:nvPr/>
          </p:nvSpPr>
          <p:spPr>
            <a:xfrm>
              <a:off x="3671486" y="1934369"/>
              <a:ext cx="198534" cy="469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9" h="21388" extrusionOk="0">
                  <a:moveTo>
                    <a:pt x="3383" y="16423"/>
                  </a:moveTo>
                  <a:cubicBezTo>
                    <a:pt x="2390" y="17693"/>
                    <a:pt x="1397" y="18964"/>
                    <a:pt x="776" y="19864"/>
                  </a:cubicBezTo>
                  <a:cubicBezTo>
                    <a:pt x="155" y="20764"/>
                    <a:pt x="-93" y="21293"/>
                    <a:pt x="31" y="21240"/>
                  </a:cubicBezTo>
                  <a:cubicBezTo>
                    <a:pt x="155" y="21187"/>
                    <a:pt x="652" y="20552"/>
                    <a:pt x="2141" y="18381"/>
                  </a:cubicBezTo>
                  <a:cubicBezTo>
                    <a:pt x="3631" y="16211"/>
                    <a:pt x="6114" y="12505"/>
                    <a:pt x="7355" y="9381"/>
                  </a:cubicBezTo>
                  <a:cubicBezTo>
                    <a:pt x="8597" y="6258"/>
                    <a:pt x="8597" y="3717"/>
                    <a:pt x="8597" y="2129"/>
                  </a:cubicBezTo>
                  <a:cubicBezTo>
                    <a:pt x="8597" y="540"/>
                    <a:pt x="8597" y="-95"/>
                    <a:pt x="8721" y="11"/>
                  </a:cubicBezTo>
                  <a:cubicBezTo>
                    <a:pt x="8845" y="117"/>
                    <a:pt x="9093" y="964"/>
                    <a:pt x="9962" y="3134"/>
                  </a:cubicBezTo>
                  <a:cubicBezTo>
                    <a:pt x="10831" y="5305"/>
                    <a:pt x="12321" y="8799"/>
                    <a:pt x="14183" y="11817"/>
                  </a:cubicBezTo>
                  <a:cubicBezTo>
                    <a:pt x="16045" y="14834"/>
                    <a:pt x="18279" y="17376"/>
                    <a:pt x="19645" y="18964"/>
                  </a:cubicBezTo>
                  <a:cubicBezTo>
                    <a:pt x="21010" y="20552"/>
                    <a:pt x="21507" y="21187"/>
                    <a:pt x="21010" y="21346"/>
                  </a:cubicBezTo>
                  <a:cubicBezTo>
                    <a:pt x="20514" y="21505"/>
                    <a:pt x="19024" y="21187"/>
                    <a:pt x="17659" y="20817"/>
                  </a:cubicBezTo>
                  <a:cubicBezTo>
                    <a:pt x="16293" y="20446"/>
                    <a:pt x="15052" y="20023"/>
                    <a:pt x="13810" y="195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9" name="Line"/>
            <p:cNvSpPr/>
            <p:nvPr/>
          </p:nvSpPr>
          <p:spPr>
            <a:xfrm>
              <a:off x="3745020" y="1979880"/>
              <a:ext cx="1304443" cy="406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5" extrusionOk="0">
                  <a:moveTo>
                    <a:pt x="462" y="19211"/>
                  </a:moveTo>
                  <a:cubicBezTo>
                    <a:pt x="231" y="18475"/>
                    <a:pt x="0" y="17738"/>
                    <a:pt x="0" y="17186"/>
                  </a:cubicBezTo>
                  <a:cubicBezTo>
                    <a:pt x="0" y="16634"/>
                    <a:pt x="231" y="16266"/>
                    <a:pt x="1001" y="15652"/>
                  </a:cubicBezTo>
                  <a:cubicBezTo>
                    <a:pt x="1771" y="15038"/>
                    <a:pt x="3080" y="14179"/>
                    <a:pt x="3831" y="13688"/>
                  </a:cubicBezTo>
                  <a:cubicBezTo>
                    <a:pt x="4582" y="13198"/>
                    <a:pt x="4774" y="13075"/>
                    <a:pt x="4967" y="12829"/>
                  </a:cubicBezTo>
                  <a:cubicBezTo>
                    <a:pt x="5159" y="12584"/>
                    <a:pt x="5352" y="12216"/>
                    <a:pt x="5352" y="12216"/>
                  </a:cubicBezTo>
                  <a:cubicBezTo>
                    <a:pt x="5352" y="12216"/>
                    <a:pt x="5159" y="12584"/>
                    <a:pt x="4794" y="13811"/>
                  </a:cubicBezTo>
                  <a:cubicBezTo>
                    <a:pt x="4428" y="15038"/>
                    <a:pt x="3889" y="17125"/>
                    <a:pt x="3600" y="18475"/>
                  </a:cubicBezTo>
                  <a:cubicBezTo>
                    <a:pt x="3311" y="19825"/>
                    <a:pt x="3273" y="20438"/>
                    <a:pt x="3369" y="20807"/>
                  </a:cubicBezTo>
                  <a:cubicBezTo>
                    <a:pt x="3465" y="21175"/>
                    <a:pt x="3696" y="21298"/>
                    <a:pt x="4197" y="20745"/>
                  </a:cubicBezTo>
                  <a:cubicBezTo>
                    <a:pt x="4697" y="20193"/>
                    <a:pt x="5467" y="18966"/>
                    <a:pt x="6103" y="17370"/>
                  </a:cubicBezTo>
                  <a:cubicBezTo>
                    <a:pt x="6738" y="15775"/>
                    <a:pt x="7239" y="13811"/>
                    <a:pt x="7527" y="11050"/>
                  </a:cubicBezTo>
                  <a:cubicBezTo>
                    <a:pt x="7816" y="8288"/>
                    <a:pt x="7893" y="4729"/>
                    <a:pt x="7932" y="2643"/>
                  </a:cubicBezTo>
                  <a:cubicBezTo>
                    <a:pt x="7970" y="557"/>
                    <a:pt x="7970" y="-57"/>
                    <a:pt x="7989" y="4"/>
                  </a:cubicBezTo>
                  <a:cubicBezTo>
                    <a:pt x="8009" y="66"/>
                    <a:pt x="8047" y="802"/>
                    <a:pt x="8009" y="3379"/>
                  </a:cubicBezTo>
                  <a:cubicBezTo>
                    <a:pt x="7970" y="5957"/>
                    <a:pt x="7855" y="10375"/>
                    <a:pt x="7797" y="13504"/>
                  </a:cubicBezTo>
                  <a:cubicBezTo>
                    <a:pt x="7739" y="16634"/>
                    <a:pt x="7739" y="18475"/>
                    <a:pt x="7758" y="19702"/>
                  </a:cubicBezTo>
                  <a:cubicBezTo>
                    <a:pt x="7778" y="20929"/>
                    <a:pt x="7816" y="21543"/>
                    <a:pt x="7758" y="21420"/>
                  </a:cubicBezTo>
                  <a:cubicBezTo>
                    <a:pt x="7701" y="21298"/>
                    <a:pt x="7547" y="20438"/>
                    <a:pt x="7412" y="19641"/>
                  </a:cubicBezTo>
                  <a:cubicBezTo>
                    <a:pt x="7277" y="18843"/>
                    <a:pt x="7161" y="18107"/>
                    <a:pt x="7104" y="17248"/>
                  </a:cubicBezTo>
                  <a:cubicBezTo>
                    <a:pt x="7046" y="16388"/>
                    <a:pt x="7046" y="15407"/>
                    <a:pt x="7142" y="14854"/>
                  </a:cubicBezTo>
                  <a:cubicBezTo>
                    <a:pt x="7239" y="14302"/>
                    <a:pt x="7431" y="14179"/>
                    <a:pt x="8105" y="13750"/>
                  </a:cubicBezTo>
                  <a:cubicBezTo>
                    <a:pt x="8779" y="13320"/>
                    <a:pt x="9934" y="12584"/>
                    <a:pt x="10627" y="12032"/>
                  </a:cubicBezTo>
                  <a:cubicBezTo>
                    <a:pt x="11320" y="11479"/>
                    <a:pt x="11551" y="11111"/>
                    <a:pt x="11628" y="11234"/>
                  </a:cubicBezTo>
                  <a:cubicBezTo>
                    <a:pt x="11705" y="11357"/>
                    <a:pt x="11628" y="11970"/>
                    <a:pt x="11455" y="13198"/>
                  </a:cubicBezTo>
                  <a:cubicBezTo>
                    <a:pt x="11281" y="14425"/>
                    <a:pt x="11012" y="16266"/>
                    <a:pt x="10877" y="17616"/>
                  </a:cubicBezTo>
                  <a:cubicBezTo>
                    <a:pt x="10742" y="18966"/>
                    <a:pt x="10742" y="19825"/>
                    <a:pt x="10877" y="20316"/>
                  </a:cubicBezTo>
                  <a:cubicBezTo>
                    <a:pt x="11012" y="20807"/>
                    <a:pt x="11281" y="20929"/>
                    <a:pt x="11666" y="20193"/>
                  </a:cubicBezTo>
                  <a:cubicBezTo>
                    <a:pt x="12051" y="19457"/>
                    <a:pt x="12552" y="17861"/>
                    <a:pt x="12841" y="16695"/>
                  </a:cubicBezTo>
                  <a:cubicBezTo>
                    <a:pt x="13129" y="15529"/>
                    <a:pt x="13206" y="14793"/>
                    <a:pt x="13322" y="14179"/>
                  </a:cubicBezTo>
                  <a:cubicBezTo>
                    <a:pt x="13437" y="13566"/>
                    <a:pt x="13591" y="13075"/>
                    <a:pt x="13688" y="13136"/>
                  </a:cubicBezTo>
                  <a:cubicBezTo>
                    <a:pt x="13784" y="13198"/>
                    <a:pt x="13822" y="13811"/>
                    <a:pt x="13784" y="14916"/>
                  </a:cubicBezTo>
                  <a:cubicBezTo>
                    <a:pt x="13745" y="16020"/>
                    <a:pt x="13630" y="17616"/>
                    <a:pt x="13591" y="18720"/>
                  </a:cubicBezTo>
                  <a:cubicBezTo>
                    <a:pt x="13553" y="19825"/>
                    <a:pt x="13591" y="20438"/>
                    <a:pt x="13726" y="20807"/>
                  </a:cubicBezTo>
                  <a:cubicBezTo>
                    <a:pt x="13861" y="21175"/>
                    <a:pt x="14092" y="21298"/>
                    <a:pt x="14496" y="20991"/>
                  </a:cubicBezTo>
                  <a:cubicBezTo>
                    <a:pt x="14901" y="20684"/>
                    <a:pt x="15478" y="19948"/>
                    <a:pt x="15863" y="18782"/>
                  </a:cubicBezTo>
                  <a:cubicBezTo>
                    <a:pt x="16248" y="17616"/>
                    <a:pt x="16441" y="16020"/>
                    <a:pt x="16518" y="14916"/>
                  </a:cubicBezTo>
                  <a:cubicBezTo>
                    <a:pt x="16595" y="13811"/>
                    <a:pt x="16556" y="13198"/>
                    <a:pt x="16344" y="12584"/>
                  </a:cubicBezTo>
                  <a:cubicBezTo>
                    <a:pt x="16133" y="11970"/>
                    <a:pt x="15748" y="11357"/>
                    <a:pt x="15440" y="10988"/>
                  </a:cubicBezTo>
                  <a:cubicBezTo>
                    <a:pt x="15132" y="10620"/>
                    <a:pt x="14901" y="10498"/>
                    <a:pt x="14670" y="10436"/>
                  </a:cubicBezTo>
                  <a:cubicBezTo>
                    <a:pt x="14439" y="10375"/>
                    <a:pt x="14207" y="10375"/>
                    <a:pt x="14188" y="10436"/>
                  </a:cubicBezTo>
                  <a:cubicBezTo>
                    <a:pt x="14169" y="10498"/>
                    <a:pt x="14361" y="10620"/>
                    <a:pt x="14843" y="10743"/>
                  </a:cubicBezTo>
                  <a:cubicBezTo>
                    <a:pt x="15324" y="10866"/>
                    <a:pt x="16094" y="10988"/>
                    <a:pt x="16575" y="11173"/>
                  </a:cubicBezTo>
                  <a:cubicBezTo>
                    <a:pt x="17057" y="11357"/>
                    <a:pt x="17249" y="11602"/>
                    <a:pt x="17384" y="12461"/>
                  </a:cubicBezTo>
                  <a:cubicBezTo>
                    <a:pt x="17519" y="13320"/>
                    <a:pt x="17596" y="14793"/>
                    <a:pt x="17615" y="15836"/>
                  </a:cubicBezTo>
                  <a:cubicBezTo>
                    <a:pt x="17634" y="16879"/>
                    <a:pt x="17596" y="17493"/>
                    <a:pt x="17557" y="18168"/>
                  </a:cubicBezTo>
                  <a:cubicBezTo>
                    <a:pt x="17519" y="18843"/>
                    <a:pt x="17480" y="19579"/>
                    <a:pt x="17557" y="19948"/>
                  </a:cubicBezTo>
                  <a:cubicBezTo>
                    <a:pt x="17634" y="20316"/>
                    <a:pt x="17827" y="20316"/>
                    <a:pt x="18212" y="19457"/>
                  </a:cubicBezTo>
                  <a:cubicBezTo>
                    <a:pt x="18597" y="18598"/>
                    <a:pt x="19174" y="16879"/>
                    <a:pt x="19579" y="15591"/>
                  </a:cubicBezTo>
                  <a:cubicBezTo>
                    <a:pt x="19983" y="14302"/>
                    <a:pt x="20214" y="13443"/>
                    <a:pt x="20426" y="12891"/>
                  </a:cubicBezTo>
                  <a:cubicBezTo>
                    <a:pt x="20637" y="12338"/>
                    <a:pt x="20830" y="12093"/>
                    <a:pt x="20945" y="12338"/>
                  </a:cubicBezTo>
                  <a:cubicBezTo>
                    <a:pt x="21061" y="12584"/>
                    <a:pt x="21099" y="13320"/>
                    <a:pt x="21119" y="13995"/>
                  </a:cubicBezTo>
                  <a:cubicBezTo>
                    <a:pt x="21138" y="14670"/>
                    <a:pt x="21138" y="15284"/>
                    <a:pt x="21215" y="16082"/>
                  </a:cubicBezTo>
                  <a:cubicBezTo>
                    <a:pt x="21292" y="16879"/>
                    <a:pt x="21446" y="17861"/>
                    <a:pt x="21600" y="188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10" name="Line"/>
            <p:cNvSpPr/>
            <p:nvPr/>
          </p:nvSpPr>
          <p:spPr>
            <a:xfrm>
              <a:off x="5181196" y="2176439"/>
              <a:ext cx="204307" cy="234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9" h="21600" extrusionOk="0">
                  <a:moveTo>
                    <a:pt x="8534" y="0"/>
                  </a:moveTo>
                  <a:cubicBezTo>
                    <a:pt x="5951" y="1069"/>
                    <a:pt x="3368" y="2139"/>
                    <a:pt x="1725" y="3101"/>
                  </a:cubicBezTo>
                  <a:cubicBezTo>
                    <a:pt x="81" y="4063"/>
                    <a:pt x="-623" y="4919"/>
                    <a:pt x="668" y="6309"/>
                  </a:cubicBezTo>
                  <a:cubicBezTo>
                    <a:pt x="1960" y="7699"/>
                    <a:pt x="5247" y="9624"/>
                    <a:pt x="8886" y="11655"/>
                  </a:cubicBezTo>
                  <a:cubicBezTo>
                    <a:pt x="12525" y="13687"/>
                    <a:pt x="16516" y="15826"/>
                    <a:pt x="18629" y="17430"/>
                  </a:cubicBezTo>
                  <a:cubicBezTo>
                    <a:pt x="20742" y="19034"/>
                    <a:pt x="20977" y="20103"/>
                    <a:pt x="20273" y="20745"/>
                  </a:cubicBezTo>
                  <a:cubicBezTo>
                    <a:pt x="19568" y="21386"/>
                    <a:pt x="17925" y="21600"/>
                    <a:pt x="15342" y="21600"/>
                  </a:cubicBezTo>
                  <a:cubicBezTo>
                    <a:pt x="12760" y="21600"/>
                    <a:pt x="9238" y="21386"/>
                    <a:pt x="5716" y="211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11" name="Line"/>
            <p:cNvSpPr/>
            <p:nvPr/>
          </p:nvSpPr>
          <p:spPr>
            <a:xfrm>
              <a:off x="4749510" y="1904389"/>
              <a:ext cx="76733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55" y="16800"/>
                    <a:pt x="1309" y="12000"/>
                    <a:pt x="4909" y="8400"/>
                  </a:cubicBezTo>
                  <a:cubicBezTo>
                    <a:pt x="8509" y="4800"/>
                    <a:pt x="15055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22" name="Drawing"/>
          <p:cNvGrpSpPr/>
          <p:nvPr/>
        </p:nvGrpSpPr>
        <p:grpSpPr>
          <a:xfrm>
            <a:off x="921673" y="941665"/>
            <a:ext cx="8195472" cy="7077551"/>
            <a:chOff x="0" y="0"/>
            <a:chExt cx="8195471" cy="7077549"/>
          </a:xfrm>
        </p:grpSpPr>
        <p:sp>
          <p:nvSpPr>
            <p:cNvPr id="10414" name="Line"/>
            <p:cNvSpPr/>
            <p:nvPr/>
          </p:nvSpPr>
          <p:spPr>
            <a:xfrm>
              <a:off x="97842" y="2823931"/>
              <a:ext cx="863904" cy="588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35" extrusionOk="0">
                  <a:moveTo>
                    <a:pt x="1889" y="1061"/>
                  </a:moveTo>
                  <a:cubicBezTo>
                    <a:pt x="1773" y="553"/>
                    <a:pt x="1657" y="45"/>
                    <a:pt x="1541" y="2"/>
                  </a:cubicBezTo>
                  <a:cubicBezTo>
                    <a:pt x="1425" y="-40"/>
                    <a:pt x="1308" y="384"/>
                    <a:pt x="1221" y="1908"/>
                  </a:cubicBezTo>
                  <a:cubicBezTo>
                    <a:pt x="1134" y="3433"/>
                    <a:pt x="1076" y="6059"/>
                    <a:pt x="931" y="8600"/>
                  </a:cubicBezTo>
                  <a:cubicBezTo>
                    <a:pt x="786" y="11141"/>
                    <a:pt x="554" y="13598"/>
                    <a:pt x="379" y="15419"/>
                  </a:cubicBezTo>
                  <a:cubicBezTo>
                    <a:pt x="205" y="17240"/>
                    <a:pt x="89" y="18426"/>
                    <a:pt x="31" y="19231"/>
                  </a:cubicBezTo>
                  <a:cubicBezTo>
                    <a:pt x="-27" y="20035"/>
                    <a:pt x="-27" y="20459"/>
                    <a:pt x="234" y="20713"/>
                  </a:cubicBezTo>
                  <a:cubicBezTo>
                    <a:pt x="496" y="20967"/>
                    <a:pt x="1018" y="21052"/>
                    <a:pt x="1947" y="20332"/>
                  </a:cubicBezTo>
                  <a:cubicBezTo>
                    <a:pt x="2876" y="19612"/>
                    <a:pt x="4212" y="18087"/>
                    <a:pt x="5228" y="16774"/>
                  </a:cubicBezTo>
                  <a:cubicBezTo>
                    <a:pt x="6244" y="15461"/>
                    <a:pt x="6941" y="14360"/>
                    <a:pt x="7434" y="13640"/>
                  </a:cubicBezTo>
                  <a:cubicBezTo>
                    <a:pt x="7928" y="12920"/>
                    <a:pt x="8218" y="12581"/>
                    <a:pt x="8247" y="12708"/>
                  </a:cubicBezTo>
                  <a:cubicBezTo>
                    <a:pt x="8276" y="12835"/>
                    <a:pt x="8044" y="13428"/>
                    <a:pt x="7928" y="13936"/>
                  </a:cubicBezTo>
                  <a:cubicBezTo>
                    <a:pt x="7812" y="14445"/>
                    <a:pt x="7812" y="14868"/>
                    <a:pt x="7957" y="15122"/>
                  </a:cubicBezTo>
                  <a:cubicBezTo>
                    <a:pt x="8102" y="15376"/>
                    <a:pt x="8392" y="15461"/>
                    <a:pt x="8654" y="15376"/>
                  </a:cubicBezTo>
                  <a:cubicBezTo>
                    <a:pt x="8915" y="15292"/>
                    <a:pt x="9147" y="15038"/>
                    <a:pt x="9263" y="14699"/>
                  </a:cubicBezTo>
                  <a:cubicBezTo>
                    <a:pt x="9379" y="14360"/>
                    <a:pt x="9379" y="13936"/>
                    <a:pt x="9379" y="13471"/>
                  </a:cubicBezTo>
                  <a:cubicBezTo>
                    <a:pt x="9379" y="13005"/>
                    <a:pt x="9379" y="12496"/>
                    <a:pt x="9321" y="12496"/>
                  </a:cubicBezTo>
                  <a:cubicBezTo>
                    <a:pt x="9263" y="12496"/>
                    <a:pt x="9147" y="13005"/>
                    <a:pt x="9118" y="14318"/>
                  </a:cubicBezTo>
                  <a:cubicBezTo>
                    <a:pt x="9089" y="15631"/>
                    <a:pt x="9147" y="17748"/>
                    <a:pt x="9263" y="19104"/>
                  </a:cubicBezTo>
                  <a:cubicBezTo>
                    <a:pt x="9379" y="20459"/>
                    <a:pt x="9554" y="21052"/>
                    <a:pt x="9815" y="21306"/>
                  </a:cubicBezTo>
                  <a:cubicBezTo>
                    <a:pt x="10076" y="21560"/>
                    <a:pt x="10425" y="21475"/>
                    <a:pt x="10889" y="20713"/>
                  </a:cubicBezTo>
                  <a:cubicBezTo>
                    <a:pt x="11354" y="19951"/>
                    <a:pt x="11934" y="18511"/>
                    <a:pt x="11992" y="16986"/>
                  </a:cubicBezTo>
                  <a:cubicBezTo>
                    <a:pt x="12050" y="15461"/>
                    <a:pt x="11586" y="13852"/>
                    <a:pt x="11005" y="12920"/>
                  </a:cubicBezTo>
                  <a:cubicBezTo>
                    <a:pt x="10425" y="11988"/>
                    <a:pt x="9728" y="11734"/>
                    <a:pt x="9234" y="11734"/>
                  </a:cubicBezTo>
                  <a:cubicBezTo>
                    <a:pt x="8741" y="11734"/>
                    <a:pt x="8450" y="11988"/>
                    <a:pt x="8508" y="12031"/>
                  </a:cubicBezTo>
                  <a:cubicBezTo>
                    <a:pt x="8567" y="12073"/>
                    <a:pt x="8973" y="11904"/>
                    <a:pt x="9844" y="11607"/>
                  </a:cubicBezTo>
                  <a:cubicBezTo>
                    <a:pt x="10715" y="11311"/>
                    <a:pt x="12050" y="10887"/>
                    <a:pt x="12950" y="10972"/>
                  </a:cubicBezTo>
                  <a:cubicBezTo>
                    <a:pt x="13850" y="11056"/>
                    <a:pt x="14315" y="11649"/>
                    <a:pt x="14547" y="12369"/>
                  </a:cubicBezTo>
                  <a:cubicBezTo>
                    <a:pt x="14779" y="13089"/>
                    <a:pt x="14779" y="13936"/>
                    <a:pt x="14634" y="14741"/>
                  </a:cubicBezTo>
                  <a:cubicBezTo>
                    <a:pt x="14489" y="15546"/>
                    <a:pt x="14199" y="16308"/>
                    <a:pt x="14141" y="16478"/>
                  </a:cubicBezTo>
                  <a:cubicBezTo>
                    <a:pt x="14083" y="16647"/>
                    <a:pt x="14257" y="16224"/>
                    <a:pt x="14663" y="15334"/>
                  </a:cubicBezTo>
                  <a:cubicBezTo>
                    <a:pt x="15070" y="14445"/>
                    <a:pt x="15708" y="13089"/>
                    <a:pt x="16376" y="12242"/>
                  </a:cubicBezTo>
                  <a:cubicBezTo>
                    <a:pt x="17044" y="11395"/>
                    <a:pt x="17741" y="11056"/>
                    <a:pt x="18379" y="11438"/>
                  </a:cubicBezTo>
                  <a:cubicBezTo>
                    <a:pt x="19018" y="11819"/>
                    <a:pt x="19599" y="12920"/>
                    <a:pt x="19889" y="13682"/>
                  </a:cubicBezTo>
                  <a:cubicBezTo>
                    <a:pt x="20179" y="14445"/>
                    <a:pt x="20179" y="14868"/>
                    <a:pt x="20238" y="15419"/>
                  </a:cubicBezTo>
                  <a:cubicBezTo>
                    <a:pt x="20296" y="15969"/>
                    <a:pt x="20412" y="16647"/>
                    <a:pt x="20644" y="16944"/>
                  </a:cubicBezTo>
                  <a:cubicBezTo>
                    <a:pt x="20876" y="17240"/>
                    <a:pt x="21225" y="17155"/>
                    <a:pt x="21573" y="170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15" name="Line"/>
            <p:cNvSpPr/>
            <p:nvPr/>
          </p:nvSpPr>
          <p:spPr>
            <a:xfrm>
              <a:off x="927018" y="3075053"/>
              <a:ext cx="314967" cy="468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550" extrusionOk="0">
                  <a:moveTo>
                    <a:pt x="10868" y="1340"/>
                  </a:moveTo>
                  <a:cubicBezTo>
                    <a:pt x="11341" y="699"/>
                    <a:pt x="11814" y="57"/>
                    <a:pt x="11736" y="3"/>
                  </a:cubicBezTo>
                  <a:cubicBezTo>
                    <a:pt x="11657" y="-50"/>
                    <a:pt x="11026" y="485"/>
                    <a:pt x="9055" y="2035"/>
                  </a:cubicBezTo>
                  <a:cubicBezTo>
                    <a:pt x="7085" y="3586"/>
                    <a:pt x="3774" y="6152"/>
                    <a:pt x="1960" y="7702"/>
                  </a:cubicBezTo>
                  <a:cubicBezTo>
                    <a:pt x="147" y="9253"/>
                    <a:pt x="-168" y="9788"/>
                    <a:pt x="68" y="10001"/>
                  </a:cubicBezTo>
                  <a:cubicBezTo>
                    <a:pt x="305" y="10215"/>
                    <a:pt x="1093" y="10108"/>
                    <a:pt x="2591" y="9306"/>
                  </a:cubicBezTo>
                  <a:cubicBezTo>
                    <a:pt x="4089" y="8504"/>
                    <a:pt x="6296" y="7007"/>
                    <a:pt x="8109" y="6045"/>
                  </a:cubicBezTo>
                  <a:cubicBezTo>
                    <a:pt x="9923" y="5083"/>
                    <a:pt x="11341" y="4655"/>
                    <a:pt x="12997" y="4762"/>
                  </a:cubicBezTo>
                  <a:cubicBezTo>
                    <a:pt x="14652" y="4869"/>
                    <a:pt x="16544" y="5510"/>
                    <a:pt x="18200" y="7275"/>
                  </a:cubicBezTo>
                  <a:cubicBezTo>
                    <a:pt x="19855" y="9039"/>
                    <a:pt x="21274" y="11926"/>
                    <a:pt x="21353" y="14439"/>
                  </a:cubicBezTo>
                  <a:cubicBezTo>
                    <a:pt x="21432" y="16952"/>
                    <a:pt x="20171" y="19091"/>
                    <a:pt x="17569" y="20213"/>
                  </a:cubicBezTo>
                  <a:cubicBezTo>
                    <a:pt x="14968" y="21336"/>
                    <a:pt x="11026" y="21443"/>
                    <a:pt x="7085" y="215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16" name="Line"/>
            <p:cNvSpPr/>
            <p:nvPr/>
          </p:nvSpPr>
          <p:spPr>
            <a:xfrm>
              <a:off x="1345405" y="3271612"/>
              <a:ext cx="90684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17" name="Line"/>
            <p:cNvSpPr/>
            <p:nvPr/>
          </p:nvSpPr>
          <p:spPr>
            <a:xfrm>
              <a:off x="1653205" y="2927396"/>
              <a:ext cx="264446" cy="427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88" extrusionOk="0">
                  <a:moveTo>
                    <a:pt x="1039" y="9929"/>
                  </a:moveTo>
                  <a:cubicBezTo>
                    <a:pt x="669" y="13082"/>
                    <a:pt x="300" y="16234"/>
                    <a:pt x="116" y="18102"/>
                  </a:cubicBezTo>
                  <a:cubicBezTo>
                    <a:pt x="-69" y="19970"/>
                    <a:pt x="-69" y="20554"/>
                    <a:pt x="393" y="20671"/>
                  </a:cubicBezTo>
                  <a:cubicBezTo>
                    <a:pt x="854" y="20787"/>
                    <a:pt x="1777" y="20437"/>
                    <a:pt x="2423" y="18452"/>
                  </a:cubicBezTo>
                  <a:cubicBezTo>
                    <a:pt x="3069" y="16467"/>
                    <a:pt x="3439" y="12848"/>
                    <a:pt x="3716" y="9696"/>
                  </a:cubicBezTo>
                  <a:cubicBezTo>
                    <a:pt x="3993" y="6543"/>
                    <a:pt x="4177" y="3858"/>
                    <a:pt x="4546" y="2282"/>
                  </a:cubicBezTo>
                  <a:cubicBezTo>
                    <a:pt x="4916" y="705"/>
                    <a:pt x="5469" y="238"/>
                    <a:pt x="6208" y="63"/>
                  </a:cubicBezTo>
                  <a:cubicBezTo>
                    <a:pt x="6946" y="-112"/>
                    <a:pt x="7869" y="5"/>
                    <a:pt x="8146" y="1406"/>
                  </a:cubicBezTo>
                  <a:cubicBezTo>
                    <a:pt x="8423" y="2807"/>
                    <a:pt x="8054" y="5492"/>
                    <a:pt x="7223" y="7419"/>
                  </a:cubicBezTo>
                  <a:cubicBezTo>
                    <a:pt x="6393" y="9345"/>
                    <a:pt x="5100" y="10513"/>
                    <a:pt x="4177" y="11330"/>
                  </a:cubicBezTo>
                  <a:cubicBezTo>
                    <a:pt x="3254" y="12147"/>
                    <a:pt x="2700" y="12614"/>
                    <a:pt x="3254" y="12790"/>
                  </a:cubicBezTo>
                  <a:cubicBezTo>
                    <a:pt x="3808" y="12965"/>
                    <a:pt x="5469" y="12848"/>
                    <a:pt x="8516" y="13023"/>
                  </a:cubicBezTo>
                  <a:cubicBezTo>
                    <a:pt x="11562" y="13198"/>
                    <a:pt x="15993" y="13665"/>
                    <a:pt x="18485" y="14191"/>
                  </a:cubicBezTo>
                  <a:cubicBezTo>
                    <a:pt x="20977" y="14716"/>
                    <a:pt x="21531" y="15300"/>
                    <a:pt x="20516" y="16409"/>
                  </a:cubicBezTo>
                  <a:cubicBezTo>
                    <a:pt x="19500" y="17518"/>
                    <a:pt x="16916" y="19153"/>
                    <a:pt x="14331" y="20087"/>
                  </a:cubicBezTo>
                  <a:cubicBezTo>
                    <a:pt x="11746" y="21021"/>
                    <a:pt x="9162" y="21254"/>
                    <a:pt x="6577" y="214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18" name="Line"/>
            <p:cNvSpPr/>
            <p:nvPr/>
          </p:nvSpPr>
          <p:spPr>
            <a:xfrm>
              <a:off x="1908105" y="3180929"/>
              <a:ext cx="232522" cy="212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9288" y="0"/>
                  </a:moveTo>
                  <a:cubicBezTo>
                    <a:pt x="6480" y="3757"/>
                    <a:pt x="3672" y="7513"/>
                    <a:pt x="2052" y="10096"/>
                  </a:cubicBezTo>
                  <a:cubicBezTo>
                    <a:pt x="432" y="12678"/>
                    <a:pt x="0" y="14087"/>
                    <a:pt x="0" y="15378"/>
                  </a:cubicBezTo>
                  <a:cubicBezTo>
                    <a:pt x="0" y="16670"/>
                    <a:pt x="432" y="17843"/>
                    <a:pt x="2592" y="17843"/>
                  </a:cubicBezTo>
                  <a:cubicBezTo>
                    <a:pt x="4752" y="17843"/>
                    <a:pt x="8640" y="16670"/>
                    <a:pt x="11340" y="15378"/>
                  </a:cubicBezTo>
                  <a:cubicBezTo>
                    <a:pt x="14040" y="14087"/>
                    <a:pt x="15552" y="12678"/>
                    <a:pt x="16416" y="12561"/>
                  </a:cubicBezTo>
                  <a:cubicBezTo>
                    <a:pt x="17280" y="12443"/>
                    <a:pt x="17496" y="13617"/>
                    <a:pt x="17388" y="14909"/>
                  </a:cubicBezTo>
                  <a:cubicBezTo>
                    <a:pt x="17280" y="16200"/>
                    <a:pt x="16848" y="17609"/>
                    <a:pt x="16632" y="18900"/>
                  </a:cubicBezTo>
                  <a:cubicBezTo>
                    <a:pt x="16416" y="20191"/>
                    <a:pt x="16416" y="21365"/>
                    <a:pt x="16956" y="21483"/>
                  </a:cubicBezTo>
                  <a:cubicBezTo>
                    <a:pt x="17496" y="21600"/>
                    <a:pt x="18576" y="20661"/>
                    <a:pt x="19440" y="19604"/>
                  </a:cubicBezTo>
                  <a:cubicBezTo>
                    <a:pt x="20304" y="18548"/>
                    <a:pt x="20952" y="17374"/>
                    <a:pt x="21600" y="162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19" name="Line"/>
            <p:cNvSpPr/>
            <p:nvPr/>
          </p:nvSpPr>
          <p:spPr>
            <a:xfrm>
              <a:off x="2220537" y="2964684"/>
              <a:ext cx="108432" cy="369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324" extrusionOk="0">
                  <a:moveTo>
                    <a:pt x="750" y="0"/>
                  </a:moveTo>
                  <a:cubicBezTo>
                    <a:pt x="291" y="3757"/>
                    <a:pt x="-169" y="7513"/>
                    <a:pt x="61" y="10934"/>
                  </a:cubicBezTo>
                  <a:cubicBezTo>
                    <a:pt x="291" y="14355"/>
                    <a:pt x="1210" y="17441"/>
                    <a:pt x="2359" y="19252"/>
                  </a:cubicBezTo>
                  <a:cubicBezTo>
                    <a:pt x="3508" y="21063"/>
                    <a:pt x="4886" y="21600"/>
                    <a:pt x="8103" y="21198"/>
                  </a:cubicBezTo>
                  <a:cubicBezTo>
                    <a:pt x="11320" y="20795"/>
                    <a:pt x="16376" y="19453"/>
                    <a:pt x="21431" y="1811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0" name="Line"/>
            <p:cNvSpPr/>
            <p:nvPr/>
          </p:nvSpPr>
          <p:spPr>
            <a:xfrm>
              <a:off x="2356871" y="2863481"/>
              <a:ext cx="27387" cy="498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552" extrusionOk="0">
                  <a:moveTo>
                    <a:pt x="5400" y="1660"/>
                  </a:moveTo>
                  <a:cubicBezTo>
                    <a:pt x="5400" y="856"/>
                    <a:pt x="5400" y="52"/>
                    <a:pt x="7200" y="2"/>
                  </a:cubicBezTo>
                  <a:cubicBezTo>
                    <a:pt x="9000" y="-48"/>
                    <a:pt x="12600" y="655"/>
                    <a:pt x="15300" y="3167"/>
                  </a:cubicBezTo>
                  <a:cubicBezTo>
                    <a:pt x="18000" y="5679"/>
                    <a:pt x="19800" y="9999"/>
                    <a:pt x="20700" y="13213"/>
                  </a:cubicBezTo>
                  <a:cubicBezTo>
                    <a:pt x="21600" y="16428"/>
                    <a:pt x="21600" y="18538"/>
                    <a:pt x="18000" y="19744"/>
                  </a:cubicBezTo>
                  <a:cubicBezTo>
                    <a:pt x="14400" y="20949"/>
                    <a:pt x="7200" y="21251"/>
                    <a:pt x="0" y="215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1" name="Line"/>
            <p:cNvSpPr/>
            <p:nvPr/>
          </p:nvSpPr>
          <p:spPr>
            <a:xfrm>
              <a:off x="2196431" y="3066993"/>
              <a:ext cx="882053" cy="602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600" extrusionOk="0">
                  <a:moveTo>
                    <a:pt x="0" y="8840"/>
                  </a:moveTo>
                  <a:cubicBezTo>
                    <a:pt x="739" y="9090"/>
                    <a:pt x="1478" y="9341"/>
                    <a:pt x="2643" y="8715"/>
                  </a:cubicBezTo>
                  <a:cubicBezTo>
                    <a:pt x="3808" y="8090"/>
                    <a:pt x="5400" y="6588"/>
                    <a:pt x="6423" y="5129"/>
                  </a:cubicBezTo>
                  <a:cubicBezTo>
                    <a:pt x="7446" y="3670"/>
                    <a:pt x="7901" y="2252"/>
                    <a:pt x="8157" y="1334"/>
                  </a:cubicBezTo>
                  <a:cubicBezTo>
                    <a:pt x="8413" y="417"/>
                    <a:pt x="8469" y="0"/>
                    <a:pt x="8441" y="0"/>
                  </a:cubicBezTo>
                  <a:cubicBezTo>
                    <a:pt x="8413" y="0"/>
                    <a:pt x="8299" y="417"/>
                    <a:pt x="8128" y="1418"/>
                  </a:cubicBezTo>
                  <a:cubicBezTo>
                    <a:pt x="7958" y="2419"/>
                    <a:pt x="7731" y="4003"/>
                    <a:pt x="7617" y="5046"/>
                  </a:cubicBezTo>
                  <a:cubicBezTo>
                    <a:pt x="7503" y="6088"/>
                    <a:pt x="7503" y="6588"/>
                    <a:pt x="7617" y="7005"/>
                  </a:cubicBezTo>
                  <a:cubicBezTo>
                    <a:pt x="7731" y="7422"/>
                    <a:pt x="7958" y="7756"/>
                    <a:pt x="8356" y="7923"/>
                  </a:cubicBezTo>
                  <a:cubicBezTo>
                    <a:pt x="8754" y="8090"/>
                    <a:pt x="9322" y="8090"/>
                    <a:pt x="9947" y="7881"/>
                  </a:cubicBezTo>
                  <a:cubicBezTo>
                    <a:pt x="10573" y="7673"/>
                    <a:pt x="11255" y="7256"/>
                    <a:pt x="11738" y="7089"/>
                  </a:cubicBezTo>
                  <a:cubicBezTo>
                    <a:pt x="12221" y="6922"/>
                    <a:pt x="12505" y="7005"/>
                    <a:pt x="12591" y="7256"/>
                  </a:cubicBezTo>
                  <a:cubicBezTo>
                    <a:pt x="12676" y="7506"/>
                    <a:pt x="12562" y="7923"/>
                    <a:pt x="12306" y="8173"/>
                  </a:cubicBezTo>
                  <a:cubicBezTo>
                    <a:pt x="12051" y="8423"/>
                    <a:pt x="11653" y="8507"/>
                    <a:pt x="11397" y="8340"/>
                  </a:cubicBezTo>
                  <a:cubicBezTo>
                    <a:pt x="11141" y="8173"/>
                    <a:pt x="11027" y="7756"/>
                    <a:pt x="11255" y="6880"/>
                  </a:cubicBezTo>
                  <a:cubicBezTo>
                    <a:pt x="11482" y="6005"/>
                    <a:pt x="12051" y="4670"/>
                    <a:pt x="12676" y="3753"/>
                  </a:cubicBezTo>
                  <a:cubicBezTo>
                    <a:pt x="13301" y="2836"/>
                    <a:pt x="13983" y="2335"/>
                    <a:pt x="14466" y="2127"/>
                  </a:cubicBezTo>
                  <a:cubicBezTo>
                    <a:pt x="14949" y="1918"/>
                    <a:pt x="15234" y="2002"/>
                    <a:pt x="15461" y="2210"/>
                  </a:cubicBezTo>
                  <a:cubicBezTo>
                    <a:pt x="15688" y="2419"/>
                    <a:pt x="15859" y="2752"/>
                    <a:pt x="16086" y="2919"/>
                  </a:cubicBezTo>
                  <a:cubicBezTo>
                    <a:pt x="16314" y="3086"/>
                    <a:pt x="16598" y="3086"/>
                    <a:pt x="16768" y="3294"/>
                  </a:cubicBezTo>
                  <a:cubicBezTo>
                    <a:pt x="16939" y="3503"/>
                    <a:pt x="16996" y="3920"/>
                    <a:pt x="17024" y="4378"/>
                  </a:cubicBezTo>
                  <a:cubicBezTo>
                    <a:pt x="17053" y="4837"/>
                    <a:pt x="17053" y="5337"/>
                    <a:pt x="17024" y="5796"/>
                  </a:cubicBezTo>
                  <a:cubicBezTo>
                    <a:pt x="16996" y="6255"/>
                    <a:pt x="16939" y="6672"/>
                    <a:pt x="17081" y="6922"/>
                  </a:cubicBezTo>
                  <a:cubicBezTo>
                    <a:pt x="17223" y="7172"/>
                    <a:pt x="17564" y="7256"/>
                    <a:pt x="18047" y="6797"/>
                  </a:cubicBezTo>
                  <a:cubicBezTo>
                    <a:pt x="18531" y="6338"/>
                    <a:pt x="19156" y="5337"/>
                    <a:pt x="19554" y="4670"/>
                  </a:cubicBezTo>
                  <a:cubicBezTo>
                    <a:pt x="19952" y="4003"/>
                    <a:pt x="20122" y="3669"/>
                    <a:pt x="20349" y="3378"/>
                  </a:cubicBezTo>
                  <a:cubicBezTo>
                    <a:pt x="20577" y="3086"/>
                    <a:pt x="20861" y="2836"/>
                    <a:pt x="21088" y="3127"/>
                  </a:cubicBezTo>
                  <a:cubicBezTo>
                    <a:pt x="21316" y="3419"/>
                    <a:pt x="21486" y="4253"/>
                    <a:pt x="21543" y="6171"/>
                  </a:cubicBezTo>
                  <a:cubicBezTo>
                    <a:pt x="21600" y="8090"/>
                    <a:pt x="21543" y="11092"/>
                    <a:pt x="21231" y="13844"/>
                  </a:cubicBezTo>
                  <a:cubicBezTo>
                    <a:pt x="20918" y="16596"/>
                    <a:pt x="20349" y="19098"/>
                    <a:pt x="1978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2" name="Line"/>
            <p:cNvSpPr/>
            <p:nvPr/>
          </p:nvSpPr>
          <p:spPr>
            <a:xfrm>
              <a:off x="678942" y="3576393"/>
              <a:ext cx="366512" cy="459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250" extrusionOk="0">
                  <a:moveTo>
                    <a:pt x="6374" y="5258"/>
                  </a:moveTo>
                  <a:cubicBezTo>
                    <a:pt x="5417" y="3646"/>
                    <a:pt x="4460" y="2034"/>
                    <a:pt x="3708" y="1067"/>
                  </a:cubicBezTo>
                  <a:cubicBezTo>
                    <a:pt x="2957" y="99"/>
                    <a:pt x="2410" y="-223"/>
                    <a:pt x="1931" y="153"/>
                  </a:cubicBezTo>
                  <a:cubicBezTo>
                    <a:pt x="1453" y="529"/>
                    <a:pt x="1043" y="1604"/>
                    <a:pt x="701" y="3968"/>
                  </a:cubicBezTo>
                  <a:cubicBezTo>
                    <a:pt x="359" y="6332"/>
                    <a:pt x="86" y="9986"/>
                    <a:pt x="17" y="12834"/>
                  </a:cubicBezTo>
                  <a:cubicBezTo>
                    <a:pt x="-51" y="15681"/>
                    <a:pt x="86" y="17723"/>
                    <a:pt x="427" y="19013"/>
                  </a:cubicBezTo>
                  <a:cubicBezTo>
                    <a:pt x="769" y="20302"/>
                    <a:pt x="1316" y="20840"/>
                    <a:pt x="2546" y="21108"/>
                  </a:cubicBezTo>
                  <a:cubicBezTo>
                    <a:pt x="3777" y="21377"/>
                    <a:pt x="5691" y="21377"/>
                    <a:pt x="8972" y="20087"/>
                  </a:cubicBezTo>
                  <a:cubicBezTo>
                    <a:pt x="12253" y="18798"/>
                    <a:pt x="16901" y="16219"/>
                    <a:pt x="21549" y="136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3" name="Line"/>
            <p:cNvSpPr/>
            <p:nvPr/>
          </p:nvSpPr>
          <p:spPr>
            <a:xfrm>
              <a:off x="1024471" y="3808735"/>
              <a:ext cx="83764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600" extrusionOk="0">
                  <a:moveTo>
                    <a:pt x="1765" y="0"/>
                  </a:moveTo>
                  <a:cubicBezTo>
                    <a:pt x="598" y="5040"/>
                    <a:pt x="-570" y="10080"/>
                    <a:pt x="306" y="13680"/>
                  </a:cubicBezTo>
                  <a:cubicBezTo>
                    <a:pt x="1181" y="17280"/>
                    <a:pt x="4100" y="19440"/>
                    <a:pt x="7895" y="20520"/>
                  </a:cubicBezTo>
                  <a:cubicBezTo>
                    <a:pt x="11689" y="21600"/>
                    <a:pt x="16360" y="21600"/>
                    <a:pt x="2103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4" name="Line"/>
            <p:cNvSpPr/>
            <p:nvPr/>
          </p:nvSpPr>
          <p:spPr>
            <a:xfrm>
              <a:off x="1171014" y="3582858"/>
              <a:ext cx="739418" cy="469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4483" y="3933"/>
                  </a:moveTo>
                  <a:cubicBezTo>
                    <a:pt x="4551" y="3085"/>
                    <a:pt x="4619" y="2238"/>
                    <a:pt x="4347" y="1497"/>
                  </a:cubicBezTo>
                  <a:cubicBezTo>
                    <a:pt x="4075" y="756"/>
                    <a:pt x="3464" y="121"/>
                    <a:pt x="2819" y="15"/>
                  </a:cubicBezTo>
                  <a:cubicBezTo>
                    <a:pt x="2174" y="-91"/>
                    <a:pt x="1494" y="333"/>
                    <a:pt x="951" y="2133"/>
                  </a:cubicBezTo>
                  <a:cubicBezTo>
                    <a:pt x="408" y="3933"/>
                    <a:pt x="0" y="7109"/>
                    <a:pt x="0" y="9756"/>
                  </a:cubicBezTo>
                  <a:cubicBezTo>
                    <a:pt x="0" y="12403"/>
                    <a:pt x="408" y="14521"/>
                    <a:pt x="713" y="15844"/>
                  </a:cubicBezTo>
                  <a:cubicBezTo>
                    <a:pt x="1019" y="17168"/>
                    <a:pt x="1223" y="17697"/>
                    <a:pt x="1155" y="17909"/>
                  </a:cubicBezTo>
                  <a:cubicBezTo>
                    <a:pt x="1087" y="18121"/>
                    <a:pt x="747" y="18015"/>
                    <a:pt x="781" y="18015"/>
                  </a:cubicBezTo>
                  <a:cubicBezTo>
                    <a:pt x="815" y="18015"/>
                    <a:pt x="1223" y="18121"/>
                    <a:pt x="2343" y="18068"/>
                  </a:cubicBezTo>
                  <a:cubicBezTo>
                    <a:pt x="3464" y="18015"/>
                    <a:pt x="5298" y="17803"/>
                    <a:pt x="6860" y="17009"/>
                  </a:cubicBezTo>
                  <a:cubicBezTo>
                    <a:pt x="8423" y="16215"/>
                    <a:pt x="9713" y="14838"/>
                    <a:pt x="10460" y="13833"/>
                  </a:cubicBezTo>
                  <a:cubicBezTo>
                    <a:pt x="11208" y="12827"/>
                    <a:pt x="11411" y="12191"/>
                    <a:pt x="11547" y="11609"/>
                  </a:cubicBezTo>
                  <a:cubicBezTo>
                    <a:pt x="11683" y="11027"/>
                    <a:pt x="11751" y="10497"/>
                    <a:pt x="11615" y="10180"/>
                  </a:cubicBezTo>
                  <a:cubicBezTo>
                    <a:pt x="11479" y="9862"/>
                    <a:pt x="11140" y="9756"/>
                    <a:pt x="10664" y="10338"/>
                  </a:cubicBezTo>
                  <a:cubicBezTo>
                    <a:pt x="10189" y="10921"/>
                    <a:pt x="9577" y="12191"/>
                    <a:pt x="9170" y="13833"/>
                  </a:cubicBezTo>
                  <a:cubicBezTo>
                    <a:pt x="8762" y="15474"/>
                    <a:pt x="8558" y="17485"/>
                    <a:pt x="8898" y="18915"/>
                  </a:cubicBezTo>
                  <a:cubicBezTo>
                    <a:pt x="9238" y="20344"/>
                    <a:pt x="10121" y="21191"/>
                    <a:pt x="12091" y="21350"/>
                  </a:cubicBezTo>
                  <a:cubicBezTo>
                    <a:pt x="14060" y="21509"/>
                    <a:pt x="17117" y="20980"/>
                    <a:pt x="18883" y="20556"/>
                  </a:cubicBezTo>
                  <a:cubicBezTo>
                    <a:pt x="20649" y="20133"/>
                    <a:pt x="21125" y="19815"/>
                    <a:pt x="21600" y="194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5" name="Line"/>
            <p:cNvSpPr/>
            <p:nvPr/>
          </p:nvSpPr>
          <p:spPr>
            <a:xfrm>
              <a:off x="6789" y="4438630"/>
              <a:ext cx="396907" cy="444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388" extrusionOk="0">
                  <a:moveTo>
                    <a:pt x="720" y="11651"/>
                  </a:moveTo>
                  <a:cubicBezTo>
                    <a:pt x="467" y="14449"/>
                    <a:pt x="215" y="17247"/>
                    <a:pt x="88" y="18926"/>
                  </a:cubicBezTo>
                  <a:cubicBezTo>
                    <a:pt x="-38" y="20605"/>
                    <a:pt x="-38" y="21164"/>
                    <a:pt x="151" y="21220"/>
                  </a:cubicBezTo>
                  <a:cubicBezTo>
                    <a:pt x="341" y="21276"/>
                    <a:pt x="720" y="20828"/>
                    <a:pt x="1415" y="19206"/>
                  </a:cubicBezTo>
                  <a:cubicBezTo>
                    <a:pt x="2109" y="17583"/>
                    <a:pt x="3120" y="14785"/>
                    <a:pt x="3751" y="12099"/>
                  </a:cubicBezTo>
                  <a:cubicBezTo>
                    <a:pt x="4383" y="9413"/>
                    <a:pt x="4636" y="6839"/>
                    <a:pt x="4825" y="5216"/>
                  </a:cubicBezTo>
                  <a:cubicBezTo>
                    <a:pt x="5015" y="3593"/>
                    <a:pt x="5141" y="2922"/>
                    <a:pt x="5394" y="2922"/>
                  </a:cubicBezTo>
                  <a:cubicBezTo>
                    <a:pt x="5646" y="2922"/>
                    <a:pt x="6025" y="3593"/>
                    <a:pt x="6278" y="5384"/>
                  </a:cubicBezTo>
                  <a:cubicBezTo>
                    <a:pt x="6530" y="7175"/>
                    <a:pt x="6657" y="10084"/>
                    <a:pt x="6720" y="11819"/>
                  </a:cubicBezTo>
                  <a:cubicBezTo>
                    <a:pt x="6783" y="13554"/>
                    <a:pt x="6783" y="14113"/>
                    <a:pt x="6973" y="14617"/>
                  </a:cubicBezTo>
                  <a:cubicBezTo>
                    <a:pt x="7162" y="15121"/>
                    <a:pt x="7541" y="15568"/>
                    <a:pt x="7983" y="15512"/>
                  </a:cubicBezTo>
                  <a:cubicBezTo>
                    <a:pt x="8425" y="15456"/>
                    <a:pt x="8930" y="14897"/>
                    <a:pt x="9878" y="13330"/>
                  </a:cubicBezTo>
                  <a:cubicBezTo>
                    <a:pt x="10825" y="11763"/>
                    <a:pt x="12215" y="9189"/>
                    <a:pt x="12973" y="7230"/>
                  </a:cubicBezTo>
                  <a:cubicBezTo>
                    <a:pt x="13730" y="5272"/>
                    <a:pt x="13857" y="3929"/>
                    <a:pt x="14109" y="2698"/>
                  </a:cubicBezTo>
                  <a:cubicBezTo>
                    <a:pt x="14362" y="1467"/>
                    <a:pt x="14741" y="348"/>
                    <a:pt x="15183" y="68"/>
                  </a:cubicBezTo>
                  <a:cubicBezTo>
                    <a:pt x="15625" y="-212"/>
                    <a:pt x="16130" y="348"/>
                    <a:pt x="16825" y="2362"/>
                  </a:cubicBezTo>
                  <a:cubicBezTo>
                    <a:pt x="17520" y="4377"/>
                    <a:pt x="18404" y="7846"/>
                    <a:pt x="19225" y="11259"/>
                  </a:cubicBezTo>
                  <a:cubicBezTo>
                    <a:pt x="20046" y="14673"/>
                    <a:pt x="20804" y="18030"/>
                    <a:pt x="21562" y="213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6" name="Line"/>
            <p:cNvSpPr/>
            <p:nvPr/>
          </p:nvSpPr>
          <p:spPr>
            <a:xfrm>
              <a:off x="495835" y="4597312"/>
              <a:ext cx="152008" cy="285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0896" extrusionOk="0">
                  <a:moveTo>
                    <a:pt x="14522" y="5589"/>
                  </a:moveTo>
                  <a:cubicBezTo>
                    <a:pt x="15177" y="4568"/>
                    <a:pt x="15831" y="3548"/>
                    <a:pt x="15995" y="2612"/>
                  </a:cubicBezTo>
                  <a:cubicBezTo>
                    <a:pt x="16159" y="1677"/>
                    <a:pt x="15831" y="827"/>
                    <a:pt x="14686" y="316"/>
                  </a:cubicBezTo>
                  <a:cubicBezTo>
                    <a:pt x="13540" y="-194"/>
                    <a:pt x="11577" y="-364"/>
                    <a:pt x="8959" y="2017"/>
                  </a:cubicBezTo>
                  <a:cubicBezTo>
                    <a:pt x="6340" y="4398"/>
                    <a:pt x="3068" y="9330"/>
                    <a:pt x="1431" y="12732"/>
                  </a:cubicBezTo>
                  <a:cubicBezTo>
                    <a:pt x="-205" y="16134"/>
                    <a:pt x="-205" y="18005"/>
                    <a:pt x="286" y="19280"/>
                  </a:cubicBezTo>
                  <a:cubicBezTo>
                    <a:pt x="777" y="20556"/>
                    <a:pt x="1759" y="21236"/>
                    <a:pt x="4213" y="20726"/>
                  </a:cubicBezTo>
                  <a:cubicBezTo>
                    <a:pt x="6668" y="20216"/>
                    <a:pt x="10595" y="18515"/>
                    <a:pt x="12722" y="17239"/>
                  </a:cubicBezTo>
                  <a:cubicBezTo>
                    <a:pt x="14850" y="15964"/>
                    <a:pt x="15177" y="15113"/>
                    <a:pt x="15831" y="14093"/>
                  </a:cubicBezTo>
                  <a:cubicBezTo>
                    <a:pt x="16486" y="13072"/>
                    <a:pt x="17468" y="11882"/>
                    <a:pt x="17959" y="11797"/>
                  </a:cubicBezTo>
                  <a:cubicBezTo>
                    <a:pt x="18450" y="11712"/>
                    <a:pt x="18450" y="12732"/>
                    <a:pt x="18940" y="14008"/>
                  </a:cubicBezTo>
                  <a:cubicBezTo>
                    <a:pt x="19431" y="15283"/>
                    <a:pt x="20413" y="16814"/>
                    <a:pt x="21395" y="183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7" name="Line"/>
            <p:cNvSpPr/>
            <p:nvPr/>
          </p:nvSpPr>
          <p:spPr>
            <a:xfrm>
              <a:off x="715675" y="4457468"/>
              <a:ext cx="3680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0" h="21600" extrusionOk="0">
                  <a:moveTo>
                    <a:pt x="12486" y="0"/>
                  </a:moveTo>
                  <a:cubicBezTo>
                    <a:pt x="11216" y="2957"/>
                    <a:pt x="9945" y="5914"/>
                    <a:pt x="6769" y="9000"/>
                  </a:cubicBezTo>
                  <a:cubicBezTo>
                    <a:pt x="3592" y="12086"/>
                    <a:pt x="-1490" y="15300"/>
                    <a:pt x="416" y="17421"/>
                  </a:cubicBezTo>
                  <a:cubicBezTo>
                    <a:pt x="2322" y="19543"/>
                    <a:pt x="11216" y="20571"/>
                    <a:pt x="2011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8" name="Line"/>
            <p:cNvSpPr/>
            <p:nvPr/>
          </p:nvSpPr>
          <p:spPr>
            <a:xfrm>
              <a:off x="839707" y="4635255"/>
              <a:ext cx="261552" cy="267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0887" extrusionOk="0">
                  <a:moveTo>
                    <a:pt x="9376" y="279"/>
                  </a:moveTo>
                  <a:cubicBezTo>
                    <a:pt x="8050" y="-84"/>
                    <a:pt x="6724" y="-447"/>
                    <a:pt x="5113" y="1640"/>
                  </a:cubicBezTo>
                  <a:cubicBezTo>
                    <a:pt x="3502" y="3728"/>
                    <a:pt x="1608" y="8266"/>
                    <a:pt x="660" y="11079"/>
                  </a:cubicBezTo>
                  <a:cubicBezTo>
                    <a:pt x="-287" y="13892"/>
                    <a:pt x="-287" y="14982"/>
                    <a:pt x="1134" y="15617"/>
                  </a:cubicBezTo>
                  <a:cubicBezTo>
                    <a:pt x="2555" y="16252"/>
                    <a:pt x="5397" y="16434"/>
                    <a:pt x="8239" y="14528"/>
                  </a:cubicBezTo>
                  <a:cubicBezTo>
                    <a:pt x="11081" y="12622"/>
                    <a:pt x="13924" y="8629"/>
                    <a:pt x="15345" y="6087"/>
                  </a:cubicBezTo>
                  <a:cubicBezTo>
                    <a:pt x="16766" y="3546"/>
                    <a:pt x="16766" y="2457"/>
                    <a:pt x="16292" y="1913"/>
                  </a:cubicBezTo>
                  <a:cubicBezTo>
                    <a:pt x="15818" y="1368"/>
                    <a:pt x="14871" y="1368"/>
                    <a:pt x="14208" y="1822"/>
                  </a:cubicBezTo>
                  <a:cubicBezTo>
                    <a:pt x="13545" y="2276"/>
                    <a:pt x="13166" y="3183"/>
                    <a:pt x="12597" y="5815"/>
                  </a:cubicBezTo>
                  <a:cubicBezTo>
                    <a:pt x="12029" y="8447"/>
                    <a:pt x="11271" y="12803"/>
                    <a:pt x="11460" y="15708"/>
                  </a:cubicBezTo>
                  <a:cubicBezTo>
                    <a:pt x="11650" y="18612"/>
                    <a:pt x="12787" y="20064"/>
                    <a:pt x="14587" y="20608"/>
                  </a:cubicBezTo>
                  <a:cubicBezTo>
                    <a:pt x="16387" y="21153"/>
                    <a:pt x="18850" y="20790"/>
                    <a:pt x="21313" y="20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9" name="Line"/>
            <p:cNvSpPr/>
            <p:nvPr/>
          </p:nvSpPr>
          <p:spPr>
            <a:xfrm>
              <a:off x="1344155" y="4467874"/>
              <a:ext cx="160892" cy="422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1" h="21429" extrusionOk="0">
                  <a:moveTo>
                    <a:pt x="19330" y="4075"/>
                  </a:moveTo>
                  <a:cubicBezTo>
                    <a:pt x="19938" y="3367"/>
                    <a:pt x="20547" y="2659"/>
                    <a:pt x="20851" y="1833"/>
                  </a:cubicBezTo>
                  <a:cubicBezTo>
                    <a:pt x="21155" y="1006"/>
                    <a:pt x="21155" y="62"/>
                    <a:pt x="20547" y="3"/>
                  </a:cubicBezTo>
                  <a:cubicBezTo>
                    <a:pt x="19938" y="-56"/>
                    <a:pt x="18721" y="770"/>
                    <a:pt x="16135" y="2895"/>
                  </a:cubicBezTo>
                  <a:cubicBezTo>
                    <a:pt x="13549" y="5019"/>
                    <a:pt x="9594" y="8442"/>
                    <a:pt x="6552" y="11511"/>
                  </a:cubicBezTo>
                  <a:cubicBezTo>
                    <a:pt x="3510" y="14580"/>
                    <a:pt x="1380" y="17295"/>
                    <a:pt x="468" y="18947"/>
                  </a:cubicBezTo>
                  <a:cubicBezTo>
                    <a:pt x="-445" y="20600"/>
                    <a:pt x="-141" y="21190"/>
                    <a:pt x="2445" y="21367"/>
                  </a:cubicBezTo>
                  <a:cubicBezTo>
                    <a:pt x="5031" y="21544"/>
                    <a:pt x="9899" y="21308"/>
                    <a:pt x="14766" y="210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0" name="Line"/>
            <p:cNvSpPr/>
            <p:nvPr/>
          </p:nvSpPr>
          <p:spPr>
            <a:xfrm>
              <a:off x="1587227" y="4634196"/>
              <a:ext cx="239497" cy="269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2" extrusionOk="0">
                  <a:moveTo>
                    <a:pt x="15938" y="2562"/>
                  </a:moveTo>
                  <a:cubicBezTo>
                    <a:pt x="15309" y="1647"/>
                    <a:pt x="14680" y="731"/>
                    <a:pt x="13107" y="274"/>
                  </a:cubicBezTo>
                  <a:cubicBezTo>
                    <a:pt x="11534" y="-184"/>
                    <a:pt x="9017" y="-184"/>
                    <a:pt x="6816" y="1189"/>
                  </a:cubicBezTo>
                  <a:cubicBezTo>
                    <a:pt x="4614" y="2562"/>
                    <a:pt x="2726" y="5308"/>
                    <a:pt x="1573" y="8145"/>
                  </a:cubicBezTo>
                  <a:cubicBezTo>
                    <a:pt x="419" y="10982"/>
                    <a:pt x="0" y="13911"/>
                    <a:pt x="0" y="15833"/>
                  </a:cubicBezTo>
                  <a:cubicBezTo>
                    <a:pt x="0" y="17755"/>
                    <a:pt x="419" y="18670"/>
                    <a:pt x="1363" y="19128"/>
                  </a:cubicBezTo>
                  <a:cubicBezTo>
                    <a:pt x="2307" y="19586"/>
                    <a:pt x="3775" y="19586"/>
                    <a:pt x="5662" y="18762"/>
                  </a:cubicBezTo>
                  <a:cubicBezTo>
                    <a:pt x="7550" y="17938"/>
                    <a:pt x="9856" y="16291"/>
                    <a:pt x="11324" y="15101"/>
                  </a:cubicBezTo>
                  <a:cubicBezTo>
                    <a:pt x="12792" y="13911"/>
                    <a:pt x="13421" y="13179"/>
                    <a:pt x="14050" y="13179"/>
                  </a:cubicBezTo>
                  <a:cubicBezTo>
                    <a:pt x="14680" y="13179"/>
                    <a:pt x="15309" y="13911"/>
                    <a:pt x="15309" y="15009"/>
                  </a:cubicBezTo>
                  <a:cubicBezTo>
                    <a:pt x="15309" y="16108"/>
                    <a:pt x="14680" y="17572"/>
                    <a:pt x="14365" y="18762"/>
                  </a:cubicBezTo>
                  <a:cubicBezTo>
                    <a:pt x="14050" y="19952"/>
                    <a:pt x="14050" y="20867"/>
                    <a:pt x="14680" y="21141"/>
                  </a:cubicBezTo>
                  <a:cubicBezTo>
                    <a:pt x="15309" y="21416"/>
                    <a:pt x="16567" y="21050"/>
                    <a:pt x="17825" y="20226"/>
                  </a:cubicBezTo>
                  <a:cubicBezTo>
                    <a:pt x="19084" y="19402"/>
                    <a:pt x="20342" y="18121"/>
                    <a:pt x="21600" y="16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1" name="Line"/>
            <p:cNvSpPr/>
            <p:nvPr/>
          </p:nvSpPr>
          <p:spPr>
            <a:xfrm>
              <a:off x="1842889" y="4544606"/>
              <a:ext cx="88470" cy="338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530" extrusionOk="0">
                  <a:moveTo>
                    <a:pt x="6119" y="2445"/>
                  </a:moveTo>
                  <a:cubicBezTo>
                    <a:pt x="6119" y="1261"/>
                    <a:pt x="6119" y="78"/>
                    <a:pt x="6396" y="4"/>
                  </a:cubicBezTo>
                  <a:cubicBezTo>
                    <a:pt x="6673" y="-70"/>
                    <a:pt x="7227" y="966"/>
                    <a:pt x="6119" y="4072"/>
                  </a:cubicBezTo>
                  <a:cubicBezTo>
                    <a:pt x="5011" y="7179"/>
                    <a:pt x="2242" y="12357"/>
                    <a:pt x="858" y="15612"/>
                  </a:cubicBezTo>
                  <a:cubicBezTo>
                    <a:pt x="-527" y="18867"/>
                    <a:pt x="-527" y="20198"/>
                    <a:pt x="3073" y="20864"/>
                  </a:cubicBezTo>
                  <a:cubicBezTo>
                    <a:pt x="6673" y="21530"/>
                    <a:pt x="13873" y="21530"/>
                    <a:pt x="21073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2" name="Line"/>
            <p:cNvSpPr/>
            <p:nvPr/>
          </p:nvSpPr>
          <p:spPr>
            <a:xfrm>
              <a:off x="2010415" y="4478395"/>
              <a:ext cx="53481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513" y="0"/>
                  </a:moveTo>
                  <a:cubicBezTo>
                    <a:pt x="7513" y="2514"/>
                    <a:pt x="7513" y="5029"/>
                    <a:pt x="5635" y="7829"/>
                  </a:cubicBezTo>
                  <a:cubicBezTo>
                    <a:pt x="3757" y="10629"/>
                    <a:pt x="0" y="13714"/>
                    <a:pt x="0" y="16057"/>
                  </a:cubicBezTo>
                  <a:cubicBezTo>
                    <a:pt x="0" y="18400"/>
                    <a:pt x="3757" y="20000"/>
                    <a:pt x="7983" y="20800"/>
                  </a:cubicBezTo>
                  <a:cubicBezTo>
                    <a:pt x="12209" y="21600"/>
                    <a:pt x="16904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3" name="Line"/>
            <p:cNvSpPr/>
            <p:nvPr/>
          </p:nvSpPr>
          <p:spPr>
            <a:xfrm>
              <a:off x="2119699" y="4659762"/>
              <a:ext cx="388693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extrusionOk="0">
                  <a:moveTo>
                    <a:pt x="11816" y="0"/>
                  </a:moveTo>
                  <a:cubicBezTo>
                    <a:pt x="9911" y="1500"/>
                    <a:pt x="8005" y="3000"/>
                    <a:pt x="6480" y="4275"/>
                  </a:cubicBezTo>
                  <a:cubicBezTo>
                    <a:pt x="4955" y="5550"/>
                    <a:pt x="3812" y="6600"/>
                    <a:pt x="3621" y="7050"/>
                  </a:cubicBezTo>
                  <a:cubicBezTo>
                    <a:pt x="3431" y="7500"/>
                    <a:pt x="4193" y="7350"/>
                    <a:pt x="6353" y="6900"/>
                  </a:cubicBezTo>
                  <a:cubicBezTo>
                    <a:pt x="8513" y="6450"/>
                    <a:pt x="12071" y="5700"/>
                    <a:pt x="14866" y="6000"/>
                  </a:cubicBezTo>
                  <a:cubicBezTo>
                    <a:pt x="17661" y="6300"/>
                    <a:pt x="19694" y="7650"/>
                    <a:pt x="20647" y="9075"/>
                  </a:cubicBezTo>
                  <a:cubicBezTo>
                    <a:pt x="21600" y="10500"/>
                    <a:pt x="21473" y="12000"/>
                    <a:pt x="19758" y="13725"/>
                  </a:cubicBezTo>
                  <a:cubicBezTo>
                    <a:pt x="18042" y="15450"/>
                    <a:pt x="14739" y="17400"/>
                    <a:pt x="11181" y="18750"/>
                  </a:cubicBezTo>
                  <a:cubicBezTo>
                    <a:pt x="7624" y="20100"/>
                    <a:pt x="3812" y="20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4" name="Line"/>
            <p:cNvSpPr/>
            <p:nvPr/>
          </p:nvSpPr>
          <p:spPr>
            <a:xfrm>
              <a:off x="-1" y="5440722"/>
              <a:ext cx="436666" cy="573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242" extrusionOk="0">
                  <a:moveTo>
                    <a:pt x="19397" y="269"/>
                  </a:moveTo>
                  <a:cubicBezTo>
                    <a:pt x="18146" y="11"/>
                    <a:pt x="16896" y="-247"/>
                    <a:pt x="14963" y="441"/>
                  </a:cubicBezTo>
                  <a:cubicBezTo>
                    <a:pt x="13030" y="1130"/>
                    <a:pt x="10416" y="2765"/>
                    <a:pt x="8142" y="4615"/>
                  </a:cubicBezTo>
                  <a:cubicBezTo>
                    <a:pt x="5868" y="6465"/>
                    <a:pt x="3936" y="8531"/>
                    <a:pt x="2685" y="9994"/>
                  </a:cubicBezTo>
                  <a:cubicBezTo>
                    <a:pt x="1435" y="11457"/>
                    <a:pt x="866" y="12317"/>
                    <a:pt x="468" y="13049"/>
                  </a:cubicBezTo>
                  <a:cubicBezTo>
                    <a:pt x="70" y="13780"/>
                    <a:pt x="-157" y="14382"/>
                    <a:pt x="127" y="14770"/>
                  </a:cubicBezTo>
                  <a:cubicBezTo>
                    <a:pt x="411" y="15157"/>
                    <a:pt x="1207" y="15329"/>
                    <a:pt x="3538" y="15071"/>
                  </a:cubicBezTo>
                  <a:cubicBezTo>
                    <a:pt x="5868" y="14813"/>
                    <a:pt x="9734" y="14124"/>
                    <a:pt x="12860" y="13823"/>
                  </a:cubicBezTo>
                  <a:cubicBezTo>
                    <a:pt x="15986" y="13522"/>
                    <a:pt x="18374" y="13608"/>
                    <a:pt x="19738" y="13823"/>
                  </a:cubicBezTo>
                  <a:cubicBezTo>
                    <a:pt x="21102" y="14038"/>
                    <a:pt x="21443" y="14382"/>
                    <a:pt x="21329" y="15028"/>
                  </a:cubicBezTo>
                  <a:cubicBezTo>
                    <a:pt x="21216" y="15673"/>
                    <a:pt x="20647" y="16620"/>
                    <a:pt x="19056" y="17739"/>
                  </a:cubicBezTo>
                  <a:cubicBezTo>
                    <a:pt x="17464" y="18857"/>
                    <a:pt x="14849" y="20148"/>
                    <a:pt x="12803" y="20751"/>
                  </a:cubicBezTo>
                  <a:cubicBezTo>
                    <a:pt x="10757" y="21353"/>
                    <a:pt x="9279" y="21267"/>
                    <a:pt x="7801" y="2118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5" name="Line"/>
            <p:cNvSpPr/>
            <p:nvPr/>
          </p:nvSpPr>
          <p:spPr>
            <a:xfrm>
              <a:off x="439722" y="5536365"/>
              <a:ext cx="385277" cy="494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554" extrusionOk="0">
                  <a:moveTo>
                    <a:pt x="322" y="2231"/>
                  </a:moveTo>
                  <a:cubicBezTo>
                    <a:pt x="837" y="1825"/>
                    <a:pt x="1351" y="1420"/>
                    <a:pt x="1994" y="963"/>
                  </a:cubicBezTo>
                  <a:cubicBezTo>
                    <a:pt x="2637" y="507"/>
                    <a:pt x="3408" y="0"/>
                    <a:pt x="3858" y="0"/>
                  </a:cubicBezTo>
                  <a:cubicBezTo>
                    <a:pt x="4308" y="0"/>
                    <a:pt x="4437" y="507"/>
                    <a:pt x="4372" y="2586"/>
                  </a:cubicBezTo>
                  <a:cubicBezTo>
                    <a:pt x="4308" y="4665"/>
                    <a:pt x="4051" y="8315"/>
                    <a:pt x="3601" y="11561"/>
                  </a:cubicBezTo>
                  <a:cubicBezTo>
                    <a:pt x="3151" y="14806"/>
                    <a:pt x="2508" y="17645"/>
                    <a:pt x="2122" y="19318"/>
                  </a:cubicBezTo>
                  <a:cubicBezTo>
                    <a:pt x="1737" y="20992"/>
                    <a:pt x="1608" y="21499"/>
                    <a:pt x="1351" y="21549"/>
                  </a:cubicBezTo>
                  <a:cubicBezTo>
                    <a:pt x="1094" y="21600"/>
                    <a:pt x="708" y="21194"/>
                    <a:pt x="387" y="20383"/>
                  </a:cubicBezTo>
                  <a:cubicBezTo>
                    <a:pt x="65" y="19572"/>
                    <a:pt x="-192" y="18355"/>
                    <a:pt x="194" y="17189"/>
                  </a:cubicBezTo>
                  <a:cubicBezTo>
                    <a:pt x="579" y="16023"/>
                    <a:pt x="1608" y="14907"/>
                    <a:pt x="2829" y="14096"/>
                  </a:cubicBezTo>
                  <a:cubicBezTo>
                    <a:pt x="4051" y="13285"/>
                    <a:pt x="5465" y="12777"/>
                    <a:pt x="6494" y="12524"/>
                  </a:cubicBezTo>
                  <a:cubicBezTo>
                    <a:pt x="7522" y="12270"/>
                    <a:pt x="8165" y="12270"/>
                    <a:pt x="8744" y="12980"/>
                  </a:cubicBezTo>
                  <a:cubicBezTo>
                    <a:pt x="9322" y="13690"/>
                    <a:pt x="9837" y="15110"/>
                    <a:pt x="10158" y="16530"/>
                  </a:cubicBezTo>
                  <a:cubicBezTo>
                    <a:pt x="10479" y="17949"/>
                    <a:pt x="10608" y="19369"/>
                    <a:pt x="11122" y="20180"/>
                  </a:cubicBezTo>
                  <a:cubicBezTo>
                    <a:pt x="11637" y="20992"/>
                    <a:pt x="12537" y="21194"/>
                    <a:pt x="14079" y="20586"/>
                  </a:cubicBezTo>
                  <a:cubicBezTo>
                    <a:pt x="15622" y="19977"/>
                    <a:pt x="17808" y="18558"/>
                    <a:pt x="19158" y="17239"/>
                  </a:cubicBezTo>
                  <a:cubicBezTo>
                    <a:pt x="20508" y="15921"/>
                    <a:pt x="21022" y="14704"/>
                    <a:pt x="21215" y="13842"/>
                  </a:cubicBezTo>
                  <a:cubicBezTo>
                    <a:pt x="21408" y="12980"/>
                    <a:pt x="21279" y="12473"/>
                    <a:pt x="20894" y="12017"/>
                  </a:cubicBezTo>
                  <a:cubicBezTo>
                    <a:pt x="20508" y="11561"/>
                    <a:pt x="19865" y="11155"/>
                    <a:pt x="18129" y="11611"/>
                  </a:cubicBezTo>
                  <a:cubicBezTo>
                    <a:pt x="16394" y="12068"/>
                    <a:pt x="13565" y="13386"/>
                    <a:pt x="12087" y="14349"/>
                  </a:cubicBezTo>
                  <a:cubicBezTo>
                    <a:pt x="10608" y="15313"/>
                    <a:pt x="10479" y="15921"/>
                    <a:pt x="10351" y="1653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6" name="Line"/>
            <p:cNvSpPr/>
            <p:nvPr/>
          </p:nvSpPr>
          <p:spPr>
            <a:xfrm>
              <a:off x="815257" y="5810452"/>
              <a:ext cx="376685" cy="20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2" extrusionOk="0">
                  <a:moveTo>
                    <a:pt x="0" y="4302"/>
                  </a:moveTo>
                  <a:cubicBezTo>
                    <a:pt x="667" y="3827"/>
                    <a:pt x="1333" y="3352"/>
                    <a:pt x="2000" y="2996"/>
                  </a:cubicBezTo>
                  <a:cubicBezTo>
                    <a:pt x="2667" y="2640"/>
                    <a:pt x="3333" y="2403"/>
                    <a:pt x="3733" y="2996"/>
                  </a:cubicBezTo>
                  <a:cubicBezTo>
                    <a:pt x="4133" y="3590"/>
                    <a:pt x="4267" y="5014"/>
                    <a:pt x="4133" y="7625"/>
                  </a:cubicBezTo>
                  <a:cubicBezTo>
                    <a:pt x="4000" y="10236"/>
                    <a:pt x="3600" y="14034"/>
                    <a:pt x="3333" y="16526"/>
                  </a:cubicBezTo>
                  <a:cubicBezTo>
                    <a:pt x="3067" y="19018"/>
                    <a:pt x="2933" y="20205"/>
                    <a:pt x="3000" y="20086"/>
                  </a:cubicBezTo>
                  <a:cubicBezTo>
                    <a:pt x="3067" y="19968"/>
                    <a:pt x="3333" y="18544"/>
                    <a:pt x="3933" y="16289"/>
                  </a:cubicBezTo>
                  <a:cubicBezTo>
                    <a:pt x="4533" y="14034"/>
                    <a:pt x="5467" y="10948"/>
                    <a:pt x="6267" y="9168"/>
                  </a:cubicBezTo>
                  <a:cubicBezTo>
                    <a:pt x="7067" y="7388"/>
                    <a:pt x="7733" y="6913"/>
                    <a:pt x="8400" y="6675"/>
                  </a:cubicBezTo>
                  <a:cubicBezTo>
                    <a:pt x="9067" y="6438"/>
                    <a:pt x="9733" y="6438"/>
                    <a:pt x="10333" y="6794"/>
                  </a:cubicBezTo>
                  <a:cubicBezTo>
                    <a:pt x="10933" y="7150"/>
                    <a:pt x="11467" y="7862"/>
                    <a:pt x="12067" y="8218"/>
                  </a:cubicBezTo>
                  <a:cubicBezTo>
                    <a:pt x="12667" y="8574"/>
                    <a:pt x="13333" y="8574"/>
                    <a:pt x="14267" y="7744"/>
                  </a:cubicBezTo>
                  <a:cubicBezTo>
                    <a:pt x="15200" y="6913"/>
                    <a:pt x="16400" y="5251"/>
                    <a:pt x="17133" y="3590"/>
                  </a:cubicBezTo>
                  <a:cubicBezTo>
                    <a:pt x="17867" y="1928"/>
                    <a:pt x="18133" y="267"/>
                    <a:pt x="18000" y="29"/>
                  </a:cubicBezTo>
                  <a:cubicBezTo>
                    <a:pt x="17867" y="-208"/>
                    <a:pt x="17333" y="979"/>
                    <a:pt x="16533" y="4065"/>
                  </a:cubicBezTo>
                  <a:cubicBezTo>
                    <a:pt x="15733" y="7150"/>
                    <a:pt x="14667" y="12135"/>
                    <a:pt x="14133" y="15339"/>
                  </a:cubicBezTo>
                  <a:cubicBezTo>
                    <a:pt x="13600" y="18544"/>
                    <a:pt x="13600" y="19968"/>
                    <a:pt x="14933" y="20680"/>
                  </a:cubicBezTo>
                  <a:cubicBezTo>
                    <a:pt x="16267" y="21392"/>
                    <a:pt x="18933" y="21392"/>
                    <a:pt x="21600" y="2139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7" name="Line"/>
            <p:cNvSpPr/>
            <p:nvPr/>
          </p:nvSpPr>
          <p:spPr>
            <a:xfrm>
              <a:off x="1579688" y="5587520"/>
              <a:ext cx="23816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2" h="21600" extrusionOk="0">
                  <a:moveTo>
                    <a:pt x="14221" y="0"/>
                  </a:moveTo>
                  <a:cubicBezTo>
                    <a:pt x="10294" y="3434"/>
                    <a:pt x="6366" y="6868"/>
                    <a:pt x="3421" y="9969"/>
                  </a:cubicBezTo>
                  <a:cubicBezTo>
                    <a:pt x="476" y="13071"/>
                    <a:pt x="-1488" y="15840"/>
                    <a:pt x="1457" y="17723"/>
                  </a:cubicBezTo>
                  <a:cubicBezTo>
                    <a:pt x="4403" y="19606"/>
                    <a:pt x="12257" y="20603"/>
                    <a:pt x="20112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8" name="Line"/>
            <p:cNvSpPr/>
            <p:nvPr/>
          </p:nvSpPr>
          <p:spPr>
            <a:xfrm>
              <a:off x="1715113" y="5852300"/>
              <a:ext cx="220590" cy="125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0507" extrusionOk="0">
                  <a:moveTo>
                    <a:pt x="675" y="5732"/>
                  </a:moveTo>
                  <a:cubicBezTo>
                    <a:pt x="1125" y="3080"/>
                    <a:pt x="1575" y="427"/>
                    <a:pt x="1800" y="48"/>
                  </a:cubicBezTo>
                  <a:cubicBezTo>
                    <a:pt x="2025" y="-331"/>
                    <a:pt x="2025" y="1564"/>
                    <a:pt x="1800" y="4974"/>
                  </a:cubicBezTo>
                  <a:cubicBezTo>
                    <a:pt x="1575" y="8385"/>
                    <a:pt x="1125" y="13311"/>
                    <a:pt x="2475" y="16532"/>
                  </a:cubicBezTo>
                  <a:cubicBezTo>
                    <a:pt x="3825" y="19753"/>
                    <a:pt x="6975" y="21269"/>
                    <a:pt x="10237" y="20132"/>
                  </a:cubicBezTo>
                  <a:cubicBezTo>
                    <a:pt x="13500" y="18995"/>
                    <a:pt x="16875" y="15206"/>
                    <a:pt x="18900" y="12174"/>
                  </a:cubicBezTo>
                  <a:cubicBezTo>
                    <a:pt x="20925" y="9143"/>
                    <a:pt x="21600" y="6869"/>
                    <a:pt x="21262" y="4595"/>
                  </a:cubicBezTo>
                  <a:cubicBezTo>
                    <a:pt x="20925" y="2322"/>
                    <a:pt x="19575" y="48"/>
                    <a:pt x="15862" y="48"/>
                  </a:cubicBezTo>
                  <a:cubicBezTo>
                    <a:pt x="12150" y="48"/>
                    <a:pt x="6075" y="2322"/>
                    <a:pt x="0" y="4595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9" name="Line"/>
            <p:cNvSpPr/>
            <p:nvPr/>
          </p:nvSpPr>
          <p:spPr>
            <a:xfrm>
              <a:off x="2056919" y="5525330"/>
              <a:ext cx="48830" cy="52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21600" y="1674"/>
                  </a:moveTo>
                  <a:cubicBezTo>
                    <a:pt x="21600" y="920"/>
                    <a:pt x="21600" y="165"/>
                    <a:pt x="21086" y="23"/>
                  </a:cubicBezTo>
                  <a:cubicBezTo>
                    <a:pt x="20571" y="-118"/>
                    <a:pt x="19543" y="354"/>
                    <a:pt x="17486" y="2382"/>
                  </a:cubicBezTo>
                  <a:cubicBezTo>
                    <a:pt x="15429" y="4410"/>
                    <a:pt x="12343" y="7994"/>
                    <a:pt x="9257" y="11437"/>
                  </a:cubicBezTo>
                  <a:cubicBezTo>
                    <a:pt x="6171" y="14879"/>
                    <a:pt x="3086" y="18181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0" name="Line"/>
            <p:cNvSpPr/>
            <p:nvPr/>
          </p:nvSpPr>
          <p:spPr>
            <a:xfrm>
              <a:off x="2001114" y="5725081"/>
              <a:ext cx="487915" cy="336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428" extrusionOk="0">
                  <a:moveTo>
                    <a:pt x="0" y="12107"/>
                  </a:moveTo>
                  <a:cubicBezTo>
                    <a:pt x="2445" y="9296"/>
                    <a:pt x="4891" y="6486"/>
                    <a:pt x="7336" y="4488"/>
                  </a:cubicBezTo>
                  <a:cubicBezTo>
                    <a:pt x="9781" y="2491"/>
                    <a:pt x="12226" y="1307"/>
                    <a:pt x="13704" y="642"/>
                  </a:cubicBezTo>
                  <a:cubicBezTo>
                    <a:pt x="15181" y="-24"/>
                    <a:pt x="15691" y="-172"/>
                    <a:pt x="15792" y="198"/>
                  </a:cubicBezTo>
                  <a:cubicBezTo>
                    <a:pt x="15894" y="568"/>
                    <a:pt x="15589" y="1455"/>
                    <a:pt x="14825" y="2713"/>
                  </a:cubicBezTo>
                  <a:cubicBezTo>
                    <a:pt x="14060" y="3970"/>
                    <a:pt x="12838" y="5598"/>
                    <a:pt x="12125" y="6781"/>
                  </a:cubicBezTo>
                  <a:cubicBezTo>
                    <a:pt x="11411" y="7965"/>
                    <a:pt x="11208" y="8705"/>
                    <a:pt x="11309" y="9296"/>
                  </a:cubicBezTo>
                  <a:cubicBezTo>
                    <a:pt x="11411" y="9888"/>
                    <a:pt x="11819" y="10332"/>
                    <a:pt x="13296" y="10554"/>
                  </a:cubicBezTo>
                  <a:cubicBezTo>
                    <a:pt x="14774" y="10776"/>
                    <a:pt x="17321" y="10776"/>
                    <a:pt x="18849" y="10924"/>
                  </a:cubicBezTo>
                  <a:cubicBezTo>
                    <a:pt x="20377" y="11072"/>
                    <a:pt x="20887" y="11368"/>
                    <a:pt x="21192" y="11886"/>
                  </a:cubicBezTo>
                  <a:cubicBezTo>
                    <a:pt x="21498" y="12403"/>
                    <a:pt x="21600" y="13143"/>
                    <a:pt x="20123" y="14623"/>
                  </a:cubicBezTo>
                  <a:cubicBezTo>
                    <a:pt x="18645" y="16102"/>
                    <a:pt x="15589" y="18321"/>
                    <a:pt x="13755" y="19579"/>
                  </a:cubicBezTo>
                  <a:cubicBezTo>
                    <a:pt x="11921" y="20836"/>
                    <a:pt x="11309" y="21132"/>
                    <a:pt x="10698" y="2142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1" name="Line"/>
            <p:cNvSpPr/>
            <p:nvPr/>
          </p:nvSpPr>
          <p:spPr>
            <a:xfrm>
              <a:off x="388205" y="6429268"/>
              <a:ext cx="257313" cy="229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0542" extrusionOk="0">
                  <a:moveTo>
                    <a:pt x="10542" y="4568"/>
                  </a:moveTo>
                  <a:cubicBezTo>
                    <a:pt x="9963" y="3321"/>
                    <a:pt x="9385" y="2075"/>
                    <a:pt x="8613" y="1348"/>
                  </a:cubicBezTo>
                  <a:cubicBezTo>
                    <a:pt x="7842" y="621"/>
                    <a:pt x="6878" y="414"/>
                    <a:pt x="5431" y="2491"/>
                  </a:cubicBezTo>
                  <a:cubicBezTo>
                    <a:pt x="3985" y="4568"/>
                    <a:pt x="2056" y="8929"/>
                    <a:pt x="996" y="11941"/>
                  </a:cubicBezTo>
                  <a:cubicBezTo>
                    <a:pt x="-65" y="14952"/>
                    <a:pt x="-258" y="16614"/>
                    <a:pt x="321" y="18171"/>
                  </a:cubicBezTo>
                  <a:cubicBezTo>
                    <a:pt x="899" y="19729"/>
                    <a:pt x="2249" y="21183"/>
                    <a:pt x="5624" y="20248"/>
                  </a:cubicBezTo>
                  <a:cubicBezTo>
                    <a:pt x="8999" y="19314"/>
                    <a:pt x="14399" y="15991"/>
                    <a:pt x="17485" y="13083"/>
                  </a:cubicBezTo>
                  <a:cubicBezTo>
                    <a:pt x="20571" y="10175"/>
                    <a:pt x="21342" y="7683"/>
                    <a:pt x="21342" y="5398"/>
                  </a:cubicBezTo>
                  <a:cubicBezTo>
                    <a:pt x="21342" y="3114"/>
                    <a:pt x="20571" y="1037"/>
                    <a:pt x="19124" y="310"/>
                  </a:cubicBezTo>
                  <a:cubicBezTo>
                    <a:pt x="17678" y="-417"/>
                    <a:pt x="15556" y="206"/>
                    <a:pt x="14110" y="1452"/>
                  </a:cubicBezTo>
                  <a:cubicBezTo>
                    <a:pt x="12663" y="2698"/>
                    <a:pt x="11892" y="4568"/>
                    <a:pt x="11121" y="643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2" name="Line"/>
            <p:cNvSpPr/>
            <p:nvPr/>
          </p:nvSpPr>
          <p:spPr>
            <a:xfrm>
              <a:off x="638393" y="6283763"/>
              <a:ext cx="218719" cy="331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535" extrusionOk="0">
                  <a:moveTo>
                    <a:pt x="17294" y="5524"/>
                  </a:moveTo>
                  <a:cubicBezTo>
                    <a:pt x="18204" y="4769"/>
                    <a:pt x="19113" y="4013"/>
                    <a:pt x="19568" y="3258"/>
                  </a:cubicBezTo>
                  <a:cubicBezTo>
                    <a:pt x="20023" y="2503"/>
                    <a:pt x="20023" y="1748"/>
                    <a:pt x="19568" y="1143"/>
                  </a:cubicBezTo>
                  <a:cubicBezTo>
                    <a:pt x="19113" y="539"/>
                    <a:pt x="18204" y="86"/>
                    <a:pt x="16953" y="11"/>
                  </a:cubicBezTo>
                  <a:cubicBezTo>
                    <a:pt x="15703" y="-65"/>
                    <a:pt x="14111" y="237"/>
                    <a:pt x="11724" y="2352"/>
                  </a:cubicBezTo>
                  <a:cubicBezTo>
                    <a:pt x="9336" y="4466"/>
                    <a:pt x="6153" y="8394"/>
                    <a:pt x="4107" y="11641"/>
                  </a:cubicBezTo>
                  <a:cubicBezTo>
                    <a:pt x="2061" y="14889"/>
                    <a:pt x="1151" y="17457"/>
                    <a:pt x="583" y="19118"/>
                  </a:cubicBezTo>
                  <a:cubicBezTo>
                    <a:pt x="14" y="20780"/>
                    <a:pt x="-213" y="21535"/>
                    <a:pt x="242" y="21535"/>
                  </a:cubicBezTo>
                  <a:cubicBezTo>
                    <a:pt x="696" y="21535"/>
                    <a:pt x="1833" y="20780"/>
                    <a:pt x="4334" y="20176"/>
                  </a:cubicBezTo>
                  <a:cubicBezTo>
                    <a:pt x="6835" y="19571"/>
                    <a:pt x="10701" y="19118"/>
                    <a:pt x="13770" y="19269"/>
                  </a:cubicBezTo>
                  <a:cubicBezTo>
                    <a:pt x="16840" y="19420"/>
                    <a:pt x="19113" y="20176"/>
                    <a:pt x="21387" y="2093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3" name="Line"/>
            <p:cNvSpPr/>
            <p:nvPr/>
          </p:nvSpPr>
          <p:spPr>
            <a:xfrm>
              <a:off x="1141384" y="6420505"/>
              <a:ext cx="319386" cy="255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168" extrusionOk="0">
                  <a:moveTo>
                    <a:pt x="10297" y="3232"/>
                  </a:moveTo>
                  <a:cubicBezTo>
                    <a:pt x="10143" y="2268"/>
                    <a:pt x="9989" y="1304"/>
                    <a:pt x="9295" y="629"/>
                  </a:cubicBezTo>
                  <a:cubicBezTo>
                    <a:pt x="8600" y="-46"/>
                    <a:pt x="7366" y="-432"/>
                    <a:pt x="5746" y="822"/>
                  </a:cubicBezTo>
                  <a:cubicBezTo>
                    <a:pt x="4126" y="2075"/>
                    <a:pt x="2120" y="4968"/>
                    <a:pt x="1040" y="6993"/>
                  </a:cubicBezTo>
                  <a:cubicBezTo>
                    <a:pt x="-40" y="9018"/>
                    <a:pt x="-194" y="10175"/>
                    <a:pt x="192" y="10947"/>
                  </a:cubicBezTo>
                  <a:cubicBezTo>
                    <a:pt x="577" y="11718"/>
                    <a:pt x="1503" y="12104"/>
                    <a:pt x="4666" y="12297"/>
                  </a:cubicBezTo>
                  <a:cubicBezTo>
                    <a:pt x="7829" y="12489"/>
                    <a:pt x="13229" y="12489"/>
                    <a:pt x="16392" y="12682"/>
                  </a:cubicBezTo>
                  <a:cubicBezTo>
                    <a:pt x="19555" y="12875"/>
                    <a:pt x="20480" y="13261"/>
                    <a:pt x="20943" y="13936"/>
                  </a:cubicBezTo>
                  <a:cubicBezTo>
                    <a:pt x="21406" y="14611"/>
                    <a:pt x="21406" y="15575"/>
                    <a:pt x="19323" y="16829"/>
                  </a:cubicBezTo>
                  <a:cubicBezTo>
                    <a:pt x="17240" y="18082"/>
                    <a:pt x="13075" y="19625"/>
                    <a:pt x="10529" y="20397"/>
                  </a:cubicBezTo>
                  <a:cubicBezTo>
                    <a:pt x="7983" y="21168"/>
                    <a:pt x="7057" y="21168"/>
                    <a:pt x="6132" y="2116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4" name="Line"/>
            <p:cNvSpPr/>
            <p:nvPr/>
          </p:nvSpPr>
          <p:spPr>
            <a:xfrm>
              <a:off x="1457015" y="6321057"/>
              <a:ext cx="100134" cy="347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532" extrusionOk="0">
                  <a:moveTo>
                    <a:pt x="14727" y="2092"/>
                  </a:moveTo>
                  <a:cubicBezTo>
                    <a:pt x="16691" y="1084"/>
                    <a:pt x="18655" y="76"/>
                    <a:pt x="19882" y="4"/>
                  </a:cubicBezTo>
                  <a:cubicBezTo>
                    <a:pt x="21109" y="-68"/>
                    <a:pt x="21600" y="796"/>
                    <a:pt x="20618" y="3388"/>
                  </a:cubicBezTo>
                  <a:cubicBezTo>
                    <a:pt x="19636" y="5980"/>
                    <a:pt x="17182" y="10300"/>
                    <a:pt x="14727" y="13540"/>
                  </a:cubicBezTo>
                  <a:cubicBezTo>
                    <a:pt x="12273" y="16780"/>
                    <a:pt x="9818" y="18940"/>
                    <a:pt x="7364" y="20092"/>
                  </a:cubicBezTo>
                  <a:cubicBezTo>
                    <a:pt x="4909" y="21244"/>
                    <a:pt x="2455" y="21388"/>
                    <a:pt x="0" y="2153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5" name="Line"/>
            <p:cNvSpPr/>
            <p:nvPr/>
          </p:nvSpPr>
          <p:spPr>
            <a:xfrm>
              <a:off x="1436088" y="6424596"/>
              <a:ext cx="432490" cy="242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1" extrusionOk="0">
                  <a:moveTo>
                    <a:pt x="0" y="20174"/>
                  </a:moveTo>
                  <a:cubicBezTo>
                    <a:pt x="348" y="18951"/>
                    <a:pt x="697" y="17728"/>
                    <a:pt x="1800" y="16404"/>
                  </a:cubicBezTo>
                  <a:cubicBezTo>
                    <a:pt x="2903" y="15079"/>
                    <a:pt x="4761" y="13653"/>
                    <a:pt x="6387" y="12634"/>
                  </a:cubicBezTo>
                  <a:cubicBezTo>
                    <a:pt x="8013" y="11615"/>
                    <a:pt x="9406" y="11004"/>
                    <a:pt x="10858" y="11921"/>
                  </a:cubicBezTo>
                  <a:cubicBezTo>
                    <a:pt x="12310" y="12838"/>
                    <a:pt x="13819" y="15283"/>
                    <a:pt x="14748" y="17219"/>
                  </a:cubicBezTo>
                  <a:cubicBezTo>
                    <a:pt x="15677" y="19155"/>
                    <a:pt x="16026" y="20581"/>
                    <a:pt x="16490" y="21091"/>
                  </a:cubicBezTo>
                  <a:cubicBezTo>
                    <a:pt x="16955" y="21600"/>
                    <a:pt x="17535" y="21192"/>
                    <a:pt x="18232" y="19257"/>
                  </a:cubicBezTo>
                  <a:cubicBezTo>
                    <a:pt x="18929" y="17321"/>
                    <a:pt x="19742" y="13857"/>
                    <a:pt x="20323" y="10392"/>
                  </a:cubicBezTo>
                  <a:cubicBezTo>
                    <a:pt x="20903" y="6928"/>
                    <a:pt x="21252" y="34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6" name="Line"/>
            <p:cNvSpPr/>
            <p:nvPr/>
          </p:nvSpPr>
          <p:spPr>
            <a:xfrm>
              <a:off x="1910431" y="6199050"/>
              <a:ext cx="146489" cy="441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43" y="6935"/>
                  </a:moveTo>
                  <a:cubicBezTo>
                    <a:pt x="20571" y="5002"/>
                    <a:pt x="21600" y="3069"/>
                    <a:pt x="21600" y="1819"/>
                  </a:cubicBezTo>
                  <a:cubicBezTo>
                    <a:pt x="21600" y="568"/>
                    <a:pt x="20571" y="0"/>
                    <a:pt x="19200" y="0"/>
                  </a:cubicBezTo>
                  <a:cubicBezTo>
                    <a:pt x="17829" y="0"/>
                    <a:pt x="16114" y="568"/>
                    <a:pt x="13029" y="2899"/>
                  </a:cubicBezTo>
                  <a:cubicBezTo>
                    <a:pt x="9943" y="5229"/>
                    <a:pt x="5486" y="9322"/>
                    <a:pt x="3086" y="12733"/>
                  </a:cubicBezTo>
                  <a:cubicBezTo>
                    <a:pt x="686" y="16143"/>
                    <a:pt x="343" y="1887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7" name="Line"/>
            <p:cNvSpPr/>
            <p:nvPr/>
          </p:nvSpPr>
          <p:spPr>
            <a:xfrm>
              <a:off x="1903455" y="6235013"/>
              <a:ext cx="336438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547" extrusionOk="0">
                  <a:moveTo>
                    <a:pt x="0" y="18819"/>
                  </a:moveTo>
                  <a:cubicBezTo>
                    <a:pt x="0" y="18250"/>
                    <a:pt x="0" y="17682"/>
                    <a:pt x="1110" y="17113"/>
                  </a:cubicBezTo>
                  <a:cubicBezTo>
                    <a:pt x="2219" y="16545"/>
                    <a:pt x="4438" y="15976"/>
                    <a:pt x="7397" y="14726"/>
                  </a:cubicBezTo>
                  <a:cubicBezTo>
                    <a:pt x="10356" y="13475"/>
                    <a:pt x="14055" y="11543"/>
                    <a:pt x="16570" y="9212"/>
                  </a:cubicBezTo>
                  <a:cubicBezTo>
                    <a:pt x="19085" y="6882"/>
                    <a:pt x="20416" y="4153"/>
                    <a:pt x="21008" y="2448"/>
                  </a:cubicBezTo>
                  <a:cubicBezTo>
                    <a:pt x="21600" y="743"/>
                    <a:pt x="21452" y="61"/>
                    <a:pt x="21082" y="4"/>
                  </a:cubicBezTo>
                  <a:cubicBezTo>
                    <a:pt x="20712" y="-53"/>
                    <a:pt x="20121" y="515"/>
                    <a:pt x="19159" y="2448"/>
                  </a:cubicBezTo>
                  <a:cubicBezTo>
                    <a:pt x="18197" y="4381"/>
                    <a:pt x="16866" y="7678"/>
                    <a:pt x="16052" y="11088"/>
                  </a:cubicBezTo>
                  <a:cubicBezTo>
                    <a:pt x="15238" y="14499"/>
                    <a:pt x="14942" y="18023"/>
                    <a:pt x="14647" y="2154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8" name="Line"/>
            <p:cNvSpPr/>
            <p:nvPr/>
          </p:nvSpPr>
          <p:spPr>
            <a:xfrm>
              <a:off x="2063894" y="6557132"/>
              <a:ext cx="355758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9" y="15600"/>
                    <a:pt x="7059" y="9600"/>
                    <a:pt x="10659" y="6000"/>
                  </a:cubicBezTo>
                  <a:cubicBezTo>
                    <a:pt x="14259" y="2400"/>
                    <a:pt x="17929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9" name="Line"/>
            <p:cNvSpPr/>
            <p:nvPr/>
          </p:nvSpPr>
          <p:spPr>
            <a:xfrm>
              <a:off x="3774804" y="5571475"/>
              <a:ext cx="281235" cy="371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9" h="21189" extrusionOk="0">
                  <a:moveTo>
                    <a:pt x="13969" y="2902"/>
                  </a:moveTo>
                  <a:cubicBezTo>
                    <a:pt x="13969" y="2239"/>
                    <a:pt x="13969" y="1577"/>
                    <a:pt x="13533" y="914"/>
                  </a:cubicBezTo>
                  <a:cubicBezTo>
                    <a:pt x="13098" y="252"/>
                    <a:pt x="12227" y="-411"/>
                    <a:pt x="10485" y="318"/>
                  </a:cubicBezTo>
                  <a:cubicBezTo>
                    <a:pt x="8743" y="1047"/>
                    <a:pt x="6130" y="3167"/>
                    <a:pt x="4214" y="5155"/>
                  </a:cubicBezTo>
                  <a:cubicBezTo>
                    <a:pt x="2298" y="7142"/>
                    <a:pt x="1078" y="8998"/>
                    <a:pt x="469" y="10389"/>
                  </a:cubicBezTo>
                  <a:cubicBezTo>
                    <a:pt x="-141" y="11780"/>
                    <a:pt x="-141" y="12708"/>
                    <a:pt x="382" y="13304"/>
                  </a:cubicBezTo>
                  <a:cubicBezTo>
                    <a:pt x="904" y="13901"/>
                    <a:pt x="1949" y="14166"/>
                    <a:pt x="4998" y="14298"/>
                  </a:cubicBezTo>
                  <a:cubicBezTo>
                    <a:pt x="8046" y="14431"/>
                    <a:pt x="13098" y="14431"/>
                    <a:pt x="16059" y="14563"/>
                  </a:cubicBezTo>
                  <a:cubicBezTo>
                    <a:pt x="19020" y="14696"/>
                    <a:pt x="19891" y="14961"/>
                    <a:pt x="20501" y="15425"/>
                  </a:cubicBezTo>
                  <a:cubicBezTo>
                    <a:pt x="21111" y="15888"/>
                    <a:pt x="21459" y="16551"/>
                    <a:pt x="20327" y="17412"/>
                  </a:cubicBezTo>
                  <a:cubicBezTo>
                    <a:pt x="19194" y="18274"/>
                    <a:pt x="16582" y="19334"/>
                    <a:pt x="14230" y="19996"/>
                  </a:cubicBezTo>
                  <a:cubicBezTo>
                    <a:pt x="11878" y="20659"/>
                    <a:pt x="9788" y="20924"/>
                    <a:pt x="7698" y="2118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0" name="Line"/>
            <p:cNvSpPr/>
            <p:nvPr/>
          </p:nvSpPr>
          <p:spPr>
            <a:xfrm>
              <a:off x="4086826" y="5467694"/>
              <a:ext cx="71100" cy="4476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548" extrusionOk="0">
                  <a:moveTo>
                    <a:pt x="18813" y="1403"/>
                  </a:moveTo>
                  <a:cubicBezTo>
                    <a:pt x="20206" y="731"/>
                    <a:pt x="21600" y="60"/>
                    <a:pt x="21252" y="4"/>
                  </a:cubicBezTo>
                  <a:cubicBezTo>
                    <a:pt x="20903" y="-52"/>
                    <a:pt x="18813" y="508"/>
                    <a:pt x="15329" y="2634"/>
                  </a:cubicBezTo>
                  <a:cubicBezTo>
                    <a:pt x="11845" y="4760"/>
                    <a:pt x="6968" y="8454"/>
                    <a:pt x="4181" y="11867"/>
                  </a:cubicBezTo>
                  <a:cubicBezTo>
                    <a:pt x="1394" y="15281"/>
                    <a:pt x="697" y="18414"/>
                    <a:pt x="0" y="2154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1" name="Line"/>
            <p:cNvSpPr/>
            <p:nvPr/>
          </p:nvSpPr>
          <p:spPr>
            <a:xfrm>
              <a:off x="4058923" y="5642792"/>
              <a:ext cx="774914" cy="4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518" extrusionOk="0">
                  <a:moveTo>
                    <a:pt x="0" y="8366"/>
                  </a:moveTo>
                  <a:cubicBezTo>
                    <a:pt x="1035" y="7403"/>
                    <a:pt x="2069" y="6441"/>
                    <a:pt x="3622" y="5211"/>
                  </a:cubicBezTo>
                  <a:cubicBezTo>
                    <a:pt x="5174" y="3981"/>
                    <a:pt x="7243" y="2484"/>
                    <a:pt x="8440" y="1522"/>
                  </a:cubicBezTo>
                  <a:cubicBezTo>
                    <a:pt x="9636" y="560"/>
                    <a:pt x="9959" y="132"/>
                    <a:pt x="9959" y="25"/>
                  </a:cubicBezTo>
                  <a:cubicBezTo>
                    <a:pt x="9959" y="-82"/>
                    <a:pt x="9636" y="132"/>
                    <a:pt x="8795" y="1255"/>
                  </a:cubicBezTo>
                  <a:cubicBezTo>
                    <a:pt x="7954" y="2377"/>
                    <a:pt x="6596" y="4409"/>
                    <a:pt x="5659" y="5960"/>
                  </a:cubicBezTo>
                  <a:cubicBezTo>
                    <a:pt x="4721" y="7510"/>
                    <a:pt x="4204" y="8579"/>
                    <a:pt x="3880" y="9381"/>
                  </a:cubicBezTo>
                  <a:cubicBezTo>
                    <a:pt x="3557" y="10183"/>
                    <a:pt x="3428" y="10718"/>
                    <a:pt x="3525" y="10985"/>
                  </a:cubicBezTo>
                  <a:cubicBezTo>
                    <a:pt x="3622" y="11253"/>
                    <a:pt x="3945" y="11253"/>
                    <a:pt x="4850" y="10504"/>
                  </a:cubicBezTo>
                  <a:cubicBezTo>
                    <a:pt x="5756" y="9756"/>
                    <a:pt x="7243" y="8259"/>
                    <a:pt x="8278" y="7136"/>
                  </a:cubicBezTo>
                  <a:cubicBezTo>
                    <a:pt x="9313" y="6013"/>
                    <a:pt x="9895" y="5265"/>
                    <a:pt x="10347" y="4783"/>
                  </a:cubicBezTo>
                  <a:cubicBezTo>
                    <a:pt x="10800" y="4302"/>
                    <a:pt x="11123" y="4088"/>
                    <a:pt x="11317" y="4409"/>
                  </a:cubicBezTo>
                  <a:cubicBezTo>
                    <a:pt x="11511" y="4730"/>
                    <a:pt x="11576" y="5585"/>
                    <a:pt x="11350" y="6762"/>
                  </a:cubicBezTo>
                  <a:cubicBezTo>
                    <a:pt x="11123" y="7938"/>
                    <a:pt x="10606" y="9435"/>
                    <a:pt x="10283" y="10504"/>
                  </a:cubicBezTo>
                  <a:cubicBezTo>
                    <a:pt x="9959" y="11573"/>
                    <a:pt x="9830" y="12215"/>
                    <a:pt x="9959" y="12482"/>
                  </a:cubicBezTo>
                  <a:cubicBezTo>
                    <a:pt x="10089" y="12750"/>
                    <a:pt x="10477" y="12643"/>
                    <a:pt x="11317" y="11894"/>
                  </a:cubicBezTo>
                  <a:cubicBezTo>
                    <a:pt x="12158" y="11146"/>
                    <a:pt x="13451" y="9756"/>
                    <a:pt x="14228" y="8900"/>
                  </a:cubicBezTo>
                  <a:cubicBezTo>
                    <a:pt x="15004" y="8045"/>
                    <a:pt x="15262" y="7724"/>
                    <a:pt x="15553" y="7617"/>
                  </a:cubicBezTo>
                  <a:cubicBezTo>
                    <a:pt x="15844" y="7510"/>
                    <a:pt x="16168" y="7617"/>
                    <a:pt x="16329" y="7938"/>
                  </a:cubicBezTo>
                  <a:cubicBezTo>
                    <a:pt x="16491" y="8259"/>
                    <a:pt x="16491" y="8793"/>
                    <a:pt x="16394" y="9381"/>
                  </a:cubicBezTo>
                  <a:cubicBezTo>
                    <a:pt x="16297" y="9969"/>
                    <a:pt x="16103" y="10611"/>
                    <a:pt x="15941" y="11253"/>
                  </a:cubicBezTo>
                  <a:cubicBezTo>
                    <a:pt x="15780" y="11894"/>
                    <a:pt x="15650" y="12536"/>
                    <a:pt x="15747" y="12803"/>
                  </a:cubicBezTo>
                  <a:cubicBezTo>
                    <a:pt x="15844" y="13070"/>
                    <a:pt x="16168" y="12964"/>
                    <a:pt x="16911" y="12322"/>
                  </a:cubicBezTo>
                  <a:cubicBezTo>
                    <a:pt x="17655" y="11680"/>
                    <a:pt x="18819" y="10504"/>
                    <a:pt x="19563" y="9863"/>
                  </a:cubicBezTo>
                  <a:cubicBezTo>
                    <a:pt x="20307" y="9221"/>
                    <a:pt x="20630" y="9114"/>
                    <a:pt x="20921" y="9328"/>
                  </a:cubicBezTo>
                  <a:cubicBezTo>
                    <a:pt x="21212" y="9542"/>
                    <a:pt x="21471" y="10076"/>
                    <a:pt x="21535" y="12162"/>
                  </a:cubicBezTo>
                  <a:cubicBezTo>
                    <a:pt x="21600" y="14247"/>
                    <a:pt x="21471" y="17882"/>
                    <a:pt x="21341" y="2151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2" name="Line"/>
            <p:cNvSpPr/>
            <p:nvPr/>
          </p:nvSpPr>
          <p:spPr>
            <a:xfrm>
              <a:off x="3926387" y="6173473"/>
              <a:ext cx="39785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7200" y="0"/>
                  </a:moveTo>
                  <a:cubicBezTo>
                    <a:pt x="14400" y="4062"/>
                    <a:pt x="21600" y="8123"/>
                    <a:pt x="20400" y="11723"/>
                  </a:cubicBezTo>
                  <a:cubicBezTo>
                    <a:pt x="19200" y="15323"/>
                    <a:pt x="9600" y="1846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3" name="Line"/>
            <p:cNvSpPr/>
            <p:nvPr/>
          </p:nvSpPr>
          <p:spPr>
            <a:xfrm>
              <a:off x="3849655" y="6049006"/>
              <a:ext cx="871954" cy="375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0" y="21537"/>
                  </a:moveTo>
                  <a:cubicBezTo>
                    <a:pt x="1267" y="19937"/>
                    <a:pt x="2534" y="18337"/>
                    <a:pt x="3744" y="15937"/>
                  </a:cubicBezTo>
                  <a:cubicBezTo>
                    <a:pt x="4954" y="13537"/>
                    <a:pt x="6106" y="10337"/>
                    <a:pt x="6797" y="7804"/>
                  </a:cubicBezTo>
                  <a:cubicBezTo>
                    <a:pt x="7488" y="5270"/>
                    <a:pt x="7718" y="3404"/>
                    <a:pt x="7862" y="2070"/>
                  </a:cubicBezTo>
                  <a:cubicBezTo>
                    <a:pt x="8006" y="737"/>
                    <a:pt x="8064" y="-63"/>
                    <a:pt x="8122" y="4"/>
                  </a:cubicBezTo>
                  <a:cubicBezTo>
                    <a:pt x="8179" y="70"/>
                    <a:pt x="8237" y="1004"/>
                    <a:pt x="8150" y="3870"/>
                  </a:cubicBezTo>
                  <a:cubicBezTo>
                    <a:pt x="8064" y="6737"/>
                    <a:pt x="7834" y="11537"/>
                    <a:pt x="7690" y="14270"/>
                  </a:cubicBezTo>
                  <a:cubicBezTo>
                    <a:pt x="7546" y="17004"/>
                    <a:pt x="7488" y="17670"/>
                    <a:pt x="7488" y="18337"/>
                  </a:cubicBezTo>
                  <a:cubicBezTo>
                    <a:pt x="7488" y="19004"/>
                    <a:pt x="7546" y="19670"/>
                    <a:pt x="7718" y="19937"/>
                  </a:cubicBezTo>
                  <a:cubicBezTo>
                    <a:pt x="7891" y="20204"/>
                    <a:pt x="8179" y="20070"/>
                    <a:pt x="8726" y="19004"/>
                  </a:cubicBezTo>
                  <a:cubicBezTo>
                    <a:pt x="9274" y="17937"/>
                    <a:pt x="10080" y="15937"/>
                    <a:pt x="10570" y="14670"/>
                  </a:cubicBezTo>
                  <a:cubicBezTo>
                    <a:pt x="11059" y="13404"/>
                    <a:pt x="11232" y="12870"/>
                    <a:pt x="11491" y="12537"/>
                  </a:cubicBezTo>
                  <a:cubicBezTo>
                    <a:pt x="11750" y="12204"/>
                    <a:pt x="12096" y="12070"/>
                    <a:pt x="12298" y="12470"/>
                  </a:cubicBezTo>
                  <a:cubicBezTo>
                    <a:pt x="12499" y="12870"/>
                    <a:pt x="12557" y="13804"/>
                    <a:pt x="12528" y="14604"/>
                  </a:cubicBezTo>
                  <a:cubicBezTo>
                    <a:pt x="12499" y="15404"/>
                    <a:pt x="12384" y="16070"/>
                    <a:pt x="12442" y="16604"/>
                  </a:cubicBezTo>
                  <a:cubicBezTo>
                    <a:pt x="12499" y="17137"/>
                    <a:pt x="12730" y="17537"/>
                    <a:pt x="13536" y="17204"/>
                  </a:cubicBezTo>
                  <a:cubicBezTo>
                    <a:pt x="14342" y="16870"/>
                    <a:pt x="15725" y="15804"/>
                    <a:pt x="16618" y="14870"/>
                  </a:cubicBezTo>
                  <a:cubicBezTo>
                    <a:pt x="17510" y="13937"/>
                    <a:pt x="17914" y="13137"/>
                    <a:pt x="18144" y="12404"/>
                  </a:cubicBezTo>
                  <a:cubicBezTo>
                    <a:pt x="18374" y="11670"/>
                    <a:pt x="18432" y="11004"/>
                    <a:pt x="18317" y="10737"/>
                  </a:cubicBezTo>
                  <a:cubicBezTo>
                    <a:pt x="18202" y="10470"/>
                    <a:pt x="17914" y="10604"/>
                    <a:pt x="17539" y="11337"/>
                  </a:cubicBezTo>
                  <a:cubicBezTo>
                    <a:pt x="17165" y="12070"/>
                    <a:pt x="16704" y="13404"/>
                    <a:pt x="16502" y="14870"/>
                  </a:cubicBezTo>
                  <a:cubicBezTo>
                    <a:pt x="16301" y="16337"/>
                    <a:pt x="16358" y="17937"/>
                    <a:pt x="16992" y="18870"/>
                  </a:cubicBezTo>
                  <a:cubicBezTo>
                    <a:pt x="17626" y="19804"/>
                    <a:pt x="18835" y="20070"/>
                    <a:pt x="19699" y="20137"/>
                  </a:cubicBezTo>
                  <a:cubicBezTo>
                    <a:pt x="20563" y="20204"/>
                    <a:pt x="21082" y="20070"/>
                    <a:pt x="21600" y="1993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4" name="Line"/>
            <p:cNvSpPr/>
            <p:nvPr/>
          </p:nvSpPr>
          <p:spPr>
            <a:xfrm>
              <a:off x="3655739" y="6621795"/>
              <a:ext cx="370112" cy="351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227" extrusionOk="0">
                  <a:moveTo>
                    <a:pt x="5956" y="4094"/>
                  </a:moveTo>
                  <a:cubicBezTo>
                    <a:pt x="5285" y="2972"/>
                    <a:pt x="4615" y="1850"/>
                    <a:pt x="3944" y="1078"/>
                  </a:cubicBezTo>
                  <a:cubicBezTo>
                    <a:pt x="3273" y="307"/>
                    <a:pt x="2602" y="-114"/>
                    <a:pt x="2133" y="26"/>
                  </a:cubicBezTo>
                  <a:cubicBezTo>
                    <a:pt x="1663" y="167"/>
                    <a:pt x="1395" y="868"/>
                    <a:pt x="1059" y="3252"/>
                  </a:cubicBezTo>
                  <a:cubicBezTo>
                    <a:pt x="724" y="5637"/>
                    <a:pt x="321" y="9704"/>
                    <a:pt x="120" y="12229"/>
                  </a:cubicBezTo>
                  <a:cubicBezTo>
                    <a:pt x="-81" y="14754"/>
                    <a:pt x="-81" y="15735"/>
                    <a:pt x="523" y="16647"/>
                  </a:cubicBezTo>
                  <a:cubicBezTo>
                    <a:pt x="1126" y="17559"/>
                    <a:pt x="2334" y="18400"/>
                    <a:pt x="3608" y="18330"/>
                  </a:cubicBezTo>
                  <a:cubicBezTo>
                    <a:pt x="4883" y="18260"/>
                    <a:pt x="6225" y="17278"/>
                    <a:pt x="7097" y="16437"/>
                  </a:cubicBezTo>
                  <a:cubicBezTo>
                    <a:pt x="7969" y="15595"/>
                    <a:pt x="8371" y="14894"/>
                    <a:pt x="8841" y="13912"/>
                  </a:cubicBezTo>
                  <a:cubicBezTo>
                    <a:pt x="9310" y="12930"/>
                    <a:pt x="9847" y="11668"/>
                    <a:pt x="10182" y="11387"/>
                  </a:cubicBezTo>
                  <a:cubicBezTo>
                    <a:pt x="10518" y="11107"/>
                    <a:pt x="10652" y="11808"/>
                    <a:pt x="10652" y="13070"/>
                  </a:cubicBezTo>
                  <a:cubicBezTo>
                    <a:pt x="10652" y="14333"/>
                    <a:pt x="10518" y="16156"/>
                    <a:pt x="10384" y="17559"/>
                  </a:cubicBezTo>
                  <a:cubicBezTo>
                    <a:pt x="10249" y="18961"/>
                    <a:pt x="10115" y="19943"/>
                    <a:pt x="10384" y="20574"/>
                  </a:cubicBezTo>
                  <a:cubicBezTo>
                    <a:pt x="10652" y="21205"/>
                    <a:pt x="11323" y="21486"/>
                    <a:pt x="12799" y="20925"/>
                  </a:cubicBezTo>
                  <a:cubicBezTo>
                    <a:pt x="14274" y="20364"/>
                    <a:pt x="16555" y="18961"/>
                    <a:pt x="18098" y="17559"/>
                  </a:cubicBezTo>
                  <a:cubicBezTo>
                    <a:pt x="19641" y="16156"/>
                    <a:pt x="20446" y="14754"/>
                    <a:pt x="20915" y="13421"/>
                  </a:cubicBezTo>
                  <a:cubicBezTo>
                    <a:pt x="21385" y="12089"/>
                    <a:pt x="21519" y="10826"/>
                    <a:pt x="21117" y="10055"/>
                  </a:cubicBezTo>
                  <a:cubicBezTo>
                    <a:pt x="20714" y="9283"/>
                    <a:pt x="19775" y="9003"/>
                    <a:pt x="18366" y="9424"/>
                  </a:cubicBezTo>
                  <a:cubicBezTo>
                    <a:pt x="16958" y="9844"/>
                    <a:pt x="15079" y="10967"/>
                    <a:pt x="13201" y="1208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5" name="Line"/>
            <p:cNvSpPr/>
            <p:nvPr/>
          </p:nvSpPr>
          <p:spPr>
            <a:xfrm>
              <a:off x="3982192" y="6752450"/>
              <a:ext cx="262749" cy="2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0" y="5574"/>
                  </a:moveTo>
                  <a:cubicBezTo>
                    <a:pt x="1529" y="5806"/>
                    <a:pt x="3058" y="6039"/>
                    <a:pt x="4014" y="6735"/>
                  </a:cubicBezTo>
                  <a:cubicBezTo>
                    <a:pt x="4970" y="7432"/>
                    <a:pt x="5352" y="8594"/>
                    <a:pt x="5448" y="10568"/>
                  </a:cubicBezTo>
                  <a:cubicBezTo>
                    <a:pt x="5543" y="12542"/>
                    <a:pt x="5352" y="15329"/>
                    <a:pt x="5352" y="17303"/>
                  </a:cubicBezTo>
                  <a:cubicBezTo>
                    <a:pt x="5352" y="19277"/>
                    <a:pt x="5543" y="20439"/>
                    <a:pt x="6308" y="21019"/>
                  </a:cubicBezTo>
                  <a:cubicBezTo>
                    <a:pt x="7073" y="21600"/>
                    <a:pt x="8411" y="21600"/>
                    <a:pt x="10800" y="20090"/>
                  </a:cubicBezTo>
                  <a:cubicBezTo>
                    <a:pt x="13189" y="18581"/>
                    <a:pt x="16630" y="15561"/>
                    <a:pt x="18733" y="12310"/>
                  </a:cubicBezTo>
                  <a:cubicBezTo>
                    <a:pt x="20835" y="9058"/>
                    <a:pt x="21600" y="5574"/>
                    <a:pt x="21600" y="3484"/>
                  </a:cubicBezTo>
                  <a:cubicBezTo>
                    <a:pt x="21600" y="1394"/>
                    <a:pt x="20835" y="697"/>
                    <a:pt x="20071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6" name="Line"/>
            <p:cNvSpPr/>
            <p:nvPr/>
          </p:nvSpPr>
          <p:spPr>
            <a:xfrm>
              <a:off x="4261216" y="6763073"/>
              <a:ext cx="188343" cy="170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02" extrusionOk="0">
                  <a:moveTo>
                    <a:pt x="0" y="5522"/>
                  </a:moveTo>
                  <a:cubicBezTo>
                    <a:pt x="1600" y="6091"/>
                    <a:pt x="3200" y="6659"/>
                    <a:pt x="4533" y="8365"/>
                  </a:cubicBezTo>
                  <a:cubicBezTo>
                    <a:pt x="5867" y="10070"/>
                    <a:pt x="6933" y="12912"/>
                    <a:pt x="6667" y="15470"/>
                  </a:cubicBezTo>
                  <a:cubicBezTo>
                    <a:pt x="6400" y="18028"/>
                    <a:pt x="4800" y="20301"/>
                    <a:pt x="4000" y="20728"/>
                  </a:cubicBezTo>
                  <a:cubicBezTo>
                    <a:pt x="3200" y="21154"/>
                    <a:pt x="3200" y="19733"/>
                    <a:pt x="4000" y="16891"/>
                  </a:cubicBezTo>
                  <a:cubicBezTo>
                    <a:pt x="4800" y="14049"/>
                    <a:pt x="6400" y="9786"/>
                    <a:pt x="8933" y="6517"/>
                  </a:cubicBezTo>
                  <a:cubicBezTo>
                    <a:pt x="11467" y="3249"/>
                    <a:pt x="14933" y="975"/>
                    <a:pt x="17200" y="265"/>
                  </a:cubicBezTo>
                  <a:cubicBezTo>
                    <a:pt x="19467" y="-446"/>
                    <a:pt x="20533" y="407"/>
                    <a:pt x="21600" y="125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7" name="Line"/>
            <p:cNvSpPr/>
            <p:nvPr/>
          </p:nvSpPr>
          <p:spPr>
            <a:xfrm>
              <a:off x="4435700" y="6767803"/>
              <a:ext cx="732349" cy="309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314" extrusionOk="0">
                  <a:moveTo>
                    <a:pt x="3483" y="1344"/>
                  </a:moveTo>
                  <a:cubicBezTo>
                    <a:pt x="3757" y="864"/>
                    <a:pt x="4030" y="384"/>
                    <a:pt x="3962" y="144"/>
                  </a:cubicBezTo>
                  <a:cubicBezTo>
                    <a:pt x="3894" y="-96"/>
                    <a:pt x="3483" y="-96"/>
                    <a:pt x="2800" y="624"/>
                  </a:cubicBezTo>
                  <a:cubicBezTo>
                    <a:pt x="2116" y="1344"/>
                    <a:pt x="1159" y="2784"/>
                    <a:pt x="613" y="3904"/>
                  </a:cubicBezTo>
                  <a:cubicBezTo>
                    <a:pt x="66" y="5024"/>
                    <a:pt x="-71" y="5824"/>
                    <a:pt x="32" y="6304"/>
                  </a:cubicBezTo>
                  <a:cubicBezTo>
                    <a:pt x="134" y="6784"/>
                    <a:pt x="476" y="6944"/>
                    <a:pt x="1604" y="6784"/>
                  </a:cubicBezTo>
                  <a:cubicBezTo>
                    <a:pt x="2732" y="6624"/>
                    <a:pt x="4645" y="6144"/>
                    <a:pt x="5842" y="5984"/>
                  </a:cubicBezTo>
                  <a:cubicBezTo>
                    <a:pt x="7038" y="5824"/>
                    <a:pt x="7516" y="5984"/>
                    <a:pt x="7858" y="6384"/>
                  </a:cubicBezTo>
                  <a:cubicBezTo>
                    <a:pt x="8200" y="6784"/>
                    <a:pt x="8405" y="7424"/>
                    <a:pt x="8337" y="8064"/>
                  </a:cubicBezTo>
                  <a:cubicBezTo>
                    <a:pt x="8268" y="8704"/>
                    <a:pt x="7926" y="9344"/>
                    <a:pt x="7414" y="9904"/>
                  </a:cubicBezTo>
                  <a:cubicBezTo>
                    <a:pt x="6901" y="10464"/>
                    <a:pt x="6218" y="10944"/>
                    <a:pt x="5602" y="11184"/>
                  </a:cubicBezTo>
                  <a:cubicBezTo>
                    <a:pt x="4987" y="11424"/>
                    <a:pt x="4440" y="11424"/>
                    <a:pt x="4372" y="11344"/>
                  </a:cubicBezTo>
                  <a:cubicBezTo>
                    <a:pt x="4304" y="11264"/>
                    <a:pt x="4714" y="11104"/>
                    <a:pt x="5705" y="10384"/>
                  </a:cubicBezTo>
                  <a:cubicBezTo>
                    <a:pt x="6696" y="9664"/>
                    <a:pt x="8268" y="8384"/>
                    <a:pt x="9259" y="7664"/>
                  </a:cubicBezTo>
                  <a:cubicBezTo>
                    <a:pt x="10251" y="6944"/>
                    <a:pt x="10661" y="6784"/>
                    <a:pt x="11037" y="6544"/>
                  </a:cubicBezTo>
                  <a:cubicBezTo>
                    <a:pt x="11413" y="6304"/>
                    <a:pt x="11754" y="5984"/>
                    <a:pt x="11754" y="5824"/>
                  </a:cubicBezTo>
                  <a:cubicBezTo>
                    <a:pt x="11754" y="5664"/>
                    <a:pt x="11413" y="5664"/>
                    <a:pt x="10626" y="6304"/>
                  </a:cubicBezTo>
                  <a:cubicBezTo>
                    <a:pt x="9840" y="6944"/>
                    <a:pt x="8610" y="8224"/>
                    <a:pt x="7961" y="10144"/>
                  </a:cubicBezTo>
                  <a:cubicBezTo>
                    <a:pt x="7311" y="12064"/>
                    <a:pt x="7243" y="14624"/>
                    <a:pt x="7926" y="16624"/>
                  </a:cubicBezTo>
                  <a:cubicBezTo>
                    <a:pt x="8610" y="18624"/>
                    <a:pt x="10045" y="20064"/>
                    <a:pt x="11891" y="20784"/>
                  </a:cubicBezTo>
                  <a:cubicBezTo>
                    <a:pt x="13737" y="21504"/>
                    <a:pt x="15992" y="21504"/>
                    <a:pt x="17667" y="20704"/>
                  </a:cubicBezTo>
                  <a:cubicBezTo>
                    <a:pt x="19342" y="19904"/>
                    <a:pt x="20435" y="18304"/>
                    <a:pt x="21529" y="16704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8" name="Line"/>
            <p:cNvSpPr/>
            <p:nvPr/>
          </p:nvSpPr>
          <p:spPr>
            <a:xfrm>
              <a:off x="3851160" y="2869938"/>
              <a:ext cx="333326" cy="456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221" extrusionOk="0">
                  <a:moveTo>
                    <a:pt x="10253" y="4077"/>
                  </a:moveTo>
                  <a:cubicBezTo>
                    <a:pt x="10253" y="3321"/>
                    <a:pt x="10253" y="2565"/>
                    <a:pt x="9878" y="1863"/>
                  </a:cubicBezTo>
                  <a:cubicBezTo>
                    <a:pt x="9503" y="1161"/>
                    <a:pt x="8753" y="513"/>
                    <a:pt x="7928" y="189"/>
                  </a:cubicBezTo>
                  <a:cubicBezTo>
                    <a:pt x="7103" y="-135"/>
                    <a:pt x="6203" y="-135"/>
                    <a:pt x="5078" y="945"/>
                  </a:cubicBezTo>
                  <a:cubicBezTo>
                    <a:pt x="3953" y="2025"/>
                    <a:pt x="2603" y="4185"/>
                    <a:pt x="1703" y="6777"/>
                  </a:cubicBezTo>
                  <a:cubicBezTo>
                    <a:pt x="803" y="9369"/>
                    <a:pt x="353" y="12393"/>
                    <a:pt x="128" y="14769"/>
                  </a:cubicBezTo>
                  <a:cubicBezTo>
                    <a:pt x="-97" y="17145"/>
                    <a:pt x="-97" y="18873"/>
                    <a:pt x="728" y="19953"/>
                  </a:cubicBezTo>
                  <a:cubicBezTo>
                    <a:pt x="1553" y="21033"/>
                    <a:pt x="3203" y="21465"/>
                    <a:pt x="6353" y="21087"/>
                  </a:cubicBezTo>
                  <a:cubicBezTo>
                    <a:pt x="9503" y="20709"/>
                    <a:pt x="14153" y="19521"/>
                    <a:pt x="16928" y="18603"/>
                  </a:cubicBezTo>
                  <a:cubicBezTo>
                    <a:pt x="19703" y="17685"/>
                    <a:pt x="20603" y="17037"/>
                    <a:pt x="21503" y="163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9" name="Line"/>
            <p:cNvSpPr/>
            <p:nvPr/>
          </p:nvSpPr>
          <p:spPr>
            <a:xfrm>
              <a:off x="4065899" y="2856041"/>
              <a:ext cx="218280" cy="506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270" extrusionOk="0">
                  <a:moveTo>
                    <a:pt x="2728" y="8378"/>
                  </a:moveTo>
                  <a:cubicBezTo>
                    <a:pt x="2956" y="7499"/>
                    <a:pt x="3183" y="6619"/>
                    <a:pt x="2956" y="6423"/>
                  </a:cubicBezTo>
                  <a:cubicBezTo>
                    <a:pt x="2728" y="6228"/>
                    <a:pt x="2046" y="6717"/>
                    <a:pt x="1364" y="8720"/>
                  </a:cubicBezTo>
                  <a:cubicBezTo>
                    <a:pt x="682" y="10724"/>
                    <a:pt x="0" y="14242"/>
                    <a:pt x="0" y="16588"/>
                  </a:cubicBezTo>
                  <a:cubicBezTo>
                    <a:pt x="0" y="18934"/>
                    <a:pt x="682" y="20107"/>
                    <a:pt x="1933" y="20742"/>
                  </a:cubicBezTo>
                  <a:cubicBezTo>
                    <a:pt x="3183" y="21377"/>
                    <a:pt x="5002" y="21475"/>
                    <a:pt x="7503" y="20840"/>
                  </a:cubicBezTo>
                  <a:cubicBezTo>
                    <a:pt x="10004" y="20204"/>
                    <a:pt x="13187" y="18836"/>
                    <a:pt x="15688" y="16539"/>
                  </a:cubicBezTo>
                  <a:cubicBezTo>
                    <a:pt x="18189" y="14242"/>
                    <a:pt x="20008" y="11017"/>
                    <a:pt x="20804" y="8280"/>
                  </a:cubicBezTo>
                  <a:cubicBezTo>
                    <a:pt x="21600" y="5544"/>
                    <a:pt x="21373" y="3296"/>
                    <a:pt x="21032" y="1879"/>
                  </a:cubicBezTo>
                  <a:cubicBezTo>
                    <a:pt x="20691" y="461"/>
                    <a:pt x="20236" y="-125"/>
                    <a:pt x="20008" y="22"/>
                  </a:cubicBezTo>
                  <a:cubicBezTo>
                    <a:pt x="19781" y="168"/>
                    <a:pt x="19781" y="1048"/>
                    <a:pt x="19667" y="3491"/>
                  </a:cubicBezTo>
                  <a:cubicBezTo>
                    <a:pt x="19554" y="5935"/>
                    <a:pt x="19326" y="9942"/>
                    <a:pt x="19213" y="12727"/>
                  </a:cubicBezTo>
                  <a:cubicBezTo>
                    <a:pt x="19099" y="15513"/>
                    <a:pt x="19099" y="17077"/>
                    <a:pt x="19099" y="18103"/>
                  </a:cubicBezTo>
                  <a:cubicBezTo>
                    <a:pt x="19099" y="19129"/>
                    <a:pt x="19099" y="19618"/>
                    <a:pt x="18417" y="19911"/>
                  </a:cubicBezTo>
                  <a:cubicBezTo>
                    <a:pt x="17735" y="20204"/>
                    <a:pt x="16371" y="20302"/>
                    <a:pt x="15006" y="20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0" name="Line"/>
            <p:cNvSpPr/>
            <p:nvPr/>
          </p:nvSpPr>
          <p:spPr>
            <a:xfrm>
              <a:off x="4114222" y="2944512"/>
              <a:ext cx="474850" cy="420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7" extrusionOk="0">
                  <a:moveTo>
                    <a:pt x="2552" y="19083"/>
                  </a:moveTo>
                  <a:cubicBezTo>
                    <a:pt x="2025" y="18847"/>
                    <a:pt x="1498" y="18611"/>
                    <a:pt x="1024" y="18257"/>
                  </a:cubicBezTo>
                  <a:cubicBezTo>
                    <a:pt x="550" y="17903"/>
                    <a:pt x="129" y="17431"/>
                    <a:pt x="23" y="16900"/>
                  </a:cubicBezTo>
                  <a:cubicBezTo>
                    <a:pt x="-82" y="16369"/>
                    <a:pt x="129" y="15778"/>
                    <a:pt x="1657" y="14303"/>
                  </a:cubicBezTo>
                  <a:cubicBezTo>
                    <a:pt x="3184" y="12828"/>
                    <a:pt x="6029" y="10467"/>
                    <a:pt x="7715" y="9051"/>
                  </a:cubicBezTo>
                  <a:cubicBezTo>
                    <a:pt x="9401" y="7634"/>
                    <a:pt x="9928" y="7162"/>
                    <a:pt x="10455" y="6867"/>
                  </a:cubicBezTo>
                  <a:cubicBezTo>
                    <a:pt x="10981" y="6572"/>
                    <a:pt x="11508" y="6454"/>
                    <a:pt x="11982" y="6808"/>
                  </a:cubicBezTo>
                  <a:cubicBezTo>
                    <a:pt x="12457" y="7162"/>
                    <a:pt x="12878" y="7988"/>
                    <a:pt x="13141" y="9818"/>
                  </a:cubicBezTo>
                  <a:cubicBezTo>
                    <a:pt x="13405" y="11647"/>
                    <a:pt x="13510" y="14480"/>
                    <a:pt x="13405" y="16192"/>
                  </a:cubicBezTo>
                  <a:cubicBezTo>
                    <a:pt x="13299" y="17903"/>
                    <a:pt x="12983" y="18493"/>
                    <a:pt x="12615" y="19319"/>
                  </a:cubicBezTo>
                  <a:cubicBezTo>
                    <a:pt x="12246" y="20146"/>
                    <a:pt x="11824" y="21208"/>
                    <a:pt x="11772" y="21326"/>
                  </a:cubicBezTo>
                  <a:cubicBezTo>
                    <a:pt x="11719" y="21444"/>
                    <a:pt x="12035" y="20618"/>
                    <a:pt x="12615" y="18375"/>
                  </a:cubicBezTo>
                  <a:cubicBezTo>
                    <a:pt x="13194" y="16133"/>
                    <a:pt x="14037" y="12474"/>
                    <a:pt x="14617" y="9464"/>
                  </a:cubicBezTo>
                  <a:cubicBezTo>
                    <a:pt x="15196" y="6454"/>
                    <a:pt x="15512" y="4093"/>
                    <a:pt x="15776" y="2559"/>
                  </a:cubicBezTo>
                  <a:cubicBezTo>
                    <a:pt x="16039" y="1024"/>
                    <a:pt x="16250" y="316"/>
                    <a:pt x="16618" y="80"/>
                  </a:cubicBezTo>
                  <a:cubicBezTo>
                    <a:pt x="16987" y="-156"/>
                    <a:pt x="17514" y="80"/>
                    <a:pt x="18094" y="1496"/>
                  </a:cubicBezTo>
                  <a:cubicBezTo>
                    <a:pt x="18673" y="2913"/>
                    <a:pt x="19305" y="5510"/>
                    <a:pt x="19885" y="8578"/>
                  </a:cubicBezTo>
                  <a:cubicBezTo>
                    <a:pt x="20464" y="11647"/>
                    <a:pt x="20991" y="15188"/>
                    <a:pt x="21518" y="187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1" name="Line"/>
            <p:cNvSpPr/>
            <p:nvPr/>
          </p:nvSpPr>
          <p:spPr>
            <a:xfrm>
              <a:off x="4491412" y="2874001"/>
              <a:ext cx="409856" cy="439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480" extrusionOk="0">
                  <a:moveTo>
                    <a:pt x="0" y="18076"/>
                  </a:moveTo>
                  <a:cubicBezTo>
                    <a:pt x="1220" y="17166"/>
                    <a:pt x="2441" y="16257"/>
                    <a:pt x="3661" y="15575"/>
                  </a:cubicBezTo>
                  <a:cubicBezTo>
                    <a:pt x="4881" y="14893"/>
                    <a:pt x="6102" y="14438"/>
                    <a:pt x="6895" y="14438"/>
                  </a:cubicBezTo>
                  <a:cubicBezTo>
                    <a:pt x="7688" y="14438"/>
                    <a:pt x="8054" y="14893"/>
                    <a:pt x="7993" y="16086"/>
                  </a:cubicBezTo>
                  <a:cubicBezTo>
                    <a:pt x="7932" y="17280"/>
                    <a:pt x="7444" y="19213"/>
                    <a:pt x="6834" y="20293"/>
                  </a:cubicBezTo>
                  <a:cubicBezTo>
                    <a:pt x="6224" y="21373"/>
                    <a:pt x="5492" y="21600"/>
                    <a:pt x="5064" y="21429"/>
                  </a:cubicBezTo>
                  <a:cubicBezTo>
                    <a:pt x="4637" y="21259"/>
                    <a:pt x="4515" y="20691"/>
                    <a:pt x="4698" y="19838"/>
                  </a:cubicBezTo>
                  <a:cubicBezTo>
                    <a:pt x="4881" y="18985"/>
                    <a:pt x="5370" y="17848"/>
                    <a:pt x="6529" y="17280"/>
                  </a:cubicBezTo>
                  <a:cubicBezTo>
                    <a:pt x="7688" y="16712"/>
                    <a:pt x="9519" y="16712"/>
                    <a:pt x="11837" y="17166"/>
                  </a:cubicBezTo>
                  <a:cubicBezTo>
                    <a:pt x="14156" y="17621"/>
                    <a:pt x="16963" y="18531"/>
                    <a:pt x="18671" y="18872"/>
                  </a:cubicBezTo>
                  <a:cubicBezTo>
                    <a:pt x="20380" y="19213"/>
                    <a:pt x="20990" y="18985"/>
                    <a:pt x="21295" y="18531"/>
                  </a:cubicBezTo>
                  <a:cubicBezTo>
                    <a:pt x="21600" y="18076"/>
                    <a:pt x="21600" y="17394"/>
                    <a:pt x="21173" y="15291"/>
                  </a:cubicBezTo>
                  <a:cubicBezTo>
                    <a:pt x="20746" y="13187"/>
                    <a:pt x="19892" y="9663"/>
                    <a:pt x="19281" y="6878"/>
                  </a:cubicBezTo>
                  <a:cubicBezTo>
                    <a:pt x="18671" y="4093"/>
                    <a:pt x="18305" y="2046"/>
                    <a:pt x="17939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2" name="Line"/>
            <p:cNvSpPr/>
            <p:nvPr/>
          </p:nvSpPr>
          <p:spPr>
            <a:xfrm>
              <a:off x="4923901" y="2894928"/>
              <a:ext cx="264597" cy="457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452" extrusionOk="0">
                  <a:moveTo>
                    <a:pt x="0" y="0"/>
                  </a:moveTo>
                  <a:cubicBezTo>
                    <a:pt x="939" y="109"/>
                    <a:pt x="1878" y="218"/>
                    <a:pt x="2817" y="273"/>
                  </a:cubicBezTo>
                  <a:cubicBezTo>
                    <a:pt x="3757" y="327"/>
                    <a:pt x="4696" y="327"/>
                    <a:pt x="5259" y="600"/>
                  </a:cubicBezTo>
                  <a:cubicBezTo>
                    <a:pt x="5823" y="873"/>
                    <a:pt x="6010" y="1418"/>
                    <a:pt x="5541" y="3436"/>
                  </a:cubicBezTo>
                  <a:cubicBezTo>
                    <a:pt x="5071" y="5455"/>
                    <a:pt x="3944" y="8945"/>
                    <a:pt x="3287" y="11891"/>
                  </a:cubicBezTo>
                  <a:cubicBezTo>
                    <a:pt x="2630" y="14836"/>
                    <a:pt x="2442" y="17236"/>
                    <a:pt x="3381" y="18818"/>
                  </a:cubicBezTo>
                  <a:cubicBezTo>
                    <a:pt x="4320" y="20400"/>
                    <a:pt x="6386" y="21164"/>
                    <a:pt x="9016" y="21382"/>
                  </a:cubicBezTo>
                  <a:cubicBezTo>
                    <a:pt x="11645" y="21600"/>
                    <a:pt x="14838" y="21273"/>
                    <a:pt x="16904" y="20891"/>
                  </a:cubicBezTo>
                  <a:cubicBezTo>
                    <a:pt x="18970" y="20509"/>
                    <a:pt x="19910" y="20073"/>
                    <a:pt x="20567" y="19527"/>
                  </a:cubicBezTo>
                  <a:cubicBezTo>
                    <a:pt x="21224" y="18982"/>
                    <a:pt x="21600" y="18327"/>
                    <a:pt x="21224" y="17945"/>
                  </a:cubicBezTo>
                  <a:cubicBezTo>
                    <a:pt x="20849" y="17564"/>
                    <a:pt x="19722" y="17455"/>
                    <a:pt x="17374" y="17455"/>
                  </a:cubicBezTo>
                  <a:cubicBezTo>
                    <a:pt x="15026" y="17455"/>
                    <a:pt x="11457" y="17564"/>
                    <a:pt x="7889" y="1767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3" name="Line"/>
            <p:cNvSpPr/>
            <p:nvPr/>
          </p:nvSpPr>
          <p:spPr>
            <a:xfrm>
              <a:off x="5119232" y="2959110"/>
              <a:ext cx="337063" cy="402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489" extrusionOk="0">
                  <a:moveTo>
                    <a:pt x="9193" y="3277"/>
                  </a:moveTo>
                  <a:cubicBezTo>
                    <a:pt x="10653" y="2159"/>
                    <a:pt x="12112" y="1042"/>
                    <a:pt x="13207" y="484"/>
                  </a:cubicBezTo>
                  <a:cubicBezTo>
                    <a:pt x="14302" y="-75"/>
                    <a:pt x="15031" y="-75"/>
                    <a:pt x="14885" y="111"/>
                  </a:cubicBezTo>
                  <a:cubicBezTo>
                    <a:pt x="14739" y="297"/>
                    <a:pt x="13718" y="670"/>
                    <a:pt x="11383" y="1601"/>
                  </a:cubicBezTo>
                  <a:cubicBezTo>
                    <a:pt x="9048" y="2532"/>
                    <a:pt x="5399" y="4022"/>
                    <a:pt x="3064" y="5822"/>
                  </a:cubicBezTo>
                  <a:cubicBezTo>
                    <a:pt x="729" y="7622"/>
                    <a:pt x="-293" y="9732"/>
                    <a:pt x="72" y="11780"/>
                  </a:cubicBezTo>
                  <a:cubicBezTo>
                    <a:pt x="437" y="13828"/>
                    <a:pt x="2188" y="15815"/>
                    <a:pt x="5253" y="17428"/>
                  </a:cubicBezTo>
                  <a:cubicBezTo>
                    <a:pt x="8318" y="19042"/>
                    <a:pt x="12696" y="20284"/>
                    <a:pt x="15250" y="20904"/>
                  </a:cubicBezTo>
                  <a:cubicBezTo>
                    <a:pt x="17804" y="21525"/>
                    <a:pt x="18534" y="21525"/>
                    <a:pt x="19264" y="21463"/>
                  </a:cubicBezTo>
                  <a:cubicBezTo>
                    <a:pt x="19993" y="21401"/>
                    <a:pt x="20723" y="21277"/>
                    <a:pt x="21015" y="20904"/>
                  </a:cubicBezTo>
                  <a:cubicBezTo>
                    <a:pt x="21307" y="20532"/>
                    <a:pt x="21161" y="19911"/>
                    <a:pt x="20431" y="19228"/>
                  </a:cubicBezTo>
                  <a:cubicBezTo>
                    <a:pt x="19702" y="18546"/>
                    <a:pt x="18388" y="17801"/>
                    <a:pt x="17075" y="170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4" name="Line"/>
            <p:cNvSpPr/>
            <p:nvPr/>
          </p:nvSpPr>
          <p:spPr>
            <a:xfrm>
              <a:off x="5217974" y="3173953"/>
              <a:ext cx="208173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extrusionOk="0">
                  <a:moveTo>
                    <a:pt x="3487" y="21600"/>
                  </a:moveTo>
                  <a:cubicBezTo>
                    <a:pt x="1807" y="18000"/>
                    <a:pt x="127" y="14400"/>
                    <a:pt x="7" y="12000"/>
                  </a:cubicBezTo>
                  <a:cubicBezTo>
                    <a:pt x="-113" y="9600"/>
                    <a:pt x="1327" y="8400"/>
                    <a:pt x="5167" y="6600"/>
                  </a:cubicBezTo>
                  <a:cubicBezTo>
                    <a:pt x="9007" y="4800"/>
                    <a:pt x="15247" y="2400"/>
                    <a:pt x="21487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5" name="Line"/>
            <p:cNvSpPr/>
            <p:nvPr/>
          </p:nvSpPr>
          <p:spPr>
            <a:xfrm>
              <a:off x="3370553" y="2521436"/>
              <a:ext cx="2602924" cy="1091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583" extrusionOk="0">
                  <a:moveTo>
                    <a:pt x="19872" y="15792"/>
                  </a:moveTo>
                  <a:cubicBezTo>
                    <a:pt x="19238" y="16712"/>
                    <a:pt x="18603" y="17631"/>
                    <a:pt x="17912" y="18320"/>
                  </a:cubicBezTo>
                  <a:cubicBezTo>
                    <a:pt x="17220" y="19009"/>
                    <a:pt x="16470" y="19469"/>
                    <a:pt x="15721" y="19791"/>
                  </a:cubicBezTo>
                  <a:cubicBezTo>
                    <a:pt x="14971" y="20112"/>
                    <a:pt x="14222" y="20296"/>
                    <a:pt x="13492" y="20365"/>
                  </a:cubicBezTo>
                  <a:cubicBezTo>
                    <a:pt x="12761" y="20434"/>
                    <a:pt x="12050" y="20388"/>
                    <a:pt x="11330" y="20296"/>
                  </a:cubicBezTo>
                  <a:cubicBezTo>
                    <a:pt x="10609" y="20204"/>
                    <a:pt x="9879" y="20066"/>
                    <a:pt x="9177" y="19883"/>
                  </a:cubicBezTo>
                  <a:cubicBezTo>
                    <a:pt x="8476" y="19699"/>
                    <a:pt x="7803" y="19469"/>
                    <a:pt x="7063" y="19101"/>
                  </a:cubicBezTo>
                  <a:cubicBezTo>
                    <a:pt x="6324" y="18734"/>
                    <a:pt x="5517" y="18228"/>
                    <a:pt x="4767" y="17677"/>
                  </a:cubicBezTo>
                  <a:cubicBezTo>
                    <a:pt x="4018" y="17125"/>
                    <a:pt x="3326" y="16528"/>
                    <a:pt x="2653" y="15815"/>
                  </a:cubicBezTo>
                  <a:cubicBezTo>
                    <a:pt x="1981" y="15103"/>
                    <a:pt x="1327" y="14276"/>
                    <a:pt x="837" y="13196"/>
                  </a:cubicBezTo>
                  <a:cubicBezTo>
                    <a:pt x="347" y="12116"/>
                    <a:pt x="20" y="10783"/>
                    <a:pt x="1" y="9473"/>
                  </a:cubicBezTo>
                  <a:cubicBezTo>
                    <a:pt x="-18" y="8163"/>
                    <a:pt x="270" y="6877"/>
                    <a:pt x="770" y="5797"/>
                  </a:cubicBezTo>
                  <a:cubicBezTo>
                    <a:pt x="1270" y="4717"/>
                    <a:pt x="1981" y="3843"/>
                    <a:pt x="2720" y="3131"/>
                  </a:cubicBezTo>
                  <a:cubicBezTo>
                    <a:pt x="3460" y="2419"/>
                    <a:pt x="4229" y="1867"/>
                    <a:pt x="4950" y="1454"/>
                  </a:cubicBezTo>
                  <a:cubicBezTo>
                    <a:pt x="5670" y="1040"/>
                    <a:pt x="6343" y="764"/>
                    <a:pt x="7015" y="557"/>
                  </a:cubicBezTo>
                  <a:cubicBezTo>
                    <a:pt x="7688" y="351"/>
                    <a:pt x="8361" y="213"/>
                    <a:pt x="9052" y="121"/>
                  </a:cubicBezTo>
                  <a:cubicBezTo>
                    <a:pt x="9744" y="29"/>
                    <a:pt x="10455" y="-17"/>
                    <a:pt x="11205" y="6"/>
                  </a:cubicBezTo>
                  <a:cubicBezTo>
                    <a:pt x="11954" y="29"/>
                    <a:pt x="12742" y="121"/>
                    <a:pt x="13511" y="328"/>
                  </a:cubicBezTo>
                  <a:cubicBezTo>
                    <a:pt x="14280" y="534"/>
                    <a:pt x="15029" y="856"/>
                    <a:pt x="15721" y="1224"/>
                  </a:cubicBezTo>
                  <a:cubicBezTo>
                    <a:pt x="16413" y="1592"/>
                    <a:pt x="17047" y="2005"/>
                    <a:pt x="17652" y="2488"/>
                  </a:cubicBezTo>
                  <a:cubicBezTo>
                    <a:pt x="18257" y="2970"/>
                    <a:pt x="18834" y="3522"/>
                    <a:pt x="19401" y="4257"/>
                  </a:cubicBezTo>
                  <a:cubicBezTo>
                    <a:pt x="19968" y="4992"/>
                    <a:pt x="20525" y="5912"/>
                    <a:pt x="20929" y="7129"/>
                  </a:cubicBezTo>
                  <a:cubicBezTo>
                    <a:pt x="21332" y="8347"/>
                    <a:pt x="21582" y="9864"/>
                    <a:pt x="21496" y="11266"/>
                  </a:cubicBezTo>
                  <a:cubicBezTo>
                    <a:pt x="21409" y="12667"/>
                    <a:pt x="20986" y="13954"/>
                    <a:pt x="20496" y="14919"/>
                  </a:cubicBezTo>
                  <a:cubicBezTo>
                    <a:pt x="20006" y="15884"/>
                    <a:pt x="19449" y="16528"/>
                    <a:pt x="18824" y="17102"/>
                  </a:cubicBezTo>
                  <a:cubicBezTo>
                    <a:pt x="18200" y="17677"/>
                    <a:pt x="17508" y="18182"/>
                    <a:pt x="16835" y="18596"/>
                  </a:cubicBezTo>
                  <a:cubicBezTo>
                    <a:pt x="16163" y="19009"/>
                    <a:pt x="15509" y="19331"/>
                    <a:pt x="14808" y="19676"/>
                  </a:cubicBezTo>
                  <a:cubicBezTo>
                    <a:pt x="14107" y="20020"/>
                    <a:pt x="13357" y="20388"/>
                    <a:pt x="12598" y="20710"/>
                  </a:cubicBezTo>
                  <a:cubicBezTo>
                    <a:pt x="11839" y="21032"/>
                    <a:pt x="11070" y="21307"/>
                    <a:pt x="10302" y="215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6" name="Line"/>
            <p:cNvSpPr/>
            <p:nvPr/>
          </p:nvSpPr>
          <p:spPr>
            <a:xfrm>
              <a:off x="3527087" y="4167175"/>
              <a:ext cx="273734" cy="290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5" h="21402" extrusionOk="0">
                  <a:moveTo>
                    <a:pt x="11911" y="2888"/>
                  </a:moveTo>
                  <a:cubicBezTo>
                    <a:pt x="11911" y="1859"/>
                    <a:pt x="11911" y="831"/>
                    <a:pt x="11465" y="316"/>
                  </a:cubicBezTo>
                  <a:cubicBezTo>
                    <a:pt x="11019" y="-198"/>
                    <a:pt x="10126" y="-198"/>
                    <a:pt x="8252" y="1173"/>
                  </a:cubicBezTo>
                  <a:cubicBezTo>
                    <a:pt x="6377" y="2545"/>
                    <a:pt x="3521" y="5288"/>
                    <a:pt x="1825" y="7773"/>
                  </a:cubicBezTo>
                  <a:cubicBezTo>
                    <a:pt x="130" y="10259"/>
                    <a:pt x="-406" y="12488"/>
                    <a:pt x="308" y="13773"/>
                  </a:cubicBezTo>
                  <a:cubicBezTo>
                    <a:pt x="1022" y="15059"/>
                    <a:pt x="2986" y="15402"/>
                    <a:pt x="6020" y="15402"/>
                  </a:cubicBezTo>
                  <a:cubicBezTo>
                    <a:pt x="9055" y="15402"/>
                    <a:pt x="13161" y="15059"/>
                    <a:pt x="15749" y="14973"/>
                  </a:cubicBezTo>
                  <a:cubicBezTo>
                    <a:pt x="18338" y="14888"/>
                    <a:pt x="19409" y="15059"/>
                    <a:pt x="20123" y="15573"/>
                  </a:cubicBezTo>
                  <a:cubicBezTo>
                    <a:pt x="20837" y="16088"/>
                    <a:pt x="21194" y="16945"/>
                    <a:pt x="20926" y="17631"/>
                  </a:cubicBezTo>
                  <a:cubicBezTo>
                    <a:pt x="20658" y="18316"/>
                    <a:pt x="19766" y="18831"/>
                    <a:pt x="17088" y="19431"/>
                  </a:cubicBezTo>
                  <a:cubicBezTo>
                    <a:pt x="14411" y="20031"/>
                    <a:pt x="9948" y="20716"/>
                    <a:pt x="5485" y="214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7" name="Line"/>
            <p:cNvSpPr/>
            <p:nvPr/>
          </p:nvSpPr>
          <p:spPr>
            <a:xfrm>
              <a:off x="3772923" y="4011529"/>
              <a:ext cx="104635" cy="425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7" extrusionOk="0">
                  <a:moveTo>
                    <a:pt x="0" y="2440"/>
                  </a:moveTo>
                  <a:cubicBezTo>
                    <a:pt x="2880" y="1735"/>
                    <a:pt x="5760" y="1031"/>
                    <a:pt x="8400" y="561"/>
                  </a:cubicBezTo>
                  <a:cubicBezTo>
                    <a:pt x="11040" y="92"/>
                    <a:pt x="13440" y="-143"/>
                    <a:pt x="15360" y="92"/>
                  </a:cubicBezTo>
                  <a:cubicBezTo>
                    <a:pt x="17280" y="327"/>
                    <a:pt x="18720" y="1031"/>
                    <a:pt x="19680" y="3144"/>
                  </a:cubicBezTo>
                  <a:cubicBezTo>
                    <a:pt x="20640" y="5257"/>
                    <a:pt x="21120" y="8779"/>
                    <a:pt x="21360" y="12066"/>
                  </a:cubicBezTo>
                  <a:cubicBezTo>
                    <a:pt x="21600" y="15353"/>
                    <a:pt x="21600" y="18405"/>
                    <a:pt x="21600" y="214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8" name="Line"/>
            <p:cNvSpPr/>
            <p:nvPr/>
          </p:nvSpPr>
          <p:spPr>
            <a:xfrm>
              <a:off x="3842679" y="4091154"/>
              <a:ext cx="670904" cy="463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50" extrusionOk="0">
                  <a:moveTo>
                    <a:pt x="0" y="11830"/>
                  </a:moveTo>
                  <a:cubicBezTo>
                    <a:pt x="1644" y="9670"/>
                    <a:pt x="3289" y="7510"/>
                    <a:pt x="4709" y="5728"/>
                  </a:cubicBezTo>
                  <a:cubicBezTo>
                    <a:pt x="6129" y="3946"/>
                    <a:pt x="7325" y="2542"/>
                    <a:pt x="8072" y="1570"/>
                  </a:cubicBezTo>
                  <a:cubicBezTo>
                    <a:pt x="8819" y="598"/>
                    <a:pt x="9118" y="58"/>
                    <a:pt x="9156" y="4"/>
                  </a:cubicBezTo>
                  <a:cubicBezTo>
                    <a:pt x="9193" y="-50"/>
                    <a:pt x="8969" y="382"/>
                    <a:pt x="8259" y="2002"/>
                  </a:cubicBezTo>
                  <a:cubicBezTo>
                    <a:pt x="7549" y="3622"/>
                    <a:pt x="6353" y="6430"/>
                    <a:pt x="5643" y="8104"/>
                  </a:cubicBezTo>
                  <a:cubicBezTo>
                    <a:pt x="4933" y="9778"/>
                    <a:pt x="4709" y="10318"/>
                    <a:pt x="4522" y="10858"/>
                  </a:cubicBezTo>
                  <a:cubicBezTo>
                    <a:pt x="4335" y="11398"/>
                    <a:pt x="4185" y="11938"/>
                    <a:pt x="4447" y="11884"/>
                  </a:cubicBezTo>
                  <a:cubicBezTo>
                    <a:pt x="4709" y="11830"/>
                    <a:pt x="5381" y="11182"/>
                    <a:pt x="6428" y="9832"/>
                  </a:cubicBezTo>
                  <a:cubicBezTo>
                    <a:pt x="7474" y="8482"/>
                    <a:pt x="8894" y="6430"/>
                    <a:pt x="9791" y="5296"/>
                  </a:cubicBezTo>
                  <a:cubicBezTo>
                    <a:pt x="10688" y="4162"/>
                    <a:pt x="11062" y="3946"/>
                    <a:pt x="11323" y="4108"/>
                  </a:cubicBezTo>
                  <a:cubicBezTo>
                    <a:pt x="11585" y="4270"/>
                    <a:pt x="11734" y="4810"/>
                    <a:pt x="11697" y="5782"/>
                  </a:cubicBezTo>
                  <a:cubicBezTo>
                    <a:pt x="11660" y="6754"/>
                    <a:pt x="11435" y="8158"/>
                    <a:pt x="11248" y="9184"/>
                  </a:cubicBezTo>
                  <a:cubicBezTo>
                    <a:pt x="11062" y="10210"/>
                    <a:pt x="10912" y="10858"/>
                    <a:pt x="11024" y="11128"/>
                  </a:cubicBezTo>
                  <a:cubicBezTo>
                    <a:pt x="11136" y="11398"/>
                    <a:pt x="11510" y="11290"/>
                    <a:pt x="12332" y="10804"/>
                  </a:cubicBezTo>
                  <a:cubicBezTo>
                    <a:pt x="13154" y="10318"/>
                    <a:pt x="14425" y="9454"/>
                    <a:pt x="15247" y="9022"/>
                  </a:cubicBezTo>
                  <a:cubicBezTo>
                    <a:pt x="16069" y="8590"/>
                    <a:pt x="16443" y="8590"/>
                    <a:pt x="16742" y="8806"/>
                  </a:cubicBezTo>
                  <a:cubicBezTo>
                    <a:pt x="17041" y="9022"/>
                    <a:pt x="17265" y="9454"/>
                    <a:pt x="17377" y="9940"/>
                  </a:cubicBezTo>
                  <a:cubicBezTo>
                    <a:pt x="17489" y="10426"/>
                    <a:pt x="17489" y="10966"/>
                    <a:pt x="17340" y="11398"/>
                  </a:cubicBezTo>
                  <a:cubicBezTo>
                    <a:pt x="17190" y="11830"/>
                    <a:pt x="16891" y="12154"/>
                    <a:pt x="16891" y="12100"/>
                  </a:cubicBezTo>
                  <a:cubicBezTo>
                    <a:pt x="16891" y="12046"/>
                    <a:pt x="17190" y="11614"/>
                    <a:pt x="17676" y="11182"/>
                  </a:cubicBezTo>
                  <a:cubicBezTo>
                    <a:pt x="18162" y="10750"/>
                    <a:pt x="18835" y="10318"/>
                    <a:pt x="19358" y="10102"/>
                  </a:cubicBezTo>
                  <a:cubicBezTo>
                    <a:pt x="19881" y="9886"/>
                    <a:pt x="20255" y="9886"/>
                    <a:pt x="20666" y="10480"/>
                  </a:cubicBezTo>
                  <a:cubicBezTo>
                    <a:pt x="21077" y="11074"/>
                    <a:pt x="21525" y="12262"/>
                    <a:pt x="21563" y="14206"/>
                  </a:cubicBezTo>
                  <a:cubicBezTo>
                    <a:pt x="21600" y="16150"/>
                    <a:pt x="21226" y="18850"/>
                    <a:pt x="20853" y="215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9" name="Line"/>
            <p:cNvSpPr/>
            <p:nvPr/>
          </p:nvSpPr>
          <p:spPr>
            <a:xfrm>
              <a:off x="4770437" y="4017724"/>
              <a:ext cx="49429" cy="474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1" h="21507" extrusionOk="0">
                  <a:moveTo>
                    <a:pt x="11782" y="1593"/>
                  </a:moveTo>
                  <a:cubicBezTo>
                    <a:pt x="15709" y="855"/>
                    <a:pt x="19636" y="118"/>
                    <a:pt x="20618" y="12"/>
                  </a:cubicBezTo>
                  <a:cubicBezTo>
                    <a:pt x="21600" y="-93"/>
                    <a:pt x="19636" y="434"/>
                    <a:pt x="16200" y="2488"/>
                  </a:cubicBezTo>
                  <a:cubicBezTo>
                    <a:pt x="12764" y="4543"/>
                    <a:pt x="7855" y="8126"/>
                    <a:pt x="4909" y="11550"/>
                  </a:cubicBezTo>
                  <a:cubicBezTo>
                    <a:pt x="1964" y="14974"/>
                    <a:pt x="982" y="18241"/>
                    <a:pt x="0" y="215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0" name="Line"/>
            <p:cNvSpPr/>
            <p:nvPr/>
          </p:nvSpPr>
          <p:spPr>
            <a:xfrm>
              <a:off x="4733915" y="4057444"/>
              <a:ext cx="671305" cy="344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7" extrusionOk="0">
                  <a:moveTo>
                    <a:pt x="53" y="21317"/>
                  </a:moveTo>
                  <a:cubicBezTo>
                    <a:pt x="-22" y="19733"/>
                    <a:pt x="-96" y="18149"/>
                    <a:pt x="425" y="16061"/>
                  </a:cubicBezTo>
                  <a:cubicBezTo>
                    <a:pt x="947" y="13973"/>
                    <a:pt x="2064" y="11381"/>
                    <a:pt x="2883" y="9221"/>
                  </a:cubicBezTo>
                  <a:cubicBezTo>
                    <a:pt x="3703" y="7061"/>
                    <a:pt x="4224" y="5333"/>
                    <a:pt x="4634" y="3677"/>
                  </a:cubicBezTo>
                  <a:cubicBezTo>
                    <a:pt x="5043" y="2021"/>
                    <a:pt x="5341" y="437"/>
                    <a:pt x="5490" y="77"/>
                  </a:cubicBezTo>
                  <a:cubicBezTo>
                    <a:pt x="5639" y="-283"/>
                    <a:pt x="5639" y="581"/>
                    <a:pt x="5490" y="3317"/>
                  </a:cubicBezTo>
                  <a:cubicBezTo>
                    <a:pt x="5341" y="6053"/>
                    <a:pt x="5043" y="10661"/>
                    <a:pt x="4820" y="13325"/>
                  </a:cubicBezTo>
                  <a:cubicBezTo>
                    <a:pt x="4596" y="15989"/>
                    <a:pt x="4447" y="16709"/>
                    <a:pt x="4336" y="17717"/>
                  </a:cubicBezTo>
                  <a:cubicBezTo>
                    <a:pt x="4224" y="18725"/>
                    <a:pt x="4150" y="20021"/>
                    <a:pt x="4336" y="20669"/>
                  </a:cubicBezTo>
                  <a:cubicBezTo>
                    <a:pt x="4522" y="21317"/>
                    <a:pt x="4969" y="21317"/>
                    <a:pt x="5676" y="20165"/>
                  </a:cubicBezTo>
                  <a:cubicBezTo>
                    <a:pt x="6384" y="19013"/>
                    <a:pt x="7352" y="16709"/>
                    <a:pt x="7948" y="15125"/>
                  </a:cubicBezTo>
                  <a:cubicBezTo>
                    <a:pt x="8544" y="13541"/>
                    <a:pt x="8767" y="12677"/>
                    <a:pt x="9028" y="12029"/>
                  </a:cubicBezTo>
                  <a:cubicBezTo>
                    <a:pt x="9289" y="11381"/>
                    <a:pt x="9587" y="10949"/>
                    <a:pt x="9885" y="11093"/>
                  </a:cubicBezTo>
                  <a:cubicBezTo>
                    <a:pt x="10183" y="11237"/>
                    <a:pt x="10481" y="11957"/>
                    <a:pt x="10630" y="12893"/>
                  </a:cubicBezTo>
                  <a:cubicBezTo>
                    <a:pt x="10778" y="13829"/>
                    <a:pt x="10778" y="14981"/>
                    <a:pt x="10778" y="15917"/>
                  </a:cubicBezTo>
                  <a:cubicBezTo>
                    <a:pt x="10778" y="16853"/>
                    <a:pt x="10778" y="17573"/>
                    <a:pt x="11039" y="17933"/>
                  </a:cubicBezTo>
                  <a:cubicBezTo>
                    <a:pt x="11300" y="18293"/>
                    <a:pt x="11821" y="18293"/>
                    <a:pt x="12566" y="17285"/>
                  </a:cubicBezTo>
                  <a:cubicBezTo>
                    <a:pt x="13311" y="16277"/>
                    <a:pt x="14279" y="14261"/>
                    <a:pt x="14838" y="12893"/>
                  </a:cubicBezTo>
                  <a:cubicBezTo>
                    <a:pt x="15396" y="11525"/>
                    <a:pt x="15545" y="10805"/>
                    <a:pt x="15657" y="9797"/>
                  </a:cubicBezTo>
                  <a:cubicBezTo>
                    <a:pt x="15769" y="8789"/>
                    <a:pt x="15843" y="7493"/>
                    <a:pt x="15806" y="7349"/>
                  </a:cubicBezTo>
                  <a:cubicBezTo>
                    <a:pt x="15769" y="7205"/>
                    <a:pt x="15620" y="8213"/>
                    <a:pt x="15471" y="9581"/>
                  </a:cubicBezTo>
                  <a:cubicBezTo>
                    <a:pt x="15322" y="10949"/>
                    <a:pt x="15173" y="12677"/>
                    <a:pt x="15918" y="14045"/>
                  </a:cubicBezTo>
                  <a:cubicBezTo>
                    <a:pt x="16663" y="15413"/>
                    <a:pt x="18301" y="16421"/>
                    <a:pt x="19381" y="16637"/>
                  </a:cubicBezTo>
                  <a:cubicBezTo>
                    <a:pt x="20461" y="16853"/>
                    <a:pt x="20983" y="16277"/>
                    <a:pt x="21504" y="1570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1" name="Line"/>
            <p:cNvSpPr/>
            <p:nvPr/>
          </p:nvSpPr>
          <p:spPr>
            <a:xfrm>
              <a:off x="3994806" y="4657437"/>
              <a:ext cx="448296" cy="347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264" extrusionOk="0">
                  <a:moveTo>
                    <a:pt x="1734" y="2274"/>
                  </a:moveTo>
                  <a:cubicBezTo>
                    <a:pt x="1734" y="1137"/>
                    <a:pt x="1734" y="0"/>
                    <a:pt x="1567" y="0"/>
                  </a:cubicBezTo>
                  <a:cubicBezTo>
                    <a:pt x="1400" y="0"/>
                    <a:pt x="1066" y="1137"/>
                    <a:pt x="732" y="4121"/>
                  </a:cubicBezTo>
                  <a:cubicBezTo>
                    <a:pt x="398" y="7105"/>
                    <a:pt x="64" y="11937"/>
                    <a:pt x="9" y="14850"/>
                  </a:cubicBezTo>
                  <a:cubicBezTo>
                    <a:pt x="-47" y="17763"/>
                    <a:pt x="176" y="18758"/>
                    <a:pt x="677" y="19326"/>
                  </a:cubicBezTo>
                  <a:cubicBezTo>
                    <a:pt x="1178" y="19895"/>
                    <a:pt x="1957" y="20037"/>
                    <a:pt x="2959" y="19326"/>
                  </a:cubicBezTo>
                  <a:cubicBezTo>
                    <a:pt x="3961" y="18616"/>
                    <a:pt x="5186" y="17053"/>
                    <a:pt x="5965" y="15987"/>
                  </a:cubicBezTo>
                  <a:cubicBezTo>
                    <a:pt x="6745" y="14921"/>
                    <a:pt x="7079" y="14353"/>
                    <a:pt x="7468" y="13713"/>
                  </a:cubicBezTo>
                  <a:cubicBezTo>
                    <a:pt x="7858" y="13074"/>
                    <a:pt x="8304" y="12363"/>
                    <a:pt x="8638" y="12434"/>
                  </a:cubicBezTo>
                  <a:cubicBezTo>
                    <a:pt x="8972" y="12505"/>
                    <a:pt x="9194" y="13358"/>
                    <a:pt x="9306" y="14495"/>
                  </a:cubicBezTo>
                  <a:cubicBezTo>
                    <a:pt x="9417" y="15632"/>
                    <a:pt x="9417" y="17053"/>
                    <a:pt x="9528" y="18189"/>
                  </a:cubicBezTo>
                  <a:cubicBezTo>
                    <a:pt x="9640" y="19326"/>
                    <a:pt x="9862" y="20179"/>
                    <a:pt x="10530" y="20747"/>
                  </a:cubicBezTo>
                  <a:cubicBezTo>
                    <a:pt x="11198" y="21316"/>
                    <a:pt x="12312" y="21600"/>
                    <a:pt x="14149" y="20605"/>
                  </a:cubicBezTo>
                  <a:cubicBezTo>
                    <a:pt x="15986" y="19611"/>
                    <a:pt x="18547" y="17337"/>
                    <a:pt x="19939" y="14992"/>
                  </a:cubicBezTo>
                  <a:cubicBezTo>
                    <a:pt x="21330" y="12647"/>
                    <a:pt x="21553" y="10232"/>
                    <a:pt x="21442" y="8811"/>
                  </a:cubicBezTo>
                  <a:cubicBezTo>
                    <a:pt x="21330" y="7389"/>
                    <a:pt x="20885" y="6963"/>
                    <a:pt x="19827" y="7034"/>
                  </a:cubicBezTo>
                  <a:cubicBezTo>
                    <a:pt x="18769" y="7105"/>
                    <a:pt x="17099" y="7674"/>
                    <a:pt x="16097" y="8313"/>
                  </a:cubicBezTo>
                  <a:cubicBezTo>
                    <a:pt x="15095" y="8953"/>
                    <a:pt x="14761" y="9663"/>
                    <a:pt x="14761" y="10303"/>
                  </a:cubicBezTo>
                  <a:cubicBezTo>
                    <a:pt x="14761" y="10942"/>
                    <a:pt x="15095" y="11511"/>
                    <a:pt x="15429" y="120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2" name="Line"/>
            <p:cNvSpPr/>
            <p:nvPr/>
          </p:nvSpPr>
          <p:spPr>
            <a:xfrm>
              <a:off x="4393753" y="4803925"/>
              <a:ext cx="323164" cy="212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238" extrusionOk="0">
                  <a:moveTo>
                    <a:pt x="0" y="4413"/>
                  </a:moveTo>
                  <a:cubicBezTo>
                    <a:pt x="1234" y="4181"/>
                    <a:pt x="2469" y="3948"/>
                    <a:pt x="3703" y="4877"/>
                  </a:cubicBezTo>
                  <a:cubicBezTo>
                    <a:pt x="4937" y="5806"/>
                    <a:pt x="6171" y="7897"/>
                    <a:pt x="6711" y="10219"/>
                  </a:cubicBezTo>
                  <a:cubicBezTo>
                    <a:pt x="7251" y="12542"/>
                    <a:pt x="7097" y="15097"/>
                    <a:pt x="7020" y="16955"/>
                  </a:cubicBezTo>
                  <a:cubicBezTo>
                    <a:pt x="6943" y="18813"/>
                    <a:pt x="6943" y="19974"/>
                    <a:pt x="7329" y="20671"/>
                  </a:cubicBezTo>
                  <a:cubicBezTo>
                    <a:pt x="7714" y="21368"/>
                    <a:pt x="8486" y="21600"/>
                    <a:pt x="10260" y="20323"/>
                  </a:cubicBezTo>
                  <a:cubicBezTo>
                    <a:pt x="12034" y="19045"/>
                    <a:pt x="14811" y="16258"/>
                    <a:pt x="16817" y="13006"/>
                  </a:cubicBezTo>
                  <a:cubicBezTo>
                    <a:pt x="18823" y="9755"/>
                    <a:pt x="20057" y="6039"/>
                    <a:pt x="20751" y="3600"/>
                  </a:cubicBezTo>
                  <a:cubicBezTo>
                    <a:pt x="21446" y="1161"/>
                    <a:pt x="21600" y="0"/>
                    <a:pt x="21291" y="0"/>
                  </a:cubicBezTo>
                  <a:cubicBezTo>
                    <a:pt x="20983" y="0"/>
                    <a:pt x="20211" y="1161"/>
                    <a:pt x="19440" y="23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3" name="Line"/>
            <p:cNvSpPr/>
            <p:nvPr/>
          </p:nvSpPr>
          <p:spPr>
            <a:xfrm>
              <a:off x="4749510" y="4810900"/>
              <a:ext cx="160441" cy="196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1" extrusionOk="0">
                  <a:moveTo>
                    <a:pt x="0" y="5526"/>
                  </a:moveTo>
                  <a:cubicBezTo>
                    <a:pt x="2817" y="7033"/>
                    <a:pt x="5635" y="8540"/>
                    <a:pt x="7357" y="10675"/>
                  </a:cubicBezTo>
                  <a:cubicBezTo>
                    <a:pt x="9078" y="12809"/>
                    <a:pt x="9704" y="15572"/>
                    <a:pt x="9704" y="17707"/>
                  </a:cubicBezTo>
                  <a:cubicBezTo>
                    <a:pt x="9704" y="19842"/>
                    <a:pt x="9078" y="21349"/>
                    <a:pt x="8765" y="21223"/>
                  </a:cubicBezTo>
                  <a:cubicBezTo>
                    <a:pt x="8452" y="21098"/>
                    <a:pt x="8452" y="19340"/>
                    <a:pt x="9078" y="16326"/>
                  </a:cubicBezTo>
                  <a:cubicBezTo>
                    <a:pt x="9704" y="13312"/>
                    <a:pt x="10957" y="9042"/>
                    <a:pt x="12209" y="6028"/>
                  </a:cubicBezTo>
                  <a:cubicBezTo>
                    <a:pt x="13461" y="3014"/>
                    <a:pt x="14713" y="1256"/>
                    <a:pt x="16278" y="502"/>
                  </a:cubicBezTo>
                  <a:cubicBezTo>
                    <a:pt x="17843" y="-251"/>
                    <a:pt x="19722" y="0"/>
                    <a:pt x="21600" y="2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4" name="Line"/>
            <p:cNvSpPr/>
            <p:nvPr/>
          </p:nvSpPr>
          <p:spPr>
            <a:xfrm>
              <a:off x="4996231" y="4745367"/>
              <a:ext cx="681039" cy="211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17" extrusionOk="0">
                  <a:moveTo>
                    <a:pt x="1021" y="6851"/>
                  </a:moveTo>
                  <a:cubicBezTo>
                    <a:pt x="1535" y="6617"/>
                    <a:pt x="2050" y="6382"/>
                    <a:pt x="2123" y="6734"/>
                  </a:cubicBezTo>
                  <a:cubicBezTo>
                    <a:pt x="2197" y="7086"/>
                    <a:pt x="1829" y="8025"/>
                    <a:pt x="1462" y="8965"/>
                  </a:cubicBezTo>
                  <a:cubicBezTo>
                    <a:pt x="1095" y="9904"/>
                    <a:pt x="727" y="10843"/>
                    <a:pt x="433" y="11782"/>
                  </a:cubicBezTo>
                  <a:cubicBezTo>
                    <a:pt x="139" y="12721"/>
                    <a:pt x="-81" y="13660"/>
                    <a:pt x="29" y="14130"/>
                  </a:cubicBezTo>
                  <a:cubicBezTo>
                    <a:pt x="139" y="14599"/>
                    <a:pt x="580" y="14599"/>
                    <a:pt x="1462" y="14834"/>
                  </a:cubicBezTo>
                  <a:cubicBezTo>
                    <a:pt x="2343" y="15069"/>
                    <a:pt x="3666" y="15538"/>
                    <a:pt x="4548" y="16478"/>
                  </a:cubicBezTo>
                  <a:cubicBezTo>
                    <a:pt x="5429" y="17417"/>
                    <a:pt x="5870" y="18825"/>
                    <a:pt x="5870" y="19765"/>
                  </a:cubicBezTo>
                  <a:cubicBezTo>
                    <a:pt x="5870" y="20704"/>
                    <a:pt x="5429" y="21173"/>
                    <a:pt x="5392" y="21291"/>
                  </a:cubicBezTo>
                  <a:cubicBezTo>
                    <a:pt x="5356" y="21408"/>
                    <a:pt x="5723" y="21173"/>
                    <a:pt x="6825" y="19647"/>
                  </a:cubicBezTo>
                  <a:cubicBezTo>
                    <a:pt x="7927" y="18121"/>
                    <a:pt x="9764" y="15304"/>
                    <a:pt x="10976" y="12251"/>
                  </a:cubicBezTo>
                  <a:cubicBezTo>
                    <a:pt x="12188" y="9199"/>
                    <a:pt x="12776" y="5912"/>
                    <a:pt x="12997" y="3682"/>
                  </a:cubicBezTo>
                  <a:cubicBezTo>
                    <a:pt x="13217" y="1451"/>
                    <a:pt x="13070" y="278"/>
                    <a:pt x="12776" y="43"/>
                  </a:cubicBezTo>
                  <a:cubicBezTo>
                    <a:pt x="12482" y="-192"/>
                    <a:pt x="12041" y="512"/>
                    <a:pt x="11564" y="2625"/>
                  </a:cubicBezTo>
                  <a:cubicBezTo>
                    <a:pt x="11086" y="4738"/>
                    <a:pt x="10572" y="8260"/>
                    <a:pt x="10462" y="11312"/>
                  </a:cubicBezTo>
                  <a:cubicBezTo>
                    <a:pt x="10352" y="14365"/>
                    <a:pt x="10646" y="16947"/>
                    <a:pt x="12005" y="18473"/>
                  </a:cubicBezTo>
                  <a:cubicBezTo>
                    <a:pt x="13364" y="19999"/>
                    <a:pt x="15788" y="20469"/>
                    <a:pt x="17552" y="20234"/>
                  </a:cubicBezTo>
                  <a:cubicBezTo>
                    <a:pt x="19315" y="19999"/>
                    <a:pt x="20417" y="19060"/>
                    <a:pt x="21519" y="1812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5" name="Line"/>
            <p:cNvSpPr/>
            <p:nvPr/>
          </p:nvSpPr>
          <p:spPr>
            <a:xfrm>
              <a:off x="6790108" y="2512282"/>
              <a:ext cx="311678" cy="497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9" h="21317" extrusionOk="0">
                  <a:moveTo>
                    <a:pt x="4987" y="11603"/>
                  </a:moveTo>
                  <a:cubicBezTo>
                    <a:pt x="4829" y="11105"/>
                    <a:pt x="4670" y="10607"/>
                    <a:pt x="4193" y="10358"/>
                  </a:cubicBezTo>
                  <a:cubicBezTo>
                    <a:pt x="3717" y="10110"/>
                    <a:pt x="2923" y="10110"/>
                    <a:pt x="2446" y="10408"/>
                  </a:cubicBezTo>
                  <a:cubicBezTo>
                    <a:pt x="1970" y="10707"/>
                    <a:pt x="1811" y="11304"/>
                    <a:pt x="1573" y="13195"/>
                  </a:cubicBezTo>
                  <a:cubicBezTo>
                    <a:pt x="1334" y="15086"/>
                    <a:pt x="1017" y="18272"/>
                    <a:pt x="937" y="19267"/>
                  </a:cubicBezTo>
                  <a:cubicBezTo>
                    <a:pt x="858" y="20263"/>
                    <a:pt x="1017" y="19068"/>
                    <a:pt x="937" y="16828"/>
                  </a:cubicBezTo>
                  <a:cubicBezTo>
                    <a:pt x="858" y="14589"/>
                    <a:pt x="540" y="11304"/>
                    <a:pt x="302" y="9313"/>
                  </a:cubicBezTo>
                  <a:cubicBezTo>
                    <a:pt x="64" y="7322"/>
                    <a:pt x="-95" y="6626"/>
                    <a:pt x="64" y="6626"/>
                  </a:cubicBezTo>
                  <a:cubicBezTo>
                    <a:pt x="223" y="6626"/>
                    <a:pt x="699" y="7322"/>
                    <a:pt x="1970" y="9064"/>
                  </a:cubicBezTo>
                  <a:cubicBezTo>
                    <a:pt x="3240" y="10806"/>
                    <a:pt x="5305" y="13593"/>
                    <a:pt x="7687" y="15833"/>
                  </a:cubicBezTo>
                  <a:cubicBezTo>
                    <a:pt x="10070" y="18073"/>
                    <a:pt x="12770" y="19765"/>
                    <a:pt x="14517" y="20611"/>
                  </a:cubicBezTo>
                  <a:cubicBezTo>
                    <a:pt x="16264" y="21457"/>
                    <a:pt x="17058" y="21457"/>
                    <a:pt x="18011" y="21059"/>
                  </a:cubicBezTo>
                  <a:cubicBezTo>
                    <a:pt x="18964" y="20661"/>
                    <a:pt x="20076" y="19864"/>
                    <a:pt x="20711" y="17874"/>
                  </a:cubicBezTo>
                  <a:cubicBezTo>
                    <a:pt x="21346" y="15883"/>
                    <a:pt x="21505" y="12698"/>
                    <a:pt x="20949" y="10010"/>
                  </a:cubicBezTo>
                  <a:cubicBezTo>
                    <a:pt x="20393" y="7322"/>
                    <a:pt x="19123" y="5133"/>
                    <a:pt x="18090" y="3590"/>
                  </a:cubicBezTo>
                  <a:cubicBezTo>
                    <a:pt x="17058" y="2047"/>
                    <a:pt x="16264" y="1151"/>
                    <a:pt x="15470" y="604"/>
                  </a:cubicBezTo>
                  <a:cubicBezTo>
                    <a:pt x="14676" y="56"/>
                    <a:pt x="13881" y="-143"/>
                    <a:pt x="13484" y="106"/>
                  </a:cubicBezTo>
                  <a:cubicBezTo>
                    <a:pt x="13087" y="355"/>
                    <a:pt x="13087" y="1051"/>
                    <a:pt x="13087" y="17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6" name="Line"/>
            <p:cNvSpPr/>
            <p:nvPr/>
          </p:nvSpPr>
          <p:spPr>
            <a:xfrm>
              <a:off x="7211907" y="2643942"/>
              <a:ext cx="155669" cy="289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172" extrusionOk="0">
                  <a:moveTo>
                    <a:pt x="0" y="13767"/>
                  </a:moveTo>
                  <a:cubicBezTo>
                    <a:pt x="5718" y="11215"/>
                    <a:pt x="11435" y="8664"/>
                    <a:pt x="14929" y="6963"/>
                  </a:cubicBezTo>
                  <a:cubicBezTo>
                    <a:pt x="18424" y="5263"/>
                    <a:pt x="19694" y="4412"/>
                    <a:pt x="20488" y="3392"/>
                  </a:cubicBezTo>
                  <a:cubicBezTo>
                    <a:pt x="21282" y="2371"/>
                    <a:pt x="21600" y="1181"/>
                    <a:pt x="20806" y="500"/>
                  </a:cubicBezTo>
                  <a:cubicBezTo>
                    <a:pt x="20012" y="-180"/>
                    <a:pt x="18106" y="-350"/>
                    <a:pt x="15088" y="1181"/>
                  </a:cubicBezTo>
                  <a:cubicBezTo>
                    <a:pt x="12071" y="2711"/>
                    <a:pt x="7941" y="5943"/>
                    <a:pt x="4924" y="9259"/>
                  </a:cubicBezTo>
                  <a:cubicBezTo>
                    <a:pt x="1906" y="12576"/>
                    <a:pt x="0" y="15978"/>
                    <a:pt x="635" y="18104"/>
                  </a:cubicBezTo>
                  <a:cubicBezTo>
                    <a:pt x="1271" y="20230"/>
                    <a:pt x="4447" y="21080"/>
                    <a:pt x="7941" y="21165"/>
                  </a:cubicBezTo>
                  <a:cubicBezTo>
                    <a:pt x="11435" y="21250"/>
                    <a:pt x="15247" y="20570"/>
                    <a:pt x="19059" y="198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7" name="Line"/>
            <p:cNvSpPr/>
            <p:nvPr/>
          </p:nvSpPr>
          <p:spPr>
            <a:xfrm>
              <a:off x="7414200" y="2740250"/>
              <a:ext cx="202294" cy="21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5" extrusionOk="0">
                  <a:moveTo>
                    <a:pt x="0" y="4167"/>
                  </a:moveTo>
                  <a:cubicBezTo>
                    <a:pt x="497" y="2142"/>
                    <a:pt x="993" y="117"/>
                    <a:pt x="1241" y="4"/>
                  </a:cubicBezTo>
                  <a:cubicBezTo>
                    <a:pt x="1490" y="-108"/>
                    <a:pt x="1490" y="1692"/>
                    <a:pt x="1862" y="4730"/>
                  </a:cubicBezTo>
                  <a:cubicBezTo>
                    <a:pt x="2234" y="7767"/>
                    <a:pt x="2979" y="12042"/>
                    <a:pt x="5959" y="15192"/>
                  </a:cubicBezTo>
                  <a:cubicBezTo>
                    <a:pt x="8938" y="18342"/>
                    <a:pt x="14152" y="20367"/>
                    <a:pt x="17131" y="20930"/>
                  </a:cubicBezTo>
                  <a:cubicBezTo>
                    <a:pt x="20110" y="21492"/>
                    <a:pt x="20855" y="20592"/>
                    <a:pt x="21600" y="196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8" name="Line"/>
            <p:cNvSpPr/>
            <p:nvPr/>
          </p:nvSpPr>
          <p:spPr>
            <a:xfrm>
              <a:off x="7470005" y="2713562"/>
              <a:ext cx="146489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886" y="164"/>
                    <a:pt x="18171" y="327"/>
                    <a:pt x="15600" y="2045"/>
                  </a:cubicBezTo>
                  <a:cubicBezTo>
                    <a:pt x="13029" y="3764"/>
                    <a:pt x="9600" y="7036"/>
                    <a:pt x="6857" y="10555"/>
                  </a:cubicBezTo>
                  <a:cubicBezTo>
                    <a:pt x="4114" y="14073"/>
                    <a:pt x="2057" y="178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9" name="Line"/>
            <p:cNvSpPr/>
            <p:nvPr/>
          </p:nvSpPr>
          <p:spPr>
            <a:xfrm>
              <a:off x="7693225" y="2530953"/>
              <a:ext cx="48831" cy="489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2" extrusionOk="0">
                  <a:moveTo>
                    <a:pt x="21600" y="3125"/>
                  </a:moveTo>
                  <a:cubicBezTo>
                    <a:pt x="21600" y="2409"/>
                    <a:pt x="21600" y="1692"/>
                    <a:pt x="21086" y="1078"/>
                  </a:cubicBezTo>
                  <a:cubicBezTo>
                    <a:pt x="20571" y="464"/>
                    <a:pt x="19543" y="-48"/>
                    <a:pt x="17486" y="3"/>
                  </a:cubicBezTo>
                  <a:cubicBezTo>
                    <a:pt x="15429" y="54"/>
                    <a:pt x="12343" y="669"/>
                    <a:pt x="9771" y="2972"/>
                  </a:cubicBezTo>
                  <a:cubicBezTo>
                    <a:pt x="7200" y="5275"/>
                    <a:pt x="5143" y="9268"/>
                    <a:pt x="3600" y="12646"/>
                  </a:cubicBezTo>
                  <a:cubicBezTo>
                    <a:pt x="2057" y="16024"/>
                    <a:pt x="1029" y="18788"/>
                    <a:pt x="0" y="215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0" name="Line"/>
            <p:cNvSpPr/>
            <p:nvPr/>
          </p:nvSpPr>
          <p:spPr>
            <a:xfrm>
              <a:off x="7630445" y="2832147"/>
              <a:ext cx="251123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0" y="14400"/>
                    <a:pt x="7200" y="7200"/>
                    <a:pt x="10800" y="3600"/>
                  </a:cubicBezTo>
                  <a:cubicBezTo>
                    <a:pt x="14400" y="0"/>
                    <a:pt x="180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1" name="Line"/>
            <p:cNvSpPr/>
            <p:nvPr/>
          </p:nvSpPr>
          <p:spPr>
            <a:xfrm>
              <a:off x="6577779" y="3198270"/>
              <a:ext cx="229542" cy="473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551" extrusionOk="0">
                  <a:moveTo>
                    <a:pt x="594" y="6516"/>
                  </a:moveTo>
                  <a:cubicBezTo>
                    <a:pt x="375" y="5986"/>
                    <a:pt x="157" y="5457"/>
                    <a:pt x="48" y="5510"/>
                  </a:cubicBezTo>
                  <a:cubicBezTo>
                    <a:pt x="-61" y="5563"/>
                    <a:pt x="-61" y="6198"/>
                    <a:pt x="921" y="7839"/>
                  </a:cubicBezTo>
                  <a:cubicBezTo>
                    <a:pt x="1903" y="9480"/>
                    <a:pt x="3866" y="12127"/>
                    <a:pt x="5284" y="14404"/>
                  </a:cubicBezTo>
                  <a:cubicBezTo>
                    <a:pt x="6703" y="16680"/>
                    <a:pt x="7575" y="18586"/>
                    <a:pt x="8230" y="19804"/>
                  </a:cubicBezTo>
                  <a:cubicBezTo>
                    <a:pt x="8884" y="21022"/>
                    <a:pt x="9321" y="21551"/>
                    <a:pt x="9975" y="21551"/>
                  </a:cubicBezTo>
                  <a:cubicBezTo>
                    <a:pt x="10630" y="21551"/>
                    <a:pt x="11503" y="21022"/>
                    <a:pt x="12703" y="19169"/>
                  </a:cubicBezTo>
                  <a:cubicBezTo>
                    <a:pt x="13903" y="17316"/>
                    <a:pt x="15430" y="14139"/>
                    <a:pt x="16194" y="10910"/>
                  </a:cubicBezTo>
                  <a:cubicBezTo>
                    <a:pt x="16957" y="7680"/>
                    <a:pt x="16957" y="4398"/>
                    <a:pt x="16848" y="2492"/>
                  </a:cubicBezTo>
                  <a:cubicBezTo>
                    <a:pt x="16739" y="586"/>
                    <a:pt x="16521" y="57"/>
                    <a:pt x="16739" y="4"/>
                  </a:cubicBezTo>
                  <a:cubicBezTo>
                    <a:pt x="16957" y="-49"/>
                    <a:pt x="17612" y="375"/>
                    <a:pt x="18484" y="1116"/>
                  </a:cubicBezTo>
                  <a:cubicBezTo>
                    <a:pt x="19357" y="1857"/>
                    <a:pt x="20448" y="2916"/>
                    <a:pt x="21539" y="39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2" name="Line"/>
            <p:cNvSpPr/>
            <p:nvPr/>
          </p:nvSpPr>
          <p:spPr>
            <a:xfrm>
              <a:off x="6839512" y="3422974"/>
              <a:ext cx="435177" cy="232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0809" extrusionOk="0">
                  <a:moveTo>
                    <a:pt x="822" y="11403"/>
                  </a:moveTo>
                  <a:cubicBezTo>
                    <a:pt x="363" y="12857"/>
                    <a:pt x="-97" y="14311"/>
                    <a:pt x="18" y="15142"/>
                  </a:cubicBezTo>
                  <a:cubicBezTo>
                    <a:pt x="133" y="15973"/>
                    <a:pt x="822" y="16180"/>
                    <a:pt x="2201" y="15038"/>
                  </a:cubicBezTo>
                  <a:cubicBezTo>
                    <a:pt x="3580" y="13896"/>
                    <a:pt x="5648" y="11403"/>
                    <a:pt x="6854" y="9534"/>
                  </a:cubicBezTo>
                  <a:cubicBezTo>
                    <a:pt x="8060" y="7665"/>
                    <a:pt x="8405" y="6419"/>
                    <a:pt x="8635" y="4757"/>
                  </a:cubicBezTo>
                  <a:cubicBezTo>
                    <a:pt x="8865" y="3096"/>
                    <a:pt x="8980" y="1019"/>
                    <a:pt x="8750" y="292"/>
                  </a:cubicBezTo>
                  <a:cubicBezTo>
                    <a:pt x="8520" y="-435"/>
                    <a:pt x="7946" y="188"/>
                    <a:pt x="7199" y="2265"/>
                  </a:cubicBezTo>
                  <a:cubicBezTo>
                    <a:pt x="6452" y="4342"/>
                    <a:pt x="5533" y="7873"/>
                    <a:pt x="4901" y="11196"/>
                  </a:cubicBezTo>
                  <a:cubicBezTo>
                    <a:pt x="4269" y="14519"/>
                    <a:pt x="3924" y="17634"/>
                    <a:pt x="4039" y="19296"/>
                  </a:cubicBezTo>
                  <a:cubicBezTo>
                    <a:pt x="4154" y="20957"/>
                    <a:pt x="4729" y="21165"/>
                    <a:pt x="5992" y="20334"/>
                  </a:cubicBezTo>
                  <a:cubicBezTo>
                    <a:pt x="7256" y="19503"/>
                    <a:pt x="9209" y="17634"/>
                    <a:pt x="10416" y="15973"/>
                  </a:cubicBezTo>
                  <a:cubicBezTo>
                    <a:pt x="11622" y="14311"/>
                    <a:pt x="12082" y="12857"/>
                    <a:pt x="12484" y="11715"/>
                  </a:cubicBezTo>
                  <a:cubicBezTo>
                    <a:pt x="12886" y="10573"/>
                    <a:pt x="13231" y="9742"/>
                    <a:pt x="13690" y="9534"/>
                  </a:cubicBezTo>
                  <a:cubicBezTo>
                    <a:pt x="14150" y="9327"/>
                    <a:pt x="14724" y="9742"/>
                    <a:pt x="15012" y="10573"/>
                  </a:cubicBezTo>
                  <a:cubicBezTo>
                    <a:pt x="15299" y="11403"/>
                    <a:pt x="15299" y="12650"/>
                    <a:pt x="15299" y="13792"/>
                  </a:cubicBezTo>
                  <a:cubicBezTo>
                    <a:pt x="15299" y="14934"/>
                    <a:pt x="15299" y="15973"/>
                    <a:pt x="15069" y="17115"/>
                  </a:cubicBezTo>
                  <a:cubicBezTo>
                    <a:pt x="14839" y="18257"/>
                    <a:pt x="14380" y="19503"/>
                    <a:pt x="14265" y="19400"/>
                  </a:cubicBezTo>
                  <a:cubicBezTo>
                    <a:pt x="14150" y="19296"/>
                    <a:pt x="14380" y="17842"/>
                    <a:pt x="15643" y="14623"/>
                  </a:cubicBezTo>
                  <a:cubicBezTo>
                    <a:pt x="16907" y="11403"/>
                    <a:pt x="19205" y="6419"/>
                    <a:pt x="21503" y="143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3" name="Line"/>
            <p:cNvSpPr/>
            <p:nvPr/>
          </p:nvSpPr>
          <p:spPr>
            <a:xfrm>
              <a:off x="7276593" y="3411125"/>
              <a:ext cx="235483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extrusionOk="0">
                  <a:moveTo>
                    <a:pt x="12915" y="0"/>
                  </a:moveTo>
                  <a:cubicBezTo>
                    <a:pt x="8968" y="2400"/>
                    <a:pt x="5022" y="4800"/>
                    <a:pt x="2738" y="6500"/>
                  </a:cubicBezTo>
                  <a:cubicBezTo>
                    <a:pt x="453" y="8200"/>
                    <a:pt x="-170" y="9200"/>
                    <a:pt x="38" y="9800"/>
                  </a:cubicBezTo>
                  <a:cubicBezTo>
                    <a:pt x="245" y="10400"/>
                    <a:pt x="1284" y="10600"/>
                    <a:pt x="4088" y="10900"/>
                  </a:cubicBezTo>
                  <a:cubicBezTo>
                    <a:pt x="6892" y="11200"/>
                    <a:pt x="11461" y="11600"/>
                    <a:pt x="14680" y="12500"/>
                  </a:cubicBezTo>
                  <a:cubicBezTo>
                    <a:pt x="17899" y="13400"/>
                    <a:pt x="19768" y="14800"/>
                    <a:pt x="20599" y="16000"/>
                  </a:cubicBezTo>
                  <a:cubicBezTo>
                    <a:pt x="21430" y="17200"/>
                    <a:pt x="21222" y="18200"/>
                    <a:pt x="18626" y="19100"/>
                  </a:cubicBezTo>
                  <a:cubicBezTo>
                    <a:pt x="16030" y="20000"/>
                    <a:pt x="11045" y="20800"/>
                    <a:pt x="606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4" name="Line"/>
            <p:cNvSpPr/>
            <p:nvPr/>
          </p:nvSpPr>
          <p:spPr>
            <a:xfrm>
              <a:off x="7542335" y="3446003"/>
              <a:ext cx="46257" cy="223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1" h="21383" extrusionOk="0">
                  <a:moveTo>
                    <a:pt x="14290" y="0"/>
                  </a:moveTo>
                  <a:cubicBezTo>
                    <a:pt x="14290" y="2449"/>
                    <a:pt x="14290" y="4899"/>
                    <a:pt x="11204" y="8016"/>
                  </a:cubicBezTo>
                  <a:cubicBezTo>
                    <a:pt x="8118" y="11134"/>
                    <a:pt x="1947" y="14920"/>
                    <a:pt x="404" y="17369"/>
                  </a:cubicBezTo>
                  <a:cubicBezTo>
                    <a:pt x="-1139" y="19819"/>
                    <a:pt x="1947" y="20932"/>
                    <a:pt x="6061" y="21266"/>
                  </a:cubicBezTo>
                  <a:cubicBezTo>
                    <a:pt x="10175" y="21600"/>
                    <a:pt x="15318" y="21155"/>
                    <a:pt x="20461" y="207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5" name="Line"/>
            <p:cNvSpPr/>
            <p:nvPr/>
          </p:nvSpPr>
          <p:spPr>
            <a:xfrm>
              <a:off x="7679274" y="3476588"/>
              <a:ext cx="516198" cy="31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5" extrusionOk="0">
                  <a:moveTo>
                    <a:pt x="0" y="3175"/>
                  </a:moveTo>
                  <a:cubicBezTo>
                    <a:pt x="486" y="3015"/>
                    <a:pt x="973" y="2855"/>
                    <a:pt x="1314" y="3175"/>
                  </a:cubicBezTo>
                  <a:cubicBezTo>
                    <a:pt x="1654" y="3495"/>
                    <a:pt x="1849" y="4295"/>
                    <a:pt x="1800" y="5655"/>
                  </a:cubicBezTo>
                  <a:cubicBezTo>
                    <a:pt x="1751" y="7015"/>
                    <a:pt x="1459" y="8935"/>
                    <a:pt x="1362" y="10295"/>
                  </a:cubicBezTo>
                  <a:cubicBezTo>
                    <a:pt x="1265" y="11655"/>
                    <a:pt x="1362" y="12455"/>
                    <a:pt x="1654" y="12855"/>
                  </a:cubicBezTo>
                  <a:cubicBezTo>
                    <a:pt x="1946" y="13255"/>
                    <a:pt x="2432" y="13255"/>
                    <a:pt x="3600" y="12295"/>
                  </a:cubicBezTo>
                  <a:cubicBezTo>
                    <a:pt x="4768" y="11335"/>
                    <a:pt x="6616" y="9415"/>
                    <a:pt x="7589" y="7975"/>
                  </a:cubicBezTo>
                  <a:cubicBezTo>
                    <a:pt x="8562" y="6535"/>
                    <a:pt x="8659" y="5575"/>
                    <a:pt x="8465" y="4935"/>
                  </a:cubicBezTo>
                  <a:cubicBezTo>
                    <a:pt x="8270" y="4295"/>
                    <a:pt x="7784" y="3975"/>
                    <a:pt x="6713" y="3895"/>
                  </a:cubicBezTo>
                  <a:cubicBezTo>
                    <a:pt x="5643" y="3815"/>
                    <a:pt x="3989" y="3975"/>
                    <a:pt x="2919" y="4055"/>
                  </a:cubicBezTo>
                  <a:cubicBezTo>
                    <a:pt x="1849" y="4135"/>
                    <a:pt x="1362" y="4135"/>
                    <a:pt x="1362" y="4135"/>
                  </a:cubicBezTo>
                  <a:cubicBezTo>
                    <a:pt x="1362" y="4135"/>
                    <a:pt x="1849" y="4135"/>
                    <a:pt x="2968" y="4295"/>
                  </a:cubicBezTo>
                  <a:cubicBezTo>
                    <a:pt x="4086" y="4455"/>
                    <a:pt x="5838" y="4775"/>
                    <a:pt x="6957" y="6055"/>
                  </a:cubicBezTo>
                  <a:cubicBezTo>
                    <a:pt x="8076" y="7335"/>
                    <a:pt x="8562" y="9575"/>
                    <a:pt x="8659" y="11015"/>
                  </a:cubicBezTo>
                  <a:cubicBezTo>
                    <a:pt x="8757" y="12455"/>
                    <a:pt x="8465" y="13095"/>
                    <a:pt x="8562" y="12935"/>
                  </a:cubicBezTo>
                  <a:cubicBezTo>
                    <a:pt x="8659" y="12775"/>
                    <a:pt x="9146" y="11815"/>
                    <a:pt x="9973" y="9975"/>
                  </a:cubicBezTo>
                  <a:cubicBezTo>
                    <a:pt x="10800" y="8135"/>
                    <a:pt x="11968" y="5415"/>
                    <a:pt x="12746" y="3575"/>
                  </a:cubicBezTo>
                  <a:cubicBezTo>
                    <a:pt x="13524" y="1735"/>
                    <a:pt x="13914" y="775"/>
                    <a:pt x="14400" y="295"/>
                  </a:cubicBezTo>
                  <a:cubicBezTo>
                    <a:pt x="14886" y="-185"/>
                    <a:pt x="15470" y="-185"/>
                    <a:pt x="16200" y="1095"/>
                  </a:cubicBezTo>
                  <a:cubicBezTo>
                    <a:pt x="16930" y="2375"/>
                    <a:pt x="17805" y="4935"/>
                    <a:pt x="18438" y="8215"/>
                  </a:cubicBezTo>
                  <a:cubicBezTo>
                    <a:pt x="19070" y="11495"/>
                    <a:pt x="19459" y="15495"/>
                    <a:pt x="19946" y="17815"/>
                  </a:cubicBezTo>
                  <a:cubicBezTo>
                    <a:pt x="20432" y="20135"/>
                    <a:pt x="21016" y="20775"/>
                    <a:pt x="21600" y="2141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6" name="Line"/>
            <p:cNvSpPr/>
            <p:nvPr/>
          </p:nvSpPr>
          <p:spPr>
            <a:xfrm>
              <a:off x="1489430" y="26783"/>
              <a:ext cx="548417" cy="545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463" extrusionOk="0">
                  <a:moveTo>
                    <a:pt x="14799" y="1419"/>
                  </a:moveTo>
                  <a:cubicBezTo>
                    <a:pt x="14799" y="961"/>
                    <a:pt x="14799" y="504"/>
                    <a:pt x="14527" y="229"/>
                  </a:cubicBezTo>
                  <a:cubicBezTo>
                    <a:pt x="14254" y="-45"/>
                    <a:pt x="13710" y="-137"/>
                    <a:pt x="12303" y="321"/>
                  </a:cubicBezTo>
                  <a:cubicBezTo>
                    <a:pt x="10897" y="778"/>
                    <a:pt x="8628" y="1785"/>
                    <a:pt x="6586" y="3204"/>
                  </a:cubicBezTo>
                  <a:cubicBezTo>
                    <a:pt x="4544" y="4622"/>
                    <a:pt x="2728" y="6453"/>
                    <a:pt x="1639" y="7688"/>
                  </a:cubicBezTo>
                  <a:cubicBezTo>
                    <a:pt x="550" y="8924"/>
                    <a:pt x="187" y="9565"/>
                    <a:pt x="51" y="10114"/>
                  </a:cubicBezTo>
                  <a:cubicBezTo>
                    <a:pt x="-85" y="10663"/>
                    <a:pt x="6" y="11121"/>
                    <a:pt x="913" y="11441"/>
                  </a:cubicBezTo>
                  <a:cubicBezTo>
                    <a:pt x="1821" y="11761"/>
                    <a:pt x="3545" y="11944"/>
                    <a:pt x="6086" y="11990"/>
                  </a:cubicBezTo>
                  <a:cubicBezTo>
                    <a:pt x="8628" y="12036"/>
                    <a:pt x="11986" y="11944"/>
                    <a:pt x="14481" y="12036"/>
                  </a:cubicBezTo>
                  <a:cubicBezTo>
                    <a:pt x="16977" y="12127"/>
                    <a:pt x="18611" y="12402"/>
                    <a:pt x="19654" y="12814"/>
                  </a:cubicBezTo>
                  <a:cubicBezTo>
                    <a:pt x="20698" y="13226"/>
                    <a:pt x="21152" y="13775"/>
                    <a:pt x="21333" y="14278"/>
                  </a:cubicBezTo>
                  <a:cubicBezTo>
                    <a:pt x="21515" y="14782"/>
                    <a:pt x="21424" y="15239"/>
                    <a:pt x="20244" y="16017"/>
                  </a:cubicBezTo>
                  <a:cubicBezTo>
                    <a:pt x="19065" y="16795"/>
                    <a:pt x="16796" y="17894"/>
                    <a:pt x="14391" y="18809"/>
                  </a:cubicBezTo>
                  <a:cubicBezTo>
                    <a:pt x="11986" y="19724"/>
                    <a:pt x="9444" y="20456"/>
                    <a:pt x="7448" y="20868"/>
                  </a:cubicBezTo>
                  <a:cubicBezTo>
                    <a:pt x="5451" y="21280"/>
                    <a:pt x="3999" y="21371"/>
                    <a:pt x="2547" y="21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7" name="Line"/>
            <p:cNvSpPr/>
            <p:nvPr/>
          </p:nvSpPr>
          <p:spPr>
            <a:xfrm>
              <a:off x="2022041" y="212706"/>
              <a:ext cx="474343" cy="283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0" y="6017"/>
                  </a:moveTo>
                  <a:cubicBezTo>
                    <a:pt x="212" y="10023"/>
                    <a:pt x="424" y="14030"/>
                    <a:pt x="529" y="16730"/>
                  </a:cubicBezTo>
                  <a:cubicBezTo>
                    <a:pt x="635" y="19430"/>
                    <a:pt x="635" y="20823"/>
                    <a:pt x="900" y="21172"/>
                  </a:cubicBezTo>
                  <a:cubicBezTo>
                    <a:pt x="1165" y="21520"/>
                    <a:pt x="1694" y="20823"/>
                    <a:pt x="2541" y="18210"/>
                  </a:cubicBezTo>
                  <a:cubicBezTo>
                    <a:pt x="3388" y="15597"/>
                    <a:pt x="4553" y="11068"/>
                    <a:pt x="5135" y="8020"/>
                  </a:cubicBezTo>
                  <a:cubicBezTo>
                    <a:pt x="5718" y="4972"/>
                    <a:pt x="5718" y="3404"/>
                    <a:pt x="5718" y="2185"/>
                  </a:cubicBezTo>
                  <a:cubicBezTo>
                    <a:pt x="5718" y="965"/>
                    <a:pt x="5718" y="94"/>
                    <a:pt x="5929" y="7"/>
                  </a:cubicBezTo>
                  <a:cubicBezTo>
                    <a:pt x="6141" y="-80"/>
                    <a:pt x="6565" y="617"/>
                    <a:pt x="7041" y="3317"/>
                  </a:cubicBezTo>
                  <a:cubicBezTo>
                    <a:pt x="7518" y="6017"/>
                    <a:pt x="8047" y="10720"/>
                    <a:pt x="8312" y="13507"/>
                  </a:cubicBezTo>
                  <a:cubicBezTo>
                    <a:pt x="8576" y="16294"/>
                    <a:pt x="8576" y="17165"/>
                    <a:pt x="8576" y="18123"/>
                  </a:cubicBezTo>
                  <a:cubicBezTo>
                    <a:pt x="8576" y="19081"/>
                    <a:pt x="8576" y="20126"/>
                    <a:pt x="8841" y="20649"/>
                  </a:cubicBezTo>
                  <a:cubicBezTo>
                    <a:pt x="9106" y="21172"/>
                    <a:pt x="9635" y="21172"/>
                    <a:pt x="10376" y="20301"/>
                  </a:cubicBezTo>
                  <a:cubicBezTo>
                    <a:pt x="11118" y="19430"/>
                    <a:pt x="12071" y="17688"/>
                    <a:pt x="12918" y="15423"/>
                  </a:cubicBezTo>
                  <a:cubicBezTo>
                    <a:pt x="13765" y="13159"/>
                    <a:pt x="14506" y="10372"/>
                    <a:pt x="15035" y="8630"/>
                  </a:cubicBezTo>
                  <a:cubicBezTo>
                    <a:pt x="15565" y="6888"/>
                    <a:pt x="15882" y="6191"/>
                    <a:pt x="16253" y="6191"/>
                  </a:cubicBezTo>
                  <a:cubicBezTo>
                    <a:pt x="16624" y="6191"/>
                    <a:pt x="17047" y="6888"/>
                    <a:pt x="17418" y="8891"/>
                  </a:cubicBezTo>
                  <a:cubicBezTo>
                    <a:pt x="17788" y="10894"/>
                    <a:pt x="18106" y="14204"/>
                    <a:pt x="18265" y="16381"/>
                  </a:cubicBezTo>
                  <a:cubicBezTo>
                    <a:pt x="18424" y="18559"/>
                    <a:pt x="18424" y="19604"/>
                    <a:pt x="18688" y="20039"/>
                  </a:cubicBezTo>
                  <a:cubicBezTo>
                    <a:pt x="18953" y="20475"/>
                    <a:pt x="19482" y="20301"/>
                    <a:pt x="20012" y="19865"/>
                  </a:cubicBezTo>
                  <a:cubicBezTo>
                    <a:pt x="20541" y="19430"/>
                    <a:pt x="21071" y="18733"/>
                    <a:pt x="21600" y="180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8" name="Line"/>
            <p:cNvSpPr/>
            <p:nvPr/>
          </p:nvSpPr>
          <p:spPr>
            <a:xfrm>
              <a:off x="2459469" y="259501"/>
              <a:ext cx="206713" cy="309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019" extrusionOk="0">
                  <a:moveTo>
                    <a:pt x="10889" y="5111"/>
                  </a:moveTo>
                  <a:cubicBezTo>
                    <a:pt x="11601" y="4480"/>
                    <a:pt x="12313" y="3849"/>
                    <a:pt x="12788" y="2824"/>
                  </a:cubicBezTo>
                  <a:cubicBezTo>
                    <a:pt x="13263" y="1800"/>
                    <a:pt x="13500" y="381"/>
                    <a:pt x="13263" y="65"/>
                  </a:cubicBezTo>
                  <a:cubicBezTo>
                    <a:pt x="13025" y="-250"/>
                    <a:pt x="12313" y="538"/>
                    <a:pt x="10058" y="3219"/>
                  </a:cubicBezTo>
                  <a:cubicBezTo>
                    <a:pt x="7803" y="5899"/>
                    <a:pt x="4006" y="10471"/>
                    <a:pt x="1988" y="13703"/>
                  </a:cubicBezTo>
                  <a:cubicBezTo>
                    <a:pt x="-30" y="16935"/>
                    <a:pt x="-267" y="18827"/>
                    <a:pt x="208" y="19931"/>
                  </a:cubicBezTo>
                  <a:cubicBezTo>
                    <a:pt x="682" y="21035"/>
                    <a:pt x="1869" y="21350"/>
                    <a:pt x="4599" y="20641"/>
                  </a:cubicBezTo>
                  <a:cubicBezTo>
                    <a:pt x="7329" y="19931"/>
                    <a:pt x="11601" y="18197"/>
                    <a:pt x="14687" y="16384"/>
                  </a:cubicBezTo>
                  <a:cubicBezTo>
                    <a:pt x="17773" y="14570"/>
                    <a:pt x="19671" y="12678"/>
                    <a:pt x="20502" y="12363"/>
                  </a:cubicBezTo>
                  <a:cubicBezTo>
                    <a:pt x="21333" y="12048"/>
                    <a:pt x="21096" y="13309"/>
                    <a:pt x="20977" y="14334"/>
                  </a:cubicBezTo>
                  <a:cubicBezTo>
                    <a:pt x="20858" y="15359"/>
                    <a:pt x="20858" y="16147"/>
                    <a:pt x="20858" y="16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9" name="Line"/>
            <p:cNvSpPr/>
            <p:nvPr/>
          </p:nvSpPr>
          <p:spPr>
            <a:xfrm>
              <a:off x="2726579" y="355800"/>
              <a:ext cx="118587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554"/>
                  </a:moveTo>
                  <a:cubicBezTo>
                    <a:pt x="2541" y="7200"/>
                    <a:pt x="5082" y="8846"/>
                    <a:pt x="6776" y="11109"/>
                  </a:cubicBezTo>
                  <a:cubicBezTo>
                    <a:pt x="8471" y="13371"/>
                    <a:pt x="9318" y="16251"/>
                    <a:pt x="9318" y="18309"/>
                  </a:cubicBezTo>
                  <a:cubicBezTo>
                    <a:pt x="9318" y="20366"/>
                    <a:pt x="8471" y="21600"/>
                    <a:pt x="8047" y="21600"/>
                  </a:cubicBezTo>
                  <a:cubicBezTo>
                    <a:pt x="7624" y="21600"/>
                    <a:pt x="7624" y="20366"/>
                    <a:pt x="9318" y="17074"/>
                  </a:cubicBezTo>
                  <a:cubicBezTo>
                    <a:pt x="11012" y="13783"/>
                    <a:pt x="14400" y="8434"/>
                    <a:pt x="16729" y="5246"/>
                  </a:cubicBezTo>
                  <a:cubicBezTo>
                    <a:pt x="19059" y="2057"/>
                    <a:pt x="20329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0" name="Line"/>
            <p:cNvSpPr/>
            <p:nvPr/>
          </p:nvSpPr>
          <p:spPr>
            <a:xfrm>
              <a:off x="2942823" y="104677"/>
              <a:ext cx="44587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9" h="21600" extrusionOk="0">
                  <a:moveTo>
                    <a:pt x="9720" y="0"/>
                  </a:moveTo>
                  <a:cubicBezTo>
                    <a:pt x="14040" y="1182"/>
                    <a:pt x="18360" y="2364"/>
                    <a:pt x="19980" y="5051"/>
                  </a:cubicBezTo>
                  <a:cubicBezTo>
                    <a:pt x="21600" y="7737"/>
                    <a:pt x="20520" y="11928"/>
                    <a:pt x="16740" y="14937"/>
                  </a:cubicBezTo>
                  <a:cubicBezTo>
                    <a:pt x="12960" y="17946"/>
                    <a:pt x="6480" y="197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1" name="Line"/>
            <p:cNvSpPr/>
            <p:nvPr/>
          </p:nvSpPr>
          <p:spPr>
            <a:xfrm>
              <a:off x="2796335" y="376727"/>
              <a:ext cx="28600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61" y="16000"/>
                    <a:pt x="6322" y="10400"/>
                    <a:pt x="9922" y="6800"/>
                  </a:cubicBezTo>
                  <a:cubicBezTo>
                    <a:pt x="13522" y="3200"/>
                    <a:pt x="17561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2" name="Line"/>
            <p:cNvSpPr/>
            <p:nvPr/>
          </p:nvSpPr>
          <p:spPr>
            <a:xfrm>
              <a:off x="3521800" y="290827"/>
              <a:ext cx="55806" cy="193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00" extrusionOk="0">
                  <a:moveTo>
                    <a:pt x="21600" y="232"/>
                  </a:moveTo>
                  <a:cubicBezTo>
                    <a:pt x="17100" y="-14"/>
                    <a:pt x="12600" y="-259"/>
                    <a:pt x="9450" y="600"/>
                  </a:cubicBezTo>
                  <a:cubicBezTo>
                    <a:pt x="6300" y="1459"/>
                    <a:pt x="4500" y="3423"/>
                    <a:pt x="3600" y="7841"/>
                  </a:cubicBezTo>
                  <a:cubicBezTo>
                    <a:pt x="2700" y="12259"/>
                    <a:pt x="2700" y="19132"/>
                    <a:pt x="2250" y="20236"/>
                  </a:cubicBezTo>
                  <a:cubicBezTo>
                    <a:pt x="1800" y="21341"/>
                    <a:pt x="900" y="16677"/>
                    <a:pt x="0" y="120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3" name="Line"/>
            <p:cNvSpPr/>
            <p:nvPr/>
          </p:nvSpPr>
          <p:spPr>
            <a:xfrm>
              <a:off x="3493898" y="-1"/>
              <a:ext cx="313288" cy="341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7" h="21171" extrusionOk="0">
                  <a:moveTo>
                    <a:pt x="0" y="9075"/>
                  </a:moveTo>
                  <a:cubicBezTo>
                    <a:pt x="155" y="6195"/>
                    <a:pt x="311" y="3315"/>
                    <a:pt x="2020" y="1659"/>
                  </a:cubicBezTo>
                  <a:cubicBezTo>
                    <a:pt x="3729" y="3"/>
                    <a:pt x="6993" y="-429"/>
                    <a:pt x="10567" y="435"/>
                  </a:cubicBezTo>
                  <a:cubicBezTo>
                    <a:pt x="14141" y="1299"/>
                    <a:pt x="18026" y="3459"/>
                    <a:pt x="19813" y="5835"/>
                  </a:cubicBezTo>
                  <a:cubicBezTo>
                    <a:pt x="21600" y="8211"/>
                    <a:pt x="21289" y="10803"/>
                    <a:pt x="18647" y="13395"/>
                  </a:cubicBezTo>
                  <a:cubicBezTo>
                    <a:pt x="16006" y="15987"/>
                    <a:pt x="11033" y="18579"/>
                    <a:pt x="7925" y="19875"/>
                  </a:cubicBezTo>
                  <a:cubicBezTo>
                    <a:pt x="4817" y="21171"/>
                    <a:pt x="3574" y="21171"/>
                    <a:pt x="2331" y="211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4" name="Line"/>
            <p:cNvSpPr/>
            <p:nvPr/>
          </p:nvSpPr>
          <p:spPr>
            <a:xfrm>
              <a:off x="3773795" y="57790"/>
              <a:ext cx="215373" cy="458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198" extrusionOk="0">
                  <a:moveTo>
                    <a:pt x="3397" y="878"/>
                  </a:moveTo>
                  <a:cubicBezTo>
                    <a:pt x="4094" y="340"/>
                    <a:pt x="4790" y="-197"/>
                    <a:pt x="5023" y="72"/>
                  </a:cubicBezTo>
                  <a:cubicBezTo>
                    <a:pt x="5255" y="340"/>
                    <a:pt x="5023" y="1415"/>
                    <a:pt x="4326" y="3887"/>
                  </a:cubicBezTo>
                  <a:cubicBezTo>
                    <a:pt x="3629" y="6358"/>
                    <a:pt x="2468" y="10227"/>
                    <a:pt x="1655" y="13075"/>
                  </a:cubicBezTo>
                  <a:cubicBezTo>
                    <a:pt x="842" y="15922"/>
                    <a:pt x="378" y="17749"/>
                    <a:pt x="145" y="18931"/>
                  </a:cubicBezTo>
                  <a:cubicBezTo>
                    <a:pt x="-87" y="20113"/>
                    <a:pt x="-87" y="20651"/>
                    <a:pt x="494" y="20973"/>
                  </a:cubicBezTo>
                  <a:cubicBezTo>
                    <a:pt x="1074" y="21296"/>
                    <a:pt x="2236" y="21403"/>
                    <a:pt x="4326" y="20382"/>
                  </a:cubicBezTo>
                  <a:cubicBezTo>
                    <a:pt x="6416" y="19361"/>
                    <a:pt x="9436" y="17212"/>
                    <a:pt x="11294" y="15707"/>
                  </a:cubicBezTo>
                  <a:cubicBezTo>
                    <a:pt x="13152" y="14203"/>
                    <a:pt x="13848" y="13343"/>
                    <a:pt x="14661" y="12215"/>
                  </a:cubicBezTo>
                  <a:cubicBezTo>
                    <a:pt x="15474" y="11087"/>
                    <a:pt x="16403" y="9690"/>
                    <a:pt x="17216" y="9367"/>
                  </a:cubicBezTo>
                  <a:cubicBezTo>
                    <a:pt x="18029" y="9045"/>
                    <a:pt x="18726" y="9797"/>
                    <a:pt x="19074" y="11248"/>
                  </a:cubicBezTo>
                  <a:cubicBezTo>
                    <a:pt x="19423" y="12699"/>
                    <a:pt x="19423" y="14848"/>
                    <a:pt x="19771" y="16460"/>
                  </a:cubicBezTo>
                  <a:cubicBezTo>
                    <a:pt x="20119" y="18072"/>
                    <a:pt x="20816" y="19146"/>
                    <a:pt x="21513" y="202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5" name="Line"/>
            <p:cNvSpPr/>
            <p:nvPr/>
          </p:nvSpPr>
          <p:spPr>
            <a:xfrm>
              <a:off x="4065899" y="306971"/>
              <a:ext cx="683613" cy="285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5" extrusionOk="0">
                  <a:moveTo>
                    <a:pt x="0" y="0"/>
                  </a:moveTo>
                  <a:cubicBezTo>
                    <a:pt x="220" y="2400"/>
                    <a:pt x="441" y="4800"/>
                    <a:pt x="478" y="7972"/>
                  </a:cubicBezTo>
                  <a:cubicBezTo>
                    <a:pt x="514" y="11143"/>
                    <a:pt x="367" y="15086"/>
                    <a:pt x="808" y="17658"/>
                  </a:cubicBezTo>
                  <a:cubicBezTo>
                    <a:pt x="1249" y="20229"/>
                    <a:pt x="2278" y="21429"/>
                    <a:pt x="3416" y="21000"/>
                  </a:cubicBezTo>
                  <a:cubicBezTo>
                    <a:pt x="4555" y="20572"/>
                    <a:pt x="5804" y="18515"/>
                    <a:pt x="6649" y="15858"/>
                  </a:cubicBezTo>
                  <a:cubicBezTo>
                    <a:pt x="7494" y="13200"/>
                    <a:pt x="7935" y="9943"/>
                    <a:pt x="7898" y="7629"/>
                  </a:cubicBezTo>
                  <a:cubicBezTo>
                    <a:pt x="7861" y="5315"/>
                    <a:pt x="7347" y="3943"/>
                    <a:pt x="6465" y="3172"/>
                  </a:cubicBezTo>
                  <a:cubicBezTo>
                    <a:pt x="5584" y="2400"/>
                    <a:pt x="4335" y="2229"/>
                    <a:pt x="3527" y="2058"/>
                  </a:cubicBezTo>
                  <a:cubicBezTo>
                    <a:pt x="2718" y="1886"/>
                    <a:pt x="2351" y="1715"/>
                    <a:pt x="2461" y="1543"/>
                  </a:cubicBezTo>
                  <a:cubicBezTo>
                    <a:pt x="2571" y="1372"/>
                    <a:pt x="3159" y="1200"/>
                    <a:pt x="4151" y="1029"/>
                  </a:cubicBezTo>
                  <a:cubicBezTo>
                    <a:pt x="5143" y="858"/>
                    <a:pt x="6539" y="686"/>
                    <a:pt x="7531" y="1286"/>
                  </a:cubicBezTo>
                  <a:cubicBezTo>
                    <a:pt x="8522" y="1886"/>
                    <a:pt x="9110" y="3258"/>
                    <a:pt x="9367" y="4886"/>
                  </a:cubicBezTo>
                  <a:cubicBezTo>
                    <a:pt x="9624" y="6515"/>
                    <a:pt x="9551" y="8400"/>
                    <a:pt x="9404" y="9686"/>
                  </a:cubicBezTo>
                  <a:cubicBezTo>
                    <a:pt x="9257" y="10972"/>
                    <a:pt x="9037" y="11658"/>
                    <a:pt x="8780" y="12343"/>
                  </a:cubicBezTo>
                  <a:cubicBezTo>
                    <a:pt x="8522" y="13029"/>
                    <a:pt x="8229" y="13715"/>
                    <a:pt x="8192" y="13715"/>
                  </a:cubicBezTo>
                  <a:cubicBezTo>
                    <a:pt x="8155" y="13715"/>
                    <a:pt x="8376" y="13029"/>
                    <a:pt x="8780" y="11915"/>
                  </a:cubicBezTo>
                  <a:cubicBezTo>
                    <a:pt x="9184" y="10800"/>
                    <a:pt x="9771" y="9258"/>
                    <a:pt x="10212" y="8229"/>
                  </a:cubicBezTo>
                  <a:cubicBezTo>
                    <a:pt x="10653" y="7200"/>
                    <a:pt x="10947" y="6686"/>
                    <a:pt x="11278" y="6515"/>
                  </a:cubicBezTo>
                  <a:cubicBezTo>
                    <a:pt x="11608" y="6343"/>
                    <a:pt x="11976" y="6515"/>
                    <a:pt x="12380" y="7458"/>
                  </a:cubicBezTo>
                  <a:cubicBezTo>
                    <a:pt x="12784" y="8400"/>
                    <a:pt x="13224" y="10115"/>
                    <a:pt x="13555" y="11572"/>
                  </a:cubicBezTo>
                  <a:cubicBezTo>
                    <a:pt x="13886" y="13029"/>
                    <a:pt x="14106" y="14229"/>
                    <a:pt x="14400" y="14829"/>
                  </a:cubicBezTo>
                  <a:cubicBezTo>
                    <a:pt x="14694" y="15429"/>
                    <a:pt x="15061" y="15429"/>
                    <a:pt x="16016" y="14229"/>
                  </a:cubicBezTo>
                  <a:cubicBezTo>
                    <a:pt x="16971" y="13029"/>
                    <a:pt x="18514" y="10629"/>
                    <a:pt x="19469" y="8572"/>
                  </a:cubicBezTo>
                  <a:cubicBezTo>
                    <a:pt x="20424" y="6515"/>
                    <a:pt x="20792" y="4800"/>
                    <a:pt x="20976" y="3343"/>
                  </a:cubicBezTo>
                  <a:cubicBezTo>
                    <a:pt x="21159" y="1886"/>
                    <a:pt x="21159" y="686"/>
                    <a:pt x="20939" y="258"/>
                  </a:cubicBezTo>
                  <a:cubicBezTo>
                    <a:pt x="20718" y="-171"/>
                    <a:pt x="20278" y="172"/>
                    <a:pt x="19433" y="2229"/>
                  </a:cubicBezTo>
                  <a:cubicBezTo>
                    <a:pt x="18588" y="4286"/>
                    <a:pt x="17339" y="8058"/>
                    <a:pt x="16604" y="10543"/>
                  </a:cubicBezTo>
                  <a:cubicBezTo>
                    <a:pt x="15869" y="13029"/>
                    <a:pt x="15649" y="14229"/>
                    <a:pt x="15796" y="15429"/>
                  </a:cubicBezTo>
                  <a:cubicBezTo>
                    <a:pt x="15943" y="16629"/>
                    <a:pt x="16457" y="17829"/>
                    <a:pt x="17486" y="17915"/>
                  </a:cubicBezTo>
                  <a:cubicBezTo>
                    <a:pt x="18514" y="18000"/>
                    <a:pt x="20057" y="16972"/>
                    <a:pt x="21600" y="159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6" name="Line"/>
            <p:cNvSpPr/>
            <p:nvPr/>
          </p:nvSpPr>
          <p:spPr>
            <a:xfrm>
              <a:off x="4763462" y="258141"/>
              <a:ext cx="454881" cy="401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554" extrusionOk="0">
                  <a:moveTo>
                    <a:pt x="15305" y="0"/>
                  </a:moveTo>
                  <a:cubicBezTo>
                    <a:pt x="15956" y="0"/>
                    <a:pt x="16607" y="0"/>
                    <a:pt x="16607" y="250"/>
                  </a:cubicBezTo>
                  <a:cubicBezTo>
                    <a:pt x="16607" y="499"/>
                    <a:pt x="15956" y="999"/>
                    <a:pt x="14219" y="1810"/>
                  </a:cubicBezTo>
                  <a:cubicBezTo>
                    <a:pt x="12482" y="2622"/>
                    <a:pt x="9660" y="3746"/>
                    <a:pt x="7707" y="4620"/>
                  </a:cubicBezTo>
                  <a:cubicBezTo>
                    <a:pt x="5753" y="5494"/>
                    <a:pt x="4667" y="6118"/>
                    <a:pt x="3908" y="6680"/>
                  </a:cubicBezTo>
                  <a:cubicBezTo>
                    <a:pt x="3148" y="7242"/>
                    <a:pt x="2714" y="7741"/>
                    <a:pt x="2822" y="8116"/>
                  </a:cubicBezTo>
                  <a:cubicBezTo>
                    <a:pt x="2931" y="8490"/>
                    <a:pt x="3582" y="8740"/>
                    <a:pt x="5590" y="9114"/>
                  </a:cubicBezTo>
                  <a:cubicBezTo>
                    <a:pt x="7598" y="9489"/>
                    <a:pt x="10963" y="9988"/>
                    <a:pt x="13785" y="10987"/>
                  </a:cubicBezTo>
                  <a:cubicBezTo>
                    <a:pt x="16607" y="11986"/>
                    <a:pt x="18886" y="13484"/>
                    <a:pt x="20135" y="14733"/>
                  </a:cubicBezTo>
                  <a:cubicBezTo>
                    <a:pt x="21383" y="15982"/>
                    <a:pt x="21600" y="16980"/>
                    <a:pt x="20623" y="17979"/>
                  </a:cubicBezTo>
                  <a:cubicBezTo>
                    <a:pt x="19646" y="18978"/>
                    <a:pt x="17475" y="19977"/>
                    <a:pt x="14165" y="20601"/>
                  </a:cubicBezTo>
                  <a:cubicBezTo>
                    <a:pt x="10854" y="21225"/>
                    <a:pt x="6404" y="21475"/>
                    <a:pt x="3853" y="21538"/>
                  </a:cubicBezTo>
                  <a:cubicBezTo>
                    <a:pt x="1303" y="21600"/>
                    <a:pt x="651" y="21475"/>
                    <a:pt x="0" y="213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7" name="Line"/>
            <p:cNvSpPr/>
            <p:nvPr/>
          </p:nvSpPr>
          <p:spPr>
            <a:xfrm>
              <a:off x="5433122" y="348825"/>
              <a:ext cx="272050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85" y="16560"/>
                    <a:pt x="9969" y="11520"/>
                    <a:pt x="13569" y="7920"/>
                  </a:cubicBezTo>
                  <a:cubicBezTo>
                    <a:pt x="17169" y="4320"/>
                    <a:pt x="19385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8" name="Line"/>
            <p:cNvSpPr/>
            <p:nvPr/>
          </p:nvSpPr>
          <p:spPr>
            <a:xfrm>
              <a:off x="5740449" y="5778"/>
              <a:ext cx="329875" cy="6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523" extrusionOk="0">
                  <a:moveTo>
                    <a:pt x="427" y="15496"/>
                  </a:moveTo>
                  <a:cubicBezTo>
                    <a:pt x="276" y="17241"/>
                    <a:pt x="125" y="18986"/>
                    <a:pt x="50" y="20066"/>
                  </a:cubicBezTo>
                  <a:cubicBezTo>
                    <a:pt x="-26" y="21146"/>
                    <a:pt x="-26" y="21561"/>
                    <a:pt x="125" y="21519"/>
                  </a:cubicBezTo>
                  <a:cubicBezTo>
                    <a:pt x="276" y="21478"/>
                    <a:pt x="578" y="20979"/>
                    <a:pt x="1787" y="19110"/>
                  </a:cubicBezTo>
                  <a:cubicBezTo>
                    <a:pt x="2995" y="17241"/>
                    <a:pt x="5110" y="14001"/>
                    <a:pt x="6620" y="11052"/>
                  </a:cubicBezTo>
                  <a:cubicBezTo>
                    <a:pt x="8131" y="8103"/>
                    <a:pt x="9037" y="5444"/>
                    <a:pt x="9566" y="3824"/>
                  </a:cubicBezTo>
                  <a:cubicBezTo>
                    <a:pt x="10094" y="2204"/>
                    <a:pt x="10245" y="1623"/>
                    <a:pt x="10547" y="1083"/>
                  </a:cubicBezTo>
                  <a:cubicBezTo>
                    <a:pt x="10849" y="543"/>
                    <a:pt x="11303" y="44"/>
                    <a:pt x="11907" y="3"/>
                  </a:cubicBezTo>
                  <a:cubicBezTo>
                    <a:pt x="12511" y="-39"/>
                    <a:pt x="13266" y="376"/>
                    <a:pt x="14475" y="1872"/>
                  </a:cubicBezTo>
                  <a:cubicBezTo>
                    <a:pt x="15683" y="3367"/>
                    <a:pt x="17345" y="5943"/>
                    <a:pt x="18553" y="8186"/>
                  </a:cubicBezTo>
                  <a:cubicBezTo>
                    <a:pt x="19761" y="10429"/>
                    <a:pt x="20517" y="12339"/>
                    <a:pt x="20970" y="13918"/>
                  </a:cubicBezTo>
                  <a:cubicBezTo>
                    <a:pt x="21423" y="15496"/>
                    <a:pt x="21574" y="16743"/>
                    <a:pt x="21272" y="17407"/>
                  </a:cubicBezTo>
                  <a:cubicBezTo>
                    <a:pt x="20970" y="18072"/>
                    <a:pt x="20215" y="18155"/>
                    <a:pt x="19459" y="182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9" name="Line"/>
            <p:cNvSpPr/>
            <p:nvPr/>
          </p:nvSpPr>
          <p:spPr>
            <a:xfrm>
              <a:off x="5830733" y="390678"/>
              <a:ext cx="383660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75" y="17486"/>
                    <a:pt x="9949" y="13371"/>
                    <a:pt x="13549" y="9771"/>
                  </a:cubicBezTo>
                  <a:cubicBezTo>
                    <a:pt x="17149" y="6171"/>
                    <a:pt x="19375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0" name="Line"/>
            <p:cNvSpPr/>
            <p:nvPr/>
          </p:nvSpPr>
          <p:spPr>
            <a:xfrm>
              <a:off x="6259425" y="238506"/>
              <a:ext cx="156680" cy="440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2" h="21329" extrusionOk="0">
                  <a:moveTo>
                    <a:pt x="504" y="7025"/>
                  </a:moveTo>
                  <a:cubicBezTo>
                    <a:pt x="196" y="9950"/>
                    <a:pt x="-113" y="12875"/>
                    <a:pt x="41" y="15125"/>
                  </a:cubicBezTo>
                  <a:cubicBezTo>
                    <a:pt x="196" y="17375"/>
                    <a:pt x="813" y="18950"/>
                    <a:pt x="1584" y="19962"/>
                  </a:cubicBezTo>
                  <a:cubicBezTo>
                    <a:pt x="2356" y="20975"/>
                    <a:pt x="3281" y="21425"/>
                    <a:pt x="3898" y="21312"/>
                  </a:cubicBezTo>
                  <a:cubicBezTo>
                    <a:pt x="4516" y="21200"/>
                    <a:pt x="4824" y="20525"/>
                    <a:pt x="4824" y="17994"/>
                  </a:cubicBezTo>
                  <a:cubicBezTo>
                    <a:pt x="4824" y="15462"/>
                    <a:pt x="4516" y="11075"/>
                    <a:pt x="4361" y="8150"/>
                  </a:cubicBezTo>
                  <a:cubicBezTo>
                    <a:pt x="4207" y="5225"/>
                    <a:pt x="4207" y="3762"/>
                    <a:pt x="4361" y="2694"/>
                  </a:cubicBezTo>
                  <a:cubicBezTo>
                    <a:pt x="4516" y="1625"/>
                    <a:pt x="4824" y="950"/>
                    <a:pt x="5904" y="500"/>
                  </a:cubicBezTo>
                  <a:cubicBezTo>
                    <a:pt x="6984" y="50"/>
                    <a:pt x="8836" y="-175"/>
                    <a:pt x="11458" y="162"/>
                  </a:cubicBezTo>
                  <a:cubicBezTo>
                    <a:pt x="14081" y="500"/>
                    <a:pt x="17476" y="1400"/>
                    <a:pt x="19327" y="2694"/>
                  </a:cubicBezTo>
                  <a:cubicBezTo>
                    <a:pt x="21178" y="3987"/>
                    <a:pt x="21487" y="5675"/>
                    <a:pt x="19018" y="7306"/>
                  </a:cubicBezTo>
                  <a:cubicBezTo>
                    <a:pt x="16550" y="8937"/>
                    <a:pt x="11304" y="10512"/>
                    <a:pt x="6058" y="120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1" name="Line"/>
            <p:cNvSpPr/>
            <p:nvPr/>
          </p:nvSpPr>
          <p:spPr>
            <a:xfrm>
              <a:off x="6402734" y="325980"/>
              <a:ext cx="288087" cy="393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015" extrusionOk="0">
                  <a:moveTo>
                    <a:pt x="0" y="6434"/>
                  </a:moveTo>
                  <a:cubicBezTo>
                    <a:pt x="1886" y="8172"/>
                    <a:pt x="3771" y="9909"/>
                    <a:pt x="5057" y="11958"/>
                  </a:cubicBezTo>
                  <a:cubicBezTo>
                    <a:pt x="6343" y="14006"/>
                    <a:pt x="7029" y="16365"/>
                    <a:pt x="7371" y="18040"/>
                  </a:cubicBezTo>
                  <a:cubicBezTo>
                    <a:pt x="7714" y="19716"/>
                    <a:pt x="7714" y="20709"/>
                    <a:pt x="7371" y="20958"/>
                  </a:cubicBezTo>
                  <a:cubicBezTo>
                    <a:pt x="7029" y="21206"/>
                    <a:pt x="6343" y="20709"/>
                    <a:pt x="5229" y="18351"/>
                  </a:cubicBezTo>
                  <a:cubicBezTo>
                    <a:pt x="4114" y="15992"/>
                    <a:pt x="2571" y="11772"/>
                    <a:pt x="2229" y="8296"/>
                  </a:cubicBezTo>
                  <a:cubicBezTo>
                    <a:pt x="1886" y="4820"/>
                    <a:pt x="2743" y="2089"/>
                    <a:pt x="4886" y="847"/>
                  </a:cubicBezTo>
                  <a:cubicBezTo>
                    <a:pt x="7029" y="-394"/>
                    <a:pt x="10457" y="-146"/>
                    <a:pt x="13457" y="785"/>
                  </a:cubicBezTo>
                  <a:cubicBezTo>
                    <a:pt x="16457" y="1716"/>
                    <a:pt x="19029" y="3330"/>
                    <a:pt x="20314" y="4447"/>
                  </a:cubicBezTo>
                  <a:cubicBezTo>
                    <a:pt x="21600" y="5565"/>
                    <a:pt x="21600" y="6185"/>
                    <a:pt x="19971" y="6682"/>
                  </a:cubicBezTo>
                  <a:cubicBezTo>
                    <a:pt x="18343" y="7178"/>
                    <a:pt x="15086" y="7551"/>
                    <a:pt x="13029" y="7489"/>
                  </a:cubicBezTo>
                  <a:cubicBezTo>
                    <a:pt x="10971" y="7427"/>
                    <a:pt x="10114" y="6930"/>
                    <a:pt x="9257" y="64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2" name="Line"/>
            <p:cNvSpPr/>
            <p:nvPr/>
          </p:nvSpPr>
          <p:spPr>
            <a:xfrm>
              <a:off x="6639905" y="121574"/>
              <a:ext cx="620832" cy="398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3" extrusionOk="0">
                  <a:moveTo>
                    <a:pt x="0" y="1333"/>
                  </a:moveTo>
                  <a:cubicBezTo>
                    <a:pt x="1294" y="588"/>
                    <a:pt x="2589" y="-157"/>
                    <a:pt x="3438" y="29"/>
                  </a:cubicBezTo>
                  <a:cubicBezTo>
                    <a:pt x="4288" y="215"/>
                    <a:pt x="4692" y="1333"/>
                    <a:pt x="4652" y="3940"/>
                  </a:cubicBezTo>
                  <a:cubicBezTo>
                    <a:pt x="4611" y="6546"/>
                    <a:pt x="4126" y="10643"/>
                    <a:pt x="3681" y="13436"/>
                  </a:cubicBezTo>
                  <a:cubicBezTo>
                    <a:pt x="3236" y="16229"/>
                    <a:pt x="2831" y="17719"/>
                    <a:pt x="2629" y="18836"/>
                  </a:cubicBezTo>
                  <a:cubicBezTo>
                    <a:pt x="2427" y="19953"/>
                    <a:pt x="2427" y="20698"/>
                    <a:pt x="2670" y="21071"/>
                  </a:cubicBezTo>
                  <a:cubicBezTo>
                    <a:pt x="2912" y="21443"/>
                    <a:pt x="3398" y="21443"/>
                    <a:pt x="4894" y="20326"/>
                  </a:cubicBezTo>
                  <a:cubicBezTo>
                    <a:pt x="6391" y="19209"/>
                    <a:pt x="8899" y="16974"/>
                    <a:pt x="10719" y="15112"/>
                  </a:cubicBezTo>
                  <a:cubicBezTo>
                    <a:pt x="12539" y="13250"/>
                    <a:pt x="13672" y="11760"/>
                    <a:pt x="14400" y="10767"/>
                  </a:cubicBezTo>
                  <a:cubicBezTo>
                    <a:pt x="15128" y="9774"/>
                    <a:pt x="15452" y="9277"/>
                    <a:pt x="14926" y="10395"/>
                  </a:cubicBezTo>
                  <a:cubicBezTo>
                    <a:pt x="14400" y="11512"/>
                    <a:pt x="13025" y="14243"/>
                    <a:pt x="12216" y="15919"/>
                  </a:cubicBezTo>
                  <a:cubicBezTo>
                    <a:pt x="11407" y="17595"/>
                    <a:pt x="11164" y="18215"/>
                    <a:pt x="11569" y="19022"/>
                  </a:cubicBezTo>
                  <a:cubicBezTo>
                    <a:pt x="11973" y="19829"/>
                    <a:pt x="13025" y="20822"/>
                    <a:pt x="14805" y="21009"/>
                  </a:cubicBezTo>
                  <a:cubicBezTo>
                    <a:pt x="16584" y="21195"/>
                    <a:pt x="19092" y="20574"/>
                    <a:pt x="21600" y="199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3" name="Line"/>
            <p:cNvSpPr/>
            <p:nvPr/>
          </p:nvSpPr>
          <p:spPr>
            <a:xfrm>
              <a:off x="6019163" y="788289"/>
              <a:ext cx="1457818" cy="86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55" extrusionOk="0">
                  <a:moveTo>
                    <a:pt x="21428" y="0"/>
                  </a:moveTo>
                  <a:cubicBezTo>
                    <a:pt x="20198" y="0"/>
                    <a:pt x="18967" y="0"/>
                    <a:pt x="17737" y="568"/>
                  </a:cubicBezTo>
                  <a:cubicBezTo>
                    <a:pt x="16506" y="1137"/>
                    <a:pt x="15276" y="2274"/>
                    <a:pt x="13977" y="3695"/>
                  </a:cubicBezTo>
                  <a:cubicBezTo>
                    <a:pt x="12679" y="5116"/>
                    <a:pt x="11312" y="6821"/>
                    <a:pt x="9979" y="8811"/>
                  </a:cubicBezTo>
                  <a:cubicBezTo>
                    <a:pt x="8646" y="10800"/>
                    <a:pt x="7347" y="13074"/>
                    <a:pt x="6048" y="15063"/>
                  </a:cubicBezTo>
                  <a:cubicBezTo>
                    <a:pt x="4750" y="17053"/>
                    <a:pt x="3451" y="18758"/>
                    <a:pt x="2340" y="19895"/>
                  </a:cubicBezTo>
                  <a:cubicBezTo>
                    <a:pt x="1229" y="21032"/>
                    <a:pt x="306" y="21600"/>
                    <a:pt x="67" y="21032"/>
                  </a:cubicBezTo>
                  <a:cubicBezTo>
                    <a:pt x="-172" y="20463"/>
                    <a:pt x="272" y="18758"/>
                    <a:pt x="717" y="170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4" name="Line"/>
            <p:cNvSpPr/>
            <p:nvPr/>
          </p:nvSpPr>
          <p:spPr>
            <a:xfrm>
              <a:off x="494378" y="2232244"/>
              <a:ext cx="48831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457" y="450"/>
                    <a:pt x="11314" y="900"/>
                    <a:pt x="7714" y="4500"/>
                  </a:cubicBezTo>
                  <a:cubicBezTo>
                    <a:pt x="4114" y="8100"/>
                    <a:pt x="2057" y="14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5" name="Line"/>
            <p:cNvSpPr/>
            <p:nvPr/>
          </p:nvSpPr>
          <p:spPr>
            <a:xfrm>
              <a:off x="382768" y="2086436"/>
              <a:ext cx="356429" cy="438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453" extrusionOk="0">
                  <a:moveTo>
                    <a:pt x="5853" y="2695"/>
                  </a:moveTo>
                  <a:cubicBezTo>
                    <a:pt x="4459" y="2013"/>
                    <a:pt x="3066" y="1331"/>
                    <a:pt x="1951" y="933"/>
                  </a:cubicBezTo>
                  <a:cubicBezTo>
                    <a:pt x="836" y="535"/>
                    <a:pt x="0" y="421"/>
                    <a:pt x="0" y="365"/>
                  </a:cubicBezTo>
                  <a:cubicBezTo>
                    <a:pt x="0" y="308"/>
                    <a:pt x="836" y="308"/>
                    <a:pt x="3275" y="194"/>
                  </a:cubicBezTo>
                  <a:cubicBezTo>
                    <a:pt x="5714" y="80"/>
                    <a:pt x="9755" y="-147"/>
                    <a:pt x="12403" y="137"/>
                  </a:cubicBezTo>
                  <a:cubicBezTo>
                    <a:pt x="15050" y="421"/>
                    <a:pt x="16305" y="1217"/>
                    <a:pt x="16305" y="2468"/>
                  </a:cubicBezTo>
                  <a:cubicBezTo>
                    <a:pt x="16305" y="3718"/>
                    <a:pt x="15050" y="5424"/>
                    <a:pt x="13239" y="6788"/>
                  </a:cubicBezTo>
                  <a:cubicBezTo>
                    <a:pt x="11427" y="8152"/>
                    <a:pt x="9058" y="9175"/>
                    <a:pt x="7246" y="10028"/>
                  </a:cubicBezTo>
                  <a:cubicBezTo>
                    <a:pt x="5435" y="10880"/>
                    <a:pt x="4181" y="11562"/>
                    <a:pt x="4250" y="11960"/>
                  </a:cubicBezTo>
                  <a:cubicBezTo>
                    <a:pt x="4320" y="12358"/>
                    <a:pt x="5714" y="12472"/>
                    <a:pt x="8431" y="12984"/>
                  </a:cubicBezTo>
                  <a:cubicBezTo>
                    <a:pt x="11148" y="13495"/>
                    <a:pt x="15190" y="14405"/>
                    <a:pt x="17559" y="15087"/>
                  </a:cubicBezTo>
                  <a:cubicBezTo>
                    <a:pt x="19928" y="15769"/>
                    <a:pt x="20625" y="16224"/>
                    <a:pt x="21043" y="16735"/>
                  </a:cubicBezTo>
                  <a:cubicBezTo>
                    <a:pt x="21461" y="17247"/>
                    <a:pt x="21600" y="17815"/>
                    <a:pt x="20625" y="18440"/>
                  </a:cubicBezTo>
                  <a:cubicBezTo>
                    <a:pt x="19649" y="19066"/>
                    <a:pt x="17559" y="19748"/>
                    <a:pt x="14911" y="20259"/>
                  </a:cubicBezTo>
                  <a:cubicBezTo>
                    <a:pt x="12263" y="20771"/>
                    <a:pt x="9058" y="21112"/>
                    <a:pt x="5853" y="214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6" name="Line"/>
            <p:cNvSpPr/>
            <p:nvPr/>
          </p:nvSpPr>
          <p:spPr>
            <a:xfrm>
              <a:off x="730308" y="2277876"/>
              <a:ext cx="712757" cy="255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203" extrusionOk="0">
                  <a:moveTo>
                    <a:pt x="882" y="12415"/>
                  </a:moveTo>
                  <a:cubicBezTo>
                    <a:pt x="460" y="12608"/>
                    <a:pt x="37" y="12800"/>
                    <a:pt x="2" y="12897"/>
                  </a:cubicBezTo>
                  <a:cubicBezTo>
                    <a:pt x="-33" y="12993"/>
                    <a:pt x="319" y="12993"/>
                    <a:pt x="1128" y="12318"/>
                  </a:cubicBezTo>
                  <a:cubicBezTo>
                    <a:pt x="1937" y="11643"/>
                    <a:pt x="3203" y="10293"/>
                    <a:pt x="4224" y="8654"/>
                  </a:cubicBezTo>
                  <a:cubicBezTo>
                    <a:pt x="5244" y="7015"/>
                    <a:pt x="6018" y="5086"/>
                    <a:pt x="6405" y="3640"/>
                  </a:cubicBezTo>
                  <a:cubicBezTo>
                    <a:pt x="6792" y="2193"/>
                    <a:pt x="6792" y="1229"/>
                    <a:pt x="6616" y="650"/>
                  </a:cubicBezTo>
                  <a:cubicBezTo>
                    <a:pt x="6440" y="72"/>
                    <a:pt x="6088" y="-121"/>
                    <a:pt x="5596" y="72"/>
                  </a:cubicBezTo>
                  <a:cubicBezTo>
                    <a:pt x="5103" y="265"/>
                    <a:pt x="4470" y="843"/>
                    <a:pt x="3837" y="3254"/>
                  </a:cubicBezTo>
                  <a:cubicBezTo>
                    <a:pt x="3203" y="5665"/>
                    <a:pt x="2570" y="9908"/>
                    <a:pt x="2359" y="13186"/>
                  </a:cubicBezTo>
                  <a:cubicBezTo>
                    <a:pt x="2148" y="16465"/>
                    <a:pt x="2359" y="18779"/>
                    <a:pt x="2957" y="20033"/>
                  </a:cubicBezTo>
                  <a:cubicBezTo>
                    <a:pt x="3555" y="21286"/>
                    <a:pt x="4540" y="21479"/>
                    <a:pt x="5701" y="19936"/>
                  </a:cubicBezTo>
                  <a:cubicBezTo>
                    <a:pt x="6862" y="18393"/>
                    <a:pt x="8199" y="15115"/>
                    <a:pt x="8938" y="12800"/>
                  </a:cubicBezTo>
                  <a:cubicBezTo>
                    <a:pt x="9676" y="10486"/>
                    <a:pt x="9817" y="9136"/>
                    <a:pt x="9888" y="7690"/>
                  </a:cubicBezTo>
                  <a:cubicBezTo>
                    <a:pt x="9958" y="6243"/>
                    <a:pt x="9958" y="4700"/>
                    <a:pt x="9923" y="4411"/>
                  </a:cubicBezTo>
                  <a:cubicBezTo>
                    <a:pt x="9888" y="4122"/>
                    <a:pt x="9817" y="5086"/>
                    <a:pt x="9747" y="7111"/>
                  </a:cubicBezTo>
                  <a:cubicBezTo>
                    <a:pt x="9676" y="9136"/>
                    <a:pt x="9606" y="12222"/>
                    <a:pt x="9536" y="14247"/>
                  </a:cubicBezTo>
                  <a:cubicBezTo>
                    <a:pt x="9465" y="16272"/>
                    <a:pt x="9395" y="17236"/>
                    <a:pt x="9571" y="17525"/>
                  </a:cubicBezTo>
                  <a:cubicBezTo>
                    <a:pt x="9747" y="17815"/>
                    <a:pt x="10169" y="17429"/>
                    <a:pt x="10591" y="16175"/>
                  </a:cubicBezTo>
                  <a:cubicBezTo>
                    <a:pt x="11013" y="14922"/>
                    <a:pt x="11435" y="12800"/>
                    <a:pt x="11752" y="11354"/>
                  </a:cubicBezTo>
                  <a:cubicBezTo>
                    <a:pt x="12069" y="9908"/>
                    <a:pt x="12280" y="9136"/>
                    <a:pt x="12491" y="9425"/>
                  </a:cubicBezTo>
                  <a:cubicBezTo>
                    <a:pt x="12702" y="9715"/>
                    <a:pt x="12913" y="11065"/>
                    <a:pt x="13089" y="12318"/>
                  </a:cubicBezTo>
                  <a:cubicBezTo>
                    <a:pt x="13265" y="13572"/>
                    <a:pt x="13405" y="14729"/>
                    <a:pt x="13687" y="15308"/>
                  </a:cubicBezTo>
                  <a:cubicBezTo>
                    <a:pt x="13968" y="15886"/>
                    <a:pt x="14390" y="15886"/>
                    <a:pt x="15270" y="14825"/>
                  </a:cubicBezTo>
                  <a:cubicBezTo>
                    <a:pt x="16149" y="13765"/>
                    <a:pt x="17486" y="11643"/>
                    <a:pt x="18260" y="10197"/>
                  </a:cubicBezTo>
                  <a:cubicBezTo>
                    <a:pt x="19034" y="8750"/>
                    <a:pt x="19245" y="7979"/>
                    <a:pt x="19421" y="7111"/>
                  </a:cubicBezTo>
                  <a:cubicBezTo>
                    <a:pt x="19597" y="6243"/>
                    <a:pt x="19738" y="5279"/>
                    <a:pt x="19632" y="5086"/>
                  </a:cubicBezTo>
                  <a:cubicBezTo>
                    <a:pt x="19527" y="4893"/>
                    <a:pt x="19175" y="5472"/>
                    <a:pt x="18436" y="7786"/>
                  </a:cubicBezTo>
                  <a:cubicBezTo>
                    <a:pt x="17697" y="10100"/>
                    <a:pt x="16572" y="14150"/>
                    <a:pt x="15974" y="16658"/>
                  </a:cubicBezTo>
                  <a:cubicBezTo>
                    <a:pt x="15375" y="19165"/>
                    <a:pt x="15305" y="20129"/>
                    <a:pt x="15516" y="20708"/>
                  </a:cubicBezTo>
                  <a:cubicBezTo>
                    <a:pt x="15727" y="21286"/>
                    <a:pt x="16220" y="21479"/>
                    <a:pt x="17275" y="20611"/>
                  </a:cubicBezTo>
                  <a:cubicBezTo>
                    <a:pt x="18331" y="19743"/>
                    <a:pt x="19949" y="17815"/>
                    <a:pt x="21567" y="158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7" name="Line"/>
            <p:cNvSpPr/>
            <p:nvPr/>
          </p:nvSpPr>
          <p:spPr>
            <a:xfrm>
              <a:off x="1457015" y="2141620"/>
              <a:ext cx="220676" cy="393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240" extrusionOk="0">
                  <a:moveTo>
                    <a:pt x="19373" y="6779"/>
                  </a:moveTo>
                  <a:cubicBezTo>
                    <a:pt x="20487" y="4769"/>
                    <a:pt x="21600" y="2760"/>
                    <a:pt x="20932" y="1504"/>
                  </a:cubicBezTo>
                  <a:cubicBezTo>
                    <a:pt x="20264" y="248"/>
                    <a:pt x="17814" y="-254"/>
                    <a:pt x="14920" y="123"/>
                  </a:cubicBezTo>
                  <a:cubicBezTo>
                    <a:pt x="12025" y="499"/>
                    <a:pt x="8685" y="1755"/>
                    <a:pt x="6235" y="4393"/>
                  </a:cubicBezTo>
                  <a:cubicBezTo>
                    <a:pt x="3786" y="7030"/>
                    <a:pt x="2227" y="11048"/>
                    <a:pt x="1447" y="13811"/>
                  </a:cubicBezTo>
                  <a:cubicBezTo>
                    <a:pt x="668" y="16574"/>
                    <a:pt x="668" y="18081"/>
                    <a:pt x="891" y="19211"/>
                  </a:cubicBezTo>
                  <a:cubicBezTo>
                    <a:pt x="1113" y="20341"/>
                    <a:pt x="1559" y="21095"/>
                    <a:pt x="1447" y="21220"/>
                  </a:cubicBezTo>
                  <a:cubicBezTo>
                    <a:pt x="1336" y="21346"/>
                    <a:pt x="668" y="20844"/>
                    <a:pt x="0" y="203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8" name="Line"/>
            <p:cNvSpPr/>
            <p:nvPr/>
          </p:nvSpPr>
          <p:spPr>
            <a:xfrm>
              <a:off x="1447847" y="2397333"/>
              <a:ext cx="392828" cy="188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407" extrusionOk="0">
                  <a:moveTo>
                    <a:pt x="120" y="12117"/>
                  </a:moveTo>
                  <a:cubicBezTo>
                    <a:pt x="-7" y="10537"/>
                    <a:pt x="-134" y="8956"/>
                    <a:pt x="311" y="7902"/>
                  </a:cubicBezTo>
                  <a:cubicBezTo>
                    <a:pt x="755" y="6849"/>
                    <a:pt x="1772" y="6322"/>
                    <a:pt x="3805" y="5795"/>
                  </a:cubicBezTo>
                  <a:cubicBezTo>
                    <a:pt x="5838" y="5268"/>
                    <a:pt x="8887" y="4741"/>
                    <a:pt x="11111" y="4215"/>
                  </a:cubicBezTo>
                  <a:cubicBezTo>
                    <a:pt x="13334" y="3688"/>
                    <a:pt x="14732" y="3161"/>
                    <a:pt x="15748" y="2239"/>
                  </a:cubicBezTo>
                  <a:cubicBezTo>
                    <a:pt x="16765" y="1317"/>
                    <a:pt x="17400" y="0"/>
                    <a:pt x="17781" y="0"/>
                  </a:cubicBezTo>
                  <a:cubicBezTo>
                    <a:pt x="18162" y="0"/>
                    <a:pt x="18290" y="1317"/>
                    <a:pt x="17972" y="4478"/>
                  </a:cubicBezTo>
                  <a:cubicBezTo>
                    <a:pt x="17654" y="7639"/>
                    <a:pt x="16892" y="12644"/>
                    <a:pt x="16511" y="15805"/>
                  </a:cubicBezTo>
                  <a:cubicBezTo>
                    <a:pt x="16130" y="18966"/>
                    <a:pt x="16130" y="20283"/>
                    <a:pt x="16447" y="20941"/>
                  </a:cubicBezTo>
                  <a:cubicBezTo>
                    <a:pt x="16765" y="21600"/>
                    <a:pt x="17400" y="21600"/>
                    <a:pt x="18290" y="20678"/>
                  </a:cubicBezTo>
                  <a:cubicBezTo>
                    <a:pt x="19179" y="19756"/>
                    <a:pt x="20322" y="17912"/>
                    <a:pt x="21466" y="16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9" name="Line"/>
            <p:cNvSpPr/>
            <p:nvPr/>
          </p:nvSpPr>
          <p:spPr>
            <a:xfrm>
              <a:off x="1938333" y="2232244"/>
              <a:ext cx="46270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8" h="21600" extrusionOk="0">
                  <a:moveTo>
                    <a:pt x="15429" y="0"/>
                  </a:moveTo>
                  <a:cubicBezTo>
                    <a:pt x="18514" y="766"/>
                    <a:pt x="21600" y="1532"/>
                    <a:pt x="20057" y="3983"/>
                  </a:cubicBezTo>
                  <a:cubicBezTo>
                    <a:pt x="18514" y="6434"/>
                    <a:pt x="12343" y="10570"/>
                    <a:pt x="8229" y="13787"/>
                  </a:cubicBezTo>
                  <a:cubicBezTo>
                    <a:pt x="4114" y="17004"/>
                    <a:pt x="2057" y="193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0" name="Line"/>
            <p:cNvSpPr/>
            <p:nvPr/>
          </p:nvSpPr>
          <p:spPr>
            <a:xfrm>
              <a:off x="1791845" y="2336878"/>
              <a:ext cx="502549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600" extrusionOk="0">
                  <a:moveTo>
                    <a:pt x="4459" y="9120"/>
                  </a:moveTo>
                  <a:cubicBezTo>
                    <a:pt x="5053" y="7360"/>
                    <a:pt x="5648" y="5600"/>
                    <a:pt x="7481" y="4080"/>
                  </a:cubicBezTo>
                  <a:cubicBezTo>
                    <a:pt x="9314" y="2560"/>
                    <a:pt x="12385" y="1280"/>
                    <a:pt x="14317" y="640"/>
                  </a:cubicBezTo>
                  <a:cubicBezTo>
                    <a:pt x="16250" y="0"/>
                    <a:pt x="17042" y="0"/>
                    <a:pt x="17736" y="0"/>
                  </a:cubicBezTo>
                  <a:cubicBezTo>
                    <a:pt x="18429" y="0"/>
                    <a:pt x="19024" y="0"/>
                    <a:pt x="19073" y="240"/>
                  </a:cubicBezTo>
                  <a:cubicBezTo>
                    <a:pt x="19123" y="480"/>
                    <a:pt x="18628" y="960"/>
                    <a:pt x="17587" y="1680"/>
                  </a:cubicBezTo>
                  <a:cubicBezTo>
                    <a:pt x="16547" y="2400"/>
                    <a:pt x="14961" y="3360"/>
                    <a:pt x="13921" y="4080"/>
                  </a:cubicBezTo>
                  <a:cubicBezTo>
                    <a:pt x="12881" y="4800"/>
                    <a:pt x="12385" y="5280"/>
                    <a:pt x="12633" y="5760"/>
                  </a:cubicBezTo>
                  <a:cubicBezTo>
                    <a:pt x="12881" y="6240"/>
                    <a:pt x="13872" y="6720"/>
                    <a:pt x="15209" y="7200"/>
                  </a:cubicBezTo>
                  <a:cubicBezTo>
                    <a:pt x="16547" y="7680"/>
                    <a:pt x="18231" y="8160"/>
                    <a:pt x="19321" y="8720"/>
                  </a:cubicBezTo>
                  <a:cubicBezTo>
                    <a:pt x="20411" y="9280"/>
                    <a:pt x="20906" y="9920"/>
                    <a:pt x="21204" y="10640"/>
                  </a:cubicBezTo>
                  <a:cubicBezTo>
                    <a:pt x="21501" y="11360"/>
                    <a:pt x="21600" y="12160"/>
                    <a:pt x="20708" y="13360"/>
                  </a:cubicBezTo>
                  <a:cubicBezTo>
                    <a:pt x="19817" y="14560"/>
                    <a:pt x="17934" y="16160"/>
                    <a:pt x="15209" y="17440"/>
                  </a:cubicBezTo>
                  <a:cubicBezTo>
                    <a:pt x="12484" y="18720"/>
                    <a:pt x="8917" y="19680"/>
                    <a:pt x="6242" y="20320"/>
                  </a:cubicBezTo>
                  <a:cubicBezTo>
                    <a:pt x="3567" y="20960"/>
                    <a:pt x="1783" y="212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1" name="Line"/>
            <p:cNvSpPr/>
            <p:nvPr/>
          </p:nvSpPr>
          <p:spPr>
            <a:xfrm>
              <a:off x="776433" y="2706877"/>
              <a:ext cx="1475752" cy="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500" extrusionOk="0">
                  <a:moveTo>
                    <a:pt x="764" y="9500"/>
                  </a:moveTo>
                  <a:cubicBezTo>
                    <a:pt x="562" y="10300"/>
                    <a:pt x="360" y="11100"/>
                    <a:pt x="175" y="11500"/>
                  </a:cubicBezTo>
                  <a:cubicBezTo>
                    <a:pt x="-10" y="11900"/>
                    <a:pt x="-178" y="11900"/>
                    <a:pt x="394" y="12300"/>
                  </a:cubicBezTo>
                  <a:cubicBezTo>
                    <a:pt x="966" y="12700"/>
                    <a:pt x="2278" y="13500"/>
                    <a:pt x="3641" y="13900"/>
                  </a:cubicBezTo>
                  <a:cubicBezTo>
                    <a:pt x="5003" y="14300"/>
                    <a:pt x="6416" y="14300"/>
                    <a:pt x="7729" y="13900"/>
                  </a:cubicBezTo>
                  <a:cubicBezTo>
                    <a:pt x="9041" y="13500"/>
                    <a:pt x="10252" y="12700"/>
                    <a:pt x="11446" y="11500"/>
                  </a:cubicBezTo>
                  <a:cubicBezTo>
                    <a:pt x="12641" y="10300"/>
                    <a:pt x="13818" y="8700"/>
                    <a:pt x="15029" y="7100"/>
                  </a:cubicBezTo>
                  <a:cubicBezTo>
                    <a:pt x="16241" y="5500"/>
                    <a:pt x="17486" y="3900"/>
                    <a:pt x="18394" y="2700"/>
                  </a:cubicBezTo>
                  <a:cubicBezTo>
                    <a:pt x="19302" y="1500"/>
                    <a:pt x="19874" y="700"/>
                    <a:pt x="20362" y="300"/>
                  </a:cubicBezTo>
                  <a:cubicBezTo>
                    <a:pt x="20850" y="-100"/>
                    <a:pt x="21254" y="-100"/>
                    <a:pt x="21338" y="300"/>
                  </a:cubicBezTo>
                  <a:cubicBezTo>
                    <a:pt x="21422" y="700"/>
                    <a:pt x="21186" y="1500"/>
                    <a:pt x="20379" y="5100"/>
                  </a:cubicBezTo>
                  <a:cubicBezTo>
                    <a:pt x="19572" y="8700"/>
                    <a:pt x="18192" y="15100"/>
                    <a:pt x="16813" y="215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2" name="Line"/>
            <p:cNvSpPr/>
            <p:nvPr/>
          </p:nvSpPr>
          <p:spPr>
            <a:xfrm>
              <a:off x="3671486" y="1934369"/>
              <a:ext cx="198534" cy="469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9" h="21388" extrusionOk="0">
                  <a:moveTo>
                    <a:pt x="3383" y="16423"/>
                  </a:moveTo>
                  <a:cubicBezTo>
                    <a:pt x="2390" y="17693"/>
                    <a:pt x="1397" y="18964"/>
                    <a:pt x="776" y="19864"/>
                  </a:cubicBezTo>
                  <a:cubicBezTo>
                    <a:pt x="155" y="20764"/>
                    <a:pt x="-93" y="21293"/>
                    <a:pt x="31" y="21240"/>
                  </a:cubicBezTo>
                  <a:cubicBezTo>
                    <a:pt x="155" y="21187"/>
                    <a:pt x="652" y="20552"/>
                    <a:pt x="2141" y="18381"/>
                  </a:cubicBezTo>
                  <a:cubicBezTo>
                    <a:pt x="3631" y="16211"/>
                    <a:pt x="6114" y="12505"/>
                    <a:pt x="7355" y="9381"/>
                  </a:cubicBezTo>
                  <a:cubicBezTo>
                    <a:pt x="8597" y="6258"/>
                    <a:pt x="8597" y="3717"/>
                    <a:pt x="8597" y="2129"/>
                  </a:cubicBezTo>
                  <a:cubicBezTo>
                    <a:pt x="8597" y="540"/>
                    <a:pt x="8597" y="-95"/>
                    <a:pt x="8721" y="11"/>
                  </a:cubicBezTo>
                  <a:cubicBezTo>
                    <a:pt x="8845" y="117"/>
                    <a:pt x="9093" y="964"/>
                    <a:pt x="9962" y="3134"/>
                  </a:cubicBezTo>
                  <a:cubicBezTo>
                    <a:pt x="10831" y="5305"/>
                    <a:pt x="12321" y="8799"/>
                    <a:pt x="14183" y="11817"/>
                  </a:cubicBezTo>
                  <a:cubicBezTo>
                    <a:pt x="16045" y="14834"/>
                    <a:pt x="18279" y="17376"/>
                    <a:pt x="19645" y="18964"/>
                  </a:cubicBezTo>
                  <a:cubicBezTo>
                    <a:pt x="21010" y="20552"/>
                    <a:pt x="21507" y="21187"/>
                    <a:pt x="21010" y="21346"/>
                  </a:cubicBezTo>
                  <a:cubicBezTo>
                    <a:pt x="20514" y="21505"/>
                    <a:pt x="19024" y="21187"/>
                    <a:pt x="17659" y="20817"/>
                  </a:cubicBezTo>
                  <a:cubicBezTo>
                    <a:pt x="16293" y="20446"/>
                    <a:pt x="15052" y="20023"/>
                    <a:pt x="13810" y="195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3" name="Line"/>
            <p:cNvSpPr/>
            <p:nvPr/>
          </p:nvSpPr>
          <p:spPr>
            <a:xfrm>
              <a:off x="3745020" y="1979880"/>
              <a:ext cx="1304443" cy="406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5" extrusionOk="0">
                  <a:moveTo>
                    <a:pt x="462" y="19211"/>
                  </a:moveTo>
                  <a:cubicBezTo>
                    <a:pt x="231" y="18475"/>
                    <a:pt x="0" y="17738"/>
                    <a:pt x="0" y="17186"/>
                  </a:cubicBezTo>
                  <a:cubicBezTo>
                    <a:pt x="0" y="16634"/>
                    <a:pt x="231" y="16266"/>
                    <a:pt x="1001" y="15652"/>
                  </a:cubicBezTo>
                  <a:cubicBezTo>
                    <a:pt x="1771" y="15038"/>
                    <a:pt x="3080" y="14179"/>
                    <a:pt x="3831" y="13688"/>
                  </a:cubicBezTo>
                  <a:cubicBezTo>
                    <a:pt x="4582" y="13198"/>
                    <a:pt x="4774" y="13075"/>
                    <a:pt x="4967" y="12829"/>
                  </a:cubicBezTo>
                  <a:cubicBezTo>
                    <a:pt x="5159" y="12584"/>
                    <a:pt x="5352" y="12216"/>
                    <a:pt x="5352" y="12216"/>
                  </a:cubicBezTo>
                  <a:cubicBezTo>
                    <a:pt x="5352" y="12216"/>
                    <a:pt x="5159" y="12584"/>
                    <a:pt x="4794" y="13811"/>
                  </a:cubicBezTo>
                  <a:cubicBezTo>
                    <a:pt x="4428" y="15038"/>
                    <a:pt x="3889" y="17125"/>
                    <a:pt x="3600" y="18475"/>
                  </a:cubicBezTo>
                  <a:cubicBezTo>
                    <a:pt x="3311" y="19825"/>
                    <a:pt x="3273" y="20438"/>
                    <a:pt x="3369" y="20807"/>
                  </a:cubicBezTo>
                  <a:cubicBezTo>
                    <a:pt x="3465" y="21175"/>
                    <a:pt x="3696" y="21298"/>
                    <a:pt x="4197" y="20745"/>
                  </a:cubicBezTo>
                  <a:cubicBezTo>
                    <a:pt x="4697" y="20193"/>
                    <a:pt x="5467" y="18966"/>
                    <a:pt x="6103" y="17370"/>
                  </a:cubicBezTo>
                  <a:cubicBezTo>
                    <a:pt x="6738" y="15775"/>
                    <a:pt x="7239" y="13811"/>
                    <a:pt x="7527" y="11050"/>
                  </a:cubicBezTo>
                  <a:cubicBezTo>
                    <a:pt x="7816" y="8288"/>
                    <a:pt x="7893" y="4729"/>
                    <a:pt x="7932" y="2643"/>
                  </a:cubicBezTo>
                  <a:cubicBezTo>
                    <a:pt x="7970" y="557"/>
                    <a:pt x="7970" y="-57"/>
                    <a:pt x="7989" y="4"/>
                  </a:cubicBezTo>
                  <a:cubicBezTo>
                    <a:pt x="8009" y="66"/>
                    <a:pt x="8047" y="802"/>
                    <a:pt x="8009" y="3379"/>
                  </a:cubicBezTo>
                  <a:cubicBezTo>
                    <a:pt x="7970" y="5957"/>
                    <a:pt x="7855" y="10375"/>
                    <a:pt x="7797" y="13504"/>
                  </a:cubicBezTo>
                  <a:cubicBezTo>
                    <a:pt x="7739" y="16634"/>
                    <a:pt x="7739" y="18475"/>
                    <a:pt x="7758" y="19702"/>
                  </a:cubicBezTo>
                  <a:cubicBezTo>
                    <a:pt x="7778" y="20929"/>
                    <a:pt x="7816" y="21543"/>
                    <a:pt x="7758" y="21420"/>
                  </a:cubicBezTo>
                  <a:cubicBezTo>
                    <a:pt x="7701" y="21298"/>
                    <a:pt x="7547" y="20438"/>
                    <a:pt x="7412" y="19641"/>
                  </a:cubicBezTo>
                  <a:cubicBezTo>
                    <a:pt x="7277" y="18843"/>
                    <a:pt x="7161" y="18107"/>
                    <a:pt x="7104" y="17248"/>
                  </a:cubicBezTo>
                  <a:cubicBezTo>
                    <a:pt x="7046" y="16388"/>
                    <a:pt x="7046" y="15407"/>
                    <a:pt x="7142" y="14854"/>
                  </a:cubicBezTo>
                  <a:cubicBezTo>
                    <a:pt x="7239" y="14302"/>
                    <a:pt x="7431" y="14179"/>
                    <a:pt x="8105" y="13750"/>
                  </a:cubicBezTo>
                  <a:cubicBezTo>
                    <a:pt x="8779" y="13320"/>
                    <a:pt x="9934" y="12584"/>
                    <a:pt x="10627" y="12032"/>
                  </a:cubicBezTo>
                  <a:cubicBezTo>
                    <a:pt x="11320" y="11479"/>
                    <a:pt x="11551" y="11111"/>
                    <a:pt x="11628" y="11234"/>
                  </a:cubicBezTo>
                  <a:cubicBezTo>
                    <a:pt x="11705" y="11357"/>
                    <a:pt x="11628" y="11970"/>
                    <a:pt x="11455" y="13198"/>
                  </a:cubicBezTo>
                  <a:cubicBezTo>
                    <a:pt x="11281" y="14425"/>
                    <a:pt x="11012" y="16266"/>
                    <a:pt x="10877" y="17616"/>
                  </a:cubicBezTo>
                  <a:cubicBezTo>
                    <a:pt x="10742" y="18966"/>
                    <a:pt x="10742" y="19825"/>
                    <a:pt x="10877" y="20316"/>
                  </a:cubicBezTo>
                  <a:cubicBezTo>
                    <a:pt x="11012" y="20807"/>
                    <a:pt x="11281" y="20929"/>
                    <a:pt x="11666" y="20193"/>
                  </a:cubicBezTo>
                  <a:cubicBezTo>
                    <a:pt x="12051" y="19457"/>
                    <a:pt x="12552" y="17861"/>
                    <a:pt x="12841" y="16695"/>
                  </a:cubicBezTo>
                  <a:cubicBezTo>
                    <a:pt x="13129" y="15529"/>
                    <a:pt x="13206" y="14793"/>
                    <a:pt x="13322" y="14179"/>
                  </a:cubicBezTo>
                  <a:cubicBezTo>
                    <a:pt x="13437" y="13566"/>
                    <a:pt x="13591" y="13075"/>
                    <a:pt x="13688" y="13136"/>
                  </a:cubicBezTo>
                  <a:cubicBezTo>
                    <a:pt x="13784" y="13198"/>
                    <a:pt x="13822" y="13811"/>
                    <a:pt x="13784" y="14916"/>
                  </a:cubicBezTo>
                  <a:cubicBezTo>
                    <a:pt x="13745" y="16020"/>
                    <a:pt x="13630" y="17616"/>
                    <a:pt x="13591" y="18720"/>
                  </a:cubicBezTo>
                  <a:cubicBezTo>
                    <a:pt x="13553" y="19825"/>
                    <a:pt x="13591" y="20438"/>
                    <a:pt x="13726" y="20807"/>
                  </a:cubicBezTo>
                  <a:cubicBezTo>
                    <a:pt x="13861" y="21175"/>
                    <a:pt x="14092" y="21298"/>
                    <a:pt x="14496" y="20991"/>
                  </a:cubicBezTo>
                  <a:cubicBezTo>
                    <a:pt x="14901" y="20684"/>
                    <a:pt x="15478" y="19948"/>
                    <a:pt x="15863" y="18782"/>
                  </a:cubicBezTo>
                  <a:cubicBezTo>
                    <a:pt x="16248" y="17616"/>
                    <a:pt x="16441" y="16020"/>
                    <a:pt x="16518" y="14916"/>
                  </a:cubicBezTo>
                  <a:cubicBezTo>
                    <a:pt x="16595" y="13811"/>
                    <a:pt x="16556" y="13198"/>
                    <a:pt x="16344" y="12584"/>
                  </a:cubicBezTo>
                  <a:cubicBezTo>
                    <a:pt x="16133" y="11970"/>
                    <a:pt x="15748" y="11357"/>
                    <a:pt x="15440" y="10988"/>
                  </a:cubicBezTo>
                  <a:cubicBezTo>
                    <a:pt x="15132" y="10620"/>
                    <a:pt x="14901" y="10498"/>
                    <a:pt x="14670" y="10436"/>
                  </a:cubicBezTo>
                  <a:cubicBezTo>
                    <a:pt x="14439" y="10375"/>
                    <a:pt x="14207" y="10375"/>
                    <a:pt x="14188" y="10436"/>
                  </a:cubicBezTo>
                  <a:cubicBezTo>
                    <a:pt x="14169" y="10498"/>
                    <a:pt x="14361" y="10620"/>
                    <a:pt x="14843" y="10743"/>
                  </a:cubicBezTo>
                  <a:cubicBezTo>
                    <a:pt x="15324" y="10866"/>
                    <a:pt x="16094" y="10988"/>
                    <a:pt x="16575" y="11173"/>
                  </a:cubicBezTo>
                  <a:cubicBezTo>
                    <a:pt x="17057" y="11357"/>
                    <a:pt x="17249" y="11602"/>
                    <a:pt x="17384" y="12461"/>
                  </a:cubicBezTo>
                  <a:cubicBezTo>
                    <a:pt x="17519" y="13320"/>
                    <a:pt x="17596" y="14793"/>
                    <a:pt x="17615" y="15836"/>
                  </a:cubicBezTo>
                  <a:cubicBezTo>
                    <a:pt x="17634" y="16879"/>
                    <a:pt x="17596" y="17493"/>
                    <a:pt x="17557" y="18168"/>
                  </a:cubicBezTo>
                  <a:cubicBezTo>
                    <a:pt x="17519" y="18843"/>
                    <a:pt x="17480" y="19579"/>
                    <a:pt x="17557" y="19948"/>
                  </a:cubicBezTo>
                  <a:cubicBezTo>
                    <a:pt x="17634" y="20316"/>
                    <a:pt x="17827" y="20316"/>
                    <a:pt x="18212" y="19457"/>
                  </a:cubicBezTo>
                  <a:cubicBezTo>
                    <a:pt x="18597" y="18598"/>
                    <a:pt x="19174" y="16879"/>
                    <a:pt x="19579" y="15591"/>
                  </a:cubicBezTo>
                  <a:cubicBezTo>
                    <a:pt x="19983" y="14302"/>
                    <a:pt x="20214" y="13443"/>
                    <a:pt x="20426" y="12891"/>
                  </a:cubicBezTo>
                  <a:cubicBezTo>
                    <a:pt x="20637" y="12338"/>
                    <a:pt x="20830" y="12093"/>
                    <a:pt x="20945" y="12338"/>
                  </a:cubicBezTo>
                  <a:cubicBezTo>
                    <a:pt x="21061" y="12584"/>
                    <a:pt x="21099" y="13320"/>
                    <a:pt x="21119" y="13995"/>
                  </a:cubicBezTo>
                  <a:cubicBezTo>
                    <a:pt x="21138" y="14670"/>
                    <a:pt x="21138" y="15284"/>
                    <a:pt x="21215" y="16082"/>
                  </a:cubicBezTo>
                  <a:cubicBezTo>
                    <a:pt x="21292" y="16879"/>
                    <a:pt x="21446" y="17861"/>
                    <a:pt x="21600" y="188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4" name="Line"/>
            <p:cNvSpPr/>
            <p:nvPr/>
          </p:nvSpPr>
          <p:spPr>
            <a:xfrm>
              <a:off x="5181196" y="2176439"/>
              <a:ext cx="204307" cy="234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9" h="21600" extrusionOk="0">
                  <a:moveTo>
                    <a:pt x="8534" y="0"/>
                  </a:moveTo>
                  <a:cubicBezTo>
                    <a:pt x="5951" y="1069"/>
                    <a:pt x="3368" y="2139"/>
                    <a:pt x="1725" y="3101"/>
                  </a:cubicBezTo>
                  <a:cubicBezTo>
                    <a:pt x="81" y="4063"/>
                    <a:pt x="-623" y="4919"/>
                    <a:pt x="668" y="6309"/>
                  </a:cubicBezTo>
                  <a:cubicBezTo>
                    <a:pt x="1960" y="7699"/>
                    <a:pt x="5247" y="9624"/>
                    <a:pt x="8886" y="11655"/>
                  </a:cubicBezTo>
                  <a:cubicBezTo>
                    <a:pt x="12525" y="13687"/>
                    <a:pt x="16516" y="15826"/>
                    <a:pt x="18629" y="17430"/>
                  </a:cubicBezTo>
                  <a:cubicBezTo>
                    <a:pt x="20742" y="19034"/>
                    <a:pt x="20977" y="20103"/>
                    <a:pt x="20273" y="20745"/>
                  </a:cubicBezTo>
                  <a:cubicBezTo>
                    <a:pt x="19568" y="21386"/>
                    <a:pt x="17925" y="21600"/>
                    <a:pt x="15342" y="21600"/>
                  </a:cubicBezTo>
                  <a:cubicBezTo>
                    <a:pt x="12760" y="21600"/>
                    <a:pt x="9238" y="21386"/>
                    <a:pt x="5716" y="211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5" name="Line"/>
            <p:cNvSpPr/>
            <p:nvPr/>
          </p:nvSpPr>
          <p:spPr>
            <a:xfrm>
              <a:off x="4749510" y="1904389"/>
              <a:ext cx="76733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55" y="16800"/>
                    <a:pt x="1309" y="12000"/>
                    <a:pt x="4909" y="8400"/>
                  </a:cubicBezTo>
                  <a:cubicBezTo>
                    <a:pt x="8509" y="4800"/>
                    <a:pt x="15055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6" name="Line"/>
            <p:cNvSpPr/>
            <p:nvPr/>
          </p:nvSpPr>
          <p:spPr>
            <a:xfrm>
              <a:off x="6669104" y="1737712"/>
              <a:ext cx="251071" cy="499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389" extrusionOk="0">
                  <a:moveTo>
                    <a:pt x="2268" y="11615"/>
                  </a:moveTo>
                  <a:cubicBezTo>
                    <a:pt x="1475" y="11017"/>
                    <a:pt x="683" y="10420"/>
                    <a:pt x="286" y="10370"/>
                  </a:cubicBezTo>
                  <a:cubicBezTo>
                    <a:pt x="-110" y="10321"/>
                    <a:pt x="-110" y="10818"/>
                    <a:pt x="385" y="12162"/>
                  </a:cubicBezTo>
                  <a:cubicBezTo>
                    <a:pt x="881" y="13506"/>
                    <a:pt x="1872" y="15696"/>
                    <a:pt x="2565" y="17139"/>
                  </a:cubicBezTo>
                  <a:cubicBezTo>
                    <a:pt x="3259" y="18582"/>
                    <a:pt x="3655" y="19279"/>
                    <a:pt x="4448" y="19628"/>
                  </a:cubicBezTo>
                  <a:cubicBezTo>
                    <a:pt x="5240" y="19976"/>
                    <a:pt x="6429" y="19976"/>
                    <a:pt x="7321" y="19777"/>
                  </a:cubicBezTo>
                  <a:cubicBezTo>
                    <a:pt x="8213" y="19578"/>
                    <a:pt x="8807" y="19180"/>
                    <a:pt x="9600" y="18682"/>
                  </a:cubicBezTo>
                  <a:cubicBezTo>
                    <a:pt x="10393" y="18184"/>
                    <a:pt x="11384" y="17587"/>
                    <a:pt x="12176" y="17687"/>
                  </a:cubicBezTo>
                  <a:cubicBezTo>
                    <a:pt x="12969" y="17786"/>
                    <a:pt x="13563" y="18582"/>
                    <a:pt x="13960" y="19229"/>
                  </a:cubicBezTo>
                  <a:cubicBezTo>
                    <a:pt x="14356" y="19876"/>
                    <a:pt x="14554" y="20374"/>
                    <a:pt x="15050" y="20772"/>
                  </a:cubicBezTo>
                  <a:cubicBezTo>
                    <a:pt x="15545" y="21170"/>
                    <a:pt x="16338" y="21469"/>
                    <a:pt x="17031" y="21369"/>
                  </a:cubicBezTo>
                  <a:cubicBezTo>
                    <a:pt x="17725" y="21270"/>
                    <a:pt x="18319" y="20772"/>
                    <a:pt x="19211" y="18881"/>
                  </a:cubicBezTo>
                  <a:cubicBezTo>
                    <a:pt x="20103" y="16990"/>
                    <a:pt x="21292" y="13705"/>
                    <a:pt x="21391" y="10719"/>
                  </a:cubicBezTo>
                  <a:cubicBezTo>
                    <a:pt x="21490" y="7733"/>
                    <a:pt x="20499" y="5045"/>
                    <a:pt x="19607" y="3154"/>
                  </a:cubicBezTo>
                  <a:cubicBezTo>
                    <a:pt x="18716" y="1263"/>
                    <a:pt x="17923" y="168"/>
                    <a:pt x="17824" y="18"/>
                  </a:cubicBezTo>
                  <a:cubicBezTo>
                    <a:pt x="17725" y="-131"/>
                    <a:pt x="18319" y="665"/>
                    <a:pt x="18914" y="14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7" name="Line"/>
            <p:cNvSpPr/>
            <p:nvPr/>
          </p:nvSpPr>
          <p:spPr>
            <a:xfrm>
              <a:off x="7083457" y="1721782"/>
              <a:ext cx="728355" cy="563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449" extrusionOk="0">
                  <a:moveTo>
                    <a:pt x="705" y="1110"/>
                  </a:moveTo>
                  <a:cubicBezTo>
                    <a:pt x="636" y="579"/>
                    <a:pt x="567" y="48"/>
                    <a:pt x="498" y="3"/>
                  </a:cubicBezTo>
                  <a:cubicBezTo>
                    <a:pt x="430" y="-41"/>
                    <a:pt x="361" y="402"/>
                    <a:pt x="361" y="1995"/>
                  </a:cubicBezTo>
                  <a:cubicBezTo>
                    <a:pt x="361" y="3589"/>
                    <a:pt x="430" y="6333"/>
                    <a:pt x="395" y="9077"/>
                  </a:cubicBezTo>
                  <a:cubicBezTo>
                    <a:pt x="361" y="11821"/>
                    <a:pt x="223" y="14566"/>
                    <a:pt x="120" y="16336"/>
                  </a:cubicBezTo>
                  <a:cubicBezTo>
                    <a:pt x="17" y="18107"/>
                    <a:pt x="-52" y="18903"/>
                    <a:pt x="51" y="19080"/>
                  </a:cubicBezTo>
                  <a:cubicBezTo>
                    <a:pt x="154" y="19257"/>
                    <a:pt x="430" y="18815"/>
                    <a:pt x="808" y="17708"/>
                  </a:cubicBezTo>
                  <a:cubicBezTo>
                    <a:pt x="1186" y="16602"/>
                    <a:pt x="1668" y="14831"/>
                    <a:pt x="2012" y="13769"/>
                  </a:cubicBezTo>
                  <a:cubicBezTo>
                    <a:pt x="2356" y="12707"/>
                    <a:pt x="2562" y="12352"/>
                    <a:pt x="2768" y="12352"/>
                  </a:cubicBezTo>
                  <a:cubicBezTo>
                    <a:pt x="2975" y="12352"/>
                    <a:pt x="3181" y="12707"/>
                    <a:pt x="3525" y="13725"/>
                  </a:cubicBezTo>
                  <a:cubicBezTo>
                    <a:pt x="3869" y="14743"/>
                    <a:pt x="4351" y="16425"/>
                    <a:pt x="4970" y="17708"/>
                  </a:cubicBezTo>
                  <a:cubicBezTo>
                    <a:pt x="5589" y="18992"/>
                    <a:pt x="6345" y="19877"/>
                    <a:pt x="7274" y="19966"/>
                  </a:cubicBezTo>
                  <a:cubicBezTo>
                    <a:pt x="8203" y="20054"/>
                    <a:pt x="9303" y="19346"/>
                    <a:pt x="9854" y="17974"/>
                  </a:cubicBezTo>
                  <a:cubicBezTo>
                    <a:pt x="10404" y="16602"/>
                    <a:pt x="10404" y="14566"/>
                    <a:pt x="10301" y="13370"/>
                  </a:cubicBezTo>
                  <a:cubicBezTo>
                    <a:pt x="10198" y="12175"/>
                    <a:pt x="9991" y="11821"/>
                    <a:pt x="9716" y="11600"/>
                  </a:cubicBezTo>
                  <a:cubicBezTo>
                    <a:pt x="9441" y="11379"/>
                    <a:pt x="9097" y="11290"/>
                    <a:pt x="8822" y="11467"/>
                  </a:cubicBezTo>
                  <a:cubicBezTo>
                    <a:pt x="8547" y="11644"/>
                    <a:pt x="8340" y="12087"/>
                    <a:pt x="8203" y="13326"/>
                  </a:cubicBezTo>
                  <a:cubicBezTo>
                    <a:pt x="8065" y="14566"/>
                    <a:pt x="7996" y="16602"/>
                    <a:pt x="8272" y="18107"/>
                  </a:cubicBezTo>
                  <a:cubicBezTo>
                    <a:pt x="8547" y="19611"/>
                    <a:pt x="9166" y="20585"/>
                    <a:pt x="9854" y="21072"/>
                  </a:cubicBezTo>
                  <a:cubicBezTo>
                    <a:pt x="10542" y="21559"/>
                    <a:pt x="11298" y="21559"/>
                    <a:pt x="12021" y="21161"/>
                  </a:cubicBezTo>
                  <a:cubicBezTo>
                    <a:pt x="12743" y="20762"/>
                    <a:pt x="13431" y="19966"/>
                    <a:pt x="13947" y="18992"/>
                  </a:cubicBezTo>
                  <a:cubicBezTo>
                    <a:pt x="14463" y="18018"/>
                    <a:pt x="14807" y="16867"/>
                    <a:pt x="15013" y="16070"/>
                  </a:cubicBezTo>
                  <a:cubicBezTo>
                    <a:pt x="15219" y="15274"/>
                    <a:pt x="15288" y="14831"/>
                    <a:pt x="15426" y="14831"/>
                  </a:cubicBezTo>
                  <a:cubicBezTo>
                    <a:pt x="15563" y="14831"/>
                    <a:pt x="15770" y="15274"/>
                    <a:pt x="15873" y="15982"/>
                  </a:cubicBezTo>
                  <a:cubicBezTo>
                    <a:pt x="15976" y="16690"/>
                    <a:pt x="15976" y="17664"/>
                    <a:pt x="15907" y="18372"/>
                  </a:cubicBezTo>
                  <a:cubicBezTo>
                    <a:pt x="15838" y="19080"/>
                    <a:pt x="15701" y="19523"/>
                    <a:pt x="15804" y="19567"/>
                  </a:cubicBezTo>
                  <a:cubicBezTo>
                    <a:pt x="15907" y="19611"/>
                    <a:pt x="16251" y="19257"/>
                    <a:pt x="16733" y="18461"/>
                  </a:cubicBezTo>
                  <a:cubicBezTo>
                    <a:pt x="17214" y="17664"/>
                    <a:pt x="17833" y="16425"/>
                    <a:pt x="18280" y="15672"/>
                  </a:cubicBezTo>
                  <a:cubicBezTo>
                    <a:pt x="18728" y="14920"/>
                    <a:pt x="19003" y="14654"/>
                    <a:pt x="19244" y="14698"/>
                  </a:cubicBezTo>
                  <a:cubicBezTo>
                    <a:pt x="19484" y="14743"/>
                    <a:pt x="19691" y="15097"/>
                    <a:pt x="20000" y="16070"/>
                  </a:cubicBezTo>
                  <a:cubicBezTo>
                    <a:pt x="20310" y="17044"/>
                    <a:pt x="20723" y="18638"/>
                    <a:pt x="20998" y="19523"/>
                  </a:cubicBezTo>
                  <a:cubicBezTo>
                    <a:pt x="21273" y="20408"/>
                    <a:pt x="21410" y="20585"/>
                    <a:pt x="21548" y="207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8" name="Line"/>
            <p:cNvSpPr/>
            <p:nvPr/>
          </p:nvSpPr>
          <p:spPr>
            <a:xfrm>
              <a:off x="7807160" y="1689181"/>
              <a:ext cx="310055" cy="354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4" h="21537" extrusionOk="0">
                  <a:moveTo>
                    <a:pt x="315" y="5019"/>
                  </a:moveTo>
                  <a:cubicBezTo>
                    <a:pt x="158" y="4313"/>
                    <a:pt x="0" y="3608"/>
                    <a:pt x="0" y="2902"/>
                  </a:cubicBezTo>
                  <a:cubicBezTo>
                    <a:pt x="0" y="2196"/>
                    <a:pt x="158" y="1490"/>
                    <a:pt x="1971" y="925"/>
                  </a:cubicBezTo>
                  <a:cubicBezTo>
                    <a:pt x="3784" y="361"/>
                    <a:pt x="7253" y="-63"/>
                    <a:pt x="10485" y="8"/>
                  </a:cubicBezTo>
                  <a:cubicBezTo>
                    <a:pt x="13717" y="78"/>
                    <a:pt x="16712" y="643"/>
                    <a:pt x="18683" y="2055"/>
                  </a:cubicBezTo>
                  <a:cubicBezTo>
                    <a:pt x="20654" y="3466"/>
                    <a:pt x="21600" y="5725"/>
                    <a:pt x="20654" y="8196"/>
                  </a:cubicBezTo>
                  <a:cubicBezTo>
                    <a:pt x="19708" y="10666"/>
                    <a:pt x="16870" y="13349"/>
                    <a:pt x="13717" y="15608"/>
                  </a:cubicBezTo>
                  <a:cubicBezTo>
                    <a:pt x="10564" y="17866"/>
                    <a:pt x="7095" y="19702"/>
                    <a:pt x="3626" y="215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9" name="Line"/>
            <p:cNvSpPr/>
            <p:nvPr/>
          </p:nvSpPr>
          <p:spPr>
            <a:xfrm>
              <a:off x="8062933" y="2246195"/>
              <a:ext cx="19893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4000"/>
                    <a:pt x="19200" y="8000"/>
                    <a:pt x="20400" y="11600"/>
                  </a:cubicBezTo>
                  <a:cubicBezTo>
                    <a:pt x="21600" y="15200"/>
                    <a:pt x="14400" y="18400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20" name="Line"/>
            <p:cNvSpPr/>
            <p:nvPr/>
          </p:nvSpPr>
          <p:spPr>
            <a:xfrm>
              <a:off x="6854907" y="4536526"/>
              <a:ext cx="754611" cy="39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extrusionOk="0">
                  <a:moveTo>
                    <a:pt x="21569" y="21600"/>
                  </a:moveTo>
                  <a:cubicBezTo>
                    <a:pt x="20705" y="15247"/>
                    <a:pt x="19841" y="8894"/>
                    <a:pt x="18246" y="5082"/>
                  </a:cubicBezTo>
                  <a:cubicBezTo>
                    <a:pt x="16651" y="1271"/>
                    <a:pt x="14325" y="0"/>
                    <a:pt x="11932" y="0"/>
                  </a:cubicBezTo>
                  <a:cubicBezTo>
                    <a:pt x="9539" y="0"/>
                    <a:pt x="7080" y="1271"/>
                    <a:pt x="5219" y="2541"/>
                  </a:cubicBezTo>
                  <a:cubicBezTo>
                    <a:pt x="3359" y="3812"/>
                    <a:pt x="2096" y="5082"/>
                    <a:pt x="1265" y="5718"/>
                  </a:cubicBezTo>
                  <a:cubicBezTo>
                    <a:pt x="434" y="6353"/>
                    <a:pt x="35" y="6353"/>
                    <a:pt x="2" y="7623"/>
                  </a:cubicBezTo>
                  <a:cubicBezTo>
                    <a:pt x="-31" y="8894"/>
                    <a:pt x="301" y="11435"/>
                    <a:pt x="866" y="12706"/>
                  </a:cubicBezTo>
                  <a:cubicBezTo>
                    <a:pt x="1431" y="13977"/>
                    <a:pt x="2229" y="13977"/>
                    <a:pt x="3026" y="139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21" name="Line"/>
            <p:cNvSpPr/>
            <p:nvPr/>
          </p:nvSpPr>
          <p:spPr>
            <a:xfrm>
              <a:off x="6650311" y="6333912"/>
              <a:ext cx="673206" cy="34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353" extrusionOk="0">
                  <a:moveTo>
                    <a:pt x="21565" y="8640"/>
                  </a:moveTo>
                  <a:cubicBezTo>
                    <a:pt x="19628" y="5760"/>
                    <a:pt x="17692" y="2880"/>
                    <a:pt x="15457" y="4320"/>
                  </a:cubicBezTo>
                  <a:cubicBezTo>
                    <a:pt x="13223" y="5760"/>
                    <a:pt x="10691" y="11520"/>
                    <a:pt x="8233" y="15120"/>
                  </a:cubicBezTo>
                  <a:cubicBezTo>
                    <a:pt x="5775" y="18720"/>
                    <a:pt x="3391" y="20160"/>
                    <a:pt x="1939" y="20880"/>
                  </a:cubicBezTo>
                  <a:cubicBezTo>
                    <a:pt x="486" y="21600"/>
                    <a:pt x="-35" y="21600"/>
                    <a:pt x="2" y="20160"/>
                  </a:cubicBezTo>
                  <a:cubicBezTo>
                    <a:pt x="39" y="18720"/>
                    <a:pt x="635" y="15840"/>
                    <a:pt x="1417" y="12240"/>
                  </a:cubicBezTo>
                  <a:cubicBezTo>
                    <a:pt x="2199" y="8640"/>
                    <a:pt x="3168" y="4320"/>
                    <a:pt x="413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3" name="Drawing"/>
          <p:cNvGrpSpPr/>
          <p:nvPr/>
        </p:nvGrpSpPr>
        <p:grpSpPr>
          <a:xfrm>
            <a:off x="921673" y="941665"/>
            <a:ext cx="11071282" cy="7077551"/>
            <a:chOff x="0" y="0"/>
            <a:chExt cx="11071280" cy="7077549"/>
          </a:xfrm>
        </p:grpSpPr>
        <p:sp>
          <p:nvSpPr>
            <p:cNvPr id="10524" name="Line"/>
            <p:cNvSpPr/>
            <p:nvPr/>
          </p:nvSpPr>
          <p:spPr>
            <a:xfrm>
              <a:off x="97842" y="2823931"/>
              <a:ext cx="863904" cy="5884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35" extrusionOk="0">
                  <a:moveTo>
                    <a:pt x="1889" y="1061"/>
                  </a:moveTo>
                  <a:cubicBezTo>
                    <a:pt x="1773" y="553"/>
                    <a:pt x="1657" y="45"/>
                    <a:pt x="1541" y="2"/>
                  </a:cubicBezTo>
                  <a:cubicBezTo>
                    <a:pt x="1425" y="-40"/>
                    <a:pt x="1308" y="384"/>
                    <a:pt x="1221" y="1908"/>
                  </a:cubicBezTo>
                  <a:cubicBezTo>
                    <a:pt x="1134" y="3433"/>
                    <a:pt x="1076" y="6059"/>
                    <a:pt x="931" y="8600"/>
                  </a:cubicBezTo>
                  <a:cubicBezTo>
                    <a:pt x="786" y="11141"/>
                    <a:pt x="554" y="13598"/>
                    <a:pt x="379" y="15419"/>
                  </a:cubicBezTo>
                  <a:cubicBezTo>
                    <a:pt x="205" y="17240"/>
                    <a:pt x="89" y="18426"/>
                    <a:pt x="31" y="19231"/>
                  </a:cubicBezTo>
                  <a:cubicBezTo>
                    <a:pt x="-27" y="20035"/>
                    <a:pt x="-27" y="20459"/>
                    <a:pt x="234" y="20713"/>
                  </a:cubicBezTo>
                  <a:cubicBezTo>
                    <a:pt x="496" y="20967"/>
                    <a:pt x="1018" y="21052"/>
                    <a:pt x="1947" y="20332"/>
                  </a:cubicBezTo>
                  <a:cubicBezTo>
                    <a:pt x="2876" y="19612"/>
                    <a:pt x="4212" y="18087"/>
                    <a:pt x="5228" y="16774"/>
                  </a:cubicBezTo>
                  <a:cubicBezTo>
                    <a:pt x="6244" y="15461"/>
                    <a:pt x="6941" y="14360"/>
                    <a:pt x="7434" y="13640"/>
                  </a:cubicBezTo>
                  <a:cubicBezTo>
                    <a:pt x="7928" y="12920"/>
                    <a:pt x="8218" y="12581"/>
                    <a:pt x="8247" y="12708"/>
                  </a:cubicBezTo>
                  <a:cubicBezTo>
                    <a:pt x="8276" y="12835"/>
                    <a:pt x="8044" y="13428"/>
                    <a:pt x="7928" y="13936"/>
                  </a:cubicBezTo>
                  <a:cubicBezTo>
                    <a:pt x="7812" y="14445"/>
                    <a:pt x="7812" y="14868"/>
                    <a:pt x="7957" y="15122"/>
                  </a:cubicBezTo>
                  <a:cubicBezTo>
                    <a:pt x="8102" y="15376"/>
                    <a:pt x="8392" y="15461"/>
                    <a:pt x="8654" y="15376"/>
                  </a:cubicBezTo>
                  <a:cubicBezTo>
                    <a:pt x="8915" y="15292"/>
                    <a:pt x="9147" y="15038"/>
                    <a:pt x="9263" y="14699"/>
                  </a:cubicBezTo>
                  <a:cubicBezTo>
                    <a:pt x="9379" y="14360"/>
                    <a:pt x="9379" y="13936"/>
                    <a:pt x="9379" y="13471"/>
                  </a:cubicBezTo>
                  <a:cubicBezTo>
                    <a:pt x="9379" y="13005"/>
                    <a:pt x="9379" y="12496"/>
                    <a:pt x="9321" y="12496"/>
                  </a:cubicBezTo>
                  <a:cubicBezTo>
                    <a:pt x="9263" y="12496"/>
                    <a:pt x="9147" y="13005"/>
                    <a:pt x="9118" y="14318"/>
                  </a:cubicBezTo>
                  <a:cubicBezTo>
                    <a:pt x="9089" y="15631"/>
                    <a:pt x="9147" y="17748"/>
                    <a:pt x="9263" y="19104"/>
                  </a:cubicBezTo>
                  <a:cubicBezTo>
                    <a:pt x="9379" y="20459"/>
                    <a:pt x="9554" y="21052"/>
                    <a:pt x="9815" y="21306"/>
                  </a:cubicBezTo>
                  <a:cubicBezTo>
                    <a:pt x="10076" y="21560"/>
                    <a:pt x="10425" y="21475"/>
                    <a:pt x="10889" y="20713"/>
                  </a:cubicBezTo>
                  <a:cubicBezTo>
                    <a:pt x="11354" y="19951"/>
                    <a:pt x="11934" y="18511"/>
                    <a:pt x="11992" y="16986"/>
                  </a:cubicBezTo>
                  <a:cubicBezTo>
                    <a:pt x="12050" y="15461"/>
                    <a:pt x="11586" y="13852"/>
                    <a:pt x="11005" y="12920"/>
                  </a:cubicBezTo>
                  <a:cubicBezTo>
                    <a:pt x="10425" y="11988"/>
                    <a:pt x="9728" y="11734"/>
                    <a:pt x="9234" y="11734"/>
                  </a:cubicBezTo>
                  <a:cubicBezTo>
                    <a:pt x="8741" y="11734"/>
                    <a:pt x="8450" y="11988"/>
                    <a:pt x="8508" y="12031"/>
                  </a:cubicBezTo>
                  <a:cubicBezTo>
                    <a:pt x="8567" y="12073"/>
                    <a:pt x="8973" y="11904"/>
                    <a:pt x="9844" y="11607"/>
                  </a:cubicBezTo>
                  <a:cubicBezTo>
                    <a:pt x="10715" y="11311"/>
                    <a:pt x="12050" y="10887"/>
                    <a:pt x="12950" y="10972"/>
                  </a:cubicBezTo>
                  <a:cubicBezTo>
                    <a:pt x="13850" y="11056"/>
                    <a:pt x="14315" y="11649"/>
                    <a:pt x="14547" y="12369"/>
                  </a:cubicBezTo>
                  <a:cubicBezTo>
                    <a:pt x="14779" y="13089"/>
                    <a:pt x="14779" y="13936"/>
                    <a:pt x="14634" y="14741"/>
                  </a:cubicBezTo>
                  <a:cubicBezTo>
                    <a:pt x="14489" y="15546"/>
                    <a:pt x="14199" y="16308"/>
                    <a:pt x="14141" y="16478"/>
                  </a:cubicBezTo>
                  <a:cubicBezTo>
                    <a:pt x="14083" y="16647"/>
                    <a:pt x="14257" y="16224"/>
                    <a:pt x="14663" y="15334"/>
                  </a:cubicBezTo>
                  <a:cubicBezTo>
                    <a:pt x="15070" y="14445"/>
                    <a:pt x="15708" y="13089"/>
                    <a:pt x="16376" y="12242"/>
                  </a:cubicBezTo>
                  <a:cubicBezTo>
                    <a:pt x="17044" y="11395"/>
                    <a:pt x="17741" y="11056"/>
                    <a:pt x="18379" y="11438"/>
                  </a:cubicBezTo>
                  <a:cubicBezTo>
                    <a:pt x="19018" y="11819"/>
                    <a:pt x="19599" y="12920"/>
                    <a:pt x="19889" y="13682"/>
                  </a:cubicBezTo>
                  <a:cubicBezTo>
                    <a:pt x="20179" y="14445"/>
                    <a:pt x="20179" y="14868"/>
                    <a:pt x="20238" y="15419"/>
                  </a:cubicBezTo>
                  <a:cubicBezTo>
                    <a:pt x="20296" y="15969"/>
                    <a:pt x="20412" y="16647"/>
                    <a:pt x="20644" y="16944"/>
                  </a:cubicBezTo>
                  <a:cubicBezTo>
                    <a:pt x="20876" y="17240"/>
                    <a:pt x="21225" y="17155"/>
                    <a:pt x="21573" y="170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25" name="Line"/>
            <p:cNvSpPr/>
            <p:nvPr/>
          </p:nvSpPr>
          <p:spPr>
            <a:xfrm>
              <a:off x="927018" y="3075053"/>
              <a:ext cx="314967" cy="468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550" extrusionOk="0">
                  <a:moveTo>
                    <a:pt x="10868" y="1340"/>
                  </a:moveTo>
                  <a:cubicBezTo>
                    <a:pt x="11341" y="699"/>
                    <a:pt x="11814" y="57"/>
                    <a:pt x="11736" y="3"/>
                  </a:cubicBezTo>
                  <a:cubicBezTo>
                    <a:pt x="11657" y="-50"/>
                    <a:pt x="11026" y="485"/>
                    <a:pt x="9055" y="2035"/>
                  </a:cubicBezTo>
                  <a:cubicBezTo>
                    <a:pt x="7085" y="3586"/>
                    <a:pt x="3774" y="6152"/>
                    <a:pt x="1960" y="7702"/>
                  </a:cubicBezTo>
                  <a:cubicBezTo>
                    <a:pt x="147" y="9253"/>
                    <a:pt x="-168" y="9788"/>
                    <a:pt x="68" y="10001"/>
                  </a:cubicBezTo>
                  <a:cubicBezTo>
                    <a:pt x="305" y="10215"/>
                    <a:pt x="1093" y="10108"/>
                    <a:pt x="2591" y="9306"/>
                  </a:cubicBezTo>
                  <a:cubicBezTo>
                    <a:pt x="4089" y="8504"/>
                    <a:pt x="6296" y="7007"/>
                    <a:pt x="8109" y="6045"/>
                  </a:cubicBezTo>
                  <a:cubicBezTo>
                    <a:pt x="9923" y="5083"/>
                    <a:pt x="11341" y="4655"/>
                    <a:pt x="12997" y="4762"/>
                  </a:cubicBezTo>
                  <a:cubicBezTo>
                    <a:pt x="14652" y="4869"/>
                    <a:pt x="16544" y="5510"/>
                    <a:pt x="18200" y="7275"/>
                  </a:cubicBezTo>
                  <a:cubicBezTo>
                    <a:pt x="19855" y="9039"/>
                    <a:pt x="21274" y="11926"/>
                    <a:pt x="21353" y="14439"/>
                  </a:cubicBezTo>
                  <a:cubicBezTo>
                    <a:pt x="21432" y="16952"/>
                    <a:pt x="20171" y="19091"/>
                    <a:pt x="17569" y="20213"/>
                  </a:cubicBezTo>
                  <a:cubicBezTo>
                    <a:pt x="14968" y="21336"/>
                    <a:pt x="11026" y="21443"/>
                    <a:pt x="7085" y="215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26" name="Line"/>
            <p:cNvSpPr/>
            <p:nvPr/>
          </p:nvSpPr>
          <p:spPr>
            <a:xfrm>
              <a:off x="1345405" y="3271612"/>
              <a:ext cx="90684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27" name="Line"/>
            <p:cNvSpPr/>
            <p:nvPr/>
          </p:nvSpPr>
          <p:spPr>
            <a:xfrm>
              <a:off x="1653205" y="2927396"/>
              <a:ext cx="264446" cy="427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88" extrusionOk="0">
                  <a:moveTo>
                    <a:pt x="1039" y="9929"/>
                  </a:moveTo>
                  <a:cubicBezTo>
                    <a:pt x="669" y="13082"/>
                    <a:pt x="300" y="16234"/>
                    <a:pt x="116" y="18102"/>
                  </a:cubicBezTo>
                  <a:cubicBezTo>
                    <a:pt x="-69" y="19970"/>
                    <a:pt x="-69" y="20554"/>
                    <a:pt x="393" y="20671"/>
                  </a:cubicBezTo>
                  <a:cubicBezTo>
                    <a:pt x="854" y="20787"/>
                    <a:pt x="1777" y="20437"/>
                    <a:pt x="2423" y="18452"/>
                  </a:cubicBezTo>
                  <a:cubicBezTo>
                    <a:pt x="3069" y="16467"/>
                    <a:pt x="3439" y="12848"/>
                    <a:pt x="3716" y="9696"/>
                  </a:cubicBezTo>
                  <a:cubicBezTo>
                    <a:pt x="3993" y="6543"/>
                    <a:pt x="4177" y="3858"/>
                    <a:pt x="4546" y="2282"/>
                  </a:cubicBezTo>
                  <a:cubicBezTo>
                    <a:pt x="4916" y="705"/>
                    <a:pt x="5469" y="238"/>
                    <a:pt x="6208" y="63"/>
                  </a:cubicBezTo>
                  <a:cubicBezTo>
                    <a:pt x="6946" y="-112"/>
                    <a:pt x="7869" y="5"/>
                    <a:pt x="8146" y="1406"/>
                  </a:cubicBezTo>
                  <a:cubicBezTo>
                    <a:pt x="8423" y="2807"/>
                    <a:pt x="8054" y="5492"/>
                    <a:pt x="7223" y="7419"/>
                  </a:cubicBezTo>
                  <a:cubicBezTo>
                    <a:pt x="6393" y="9345"/>
                    <a:pt x="5100" y="10513"/>
                    <a:pt x="4177" y="11330"/>
                  </a:cubicBezTo>
                  <a:cubicBezTo>
                    <a:pt x="3254" y="12147"/>
                    <a:pt x="2700" y="12614"/>
                    <a:pt x="3254" y="12790"/>
                  </a:cubicBezTo>
                  <a:cubicBezTo>
                    <a:pt x="3808" y="12965"/>
                    <a:pt x="5469" y="12848"/>
                    <a:pt x="8516" y="13023"/>
                  </a:cubicBezTo>
                  <a:cubicBezTo>
                    <a:pt x="11562" y="13198"/>
                    <a:pt x="15993" y="13665"/>
                    <a:pt x="18485" y="14191"/>
                  </a:cubicBezTo>
                  <a:cubicBezTo>
                    <a:pt x="20977" y="14716"/>
                    <a:pt x="21531" y="15300"/>
                    <a:pt x="20516" y="16409"/>
                  </a:cubicBezTo>
                  <a:cubicBezTo>
                    <a:pt x="19500" y="17518"/>
                    <a:pt x="16916" y="19153"/>
                    <a:pt x="14331" y="20087"/>
                  </a:cubicBezTo>
                  <a:cubicBezTo>
                    <a:pt x="11746" y="21021"/>
                    <a:pt x="9162" y="21254"/>
                    <a:pt x="6577" y="214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28" name="Line"/>
            <p:cNvSpPr/>
            <p:nvPr/>
          </p:nvSpPr>
          <p:spPr>
            <a:xfrm>
              <a:off x="1908105" y="3180929"/>
              <a:ext cx="232522" cy="212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9288" y="0"/>
                  </a:moveTo>
                  <a:cubicBezTo>
                    <a:pt x="6480" y="3757"/>
                    <a:pt x="3672" y="7513"/>
                    <a:pt x="2052" y="10096"/>
                  </a:cubicBezTo>
                  <a:cubicBezTo>
                    <a:pt x="432" y="12678"/>
                    <a:pt x="0" y="14087"/>
                    <a:pt x="0" y="15378"/>
                  </a:cubicBezTo>
                  <a:cubicBezTo>
                    <a:pt x="0" y="16670"/>
                    <a:pt x="432" y="17843"/>
                    <a:pt x="2592" y="17843"/>
                  </a:cubicBezTo>
                  <a:cubicBezTo>
                    <a:pt x="4752" y="17843"/>
                    <a:pt x="8640" y="16670"/>
                    <a:pt x="11340" y="15378"/>
                  </a:cubicBezTo>
                  <a:cubicBezTo>
                    <a:pt x="14040" y="14087"/>
                    <a:pt x="15552" y="12678"/>
                    <a:pt x="16416" y="12561"/>
                  </a:cubicBezTo>
                  <a:cubicBezTo>
                    <a:pt x="17280" y="12443"/>
                    <a:pt x="17496" y="13617"/>
                    <a:pt x="17388" y="14909"/>
                  </a:cubicBezTo>
                  <a:cubicBezTo>
                    <a:pt x="17280" y="16200"/>
                    <a:pt x="16848" y="17609"/>
                    <a:pt x="16632" y="18900"/>
                  </a:cubicBezTo>
                  <a:cubicBezTo>
                    <a:pt x="16416" y="20191"/>
                    <a:pt x="16416" y="21365"/>
                    <a:pt x="16956" y="21483"/>
                  </a:cubicBezTo>
                  <a:cubicBezTo>
                    <a:pt x="17496" y="21600"/>
                    <a:pt x="18576" y="20661"/>
                    <a:pt x="19440" y="19604"/>
                  </a:cubicBezTo>
                  <a:cubicBezTo>
                    <a:pt x="20304" y="18548"/>
                    <a:pt x="20952" y="17374"/>
                    <a:pt x="21600" y="162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29" name="Line"/>
            <p:cNvSpPr/>
            <p:nvPr/>
          </p:nvSpPr>
          <p:spPr>
            <a:xfrm>
              <a:off x="2220537" y="2964684"/>
              <a:ext cx="108432" cy="3695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324" extrusionOk="0">
                  <a:moveTo>
                    <a:pt x="750" y="0"/>
                  </a:moveTo>
                  <a:cubicBezTo>
                    <a:pt x="291" y="3757"/>
                    <a:pt x="-169" y="7513"/>
                    <a:pt x="61" y="10934"/>
                  </a:cubicBezTo>
                  <a:cubicBezTo>
                    <a:pt x="291" y="14355"/>
                    <a:pt x="1210" y="17441"/>
                    <a:pt x="2359" y="19252"/>
                  </a:cubicBezTo>
                  <a:cubicBezTo>
                    <a:pt x="3508" y="21063"/>
                    <a:pt x="4886" y="21600"/>
                    <a:pt x="8103" y="21198"/>
                  </a:cubicBezTo>
                  <a:cubicBezTo>
                    <a:pt x="11320" y="20795"/>
                    <a:pt x="16376" y="19453"/>
                    <a:pt x="21431" y="1811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0" name="Line"/>
            <p:cNvSpPr/>
            <p:nvPr/>
          </p:nvSpPr>
          <p:spPr>
            <a:xfrm>
              <a:off x="2356871" y="2863481"/>
              <a:ext cx="27387" cy="498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0" h="21552" extrusionOk="0">
                  <a:moveTo>
                    <a:pt x="5400" y="1660"/>
                  </a:moveTo>
                  <a:cubicBezTo>
                    <a:pt x="5400" y="856"/>
                    <a:pt x="5400" y="52"/>
                    <a:pt x="7200" y="2"/>
                  </a:cubicBezTo>
                  <a:cubicBezTo>
                    <a:pt x="9000" y="-48"/>
                    <a:pt x="12600" y="655"/>
                    <a:pt x="15300" y="3167"/>
                  </a:cubicBezTo>
                  <a:cubicBezTo>
                    <a:pt x="18000" y="5679"/>
                    <a:pt x="19800" y="9999"/>
                    <a:pt x="20700" y="13213"/>
                  </a:cubicBezTo>
                  <a:cubicBezTo>
                    <a:pt x="21600" y="16428"/>
                    <a:pt x="21600" y="18538"/>
                    <a:pt x="18000" y="19744"/>
                  </a:cubicBezTo>
                  <a:cubicBezTo>
                    <a:pt x="14400" y="20949"/>
                    <a:pt x="7200" y="21251"/>
                    <a:pt x="0" y="215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1" name="Line"/>
            <p:cNvSpPr/>
            <p:nvPr/>
          </p:nvSpPr>
          <p:spPr>
            <a:xfrm>
              <a:off x="2196431" y="3066993"/>
              <a:ext cx="882053" cy="602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3" h="21600" extrusionOk="0">
                  <a:moveTo>
                    <a:pt x="0" y="8840"/>
                  </a:moveTo>
                  <a:cubicBezTo>
                    <a:pt x="739" y="9090"/>
                    <a:pt x="1478" y="9341"/>
                    <a:pt x="2643" y="8715"/>
                  </a:cubicBezTo>
                  <a:cubicBezTo>
                    <a:pt x="3808" y="8090"/>
                    <a:pt x="5400" y="6588"/>
                    <a:pt x="6423" y="5129"/>
                  </a:cubicBezTo>
                  <a:cubicBezTo>
                    <a:pt x="7446" y="3670"/>
                    <a:pt x="7901" y="2252"/>
                    <a:pt x="8157" y="1334"/>
                  </a:cubicBezTo>
                  <a:cubicBezTo>
                    <a:pt x="8413" y="417"/>
                    <a:pt x="8469" y="0"/>
                    <a:pt x="8441" y="0"/>
                  </a:cubicBezTo>
                  <a:cubicBezTo>
                    <a:pt x="8413" y="0"/>
                    <a:pt x="8299" y="417"/>
                    <a:pt x="8128" y="1418"/>
                  </a:cubicBezTo>
                  <a:cubicBezTo>
                    <a:pt x="7958" y="2419"/>
                    <a:pt x="7731" y="4003"/>
                    <a:pt x="7617" y="5046"/>
                  </a:cubicBezTo>
                  <a:cubicBezTo>
                    <a:pt x="7503" y="6088"/>
                    <a:pt x="7503" y="6588"/>
                    <a:pt x="7617" y="7005"/>
                  </a:cubicBezTo>
                  <a:cubicBezTo>
                    <a:pt x="7731" y="7422"/>
                    <a:pt x="7958" y="7756"/>
                    <a:pt x="8356" y="7923"/>
                  </a:cubicBezTo>
                  <a:cubicBezTo>
                    <a:pt x="8754" y="8090"/>
                    <a:pt x="9322" y="8090"/>
                    <a:pt x="9947" y="7881"/>
                  </a:cubicBezTo>
                  <a:cubicBezTo>
                    <a:pt x="10573" y="7673"/>
                    <a:pt x="11255" y="7256"/>
                    <a:pt x="11738" y="7089"/>
                  </a:cubicBezTo>
                  <a:cubicBezTo>
                    <a:pt x="12221" y="6922"/>
                    <a:pt x="12505" y="7005"/>
                    <a:pt x="12591" y="7256"/>
                  </a:cubicBezTo>
                  <a:cubicBezTo>
                    <a:pt x="12676" y="7506"/>
                    <a:pt x="12562" y="7923"/>
                    <a:pt x="12306" y="8173"/>
                  </a:cubicBezTo>
                  <a:cubicBezTo>
                    <a:pt x="12051" y="8423"/>
                    <a:pt x="11653" y="8507"/>
                    <a:pt x="11397" y="8340"/>
                  </a:cubicBezTo>
                  <a:cubicBezTo>
                    <a:pt x="11141" y="8173"/>
                    <a:pt x="11027" y="7756"/>
                    <a:pt x="11255" y="6880"/>
                  </a:cubicBezTo>
                  <a:cubicBezTo>
                    <a:pt x="11482" y="6005"/>
                    <a:pt x="12051" y="4670"/>
                    <a:pt x="12676" y="3753"/>
                  </a:cubicBezTo>
                  <a:cubicBezTo>
                    <a:pt x="13301" y="2836"/>
                    <a:pt x="13983" y="2335"/>
                    <a:pt x="14466" y="2127"/>
                  </a:cubicBezTo>
                  <a:cubicBezTo>
                    <a:pt x="14949" y="1918"/>
                    <a:pt x="15234" y="2002"/>
                    <a:pt x="15461" y="2210"/>
                  </a:cubicBezTo>
                  <a:cubicBezTo>
                    <a:pt x="15688" y="2419"/>
                    <a:pt x="15859" y="2752"/>
                    <a:pt x="16086" y="2919"/>
                  </a:cubicBezTo>
                  <a:cubicBezTo>
                    <a:pt x="16314" y="3086"/>
                    <a:pt x="16598" y="3086"/>
                    <a:pt x="16768" y="3294"/>
                  </a:cubicBezTo>
                  <a:cubicBezTo>
                    <a:pt x="16939" y="3503"/>
                    <a:pt x="16996" y="3920"/>
                    <a:pt x="17024" y="4378"/>
                  </a:cubicBezTo>
                  <a:cubicBezTo>
                    <a:pt x="17053" y="4837"/>
                    <a:pt x="17053" y="5337"/>
                    <a:pt x="17024" y="5796"/>
                  </a:cubicBezTo>
                  <a:cubicBezTo>
                    <a:pt x="16996" y="6255"/>
                    <a:pt x="16939" y="6672"/>
                    <a:pt x="17081" y="6922"/>
                  </a:cubicBezTo>
                  <a:cubicBezTo>
                    <a:pt x="17223" y="7172"/>
                    <a:pt x="17564" y="7256"/>
                    <a:pt x="18047" y="6797"/>
                  </a:cubicBezTo>
                  <a:cubicBezTo>
                    <a:pt x="18531" y="6338"/>
                    <a:pt x="19156" y="5337"/>
                    <a:pt x="19554" y="4670"/>
                  </a:cubicBezTo>
                  <a:cubicBezTo>
                    <a:pt x="19952" y="4003"/>
                    <a:pt x="20122" y="3669"/>
                    <a:pt x="20349" y="3378"/>
                  </a:cubicBezTo>
                  <a:cubicBezTo>
                    <a:pt x="20577" y="3086"/>
                    <a:pt x="20861" y="2836"/>
                    <a:pt x="21088" y="3127"/>
                  </a:cubicBezTo>
                  <a:cubicBezTo>
                    <a:pt x="21316" y="3419"/>
                    <a:pt x="21486" y="4253"/>
                    <a:pt x="21543" y="6171"/>
                  </a:cubicBezTo>
                  <a:cubicBezTo>
                    <a:pt x="21600" y="8090"/>
                    <a:pt x="21543" y="11092"/>
                    <a:pt x="21231" y="13844"/>
                  </a:cubicBezTo>
                  <a:cubicBezTo>
                    <a:pt x="20918" y="16596"/>
                    <a:pt x="20349" y="19098"/>
                    <a:pt x="1978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2" name="Line"/>
            <p:cNvSpPr/>
            <p:nvPr/>
          </p:nvSpPr>
          <p:spPr>
            <a:xfrm>
              <a:off x="678942" y="3576393"/>
              <a:ext cx="366512" cy="4597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250" extrusionOk="0">
                  <a:moveTo>
                    <a:pt x="6374" y="5258"/>
                  </a:moveTo>
                  <a:cubicBezTo>
                    <a:pt x="5417" y="3646"/>
                    <a:pt x="4460" y="2034"/>
                    <a:pt x="3708" y="1067"/>
                  </a:cubicBezTo>
                  <a:cubicBezTo>
                    <a:pt x="2957" y="99"/>
                    <a:pt x="2410" y="-223"/>
                    <a:pt x="1931" y="153"/>
                  </a:cubicBezTo>
                  <a:cubicBezTo>
                    <a:pt x="1453" y="529"/>
                    <a:pt x="1043" y="1604"/>
                    <a:pt x="701" y="3968"/>
                  </a:cubicBezTo>
                  <a:cubicBezTo>
                    <a:pt x="359" y="6332"/>
                    <a:pt x="86" y="9986"/>
                    <a:pt x="17" y="12834"/>
                  </a:cubicBezTo>
                  <a:cubicBezTo>
                    <a:pt x="-51" y="15681"/>
                    <a:pt x="86" y="17723"/>
                    <a:pt x="427" y="19013"/>
                  </a:cubicBezTo>
                  <a:cubicBezTo>
                    <a:pt x="769" y="20302"/>
                    <a:pt x="1316" y="20840"/>
                    <a:pt x="2546" y="21108"/>
                  </a:cubicBezTo>
                  <a:cubicBezTo>
                    <a:pt x="3777" y="21377"/>
                    <a:pt x="5691" y="21377"/>
                    <a:pt x="8972" y="20087"/>
                  </a:cubicBezTo>
                  <a:cubicBezTo>
                    <a:pt x="12253" y="18798"/>
                    <a:pt x="16901" y="16219"/>
                    <a:pt x="21549" y="1364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3" name="Line"/>
            <p:cNvSpPr/>
            <p:nvPr/>
          </p:nvSpPr>
          <p:spPr>
            <a:xfrm>
              <a:off x="1024471" y="3808735"/>
              <a:ext cx="83764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600" extrusionOk="0">
                  <a:moveTo>
                    <a:pt x="1765" y="0"/>
                  </a:moveTo>
                  <a:cubicBezTo>
                    <a:pt x="598" y="5040"/>
                    <a:pt x="-570" y="10080"/>
                    <a:pt x="306" y="13680"/>
                  </a:cubicBezTo>
                  <a:cubicBezTo>
                    <a:pt x="1181" y="17280"/>
                    <a:pt x="4100" y="19440"/>
                    <a:pt x="7895" y="20520"/>
                  </a:cubicBezTo>
                  <a:cubicBezTo>
                    <a:pt x="11689" y="21600"/>
                    <a:pt x="16360" y="21600"/>
                    <a:pt x="2103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4" name="Line"/>
            <p:cNvSpPr/>
            <p:nvPr/>
          </p:nvSpPr>
          <p:spPr>
            <a:xfrm>
              <a:off x="1171014" y="3582858"/>
              <a:ext cx="739418" cy="469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4483" y="3933"/>
                  </a:moveTo>
                  <a:cubicBezTo>
                    <a:pt x="4551" y="3085"/>
                    <a:pt x="4619" y="2238"/>
                    <a:pt x="4347" y="1497"/>
                  </a:cubicBezTo>
                  <a:cubicBezTo>
                    <a:pt x="4075" y="756"/>
                    <a:pt x="3464" y="121"/>
                    <a:pt x="2819" y="15"/>
                  </a:cubicBezTo>
                  <a:cubicBezTo>
                    <a:pt x="2174" y="-91"/>
                    <a:pt x="1494" y="333"/>
                    <a:pt x="951" y="2133"/>
                  </a:cubicBezTo>
                  <a:cubicBezTo>
                    <a:pt x="408" y="3933"/>
                    <a:pt x="0" y="7109"/>
                    <a:pt x="0" y="9756"/>
                  </a:cubicBezTo>
                  <a:cubicBezTo>
                    <a:pt x="0" y="12403"/>
                    <a:pt x="408" y="14521"/>
                    <a:pt x="713" y="15844"/>
                  </a:cubicBezTo>
                  <a:cubicBezTo>
                    <a:pt x="1019" y="17168"/>
                    <a:pt x="1223" y="17697"/>
                    <a:pt x="1155" y="17909"/>
                  </a:cubicBezTo>
                  <a:cubicBezTo>
                    <a:pt x="1087" y="18121"/>
                    <a:pt x="747" y="18015"/>
                    <a:pt x="781" y="18015"/>
                  </a:cubicBezTo>
                  <a:cubicBezTo>
                    <a:pt x="815" y="18015"/>
                    <a:pt x="1223" y="18121"/>
                    <a:pt x="2343" y="18068"/>
                  </a:cubicBezTo>
                  <a:cubicBezTo>
                    <a:pt x="3464" y="18015"/>
                    <a:pt x="5298" y="17803"/>
                    <a:pt x="6860" y="17009"/>
                  </a:cubicBezTo>
                  <a:cubicBezTo>
                    <a:pt x="8423" y="16215"/>
                    <a:pt x="9713" y="14838"/>
                    <a:pt x="10460" y="13833"/>
                  </a:cubicBezTo>
                  <a:cubicBezTo>
                    <a:pt x="11208" y="12827"/>
                    <a:pt x="11411" y="12191"/>
                    <a:pt x="11547" y="11609"/>
                  </a:cubicBezTo>
                  <a:cubicBezTo>
                    <a:pt x="11683" y="11027"/>
                    <a:pt x="11751" y="10497"/>
                    <a:pt x="11615" y="10180"/>
                  </a:cubicBezTo>
                  <a:cubicBezTo>
                    <a:pt x="11479" y="9862"/>
                    <a:pt x="11140" y="9756"/>
                    <a:pt x="10664" y="10338"/>
                  </a:cubicBezTo>
                  <a:cubicBezTo>
                    <a:pt x="10189" y="10921"/>
                    <a:pt x="9577" y="12191"/>
                    <a:pt x="9170" y="13833"/>
                  </a:cubicBezTo>
                  <a:cubicBezTo>
                    <a:pt x="8762" y="15474"/>
                    <a:pt x="8558" y="17485"/>
                    <a:pt x="8898" y="18915"/>
                  </a:cubicBezTo>
                  <a:cubicBezTo>
                    <a:pt x="9238" y="20344"/>
                    <a:pt x="10121" y="21191"/>
                    <a:pt x="12091" y="21350"/>
                  </a:cubicBezTo>
                  <a:cubicBezTo>
                    <a:pt x="14060" y="21509"/>
                    <a:pt x="17117" y="20980"/>
                    <a:pt x="18883" y="20556"/>
                  </a:cubicBezTo>
                  <a:cubicBezTo>
                    <a:pt x="20649" y="20133"/>
                    <a:pt x="21125" y="19815"/>
                    <a:pt x="21600" y="194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5" name="Line"/>
            <p:cNvSpPr/>
            <p:nvPr/>
          </p:nvSpPr>
          <p:spPr>
            <a:xfrm>
              <a:off x="6789" y="4438630"/>
              <a:ext cx="396907" cy="444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388" extrusionOk="0">
                  <a:moveTo>
                    <a:pt x="720" y="11651"/>
                  </a:moveTo>
                  <a:cubicBezTo>
                    <a:pt x="467" y="14449"/>
                    <a:pt x="215" y="17247"/>
                    <a:pt x="88" y="18926"/>
                  </a:cubicBezTo>
                  <a:cubicBezTo>
                    <a:pt x="-38" y="20605"/>
                    <a:pt x="-38" y="21164"/>
                    <a:pt x="151" y="21220"/>
                  </a:cubicBezTo>
                  <a:cubicBezTo>
                    <a:pt x="341" y="21276"/>
                    <a:pt x="720" y="20828"/>
                    <a:pt x="1415" y="19206"/>
                  </a:cubicBezTo>
                  <a:cubicBezTo>
                    <a:pt x="2109" y="17583"/>
                    <a:pt x="3120" y="14785"/>
                    <a:pt x="3751" y="12099"/>
                  </a:cubicBezTo>
                  <a:cubicBezTo>
                    <a:pt x="4383" y="9413"/>
                    <a:pt x="4636" y="6839"/>
                    <a:pt x="4825" y="5216"/>
                  </a:cubicBezTo>
                  <a:cubicBezTo>
                    <a:pt x="5015" y="3593"/>
                    <a:pt x="5141" y="2922"/>
                    <a:pt x="5394" y="2922"/>
                  </a:cubicBezTo>
                  <a:cubicBezTo>
                    <a:pt x="5646" y="2922"/>
                    <a:pt x="6025" y="3593"/>
                    <a:pt x="6278" y="5384"/>
                  </a:cubicBezTo>
                  <a:cubicBezTo>
                    <a:pt x="6530" y="7175"/>
                    <a:pt x="6657" y="10084"/>
                    <a:pt x="6720" y="11819"/>
                  </a:cubicBezTo>
                  <a:cubicBezTo>
                    <a:pt x="6783" y="13554"/>
                    <a:pt x="6783" y="14113"/>
                    <a:pt x="6973" y="14617"/>
                  </a:cubicBezTo>
                  <a:cubicBezTo>
                    <a:pt x="7162" y="15121"/>
                    <a:pt x="7541" y="15568"/>
                    <a:pt x="7983" y="15512"/>
                  </a:cubicBezTo>
                  <a:cubicBezTo>
                    <a:pt x="8425" y="15456"/>
                    <a:pt x="8930" y="14897"/>
                    <a:pt x="9878" y="13330"/>
                  </a:cubicBezTo>
                  <a:cubicBezTo>
                    <a:pt x="10825" y="11763"/>
                    <a:pt x="12215" y="9189"/>
                    <a:pt x="12973" y="7230"/>
                  </a:cubicBezTo>
                  <a:cubicBezTo>
                    <a:pt x="13730" y="5272"/>
                    <a:pt x="13857" y="3929"/>
                    <a:pt x="14109" y="2698"/>
                  </a:cubicBezTo>
                  <a:cubicBezTo>
                    <a:pt x="14362" y="1467"/>
                    <a:pt x="14741" y="348"/>
                    <a:pt x="15183" y="68"/>
                  </a:cubicBezTo>
                  <a:cubicBezTo>
                    <a:pt x="15625" y="-212"/>
                    <a:pt x="16130" y="348"/>
                    <a:pt x="16825" y="2362"/>
                  </a:cubicBezTo>
                  <a:cubicBezTo>
                    <a:pt x="17520" y="4377"/>
                    <a:pt x="18404" y="7846"/>
                    <a:pt x="19225" y="11259"/>
                  </a:cubicBezTo>
                  <a:cubicBezTo>
                    <a:pt x="20046" y="14673"/>
                    <a:pt x="20804" y="18030"/>
                    <a:pt x="21562" y="213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6" name="Line"/>
            <p:cNvSpPr/>
            <p:nvPr/>
          </p:nvSpPr>
          <p:spPr>
            <a:xfrm>
              <a:off x="495835" y="4597312"/>
              <a:ext cx="152008" cy="285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0896" extrusionOk="0">
                  <a:moveTo>
                    <a:pt x="14522" y="5589"/>
                  </a:moveTo>
                  <a:cubicBezTo>
                    <a:pt x="15177" y="4568"/>
                    <a:pt x="15831" y="3548"/>
                    <a:pt x="15995" y="2612"/>
                  </a:cubicBezTo>
                  <a:cubicBezTo>
                    <a:pt x="16159" y="1677"/>
                    <a:pt x="15831" y="827"/>
                    <a:pt x="14686" y="316"/>
                  </a:cubicBezTo>
                  <a:cubicBezTo>
                    <a:pt x="13540" y="-194"/>
                    <a:pt x="11577" y="-364"/>
                    <a:pt x="8959" y="2017"/>
                  </a:cubicBezTo>
                  <a:cubicBezTo>
                    <a:pt x="6340" y="4398"/>
                    <a:pt x="3068" y="9330"/>
                    <a:pt x="1431" y="12732"/>
                  </a:cubicBezTo>
                  <a:cubicBezTo>
                    <a:pt x="-205" y="16134"/>
                    <a:pt x="-205" y="18005"/>
                    <a:pt x="286" y="19280"/>
                  </a:cubicBezTo>
                  <a:cubicBezTo>
                    <a:pt x="777" y="20556"/>
                    <a:pt x="1759" y="21236"/>
                    <a:pt x="4213" y="20726"/>
                  </a:cubicBezTo>
                  <a:cubicBezTo>
                    <a:pt x="6668" y="20216"/>
                    <a:pt x="10595" y="18515"/>
                    <a:pt x="12722" y="17239"/>
                  </a:cubicBezTo>
                  <a:cubicBezTo>
                    <a:pt x="14850" y="15964"/>
                    <a:pt x="15177" y="15113"/>
                    <a:pt x="15831" y="14093"/>
                  </a:cubicBezTo>
                  <a:cubicBezTo>
                    <a:pt x="16486" y="13072"/>
                    <a:pt x="17468" y="11882"/>
                    <a:pt x="17959" y="11797"/>
                  </a:cubicBezTo>
                  <a:cubicBezTo>
                    <a:pt x="18450" y="11712"/>
                    <a:pt x="18450" y="12732"/>
                    <a:pt x="18940" y="14008"/>
                  </a:cubicBezTo>
                  <a:cubicBezTo>
                    <a:pt x="19431" y="15283"/>
                    <a:pt x="20413" y="16814"/>
                    <a:pt x="21395" y="183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7" name="Line"/>
            <p:cNvSpPr/>
            <p:nvPr/>
          </p:nvSpPr>
          <p:spPr>
            <a:xfrm>
              <a:off x="715675" y="4457468"/>
              <a:ext cx="36803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0" h="21600" extrusionOk="0">
                  <a:moveTo>
                    <a:pt x="12486" y="0"/>
                  </a:moveTo>
                  <a:cubicBezTo>
                    <a:pt x="11216" y="2957"/>
                    <a:pt x="9945" y="5914"/>
                    <a:pt x="6769" y="9000"/>
                  </a:cubicBezTo>
                  <a:cubicBezTo>
                    <a:pt x="3592" y="12086"/>
                    <a:pt x="-1490" y="15300"/>
                    <a:pt x="416" y="17421"/>
                  </a:cubicBezTo>
                  <a:cubicBezTo>
                    <a:pt x="2322" y="19543"/>
                    <a:pt x="11216" y="20571"/>
                    <a:pt x="2011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8" name="Line"/>
            <p:cNvSpPr/>
            <p:nvPr/>
          </p:nvSpPr>
          <p:spPr>
            <a:xfrm>
              <a:off x="839707" y="4635255"/>
              <a:ext cx="261552" cy="2675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0887" extrusionOk="0">
                  <a:moveTo>
                    <a:pt x="9376" y="279"/>
                  </a:moveTo>
                  <a:cubicBezTo>
                    <a:pt x="8050" y="-84"/>
                    <a:pt x="6724" y="-447"/>
                    <a:pt x="5113" y="1640"/>
                  </a:cubicBezTo>
                  <a:cubicBezTo>
                    <a:pt x="3502" y="3728"/>
                    <a:pt x="1608" y="8266"/>
                    <a:pt x="660" y="11079"/>
                  </a:cubicBezTo>
                  <a:cubicBezTo>
                    <a:pt x="-287" y="13892"/>
                    <a:pt x="-287" y="14982"/>
                    <a:pt x="1134" y="15617"/>
                  </a:cubicBezTo>
                  <a:cubicBezTo>
                    <a:pt x="2555" y="16252"/>
                    <a:pt x="5397" y="16434"/>
                    <a:pt x="8239" y="14528"/>
                  </a:cubicBezTo>
                  <a:cubicBezTo>
                    <a:pt x="11081" y="12622"/>
                    <a:pt x="13924" y="8629"/>
                    <a:pt x="15345" y="6087"/>
                  </a:cubicBezTo>
                  <a:cubicBezTo>
                    <a:pt x="16766" y="3546"/>
                    <a:pt x="16766" y="2457"/>
                    <a:pt x="16292" y="1913"/>
                  </a:cubicBezTo>
                  <a:cubicBezTo>
                    <a:pt x="15818" y="1368"/>
                    <a:pt x="14871" y="1368"/>
                    <a:pt x="14208" y="1822"/>
                  </a:cubicBezTo>
                  <a:cubicBezTo>
                    <a:pt x="13545" y="2276"/>
                    <a:pt x="13166" y="3183"/>
                    <a:pt x="12597" y="5815"/>
                  </a:cubicBezTo>
                  <a:cubicBezTo>
                    <a:pt x="12029" y="8447"/>
                    <a:pt x="11271" y="12803"/>
                    <a:pt x="11460" y="15708"/>
                  </a:cubicBezTo>
                  <a:cubicBezTo>
                    <a:pt x="11650" y="18612"/>
                    <a:pt x="12787" y="20064"/>
                    <a:pt x="14587" y="20608"/>
                  </a:cubicBezTo>
                  <a:cubicBezTo>
                    <a:pt x="16387" y="21153"/>
                    <a:pt x="18850" y="20790"/>
                    <a:pt x="21313" y="204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9" name="Line"/>
            <p:cNvSpPr/>
            <p:nvPr/>
          </p:nvSpPr>
          <p:spPr>
            <a:xfrm>
              <a:off x="1344155" y="4467874"/>
              <a:ext cx="160892" cy="422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1" h="21429" extrusionOk="0">
                  <a:moveTo>
                    <a:pt x="19330" y="4075"/>
                  </a:moveTo>
                  <a:cubicBezTo>
                    <a:pt x="19938" y="3367"/>
                    <a:pt x="20547" y="2659"/>
                    <a:pt x="20851" y="1833"/>
                  </a:cubicBezTo>
                  <a:cubicBezTo>
                    <a:pt x="21155" y="1006"/>
                    <a:pt x="21155" y="62"/>
                    <a:pt x="20547" y="3"/>
                  </a:cubicBezTo>
                  <a:cubicBezTo>
                    <a:pt x="19938" y="-56"/>
                    <a:pt x="18721" y="770"/>
                    <a:pt x="16135" y="2895"/>
                  </a:cubicBezTo>
                  <a:cubicBezTo>
                    <a:pt x="13549" y="5019"/>
                    <a:pt x="9594" y="8442"/>
                    <a:pt x="6552" y="11511"/>
                  </a:cubicBezTo>
                  <a:cubicBezTo>
                    <a:pt x="3510" y="14580"/>
                    <a:pt x="1380" y="17295"/>
                    <a:pt x="468" y="18947"/>
                  </a:cubicBezTo>
                  <a:cubicBezTo>
                    <a:pt x="-445" y="20600"/>
                    <a:pt x="-141" y="21190"/>
                    <a:pt x="2445" y="21367"/>
                  </a:cubicBezTo>
                  <a:cubicBezTo>
                    <a:pt x="5031" y="21544"/>
                    <a:pt x="9899" y="21308"/>
                    <a:pt x="14766" y="210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0" name="Line"/>
            <p:cNvSpPr/>
            <p:nvPr/>
          </p:nvSpPr>
          <p:spPr>
            <a:xfrm>
              <a:off x="1587227" y="4634196"/>
              <a:ext cx="239497" cy="2696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2" extrusionOk="0">
                  <a:moveTo>
                    <a:pt x="15938" y="2562"/>
                  </a:moveTo>
                  <a:cubicBezTo>
                    <a:pt x="15309" y="1647"/>
                    <a:pt x="14680" y="731"/>
                    <a:pt x="13107" y="274"/>
                  </a:cubicBezTo>
                  <a:cubicBezTo>
                    <a:pt x="11534" y="-184"/>
                    <a:pt x="9017" y="-184"/>
                    <a:pt x="6816" y="1189"/>
                  </a:cubicBezTo>
                  <a:cubicBezTo>
                    <a:pt x="4614" y="2562"/>
                    <a:pt x="2726" y="5308"/>
                    <a:pt x="1573" y="8145"/>
                  </a:cubicBezTo>
                  <a:cubicBezTo>
                    <a:pt x="419" y="10982"/>
                    <a:pt x="0" y="13911"/>
                    <a:pt x="0" y="15833"/>
                  </a:cubicBezTo>
                  <a:cubicBezTo>
                    <a:pt x="0" y="17755"/>
                    <a:pt x="419" y="18670"/>
                    <a:pt x="1363" y="19128"/>
                  </a:cubicBezTo>
                  <a:cubicBezTo>
                    <a:pt x="2307" y="19586"/>
                    <a:pt x="3775" y="19586"/>
                    <a:pt x="5662" y="18762"/>
                  </a:cubicBezTo>
                  <a:cubicBezTo>
                    <a:pt x="7550" y="17938"/>
                    <a:pt x="9856" y="16291"/>
                    <a:pt x="11324" y="15101"/>
                  </a:cubicBezTo>
                  <a:cubicBezTo>
                    <a:pt x="12792" y="13911"/>
                    <a:pt x="13421" y="13179"/>
                    <a:pt x="14050" y="13179"/>
                  </a:cubicBezTo>
                  <a:cubicBezTo>
                    <a:pt x="14680" y="13179"/>
                    <a:pt x="15309" y="13911"/>
                    <a:pt x="15309" y="15009"/>
                  </a:cubicBezTo>
                  <a:cubicBezTo>
                    <a:pt x="15309" y="16108"/>
                    <a:pt x="14680" y="17572"/>
                    <a:pt x="14365" y="18762"/>
                  </a:cubicBezTo>
                  <a:cubicBezTo>
                    <a:pt x="14050" y="19952"/>
                    <a:pt x="14050" y="20867"/>
                    <a:pt x="14680" y="21141"/>
                  </a:cubicBezTo>
                  <a:cubicBezTo>
                    <a:pt x="15309" y="21416"/>
                    <a:pt x="16567" y="21050"/>
                    <a:pt x="17825" y="20226"/>
                  </a:cubicBezTo>
                  <a:cubicBezTo>
                    <a:pt x="19084" y="19402"/>
                    <a:pt x="20342" y="18121"/>
                    <a:pt x="21600" y="16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1" name="Line"/>
            <p:cNvSpPr/>
            <p:nvPr/>
          </p:nvSpPr>
          <p:spPr>
            <a:xfrm>
              <a:off x="1842889" y="4544606"/>
              <a:ext cx="88470" cy="338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530" extrusionOk="0">
                  <a:moveTo>
                    <a:pt x="6119" y="2445"/>
                  </a:moveTo>
                  <a:cubicBezTo>
                    <a:pt x="6119" y="1261"/>
                    <a:pt x="6119" y="78"/>
                    <a:pt x="6396" y="4"/>
                  </a:cubicBezTo>
                  <a:cubicBezTo>
                    <a:pt x="6673" y="-70"/>
                    <a:pt x="7227" y="966"/>
                    <a:pt x="6119" y="4072"/>
                  </a:cubicBezTo>
                  <a:cubicBezTo>
                    <a:pt x="5011" y="7179"/>
                    <a:pt x="2242" y="12357"/>
                    <a:pt x="858" y="15612"/>
                  </a:cubicBezTo>
                  <a:cubicBezTo>
                    <a:pt x="-527" y="18867"/>
                    <a:pt x="-527" y="20198"/>
                    <a:pt x="3073" y="20864"/>
                  </a:cubicBezTo>
                  <a:cubicBezTo>
                    <a:pt x="6673" y="21530"/>
                    <a:pt x="13873" y="21530"/>
                    <a:pt x="21073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2" name="Line"/>
            <p:cNvSpPr/>
            <p:nvPr/>
          </p:nvSpPr>
          <p:spPr>
            <a:xfrm>
              <a:off x="2010415" y="4478395"/>
              <a:ext cx="53481" cy="4394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513" y="0"/>
                  </a:moveTo>
                  <a:cubicBezTo>
                    <a:pt x="7513" y="2514"/>
                    <a:pt x="7513" y="5029"/>
                    <a:pt x="5635" y="7829"/>
                  </a:cubicBezTo>
                  <a:cubicBezTo>
                    <a:pt x="3757" y="10629"/>
                    <a:pt x="0" y="13714"/>
                    <a:pt x="0" y="16057"/>
                  </a:cubicBezTo>
                  <a:cubicBezTo>
                    <a:pt x="0" y="18400"/>
                    <a:pt x="3757" y="20000"/>
                    <a:pt x="7983" y="20800"/>
                  </a:cubicBezTo>
                  <a:cubicBezTo>
                    <a:pt x="12209" y="21600"/>
                    <a:pt x="16904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3" name="Line"/>
            <p:cNvSpPr/>
            <p:nvPr/>
          </p:nvSpPr>
          <p:spPr>
            <a:xfrm>
              <a:off x="2119699" y="4659762"/>
              <a:ext cx="388693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600" extrusionOk="0">
                  <a:moveTo>
                    <a:pt x="11816" y="0"/>
                  </a:moveTo>
                  <a:cubicBezTo>
                    <a:pt x="9911" y="1500"/>
                    <a:pt x="8005" y="3000"/>
                    <a:pt x="6480" y="4275"/>
                  </a:cubicBezTo>
                  <a:cubicBezTo>
                    <a:pt x="4955" y="5550"/>
                    <a:pt x="3812" y="6600"/>
                    <a:pt x="3621" y="7050"/>
                  </a:cubicBezTo>
                  <a:cubicBezTo>
                    <a:pt x="3431" y="7500"/>
                    <a:pt x="4193" y="7350"/>
                    <a:pt x="6353" y="6900"/>
                  </a:cubicBezTo>
                  <a:cubicBezTo>
                    <a:pt x="8513" y="6450"/>
                    <a:pt x="12071" y="5700"/>
                    <a:pt x="14866" y="6000"/>
                  </a:cubicBezTo>
                  <a:cubicBezTo>
                    <a:pt x="17661" y="6300"/>
                    <a:pt x="19694" y="7650"/>
                    <a:pt x="20647" y="9075"/>
                  </a:cubicBezTo>
                  <a:cubicBezTo>
                    <a:pt x="21600" y="10500"/>
                    <a:pt x="21473" y="12000"/>
                    <a:pt x="19758" y="13725"/>
                  </a:cubicBezTo>
                  <a:cubicBezTo>
                    <a:pt x="18042" y="15450"/>
                    <a:pt x="14739" y="17400"/>
                    <a:pt x="11181" y="18750"/>
                  </a:cubicBezTo>
                  <a:cubicBezTo>
                    <a:pt x="7624" y="20100"/>
                    <a:pt x="3812" y="20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4" name="Line"/>
            <p:cNvSpPr/>
            <p:nvPr/>
          </p:nvSpPr>
          <p:spPr>
            <a:xfrm>
              <a:off x="-1" y="5440722"/>
              <a:ext cx="436666" cy="5739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242" extrusionOk="0">
                  <a:moveTo>
                    <a:pt x="19397" y="269"/>
                  </a:moveTo>
                  <a:cubicBezTo>
                    <a:pt x="18146" y="11"/>
                    <a:pt x="16896" y="-247"/>
                    <a:pt x="14963" y="441"/>
                  </a:cubicBezTo>
                  <a:cubicBezTo>
                    <a:pt x="13030" y="1130"/>
                    <a:pt x="10416" y="2765"/>
                    <a:pt x="8142" y="4615"/>
                  </a:cubicBezTo>
                  <a:cubicBezTo>
                    <a:pt x="5868" y="6465"/>
                    <a:pt x="3936" y="8531"/>
                    <a:pt x="2685" y="9994"/>
                  </a:cubicBezTo>
                  <a:cubicBezTo>
                    <a:pt x="1435" y="11457"/>
                    <a:pt x="866" y="12317"/>
                    <a:pt x="468" y="13049"/>
                  </a:cubicBezTo>
                  <a:cubicBezTo>
                    <a:pt x="70" y="13780"/>
                    <a:pt x="-157" y="14382"/>
                    <a:pt x="127" y="14770"/>
                  </a:cubicBezTo>
                  <a:cubicBezTo>
                    <a:pt x="411" y="15157"/>
                    <a:pt x="1207" y="15329"/>
                    <a:pt x="3538" y="15071"/>
                  </a:cubicBezTo>
                  <a:cubicBezTo>
                    <a:pt x="5868" y="14813"/>
                    <a:pt x="9734" y="14124"/>
                    <a:pt x="12860" y="13823"/>
                  </a:cubicBezTo>
                  <a:cubicBezTo>
                    <a:pt x="15986" y="13522"/>
                    <a:pt x="18374" y="13608"/>
                    <a:pt x="19738" y="13823"/>
                  </a:cubicBezTo>
                  <a:cubicBezTo>
                    <a:pt x="21102" y="14038"/>
                    <a:pt x="21443" y="14382"/>
                    <a:pt x="21329" y="15028"/>
                  </a:cubicBezTo>
                  <a:cubicBezTo>
                    <a:pt x="21216" y="15673"/>
                    <a:pt x="20647" y="16620"/>
                    <a:pt x="19056" y="17739"/>
                  </a:cubicBezTo>
                  <a:cubicBezTo>
                    <a:pt x="17464" y="18857"/>
                    <a:pt x="14849" y="20148"/>
                    <a:pt x="12803" y="20751"/>
                  </a:cubicBezTo>
                  <a:cubicBezTo>
                    <a:pt x="10757" y="21353"/>
                    <a:pt x="9279" y="21267"/>
                    <a:pt x="7801" y="2118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5" name="Line"/>
            <p:cNvSpPr/>
            <p:nvPr/>
          </p:nvSpPr>
          <p:spPr>
            <a:xfrm>
              <a:off x="439722" y="5536365"/>
              <a:ext cx="385277" cy="494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4" h="21554" extrusionOk="0">
                  <a:moveTo>
                    <a:pt x="322" y="2231"/>
                  </a:moveTo>
                  <a:cubicBezTo>
                    <a:pt x="837" y="1825"/>
                    <a:pt x="1351" y="1420"/>
                    <a:pt x="1994" y="963"/>
                  </a:cubicBezTo>
                  <a:cubicBezTo>
                    <a:pt x="2637" y="507"/>
                    <a:pt x="3408" y="0"/>
                    <a:pt x="3858" y="0"/>
                  </a:cubicBezTo>
                  <a:cubicBezTo>
                    <a:pt x="4308" y="0"/>
                    <a:pt x="4437" y="507"/>
                    <a:pt x="4372" y="2586"/>
                  </a:cubicBezTo>
                  <a:cubicBezTo>
                    <a:pt x="4308" y="4665"/>
                    <a:pt x="4051" y="8315"/>
                    <a:pt x="3601" y="11561"/>
                  </a:cubicBezTo>
                  <a:cubicBezTo>
                    <a:pt x="3151" y="14806"/>
                    <a:pt x="2508" y="17645"/>
                    <a:pt x="2122" y="19318"/>
                  </a:cubicBezTo>
                  <a:cubicBezTo>
                    <a:pt x="1737" y="20992"/>
                    <a:pt x="1608" y="21499"/>
                    <a:pt x="1351" y="21549"/>
                  </a:cubicBezTo>
                  <a:cubicBezTo>
                    <a:pt x="1094" y="21600"/>
                    <a:pt x="708" y="21194"/>
                    <a:pt x="387" y="20383"/>
                  </a:cubicBezTo>
                  <a:cubicBezTo>
                    <a:pt x="65" y="19572"/>
                    <a:pt x="-192" y="18355"/>
                    <a:pt x="194" y="17189"/>
                  </a:cubicBezTo>
                  <a:cubicBezTo>
                    <a:pt x="579" y="16023"/>
                    <a:pt x="1608" y="14907"/>
                    <a:pt x="2829" y="14096"/>
                  </a:cubicBezTo>
                  <a:cubicBezTo>
                    <a:pt x="4051" y="13285"/>
                    <a:pt x="5465" y="12777"/>
                    <a:pt x="6494" y="12524"/>
                  </a:cubicBezTo>
                  <a:cubicBezTo>
                    <a:pt x="7522" y="12270"/>
                    <a:pt x="8165" y="12270"/>
                    <a:pt x="8744" y="12980"/>
                  </a:cubicBezTo>
                  <a:cubicBezTo>
                    <a:pt x="9322" y="13690"/>
                    <a:pt x="9837" y="15110"/>
                    <a:pt x="10158" y="16530"/>
                  </a:cubicBezTo>
                  <a:cubicBezTo>
                    <a:pt x="10479" y="17949"/>
                    <a:pt x="10608" y="19369"/>
                    <a:pt x="11122" y="20180"/>
                  </a:cubicBezTo>
                  <a:cubicBezTo>
                    <a:pt x="11637" y="20992"/>
                    <a:pt x="12537" y="21194"/>
                    <a:pt x="14079" y="20586"/>
                  </a:cubicBezTo>
                  <a:cubicBezTo>
                    <a:pt x="15622" y="19977"/>
                    <a:pt x="17808" y="18558"/>
                    <a:pt x="19158" y="17239"/>
                  </a:cubicBezTo>
                  <a:cubicBezTo>
                    <a:pt x="20508" y="15921"/>
                    <a:pt x="21022" y="14704"/>
                    <a:pt x="21215" y="13842"/>
                  </a:cubicBezTo>
                  <a:cubicBezTo>
                    <a:pt x="21408" y="12980"/>
                    <a:pt x="21279" y="12473"/>
                    <a:pt x="20894" y="12017"/>
                  </a:cubicBezTo>
                  <a:cubicBezTo>
                    <a:pt x="20508" y="11561"/>
                    <a:pt x="19865" y="11155"/>
                    <a:pt x="18129" y="11611"/>
                  </a:cubicBezTo>
                  <a:cubicBezTo>
                    <a:pt x="16394" y="12068"/>
                    <a:pt x="13565" y="13386"/>
                    <a:pt x="12087" y="14349"/>
                  </a:cubicBezTo>
                  <a:cubicBezTo>
                    <a:pt x="10608" y="15313"/>
                    <a:pt x="10479" y="15921"/>
                    <a:pt x="10351" y="1653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6" name="Line"/>
            <p:cNvSpPr/>
            <p:nvPr/>
          </p:nvSpPr>
          <p:spPr>
            <a:xfrm>
              <a:off x="815257" y="5810452"/>
              <a:ext cx="376685" cy="20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2" extrusionOk="0">
                  <a:moveTo>
                    <a:pt x="0" y="4302"/>
                  </a:moveTo>
                  <a:cubicBezTo>
                    <a:pt x="667" y="3827"/>
                    <a:pt x="1333" y="3352"/>
                    <a:pt x="2000" y="2996"/>
                  </a:cubicBezTo>
                  <a:cubicBezTo>
                    <a:pt x="2667" y="2640"/>
                    <a:pt x="3333" y="2403"/>
                    <a:pt x="3733" y="2996"/>
                  </a:cubicBezTo>
                  <a:cubicBezTo>
                    <a:pt x="4133" y="3590"/>
                    <a:pt x="4267" y="5014"/>
                    <a:pt x="4133" y="7625"/>
                  </a:cubicBezTo>
                  <a:cubicBezTo>
                    <a:pt x="4000" y="10236"/>
                    <a:pt x="3600" y="14034"/>
                    <a:pt x="3333" y="16526"/>
                  </a:cubicBezTo>
                  <a:cubicBezTo>
                    <a:pt x="3067" y="19018"/>
                    <a:pt x="2933" y="20205"/>
                    <a:pt x="3000" y="20086"/>
                  </a:cubicBezTo>
                  <a:cubicBezTo>
                    <a:pt x="3067" y="19968"/>
                    <a:pt x="3333" y="18544"/>
                    <a:pt x="3933" y="16289"/>
                  </a:cubicBezTo>
                  <a:cubicBezTo>
                    <a:pt x="4533" y="14034"/>
                    <a:pt x="5467" y="10948"/>
                    <a:pt x="6267" y="9168"/>
                  </a:cubicBezTo>
                  <a:cubicBezTo>
                    <a:pt x="7067" y="7388"/>
                    <a:pt x="7733" y="6913"/>
                    <a:pt x="8400" y="6675"/>
                  </a:cubicBezTo>
                  <a:cubicBezTo>
                    <a:pt x="9067" y="6438"/>
                    <a:pt x="9733" y="6438"/>
                    <a:pt x="10333" y="6794"/>
                  </a:cubicBezTo>
                  <a:cubicBezTo>
                    <a:pt x="10933" y="7150"/>
                    <a:pt x="11467" y="7862"/>
                    <a:pt x="12067" y="8218"/>
                  </a:cubicBezTo>
                  <a:cubicBezTo>
                    <a:pt x="12667" y="8574"/>
                    <a:pt x="13333" y="8574"/>
                    <a:pt x="14267" y="7744"/>
                  </a:cubicBezTo>
                  <a:cubicBezTo>
                    <a:pt x="15200" y="6913"/>
                    <a:pt x="16400" y="5251"/>
                    <a:pt x="17133" y="3590"/>
                  </a:cubicBezTo>
                  <a:cubicBezTo>
                    <a:pt x="17867" y="1928"/>
                    <a:pt x="18133" y="267"/>
                    <a:pt x="18000" y="29"/>
                  </a:cubicBezTo>
                  <a:cubicBezTo>
                    <a:pt x="17867" y="-208"/>
                    <a:pt x="17333" y="979"/>
                    <a:pt x="16533" y="4065"/>
                  </a:cubicBezTo>
                  <a:cubicBezTo>
                    <a:pt x="15733" y="7150"/>
                    <a:pt x="14667" y="12135"/>
                    <a:pt x="14133" y="15339"/>
                  </a:cubicBezTo>
                  <a:cubicBezTo>
                    <a:pt x="13600" y="18544"/>
                    <a:pt x="13600" y="19968"/>
                    <a:pt x="14933" y="20680"/>
                  </a:cubicBezTo>
                  <a:cubicBezTo>
                    <a:pt x="16267" y="21392"/>
                    <a:pt x="18933" y="21392"/>
                    <a:pt x="21600" y="2139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7" name="Line"/>
            <p:cNvSpPr/>
            <p:nvPr/>
          </p:nvSpPr>
          <p:spPr>
            <a:xfrm>
              <a:off x="1579688" y="5587520"/>
              <a:ext cx="23816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12" h="21600" extrusionOk="0">
                  <a:moveTo>
                    <a:pt x="14221" y="0"/>
                  </a:moveTo>
                  <a:cubicBezTo>
                    <a:pt x="10294" y="3434"/>
                    <a:pt x="6366" y="6868"/>
                    <a:pt x="3421" y="9969"/>
                  </a:cubicBezTo>
                  <a:cubicBezTo>
                    <a:pt x="476" y="13071"/>
                    <a:pt x="-1488" y="15840"/>
                    <a:pt x="1457" y="17723"/>
                  </a:cubicBezTo>
                  <a:cubicBezTo>
                    <a:pt x="4403" y="19606"/>
                    <a:pt x="12257" y="20603"/>
                    <a:pt x="20112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8" name="Line"/>
            <p:cNvSpPr/>
            <p:nvPr/>
          </p:nvSpPr>
          <p:spPr>
            <a:xfrm>
              <a:off x="1715113" y="5852300"/>
              <a:ext cx="220590" cy="125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5" h="20507" extrusionOk="0">
                  <a:moveTo>
                    <a:pt x="675" y="5732"/>
                  </a:moveTo>
                  <a:cubicBezTo>
                    <a:pt x="1125" y="3080"/>
                    <a:pt x="1575" y="427"/>
                    <a:pt x="1800" y="48"/>
                  </a:cubicBezTo>
                  <a:cubicBezTo>
                    <a:pt x="2025" y="-331"/>
                    <a:pt x="2025" y="1564"/>
                    <a:pt x="1800" y="4974"/>
                  </a:cubicBezTo>
                  <a:cubicBezTo>
                    <a:pt x="1575" y="8385"/>
                    <a:pt x="1125" y="13311"/>
                    <a:pt x="2475" y="16532"/>
                  </a:cubicBezTo>
                  <a:cubicBezTo>
                    <a:pt x="3825" y="19753"/>
                    <a:pt x="6975" y="21269"/>
                    <a:pt x="10237" y="20132"/>
                  </a:cubicBezTo>
                  <a:cubicBezTo>
                    <a:pt x="13500" y="18995"/>
                    <a:pt x="16875" y="15206"/>
                    <a:pt x="18900" y="12174"/>
                  </a:cubicBezTo>
                  <a:cubicBezTo>
                    <a:pt x="20925" y="9143"/>
                    <a:pt x="21600" y="6869"/>
                    <a:pt x="21262" y="4595"/>
                  </a:cubicBezTo>
                  <a:cubicBezTo>
                    <a:pt x="20925" y="2322"/>
                    <a:pt x="19575" y="48"/>
                    <a:pt x="15862" y="48"/>
                  </a:cubicBezTo>
                  <a:cubicBezTo>
                    <a:pt x="12150" y="48"/>
                    <a:pt x="6075" y="2322"/>
                    <a:pt x="0" y="4595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9" name="Line"/>
            <p:cNvSpPr/>
            <p:nvPr/>
          </p:nvSpPr>
          <p:spPr>
            <a:xfrm>
              <a:off x="2056919" y="5525330"/>
              <a:ext cx="48830" cy="5295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21600" y="1674"/>
                  </a:moveTo>
                  <a:cubicBezTo>
                    <a:pt x="21600" y="920"/>
                    <a:pt x="21600" y="165"/>
                    <a:pt x="21086" y="23"/>
                  </a:cubicBezTo>
                  <a:cubicBezTo>
                    <a:pt x="20571" y="-118"/>
                    <a:pt x="19543" y="354"/>
                    <a:pt x="17486" y="2382"/>
                  </a:cubicBezTo>
                  <a:cubicBezTo>
                    <a:pt x="15429" y="4410"/>
                    <a:pt x="12343" y="7994"/>
                    <a:pt x="9257" y="11437"/>
                  </a:cubicBezTo>
                  <a:cubicBezTo>
                    <a:pt x="6171" y="14879"/>
                    <a:pt x="3086" y="18181"/>
                    <a:pt x="0" y="2148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0" name="Line"/>
            <p:cNvSpPr/>
            <p:nvPr/>
          </p:nvSpPr>
          <p:spPr>
            <a:xfrm>
              <a:off x="2001114" y="5725081"/>
              <a:ext cx="487915" cy="336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428" extrusionOk="0">
                  <a:moveTo>
                    <a:pt x="0" y="12107"/>
                  </a:moveTo>
                  <a:cubicBezTo>
                    <a:pt x="2445" y="9296"/>
                    <a:pt x="4891" y="6486"/>
                    <a:pt x="7336" y="4488"/>
                  </a:cubicBezTo>
                  <a:cubicBezTo>
                    <a:pt x="9781" y="2491"/>
                    <a:pt x="12226" y="1307"/>
                    <a:pt x="13704" y="642"/>
                  </a:cubicBezTo>
                  <a:cubicBezTo>
                    <a:pt x="15181" y="-24"/>
                    <a:pt x="15691" y="-172"/>
                    <a:pt x="15792" y="198"/>
                  </a:cubicBezTo>
                  <a:cubicBezTo>
                    <a:pt x="15894" y="568"/>
                    <a:pt x="15589" y="1455"/>
                    <a:pt x="14825" y="2713"/>
                  </a:cubicBezTo>
                  <a:cubicBezTo>
                    <a:pt x="14060" y="3970"/>
                    <a:pt x="12838" y="5598"/>
                    <a:pt x="12125" y="6781"/>
                  </a:cubicBezTo>
                  <a:cubicBezTo>
                    <a:pt x="11411" y="7965"/>
                    <a:pt x="11208" y="8705"/>
                    <a:pt x="11309" y="9296"/>
                  </a:cubicBezTo>
                  <a:cubicBezTo>
                    <a:pt x="11411" y="9888"/>
                    <a:pt x="11819" y="10332"/>
                    <a:pt x="13296" y="10554"/>
                  </a:cubicBezTo>
                  <a:cubicBezTo>
                    <a:pt x="14774" y="10776"/>
                    <a:pt x="17321" y="10776"/>
                    <a:pt x="18849" y="10924"/>
                  </a:cubicBezTo>
                  <a:cubicBezTo>
                    <a:pt x="20377" y="11072"/>
                    <a:pt x="20887" y="11368"/>
                    <a:pt x="21192" y="11886"/>
                  </a:cubicBezTo>
                  <a:cubicBezTo>
                    <a:pt x="21498" y="12403"/>
                    <a:pt x="21600" y="13143"/>
                    <a:pt x="20123" y="14623"/>
                  </a:cubicBezTo>
                  <a:cubicBezTo>
                    <a:pt x="18645" y="16102"/>
                    <a:pt x="15589" y="18321"/>
                    <a:pt x="13755" y="19579"/>
                  </a:cubicBezTo>
                  <a:cubicBezTo>
                    <a:pt x="11921" y="20836"/>
                    <a:pt x="11309" y="21132"/>
                    <a:pt x="10698" y="2142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1" name="Line"/>
            <p:cNvSpPr/>
            <p:nvPr/>
          </p:nvSpPr>
          <p:spPr>
            <a:xfrm>
              <a:off x="388205" y="6429268"/>
              <a:ext cx="257313" cy="229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0542" extrusionOk="0">
                  <a:moveTo>
                    <a:pt x="10542" y="4568"/>
                  </a:moveTo>
                  <a:cubicBezTo>
                    <a:pt x="9963" y="3321"/>
                    <a:pt x="9385" y="2075"/>
                    <a:pt x="8613" y="1348"/>
                  </a:cubicBezTo>
                  <a:cubicBezTo>
                    <a:pt x="7842" y="621"/>
                    <a:pt x="6878" y="414"/>
                    <a:pt x="5431" y="2491"/>
                  </a:cubicBezTo>
                  <a:cubicBezTo>
                    <a:pt x="3985" y="4568"/>
                    <a:pt x="2056" y="8929"/>
                    <a:pt x="996" y="11941"/>
                  </a:cubicBezTo>
                  <a:cubicBezTo>
                    <a:pt x="-65" y="14952"/>
                    <a:pt x="-258" y="16614"/>
                    <a:pt x="321" y="18171"/>
                  </a:cubicBezTo>
                  <a:cubicBezTo>
                    <a:pt x="899" y="19729"/>
                    <a:pt x="2249" y="21183"/>
                    <a:pt x="5624" y="20248"/>
                  </a:cubicBezTo>
                  <a:cubicBezTo>
                    <a:pt x="8999" y="19314"/>
                    <a:pt x="14399" y="15991"/>
                    <a:pt x="17485" y="13083"/>
                  </a:cubicBezTo>
                  <a:cubicBezTo>
                    <a:pt x="20571" y="10175"/>
                    <a:pt x="21342" y="7683"/>
                    <a:pt x="21342" y="5398"/>
                  </a:cubicBezTo>
                  <a:cubicBezTo>
                    <a:pt x="21342" y="3114"/>
                    <a:pt x="20571" y="1037"/>
                    <a:pt x="19124" y="310"/>
                  </a:cubicBezTo>
                  <a:cubicBezTo>
                    <a:pt x="17678" y="-417"/>
                    <a:pt x="15556" y="206"/>
                    <a:pt x="14110" y="1452"/>
                  </a:cubicBezTo>
                  <a:cubicBezTo>
                    <a:pt x="12663" y="2698"/>
                    <a:pt x="11892" y="4568"/>
                    <a:pt x="11121" y="643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2" name="Line"/>
            <p:cNvSpPr/>
            <p:nvPr/>
          </p:nvSpPr>
          <p:spPr>
            <a:xfrm>
              <a:off x="638393" y="6283763"/>
              <a:ext cx="218719" cy="331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535" extrusionOk="0">
                  <a:moveTo>
                    <a:pt x="17294" y="5524"/>
                  </a:moveTo>
                  <a:cubicBezTo>
                    <a:pt x="18204" y="4769"/>
                    <a:pt x="19113" y="4013"/>
                    <a:pt x="19568" y="3258"/>
                  </a:cubicBezTo>
                  <a:cubicBezTo>
                    <a:pt x="20023" y="2503"/>
                    <a:pt x="20023" y="1748"/>
                    <a:pt x="19568" y="1143"/>
                  </a:cubicBezTo>
                  <a:cubicBezTo>
                    <a:pt x="19113" y="539"/>
                    <a:pt x="18204" y="86"/>
                    <a:pt x="16953" y="11"/>
                  </a:cubicBezTo>
                  <a:cubicBezTo>
                    <a:pt x="15703" y="-65"/>
                    <a:pt x="14111" y="237"/>
                    <a:pt x="11724" y="2352"/>
                  </a:cubicBezTo>
                  <a:cubicBezTo>
                    <a:pt x="9336" y="4466"/>
                    <a:pt x="6153" y="8394"/>
                    <a:pt x="4107" y="11641"/>
                  </a:cubicBezTo>
                  <a:cubicBezTo>
                    <a:pt x="2061" y="14889"/>
                    <a:pt x="1151" y="17457"/>
                    <a:pt x="583" y="19118"/>
                  </a:cubicBezTo>
                  <a:cubicBezTo>
                    <a:pt x="14" y="20780"/>
                    <a:pt x="-213" y="21535"/>
                    <a:pt x="242" y="21535"/>
                  </a:cubicBezTo>
                  <a:cubicBezTo>
                    <a:pt x="696" y="21535"/>
                    <a:pt x="1833" y="20780"/>
                    <a:pt x="4334" y="20176"/>
                  </a:cubicBezTo>
                  <a:cubicBezTo>
                    <a:pt x="6835" y="19571"/>
                    <a:pt x="10701" y="19118"/>
                    <a:pt x="13770" y="19269"/>
                  </a:cubicBezTo>
                  <a:cubicBezTo>
                    <a:pt x="16840" y="19420"/>
                    <a:pt x="19113" y="20176"/>
                    <a:pt x="21387" y="20931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3" name="Line"/>
            <p:cNvSpPr/>
            <p:nvPr/>
          </p:nvSpPr>
          <p:spPr>
            <a:xfrm>
              <a:off x="1141384" y="6420505"/>
              <a:ext cx="319386" cy="2552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168" extrusionOk="0">
                  <a:moveTo>
                    <a:pt x="10297" y="3232"/>
                  </a:moveTo>
                  <a:cubicBezTo>
                    <a:pt x="10143" y="2268"/>
                    <a:pt x="9989" y="1304"/>
                    <a:pt x="9295" y="629"/>
                  </a:cubicBezTo>
                  <a:cubicBezTo>
                    <a:pt x="8600" y="-46"/>
                    <a:pt x="7366" y="-432"/>
                    <a:pt x="5746" y="822"/>
                  </a:cubicBezTo>
                  <a:cubicBezTo>
                    <a:pt x="4126" y="2075"/>
                    <a:pt x="2120" y="4968"/>
                    <a:pt x="1040" y="6993"/>
                  </a:cubicBezTo>
                  <a:cubicBezTo>
                    <a:pt x="-40" y="9018"/>
                    <a:pt x="-194" y="10175"/>
                    <a:pt x="192" y="10947"/>
                  </a:cubicBezTo>
                  <a:cubicBezTo>
                    <a:pt x="577" y="11718"/>
                    <a:pt x="1503" y="12104"/>
                    <a:pt x="4666" y="12297"/>
                  </a:cubicBezTo>
                  <a:cubicBezTo>
                    <a:pt x="7829" y="12489"/>
                    <a:pt x="13229" y="12489"/>
                    <a:pt x="16392" y="12682"/>
                  </a:cubicBezTo>
                  <a:cubicBezTo>
                    <a:pt x="19555" y="12875"/>
                    <a:pt x="20480" y="13261"/>
                    <a:pt x="20943" y="13936"/>
                  </a:cubicBezTo>
                  <a:cubicBezTo>
                    <a:pt x="21406" y="14611"/>
                    <a:pt x="21406" y="15575"/>
                    <a:pt x="19323" y="16829"/>
                  </a:cubicBezTo>
                  <a:cubicBezTo>
                    <a:pt x="17240" y="18082"/>
                    <a:pt x="13075" y="19625"/>
                    <a:pt x="10529" y="20397"/>
                  </a:cubicBezTo>
                  <a:cubicBezTo>
                    <a:pt x="7983" y="21168"/>
                    <a:pt x="7057" y="21168"/>
                    <a:pt x="6132" y="2116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4" name="Line"/>
            <p:cNvSpPr/>
            <p:nvPr/>
          </p:nvSpPr>
          <p:spPr>
            <a:xfrm>
              <a:off x="1457015" y="6321057"/>
              <a:ext cx="100134" cy="347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0" h="21532" extrusionOk="0">
                  <a:moveTo>
                    <a:pt x="14727" y="2092"/>
                  </a:moveTo>
                  <a:cubicBezTo>
                    <a:pt x="16691" y="1084"/>
                    <a:pt x="18655" y="76"/>
                    <a:pt x="19882" y="4"/>
                  </a:cubicBezTo>
                  <a:cubicBezTo>
                    <a:pt x="21109" y="-68"/>
                    <a:pt x="21600" y="796"/>
                    <a:pt x="20618" y="3388"/>
                  </a:cubicBezTo>
                  <a:cubicBezTo>
                    <a:pt x="19636" y="5980"/>
                    <a:pt x="17182" y="10300"/>
                    <a:pt x="14727" y="13540"/>
                  </a:cubicBezTo>
                  <a:cubicBezTo>
                    <a:pt x="12273" y="16780"/>
                    <a:pt x="9818" y="18940"/>
                    <a:pt x="7364" y="20092"/>
                  </a:cubicBezTo>
                  <a:cubicBezTo>
                    <a:pt x="4909" y="21244"/>
                    <a:pt x="2455" y="21388"/>
                    <a:pt x="0" y="21532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5" name="Line"/>
            <p:cNvSpPr/>
            <p:nvPr/>
          </p:nvSpPr>
          <p:spPr>
            <a:xfrm>
              <a:off x="1436088" y="6424596"/>
              <a:ext cx="432490" cy="242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1" extrusionOk="0">
                  <a:moveTo>
                    <a:pt x="0" y="20174"/>
                  </a:moveTo>
                  <a:cubicBezTo>
                    <a:pt x="348" y="18951"/>
                    <a:pt x="697" y="17728"/>
                    <a:pt x="1800" y="16404"/>
                  </a:cubicBezTo>
                  <a:cubicBezTo>
                    <a:pt x="2903" y="15079"/>
                    <a:pt x="4761" y="13653"/>
                    <a:pt x="6387" y="12634"/>
                  </a:cubicBezTo>
                  <a:cubicBezTo>
                    <a:pt x="8013" y="11615"/>
                    <a:pt x="9406" y="11004"/>
                    <a:pt x="10858" y="11921"/>
                  </a:cubicBezTo>
                  <a:cubicBezTo>
                    <a:pt x="12310" y="12838"/>
                    <a:pt x="13819" y="15283"/>
                    <a:pt x="14748" y="17219"/>
                  </a:cubicBezTo>
                  <a:cubicBezTo>
                    <a:pt x="15677" y="19155"/>
                    <a:pt x="16026" y="20581"/>
                    <a:pt x="16490" y="21091"/>
                  </a:cubicBezTo>
                  <a:cubicBezTo>
                    <a:pt x="16955" y="21600"/>
                    <a:pt x="17535" y="21192"/>
                    <a:pt x="18232" y="19257"/>
                  </a:cubicBezTo>
                  <a:cubicBezTo>
                    <a:pt x="18929" y="17321"/>
                    <a:pt x="19742" y="13857"/>
                    <a:pt x="20323" y="10392"/>
                  </a:cubicBezTo>
                  <a:cubicBezTo>
                    <a:pt x="20903" y="6928"/>
                    <a:pt x="21252" y="34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6" name="Line"/>
            <p:cNvSpPr/>
            <p:nvPr/>
          </p:nvSpPr>
          <p:spPr>
            <a:xfrm>
              <a:off x="1910431" y="6199050"/>
              <a:ext cx="146489" cy="441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43" y="6935"/>
                  </a:moveTo>
                  <a:cubicBezTo>
                    <a:pt x="20571" y="5002"/>
                    <a:pt x="21600" y="3069"/>
                    <a:pt x="21600" y="1819"/>
                  </a:cubicBezTo>
                  <a:cubicBezTo>
                    <a:pt x="21600" y="568"/>
                    <a:pt x="20571" y="0"/>
                    <a:pt x="19200" y="0"/>
                  </a:cubicBezTo>
                  <a:cubicBezTo>
                    <a:pt x="17829" y="0"/>
                    <a:pt x="16114" y="568"/>
                    <a:pt x="13029" y="2899"/>
                  </a:cubicBezTo>
                  <a:cubicBezTo>
                    <a:pt x="9943" y="5229"/>
                    <a:pt x="5486" y="9322"/>
                    <a:pt x="3086" y="12733"/>
                  </a:cubicBezTo>
                  <a:cubicBezTo>
                    <a:pt x="686" y="16143"/>
                    <a:pt x="343" y="1887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7" name="Line"/>
            <p:cNvSpPr/>
            <p:nvPr/>
          </p:nvSpPr>
          <p:spPr>
            <a:xfrm>
              <a:off x="1903455" y="6235013"/>
              <a:ext cx="336438" cy="4407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6" h="21547" extrusionOk="0">
                  <a:moveTo>
                    <a:pt x="0" y="18819"/>
                  </a:moveTo>
                  <a:cubicBezTo>
                    <a:pt x="0" y="18250"/>
                    <a:pt x="0" y="17682"/>
                    <a:pt x="1110" y="17113"/>
                  </a:cubicBezTo>
                  <a:cubicBezTo>
                    <a:pt x="2219" y="16545"/>
                    <a:pt x="4438" y="15976"/>
                    <a:pt x="7397" y="14726"/>
                  </a:cubicBezTo>
                  <a:cubicBezTo>
                    <a:pt x="10356" y="13475"/>
                    <a:pt x="14055" y="11543"/>
                    <a:pt x="16570" y="9212"/>
                  </a:cubicBezTo>
                  <a:cubicBezTo>
                    <a:pt x="19085" y="6882"/>
                    <a:pt x="20416" y="4153"/>
                    <a:pt x="21008" y="2448"/>
                  </a:cubicBezTo>
                  <a:cubicBezTo>
                    <a:pt x="21600" y="743"/>
                    <a:pt x="21452" y="61"/>
                    <a:pt x="21082" y="4"/>
                  </a:cubicBezTo>
                  <a:cubicBezTo>
                    <a:pt x="20712" y="-53"/>
                    <a:pt x="20121" y="515"/>
                    <a:pt x="19159" y="2448"/>
                  </a:cubicBezTo>
                  <a:cubicBezTo>
                    <a:pt x="18197" y="4381"/>
                    <a:pt x="16866" y="7678"/>
                    <a:pt x="16052" y="11088"/>
                  </a:cubicBezTo>
                  <a:cubicBezTo>
                    <a:pt x="15238" y="14499"/>
                    <a:pt x="14942" y="18023"/>
                    <a:pt x="14647" y="2154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8" name="Line"/>
            <p:cNvSpPr/>
            <p:nvPr/>
          </p:nvSpPr>
          <p:spPr>
            <a:xfrm>
              <a:off x="2063894" y="6557132"/>
              <a:ext cx="355758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9" y="15600"/>
                    <a:pt x="7059" y="9600"/>
                    <a:pt x="10659" y="6000"/>
                  </a:cubicBezTo>
                  <a:cubicBezTo>
                    <a:pt x="14259" y="2400"/>
                    <a:pt x="17929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9" name="Line"/>
            <p:cNvSpPr/>
            <p:nvPr/>
          </p:nvSpPr>
          <p:spPr>
            <a:xfrm>
              <a:off x="3774804" y="5571475"/>
              <a:ext cx="281235" cy="371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9" h="21189" extrusionOk="0">
                  <a:moveTo>
                    <a:pt x="13969" y="2902"/>
                  </a:moveTo>
                  <a:cubicBezTo>
                    <a:pt x="13969" y="2239"/>
                    <a:pt x="13969" y="1577"/>
                    <a:pt x="13533" y="914"/>
                  </a:cubicBezTo>
                  <a:cubicBezTo>
                    <a:pt x="13098" y="252"/>
                    <a:pt x="12227" y="-411"/>
                    <a:pt x="10485" y="318"/>
                  </a:cubicBezTo>
                  <a:cubicBezTo>
                    <a:pt x="8743" y="1047"/>
                    <a:pt x="6130" y="3167"/>
                    <a:pt x="4214" y="5155"/>
                  </a:cubicBezTo>
                  <a:cubicBezTo>
                    <a:pt x="2298" y="7142"/>
                    <a:pt x="1078" y="8998"/>
                    <a:pt x="469" y="10389"/>
                  </a:cubicBezTo>
                  <a:cubicBezTo>
                    <a:pt x="-141" y="11780"/>
                    <a:pt x="-141" y="12708"/>
                    <a:pt x="382" y="13304"/>
                  </a:cubicBezTo>
                  <a:cubicBezTo>
                    <a:pt x="904" y="13901"/>
                    <a:pt x="1949" y="14166"/>
                    <a:pt x="4998" y="14298"/>
                  </a:cubicBezTo>
                  <a:cubicBezTo>
                    <a:pt x="8046" y="14431"/>
                    <a:pt x="13098" y="14431"/>
                    <a:pt x="16059" y="14563"/>
                  </a:cubicBezTo>
                  <a:cubicBezTo>
                    <a:pt x="19020" y="14696"/>
                    <a:pt x="19891" y="14961"/>
                    <a:pt x="20501" y="15425"/>
                  </a:cubicBezTo>
                  <a:cubicBezTo>
                    <a:pt x="21111" y="15888"/>
                    <a:pt x="21459" y="16551"/>
                    <a:pt x="20327" y="17412"/>
                  </a:cubicBezTo>
                  <a:cubicBezTo>
                    <a:pt x="19194" y="18274"/>
                    <a:pt x="16582" y="19334"/>
                    <a:pt x="14230" y="19996"/>
                  </a:cubicBezTo>
                  <a:cubicBezTo>
                    <a:pt x="11878" y="20659"/>
                    <a:pt x="9788" y="20924"/>
                    <a:pt x="7698" y="2118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0" name="Line"/>
            <p:cNvSpPr/>
            <p:nvPr/>
          </p:nvSpPr>
          <p:spPr>
            <a:xfrm>
              <a:off x="4086826" y="5467694"/>
              <a:ext cx="71100" cy="4476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548" extrusionOk="0">
                  <a:moveTo>
                    <a:pt x="18813" y="1403"/>
                  </a:moveTo>
                  <a:cubicBezTo>
                    <a:pt x="20206" y="731"/>
                    <a:pt x="21600" y="60"/>
                    <a:pt x="21252" y="4"/>
                  </a:cubicBezTo>
                  <a:cubicBezTo>
                    <a:pt x="20903" y="-52"/>
                    <a:pt x="18813" y="508"/>
                    <a:pt x="15329" y="2634"/>
                  </a:cubicBezTo>
                  <a:cubicBezTo>
                    <a:pt x="11845" y="4760"/>
                    <a:pt x="6968" y="8454"/>
                    <a:pt x="4181" y="11867"/>
                  </a:cubicBezTo>
                  <a:cubicBezTo>
                    <a:pt x="1394" y="15281"/>
                    <a:pt x="697" y="18414"/>
                    <a:pt x="0" y="2154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1" name="Line"/>
            <p:cNvSpPr/>
            <p:nvPr/>
          </p:nvSpPr>
          <p:spPr>
            <a:xfrm>
              <a:off x="4058923" y="5642792"/>
              <a:ext cx="774914" cy="4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518" extrusionOk="0">
                  <a:moveTo>
                    <a:pt x="0" y="8366"/>
                  </a:moveTo>
                  <a:cubicBezTo>
                    <a:pt x="1035" y="7403"/>
                    <a:pt x="2069" y="6441"/>
                    <a:pt x="3622" y="5211"/>
                  </a:cubicBezTo>
                  <a:cubicBezTo>
                    <a:pt x="5174" y="3981"/>
                    <a:pt x="7243" y="2484"/>
                    <a:pt x="8440" y="1522"/>
                  </a:cubicBezTo>
                  <a:cubicBezTo>
                    <a:pt x="9636" y="560"/>
                    <a:pt x="9959" y="132"/>
                    <a:pt x="9959" y="25"/>
                  </a:cubicBezTo>
                  <a:cubicBezTo>
                    <a:pt x="9959" y="-82"/>
                    <a:pt x="9636" y="132"/>
                    <a:pt x="8795" y="1255"/>
                  </a:cubicBezTo>
                  <a:cubicBezTo>
                    <a:pt x="7954" y="2377"/>
                    <a:pt x="6596" y="4409"/>
                    <a:pt x="5659" y="5960"/>
                  </a:cubicBezTo>
                  <a:cubicBezTo>
                    <a:pt x="4721" y="7510"/>
                    <a:pt x="4204" y="8579"/>
                    <a:pt x="3880" y="9381"/>
                  </a:cubicBezTo>
                  <a:cubicBezTo>
                    <a:pt x="3557" y="10183"/>
                    <a:pt x="3428" y="10718"/>
                    <a:pt x="3525" y="10985"/>
                  </a:cubicBezTo>
                  <a:cubicBezTo>
                    <a:pt x="3622" y="11253"/>
                    <a:pt x="3945" y="11253"/>
                    <a:pt x="4850" y="10504"/>
                  </a:cubicBezTo>
                  <a:cubicBezTo>
                    <a:pt x="5756" y="9756"/>
                    <a:pt x="7243" y="8259"/>
                    <a:pt x="8278" y="7136"/>
                  </a:cubicBezTo>
                  <a:cubicBezTo>
                    <a:pt x="9313" y="6013"/>
                    <a:pt x="9895" y="5265"/>
                    <a:pt x="10347" y="4783"/>
                  </a:cubicBezTo>
                  <a:cubicBezTo>
                    <a:pt x="10800" y="4302"/>
                    <a:pt x="11123" y="4088"/>
                    <a:pt x="11317" y="4409"/>
                  </a:cubicBezTo>
                  <a:cubicBezTo>
                    <a:pt x="11511" y="4730"/>
                    <a:pt x="11576" y="5585"/>
                    <a:pt x="11350" y="6762"/>
                  </a:cubicBezTo>
                  <a:cubicBezTo>
                    <a:pt x="11123" y="7938"/>
                    <a:pt x="10606" y="9435"/>
                    <a:pt x="10283" y="10504"/>
                  </a:cubicBezTo>
                  <a:cubicBezTo>
                    <a:pt x="9959" y="11573"/>
                    <a:pt x="9830" y="12215"/>
                    <a:pt x="9959" y="12482"/>
                  </a:cubicBezTo>
                  <a:cubicBezTo>
                    <a:pt x="10089" y="12750"/>
                    <a:pt x="10477" y="12643"/>
                    <a:pt x="11317" y="11894"/>
                  </a:cubicBezTo>
                  <a:cubicBezTo>
                    <a:pt x="12158" y="11146"/>
                    <a:pt x="13451" y="9756"/>
                    <a:pt x="14228" y="8900"/>
                  </a:cubicBezTo>
                  <a:cubicBezTo>
                    <a:pt x="15004" y="8045"/>
                    <a:pt x="15262" y="7724"/>
                    <a:pt x="15553" y="7617"/>
                  </a:cubicBezTo>
                  <a:cubicBezTo>
                    <a:pt x="15844" y="7510"/>
                    <a:pt x="16168" y="7617"/>
                    <a:pt x="16329" y="7938"/>
                  </a:cubicBezTo>
                  <a:cubicBezTo>
                    <a:pt x="16491" y="8259"/>
                    <a:pt x="16491" y="8793"/>
                    <a:pt x="16394" y="9381"/>
                  </a:cubicBezTo>
                  <a:cubicBezTo>
                    <a:pt x="16297" y="9969"/>
                    <a:pt x="16103" y="10611"/>
                    <a:pt x="15941" y="11253"/>
                  </a:cubicBezTo>
                  <a:cubicBezTo>
                    <a:pt x="15780" y="11894"/>
                    <a:pt x="15650" y="12536"/>
                    <a:pt x="15747" y="12803"/>
                  </a:cubicBezTo>
                  <a:cubicBezTo>
                    <a:pt x="15844" y="13070"/>
                    <a:pt x="16168" y="12964"/>
                    <a:pt x="16911" y="12322"/>
                  </a:cubicBezTo>
                  <a:cubicBezTo>
                    <a:pt x="17655" y="11680"/>
                    <a:pt x="18819" y="10504"/>
                    <a:pt x="19563" y="9863"/>
                  </a:cubicBezTo>
                  <a:cubicBezTo>
                    <a:pt x="20307" y="9221"/>
                    <a:pt x="20630" y="9114"/>
                    <a:pt x="20921" y="9328"/>
                  </a:cubicBezTo>
                  <a:cubicBezTo>
                    <a:pt x="21212" y="9542"/>
                    <a:pt x="21471" y="10076"/>
                    <a:pt x="21535" y="12162"/>
                  </a:cubicBezTo>
                  <a:cubicBezTo>
                    <a:pt x="21600" y="14247"/>
                    <a:pt x="21471" y="17882"/>
                    <a:pt x="21341" y="21518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2" name="Line"/>
            <p:cNvSpPr/>
            <p:nvPr/>
          </p:nvSpPr>
          <p:spPr>
            <a:xfrm>
              <a:off x="3926387" y="6173473"/>
              <a:ext cx="39785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7200" y="0"/>
                  </a:moveTo>
                  <a:cubicBezTo>
                    <a:pt x="14400" y="4062"/>
                    <a:pt x="21600" y="8123"/>
                    <a:pt x="20400" y="11723"/>
                  </a:cubicBezTo>
                  <a:cubicBezTo>
                    <a:pt x="19200" y="15323"/>
                    <a:pt x="9600" y="1846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3" name="Line"/>
            <p:cNvSpPr/>
            <p:nvPr/>
          </p:nvSpPr>
          <p:spPr>
            <a:xfrm>
              <a:off x="3849655" y="6049006"/>
              <a:ext cx="871954" cy="375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0" y="21537"/>
                  </a:moveTo>
                  <a:cubicBezTo>
                    <a:pt x="1267" y="19937"/>
                    <a:pt x="2534" y="18337"/>
                    <a:pt x="3744" y="15937"/>
                  </a:cubicBezTo>
                  <a:cubicBezTo>
                    <a:pt x="4954" y="13537"/>
                    <a:pt x="6106" y="10337"/>
                    <a:pt x="6797" y="7804"/>
                  </a:cubicBezTo>
                  <a:cubicBezTo>
                    <a:pt x="7488" y="5270"/>
                    <a:pt x="7718" y="3404"/>
                    <a:pt x="7862" y="2070"/>
                  </a:cubicBezTo>
                  <a:cubicBezTo>
                    <a:pt x="8006" y="737"/>
                    <a:pt x="8064" y="-63"/>
                    <a:pt x="8122" y="4"/>
                  </a:cubicBezTo>
                  <a:cubicBezTo>
                    <a:pt x="8179" y="70"/>
                    <a:pt x="8237" y="1004"/>
                    <a:pt x="8150" y="3870"/>
                  </a:cubicBezTo>
                  <a:cubicBezTo>
                    <a:pt x="8064" y="6737"/>
                    <a:pt x="7834" y="11537"/>
                    <a:pt x="7690" y="14270"/>
                  </a:cubicBezTo>
                  <a:cubicBezTo>
                    <a:pt x="7546" y="17004"/>
                    <a:pt x="7488" y="17670"/>
                    <a:pt x="7488" y="18337"/>
                  </a:cubicBezTo>
                  <a:cubicBezTo>
                    <a:pt x="7488" y="19004"/>
                    <a:pt x="7546" y="19670"/>
                    <a:pt x="7718" y="19937"/>
                  </a:cubicBezTo>
                  <a:cubicBezTo>
                    <a:pt x="7891" y="20204"/>
                    <a:pt x="8179" y="20070"/>
                    <a:pt x="8726" y="19004"/>
                  </a:cubicBezTo>
                  <a:cubicBezTo>
                    <a:pt x="9274" y="17937"/>
                    <a:pt x="10080" y="15937"/>
                    <a:pt x="10570" y="14670"/>
                  </a:cubicBezTo>
                  <a:cubicBezTo>
                    <a:pt x="11059" y="13404"/>
                    <a:pt x="11232" y="12870"/>
                    <a:pt x="11491" y="12537"/>
                  </a:cubicBezTo>
                  <a:cubicBezTo>
                    <a:pt x="11750" y="12204"/>
                    <a:pt x="12096" y="12070"/>
                    <a:pt x="12298" y="12470"/>
                  </a:cubicBezTo>
                  <a:cubicBezTo>
                    <a:pt x="12499" y="12870"/>
                    <a:pt x="12557" y="13804"/>
                    <a:pt x="12528" y="14604"/>
                  </a:cubicBezTo>
                  <a:cubicBezTo>
                    <a:pt x="12499" y="15404"/>
                    <a:pt x="12384" y="16070"/>
                    <a:pt x="12442" y="16604"/>
                  </a:cubicBezTo>
                  <a:cubicBezTo>
                    <a:pt x="12499" y="17137"/>
                    <a:pt x="12730" y="17537"/>
                    <a:pt x="13536" y="17204"/>
                  </a:cubicBezTo>
                  <a:cubicBezTo>
                    <a:pt x="14342" y="16870"/>
                    <a:pt x="15725" y="15804"/>
                    <a:pt x="16618" y="14870"/>
                  </a:cubicBezTo>
                  <a:cubicBezTo>
                    <a:pt x="17510" y="13937"/>
                    <a:pt x="17914" y="13137"/>
                    <a:pt x="18144" y="12404"/>
                  </a:cubicBezTo>
                  <a:cubicBezTo>
                    <a:pt x="18374" y="11670"/>
                    <a:pt x="18432" y="11004"/>
                    <a:pt x="18317" y="10737"/>
                  </a:cubicBezTo>
                  <a:cubicBezTo>
                    <a:pt x="18202" y="10470"/>
                    <a:pt x="17914" y="10604"/>
                    <a:pt x="17539" y="11337"/>
                  </a:cubicBezTo>
                  <a:cubicBezTo>
                    <a:pt x="17165" y="12070"/>
                    <a:pt x="16704" y="13404"/>
                    <a:pt x="16502" y="14870"/>
                  </a:cubicBezTo>
                  <a:cubicBezTo>
                    <a:pt x="16301" y="16337"/>
                    <a:pt x="16358" y="17937"/>
                    <a:pt x="16992" y="18870"/>
                  </a:cubicBezTo>
                  <a:cubicBezTo>
                    <a:pt x="17626" y="19804"/>
                    <a:pt x="18835" y="20070"/>
                    <a:pt x="19699" y="20137"/>
                  </a:cubicBezTo>
                  <a:cubicBezTo>
                    <a:pt x="20563" y="20204"/>
                    <a:pt x="21082" y="20070"/>
                    <a:pt x="21600" y="19937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4" name="Line"/>
            <p:cNvSpPr/>
            <p:nvPr/>
          </p:nvSpPr>
          <p:spPr>
            <a:xfrm>
              <a:off x="3655739" y="6621795"/>
              <a:ext cx="370112" cy="3519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5" h="21227" extrusionOk="0">
                  <a:moveTo>
                    <a:pt x="5956" y="4094"/>
                  </a:moveTo>
                  <a:cubicBezTo>
                    <a:pt x="5285" y="2972"/>
                    <a:pt x="4615" y="1850"/>
                    <a:pt x="3944" y="1078"/>
                  </a:cubicBezTo>
                  <a:cubicBezTo>
                    <a:pt x="3273" y="307"/>
                    <a:pt x="2602" y="-114"/>
                    <a:pt x="2133" y="26"/>
                  </a:cubicBezTo>
                  <a:cubicBezTo>
                    <a:pt x="1663" y="167"/>
                    <a:pt x="1395" y="868"/>
                    <a:pt x="1059" y="3252"/>
                  </a:cubicBezTo>
                  <a:cubicBezTo>
                    <a:pt x="724" y="5637"/>
                    <a:pt x="321" y="9704"/>
                    <a:pt x="120" y="12229"/>
                  </a:cubicBezTo>
                  <a:cubicBezTo>
                    <a:pt x="-81" y="14754"/>
                    <a:pt x="-81" y="15735"/>
                    <a:pt x="523" y="16647"/>
                  </a:cubicBezTo>
                  <a:cubicBezTo>
                    <a:pt x="1126" y="17559"/>
                    <a:pt x="2334" y="18400"/>
                    <a:pt x="3608" y="18330"/>
                  </a:cubicBezTo>
                  <a:cubicBezTo>
                    <a:pt x="4883" y="18260"/>
                    <a:pt x="6225" y="17278"/>
                    <a:pt x="7097" y="16437"/>
                  </a:cubicBezTo>
                  <a:cubicBezTo>
                    <a:pt x="7969" y="15595"/>
                    <a:pt x="8371" y="14894"/>
                    <a:pt x="8841" y="13912"/>
                  </a:cubicBezTo>
                  <a:cubicBezTo>
                    <a:pt x="9310" y="12930"/>
                    <a:pt x="9847" y="11668"/>
                    <a:pt x="10182" y="11387"/>
                  </a:cubicBezTo>
                  <a:cubicBezTo>
                    <a:pt x="10518" y="11107"/>
                    <a:pt x="10652" y="11808"/>
                    <a:pt x="10652" y="13070"/>
                  </a:cubicBezTo>
                  <a:cubicBezTo>
                    <a:pt x="10652" y="14333"/>
                    <a:pt x="10518" y="16156"/>
                    <a:pt x="10384" y="17559"/>
                  </a:cubicBezTo>
                  <a:cubicBezTo>
                    <a:pt x="10249" y="18961"/>
                    <a:pt x="10115" y="19943"/>
                    <a:pt x="10384" y="20574"/>
                  </a:cubicBezTo>
                  <a:cubicBezTo>
                    <a:pt x="10652" y="21205"/>
                    <a:pt x="11323" y="21486"/>
                    <a:pt x="12799" y="20925"/>
                  </a:cubicBezTo>
                  <a:cubicBezTo>
                    <a:pt x="14274" y="20364"/>
                    <a:pt x="16555" y="18961"/>
                    <a:pt x="18098" y="17559"/>
                  </a:cubicBezTo>
                  <a:cubicBezTo>
                    <a:pt x="19641" y="16156"/>
                    <a:pt x="20446" y="14754"/>
                    <a:pt x="20915" y="13421"/>
                  </a:cubicBezTo>
                  <a:cubicBezTo>
                    <a:pt x="21385" y="12089"/>
                    <a:pt x="21519" y="10826"/>
                    <a:pt x="21117" y="10055"/>
                  </a:cubicBezTo>
                  <a:cubicBezTo>
                    <a:pt x="20714" y="9283"/>
                    <a:pt x="19775" y="9003"/>
                    <a:pt x="18366" y="9424"/>
                  </a:cubicBezTo>
                  <a:cubicBezTo>
                    <a:pt x="16958" y="9844"/>
                    <a:pt x="15079" y="10967"/>
                    <a:pt x="13201" y="1208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5" name="Line"/>
            <p:cNvSpPr/>
            <p:nvPr/>
          </p:nvSpPr>
          <p:spPr>
            <a:xfrm>
              <a:off x="3982192" y="6752450"/>
              <a:ext cx="262749" cy="21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0" y="5574"/>
                  </a:moveTo>
                  <a:cubicBezTo>
                    <a:pt x="1529" y="5806"/>
                    <a:pt x="3058" y="6039"/>
                    <a:pt x="4014" y="6735"/>
                  </a:cubicBezTo>
                  <a:cubicBezTo>
                    <a:pt x="4970" y="7432"/>
                    <a:pt x="5352" y="8594"/>
                    <a:pt x="5448" y="10568"/>
                  </a:cubicBezTo>
                  <a:cubicBezTo>
                    <a:pt x="5543" y="12542"/>
                    <a:pt x="5352" y="15329"/>
                    <a:pt x="5352" y="17303"/>
                  </a:cubicBezTo>
                  <a:cubicBezTo>
                    <a:pt x="5352" y="19277"/>
                    <a:pt x="5543" y="20439"/>
                    <a:pt x="6308" y="21019"/>
                  </a:cubicBezTo>
                  <a:cubicBezTo>
                    <a:pt x="7073" y="21600"/>
                    <a:pt x="8411" y="21600"/>
                    <a:pt x="10800" y="20090"/>
                  </a:cubicBezTo>
                  <a:cubicBezTo>
                    <a:pt x="13189" y="18581"/>
                    <a:pt x="16630" y="15561"/>
                    <a:pt x="18733" y="12310"/>
                  </a:cubicBezTo>
                  <a:cubicBezTo>
                    <a:pt x="20835" y="9058"/>
                    <a:pt x="21600" y="5574"/>
                    <a:pt x="21600" y="3484"/>
                  </a:cubicBezTo>
                  <a:cubicBezTo>
                    <a:pt x="21600" y="1394"/>
                    <a:pt x="20835" y="697"/>
                    <a:pt x="20071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6" name="Line"/>
            <p:cNvSpPr/>
            <p:nvPr/>
          </p:nvSpPr>
          <p:spPr>
            <a:xfrm>
              <a:off x="4261216" y="6763073"/>
              <a:ext cx="188343" cy="1701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02" extrusionOk="0">
                  <a:moveTo>
                    <a:pt x="0" y="5522"/>
                  </a:moveTo>
                  <a:cubicBezTo>
                    <a:pt x="1600" y="6091"/>
                    <a:pt x="3200" y="6659"/>
                    <a:pt x="4533" y="8365"/>
                  </a:cubicBezTo>
                  <a:cubicBezTo>
                    <a:pt x="5867" y="10070"/>
                    <a:pt x="6933" y="12912"/>
                    <a:pt x="6667" y="15470"/>
                  </a:cubicBezTo>
                  <a:cubicBezTo>
                    <a:pt x="6400" y="18028"/>
                    <a:pt x="4800" y="20301"/>
                    <a:pt x="4000" y="20728"/>
                  </a:cubicBezTo>
                  <a:cubicBezTo>
                    <a:pt x="3200" y="21154"/>
                    <a:pt x="3200" y="19733"/>
                    <a:pt x="4000" y="16891"/>
                  </a:cubicBezTo>
                  <a:cubicBezTo>
                    <a:pt x="4800" y="14049"/>
                    <a:pt x="6400" y="9786"/>
                    <a:pt x="8933" y="6517"/>
                  </a:cubicBezTo>
                  <a:cubicBezTo>
                    <a:pt x="11467" y="3249"/>
                    <a:pt x="14933" y="975"/>
                    <a:pt x="17200" y="265"/>
                  </a:cubicBezTo>
                  <a:cubicBezTo>
                    <a:pt x="19467" y="-446"/>
                    <a:pt x="20533" y="407"/>
                    <a:pt x="21600" y="1259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7" name="Line"/>
            <p:cNvSpPr/>
            <p:nvPr/>
          </p:nvSpPr>
          <p:spPr>
            <a:xfrm>
              <a:off x="4435700" y="6767803"/>
              <a:ext cx="732349" cy="3097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314" extrusionOk="0">
                  <a:moveTo>
                    <a:pt x="3483" y="1344"/>
                  </a:moveTo>
                  <a:cubicBezTo>
                    <a:pt x="3757" y="864"/>
                    <a:pt x="4030" y="384"/>
                    <a:pt x="3962" y="144"/>
                  </a:cubicBezTo>
                  <a:cubicBezTo>
                    <a:pt x="3894" y="-96"/>
                    <a:pt x="3483" y="-96"/>
                    <a:pt x="2800" y="624"/>
                  </a:cubicBezTo>
                  <a:cubicBezTo>
                    <a:pt x="2116" y="1344"/>
                    <a:pt x="1159" y="2784"/>
                    <a:pt x="613" y="3904"/>
                  </a:cubicBezTo>
                  <a:cubicBezTo>
                    <a:pt x="66" y="5024"/>
                    <a:pt x="-71" y="5824"/>
                    <a:pt x="32" y="6304"/>
                  </a:cubicBezTo>
                  <a:cubicBezTo>
                    <a:pt x="134" y="6784"/>
                    <a:pt x="476" y="6944"/>
                    <a:pt x="1604" y="6784"/>
                  </a:cubicBezTo>
                  <a:cubicBezTo>
                    <a:pt x="2732" y="6624"/>
                    <a:pt x="4645" y="6144"/>
                    <a:pt x="5842" y="5984"/>
                  </a:cubicBezTo>
                  <a:cubicBezTo>
                    <a:pt x="7038" y="5824"/>
                    <a:pt x="7516" y="5984"/>
                    <a:pt x="7858" y="6384"/>
                  </a:cubicBezTo>
                  <a:cubicBezTo>
                    <a:pt x="8200" y="6784"/>
                    <a:pt x="8405" y="7424"/>
                    <a:pt x="8337" y="8064"/>
                  </a:cubicBezTo>
                  <a:cubicBezTo>
                    <a:pt x="8268" y="8704"/>
                    <a:pt x="7926" y="9344"/>
                    <a:pt x="7414" y="9904"/>
                  </a:cubicBezTo>
                  <a:cubicBezTo>
                    <a:pt x="6901" y="10464"/>
                    <a:pt x="6218" y="10944"/>
                    <a:pt x="5602" y="11184"/>
                  </a:cubicBezTo>
                  <a:cubicBezTo>
                    <a:pt x="4987" y="11424"/>
                    <a:pt x="4440" y="11424"/>
                    <a:pt x="4372" y="11344"/>
                  </a:cubicBezTo>
                  <a:cubicBezTo>
                    <a:pt x="4304" y="11264"/>
                    <a:pt x="4714" y="11104"/>
                    <a:pt x="5705" y="10384"/>
                  </a:cubicBezTo>
                  <a:cubicBezTo>
                    <a:pt x="6696" y="9664"/>
                    <a:pt x="8268" y="8384"/>
                    <a:pt x="9259" y="7664"/>
                  </a:cubicBezTo>
                  <a:cubicBezTo>
                    <a:pt x="10251" y="6944"/>
                    <a:pt x="10661" y="6784"/>
                    <a:pt x="11037" y="6544"/>
                  </a:cubicBezTo>
                  <a:cubicBezTo>
                    <a:pt x="11413" y="6304"/>
                    <a:pt x="11754" y="5984"/>
                    <a:pt x="11754" y="5824"/>
                  </a:cubicBezTo>
                  <a:cubicBezTo>
                    <a:pt x="11754" y="5664"/>
                    <a:pt x="11413" y="5664"/>
                    <a:pt x="10626" y="6304"/>
                  </a:cubicBezTo>
                  <a:cubicBezTo>
                    <a:pt x="9840" y="6944"/>
                    <a:pt x="8610" y="8224"/>
                    <a:pt x="7961" y="10144"/>
                  </a:cubicBezTo>
                  <a:cubicBezTo>
                    <a:pt x="7311" y="12064"/>
                    <a:pt x="7243" y="14624"/>
                    <a:pt x="7926" y="16624"/>
                  </a:cubicBezTo>
                  <a:cubicBezTo>
                    <a:pt x="8610" y="18624"/>
                    <a:pt x="10045" y="20064"/>
                    <a:pt x="11891" y="20784"/>
                  </a:cubicBezTo>
                  <a:cubicBezTo>
                    <a:pt x="13737" y="21504"/>
                    <a:pt x="15992" y="21504"/>
                    <a:pt x="17667" y="20704"/>
                  </a:cubicBezTo>
                  <a:cubicBezTo>
                    <a:pt x="19342" y="19904"/>
                    <a:pt x="20435" y="18304"/>
                    <a:pt x="21529" y="16704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8" name="Line"/>
            <p:cNvSpPr/>
            <p:nvPr/>
          </p:nvSpPr>
          <p:spPr>
            <a:xfrm>
              <a:off x="3851160" y="2869938"/>
              <a:ext cx="333326" cy="456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221" extrusionOk="0">
                  <a:moveTo>
                    <a:pt x="10253" y="4077"/>
                  </a:moveTo>
                  <a:cubicBezTo>
                    <a:pt x="10253" y="3321"/>
                    <a:pt x="10253" y="2565"/>
                    <a:pt x="9878" y="1863"/>
                  </a:cubicBezTo>
                  <a:cubicBezTo>
                    <a:pt x="9503" y="1161"/>
                    <a:pt x="8753" y="513"/>
                    <a:pt x="7928" y="189"/>
                  </a:cubicBezTo>
                  <a:cubicBezTo>
                    <a:pt x="7103" y="-135"/>
                    <a:pt x="6203" y="-135"/>
                    <a:pt x="5078" y="945"/>
                  </a:cubicBezTo>
                  <a:cubicBezTo>
                    <a:pt x="3953" y="2025"/>
                    <a:pt x="2603" y="4185"/>
                    <a:pt x="1703" y="6777"/>
                  </a:cubicBezTo>
                  <a:cubicBezTo>
                    <a:pt x="803" y="9369"/>
                    <a:pt x="353" y="12393"/>
                    <a:pt x="128" y="14769"/>
                  </a:cubicBezTo>
                  <a:cubicBezTo>
                    <a:pt x="-97" y="17145"/>
                    <a:pt x="-97" y="18873"/>
                    <a:pt x="728" y="19953"/>
                  </a:cubicBezTo>
                  <a:cubicBezTo>
                    <a:pt x="1553" y="21033"/>
                    <a:pt x="3203" y="21465"/>
                    <a:pt x="6353" y="21087"/>
                  </a:cubicBezTo>
                  <a:cubicBezTo>
                    <a:pt x="9503" y="20709"/>
                    <a:pt x="14153" y="19521"/>
                    <a:pt x="16928" y="18603"/>
                  </a:cubicBezTo>
                  <a:cubicBezTo>
                    <a:pt x="19703" y="17685"/>
                    <a:pt x="20603" y="17037"/>
                    <a:pt x="21503" y="163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9" name="Line"/>
            <p:cNvSpPr/>
            <p:nvPr/>
          </p:nvSpPr>
          <p:spPr>
            <a:xfrm>
              <a:off x="4065899" y="2856041"/>
              <a:ext cx="218280" cy="506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270" extrusionOk="0">
                  <a:moveTo>
                    <a:pt x="2728" y="8378"/>
                  </a:moveTo>
                  <a:cubicBezTo>
                    <a:pt x="2956" y="7499"/>
                    <a:pt x="3183" y="6619"/>
                    <a:pt x="2956" y="6423"/>
                  </a:cubicBezTo>
                  <a:cubicBezTo>
                    <a:pt x="2728" y="6228"/>
                    <a:pt x="2046" y="6717"/>
                    <a:pt x="1364" y="8720"/>
                  </a:cubicBezTo>
                  <a:cubicBezTo>
                    <a:pt x="682" y="10724"/>
                    <a:pt x="0" y="14242"/>
                    <a:pt x="0" y="16588"/>
                  </a:cubicBezTo>
                  <a:cubicBezTo>
                    <a:pt x="0" y="18934"/>
                    <a:pt x="682" y="20107"/>
                    <a:pt x="1933" y="20742"/>
                  </a:cubicBezTo>
                  <a:cubicBezTo>
                    <a:pt x="3183" y="21377"/>
                    <a:pt x="5002" y="21475"/>
                    <a:pt x="7503" y="20840"/>
                  </a:cubicBezTo>
                  <a:cubicBezTo>
                    <a:pt x="10004" y="20204"/>
                    <a:pt x="13187" y="18836"/>
                    <a:pt x="15688" y="16539"/>
                  </a:cubicBezTo>
                  <a:cubicBezTo>
                    <a:pt x="18189" y="14242"/>
                    <a:pt x="20008" y="11017"/>
                    <a:pt x="20804" y="8280"/>
                  </a:cubicBezTo>
                  <a:cubicBezTo>
                    <a:pt x="21600" y="5544"/>
                    <a:pt x="21373" y="3296"/>
                    <a:pt x="21032" y="1879"/>
                  </a:cubicBezTo>
                  <a:cubicBezTo>
                    <a:pt x="20691" y="461"/>
                    <a:pt x="20236" y="-125"/>
                    <a:pt x="20008" y="22"/>
                  </a:cubicBezTo>
                  <a:cubicBezTo>
                    <a:pt x="19781" y="168"/>
                    <a:pt x="19781" y="1048"/>
                    <a:pt x="19667" y="3491"/>
                  </a:cubicBezTo>
                  <a:cubicBezTo>
                    <a:pt x="19554" y="5935"/>
                    <a:pt x="19326" y="9942"/>
                    <a:pt x="19213" y="12727"/>
                  </a:cubicBezTo>
                  <a:cubicBezTo>
                    <a:pt x="19099" y="15513"/>
                    <a:pt x="19099" y="17077"/>
                    <a:pt x="19099" y="18103"/>
                  </a:cubicBezTo>
                  <a:cubicBezTo>
                    <a:pt x="19099" y="19129"/>
                    <a:pt x="19099" y="19618"/>
                    <a:pt x="18417" y="19911"/>
                  </a:cubicBezTo>
                  <a:cubicBezTo>
                    <a:pt x="17735" y="20204"/>
                    <a:pt x="16371" y="20302"/>
                    <a:pt x="15006" y="204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0" name="Line"/>
            <p:cNvSpPr/>
            <p:nvPr/>
          </p:nvSpPr>
          <p:spPr>
            <a:xfrm>
              <a:off x="4114222" y="2944512"/>
              <a:ext cx="474850" cy="420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7" extrusionOk="0">
                  <a:moveTo>
                    <a:pt x="2552" y="19083"/>
                  </a:moveTo>
                  <a:cubicBezTo>
                    <a:pt x="2025" y="18847"/>
                    <a:pt x="1498" y="18611"/>
                    <a:pt x="1024" y="18257"/>
                  </a:cubicBezTo>
                  <a:cubicBezTo>
                    <a:pt x="550" y="17903"/>
                    <a:pt x="129" y="17431"/>
                    <a:pt x="23" y="16900"/>
                  </a:cubicBezTo>
                  <a:cubicBezTo>
                    <a:pt x="-82" y="16369"/>
                    <a:pt x="129" y="15778"/>
                    <a:pt x="1657" y="14303"/>
                  </a:cubicBezTo>
                  <a:cubicBezTo>
                    <a:pt x="3184" y="12828"/>
                    <a:pt x="6029" y="10467"/>
                    <a:pt x="7715" y="9051"/>
                  </a:cubicBezTo>
                  <a:cubicBezTo>
                    <a:pt x="9401" y="7634"/>
                    <a:pt x="9928" y="7162"/>
                    <a:pt x="10455" y="6867"/>
                  </a:cubicBezTo>
                  <a:cubicBezTo>
                    <a:pt x="10981" y="6572"/>
                    <a:pt x="11508" y="6454"/>
                    <a:pt x="11982" y="6808"/>
                  </a:cubicBezTo>
                  <a:cubicBezTo>
                    <a:pt x="12457" y="7162"/>
                    <a:pt x="12878" y="7988"/>
                    <a:pt x="13141" y="9818"/>
                  </a:cubicBezTo>
                  <a:cubicBezTo>
                    <a:pt x="13405" y="11647"/>
                    <a:pt x="13510" y="14480"/>
                    <a:pt x="13405" y="16192"/>
                  </a:cubicBezTo>
                  <a:cubicBezTo>
                    <a:pt x="13299" y="17903"/>
                    <a:pt x="12983" y="18493"/>
                    <a:pt x="12615" y="19319"/>
                  </a:cubicBezTo>
                  <a:cubicBezTo>
                    <a:pt x="12246" y="20146"/>
                    <a:pt x="11824" y="21208"/>
                    <a:pt x="11772" y="21326"/>
                  </a:cubicBezTo>
                  <a:cubicBezTo>
                    <a:pt x="11719" y="21444"/>
                    <a:pt x="12035" y="20618"/>
                    <a:pt x="12615" y="18375"/>
                  </a:cubicBezTo>
                  <a:cubicBezTo>
                    <a:pt x="13194" y="16133"/>
                    <a:pt x="14037" y="12474"/>
                    <a:pt x="14617" y="9464"/>
                  </a:cubicBezTo>
                  <a:cubicBezTo>
                    <a:pt x="15196" y="6454"/>
                    <a:pt x="15512" y="4093"/>
                    <a:pt x="15776" y="2559"/>
                  </a:cubicBezTo>
                  <a:cubicBezTo>
                    <a:pt x="16039" y="1024"/>
                    <a:pt x="16250" y="316"/>
                    <a:pt x="16618" y="80"/>
                  </a:cubicBezTo>
                  <a:cubicBezTo>
                    <a:pt x="16987" y="-156"/>
                    <a:pt x="17514" y="80"/>
                    <a:pt x="18094" y="1496"/>
                  </a:cubicBezTo>
                  <a:cubicBezTo>
                    <a:pt x="18673" y="2913"/>
                    <a:pt x="19305" y="5510"/>
                    <a:pt x="19885" y="8578"/>
                  </a:cubicBezTo>
                  <a:cubicBezTo>
                    <a:pt x="20464" y="11647"/>
                    <a:pt x="20991" y="15188"/>
                    <a:pt x="21518" y="187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1" name="Line"/>
            <p:cNvSpPr/>
            <p:nvPr/>
          </p:nvSpPr>
          <p:spPr>
            <a:xfrm>
              <a:off x="4491412" y="2874001"/>
              <a:ext cx="409856" cy="439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480" extrusionOk="0">
                  <a:moveTo>
                    <a:pt x="0" y="18076"/>
                  </a:moveTo>
                  <a:cubicBezTo>
                    <a:pt x="1220" y="17166"/>
                    <a:pt x="2441" y="16257"/>
                    <a:pt x="3661" y="15575"/>
                  </a:cubicBezTo>
                  <a:cubicBezTo>
                    <a:pt x="4881" y="14893"/>
                    <a:pt x="6102" y="14438"/>
                    <a:pt x="6895" y="14438"/>
                  </a:cubicBezTo>
                  <a:cubicBezTo>
                    <a:pt x="7688" y="14438"/>
                    <a:pt x="8054" y="14893"/>
                    <a:pt x="7993" y="16086"/>
                  </a:cubicBezTo>
                  <a:cubicBezTo>
                    <a:pt x="7932" y="17280"/>
                    <a:pt x="7444" y="19213"/>
                    <a:pt x="6834" y="20293"/>
                  </a:cubicBezTo>
                  <a:cubicBezTo>
                    <a:pt x="6224" y="21373"/>
                    <a:pt x="5492" y="21600"/>
                    <a:pt x="5064" y="21429"/>
                  </a:cubicBezTo>
                  <a:cubicBezTo>
                    <a:pt x="4637" y="21259"/>
                    <a:pt x="4515" y="20691"/>
                    <a:pt x="4698" y="19838"/>
                  </a:cubicBezTo>
                  <a:cubicBezTo>
                    <a:pt x="4881" y="18985"/>
                    <a:pt x="5370" y="17848"/>
                    <a:pt x="6529" y="17280"/>
                  </a:cubicBezTo>
                  <a:cubicBezTo>
                    <a:pt x="7688" y="16712"/>
                    <a:pt x="9519" y="16712"/>
                    <a:pt x="11837" y="17166"/>
                  </a:cubicBezTo>
                  <a:cubicBezTo>
                    <a:pt x="14156" y="17621"/>
                    <a:pt x="16963" y="18531"/>
                    <a:pt x="18671" y="18872"/>
                  </a:cubicBezTo>
                  <a:cubicBezTo>
                    <a:pt x="20380" y="19213"/>
                    <a:pt x="20990" y="18985"/>
                    <a:pt x="21295" y="18531"/>
                  </a:cubicBezTo>
                  <a:cubicBezTo>
                    <a:pt x="21600" y="18076"/>
                    <a:pt x="21600" y="17394"/>
                    <a:pt x="21173" y="15291"/>
                  </a:cubicBezTo>
                  <a:cubicBezTo>
                    <a:pt x="20746" y="13187"/>
                    <a:pt x="19892" y="9663"/>
                    <a:pt x="19281" y="6878"/>
                  </a:cubicBezTo>
                  <a:cubicBezTo>
                    <a:pt x="18671" y="4093"/>
                    <a:pt x="18305" y="2046"/>
                    <a:pt x="17939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2" name="Line"/>
            <p:cNvSpPr/>
            <p:nvPr/>
          </p:nvSpPr>
          <p:spPr>
            <a:xfrm>
              <a:off x="4923901" y="2894928"/>
              <a:ext cx="264597" cy="457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452" extrusionOk="0">
                  <a:moveTo>
                    <a:pt x="0" y="0"/>
                  </a:moveTo>
                  <a:cubicBezTo>
                    <a:pt x="939" y="109"/>
                    <a:pt x="1878" y="218"/>
                    <a:pt x="2817" y="273"/>
                  </a:cubicBezTo>
                  <a:cubicBezTo>
                    <a:pt x="3757" y="327"/>
                    <a:pt x="4696" y="327"/>
                    <a:pt x="5259" y="600"/>
                  </a:cubicBezTo>
                  <a:cubicBezTo>
                    <a:pt x="5823" y="873"/>
                    <a:pt x="6010" y="1418"/>
                    <a:pt x="5541" y="3436"/>
                  </a:cubicBezTo>
                  <a:cubicBezTo>
                    <a:pt x="5071" y="5455"/>
                    <a:pt x="3944" y="8945"/>
                    <a:pt x="3287" y="11891"/>
                  </a:cubicBezTo>
                  <a:cubicBezTo>
                    <a:pt x="2630" y="14836"/>
                    <a:pt x="2442" y="17236"/>
                    <a:pt x="3381" y="18818"/>
                  </a:cubicBezTo>
                  <a:cubicBezTo>
                    <a:pt x="4320" y="20400"/>
                    <a:pt x="6386" y="21164"/>
                    <a:pt x="9016" y="21382"/>
                  </a:cubicBezTo>
                  <a:cubicBezTo>
                    <a:pt x="11645" y="21600"/>
                    <a:pt x="14838" y="21273"/>
                    <a:pt x="16904" y="20891"/>
                  </a:cubicBezTo>
                  <a:cubicBezTo>
                    <a:pt x="18970" y="20509"/>
                    <a:pt x="19910" y="20073"/>
                    <a:pt x="20567" y="19527"/>
                  </a:cubicBezTo>
                  <a:cubicBezTo>
                    <a:pt x="21224" y="18982"/>
                    <a:pt x="21600" y="18327"/>
                    <a:pt x="21224" y="17945"/>
                  </a:cubicBezTo>
                  <a:cubicBezTo>
                    <a:pt x="20849" y="17564"/>
                    <a:pt x="19722" y="17455"/>
                    <a:pt x="17374" y="17455"/>
                  </a:cubicBezTo>
                  <a:cubicBezTo>
                    <a:pt x="15026" y="17455"/>
                    <a:pt x="11457" y="17564"/>
                    <a:pt x="7889" y="1767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3" name="Line"/>
            <p:cNvSpPr/>
            <p:nvPr/>
          </p:nvSpPr>
          <p:spPr>
            <a:xfrm>
              <a:off x="5119232" y="2959110"/>
              <a:ext cx="337063" cy="402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6" h="21489" extrusionOk="0">
                  <a:moveTo>
                    <a:pt x="9193" y="3277"/>
                  </a:moveTo>
                  <a:cubicBezTo>
                    <a:pt x="10653" y="2159"/>
                    <a:pt x="12112" y="1042"/>
                    <a:pt x="13207" y="484"/>
                  </a:cubicBezTo>
                  <a:cubicBezTo>
                    <a:pt x="14302" y="-75"/>
                    <a:pt x="15031" y="-75"/>
                    <a:pt x="14885" y="111"/>
                  </a:cubicBezTo>
                  <a:cubicBezTo>
                    <a:pt x="14739" y="297"/>
                    <a:pt x="13718" y="670"/>
                    <a:pt x="11383" y="1601"/>
                  </a:cubicBezTo>
                  <a:cubicBezTo>
                    <a:pt x="9048" y="2532"/>
                    <a:pt x="5399" y="4022"/>
                    <a:pt x="3064" y="5822"/>
                  </a:cubicBezTo>
                  <a:cubicBezTo>
                    <a:pt x="729" y="7622"/>
                    <a:pt x="-293" y="9732"/>
                    <a:pt x="72" y="11780"/>
                  </a:cubicBezTo>
                  <a:cubicBezTo>
                    <a:pt x="437" y="13828"/>
                    <a:pt x="2188" y="15815"/>
                    <a:pt x="5253" y="17428"/>
                  </a:cubicBezTo>
                  <a:cubicBezTo>
                    <a:pt x="8318" y="19042"/>
                    <a:pt x="12696" y="20284"/>
                    <a:pt x="15250" y="20904"/>
                  </a:cubicBezTo>
                  <a:cubicBezTo>
                    <a:pt x="17804" y="21525"/>
                    <a:pt x="18534" y="21525"/>
                    <a:pt x="19264" y="21463"/>
                  </a:cubicBezTo>
                  <a:cubicBezTo>
                    <a:pt x="19993" y="21401"/>
                    <a:pt x="20723" y="21277"/>
                    <a:pt x="21015" y="20904"/>
                  </a:cubicBezTo>
                  <a:cubicBezTo>
                    <a:pt x="21307" y="20532"/>
                    <a:pt x="21161" y="19911"/>
                    <a:pt x="20431" y="19228"/>
                  </a:cubicBezTo>
                  <a:cubicBezTo>
                    <a:pt x="19702" y="18546"/>
                    <a:pt x="18388" y="17801"/>
                    <a:pt x="17075" y="170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4" name="Line"/>
            <p:cNvSpPr/>
            <p:nvPr/>
          </p:nvSpPr>
          <p:spPr>
            <a:xfrm>
              <a:off x="5217974" y="3173953"/>
              <a:ext cx="208173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600" extrusionOk="0">
                  <a:moveTo>
                    <a:pt x="3487" y="21600"/>
                  </a:moveTo>
                  <a:cubicBezTo>
                    <a:pt x="1807" y="18000"/>
                    <a:pt x="127" y="14400"/>
                    <a:pt x="7" y="12000"/>
                  </a:cubicBezTo>
                  <a:cubicBezTo>
                    <a:pt x="-113" y="9600"/>
                    <a:pt x="1327" y="8400"/>
                    <a:pt x="5167" y="6600"/>
                  </a:cubicBezTo>
                  <a:cubicBezTo>
                    <a:pt x="9007" y="4800"/>
                    <a:pt x="15247" y="2400"/>
                    <a:pt x="21487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5" name="Line"/>
            <p:cNvSpPr/>
            <p:nvPr/>
          </p:nvSpPr>
          <p:spPr>
            <a:xfrm>
              <a:off x="3370553" y="2521436"/>
              <a:ext cx="2602924" cy="10919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583" extrusionOk="0">
                  <a:moveTo>
                    <a:pt x="19872" y="15792"/>
                  </a:moveTo>
                  <a:cubicBezTo>
                    <a:pt x="19238" y="16712"/>
                    <a:pt x="18603" y="17631"/>
                    <a:pt x="17912" y="18320"/>
                  </a:cubicBezTo>
                  <a:cubicBezTo>
                    <a:pt x="17220" y="19009"/>
                    <a:pt x="16470" y="19469"/>
                    <a:pt x="15721" y="19791"/>
                  </a:cubicBezTo>
                  <a:cubicBezTo>
                    <a:pt x="14971" y="20112"/>
                    <a:pt x="14222" y="20296"/>
                    <a:pt x="13492" y="20365"/>
                  </a:cubicBezTo>
                  <a:cubicBezTo>
                    <a:pt x="12761" y="20434"/>
                    <a:pt x="12050" y="20388"/>
                    <a:pt x="11330" y="20296"/>
                  </a:cubicBezTo>
                  <a:cubicBezTo>
                    <a:pt x="10609" y="20204"/>
                    <a:pt x="9879" y="20066"/>
                    <a:pt x="9177" y="19883"/>
                  </a:cubicBezTo>
                  <a:cubicBezTo>
                    <a:pt x="8476" y="19699"/>
                    <a:pt x="7803" y="19469"/>
                    <a:pt x="7063" y="19101"/>
                  </a:cubicBezTo>
                  <a:cubicBezTo>
                    <a:pt x="6324" y="18734"/>
                    <a:pt x="5517" y="18228"/>
                    <a:pt x="4767" y="17677"/>
                  </a:cubicBezTo>
                  <a:cubicBezTo>
                    <a:pt x="4018" y="17125"/>
                    <a:pt x="3326" y="16528"/>
                    <a:pt x="2653" y="15815"/>
                  </a:cubicBezTo>
                  <a:cubicBezTo>
                    <a:pt x="1981" y="15103"/>
                    <a:pt x="1327" y="14276"/>
                    <a:pt x="837" y="13196"/>
                  </a:cubicBezTo>
                  <a:cubicBezTo>
                    <a:pt x="347" y="12116"/>
                    <a:pt x="20" y="10783"/>
                    <a:pt x="1" y="9473"/>
                  </a:cubicBezTo>
                  <a:cubicBezTo>
                    <a:pt x="-18" y="8163"/>
                    <a:pt x="270" y="6877"/>
                    <a:pt x="770" y="5797"/>
                  </a:cubicBezTo>
                  <a:cubicBezTo>
                    <a:pt x="1270" y="4717"/>
                    <a:pt x="1981" y="3843"/>
                    <a:pt x="2720" y="3131"/>
                  </a:cubicBezTo>
                  <a:cubicBezTo>
                    <a:pt x="3460" y="2419"/>
                    <a:pt x="4229" y="1867"/>
                    <a:pt x="4950" y="1454"/>
                  </a:cubicBezTo>
                  <a:cubicBezTo>
                    <a:pt x="5670" y="1040"/>
                    <a:pt x="6343" y="764"/>
                    <a:pt x="7015" y="557"/>
                  </a:cubicBezTo>
                  <a:cubicBezTo>
                    <a:pt x="7688" y="351"/>
                    <a:pt x="8361" y="213"/>
                    <a:pt x="9052" y="121"/>
                  </a:cubicBezTo>
                  <a:cubicBezTo>
                    <a:pt x="9744" y="29"/>
                    <a:pt x="10455" y="-17"/>
                    <a:pt x="11205" y="6"/>
                  </a:cubicBezTo>
                  <a:cubicBezTo>
                    <a:pt x="11954" y="29"/>
                    <a:pt x="12742" y="121"/>
                    <a:pt x="13511" y="328"/>
                  </a:cubicBezTo>
                  <a:cubicBezTo>
                    <a:pt x="14280" y="534"/>
                    <a:pt x="15029" y="856"/>
                    <a:pt x="15721" y="1224"/>
                  </a:cubicBezTo>
                  <a:cubicBezTo>
                    <a:pt x="16413" y="1592"/>
                    <a:pt x="17047" y="2005"/>
                    <a:pt x="17652" y="2488"/>
                  </a:cubicBezTo>
                  <a:cubicBezTo>
                    <a:pt x="18257" y="2970"/>
                    <a:pt x="18834" y="3522"/>
                    <a:pt x="19401" y="4257"/>
                  </a:cubicBezTo>
                  <a:cubicBezTo>
                    <a:pt x="19968" y="4992"/>
                    <a:pt x="20525" y="5912"/>
                    <a:pt x="20929" y="7129"/>
                  </a:cubicBezTo>
                  <a:cubicBezTo>
                    <a:pt x="21332" y="8347"/>
                    <a:pt x="21582" y="9864"/>
                    <a:pt x="21496" y="11266"/>
                  </a:cubicBezTo>
                  <a:cubicBezTo>
                    <a:pt x="21409" y="12667"/>
                    <a:pt x="20986" y="13954"/>
                    <a:pt x="20496" y="14919"/>
                  </a:cubicBezTo>
                  <a:cubicBezTo>
                    <a:pt x="20006" y="15884"/>
                    <a:pt x="19449" y="16528"/>
                    <a:pt x="18824" y="17102"/>
                  </a:cubicBezTo>
                  <a:cubicBezTo>
                    <a:pt x="18200" y="17677"/>
                    <a:pt x="17508" y="18182"/>
                    <a:pt x="16835" y="18596"/>
                  </a:cubicBezTo>
                  <a:cubicBezTo>
                    <a:pt x="16163" y="19009"/>
                    <a:pt x="15509" y="19331"/>
                    <a:pt x="14808" y="19676"/>
                  </a:cubicBezTo>
                  <a:cubicBezTo>
                    <a:pt x="14107" y="20020"/>
                    <a:pt x="13357" y="20388"/>
                    <a:pt x="12598" y="20710"/>
                  </a:cubicBezTo>
                  <a:cubicBezTo>
                    <a:pt x="11839" y="21032"/>
                    <a:pt x="11070" y="21307"/>
                    <a:pt x="10302" y="215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6" name="Line"/>
            <p:cNvSpPr/>
            <p:nvPr/>
          </p:nvSpPr>
          <p:spPr>
            <a:xfrm>
              <a:off x="3527087" y="4167175"/>
              <a:ext cx="273734" cy="290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5" h="21402" extrusionOk="0">
                  <a:moveTo>
                    <a:pt x="11911" y="2888"/>
                  </a:moveTo>
                  <a:cubicBezTo>
                    <a:pt x="11911" y="1859"/>
                    <a:pt x="11911" y="831"/>
                    <a:pt x="11465" y="316"/>
                  </a:cubicBezTo>
                  <a:cubicBezTo>
                    <a:pt x="11019" y="-198"/>
                    <a:pt x="10126" y="-198"/>
                    <a:pt x="8252" y="1173"/>
                  </a:cubicBezTo>
                  <a:cubicBezTo>
                    <a:pt x="6377" y="2545"/>
                    <a:pt x="3521" y="5288"/>
                    <a:pt x="1825" y="7773"/>
                  </a:cubicBezTo>
                  <a:cubicBezTo>
                    <a:pt x="130" y="10259"/>
                    <a:pt x="-406" y="12488"/>
                    <a:pt x="308" y="13773"/>
                  </a:cubicBezTo>
                  <a:cubicBezTo>
                    <a:pt x="1022" y="15059"/>
                    <a:pt x="2986" y="15402"/>
                    <a:pt x="6020" y="15402"/>
                  </a:cubicBezTo>
                  <a:cubicBezTo>
                    <a:pt x="9055" y="15402"/>
                    <a:pt x="13161" y="15059"/>
                    <a:pt x="15749" y="14973"/>
                  </a:cubicBezTo>
                  <a:cubicBezTo>
                    <a:pt x="18338" y="14888"/>
                    <a:pt x="19409" y="15059"/>
                    <a:pt x="20123" y="15573"/>
                  </a:cubicBezTo>
                  <a:cubicBezTo>
                    <a:pt x="20837" y="16088"/>
                    <a:pt x="21194" y="16945"/>
                    <a:pt x="20926" y="17631"/>
                  </a:cubicBezTo>
                  <a:cubicBezTo>
                    <a:pt x="20658" y="18316"/>
                    <a:pt x="19766" y="18831"/>
                    <a:pt x="17088" y="19431"/>
                  </a:cubicBezTo>
                  <a:cubicBezTo>
                    <a:pt x="14411" y="20031"/>
                    <a:pt x="9948" y="20716"/>
                    <a:pt x="5485" y="214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7" name="Line"/>
            <p:cNvSpPr/>
            <p:nvPr/>
          </p:nvSpPr>
          <p:spPr>
            <a:xfrm>
              <a:off x="3772923" y="4011529"/>
              <a:ext cx="104635" cy="4250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7" extrusionOk="0">
                  <a:moveTo>
                    <a:pt x="0" y="2440"/>
                  </a:moveTo>
                  <a:cubicBezTo>
                    <a:pt x="2880" y="1735"/>
                    <a:pt x="5760" y="1031"/>
                    <a:pt x="8400" y="561"/>
                  </a:cubicBezTo>
                  <a:cubicBezTo>
                    <a:pt x="11040" y="92"/>
                    <a:pt x="13440" y="-143"/>
                    <a:pt x="15360" y="92"/>
                  </a:cubicBezTo>
                  <a:cubicBezTo>
                    <a:pt x="17280" y="327"/>
                    <a:pt x="18720" y="1031"/>
                    <a:pt x="19680" y="3144"/>
                  </a:cubicBezTo>
                  <a:cubicBezTo>
                    <a:pt x="20640" y="5257"/>
                    <a:pt x="21120" y="8779"/>
                    <a:pt x="21360" y="12066"/>
                  </a:cubicBezTo>
                  <a:cubicBezTo>
                    <a:pt x="21600" y="15353"/>
                    <a:pt x="21600" y="18405"/>
                    <a:pt x="21600" y="214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8" name="Line"/>
            <p:cNvSpPr/>
            <p:nvPr/>
          </p:nvSpPr>
          <p:spPr>
            <a:xfrm>
              <a:off x="3842679" y="4091154"/>
              <a:ext cx="670904" cy="4639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550" extrusionOk="0">
                  <a:moveTo>
                    <a:pt x="0" y="11830"/>
                  </a:moveTo>
                  <a:cubicBezTo>
                    <a:pt x="1644" y="9670"/>
                    <a:pt x="3289" y="7510"/>
                    <a:pt x="4709" y="5728"/>
                  </a:cubicBezTo>
                  <a:cubicBezTo>
                    <a:pt x="6129" y="3946"/>
                    <a:pt x="7325" y="2542"/>
                    <a:pt x="8072" y="1570"/>
                  </a:cubicBezTo>
                  <a:cubicBezTo>
                    <a:pt x="8819" y="598"/>
                    <a:pt x="9118" y="58"/>
                    <a:pt x="9156" y="4"/>
                  </a:cubicBezTo>
                  <a:cubicBezTo>
                    <a:pt x="9193" y="-50"/>
                    <a:pt x="8969" y="382"/>
                    <a:pt x="8259" y="2002"/>
                  </a:cubicBezTo>
                  <a:cubicBezTo>
                    <a:pt x="7549" y="3622"/>
                    <a:pt x="6353" y="6430"/>
                    <a:pt x="5643" y="8104"/>
                  </a:cubicBezTo>
                  <a:cubicBezTo>
                    <a:pt x="4933" y="9778"/>
                    <a:pt x="4709" y="10318"/>
                    <a:pt x="4522" y="10858"/>
                  </a:cubicBezTo>
                  <a:cubicBezTo>
                    <a:pt x="4335" y="11398"/>
                    <a:pt x="4185" y="11938"/>
                    <a:pt x="4447" y="11884"/>
                  </a:cubicBezTo>
                  <a:cubicBezTo>
                    <a:pt x="4709" y="11830"/>
                    <a:pt x="5381" y="11182"/>
                    <a:pt x="6428" y="9832"/>
                  </a:cubicBezTo>
                  <a:cubicBezTo>
                    <a:pt x="7474" y="8482"/>
                    <a:pt x="8894" y="6430"/>
                    <a:pt x="9791" y="5296"/>
                  </a:cubicBezTo>
                  <a:cubicBezTo>
                    <a:pt x="10688" y="4162"/>
                    <a:pt x="11062" y="3946"/>
                    <a:pt x="11323" y="4108"/>
                  </a:cubicBezTo>
                  <a:cubicBezTo>
                    <a:pt x="11585" y="4270"/>
                    <a:pt x="11734" y="4810"/>
                    <a:pt x="11697" y="5782"/>
                  </a:cubicBezTo>
                  <a:cubicBezTo>
                    <a:pt x="11660" y="6754"/>
                    <a:pt x="11435" y="8158"/>
                    <a:pt x="11248" y="9184"/>
                  </a:cubicBezTo>
                  <a:cubicBezTo>
                    <a:pt x="11062" y="10210"/>
                    <a:pt x="10912" y="10858"/>
                    <a:pt x="11024" y="11128"/>
                  </a:cubicBezTo>
                  <a:cubicBezTo>
                    <a:pt x="11136" y="11398"/>
                    <a:pt x="11510" y="11290"/>
                    <a:pt x="12332" y="10804"/>
                  </a:cubicBezTo>
                  <a:cubicBezTo>
                    <a:pt x="13154" y="10318"/>
                    <a:pt x="14425" y="9454"/>
                    <a:pt x="15247" y="9022"/>
                  </a:cubicBezTo>
                  <a:cubicBezTo>
                    <a:pt x="16069" y="8590"/>
                    <a:pt x="16443" y="8590"/>
                    <a:pt x="16742" y="8806"/>
                  </a:cubicBezTo>
                  <a:cubicBezTo>
                    <a:pt x="17041" y="9022"/>
                    <a:pt x="17265" y="9454"/>
                    <a:pt x="17377" y="9940"/>
                  </a:cubicBezTo>
                  <a:cubicBezTo>
                    <a:pt x="17489" y="10426"/>
                    <a:pt x="17489" y="10966"/>
                    <a:pt x="17340" y="11398"/>
                  </a:cubicBezTo>
                  <a:cubicBezTo>
                    <a:pt x="17190" y="11830"/>
                    <a:pt x="16891" y="12154"/>
                    <a:pt x="16891" y="12100"/>
                  </a:cubicBezTo>
                  <a:cubicBezTo>
                    <a:pt x="16891" y="12046"/>
                    <a:pt x="17190" y="11614"/>
                    <a:pt x="17676" y="11182"/>
                  </a:cubicBezTo>
                  <a:cubicBezTo>
                    <a:pt x="18162" y="10750"/>
                    <a:pt x="18835" y="10318"/>
                    <a:pt x="19358" y="10102"/>
                  </a:cubicBezTo>
                  <a:cubicBezTo>
                    <a:pt x="19881" y="9886"/>
                    <a:pt x="20255" y="9886"/>
                    <a:pt x="20666" y="10480"/>
                  </a:cubicBezTo>
                  <a:cubicBezTo>
                    <a:pt x="21077" y="11074"/>
                    <a:pt x="21525" y="12262"/>
                    <a:pt x="21563" y="14206"/>
                  </a:cubicBezTo>
                  <a:cubicBezTo>
                    <a:pt x="21600" y="16150"/>
                    <a:pt x="21226" y="18850"/>
                    <a:pt x="20853" y="215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9" name="Line"/>
            <p:cNvSpPr/>
            <p:nvPr/>
          </p:nvSpPr>
          <p:spPr>
            <a:xfrm>
              <a:off x="4770437" y="4017724"/>
              <a:ext cx="49429" cy="474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1" h="21507" extrusionOk="0">
                  <a:moveTo>
                    <a:pt x="11782" y="1593"/>
                  </a:moveTo>
                  <a:cubicBezTo>
                    <a:pt x="15709" y="855"/>
                    <a:pt x="19636" y="118"/>
                    <a:pt x="20618" y="12"/>
                  </a:cubicBezTo>
                  <a:cubicBezTo>
                    <a:pt x="21600" y="-93"/>
                    <a:pt x="19636" y="434"/>
                    <a:pt x="16200" y="2488"/>
                  </a:cubicBezTo>
                  <a:cubicBezTo>
                    <a:pt x="12764" y="4543"/>
                    <a:pt x="7855" y="8126"/>
                    <a:pt x="4909" y="11550"/>
                  </a:cubicBezTo>
                  <a:cubicBezTo>
                    <a:pt x="1964" y="14974"/>
                    <a:pt x="982" y="18241"/>
                    <a:pt x="0" y="215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0" name="Line"/>
            <p:cNvSpPr/>
            <p:nvPr/>
          </p:nvSpPr>
          <p:spPr>
            <a:xfrm>
              <a:off x="4733915" y="4057444"/>
              <a:ext cx="671305" cy="344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7" extrusionOk="0">
                  <a:moveTo>
                    <a:pt x="53" y="21317"/>
                  </a:moveTo>
                  <a:cubicBezTo>
                    <a:pt x="-22" y="19733"/>
                    <a:pt x="-96" y="18149"/>
                    <a:pt x="425" y="16061"/>
                  </a:cubicBezTo>
                  <a:cubicBezTo>
                    <a:pt x="947" y="13973"/>
                    <a:pt x="2064" y="11381"/>
                    <a:pt x="2883" y="9221"/>
                  </a:cubicBezTo>
                  <a:cubicBezTo>
                    <a:pt x="3703" y="7061"/>
                    <a:pt x="4224" y="5333"/>
                    <a:pt x="4634" y="3677"/>
                  </a:cubicBezTo>
                  <a:cubicBezTo>
                    <a:pt x="5043" y="2021"/>
                    <a:pt x="5341" y="437"/>
                    <a:pt x="5490" y="77"/>
                  </a:cubicBezTo>
                  <a:cubicBezTo>
                    <a:pt x="5639" y="-283"/>
                    <a:pt x="5639" y="581"/>
                    <a:pt x="5490" y="3317"/>
                  </a:cubicBezTo>
                  <a:cubicBezTo>
                    <a:pt x="5341" y="6053"/>
                    <a:pt x="5043" y="10661"/>
                    <a:pt x="4820" y="13325"/>
                  </a:cubicBezTo>
                  <a:cubicBezTo>
                    <a:pt x="4596" y="15989"/>
                    <a:pt x="4447" y="16709"/>
                    <a:pt x="4336" y="17717"/>
                  </a:cubicBezTo>
                  <a:cubicBezTo>
                    <a:pt x="4224" y="18725"/>
                    <a:pt x="4150" y="20021"/>
                    <a:pt x="4336" y="20669"/>
                  </a:cubicBezTo>
                  <a:cubicBezTo>
                    <a:pt x="4522" y="21317"/>
                    <a:pt x="4969" y="21317"/>
                    <a:pt x="5676" y="20165"/>
                  </a:cubicBezTo>
                  <a:cubicBezTo>
                    <a:pt x="6384" y="19013"/>
                    <a:pt x="7352" y="16709"/>
                    <a:pt x="7948" y="15125"/>
                  </a:cubicBezTo>
                  <a:cubicBezTo>
                    <a:pt x="8544" y="13541"/>
                    <a:pt x="8767" y="12677"/>
                    <a:pt x="9028" y="12029"/>
                  </a:cubicBezTo>
                  <a:cubicBezTo>
                    <a:pt x="9289" y="11381"/>
                    <a:pt x="9587" y="10949"/>
                    <a:pt x="9885" y="11093"/>
                  </a:cubicBezTo>
                  <a:cubicBezTo>
                    <a:pt x="10183" y="11237"/>
                    <a:pt x="10481" y="11957"/>
                    <a:pt x="10630" y="12893"/>
                  </a:cubicBezTo>
                  <a:cubicBezTo>
                    <a:pt x="10778" y="13829"/>
                    <a:pt x="10778" y="14981"/>
                    <a:pt x="10778" y="15917"/>
                  </a:cubicBezTo>
                  <a:cubicBezTo>
                    <a:pt x="10778" y="16853"/>
                    <a:pt x="10778" y="17573"/>
                    <a:pt x="11039" y="17933"/>
                  </a:cubicBezTo>
                  <a:cubicBezTo>
                    <a:pt x="11300" y="18293"/>
                    <a:pt x="11821" y="18293"/>
                    <a:pt x="12566" y="17285"/>
                  </a:cubicBezTo>
                  <a:cubicBezTo>
                    <a:pt x="13311" y="16277"/>
                    <a:pt x="14279" y="14261"/>
                    <a:pt x="14838" y="12893"/>
                  </a:cubicBezTo>
                  <a:cubicBezTo>
                    <a:pt x="15396" y="11525"/>
                    <a:pt x="15545" y="10805"/>
                    <a:pt x="15657" y="9797"/>
                  </a:cubicBezTo>
                  <a:cubicBezTo>
                    <a:pt x="15769" y="8789"/>
                    <a:pt x="15843" y="7493"/>
                    <a:pt x="15806" y="7349"/>
                  </a:cubicBezTo>
                  <a:cubicBezTo>
                    <a:pt x="15769" y="7205"/>
                    <a:pt x="15620" y="8213"/>
                    <a:pt x="15471" y="9581"/>
                  </a:cubicBezTo>
                  <a:cubicBezTo>
                    <a:pt x="15322" y="10949"/>
                    <a:pt x="15173" y="12677"/>
                    <a:pt x="15918" y="14045"/>
                  </a:cubicBezTo>
                  <a:cubicBezTo>
                    <a:pt x="16663" y="15413"/>
                    <a:pt x="18301" y="16421"/>
                    <a:pt x="19381" y="16637"/>
                  </a:cubicBezTo>
                  <a:cubicBezTo>
                    <a:pt x="20461" y="16853"/>
                    <a:pt x="20983" y="16277"/>
                    <a:pt x="21504" y="1570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1" name="Line"/>
            <p:cNvSpPr/>
            <p:nvPr/>
          </p:nvSpPr>
          <p:spPr>
            <a:xfrm>
              <a:off x="3994806" y="4657437"/>
              <a:ext cx="448296" cy="347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264" extrusionOk="0">
                  <a:moveTo>
                    <a:pt x="1734" y="2274"/>
                  </a:moveTo>
                  <a:cubicBezTo>
                    <a:pt x="1734" y="1137"/>
                    <a:pt x="1734" y="0"/>
                    <a:pt x="1567" y="0"/>
                  </a:cubicBezTo>
                  <a:cubicBezTo>
                    <a:pt x="1400" y="0"/>
                    <a:pt x="1066" y="1137"/>
                    <a:pt x="732" y="4121"/>
                  </a:cubicBezTo>
                  <a:cubicBezTo>
                    <a:pt x="398" y="7105"/>
                    <a:pt x="64" y="11937"/>
                    <a:pt x="9" y="14850"/>
                  </a:cubicBezTo>
                  <a:cubicBezTo>
                    <a:pt x="-47" y="17763"/>
                    <a:pt x="176" y="18758"/>
                    <a:pt x="677" y="19326"/>
                  </a:cubicBezTo>
                  <a:cubicBezTo>
                    <a:pt x="1178" y="19895"/>
                    <a:pt x="1957" y="20037"/>
                    <a:pt x="2959" y="19326"/>
                  </a:cubicBezTo>
                  <a:cubicBezTo>
                    <a:pt x="3961" y="18616"/>
                    <a:pt x="5186" y="17053"/>
                    <a:pt x="5965" y="15987"/>
                  </a:cubicBezTo>
                  <a:cubicBezTo>
                    <a:pt x="6745" y="14921"/>
                    <a:pt x="7079" y="14353"/>
                    <a:pt x="7468" y="13713"/>
                  </a:cubicBezTo>
                  <a:cubicBezTo>
                    <a:pt x="7858" y="13074"/>
                    <a:pt x="8304" y="12363"/>
                    <a:pt x="8638" y="12434"/>
                  </a:cubicBezTo>
                  <a:cubicBezTo>
                    <a:pt x="8972" y="12505"/>
                    <a:pt x="9194" y="13358"/>
                    <a:pt x="9306" y="14495"/>
                  </a:cubicBezTo>
                  <a:cubicBezTo>
                    <a:pt x="9417" y="15632"/>
                    <a:pt x="9417" y="17053"/>
                    <a:pt x="9528" y="18189"/>
                  </a:cubicBezTo>
                  <a:cubicBezTo>
                    <a:pt x="9640" y="19326"/>
                    <a:pt x="9862" y="20179"/>
                    <a:pt x="10530" y="20747"/>
                  </a:cubicBezTo>
                  <a:cubicBezTo>
                    <a:pt x="11198" y="21316"/>
                    <a:pt x="12312" y="21600"/>
                    <a:pt x="14149" y="20605"/>
                  </a:cubicBezTo>
                  <a:cubicBezTo>
                    <a:pt x="15986" y="19611"/>
                    <a:pt x="18547" y="17337"/>
                    <a:pt x="19939" y="14992"/>
                  </a:cubicBezTo>
                  <a:cubicBezTo>
                    <a:pt x="21330" y="12647"/>
                    <a:pt x="21553" y="10232"/>
                    <a:pt x="21442" y="8811"/>
                  </a:cubicBezTo>
                  <a:cubicBezTo>
                    <a:pt x="21330" y="7389"/>
                    <a:pt x="20885" y="6963"/>
                    <a:pt x="19827" y="7034"/>
                  </a:cubicBezTo>
                  <a:cubicBezTo>
                    <a:pt x="18769" y="7105"/>
                    <a:pt x="17099" y="7674"/>
                    <a:pt x="16097" y="8313"/>
                  </a:cubicBezTo>
                  <a:cubicBezTo>
                    <a:pt x="15095" y="8953"/>
                    <a:pt x="14761" y="9663"/>
                    <a:pt x="14761" y="10303"/>
                  </a:cubicBezTo>
                  <a:cubicBezTo>
                    <a:pt x="14761" y="10942"/>
                    <a:pt x="15095" y="11511"/>
                    <a:pt x="15429" y="120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2" name="Line"/>
            <p:cNvSpPr/>
            <p:nvPr/>
          </p:nvSpPr>
          <p:spPr>
            <a:xfrm>
              <a:off x="4393753" y="4803925"/>
              <a:ext cx="323164" cy="212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238" extrusionOk="0">
                  <a:moveTo>
                    <a:pt x="0" y="4413"/>
                  </a:moveTo>
                  <a:cubicBezTo>
                    <a:pt x="1234" y="4181"/>
                    <a:pt x="2469" y="3948"/>
                    <a:pt x="3703" y="4877"/>
                  </a:cubicBezTo>
                  <a:cubicBezTo>
                    <a:pt x="4937" y="5806"/>
                    <a:pt x="6171" y="7897"/>
                    <a:pt x="6711" y="10219"/>
                  </a:cubicBezTo>
                  <a:cubicBezTo>
                    <a:pt x="7251" y="12542"/>
                    <a:pt x="7097" y="15097"/>
                    <a:pt x="7020" y="16955"/>
                  </a:cubicBezTo>
                  <a:cubicBezTo>
                    <a:pt x="6943" y="18813"/>
                    <a:pt x="6943" y="19974"/>
                    <a:pt x="7329" y="20671"/>
                  </a:cubicBezTo>
                  <a:cubicBezTo>
                    <a:pt x="7714" y="21368"/>
                    <a:pt x="8486" y="21600"/>
                    <a:pt x="10260" y="20323"/>
                  </a:cubicBezTo>
                  <a:cubicBezTo>
                    <a:pt x="12034" y="19045"/>
                    <a:pt x="14811" y="16258"/>
                    <a:pt x="16817" y="13006"/>
                  </a:cubicBezTo>
                  <a:cubicBezTo>
                    <a:pt x="18823" y="9755"/>
                    <a:pt x="20057" y="6039"/>
                    <a:pt x="20751" y="3600"/>
                  </a:cubicBezTo>
                  <a:cubicBezTo>
                    <a:pt x="21446" y="1161"/>
                    <a:pt x="21600" y="0"/>
                    <a:pt x="21291" y="0"/>
                  </a:cubicBezTo>
                  <a:cubicBezTo>
                    <a:pt x="20983" y="0"/>
                    <a:pt x="20211" y="1161"/>
                    <a:pt x="19440" y="23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3" name="Line"/>
            <p:cNvSpPr/>
            <p:nvPr/>
          </p:nvSpPr>
          <p:spPr>
            <a:xfrm>
              <a:off x="4749510" y="4810900"/>
              <a:ext cx="160441" cy="196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1" extrusionOk="0">
                  <a:moveTo>
                    <a:pt x="0" y="5526"/>
                  </a:moveTo>
                  <a:cubicBezTo>
                    <a:pt x="2817" y="7033"/>
                    <a:pt x="5635" y="8540"/>
                    <a:pt x="7357" y="10675"/>
                  </a:cubicBezTo>
                  <a:cubicBezTo>
                    <a:pt x="9078" y="12809"/>
                    <a:pt x="9704" y="15572"/>
                    <a:pt x="9704" y="17707"/>
                  </a:cubicBezTo>
                  <a:cubicBezTo>
                    <a:pt x="9704" y="19842"/>
                    <a:pt x="9078" y="21349"/>
                    <a:pt x="8765" y="21223"/>
                  </a:cubicBezTo>
                  <a:cubicBezTo>
                    <a:pt x="8452" y="21098"/>
                    <a:pt x="8452" y="19340"/>
                    <a:pt x="9078" y="16326"/>
                  </a:cubicBezTo>
                  <a:cubicBezTo>
                    <a:pt x="9704" y="13312"/>
                    <a:pt x="10957" y="9042"/>
                    <a:pt x="12209" y="6028"/>
                  </a:cubicBezTo>
                  <a:cubicBezTo>
                    <a:pt x="13461" y="3014"/>
                    <a:pt x="14713" y="1256"/>
                    <a:pt x="16278" y="502"/>
                  </a:cubicBezTo>
                  <a:cubicBezTo>
                    <a:pt x="17843" y="-251"/>
                    <a:pt x="19722" y="0"/>
                    <a:pt x="21600" y="2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4" name="Line"/>
            <p:cNvSpPr/>
            <p:nvPr/>
          </p:nvSpPr>
          <p:spPr>
            <a:xfrm>
              <a:off x="4996231" y="4745367"/>
              <a:ext cx="681039" cy="211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317" extrusionOk="0">
                  <a:moveTo>
                    <a:pt x="1021" y="6851"/>
                  </a:moveTo>
                  <a:cubicBezTo>
                    <a:pt x="1535" y="6617"/>
                    <a:pt x="2050" y="6382"/>
                    <a:pt x="2123" y="6734"/>
                  </a:cubicBezTo>
                  <a:cubicBezTo>
                    <a:pt x="2197" y="7086"/>
                    <a:pt x="1829" y="8025"/>
                    <a:pt x="1462" y="8965"/>
                  </a:cubicBezTo>
                  <a:cubicBezTo>
                    <a:pt x="1095" y="9904"/>
                    <a:pt x="727" y="10843"/>
                    <a:pt x="433" y="11782"/>
                  </a:cubicBezTo>
                  <a:cubicBezTo>
                    <a:pt x="139" y="12721"/>
                    <a:pt x="-81" y="13660"/>
                    <a:pt x="29" y="14130"/>
                  </a:cubicBezTo>
                  <a:cubicBezTo>
                    <a:pt x="139" y="14599"/>
                    <a:pt x="580" y="14599"/>
                    <a:pt x="1462" y="14834"/>
                  </a:cubicBezTo>
                  <a:cubicBezTo>
                    <a:pt x="2343" y="15069"/>
                    <a:pt x="3666" y="15538"/>
                    <a:pt x="4548" y="16478"/>
                  </a:cubicBezTo>
                  <a:cubicBezTo>
                    <a:pt x="5429" y="17417"/>
                    <a:pt x="5870" y="18825"/>
                    <a:pt x="5870" y="19765"/>
                  </a:cubicBezTo>
                  <a:cubicBezTo>
                    <a:pt x="5870" y="20704"/>
                    <a:pt x="5429" y="21173"/>
                    <a:pt x="5392" y="21291"/>
                  </a:cubicBezTo>
                  <a:cubicBezTo>
                    <a:pt x="5356" y="21408"/>
                    <a:pt x="5723" y="21173"/>
                    <a:pt x="6825" y="19647"/>
                  </a:cubicBezTo>
                  <a:cubicBezTo>
                    <a:pt x="7927" y="18121"/>
                    <a:pt x="9764" y="15304"/>
                    <a:pt x="10976" y="12251"/>
                  </a:cubicBezTo>
                  <a:cubicBezTo>
                    <a:pt x="12188" y="9199"/>
                    <a:pt x="12776" y="5912"/>
                    <a:pt x="12997" y="3682"/>
                  </a:cubicBezTo>
                  <a:cubicBezTo>
                    <a:pt x="13217" y="1451"/>
                    <a:pt x="13070" y="278"/>
                    <a:pt x="12776" y="43"/>
                  </a:cubicBezTo>
                  <a:cubicBezTo>
                    <a:pt x="12482" y="-192"/>
                    <a:pt x="12041" y="512"/>
                    <a:pt x="11564" y="2625"/>
                  </a:cubicBezTo>
                  <a:cubicBezTo>
                    <a:pt x="11086" y="4738"/>
                    <a:pt x="10572" y="8260"/>
                    <a:pt x="10462" y="11312"/>
                  </a:cubicBezTo>
                  <a:cubicBezTo>
                    <a:pt x="10352" y="14365"/>
                    <a:pt x="10646" y="16947"/>
                    <a:pt x="12005" y="18473"/>
                  </a:cubicBezTo>
                  <a:cubicBezTo>
                    <a:pt x="13364" y="19999"/>
                    <a:pt x="15788" y="20469"/>
                    <a:pt x="17552" y="20234"/>
                  </a:cubicBezTo>
                  <a:cubicBezTo>
                    <a:pt x="19315" y="19999"/>
                    <a:pt x="20417" y="19060"/>
                    <a:pt x="21519" y="1812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5" name="Line"/>
            <p:cNvSpPr/>
            <p:nvPr/>
          </p:nvSpPr>
          <p:spPr>
            <a:xfrm>
              <a:off x="6790108" y="2512282"/>
              <a:ext cx="311678" cy="497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9" h="21317" extrusionOk="0">
                  <a:moveTo>
                    <a:pt x="4987" y="11603"/>
                  </a:moveTo>
                  <a:cubicBezTo>
                    <a:pt x="4829" y="11105"/>
                    <a:pt x="4670" y="10607"/>
                    <a:pt x="4193" y="10358"/>
                  </a:cubicBezTo>
                  <a:cubicBezTo>
                    <a:pt x="3717" y="10110"/>
                    <a:pt x="2923" y="10110"/>
                    <a:pt x="2446" y="10408"/>
                  </a:cubicBezTo>
                  <a:cubicBezTo>
                    <a:pt x="1970" y="10707"/>
                    <a:pt x="1811" y="11304"/>
                    <a:pt x="1573" y="13195"/>
                  </a:cubicBezTo>
                  <a:cubicBezTo>
                    <a:pt x="1334" y="15086"/>
                    <a:pt x="1017" y="18272"/>
                    <a:pt x="937" y="19267"/>
                  </a:cubicBezTo>
                  <a:cubicBezTo>
                    <a:pt x="858" y="20263"/>
                    <a:pt x="1017" y="19068"/>
                    <a:pt x="937" y="16828"/>
                  </a:cubicBezTo>
                  <a:cubicBezTo>
                    <a:pt x="858" y="14589"/>
                    <a:pt x="540" y="11304"/>
                    <a:pt x="302" y="9313"/>
                  </a:cubicBezTo>
                  <a:cubicBezTo>
                    <a:pt x="64" y="7322"/>
                    <a:pt x="-95" y="6626"/>
                    <a:pt x="64" y="6626"/>
                  </a:cubicBezTo>
                  <a:cubicBezTo>
                    <a:pt x="223" y="6626"/>
                    <a:pt x="699" y="7322"/>
                    <a:pt x="1970" y="9064"/>
                  </a:cubicBezTo>
                  <a:cubicBezTo>
                    <a:pt x="3240" y="10806"/>
                    <a:pt x="5305" y="13593"/>
                    <a:pt x="7687" y="15833"/>
                  </a:cubicBezTo>
                  <a:cubicBezTo>
                    <a:pt x="10070" y="18073"/>
                    <a:pt x="12770" y="19765"/>
                    <a:pt x="14517" y="20611"/>
                  </a:cubicBezTo>
                  <a:cubicBezTo>
                    <a:pt x="16264" y="21457"/>
                    <a:pt x="17058" y="21457"/>
                    <a:pt x="18011" y="21059"/>
                  </a:cubicBezTo>
                  <a:cubicBezTo>
                    <a:pt x="18964" y="20661"/>
                    <a:pt x="20076" y="19864"/>
                    <a:pt x="20711" y="17874"/>
                  </a:cubicBezTo>
                  <a:cubicBezTo>
                    <a:pt x="21346" y="15883"/>
                    <a:pt x="21505" y="12698"/>
                    <a:pt x="20949" y="10010"/>
                  </a:cubicBezTo>
                  <a:cubicBezTo>
                    <a:pt x="20393" y="7322"/>
                    <a:pt x="19123" y="5133"/>
                    <a:pt x="18090" y="3590"/>
                  </a:cubicBezTo>
                  <a:cubicBezTo>
                    <a:pt x="17058" y="2047"/>
                    <a:pt x="16264" y="1151"/>
                    <a:pt x="15470" y="604"/>
                  </a:cubicBezTo>
                  <a:cubicBezTo>
                    <a:pt x="14676" y="56"/>
                    <a:pt x="13881" y="-143"/>
                    <a:pt x="13484" y="106"/>
                  </a:cubicBezTo>
                  <a:cubicBezTo>
                    <a:pt x="13087" y="355"/>
                    <a:pt x="13087" y="1051"/>
                    <a:pt x="13087" y="17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6" name="Line"/>
            <p:cNvSpPr/>
            <p:nvPr/>
          </p:nvSpPr>
          <p:spPr>
            <a:xfrm>
              <a:off x="7211907" y="2643942"/>
              <a:ext cx="155669" cy="289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172" extrusionOk="0">
                  <a:moveTo>
                    <a:pt x="0" y="13767"/>
                  </a:moveTo>
                  <a:cubicBezTo>
                    <a:pt x="5718" y="11215"/>
                    <a:pt x="11435" y="8664"/>
                    <a:pt x="14929" y="6963"/>
                  </a:cubicBezTo>
                  <a:cubicBezTo>
                    <a:pt x="18424" y="5263"/>
                    <a:pt x="19694" y="4412"/>
                    <a:pt x="20488" y="3392"/>
                  </a:cubicBezTo>
                  <a:cubicBezTo>
                    <a:pt x="21282" y="2371"/>
                    <a:pt x="21600" y="1181"/>
                    <a:pt x="20806" y="500"/>
                  </a:cubicBezTo>
                  <a:cubicBezTo>
                    <a:pt x="20012" y="-180"/>
                    <a:pt x="18106" y="-350"/>
                    <a:pt x="15088" y="1181"/>
                  </a:cubicBezTo>
                  <a:cubicBezTo>
                    <a:pt x="12071" y="2711"/>
                    <a:pt x="7941" y="5943"/>
                    <a:pt x="4924" y="9259"/>
                  </a:cubicBezTo>
                  <a:cubicBezTo>
                    <a:pt x="1906" y="12576"/>
                    <a:pt x="0" y="15978"/>
                    <a:pt x="635" y="18104"/>
                  </a:cubicBezTo>
                  <a:cubicBezTo>
                    <a:pt x="1271" y="20230"/>
                    <a:pt x="4447" y="21080"/>
                    <a:pt x="7941" y="21165"/>
                  </a:cubicBezTo>
                  <a:cubicBezTo>
                    <a:pt x="11435" y="21250"/>
                    <a:pt x="15247" y="20570"/>
                    <a:pt x="19059" y="198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7" name="Line"/>
            <p:cNvSpPr/>
            <p:nvPr/>
          </p:nvSpPr>
          <p:spPr>
            <a:xfrm>
              <a:off x="7414200" y="2740250"/>
              <a:ext cx="202294" cy="218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5" extrusionOk="0">
                  <a:moveTo>
                    <a:pt x="0" y="4167"/>
                  </a:moveTo>
                  <a:cubicBezTo>
                    <a:pt x="497" y="2142"/>
                    <a:pt x="993" y="117"/>
                    <a:pt x="1241" y="4"/>
                  </a:cubicBezTo>
                  <a:cubicBezTo>
                    <a:pt x="1490" y="-108"/>
                    <a:pt x="1490" y="1692"/>
                    <a:pt x="1862" y="4730"/>
                  </a:cubicBezTo>
                  <a:cubicBezTo>
                    <a:pt x="2234" y="7767"/>
                    <a:pt x="2979" y="12042"/>
                    <a:pt x="5959" y="15192"/>
                  </a:cubicBezTo>
                  <a:cubicBezTo>
                    <a:pt x="8938" y="18342"/>
                    <a:pt x="14152" y="20367"/>
                    <a:pt x="17131" y="20930"/>
                  </a:cubicBezTo>
                  <a:cubicBezTo>
                    <a:pt x="20110" y="21492"/>
                    <a:pt x="20855" y="20592"/>
                    <a:pt x="21600" y="1969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8" name="Line"/>
            <p:cNvSpPr/>
            <p:nvPr/>
          </p:nvSpPr>
          <p:spPr>
            <a:xfrm>
              <a:off x="7470005" y="2713562"/>
              <a:ext cx="146489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886" y="164"/>
                    <a:pt x="18171" y="327"/>
                    <a:pt x="15600" y="2045"/>
                  </a:cubicBezTo>
                  <a:cubicBezTo>
                    <a:pt x="13029" y="3764"/>
                    <a:pt x="9600" y="7036"/>
                    <a:pt x="6857" y="10555"/>
                  </a:cubicBezTo>
                  <a:cubicBezTo>
                    <a:pt x="4114" y="14073"/>
                    <a:pt x="2057" y="178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9" name="Line"/>
            <p:cNvSpPr/>
            <p:nvPr/>
          </p:nvSpPr>
          <p:spPr>
            <a:xfrm>
              <a:off x="7693225" y="2530953"/>
              <a:ext cx="48831" cy="489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2" extrusionOk="0">
                  <a:moveTo>
                    <a:pt x="21600" y="3125"/>
                  </a:moveTo>
                  <a:cubicBezTo>
                    <a:pt x="21600" y="2409"/>
                    <a:pt x="21600" y="1692"/>
                    <a:pt x="21086" y="1078"/>
                  </a:cubicBezTo>
                  <a:cubicBezTo>
                    <a:pt x="20571" y="464"/>
                    <a:pt x="19543" y="-48"/>
                    <a:pt x="17486" y="3"/>
                  </a:cubicBezTo>
                  <a:cubicBezTo>
                    <a:pt x="15429" y="54"/>
                    <a:pt x="12343" y="669"/>
                    <a:pt x="9771" y="2972"/>
                  </a:cubicBezTo>
                  <a:cubicBezTo>
                    <a:pt x="7200" y="5275"/>
                    <a:pt x="5143" y="9268"/>
                    <a:pt x="3600" y="12646"/>
                  </a:cubicBezTo>
                  <a:cubicBezTo>
                    <a:pt x="2057" y="16024"/>
                    <a:pt x="1029" y="18788"/>
                    <a:pt x="0" y="2155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0" name="Line"/>
            <p:cNvSpPr/>
            <p:nvPr/>
          </p:nvSpPr>
          <p:spPr>
            <a:xfrm>
              <a:off x="7630445" y="2832147"/>
              <a:ext cx="251123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0" y="14400"/>
                    <a:pt x="7200" y="7200"/>
                    <a:pt x="10800" y="3600"/>
                  </a:cubicBezTo>
                  <a:cubicBezTo>
                    <a:pt x="14400" y="0"/>
                    <a:pt x="180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1" name="Line"/>
            <p:cNvSpPr/>
            <p:nvPr/>
          </p:nvSpPr>
          <p:spPr>
            <a:xfrm>
              <a:off x="6577779" y="3198270"/>
              <a:ext cx="229542" cy="473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551" extrusionOk="0">
                  <a:moveTo>
                    <a:pt x="594" y="6516"/>
                  </a:moveTo>
                  <a:cubicBezTo>
                    <a:pt x="375" y="5986"/>
                    <a:pt x="157" y="5457"/>
                    <a:pt x="48" y="5510"/>
                  </a:cubicBezTo>
                  <a:cubicBezTo>
                    <a:pt x="-61" y="5563"/>
                    <a:pt x="-61" y="6198"/>
                    <a:pt x="921" y="7839"/>
                  </a:cubicBezTo>
                  <a:cubicBezTo>
                    <a:pt x="1903" y="9480"/>
                    <a:pt x="3866" y="12127"/>
                    <a:pt x="5284" y="14404"/>
                  </a:cubicBezTo>
                  <a:cubicBezTo>
                    <a:pt x="6703" y="16680"/>
                    <a:pt x="7575" y="18586"/>
                    <a:pt x="8230" y="19804"/>
                  </a:cubicBezTo>
                  <a:cubicBezTo>
                    <a:pt x="8884" y="21022"/>
                    <a:pt x="9321" y="21551"/>
                    <a:pt x="9975" y="21551"/>
                  </a:cubicBezTo>
                  <a:cubicBezTo>
                    <a:pt x="10630" y="21551"/>
                    <a:pt x="11503" y="21022"/>
                    <a:pt x="12703" y="19169"/>
                  </a:cubicBezTo>
                  <a:cubicBezTo>
                    <a:pt x="13903" y="17316"/>
                    <a:pt x="15430" y="14139"/>
                    <a:pt x="16194" y="10910"/>
                  </a:cubicBezTo>
                  <a:cubicBezTo>
                    <a:pt x="16957" y="7680"/>
                    <a:pt x="16957" y="4398"/>
                    <a:pt x="16848" y="2492"/>
                  </a:cubicBezTo>
                  <a:cubicBezTo>
                    <a:pt x="16739" y="586"/>
                    <a:pt x="16521" y="57"/>
                    <a:pt x="16739" y="4"/>
                  </a:cubicBezTo>
                  <a:cubicBezTo>
                    <a:pt x="16957" y="-49"/>
                    <a:pt x="17612" y="375"/>
                    <a:pt x="18484" y="1116"/>
                  </a:cubicBezTo>
                  <a:cubicBezTo>
                    <a:pt x="19357" y="1857"/>
                    <a:pt x="20448" y="2916"/>
                    <a:pt x="21539" y="39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2" name="Line"/>
            <p:cNvSpPr/>
            <p:nvPr/>
          </p:nvSpPr>
          <p:spPr>
            <a:xfrm>
              <a:off x="6839512" y="3422974"/>
              <a:ext cx="435177" cy="2329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0809" extrusionOk="0">
                  <a:moveTo>
                    <a:pt x="822" y="11403"/>
                  </a:moveTo>
                  <a:cubicBezTo>
                    <a:pt x="363" y="12857"/>
                    <a:pt x="-97" y="14311"/>
                    <a:pt x="18" y="15142"/>
                  </a:cubicBezTo>
                  <a:cubicBezTo>
                    <a:pt x="133" y="15973"/>
                    <a:pt x="822" y="16180"/>
                    <a:pt x="2201" y="15038"/>
                  </a:cubicBezTo>
                  <a:cubicBezTo>
                    <a:pt x="3580" y="13896"/>
                    <a:pt x="5648" y="11403"/>
                    <a:pt x="6854" y="9534"/>
                  </a:cubicBezTo>
                  <a:cubicBezTo>
                    <a:pt x="8060" y="7665"/>
                    <a:pt x="8405" y="6419"/>
                    <a:pt x="8635" y="4757"/>
                  </a:cubicBezTo>
                  <a:cubicBezTo>
                    <a:pt x="8865" y="3096"/>
                    <a:pt x="8980" y="1019"/>
                    <a:pt x="8750" y="292"/>
                  </a:cubicBezTo>
                  <a:cubicBezTo>
                    <a:pt x="8520" y="-435"/>
                    <a:pt x="7946" y="188"/>
                    <a:pt x="7199" y="2265"/>
                  </a:cubicBezTo>
                  <a:cubicBezTo>
                    <a:pt x="6452" y="4342"/>
                    <a:pt x="5533" y="7873"/>
                    <a:pt x="4901" y="11196"/>
                  </a:cubicBezTo>
                  <a:cubicBezTo>
                    <a:pt x="4269" y="14519"/>
                    <a:pt x="3924" y="17634"/>
                    <a:pt x="4039" y="19296"/>
                  </a:cubicBezTo>
                  <a:cubicBezTo>
                    <a:pt x="4154" y="20957"/>
                    <a:pt x="4729" y="21165"/>
                    <a:pt x="5992" y="20334"/>
                  </a:cubicBezTo>
                  <a:cubicBezTo>
                    <a:pt x="7256" y="19503"/>
                    <a:pt x="9209" y="17634"/>
                    <a:pt x="10416" y="15973"/>
                  </a:cubicBezTo>
                  <a:cubicBezTo>
                    <a:pt x="11622" y="14311"/>
                    <a:pt x="12082" y="12857"/>
                    <a:pt x="12484" y="11715"/>
                  </a:cubicBezTo>
                  <a:cubicBezTo>
                    <a:pt x="12886" y="10573"/>
                    <a:pt x="13231" y="9742"/>
                    <a:pt x="13690" y="9534"/>
                  </a:cubicBezTo>
                  <a:cubicBezTo>
                    <a:pt x="14150" y="9327"/>
                    <a:pt x="14724" y="9742"/>
                    <a:pt x="15012" y="10573"/>
                  </a:cubicBezTo>
                  <a:cubicBezTo>
                    <a:pt x="15299" y="11403"/>
                    <a:pt x="15299" y="12650"/>
                    <a:pt x="15299" y="13792"/>
                  </a:cubicBezTo>
                  <a:cubicBezTo>
                    <a:pt x="15299" y="14934"/>
                    <a:pt x="15299" y="15973"/>
                    <a:pt x="15069" y="17115"/>
                  </a:cubicBezTo>
                  <a:cubicBezTo>
                    <a:pt x="14839" y="18257"/>
                    <a:pt x="14380" y="19503"/>
                    <a:pt x="14265" y="19400"/>
                  </a:cubicBezTo>
                  <a:cubicBezTo>
                    <a:pt x="14150" y="19296"/>
                    <a:pt x="14380" y="17842"/>
                    <a:pt x="15643" y="14623"/>
                  </a:cubicBezTo>
                  <a:cubicBezTo>
                    <a:pt x="16907" y="11403"/>
                    <a:pt x="19205" y="6419"/>
                    <a:pt x="21503" y="143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3" name="Line"/>
            <p:cNvSpPr/>
            <p:nvPr/>
          </p:nvSpPr>
          <p:spPr>
            <a:xfrm>
              <a:off x="7276593" y="3411125"/>
              <a:ext cx="235483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extrusionOk="0">
                  <a:moveTo>
                    <a:pt x="12915" y="0"/>
                  </a:moveTo>
                  <a:cubicBezTo>
                    <a:pt x="8968" y="2400"/>
                    <a:pt x="5022" y="4800"/>
                    <a:pt x="2738" y="6500"/>
                  </a:cubicBezTo>
                  <a:cubicBezTo>
                    <a:pt x="453" y="8200"/>
                    <a:pt x="-170" y="9200"/>
                    <a:pt x="38" y="9800"/>
                  </a:cubicBezTo>
                  <a:cubicBezTo>
                    <a:pt x="245" y="10400"/>
                    <a:pt x="1284" y="10600"/>
                    <a:pt x="4088" y="10900"/>
                  </a:cubicBezTo>
                  <a:cubicBezTo>
                    <a:pt x="6892" y="11200"/>
                    <a:pt x="11461" y="11600"/>
                    <a:pt x="14680" y="12500"/>
                  </a:cubicBezTo>
                  <a:cubicBezTo>
                    <a:pt x="17899" y="13400"/>
                    <a:pt x="19768" y="14800"/>
                    <a:pt x="20599" y="16000"/>
                  </a:cubicBezTo>
                  <a:cubicBezTo>
                    <a:pt x="21430" y="17200"/>
                    <a:pt x="21222" y="18200"/>
                    <a:pt x="18626" y="19100"/>
                  </a:cubicBezTo>
                  <a:cubicBezTo>
                    <a:pt x="16030" y="20000"/>
                    <a:pt x="11045" y="20800"/>
                    <a:pt x="6061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4" name="Line"/>
            <p:cNvSpPr/>
            <p:nvPr/>
          </p:nvSpPr>
          <p:spPr>
            <a:xfrm>
              <a:off x="7542335" y="3446003"/>
              <a:ext cx="46257" cy="223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1" h="21383" extrusionOk="0">
                  <a:moveTo>
                    <a:pt x="14290" y="0"/>
                  </a:moveTo>
                  <a:cubicBezTo>
                    <a:pt x="14290" y="2449"/>
                    <a:pt x="14290" y="4899"/>
                    <a:pt x="11204" y="8016"/>
                  </a:cubicBezTo>
                  <a:cubicBezTo>
                    <a:pt x="8118" y="11134"/>
                    <a:pt x="1947" y="14920"/>
                    <a:pt x="404" y="17369"/>
                  </a:cubicBezTo>
                  <a:cubicBezTo>
                    <a:pt x="-1139" y="19819"/>
                    <a:pt x="1947" y="20932"/>
                    <a:pt x="6061" y="21266"/>
                  </a:cubicBezTo>
                  <a:cubicBezTo>
                    <a:pt x="10175" y="21600"/>
                    <a:pt x="15318" y="21155"/>
                    <a:pt x="20461" y="207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5" name="Line"/>
            <p:cNvSpPr/>
            <p:nvPr/>
          </p:nvSpPr>
          <p:spPr>
            <a:xfrm>
              <a:off x="7679274" y="3476588"/>
              <a:ext cx="516198" cy="31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5" extrusionOk="0">
                  <a:moveTo>
                    <a:pt x="0" y="3175"/>
                  </a:moveTo>
                  <a:cubicBezTo>
                    <a:pt x="486" y="3015"/>
                    <a:pt x="973" y="2855"/>
                    <a:pt x="1314" y="3175"/>
                  </a:cubicBezTo>
                  <a:cubicBezTo>
                    <a:pt x="1654" y="3495"/>
                    <a:pt x="1849" y="4295"/>
                    <a:pt x="1800" y="5655"/>
                  </a:cubicBezTo>
                  <a:cubicBezTo>
                    <a:pt x="1751" y="7015"/>
                    <a:pt x="1459" y="8935"/>
                    <a:pt x="1362" y="10295"/>
                  </a:cubicBezTo>
                  <a:cubicBezTo>
                    <a:pt x="1265" y="11655"/>
                    <a:pt x="1362" y="12455"/>
                    <a:pt x="1654" y="12855"/>
                  </a:cubicBezTo>
                  <a:cubicBezTo>
                    <a:pt x="1946" y="13255"/>
                    <a:pt x="2432" y="13255"/>
                    <a:pt x="3600" y="12295"/>
                  </a:cubicBezTo>
                  <a:cubicBezTo>
                    <a:pt x="4768" y="11335"/>
                    <a:pt x="6616" y="9415"/>
                    <a:pt x="7589" y="7975"/>
                  </a:cubicBezTo>
                  <a:cubicBezTo>
                    <a:pt x="8562" y="6535"/>
                    <a:pt x="8659" y="5575"/>
                    <a:pt x="8465" y="4935"/>
                  </a:cubicBezTo>
                  <a:cubicBezTo>
                    <a:pt x="8270" y="4295"/>
                    <a:pt x="7784" y="3975"/>
                    <a:pt x="6713" y="3895"/>
                  </a:cubicBezTo>
                  <a:cubicBezTo>
                    <a:pt x="5643" y="3815"/>
                    <a:pt x="3989" y="3975"/>
                    <a:pt x="2919" y="4055"/>
                  </a:cubicBezTo>
                  <a:cubicBezTo>
                    <a:pt x="1849" y="4135"/>
                    <a:pt x="1362" y="4135"/>
                    <a:pt x="1362" y="4135"/>
                  </a:cubicBezTo>
                  <a:cubicBezTo>
                    <a:pt x="1362" y="4135"/>
                    <a:pt x="1849" y="4135"/>
                    <a:pt x="2968" y="4295"/>
                  </a:cubicBezTo>
                  <a:cubicBezTo>
                    <a:pt x="4086" y="4455"/>
                    <a:pt x="5838" y="4775"/>
                    <a:pt x="6957" y="6055"/>
                  </a:cubicBezTo>
                  <a:cubicBezTo>
                    <a:pt x="8076" y="7335"/>
                    <a:pt x="8562" y="9575"/>
                    <a:pt x="8659" y="11015"/>
                  </a:cubicBezTo>
                  <a:cubicBezTo>
                    <a:pt x="8757" y="12455"/>
                    <a:pt x="8465" y="13095"/>
                    <a:pt x="8562" y="12935"/>
                  </a:cubicBezTo>
                  <a:cubicBezTo>
                    <a:pt x="8659" y="12775"/>
                    <a:pt x="9146" y="11815"/>
                    <a:pt x="9973" y="9975"/>
                  </a:cubicBezTo>
                  <a:cubicBezTo>
                    <a:pt x="10800" y="8135"/>
                    <a:pt x="11968" y="5415"/>
                    <a:pt x="12746" y="3575"/>
                  </a:cubicBezTo>
                  <a:cubicBezTo>
                    <a:pt x="13524" y="1735"/>
                    <a:pt x="13914" y="775"/>
                    <a:pt x="14400" y="295"/>
                  </a:cubicBezTo>
                  <a:cubicBezTo>
                    <a:pt x="14886" y="-185"/>
                    <a:pt x="15470" y="-185"/>
                    <a:pt x="16200" y="1095"/>
                  </a:cubicBezTo>
                  <a:cubicBezTo>
                    <a:pt x="16930" y="2375"/>
                    <a:pt x="17805" y="4935"/>
                    <a:pt x="18438" y="8215"/>
                  </a:cubicBezTo>
                  <a:cubicBezTo>
                    <a:pt x="19070" y="11495"/>
                    <a:pt x="19459" y="15495"/>
                    <a:pt x="19946" y="17815"/>
                  </a:cubicBezTo>
                  <a:cubicBezTo>
                    <a:pt x="20432" y="20135"/>
                    <a:pt x="21016" y="20775"/>
                    <a:pt x="21600" y="2141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6" name="Line"/>
            <p:cNvSpPr/>
            <p:nvPr/>
          </p:nvSpPr>
          <p:spPr>
            <a:xfrm>
              <a:off x="9155425" y="2727513"/>
              <a:ext cx="1551271" cy="733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507" extrusionOk="0">
                  <a:moveTo>
                    <a:pt x="814" y="14105"/>
                  </a:moveTo>
                  <a:cubicBezTo>
                    <a:pt x="878" y="15672"/>
                    <a:pt x="943" y="17239"/>
                    <a:pt x="846" y="18363"/>
                  </a:cubicBezTo>
                  <a:cubicBezTo>
                    <a:pt x="749" y="19488"/>
                    <a:pt x="490" y="20169"/>
                    <a:pt x="296" y="20612"/>
                  </a:cubicBezTo>
                  <a:cubicBezTo>
                    <a:pt x="102" y="21055"/>
                    <a:pt x="-27" y="21259"/>
                    <a:pt x="5" y="21396"/>
                  </a:cubicBezTo>
                  <a:cubicBezTo>
                    <a:pt x="38" y="21532"/>
                    <a:pt x="232" y="21600"/>
                    <a:pt x="798" y="21259"/>
                  </a:cubicBezTo>
                  <a:cubicBezTo>
                    <a:pt x="1363" y="20919"/>
                    <a:pt x="2301" y="20169"/>
                    <a:pt x="3384" y="19181"/>
                  </a:cubicBezTo>
                  <a:cubicBezTo>
                    <a:pt x="4468" y="18193"/>
                    <a:pt x="5696" y="16967"/>
                    <a:pt x="6893" y="15740"/>
                  </a:cubicBezTo>
                  <a:cubicBezTo>
                    <a:pt x="8089" y="14514"/>
                    <a:pt x="9253" y="13287"/>
                    <a:pt x="10433" y="11958"/>
                  </a:cubicBezTo>
                  <a:cubicBezTo>
                    <a:pt x="11614" y="10630"/>
                    <a:pt x="12810" y="9199"/>
                    <a:pt x="14007" y="7768"/>
                  </a:cubicBezTo>
                  <a:cubicBezTo>
                    <a:pt x="15203" y="6337"/>
                    <a:pt x="16399" y="4906"/>
                    <a:pt x="17547" y="3611"/>
                  </a:cubicBezTo>
                  <a:cubicBezTo>
                    <a:pt x="18695" y="2317"/>
                    <a:pt x="19795" y="1158"/>
                    <a:pt x="20457" y="579"/>
                  </a:cubicBezTo>
                  <a:cubicBezTo>
                    <a:pt x="21120" y="0"/>
                    <a:pt x="21347" y="0"/>
                    <a:pt x="21573" y="0"/>
                  </a:cubicBezTo>
                </a:path>
              </a:pathLst>
            </a:custGeom>
            <a:noFill/>
            <a:ln w="63500" cap="rnd">
              <a:solidFill>
                <a:srgbClr val="CBF0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7" name="Line"/>
            <p:cNvSpPr/>
            <p:nvPr/>
          </p:nvSpPr>
          <p:spPr>
            <a:xfrm>
              <a:off x="1489430" y="26783"/>
              <a:ext cx="548417" cy="545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463" extrusionOk="0">
                  <a:moveTo>
                    <a:pt x="14799" y="1419"/>
                  </a:moveTo>
                  <a:cubicBezTo>
                    <a:pt x="14799" y="961"/>
                    <a:pt x="14799" y="504"/>
                    <a:pt x="14527" y="229"/>
                  </a:cubicBezTo>
                  <a:cubicBezTo>
                    <a:pt x="14254" y="-45"/>
                    <a:pt x="13710" y="-137"/>
                    <a:pt x="12303" y="321"/>
                  </a:cubicBezTo>
                  <a:cubicBezTo>
                    <a:pt x="10897" y="778"/>
                    <a:pt x="8628" y="1785"/>
                    <a:pt x="6586" y="3204"/>
                  </a:cubicBezTo>
                  <a:cubicBezTo>
                    <a:pt x="4544" y="4622"/>
                    <a:pt x="2728" y="6453"/>
                    <a:pt x="1639" y="7688"/>
                  </a:cubicBezTo>
                  <a:cubicBezTo>
                    <a:pt x="550" y="8924"/>
                    <a:pt x="187" y="9565"/>
                    <a:pt x="51" y="10114"/>
                  </a:cubicBezTo>
                  <a:cubicBezTo>
                    <a:pt x="-85" y="10663"/>
                    <a:pt x="6" y="11121"/>
                    <a:pt x="913" y="11441"/>
                  </a:cubicBezTo>
                  <a:cubicBezTo>
                    <a:pt x="1821" y="11761"/>
                    <a:pt x="3545" y="11944"/>
                    <a:pt x="6086" y="11990"/>
                  </a:cubicBezTo>
                  <a:cubicBezTo>
                    <a:pt x="8628" y="12036"/>
                    <a:pt x="11986" y="11944"/>
                    <a:pt x="14481" y="12036"/>
                  </a:cubicBezTo>
                  <a:cubicBezTo>
                    <a:pt x="16977" y="12127"/>
                    <a:pt x="18611" y="12402"/>
                    <a:pt x="19654" y="12814"/>
                  </a:cubicBezTo>
                  <a:cubicBezTo>
                    <a:pt x="20698" y="13226"/>
                    <a:pt x="21152" y="13775"/>
                    <a:pt x="21333" y="14278"/>
                  </a:cubicBezTo>
                  <a:cubicBezTo>
                    <a:pt x="21515" y="14782"/>
                    <a:pt x="21424" y="15239"/>
                    <a:pt x="20244" y="16017"/>
                  </a:cubicBezTo>
                  <a:cubicBezTo>
                    <a:pt x="19065" y="16795"/>
                    <a:pt x="16796" y="17894"/>
                    <a:pt x="14391" y="18809"/>
                  </a:cubicBezTo>
                  <a:cubicBezTo>
                    <a:pt x="11986" y="19724"/>
                    <a:pt x="9444" y="20456"/>
                    <a:pt x="7448" y="20868"/>
                  </a:cubicBezTo>
                  <a:cubicBezTo>
                    <a:pt x="5451" y="21280"/>
                    <a:pt x="3999" y="21371"/>
                    <a:pt x="2547" y="21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8" name="Line"/>
            <p:cNvSpPr/>
            <p:nvPr/>
          </p:nvSpPr>
          <p:spPr>
            <a:xfrm>
              <a:off x="2022041" y="212706"/>
              <a:ext cx="474343" cy="2837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5" extrusionOk="0">
                  <a:moveTo>
                    <a:pt x="0" y="6017"/>
                  </a:moveTo>
                  <a:cubicBezTo>
                    <a:pt x="212" y="10023"/>
                    <a:pt x="424" y="14030"/>
                    <a:pt x="529" y="16730"/>
                  </a:cubicBezTo>
                  <a:cubicBezTo>
                    <a:pt x="635" y="19430"/>
                    <a:pt x="635" y="20823"/>
                    <a:pt x="900" y="21172"/>
                  </a:cubicBezTo>
                  <a:cubicBezTo>
                    <a:pt x="1165" y="21520"/>
                    <a:pt x="1694" y="20823"/>
                    <a:pt x="2541" y="18210"/>
                  </a:cubicBezTo>
                  <a:cubicBezTo>
                    <a:pt x="3388" y="15597"/>
                    <a:pt x="4553" y="11068"/>
                    <a:pt x="5135" y="8020"/>
                  </a:cubicBezTo>
                  <a:cubicBezTo>
                    <a:pt x="5718" y="4972"/>
                    <a:pt x="5718" y="3404"/>
                    <a:pt x="5718" y="2185"/>
                  </a:cubicBezTo>
                  <a:cubicBezTo>
                    <a:pt x="5718" y="965"/>
                    <a:pt x="5718" y="94"/>
                    <a:pt x="5929" y="7"/>
                  </a:cubicBezTo>
                  <a:cubicBezTo>
                    <a:pt x="6141" y="-80"/>
                    <a:pt x="6565" y="617"/>
                    <a:pt x="7041" y="3317"/>
                  </a:cubicBezTo>
                  <a:cubicBezTo>
                    <a:pt x="7518" y="6017"/>
                    <a:pt x="8047" y="10720"/>
                    <a:pt x="8312" y="13507"/>
                  </a:cubicBezTo>
                  <a:cubicBezTo>
                    <a:pt x="8576" y="16294"/>
                    <a:pt x="8576" y="17165"/>
                    <a:pt x="8576" y="18123"/>
                  </a:cubicBezTo>
                  <a:cubicBezTo>
                    <a:pt x="8576" y="19081"/>
                    <a:pt x="8576" y="20126"/>
                    <a:pt x="8841" y="20649"/>
                  </a:cubicBezTo>
                  <a:cubicBezTo>
                    <a:pt x="9106" y="21172"/>
                    <a:pt x="9635" y="21172"/>
                    <a:pt x="10376" y="20301"/>
                  </a:cubicBezTo>
                  <a:cubicBezTo>
                    <a:pt x="11118" y="19430"/>
                    <a:pt x="12071" y="17688"/>
                    <a:pt x="12918" y="15423"/>
                  </a:cubicBezTo>
                  <a:cubicBezTo>
                    <a:pt x="13765" y="13159"/>
                    <a:pt x="14506" y="10372"/>
                    <a:pt x="15035" y="8630"/>
                  </a:cubicBezTo>
                  <a:cubicBezTo>
                    <a:pt x="15565" y="6888"/>
                    <a:pt x="15882" y="6191"/>
                    <a:pt x="16253" y="6191"/>
                  </a:cubicBezTo>
                  <a:cubicBezTo>
                    <a:pt x="16624" y="6191"/>
                    <a:pt x="17047" y="6888"/>
                    <a:pt x="17418" y="8891"/>
                  </a:cubicBezTo>
                  <a:cubicBezTo>
                    <a:pt x="17788" y="10894"/>
                    <a:pt x="18106" y="14204"/>
                    <a:pt x="18265" y="16381"/>
                  </a:cubicBezTo>
                  <a:cubicBezTo>
                    <a:pt x="18424" y="18559"/>
                    <a:pt x="18424" y="19604"/>
                    <a:pt x="18688" y="20039"/>
                  </a:cubicBezTo>
                  <a:cubicBezTo>
                    <a:pt x="18953" y="20475"/>
                    <a:pt x="19482" y="20301"/>
                    <a:pt x="20012" y="19865"/>
                  </a:cubicBezTo>
                  <a:cubicBezTo>
                    <a:pt x="20541" y="19430"/>
                    <a:pt x="21071" y="18733"/>
                    <a:pt x="21600" y="180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9" name="Line"/>
            <p:cNvSpPr/>
            <p:nvPr/>
          </p:nvSpPr>
          <p:spPr>
            <a:xfrm>
              <a:off x="2459469" y="259501"/>
              <a:ext cx="206713" cy="3099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019" extrusionOk="0">
                  <a:moveTo>
                    <a:pt x="10889" y="5111"/>
                  </a:moveTo>
                  <a:cubicBezTo>
                    <a:pt x="11601" y="4480"/>
                    <a:pt x="12313" y="3849"/>
                    <a:pt x="12788" y="2824"/>
                  </a:cubicBezTo>
                  <a:cubicBezTo>
                    <a:pt x="13263" y="1800"/>
                    <a:pt x="13500" y="381"/>
                    <a:pt x="13263" y="65"/>
                  </a:cubicBezTo>
                  <a:cubicBezTo>
                    <a:pt x="13025" y="-250"/>
                    <a:pt x="12313" y="538"/>
                    <a:pt x="10058" y="3219"/>
                  </a:cubicBezTo>
                  <a:cubicBezTo>
                    <a:pt x="7803" y="5899"/>
                    <a:pt x="4006" y="10471"/>
                    <a:pt x="1988" y="13703"/>
                  </a:cubicBezTo>
                  <a:cubicBezTo>
                    <a:pt x="-30" y="16935"/>
                    <a:pt x="-267" y="18827"/>
                    <a:pt x="208" y="19931"/>
                  </a:cubicBezTo>
                  <a:cubicBezTo>
                    <a:pt x="682" y="21035"/>
                    <a:pt x="1869" y="21350"/>
                    <a:pt x="4599" y="20641"/>
                  </a:cubicBezTo>
                  <a:cubicBezTo>
                    <a:pt x="7329" y="19931"/>
                    <a:pt x="11601" y="18197"/>
                    <a:pt x="14687" y="16384"/>
                  </a:cubicBezTo>
                  <a:cubicBezTo>
                    <a:pt x="17773" y="14570"/>
                    <a:pt x="19671" y="12678"/>
                    <a:pt x="20502" y="12363"/>
                  </a:cubicBezTo>
                  <a:cubicBezTo>
                    <a:pt x="21333" y="12048"/>
                    <a:pt x="21096" y="13309"/>
                    <a:pt x="20977" y="14334"/>
                  </a:cubicBezTo>
                  <a:cubicBezTo>
                    <a:pt x="20858" y="15359"/>
                    <a:pt x="20858" y="16147"/>
                    <a:pt x="20858" y="169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0" name="Line"/>
            <p:cNvSpPr/>
            <p:nvPr/>
          </p:nvSpPr>
          <p:spPr>
            <a:xfrm>
              <a:off x="2726579" y="355800"/>
              <a:ext cx="118587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554"/>
                  </a:moveTo>
                  <a:cubicBezTo>
                    <a:pt x="2541" y="7200"/>
                    <a:pt x="5082" y="8846"/>
                    <a:pt x="6776" y="11109"/>
                  </a:cubicBezTo>
                  <a:cubicBezTo>
                    <a:pt x="8471" y="13371"/>
                    <a:pt x="9318" y="16251"/>
                    <a:pt x="9318" y="18309"/>
                  </a:cubicBezTo>
                  <a:cubicBezTo>
                    <a:pt x="9318" y="20366"/>
                    <a:pt x="8471" y="21600"/>
                    <a:pt x="8047" y="21600"/>
                  </a:cubicBezTo>
                  <a:cubicBezTo>
                    <a:pt x="7624" y="21600"/>
                    <a:pt x="7624" y="20366"/>
                    <a:pt x="9318" y="17074"/>
                  </a:cubicBezTo>
                  <a:cubicBezTo>
                    <a:pt x="11012" y="13783"/>
                    <a:pt x="14400" y="8434"/>
                    <a:pt x="16729" y="5246"/>
                  </a:cubicBezTo>
                  <a:cubicBezTo>
                    <a:pt x="19059" y="2057"/>
                    <a:pt x="20329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1" name="Line"/>
            <p:cNvSpPr/>
            <p:nvPr/>
          </p:nvSpPr>
          <p:spPr>
            <a:xfrm>
              <a:off x="2942823" y="104677"/>
              <a:ext cx="44587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9" h="21600" extrusionOk="0">
                  <a:moveTo>
                    <a:pt x="9720" y="0"/>
                  </a:moveTo>
                  <a:cubicBezTo>
                    <a:pt x="14040" y="1182"/>
                    <a:pt x="18360" y="2364"/>
                    <a:pt x="19980" y="5051"/>
                  </a:cubicBezTo>
                  <a:cubicBezTo>
                    <a:pt x="21600" y="7737"/>
                    <a:pt x="20520" y="11928"/>
                    <a:pt x="16740" y="14937"/>
                  </a:cubicBezTo>
                  <a:cubicBezTo>
                    <a:pt x="12960" y="17946"/>
                    <a:pt x="6480" y="197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2" name="Line"/>
            <p:cNvSpPr/>
            <p:nvPr/>
          </p:nvSpPr>
          <p:spPr>
            <a:xfrm>
              <a:off x="2796335" y="376727"/>
              <a:ext cx="28600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61" y="16000"/>
                    <a:pt x="6322" y="10400"/>
                    <a:pt x="9922" y="6800"/>
                  </a:cubicBezTo>
                  <a:cubicBezTo>
                    <a:pt x="13522" y="3200"/>
                    <a:pt x="17561" y="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3" name="Line"/>
            <p:cNvSpPr/>
            <p:nvPr/>
          </p:nvSpPr>
          <p:spPr>
            <a:xfrm>
              <a:off x="3521800" y="290827"/>
              <a:ext cx="55806" cy="193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00" extrusionOk="0">
                  <a:moveTo>
                    <a:pt x="21600" y="232"/>
                  </a:moveTo>
                  <a:cubicBezTo>
                    <a:pt x="17100" y="-14"/>
                    <a:pt x="12600" y="-259"/>
                    <a:pt x="9450" y="600"/>
                  </a:cubicBezTo>
                  <a:cubicBezTo>
                    <a:pt x="6300" y="1459"/>
                    <a:pt x="4500" y="3423"/>
                    <a:pt x="3600" y="7841"/>
                  </a:cubicBezTo>
                  <a:cubicBezTo>
                    <a:pt x="2700" y="12259"/>
                    <a:pt x="2700" y="19132"/>
                    <a:pt x="2250" y="20236"/>
                  </a:cubicBezTo>
                  <a:cubicBezTo>
                    <a:pt x="1800" y="21341"/>
                    <a:pt x="900" y="16677"/>
                    <a:pt x="0" y="120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4" name="Line"/>
            <p:cNvSpPr/>
            <p:nvPr/>
          </p:nvSpPr>
          <p:spPr>
            <a:xfrm>
              <a:off x="3493898" y="-1"/>
              <a:ext cx="313288" cy="341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7" h="21171" extrusionOk="0">
                  <a:moveTo>
                    <a:pt x="0" y="9075"/>
                  </a:moveTo>
                  <a:cubicBezTo>
                    <a:pt x="155" y="6195"/>
                    <a:pt x="311" y="3315"/>
                    <a:pt x="2020" y="1659"/>
                  </a:cubicBezTo>
                  <a:cubicBezTo>
                    <a:pt x="3729" y="3"/>
                    <a:pt x="6993" y="-429"/>
                    <a:pt x="10567" y="435"/>
                  </a:cubicBezTo>
                  <a:cubicBezTo>
                    <a:pt x="14141" y="1299"/>
                    <a:pt x="18026" y="3459"/>
                    <a:pt x="19813" y="5835"/>
                  </a:cubicBezTo>
                  <a:cubicBezTo>
                    <a:pt x="21600" y="8211"/>
                    <a:pt x="21289" y="10803"/>
                    <a:pt x="18647" y="13395"/>
                  </a:cubicBezTo>
                  <a:cubicBezTo>
                    <a:pt x="16006" y="15987"/>
                    <a:pt x="11033" y="18579"/>
                    <a:pt x="7925" y="19875"/>
                  </a:cubicBezTo>
                  <a:cubicBezTo>
                    <a:pt x="4817" y="21171"/>
                    <a:pt x="3574" y="21171"/>
                    <a:pt x="2331" y="211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5" name="Line"/>
            <p:cNvSpPr/>
            <p:nvPr/>
          </p:nvSpPr>
          <p:spPr>
            <a:xfrm>
              <a:off x="3773795" y="57790"/>
              <a:ext cx="215373" cy="458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3" h="21198" extrusionOk="0">
                  <a:moveTo>
                    <a:pt x="3397" y="878"/>
                  </a:moveTo>
                  <a:cubicBezTo>
                    <a:pt x="4094" y="340"/>
                    <a:pt x="4790" y="-197"/>
                    <a:pt x="5023" y="72"/>
                  </a:cubicBezTo>
                  <a:cubicBezTo>
                    <a:pt x="5255" y="340"/>
                    <a:pt x="5023" y="1415"/>
                    <a:pt x="4326" y="3887"/>
                  </a:cubicBezTo>
                  <a:cubicBezTo>
                    <a:pt x="3629" y="6358"/>
                    <a:pt x="2468" y="10227"/>
                    <a:pt x="1655" y="13075"/>
                  </a:cubicBezTo>
                  <a:cubicBezTo>
                    <a:pt x="842" y="15922"/>
                    <a:pt x="378" y="17749"/>
                    <a:pt x="145" y="18931"/>
                  </a:cubicBezTo>
                  <a:cubicBezTo>
                    <a:pt x="-87" y="20113"/>
                    <a:pt x="-87" y="20651"/>
                    <a:pt x="494" y="20973"/>
                  </a:cubicBezTo>
                  <a:cubicBezTo>
                    <a:pt x="1074" y="21296"/>
                    <a:pt x="2236" y="21403"/>
                    <a:pt x="4326" y="20382"/>
                  </a:cubicBezTo>
                  <a:cubicBezTo>
                    <a:pt x="6416" y="19361"/>
                    <a:pt x="9436" y="17212"/>
                    <a:pt x="11294" y="15707"/>
                  </a:cubicBezTo>
                  <a:cubicBezTo>
                    <a:pt x="13152" y="14203"/>
                    <a:pt x="13848" y="13343"/>
                    <a:pt x="14661" y="12215"/>
                  </a:cubicBezTo>
                  <a:cubicBezTo>
                    <a:pt x="15474" y="11087"/>
                    <a:pt x="16403" y="9690"/>
                    <a:pt x="17216" y="9367"/>
                  </a:cubicBezTo>
                  <a:cubicBezTo>
                    <a:pt x="18029" y="9045"/>
                    <a:pt x="18726" y="9797"/>
                    <a:pt x="19074" y="11248"/>
                  </a:cubicBezTo>
                  <a:cubicBezTo>
                    <a:pt x="19423" y="12699"/>
                    <a:pt x="19423" y="14848"/>
                    <a:pt x="19771" y="16460"/>
                  </a:cubicBezTo>
                  <a:cubicBezTo>
                    <a:pt x="20119" y="18072"/>
                    <a:pt x="20816" y="19146"/>
                    <a:pt x="21513" y="202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6" name="Line"/>
            <p:cNvSpPr/>
            <p:nvPr/>
          </p:nvSpPr>
          <p:spPr>
            <a:xfrm>
              <a:off x="4065899" y="306971"/>
              <a:ext cx="683613" cy="285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5" extrusionOk="0">
                  <a:moveTo>
                    <a:pt x="0" y="0"/>
                  </a:moveTo>
                  <a:cubicBezTo>
                    <a:pt x="220" y="2400"/>
                    <a:pt x="441" y="4800"/>
                    <a:pt x="478" y="7972"/>
                  </a:cubicBezTo>
                  <a:cubicBezTo>
                    <a:pt x="514" y="11143"/>
                    <a:pt x="367" y="15086"/>
                    <a:pt x="808" y="17658"/>
                  </a:cubicBezTo>
                  <a:cubicBezTo>
                    <a:pt x="1249" y="20229"/>
                    <a:pt x="2278" y="21429"/>
                    <a:pt x="3416" y="21000"/>
                  </a:cubicBezTo>
                  <a:cubicBezTo>
                    <a:pt x="4555" y="20572"/>
                    <a:pt x="5804" y="18515"/>
                    <a:pt x="6649" y="15858"/>
                  </a:cubicBezTo>
                  <a:cubicBezTo>
                    <a:pt x="7494" y="13200"/>
                    <a:pt x="7935" y="9943"/>
                    <a:pt x="7898" y="7629"/>
                  </a:cubicBezTo>
                  <a:cubicBezTo>
                    <a:pt x="7861" y="5315"/>
                    <a:pt x="7347" y="3943"/>
                    <a:pt x="6465" y="3172"/>
                  </a:cubicBezTo>
                  <a:cubicBezTo>
                    <a:pt x="5584" y="2400"/>
                    <a:pt x="4335" y="2229"/>
                    <a:pt x="3527" y="2058"/>
                  </a:cubicBezTo>
                  <a:cubicBezTo>
                    <a:pt x="2718" y="1886"/>
                    <a:pt x="2351" y="1715"/>
                    <a:pt x="2461" y="1543"/>
                  </a:cubicBezTo>
                  <a:cubicBezTo>
                    <a:pt x="2571" y="1372"/>
                    <a:pt x="3159" y="1200"/>
                    <a:pt x="4151" y="1029"/>
                  </a:cubicBezTo>
                  <a:cubicBezTo>
                    <a:pt x="5143" y="858"/>
                    <a:pt x="6539" y="686"/>
                    <a:pt x="7531" y="1286"/>
                  </a:cubicBezTo>
                  <a:cubicBezTo>
                    <a:pt x="8522" y="1886"/>
                    <a:pt x="9110" y="3258"/>
                    <a:pt x="9367" y="4886"/>
                  </a:cubicBezTo>
                  <a:cubicBezTo>
                    <a:pt x="9624" y="6515"/>
                    <a:pt x="9551" y="8400"/>
                    <a:pt x="9404" y="9686"/>
                  </a:cubicBezTo>
                  <a:cubicBezTo>
                    <a:pt x="9257" y="10972"/>
                    <a:pt x="9037" y="11658"/>
                    <a:pt x="8780" y="12343"/>
                  </a:cubicBezTo>
                  <a:cubicBezTo>
                    <a:pt x="8522" y="13029"/>
                    <a:pt x="8229" y="13715"/>
                    <a:pt x="8192" y="13715"/>
                  </a:cubicBezTo>
                  <a:cubicBezTo>
                    <a:pt x="8155" y="13715"/>
                    <a:pt x="8376" y="13029"/>
                    <a:pt x="8780" y="11915"/>
                  </a:cubicBezTo>
                  <a:cubicBezTo>
                    <a:pt x="9184" y="10800"/>
                    <a:pt x="9771" y="9258"/>
                    <a:pt x="10212" y="8229"/>
                  </a:cubicBezTo>
                  <a:cubicBezTo>
                    <a:pt x="10653" y="7200"/>
                    <a:pt x="10947" y="6686"/>
                    <a:pt x="11278" y="6515"/>
                  </a:cubicBezTo>
                  <a:cubicBezTo>
                    <a:pt x="11608" y="6343"/>
                    <a:pt x="11976" y="6515"/>
                    <a:pt x="12380" y="7458"/>
                  </a:cubicBezTo>
                  <a:cubicBezTo>
                    <a:pt x="12784" y="8400"/>
                    <a:pt x="13224" y="10115"/>
                    <a:pt x="13555" y="11572"/>
                  </a:cubicBezTo>
                  <a:cubicBezTo>
                    <a:pt x="13886" y="13029"/>
                    <a:pt x="14106" y="14229"/>
                    <a:pt x="14400" y="14829"/>
                  </a:cubicBezTo>
                  <a:cubicBezTo>
                    <a:pt x="14694" y="15429"/>
                    <a:pt x="15061" y="15429"/>
                    <a:pt x="16016" y="14229"/>
                  </a:cubicBezTo>
                  <a:cubicBezTo>
                    <a:pt x="16971" y="13029"/>
                    <a:pt x="18514" y="10629"/>
                    <a:pt x="19469" y="8572"/>
                  </a:cubicBezTo>
                  <a:cubicBezTo>
                    <a:pt x="20424" y="6515"/>
                    <a:pt x="20792" y="4800"/>
                    <a:pt x="20976" y="3343"/>
                  </a:cubicBezTo>
                  <a:cubicBezTo>
                    <a:pt x="21159" y="1886"/>
                    <a:pt x="21159" y="686"/>
                    <a:pt x="20939" y="258"/>
                  </a:cubicBezTo>
                  <a:cubicBezTo>
                    <a:pt x="20718" y="-171"/>
                    <a:pt x="20278" y="172"/>
                    <a:pt x="19433" y="2229"/>
                  </a:cubicBezTo>
                  <a:cubicBezTo>
                    <a:pt x="18588" y="4286"/>
                    <a:pt x="17339" y="8058"/>
                    <a:pt x="16604" y="10543"/>
                  </a:cubicBezTo>
                  <a:cubicBezTo>
                    <a:pt x="15869" y="13029"/>
                    <a:pt x="15649" y="14229"/>
                    <a:pt x="15796" y="15429"/>
                  </a:cubicBezTo>
                  <a:cubicBezTo>
                    <a:pt x="15943" y="16629"/>
                    <a:pt x="16457" y="17829"/>
                    <a:pt x="17486" y="17915"/>
                  </a:cubicBezTo>
                  <a:cubicBezTo>
                    <a:pt x="18514" y="18000"/>
                    <a:pt x="20057" y="16972"/>
                    <a:pt x="21600" y="159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7" name="Line"/>
            <p:cNvSpPr/>
            <p:nvPr/>
          </p:nvSpPr>
          <p:spPr>
            <a:xfrm>
              <a:off x="4763462" y="258141"/>
              <a:ext cx="454881" cy="401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1554" extrusionOk="0">
                  <a:moveTo>
                    <a:pt x="15305" y="0"/>
                  </a:moveTo>
                  <a:cubicBezTo>
                    <a:pt x="15956" y="0"/>
                    <a:pt x="16607" y="0"/>
                    <a:pt x="16607" y="250"/>
                  </a:cubicBezTo>
                  <a:cubicBezTo>
                    <a:pt x="16607" y="499"/>
                    <a:pt x="15956" y="999"/>
                    <a:pt x="14219" y="1810"/>
                  </a:cubicBezTo>
                  <a:cubicBezTo>
                    <a:pt x="12482" y="2622"/>
                    <a:pt x="9660" y="3746"/>
                    <a:pt x="7707" y="4620"/>
                  </a:cubicBezTo>
                  <a:cubicBezTo>
                    <a:pt x="5753" y="5494"/>
                    <a:pt x="4667" y="6118"/>
                    <a:pt x="3908" y="6680"/>
                  </a:cubicBezTo>
                  <a:cubicBezTo>
                    <a:pt x="3148" y="7242"/>
                    <a:pt x="2714" y="7741"/>
                    <a:pt x="2822" y="8116"/>
                  </a:cubicBezTo>
                  <a:cubicBezTo>
                    <a:pt x="2931" y="8490"/>
                    <a:pt x="3582" y="8740"/>
                    <a:pt x="5590" y="9114"/>
                  </a:cubicBezTo>
                  <a:cubicBezTo>
                    <a:pt x="7598" y="9489"/>
                    <a:pt x="10963" y="9988"/>
                    <a:pt x="13785" y="10987"/>
                  </a:cubicBezTo>
                  <a:cubicBezTo>
                    <a:pt x="16607" y="11986"/>
                    <a:pt x="18886" y="13484"/>
                    <a:pt x="20135" y="14733"/>
                  </a:cubicBezTo>
                  <a:cubicBezTo>
                    <a:pt x="21383" y="15982"/>
                    <a:pt x="21600" y="16980"/>
                    <a:pt x="20623" y="17979"/>
                  </a:cubicBezTo>
                  <a:cubicBezTo>
                    <a:pt x="19646" y="18978"/>
                    <a:pt x="17475" y="19977"/>
                    <a:pt x="14165" y="20601"/>
                  </a:cubicBezTo>
                  <a:cubicBezTo>
                    <a:pt x="10854" y="21225"/>
                    <a:pt x="6404" y="21475"/>
                    <a:pt x="3853" y="21538"/>
                  </a:cubicBezTo>
                  <a:cubicBezTo>
                    <a:pt x="1303" y="21600"/>
                    <a:pt x="651" y="21475"/>
                    <a:pt x="0" y="213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8" name="Line"/>
            <p:cNvSpPr/>
            <p:nvPr/>
          </p:nvSpPr>
          <p:spPr>
            <a:xfrm>
              <a:off x="5433122" y="348825"/>
              <a:ext cx="272050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85" y="16560"/>
                    <a:pt x="9969" y="11520"/>
                    <a:pt x="13569" y="7920"/>
                  </a:cubicBezTo>
                  <a:cubicBezTo>
                    <a:pt x="17169" y="4320"/>
                    <a:pt x="19385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9" name="Line"/>
            <p:cNvSpPr/>
            <p:nvPr/>
          </p:nvSpPr>
          <p:spPr>
            <a:xfrm>
              <a:off x="5740449" y="5778"/>
              <a:ext cx="329875" cy="6023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523" extrusionOk="0">
                  <a:moveTo>
                    <a:pt x="427" y="15496"/>
                  </a:moveTo>
                  <a:cubicBezTo>
                    <a:pt x="276" y="17241"/>
                    <a:pt x="125" y="18986"/>
                    <a:pt x="50" y="20066"/>
                  </a:cubicBezTo>
                  <a:cubicBezTo>
                    <a:pt x="-26" y="21146"/>
                    <a:pt x="-26" y="21561"/>
                    <a:pt x="125" y="21519"/>
                  </a:cubicBezTo>
                  <a:cubicBezTo>
                    <a:pt x="276" y="21478"/>
                    <a:pt x="578" y="20979"/>
                    <a:pt x="1787" y="19110"/>
                  </a:cubicBezTo>
                  <a:cubicBezTo>
                    <a:pt x="2995" y="17241"/>
                    <a:pt x="5110" y="14001"/>
                    <a:pt x="6620" y="11052"/>
                  </a:cubicBezTo>
                  <a:cubicBezTo>
                    <a:pt x="8131" y="8103"/>
                    <a:pt x="9037" y="5444"/>
                    <a:pt x="9566" y="3824"/>
                  </a:cubicBezTo>
                  <a:cubicBezTo>
                    <a:pt x="10094" y="2204"/>
                    <a:pt x="10245" y="1623"/>
                    <a:pt x="10547" y="1083"/>
                  </a:cubicBezTo>
                  <a:cubicBezTo>
                    <a:pt x="10849" y="543"/>
                    <a:pt x="11303" y="44"/>
                    <a:pt x="11907" y="3"/>
                  </a:cubicBezTo>
                  <a:cubicBezTo>
                    <a:pt x="12511" y="-39"/>
                    <a:pt x="13266" y="376"/>
                    <a:pt x="14475" y="1872"/>
                  </a:cubicBezTo>
                  <a:cubicBezTo>
                    <a:pt x="15683" y="3367"/>
                    <a:pt x="17345" y="5943"/>
                    <a:pt x="18553" y="8186"/>
                  </a:cubicBezTo>
                  <a:cubicBezTo>
                    <a:pt x="19761" y="10429"/>
                    <a:pt x="20517" y="12339"/>
                    <a:pt x="20970" y="13918"/>
                  </a:cubicBezTo>
                  <a:cubicBezTo>
                    <a:pt x="21423" y="15496"/>
                    <a:pt x="21574" y="16743"/>
                    <a:pt x="21272" y="17407"/>
                  </a:cubicBezTo>
                  <a:cubicBezTo>
                    <a:pt x="20970" y="18072"/>
                    <a:pt x="20215" y="18155"/>
                    <a:pt x="19459" y="182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0" name="Line"/>
            <p:cNvSpPr/>
            <p:nvPr/>
          </p:nvSpPr>
          <p:spPr>
            <a:xfrm>
              <a:off x="5830733" y="390678"/>
              <a:ext cx="383660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75" y="17486"/>
                    <a:pt x="9949" y="13371"/>
                    <a:pt x="13549" y="9771"/>
                  </a:cubicBezTo>
                  <a:cubicBezTo>
                    <a:pt x="17149" y="6171"/>
                    <a:pt x="19375" y="308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1" name="Line"/>
            <p:cNvSpPr/>
            <p:nvPr/>
          </p:nvSpPr>
          <p:spPr>
            <a:xfrm>
              <a:off x="6259425" y="238506"/>
              <a:ext cx="156680" cy="440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2" h="21329" extrusionOk="0">
                  <a:moveTo>
                    <a:pt x="504" y="7025"/>
                  </a:moveTo>
                  <a:cubicBezTo>
                    <a:pt x="196" y="9950"/>
                    <a:pt x="-113" y="12875"/>
                    <a:pt x="41" y="15125"/>
                  </a:cubicBezTo>
                  <a:cubicBezTo>
                    <a:pt x="196" y="17375"/>
                    <a:pt x="813" y="18950"/>
                    <a:pt x="1584" y="19962"/>
                  </a:cubicBezTo>
                  <a:cubicBezTo>
                    <a:pt x="2356" y="20975"/>
                    <a:pt x="3281" y="21425"/>
                    <a:pt x="3898" y="21312"/>
                  </a:cubicBezTo>
                  <a:cubicBezTo>
                    <a:pt x="4516" y="21200"/>
                    <a:pt x="4824" y="20525"/>
                    <a:pt x="4824" y="17994"/>
                  </a:cubicBezTo>
                  <a:cubicBezTo>
                    <a:pt x="4824" y="15462"/>
                    <a:pt x="4516" y="11075"/>
                    <a:pt x="4361" y="8150"/>
                  </a:cubicBezTo>
                  <a:cubicBezTo>
                    <a:pt x="4207" y="5225"/>
                    <a:pt x="4207" y="3762"/>
                    <a:pt x="4361" y="2694"/>
                  </a:cubicBezTo>
                  <a:cubicBezTo>
                    <a:pt x="4516" y="1625"/>
                    <a:pt x="4824" y="950"/>
                    <a:pt x="5904" y="500"/>
                  </a:cubicBezTo>
                  <a:cubicBezTo>
                    <a:pt x="6984" y="50"/>
                    <a:pt x="8836" y="-175"/>
                    <a:pt x="11458" y="162"/>
                  </a:cubicBezTo>
                  <a:cubicBezTo>
                    <a:pt x="14081" y="500"/>
                    <a:pt x="17476" y="1400"/>
                    <a:pt x="19327" y="2694"/>
                  </a:cubicBezTo>
                  <a:cubicBezTo>
                    <a:pt x="21178" y="3987"/>
                    <a:pt x="21487" y="5675"/>
                    <a:pt x="19018" y="7306"/>
                  </a:cubicBezTo>
                  <a:cubicBezTo>
                    <a:pt x="16550" y="8937"/>
                    <a:pt x="11304" y="10512"/>
                    <a:pt x="6058" y="120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2" name="Line"/>
            <p:cNvSpPr/>
            <p:nvPr/>
          </p:nvSpPr>
          <p:spPr>
            <a:xfrm>
              <a:off x="6402734" y="325980"/>
              <a:ext cx="288087" cy="393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015" extrusionOk="0">
                  <a:moveTo>
                    <a:pt x="0" y="6434"/>
                  </a:moveTo>
                  <a:cubicBezTo>
                    <a:pt x="1886" y="8172"/>
                    <a:pt x="3771" y="9909"/>
                    <a:pt x="5057" y="11958"/>
                  </a:cubicBezTo>
                  <a:cubicBezTo>
                    <a:pt x="6343" y="14006"/>
                    <a:pt x="7029" y="16365"/>
                    <a:pt x="7371" y="18040"/>
                  </a:cubicBezTo>
                  <a:cubicBezTo>
                    <a:pt x="7714" y="19716"/>
                    <a:pt x="7714" y="20709"/>
                    <a:pt x="7371" y="20958"/>
                  </a:cubicBezTo>
                  <a:cubicBezTo>
                    <a:pt x="7029" y="21206"/>
                    <a:pt x="6343" y="20709"/>
                    <a:pt x="5229" y="18351"/>
                  </a:cubicBezTo>
                  <a:cubicBezTo>
                    <a:pt x="4114" y="15992"/>
                    <a:pt x="2571" y="11772"/>
                    <a:pt x="2229" y="8296"/>
                  </a:cubicBezTo>
                  <a:cubicBezTo>
                    <a:pt x="1886" y="4820"/>
                    <a:pt x="2743" y="2089"/>
                    <a:pt x="4886" y="847"/>
                  </a:cubicBezTo>
                  <a:cubicBezTo>
                    <a:pt x="7029" y="-394"/>
                    <a:pt x="10457" y="-146"/>
                    <a:pt x="13457" y="785"/>
                  </a:cubicBezTo>
                  <a:cubicBezTo>
                    <a:pt x="16457" y="1716"/>
                    <a:pt x="19029" y="3330"/>
                    <a:pt x="20314" y="4447"/>
                  </a:cubicBezTo>
                  <a:cubicBezTo>
                    <a:pt x="21600" y="5565"/>
                    <a:pt x="21600" y="6185"/>
                    <a:pt x="19971" y="6682"/>
                  </a:cubicBezTo>
                  <a:cubicBezTo>
                    <a:pt x="18343" y="7178"/>
                    <a:pt x="15086" y="7551"/>
                    <a:pt x="13029" y="7489"/>
                  </a:cubicBezTo>
                  <a:cubicBezTo>
                    <a:pt x="10971" y="7427"/>
                    <a:pt x="10114" y="6930"/>
                    <a:pt x="9257" y="64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3" name="Line"/>
            <p:cNvSpPr/>
            <p:nvPr/>
          </p:nvSpPr>
          <p:spPr>
            <a:xfrm>
              <a:off x="6639905" y="121574"/>
              <a:ext cx="620832" cy="3988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3" extrusionOk="0">
                  <a:moveTo>
                    <a:pt x="0" y="1333"/>
                  </a:moveTo>
                  <a:cubicBezTo>
                    <a:pt x="1294" y="588"/>
                    <a:pt x="2589" y="-157"/>
                    <a:pt x="3438" y="29"/>
                  </a:cubicBezTo>
                  <a:cubicBezTo>
                    <a:pt x="4288" y="215"/>
                    <a:pt x="4692" y="1333"/>
                    <a:pt x="4652" y="3940"/>
                  </a:cubicBezTo>
                  <a:cubicBezTo>
                    <a:pt x="4611" y="6546"/>
                    <a:pt x="4126" y="10643"/>
                    <a:pt x="3681" y="13436"/>
                  </a:cubicBezTo>
                  <a:cubicBezTo>
                    <a:pt x="3236" y="16229"/>
                    <a:pt x="2831" y="17719"/>
                    <a:pt x="2629" y="18836"/>
                  </a:cubicBezTo>
                  <a:cubicBezTo>
                    <a:pt x="2427" y="19953"/>
                    <a:pt x="2427" y="20698"/>
                    <a:pt x="2670" y="21071"/>
                  </a:cubicBezTo>
                  <a:cubicBezTo>
                    <a:pt x="2912" y="21443"/>
                    <a:pt x="3398" y="21443"/>
                    <a:pt x="4894" y="20326"/>
                  </a:cubicBezTo>
                  <a:cubicBezTo>
                    <a:pt x="6391" y="19209"/>
                    <a:pt x="8899" y="16974"/>
                    <a:pt x="10719" y="15112"/>
                  </a:cubicBezTo>
                  <a:cubicBezTo>
                    <a:pt x="12539" y="13250"/>
                    <a:pt x="13672" y="11760"/>
                    <a:pt x="14400" y="10767"/>
                  </a:cubicBezTo>
                  <a:cubicBezTo>
                    <a:pt x="15128" y="9774"/>
                    <a:pt x="15452" y="9277"/>
                    <a:pt x="14926" y="10395"/>
                  </a:cubicBezTo>
                  <a:cubicBezTo>
                    <a:pt x="14400" y="11512"/>
                    <a:pt x="13025" y="14243"/>
                    <a:pt x="12216" y="15919"/>
                  </a:cubicBezTo>
                  <a:cubicBezTo>
                    <a:pt x="11407" y="17595"/>
                    <a:pt x="11164" y="18215"/>
                    <a:pt x="11569" y="19022"/>
                  </a:cubicBezTo>
                  <a:cubicBezTo>
                    <a:pt x="11973" y="19829"/>
                    <a:pt x="13025" y="20822"/>
                    <a:pt x="14805" y="21009"/>
                  </a:cubicBezTo>
                  <a:cubicBezTo>
                    <a:pt x="16584" y="21195"/>
                    <a:pt x="19092" y="20574"/>
                    <a:pt x="21600" y="199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4" name="Line"/>
            <p:cNvSpPr/>
            <p:nvPr/>
          </p:nvSpPr>
          <p:spPr>
            <a:xfrm>
              <a:off x="6019163" y="788289"/>
              <a:ext cx="1457818" cy="86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255" extrusionOk="0">
                  <a:moveTo>
                    <a:pt x="21428" y="0"/>
                  </a:moveTo>
                  <a:cubicBezTo>
                    <a:pt x="20198" y="0"/>
                    <a:pt x="18967" y="0"/>
                    <a:pt x="17737" y="568"/>
                  </a:cubicBezTo>
                  <a:cubicBezTo>
                    <a:pt x="16506" y="1137"/>
                    <a:pt x="15276" y="2274"/>
                    <a:pt x="13977" y="3695"/>
                  </a:cubicBezTo>
                  <a:cubicBezTo>
                    <a:pt x="12679" y="5116"/>
                    <a:pt x="11312" y="6821"/>
                    <a:pt x="9979" y="8811"/>
                  </a:cubicBezTo>
                  <a:cubicBezTo>
                    <a:pt x="8646" y="10800"/>
                    <a:pt x="7347" y="13074"/>
                    <a:pt x="6048" y="15063"/>
                  </a:cubicBezTo>
                  <a:cubicBezTo>
                    <a:pt x="4750" y="17053"/>
                    <a:pt x="3451" y="18758"/>
                    <a:pt x="2340" y="19895"/>
                  </a:cubicBezTo>
                  <a:cubicBezTo>
                    <a:pt x="1229" y="21032"/>
                    <a:pt x="306" y="21600"/>
                    <a:pt x="67" y="21032"/>
                  </a:cubicBezTo>
                  <a:cubicBezTo>
                    <a:pt x="-172" y="20463"/>
                    <a:pt x="272" y="18758"/>
                    <a:pt x="717" y="170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5" name="Line"/>
            <p:cNvSpPr/>
            <p:nvPr/>
          </p:nvSpPr>
          <p:spPr>
            <a:xfrm>
              <a:off x="494378" y="2232244"/>
              <a:ext cx="48831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457" y="450"/>
                    <a:pt x="11314" y="900"/>
                    <a:pt x="7714" y="4500"/>
                  </a:cubicBezTo>
                  <a:cubicBezTo>
                    <a:pt x="4114" y="8100"/>
                    <a:pt x="2057" y="14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6" name="Line"/>
            <p:cNvSpPr/>
            <p:nvPr/>
          </p:nvSpPr>
          <p:spPr>
            <a:xfrm>
              <a:off x="382768" y="2086436"/>
              <a:ext cx="356429" cy="438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453" extrusionOk="0">
                  <a:moveTo>
                    <a:pt x="5853" y="2695"/>
                  </a:moveTo>
                  <a:cubicBezTo>
                    <a:pt x="4459" y="2013"/>
                    <a:pt x="3066" y="1331"/>
                    <a:pt x="1951" y="933"/>
                  </a:cubicBezTo>
                  <a:cubicBezTo>
                    <a:pt x="836" y="535"/>
                    <a:pt x="0" y="421"/>
                    <a:pt x="0" y="365"/>
                  </a:cubicBezTo>
                  <a:cubicBezTo>
                    <a:pt x="0" y="308"/>
                    <a:pt x="836" y="308"/>
                    <a:pt x="3275" y="194"/>
                  </a:cubicBezTo>
                  <a:cubicBezTo>
                    <a:pt x="5714" y="80"/>
                    <a:pt x="9755" y="-147"/>
                    <a:pt x="12403" y="137"/>
                  </a:cubicBezTo>
                  <a:cubicBezTo>
                    <a:pt x="15050" y="421"/>
                    <a:pt x="16305" y="1217"/>
                    <a:pt x="16305" y="2468"/>
                  </a:cubicBezTo>
                  <a:cubicBezTo>
                    <a:pt x="16305" y="3718"/>
                    <a:pt x="15050" y="5424"/>
                    <a:pt x="13239" y="6788"/>
                  </a:cubicBezTo>
                  <a:cubicBezTo>
                    <a:pt x="11427" y="8152"/>
                    <a:pt x="9058" y="9175"/>
                    <a:pt x="7246" y="10028"/>
                  </a:cubicBezTo>
                  <a:cubicBezTo>
                    <a:pt x="5435" y="10880"/>
                    <a:pt x="4181" y="11562"/>
                    <a:pt x="4250" y="11960"/>
                  </a:cubicBezTo>
                  <a:cubicBezTo>
                    <a:pt x="4320" y="12358"/>
                    <a:pt x="5714" y="12472"/>
                    <a:pt x="8431" y="12984"/>
                  </a:cubicBezTo>
                  <a:cubicBezTo>
                    <a:pt x="11148" y="13495"/>
                    <a:pt x="15190" y="14405"/>
                    <a:pt x="17559" y="15087"/>
                  </a:cubicBezTo>
                  <a:cubicBezTo>
                    <a:pt x="19928" y="15769"/>
                    <a:pt x="20625" y="16224"/>
                    <a:pt x="21043" y="16735"/>
                  </a:cubicBezTo>
                  <a:cubicBezTo>
                    <a:pt x="21461" y="17247"/>
                    <a:pt x="21600" y="17815"/>
                    <a:pt x="20625" y="18440"/>
                  </a:cubicBezTo>
                  <a:cubicBezTo>
                    <a:pt x="19649" y="19066"/>
                    <a:pt x="17559" y="19748"/>
                    <a:pt x="14911" y="20259"/>
                  </a:cubicBezTo>
                  <a:cubicBezTo>
                    <a:pt x="12263" y="20771"/>
                    <a:pt x="9058" y="21112"/>
                    <a:pt x="5853" y="214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7" name="Line"/>
            <p:cNvSpPr/>
            <p:nvPr/>
          </p:nvSpPr>
          <p:spPr>
            <a:xfrm>
              <a:off x="730308" y="2277876"/>
              <a:ext cx="712757" cy="255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203" extrusionOk="0">
                  <a:moveTo>
                    <a:pt x="882" y="12415"/>
                  </a:moveTo>
                  <a:cubicBezTo>
                    <a:pt x="460" y="12608"/>
                    <a:pt x="37" y="12800"/>
                    <a:pt x="2" y="12897"/>
                  </a:cubicBezTo>
                  <a:cubicBezTo>
                    <a:pt x="-33" y="12993"/>
                    <a:pt x="319" y="12993"/>
                    <a:pt x="1128" y="12318"/>
                  </a:cubicBezTo>
                  <a:cubicBezTo>
                    <a:pt x="1937" y="11643"/>
                    <a:pt x="3203" y="10293"/>
                    <a:pt x="4224" y="8654"/>
                  </a:cubicBezTo>
                  <a:cubicBezTo>
                    <a:pt x="5244" y="7015"/>
                    <a:pt x="6018" y="5086"/>
                    <a:pt x="6405" y="3640"/>
                  </a:cubicBezTo>
                  <a:cubicBezTo>
                    <a:pt x="6792" y="2193"/>
                    <a:pt x="6792" y="1229"/>
                    <a:pt x="6616" y="650"/>
                  </a:cubicBezTo>
                  <a:cubicBezTo>
                    <a:pt x="6440" y="72"/>
                    <a:pt x="6088" y="-121"/>
                    <a:pt x="5596" y="72"/>
                  </a:cubicBezTo>
                  <a:cubicBezTo>
                    <a:pt x="5103" y="265"/>
                    <a:pt x="4470" y="843"/>
                    <a:pt x="3837" y="3254"/>
                  </a:cubicBezTo>
                  <a:cubicBezTo>
                    <a:pt x="3203" y="5665"/>
                    <a:pt x="2570" y="9908"/>
                    <a:pt x="2359" y="13186"/>
                  </a:cubicBezTo>
                  <a:cubicBezTo>
                    <a:pt x="2148" y="16465"/>
                    <a:pt x="2359" y="18779"/>
                    <a:pt x="2957" y="20033"/>
                  </a:cubicBezTo>
                  <a:cubicBezTo>
                    <a:pt x="3555" y="21286"/>
                    <a:pt x="4540" y="21479"/>
                    <a:pt x="5701" y="19936"/>
                  </a:cubicBezTo>
                  <a:cubicBezTo>
                    <a:pt x="6862" y="18393"/>
                    <a:pt x="8199" y="15115"/>
                    <a:pt x="8938" y="12800"/>
                  </a:cubicBezTo>
                  <a:cubicBezTo>
                    <a:pt x="9676" y="10486"/>
                    <a:pt x="9817" y="9136"/>
                    <a:pt x="9888" y="7690"/>
                  </a:cubicBezTo>
                  <a:cubicBezTo>
                    <a:pt x="9958" y="6243"/>
                    <a:pt x="9958" y="4700"/>
                    <a:pt x="9923" y="4411"/>
                  </a:cubicBezTo>
                  <a:cubicBezTo>
                    <a:pt x="9888" y="4122"/>
                    <a:pt x="9817" y="5086"/>
                    <a:pt x="9747" y="7111"/>
                  </a:cubicBezTo>
                  <a:cubicBezTo>
                    <a:pt x="9676" y="9136"/>
                    <a:pt x="9606" y="12222"/>
                    <a:pt x="9536" y="14247"/>
                  </a:cubicBezTo>
                  <a:cubicBezTo>
                    <a:pt x="9465" y="16272"/>
                    <a:pt x="9395" y="17236"/>
                    <a:pt x="9571" y="17525"/>
                  </a:cubicBezTo>
                  <a:cubicBezTo>
                    <a:pt x="9747" y="17815"/>
                    <a:pt x="10169" y="17429"/>
                    <a:pt x="10591" y="16175"/>
                  </a:cubicBezTo>
                  <a:cubicBezTo>
                    <a:pt x="11013" y="14922"/>
                    <a:pt x="11435" y="12800"/>
                    <a:pt x="11752" y="11354"/>
                  </a:cubicBezTo>
                  <a:cubicBezTo>
                    <a:pt x="12069" y="9908"/>
                    <a:pt x="12280" y="9136"/>
                    <a:pt x="12491" y="9425"/>
                  </a:cubicBezTo>
                  <a:cubicBezTo>
                    <a:pt x="12702" y="9715"/>
                    <a:pt x="12913" y="11065"/>
                    <a:pt x="13089" y="12318"/>
                  </a:cubicBezTo>
                  <a:cubicBezTo>
                    <a:pt x="13265" y="13572"/>
                    <a:pt x="13405" y="14729"/>
                    <a:pt x="13687" y="15308"/>
                  </a:cubicBezTo>
                  <a:cubicBezTo>
                    <a:pt x="13968" y="15886"/>
                    <a:pt x="14390" y="15886"/>
                    <a:pt x="15270" y="14825"/>
                  </a:cubicBezTo>
                  <a:cubicBezTo>
                    <a:pt x="16149" y="13765"/>
                    <a:pt x="17486" y="11643"/>
                    <a:pt x="18260" y="10197"/>
                  </a:cubicBezTo>
                  <a:cubicBezTo>
                    <a:pt x="19034" y="8750"/>
                    <a:pt x="19245" y="7979"/>
                    <a:pt x="19421" y="7111"/>
                  </a:cubicBezTo>
                  <a:cubicBezTo>
                    <a:pt x="19597" y="6243"/>
                    <a:pt x="19738" y="5279"/>
                    <a:pt x="19632" y="5086"/>
                  </a:cubicBezTo>
                  <a:cubicBezTo>
                    <a:pt x="19527" y="4893"/>
                    <a:pt x="19175" y="5472"/>
                    <a:pt x="18436" y="7786"/>
                  </a:cubicBezTo>
                  <a:cubicBezTo>
                    <a:pt x="17697" y="10100"/>
                    <a:pt x="16572" y="14150"/>
                    <a:pt x="15974" y="16658"/>
                  </a:cubicBezTo>
                  <a:cubicBezTo>
                    <a:pt x="15375" y="19165"/>
                    <a:pt x="15305" y="20129"/>
                    <a:pt x="15516" y="20708"/>
                  </a:cubicBezTo>
                  <a:cubicBezTo>
                    <a:pt x="15727" y="21286"/>
                    <a:pt x="16220" y="21479"/>
                    <a:pt x="17275" y="20611"/>
                  </a:cubicBezTo>
                  <a:cubicBezTo>
                    <a:pt x="18331" y="19743"/>
                    <a:pt x="19949" y="17815"/>
                    <a:pt x="21567" y="158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8" name="Line"/>
            <p:cNvSpPr/>
            <p:nvPr/>
          </p:nvSpPr>
          <p:spPr>
            <a:xfrm>
              <a:off x="1457015" y="2141620"/>
              <a:ext cx="220676" cy="393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240" extrusionOk="0">
                  <a:moveTo>
                    <a:pt x="19373" y="6779"/>
                  </a:moveTo>
                  <a:cubicBezTo>
                    <a:pt x="20487" y="4769"/>
                    <a:pt x="21600" y="2760"/>
                    <a:pt x="20932" y="1504"/>
                  </a:cubicBezTo>
                  <a:cubicBezTo>
                    <a:pt x="20264" y="248"/>
                    <a:pt x="17814" y="-254"/>
                    <a:pt x="14920" y="123"/>
                  </a:cubicBezTo>
                  <a:cubicBezTo>
                    <a:pt x="12025" y="499"/>
                    <a:pt x="8685" y="1755"/>
                    <a:pt x="6235" y="4393"/>
                  </a:cubicBezTo>
                  <a:cubicBezTo>
                    <a:pt x="3786" y="7030"/>
                    <a:pt x="2227" y="11048"/>
                    <a:pt x="1447" y="13811"/>
                  </a:cubicBezTo>
                  <a:cubicBezTo>
                    <a:pt x="668" y="16574"/>
                    <a:pt x="668" y="18081"/>
                    <a:pt x="891" y="19211"/>
                  </a:cubicBezTo>
                  <a:cubicBezTo>
                    <a:pt x="1113" y="20341"/>
                    <a:pt x="1559" y="21095"/>
                    <a:pt x="1447" y="21220"/>
                  </a:cubicBezTo>
                  <a:cubicBezTo>
                    <a:pt x="1336" y="21346"/>
                    <a:pt x="668" y="20844"/>
                    <a:pt x="0" y="203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9" name="Line"/>
            <p:cNvSpPr/>
            <p:nvPr/>
          </p:nvSpPr>
          <p:spPr>
            <a:xfrm>
              <a:off x="1447847" y="2397333"/>
              <a:ext cx="392828" cy="1889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407" extrusionOk="0">
                  <a:moveTo>
                    <a:pt x="120" y="12117"/>
                  </a:moveTo>
                  <a:cubicBezTo>
                    <a:pt x="-7" y="10537"/>
                    <a:pt x="-134" y="8956"/>
                    <a:pt x="311" y="7902"/>
                  </a:cubicBezTo>
                  <a:cubicBezTo>
                    <a:pt x="755" y="6849"/>
                    <a:pt x="1772" y="6322"/>
                    <a:pt x="3805" y="5795"/>
                  </a:cubicBezTo>
                  <a:cubicBezTo>
                    <a:pt x="5838" y="5268"/>
                    <a:pt x="8887" y="4741"/>
                    <a:pt x="11111" y="4215"/>
                  </a:cubicBezTo>
                  <a:cubicBezTo>
                    <a:pt x="13334" y="3688"/>
                    <a:pt x="14732" y="3161"/>
                    <a:pt x="15748" y="2239"/>
                  </a:cubicBezTo>
                  <a:cubicBezTo>
                    <a:pt x="16765" y="1317"/>
                    <a:pt x="17400" y="0"/>
                    <a:pt x="17781" y="0"/>
                  </a:cubicBezTo>
                  <a:cubicBezTo>
                    <a:pt x="18162" y="0"/>
                    <a:pt x="18290" y="1317"/>
                    <a:pt x="17972" y="4478"/>
                  </a:cubicBezTo>
                  <a:cubicBezTo>
                    <a:pt x="17654" y="7639"/>
                    <a:pt x="16892" y="12644"/>
                    <a:pt x="16511" y="15805"/>
                  </a:cubicBezTo>
                  <a:cubicBezTo>
                    <a:pt x="16130" y="18966"/>
                    <a:pt x="16130" y="20283"/>
                    <a:pt x="16447" y="20941"/>
                  </a:cubicBezTo>
                  <a:cubicBezTo>
                    <a:pt x="16765" y="21600"/>
                    <a:pt x="17400" y="21600"/>
                    <a:pt x="18290" y="20678"/>
                  </a:cubicBezTo>
                  <a:cubicBezTo>
                    <a:pt x="19179" y="19756"/>
                    <a:pt x="20322" y="17912"/>
                    <a:pt x="21466" y="16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0" name="Line"/>
            <p:cNvSpPr/>
            <p:nvPr/>
          </p:nvSpPr>
          <p:spPr>
            <a:xfrm>
              <a:off x="1938333" y="2232244"/>
              <a:ext cx="46270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8" h="21600" extrusionOk="0">
                  <a:moveTo>
                    <a:pt x="15429" y="0"/>
                  </a:moveTo>
                  <a:cubicBezTo>
                    <a:pt x="18514" y="766"/>
                    <a:pt x="21600" y="1532"/>
                    <a:pt x="20057" y="3983"/>
                  </a:cubicBezTo>
                  <a:cubicBezTo>
                    <a:pt x="18514" y="6434"/>
                    <a:pt x="12343" y="10570"/>
                    <a:pt x="8229" y="13787"/>
                  </a:cubicBezTo>
                  <a:cubicBezTo>
                    <a:pt x="4114" y="17004"/>
                    <a:pt x="2057" y="193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1" name="Line"/>
            <p:cNvSpPr/>
            <p:nvPr/>
          </p:nvSpPr>
          <p:spPr>
            <a:xfrm>
              <a:off x="1791845" y="2336878"/>
              <a:ext cx="502549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600" extrusionOk="0">
                  <a:moveTo>
                    <a:pt x="4459" y="9120"/>
                  </a:moveTo>
                  <a:cubicBezTo>
                    <a:pt x="5053" y="7360"/>
                    <a:pt x="5648" y="5600"/>
                    <a:pt x="7481" y="4080"/>
                  </a:cubicBezTo>
                  <a:cubicBezTo>
                    <a:pt x="9314" y="2560"/>
                    <a:pt x="12385" y="1280"/>
                    <a:pt x="14317" y="640"/>
                  </a:cubicBezTo>
                  <a:cubicBezTo>
                    <a:pt x="16250" y="0"/>
                    <a:pt x="17042" y="0"/>
                    <a:pt x="17736" y="0"/>
                  </a:cubicBezTo>
                  <a:cubicBezTo>
                    <a:pt x="18429" y="0"/>
                    <a:pt x="19024" y="0"/>
                    <a:pt x="19073" y="240"/>
                  </a:cubicBezTo>
                  <a:cubicBezTo>
                    <a:pt x="19123" y="480"/>
                    <a:pt x="18628" y="960"/>
                    <a:pt x="17587" y="1680"/>
                  </a:cubicBezTo>
                  <a:cubicBezTo>
                    <a:pt x="16547" y="2400"/>
                    <a:pt x="14961" y="3360"/>
                    <a:pt x="13921" y="4080"/>
                  </a:cubicBezTo>
                  <a:cubicBezTo>
                    <a:pt x="12881" y="4800"/>
                    <a:pt x="12385" y="5280"/>
                    <a:pt x="12633" y="5760"/>
                  </a:cubicBezTo>
                  <a:cubicBezTo>
                    <a:pt x="12881" y="6240"/>
                    <a:pt x="13872" y="6720"/>
                    <a:pt x="15209" y="7200"/>
                  </a:cubicBezTo>
                  <a:cubicBezTo>
                    <a:pt x="16547" y="7680"/>
                    <a:pt x="18231" y="8160"/>
                    <a:pt x="19321" y="8720"/>
                  </a:cubicBezTo>
                  <a:cubicBezTo>
                    <a:pt x="20411" y="9280"/>
                    <a:pt x="20906" y="9920"/>
                    <a:pt x="21204" y="10640"/>
                  </a:cubicBezTo>
                  <a:cubicBezTo>
                    <a:pt x="21501" y="11360"/>
                    <a:pt x="21600" y="12160"/>
                    <a:pt x="20708" y="13360"/>
                  </a:cubicBezTo>
                  <a:cubicBezTo>
                    <a:pt x="19817" y="14560"/>
                    <a:pt x="17934" y="16160"/>
                    <a:pt x="15209" y="17440"/>
                  </a:cubicBezTo>
                  <a:cubicBezTo>
                    <a:pt x="12484" y="18720"/>
                    <a:pt x="8917" y="19680"/>
                    <a:pt x="6242" y="20320"/>
                  </a:cubicBezTo>
                  <a:cubicBezTo>
                    <a:pt x="3567" y="20960"/>
                    <a:pt x="1783" y="212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2" name="Line"/>
            <p:cNvSpPr/>
            <p:nvPr/>
          </p:nvSpPr>
          <p:spPr>
            <a:xfrm>
              <a:off x="776433" y="2706877"/>
              <a:ext cx="1475752" cy="6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500" extrusionOk="0">
                  <a:moveTo>
                    <a:pt x="764" y="9500"/>
                  </a:moveTo>
                  <a:cubicBezTo>
                    <a:pt x="562" y="10300"/>
                    <a:pt x="360" y="11100"/>
                    <a:pt x="175" y="11500"/>
                  </a:cubicBezTo>
                  <a:cubicBezTo>
                    <a:pt x="-10" y="11900"/>
                    <a:pt x="-178" y="11900"/>
                    <a:pt x="394" y="12300"/>
                  </a:cubicBezTo>
                  <a:cubicBezTo>
                    <a:pt x="966" y="12700"/>
                    <a:pt x="2278" y="13500"/>
                    <a:pt x="3641" y="13900"/>
                  </a:cubicBezTo>
                  <a:cubicBezTo>
                    <a:pt x="5003" y="14300"/>
                    <a:pt x="6416" y="14300"/>
                    <a:pt x="7729" y="13900"/>
                  </a:cubicBezTo>
                  <a:cubicBezTo>
                    <a:pt x="9041" y="13500"/>
                    <a:pt x="10252" y="12700"/>
                    <a:pt x="11446" y="11500"/>
                  </a:cubicBezTo>
                  <a:cubicBezTo>
                    <a:pt x="12641" y="10300"/>
                    <a:pt x="13818" y="8700"/>
                    <a:pt x="15029" y="7100"/>
                  </a:cubicBezTo>
                  <a:cubicBezTo>
                    <a:pt x="16241" y="5500"/>
                    <a:pt x="17486" y="3900"/>
                    <a:pt x="18394" y="2700"/>
                  </a:cubicBezTo>
                  <a:cubicBezTo>
                    <a:pt x="19302" y="1500"/>
                    <a:pt x="19874" y="700"/>
                    <a:pt x="20362" y="300"/>
                  </a:cubicBezTo>
                  <a:cubicBezTo>
                    <a:pt x="20850" y="-100"/>
                    <a:pt x="21254" y="-100"/>
                    <a:pt x="21338" y="300"/>
                  </a:cubicBezTo>
                  <a:cubicBezTo>
                    <a:pt x="21422" y="700"/>
                    <a:pt x="21186" y="1500"/>
                    <a:pt x="20379" y="5100"/>
                  </a:cubicBezTo>
                  <a:cubicBezTo>
                    <a:pt x="19572" y="8700"/>
                    <a:pt x="18192" y="15100"/>
                    <a:pt x="16813" y="215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3" name="Line"/>
            <p:cNvSpPr/>
            <p:nvPr/>
          </p:nvSpPr>
          <p:spPr>
            <a:xfrm>
              <a:off x="3671486" y="1934369"/>
              <a:ext cx="198534" cy="469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9" h="21388" extrusionOk="0">
                  <a:moveTo>
                    <a:pt x="3383" y="16423"/>
                  </a:moveTo>
                  <a:cubicBezTo>
                    <a:pt x="2390" y="17693"/>
                    <a:pt x="1397" y="18964"/>
                    <a:pt x="776" y="19864"/>
                  </a:cubicBezTo>
                  <a:cubicBezTo>
                    <a:pt x="155" y="20764"/>
                    <a:pt x="-93" y="21293"/>
                    <a:pt x="31" y="21240"/>
                  </a:cubicBezTo>
                  <a:cubicBezTo>
                    <a:pt x="155" y="21187"/>
                    <a:pt x="652" y="20552"/>
                    <a:pt x="2141" y="18381"/>
                  </a:cubicBezTo>
                  <a:cubicBezTo>
                    <a:pt x="3631" y="16211"/>
                    <a:pt x="6114" y="12505"/>
                    <a:pt x="7355" y="9381"/>
                  </a:cubicBezTo>
                  <a:cubicBezTo>
                    <a:pt x="8597" y="6258"/>
                    <a:pt x="8597" y="3717"/>
                    <a:pt x="8597" y="2129"/>
                  </a:cubicBezTo>
                  <a:cubicBezTo>
                    <a:pt x="8597" y="540"/>
                    <a:pt x="8597" y="-95"/>
                    <a:pt x="8721" y="11"/>
                  </a:cubicBezTo>
                  <a:cubicBezTo>
                    <a:pt x="8845" y="117"/>
                    <a:pt x="9093" y="964"/>
                    <a:pt x="9962" y="3134"/>
                  </a:cubicBezTo>
                  <a:cubicBezTo>
                    <a:pt x="10831" y="5305"/>
                    <a:pt x="12321" y="8799"/>
                    <a:pt x="14183" y="11817"/>
                  </a:cubicBezTo>
                  <a:cubicBezTo>
                    <a:pt x="16045" y="14834"/>
                    <a:pt x="18279" y="17376"/>
                    <a:pt x="19645" y="18964"/>
                  </a:cubicBezTo>
                  <a:cubicBezTo>
                    <a:pt x="21010" y="20552"/>
                    <a:pt x="21507" y="21187"/>
                    <a:pt x="21010" y="21346"/>
                  </a:cubicBezTo>
                  <a:cubicBezTo>
                    <a:pt x="20514" y="21505"/>
                    <a:pt x="19024" y="21187"/>
                    <a:pt x="17659" y="20817"/>
                  </a:cubicBezTo>
                  <a:cubicBezTo>
                    <a:pt x="16293" y="20446"/>
                    <a:pt x="15052" y="20023"/>
                    <a:pt x="13810" y="195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4" name="Line"/>
            <p:cNvSpPr/>
            <p:nvPr/>
          </p:nvSpPr>
          <p:spPr>
            <a:xfrm>
              <a:off x="3745020" y="1979880"/>
              <a:ext cx="1304443" cy="406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5" extrusionOk="0">
                  <a:moveTo>
                    <a:pt x="462" y="19211"/>
                  </a:moveTo>
                  <a:cubicBezTo>
                    <a:pt x="231" y="18475"/>
                    <a:pt x="0" y="17738"/>
                    <a:pt x="0" y="17186"/>
                  </a:cubicBezTo>
                  <a:cubicBezTo>
                    <a:pt x="0" y="16634"/>
                    <a:pt x="231" y="16266"/>
                    <a:pt x="1001" y="15652"/>
                  </a:cubicBezTo>
                  <a:cubicBezTo>
                    <a:pt x="1771" y="15038"/>
                    <a:pt x="3080" y="14179"/>
                    <a:pt x="3831" y="13688"/>
                  </a:cubicBezTo>
                  <a:cubicBezTo>
                    <a:pt x="4582" y="13198"/>
                    <a:pt x="4774" y="13075"/>
                    <a:pt x="4967" y="12829"/>
                  </a:cubicBezTo>
                  <a:cubicBezTo>
                    <a:pt x="5159" y="12584"/>
                    <a:pt x="5352" y="12216"/>
                    <a:pt x="5352" y="12216"/>
                  </a:cubicBezTo>
                  <a:cubicBezTo>
                    <a:pt x="5352" y="12216"/>
                    <a:pt x="5159" y="12584"/>
                    <a:pt x="4794" y="13811"/>
                  </a:cubicBezTo>
                  <a:cubicBezTo>
                    <a:pt x="4428" y="15038"/>
                    <a:pt x="3889" y="17125"/>
                    <a:pt x="3600" y="18475"/>
                  </a:cubicBezTo>
                  <a:cubicBezTo>
                    <a:pt x="3311" y="19825"/>
                    <a:pt x="3273" y="20438"/>
                    <a:pt x="3369" y="20807"/>
                  </a:cubicBezTo>
                  <a:cubicBezTo>
                    <a:pt x="3465" y="21175"/>
                    <a:pt x="3696" y="21298"/>
                    <a:pt x="4197" y="20745"/>
                  </a:cubicBezTo>
                  <a:cubicBezTo>
                    <a:pt x="4697" y="20193"/>
                    <a:pt x="5467" y="18966"/>
                    <a:pt x="6103" y="17370"/>
                  </a:cubicBezTo>
                  <a:cubicBezTo>
                    <a:pt x="6738" y="15775"/>
                    <a:pt x="7239" y="13811"/>
                    <a:pt x="7527" y="11050"/>
                  </a:cubicBezTo>
                  <a:cubicBezTo>
                    <a:pt x="7816" y="8288"/>
                    <a:pt x="7893" y="4729"/>
                    <a:pt x="7932" y="2643"/>
                  </a:cubicBezTo>
                  <a:cubicBezTo>
                    <a:pt x="7970" y="557"/>
                    <a:pt x="7970" y="-57"/>
                    <a:pt x="7989" y="4"/>
                  </a:cubicBezTo>
                  <a:cubicBezTo>
                    <a:pt x="8009" y="66"/>
                    <a:pt x="8047" y="802"/>
                    <a:pt x="8009" y="3379"/>
                  </a:cubicBezTo>
                  <a:cubicBezTo>
                    <a:pt x="7970" y="5957"/>
                    <a:pt x="7855" y="10375"/>
                    <a:pt x="7797" y="13504"/>
                  </a:cubicBezTo>
                  <a:cubicBezTo>
                    <a:pt x="7739" y="16634"/>
                    <a:pt x="7739" y="18475"/>
                    <a:pt x="7758" y="19702"/>
                  </a:cubicBezTo>
                  <a:cubicBezTo>
                    <a:pt x="7778" y="20929"/>
                    <a:pt x="7816" y="21543"/>
                    <a:pt x="7758" y="21420"/>
                  </a:cubicBezTo>
                  <a:cubicBezTo>
                    <a:pt x="7701" y="21298"/>
                    <a:pt x="7547" y="20438"/>
                    <a:pt x="7412" y="19641"/>
                  </a:cubicBezTo>
                  <a:cubicBezTo>
                    <a:pt x="7277" y="18843"/>
                    <a:pt x="7161" y="18107"/>
                    <a:pt x="7104" y="17248"/>
                  </a:cubicBezTo>
                  <a:cubicBezTo>
                    <a:pt x="7046" y="16388"/>
                    <a:pt x="7046" y="15407"/>
                    <a:pt x="7142" y="14854"/>
                  </a:cubicBezTo>
                  <a:cubicBezTo>
                    <a:pt x="7239" y="14302"/>
                    <a:pt x="7431" y="14179"/>
                    <a:pt x="8105" y="13750"/>
                  </a:cubicBezTo>
                  <a:cubicBezTo>
                    <a:pt x="8779" y="13320"/>
                    <a:pt x="9934" y="12584"/>
                    <a:pt x="10627" y="12032"/>
                  </a:cubicBezTo>
                  <a:cubicBezTo>
                    <a:pt x="11320" y="11479"/>
                    <a:pt x="11551" y="11111"/>
                    <a:pt x="11628" y="11234"/>
                  </a:cubicBezTo>
                  <a:cubicBezTo>
                    <a:pt x="11705" y="11357"/>
                    <a:pt x="11628" y="11970"/>
                    <a:pt x="11455" y="13198"/>
                  </a:cubicBezTo>
                  <a:cubicBezTo>
                    <a:pt x="11281" y="14425"/>
                    <a:pt x="11012" y="16266"/>
                    <a:pt x="10877" y="17616"/>
                  </a:cubicBezTo>
                  <a:cubicBezTo>
                    <a:pt x="10742" y="18966"/>
                    <a:pt x="10742" y="19825"/>
                    <a:pt x="10877" y="20316"/>
                  </a:cubicBezTo>
                  <a:cubicBezTo>
                    <a:pt x="11012" y="20807"/>
                    <a:pt x="11281" y="20929"/>
                    <a:pt x="11666" y="20193"/>
                  </a:cubicBezTo>
                  <a:cubicBezTo>
                    <a:pt x="12051" y="19457"/>
                    <a:pt x="12552" y="17861"/>
                    <a:pt x="12841" y="16695"/>
                  </a:cubicBezTo>
                  <a:cubicBezTo>
                    <a:pt x="13129" y="15529"/>
                    <a:pt x="13206" y="14793"/>
                    <a:pt x="13322" y="14179"/>
                  </a:cubicBezTo>
                  <a:cubicBezTo>
                    <a:pt x="13437" y="13566"/>
                    <a:pt x="13591" y="13075"/>
                    <a:pt x="13688" y="13136"/>
                  </a:cubicBezTo>
                  <a:cubicBezTo>
                    <a:pt x="13784" y="13198"/>
                    <a:pt x="13822" y="13811"/>
                    <a:pt x="13784" y="14916"/>
                  </a:cubicBezTo>
                  <a:cubicBezTo>
                    <a:pt x="13745" y="16020"/>
                    <a:pt x="13630" y="17616"/>
                    <a:pt x="13591" y="18720"/>
                  </a:cubicBezTo>
                  <a:cubicBezTo>
                    <a:pt x="13553" y="19825"/>
                    <a:pt x="13591" y="20438"/>
                    <a:pt x="13726" y="20807"/>
                  </a:cubicBezTo>
                  <a:cubicBezTo>
                    <a:pt x="13861" y="21175"/>
                    <a:pt x="14092" y="21298"/>
                    <a:pt x="14496" y="20991"/>
                  </a:cubicBezTo>
                  <a:cubicBezTo>
                    <a:pt x="14901" y="20684"/>
                    <a:pt x="15478" y="19948"/>
                    <a:pt x="15863" y="18782"/>
                  </a:cubicBezTo>
                  <a:cubicBezTo>
                    <a:pt x="16248" y="17616"/>
                    <a:pt x="16441" y="16020"/>
                    <a:pt x="16518" y="14916"/>
                  </a:cubicBezTo>
                  <a:cubicBezTo>
                    <a:pt x="16595" y="13811"/>
                    <a:pt x="16556" y="13198"/>
                    <a:pt x="16344" y="12584"/>
                  </a:cubicBezTo>
                  <a:cubicBezTo>
                    <a:pt x="16133" y="11970"/>
                    <a:pt x="15748" y="11357"/>
                    <a:pt x="15440" y="10988"/>
                  </a:cubicBezTo>
                  <a:cubicBezTo>
                    <a:pt x="15132" y="10620"/>
                    <a:pt x="14901" y="10498"/>
                    <a:pt x="14670" y="10436"/>
                  </a:cubicBezTo>
                  <a:cubicBezTo>
                    <a:pt x="14439" y="10375"/>
                    <a:pt x="14207" y="10375"/>
                    <a:pt x="14188" y="10436"/>
                  </a:cubicBezTo>
                  <a:cubicBezTo>
                    <a:pt x="14169" y="10498"/>
                    <a:pt x="14361" y="10620"/>
                    <a:pt x="14843" y="10743"/>
                  </a:cubicBezTo>
                  <a:cubicBezTo>
                    <a:pt x="15324" y="10866"/>
                    <a:pt x="16094" y="10988"/>
                    <a:pt x="16575" y="11173"/>
                  </a:cubicBezTo>
                  <a:cubicBezTo>
                    <a:pt x="17057" y="11357"/>
                    <a:pt x="17249" y="11602"/>
                    <a:pt x="17384" y="12461"/>
                  </a:cubicBezTo>
                  <a:cubicBezTo>
                    <a:pt x="17519" y="13320"/>
                    <a:pt x="17596" y="14793"/>
                    <a:pt x="17615" y="15836"/>
                  </a:cubicBezTo>
                  <a:cubicBezTo>
                    <a:pt x="17634" y="16879"/>
                    <a:pt x="17596" y="17493"/>
                    <a:pt x="17557" y="18168"/>
                  </a:cubicBezTo>
                  <a:cubicBezTo>
                    <a:pt x="17519" y="18843"/>
                    <a:pt x="17480" y="19579"/>
                    <a:pt x="17557" y="19948"/>
                  </a:cubicBezTo>
                  <a:cubicBezTo>
                    <a:pt x="17634" y="20316"/>
                    <a:pt x="17827" y="20316"/>
                    <a:pt x="18212" y="19457"/>
                  </a:cubicBezTo>
                  <a:cubicBezTo>
                    <a:pt x="18597" y="18598"/>
                    <a:pt x="19174" y="16879"/>
                    <a:pt x="19579" y="15591"/>
                  </a:cubicBezTo>
                  <a:cubicBezTo>
                    <a:pt x="19983" y="14302"/>
                    <a:pt x="20214" y="13443"/>
                    <a:pt x="20426" y="12891"/>
                  </a:cubicBezTo>
                  <a:cubicBezTo>
                    <a:pt x="20637" y="12338"/>
                    <a:pt x="20830" y="12093"/>
                    <a:pt x="20945" y="12338"/>
                  </a:cubicBezTo>
                  <a:cubicBezTo>
                    <a:pt x="21061" y="12584"/>
                    <a:pt x="21099" y="13320"/>
                    <a:pt x="21119" y="13995"/>
                  </a:cubicBezTo>
                  <a:cubicBezTo>
                    <a:pt x="21138" y="14670"/>
                    <a:pt x="21138" y="15284"/>
                    <a:pt x="21215" y="16082"/>
                  </a:cubicBezTo>
                  <a:cubicBezTo>
                    <a:pt x="21292" y="16879"/>
                    <a:pt x="21446" y="17861"/>
                    <a:pt x="21600" y="188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5" name="Line"/>
            <p:cNvSpPr/>
            <p:nvPr/>
          </p:nvSpPr>
          <p:spPr>
            <a:xfrm>
              <a:off x="5181196" y="2176439"/>
              <a:ext cx="204307" cy="234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29" h="21600" extrusionOk="0">
                  <a:moveTo>
                    <a:pt x="8534" y="0"/>
                  </a:moveTo>
                  <a:cubicBezTo>
                    <a:pt x="5951" y="1069"/>
                    <a:pt x="3368" y="2139"/>
                    <a:pt x="1725" y="3101"/>
                  </a:cubicBezTo>
                  <a:cubicBezTo>
                    <a:pt x="81" y="4063"/>
                    <a:pt x="-623" y="4919"/>
                    <a:pt x="668" y="6309"/>
                  </a:cubicBezTo>
                  <a:cubicBezTo>
                    <a:pt x="1960" y="7699"/>
                    <a:pt x="5247" y="9624"/>
                    <a:pt x="8886" y="11655"/>
                  </a:cubicBezTo>
                  <a:cubicBezTo>
                    <a:pt x="12525" y="13687"/>
                    <a:pt x="16516" y="15826"/>
                    <a:pt x="18629" y="17430"/>
                  </a:cubicBezTo>
                  <a:cubicBezTo>
                    <a:pt x="20742" y="19034"/>
                    <a:pt x="20977" y="20103"/>
                    <a:pt x="20273" y="20745"/>
                  </a:cubicBezTo>
                  <a:cubicBezTo>
                    <a:pt x="19568" y="21386"/>
                    <a:pt x="17925" y="21600"/>
                    <a:pt x="15342" y="21600"/>
                  </a:cubicBezTo>
                  <a:cubicBezTo>
                    <a:pt x="12760" y="21600"/>
                    <a:pt x="9238" y="21386"/>
                    <a:pt x="5716" y="211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6" name="Line"/>
            <p:cNvSpPr/>
            <p:nvPr/>
          </p:nvSpPr>
          <p:spPr>
            <a:xfrm>
              <a:off x="4749510" y="1904389"/>
              <a:ext cx="76733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655" y="16800"/>
                    <a:pt x="1309" y="12000"/>
                    <a:pt x="4909" y="8400"/>
                  </a:cubicBezTo>
                  <a:cubicBezTo>
                    <a:pt x="8509" y="4800"/>
                    <a:pt x="15055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7" name="Line"/>
            <p:cNvSpPr/>
            <p:nvPr/>
          </p:nvSpPr>
          <p:spPr>
            <a:xfrm>
              <a:off x="6669104" y="1737712"/>
              <a:ext cx="251071" cy="499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389" extrusionOk="0">
                  <a:moveTo>
                    <a:pt x="2268" y="11615"/>
                  </a:moveTo>
                  <a:cubicBezTo>
                    <a:pt x="1475" y="11017"/>
                    <a:pt x="683" y="10420"/>
                    <a:pt x="286" y="10370"/>
                  </a:cubicBezTo>
                  <a:cubicBezTo>
                    <a:pt x="-110" y="10321"/>
                    <a:pt x="-110" y="10818"/>
                    <a:pt x="385" y="12162"/>
                  </a:cubicBezTo>
                  <a:cubicBezTo>
                    <a:pt x="881" y="13506"/>
                    <a:pt x="1872" y="15696"/>
                    <a:pt x="2565" y="17139"/>
                  </a:cubicBezTo>
                  <a:cubicBezTo>
                    <a:pt x="3259" y="18582"/>
                    <a:pt x="3655" y="19279"/>
                    <a:pt x="4448" y="19628"/>
                  </a:cubicBezTo>
                  <a:cubicBezTo>
                    <a:pt x="5240" y="19976"/>
                    <a:pt x="6429" y="19976"/>
                    <a:pt x="7321" y="19777"/>
                  </a:cubicBezTo>
                  <a:cubicBezTo>
                    <a:pt x="8213" y="19578"/>
                    <a:pt x="8807" y="19180"/>
                    <a:pt x="9600" y="18682"/>
                  </a:cubicBezTo>
                  <a:cubicBezTo>
                    <a:pt x="10393" y="18184"/>
                    <a:pt x="11384" y="17587"/>
                    <a:pt x="12176" y="17687"/>
                  </a:cubicBezTo>
                  <a:cubicBezTo>
                    <a:pt x="12969" y="17786"/>
                    <a:pt x="13563" y="18582"/>
                    <a:pt x="13960" y="19229"/>
                  </a:cubicBezTo>
                  <a:cubicBezTo>
                    <a:pt x="14356" y="19876"/>
                    <a:pt x="14554" y="20374"/>
                    <a:pt x="15050" y="20772"/>
                  </a:cubicBezTo>
                  <a:cubicBezTo>
                    <a:pt x="15545" y="21170"/>
                    <a:pt x="16338" y="21469"/>
                    <a:pt x="17031" y="21369"/>
                  </a:cubicBezTo>
                  <a:cubicBezTo>
                    <a:pt x="17725" y="21270"/>
                    <a:pt x="18319" y="20772"/>
                    <a:pt x="19211" y="18881"/>
                  </a:cubicBezTo>
                  <a:cubicBezTo>
                    <a:pt x="20103" y="16990"/>
                    <a:pt x="21292" y="13705"/>
                    <a:pt x="21391" y="10719"/>
                  </a:cubicBezTo>
                  <a:cubicBezTo>
                    <a:pt x="21490" y="7733"/>
                    <a:pt x="20499" y="5045"/>
                    <a:pt x="19607" y="3154"/>
                  </a:cubicBezTo>
                  <a:cubicBezTo>
                    <a:pt x="18716" y="1263"/>
                    <a:pt x="17923" y="168"/>
                    <a:pt x="17824" y="18"/>
                  </a:cubicBezTo>
                  <a:cubicBezTo>
                    <a:pt x="17725" y="-131"/>
                    <a:pt x="18319" y="665"/>
                    <a:pt x="18914" y="14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8" name="Line"/>
            <p:cNvSpPr/>
            <p:nvPr/>
          </p:nvSpPr>
          <p:spPr>
            <a:xfrm>
              <a:off x="7083457" y="1721782"/>
              <a:ext cx="728355" cy="5633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8" h="21449" extrusionOk="0">
                  <a:moveTo>
                    <a:pt x="705" y="1110"/>
                  </a:moveTo>
                  <a:cubicBezTo>
                    <a:pt x="636" y="579"/>
                    <a:pt x="567" y="48"/>
                    <a:pt x="498" y="3"/>
                  </a:cubicBezTo>
                  <a:cubicBezTo>
                    <a:pt x="430" y="-41"/>
                    <a:pt x="361" y="402"/>
                    <a:pt x="361" y="1995"/>
                  </a:cubicBezTo>
                  <a:cubicBezTo>
                    <a:pt x="361" y="3589"/>
                    <a:pt x="430" y="6333"/>
                    <a:pt x="395" y="9077"/>
                  </a:cubicBezTo>
                  <a:cubicBezTo>
                    <a:pt x="361" y="11821"/>
                    <a:pt x="223" y="14566"/>
                    <a:pt x="120" y="16336"/>
                  </a:cubicBezTo>
                  <a:cubicBezTo>
                    <a:pt x="17" y="18107"/>
                    <a:pt x="-52" y="18903"/>
                    <a:pt x="51" y="19080"/>
                  </a:cubicBezTo>
                  <a:cubicBezTo>
                    <a:pt x="154" y="19257"/>
                    <a:pt x="430" y="18815"/>
                    <a:pt x="808" y="17708"/>
                  </a:cubicBezTo>
                  <a:cubicBezTo>
                    <a:pt x="1186" y="16602"/>
                    <a:pt x="1668" y="14831"/>
                    <a:pt x="2012" y="13769"/>
                  </a:cubicBezTo>
                  <a:cubicBezTo>
                    <a:pt x="2356" y="12707"/>
                    <a:pt x="2562" y="12352"/>
                    <a:pt x="2768" y="12352"/>
                  </a:cubicBezTo>
                  <a:cubicBezTo>
                    <a:pt x="2975" y="12352"/>
                    <a:pt x="3181" y="12707"/>
                    <a:pt x="3525" y="13725"/>
                  </a:cubicBezTo>
                  <a:cubicBezTo>
                    <a:pt x="3869" y="14743"/>
                    <a:pt x="4351" y="16425"/>
                    <a:pt x="4970" y="17708"/>
                  </a:cubicBezTo>
                  <a:cubicBezTo>
                    <a:pt x="5589" y="18992"/>
                    <a:pt x="6345" y="19877"/>
                    <a:pt x="7274" y="19966"/>
                  </a:cubicBezTo>
                  <a:cubicBezTo>
                    <a:pt x="8203" y="20054"/>
                    <a:pt x="9303" y="19346"/>
                    <a:pt x="9854" y="17974"/>
                  </a:cubicBezTo>
                  <a:cubicBezTo>
                    <a:pt x="10404" y="16602"/>
                    <a:pt x="10404" y="14566"/>
                    <a:pt x="10301" y="13370"/>
                  </a:cubicBezTo>
                  <a:cubicBezTo>
                    <a:pt x="10198" y="12175"/>
                    <a:pt x="9991" y="11821"/>
                    <a:pt x="9716" y="11600"/>
                  </a:cubicBezTo>
                  <a:cubicBezTo>
                    <a:pt x="9441" y="11379"/>
                    <a:pt x="9097" y="11290"/>
                    <a:pt x="8822" y="11467"/>
                  </a:cubicBezTo>
                  <a:cubicBezTo>
                    <a:pt x="8547" y="11644"/>
                    <a:pt x="8340" y="12087"/>
                    <a:pt x="8203" y="13326"/>
                  </a:cubicBezTo>
                  <a:cubicBezTo>
                    <a:pt x="8065" y="14566"/>
                    <a:pt x="7996" y="16602"/>
                    <a:pt x="8272" y="18107"/>
                  </a:cubicBezTo>
                  <a:cubicBezTo>
                    <a:pt x="8547" y="19611"/>
                    <a:pt x="9166" y="20585"/>
                    <a:pt x="9854" y="21072"/>
                  </a:cubicBezTo>
                  <a:cubicBezTo>
                    <a:pt x="10542" y="21559"/>
                    <a:pt x="11298" y="21559"/>
                    <a:pt x="12021" y="21161"/>
                  </a:cubicBezTo>
                  <a:cubicBezTo>
                    <a:pt x="12743" y="20762"/>
                    <a:pt x="13431" y="19966"/>
                    <a:pt x="13947" y="18992"/>
                  </a:cubicBezTo>
                  <a:cubicBezTo>
                    <a:pt x="14463" y="18018"/>
                    <a:pt x="14807" y="16867"/>
                    <a:pt x="15013" y="16070"/>
                  </a:cubicBezTo>
                  <a:cubicBezTo>
                    <a:pt x="15219" y="15274"/>
                    <a:pt x="15288" y="14831"/>
                    <a:pt x="15426" y="14831"/>
                  </a:cubicBezTo>
                  <a:cubicBezTo>
                    <a:pt x="15563" y="14831"/>
                    <a:pt x="15770" y="15274"/>
                    <a:pt x="15873" y="15982"/>
                  </a:cubicBezTo>
                  <a:cubicBezTo>
                    <a:pt x="15976" y="16690"/>
                    <a:pt x="15976" y="17664"/>
                    <a:pt x="15907" y="18372"/>
                  </a:cubicBezTo>
                  <a:cubicBezTo>
                    <a:pt x="15838" y="19080"/>
                    <a:pt x="15701" y="19523"/>
                    <a:pt x="15804" y="19567"/>
                  </a:cubicBezTo>
                  <a:cubicBezTo>
                    <a:pt x="15907" y="19611"/>
                    <a:pt x="16251" y="19257"/>
                    <a:pt x="16733" y="18461"/>
                  </a:cubicBezTo>
                  <a:cubicBezTo>
                    <a:pt x="17214" y="17664"/>
                    <a:pt x="17833" y="16425"/>
                    <a:pt x="18280" y="15672"/>
                  </a:cubicBezTo>
                  <a:cubicBezTo>
                    <a:pt x="18728" y="14920"/>
                    <a:pt x="19003" y="14654"/>
                    <a:pt x="19244" y="14698"/>
                  </a:cubicBezTo>
                  <a:cubicBezTo>
                    <a:pt x="19484" y="14743"/>
                    <a:pt x="19691" y="15097"/>
                    <a:pt x="20000" y="16070"/>
                  </a:cubicBezTo>
                  <a:cubicBezTo>
                    <a:pt x="20310" y="17044"/>
                    <a:pt x="20723" y="18638"/>
                    <a:pt x="20998" y="19523"/>
                  </a:cubicBezTo>
                  <a:cubicBezTo>
                    <a:pt x="21273" y="20408"/>
                    <a:pt x="21410" y="20585"/>
                    <a:pt x="21548" y="207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9" name="Line"/>
            <p:cNvSpPr/>
            <p:nvPr/>
          </p:nvSpPr>
          <p:spPr>
            <a:xfrm>
              <a:off x="7807160" y="1689181"/>
              <a:ext cx="310055" cy="354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4" h="21537" extrusionOk="0">
                  <a:moveTo>
                    <a:pt x="315" y="5019"/>
                  </a:moveTo>
                  <a:cubicBezTo>
                    <a:pt x="158" y="4313"/>
                    <a:pt x="0" y="3608"/>
                    <a:pt x="0" y="2902"/>
                  </a:cubicBezTo>
                  <a:cubicBezTo>
                    <a:pt x="0" y="2196"/>
                    <a:pt x="158" y="1490"/>
                    <a:pt x="1971" y="925"/>
                  </a:cubicBezTo>
                  <a:cubicBezTo>
                    <a:pt x="3784" y="361"/>
                    <a:pt x="7253" y="-63"/>
                    <a:pt x="10485" y="8"/>
                  </a:cubicBezTo>
                  <a:cubicBezTo>
                    <a:pt x="13717" y="78"/>
                    <a:pt x="16712" y="643"/>
                    <a:pt x="18683" y="2055"/>
                  </a:cubicBezTo>
                  <a:cubicBezTo>
                    <a:pt x="20654" y="3466"/>
                    <a:pt x="21600" y="5725"/>
                    <a:pt x="20654" y="8196"/>
                  </a:cubicBezTo>
                  <a:cubicBezTo>
                    <a:pt x="19708" y="10666"/>
                    <a:pt x="16870" y="13349"/>
                    <a:pt x="13717" y="15608"/>
                  </a:cubicBezTo>
                  <a:cubicBezTo>
                    <a:pt x="10564" y="17866"/>
                    <a:pt x="7095" y="19702"/>
                    <a:pt x="3626" y="215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0" name="Line"/>
            <p:cNvSpPr/>
            <p:nvPr/>
          </p:nvSpPr>
          <p:spPr>
            <a:xfrm>
              <a:off x="8062933" y="2246195"/>
              <a:ext cx="19893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4000"/>
                    <a:pt x="19200" y="8000"/>
                    <a:pt x="20400" y="11600"/>
                  </a:cubicBezTo>
                  <a:cubicBezTo>
                    <a:pt x="21600" y="15200"/>
                    <a:pt x="14400" y="18400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1" name="Line"/>
            <p:cNvSpPr/>
            <p:nvPr/>
          </p:nvSpPr>
          <p:spPr>
            <a:xfrm>
              <a:off x="9283668" y="1774130"/>
              <a:ext cx="341759" cy="446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396" extrusionOk="0">
                  <a:moveTo>
                    <a:pt x="16526" y="4567"/>
                  </a:moveTo>
                  <a:cubicBezTo>
                    <a:pt x="17251" y="3565"/>
                    <a:pt x="17976" y="2563"/>
                    <a:pt x="18338" y="1784"/>
                  </a:cubicBezTo>
                  <a:cubicBezTo>
                    <a:pt x="18701" y="1004"/>
                    <a:pt x="18701" y="448"/>
                    <a:pt x="18338" y="169"/>
                  </a:cubicBezTo>
                  <a:cubicBezTo>
                    <a:pt x="17976" y="-109"/>
                    <a:pt x="17251" y="-109"/>
                    <a:pt x="15801" y="670"/>
                  </a:cubicBezTo>
                  <a:cubicBezTo>
                    <a:pt x="14352" y="1450"/>
                    <a:pt x="12177" y="3009"/>
                    <a:pt x="10293" y="4679"/>
                  </a:cubicBezTo>
                  <a:cubicBezTo>
                    <a:pt x="8408" y="6349"/>
                    <a:pt x="6813" y="8130"/>
                    <a:pt x="6016" y="9355"/>
                  </a:cubicBezTo>
                  <a:cubicBezTo>
                    <a:pt x="5219" y="10580"/>
                    <a:pt x="5219" y="11248"/>
                    <a:pt x="6668" y="11860"/>
                  </a:cubicBezTo>
                  <a:cubicBezTo>
                    <a:pt x="8118" y="12472"/>
                    <a:pt x="11017" y="13029"/>
                    <a:pt x="13554" y="13697"/>
                  </a:cubicBezTo>
                  <a:cubicBezTo>
                    <a:pt x="16091" y="14365"/>
                    <a:pt x="18266" y="15145"/>
                    <a:pt x="19643" y="16202"/>
                  </a:cubicBezTo>
                  <a:cubicBezTo>
                    <a:pt x="21020" y="17260"/>
                    <a:pt x="21600" y="18596"/>
                    <a:pt x="21165" y="19598"/>
                  </a:cubicBezTo>
                  <a:cubicBezTo>
                    <a:pt x="20730" y="20600"/>
                    <a:pt x="19281" y="21268"/>
                    <a:pt x="16381" y="21380"/>
                  </a:cubicBezTo>
                  <a:cubicBezTo>
                    <a:pt x="13482" y="21491"/>
                    <a:pt x="9133" y="21046"/>
                    <a:pt x="6161" y="20099"/>
                  </a:cubicBezTo>
                  <a:cubicBezTo>
                    <a:pt x="3189" y="19153"/>
                    <a:pt x="1595" y="17705"/>
                    <a:pt x="0" y="162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2" name="Line"/>
            <p:cNvSpPr/>
            <p:nvPr/>
          </p:nvSpPr>
          <p:spPr>
            <a:xfrm>
              <a:off x="9639425" y="1719435"/>
              <a:ext cx="168822" cy="494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457" extrusionOk="0">
                  <a:moveTo>
                    <a:pt x="9632" y="761"/>
                  </a:moveTo>
                  <a:cubicBezTo>
                    <a:pt x="11092" y="761"/>
                    <a:pt x="12551" y="761"/>
                    <a:pt x="14449" y="560"/>
                  </a:cubicBezTo>
                  <a:cubicBezTo>
                    <a:pt x="16346" y="358"/>
                    <a:pt x="18681" y="-46"/>
                    <a:pt x="19995" y="4"/>
                  </a:cubicBezTo>
                  <a:cubicBezTo>
                    <a:pt x="21308" y="55"/>
                    <a:pt x="21600" y="560"/>
                    <a:pt x="20578" y="2629"/>
                  </a:cubicBezTo>
                  <a:cubicBezTo>
                    <a:pt x="19557" y="4698"/>
                    <a:pt x="17222" y="8332"/>
                    <a:pt x="15032" y="11461"/>
                  </a:cubicBezTo>
                  <a:cubicBezTo>
                    <a:pt x="12843" y="14590"/>
                    <a:pt x="10800" y="17214"/>
                    <a:pt x="9632" y="18778"/>
                  </a:cubicBezTo>
                  <a:cubicBezTo>
                    <a:pt x="8465" y="20343"/>
                    <a:pt x="8173" y="20847"/>
                    <a:pt x="7297" y="21150"/>
                  </a:cubicBezTo>
                  <a:cubicBezTo>
                    <a:pt x="6422" y="21453"/>
                    <a:pt x="4962" y="21554"/>
                    <a:pt x="3649" y="21352"/>
                  </a:cubicBezTo>
                  <a:cubicBezTo>
                    <a:pt x="2335" y="21150"/>
                    <a:pt x="1168" y="20646"/>
                    <a:pt x="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3" name="Line"/>
            <p:cNvSpPr/>
            <p:nvPr/>
          </p:nvSpPr>
          <p:spPr>
            <a:xfrm>
              <a:off x="9612889" y="2044944"/>
              <a:ext cx="472978" cy="223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397" extrusionOk="0">
                  <a:moveTo>
                    <a:pt x="254" y="9921"/>
                  </a:moveTo>
                  <a:cubicBezTo>
                    <a:pt x="44" y="8807"/>
                    <a:pt x="-167" y="7694"/>
                    <a:pt x="202" y="6914"/>
                  </a:cubicBezTo>
                  <a:cubicBezTo>
                    <a:pt x="571" y="6135"/>
                    <a:pt x="1519" y="5690"/>
                    <a:pt x="3415" y="5244"/>
                  </a:cubicBezTo>
                  <a:cubicBezTo>
                    <a:pt x="5312" y="4799"/>
                    <a:pt x="8157" y="4354"/>
                    <a:pt x="10896" y="3797"/>
                  </a:cubicBezTo>
                  <a:cubicBezTo>
                    <a:pt x="13636" y="3240"/>
                    <a:pt x="16270" y="2572"/>
                    <a:pt x="17851" y="1793"/>
                  </a:cubicBezTo>
                  <a:cubicBezTo>
                    <a:pt x="19431" y="1013"/>
                    <a:pt x="19958" y="123"/>
                    <a:pt x="19905" y="11"/>
                  </a:cubicBezTo>
                  <a:cubicBezTo>
                    <a:pt x="19852" y="-100"/>
                    <a:pt x="19220" y="568"/>
                    <a:pt x="17798" y="3129"/>
                  </a:cubicBezTo>
                  <a:cubicBezTo>
                    <a:pt x="16375" y="5690"/>
                    <a:pt x="14163" y="10143"/>
                    <a:pt x="12898" y="13038"/>
                  </a:cubicBezTo>
                  <a:cubicBezTo>
                    <a:pt x="11634" y="15933"/>
                    <a:pt x="11318" y="17269"/>
                    <a:pt x="11423" y="17826"/>
                  </a:cubicBezTo>
                  <a:cubicBezTo>
                    <a:pt x="11529" y="18382"/>
                    <a:pt x="12055" y="18160"/>
                    <a:pt x="12951" y="17380"/>
                  </a:cubicBezTo>
                  <a:cubicBezTo>
                    <a:pt x="13847" y="16601"/>
                    <a:pt x="15111" y="15265"/>
                    <a:pt x="16375" y="15376"/>
                  </a:cubicBezTo>
                  <a:cubicBezTo>
                    <a:pt x="17640" y="15488"/>
                    <a:pt x="18904" y="17046"/>
                    <a:pt x="19589" y="18494"/>
                  </a:cubicBezTo>
                  <a:cubicBezTo>
                    <a:pt x="20274" y="19941"/>
                    <a:pt x="20379" y="21277"/>
                    <a:pt x="20590" y="21389"/>
                  </a:cubicBezTo>
                  <a:cubicBezTo>
                    <a:pt x="20801" y="21500"/>
                    <a:pt x="21117" y="20387"/>
                    <a:pt x="21433" y="192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4" name="Line"/>
            <p:cNvSpPr/>
            <p:nvPr/>
          </p:nvSpPr>
          <p:spPr>
            <a:xfrm>
              <a:off x="10071913" y="1838923"/>
              <a:ext cx="147943" cy="330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3" h="21472" extrusionOk="0">
                  <a:moveTo>
                    <a:pt x="15951" y="3346"/>
                  </a:moveTo>
                  <a:cubicBezTo>
                    <a:pt x="16283" y="2591"/>
                    <a:pt x="16615" y="1836"/>
                    <a:pt x="17446" y="1156"/>
                  </a:cubicBezTo>
                  <a:cubicBezTo>
                    <a:pt x="18277" y="476"/>
                    <a:pt x="19606" y="-128"/>
                    <a:pt x="20437" y="23"/>
                  </a:cubicBezTo>
                  <a:cubicBezTo>
                    <a:pt x="21268" y="174"/>
                    <a:pt x="21600" y="1080"/>
                    <a:pt x="20105" y="3346"/>
                  </a:cubicBezTo>
                  <a:cubicBezTo>
                    <a:pt x="18609" y="5612"/>
                    <a:pt x="15286" y="9237"/>
                    <a:pt x="11631" y="12485"/>
                  </a:cubicBezTo>
                  <a:cubicBezTo>
                    <a:pt x="7975" y="15732"/>
                    <a:pt x="3988" y="18602"/>
                    <a:pt x="0" y="214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5" name="Line"/>
            <p:cNvSpPr/>
            <p:nvPr/>
          </p:nvSpPr>
          <p:spPr>
            <a:xfrm>
              <a:off x="10050987" y="2050877"/>
              <a:ext cx="396518" cy="248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410" extrusionOk="0">
                  <a:moveTo>
                    <a:pt x="0" y="4200"/>
                  </a:moveTo>
                  <a:cubicBezTo>
                    <a:pt x="2512" y="4000"/>
                    <a:pt x="5023" y="3800"/>
                    <a:pt x="6593" y="3800"/>
                  </a:cubicBezTo>
                  <a:cubicBezTo>
                    <a:pt x="8163" y="3800"/>
                    <a:pt x="8791" y="4000"/>
                    <a:pt x="9419" y="4300"/>
                  </a:cubicBezTo>
                  <a:cubicBezTo>
                    <a:pt x="10047" y="4600"/>
                    <a:pt x="10674" y="5000"/>
                    <a:pt x="10988" y="5700"/>
                  </a:cubicBezTo>
                  <a:cubicBezTo>
                    <a:pt x="11302" y="6400"/>
                    <a:pt x="11302" y="7400"/>
                    <a:pt x="11177" y="9600"/>
                  </a:cubicBezTo>
                  <a:cubicBezTo>
                    <a:pt x="11051" y="11800"/>
                    <a:pt x="10800" y="15200"/>
                    <a:pt x="10674" y="17400"/>
                  </a:cubicBezTo>
                  <a:cubicBezTo>
                    <a:pt x="10549" y="19600"/>
                    <a:pt x="10549" y="20600"/>
                    <a:pt x="10863" y="21100"/>
                  </a:cubicBezTo>
                  <a:cubicBezTo>
                    <a:pt x="11177" y="21600"/>
                    <a:pt x="11805" y="21600"/>
                    <a:pt x="13186" y="20300"/>
                  </a:cubicBezTo>
                  <a:cubicBezTo>
                    <a:pt x="14567" y="19000"/>
                    <a:pt x="16702" y="16400"/>
                    <a:pt x="18272" y="13400"/>
                  </a:cubicBezTo>
                  <a:cubicBezTo>
                    <a:pt x="19842" y="10400"/>
                    <a:pt x="20847" y="7000"/>
                    <a:pt x="21223" y="4700"/>
                  </a:cubicBezTo>
                  <a:cubicBezTo>
                    <a:pt x="21600" y="2400"/>
                    <a:pt x="21349" y="1200"/>
                    <a:pt x="2109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6" name="Line"/>
            <p:cNvSpPr/>
            <p:nvPr/>
          </p:nvSpPr>
          <p:spPr>
            <a:xfrm>
              <a:off x="10448597" y="2057853"/>
              <a:ext cx="256370" cy="291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339" extrusionOk="0">
                  <a:moveTo>
                    <a:pt x="11092" y="0"/>
                  </a:moveTo>
                  <a:cubicBezTo>
                    <a:pt x="12259" y="340"/>
                    <a:pt x="13427" y="680"/>
                    <a:pt x="13524" y="1191"/>
                  </a:cubicBezTo>
                  <a:cubicBezTo>
                    <a:pt x="13622" y="1701"/>
                    <a:pt x="12649" y="2381"/>
                    <a:pt x="11481" y="3061"/>
                  </a:cubicBezTo>
                  <a:cubicBezTo>
                    <a:pt x="10314" y="3742"/>
                    <a:pt x="8951" y="4422"/>
                    <a:pt x="7978" y="5102"/>
                  </a:cubicBezTo>
                  <a:cubicBezTo>
                    <a:pt x="7005" y="5783"/>
                    <a:pt x="6422" y="6463"/>
                    <a:pt x="6811" y="7058"/>
                  </a:cubicBezTo>
                  <a:cubicBezTo>
                    <a:pt x="7200" y="7654"/>
                    <a:pt x="8562" y="8164"/>
                    <a:pt x="10897" y="9524"/>
                  </a:cubicBezTo>
                  <a:cubicBezTo>
                    <a:pt x="13232" y="10885"/>
                    <a:pt x="16541" y="13096"/>
                    <a:pt x="18487" y="14712"/>
                  </a:cubicBezTo>
                  <a:cubicBezTo>
                    <a:pt x="20432" y="16328"/>
                    <a:pt x="21016" y="17348"/>
                    <a:pt x="21308" y="18283"/>
                  </a:cubicBezTo>
                  <a:cubicBezTo>
                    <a:pt x="21600" y="19219"/>
                    <a:pt x="21600" y="20069"/>
                    <a:pt x="19946" y="20665"/>
                  </a:cubicBezTo>
                  <a:cubicBezTo>
                    <a:pt x="18292" y="21260"/>
                    <a:pt x="14984" y="21600"/>
                    <a:pt x="11384" y="21090"/>
                  </a:cubicBezTo>
                  <a:cubicBezTo>
                    <a:pt x="7784" y="20580"/>
                    <a:pt x="3892" y="19219"/>
                    <a:pt x="0" y="178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7" name="Line"/>
            <p:cNvSpPr/>
            <p:nvPr/>
          </p:nvSpPr>
          <p:spPr>
            <a:xfrm>
              <a:off x="10733368" y="1653677"/>
              <a:ext cx="337913" cy="355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8" h="21297" extrusionOk="0">
                  <a:moveTo>
                    <a:pt x="934" y="5411"/>
                  </a:moveTo>
                  <a:cubicBezTo>
                    <a:pt x="648" y="4714"/>
                    <a:pt x="362" y="4017"/>
                    <a:pt x="148" y="3251"/>
                  </a:cubicBezTo>
                  <a:cubicBezTo>
                    <a:pt x="-67" y="2484"/>
                    <a:pt x="-210" y="1648"/>
                    <a:pt x="934" y="951"/>
                  </a:cubicBezTo>
                  <a:cubicBezTo>
                    <a:pt x="2079" y="254"/>
                    <a:pt x="4511" y="-303"/>
                    <a:pt x="7944" y="185"/>
                  </a:cubicBezTo>
                  <a:cubicBezTo>
                    <a:pt x="11377" y="672"/>
                    <a:pt x="15811" y="2205"/>
                    <a:pt x="18315" y="3738"/>
                  </a:cubicBezTo>
                  <a:cubicBezTo>
                    <a:pt x="20818" y="5271"/>
                    <a:pt x="21390" y="6804"/>
                    <a:pt x="20174" y="8616"/>
                  </a:cubicBezTo>
                  <a:cubicBezTo>
                    <a:pt x="18958" y="10427"/>
                    <a:pt x="15954" y="12518"/>
                    <a:pt x="12807" y="14120"/>
                  </a:cubicBezTo>
                  <a:cubicBezTo>
                    <a:pt x="9660" y="15723"/>
                    <a:pt x="6370" y="16838"/>
                    <a:pt x="4439" y="17604"/>
                  </a:cubicBezTo>
                  <a:cubicBezTo>
                    <a:pt x="2508" y="18371"/>
                    <a:pt x="1936" y="18789"/>
                    <a:pt x="1721" y="19346"/>
                  </a:cubicBezTo>
                  <a:cubicBezTo>
                    <a:pt x="1507" y="19903"/>
                    <a:pt x="1650" y="20600"/>
                    <a:pt x="1793" y="212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8" name="Line"/>
            <p:cNvSpPr/>
            <p:nvPr/>
          </p:nvSpPr>
          <p:spPr>
            <a:xfrm>
              <a:off x="11020599" y="2302000"/>
              <a:ext cx="41855" cy="27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78" extrusionOk="0">
                  <a:moveTo>
                    <a:pt x="21600" y="0"/>
                  </a:moveTo>
                  <a:cubicBezTo>
                    <a:pt x="21600" y="8308"/>
                    <a:pt x="21600" y="16615"/>
                    <a:pt x="18000" y="19108"/>
                  </a:cubicBezTo>
                  <a:cubicBezTo>
                    <a:pt x="14400" y="21600"/>
                    <a:pt x="7200" y="18277"/>
                    <a:pt x="0" y="149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9" name="Line"/>
            <p:cNvSpPr/>
            <p:nvPr/>
          </p:nvSpPr>
          <p:spPr>
            <a:xfrm>
              <a:off x="6854907" y="4536526"/>
              <a:ext cx="754611" cy="395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600" extrusionOk="0">
                  <a:moveTo>
                    <a:pt x="21569" y="21600"/>
                  </a:moveTo>
                  <a:cubicBezTo>
                    <a:pt x="20705" y="15247"/>
                    <a:pt x="19841" y="8894"/>
                    <a:pt x="18246" y="5082"/>
                  </a:cubicBezTo>
                  <a:cubicBezTo>
                    <a:pt x="16651" y="1271"/>
                    <a:pt x="14325" y="0"/>
                    <a:pt x="11932" y="0"/>
                  </a:cubicBezTo>
                  <a:cubicBezTo>
                    <a:pt x="9539" y="0"/>
                    <a:pt x="7080" y="1271"/>
                    <a:pt x="5219" y="2541"/>
                  </a:cubicBezTo>
                  <a:cubicBezTo>
                    <a:pt x="3359" y="3812"/>
                    <a:pt x="2096" y="5082"/>
                    <a:pt x="1265" y="5718"/>
                  </a:cubicBezTo>
                  <a:cubicBezTo>
                    <a:pt x="434" y="6353"/>
                    <a:pt x="35" y="6353"/>
                    <a:pt x="2" y="7623"/>
                  </a:cubicBezTo>
                  <a:cubicBezTo>
                    <a:pt x="-31" y="8894"/>
                    <a:pt x="301" y="11435"/>
                    <a:pt x="866" y="12706"/>
                  </a:cubicBezTo>
                  <a:cubicBezTo>
                    <a:pt x="1431" y="13977"/>
                    <a:pt x="2229" y="13977"/>
                    <a:pt x="3026" y="139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40" name="Line"/>
            <p:cNvSpPr/>
            <p:nvPr/>
          </p:nvSpPr>
          <p:spPr>
            <a:xfrm>
              <a:off x="9290643" y="4488542"/>
              <a:ext cx="952232" cy="45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207" extrusionOk="0">
                  <a:moveTo>
                    <a:pt x="18334" y="1767"/>
                  </a:moveTo>
                  <a:cubicBezTo>
                    <a:pt x="19124" y="1767"/>
                    <a:pt x="19914" y="1767"/>
                    <a:pt x="20520" y="1227"/>
                  </a:cubicBezTo>
                  <a:cubicBezTo>
                    <a:pt x="21126" y="687"/>
                    <a:pt x="21547" y="-393"/>
                    <a:pt x="21574" y="147"/>
                  </a:cubicBezTo>
                  <a:cubicBezTo>
                    <a:pt x="21600" y="687"/>
                    <a:pt x="21231" y="2847"/>
                    <a:pt x="20072" y="4467"/>
                  </a:cubicBezTo>
                  <a:cubicBezTo>
                    <a:pt x="18913" y="6087"/>
                    <a:pt x="16964" y="7167"/>
                    <a:pt x="15041" y="7707"/>
                  </a:cubicBezTo>
                  <a:cubicBezTo>
                    <a:pt x="13118" y="8247"/>
                    <a:pt x="11221" y="8247"/>
                    <a:pt x="9299" y="7167"/>
                  </a:cubicBezTo>
                  <a:cubicBezTo>
                    <a:pt x="7376" y="6087"/>
                    <a:pt x="5426" y="3927"/>
                    <a:pt x="3925" y="3387"/>
                  </a:cubicBezTo>
                  <a:cubicBezTo>
                    <a:pt x="2423" y="2847"/>
                    <a:pt x="1370" y="3927"/>
                    <a:pt x="790" y="7167"/>
                  </a:cubicBezTo>
                  <a:cubicBezTo>
                    <a:pt x="211" y="10407"/>
                    <a:pt x="105" y="15807"/>
                    <a:pt x="0" y="212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41" name="Line"/>
            <p:cNvSpPr/>
            <p:nvPr/>
          </p:nvSpPr>
          <p:spPr>
            <a:xfrm>
              <a:off x="6650311" y="6333912"/>
              <a:ext cx="673206" cy="34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353" extrusionOk="0">
                  <a:moveTo>
                    <a:pt x="21565" y="8640"/>
                  </a:moveTo>
                  <a:cubicBezTo>
                    <a:pt x="19628" y="5760"/>
                    <a:pt x="17692" y="2880"/>
                    <a:pt x="15457" y="4320"/>
                  </a:cubicBezTo>
                  <a:cubicBezTo>
                    <a:pt x="13223" y="5760"/>
                    <a:pt x="10691" y="11520"/>
                    <a:pt x="8233" y="15120"/>
                  </a:cubicBezTo>
                  <a:cubicBezTo>
                    <a:pt x="5775" y="18720"/>
                    <a:pt x="3391" y="20160"/>
                    <a:pt x="1939" y="20880"/>
                  </a:cubicBezTo>
                  <a:cubicBezTo>
                    <a:pt x="486" y="21600"/>
                    <a:pt x="-35" y="21600"/>
                    <a:pt x="2" y="20160"/>
                  </a:cubicBezTo>
                  <a:cubicBezTo>
                    <a:pt x="39" y="18720"/>
                    <a:pt x="635" y="15840"/>
                    <a:pt x="1417" y="12240"/>
                  </a:cubicBezTo>
                  <a:cubicBezTo>
                    <a:pt x="2199" y="8640"/>
                    <a:pt x="3168" y="4320"/>
                    <a:pt x="413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42" name="Line"/>
            <p:cNvSpPr/>
            <p:nvPr/>
          </p:nvSpPr>
          <p:spPr>
            <a:xfrm>
              <a:off x="9297619" y="6299034"/>
              <a:ext cx="1039369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005" y="7200"/>
                    <a:pt x="18411" y="14400"/>
                    <a:pt x="16575" y="18000"/>
                  </a:cubicBezTo>
                  <a:cubicBezTo>
                    <a:pt x="14738" y="21600"/>
                    <a:pt x="12660" y="21600"/>
                    <a:pt x="10631" y="21600"/>
                  </a:cubicBezTo>
                  <a:cubicBezTo>
                    <a:pt x="8601" y="21600"/>
                    <a:pt x="6620" y="21600"/>
                    <a:pt x="4856" y="20700"/>
                  </a:cubicBezTo>
                  <a:cubicBezTo>
                    <a:pt x="3093" y="19800"/>
                    <a:pt x="1546" y="18000"/>
                    <a:pt x="0" y="162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95" name="Drawing"/>
          <p:cNvGrpSpPr/>
          <p:nvPr/>
        </p:nvGrpSpPr>
        <p:grpSpPr>
          <a:xfrm>
            <a:off x="383659" y="820607"/>
            <a:ext cx="11572565" cy="7201364"/>
            <a:chOff x="0" y="0"/>
            <a:chExt cx="11572564" cy="7201362"/>
          </a:xfrm>
        </p:grpSpPr>
        <p:sp>
          <p:nvSpPr>
            <p:cNvPr id="10645" name="Shape"/>
            <p:cNvSpPr/>
            <p:nvPr/>
          </p:nvSpPr>
          <p:spPr>
            <a:xfrm>
              <a:off x="7507902" y="2374745"/>
              <a:ext cx="1120949" cy="10248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39" extrusionOk="0">
                  <a:moveTo>
                    <a:pt x="19641" y="869"/>
                  </a:moveTo>
                  <a:cubicBezTo>
                    <a:pt x="19641" y="624"/>
                    <a:pt x="19641" y="380"/>
                    <a:pt x="19507" y="233"/>
                  </a:cubicBezTo>
                  <a:cubicBezTo>
                    <a:pt x="19373" y="87"/>
                    <a:pt x="19105" y="38"/>
                    <a:pt x="18391" y="13"/>
                  </a:cubicBezTo>
                  <a:cubicBezTo>
                    <a:pt x="17677" y="-11"/>
                    <a:pt x="16517" y="-11"/>
                    <a:pt x="15401" y="87"/>
                  </a:cubicBezTo>
                  <a:cubicBezTo>
                    <a:pt x="14285" y="184"/>
                    <a:pt x="13214" y="380"/>
                    <a:pt x="12210" y="673"/>
                  </a:cubicBezTo>
                  <a:cubicBezTo>
                    <a:pt x="11206" y="966"/>
                    <a:pt x="10269" y="1357"/>
                    <a:pt x="9354" y="1822"/>
                  </a:cubicBezTo>
                  <a:cubicBezTo>
                    <a:pt x="8439" y="2286"/>
                    <a:pt x="7546" y="2823"/>
                    <a:pt x="6832" y="3410"/>
                  </a:cubicBezTo>
                  <a:cubicBezTo>
                    <a:pt x="6118" y="3996"/>
                    <a:pt x="5583" y="4632"/>
                    <a:pt x="5248" y="5511"/>
                  </a:cubicBezTo>
                  <a:cubicBezTo>
                    <a:pt x="4913" y="6391"/>
                    <a:pt x="4779" y="7515"/>
                    <a:pt x="4802" y="8565"/>
                  </a:cubicBezTo>
                  <a:cubicBezTo>
                    <a:pt x="4824" y="9616"/>
                    <a:pt x="5003" y="10594"/>
                    <a:pt x="5136" y="11204"/>
                  </a:cubicBezTo>
                  <a:cubicBezTo>
                    <a:pt x="5270" y="11815"/>
                    <a:pt x="5360" y="12060"/>
                    <a:pt x="5449" y="12328"/>
                  </a:cubicBezTo>
                  <a:cubicBezTo>
                    <a:pt x="5538" y="12597"/>
                    <a:pt x="5627" y="12890"/>
                    <a:pt x="5538" y="12964"/>
                  </a:cubicBezTo>
                  <a:cubicBezTo>
                    <a:pt x="5449" y="13037"/>
                    <a:pt x="5181" y="12890"/>
                    <a:pt x="4512" y="12475"/>
                  </a:cubicBezTo>
                  <a:cubicBezTo>
                    <a:pt x="3842" y="12060"/>
                    <a:pt x="2771" y="11375"/>
                    <a:pt x="2124" y="10984"/>
                  </a:cubicBezTo>
                  <a:cubicBezTo>
                    <a:pt x="1477" y="10594"/>
                    <a:pt x="1254" y="10496"/>
                    <a:pt x="941" y="10398"/>
                  </a:cubicBezTo>
                  <a:cubicBezTo>
                    <a:pt x="629" y="10300"/>
                    <a:pt x="227" y="10203"/>
                    <a:pt x="71" y="10276"/>
                  </a:cubicBezTo>
                  <a:cubicBezTo>
                    <a:pt x="-85" y="10349"/>
                    <a:pt x="4" y="10594"/>
                    <a:pt x="473" y="11253"/>
                  </a:cubicBezTo>
                  <a:cubicBezTo>
                    <a:pt x="941" y="11913"/>
                    <a:pt x="1789" y="12988"/>
                    <a:pt x="2570" y="13892"/>
                  </a:cubicBezTo>
                  <a:cubicBezTo>
                    <a:pt x="3351" y="14796"/>
                    <a:pt x="4065" y="15529"/>
                    <a:pt x="4958" y="16433"/>
                  </a:cubicBezTo>
                  <a:cubicBezTo>
                    <a:pt x="5851" y="17337"/>
                    <a:pt x="6922" y="18413"/>
                    <a:pt x="7903" y="19268"/>
                  </a:cubicBezTo>
                  <a:cubicBezTo>
                    <a:pt x="8885" y="20123"/>
                    <a:pt x="9778" y="20758"/>
                    <a:pt x="10336" y="21125"/>
                  </a:cubicBezTo>
                  <a:cubicBezTo>
                    <a:pt x="10894" y="21491"/>
                    <a:pt x="11117" y="21589"/>
                    <a:pt x="11228" y="21516"/>
                  </a:cubicBezTo>
                  <a:cubicBezTo>
                    <a:pt x="11340" y="21442"/>
                    <a:pt x="11340" y="21198"/>
                    <a:pt x="11317" y="20416"/>
                  </a:cubicBezTo>
                  <a:cubicBezTo>
                    <a:pt x="11295" y="19634"/>
                    <a:pt x="11251" y="18315"/>
                    <a:pt x="11273" y="17020"/>
                  </a:cubicBezTo>
                  <a:cubicBezTo>
                    <a:pt x="11295" y="15725"/>
                    <a:pt x="11384" y="14454"/>
                    <a:pt x="11429" y="13697"/>
                  </a:cubicBezTo>
                  <a:cubicBezTo>
                    <a:pt x="11474" y="12939"/>
                    <a:pt x="11474" y="12695"/>
                    <a:pt x="11474" y="12451"/>
                  </a:cubicBezTo>
                  <a:cubicBezTo>
                    <a:pt x="11474" y="12206"/>
                    <a:pt x="11474" y="11962"/>
                    <a:pt x="11384" y="11937"/>
                  </a:cubicBezTo>
                  <a:cubicBezTo>
                    <a:pt x="11295" y="11913"/>
                    <a:pt x="11117" y="12108"/>
                    <a:pt x="10894" y="12426"/>
                  </a:cubicBezTo>
                  <a:cubicBezTo>
                    <a:pt x="10670" y="12744"/>
                    <a:pt x="10403" y="13184"/>
                    <a:pt x="10135" y="13550"/>
                  </a:cubicBezTo>
                  <a:cubicBezTo>
                    <a:pt x="9867" y="13917"/>
                    <a:pt x="9599" y="14210"/>
                    <a:pt x="9398" y="14259"/>
                  </a:cubicBezTo>
                  <a:cubicBezTo>
                    <a:pt x="9198" y="14308"/>
                    <a:pt x="9064" y="14112"/>
                    <a:pt x="8885" y="13501"/>
                  </a:cubicBezTo>
                  <a:cubicBezTo>
                    <a:pt x="8707" y="12890"/>
                    <a:pt x="8484" y="11864"/>
                    <a:pt x="8372" y="10936"/>
                  </a:cubicBezTo>
                  <a:cubicBezTo>
                    <a:pt x="8260" y="10007"/>
                    <a:pt x="8260" y="9176"/>
                    <a:pt x="8439" y="8565"/>
                  </a:cubicBezTo>
                  <a:cubicBezTo>
                    <a:pt x="8617" y="7955"/>
                    <a:pt x="8975" y="7564"/>
                    <a:pt x="9510" y="7246"/>
                  </a:cubicBezTo>
                  <a:cubicBezTo>
                    <a:pt x="10046" y="6928"/>
                    <a:pt x="10760" y="6684"/>
                    <a:pt x="11541" y="6415"/>
                  </a:cubicBezTo>
                  <a:cubicBezTo>
                    <a:pt x="12322" y="6146"/>
                    <a:pt x="13170" y="5853"/>
                    <a:pt x="13928" y="5633"/>
                  </a:cubicBezTo>
                  <a:cubicBezTo>
                    <a:pt x="14687" y="5413"/>
                    <a:pt x="15356" y="5267"/>
                    <a:pt x="16160" y="5194"/>
                  </a:cubicBezTo>
                  <a:cubicBezTo>
                    <a:pt x="16963" y="5120"/>
                    <a:pt x="17900" y="5120"/>
                    <a:pt x="18480" y="5145"/>
                  </a:cubicBezTo>
                  <a:cubicBezTo>
                    <a:pt x="19060" y="5169"/>
                    <a:pt x="19284" y="5218"/>
                    <a:pt x="19484" y="5169"/>
                  </a:cubicBezTo>
                  <a:cubicBezTo>
                    <a:pt x="19685" y="5120"/>
                    <a:pt x="19864" y="4974"/>
                    <a:pt x="19953" y="4436"/>
                  </a:cubicBezTo>
                  <a:cubicBezTo>
                    <a:pt x="20042" y="3899"/>
                    <a:pt x="20042" y="2970"/>
                    <a:pt x="20042" y="2335"/>
                  </a:cubicBezTo>
                  <a:cubicBezTo>
                    <a:pt x="20042" y="1699"/>
                    <a:pt x="20042" y="1357"/>
                    <a:pt x="20065" y="1064"/>
                  </a:cubicBezTo>
                  <a:cubicBezTo>
                    <a:pt x="20087" y="771"/>
                    <a:pt x="20132" y="527"/>
                    <a:pt x="20265" y="404"/>
                  </a:cubicBezTo>
                  <a:cubicBezTo>
                    <a:pt x="20399" y="282"/>
                    <a:pt x="20622" y="282"/>
                    <a:pt x="20846" y="380"/>
                  </a:cubicBezTo>
                  <a:cubicBezTo>
                    <a:pt x="21069" y="478"/>
                    <a:pt x="21292" y="673"/>
                    <a:pt x="21515" y="869"/>
                  </a:cubicBezTo>
                  <a:close/>
                </a:path>
              </a:pathLst>
            </a:custGeom>
            <a:solidFill>
              <a:srgbClr val="4ED86A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46" name="Shape"/>
            <p:cNvSpPr/>
            <p:nvPr/>
          </p:nvSpPr>
          <p:spPr>
            <a:xfrm>
              <a:off x="3222739" y="3884353"/>
              <a:ext cx="967724" cy="11572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544" extrusionOk="0">
                  <a:moveTo>
                    <a:pt x="622" y="2404"/>
                  </a:moveTo>
                  <a:cubicBezTo>
                    <a:pt x="363" y="2361"/>
                    <a:pt x="104" y="2317"/>
                    <a:pt x="155" y="2231"/>
                  </a:cubicBezTo>
                  <a:cubicBezTo>
                    <a:pt x="207" y="2144"/>
                    <a:pt x="570" y="2014"/>
                    <a:pt x="1295" y="1928"/>
                  </a:cubicBezTo>
                  <a:cubicBezTo>
                    <a:pt x="2020" y="1841"/>
                    <a:pt x="3108" y="1798"/>
                    <a:pt x="4040" y="1711"/>
                  </a:cubicBezTo>
                  <a:cubicBezTo>
                    <a:pt x="4973" y="1625"/>
                    <a:pt x="5750" y="1495"/>
                    <a:pt x="6268" y="1430"/>
                  </a:cubicBezTo>
                  <a:cubicBezTo>
                    <a:pt x="6786" y="1365"/>
                    <a:pt x="7045" y="1365"/>
                    <a:pt x="7200" y="1473"/>
                  </a:cubicBezTo>
                  <a:cubicBezTo>
                    <a:pt x="7355" y="1582"/>
                    <a:pt x="7407" y="1798"/>
                    <a:pt x="7666" y="2404"/>
                  </a:cubicBezTo>
                  <a:cubicBezTo>
                    <a:pt x="7925" y="3010"/>
                    <a:pt x="8391" y="4006"/>
                    <a:pt x="8858" y="5045"/>
                  </a:cubicBezTo>
                  <a:cubicBezTo>
                    <a:pt x="9324" y="6083"/>
                    <a:pt x="9790" y="7166"/>
                    <a:pt x="10101" y="7837"/>
                  </a:cubicBezTo>
                  <a:cubicBezTo>
                    <a:pt x="10412" y="8507"/>
                    <a:pt x="10567" y="8767"/>
                    <a:pt x="10696" y="9005"/>
                  </a:cubicBezTo>
                  <a:cubicBezTo>
                    <a:pt x="10826" y="9243"/>
                    <a:pt x="10929" y="9460"/>
                    <a:pt x="11085" y="9503"/>
                  </a:cubicBezTo>
                  <a:cubicBezTo>
                    <a:pt x="11240" y="9546"/>
                    <a:pt x="11447" y="9416"/>
                    <a:pt x="11732" y="8854"/>
                  </a:cubicBezTo>
                  <a:cubicBezTo>
                    <a:pt x="12017" y="8291"/>
                    <a:pt x="12380" y="7295"/>
                    <a:pt x="12742" y="6148"/>
                  </a:cubicBezTo>
                  <a:cubicBezTo>
                    <a:pt x="13105" y="5001"/>
                    <a:pt x="13468" y="3703"/>
                    <a:pt x="13804" y="2729"/>
                  </a:cubicBezTo>
                  <a:cubicBezTo>
                    <a:pt x="14141" y="1755"/>
                    <a:pt x="14452" y="1105"/>
                    <a:pt x="14633" y="673"/>
                  </a:cubicBezTo>
                  <a:cubicBezTo>
                    <a:pt x="14814" y="240"/>
                    <a:pt x="14866" y="23"/>
                    <a:pt x="14970" y="2"/>
                  </a:cubicBezTo>
                  <a:cubicBezTo>
                    <a:pt x="15073" y="-20"/>
                    <a:pt x="15229" y="153"/>
                    <a:pt x="15565" y="305"/>
                  </a:cubicBezTo>
                  <a:cubicBezTo>
                    <a:pt x="15902" y="456"/>
                    <a:pt x="16420" y="586"/>
                    <a:pt x="17223" y="673"/>
                  </a:cubicBezTo>
                  <a:cubicBezTo>
                    <a:pt x="18026" y="759"/>
                    <a:pt x="19114" y="802"/>
                    <a:pt x="19787" y="824"/>
                  </a:cubicBezTo>
                  <a:cubicBezTo>
                    <a:pt x="20460" y="846"/>
                    <a:pt x="20719" y="846"/>
                    <a:pt x="20978" y="867"/>
                  </a:cubicBezTo>
                  <a:cubicBezTo>
                    <a:pt x="21237" y="889"/>
                    <a:pt x="21496" y="932"/>
                    <a:pt x="21548" y="1041"/>
                  </a:cubicBezTo>
                  <a:cubicBezTo>
                    <a:pt x="21600" y="1149"/>
                    <a:pt x="21445" y="1322"/>
                    <a:pt x="21082" y="1711"/>
                  </a:cubicBezTo>
                  <a:cubicBezTo>
                    <a:pt x="20719" y="2101"/>
                    <a:pt x="20150" y="2707"/>
                    <a:pt x="19450" y="3378"/>
                  </a:cubicBezTo>
                  <a:cubicBezTo>
                    <a:pt x="18751" y="4049"/>
                    <a:pt x="17922" y="4785"/>
                    <a:pt x="17249" y="5434"/>
                  </a:cubicBezTo>
                  <a:cubicBezTo>
                    <a:pt x="16576" y="6083"/>
                    <a:pt x="16058" y="6646"/>
                    <a:pt x="15669" y="7144"/>
                  </a:cubicBezTo>
                  <a:cubicBezTo>
                    <a:pt x="15281" y="7642"/>
                    <a:pt x="15022" y="8075"/>
                    <a:pt x="14840" y="8399"/>
                  </a:cubicBezTo>
                  <a:cubicBezTo>
                    <a:pt x="14659" y="8724"/>
                    <a:pt x="14555" y="8940"/>
                    <a:pt x="14659" y="9287"/>
                  </a:cubicBezTo>
                  <a:cubicBezTo>
                    <a:pt x="14763" y="9633"/>
                    <a:pt x="15073" y="10109"/>
                    <a:pt x="15591" y="10845"/>
                  </a:cubicBezTo>
                  <a:cubicBezTo>
                    <a:pt x="16109" y="11581"/>
                    <a:pt x="16835" y="12576"/>
                    <a:pt x="17637" y="13745"/>
                  </a:cubicBezTo>
                  <a:cubicBezTo>
                    <a:pt x="18440" y="14914"/>
                    <a:pt x="19321" y="16256"/>
                    <a:pt x="19917" y="17230"/>
                  </a:cubicBezTo>
                  <a:cubicBezTo>
                    <a:pt x="20512" y="18204"/>
                    <a:pt x="20823" y="18810"/>
                    <a:pt x="21004" y="19221"/>
                  </a:cubicBezTo>
                  <a:cubicBezTo>
                    <a:pt x="21186" y="19632"/>
                    <a:pt x="21237" y="19849"/>
                    <a:pt x="21160" y="20022"/>
                  </a:cubicBezTo>
                  <a:cubicBezTo>
                    <a:pt x="21082" y="20195"/>
                    <a:pt x="20875" y="20325"/>
                    <a:pt x="20564" y="20519"/>
                  </a:cubicBezTo>
                  <a:cubicBezTo>
                    <a:pt x="20253" y="20714"/>
                    <a:pt x="19839" y="20974"/>
                    <a:pt x="19476" y="21190"/>
                  </a:cubicBezTo>
                  <a:cubicBezTo>
                    <a:pt x="19114" y="21407"/>
                    <a:pt x="18803" y="21580"/>
                    <a:pt x="18596" y="21537"/>
                  </a:cubicBezTo>
                  <a:cubicBezTo>
                    <a:pt x="18388" y="21493"/>
                    <a:pt x="18285" y="21234"/>
                    <a:pt x="17922" y="20649"/>
                  </a:cubicBezTo>
                  <a:cubicBezTo>
                    <a:pt x="17560" y="20065"/>
                    <a:pt x="16938" y="19156"/>
                    <a:pt x="16187" y="18269"/>
                  </a:cubicBezTo>
                  <a:cubicBezTo>
                    <a:pt x="15436" y="17381"/>
                    <a:pt x="14555" y="16515"/>
                    <a:pt x="14089" y="15974"/>
                  </a:cubicBezTo>
                  <a:cubicBezTo>
                    <a:pt x="13623" y="15433"/>
                    <a:pt x="13571" y="15217"/>
                    <a:pt x="13545" y="15000"/>
                  </a:cubicBezTo>
                  <a:cubicBezTo>
                    <a:pt x="13519" y="14784"/>
                    <a:pt x="13519" y="14568"/>
                    <a:pt x="13442" y="14373"/>
                  </a:cubicBezTo>
                  <a:cubicBezTo>
                    <a:pt x="13364" y="14178"/>
                    <a:pt x="13209" y="14005"/>
                    <a:pt x="13027" y="13983"/>
                  </a:cubicBezTo>
                  <a:cubicBezTo>
                    <a:pt x="12846" y="13962"/>
                    <a:pt x="12639" y="14091"/>
                    <a:pt x="12458" y="14373"/>
                  </a:cubicBezTo>
                  <a:cubicBezTo>
                    <a:pt x="12276" y="14654"/>
                    <a:pt x="12121" y="15087"/>
                    <a:pt x="11706" y="15801"/>
                  </a:cubicBezTo>
                  <a:cubicBezTo>
                    <a:pt x="11292" y="16515"/>
                    <a:pt x="10619" y="17511"/>
                    <a:pt x="10153" y="18204"/>
                  </a:cubicBezTo>
                  <a:cubicBezTo>
                    <a:pt x="9686" y="18896"/>
                    <a:pt x="9427" y="19286"/>
                    <a:pt x="9168" y="19654"/>
                  </a:cubicBezTo>
                  <a:cubicBezTo>
                    <a:pt x="8909" y="20022"/>
                    <a:pt x="8650" y="20368"/>
                    <a:pt x="8391" y="20541"/>
                  </a:cubicBezTo>
                  <a:cubicBezTo>
                    <a:pt x="8132" y="20714"/>
                    <a:pt x="7873" y="20714"/>
                    <a:pt x="7355" y="20563"/>
                  </a:cubicBezTo>
                  <a:cubicBezTo>
                    <a:pt x="6837" y="20411"/>
                    <a:pt x="6060" y="20108"/>
                    <a:pt x="5542" y="19913"/>
                  </a:cubicBezTo>
                  <a:cubicBezTo>
                    <a:pt x="5024" y="19719"/>
                    <a:pt x="4765" y="19632"/>
                    <a:pt x="4506" y="19567"/>
                  </a:cubicBezTo>
                  <a:cubicBezTo>
                    <a:pt x="4247" y="19502"/>
                    <a:pt x="3988" y="19459"/>
                    <a:pt x="3859" y="19329"/>
                  </a:cubicBezTo>
                  <a:cubicBezTo>
                    <a:pt x="3729" y="19199"/>
                    <a:pt x="3729" y="18983"/>
                    <a:pt x="3885" y="18810"/>
                  </a:cubicBezTo>
                  <a:cubicBezTo>
                    <a:pt x="4040" y="18637"/>
                    <a:pt x="4351" y="18507"/>
                    <a:pt x="4973" y="18095"/>
                  </a:cubicBezTo>
                  <a:cubicBezTo>
                    <a:pt x="5594" y="17684"/>
                    <a:pt x="6527" y="16992"/>
                    <a:pt x="7304" y="16342"/>
                  </a:cubicBezTo>
                  <a:cubicBezTo>
                    <a:pt x="8081" y="15693"/>
                    <a:pt x="8702" y="15087"/>
                    <a:pt x="9117" y="14719"/>
                  </a:cubicBezTo>
                  <a:cubicBezTo>
                    <a:pt x="9531" y="14351"/>
                    <a:pt x="9738" y="14221"/>
                    <a:pt x="9919" y="14070"/>
                  </a:cubicBezTo>
                  <a:cubicBezTo>
                    <a:pt x="10101" y="13918"/>
                    <a:pt x="10256" y="13745"/>
                    <a:pt x="10334" y="13550"/>
                  </a:cubicBezTo>
                  <a:cubicBezTo>
                    <a:pt x="10412" y="13356"/>
                    <a:pt x="10412" y="13139"/>
                    <a:pt x="10023" y="12771"/>
                  </a:cubicBezTo>
                  <a:cubicBezTo>
                    <a:pt x="9635" y="12403"/>
                    <a:pt x="8858" y="11884"/>
                    <a:pt x="7822" y="11061"/>
                  </a:cubicBezTo>
                  <a:cubicBezTo>
                    <a:pt x="6786" y="10239"/>
                    <a:pt x="5491" y="9113"/>
                    <a:pt x="4636" y="8356"/>
                  </a:cubicBezTo>
                  <a:cubicBezTo>
                    <a:pt x="3781" y="7598"/>
                    <a:pt x="3367" y="7209"/>
                    <a:pt x="3082" y="6668"/>
                  </a:cubicBezTo>
                  <a:cubicBezTo>
                    <a:pt x="2797" y="6127"/>
                    <a:pt x="2642" y="5434"/>
                    <a:pt x="2279" y="4763"/>
                  </a:cubicBezTo>
                  <a:cubicBezTo>
                    <a:pt x="1917" y="4092"/>
                    <a:pt x="1347" y="3443"/>
                    <a:pt x="932" y="3075"/>
                  </a:cubicBezTo>
                  <a:cubicBezTo>
                    <a:pt x="518" y="2707"/>
                    <a:pt x="259" y="2620"/>
                    <a:pt x="0" y="2534"/>
                  </a:cubicBezTo>
                  <a:close/>
                </a:path>
              </a:pathLst>
            </a:custGeom>
            <a:solidFill>
              <a:srgbClr val="A7C6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47" name="Shape"/>
            <p:cNvSpPr/>
            <p:nvPr/>
          </p:nvSpPr>
          <p:spPr>
            <a:xfrm>
              <a:off x="3744574" y="5064134"/>
              <a:ext cx="411786" cy="8606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551" extrusionOk="0">
                  <a:moveTo>
                    <a:pt x="11654" y="20328"/>
                  </a:moveTo>
                  <a:cubicBezTo>
                    <a:pt x="11292" y="19630"/>
                    <a:pt x="10930" y="18931"/>
                    <a:pt x="10568" y="17621"/>
                  </a:cubicBezTo>
                  <a:cubicBezTo>
                    <a:pt x="10206" y="16311"/>
                    <a:pt x="9844" y="14390"/>
                    <a:pt x="9663" y="13138"/>
                  </a:cubicBezTo>
                  <a:cubicBezTo>
                    <a:pt x="9482" y="11886"/>
                    <a:pt x="9482" y="11304"/>
                    <a:pt x="9422" y="10751"/>
                  </a:cubicBezTo>
                  <a:cubicBezTo>
                    <a:pt x="9361" y="10198"/>
                    <a:pt x="9241" y="9674"/>
                    <a:pt x="9542" y="9499"/>
                  </a:cubicBezTo>
                  <a:cubicBezTo>
                    <a:pt x="9844" y="9325"/>
                    <a:pt x="10568" y="9499"/>
                    <a:pt x="12016" y="9965"/>
                  </a:cubicBezTo>
                  <a:cubicBezTo>
                    <a:pt x="13464" y="10431"/>
                    <a:pt x="15636" y="11188"/>
                    <a:pt x="16964" y="11653"/>
                  </a:cubicBezTo>
                  <a:cubicBezTo>
                    <a:pt x="18291" y="12119"/>
                    <a:pt x="18774" y="12294"/>
                    <a:pt x="19437" y="12469"/>
                  </a:cubicBezTo>
                  <a:cubicBezTo>
                    <a:pt x="20101" y="12643"/>
                    <a:pt x="20946" y="12818"/>
                    <a:pt x="21247" y="12760"/>
                  </a:cubicBezTo>
                  <a:cubicBezTo>
                    <a:pt x="21549" y="12701"/>
                    <a:pt x="21308" y="12410"/>
                    <a:pt x="20403" y="11362"/>
                  </a:cubicBezTo>
                  <a:cubicBezTo>
                    <a:pt x="19498" y="10314"/>
                    <a:pt x="17929" y="8509"/>
                    <a:pt x="16481" y="7112"/>
                  </a:cubicBezTo>
                  <a:cubicBezTo>
                    <a:pt x="15033" y="5715"/>
                    <a:pt x="13705" y="4725"/>
                    <a:pt x="12680" y="3794"/>
                  </a:cubicBezTo>
                  <a:cubicBezTo>
                    <a:pt x="11654" y="2862"/>
                    <a:pt x="10930" y="1989"/>
                    <a:pt x="10327" y="1436"/>
                  </a:cubicBezTo>
                  <a:cubicBezTo>
                    <a:pt x="9723" y="883"/>
                    <a:pt x="9241" y="650"/>
                    <a:pt x="8517" y="417"/>
                  </a:cubicBezTo>
                  <a:cubicBezTo>
                    <a:pt x="7793" y="184"/>
                    <a:pt x="6827" y="-49"/>
                    <a:pt x="6284" y="9"/>
                  </a:cubicBezTo>
                  <a:cubicBezTo>
                    <a:pt x="5741" y="67"/>
                    <a:pt x="5621" y="417"/>
                    <a:pt x="5198" y="1232"/>
                  </a:cubicBezTo>
                  <a:cubicBezTo>
                    <a:pt x="4776" y="2047"/>
                    <a:pt x="4052" y="3328"/>
                    <a:pt x="3629" y="4725"/>
                  </a:cubicBezTo>
                  <a:cubicBezTo>
                    <a:pt x="3207" y="6122"/>
                    <a:pt x="3086" y="7636"/>
                    <a:pt x="2604" y="9004"/>
                  </a:cubicBezTo>
                  <a:cubicBezTo>
                    <a:pt x="2121" y="10373"/>
                    <a:pt x="1276" y="11595"/>
                    <a:pt x="733" y="12352"/>
                  </a:cubicBezTo>
                  <a:cubicBezTo>
                    <a:pt x="190" y="13109"/>
                    <a:pt x="-51" y="13400"/>
                    <a:pt x="9" y="13400"/>
                  </a:cubicBezTo>
                  <a:cubicBezTo>
                    <a:pt x="70" y="13400"/>
                    <a:pt x="432" y="13109"/>
                    <a:pt x="1337" y="12672"/>
                  </a:cubicBezTo>
                  <a:cubicBezTo>
                    <a:pt x="2242" y="12236"/>
                    <a:pt x="3690" y="11653"/>
                    <a:pt x="4655" y="11246"/>
                  </a:cubicBezTo>
                  <a:cubicBezTo>
                    <a:pt x="5621" y="10838"/>
                    <a:pt x="6103" y="10605"/>
                    <a:pt x="6164" y="10664"/>
                  </a:cubicBezTo>
                  <a:cubicBezTo>
                    <a:pt x="6224" y="10722"/>
                    <a:pt x="5862" y="11071"/>
                    <a:pt x="5681" y="11712"/>
                  </a:cubicBezTo>
                  <a:cubicBezTo>
                    <a:pt x="5500" y="12352"/>
                    <a:pt x="5500" y="13284"/>
                    <a:pt x="5621" y="14390"/>
                  </a:cubicBezTo>
                  <a:cubicBezTo>
                    <a:pt x="5741" y="15496"/>
                    <a:pt x="5983" y="16777"/>
                    <a:pt x="6224" y="17854"/>
                  </a:cubicBezTo>
                  <a:cubicBezTo>
                    <a:pt x="6465" y="18931"/>
                    <a:pt x="6707" y="19804"/>
                    <a:pt x="6888" y="20387"/>
                  </a:cubicBezTo>
                  <a:cubicBezTo>
                    <a:pt x="7069" y="20969"/>
                    <a:pt x="7189" y="21260"/>
                    <a:pt x="7551" y="21376"/>
                  </a:cubicBezTo>
                  <a:cubicBezTo>
                    <a:pt x="7913" y="21493"/>
                    <a:pt x="8517" y="21435"/>
                    <a:pt x="9422" y="21376"/>
                  </a:cubicBezTo>
                  <a:cubicBezTo>
                    <a:pt x="10327" y="21318"/>
                    <a:pt x="11533" y="21260"/>
                    <a:pt x="12740" y="21202"/>
                  </a:cubicBezTo>
                  <a:cubicBezTo>
                    <a:pt x="13947" y="21143"/>
                    <a:pt x="15153" y="21085"/>
                    <a:pt x="15334" y="21056"/>
                  </a:cubicBezTo>
                  <a:cubicBezTo>
                    <a:pt x="15515" y="21027"/>
                    <a:pt x="14671" y="21027"/>
                    <a:pt x="13223" y="21114"/>
                  </a:cubicBezTo>
                  <a:cubicBezTo>
                    <a:pt x="11775" y="21202"/>
                    <a:pt x="9723" y="21376"/>
                    <a:pt x="7672" y="2155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48" name="Line"/>
            <p:cNvSpPr/>
            <p:nvPr/>
          </p:nvSpPr>
          <p:spPr>
            <a:xfrm>
              <a:off x="754564" y="203567"/>
              <a:ext cx="89487" cy="433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5" h="21546" extrusionOk="0">
                  <a:moveTo>
                    <a:pt x="21315" y="5952"/>
                  </a:moveTo>
                  <a:cubicBezTo>
                    <a:pt x="15777" y="4335"/>
                    <a:pt x="10238" y="2718"/>
                    <a:pt x="6638" y="1621"/>
                  </a:cubicBezTo>
                  <a:cubicBezTo>
                    <a:pt x="3038" y="524"/>
                    <a:pt x="1377" y="-54"/>
                    <a:pt x="546" y="4"/>
                  </a:cubicBezTo>
                  <a:cubicBezTo>
                    <a:pt x="-285" y="62"/>
                    <a:pt x="-285" y="755"/>
                    <a:pt x="1377" y="3122"/>
                  </a:cubicBezTo>
                  <a:cubicBezTo>
                    <a:pt x="3038" y="5490"/>
                    <a:pt x="6361" y="9533"/>
                    <a:pt x="6915" y="12883"/>
                  </a:cubicBezTo>
                  <a:cubicBezTo>
                    <a:pt x="7469" y="16233"/>
                    <a:pt x="5253" y="18889"/>
                    <a:pt x="3038" y="21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49" name="Line"/>
            <p:cNvSpPr/>
            <p:nvPr/>
          </p:nvSpPr>
          <p:spPr>
            <a:xfrm>
              <a:off x="418722" y="-1"/>
              <a:ext cx="1147224" cy="8345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415" extrusionOk="0">
                  <a:moveTo>
                    <a:pt x="2454" y="7941"/>
                  </a:moveTo>
                  <a:cubicBezTo>
                    <a:pt x="1678" y="7583"/>
                    <a:pt x="902" y="7225"/>
                    <a:pt x="449" y="6927"/>
                  </a:cubicBezTo>
                  <a:cubicBezTo>
                    <a:pt x="-4" y="6629"/>
                    <a:pt x="-133" y="6390"/>
                    <a:pt x="147" y="5883"/>
                  </a:cubicBezTo>
                  <a:cubicBezTo>
                    <a:pt x="427" y="5376"/>
                    <a:pt x="1117" y="4600"/>
                    <a:pt x="2281" y="3794"/>
                  </a:cubicBezTo>
                  <a:cubicBezTo>
                    <a:pt x="3445" y="2989"/>
                    <a:pt x="5084" y="2153"/>
                    <a:pt x="6679" y="1467"/>
                  </a:cubicBezTo>
                  <a:cubicBezTo>
                    <a:pt x="8274" y="781"/>
                    <a:pt x="9826" y="244"/>
                    <a:pt x="11314" y="65"/>
                  </a:cubicBezTo>
                  <a:cubicBezTo>
                    <a:pt x="12801" y="-114"/>
                    <a:pt x="14224" y="65"/>
                    <a:pt x="15000" y="781"/>
                  </a:cubicBezTo>
                  <a:cubicBezTo>
                    <a:pt x="15776" y="1497"/>
                    <a:pt x="15905" y="2750"/>
                    <a:pt x="15431" y="4122"/>
                  </a:cubicBezTo>
                  <a:cubicBezTo>
                    <a:pt x="14957" y="5495"/>
                    <a:pt x="13879" y="6987"/>
                    <a:pt x="12586" y="8359"/>
                  </a:cubicBezTo>
                  <a:cubicBezTo>
                    <a:pt x="11292" y="9731"/>
                    <a:pt x="9783" y="10984"/>
                    <a:pt x="8533" y="11939"/>
                  </a:cubicBezTo>
                  <a:cubicBezTo>
                    <a:pt x="7283" y="12894"/>
                    <a:pt x="6291" y="13550"/>
                    <a:pt x="5558" y="13968"/>
                  </a:cubicBezTo>
                  <a:cubicBezTo>
                    <a:pt x="4825" y="14385"/>
                    <a:pt x="4351" y="14564"/>
                    <a:pt x="4200" y="14564"/>
                  </a:cubicBezTo>
                  <a:cubicBezTo>
                    <a:pt x="4049" y="14564"/>
                    <a:pt x="4221" y="14385"/>
                    <a:pt x="5127" y="13938"/>
                  </a:cubicBezTo>
                  <a:cubicBezTo>
                    <a:pt x="6032" y="13490"/>
                    <a:pt x="7671" y="12774"/>
                    <a:pt x="9201" y="12267"/>
                  </a:cubicBezTo>
                  <a:cubicBezTo>
                    <a:pt x="10732" y="11760"/>
                    <a:pt x="12154" y="11462"/>
                    <a:pt x="13750" y="11313"/>
                  </a:cubicBezTo>
                  <a:cubicBezTo>
                    <a:pt x="15345" y="11163"/>
                    <a:pt x="17113" y="11163"/>
                    <a:pt x="18471" y="11402"/>
                  </a:cubicBezTo>
                  <a:cubicBezTo>
                    <a:pt x="19829" y="11641"/>
                    <a:pt x="20777" y="12118"/>
                    <a:pt x="21122" y="12745"/>
                  </a:cubicBezTo>
                  <a:cubicBezTo>
                    <a:pt x="21467" y="13371"/>
                    <a:pt x="21208" y="14147"/>
                    <a:pt x="20411" y="15042"/>
                  </a:cubicBezTo>
                  <a:cubicBezTo>
                    <a:pt x="19613" y="15937"/>
                    <a:pt x="18277" y="16951"/>
                    <a:pt x="16724" y="17846"/>
                  </a:cubicBezTo>
                  <a:cubicBezTo>
                    <a:pt x="15172" y="18741"/>
                    <a:pt x="13405" y="19517"/>
                    <a:pt x="11702" y="20114"/>
                  </a:cubicBezTo>
                  <a:cubicBezTo>
                    <a:pt x="9999" y="20710"/>
                    <a:pt x="8360" y="21128"/>
                    <a:pt x="7390" y="21307"/>
                  </a:cubicBezTo>
                  <a:cubicBezTo>
                    <a:pt x="6420" y="21486"/>
                    <a:pt x="6118" y="21426"/>
                    <a:pt x="5968" y="21247"/>
                  </a:cubicBezTo>
                  <a:cubicBezTo>
                    <a:pt x="5817" y="21068"/>
                    <a:pt x="5817" y="20770"/>
                    <a:pt x="6162" y="20293"/>
                  </a:cubicBezTo>
                  <a:cubicBezTo>
                    <a:pt x="6507" y="19815"/>
                    <a:pt x="7196" y="19159"/>
                    <a:pt x="7886" y="1850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0" name="Line"/>
            <p:cNvSpPr/>
            <p:nvPr/>
          </p:nvSpPr>
          <p:spPr>
            <a:xfrm>
              <a:off x="1545933" y="237161"/>
              <a:ext cx="641774" cy="4450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422" extrusionOk="0">
                  <a:moveTo>
                    <a:pt x="5199" y="6501"/>
                  </a:moveTo>
                  <a:cubicBezTo>
                    <a:pt x="5431" y="5382"/>
                    <a:pt x="5663" y="4263"/>
                    <a:pt x="6050" y="3367"/>
                  </a:cubicBezTo>
                  <a:cubicBezTo>
                    <a:pt x="6437" y="2472"/>
                    <a:pt x="6979" y="1801"/>
                    <a:pt x="7366" y="1241"/>
                  </a:cubicBezTo>
                  <a:cubicBezTo>
                    <a:pt x="7753" y="681"/>
                    <a:pt x="7986" y="234"/>
                    <a:pt x="7869" y="66"/>
                  </a:cubicBezTo>
                  <a:cubicBezTo>
                    <a:pt x="7753" y="-102"/>
                    <a:pt x="7289" y="10"/>
                    <a:pt x="6437" y="905"/>
                  </a:cubicBezTo>
                  <a:cubicBezTo>
                    <a:pt x="5586" y="1801"/>
                    <a:pt x="4347" y="3479"/>
                    <a:pt x="3263" y="6221"/>
                  </a:cubicBezTo>
                  <a:cubicBezTo>
                    <a:pt x="2179" y="8963"/>
                    <a:pt x="1250" y="12768"/>
                    <a:pt x="1095" y="15454"/>
                  </a:cubicBezTo>
                  <a:cubicBezTo>
                    <a:pt x="940" y="18140"/>
                    <a:pt x="1560" y="19707"/>
                    <a:pt x="3186" y="20547"/>
                  </a:cubicBezTo>
                  <a:cubicBezTo>
                    <a:pt x="4811" y="21386"/>
                    <a:pt x="7444" y="21498"/>
                    <a:pt x="9224" y="21386"/>
                  </a:cubicBezTo>
                  <a:cubicBezTo>
                    <a:pt x="11005" y="21274"/>
                    <a:pt x="11934" y="20938"/>
                    <a:pt x="12515" y="20547"/>
                  </a:cubicBezTo>
                  <a:cubicBezTo>
                    <a:pt x="13095" y="20155"/>
                    <a:pt x="13328" y="19707"/>
                    <a:pt x="13211" y="19316"/>
                  </a:cubicBezTo>
                  <a:cubicBezTo>
                    <a:pt x="13095" y="18924"/>
                    <a:pt x="12631" y="18588"/>
                    <a:pt x="11121" y="18420"/>
                  </a:cubicBezTo>
                  <a:cubicBezTo>
                    <a:pt x="9611" y="18252"/>
                    <a:pt x="7057" y="18252"/>
                    <a:pt x="5199" y="18308"/>
                  </a:cubicBezTo>
                  <a:cubicBezTo>
                    <a:pt x="3340" y="18364"/>
                    <a:pt x="2179" y="18476"/>
                    <a:pt x="1366" y="18532"/>
                  </a:cubicBezTo>
                  <a:cubicBezTo>
                    <a:pt x="553" y="18588"/>
                    <a:pt x="89" y="18588"/>
                    <a:pt x="11" y="18420"/>
                  </a:cubicBezTo>
                  <a:cubicBezTo>
                    <a:pt x="-66" y="18252"/>
                    <a:pt x="244" y="17917"/>
                    <a:pt x="1637" y="16797"/>
                  </a:cubicBezTo>
                  <a:cubicBezTo>
                    <a:pt x="3031" y="15678"/>
                    <a:pt x="5508" y="13776"/>
                    <a:pt x="7134" y="12601"/>
                  </a:cubicBezTo>
                  <a:cubicBezTo>
                    <a:pt x="8760" y="11425"/>
                    <a:pt x="9534" y="10978"/>
                    <a:pt x="10115" y="10754"/>
                  </a:cubicBezTo>
                  <a:cubicBezTo>
                    <a:pt x="10695" y="10530"/>
                    <a:pt x="11082" y="10530"/>
                    <a:pt x="11315" y="10810"/>
                  </a:cubicBezTo>
                  <a:cubicBezTo>
                    <a:pt x="11547" y="11090"/>
                    <a:pt x="11624" y="11649"/>
                    <a:pt x="11547" y="12489"/>
                  </a:cubicBezTo>
                  <a:cubicBezTo>
                    <a:pt x="11469" y="13328"/>
                    <a:pt x="11237" y="14447"/>
                    <a:pt x="11005" y="15287"/>
                  </a:cubicBezTo>
                  <a:cubicBezTo>
                    <a:pt x="10773" y="16126"/>
                    <a:pt x="10540" y="16686"/>
                    <a:pt x="10347" y="17245"/>
                  </a:cubicBezTo>
                  <a:cubicBezTo>
                    <a:pt x="10153" y="17805"/>
                    <a:pt x="9999" y="18364"/>
                    <a:pt x="9921" y="18308"/>
                  </a:cubicBezTo>
                  <a:cubicBezTo>
                    <a:pt x="9844" y="18252"/>
                    <a:pt x="9844" y="17581"/>
                    <a:pt x="9960" y="16965"/>
                  </a:cubicBezTo>
                  <a:cubicBezTo>
                    <a:pt x="10076" y="16350"/>
                    <a:pt x="10308" y="15790"/>
                    <a:pt x="10966" y="15566"/>
                  </a:cubicBezTo>
                  <a:cubicBezTo>
                    <a:pt x="11624" y="15343"/>
                    <a:pt x="12708" y="15454"/>
                    <a:pt x="13831" y="16070"/>
                  </a:cubicBezTo>
                  <a:cubicBezTo>
                    <a:pt x="14953" y="16686"/>
                    <a:pt x="16115" y="17805"/>
                    <a:pt x="17276" y="18140"/>
                  </a:cubicBezTo>
                  <a:cubicBezTo>
                    <a:pt x="18437" y="18476"/>
                    <a:pt x="19599" y="18029"/>
                    <a:pt x="20373" y="16909"/>
                  </a:cubicBezTo>
                  <a:cubicBezTo>
                    <a:pt x="21147" y="15790"/>
                    <a:pt x="21534" y="14000"/>
                    <a:pt x="21302" y="11761"/>
                  </a:cubicBezTo>
                  <a:cubicBezTo>
                    <a:pt x="21069" y="9523"/>
                    <a:pt x="20218" y="6837"/>
                    <a:pt x="19289" y="5102"/>
                  </a:cubicBezTo>
                  <a:cubicBezTo>
                    <a:pt x="18360" y="3367"/>
                    <a:pt x="17353" y="2584"/>
                    <a:pt x="16734" y="2416"/>
                  </a:cubicBezTo>
                  <a:cubicBezTo>
                    <a:pt x="16115" y="2248"/>
                    <a:pt x="15882" y="2696"/>
                    <a:pt x="15805" y="3256"/>
                  </a:cubicBezTo>
                  <a:cubicBezTo>
                    <a:pt x="15728" y="3815"/>
                    <a:pt x="15805" y="4487"/>
                    <a:pt x="15882" y="5158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1" name="Line"/>
            <p:cNvSpPr/>
            <p:nvPr/>
          </p:nvSpPr>
          <p:spPr>
            <a:xfrm>
              <a:off x="2249258" y="253638"/>
              <a:ext cx="436359" cy="394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542" extrusionOk="0">
                  <a:moveTo>
                    <a:pt x="2247" y="4193"/>
                  </a:moveTo>
                  <a:cubicBezTo>
                    <a:pt x="2361" y="3558"/>
                    <a:pt x="2476" y="2922"/>
                    <a:pt x="3390" y="2351"/>
                  </a:cubicBezTo>
                  <a:cubicBezTo>
                    <a:pt x="4304" y="1779"/>
                    <a:pt x="6018" y="1271"/>
                    <a:pt x="7676" y="826"/>
                  </a:cubicBezTo>
                  <a:cubicBezTo>
                    <a:pt x="9333" y="381"/>
                    <a:pt x="10933" y="0"/>
                    <a:pt x="11333" y="0"/>
                  </a:cubicBezTo>
                  <a:cubicBezTo>
                    <a:pt x="11733" y="0"/>
                    <a:pt x="10933" y="381"/>
                    <a:pt x="9276" y="2033"/>
                  </a:cubicBezTo>
                  <a:cubicBezTo>
                    <a:pt x="7618" y="3685"/>
                    <a:pt x="5104" y="6607"/>
                    <a:pt x="3390" y="9339"/>
                  </a:cubicBezTo>
                  <a:cubicBezTo>
                    <a:pt x="1676" y="12071"/>
                    <a:pt x="761" y="14612"/>
                    <a:pt x="304" y="16391"/>
                  </a:cubicBezTo>
                  <a:cubicBezTo>
                    <a:pt x="-153" y="18169"/>
                    <a:pt x="-153" y="19186"/>
                    <a:pt x="704" y="20012"/>
                  </a:cubicBezTo>
                  <a:cubicBezTo>
                    <a:pt x="1561" y="20838"/>
                    <a:pt x="3276" y="21473"/>
                    <a:pt x="5504" y="21536"/>
                  </a:cubicBezTo>
                  <a:cubicBezTo>
                    <a:pt x="7733" y="21600"/>
                    <a:pt x="10476" y="21092"/>
                    <a:pt x="12190" y="20647"/>
                  </a:cubicBezTo>
                  <a:cubicBezTo>
                    <a:pt x="13904" y="20202"/>
                    <a:pt x="14590" y="19821"/>
                    <a:pt x="14876" y="19249"/>
                  </a:cubicBezTo>
                  <a:cubicBezTo>
                    <a:pt x="15161" y="18678"/>
                    <a:pt x="15047" y="17915"/>
                    <a:pt x="13676" y="17216"/>
                  </a:cubicBezTo>
                  <a:cubicBezTo>
                    <a:pt x="12304" y="16518"/>
                    <a:pt x="9676" y="15882"/>
                    <a:pt x="8018" y="15565"/>
                  </a:cubicBezTo>
                  <a:cubicBezTo>
                    <a:pt x="6361" y="15247"/>
                    <a:pt x="5676" y="15247"/>
                    <a:pt x="5047" y="15247"/>
                  </a:cubicBezTo>
                  <a:cubicBezTo>
                    <a:pt x="4418" y="15247"/>
                    <a:pt x="3847" y="15247"/>
                    <a:pt x="3961" y="15056"/>
                  </a:cubicBezTo>
                  <a:cubicBezTo>
                    <a:pt x="4076" y="14866"/>
                    <a:pt x="4876" y="14485"/>
                    <a:pt x="7276" y="13722"/>
                  </a:cubicBezTo>
                  <a:cubicBezTo>
                    <a:pt x="9676" y="12960"/>
                    <a:pt x="13676" y="11816"/>
                    <a:pt x="16304" y="10864"/>
                  </a:cubicBezTo>
                  <a:cubicBezTo>
                    <a:pt x="18933" y="9911"/>
                    <a:pt x="20190" y="9148"/>
                    <a:pt x="21447" y="838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2" name="Line"/>
            <p:cNvSpPr/>
            <p:nvPr/>
          </p:nvSpPr>
          <p:spPr>
            <a:xfrm>
              <a:off x="2683717" y="288516"/>
              <a:ext cx="141412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1600" extrusionOk="0">
                  <a:moveTo>
                    <a:pt x="285" y="21600"/>
                  </a:moveTo>
                  <a:cubicBezTo>
                    <a:pt x="-64" y="17760"/>
                    <a:pt x="-412" y="13920"/>
                    <a:pt x="1330" y="11040"/>
                  </a:cubicBezTo>
                  <a:cubicBezTo>
                    <a:pt x="3072" y="8160"/>
                    <a:pt x="6904" y="6240"/>
                    <a:pt x="10562" y="4560"/>
                  </a:cubicBezTo>
                  <a:cubicBezTo>
                    <a:pt x="14220" y="2880"/>
                    <a:pt x="17704" y="1440"/>
                    <a:pt x="21188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3" name="Line"/>
            <p:cNvSpPr/>
            <p:nvPr/>
          </p:nvSpPr>
          <p:spPr>
            <a:xfrm>
              <a:off x="2625008" y="323394"/>
              <a:ext cx="8153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71" h="21600" extrusionOk="0">
                  <a:moveTo>
                    <a:pt x="20471" y="0"/>
                  </a:moveTo>
                  <a:cubicBezTo>
                    <a:pt x="12882" y="3106"/>
                    <a:pt x="5293" y="6212"/>
                    <a:pt x="2082" y="9812"/>
                  </a:cubicBezTo>
                  <a:cubicBezTo>
                    <a:pt x="-1129" y="13412"/>
                    <a:pt x="39" y="17506"/>
                    <a:pt x="1206" y="2160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4" name="Line"/>
            <p:cNvSpPr/>
            <p:nvPr/>
          </p:nvSpPr>
          <p:spPr>
            <a:xfrm>
              <a:off x="2587957" y="400126"/>
              <a:ext cx="313904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160" y="19309"/>
                    <a:pt x="8320" y="17018"/>
                    <a:pt x="11920" y="13418"/>
                  </a:cubicBezTo>
                  <a:cubicBezTo>
                    <a:pt x="15520" y="9818"/>
                    <a:pt x="18560" y="49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5" name="Line"/>
            <p:cNvSpPr/>
            <p:nvPr/>
          </p:nvSpPr>
          <p:spPr>
            <a:xfrm>
              <a:off x="2971616" y="273234"/>
              <a:ext cx="65201" cy="350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5" h="21539" extrusionOk="0">
                  <a:moveTo>
                    <a:pt x="0" y="940"/>
                  </a:moveTo>
                  <a:cubicBezTo>
                    <a:pt x="2979" y="511"/>
                    <a:pt x="5959" y="82"/>
                    <a:pt x="9310" y="11"/>
                  </a:cubicBezTo>
                  <a:cubicBezTo>
                    <a:pt x="12662" y="-61"/>
                    <a:pt x="16386" y="225"/>
                    <a:pt x="18621" y="1298"/>
                  </a:cubicBezTo>
                  <a:cubicBezTo>
                    <a:pt x="20855" y="2371"/>
                    <a:pt x="21600" y="4230"/>
                    <a:pt x="20110" y="6877"/>
                  </a:cubicBezTo>
                  <a:cubicBezTo>
                    <a:pt x="18621" y="9523"/>
                    <a:pt x="14897" y="12956"/>
                    <a:pt x="14524" y="15531"/>
                  </a:cubicBezTo>
                  <a:cubicBezTo>
                    <a:pt x="14152" y="18106"/>
                    <a:pt x="17131" y="19822"/>
                    <a:pt x="20110" y="21539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6" name="Line"/>
            <p:cNvSpPr/>
            <p:nvPr/>
          </p:nvSpPr>
          <p:spPr>
            <a:xfrm>
              <a:off x="3201812" y="372224"/>
              <a:ext cx="104636" cy="2815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2" extrusionOk="0">
                  <a:moveTo>
                    <a:pt x="21600" y="0"/>
                  </a:moveTo>
                  <a:cubicBezTo>
                    <a:pt x="18240" y="4741"/>
                    <a:pt x="14880" y="9483"/>
                    <a:pt x="13200" y="12293"/>
                  </a:cubicBezTo>
                  <a:cubicBezTo>
                    <a:pt x="11520" y="15102"/>
                    <a:pt x="11520" y="15980"/>
                    <a:pt x="11520" y="17298"/>
                  </a:cubicBezTo>
                  <a:cubicBezTo>
                    <a:pt x="11520" y="18615"/>
                    <a:pt x="11520" y="20371"/>
                    <a:pt x="9600" y="20985"/>
                  </a:cubicBezTo>
                  <a:cubicBezTo>
                    <a:pt x="7680" y="21600"/>
                    <a:pt x="3840" y="21073"/>
                    <a:pt x="0" y="20546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7" name="Line"/>
            <p:cNvSpPr/>
            <p:nvPr/>
          </p:nvSpPr>
          <p:spPr>
            <a:xfrm>
              <a:off x="3187861" y="268591"/>
              <a:ext cx="604039" cy="375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43" extrusionOk="0">
                  <a:moveTo>
                    <a:pt x="0" y="6743"/>
                  </a:moveTo>
                  <a:cubicBezTo>
                    <a:pt x="3310" y="4876"/>
                    <a:pt x="6621" y="3010"/>
                    <a:pt x="9103" y="1876"/>
                  </a:cubicBezTo>
                  <a:cubicBezTo>
                    <a:pt x="11586" y="743"/>
                    <a:pt x="13241" y="343"/>
                    <a:pt x="14276" y="143"/>
                  </a:cubicBezTo>
                  <a:cubicBezTo>
                    <a:pt x="15310" y="-57"/>
                    <a:pt x="15724" y="-57"/>
                    <a:pt x="15766" y="210"/>
                  </a:cubicBezTo>
                  <a:cubicBezTo>
                    <a:pt x="15807" y="476"/>
                    <a:pt x="15476" y="1010"/>
                    <a:pt x="14069" y="2410"/>
                  </a:cubicBezTo>
                  <a:cubicBezTo>
                    <a:pt x="12662" y="3810"/>
                    <a:pt x="10179" y="6076"/>
                    <a:pt x="8690" y="7543"/>
                  </a:cubicBezTo>
                  <a:cubicBezTo>
                    <a:pt x="7200" y="9010"/>
                    <a:pt x="6703" y="9676"/>
                    <a:pt x="6290" y="10343"/>
                  </a:cubicBezTo>
                  <a:cubicBezTo>
                    <a:pt x="5876" y="11010"/>
                    <a:pt x="5545" y="11676"/>
                    <a:pt x="5628" y="12076"/>
                  </a:cubicBezTo>
                  <a:cubicBezTo>
                    <a:pt x="5710" y="12476"/>
                    <a:pt x="6207" y="12610"/>
                    <a:pt x="7986" y="12743"/>
                  </a:cubicBezTo>
                  <a:cubicBezTo>
                    <a:pt x="9766" y="12876"/>
                    <a:pt x="12828" y="13010"/>
                    <a:pt x="15103" y="13276"/>
                  </a:cubicBezTo>
                  <a:cubicBezTo>
                    <a:pt x="17379" y="13543"/>
                    <a:pt x="18869" y="13943"/>
                    <a:pt x="19821" y="14276"/>
                  </a:cubicBezTo>
                  <a:cubicBezTo>
                    <a:pt x="20772" y="14610"/>
                    <a:pt x="21186" y="14876"/>
                    <a:pt x="21393" y="15410"/>
                  </a:cubicBezTo>
                  <a:cubicBezTo>
                    <a:pt x="21600" y="15943"/>
                    <a:pt x="21600" y="16743"/>
                    <a:pt x="20483" y="17676"/>
                  </a:cubicBezTo>
                  <a:cubicBezTo>
                    <a:pt x="19366" y="18610"/>
                    <a:pt x="17131" y="19676"/>
                    <a:pt x="14152" y="20343"/>
                  </a:cubicBezTo>
                  <a:cubicBezTo>
                    <a:pt x="11172" y="21010"/>
                    <a:pt x="7448" y="21276"/>
                    <a:pt x="3724" y="21543"/>
                  </a:cubicBezTo>
                </a:path>
              </a:pathLst>
            </a:custGeom>
            <a:noFill/>
            <a:ln w="63500" cap="rnd">
              <a:solidFill>
                <a:srgbClr val="B18CFE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8" name="Line"/>
            <p:cNvSpPr/>
            <p:nvPr/>
          </p:nvSpPr>
          <p:spPr>
            <a:xfrm>
              <a:off x="142691" y="3539371"/>
              <a:ext cx="413288" cy="447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100" extrusionOk="0">
                  <a:moveTo>
                    <a:pt x="3455" y="9529"/>
                  </a:moveTo>
                  <a:cubicBezTo>
                    <a:pt x="2852" y="10735"/>
                    <a:pt x="2249" y="11942"/>
                    <a:pt x="1766" y="13641"/>
                  </a:cubicBezTo>
                  <a:cubicBezTo>
                    <a:pt x="1283" y="15341"/>
                    <a:pt x="921" y="17533"/>
                    <a:pt x="680" y="18959"/>
                  </a:cubicBezTo>
                  <a:cubicBezTo>
                    <a:pt x="439" y="20384"/>
                    <a:pt x="318" y="21042"/>
                    <a:pt x="197" y="21097"/>
                  </a:cubicBezTo>
                  <a:cubicBezTo>
                    <a:pt x="77" y="21152"/>
                    <a:pt x="-44" y="20603"/>
                    <a:pt x="16" y="18520"/>
                  </a:cubicBezTo>
                  <a:cubicBezTo>
                    <a:pt x="77" y="16437"/>
                    <a:pt x="318" y="12819"/>
                    <a:pt x="499" y="10242"/>
                  </a:cubicBezTo>
                  <a:cubicBezTo>
                    <a:pt x="680" y="7665"/>
                    <a:pt x="801" y="6130"/>
                    <a:pt x="1102" y="5198"/>
                  </a:cubicBezTo>
                  <a:cubicBezTo>
                    <a:pt x="1404" y="4266"/>
                    <a:pt x="1887" y="3938"/>
                    <a:pt x="2671" y="4266"/>
                  </a:cubicBezTo>
                  <a:cubicBezTo>
                    <a:pt x="3455" y="4595"/>
                    <a:pt x="4541" y="5582"/>
                    <a:pt x="6050" y="7775"/>
                  </a:cubicBezTo>
                  <a:cubicBezTo>
                    <a:pt x="7558" y="9968"/>
                    <a:pt x="9489" y="13367"/>
                    <a:pt x="11359" y="15889"/>
                  </a:cubicBezTo>
                  <a:cubicBezTo>
                    <a:pt x="13230" y="18411"/>
                    <a:pt x="15040" y="20055"/>
                    <a:pt x="16488" y="20713"/>
                  </a:cubicBezTo>
                  <a:cubicBezTo>
                    <a:pt x="17936" y="21371"/>
                    <a:pt x="19022" y="21042"/>
                    <a:pt x="19927" y="19397"/>
                  </a:cubicBezTo>
                  <a:cubicBezTo>
                    <a:pt x="20832" y="17753"/>
                    <a:pt x="21556" y="14792"/>
                    <a:pt x="21435" y="11777"/>
                  </a:cubicBezTo>
                  <a:cubicBezTo>
                    <a:pt x="21315" y="8762"/>
                    <a:pt x="20349" y="5692"/>
                    <a:pt x="19565" y="3609"/>
                  </a:cubicBezTo>
                  <a:cubicBezTo>
                    <a:pt x="18781" y="1525"/>
                    <a:pt x="18177" y="429"/>
                    <a:pt x="17695" y="100"/>
                  </a:cubicBezTo>
                  <a:cubicBezTo>
                    <a:pt x="17212" y="-229"/>
                    <a:pt x="16850" y="210"/>
                    <a:pt x="16729" y="2128"/>
                  </a:cubicBezTo>
                  <a:cubicBezTo>
                    <a:pt x="16609" y="4047"/>
                    <a:pt x="16729" y="7446"/>
                    <a:pt x="16850" y="108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9" name="Line"/>
            <p:cNvSpPr/>
            <p:nvPr/>
          </p:nvSpPr>
          <p:spPr>
            <a:xfrm>
              <a:off x="653383" y="3737892"/>
              <a:ext cx="574328" cy="282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87" y="7583"/>
                  </a:moveTo>
                  <a:cubicBezTo>
                    <a:pt x="350" y="9325"/>
                    <a:pt x="612" y="11067"/>
                    <a:pt x="1224" y="12722"/>
                  </a:cubicBezTo>
                  <a:cubicBezTo>
                    <a:pt x="1836" y="14376"/>
                    <a:pt x="2798" y="15944"/>
                    <a:pt x="3760" y="16728"/>
                  </a:cubicBezTo>
                  <a:cubicBezTo>
                    <a:pt x="4722" y="17512"/>
                    <a:pt x="5684" y="17512"/>
                    <a:pt x="6165" y="16205"/>
                  </a:cubicBezTo>
                  <a:cubicBezTo>
                    <a:pt x="6646" y="14899"/>
                    <a:pt x="6646" y="12286"/>
                    <a:pt x="5990" y="10370"/>
                  </a:cubicBezTo>
                  <a:cubicBezTo>
                    <a:pt x="5334" y="8454"/>
                    <a:pt x="4023" y="7235"/>
                    <a:pt x="3148" y="6625"/>
                  </a:cubicBezTo>
                  <a:cubicBezTo>
                    <a:pt x="2274" y="6015"/>
                    <a:pt x="1836" y="6015"/>
                    <a:pt x="1268" y="6276"/>
                  </a:cubicBezTo>
                  <a:cubicBezTo>
                    <a:pt x="700" y="6538"/>
                    <a:pt x="0" y="7060"/>
                    <a:pt x="0" y="7409"/>
                  </a:cubicBezTo>
                  <a:cubicBezTo>
                    <a:pt x="0" y="7757"/>
                    <a:pt x="700" y="7931"/>
                    <a:pt x="1880" y="8018"/>
                  </a:cubicBezTo>
                  <a:cubicBezTo>
                    <a:pt x="3061" y="8105"/>
                    <a:pt x="4722" y="8105"/>
                    <a:pt x="5859" y="8715"/>
                  </a:cubicBezTo>
                  <a:cubicBezTo>
                    <a:pt x="6996" y="9325"/>
                    <a:pt x="7608" y="10544"/>
                    <a:pt x="7958" y="11938"/>
                  </a:cubicBezTo>
                  <a:cubicBezTo>
                    <a:pt x="8308" y="13331"/>
                    <a:pt x="8395" y="14899"/>
                    <a:pt x="8264" y="16118"/>
                  </a:cubicBezTo>
                  <a:cubicBezTo>
                    <a:pt x="8133" y="17338"/>
                    <a:pt x="7783" y="18209"/>
                    <a:pt x="7783" y="18383"/>
                  </a:cubicBezTo>
                  <a:cubicBezTo>
                    <a:pt x="7783" y="18557"/>
                    <a:pt x="8133" y="18035"/>
                    <a:pt x="9226" y="15596"/>
                  </a:cubicBezTo>
                  <a:cubicBezTo>
                    <a:pt x="10319" y="13157"/>
                    <a:pt x="12155" y="8802"/>
                    <a:pt x="13336" y="5928"/>
                  </a:cubicBezTo>
                  <a:cubicBezTo>
                    <a:pt x="14517" y="3054"/>
                    <a:pt x="15041" y="1660"/>
                    <a:pt x="15522" y="789"/>
                  </a:cubicBezTo>
                  <a:cubicBezTo>
                    <a:pt x="16003" y="-82"/>
                    <a:pt x="16440" y="-430"/>
                    <a:pt x="17009" y="789"/>
                  </a:cubicBezTo>
                  <a:cubicBezTo>
                    <a:pt x="17577" y="2009"/>
                    <a:pt x="18277" y="4796"/>
                    <a:pt x="18845" y="8018"/>
                  </a:cubicBezTo>
                  <a:cubicBezTo>
                    <a:pt x="19414" y="11241"/>
                    <a:pt x="19851" y="14899"/>
                    <a:pt x="20288" y="17164"/>
                  </a:cubicBezTo>
                  <a:cubicBezTo>
                    <a:pt x="20726" y="19428"/>
                    <a:pt x="21163" y="20299"/>
                    <a:pt x="21600" y="211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0" name="Line"/>
            <p:cNvSpPr/>
            <p:nvPr/>
          </p:nvSpPr>
          <p:spPr>
            <a:xfrm>
              <a:off x="1394829" y="3832134"/>
              <a:ext cx="202590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600" extrusionOk="0">
                  <a:moveTo>
                    <a:pt x="9604" y="21600"/>
                  </a:moveTo>
                  <a:cubicBezTo>
                    <a:pt x="7150" y="18720"/>
                    <a:pt x="4695" y="15840"/>
                    <a:pt x="2854" y="13680"/>
                  </a:cubicBezTo>
                  <a:cubicBezTo>
                    <a:pt x="1013" y="11520"/>
                    <a:pt x="-214" y="10080"/>
                    <a:pt x="31" y="9360"/>
                  </a:cubicBezTo>
                  <a:cubicBezTo>
                    <a:pt x="277" y="8640"/>
                    <a:pt x="1995" y="8640"/>
                    <a:pt x="5800" y="7200"/>
                  </a:cubicBezTo>
                  <a:cubicBezTo>
                    <a:pt x="9604" y="5760"/>
                    <a:pt x="15495" y="2880"/>
                    <a:pt x="2138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1" name="Line"/>
            <p:cNvSpPr/>
            <p:nvPr/>
          </p:nvSpPr>
          <p:spPr>
            <a:xfrm>
              <a:off x="209268" y="4394674"/>
              <a:ext cx="48831" cy="441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5" extrusionOk="0">
                  <a:moveTo>
                    <a:pt x="21600" y="121"/>
                  </a:moveTo>
                  <a:cubicBezTo>
                    <a:pt x="16457" y="8"/>
                    <a:pt x="11314" y="-105"/>
                    <a:pt x="7714" y="178"/>
                  </a:cubicBezTo>
                  <a:cubicBezTo>
                    <a:pt x="4114" y="460"/>
                    <a:pt x="2057" y="1139"/>
                    <a:pt x="1543" y="3514"/>
                  </a:cubicBezTo>
                  <a:cubicBezTo>
                    <a:pt x="1029" y="5889"/>
                    <a:pt x="2057" y="9960"/>
                    <a:pt x="2057" y="13240"/>
                  </a:cubicBezTo>
                  <a:cubicBezTo>
                    <a:pt x="2057" y="16519"/>
                    <a:pt x="1029" y="19007"/>
                    <a:pt x="0" y="214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2" name="Line"/>
            <p:cNvSpPr/>
            <p:nvPr/>
          </p:nvSpPr>
          <p:spPr>
            <a:xfrm>
              <a:off x="0" y="4346432"/>
              <a:ext cx="502246" cy="162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0" extrusionOk="0">
                  <a:moveTo>
                    <a:pt x="0" y="21240"/>
                  </a:moveTo>
                  <a:cubicBezTo>
                    <a:pt x="3000" y="17285"/>
                    <a:pt x="6000" y="13330"/>
                    <a:pt x="9300" y="9679"/>
                  </a:cubicBezTo>
                  <a:cubicBezTo>
                    <a:pt x="12600" y="6029"/>
                    <a:pt x="16200" y="2682"/>
                    <a:pt x="18300" y="1161"/>
                  </a:cubicBezTo>
                  <a:cubicBezTo>
                    <a:pt x="20400" y="-360"/>
                    <a:pt x="21000" y="-56"/>
                    <a:pt x="21600" y="2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3" name="Line"/>
            <p:cNvSpPr/>
            <p:nvPr/>
          </p:nvSpPr>
          <p:spPr>
            <a:xfrm>
              <a:off x="450727" y="4531912"/>
              <a:ext cx="158100" cy="250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98" h="21182" extrusionOk="0">
                  <a:moveTo>
                    <a:pt x="2147" y="12184"/>
                  </a:moveTo>
                  <a:cubicBezTo>
                    <a:pt x="8147" y="9042"/>
                    <a:pt x="14147" y="5900"/>
                    <a:pt x="17297" y="3838"/>
                  </a:cubicBezTo>
                  <a:cubicBezTo>
                    <a:pt x="20447" y="1777"/>
                    <a:pt x="20747" y="795"/>
                    <a:pt x="20147" y="304"/>
                  </a:cubicBezTo>
                  <a:cubicBezTo>
                    <a:pt x="19547" y="-187"/>
                    <a:pt x="18047" y="-187"/>
                    <a:pt x="14897" y="1089"/>
                  </a:cubicBezTo>
                  <a:cubicBezTo>
                    <a:pt x="11747" y="2366"/>
                    <a:pt x="6947" y="4918"/>
                    <a:pt x="3797" y="7962"/>
                  </a:cubicBezTo>
                  <a:cubicBezTo>
                    <a:pt x="647" y="11006"/>
                    <a:pt x="-853" y="14540"/>
                    <a:pt x="497" y="16995"/>
                  </a:cubicBezTo>
                  <a:cubicBezTo>
                    <a:pt x="1847" y="19449"/>
                    <a:pt x="6047" y="20824"/>
                    <a:pt x="9047" y="21118"/>
                  </a:cubicBezTo>
                  <a:cubicBezTo>
                    <a:pt x="12047" y="21413"/>
                    <a:pt x="13847" y="20628"/>
                    <a:pt x="15647" y="19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4" name="Line"/>
            <p:cNvSpPr/>
            <p:nvPr/>
          </p:nvSpPr>
          <p:spPr>
            <a:xfrm>
              <a:off x="622865" y="4338178"/>
              <a:ext cx="418923" cy="461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220" extrusionOk="0">
                  <a:moveTo>
                    <a:pt x="4169" y="14261"/>
                  </a:moveTo>
                  <a:cubicBezTo>
                    <a:pt x="3575" y="14261"/>
                    <a:pt x="2982" y="14261"/>
                    <a:pt x="2270" y="14849"/>
                  </a:cubicBezTo>
                  <a:cubicBezTo>
                    <a:pt x="1558" y="15437"/>
                    <a:pt x="727" y="16613"/>
                    <a:pt x="311" y="17736"/>
                  </a:cubicBezTo>
                  <a:cubicBezTo>
                    <a:pt x="-104" y="18859"/>
                    <a:pt x="-104" y="19928"/>
                    <a:pt x="311" y="20570"/>
                  </a:cubicBezTo>
                  <a:cubicBezTo>
                    <a:pt x="727" y="21211"/>
                    <a:pt x="1558" y="21425"/>
                    <a:pt x="2982" y="20997"/>
                  </a:cubicBezTo>
                  <a:cubicBezTo>
                    <a:pt x="4406" y="20570"/>
                    <a:pt x="6423" y="19500"/>
                    <a:pt x="7966" y="17736"/>
                  </a:cubicBezTo>
                  <a:cubicBezTo>
                    <a:pt x="9509" y="15972"/>
                    <a:pt x="10577" y="13512"/>
                    <a:pt x="11111" y="10839"/>
                  </a:cubicBezTo>
                  <a:cubicBezTo>
                    <a:pt x="11645" y="8166"/>
                    <a:pt x="11645" y="5278"/>
                    <a:pt x="11645" y="3300"/>
                  </a:cubicBezTo>
                  <a:cubicBezTo>
                    <a:pt x="11645" y="1322"/>
                    <a:pt x="11645" y="253"/>
                    <a:pt x="11645" y="39"/>
                  </a:cubicBezTo>
                  <a:cubicBezTo>
                    <a:pt x="11645" y="-175"/>
                    <a:pt x="11645" y="467"/>
                    <a:pt x="11111" y="2445"/>
                  </a:cubicBezTo>
                  <a:cubicBezTo>
                    <a:pt x="10577" y="4423"/>
                    <a:pt x="9509" y="7738"/>
                    <a:pt x="8738" y="10572"/>
                  </a:cubicBezTo>
                  <a:cubicBezTo>
                    <a:pt x="7966" y="13405"/>
                    <a:pt x="7492" y="15758"/>
                    <a:pt x="7254" y="17201"/>
                  </a:cubicBezTo>
                  <a:cubicBezTo>
                    <a:pt x="7017" y="18645"/>
                    <a:pt x="7017" y="19179"/>
                    <a:pt x="7254" y="19607"/>
                  </a:cubicBezTo>
                  <a:cubicBezTo>
                    <a:pt x="7492" y="20035"/>
                    <a:pt x="7966" y="20356"/>
                    <a:pt x="9391" y="19875"/>
                  </a:cubicBezTo>
                  <a:cubicBezTo>
                    <a:pt x="10815" y="19393"/>
                    <a:pt x="13188" y="18110"/>
                    <a:pt x="15028" y="16560"/>
                  </a:cubicBezTo>
                  <a:cubicBezTo>
                    <a:pt x="16867" y="15009"/>
                    <a:pt x="18173" y="13191"/>
                    <a:pt x="19122" y="12069"/>
                  </a:cubicBezTo>
                  <a:cubicBezTo>
                    <a:pt x="20072" y="10946"/>
                    <a:pt x="20665" y="10518"/>
                    <a:pt x="21021" y="10572"/>
                  </a:cubicBezTo>
                  <a:cubicBezTo>
                    <a:pt x="21377" y="10625"/>
                    <a:pt x="21496" y="11160"/>
                    <a:pt x="21259" y="12496"/>
                  </a:cubicBezTo>
                  <a:cubicBezTo>
                    <a:pt x="21021" y="13833"/>
                    <a:pt x="20428" y="15972"/>
                    <a:pt x="20309" y="17255"/>
                  </a:cubicBezTo>
                  <a:cubicBezTo>
                    <a:pt x="20191" y="18538"/>
                    <a:pt x="20547" y="18966"/>
                    <a:pt x="20903" y="193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5" name="Line"/>
            <p:cNvSpPr/>
            <p:nvPr/>
          </p:nvSpPr>
          <p:spPr>
            <a:xfrm>
              <a:off x="1113298" y="4561378"/>
              <a:ext cx="197013" cy="2230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359" extrusionOk="0">
                  <a:moveTo>
                    <a:pt x="3316" y="4315"/>
                  </a:moveTo>
                  <a:cubicBezTo>
                    <a:pt x="2312" y="9214"/>
                    <a:pt x="1307" y="14113"/>
                    <a:pt x="679" y="17119"/>
                  </a:cubicBezTo>
                  <a:cubicBezTo>
                    <a:pt x="51" y="20125"/>
                    <a:pt x="-200" y="21238"/>
                    <a:pt x="177" y="21350"/>
                  </a:cubicBezTo>
                  <a:cubicBezTo>
                    <a:pt x="553" y="21461"/>
                    <a:pt x="1558" y="20570"/>
                    <a:pt x="4070" y="17119"/>
                  </a:cubicBezTo>
                  <a:cubicBezTo>
                    <a:pt x="6581" y="13667"/>
                    <a:pt x="10600" y="7655"/>
                    <a:pt x="13112" y="4315"/>
                  </a:cubicBezTo>
                  <a:cubicBezTo>
                    <a:pt x="15623" y="974"/>
                    <a:pt x="16628" y="306"/>
                    <a:pt x="17758" y="84"/>
                  </a:cubicBezTo>
                  <a:cubicBezTo>
                    <a:pt x="18888" y="-139"/>
                    <a:pt x="20144" y="84"/>
                    <a:pt x="20772" y="752"/>
                  </a:cubicBezTo>
                  <a:cubicBezTo>
                    <a:pt x="21400" y="1420"/>
                    <a:pt x="21400" y="2533"/>
                    <a:pt x="21023" y="4983"/>
                  </a:cubicBezTo>
                  <a:cubicBezTo>
                    <a:pt x="20647" y="7432"/>
                    <a:pt x="19893" y="11218"/>
                    <a:pt x="19265" y="13779"/>
                  </a:cubicBezTo>
                  <a:cubicBezTo>
                    <a:pt x="18637" y="16339"/>
                    <a:pt x="18135" y="17675"/>
                    <a:pt x="18386" y="17675"/>
                  </a:cubicBezTo>
                  <a:cubicBezTo>
                    <a:pt x="18637" y="17675"/>
                    <a:pt x="19642" y="16339"/>
                    <a:pt x="20647" y="150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6" name="Line"/>
            <p:cNvSpPr/>
            <p:nvPr/>
          </p:nvSpPr>
          <p:spPr>
            <a:xfrm>
              <a:off x="1360247" y="4579622"/>
              <a:ext cx="62781" cy="203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4" extrusionOk="0">
                  <a:moveTo>
                    <a:pt x="0" y="6511"/>
                  </a:moveTo>
                  <a:cubicBezTo>
                    <a:pt x="2400" y="5529"/>
                    <a:pt x="4800" y="4548"/>
                    <a:pt x="7200" y="3198"/>
                  </a:cubicBezTo>
                  <a:cubicBezTo>
                    <a:pt x="9600" y="1848"/>
                    <a:pt x="12000" y="129"/>
                    <a:pt x="13600" y="7"/>
                  </a:cubicBezTo>
                  <a:cubicBezTo>
                    <a:pt x="15200" y="-116"/>
                    <a:pt x="16000" y="1357"/>
                    <a:pt x="16400" y="4793"/>
                  </a:cubicBezTo>
                  <a:cubicBezTo>
                    <a:pt x="16800" y="8229"/>
                    <a:pt x="16800" y="13629"/>
                    <a:pt x="17200" y="16943"/>
                  </a:cubicBezTo>
                  <a:cubicBezTo>
                    <a:pt x="17600" y="20257"/>
                    <a:pt x="18400" y="21484"/>
                    <a:pt x="19200" y="21484"/>
                  </a:cubicBezTo>
                  <a:cubicBezTo>
                    <a:pt x="20000" y="21484"/>
                    <a:pt x="20800" y="20257"/>
                    <a:pt x="21600" y="190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7" name="Line"/>
            <p:cNvSpPr/>
            <p:nvPr/>
          </p:nvSpPr>
          <p:spPr>
            <a:xfrm>
              <a:off x="1360247" y="4369258"/>
              <a:ext cx="1" cy="76733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8" name="Line"/>
            <p:cNvSpPr/>
            <p:nvPr/>
          </p:nvSpPr>
          <p:spPr>
            <a:xfrm>
              <a:off x="1579724" y="4568662"/>
              <a:ext cx="122329" cy="215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096" extrusionOk="0">
                  <a:moveTo>
                    <a:pt x="21441" y="964"/>
                  </a:moveTo>
                  <a:cubicBezTo>
                    <a:pt x="19811" y="282"/>
                    <a:pt x="18181" y="-400"/>
                    <a:pt x="14716" y="282"/>
                  </a:cubicBezTo>
                  <a:cubicBezTo>
                    <a:pt x="11252" y="964"/>
                    <a:pt x="5954" y="3011"/>
                    <a:pt x="3101" y="6307"/>
                  </a:cubicBezTo>
                  <a:cubicBezTo>
                    <a:pt x="249" y="9604"/>
                    <a:pt x="-159" y="14152"/>
                    <a:pt x="45" y="16994"/>
                  </a:cubicBezTo>
                  <a:cubicBezTo>
                    <a:pt x="249" y="19836"/>
                    <a:pt x="1064" y="20973"/>
                    <a:pt x="4732" y="21086"/>
                  </a:cubicBezTo>
                  <a:cubicBezTo>
                    <a:pt x="8399" y="21200"/>
                    <a:pt x="14920" y="20291"/>
                    <a:pt x="21441" y="193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9" name="Line"/>
            <p:cNvSpPr/>
            <p:nvPr/>
          </p:nvSpPr>
          <p:spPr>
            <a:xfrm>
              <a:off x="1752876" y="4553769"/>
              <a:ext cx="235178" cy="227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0965" extrusionOk="0">
                  <a:moveTo>
                    <a:pt x="16971" y="994"/>
                  </a:moveTo>
                  <a:cubicBezTo>
                    <a:pt x="15912" y="353"/>
                    <a:pt x="14853" y="-289"/>
                    <a:pt x="13053" y="139"/>
                  </a:cubicBezTo>
                  <a:cubicBezTo>
                    <a:pt x="11253" y="566"/>
                    <a:pt x="8712" y="2063"/>
                    <a:pt x="6383" y="4951"/>
                  </a:cubicBezTo>
                  <a:cubicBezTo>
                    <a:pt x="4053" y="7838"/>
                    <a:pt x="1936" y="12115"/>
                    <a:pt x="877" y="15002"/>
                  </a:cubicBezTo>
                  <a:cubicBezTo>
                    <a:pt x="-182" y="17889"/>
                    <a:pt x="-182" y="19386"/>
                    <a:pt x="347" y="20242"/>
                  </a:cubicBezTo>
                  <a:cubicBezTo>
                    <a:pt x="877" y="21097"/>
                    <a:pt x="1936" y="21311"/>
                    <a:pt x="4477" y="20242"/>
                  </a:cubicBezTo>
                  <a:cubicBezTo>
                    <a:pt x="7018" y="19172"/>
                    <a:pt x="11042" y="16820"/>
                    <a:pt x="13371" y="15216"/>
                  </a:cubicBezTo>
                  <a:cubicBezTo>
                    <a:pt x="15700" y="13612"/>
                    <a:pt x="16336" y="12757"/>
                    <a:pt x="17077" y="11687"/>
                  </a:cubicBezTo>
                  <a:cubicBezTo>
                    <a:pt x="17818" y="10618"/>
                    <a:pt x="18665" y="9335"/>
                    <a:pt x="18983" y="9228"/>
                  </a:cubicBezTo>
                  <a:cubicBezTo>
                    <a:pt x="19300" y="9121"/>
                    <a:pt x="19089" y="10190"/>
                    <a:pt x="18665" y="11687"/>
                  </a:cubicBezTo>
                  <a:cubicBezTo>
                    <a:pt x="18242" y="13184"/>
                    <a:pt x="17606" y="15109"/>
                    <a:pt x="17712" y="15644"/>
                  </a:cubicBezTo>
                  <a:cubicBezTo>
                    <a:pt x="17818" y="16178"/>
                    <a:pt x="18665" y="15323"/>
                    <a:pt x="19406" y="14360"/>
                  </a:cubicBezTo>
                  <a:cubicBezTo>
                    <a:pt x="20147" y="13398"/>
                    <a:pt x="20783" y="12329"/>
                    <a:pt x="21418" y="112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0" name="Line"/>
            <p:cNvSpPr/>
            <p:nvPr/>
          </p:nvSpPr>
          <p:spPr>
            <a:xfrm>
              <a:off x="2036882" y="4334380"/>
              <a:ext cx="19893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0" y="0"/>
                  </a:moveTo>
                  <a:cubicBezTo>
                    <a:pt x="9600" y="3263"/>
                    <a:pt x="19200" y="6525"/>
                    <a:pt x="20400" y="10125"/>
                  </a:cubicBezTo>
                  <a:cubicBezTo>
                    <a:pt x="21600" y="13725"/>
                    <a:pt x="14400" y="17663"/>
                    <a:pt x="7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1" name="Line"/>
            <p:cNvSpPr/>
            <p:nvPr/>
          </p:nvSpPr>
          <p:spPr>
            <a:xfrm>
              <a:off x="228856" y="5186859"/>
              <a:ext cx="85048" cy="410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524" extrusionOk="0">
                  <a:moveTo>
                    <a:pt x="21352" y="1755"/>
                  </a:moveTo>
                  <a:cubicBezTo>
                    <a:pt x="17849" y="1144"/>
                    <a:pt x="14347" y="534"/>
                    <a:pt x="11136" y="229"/>
                  </a:cubicBezTo>
                  <a:cubicBezTo>
                    <a:pt x="7925" y="-76"/>
                    <a:pt x="5006" y="-76"/>
                    <a:pt x="2963" y="229"/>
                  </a:cubicBezTo>
                  <a:cubicBezTo>
                    <a:pt x="920" y="534"/>
                    <a:pt x="-248" y="1144"/>
                    <a:pt x="44" y="3829"/>
                  </a:cubicBezTo>
                  <a:cubicBezTo>
                    <a:pt x="336" y="6514"/>
                    <a:pt x="2087" y="11273"/>
                    <a:pt x="2379" y="14568"/>
                  </a:cubicBezTo>
                  <a:cubicBezTo>
                    <a:pt x="2671" y="17863"/>
                    <a:pt x="1503" y="19693"/>
                    <a:pt x="336" y="215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2" name="Line"/>
            <p:cNvSpPr/>
            <p:nvPr/>
          </p:nvSpPr>
          <p:spPr>
            <a:xfrm>
              <a:off x="48829" y="5108674"/>
              <a:ext cx="474343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59" y="19964"/>
                    <a:pt x="2118" y="18327"/>
                    <a:pt x="4606" y="15709"/>
                  </a:cubicBezTo>
                  <a:cubicBezTo>
                    <a:pt x="7094" y="13091"/>
                    <a:pt x="11012" y="9491"/>
                    <a:pt x="14082" y="6709"/>
                  </a:cubicBezTo>
                  <a:cubicBezTo>
                    <a:pt x="17153" y="3927"/>
                    <a:pt x="19376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3" name="Line"/>
            <p:cNvSpPr/>
            <p:nvPr/>
          </p:nvSpPr>
          <p:spPr>
            <a:xfrm>
              <a:off x="418537" y="5293779"/>
              <a:ext cx="453417" cy="263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77" extrusionOk="0">
                  <a:moveTo>
                    <a:pt x="0" y="16460"/>
                  </a:moveTo>
                  <a:cubicBezTo>
                    <a:pt x="2548" y="12735"/>
                    <a:pt x="5095" y="9011"/>
                    <a:pt x="6591" y="6591"/>
                  </a:cubicBezTo>
                  <a:cubicBezTo>
                    <a:pt x="8086" y="4170"/>
                    <a:pt x="8529" y="3053"/>
                    <a:pt x="8806" y="1935"/>
                  </a:cubicBezTo>
                  <a:cubicBezTo>
                    <a:pt x="9083" y="818"/>
                    <a:pt x="9194" y="-299"/>
                    <a:pt x="8806" y="73"/>
                  </a:cubicBezTo>
                  <a:cubicBezTo>
                    <a:pt x="8418" y="446"/>
                    <a:pt x="7532" y="2308"/>
                    <a:pt x="6702" y="5194"/>
                  </a:cubicBezTo>
                  <a:cubicBezTo>
                    <a:pt x="5871" y="8080"/>
                    <a:pt x="5095" y="11991"/>
                    <a:pt x="4708" y="14504"/>
                  </a:cubicBezTo>
                  <a:cubicBezTo>
                    <a:pt x="4320" y="17018"/>
                    <a:pt x="4320" y="18135"/>
                    <a:pt x="4597" y="18880"/>
                  </a:cubicBezTo>
                  <a:cubicBezTo>
                    <a:pt x="4874" y="19625"/>
                    <a:pt x="5428" y="19998"/>
                    <a:pt x="6591" y="19625"/>
                  </a:cubicBezTo>
                  <a:cubicBezTo>
                    <a:pt x="7754" y="19253"/>
                    <a:pt x="9526" y="18135"/>
                    <a:pt x="10966" y="16460"/>
                  </a:cubicBezTo>
                  <a:cubicBezTo>
                    <a:pt x="12406" y="14784"/>
                    <a:pt x="13514" y="12549"/>
                    <a:pt x="14178" y="10967"/>
                  </a:cubicBezTo>
                  <a:cubicBezTo>
                    <a:pt x="14843" y="9384"/>
                    <a:pt x="15065" y="8453"/>
                    <a:pt x="15175" y="8453"/>
                  </a:cubicBezTo>
                  <a:cubicBezTo>
                    <a:pt x="15286" y="8453"/>
                    <a:pt x="15286" y="9384"/>
                    <a:pt x="15231" y="11153"/>
                  </a:cubicBezTo>
                  <a:cubicBezTo>
                    <a:pt x="15175" y="12922"/>
                    <a:pt x="15065" y="15529"/>
                    <a:pt x="14954" y="17484"/>
                  </a:cubicBezTo>
                  <a:cubicBezTo>
                    <a:pt x="14843" y="19439"/>
                    <a:pt x="14732" y="20742"/>
                    <a:pt x="14843" y="21022"/>
                  </a:cubicBezTo>
                  <a:cubicBezTo>
                    <a:pt x="14954" y="21301"/>
                    <a:pt x="15286" y="20556"/>
                    <a:pt x="16172" y="18135"/>
                  </a:cubicBezTo>
                  <a:cubicBezTo>
                    <a:pt x="17058" y="15715"/>
                    <a:pt x="18498" y="11618"/>
                    <a:pt x="19495" y="9384"/>
                  </a:cubicBezTo>
                  <a:cubicBezTo>
                    <a:pt x="20492" y="7149"/>
                    <a:pt x="21046" y="6777"/>
                    <a:pt x="21600" y="64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4" name="Line"/>
            <p:cNvSpPr/>
            <p:nvPr/>
          </p:nvSpPr>
          <p:spPr>
            <a:xfrm>
              <a:off x="950583" y="5316071"/>
              <a:ext cx="402689" cy="211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19" extrusionOk="0">
                  <a:moveTo>
                    <a:pt x="1016" y="5119"/>
                  </a:moveTo>
                  <a:cubicBezTo>
                    <a:pt x="1513" y="5823"/>
                    <a:pt x="2009" y="6528"/>
                    <a:pt x="2071" y="8054"/>
                  </a:cubicBezTo>
                  <a:cubicBezTo>
                    <a:pt x="2133" y="9580"/>
                    <a:pt x="1761" y="11928"/>
                    <a:pt x="1265" y="14158"/>
                  </a:cubicBezTo>
                  <a:cubicBezTo>
                    <a:pt x="768" y="16389"/>
                    <a:pt x="147" y="18502"/>
                    <a:pt x="23" y="18971"/>
                  </a:cubicBezTo>
                  <a:cubicBezTo>
                    <a:pt x="-101" y="19441"/>
                    <a:pt x="271" y="18267"/>
                    <a:pt x="1389" y="14862"/>
                  </a:cubicBezTo>
                  <a:cubicBezTo>
                    <a:pt x="2506" y="11458"/>
                    <a:pt x="4368" y="5823"/>
                    <a:pt x="5671" y="2889"/>
                  </a:cubicBezTo>
                  <a:cubicBezTo>
                    <a:pt x="6975" y="-46"/>
                    <a:pt x="7720" y="-281"/>
                    <a:pt x="8278" y="189"/>
                  </a:cubicBezTo>
                  <a:cubicBezTo>
                    <a:pt x="8837" y="658"/>
                    <a:pt x="9209" y="1832"/>
                    <a:pt x="9147" y="4180"/>
                  </a:cubicBezTo>
                  <a:cubicBezTo>
                    <a:pt x="9085" y="6528"/>
                    <a:pt x="8589" y="10049"/>
                    <a:pt x="8154" y="12280"/>
                  </a:cubicBezTo>
                  <a:cubicBezTo>
                    <a:pt x="7720" y="14510"/>
                    <a:pt x="7347" y="15449"/>
                    <a:pt x="7099" y="16623"/>
                  </a:cubicBezTo>
                  <a:cubicBezTo>
                    <a:pt x="6851" y="17797"/>
                    <a:pt x="6727" y="19206"/>
                    <a:pt x="7037" y="19558"/>
                  </a:cubicBezTo>
                  <a:cubicBezTo>
                    <a:pt x="7347" y="19910"/>
                    <a:pt x="8092" y="19206"/>
                    <a:pt x="9644" y="16741"/>
                  </a:cubicBezTo>
                  <a:cubicBezTo>
                    <a:pt x="11196" y="14276"/>
                    <a:pt x="13554" y="10049"/>
                    <a:pt x="15106" y="7584"/>
                  </a:cubicBezTo>
                  <a:cubicBezTo>
                    <a:pt x="16658" y="5119"/>
                    <a:pt x="17402" y="4415"/>
                    <a:pt x="18085" y="4180"/>
                  </a:cubicBezTo>
                  <a:cubicBezTo>
                    <a:pt x="18768" y="3945"/>
                    <a:pt x="19389" y="4180"/>
                    <a:pt x="19761" y="4884"/>
                  </a:cubicBezTo>
                  <a:cubicBezTo>
                    <a:pt x="20133" y="5589"/>
                    <a:pt x="20258" y="6762"/>
                    <a:pt x="20196" y="8876"/>
                  </a:cubicBezTo>
                  <a:cubicBezTo>
                    <a:pt x="20133" y="10989"/>
                    <a:pt x="19885" y="14041"/>
                    <a:pt x="19761" y="16154"/>
                  </a:cubicBezTo>
                  <a:cubicBezTo>
                    <a:pt x="19637" y="18267"/>
                    <a:pt x="19637" y="19441"/>
                    <a:pt x="19947" y="20145"/>
                  </a:cubicBezTo>
                  <a:cubicBezTo>
                    <a:pt x="20258" y="20849"/>
                    <a:pt x="20878" y="21084"/>
                    <a:pt x="21499" y="213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5" name="Line"/>
            <p:cNvSpPr/>
            <p:nvPr/>
          </p:nvSpPr>
          <p:spPr>
            <a:xfrm>
              <a:off x="1367222" y="5271930"/>
              <a:ext cx="464785" cy="2717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034" extrusionOk="0">
                  <a:moveTo>
                    <a:pt x="14830" y="322"/>
                  </a:moveTo>
                  <a:cubicBezTo>
                    <a:pt x="14185" y="-38"/>
                    <a:pt x="13540" y="-398"/>
                    <a:pt x="12251" y="1042"/>
                  </a:cubicBezTo>
                  <a:cubicBezTo>
                    <a:pt x="10961" y="2482"/>
                    <a:pt x="9027" y="5722"/>
                    <a:pt x="7899" y="7882"/>
                  </a:cubicBezTo>
                  <a:cubicBezTo>
                    <a:pt x="6770" y="10042"/>
                    <a:pt x="6448" y="11122"/>
                    <a:pt x="6609" y="11932"/>
                  </a:cubicBezTo>
                  <a:cubicBezTo>
                    <a:pt x="6770" y="12742"/>
                    <a:pt x="7415" y="13282"/>
                    <a:pt x="9457" y="12742"/>
                  </a:cubicBezTo>
                  <a:cubicBezTo>
                    <a:pt x="11499" y="12202"/>
                    <a:pt x="14937" y="10582"/>
                    <a:pt x="16925" y="9772"/>
                  </a:cubicBezTo>
                  <a:cubicBezTo>
                    <a:pt x="18913" y="8962"/>
                    <a:pt x="19451" y="8962"/>
                    <a:pt x="19988" y="9142"/>
                  </a:cubicBezTo>
                  <a:cubicBezTo>
                    <a:pt x="20525" y="9322"/>
                    <a:pt x="21063" y="9682"/>
                    <a:pt x="21331" y="10312"/>
                  </a:cubicBezTo>
                  <a:cubicBezTo>
                    <a:pt x="21600" y="10942"/>
                    <a:pt x="21600" y="11842"/>
                    <a:pt x="20525" y="13192"/>
                  </a:cubicBezTo>
                  <a:cubicBezTo>
                    <a:pt x="19451" y="14542"/>
                    <a:pt x="17301" y="16342"/>
                    <a:pt x="14024" y="17782"/>
                  </a:cubicBezTo>
                  <a:cubicBezTo>
                    <a:pt x="10746" y="19222"/>
                    <a:pt x="6340" y="20302"/>
                    <a:pt x="3815" y="20752"/>
                  </a:cubicBezTo>
                  <a:cubicBezTo>
                    <a:pt x="1290" y="21202"/>
                    <a:pt x="645" y="21022"/>
                    <a:pt x="0" y="20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6" name="Line"/>
            <p:cNvSpPr/>
            <p:nvPr/>
          </p:nvSpPr>
          <p:spPr>
            <a:xfrm>
              <a:off x="2364737" y="4478891"/>
              <a:ext cx="7150018" cy="148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6" extrusionOk="0">
                  <a:moveTo>
                    <a:pt x="21600" y="19224"/>
                  </a:moveTo>
                  <a:cubicBezTo>
                    <a:pt x="21600" y="17563"/>
                    <a:pt x="21600" y="15901"/>
                    <a:pt x="21572" y="14073"/>
                  </a:cubicBezTo>
                  <a:cubicBezTo>
                    <a:pt x="21544" y="12246"/>
                    <a:pt x="21488" y="10252"/>
                    <a:pt x="21396" y="9421"/>
                  </a:cubicBezTo>
                  <a:cubicBezTo>
                    <a:pt x="21305" y="8590"/>
                    <a:pt x="21179" y="8923"/>
                    <a:pt x="20975" y="9089"/>
                  </a:cubicBezTo>
                  <a:cubicBezTo>
                    <a:pt x="20771" y="9255"/>
                    <a:pt x="20490" y="9255"/>
                    <a:pt x="20206" y="9089"/>
                  </a:cubicBezTo>
                  <a:cubicBezTo>
                    <a:pt x="19921" y="8923"/>
                    <a:pt x="19633" y="8590"/>
                    <a:pt x="19377" y="9089"/>
                  </a:cubicBezTo>
                  <a:cubicBezTo>
                    <a:pt x="19120" y="9587"/>
                    <a:pt x="18896" y="10916"/>
                    <a:pt x="18657" y="12578"/>
                  </a:cubicBezTo>
                  <a:cubicBezTo>
                    <a:pt x="18418" y="14240"/>
                    <a:pt x="18165" y="16233"/>
                    <a:pt x="17902" y="17563"/>
                  </a:cubicBezTo>
                  <a:cubicBezTo>
                    <a:pt x="17638" y="18892"/>
                    <a:pt x="17364" y="19556"/>
                    <a:pt x="17083" y="19723"/>
                  </a:cubicBezTo>
                  <a:cubicBezTo>
                    <a:pt x="16802" y="19889"/>
                    <a:pt x="16514" y="19556"/>
                    <a:pt x="16233" y="19058"/>
                  </a:cubicBezTo>
                  <a:cubicBezTo>
                    <a:pt x="15952" y="18560"/>
                    <a:pt x="15678" y="17895"/>
                    <a:pt x="15415" y="17396"/>
                  </a:cubicBezTo>
                  <a:cubicBezTo>
                    <a:pt x="15152" y="16898"/>
                    <a:pt x="14899" y="16566"/>
                    <a:pt x="14632" y="16233"/>
                  </a:cubicBezTo>
                  <a:cubicBezTo>
                    <a:pt x="14365" y="15901"/>
                    <a:pt x="14084" y="15569"/>
                    <a:pt x="13796" y="15403"/>
                  </a:cubicBezTo>
                  <a:cubicBezTo>
                    <a:pt x="13508" y="15236"/>
                    <a:pt x="13213" y="15236"/>
                    <a:pt x="12911" y="15236"/>
                  </a:cubicBezTo>
                  <a:cubicBezTo>
                    <a:pt x="12609" y="15236"/>
                    <a:pt x="12300" y="15236"/>
                    <a:pt x="12019" y="15569"/>
                  </a:cubicBezTo>
                  <a:cubicBezTo>
                    <a:pt x="11738" y="15901"/>
                    <a:pt x="11485" y="16566"/>
                    <a:pt x="11225" y="17230"/>
                  </a:cubicBezTo>
                  <a:cubicBezTo>
                    <a:pt x="10965" y="17895"/>
                    <a:pt x="10698" y="18560"/>
                    <a:pt x="10424" y="18892"/>
                  </a:cubicBezTo>
                  <a:cubicBezTo>
                    <a:pt x="10150" y="19224"/>
                    <a:pt x="9869" y="19224"/>
                    <a:pt x="9599" y="19390"/>
                  </a:cubicBezTo>
                  <a:cubicBezTo>
                    <a:pt x="9328" y="19556"/>
                    <a:pt x="9068" y="19889"/>
                    <a:pt x="8809" y="20221"/>
                  </a:cubicBezTo>
                  <a:cubicBezTo>
                    <a:pt x="8549" y="20553"/>
                    <a:pt x="8289" y="20886"/>
                    <a:pt x="8004" y="21052"/>
                  </a:cubicBezTo>
                  <a:cubicBezTo>
                    <a:pt x="7720" y="21218"/>
                    <a:pt x="7411" y="21218"/>
                    <a:pt x="7112" y="21052"/>
                  </a:cubicBezTo>
                  <a:cubicBezTo>
                    <a:pt x="6814" y="20886"/>
                    <a:pt x="6526" y="20553"/>
                    <a:pt x="6252" y="20055"/>
                  </a:cubicBezTo>
                  <a:cubicBezTo>
                    <a:pt x="5978" y="19556"/>
                    <a:pt x="5718" y="18892"/>
                    <a:pt x="5468" y="17895"/>
                  </a:cubicBezTo>
                  <a:cubicBezTo>
                    <a:pt x="5219" y="16898"/>
                    <a:pt x="4980" y="15569"/>
                    <a:pt x="4745" y="14572"/>
                  </a:cubicBezTo>
                  <a:cubicBezTo>
                    <a:pt x="4510" y="13575"/>
                    <a:pt x="4278" y="12910"/>
                    <a:pt x="4046" y="12246"/>
                  </a:cubicBezTo>
                  <a:cubicBezTo>
                    <a:pt x="3814" y="11581"/>
                    <a:pt x="3582" y="10916"/>
                    <a:pt x="3389" y="9920"/>
                  </a:cubicBezTo>
                  <a:cubicBezTo>
                    <a:pt x="3196" y="8923"/>
                    <a:pt x="3042" y="7593"/>
                    <a:pt x="2859" y="5766"/>
                  </a:cubicBezTo>
                  <a:cubicBezTo>
                    <a:pt x="2676" y="3938"/>
                    <a:pt x="2466" y="1612"/>
                    <a:pt x="2251" y="615"/>
                  </a:cubicBezTo>
                  <a:cubicBezTo>
                    <a:pt x="2037" y="-382"/>
                    <a:pt x="1819" y="-50"/>
                    <a:pt x="1623" y="781"/>
                  </a:cubicBezTo>
                  <a:cubicBezTo>
                    <a:pt x="1426" y="1612"/>
                    <a:pt x="1250" y="2941"/>
                    <a:pt x="1089" y="3772"/>
                  </a:cubicBezTo>
                  <a:cubicBezTo>
                    <a:pt x="927" y="4603"/>
                    <a:pt x="780" y="4935"/>
                    <a:pt x="653" y="5433"/>
                  </a:cubicBezTo>
                  <a:cubicBezTo>
                    <a:pt x="527" y="5932"/>
                    <a:pt x="421" y="6596"/>
                    <a:pt x="316" y="7760"/>
                  </a:cubicBezTo>
                  <a:cubicBezTo>
                    <a:pt x="211" y="8923"/>
                    <a:pt x="105" y="10584"/>
                    <a:pt x="0" y="1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7" name="Line"/>
            <p:cNvSpPr/>
            <p:nvPr/>
          </p:nvSpPr>
          <p:spPr>
            <a:xfrm>
              <a:off x="4757376" y="3685646"/>
              <a:ext cx="1395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8" name="Line"/>
            <p:cNvSpPr/>
            <p:nvPr/>
          </p:nvSpPr>
          <p:spPr>
            <a:xfrm>
              <a:off x="4708548" y="3797256"/>
              <a:ext cx="27903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9" name="Line"/>
            <p:cNvSpPr/>
            <p:nvPr/>
          </p:nvSpPr>
          <p:spPr>
            <a:xfrm>
              <a:off x="4778303" y="3915842"/>
              <a:ext cx="1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0" name="Line"/>
            <p:cNvSpPr/>
            <p:nvPr/>
          </p:nvSpPr>
          <p:spPr>
            <a:xfrm>
              <a:off x="4750401" y="4055355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1" name="Line"/>
            <p:cNvSpPr/>
            <p:nvPr/>
          </p:nvSpPr>
          <p:spPr>
            <a:xfrm>
              <a:off x="4785279" y="4194867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2" name="Line"/>
            <p:cNvSpPr/>
            <p:nvPr/>
          </p:nvSpPr>
          <p:spPr>
            <a:xfrm>
              <a:off x="4848060" y="4327404"/>
              <a:ext cx="13952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3" name="Line"/>
            <p:cNvSpPr/>
            <p:nvPr/>
          </p:nvSpPr>
          <p:spPr>
            <a:xfrm>
              <a:off x="4825790" y="4494819"/>
              <a:ext cx="15295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3273"/>
                    <a:pt x="1783" y="6545"/>
                    <a:pt x="240" y="10145"/>
                  </a:cubicBezTo>
                  <a:cubicBezTo>
                    <a:pt x="-1303" y="13745"/>
                    <a:pt x="4869" y="17673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4" name="Line"/>
            <p:cNvSpPr/>
            <p:nvPr/>
          </p:nvSpPr>
          <p:spPr>
            <a:xfrm>
              <a:off x="4834109" y="4704088"/>
              <a:ext cx="13952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5" name="Line"/>
            <p:cNvSpPr/>
            <p:nvPr/>
          </p:nvSpPr>
          <p:spPr>
            <a:xfrm>
              <a:off x="4792255" y="4843600"/>
              <a:ext cx="55806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6" name="Line"/>
            <p:cNvSpPr/>
            <p:nvPr/>
          </p:nvSpPr>
          <p:spPr>
            <a:xfrm>
              <a:off x="4813181" y="4990089"/>
              <a:ext cx="1395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7" name="Line"/>
            <p:cNvSpPr/>
            <p:nvPr/>
          </p:nvSpPr>
          <p:spPr>
            <a:xfrm>
              <a:off x="4841084" y="5108674"/>
              <a:ext cx="1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8" name="Line"/>
            <p:cNvSpPr/>
            <p:nvPr/>
          </p:nvSpPr>
          <p:spPr>
            <a:xfrm>
              <a:off x="4855035" y="5248187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9" name="Line"/>
            <p:cNvSpPr/>
            <p:nvPr/>
          </p:nvSpPr>
          <p:spPr>
            <a:xfrm>
              <a:off x="4945718" y="5345846"/>
              <a:ext cx="13953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0" name="Line"/>
            <p:cNvSpPr/>
            <p:nvPr/>
          </p:nvSpPr>
          <p:spPr>
            <a:xfrm>
              <a:off x="5148011" y="5366773"/>
              <a:ext cx="27904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1" name="Line"/>
            <p:cNvSpPr/>
            <p:nvPr/>
          </p:nvSpPr>
          <p:spPr>
            <a:xfrm>
              <a:off x="5336353" y="5387699"/>
              <a:ext cx="34880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2" name="Line"/>
            <p:cNvSpPr/>
            <p:nvPr/>
          </p:nvSpPr>
          <p:spPr>
            <a:xfrm>
              <a:off x="5650257" y="5401651"/>
              <a:ext cx="83708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3" name="Line"/>
            <p:cNvSpPr/>
            <p:nvPr/>
          </p:nvSpPr>
          <p:spPr>
            <a:xfrm>
              <a:off x="5936258" y="5422577"/>
              <a:ext cx="41855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4" name="Line"/>
            <p:cNvSpPr/>
            <p:nvPr/>
          </p:nvSpPr>
          <p:spPr>
            <a:xfrm>
              <a:off x="6138550" y="5429553"/>
              <a:ext cx="5580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5" name="Line"/>
            <p:cNvSpPr/>
            <p:nvPr/>
          </p:nvSpPr>
          <p:spPr>
            <a:xfrm>
              <a:off x="6361771" y="5422577"/>
              <a:ext cx="55806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6" name="Line"/>
            <p:cNvSpPr/>
            <p:nvPr/>
          </p:nvSpPr>
          <p:spPr>
            <a:xfrm>
              <a:off x="6633820" y="5443504"/>
              <a:ext cx="6278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7" name="Line"/>
            <p:cNvSpPr/>
            <p:nvPr/>
          </p:nvSpPr>
          <p:spPr>
            <a:xfrm>
              <a:off x="6905869" y="5450480"/>
              <a:ext cx="4883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8" name="Line"/>
            <p:cNvSpPr/>
            <p:nvPr/>
          </p:nvSpPr>
          <p:spPr>
            <a:xfrm>
              <a:off x="7094211" y="5471407"/>
              <a:ext cx="4185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9" name="Line"/>
            <p:cNvSpPr/>
            <p:nvPr/>
          </p:nvSpPr>
          <p:spPr>
            <a:xfrm>
              <a:off x="7317432" y="5485358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0" name="Line"/>
            <p:cNvSpPr/>
            <p:nvPr/>
          </p:nvSpPr>
          <p:spPr>
            <a:xfrm>
              <a:off x="7470895" y="5471407"/>
              <a:ext cx="48831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1" name="Line"/>
            <p:cNvSpPr/>
            <p:nvPr/>
          </p:nvSpPr>
          <p:spPr>
            <a:xfrm>
              <a:off x="7701091" y="5464431"/>
              <a:ext cx="69757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2" name="Line"/>
            <p:cNvSpPr/>
            <p:nvPr/>
          </p:nvSpPr>
          <p:spPr>
            <a:xfrm>
              <a:off x="7959189" y="5429553"/>
              <a:ext cx="4185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3" name="Line"/>
            <p:cNvSpPr/>
            <p:nvPr/>
          </p:nvSpPr>
          <p:spPr>
            <a:xfrm>
              <a:off x="8175434" y="5422577"/>
              <a:ext cx="41854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4" name="Line"/>
            <p:cNvSpPr/>
            <p:nvPr/>
          </p:nvSpPr>
          <p:spPr>
            <a:xfrm>
              <a:off x="8384702" y="5422577"/>
              <a:ext cx="6278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5" name="Line"/>
            <p:cNvSpPr/>
            <p:nvPr/>
          </p:nvSpPr>
          <p:spPr>
            <a:xfrm>
              <a:off x="8510264" y="5422577"/>
              <a:ext cx="5580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6" name="Line"/>
            <p:cNvSpPr/>
            <p:nvPr/>
          </p:nvSpPr>
          <p:spPr>
            <a:xfrm>
              <a:off x="8614898" y="5394675"/>
              <a:ext cx="97660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7" name="Line"/>
            <p:cNvSpPr/>
            <p:nvPr/>
          </p:nvSpPr>
          <p:spPr>
            <a:xfrm>
              <a:off x="8845094" y="5408626"/>
              <a:ext cx="48830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8" name="Line"/>
            <p:cNvSpPr/>
            <p:nvPr/>
          </p:nvSpPr>
          <p:spPr>
            <a:xfrm>
              <a:off x="8963679" y="5373748"/>
              <a:ext cx="20928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9" name="Line"/>
            <p:cNvSpPr/>
            <p:nvPr/>
          </p:nvSpPr>
          <p:spPr>
            <a:xfrm>
              <a:off x="9214802" y="5324918"/>
              <a:ext cx="62782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0" name="Line"/>
            <p:cNvSpPr/>
            <p:nvPr/>
          </p:nvSpPr>
          <p:spPr>
            <a:xfrm>
              <a:off x="9389193" y="5324918"/>
              <a:ext cx="20927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1" name="Line"/>
            <p:cNvSpPr/>
            <p:nvPr/>
          </p:nvSpPr>
          <p:spPr>
            <a:xfrm>
              <a:off x="9521730" y="5227260"/>
              <a:ext cx="2790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2" name="Line"/>
            <p:cNvSpPr/>
            <p:nvPr/>
          </p:nvSpPr>
          <p:spPr>
            <a:xfrm>
              <a:off x="9556607" y="5080772"/>
              <a:ext cx="13953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3" name="Line"/>
            <p:cNvSpPr/>
            <p:nvPr/>
          </p:nvSpPr>
          <p:spPr>
            <a:xfrm>
              <a:off x="9591486" y="4934283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4" name="Line"/>
            <p:cNvSpPr/>
            <p:nvPr/>
          </p:nvSpPr>
          <p:spPr>
            <a:xfrm>
              <a:off x="9549632" y="4801747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5" name="Line"/>
            <p:cNvSpPr/>
            <p:nvPr/>
          </p:nvSpPr>
          <p:spPr>
            <a:xfrm>
              <a:off x="9556607" y="4592478"/>
              <a:ext cx="6977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6" name="Line"/>
            <p:cNvSpPr/>
            <p:nvPr/>
          </p:nvSpPr>
          <p:spPr>
            <a:xfrm>
              <a:off x="9570559" y="4369258"/>
              <a:ext cx="13952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7" name="Line"/>
            <p:cNvSpPr/>
            <p:nvPr/>
          </p:nvSpPr>
          <p:spPr>
            <a:xfrm>
              <a:off x="9486851" y="4083257"/>
              <a:ext cx="20928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8" name="Line"/>
            <p:cNvSpPr/>
            <p:nvPr/>
          </p:nvSpPr>
          <p:spPr>
            <a:xfrm>
              <a:off x="9493827" y="3797256"/>
              <a:ext cx="697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9" name="Line"/>
            <p:cNvSpPr/>
            <p:nvPr/>
          </p:nvSpPr>
          <p:spPr>
            <a:xfrm>
              <a:off x="9431046" y="3629841"/>
              <a:ext cx="13952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0" name="Line"/>
            <p:cNvSpPr/>
            <p:nvPr/>
          </p:nvSpPr>
          <p:spPr>
            <a:xfrm>
              <a:off x="9382217" y="3490329"/>
              <a:ext cx="13952" cy="20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1" name="Line"/>
            <p:cNvSpPr/>
            <p:nvPr/>
          </p:nvSpPr>
          <p:spPr>
            <a:xfrm>
              <a:off x="9235729" y="3420573"/>
              <a:ext cx="13952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2" name="Line"/>
            <p:cNvSpPr/>
            <p:nvPr/>
          </p:nvSpPr>
          <p:spPr>
            <a:xfrm>
              <a:off x="9124118" y="3413597"/>
              <a:ext cx="1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3" name="Line"/>
            <p:cNvSpPr/>
            <p:nvPr/>
          </p:nvSpPr>
          <p:spPr>
            <a:xfrm>
              <a:off x="9019484" y="3420573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4" name="Line"/>
            <p:cNvSpPr/>
            <p:nvPr/>
          </p:nvSpPr>
          <p:spPr>
            <a:xfrm>
              <a:off x="8796264" y="3413597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5" name="Line"/>
            <p:cNvSpPr/>
            <p:nvPr/>
          </p:nvSpPr>
          <p:spPr>
            <a:xfrm>
              <a:off x="8510264" y="3406621"/>
              <a:ext cx="5580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21600" y="0"/>
                  </a:moveTo>
                  <a:cubicBezTo>
                    <a:pt x="14400" y="21600"/>
                    <a:pt x="7200" y="216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6" name="Line"/>
            <p:cNvSpPr/>
            <p:nvPr/>
          </p:nvSpPr>
          <p:spPr>
            <a:xfrm>
              <a:off x="8363776" y="3406621"/>
              <a:ext cx="697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7" name="Line"/>
            <p:cNvSpPr/>
            <p:nvPr/>
          </p:nvSpPr>
          <p:spPr>
            <a:xfrm>
              <a:off x="8161483" y="3406621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8" name="Line"/>
            <p:cNvSpPr/>
            <p:nvPr/>
          </p:nvSpPr>
          <p:spPr>
            <a:xfrm>
              <a:off x="7994067" y="3392670"/>
              <a:ext cx="6977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9" name="Line"/>
            <p:cNvSpPr/>
            <p:nvPr/>
          </p:nvSpPr>
          <p:spPr>
            <a:xfrm>
              <a:off x="7812701" y="3406621"/>
              <a:ext cx="34879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0" name="Line"/>
            <p:cNvSpPr/>
            <p:nvPr/>
          </p:nvSpPr>
          <p:spPr>
            <a:xfrm>
              <a:off x="7659237" y="3420573"/>
              <a:ext cx="6977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1" name="Line"/>
            <p:cNvSpPr/>
            <p:nvPr/>
          </p:nvSpPr>
          <p:spPr>
            <a:xfrm>
              <a:off x="7512749" y="3441499"/>
              <a:ext cx="20928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2" name="Line"/>
            <p:cNvSpPr/>
            <p:nvPr/>
          </p:nvSpPr>
          <p:spPr>
            <a:xfrm>
              <a:off x="7324407" y="3434524"/>
              <a:ext cx="34879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3" name="Line"/>
            <p:cNvSpPr/>
            <p:nvPr/>
          </p:nvSpPr>
          <p:spPr>
            <a:xfrm>
              <a:off x="7212797" y="3448475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4" name="Line"/>
            <p:cNvSpPr/>
            <p:nvPr/>
          </p:nvSpPr>
          <p:spPr>
            <a:xfrm>
              <a:off x="7003528" y="3455451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5" name="Line"/>
            <p:cNvSpPr/>
            <p:nvPr/>
          </p:nvSpPr>
          <p:spPr>
            <a:xfrm>
              <a:off x="6877967" y="3476377"/>
              <a:ext cx="1395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6" name="Line"/>
            <p:cNvSpPr/>
            <p:nvPr/>
          </p:nvSpPr>
          <p:spPr>
            <a:xfrm>
              <a:off x="6724503" y="3483353"/>
              <a:ext cx="20928" cy="1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7" name="Line"/>
            <p:cNvSpPr/>
            <p:nvPr/>
          </p:nvSpPr>
          <p:spPr>
            <a:xfrm>
              <a:off x="6522210" y="3490329"/>
              <a:ext cx="27904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8" name="Line"/>
            <p:cNvSpPr/>
            <p:nvPr/>
          </p:nvSpPr>
          <p:spPr>
            <a:xfrm>
              <a:off x="6396648" y="3504280"/>
              <a:ext cx="13953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9" name="Line"/>
            <p:cNvSpPr/>
            <p:nvPr/>
          </p:nvSpPr>
          <p:spPr>
            <a:xfrm>
              <a:off x="6250160" y="3511255"/>
              <a:ext cx="48831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0" name="Line"/>
            <p:cNvSpPr/>
            <p:nvPr/>
          </p:nvSpPr>
          <p:spPr>
            <a:xfrm>
              <a:off x="6096697" y="3532183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1" name="Line"/>
            <p:cNvSpPr/>
            <p:nvPr/>
          </p:nvSpPr>
          <p:spPr>
            <a:xfrm>
              <a:off x="5943233" y="3539158"/>
              <a:ext cx="20928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2" name="Line"/>
            <p:cNvSpPr/>
            <p:nvPr/>
          </p:nvSpPr>
          <p:spPr>
            <a:xfrm>
              <a:off x="5782794" y="3553110"/>
              <a:ext cx="1395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3" name="Line"/>
            <p:cNvSpPr/>
            <p:nvPr/>
          </p:nvSpPr>
          <p:spPr>
            <a:xfrm>
              <a:off x="5636306" y="3567061"/>
              <a:ext cx="27903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4" name="Line"/>
            <p:cNvSpPr/>
            <p:nvPr/>
          </p:nvSpPr>
          <p:spPr>
            <a:xfrm>
              <a:off x="5503769" y="3574036"/>
              <a:ext cx="20928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5" name="Line"/>
            <p:cNvSpPr/>
            <p:nvPr/>
          </p:nvSpPr>
          <p:spPr>
            <a:xfrm>
              <a:off x="5357281" y="3581012"/>
              <a:ext cx="6976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6" name="Line"/>
            <p:cNvSpPr/>
            <p:nvPr/>
          </p:nvSpPr>
          <p:spPr>
            <a:xfrm>
              <a:off x="5245671" y="3574036"/>
              <a:ext cx="6977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7" name="Line"/>
            <p:cNvSpPr/>
            <p:nvPr/>
          </p:nvSpPr>
          <p:spPr>
            <a:xfrm>
              <a:off x="5134060" y="3587988"/>
              <a:ext cx="6977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8" name="Line"/>
            <p:cNvSpPr/>
            <p:nvPr/>
          </p:nvSpPr>
          <p:spPr>
            <a:xfrm>
              <a:off x="4973621" y="3608914"/>
              <a:ext cx="1" cy="13953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9" name="Line"/>
            <p:cNvSpPr/>
            <p:nvPr/>
          </p:nvSpPr>
          <p:spPr>
            <a:xfrm>
              <a:off x="4785279" y="3699598"/>
              <a:ext cx="1" cy="13952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0" name="Line"/>
            <p:cNvSpPr/>
            <p:nvPr/>
          </p:nvSpPr>
          <p:spPr>
            <a:xfrm>
              <a:off x="9124008" y="2213789"/>
              <a:ext cx="97770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1" h="21600" extrusionOk="0">
                  <a:moveTo>
                    <a:pt x="20641" y="0"/>
                  </a:moveTo>
                  <a:cubicBezTo>
                    <a:pt x="17696" y="1862"/>
                    <a:pt x="14750" y="3724"/>
                    <a:pt x="10823" y="6641"/>
                  </a:cubicBezTo>
                  <a:cubicBezTo>
                    <a:pt x="6896" y="9559"/>
                    <a:pt x="1986" y="13531"/>
                    <a:pt x="514" y="16200"/>
                  </a:cubicBezTo>
                  <a:cubicBezTo>
                    <a:pt x="-959" y="18869"/>
                    <a:pt x="1005" y="20234"/>
                    <a:pt x="296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1" name="Line"/>
            <p:cNvSpPr/>
            <p:nvPr/>
          </p:nvSpPr>
          <p:spPr>
            <a:xfrm>
              <a:off x="8901434" y="1891669"/>
              <a:ext cx="1150444" cy="73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507" extrusionOk="0">
                  <a:moveTo>
                    <a:pt x="1165" y="13160"/>
                  </a:moveTo>
                  <a:cubicBezTo>
                    <a:pt x="904" y="13160"/>
                    <a:pt x="643" y="13160"/>
                    <a:pt x="403" y="13160"/>
                  </a:cubicBezTo>
                  <a:cubicBezTo>
                    <a:pt x="164" y="13160"/>
                    <a:pt x="-54" y="13160"/>
                    <a:pt x="11" y="13058"/>
                  </a:cubicBezTo>
                  <a:cubicBezTo>
                    <a:pt x="77" y="12955"/>
                    <a:pt x="425" y="12750"/>
                    <a:pt x="1361" y="12135"/>
                  </a:cubicBezTo>
                  <a:cubicBezTo>
                    <a:pt x="2298" y="11520"/>
                    <a:pt x="3822" y="10495"/>
                    <a:pt x="5259" y="9367"/>
                  </a:cubicBezTo>
                  <a:cubicBezTo>
                    <a:pt x="6696" y="8239"/>
                    <a:pt x="8046" y="7009"/>
                    <a:pt x="9026" y="5573"/>
                  </a:cubicBezTo>
                  <a:cubicBezTo>
                    <a:pt x="10006" y="4138"/>
                    <a:pt x="10615" y="2497"/>
                    <a:pt x="10942" y="1472"/>
                  </a:cubicBezTo>
                  <a:cubicBezTo>
                    <a:pt x="11269" y="446"/>
                    <a:pt x="11312" y="36"/>
                    <a:pt x="11290" y="2"/>
                  </a:cubicBezTo>
                  <a:cubicBezTo>
                    <a:pt x="11269" y="-32"/>
                    <a:pt x="11181" y="310"/>
                    <a:pt x="10986" y="1267"/>
                  </a:cubicBezTo>
                  <a:cubicBezTo>
                    <a:pt x="10790" y="2224"/>
                    <a:pt x="10485" y="3796"/>
                    <a:pt x="10311" y="4753"/>
                  </a:cubicBezTo>
                  <a:cubicBezTo>
                    <a:pt x="10136" y="5710"/>
                    <a:pt x="10093" y="6052"/>
                    <a:pt x="10071" y="6052"/>
                  </a:cubicBezTo>
                  <a:cubicBezTo>
                    <a:pt x="10049" y="6052"/>
                    <a:pt x="10049" y="5710"/>
                    <a:pt x="10049" y="5368"/>
                  </a:cubicBezTo>
                  <a:cubicBezTo>
                    <a:pt x="10049" y="5026"/>
                    <a:pt x="10049" y="4684"/>
                    <a:pt x="10093" y="4684"/>
                  </a:cubicBezTo>
                  <a:cubicBezTo>
                    <a:pt x="10136" y="4684"/>
                    <a:pt x="10223" y="5026"/>
                    <a:pt x="10245" y="6188"/>
                  </a:cubicBezTo>
                  <a:cubicBezTo>
                    <a:pt x="10267" y="7350"/>
                    <a:pt x="10223" y="9333"/>
                    <a:pt x="10115" y="11452"/>
                  </a:cubicBezTo>
                  <a:cubicBezTo>
                    <a:pt x="10006" y="13571"/>
                    <a:pt x="9831" y="15826"/>
                    <a:pt x="9701" y="17227"/>
                  </a:cubicBezTo>
                  <a:cubicBezTo>
                    <a:pt x="9570" y="18629"/>
                    <a:pt x="9483" y="19176"/>
                    <a:pt x="9374" y="19586"/>
                  </a:cubicBezTo>
                  <a:cubicBezTo>
                    <a:pt x="9265" y="19996"/>
                    <a:pt x="9135" y="20269"/>
                    <a:pt x="9505" y="19517"/>
                  </a:cubicBezTo>
                  <a:cubicBezTo>
                    <a:pt x="9875" y="18765"/>
                    <a:pt x="10746" y="16988"/>
                    <a:pt x="11421" y="15587"/>
                  </a:cubicBezTo>
                  <a:cubicBezTo>
                    <a:pt x="12096" y="14186"/>
                    <a:pt x="12575" y="13160"/>
                    <a:pt x="12902" y="12545"/>
                  </a:cubicBezTo>
                  <a:cubicBezTo>
                    <a:pt x="13228" y="11930"/>
                    <a:pt x="13402" y="11725"/>
                    <a:pt x="13598" y="11657"/>
                  </a:cubicBezTo>
                  <a:cubicBezTo>
                    <a:pt x="13794" y="11588"/>
                    <a:pt x="14012" y="11657"/>
                    <a:pt x="14186" y="12101"/>
                  </a:cubicBezTo>
                  <a:cubicBezTo>
                    <a:pt x="14361" y="12545"/>
                    <a:pt x="14491" y="13365"/>
                    <a:pt x="14404" y="14562"/>
                  </a:cubicBezTo>
                  <a:cubicBezTo>
                    <a:pt x="14317" y="15758"/>
                    <a:pt x="14012" y="17330"/>
                    <a:pt x="13816" y="18321"/>
                  </a:cubicBezTo>
                  <a:cubicBezTo>
                    <a:pt x="13620" y="19312"/>
                    <a:pt x="13533" y="19722"/>
                    <a:pt x="13620" y="19893"/>
                  </a:cubicBezTo>
                  <a:cubicBezTo>
                    <a:pt x="13707" y="20064"/>
                    <a:pt x="13969" y="19996"/>
                    <a:pt x="14644" y="19654"/>
                  </a:cubicBezTo>
                  <a:cubicBezTo>
                    <a:pt x="15319" y="19312"/>
                    <a:pt x="16407" y="18697"/>
                    <a:pt x="17126" y="18014"/>
                  </a:cubicBezTo>
                  <a:cubicBezTo>
                    <a:pt x="17844" y="17330"/>
                    <a:pt x="18193" y="16578"/>
                    <a:pt x="18367" y="16031"/>
                  </a:cubicBezTo>
                  <a:cubicBezTo>
                    <a:pt x="18541" y="15484"/>
                    <a:pt x="18541" y="15143"/>
                    <a:pt x="18519" y="14767"/>
                  </a:cubicBezTo>
                  <a:cubicBezTo>
                    <a:pt x="18498" y="14391"/>
                    <a:pt x="18454" y="13981"/>
                    <a:pt x="18302" y="13776"/>
                  </a:cubicBezTo>
                  <a:cubicBezTo>
                    <a:pt x="18149" y="13571"/>
                    <a:pt x="17888" y="13571"/>
                    <a:pt x="17431" y="14391"/>
                  </a:cubicBezTo>
                  <a:cubicBezTo>
                    <a:pt x="16973" y="15211"/>
                    <a:pt x="16320" y="16852"/>
                    <a:pt x="15994" y="18048"/>
                  </a:cubicBezTo>
                  <a:cubicBezTo>
                    <a:pt x="15667" y="19244"/>
                    <a:pt x="15667" y="19996"/>
                    <a:pt x="15972" y="20577"/>
                  </a:cubicBezTo>
                  <a:cubicBezTo>
                    <a:pt x="16277" y="21158"/>
                    <a:pt x="16886" y="21568"/>
                    <a:pt x="17866" y="21500"/>
                  </a:cubicBezTo>
                  <a:cubicBezTo>
                    <a:pt x="18846" y="21431"/>
                    <a:pt x="20196" y="20884"/>
                    <a:pt x="21546" y="203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2" name="Line"/>
            <p:cNvSpPr/>
            <p:nvPr/>
          </p:nvSpPr>
          <p:spPr>
            <a:xfrm>
              <a:off x="9982121" y="2529435"/>
              <a:ext cx="504586" cy="605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054" extrusionOk="0">
                  <a:moveTo>
                    <a:pt x="1473" y="9648"/>
                  </a:moveTo>
                  <a:cubicBezTo>
                    <a:pt x="982" y="12317"/>
                    <a:pt x="491" y="14987"/>
                    <a:pt x="245" y="16524"/>
                  </a:cubicBezTo>
                  <a:cubicBezTo>
                    <a:pt x="0" y="18061"/>
                    <a:pt x="0" y="18466"/>
                    <a:pt x="0" y="18910"/>
                  </a:cubicBezTo>
                  <a:cubicBezTo>
                    <a:pt x="0" y="19355"/>
                    <a:pt x="0" y="19841"/>
                    <a:pt x="245" y="20124"/>
                  </a:cubicBezTo>
                  <a:cubicBezTo>
                    <a:pt x="491" y="20407"/>
                    <a:pt x="982" y="20488"/>
                    <a:pt x="1865" y="20003"/>
                  </a:cubicBezTo>
                  <a:cubicBezTo>
                    <a:pt x="2749" y="19517"/>
                    <a:pt x="4025" y="18466"/>
                    <a:pt x="4909" y="17859"/>
                  </a:cubicBezTo>
                  <a:cubicBezTo>
                    <a:pt x="5793" y="17252"/>
                    <a:pt x="6284" y="17090"/>
                    <a:pt x="6676" y="17171"/>
                  </a:cubicBezTo>
                  <a:cubicBezTo>
                    <a:pt x="7069" y="17252"/>
                    <a:pt x="7364" y="17576"/>
                    <a:pt x="8051" y="18344"/>
                  </a:cubicBezTo>
                  <a:cubicBezTo>
                    <a:pt x="8738" y="19113"/>
                    <a:pt x="9818" y="20326"/>
                    <a:pt x="11242" y="20812"/>
                  </a:cubicBezTo>
                  <a:cubicBezTo>
                    <a:pt x="12665" y="21297"/>
                    <a:pt x="14433" y="21054"/>
                    <a:pt x="16249" y="20084"/>
                  </a:cubicBezTo>
                  <a:cubicBezTo>
                    <a:pt x="18065" y="19113"/>
                    <a:pt x="19931" y="17414"/>
                    <a:pt x="20765" y="15189"/>
                  </a:cubicBezTo>
                  <a:cubicBezTo>
                    <a:pt x="21600" y="12964"/>
                    <a:pt x="21404" y="10214"/>
                    <a:pt x="20618" y="7625"/>
                  </a:cubicBezTo>
                  <a:cubicBezTo>
                    <a:pt x="19833" y="5036"/>
                    <a:pt x="18458" y="2609"/>
                    <a:pt x="17280" y="1275"/>
                  </a:cubicBezTo>
                  <a:cubicBezTo>
                    <a:pt x="16102" y="-60"/>
                    <a:pt x="15120" y="-303"/>
                    <a:pt x="14285" y="344"/>
                  </a:cubicBezTo>
                  <a:cubicBezTo>
                    <a:pt x="13451" y="991"/>
                    <a:pt x="12764" y="2528"/>
                    <a:pt x="12076" y="40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3" name="Line"/>
            <p:cNvSpPr/>
            <p:nvPr/>
          </p:nvSpPr>
          <p:spPr>
            <a:xfrm>
              <a:off x="10554012" y="2787060"/>
              <a:ext cx="209914" cy="315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26" h="21093" extrusionOk="0">
                  <a:moveTo>
                    <a:pt x="1375" y="8306"/>
                  </a:moveTo>
                  <a:cubicBezTo>
                    <a:pt x="465" y="10793"/>
                    <a:pt x="-444" y="13279"/>
                    <a:pt x="238" y="15532"/>
                  </a:cubicBezTo>
                  <a:cubicBezTo>
                    <a:pt x="920" y="17785"/>
                    <a:pt x="3194" y="19806"/>
                    <a:pt x="6491" y="20660"/>
                  </a:cubicBezTo>
                  <a:cubicBezTo>
                    <a:pt x="9788" y="21515"/>
                    <a:pt x="14108" y="21204"/>
                    <a:pt x="16950" y="18796"/>
                  </a:cubicBezTo>
                  <a:cubicBezTo>
                    <a:pt x="19792" y="16387"/>
                    <a:pt x="21156" y="11880"/>
                    <a:pt x="20247" y="8384"/>
                  </a:cubicBezTo>
                  <a:cubicBezTo>
                    <a:pt x="19337" y="4888"/>
                    <a:pt x="16154" y="2401"/>
                    <a:pt x="13994" y="1158"/>
                  </a:cubicBezTo>
                  <a:cubicBezTo>
                    <a:pt x="11834" y="-85"/>
                    <a:pt x="10697" y="-85"/>
                    <a:pt x="9560" y="70"/>
                  </a:cubicBezTo>
                  <a:cubicBezTo>
                    <a:pt x="8423" y="226"/>
                    <a:pt x="7287" y="537"/>
                    <a:pt x="7855" y="1702"/>
                  </a:cubicBezTo>
                  <a:cubicBezTo>
                    <a:pt x="8423" y="2868"/>
                    <a:pt x="10697" y="4888"/>
                    <a:pt x="12971" y="69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4" name="Line"/>
            <p:cNvSpPr/>
            <p:nvPr/>
          </p:nvSpPr>
          <p:spPr>
            <a:xfrm>
              <a:off x="10791293" y="2869498"/>
              <a:ext cx="230197" cy="269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6" extrusionOk="0">
                  <a:moveTo>
                    <a:pt x="0" y="5538"/>
                  </a:moveTo>
                  <a:cubicBezTo>
                    <a:pt x="1091" y="5908"/>
                    <a:pt x="2182" y="6277"/>
                    <a:pt x="3055" y="8123"/>
                  </a:cubicBezTo>
                  <a:cubicBezTo>
                    <a:pt x="3927" y="9969"/>
                    <a:pt x="4582" y="13292"/>
                    <a:pt x="4691" y="15415"/>
                  </a:cubicBezTo>
                  <a:cubicBezTo>
                    <a:pt x="4800" y="17538"/>
                    <a:pt x="4364" y="18462"/>
                    <a:pt x="3927" y="19477"/>
                  </a:cubicBezTo>
                  <a:cubicBezTo>
                    <a:pt x="3491" y="20492"/>
                    <a:pt x="3055" y="21600"/>
                    <a:pt x="2836" y="21323"/>
                  </a:cubicBezTo>
                  <a:cubicBezTo>
                    <a:pt x="2618" y="21046"/>
                    <a:pt x="2618" y="19385"/>
                    <a:pt x="4364" y="16062"/>
                  </a:cubicBezTo>
                  <a:cubicBezTo>
                    <a:pt x="6109" y="12738"/>
                    <a:pt x="9600" y="7754"/>
                    <a:pt x="12764" y="4800"/>
                  </a:cubicBezTo>
                  <a:cubicBezTo>
                    <a:pt x="15927" y="1846"/>
                    <a:pt x="18764" y="9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5" name="Line"/>
            <p:cNvSpPr/>
            <p:nvPr/>
          </p:nvSpPr>
          <p:spPr>
            <a:xfrm>
              <a:off x="11088543" y="2653254"/>
              <a:ext cx="51532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3" h="21600" extrusionOk="0">
                  <a:moveTo>
                    <a:pt x="20813" y="0"/>
                  </a:moveTo>
                  <a:cubicBezTo>
                    <a:pt x="14239" y="3706"/>
                    <a:pt x="7665" y="7412"/>
                    <a:pt x="3909" y="10747"/>
                  </a:cubicBezTo>
                  <a:cubicBezTo>
                    <a:pt x="152" y="14082"/>
                    <a:pt x="-787" y="17047"/>
                    <a:pt x="622" y="18794"/>
                  </a:cubicBezTo>
                  <a:cubicBezTo>
                    <a:pt x="2030" y="20541"/>
                    <a:pt x="5787" y="21071"/>
                    <a:pt x="954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6" name="Line"/>
            <p:cNvSpPr/>
            <p:nvPr/>
          </p:nvSpPr>
          <p:spPr>
            <a:xfrm>
              <a:off x="11157419" y="2862522"/>
              <a:ext cx="415146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600" extrusionOk="0">
                  <a:moveTo>
                    <a:pt x="8151" y="0"/>
                  </a:moveTo>
                  <a:cubicBezTo>
                    <a:pt x="8271" y="982"/>
                    <a:pt x="8392" y="1964"/>
                    <a:pt x="7185" y="4009"/>
                  </a:cubicBezTo>
                  <a:cubicBezTo>
                    <a:pt x="5979" y="6055"/>
                    <a:pt x="3444" y="9164"/>
                    <a:pt x="1936" y="11209"/>
                  </a:cubicBezTo>
                  <a:cubicBezTo>
                    <a:pt x="428" y="13255"/>
                    <a:pt x="-55" y="14236"/>
                    <a:pt x="5" y="14891"/>
                  </a:cubicBezTo>
                  <a:cubicBezTo>
                    <a:pt x="66" y="15545"/>
                    <a:pt x="669" y="15873"/>
                    <a:pt x="3143" y="16200"/>
                  </a:cubicBezTo>
                  <a:cubicBezTo>
                    <a:pt x="5616" y="16527"/>
                    <a:pt x="9961" y="16855"/>
                    <a:pt x="13339" y="17755"/>
                  </a:cubicBezTo>
                  <a:cubicBezTo>
                    <a:pt x="16718" y="18655"/>
                    <a:pt x="19132" y="20127"/>
                    <a:pt x="21545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7" name="Line"/>
            <p:cNvSpPr/>
            <p:nvPr/>
          </p:nvSpPr>
          <p:spPr>
            <a:xfrm>
              <a:off x="5008499" y="3908867"/>
              <a:ext cx="1" cy="209269"/>
            </a:xfrm>
            <a:prstGeom prst="ellipse">
              <a:avLst/>
            </a:pr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8" name="Line"/>
            <p:cNvSpPr/>
            <p:nvPr/>
          </p:nvSpPr>
          <p:spPr>
            <a:xfrm>
              <a:off x="4994548" y="3797256"/>
              <a:ext cx="283297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1600" extrusionOk="0">
                  <a:moveTo>
                    <a:pt x="3688" y="6912"/>
                  </a:moveTo>
                  <a:cubicBezTo>
                    <a:pt x="2985" y="6048"/>
                    <a:pt x="2283" y="5184"/>
                    <a:pt x="2371" y="4320"/>
                  </a:cubicBezTo>
                  <a:cubicBezTo>
                    <a:pt x="2459" y="3456"/>
                    <a:pt x="3337" y="2592"/>
                    <a:pt x="6234" y="1728"/>
                  </a:cubicBezTo>
                  <a:cubicBezTo>
                    <a:pt x="9132" y="864"/>
                    <a:pt x="14049" y="0"/>
                    <a:pt x="17034" y="0"/>
                  </a:cubicBezTo>
                  <a:cubicBezTo>
                    <a:pt x="20020" y="0"/>
                    <a:pt x="21073" y="864"/>
                    <a:pt x="21337" y="2448"/>
                  </a:cubicBezTo>
                  <a:cubicBezTo>
                    <a:pt x="21600" y="4032"/>
                    <a:pt x="21073" y="6336"/>
                    <a:pt x="17912" y="9504"/>
                  </a:cubicBezTo>
                  <a:cubicBezTo>
                    <a:pt x="14751" y="12672"/>
                    <a:pt x="8956" y="16704"/>
                    <a:pt x="5532" y="18864"/>
                  </a:cubicBezTo>
                  <a:cubicBezTo>
                    <a:pt x="2107" y="21024"/>
                    <a:pt x="1054" y="2131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9" name="Line"/>
            <p:cNvSpPr/>
            <p:nvPr/>
          </p:nvSpPr>
          <p:spPr>
            <a:xfrm>
              <a:off x="5410198" y="3770450"/>
              <a:ext cx="44743" cy="368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1" h="21536" extrusionOk="0">
                  <a:moveTo>
                    <a:pt x="7821" y="1974"/>
                  </a:moveTo>
                  <a:cubicBezTo>
                    <a:pt x="5661" y="1023"/>
                    <a:pt x="3501" y="72"/>
                    <a:pt x="1881" y="4"/>
                  </a:cubicBezTo>
                  <a:cubicBezTo>
                    <a:pt x="261" y="-64"/>
                    <a:pt x="-819" y="751"/>
                    <a:pt x="801" y="3332"/>
                  </a:cubicBezTo>
                  <a:cubicBezTo>
                    <a:pt x="2421" y="5913"/>
                    <a:pt x="6741" y="10261"/>
                    <a:pt x="10521" y="13589"/>
                  </a:cubicBezTo>
                  <a:cubicBezTo>
                    <a:pt x="14301" y="16917"/>
                    <a:pt x="17541" y="19227"/>
                    <a:pt x="20781" y="21536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0" name="Line"/>
            <p:cNvSpPr/>
            <p:nvPr/>
          </p:nvSpPr>
          <p:spPr>
            <a:xfrm>
              <a:off x="5495478" y="3896184"/>
              <a:ext cx="189658" cy="199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263" extrusionOk="0">
                  <a:moveTo>
                    <a:pt x="14981" y="5078"/>
                  </a:moveTo>
                  <a:cubicBezTo>
                    <a:pt x="15502" y="3836"/>
                    <a:pt x="16022" y="2595"/>
                    <a:pt x="15632" y="1726"/>
                  </a:cubicBezTo>
                  <a:cubicBezTo>
                    <a:pt x="15241" y="857"/>
                    <a:pt x="13940" y="361"/>
                    <a:pt x="12379" y="112"/>
                  </a:cubicBezTo>
                  <a:cubicBezTo>
                    <a:pt x="10817" y="-136"/>
                    <a:pt x="8996" y="-136"/>
                    <a:pt x="6784" y="1850"/>
                  </a:cubicBezTo>
                  <a:cubicBezTo>
                    <a:pt x="4572" y="3836"/>
                    <a:pt x="1969" y="7809"/>
                    <a:pt x="798" y="11161"/>
                  </a:cubicBezTo>
                  <a:cubicBezTo>
                    <a:pt x="-373" y="14512"/>
                    <a:pt x="-113" y="17243"/>
                    <a:pt x="668" y="18981"/>
                  </a:cubicBezTo>
                  <a:cubicBezTo>
                    <a:pt x="1449" y="20719"/>
                    <a:pt x="2750" y="21464"/>
                    <a:pt x="4572" y="21216"/>
                  </a:cubicBezTo>
                  <a:cubicBezTo>
                    <a:pt x="6393" y="20967"/>
                    <a:pt x="8735" y="19726"/>
                    <a:pt x="10557" y="17864"/>
                  </a:cubicBezTo>
                  <a:cubicBezTo>
                    <a:pt x="12379" y="16002"/>
                    <a:pt x="13680" y="13519"/>
                    <a:pt x="14461" y="13023"/>
                  </a:cubicBezTo>
                  <a:cubicBezTo>
                    <a:pt x="15241" y="12526"/>
                    <a:pt x="15502" y="14016"/>
                    <a:pt x="15892" y="15754"/>
                  </a:cubicBezTo>
                  <a:cubicBezTo>
                    <a:pt x="16282" y="17492"/>
                    <a:pt x="16803" y="19478"/>
                    <a:pt x="17714" y="20347"/>
                  </a:cubicBezTo>
                  <a:cubicBezTo>
                    <a:pt x="18625" y="21216"/>
                    <a:pt x="19926" y="20967"/>
                    <a:pt x="21227" y="20719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1" name="Line"/>
            <p:cNvSpPr/>
            <p:nvPr/>
          </p:nvSpPr>
          <p:spPr>
            <a:xfrm>
              <a:off x="5720013" y="3964671"/>
              <a:ext cx="306928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8" extrusionOk="0">
                  <a:moveTo>
                    <a:pt x="0" y="2235"/>
                  </a:moveTo>
                  <a:cubicBezTo>
                    <a:pt x="655" y="1118"/>
                    <a:pt x="1309" y="0"/>
                    <a:pt x="2045" y="0"/>
                  </a:cubicBezTo>
                  <a:cubicBezTo>
                    <a:pt x="2782" y="0"/>
                    <a:pt x="3600" y="1118"/>
                    <a:pt x="4091" y="3911"/>
                  </a:cubicBezTo>
                  <a:cubicBezTo>
                    <a:pt x="4582" y="6704"/>
                    <a:pt x="4745" y="11173"/>
                    <a:pt x="4745" y="14338"/>
                  </a:cubicBezTo>
                  <a:cubicBezTo>
                    <a:pt x="4745" y="17504"/>
                    <a:pt x="4582" y="19366"/>
                    <a:pt x="4745" y="19366"/>
                  </a:cubicBezTo>
                  <a:cubicBezTo>
                    <a:pt x="4909" y="19366"/>
                    <a:pt x="5400" y="17504"/>
                    <a:pt x="6791" y="13594"/>
                  </a:cubicBezTo>
                  <a:cubicBezTo>
                    <a:pt x="8182" y="9683"/>
                    <a:pt x="10473" y="3725"/>
                    <a:pt x="12682" y="1676"/>
                  </a:cubicBezTo>
                  <a:cubicBezTo>
                    <a:pt x="14891" y="-372"/>
                    <a:pt x="17018" y="1490"/>
                    <a:pt x="18491" y="5400"/>
                  </a:cubicBezTo>
                  <a:cubicBezTo>
                    <a:pt x="19964" y="9311"/>
                    <a:pt x="20782" y="15269"/>
                    <a:pt x="21600" y="21228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2" name="Line"/>
            <p:cNvSpPr/>
            <p:nvPr/>
          </p:nvSpPr>
          <p:spPr>
            <a:xfrm>
              <a:off x="6012990" y="3924227"/>
              <a:ext cx="286001" cy="191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0" y="4473"/>
                  </a:moveTo>
                  <a:cubicBezTo>
                    <a:pt x="527" y="7301"/>
                    <a:pt x="1054" y="10130"/>
                    <a:pt x="1405" y="12444"/>
                  </a:cubicBezTo>
                  <a:cubicBezTo>
                    <a:pt x="1756" y="14758"/>
                    <a:pt x="1932" y="16558"/>
                    <a:pt x="2107" y="18230"/>
                  </a:cubicBezTo>
                  <a:cubicBezTo>
                    <a:pt x="2283" y="19901"/>
                    <a:pt x="2459" y="21444"/>
                    <a:pt x="2898" y="21187"/>
                  </a:cubicBezTo>
                  <a:cubicBezTo>
                    <a:pt x="3337" y="20930"/>
                    <a:pt x="4039" y="18873"/>
                    <a:pt x="5532" y="15530"/>
                  </a:cubicBezTo>
                  <a:cubicBezTo>
                    <a:pt x="7024" y="12187"/>
                    <a:pt x="9307" y="7558"/>
                    <a:pt x="10888" y="4730"/>
                  </a:cubicBezTo>
                  <a:cubicBezTo>
                    <a:pt x="12468" y="1901"/>
                    <a:pt x="13346" y="873"/>
                    <a:pt x="14312" y="358"/>
                  </a:cubicBezTo>
                  <a:cubicBezTo>
                    <a:pt x="15278" y="-156"/>
                    <a:pt x="16332" y="-156"/>
                    <a:pt x="17298" y="615"/>
                  </a:cubicBezTo>
                  <a:cubicBezTo>
                    <a:pt x="18263" y="1387"/>
                    <a:pt x="19141" y="2930"/>
                    <a:pt x="19581" y="4987"/>
                  </a:cubicBezTo>
                  <a:cubicBezTo>
                    <a:pt x="20020" y="7044"/>
                    <a:pt x="20020" y="9615"/>
                    <a:pt x="20283" y="11415"/>
                  </a:cubicBezTo>
                  <a:cubicBezTo>
                    <a:pt x="20546" y="13215"/>
                    <a:pt x="21073" y="14244"/>
                    <a:pt x="21600" y="15273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3" name="Line"/>
            <p:cNvSpPr/>
            <p:nvPr/>
          </p:nvSpPr>
          <p:spPr>
            <a:xfrm>
              <a:off x="6389673" y="3964671"/>
              <a:ext cx="2790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4" name="Line"/>
            <p:cNvSpPr/>
            <p:nvPr/>
          </p:nvSpPr>
          <p:spPr>
            <a:xfrm>
              <a:off x="6382697" y="3769354"/>
              <a:ext cx="48831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5" name="Line"/>
            <p:cNvSpPr/>
            <p:nvPr/>
          </p:nvSpPr>
          <p:spPr>
            <a:xfrm>
              <a:off x="6522210" y="3866414"/>
              <a:ext cx="533348" cy="4546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438" extrusionOk="0">
                  <a:moveTo>
                    <a:pt x="0" y="4634"/>
                  </a:moveTo>
                  <a:cubicBezTo>
                    <a:pt x="93" y="5182"/>
                    <a:pt x="186" y="5730"/>
                    <a:pt x="140" y="6388"/>
                  </a:cubicBezTo>
                  <a:cubicBezTo>
                    <a:pt x="93" y="7046"/>
                    <a:pt x="-93" y="7813"/>
                    <a:pt x="93" y="8033"/>
                  </a:cubicBezTo>
                  <a:cubicBezTo>
                    <a:pt x="279" y="8252"/>
                    <a:pt x="838" y="7923"/>
                    <a:pt x="1583" y="6827"/>
                  </a:cubicBezTo>
                  <a:cubicBezTo>
                    <a:pt x="2328" y="5730"/>
                    <a:pt x="3259" y="3866"/>
                    <a:pt x="3864" y="2660"/>
                  </a:cubicBezTo>
                  <a:cubicBezTo>
                    <a:pt x="4469" y="1454"/>
                    <a:pt x="4748" y="906"/>
                    <a:pt x="5167" y="522"/>
                  </a:cubicBezTo>
                  <a:cubicBezTo>
                    <a:pt x="5586" y="138"/>
                    <a:pt x="6145" y="-81"/>
                    <a:pt x="6564" y="29"/>
                  </a:cubicBezTo>
                  <a:cubicBezTo>
                    <a:pt x="6983" y="138"/>
                    <a:pt x="7262" y="577"/>
                    <a:pt x="7588" y="1454"/>
                  </a:cubicBezTo>
                  <a:cubicBezTo>
                    <a:pt x="7914" y="2331"/>
                    <a:pt x="8286" y="3647"/>
                    <a:pt x="8612" y="4524"/>
                  </a:cubicBezTo>
                  <a:cubicBezTo>
                    <a:pt x="8938" y="5401"/>
                    <a:pt x="9217" y="5840"/>
                    <a:pt x="9590" y="5840"/>
                  </a:cubicBezTo>
                  <a:cubicBezTo>
                    <a:pt x="9962" y="5840"/>
                    <a:pt x="10428" y="5401"/>
                    <a:pt x="10986" y="4689"/>
                  </a:cubicBezTo>
                  <a:cubicBezTo>
                    <a:pt x="11545" y="3976"/>
                    <a:pt x="12197" y="2989"/>
                    <a:pt x="12662" y="2276"/>
                  </a:cubicBezTo>
                  <a:cubicBezTo>
                    <a:pt x="13128" y="1564"/>
                    <a:pt x="13407" y="1125"/>
                    <a:pt x="13314" y="1070"/>
                  </a:cubicBezTo>
                  <a:cubicBezTo>
                    <a:pt x="13221" y="1015"/>
                    <a:pt x="12755" y="1344"/>
                    <a:pt x="11917" y="2112"/>
                  </a:cubicBezTo>
                  <a:cubicBezTo>
                    <a:pt x="11079" y="2879"/>
                    <a:pt x="9869" y="4085"/>
                    <a:pt x="9124" y="4908"/>
                  </a:cubicBezTo>
                  <a:cubicBezTo>
                    <a:pt x="8379" y="5730"/>
                    <a:pt x="8100" y="6169"/>
                    <a:pt x="8286" y="6169"/>
                  </a:cubicBezTo>
                  <a:cubicBezTo>
                    <a:pt x="8473" y="6169"/>
                    <a:pt x="9124" y="5730"/>
                    <a:pt x="10241" y="4963"/>
                  </a:cubicBezTo>
                  <a:cubicBezTo>
                    <a:pt x="11359" y="4195"/>
                    <a:pt x="12941" y="3099"/>
                    <a:pt x="14710" y="3263"/>
                  </a:cubicBezTo>
                  <a:cubicBezTo>
                    <a:pt x="16479" y="3428"/>
                    <a:pt x="18435" y="4853"/>
                    <a:pt x="19691" y="6936"/>
                  </a:cubicBezTo>
                  <a:cubicBezTo>
                    <a:pt x="20948" y="9020"/>
                    <a:pt x="21507" y="11761"/>
                    <a:pt x="21321" y="14118"/>
                  </a:cubicBezTo>
                  <a:cubicBezTo>
                    <a:pt x="21135" y="16475"/>
                    <a:pt x="20204" y="18449"/>
                    <a:pt x="17969" y="19655"/>
                  </a:cubicBezTo>
                  <a:cubicBezTo>
                    <a:pt x="15735" y="20861"/>
                    <a:pt x="12197" y="21300"/>
                    <a:pt x="10195" y="21409"/>
                  </a:cubicBezTo>
                  <a:cubicBezTo>
                    <a:pt x="8193" y="21519"/>
                    <a:pt x="7728" y="21300"/>
                    <a:pt x="7262" y="2108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6" name="Line"/>
            <p:cNvSpPr/>
            <p:nvPr/>
          </p:nvSpPr>
          <p:spPr>
            <a:xfrm>
              <a:off x="5845574" y="4794771"/>
              <a:ext cx="1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D9A8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7" name="Line"/>
            <p:cNvSpPr/>
            <p:nvPr/>
          </p:nvSpPr>
          <p:spPr>
            <a:xfrm>
              <a:off x="5845462" y="4809817"/>
              <a:ext cx="28016" cy="2709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9" h="21513" extrusionOk="0">
                  <a:moveTo>
                    <a:pt x="20019" y="2128"/>
                  </a:moveTo>
                  <a:cubicBezTo>
                    <a:pt x="11711" y="1021"/>
                    <a:pt x="3404" y="-87"/>
                    <a:pt x="911" y="5"/>
                  </a:cubicBezTo>
                  <a:cubicBezTo>
                    <a:pt x="-1581" y="98"/>
                    <a:pt x="1742" y="1390"/>
                    <a:pt x="2573" y="4159"/>
                  </a:cubicBezTo>
                  <a:cubicBezTo>
                    <a:pt x="3404" y="6928"/>
                    <a:pt x="1742" y="11175"/>
                    <a:pt x="911" y="14313"/>
                  </a:cubicBezTo>
                  <a:cubicBezTo>
                    <a:pt x="81" y="17451"/>
                    <a:pt x="81" y="19482"/>
                    <a:pt x="81" y="21513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8" name="Line"/>
            <p:cNvSpPr/>
            <p:nvPr/>
          </p:nvSpPr>
          <p:spPr>
            <a:xfrm>
              <a:off x="5817672" y="4743256"/>
              <a:ext cx="322754" cy="3863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491" extrusionOk="0">
                  <a:moveTo>
                    <a:pt x="4596" y="2866"/>
                  </a:moveTo>
                  <a:cubicBezTo>
                    <a:pt x="4289" y="2219"/>
                    <a:pt x="3983" y="1572"/>
                    <a:pt x="3523" y="990"/>
                  </a:cubicBezTo>
                  <a:cubicBezTo>
                    <a:pt x="3064" y="408"/>
                    <a:pt x="2451" y="-109"/>
                    <a:pt x="2451" y="20"/>
                  </a:cubicBezTo>
                  <a:cubicBezTo>
                    <a:pt x="2451" y="150"/>
                    <a:pt x="3064" y="926"/>
                    <a:pt x="5362" y="2413"/>
                  </a:cubicBezTo>
                  <a:cubicBezTo>
                    <a:pt x="7660" y="3901"/>
                    <a:pt x="11643" y="6099"/>
                    <a:pt x="14630" y="7845"/>
                  </a:cubicBezTo>
                  <a:cubicBezTo>
                    <a:pt x="17617" y="9592"/>
                    <a:pt x="19609" y="10885"/>
                    <a:pt x="20604" y="11920"/>
                  </a:cubicBezTo>
                  <a:cubicBezTo>
                    <a:pt x="21600" y="12954"/>
                    <a:pt x="21600" y="13731"/>
                    <a:pt x="19685" y="15089"/>
                  </a:cubicBezTo>
                  <a:cubicBezTo>
                    <a:pt x="17770" y="16447"/>
                    <a:pt x="13940" y="18387"/>
                    <a:pt x="10340" y="19551"/>
                  </a:cubicBezTo>
                  <a:cubicBezTo>
                    <a:pt x="6740" y="20715"/>
                    <a:pt x="3370" y="21103"/>
                    <a:pt x="0" y="21491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9" name="Line"/>
            <p:cNvSpPr/>
            <p:nvPr/>
          </p:nvSpPr>
          <p:spPr>
            <a:xfrm>
              <a:off x="6153610" y="4887403"/>
              <a:ext cx="446523" cy="430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388" extrusionOk="0">
                  <a:moveTo>
                    <a:pt x="6961" y="3022"/>
                  </a:moveTo>
                  <a:cubicBezTo>
                    <a:pt x="6961" y="2329"/>
                    <a:pt x="6961" y="1636"/>
                    <a:pt x="6460" y="1001"/>
                  </a:cubicBezTo>
                  <a:cubicBezTo>
                    <a:pt x="5959" y="366"/>
                    <a:pt x="4957" y="-212"/>
                    <a:pt x="4067" y="77"/>
                  </a:cubicBezTo>
                  <a:cubicBezTo>
                    <a:pt x="3176" y="366"/>
                    <a:pt x="2396" y="1521"/>
                    <a:pt x="1728" y="3426"/>
                  </a:cubicBezTo>
                  <a:cubicBezTo>
                    <a:pt x="1060" y="5332"/>
                    <a:pt x="504" y="7989"/>
                    <a:pt x="225" y="9722"/>
                  </a:cubicBezTo>
                  <a:cubicBezTo>
                    <a:pt x="-53" y="11454"/>
                    <a:pt x="-53" y="12263"/>
                    <a:pt x="114" y="12898"/>
                  </a:cubicBezTo>
                  <a:cubicBezTo>
                    <a:pt x="281" y="13533"/>
                    <a:pt x="615" y="13995"/>
                    <a:pt x="1060" y="14227"/>
                  </a:cubicBezTo>
                  <a:cubicBezTo>
                    <a:pt x="1506" y="14458"/>
                    <a:pt x="2062" y="14458"/>
                    <a:pt x="2842" y="14053"/>
                  </a:cubicBezTo>
                  <a:cubicBezTo>
                    <a:pt x="3621" y="13649"/>
                    <a:pt x="4623" y="12840"/>
                    <a:pt x="5347" y="11801"/>
                  </a:cubicBezTo>
                  <a:cubicBezTo>
                    <a:pt x="6071" y="10761"/>
                    <a:pt x="6516" y="9491"/>
                    <a:pt x="6739" y="8567"/>
                  </a:cubicBezTo>
                  <a:cubicBezTo>
                    <a:pt x="6961" y="7643"/>
                    <a:pt x="6961" y="7065"/>
                    <a:pt x="7184" y="6950"/>
                  </a:cubicBezTo>
                  <a:cubicBezTo>
                    <a:pt x="7407" y="6834"/>
                    <a:pt x="7852" y="7181"/>
                    <a:pt x="8409" y="7469"/>
                  </a:cubicBezTo>
                  <a:cubicBezTo>
                    <a:pt x="8966" y="7758"/>
                    <a:pt x="9634" y="7989"/>
                    <a:pt x="10246" y="7989"/>
                  </a:cubicBezTo>
                  <a:cubicBezTo>
                    <a:pt x="10858" y="7989"/>
                    <a:pt x="11415" y="7758"/>
                    <a:pt x="11749" y="7354"/>
                  </a:cubicBezTo>
                  <a:cubicBezTo>
                    <a:pt x="12083" y="6949"/>
                    <a:pt x="12194" y="6372"/>
                    <a:pt x="12194" y="6372"/>
                  </a:cubicBezTo>
                  <a:cubicBezTo>
                    <a:pt x="12194" y="6372"/>
                    <a:pt x="12083" y="6949"/>
                    <a:pt x="12027" y="7527"/>
                  </a:cubicBezTo>
                  <a:cubicBezTo>
                    <a:pt x="11972" y="8105"/>
                    <a:pt x="11972" y="8682"/>
                    <a:pt x="11972" y="9317"/>
                  </a:cubicBezTo>
                  <a:cubicBezTo>
                    <a:pt x="11972" y="9953"/>
                    <a:pt x="11972" y="10646"/>
                    <a:pt x="12306" y="10992"/>
                  </a:cubicBezTo>
                  <a:cubicBezTo>
                    <a:pt x="12640" y="11339"/>
                    <a:pt x="13308" y="11339"/>
                    <a:pt x="14366" y="10588"/>
                  </a:cubicBezTo>
                  <a:cubicBezTo>
                    <a:pt x="15423" y="9837"/>
                    <a:pt x="16871" y="8336"/>
                    <a:pt x="17761" y="7354"/>
                  </a:cubicBezTo>
                  <a:cubicBezTo>
                    <a:pt x="18652" y="6372"/>
                    <a:pt x="18986" y="5910"/>
                    <a:pt x="19487" y="5390"/>
                  </a:cubicBezTo>
                  <a:cubicBezTo>
                    <a:pt x="19988" y="4870"/>
                    <a:pt x="20656" y="4293"/>
                    <a:pt x="21046" y="4293"/>
                  </a:cubicBezTo>
                  <a:cubicBezTo>
                    <a:pt x="21436" y="4293"/>
                    <a:pt x="21547" y="4870"/>
                    <a:pt x="21046" y="6834"/>
                  </a:cubicBezTo>
                  <a:cubicBezTo>
                    <a:pt x="20545" y="8798"/>
                    <a:pt x="19432" y="12147"/>
                    <a:pt x="18708" y="14804"/>
                  </a:cubicBezTo>
                  <a:cubicBezTo>
                    <a:pt x="17984" y="17461"/>
                    <a:pt x="17650" y="19424"/>
                    <a:pt x="17316" y="21388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0" name="Line"/>
            <p:cNvSpPr/>
            <p:nvPr/>
          </p:nvSpPr>
          <p:spPr>
            <a:xfrm>
              <a:off x="6815186" y="4851164"/>
              <a:ext cx="113990" cy="3473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225" extrusionOk="0">
                  <a:moveTo>
                    <a:pt x="18144" y="2522"/>
                  </a:moveTo>
                  <a:cubicBezTo>
                    <a:pt x="19008" y="1385"/>
                    <a:pt x="19872" y="248"/>
                    <a:pt x="20520" y="35"/>
                  </a:cubicBezTo>
                  <a:cubicBezTo>
                    <a:pt x="21168" y="-178"/>
                    <a:pt x="21600" y="533"/>
                    <a:pt x="20520" y="3446"/>
                  </a:cubicBezTo>
                  <a:cubicBezTo>
                    <a:pt x="19440" y="6359"/>
                    <a:pt x="16848" y="11475"/>
                    <a:pt x="15120" y="14388"/>
                  </a:cubicBezTo>
                  <a:cubicBezTo>
                    <a:pt x="13392" y="17301"/>
                    <a:pt x="12528" y="18011"/>
                    <a:pt x="11880" y="18864"/>
                  </a:cubicBezTo>
                  <a:cubicBezTo>
                    <a:pt x="11232" y="19717"/>
                    <a:pt x="10800" y="20711"/>
                    <a:pt x="9504" y="21067"/>
                  </a:cubicBezTo>
                  <a:cubicBezTo>
                    <a:pt x="8208" y="21422"/>
                    <a:pt x="6048" y="21138"/>
                    <a:pt x="4320" y="20640"/>
                  </a:cubicBezTo>
                  <a:cubicBezTo>
                    <a:pt x="2592" y="20143"/>
                    <a:pt x="1296" y="19433"/>
                    <a:pt x="0" y="1872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1" name="Line"/>
            <p:cNvSpPr/>
            <p:nvPr/>
          </p:nvSpPr>
          <p:spPr>
            <a:xfrm>
              <a:off x="6780308" y="4976615"/>
              <a:ext cx="410691" cy="164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0979" extrusionOk="0">
                  <a:moveTo>
                    <a:pt x="0" y="15029"/>
                  </a:moveTo>
                  <a:cubicBezTo>
                    <a:pt x="0" y="13550"/>
                    <a:pt x="0" y="12070"/>
                    <a:pt x="366" y="10887"/>
                  </a:cubicBezTo>
                  <a:cubicBezTo>
                    <a:pt x="732" y="9703"/>
                    <a:pt x="1464" y="8816"/>
                    <a:pt x="3356" y="7928"/>
                  </a:cubicBezTo>
                  <a:cubicBezTo>
                    <a:pt x="5247" y="7040"/>
                    <a:pt x="8298" y="6153"/>
                    <a:pt x="10068" y="6153"/>
                  </a:cubicBezTo>
                  <a:cubicBezTo>
                    <a:pt x="11837" y="6153"/>
                    <a:pt x="12325" y="7040"/>
                    <a:pt x="12631" y="8224"/>
                  </a:cubicBezTo>
                  <a:cubicBezTo>
                    <a:pt x="12936" y="9407"/>
                    <a:pt x="13058" y="10887"/>
                    <a:pt x="13119" y="12366"/>
                  </a:cubicBezTo>
                  <a:cubicBezTo>
                    <a:pt x="13180" y="13846"/>
                    <a:pt x="13180" y="15325"/>
                    <a:pt x="13180" y="16805"/>
                  </a:cubicBezTo>
                  <a:cubicBezTo>
                    <a:pt x="13180" y="18284"/>
                    <a:pt x="13180" y="19764"/>
                    <a:pt x="13668" y="20503"/>
                  </a:cubicBezTo>
                  <a:cubicBezTo>
                    <a:pt x="14156" y="21243"/>
                    <a:pt x="15132" y="21243"/>
                    <a:pt x="16414" y="19616"/>
                  </a:cubicBezTo>
                  <a:cubicBezTo>
                    <a:pt x="17695" y="17988"/>
                    <a:pt x="19281" y="14733"/>
                    <a:pt x="20197" y="12070"/>
                  </a:cubicBezTo>
                  <a:cubicBezTo>
                    <a:pt x="21112" y="9407"/>
                    <a:pt x="21356" y="7336"/>
                    <a:pt x="21478" y="5561"/>
                  </a:cubicBezTo>
                  <a:cubicBezTo>
                    <a:pt x="21600" y="3785"/>
                    <a:pt x="21600" y="2306"/>
                    <a:pt x="21295" y="1270"/>
                  </a:cubicBezTo>
                  <a:cubicBezTo>
                    <a:pt x="20990" y="235"/>
                    <a:pt x="20380" y="-357"/>
                    <a:pt x="19342" y="235"/>
                  </a:cubicBezTo>
                  <a:cubicBezTo>
                    <a:pt x="18305" y="827"/>
                    <a:pt x="16841" y="2602"/>
                    <a:pt x="15925" y="5117"/>
                  </a:cubicBezTo>
                  <a:cubicBezTo>
                    <a:pt x="15010" y="7632"/>
                    <a:pt x="14644" y="10887"/>
                    <a:pt x="14278" y="1414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2" name="Line"/>
            <p:cNvSpPr/>
            <p:nvPr/>
          </p:nvSpPr>
          <p:spPr>
            <a:xfrm>
              <a:off x="7373817" y="4782731"/>
              <a:ext cx="273447" cy="350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6" h="21430" extrusionOk="0">
                  <a:moveTo>
                    <a:pt x="1589" y="10967"/>
                  </a:moveTo>
                  <a:cubicBezTo>
                    <a:pt x="1407" y="12957"/>
                    <a:pt x="1226" y="14946"/>
                    <a:pt x="953" y="16580"/>
                  </a:cubicBezTo>
                  <a:cubicBezTo>
                    <a:pt x="681" y="18215"/>
                    <a:pt x="318" y="19494"/>
                    <a:pt x="137" y="19778"/>
                  </a:cubicBezTo>
                  <a:cubicBezTo>
                    <a:pt x="-45" y="20062"/>
                    <a:pt x="-45" y="19351"/>
                    <a:pt x="137" y="16794"/>
                  </a:cubicBezTo>
                  <a:cubicBezTo>
                    <a:pt x="318" y="14236"/>
                    <a:pt x="681" y="9830"/>
                    <a:pt x="1044" y="6988"/>
                  </a:cubicBezTo>
                  <a:cubicBezTo>
                    <a:pt x="1407" y="4146"/>
                    <a:pt x="1770" y="2867"/>
                    <a:pt x="2224" y="1872"/>
                  </a:cubicBezTo>
                  <a:cubicBezTo>
                    <a:pt x="2678" y="878"/>
                    <a:pt x="3222" y="167"/>
                    <a:pt x="4039" y="25"/>
                  </a:cubicBezTo>
                  <a:cubicBezTo>
                    <a:pt x="4856" y="-117"/>
                    <a:pt x="5945" y="309"/>
                    <a:pt x="7669" y="2086"/>
                  </a:cubicBezTo>
                  <a:cubicBezTo>
                    <a:pt x="9394" y="3862"/>
                    <a:pt x="11753" y="6988"/>
                    <a:pt x="13750" y="9688"/>
                  </a:cubicBezTo>
                  <a:cubicBezTo>
                    <a:pt x="15747" y="12388"/>
                    <a:pt x="17380" y="14662"/>
                    <a:pt x="18560" y="16154"/>
                  </a:cubicBezTo>
                  <a:cubicBezTo>
                    <a:pt x="19740" y="17646"/>
                    <a:pt x="20466" y="18357"/>
                    <a:pt x="20920" y="19067"/>
                  </a:cubicBezTo>
                  <a:cubicBezTo>
                    <a:pt x="21373" y="19778"/>
                    <a:pt x="21555" y="20488"/>
                    <a:pt x="21010" y="20915"/>
                  </a:cubicBezTo>
                  <a:cubicBezTo>
                    <a:pt x="20466" y="21341"/>
                    <a:pt x="19195" y="21483"/>
                    <a:pt x="15837" y="21412"/>
                  </a:cubicBezTo>
                  <a:cubicBezTo>
                    <a:pt x="12479" y="21341"/>
                    <a:pt x="7034" y="21057"/>
                    <a:pt x="1589" y="20772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3" name="Line"/>
            <p:cNvSpPr/>
            <p:nvPr/>
          </p:nvSpPr>
          <p:spPr>
            <a:xfrm>
              <a:off x="7646875" y="4933691"/>
              <a:ext cx="568345" cy="607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2" h="21539" extrusionOk="0">
                  <a:moveTo>
                    <a:pt x="5735" y="1753"/>
                  </a:moveTo>
                  <a:cubicBezTo>
                    <a:pt x="5560" y="1258"/>
                    <a:pt x="5384" y="763"/>
                    <a:pt x="5077" y="434"/>
                  </a:cubicBezTo>
                  <a:cubicBezTo>
                    <a:pt x="4769" y="104"/>
                    <a:pt x="4330" y="-61"/>
                    <a:pt x="3716" y="21"/>
                  </a:cubicBezTo>
                  <a:cubicBezTo>
                    <a:pt x="3101" y="104"/>
                    <a:pt x="2311" y="434"/>
                    <a:pt x="1652" y="1670"/>
                  </a:cubicBezTo>
                  <a:cubicBezTo>
                    <a:pt x="994" y="2907"/>
                    <a:pt x="467" y="5050"/>
                    <a:pt x="203" y="6328"/>
                  </a:cubicBezTo>
                  <a:cubicBezTo>
                    <a:pt x="-60" y="7606"/>
                    <a:pt x="-60" y="8018"/>
                    <a:pt x="160" y="8225"/>
                  </a:cubicBezTo>
                  <a:cubicBezTo>
                    <a:pt x="379" y="8431"/>
                    <a:pt x="818" y="8431"/>
                    <a:pt x="1652" y="7854"/>
                  </a:cubicBezTo>
                  <a:cubicBezTo>
                    <a:pt x="2486" y="7276"/>
                    <a:pt x="3716" y="6122"/>
                    <a:pt x="4418" y="5298"/>
                  </a:cubicBezTo>
                  <a:cubicBezTo>
                    <a:pt x="5120" y="4473"/>
                    <a:pt x="5296" y="3979"/>
                    <a:pt x="5516" y="3525"/>
                  </a:cubicBezTo>
                  <a:cubicBezTo>
                    <a:pt x="5735" y="3072"/>
                    <a:pt x="5999" y="2660"/>
                    <a:pt x="6218" y="2701"/>
                  </a:cubicBezTo>
                  <a:cubicBezTo>
                    <a:pt x="6438" y="2742"/>
                    <a:pt x="6613" y="3237"/>
                    <a:pt x="6569" y="4020"/>
                  </a:cubicBezTo>
                  <a:cubicBezTo>
                    <a:pt x="6525" y="4803"/>
                    <a:pt x="6262" y="5875"/>
                    <a:pt x="6086" y="6658"/>
                  </a:cubicBezTo>
                  <a:cubicBezTo>
                    <a:pt x="5911" y="7441"/>
                    <a:pt x="5823" y="7936"/>
                    <a:pt x="5955" y="8060"/>
                  </a:cubicBezTo>
                  <a:cubicBezTo>
                    <a:pt x="6086" y="8183"/>
                    <a:pt x="6438" y="7936"/>
                    <a:pt x="7184" y="7153"/>
                  </a:cubicBezTo>
                  <a:cubicBezTo>
                    <a:pt x="7930" y="6370"/>
                    <a:pt x="9072" y="5050"/>
                    <a:pt x="9818" y="4267"/>
                  </a:cubicBezTo>
                  <a:cubicBezTo>
                    <a:pt x="10564" y="3484"/>
                    <a:pt x="10916" y="3237"/>
                    <a:pt x="11399" y="3360"/>
                  </a:cubicBezTo>
                  <a:cubicBezTo>
                    <a:pt x="11881" y="3484"/>
                    <a:pt x="12496" y="3979"/>
                    <a:pt x="12803" y="4473"/>
                  </a:cubicBezTo>
                  <a:cubicBezTo>
                    <a:pt x="13111" y="4968"/>
                    <a:pt x="13111" y="5463"/>
                    <a:pt x="13067" y="5916"/>
                  </a:cubicBezTo>
                  <a:cubicBezTo>
                    <a:pt x="13023" y="6370"/>
                    <a:pt x="12935" y="6782"/>
                    <a:pt x="13199" y="6658"/>
                  </a:cubicBezTo>
                  <a:cubicBezTo>
                    <a:pt x="13462" y="6534"/>
                    <a:pt x="14077" y="5875"/>
                    <a:pt x="14823" y="5133"/>
                  </a:cubicBezTo>
                  <a:cubicBezTo>
                    <a:pt x="15569" y="4391"/>
                    <a:pt x="16447" y="3566"/>
                    <a:pt x="17325" y="3237"/>
                  </a:cubicBezTo>
                  <a:cubicBezTo>
                    <a:pt x="18203" y="2907"/>
                    <a:pt x="19081" y="3072"/>
                    <a:pt x="19872" y="4391"/>
                  </a:cubicBezTo>
                  <a:cubicBezTo>
                    <a:pt x="20662" y="5710"/>
                    <a:pt x="21364" y="8183"/>
                    <a:pt x="21452" y="11028"/>
                  </a:cubicBezTo>
                  <a:cubicBezTo>
                    <a:pt x="21540" y="13872"/>
                    <a:pt x="21013" y="17087"/>
                    <a:pt x="20618" y="18901"/>
                  </a:cubicBezTo>
                  <a:cubicBezTo>
                    <a:pt x="20223" y="20715"/>
                    <a:pt x="19960" y="21127"/>
                    <a:pt x="19696" y="21539"/>
                  </a:cubicBezTo>
                </a:path>
              </a:pathLst>
            </a:custGeom>
            <a:noFill/>
            <a:ln w="63500" cap="rnd">
              <a:solidFill>
                <a:srgbClr val="F2F7B7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4" name="Line"/>
            <p:cNvSpPr/>
            <p:nvPr/>
          </p:nvSpPr>
          <p:spPr>
            <a:xfrm>
              <a:off x="7680164" y="3842499"/>
              <a:ext cx="42453" cy="282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6" h="21519" extrusionOk="0">
                  <a:moveTo>
                    <a:pt x="13642" y="1335"/>
                  </a:moveTo>
                  <a:cubicBezTo>
                    <a:pt x="10232" y="627"/>
                    <a:pt x="6821" y="-81"/>
                    <a:pt x="6253" y="8"/>
                  </a:cubicBezTo>
                  <a:cubicBezTo>
                    <a:pt x="5684" y="96"/>
                    <a:pt x="7958" y="981"/>
                    <a:pt x="11369" y="3726"/>
                  </a:cubicBezTo>
                  <a:cubicBezTo>
                    <a:pt x="14779" y="6470"/>
                    <a:pt x="19326" y="11073"/>
                    <a:pt x="20463" y="14260"/>
                  </a:cubicBezTo>
                  <a:cubicBezTo>
                    <a:pt x="21600" y="17447"/>
                    <a:pt x="19326" y="19217"/>
                    <a:pt x="15347" y="20191"/>
                  </a:cubicBezTo>
                  <a:cubicBezTo>
                    <a:pt x="11368" y="21165"/>
                    <a:pt x="5684" y="21342"/>
                    <a:pt x="0" y="2151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5" name="Line"/>
            <p:cNvSpPr/>
            <p:nvPr/>
          </p:nvSpPr>
          <p:spPr>
            <a:xfrm>
              <a:off x="7645286" y="3777507"/>
              <a:ext cx="360553" cy="340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380" extrusionOk="0">
                  <a:moveTo>
                    <a:pt x="1230" y="2553"/>
                  </a:moveTo>
                  <a:cubicBezTo>
                    <a:pt x="1230" y="1531"/>
                    <a:pt x="1230" y="510"/>
                    <a:pt x="1640" y="145"/>
                  </a:cubicBezTo>
                  <a:cubicBezTo>
                    <a:pt x="2051" y="-220"/>
                    <a:pt x="2871" y="72"/>
                    <a:pt x="5400" y="1385"/>
                  </a:cubicBezTo>
                  <a:cubicBezTo>
                    <a:pt x="7929" y="2699"/>
                    <a:pt x="12167" y="5034"/>
                    <a:pt x="15243" y="7369"/>
                  </a:cubicBezTo>
                  <a:cubicBezTo>
                    <a:pt x="18319" y="9704"/>
                    <a:pt x="20233" y="12039"/>
                    <a:pt x="20916" y="13864"/>
                  </a:cubicBezTo>
                  <a:cubicBezTo>
                    <a:pt x="21600" y="15688"/>
                    <a:pt x="21053" y="17002"/>
                    <a:pt x="19139" y="18169"/>
                  </a:cubicBezTo>
                  <a:cubicBezTo>
                    <a:pt x="17225" y="19337"/>
                    <a:pt x="13944" y="20358"/>
                    <a:pt x="10527" y="20869"/>
                  </a:cubicBezTo>
                  <a:cubicBezTo>
                    <a:pt x="7109" y="21380"/>
                    <a:pt x="3554" y="21380"/>
                    <a:pt x="0" y="2138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6" name="Line"/>
            <p:cNvSpPr/>
            <p:nvPr/>
          </p:nvSpPr>
          <p:spPr>
            <a:xfrm>
              <a:off x="8077816" y="3834046"/>
              <a:ext cx="258058" cy="286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61" extrusionOk="0">
                  <a:moveTo>
                    <a:pt x="9833" y="4524"/>
                  </a:moveTo>
                  <a:cubicBezTo>
                    <a:pt x="9833" y="3660"/>
                    <a:pt x="9833" y="2796"/>
                    <a:pt x="9640" y="1932"/>
                  </a:cubicBezTo>
                  <a:cubicBezTo>
                    <a:pt x="9447" y="1068"/>
                    <a:pt x="9061" y="204"/>
                    <a:pt x="8386" y="31"/>
                  </a:cubicBezTo>
                  <a:cubicBezTo>
                    <a:pt x="7711" y="-142"/>
                    <a:pt x="6747" y="376"/>
                    <a:pt x="5397" y="2536"/>
                  </a:cubicBezTo>
                  <a:cubicBezTo>
                    <a:pt x="4047" y="4696"/>
                    <a:pt x="2311" y="8498"/>
                    <a:pt x="1250" y="11781"/>
                  </a:cubicBezTo>
                  <a:cubicBezTo>
                    <a:pt x="190" y="15064"/>
                    <a:pt x="-196" y="17829"/>
                    <a:pt x="93" y="19384"/>
                  </a:cubicBezTo>
                  <a:cubicBezTo>
                    <a:pt x="383" y="20940"/>
                    <a:pt x="1347" y="21285"/>
                    <a:pt x="3758" y="20508"/>
                  </a:cubicBezTo>
                  <a:cubicBezTo>
                    <a:pt x="6168" y="19730"/>
                    <a:pt x="10025" y="17829"/>
                    <a:pt x="12147" y="16447"/>
                  </a:cubicBezTo>
                  <a:cubicBezTo>
                    <a:pt x="14268" y="15064"/>
                    <a:pt x="14654" y="14200"/>
                    <a:pt x="14943" y="14200"/>
                  </a:cubicBezTo>
                  <a:cubicBezTo>
                    <a:pt x="15233" y="14200"/>
                    <a:pt x="15425" y="15064"/>
                    <a:pt x="15425" y="15928"/>
                  </a:cubicBezTo>
                  <a:cubicBezTo>
                    <a:pt x="15425" y="16792"/>
                    <a:pt x="15233" y="17656"/>
                    <a:pt x="15136" y="18607"/>
                  </a:cubicBezTo>
                  <a:cubicBezTo>
                    <a:pt x="15040" y="19557"/>
                    <a:pt x="15040" y="20594"/>
                    <a:pt x="15522" y="21026"/>
                  </a:cubicBezTo>
                  <a:cubicBezTo>
                    <a:pt x="16004" y="21458"/>
                    <a:pt x="16968" y="21285"/>
                    <a:pt x="18029" y="20594"/>
                  </a:cubicBezTo>
                  <a:cubicBezTo>
                    <a:pt x="19090" y="19903"/>
                    <a:pt x="20247" y="18693"/>
                    <a:pt x="21404" y="1748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7" name="Line"/>
            <p:cNvSpPr/>
            <p:nvPr/>
          </p:nvSpPr>
          <p:spPr>
            <a:xfrm>
              <a:off x="8314946" y="3698357"/>
              <a:ext cx="117882" cy="405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542" extrusionOk="0">
                  <a:moveTo>
                    <a:pt x="19059" y="5249"/>
                  </a:moveTo>
                  <a:cubicBezTo>
                    <a:pt x="19906" y="4015"/>
                    <a:pt x="20753" y="2781"/>
                    <a:pt x="21176" y="1793"/>
                  </a:cubicBezTo>
                  <a:cubicBezTo>
                    <a:pt x="21600" y="806"/>
                    <a:pt x="21600" y="65"/>
                    <a:pt x="20965" y="4"/>
                  </a:cubicBezTo>
                  <a:cubicBezTo>
                    <a:pt x="20329" y="-58"/>
                    <a:pt x="19059" y="559"/>
                    <a:pt x="15882" y="2596"/>
                  </a:cubicBezTo>
                  <a:cubicBezTo>
                    <a:pt x="12706" y="4632"/>
                    <a:pt x="7623" y="8088"/>
                    <a:pt x="4659" y="11483"/>
                  </a:cubicBezTo>
                  <a:cubicBezTo>
                    <a:pt x="1694" y="14877"/>
                    <a:pt x="847" y="18209"/>
                    <a:pt x="0" y="2154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8" name="Line"/>
            <p:cNvSpPr/>
            <p:nvPr/>
          </p:nvSpPr>
          <p:spPr>
            <a:xfrm>
              <a:off x="8328897" y="3850398"/>
              <a:ext cx="460392" cy="295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6" extrusionOk="0">
                  <a:moveTo>
                    <a:pt x="0" y="9306"/>
                  </a:moveTo>
                  <a:cubicBezTo>
                    <a:pt x="3164" y="8631"/>
                    <a:pt x="6327" y="7956"/>
                    <a:pt x="8782" y="7618"/>
                  </a:cubicBezTo>
                  <a:cubicBezTo>
                    <a:pt x="11236" y="7281"/>
                    <a:pt x="12982" y="7281"/>
                    <a:pt x="14073" y="7028"/>
                  </a:cubicBezTo>
                  <a:cubicBezTo>
                    <a:pt x="15164" y="6775"/>
                    <a:pt x="15600" y="6268"/>
                    <a:pt x="15927" y="5425"/>
                  </a:cubicBezTo>
                  <a:cubicBezTo>
                    <a:pt x="16255" y="4581"/>
                    <a:pt x="16473" y="3400"/>
                    <a:pt x="16582" y="2303"/>
                  </a:cubicBezTo>
                  <a:cubicBezTo>
                    <a:pt x="16691" y="1206"/>
                    <a:pt x="16691" y="194"/>
                    <a:pt x="16418" y="25"/>
                  </a:cubicBezTo>
                  <a:cubicBezTo>
                    <a:pt x="16145" y="-144"/>
                    <a:pt x="15600" y="531"/>
                    <a:pt x="14673" y="2893"/>
                  </a:cubicBezTo>
                  <a:cubicBezTo>
                    <a:pt x="13745" y="5256"/>
                    <a:pt x="12436" y="9306"/>
                    <a:pt x="11564" y="11669"/>
                  </a:cubicBezTo>
                  <a:cubicBezTo>
                    <a:pt x="10691" y="14031"/>
                    <a:pt x="10255" y="14706"/>
                    <a:pt x="9873" y="15718"/>
                  </a:cubicBezTo>
                  <a:cubicBezTo>
                    <a:pt x="9491" y="16731"/>
                    <a:pt x="9164" y="18081"/>
                    <a:pt x="9327" y="18587"/>
                  </a:cubicBezTo>
                  <a:cubicBezTo>
                    <a:pt x="9491" y="19093"/>
                    <a:pt x="10145" y="18756"/>
                    <a:pt x="11400" y="17153"/>
                  </a:cubicBezTo>
                  <a:cubicBezTo>
                    <a:pt x="12655" y="15550"/>
                    <a:pt x="14509" y="12681"/>
                    <a:pt x="15655" y="10909"/>
                  </a:cubicBezTo>
                  <a:cubicBezTo>
                    <a:pt x="16800" y="9137"/>
                    <a:pt x="17236" y="8462"/>
                    <a:pt x="17727" y="8209"/>
                  </a:cubicBezTo>
                  <a:cubicBezTo>
                    <a:pt x="18218" y="7956"/>
                    <a:pt x="18764" y="8125"/>
                    <a:pt x="19091" y="9475"/>
                  </a:cubicBezTo>
                  <a:cubicBezTo>
                    <a:pt x="19418" y="10825"/>
                    <a:pt x="19527" y="13356"/>
                    <a:pt x="19909" y="15550"/>
                  </a:cubicBezTo>
                  <a:cubicBezTo>
                    <a:pt x="20291" y="17744"/>
                    <a:pt x="20945" y="19600"/>
                    <a:pt x="21600" y="2145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9" name="Line"/>
            <p:cNvSpPr/>
            <p:nvPr/>
          </p:nvSpPr>
          <p:spPr>
            <a:xfrm>
              <a:off x="7889432" y="4284932"/>
              <a:ext cx="888308" cy="354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0609" extrusionOk="0">
                  <a:moveTo>
                    <a:pt x="0" y="20609"/>
                  </a:moveTo>
                  <a:cubicBezTo>
                    <a:pt x="1636" y="17909"/>
                    <a:pt x="3271" y="15209"/>
                    <a:pt x="5245" y="13859"/>
                  </a:cubicBezTo>
                  <a:cubicBezTo>
                    <a:pt x="7219" y="12509"/>
                    <a:pt x="9531" y="12509"/>
                    <a:pt x="11843" y="11159"/>
                  </a:cubicBezTo>
                  <a:cubicBezTo>
                    <a:pt x="14156" y="9809"/>
                    <a:pt x="16468" y="7109"/>
                    <a:pt x="18301" y="4409"/>
                  </a:cubicBezTo>
                  <a:cubicBezTo>
                    <a:pt x="20134" y="1709"/>
                    <a:pt x="21487" y="-991"/>
                    <a:pt x="21544" y="359"/>
                  </a:cubicBezTo>
                  <a:cubicBezTo>
                    <a:pt x="21600" y="1709"/>
                    <a:pt x="20359" y="7109"/>
                    <a:pt x="19119" y="125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0" name="Line"/>
            <p:cNvSpPr/>
            <p:nvPr/>
          </p:nvSpPr>
          <p:spPr>
            <a:xfrm>
              <a:off x="3588860" y="4433074"/>
              <a:ext cx="380272" cy="2552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175" extrusionOk="0">
                  <a:moveTo>
                    <a:pt x="9686" y="4543"/>
                  </a:moveTo>
                  <a:cubicBezTo>
                    <a:pt x="11794" y="8014"/>
                    <a:pt x="13901" y="11485"/>
                    <a:pt x="15152" y="13607"/>
                  </a:cubicBezTo>
                  <a:cubicBezTo>
                    <a:pt x="16403" y="15728"/>
                    <a:pt x="16799" y="16500"/>
                    <a:pt x="17260" y="17271"/>
                  </a:cubicBezTo>
                  <a:cubicBezTo>
                    <a:pt x="17720" y="18043"/>
                    <a:pt x="18247" y="18814"/>
                    <a:pt x="18511" y="18718"/>
                  </a:cubicBezTo>
                  <a:cubicBezTo>
                    <a:pt x="18774" y="18621"/>
                    <a:pt x="18774" y="17657"/>
                    <a:pt x="18247" y="16210"/>
                  </a:cubicBezTo>
                  <a:cubicBezTo>
                    <a:pt x="17720" y="14764"/>
                    <a:pt x="16667" y="12835"/>
                    <a:pt x="15877" y="11293"/>
                  </a:cubicBezTo>
                  <a:cubicBezTo>
                    <a:pt x="15086" y="9750"/>
                    <a:pt x="14560" y="8593"/>
                    <a:pt x="14560" y="8303"/>
                  </a:cubicBezTo>
                  <a:cubicBezTo>
                    <a:pt x="14560" y="8014"/>
                    <a:pt x="15086" y="8593"/>
                    <a:pt x="15679" y="9557"/>
                  </a:cubicBezTo>
                  <a:cubicBezTo>
                    <a:pt x="16272" y="10521"/>
                    <a:pt x="16930" y="11871"/>
                    <a:pt x="17523" y="13028"/>
                  </a:cubicBezTo>
                  <a:cubicBezTo>
                    <a:pt x="18116" y="14185"/>
                    <a:pt x="18642" y="15150"/>
                    <a:pt x="18642" y="15246"/>
                  </a:cubicBezTo>
                  <a:cubicBezTo>
                    <a:pt x="18642" y="15343"/>
                    <a:pt x="18116" y="14571"/>
                    <a:pt x="17391" y="13028"/>
                  </a:cubicBezTo>
                  <a:cubicBezTo>
                    <a:pt x="16667" y="11485"/>
                    <a:pt x="15745" y="9171"/>
                    <a:pt x="15086" y="7532"/>
                  </a:cubicBezTo>
                  <a:cubicBezTo>
                    <a:pt x="14428" y="5893"/>
                    <a:pt x="14033" y="4928"/>
                    <a:pt x="14099" y="4832"/>
                  </a:cubicBezTo>
                  <a:cubicBezTo>
                    <a:pt x="14164" y="4735"/>
                    <a:pt x="14691" y="5507"/>
                    <a:pt x="15350" y="6953"/>
                  </a:cubicBezTo>
                  <a:cubicBezTo>
                    <a:pt x="16008" y="8400"/>
                    <a:pt x="16799" y="10521"/>
                    <a:pt x="17325" y="12064"/>
                  </a:cubicBezTo>
                  <a:cubicBezTo>
                    <a:pt x="17852" y="13607"/>
                    <a:pt x="18116" y="14571"/>
                    <a:pt x="18247" y="14571"/>
                  </a:cubicBezTo>
                  <a:cubicBezTo>
                    <a:pt x="18379" y="14571"/>
                    <a:pt x="18379" y="13607"/>
                    <a:pt x="17852" y="11968"/>
                  </a:cubicBezTo>
                  <a:cubicBezTo>
                    <a:pt x="17325" y="10328"/>
                    <a:pt x="16272" y="8014"/>
                    <a:pt x="15547" y="6471"/>
                  </a:cubicBezTo>
                  <a:cubicBezTo>
                    <a:pt x="14823" y="4928"/>
                    <a:pt x="14428" y="4157"/>
                    <a:pt x="14625" y="4253"/>
                  </a:cubicBezTo>
                  <a:cubicBezTo>
                    <a:pt x="14823" y="4350"/>
                    <a:pt x="15613" y="5314"/>
                    <a:pt x="16733" y="7050"/>
                  </a:cubicBezTo>
                  <a:cubicBezTo>
                    <a:pt x="17852" y="8785"/>
                    <a:pt x="19301" y="11293"/>
                    <a:pt x="19433" y="11389"/>
                  </a:cubicBezTo>
                  <a:cubicBezTo>
                    <a:pt x="19564" y="11485"/>
                    <a:pt x="18379" y="9171"/>
                    <a:pt x="17655" y="7532"/>
                  </a:cubicBezTo>
                  <a:cubicBezTo>
                    <a:pt x="16930" y="5893"/>
                    <a:pt x="16667" y="4928"/>
                    <a:pt x="16864" y="4735"/>
                  </a:cubicBezTo>
                  <a:cubicBezTo>
                    <a:pt x="17062" y="4543"/>
                    <a:pt x="17720" y="5121"/>
                    <a:pt x="18445" y="6857"/>
                  </a:cubicBezTo>
                  <a:cubicBezTo>
                    <a:pt x="19169" y="8593"/>
                    <a:pt x="19960" y="11485"/>
                    <a:pt x="20552" y="13318"/>
                  </a:cubicBezTo>
                  <a:cubicBezTo>
                    <a:pt x="21145" y="15150"/>
                    <a:pt x="21540" y="15921"/>
                    <a:pt x="21540" y="15825"/>
                  </a:cubicBezTo>
                  <a:cubicBezTo>
                    <a:pt x="21540" y="15728"/>
                    <a:pt x="21145" y="14764"/>
                    <a:pt x="20684" y="13896"/>
                  </a:cubicBezTo>
                  <a:cubicBezTo>
                    <a:pt x="20223" y="13028"/>
                    <a:pt x="19696" y="12257"/>
                    <a:pt x="19235" y="11485"/>
                  </a:cubicBezTo>
                  <a:cubicBezTo>
                    <a:pt x="18774" y="10714"/>
                    <a:pt x="18379" y="9943"/>
                    <a:pt x="18445" y="9846"/>
                  </a:cubicBezTo>
                  <a:cubicBezTo>
                    <a:pt x="18511" y="9750"/>
                    <a:pt x="19038" y="10328"/>
                    <a:pt x="19499" y="11100"/>
                  </a:cubicBezTo>
                  <a:cubicBezTo>
                    <a:pt x="19960" y="11871"/>
                    <a:pt x="20355" y="12835"/>
                    <a:pt x="20289" y="13028"/>
                  </a:cubicBezTo>
                  <a:cubicBezTo>
                    <a:pt x="20223" y="13221"/>
                    <a:pt x="19696" y="12643"/>
                    <a:pt x="18840" y="11293"/>
                  </a:cubicBezTo>
                  <a:cubicBezTo>
                    <a:pt x="17984" y="9943"/>
                    <a:pt x="16799" y="7821"/>
                    <a:pt x="15942" y="6471"/>
                  </a:cubicBezTo>
                  <a:cubicBezTo>
                    <a:pt x="15086" y="5121"/>
                    <a:pt x="14560" y="4543"/>
                    <a:pt x="14428" y="4832"/>
                  </a:cubicBezTo>
                  <a:cubicBezTo>
                    <a:pt x="14296" y="5121"/>
                    <a:pt x="14560" y="6278"/>
                    <a:pt x="15481" y="8207"/>
                  </a:cubicBezTo>
                  <a:cubicBezTo>
                    <a:pt x="16403" y="10135"/>
                    <a:pt x="17984" y="12835"/>
                    <a:pt x="18906" y="14668"/>
                  </a:cubicBezTo>
                  <a:cubicBezTo>
                    <a:pt x="19828" y="16500"/>
                    <a:pt x="20091" y="17464"/>
                    <a:pt x="19894" y="17560"/>
                  </a:cubicBezTo>
                  <a:cubicBezTo>
                    <a:pt x="19696" y="17657"/>
                    <a:pt x="19038" y="16885"/>
                    <a:pt x="17655" y="14860"/>
                  </a:cubicBezTo>
                  <a:cubicBezTo>
                    <a:pt x="16272" y="12835"/>
                    <a:pt x="14164" y="9557"/>
                    <a:pt x="12518" y="7339"/>
                  </a:cubicBezTo>
                  <a:cubicBezTo>
                    <a:pt x="10872" y="5121"/>
                    <a:pt x="9686" y="3964"/>
                    <a:pt x="8633" y="3289"/>
                  </a:cubicBezTo>
                  <a:cubicBezTo>
                    <a:pt x="7579" y="2614"/>
                    <a:pt x="6657" y="2421"/>
                    <a:pt x="6394" y="2807"/>
                  </a:cubicBezTo>
                  <a:cubicBezTo>
                    <a:pt x="6130" y="3193"/>
                    <a:pt x="6525" y="4157"/>
                    <a:pt x="6723" y="5121"/>
                  </a:cubicBezTo>
                  <a:cubicBezTo>
                    <a:pt x="6920" y="6085"/>
                    <a:pt x="6920" y="7050"/>
                    <a:pt x="6920" y="8014"/>
                  </a:cubicBezTo>
                  <a:cubicBezTo>
                    <a:pt x="6920" y="8978"/>
                    <a:pt x="6920" y="9943"/>
                    <a:pt x="7250" y="10521"/>
                  </a:cubicBezTo>
                  <a:cubicBezTo>
                    <a:pt x="7579" y="11100"/>
                    <a:pt x="8238" y="11293"/>
                    <a:pt x="8830" y="11003"/>
                  </a:cubicBezTo>
                  <a:cubicBezTo>
                    <a:pt x="9423" y="10714"/>
                    <a:pt x="9950" y="9943"/>
                    <a:pt x="10477" y="9268"/>
                  </a:cubicBezTo>
                  <a:cubicBezTo>
                    <a:pt x="11003" y="8593"/>
                    <a:pt x="11530" y="8014"/>
                    <a:pt x="11596" y="8207"/>
                  </a:cubicBezTo>
                  <a:cubicBezTo>
                    <a:pt x="11662" y="8400"/>
                    <a:pt x="11267" y="9364"/>
                    <a:pt x="10740" y="9846"/>
                  </a:cubicBezTo>
                  <a:cubicBezTo>
                    <a:pt x="10213" y="10328"/>
                    <a:pt x="9555" y="10328"/>
                    <a:pt x="7974" y="8882"/>
                  </a:cubicBezTo>
                  <a:cubicBezTo>
                    <a:pt x="6394" y="7435"/>
                    <a:pt x="3891" y="4543"/>
                    <a:pt x="2311" y="2710"/>
                  </a:cubicBezTo>
                  <a:cubicBezTo>
                    <a:pt x="730" y="878"/>
                    <a:pt x="72" y="107"/>
                    <a:pt x="6" y="10"/>
                  </a:cubicBezTo>
                  <a:cubicBezTo>
                    <a:pt x="-60" y="-86"/>
                    <a:pt x="467" y="493"/>
                    <a:pt x="994" y="1168"/>
                  </a:cubicBezTo>
                  <a:cubicBezTo>
                    <a:pt x="1520" y="1843"/>
                    <a:pt x="2047" y="2614"/>
                    <a:pt x="2508" y="3385"/>
                  </a:cubicBezTo>
                  <a:cubicBezTo>
                    <a:pt x="2969" y="4157"/>
                    <a:pt x="3364" y="4928"/>
                    <a:pt x="3430" y="4832"/>
                  </a:cubicBezTo>
                  <a:cubicBezTo>
                    <a:pt x="3496" y="4735"/>
                    <a:pt x="3233" y="3771"/>
                    <a:pt x="2903" y="2807"/>
                  </a:cubicBezTo>
                  <a:cubicBezTo>
                    <a:pt x="2574" y="1843"/>
                    <a:pt x="2179" y="878"/>
                    <a:pt x="2113" y="878"/>
                  </a:cubicBezTo>
                  <a:cubicBezTo>
                    <a:pt x="2047" y="878"/>
                    <a:pt x="2311" y="1843"/>
                    <a:pt x="2969" y="3482"/>
                  </a:cubicBezTo>
                  <a:cubicBezTo>
                    <a:pt x="3628" y="5121"/>
                    <a:pt x="4681" y="7435"/>
                    <a:pt x="5801" y="8882"/>
                  </a:cubicBezTo>
                  <a:cubicBezTo>
                    <a:pt x="6920" y="10328"/>
                    <a:pt x="8106" y="10907"/>
                    <a:pt x="9028" y="11293"/>
                  </a:cubicBezTo>
                  <a:cubicBezTo>
                    <a:pt x="9950" y="11678"/>
                    <a:pt x="10608" y="11871"/>
                    <a:pt x="10740" y="12353"/>
                  </a:cubicBezTo>
                  <a:cubicBezTo>
                    <a:pt x="10872" y="12835"/>
                    <a:pt x="10477" y="13607"/>
                    <a:pt x="10016" y="14378"/>
                  </a:cubicBezTo>
                  <a:cubicBezTo>
                    <a:pt x="9555" y="15150"/>
                    <a:pt x="9028" y="15921"/>
                    <a:pt x="8567" y="17175"/>
                  </a:cubicBezTo>
                  <a:cubicBezTo>
                    <a:pt x="8106" y="18428"/>
                    <a:pt x="7711" y="20164"/>
                    <a:pt x="7842" y="20839"/>
                  </a:cubicBezTo>
                  <a:cubicBezTo>
                    <a:pt x="7974" y="21514"/>
                    <a:pt x="8633" y="21128"/>
                    <a:pt x="9291" y="20068"/>
                  </a:cubicBezTo>
                  <a:cubicBezTo>
                    <a:pt x="9950" y="19007"/>
                    <a:pt x="10608" y="17271"/>
                    <a:pt x="11003" y="15632"/>
                  </a:cubicBezTo>
                  <a:cubicBezTo>
                    <a:pt x="11399" y="13993"/>
                    <a:pt x="11530" y="12450"/>
                    <a:pt x="11464" y="12160"/>
                  </a:cubicBezTo>
                  <a:cubicBezTo>
                    <a:pt x="11399" y="11871"/>
                    <a:pt x="11135" y="12835"/>
                    <a:pt x="10740" y="13703"/>
                  </a:cubicBezTo>
                  <a:cubicBezTo>
                    <a:pt x="10345" y="14571"/>
                    <a:pt x="9818" y="15343"/>
                    <a:pt x="9291" y="16114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1" name="Line"/>
            <p:cNvSpPr/>
            <p:nvPr/>
          </p:nvSpPr>
          <p:spPr>
            <a:xfrm>
              <a:off x="3609787" y="4552693"/>
              <a:ext cx="121139" cy="297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1451" extrusionOk="0">
                  <a:moveTo>
                    <a:pt x="11633" y="17935"/>
                  </a:moveTo>
                  <a:cubicBezTo>
                    <a:pt x="10818" y="17098"/>
                    <a:pt x="10003" y="16260"/>
                    <a:pt x="9188" y="15423"/>
                  </a:cubicBezTo>
                  <a:cubicBezTo>
                    <a:pt x="8372" y="14586"/>
                    <a:pt x="7557" y="13749"/>
                    <a:pt x="8576" y="12744"/>
                  </a:cubicBezTo>
                  <a:cubicBezTo>
                    <a:pt x="9595" y="11739"/>
                    <a:pt x="12448" y="10567"/>
                    <a:pt x="14486" y="9060"/>
                  </a:cubicBezTo>
                  <a:cubicBezTo>
                    <a:pt x="16523" y="7553"/>
                    <a:pt x="17746" y="5711"/>
                    <a:pt x="18969" y="4372"/>
                  </a:cubicBezTo>
                  <a:cubicBezTo>
                    <a:pt x="20191" y="3032"/>
                    <a:pt x="21414" y="2195"/>
                    <a:pt x="21210" y="2028"/>
                  </a:cubicBezTo>
                  <a:cubicBezTo>
                    <a:pt x="21006" y="1860"/>
                    <a:pt x="19376" y="2363"/>
                    <a:pt x="17339" y="3870"/>
                  </a:cubicBezTo>
                  <a:cubicBezTo>
                    <a:pt x="15301" y="5377"/>
                    <a:pt x="12856" y="7888"/>
                    <a:pt x="10410" y="9730"/>
                  </a:cubicBezTo>
                  <a:cubicBezTo>
                    <a:pt x="7965" y="11572"/>
                    <a:pt x="5520" y="12744"/>
                    <a:pt x="4297" y="12911"/>
                  </a:cubicBezTo>
                  <a:cubicBezTo>
                    <a:pt x="3074" y="13079"/>
                    <a:pt x="3074" y="12242"/>
                    <a:pt x="4093" y="10651"/>
                  </a:cubicBezTo>
                  <a:cubicBezTo>
                    <a:pt x="5112" y="9060"/>
                    <a:pt x="7150" y="6716"/>
                    <a:pt x="8780" y="5125"/>
                  </a:cubicBezTo>
                  <a:cubicBezTo>
                    <a:pt x="10410" y="3535"/>
                    <a:pt x="11633" y="2698"/>
                    <a:pt x="12855" y="1777"/>
                  </a:cubicBezTo>
                  <a:cubicBezTo>
                    <a:pt x="14078" y="856"/>
                    <a:pt x="15301" y="-149"/>
                    <a:pt x="15708" y="18"/>
                  </a:cubicBezTo>
                  <a:cubicBezTo>
                    <a:pt x="16116" y="186"/>
                    <a:pt x="15708" y="1525"/>
                    <a:pt x="14486" y="3870"/>
                  </a:cubicBezTo>
                  <a:cubicBezTo>
                    <a:pt x="13263" y="6214"/>
                    <a:pt x="11225" y="9563"/>
                    <a:pt x="9391" y="11991"/>
                  </a:cubicBezTo>
                  <a:cubicBezTo>
                    <a:pt x="7557" y="14418"/>
                    <a:pt x="5927" y="15925"/>
                    <a:pt x="4093" y="17098"/>
                  </a:cubicBezTo>
                  <a:cubicBezTo>
                    <a:pt x="2259" y="18270"/>
                    <a:pt x="222" y="19107"/>
                    <a:pt x="18" y="19777"/>
                  </a:cubicBezTo>
                  <a:cubicBezTo>
                    <a:pt x="-186" y="20446"/>
                    <a:pt x="1444" y="20949"/>
                    <a:pt x="3074" y="21451"/>
                  </a:cubicBezTo>
                </a:path>
              </a:pathLst>
            </a:custGeom>
            <a:noFill/>
            <a:ln w="63500" cap="rnd">
              <a:solidFill>
                <a:srgbClr val="A7C6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2" name="Line"/>
            <p:cNvSpPr/>
            <p:nvPr/>
          </p:nvSpPr>
          <p:spPr>
            <a:xfrm>
              <a:off x="2505446" y="6294531"/>
              <a:ext cx="40658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20982" y="0"/>
                  </a:moveTo>
                  <a:cubicBezTo>
                    <a:pt x="13782" y="1322"/>
                    <a:pt x="6582" y="2645"/>
                    <a:pt x="2982" y="5510"/>
                  </a:cubicBezTo>
                  <a:cubicBezTo>
                    <a:pt x="-618" y="8376"/>
                    <a:pt x="-618" y="12784"/>
                    <a:pt x="1182" y="15722"/>
                  </a:cubicBezTo>
                  <a:cubicBezTo>
                    <a:pt x="2982" y="18661"/>
                    <a:pt x="6582" y="20131"/>
                    <a:pt x="10182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3" name="Line"/>
            <p:cNvSpPr/>
            <p:nvPr/>
          </p:nvSpPr>
          <p:spPr>
            <a:xfrm>
              <a:off x="2299411" y="6165806"/>
              <a:ext cx="608089" cy="560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503" extrusionOk="0">
                  <a:moveTo>
                    <a:pt x="4735" y="3602"/>
                  </a:moveTo>
                  <a:cubicBezTo>
                    <a:pt x="4735" y="3156"/>
                    <a:pt x="4735" y="2710"/>
                    <a:pt x="5672" y="2219"/>
                  </a:cubicBezTo>
                  <a:cubicBezTo>
                    <a:pt x="6610" y="1728"/>
                    <a:pt x="8484" y="1193"/>
                    <a:pt x="10644" y="791"/>
                  </a:cubicBezTo>
                  <a:cubicBezTo>
                    <a:pt x="12804" y="389"/>
                    <a:pt x="15250" y="122"/>
                    <a:pt x="16717" y="32"/>
                  </a:cubicBezTo>
                  <a:cubicBezTo>
                    <a:pt x="18184" y="-57"/>
                    <a:pt x="18673" y="32"/>
                    <a:pt x="18958" y="389"/>
                  </a:cubicBezTo>
                  <a:cubicBezTo>
                    <a:pt x="19244" y="746"/>
                    <a:pt x="19325" y="1371"/>
                    <a:pt x="18347" y="2442"/>
                  </a:cubicBezTo>
                  <a:cubicBezTo>
                    <a:pt x="17369" y="3513"/>
                    <a:pt x="15331" y="5031"/>
                    <a:pt x="13008" y="6459"/>
                  </a:cubicBezTo>
                  <a:cubicBezTo>
                    <a:pt x="10685" y="7887"/>
                    <a:pt x="8077" y="9226"/>
                    <a:pt x="6039" y="10163"/>
                  </a:cubicBezTo>
                  <a:cubicBezTo>
                    <a:pt x="4001" y="11100"/>
                    <a:pt x="2534" y="11636"/>
                    <a:pt x="1515" y="12037"/>
                  </a:cubicBezTo>
                  <a:cubicBezTo>
                    <a:pt x="497" y="12439"/>
                    <a:pt x="-74" y="12707"/>
                    <a:pt x="8" y="12841"/>
                  </a:cubicBezTo>
                  <a:cubicBezTo>
                    <a:pt x="89" y="12974"/>
                    <a:pt x="823" y="12974"/>
                    <a:pt x="2657" y="13019"/>
                  </a:cubicBezTo>
                  <a:cubicBezTo>
                    <a:pt x="4491" y="13064"/>
                    <a:pt x="7425" y="13153"/>
                    <a:pt x="10278" y="13510"/>
                  </a:cubicBezTo>
                  <a:cubicBezTo>
                    <a:pt x="13131" y="13867"/>
                    <a:pt x="15902" y="14492"/>
                    <a:pt x="17736" y="15161"/>
                  </a:cubicBezTo>
                  <a:cubicBezTo>
                    <a:pt x="19570" y="15831"/>
                    <a:pt x="20466" y="16545"/>
                    <a:pt x="20955" y="17169"/>
                  </a:cubicBezTo>
                  <a:cubicBezTo>
                    <a:pt x="21444" y="17794"/>
                    <a:pt x="21526" y="18330"/>
                    <a:pt x="20629" y="18955"/>
                  </a:cubicBezTo>
                  <a:cubicBezTo>
                    <a:pt x="19733" y="19579"/>
                    <a:pt x="17858" y="20293"/>
                    <a:pt x="15331" y="20784"/>
                  </a:cubicBezTo>
                  <a:cubicBezTo>
                    <a:pt x="12804" y="21275"/>
                    <a:pt x="9626" y="21543"/>
                    <a:pt x="7140" y="21498"/>
                  </a:cubicBezTo>
                  <a:cubicBezTo>
                    <a:pt x="4654" y="21454"/>
                    <a:pt x="2860" y="21097"/>
                    <a:pt x="1923" y="20695"/>
                  </a:cubicBezTo>
                  <a:cubicBezTo>
                    <a:pt x="986" y="20293"/>
                    <a:pt x="904" y="19847"/>
                    <a:pt x="1067" y="19445"/>
                  </a:cubicBezTo>
                  <a:cubicBezTo>
                    <a:pt x="1230" y="19044"/>
                    <a:pt x="1638" y="18687"/>
                    <a:pt x="2045" y="1833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4" name="Line"/>
            <p:cNvSpPr/>
            <p:nvPr/>
          </p:nvSpPr>
          <p:spPr>
            <a:xfrm>
              <a:off x="2933129" y="6260196"/>
              <a:ext cx="703932" cy="444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0" h="21389" extrusionOk="0">
                  <a:moveTo>
                    <a:pt x="3276" y="5346"/>
                  </a:moveTo>
                  <a:cubicBezTo>
                    <a:pt x="3276" y="4786"/>
                    <a:pt x="3276" y="4227"/>
                    <a:pt x="3557" y="3667"/>
                  </a:cubicBezTo>
                  <a:cubicBezTo>
                    <a:pt x="3838" y="3108"/>
                    <a:pt x="4401" y="2548"/>
                    <a:pt x="4964" y="2156"/>
                  </a:cubicBezTo>
                  <a:cubicBezTo>
                    <a:pt x="5527" y="1765"/>
                    <a:pt x="6090" y="1541"/>
                    <a:pt x="6618" y="1373"/>
                  </a:cubicBezTo>
                  <a:cubicBezTo>
                    <a:pt x="7145" y="1205"/>
                    <a:pt x="7638" y="1093"/>
                    <a:pt x="7673" y="1037"/>
                  </a:cubicBezTo>
                  <a:cubicBezTo>
                    <a:pt x="7708" y="981"/>
                    <a:pt x="7286" y="981"/>
                    <a:pt x="6266" y="1932"/>
                  </a:cubicBezTo>
                  <a:cubicBezTo>
                    <a:pt x="5246" y="2884"/>
                    <a:pt x="3627" y="4786"/>
                    <a:pt x="2396" y="7025"/>
                  </a:cubicBezTo>
                  <a:cubicBezTo>
                    <a:pt x="1165" y="9263"/>
                    <a:pt x="321" y="11837"/>
                    <a:pt x="74" y="13908"/>
                  </a:cubicBezTo>
                  <a:cubicBezTo>
                    <a:pt x="-172" y="15978"/>
                    <a:pt x="180" y="17545"/>
                    <a:pt x="1376" y="18720"/>
                  </a:cubicBezTo>
                  <a:cubicBezTo>
                    <a:pt x="2572" y="19895"/>
                    <a:pt x="4612" y="20679"/>
                    <a:pt x="6090" y="21070"/>
                  </a:cubicBezTo>
                  <a:cubicBezTo>
                    <a:pt x="7567" y="21462"/>
                    <a:pt x="8482" y="21462"/>
                    <a:pt x="9045" y="21238"/>
                  </a:cubicBezTo>
                  <a:cubicBezTo>
                    <a:pt x="9608" y="21014"/>
                    <a:pt x="9819" y="20567"/>
                    <a:pt x="9854" y="20007"/>
                  </a:cubicBezTo>
                  <a:cubicBezTo>
                    <a:pt x="9889" y="19447"/>
                    <a:pt x="9749" y="18776"/>
                    <a:pt x="9010" y="17993"/>
                  </a:cubicBezTo>
                  <a:cubicBezTo>
                    <a:pt x="8271" y="17209"/>
                    <a:pt x="6934" y="16314"/>
                    <a:pt x="5984" y="15810"/>
                  </a:cubicBezTo>
                  <a:cubicBezTo>
                    <a:pt x="5035" y="15307"/>
                    <a:pt x="4472" y="15195"/>
                    <a:pt x="4014" y="15083"/>
                  </a:cubicBezTo>
                  <a:cubicBezTo>
                    <a:pt x="3557" y="14971"/>
                    <a:pt x="3205" y="14859"/>
                    <a:pt x="3205" y="14635"/>
                  </a:cubicBezTo>
                  <a:cubicBezTo>
                    <a:pt x="3205" y="14411"/>
                    <a:pt x="3557" y="14075"/>
                    <a:pt x="4436" y="13348"/>
                  </a:cubicBezTo>
                  <a:cubicBezTo>
                    <a:pt x="5316" y="12621"/>
                    <a:pt x="6723" y="11501"/>
                    <a:pt x="7603" y="10774"/>
                  </a:cubicBezTo>
                  <a:cubicBezTo>
                    <a:pt x="8482" y="10046"/>
                    <a:pt x="8834" y="9711"/>
                    <a:pt x="9186" y="9487"/>
                  </a:cubicBezTo>
                  <a:cubicBezTo>
                    <a:pt x="9537" y="9263"/>
                    <a:pt x="9889" y="9151"/>
                    <a:pt x="10100" y="9375"/>
                  </a:cubicBezTo>
                  <a:cubicBezTo>
                    <a:pt x="10311" y="9599"/>
                    <a:pt x="10382" y="10158"/>
                    <a:pt x="10276" y="11054"/>
                  </a:cubicBezTo>
                  <a:cubicBezTo>
                    <a:pt x="10171" y="11949"/>
                    <a:pt x="9889" y="13180"/>
                    <a:pt x="9573" y="14075"/>
                  </a:cubicBezTo>
                  <a:cubicBezTo>
                    <a:pt x="9256" y="14971"/>
                    <a:pt x="8904" y="15530"/>
                    <a:pt x="8764" y="15474"/>
                  </a:cubicBezTo>
                  <a:cubicBezTo>
                    <a:pt x="8623" y="15418"/>
                    <a:pt x="8693" y="14747"/>
                    <a:pt x="8904" y="14355"/>
                  </a:cubicBezTo>
                  <a:cubicBezTo>
                    <a:pt x="9115" y="13964"/>
                    <a:pt x="9467" y="13852"/>
                    <a:pt x="10663" y="14523"/>
                  </a:cubicBezTo>
                  <a:cubicBezTo>
                    <a:pt x="11859" y="15195"/>
                    <a:pt x="13900" y="16650"/>
                    <a:pt x="15553" y="17601"/>
                  </a:cubicBezTo>
                  <a:cubicBezTo>
                    <a:pt x="17206" y="18552"/>
                    <a:pt x="18473" y="19000"/>
                    <a:pt x="19423" y="18944"/>
                  </a:cubicBezTo>
                  <a:cubicBezTo>
                    <a:pt x="20373" y="18888"/>
                    <a:pt x="21006" y="18328"/>
                    <a:pt x="21217" y="16538"/>
                  </a:cubicBezTo>
                  <a:cubicBezTo>
                    <a:pt x="21428" y="14747"/>
                    <a:pt x="21217" y="11725"/>
                    <a:pt x="20830" y="9095"/>
                  </a:cubicBezTo>
                  <a:cubicBezTo>
                    <a:pt x="20443" y="6465"/>
                    <a:pt x="19880" y="4227"/>
                    <a:pt x="19423" y="2660"/>
                  </a:cubicBezTo>
                  <a:cubicBezTo>
                    <a:pt x="18965" y="1093"/>
                    <a:pt x="18614" y="198"/>
                    <a:pt x="18473" y="30"/>
                  </a:cubicBezTo>
                  <a:cubicBezTo>
                    <a:pt x="18332" y="-138"/>
                    <a:pt x="18403" y="422"/>
                    <a:pt x="18649" y="1261"/>
                  </a:cubicBezTo>
                  <a:cubicBezTo>
                    <a:pt x="18895" y="2100"/>
                    <a:pt x="19317" y="3219"/>
                    <a:pt x="19739" y="433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5" name="Line"/>
            <p:cNvSpPr/>
            <p:nvPr/>
          </p:nvSpPr>
          <p:spPr>
            <a:xfrm>
              <a:off x="3631251" y="6303098"/>
              <a:ext cx="306586" cy="422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6" h="21316" extrusionOk="0">
                  <a:moveTo>
                    <a:pt x="7890" y="3794"/>
                  </a:moveTo>
                  <a:cubicBezTo>
                    <a:pt x="7890" y="3207"/>
                    <a:pt x="7890" y="2620"/>
                    <a:pt x="8450" y="2268"/>
                  </a:cubicBezTo>
                  <a:cubicBezTo>
                    <a:pt x="9010" y="1916"/>
                    <a:pt x="10130" y="1798"/>
                    <a:pt x="12130" y="1622"/>
                  </a:cubicBezTo>
                  <a:cubicBezTo>
                    <a:pt x="14130" y="1446"/>
                    <a:pt x="17010" y="1211"/>
                    <a:pt x="18770" y="918"/>
                  </a:cubicBezTo>
                  <a:cubicBezTo>
                    <a:pt x="20530" y="624"/>
                    <a:pt x="21170" y="272"/>
                    <a:pt x="21090" y="96"/>
                  </a:cubicBezTo>
                  <a:cubicBezTo>
                    <a:pt x="21010" y="-80"/>
                    <a:pt x="20210" y="-80"/>
                    <a:pt x="17490" y="683"/>
                  </a:cubicBezTo>
                  <a:cubicBezTo>
                    <a:pt x="14770" y="1446"/>
                    <a:pt x="10130" y="2972"/>
                    <a:pt x="6610" y="5144"/>
                  </a:cubicBezTo>
                  <a:cubicBezTo>
                    <a:pt x="3090" y="7316"/>
                    <a:pt x="690" y="10133"/>
                    <a:pt x="130" y="12422"/>
                  </a:cubicBezTo>
                  <a:cubicBezTo>
                    <a:pt x="-430" y="14711"/>
                    <a:pt x="850" y="16472"/>
                    <a:pt x="3410" y="17822"/>
                  </a:cubicBezTo>
                  <a:cubicBezTo>
                    <a:pt x="5970" y="19172"/>
                    <a:pt x="9810" y="20111"/>
                    <a:pt x="12370" y="20698"/>
                  </a:cubicBezTo>
                  <a:cubicBezTo>
                    <a:pt x="14930" y="21285"/>
                    <a:pt x="16210" y="21520"/>
                    <a:pt x="16610" y="21109"/>
                  </a:cubicBezTo>
                  <a:cubicBezTo>
                    <a:pt x="17010" y="20698"/>
                    <a:pt x="16530" y="19642"/>
                    <a:pt x="16050" y="1858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6" name="Line"/>
            <p:cNvSpPr/>
            <p:nvPr/>
          </p:nvSpPr>
          <p:spPr>
            <a:xfrm>
              <a:off x="3711033" y="6524726"/>
              <a:ext cx="265074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89" y="18000"/>
                    <a:pt x="379" y="14400"/>
                    <a:pt x="2558" y="12240"/>
                  </a:cubicBezTo>
                  <a:cubicBezTo>
                    <a:pt x="4737" y="10080"/>
                    <a:pt x="8905" y="9360"/>
                    <a:pt x="12411" y="7560"/>
                  </a:cubicBezTo>
                  <a:cubicBezTo>
                    <a:pt x="15916" y="5760"/>
                    <a:pt x="18758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7" name="Line"/>
            <p:cNvSpPr/>
            <p:nvPr/>
          </p:nvSpPr>
          <p:spPr>
            <a:xfrm>
              <a:off x="4010857" y="6303012"/>
              <a:ext cx="252881" cy="432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4" h="21471" extrusionOk="0">
                  <a:moveTo>
                    <a:pt x="2904" y="6855"/>
                  </a:moveTo>
                  <a:cubicBezTo>
                    <a:pt x="2904" y="6278"/>
                    <a:pt x="2904" y="5700"/>
                    <a:pt x="3868" y="5007"/>
                  </a:cubicBezTo>
                  <a:cubicBezTo>
                    <a:pt x="4832" y="4314"/>
                    <a:pt x="6761" y="3506"/>
                    <a:pt x="9364" y="2813"/>
                  </a:cubicBezTo>
                  <a:cubicBezTo>
                    <a:pt x="11968" y="2120"/>
                    <a:pt x="15246" y="1542"/>
                    <a:pt x="17561" y="1080"/>
                  </a:cubicBezTo>
                  <a:cubicBezTo>
                    <a:pt x="19875" y="618"/>
                    <a:pt x="21225" y="272"/>
                    <a:pt x="20936" y="98"/>
                  </a:cubicBezTo>
                  <a:cubicBezTo>
                    <a:pt x="20646" y="-75"/>
                    <a:pt x="18718" y="-75"/>
                    <a:pt x="15729" y="560"/>
                  </a:cubicBezTo>
                  <a:cubicBezTo>
                    <a:pt x="12739" y="1196"/>
                    <a:pt x="8689" y="2466"/>
                    <a:pt x="5700" y="4892"/>
                  </a:cubicBezTo>
                  <a:cubicBezTo>
                    <a:pt x="2711" y="7318"/>
                    <a:pt x="782" y="10898"/>
                    <a:pt x="204" y="13670"/>
                  </a:cubicBezTo>
                  <a:cubicBezTo>
                    <a:pt x="-375" y="16443"/>
                    <a:pt x="396" y="18406"/>
                    <a:pt x="1071" y="19677"/>
                  </a:cubicBezTo>
                  <a:cubicBezTo>
                    <a:pt x="1746" y="20947"/>
                    <a:pt x="2325" y="21525"/>
                    <a:pt x="2421" y="21467"/>
                  </a:cubicBezTo>
                  <a:cubicBezTo>
                    <a:pt x="2518" y="21409"/>
                    <a:pt x="2132" y="20716"/>
                    <a:pt x="1746" y="2002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8" name="Line"/>
            <p:cNvSpPr/>
            <p:nvPr/>
          </p:nvSpPr>
          <p:spPr>
            <a:xfrm>
              <a:off x="4024936" y="6461946"/>
              <a:ext cx="362734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08" y="18000"/>
                    <a:pt x="5815" y="14400"/>
                    <a:pt x="8723" y="12375"/>
                  </a:cubicBezTo>
                  <a:cubicBezTo>
                    <a:pt x="11631" y="10350"/>
                    <a:pt x="14538" y="9900"/>
                    <a:pt x="16685" y="8100"/>
                  </a:cubicBezTo>
                  <a:cubicBezTo>
                    <a:pt x="18831" y="6300"/>
                    <a:pt x="20215" y="315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9" name="Line"/>
            <p:cNvSpPr/>
            <p:nvPr/>
          </p:nvSpPr>
          <p:spPr>
            <a:xfrm>
              <a:off x="4404827" y="6406140"/>
              <a:ext cx="57867" cy="360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75" h="21448" extrusionOk="0">
                  <a:moveTo>
                    <a:pt x="8823" y="0"/>
                  </a:moveTo>
                  <a:cubicBezTo>
                    <a:pt x="12977" y="277"/>
                    <a:pt x="17131" y="554"/>
                    <a:pt x="19208" y="1177"/>
                  </a:cubicBezTo>
                  <a:cubicBezTo>
                    <a:pt x="21285" y="1800"/>
                    <a:pt x="21285" y="2769"/>
                    <a:pt x="18377" y="5262"/>
                  </a:cubicBezTo>
                  <a:cubicBezTo>
                    <a:pt x="15470" y="7754"/>
                    <a:pt x="9654" y="11769"/>
                    <a:pt x="5916" y="14400"/>
                  </a:cubicBezTo>
                  <a:cubicBezTo>
                    <a:pt x="2177" y="17031"/>
                    <a:pt x="516" y="18277"/>
                    <a:pt x="100" y="19315"/>
                  </a:cubicBezTo>
                  <a:cubicBezTo>
                    <a:pt x="-315" y="20354"/>
                    <a:pt x="516" y="21185"/>
                    <a:pt x="3424" y="21392"/>
                  </a:cubicBezTo>
                  <a:cubicBezTo>
                    <a:pt x="6331" y="21600"/>
                    <a:pt x="11316" y="21185"/>
                    <a:pt x="16300" y="2076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90" name="Line"/>
            <p:cNvSpPr/>
            <p:nvPr/>
          </p:nvSpPr>
          <p:spPr>
            <a:xfrm>
              <a:off x="4576010" y="6475897"/>
              <a:ext cx="62782" cy="323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600" y="0"/>
                  </a:moveTo>
                  <a:cubicBezTo>
                    <a:pt x="13600" y="155"/>
                    <a:pt x="17600" y="311"/>
                    <a:pt x="19600" y="777"/>
                  </a:cubicBezTo>
                  <a:cubicBezTo>
                    <a:pt x="21600" y="1243"/>
                    <a:pt x="21600" y="2020"/>
                    <a:pt x="21600" y="4895"/>
                  </a:cubicBezTo>
                  <a:cubicBezTo>
                    <a:pt x="21600" y="7770"/>
                    <a:pt x="21600" y="12742"/>
                    <a:pt x="21600" y="15617"/>
                  </a:cubicBezTo>
                  <a:cubicBezTo>
                    <a:pt x="21600" y="18492"/>
                    <a:pt x="21600" y="19269"/>
                    <a:pt x="20800" y="20046"/>
                  </a:cubicBezTo>
                  <a:cubicBezTo>
                    <a:pt x="20000" y="20823"/>
                    <a:pt x="18400" y="21600"/>
                    <a:pt x="14800" y="21600"/>
                  </a:cubicBezTo>
                  <a:cubicBezTo>
                    <a:pt x="11200" y="21600"/>
                    <a:pt x="5600" y="20823"/>
                    <a:pt x="0" y="2004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91" name="Line"/>
            <p:cNvSpPr/>
            <p:nvPr/>
          </p:nvSpPr>
          <p:spPr>
            <a:xfrm>
              <a:off x="4471376" y="6322433"/>
              <a:ext cx="439465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9008"/>
                    <a:pt x="8000" y="16416"/>
                    <a:pt x="11600" y="12816"/>
                  </a:cubicBezTo>
                  <a:cubicBezTo>
                    <a:pt x="15200" y="9216"/>
                    <a:pt x="18400" y="460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92" name="Line"/>
            <p:cNvSpPr/>
            <p:nvPr/>
          </p:nvSpPr>
          <p:spPr>
            <a:xfrm>
              <a:off x="4994548" y="5958461"/>
              <a:ext cx="13952" cy="552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8" extrusionOk="0">
                  <a:moveTo>
                    <a:pt x="21600" y="2771"/>
                  </a:moveTo>
                  <a:cubicBezTo>
                    <a:pt x="21600" y="2227"/>
                    <a:pt x="21600" y="1682"/>
                    <a:pt x="21600" y="1138"/>
                  </a:cubicBezTo>
                  <a:cubicBezTo>
                    <a:pt x="21600" y="593"/>
                    <a:pt x="21600" y="49"/>
                    <a:pt x="19800" y="3"/>
                  </a:cubicBezTo>
                  <a:cubicBezTo>
                    <a:pt x="18000" y="-42"/>
                    <a:pt x="14400" y="412"/>
                    <a:pt x="10800" y="2454"/>
                  </a:cubicBezTo>
                  <a:cubicBezTo>
                    <a:pt x="7200" y="4496"/>
                    <a:pt x="3600" y="8126"/>
                    <a:pt x="1800" y="11575"/>
                  </a:cubicBezTo>
                  <a:cubicBezTo>
                    <a:pt x="0" y="15024"/>
                    <a:pt x="0" y="18291"/>
                    <a:pt x="0" y="2155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93" name="Line"/>
            <p:cNvSpPr/>
            <p:nvPr/>
          </p:nvSpPr>
          <p:spPr>
            <a:xfrm>
              <a:off x="5057329" y="6824678"/>
              <a:ext cx="6976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94" name="Line"/>
            <p:cNvSpPr/>
            <p:nvPr/>
          </p:nvSpPr>
          <p:spPr>
            <a:xfrm>
              <a:off x="2656471" y="6978142"/>
              <a:ext cx="2456664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600" extrusionOk="0">
                  <a:moveTo>
                    <a:pt x="21590" y="8100"/>
                  </a:moveTo>
                  <a:cubicBezTo>
                    <a:pt x="20895" y="7425"/>
                    <a:pt x="20200" y="6750"/>
                    <a:pt x="19465" y="5850"/>
                  </a:cubicBezTo>
                  <a:cubicBezTo>
                    <a:pt x="18729" y="4950"/>
                    <a:pt x="17953" y="3825"/>
                    <a:pt x="17186" y="3038"/>
                  </a:cubicBezTo>
                  <a:cubicBezTo>
                    <a:pt x="16420" y="2250"/>
                    <a:pt x="15664" y="1800"/>
                    <a:pt x="14867" y="1350"/>
                  </a:cubicBezTo>
                  <a:cubicBezTo>
                    <a:pt x="14070" y="900"/>
                    <a:pt x="13232" y="450"/>
                    <a:pt x="12364" y="225"/>
                  </a:cubicBezTo>
                  <a:cubicBezTo>
                    <a:pt x="11495" y="0"/>
                    <a:pt x="10596" y="0"/>
                    <a:pt x="9830" y="0"/>
                  </a:cubicBezTo>
                  <a:cubicBezTo>
                    <a:pt x="9063" y="0"/>
                    <a:pt x="8430" y="0"/>
                    <a:pt x="7674" y="0"/>
                  </a:cubicBezTo>
                  <a:cubicBezTo>
                    <a:pt x="6918" y="0"/>
                    <a:pt x="6039" y="0"/>
                    <a:pt x="5160" y="337"/>
                  </a:cubicBezTo>
                  <a:cubicBezTo>
                    <a:pt x="4281" y="675"/>
                    <a:pt x="3403" y="1350"/>
                    <a:pt x="2606" y="2025"/>
                  </a:cubicBezTo>
                  <a:cubicBezTo>
                    <a:pt x="1809" y="2700"/>
                    <a:pt x="1093" y="3375"/>
                    <a:pt x="675" y="3938"/>
                  </a:cubicBezTo>
                  <a:cubicBezTo>
                    <a:pt x="256" y="4500"/>
                    <a:pt x="133" y="4950"/>
                    <a:pt x="143" y="5288"/>
                  </a:cubicBezTo>
                  <a:cubicBezTo>
                    <a:pt x="153" y="5625"/>
                    <a:pt x="297" y="5850"/>
                    <a:pt x="705" y="6187"/>
                  </a:cubicBezTo>
                  <a:cubicBezTo>
                    <a:pt x="1114" y="6525"/>
                    <a:pt x="1788" y="6975"/>
                    <a:pt x="2463" y="7537"/>
                  </a:cubicBezTo>
                  <a:cubicBezTo>
                    <a:pt x="3137" y="8100"/>
                    <a:pt x="3811" y="8775"/>
                    <a:pt x="4486" y="9338"/>
                  </a:cubicBezTo>
                  <a:cubicBezTo>
                    <a:pt x="5160" y="9900"/>
                    <a:pt x="5834" y="10350"/>
                    <a:pt x="6570" y="10800"/>
                  </a:cubicBezTo>
                  <a:cubicBezTo>
                    <a:pt x="7306" y="11250"/>
                    <a:pt x="8103" y="11700"/>
                    <a:pt x="8910" y="12150"/>
                  </a:cubicBezTo>
                  <a:cubicBezTo>
                    <a:pt x="9717" y="12600"/>
                    <a:pt x="10535" y="13050"/>
                    <a:pt x="11332" y="13275"/>
                  </a:cubicBezTo>
                  <a:cubicBezTo>
                    <a:pt x="12129" y="13500"/>
                    <a:pt x="12905" y="13500"/>
                    <a:pt x="13733" y="13612"/>
                  </a:cubicBezTo>
                  <a:cubicBezTo>
                    <a:pt x="14560" y="13725"/>
                    <a:pt x="15439" y="13950"/>
                    <a:pt x="16205" y="14287"/>
                  </a:cubicBezTo>
                  <a:cubicBezTo>
                    <a:pt x="16972" y="14625"/>
                    <a:pt x="17626" y="15075"/>
                    <a:pt x="18044" y="15525"/>
                  </a:cubicBezTo>
                  <a:cubicBezTo>
                    <a:pt x="18463" y="15975"/>
                    <a:pt x="18647" y="16425"/>
                    <a:pt x="18668" y="16875"/>
                  </a:cubicBezTo>
                  <a:cubicBezTo>
                    <a:pt x="18688" y="17325"/>
                    <a:pt x="18545" y="17775"/>
                    <a:pt x="18085" y="18112"/>
                  </a:cubicBezTo>
                  <a:cubicBezTo>
                    <a:pt x="17626" y="18450"/>
                    <a:pt x="16849" y="18675"/>
                    <a:pt x="16113" y="18787"/>
                  </a:cubicBezTo>
                  <a:cubicBezTo>
                    <a:pt x="15378" y="18900"/>
                    <a:pt x="14683" y="18900"/>
                    <a:pt x="13957" y="18787"/>
                  </a:cubicBezTo>
                  <a:cubicBezTo>
                    <a:pt x="13232" y="18675"/>
                    <a:pt x="12476" y="18450"/>
                    <a:pt x="11699" y="18225"/>
                  </a:cubicBezTo>
                  <a:cubicBezTo>
                    <a:pt x="10923" y="18000"/>
                    <a:pt x="10126" y="17775"/>
                    <a:pt x="9370" y="17662"/>
                  </a:cubicBezTo>
                  <a:cubicBezTo>
                    <a:pt x="8614" y="17550"/>
                    <a:pt x="7898" y="17550"/>
                    <a:pt x="7142" y="17550"/>
                  </a:cubicBezTo>
                  <a:cubicBezTo>
                    <a:pt x="6386" y="17550"/>
                    <a:pt x="5589" y="17550"/>
                    <a:pt x="4802" y="17662"/>
                  </a:cubicBezTo>
                  <a:cubicBezTo>
                    <a:pt x="4016" y="17775"/>
                    <a:pt x="3239" y="18000"/>
                    <a:pt x="2790" y="18112"/>
                  </a:cubicBezTo>
                  <a:cubicBezTo>
                    <a:pt x="2340" y="18225"/>
                    <a:pt x="2217" y="18225"/>
                    <a:pt x="2105" y="18337"/>
                  </a:cubicBezTo>
                  <a:cubicBezTo>
                    <a:pt x="1993" y="18450"/>
                    <a:pt x="1890" y="18675"/>
                    <a:pt x="1901" y="18787"/>
                  </a:cubicBezTo>
                  <a:cubicBezTo>
                    <a:pt x="1911" y="18900"/>
                    <a:pt x="2034" y="18900"/>
                    <a:pt x="2493" y="19125"/>
                  </a:cubicBezTo>
                  <a:cubicBezTo>
                    <a:pt x="2953" y="19350"/>
                    <a:pt x="3750" y="19800"/>
                    <a:pt x="4588" y="20025"/>
                  </a:cubicBezTo>
                  <a:cubicBezTo>
                    <a:pt x="5426" y="20250"/>
                    <a:pt x="6304" y="20250"/>
                    <a:pt x="7132" y="20250"/>
                  </a:cubicBezTo>
                  <a:cubicBezTo>
                    <a:pt x="7960" y="20250"/>
                    <a:pt x="8736" y="20250"/>
                    <a:pt x="9492" y="20362"/>
                  </a:cubicBezTo>
                  <a:cubicBezTo>
                    <a:pt x="10248" y="20475"/>
                    <a:pt x="10984" y="20700"/>
                    <a:pt x="11761" y="20587"/>
                  </a:cubicBezTo>
                  <a:cubicBezTo>
                    <a:pt x="12537" y="20475"/>
                    <a:pt x="13355" y="20025"/>
                    <a:pt x="14131" y="19575"/>
                  </a:cubicBezTo>
                  <a:cubicBezTo>
                    <a:pt x="14908" y="19125"/>
                    <a:pt x="15643" y="18675"/>
                    <a:pt x="16236" y="18450"/>
                  </a:cubicBezTo>
                  <a:cubicBezTo>
                    <a:pt x="16829" y="18225"/>
                    <a:pt x="17278" y="18225"/>
                    <a:pt x="17585" y="18337"/>
                  </a:cubicBezTo>
                  <a:cubicBezTo>
                    <a:pt x="17891" y="18450"/>
                    <a:pt x="18055" y="18675"/>
                    <a:pt x="18085" y="19012"/>
                  </a:cubicBezTo>
                  <a:cubicBezTo>
                    <a:pt x="18116" y="19350"/>
                    <a:pt x="18014" y="19800"/>
                    <a:pt x="17564" y="20250"/>
                  </a:cubicBezTo>
                  <a:cubicBezTo>
                    <a:pt x="17115" y="20700"/>
                    <a:pt x="16318" y="21150"/>
                    <a:pt x="15521" y="21375"/>
                  </a:cubicBezTo>
                  <a:cubicBezTo>
                    <a:pt x="14724" y="21600"/>
                    <a:pt x="13927" y="21600"/>
                    <a:pt x="13222" y="21600"/>
                  </a:cubicBezTo>
                  <a:cubicBezTo>
                    <a:pt x="12517" y="21600"/>
                    <a:pt x="11904" y="21600"/>
                    <a:pt x="11270" y="21487"/>
                  </a:cubicBezTo>
                  <a:cubicBezTo>
                    <a:pt x="10637" y="21375"/>
                    <a:pt x="9983" y="21150"/>
                    <a:pt x="9319" y="20925"/>
                  </a:cubicBezTo>
                  <a:cubicBezTo>
                    <a:pt x="8655" y="20700"/>
                    <a:pt x="7980" y="20475"/>
                    <a:pt x="7193" y="20025"/>
                  </a:cubicBezTo>
                  <a:cubicBezTo>
                    <a:pt x="6407" y="19575"/>
                    <a:pt x="5508" y="18900"/>
                    <a:pt x="4700" y="18337"/>
                  </a:cubicBezTo>
                  <a:cubicBezTo>
                    <a:pt x="3893" y="17775"/>
                    <a:pt x="3178" y="17325"/>
                    <a:pt x="2452" y="16875"/>
                  </a:cubicBezTo>
                  <a:cubicBezTo>
                    <a:pt x="1727" y="16425"/>
                    <a:pt x="991" y="15975"/>
                    <a:pt x="562" y="15750"/>
                  </a:cubicBezTo>
                  <a:cubicBezTo>
                    <a:pt x="133" y="15525"/>
                    <a:pt x="10" y="15525"/>
                    <a:pt x="0" y="15975"/>
                  </a:cubicBezTo>
                  <a:cubicBezTo>
                    <a:pt x="-10" y="16425"/>
                    <a:pt x="92" y="17325"/>
                    <a:pt x="256" y="18225"/>
                  </a:cubicBezTo>
                  <a:cubicBezTo>
                    <a:pt x="419" y="19125"/>
                    <a:pt x="644" y="20025"/>
                    <a:pt x="869" y="2092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0813" name="Drawing"/>
          <p:cNvGrpSpPr/>
          <p:nvPr/>
        </p:nvGrpSpPr>
        <p:grpSpPr>
          <a:xfrm>
            <a:off x="10083169" y="4849167"/>
            <a:ext cx="2266456" cy="1470751"/>
            <a:chOff x="0" y="0"/>
            <a:chExt cx="2266454" cy="1470750"/>
          </a:xfrm>
        </p:grpSpPr>
        <p:sp>
          <p:nvSpPr>
            <p:cNvPr id="10796" name="Line"/>
            <p:cNvSpPr/>
            <p:nvPr/>
          </p:nvSpPr>
          <p:spPr>
            <a:xfrm>
              <a:off x="457002" y="173283"/>
              <a:ext cx="111611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550" y="4036"/>
                    <a:pt x="13500" y="8073"/>
                    <a:pt x="9900" y="11673"/>
                  </a:cubicBezTo>
                  <a:cubicBezTo>
                    <a:pt x="6300" y="15273"/>
                    <a:pt x="3150" y="184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97" name="Line"/>
            <p:cNvSpPr/>
            <p:nvPr/>
          </p:nvSpPr>
          <p:spPr>
            <a:xfrm>
              <a:off x="-1" y="0"/>
              <a:ext cx="982084" cy="2081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486" extrusionOk="0">
                  <a:moveTo>
                    <a:pt x="1149" y="21486"/>
                  </a:moveTo>
                  <a:cubicBezTo>
                    <a:pt x="894" y="21246"/>
                    <a:pt x="639" y="21006"/>
                    <a:pt x="410" y="20406"/>
                  </a:cubicBezTo>
                  <a:cubicBezTo>
                    <a:pt x="181" y="19806"/>
                    <a:pt x="-23" y="18846"/>
                    <a:pt x="2" y="18126"/>
                  </a:cubicBezTo>
                  <a:cubicBezTo>
                    <a:pt x="28" y="17406"/>
                    <a:pt x="283" y="16926"/>
                    <a:pt x="1327" y="15966"/>
                  </a:cubicBezTo>
                  <a:cubicBezTo>
                    <a:pt x="2371" y="15006"/>
                    <a:pt x="4205" y="13566"/>
                    <a:pt x="6167" y="12006"/>
                  </a:cubicBezTo>
                  <a:cubicBezTo>
                    <a:pt x="8128" y="10446"/>
                    <a:pt x="10217" y="8766"/>
                    <a:pt x="12305" y="7086"/>
                  </a:cubicBezTo>
                  <a:cubicBezTo>
                    <a:pt x="14394" y="5406"/>
                    <a:pt x="16483" y="3726"/>
                    <a:pt x="17884" y="2526"/>
                  </a:cubicBezTo>
                  <a:cubicBezTo>
                    <a:pt x="19285" y="1326"/>
                    <a:pt x="19998" y="606"/>
                    <a:pt x="20533" y="246"/>
                  </a:cubicBezTo>
                  <a:cubicBezTo>
                    <a:pt x="21068" y="-114"/>
                    <a:pt x="21424" y="-114"/>
                    <a:pt x="21501" y="486"/>
                  </a:cubicBezTo>
                  <a:cubicBezTo>
                    <a:pt x="21577" y="1086"/>
                    <a:pt x="21373" y="2286"/>
                    <a:pt x="21144" y="3246"/>
                  </a:cubicBezTo>
                  <a:cubicBezTo>
                    <a:pt x="20915" y="4206"/>
                    <a:pt x="20660" y="4926"/>
                    <a:pt x="20405" y="56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98" name="Line"/>
            <p:cNvSpPr/>
            <p:nvPr/>
          </p:nvSpPr>
          <p:spPr>
            <a:xfrm>
              <a:off x="624417" y="362904"/>
              <a:ext cx="151139" cy="293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5" extrusionOk="0">
                  <a:moveTo>
                    <a:pt x="0" y="8447"/>
                  </a:moveTo>
                  <a:cubicBezTo>
                    <a:pt x="0" y="9284"/>
                    <a:pt x="0" y="10121"/>
                    <a:pt x="1495" y="10540"/>
                  </a:cubicBezTo>
                  <a:cubicBezTo>
                    <a:pt x="2991" y="10959"/>
                    <a:pt x="5982" y="10959"/>
                    <a:pt x="9471" y="9870"/>
                  </a:cubicBezTo>
                  <a:cubicBezTo>
                    <a:pt x="12960" y="8782"/>
                    <a:pt x="16948" y="6605"/>
                    <a:pt x="19108" y="5014"/>
                  </a:cubicBezTo>
                  <a:cubicBezTo>
                    <a:pt x="21268" y="3424"/>
                    <a:pt x="21600" y="2419"/>
                    <a:pt x="21600" y="1498"/>
                  </a:cubicBezTo>
                  <a:cubicBezTo>
                    <a:pt x="21600" y="577"/>
                    <a:pt x="21268" y="-260"/>
                    <a:pt x="18609" y="75"/>
                  </a:cubicBezTo>
                  <a:cubicBezTo>
                    <a:pt x="15951" y="410"/>
                    <a:pt x="10966" y="1917"/>
                    <a:pt x="7145" y="4931"/>
                  </a:cubicBezTo>
                  <a:cubicBezTo>
                    <a:pt x="3323" y="7945"/>
                    <a:pt x="665" y="12466"/>
                    <a:pt x="831" y="15480"/>
                  </a:cubicBezTo>
                  <a:cubicBezTo>
                    <a:pt x="997" y="18493"/>
                    <a:pt x="3988" y="20000"/>
                    <a:pt x="6978" y="20670"/>
                  </a:cubicBezTo>
                  <a:cubicBezTo>
                    <a:pt x="9969" y="21340"/>
                    <a:pt x="12960" y="21173"/>
                    <a:pt x="15951" y="210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99" name="Line"/>
            <p:cNvSpPr/>
            <p:nvPr/>
          </p:nvSpPr>
          <p:spPr>
            <a:xfrm>
              <a:off x="817110" y="400150"/>
              <a:ext cx="204918" cy="2482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0965" extrusionOk="0">
                  <a:moveTo>
                    <a:pt x="9740" y="870"/>
                  </a:moveTo>
                  <a:cubicBezTo>
                    <a:pt x="8041" y="281"/>
                    <a:pt x="6342" y="-308"/>
                    <a:pt x="5128" y="183"/>
                  </a:cubicBezTo>
                  <a:cubicBezTo>
                    <a:pt x="3915" y="674"/>
                    <a:pt x="3187" y="2245"/>
                    <a:pt x="2337" y="5387"/>
                  </a:cubicBezTo>
                  <a:cubicBezTo>
                    <a:pt x="1488" y="8528"/>
                    <a:pt x="517" y="13241"/>
                    <a:pt x="153" y="16088"/>
                  </a:cubicBezTo>
                  <a:cubicBezTo>
                    <a:pt x="-211" y="18936"/>
                    <a:pt x="32" y="19917"/>
                    <a:pt x="1367" y="20507"/>
                  </a:cubicBezTo>
                  <a:cubicBezTo>
                    <a:pt x="2701" y="21096"/>
                    <a:pt x="5128" y="21292"/>
                    <a:pt x="8647" y="20016"/>
                  </a:cubicBezTo>
                  <a:cubicBezTo>
                    <a:pt x="12167" y="18739"/>
                    <a:pt x="16778" y="15990"/>
                    <a:pt x="21389" y="132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0" name="Line"/>
            <p:cNvSpPr/>
            <p:nvPr/>
          </p:nvSpPr>
          <p:spPr>
            <a:xfrm>
              <a:off x="991993" y="192967"/>
              <a:ext cx="225353" cy="419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544" extrusionOk="0">
                  <a:moveTo>
                    <a:pt x="13426" y="1137"/>
                  </a:moveTo>
                  <a:cubicBezTo>
                    <a:pt x="13426" y="541"/>
                    <a:pt x="13426" y="-56"/>
                    <a:pt x="12985" y="4"/>
                  </a:cubicBezTo>
                  <a:cubicBezTo>
                    <a:pt x="12545" y="63"/>
                    <a:pt x="11663" y="779"/>
                    <a:pt x="10010" y="2808"/>
                  </a:cubicBezTo>
                  <a:cubicBezTo>
                    <a:pt x="8357" y="4837"/>
                    <a:pt x="5932" y="8178"/>
                    <a:pt x="4169" y="10923"/>
                  </a:cubicBezTo>
                  <a:cubicBezTo>
                    <a:pt x="2406" y="13668"/>
                    <a:pt x="1304" y="15816"/>
                    <a:pt x="643" y="17308"/>
                  </a:cubicBezTo>
                  <a:cubicBezTo>
                    <a:pt x="-19" y="18799"/>
                    <a:pt x="-239" y="19635"/>
                    <a:pt x="312" y="19993"/>
                  </a:cubicBezTo>
                  <a:cubicBezTo>
                    <a:pt x="863" y="20351"/>
                    <a:pt x="2186" y="20231"/>
                    <a:pt x="4390" y="19456"/>
                  </a:cubicBezTo>
                  <a:cubicBezTo>
                    <a:pt x="6594" y="18680"/>
                    <a:pt x="9679" y="17248"/>
                    <a:pt x="11553" y="16293"/>
                  </a:cubicBezTo>
                  <a:cubicBezTo>
                    <a:pt x="13426" y="15338"/>
                    <a:pt x="14088" y="14861"/>
                    <a:pt x="14969" y="14264"/>
                  </a:cubicBezTo>
                  <a:cubicBezTo>
                    <a:pt x="15851" y="13668"/>
                    <a:pt x="16953" y="12952"/>
                    <a:pt x="17724" y="12892"/>
                  </a:cubicBezTo>
                  <a:cubicBezTo>
                    <a:pt x="18496" y="12832"/>
                    <a:pt x="18936" y="13429"/>
                    <a:pt x="19157" y="14622"/>
                  </a:cubicBezTo>
                  <a:cubicBezTo>
                    <a:pt x="19377" y="15816"/>
                    <a:pt x="19377" y="17606"/>
                    <a:pt x="19487" y="18799"/>
                  </a:cubicBezTo>
                  <a:cubicBezTo>
                    <a:pt x="19598" y="19993"/>
                    <a:pt x="19818" y="20589"/>
                    <a:pt x="20149" y="20947"/>
                  </a:cubicBezTo>
                  <a:cubicBezTo>
                    <a:pt x="20479" y="21305"/>
                    <a:pt x="20920" y="21425"/>
                    <a:pt x="21361" y="215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1" name="Line"/>
            <p:cNvSpPr/>
            <p:nvPr/>
          </p:nvSpPr>
          <p:spPr>
            <a:xfrm>
              <a:off x="1301052" y="469652"/>
              <a:ext cx="188343" cy="203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8" extrusionOk="0">
                  <a:moveTo>
                    <a:pt x="0" y="2559"/>
                  </a:moveTo>
                  <a:cubicBezTo>
                    <a:pt x="1067" y="6685"/>
                    <a:pt x="2133" y="10810"/>
                    <a:pt x="2400" y="13480"/>
                  </a:cubicBezTo>
                  <a:cubicBezTo>
                    <a:pt x="2667" y="16150"/>
                    <a:pt x="2133" y="17363"/>
                    <a:pt x="1733" y="18577"/>
                  </a:cubicBezTo>
                  <a:cubicBezTo>
                    <a:pt x="1333" y="19790"/>
                    <a:pt x="1067" y="21004"/>
                    <a:pt x="1467" y="21246"/>
                  </a:cubicBezTo>
                  <a:cubicBezTo>
                    <a:pt x="1867" y="21489"/>
                    <a:pt x="2933" y="20761"/>
                    <a:pt x="5333" y="17363"/>
                  </a:cubicBezTo>
                  <a:cubicBezTo>
                    <a:pt x="7733" y="13965"/>
                    <a:pt x="11467" y="7898"/>
                    <a:pt x="13867" y="4379"/>
                  </a:cubicBezTo>
                  <a:cubicBezTo>
                    <a:pt x="16267" y="860"/>
                    <a:pt x="17333" y="-111"/>
                    <a:pt x="18133" y="10"/>
                  </a:cubicBezTo>
                  <a:cubicBezTo>
                    <a:pt x="18933" y="132"/>
                    <a:pt x="19467" y="1345"/>
                    <a:pt x="20000" y="4136"/>
                  </a:cubicBezTo>
                  <a:cubicBezTo>
                    <a:pt x="20533" y="6927"/>
                    <a:pt x="21067" y="11296"/>
                    <a:pt x="21600" y="156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2" name="Line"/>
            <p:cNvSpPr/>
            <p:nvPr/>
          </p:nvSpPr>
          <p:spPr>
            <a:xfrm>
              <a:off x="1587053" y="490834"/>
              <a:ext cx="27106" cy="1637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129" extrusionOk="0">
                  <a:moveTo>
                    <a:pt x="0" y="1329"/>
                  </a:moveTo>
                  <a:cubicBezTo>
                    <a:pt x="7200" y="429"/>
                    <a:pt x="14400" y="-471"/>
                    <a:pt x="18000" y="279"/>
                  </a:cubicBezTo>
                  <a:cubicBezTo>
                    <a:pt x="21600" y="1029"/>
                    <a:pt x="21600" y="3429"/>
                    <a:pt x="19800" y="7179"/>
                  </a:cubicBezTo>
                  <a:cubicBezTo>
                    <a:pt x="18000" y="10929"/>
                    <a:pt x="14400" y="16029"/>
                    <a:pt x="10800" y="211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3" name="Line"/>
            <p:cNvSpPr/>
            <p:nvPr/>
          </p:nvSpPr>
          <p:spPr>
            <a:xfrm>
              <a:off x="1552175" y="250015"/>
              <a:ext cx="34879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4" name="Line"/>
            <p:cNvSpPr/>
            <p:nvPr/>
          </p:nvSpPr>
          <p:spPr>
            <a:xfrm>
              <a:off x="1662041" y="428405"/>
              <a:ext cx="196376" cy="242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8" h="21082" extrusionOk="0">
                  <a:moveTo>
                    <a:pt x="20296" y="6920"/>
                  </a:moveTo>
                  <a:cubicBezTo>
                    <a:pt x="20544" y="5911"/>
                    <a:pt x="20793" y="4902"/>
                    <a:pt x="20917" y="3589"/>
                  </a:cubicBezTo>
                  <a:cubicBezTo>
                    <a:pt x="21041" y="2277"/>
                    <a:pt x="21041" y="662"/>
                    <a:pt x="19675" y="158"/>
                  </a:cubicBezTo>
                  <a:cubicBezTo>
                    <a:pt x="18310" y="-347"/>
                    <a:pt x="15579" y="259"/>
                    <a:pt x="11979" y="3489"/>
                  </a:cubicBezTo>
                  <a:cubicBezTo>
                    <a:pt x="8379" y="6718"/>
                    <a:pt x="3910" y="12573"/>
                    <a:pt x="1675" y="16004"/>
                  </a:cubicBezTo>
                  <a:cubicBezTo>
                    <a:pt x="-559" y="19436"/>
                    <a:pt x="-559" y="20446"/>
                    <a:pt x="1675" y="20849"/>
                  </a:cubicBezTo>
                  <a:cubicBezTo>
                    <a:pt x="3910" y="21253"/>
                    <a:pt x="8379" y="21051"/>
                    <a:pt x="12848" y="208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5" name="Line"/>
            <p:cNvSpPr/>
            <p:nvPr/>
          </p:nvSpPr>
          <p:spPr>
            <a:xfrm>
              <a:off x="1919281" y="476038"/>
              <a:ext cx="190945" cy="258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282" extrusionOk="0">
                  <a:moveTo>
                    <a:pt x="11222" y="3211"/>
                  </a:moveTo>
                  <a:cubicBezTo>
                    <a:pt x="12002" y="2064"/>
                    <a:pt x="12783" y="917"/>
                    <a:pt x="12393" y="343"/>
                  </a:cubicBezTo>
                  <a:cubicBezTo>
                    <a:pt x="12002" y="-230"/>
                    <a:pt x="10441" y="-230"/>
                    <a:pt x="8229" y="1490"/>
                  </a:cubicBezTo>
                  <a:cubicBezTo>
                    <a:pt x="6017" y="3211"/>
                    <a:pt x="3154" y="6651"/>
                    <a:pt x="1593" y="9997"/>
                  </a:cubicBezTo>
                  <a:cubicBezTo>
                    <a:pt x="31" y="13342"/>
                    <a:pt x="-229" y="16591"/>
                    <a:pt x="161" y="18598"/>
                  </a:cubicBezTo>
                  <a:cubicBezTo>
                    <a:pt x="552" y="20605"/>
                    <a:pt x="1593" y="21370"/>
                    <a:pt x="3544" y="21274"/>
                  </a:cubicBezTo>
                  <a:cubicBezTo>
                    <a:pt x="5496" y="21179"/>
                    <a:pt x="8359" y="20223"/>
                    <a:pt x="10311" y="19363"/>
                  </a:cubicBezTo>
                  <a:cubicBezTo>
                    <a:pt x="12263" y="18503"/>
                    <a:pt x="13304" y="17738"/>
                    <a:pt x="13824" y="17834"/>
                  </a:cubicBezTo>
                  <a:cubicBezTo>
                    <a:pt x="14344" y="17929"/>
                    <a:pt x="14344" y="18885"/>
                    <a:pt x="14995" y="19172"/>
                  </a:cubicBezTo>
                  <a:cubicBezTo>
                    <a:pt x="15646" y="19458"/>
                    <a:pt x="16947" y="19076"/>
                    <a:pt x="18118" y="18407"/>
                  </a:cubicBezTo>
                  <a:cubicBezTo>
                    <a:pt x="19289" y="17738"/>
                    <a:pt x="20330" y="16782"/>
                    <a:pt x="21371" y="158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6" name="Line"/>
            <p:cNvSpPr/>
            <p:nvPr/>
          </p:nvSpPr>
          <p:spPr>
            <a:xfrm>
              <a:off x="2200908" y="264719"/>
              <a:ext cx="65547" cy="501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68" extrusionOk="0">
                  <a:moveTo>
                    <a:pt x="8938" y="2356"/>
                  </a:moveTo>
                  <a:cubicBezTo>
                    <a:pt x="12662" y="1262"/>
                    <a:pt x="16386" y="167"/>
                    <a:pt x="18621" y="17"/>
                  </a:cubicBezTo>
                  <a:cubicBezTo>
                    <a:pt x="20855" y="-132"/>
                    <a:pt x="21600" y="664"/>
                    <a:pt x="20483" y="2705"/>
                  </a:cubicBezTo>
                  <a:cubicBezTo>
                    <a:pt x="19366" y="4745"/>
                    <a:pt x="16386" y="8030"/>
                    <a:pt x="12662" y="11365"/>
                  </a:cubicBezTo>
                  <a:cubicBezTo>
                    <a:pt x="8938" y="14699"/>
                    <a:pt x="4469" y="18084"/>
                    <a:pt x="0" y="214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7" name="Line"/>
            <p:cNvSpPr/>
            <p:nvPr/>
          </p:nvSpPr>
          <p:spPr>
            <a:xfrm>
              <a:off x="424749" y="883900"/>
              <a:ext cx="380812" cy="472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2" h="21306" extrusionOk="0">
                  <a:moveTo>
                    <a:pt x="9058" y="6017"/>
                  </a:moveTo>
                  <a:cubicBezTo>
                    <a:pt x="8675" y="4549"/>
                    <a:pt x="8291" y="3081"/>
                    <a:pt x="8099" y="2085"/>
                  </a:cubicBezTo>
                  <a:cubicBezTo>
                    <a:pt x="7908" y="1089"/>
                    <a:pt x="7908" y="565"/>
                    <a:pt x="7524" y="250"/>
                  </a:cubicBezTo>
                  <a:cubicBezTo>
                    <a:pt x="7141" y="-64"/>
                    <a:pt x="6374" y="-169"/>
                    <a:pt x="5160" y="460"/>
                  </a:cubicBezTo>
                  <a:cubicBezTo>
                    <a:pt x="3946" y="1089"/>
                    <a:pt x="2284" y="2452"/>
                    <a:pt x="1198" y="4025"/>
                  </a:cubicBezTo>
                  <a:cubicBezTo>
                    <a:pt x="111" y="5598"/>
                    <a:pt x="-400" y="7381"/>
                    <a:pt x="367" y="8639"/>
                  </a:cubicBezTo>
                  <a:cubicBezTo>
                    <a:pt x="1134" y="9897"/>
                    <a:pt x="3179" y="10631"/>
                    <a:pt x="6310" y="11470"/>
                  </a:cubicBezTo>
                  <a:cubicBezTo>
                    <a:pt x="9441" y="12309"/>
                    <a:pt x="13659" y="13252"/>
                    <a:pt x="16279" y="14144"/>
                  </a:cubicBezTo>
                  <a:cubicBezTo>
                    <a:pt x="18899" y="15035"/>
                    <a:pt x="19922" y="15874"/>
                    <a:pt x="20497" y="16608"/>
                  </a:cubicBezTo>
                  <a:cubicBezTo>
                    <a:pt x="21072" y="17342"/>
                    <a:pt x="21200" y="17971"/>
                    <a:pt x="20114" y="18757"/>
                  </a:cubicBezTo>
                  <a:cubicBezTo>
                    <a:pt x="19027" y="19544"/>
                    <a:pt x="16727" y="20487"/>
                    <a:pt x="13979" y="20959"/>
                  </a:cubicBezTo>
                  <a:cubicBezTo>
                    <a:pt x="11231" y="21431"/>
                    <a:pt x="8036" y="21431"/>
                    <a:pt x="5991" y="20907"/>
                  </a:cubicBezTo>
                  <a:cubicBezTo>
                    <a:pt x="3946" y="20382"/>
                    <a:pt x="3051" y="19334"/>
                    <a:pt x="3370" y="18285"/>
                  </a:cubicBezTo>
                  <a:cubicBezTo>
                    <a:pt x="3690" y="17237"/>
                    <a:pt x="5224" y="16188"/>
                    <a:pt x="6757" y="151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8" name="Line"/>
            <p:cNvSpPr/>
            <p:nvPr/>
          </p:nvSpPr>
          <p:spPr>
            <a:xfrm>
              <a:off x="833686" y="1017334"/>
              <a:ext cx="6976" cy="28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1054"/>
                    <a:pt x="7200" y="2107"/>
                    <a:pt x="3600" y="5707"/>
                  </a:cubicBezTo>
                  <a:cubicBezTo>
                    <a:pt x="0" y="9307"/>
                    <a:pt x="0" y="1545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9" name="Line"/>
            <p:cNvSpPr/>
            <p:nvPr/>
          </p:nvSpPr>
          <p:spPr>
            <a:xfrm>
              <a:off x="749978" y="1073138"/>
              <a:ext cx="429573" cy="2441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0" h="21193" extrusionOk="0">
                  <a:moveTo>
                    <a:pt x="0" y="10295"/>
                  </a:moveTo>
                  <a:cubicBezTo>
                    <a:pt x="3003" y="9286"/>
                    <a:pt x="6006" y="8277"/>
                    <a:pt x="7855" y="7469"/>
                  </a:cubicBezTo>
                  <a:cubicBezTo>
                    <a:pt x="9703" y="6662"/>
                    <a:pt x="10396" y="6056"/>
                    <a:pt x="10973" y="6056"/>
                  </a:cubicBezTo>
                  <a:cubicBezTo>
                    <a:pt x="11551" y="6056"/>
                    <a:pt x="12013" y="6662"/>
                    <a:pt x="12417" y="8579"/>
                  </a:cubicBezTo>
                  <a:cubicBezTo>
                    <a:pt x="12821" y="10497"/>
                    <a:pt x="13168" y="13727"/>
                    <a:pt x="13283" y="16049"/>
                  </a:cubicBezTo>
                  <a:cubicBezTo>
                    <a:pt x="13399" y="18370"/>
                    <a:pt x="13283" y="19783"/>
                    <a:pt x="13572" y="20591"/>
                  </a:cubicBezTo>
                  <a:cubicBezTo>
                    <a:pt x="13861" y="21398"/>
                    <a:pt x="14554" y="21600"/>
                    <a:pt x="15998" y="19884"/>
                  </a:cubicBezTo>
                  <a:cubicBezTo>
                    <a:pt x="17442" y="18168"/>
                    <a:pt x="19636" y="14535"/>
                    <a:pt x="20618" y="10901"/>
                  </a:cubicBezTo>
                  <a:cubicBezTo>
                    <a:pt x="21600" y="7267"/>
                    <a:pt x="21369" y="3634"/>
                    <a:pt x="2113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10" name="Line"/>
            <p:cNvSpPr/>
            <p:nvPr/>
          </p:nvSpPr>
          <p:spPr>
            <a:xfrm>
              <a:off x="1273150" y="907665"/>
              <a:ext cx="195618" cy="43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294" extrusionOk="0">
                  <a:moveTo>
                    <a:pt x="19059" y="6690"/>
                  </a:moveTo>
                  <a:cubicBezTo>
                    <a:pt x="20329" y="5220"/>
                    <a:pt x="21600" y="3750"/>
                    <a:pt x="21346" y="2563"/>
                  </a:cubicBezTo>
                  <a:cubicBezTo>
                    <a:pt x="21092" y="1375"/>
                    <a:pt x="19313" y="471"/>
                    <a:pt x="16899" y="131"/>
                  </a:cubicBezTo>
                  <a:cubicBezTo>
                    <a:pt x="14485" y="-208"/>
                    <a:pt x="11435" y="18"/>
                    <a:pt x="8386" y="1884"/>
                  </a:cubicBezTo>
                  <a:cubicBezTo>
                    <a:pt x="5336" y="3750"/>
                    <a:pt x="2287" y="7256"/>
                    <a:pt x="1271" y="10479"/>
                  </a:cubicBezTo>
                  <a:cubicBezTo>
                    <a:pt x="254" y="13702"/>
                    <a:pt x="1271" y="16642"/>
                    <a:pt x="2160" y="18508"/>
                  </a:cubicBezTo>
                  <a:cubicBezTo>
                    <a:pt x="3049" y="20374"/>
                    <a:pt x="3812" y="21166"/>
                    <a:pt x="3939" y="21279"/>
                  </a:cubicBezTo>
                  <a:cubicBezTo>
                    <a:pt x="4066" y="21392"/>
                    <a:pt x="3558" y="20827"/>
                    <a:pt x="2795" y="20318"/>
                  </a:cubicBezTo>
                  <a:cubicBezTo>
                    <a:pt x="2033" y="19809"/>
                    <a:pt x="1016" y="19356"/>
                    <a:pt x="0" y="189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11" name="Line"/>
            <p:cNvSpPr/>
            <p:nvPr/>
          </p:nvSpPr>
          <p:spPr>
            <a:xfrm>
              <a:off x="1252223" y="980948"/>
              <a:ext cx="395287" cy="4898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2" extrusionOk="0">
                  <a:moveTo>
                    <a:pt x="0" y="13148"/>
                  </a:moveTo>
                  <a:cubicBezTo>
                    <a:pt x="4955" y="13148"/>
                    <a:pt x="9911" y="13148"/>
                    <a:pt x="13341" y="12641"/>
                  </a:cubicBezTo>
                  <a:cubicBezTo>
                    <a:pt x="16772" y="12134"/>
                    <a:pt x="18678" y="11120"/>
                    <a:pt x="19885" y="9497"/>
                  </a:cubicBezTo>
                  <a:cubicBezTo>
                    <a:pt x="21092" y="7875"/>
                    <a:pt x="21600" y="5644"/>
                    <a:pt x="21600" y="4021"/>
                  </a:cubicBezTo>
                  <a:cubicBezTo>
                    <a:pt x="21600" y="2399"/>
                    <a:pt x="21092" y="1385"/>
                    <a:pt x="20075" y="725"/>
                  </a:cubicBezTo>
                  <a:cubicBezTo>
                    <a:pt x="19059" y="66"/>
                    <a:pt x="17534" y="-238"/>
                    <a:pt x="16264" y="218"/>
                  </a:cubicBezTo>
                  <a:cubicBezTo>
                    <a:pt x="14993" y="675"/>
                    <a:pt x="13976" y="1892"/>
                    <a:pt x="13405" y="4072"/>
                  </a:cubicBezTo>
                  <a:cubicBezTo>
                    <a:pt x="12833" y="6252"/>
                    <a:pt x="12706" y="9396"/>
                    <a:pt x="13341" y="12438"/>
                  </a:cubicBezTo>
                  <a:cubicBezTo>
                    <a:pt x="13976" y="15480"/>
                    <a:pt x="15374" y="18421"/>
                    <a:pt x="16772" y="213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12" name="Line"/>
            <p:cNvSpPr/>
            <p:nvPr/>
          </p:nvSpPr>
          <p:spPr>
            <a:xfrm>
              <a:off x="1419638" y="1303334"/>
              <a:ext cx="383661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713" y="2880"/>
                    <a:pt x="9425" y="5760"/>
                    <a:pt x="13025" y="9360"/>
                  </a:cubicBezTo>
                  <a:cubicBezTo>
                    <a:pt x="16625" y="12960"/>
                    <a:pt x="19113" y="172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8" name="Drawing"/>
          <p:cNvGrpSpPr/>
          <p:nvPr/>
        </p:nvGrpSpPr>
        <p:grpSpPr>
          <a:xfrm>
            <a:off x="751279" y="3096887"/>
            <a:ext cx="10839614" cy="4019980"/>
            <a:chOff x="0" y="0"/>
            <a:chExt cx="10839612" cy="4019979"/>
          </a:xfrm>
        </p:grpSpPr>
        <p:sp>
          <p:nvSpPr>
            <p:cNvPr id="10815" name="Line"/>
            <p:cNvSpPr/>
            <p:nvPr/>
          </p:nvSpPr>
          <p:spPr>
            <a:xfrm>
              <a:off x="281057" y="1262879"/>
              <a:ext cx="502301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301" y="21600"/>
                  </a:moveTo>
                  <a:cubicBezTo>
                    <a:pt x="102" y="19543"/>
                    <a:pt x="-97" y="17486"/>
                    <a:pt x="52" y="16114"/>
                  </a:cubicBezTo>
                  <a:cubicBezTo>
                    <a:pt x="202" y="14743"/>
                    <a:pt x="699" y="14057"/>
                    <a:pt x="2640" y="12343"/>
                  </a:cubicBezTo>
                  <a:cubicBezTo>
                    <a:pt x="4581" y="10629"/>
                    <a:pt x="7966" y="7886"/>
                    <a:pt x="11350" y="5657"/>
                  </a:cubicBezTo>
                  <a:cubicBezTo>
                    <a:pt x="14734" y="3429"/>
                    <a:pt x="18119" y="1714"/>
                    <a:pt x="21503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16" name="Line"/>
            <p:cNvSpPr/>
            <p:nvPr/>
          </p:nvSpPr>
          <p:spPr>
            <a:xfrm>
              <a:off x="218332" y="1555855"/>
              <a:ext cx="27903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000" y="3008"/>
                    <a:pt x="18000" y="6015"/>
                    <a:pt x="18000" y="9114"/>
                  </a:cubicBezTo>
                  <a:cubicBezTo>
                    <a:pt x="18000" y="12213"/>
                    <a:pt x="9000" y="15403"/>
                    <a:pt x="8100" y="17499"/>
                  </a:cubicBezTo>
                  <a:cubicBezTo>
                    <a:pt x="7200" y="19595"/>
                    <a:pt x="14400" y="205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17" name="Line"/>
            <p:cNvSpPr/>
            <p:nvPr/>
          </p:nvSpPr>
          <p:spPr>
            <a:xfrm>
              <a:off x="270591" y="1695368"/>
              <a:ext cx="338377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2445" y="21600"/>
                  </a:moveTo>
                  <a:cubicBezTo>
                    <a:pt x="1262" y="21600"/>
                    <a:pt x="78" y="21600"/>
                    <a:pt x="4" y="21300"/>
                  </a:cubicBezTo>
                  <a:cubicBezTo>
                    <a:pt x="-70" y="21000"/>
                    <a:pt x="966" y="20400"/>
                    <a:pt x="4072" y="17400"/>
                  </a:cubicBezTo>
                  <a:cubicBezTo>
                    <a:pt x="7179" y="14400"/>
                    <a:pt x="12357" y="9000"/>
                    <a:pt x="15612" y="5700"/>
                  </a:cubicBezTo>
                  <a:cubicBezTo>
                    <a:pt x="18867" y="2400"/>
                    <a:pt x="20198" y="1200"/>
                    <a:pt x="21530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18" name="Line"/>
            <p:cNvSpPr/>
            <p:nvPr/>
          </p:nvSpPr>
          <p:spPr>
            <a:xfrm>
              <a:off x="582772" y="1756381"/>
              <a:ext cx="605173" cy="219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0977" extrusionOk="0">
                  <a:moveTo>
                    <a:pt x="1677" y="2173"/>
                  </a:moveTo>
                  <a:cubicBezTo>
                    <a:pt x="1098" y="7295"/>
                    <a:pt x="518" y="12417"/>
                    <a:pt x="229" y="15534"/>
                  </a:cubicBezTo>
                  <a:cubicBezTo>
                    <a:pt x="-61" y="18652"/>
                    <a:pt x="-61" y="19765"/>
                    <a:pt x="146" y="20433"/>
                  </a:cubicBezTo>
                  <a:cubicBezTo>
                    <a:pt x="353" y="21101"/>
                    <a:pt x="767" y="21324"/>
                    <a:pt x="2256" y="20099"/>
                  </a:cubicBezTo>
                  <a:cubicBezTo>
                    <a:pt x="3746" y="18875"/>
                    <a:pt x="6311" y="16202"/>
                    <a:pt x="7925" y="13864"/>
                  </a:cubicBezTo>
                  <a:cubicBezTo>
                    <a:pt x="9539" y="11526"/>
                    <a:pt x="10201" y="9522"/>
                    <a:pt x="10491" y="7852"/>
                  </a:cubicBezTo>
                  <a:cubicBezTo>
                    <a:pt x="10780" y="6182"/>
                    <a:pt x="10698" y="4846"/>
                    <a:pt x="9705" y="4289"/>
                  </a:cubicBezTo>
                  <a:cubicBezTo>
                    <a:pt x="8711" y="3732"/>
                    <a:pt x="6808" y="3955"/>
                    <a:pt x="5318" y="4623"/>
                  </a:cubicBezTo>
                  <a:cubicBezTo>
                    <a:pt x="3829" y="5291"/>
                    <a:pt x="2753" y="6404"/>
                    <a:pt x="1925" y="7184"/>
                  </a:cubicBezTo>
                  <a:cubicBezTo>
                    <a:pt x="1098" y="7963"/>
                    <a:pt x="518" y="8409"/>
                    <a:pt x="477" y="8520"/>
                  </a:cubicBezTo>
                  <a:cubicBezTo>
                    <a:pt x="436" y="8631"/>
                    <a:pt x="932" y="8409"/>
                    <a:pt x="2505" y="6961"/>
                  </a:cubicBezTo>
                  <a:cubicBezTo>
                    <a:pt x="4077" y="5514"/>
                    <a:pt x="6725" y="2842"/>
                    <a:pt x="8339" y="1394"/>
                  </a:cubicBezTo>
                  <a:cubicBezTo>
                    <a:pt x="9953" y="-53"/>
                    <a:pt x="10532" y="-276"/>
                    <a:pt x="10863" y="281"/>
                  </a:cubicBezTo>
                  <a:cubicBezTo>
                    <a:pt x="11194" y="837"/>
                    <a:pt x="11277" y="2173"/>
                    <a:pt x="11153" y="4400"/>
                  </a:cubicBezTo>
                  <a:cubicBezTo>
                    <a:pt x="11029" y="6627"/>
                    <a:pt x="10698" y="9745"/>
                    <a:pt x="10532" y="11860"/>
                  </a:cubicBezTo>
                  <a:cubicBezTo>
                    <a:pt x="10367" y="13976"/>
                    <a:pt x="10367" y="15089"/>
                    <a:pt x="10573" y="15868"/>
                  </a:cubicBezTo>
                  <a:cubicBezTo>
                    <a:pt x="10780" y="16648"/>
                    <a:pt x="11194" y="17093"/>
                    <a:pt x="12477" y="16759"/>
                  </a:cubicBezTo>
                  <a:cubicBezTo>
                    <a:pt x="13760" y="16425"/>
                    <a:pt x="15911" y="15312"/>
                    <a:pt x="17484" y="13976"/>
                  </a:cubicBezTo>
                  <a:cubicBezTo>
                    <a:pt x="19056" y="12639"/>
                    <a:pt x="20049" y="11081"/>
                    <a:pt x="20670" y="9633"/>
                  </a:cubicBezTo>
                  <a:cubicBezTo>
                    <a:pt x="21291" y="8186"/>
                    <a:pt x="21539" y="6850"/>
                    <a:pt x="21539" y="5736"/>
                  </a:cubicBezTo>
                  <a:cubicBezTo>
                    <a:pt x="21539" y="4623"/>
                    <a:pt x="21291" y="3732"/>
                    <a:pt x="20422" y="3176"/>
                  </a:cubicBezTo>
                  <a:cubicBezTo>
                    <a:pt x="19553" y="2619"/>
                    <a:pt x="18063" y="2396"/>
                    <a:pt x="16491" y="2953"/>
                  </a:cubicBezTo>
                  <a:cubicBezTo>
                    <a:pt x="14918" y="3510"/>
                    <a:pt x="13263" y="4846"/>
                    <a:pt x="11608" y="6182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19" name="Line"/>
            <p:cNvSpPr/>
            <p:nvPr/>
          </p:nvSpPr>
          <p:spPr>
            <a:xfrm>
              <a:off x="1141229" y="1472148"/>
              <a:ext cx="395497" cy="502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00" extrusionOk="0">
                  <a:moveTo>
                    <a:pt x="16938" y="0"/>
                  </a:moveTo>
                  <a:cubicBezTo>
                    <a:pt x="17569" y="100"/>
                    <a:pt x="18201" y="199"/>
                    <a:pt x="18517" y="946"/>
                  </a:cubicBezTo>
                  <a:cubicBezTo>
                    <a:pt x="18832" y="1692"/>
                    <a:pt x="18832" y="3086"/>
                    <a:pt x="18517" y="5425"/>
                  </a:cubicBezTo>
                  <a:cubicBezTo>
                    <a:pt x="18201" y="7764"/>
                    <a:pt x="17569" y="11049"/>
                    <a:pt x="17253" y="12940"/>
                  </a:cubicBezTo>
                  <a:cubicBezTo>
                    <a:pt x="16938" y="14831"/>
                    <a:pt x="16938" y="15329"/>
                    <a:pt x="17001" y="15876"/>
                  </a:cubicBezTo>
                  <a:cubicBezTo>
                    <a:pt x="17064" y="16424"/>
                    <a:pt x="17190" y="17021"/>
                    <a:pt x="16811" y="17220"/>
                  </a:cubicBezTo>
                  <a:cubicBezTo>
                    <a:pt x="16432" y="17419"/>
                    <a:pt x="15548" y="17220"/>
                    <a:pt x="13211" y="17121"/>
                  </a:cubicBezTo>
                  <a:cubicBezTo>
                    <a:pt x="10874" y="17021"/>
                    <a:pt x="7085" y="17021"/>
                    <a:pt x="4622" y="17419"/>
                  </a:cubicBezTo>
                  <a:cubicBezTo>
                    <a:pt x="2159" y="17818"/>
                    <a:pt x="1022" y="18614"/>
                    <a:pt x="453" y="19311"/>
                  </a:cubicBezTo>
                  <a:cubicBezTo>
                    <a:pt x="-115" y="20007"/>
                    <a:pt x="-115" y="20605"/>
                    <a:pt x="264" y="21003"/>
                  </a:cubicBezTo>
                  <a:cubicBezTo>
                    <a:pt x="643" y="21401"/>
                    <a:pt x="1401" y="21600"/>
                    <a:pt x="4117" y="21451"/>
                  </a:cubicBezTo>
                  <a:cubicBezTo>
                    <a:pt x="6832" y="21301"/>
                    <a:pt x="11506" y="20804"/>
                    <a:pt x="14727" y="20406"/>
                  </a:cubicBezTo>
                  <a:cubicBezTo>
                    <a:pt x="17948" y="20007"/>
                    <a:pt x="19717" y="19709"/>
                    <a:pt x="21485" y="1941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0" name="Line"/>
            <p:cNvSpPr/>
            <p:nvPr/>
          </p:nvSpPr>
          <p:spPr>
            <a:xfrm>
              <a:off x="65908" y="2556077"/>
              <a:ext cx="442086" cy="4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361" extrusionOk="0">
                  <a:moveTo>
                    <a:pt x="10584" y="2021"/>
                  </a:moveTo>
                  <a:cubicBezTo>
                    <a:pt x="10695" y="1307"/>
                    <a:pt x="10806" y="594"/>
                    <a:pt x="10584" y="238"/>
                  </a:cubicBezTo>
                  <a:cubicBezTo>
                    <a:pt x="10363" y="-119"/>
                    <a:pt x="9809" y="-119"/>
                    <a:pt x="8757" y="543"/>
                  </a:cubicBezTo>
                  <a:cubicBezTo>
                    <a:pt x="7704" y="1206"/>
                    <a:pt x="6154" y="2530"/>
                    <a:pt x="4547" y="4160"/>
                  </a:cubicBezTo>
                  <a:cubicBezTo>
                    <a:pt x="2941" y="5790"/>
                    <a:pt x="1280" y="7726"/>
                    <a:pt x="504" y="8949"/>
                  </a:cubicBezTo>
                  <a:cubicBezTo>
                    <a:pt x="-271" y="10172"/>
                    <a:pt x="-160" y="10681"/>
                    <a:pt x="892" y="10987"/>
                  </a:cubicBezTo>
                  <a:cubicBezTo>
                    <a:pt x="1944" y="11292"/>
                    <a:pt x="3938" y="11394"/>
                    <a:pt x="6874" y="11241"/>
                  </a:cubicBezTo>
                  <a:cubicBezTo>
                    <a:pt x="9809" y="11089"/>
                    <a:pt x="13686" y="10681"/>
                    <a:pt x="16289" y="10783"/>
                  </a:cubicBezTo>
                  <a:cubicBezTo>
                    <a:pt x="18892" y="10885"/>
                    <a:pt x="20221" y="11496"/>
                    <a:pt x="20775" y="12413"/>
                  </a:cubicBezTo>
                  <a:cubicBezTo>
                    <a:pt x="21329" y="13330"/>
                    <a:pt x="21107" y="14553"/>
                    <a:pt x="19834" y="15826"/>
                  </a:cubicBezTo>
                  <a:cubicBezTo>
                    <a:pt x="18560" y="17100"/>
                    <a:pt x="16234" y="18424"/>
                    <a:pt x="13575" y="19392"/>
                  </a:cubicBezTo>
                  <a:cubicBezTo>
                    <a:pt x="10917" y="20360"/>
                    <a:pt x="7926" y="20972"/>
                    <a:pt x="6154" y="21226"/>
                  </a:cubicBezTo>
                  <a:cubicBezTo>
                    <a:pt x="4381" y="21481"/>
                    <a:pt x="3827" y="21379"/>
                    <a:pt x="3717" y="20870"/>
                  </a:cubicBezTo>
                  <a:cubicBezTo>
                    <a:pt x="3606" y="20360"/>
                    <a:pt x="3938" y="19443"/>
                    <a:pt x="4271" y="18526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1" name="Line"/>
            <p:cNvSpPr/>
            <p:nvPr/>
          </p:nvSpPr>
          <p:spPr>
            <a:xfrm>
              <a:off x="442848" y="2529298"/>
              <a:ext cx="291681" cy="541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0" extrusionOk="0">
                  <a:moveTo>
                    <a:pt x="6590" y="4242"/>
                  </a:moveTo>
                  <a:cubicBezTo>
                    <a:pt x="5047" y="2961"/>
                    <a:pt x="3504" y="1680"/>
                    <a:pt x="2390" y="902"/>
                  </a:cubicBezTo>
                  <a:cubicBezTo>
                    <a:pt x="1275" y="124"/>
                    <a:pt x="590" y="-151"/>
                    <a:pt x="247" y="78"/>
                  </a:cubicBezTo>
                  <a:cubicBezTo>
                    <a:pt x="-96" y="307"/>
                    <a:pt x="-96" y="1039"/>
                    <a:pt x="333" y="3052"/>
                  </a:cubicBezTo>
                  <a:cubicBezTo>
                    <a:pt x="761" y="5066"/>
                    <a:pt x="1618" y="8361"/>
                    <a:pt x="2047" y="11335"/>
                  </a:cubicBezTo>
                  <a:cubicBezTo>
                    <a:pt x="2475" y="14310"/>
                    <a:pt x="2475" y="16964"/>
                    <a:pt x="2561" y="18657"/>
                  </a:cubicBezTo>
                  <a:cubicBezTo>
                    <a:pt x="2647" y="20351"/>
                    <a:pt x="2818" y="21083"/>
                    <a:pt x="3333" y="21266"/>
                  </a:cubicBezTo>
                  <a:cubicBezTo>
                    <a:pt x="3847" y="21449"/>
                    <a:pt x="4704" y="21083"/>
                    <a:pt x="6161" y="19618"/>
                  </a:cubicBezTo>
                  <a:cubicBezTo>
                    <a:pt x="7618" y="18154"/>
                    <a:pt x="9675" y="15591"/>
                    <a:pt x="11047" y="14035"/>
                  </a:cubicBezTo>
                  <a:cubicBezTo>
                    <a:pt x="12418" y="12480"/>
                    <a:pt x="13104" y="11930"/>
                    <a:pt x="13875" y="11518"/>
                  </a:cubicBezTo>
                  <a:cubicBezTo>
                    <a:pt x="14647" y="11107"/>
                    <a:pt x="15504" y="10832"/>
                    <a:pt x="16275" y="10832"/>
                  </a:cubicBezTo>
                  <a:cubicBezTo>
                    <a:pt x="17047" y="10832"/>
                    <a:pt x="17733" y="11107"/>
                    <a:pt x="18247" y="12251"/>
                  </a:cubicBezTo>
                  <a:cubicBezTo>
                    <a:pt x="18761" y="13395"/>
                    <a:pt x="19104" y="15408"/>
                    <a:pt x="19618" y="16873"/>
                  </a:cubicBezTo>
                  <a:cubicBezTo>
                    <a:pt x="20133" y="18337"/>
                    <a:pt x="20818" y="19252"/>
                    <a:pt x="21504" y="2016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2" name="Line"/>
            <p:cNvSpPr/>
            <p:nvPr/>
          </p:nvSpPr>
          <p:spPr>
            <a:xfrm>
              <a:off x="811260" y="2791577"/>
              <a:ext cx="209270" cy="242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1" extrusionOk="0">
                  <a:moveTo>
                    <a:pt x="0" y="12747"/>
                  </a:moveTo>
                  <a:cubicBezTo>
                    <a:pt x="3840" y="10098"/>
                    <a:pt x="7680" y="7449"/>
                    <a:pt x="9840" y="5513"/>
                  </a:cubicBezTo>
                  <a:cubicBezTo>
                    <a:pt x="12000" y="3577"/>
                    <a:pt x="12480" y="2354"/>
                    <a:pt x="12240" y="1437"/>
                  </a:cubicBezTo>
                  <a:cubicBezTo>
                    <a:pt x="12000" y="520"/>
                    <a:pt x="11040" y="-91"/>
                    <a:pt x="10080" y="11"/>
                  </a:cubicBezTo>
                  <a:cubicBezTo>
                    <a:pt x="9120" y="113"/>
                    <a:pt x="8160" y="928"/>
                    <a:pt x="6360" y="3781"/>
                  </a:cubicBezTo>
                  <a:cubicBezTo>
                    <a:pt x="4560" y="6634"/>
                    <a:pt x="1920" y="11524"/>
                    <a:pt x="1080" y="15090"/>
                  </a:cubicBezTo>
                  <a:cubicBezTo>
                    <a:pt x="240" y="18656"/>
                    <a:pt x="1200" y="20898"/>
                    <a:pt x="4320" y="21203"/>
                  </a:cubicBezTo>
                  <a:cubicBezTo>
                    <a:pt x="7440" y="21509"/>
                    <a:pt x="12720" y="19879"/>
                    <a:pt x="15960" y="18351"/>
                  </a:cubicBezTo>
                  <a:cubicBezTo>
                    <a:pt x="19200" y="16822"/>
                    <a:pt x="20400" y="15396"/>
                    <a:pt x="21600" y="13969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3" name="Line"/>
            <p:cNvSpPr/>
            <p:nvPr/>
          </p:nvSpPr>
          <p:spPr>
            <a:xfrm>
              <a:off x="1008903" y="2662654"/>
              <a:ext cx="81383" cy="390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459" extrusionOk="0">
                  <a:moveTo>
                    <a:pt x="17400" y="2045"/>
                  </a:moveTo>
                  <a:cubicBezTo>
                    <a:pt x="17400" y="1022"/>
                    <a:pt x="17400" y="0"/>
                    <a:pt x="16800" y="0"/>
                  </a:cubicBezTo>
                  <a:cubicBezTo>
                    <a:pt x="16200" y="0"/>
                    <a:pt x="15000" y="1022"/>
                    <a:pt x="12000" y="3707"/>
                  </a:cubicBezTo>
                  <a:cubicBezTo>
                    <a:pt x="9000" y="6391"/>
                    <a:pt x="4200" y="10736"/>
                    <a:pt x="1800" y="13676"/>
                  </a:cubicBezTo>
                  <a:cubicBezTo>
                    <a:pt x="-600" y="16615"/>
                    <a:pt x="-600" y="18149"/>
                    <a:pt x="1800" y="19299"/>
                  </a:cubicBezTo>
                  <a:cubicBezTo>
                    <a:pt x="4200" y="20450"/>
                    <a:pt x="9000" y="21217"/>
                    <a:pt x="12600" y="21408"/>
                  </a:cubicBezTo>
                  <a:cubicBezTo>
                    <a:pt x="16200" y="21600"/>
                    <a:pt x="18600" y="21217"/>
                    <a:pt x="21000" y="2083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4" name="Line"/>
            <p:cNvSpPr/>
            <p:nvPr/>
          </p:nvSpPr>
          <p:spPr>
            <a:xfrm>
              <a:off x="1218172" y="2601098"/>
              <a:ext cx="32554" cy="447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12343" y="2057"/>
                  </a:moveTo>
                  <a:cubicBezTo>
                    <a:pt x="16971" y="1166"/>
                    <a:pt x="21600" y="275"/>
                    <a:pt x="21600" y="53"/>
                  </a:cubicBezTo>
                  <a:cubicBezTo>
                    <a:pt x="21600" y="-170"/>
                    <a:pt x="16971" y="275"/>
                    <a:pt x="11571" y="2112"/>
                  </a:cubicBezTo>
                  <a:cubicBezTo>
                    <a:pt x="6171" y="3950"/>
                    <a:pt x="0" y="7178"/>
                    <a:pt x="0" y="10630"/>
                  </a:cubicBezTo>
                  <a:cubicBezTo>
                    <a:pt x="0" y="14082"/>
                    <a:pt x="6171" y="17756"/>
                    <a:pt x="12343" y="2143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5" name="Line"/>
            <p:cNvSpPr/>
            <p:nvPr/>
          </p:nvSpPr>
          <p:spPr>
            <a:xfrm>
              <a:off x="1160041" y="2720785"/>
              <a:ext cx="788247" cy="300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5709"/>
                  </a:moveTo>
                  <a:cubicBezTo>
                    <a:pt x="127" y="16528"/>
                    <a:pt x="255" y="17346"/>
                    <a:pt x="765" y="17673"/>
                  </a:cubicBezTo>
                  <a:cubicBezTo>
                    <a:pt x="1274" y="18000"/>
                    <a:pt x="2166" y="17837"/>
                    <a:pt x="3313" y="16364"/>
                  </a:cubicBezTo>
                  <a:cubicBezTo>
                    <a:pt x="4460" y="14891"/>
                    <a:pt x="5862" y="12109"/>
                    <a:pt x="6722" y="10064"/>
                  </a:cubicBezTo>
                  <a:cubicBezTo>
                    <a:pt x="7582" y="8018"/>
                    <a:pt x="7901" y="6709"/>
                    <a:pt x="8092" y="5646"/>
                  </a:cubicBezTo>
                  <a:cubicBezTo>
                    <a:pt x="8283" y="4582"/>
                    <a:pt x="8347" y="3764"/>
                    <a:pt x="8219" y="3600"/>
                  </a:cubicBezTo>
                  <a:cubicBezTo>
                    <a:pt x="8092" y="3437"/>
                    <a:pt x="7773" y="3928"/>
                    <a:pt x="7232" y="5728"/>
                  </a:cubicBezTo>
                  <a:cubicBezTo>
                    <a:pt x="6690" y="7528"/>
                    <a:pt x="5926" y="10637"/>
                    <a:pt x="5543" y="12600"/>
                  </a:cubicBezTo>
                  <a:cubicBezTo>
                    <a:pt x="5161" y="14564"/>
                    <a:pt x="5161" y="15382"/>
                    <a:pt x="5257" y="16118"/>
                  </a:cubicBezTo>
                  <a:cubicBezTo>
                    <a:pt x="5352" y="16855"/>
                    <a:pt x="5543" y="17509"/>
                    <a:pt x="5989" y="17837"/>
                  </a:cubicBezTo>
                  <a:cubicBezTo>
                    <a:pt x="6435" y="18164"/>
                    <a:pt x="7136" y="18164"/>
                    <a:pt x="7965" y="17264"/>
                  </a:cubicBezTo>
                  <a:cubicBezTo>
                    <a:pt x="8793" y="16364"/>
                    <a:pt x="9749" y="14564"/>
                    <a:pt x="10386" y="13500"/>
                  </a:cubicBezTo>
                  <a:cubicBezTo>
                    <a:pt x="11023" y="12437"/>
                    <a:pt x="11342" y="12109"/>
                    <a:pt x="11501" y="13091"/>
                  </a:cubicBezTo>
                  <a:cubicBezTo>
                    <a:pt x="11660" y="14073"/>
                    <a:pt x="11660" y="16364"/>
                    <a:pt x="11660" y="18082"/>
                  </a:cubicBezTo>
                  <a:cubicBezTo>
                    <a:pt x="11660" y="19800"/>
                    <a:pt x="11660" y="20946"/>
                    <a:pt x="11756" y="21109"/>
                  </a:cubicBezTo>
                  <a:cubicBezTo>
                    <a:pt x="11851" y="21273"/>
                    <a:pt x="12042" y="20455"/>
                    <a:pt x="12616" y="17918"/>
                  </a:cubicBezTo>
                  <a:cubicBezTo>
                    <a:pt x="13189" y="15382"/>
                    <a:pt x="14145" y="11128"/>
                    <a:pt x="15324" y="7773"/>
                  </a:cubicBezTo>
                  <a:cubicBezTo>
                    <a:pt x="16503" y="4418"/>
                    <a:pt x="17904" y="1964"/>
                    <a:pt x="18924" y="818"/>
                  </a:cubicBezTo>
                  <a:cubicBezTo>
                    <a:pt x="19943" y="-327"/>
                    <a:pt x="20581" y="-163"/>
                    <a:pt x="20963" y="655"/>
                  </a:cubicBezTo>
                  <a:cubicBezTo>
                    <a:pt x="21345" y="1473"/>
                    <a:pt x="21473" y="2946"/>
                    <a:pt x="21600" y="441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6" name="Line"/>
            <p:cNvSpPr/>
            <p:nvPr/>
          </p:nvSpPr>
          <p:spPr>
            <a:xfrm>
              <a:off x="-1" y="3500811"/>
              <a:ext cx="357447" cy="519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435" extrusionOk="0">
                  <a:moveTo>
                    <a:pt x="13001" y="2643"/>
                  </a:moveTo>
                  <a:cubicBezTo>
                    <a:pt x="12862" y="2067"/>
                    <a:pt x="12724" y="1491"/>
                    <a:pt x="12585" y="963"/>
                  </a:cubicBezTo>
                  <a:cubicBezTo>
                    <a:pt x="12447" y="435"/>
                    <a:pt x="12309" y="-45"/>
                    <a:pt x="12032" y="3"/>
                  </a:cubicBezTo>
                  <a:cubicBezTo>
                    <a:pt x="11755" y="51"/>
                    <a:pt x="11339" y="627"/>
                    <a:pt x="10301" y="2547"/>
                  </a:cubicBezTo>
                  <a:cubicBezTo>
                    <a:pt x="9262" y="4467"/>
                    <a:pt x="7601" y="7731"/>
                    <a:pt x="5801" y="10851"/>
                  </a:cubicBezTo>
                  <a:cubicBezTo>
                    <a:pt x="4001" y="13971"/>
                    <a:pt x="2062" y="16947"/>
                    <a:pt x="1024" y="18723"/>
                  </a:cubicBezTo>
                  <a:cubicBezTo>
                    <a:pt x="-15" y="20499"/>
                    <a:pt x="-153" y="21075"/>
                    <a:pt x="124" y="21315"/>
                  </a:cubicBezTo>
                  <a:cubicBezTo>
                    <a:pt x="401" y="21555"/>
                    <a:pt x="1093" y="21459"/>
                    <a:pt x="3655" y="20787"/>
                  </a:cubicBezTo>
                  <a:cubicBezTo>
                    <a:pt x="6216" y="20115"/>
                    <a:pt x="10647" y="18867"/>
                    <a:pt x="13555" y="18099"/>
                  </a:cubicBezTo>
                  <a:cubicBezTo>
                    <a:pt x="16462" y="17331"/>
                    <a:pt x="17847" y="17043"/>
                    <a:pt x="18955" y="16851"/>
                  </a:cubicBezTo>
                  <a:cubicBezTo>
                    <a:pt x="20062" y="16659"/>
                    <a:pt x="20893" y="16563"/>
                    <a:pt x="21170" y="16611"/>
                  </a:cubicBezTo>
                  <a:cubicBezTo>
                    <a:pt x="21447" y="16659"/>
                    <a:pt x="21170" y="16851"/>
                    <a:pt x="20893" y="1704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7" name="Line"/>
            <p:cNvSpPr/>
            <p:nvPr/>
          </p:nvSpPr>
          <p:spPr>
            <a:xfrm>
              <a:off x="478755" y="3674026"/>
              <a:ext cx="190952" cy="22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192" extrusionOk="0">
                  <a:moveTo>
                    <a:pt x="9656" y="3465"/>
                  </a:moveTo>
                  <a:cubicBezTo>
                    <a:pt x="9148" y="2385"/>
                    <a:pt x="8640" y="1305"/>
                    <a:pt x="7751" y="657"/>
                  </a:cubicBezTo>
                  <a:cubicBezTo>
                    <a:pt x="6861" y="9"/>
                    <a:pt x="5591" y="-207"/>
                    <a:pt x="4574" y="225"/>
                  </a:cubicBezTo>
                  <a:cubicBezTo>
                    <a:pt x="3558" y="657"/>
                    <a:pt x="2795" y="1737"/>
                    <a:pt x="1906" y="4653"/>
                  </a:cubicBezTo>
                  <a:cubicBezTo>
                    <a:pt x="1016" y="7569"/>
                    <a:pt x="0" y="12321"/>
                    <a:pt x="0" y="15777"/>
                  </a:cubicBezTo>
                  <a:cubicBezTo>
                    <a:pt x="0" y="19233"/>
                    <a:pt x="1016" y="21393"/>
                    <a:pt x="4828" y="21177"/>
                  </a:cubicBezTo>
                  <a:cubicBezTo>
                    <a:pt x="8640" y="20961"/>
                    <a:pt x="15247" y="18369"/>
                    <a:pt x="18424" y="15021"/>
                  </a:cubicBezTo>
                  <a:cubicBezTo>
                    <a:pt x="21600" y="11673"/>
                    <a:pt x="21346" y="7569"/>
                    <a:pt x="19567" y="5301"/>
                  </a:cubicBezTo>
                  <a:cubicBezTo>
                    <a:pt x="17788" y="3033"/>
                    <a:pt x="14485" y="2601"/>
                    <a:pt x="11562" y="3141"/>
                  </a:cubicBezTo>
                  <a:cubicBezTo>
                    <a:pt x="8640" y="3681"/>
                    <a:pt x="6099" y="5193"/>
                    <a:pt x="4574" y="6489"/>
                  </a:cubicBezTo>
                  <a:cubicBezTo>
                    <a:pt x="3049" y="7785"/>
                    <a:pt x="2541" y="8865"/>
                    <a:pt x="3304" y="9621"/>
                  </a:cubicBezTo>
                  <a:cubicBezTo>
                    <a:pt x="4066" y="10377"/>
                    <a:pt x="6099" y="10809"/>
                    <a:pt x="8132" y="11241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8" name="Line"/>
            <p:cNvSpPr/>
            <p:nvPr/>
          </p:nvSpPr>
          <p:spPr>
            <a:xfrm>
              <a:off x="713601" y="3648469"/>
              <a:ext cx="746393" cy="344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3" extrusionOk="0">
                  <a:moveTo>
                    <a:pt x="0" y="3841"/>
                  </a:moveTo>
                  <a:cubicBezTo>
                    <a:pt x="135" y="7820"/>
                    <a:pt x="269" y="11799"/>
                    <a:pt x="303" y="14144"/>
                  </a:cubicBezTo>
                  <a:cubicBezTo>
                    <a:pt x="336" y="16488"/>
                    <a:pt x="269" y="17199"/>
                    <a:pt x="236" y="17909"/>
                  </a:cubicBezTo>
                  <a:cubicBezTo>
                    <a:pt x="202" y="18620"/>
                    <a:pt x="202" y="19331"/>
                    <a:pt x="370" y="19757"/>
                  </a:cubicBezTo>
                  <a:cubicBezTo>
                    <a:pt x="538" y="20183"/>
                    <a:pt x="875" y="20325"/>
                    <a:pt x="1379" y="19259"/>
                  </a:cubicBezTo>
                  <a:cubicBezTo>
                    <a:pt x="1884" y="18194"/>
                    <a:pt x="2557" y="15920"/>
                    <a:pt x="2994" y="13788"/>
                  </a:cubicBezTo>
                  <a:cubicBezTo>
                    <a:pt x="3432" y="11657"/>
                    <a:pt x="3634" y="9667"/>
                    <a:pt x="3802" y="8317"/>
                  </a:cubicBezTo>
                  <a:cubicBezTo>
                    <a:pt x="3970" y="6967"/>
                    <a:pt x="4105" y="6257"/>
                    <a:pt x="4239" y="6257"/>
                  </a:cubicBezTo>
                  <a:cubicBezTo>
                    <a:pt x="4374" y="6257"/>
                    <a:pt x="4508" y="6967"/>
                    <a:pt x="4677" y="7607"/>
                  </a:cubicBezTo>
                  <a:cubicBezTo>
                    <a:pt x="4845" y="8246"/>
                    <a:pt x="5047" y="8815"/>
                    <a:pt x="5921" y="9170"/>
                  </a:cubicBezTo>
                  <a:cubicBezTo>
                    <a:pt x="6796" y="9525"/>
                    <a:pt x="8344" y="9667"/>
                    <a:pt x="9690" y="9454"/>
                  </a:cubicBezTo>
                  <a:cubicBezTo>
                    <a:pt x="11036" y="9241"/>
                    <a:pt x="12179" y="8673"/>
                    <a:pt x="13155" y="7536"/>
                  </a:cubicBezTo>
                  <a:cubicBezTo>
                    <a:pt x="14131" y="6399"/>
                    <a:pt x="14938" y="4694"/>
                    <a:pt x="15342" y="3344"/>
                  </a:cubicBezTo>
                  <a:cubicBezTo>
                    <a:pt x="15746" y="1994"/>
                    <a:pt x="15746" y="999"/>
                    <a:pt x="15578" y="431"/>
                  </a:cubicBezTo>
                  <a:cubicBezTo>
                    <a:pt x="15409" y="-138"/>
                    <a:pt x="15073" y="-280"/>
                    <a:pt x="14131" y="857"/>
                  </a:cubicBezTo>
                  <a:cubicBezTo>
                    <a:pt x="13189" y="1994"/>
                    <a:pt x="11641" y="4409"/>
                    <a:pt x="10564" y="7465"/>
                  </a:cubicBezTo>
                  <a:cubicBezTo>
                    <a:pt x="9488" y="10520"/>
                    <a:pt x="8882" y="14215"/>
                    <a:pt x="9050" y="16702"/>
                  </a:cubicBezTo>
                  <a:cubicBezTo>
                    <a:pt x="9219" y="19188"/>
                    <a:pt x="10161" y="20467"/>
                    <a:pt x="11877" y="20894"/>
                  </a:cubicBezTo>
                  <a:cubicBezTo>
                    <a:pt x="13593" y="21320"/>
                    <a:pt x="16082" y="20894"/>
                    <a:pt x="17832" y="20112"/>
                  </a:cubicBezTo>
                  <a:cubicBezTo>
                    <a:pt x="19581" y="19331"/>
                    <a:pt x="20591" y="18194"/>
                    <a:pt x="21600" y="17057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9" name="Line"/>
            <p:cNvSpPr/>
            <p:nvPr/>
          </p:nvSpPr>
          <p:spPr>
            <a:xfrm>
              <a:off x="211356" y="621121"/>
              <a:ext cx="13952" cy="225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0" y="0"/>
                  </a:moveTo>
                  <a:cubicBezTo>
                    <a:pt x="3600" y="5951"/>
                    <a:pt x="7200" y="11902"/>
                    <a:pt x="9000" y="15539"/>
                  </a:cubicBezTo>
                  <a:cubicBezTo>
                    <a:pt x="10800" y="19176"/>
                    <a:pt x="10800" y="20498"/>
                    <a:pt x="12600" y="21049"/>
                  </a:cubicBezTo>
                  <a:cubicBezTo>
                    <a:pt x="14400" y="21600"/>
                    <a:pt x="18000" y="21380"/>
                    <a:pt x="21600" y="211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0" name="Line"/>
            <p:cNvSpPr/>
            <p:nvPr/>
          </p:nvSpPr>
          <p:spPr>
            <a:xfrm>
              <a:off x="162527" y="528950"/>
              <a:ext cx="298227" cy="420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439" extrusionOk="0">
                  <a:moveTo>
                    <a:pt x="0" y="2569"/>
                  </a:moveTo>
                  <a:cubicBezTo>
                    <a:pt x="166" y="1738"/>
                    <a:pt x="332" y="907"/>
                    <a:pt x="831" y="432"/>
                  </a:cubicBezTo>
                  <a:cubicBezTo>
                    <a:pt x="1329" y="-42"/>
                    <a:pt x="2160" y="-161"/>
                    <a:pt x="4237" y="254"/>
                  </a:cubicBezTo>
                  <a:cubicBezTo>
                    <a:pt x="6314" y="670"/>
                    <a:pt x="9637" y="1619"/>
                    <a:pt x="11382" y="3162"/>
                  </a:cubicBezTo>
                  <a:cubicBezTo>
                    <a:pt x="13126" y="4705"/>
                    <a:pt x="13292" y="6841"/>
                    <a:pt x="11880" y="8503"/>
                  </a:cubicBezTo>
                  <a:cubicBezTo>
                    <a:pt x="10468" y="10164"/>
                    <a:pt x="7477" y="11351"/>
                    <a:pt x="5483" y="12004"/>
                  </a:cubicBezTo>
                  <a:cubicBezTo>
                    <a:pt x="3489" y="12657"/>
                    <a:pt x="2492" y="12775"/>
                    <a:pt x="2409" y="12775"/>
                  </a:cubicBezTo>
                  <a:cubicBezTo>
                    <a:pt x="2326" y="12775"/>
                    <a:pt x="3157" y="12657"/>
                    <a:pt x="5898" y="12775"/>
                  </a:cubicBezTo>
                  <a:cubicBezTo>
                    <a:pt x="8640" y="12894"/>
                    <a:pt x="13292" y="13250"/>
                    <a:pt x="16283" y="13843"/>
                  </a:cubicBezTo>
                  <a:cubicBezTo>
                    <a:pt x="19274" y="14437"/>
                    <a:pt x="20603" y="15268"/>
                    <a:pt x="21102" y="16217"/>
                  </a:cubicBezTo>
                  <a:cubicBezTo>
                    <a:pt x="21600" y="17166"/>
                    <a:pt x="21268" y="18235"/>
                    <a:pt x="19440" y="19125"/>
                  </a:cubicBezTo>
                  <a:cubicBezTo>
                    <a:pt x="17612" y="20015"/>
                    <a:pt x="14289" y="20727"/>
                    <a:pt x="10966" y="214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1" name="Line"/>
            <p:cNvSpPr/>
            <p:nvPr/>
          </p:nvSpPr>
          <p:spPr>
            <a:xfrm>
              <a:off x="451072" y="702921"/>
              <a:ext cx="568603" cy="230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0974" extrusionOk="0">
                  <a:moveTo>
                    <a:pt x="689" y="12244"/>
                  </a:moveTo>
                  <a:cubicBezTo>
                    <a:pt x="253" y="12879"/>
                    <a:pt x="-182" y="13515"/>
                    <a:pt x="79" y="13091"/>
                  </a:cubicBezTo>
                  <a:cubicBezTo>
                    <a:pt x="341" y="12668"/>
                    <a:pt x="1299" y="11185"/>
                    <a:pt x="2387" y="9279"/>
                  </a:cubicBezTo>
                  <a:cubicBezTo>
                    <a:pt x="3476" y="7374"/>
                    <a:pt x="4695" y="5044"/>
                    <a:pt x="5436" y="3350"/>
                  </a:cubicBezTo>
                  <a:cubicBezTo>
                    <a:pt x="6176" y="1656"/>
                    <a:pt x="6437" y="597"/>
                    <a:pt x="6307" y="174"/>
                  </a:cubicBezTo>
                  <a:cubicBezTo>
                    <a:pt x="6176" y="-250"/>
                    <a:pt x="5653" y="-38"/>
                    <a:pt x="5044" y="2397"/>
                  </a:cubicBezTo>
                  <a:cubicBezTo>
                    <a:pt x="4434" y="4832"/>
                    <a:pt x="3737" y="9491"/>
                    <a:pt x="3433" y="12879"/>
                  </a:cubicBezTo>
                  <a:cubicBezTo>
                    <a:pt x="3128" y="16268"/>
                    <a:pt x="3215" y="18385"/>
                    <a:pt x="3520" y="19656"/>
                  </a:cubicBezTo>
                  <a:cubicBezTo>
                    <a:pt x="3824" y="20926"/>
                    <a:pt x="4347" y="21350"/>
                    <a:pt x="5349" y="20609"/>
                  </a:cubicBezTo>
                  <a:cubicBezTo>
                    <a:pt x="6350" y="19868"/>
                    <a:pt x="7831" y="17962"/>
                    <a:pt x="8789" y="16162"/>
                  </a:cubicBezTo>
                  <a:cubicBezTo>
                    <a:pt x="9747" y="14362"/>
                    <a:pt x="10183" y="12668"/>
                    <a:pt x="10444" y="11079"/>
                  </a:cubicBezTo>
                  <a:cubicBezTo>
                    <a:pt x="10705" y="9491"/>
                    <a:pt x="10792" y="8009"/>
                    <a:pt x="10879" y="8115"/>
                  </a:cubicBezTo>
                  <a:cubicBezTo>
                    <a:pt x="10966" y="8221"/>
                    <a:pt x="11053" y="9915"/>
                    <a:pt x="11097" y="11397"/>
                  </a:cubicBezTo>
                  <a:cubicBezTo>
                    <a:pt x="11141" y="12879"/>
                    <a:pt x="11141" y="14150"/>
                    <a:pt x="11053" y="15315"/>
                  </a:cubicBezTo>
                  <a:cubicBezTo>
                    <a:pt x="10966" y="16479"/>
                    <a:pt x="10792" y="17538"/>
                    <a:pt x="10879" y="17538"/>
                  </a:cubicBezTo>
                  <a:cubicBezTo>
                    <a:pt x="10966" y="17538"/>
                    <a:pt x="11315" y="16479"/>
                    <a:pt x="11620" y="15421"/>
                  </a:cubicBezTo>
                  <a:cubicBezTo>
                    <a:pt x="11924" y="14362"/>
                    <a:pt x="12186" y="13303"/>
                    <a:pt x="12447" y="12350"/>
                  </a:cubicBezTo>
                  <a:cubicBezTo>
                    <a:pt x="12708" y="11397"/>
                    <a:pt x="12970" y="10550"/>
                    <a:pt x="13318" y="10338"/>
                  </a:cubicBezTo>
                  <a:cubicBezTo>
                    <a:pt x="13666" y="10126"/>
                    <a:pt x="14102" y="10550"/>
                    <a:pt x="14407" y="11291"/>
                  </a:cubicBezTo>
                  <a:cubicBezTo>
                    <a:pt x="14712" y="12032"/>
                    <a:pt x="14886" y="13091"/>
                    <a:pt x="15191" y="13832"/>
                  </a:cubicBezTo>
                  <a:cubicBezTo>
                    <a:pt x="15495" y="14574"/>
                    <a:pt x="15931" y="14997"/>
                    <a:pt x="16758" y="14574"/>
                  </a:cubicBezTo>
                  <a:cubicBezTo>
                    <a:pt x="17586" y="14150"/>
                    <a:pt x="18805" y="12879"/>
                    <a:pt x="19589" y="11821"/>
                  </a:cubicBezTo>
                  <a:cubicBezTo>
                    <a:pt x="20373" y="10762"/>
                    <a:pt x="20721" y="9915"/>
                    <a:pt x="20983" y="8962"/>
                  </a:cubicBezTo>
                  <a:cubicBezTo>
                    <a:pt x="21244" y="8009"/>
                    <a:pt x="21418" y="6950"/>
                    <a:pt x="21200" y="6950"/>
                  </a:cubicBezTo>
                  <a:cubicBezTo>
                    <a:pt x="20983" y="6950"/>
                    <a:pt x="20373" y="8009"/>
                    <a:pt x="19589" y="9915"/>
                  </a:cubicBezTo>
                  <a:cubicBezTo>
                    <a:pt x="18805" y="11821"/>
                    <a:pt x="17847" y="14574"/>
                    <a:pt x="17324" y="16479"/>
                  </a:cubicBezTo>
                  <a:cubicBezTo>
                    <a:pt x="16802" y="18385"/>
                    <a:pt x="16715" y="19444"/>
                    <a:pt x="16933" y="19974"/>
                  </a:cubicBezTo>
                  <a:cubicBezTo>
                    <a:pt x="17150" y="20503"/>
                    <a:pt x="17673" y="20503"/>
                    <a:pt x="18326" y="19974"/>
                  </a:cubicBezTo>
                  <a:cubicBezTo>
                    <a:pt x="18979" y="19444"/>
                    <a:pt x="19763" y="18385"/>
                    <a:pt x="20547" y="173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2" name="Line"/>
            <p:cNvSpPr/>
            <p:nvPr/>
          </p:nvSpPr>
          <p:spPr>
            <a:xfrm>
              <a:off x="1131573" y="518764"/>
              <a:ext cx="128860" cy="444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90" extrusionOk="0">
                  <a:moveTo>
                    <a:pt x="17145" y="6978"/>
                  </a:moveTo>
                  <a:cubicBezTo>
                    <a:pt x="18660" y="5178"/>
                    <a:pt x="20176" y="3378"/>
                    <a:pt x="20745" y="2196"/>
                  </a:cubicBezTo>
                  <a:cubicBezTo>
                    <a:pt x="21313" y="1015"/>
                    <a:pt x="20934" y="452"/>
                    <a:pt x="19608" y="171"/>
                  </a:cubicBezTo>
                  <a:cubicBezTo>
                    <a:pt x="18281" y="-110"/>
                    <a:pt x="16008" y="-110"/>
                    <a:pt x="12787" y="677"/>
                  </a:cubicBezTo>
                  <a:cubicBezTo>
                    <a:pt x="9566" y="1465"/>
                    <a:pt x="5397" y="3040"/>
                    <a:pt x="2934" y="5740"/>
                  </a:cubicBezTo>
                  <a:cubicBezTo>
                    <a:pt x="471" y="8440"/>
                    <a:pt x="-287" y="12265"/>
                    <a:pt x="92" y="15078"/>
                  </a:cubicBezTo>
                  <a:cubicBezTo>
                    <a:pt x="471" y="17890"/>
                    <a:pt x="1987" y="19690"/>
                    <a:pt x="3502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3" name="Line"/>
            <p:cNvSpPr/>
            <p:nvPr/>
          </p:nvSpPr>
          <p:spPr>
            <a:xfrm>
              <a:off x="1104236" y="848991"/>
              <a:ext cx="390636" cy="148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0" y="5317"/>
                  </a:moveTo>
                  <a:cubicBezTo>
                    <a:pt x="4114" y="5317"/>
                    <a:pt x="8229" y="5317"/>
                    <a:pt x="10671" y="4985"/>
                  </a:cubicBezTo>
                  <a:cubicBezTo>
                    <a:pt x="13114" y="4652"/>
                    <a:pt x="13886" y="3988"/>
                    <a:pt x="14464" y="2825"/>
                  </a:cubicBezTo>
                  <a:cubicBezTo>
                    <a:pt x="15043" y="1662"/>
                    <a:pt x="15429" y="0"/>
                    <a:pt x="15814" y="0"/>
                  </a:cubicBezTo>
                  <a:cubicBezTo>
                    <a:pt x="16200" y="0"/>
                    <a:pt x="16586" y="1662"/>
                    <a:pt x="16714" y="4818"/>
                  </a:cubicBezTo>
                  <a:cubicBezTo>
                    <a:pt x="16843" y="7975"/>
                    <a:pt x="16714" y="12628"/>
                    <a:pt x="16714" y="15785"/>
                  </a:cubicBezTo>
                  <a:cubicBezTo>
                    <a:pt x="16714" y="18942"/>
                    <a:pt x="16843" y="20603"/>
                    <a:pt x="17229" y="21102"/>
                  </a:cubicBezTo>
                  <a:cubicBezTo>
                    <a:pt x="17614" y="21600"/>
                    <a:pt x="18257" y="20935"/>
                    <a:pt x="19029" y="18775"/>
                  </a:cubicBezTo>
                  <a:cubicBezTo>
                    <a:pt x="19800" y="16615"/>
                    <a:pt x="20700" y="12960"/>
                    <a:pt x="21600" y="93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4" name="Line"/>
            <p:cNvSpPr/>
            <p:nvPr/>
          </p:nvSpPr>
          <p:spPr>
            <a:xfrm>
              <a:off x="1522774" y="621121"/>
              <a:ext cx="10774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12960" y="0"/>
                  </a:moveTo>
                  <a:cubicBezTo>
                    <a:pt x="17280" y="4996"/>
                    <a:pt x="21600" y="9992"/>
                    <a:pt x="19440" y="13592"/>
                  </a:cubicBezTo>
                  <a:cubicBezTo>
                    <a:pt x="17280" y="17192"/>
                    <a:pt x="8640" y="1939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5" name="Line"/>
            <p:cNvSpPr/>
            <p:nvPr/>
          </p:nvSpPr>
          <p:spPr>
            <a:xfrm>
              <a:off x="1480920" y="774585"/>
              <a:ext cx="202294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34" y="16800"/>
                    <a:pt x="4469" y="12000"/>
                    <a:pt x="8069" y="8400"/>
                  </a:cubicBezTo>
                  <a:cubicBezTo>
                    <a:pt x="11669" y="4800"/>
                    <a:pt x="16634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6" name="Line"/>
            <p:cNvSpPr/>
            <p:nvPr/>
          </p:nvSpPr>
          <p:spPr>
            <a:xfrm>
              <a:off x="2456964" y="542064"/>
              <a:ext cx="191572" cy="414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494" extrusionOk="0">
                  <a:moveTo>
                    <a:pt x="5460" y="17859"/>
                  </a:moveTo>
                  <a:cubicBezTo>
                    <a:pt x="4432" y="18463"/>
                    <a:pt x="3403" y="19066"/>
                    <a:pt x="2374" y="19790"/>
                  </a:cubicBezTo>
                  <a:cubicBezTo>
                    <a:pt x="1346" y="20514"/>
                    <a:pt x="317" y="21359"/>
                    <a:pt x="60" y="21479"/>
                  </a:cubicBezTo>
                  <a:cubicBezTo>
                    <a:pt x="-197" y="21600"/>
                    <a:pt x="317" y="20997"/>
                    <a:pt x="2632" y="19187"/>
                  </a:cubicBezTo>
                  <a:cubicBezTo>
                    <a:pt x="4946" y="17377"/>
                    <a:pt x="9060" y="14360"/>
                    <a:pt x="11503" y="11162"/>
                  </a:cubicBezTo>
                  <a:cubicBezTo>
                    <a:pt x="13946" y="7964"/>
                    <a:pt x="14717" y="4585"/>
                    <a:pt x="15103" y="2594"/>
                  </a:cubicBezTo>
                  <a:cubicBezTo>
                    <a:pt x="15489" y="603"/>
                    <a:pt x="15489" y="0"/>
                    <a:pt x="15489" y="0"/>
                  </a:cubicBezTo>
                  <a:cubicBezTo>
                    <a:pt x="15489" y="0"/>
                    <a:pt x="15489" y="603"/>
                    <a:pt x="16260" y="3198"/>
                  </a:cubicBezTo>
                  <a:cubicBezTo>
                    <a:pt x="17032" y="5792"/>
                    <a:pt x="18574" y="10378"/>
                    <a:pt x="19474" y="13093"/>
                  </a:cubicBezTo>
                  <a:cubicBezTo>
                    <a:pt x="20374" y="15808"/>
                    <a:pt x="20632" y="16653"/>
                    <a:pt x="20889" y="17437"/>
                  </a:cubicBezTo>
                  <a:cubicBezTo>
                    <a:pt x="21146" y="18221"/>
                    <a:pt x="21403" y="18945"/>
                    <a:pt x="20889" y="19187"/>
                  </a:cubicBezTo>
                  <a:cubicBezTo>
                    <a:pt x="20374" y="19428"/>
                    <a:pt x="19089" y="19187"/>
                    <a:pt x="17803" y="189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7" name="Line"/>
            <p:cNvSpPr/>
            <p:nvPr/>
          </p:nvSpPr>
          <p:spPr>
            <a:xfrm>
              <a:off x="2545504" y="593098"/>
              <a:ext cx="1314106" cy="397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0757" extrusionOk="0">
                  <a:moveTo>
                    <a:pt x="273" y="13840"/>
                  </a:moveTo>
                  <a:cubicBezTo>
                    <a:pt x="121" y="13112"/>
                    <a:pt x="-32" y="12384"/>
                    <a:pt x="6" y="11899"/>
                  </a:cubicBezTo>
                  <a:cubicBezTo>
                    <a:pt x="44" y="11413"/>
                    <a:pt x="273" y="11170"/>
                    <a:pt x="960" y="10564"/>
                  </a:cubicBezTo>
                  <a:cubicBezTo>
                    <a:pt x="1647" y="9957"/>
                    <a:pt x="2792" y="8986"/>
                    <a:pt x="3536" y="8197"/>
                  </a:cubicBezTo>
                  <a:cubicBezTo>
                    <a:pt x="4280" y="7409"/>
                    <a:pt x="4624" y="6802"/>
                    <a:pt x="4853" y="6256"/>
                  </a:cubicBezTo>
                  <a:cubicBezTo>
                    <a:pt x="5082" y="5710"/>
                    <a:pt x="5196" y="5224"/>
                    <a:pt x="5139" y="5346"/>
                  </a:cubicBezTo>
                  <a:cubicBezTo>
                    <a:pt x="5082" y="5467"/>
                    <a:pt x="4853" y="6195"/>
                    <a:pt x="4528" y="7955"/>
                  </a:cubicBezTo>
                  <a:cubicBezTo>
                    <a:pt x="4204" y="9714"/>
                    <a:pt x="3784" y="12505"/>
                    <a:pt x="3574" y="14204"/>
                  </a:cubicBezTo>
                  <a:cubicBezTo>
                    <a:pt x="3364" y="15903"/>
                    <a:pt x="3364" y="16510"/>
                    <a:pt x="3479" y="16935"/>
                  </a:cubicBezTo>
                  <a:cubicBezTo>
                    <a:pt x="3593" y="17359"/>
                    <a:pt x="3822" y="17602"/>
                    <a:pt x="4357" y="17056"/>
                  </a:cubicBezTo>
                  <a:cubicBezTo>
                    <a:pt x="4891" y="16510"/>
                    <a:pt x="5731" y="15175"/>
                    <a:pt x="6456" y="12627"/>
                  </a:cubicBezTo>
                  <a:cubicBezTo>
                    <a:pt x="7181" y="10078"/>
                    <a:pt x="7791" y="6317"/>
                    <a:pt x="8097" y="3586"/>
                  </a:cubicBezTo>
                  <a:cubicBezTo>
                    <a:pt x="8402" y="856"/>
                    <a:pt x="8402" y="-843"/>
                    <a:pt x="8345" y="431"/>
                  </a:cubicBezTo>
                  <a:cubicBezTo>
                    <a:pt x="8287" y="1705"/>
                    <a:pt x="8173" y="5953"/>
                    <a:pt x="8116" y="8744"/>
                  </a:cubicBezTo>
                  <a:cubicBezTo>
                    <a:pt x="8058" y="11535"/>
                    <a:pt x="8058" y="12869"/>
                    <a:pt x="8039" y="13840"/>
                  </a:cubicBezTo>
                  <a:cubicBezTo>
                    <a:pt x="8020" y="14811"/>
                    <a:pt x="7982" y="15418"/>
                    <a:pt x="7887" y="15539"/>
                  </a:cubicBezTo>
                  <a:cubicBezTo>
                    <a:pt x="7791" y="15660"/>
                    <a:pt x="7639" y="15296"/>
                    <a:pt x="7467" y="14508"/>
                  </a:cubicBezTo>
                  <a:cubicBezTo>
                    <a:pt x="7295" y="13719"/>
                    <a:pt x="7104" y="12505"/>
                    <a:pt x="6990" y="11474"/>
                  </a:cubicBezTo>
                  <a:cubicBezTo>
                    <a:pt x="6875" y="10442"/>
                    <a:pt x="6837" y="9593"/>
                    <a:pt x="6895" y="8986"/>
                  </a:cubicBezTo>
                  <a:cubicBezTo>
                    <a:pt x="6952" y="8379"/>
                    <a:pt x="7104" y="8015"/>
                    <a:pt x="7715" y="7409"/>
                  </a:cubicBezTo>
                  <a:cubicBezTo>
                    <a:pt x="8326" y="6802"/>
                    <a:pt x="9394" y="5953"/>
                    <a:pt x="10157" y="5346"/>
                  </a:cubicBezTo>
                  <a:cubicBezTo>
                    <a:pt x="10921" y="4739"/>
                    <a:pt x="11379" y="4375"/>
                    <a:pt x="11703" y="4132"/>
                  </a:cubicBezTo>
                  <a:cubicBezTo>
                    <a:pt x="12027" y="3890"/>
                    <a:pt x="12218" y="3768"/>
                    <a:pt x="12352" y="4072"/>
                  </a:cubicBezTo>
                  <a:cubicBezTo>
                    <a:pt x="12485" y="4375"/>
                    <a:pt x="12562" y="5103"/>
                    <a:pt x="12485" y="6681"/>
                  </a:cubicBezTo>
                  <a:cubicBezTo>
                    <a:pt x="12409" y="8258"/>
                    <a:pt x="12180" y="10685"/>
                    <a:pt x="11989" y="12263"/>
                  </a:cubicBezTo>
                  <a:cubicBezTo>
                    <a:pt x="11798" y="13840"/>
                    <a:pt x="11646" y="14568"/>
                    <a:pt x="11531" y="15236"/>
                  </a:cubicBezTo>
                  <a:cubicBezTo>
                    <a:pt x="11417" y="15903"/>
                    <a:pt x="11340" y="16510"/>
                    <a:pt x="11436" y="16328"/>
                  </a:cubicBezTo>
                  <a:cubicBezTo>
                    <a:pt x="11531" y="16146"/>
                    <a:pt x="11798" y="15175"/>
                    <a:pt x="12180" y="13597"/>
                  </a:cubicBezTo>
                  <a:cubicBezTo>
                    <a:pt x="12562" y="12020"/>
                    <a:pt x="13058" y="9836"/>
                    <a:pt x="13401" y="8683"/>
                  </a:cubicBezTo>
                  <a:cubicBezTo>
                    <a:pt x="13745" y="7530"/>
                    <a:pt x="13935" y="7409"/>
                    <a:pt x="14069" y="7651"/>
                  </a:cubicBezTo>
                  <a:cubicBezTo>
                    <a:pt x="14203" y="7894"/>
                    <a:pt x="14279" y="8501"/>
                    <a:pt x="14260" y="9957"/>
                  </a:cubicBezTo>
                  <a:cubicBezTo>
                    <a:pt x="14241" y="11413"/>
                    <a:pt x="14126" y="13719"/>
                    <a:pt x="14069" y="15236"/>
                  </a:cubicBezTo>
                  <a:cubicBezTo>
                    <a:pt x="14012" y="16753"/>
                    <a:pt x="14012" y="17481"/>
                    <a:pt x="14107" y="17845"/>
                  </a:cubicBezTo>
                  <a:cubicBezTo>
                    <a:pt x="14203" y="18209"/>
                    <a:pt x="14393" y="18209"/>
                    <a:pt x="14870" y="17299"/>
                  </a:cubicBezTo>
                  <a:cubicBezTo>
                    <a:pt x="15348" y="16388"/>
                    <a:pt x="16111" y="14568"/>
                    <a:pt x="16569" y="13112"/>
                  </a:cubicBezTo>
                  <a:cubicBezTo>
                    <a:pt x="17027" y="11656"/>
                    <a:pt x="17179" y="10564"/>
                    <a:pt x="17141" y="9896"/>
                  </a:cubicBezTo>
                  <a:cubicBezTo>
                    <a:pt x="17103" y="9229"/>
                    <a:pt x="16874" y="8986"/>
                    <a:pt x="16531" y="8804"/>
                  </a:cubicBezTo>
                  <a:cubicBezTo>
                    <a:pt x="16187" y="8622"/>
                    <a:pt x="15729" y="8501"/>
                    <a:pt x="15405" y="8379"/>
                  </a:cubicBezTo>
                  <a:cubicBezTo>
                    <a:pt x="15080" y="8258"/>
                    <a:pt x="14890" y="8137"/>
                    <a:pt x="14947" y="8015"/>
                  </a:cubicBezTo>
                  <a:cubicBezTo>
                    <a:pt x="15004" y="7894"/>
                    <a:pt x="15309" y="7773"/>
                    <a:pt x="15844" y="8076"/>
                  </a:cubicBezTo>
                  <a:cubicBezTo>
                    <a:pt x="16378" y="8379"/>
                    <a:pt x="17141" y="9108"/>
                    <a:pt x="17618" y="10200"/>
                  </a:cubicBezTo>
                  <a:cubicBezTo>
                    <a:pt x="18095" y="11292"/>
                    <a:pt x="18286" y="12748"/>
                    <a:pt x="18381" y="13779"/>
                  </a:cubicBezTo>
                  <a:cubicBezTo>
                    <a:pt x="18477" y="14811"/>
                    <a:pt x="18477" y="15418"/>
                    <a:pt x="18305" y="15964"/>
                  </a:cubicBezTo>
                  <a:cubicBezTo>
                    <a:pt x="18133" y="16510"/>
                    <a:pt x="17790" y="16995"/>
                    <a:pt x="17618" y="16935"/>
                  </a:cubicBezTo>
                  <a:cubicBezTo>
                    <a:pt x="17446" y="16874"/>
                    <a:pt x="17446" y="16267"/>
                    <a:pt x="17618" y="15236"/>
                  </a:cubicBezTo>
                  <a:cubicBezTo>
                    <a:pt x="17790" y="14204"/>
                    <a:pt x="18133" y="12748"/>
                    <a:pt x="18496" y="11717"/>
                  </a:cubicBezTo>
                  <a:cubicBezTo>
                    <a:pt x="18858" y="10685"/>
                    <a:pt x="19240" y="10078"/>
                    <a:pt x="19717" y="10867"/>
                  </a:cubicBezTo>
                  <a:cubicBezTo>
                    <a:pt x="20194" y="11656"/>
                    <a:pt x="20767" y="13840"/>
                    <a:pt x="21091" y="15721"/>
                  </a:cubicBezTo>
                  <a:cubicBezTo>
                    <a:pt x="21415" y="17602"/>
                    <a:pt x="21492" y="19179"/>
                    <a:pt x="21568" y="207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8" name="Line"/>
            <p:cNvSpPr/>
            <p:nvPr/>
          </p:nvSpPr>
          <p:spPr>
            <a:xfrm>
              <a:off x="5628802" y="420900"/>
              <a:ext cx="345765" cy="40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299" extrusionOk="0">
                  <a:moveTo>
                    <a:pt x="1026" y="11673"/>
                  </a:moveTo>
                  <a:cubicBezTo>
                    <a:pt x="738" y="10936"/>
                    <a:pt x="450" y="10200"/>
                    <a:pt x="306" y="10200"/>
                  </a:cubicBezTo>
                  <a:cubicBezTo>
                    <a:pt x="162" y="10200"/>
                    <a:pt x="162" y="10936"/>
                    <a:pt x="162" y="12225"/>
                  </a:cubicBezTo>
                  <a:cubicBezTo>
                    <a:pt x="162" y="13514"/>
                    <a:pt x="162" y="15355"/>
                    <a:pt x="90" y="16766"/>
                  </a:cubicBezTo>
                  <a:cubicBezTo>
                    <a:pt x="18" y="18177"/>
                    <a:pt x="-126" y="19159"/>
                    <a:pt x="234" y="19650"/>
                  </a:cubicBezTo>
                  <a:cubicBezTo>
                    <a:pt x="594" y="20141"/>
                    <a:pt x="1458" y="20141"/>
                    <a:pt x="3042" y="19221"/>
                  </a:cubicBezTo>
                  <a:cubicBezTo>
                    <a:pt x="4626" y="18300"/>
                    <a:pt x="6930" y="16459"/>
                    <a:pt x="8442" y="15477"/>
                  </a:cubicBezTo>
                  <a:cubicBezTo>
                    <a:pt x="9954" y="14496"/>
                    <a:pt x="10674" y="14373"/>
                    <a:pt x="11250" y="14680"/>
                  </a:cubicBezTo>
                  <a:cubicBezTo>
                    <a:pt x="11826" y="14986"/>
                    <a:pt x="12258" y="15723"/>
                    <a:pt x="12618" y="16459"/>
                  </a:cubicBezTo>
                  <a:cubicBezTo>
                    <a:pt x="12978" y="17196"/>
                    <a:pt x="13266" y="17932"/>
                    <a:pt x="13554" y="18791"/>
                  </a:cubicBezTo>
                  <a:cubicBezTo>
                    <a:pt x="13842" y="19650"/>
                    <a:pt x="14130" y="20632"/>
                    <a:pt x="14634" y="21061"/>
                  </a:cubicBezTo>
                  <a:cubicBezTo>
                    <a:pt x="15138" y="21491"/>
                    <a:pt x="15858" y="21368"/>
                    <a:pt x="16866" y="20448"/>
                  </a:cubicBezTo>
                  <a:cubicBezTo>
                    <a:pt x="17874" y="19527"/>
                    <a:pt x="19170" y="17809"/>
                    <a:pt x="20034" y="15109"/>
                  </a:cubicBezTo>
                  <a:cubicBezTo>
                    <a:pt x="20898" y="12409"/>
                    <a:pt x="21330" y="8727"/>
                    <a:pt x="21402" y="6273"/>
                  </a:cubicBezTo>
                  <a:cubicBezTo>
                    <a:pt x="21474" y="3818"/>
                    <a:pt x="21186" y="2591"/>
                    <a:pt x="20826" y="1609"/>
                  </a:cubicBezTo>
                  <a:cubicBezTo>
                    <a:pt x="20466" y="627"/>
                    <a:pt x="20034" y="-109"/>
                    <a:pt x="20034" y="14"/>
                  </a:cubicBezTo>
                  <a:cubicBezTo>
                    <a:pt x="20034" y="136"/>
                    <a:pt x="20466" y="1118"/>
                    <a:pt x="20898" y="21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9" name="Line"/>
            <p:cNvSpPr/>
            <p:nvPr/>
          </p:nvSpPr>
          <p:spPr>
            <a:xfrm>
              <a:off x="6092682" y="276155"/>
              <a:ext cx="905960" cy="707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484" extrusionOk="0">
                  <a:moveTo>
                    <a:pt x="311" y="3272"/>
                  </a:moveTo>
                  <a:cubicBezTo>
                    <a:pt x="367" y="2708"/>
                    <a:pt x="422" y="2143"/>
                    <a:pt x="450" y="1508"/>
                  </a:cubicBezTo>
                  <a:cubicBezTo>
                    <a:pt x="477" y="872"/>
                    <a:pt x="477" y="166"/>
                    <a:pt x="450" y="25"/>
                  </a:cubicBezTo>
                  <a:cubicBezTo>
                    <a:pt x="422" y="-116"/>
                    <a:pt x="367" y="308"/>
                    <a:pt x="339" y="1931"/>
                  </a:cubicBezTo>
                  <a:cubicBezTo>
                    <a:pt x="311" y="3555"/>
                    <a:pt x="311" y="6378"/>
                    <a:pt x="256" y="8672"/>
                  </a:cubicBezTo>
                  <a:cubicBezTo>
                    <a:pt x="201" y="10966"/>
                    <a:pt x="90" y="12731"/>
                    <a:pt x="34" y="13825"/>
                  </a:cubicBezTo>
                  <a:cubicBezTo>
                    <a:pt x="-21" y="14919"/>
                    <a:pt x="-21" y="15343"/>
                    <a:pt x="117" y="15519"/>
                  </a:cubicBezTo>
                  <a:cubicBezTo>
                    <a:pt x="256" y="15696"/>
                    <a:pt x="533" y="15625"/>
                    <a:pt x="893" y="15166"/>
                  </a:cubicBezTo>
                  <a:cubicBezTo>
                    <a:pt x="1253" y="14708"/>
                    <a:pt x="1696" y="13860"/>
                    <a:pt x="2028" y="13049"/>
                  </a:cubicBezTo>
                  <a:cubicBezTo>
                    <a:pt x="2361" y="12237"/>
                    <a:pt x="2582" y="11460"/>
                    <a:pt x="2804" y="11249"/>
                  </a:cubicBezTo>
                  <a:cubicBezTo>
                    <a:pt x="3025" y="11037"/>
                    <a:pt x="3247" y="11390"/>
                    <a:pt x="3524" y="12060"/>
                  </a:cubicBezTo>
                  <a:cubicBezTo>
                    <a:pt x="3801" y="12731"/>
                    <a:pt x="4133" y="13719"/>
                    <a:pt x="4410" y="14390"/>
                  </a:cubicBezTo>
                  <a:cubicBezTo>
                    <a:pt x="4687" y="15060"/>
                    <a:pt x="4908" y="15413"/>
                    <a:pt x="5351" y="15590"/>
                  </a:cubicBezTo>
                  <a:cubicBezTo>
                    <a:pt x="5794" y="15766"/>
                    <a:pt x="6459" y="15766"/>
                    <a:pt x="7096" y="15308"/>
                  </a:cubicBezTo>
                  <a:cubicBezTo>
                    <a:pt x="7733" y="14849"/>
                    <a:pt x="8342" y="13931"/>
                    <a:pt x="8674" y="12943"/>
                  </a:cubicBezTo>
                  <a:cubicBezTo>
                    <a:pt x="9007" y="11955"/>
                    <a:pt x="9062" y="10896"/>
                    <a:pt x="8979" y="10190"/>
                  </a:cubicBezTo>
                  <a:cubicBezTo>
                    <a:pt x="8896" y="9484"/>
                    <a:pt x="8674" y="9131"/>
                    <a:pt x="8481" y="9096"/>
                  </a:cubicBezTo>
                  <a:cubicBezTo>
                    <a:pt x="8287" y="9060"/>
                    <a:pt x="8121" y="9343"/>
                    <a:pt x="7954" y="10437"/>
                  </a:cubicBezTo>
                  <a:cubicBezTo>
                    <a:pt x="7788" y="11531"/>
                    <a:pt x="7622" y="13437"/>
                    <a:pt x="7567" y="14602"/>
                  </a:cubicBezTo>
                  <a:cubicBezTo>
                    <a:pt x="7511" y="15766"/>
                    <a:pt x="7567" y="16190"/>
                    <a:pt x="7788" y="16437"/>
                  </a:cubicBezTo>
                  <a:cubicBezTo>
                    <a:pt x="8010" y="16684"/>
                    <a:pt x="8397" y="16755"/>
                    <a:pt x="9090" y="16190"/>
                  </a:cubicBezTo>
                  <a:cubicBezTo>
                    <a:pt x="9782" y="15625"/>
                    <a:pt x="10779" y="14425"/>
                    <a:pt x="11361" y="13649"/>
                  </a:cubicBezTo>
                  <a:cubicBezTo>
                    <a:pt x="11942" y="12872"/>
                    <a:pt x="12108" y="12519"/>
                    <a:pt x="12274" y="12131"/>
                  </a:cubicBezTo>
                  <a:cubicBezTo>
                    <a:pt x="12441" y="11743"/>
                    <a:pt x="12607" y="11319"/>
                    <a:pt x="12745" y="11355"/>
                  </a:cubicBezTo>
                  <a:cubicBezTo>
                    <a:pt x="12884" y="11390"/>
                    <a:pt x="12994" y="11884"/>
                    <a:pt x="12994" y="12731"/>
                  </a:cubicBezTo>
                  <a:cubicBezTo>
                    <a:pt x="12994" y="13578"/>
                    <a:pt x="12884" y="14778"/>
                    <a:pt x="12801" y="15625"/>
                  </a:cubicBezTo>
                  <a:cubicBezTo>
                    <a:pt x="12717" y="16472"/>
                    <a:pt x="12662" y="16966"/>
                    <a:pt x="12828" y="17178"/>
                  </a:cubicBezTo>
                  <a:cubicBezTo>
                    <a:pt x="12994" y="17390"/>
                    <a:pt x="13382" y="17319"/>
                    <a:pt x="13964" y="16825"/>
                  </a:cubicBezTo>
                  <a:cubicBezTo>
                    <a:pt x="14545" y="16331"/>
                    <a:pt x="15321" y="15413"/>
                    <a:pt x="15902" y="14708"/>
                  </a:cubicBezTo>
                  <a:cubicBezTo>
                    <a:pt x="16484" y="14002"/>
                    <a:pt x="16871" y="13508"/>
                    <a:pt x="17231" y="13225"/>
                  </a:cubicBezTo>
                  <a:cubicBezTo>
                    <a:pt x="17591" y="12943"/>
                    <a:pt x="17924" y="12872"/>
                    <a:pt x="18367" y="13331"/>
                  </a:cubicBezTo>
                  <a:cubicBezTo>
                    <a:pt x="18810" y="13790"/>
                    <a:pt x="19364" y="14778"/>
                    <a:pt x="19917" y="16225"/>
                  </a:cubicBezTo>
                  <a:cubicBezTo>
                    <a:pt x="20471" y="17672"/>
                    <a:pt x="21025" y="19578"/>
                    <a:pt x="21579" y="21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40" name="Line"/>
            <p:cNvSpPr/>
            <p:nvPr/>
          </p:nvSpPr>
          <p:spPr>
            <a:xfrm>
              <a:off x="9047398" y="260881"/>
              <a:ext cx="254471" cy="402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360" extrusionOk="0">
                  <a:moveTo>
                    <a:pt x="13480" y="5052"/>
                  </a:moveTo>
                  <a:cubicBezTo>
                    <a:pt x="14251" y="3941"/>
                    <a:pt x="15023" y="2830"/>
                    <a:pt x="15408" y="1966"/>
                  </a:cubicBezTo>
                  <a:cubicBezTo>
                    <a:pt x="15794" y="1102"/>
                    <a:pt x="15794" y="485"/>
                    <a:pt x="15312" y="177"/>
                  </a:cubicBezTo>
                  <a:cubicBezTo>
                    <a:pt x="14830" y="-132"/>
                    <a:pt x="13866" y="-132"/>
                    <a:pt x="11551" y="979"/>
                  </a:cubicBezTo>
                  <a:cubicBezTo>
                    <a:pt x="9237" y="2090"/>
                    <a:pt x="5573" y="4311"/>
                    <a:pt x="3451" y="5669"/>
                  </a:cubicBezTo>
                  <a:cubicBezTo>
                    <a:pt x="1330" y="7027"/>
                    <a:pt x="751" y="7521"/>
                    <a:pt x="366" y="8076"/>
                  </a:cubicBezTo>
                  <a:cubicBezTo>
                    <a:pt x="-20" y="8631"/>
                    <a:pt x="-213" y="9249"/>
                    <a:pt x="366" y="9681"/>
                  </a:cubicBezTo>
                  <a:cubicBezTo>
                    <a:pt x="944" y="10113"/>
                    <a:pt x="2294" y="10359"/>
                    <a:pt x="5187" y="10977"/>
                  </a:cubicBezTo>
                  <a:cubicBezTo>
                    <a:pt x="8080" y="11594"/>
                    <a:pt x="12516" y="12581"/>
                    <a:pt x="15408" y="13630"/>
                  </a:cubicBezTo>
                  <a:cubicBezTo>
                    <a:pt x="18301" y="14679"/>
                    <a:pt x="19651" y="15790"/>
                    <a:pt x="20423" y="16901"/>
                  </a:cubicBezTo>
                  <a:cubicBezTo>
                    <a:pt x="21194" y="18012"/>
                    <a:pt x="21387" y="19123"/>
                    <a:pt x="20616" y="19987"/>
                  </a:cubicBezTo>
                  <a:cubicBezTo>
                    <a:pt x="19844" y="20851"/>
                    <a:pt x="18108" y="21468"/>
                    <a:pt x="14733" y="21345"/>
                  </a:cubicBezTo>
                  <a:cubicBezTo>
                    <a:pt x="11358" y="21221"/>
                    <a:pt x="6344" y="20357"/>
                    <a:pt x="1330" y="194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41" name="Line"/>
            <p:cNvSpPr/>
            <p:nvPr/>
          </p:nvSpPr>
          <p:spPr>
            <a:xfrm>
              <a:off x="9384305" y="231676"/>
              <a:ext cx="105217" cy="445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320" extrusionOk="0">
                  <a:moveTo>
                    <a:pt x="16904" y="611"/>
                  </a:moveTo>
                  <a:cubicBezTo>
                    <a:pt x="18783" y="165"/>
                    <a:pt x="20661" y="-280"/>
                    <a:pt x="21130" y="221"/>
                  </a:cubicBezTo>
                  <a:cubicBezTo>
                    <a:pt x="21600" y="722"/>
                    <a:pt x="20661" y="2169"/>
                    <a:pt x="18313" y="4730"/>
                  </a:cubicBezTo>
                  <a:cubicBezTo>
                    <a:pt x="15965" y="7291"/>
                    <a:pt x="12209" y="10965"/>
                    <a:pt x="8922" y="13916"/>
                  </a:cubicBezTo>
                  <a:cubicBezTo>
                    <a:pt x="5635" y="16866"/>
                    <a:pt x="2817" y="19093"/>
                    <a:pt x="0" y="213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42" name="Line"/>
            <p:cNvSpPr/>
            <p:nvPr/>
          </p:nvSpPr>
          <p:spPr>
            <a:xfrm>
              <a:off x="9279670" y="501991"/>
              <a:ext cx="460393" cy="174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2" extrusionOk="0">
                  <a:moveTo>
                    <a:pt x="0" y="8481"/>
                  </a:moveTo>
                  <a:cubicBezTo>
                    <a:pt x="3055" y="9042"/>
                    <a:pt x="6109" y="9603"/>
                    <a:pt x="9055" y="9603"/>
                  </a:cubicBezTo>
                  <a:cubicBezTo>
                    <a:pt x="12000" y="9603"/>
                    <a:pt x="14836" y="9042"/>
                    <a:pt x="16800" y="7780"/>
                  </a:cubicBezTo>
                  <a:cubicBezTo>
                    <a:pt x="18764" y="6517"/>
                    <a:pt x="19855" y="4554"/>
                    <a:pt x="20564" y="3011"/>
                  </a:cubicBezTo>
                  <a:cubicBezTo>
                    <a:pt x="21273" y="1468"/>
                    <a:pt x="21600" y="346"/>
                    <a:pt x="21491" y="66"/>
                  </a:cubicBezTo>
                  <a:cubicBezTo>
                    <a:pt x="21382" y="-215"/>
                    <a:pt x="20836" y="346"/>
                    <a:pt x="19691" y="2871"/>
                  </a:cubicBezTo>
                  <a:cubicBezTo>
                    <a:pt x="18545" y="5395"/>
                    <a:pt x="16800" y="9884"/>
                    <a:pt x="15709" y="12689"/>
                  </a:cubicBezTo>
                  <a:cubicBezTo>
                    <a:pt x="14618" y="15494"/>
                    <a:pt x="14182" y="16616"/>
                    <a:pt x="13800" y="17879"/>
                  </a:cubicBezTo>
                  <a:cubicBezTo>
                    <a:pt x="13418" y="19141"/>
                    <a:pt x="13091" y="20543"/>
                    <a:pt x="13255" y="20964"/>
                  </a:cubicBezTo>
                  <a:cubicBezTo>
                    <a:pt x="13418" y="21385"/>
                    <a:pt x="14073" y="20824"/>
                    <a:pt x="14945" y="19562"/>
                  </a:cubicBezTo>
                  <a:cubicBezTo>
                    <a:pt x="15818" y="18299"/>
                    <a:pt x="16909" y="16336"/>
                    <a:pt x="17836" y="14933"/>
                  </a:cubicBezTo>
                  <a:cubicBezTo>
                    <a:pt x="18764" y="13530"/>
                    <a:pt x="19527" y="12689"/>
                    <a:pt x="20127" y="13671"/>
                  </a:cubicBezTo>
                  <a:cubicBezTo>
                    <a:pt x="20727" y="14653"/>
                    <a:pt x="21164" y="17458"/>
                    <a:pt x="21600" y="202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43" name="Line"/>
            <p:cNvSpPr/>
            <p:nvPr/>
          </p:nvSpPr>
          <p:spPr>
            <a:xfrm>
              <a:off x="9816794" y="339548"/>
              <a:ext cx="109866" cy="35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472" extrusionOk="0">
                  <a:moveTo>
                    <a:pt x="16200" y="1861"/>
                  </a:moveTo>
                  <a:cubicBezTo>
                    <a:pt x="18000" y="867"/>
                    <a:pt x="19800" y="-128"/>
                    <a:pt x="20700" y="14"/>
                  </a:cubicBezTo>
                  <a:cubicBezTo>
                    <a:pt x="21600" y="156"/>
                    <a:pt x="21600" y="1435"/>
                    <a:pt x="19350" y="4064"/>
                  </a:cubicBezTo>
                  <a:cubicBezTo>
                    <a:pt x="17100" y="6693"/>
                    <a:pt x="12600" y="10672"/>
                    <a:pt x="9000" y="13798"/>
                  </a:cubicBezTo>
                  <a:cubicBezTo>
                    <a:pt x="5400" y="16925"/>
                    <a:pt x="2700" y="19198"/>
                    <a:pt x="0" y="214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44" name="Line"/>
            <p:cNvSpPr/>
            <p:nvPr/>
          </p:nvSpPr>
          <p:spPr>
            <a:xfrm>
              <a:off x="9802843" y="488584"/>
              <a:ext cx="361697" cy="179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427" extrusionOk="0">
                  <a:moveTo>
                    <a:pt x="0" y="6646"/>
                  </a:moveTo>
                  <a:cubicBezTo>
                    <a:pt x="2215" y="8862"/>
                    <a:pt x="4431" y="11077"/>
                    <a:pt x="5954" y="12877"/>
                  </a:cubicBezTo>
                  <a:cubicBezTo>
                    <a:pt x="7477" y="14677"/>
                    <a:pt x="8308" y="16062"/>
                    <a:pt x="8723" y="17446"/>
                  </a:cubicBezTo>
                  <a:cubicBezTo>
                    <a:pt x="9138" y="18831"/>
                    <a:pt x="9138" y="20215"/>
                    <a:pt x="9554" y="20908"/>
                  </a:cubicBezTo>
                  <a:cubicBezTo>
                    <a:pt x="9969" y="21600"/>
                    <a:pt x="10800" y="21600"/>
                    <a:pt x="12669" y="20908"/>
                  </a:cubicBezTo>
                  <a:cubicBezTo>
                    <a:pt x="14538" y="20215"/>
                    <a:pt x="17446" y="18831"/>
                    <a:pt x="19177" y="16615"/>
                  </a:cubicBezTo>
                  <a:cubicBezTo>
                    <a:pt x="20908" y="14400"/>
                    <a:pt x="21462" y="11354"/>
                    <a:pt x="21531" y="8585"/>
                  </a:cubicBezTo>
                  <a:cubicBezTo>
                    <a:pt x="21600" y="5815"/>
                    <a:pt x="21185" y="3323"/>
                    <a:pt x="20492" y="1938"/>
                  </a:cubicBezTo>
                  <a:cubicBezTo>
                    <a:pt x="19800" y="554"/>
                    <a:pt x="18831" y="277"/>
                    <a:pt x="1786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45" name="Line"/>
            <p:cNvSpPr/>
            <p:nvPr/>
          </p:nvSpPr>
          <p:spPr>
            <a:xfrm>
              <a:off x="10179526" y="522864"/>
              <a:ext cx="297873" cy="261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294" extrusionOk="0">
                  <a:moveTo>
                    <a:pt x="11554" y="1754"/>
                  </a:moveTo>
                  <a:cubicBezTo>
                    <a:pt x="12056" y="996"/>
                    <a:pt x="12558" y="238"/>
                    <a:pt x="12307" y="48"/>
                  </a:cubicBezTo>
                  <a:cubicBezTo>
                    <a:pt x="12056" y="-141"/>
                    <a:pt x="11051" y="238"/>
                    <a:pt x="10214" y="901"/>
                  </a:cubicBezTo>
                  <a:cubicBezTo>
                    <a:pt x="9377" y="1564"/>
                    <a:pt x="8707" y="2512"/>
                    <a:pt x="8623" y="3364"/>
                  </a:cubicBezTo>
                  <a:cubicBezTo>
                    <a:pt x="8540" y="4217"/>
                    <a:pt x="9042" y="4975"/>
                    <a:pt x="10800" y="6017"/>
                  </a:cubicBezTo>
                  <a:cubicBezTo>
                    <a:pt x="12558" y="7059"/>
                    <a:pt x="15572" y="8385"/>
                    <a:pt x="17749" y="9996"/>
                  </a:cubicBezTo>
                  <a:cubicBezTo>
                    <a:pt x="19926" y="11606"/>
                    <a:pt x="21265" y="13501"/>
                    <a:pt x="21433" y="15396"/>
                  </a:cubicBezTo>
                  <a:cubicBezTo>
                    <a:pt x="21600" y="17291"/>
                    <a:pt x="20595" y="19185"/>
                    <a:pt x="17414" y="20227"/>
                  </a:cubicBezTo>
                  <a:cubicBezTo>
                    <a:pt x="14233" y="21270"/>
                    <a:pt x="8874" y="21459"/>
                    <a:pt x="5609" y="21175"/>
                  </a:cubicBezTo>
                  <a:cubicBezTo>
                    <a:pt x="2344" y="20891"/>
                    <a:pt x="1172" y="20133"/>
                    <a:pt x="0" y="193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46" name="Line"/>
            <p:cNvSpPr/>
            <p:nvPr/>
          </p:nvSpPr>
          <p:spPr>
            <a:xfrm>
              <a:off x="10527067" y="0"/>
              <a:ext cx="251615" cy="439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388" extrusionOk="0">
                  <a:moveTo>
                    <a:pt x="104" y="6460"/>
                  </a:moveTo>
                  <a:cubicBezTo>
                    <a:pt x="104" y="5216"/>
                    <a:pt x="104" y="3972"/>
                    <a:pt x="104" y="2898"/>
                  </a:cubicBezTo>
                  <a:cubicBezTo>
                    <a:pt x="104" y="1824"/>
                    <a:pt x="104" y="919"/>
                    <a:pt x="595" y="410"/>
                  </a:cubicBezTo>
                  <a:cubicBezTo>
                    <a:pt x="1086" y="-99"/>
                    <a:pt x="2068" y="-212"/>
                    <a:pt x="5112" y="523"/>
                  </a:cubicBezTo>
                  <a:cubicBezTo>
                    <a:pt x="8155" y="1258"/>
                    <a:pt x="13261" y="2841"/>
                    <a:pt x="16599" y="4651"/>
                  </a:cubicBezTo>
                  <a:cubicBezTo>
                    <a:pt x="19937" y="6460"/>
                    <a:pt x="21508" y="8496"/>
                    <a:pt x="21213" y="10192"/>
                  </a:cubicBezTo>
                  <a:cubicBezTo>
                    <a:pt x="20919" y="11889"/>
                    <a:pt x="18759" y="13246"/>
                    <a:pt x="15224" y="14207"/>
                  </a:cubicBezTo>
                  <a:cubicBezTo>
                    <a:pt x="11690" y="15168"/>
                    <a:pt x="6781" y="15734"/>
                    <a:pt x="3835" y="16186"/>
                  </a:cubicBezTo>
                  <a:cubicBezTo>
                    <a:pt x="890" y="16638"/>
                    <a:pt x="-92" y="16978"/>
                    <a:pt x="6" y="17826"/>
                  </a:cubicBezTo>
                  <a:cubicBezTo>
                    <a:pt x="104" y="18674"/>
                    <a:pt x="1283" y="20031"/>
                    <a:pt x="2461" y="213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47" name="Line"/>
            <p:cNvSpPr/>
            <p:nvPr/>
          </p:nvSpPr>
          <p:spPr>
            <a:xfrm>
              <a:off x="10765479" y="662975"/>
              <a:ext cx="74134" cy="86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182" extrusionOk="0">
                  <a:moveTo>
                    <a:pt x="0" y="0"/>
                  </a:moveTo>
                  <a:cubicBezTo>
                    <a:pt x="5891" y="5116"/>
                    <a:pt x="11782" y="10232"/>
                    <a:pt x="15709" y="13926"/>
                  </a:cubicBezTo>
                  <a:cubicBezTo>
                    <a:pt x="19636" y="17621"/>
                    <a:pt x="21600" y="19895"/>
                    <a:pt x="20618" y="20747"/>
                  </a:cubicBezTo>
                  <a:cubicBezTo>
                    <a:pt x="19636" y="21600"/>
                    <a:pt x="15709" y="21032"/>
                    <a:pt x="11782" y="20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0868" name="Drawing"/>
          <p:cNvGrpSpPr/>
          <p:nvPr/>
        </p:nvGrpSpPr>
        <p:grpSpPr>
          <a:xfrm>
            <a:off x="2134541" y="1144002"/>
            <a:ext cx="6146347" cy="1771810"/>
            <a:chOff x="0" y="0"/>
            <a:chExt cx="6146346" cy="1771809"/>
          </a:xfrm>
        </p:grpSpPr>
        <p:sp>
          <p:nvSpPr>
            <p:cNvPr id="10849" name="Line"/>
            <p:cNvSpPr/>
            <p:nvPr/>
          </p:nvSpPr>
          <p:spPr>
            <a:xfrm>
              <a:off x="251122" y="0"/>
              <a:ext cx="474344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35" y="17760"/>
                    <a:pt x="4871" y="13920"/>
                    <a:pt x="8471" y="10320"/>
                  </a:cubicBezTo>
                  <a:cubicBezTo>
                    <a:pt x="12071" y="6720"/>
                    <a:pt x="16835" y="33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0" name="Line"/>
            <p:cNvSpPr/>
            <p:nvPr/>
          </p:nvSpPr>
          <p:spPr>
            <a:xfrm>
              <a:off x="0" y="174390"/>
              <a:ext cx="237172" cy="711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41" y="0"/>
                    <a:pt x="19482" y="0"/>
                    <a:pt x="18424" y="424"/>
                  </a:cubicBezTo>
                  <a:cubicBezTo>
                    <a:pt x="17365" y="847"/>
                    <a:pt x="16306" y="1694"/>
                    <a:pt x="15141" y="3494"/>
                  </a:cubicBezTo>
                  <a:cubicBezTo>
                    <a:pt x="13976" y="5294"/>
                    <a:pt x="12706" y="8047"/>
                    <a:pt x="10906" y="10694"/>
                  </a:cubicBezTo>
                  <a:cubicBezTo>
                    <a:pt x="9106" y="13341"/>
                    <a:pt x="6776" y="15882"/>
                    <a:pt x="4871" y="17682"/>
                  </a:cubicBezTo>
                  <a:cubicBezTo>
                    <a:pt x="2965" y="19482"/>
                    <a:pt x="1482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1" name="Line"/>
            <p:cNvSpPr/>
            <p:nvPr/>
          </p:nvSpPr>
          <p:spPr>
            <a:xfrm>
              <a:off x="111609" y="376683"/>
              <a:ext cx="453417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434" y="17333"/>
                    <a:pt x="6868" y="13067"/>
                    <a:pt x="10468" y="9467"/>
                  </a:cubicBezTo>
                  <a:cubicBezTo>
                    <a:pt x="14068" y="5867"/>
                    <a:pt x="17834" y="293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2" name="Line"/>
            <p:cNvSpPr/>
            <p:nvPr/>
          </p:nvSpPr>
          <p:spPr>
            <a:xfrm>
              <a:off x="346411" y="403346"/>
              <a:ext cx="860373" cy="372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56" extrusionOk="0">
                  <a:moveTo>
                    <a:pt x="3203" y="1671"/>
                  </a:moveTo>
                  <a:cubicBezTo>
                    <a:pt x="3262" y="871"/>
                    <a:pt x="3320" y="71"/>
                    <a:pt x="3262" y="5"/>
                  </a:cubicBezTo>
                  <a:cubicBezTo>
                    <a:pt x="3203" y="-62"/>
                    <a:pt x="3029" y="605"/>
                    <a:pt x="2592" y="3071"/>
                  </a:cubicBezTo>
                  <a:cubicBezTo>
                    <a:pt x="2155" y="5538"/>
                    <a:pt x="1457" y="9805"/>
                    <a:pt x="962" y="12805"/>
                  </a:cubicBezTo>
                  <a:cubicBezTo>
                    <a:pt x="467" y="15805"/>
                    <a:pt x="176" y="17538"/>
                    <a:pt x="59" y="18805"/>
                  </a:cubicBezTo>
                  <a:cubicBezTo>
                    <a:pt x="-57" y="20071"/>
                    <a:pt x="1" y="20871"/>
                    <a:pt x="205" y="21205"/>
                  </a:cubicBezTo>
                  <a:cubicBezTo>
                    <a:pt x="409" y="21538"/>
                    <a:pt x="758" y="21405"/>
                    <a:pt x="1573" y="19938"/>
                  </a:cubicBezTo>
                  <a:cubicBezTo>
                    <a:pt x="2388" y="18471"/>
                    <a:pt x="3669" y="15671"/>
                    <a:pt x="4484" y="13471"/>
                  </a:cubicBezTo>
                  <a:cubicBezTo>
                    <a:pt x="5299" y="11271"/>
                    <a:pt x="5649" y="9671"/>
                    <a:pt x="5852" y="8471"/>
                  </a:cubicBezTo>
                  <a:cubicBezTo>
                    <a:pt x="6056" y="7271"/>
                    <a:pt x="6114" y="6471"/>
                    <a:pt x="6144" y="6471"/>
                  </a:cubicBezTo>
                  <a:cubicBezTo>
                    <a:pt x="6173" y="6471"/>
                    <a:pt x="6173" y="7271"/>
                    <a:pt x="5940" y="8738"/>
                  </a:cubicBezTo>
                  <a:cubicBezTo>
                    <a:pt x="5707" y="10205"/>
                    <a:pt x="5241" y="12338"/>
                    <a:pt x="4979" y="13738"/>
                  </a:cubicBezTo>
                  <a:cubicBezTo>
                    <a:pt x="4717" y="15138"/>
                    <a:pt x="4659" y="15805"/>
                    <a:pt x="4775" y="16138"/>
                  </a:cubicBezTo>
                  <a:cubicBezTo>
                    <a:pt x="4892" y="16471"/>
                    <a:pt x="5183" y="16471"/>
                    <a:pt x="5823" y="15205"/>
                  </a:cubicBezTo>
                  <a:cubicBezTo>
                    <a:pt x="6464" y="13938"/>
                    <a:pt x="7454" y="11405"/>
                    <a:pt x="8036" y="9738"/>
                  </a:cubicBezTo>
                  <a:cubicBezTo>
                    <a:pt x="8618" y="8071"/>
                    <a:pt x="8793" y="7271"/>
                    <a:pt x="8967" y="7138"/>
                  </a:cubicBezTo>
                  <a:cubicBezTo>
                    <a:pt x="9142" y="7005"/>
                    <a:pt x="9317" y="7538"/>
                    <a:pt x="9229" y="9138"/>
                  </a:cubicBezTo>
                  <a:cubicBezTo>
                    <a:pt x="9142" y="10738"/>
                    <a:pt x="8793" y="13405"/>
                    <a:pt x="8560" y="15138"/>
                  </a:cubicBezTo>
                  <a:cubicBezTo>
                    <a:pt x="8327" y="16871"/>
                    <a:pt x="8210" y="17671"/>
                    <a:pt x="8298" y="17871"/>
                  </a:cubicBezTo>
                  <a:cubicBezTo>
                    <a:pt x="8385" y="18071"/>
                    <a:pt x="8676" y="17671"/>
                    <a:pt x="9462" y="15538"/>
                  </a:cubicBezTo>
                  <a:cubicBezTo>
                    <a:pt x="10248" y="13405"/>
                    <a:pt x="11529" y="9538"/>
                    <a:pt x="12286" y="7271"/>
                  </a:cubicBezTo>
                  <a:cubicBezTo>
                    <a:pt x="13043" y="5005"/>
                    <a:pt x="13276" y="4338"/>
                    <a:pt x="13567" y="3938"/>
                  </a:cubicBezTo>
                  <a:cubicBezTo>
                    <a:pt x="13858" y="3538"/>
                    <a:pt x="14207" y="3405"/>
                    <a:pt x="14556" y="4005"/>
                  </a:cubicBezTo>
                  <a:cubicBezTo>
                    <a:pt x="14906" y="4605"/>
                    <a:pt x="15255" y="5938"/>
                    <a:pt x="15430" y="7538"/>
                  </a:cubicBezTo>
                  <a:cubicBezTo>
                    <a:pt x="15604" y="9138"/>
                    <a:pt x="15604" y="11005"/>
                    <a:pt x="15517" y="12538"/>
                  </a:cubicBezTo>
                  <a:cubicBezTo>
                    <a:pt x="15430" y="14071"/>
                    <a:pt x="15255" y="15271"/>
                    <a:pt x="15342" y="15738"/>
                  </a:cubicBezTo>
                  <a:cubicBezTo>
                    <a:pt x="15430" y="16205"/>
                    <a:pt x="15779" y="15938"/>
                    <a:pt x="16303" y="14738"/>
                  </a:cubicBezTo>
                  <a:cubicBezTo>
                    <a:pt x="16827" y="13538"/>
                    <a:pt x="17526" y="11405"/>
                    <a:pt x="17962" y="9938"/>
                  </a:cubicBezTo>
                  <a:cubicBezTo>
                    <a:pt x="18399" y="8471"/>
                    <a:pt x="18574" y="7671"/>
                    <a:pt x="18836" y="7071"/>
                  </a:cubicBezTo>
                  <a:cubicBezTo>
                    <a:pt x="19098" y="6471"/>
                    <a:pt x="19447" y="6071"/>
                    <a:pt x="19709" y="6271"/>
                  </a:cubicBezTo>
                  <a:cubicBezTo>
                    <a:pt x="19971" y="6471"/>
                    <a:pt x="20146" y="7271"/>
                    <a:pt x="20204" y="8405"/>
                  </a:cubicBezTo>
                  <a:cubicBezTo>
                    <a:pt x="20262" y="9538"/>
                    <a:pt x="20204" y="11005"/>
                    <a:pt x="20204" y="12071"/>
                  </a:cubicBezTo>
                  <a:cubicBezTo>
                    <a:pt x="20204" y="13138"/>
                    <a:pt x="20262" y="13805"/>
                    <a:pt x="20495" y="14005"/>
                  </a:cubicBezTo>
                  <a:cubicBezTo>
                    <a:pt x="20728" y="14205"/>
                    <a:pt x="21135" y="13938"/>
                    <a:pt x="21543" y="136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3" name="Line"/>
            <p:cNvSpPr/>
            <p:nvPr/>
          </p:nvSpPr>
          <p:spPr>
            <a:xfrm>
              <a:off x="1322666" y="460391"/>
              <a:ext cx="43782" cy="213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67" h="21344" extrusionOk="0">
                  <a:moveTo>
                    <a:pt x="16624" y="0"/>
                  </a:moveTo>
                  <a:cubicBezTo>
                    <a:pt x="18681" y="2323"/>
                    <a:pt x="20738" y="4645"/>
                    <a:pt x="18167" y="7665"/>
                  </a:cubicBezTo>
                  <a:cubicBezTo>
                    <a:pt x="15595" y="10684"/>
                    <a:pt x="8395" y="14400"/>
                    <a:pt x="4281" y="16955"/>
                  </a:cubicBezTo>
                  <a:cubicBezTo>
                    <a:pt x="167" y="19510"/>
                    <a:pt x="-862" y="20903"/>
                    <a:pt x="681" y="21252"/>
                  </a:cubicBezTo>
                  <a:cubicBezTo>
                    <a:pt x="2224" y="21600"/>
                    <a:pt x="6338" y="20903"/>
                    <a:pt x="10452" y="202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4" name="Line"/>
            <p:cNvSpPr/>
            <p:nvPr/>
          </p:nvSpPr>
          <p:spPr>
            <a:xfrm>
              <a:off x="1374198" y="216244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5" name="Line"/>
            <p:cNvSpPr/>
            <p:nvPr/>
          </p:nvSpPr>
          <p:spPr>
            <a:xfrm>
              <a:off x="1459102" y="39528"/>
              <a:ext cx="503254" cy="1167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extrusionOk="0">
                  <a:moveTo>
                    <a:pt x="7083" y="430"/>
                  </a:moveTo>
                  <a:cubicBezTo>
                    <a:pt x="6984" y="215"/>
                    <a:pt x="6885" y="0"/>
                    <a:pt x="6736" y="0"/>
                  </a:cubicBezTo>
                  <a:cubicBezTo>
                    <a:pt x="6588" y="0"/>
                    <a:pt x="6389" y="215"/>
                    <a:pt x="5795" y="1076"/>
                  </a:cubicBezTo>
                  <a:cubicBezTo>
                    <a:pt x="5200" y="1936"/>
                    <a:pt x="4210" y="3442"/>
                    <a:pt x="3318" y="4927"/>
                  </a:cubicBezTo>
                  <a:cubicBezTo>
                    <a:pt x="2426" y="6411"/>
                    <a:pt x="1633" y="7874"/>
                    <a:pt x="1088" y="8799"/>
                  </a:cubicBezTo>
                  <a:cubicBezTo>
                    <a:pt x="543" y="9724"/>
                    <a:pt x="246" y="10112"/>
                    <a:pt x="98" y="10434"/>
                  </a:cubicBezTo>
                  <a:cubicBezTo>
                    <a:pt x="-51" y="10757"/>
                    <a:pt x="-51" y="11015"/>
                    <a:pt x="246" y="11080"/>
                  </a:cubicBezTo>
                  <a:cubicBezTo>
                    <a:pt x="543" y="11144"/>
                    <a:pt x="1138" y="11015"/>
                    <a:pt x="2030" y="10456"/>
                  </a:cubicBezTo>
                  <a:cubicBezTo>
                    <a:pt x="2921" y="9896"/>
                    <a:pt x="4110" y="8907"/>
                    <a:pt x="4953" y="8240"/>
                  </a:cubicBezTo>
                  <a:cubicBezTo>
                    <a:pt x="5795" y="7573"/>
                    <a:pt x="6290" y="7229"/>
                    <a:pt x="6736" y="7121"/>
                  </a:cubicBezTo>
                  <a:cubicBezTo>
                    <a:pt x="7182" y="7014"/>
                    <a:pt x="7578" y="7143"/>
                    <a:pt x="7876" y="7702"/>
                  </a:cubicBezTo>
                  <a:cubicBezTo>
                    <a:pt x="8173" y="8261"/>
                    <a:pt x="8371" y="9251"/>
                    <a:pt x="8321" y="9961"/>
                  </a:cubicBezTo>
                  <a:cubicBezTo>
                    <a:pt x="8272" y="10671"/>
                    <a:pt x="7975" y="11101"/>
                    <a:pt x="7826" y="11424"/>
                  </a:cubicBezTo>
                  <a:cubicBezTo>
                    <a:pt x="7677" y="11747"/>
                    <a:pt x="7677" y="11962"/>
                    <a:pt x="8024" y="12048"/>
                  </a:cubicBezTo>
                  <a:cubicBezTo>
                    <a:pt x="8371" y="12134"/>
                    <a:pt x="9065" y="12091"/>
                    <a:pt x="10650" y="11704"/>
                  </a:cubicBezTo>
                  <a:cubicBezTo>
                    <a:pt x="12235" y="11316"/>
                    <a:pt x="14712" y="10585"/>
                    <a:pt x="16446" y="10004"/>
                  </a:cubicBezTo>
                  <a:cubicBezTo>
                    <a:pt x="18180" y="9423"/>
                    <a:pt x="19171" y="8993"/>
                    <a:pt x="19865" y="8713"/>
                  </a:cubicBezTo>
                  <a:cubicBezTo>
                    <a:pt x="20558" y="8433"/>
                    <a:pt x="20955" y="8304"/>
                    <a:pt x="21202" y="8347"/>
                  </a:cubicBezTo>
                  <a:cubicBezTo>
                    <a:pt x="21450" y="8390"/>
                    <a:pt x="21549" y="8606"/>
                    <a:pt x="21301" y="9445"/>
                  </a:cubicBezTo>
                  <a:cubicBezTo>
                    <a:pt x="21054" y="10284"/>
                    <a:pt x="20459" y="11747"/>
                    <a:pt x="19518" y="13210"/>
                  </a:cubicBezTo>
                  <a:cubicBezTo>
                    <a:pt x="18577" y="14673"/>
                    <a:pt x="17288" y="16135"/>
                    <a:pt x="16942" y="17534"/>
                  </a:cubicBezTo>
                  <a:cubicBezTo>
                    <a:pt x="16595" y="18932"/>
                    <a:pt x="17189" y="20266"/>
                    <a:pt x="1778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6" name="Line"/>
            <p:cNvSpPr/>
            <p:nvPr/>
          </p:nvSpPr>
          <p:spPr>
            <a:xfrm>
              <a:off x="2430559" y="111610"/>
              <a:ext cx="454348" cy="594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3" h="21484" extrusionOk="0">
                  <a:moveTo>
                    <a:pt x="6339" y="15381"/>
                  </a:moveTo>
                  <a:cubicBezTo>
                    <a:pt x="6447" y="14120"/>
                    <a:pt x="6555" y="12859"/>
                    <a:pt x="6393" y="11977"/>
                  </a:cubicBezTo>
                  <a:cubicBezTo>
                    <a:pt x="6231" y="11094"/>
                    <a:pt x="5799" y="10590"/>
                    <a:pt x="5313" y="10296"/>
                  </a:cubicBezTo>
                  <a:cubicBezTo>
                    <a:pt x="4827" y="10002"/>
                    <a:pt x="4287" y="9918"/>
                    <a:pt x="3423" y="10968"/>
                  </a:cubicBezTo>
                  <a:cubicBezTo>
                    <a:pt x="2559" y="12019"/>
                    <a:pt x="1371" y="14204"/>
                    <a:pt x="669" y="15717"/>
                  </a:cubicBezTo>
                  <a:cubicBezTo>
                    <a:pt x="-33" y="17230"/>
                    <a:pt x="-249" y="18070"/>
                    <a:pt x="345" y="18532"/>
                  </a:cubicBezTo>
                  <a:cubicBezTo>
                    <a:pt x="939" y="18995"/>
                    <a:pt x="2343" y="19079"/>
                    <a:pt x="3747" y="18784"/>
                  </a:cubicBezTo>
                  <a:cubicBezTo>
                    <a:pt x="5151" y="18490"/>
                    <a:pt x="6555" y="17818"/>
                    <a:pt x="7689" y="17776"/>
                  </a:cubicBezTo>
                  <a:cubicBezTo>
                    <a:pt x="8823" y="17734"/>
                    <a:pt x="9687" y="18322"/>
                    <a:pt x="10173" y="18826"/>
                  </a:cubicBezTo>
                  <a:cubicBezTo>
                    <a:pt x="10659" y="19331"/>
                    <a:pt x="10767" y="19751"/>
                    <a:pt x="10929" y="20213"/>
                  </a:cubicBezTo>
                  <a:cubicBezTo>
                    <a:pt x="11091" y="20675"/>
                    <a:pt x="11307" y="21180"/>
                    <a:pt x="11793" y="21390"/>
                  </a:cubicBezTo>
                  <a:cubicBezTo>
                    <a:pt x="12279" y="21600"/>
                    <a:pt x="13035" y="21516"/>
                    <a:pt x="14601" y="20549"/>
                  </a:cubicBezTo>
                  <a:cubicBezTo>
                    <a:pt x="16167" y="19583"/>
                    <a:pt x="18543" y="17734"/>
                    <a:pt x="19839" y="15381"/>
                  </a:cubicBezTo>
                  <a:cubicBezTo>
                    <a:pt x="21135" y="13027"/>
                    <a:pt x="21351" y="10170"/>
                    <a:pt x="20865" y="7522"/>
                  </a:cubicBezTo>
                  <a:cubicBezTo>
                    <a:pt x="20379" y="4875"/>
                    <a:pt x="19191" y="2437"/>
                    <a:pt x="1800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7" name="Line"/>
            <p:cNvSpPr/>
            <p:nvPr/>
          </p:nvSpPr>
          <p:spPr>
            <a:xfrm>
              <a:off x="2965273" y="425912"/>
              <a:ext cx="97027" cy="2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1" h="21040" extrusionOk="0">
                  <a:moveTo>
                    <a:pt x="19454" y="527"/>
                  </a:moveTo>
                  <a:cubicBezTo>
                    <a:pt x="16942" y="154"/>
                    <a:pt x="14431" y="-218"/>
                    <a:pt x="12421" y="154"/>
                  </a:cubicBezTo>
                  <a:cubicBezTo>
                    <a:pt x="10412" y="527"/>
                    <a:pt x="8905" y="1644"/>
                    <a:pt x="6645" y="4530"/>
                  </a:cubicBezTo>
                  <a:cubicBezTo>
                    <a:pt x="4384" y="7416"/>
                    <a:pt x="1370" y="12072"/>
                    <a:pt x="366" y="15330"/>
                  </a:cubicBezTo>
                  <a:cubicBezTo>
                    <a:pt x="-639" y="18589"/>
                    <a:pt x="366" y="20451"/>
                    <a:pt x="4133" y="20916"/>
                  </a:cubicBezTo>
                  <a:cubicBezTo>
                    <a:pt x="7901" y="21382"/>
                    <a:pt x="14431" y="20451"/>
                    <a:pt x="20961" y="19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8" name="Line"/>
            <p:cNvSpPr/>
            <p:nvPr/>
          </p:nvSpPr>
          <p:spPr>
            <a:xfrm>
              <a:off x="3166934" y="153463"/>
              <a:ext cx="76733" cy="576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4" extrusionOk="0">
                  <a:moveTo>
                    <a:pt x="21600" y="0"/>
                  </a:moveTo>
                  <a:cubicBezTo>
                    <a:pt x="17673" y="3383"/>
                    <a:pt x="13745" y="6766"/>
                    <a:pt x="11127" y="9889"/>
                  </a:cubicBezTo>
                  <a:cubicBezTo>
                    <a:pt x="8509" y="13012"/>
                    <a:pt x="7200" y="15875"/>
                    <a:pt x="6545" y="17566"/>
                  </a:cubicBezTo>
                  <a:cubicBezTo>
                    <a:pt x="5891" y="19258"/>
                    <a:pt x="5891" y="19778"/>
                    <a:pt x="5891" y="20299"/>
                  </a:cubicBezTo>
                  <a:cubicBezTo>
                    <a:pt x="5891" y="20819"/>
                    <a:pt x="5891" y="21340"/>
                    <a:pt x="4909" y="21470"/>
                  </a:cubicBezTo>
                  <a:cubicBezTo>
                    <a:pt x="3927" y="21600"/>
                    <a:pt x="1964" y="21340"/>
                    <a:pt x="0" y="210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9" name="Line"/>
            <p:cNvSpPr/>
            <p:nvPr/>
          </p:nvSpPr>
          <p:spPr>
            <a:xfrm>
              <a:off x="3098213" y="125277"/>
              <a:ext cx="549005" cy="662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534" extrusionOk="0">
                  <a:moveTo>
                    <a:pt x="1599" y="17909"/>
                  </a:moveTo>
                  <a:cubicBezTo>
                    <a:pt x="1235" y="17607"/>
                    <a:pt x="870" y="17305"/>
                    <a:pt x="551" y="17003"/>
                  </a:cubicBezTo>
                  <a:cubicBezTo>
                    <a:pt x="232" y="16700"/>
                    <a:pt x="-41" y="16398"/>
                    <a:pt x="5" y="16134"/>
                  </a:cubicBezTo>
                  <a:cubicBezTo>
                    <a:pt x="50" y="15870"/>
                    <a:pt x="415" y="15643"/>
                    <a:pt x="1827" y="15001"/>
                  </a:cubicBezTo>
                  <a:cubicBezTo>
                    <a:pt x="3240" y="14359"/>
                    <a:pt x="5701" y="13302"/>
                    <a:pt x="7706" y="11867"/>
                  </a:cubicBezTo>
                  <a:cubicBezTo>
                    <a:pt x="9711" y="10432"/>
                    <a:pt x="11260" y="8619"/>
                    <a:pt x="12126" y="6693"/>
                  </a:cubicBezTo>
                  <a:cubicBezTo>
                    <a:pt x="12992" y="4768"/>
                    <a:pt x="13174" y="2728"/>
                    <a:pt x="13311" y="1520"/>
                  </a:cubicBezTo>
                  <a:cubicBezTo>
                    <a:pt x="13448" y="312"/>
                    <a:pt x="13539" y="-66"/>
                    <a:pt x="13584" y="10"/>
                  </a:cubicBezTo>
                  <a:cubicBezTo>
                    <a:pt x="13630" y="85"/>
                    <a:pt x="13630" y="614"/>
                    <a:pt x="13356" y="2162"/>
                  </a:cubicBezTo>
                  <a:cubicBezTo>
                    <a:pt x="13083" y="3710"/>
                    <a:pt x="12536" y="6278"/>
                    <a:pt x="12035" y="8619"/>
                  </a:cubicBezTo>
                  <a:cubicBezTo>
                    <a:pt x="11534" y="10961"/>
                    <a:pt x="11078" y="13075"/>
                    <a:pt x="11443" y="14321"/>
                  </a:cubicBezTo>
                  <a:cubicBezTo>
                    <a:pt x="11807" y="15568"/>
                    <a:pt x="12992" y="15945"/>
                    <a:pt x="14405" y="15492"/>
                  </a:cubicBezTo>
                  <a:cubicBezTo>
                    <a:pt x="15817" y="15039"/>
                    <a:pt x="17458" y="13755"/>
                    <a:pt x="18415" y="12886"/>
                  </a:cubicBezTo>
                  <a:cubicBezTo>
                    <a:pt x="19372" y="12018"/>
                    <a:pt x="19645" y="11565"/>
                    <a:pt x="19964" y="11225"/>
                  </a:cubicBezTo>
                  <a:cubicBezTo>
                    <a:pt x="20283" y="10885"/>
                    <a:pt x="20648" y="10658"/>
                    <a:pt x="20967" y="10847"/>
                  </a:cubicBezTo>
                  <a:cubicBezTo>
                    <a:pt x="21286" y="11036"/>
                    <a:pt x="21559" y="11640"/>
                    <a:pt x="21513" y="13226"/>
                  </a:cubicBezTo>
                  <a:cubicBezTo>
                    <a:pt x="21468" y="14812"/>
                    <a:pt x="21103" y="17380"/>
                    <a:pt x="20921" y="18928"/>
                  </a:cubicBezTo>
                  <a:cubicBezTo>
                    <a:pt x="20739" y="20477"/>
                    <a:pt x="20739" y="21005"/>
                    <a:pt x="20739" y="215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60" name="Line"/>
            <p:cNvSpPr/>
            <p:nvPr/>
          </p:nvSpPr>
          <p:spPr>
            <a:xfrm>
              <a:off x="4182771" y="401931"/>
              <a:ext cx="283823" cy="692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54" extrusionOk="0">
                  <a:moveTo>
                    <a:pt x="8034" y="946"/>
                  </a:moveTo>
                  <a:cubicBezTo>
                    <a:pt x="7163" y="514"/>
                    <a:pt x="6292" y="82"/>
                    <a:pt x="5595" y="10"/>
                  </a:cubicBezTo>
                  <a:cubicBezTo>
                    <a:pt x="4899" y="-62"/>
                    <a:pt x="4376" y="226"/>
                    <a:pt x="3679" y="1558"/>
                  </a:cubicBezTo>
                  <a:cubicBezTo>
                    <a:pt x="2982" y="2890"/>
                    <a:pt x="2112" y="5266"/>
                    <a:pt x="1502" y="6634"/>
                  </a:cubicBezTo>
                  <a:cubicBezTo>
                    <a:pt x="892" y="8002"/>
                    <a:pt x="544" y="8362"/>
                    <a:pt x="282" y="8758"/>
                  </a:cubicBezTo>
                  <a:cubicBezTo>
                    <a:pt x="21" y="9154"/>
                    <a:pt x="-153" y="9586"/>
                    <a:pt x="195" y="9730"/>
                  </a:cubicBezTo>
                  <a:cubicBezTo>
                    <a:pt x="544" y="9874"/>
                    <a:pt x="1415" y="9730"/>
                    <a:pt x="4028" y="8866"/>
                  </a:cubicBezTo>
                  <a:cubicBezTo>
                    <a:pt x="6641" y="8002"/>
                    <a:pt x="10995" y="6418"/>
                    <a:pt x="13870" y="5086"/>
                  </a:cubicBezTo>
                  <a:cubicBezTo>
                    <a:pt x="16744" y="3754"/>
                    <a:pt x="18137" y="2674"/>
                    <a:pt x="19008" y="1882"/>
                  </a:cubicBezTo>
                  <a:cubicBezTo>
                    <a:pt x="19879" y="1090"/>
                    <a:pt x="20228" y="586"/>
                    <a:pt x="20489" y="550"/>
                  </a:cubicBezTo>
                  <a:cubicBezTo>
                    <a:pt x="20750" y="514"/>
                    <a:pt x="20924" y="946"/>
                    <a:pt x="21099" y="2422"/>
                  </a:cubicBezTo>
                  <a:cubicBezTo>
                    <a:pt x="21273" y="3898"/>
                    <a:pt x="21447" y="6418"/>
                    <a:pt x="20837" y="8974"/>
                  </a:cubicBezTo>
                  <a:cubicBezTo>
                    <a:pt x="20228" y="11530"/>
                    <a:pt x="18834" y="14122"/>
                    <a:pt x="17702" y="16030"/>
                  </a:cubicBezTo>
                  <a:cubicBezTo>
                    <a:pt x="16570" y="17938"/>
                    <a:pt x="15699" y="19162"/>
                    <a:pt x="15350" y="19990"/>
                  </a:cubicBezTo>
                  <a:cubicBezTo>
                    <a:pt x="15002" y="20818"/>
                    <a:pt x="15176" y="21250"/>
                    <a:pt x="15873" y="21394"/>
                  </a:cubicBezTo>
                  <a:cubicBezTo>
                    <a:pt x="16570" y="21538"/>
                    <a:pt x="17789" y="21394"/>
                    <a:pt x="19008" y="212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61" name="Line"/>
            <p:cNvSpPr/>
            <p:nvPr/>
          </p:nvSpPr>
          <p:spPr>
            <a:xfrm>
              <a:off x="4665534" y="446440"/>
              <a:ext cx="255401" cy="364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3" h="21316" extrusionOk="0">
                  <a:moveTo>
                    <a:pt x="5679" y="3668"/>
                  </a:moveTo>
                  <a:cubicBezTo>
                    <a:pt x="3444" y="8015"/>
                    <a:pt x="1210" y="12362"/>
                    <a:pt x="372" y="15351"/>
                  </a:cubicBezTo>
                  <a:cubicBezTo>
                    <a:pt x="-466" y="18340"/>
                    <a:pt x="93" y="19970"/>
                    <a:pt x="2234" y="20785"/>
                  </a:cubicBezTo>
                  <a:cubicBezTo>
                    <a:pt x="4375" y="21600"/>
                    <a:pt x="8100" y="21600"/>
                    <a:pt x="11637" y="19902"/>
                  </a:cubicBezTo>
                  <a:cubicBezTo>
                    <a:pt x="15175" y="18204"/>
                    <a:pt x="18527" y="14808"/>
                    <a:pt x="19831" y="11751"/>
                  </a:cubicBezTo>
                  <a:cubicBezTo>
                    <a:pt x="21134" y="8694"/>
                    <a:pt x="20389" y="5977"/>
                    <a:pt x="17596" y="4075"/>
                  </a:cubicBezTo>
                  <a:cubicBezTo>
                    <a:pt x="14803" y="2174"/>
                    <a:pt x="9962" y="1087"/>
                    <a:pt x="512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62" name="Line"/>
            <p:cNvSpPr/>
            <p:nvPr/>
          </p:nvSpPr>
          <p:spPr>
            <a:xfrm>
              <a:off x="4996060" y="404586"/>
              <a:ext cx="221709" cy="424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3" h="21547" extrusionOk="0">
                  <a:moveTo>
                    <a:pt x="2528" y="7436"/>
                  </a:moveTo>
                  <a:cubicBezTo>
                    <a:pt x="3196" y="7908"/>
                    <a:pt x="3864" y="8380"/>
                    <a:pt x="3307" y="9915"/>
                  </a:cubicBezTo>
                  <a:cubicBezTo>
                    <a:pt x="2751" y="11449"/>
                    <a:pt x="969" y="14046"/>
                    <a:pt x="301" y="16052"/>
                  </a:cubicBezTo>
                  <a:cubicBezTo>
                    <a:pt x="-367" y="18059"/>
                    <a:pt x="78" y="19475"/>
                    <a:pt x="1637" y="20361"/>
                  </a:cubicBezTo>
                  <a:cubicBezTo>
                    <a:pt x="3196" y="21246"/>
                    <a:pt x="5868" y="21600"/>
                    <a:pt x="8652" y="21541"/>
                  </a:cubicBezTo>
                  <a:cubicBezTo>
                    <a:pt x="11435" y="21482"/>
                    <a:pt x="14330" y="21010"/>
                    <a:pt x="16334" y="19534"/>
                  </a:cubicBezTo>
                  <a:cubicBezTo>
                    <a:pt x="18338" y="18059"/>
                    <a:pt x="19452" y="15580"/>
                    <a:pt x="20120" y="12157"/>
                  </a:cubicBezTo>
                  <a:cubicBezTo>
                    <a:pt x="20788" y="8734"/>
                    <a:pt x="21010" y="4367"/>
                    <a:pt x="2123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63" name="Line"/>
            <p:cNvSpPr/>
            <p:nvPr/>
          </p:nvSpPr>
          <p:spPr>
            <a:xfrm>
              <a:off x="5316462" y="481318"/>
              <a:ext cx="424479" cy="3118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99" extrusionOk="0">
                  <a:moveTo>
                    <a:pt x="2426" y="0"/>
                  </a:moveTo>
                  <a:cubicBezTo>
                    <a:pt x="2308" y="3971"/>
                    <a:pt x="2190" y="7941"/>
                    <a:pt x="1895" y="10879"/>
                  </a:cubicBezTo>
                  <a:cubicBezTo>
                    <a:pt x="1599" y="13818"/>
                    <a:pt x="1127" y="15724"/>
                    <a:pt x="714" y="17471"/>
                  </a:cubicBezTo>
                  <a:cubicBezTo>
                    <a:pt x="301" y="19218"/>
                    <a:pt x="-53" y="20806"/>
                    <a:pt x="6" y="21203"/>
                  </a:cubicBezTo>
                  <a:cubicBezTo>
                    <a:pt x="65" y="21600"/>
                    <a:pt x="537" y="20806"/>
                    <a:pt x="1836" y="18026"/>
                  </a:cubicBezTo>
                  <a:cubicBezTo>
                    <a:pt x="3134" y="15247"/>
                    <a:pt x="5258" y="10482"/>
                    <a:pt x="6616" y="7703"/>
                  </a:cubicBezTo>
                  <a:cubicBezTo>
                    <a:pt x="7973" y="4924"/>
                    <a:pt x="8563" y="4129"/>
                    <a:pt x="9154" y="3653"/>
                  </a:cubicBezTo>
                  <a:cubicBezTo>
                    <a:pt x="9744" y="3176"/>
                    <a:pt x="10334" y="3018"/>
                    <a:pt x="10983" y="4368"/>
                  </a:cubicBezTo>
                  <a:cubicBezTo>
                    <a:pt x="11632" y="5718"/>
                    <a:pt x="12340" y="8576"/>
                    <a:pt x="12695" y="10959"/>
                  </a:cubicBezTo>
                  <a:cubicBezTo>
                    <a:pt x="13049" y="13341"/>
                    <a:pt x="13049" y="15247"/>
                    <a:pt x="13049" y="16597"/>
                  </a:cubicBezTo>
                  <a:cubicBezTo>
                    <a:pt x="13049" y="17947"/>
                    <a:pt x="13049" y="18741"/>
                    <a:pt x="14465" y="18424"/>
                  </a:cubicBezTo>
                  <a:cubicBezTo>
                    <a:pt x="15881" y="18106"/>
                    <a:pt x="18714" y="16676"/>
                    <a:pt x="21547" y="152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64" name="Line"/>
            <p:cNvSpPr/>
            <p:nvPr/>
          </p:nvSpPr>
          <p:spPr>
            <a:xfrm>
              <a:off x="5761867" y="468463"/>
              <a:ext cx="384480" cy="773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569" extrusionOk="0">
                  <a:moveTo>
                    <a:pt x="3880" y="4639"/>
                  </a:moveTo>
                  <a:cubicBezTo>
                    <a:pt x="6855" y="3537"/>
                    <a:pt x="9830" y="2434"/>
                    <a:pt x="11576" y="1720"/>
                  </a:cubicBezTo>
                  <a:cubicBezTo>
                    <a:pt x="13322" y="1007"/>
                    <a:pt x="13840" y="683"/>
                    <a:pt x="13322" y="747"/>
                  </a:cubicBezTo>
                  <a:cubicBezTo>
                    <a:pt x="12805" y="812"/>
                    <a:pt x="11253" y="1266"/>
                    <a:pt x="9248" y="1850"/>
                  </a:cubicBezTo>
                  <a:cubicBezTo>
                    <a:pt x="7243" y="2434"/>
                    <a:pt x="4786" y="3147"/>
                    <a:pt x="3234" y="3666"/>
                  </a:cubicBezTo>
                  <a:cubicBezTo>
                    <a:pt x="1681" y="4185"/>
                    <a:pt x="1035" y="4510"/>
                    <a:pt x="1099" y="4672"/>
                  </a:cubicBezTo>
                  <a:cubicBezTo>
                    <a:pt x="1164" y="4834"/>
                    <a:pt x="1940" y="4834"/>
                    <a:pt x="3816" y="4185"/>
                  </a:cubicBezTo>
                  <a:cubicBezTo>
                    <a:pt x="5691" y="3537"/>
                    <a:pt x="8666" y="2239"/>
                    <a:pt x="10671" y="1364"/>
                  </a:cubicBezTo>
                  <a:cubicBezTo>
                    <a:pt x="12675" y="488"/>
                    <a:pt x="13710" y="34"/>
                    <a:pt x="14874" y="1"/>
                  </a:cubicBezTo>
                  <a:cubicBezTo>
                    <a:pt x="16038" y="-31"/>
                    <a:pt x="17332" y="358"/>
                    <a:pt x="18496" y="1623"/>
                  </a:cubicBezTo>
                  <a:cubicBezTo>
                    <a:pt x="19660" y="2888"/>
                    <a:pt x="20695" y="5028"/>
                    <a:pt x="21147" y="7364"/>
                  </a:cubicBezTo>
                  <a:cubicBezTo>
                    <a:pt x="21600" y="9699"/>
                    <a:pt x="21471" y="12228"/>
                    <a:pt x="20242" y="14304"/>
                  </a:cubicBezTo>
                  <a:cubicBezTo>
                    <a:pt x="19013" y="16380"/>
                    <a:pt x="16685" y="18001"/>
                    <a:pt x="13128" y="19137"/>
                  </a:cubicBezTo>
                  <a:cubicBezTo>
                    <a:pt x="9571" y="20272"/>
                    <a:pt x="4786" y="20920"/>
                    <a:pt x="0" y="215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65" name="Line"/>
            <p:cNvSpPr/>
            <p:nvPr/>
          </p:nvSpPr>
          <p:spPr>
            <a:xfrm>
              <a:off x="1203634" y="1038095"/>
              <a:ext cx="923932" cy="625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294" extrusionOk="0">
                  <a:moveTo>
                    <a:pt x="3655" y="6689"/>
                  </a:moveTo>
                  <a:cubicBezTo>
                    <a:pt x="3438" y="4870"/>
                    <a:pt x="3221" y="3050"/>
                    <a:pt x="3031" y="1903"/>
                  </a:cubicBezTo>
                  <a:cubicBezTo>
                    <a:pt x="2841" y="755"/>
                    <a:pt x="2679" y="281"/>
                    <a:pt x="2461" y="83"/>
                  </a:cubicBezTo>
                  <a:cubicBezTo>
                    <a:pt x="2244" y="-115"/>
                    <a:pt x="1973" y="-36"/>
                    <a:pt x="1620" y="1190"/>
                  </a:cubicBezTo>
                  <a:cubicBezTo>
                    <a:pt x="1268" y="2417"/>
                    <a:pt x="833" y="4790"/>
                    <a:pt x="535" y="7401"/>
                  </a:cubicBezTo>
                  <a:cubicBezTo>
                    <a:pt x="236" y="10012"/>
                    <a:pt x="74" y="12861"/>
                    <a:pt x="19" y="15116"/>
                  </a:cubicBezTo>
                  <a:cubicBezTo>
                    <a:pt x="-35" y="17371"/>
                    <a:pt x="19" y="19032"/>
                    <a:pt x="263" y="20061"/>
                  </a:cubicBezTo>
                  <a:cubicBezTo>
                    <a:pt x="508" y="21089"/>
                    <a:pt x="942" y="21485"/>
                    <a:pt x="1946" y="21208"/>
                  </a:cubicBezTo>
                  <a:cubicBezTo>
                    <a:pt x="2950" y="20931"/>
                    <a:pt x="4524" y="19982"/>
                    <a:pt x="5962" y="18518"/>
                  </a:cubicBezTo>
                  <a:cubicBezTo>
                    <a:pt x="7400" y="17054"/>
                    <a:pt x="8703" y="15076"/>
                    <a:pt x="9517" y="12782"/>
                  </a:cubicBezTo>
                  <a:cubicBezTo>
                    <a:pt x="10331" y="10487"/>
                    <a:pt x="10656" y="7876"/>
                    <a:pt x="10738" y="5819"/>
                  </a:cubicBezTo>
                  <a:cubicBezTo>
                    <a:pt x="10819" y="3762"/>
                    <a:pt x="10656" y="2259"/>
                    <a:pt x="10521" y="1309"/>
                  </a:cubicBezTo>
                  <a:cubicBezTo>
                    <a:pt x="10385" y="360"/>
                    <a:pt x="10277" y="-36"/>
                    <a:pt x="10195" y="4"/>
                  </a:cubicBezTo>
                  <a:cubicBezTo>
                    <a:pt x="10114" y="43"/>
                    <a:pt x="10059" y="518"/>
                    <a:pt x="10032" y="2417"/>
                  </a:cubicBezTo>
                  <a:cubicBezTo>
                    <a:pt x="10005" y="4316"/>
                    <a:pt x="10005" y="7639"/>
                    <a:pt x="10032" y="10566"/>
                  </a:cubicBezTo>
                  <a:cubicBezTo>
                    <a:pt x="10059" y="13494"/>
                    <a:pt x="10114" y="16026"/>
                    <a:pt x="10195" y="17489"/>
                  </a:cubicBezTo>
                  <a:cubicBezTo>
                    <a:pt x="10277" y="18953"/>
                    <a:pt x="10385" y="19349"/>
                    <a:pt x="10575" y="19665"/>
                  </a:cubicBezTo>
                  <a:cubicBezTo>
                    <a:pt x="10765" y="19982"/>
                    <a:pt x="11036" y="20219"/>
                    <a:pt x="11688" y="19823"/>
                  </a:cubicBezTo>
                  <a:cubicBezTo>
                    <a:pt x="12339" y="19428"/>
                    <a:pt x="13370" y="18399"/>
                    <a:pt x="14103" y="17173"/>
                  </a:cubicBezTo>
                  <a:cubicBezTo>
                    <a:pt x="14835" y="15947"/>
                    <a:pt x="15270" y="14522"/>
                    <a:pt x="15514" y="13612"/>
                  </a:cubicBezTo>
                  <a:cubicBezTo>
                    <a:pt x="15758" y="12703"/>
                    <a:pt x="15812" y="12307"/>
                    <a:pt x="15894" y="12386"/>
                  </a:cubicBezTo>
                  <a:cubicBezTo>
                    <a:pt x="15975" y="12465"/>
                    <a:pt x="16084" y="13019"/>
                    <a:pt x="16138" y="14048"/>
                  </a:cubicBezTo>
                  <a:cubicBezTo>
                    <a:pt x="16192" y="15076"/>
                    <a:pt x="16192" y="16580"/>
                    <a:pt x="16246" y="17529"/>
                  </a:cubicBezTo>
                  <a:cubicBezTo>
                    <a:pt x="16301" y="18478"/>
                    <a:pt x="16409" y="18874"/>
                    <a:pt x="16599" y="19072"/>
                  </a:cubicBezTo>
                  <a:cubicBezTo>
                    <a:pt x="16789" y="19270"/>
                    <a:pt x="17060" y="19270"/>
                    <a:pt x="17549" y="18953"/>
                  </a:cubicBezTo>
                  <a:cubicBezTo>
                    <a:pt x="18037" y="18637"/>
                    <a:pt x="18743" y="18004"/>
                    <a:pt x="19177" y="17529"/>
                  </a:cubicBezTo>
                  <a:cubicBezTo>
                    <a:pt x="19611" y="17054"/>
                    <a:pt x="19774" y="16738"/>
                    <a:pt x="20045" y="16421"/>
                  </a:cubicBezTo>
                  <a:cubicBezTo>
                    <a:pt x="20317" y="16105"/>
                    <a:pt x="20697" y="15788"/>
                    <a:pt x="20941" y="15828"/>
                  </a:cubicBezTo>
                  <a:cubicBezTo>
                    <a:pt x="21185" y="15867"/>
                    <a:pt x="21294" y="16263"/>
                    <a:pt x="21348" y="16856"/>
                  </a:cubicBezTo>
                  <a:cubicBezTo>
                    <a:pt x="21402" y="17450"/>
                    <a:pt x="21402" y="18241"/>
                    <a:pt x="21321" y="18953"/>
                  </a:cubicBezTo>
                  <a:cubicBezTo>
                    <a:pt x="21239" y="19665"/>
                    <a:pt x="21077" y="20298"/>
                    <a:pt x="20995" y="20338"/>
                  </a:cubicBezTo>
                  <a:cubicBezTo>
                    <a:pt x="20914" y="20377"/>
                    <a:pt x="20914" y="19823"/>
                    <a:pt x="20914" y="18122"/>
                  </a:cubicBezTo>
                  <a:cubicBezTo>
                    <a:pt x="20914" y="16421"/>
                    <a:pt x="20914" y="13573"/>
                    <a:pt x="20859" y="11634"/>
                  </a:cubicBezTo>
                  <a:cubicBezTo>
                    <a:pt x="20805" y="9696"/>
                    <a:pt x="20697" y="8667"/>
                    <a:pt x="20642" y="7837"/>
                  </a:cubicBezTo>
                  <a:cubicBezTo>
                    <a:pt x="20588" y="7006"/>
                    <a:pt x="20588" y="6373"/>
                    <a:pt x="20751" y="6017"/>
                  </a:cubicBezTo>
                  <a:cubicBezTo>
                    <a:pt x="20914" y="5661"/>
                    <a:pt x="21239" y="5582"/>
                    <a:pt x="21565" y="55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66" name="Line"/>
            <p:cNvSpPr/>
            <p:nvPr/>
          </p:nvSpPr>
          <p:spPr>
            <a:xfrm>
              <a:off x="2304516" y="1171905"/>
              <a:ext cx="95100" cy="385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418" extrusionOk="0">
                  <a:moveTo>
                    <a:pt x="2520" y="0"/>
                  </a:moveTo>
                  <a:cubicBezTo>
                    <a:pt x="977" y="4398"/>
                    <a:pt x="-566" y="8795"/>
                    <a:pt x="205" y="12417"/>
                  </a:cubicBezTo>
                  <a:cubicBezTo>
                    <a:pt x="977" y="16038"/>
                    <a:pt x="4063" y="18884"/>
                    <a:pt x="7920" y="20242"/>
                  </a:cubicBezTo>
                  <a:cubicBezTo>
                    <a:pt x="11777" y="21600"/>
                    <a:pt x="16405" y="21471"/>
                    <a:pt x="21034" y="213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67" name="Line"/>
            <p:cNvSpPr/>
            <p:nvPr/>
          </p:nvSpPr>
          <p:spPr>
            <a:xfrm>
              <a:off x="2408400" y="1046343"/>
              <a:ext cx="1860684" cy="72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extrusionOk="0">
                  <a:moveTo>
                    <a:pt x="4348" y="0"/>
                  </a:moveTo>
                  <a:cubicBezTo>
                    <a:pt x="4401" y="2354"/>
                    <a:pt x="4455" y="4708"/>
                    <a:pt x="4469" y="6854"/>
                  </a:cubicBezTo>
                  <a:cubicBezTo>
                    <a:pt x="4482" y="9000"/>
                    <a:pt x="4455" y="10938"/>
                    <a:pt x="4401" y="12185"/>
                  </a:cubicBezTo>
                  <a:cubicBezTo>
                    <a:pt x="4348" y="13431"/>
                    <a:pt x="4267" y="13985"/>
                    <a:pt x="4132" y="14158"/>
                  </a:cubicBezTo>
                  <a:cubicBezTo>
                    <a:pt x="3997" y="14331"/>
                    <a:pt x="3808" y="14123"/>
                    <a:pt x="3363" y="13638"/>
                  </a:cubicBezTo>
                  <a:cubicBezTo>
                    <a:pt x="2918" y="13154"/>
                    <a:pt x="2217" y="12392"/>
                    <a:pt x="1664" y="12219"/>
                  </a:cubicBezTo>
                  <a:cubicBezTo>
                    <a:pt x="1112" y="12046"/>
                    <a:pt x="707" y="12462"/>
                    <a:pt x="451" y="12946"/>
                  </a:cubicBezTo>
                  <a:cubicBezTo>
                    <a:pt x="195" y="13431"/>
                    <a:pt x="87" y="13985"/>
                    <a:pt x="33" y="14435"/>
                  </a:cubicBezTo>
                  <a:cubicBezTo>
                    <a:pt x="-21" y="14885"/>
                    <a:pt x="-21" y="15231"/>
                    <a:pt x="127" y="15577"/>
                  </a:cubicBezTo>
                  <a:cubicBezTo>
                    <a:pt x="276" y="15923"/>
                    <a:pt x="572" y="16269"/>
                    <a:pt x="1192" y="16269"/>
                  </a:cubicBezTo>
                  <a:cubicBezTo>
                    <a:pt x="1813" y="16269"/>
                    <a:pt x="2757" y="15923"/>
                    <a:pt x="3646" y="15162"/>
                  </a:cubicBezTo>
                  <a:cubicBezTo>
                    <a:pt x="4536" y="14400"/>
                    <a:pt x="5372" y="13223"/>
                    <a:pt x="5844" y="12496"/>
                  </a:cubicBezTo>
                  <a:cubicBezTo>
                    <a:pt x="6316" y="11769"/>
                    <a:pt x="6424" y="11492"/>
                    <a:pt x="6532" y="11146"/>
                  </a:cubicBezTo>
                  <a:cubicBezTo>
                    <a:pt x="6640" y="10800"/>
                    <a:pt x="6748" y="10385"/>
                    <a:pt x="6788" y="10419"/>
                  </a:cubicBezTo>
                  <a:cubicBezTo>
                    <a:pt x="6828" y="10454"/>
                    <a:pt x="6801" y="10938"/>
                    <a:pt x="6721" y="12254"/>
                  </a:cubicBezTo>
                  <a:cubicBezTo>
                    <a:pt x="6640" y="13569"/>
                    <a:pt x="6505" y="15715"/>
                    <a:pt x="6437" y="16996"/>
                  </a:cubicBezTo>
                  <a:cubicBezTo>
                    <a:pt x="6370" y="18277"/>
                    <a:pt x="6370" y="18692"/>
                    <a:pt x="6451" y="18831"/>
                  </a:cubicBezTo>
                  <a:cubicBezTo>
                    <a:pt x="6532" y="18969"/>
                    <a:pt x="6694" y="18831"/>
                    <a:pt x="6855" y="18104"/>
                  </a:cubicBezTo>
                  <a:cubicBezTo>
                    <a:pt x="7017" y="17377"/>
                    <a:pt x="7179" y="16062"/>
                    <a:pt x="7273" y="15127"/>
                  </a:cubicBezTo>
                  <a:cubicBezTo>
                    <a:pt x="7368" y="14192"/>
                    <a:pt x="7395" y="13638"/>
                    <a:pt x="7462" y="13258"/>
                  </a:cubicBezTo>
                  <a:cubicBezTo>
                    <a:pt x="7530" y="12877"/>
                    <a:pt x="7637" y="12669"/>
                    <a:pt x="7745" y="12704"/>
                  </a:cubicBezTo>
                  <a:cubicBezTo>
                    <a:pt x="7853" y="12738"/>
                    <a:pt x="7961" y="13015"/>
                    <a:pt x="8123" y="13535"/>
                  </a:cubicBezTo>
                  <a:cubicBezTo>
                    <a:pt x="8285" y="14054"/>
                    <a:pt x="8500" y="14815"/>
                    <a:pt x="8945" y="15127"/>
                  </a:cubicBezTo>
                  <a:cubicBezTo>
                    <a:pt x="9390" y="15438"/>
                    <a:pt x="10064" y="15300"/>
                    <a:pt x="10671" y="14677"/>
                  </a:cubicBezTo>
                  <a:cubicBezTo>
                    <a:pt x="11278" y="14054"/>
                    <a:pt x="11817" y="12946"/>
                    <a:pt x="12127" y="11838"/>
                  </a:cubicBezTo>
                  <a:cubicBezTo>
                    <a:pt x="12437" y="10731"/>
                    <a:pt x="12518" y="9623"/>
                    <a:pt x="12518" y="8931"/>
                  </a:cubicBezTo>
                  <a:cubicBezTo>
                    <a:pt x="12518" y="8238"/>
                    <a:pt x="12437" y="7962"/>
                    <a:pt x="12208" y="7996"/>
                  </a:cubicBezTo>
                  <a:cubicBezTo>
                    <a:pt x="11979" y="8031"/>
                    <a:pt x="11601" y="8377"/>
                    <a:pt x="11170" y="9519"/>
                  </a:cubicBezTo>
                  <a:cubicBezTo>
                    <a:pt x="10739" y="10662"/>
                    <a:pt x="10253" y="12600"/>
                    <a:pt x="9997" y="14019"/>
                  </a:cubicBezTo>
                  <a:cubicBezTo>
                    <a:pt x="9741" y="15438"/>
                    <a:pt x="9714" y="16338"/>
                    <a:pt x="10051" y="16858"/>
                  </a:cubicBezTo>
                  <a:cubicBezTo>
                    <a:pt x="10388" y="17377"/>
                    <a:pt x="11089" y="17515"/>
                    <a:pt x="11858" y="17169"/>
                  </a:cubicBezTo>
                  <a:cubicBezTo>
                    <a:pt x="12626" y="16823"/>
                    <a:pt x="13462" y="15992"/>
                    <a:pt x="14069" y="15023"/>
                  </a:cubicBezTo>
                  <a:cubicBezTo>
                    <a:pt x="14676" y="14054"/>
                    <a:pt x="15053" y="12946"/>
                    <a:pt x="15296" y="12185"/>
                  </a:cubicBezTo>
                  <a:cubicBezTo>
                    <a:pt x="15539" y="11423"/>
                    <a:pt x="15646" y="11008"/>
                    <a:pt x="15687" y="11008"/>
                  </a:cubicBezTo>
                  <a:cubicBezTo>
                    <a:pt x="15727" y="11008"/>
                    <a:pt x="15700" y="11423"/>
                    <a:pt x="15512" y="12635"/>
                  </a:cubicBezTo>
                  <a:cubicBezTo>
                    <a:pt x="15323" y="13846"/>
                    <a:pt x="14972" y="15854"/>
                    <a:pt x="14783" y="17031"/>
                  </a:cubicBezTo>
                  <a:cubicBezTo>
                    <a:pt x="14595" y="18208"/>
                    <a:pt x="14568" y="18554"/>
                    <a:pt x="14622" y="18727"/>
                  </a:cubicBezTo>
                  <a:cubicBezTo>
                    <a:pt x="14676" y="18900"/>
                    <a:pt x="14810" y="18900"/>
                    <a:pt x="15215" y="18242"/>
                  </a:cubicBezTo>
                  <a:cubicBezTo>
                    <a:pt x="15619" y="17585"/>
                    <a:pt x="16294" y="16269"/>
                    <a:pt x="16860" y="14815"/>
                  </a:cubicBezTo>
                  <a:cubicBezTo>
                    <a:pt x="17426" y="13362"/>
                    <a:pt x="17885" y="11769"/>
                    <a:pt x="18343" y="10869"/>
                  </a:cubicBezTo>
                  <a:cubicBezTo>
                    <a:pt x="18801" y="9969"/>
                    <a:pt x="19260" y="9762"/>
                    <a:pt x="19718" y="10523"/>
                  </a:cubicBezTo>
                  <a:cubicBezTo>
                    <a:pt x="20177" y="11285"/>
                    <a:pt x="20635" y="13015"/>
                    <a:pt x="20945" y="15023"/>
                  </a:cubicBezTo>
                  <a:cubicBezTo>
                    <a:pt x="21255" y="17031"/>
                    <a:pt x="21417" y="19315"/>
                    <a:pt x="2157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6" name="Drawing"/>
          <p:cNvGrpSpPr/>
          <p:nvPr/>
        </p:nvGrpSpPr>
        <p:grpSpPr>
          <a:xfrm>
            <a:off x="848517" y="292976"/>
            <a:ext cx="11400684" cy="6688054"/>
            <a:chOff x="0" y="0"/>
            <a:chExt cx="11400682" cy="6688053"/>
          </a:xfrm>
        </p:grpSpPr>
        <p:sp>
          <p:nvSpPr>
            <p:cNvPr id="829" name="Shape"/>
            <p:cNvSpPr/>
            <p:nvPr/>
          </p:nvSpPr>
          <p:spPr>
            <a:xfrm>
              <a:off x="7454343" y="1866579"/>
              <a:ext cx="392119" cy="34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65" extrusionOk="0">
                  <a:moveTo>
                    <a:pt x="2173" y="2354"/>
                  </a:moveTo>
                  <a:cubicBezTo>
                    <a:pt x="5710" y="1920"/>
                    <a:pt x="9246" y="1485"/>
                    <a:pt x="11773" y="1122"/>
                  </a:cubicBezTo>
                  <a:cubicBezTo>
                    <a:pt x="14299" y="760"/>
                    <a:pt x="15815" y="470"/>
                    <a:pt x="16888" y="252"/>
                  </a:cubicBezTo>
                  <a:cubicBezTo>
                    <a:pt x="17962" y="35"/>
                    <a:pt x="18594" y="-110"/>
                    <a:pt x="19099" y="107"/>
                  </a:cubicBezTo>
                  <a:cubicBezTo>
                    <a:pt x="19604" y="325"/>
                    <a:pt x="19983" y="905"/>
                    <a:pt x="20173" y="3007"/>
                  </a:cubicBezTo>
                  <a:cubicBezTo>
                    <a:pt x="20362" y="5109"/>
                    <a:pt x="20362" y="8733"/>
                    <a:pt x="20299" y="11270"/>
                  </a:cubicBezTo>
                  <a:cubicBezTo>
                    <a:pt x="20236" y="13807"/>
                    <a:pt x="20110" y="15256"/>
                    <a:pt x="20173" y="16344"/>
                  </a:cubicBezTo>
                  <a:cubicBezTo>
                    <a:pt x="20236" y="17431"/>
                    <a:pt x="20488" y="18156"/>
                    <a:pt x="20804" y="18808"/>
                  </a:cubicBezTo>
                  <a:cubicBezTo>
                    <a:pt x="21120" y="19460"/>
                    <a:pt x="21499" y="20040"/>
                    <a:pt x="21183" y="20330"/>
                  </a:cubicBezTo>
                  <a:cubicBezTo>
                    <a:pt x="20867" y="20620"/>
                    <a:pt x="19857" y="20620"/>
                    <a:pt x="18404" y="20620"/>
                  </a:cubicBezTo>
                  <a:cubicBezTo>
                    <a:pt x="16952" y="20620"/>
                    <a:pt x="15057" y="20620"/>
                    <a:pt x="12846" y="20765"/>
                  </a:cubicBezTo>
                  <a:cubicBezTo>
                    <a:pt x="10636" y="20910"/>
                    <a:pt x="8110" y="21200"/>
                    <a:pt x="6152" y="21345"/>
                  </a:cubicBezTo>
                  <a:cubicBezTo>
                    <a:pt x="4194" y="21490"/>
                    <a:pt x="2804" y="21490"/>
                    <a:pt x="1794" y="21418"/>
                  </a:cubicBezTo>
                  <a:cubicBezTo>
                    <a:pt x="783" y="21345"/>
                    <a:pt x="152" y="21200"/>
                    <a:pt x="25" y="20838"/>
                  </a:cubicBezTo>
                  <a:cubicBezTo>
                    <a:pt x="-101" y="20475"/>
                    <a:pt x="278" y="19895"/>
                    <a:pt x="594" y="18083"/>
                  </a:cubicBezTo>
                  <a:cubicBezTo>
                    <a:pt x="910" y="16271"/>
                    <a:pt x="1162" y="13227"/>
                    <a:pt x="1415" y="10038"/>
                  </a:cubicBezTo>
                  <a:cubicBezTo>
                    <a:pt x="1667" y="6848"/>
                    <a:pt x="1920" y="3514"/>
                    <a:pt x="2173" y="180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0" name="Shape"/>
            <p:cNvSpPr/>
            <p:nvPr/>
          </p:nvSpPr>
          <p:spPr>
            <a:xfrm>
              <a:off x="7514017" y="3541538"/>
              <a:ext cx="337415" cy="329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88" extrusionOk="0">
                  <a:moveTo>
                    <a:pt x="1854" y="3284"/>
                  </a:moveTo>
                  <a:cubicBezTo>
                    <a:pt x="967" y="3284"/>
                    <a:pt x="79" y="3284"/>
                    <a:pt x="5" y="3209"/>
                  </a:cubicBezTo>
                  <a:cubicBezTo>
                    <a:pt x="-69" y="3134"/>
                    <a:pt x="671" y="2984"/>
                    <a:pt x="3112" y="2534"/>
                  </a:cubicBezTo>
                  <a:cubicBezTo>
                    <a:pt x="5553" y="2084"/>
                    <a:pt x="9695" y="1334"/>
                    <a:pt x="12210" y="884"/>
                  </a:cubicBezTo>
                  <a:cubicBezTo>
                    <a:pt x="14726" y="434"/>
                    <a:pt x="15613" y="284"/>
                    <a:pt x="16649" y="134"/>
                  </a:cubicBezTo>
                  <a:cubicBezTo>
                    <a:pt x="17684" y="-16"/>
                    <a:pt x="18868" y="-166"/>
                    <a:pt x="19608" y="434"/>
                  </a:cubicBezTo>
                  <a:cubicBezTo>
                    <a:pt x="20347" y="1034"/>
                    <a:pt x="20643" y="2384"/>
                    <a:pt x="20939" y="4709"/>
                  </a:cubicBezTo>
                  <a:cubicBezTo>
                    <a:pt x="21235" y="7034"/>
                    <a:pt x="21531" y="10334"/>
                    <a:pt x="21457" y="12734"/>
                  </a:cubicBezTo>
                  <a:cubicBezTo>
                    <a:pt x="21383" y="15134"/>
                    <a:pt x="20939" y="16634"/>
                    <a:pt x="19386" y="17684"/>
                  </a:cubicBezTo>
                  <a:cubicBezTo>
                    <a:pt x="17832" y="18734"/>
                    <a:pt x="15169" y="19334"/>
                    <a:pt x="12506" y="19784"/>
                  </a:cubicBezTo>
                  <a:cubicBezTo>
                    <a:pt x="9843" y="20234"/>
                    <a:pt x="7180" y="20534"/>
                    <a:pt x="5479" y="20834"/>
                  </a:cubicBezTo>
                  <a:cubicBezTo>
                    <a:pt x="3778" y="21134"/>
                    <a:pt x="3038" y="21434"/>
                    <a:pt x="2594" y="21209"/>
                  </a:cubicBezTo>
                  <a:cubicBezTo>
                    <a:pt x="2150" y="20984"/>
                    <a:pt x="2002" y="20234"/>
                    <a:pt x="1854" y="18284"/>
                  </a:cubicBezTo>
                  <a:cubicBezTo>
                    <a:pt x="1706" y="16334"/>
                    <a:pt x="1558" y="13184"/>
                    <a:pt x="1336" y="10634"/>
                  </a:cubicBezTo>
                  <a:cubicBezTo>
                    <a:pt x="1115" y="8084"/>
                    <a:pt x="819" y="6134"/>
                    <a:pt x="523" y="4184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1" name="Line"/>
            <p:cNvSpPr/>
            <p:nvPr/>
          </p:nvSpPr>
          <p:spPr>
            <a:xfrm>
              <a:off x="0" y="43777"/>
              <a:ext cx="312559" cy="62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96" extrusionOk="0">
                  <a:moveTo>
                    <a:pt x="1601" y="16133"/>
                  </a:moveTo>
                  <a:cubicBezTo>
                    <a:pt x="1601" y="17584"/>
                    <a:pt x="1601" y="19034"/>
                    <a:pt x="1283" y="20002"/>
                  </a:cubicBezTo>
                  <a:cubicBezTo>
                    <a:pt x="966" y="20969"/>
                    <a:pt x="330" y="21452"/>
                    <a:pt x="92" y="21493"/>
                  </a:cubicBezTo>
                  <a:cubicBezTo>
                    <a:pt x="-146" y="21533"/>
                    <a:pt x="13" y="21130"/>
                    <a:pt x="1363" y="19800"/>
                  </a:cubicBezTo>
                  <a:cubicBezTo>
                    <a:pt x="2713" y="18470"/>
                    <a:pt x="5254" y="16214"/>
                    <a:pt x="7001" y="13715"/>
                  </a:cubicBezTo>
                  <a:cubicBezTo>
                    <a:pt x="8748" y="11217"/>
                    <a:pt x="9701" y="8476"/>
                    <a:pt x="10336" y="6300"/>
                  </a:cubicBezTo>
                  <a:cubicBezTo>
                    <a:pt x="10972" y="4124"/>
                    <a:pt x="11289" y="2512"/>
                    <a:pt x="11607" y="1505"/>
                  </a:cubicBezTo>
                  <a:cubicBezTo>
                    <a:pt x="11925" y="497"/>
                    <a:pt x="12242" y="94"/>
                    <a:pt x="12719" y="14"/>
                  </a:cubicBezTo>
                  <a:cubicBezTo>
                    <a:pt x="13195" y="-67"/>
                    <a:pt x="13830" y="175"/>
                    <a:pt x="14783" y="1464"/>
                  </a:cubicBezTo>
                  <a:cubicBezTo>
                    <a:pt x="15736" y="2754"/>
                    <a:pt x="17007" y="5091"/>
                    <a:pt x="17960" y="7549"/>
                  </a:cubicBezTo>
                  <a:cubicBezTo>
                    <a:pt x="18913" y="10008"/>
                    <a:pt x="19548" y="12587"/>
                    <a:pt x="20104" y="14561"/>
                  </a:cubicBezTo>
                  <a:cubicBezTo>
                    <a:pt x="20660" y="16536"/>
                    <a:pt x="21136" y="17906"/>
                    <a:pt x="21295" y="18833"/>
                  </a:cubicBezTo>
                  <a:cubicBezTo>
                    <a:pt x="21454" y="19760"/>
                    <a:pt x="21295" y="20243"/>
                    <a:pt x="20422" y="20485"/>
                  </a:cubicBezTo>
                  <a:cubicBezTo>
                    <a:pt x="19548" y="20727"/>
                    <a:pt x="17960" y="20727"/>
                    <a:pt x="16372" y="20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2" name="Line"/>
            <p:cNvSpPr/>
            <p:nvPr/>
          </p:nvSpPr>
          <p:spPr>
            <a:xfrm>
              <a:off x="65289" y="453415"/>
              <a:ext cx="279026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60" y="15840"/>
                    <a:pt x="9720" y="10080"/>
                    <a:pt x="13320" y="6480"/>
                  </a:cubicBezTo>
                  <a:cubicBezTo>
                    <a:pt x="16920" y="2880"/>
                    <a:pt x="1926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3" name="Line"/>
            <p:cNvSpPr/>
            <p:nvPr/>
          </p:nvSpPr>
          <p:spPr>
            <a:xfrm>
              <a:off x="428021" y="336504"/>
              <a:ext cx="170705" cy="27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3" extrusionOk="0">
                  <a:moveTo>
                    <a:pt x="0" y="10302"/>
                  </a:moveTo>
                  <a:cubicBezTo>
                    <a:pt x="1459" y="13414"/>
                    <a:pt x="2919" y="16526"/>
                    <a:pt x="3357" y="18539"/>
                  </a:cubicBezTo>
                  <a:cubicBezTo>
                    <a:pt x="3795" y="20553"/>
                    <a:pt x="3211" y="21468"/>
                    <a:pt x="2773" y="21376"/>
                  </a:cubicBezTo>
                  <a:cubicBezTo>
                    <a:pt x="2335" y="21285"/>
                    <a:pt x="2043" y="20187"/>
                    <a:pt x="3503" y="16800"/>
                  </a:cubicBezTo>
                  <a:cubicBezTo>
                    <a:pt x="4962" y="13414"/>
                    <a:pt x="8173" y="7739"/>
                    <a:pt x="10362" y="4536"/>
                  </a:cubicBezTo>
                  <a:cubicBezTo>
                    <a:pt x="12551" y="1332"/>
                    <a:pt x="13719" y="600"/>
                    <a:pt x="15032" y="234"/>
                  </a:cubicBezTo>
                  <a:cubicBezTo>
                    <a:pt x="16346" y="-132"/>
                    <a:pt x="17805" y="-132"/>
                    <a:pt x="18973" y="692"/>
                  </a:cubicBezTo>
                  <a:cubicBezTo>
                    <a:pt x="20141" y="1515"/>
                    <a:pt x="21016" y="3163"/>
                    <a:pt x="21308" y="4170"/>
                  </a:cubicBezTo>
                  <a:cubicBezTo>
                    <a:pt x="21600" y="5176"/>
                    <a:pt x="21308" y="5543"/>
                    <a:pt x="21016" y="59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4" name="Line"/>
            <p:cNvSpPr/>
            <p:nvPr/>
          </p:nvSpPr>
          <p:spPr>
            <a:xfrm>
              <a:off x="567510" y="374715"/>
              <a:ext cx="425538" cy="25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094" extrusionOk="0">
                  <a:moveTo>
                    <a:pt x="1762" y="8686"/>
                  </a:moveTo>
                  <a:cubicBezTo>
                    <a:pt x="1293" y="9444"/>
                    <a:pt x="823" y="10202"/>
                    <a:pt x="471" y="11055"/>
                  </a:cubicBezTo>
                  <a:cubicBezTo>
                    <a:pt x="119" y="11907"/>
                    <a:pt x="-116" y="12855"/>
                    <a:pt x="60" y="13423"/>
                  </a:cubicBezTo>
                  <a:cubicBezTo>
                    <a:pt x="236" y="13992"/>
                    <a:pt x="823" y="14181"/>
                    <a:pt x="2584" y="12949"/>
                  </a:cubicBezTo>
                  <a:cubicBezTo>
                    <a:pt x="4345" y="11718"/>
                    <a:pt x="7280" y="9065"/>
                    <a:pt x="9041" y="7076"/>
                  </a:cubicBezTo>
                  <a:cubicBezTo>
                    <a:pt x="10801" y="5086"/>
                    <a:pt x="11388" y="3760"/>
                    <a:pt x="11682" y="2623"/>
                  </a:cubicBezTo>
                  <a:cubicBezTo>
                    <a:pt x="11975" y="1486"/>
                    <a:pt x="11975" y="539"/>
                    <a:pt x="11623" y="160"/>
                  </a:cubicBezTo>
                  <a:cubicBezTo>
                    <a:pt x="11271" y="-219"/>
                    <a:pt x="10567" y="-30"/>
                    <a:pt x="9334" y="1865"/>
                  </a:cubicBezTo>
                  <a:cubicBezTo>
                    <a:pt x="8101" y="3760"/>
                    <a:pt x="6341" y="7360"/>
                    <a:pt x="5401" y="10770"/>
                  </a:cubicBezTo>
                  <a:cubicBezTo>
                    <a:pt x="4462" y="14181"/>
                    <a:pt x="4345" y="17402"/>
                    <a:pt x="5401" y="19202"/>
                  </a:cubicBezTo>
                  <a:cubicBezTo>
                    <a:pt x="6458" y="21002"/>
                    <a:pt x="8688" y="21381"/>
                    <a:pt x="11564" y="20907"/>
                  </a:cubicBezTo>
                  <a:cubicBezTo>
                    <a:pt x="14441" y="20434"/>
                    <a:pt x="17962" y="19107"/>
                    <a:pt x="21484" y="17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5" name="Line"/>
            <p:cNvSpPr/>
            <p:nvPr/>
          </p:nvSpPr>
          <p:spPr>
            <a:xfrm>
              <a:off x="1248443" y="346456"/>
              <a:ext cx="281729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extrusionOk="0">
                  <a:moveTo>
                    <a:pt x="3924" y="2062"/>
                  </a:moveTo>
                  <a:cubicBezTo>
                    <a:pt x="2685" y="1520"/>
                    <a:pt x="1445" y="977"/>
                    <a:pt x="737" y="977"/>
                  </a:cubicBezTo>
                  <a:cubicBezTo>
                    <a:pt x="29" y="977"/>
                    <a:pt x="-148" y="1520"/>
                    <a:pt x="118" y="2768"/>
                  </a:cubicBezTo>
                  <a:cubicBezTo>
                    <a:pt x="383" y="4016"/>
                    <a:pt x="1091" y="5970"/>
                    <a:pt x="1711" y="7218"/>
                  </a:cubicBezTo>
                  <a:cubicBezTo>
                    <a:pt x="2331" y="8466"/>
                    <a:pt x="2862" y="9009"/>
                    <a:pt x="4455" y="8901"/>
                  </a:cubicBezTo>
                  <a:cubicBezTo>
                    <a:pt x="6049" y="8792"/>
                    <a:pt x="8704" y="8032"/>
                    <a:pt x="10741" y="6621"/>
                  </a:cubicBezTo>
                  <a:cubicBezTo>
                    <a:pt x="12777" y="5210"/>
                    <a:pt x="14193" y="3148"/>
                    <a:pt x="14901" y="1845"/>
                  </a:cubicBezTo>
                  <a:cubicBezTo>
                    <a:pt x="15609" y="543"/>
                    <a:pt x="15609" y="0"/>
                    <a:pt x="16052" y="0"/>
                  </a:cubicBezTo>
                  <a:cubicBezTo>
                    <a:pt x="16495" y="0"/>
                    <a:pt x="17380" y="543"/>
                    <a:pt x="18265" y="2659"/>
                  </a:cubicBezTo>
                  <a:cubicBezTo>
                    <a:pt x="19150" y="4776"/>
                    <a:pt x="20036" y="8466"/>
                    <a:pt x="20567" y="11885"/>
                  </a:cubicBezTo>
                  <a:cubicBezTo>
                    <a:pt x="21098" y="15305"/>
                    <a:pt x="21275" y="18452"/>
                    <a:pt x="2145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6" name="Line"/>
            <p:cNvSpPr/>
            <p:nvPr/>
          </p:nvSpPr>
          <p:spPr>
            <a:xfrm>
              <a:off x="1577256" y="356795"/>
              <a:ext cx="186673" cy="23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173" extrusionOk="0">
                  <a:moveTo>
                    <a:pt x="6365" y="4228"/>
                  </a:moveTo>
                  <a:cubicBezTo>
                    <a:pt x="5079" y="2994"/>
                    <a:pt x="3793" y="1759"/>
                    <a:pt x="2765" y="1657"/>
                  </a:cubicBezTo>
                  <a:cubicBezTo>
                    <a:pt x="1736" y="1554"/>
                    <a:pt x="965" y="2582"/>
                    <a:pt x="450" y="5668"/>
                  </a:cubicBezTo>
                  <a:cubicBezTo>
                    <a:pt x="-64" y="8754"/>
                    <a:pt x="-321" y="13897"/>
                    <a:pt x="708" y="17085"/>
                  </a:cubicBezTo>
                  <a:cubicBezTo>
                    <a:pt x="1736" y="20274"/>
                    <a:pt x="4050" y="21508"/>
                    <a:pt x="7779" y="21097"/>
                  </a:cubicBezTo>
                  <a:cubicBezTo>
                    <a:pt x="11508" y="20685"/>
                    <a:pt x="16650" y="18628"/>
                    <a:pt x="18965" y="15131"/>
                  </a:cubicBezTo>
                  <a:cubicBezTo>
                    <a:pt x="21279" y="11634"/>
                    <a:pt x="20765" y="6697"/>
                    <a:pt x="19993" y="3817"/>
                  </a:cubicBezTo>
                  <a:cubicBezTo>
                    <a:pt x="19222" y="937"/>
                    <a:pt x="18193" y="114"/>
                    <a:pt x="16393" y="11"/>
                  </a:cubicBezTo>
                  <a:cubicBezTo>
                    <a:pt x="14593" y="-92"/>
                    <a:pt x="12022" y="525"/>
                    <a:pt x="10736" y="1965"/>
                  </a:cubicBezTo>
                  <a:cubicBezTo>
                    <a:pt x="9450" y="3405"/>
                    <a:pt x="9450" y="5668"/>
                    <a:pt x="9708" y="6902"/>
                  </a:cubicBezTo>
                  <a:cubicBezTo>
                    <a:pt x="9965" y="8137"/>
                    <a:pt x="10479" y="8342"/>
                    <a:pt x="10993" y="8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7" name="Line"/>
            <p:cNvSpPr/>
            <p:nvPr/>
          </p:nvSpPr>
          <p:spPr>
            <a:xfrm>
              <a:off x="1830122" y="331109"/>
              <a:ext cx="205943" cy="245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3" h="20941" extrusionOk="0">
                  <a:moveTo>
                    <a:pt x="0" y="6857"/>
                  </a:moveTo>
                  <a:cubicBezTo>
                    <a:pt x="475" y="10028"/>
                    <a:pt x="949" y="13198"/>
                    <a:pt x="1543" y="15675"/>
                  </a:cubicBezTo>
                  <a:cubicBezTo>
                    <a:pt x="2136" y="18152"/>
                    <a:pt x="2848" y="19936"/>
                    <a:pt x="4510" y="20629"/>
                  </a:cubicBezTo>
                  <a:cubicBezTo>
                    <a:pt x="6171" y="21323"/>
                    <a:pt x="8782" y="20927"/>
                    <a:pt x="11868" y="18747"/>
                  </a:cubicBezTo>
                  <a:cubicBezTo>
                    <a:pt x="14954" y="16567"/>
                    <a:pt x="18514" y="12604"/>
                    <a:pt x="20057" y="9334"/>
                  </a:cubicBezTo>
                  <a:cubicBezTo>
                    <a:pt x="21600" y="6064"/>
                    <a:pt x="21125" y="3488"/>
                    <a:pt x="19820" y="1903"/>
                  </a:cubicBezTo>
                  <a:cubicBezTo>
                    <a:pt x="18514" y="317"/>
                    <a:pt x="16378" y="-277"/>
                    <a:pt x="15429" y="119"/>
                  </a:cubicBezTo>
                  <a:cubicBezTo>
                    <a:pt x="14479" y="516"/>
                    <a:pt x="14716" y="1903"/>
                    <a:pt x="14954" y="32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8" name="Line"/>
            <p:cNvSpPr/>
            <p:nvPr/>
          </p:nvSpPr>
          <p:spPr>
            <a:xfrm>
              <a:off x="2346319" y="209268"/>
              <a:ext cx="27903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680"/>
                    <a:pt x="7200" y="9360"/>
                    <a:pt x="10800" y="12960"/>
                  </a:cubicBezTo>
                  <a:cubicBezTo>
                    <a:pt x="14400" y="16560"/>
                    <a:pt x="1800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39" name="Line"/>
            <p:cNvSpPr/>
            <p:nvPr/>
          </p:nvSpPr>
          <p:spPr>
            <a:xfrm>
              <a:off x="2404740" y="320275"/>
              <a:ext cx="796259" cy="34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30" extrusionOk="0">
                  <a:moveTo>
                    <a:pt x="3874" y="883"/>
                  </a:moveTo>
                  <a:cubicBezTo>
                    <a:pt x="3499" y="601"/>
                    <a:pt x="3123" y="319"/>
                    <a:pt x="2622" y="1025"/>
                  </a:cubicBezTo>
                  <a:cubicBezTo>
                    <a:pt x="2121" y="1730"/>
                    <a:pt x="1495" y="3425"/>
                    <a:pt x="994" y="5613"/>
                  </a:cubicBezTo>
                  <a:cubicBezTo>
                    <a:pt x="493" y="7801"/>
                    <a:pt x="118" y="10483"/>
                    <a:pt x="24" y="12107"/>
                  </a:cubicBezTo>
                  <a:cubicBezTo>
                    <a:pt x="-70" y="13730"/>
                    <a:pt x="118" y="14295"/>
                    <a:pt x="587" y="14578"/>
                  </a:cubicBezTo>
                  <a:cubicBezTo>
                    <a:pt x="1057" y="14860"/>
                    <a:pt x="1808" y="14860"/>
                    <a:pt x="3029" y="13730"/>
                  </a:cubicBezTo>
                  <a:cubicBezTo>
                    <a:pt x="4250" y="12601"/>
                    <a:pt x="5940" y="10342"/>
                    <a:pt x="7036" y="8295"/>
                  </a:cubicBezTo>
                  <a:cubicBezTo>
                    <a:pt x="8132" y="6248"/>
                    <a:pt x="8633" y="4413"/>
                    <a:pt x="8914" y="3072"/>
                  </a:cubicBezTo>
                  <a:cubicBezTo>
                    <a:pt x="9196" y="1730"/>
                    <a:pt x="9259" y="883"/>
                    <a:pt x="9133" y="389"/>
                  </a:cubicBezTo>
                  <a:cubicBezTo>
                    <a:pt x="9008" y="-105"/>
                    <a:pt x="8695" y="-246"/>
                    <a:pt x="8132" y="672"/>
                  </a:cubicBezTo>
                  <a:cubicBezTo>
                    <a:pt x="7568" y="1589"/>
                    <a:pt x="6754" y="3566"/>
                    <a:pt x="6160" y="5895"/>
                  </a:cubicBezTo>
                  <a:cubicBezTo>
                    <a:pt x="5565" y="8225"/>
                    <a:pt x="5189" y="10907"/>
                    <a:pt x="5033" y="12672"/>
                  </a:cubicBezTo>
                  <a:cubicBezTo>
                    <a:pt x="4876" y="14436"/>
                    <a:pt x="4939" y="15283"/>
                    <a:pt x="5377" y="15919"/>
                  </a:cubicBezTo>
                  <a:cubicBezTo>
                    <a:pt x="5815" y="16554"/>
                    <a:pt x="6629" y="16978"/>
                    <a:pt x="7819" y="16201"/>
                  </a:cubicBezTo>
                  <a:cubicBezTo>
                    <a:pt x="9008" y="15425"/>
                    <a:pt x="10573" y="13448"/>
                    <a:pt x="11544" y="11613"/>
                  </a:cubicBezTo>
                  <a:cubicBezTo>
                    <a:pt x="12514" y="9778"/>
                    <a:pt x="12890" y="8083"/>
                    <a:pt x="13172" y="6813"/>
                  </a:cubicBezTo>
                  <a:cubicBezTo>
                    <a:pt x="13453" y="5542"/>
                    <a:pt x="13641" y="4695"/>
                    <a:pt x="13579" y="4413"/>
                  </a:cubicBezTo>
                  <a:cubicBezTo>
                    <a:pt x="13516" y="4130"/>
                    <a:pt x="13203" y="4413"/>
                    <a:pt x="12671" y="5683"/>
                  </a:cubicBezTo>
                  <a:cubicBezTo>
                    <a:pt x="12139" y="6954"/>
                    <a:pt x="11387" y="9213"/>
                    <a:pt x="10980" y="10836"/>
                  </a:cubicBezTo>
                  <a:cubicBezTo>
                    <a:pt x="10573" y="12460"/>
                    <a:pt x="10511" y="13448"/>
                    <a:pt x="10636" y="14083"/>
                  </a:cubicBezTo>
                  <a:cubicBezTo>
                    <a:pt x="10761" y="14719"/>
                    <a:pt x="11074" y="15001"/>
                    <a:pt x="11607" y="14930"/>
                  </a:cubicBezTo>
                  <a:cubicBezTo>
                    <a:pt x="12139" y="14860"/>
                    <a:pt x="12890" y="14436"/>
                    <a:pt x="13453" y="13730"/>
                  </a:cubicBezTo>
                  <a:cubicBezTo>
                    <a:pt x="14017" y="13025"/>
                    <a:pt x="14393" y="12036"/>
                    <a:pt x="14737" y="11119"/>
                  </a:cubicBezTo>
                  <a:cubicBezTo>
                    <a:pt x="15081" y="10201"/>
                    <a:pt x="15394" y="9354"/>
                    <a:pt x="15645" y="9213"/>
                  </a:cubicBezTo>
                  <a:cubicBezTo>
                    <a:pt x="15895" y="9072"/>
                    <a:pt x="16083" y="9636"/>
                    <a:pt x="16177" y="11401"/>
                  </a:cubicBezTo>
                  <a:cubicBezTo>
                    <a:pt x="16271" y="13166"/>
                    <a:pt x="16271" y="16130"/>
                    <a:pt x="16240" y="18107"/>
                  </a:cubicBezTo>
                  <a:cubicBezTo>
                    <a:pt x="16208" y="20083"/>
                    <a:pt x="16146" y="21072"/>
                    <a:pt x="16114" y="21213"/>
                  </a:cubicBezTo>
                  <a:cubicBezTo>
                    <a:pt x="16083" y="21354"/>
                    <a:pt x="16083" y="20648"/>
                    <a:pt x="16240" y="18036"/>
                  </a:cubicBezTo>
                  <a:cubicBezTo>
                    <a:pt x="16396" y="15425"/>
                    <a:pt x="16709" y="10907"/>
                    <a:pt x="17335" y="7942"/>
                  </a:cubicBezTo>
                  <a:cubicBezTo>
                    <a:pt x="17961" y="4978"/>
                    <a:pt x="18900" y="3566"/>
                    <a:pt x="19652" y="3283"/>
                  </a:cubicBezTo>
                  <a:cubicBezTo>
                    <a:pt x="20403" y="3001"/>
                    <a:pt x="20967" y="3848"/>
                    <a:pt x="21248" y="4625"/>
                  </a:cubicBezTo>
                  <a:cubicBezTo>
                    <a:pt x="21530" y="5401"/>
                    <a:pt x="21530" y="6107"/>
                    <a:pt x="21060" y="7166"/>
                  </a:cubicBezTo>
                  <a:cubicBezTo>
                    <a:pt x="20591" y="8225"/>
                    <a:pt x="19652" y="9636"/>
                    <a:pt x="18650" y="10483"/>
                  </a:cubicBezTo>
                  <a:cubicBezTo>
                    <a:pt x="17648" y="11330"/>
                    <a:pt x="16584" y="11613"/>
                    <a:pt x="15520" y="118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0" name="Line"/>
            <p:cNvSpPr/>
            <p:nvPr/>
          </p:nvSpPr>
          <p:spPr>
            <a:xfrm>
              <a:off x="3267101" y="390635"/>
              <a:ext cx="4883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1" name="Line"/>
            <p:cNvSpPr/>
            <p:nvPr/>
          </p:nvSpPr>
          <p:spPr>
            <a:xfrm>
              <a:off x="3281053" y="195317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2" name="Line"/>
            <p:cNvSpPr/>
            <p:nvPr/>
          </p:nvSpPr>
          <p:spPr>
            <a:xfrm>
              <a:off x="3403353" y="356712"/>
              <a:ext cx="240433" cy="17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0237" extrusionOk="0">
                  <a:moveTo>
                    <a:pt x="1538" y="6449"/>
                  </a:moveTo>
                  <a:cubicBezTo>
                    <a:pt x="1122" y="9183"/>
                    <a:pt x="707" y="11918"/>
                    <a:pt x="395" y="14515"/>
                  </a:cubicBezTo>
                  <a:cubicBezTo>
                    <a:pt x="84" y="17113"/>
                    <a:pt x="-124" y="19573"/>
                    <a:pt x="84" y="20120"/>
                  </a:cubicBezTo>
                  <a:cubicBezTo>
                    <a:pt x="291" y="20667"/>
                    <a:pt x="914" y="19300"/>
                    <a:pt x="2368" y="15745"/>
                  </a:cubicBezTo>
                  <a:cubicBezTo>
                    <a:pt x="3822" y="12191"/>
                    <a:pt x="6107" y="6449"/>
                    <a:pt x="7768" y="3168"/>
                  </a:cubicBezTo>
                  <a:cubicBezTo>
                    <a:pt x="9430" y="-113"/>
                    <a:pt x="10468" y="-933"/>
                    <a:pt x="12130" y="1118"/>
                  </a:cubicBezTo>
                  <a:cubicBezTo>
                    <a:pt x="13791" y="3168"/>
                    <a:pt x="16076" y="8090"/>
                    <a:pt x="17218" y="11234"/>
                  </a:cubicBezTo>
                  <a:cubicBezTo>
                    <a:pt x="18361" y="14378"/>
                    <a:pt x="18361" y="15745"/>
                    <a:pt x="18880" y="16566"/>
                  </a:cubicBezTo>
                  <a:cubicBezTo>
                    <a:pt x="19399" y="17386"/>
                    <a:pt x="20438" y="17659"/>
                    <a:pt x="21476" y="17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3" name="Line"/>
            <p:cNvSpPr/>
            <p:nvPr/>
          </p:nvSpPr>
          <p:spPr>
            <a:xfrm>
              <a:off x="3197345" y="362732"/>
              <a:ext cx="693089" cy="5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37" extrusionOk="0">
                  <a:moveTo>
                    <a:pt x="19008" y="0"/>
                  </a:moveTo>
                  <a:cubicBezTo>
                    <a:pt x="17280" y="1276"/>
                    <a:pt x="15552" y="2551"/>
                    <a:pt x="14544" y="3402"/>
                  </a:cubicBezTo>
                  <a:cubicBezTo>
                    <a:pt x="13536" y="4252"/>
                    <a:pt x="13248" y="4677"/>
                    <a:pt x="13320" y="4805"/>
                  </a:cubicBezTo>
                  <a:cubicBezTo>
                    <a:pt x="13392" y="4932"/>
                    <a:pt x="13824" y="4762"/>
                    <a:pt x="14652" y="4252"/>
                  </a:cubicBezTo>
                  <a:cubicBezTo>
                    <a:pt x="15480" y="3742"/>
                    <a:pt x="16704" y="2891"/>
                    <a:pt x="17640" y="2594"/>
                  </a:cubicBezTo>
                  <a:cubicBezTo>
                    <a:pt x="18576" y="2296"/>
                    <a:pt x="19224" y="2551"/>
                    <a:pt x="19872" y="3954"/>
                  </a:cubicBezTo>
                  <a:cubicBezTo>
                    <a:pt x="20520" y="5357"/>
                    <a:pt x="21168" y="7909"/>
                    <a:pt x="21384" y="10290"/>
                  </a:cubicBezTo>
                  <a:cubicBezTo>
                    <a:pt x="21600" y="12671"/>
                    <a:pt x="21384" y="14882"/>
                    <a:pt x="20484" y="16583"/>
                  </a:cubicBezTo>
                  <a:cubicBezTo>
                    <a:pt x="19584" y="18283"/>
                    <a:pt x="18000" y="19474"/>
                    <a:pt x="15984" y="20239"/>
                  </a:cubicBezTo>
                  <a:cubicBezTo>
                    <a:pt x="13968" y="21005"/>
                    <a:pt x="11520" y="21345"/>
                    <a:pt x="8784" y="21472"/>
                  </a:cubicBezTo>
                  <a:cubicBezTo>
                    <a:pt x="6048" y="21600"/>
                    <a:pt x="3024" y="21515"/>
                    <a:pt x="0" y="214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4" name="Line"/>
            <p:cNvSpPr/>
            <p:nvPr/>
          </p:nvSpPr>
          <p:spPr>
            <a:xfrm>
              <a:off x="4237230" y="80437"/>
              <a:ext cx="48314" cy="47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31" extrusionOk="0">
                  <a:moveTo>
                    <a:pt x="18285" y="2372"/>
                  </a:moveTo>
                  <a:cubicBezTo>
                    <a:pt x="16228" y="1737"/>
                    <a:pt x="14171" y="1102"/>
                    <a:pt x="11085" y="625"/>
                  </a:cubicBezTo>
                  <a:cubicBezTo>
                    <a:pt x="8000" y="149"/>
                    <a:pt x="3885" y="-169"/>
                    <a:pt x="1828" y="96"/>
                  </a:cubicBezTo>
                  <a:cubicBezTo>
                    <a:pt x="-229" y="360"/>
                    <a:pt x="-229" y="1207"/>
                    <a:pt x="285" y="3537"/>
                  </a:cubicBezTo>
                  <a:cubicBezTo>
                    <a:pt x="800" y="5866"/>
                    <a:pt x="1828" y="9678"/>
                    <a:pt x="5428" y="12907"/>
                  </a:cubicBezTo>
                  <a:cubicBezTo>
                    <a:pt x="9028" y="16137"/>
                    <a:pt x="15200" y="18784"/>
                    <a:pt x="21371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5" name="Line"/>
            <p:cNvSpPr/>
            <p:nvPr/>
          </p:nvSpPr>
          <p:spPr>
            <a:xfrm>
              <a:off x="4258683" y="279025"/>
              <a:ext cx="289298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6" extrusionOk="0">
                  <a:moveTo>
                    <a:pt x="11752" y="0"/>
                  </a:moveTo>
                  <a:cubicBezTo>
                    <a:pt x="8323" y="5457"/>
                    <a:pt x="4894" y="10914"/>
                    <a:pt x="2837" y="14211"/>
                  </a:cubicBezTo>
                  <a:cubicBezTo>
                    <a:pt x="780" y="17507"/>
                    <a:pt x="94" y="18644"/>
                    <a:pt x="9" y="19667"/>
                  </a:cubicBezTo>
                  <a:cubicBezTo>
                    <a:pt x="-77" y="20691"/>
                    <a:pt x="437" y="21600"/>
                    <a:pt x="2580" y="21486"/>
                  </a:cubicBezTo>
                  <a:cubicBezTo>
                    <a:pt x="4723" y="21373"/>
                    <a:pt x="8494" y="20236"/>
                    <a:pt x="11752" y="18872"/>
                  </a:cubicBezTo>
                  <a:cubicBezTo>
                    <a:pt x="15009" y="17507"/>
                    <a:pt x="17752" y="15916"/>
                    <a:pt x="19380" y="14665"/>
                  </a:cubicBezTo>
                  <a:cubicBezTo>
                    <a:pt x="21009" y="13415"/>
                    <a:pt x="21523" y="12505"/>
                    <a:pt x="21266" y="11823"/>
                  </a:cubicBezTo>
                  <a:cubicBezTo>
                    <a:pt x="21009" y="11141"/>
                    <a:pt x="19980" y="10686"/>
                    <a:pt x="18952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6" name="Line"/>
            <p:cNvSpPr/>
            <p:nvPr/>
          </p:nvSpPr>
          <p:spPr>
            <a:xfrm>
              <a:off x="4587820" y="334830"/>
              <a:ext cx="53481" cy="218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8" extrusionOk="0">
                  <a:moveTo>
                    <a:pt x="18783" y="0"/>
                  </a:moveTo>
                  <a:cubicBezTo>
                    <a:pt x="13148" y="4775"/>
                    <a:pt x="7513" y="9549"/>
                    <a:pt x="4226" y="12619"/>
                  </a:cubicBezTo>
                  <a:cubicBezTo>
                    <a:pt x="939" y="15688"/>
                    <a:pt x="0" y="17053"/>
                    <a:pt x="0" y="18303"/>
                  </a:cubicBezTo>
                  <a:cubicBezTo>
                    <a:pt x="0" y="19554"/>
                    <a:pt x="939" y="20691"/>
                    <a:pt x="4696" y="21145"/>
                  </a:cubicBezTo>
                  <a:cubicBezTo>
                    <a:pt x="8452" y="21600"/>
                    <a:pt x="15026" y="21373"/>
                    <a:pt x="21600" y="21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7" name="Line"/>
            <p:cNvSpPr/>
            <p:nvPr/>
          </p:nvSpPr>
          <p:spPr>
            <a:xfrm>
              <a:off x="4754363" y="146488"/>
              <a:ext cx="270597" cy="38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40" extrusionOk="0">
                  <a:moveTo>
                    <a:pt x="18162" y="0"/>
                  </a:moveTo>
                  <a:cubicBezTo>
                    <a:pt x="17793" y="4478"/>
                    <a:pt x="17423" y="8956"/>
                    <a:pt x="17147" y="11590"/>
                  </a:cubicBezTo>
                  <a:cubicBezTo>
                    <a:pt x="16870" y="14224"/>
                    <a:pt x="16685" y="15015"/>
                    <a:pt x="16500" y="15739"/>
                  </a:cubicBezTo>
                  <a:cubicBezTo>
                    <a:pt x="16316" y="16463"/>
                    <a:pt x="16131" y="17122"/>
                    <a:pt x="15485" y="17320"/>
                  </a:cubicBezTo>
                  <a:cubicBezTo>
                    <a:pt x="14839" y="17517"/>
                    <a:pt x="13731" y="17254"/>
                    <a:pt x="12162" y="16727"/>
                  </a:cubicBezTo>
                  <a:cubicBezTo>
                    <a:pt x="10593" y="16200"/>
                    <a:pt x="8562" y="15410"/>
                    <a:pt x="6900" y="15015"/>
                  </a:cubicBezTo>
                  <a:cubicBezTo>
                    <a:pt x="5239" y="14620"/>
                    <a:pt x="3947" y="14620"/>
                    <a:pt x="2839" y="15212"/>
                  </a:cubicBezTo>
                  <a:cubicBezTo>
                    <a:pt x="1731" y="15805"/>
                    <a:pt x="808" y="16990"/>
                    <a:pt x="347" y="17978"/>
                  </a:cubicBezTo>
                  <a:cubicBezTo>
                    <a:pt x="-115" y="18966"/>
                    <a:pt x="-115" y="19756"/>
                    <a:pt x="347" y="20415"/>
                  </a:cubicBezTo>
                  <a:cubicBezTo>
                    <a:pt x="808" y="21073"/>
                    <a:pt x="1731" y="21600"/>
                    <a:pt x="5331" y="21534"/>
                  </a:cubicBezTo>
                  <a:cubicBezTo>
                    <a:pt x="8931" y="21468"/>
                    <a:pt x="15208" y="20810"/>
                    <a:pt x="21485" y="201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8" name="Line"/>
            <p:cNvSpPr/>
            <p:nvPr/>
          </p:nvSpPr>
          <p:spPr>
            <a:xfrm>
              <a:off x="5067855" y="334830"/>
              <a:ext cx="187301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extrusionOk="0">
                  <a:moveTo>
                    <a:pt x="21481" y="0"/>
                  </a:moveTo>
                  <a:cubicBezTo>
                    <a:pt x="16414" y="1029"/>
                    <a:pt x="11348" y="2057"/>
                    <a:pt x="8148" y="2957"/>
                  </a:cubicBezTo>
                  <a:cubicBezTo>
                    <a:pt x="4948" y="3857"/>
                    <a:pt x="3614" y="4629"/>
                    <a:pt x="2414" y="5529"/>
                  </a:cubicBezTo>
                  <a:cubicBezTo>
                    <a:pt x="1214" y="6429"/>
                    <a:pt x="148" y="7457"/>
                    <a:pt x="14" y="8486"/>
                  </a:cubicBezTo>
                  <a:cubicBezTo>
                    <a:pt x="-119" y="9514"/>
                    <a:pt x="681" y="10543"/>
                    <a:pt x="3748" y="11829"/>
                  </a:cubicBezTo>
                  <a:cubicBezTo>
                    <a:pt x="6814" y="13114"/>
                    <a:pt x="12148" y="14657"/>
                    <a:pt x="15081" y="16071"/>
                  </a:cubicBezTo>
                  <a:cubicBezTo>
                    <a:pt x="18014" y="17486"/>
                    <a:pt x="18548" y="18771"/>
                    <a:pt x="18014" y="19671"/>
                  </a:cubicBezTo>
                  <a:cubicBezTo>
                    <a:pt x="17481" y="20571"/>
                    <a:pt x="15881" y="21086"/>
                    <a:pt x="14014" y="21343"/>
                  </a:cubicBezTo>
                  <a:cubicBezTo>
                    <a:pt x="12148" y="21600"/>
                    <a:pt x="10014" y="21600"/>
                    <a:pt x="78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49" name="Line"/>
            <p:cNvSpPr/>
            <p:nvPr/>
          </p:nvSpPr>
          <p:spPr>
            <a:xfrm>
              <a:off x="4662227" y="0"/>
              <a:ext cx="12556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0" name="Line"/>
            <p:cNvSpPr/>
            <p:nvPr/>
          </p:nvSpPr>
          <p:spPr>
            <a:xfrm>
              <a:off x="5605133" y="299951"/>
              <a:ext cx="406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0"/>
                  </a:moveTo>
                  <a:cubicBezTo>
                    <a:pt x="6582" y="1751"/>
                    <a:pt x="2982" y="3503"/>
                    <a:pt x="1182" y="6519"/>
                  </a:cubicBezTo>
                  <a:cubicBezTo>
                    <a:pt x="-618" y="9535"/>
                    <a:pt x="-618" y="13816"/>
                    <a:pt x="2982" y="16541"/>
                  </a:cubicBezTo>
                  <a:cubicBezTo>
                    <a:pt x="6582" y="19265"/>
                    <a:pt x="13782" y="20432"/>
                    <a:pt x="209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1" name="Line"/>
            <p:cNvSpPr/>
            <p:nvPr/>
          </p:nvSpPr>
          <p:spPr>
            <a:xfrm>
              <a:off x="5692015" y="316608"/>
              <a:ext cx="295581" cy="27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91" extrusionOk="0">
                  <a:moveTo>
                    <a:pt x="1202" y="1411"/>
                  </a:moveTo>
                  <a:cubicBezTo>
                    <a:pt x="864" y="5371"/>
                    <a:pt x="527" y="9331"/>
                    <a:pt x="274" y="11851"/>
                  </a:cubicBezTo>
                  <a:cubicBezTo>
                    <a:pt x="21" y="14371"/>
                    <a:pt x="-148" y="15451"/>
                    <a:pt x="189" y="15901"/>
                  </a:cubicBezTo>
                  <a:cubicBezTo>
                    <a:pt x="527" y="16351"/>
                    <a:pt x="1371" y="16171"/>
                    <a:pt x="2974" y="14281"/>
                  </a:cubicBezTo>
                  <a:cubicBezTo>
                    <a:pt x="4577" y="12391"/>
                    <a:pt x="6940" y="8791"/>
                    <a:pt x="8290" y="6541"/>
                  </a:cubicBezTo>
                  <a:cubicBezTo>
                    <a:pt x="9640" y="4291"/>
                    <a:pt x="9977" y="3391"/>
                    <a:pt x="10399" y="2401"/>
                  </a:cubicBezTo>
                  <a:cubicBezTo>
                    <a:pt x="10821" y="1411"/>
                    <a:pt x="11327" y="331"/>
                    <a:pt x="12002" y="61"/>
                  </a:cubicBezTo>
                  <a:cubicBezTo>
                    <a:pt x="12677" y="-209"/>
                    <a:pt x="13521" y="331"/>
                    <a:pt x="14955" y="3571"/>
                  </a:cubicBezTo>
                  <a:cubicBezTo>
                    <a:pt x="16390" y="6811"/>
                    <a:pt x="18415" y="12751"/>
                    <a:pt x="19596" y="16171"/>
                  </a:cubicBezTo>
                  <a:cubicBezTo>
                    <a:pt x="20777" y="19591"/>
                    <a:pt x="21115" y="20491"/>
                    <a:pt x="21452" y="21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2" name="Line"/>
            <p:cNvSpPr/>
            <p:nvPr/>
          </p:nvSpPr>
          <p:spPr>
            <a:xfrm>
              <a:off x="6245694" y="242234"/>
              <a:ext cx="246622" cy="299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24" extrusionOk="0">
                  <a:moveTo>
                    <a:pt x="7800" y="3104"/>
                  </a:moveTo>
                  <a:cubicBezTo>
                    <a:pt x="8600" y="2444"/>
                    <a:pt x="9400" y="1785"/>
                    <a:pt x="10100" y="1125"/>
                  </a:cubicBezTo>
                  <a:cubicBezTo>
                    <a:pt x="10800" y="466"/>
                    <a:pt x="11400" y="-194"/>
                    <a:pt x="11100" y="53"/>
                  </a:cubicBezTo>
                  <a:cubicBezTo>
                    <a:pt x="10800" y="301"/>
                    <a:pt x="9600" y="1455"/>
                    <a:pt x="7700" y="3269"/>
                  </a:cubicBezTo>
                  <a:cubicBezTo>
                    <a:pt x="5800" y="5082"/>
                    <a:pt x="3200" y="7556"/>
                    <a:pt x="1700" y="9204"/>
                  </a:cubicBezTo>
                  <a:cubicBezTo>
                    <a:pt x="200" y="10853"/>
                    <a:pt x="-200" y="11678"/>
                    <a:pt x="600" y="12172"/>
                  </a:cubicBezTo>
                  <a:cubicBezTo>
                    <a:pt x="1400" y="12667"/>
                    <a:pt x="3400" y="12832"/>
                    <a:pt x="6600" y="13162"/>
                  </a:cubicBezTo>
                  <a:cubicBezTo>
                    <a:pt x="9800" y="13491"/>
                    <a:pt x="14200" y="13986"/>
                    <a:pt x="16800" y="14563"/>
                  </a:cubicBezTo>
                  <a:cubicBezTo>
                    <a:pt x="19400" y="15140"/>
                    <a:pt x="20200" y="15800"/>
                    <a:pt x="20700" y="16542"/>
                  </a:cubicBezTo>
                  <a:cubicBezTo>
                    <a:pt x="21200" y="17284"/>
                    <a:pt x="21400" y="18108"/>
                    <a:pt x="21000" y="18768"/>
                  </a:cubicBezTo>
                  <a:cubicBezTo>
                    <a:pt x="20600" y="19427"/>
                    <a:pt x="19600" y="19922"/>
                    <a:pt x="17100" y="20417"/>
                  </a:cubicBezTo>
                  <a:cubicBezTo>
                    <a:pt x="14600" y="20911"/>
                    <a:pt x="10600" y="21406"/>
                    <a:pt x="7500" y="21159"/>
                  </a:cubicBezTo>
                  <a:cubicBezTo>
                    <a:pt x="4400" y="20911"/>
                    <a:pt x="2200" y="19922"/>
                    <a:pt x="0" y="18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3" name="Line"/>
            <p:cNvSpPr/>
            <p:nvPr/>
          </p:nvSpPr>
          <p:spPr>
            <a:xfrm>
              <a:off x="6516506" y="31331"/>
              <a:ext cx="454654" cy="48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21" extrusionOk="0">
                  <a:moveTo>
                    <a:pt x="2676" y="14827"/>
                  </a:moveTo>
                  <a:cubicBezTo>
                    <a:pt x="2895" y="14216"/>
                    <a:pt x="3113" y="13605"/>
                    <a:pt x="2949" y="13350"/>
                  </a:cubicBezTo>
                  <a:cubicBezTo>
                    <a:pt x="2786" y="13095"/>
                    <a:pt x="2240" y="13197"/>
                    <a:pt x="1749" y="13758"/>
                  </a:cubicBezTo>
                  <a:cubicBezTo>
                    <a:pt x="1258" y="14318"/>
                    <a:pt x="822" y="15337"/>
                    <a:pt x="440" y="16509"/>
                  </a:cubicBezTo>
                  <a:cubicBezTo>
                    <a:pt x="58" y="17680"/>
                    <a:pt x="-269" y="19005"/>
                    <a:pt x="331" y="19973"/>
                  </a:cubicBezTo>
                  <a:cubicBezTo>
                    <a:pt x="931" y="20941"/>
                    <a:pt x="2458" y="21552"/>
                    <a:pt x="4040" y="20992"/>
                  </a:cubicBezTo>
                  <a:cubicBezTo>
                    <a:pt x="5622" y="20431"/>
                    <a:pt x="7258" y="18699"/>
                    <a:pt x="8295" y="15846"/>
                  </a:cubicBezTo>
                  <a:cubicBezTo>
                    <a:pt x="9331" y="12994"/>
                    <a:pt x="9767" y="9020"/>
                    <a:pt x="9986" y="6422"/>
                  </a:cubicBezTo>
                  <a:cubicBezTo>
                    <a:pt x="10204" y="3824"/>
                    <a:pt x="10204" y="2601"/>
                    <a:pt x="10204" y="1633"/>
                  </a:cubicBezTo>
                  <a:cubicBezTo>
                    <a:pt x="10204" y="665"/>
                    <a:pt x="10204" y="-48"/>
                    <a:pt x="10367" y="3"/>
                  </a:cubicBezTo>
                  <a:cubicBezTo>
                    <a:pt x="10531" y="54"/>
                    <a:pt x="10858" y="869"/>
                    <a:pt x="11186" y="2958"/>
                  </a:cubicBezTo>
                  <a:cubicBezTo>
                    <a:pt x="11513" y="5046"/>
                    <a:pt x="11840" y="8409"/>
                    <a:pt x="11895" y="11414"/>
                  </a:cubicBezTo>
                  <a:cubicBezTo>
                    <a:pt x="11949" y="14420"/>
                    <a:pt x="11731" y="17069"/>
                    <a:pt x="11622" y="18699"/>
                  </a:cubicBezTo>
                  <a:cubicBezTo>
                    <a:pt x="11513" y="20329"/>
                    <a:pt x="11513" y="20941"/>
                    <a:pt x="11786" y="21144"/>
                  </a:cubicBezTo>
                  <a:cubicBezTo>
                    <a:pt x="12058" y="21348"/>
                    <a:pt x="12604" y="21144"/>
                    <a:pt x="13367" y="20075"/>
                  </a:cubicBezTo>
                  <a:cubicBezTo>
                    <a:pt x="14131" y="19005"/>
                    <a:pt x="15113" y="17069"/>
                    <a:pt x="15767" y="15744"/>
                  </a:cubicBezTo>
                  <a:cubicBezTo>
                    <a:pt x="16422" y="14420"/>
                    <a:pt x="16749" y="13707"/>
                    <a:pt x="17131" y="13197"/>
                  </a:cubicBezTo>
                  <a:cubicBezTo>
                    <a:pt x="17513" y="12688"/>
                    <a:pt x="17949" y="12382"/>
                    <a:pt x="18331" y="12433"/>
                  </a:cubicBezTo>
                  <a:cubicBezTo>
                    <a:pt x="18713" y="12484"/>
                    <a:pt x="19040" y="12892"/>
                    <a:pt x="19204" y="14267"/>
                  </a:cubicBezTo>
                  <a:cubicBezTo>
                    <a:pt x="19367" y="15643"/>
                    <a:pt x="19367" y="17986"/>
                    <a:pt x="19367" y="19412"/>
                  </a:cubicBezTo>
                  <a:cubicBezTo>
                    <a:pt x="19367" y="20839"/>
                    <a:pt x="19367" y="21348"/>
                    <a:pt x="19695" y="21195"/>
                  </a:cubicBezTo>
                  <a:cubicBezTo>
                    <a:pt x="20022" y="21043"/>
                    <a:pt x="20676" y="20227"/>
                    <a:pt x="21331" y="194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4" name="Line"/>
            <p:cNvSpPr/>
            <p:nvPr/>
          </p:nvSpPr>
          <p:spPr>
            <a:xfrm>
              <a:off x="6995471" y="343394"/>
              <a:ext cx="559765" cy="184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138" extrusionOk="0">
                  <a:moveTo>
                    <a:pt x="2793" y="2218"/>
                  </a:moveTo>
                  <a:cubicBezTo>
                    <a:pt x="3235" y="2218"/>
                    <a:pt x="3678" y="2218"/>
                    <a:pt x="3988" y="2885"/>
                  </a:cubicBezTo>
                  <a:cubicBezTo>
                    <a:pt x="4298" y="3551"/>
                    <a:pt x="4475" y="4885"/>
                    <a:pt x="4386" y="6751"/>
                  </a:cubicBezTo>
                  <a:cubicBezTo>
                    <a:pt x="4298" y="8618"/>
                    <a:pt x="3944" y="11018"/>
                    <a:pt x="3590" y="12885"/>
                  </a:cubicBezTo>
                  <a:cubicBezTo>
                    <a:pt x="3235" y="14751"/>
                    <a:pt x="2881" y="16085"/>
                    <a:pt x="2616" y="17418"/>
                  </a:cubicBezTo>
                  <a:cubicBezTo>
                    <a:pt x="2350" y="18751"/>
                    <a:pt x="2173" y="20085"/>
                    <a:pt x="2306" y="20751"/>
                  </a:cubicBezTo>
                  <a:cubicBezTo>
                    <a:pt x="2439" y="21418"/>
                    <a:pt x="2881" y="21418"/>
                    <a:pt x="3988" y="19151"/>
                  </a:cubicBezTo>
                  <a:cubicBezTo>
                    <a:pt x="5094" y="16885"/>
                    <a:pt x="6865" y="12351"/>
                    <a:pt x="7839" y="9285"/>
                  </a:cubicBezTo>
                  <a:cubicBezTo>
                    <a:pt x="8812" y="6218"/>
                    <a:pt x="8990" y="4618"/>
                    <a:pt x="8724" y="3418"/>
                  </a:cubicBezTo>
                  <a:cubicBezTo>
                    <a:pt x="8458" y="2218"/>
                    <a:pt x="7750" y="1418"/>
                    <a:pt x="6644" y="1018"/>
                  </a:cubicBezTo>
                  <a:cubicBezTo>
                    <a:pt x="5537" y="618"/>
                    <a:pt x="4032" y="618"/>
                    <a:pt x="2749" y="1151"/>
                  </a:cubicBezTo>
                  <a:cubicBezTo>
                    <a:pt x="1465" y="1685"/>
                    <a:pt x="403" y="2751"/>
                    <a:pt x="93" y="3285"/>
                  </a:cubicBezTo>
                  <a:cubicBezTo>
                    <a:pt x="-217" y="3818"/>
                    <a:pt x="226" y="3818"/>
                    <a:pt x="1819" y="3151"/>
                  </a:cubicBezTo>
                  <a:cubicBezTo>
                    <a:pt x="3412" y="2485"/>
                    <a:pt x="6157" y="1151"/>
                    <a:pt x="7927" y="485"/>
                  </a:cubicBezTo>
                  <a:cubicBezTo>
                    <a:pt x="9698" y="-182"/>
                    <a:pt x="10494" y="-182"/>
                    <a:pt x="10893" y="618"/>
                  </a:cubicBezTo>
                  <a:cubicBezTo>
                    <a:pt x="11291" y="1418"/>
                    <a:pt x="11291" y="3018"/>
                    <a:pt x="11026" y="5418"/>
                  </a:cubicBezTo>
                  <a:cubicBezTo>
                    <a:pt x="10760" y="7818"/>
                    <a:pt x="10229" y="11018"/>
                    <a:pt x="10008" y="13285"/>
                  </a:cubicBezTo>
                  <a:cubicBezTo>
                    <a:pt x="9786" y="15551"/>
                    <a:pt x="9875" y="16885"/>
                    <a:pt x="10140" y="17551"/>
                  </a:cubicBezTo>
                  <a:cubicBezTo>
                    <a:pt x="10406" y="18218"/>
                    <a:pt x="10849" y="18218"/>
                    <a:pt x="12398" y="17151"/>
                  </a:cubicBezTo>
                  <a:cubicBezTo>
                    <a:pt x="13947" y="16085"/>
                    <a:pt x="16603" y="13951"/>
                    <a:pt x="18196" y="12351"/>
                  </a:cubicBezTo>
                  <a:cubicBezTo>
                    <a:pt x="19790" y="10751"/>
                    <a:pt x="20321" y="9685"/>
                    <a:pt x="20719" y="8618"/>
                  </a:cubicBezTo>
                  <a:cubicBezTo>
                    <a:pt x="21117" y="7551"/>
                    <a:pt x="21383" y="6485"/>
                    <a:pt x="21294" y="5951"/>
                  </a:cubicBezTo>
                  <a:cubicBezTo>
                    <a:pt x="21206" y="5418"/>
                    <a:pt x="20763" y="5418"/>
                    <a:pt x="19613" y="6085"/>
                  </a:cubicBezTo>
                  <a:cubicBezTo>
                    <a:pt x="18462" y="6751"/>
                    <a:pt x="16603" y="8085"/>
                    <a:pt x="15363" y="8751"/>
                  </a:cubicBezTo>
                  <a:cubicBezTo>
                    <a:pt x="14124" y="9418"/>
                    <a:pt x="13504" y="9418"/>
                    <a:pt x="13327" y="8885"/>
                  </a:cubicBezTo>
                  <a:cubicBezTo>
                    <a:pt x="13150" y="8351"/>
                    <a:pt x="13416" y="7285"/>
                    <a:pt x="13903" y="5818"/>
                  </a:cubicBezTo>
                  <a:cubicBezTo>
                    <a:pt x="14390" y="4351"/>
                    <a:pt x="15098" y="2485"/>
                    <a:pt x="15806" y="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5" name="Line"/>
            <p:cNvSpPr/>
            <p:nvPr/>
          </p:nvSpPr>
          <p:spPr>
            <a:xfrm>
              <a:off x="7619892" y="90683"/>
              <a:ext cx="1753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5" h="21600" extrusionOk="0">
                  <a:moveTo>
                    <a:pt x="0" y="0"/>
                  </a:moveTo>
                  <a:cubicBezTo>
                    <a:pt x="10800" y="1934"/>
                    <a:pt x="21600" y="3869"/>
                    <a:pt x="20250" y="6716"/>
                  </a:cubicBezTo>
                  <a:cubicBezTo>
                    <a:pt x="18900" y="9564"/>
                    <a:pt x="5400" y="13325"/>
                    <a:pt x="2700" y="15958"/>
                  </a:cubicBezTo>
                  <a:cubicBezTo>
                    <a:pt x="0" y="18591"/>
                    <a:pt x="8100" y="2009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6" name="Line"/>
            <p:cNvSpPr/>
            <p:nvPr/>
          </p:nvSpPr>
          <p:spPr>
            <a:xfrm>
              <a:off x="8078942" y="224780"/>
              <a:ext cx="342038" cy="313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103" extrusionOk="0">
                  <a:moveTo>
                    <a:pt x="4900" y="7408"/>
                  </a:moveTo>
                  <a:cubicBezTo>
                    <a:pt x="3879" y="6938"/>
                    <a:pt x="2857" y="6468"/>
                    <a:pt x="2127" y="6625"/>
                  </a:cubicBezTo>
                  <a:cubicBezTo>
                    <a:pt x="1397" y="6781"/>
                    <a:pt x="960" y="7564"/>
                    <a:pt x="595" y="9051"/>
                  </a:cubicBezTo>
                  <a:cubicBezTo>
                    <a:pt x="230" y="10538"/>
                    <a:pt x="-62" y="12729"/>
                    <a:pt x="11" y="14608"/>
                  </a:cubicBezTo>
                  <a:cubicBezTo>
                    <a:pt x="84" y="16486"/>
                    <a:pt x="522" y="18051"/>
                    <a:pt x="1908" y="18521"/>
                  </a:cubicBezTo>
                  <a:cubicBezTo>
                    <a:pt x="3295" y="18990"/>
                    <a:pt x="5630" y="18364"/>
                    <a:pt x="7381" y="17738"/>
                  </a:cubicBezTo>
                  <a:cubicBezTo>
                    <a:pt x="9133" y="17112"/>
                    <a:pt x="10300" y="16486"/>
                    <a:pt x="11103" y="16564"/>
                  </a:cubicBezTo>
                  <a:cubicBezTo>
                    <a:pt x="11906" y="16642"/>
                    <a:pt x="12343" y="17425"/>
                    <a:pt x="12708" y="18442"/>
                  </a:cubicBezTo>
                  <a:cubicBezTo>
                    <a:pt x="13073" y="19460"/>
                    <a:pt x="13365" y="20712"/>
                    <a:pt x="14095" y="21025"/>
                  </a:cubicBezTo>
                  <a:cubicBezTo>
                    <a:pt x="14824" y="21338"/>
                    <a:pt x="15992" y="20712"/>
                    <a:pt x="17306" y="18912"/>
                  </a:cubicBezTo>
                  <a:cubicBezTo>
                    <a:pt x="18619" y="17112"/>
                    <a:pt x="20079" y="14138"/>
                    <a:pt x="20808" y="11242"/>
                  </a:cubicBezTo>
                  <a:cubicBezTo>
                    <a:pt x="21538" y="8347"/>
                    <a:pt x="21538" y="5529"/>
                    <a:pt x="21392" y="3729"/>
                  </a:cubicBezTo>
                  <a:cubicBezTo>
                    <a:pt x="21246" y="1929"/>
                    <a:pt x="20954" y="1147"/>
                    <a:pt x="20443" y="599"/>
                  </a:cubicBezTo>
                  <a:cubicBezTo>
                    <a:pt x="19933" y="51"/>
                    <a:pt x="19203" y="-262"/>
                    <a:pt x="18692" y="286"/>
                  </a:cubicBezTo>
                  <a:cubicBezTo>
                    <a:pt x="18181" y="834"/>
                    <a:pt x="17889" y="2242"/>
                    <a:pt x="17597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7" name="Line"/>
            <p:cNvSpPr/>
            <p:nvPr/>
          </p:nvSpPr>
          <p:spPr>
            <a:xfrm>
              <a:off x="8484870" y="27902"/>
              <a:ext cx="244148" cy="515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0"/>
                  </a:moveTo>
                  <a:cubicBezTo>
                    <a:pt x="0" y="3600"/>
                    <a:pt x="0" y="7200"/>
                    <a:pt x="309" y="10314"/>
                  </a:cubicBezTo>
                  <a:cubicBezTo>
                    <a:pt x="617" y="13427"/>
                    <a:pt x="1234" y="16054"/>
                    <a:pt x="1851" y="17611"/>
                  </a:cubicBezTo>
                  <a:cubicBezTo>
                    <a:pt x="2469" y="19168"/>
                    <a:pt x="3086" y="19654"/>
                    <a:pt x="3806" y="19703"/>
                  </a:cubicBezTo>
                  <a:cubicBezTo>
                    <a:pt x="4526" y="19751"/>
                    <a:pt x="5349" y="19362"/>
                    <a:pt x="6583" y="18049"/>
                  </a:cubicBezTo>
                  <a:cubicBezTo>
                    <a:pt x="7817" y="16735"/>
                    <a:pt x="9463" y="14497"/>
                    <a:pt x="10594" y="13038"/>
                  </a:cubicBezTo>
                  <a:cubicBezTo>
                    <a:pt x="11726" y="11578"/>
                    <a:pt x="12343" y="10897"/>
                    <a:pt x="12754" y="10800"/>
                  </a:cubicBezTo>
                  <a:cubicBezTo>
                    <a:pt x="13166" y="10703"/>
                    <a:pt x="13371" y="11189"/>
                    <a:pt x="13577" y="12649"/>
                  </a:cubicBezTo>
                  <a:cubicBezTo>
                    <a:pt x="13783" y="14108"/>
                    <a:pt x="13989" y="16541"/>
                    <a:pt x="14297" y="18000"/>
                  </a:cubicBezTo>
                  <a:cubicBezTo>
                    <a:pt x="14606" y="19459"/>
                    <a:pt x="15017" y="19946"/>
                    <a:pt x="15531" y="20481"/>
                  </a:cubicBezTo>
                  <a:cubicBezTo>
                    <a:pt x="16046" y="21016"/>
                    <a:pt x="16663" y="21600"/>
                    <a:pt x="17691" y="21551"/>
                  </a:cubicBezTo>
                  <a:cubicBezTo>
                    <a:pt x="18720" y="21503"/>
                    <a:pt x="20160" y="20822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8" name="Line"/>
            <p:cNvSpPr/>
            <p:nvPr/>
          </p:nvSpPr>
          <p:spPr>
            <a:xfrm>
              <a:off x="8735993" y="282344"/>
              <a:ext cx="252357" cy="24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0707" extrusionOk="0">
                  <a:moveTo>
                    <a:pt x="2893" y="7446"/>
                  </a:moveTo>
                  <a:cubicBezTo>
                    <a:pt x="3857" y="7446"/>
                    <a:pt x="4821" y="7446"/>
                    <a:pt x="5400" y="8040"/>
                  </a:cubicBezTo>
                  <a:cubicBezTo>
                    <a:pt x="5979" y="8635"/>
                    <a:pt x="6171" y="9824"/>
                    <a:pt x="6171" y="11904"/>
                  </a:cubicBezTo>
                  <a:cubicBezTo>
                    <a:pt x="6171" y="13985"/>
                    <a:pt x="5979" y="16958"/>
                    <a:pt x="6268" y="18741"/>
                  </a:cubicBezTo>
                  <a:cubicBezTo>
                    <a:pt x="6557" y="20525"/>
                    <a:pt x="7329" y="21119"/>
                    <a:pt x="9643" y="20425"/>
                  </a:cubicBezTo>
                  <a:cubicBezTo>
                    <a:pt x="11957" y="19732"/>
                    <a:pt x="15814" y="17750"/>
                    <a:pt x="18225" y="14381"/>
                  </a:cubicBezTo>
                  <a:cubicBezTo>
                    <a:pt x="20636" y="11013"/>
                    <a:pt x="21600" y="6257"/>
                    <a:pt x="20443" y="3383"/>
                  </a:cubicBezTo>
                  <a:cubicBezTo>
                    <a:pt x="19286" y="510"/>
                    <a:pt x="16007" y="-481"/>
                    <a:pt x="12246" y="213"/>
                  </a:cubicBezTo>
                  <a:cubicBezTo>
                    <a:pt x="8486" y="906"/>
                    <a:pt x="4243" y="3284"/>
                    <a:pt x="0" y="5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59" name="Line"/>
            <p:cNvSpPr/>
            <p:nvPr/>
          </p:nvSpPr>
          <p:spPr>
            <a:xfrm>
              <a:off x="9384201" y="135929"/>
              <a:ext cx="328508" cy="36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76" extrusionOk="0">
                  <a:moveTo>
                    <a:pt x="6334" y="9233"/>
                  </a:moveTo>
                  <a:cubicBezTo>
                    <a:pt x="5584" y="8960"/>
                    <a:pt x="4834" y="8686"/>
                    <a:pt x="4009" y="9575"/>
                  </a:cubicBezTo>
                  <a:cubicBezTo>
                    <a:pt x="3184" y="10464"/>
                    <a:pt x="2284" y="12514"/>
                    <a:pt x="1534" y="14360"/>
                  </a:cubicBezTo>
                  <a:cubicBezTo>
                    <a:pt x="784" y="16205"/>
                    <a:pt x="184" y="17846"/>
                    <a:pt x="34" y="19008"/>
                  </a:cubicBezTo>
                  <a:cubicBezTo>
                    <a:pt x="-116" y="20170"/>
                    <a:pt x="184" y="20853"/>
                    <a:pt x="1909" y="20580"/>
                  </a:cubicBezTo>
                  <a:cubicBezTo>
                    <a:pt x="3634" y="20307"/>
                    <a:pt x="6784" y="19076"/>
                    <a:pt x="8734" y="18256"/>
                  </a:cubicBezTo>
                  <a:cubicBezTo>
                    <a:pt x="10684" y="17436"/>
                    <a:pt x="11434" y="17026"/>
                    <a:pt x="12034" y="17094"/>
                  </a:cubicBezTo>
                  <a:cubicBezTo>
                    <a:pt x="12634" y="17162"/>
                    <a:pt x="13084" y="17709"/>
                    <a:pt x="13384" y="18324"/>
                  </a:cubicBezTo>
                  <a:cubicBezTo>
                    <a:pt x="13684" y="18940"/>
                    <a:pt x="13834" y="19623"/>
                    <a:pt x="14134" y="20238"/>
                  </a:cubicBezTo>
                  <a:cubicBezTo>
                    <a:pt x="14434" y="20853"/>
                    <a:pt x="14884" y="21400"/>
                    <a:pt x="15484" y="21469"/>
                  </a:cubicBezTo>
                  <a:cubicBezTo>
                    <a:pt x="16084" y="21537"/>
                    <a:pt x="16834" y="21127"/>
                    <a:pt x="17959" y="19350"/>
                  </a:cubicBezTo>
                  <a:cubicBezTo>
                    <a:pt x="19084" y="17572"/>
                    <a:pt x="20584" y="14428"/>
                    <a:pt x="21034" y="11215"/>
                  </a:cubicBezTo>
                  <a:cubicBezTo>
                    <a:pt x="21484" y="8003"/>
                    <a:pt x="20884" y="4722"/>
                    <a:pt x="20359" y="2740"/>
                  </a:cubicBezTo>
                  <a:cubicBezTo>
                    <a:pt x="19834" y="757"/>
                    <a:pt x="19384" y="74"/>
                    <a:pt x="18934" y="5"/>
                  </a:cubicBezTo>
                  <a:cubicBezTo>
                    <a:pt x="18484" y="-63"/>
                    <a:pt x="18034" y="484"/>
                    <a:pt x="18034" y="2398"/>
                  </a:cubicBezTo>
                  <a:cubicBezTo>
                    <a:pt x="18034" y="4312"/>
                    <a:pt x="18484" y="7593"/>
                    <a:pt x="18934" y="108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0" name="Line"/>
            <p:cNvSpPr/>
            <p:nvPr/>
          </p:nvSpPr>
          <p:spPr>
            <a:xfrm>
              <a:off x="9800153" y="256758"/>
              <a:ext cx="148621" cy="24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6" h="21017" extrusionOk="0">
                  <a:moveTo>
                    <a:pt x="2366" y="5415"/>
                  </a:moveTo>
                  <a:cubicBezTo>
                    <a:pt x="1399" y="9539"/>
                    <a:pt x="432" y="13662"/>
                    <a:pt x="109" y="16215"/>
                  </a:cubicBezTo>
                  <a:cubicBezTo>
                    <a:pt x="-213" y="18768"/>
                    <a:pt x="109" y="19750"/>
                    <a:pt x="2044" y="20437"/>
                  </a:cubicBezTo>
                  <a:cubicBezTo>
                    <a:pt x="3978" y="21124"/>
                    <a:pt x="7524" y="21517"/>
                    <a:pt x="11232" y="19750"/>
                  </a:cubicBezTo>
                  <a:cubicBezTo>
                    <a:pt x="14939" y="17982"/>
                    <a:pt x="18808" y="14055"/>
                    <a:pt x="20097" y="10619"/>
                  </a:cubicBezTo>
                  <a:cubicBezTo>
                    <a:pt x="21387" y="7182"/>
                    <a:pt x="20097" y="4237"/>
                    <a:pt x="17680" y="2470"/>
                  </a:cubicBezTo>
                  <a:cubicBezTo>
                    <a:pt x="15262" y="702"/>
                    <a:pt x="11715" y="113"/>
                    <a:pt x="8975" y="15"/>
                  </a:cubicBezTo>
                  <a:cubicBezTo>
                    <a:pt x="6235" y="-83"/>
                    <a:pt x="4300" y="310"/>
                    <a:pt x="3333" y="997"/>
                  </a:cubicBezTo>
                  <a:cubicBezTo>
                    <a:pt x="2366" y="1684"/>
                    <a:pt x="2366" y="2666"/>
                    <a:pt x="3011" y="3550"/>
                  </a:cubicBezTo>
                  <a:cubicBezTo>
                    <a:pt x="3656" y="4433"/>
                    <a:pt x="4945" y="5219"/>
                    <a:pt x="6235" y="6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1" name="Line"/>
            <p:cNvSpPr/>
            <p:nvPr/>
          </p:nvSpPr>
          <p:spPr>
            <a:xfrm>
              <a:off x="10000441" y="210305"/>
              <a:ext cx="215993" cy="272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234" extrusionOk="0">
                  <a:moveTo>
                    <a:pt x="1864" y="11354"/>
                  </a:moveTo>
                  <a:cubicBezTo>
                    <a:pt x="1182" y="13532"/>
                    <a:pt x="500" y="15711"/>
                    <a:pt x="159" y="17435"/>
                  </a:cubicBezTo>
                  <a:cubicBezTo>
                    <a:pt x="-182" y="19159"/>
                    <a:pt x="-182" y="20430"/>
                    <a:pt x="2319" y="20974"/>
                  </a:cubicBezTo>
                  <a:cubicBezTo>
                    <a:pt x="4820" y="21519"/>
                    <a:pt x="9822" y="21337"/>
                    <a:pt x="13460" y="19159"/>
                  </a:cubicBezTo>
                  <a:cubicBezTo>
                    <a:pt x="17098" y="16981"/>
                    <a:pt x="19372" y="12806"/>
                    <a:pt x="20395" y="9539"/>
                  </a:cubicBezTo>
                  <a:cubicBezTo>
                    <a:pt x="21418" y="6272"/>
                    <a:pt x="21191" y="3912"/>
                    <a:pt x="20736" y="2369"/>
                  </a:cubicBezTo>
                  <a:cubicBezTo>
                    <a:pt x="20281" y="827"/>
                    <a:pt x="19599" y="101"/>
                    <a:pt x="18803" y="10"/>
                  </a:cubicBezTo>
                  <a:cubicBezTo>
                    <a:pt x="18007" y="-81"/>
                    <a:pt x="17098" y="464"/>
                    <a:pt x="16757" y="1371"/>
                  </a:cubicBezTo>
                  <a:cubicBezTo>
                    <a:pt x="16416" y="2279"/>
                    <a:pt x="16643" y="3549"/>
                    <a:pt x="16871" y="4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2" name="Line"/>
            <p:cNvSpPr/>
            <p:nvPr/>
          </p:nvSpPr>
          <p:spPr>
            <a:xfrm>
              <a:off x="10279351" y="153183"/>
              <a:ext cx="68012" cy="31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60" extrusionOk="0">
                  <a:moveTo>
                    <a:pt x="8100" y="2401"/>
                  </a:moveTo>
                  <a:cubicBezTo>
                    <a:pt x="9540" y="1289"/>
                    <a:pt x="10980" y="178"/>
                    <a:pt x="10980" y="19"/>
                  </a:cubicBezTo>
                  <a:cubicBezTo>
                    <a:pt x="10980" y="-140"/>
                    <a:pt x="9540" y="654"/>
                    <a:pt x="7380" y="3751"/>
                  </a:cubicBezTo>
                  <a:cubicBezTo>
                    <a:pt x="5220" y="6848"/>
                    <a:pt x="2340" y="12248"/>
                    <a:pt x="900" y="15504"/>
                  </a:cubicBezTo>
                  <a:cubicBezTo>
                    <a:pt x="-540" y="18760"/>
                    <a:pt x="-540" y="19872"/>
                    <a:pt x="3060" y="20507"/>
                  </a:cubicBezTo>
                  <a:cubicBezTo>
                    <a:pt x="6660" y="21142"/>
                    <a:pt x="13860" y="21301"/>
                    <a:pt x="21060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3" name="Line"/>
            <p:cNvSpPr/>
            <p:nvPr/>
          </p:nvSpPr>
          <p:spPr>
            <a:xfrm>
              <a:off x="10358392" y="20926"/>
              <a:ext cx="344728" cy="49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88" extrusionOk="0">
                  <a:moveTo>
                    <a:pt x="17461" y="0"/>
                  </a:moveTo>
                  <a:cubicBezTo>
                    <a:pt x="17893" y="913"/>
                    <a:pt x="18325" y="1825"/>
                    <a:pt x="18397" y="3955"/>
                  </a:cubicBezTo>
                  <a:cubicBezTo>
                    <a:pt x="18469" y="6085"/>
                    <a:pt x="18181" y="9431"/>
                    <a:pt x="17965" y="11459"/>
                  </a:cubicBezTo>
                  <a:cubicBezTo>
                    <a:pt x="17749" y="13487"/>
                    <a:pt x="17605" y="14197"/>
                    <a:pt x="17389" y="15008"/>
                  </a:cubicBezTo>
                  <a:cubicBezTo>
                    <a:pt x="17173" y="15820"/>
                    <a:pt x="16885" y="16732"/>
                    <a:pt x="16381" y="16986"/>
                  </a:cubicBezTo>
                  <a:cubicBezTo>
                    <a:pt x="15877" y="17239"/>
                    <a:pt x="15157" y="16834"/>
                    <a:pt x="13285" y="16327"/>
                  </a:cubicBezTo>
                  <a:cubicBezTo>
                    <a:pt x="11413" y="15820"/>
                    <a:pt x="8389" y="15211"/>
                    <a:pt x="5941" y="15515"/>
                  </a:cubicBezTo>
                  <a:cubicBezTo>
                    <a:pt x="3493" y="15820"/>
                    <a:pt x="1621" y="17037"/>
                    <a:pt x="685" y="17949"/>
                  </a:cubicBezTo>
                  <a:cubicBezTo>
                    <a:pt x="-251" y="18862"/>
                    <a:pt x="-251" y="19470"/>
                    <a:pt x="829" y="20079"/>
                  </a:cubicBezTo>
                  <a:cubicBezTo>
                    <a:pt x="1909" y="20687"/>
                    <a:pt x="4069" y="21296"/>
                    <a:pt x="7381" y="21448"/>
                  </a:cubicBezTo>
                  <a:cubicBezTo>
                    <a:pt x="10693" y="21600"/>
                    <a:pt x="15157" y="21296"/>
                    <a:pt x="17677" y="20941"/>
                  </a:cubicBezTo>
                  <a:cubicBezTo>
                    <a:pt x="20197" y="20586"/>
                    <a:pt x="20773" y="20180"/>
                    <a:pt x="21349" y="197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4" name="Line"/>
            <p:cNvSpPr/>
            <p:nvPr/>
          </p:nvSpPr>
          <p:spPr>
            <a:xfrm>
              <a:off x="1427210" y="1130051"/>
              <a:ext cx="225744" cy="254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335" extrusionOk="0">
                  <a:moveTo>
                    <a:pt x="5676" y="0"/>
                  </a:moveTo>
                  <a:cubicBezTo>
                    <a:pt x="3732" y="5838"/>
                    <a:pt x="1788" y="11676"/>
                    <a:pt x="816" y="15081"/>
                  </a:cubicBezTo>
                  <a:cubicBezTo>
                    <a:pt x="-156" y="18486"/>
                    <a:pt x="-156" y="19459"/>
                    <a:pt x="276" y="20238"/>
                  </a:cubicBezTo>
                  <a:cubicBezTo>
                    <a:pt x="708" y="21016"/>
                    <a:pt x="1572" y="21600"/>
                    <a:pt x="3948" y="21211"/>
                  </a:cubicBezTo>
                  <a:cubicBezTo>
                    <a:pt x="6324" y="20822"/>
                    <a:pt x="10212" y="19459"/>
                    <a:pt x="13452" y="17027"/>
                  </a:cubicBezTo>
                  <a:cubicBezTo>
                    <a:pt x="16692" y="14595"/>
                    <a:pt x="19284" y="11092"/>
                    <a:pt x="20364" y="8270"/>
                  </a:cubicBezTo>
                  <a:cubicBezTo>
                    <a:pt x="21444" y="5449"/>
                    <a:pt x="21012" y="3308"/>
                    <a:pt x="19608" y="1946"/>
                  </a:cubicBezTo>
                  <a:cubicBezTo>
                    <a:pt x="18204" y="584"/>
                    <a:pt x="15828" y="0"/>
                    <a:pt x="13776" y="97"/>
                  </a:cubicBezTo>
                  <a:cubicBezTo>
                    <a:pt x="11724" y="195"/>
                    <a:pt x="9996" y="973"/>
                    <a:pt x="8916" y="1849"/>
                  </a:cubicBezTo>
                  <a:cubicBezTo>
                    <a:pt x="7836" y="2724"/>
                    <a:pt x="7404" y="3697"/>
                    <a:pt x="7836" y="4281"/>
                  </a:cubicBezTo>
                  <a:cubicBezTo>
                    <a:pt x="8268" y="4865"/>
                    <a:pt x="9564" y="5059"/>
                    <a:pt x="10860" y="5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5" name="Line"/>
            <p:cNvSpPr/>
            <p:nvPr/>
          </p:nvSpPr>
          <p:spPr>
            <a:xfrm>
              <a:off x="1662707" y="1102149"/>
              <a:ext cx="237173" cy="2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6041"/>
                  </a:moveTo>
                  <a:cubicBezTo>
                    <a:pt x="1059" y="6041"/>
                    <a:pt x="2118" y="6041"/>
                    <a:pt x="3071" y="7047"/>
                  </a:cubicBezTo>
                  <a:cubicBezTo>
                    <a:pt x="4024" y="8054"/>
                    <a:pt x="4871" y="10068"/>
                    <a:pt x="5506" y="12356"/>
                  </a:cubicBezTo>
                  <a:cubicBezTo>
                    <a:pt x="6141" y="14644"/>
                    <a:pt x="6565" y="17207"/>
                    <a:pt x="6671" y="18946"/>
                  </a:cubicBezTo>
                  <a:cubicBezTo>
                    <a:pt x="6776" y="20685"/>
                    <a:pt x="6565" y="21600"/>
                    <a:pt x="6459" y="21325"/>
                  </a:cubicBezTo>
                  <a:cubicBezTo>
                    <a:pt x="6353" y="21051"/>
                    <a:pt x="6353" y="19586"/>
                    <a:pt x="7412" y="16749"/>
                  </a:cubicBezTo>
                  <a:cubicBezTo>
                    <a:pt x="8471" y="13912"/>
                    <a:pt x="10588" y="9702"/>
                    <a:pt x="13129" y="6681"/>
                  </a:cubicBezTo>
                  <a:cubicBezTo>
                    <a:pt x="15671" y="3661"/>
                    <a:pt x="18635" y="1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6" name="Line"/>
            <p:cNvSpPr/>
            <p:nvPr/>
          </p:nvSpPr>
          <p:spPr>
            <a:xfrm>
              <a:off x="1870168" y="969612"/>
              <a:ext cx="280834" cy="385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9" extrusionOk="0">
                  <a:moveTo>
                    <a:pt x="12886" y="0"/>
                  </a:moveTo>
                  <a:cubicBezTo>
                    <a:pt x="13771" y="0"/>
                    <a:pt x="14656" y="0"/>
                    <a:pt x="15807" y="1479"/>
                  </a:cubicBezTo>
                  <a:cubicBezTo>
                    <a:pt x="16958" y="2957"/>
                    <a:pt x="18374" y="5914"/>
                    <a:pt x="19082" y="8164"/>
                  </a:cubicBezTo>
                  <a:cubicBezTo>
                    <a:pt x="19791" y="10414"/>
                    <a:pt x="19791" y="11957"/>
                    <a:pt x="19348" y="13307"/>
                  </a:cubicBezTo>
                  <a:cubicBezTo>
                    <a:pt x="18905" y="14657"/>
                    <a:pt x="18020" y="15814"/>
                    <a:pt x="16427" y="16264"/>
                  </a:cubicBezTo>
                  <a:cubicBezTo>
                    <a:pt x="14833" y="16714"/>
                    <a:pt x="12532" y="16457"/>
                    <a:pt x="10141" y="16200"/>
                  </a:cubicBezTo>
                  <a:cubicBezTo>
                    <a:pt x="7751" y="15943"/>
                    <a:pt x="5273" y="15686"/>
                    <a:pt x="3502" y="16136"/>
                  </a:cubicBezTo>
                  <a:cubicBezTo>
                    <a:pt x="1732" y="16586"/>
                    <a:pt x="669" y="17743"/>
                    <a:pt x="227" y="18643"/>
                  </a:cubicBezTo>
                  <a:cubicBezTo>
                    <a:pt x="-216" y="19543"/>
                    <a:pt x="-39" y="20186"/>
                    <a:pt x="1023" y="20700"/>
                  </a:cubicBezTo>
                  <a:cubicBezTo>
                    <a:pt x="2086" y="21214"/>
                    <a:pt x="4033" y="21600"/>
                    <a:pt x="7574" y="21086"/>
                  </a:cubicBezTo>
                  <a:cubicBezTo>
                    <a:pt x="11115" y="20571"/>
                    <a:pt x="16250" y="19157"/>
                    <a:pt x="21384" y="17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7" name="Line"/>
            <p:cNvSpPr/>
            <p:nvPr/>
          </p:nvSpPr>
          <p:spPr>
            <a:xfrm>
              <a:off x="2248660" y="1185856"/>
              <a:ext cx="22271" cy="1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089" extrusionOk="0">
                  <a:moveTo>
                    <a:pt x="12960" y="0"/>
                  </a:moveTo>
                  <a:cubicBezTo>
                    <a:pt x="17280" y="4569"/>
                    <a:pt x="21600" y="9138"/>
                    <a:pt x="20520" y="13085"/>
                  </a:cubicBezTo>
                  <a:cubicBezTo>
                    <a:pt x="19440" y="17031"/>
                    <a:pt x="12960" y="20354"/>
                    <a:pt x="9720" y="20977"/>
                  </a:cubicBezTo>
                  <a:cubicBezTo>
                    <a:pt x="6480" y="21600"/>
                    <a:pt x="6480" y="19523"/>
                    <a:pt x="5400" y="17446"/>
                  </a:cubicBezTo>
                  <a:cubicBezTo>
                    <a:pt x="4320" y="15369"/>
                    <a:pt x="2160" y="13292"/>
                    <a:pt x="0" y="112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8" name="Line"/>
            <p:cNvSpPr/>
            <p:nvPr/>
          </p:nvSpPr>
          <p:spPr>
            <a:xfrm>
              <a:off x="2262611" y="990538"/>
              <a:ext cx="27904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69" name="Line"/>
            <p:cNvSpPr/>
            <p:nvPr/>
          </p:nvSpPr>
          <p:spPr>
            <a:xfrm>
              <a:off x="2405977" y="1178382"/>
              <a:ext cx="240295" cy="17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099" extrusionOk="0">
                  <a:moveTo>
                    <a:pt x="2149" y="5109"/>
                  </a:moveTo>
                  <a:cubicBezTo>
                    <a:pt x="1941" y="9598"/>
                    <a:pt x="1733" y="14086"/>
                    <a:pt x="1318" y="16891"/>
                  </a:cubicBezTo>
                  <a:cubicBezTo>
                    <a:pt x="902" y="19696"/>
                    <a:pt x="279" y="20818"/>
                    <a:pt x="72" y="20678"/>
                  </a:cubicBezTo>
                  <a:cubicBezTo>
                    <a:pt x="-136" y="20538"/>
                    <a:pt x="72" y="19135"/>
                    <a:pt x="1214" y="15769"/>
                  </a:cubicBezTo>
                  <a:cubicBezTo>
                    <a:pt x="2356" y="12403"/>
                    <a:pt x="4433" y="7073"/>
                    <a:pt x="5887" y="3847"/>
                  </a:cubicBezTo>
                  <a:cubicBezTo>
                    <a:pt x="7341" y="621"/>
                    <a:pt x="8172" y="-501"/>
                    <a:pt x="9937" y="200"/>
                  </a:cubicBezTo>
                  <a:cubicBezTo>
                    <a:pt x="11702" y="902"/>
                    <a:pt x="14402" y="3426"/>
                    <a:pt x="16479" y="7213"/>
                  </a:cubicBezTo>
                  <a:cubicBezTo>
                    <a:pt x="18556" y="11000"/>
                    <a:pt x="20010" y="16050"/>
                    <a:pt x="21464" y="210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0" name="Line"/>
            <p:cNvSpPr/>
            <p:nvPr/>
          </p:nvSpPr>
          <p:spPr>
            <a:xfrm>
              <a:off x="2662437" y="1145563"/>
              <a:ext cx="209540" cy="260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026" extrusionOk="0">
                  <a:moveTo>
                    <a:pt x="20906" y="3255"/>
                  </a:moveTo>
                  <a:cubicBezTo>
                    <a:pt x="21141" y="2316"/>
                    <a:pt x="21376" y="1376"/>
                    <a:pt x="20789" y="719"/>
                  </a:cubicBezTo>
                  <a:cubicBezTo>
                    <a:pt x="20202" y="62"/>
                    <a:pt x="18793" y="-314"/>
                    <a:pt x="16328" y="343"/>
                  </a:cubicBezTo>
                  <a:cubicBezTo>
                    <a:pt x="13863" y="1001"/>
                    <a:pt x="10341" y="2691"/>
                    <a:pt x="7406" y="5509"/>
                  </a:cubicBezTo>
                  <a:cubicBezTo>
                    <a:pt x="4472" y="8326"/>
                    <a:pt x="2124" y="12270"/>
                    <a:pt x="950" y="15088"/>
                  </a:cubicBezTo>
                  <a:cubicBezTo>
                    <a:pt x="-224" y="17905"/>
                    <a:pt x="-224" y="19596"/>
                    <a:pt x="480" y="20441"/>
                  </a:cubicBezTo>
                  <a:cubicBezTo>
                    <a:pt x="1185" y="21286"/>
                    <a:pt x="2593" y="21286"/>
                    <a:pt x="4706" y="19971"/>
                  </a:cubicBezTo>
                  <a:cubicBezTo>
                    <a:pt x="6819" y="18656"/>
                    <a:pt x="9637" y="16027"/>
                    <a:pt x="11280" y="14243"/>
                  </a:cubicBezTo>
                  <a:cubicBezTo>
                    <a:pt x="12924" y="12458"/>
                    <a:pt x="13393" y="11519"/>
                    <a:pt x="14215" y="10486"/>
                  </a:cubicBezTo>
                  <a:cubicBezTo>
                    <a:pt x="15037" y="9453"/>
                    <a:pt x="16211" y="8326"/>
                    <a:pt x="16915" y="8232"/>
                  </a:cubicBezTo>
                  <a:cubicBezTo>
                    <a:pt x="17619" y="8138"/>
                    <a:pt x="17854" y="9077"/>
                    <a:pt x="17737" y="10768"/>
                  </a:cubicBezTo>
                  <a:cubicBezTo>
                    <a:pt x="17619" y="12458"/>
                    <a:pt x="17150" y="14900"/>
                    <a:pt x="16680" y="17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1" name="Line"/>
            <p:cNvSpPr/>
            <p:nvPr/>
          </p:nvSpPr>
          <p:spPr>
            <a:xfrm>
              <a:off x="2939247" y="1200842"/>
              <a:ext cx="132538" cy="20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6445"/>
                  </a:moveTo>
                  <a:cubicBezTo>
                    <a:pt x="2274" y="8629"/>
                    <a:pt x="4547" y="10813"/>
                    <a:pt x="5684" y="12755"/>
                  </a:cubicBezTo>
                  <a:cubicBezTo>
                    <a:pt x="6821" y="14696"/>
                    <a:pt x="6821" y="16395"/>
                    <a:pt x="6821" y="18094"/>
                  </a:cubicBezTo>
                  <a:cubicBezTo>
                    <a:pt x="6821" y="19793"/>
                    <a:pt x="6821" y="21492"/>
                    <a:pt x="6821" y="21492"/>
                  </a:cubicBezTo>
                  <a:cubicBezTo>
                    <a:pt x="6821" y="21492"/>
                    <a:pt x="6821" y="19793"/>
                    <a:pt x="7768" y="16274"/>
                  </a:cubicBezTo>
                  <a:cubicBezTo>
                    <a:pt x="8716" y="12755"/>
                    <a:pt x="10611" y="7416"/>
                    <a:pt x="12316" y="4261"/>
                  </a:cubicBezTo>
                  <a:cubicBezTo>
                    <a:pt x="14021" y="1105"/>
                    <a:pt x="15537" y="135"/>
                    <a:pt x="17053" y="13"/>
                  </a:cubicBezTo>
                  <a:cubicBezTo>
                    <a:pt x="18568" y="-108"/>
                    <a:pt x="20084" y="620"/>
                    <a:pt x="21600" y="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2" name="Line"/>
            <p:cNvSpPr/>
            <p:nvPr/>
          </p:nvSpPr>
          <p:spPr>
            <a:xfrm>
              <a:off x="3246174" y="1234685"/>
              <a:ext cx="6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3" name="Line"/>
            <p:cNvSpPr/>
            <p:nvPr/>
          </p:nvSpPr>
          <p:spPr>
            <a:xfrm>
              <a:off x="3365051" y="969612"/>
              <a:ext cx="328807" cy="73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37" y="0"/>
                  </a:moveTo>
                  <a:cubicBezTo>
                    <a:pt x="285" y="2469"/>
                    <a:pt x="133" y="4937"/>
                    <a:pt x="57" y="6651"/>
                  </a:cubicBezTo>
                  <a:cubicBezTo>
                    <a:pt x="-19" y="8366"/>
                    <a:pt x="-19" y="9326"/>
                    <a:pt x="57" y="9977"/>
                  </a:cubicBezTo>
                  <a:cubicBezTo>
                    <a:pt x="133" y="10629"/>
                    <a:pt x="285" y="10971"/>
                    <a:pt x="742" y="11040"/>
                  </a:cubicBezTo>
                  <a:cubicBezTo>
                    <a:pt x="1198" y="11109"/>
                    <a:pt x="1958" y="10903"/>
                    <a:pt x="2947" y="10183"/>
                  </a:cubicBezTo>
                  <a:cubicBezTo>
                    <a:pt x="3936" y="9463"/>
                    <a:pt x="5153" y="8229"/>
                    <a:pt x="5837" y="7440"/>
                  </a:cubicBezTo>
                  <a:cubicBezTo>
                    <a:pt x="6522" y="6651"/>
                    <a:pt x="6674" y="6309"/>
                    <a:pt x="7054" y="6240"/>
                  </a:cubicBezTo>
                  <a:cubicBezTo>
                    <a:pt x="7435" y="6171"/>
                    <a:pt x="8043" y="6377"/>
                    <a:pt x="8423" y="6857"/>
                  </a:cubicBezTo>
                  <a:cubicBezTo>
                    <a:pt x="8804" y="7337"/>
                    <a:pt x="8956" y="8091"/>
                    <a:pt x="9032" y="8640"/>
                  </a:cubicBezTo>
                  <a:cubicBezTo>
                    <a:pt x="9108" y="9189"/>
                    <a:pt x="9108" y="9531"/>
                    <a:pt x="9184" y="9909"/>
                  </a:cubicBezTo>
                  <a:cubicBezTo>
                    <a:pt x="9260" y="10286"/>
                    <a:pt x="9412" y="10697"/>
                    <a:pt x="10096" y="10731"/>
                  </a:cubicBezTo>
                  <a:cubicBezTo>
                    <a:pt x="10781" y="10766"/>
                    <a:pt x="11998" y="10423"/>
                    <a:pt x="13063" y="9977"/>
                  </a:cubicBezTo>
                  <a:cubicBezTo>
                    <a:pt x="14127" y="9531"/>
                    <a:pt x="15040" y="8983"/>
                    <a:pt x="15801" y="8606"/>
                  </a:cubicBezTo>
                  <a:cubicBezTo>
                    <a:pt x="16561" y="8229"/>
                    <a:pt x="17170" y="8023"/>
                    <a:pt x="17778" y="8023"/>
                  </a:cubicBezTo>
                  <a:cubicBezTo>
                    <a:pt x="18387" y="8023"/>
                    <a:pt x="18995" y="8229"/>
                    <a:pt x="19756" y="9189"/>
                  </a:cubicBezTo>
                  <a:cubicBezTo>
                    <a:pt x="20516" y="10149"/>
                    <a:pt x="21429" y="11863"/>
                    <a:pt x="21505" y="14057"/>
                  </a:cubicBezTo>
                  <a:cubicBezTo>
                    <a:pt x="21581" y="16251"/>
                    <a:pt x="20820" y="18926"/>
                    <a:pt x="2006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4" name="Line"/>
            <p:cNvSpPr/>
            <p:nvPr/>
          </p:nvSpPr>
          <p:spPr>
            <a:xfrm>
              <a:off x="4085824" y="851026"/>
              <a:ext cx="485721" cy="492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85" extrusionOk="0">
                  <a:moveTo>
                    <a:pt x="8835" y="0"/>
                  </a:moveTo>
                  <a:cubicBezTo>
                    <a:pt x="9040" y="3346"/>
                    <a:pt x="9246" y="6693"/>
                    <a:pt x="9452" y="9583"/>
                  </a:cubicBezTo>
                  <a:cubicBezTo>
                    <a:pt x="9657" y="12473"/>
                    <a:pt x="9863" y="14907"/>
                    <a:pt x="9915" y="16377"/>
                  </a:cubicBezTo>
                  <a:cubicBezTo>
                    <a:pt x="9966" y="17848"/>
                    <a:pt x="9863" y="18355"/>
                    <a:pt x="9709" y="18355"/>
                  </a:cubicBezTo>
                  <a:cubicBezTo>
                    <a:pt x="9555" y="18355"/>
                    <a:pt x="9349" y="17848"/>
                    <a:pt x="8577" y="16631"/>
                  </a:cubicBezTo>
                  <a:cubicBezTo>
                    <a:pt x="7806" y="15414"/>
                    <a:pt x="6469" y="13487"/>
                    <a:pt x="5183" y="12473"/>
                  </a:cubicBezTo>
                  <a:cubicBezTo>
                    <a:pt x="3897" y="11459"/>
                    <a:pt x="2663" y="11358"/>
                    <a:pt x="1737" y="12220"/>
                  </a:cubicBezTo>
                  <a:cubicBezTo>
                    <a:pt x="812" y="13082"/>
                    <a:pt x="195" y="14907"/>
                    <a:pt x="40" y="16377"/>
                  </a:cubicBezTo>
                  <a:cubicBezTo>
                    <a:pt x="-114" y="17848"/>
                    <a:pt x="195" y="18963"/>
                    <a:pt x="606" y="19825"/>
                  </a:cubicBezTo>
                  <a:cubicBezTo>
                    <a:pt x="1017" y="20687"/>
                    <a:pt x="1532" y="21296"/>
                    <a:pt x="2612" y="21448"/>
                  </a:cubicBezTo>
                  <a:cubicBezTo>
                    <a:pt x="3692" y="21600"/>
                    <a:pt x="5337" y="21296"/>
                    <a:pt x="6880" y="20383"/>
                  </a:cubicBezTo>
                  <a:cubicBezTo>
                    <a:pt x="8423" y="19470"/>
                    <a:pt x="9863" y="17949"/>
                    <a:pt x="10789" y="17037"/>
                  </a:cubicBezTo>
                  <a:cubicBezTo>
                    <a:pt x="11715" y="16124"/>
                    <a:pt x="12126" y="15820"/>
                    <a:pt x="12589" y="15566"/>
                  </a:cubicBezTo>
                  <a:cubicBezTo>
                    <a:pt x="13052" y="15313"/>
                    <a:pt x="13566" y="15110"/>
                    <a:pt x="14029" y="15211"/>
                  </a:cubicBezTo>
                  <a:cubicBezTo>
                    <a:pt x="14492" y="15313"/>
                    <a:pt x="14903" y="15718"/>
                    <a:pt x="15109" y="16530"/>
                  </a:cubicBezTo>
                  <a:cubicBezTo>
                    <a:pt x="15315" y="17341"/>
                    <a:pt x="15315" y="18558"/>
                    <a:pt x="15263" y="19420"/>
                  </a:cubicBezTo>
                  <a:cubicBezTo>
                    <a:pt x="15212" y="20282"/>
                    <a:pt x="15109" y="20789"/>
                    <a:pt x="15006" y="20789"/>
                  </a:cubicBezTo>
                  <a:cubicBezTo>
                    <a:pt x="14903" y="20789"/>
                    <a:pt x="14800" y="20282"/>
                    <a:pt x="15006" y="19065"/>
                  </a:cubicBezTo>
                  <a:cubicBezTo>
                    <a:pt x="15212" y="17848"/>
                    <a:pt x="15726" y="15921"/>
                    <a:pt x="16600" y="14451"/>
                  </a:cubicBezTo>
                  <a:cubicBezTo>
                    <a:pt x="17475" y="12980"/>
                    <a:pt x="18709" y="11966"/>
                    <a:pt x="19583" y="11561"/>
                  </a:cubicBezTo>
                  <a:cubicBezTo>
                    <a:pt x="20457" y="11155"/>
                    <a:pt x="20972" y="11358"/>
                    <a:pt x="21486" y="1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5" name="Line"/>
            <p:cNvSpPr/>
            <p:nvPr/>
          </p:nvSpPr>
          <p:spPr>
            <a:xfrm>
              <a:off x="4580027" y="1071911"/>
              <a:ext cx="475109" cy="397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120" extrusionOk="0">
                  <a:moveTo>
                    <a:pt x="242" y="2345"/>
                  </a:moveTo>
                  <a:cubicBezTo>
                    <a:pt x="550" y="2839"/>
                    <a:pt x="859" y="3333"/>
                    <a:pt x="807" y="4567"/>
                  </a:cubicBezTo>
                  <a:cubicBezTo>
                    <a:pt x="756" y="5801"/>
                    <a:pt x="344" y="7776"/>
                    <a:pt x="139" y="9072"/>
                  </a:cubicBezTo>
                  <a:cubicBezTo>
                    <a:pt x="-67" y="10368"/>
                    <a:pt x="-67" y="10985"/>
                    <a:pt x="293" y="11356"/>
                  </a:cubicBezTo>
                  <a:cubicBezTo>
                    <a:pt x="653" y="11726"/>
                    <a:pt x="1373" y="11849"/>
                    <a:pt x="2813" y="11109"/>
                  </a:cubicBezTo>
                  <a:cubicBezTo>
                    <a:pt x="4253" y="10368"/>
                    <a:pt x="6413" y="8764"/>
                    <a:pt x="7596" y="7344"/>
                  </a:cubicBezTo>
                  <a:cubicBezTo>
                    <a:pt x="8779" y="5925"/>
                    <a:pt x="8984" y="4691"/>
                    <a:pt x="8162" y="3641"/>
                  </a:cubicBezTo>
                  <a:cubicBezTo>
                    <a:pt x="7339" y="2592"/>
                    <a:pt x="5487" y="1728"/>
                    <a:pt x="4304" y="1296"/>
                  </a:cubicBezTo>
                  <a:cubicBezTo>
                    <a:pt x="3122" y="864"/>
                    <a:pt x="2607" y="864"/>
                    <a:pt x="2144" y="1049"/>
                  </a:cubicBezTo>
                  <a:cubicBezTo>
                    <a:pt x="1682" y="1235"/>
                    <a:pt x="1270" y="1605"/>
                    <a:pt x="1270" y="1975"/>
                  </a:cubicBezTo>
                  <a:cubicBezTo>
                    <a:pt x="1270" y="2345"/>
                    <a:pt x="1682" y="2716"/>
                    <a:pt x="2916" y="3271"/>
                  </a:cubicBezTo>
                  <a:cubicBezTo>
                    <a:pt x="4150" y="3827"/>
                    <a:pt x="6207" y="4567"/>
                    <a:pt x="7699" y="6110"/>
                  </a:cubicBezTo>
                  <a:cubicBezTo>
                    <a:pt x="9190" y="7653"/>
                    <a:pt x="10116" y="9998"/>
                    <a:pt x="10630" y="12281"/>
                  </a:cubicBezTo>
                  <a:cubicBezTo>
                    <a:pt x="11144" y="14565"/>
                    <a:pt x="11247" y="16787"/>
                    <a:pt x="11350" y="18391"/>
                  </a:cubicBezTo>
                  <a:cubicBezTo>
                    <a:pt x="11453" y="19996"/>
                    <a:pt x="11556" y="20983"/>
                    <a:pt x="11659" y="21107"/>
                  </a:cubicBezTo>
                  <a:cubicBezTo>
                    <a:pt x="11762" y="21230"/>
                    <a:pt x="11864" y="20489"/>
                    <a:pt x="11864" y="17774"/>
                  </a:cubicBezTo>
                  <a:cubicBezTo>
                    <a:pt x="11864" y="15059"/>
                    <a:pt x="11762" y="10368"/>
                    <a:pt x="11916" y="6974"/>
                  </a:cubicBezTo>
                  <a:cubicBezTo>
                    <a:pt x="12070" y="3580"/>
                    <a:pt x="12482" y="1481"/>
                    <a:pt x="13819" y="556"/>
                  </a:cubicBezTo>
                  <a:cubicBezTo>
                    <a:pt x="15156" y="-370"/>
                    <a:pt x="17419" y="-123"/>
                    <a:pt x="19013" y="1173"/>
                  </a:cubicBezTo>
                  <a:cubicBezTo>
                    <a:pt x="20607" y="2469"/>
                    <a:pt x="21533" y="4814"/>
                    <a:pt x="20710" y="6727"/>
                  </a:cubicBezTo>
                  <a:cubicBezTo>
                    <a:pt x="19887" y="8640"/>
                    <a:pt x="17316" y="10121"/>
                    <a:pt x="14899" y="10862"/>
                  </a:cubicBezTo>
                  <a:cubicBezTo>
                    <a:pt x="12482" y="11603"/>
                    <a:pt x="10219" y="11603"/>
                    <a:pt x="7956" y="116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6" name="Line"/>
            <p:cNvSpPr/>
            <p:nvPr/>
          </p:nvSpPr>
          <p:spPr>
            <a:xfrm>
              <a:off x="5338264" y="1039077"/>
              <a:ext cx="224929" cy="15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0937" extrusionOk="0">
                  <a:moveTo>
                    <a:pt x="3904" y="964"/>
                  </a:moveTo>
                  <a:cubicBezTo>
                    <a:pt x="2835" y="1890"/>
                    <a:pt x="1766" y="2816"/>
                    <a:pt x="1017" y="5130"/>
                  </a:cubicBezTo>
                  <a:cubicBezTo>
                    <a:pt x="269" y="7444"/>
                    <a:pt x="-159" y="11147"/>
                    <a:pt x="55" y="14387"/>
                  </a:cubicBezTo>
                  <a:cubicBezTo>
                    <a:pt x="269" y="17627"/>
                    <a:pt x="1124" y="20404"/>
                    <a:pt x="4653" y="20867"/>
                  </a:cubicBezTo>
                  <a:cubicBezTo>
                    <a:pt x="8182" y="21330"/>
                    <a:pt x="14384" y="19479"/>
                    <a:pt x="17698" y="16084"/>
                  </a:cubicBezTo>
                  <a:cubicBezTo>
                    <a:pt x="21013" y="12690"/>
                    <a:pt x="21441" y="7753"/>
                    <a:pt x="19623" y="4513"/>
                  </a:cubicBezTo>
                  <a:cubicBezTo>
                    <a:pt x="17805" y="1273"/>
                    <a:pt x="13742" y="-270"/>
                    <a:pt x="10534" y="39"/>
                  </a:cubicBezTo>
                  <a:cubicBezTo>
                    <a:pt x="7326" y="347"/>
                    <a:pt x="4974" y="2507"/>
                    <a:pt x="3797" y="4359"/>
                  </a:cubicBezTo>
                  <a:cubicBezTo>
                    <a:pt x="2621" y="6210"/>
                    <a:pt x="2621" y="7753"/>
                    <a:pt x="3797" y="8987"/>
                  </a:cubicBezTo>
                  <a:cubicBezTo>
                    <a:pt x="4974" y="10221"/>
                    <a:pt x="7326" y="11147"/>
                    <a:pt x="9251" y="11610"/>
                  </a:cubicBezTo>
                  <a:cubicBezTo>
                    <a:pt x="11176" y="12073"/>
                    <a:pt x="12673" y="12073"/>
                    <a:pt x="14170" y="120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7" name="Line"/>
            <p:cNvSpPr/>
            <p:nvPr/>
          </p:nvSpPr>
          <p:spPr>
            <a:xfrm>
              <a:off x="5596961" y="939384"/>
              <a:ext cx="153465" cy="288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0" y="12614"/>
                  </a:moveTo>
                  <a:cubicBezTo>
                    <a:pt x="1309" y="14170"/>
                    <a:pt x="2618" y="15725"/>
                    <a:pt x="3273" y="16934"/>
                  </a:cubicBezTo>
                  <a:cubicBezTo>
                    <a:pt x="3927" y="18144"/>
                    <a:pt x="3927" y="19008"/>
                    <a:pt x="4091" y="19872"/>
                  </a:cubicBezTo>
                  <a:cubicBezTo>
                    <a:pt x="4255" y="20736"/>
                    <a:pt x="4582" y="21600"/>
                    <a:pt x="7527" y="21427"/>
                  </a:cubicBezTo>
                  <a:cubicBezTo>
                    <a:pt x="10473" y="21254"/>
                    <a:pt x="16036" y="20045"/>
                    <a:pt x="18655" y="16589"/>
                  </a:cubicBezTo>
                  <a:cubicBezTo>
                    <a:pt x="21273" y="13133"/>
                    <a:pt x="20945" y="7430"/>
                    <a:pt x="20291" y="4147"/>
                  </a:cubicBezTo>
                  <a:cubicBezTo>
                    <a:pt x="19636" y="864"/>
                    <a:pt x="18655" y="0"/>
                    <a:pt x="18491" y="0"/>
                  </a:cubicBezTo>
                  <a:cubicBezTo>
                    <a:pt x="18327" y="0"/>
                    <a:pt x="18982" y="864"/>
                    <a:pt x="19636" y="1382"/>
                  </a:cubicBezTo>
                  <a:cubicBezTo>
                    <a:pt x="20291" y="1901"/>
                    <a:pt x="20945" y="2074"/>
                    <a:pt x="21600" y="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8" name="Line"/>
            <p:cNvSpPr/>
            <p:nvPr/>
          </p:nvSpPr>
          <p:spPr>
            <a:xfrm>
              <a:off x="5901202" y="941709"/>
              <a:ext cx="30589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909"/>
                    <a:pt x="1783" y="9818"/>
                    <a:pt x="240" y="13418"/>
                  </a:cubicBezTo>
                  <a:cubicBezTo>
                    <a:pt x="-1303" y="17018"/>
                    <a:pt x="4868" y="19309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79" name="Line"/>
            <p:cNvSpPr/>
            <p:nvPr/>
          </p:nvSpPr>
          <p:spPr>
            <a:xfrm>
              <a:off x="5827157" y="1074246"/>
              <a:ext cx="37668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6560"/>
                    <a:pt x="8000" y="11520"/>
                    <a:pt x="11600" y="7920"/>
                  </a:cubicBezTo>
                  <a:cubicBezTo>
                    <a:pt x="15200" y="4320"/>
                    <a:pt x="18400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0" name="Line"/>
            <p:cNvSpPr/>
            <p:nvPr/>
          </p:nvSpPr>
          <p:spPr>
            <a:xfrm>
              <a:off x="6378231" y="745206"/>
              <a:ext cx="248868" cy="43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9" extrusionOk="0">
                  <a:moveTo>
                    <a:pt x="0" y="4884"/>
                  </a:moveTo>
                  <a:cubicBezTo>
                    <a:pt x="196" y="3506"/>
                    <a:pt x="393" y="2127"/>
                    <a:pt x="1767" y="1208"/>
                  </a:cubicBezTo>
                  <a:cubicBezTo>
                    <a:pt x="3142" y="289"/>
                    <a:pt x="5695" y="-171"/>
                    <a:pt x="9131" y="59"/>
                  </a:cubicBezTo>
                  <a:cubicBezTo>
                    <a:pt x="12567" y="289"/>
                    <a:pt x="16887" y="1208"/>
                    <a:pt x="19145" y="2586"/>
                  </a:cubicBezTo>
                  <a:cubicBezTo>
                    <a:pt x="21404" y="3965"/>
                    <a:pt x="21600" y="5803"/>
                    <a:pt x="19833" y="7757"/>
                  </a:cubicBezTo>
                  <a:cubicBezTo>
                    <a:pt x="18065" y="9710"/>
                    <a:pt x="14335" y="11778"/>
                    <a:pt x="10996" y="13444"/>
                  </a:cubicBezTo>
                  <a:cubicBezTo>
                    <a:pt x="7658" y="15110"/>
                    <a:pt x="4713" y="16374"/>
                    <a:pt x="2945" y="17235"/>
                  </a:cubicBezTo>
                  <a:cubicBezTo>
                    <a:pt x="1178" y="18097"/>
                    <a:pt x="589" y="18557"/>
                    <a:pt x="1080" y="19016"/>
                  </a:cubicBezTo>
                  <a:cubicBezTo>
                    <a:pt x="1571" y="19476"/>
                    <a:pt x="3142" y="19935"/>
                    <a:pt x="4418" y="20338"/>
                  </a:cubicBezTo>
                  <a:cubicBezTo>
                    <a:pt x="5695" y="20740"/>
                    <a:pt x="6676" y="21084"/>
                    <a:pt x="7658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1" name="Line"/>
            <p:cNvSpPr/>
            <p:nvPr/>
          </p:nvSpPr>
          <p:spPr>
            <a:xfrm>
              <a:off x="6538671" y="1374198"/>
              <a:ext cx="62781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2" name="Line"/>
            <p:cNvSpPr/>
            <p:nvPr/>
          </p:nvSpPr>
          <p:spPr>
            <a:xfrm>
              <a:off x="3542929" y="2085712"/>
              <a:ext cx="86906" cy="372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87" extrusionOk="0">
                  <a:moveTo>
                    <a:pt x="21245" y="0"/>
                  </a:moveTo>
                  <a:cubicBezTo>
                    <a:pt x="18403" y="0"/>
                    <a:pt x="15561" y="0"/>
                    <a:pt x="12719" y="1342"/>
                  </a:cubicBezTo>
                  <a:cubicBezTo>
                    <a:pt x="9877" y="2683"/>
                    <a:pt x="7035" y="5366"/>
                    <a:pt x="4761" y="8653"/>
                  </a:cubicBezTo>
                  <a:cubicBezTo>
                    <a:pt x="2487" y="11940"/>
                    <a:pt x="782" y="15831"/>
                    <a:pt x="213" y="18112"/>
                  </a:cubicBezTo>
                  <a:cubicBezTo>
                    <a:pt x="-355" y="20393"/>
                    <a:pt x="213" y="21063"/>
                    <a:pt x="1919" y="21332"/>
                  </a:cubicBezTo>
                  <a:cubicBezTo>
                    <a:pt x="3624" y="21600"/>
                    <a:pt x="6466" y="21466"/>
                    <a:pt x="9308" y="21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3" name="Line"/>
            <p:cNvSpPr/>
            <p:nvPr/>
          </p:nvSpPr>
          <p:spPr>
            <a:xfrm>
              <a:off x="3700062" y="2127566"/>
              <a:ext cx="45549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extrusionOk="0">
                  <a:moveTo>
                    <a:pt x="4862" y="3658"/>
                  </a:moveTo>
                  <a:cubicBezTo>
                    <a:pt x="4428" y="3135"/>
                    <a:pt x="3994" y="2613"/>
                    <a:pt x="3289" y="2961"/>
                  </a:cubicBezTo>
                  <a:cubicBezTo>
                    <a:pt x="2583" y="3310"/>
                    <a:pt x="1606" y="4529"/>
                    <a:pt x="901" y="7142"/>
                  </a:cubicBezTo>
                  <a:cubicBezTo>
                    <a:pt x="195" y="9755"/>
                    <a:pt x="-239" y="13761"/>
                    <a:pt x="141" y="16723"/>
                  </a:cubicBezTo>
                  <a:cubicBezTo>
                    <a:pt x="521" y="19684"/>
                    <a:pt x="1715" y="21600"/>
                    <a:pt x="3506" y="21600"/>
                  </a:cubicBezTo>
                  <a:cubicBezTo>
                    <a:pt x="5297" y="21600"/>
                    <a:pt x="7685" y="19684"/>
                    <a:pt x="9041" y="16635"/>
                  </a:cubicBezTo>
                  <a:cubicBezTo>
                    <a:pt x="10398" y="13587"/>
                    <a:pt x="10724" y="9406"/>
                    <a:pt x="10073" y="6881"/>
                  </a:cubicBezTo>
                  <a:cubicBezTo>
                    <a:pt x="9421" y="4355"/>
                    <a:pt x="7793" y="3484"/>
                    <a:pt x="6708" y="3048"/>
                  </a:cubicBezTo>
                  <a:cubicBezTo>
                    <a:pt x="5622" y="2613"/>
                    <a:pt x="5080" y="2613"/>
                    <a:pt x="4537" y="2787"/>
                  </a:cubicBezTo>
                  <a:cubicBezTo>
                    <a:pt x="3994" y="2961"/>
                    <a:pt x="3451" y="3310"/>
                    <a:pt x="3451" y="3658"/>
                  </a:cubicBezTo>
                  <a:cubicBezTo>
                    <a:pt x="3451" y="4006"/>
                    <a:pt x="3994" y="4355"/>
                    <a:pt x="5677" y="4181"/>
                  </a:cubicBezTo>
                  <a:cubicBezTo>
                    <a:pt x="7359" y="4006"/>
                    <a:pt x="10181" y="3310"/>
                    <a:pt x="11864" y="2961"/>
                  </a:cubicBezTo>
                  <a:cubicBezTo>
                    <a:pt x="13546" y="2613"/>
                    <a:pt x="14089" y="2613"/>
                    <a:pt x="14360" y="3135"/>
                  </a:cubicBezTo>
                  <a:cubicBezTo>
                    <a:pt x="14631" y="3658"/>
                    <a:pt x="14631" y="4703"/>
                    <a:pt x="14306" y="6881"/>
                  </a:cubicBezTo>
                  <a:cubicBezTo>
                    <a:pt x="13980" y="9058"/>
                    <a:pt x="13329" y="12368"/>
                    <a:pt x="13003" y="14545"/>
                  </a:cubicBezTo>
                  <a:cubicBezTo>
                    <a:pt x="12678" y="16723"/>
                    <a:pt x="12678" y="17768"/>
                    <a:pt x="12895" y="18552"/>
                  </a:cubicBezTo>
                  <a:cubicBezTo>
                    <a:pt x="13112" y="19335"/>
                    <a:pt x="13546" y="19858"/>
                    <a:pt x="14631" y="19858"/>
                  </a:cubicBezTo>
                  <a:cubicBezTo>
                    <a:pt x="15717" y="19858"/>
                    <a:pt x="17453" y="19335"/>
                    <a:pt x="18810" y="17594"/>
                  </a:cubicBezTo>
                  <a:cubicBezTo>
                    <a:pt x="20167" y="15852"/>
                    <a:pt x="21144" y="12890"/>
                    <a:pt x="21252" y="10190"/>
                  </a:cubicBezTo>
                  <a:cubicBezTo>
                    <a:pt x="21361" y="7490"/>
                    <a:pt x="20601" y="5052"/>
                    <a:pt x="19407" y="3397"/>
                  </a:cubicBezTo>
                  <a:cubicBezTo>
                    <a:pt x="18213" y="1742"/>
                    <a:pt x="16585" y="871"/>
                    <a:pt x="1495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4" name="Line"/>
            <p:cNvSpPr/>
            <p:nvPr/>
          </p:nvSpPr>
          <p:spPr>
            <a:xfrm>
              <a:off x="4196822" y="2010087"/>
              <a:ext cx="102682" cy="11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5" h="21398" extrusionOk="0">
                  <a:moveTo>
                    <a:pt x="17536" y="13774"/>
                  </a:moveTo>
                  <a:cubicBezTo>
                    <a:pt x="16157" y="12080"/>
                    <a:pt x="14779" y="10386"/>
                    <a:pt x="13170" y="8904"/>
                  </a:cubicBezTo>
                  <a:cubicBezTo>
                    <a:pt x="11562" y="7422"/>
                    <a:pt x="9723" y="6151"/>
                    <a:pt x="9493" y="6363"/>
                  </a:cubicBezTo>
                  <a:cubicBezTo>
                    <a:pt x="9264" y="6574"/>
                    <a:pt x="10642" y="8269"/>
                    <a:pt x="12481" y="8480"/>
                  </a:cubicBezTo>
                  <a:cubicBezTo>
                    <a:pt x="14319" y="8692"/>
                    <a:pt x="16617" y="7422"/>
                    <a:pt x="18225" y="5727"/>
                  </a:cubicBezTo>
                  <a:cubicBezTo>
                    <a:pt x="19834" y="4033"/>
                    <a:pt x="20753" y="1916"/>
                    <a:pt x="20064" y="857"/>
                  </a:cubicBezTo>
                  <a:cubicBezTo>
                    <a:pt x="19374" y="-202"/>
                    <a:pt x="17076" y="-202"/>
                    <a:pt x="14089" y="433"/>
                  </a:cubicBezTo>
                  <a:cubicBezTo>
                    <a:pt x="11102" y="1069"/>
                    <a:pt x="7425" y="2339"/>
                    <a:pt x="4438" y="3610"/>
                  </a:cubicBezTo>
                  <a:cubicBezTo>
                    <a:pt x="1451" y="4880"/>
                    <a:pt x="-847" y="6151"/>
                    <a:pt x="302" y="9116"/>
                  </a:cubicBezTo>
                  <a:cubicBezTo>
                    <a:pt x="1451" y="12080"/>
                    <a:pt x="6047" y="16739"/>
                    <a:pt x="10642" y="213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5" name="Line"/>
            <p:cNvSpPr/>
            <p:nvPr/>
          </p:nvSpPr>
          <p:spPr>
            <a:xfrm>
              <a:off x="4271592" y="2057809"/>
              <a:ext cx="1395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6" name="Line"/>
            <p:cNvSpPr/>
            <p:nvPr/>
          </p:nvSpPr>
          <p:spPr>
            <a:xfrm>
              <a:off x="4295078" y="1989148"/>
              <a:ext cx="132304" cy="459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549" extrusionOk="0">
                  <a:moveTo>
                    <a:pt x="19700" y="1258"/>
                  </a:moveTo>
                  <a:cubicBezTo>
                    <a:pt x="20445" y="604"/>
                    <a:pt x="21190" y="-51"/>
                    <a:pt x="21190" y="4"/>
                  </a:cubicBezTo>
                  <a:cubicBezTo>
                    <a:pt x="21190" y="58"/>
                    <a:pt x="20445" y="822"/>
                    <a:pt x="17652" y="2840"/>
                  </a:cubicBezTo>
                  <a:cubicBezTo>
                    <a:pt x="14859" y="4858"/>
                    <a:pt x="10018" y="8131"/>
                    <a:pt x="6480" y="11240"/>
                  </a:cubicBezTo>
                  <a:cubicBezTo>
                    <a:pt x="2942" y="14349"/>
                    <a:pt x="707" y="17294"/>
                    <a:pt x="149" y="18985"/>
                  </a:cubicBezTo>
                  <a:cubicBezTo>
                    <a:pt x="-410" y="20676"/>
                    <a:pt x="707" y="21113"/>
                    <a:pt x="1824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7" name="Line"/>
            <p:cNvSpPr/>
            <p:nvPr/>
          </p:nvSpPr>
          <p:spPr>
            <a:xfrm>
              <a:off x="4362275" y="2278222"/>
              <a:ext cx="184115" cy="1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0426" extrusionOk="0">
                  <a:moveTo>
                    <a:pt x="11200" y="401"/>
                  </a:moveTo>
                  <a:cubicBezTo>
                    <a:pt x="9867" y="733"/>
                    <a:pt x="8533" y="1066"/>
                    <a:pt x="7333" y="3392"/>
                  </a:cubicBezTo>
                  <a:cubicBezTo>
                    <a:pt x="6133" y="5718"/>
                    <a:pt x="5067" y="10038"/>
                    <a:pt x="4533" y="13195"/>
                  </a:cubicBezTo>
                  <a:cubicBezTo>
                    <a:pt x="4000" y="16352"/>
                    <a:pt x="4000" y="18346"/>
                    <a:pt x="5333" y="19509"/>
                  </a:cubicBezTo>
                  <a:cubicBezTo>
                    <a:pt x="6667" y="20672"/>
                    <a:pt x="9333" y="21004"/>
                    <a:pt x="12267" y="18844"/>
                  </a:cubicBezTo>
                  <a:cubicBezTo>
                    <a:pt x="15200" y="16684"/>
                    <a:pt x="18400" y="12032"/>
                    <a:pt x="20000" y="8709"/>
                  </a:cubicBezTo>
                  <a:cubicBezTo>
                    <a:pt x="21600" y="5386"/>
                    <a:pt x="21600" y="3392"/>
                    <a:pt x="19200" y="1896"/>
                  </a:cubicBezTo>
                  <a:cubicBezTo>
                    <a:pt x="16800" y="401"/>
                    <a:pt x="12000" y="-596"/>
                    <a:pt x="8400" y="401"/>
                  </a:cubicBezTo>
                  <a:cubicBezTo>
                    <a:pt x="4800" y="1398"/>
                    <a:pt x="2400" y="4389"/>
                    <a:pt x="0" y="73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8" name="Line"/>
            <p:cNvSpPr/>
            <p:nvPr/>
          </p:nvSpPr>
          <p:spPr>
            <a:xfrm>
              <a:off x="4786772" y="2061202"/>
              <a:ext cx="245896" cy="327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288" extrusionOk="0">
                  <a:moveTo>
                    <a:pt x="11976" y="1593"/>
                  </a:moveTo>
                  <a:cubicBezTo>
                    <a:pt x="11382" y="837"/>
                    <a:pt x="10787" y="82"/>
                    <a:pt x="10193" y="7"/>
                  </a:cubicBezTo>
                  <a:cubicBezTo>
                    <a:pt x="9598" y="-69"/>
                    <a:pt x="9004" y="535"/>
                    <a:pt x="7319" y="2725"/>
                  </a:cubicBezTo>
                  <a:cubicBezTo>
                    <a:pt x="5635" y="4916"/>
                    <a:pt x="2861" y="8692"/>
                    <a:pt x="1374" y="11562"/>
                  </a:cubicBezTo>
                  <a:cubicBezTo>
                    <a:pt x="-112" y="14432"/>
                    <a:pt x="-310" y="16395"/>
                    <a:pt x="384" y="17981"/>
                  </a:cubicBezTo>
                  <a:cubicBezTo>
                    <a:pt x="1077" y="19567"/>
                    <a:pt x="2662" y="20776"/>
                    <a:pt x="5536" y="21153"/>
                  </a:cubicBezTo>
                  <a:cubicBezTo>
                    <a:pt x="8409" y="21531"/>
                    <a:pt x="12571" y="21078"/>
                    <a:pt x="15345" y="20247"/>
                  </a:cubicBezTo>
                  <a:cubicBezTo>
                    <a:pt x="18119" y="19416"/>
                    <a:pt x="19507" y="18208"/>
                    <a:pt x="20299" y="17075"/>
                  </a:cubicBezTo>
                  <a:cubicBezTo>
                    <a:pt x="21092" y="15942"/>
                    <a:pt x="21290" y="14885"/>
                    <a:pt x="20200" y="14054"/>
                  </a:cubicBezTo>
                  <a:cubicBezTo>
                    <a:pt x="19110" y="13223"/>
                    <a:pt x="16732" y="12619"/>
                    <a:pt x="15048" y="12544"/>
                  </a:cubicBezTo>
                  <a:cubicBezTo>
                    <a:pt x="13363" y="12468"/>
                    <a:pt x="12373" y="12921"/>
                    <a:pt x="12174" y="13450"/>
                  </a:cubicBezTo>
                  <a:cubicBezTo>
                    <a:pt x="11976" y="13979"/>
                    <a:pt x="12571" y="14583"/>
                    <a:pt x="13165" y="151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89" name="Line"/>
            <p:cNvSpPr/>
            <p:nvPr/>
          </p:nvSpPr>
          <p:spPr>
            <a:xfrm>
              <a:off x="5072513" y="2152783"/>
              <a:ext cx="175667" cy="23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322" extrusionOk="0">
                  <a:moveTo>
                    <a:pt x="154" y="6597"/>
                  </a:moveTo>
                  <a:cubicBezTo>
                    <a:pt x="996" y="9139"/>
                    <a:pt x="1837" y="11680"/>
                    <a:pt x="2258" y="13797"/>
                  </a:cubicBezTo>
                  <a:cubicBezTo>
                    <a:pt x="2679" y="15915"/>
                    <a:pt x="2679" y="17609"/>
                    <a:pt x="2258" y="18986"/>
                  </a:cubicBezTo>
                  <a:cubicBezTo>
                    <a:pt x="1837" y="20362"/>
                    <a:pt x="996" y="21421"/>
                    <a:pt x="435" y="21315"/>
                  </a:cubicBezTo>
                  <a:cubicBezTo>
                    <a:pt x="-126" y="21209"/>
                    <a:pt x="-407" y="19939"/>
                    <a:pt x="1276" y="16656"/>
                  </a:cubicBezTo>
                  <a:cubicBezTo>
                    <a:pt x="2959" y="13374"/>
                    <a:pt x="6606" y="8080"/>
                    <a:pt x="8990" y="4903"/>
                  </a:cubicBezTo>
                  <a:cubicBezTo>
                    <a:pt x="11375" y="1727"/>
                    <a:pt x="12497" y="668"/>
                    <a:pt x="14320" y="245"/>
                  </a:cubicBezTo>
                  <a:cubicBezTo>
                    <a:pt x="16144" y="-179"/>
                    <a:pt x="18668" y="33"/>
                    <a:pt x="21193" y="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0" name="Line"/>
            <p:cNvSpPr/>
            <p:nvPr/>
          </p:nvSpPr>
          <p:spPr>
            <a:xfrm>
              <a:off x="5206287" y="2167721"/>
              <a:ext cx="223260" cy="183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001" extrusionOk="0">
                  <a:moveTo>
                    <a:pt x="14701" y="194"/>
                  </a:moveTo>
                  <a:cubicBezTo>
                    <a:pt x="13587" y="-72"/>
                    <a:pt x="12474" y="-339"/>
                    <a:pt x="10470" y="1394"/>
                  </a:cubicBezTo>
                  <a:cubicBezTo>
                    <a:pt x="8466" y="3128"/>
                    <a:pt x="5571" y="6861"/>
                    <a:pt x="3789" y="9261"/>
                  </a:cubicBezTo>
                  <a:cubicBezTo>
                    <a:pt x="2008" y="11661"/>
                    <a:pt x="1340" y="12728"/>
                    <a:pt x="783" y="14061"/>
                  </a:cubicBezTo>
                  <a:cubicBezTo>
                    <a:pt x="226" y="15394"/>
                    <a:pt x="-219" y="16994"/>
                    <a:pt x="115" y="17928"/>
                  </a:cubicBezTo>
                  <a:cubicBezTo>
                    <a:pt x="449" y="18861"/>
                    <a:pt x="1562" y="19128"/>
                    <a:pt x="4235" y="18194"/>
                  </a:cubicBezTo>
                  <a:cubicBezTo>
                    <a:pt x="6907" y="17261"/>
                    <a:pt x="11138" y="15128"/>
                    <a:pt x="13810" y="14194"/>
                  </a:cubicBezTo>
                  <a:cubicBezTo>
                    <a:pt x="16482" y="13261"/>
                    <a:pt x="17595" y="13528"/>
                    <a:pt x="18152" y="14328"/>
                  </a:cubicBezTo>
                  <a:cubicBezTo>
                    <a:pt x="18709" y="15128"/>
                    <a:pt x="18709" y="16461"/>
                    <a:pt x="18709" y="17794"/>
                  </a:cubicBezTo>
                  <a:cubicBezTo>
                    <a:pt x="18709" y="19128"/>
                    <a:pt x="18709" y="20461"/>
                    <a:pt x="19154" y="20861"/>
                  </a:cubicBezTo>
                  <a:cubicBezTo>
                    <a:pt x="19600" y="21261"/>
                    <a:pt x="20490" y="20728"/>
                    <a:pt x="21381" y="201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1" name="Line"/>
            <p:cNvSpPr/>
            <p:nvPr/>
          </p:nvSpPr>
          <p:spPr>
            <a:xfrm>
              <a:off x="5500237" y="1974102"/>
              <a:ext cx="424579" cy="375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375" extrusionOk="0">
                  <a:moveTo>
                    <a:pt x="9868" y="0"/>
                  </a:moveTo>
                  <a:cubicBezTo>
                    <a:pt x="9278" y="4506"/>
                    <a:pt x="8687" y="9011"/>
                    <a:pt x="8156" y="12125"/>
                  </a:cubicBezTo>
                  <a:cubicBezTo>
                    <a:pt x="7625" y="15239"/>
                    <a:pt x="7153" y="16962"/>
                    <a:pt x="6799" y="18155"/>
                  </a:cubicBezTo>
                  <a:cubicBezTo>
                    <a:pt x="6445" y="19347"/>
                    <a:pt x="6209" y="20010"/>
                    <a:pt x="5796" y="20010"/>
                  </a:cubicBezTo>
                  <a:cubicBezTo>
                    <a:pt x="5383" y="20010"/>
                    <a:pt x="4792" y="19347"/>
                    <a:pt x="4202" y="18685"/>
                  </a:cubicBezTo>
                  <a:cubicBezTo>
                    <a:pt x="3612" y="18022"/>
                    <a:pt x="3022" y="17360"/>
                    <a:pt x="2432" y="17028"/>
                  </a:cubicBezTo>
                  <a:cubicBezTo>
                    <a:pt x="1842" y="16697"/>
                    <a:pt x="1251" y="16697"/>
                    <a:pt x="838" y="17028"/>
                  </a:cubicBezTo>
                  <a:cubicBezTo>
                    <a:pt x="425" y="17360"/>
                    <a:pt x="189" y="18022"/>
                    <a:pt x="71" y="18751"/>
                  </a:cubicBezTo>
                  <a:cubicBezTo>
                    <a:pt x="-47" y="19480"/>
                    <a:pt x="-47" y="20275"/>
                    <a:pt x="307" y="20805"/>
                  </a:cubicBezTo>
                  <a:cubicBezTo>
                    <a:pt x="661" y="21335"/>
                    <a:pt x="1369" y="21600"/>
                    <a:pt x="3022" y="21136"/>
                  </a:cubicBezTo>
                  <a:cubicBezTo>
                    <a:pt x="4674" y="20672"/>
                    <a:pt x="7271" y="19480"/>
                    <a:pt x="8746" y="18552"/>
                  </a:cubicBezTo>
                  <a:cubicBezTo>
                    <a:pt x="10222" y="17625"/>
                    <a:pt x="10576" y="16962"/>
                    <a:pt x="10989" y="16299"/>
                  </a:cubicBezTo>
                  <a:cubicBezTo>
                    <a:pt x="11402" y="15637"/>
                    <a:pt x="11874" y="14974"/>
                    <a:pt x="12110" y="15040"/>
                  </a:cubicBezTo>
                  <a:cubicBezTo>
                    <a:pt x="12346" y="15107"/>
                    <a:pt x="12346" y="15902"/>
                    <a:pt x="12287" y="16631"/>
                  </a:cubicBezTo>
                  <a:cubicBezTo>
                    <a:pt x="12228" y="17360"/>
                    <a:pt x="12110" y="18022"/>
                    <a:pt x="11992" y="18685"/>
                  </a:cubicBezTo>
                  <a:cubicBezTo>
                    <a:pt x="11874" y="19347"/>
                    <a:pt x="11756" y="20010"/>
                    <a:pt x="12051" y="20474"/>
                  </a:cubicBezTo>
                  <a:cubicBezTo>
                    <a:pt x="12346" y="20937"/>
                    <a:pt x="13055" y="21202"/>
                    <a:pt x="14058" y="20871"/>
                  </a:cubicBezTo>
                  <a:cubicBezTo>
                    <a:pt x="15061" y="20540"/>
                    <a:pt x="16360" y="19612"/>
                    <a:pt x="17304" y="18353"/>
                  </a:cubicBezTo>
                  <a:cubicBezTo>
                    <a:pt x="18248" y="17094"/>
                    <a:pt x="18838" y="15504"/>
                    <a:pt x="19310" y="14179"/>
                  </a:cubicBezTo>
                  <a:cubicBezTo>
                    <a:pt x="19783" y="12854"/>
                    <a:pt x="20137" y="11794"/>
                    <a:pt x="20491" y="11529"/>
                  </a:cubicBezTo>
                  <a:cubicBezTo>
                    <a:pt x="20845" y="11264"/>
                    <a:pt x="21199" y="11794"/>
                    <a:pt x="21553" y="123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2" name="Line"/>
            <p:cNvSpPr/>
            <p:nvPr/>
          </p:nvSpPr>
          <p:spPr>
            <a:xfrm>
              <a:off x="5947284" y="2151118"/>
              <a:ext cx="221679" cy="216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0914" extrusionOk="0">
                  <a:moveTo>
                    <a:pt x="15218" y="3121"/>
                  </a:moveTo>
                  <a:cubicBezTo>
                    <a:pt x="14327" y="1996"/>
                    <a:pt x="13436" y="871"/>
                    <a:pt x="12434" y="309"/>
                  </a:cubicBezTo>
                  <a:cubicBezTo>
                    <a:pt x="11432" y="-254"/>
                    <a:pt x="10319" y="-254"/>
                    <a:pt x="8315" y="2108"/>
                  </a:cubicBezTo>
                  <a:cubicBezTo>
                    <a:pt x="6310" y="4471"/>
                    <a:pt x="3416" y="9196"/>
                    <a:pt x="1745" y="12346"/>
                  </a:cubicBezTo>
                  <a:cubicBezTo>
                    <a:pt x="75" y="15496"/>
                    <a:pt x="-370" y="17071"/>
                    <a:pt x="298" y="18533"/>
                  </a:cubicBezTo>
                  <a:cubicBezTo>
                    <a:pt x="966" y="19996"/>
                    <a:pt x="2747" y="21346"/>
                    <a:pt x="4974" y="20784"/>
                  </a:cubicBezTo>
                  <a:cubicBezTo>
                    <a:pt x="7201" y="20221"/>
                    <a:pt x="9873" y="17746"/>
                    <a:pt x="11543" y="15946"/>
                  </a:cubicBezTo>
                  <a:cubicBezTo>
                    <a:pt x="13214" y="14146"/>
                    <a:pt x="13882" y="13021"/>
                    <a:pt x="14216" y="13134"/>
                  </a:cubicBezTo>
                  <a:cubicBezTo>
                    <a:pt x="14550" y="13246"/>
                    <a:pt x="14550" y="14596"/>
                    <a:pt x="14438" y="15834"/>
                  </a:cubicBezTo>
                  <a:cubicBezTo>
                    <a:pt x="14327" y="17071"/>
                    <a:pt x="14104" y="18196"/>
                    <a:pt x="14550" y="18646"/>
                  </a:cubicBezTo>
                  <a:cubicBezTo>
                    <a:pt x="14995" y="19096"/>
                    <a:pt x="16108" y="18871"/>
                    <a:pt x="17333" y="18083"/>
                  </a:cubicBezTo>
                  <a:cubicBezTo>
                    <a:pt x="18558" y="17296"/>
                    <a:pt x="19894" y="15946"/>
                    <a:pt x="21230" y="14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3" name="Line"/>
            <p:cNvSpPr/>
            <p:nvPr/>
          </p:nvSpPr>
          <p:spPr>
            <a:xfrm>
              <a:off x="6161987" y="1995029"/>
              <a:ext cx="10463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506"/>
                    <a:pt x="12000" y="11012"/>
                    <a:pt x="9120" y="14471"/>
                  </a:cubicBezTo>
                  <a:cubicBezTo>
                    <a:pt x="6240" y="17929"/>
                    <a:pt x="5280" y="19341"/>
                    <a:pt x="4080" y="20188"/>
                  </a:cubicBezTo>
                  <a:cubicBezTo>
                    <a:pt x="2880" y="21035"/>
                    <a:pt x="1440" y="2131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4" name="Line"/>
            <p:cNvSpPr/>
            <p:nvPr/>
          </p:nvSpPr>
          <p:spPr>
            <a:xfrm>
              <a:off x="6155011" y="2166349"/>
              <a:ext cx="474343" cy="231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6" extrusionOk="0">
                  <a:moveTo>
                    <a:pt x="0" y="12350"/>
                  </a:moveTo>
                  <a:cubicBezTo>
                    <a:pt x="1165" y="13620"/>
                    <a:pt x="2329" y="14891"/>
                    <a:pt x="3971" y="14679"/>
                  </a:cubicBezTo>
                  <a:cubicBezTo>
                    <a:pt x="5612" y="14468"/>
                    <a:pt x="7729" y="12773"/>
                    <a:pt x="9212" y="11079"/>
                  </a:cubicBezTo>
                  <a:cubicBezTo>
                    <a:pt x="10694" y="9385"/>
                    <a:pt x="11541" y="7691"/>
                    <a:pt x="12071" y="5785"/>
                  </a:cubicBezTo>
                  <a:cubicBezTo>
                    <a:pt x="12600" y="3879"/>
                    <a:pt x="12812" y="1762"/>
                    <a:pt x="12653" y="703"/>
                  </a:cubicBezTo>
                  <a:cubicBezTo>
                    <a:pt x="12494" y="-356"/>
                    <a:pt x="11965" y="-356"/>
                    <a:pt x="10906" y="1656"/>
                  </a:cubicBezTo>
                  <a:cubicBezTo>
                    <a:pt x="9847" y="3668"/>
                    <a:pt x="8259" y="7691"/>
                    <a:pt x="7465" y="10868"/>
                  </a:cubicBezTo>
                  <a:cubicBezTo>
                    <a:pt x="6671" y="14044"/>
                    <a:pt x="6671" y="16373"/>
                    <a:pt x="7465" y="18173"/>
                  </a:cubicBezTo>
                  <a:cubicBezTo>
                    <a:pt x="8259" y="19973"/>
                    <a:pt x="9847" y="21244"/>
                    <a:pt x="12335" y="21032"/>
                  </a:cubicBezTo>
                  <a:cubicBezTo>
                    <a:pt x="14824" y="20820"/>
                    <a:pt x="18212" y="19126"/>
                    <a:pt x="21600" y="174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5" name="Line"/>
            <p:cNvSpPr/>
            <p:nvPr/>
          </p:nvSpPr>
          <p:spPr>
            <a:xfrm>
              <a:off x="4997057" y="2782975"/>
              <a:ext cx="216245" cy="390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17"/>
                  </a:moveTo>
                  <a:cubicBezTo>
                    <a:pt x="1161" y="53"/>
                    <a:pt x="2323" y="-11"/>
                    <a:pt x="3019" y="2"/>
                  </a:cubicBezTo>
                  <a:cubicBezTo>
                    <a:pt x="3716" y="15"/>
                    <a:pt x="3948" y="104"/>
                    <a:pt x="4065" y="374"/>
                  </a:cubicBezTo>
                  <a:cubicBezTo>
                    <a:pt x="4181" y="643"/>
                    <a:pt x="4181" y="1092"/>
                    <a:pt x="4065" y="1547"/>
                  </a:cubicBezTo>
                  <a:cubicBezTo>
                    <a:pt x="3948" y="2003"/>
                    <a:pt x="3716" y="2465"/>
                    <a:pt x="3600" y="2952"/>
                  </a:cubicBezTo>
                  <a:cubicBezTo>
                    <a:pt x="3484" y="3439"/>
                    <a:pt x="3484" y="3952"/>
                    <a:pt x="3716" y="4453"/>
                  </a:cubicBezTo>
                  <a:cubicBezTo>
                    <a:pt x="3948" y="4953"/>
                    <a:pt x="4413" y="5440"/>
                    <a:pt x="4994" y="5915"/>
                  </a:cubicBezTo>
                  <a:cubicBezTo>
                    <a:pt x="5574" y="6389"/>
                    <a:pt x="6271" y="6851"/>
                    <a:pt x="6735" y="7281"/>
                  </a:cubicBezTo>
                  <a:cubicBezTo>
                    <a:pt x="7200" y="7711"/>
                    <a:pt x="7432" y="8108"/>
                    <a:pt x="7781" y="8576"/>
                  </a:cubicBezTo>
                  <a:cubicBezTo>
                    <a:pt x="8129" y="9045"/>
                    <a:pt x="8594" y="9583"/>
                    <a:pt x="9058" y="10084"/>
                  </a:cubicBezTo>
                  <a:cubicBezTo>
                    <a:pt x="9523" y="10584"/>
                    <a:pt x="9987" y="11046"/>
                    <a:pt x="10568" y="11501"/>
                  </a:cubicBezTo>
                  <a:cubicBezTo>
                    <a:pt x="11148" y="11956"/>
                    <a:pt x="11845" y="12405"/>
                    <a:pt x="12426" y="12822"/>
                  </a:cubicBezTo>
                  <a:cubicBezTo>
                    <a:pt x="13006" y="13239"/>
                    <a:pt x="13471" y="13624"/>
                    <a:pt x="13935" y="14021"/>
                  </a:cubicBezTo>
                  <a:cubicBezTo>
                    <a:pt x="14400" y="14419"/>
                    <a:pt x="14865" y="14829"/>
                    <a:pt x="15329" y="15259"/>
                  </a:cubicBezTo>
                  <a:cubicBezTo>
                    <a:pt x="15794" y="15689"/>
                    <a:pt x="16258" y="16138"/>
                    <a:pt x="16490" y="16638"/>
                  </a:cubicBezTo>
                  <a:cubicBezTo>
                    <a:pt x="16723" y="17138"/>
                    <a:pt x="16723" y="17690"/>
                    <a:pt x="16955" y="18126"/>
                  </a:cubicBezTo>
                  <a:cubicBezTo>
                    <a:pt x="17187" y="18562"/>
                    <a:pt x="17652" y="18883"/>
                    <a:pt x="18116" y="19210"/>
                  </a:cubicBezTo>
                  <a:cubicBezTo>
                    <a:pt x="18581" y="19537"/>
                    <a:pt x="19045" y="19870"/>
                    <a:pt x="19277" y="20274"/>
                  </a:cubicBezTo>
                  <a:cubicBezTo>
                    <a:pt x="19510" y="20678"/>
                    <a:pt x="19510" y="21153"/>
                    <a:pt x="19858" y="21371"/>
                  </a:cubicBezTo>
                  <a:cubicBezTo>
                    <a:pt x="20206" y="21589"/>
                    <a:pt x="20903" y="21551"/>
                    <a:pt x="21600" y="21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6" name="Line"/>
            <p:cNvSpPr/>
            <p:nvPr/>
          </p:nvSpPr>
          <p:spPr>
            <a:xfrm>
              <a:off x="3218272" y="2002004"/>
              <a:ext cx="6976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7" name="Line"/>
            <p:cNvSpPr/>
            <p:nvPr/>
          </p:nvSpPr>
          <p:spPr>
            <a:xfrm>
              <a:off x="3239199" y="1936854"/>
              <a:ext cx="69757" cy="611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0" extrusionOk="0">
                  <a:moveTo>
                    <a:pt x="21600" y="1556"/>
                  </a:moveTo>
                  <a:cubicBezTo>
                    <a:pt x="21600" y="1065"/>
                    <a:pt x="21600" y="575"/>
                    <a:pt x="19800" y="288"/>
                  </a:cubicBezTo>
                  <a:cubicBezTo>
                    <a:pt x="18000" y="2"/>
                    <a:pt x="14400" y="-80"/>
                    <a:pt x="11520" y="84"/>
                  </a:cubicBezTo>
                  <a:cubicBezTo>
                    <a:pt x="8640" y="247"/>
                    <a:pt x="6480" y="656"/>
                    <a:pt x="4320" y="2211"/>
                  </a:cubicBezTo>
                  <a:cubicBezTo>
                    <a:pt x="2160" y="3765"/>
                    <a:pt x="0" y="6465"/>
                    <a:pt x="360" y="9288"/>
                  </a:cubicBezTo>
                  <a:cubicBezTo>
                    <a:pt x="720" y="12111"/>
                    <a:pt x="3600" y="15056"/>
                    <a:pt x="5040" y="16979"/>
                  </a:cubicBezTo>
                  <a:cubicBezTo>
                    <a:pt x="6480" y="18902"/>
                    <a:pt x="6480" y="19802"/>
                    <a:pt x="5760" y="20456"/>
                  </a:cubicBezTo>
                  <a:cubicBezTo>
                    <a:pt x="5040" y="21111"/>
                    <a:pt x="3600" y="21520"/>
                    <a:pt x="2520" y="21520"/>
                  </a:cubicBezTo>
                  <a:cubicBezTo>
                    <a:pt x="1440" y="21520"/>
                    <a:pt x="720" y="21111"/>
                    <a:pt x="0" y="207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8" name="Line"/>
            <p:cNvSpPr/>
            <p:nvPr/>
          </p:nvSpPr>
          <p:spPr>
            <a:xfrm>
              <a:off x="3225247" y="1817318"/>
              <a:ext cx="3621959" cy="838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18" extrusionOk="0">
                  <a:moveTo>
                    <a:pt x="956" y="4202"/>
                  </a:moveTo>
                  <a:cubicBezTo>
                    <a:pt x="1081" y="4023"/>
                    <a:pt x="1205" y="3844"/>
                    <a:pt x="1510" y="3606"/>
                  </a:cubicBezTo>
                  <a:cubicBezTo>
                    <a:pt x="1815" y="3367"/>
                    <a:pt x="2300" y="3069"/>
                    <a:pt x="2792" y="2800"/>
                  </a:cubicBezTo>
                  <a:cubicBezTo>
                    <a:pt x="3284" y="2532"/>
                    <a:pt x="3782" y="2293"/>
                    <a:pt x="4295" y="2084"/>
                  </a:cubicBezTo>
                  <a:cubicBezTo>
                    <a:pt x="4808" y="1875"/>
                    <a:pt x="5334" y="1696"/>
                    <a:pt x="5875" y="1547"/>
                  </a:cubicBezTo>
                  <a:cubicBezTo>
                    <a:pt x="6415" y="1398"/>
                    <a:pt x="6969" y="1279"/>
                    <a:pt x="7509" y="1159"/>
                  </a:cubicBezTo>
                  <a:cubicBezTo>
                    <a:pt x="8050" y="1040"/>
                    <a:pt x="8576" y="921"/>
                    <a:pt x="9089" y="831"/>
                  </a:cubicBezTo>
                  <a:cubicBezTo>
                    <a:pt x="9602" y="742"/>
                    <a:pt x="10100" y="682"/>
                    <a:pt x="10585" y="593"/>
                  </a:cubicBezTo>
                  <a:cubicBezTo>
                    <a:pt x="11070" y="503"/>
                    <a:pt x="11541" y="384"/>
                    <a:pt x="12047" y="414"/>
                  </a:cubicBezTo>
                  <a:cubicBezTo>
                    <a:pt x="12553" y="443"/>
                    <a:pt x="13093" y="622"/>
                    <a:pt x="13599" y="831"/>
                  </a:cubicBezTo>
                  <a:cubicBezTo>
                    <a:pt x="14104" y="1040"/>
                    <a:pt x="14575" y="1279"/>
                    <a:pt x="15026" y="1338"/>
                  </a:cubicBezTo>
                  <a:cubicBezTo>
                    <a:pt x="15476" y="1398"/>
                    <a:pt x="15906" y="1279"/>
                    <a:pt x="16321" y="1159"/>
                  </a:cubicBezTo>
                  <a:cubicBezTo>
                    <a:pt x="16737" y="1040"/>
                    <a:pt x="17139" y="921"/>
                    <a:pt x="17568" y="801"/>
                  </a:cubicBezTo>
                  <a:cubicBezTo>
                    <a:pt x="17998" y="682"/>
                    <a:pt x="18455" y="563"/>
                    <a:pt x="18884" y="443"/>
                  </a:cubicBezTo>
                  <a:cubicBezTo>
                    <a:pt x="19314" y="324"/>
                    <a:pt x="19716" y="205"/>
                    <a:pt x="20097" y="145"/>
                  </a:cubicBezTo>
                  <a:cubicBezTo>
                    <a:pt x="20478" y="85"/>
                    <a:pt x="20838" y="85"/>
                    <a:pt x="21053" y="56"/>
                  </a:cubicBezTo>
                  <a:cubicBezTo>
                    <a:pt x="21267" y="26"/>
                    <a:pt x="21337" y="-34"/>
                    <a:pt x="21399" y="26"/>
                  </a:cubicBezTo>
                  <a:cubicBezTo>
                    <a:pt x="21461" y="85"/>
                    <a:pt x="21517" y="264"/>
                    <a:pt x="21552" y="801"/>
                  </a:cubicBezTo>
                  <a:cubicBezTo>
                    <a:pt x="21586" y="1338"/>
                    <a:pt x="21600" y="2233"/>
                    <a:pt x="21545" y="3486"/>
                  </a:cubicBezTo>
                  <a:cubicBezTo>
                    <a:pt x="21489" y="4739"/>
                    <a:pt x="21364" y="6351"/>
                    <a:pt x="21274" y="8141"/>
                  </a:cubicBezTo>
                  <a:cubicBezTo>
                    <a:pt x="21184" y="9931"/>
                    <a:pt x="21129" y="11900"/>
                    <a:pt x="21094" y="13839"/>
                  </a:cubicBezTo>
                  <a:cubicBezTo>
                    <a:pt x="21060" y="15778"/>
                    <a:pt x="21046" y="17688"/>
                    <a:pt x="21039" y="18881"/>
                  </a:cubicBezTo>
                  <a:cubicBezTo>
                    <a:pt x="21032" y="20074"/>
                    <a:pt x="21032" y="20552"/>
                    <a:pt x="20997" y="20731"/>
                  </a:cubicBezTo>
                  <a:cubicBezTo>
                    <a:pt x="20963" y="20910"/>
                    <a:pt x="20893" y="20790"/>
                    <a:pt x="20665" y="20701"/>
                  </a:cubicBezTo>
                  <a:cubicBezTo>
                    <a:pt x="20436" y="20611"/>
                    <a:pt x="20048" y="20552"/>
                    <a:pt x="19584" y="20492"/>
                  </a:cubicBezTo>
                  <a:cubicBezTo>
                    <a:pt x="19120" y="20432"/>
                    <a:pt x="18580" y="20373"/>
                    <a:pt x="18115" y="20373"/>
                  </a:cubicBezTo>
                  <a:cubicBezTo>
                    <a:pt x="17651" y="20373"/>
                    <a:pt x="17263" y="20432"/>
                    <a:pt x="16827" y="20462"/>
                  </a:cubicBezTo>
                  <a:cubicBezTo>
                    <a:pt x="16391" y="20492"/>
                    <a:pt x="15906" y="20492"/>
                    <a:pt x="15386" y="20492"/>
                  </a:cubicBezTo>
                  <a:cubicBezTo>
                    <a:pt x="14866" y="20492"/>
                    <a:pt x="14312" y="20492"/>
                    <a:pt x="13800" y="20552"/>
                  </a:cubicBezTo>
                  <a:cubicBezTo>
                    <a:pt x="13287" y="20611"/>
                    <a:pt x="12816" y="20731"/>
                    <a:pt x="12317" y="20820"/>
                  </a:cubicBezTo>
                  <a:cubicBezTo>
                    <a:pt x="11818" y="20910"/>
                    <a:pt x="11292" y="20969"/>
                    <a:pt x="10821" y="21059"/>
                  </a:cubicBezTo>
                  <a:cubicBezTo>
                    <a:pt x="10350" y="21148"/>
                    <a:pt x="9934" y="21268"/>
                    <a:pt x="9477" y="21327"/>
                  </a:cubicBezTo>
                  <a:cubicBezTo>
                    <a:pt x="9020" y="21387"/>
                    <a:pt x="8521" y="21387"/>
                    <a:pt x="8029" y="21327"/>
                  </a:cubicBezTo>
                  <a:cubicBezTo>
                    <a:pt x="7537" y="21268"/>
                    <a:pt x="7052" y="21148"/>
                    <a:pt x="6512" y="21089"/>
                  </a:cubicBezTo>
                  <a:cubicBezTo>
                    <a:pt x="5972" y="21029"/>
                    <a:pt x="5376" y="21029"/>
                    <a:pt x="4863" y="21059"/>
                  </a:cubicBezTo>
                  <a:cubicBezTo>
                    <a:pt x="4350" y="21089"/>
                    <a:pt x="3921" y="21148"/>
                    <a:pt x="3491" y="21268"/>
                  </a:cubicBezTo>
                  <a:cubicBezTo>
                    <a:pt x="3062" y="21387"/>
                    <a:pt x="2632" y="21566"/>
                    <a:pt x="2182" y="21506"/>
                  </a:cubicBezTo>
                  <a:cubicBezTo>
                    <a:pt x="1732" y="21447"/>
                    <a:pt x="1261" y="21148"/>
                    <a:pt x="894" y="20939"/>
                  </a:cubicBezTo>
                  <a:cubicBezTo>
                    <a:pt x="526" y="20731"/>
                    <a:pt x="263" y="20611"/>
                    <a:pt x="0" y="204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899" name="Line"/>
            <p:cNvSpPr/>
            <p:nvPr/>
          </p:nvSpPr>
          <p:spPr>
            <a:xfrm>
              <a:off x="8084041" y="1787907"/>
              <a:ext cx="197499" cy="328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312" extrusionOk="0">
                  <a:moveTo>
                    <a:pt x="11516" y="3939"/>
                  </a:moveTo>
                  <a:cubicBezTo>
                    <a:pt x="12261" y="3335"/>
                    <a:pt x="13006" y="2731"/>
                    <a:pt x="13254" y="2051"/>
                  </a:cubicBezTo>
                  <a:cubicBezTo>
                    <a:pt x="13502" y="1371"/>
                    <a:pt x="13254" y="616"/>
                    <a:pt x="12261" y="239"/>
                  </a:cubicBezTo>
                  <a:cubicBezTo>
                    <a:pt x="11268" y="-139"/>
                    <a:pt x="9530" y="-139"/>
                    <a:pt x="7544" y="767"/>
                  </a:cubicBezTo>
                  <a:cubicBezTo>
                    <a:pt x="5558" y="1674"/>
                    <a:pt x="3323" y="3486"/>
                    <a:pt x="1834" y="5148"/>
                  </a:cubicBezTo>
                  <a:cubicBezTo>
                    <a:pt x="344" y="6809"/>
                    <a:pt x="-401" y="8320"/>
                    <a:pt x="220" y="9528"/>
                  </a:cubicBezTo>
                  <a:cubicBezTo>
                    <a:pt x="840" y="10737"/>
                    <a:pt x="2827" y="11643"/>
                    <a:pt x="6178" y="12096"/>
                  </a:cubicBezTo>
                  <a:cubicBezTo>
                    <a:pt x="9530" y="12549"/>
                    <a:pt x="14247" y="12549"/>
                    <a:pt x="17102" y="12776"/>
                  </a:cubicBezTo>
                  <a:cubicBezTo>
                    <a:pt x="19958" y="13002"/>
                    <a:pt x="20951" y="13455"/>
                    <a:pt x="21075" y="14437"/>
                  </a:cubicBezTo>
                  <a:cubicBezTo>
                    <a:pt x="21199" y="15419"/>
                    <a:pt x="20454" y="16930"/>
                    <a:pt x="18840" y="18138"/>
                  </a:cubicBezTo>
                  <a:cubicBezTo>
                    <a:pt x="17227" y="19346"/>
                    <a:pt x="14744" y="20253"/>
                    <a:pt x="12758" y="20781"/>
                  </a:cubicBezTo>
                  <a:cubicBezTo>
                    <a:pt x="10771" y="21310"/>
                    <a:pt x="9282" y="21461"/>
                    <a:pt x="9034" y="21159"/>
                  </a:cubicBezTo>
                  <a:cubicBezTo>
                    <a:pt x="8785" y="20857"/>
                    <a:pt x="9778" y="20102"/>
                    <a:pt x="10771" y="1934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0" name="Line"/>
            <p:cNvSpPr/>
            <p:nvPr/>
          </p:nvSpPr>
          <p:spPr>
            <a:xfrm>
              <a:off x="8334367" y="1728714"/>
              <a:ext cx="323038" cy="320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288" extrusionOk="0">
                  <a:moveTo>
                    <a:pt x="7618" y="1934"/>
                  </a:moveTo>
                  <a:cubicBezTo>
                    <a:pt x="7465" y="1008"/>
                    <a:pt x="7311" y="82"/>
                    <a:pt x="7235" y="5"/>
                  </a:cubicBezTo>
                  <a:cubicBezTo>
                    <a:pt x="7158" y="-72"/>
                    <a:pt x="7158" y="699"/>
                    <a:pt x="7082" y="3322"/>
                  </a:cubicBezTo>
                  <a:cubicBezTo>
                    <a:pt x="7005" y="5945"/>
                    <a:pt x="6852" y="10419"/>
                    <a:pt x="6545" y="13428"/>
                  </a:cubicBezTo>
                  <a:cubicBezTo>
                    <a:pt x="6239" y="16437"/>
                    <a:pt x="5779" y="17979"/>
                    <a:pt x="5167" y="18828"/>
                  </a:cubicBezTo>
                  <a:cubicBezTo>
                    <a:pt x="4554" y="19677"/>
                    <a:pt x="3788" y="19831"/>
                    <a:pt x="2716" y="19677"/>
                  </a:cubicBezTo>
                  <a:cubicBezTo>
                    <a:pt x="1643" y="19522"/>
                    <a:pt x="265" y="19059"/>
                    <a:pt x="35" y="18828"/>
                  </a:cubicBezTo>
                  <a:cubicBezTo>
                    <a:pt x="-195" y="18597"/>
                    <a:pt x="724" y="18597"/>
                    <a:pt x="2562" y="18211"/>
                  </a:cubicBezTo>
                  <a:cubicBezTo>
                    <a:pt x="4401" y="17825"/>
                    <a:pt x="7158" y="17054"/>
                    <a:pt x="8843" y="16359"/>
                  </a:cubicBezTo>
                  <a:cubicBezTo>
                    <a:pt x="10528" y="15665"/>
                    <a:pt x="11141" y="15048"/>
                    <a:pt x="11754" y="14508"/>
                  </a:cubicBezTo>
                  <a:cubicBezTo>
                    <a:pt x="12367" y="13968"/>
                    <a:pt x="12979" y="13505"/>
                    <a:pt x="13362" y="13737"/>
                  </a:cubicBezTo>
                  <a:cubicBezTo>
                    <a:pt x="13745" y="13968"/>
                    <a:pt x="13899" y="14894"/>
                    <a:pt x="13975" y="15742"/>
                  </a:cubicBezTo>
                  <a:cubicBezTo>
                    <a:pt x="14052" y="16591"/>
                    <a:pt x="14052" y="17362"/>
                    <a:pt x="13975" y="18211"/>
                  </a:cubicBezTo>
                  <a:cubicBezTo>
                    <a:pt x="13899" y="19059"/>
                    <a:pt x="13745" y="19985"/>
                    <a:pt x="14052" y="20602"/>
                  </a:cubicBezTo>
                  <a:cubicBezTo>
                    <a:pt x="14358" y="21219"/>
                    <a:pt x="15124" y="21528"/>
                    <a:pt x="16120" y="21065"/>
                  </a:cubicBezTo>
                  <a:cubicBezTo>
                    <a:pt x="17116" y="20602"/>
                    <a:pt x="18341" y="19368"/>
                    <a:pt x="19337" y="17285"/>
                  </a:cubicBezTo>
                  <a:cubicBezTo>
                    <a:pt x="20333" y="15202"/>
                    <a:pt x="21099" y="12271"/>
                    <a:pt x="21252" y="10497"/>
                  </a:cubicBezTo>
                  <a:cubicBezTo>
                    <a:pt x="21405" y="8722"/>
                    <a:pt x="20945" y="8105"/>
                    <a:pt x="20792" y="7951"/>
                  </a:cubicBezTo>
                  <a:cubicBezTo>
                    <a:pt x="20639" y="7797"/>
                    <a:pt x="20792" y="8105"/>
                    <a:pt x="20945" y="84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1" name="Line"/>
            <p:cNvSpPr/>
            <p:nvPr/>
          </p:nvSpPr>
          <p:spPr>
            <a:xfrm>
              <a:off x="8718753" y="1681126"/>
              <a:ext cx="59621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6170" y="0"/>
                  </a:moveTo>
                  <a:cubicBezTo>
                    <a:pt x="6339" y="4966"/>
                    <a:pt x="6507" y="9931"/>
                    <a:pt x="6507" y="12972"/>
                  </a:cubicBezTo>
                  <a:cubicBezTo>
                    <a:pt x="6507" y="16014"/>
                    <a:pt x="6339" y="17131"/>
                    <a:pt x="6086" y="17441"/>
                  </a:cubicBezTo>
                  <a:cubicBezTo>
                    <a:pt x="5834" y="17752"/>
                    <a:pt x="5498" y="17255"/>
                    <a:pt x="4952" y="16572"/>
                  </a:cubicBezTo>
                  <a:cubicBezTo>
                    <a:pt x="4405" y="15890"/>
                    <a:pt x="3649" y="15021"/>
                    <a:pt x="3019" y="14586"/>
                  </a:cubicBezTo>
                  <a:cubicBezTo>
                    <a:pt x="2388" y="14152"/>
                    <a:pt x="1884" y="14152"/>
                    <a:pt x="1464" y="14338"/>
                  </a:cubicBezTo>
                  <a:cubicBezTo>
                    <a:pt x="1044" y="14524"/>
                    <a:pt x="707" y="14897"/>
                    <a:pt x="497" y="15393"/>
                  </a:cubicBezTo>
                  <a:cubicBezTo>
                    <a:pt x="287" y="15890"/>
                    <a:pt x="203" y="16510"/>
                    <a:pt x="119" y="17255"/>
                  </a:cubicBezTo>
                  <a:cubicBezTo>
                    <a:pt x="35" y="18000"/>
                    <a:pt x="-49" y="18869"/>
                    <a:pt x="35" y="19552"/>
                  </a:cubicBezTo>
                  <a:cubicBezTo>
                    <a:pt x="119" y="20234"/>
                    <a:pt x="371" y="20731"/>
                    <a:pt x="1002" y="21041"/>
                  </a:cubicBezTo>
                  <a:cubicBezTo>
                    <a:pt x="1632" y="21352"/>
                    <a:pt x="2641" y="21476"/>
                    <a:pt x="4195" y="20607"/>
                  </a:cubicBezTo>
                  <a:cubicBezTo>
                    <a:pt x="5750" y="19738"/>
                    <a:pt x="7851" y="17876"/>
                    <a:pt x="9028" y="16634"/>
                  </a:cubicBezTo>
                  <a:cubicBezTo>
                    <a:pt x="10205" y="15393"/>
                    <a:pt x="10457" y="14772"/>
                    <a:pt x="10667" y="14028"/>
                  </a:cubicBezTo>
                  <a:cubicBezTo>
                    <a:pt x="10877" y="13283"/>
                    <a:pt x="11045" y="12414"/>
                    <a:pt x="10961" y="12166"/>
                  </a:cubicBezTo>
                  <a:cubicBezTo>
                    <a:pt x="10877" y="11917"/>
                    <a:pt x="10541" y="12290"/>
                    <a:pt x="10163" y="13531"/>
                  </a:cubicBezTo>
                  <a:cubicBezTo>
                    <a:pt x="9784" y="14772"/>
                    <a:pt x="9364" y="16883"/>
                    <a:pt x="9154" y="18248"/>
                  </a:cubicBezTo>
                  <a:cubicBezTo>
                    <a:pt x="8944" y="19614"/>
                    <a:pt x="8944" y="20234"/>
                    <a:pt x="9112" y="20731"/>
                  </a:cubicBezTo>
                  <a:cubicBezTo>
                    <a:pt x="9280" y="21228"/>
                    <a:pt x="9616" y="21600"/>
                    <a:pt x="10289" y="21600"/>
                  </a:cubicBezTo>
                  <a:cubicBezTo>
                    <a:pt x="10961" y="21600"/>
                    <a:pt x="11970" y="21228"/>
                    <a:pt x="12768" y="20421"/>
                  </a:cubicBezTo>
                  <a:cubicBezTo>
                    <a:pt x="13567" y="19614"/>
                    <a:pt x="14155" y="18372"/>
                    <a:pt x="14533" y="17379"/>
                  </a:cubicBezTo>
                  <a:cubicBezTo>
                    <a:pt x="14911" y="16386"/>
                    <a:pt x="15079" y="15641"/>
                    <a:pt x="15290" y="15021"/>
                  </a:cubicBezTo>
                  <a:cubicBezTo>
                    <a:pt x="15500" y="14400"/>
                    <a:pt x="15752" y="13903"/>
                    <a:pt x="15920" y="13966"/>
                  </a:cubicBezTo>
                  <a:cubicBezTo>
                    <a:pt x="16088" y="14028"/>
                    <a:pt x="16172" y="14648"/>
                    <a:pt x="16172" y="15641"/>
                  </a:cubicBezTo>
                  <a:cubicBezTo>
                    <a:pt x="16172" y="16634"/>
                    <a:pt x="16088" y="18000"/>
                    <a:pt x="16046" y="18993"/>
                  </a:cubicBezTo>
                  <a:cubicBezTo>
                    <a:pt x="16004" y="19986"/>
                    <a:pt x="16004" y="20607"/>
                    <a:pt x="16214" y="20855"/>
                  </a:cubicBezTo>
                  <a:cubicBezTo>
                    <a:pt x="16424" y="21103"/>
                    <a:pt x="16844" y="20979"/>
                    <a:pt x="17265" y="20110"/>
                  </a:cubicBezTo>
                  <a:cubicBezTo>
                    <a:pt x="17685" y="19241"/>
                    <a:pt x="18105" y="17628"/>
                    <a:pt x="18399" y="16510"/>
                  </a:cubicBezTo>
                  <a:cubicBezTo>
                    <a:pt x="18693" y="15393"/>
                    <a:pt x="18861" y="14772"/>
                    <a:pt x="19114" y="14648"/>
                  </a:cubicBezTo>
                  <a:cubicBezTo>
                    <a:pt x="19366" y="14524"/>
                    <a:pt x="19702" y="14897"/>
                    <a:pt x="19870" y="15766"/>
                  </a:cubicBezTo>
                  <a:cubicBezTo>
                    <a:pt x="20038" y="16634"/>
                    <a:pt x="20038" y="18000"/>
                    <a:pt x="20080" y="18993"/>
                  </a:cubicBezTo>
                  <a:cubicBezTo>
                    <a:pt x="20122" y="19986"/>
                    <a:pt x="20206" y="20607"/>
                    <a:pt x="20458" y="20545"/>
                  </a:cubicBezTo>
                  <a:cubicBezTo>
                    <a:pt x="20711" y="20483"/>
                    <a:pt x="21131" y="19738"/>
                    <a:pt x="21551" y="189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2" name="Line"/>
            <p:cNvSpPr/>
            <p:nvPr/>
          </p:nvSpPr>
          <p:spPr>
            <a:xfrm>
              <a:off x="9371202" y="1750882"/>
              <a:ext cx="306501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extrusionOk="0">
                  <a:moveTo>
                    <a:pt x="6304" y="0"/>
                  </a:moveTo>
                  <a:cubicBezTo>
                    <a:pt x="5330" y="4032"/>
                    <a:pt x="4355" y="8064"/>
                    <a:pt x="3868" y="10440"/>
                  </a:cubicBezTo>
                  <a:cubicBezTo>
                    <a:pt x="3381" y="12816"/>
                    <a:pt x="3381" y="13536"/>
                    <a:pt x="3381" y="14328"/>
                  </a:cubicBezTo>
                  <a:cubicBezTo>
                    <a:pt x="3381" y="15120"/>
                    <a:pt x="3381" y="15984"/>
                    <a:pt x="3137" y="16056"/>
                  </a:cubicBezTo>
                  <a:cubicBezTo>
                    <a:pt x="2894" y="16128"/>
                    <a:pt x="2407" y="15408"/>
                    <a:pt x="1919" y="14688"/>
                  </a:cubicBezTo>
                  <a:cubicBezTo>
                    <a:pt x="1432" y="13968"/>
                    <a:pt x="945" y="13248"/>
                    <a:pt x="539" y="12528"/>
                  </a:cubicBezTo>
                  <a:cubicBezTo>
                    <a:pt x="133" y="11808"/>
                    <a:pt x="-192" y="11088"/>
                    <a:pt x="133" y="10584"/>
                  </a:cubicBezTo>
                  <a:cubicBezTo>
                    <a:pt x="458" y="10080"/>
                    <a:pt x="1432" y="9792"/>
                    <a:pt x="3381" y="9144"/>
                  </a:cubicBezTo>
                  <a:cubicBezTo>
                    <a:pt x="5330" y="8496"/>
                    <a:pt x="8253" y="7488"/>
                    <a:pt x="10121" y="6912"/>
                  </a:cubicBezTo>
                  <a:cubicBezTo>
                    <a:pt x="11988" y="6336"/>
                    <a:pt x="12800" y="6192"/>
                    <a:pt x="13856" y="6048"/>
                  </a:cubicBezTo>
                  <a:cubicBezTo>
                    <a:pt x="14912" y="5904"/>
                    <a:pt x="16211" y="5760"/>
                    <a:pt x="16373" y="6192"/>
                  </a:cubicBezTo>
                  <a:cubicBezTo>
                    <a:pt x="16536" y="6624"/>
                    <a:pt x="15561" y="7632"/>
                    <a:pt x="14668" y="8424"/>
                  </a:cubicBezTo>
                  <a:cubicBezTo>
                    <a:pt x="13775" y="9216"/>
                    <a:pt x="12963" y="9792"/>
                    <a:pt x="12394" y="10512"/>
                  </a:cubicBezTo>
                  <a:cubicBezTo>
                    <a:pt x="11826" y="11232"/>
                    <a:pt x="11501" y="12096"/>
                    <a:pt x="11826" y="12744"/>
                  </a:cubicBezTo>
                  <a:cubicBezTo>
                    <a:pt x="12151" y="13392"/>
                    <a:pt x="13125" y="13824"/>
                    <a:pt x="14668" y="14112"/>
                  </a:cubicBezTo>
                  <a:cubicBezTo>
                    <a:pt x="16211" y="14400"/>
                    <a:pt x="18322" y="14544"/>
                    <a:pt x="19622" y="14904"/>
                  </a:cubicBezTo>
                  <a:cubicBezTo>
                    <a:pt x="20921" y="15264"/>
                    <a:pt x="21408" y="15840"/>
                    <a:pt x="21408" y="16488"/>
                  </a:cubicBezTo>
                  <a:cubicBezTo>
                    <a:pt x="21408" y="17136"/>
                    <a:pt x="20921" y="17856"/>
                    <a:pt x="18647" y="18720"/>
                  </a:cubicBezTo>
                  <a:cubicBezTo>
                    <a:pt x="16373" y="19584"/>
                    <a:pt x="12313" y="20592"/>
                    <a:pt x="9715" y="21096"/>
                  </a:cubicBezTo>
                  <a:cubicBezTo>
                    <a:pt x="7116" y="21600"/>
                    <a:pt x="5979" y="21600"/>
                    <a:pt x="4843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3" name="Line"/>
            <p:cNvSpPr/>
            <p:nvPr/>
          </p:nvSpPr>
          <p:spPr>
            <a:xfrm>
              <a:off x="9883791" y="1812421"/>
              <a:ext cx="280577" cy="233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286" extrusionOk="0">
                  <a:moveTo>
                    <a:pt x="5554" y="5830"/>
                  </a:moveTo>
                  <a:cubicBezTo>
                    <a:pt x="5377" y="4772"/>
                    <a:pt x="5199" y="3713"/>
                    <a:pt x="4668" y="2972"/>
                  </a:cubicBezTo>
                  <a:cubicBezTo>
                    <a:pt x="4137" y="2230"/>
                    <a:pt x="3252" y="1807"/>
                    <a:pt x="2632" y="2230"/>
                  </a:cubicBezTo>
                  <a:cubicBezTo>
                    <a:pt x="2013" y="2654"/>
                    <a:pt x="1659" y="3925"/>
                    <a:pt x="1216" y="6783"/>
                  </a:cubicBezTo>
                  <a:cubicBezTo>
                    <a:pt x="773" y="9642"/>
                    <a:pt x="242" y="14089"/>
                    <a:pt x="65" y="16842"/>
                  </a:cubicBezTo>
                  <a:cubicBezTo>
                    <a:pt x="-112" y="19595"/>
                    <a:pt x="65" y="20654"/>
                    <a:pt x="685" y="21077"/>
                  </a:cubicBezTo>
                  <a:cubicBezTo>
                    <a:pt x="1304" y="21501"/>
                    <a:pt x="2367" y="21289"/>
                    <a:pt x="3872" y="20336"/>
                  </a:cubicBezTo>
                  <a:cubicBezTo>
                    <a:pt x="5377" y="19383"/>
                    <a:pt x="7324" y="17689"/>
                    <a:pt x="8652" y="16419"/>
                  </a:cubicBezTo>
                  <a:cubicBezTo>
                    <a:pt x="9980" y="15148"/>
                    <a:pt x="10688" y="14301"/>
                    <a:pt x="11131" y="14513"/>
                  </a:cubicBezTo>
                  <a:cubicBezTo>
                    <a:pt x="11573" y="14725"/>
                    <a:pt x="11750" y="15995"/>
                    <a:pt x="12193" y="16948"/>
                  </a:cubicBezTo>
                  <a:cubicBezTo>
                    <a:pt x="12636" y="17901"/>
                    <a:pt x="13344" y="18536"/>
                    <a:pt x="14937" y="17901"/>
                  </a:cubicBezTo>
                  <a:cubicBezTo>
                    <a:pt x="16531" y="17266"/>
                    <a:pt x="19009" y="15360"/>
                    <a:pt x="20249" y="12501"/>
                  </a:cubicBezTo>
                  <a:cubicBezTo>
                    <a:pt x="21488" y="9642"/>
                    <a:pt x="21488" y="5830"/>
                    <a:pt x="21222" y="3395"/>
                  </a:cubicBezTo>
                  <a:cubicBezTo>
                    <a:pt x="20957" y="960"/>
                    <a:pt x="20426" y="-99"/>
                    <a:pt x="20249" y="7"/>
                  </a:cubicBezTo>
                  <a:cubicBezTo>
                    <a:pt x="20072" y="113"/>
                    <a:pt x="20249" y="1383"/>
                    <a:pt x="20426" y="26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4" name="Line"/>
            <p:cNvSpPr/>
            <p:nvPr/>
          </p:nvSpPr>
          <p:spPr>
            <a:xfrm>
              <a:off x="10250259" y="1621291"/>
              <a:ext cx="159885" cy="37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431" extrusionOk="0">
                  <a:moveTo>
                    <a:pt x="8377" y="1431"/>
                  </a:moveTo>
                  <a:cubicBezTo>
                    <a:pt x="8064" y="631"/>
                    <a:pt x="7751" y="-169"/>
                    <a:pt x="7125" y="31"/>
                  </a:cubicBezTo>
                  <a:cubicBezTo>
                    <a:pt x="6499" y="231"/>
                    <a:pt x="5560" y="1431"/>
                    <a:pt x="4464" y="4364"/>
                  </a:cubicBezTo>
                  <a:cubicBezTo>
                    <a:pt x="3368" y="7298"/>
                    <a:pt x="2116" y="11964"/>
                    <a:pt x="1334" y="14631"/>
                  </a:cubicBezTo>
                  <a:cubicBezTo>
                    <a:pt x="551" y="17298"/>
                    <a:pt x="238" y="17964"/>
                    <a:pt x="82" y="18631"/>
                  </a:cubicBezTo>
                  <a:cubicBezTo>
                    <a:pt x="-75" y="19298"/>
                    <a:pt x="-75" y="19964"/>
                    <a:pt x="708" y="20031"/>
                  </a:cubicBezTo>
                  <a:cubicBezTo>
                    <a:pt x="1490" y="20098"/>
                    <a:pt x="3055" y="19564"/>
                    <a:pt x="4621" y="18564"/>
                  </a:cubicBezTo>
                  <a:cubicBezTo>
                    <a:pt x="6186" y="17564"/>
                    <a:pt x="7751" y="16098"/>
                    <a:pt x="9316" y="14964"/>
                  </a:cubicBezTo>
                  <a:cubicBezTo>
                    <a:pt x="10882" y="13831"/>
                    <a:pt x="12447" y="13031"/>
                    <a:pt x="13542" y="12964"/>
                  </a:cubicBezTo>
                  <a:cubicBezTo>
                    <a:pt x="14638" y="12898"/>
                    <a:pt x="15264" y="13564"/>
                    <a:pt x="15734" y="14764"/>
                  </a:cubicBezTo>
                  <a:cubicBezTo>
                    <a:pt x="16203" y="15964"/>
                    <a:pt x="16516" y="17698"/>
                    <a:pt x="16673" y="18898"/>
                  </a:cubicBezTo>
                  <a:cubicBezTo>
                    <a:pt x="16829" y="20098"/>
                    <a:pt x="16829" y="20764"/>
                    <a:pt x="17612" y="21098"/>
                  </a:cubicBezTo>
                  <a:cubicBezTo>
                    <a:pt x="18395" y="21431"/>
                    <a:pt x="19960" y="21431"/>
                    <a:pt x="21525" y="2143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5" name="Line"/>
            <p:cNvSpPr/>
            <p:nvPr/>
          </p:nvSpPr>
          <p:spPr>
            <a:xfrm>
              <a:off x="10407202" y="1835780"/>
              <a:ext cx="213768" cy="180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5" h="20476" extrusionOk="0">
                  <a:moveTo>
                    <a:pt x="5010" y="3816"/>
                  </a:moveTo>
                  <a:cubicBezTo>
                    <a:pt x="5460" y="8031"/>
                    <a:pt x="5910" y="12245"/>
                    <a:pt x="6247" y="15011"/>
                  </a:cubicBezTo>
                  <a:cubicBezTo>
                    <a:pt x="6585" y="17777"/>
                    <a:pt x="6810" y="19094"/>
                    <a:pt x="7710" y="19884"/>
                  </a:cubicBezTo>
                  <a:cubicBezTo>
                    <a:pt x="8610" y="20675"/>
                    <a:pt x="10185" y="20938"/>
                    <a:pt x="12772" y="18962"/>
                  </a:cubicBezTo>
                  <a:cubicBezTo>
                    <a:pt x="15360" y="16987"/>
                    <a:pt x="18960" y="12772"/>
                    <a:pt x="20198" y="8953"/>
                  </a:cubicBezTo>
                  <a:cubicBezTo>
                    <a:pt x="21435" y="5133"/>
                    <a:pt x="20310" y="1709"/>
                    <a:pt x="16935" y="523"/>
                  </a:cubicBezTo>
                  <a:cubicBezTo>
                    <a:pt x="13560" y="-662"/>
                    <a:pt x="7935" y="392"/>
                    <a:pt x="4673" y="1445"/>
                  </a:cubicBezTo>
                  <a:cubicBezTo>
                    <a:pt x="1410" y="2499"/>
                    <a:pt x="510" y="3553"/>
                    <a:pt x="173" y="4870"/>
                  </a:cubicBezTo>
                  <a:cubicBezTo>
                    <a:pt x="-165" y="6187"/>
                    <a:pt x="60" y="7767"/>
                    <a:pt x="285" y="934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6" name="Line"/>
            <p:cNvSpPr/>
            <p:nvPr/>
          </p:nvSpPr>
          <p:spPr>
            <a:xfrm>
              <a:off x="7887291" y="2426193"/>
              <a:ext cx="254772" cy="23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274" extrusionOk="0">
                  <a:moveTo>
                    <a:pt x="5695" y="1378"/>
                  </a:moveTo>
                  <a:cubicBezTo>
                    <a:pt x="4909" y="749"/>
                    <a:pt x="4124" y="120"/>
                    <a:pt x="3240" y="15"/>
                  </a:cubicBezTo>
                  <a:cubicBezTo>
                    <a:pt x="2356" y="-90"/>
                    <a:pt x="1375" y="329"/>
                    <a:pt x="785" y="2636"/>
                  </a:cubicBezTo>
                  <a:cubicBezTo>
                    <a:pt x="196" y="4943"/>
                    <a:pt x="0" y="9137"/>
                    <a:pt x="0" y="12388"/>
                  </a:cubicBezTo>
                  <a:cubicBezTo>
                    <a:pt x="0" y="15638"/>
                    <a:pt x="196" y="17945"/>
                    <a:pt x="687" y="19413"/>
                  </a:cubicBezTo>
                  <a:cubicBezTo>
                    <a:pt x="1178" y="20881"/>
                    <a:pt x="1964" y="21510"/>
                    <a:pt x="2945" y="21195"/>
                  </a:cubicBezTo>
                  <a:cubicBezTo>
                    <a:pt x="3927" y="20881"/>
                    <a:pt x="5105" y="19623"/>
                    <a:pt x="5891" y="18364"/>
                  </a:cubicBezTo>
                  <a:cubicBezTo>
                    <a:pt x="6676" y="17106"/>
                    <a:pt x="7069" y="15848"/>
                    <a:pt x="7462" y="14694"/>
                  </a:cubicBezTo>
                  <a:cubicBezTo>
                    <a:pt x="7855" y="13541"/>
                    <a:pt x="8247" y="12493"/>
                    <a:pt x="8640" y="12597"/>
                  </a:cubicBezTo>
                  <a:cubicBezTo>
                    <a:pt x="9033" y="12702"/>
                    <a:pt x="9425" y="13960"/>
                    <a:pt x="9818" y="15114"/>
                  </a:cubicBezTo>
                  <a:cubicBezTo>
                    <a:pt x="10211" y="16267"/>
                    <a:pt x="10604" y="17316"/>
                    <a:pt x="12175" y="17840"/>
                  </a:cubicBezTo>
                  <a:cubicBezTo>
                    <a:pt x="13745" y="18364"/>
                    <a:pt x="16495" y="18364"/>
                    <a:pt x="18262" y="16896"/>
                  </a:cubicBezTo>
                  <a:cubicBezTo>
                    <a:pt x="20029" y="15428"/>
                    <a:pt x="20815" y="12493"/>
                    <a:pt x="21207" y="10395"/>
                  </a:cubicBezTo>
                  <a:cubicBezTo>
                    <a:pt x="21600" y="8298"/>
                    <a:pt x="21600" y="7040"/>
                    <a:pt x="21305" y="5992"/>
                  </a:cubicBezTo>
                  <a:cubicBezTo>
                    <a:pt x="21011" y="4943"/>
                    <a:pt x="20422" y="4104"/>
                    <a:pt x="19735" y="3999"/>
                  </a:cubicBezTo>
                  <a:cubicBezTo>
                    <a:pt x="19047" y="3894"/>
                    <a:pt x="18262" y="4524"/>
                    <a:pt x="17869" y="5362"/>
                  </a:cubicBezTo>
                  <a:cubicBezTo>
                    <a:pt x="17476" y="6201"/>
                    <a:pt x="17476" y="7250"/>
                    <a:pt x="17476" y="8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7" name="Line"/>
            <p:cNvSpPr/>
            <p:nvPr/>
          </p:nvSpPr>
          <p:spPr>
            <a:xfrm>
              <a:off x="8179212" y="2446960"/>
              <a:ext cx="151304" cy="18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8" h="20976" extrusionOk="0">
                  <a:moveTo>
                    <a:pt x="1758" y="4021"/>
                  </a:moveTo>
                  <a:cubicBezTo>
                    <a:pt x="1114" y="8650"/>
                    <a:pt x="469" y="13279"/>
                    <a:pt x="146" y="16236"/>
                  </a:cubicBezTo>
                  <a:cubicBezTo>
                    <a:pt x="-176" y="19193"/>
                    <a:pt x="-176" y="20479"/>
                    <a:pt x="2403" y="20864"/>
                  </a:cubicBezTo>
                  <a:cubicBezTo>
                    <a:pt x="4982" y="21250"/>
                    <a:pt x="10140" y="20736"/>
                    <a:pt x="13848" y="17779"/>
                  </a:cubicBezTo>
                  <a:cubicBezTo>
                    <a:pt x="17555" y="14821"/>
                    <a:pt x="19812" y="9421"/>
                    <a:pt x="20618" y="6079"/>
                  </a:cubicBezTo>
                  <a:cubicBezTo>
                    <a:pt x="21424" y="2736"/>
                    <a:pt x="20779" y="1450"/>
                    <a:pt x="19651" y="679"/>
                  </a:cubicBezTo>
                  <a:cubicBezTo>
                    <a:pt x="18523" y="-93"/>
                    <a:pt x="16911" y="-350"/>
                    <a:pt x="15460" y="679"/>
                  </a:cubicBezTo>
                  <a:cubicBezTo>
                    <a:pt x="14009" y="1707"/>
                    <a:pt x="12720" y="4021"/>
                    <a:pt x="11430" y="633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8" name="Line"/>
            <p:cNvSpPr/>
            <p:nvPr/>
          </p:nvSpPr>
          <p:spPr>
            <a:xfrm>
              <a:off x="8359309" y="2491393"/>
              <a:ext cx="160440" cy="19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2" extrusionOk="0">
                  <a:moveTo>
                    <a:pt x="0" y="2117"/>
                  </a:moveTo>
                  <a:cubicBezTo>
                    <a:pt x="626" y="5345"/>
                    <a:pt x="1252" y="8573"/>
                    <a:pt x="1409" y="11800"/>
                  </a:cubicBezTo>
                  <a:cubicBezTo>
                    <a:pt x="1565" y="15028"/>
                    <a:pt x="1252" y="18255"/>
                    <a:pt x="2035" y="19869"/>
                  </a:cubicBezTo>
                  <a:cubicBezTo>
                    <a:pt x="2817" y="21483"/>
                    <a:pt x="4696" y="21483"/>
                    <a:pt x="7826" y="19249"/>
                  </a:cubicBezTo>
                  <a:cubicBezTo>
                    <a:pt x="10957" y="17014"/>
                    <a:pt x="15339" y="12545"/>
                    <a:pt x="17687" y="9442"/>
                  </a:cubicBezTo>
                  <a:cubicBezTo>
                    <a:pt x="20035" y="6338"/>
                    <a:pt x="20348" y="4600"/>
                    <a:pt x="20504" y="2986"/>
                  </a:cubicBezTo>
                  <a:cubicBezTo>
                    <a:pt x="20661" y="1373"/>
                    <a:pt x="20661" y="-117"/>
                    <a:pt x="20817" y="7"/>
                  </a:cubicBezTo>
                  <a:cubicBezTo>
                    <a:pt x="20974" y="131"/>
                    <a:pt x="21287" y="1869"/>
                    <a:pt x="21600" y="360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09" name="Line"/>
            <p:cNvSpPr/>
            <p:nvPr/>
          </p:nvSpPr>
          <p:spPr>
            <a:xfrm>
              <a:off x="8582529" y="2476347"/>
              <a:ext cx="55806" cy="198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0"/>
                  </a:moveTo>
                  <a:cubicBezTo>
                    <a:pt x="0" y="5777"/>
                    <a:pt x="0" y="11553"/>
                    <a:pt x="0" y="15070"/>
                  </a:cubicBezTo>
                  <a:cubicBezTo>
                    <a:pt x="0" y="18586"/>
                    <a:pt x="0" y="19842"/>
                    <a:pt x="2250" y="20595"/>
                  </a:cubicBezTo>
                  <a:cubicBezTo>
                    <a:pt x="4500" y="21349"/>
                    <a:pt x="9000" y="21600"/>
                    <a:pt x="12600" y="21223"/>
                  </a:cubicBezTo>
                  <a:cubicBezTo>
                    <a:pt x="16200" y="20847"/>
                    <a:pt x="18900" y="19842"/>
                    <a:pt x="21600" y="1883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0" name="Line"/>
            <p:cNvSpPr/>
            <p:nvPr/>
          </p:nvSpPr>
          <p:spPr>
            <a:xfrm>
              <a:off x="8656372" y="2364737"/>
              <a:ext cx="198207" cy="302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5" extrusionOk="0">
                  <a:moveTo>
                    <a:pt x="9354" y="0"/>
                  </a:moveTo>
                  <a:cubicBezTo>
                    <a:pt x="11364" y="1309"/>
                    <a:pt x="13373" y="2618"/>
                    <a:pt x="14754" y="5318"/>
                  </a:cubicBezTo>
                  <a:cubicBezTo>
                    <a:pt x="16136" y="8018"/>
                    <a:pt x="16889" y="12109"/>
                    <a:pt x="17266" y="14564"/>
                  </a:cubicBezTo>
                  <a:cubicBezTo>
                    <a:pt x="17643" y="17018"/>
                    <a:pt x="17643" y="17836"/>
                    <a:pt x="17266" y="17836"/>
                  </a:cubicBezTo>
                  <a:cubicBezTo>
                    <a:pt x="16889" y="17836"/>
                    <a:pt x="16136" y="17018"/>
                    <a:pt x="14629" y="16118"/>
                  </a:cubicBezTo>
                  <a:cubicBezTo>
                    <a:pt x="13122" y="15218"/>
                    <a:pt x="10861" y="14236"/>
                    <a:pt x="8601" y="13991"/>
                  </a:cubicBezTo>
                  <a:cubicBezTo>
                    <a:pt x="6340" y="13745"/>
                    <a:pt x="4080" y="14236"/>
                    <a:pt x="2698" y="14891"/>
                  </a:cubicBezTo>
                  <a:cubicBezTo>
                    <a:pt x="1317" y="15545"/>
                    <a:pt x="815" y="16364"/>
                    <a:pt x="438" y="17345"/>
                  </a:cubicBezTo>
                  <a:cubicBezTo>
                    <a:pt x="61" y="18327"/>
                    <a:pt x="-190" y="19473"/>
                    <a:pt x="187" y="20291"/>
                  </a:cubicBezTo>
                  <a:cubicBezTo>
                    <a:pt x="564" y="21109"/>
                    <a:pt x="1568" y="21600"/>
                    <a:pt x="5210" y="21109"/>
                  </a:cubicBezTo>
                  <a:cubicBezTo>
                    <a:pt x="8852" y="20618"/>
                    <a:pt x="15131" y="19145"/>
                    <a:pt x="21410" y="176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1" name="Line"/>
            <p:cNvSpPr/>
            <p:nvPr/>
          </p:nvSpPr>
          <p:spPr>
            <a:xfrm>
              <a:off x="8903408" y="2426977"/>
              <a:ext cx="318134" cy="445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329" extrusionOk="0">
                  <a:moveTo>
                    <a:pt x="20191" y="2699"/>
                  </a:moveTo>
                  <a:cubicBezTo>
                    <a:pt x="20035" y="2142"/>
                    <a:pt x="19878" y="1585"/>
                    <a:pt x="19565" y="1084"/>
                  </a:cubicBezTo>
                  <a:cubicBezTo>
                    <a:pt x="19252" y="583"/>
                    <a:pt x="18783" y="138"/>
                    <a:pt x="18078" y="26"/>
                  </a:cubicBezTo>
                  <a:cubicBezTo>
                    <a:pt x="17374" y="-85"/>
                    <a:pt x="16435" y="138"/>
                    <a:pt x="15183" y="1195"/>
                  </a:cubicBezTo>
                  <a:cubicBezTo>
                    <a:pt x="13930" y="2253"/>
                    <a:pt x="12365" y="4146"/>
                    <a:pt x="11504" y="5371"/>
                  </a:cubicBezTo>
                  <a:cubicBezTo>
                    <a:pt x="10644" y="6595"/>
                    <a:pt x="10487" y="7152"/>
                    <a:pt x="10800" y="7597"/>
                  </a:cubicBezTo>
                  <a:cubicBezTo>
                    <a:pt x="11113" y="8043"/>
                    <a:pt x="11896" y="8377"/>
                    <a:pt x="13226" y="7653"/>
                  </a:cubicBezTo>
                  <a:cubicBezTo>
                    <a:pt x="14557" y="6929"/>
                    <a:pt x="16435" y="5148"/>
                    <a:pt x="17452" y="3923"/>
                  </a:cubicBezTo>
                  <a:cubicBezTo>
                    <a:pt x="18470" y="2699"/>
                    <a:pt x="18626" y="2030"/>
                    <a:pt x="18704" y="1975"/>
                  </a:cubicBezTo>
                  <a:cubicBezTo>
                    <a:pt x="18783" y="1919"/>
                    <a:pt x="18783" y="2476"/>
                    <a:pt x="19252" y="4202"/>
                  </a:cubicBezTo>
                  <a:cubicBezTo>
                    <a:pt x="19722" y="5927"/>
                    <a:pt x="20661" y="8822"/>
                    <a:pt x="21130" y="11105"/>
                  </a:cubicBezTo>
                  <a:cubicBezTo>
                    <a:pt x="21600" y="13387"/>
                    <a:pt x="21600" y="15057"/>
                    <a:pt x="20270" y="16616"/>
                  </a:cubicBezTo>
                  <a:cubicBezTo>
                    <a:pt x="18939" y="18175"/>
                    <a:pt x="16278" y="19622"/>
                    <a:pt x="13461" y="20457"/>
                  </a:cubicBezTo>
                  <a:cubicBezTo>
                    <a:pt x="10643" y="21292"/>
                    <a:pt x="7670" y="21515"/>
                    <a:pt x="5400" y="21181"/>
                  </a:cubicBezTo>
                  <a:cubicBezTo>
                    <a:pt x="3130" y="20847"/>
                    <a:pt x="1565" y="19956"/>
                    <a:pt x="0" y="190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2" name="Line"/>
            <p:cNvSpPr/>
            <p:nvPr/>
          </p:nvSpPr>
          <p:spPr>
            <a:xfrm>
              <a:off x="9287649" y="2419923"/>
              <a:ext cx="124981" cy="17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65" extrusionOk="0">
                  <a:moveTo>
                    <a:pt x="2300" y="7551"/>
                  </a:moveTo>
                  <a:cubicBezTo>
                    <a:pt x="1500" y="10597"/>
                    <a:pt x="700" y="13643"/>
                    <a:pt x="300" y="16274"/>
                  </a:cubicBezTo>
                  <a:cubicBezTo>
                    <a:pt x="-100" y="18905"/>
                    <a:pt x="-100" y="21120"/>
                    <a:pt x="300" y="21259"/>
                  </a:cubicBezTo>
                  <a:cubicBezTo>
                    <a:pt x="700" y="21397"/>
                    <a:pt x="1500" y="19459"/>
                    <a:pt x="2900" y="15997"/>
                  </a:cubicBezTo>
                  <a:cubicBezTo>
                    <a:pt x="4300" y="12535"/>
                    <a:pt x="6300" y="7551"/>
                    <a:pt x="8100" y="4505"/>
                  </a:cubicBezTo>
                  <a:cubicBezTo>
                    <a:pt x="9900" y="1459"/>
                    <a:pt x="11500" y="351"/>
                    <a:pt x="13700" y="74"/>
                  </a:cubicBezTo>
                  <a:cubicBezTo>
                    <a:pt x="15900" y="-203"/>
                    <a:pt x="18700" y="351"/>
                    <a:pt x="21500" y="9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3" name="Line"/>
            <p:cNvSpPr/>
            <p:nvPr/>
          </p:nvSpPr>
          <p:spPr>
            <a:xfrm>
              <a:off x="9425247" y="2402108"/>
              <a:ext cx="210602" cy="186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23" extrusionOk="0">
                  <a:moveTo>
                    <a:pt x="14378" y="3669"/>
                  </a:moveTo>
                  <a:cubicBezTo>
                    <a:pt x="13903" y="2352"/>
                    <a:pt x="13429" y="1035"/>
                    <a:pt x="12479" y="377"/>
                  </a:cubicBezTo>
                  <a:cubicBezTo>
                    <a:pt x="11530" y="-282"/>
                    <a:pt x="10106" y="-282"/>
                    <a:pt x="8088" y="2089"/>
                  </a:cubicBezTo>
                  <a:cubicBezTo>
                    <a:pt x="6070" y="4459"/>
                    <a:pt x="3459" y="9201"/>
                    <a:pt x="1917" y="12362"/>
                  </a:cubicBezTo>
                  <a:cubicBezTo>
                    <a:pt x="374" y="15523"/>
                    <a:pt x="-101" y="17103"/>
                    <a:pt x="18" y="18420"/>
                  </a:cubicBezTo>
                  <a:cubicBezTo>
                    <a:pt x="136" y="19738"/>
                    <a:pt x="848" y="20791"/>
                    <a:pt x="1798" y="21055"/>
                  </a:cubicBezTo>
                  <a:cubicBezTo>
                    <a:pt x="2747" y="21318"/>
                    <a:pt x="3934" y="20791"/>
                    <a:pt x="5002" y="20001"/>
                  </a:cubicBezTo>
                  <a:cubicBezTo>
                    <a:pt x="6070" y="19211"/>
                    <a:pt x="7020" y="18157"/>
                    <a:pt x="7969" y="17235"/>
                  </a:cubicBezTo>
                  <a:cubicBezTo>
                    <a:pt x="8919" y="16313"/>
                    <a:pt x="9868" y="15523"/>
                    <a:pt x="10936" y="15259"/>
                  </a:cubicBezTo>
                  <a:cubicBezTo>
                    <a:pt x="12005" y="14996"/>
                    <a:pt x="13191" y="15259"/>
                    <a:pt x="13903" y="16050"/>
                  </a:cubicBezTo>
                  <a:cubicBezTo>
                    <a:pt x="14616" y="16840"/>
                    <a:pt x="14853" y="18157"/>
                    <a:pt x="16040" y="18552"/>
                  </a:cubicBezTo>
                  <a:cubicBezTo>
                    <a:pt x="17227" y="18947"/>
                    <a:pt x="19363" y="18420"/>
                    <a:pt x="21499" y="178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4" name="Line"/>
            <p:cNvSpPr/>
            <p:nvPr/>
          </p:nvSpPr>
          <p:spPr>
            <a:xfrm>
              <a:off x="9678997" y="2288005"/>
              <a:ext cx="326560" cy="3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28" extrusionOk="0">
                  <a:moveTo>
                    <a:pt x="9106" y="0"/>
                  </a:moveTo>
                  <a:cubicBezTo>
                    <a:pt x="9106" y="2996"/>
                    <a:pt x="9106" y="5991"/>
                    <a:pt x="8800" y="8829"/>
                  </a:cubicBezTo>
                  <a:cubicBezTo>
                    <a:pt x="8494" y="11667"/>
                    <a:pt x="7881" y="14347"/>
                    <a:pt x="7575" y="16082"/>
                  </a:cubicBezTo>
                  <a:cubicBezTo>
                    <a:pt x="7268" y="17816"/>
                    <a:pt x="7268" y="18604"/>
                    <a:pt x="6885" y="18762"/>
                  </a:cubicBezTo>
                  <a:cubicBezTo>
                    <a:pt x="6502" y="18920"/>
                    <a:pt x="5736" y="18447"/>
                    <a:pt x="4894" y="17737"/>
                  </a:cubicBezTo>
                  <a:cubicBezTo>
                    <a:pt x="4051" y="17028"/>
                    <a:pt x="3132" y="16082"/>
                    <a:pt x="2289" y="15609"/>
                  </a:cubicBezTo>
                  <a:cubicBezTo>
                    <a:pt x="1447" y="15136"/>
                    <a:pt x="681" y="15136"/>
                    <a:pt x="298" y="15609"/>
                  </a:cubicBezTo>
                  <a:cubicBezTo>
                    <a:pt x="-85" y="16082"/>
                    <a:pt x="-85" y="17028"/>
                    <a:pt x="221" y="17737"/>
                  </a:cubicBezTo>
                  <a:cubicBezTo>
                    <a:pt x="528" y="18447"/>
                    <a:pt x="1141" y="18920"/>
                    <a:pt x="2289" y="19156"/>
                  </a:cubicBezTo>
                  <a:cubicBezTo>
                    <a:pt x="3438" y="19393"/>
                    <a:pt x="5124" y="19393"/>
                    <a:pt x="6502" y="18841"/>
                  </a:cubicBezTo>
                  <a:cubicBezTo>
                    <a:pt x="7881" y="18289"/>
                    <a:pt x="8953" y="17185"/>
                    <a:pt x="9796" y="16003"/>
                  </a:cubicBezTo>
                  <a:cubicBezTo>
                    <a:pt x="10638" y="14820"/>
                    <a:pt x="11251" y="13559"/>
                    <a:pt x="11711" y="13401"/>
                  </a:cubicBezTo>
                  <a:cubicBezTo>
                    <a:pt x="12170" y="13244"/>
                    <a:pt x="12477" y="14190"/>
                    <a:pt x="12553" y="15451"/>
                  </a:cubicBezTo>
                  <a:cubicBezTo>
                    <a:pt x="12630" y="16712"/>
                    <a:pt x="12477" y="18289"/>
                    <a:pt x="12324" y="19472"/>
                  </a:cubicBezTo>
                  <a:cubicBezTo>
                    <a:pt x="12170" y="20654"/>
                    <a:pt x="12017" y="21442"/>
                    <a:pt x="12477" y="21521"/>
                  </a:cubicBezTo>
                  <a:cubicBezTo>
                    <a:pt x="12936" y="21600"/>
                    <a:pt x="14009" y="20969"/>
                    <a:pt x="15234" y="19550"/>
                  </a:cubicBezTo>
                  <a:cubicBezTo>
                    <a:pt x="16460" y="18131"/>
                    <a:pt x="17838" y="15924"/>
                    <a:pt x="18911" y="14584"/>
                  </a:cubicBezTo>
                  <a:cubicBezTo>
                    <a:pt x="19983" y="13244"/>
                    <a:pt x="20749" y="12771"/>
                    <a:pt x="21515" y="12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5" name="Line"/>
            <p:cNvSpPr/>
            <p:nvPr/>
          </p:nvSpPr>
          <p:spPr>
            <a:xfrm>
              <a:off x="10060027" y="2418529"/>
              <a:ext cx="154799" cy="182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173" extrusionOk="0">
                  <a:moveTo>
                    <a:pt x="15660" y="3474"/>
                  </a:moveTo>
                  <a:cubicBezTo>
                    <a:pt x="15338" y="2124"/>
                    <a:pt x="15015" y="774"/>
                    <a:pt x="14048" y="234"/>
                  </a:cubicBezTo>
                  <a:cubicBezTo>
                    <a:pt x="13081" y="-306"/>
                    <a:pt x="11469" y="-36"/>
                    <a:pt x="9212" y="2394"/>
                  </a:cubicBezTo>
                  <a:cubicBezTo>
                    <a:pt x="6956" y="4824"/>
                    <a:pt x="4054" y="9414"/>
                    <a:pt x="2281" y="12519"/>
                  </a:cubicBezTo>
                  <a:cubicBezTo>
                    <a:pt x="508" y="15624"/>
                    <a:pt x="-137" y="17244"/>
                    <a:pt x="24" y="18594"/>
                  </a:cubicBezTo>
                  <a:cubicBezTo>
                    <a:pt x="185" y="19944"/>
                    <a:pt x="1153" y="21024"/>
                    <a:pt x="2281" y="21159"/>
                  </a:cubicBezTo>
                  <a:cubicBezTo>
                    <a:pt x="3409" y="21294"/>
                    <a:pt x="4699" y="20484"/>
                    <a:pt x="6633" y="18459"/>
                  </a:cubicBezTo>
                  <a:cubicBezTo>
                    <a:pt x="8568" y="16434"/>
                    <a:pt x="11147" y="13194"/>
                    <a:pt x="13081" y="11169"/>
                  </a:cubicBezTo>
                  <a:cubicBezTo>
                    <a:pt x="15015" y="9144"/>
                    <a:pt x="16305" y="8334"/>
                    <a:pt x="16950" y="8874"/>
                  </a:cubicBezTo>
                  <a:cubicBezTo>
                    <a:pt x="17594" y="9414"/>
                    <a:pt x="17594" y="11304"/>
                    <a:pt x="17272" y="12924"/>
                  </a:cubicBezTo>
                  <a:cubicBezTo>
                    <a:pt x="16950" y="14544"/>
                    <a:pt x="16305" y="15894"/>
                    <a:pt x="15982" y="17244"/>
                  </a:cubicBezTo>
                  <a:cubicBezTo>
                    <a:pt x="15660" y="18594"/>
                    <a:pt x="15660" y="19944"/>
                    <a:pt x="16627" y="20079"/>
                  </a:cubicBezTo>
                  <a:cubicBezTo>
                    <a:pt x="17594" y="20214"/>
                    <a:pt x="19529" y="19134"/>
                    <a:pt x="21463" y="180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6" name="Line"/>
            <p:cNvSpPr/>
            <p:nvPr/>
          </p:nvSpPr>
          <p:spPr>
            <a:xfrm>
              <a:off x="10277606" y="2274054"/>
              <a:ext cx="41855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820"/>
                    <a:pt x="12000" y="7641"/>
                    <a:pt x="8400" y="11241"/>
                  </a:cubicBezTo>
                  <a:cubicBezTo>
                    <a:pt x="4800" y="14841"/>
                    <a:pt x="2400" y="182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7" name="Line"/>
            <p:cNvSpPr/>
            <p:nvPr/>
          </p:nvSpPr>
          <p:spPr>
            <a:xfrm>
              <a:off x="10249704" y="2421233"/>
              <a:ext cx="369709" cy="159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9" extrusionOk="0">
                  <a:moveTo>
                    <a:pt x="0" y="17250"/>
                  </a:moveTo>
                  <a:cubicBezTo>
                    <a:pt x="1358" y="17250"/>
                    <a:pt x="2717" y="17250"/>
                    <a:pt x="4415" y="15120"/>
                  </a:cubicBezTo>
                  <a:cubicBezTo>
                    <a:pt x="6113" y="12991"/>
                    <a:pt x="8151" y="8732"/>
                    <a:pt x="9306" y="5689"/>
                  </a:cubicBezTo>
                  <a:cubicBezTo>
                    <a:pt x="10460" y="2647"/>
                    <a:pt x="10732" y="822"/>
                    <a:pt x="10528" y="213"/>
                  </a:cubicBezTo>
                  <a:cubicBezTo>
                    <a:pt x="10325" y="-395"/>
                    <a:pt x="9645" y="213"/>
                    <a:pt x="8762" y="3104"/>
                  </a:cubicBezTo>
                  <a:cubicBezTo>
                    <a:pt x="7879" y="5994"/>
                    <a:pt x="6792" y="11166"/>
                    <a:pt x="6385" y="14664"/>
                  </a:cubicBezTo>
                  <a:cubicBezTo>
                    <a:pt x="5977" y="18163"/>
                    <a:pt x="6249" y="19988"/>
                    <a:pt x="8898" y="20597"/>
                  </a:cubicBezTo>
                  <a:cubicBezTo>
                    <a:pt x="11547" y="21205"/>
                    <a:pt x="16574" y="20597"/>
                    <a:pt x="21600" y="1998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8" name="Line"/>
            <p:cNvSpPr/>
            <p:nvPr/>
          </p:nvSpPr>
          <p:spPr>
            <a:xfrm>
              <a:off x="10829197" y="2324758"/>
              <a:ext cx="222704" cy="218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096" extrusionOk="0">
                  <a:moveTo>
                    <a:pt x="4000" y="7244"/>
                  </a:moveTo>
                  <a:cubicBezTo>
                    <a:pt x="2875" y="7919"/>
                    <a:pt x="1750" y="8594"/>
                    <a:pt x="1075" y="10281"/>
                  </a:cubicBezTo>
                  <a:cubicBezTo>
                    <a:pt x="400" y="11969"/>
                    <a:pt x="175" y="14669"/>
                    <a:pt x="62" y="16806"/>
                  </a:cubicBezTo>
                  <a:cubicBezTo>
                    <a:pt x="-50" y="18944"/>
                    <a:pt x="-50" y="20519"/>
                    <a:pt x="400" y="20969"/>
                  </a:cubicBezTo>
                  <a:cubicBezTo>
                    <a:pt x="850" y="21419"/>
                    <a:pt x="1750" y="20744"/>
                    <a:pt x="3887" y="17819"/>
                  </a:cubicBezTo>
                  <a:cubicBezTo>
                    <a:pt x="6025" y="14894"/>
                    <a:pt x="9400" y="9719"/>
                    <a:pt x="11313" y="6569"/>
                  </a:cubicBezTo>
                  <a:cubicBezTo>
                    <a:pt x="13225" y="3419"/>
                    <a:pt x="13675" y="2294"/>
                    <a:pt x="14350" y="1394"/>
                  </a:cubicBezTo>
                  <a:cubicBezTo>
                    <a:pt x="15025" y="494"/>
                    <a:pt x="15925" y="-181"/>
                    <a:pt x="16488" y="44"/>
                  </a:cubicBezTo>
                  <a:cubicBezTo>
                    <a:pt x="17050" y="269"/>
                    <a:pt x="17275" y="1394"/>
                    <a:pt x="17275" y="3982"/>
                  </a:cubicBezTo>
                  <a:cubicBezTo>
                    <a:pt x="17275" y="6569"/>
                    <a:pt x="17050" y="10619"/>
                    <a:pt x="16938" y="13207"/>
                  </a:cubicBezTo>
                  <a:cubicBezTo>
                    <a:pt x="16825" y="15794"/>
                    <a:pt x="16825" y="16919"/>
                    <a:pt x="17613" y="17257"/>
                  </a:cubicBezTo>
                  <a:cubicBezTo>
                    <a:pt x="18400" y="17594"/>
                    <a:pt x="19975" y="17144"/>
                    <a:pt x="21550" y="166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19" name="Line"/>
            <p:cNvSpPr/>
            <p:nvPr/>
          </p:nvSpPr>
          <p:spPr>
            <a:xfrm>
              <a:off x="11065852" y="2337951"/>
              <a:ext cx="243494" cy="16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10" extrusionOk="0">
                  <a:moveTo>
                    <a:pt x="4845" y="1679"/>
                  </a:moveTo>
                  <a:cubicBezTo>
                    <a:pt x="5249" y="5026"/>
                    <a:pt x="5652" y="8372"/>
                    <a:pt x="5652" y="10958"/>
                  </a:cubicBezTo>
                  <a:cubicBezTo>
                    <a:pt x="5652" y="13544"/>
                    <a:pt x="5249" y="15369"/>
                    <a:pt x="5551" y="17347"/>
                  </a:cubicBezTo>
                  <a:cubicBezTo>
                    <a:pt x="5854" y="19324"/>
                    <a:pt x="6864" y="21454"/>
                    <a:pt x="9387" y="21302"/>
                  </a:cubicBezTo>
                  <a:cubicBezTo>
                    <a:pt x="11910" y="21150"/>
                    <a:pt x="15948" y="18716"/>
                    <a:pt x="18370" y="15674"/>
                  </a:cubicBezTo>
                  <a:cubicBezTo>
                    <a:pt x="20793" y="12631"/>
                    <a:pt x="21600" y="8981"/>
                    <a:pt x="20893" y="5786"/>
                  </a:cubicBezTo>
                  <a:cubicBezTo>
                    <a:pt x="20187" y="2592"/>
                    <a:pt x="17966" y="-146"/>
                    <a:pt x="14232" y="6"/>
                  </a:cubicBezTo>
                  <a:cubicBezTo>
                    <a:pt x="10497" y="158"/>
                    <a:pt x="5249" y="3200"/>
                    <a:pt x="0" y="624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0" name="Line"/>
            <p:cNvSpPr/>
            <p:nvPr/>
          </p:nvSpPr>
          <p:spPr>
            <a:xfrm>
              <a:off x="7943942" y="3058715"/>
              <a:ext cx="296782" cy="200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370" extrusionOk="0">
                  <a:moveTo>
                    <a:pt x="783" y="5596"/>
                  </a:moveTo>
                  <a:cubicBezTo>
                    <a:pt x="445" y="8576"/>
                    <a:pt x="108" y="11555"/>
                    <a:pt x="23" y="13665"/>
                  </a:cubicBezTo>
                  <a:cubicBezTo>
                    <a:pt x="-61" y="15776"/>
                    <a:pt x="108" y="17017"/>
                    <a:pt x="192" y="18383"/>
                  </a:cubicBezTo>
                  <a:cubicBezTo>
                    <a:pt x="276" y="19748"/>
                    <a:pt x="276" y="21238"/>
                    <a:pt x="530" y="21362"/>
                  </a:cubicBezTo>
                  <a:cubicBezTo>
                    <a:pt x="783" y="21486"/>
                    <a:pt x="1289" y="20245"/>
                    <a:pt x="1880" y="16893"/>
                  </a:cubicBezTo>
                  <a:cubicBezTo>
                    <a:pt x="2470" y="13541"/>
                    <a:pt x="3145" y="8079"/>
                    <a:pt x="3483" y="4727"/>
                  </a:cubicBezTo>
                  <a:cubicBezTo>
                    <a:pt x="3820" y="1376"/>
                    <a:pt x="3820" y="134"/>
                    <a:pt x="4073" y="10"/>
                  </a:cubicBezTo>
                  <a:cubicBezTo>
                    <a:pt x="4327" y="-114"/>
                    <a:pt x="4833" y="879"/>
                    <a:pt x="5339" y="2865"/>
                  </a:cubicBezTo>
                  <a:cubicBezTo>
                    <a:pt x="5845" y="4852"/>
                    <a:pt x="6352" y="7831"/>
                    <a:pt x="6605" y="9941"/>
                  </a:cubicBezTo>
                  <a:cubicBezTo>
                    <a:pt x="6858" y="12051"/>
                    <a:pt x="6858" y="13293"/>
                    <a:pt x="7280" y="13789"/>
                  </a:cubicBezTo>
                  <a:cubicBezTo>
                    <a:pt x="7702" y="14286"/>
                    <a:pt x="8545" y="14038"/>
                    <a:pt x="9811" y="11803"/>
                  </a:cubicBezTo>
                  <a:cubicBezTo>
                    <a:pt x="11076" y="9569"/>
                    <a:pt x="12764" y="5348"/>
                    <a:pt x="14030" y="2989"/>
                  </a:cubicBezTo>
                  <a:cubicBezTo>
                    <a:pt x="15295" y="631"/>
                    <a:pt x="16139" y="134"/>
                    <a:pt x="16814" y="383"/>
                  </a:cubicBezTo>
                  <a:cubicBezTo>
                    <a:pt x="17489" y="631"/>
                    <a:pt x="17995" y="1624"/>
                    <a:pt x="18755" y="4603"/>
                  </a:cubicBezTo>
                  <a:cubicBezTo>
                    <a:pt x="19514" y="7583"/>
                    <a:pt x="20526" y="12548"/>
                    <a:pt x="21539" y="175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1" name="Line"/>
            <p:cNvSpPr/>
            <p:nvPr/>
          </p:nvSpPr>
          <p:spPr>
            <a:xfrm>
              <a:off x="8284902" y="3078151"/>
              <a:ext cx="151139" cy="183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6646" y="5449"/>
                  </a:moveTo>
                  <a:cubicBezTo>
                    <a:pt x="7975" y="4639"/>
                    <a:pt x="9305" y="3829"/>
                    <a:pt x="10302" y="2749"/>
                  </a:cubicBezTo>
                  <a:cubicBezTo>
                    <a:pt x="11298" y="1669"/>
                    <a:pt x="11963" y="319"/>
                    <a:pt x="11631" y="49"/>
                  </a:cubicBezTo>
                  <a:cubicBezTo>
                    <a:pt x="11298" y="-221"/>
                    <a:pt x="9969" y="589"/>
                    <a:pt x="7975" y="3154"/>
                  </a:cubicBezTo>
                  <a:cubicBezTo>
                    <a:pt x="5982" y="5719"/>
                    <a:pt x="3323" y="10039"/>
                    <a:pt x="1828" y="12874"/>
                  </a:cubicBezTo>
                  <a:cubicBezTo>
                    <a:pt x="332" y="15709"/>
                    <a:pt x="0" y="17059"/>
                    <a:pt x="0" y="18409"/>
                  </a:cubicBezTo>
                  <a:cubicBezTo>
                    <a:pt x="0" y="19759"/>
                    <a:pt x="332" y="21109"/>
                    <a:pt x="1994" y="21244"/>
                  </a:cubicBezTo>
                  <a:cubicBezTo>
                    <a:pt x="3655" y="21379"/>
                    <a:pt x="6646" y="20299"/>
                    <a:pt x="8972" y="18409"/>
                  </a:cubicBezTo>
                  <a:cubicBezTo>
                    <a:pt x="11298" y="16519"/>
                    <a:pt x="12960" y="13819"/>
                    <a:pt x="13957" y="13279"/>
                  </a:cubicBezTo>
                  <a:cubicBezTo>
                    <a:pt x="14954" y="12739"/>
                    <a:pt x="15286" y="14359"/>
                    <a:pt x="15286" y="15844"/>
                  </a:cubicBezTo>
                  <a:cubicBezTo>
                    <a:pt x="15286" y="17329"/>
                    <a:pt x="14954" y="18679"/>
                    <a:pt x="15951" y="19084"/>
                  </a:cubicBezTo>
                  <a:cubicBezTo>
                    <a:pt x="16948" y="19489"/>
                    <a:pt x="19274" y="18949"/>
                    <a:pt x="21600" y="184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2" name="Line"/>
            <p:cNvSpPr/>
            <p:nvPr/>
          </p:nvSpPr>
          <p:spPr>
            <a:xfrm>
              <a:off x="8510447" y="2963426"/>
              <a:ext cx="54320" cy="285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4" h="21358" extrusionOk="0">
                  <a:moveTo>
                    <a:pt x="13824" y="2704"/>
                  </a:moveTo>
                  <a:cubicBezTo>
                    <a:pt x="16416" y="1311"/>
                    <a:pt x="19008" y="-83"/>
                    <a:pt x="19872" y="4"/>
                  </a:cubicBezTo>
                  <a:cubicBezTo>
                    <a:pt x="20736" y="91"/>
                    <a:pt x="19872" y="1659"/>
                    <a:pt x="16416" y="4707"/>
                  </a:cubicBezTo>
                  <a:cubicBezTo>
                    <a:pt x="12960" y="7756"/>
                    <a:pt x="6912" y="12285"/>
                    <a:pt x="3456" y="15333"/>
                  </a:cubicBezTo>
                  <a:cubicBezTo>
                    <a:pt x="0" y="18382"/>
                    <a:pt x="-864" y="19949"/>
                    <a:pt x="864" y="20733"/>
                  </a:cubicBezTo>
                  <a:cubicBezTo>
                    <a:pt x="2592" y="21517"/>
                    <a:pt x="6912" y="21517"/>
                    <a:pt x="10368" y="20994"/>
                  </a:cubicBezTo>
                  <a:cubicBezTo>
                    <a:pt x="13824" y="20472"/>
                    <a:pt x="16416" y="19427"/>
                    <a:pt x="19008" y="183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3" name="Line"/>
            <p:cNvSpPr/>
            <p:nvPr/>
          </p:nvSpPr>
          <p:spPr>
            <a:xfrm>
              <a:off x="8610432" y="2917893"/>
              <a:ext cx="41149" cy="339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468" extrusionOk="0">
                  <a:moveTo>
                    <a:pt x="0" y="2513"/>
                  </a:moveTo>
                  <a:cubicBezTo>
                    <a:pt x="4800" y="1337"/>
                    <a:pt x="9600" y="162"/>
                    <a:pt x="13200" y="15"/>
                  </a:cubicBezTo>
                  <a:cubicBezTo>
                    <a:pt x="16800" y="-132"/>
                    <a:pt x="19200" y="750"/>
                    <a:pt x="20400" y="3688"/>
                  </a:cubicBezTo>
                  <a:cubicBezTo>
                    <a:pt x="21600" y="6627"/>
                    <a:pt x="21600" y="11623"/>
                    <a:pt x="19800" y="14929"/>
                  </a:cubicBezTo>
                  <a:cubicBezTo>
                    <a:pt x="18000" y="18235"/>
                    <a:pt x="14400" y="19852"/>
                    <a:pt x="10800" y="2146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4" name="Line"/>
            <p:cNvSpPr/>
            <p:nvPr/>
          </p:nvSpPr>
          <p:spPr>
            <a:xfrm>
              <a:off x="8526724" y="3093591"/>
              <a:ext cx="460392" cy="166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8" extrusionOk="0">
                  <a:moveTo>
                    <a:pt x="0" y="12884"/>
                  </a:moveTo>
                  <a:cubicBezTo>
                    <a:pt x="1527" y="14068"/>
                    <a:pt x="3055" y="15251"/>
                    <a:pt x="5018" y="14512"/>
                  </a:cubicBezTo>
                  <a:cubicBezTo>
                    <a:pt x="6982" y="13772"/>
                    <a:pt x="9382" y="11109"/>
                    <a:pt x="10800" y="9333"/>
                  </a:cubicBezTo>
                  <a:cubicBezTo>
                    <a:pt x="12218" y="7558"/>
                    <a:pt x="12655" y="6670"/>
                    <a:pt x="13036" y="5635"/>
                  </a:cubicBezTo>
                  <a:cubicBezTo>
                    <a:pt x="13418" y="4599"/>
                    <a:pt x="13745" y="3416"/>
                    <a:pt x="14073" y="2232"/>
                  </a:cubicBezTo>
                  <a:cubicBezTo>
                    <a:pt x="14400" y="1049"/>
                    <a:pt x="14727" y="-135"/>
                    <a:pt x="14673" y="13"/>
                  </a:cubicBezTo>
                  <a:cubicBezTo>
                    <a:pt x="14618" y="161"/>
                    <a:pt x="14182" y="1640"/>
                    <a:pt x="13800" y="3860"/>
                  </a:cubicBezTo>
                  <a:cubicBezTo>
                    <a:pt x="13418" y="6079"/>
                    <a:pt x="13091" y="9038"/>
                    <a:pt x="12873" y="11701"/>
                  </a:cubicBezTo>
                  <a:cubicBezTo>
                    <a:pt x="12655" y="14364"/>
                    <a:pt x="12545" y="16731"/>
                    <a:pt x="12764" y="18062"/>
                  </a:cubicBezTo>
                  <a:cubicBezTo>
                    <a:pt x="12982" y="19394"/>
                    <a:pt x="13527" y="19690"/>
                    <a:pt x="14182" y="18802"/>
                  </a:cubicBezTo>
                  <a:cubicBezTo>
                    <a:pt x="14836" y="17914"/>
                    <a:pt x="15600" y="15843"/>
                    <a:pt x="16200" y="14364"/>
                  </a:cubicBezTo>
                  <a:cubicBezTo>
                    <a:pt x="16800" y="12884"/>
                    <a:pt x="17236" y="11997"/>
                    <a:pt x="17891" y="11701"/>
                  </a:cubicBezTo>
                  <a:cubicBezTo>
                    <a:pt x="18545" y="11405"/>
                    <a:pt x="19418" y="11701"/>
                    <a:pt x="19855" y="12736"/>
                  </a:cubicBezTo>
                  <a:cubicBezTo>
                    <a:pt x="20291" y="13772"/>
                    <a:pt x="20291" y="15547"/>
                    <a:pt x="20073" y="17027"/>
                  </a:cubicBezTo>
                  <a:cubicBezTo>
                    <a:pt x="19855" y="18506"/>
                    <a:pt x="19418" y="19690"/>
                    <a:pt x="18873" y="20429"/>
                  </a:cubicBezTo>
                  <a:cubicBezTo>
                    <a:pt x="18327" y="21169"/>
                    <a:pt x="17673" y="21465"/>
                    <a:pt x="17345" y="20873"/>
                  </a:cubicBezTo>
                  <a:cubicBezTo>
                    <a:pt x="17018" y="20281"/>
                    <a:pt x="17018" y="18802"/>
                    <a:pt x="17782" y="15695"/>
                  </a:cubicBezTo>
                  <a:cubicBezTo>
                    <a:pt x="18545" y="12588"/>
                    <a:pt x="20073" y="7854"/>
                    <a:pt x="21600" y="31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5" name="Line"/>
            <p:cNvSpPr/>
            <p:nvPr/>
          </p:nvSpPr>
          <p:spPr>
            <a:xfrm>
              <a:off x="9454483" y="2950690"/>
              <a:ext cx="20927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480"/>
                    <a:pt x="12000" y="8960"/>
                    <a:pt x="8400" y="12560"/>
                  </a:cubicBezTo>
                  <a:cubicBezTo>
                    <a:pt x="4800" y="16160"/>
                    <a:pt x="2400" y="18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6" name="Line"/>
            <p:cNvSpPr/>
            <p:nvPr/>
          </p:nvSpPr>
          <p:spPr>
            <a:xfrm>
              <a:off x="9349848" y="2959759"/>
              <a:ext cx="411563" cy="318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5" extrusionOk="0">
                  <a:moveTo>
                    <a:pt x="0" y="16177"/>
                  </a:moveTo>
                  <a:cubicBezTo>
                    <a:pt x="3295" y="14934"/>
                    <a:pt x="6590" y="13691"/>
                    <a:pt x="8908" y="11593"/>
                  </a:cubicBezTo>
                  <a:cubicBezTo>
                    <a:pt x="11227" y="9495"/>
                    <a:pt x="12569" y="6542"/>
                    <a:pt x="13241" y="4289"/>
                  </a:cubicBezTo>
                  <a:cubicBezTo>
                    <a:pt x="13912" y="2036"/>
                    <a:pt x="13912" y="482"/>
                    <a:pt x="13729" y="93"/>
                  </a:cubicBezTo>
                  <a:cubicBezTo>
                    <a:pt x="13546" y="-295"/>
                    <a:pt x="13180" y="482"/>
                    <a:pt x="12936" y="3357"/>
                  </a:cubicBezTo>
                  <a:cubicBezTo>
                    <a:pt x="12692" y="6232"/>
                    <a:pt x="12570" y="11204"/>
                    <a:pt x="12508" y="14157"/>
                  </a:cubicBezTo>
                  <a:cubicBezTo>
                    <a:pt x="12447" y="17109"/>
                    <a:pt x="12447" y="18042"/>
                    <a:pt x="12753" y="18663"/>
                  </a:cubicBezTo>
                  <a:cubicBezTo>
                    <a:pt x="13058" y="19285"/>
                    <a:pt x="13668" y="19596"/>
                    <a:pt x="14217" y="19207"/>
                  </a:cubicBezTo>
                  <a:cubicBezTo>
                    <a:pt x="14766" y="18819"/>
                    <a:pt x="15254" y="17731"/>
                    <a:pt x="15742" y="15944"/>
                  </a:cubicBezTo>
                  <a:cubicBezTo>
                    <a:pt x="16231" y="14157"/>
                    <a:pt x="16719" y="11670"/>
                    <a:pt x="17146" y="10039"/>
                  </a:cubicBezTo>
                  <a:cubicBezTo>
                    <a:pt x="17573" y="8407"/>
                    <a:pt x="17939" y="7630"/>
                    <a:pt x="18305" y="7630"/>
                  </a:cubicBezTo>
                  <a:cubicBezTo>
                    <a:pt x="18671" y="7630"/>
                    <a:pt x="19037" y="8407"/>
                    <a:pt x="19586" y="10816"/>
                  </a:cubicBezTo>
                  <a:cubicBezTo>
                    <a:pt x="20136" y="13224"/>
                    <a:pt x="20868" y="17265"/>
                    <a:pt x="21600" y="213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7" name="Line"/>
            <p:cNvSpPr/>
            <p:nvPr/>
          </p:nvSpPr>
          <p:spPr>
            <a:xfrm>
              <a:off x="9789312" y="3045001"/>
              <a:ext cx="230197" cy="20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0" extrusionOk="0">
                  <a:moveTo>
                    <a:pt x="0" y="14966"/>
                  </a:moveTo>
                  <a:cubicBezTo>
                    <a:pt x="3273" y="12876"/>
                    <a:pt x="6545" y="10786"/>
                    <a:pt x="8400" y="9160"/>
                  </a:cubicBezTo>
                  <a:cubicBezTo>
                    <a:pt x="10255" y="7534"/>
                    <a:pt x="10691" y="6373"/>
                    <a:pt x="11018" y="4979"/>
                  </a:cubicBezTo>
                  <a:cubicBezTo>
                    <a:pt x="11345" y="3586"/>
                    <a:pt x="11564" y="1960"/>
                    <a:pt x="11127" y="915"/>
                  </a:cubicBezTo>
                  <a:cubicBezTo>
                    <a:pt x="10691" y="-130"/>
                    <a:pt x="9600" y="-595"/>
                    <a:pt x="8400" y="1263"/>
                  </a:cubicBezTo>
                  <a:cubicBezTo>
                    <a:pt x="7200" y="3121"/>
                    <a:pt x="5891" y="7302"/>
                    <a:pt x="6327" y="11018"/>
                  </a:cubicBezTo>
                  <a:cubicBezTo>
                    <a:pt x="6764" y="14734"/>
                    <a:pt x="8945" y="17986"/>
                    <a:pt x="11782" y="19495"/>
                  </a:cubicBezTo>
                  <a:cubicBezTo>
                    <a:pt x="14618" y="21005"/>
                    <a:pt x="18109" y="20773"/>
                    <a:pt x="21600" y="205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8" name="Line"/>
            <p:cNvSpPr/>
            <p:nvPr/>
          </p:nvSpPr>
          <p:spPr>
            <a:xfrm>
              <a:off x="10237569" y="2904168"/>
              <a:ext cx="207986" cy="26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12" extrusionOk="0">
                  <a:moveTo>
                    <a:pt x="11791" y="6065"/>
                  </a:moveTo>
                  <a:cubicBezTo>
                    <a:pt x="12025" y="5117"/>
                    <a:pt x="12260" y="4170"/>
                    <a:pt x="12378" y="3128"/>
                  </a:cubicBezTo>
                  <a:cubicBezTo>
                    <a:pt x="12495" y="2086"/>
                    <a:pt x="12495" y="949"/>
                    <a:pt x="11908" y="380"/>
                  </a:cubicBezTo>
                  <a:cubicBezTo>
                    <a:pt x="11321" y="-188"/>
                    <a:pt x="10147" y="-188"/>
                    <a:pt x="8386" y="854"/>
                  </a:cubicBezTo>
                  <a:cubicBezTo>
                    <a:pt x="6625" y="1896"/>
                    <a:pt x="4278" y="3980"/>
                    <a:pt x="2869" y="5496"/>
                  </a:cubicBezTo>
                  <a:cubicBezTo>
                    <a:pt x="1460" y="7012"/>
                    <a:pt x="991" y="7959"/>
                    <a:pt x="521" y="9191"/>
                  </a:cubicBezTo>
                  <a:cubicBezTo>
                    <a:pt x="52" y="10423"/>
                    <a:pt x="-418" y="11938"/>
                    <a:pt x="639" y="12791"/>
                  </a:cubicBezTo>
                  <a:cubicBezTo>
                    <a:pt x="1695" y="13644"/>
                    <a:pt x="4278" y="13833"/>
                    <a:pt x="7565" y="13928"/>
                  </a:cubicBezTo>
                  <a:cubicBezTo>
                    <a:pt x="10852" y="14023"/>
                    <a:pt x="14843" y="14023"/>
                    <a:pt x="17308" y="14307"/>
                  </a:cubicBezTo>
                  <a:cubicBezTo>
                    <a:pt x="19773" y="14591"/>
                    <a:pt x="20712" y="15159"/>
                    <a:pt x="20947" y="15917"/>
                  </a:cubicBezTo>
                  <a:cubicBezTo>
                    <a:pt x="21182" y="16675"/>
                    <a:pt x="20712" y="17623"/>
                    <a:pt x="18247" y="18570"/>
                  </a:cubicBezTo>
                  <a:cubicBezTo>
                    <a:pt x="15782" y="19517"/>
                    <a:pt x="11321" y="20465"/>
                    <a:pt x="6860" y="2141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29" name="Line"/>
            <p:cNvSpPr/>
            <p:nvPr/>
          </p:nvSpPr>
          <p:spPr>
            <a:xfrm>
              <a:off x="10517984" y="2887937"/>
              <a:ext cx="749614" cy="322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80" extrusionOk="0">
                  <a:moveTo>
                    <a:pt x="2308" y="6843"/>
                  </a:moveTo>
                  <a:cubicBezTo>
                    <a:pt x="1842" y="6235"/>
                    <a:pt x="1375" y="5626"/>
                    <a:pt x="1042" y="6007"/>
                  </a:cubicBezTo>
                  <a:cubicBezTo>
                    <a:pt x="708" y="6387"/>
                    <a:pt x="508" y="7756"/>
                    <a:pt x="342" y="10038"/>
                  </a:cubicBezTo>
                  <a:cubicBezTo>
                    <a:pt x="175" y="12319"/>
                    <a:pt x="42" y="15514"/>
                    <a:pt x="8" y="17491"/>
                  </a:cubicBezTo>
                  <a:cubicBezTo>
                    <a:pt x="-25" y="19469"/>
                    <a:pt x="42" y="20229"/>
                    <a:pt x="275" y="20609"/>
                  </a:cubicBezTo>
                  <a:cubicBezTo>
                    <a:pt x="508" y="20990"/>
                    <a:pt x="908" y="20990"/>
                    <a:pt x="1608" y="19773"/>
                  </a:cubicBezTo>
                  <a:cubicBezTo>
                    <a:pt x="2308" y="18556"/>
                    <a:pt x="3308" y="16122"/>
                    <a:pt x="3975" y="13308"/>
                  </a:cubicBezTo>
                  <a:cubicBezTo>
                    <a:pt x="4642" y="10494"/>
                    <a:pt x="4975" y="7300"/>
                    <a:pt x="5208" y="4790"/>
                  </a:cubicBezTo>
                  <a:cubicBezTo>
                    <a:pt x="5442" y="2280"/>
                    <a:pt x="5575" y="455"/>
                    <a:pt x="5675" y="74"/>
                  </a:cubicBezTo>
                  <a:cubicBezTo>
                    <a:pt x="5775" y="-306"/>
                    <a:pt x="5842" y="759"/>
                    <a:pt x="5675" y="3649"/>
                  </a:cubicBezTo>
                  <a:cubicBezTo>
                    <a:pt x="5508" y="6539"/>
                    <a:pt x="5108" y="11255"/>
                    <a:pt x="4875" y="13993"/>
                  </a:cubicBezTo>
                  <a:cubicBezTo>
                    <a:pt x="4642" y="16731"/>
                    <a:pt x="4575" y="17491"/>
                    <a:pt x="4542" y="18328"/>
                  </a:cubicBezTo>
                  <a:cubicBezTo>
                    <a:pt x="4508" y="19164"/>
                    <a:pt x="4508" y="20077"/>
                    <a:pt x="4675" y="20609"/>
                  </a:cubicBezTo>
                  <a:cubicBezTo>
                    <a:pt x="4842" y="21142"/>
                    <a:pt x="5175" y="21294"/>
                    <a:pt x="5608" y="20686"/>
                  </a:cubicBezTo>
                  <a:cubicBezTo>
                    <a:pt x="6042" y="20077"/>
                    <a:pt x="6575" y="18708"/>
                    <a:pt x="6975" y="17491"/>
                  </a:cubicBezTo>
                  <a:cubicBezTo>
                    <a:pt x="7375" y="16274"/>
                    <a:pt x="7642" y="15209"/>
                    <a:pt x="7942" y="14221"/>
                  </a:cubicBezTo>
                  <a:cubicBezTo>
                    <a:pt x="8242" y="13232"/>
                    <a:pt x="8575" y="12319"/>
                    <a:pt x="8875" y="12091"/>
                  </a:cubicBezTo>
                  <a:cubicBezTo>
                    <a:pt x="9175" y="11863"/>
                    <a:pt x="9442" y="12319"/>
                    <a:pt x="9575" y="12928"/>
                  </a:cubicBezTo>
                  <a:cubicBezTo>
                    <a:pt x="9708" y="13536"/>
                    <a:pt x="9708" y="14297"/>
                    <a:pt x="9708" y="15362"/>
                  </a:cubicBezTo>
                  <a:cubicBezTo>
                    <a:pt x="9708" y="16426"/>
                    <a:pt x="9708" y="17795"/>
                    <a:pt x="9775" y="18100"/>
                  </a:cubicBezTo>
                  <a:cubicBezTo>
                    <a:pt x="9842" y="18404"/>
                    <a:pt x="9975" y="17643"/>
                    <a:pt x="10175" y="16502"/>
                  </a:cubicBezTo>
                  <a:cubicBezTo>
                    <a:pt x="10375" y="15362"/>
                    <a:pt x="10642" y="13840"/>
                    <a:pt x="10908" y="12852"/>
                  </a:cubicBezTo>
                  <a:cubicBezTo>
                    <a:pt x="11175" y="11863"/>
                    <a:pt x="11442" y="11407"/>
                    <a:pt x="11742" y="11179"/>
                  </a:cubicBezTo>
                  <a:cubicBezTo>
                    <a:pt x="12042" y="10950"/>
                    <a:pt x="12375" y="10950"/>
                    <a:pt x="12575" y="11331"/>
                  </a:cubicBezTo>
                  <a:cubicBezTo>
                    <a:pt x="12775" y="11711"/>
                    <a:pt x="12842" y="12471"/>
                    <a:pt x="12875" y="13232"/>
                  </a:cubicBezTo>
                  <a:cubicBezTo>
                    <a:pt x="12908" y="13993"/>
                    <a:pt x="12908" y="14753"/>
                    <a:pt x="12908" y="15818"/>
                  </a:cubicBezTo>
                  <a:cubicBezTo>
                    <a:pt x="12908" y="16883"/>
                    <a:pt x="12908" y="18252"/>
                    <a:pt x="13075" y="18784"/>
                  </a:cubicBezTo>
                  <a:cubicBezTo>
                    <a:pt x="13242" y="19317"/>
                    <a:pt x="13575" y="19012"/>
                    <a:pt x="14008" y="17871"/>
                  </a:cubicBezTo>
                  <a:cubicBezTo>
                    <a:pt x="14442" y="16731"/>
                    <a:pt x="14975" y="14753"/>
                    <a:pt x="15242" y="13384"/>
                  </a:cubicBezTo>
                  <a:cubicBezTo>
                    <a:pt x="15508" y="12015"/>
                    <a:pt x="15508" y="11255"/>
                    <a:pt x="15342" y="10722"/>
                  </a:cubicBezTo>
                  <a:cubicBezTo>
                    <a:pt x="15175" y="10190"/>
                    <a:pt x="14842" y="9886"/>
                    <a:pt x="14342" y="9886"/>
                  </a:cubicBezTo>
                  <a:cubicBezTo>
                    <a:pt x="13842" y="9886"/>
                    <a:pt x="13175" y="10190"/>
                    <a:pt x="12708" y="10570"/>
                  </a:cubicBezTo>
                  <a:cubicBezTo>
                    <a:pt x="12242" y="10950"/>
                    <a:pt x="11975" y="11407"/>
                    <a:pt x="12042" y="11559"/>
                  </a:cubicBezTo>
                  <a:cubicBezTo>
                    <a:pt x="12108" y="11711"/>
                    <a:pt x="12508" y="11559"/>
                    <a:pt x="13008" y="11026"/>
                  </a:cubicBezTo>
                  <a:cubicBezTo>
                    <a:pt x="13508" y="10494"/>
                    <a:pt x="14108" y="9581"/>
                    <a:pt x="14542" y="8897"/>
                  </a:cubicBezTo>
                  <a:cubicBezTo>
                    <a:pt x="14975" y="8212"/>
                    <a:pt x="15242" y="7756"/>
                    <a:pt x="15542" y="7300"/>
                  </a:cubicBezTo>
                  <a:cubicBezTo>
                    <a:pt x="15842" y="6843"/>
                    <a:pt x="16175" y="6387"/>
                    <a:pt x="16442" y="6463"/>
                  </a:cubicBezTo>
                  <a:cubicBezTo>
                    <a:pt x="16708" y="6539"/>
                    <a:pt x="16908" y="7148"/>
                    <a:pt x="16942" y="8440"/>
                  </a:cubicBezTo>
                  <a:cubicBezTo>
                    <a:pt x="16975" y="9733"/>
                    <a:pt x="16842" y="11711"/>
                    <a:pt x="16775" y="13080"/>
                  </a:cubicBezTo>
                  <a:cubicBezTo>
                    <a:pt x="16708" y="14449"/>
                    <a:pt x="16708" y="15209"/>
                    <a:pt x="16875" y="15590"/>
                  </a:cubicBezTo>
                  <a:cubicBezTo>
                    <a:pt x="17042" y="15970"/>
                    <a:pt x="17375" y="15970"/>
                    <a:pt x="17975" y="15666"/>
                  </a:cubicBezTo>
                  <a:cubicBezTo>
                    <a:pt x="18575" y="15362"/>
                    <a:pt x="19442" y="14753"/>
                    <a:pt x="20142" y="14069"/>
                  </a:cubicBezTo>
                  <a:cubicBezTo>
                    <a:pt x="20842" y="13384"/>
                    <a:pt x="21375" y="12624"/>
                    <a:pt x="21475" y="12243"/>
                  </a:cubicBezTo>
                  <a:cubicBezTo>
                    <a:pt x="21575" y="11863"/>
                    <a:pt x="21242" y="11863"/>
                    <a:pt x="20675" y="12015"/>
                  </a:cubicBezTo>
                  <a:cubicBezTo>
                    <a:pt x="20108" y="12167"/>
                    <a:pt x="19308" y="12471"/>
                    <a:pt x="18742" y="12548"/>
                  </a:cubicBezTo>
                  <a:cubicBezTo>
                    <a:pt x="18175" y="12624"/>
                    <a:pt x="17842" y="12471"/>
                    <a:pt x="17808" y="12091"/>
                  </a:cubicBezTo>
                  <a:cubicBezTo>
                    <a:pt x="17775" y="11711"/>
                    <a:pt x="18042" y="11102"/>
                    <a:pt x="18308" y="104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0" name="Line"/>
            <p:cNvSpPr/>
            <p:nvPr/>
          </p:nvSpPr>
          <p:spPr>
            <a:xfrm>
              <a:off x="11383442" y="2769323"/>
              <a:ext cx="1724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3818" y="0"/>
                  </a:moveTo>
                  <a:cubicBezTo>
                    <a:pt x="1118" y="3655"/>
                    <a:pt x="-1582" y="7311"/>
                    <a:pt x="1118" y="10911"/>
                  </a:cubicBezTo>
                  <a:cubicBezTo>
                    <a:pt x="3818" y="14511"/>
                    <a:pt x="11918" y="18055"/>
                    <a:pt x="20018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1" name="Line"/>
            <p:cNvSpPr/>
            <p:nvPr/>
          </p:nvSpPr>
          <p:spPr>
            <a:xfrm>
              <a:off x="8041056" y="3525495"/>
              <a:ext cx="237072" cy="37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6" h="21307" extrusionOk="0">
                  <a:moveTo>
                    <a:pt x="12227" y="4187"/>
                  </a:moveTo>
                  <a:cubicBezTo>
                    <a:pt x="12434" y="3529"/>
                    <a:pt x="12642" y="2870"/>
                    <a:pt x="12746" y="2146"/>
                  </a:cubicBezTo>
                  <a:cubicBezTo>
                    <a:pt x="12850" y="1421"/>
                    <a:pt x="12850" y="631"/>
                    <a:pt x="12330" y="236"/>
                  </a:cubicBezTo>
                  <a:cubicBezTo>
                    <a:pt x="11811" y="-159"/>
                    <a:pt x="10773" y="-159"/>
                    <a:pt x="8800" y="1026"/>
                  </a:cubicBezTo>
                  <a:cubicBezTo>
                    <a:pt x="6827" y="2212"/>
                    <a:pt x="3919" y="4582"/>
                    <a:pt x="2153" y="6361"/>
                  </a:cubicBezTo>
                  <a:cubicBezTo>
                    <a:pt x="388" y="8139"/>
                    <a:pt x="-235" y="9324"/>
                    <a:pt x="77" y="10509"/>
                  </a:cubicBezTo>
                  <a:cubicBezTo>
                    <a:pt x="388" y="11695"/>
                    <a:pt x="1634" y="12880"/>
                    <a:pt x="4438" y="13604"/>
                  </a:cubicBezTo>
                  <a:cubicBezTo>
                    <a:pt x="7242" y="14329"/>
                    <a:pt x="11603" y="14592"/>
                    <a:pt x="14303" y="14856"/>
                  </a:cubicBezTo>
                  <a:cubicBezTo>
                    <a:pt x="17003" y="15119"/>
                    <a:pt x="18042" y="15382"/>
                    <a:pt x="18977" y="15778"/>
                  </a:cubicBezTo>
                  <a:cubicBezTo>
                    <a:pt x="19911" y="16173"/>
                    <a:pt x="20742" y="16700"/>
                    <a:pt x="21053" y="17292"/>
                  </a:cubicBezTo>
                  <a:cubicBezTo>
                    <a:pt x="21365" y="17885"/>
                    <a:pt x="21157" y="18543"/>
                    <a:pt x="19496" y="19268"/>
                  </a:cubicBezTo>
                  <a:cubicBezTo>
                    <a:pt x="17834" y="19992"/>
                    <a:pt x="14719" y="20782"/>
                    <a:pt x="12538" y="21112"/>
                  </a:cubicBezTo>
                  <a:cubicBezTo>
                    <a:pt x="10357" y="21441"/>
                    <a:pt x="9111" y="21309"/>
                    <a:pt x="8488" y="21046"/>
                  </a:cubicBezTo>
                  <a:cubicBezTo>
                    <a:pt x="7865" y="20782"/>
                    <a:pt x="7865" y="20387"/>
                    <a:pt x="7865" y="199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2" name="Line"/>
            <p:cNvSpPr/>
            <p:nvPr/>
          </p:nvSpPr>
          <p:spPr>
            <a:xfrm>
              <a:off x="8272014" y="3592447"/>
              <a:ext cx="331443" cy="297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458" extrusionOk="0">
                  <a:moveTo>
                    <a:pt x="4765" y="0"/>
                  </a:moveTo>
                  <a:cubicBezTo>
                    <a:pt x="4614" y="5191"/>
                    <a:pt x="4462" y="10381"/>
                    <a:pt x="4387" y="13395"/>
                  </a:cubicBezTo>
                  <a:cubicBezTo>
                    <a:pt x="4311" y="16409"/>
                    <a:pt x="4311" y="17246"/>
                    <a:pt x="4160" y="18084"/>
                  </a:cubicBezTo>
                  <a:cubicBezTo>
                    <a:pt x="4009" y="18921"/>
                    <a:pt x="3707" y="19758"/>
                    <a:pt x="3179" y="20093"/>
                  </a:cubicBezTo>
                  <a:cubicBezTo>
                    <a:pt x="2650" y="20428"/>
                    <a:pt x="1895" y="20260"/>
                    <a:pt x="1215" y="19842"/>
                  </a:cubicBezTo>
                  <a:cubicBezTo>
                    <a:pt x="535" y="19423"/>
                    <a:pt x="-69" y="18753"/>
                    <a:pt x="7" y="18251"/>
                  </a:cubicBezTo>
                  <a:cubicBezTo>
                    <a:pt x="82" y="17749"/>
                    <a:pt x="837" y="17414"/>
                    <a:pt x="1744" y="17247"/>
                  </a:cubicBezTo>
                  <a:cubicBezTo>
                    <a:pt x="2650" y="17079"/>
                    <a:pt x="3707" y="17079"/>
                    <a:pt x="4538" y="16744"/>
                  </a:cubicBezTo>
                  <a:cubicBezTo>
                    <a:pt x="5369" y="16409"/>
                    <a:pt x="5973" y="15740"/>
                    <a:pt x="6577" y="15153"/>
                  </a:cubicBezTo>
                  <a:cubicBezTo>
                    <a:pt x="7181" y="14567"/>
                    <a:pt x="7786" y="14065"/>
                    <a:pt x="8314" y="14233"/>
                  </a:cubicBezTo>
                  <a:cubicBezTo>
                    <a:pt x="8843" y="14400"/>
                    <a:pt x="9296" y="15237"/>
                    <a:pt x="9749" y="16242"/>
                  </a:cubicBezTo>
                  <a:cubicBezTo>
                    <a:pt x="10202" y="17247"/>
                    <a:pt x="10655" y="18419"/>
                    <a:pt x="11109" y="19340"/>
                  </a:cubicBezTo>
                  <a:cubicBezTo>
                    <a:pt x="11562" y="20260"/>
                    <a:pt x="12015" y="20930"/>
                    <a:pt x="12770" y="21265"/>
                  </a:cubicBezTo>
                  <a:cubicBezTo>
                    <a:pt x="13525" y="21600"/>
                    <a:pt x="14583" y="21600"/>
                    <a:pt x="16018" y="20428"/>
                  </a:cubicBezTo>
                  <a:cubicBezTo>
                    <a:pt x="17453" y="19256"/>
                    <a:pt x="19265" y="16912"/>
                    <a:pt x="20247" y="14484"/>
                  </a:cubicBezTo>
                  <a:cubicBezTo>
                    <a:pt x="21229" y="12056"/>
                    <a:pt x="21380" y="9544"/>
                    <a:pt x="21531" y="70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3" name="Line"/>
            <p:cNvSpPr/>
            <p:nvPr/>
          </p:nvSpPr>
          <p:spPr>
            <a:xfrm>
              <a:off x="8645777" y="3566614"/>
              <a:ext cx="613389" cy="344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353" extrusionOk="0">
                  <a:moveTo>
                    <a:pt x="3911" y="1600"/>
                  </a:moveTo>
                  <a:cubicBezTo>
                    <a:pt x="3993" y="736"/>
                    <a:pt x="4075" y="-128"/>
                    <a:pt x="4198" y="16"/>
                  </a:cubicBezTo>
                  <a:cubicBezTo>
                    <a:pt x="4320" y="160"/>
                    <a:pt x="4484" y="1312"/>
                    <a:pt x="4607" y="4264"/>
                  </a:cubicBezTo>
                  <a:cubicBezTo>
                    <a:pt x="4729" y="7216"/>
                    <a:pt x="4811" y="11968"/>
                    <a:pt x="4893" y="14704"/>
                  </a:cubicBezTo>
                  <a:cubicBezTo>
                    <a:pt x="4975" y="17440"/>
                    <a:pt x="5057" y="18160"/>
                    <a:pt x="5057" y="18160"/>
                  </a:cubicBezTo>
                  <a:cubicBezTo>
                    <a:pt x="5057" y="18160"/>
                    <a:pt x="4975" y="17440"/>
                    <a:pt x="4607" y="16576"/>
                  </a:cubicBezTo>
                  <a:cubicBezTo>
                    <a:pt x="4239" y="15712"/>
                    <a:pt x="3584" y="14704"/>
                    <a:pt x="3011" y="14200"/>
                  </a:cubicBezTo>
                  <a:cubicBezTo>
                    <a:pt x="2439" y="13696"/>
                    <a:pt x="1948" y="13696"/>
                    <a:pt x="1498" y="13840"/>
                  </a:cubicBezTo>
                  <a:cubicBezTo>
                    <a:pt x="1048" y="13984"/>
                    <a:pt x="639" y="14272"/>
                    <a:pt x="393" y="14848"/>
                  </a:cubicBezTo>
                  <a:cubicBezTo>
                    <a:pt x="148" y="15424"/>
                    <a:pt x="66" y="16288"/>
                    <a:pt x="25" y="17152"/>
                  </a:cubicBezTo>
                  <a:cubicBezTo>
                    <a:pt x="-16" y="18016"/>
                    <a:pt x="-16" y="18880"/>
                    <a:pt x="107" y="19600"/>
                  </a:cubicBezTo>
                  <a:cubicBezTo>
                    <a:pt x="229" y="20320"/>
                    <a:pt x="475" y="20896"/>
                    <a:pt x="1089" y="21184"/>
                  </a:cubicBezTo>
                  <a:cubicBezTo>
                    <a:pt x="1702" y="21472"/>
                    <a:pt x="2684" y="21472"/>
                    <a:pt x="4157" y="20536"/>
                  </a:cubicBezTo>
                  <a:cubicBezTo>
                    <a:pt x="5629" y="19600"/>
                    <a:pt x="7593" y="17728"/>
                    <a:pt x="8861" y="16288"/>
                  </a:cubicBezTo>
                  <a:cubicBezTo>
                    <a:pt x="10129" y="14848"/>
                    <a:pt x="10702" y="13840"/>
                    <a:pt x="11111" y="12976"/>
                  </a:cubicBezTo>
                  <a:cubicBezTo>
                    <a:pt x="11520" y="12112"/>
                    <a:pt x="11766" y="11392"/>
                    <a:pt x="11725" y="11464"/>
                  </a:cubicBezTo>
                  <a:cubicBezTo>
                    <a:pt x="11684" y="11536"/>
                    <a:pt x="11357" y="12400"/>
                    <a:pt x="11029" y="13480"/>
                  </a:cubicBezTo>
                  <a:cubicBezTo>
                    <a:pt x="10702" y="14560"/>
                    <a:pt x="10375" y="15856"/>
                    <a:pt x="10170" y="16936"/>
                  </a:cubicBezTo>
                  <a:cubicBezTo>
                    <a:pt x="9966" y="18016"/>
                    <a:pt x="9884" y="18880"/>
                    <a:pt x="10007" y="19528"/>
                  </a:cubicBezTo>
                  <a:cubicBezTo>
                    <a:pt x="10129" y="20176"/>
                    <a:pt x="10457" y="20608"/>
                    <a:pt x="10825" y="20752"/>
                  </a:cubicBezTo>
                  <a:cubicBezTo>
                    <a:pt x="11193" y="20896"/>
                    <a:pt x="11602" y="20752"/>
                    <a:pt x="12298" y="19384"/>
                  </a:cubicBezTo>
                  <a:cubicBezTo>
                    <a:pt x="12993" y="18016"/>
                    <a:pt x="13975" y="15424"/>
                    <a:pt x="14589" y="13840"/>
                  </a:cubicBezTo>
                  <a:cubicBezTo>
                    <a:pt x="15202" y="12256"/>
                    <a:pt x="15448" y="11680"/>
                    <a:pt x="15611" y="11752"/>
                  </a:cubicBezTo>
                  <a:cubicBezTo>
                    <a:pt x="15775" y="11824"/>
                    <a:pt x="15857" y="12544"/>
                    <a:pt x="15898" y="13336"/>
                  </a:cubicBezTo>
                  <a:cubicBezTo>
                    <a:pt x="15939" y="14128"/>
                    <a:pt x="15939" y="14992"/>
                    <a:pt x="15939" y="15784"/>
                  </a:cubicBezTo>
                  <a:cubicBezTo>
                    <a:pt x="15939" y="16576"/>
                    <a:pt x="15939" y="17296"/>
                    <a:pt x="16143" y="17584"/>
                  </a:cubicBezTo>
                  <a:cubicBezTo>
                    <a:pt x="16348" y="17872"/>
                    <a:pt x="16757" y="17728"/>
                    <a:pt x="17207" y="16864"/>
                  </a:cubicBezTo>
                  <a:cubicBezTo>
                    <a:pt x="17657" y="16000"/>
                    <a:pt x="18148" y="14416"/>
                    <a:pt x="18557" y="13336"/>
                  </a:cubicBezTo>
                  <a:cubicBezTo>
                    <a:pt x="18966" y="12256"/>
                    <a:pt x="19293" y="11680"/>
                    <a:pt x="19579" y="11896"/>
                  </a:cubicBezTo>
                  <a:cubicBezTo>
                    <a:pt x="19866" y="12112"/>
                    <a:pt x="20111" y="13120"/>
                    <a:pt x="20234" y="14128"/>
                  </a:cubicBezTo>
                  <a:cubicBezTo>
                    <a:pt x="20357" y="15136"/>
                    <a:pt x="20357" y="16144"/>
                    <a:pt x="20357" y="17008"/>
                  </a:cubicBezTo>
                  <a:cubicBezTo>
                    <a:pt x="20357" y="17872"/>
                    <a:pt x="20357" y="18592"/>
                    <a:pt x="20561" y="18592"/>
                  </a:cubicBezTo>
                  <a:cubicBezTo>
                    <a:pt x="20766" y="18592"/>
                    <a:pt x="21175" y="17872"/>
                    <a:pt x="21584" y="171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4" name="Line"/>
            <p:cNvSpPr/>
            <p:nvPr/>
          </p:nvSpPr>
          <p:spPr>
            <a:xfrm>
              <a:off x="9271876" y="3585471"/>
              <a:ext cx="413992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600" extrusionOk="0">
                  <a:moveTo>
                    <a:pt x="4384" y="0"/>
                  </a:moveTo>
                  <a:cubicBezTo>
                    <a:pt x="4984" y="138"/>
                    <a:pt x="5584" y="277"/>
                    <a:pt x="5944" y="1246"/>
                  </a:cubicBezTo>
                  <a:cubicBezTo>
                    <a:pt x="6304" y="2215"/>
                    <a:pt x="6424" y="4015"/>
                    <a:pt x="6364" y="6369"/>
                  </a:cubicBezTo>
                  <a:cubicBezTo>
                    <a:pt x="6304" y="8723"/>
                    <a:pt x="6064" y="11631"/>
                    <a:pt x="5944" y="13431"/>
                  </a:cubicBezTo>
                  <a:cubicBezTo>
                    <a:pt x="5824" y="15231"/>
                    <a:pt x="5824" y="15923"/>
                    <a:pt x="5524" y="16131"/>
                  </a:cubicBezTo>
                  <a:cubicBezTo>
                    <a:pt x="5224" y="16338"/>
                    <a:pt x="4624" y="16062"/>
                    <a:pt x="3904" y="15438"/>
                  </a:cubicBezTo>
                  <a:cubicBezTo>
                    <a:pt x="3184" y="14815"/>
                    <a:pt x="2344" y="13846"/>
                    <a:pt x="1564" y="13085"/>
                  </a:cubicBezTo>
                  <a:cubicBezTo>
                    <a:pt x="784" y="12323"/>
                    <a:pt x="64" y="11769"/>
                    <a:pt x="4" y="11354"/>
                  </a:cubicBezTo>
                  <a:cubicBezTo>
                    <a:pt x="-56" y="10938"/>
                    <a:pt x="544" y="10662"/>
                    <a:pt x="2824" y="9762"/>
                  </a:cubicBezTo>
                  <a:cubicBezTo>
                    <a:pt x="5104" y="8862"/>
                    <a:pt x="9064" y="7338"/>
                    <a:pt x="11524" y="6369"/>
                  </a:cubicBezTo>
                  <a:cubicBezTo>
                    <a:pt x="13984" y="5400"/>
                    <a:pt x="14944" y="4985"/>
                    <a:pt x="15064" y="5123"/>
                  </a:cubicBezTo>
                  <a:cubicBezTo>
                    <a:pt x="15184" y="5262"/>
                    <a:pt x="14464" y="5954"/>
                    <a:pt x="13804" y="6646"/>
                  </a:cubicBezTo>
                  <a:cubicBezTo>
                    <a:pt x="13144" y="7338"/>
                    <a:pt x="12544" y="8031"/>
                    <a:pt x="12124" y="8723"/>
                  </a:cubicBezTo>
                  <a:cubicBezTo>
                    <a:pt x="11704" y="9415"/>
                    <a:pt x="11464" y="10108"/>
                    <a:pt x="11644" y="10662"/>
                  </a:cubicBezTo>
                  <a:cubicBezTo>
                    <a:pt x="11824" y="11215"/>
                    <a:pt x="12424" y="11631"/>
                    <a:pt x="13744" y="11908"/>
                  </a:cubicBezTo>
                  <a:cubicBezTo>
                    <a:pt x="15064" y="12185"/>
                    <a:pt x="17104" y="12323"/>
                    <a:pt x="18484" y="12531"/>
                  </a:cubicBezTo>
                  <a:cubicBezTo>
                    <a:pt x="19864" y="12738"/>
                    <a:pt x="20584" y="13015"/>
                    <a:pt x="21004" y="13500"/>
                  </a:cubicBezTo>
                  <a:cubicBezTo>
                    <a:pt x="21424" y="13985"/>
                    <a:pt x="21544" y="14677"/>
                    <a:pt x="21004" y="15369"/>
                  </a:cubicBezTo>
                  <a:cubicBezTo>
                    <a:pt x="20464" y="16062"/>
                    <a:pt x="19264" y="16754"/>
                    <a:pt x="16984" y="17792"/>
                  </a:cubicBezTo>
                  <a:cubicBezTo>
                    <a:pt x="14704" y="18831"/>
                    <a:pt x="11344" y="20215"/>
                    <a:pt x="7984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5" name="Line"/>
            <p:cNvSpPr/>
            <p:nvPr/>
          </p:nvSpPr>
          <p:spPr>
            <a:xfrm>
              <a:off x="9985028" y="3607493"/>
              <a:ext cx="256151" cy="238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299" extrusionOk="0">
                  <a:moveTo>
                    <a:pt x="2302" y="7379"/>
                  </a:moveTo>
                  <a:cubicBezTo>
                    <a:pt x="1718" y="6548"/>
                    <a:pt x="1135" y="5717"/>
                    <a:pt x="745" y="5821"/>
                  </a:cubicBezTo>
                  <a:cubicBezTo>
                    <a:pt x="356" y="5925"/>
                    <a:pt x="162" y="6964"/>
                    <a:pt x="64" y="9248"/>
                  </a:cubicBezTo>
                  <a:cubicBezTo>
                    <a:pt x="-33" y="11533"/>
                    <a:pt x="-33" y="15064"/>
                    <a:pt x="162" y="17348"/>
                  </a:cubicBezTo>
                  <a:cubicBezTo>
                    <a:pt x="356" y="19633"/>
                    <a:pt x="745" y="20671"/>
                    <a:pt x="1913" y="21087"/>
                  </a:cubicBezTo>
                  <a:cubicBezTo>
                    <a:pt x="3080" y="21502"/>
                    <a:pt x="5026" y="21294"/>
                    <a:pt x="6291" y="20567"/>
                  </a:cubicBezTo>
                  <a:cubicBezTo>
                    <a:pt x="7556" y="19840"/>
                    <a:pt x="8140" y="18594"/>
                    <a:pt x="8626" y="17348"/>
                  </a:cubicBezTo>
                  <a:cubicBezTo>
                    <a:pt x="9113" y="16102"/>
                    <a:pt x="9502" y="14856"/>
                    <a:pt x="9891" y="14752"/>
                  </a:cubicBezTo>
                  <a:cubicBezTo>
                    <a:pt x="10281" y="14648"/>
                    <a:pt x="10670" y="15687"/>
                    <a:pt x="10962" y="16725"/>
                  </a:cubicBezTo>
                  <a:cubicBezTo>
                    <a:pt x="11253" y="17764"/>
                    <a:pt x="11448" y="18802"/>
                    <a:pt x="12032" y="19321"/>
                  </a:cubicBezTo>
                  <a:cubicBezTo>
                    <a:pt x="12616" y="19840"/>
                    <a:pt x="13589" y="19840"/>
                    <a:pt x="15243" y="18490"/>
                  </a:cubicBezTo>
                  <a:cubicBezTo>
                    <a:pt x="16897" y="17140"/>
                    <a:pt x="19232" y="14440"/>
                    <a:pt x="20399" y="11637"/>
                  </a:cubicBezTo>
                  <a:cubicBezTo>
                    <a:pt x="21567" y="8833"/>
                    <a:pt x="21567" y="5925"/>
                    <a:pt x="21275" y="3744"/>
                  </a:cubicBezTo>
                  <a:cubicBezTo>
                    <a:pt x="20983" y="1564"/>
                    <a:pt x="20399" y="110"/>
                    <a:pt x="20205" y="6"/>
                  </a:cubicBezTo>
                  <a:cubicBezTo>
                    <a:pt x="20010" y="-98"/>
                    <a:pt x="20205" y="1148"/>
                    <a:pt x="20399" y="2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6" name="Line"/>
            <p:cNvSpPr/>
            <p:nvPr/>
          </p:nvSpPr>
          <p:spPr>
            <a:xfrm>
              <a:off x="10305800" y="3479198"/>
              <a:ext cx="408094" cy="382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286" extrusionOk="0">
                  <a:moveTo>
                    <a:pt x="351" y="1643"/>
                  </a:moveTo>
                  <a:cubicBezTo>
                    <a:pt x="229" y="737"/>
                    <a:pt x="107" y="-168"/>
                    <a:pt x="46" y="26"/>
                  </a:cubicBezTo>
                  <a:cubicBezTo>
                    <a:pt x="-15" y="220"/>
                    <a:pt x="-15" y="1513"/>
                    <a:pt x="46" y="3971"/>
                  </a:cubicBezTo>
                  <a:cubicBezTo>
                    <a:pt x="107" y="6428"/>
                    <a:pt x="229" y="10050"/>
                    <a:pt x="290" y="12572"/>
                  </a:cubicBezTo>
                  <a:cubicBezTo>
                    <a:pt x="351" y="15094"/>
                    <a:pt x="351" y="16517"/>
                    <a:pt x="412" y="17616"/>
                  </a:cubicBezTo>
                  <a:cubicBezTo>
                    <a:pt x="473" y="18716"/>
                    <a:pt x="595" y="19492"/>
                    <a:pt x="900" y="19621"/>
                  </a:cubicBezTo>
                  <a:cubicBezTo>
                    <a:pt x="1205" y="19751"/>
                    <a:pt x="1693" y="19233"/>
                    <a:pt x="2487" y="17875"/>
                  </a:cubicBezTo>
                  <a:cubicBezTo>
                    <a:pt x="3280" y="16517"/>
                    <a:pt x="4378" y="14318"/>
                    <a:pt x="5171" y="13025"/>
                  </a:cubicBezTo>
                  <a:cubicBezTo>
                    <a:pt x="5965" y="11731"/>
                    <a:pt x="6453" y="11343"/>
                    <a:pt x="6941" y="11408"/>
                  </a:cubicBezTo>
                  <a:cubicBezTo>
                    <a:pt x="7429" y="11473"/>
                    <a:pt x="7917" y="11990"/>
                    <a:pt x="8161" y="12960"/>
                  </a:cubicBezTo>
                  <a:cubicBezTo>
                    <a:pt x="8405" y="13930"/>
                    <a:pt x="8405" y="15353"/>
                    <a:pt x="8344" y="16517"/>
                  </a:cubicBezTo>
                  <a:cubicBezTo>
                    <a:pt x="8283" y="17681"/>
                    <a:pt x="8161" y="18586"/>
                    <a:pt x="8283" y="18781"/>
                  </a:cubicBezTo>
                  <a:cubicBezTo>
                    <a:pt x="8405" y="18975"/>
                    <a:pt x="8771" y="18457"/>
                    <a:pt x="9199" y="17875"/>
                  </a:cubicBezTo>
                  <a:cubicBezTo>
                    <a:pt x="9626" y="17293"/>
                    <a:pt x="10114" y="16646"/>
                    <a:pt x="10724" y="16323"/>
                  </a:cubicBezTo>
                  <a:cubicBezTo>
                    <a:pt x="11334" y="16000"/>
                    <a:pt x="12066" y="16000"/>
                    <a:pt x="12677" y="16258"/>
                  </a:cubicBezTo>
                  <a:cubicBezTo>
                    <a:pt x="13287" y="16517"/>
                    <a:pt x="13775" y="17034"/>
                    <a:pt x="14080" y="17616"/>
                  </a:cubicBezTo>
                  <a:cubicBezTo>
                    <a:pt x="14385" y="18198"/>
                    <a:pt x="14507" y="18845"/>
                    <a:pt x="14690" y="19557"/>
                  </a:cubicBezTo>
                  <a:cubicBezTo>
                    <a:pt x="14873" y="20268"/>
                    <a:pt x="15117" y="21044"/>
                    <a:pt x="15666" y="21238"/>
                  </a:cubicBezTo>
                  <a:cubicBezTo>
                    <a:pt x="16216" y="21432"/>
                    <a:pt x="17070" y="21044"/>
                    <a:pt x="18107" y="19751"/>
                  </a:cubicBezTo>
                  <a:cubicBezTo>
                    <a:pt x="19144" y="18457"/>
                    <a:pt x="20365" y="16258"/>
                    <a:pt x="20975" y="14577"/>
                  </a:cubicBezTo>
                  <a:cubicBezTo>
                    <a:pt x="21585" y="12895"/>
                    <a:pt x="21585" y="11731"/>
                    <a:pt x="20853" y="11085"/>
                  </a:cubicBezTo>
                  <a:cubicBezTo>
                    <a:pt x="20121" y="10438"/>
                    <a:pt x="18656" y="10309"/>
                    <a:pt x="17009" y="11020"/>
                  </a:cubicBezTo>
                  <a:cubicBezTo>
                    <a:pt x="15361" y="11731"/>
                    <a:pt x="13531" y="13283"/>
                    <a:pt x="11700" y="148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7" name="Line"/>
            <p:cNvSpPr/>
            <p:nvPr/>
          </p:nvSpPr>
          <p:spPr>
            <a:xfrm>
              <a:off x="8695302" y="4236530"/>
              <a:ext cx="266514" cy="24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209" extrusionOk="0">
                  <a:moveTo>
                    <a:pt x="6052" y="2180"/>
                  </a:moveTo>
                  <a:cubicBezTo>
                    <a:pt x="5307" y="1585"/>
                    <a:pt x="4562" y="991"/>
                    <a:pt x="3910" y="1189"/>
                  </a:cubicBezTo>
                  <a:cubicBezTo>
                    <a:pt x="3259" y="1387"/>
                    <a:pt x="2700" y="2378"/>
                    <a:pt x="2048" y="4954"/>
                  </a:cubicBezTo>
                  <a:cubicBezTo>
                    <a:pt x="1397" y="7530"/>
                    <a:pt x="652" y="11692"/>
                    <a:pt x="279" y="14268"/>
                  </a:cubicBezTo>
                  <a:cubicBezTo>
                    <a:pt x="-93" y="16844"/>
                    <a:pt x="-93" y="17835"/>
                    <a:pt x="279" y="18628"/>
                  </a:cubicBezTo>
                  <a:cubicBezTo>
                    <a:pt x="652" y="19420"/>
                    <a:pt x="1397" y="20015"/>
                    <a:pt x="2514" y="19519"/>
                  </a:cubicBezTo>
                  <a:cubicBezTo>
                    <a:pt x="3631" y="19024"/>
                    <a:pt x="5121" y="17439"/>
                    <a:pt x="6424" y="16349"/>
                  </a:cubicBezTo>
                  <a:cubicBezTo>
                    <a:pt x="7728" y="15259"/>
                    <a:pt x="8845" y="14664"/>
                    <a:pt x="9776" y="14664"/>
                  </a:cubicBezTo>
                  <a:cubicBezTo>
                    <a:pt x="10707" y="14664"/>
                    <a:pt x="11452" y="15259"/>
                    <a:pt x="12010" y="16250"/>
                  </a:cubicBezTo>
                  <a:cubicBezTo>
                    <a:pt x="12569" y="17240"/>
                    <a:pt x="12941" y="18628"/>
                    <a:pt x="13407" y="19717"/>
                  </a:cubicBezTo>
                  <a:cubicBezTo>
                    <a:pt x="13873" y="20807"/>
                    <a:pt x="14431" y="21600"/>
                    <a:pt x="15735" y="21005"/>
                  </a:cubicBezTo>
                  <a:cubicBezTo>
                    <a:pt x="17038" y="20411"/>
                    <a:pt x="19086" y="18429"/>
                    <a:pt x="20204" y="14961"/>
                  </a:cubicBezTo>
                  <a:cubicBezTo>
                    <a:pt x="21321" y="11494"/>
                    <a:pt x="21507" y="6539"/>
                    <a:pt x="21228" y="3666"/>
                  </a:cubicBezTo>
                  <a:cubicBezTo>
                    <a:pt x="20948" y="793"/>
                    <a:pt x="20204" y="0"/>
                    <a:pt x="19552" y="0"/>
                  </a:cubicBezTo>
                  <a:cubicBezTo>
                    <a:pt x="18900" y="0"/>
                    <a:pt x="18341" y="793"/>
                    <a:pt x="18435" y="2279"/>
                  </a:cubicBezTo>
                  <a:cubicBezTo>
                    <a:pt x="18528" y="3765"/>
                    <a:pt x="19273" y="5945"/>
                    <a:pt x="20017" y="812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8" name="Line"/>
            <p:cNvSpPr/>
            <p:nvPr/>
          </p:nvSpPr>
          <p:spPr>
            <a:xfrm>
              <a:off x="9033180" y="4256056"/>
              <a:ext cx="146305" cy="215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20843" extrusionOk="0">
                  <a:moveTo>
                    <a:pt x="3386" y="5311"/>
                  </a:moveTo>
                  <a:cubicBezTo>
                    <a:pt x="2057" y="9136"/>
                    <a:pt x="728" y="12961"/>
                    <a:pt x="229" y="15548"/>
                  </a:cubicBezTo>
                  <a:cubicBezTo>
                    <a:pt x="-269" y="18136"/>
                    <a:pt x="63" y="19486"/>
                    <a:pt x="1060" y="20274"/>
                  </a:cubicBezTo>
                  <a:cubicBezTo>
                    <a:pt x="2057" y="21061"/>
                    <a:pt x="3719" y="21286"/>
                    <a:pt x="7208" y="19261"/>
                  </a:cubicBezTo>
                  <a:cubicBezTo>
                    <a:pt x="10697" y="17236"/>
                    <a:pt x="16014" y="12961"/>
                    <a:pt x="18673" y="10036"/>
                  </a:cubicBezTo>
                  <a:cubicBezTo>
                    <a:pt x="21331" y="7111"/>
                    <a:pt x="21331" y="5536"/>
                    <a:pt x="20168" y="3961"/>
                  </a:cubicBezTo>
                  <a:cubicBezTo>
                    <a:pt x="19005" y="2386"/>
                    <a:pt x="16679" y="811"/>
                    <a:pt x="14685" y="248"/>
                  </a:cubicBezTo>
                  <a:cubicBezTo>
                    <a:pt x="12691" y="-314"/>
                    <a:pt x="11029" y="136"/>
                    <a:pt x="9866" y="1036"/>
                  </a:cubicBezTo>
                  <a:cubicBezTo>
                    <a:pt x="8703" y="1936"/>
                    <a:pt x="8039" y="3286"/>
                    <a:pt x="7374" y="46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39" name="Line"/>
            <p:cNvSpPr/>
            <p:nvPr/>
          </p:nvSpPr>
          <p:spPr>
            <a:xfrm>
              <a:off x="9224899" y="4290010"/>
              <a:ext cx="159828" cy="172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4" extrusionOk="0">
                  <a:moveTo>
                    <a:pt x="857" y="5184"/>
                  </a:moveTo>
                  <a:cubicBezTo>
                    <a:pt x="544" y="9216"/>
                    <a:pt x="231" y="13248"/>
                    <a:pt x="75" y="15984"/>
                  </a:cubicBezTo>
                  <a:cubicBezTo>
                    <a:pt x="-82" y="18720"/>
                    <a:pt x="-82" y="20160"/>
                    <a:pt x="1014" y="20880"/>
                  </a:cubicBezTo>
                  <a:cubicBezTo>
                    <a:pt x="2109" y="21600"/>
                    <a:pt x="4301" y="21600"/>
                    <a:pt x="7431" y="19872"/>
                  </a:cubicBezTo>
                  <a:cubicBezTo>
                    <a:pt x="10561" y="18144"/>
                    <a:pt x="14631" y="14688"/>
                    <a:pt x="17135" y="11088"/>
                  </a:cubicBezTo>
                  <a:cubicBezTo>
                    <a:pt x="19640" y="7488"/>
                    <a:pt x="20579" y="3744"/>
                    <a:pt x="21518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0" name="Line"/>
            <p:cNvSpPr/>
            <p:nvPr/>
          </p:nvSpPr>
          <p:spPr>
            <a:xfrm>
              <a:off x="9496336" y="4185375"/>
              <a:ext cx="83709" cy="216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0"/>
                  </a:moveTo>
                  <a:cubicBezTo>
                    <a:pt x="1200" y="5055"/>
                    <a:pt x="2400" y="10111"/>
                    <a:pt x="3000" y="13213"/>
                  </a:cubicBezTo>
                  <a:cubicBezTo>
                    <a:pt x="3600" y="16315"/>
                    <a:pt x="3600" y="17464"/>
                    <a:pt x="3900" y="18613"/>
                  </a:cubicBezTo>
                  <a:cubicBezTo>
                    <a:pt x="4200" y="19762"/>
                    <a:pt x="4800" y="20911"/>
                    <a:pt x="7800" y="21255"/>
                  </a:cubicBezTo>
                  <a:cubicBezTo>
                    <a:pt x="10800" y="21600"/>
                    <a:pt x="16200" y="21140"/>
                    <a:pt x="21600" y="2068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1" name="Line"/>
            <p:cNvSpPr/>
            <p:nvPr/>
          </p:nvSpPr>
          <p:spPr>
            <a:xfrm>
              <a:off x="9592388" y="4094692"/>
              <a:ext cx="217852" cy="344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77" extrusionOk="0">
                  <a:moveTo>
                    <a:pt x="12435" y="0"/>
                  </a:moveTo>
                  <a:cubicBezTo>
                    <a:pt x="13571" y="290"/>
                    <a:pt x="14708" y="580"/>
                    <a:pt x="15845" y="2319"/>
                  </a:cubicBezTo>
                  <a:cubicBezTo>
                    <a:pt x="16982" y="4059"/>
                    <a:pt x="18119" y="7248"/>
                    <a:pt x="18801" y="9713"/>
                  </a:cubicBezTo>
                  <a:cubicBezTo>
                    <a:pt x="19483" y="12177"/>
                    <a:pt x="19710" y="13917"/>
                    <a:pt x="19710" y="15366"/>
                  </a:cubicBezTo>
                  <a:cubicBezTo>
                    <a:pt x="19710" y="16816"/>
                    <a:pt x="19483" y="17976"/>
                    <a:pt x="18801" y="18411"/>
                  </a:cubicBezTo>
                  <a:cubicBezTo>
                    <a:pt x="18119" y="18846"/>
                    <a:pt x="16982" y="18556"/>
                    <a:pt x="14254" y="18048"/>
                  </a:cubicBezTo>
                  <a:cubicBezTo>
                    <a:pt x="11525" y="17541"/>
                    <a:pt x="7205" y="16816"/>
                    <a:pt x="4590" y="16671"/>
                  </a:cubicBezTo>
                  <a:cubicBezTo>
                    <a:pt x="1976" y="16526"/>
                    <a:pt x="1066" y="16961"/>
                    <a:pt x="498" y="17541"/>
                  </a:cubicBezTo>
                  <a:cubicBezTo>
                    <a:pt x="-71" y="18121"/>
                    <a:pt x="-298" y="18846"/>
                    <a:pt x="611" y="19570"/>
                  </a:cubicBezTo>
                  <a:cubicBezTo>
                    <a:pt x="1521" y="20295"/>
                    <a:pt x="3567" y="21020"/>
                    <a:pt x="7205" y="21310"/>
                  </a:cubicBezTo>
                  <a:cubicBezTo>
                    <a:pt x="10843" y="21600"/>
                    <a:pt x="16073" y="21455"/>
                    <a:pt x="21302" y="2131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2" name="Line"/>
            <p:cNvSpPr/>
            <p:nvPr/>
          </p:nvSpPr>
          <p:spPr>
            <a:xfrm>
              <a:off x="10138093" y="4205610"/>
              <a:ext cx="181368" cy="18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7" extrusionOk="0">
                  <a:moveTo>
                    <a:pt x="0" y="6248"/>
                  </a:moveTo>
                  <a:cubicBezTo>
                    <a:pt x="0" y="10362"/>
                    <a:pt x="0" y="14476"/>
                    <a:pt x="0" y="17176"/>
                  </a:cubicBezTo>
                  <a:cubicBezTo>
                    <a:pt x="0" y="19876"/>
                    <a:pt x="0" y="21162"/>
                    <a:pt x="415" y="20905"/>
                  </a:cubicBezTo>
                  <a:cubicBezTo>
                    <a:pt x="831" y="20648"/>
                    <a:pt x="1662" y="18848"/>
                    <a:pt x="3185" y="16019"/>
                  </a:cubicBezTo>
                  <a:cubicBezTo>
                    <a:pt x="4708" y="13191"/>
                    <a:pt x="6923" y="9333"/>
                    <a:pt x="8585" y="6376"/>
                  </a:cubicBezTo>
                  <a:cubicBezTo>
                    <a:pt x="10246" y="3419"/>
                    <a:pt x="11354" y="1362"/>
                    <a:pt x="12600" y="462"/>
                  </a:cubicBezTo>
                  <a:cubicBezTo>
                    <a:pt x="13846" y="-438"/>
                    <a:pt x="15231" y="-181"/>
                    <a:pt x="16200" y="2648"/>
                  </a:cubicBezTo>
                  <a:cubicBezTo>
                    <a:pt x="17169" y="5476"/>
                    <a:pt x="17723" y="10876"/>
                    <a:pt x="18554" y="14348"/>
                  </a:cubicBezTo>
                  <a:cubicBezTo>
                    <a:pt x="19385" y="17819"/>
                    <a:pt x="20492" y="19362"/>
                    <a:pt x="21600" y="209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3" name="Line"/>
            <p:cNvSpPr/>
            <p:nvPr/>
          </p:nvSpPr>
          <p:spPr>
            <a:xfrm>
              <a:off x="10396192" y="4248156"/>
              <a:ext cx="176119" cy="15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248" extrusionOk="0">
                  <a:moveTo>
                    <a:pt x="0" y="0"/>
                  </a:moveTo>
                  <a:cubicBezTo>
                    <a:pt x="1122" y="1252"/>
                    <a:pt x="2244" y="2504"/>
                    <a:pt x="2525" y="5009"/>
                  </a:cubicBezTo>
                  <a:cubicBezTo>
                    <a:pt x="2805" y="7513"/>
                    <a:pt x="2244" y="11270"/>
                    <a:pt x="1964" y="14243"/>
                  </a:cubicBezTo>
                  <a:cubicBezTo>
                    <a:pt x="1683" y="17217"/>
                    <a:pt x="1683" y="19409"/>
                    <a:pt x="3086" y="20504"/>
                  </a:cubicBezTo>
                  <a:cubicBezTo>
                    <a:pt x="4488" y="21600"/>
                    <a:pt x="7293" y="21600"/>
                    <a:pt x="10519" y="19722"/>
                  </a:cubicBezTo>
                  <a:cubicBezTo>
                    <a:pt x="13745" y="17843"/>
                    <a:pt x="17392" y="14087"/>
                    <a:pt x="19356" y="11426"/>
                  </a:cubicBezTo>
                  <a:cubicBezTo>
                    <a:pt x="21319" y="8765"/>
                    <a:pt x="21600" y="7200"/>
                    <a:pt x="20899" y="6261"/>
                  </a:cubicBezTo>
                  <a:cubicBezTo>
                    <a:pt x="20197" y="5322"/>
                    <a:pt x="18514" y="5009"/>
                    <a:pt x="15709" y="4852"/>
                  </a:cubicBezTo>
                  <a:cubicBezTo>
                    <a:pt x="12904" y="4696"/>
                    <a:pt x="8977" y="4696"/>
                    <a:pt x="5049" y="469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4" name="Line"/>
            <p:cNvSpPr/>
            <p:nvPr/>
          </p:nvSpPr>
          <p:spPr>
            <a:xfrm>
              <a:off x="10654290" y="4115619"/>
              <a:ext cx="20928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900"/>
                    <a:pt x="16800" y="7800"/>
                    <a:pt x="13200" y="11400"/>
                  </a:cubicBezTo>
                  <a:cubicBezTo>
                    <a:pt x="9600" y="15000"/>
                    <a:pt x="4800" y="183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5" name="Line"/>
            <p:cNvSpPr/>
            <p:nvPr/>
          </p:nvSpPr>
          <p:spPr>
            <a:xfrm>
              <a:off x="10598485" y="4275440"/>
              <a:ext cx="383660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4844" y="11375"/>
                    <a:pt x="9687" y="2735"/>
                    <a:pt x="13287" y="575"/>
                  </a:cubicBezTo>
                  <a:cubicBezTo>
                    <a:pt x="16887" y="-1585"/>
                    <a:pt x="1924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959" name="Drawing"/>
          <p:cNvGrpSpPr/>
          <p:nvPr/>
        </p:nvGrpSpPr>
        <p:grpSpPr>
          <a:xfrm>
            <a:off x="4416980" y="7144028"/>
            <a:ext cx="3270161" cy="1029082"/>
            <a:chOff x="0" y="0"/>
            <a:chExt cx="3270159" cy="1029080"/>
          </a:xfrm>
        </p:grpSpPr>
        <p:sp>
          <p:nvSpPr>
            <p:cNvPr id="947" name="Line"/>
            <p:cNvSpPr/>
            <p:nvPr/>
          </p:nvSpPr>
          <p:spPr>
            <a:xfrm>
              <a:off x="336627" y="366204"/>
              <a:ext cx="223168" cy="379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4" h="21106" extrusionOk="0">
                  <a:moveTo>
                    <a:pt x="6969" y="1304"/>
                  </a:moveTo>
                  <a:cubicBezTo>
                    <a:pt x="6969" y="528"/>
                    <a:pt x="6969" y="-248"/>
                    <a:pt x="6528" y="75"/>
                  </a:cubicBezTo>
                  <a:cubicBezTo>
                    <a:pt x="6087" y="399"/>
                    <a:pt x="5206" y="1821"/>
                    <a:pt x="4104" y="4214"/>
                  </a:cubicBezTo>
                  <a:cubicBezTo>
                    <a:pt x="3002" y="6607"/>
                    <a:pt x="1679" y="9970"/>
                    <a:pt x="908" y="12621"/>
                  </a:cubicBezTo>
                  <a:cubicBezTo>
                    <a:pt x="136" y="15273"/>
                    <a:pt x="-84" y="17213"/>
                    <a:pt x="26" y="18506"/>
                  </a:cubicBezTo>
                  <a:cubicBezTo>
                    <a:pt x="136" y="19800"/>
                    <a:pt x="577" y="20447"/>
                    <a:pt x="1900" y="20835"/>
                  </a:cubicBezTo>
                  <a:cubicBezTo>
                    <a:pt x="3222" y="21223"/>
                    <a:pt x="5426" y="21352"/>
                    <a:pt x="8843" y="20123"/>
                  </a:cubicBezTo>
                  <a:cubicBezTo>
                    <a:pt x="12259" y="18895"/>
                    <a:pt x="16887" y="16308"/>
                    <a:pt x="19202" y="13268"/>
                  </a:cubicBezTo>
                  <a:cubicBezTo>
                    <a:pt x="21516" y="10229"/>
                    <a:pt x="21516" y="6736"/>
                    <a:pt x="20524" y="4667"/>
                  </a:cubicBezTo>
                  <a:cubicBezTo>
                    <a:pt x="19532" y="2598"/>
                    <a:pt x="17549" y="1951"/>
                    <a:pt x="15014" y="2209"/>
                  </a:cubicBezTo>
                  <a:cubicBezTo>
                    <a:pt x="12479" y="2468"/>
                    <a:pt x="9394" y="3632"/>
                    <a:pt x="7851" y="4538"/>
                  </a:cubicBezTo>
                  <a:cubicBezTo>
                    <a:pt x="6308" y="5443"/>
                    <a:pt x="6308" y="6090"/>
                    <a:pt x="6308" y="6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8" name="Line"/>
            <p:cNvSpPr/>
            <p:nvPr/>
          </p:nvSpPr>
          <p:spPr>
            <a:xfrm>
              <a:off x="622014" y="279919"/>
              <a:ext cx="156846" cy="156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088" extrusionOk="0">
                  <a:moveTo>
                    <a:pt x="7164" y="11956"/>
                  </a:moveTo>
                  <a:cubicBezTo>
                    <a:pt x="7790" y="10390"/>
                    <a:pt x="8416" y="8825"/>
                    <a:pt x="9042" y="6790"/>
                  </a:cubicBezTo>
                  <a:cubicBezTo>
                    <a:pt x="9668" y="4756"/>
                    <a:pt x="10294" y="2251"/>
                    <a:pt x="10294" y="1782"/>
                  </a:cubicBezTo>
                  <a:cubicBezTo>
                    <a:pt x="10294" y="1312"/>
                    <a:pt x="9668" y="2877"/>
                    <a:pt x="8103" y="5851"/>
                  </a:cubicBezTo>
                  <a:cubicBezTo>
                    <a:pt x="6538" y="8825"/>
                    <a:pt x="4034" y="13208"/>
                    <a:pt x="2312" y="16025"/>
                  </a:cubicBezTo>
                  <a:cubicBezTo>
                    <a:pt x="590" y="18843"/>
                    <a:pt x="-349" y="20095"/>
                    <a:pt x="121" y="20721"/>
                  </a:cubicBezTo>
                  <a:cubicBezTo>
                    <a:pt x="590" y="21347"/>
                    <a:pt x="2468" y="21347"/>
                    <a:pt x="5755" y="19312"/>
                  </a:cubicBezTo>
                  <a:cubicBezTo>
                    <a:pt x="9042" y="17277"/>
                    <a:pt x="13738" y="13208"/>
                    <a:pt x="16555" y="10234"/>
                  </a:cubicBezTo>
                  <a:cubicBezTo>
                    <a:pt x="19373" y="7260"/>
                    <a:pt x="20312" y="5382"/>
                    <a:pt x="20781" y="3660"/>
                  </a:cubicBezTo>
                  <a:cubicBezTo>
                    <a:pt x="21251" y="1938"/>
                    <a:pt x="21251" y="373"/>
                    <a:pt x="20625" y="60"/>
                  </a:cubicBezTo>
                  <a:cubicBezTo>
                    <a:pt x="19999" y="-253"/>
                    <a:pt x="18747" y="686"/>
                    <a:pt x="17338" y="2408"/>
                  </a:cubicBezTo>
                  <a:cubicBezTo>
                    <a:pt x="15929" y="4130"/>
                    <a:pt x="14364" y="6634"/>
                    <a:pt x="12799" y="91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49" name="Line"/>
            <p:cNvSpPr/>
            <p:nvPr/>
          </p:nvSpPr>
          <p:spPr>
            <a:xfrm>
              <a:off x="775210" y="271061"/>
              <a:ext cx="53481" cy="516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026" y="3211"/>
                    <a:pt x="8452" y="6422"/>
                    <a:pt x="4696" y="9486"/>
                  </a:cubicBezTo>
                  <a:cubicBezTo>
                    <a:pt x="939" y="12551"/>
                    <a:pt x="0" y="15470"/>
                    <a:pt x="0" y="17465"/>
                  </a:cubicBezTo>
                  <a:cubicBezTo>
                    <a:pt x="0" y="19459"/>
                    <a:pt x="939" y="20530"/>
                    <a:pt x="18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0" name="Line"/>
            <p:cNvSpPr/>
            <p:nvPr/>
          </p:nvSpPr>
          <p:spPr>
            <a:xfrm>
              <a:off x="870544" y="585740"/>
              <a:ext cx="93856" cy="169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9" h="20772" extrusionOk="0">
                  <a:moveTo>
                    <a:pt x="3086" y="2463"/>
                  </a:moveTo>
                  <a:cubicBezTo>
                    <a:pt x="1543" y="6158"/>
                    <a:pt x="0" y="9853"/>
                    <a:pt x="0" y="12979"/>
                  </a:cubicBezTo>
                  <a:cubicBezTo>
                    <a:pt x="0" y="16105"/>
                    <a:pt x="1543" y="18663"/>
                    <a:pt x="3600" y="19942"/>
                  </a:cubicBezTo>
                  <a:cubicBezTo>
                    <a:pt x="5657" y="21221"/>
                    <a:pt x="8229" y="21221"/>
                    <a:pt x="11571" y="18521"/>
                  </a:cubicBezTo>
                  <a:cubicBezTo>
                    <a:pt x="14914" y="15821"/>
                    <a:pt x="19029" y="10421"/>
                    <a:pt x="20314" y="6726"/>
                  </a:cubicBezTo>
                  <a:cubicBezTo>
                    <a:pt x="21600" y="3032"/>
                    <a:pt x="20057" y="1042"/>
                    <a:pt x="16200" y="332"/>
                  </a:cubicBezTo>
                  <a:cubicBezTo>
                    <a:pt x="12343" y="-379"/>
                    <a:pt x="6171" y="189"/>
                    <a:pt x="0" y="7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1" name="Line"/>
            <p:cNvSpPr/>
            <p:nvPr/>
          </p:nvSpPr>
          <p:spPr>
            <a:xfrm>
              <a:off x="1329918" y="332599"/>
              <a:ext cx="231657" cy="371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3" h="21193" extrusionOk="0">
                  <a:moveTo>
                    <a:pt x="5754" y="3648"/>
                  </a:moveTo>
                  <a:cubicBezTo>
                    <a:pt x="5963" y="2853"/>
                    <a:pt x="6173" y="2058"/>
                    <a:pt x="6278" y="1329"/>
                  </a:cubicBezTo>
                  <a:cubicBezTo>
                    <a:pt x="6383" y="601"/>
                    <a:pt x="6383" y="-62"/>
                    <a:pt x="6068" y="4"/>
                  </a:cubicBezTo>
                  <a:cubicBezTo>
                    <a:pt x="5754" y="71"/>
                    <a:pt x="5124" y="866"/>
                    <a:pt x="3971" y="3383"/>
                  </a:cubicBezTo>
                  <a:cubicBezTo>
                    <a:pt x="2818" y="5901"/>
                    <a:pt x="1140" y="10142"/>
                    <a:pt x="406" y="13322"/>
                  </a:cubicBezTo>
                  <a:cubicBezTo>
                    <a:pt x="-328" y="16502"/>
                    <a:pt x="-118" y="18623"/>
                    <a:pt x="1455" y="19882"/>
                  </a:cubicBezTo>
                  <a:cubicBezTo>
                    <a:pt x="3027" y="21140"/>
                    <a:pt x="5963" y="21538"/>
                    <a:pt x="9423" y="20875"/>
                  </a:cubicBezTo>
                  <a:cubicBezTo>
                    <a:pt x="12884" y="20213"/>
                    <a:pt x="16868" y="18490"/>
                    <a:pt x="18965" y="16767"/>
                  </a:cubicBezTo>
                  <a:cubicBezTo>
                    <a:pt x="21062" y="15045"/>
                    <a:pt x="21272" y="13322"/>
                    <a:pt x="20433" y="12262"/>
                  </a:cubicBezTo>
                  <a:cubicBezTo>
                    <a:pt x="19594" y="11202"/>
                    <a:pt x="17707" y="10804"/>
                    <a:pt x="15715" y="11003"/>
                  </a:cubicBezTo>
                  <a:cubicBezTo>
                    <a:pt x="13722" y="11202"/>
                    <a:pt x="11625" y="11997"/>
                    <a:pt x="9528" y="12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2" name="Line"/>
            <p:cNvSpPr/>
            <p:nvPr/>
          </p:nvSpPr>
          <p:spPr>
            <a:xfrm>
              <a:off x="1568106" y="452428"/>
              <a:ext cx="97660" cy="16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2" extrusionOk="0">
                  <a:moveTo>
                    <a:pt x="0" y="10800"/>
                  </a:moveTo>
                  <a:cubicBezTo>
                    <a:pt x="2571" y="16200"/>
                    <a:pt x="5143" y="21600"/>
                    <a:pt x="6943" y="21300"/>
                  </a:cubicBezTo>
                  <a:cubicBezTo>
                    <a:pt x="8743" y="21000"/>
                    <a:pt x="9771" y="15000"/>
                    <a:pt x="12086" y="10500"/>
                  </a:cubicBezTo>
                  <a:cubicBezTo>
                    <a:pt x="14400" y="6000"/>
                    <a:pt x="18000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3" name="Line"/>
            <p:cNvSpPr/>
            <p:nvPr/>
          </p:nvSpPr>
          <p:spPr>
            <a:xfrm>
              <a:off x="1715702" y="449741"/>
              <a:ext cx="159333" cy="228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182" extrusionOk="0">
                  <a:moveTo>
                    <a:pt x="12060" y="1546"/>
                  </a:moveTo>
                  <a:cubicBezTo>
                    <a:pt x="11121" y="682"/>
                    <a:pt x="10181" y="-182"/>
                    <a:pt x="8929" y="34"/>
                  </a:cubicBezTo>
                  <a:cubicBezTo>
                    <a:pt x="7677" y="250"/>
                    <a:pt x="6112" y="1546"/>
                    <a:pt x="4547" y="4138"/>
                  </a:cubicBezTo>
                  <a:cubicBezTo>
                    <a:pt x="2981" y="6730"/>
                    <a:pt x="1416" y="10618"/>
                    <a:pt x="634" y="13210"/>
                  </a:cubicBezTo>
                  <a:cubicBezTo>
                    <a:pt x="-149" y="15802"/>
                    <a:pt x="-149" y="17098"/>
                    <a:pt x="321" y="18286"/>
                  </a:cubicBezTo>
                  <a:cubicBezTo>
                    <a:pt x="790" y="19474"/>
                    <a:pt x="1729" y="20554"/>
                    <a:pt x="3138" y="20986"/>
                  </a:cubicBezTo>
                  <a:cubicBezTo>
                    <a:pt x="4547" y="21418"/>
                    <a:pt x="6425" y="21202"/>
                    <a:pt x="8460" y="19690"/>
                  </a:cubicBezTo>
                  <a:cubicBezTo>
                    <a:pt x="10494" y="18178"/>
                    <a:pt x="12686" y="15370"/>
                    <a:pt x="13938" y="14614"/>
                  </a:cubicBezTo>
                  <a:cubicBezTo>
                    <a:pt x="15190" y="13858"/>
                    <a:pt x="15503" y="15154"/>
                    <a:pt x="16599" y="15586"/>
                  </a:cubicBezTo>
                  <a:cubicBezTo>
                    <a:pt x="17694" y="16018"/>
                    <a:pt x="19573" y="15586"/>
                    <a:pt x="21451" y="151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4" name="Line"/>
            <p:cNvSpPr/>
            <p:nvPr/>
          </p:nvSpPr>
          <p:spPr>
            <a:xfrm>
              <a:off x="1913818" y="262684"/>
              <a:ext cx="414632" cy="421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85" extrusionOk="0">
                  <a:moveTo>
                    <a:pt x="7762" y="71"/>
                  </a:moveTo>
                  <a:cubicBezTo>
                    <a:pt x="8365" y="-47"/>
                    <a:pt x="8968" y="-165"/>
                    <a:pt x="9391" y="1015"/>
                  </a:cubicBezTo>
                  <a:cubicBezTo>
                    <a:pt x="9813" y="2196"/>
                    <a:pt x="10054" y="4674"/>
                    <a:pt x="10115" y="7743"/>
                  </a:cubicBezTo>
                  <a:cubicBezTo>
                    <a:pt x="10175" y="10812"/>
                    <a:pt x="10054" y="14471"/>
                    <a:pt x="9994" y="16596"/>
                  </a:cubicBezTo>
                  <a:cubicBezTo>
                    <a:pt x="9934" y="18720"/>
                    <a:pt x="9934" y="19310"/>
                    <a:pt x="9692" y="19428"/>
                  </a:cubicBezTo>
                  <a:cubicBezTo>
                    <a:pt x="9451" y="19546"/>
                    <a:pt x="8968" y="19192"/>
                    <a:pt x="7762" y="18307"/>
                  </a:cubicBezTo>
                  <a:cubicBezTo>
                    <a:pt x="6555" y="17422"/>
                    <a:pt x="4624" y="16006"/>
                    <a:pt x="3357" y="15297"/>
                  </a:cubicBezTo>
                  <a:cubicBezTo>
                    <a:pt x="2090" y="14589"/>
                    <a:pt x="1487" y="14589"/>
                    <a:pt x="1004" y="14825"/>
                  </a:cubicBezTo>
                  <a:cubicBezTo>
                    <a:pt x="521" y="15061"/>
                    <a:pt x="159" y="15533"/>
                    <a:pt x="39" y="16124"/>
                  </a:cubicBezTo>
                  <a:cubicBezTo>
                    <a:pt x="-82" y="16714"/>
                    <a:pt x="39" y="17422"/>
                    <a:pt x="1004" y="18189"/>
                  </a:cubicBezTo>
                  <a:cubicBezTo>
                    <a:pt x="1969" y="18956"/>
                    <a:pt x="3779" y="19783"/>
                    <a:pt x="5288" y="20137"/>
                  </a:cubicBezTo>
                  <a:cubicBezTo>
                    <a:pt x="6796" y="20491"/>
                    <a:pt x="8003" y="20373"/>
                    <a:pt x="9089" y="19428"/>
                  </a:cubicBezTo>
                  <a:cubicBezTo>
                    <a:pt x="10175" y="18484"/>
                    <a:pt x="11140" y="16714"/>
                    <a:pt x="11623" y="15533"/>
                  </a:cubicBezTo>
                  <a:cubicBezTo>
                    <a:pt x="12106" y="14353"/>
                    <a:pt x="12106" y="13763"/>
                    <a:pt x="12106" y="14471"/>
                  </a:cubicBezTo>
                  <a:cubicBezTo>
                    <a:pt x="12106" y="15179"/>
                    <a:pt x="12106" y="17186"/>
                    <a:pt x="12226" y="18484"/>
                  </a:cubicBezTo>
                  <a:cubicBezTo>
                    <a:pt x="12347" y="19783"/>
                    <a:pt x="12588" y="20373"/>
                    <a:pt x="13011" y="20786"/>
                  </a:cubicBezTo>
                  <a:cubicBezTo>
                    <a:pt x="13433" y="21199"/>
                    <a:pt x="14036" y="21435"/>
                    <a:pt x="15002" y="21376"/>
                  </a:cubicBezTo>
                  <a:cubicBezTo>
                    <a:pt x="15967" y="21317"/>
                    <a:pt x="17295" y="20963"/>
                    <a:pt x="18441" y="19783"/>
                  </a:cubicBezTo>
                  <a:cubicBezTo>
                    <a:pt x="19587" y="18602"/>
                    <a:pt x="20553" y="16596"/>
                    <a:pt x="21035" y="14707"/>
                  </a:cubicBezTo>
                  <a:cubicBezTo>
                    <a:pt x="21518" y="12819"/>
                    <a:pt x="21518" y="11048"/>
                    <a:pt x="21518" y="92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5" name="Line"/>
            <p:cNvSpPr/>
            <p:nvPr/>
          </p:nvSpPr>
          <p:spPr>
            <a:xfrm>
              <a:off x="2379092" y="436152"/>
              <a:ext cx="179554" cy="221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418" extrusionOk="0">
                  <a:moveTo>
                    <a:pt x="12246" y="2250"/>
                  </a:moveTo>
                  <a:cubicBezTo>
                    <a:pt x="11415" y="1125"/>
                    <a:pt x="10584" y="0"/>
                    <a:pt x="9615" y="0"/>
                  </a:cubicBezTo>
                  <a:cubicBezTo>
                    <a:pt x="8646" y="0"/>
                    <a:pt x="7538" y="1125"/>
                    <a:pt x="5876" y="4275"/>
                  </a:cubicBezTo>
                  <a:cubicBezTo>
                    <a:pt x="4215" y="7425"/>
                    <a:pt x="1999" y="12600"/>
                    <a:pt x="892" y="15750"/>
                  </a:cubicBezTo>
                  <a:cubicBezTo>
                    <a:pt x="-216" y="18900"/>
                    <a:pt x="-216" y="20025"/>
                    <a:pt x="476" y="20700"/>
                  </a:cubicBezTo>
                  <a:cubicBezTo>
                    <a:pt x="1169" y="21375"/>
                    <a:pt x="2553" y="21600"/>
                    <a:pt x="3799" y="21263"/>
                  </a:cubicBezTo>
                  <a:cubicBezTo>
                    <a:pt x="5046" y="20925"/>
                    <a:pt x="6153" y="20025"/>
                    <a:pt x="7261" y="18338"/>
                  </a:cubicBezTo>
                  <a:cubicBezTo>
                    <a:pt x="8369" y="16650"/>
                    <a:pt x="9476" y="14175"/>
                    <a:pt x="10446" y="12150"/>
                  </a:cubicBezTo>
                  <a:cubicBezTo>
                    <a:pt x="11415" y="10125"/>
                    <a:pt x="12246" y="8550"/>
                    <a:pt x="12799" y="8438"/>
                  </a:cubicBezTo>
                  <a:cubicBezTo>
                    <a:pt x="13353" y="8325"/>
                    <a:pt x="13630" y="9675"/>
                    <a:pt x="13907" y="10913"/>
                  </a:cubicBezTo>
                  <a:cubicBezTo>
                    <a:pt x="14184" y="12150"/>
                    <a:pt x="14461" y="13275"/>
                    <a:pt x="15015" y="14288"/>
                  </a:cubicBezTo>
                  <a:cubicBezTo>
                    <a:pt x="15569" y="15300"/>
                    <a:pt x="16399" y="16200"/>
                    <a:pt x="17507" y="16537"/>
                  </a:cubicBezTo>
                  <a:cubicBezTo>
                    <a:pt x="18615" y="16875"/>
                    <a:pt x="19999" y="16650"/>
                    <a:pt x="21384" y="16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6" name="Line"/>
            <p:cNvSpPr/>
            <p:nvPr/>
          </p:nvSpPr>
          <p:spPr>
            <a:xfrm>
              <a:off x="2614450" y="208281"/>
              <a:ext cx="25579" cy="453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0"/>
                  </a:moveTo>
                  <a:cubicBezTo>
                    <a:pt x="19636" y="4431"/>
                    <a:pt x="21600" y="8862"/>
                    <a:pt x="21600" y="12240"/>
                  </a:cubicBezTo>
                  <a:cubicBezTo>
                    <a:pt x="21600" y="15618"/>
                    <a:pt x="19636" y="17945"/>
                    <a:pt x="15709" y="19329"/>
                  </a:cubicBezTo>
                  <a:cubicBezTo>
                    <a:pt x="11782" y="20714"/>
                    <a:pt x="5891" y="211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7" name="Line"/>
            <p:cNvSpPr/>
            <p:nvPr/>
          </p:nvSpPr>
          <p:spPr>
            <a:xfrm>
              <a:off x="2537718" y="433411"/>
              <a:ext cx="516197" cy="27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12272"/>
                  </a:moveTo>
                  <a:cubicBezTo>
                    <a:pt x="1362" y="13352"/>
                    <a:pt x="2724" y="14432"/>
                    <a:pt x="4378" y="14702"/>
                  </a:cubicBezTo>
                  <a:cubicBezTo>
                    <a:pt x="6032" y="14972"/>
                    <a:pt x="7978" y="14432"/>
                    <a:pt x="9486" y="12632"/>
                  </a:cubicBezTo>
                  <a:cubicBezTo>
                    <a:pt x="10995" y="10832"/>
                    <a:pt x="12065" y="7772"/>
                    <a:pt x="12600" y="5792"/>
                  </a:cubicBezTo>
                  <a:cubicBezTo>
                    <a:pt x="13135" y="3812"/>
                    <a:pt x="13135" y="2912"/>
                    <a:pt x="13086" y="2012"/>
                  </a:cubicBezTo>
                  <a:cubicBezTo>
                    <a:pt x="13038" y="1112"/>
                    <a:pt x="12941" y="212"/>
                    <a:pt x="12503" y="32"/>
                  </a:cubicBezTo>
                  <a:cubicBezTo>
                    <a:pt x="12065" y="-148"/>
                    <a:pt x="11286" y="392"/>
                    <a:pt x="10362" y="2552"/>
                  </a:cubicBezTo>
                  <a:cubicBezTo>
                    <a:pt x="9438" y="4712"/>
                    <a:pt x="8368" y="8492"/>
                    <a:pt x="8173" y="11732"/>
                  </a:cubicBezTo>
                  <a:cubicBezTo>
                    <a:pt x="7978" y="14972"/>
                    <a:pt x="8659" y="17672"/>
                    <a:pt x="10362" y="19292"/>
                  </a:cubicBezTo>
                  <a:cubicBezTo>
                    <a:pt x="12065" y="20912"/>
                    <a:pt x="14789" y="21452"/>
                    <a:pt x="16832" y="21182"/>
                  </a:cubicBezTo>
                  <a:cubicBezTo>
                    <a:pt x="18876" y="20912"/>
                    <a:pt x="20238" y="19832"/>
                    <a:pt x="21600" y="187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58" name="Line"/>
            <p:cNvSpPr/>
            <p:nvPr/>
          </p:nvSpPr>
          <p:spPr>
            <a:xfrm>
              <a:off x="-1" y="0"/>
              <a:ext cx="3270161" cy="102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79" extrusionOk="0">
                  <a:moveTo>
                    <a:pt x="1004" y="2612"/>
                  </a:moveTo>
                  <a:cubicBezTo>
                    <a:pt x="927" y="2319"/>
                    <a:pt x="851" y="2027"/>
                    <a:pt x="881" y="1881"/>
                  </a:cubicBezTo>
                  <a:cubicBezTo>
                    <a:pt x="912" y="1734"/>
                    <a:pt x="1050" y="1734"/>
                    <a:pt x="1327" y="1759"/>
                  </a:cubicBezTo>
                  <a:cubicBezTo>
                    <a:pt x="1603" y="1783"/>
                    <a:pt x="2017" y="1832"/>
                    <a:pt x="2532" y="1881"/>
                  </a:cubicBezTo>
                  <a:cubicBezTo>
                    <a:pt x="3046" y="1929"/>
                    <a:pt x="3660" y="1978"/>
                    <a:pt x="4274" y="2002"/>
                  </a:cubicBezTo>
                  <a:cubicBezTo>
                    <a:pt x="4888" y="2027"/>
                    <a:pt x="5502" y="2027"/>
                    <a:pt x="6024" y="2002"/>
                  </a:cubicBezTo>
                  <a:cubicBezTo>
                    <a:pt x="6546" y="1978"/>
                    <a:pt x="6976" y="1929"/>
                    <a:pt x="7452" y="1881"/>
                  </a:cubicBezTo>
                  <a:cubicBezTo>
                    <a:pt x="7928" y="1832"/>
                    <a:pt x="8450" y="1783"/>
                    <a:pt x="9018" y="1783"/>
                  </a:cubicBezTo>
                  <a:cubicBezTo>
                    <a:pt x="9586" y="1783"/>
                    <a:pt x="10200" y="1832"/>
                    <a:pt x="10783" y="1807"/>
                  </a:cubicBezTo>
                  <a:cubicBezTo>
                    <a:pt x="11367" y="1783"/>
                    <a:pt x="11919" y="1686"/>
                    <a:pt x="12495" y="1588"/>
                  </a:cubicBezTo>
                  <a:cubicBezTo>
                    <a:pt x="13071" y="1491"/>
                    <a:pt x="13669" y="1393"/>
                    <a:pt x="14284" y="1320"/>
                  </a:cubicBezTo>
                  <a:cubicBezTo>
                    <a:pt x="14898" y="1247"/>
                    <a:pt x="15527" y="1198"/>
                    <a:pt x="16080" y="1076"/>
                  </a:cubicBezTo>
                  <a:cubicBezTo>
                    <a:pt x="16632" y="954"/>
                    <a:pt x="17108" y="759"/>
                    <a:pt x="17569" y="613"/>
                  </a:cubicBezTo>
                  <a:cubicBezTo>
                    <a:pt x="18029" y="467"/>
                    <a:pt x="18475" y="369"/>
                    <a:pt x="18966" y="272"/>
                  </a:cubicBezTo>
                  <a:cubicBezTo>
                    <a:pt x="19457" y="174"/>
                    <a:pt x="19994" y="77"/>
                    <a:pt x="20386" y="28"/>
                  </a:cubicBezTo>
                  <a:cubicBezTo>
                    <a:pt x="20777" y="-21"/>
                    <a:pt x="21023" y="-21"/>
                    <a:pt x="21200" y="150"/>
                  </a:cubicBezTo>
                  <a:cubicBezTo>
                    <a:pt x="21376" y="320"/>
                    <a:pt x="21484" y="662"/>
                    <a:pt x="21537" y="1198"/>
                  </a:cubicBezTo>
                  <a:cubicBezTo>
                    <a:pt x="21591" y="1734"/>
                    <a:pt x="21591" y="2466"/>
                    <a:pt x="21591" y="3758"/>
                  </a:cubicBezTo>
                  <a:cubicBezTo>
                    <a:pt x="21591" y="5050"/>
                    <a:pt x="21591" y="6903"/>
                    <a:pt x="21568" y="8463"/>
                  </a:cubicBezTo>
                  <a:cubicBezTo>
                    <a:pt x="21545" y="10023"/>
                    <a:pt x="21499" y="11291"/>
                    <a:pt x="21476" y="12900"/>
                  </a:cubicBezTo>
                  <a:cubicBezTo>
                    <a:pt x="21453" y="14509"/>
                    <a:pt x="21453" y="16459"/>
                    <a:pt x="21453" y="17556"/>
                  </a:cubicBezTo>
                  <a:cubicBezTo>
                    <a:pt x="21453" y="18653"/>
                    <a:pt x="21453" y="18897"/>
                    <a:pt x="21422" y="19092"/>
                  </a:cubicBezTo>
                  <a:cubicBezTo>
                    <a:pt x="21391" y="19287"/>
                    <a:pt x="21330" y="19434"/>
                    <a:pt x="21100" y="19482"/>
                  </a:cubicBezTo>
                  <a:cubicBezTo>
                    <a:pt x="20869" y="19531"/>
                    <a:pt x="20470" y="19482"/>
                    <a:pt x="19956" y="19458"/>
                  </a:cubicBezTo>
                  <a:cubicBezTo>
                    <a:pt x="19442" y="19434"/>
                    <a:pt x="18812" y="19434"/>
                    <a:pt x="18229" y="19458"/>
                  </a:cubicBezTo>
                  <a:cubicBezTo>
                    <a:pt x="17646" y="19482"/>
                    <a:pt x="17108" y="19531"/>
                    <a:pt x="16617" y="19580"/>
                  </a:cubicBezTo>
                  <a:cubicBezTo>
                    <a:pt x="16126" y="19629"/>
                    <a:pt x="15681" y="19677"/>
                    <a:pt x="15120" y="19702"/>
                  </a:cubicBezTo>
                  <a:cubicBezTo>
                    <a:pt x="14560" y="19726"/>
                    <a:pt x="13884" y="19726"/>
                    <a:pt x="13240" y="19726"/>
                  </a:cubicBezTo>
                  <a:cubicBezTo>
                    <a:pt x="12595" y="19726"/>
                    <a:pt x="11981" y="19726"/>
                    <a:pt x="11390" y="19726"/>
                  </a:cubicBezTo>
                  <a:cubicBezTo>
                    <a:pt x="10799" y="19726"/>
                    <a:pt x="10231" y="19726"/>
                    <a:pt x="9663" y="19751"/>
                  </a:cubicBezTo>
                  <a:cubicBezTo>
                    <a:pt x="9095" y="19775"/>
                    <a:pt x="8527" y="19824"/>
                    <a:pt x="8058" y="19897"/>
                  </a:cubicBezTo>
                  <a:cubicBezTo>
                    <a:pt x="7590" y="19970"/>
                    <a:pt x="7222" y="20067"/>
                    <a:pt x="6815" y="20263"/>
                  </a:cubicBezTo>
                  <a:cubicBezTo>
                    <a:pt x="6408" y="20458"/>
                    <a:pt x="5963" y="20750"/>
                    <a:pt x="5518" y="20970"/>
                  </a:cubicBezTo>
                  <a:cubicBezTo>
                    <a:pt x="5072" y="21189"/>
                    <a:pt x="4627" y="21335"/>
                    <a:pt x="4136" y="21433"/>
                  </a:cubicBezTo>
                  <a:cubicBezTo>
                    <a:pt x="3645" y="21530"/>
                    <a:pt x="3107" y="21579"/>
                    <a:pt x="2678" y="21579"/>
                  </a:cubicBezTo>
                  <a:cubicBezTo>
                    <a:pt x="2248" y="21579"/>
                    <a:pt x="1925" y="21530"/>
                    <a:pt x="1595" y="21384"/>
                  </a:cubicBezTo>
                  <a:cubicBezTo>
                    <a:pt x="1265" y="21238"/>
                    <a:pt x="927" y="20994"/>
                    <a:pt x="705" y="20848"/>
                  </a:cubicBezTo>
                  <a:cubicBezTo>
                    <a:pt x="482" y="20701"/>
                    <a:pt x="375" y="20653"/>
                    <a:pt x="275" y="20555"/>
                  </a:cubicBezTo>
                  <a:cubicBezTo>
                    <a:pt x="175" y="20458"/>
                    <a:pt x="83" y="20311"/>
                    <a:pt x="37" y="20116"/>
                  </a:cubicBezTo>
                  <a:cubicBezTo>
                    <a:pt x="-9" y="19921"/>
                    <a:pt x="-9" y="19677"/>
                    <a:pt x="22" y="18970"/>
                  </a:cubicBezTo>
                  <a:cubicBezTo>
                    <a:pt x="52" y="18263"/>
                    <a:pt x="114" y="17093"/>
                    <a:pt x="160" y="15850"/>
                  </a:cubicBezTo>
                  <a:cubicBezTo>
                    <a:pt x="206" y="14607"/>
                    <a:pt x="237" y="13290"/>
                    <a:pt x="267" y="12022"/>
                  </a:cubicBezTo>
                  <a:cubicBezTo>
                    <a:pt x="298" y="10755"/>
                    <a:pt x="329" y="9536"/>
                    <a:pt x="352" y="8390"/>
                  </a:cubicBezTo>
                  <a:cubicBezTo>
                    <a:pt x="375" y="7244"/>
                    <a:pt x="390" y="6171"/>
                    <a:pt x="436" y="5245"/>
                  </a:cubicBezTo>
                  <a:cubicBezTo>
                    <a:pt x="482" y="4319"/>
                    <a:pt x="559" y="3538"/>
                    <a:pt x="613" y="2978"/>
                  </a:cubicBezTo>
                  <a:cubicBezTo>
                    <a:pt x="666" y="2417"/>
                    <a:pt x="697" y="2076"/>
                    <a:pt x="713" y="1905"/>
                  </a:cubicBezTo>
                  <a:cubicBezTo>
                    <a:pt x="728" y="1734"/>
                    <a:pt x="728" y="1734"/>
                    <a:pt x="728" y="1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29" name="Drawing"/>
          <p:cNvGrpSpPr/>
          <p:nvPr/>
        </p:nvGrpSpPr>
        <p:grpSpPr>
          <a:xfrm>
            <a:off x="751279" y="3096887"/>
            <a:ext cx="10839614" cy="4019980"/>
            <a:chOff x="0" y="0"/>
            <a:chExt cx="10839612" cy="4019979"/>
          </a:xfrm>
        </p:grpSpPr>
        <p:sp>
          <p:nvSpPr>
            <p:cNvPr id="10870" name="Line"/>
            <p:cNvSpPr/>
            <p:nvPr/>
          </p:nvSpPr>
          <p:spPr>
            <a:xfrm>
              <a:off x="281057" y="1262879"/>
              <a:ext cx="502301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301" y="21600"/>
                  </a:moveTo>
                  <a:cubicBezTo>
                    <a:pt x="102" y="19543"/>
                    <a:pt x="-97" y="17486"/>
                    <a:pt x="52" y="16114"/>
                  </a:cubicBezTo>
                  <a:cubicBezTo>
                    <a:pt x="202" y="14743"/>
                    <a:pt x="699" y="14057"/>
                    <a:pt x="2640" y="12343"/>
                  </a:cubicBezTo>
                  <a:cubicBezTo>
                    <a:pt x="4581" y="10629"/>
                    <a:pt x="7966" y="7886"/>
                    <a:pt x="11350" y="5657"/>
                  </a:cubicBezTo>
                  <a:cubicBezTo>
                    <a:pt x="14734" y="3429"/>
                    <a:pt x="18119" y="1714"/>
                    <a:pt x="21503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71" name="Line"/>
            <p:cNvSpPr/>
            <p:nvPr/>
          </p:nvSpPr>
          <p:spPr>
            <a:xfrm>
              <a:off x="218332" y="1555855"/>
              <a:ext cx="27903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000" y="3008"/>
                    <a:pt x="18000" y="6015"/>
                    <a:pt x="18000" y="9114"/>
                  </a:cubicBezTo>
                  <a:cubicBezTo>
                    <a:pt x="18000" y="12213"/>
                    <a:pt x="9000" y="15403"/>
                    <a:pt x="8100" y="17499"/>
                  </a:cubicBezTo>
                  <a:cubicBezTo>
                    <a:pt x="7200" y="19595"/>
                    <a:pt x="14400" y="205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72" name="Line"/>
            <p:cNvSpPr/>
            <p:nvPr/>
          </p:nvSpPr>
          <p:spPr>
            <a:xfrm>
              <a:off x="270591" y="1695368"/>
              <a:ext cx="338377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2445" y="21600"/>
                  </a:moveTo>
                  <a:cubicBezTo>
                    <a:pt x="1262" y="21600"/>
                    <a:pt x="78" y="21600"/>
                    <a:pt x="4" y="21300"/>
                  </a:cubicBezTo>
                  <a:cubicBezTo>
                    <a:pt x="-70" y="21000"/>
                    <a:pt x="966" y="20400"/>
                    <a:pt x="4072" y="17400"/>
                  </a:cubicBezTo>
                  <a:cubicBezTo>
                    <a:pt x="7179" y="14400"/>
                    <a:pt x="12357" y="9000"/>
                    <a:pt x="15612" y="5700"/>
                  </a:cubicBezTo>
                  <a:cubicBezTo>
                    <a:pt x="18867" y="2400"/>
                    <a:pt x="20198" y="1200"/>
                    <a:pt x="21530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73" name="Line"/>
            <p:cNvSpPr/>
            <p:nvPr/>
          </p:nvSpPr>
          <p:spPr>
            <a:xfrm>
              <a:off x="582772" y="1756381"/>
              <a:ext cx="605173" cy="219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0977" extrusionOk="0">
                  <a:moveTo>
                    <a:pt x="1677" y="2173"/>
                  </a:moveTo>
                  <a:cubicBezTo>
                    <a:pt x="1098" y="7295"/>
                    <a:pt x="518" y="12417"/>
                    <a:pt x="229" y="15534"/>
                  </a:cubicBezTo>
                  <a:cubicBezTo>
                    <a:pt x="-61" y="18652"/>
                    <a:pt x="-61" y="19765"/>
                    <a:pt x="146" y="20433"/>
                  </a:cubicBezTo>
                  <a:cubicBezTo>
                    <a:pt x="353" y="21101"/>
                    <a:pt x="767" y="21324"/>
                    <a:pt x="2256" y="20099"/>
                  </a:cubicBezTo>
                  <a:cubicBezTo>
                    <a:pt x="3746" y="18875"/>
                    <a:pt x="6311" y="16202"/>
                    <a:pt x="7925" y="13864"/>
                  </a:cubicBezTo>
                  <a:cubicBezTo>
                    <a:pt x="9539" y="11526"/>
                    <a:pt x="10201" y="9522"/>
                    <a:pt x="10491" y="7852"/>
                  </a:cubicBezTo>
                  <a:cubicBezTo>
                    <a:pt x="10780" y="6182"/>
                    <a:pt x="10698" y="4846"/>
                    <a:pt x="9705" y="4289"/>
                  </a:cubicBezTo>
                  <a:cubicBezTo>
                    <a:pt x="8711" y="3732"/>
                    <a:pt x="6808" y="3955"/>
                    <a:pt x="5318" y="4623"/>
                  </a:cubicBezTo>
                  <a:cubicBezTo>
                    <a:pt x="3829" y="5291"/>
                    <a:pt x="2753" y="6404"/>
                    <a:pt x="1925" y="7184"/>
                  </a:cubicBezTo>
                  <a:cubicBezTo>
                    <a:pt x="1098" y="7963"/>
                    <a:pt x="518" y="8409"/>
                    <a:pt x="477" y="8520"/>
                  </a:cubicBezTo>
                  <a:cubicBezTo>
                    <a:pt x="436" y="8631"/>
                    <a:pt x="932" y="8409"/>
                    <a:pt x="2505" y="6961"/>
                  </a:cubicBezTo>
                  <a:cubicBezTo>
                    <a:pt x="4077" y="5514"/>
                    <a:pt x="6725" y="2842"/>
                    <a:pt x="8339" y="1394"/>
                  </a:cubicBezTo>
                  <a:cubicBezTo>
                    <a:pt x="9953" y="-53"/>
                    <a:pt x="10532" y="-276"/>
                    <a:pt x="10863" y="281"/>
                  </a:cubicBezTo>
                  <a:cubicBezTo>
                    <a:pt x="11194" y="837"/>
                    <a:pt x="11277" y="2173"/>
                    <a:pt x="11153" y="4400"/>
                  </a:cubicBezTo>
                  <a:cubicBezTo>
                    <a:pt x="11029" y="6627"/>
                    <a:pt x="10698" y="9745"/>
                    <a:pt x="10532" y="11860"/>
                  </a:cubicBezTo>
                  <a:cubicBezTo>
                    <a:pt x="10367" y="13976"/>
                    <a:pt x="10367" y="15089"/>
                    <a:pt x="10573" y="15868"/>
                  </a:cubicBezTo>
                  <a:cubicBezTo>
                    <a:pt x="10780" y="16648"/>
                    <a:pt x="11194" y="17093"/>
                    <a:pt x="12477" y="16759"/>
                  </a:cubicBezTo>
                  <a:cubicBezTo>
                    <a:pt x="13760" y="16425"/>
                    <a:pt x="15911" y="15312"/>
                    <a:pt x="17484" y="13976"/>
                  </a:cubicBezTo>
                  <a:cubicBezTo>
                    <a:pt x="19056" y="12639"/>
                    <a:pt x="20049" y="11081"/>
                    <a:pt x="20670" y="9633"/>
                  </a:cubicBezTo>
                  <a:cubicBezTo>
                    <a:pt x="21291" y="8186"/>
                    <a:pt x="21539" y="6850"/>
                    <a:pt x="21539" y="5736"/>
                  </a:cubicBezTo>
                  <a:cubicBezTo>
                    <a:pt x="21539" y="4623"/>
                    <a:pt x="21291" y="3732"/>
                    <a:pt x="20422" y="3176"/>
                  </a:cubicBezTo>
                  <a:cubicBezTo>
                    <a:pt x="19553" y="2619"/>
                    <a:pt x="18063" y="2396"/>
                    <a:pt x="16491" y="2953"/>
                  </a:cubicBezTo>
                  <a:cubicBezTo>
                    <a:pt x="14918" y="3510"/>
                    <a:pt x="13263" y="4846"/>
                    <a:pt x="11608" y="6182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74" name="Line"/>
            <p:cNvSpPr/>
            <p:nvPr/>
          </p:nvSpPr>
          <p:spPr>
            <a:xfrm>
              <a:off x="1141229" y="1472148"/>
              <a:ext cx="395497" cy="502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00" extrusionOk="0">
                  <a:moveTo>
                    <a:pt x="16938" y="0"/>
                  </a:moveTo>
                  <a:cubicBezTo>
                    <a:pt x="17569" y="100"/>
                    <a:pt x="18201" y="199"/>
                    <a:pt x="18517" y="946"/>
                  </a:cubicBezTo>
                  <a:cubicBezTo>
                    <a:pt x="18832" y="1692"/>
                    <a:pt x="18832" y="3086"/>
                    <a:pt x="18517" y="5425"/>
                  </a:cubicBezTo>
                  <a:cubicBezTo>
                    <a:pt x="18201" y="7764"/>
                    <a:pt x="17569" y="11049"/>
                    <a:pt x="17253" y="12940"/>
                  </a:cubicBezTo>
                  <a:cubicBezTo>
                    <a:pt x="16938" y="14831"/>
                    <a:pt x="16938" y="15329"/>
                    <a:pt x="17001" y="15876"/>
                  </a:cubicBezTo>
                  <a:cubicBezTo>
                    <a:pt x="17064" y="16424"/>
                    <a:pt x="17190" y="17021"/>
                    <a:pt x="16811" y="17220"/>
                  </a:cubicBezTo>
                  <a:cubicBezTo>
                    <a:pt x="16432" y="17419"/>
                    <a:pt x="15548" y="17220"/>
                    <a:pt x="13211" y="17121"/>
                  </a:cubicBezTo>
                  <a:cubicBezTo>
                    <a:pt x="10874" y="17021"/>
                    <a:pt x="7085" y="17021"/>
                    <a:pt x="4622" y="17419"/>
                  </a:cubicBezTo>
                  <a:cubicBezTo>
                    <a:pt x="2159" y="17818"/>
                    <a:pt x="1022" y="18614"/>
                    <a:pt x="453" y="19311"/>
                  </a:cubicBezTo>
                  <a:cubicBezTo>
                    <a:pt x="-115" y="20007"/>
                    <a:pt x="-115" y="20605"/>
                    <a:pt x="264" y="21003"/>
                  </a:cubicBezTo>
                  <a:cubicBezTo>
                    <a:pt x="643" y="21401"/>
                    <a:pt x="1401" y="21600"/>
                    <a:pt x="4117" y="21451"/>
                  </a:cubicBezTo>
                  <a:cubicBezTo>
                    <a:pt x="6832" y="21301"/>
                    <a:pt x="11506" y="20804"/>
                    <a:pt x="14727" y="20406"/>
                  </a:cubicBezTo>
                  <a:cubicBezTo>
                    <a:pt x="17948" y="20007"/>
                    <a:pt x="19717" y="19709"/>
                    <a:pt x="21485" y="1941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75" name="Line"/>
            <p:cNvSpPr/>
            <p:nvPr/>
          </p:nvSpPr>
          <p:spPr>
            <a:xfrm>
              <a:off x="65908" y="2556077"/>
              <a:ext cx="442086" cy="4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361" extrusionOk="0">
                  <a:moveTo>
                    <a:pt x="10584" y="2021"/>
                  </a:moveTo>
                  <a:cubicBezTo>
                    <a:pt x="10695" y="1307"/>
                    <a:pt x="10806" y="594"/>
                    <a:pt x="10584" y="238"/>
                  </a:cubicBezTo>
                  <a:cubicBezTo>
                    <a:pt x="10363" y="-119"/>
                    <a:pt x="9809" y="-119"/>
                    <a:pt x="8757" y="543"/>
                  </a:cubicBezTo>
                  <a:cubicBezTo>
                    <a:pt x="7704" y="1206"/>
                    <a:pt x="6154" y="2530"/>
                    <a:pt x="4547" y="4160"/>
                  </a:cubicBezTo>
                  <a:cubicBezTo>
                    <a:pt x="2941" y="5790"/>
                    <a:pt x="1280" y="7726"/>
                    <a:pt x="504" y="8949"/>
                  </a:cubicBezTo>
                  <a:cubicBezTo>
                    <a:pt x="-271" y="10172"/>
                    <a:pt x="-160" y="10681"/>
                    <a:pt x="892" y="10987"/>
                  </a:cubicBezTo>
                  <a:cubicBezTo>
                    <a:pt x="1944" y="11292"/>
                    <a:pt x="3938" y="11394"/>
                    <a:pt x="6874" y="11241"/>
                  </a:cubicBezTo>
                  <a:cubicBezTo>
                    <a:pt x="9809" y="11089"/>
                    <a:pt x="13686" y="10681"/>
                    <a:pt x="16289" y="10783"/>
                  </a:cubicBezTo>
                  <a:cubicBezTo>
                    <a:pt x="18892" y="10885"/>
                    <a:pt x="20221" y="11496"/>
                    <a:pt x="20775" y="12413"/>
                  </a:cubicBezTo>
                  <a:cubicBezTo>
                    <a:pt x="21329" y="13330"/>
                    <a:pt x="21107" y="14553"/>
                    <a:pt x="19834" y="15826"/>
                  </a:cubicBezTo>
                  <a:cubicBezTo>
                    <a:pt x="18560" y="17100"/>
                    <a:pt x="16234" y="18424"/>
                    <a:pt x="13575" y="19392"/>
                  </a:cubicBezTo>
                  <a:cubicBezTo>
                    <a:pt x="10917" y="20360"/>
                    <a:pt x="7926" y="20972"/>
                    <a:pt x="6154" y="21226"/>
                  </a:cubicBezTo>
                  <a:cubicBezTo>
                    <a:pt x="4381" y="21481"/>
                    <a:pt x="3827" y="21379"/>
                    <a:pt x="3717" y="20870"/>
                  </a:cubicBezTo>
                  <a:cubicBezTo>
                    <a:pt x="3606" y="20360"/>
                    <a:pt x="3938" y="19443"/>
                    <a:pt x="4271" y="18526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76" name="Line"/>
            <p:cNvSpPr/>
            <p:nvPr/>
          </p:nvSpPr>
          <p:spPr>
            <a:xfrm>
              <a:off x="442848" y="2529298"/>
              <a:ext cx="291681" cy="541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0" extrusionOk="0">
                  <a:moveTo>
                    <a:pt x="6590" y="4242"/>
                  </a:moveTo>
                  <a:cubicBezTo>
                    <a:pt x="5047" y="2961"/>
                    <a:pt x="3504" y="1680"/>
                    <a:pt x="2390" y="902"/>
                  </a:cubicBezTo>
                  <a:cubicBezTo>
                    <a:pt x="1275" y="124"/>
                    <a:pt x="590" y="-151"/>
                    <a:pt x="247" y="78"/>
                  </a:cubicBezTo>
                  <a:cubicBezTo>
                    <a:pt x="-96" y="307"/>
                    <a:pt x="-96" y="1039"/>
                    <a:pt x="333" y="3052"/>
                  </a:cubicBezTo>
                  <a:cubicBezTo>
                    <a:pt x="761" y="5066"/>
                    <a:pt x="1618" y="8361"/>
                    <a:pt x="2047" y="11335"/>
                  </a:cubicBezTo>
                  <a:cubicBezTo>
                    <a:pt x="2475" y="14310"/>
                    <a:pt x="2475" y="16964"/>
                    <a:pt x="2561" y="18657"/>
                  </a:cubicBezTo>
                  <a:cubicBezTo>
                    <a:pt x="2647" y="20351"/>
                    <a:pt x="2818" y="21083"/>
                    <a:pt x="3333" y="21266"/>
                  </a:cubicBezTo>
                  <a:cubicBezTo>
                    <a:pt x="3847" y="21449"/>
                    <a:pt x="4704" y="21083"/>
                    <a:pt x="6161" y="19618"/>
                  </a:cubicBezTo>
                  <a:cubicBezTo>
                    <a:pt x="7618" y="18154"/>
                    <a:pt x="9675" y="15591"/>
                    <a:pt x="11047" y="14035"/>
                  </a:cubicBezTo>
                  <a:cubicBezTo>
                    <a:pt x="12418" y="12480"/>
                    <a:pt x="13104" y="11930"/>
                    <a:pt x="13875" y="11518"/>
                  </a:cubicBezTo>
                  <a:cubicBezTo>
                    <a:pt x="14647" y="11107"/>
                    <a:pt x="15504" y="10832"/>
                    <a:pt x="16275" y="10832"/>
                  </a:cubicBezTo>
                  <a:cubicBezTo>
                    <a:pt x="17047" y="10832"/>
                    <a:pt x="17733" y="11107"/>
                    <a:pt x="18247" y="12251"/>
                  </a:cubicBezTo>
                  <a:cubicBezTo>
                    <a:pt x="18761" y="13395"/>
                    <a:pt x="19104" y="15408"/>
                    <a:pt x="19618" y="16873"/>
                  </a:cubicBezTo>
                  <a:cubicBezTo>
                    <a:pt x="20133" y="18337"/>
                    <a:pt x="20818" y="19252"/>
                    <a:pt x="21504" y="2016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77" name="Line"/>
            <p:cNvSpPr/>
            <p:nvPr/>
          </p:nvSpPr>
          <p:spPr>
            <a:xfrm>
              <a:off x="811260" y="2791577"/>
              <a:ext cx="209270" cy="242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1" extrusionOk="0">
                  <a:moveTo>
                    <a:pt x="0" y="12747"/>
                  </a:moveTo>
                  <a:cubicBezTo>
                    <a:pt x="3840" y="10098"/>
                    <a:pt x="7680" y="7449"/>
                    <a:pt x="9840" y="5513"/>
                  </a:cubicBezTo>
                  <a:cubicBezTo>
                    <a:pt x="12000" y="3577"/>
                    <a:pt x="12480" y="2354"/>
                    <a:pt x="12240" y="1437"/>
                  </a:cubicBezTo>
                  <a:cubicBezTo>
                    <a:pt x="12000" y="520"/>
                    <a:pt x="11040" y="-91"/>
                    <a:pt x="10080" y="11"/>
                  </a:cubicBezTo>
                  <a:cubicBezTo>
                    <a:pt x="9120" y="113"/>
                    <a:pt x="8160" y="928"/>
                    <a:pt x="6360" y="3781"/>
                  </a:cubicBezTo>
                  <a:cubicBezTo>
                    <a:pt x="4560" y="6634"/>
                    <a:pt x="1920" y="11524"/>
                    <a:pt x="1080" y="15090"/>
                  </a:cubicBezTo>
                  <a:cubicBezTo>
                    <a:pt x="240" y="18656"/>
                    <a:pt x="1200" y="20898"/>
                    <a:pt x="4320" y="21203"/>
                  </a:cubicBezTo>
                  <a:cubicBezTo>
                    <a:pt x="7440" y="21509"/>
                    <a:pt x="12720" y="19879"/>
                    <a:pt x="15960" y="18351"/>
                  </a:cubicBezTo>
                  <a:cubicBezTo>
                    <a:pt x="19200" y="16822"/>
                    <a:pt x="20400" y="15396"/>
                    <a:pt x="21600" y="13969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78" name="Line"/>
            <p:cNvSpPr/>
            <p:nvPr/>
          </p:nvSpPr>
          <p:spPr>
            <a:xfrm>
              <a:off x="1008903" y="2662654"/>
              <a:ext cx="81383" cy="390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459" extrusionOk="0">
                  <a:moveTo>
                    <a:pt x="17400" y="2045"/>
                  </a:moveTo>
                  <a:cubicBezTo>
                    <a:pt x="17400" y="1022"/>
                    <a:pt x="17400" y="0"/>
                    <a:pt x="16800" y="0"/>
                  </a:cubicBezTo>
                  <a:cubicBezTo>
                    <a:pt x="16200" y="0"/>
                    <a:pt x="15000" y="1022"/>
                    <a:pt x="12000" y="3707"/>
                  </a:cubicBezTo>
                  <a:cubicBezTo>
                    <a:pt x="9000" y="6391"/>
                    <a:pt x="4200" y="10736"/>
                    <a:pt x="1800" y="13676"/>
                  </a:cubicBezTo>
                  <a:cubicBezTo>
                    <a:pt x="-600" y="16615"/>
                    <a:pt x="-600" y="18149"/>
                    <a:pt x="1800" y="19299"/>
                  </a:cubicBezTo>
                  <a:cubicBezTo>
                    <a:pt x="4200" y="20450"/>
                    <a:pt x="9000" y="21217"/>
                    <a:pt x="12600" y="21408"/>
                  </a:cubicBezTo>
                  <a:cubicBezTo>
                    <a:pt x="16200" y="21600"/>
                    <a:pt x="18600" y="21217"/>
                    <a:pt x="21000" y="2083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79" name="Line"/>
            <p:cNvSpPr/>
            <p:nvPr/>
          </p:nvSpPr>
          <p:spPr>
            <a:xfrm>
              <a:off x="1218172" y="2601098"/>
              <a:ext cx="32554" cy="447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12343" y="2057"/>
                  </a:moveTo>
                  <a:cubicBezTo>
                    <a:pt x="16971" y="1166"/>
                    <a:pt x="21600" y="275"/>
                    <a:pt x="21600" y="53"/>
                  </a:cubicBezTo>
                  <a:cubicBezTo>
                    <a:pt x="21600" y="-170"/>
                    <a:pt x="16971" y="275"/>
                    <a:pt x="11571" y="2112"/>
                  </a:cubicBezTo>
                  <a:cubicBezTo>
                    <a:pt x="6171" y="3950"/>
                    <a:pt x="0" y="7178"/>
                    <a:pt x="0" y="10630"/>
                  </a:cubicBezTo>
                  <a:cubicBezTo>
                    <a:pt x="0" y="14082"/>
                    <a:pt x="6171" y="17756"/>
                    <a:pt x="12343" y="2143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0" name="Line"/>
            <p:cNvSpPr/>
            <p:nvPr/>
          </p:nvSpPr>
          <p:spPr>
            <a:xfrm>
              <a:off x="1160041" y="2720785"/>
              <a:ext cx="788247" cy="300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5709"/>
                  </a:moveTo>
                  <a:cubicBezTo>
                    <a:pt x="127" y="16528"/>
                    <a:pt x="255" y="17346"/>
                    <a:pt x="765" y="17673"/>
                  </a:cubicBezTo>
                  <a:cubicBezTo>
                    <a:pt x="1274" y="18000"/>
                    <a:pt x="2166" y="17837"/>
                    <a:pt x="3313" y="16364"/>
                  </a:cubicBezTo>
                  <a:cubicBezTo>
                    <a:pt x="4460" y="14891"/>
                    <a:pt x="5862" y="12109"/>
                    <a:pt x="6722" y="10064"/>
                  </a:cubicBezTo>
                  <a:cubicBezTo>
                    <a:pt x="7582" y="8018"/>
                    <a:pt x="7901" y="6709"/>
                    <a:pt x="8092" y="5646"/>
                  </a:cubicBezTo>
                  <a:cubicBezTo>
                    <a:pt x="8283" y="4582"/>
                    <a:pt x="8347" y="3764"/>
                    <a:pt x="8219" y="3600"/>
                  </a:cubicBezTo>
                  <a:cubicBezTo>
                    <a:pt x="8092" y="3437"/>
                    <a:pt x="7773" y="3928"/>
                    <a:pt x="7232" y="5728"/>
                  </a:cubicBezTo>
                  <a:cubicBezTo>
                    <a:pt x="6690" y="7528"/>
                    <a:pt x="5926" y="10637"/>
                    <a:pt x="5543" y="12600"/>
                  </a:cubicBezTo>
                  <a:cubicBezTo>
                    <a:pt x="5161" y="14564"/>
                    <a:pt x="5161" y="15382"/>
                    <a:pt x="5257" y="16118"/>
                  </a:cubicBezTo>
                  <a:cubicBezTo>
                    <a:pt x="5352" y="16855"/>
                    <a:pt x="5543" y="17509"/>
                    <a:pt x="5989" y="17837"/>
                  </a:cubicBezTo>
                  <a:cubicBezTo>
                    <a:pt x="6435" y="18164"/>
                    <a:pt x="7136" y="18164"/>
                    <a:pt x="7965" y="17264"/>
                  </a:cubicBezTo>
                  <a:cubicBezTo>
                    <a:pt x="8793" y="16364"/>
                    <a:pt x="9749" y="14564"/>
                    <a:pt x="10386" y="13500"/>
                  </a:cubicBezTo>
                  <a:cubicBezTo>
                    <a:pt x="11023" y="12437"/>
                    <a:pt x="11342" y="12109"/>
                    <a:pt x="11501" y="13091"/>
                  </a:cubicBezTo>
                  <a:cubicBezTo>
                    <a:pt x="11660" y="14073"/>
                    <a:pt x="11660" y="16364"/>
                    <a:pt x="11660" y="18082"/>
                  </a:cubicBezTo>
                  <a:cubicBezTo>
                    <a:pt x="11660" y="19800"/>
                    <a:pt x="11660" y="20946"/>
                    <a:pt x="11756" y="21109"/>
                  </a:cubicBezTo>
                  <a:cubicBezTo>
                    <a:pt x="11851" y="21273"/>
                    <a:pt x="12042" y="20455"/>
                    <a:pt x="12616" y="17918"/>
                  </a:cubicBezTo>
                  <a:cubicBezTo>
                    <a:pt x="13189" y="15382"/>
                    <a:pt x="14145" y="11128"/>
                    <a:pt x="15324" y="7773"/>
                  </a:cubicBezTo>
                  <a:cubicBezTo>
                    <a:pt x="16503" y="4418"/>
                    <a:pt x="17904" y="1964"/>
                    <a:pt x="18924" y="818"/>
                  </a:cubicBezTo>
                  <a:cubicBezTo>
                    <a:pt x="19943" y="-327"/>
                    <a:pt x="20581" y="-163"/>
                    <a:pt x="20963" y="655"/>
                  </a:cubicBezTo>
                  <a:cubicBezTo>
                    <a:pt x="21345" y="1473"/>
                    <a:pt x="21473" y="2946"/>
                    <a:pt x="21600" y="441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1" name="Line"/>
            <p:cNvSpPr/>
            <p:nvPr/>
          </p:nvSpPr>
          <p:spPr>
            <a:xfrm>
              <a:off x="-1" y="3500811"/>
              <a:ext cx="357447" cy="519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435" extrusionOk="0">
                  <a:moveTo>
                    <a:pt x="13001" y="2643"/>
                  </a:moveTo>
                  <a:cubicBezTo>
                    <a:pt x="12862" y="2067"/>
                    <a:pt x="12724" y="1491"/>
                    <a:pt x="12585" y="963"/>
                  </a:cubicBezTo>
                  <a:cubicBezTo>
                    <a:pt x="12447" y="435"/>
                    <a:pt x="12309" y="-45"/>
                    <a:pt x="12032" y="3"/>
                  </a:cubicBezTo>
                  <a:cubicBezTo>
                    <a:pt x="11755" y="51"/>
                    <a:pt x="11339" y="627"/>
                    <a:pt x="10301" y="2547"/>
                  </a:cubicBezTo>
                  <a:cubicBezTo>
                    <a:pt x="9262" y="4467"/>
                    <a:pt x="7601" y="7731"/>
                    <a:pt x="5801" y="10851"/>
                  </a:cubicBezTo>
                  <a:cubicBezTo>
                    <a:pt x="4001" y="13971"/>
                    <a:pt x="2062" y="16947"/>
                    <a:pt x="1024" y="18723"/>
                  </a:cubicBezTo>
                  <a:cubicBezTo>
                    <a:pt x="-15" y="20499"/>
                    <a:pt x="-153" y="21075"/>
                    <a:pt x="124" y="21315"/>
                  </a:cubicBezTo>
                  <a:cubicBezTo>
                    <a:pt x="401" y="21555"/>
                    <a:pt x="1093" y="21459"/>
                    <a:pt x="3655" y="20787"/>
                  </a:cubicBezTo>
                  <a:cubicBezTo>
                    <a:pt x="6216" y="20115"/>
                    <a:pt x="10647" y="18867"/>
                    <a:pt x="13555" y="18099"/>
                  </a:cubicBezTo>
                  <a:cubicBezTo>
                    <a:pt x="16462" y="17331"/>
                    <a:pt x="17847" y="17043"/>
                    <a:pt x="18955" y="16851"/>
                  </a:cubicBezTo>
                  <a:cubicBezTo>
                    <a:pt x="20062" y="16659"/>
                    <a:pt x="20893" y="16563"/>
                    <a:pt x="21170" y="16611"/>
                  </a:cubicBezTo>
                  <a:cubicBezTo>
                    <a:pt x="21447" y="16659"/>
                    <a:pt x="21170" y="16851"/>
                    <a:pt x="20893" y="1704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2" name="Line"/>
            <p:cNvSpPr/>
            <p:nvPr/>
          </p:nvSpPr>
          <p:spPr>
            <a:xfrm>
              <a:off x="478755" y="3674026"/>
              <a:ext cx="190952" cy="22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192" extrusionOk="0">
                  <a:moveTo>
                    <a:pt x="9656" y="3465"/>
                  </a:moveTo>
                  <a:cubicBezTo>
                    <a:pt x="9148" y="2385"/>
                    <a:pt x="8640" y="1305"/>
                    <a:pt x="7751" y="657"/>
                  </a:cubicBezTo>
                  <a:cubicBezTo>
                    <a:pt x="6861" y="9"/>
                    <a:pt x="5591" y="-207"/>
                    <a:pt x="4574" y="225"/>
                  </a:cubicBezTo>
                  <a:cubicBezTo>
                    <a:pt x="3558" y="657"/>
                    <a:pt x="2795" y="1737"/>
                    <a:pt x="1906" y="4653"/>
                  </a:cubicBezTo>
                  <a:cubicBezTo>
                    <a:pt x="1016" y="7569"/>
                    <a:pt x="0" y="12321"/>
                    <a:pt x="0" y="15777"/>
                  </a:cubicBezTo>
                  <a:cubicBezTo>
                    <a:pt x="0" y="19233"/>
                    <a:pt x="1016" y="21393"/>
                    <a:pt x="4828" y="21177"/>
                  </a:cubicBezTo>
                  <a:cubicBezTo>
                    <a:pt x="8640" y="20961"/>
                    <a:pt x="15247" y="18369"/>
                    <a:pt x="18424" y="15021"/>
                  </a:cubicBezTo>
                  <a:cubicBezTo>
                    <a:pt x="21600" y="11673"/>
                    <a:pt x="21346" y="7569"/>
                    <a:pt x="19567" y="5301"/>
                  </a:cubicBezTo>
                  <a:cubicBezTo>
                    <a:pt x="17788" y="3033"/>
                    <a:pt x="14485" y="2601"/>
                    <a:pt x="11562" y="3141"/>
                  </a:cubicBezTo>
                  <a:cubicBezTo>
                    <a:pt x="8640" y="3681"/>
                    <a:pt x="6099" y="5193"/>
                    <a:pt x="4574" y="6489"/>
                  </a:cubicBezTo>
                  <a:cubicBezTo>
                    <a:pt x="3049" y="7785"/>
                    <a:pt x="2541" y="8865"/>
                    <a:pt x="3304" y="9621"/>
                  </a:cubicBezTo>
                  <a:cubicBezTo>
                    <a:pt x="4066" y="10377"/>
                    <a:pt x="6099" y="10809"/>
                    <a:pt x="8132" y="11241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3" name="Line"/>
            <p:cNvSpPr/>
            <p:nvPr/>
          </p:nvSpPr>
          <p:spPr>
            <a:xfrm>
              <a:off x="713601" y="3648469"/>
              <a:ext cx="746393" cy="344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3" extrusionOk="0">
                  <a:moveTo>
                    <a:pt x="0" y="3841"/>
                  </a:moveTo>
                  <a:cubicBezTo>
                    <a:pt x="135" y="7820"/>
                    <a:pt x="269" y="11799"/>
                    <a:pt x="303" y="14144"/>
                  </a:cubicBezTo>
                  <a:cubicBezTo>
                    <a:pt x="336" y="16488"/>
                    <a:pt x="269" y="17199"/>
                    <a:pt x="236" y="17909"/>
                  </a:cubicBezTo>
                  <a:cubicBezTo>
                    <a:pt x="202" y="18620"/>
                    <a:pt x="202" y="19331"/>
                    <a:pt x="370" y="19757"/>
                  </a:cubicBezTo>
                  <a:cubicBezTo>
                    <a:pt x="538" y="20183"/>
                    <a:pt x="875" y="20325"/>
                    <a:pt x="1379" y="19259"/>
                  </a:cubicBezTo>
                  <a:cubicBezTo>
                    <a:pt x="1884" y="18194"/>
                    <a:pt x="2557" y="15920"/>
                    <a:pt x="2994" y="13788"/>
                  </a:cubicBezTo>
                  <a:cubicBezTo>
                    <a:pt x="3432" y="11657"/>
                    <a:pt x="3634" y="9667"/>
                    <a:pt x="3802" y="8317"/>
                  </a:cubicBezTo>
                  <a:cubicBezTo>
                    <a:pt x="3970" y="6967"/>
                    <a:pt x="4105" y="6257"/>
                    <a:pt x="4239" y="6257"/>
                  </a:cubicBezTo>
                  <a:cubicBezTo>
                    <a:pt x="4374" y="6257"/>
                    <a:pt x="4508" y="6967"/>
                    <a:pt x="4677" y="7607"/>
                  </a:cubicBezTo>
                  <a:cubicBezTo>
                    <a:pt x="4845" y="8246"/>
                    <a:pt x="5047" y="8815"/>
                    <a:pt x="5921" y="9170"/>
                  </a:cubicBezTo>
                  <a:cubicBezTo>
                    <a:pt x="6796" y="9525"/>
                    <a:pt x="8344" y="9667"/>
                    <a:pt x="9690" y="9454"/>
                  </a:cubicBezTo>
                  <a:cubicBezTo>
                    <a:pt x="11036" y="9241"/>
                    <a:pt x="12179" y="8673"/>
                    <a:pt x="13155" y="7536"/>
                  </a:cubicBezTo>
                  <a:cubicBezTo>
                    <a:pt x="14131" y="6399"/>
                    <a:pt x="14938" y="4694"/>
                    <a:pt x="15342" y="3344"/>
                  </a:cubicBezTo>
                  <a:cubicBezTo>
                    <a:pt x="15746" y="1994"/>
                    <a:pt x="15746" y="999"/>
                    <a:pt x="15578" y="431"/>
                  </a:cubicBezTo>
                  <a:cubicBezTo>
                    <a:pt x="15409" y="-138"/>
                    <a:pt x="15073" y="-280"/>
                    <a:pt x="14131" y="857"/>
                  </a:cubicBezTo>
                  <a:cubicBezTo>
                    <a:pt x="13189" y="1994"/>
                    <a:pt x="11641" y="4409"/>
                    <a:pt x="10564" y="7465"/>
                  </a:cubicBezTo>
                  <a:cubicBezTo>
                    <a:pt x="9488" y="10520"/>
                    <a:pt x="8882" y="14215"/>
                    <a:pt x="9050" y="16702"/>
                  </a:cubicBezTo>
                  <a:cubicBezTo>
                    <a:pt x="9219" y="19188"/>
                    <a:pt x="10161" y="20467"/>
                    <a:pt x="11877" y="20894"/>
                  </a:cubicBezTo>
                  <a:cubicBezTo>
                    <a:pt x="13593" y="21320"/>
                    <a:pt x="16082" y="20894"/>
                    <a:pt x="17832" y="20112"/>
                  </a:cubicBezTo>
                  <a:cubicBezTo>
                    <a:pt x="19581" y="19331"/>
                    <a:pt x="20591" y="18194"/>
                    <a:pt x="21600" y="17057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4" name="Line"/>
            <p:cNvSpPr/>
            <p:nvPr/>
          </p:nvSpPr>
          <p:spPr>
            <a:xfrm>
              <a:off x="2313687" y="1276563"/>
              <a:ext cx="346115" cy="380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052" extrusionOk="0">
                  <a:moveTo>
                    <a:pt x="13227" y="4258"/>
                  </a:moveTo>
                  <a:cubicBezTo>
                    <a:pt x="13371" y="3615"/>
                    <a:pt x="13515" y="2972"/>
                    <a:pt x="13587" y="2265"/>
                  </a:cubicBezTo>
                  <a:cubicBezTo>
                    <a:pt x="13659" y="1558"/>
                    <a:pt x="13659" y="787"/>
                    <a:pt x="13083" y="337"/>
                  </a:cubicBezTo>
                  <a:cubicBezTo>
                    <a:pt x="12507" y="-113"/>
                    <a:pt x="11355" y="-242"/>
                    <a:pt x="9411" y="787"/>
                  </a:cubicBezTo>
                  <a:cubicBezTo>
                    <a:pt x="7467" y="1815"/>
                    <a:pt x="4731" y="4001"/>
                    <a:pt x="2931" y="6894"/>
                  </a:cubicBezTo>
                  <a:cubicBezTo>
                    <a:pt x="1131" y="9787"/>
                    <a:pt x="267" y="13387"/>
                    <a:pt x="51" y="15829"/>
                  </a:cubicBezTo>
                  <a:cubicBezTo>
                    <a:pt x="-165" y="18272"/>
                    <a:pt x="267" y="19558"/>
                    <a:pt x="2139" y="20329"/>
                  </a:cubicBezTo>
                  <a:cubicBezTo>
                    <a:pt x="4011" y="21101"/>
                    <a:pt x="7323" y="21358"/>
                    <a:pt x="10779" y="20587"/>
                  </a:cubicBezTo>
                  <a:cubicBezTo>
                    <a:pt x="14235" y="19815"/>
                    <a:pt x="17835" y="18015"/>
                    <a:pt x="21435" y="1621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5" name="Line"/>
            <p:cNvSpPr/>
            <p:nvPr/>
          </p:nvSpPr>
          <p:spPr>
            <a:xfrm>
              <a:off x="2647047" y="1318683"/>
              <a:ext cx="75536" cy="327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14" extrusionOk="0">
                  <a:moveTo>
                    <a:pt x="21263" y="0"/>
                  </a:moveTo>
                  <a:cubicBezTo>
                    <a:pt x="16027" y="2434"/>
                    <a:pt x="10790" y="4868"/>
                    <a:pt x="7190" y="7834"/>
                  </a:cubicBezTo>
                  <a:cubicBezTo>
                    <a:pt x="3590" y="10800"/>
                    <a:pt x="1627" y="14299"/>
                    <a:pt x="645" y="16580"/>
                  </a:cubicBezTo>
                  <a:cubicBezTo>
                    <a:pt x="-337" y="18862"/>
                    <a:pt x="-337" y="19927"/>
                    <a:pt x="1627" y="20611"/>
                  </a:cubicBezTo>
                  <a:cubicBezTo>
                    <a:pt x="3590" y="21296"/>
                    <a:pt x="7518" y="21600"/>
                    <a:pt x="11118" y="21296"/>
                  </a:cubicBezTo>
                  <a:cubicBezTo>
                    <a:pt x="14718" y="20992"/>
                    <a:pt x="17990" y="20079"/>
                    <a:pt x="21263" y="191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6" name="Line"/>
            <p:cNvSpPr/>
            <p:nvPr/>
          </p:nvSpPr>
          <p:spPr>
            <a:xfrm>
              <a:off x="2750484" y="1218484"/>
              <a:ext cx="80021" cy="414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491" extrusionOk="0">
                  <a:moveTo>
                    <a:pt x="18514" y="2304"/>
                  </a:moveTo>
                  <a:cubicBezTo>
                    <a:pt x="19131" y="1218"/>
                    <a:pt x="19749" y="132"/>
                    <a:pt x="20366" y="12"/>
                  </a:cubicBezTo>
                  <a:cubicBezTo>
                    <a:pt x="20983" y="-109"/>
                    <a:pt x="21600" y="736"/>
                    <a:pt x="20983" y="3028"/>
                  </a:cubicBezTo>
                  <a:cubicBezTo>
                    <a:pt x="20366" y="5321"/>
                    <a:pt x="18514" y="9062"/>
                    <a:pt x="16354" y="12260"/>
                  </a:cubicBezTo>
                  <a:cubicBezTo>
                    <a:pt x="14194" y="15457"/>
                    <a:pt x="11726" y="18112"/>
                    <a:pt x="8949" y="19560"/>
                  </a:cubicBezTo>
                  <a:cubicBezTo>
                    <a:pt x="6171" y="21008"/>
                    <a:pt x="3086" y="21250"/>
                    <a:pt x="0" y="214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7" name="Line"/>
            <p:cNvSpPr/>
            <p:nvPr/>
          </p:nvSpPr>
          <p:spPr>
            <a:xfrm>
              <a:off x="2666777" y="1240847"/>
              <a:ext cx="536190" cy="380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280" extrusionOk="0">
                  <a:moveTo>
                    <a:pt x="0" y="16848"/>
                  </a:moveTo>
                  <a:cubicBezTo>
                    <a:pt x="2151" y="16067"/>
                    <a:pt x="4301" y="15286"/>
                    <a:pt x="6312" y="14245"/>
                  </a:cubicBezTo>
                  <a:cubicBezTo>
                    <a:pt x="8322" y="13204"/>
                    <a:pt x="10192" y="11903"/>
                    <a:pt x="11268" y="10992"/>
                  </a:cubicBezTo>
                  <a:cubicBezTo>
                    <a:pt x="12343" y="10082"/>
                    <a:pt x="12623" y="9561"/>
                    <a:pt x="12951" y="9626"/>
                  </a:cubicBezTo>
                  <a:cubicBezTo>
                    <a:pt x="13278" y="9691"/>
                    <a:pt x="13652" y="10342"/>
                    <a:pt x="13699" y="11903"/>
                  </a:cubicBezTo>
                  <a:cubicBezTo>
                    <a:pt x="13745" y="13465"/>
                    <a:pt x="13465" y="15937"/>
                    <a:pt x="13278" y="17498"/>
                  </a:cubicBezTo>
                  <a:cubicBezTo>
                    <a:pt x="13091" y="19060"/>
                    <a:pt x="12997" y="19710"/>
                    <a:pt x="13138" y="19775"/>
                  </a:cubicBezTo>
                  <a:cubicBezTo>
                    <a:pt x="13278" y="19841"/>
                    <a:pt x="13652" y="19320"/>
                    <a:pt x="14400" y="17303"/>
                  </a:cubicBezTo>
                  <a:cubicBezTo>
                    <a:pt x="15148" y="15286"/>
                    <a:pt x="16270" y="11773"/>
                    <a:pt x="16925" y="9041"/>
                  </a:cubicBezTo>
                  <a:cubicBezTo>
                    <a:pt x="17579" y="6308"/>
                    <a:pt x="17766" y="4356"/>
                    <a:pt x="17953" y="2860"/>
                  </a:cubicBezTo>
                  <a:cubicBezTo>
                    <a:pt x="18140" y="1363"/>
                    <a:pt x="18327" y="322"/>
                    <a:pt x="18608" y="62"/>
                  </a:cubicBezTo>
                  <a:cubicBezTo>
                    <a:pt x="18888" y="-198"/>
                    <a:pt x="19262" y="322"/>
                    <a:pt x="19683" y="2404"/>
                  </a:cubicBezTo>
                  <a:cubicBezTo>
                    <a:pt x="20104" y="4486"/>
                    <a:pt x="20571" y="8130"/>
                    <a:pt x="20899" y="11188"/>
                  </a:cubicBezTo>
                  <a:cubicBezTo>
                    <a:pt x="21226" y="14245"/>
                    <a:pt x="21413" y="16718"/>
                    <a:pt x="21506" y="18344"/>
                  </a:cubicBezTo>
                  <a:cubicBezTo>
                    <a:pt x="21600" y="19971"/>
                    <a:pt x="21600" y="20751"/>
                    <a:pt x="21319" y="21077"/>
                  </a:cubicBezTo>
                  <a:cubicBezTo>
                    <a:pt x="21039" y="21402"/>
                    <a:pt x="20478" y="21272"/>
                    <a:pt x="19917" y="211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8" name="Line"/>
            <p:cNvSpPr/>
            <p:nvPr/>
          </p:nvSpPr>
          <p:spPr>
            <a:xfrm>
              <a:off x="3036485" y="1213752"/>
              <a:ext cx="469284" cy="429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446" extrusionOk="0">
                  <a:moveTo>
                    <a:pt x="0" y="16041"/>
                  </a:moveTo>
                  <a:cubicBezTo>
                    <a:pt x="0" y="15460"/>
                    <a:pt x="0" y="14880"/>
                    <a:pt x="266" y="14531"/>
                  </a:cubicBezTo>
                  <a:cubicBezTo>
                    <a:pt x="532" y="14183"/>
                    <a:pt x="1064" y="14067"/>
                    <a:pt x="2394" y="13776"/>
                  </a:cubicBezTo>
                  <a:cubicBezTo>
                    <a:pt x="3724" y="13486"/>
                    <a:pt x="5852" y="13022"/>
                    <a:pt x="7129" y="12615"/>
                  </a:cubicBezTo>
                  <a:cubicBezTo>
                    <a:pt x="8406" y="12209"/>
                    <a:pt x="8832" y="11860"/>
                    <a:pt x="9364" y="11628"/>
                  </a:cubicBezTo>
                  <a:cubicBezTo>
                    <a:pt x="9896" y="11396"/>
                    <a:pt x="10534" y="11280"/>
                    <a:pt x="11013" y="11454"/>
                  </a:cubicBezTo>
                  <a:cubicBezTo>
                    <a:pt x="11492" y="11628"/>
                    <a:pt x="11811" y="12093"/>
                    <a:pt x="12077" y="13312"/>
                  </a:cubicBezTo>
                  <a:cubicBezTo>
                    <a:pt x="12343" y="14531"/>
                    <a:pt x="12556" y="16505"/>
                    <a:pt x="12502" y="17841"/>
                  </a:cubicBezTo>
                  <a:cubicBezTo>
                    <a:pt x="12449" y="19176"/>
                    <a:pt x="12130" y="19873"/>
                    <a:pt x="11758" y="20454"/>
                  </a:cubicBezTo>
                  <a:cubicBezTo>
                    <a:pt x="11385" y="21034"/>
                    <a:pt x="10960" y="21499"/>
                    <a:pt x="10694" y="21441"/>
                  </a:cubicBezTo>
                  <a:cubicBezTo>
                    <a:pt x="10428" y="21383"/>
                    <a:pt x="10321" y="20802"/>
                    <a:pt x="10268" y="19931"/>
                  </a:cubicBezTo>
                  <a:cubicBezTo>
                    <a:pt x="10215" y="19060"/>
                    <a:pt x="10215" y="17899"/>
                    <a:pt x="10215" y="16970"/>
                  </a:cubicBezTo>
                  <a:cubicBezTo>
                    <a:pt x="10215" y="16041"/>
                    <a:pt x="10215" y="15344"/>
                    <a:pt x="10481" y="14938"/>
                  </a:cubicBezTo>
                  <a:cubicBezTo>
                    <a:pt x="10747" y="14531"/>
                    <a:pt x="11279" y="14415"/>
                    <a:pt x="12290" y="14880"/>
                  </a:cubicBezTo>
                  <a:cubicBezTo>
                    <a:pt x="13300" y="15344"/>
                    <a:pt x="14790" y="16389"/>
                    <a:pt x="16120" y="17028"/>
                  </a:cubicBezTo>
                  <a:cubicBezTo>
                    <a:pt x="17450" y="17667"/>
                    <a:pt x="18621" y="17899"/>
                    <a:pt x="19578" y="17318"/>
                  </a:cubicBezTo>
                  <a:cubicBezTo>
                    <a:pt x="20536" y="16738"/>
                    <a:pt x="21281" y="15344"/>
                    <a:pt x="21440" y="13022"/>
                  </a:cubicBezTo>
                  <a:cubicBezTo>
                    <a:pt x="21600" y="10699"/>
                    <a:pt x="21174" y="7447"/>
                    <a:pt x="20802" y="5415"/>
                  </a:cubicBezTo>
                  <a:cubicBezTo>
                    <a:pt x="20430" y="3383"/>
                    <a:pt x="20110" y="2570"/>
                    <a:pt x="19685" y="1757"/>
                  </a:cubicBezTo>
                  <a:cubicBezTo>
                    <a:pt x="19259" y="944"/>
                    <a:pt x="18727" y="131"/>
                    <a:pt x="18461" y="15"/>
                  </a:cubicBezTo>
                  <a:cubicBezTo>
                    <a:pt x="18195" y="-101"/>
                    <a:pt x="18195" y="480"/>
                    <a:pt x="18355" y="1176"/>
                  </a:cubicBezTo>
                  <a:cubicBezTo>
                    <a:pt x="18514" y="1873"/>
                    <a:pt x="18834" y="2686"/>
                    <a:pt x="19153" y="349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89" name="Line"/>
            <p:cNvSpPr/>
            <p:nvPr/>
          </p:nvSpPr>
          <p:spPr>
            <a:xfrm>
              <a:off x="3580584" y="1211724"/>
              <a:ext cx="263878" cy="377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541" extrusionOk="0">
                  <a:moveTo>
                    <a:pt x="9095" y="1325"/>
                  </a:moveTo>
                  <a:cubicBezTo>
                    <a:pt x="9663" y="663"/>
                    <a:pt x="10232" y="0"/>
                    <a:pt x="10516" y="0"/>
                  </a:cubicBezTo>
                  <a:cubicBezTo>
                    <a:pt x="10800" y="0"/>
                    <a:pt x="10800" y="663"/>
                    <a:pt x="9947" y="2849"/>
                  </a:cubicBezTo>
                  <a:cubicBezTo>
                    <a:pt x="9095" y="5036"/>
                    <a:pt x="7389" y="8746"/>
                    <a:pt x="6632" y="11993"/>
                  </a:cubicBezTo>
                  <a:cubicBezTo>
                    <a:pt x="5874" y="15239"/>
                    <a:pt x="6063" y="18022"/>
                    <a:pt x="7579" y="19612"/>
                  </a:cubicBezTo>
                  <a:cubicBezTo>
                    <a:pt x="9095" y="21202"/>
                    <a:pt x="11937" y="21600"/>
                    <a:pt x="14211" y="21534"/>
                  </a:cubicBezTo>
                  <a:cubicBezTo>
                    <a:pt x="16484" y="21467"/>
                    <a:pt x="18189" y="20937"/>
                    <a:pt x="19326" y="20275"/>
                  </a:cubicBezTo>
                  <a:cubicBezTo>
                    <a:pt x="20463" y="19612"/>
                    <a:pt x="21032" y="18817"/>
                    <a:pt x="21316" y="18088"/>
                  </a:cubicBezTo>
                  <a:cubicBezTo>
                    <a:pt x="21600" y="17360"/>
                    <a:pt x="21600" y="16697"/>
                    <a:pt x="21032" y="16299"/>
                  </a:cubicBezTo>
                  <a:cubicBezTo>
                    <a:pt x="20463" y="15902"/>
                    <a:pt x="19326" y="15769"/>
                    <a:pt x="15726" y="15968"/>
                  </a:cubicBezTo>
                  <a:cubicBezTo>
                    <a:pt x="12126" y="16167"/>
                    <a:pt x="6063" y="16697"/>
                    <a:pt x="0" y="1722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0" name="Line"/>
            <p:cNvSpPr/>
            <p:nvPr/>
          </p:nvSpPr>
          <p:spPr>
            <a:xfrm>
              <a:off x="3935814" y="1274505"/>
              <a:ext cx="303165" cy="364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1" h="21548" extrusionOk="0">
                  <a:moveTo>
                    <a:pt x="996" y="3852"/>
                  </a:moveTo>
                  <a:cubicBezTo>
                    <a:pt x="3876" y="2752"/>
                    <a:pt x="6756" y="1651"/>
                    <a:pt x="8836" y="963"/>
                  </a:cubicBezTo>
                  <a:cubicBezTo>
                    <a:pt x="10916" y="275"/>
                    <a:pt x="12196" y="0"/>
                    <a:pt x="12356" y="0"/>
                  </a:cubicBezTo>
                  <a:cubicBezTo>
                    <a:pt x="12516" y="0"/>
                    <a:pt x="11556" y="275"/>
                    <a:pt x="9316" y="1651"/>
                  </a:cubicBezTo>
                  <a:cubicBezTo>
                    <a:pt x="7076" y="3027"/>
                    <a:pt x="3556" y="5503"/>
                    <a:pt x="1636" y="8048"/>
                  </a:cubicBezTo>
                  <a:cubicBezTo>
                    <a:pt x="-284" y="10594"/>
                    <a:pt x="-604" y="13208"/>
                    <a:pt x="1156" y="15340"/>
                  </a:cubicBezTo>
                  <a:cubicBezTo>
                    <a:pt x="2916" y="17473"/>
                    <a:pt x="6756" y="19124"/>
                    <a:pt x="10036" y="20087"/>
                  </a:cubicBezTo>
                  <a:cubicBezTo>
                    <a:pt x="13316" y="21050"/>
                    <a:pt x="16036" y="21325"/>
                    <a:pt x="17796" y="21462"/>
                  </a:cubicBezTo>
                  <a:cubicBezTo>
                    <a:pt x="19556" y="21600"/>
                    <a:pt x="20356" y="21600"/>
                    <a:pt x="20676" y="21256"/>
                  </a:cubicBezTo>
                  <a:cubicBezTo>
                    <a:pt x="20996" y="20912"/>
                    <a:pt x="20836" y="20224"/>
                    <a:pt x="20676" y="1953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1" name="Line"/>
            <p:cNvSpPr/>
            <p:nvPr/>
          </p:nvSpPr>
          <p:spPr>
            <a:xfrm>
              <a:off x="3971219" y="1485480"/>
              <a:ext cx="306929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5073" y="11375"/>
                    <a:pt x="10145" y="2735"/>
                    <a:pt x="13745" y="575"/>
                  </a:cubicBezTo>
                  <a:cubicBezTo>
                    <a:pt x="17345" y="-1585"/>
                    <a:pt x="19473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2" name="Line"/>
            <p:cNvSpPr/>
            <p:nvPr/>
          </p:nvSpPr>
          <p:spPr>
            <a:xfrm>
              <a:off x="2305633" y="3575194"/>
              <a:ext cx="340218" cy="382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49" extrusionOk="0">
                  <a:moveTo>
                    <a:pt x="12243" y="2140"/>
                  </a:moveTo>
                  <a:cubicBezTo>
                    <a:pt x="12390" y="1235"/>
                    <a:pt x="12537" y="329"/>
                    <a:pt x="12169" y="71"/>
                  </a:cubicBezTo>
                  <a:cubicBezTo>
                    <a:pt x="11802" y="-188"/>
                    <a:pt x="10920" y="200"/>
                    <a:pt x="9231" y="2334"/>
                  </a:cubicBezTo>
                  <a:cubicBezTo>
                    <a:pt x="7541" y="4468"/>
                    <a:pt x="5043" y="8349"/>
                    <a:pt x="3353" y="11323"/>
                  </a:cubicBezTo>
                  <a:cubicBezTo>
                    <a:pt x="1663" y="14298"/>
                    <a:pt x="782" y="16368"/>
                    <a:pt x="341" y="17855"/>
                  </a:cubicBezTo>
                  <a:cubicBezTo>
                    <a:pt x="-100" y="19343"/>
                    <a:pt x="-100" y="20248"/>
                    <a:pt x="267" y="20765"/>
                  </a:cubicBezTo>
                  <a:cubicBezTo>
                    <a:pt x="635" y="21283"/>
                    <a:pt x="1369" y="21412"/>
                    <a:pt x="3794" y="21024"/>
                  </a:cubicBezTo>
                  <a:cubicBezTo>
                    <a:pt x="6218" y="20636"/>
                    <a:pt x="10333" y="19731"/>
                    <a:pt x="13565" y="18502"/>
                  </a:cubicBezTo>
                  <a:cubicBezTo>
                    <a:pt x="16798" y="17273"/>
                    <a:pt x="19149" y="15721"/>
                    <a:pt x="21500" y="141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3" name="Line"/>
            <p:cNvSpPr/>
            <p:nvPr/>
          </p:nvSpPr>
          <p:spPr>
            <a:xfrm>
              <a:off x="2594306" y="3657434"/>
              <a:ext cx="103315" cy="339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0" h="21479" extrusionOk="0">
                  <a:moveTo>
                    <a:pt x="19839" y="1642"/>
                  </a:moveTo>
                  <a:cubicBezTo>
                    <a:pt x="20298" y="908"/>
                    <a:pt x="20758" y="173"/>
                    <a:pt x="20069" y="26"/>
                  </a:cubicBezTo>
                  <a:cubicBezTo>
                    <a:pt x="19379" y="-121"/>
                    <a:pt x="17541" y="320"/>
                    <a:pt x="14324" y="2303"/>
                  </a:cubicBezTo>
                  <a:cubicBezTo>
                    <a:pt x="11107" y="4287"/>
                    <a:pt x="6511" y="7814"/>
                    <a:pt x="3524" y="10899"/>
                  </a:cubicBezTo>
                  <a:cubicBezTo>
                    <a:pt x="537" y="13985"/>
                    <a:pt x="-842" y="16630"/>
                    <a:pt x="537" y="18320"/>
                  </a:cubicBezTo>
                  <a:cubicBezTo>
                    <a:pt x="1915" y="20010"/>
                    <a:pt x="6052" y="20744"/>
                    <a:pt x="10188" y="2147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4" name="Line"/>
            <p:cNvSpPr/>
            <p:nvPr/>
          </p:nvSpPr>
          <p:spPr>
            <a:xfrm>
              <a:off x="2815590" y="3578786"/>
              <a:ext cx="18603" cy="404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4221"/>
                    <a:pt x="0" y="8441"/>
                    <a:pt x="0" y="12041"/>
                  </a:cubicBezTo>
                  <a:cubicBezTo>
                    <a:pt x="0" y="15641"/>
                    <a:pt x="10800" y="1862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5" name="Line"/>
            <p:cNvSpPr/>
            <p:nvPr/>
          </p:nvSpPr>
          <p:spPr>
            <a:xfrm>
              <a:off x="2687704" y="3603108"/>
              <a:ext cx="438853" cy="3314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531" extrusionOk="0">
                  <a:moveTo>
                    <a:pt x="0" y="21531"/>
                  </a:moveTo>
                  <a:cubicBezTo>
                    <a:pt x="1829" y="19718"/>
                    <a:pt x="3657" y="17906"/>
                    <a:pt x="5771" y="15716"/>
                  </a:cubicBezTo>
                  <a:cubicBezTo>
                    <a:pt x="7886" y="13525"/>
                    <a:pt x="10286" y="10958"/>
                    <a:pt x="11886" y="9145"/>
                  </a:cubicBezTo>
                  <a:cubicBezTo>
                    <a:pt x="13486" y="7332"/>
                    <a:pt x="14286" y="6275"/>
                    <a:pt x="14686" y="6200"/>
                  </a:cubicBezTo>
                  <a:cubicBezTo>
                    <a:pt x="15086" y="6124"/>
                    <a:pt x="15086" y="7030"/>
                    <a:pt x="14686" y="8994"/>
                  </a:cubicBezTo>
                  <a:cubicBezTo>
                    <a:pt x="14286" y="10958"/>
                    <a:pt x="13486" y="13979"/>
                    <a:pt x="12971" y="15867"/>
                  </a:cubicBezTo>
                  <a:cubicBezTo>
                    <a:pt x="12457" y="17755"/>
                    <a:pt x="12229" y="18510"/>
                    <a:pt x="12400" y="18661"/>
                  </a:cubicBezTo>
                  <a:cubicBezTo>
                    <a:pt x="12571" y="18812"/>
                    <a:pt x="13143" y="18359"/>
                    <a:pt x="14229" y="16169"/>
                  </a:cubicBezTo>
                  <a:cubicBezTo>
                    <a:pt x="15314" y="13979"/>
                    <a:pt x="16914" y="10051"/>
                    <a:pt x="17829" y="7332"/>
                  </a:cubicBezTo>
                  <a:cubicBezTo>
                    <a:pt x="18743" y="4614"/>
                    <a:pt x="18971" y="3103"/>
                    <a:pt x="19200" y="1970"/>
                  </a:cubicBezTo>
                  <a:cubicBezTo>
                    <a:pt x="19429" y="837"/>
                    <a:pt x="19657" y="82"/>
                    <a:pt x="20000" y="7"/>
                  </a:cubicBezTo>
                  <a:cubicBezTo>
                    <a:pt x="20343" y="-69"/>
                    <a:pt x="20800" y="535"/>
                    <a:pt x="21086" y="3254"/>
                  </a:cubicBezTo>
                  <a:cubicBezTo>
                    <a:pt x="21371" y="5973"/>
                    <a:pt x="21486" y="10807"/>
                    <a:pt x="21543" y="13601"/>
                  </a:cubicBezTo>
                  <a:cubicBezTo>
                    <a:pt x="21600" y="16395"/>
                    <a:pt x="21600" y="17151"/>
                    <a:pt x="21200" y="17906"/>
                  </a:cubicBezTo>
                  <a:cubicBezTo>
                    <a:pt x="20800" y="18661"/>
                    <a:pt x="20000" y="19416"/>
                    <a:pt x="19200" y="2017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6" name="Line"/>
            <p:cNvSpPr/>
            <p:nvPr/>
          </p:nvSpPr>
          <p:spPr>
            <a:xfrm>
              <a:off x="2952778" y="3599199"/>
              <a:ext cx="477031" cy="328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222" extrusionOk="0">
                  <a:moveTo>
                    <a:pt x="0" y="16683"/>
                  </a:moveTo>
                  <a:cubicBezTo>
                    <a:pt x="210" y="15933"/>
                    <a:pt x="419" y="15183"/>
                    <a:pt x="1625" y="14283"/>
                  </a:cubicBezTo>
                  <a:cubicBezTo>
                    <a:pt x="2831" y="13383"/>
                    <a:pt x="5033" y="12333"/>
                    <a:pt x="6711" y="11508"/>
                  </a:cubicBezTo>
                  <a:cubicBezTo>
                    <a:pt x="8388" y="10683"/>
                    <a:pt x="9542" y="10083"/>
                    <a:pt x="10381" y="9858"/>
                  </a:cubicBezTo>
                  <a:cubicBezTo>
                    <a:pt x="11219" y="9633"/>
                    <a:pt x="11744" y="9783"/>
                    <a:pt x="12216" y="10833"/>
                  </a:cubicBezTo>
                  <a:cubicBezTo>
                    <a:pt x="12687" y="11883"/>
                    <a:pt x="13107" y="13833"/>
                    <a:pt x="13002" y="15558"/>
                  </a:cubicBezTo>
                  <a:cubicBezTo>
                    <a:pt x="12897" y="17283"/>
                    <a:pt x="12268" y="18783"/>
                    <a:pt x="11639" y="19683"/>
                  </a:cubicBezTo>
                  <a:cubicBezTo>
                    <a:pt x="11010" y="20583"/>
                    <a:pt x="10381" y="20883"/>
                    <a:pt x="10118" y="20583"/>
                  </a:cubicBezTo>
                  <a:cubicBezTo>
                    <a:pt x="9856" y="20283"/>
                    <a:pt x="9961" y="19383"/>
                    <a:pt x="10171" y="18633"/>
                  </a:cubicBezTo>
                  <a:cubicBezTo>
                    <a:pt x="10381" y="17883"/>
                    <a:pt x="10695" y="17283"/>
                    <a:pt x="11115" y="16833"/>
                  </a:cubicBezTo>
                  <a:cubicBezTo>
                    <a:pt x="11534" y="16383"/>
                    <a:pt x="12058" y="16083"/>
                    <a:pt x="12845" y="16458"/>
                  </a:cubicBezTo>
                  <a:cubicBezTo>
                    <a:pt x="13631" y="16833"/>
                    <a:pt x="14680" y="17883"/>
                    <a:pt x="15414" y="18708"/>
                  </a:cubicBezTo>
                  <a:cubicBezTo>
                    <a:pt x="16148" y="19533"/>
                    <a:pt x="16567" y="20133"/>
                    <a:pt x="17091" y="20583"/>
                  </a:cubicBezTo>
                  <a:cubicBezTo>
                    <a:pt x="17616" y="21033"/>
                    <a:pt x="18245" y="21333"/>
                    <a:pt x="18769" y="21183"/>
                  </a:cubicBezTo>
                  <a:cubicBezTo>
                    <a:pt x="19293" y="21033"/>
                    <a:pt x="19713" y="20433"/>
                    <a:pt x="20237" y="18258"/>
                  </a:cubicBezTo>
                  <a:cubicBezTo>
                    <a:pt x="20761" y="16083"/>
                    <a:pt x="21390" y="12333"/>
                    <a:pt x="21495" y="9183"/>
                  </a:cubicBezTo>
                  <a:cubicBezTo>
                    <a:pt x="21600" y="6033"/>
                    <a:pt x="21181" y="3483"/>
                    <a:pt x="20814" y="1908"/>
                  </a:cubicBezTo>
                  <a:cubicBezTo>
                    <a:pt x="20447" y="333"/>
                    <a:pt x="20132" y="-267"/>
                    <a:pt x="19975" y="108"/>
                  </a:cubicBezTo>
                  <a:cubicBezTo>
                    <a:pt x="19817" y="483"/>
                    <a:pt x="19817" y="1833"/>
                    <a:pt x="19817" y="31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7" name="Line"/>
            <p:cNvSpPr/>
            <p:nvPr/>
          </p:nvSpPr>
          <p:spPr>
            <a:xfrm>
              <a:off x="3515723" y="3577544"/>
              <a:ext cx="230386" cy="355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298" extrusionOk="0">
                  <a:moveTo>
                    <a:pt x="4001" y="1329"/>
                  </a:moveTo>
                  <a:cubicBezTo>
                    <a:pt x="4848" y="632"/>
                    <a:pt x="5695" y="-65"/>
                    <a:pt x="5907" y="5"/>
                  </a:cubicBezTo>
                  <a:cubicBezTo>
                    <a:pt x="6119" y="74"/>
                    <a:pt x="5695" y="910"/>
                    <a:pt x="4425" y="3419"/>
                  </a:cubicBezTo>
                  <a:cubicBezTo>
                    <a:pt x="3154" y="5927"/>
                    <a:pt x="1036" y="10108"/>
                    <a:pt x="295" y="13313"/>
                  </a:cubicBezTo>
                  <a:cubicBezTo>
                    <a:pt x="-446" y="16518"/>
                    <a:pt x="189" y="18748"/>
                    <a:pt x="2413" y="20002"/>
                  </a:cubicBezTo>
                  <a:cubicBezTo>
                    <a:pt x="4636" y="21256"/>
                    <a:pt x="8448" y="21535"/>
                    <a:pt x="11625" y="21117"/>
                  </a:cubicBezTo>
                  <a:cubicBezTo>
                    <a:pt x="14801" y="20699"/>
                    <a:pt x="17342" y="19584"/>
                    <a:pt x="18930" y="18609"/>
                  </a:cubicBezTo>
                  <a:cubicBezTo>
                    <a:pt x="20519" y="17633"/>
                    <a:pt x="21154" y="16797"/>
                    <a:pt x="20942" y="16240"/>
                  </a:cubicBezTo>
                  <a:cubicBezTo>
                    <a:pt x="20730" y="15682"/>
                    <a:pt x="19672" y="15403"/>
                    <a:pt x="16707" y="15194"/>
                  </a:cubicBezTo>
                  <a:cubicBezTo>
                    <a:pt x="13742" y="14985"/>
                    <a:pt x="8872" y="14846"/>
                    <a:pt x="4001" y="147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8" name="Line"/>
            <p:cNvSpPr/>
            <p:nvPr/>
          </p:nvSpPr>
          <p:spPr>
            <a:xfrm>
              <a:off x="3790067" y="3622966"/>
              <a:ext cx="397397" cy="39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5" h="21505" extrusionOk="0">
                  <a:moveTo>
                    <a:pt x="3321" y="2905"/>
                  </a:moveTo>
                  <a:cubicBezTo>
                    <a:pt x="5790" y="2274"/>
                    <a:pt x="8258" y="1642"/>
                    <a:pt x="10604" y="1200"/>
                  </a:cubicBezTo>
                  <a:cubicBezTo>
                    <a:pt x="12949" y="758"/>
                    <a:pt x="15170" y="505"/>
                    <a:pt x="16837" y="316"/>
                  </a:cubicBezTo>
                  <a:cubicBezTo>
                    <a:pt x="18503" y="126"/>
                    <a:pt x="19614" y="0"/>
                    <a:pt x="19861" y="0"/>
                  </a:cubicBezTo>
                  <a:cubicBezTo>
                    <a:pt x="20108" y="0"/>
                    <a:pt x="19490" y="126"/>
                    <a:pt x="17269" y="1200"/>
                  </a:cubicBezTo>
                  <a:cubicBezTo>
                    <a:pt x="15047" y="2274"/>
                    <a:pt x="11221" y="4295"/>
                    <a:pt x="8197" y="6316"/>
                  </a:cubicBezTo>
                  <a:cubicBezTo>
                    <a:pt x="5173" y="8337"/>
                    <a:pt x="2951" y="10358"/>
                    <a:pt x="1532" y="12253"/>
                  </a:cubicBezTo>
                  <a:cubicBezTo>
                    <a:pt x="112" y="14147"/>
                    <a:pt x="-505" y="15916"/>
                    <a:pt x="482" y="17368"/>
                  </a:cubicBezTo>
                  <a:cubicBezTo>
                    <a:pt x="1470" y="18821"/>
                    <a:pt x="4062" y="19958"/>
                    <a:pt x="7148" y="20653"/>
                  </a:cubicBezTo>
                  <a:cubicBezTo>
                    <a:pt x="10233" y="21347"/>
                    <a:pt x="13813" y="21600"/>
                    <a:pt x="16220" y="21474"/>
                  </a:cubicBezTo>
                  <a:cubicBezTo>
                    <a:pt x="18626" y="21347"/>
                    <a:pt x="19861" y="20842"/>
                    <a:pt x="21095" y="203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9" name="Line"/>
            <p:cNvSpPr/>
            <p:nvPr/>
          </p:nvSpPr>
          <p:spPr>
            <a:xfrm>
              <a:off x="3859609" y="3878739"/>
              <a:ext cx="292977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0" name="Line"/>
            <p:cNvSpPr/>
            <p:nvPr/>
          </p:nvSpPr>
          <p:spPr>
            <a:xfrm>
              <a:off x="2430005" y="2253491"/>
              <a:ext cx="297638" cy="25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239" extrusionOk="0">
                  <a:moveTo>
                    <a:pt x="6402" y="5248"/>
                  </a:moveTo>
                  <a:cubicBezTo>
                    <a:pt x="6732" y="4275"/>
                    <a:pt x="7062" y="3302"/>
                    <a:pt x="7309" y="2329"/>
                  </a:cubicBezTo>
                  <a:cubicBezTo>
                    <a:pt x="7556" y="1356"/>
                    <a:pt x="7721" y="383"/>
                    <a:pt x="7227" y="91"/>
                  </a:cubicBezTo>
                  <a:cubicBezTo>
                    <a:pt x="6732" y="-201"/>
                    <a:pt x="5578" y="188"/>
                    <a:pt x="4259" y="1550"/>
                  </a:cubicBezTo>
                  <a:cubicBezTo>
                    <a:pt x="2940" y="2913"/>
                    <a:pt x="1456" y="5248"/>
                    <a:pt x="631" y="6902"/>
                  </a:cubicBezTo>
                  <a:cubicBezTo>
                    <a:pt x="-193" y="8556"/>
                    <a:pt x="-358" y="9529"/>
                    <a:pt x="1044" y="10404"/>
                  </a:cubicBezTo>
                  <a:cubicBezTo>
                    <a:pt x="2445" y="11280"/>
                    <a:pt x="5413" y="12058"/>
                    <a:pt x="8876" y="12740"/>
                  </a:cubicBezTo>
                  <a:cubicBezTo>
                    <a:pt x="12338" y="13421"/>
                    <a:pt x="16295" y="14004"/>
                    <a:pt x="18521" y="14783"/>
                  </a:cubicBezTo>
                  <a:cubicBezTo>
                    <a:pt x="20747" y="15561"/>
                    <a:pt x="21242" y="16534"/>
                    <a:pt x="21077" y="17312"/>
                  </a:cubicBezTo>
                  <a:cubicBezTo>
                    <a:pt x="20912" y="18091"/>
                    <a:pt x="20088" y="18675"/>
                    <a:pt x="17532" y="19356"/>
                  </a:cubicBezTo>
                  <a:cubicBezTo>
                    <a:pt x="14976" y="20037"/>
                    <a:pt x="10689" y="20815"/>
                    <a:pt x="8134" y="21107"/>
                  </a:cubicBezTo>
                  <a:cubicBezTo>
                    <a:pt x="5578" y="21399"/>
                    <a:pt x="4753" y="21204"/>
                    <a:pt x="4506" y="20523"/>
                  </a:cubicBezTo>
                  <a:cubicBezTo>
                    <a:pt x="4259" y="19842"/>
                    <a:pt x="4589" y="18675"/>
                    <a:pt x="4918" y="1750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1" name="Line"/>
            <p:cNvSpPr/>
            <p:nvPr/>
          </p:nvSpPr>
          <p:spPr>
            <a:xfrm>
              <a:off x="2756114" y="2184184"/>
              <a:ext cx="45885" cy="292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392" extrusionOk="0">
                  <a:moveTo>
                    <a:pt x="19110" y="4044"/>
                  </a:moveTo>
                  <a:cubicBezTo>
                    <a:pt x="20138" y="2853"/>
                    <a:pt x="21167" y="1663"/>
                    <a:pt x="19110" y="898"/>
                  </a:cubicBezTo>
                  <a:cubicBezTo>
                    <a:pt x="17053" y="132"/>
                    <a:pt x="11910" y="-208"/>
                    <a:pt x="7796" y="132"/>
                  </a:cubicBezTo>
                  <a:cubicBezTo>
                    <a:pt x="3681" y="472"/>
                    <a:pt x="596" y="1493"/>
                    <a:pt x="81" y="4554"/>
                  </a:cubicBezTo>
                  <a:cubicBezTo>
                    <a:pt x="-433" y="7616"/>
                    <a:pt x="1624" y="12718"/>
                    <a:pt x="2653" y="15864"/>
                  </a:cubicBezTo>
                  <a:cubicBezTo>
                    <a:pt x="3681" y="19011"/>
                    <a:pt x="3681" y="20201"/>
                    <a:pt x="3681" y="213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2" name="Line"/>
            <p:cNvSpPr/>
            <p:nvPr/>
          </p:nvSpPr>
          <p:spPr>
            <a:xfrm>
              <a:off x="2666777" y="2346426"/>
              <a:ext cx="313904" cy="32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0" y="21600"/>
                  </a:moveTo>
                  <a:cubicBezTo>
                    <a:pt x="960" y="18514"/>
                    <a:pt x="0" y="15428"/>
                    <a:pt x="0" y="12343"/>
                  </a:cubicBezTo>
                  <a:cubicBezTo>
                    <a:pt x="0" y="9257"/>
                    <a:pt x="960" y="6171"/>
                    <a:pt x="4160" y="3857"/>
                  </a:cubicBezTo>
                  <a:cubicBezTo>
                    <a:pt x="7360" y="1543"/>
                    <a:pt x="12800" y="0"/>
                    <a:pt x="16080" y="0"/>
                  </a:cubicBezTo>
                  <a:cubicBezTo>
                    <a:pt x="19360" y="0"/>
                    <a:pt x="20480" y="1543"/>
                    <a:pt x="21600" y="308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3" name="Line"/>
            <p:cNvSpPr/>
            <p:nvPr/>
          </p:nvSpPr>
          <p:spPr>
            <a:xfrm>
              <a:off x="2913633" y="2276669"/>
              <a:ext cx="482455" cy="52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600" extrusionOk="0">
                  <a:moveTo>
                    <a:pt x="8829" y="4472"/>
                  </a:moveTo>
                  <a:cubicBezTo>
                    <a:pt x="8726" y="3426"/>
                    <a:pt x="8623" y="2379"/>
                    <a:pt x="8469" y="1522"/>
                  </a:cubicBezTo>
                  <a:cubicBezTo>
                    <a:pt x="8314" y="666"/>
                    <a:pt x="8109" y="0"/>
                    <a:pt x="7234" y="0"/>
                  </a:cubicBezTo>
                  <a:cubicBezTo>
                    <a:pt x="6360" y="0"/>
                    <a:pt x="4817" y="666"/>
                    <a:pt x="3480" y="2236"/>
                  </a:cubicBezTo>
                  <a:cubicBezTo>
                    <a:pt x="2143" y="3806"/>
                    <a:pt x="1011" y="6280"/>
                    <a:pt x="446" y="7755"/>
                  </a:cubicBezTo>
                  <a:cubicBezTo>
                    <a:pt x="-120" y="9230"/>
                    <a:pt x="-120" y="9706"/>
                    <a:pt x="291" y="9991"/>
                  </a:cubicBezTo>
                  <a:cubicBezTo>
                    <a:pt x="703" y="10277"/>
                    <a:pt x="1526" y="10372"/>
                    <a:pt x="2811" y="9991"/>
                  </a:cubicBezTo>
                  <a:cubicBezTo>
                    <a:pt x="4097" y="9611"/>
                    <a:pt x="5846" y="8754"/>
                    <a:pt x="6874" y="8136"/>
                  </a:cubicBezTo>
                  <a:cubicBezTo>
                    <a:pt x="7903" y="7517"/>
                    <a:pt x="8211" y="7137"/>
                    <a:pt x="8109" y="7089"/>
                  </a:cubicBezTo>
                  <a:cubicBezTo>
                    <a:pt x="8006" y="7041"/>
                    <a:pt x="7491" y="7327"/>
                    <a:pt x="7131" y="7707"/>
                  </a:cubicBezTo>
                  <a:cubicBezTo>
                    <a:pt x="6771" y="8088"/>
                    <a:pt x="6566" y="8564"/>
                    <a:pt x="6771" y="8802"/>
                  </a:cubicBezTo>
                  <a:cubicBezTo>
                    <a:pt x="6977" y="9040"/>
                    <a:pt x="7594" y="9040"/>
                    <a:pt x="8314" y="8707"/>
                  </a:cubicBezTo>
                  <a:cubicBezTo>
                    <a:pt x="9034" y="8374"/>
                    <a:pt x="9857" y="7707"/>
                    <a:pt x="10526" y="7279"/>
                  </a:cubicBezTo>
                  <a:cubicBezTo>
                    <a:pt x="11194" y="6851"/>
                    <a:pt x="11709" y="6661"/>
                    <a:pt x="12069" y="6804"/>
                  </a:cubicBezTo>
                  <a:cubicBezTo>
                    <a:pt x="12429" y="6946"/>
                    <a:pt x="12634" y="7422"/>
                    <a:pt x="12737" y="7945"/>
                  </a:cubicBezTo>
                  <a:cubicBezTo>
                    <a:pt x="12840" y="8469"/>
                    <a:pt x="12840" y="9040"/>
                    <a:pt x="12789" y="9563"/>
                  </a:cubicBezTo>
                  <a:cubicBezTo>
                    <a:pt x="12737" y="10086"/>
                    <a:pt x="12634" y="10562"/>
                    <a:pt x="12840" y="10705"/>
                  </a:cubicBezTo>
                  <a:cubicBezTo>
                    <a:pt x="13046" y="10848"/>
                    <a:pt x="13560" y="10657"/>
                    <a:pt x="14280" y="10182"/>
                  </a:cubicBezTo>
                  <a:cubicBezTo>
                    <a:pt x="15000" y="9706"/>
                    <a:pt x="15926" y="8944"/>
                    <a:pt x="16594" y="8183"/>
                  </a:cubicBezTo>
                  <a:cubicBezTo>
                    <a:pt x="17263" y="7422"/>
                    <a:pt x="17674" y="6661"/>
                    <a:pt x="18137" y="6233"/>
                  </a:cubicBezTo>
                  <a:cubicBezTo>
                    <a:pt x="18600" y="5804"/>
                    <a:pt x="19114" y="5709"/>
                    <a:pt x="19731" y="6470"/>
                  </a:cubicBezTo>
                  <a:cubicBezTo>
                    <a:pt x="20349" y="7232"/>
                    <a:pt x="21069" y="8849"/>
                    <a:pt x="21274" y="10943"/>
                  </a:cubicBezTo>
                  <a:cubicBezTo>
                    <a:pt x="21480" y="13036"/>
                    <a:pt x="21171" y="15605"/>
                    <a:pt x="20914" y="17461"/>
                  </a:cubicBezTo>
                  <a:cubicBezTo>
                    <a:pt x="20657" y="19316"/>
                    <a:pt x="20451" y="20458"/>
                    <a:pt x="20246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4" name="Line"/>
            <p:cNvSpPr/>
            <p:nvPr/>
          </p:nvSpPr>
          <p:spPr>
            <a:xfrm>
              <a:off x="3761950" y="2214953"/>
              <a:ext cx="69757" cy="310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6" extrusionOk="0">
                  <a:moveTo>
                    <a:pt x="21600" y="4117"/>
                  </a:moveTo>
                  <a:cubicBezTo>
                    <a:pt x="21600" y="3150"/>
                    <a:pt x="21600" y="2183"/>
                    <a:pt x="20520" y="1377"/>
                  </a:cubicBezTo>
                  <a:cubicBezTo>
                    <a:pt x="19440" y="571"/>
                    <a:pt x="17280" y="-74"/>
                    <a:pt x="15480" y="7"/>
                  </a:cubicBezTo>
                  <a:cubicBezTo>
                    <a:pt x="13680" y="87"/>
                    <a:pt x="12240" y="893"/>
                    <a:pt x="10080" y="4117"/>
                  </a:cubicBezTo>
                  <a:cubicBezTo>
                    <a:pt x="7920" y="7341"/>
                    <a:pt x="5040" y="12983"/>
                    <a:pt x="3240" y="16287"/>
                  </a:cubicBezTo>
                  <a:cubicBezTo>
                    <a:pt x="1440" y="19592"/>
                    <a:pt x="720" y="20559"/>
                    <a:pt x="0" y="2152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5" name="Line"/>
            <p:cNvSpPr/>
            <p:nvPr/>
          </p:nvSpPr>
          <p:spPr>
            <a:xfrm>
              <a:off x="3720097" y="2184756"/>
              <a:ext cx="662685" cy="329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7" extrusionOk="0">
                  <a:moveTo>
                    <a:pt x="0" y="17029"/>
                  </a:moveTo>
                  <a:cubicBezTo>
                    <a:pt x="1137" y="16879"/>
                    <a:pt x="2274" y="16729"/>
                    <a:pt x="3335" y="15454"/>
                  </a:cubicBezTo>
                  <a:cubicBezTo>
                    <a:pt x="4396" y="14179"/>
                    <a:pt x="5381" y="11779"/>
                    <a:pt x="5912" y="9304"/>
                  </a:cubicBezTo>
                  <a:cubicBezTo>
                    <a:pt x="6442" y="6829"/>
                    <a:pt x="6518" y="4279"/>
                    <a:pt x="6556" y="2554"/>
                  </a:cubicBezTo>
                  <a:cubicBezTo>
                    <a:pt x="6594" y="829"/>
                    <a:pt x="6594" y="-71"/>
                    <a:pt x="6632" y="4"/>
                  </a:cubicBezTo>
                  <a:cubicBezTo>
                    <a:pt x="6669" y="79"/>
                    <a:pt x="6745" y="1129"/>
                    <a:pt x="6821" y="4279"/>
                  </a:cubicBezTo>
                  <a:cubicBezTo>
                    <a:pt x="6897" y="7429"/>
                    <a:pt x="6973" y="12679"/>
                    <a:pt x="6973" y="15979"/>
                  </a:cubicBezTo>
                  <a:cubicBezTo>
                    <a:pt x="6973" y="19279"/>
                    <a:pt x="6897" y="20629"/>
                    <a:pt x="7011" y="21079"/>
                  </a:cubicBezTo>
                  <a:cubicBezTo>
                    <a:pt x="7124" y="21529"/>
                    <a:pt x="7427" y="21079"/>
                    <a:pt x="7731" y="19654"/>
                  </a:cubicBezTo>
                  <a:cubicBezTo>
                    <a:pt x="8034" y="18229"/>
                    <a:pt x="8337" y="15829"/>
                    <a:pt x="8526" y="14254"/>
                  </a:cubicBezTo>
                  <a:cubicBezTo>
                    <a:pt x="8716" y="12679"/>
                    <a:pt x="8792" y="11929"/>
                    <a:pt x="8981" y="11329"/>
                  </a:cubicBezTo>
                  <a:cubicBezTo>
                    <a:pt x="9171" y="10729"/>
                    <a:pt x="9474" y="10279"/>
                    <a:pt x="9815" y="10354"/>
                  </a:cubicBezTo>
                  <a:cubicBezTo>
                    <a:pt x="10156" y="10429"/>
                    <a:pt x="10535" y="11029"/>
                    <a:pt x="10876" y="11929"/>
                  </a:cubicBezTo>
                  <a:cubicBezTo>
                    <a:pt x="11217" y="12829"/>
                    <a:pt x="11520" y="14029"/>
                    <a:pt x="11785" y="15229"/>
                  </a:cubicBezTo>
                  <a:cubicBezTo>
                    <a:pt x="12051" y="16429"/>
                    <a:pt x="12278" y="17629"/>
                    <a:pt x="12619" y="18079"/>
                  </a:cubicBezTo>
                  <a:cubicBezTo>
                    <a:pt x="12960" y="18529"/>
                    <a:pt x="13415" y="18229"/>
                    <a:pt x="14097" y="16579"/>
                  </a:cubicBezTo>
                  <a:cubicBezTo>
                    <a:pt x="14779" y="14929"/>
                    <a:pt x="15688" y="11929"/>
                    <a:pt x="16143" y="9904"/>
                  </a:cubicBezTo>
                  <a:cubicBezTo>
                    <a:pt x="16598" y="7879"/>
                    <a:pt x="16598" y="6829"/>
                    <a:pt x="16484" y="6679"/>
                  </a:cubicBezTo>
                  <a:cubicBezTo>
                    <a:pt x="16371" y="6529"/>
                    <a:pt x="16143" y="7279"/>
                    <a:pt x="15802" y="8779"/>
                  </a:cubicBezTo>
                  <a:cubicBezTo>
                    <a:pt x="15461" y="10279"/>
                    <a:pt x="15006" y="12529"/>
                    <a:pt x="14779" y="14029"/>
                  </a:cubicBezTo>
                  <a:cubicBezTo>
                    <a:pt x="14552" y="15529"/>
                    <a:pt x="14552" y="16279"/>
                    <a:pt x="15234" y="16954"/>
                  </a:cubicBezTo>
                  <a:cubicBezTo>
                    <a:pt x="15916" y="17629"/>
                    <a:pt x="17280" y="18229"/>
                    <a:pt x="18455" y="18304"/>
                  </a:cubicBezTo>
                  <a:cubicBezTo>
                    <a:pt x="19629" y="18379"/>
                    <a:pt x="20615" y="17929"/>
                    <a:pt x="21600" y="1747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6" name="Line"/>
            <p:cNvSpPr/>
            <p:nvPr/>
          </p:nvSpPr>
          <p:spPr>
            <a:xfrm>
              <a:off x="2634224" y="2756996"/>
              <a:ext cx="303092" cy="362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150" extrusionOk="0">
                  <a:moveTo>
                    <a:pt x="6709" y="3182"/>
                  </a:moveTo>
                  <a:cubicBezTo>
                    <a:pt x="6055" y="2231"/>
                    <a:pt x="5400" y="1280"/>
                    <a:pt x="4582" y="669"/>
                  </a:cubicBezTo>
                  <a:cubicBezTo>
                    <a:pt x="3764" y="58"/>
                    <a:pt x="2782" y="-214"/>
                    <a:pt x="2045" y="194"/>
                  </a:cubicBezTo>
                  <a:cubicBezTo>
                    <a:pt x="1309" y="601"/>
                    <a:pt x="818" y="1688"/>
                    <a:pt x="491" y="3726"/>
                  </a:cubicBezTo>
                  <a:cubicBezTo>
                    <a:pt x="164" y="5763"/>
                    <a:pt x="0" y="8752"/>
                    <a:pt x="0" y="11401"/>
                  </a:cubicBezTo>
                  <a:cubicBezTo>
                    <a:pt x="0" y="14050"/>
                    <a:pt x="164" y="16360"/>
                    <a:pt x="409" y="17922"/>
                  </a:cubicBezTo>
                  <a:cubicBezTo>
                    <a:pt x="655" y="19484"/>
                    <a:pt x="982" y="20299"/>
                    <a:pt x="1555" y="20775"/>
                  </a:cubicBezTo>
                  <a:cubicBezTo>
                    <a:pt x="2127" y="21250"/>
                    <a:pt x="2945" y="21386"/>
                    <a:pt x="4173" y="20503"/>
                  </a:cubicBezTo>
                  <a:cubicBezTo>
                    <a:pt x="5400" y="19620"/>
                    <a:pt x="7036" y="17718"/>
                    <a:pt x="8264" y="15816"/>
                  </a:cubicBezTo>
                  <a:cubicBezTo>
                    <a:pt x="9491" y="13914"/>
                    <a:pt x="10309" y="12012"/>
                    <a:pt x="11127" y="11333"/>
                  </a:cubicBezTo>
                  <a:cubicBezTo>
                    <a:pt x="11945" y="10654"/>
                    <a:pt x="12764" y="11197"/>
                    <a:pt x="13255" y="12420"/>
                  </a:cubicBezTo>
                  <a:cubicBezTo>
                    <a:pt x="13745" y="13643"/>
                    <a:pt x="13909" y="15544"/>
                    <a:pt x="14155" y="16971"/>
                  </a:cubicBezTo>
                  <a:cubicBezTo>
                    <a:pt x="14400" y="18397"/>
                    <a:pt x="14727" y="19348"/>
                    <a:pt x="15382" y="19892"/>
                  </a:cubicBezTo>
                  <a:cubicBezTo>
                    <a:pt x="16036" y="20435"/>
                    <a:pt x="17018" y="20571"/>
                    <a:pt x="18164" y="20027"/>
                  </a:cubicBezTo>
                  <a:cubicBezTo>
                    <a:pt x="19309" y="19484"/>
                    <a:pt x="20618" y="18261"/>
                    <a:pt x="21109" y="16156"/>
                  </a:cubicBezTo>
                  <a:cubicBezTo>
                    <a:pt x="21600" y="14050"/>
                    <a:pt x="21273" y="11061"/>
                    <a:pt x="20127" y="9295"/>
                  </a:cubicBezTo>
                  <a:cubicBezTo>
                    <a:pt x="18982" y="7529"/>
                    <a:pt x="17018" y="6986"/>
                    <a:pt x="15627" y="6850"/>
                  </a:cubicBezTo>
                  <a:cubicBezTo>
                    <a:pt x="14236" y="6714"/>
                    <a:pt x="13418" y="6986"/>
                    <a:pt x="12927" y="7461"/>
                  </a:cubicBezTo>
                  <a:cubicBezTo>
                    <a:pt x="12436" y="7937"/>
                    <a:pt x="12273" y="8616"/>
                    <a:pt x="12927" y="9024"/>
                  </a:cubicBezTo>
                  <a:cubicBezTo>
                    <a:pt x="13582" y="9431"/>
                    <a:pt x="15055" y="9567"/>
                    <a:pt x="16527" y="970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7" name="Line"/>
            <p:cNvSpPr/>
            <p:nvPr/>
          </p:nvSpPr>
          <p:spPr>
            <a:xfrm>
              <a:off x="2966729" y="2872336"/>
              <a:ext cx="215021" cy="206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0674" extrusionOk="0">
                  <a:moveTo>
                    <a:pt x="0" y="3675"/>
                  </a:moveTo>
                  <a:cubicBezTo>
                    <a:pt x="1394" y="3675"/>
                    <a:pt x="2787" y="3675"/>
                    <a:pt x="3484" y="5533"/>
                  </a:cubicBezTo>
                  <a:cubicBezTo>
                    <a:pt x="4181" y="7392"/>
                    <a:pt x="4181" y="11108"/>
                    <a:pt x="4181" y="13895"/>
                  </a:cubicBezTo>
                  <a:cubicBezTo>
                    <a:pt x="4181" y="16682"/>
                    <a:pt x="4181" y="18540"/>
                    <a:pt x="5458" y="19701"/>
                  </a:cubicBezTo>
                  <a:cubicBezTo>
                    <a:pt x="6736" y="20862"/>
                    <a:pt x="9290" y="21327"/>
                    <a:pt x="12194" y="19121"/>
                  </a:cubicBezTo>
                  <a:cubicBezTo>
                    <a:pt x="15097" y="16914"/>
                    <a:pt x="18348" y="12037"/>
                    <a:pt x="19974" y="9017"/>
                  </a:cubicBezTo>
                  <a:cubicBezTo>
                    <a:pt x="21600" y="5998"/>
                    <a:pt x="21600" y="4837"/>
                    <a:pt x="21368" y="3443"/>
                  </a:cubicBezTo>
                  <a:cubicBezTo>
                    <a:pt x="21135" y="2050"/>
                    <a:pt x="20671" y="424"/>
                    <a:pt x="20090" y="75"/>
                  </a:cubicBezTo>
                  <a:cubicBezTo>
                    <a:pt x="19510" y="-273"/>
                    <a:pt x="18813" y="656"/>
                    <a:pt x="18813" y="1585"/>
                  </a:cubicBezTo>
                  <a:cubicBezTo>
                    <a:pt x="18813" y="2514"/>
                    <a:pt x="19510" y="3443"/>
                    <a:pt x="20206" y="437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8" name="Line"/>
            <p:cNvSpPr/>
            <p:nvPr/>
          </p:nvSpPr>
          <p:spPr>
            <a:xfrm>
              <a:off x="3217851" y="2846346"/>
              <a:ext cx="244148" cy="205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9465"/>
                  </a:moveTo>
                  <a:cubicBezTo>
                    <a:pt x="1029" y="9465"/>
                    <a:pt x="2057" y="9465"/>
                    <a:pt x="3189" y="10315"/>
                  </a:cubicBezTo>
                  <a:cubicBezTo>
                    <a:pt x="4320" y="11164"/>
                    <a:pt x="5554" y="12863"/>
                    <a:pt x="6171" y="14562"/>
                  </a:cubicBezTo>
                  <a:cubicBezTo>
                    <a:pt x="6789" y="16261"/>
                    <a:pt x="6789" y="17960"/>
                    <a:pt x="6480" y="19294"/>
                  </a:cubicBezTo>
                  <a:cubicBezTo>
                    <a:pt x="6171" y="20629"/>
                    <a:pt x="5554" y="21600"/>
                    <a:pt x="5143" y="21479"/>
                  </a:cubicBezTo>
                  <a:cubicBezTo>
                    <a:pt x="4731" y="21357"/>
                    <a:pt x="4526" y="20144"/>
                    <a:pt x="5554" y="16867"/>
                  </a:cubicBezTo>
                  <a:cubicBezTo>
                    <a:pt x="6583" y="13591"/>
                    <a:pt x="8846" y="8252"/>
                    <a:pt x="11726" y="5097"/>
                  </a:cubicBezTo>
                  <a:cubicBezTo>
                    <a:pt x="14606" y="1942"/>
                    <a:pt x="18103" y="97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9" name="Line"/>
            <p:cNvSpPr/>
            <p:nvPr/>
          </p:nvSpPr>
          <p:spPr>
            <a:xfrm>
              <a:off x="3435134" y="2844266"/>
              <a:ext cx="829062" cy="294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074" extrusionOk="0">
                  <a:moveTo>
                    <a:pt x="3764" y="148"/>
                  </a:moveTo>
                  <a:cubicBezTo>
                    <a:pt x="3102" y="-18"/>
                    <a:pt x="2440" y="-184"/>
                    <a:pt x="1808" y="481"/>
                  </a:cubicBezTo>
                  <a:cubicBezTo>
                    <a:pt x="1177" y="1145"/>
                    <a:pt x="575" y="2641"/>
                    <a:pt x="244" y="3804"/>
                  </a:cubicBezTo>
                  <a:cubicBezTo>
                    <a:pt x="-87" y="4967"/>
                    <a:pt x="-147" y="5798"/>
                    <a:pt x="485" y="6711"/>
                  </a:cubicBezTo>
                  <a:cubicBezTo>
                    <a:pt x="1117" y="7625"/>
                    <a:pt x="2440" y="8622"/>
                    <a:pt x="3463" y="9370"/>
                  </a:cubicBezTo>
                  <a:cubicBezTo>
                    <a:pt x="4486" y="10118"/>
                    <a:pt x="5208" y="10616"/>
                    <a:pt x="5659" y="11281"/>
                  </a:cubicBezTo>
                  <a:cubicBezTo>
                    <a:pt x="6110" y="11945"/>
                    <a:pt x="6291" y="12776"/>
                    <a:pt x="6231" y="13274"/>
                  </a:cubicBezTo>
                  <a:cubicBezTo>
                    <a:pt x="6171" y="13773"/>
                    <a:pt x="5870" y="13939"/>
                    <a:pt x="5298" y="14022"/>
                  </a:cubicBezTo>
                  <a:cubicBezTo>
                    <a:pt x="4727" y="14105"/>
                    <a:pt x="3884" y="14105"/>
                    <a:pt x="3373" y="13773"/>
                  </a:cubicBezTo>
                  <a:cubicBezTo>
                    <a:pt x="2861" y="13441"/>
                    <a:pt x="2681" y="12776"/>
                    <a:pt x="2891" y="12111"/>
                  </a:cubicBezTo>
                  <a:cubicBezTo>
                    <a:pt x="3102" y="11447"/>
                    <a:pt x="3704" y="10782"/>
                    <a:pt x="4907" y="10201"/>
                  </a:cubicBezTo>
                  <a:cubicBezTo>
                    <a:pt x="6110" y="9619"/>
                    <a:pt x="7915" y="9121"/>
                    <a:pt x="9480" y="8290"/>
                  </a:cubicBezTo>
                  <a:cubicBezTo>
                    <a:pt x="11044" y="7459"/>
                    <a:pt x="12368" y="6296"/>
                    <a:pt x="13090" y="5299"/>
                  </a:cubicBezTo>
                  <a:cubicBezTo>
                    <a:pt x="13812" y="4302"/>
                    <a:pt x="13932" y="3471"/>
                    <a:pt x="13872" y="2807"/>
                  </a:cubicBezTo>
                  <a:cubicBezTo>
                    <a:pt x="13812" y="2142"/>
                    <a:pt x="13571" y="1644"/>
                    <a:pt x="12939" y="1727"/>
                  </a:cubicBezTo>
                  <a:cubicBezTo>
                    <a:pt x="12308" y="1810"/>
                    <a:pt x="11285" y="2474"/>
                    <a:pt x="10472" y="4967"/>
                  </a:cubicBezTo>
                  <a:cubicBezTo>
                    <a:pt x="9660" y="7459"/>
                    <a:pt x="9059" y="11779"/>
                    <a:pt x="8938" y="14770"/>
                  </a:cubicBezTo>
                  <a:cubicBezTo>
                    <a:pt x="8818" y="17761"/>
                    <a:pt x="9179" y="19422"/>
                    <a:pt x="10472" y="20336"/>
                  </a:cubicBezTo>
                  <a:cubicBezTo>
                    <a:pt x="11766" y="21250"/>
                    <a:pt x="13992" y="21416"/>
                    <a:pt x="15978" y="20253"/>
                  </a:cubicBezTo>
                  <a:cubicBezTo>
                    <a:pt x="17963" y="19090"/>
                    <a:pt x="19708" y="16598"/>
                    <a:pt x="21453" y="141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0" name="Line"/>
            <p:cNvSpPr/>
            <p:nvPr/>
          </p:nvSpPr>
          <p:spPr>
            <a:xfrm>
              <a:off x="211356" y="621121"/>
              <a:ext cx="13952" cy="225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0" y="0"/>
                  </a:moveTo>
                  <a:cubicBezTo>
                    <a:pt x="3600" y="5951"/>
                    <a:pt x="7200" y="11902"/>
                    <a:pt x="9000" y="15539"/>
                  </a:cubicBezTo>
                  <a:cubicBezTo>
                    <a:pt x="10800" y="19176"/>
                    <a:pt x="10800" y="20498"/>
                    <a:pt x="12600" y="21049"/>
                  </a:cubicBezTo>
                  <a:cubicBezTo>
                    <a:pt x="14400" y="21600"/>
                    <a:pt x="18000" y="21380"/>
                    <a:pt x="21600" y="211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1" name="Line"/>
            <p:cNvSpPr/>
            <p:nvPr/>
          </p:nvSpPr>
          <p:spPr>
            <a:xfrm>
              <a:off x="162527" y="528950"/>
              <a:ext cx="298227" cy="420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439" extrusionOk="0">
                  <a:moveTo>
                    <a:pt x="0" y="2569"/>
                  </a:moveTo>
                  <a:cubicBezTo>
                    <a:pt x="166" y="1738"/>
                    <a:pt x="332" y="907"/>
                    <a:pt x="831" y="432"/>
                  </a:cubicBezTo>
                  <a:cubicBezTo>
                    <a:pt x="1329" y="-42"/>
                    <a:pt x="2160" y="-161"/>
                    <a:pt x="4237" y="254"/>
                  </a:cubicBezTo>
                  <a:cubicBezTo>
                    <a:pt x="6314" y="670"/>
                    <a:pt x="9637" y="1619"/>
                    <a:pt x="11382" y="3162"/>
                  </a:cubicBezTo>
                  <a:cubicBezTo>
                    <a:pt x="13126" y="4705"/>
                    <a:pt x="13292" y="6841"/>
                    <a:pt x="11880" y="8503"/>
                  </a:cubicBezTo>
                  <a:cubicBezTo>
                    <a:pt x="10468" y="10164"/>
                    <a:pt x="7477" y="11351"/>
                    <a:pt x="5483" y="12004"/>
                  </a:cubicBezTo>
                  <a:cubicBezTo>
                    <a:pt x="3489" y="12657"/>
                    <a:pt x="2492" y="12775"/>
                    <a:pt x="2409" y="12775"/>
                  </a:cubicBezTo>
                  <a:cubicBezTo>
                    <a:pt x="2326" y="12775"/>
                    <a:pt x="3157" y="12657"/>
                    <a:pt x="5898" y="12775"/>
                  </a:cubicBezTo>
                  <a:cubicBezTo>
                    <a:pt x="8640" y="12894"/>
                    <a:pt x="13292" y="13250"/>
                    <a:pt x="16283" y="13843"/>
                  </a:cubicBezTo>
                  <a:cubicBezTo>
                    <a:pt x="19274" y="14437"/>
                    <a:pt x="20603" y="15268"/>
                    <a:pt x="21102" y="16217"/>
                  </a:cubicBezTo>
                  <a:cubicBezTo>
                    <a:pt x="21600" y="17166"/>
                    <a:pt x="21268" y="18235"/>
                    <a:pt x="19440" y="19125"/>
                  </a:cubicBezTo>
                  <a:cubicBezTo>
                    <a:pt x="17612" y="20015"/>
                    <a:pt x="14289" y="20727"/>
                    <a:pt x="10966" y="214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2" name="Line"/>
            <p:cNvSpPr/>
            <p:nvPr/>
          </p:nvSpPr>
          <p:spPr>
            <a:xfrm>
              <a:off x="451072" y="702921"/>
              <a:ext cx="568603" cy="230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0974" extrusionOk="0">
                  <a:moveTo>
                    <a:pt x="689" y="12244"/>
                  </a:moveTo>
                  <a:cubicBezTo>
                    <a:pt x="253" y="12879"/>
                    <a:pt x="-182" y="13515"/>
                    <a:pt x="79" y="13091"/>
                  </a:cubicBezTo>
                  <a:cubicBezTo>
                    <a:pt x="341" y="12668"/>
                    <a:pt x="1299" y="11185"/>
                    <a:pt x="2387" y="9279"/>
                  </a:cubicBezTo>
                  <a:cubicBezTo>
                    <a:pt x="3476" y="7374"/>
                    <a:pt x="4695" y="5044"/>
                    <a:pt x="5436" y="3350"/>
                  </a:cubicBezTo>
                  <a:cubicBezTo>
                    <a:pt x="6176" y="1656"/>
                    <a:pt x="6437" y="597"/>
                    <a:pt x="6307" y="174"/>
                  </a:cubicBezTo>
                  <a:cubicBezTo>
                    <a:pt x="6176" y="-250"/>
                    <a:pt x="5653" y="-38"/>
                    <a:pt x="5044" y="2397"/>
                  </a:cubicBezTo>
                  <a:cubicBezTo>
                    <a:pt x="4434" y="4832"/>
                    <a:pt x="3737" y="9491"/>
                    <a:pt x="3433" y="12879"/>
                  </a:cubicBezTo>
                  <a:cubicBezTo>
                    <a:pt x="3128" y="16268"/>
                    <a:pt x="3215" y="18385"/>
                    <a:pt x="3520" y="19656"/>
                  </a:cubicBezTo>
                  <a:cubicBezTo>
                    <a:pt x="3824" y="20926"/>
                    <a:pt x="4347" y="21350"/>
                    <a:pt x="5349" y="20609"/>
                  </a:cubicBezTo>
                  <a:cubicBezTo>
                    <a:pt x="6350" y="19868"/>
                    <a:pt x="7831" y="17962"/>
                    <a:pt x="8789" y="16162"/>
                  </a:cubicBezTo>
                  <a:cubicBezTo>
                    <a:pt x="9747" y="14362"/>
                    <a:pt x="10183" y="12668"/>
                    <a:pt x="10444" y="11079"/>
                  </a:cubicBezTo>
                  <a:cubicBezTo>
                    <a:pt x="10705" y="9491"/>
                    <a:pt x="10792" y="8009"/>
                    <a:pt x="10879" y="8115"/>
                  </a:cubicBezTo>
                  <a:cubicBezTo>
                    <a:pt x="10966" y="8221"/>
                    <a:pt x="11053" y="9915"/>
                    <a:pt x="11097" y="11397"/>
                  </a:cubicBezTo>
                  <a:cubicBezTo>
                    <a:pt x="11141" y="12879"/>
                    <a:pt x="11141" y="14150"/>
                    <a:pt x="11053" y="15315"/>
                  </a:cubicBezTo>
                  <a:cubicBezTo>
                    <a:pt x="10966" y="16479"/>
                    <a:pt x="10792" y="17538"/>
                    <a:pt x="10879" y="17538"/>
                  </a:cubicBezTo>
                  <a:cubicBezTo>
                    <a:pt x="10966" y="17538"/>
                    <a:pt x="11315" y="16479"/>
                    <a:pt x="11620" y="15421"/>
                  </a:cubicBezTo>
                  <a:cubicBezTo>
                    <a:pt x="11924" y="14362"/>
                    <a:pt x="12186" y="13303"/>
                    <a:pt x="12447" y="12350"/>
                  </a:cubicBezTo>
                  <a:cubicBezTo>
                    <a:pt x="12708" y="11397"/>
                    <a:pt x="12970" y="10550"/>
                    <a:pt x="13318" y="10338"/>
                  </a:cubicBezTo>
                  <a:cubicBezTo>
                    <a:pt x="13666" y="10126"/>
                    <a:pt x="14102" y="10550"/>
                    <a:pt x="14407" y="11291"/>
                  </a:cubicBezTo>
                  <a:cubicBezTo>
                    <a:pt x="14712" y="12032"/>
                    <a:pt x="14886" y="13091"/>
                    <a:pt x="15191" y="13832"/>
                  </a:cubicBezTo>
                  <a:cubicBezTo>
                    <a:pt x="15495" y="14574"/>
                    <a:pt x="15931" y="14997"/>
                    <a:pt x="16758" y="14574"/>
                  </a:cubicBezTo>
                  <a:cubicBezTo>
                    <a:pt x="17586" y="14150"/>
                    <a:pt x="18805" y="12879"/>
                    <a:pt x="19589" y="11821"/>
                  </a:cubicBezTo>
                  <a:cubicBezTo>
                    <a:pt x="20373" y="10762"/>
                    <a:pt x="20721" y="9915"/>
                    <a:pt x="20983" y="8962"/>
                  </a:cubicBezTo>
                  <a:cubicBezTo>
                    <a:pt x="21244" y="8009"/>
                    <a:pt x="21418" y="6950"/>
                    <a:pt x="21200" y="6950"/>
                  </a:cubicBezTo>
                  <a:cubicBezTo>
                    <a:pt x="20983" y="6950"/>
                    <a:pt x="20373" y="8009"/>
                    <a:pt x="19589" y="9915"/>
                  </a:cubicBezTo>
                  <a:cubicBezTo>
                    <a:pt x="18805" y="11821"/>
                    <a:pt x="17847" y="14574"/>
                    <a:pt x="17324" y="16479"/>
                  </a:cubicBezTo>
                  <a:cubicBezTo>
                    <a:pt x="16802" y="18385"/>
                    <a:pt x="16715" y="19444"/>
                    <a:pt x="16933" y="19974"/>
                  </a:cubicBezTo>
                  <a:cubicBezTo>
                    <a:pt x="17150" y="20503"/>
                    <a:pt x="17673" y="20503"/>
                    <a:pt x="18326" y="19974"/>
                  </a:cubicBezTo>
                  <a:cubicBezTo>
                    <a:pt x="18979" y="19444"/>
                    <a:pt x="19763" y="18385"/>
                    <a:pt x="20547" y="173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3" name="Line"/>
            <p:cNvSpPr/>
            <p:nvPr/>
          </p:nvSpPr>
          <p:spPr>
            <a:xfrm>
              <a:off x="1131573" y="518764"/>
              <a:ext cx="128860" cy="444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90" extrusionOk="0">
                  <a:moveTo>
                    <a:pt x="17145" y="6978"/>
                  </a:moveTo>
                  <a:cubicBezTo>
                    <a:pt x="18660" y="5178"/>
                    <a:pt x="20176" y="3378"/>
                    <a:pt x="20745" y="2196"/>
                  </a:cubicBezTo>
                  <a:cubicBezTo>
                    <a:pt x="21313" y="1015"/>
                    <a:pt x="20934" y="452"/>
                    <a:pt x="19608" y="171"/>
                  </a:cubicBezTo>
                  <a:cubicBezTo>
                    <a:pt x="18281" y="-110"/>
                    <a:pt x="16008" y="-110"/>
                    <a:pt x="12787" y="677"/>
                  </a:cubicBezTo>
                  <a:cubicBezTo>
                    <a:pt x="9566" y="1465"/>
                    <a:pt x="5397" y="3040"/>
                    <a:pt x="2934" y="5740"/>
                  </a:cubicBezTo>
                  <a:cubicBezTo>
                    <a:pt x="471" y="8440"/>
                    <a:pt x="-287" y="12265"/>
                    <a:pt x="92" y="15078"/>
                  </a:cubicBezTo>
                  <a:cubicBezTo>
                    <a:pt x="471" y="17890"/>
                    <a:pt x="1987" y="19690"/>
                    <a:pt x="3502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4" name="Line"/>
            <p:cNvSpPr/>
            <p:nvPr/>
          </p:nvSpPr>
          <p:spPr>
            <a:xfrm>
              <a:off x="1104236" y="848991"/>
              <a:ext cx="390636" cy="148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0" y="5317"/>
                  </a:moveTo>
                  <a:cubicBezTo>
                    <a:pt x="4114" y="5317"/>
                    <a:pt x="8229" y="5317"/>
                    <a:pt x="10671" y="4985"/>
                  </a:cubicBezTo>
                  <a:cubicBezTo>
                    <a:pt x="13114" y="4652"/>
                    <a:pt x="13886" y="3988"/>
                    <a:pt x="14464" y="2825"/>
                  </a:cubicBezTo>
                  <a:cubicBezTo>
                    <a:pt x="15043" y="1662"/>
                    <a:pt x="15429" y="0"/>
                    <a:pt x="15814" y="0"/>
                  </a:cubicBezTo>
                  <a:cubicBezTo>
                    <a:pt x="16200" y="0"/>
                    <a:pt x="16586" y="1662"/>
                    <a:pt x="16714" y="4818"/>
                  </a:cubicBezTo>
                  <a:cubicBezTo>
                    <a:pt x="16843" y="7975"/>
                    <a:pt x="16714" y="12628"/>
                    <a:pt x="16714" y="15785"/>
                  </a:cubicBezTo>
                  <a:cubicBezTo>
                    <a:pt x="16714" y="18942"/>
                    <a:pt x="16843" y="20603"/>
                    <a:pt x="17229" y="21102"/>
                  </a:cubicBezTo>
                  <a:cubicBezTo>
                    <a:pt x="17614" y="21600"/>
                    <a:pt x="18257" y="20935"/>
                    <a:pt x="19029" y="18775"/>
                  </a:cubicBezTo>
                  <a:cubicBezTo>
                    <a:pt x="19800" y="16615"/>
                    <a:pt x="20700" y="12960"/>
                    <a:pt x="21600" y="93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5" name="Line"/>
            <p:cNvSpPr/>
            <p:nvPr/>
          </p:nvSpPr>
          <p:spPr>
            <a:xfrm>
              <a:off x="1522774" y="621121"/>
              <a:ext cx="10774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12960" y="0"/>
                  </a:moveTo>
                  <a:cubicBezTo>
                    <a:pt x="17280" y="4996"/>
                    <a:pt x="21600" y="9992"/>
                    <a:pt x="19440" y="13592"/>
                  </a:cubicBezTo>
                  <a:cubicBezTo>
                    <a:pt x="17280" y="17192"/>
                    <a:pt x="8640" y="1939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6" name="Line"/>
            <p:cNvSpPr/>
            <p:nvPr/>
          </p:nvSpPr>
          <p:spPr>
            <a:xfrm>
              <a:off x="1480920" y="774585"/>
              <a:ext cx="202294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34" y="16800"/>
                    <a:pt x="4469" y="12000"/>
                    <a:pt x="8069" y="8400"/>
                  </a:cubicBezTo>
                  <a:cubicBezTo>
                    <a:pt x="11669" y="4800"/>
                    <a:pt x="16634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7" name="Line"/>
            <p:cNvSpPr/>
            <p:nvPr/>
          </p:nvSpPr>
          <p:spPr>
            <a:xfrm>
              <a:off x="2456964" y="542064"/>
              <a:ext cx="191572" cy="414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494" extrusionOk="0">
                  <a:moveTo>
                    <a:pt x="5460" y="17859"/>
                  </a:moveTo>
                  <a:cubicBezTo>
                    <a:pt x="4432" y="18463"/>
                    <a:pt x="3403" y="19066"/>
                    <a:pt x="2374" y="19790"/>
                  </a:cubicBezTo>
                  <a:cubicBezTo>
                    <a:pt x="1346" y="20514"/>
                    <a:pt x="317" y="21359"/>
                    <a:pt x="60" y="21479"/>
                  </a:cubicBezTo>
                  <a:cubicBezTo>
                    <a:pt x="-197" y="21600"/>
                    <a:pt x="317" y="20997"/>
                    <a:pt x="2632" y="19187"/>
                  </a:cubicBezTo>
                  <a:cubicBezTo>
                    <a:pt x="4946" y="17377"/>
                    <a:pt x="9060" y="14360"/>
                    <a:pt x="11503" y="11162"/>
                  </a:cubicBezTo>
                  <a:cubicBezTo>
                    <a:pt x="13946" y="7964"/>
                    <a:pt x="14717" y="4585"/>
                    <a:pt x="15103" y="2594"/>
                  </a:cubicBezTo>
                  <a:cubicBezTo>
                    <a:pt x="15489" y="603"/>
                    <a:pt x="15489" y="0"/>
                    <a:pt x="15489" y="0"/>
                  </a:cubicBezTo>
                  <a:cubicBezTo>
                    <a:pt x="15489" y="0"/>
                    <a:pt x="15489" y="603"/>
                    <a:pt x="16260" y="3198"/>
                  </a:cubicBezTo>
                  <a:cubicBezTo>
                    <a:pt x="17032" y="5792"/>
                    <a:pt x="18574" y="10378"/>
                    <a:pt x="19474" y="13093"/>
                  </a:cubicBezTo>
                  <a:cubicBezTo>
                    <a:pt x="20374" y="15808"/>
                    <a:pt x="20632" y="16653"/>
                    <a:pt x="20889" y="17437"/>
                  </a:cubicBezTo>
                  <a:cubicBezTo>
                    <a:pt x="21146" y="18221"/>
                    <a:pt x="21403" y="18945"/>
                    <a:pt x="20889" y="19187"/>
                  </a:cubicBezTo>
                  <a:cubicBezTo>
                    <a:pt x="20374" y="19428"/>
                    <a:pt x="19089" y="19187"/>
                    <a:pt x="17803" y="189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8" name="Line"/>
            <p:cNvSpPr/>
            <p:nvPr/>
          </p:nvSpPr>
          <p:spPr>
            <a:xfrm>
              <a:off x="2545504" y="593098"/>
              <a:ext cx="1314106" cy="397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0757" extrusionOk="0">
                  <a:moveTo>
                    <a:pt x="273" y="13840"/>
                  </a:moveTo>
                  <a:cubicBezTo>
                    <a:pt x="121" y="13112"/>
                    <a:pt x="-32" y="12384"/>
                    <a:pt x="6" y="11899"/>
                  </a:cubicBezTo>
                  <a:cubicBezTo>
                    <a:pt x="44" y="11413"/>
                    <a:pt x="273" y="11170"/>
                    <a:pt x="960" y="10564"/>
                  </a:cubicBezTo>
                  <a:cubicBezTo>
                    <a:pt x="1647" y="9957"/>
                    <a:pt x="2792" y="8986"/>
                    <a:pt x="3536" y="8197"/>
                  </a:cubicBezTo>
                  <a:cubicBezTo>
                    <a:pt x="4280" y="7409"/>
                    <a:pt x="4624" y="6802"/>
                    <a:pt x="4853" y="6256"/>
                  </a:cubicBezTo>
                  <a:cubicBezTo>
                    <a:pt x="5082" y="5710"/>
                    <a:pt x="5196" y="5224"/>
                    <a:pt x="5139" y="5346"/>
                  </a:cubicBezTo>
                  <a:cubicBezTo>
                    <a:pt x="5082" y="5467"/>
                    <a:pt x="4853" y="6195"/>
                    <a:pt x="4528" y="7955"/>
                  </a:cubicBezTo>
                  <a:cubicBezTo>
                    <a:pt x="4204" y="9714"/>
                    <a:pt x="3784" y="12505"/>
                    <a:pt x="3574" y="14204"/>
                  </a:cubicBezTo>
                  <a:cubicBezTo>
                    <a:pt x="3364" y="15903"/>
                    <a:pt x="3364" y="16510"/>
                    <a:pt x="3479" y="16935"/>
                  </a:cubicBezTo>
                  <a:cubicBezTo>
                    <a:pt x="3593" y="17359"/>
                    <a:pt x="3822" y="17602"/>
                    <a:pt x="4357" y="17056"/>
                  </a:cubicBezTo>
                  <a:cubicBezTo>
                    <a:pt x="4891" y="16510"/>
                    <a:pt x="5731" y="15175"/>
                    <a:pt x="6456" y="12627"/>
                  </a:cubicBezTo>
                  <a:cubicBezTo>
                    <a:pt x="7181" y="10078"/>
                    <a:pt x="7791" y="6317"/>
                    <a:pt x="8097" y="3586"/>
                  </a:cubicBezTo>
                  <a:cubicBezTo>
                    <a:pt x="8402" y="856"/>
                    <a:pt x="8402" y="-843"/>
                    <a:pt x="8345" y="431"/>
                  </a:cubicBezTo>
                  <a:cubicBezTo>
                    <a:pt x="8287" y="1705"/>
                    <a:pt x="8173" y="5953"/>
                    <a:pt x="8116" y="8744"/>
                  </a:cubicBezTo>
                  <a:cubicBezTo>
                    <a:pt x="8058" y="11535"/>
                    <a:pt x="8058" y="12869"/>
                    <a:pt x="8039" y="13840"/>
                  </a:cubicBezTo>
                  <a:cubicBezTo>
                    <a:pt x="8020" y="14811"/>
                    <a:pt x="7982" y="15418"/>
                    <a:pt x="7887" y="15539"/>
                  </a:cubicBezTo>
                  <a:cubicBezTo>
                    <a:pt x="7791" y="15660"/>
                    <a:pt x="7639" y="15296"/>
                    <a:pt x="7467" y="14508"/>
                  </a:cubicBezTo>
                  <a:cubicBezTo>
                    <a:pt x="7295" y="13719"/>
                    <a:pt x="7104" y="12505"/>
                    <a:pt x="6990" y="11474"/>
                  </a:cubicBezTo>
                  <a:cubicBezTo>
                    <a:pt x="6875" y="10442"/>
                    <a:pt x="6837" y="9593"/>
                    <a:pt x="6895" y="8986"/>
                  </a:cubicBezTo>
                  <a:cubicBezTo>
                    <a:pt x="6952" y="8379"/>
                    <a:pt x="7104" y="8015"/>
                    <a:pt x="7715" y="7409"/>
                  </a:cubicBezTo>
                  <a:cubicBezTo>
                    <a:pt x="8326" y="6802"/>
                    <a:pt x="9394" y="5953"/>
                    <a:pt x="10157" y="5346"/>
                  </a:cubicBezTo>
                  <a:cubicBezTo>
                    <a:pt x="10921" y="4739"/>
                    <a:pt x="11379" y="4375"/>
                    <a:pt x="11703" y="4132"/>
                  </a:cubicBezTo>
                  <a:cubicBezTo>
                    <a:pt x="12027" y="3890"/>
                    <a:pt x="12218" y="3768"/>
                    <a:pt x="12352" y="4072"/>
                  </a:cubicBezTo>
                  <a:cubicBezTo>
                    <a:pt x="12485" y="4375"/>
                    <a:pt x="12562" y="5103"/>
                    <a:pt x="12485" y="6681"/>
                  </a:cubicBezTo>
                  <a:cubicBezTo>
                    <a:pt x="12409" y="8258"/>
                    <a:pt x="12180" y="10685"/>
                    <a:pt x="11989" y="12263"/>
                  </a:cubicBezTo>
                  <a:cubicBezTo>
                    <a:pt x="11798" y="13840"/>
                    <a:pt x="11646" y="14568"/>
                    <a:pt x="11531" y="15236"/>
                  </a:cubicBezTo>
                  <a:cubicBezTo>
                    <a:pt x="11417" y="15903"/>
                    <a:pt x="11340" y="16510"/>
                    <a:pt x="11436" y="16328"/>
                  </a:cubicBezTo>
                  <a:cubicBezTo>
                    <a:pt x="11531" y="16146"/>
                    <a:pt x="11798" y="15175"/>
                    <a:pt x="12180" y="13597"/>
                  </a:cubicBezTo>
                  <a:cubicBezTo>
                    <a:pt x="12562" y="12020"/>
                    <a:pt x="13058" y="9836"/>
                    <a:pt x="13401" y="8683"/>
                  </a:cubicBezTo>
                  <a:cubicBezTo>
                    <a:pt x="13745" y="7530"/>
                    <a:pt x="13935" y="7409"/>
                    <a:pt x="14069" y="7651"/>
                  </a:cubicBezTo>
                  <a:cubicBezTo>
                    <a:pt x="14203" y="7894"/>
                    <a:pt x="14279" y="8501"/>
                    <a:pt x="14260" y="9957"/>
                  </a:cubicBezTo>
                  <a:cubicBezTo>
                    <a:pt x="14241" y="11413"/>
                    <a:pt x="14126" y="13719"/>
                    <a:pt x="14069" y="15236"/>
                  </a:cubicBezTo>
                  <a:cubicBezTo>
                    <a:pt x="14012" y="16753"/>
                    <a:pt x="14012" y="17481"/>
                    <a:pt x="14107" y="17845"/>
                  </a:cubicBezTo>
                  <a:cubicBezTo>
                    <a:pt x="14203" y="18209"/>
                    <a:pt x="14393" y="18209"/>
                    <a:pt x="14870" y="17299"/>
                  </a:cubicBezTo>
                  <a:cubicBezTo>
                    <a:pt x="15348" y="16388"/>
                    <a:pt x="16111" y="14568"/>
                    <a:pt x="16569" y="13112"/>
                  </a:cubicBezTo>
                  <a:cubicBezTo>
                    <a:pt x="17027" y="11656"/>
                    <a:pt x="17179" y="10564"/>
                    <a:pt x="17141" y="9896"/>
                  </a:cubicBezTo>
                  <a:cubicBezTo>
                    <a:pt x="17103" y="9229"/>
                    <a:pt x="16874" y="8986"/>
                    <a:pt x="16531" y="8804"/>
                  </a:cubicBezTo>
                  <a:cubicBezTo>
                    <a:pt x="16187" y="8622"/>
                    <a:pt x="15729" y="8501"/>
                    <a:pt x="15405" y="8379"/>
                  </a:cubicBezTo>
                  <a:cubicBezTo>
                    <a:pt x="15080" y="8258"/>
                    <a:pt x="14890" y="8137"/>
                    <a:pt x="14947" y="8015"/>
                  </a:cubicBezTo>
                  <a:cubicBezTo>
                    <a:pt x="15004" y="7894"/>
                    <a:pt x="15309" y="7773"/>
                    <a:pt x="15844" y="8076"/>
                  </a:cubicBezTo>
                  <a:cubicBezTo>
                    <a:pt x="16378" y="8379"/>
                    <a:pt x="17141" y="9108"/>
                    <a:pt x="17618" y="10200"/>
                  </a:cubicBezTo>
                  <a:cubicBezTo>
                    <a:pt x="18095" y="11292"/>
                    <a:pt x="18286" y="12748"/>
                    <a:pt x="18381" y="13779"/>
                  </a:cubicBezTo>
                  <a:cubicBezTo>
                    <a:pt x="18477" y="14811"/>
                    <a:pt x="18477" y="15418"/>
                    <a:pt x="18305" y="15964"/>
                  </a:cubicBezTo>
                  <a:cubicBezTo>
                    <a:pt x="18133" y="16510"/>
                    <a:pt x="17790" y="16995"/>
                    <a:pt x="17618" y="16935"/>
                  </a:cubicBezTo>
                  <a:cubicBezTo>
                    <a:pt x="17446" y="16874"/>
                    <a:pt x="17446" y="16267"/>
                    <a:pt x="17618" y="15236"/>
                  </a:cubicBezTo>
                  <a:cubicBezTo>
                    <a:pt x="17790" y="14204"/>
                    <a:pt x="18133" y="12748"/>
                    <a:pt x="18496" y="11717"/>
                  </a:cubicBezTo>
                  <a:cubicBezTo>
                    <a:pt x="18858" y="10685"/>
                    <a:pt x="19240" y="10078"/>
                    <a:pt x="19717" y="10867"/>
                  </a:cubicBezTo>
                  <a:cubicBezTo>
                    <a:pt x="20194" y="11656"/>
                    <a:pt x="20767" y="13840"/>
                    <a:pt x="21091" y="15721"/>
                  </a:cubicBezTo>
                  <a:cubicBezTo>
                    <a:pt x="21415" y="17602"/>
                    <a:pt x="21492" y="19179"/>
                    <a:pt x="21568" y="207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9" name="Line"/>
            <p:cNvSpPr/>
            <p:nvPr/>
          </p:nvSpPr>
          <p:spPr>
            <a:xfrm>
              <a:off x="5628802" y="420900"/>
              <a:ext cx="345765" cy="40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299" extrusionOk="0">
                  <a:moveTo>
                    <a:pt x="1026" y="11673"/>
                  </a:moveTo>
                  <a:cubicBezTo>
                    <a:pt x="738" y="10936"/>
                    <a:pt x="450" y="10200"/>
                    <a:pt x="306" y="10200"/>
                  </a:cubicBezTo>
                  <a:cubicBezTo>
                    <a:pt x="162" y="10200"/>
                    <a:pt x="162" y="10936"/>
                    <a:pt x="162" y="12225"/>
                  </a:cubicBezTo>
                  <a:cubicBezTo>
                    <a:pt x="162" y="13514"/>
                    <a:pt x="162" y="15355"/>
                    <a:pt x="90" y="16766"/>
                  </a:cubicBezTo>
                  <a:cubicBezTo>
                    <a:pt x="18" y="18177"/>
                    <a:pt x="-126" y="19159"/>
                    <a:pt x="234" y="19650"/>
                  </a:cubicBezTo>
                  <a:cubicBezTo>
                    <a:pt x="594" y="20141"/>
                    <a:pt x="1458" y="20141"/>
                    <a:pt x="3042" y="19221"/>
                  </a:cubicBezTo>
                  <a:cubicBezTo>
                    <a:pt x="4626" y="18300"/>
                    <a:pt x="6930" y="16459"/>
                    <a:pt x="8442" y="15477"/>
                  </a:cubicBezTo>
                  <a:cubicBezTo>
                    <a:pt x="9954" y="14496"/>
                    <a:pt x="10674" y="14373"/>
                    <a:pt x="11250" y="14680"/>
                  </a:cubicBezTo>
                  <a:cubicBezTo>
                    <a:pt x="11826" y="14986"/>
                    <a:pt x="12258" y="15723"/>
                    <a:pt x="12618" y="16459"/>
                  </a:cubicBezTo>
                  <a:cubicBezTo>
                    <a:pt x="12978" y="17196"/>
                    <a:pt x="13266" y="17932"/>
                    <a:pt x="13554" y="18791"/>
                  </a:cubicBezTo>
                  <a:cubicBezTo>
                    <a:pt x="13842" y="19650"/>
                    <a:pt x="14130" y="20632"/>
                    <a:pt x="14634" y="21061"/>
                  </a:cubicBezTo>
                  <a:cubicBezTo>
                    <a:pt x="15138" y="21491"/>
                    <a:pt x="15858" y="21368"/>
                    <a:pt x="16866" y="20448"/>
                  </a:cubicBezTo>
                  <a:cubicBezTo>
                    <a:pt x="17874" y="19527"/>
                    <a:pt x="19170" y="17809"/>
                    <a:pt x="20034" y="15109"/>
                  </a:cubicBezTo>
                  <a:cubicBezTo>
                    <a:pt x="20898" y="12409"/>
                    <a:pt x="21330" y="8727"/>
                    <a:pt x="21402" y="6273"/>
                  </a:cubicBezTo>
                  <a:cubicBezTo>
                    <a:pt x="21474" y="3818"/>
                    <a:pt x="21186" y="2591"/>
                    <a:pt x="20826" y="1609"/>
                  </a:cubicBezTo>
                  <a:cubicBezTo>
                    <a:pt x="20466" y="627"/>
                    <a:pt x="20034" y="-109"/>
                    <a:pt x="20034" y="14"/>
                  </a:cubicBezTo>
                  <a:cubicBezTo>
                    <a:pt x="20034" y="136"/>
                    <a:pt x="20466" y="1118"/>
                    <a:pt x="20898" y="21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0" name="Line"/>
            <p:cNvSpPr/>
            <p:nvPr/>
          </p:nvSpPr>
          <p:spPr>
            <a:xfrm>
              <a:off x="6092682" y="276155"/>
              <a:ext cx="905960" cy="707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484" extrusionOk="0">
                  <a:moveTo>
                    <a:pt x="311" y="3272"/>
                  </a:moveTo>
                  <a:cubicBezTo>
                    <a:pt x="367" y="2708"/>
                    <a:pt x="422" y="2143"/>
                    <a:pt x="450" y="1508"/>
                  </a:cubicBezTo>
                  <a:cubicBezTo>
                    <a:pt x="477" y="872"/>
                    <a:pt x="477" y="166"/>
                    <a:pt x="450" y="25"/>
                  </a:cubicBezTo>
                  <a:cubicBezTo>
                    <a:pt x="422" y="-116"/>
                    <a:pt x="367" y="308"/>
                    <a:pt x="339" y="1931"/>
                  </a:cubicBezTo>
                  <a:cubicBezTo>
                    <a:pt x="311" y="3555"/>
                    <a:pt x="311" y="6378"/>
                    <a:pt x="256" y="8672"/>
                  </a:cubicBezTo>
                  <a:cubicBezTo>
                    <a:pt x="201" y="10966"/>
                    <a:pt x="90" y="12731"/>
                    <a:pt x="34" y="13825"/>
                  </a:cubicBezTo>
                  <a:cubicBezTo>
                    <a:pt x="-21" y="14919"/>
                    <a:pt x="-21" y="15343"/>
                    <a:pt x="117" y="15519"/>
                  </a:cubicBezTo>
                  <a:cubicBezTo>
                    <a:pt x="256" y="15696"/>
                    <a:pt x="533" y="15625"/>
                    <a:pt x="893" y="15166"/>
                  </a:cubicBezTo>
                  <a:cubicBezTo>
                    <a:pt x="1253" y="14708"/>
                    <a:pt x="1696" y="13860"/>
                    <a:pt x="2028" y="13049"/>
                  </a:cubicBezTo>
                  <a:cubicBezTo>
                    <a:pt x="2361" y="12237"/>
                    <a:pt x="2582" y="11460"/>
                    <a:pt x="2804" y="11249"/>
                  </a:cubicBezTo>
                  <a:cubicBezTo>
                    <a:pt x="3025" y="11037"/>
                    <a:pt x="3247" y="11390"/>
                    <a:pt x="3524" y="12060"/>
                  </a:cubicBezTo>
                  <a:cubicBezTo>
                    <a:pt x="3801" y="12731"/>
                    <a:pt x="4133" y="13719"/>
                    <a:pt x="4410" y="14390"/>
                  </a:cubicBezTo>
                  <a:cubicBezTo>
                    <a:pt x="4687" y="15060"/>
                    <a:pt x="4908" y="15413"/>
                    <a:pt x="5351" y="15590"/>
                  </a:cubicBezTo>
                  <a:cubicBezTo>
                    <a:pt x="5794" y="15766"/>
                    <a:pt x="6459" y="15766"/>
                    <a:pt x="7096" y="15308"/>
                  </a:cubicBezTo>
                  <a:cubicBezTo>
                    <a:pt x="7733" y="14849"/>
                    <a:pt x="8342" y="13931"/>
                    <a:pt x="8674" y="12943"/>
                  </a:cubicBezTo>
                  <a:cubicBezTo>
                    <a:pt x="9007" y="11955"/>
                    <a:pt x="9062" y="10896"/>
                    <a:pt x="8979" y="10190"/>
                  </a:cubicBezTo>
                  <a:cubicBezTo>
                    <a:pt x="8896" y="9484"/>
                    <a:pt x="8674" y="9131"/>
                    <a:pt x="8481" y="9096"/>
                  </a:cubicBezTo>
                  <a:cubicBezTo>
                    <a:pt x="8287" y="9060"/>
                    <a:pt x="8121" y="9343"/>
                    <a:pt x="7954" y="10437"/>
                  </a:cubicBezTo>
                  <a:cubicBezTo>
                    <a:pt x="7788" y="11531"/>
                    <a:pt x="7622" y="13437"/>
                    <a:pt x="7567" y="14602"/>
                  </a:cubicBezTo>
                  <a:cubicBezTo>
                    <a:pt x="7511" y="15766"/>
                    <a:pt x="7567" y="16190"/>
                    <a:pt x="7788" y="16437"/>
                  </a:cubicBezTo>
                  <a:cubicBezTo>
                    <a:pt x="8010" y="16684"/>
                    <a:pt x="8397" y="16755"/>
                    <a:pt x="9090" y="16190"/>
                  </a:cubicBezTo>
                  <a:cubicBezTo>
                    <a:pt x="9782" y="15625"/>
                    <a:pt x="10779" y="14425"/>
                    <a:pt x="11361" y="13649"/>
                  </a:cubicBezTo>
                  <a:cubicBezTo>
                    <a:pt x="11942" y="12872"/>
                    <a:pt x="12108" y="12519"/>
                    <a:pt x="12274" y="12131"/>
                  </a:cubicBezTo>
                  <a:cubicBezTo>
                    <a:pt x="12441" y="11743"/>
                    <a:pt x="12607" y="11319"/>
                    <a:pt x="12745" y="11355"/>
                  </a:cubicBezTo>
                  <a:cubicBezTo>
                    <a:pt x="12884" y="11390"/>
                    <a:pt x="12994" y="11884"/>
                    <a:pt x="12994" y="12731"/>
                  </a:cubicBezTo>
                  <a:cubicBezTo>
                    <a:pt x="12994" y="13578"/>
                    <a:pt x="12884" y="14778"/>
                    <a:pt x="12801" y="15625"/>
                  </a:cubicBezTo>
                  <a:cubicBezTo>
                    <a:pt x="12717" y="16472"/>
                    <a:pt x="12662" y="16966"/>
                    <a:pt x="12828" y="17178"/>
                  </a:cubicBezTo>
                  <a:cubicBezTo>
                    <a:pt x="12994" y="17390"/>
                    <a:pt x="13382" y="17319"/>
                    <a:pt x="13964" y="16825"/>
                  </a:cubicBezTo>
                  <a:cubicBezTo>
                    <a:pt x="14545" y="16331"/>
                    <a:pt x="15321" y="15413"/>
                    <a:pt x="15902" y="14708"/>
                  </a:cubicBezTo>
                  <a:cubicBezTo>
                    <a:pt x="16484" y="14002"/>
                    <a:pt x="16871" y="13508"/>
                    <a:pt x="17231" y="13225"/>
                  </a:cubicBezTo>
                  <a:cubicBezTo>
                    <a:pt x="17591" y="12943"/>
                    <a:pt x="17924" y="12872"/>
                    <a:pt x="18367" y="13331"/>
                  </a:cubicBezTo>
                  <a:cubicBezTo>
                    <a:pt x="18810" y="13790"/>
                    <a:pt x="19364" y="14778"/>
                    <a:pt x="19917" y="16225"/>
                  </a:cubicBezTo>
                  <a:cubicBezTo>
                    <a:pt x="20471" y="17672"/>
                    <a:pt x="21025" y="19578"/>
                    <a:pt x="21579" y="21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1" name="Line"/>
            <p:cNvSpPr/>
            <p:nvPr/>
          </p:nvSpPr>
          <p:spPr>
            <a:xfrm>
              <a:off x="9047398" y="260881"/>
              <a:ext cx="254471" cy="402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360" extrusionOk="0">
                  <a:moveTo>
                    <a:pt x="13480" y="5052"/>
                  </a:moveTo>
                  <a:cubicBezTo>
                    <a:pt x="14251" y="3941"/>
                    <a:pt x="15023" y="2830"/>
                    <a:pt x="15408" y="1966"/>
                  </a:cubicBezTo>
                  <a:cubicBezTo>
                    <a:pt x="15794" y="1102"/>
                    <a:pt x="15794" y="485"/>
                    <a:pt x="15312" y="177"/>
                  </a:cubicBezTo>
                  <a:cubicBezTo>
                    <a:pt x="14830" y="-132"/>
                    <a:pt x="13866" y="-132"/>
                    <a:pt x="11551" y="979"/>
                  </a:cubicBezTo>
                  <a:cubicBezTo>
                    <a:pt x="9237" y="2090"/>
                    <a:pt x="5573" y="4311"/>
                    <a:pt x="3451" y="5669"/>
                  </a:cubicBezTo>
                  <a:cubicBezTo>
                    <a:pt x="1330" y="7027"/>
                    <a:pt x="751" y="7521"/>
                    <a:pt x="366" y="8076"/>
                  </a:cubicBezTo>
                  <a:cubicBezTo>
                    <a:pt x="-20" y="8631"/>
                    <a:pt x="-213" y="9249"/>
                    <a:pt x="366" y="9681"/>
                  </a:cubicBezTo>
                  <a:cubicBezTo>
                    <a:pt x="944" y="10113"/>
                    <a:pt x="2294" y="10359"/>
                    <a:pt x="5187" y="10977"/>
                  </a:cubicBezTo>
                  <a:cubicBezTo>
                    <a:pt x="8080" y="11594"/>
                    <a:pt x="12516" y="12581"/>
                    <a:pt x="15408" y="13630"/>
                  </a:cubicBezTo>
                  <a:cubicBezTo>
                    <a:pt x="18301" y="14679"/>
                    <a:pt x="19651" y="15790"/>
                    <a:pt x="20423" y="16901"/>
                  </a:cubicBezTo>
                  <a:cubicBezTo>
                    <a:pt x="21194" y="18012"/>
                    <a:pt x="21387" y="19123"/>
                    <a:pt x="20616" y="19987"/>
                  </a:cubicBezTo>
                  <a:cubicBezTo>
                    <a:pt x="19844" y="20851"/>
                    <a:pt x="18108" y="21468"/>
                    <a:pt x="14733" y="21345"/>
                  </a:cubicBezTo>
                  <a:cubicBezTo>
                    <a:pt x="11358" y="21221"/>
                    <a:pt x="6344" y="20357"/>
                    <a:pt x="1330" y="194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2" name="Line"/>
            <p:cNvSpPr/>
            <p:nvPr/>
          </p:nvSpPr>
          <p:spPr>
            <a:xfrm>
              <a:off x="9384305" y="231676"/>
              <a:ext cx="105217" cy="445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320" extrusionOk="0">
                  <a:moveTo>
                    <a:pt x="16904" y="611"/>
                  </a:moveTo>
                  <a:cubicBezTo>
                    <a:pt x="18783" y="165"/>
                    <a:pt x="20661" y="-280"/>
                    <a:pt x="21130" y="221"/>
                  </a:cubicBezTo>
                  <a:cubicBezTo>
                    <a:pt x="21600" y="722"/>
                    <a:pt x="20661" y="2169"/>
                    <a:pt x="18313" y="4730"/>
                  </a:cubicBezTo>
                  <a:cubicBezTo>
                    <a:pt x="15965" y="7291"/>
                    <a:pt x="12209" y="10965"/>
                    <a:pt x="8922" y="13916"/>
                  </a:cubicBezTo>
                  <a:cubicBezTo>
                    <a:pt x="5635" y="16866"/>
                    <a:pt x="2817" y="19093"/>
                    <a:pt x="0" y="213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3" name="Line"/>
            <p:cNvSpPr/>
            <p:nvPr/>
          </p:nvSpPr>
          <p:spPr>
            <a:xfrm>
              <a:off x="9279670" y="501991"/>
              <a:ext cx="460393" cy="174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2" extrusionOk="0">
                  <a:moveTo>
                    <a:pt x="0" y="8481"/>
                  </a:moveTo>
                  <a:cubicBezTo>
                    <a:pt x="3055" y="9042"/>
                    <a:pt x="6109" y="9603"/>
                    <a:pt x="9055" y="9603"/>
                  </a:cubicBezTo>
                  <a:cubicBezTo>
                    <a:pt x="12000" y="9603"/>
                    <a:pt x="14836" y="9042"/>
                    <a:pt x="16800" y="7780"/>
                  </a:cubicBezTo>
                  <a:cubicBezTo>
                    <a:pt x="18764" y="6517"/>
                    <a:pt x="19855" y="4554"/>
                    <a:pt x="20564" y="3011"/>
                  </a:cubicBezTo>
                  <a:cubicBezTo>
                    <a:pt x="21273" y="1468"/>
                    <a:pt x="21600" y="346"/>
                    <a:pt x="21491" y="66"/>
                  </a:cubicBezTo>
                  <a:cubicBezTo>
                    <a:pt x="21382" y="-215"/>
                    <a:pt x="20836" y="346"/>
                    <a:pt x="19691" y="2871"/>
                  </a:cubicBezTo>
                  <a:cubicBezTo>
                    <a:pt x="18545" y="5395"/>
                    <a:pt x="16800" y="9884"/>
                    <a:pt x="15709" y="12689"/>
                  </a:cubicBezTo>
                  <a:cubicBezTo>
                    <a:pt x="14618" y="15494"/>
                    <a:pt x="14182" y="16616"/>
                    <a:pt x="13800" y="17879"/>
                  </a:cubicBezTo>
                  <a:cubicBezTo>
                    <a:pt x="13418" y="19141"/>
                    <a:pt x="13091" y="20543"/>
                    <a:pt x="13255" y="20964"/>
                  </a:cubicBezTo>
                  <a:cubicBezTo>
                    <a:pt x="13418" y="21385"/>
                    <a:pt x="14073" y="20824"/>
                    <a:pt x="14945" y="19562"/>
                  </a:cubicBezTo>
                  <a:cubicBezTo>
                    <a:pt x="15818" y="18299"/>
                    <a:pt x="16909" y="16336"/>
                    <a:pt x="17836" y="14933"/>
                  </a:cubicBezTo>
                  <a:cubicBezTo>
                    <a:pt x="18764" y="13530"/>
                    <a:pt x="19527" y="12689"/>
                    <a:pt x="20127" y="13671"/>
                  </a:cubicBezTo>
                  <a:cubicBezTo>
                    <a:pt x="20727" y="14653"/>
                    <a:pt x="21164" y="17458"/>
                    <a:pt x="21600" y="202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4" name="Line"/>
            <p:cNvSpPr/>
            <p:nvPr/>
          </p:nvSpPr>
          <p:spPr>
            <a:xfrm>
              <a:off x="9816794" y="339548"/>
              <a:ext cx="109866" cy="35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472" extrusionOk="0">
                  <a:moveTo>
                    <a:pt x="16200" y="1861"/>
                  </a:moveTo>
                  <a:cubicBezTo>
                    <a:pt x="18000" y="867"/>
                    <a:pt x="19800" y="-128"/>
                    <a:pt x="20700" y="14"/>
                  </a:cubicBezTo>
                  <a:cubicBezTo>
                    <a:pt x="21600" y="156"/>
                    <a:pt x="21600" y="1435"/>
                    <a:pt x="19350" y="4064"/>
                  </a:cubicBezTo>
                  <a:cubicBezTo>
                    <a:pt x="17100" y="6693"/>
                    <a:pt x="12600" y="10672"/>
                    <a:pt x="9000" y="13798"/>
                  </a:cubicBezTo>
                  <a:cubicBezTo>
                    <a:pt x="5400" y="16925"/>
                    <a:pt x="2700" y="19198"/>
                    <a:pt x="0" y="214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5" name="Line"/>
            <p:cNvSpPr/>
            <p:nvPr/>
          </p:nvSpPr>
          <p:spPr>
            <a:xfrm>
              <a:off x="9802843" y="488584"/>
              <a:ext cx="361697" cy="179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427" extrusionOk="0">
                  <a:moveTo>
                    <a:pt x="0" y="6646"/>
                  </a:moveTo>
                  <a:cubicBezTo>
                    <a:pt x="2215" y="8862"/>
                    <a:pt x="4431" y="11077"/>
                    <a:pt x="5954" y="12877"/>
                  </a:cubicBezTo>
                  <a:cubicBezTo>
                    <a:pt x="7477" y="14677"/>
                    <a:pt x="8308" y="16062"/>
                    <a:pt x="8723" y="17446"/>
                  </a:cubicBezTo>
                  <a:cubicBezTo>
                    <a:pt x="9138" y="18831"/>
                    <a:pt x="9138" y="20215"/>
                    <a:pt x="9554" y="20908"/>
                  </a:cubicBezTo>
                  <a:cubicBezTo>
                    <a:pt x="9969" y="21600"/>
                    <a:pt x="10800" y="21600"/>
                    <a:pt x="12669" y="20908"/>
                  </a:cubicBezTo>
                  <a:cubicBezTo>
                    <a:pt x="14538" y="20215"/>
                    <a:pt x="17446" y="18831"/>
                    <a:pt x="19177" y="16615"/>
                  </a:cubicBezTo>
                  <a:cubicBezTo>
                    <a:pt x="20908" y="14400"/>
                    <a:pt x="21462" y="11354"/>
                    <a:pt x="21531" y="8585"/>
                  </a:cubicBezTo>
                  <a:cubicBezTo>
                    <a:pt x="21600" y="5815"/>
                    <a:pt x="21185" y="3323"/>
                    <a:pt x="20492" y="1938"/>
                  </a:cubicBezTo>
                  <a:cubicBezTo>
                    <a:pt x="19800" y="554"/>
                    <a:pt x="18831" y="277"/>
                    <a:pt x="1786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6" name="Line"/>
            <p:cNvSpPr/>
            <p:nvPr/>
          </p:nvSpPr>
          <p:spPr>
            <a:xfrm>
              <a:off x="10179526" y="522864"/>
              <a:ext cx="297873" cy="261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294" extrusionOk="0">
                  <a:moveTo>
                    <a:pt x="11554" y="1754"/>
                  </a:moveTo>
                  <a:cubicBezTo>
                    <a:pt x="12056" y="996"/>
                    <a:pt x="12558" y="238"/>
                    <a:pt x="12307" y="48"/>
                  </a:cubicBezTo>
                  <a:cubicBezTo>
                    <a:pt x="12056" y="-141"/>
                    <a:pt x="11051" y="238"/>
                    <a:pt x="10214" y="901"/>
                  </a:cubicBezTo>
                  <a:cubicBezTo>
                    <a:pt x="9377" y="1564"/>
                    <a:pt x="8707" y="2512"/>
                    <a:pt x="8623" y="3364"/>
                  </a:cubicBezTo>
                  <a:cubicBezTo>
                    <a:pt x="8540" y="4217"/>
                    <a:pt x="9042" y="4975"/>
                    <a:pt x="10800" y="6017"/>
                  </a:cubicBezTo>
                  <a:cubicBezTo>
                    <a:pt x="12558" y="7059"/>
                    <a:pt x="15572" y="8385"/>
                    <a:pt x="17749" y="9996"/>
                  </a:cubicBezTo>
                  <a:cubicBezTo>
                    <a:pt x="19926" y="11606"/>
                    <a:pt x="21265" y="13501"/>
                    <a:pt x="21433" y="15396"/>
                  </a:cubicBezTo>
                  <a:cubicBezTo>
                    <a:pt x="21600" y="17291"/>
                    <a:pt x="20595" y="19185"/>
                    <a:pt x="17414" y="20227"/>
                  </a:cubicBezTo>
                  <a:cubicBezTo>
                    <a:pt x="14233" y="21270"/>
                    <a:pt x="8874" y="21459"/>
                    <a:pt x="5609" y="21175"/>
                  </a:cubicBezTo>
                  <a:cubicBezTo>
                    <a:pt x="2344" y="20891"/>
                    <a:pt x="1172" y="20133"/>
                    <a:pt x="0" y="193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7" name="Line"/>
            <p:cNvSpPr/>
            <p:nvPr/>
          </p:nvSpPr>
          <p:spPr>
            <a:xfrm>
              <a:off x="10527067" y="0"/>
              <a:ext cx="251615" cy="439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388" extrusionOk="0">
                  <a:moveTo>
                    <a:pt x="104" y="6460"/>
                  </a:moveTo>
                  <a:cubicBezTo>
                    <a:pt x="104" y="5216"/>
                    <a:pt x="104" y="3972"/>
                    <a:pt x="104" y="2898"/>
                  </a:cubicBezTo>
                  <a:cubicBezTo>
                    <a:pt x="104" y="1824"/>
                    <a:pt x="104" y="919"/>
                    <a:pt x="595" y="410"/>
                  </a:cubicBezTo>
                  <a:cubicBezTo>
                    <a:pt x="1086" y="-99"/>
                    <a:pt x="2068" y="-212"/>
                    <a:pt x="5112" y="523"/>
                  </a:cubicBezTo>
                  <a:cubicBezTo>
                    <a:pt x="8155" y="1258"/>
                    <a:pt x="13261" y="2841"/>
                    <a:pt x="16599" y="4651"/>
                  </a:cubicBezTo>
                  <a:cubicBezTo>
                    <a:pt x="19937" y="6460"/>
                    <a:pt x="21508" y="8496"/>
                    <a:pt x="21213" y="10192"/>
                  </a:cubicBezTo>
                  <a:cubicBezTo>
                    <a:pt x="20919" y="11889"/>
                    <a:pt x="18759" y="13246"/>
                    <a:pt x="15224" y="14207"/>
                  </a:cubicBezTo>
                  <a:cubicBezTo>
                    <a:pt x="11690" y="15168"/>
                    <a:pt x="6781" y="15734"/>
                    <a:pt x="3835" y="16186"/>
                  </a:cubicBezTo>
                  <a:cubicBezTo>
                    <a:pt x="890" y="16638"/>
                    <a:pt x="-92" y="16978"/>
                    <a:pt x="6" y="17826"/>
                  </a:cubicBezTo>
                  <a:cubicBezTo>
                    <a:pt x="104" y="18674"/>
                    <a:pt x="1283" y="20031"/>
                    <a:pt x="2461" y="213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8" name="Line"/>
            <p:cNvSpPr/>
            <p:nvPr/>
          </p:nvSpPr>
          <p:spPr>
            <a:xfrm>
              <a:off x="10765479" y="662975"/>
              <a:ext cx="74134" cy="86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182" extrusionOk="0">
                  <a:moveTo>
                    <a:pt x="0" y="0"/>
                  </a:moveTo>
                  <a:cubicBezTo>
                    <a:pt x="5891" y="5116"/>
                    <a:pt x="11782" y="10232"/>
                    <a:pt x="15709" y="13926"/>
                  </a:cubicBezTo>
                  <a:cubicBezTo>
                    <a:pt x="19636" y="17621"/>
                    <a:pt x="21600" y="19895"/>
                    <a:pt x="20618" y="20747"/>
                  </a:cubicBezTo>
                  <a:cubicBezTo>
                    <a:pt x="19636" y="21600"/>
                    <a:pt x="15709" y="21032"/>
                    <a:pt x="11782" y="20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0949" name="Drawing"/>
          <p:cNvGrpSpPr/>
          <p:nvPr/>
        </p:nvGrpSpPr>
        <p:grpSpPr>
          <a:xfrm>
            <a:off x="2134541" y="1144002"/>
            <a:ext cx="6146347" cy="1771810"/>
            <a:chOff x="0" y="0"/>
            <a:chExt cx="6146346" cy="1771809"/>
          </a:xfrm>
        </p:grpSpPr>
        <p:sp>
          <p:nvSpPr>
            <p:cNvPr id="10930" name="Line"/>
            <p:cNvSpPr/>
            <p:nvPr/>
          </p:nvSpPr>
          <p:spPr>
            <a:xfrm>
              <a:off x="251122" y="0"/>
              <a:ext cx="474344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35" y="17760"/>
                    <a:pt x="4871" y="13920"/>
                    <a:pt x="8471" y="10320"/>
                  </a:cubicBezTo>
                  <a:cubicBezTo>
                    <a:pt x="12071" y="6720"/>
                    <a:pt x="16835" y="33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1" name="Line"/>
            <p:cNvSpPr/>
            <p:nvPr/>
          </p:nvSpPr>
          <p:spPr>
            <a:xfrm>
              <a:off x="0" y="174390"/>
              <a:ext cx="237172" cy="711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41" y="0"/>
                    <a:pt x="19482" y="0"/>
                    <a:pt x="18424" y="424"/>
                  </a:cubicBezTo>
                  <a:cubicBezTo>
                    <a:pt x="17365" y="847"/>
                    <a:pt x="16306" y="1694"/>
                    <a:pt x="15141" y="3494"/>
                  </a:cubicBezTo>
                  <a:cubicBezTo>
                    <a:pt x="13976" y="5294"/>
                    <a:pt x="12706" y="8047"/>
                    <a:pt x="10906" y="10694"/>
                  </a:cubicBezTo>
                  <a:cubicBezTo>
                    <a:pt x="9106" y="13341"/>
                    <a:pt x="6776" y="15882"/>
                    <a:pt x="4871" y="17682"/>
                  </a:cubicBezTo>
                  <a:cubicBezTo>
                    <a:pt x="2965" y="19482"/>
                    <a:pt x="1482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2" name="Line"/>
            <p:cNvSpPr/>
            <p:nvPr/>
          </p:nvSpPr>
          <p:spPr>
            <a:xfrm>
              <a:off x="111609" y="376683"/>
              <a:ext cx="453417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434" y="17333"/>
                    <a:pt x="6868" y="13067"/>
                    <a:pt x="10468" y="9467"/>
                  </a:cubicBezTo>
                  <a:cubicBezTo>
                    <a:pt x="14068" y="5867"/>
                    <a:pt x="17834" y="293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3" name="Line"/>
            <p:cNvSpPr/>
            <p:nvPr/>
          </p:nvSpPr>
          <p:spPr>
            <a:xfrm>
              <a:off x="346411" y="403346"/>
              <a:ext cx="860373" cy="372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56" extrusionOk="0">
                  <a:moveTo>
                    <a:pt x="3203" y="1671"/>
                  </a:moveTo>
                  <a:cubicBezTo>
                    <a:pt x="3262" y="871"/>
                    <a:pt x="3320" y="71"/>
                    <a:pt x="3262" y="5"/>
                  </a:cubicBezTo>
                  <a:cubicBezTo>
                    <a:pt x="3203" y="-62"/>
                    <a:pt x="3029" y="605"/>
                    <a:pt x="2592" y="3071"/>
                  </a:cubicBezTo>
                  <a:cubicBezTo>
                    <a:pt x="2155" y="5538"/>
                    <a:pt x="1457" y="9805"/>
                    <a:pt x="962" y="12805"/>
                  </a:cubicBezTo>
                  <a:cubicBezTo>
                    <a:pt x="467" y="15805"/>
                    <a:pt x="176" y="17538"/>
                    <a:pt x="59" y="18805"/>
                  </a:cubicBezTo>
                  <a:cubicBezTo>
                    <a:pt x="-57" y="20071"/>
                    <a:pt x="1" y="20871"/>
                    <a:pt x="205" y="21205"/>
                  </a:cubicBezTo>
                  <a:cubicBezTo>
                    <a:pt x="409" y="21538"/>
                    <a:pt x="758" y="21405"/>
                    <a:pt x="1573" y="19938"/>
                  </a:cubicBezTo>
                  <a:cubicBezTo>
                    <a:pt x="2388" y="18471"/>
                    <a:pt x="3669" y="15671"/>
                    <a:pt x="4484" y="13471"/>
                  </a:cubicBezTo>
                  <a:cubicBezTo>
                    <a:pt x="5299" y="11271"/>
                    <a:pt x="5649" y="9671"/>
                    <a:pt x="5852" y="8471"/>
                  </a:cubicBezTo>
                  <a:cubicBezTo>
                    <a:pt x="6056" y="7271"/>
                    <a:pt x="6114" y="6471"/>
                    <a:pt x="6144" y="6471"/>
                  </a:cubicBezTo>
                  <a:cubicBezTo>
                    <a:pt x="6173" y="6471"/>
                    <a:pt x="6173" y="7271"/>
                    <a:pt x="5940" y="8738"/>
                  </a:cubicBezTo>
                  <a:cubicBezTo>
                    <a:pt x="5707" y="10205"/>
                    <a:pt x="5241" y="12338"/>
                    <a:pt x="4979" y="13738"/>
                  </a:cubicBezTo>
                  <a:cubicBezTo>
                    <a:pt x="4717" y="15138"/>
                    <a:pt x="4659" y="15805"/>
                    <a:pt x="4775" y="16138"/>
                  </a:cubicBezTo>
                  <a:cubicBezTo>
                    <a:pt x="4892" y="16471"/>
                    <a:pt x="5183" y="16471"/>
                    <a:pt x="5823" y="15205"/>
                  </a:cubicBezTo>
                  <a:cubicBezTo>
                    <a:pt x="6464" y="13938"/>
                    <a:pt x="7454" y="11405"/>
                    <a:pt x="8036" y="9738"/>
                  </a:cubicBezTo>
                  <a:cubicBezTo>
                    <a:pt x="8618" y="8071"/>
                    <a:pt x="8793" y="7271"/>
                    <a:pt x="8967" y="7138"/>
                  </a:cubicBezTo>
                  <a:cubicBezTo>
                    <a:pt x="9142" y="7005"/>
                    <a:pt x="9317" y="7538"/>
                    <a:pt x="9229" y="9138"/>
                  </a:cubicBezTo>
                  <a:cubicBezTo>
                    <a:pt x="9142" y="10738"/>
                    <a:pt x="8793" y="13405"/>
                    <a:pt x="8560" y="15138"/>
                  </a:cubicBezTo>
                  <a:cubicBezTo>
                    <a:pt x="8327" y="16871"/>
                    <a:pt x="8210" y="17671"/>
                    <a:pt x="8298" y="17871"/>
                  </a:cubicBezTo>
                  <a:cubicBezTo>
                    <a:pt x="8385" y="18071"/>
                    <a:pt x="8676" y="17671"/>
                    <a:pt x="9462" y="15538"/>
                  </a:cubicBezTo>
                  <a:cubicBezTo>
                    <a:pt x="10248" y="13405"/>
                    <a:pt x="11529" y="9538"/>
                    <a:pt x="12286" y="7271"/>
                  </a:cubicBezTo>
                  <a:cubicBezTo>
                    <a:pt x="13043" y="5005"/>
                    <a:pt x="13276" y="4338"/>
                    <a:pt x="13567" y="3938"/>
                  </a:cubicBezTo>
                  <a:cubicBezTo>
                    <a:pt x="13858" y="3538"/>
                    <a:pt x="14207" y="3405"/>
                    <a:pt x="14556" y="4005"/>
                  </a:cubicBezTo>
                  <a:cubicBezTo>
                    <a:pt x="14906" y="4605"/>
                    <a:pt x="15255" y="5938"/>
                    <a:pt x="15430" y="7538"/>
                  </a:cubicBezTo>
                  <a:cubicBezTo>
                    <a:pt x="15604" y="9138"/>
                    <a:pt x="15604" y="11005"/>
                    <a:pt x="15517" y="12538"/>
                  </a:cubicBezTo>
                  <a:cubicBezTo>
                    <a:pt x="15430" y="14071"/>
                    <a:pt x="15255" y="15271"/>
                    <a:pt x="15342" y="15738"/>
                  </a:cubicBezTo>
                  <a:cubicBezTo>
                    <a:pt x="15430" y="16205"/>
                    <a:pt x="15779" y="15938"/>
                    <a:pt x="16303" y="14738"/>
                  </a:cubicBezTo>
                  <a:cubicBezTo>
                    <a:pt x="16827" y="13538"/>
                    <a:pt x="17526" y="11405"/>
                    <a:pt x="17962" y="9938"/>
                  </a:cubicBezTo>
                  <a:cubicBezTo>
                    <a:pt x="18399" y="8471"/>
                    <a:pt x="18574" y="7671"/>
                    <a:pt x="18836" y="7071"/>
                  </a:cubicBezTo>
                  <a:cubicBezTo>
                    <a:pt x="19098" y="6471"/>
                    <a:pt x="19447" y="6071"/>
                    <a:pt x="19709" y="6271"/>
                  </a:cubicBezTo>
                  <a:cubicBezTo>
                    <a:pt x="19971" y="6471"/>
                    <a:pt x="20146" y="7271"/>
                    <a:pt x="20204" y="8405"/>
                  </a:cubicBezTo>
                  <a:cubicBezTo>
                    <a:pt x="20262" y="9538"/>
                    <a:pt x="20204" y="11005"/>
                    <a:pt x="20204" y="12071"/>
                  </a:cubicBezTo>
                  <a:cubicBezTo>
                    <a:pt x="20204" y="13138"/>
                    <a:pt x="20262" y="13805"/>
                    <a:pt x="20495" y="14005"/>
                  </a:cubicBezTo>
                  <a:cubicBezTo>
                    <a:pt x="20728" y="14205"/>
                    <a:pt x="21135" y="13938"/>
                    <a:pt x="21543" y="136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4" name="Line"/>
            <p:cNvSpPr/>
            <p:nvPr/>
          </p:nvSpPr>
          <p:spPr>
            <a:xfrm>
              <a:off x="1322666" y="460391"/>
              <a:ext cx="43782" cy="213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67" h="21344" extrusionOk="0">
                  <a:moveTo>
                    <a:pt x="16624" y="0"/>
                  </a:moveTo>
                  <a:cubicBezTo>
                    <a:pt x="18681" y="2323"/>
                    <a:pt x="20738" y="4645"/>
                    <a:pt x="18167" y="7665"/>
                  </a:cubicBezTo>
                  <a:cubicBezTo>
                    <a:pt x="15595" y="10684"/>
                    <a:pt x="8395" y="14400"/>
                    <a:pt x="4281" y="16955"/>
                  </a:cubicBezTo>
                  <a:cubicBezTo>
                    <a:pt x="167" y="19510"/>
                    <a:pt x="-862" y="20903"/>
                    <a:pt x="681" y="21252"/>
                  </a:cubicBezTo>
                  <a:cubicBezTo>
                    <a:pt x="2224" y="21600"/>
                    <a:pt x="6338" y="20903"/>
                    <a:pt x="10452" y="202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5" name="Line"/>
            <p:cNvSpPr/>
            <p:nvPr/>
          </p:nvSpPr>
          <p:spPr>
            <a:xfrm>
              <a:off x="1374198" y="216244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6" name="Line"/>
            <p:cNvSpPr/>
            <p:nvPr/>
          </p:nvSpPr>
          <p:spPr>
            <a:xfrm>
              <a:off x="1459102" y="39528"/>
              <a:ext cx="503254" cy="1167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extrusionOk="0">
                  <a:moveTo>
                    <a:pt x="7083" y="430"/>
                  </a:moveTo>
                  <a:cubicBezTo>
                    <a:pt x="6984" y="215"/>
                    <a:pt x="6885" y="0"/>
                    <a:pt x="6736" y="0"/>
                  </a:cubicBezTo>
                  <a:cubicBezTo>
                    <a:pt x="6588" y="0"/>
                    <a:pt x="6389" y="215"/>
                    <a:pt x="5795" y="1076"/>
                  </a:cubicBezTo>
                  <a:cubicBezTo>
                    <a:pt x="5200" y="1936"/>
                    <a:pt x="4210" y="3442"/>
                    <a:pt x="3318" y="4927"/>
                  </a:cubicBezTo>
                  <a:cubicBezTo>
                    <a:pt x="2426" y="6411"/>
                    <a:pt x="1633" y="7874"/>
                    <a:pt x="1088" y="8799"/>
                  </a:cubicBezTo>
                  <a:cubicBezTo>
                    <a:pt x="543" y="9724"/>
                    <a:pt x="246" y="10112"/>
                    <a:pt x="98" y="10434"/>
                  </a:cubicBezTo>
                  <a:cubicBezTo>
                    <a:pt x="-51" y="10757"/>
                    <a:pt x="-51" y="11015"/>
                    <a:pt x="246" y="11080"/>
                  </a:cubicBezTo>
                  <a:cubicBezTo>
                    <a:pt x="543" y="11144"/>
                    <a:pt x="1138" y="11015"/>
                    <a:pt x="2030" y="10456"/>
                  </a:cubicBezTo>
                  <a:cubicBezTo>
                    <a:pt x="2921" y="9896"/>
                    <a:pt x="4110" y="8907"/>
                    <a:pt x="4953" y="8240"/>
                  </a:cubicBezTo>
                  <a:cubicBezTo>
                    <a:pt x="5795" y="7573"/>
                    <a:pt x="6290" y="7229"/>
                    <a:pt x="6736" y="7121"/>
                  </a:cubicBezTo>
                  <a:cubicBezTo>
                    <a:pt x="7182" y="7014"/>
                    <a:pt x="7578" y="7143"/>
                    <a:pt x="7876" y="7702"/>
                  </a:cubicBezTo>
                  <a:cubicBezTo>
                    <a:pt x="8173" y="8261"/>
                    <a:pt x="8371" y="9251"/>
                    <a:pt x="8321" y="9961"/>
                  </a:cubicBezTo>
                  <a:cubicBezTo>
                    <a:pt x="8272" y="10671"/>
                    <a:pt x="7975" y="11101"/>
                    <a:pt x="7826" y="11424"/>
                  </a:cubicBezTo>
                  <a:cubicBezTo>
                    <a:pt x="7677" y="11747"/>
                    <a:pt x="7677" y="11962"/>
                    <a:pt x="8024" y="12048"/>
                  </a:cubicBezTo>
                  <a:cubicBezTo>
                    <a:pt x="8371" y="12134"/>
                    <a:pt x="9065" y="12091"/>
                    <a:pt x="10650" y="11704"/>
                  </a:cubicBezTo>
                  <a:cubicBezTo>
                    <a:pt x="12235" y="11316"/>
                    <a:pt x="14712" y="10585"/>
                    <a:pt x="16446" y="10004"/>
                  </a:cubicBezTo>
                  <a:cubicBezTo>
                    <a:pt x="18180" y="9423"/>
                    <a:pt x="19171" y="8993"/>
                    <a:pt x="19865" y="8713"/>
                  </a:cubicBezTo>
                  <a:cubicBezTo>
                    <a:pt x="20558" y="8433"/>
                    <a:pt x="20955" y="8304"/>
                    <a:pt x="21202" y="8347"/>
                  </a:cubicBezTo>
                  <a:cubicBezTo>
                    <a:pt x="21450" y="8390"/>
                    <a:pt x="21549" y="8606"/>
                    <a:pt x="21301" y="9445"/>
                  </a:cubicBezTo>
                  <a:cubicBezTo>
                    <a:pt x="21054" y="10284"/>
                    <a:pt x="20459" y="11747"/>
                    <a:pt x="19518" y="13210"/>
                  </a:cubicBezTo>
                  <a:cubicBezTo>
                    <a:pt x="18577" y="14673"/>
                    <a:pt x="17288" y="16135"/>
                    <a:pt x="16942" y="17534"/>
                  </a:cubicBezTo>
                  <a:cubicBezTo>
                    <a:pt x="16595" y="18932"/>
                    <a:pt x="17189" y="20266"/>
                    <a:pt x="1778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7" name="Line"/>
            <p:cNvSpPr/>
            <p:nvPr/>
          </p:nvSpPr>
          <p:spPr>
            <a:xfrm>
              <a:off x="2430559" y="111610"/>
              <a:ext cx="454348" cy="594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3" h="21484" extrusionOk="0">
                  <a:moveTo>
                    <a:pt x="6339" y="15381"/>
                  </a:moveTo>
                  <a:cubicBezTo>
                    <a:pt x="6447" y="14120"/>
                    <a:pt x="6555" y="12859"/>
                    <a:pt x="6393" y="11977"/>
                  </a:cubicBezTo>
                  <a:cubicBezTo>
                    <a:pt x="6231" y="11094"/>
                    <a:pt x="5799" y="10590"/>
                    <a:pt x="5313" y="10296"/>
                  </a:cubicBezTo>
                  <a:cubicBezTo>
                    <a:pt x="4827" y="10002"/>
                    <a:pt x="4287" y="9918"/>
                    <a:pt x="3423" y="10968"/>
                  </a:cubicBezTo>
                  <a:cubicBezTo>
                    <a:pt x="2559" y="12019"/>
                    <a:pt x="1371" y="14204"/>
                    <a:pt x="669" y="15717"/>
                  </a:cubicBezTo>
                  <a:cubicBezTo>
                    <a:pt x="-33" y="17230"/>
                    <a:pt x="-249" y="18070"/>
                    <a:pt x="345" y="18532"/>
                  </a:cubicBezTo>
                  <a:cubicBezTo>
                    <a:pt x="939" y="18995"/>
                    <a:pt x="2343" y="19079"/>
                    <a:pt x="3747" y="18784"/>
                  </a:cubicBezTo>
                  <a:cubicBezTo>
                    <a:pt x="5151" y="18490"/>
                    <a:pt x="6555" y="17818"/>
                    <a:pt x="7689" y="17776"/>
                  </a:cubicBezTo>
                  <a:cubicBezTo>
                    <a:pt x="8823" y="17734"/>
                    <a:pt x="9687" y="18322"/>
                    <a:pt x="10173" y="18826"/>
                  </a:cubicBezTo>
                  <a:cubicBezTo>
                    <a:pt x="10659" y="19331"/>
                    <a:pt x="10767" y="19751"/>
                    <a:pt x="10929" y="20213"/>
                  </a:cubicBezTo>
                  <a:cubicBezTo>
                    <a:pt x="11091" y="20675"/>
                    <a:pt x="11307" y="21180"/>
                    <a:pt x="11793" y="21390"/>
                  </a:cubicBezTo>
                  <a:cubicBezTo>
                    <a:pt x="12279" y="21600"/>
                    <a:pt x="13035" y="21516"/>
                    <a:pt x="14601" y="20549"/>
                  </a:cubicBezTo>
                  <a:cubicBezTo>
                    <a:pt x="16167" y="19583"/>
                    <a:pt x="18543" y="17734"/>
                    <a:pt x="19839" y="15381"/>
                  </a:cubicBezTo>
                  <a:cubicBezTo>
                    <a:pt x="21135" y="13027"/>
                    <a:pt x="21351" y="10170"/>
                    <a:pt x="20865" y="7522"/>
                  </a:cubicBezTo>
                  <a:cubicBezTo>
                    <a:pt x="20379" y="4875"/>
                    <a:pt x="19191" y="2437"/>
                    <a:pt x="1800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8" name="Line"/>
            <p:cNvSpPr/>
            <p:nvPr/>
          </p:nvSpPr>
          <p:spPr>
            <a:xfrm>
              <a:off x="2965273" y="425912"/>
              <a:ext cx="97027" cy="2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1" h="21040" extrusionOk="0">
                  <a:moveTo>
                    <a:pt x="19454" y="527"/>
                  </a:moveTo>
                  <a:cubicBezTo>
                    <a:pt x="16942" y="154"/>
                    <a:pt x="14431" y="-218"/>
                    <a:pt x="12421" y="154"/>
                  </a:cubicBezTo>
                  <a:cubicBezTo>
                    <a:pt x="10412" y="527"/>
                    <a:pt x="8905" y="1644"/>
                    <a:pt x="6645" y="4530"/>
                  </a:cubicBezTo>
                  <a:cubicBezTo>
                    <a:pt x="4384" y="7416"/>
                    <a:pt x="1370" y="12072"/>
                    <a:pt x="366" y="15330"/>
                  </a:cubicBezTo>
                  <a:cubicBezTo>
                    <a:pt x="-639" y="18589"/>
                    <a:pt x="366" y="20451"/>
                    <a:pt x="4133" y="20916"/>
                  </a:cubicBezTo>
                  <a:cubicBezTo>
                    <a:pt x="7901" y="21382"/>
                    <a:pt x="14431" y="20451"/>
                    <a:pt x="20961" y="19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9" name="Line"/>
            <p:cNvSpPr/>
            <p:nvPr/>
          </p:nvSpPr>
          <p:spPr>
            <a:xfrm>
              <a:off x="3166934" y="153463"/>
              <a:ext cx="76733" cy="576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4" extrusionOk="0">
                  <a:moveTo>
                    <a:pt x="21600" y="0"/>
                  </a:moveTo>
                  <a:cubicBezTo>
                    <a:pt x="17673" y="3383"/>
                    <a:pt x="13745" y="6766"/>
                    <a:pt x="11127" y="9889"/>
                  </a:cubicBezTo>
                  <a:cubicBezTo>
                    <a:pt x="8509" y="13012"/>
                    <a:pt x="7200" y="15875"/>
                    <a:pt x="6545" y="17566"/>
                  </a:cubicBezTo>
                  <a:cubicBezTo>
                    <a:pt x="5891" y="19258"/>
                    <a:pt x="5891" y="19778"/>
                    <a:pt x="5891" y="20299"/>
                  </a:cubicBezTo>
                  <a:cubicBezTo>
                    <a:pt x="5891" y="20819"/>
                    <a:pt x="5891" y="21340"/>
                    <a:pt x="4909" y="21470"/>
                  </a:cubicBezTo>
                  <a:cubicBezTo>
                    <a:pt x="3927" y="21600"/>
                    <a:pt x="1964" y="21340"/>
                    <a:pt x="0" y="210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0" name="Line"/>
            <p:cNvSpPr/>
            <p:nvPr/>
          </p:nvSpPr>
          <p:spPr>
            <a:xfrm>
              <a:off x="3098213" y="125277"/>
              <a:ext cx="549005" cy="662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534" extrusionOk="0">
                  <a:moveTo>
                    <a:pt x="1599" y="17909"/>
                  </a:moveTo>
                  <a:cubicBezTo>
                    <a:pt x="1235" y="17607"/>
                    <a:pt x="870" y="17305"/>
                    <a:pt x="551" y="17003"/>
                  </a:cubicBezTo>
                  <a:cubicBezTo>
                    <a:pt x="232" y="16700"/>
                    <a:pt x="-41" y="16398"/>
                    <a:pt x="5" y="16134"/>
                  </a:cubicBezTo>
                  <a:cubicBezTo>
                    <a:pt x="50" y="15870"/>
                    <a:pt x="415" y="15643"/>
                    <a:pt x="1827" y="15001"/>
                  </a:cubicBezTo>
                  <a:cubicBezTo>
                    <a:pt x="3240" y="14359"/>
                    <a:pt x="5701" y="13302"/>
                    <a:pt x="7706" y="11867"/>
                  </a:cubicBezTo>
                  <a:cubicBezTo>
                    <a:pt x="9711" y="10432"/>
                    <a:pt x="11260" y="8619"/>
                    <a:pt x="12126" y="6693"/>
                  </a:cubicBezTo>
                  <a:cubicBezTo>
                    <a:pt x="12992" y="4768"/>
                    <a:pt x="13174" y="2728"/>
                    <a:pt x="13311" y="1520"/>
                  </a:cubicBezTo>
                  <a:cubicBezTo>
                    <a:pt x="13448" y="312"/>
                    <a:pt x="13539" y="-66"/>
                    <a:pt x="13584" y="10"/>
                  </a:cubicBezTo>
                  <a:cubicBezTo>
                    <a:pt x="13630" y="85"/>
                    <a:pt x="13630" y="614"/>
                    <a:pt x="13356" y="2162"/>
                  </a:cubicBezTo>
                  <a:cubicBezTo>
                    <a:pt x="13083" y="3710"/>
                    <a:pt x="12536" y="6278"/>
                    <a:pt x="12035" y="8619"/>
                  </a:cubicBezTo>
                  <a:cubicBezTo>
                    <a:pt x="11534" y="10961"/>
                    <a:pt x="11078" y="13075"/>
                    <a:pt x="11443" y="14321"/>
                  </a:cubicBezTo>
                  <a:cubicBezTo>
                    <a:pt x="11807" y="15568"/>
                    <a:pt x="12992" y="15945"/>
                    <a:pt x="14405" y="15492"/>
                  </a:cubicBezTo>
                  <a:cubicBezTo>
                    <a:pt x="15817" y="15039"/>
                    <a:pt x="17458" y="13755"/>
                    <a:pt x="18415" y="12886"/>
                  </a:cubicBezTo>
                  <a:cubicBezTo>
                    <a:pt x="19372" y="12018"/>
                    <a:pt x="19645" y="11565"/>
                    <a:pt x="19964" y="11225"/>
                  </a:cubicBezTo>
                  <a:cubicBezTo>
                    <a:pt x="20283" y="10885"/>
                    <a:pt x="20648" y="10658"/>
                    <a:pt x="20967" y="10847"/>
                  </a:cubicBezTo>
                  <a:cubicBezTo>
                    <a:pt x="21286" y="11036"/>
                    <a:pt x="21559" y="11640"/>
                    <a:pt x="21513" y="13226"/>
                  </a:cubicBezTo>
                  <a:cubicBezTo>
                    <a:pt x="21468" y="14812"/>
                    <a:pt x="21103" y="17380"/>
                    <a:pt x="20921" y="18928"/>
                  </a:cubicBezTo>
                  <a:cubicBezTo>
                    <a:pt x="20739" y="20477"/>
                    <a:pt x="20739" y="21005"/>
                    <a:pt x="20739" y="215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1" name="Line"/>
            <p:cNvSpPr/>
            <p:nvPr/>
          </p:nvSpPr>
          <p:spPr>
            <a:xfrm>
              <a:off x="4182771" y="401931"/>
              <a:ext cx="283823" cy="692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54" extrusionOk="0">
                  <a:moveTo>
                    <a:pt x="8034" y="946"/>
                  </a:moveTo>
                  <a:cubicBezTo>
                    <a:pt x="7163" y="514"/>
                    <a:pt x="6292" y="82"/>
                    <a:pt x="5595" y="10"/>
                  </a:cubicBezTo>
                  <a:cubicBezTo>
                    <a:pt x="4899" y="-62"/>
                    <a:pt x="4376" y="226"/>
                    <a:pt x="3679" y="1558"/>
                  </a:cubicBezTo>
                  <a:cubicBezTo>
                    <a:pt x="2982" y="2890"/>
                    <a:pt x="2112" y="5266"/>
                    <a:pt x="1502" y="6634"/>
                  </a:cubicBezTo>
                  <a:cubicBezTo>
                    <a:pt x="892" y="8002"/>
                    <a:pt x="544" y="8362"/>
                    <a:pt x="282" y="8758"/>
                  </a:cubicBezTo>
                  <a:cubicBezTo>
                    <a:pt x="21" y="9154"/>
                    <a:pt x="-153" y="9586"/>
                    <a:pt x="195" y="9730"/>
                  </a:cubicBezTo>
                  <a:cubicBezTo>
                    <a:pt x="544" y="9874"/>
                    <a:pt x="1415" y="9730"/>
                    <a:pt x="4028" y="8866"/>
                  </a:cubicBezTo>
                  <a:cubicBezTo>
                    <a:pt x="6641" y="8002"/>
                    <a:pt x="10995" y="6418"/>
                    <a:pt x="13870" y="5086"/>
                  </a:cubicBezTo>
                  <a:cubicBezTo>
                    <a:pt x="16744" y="3754"/>
                    <a:pt x="18137" y="2674"/>
                    <a:pt x="19008" y="1882"/>
                  </a:cubicBezTo>
                  <a:cubicBezTo>
                    <a:pt x="19879" y="1090"/>
                    <a:pt x="20228" y="586"/>
                    <a:pt x="20489" y="550"/>
                  </a:cubicBezTo>
                  <a:cubicBezTo>
                    <a:pt x="20750" y="514"/>
                    <a:pt x="20924" y="946"/>
                    <a:pt x="21099" y="2422"/>
                  </a:cubicBezTo>
                  <a:cubicBezTo>
                    <a:pt x="21273" y="3898"/>
                    <a:pt x="21447" y="6418"/>
                    <a:pt x="20837" y="8974"/>
                  </a:cubicBezTo>
                  <a:cubicBezTo>
                    <a:pt x="20228" y="11530"/>
                    <a:pt x="18834" y="14122"/>
                    <a:pt x="17702" y="16030"/>
                  </a:cubicBezTo>
                  <a:cubicBezTo>
                    <a:pt x="16570" y="17938"/>
                    <a:pt x="15699" y="19162"/>
                    <a:pt x="15350" y="19990"/>
                  </a:cubicBezTo>
                  <a:cubicBezTo>
                    <a:pt x="15002" y="20818"/>
                    <a:pt x="15176" y="21250"/>
                    <a:pt x="15873" y="21394"/>
                  </a:cubicBezTo>
                  <a:cubicBezTo>
                    <a:pt x="16570" y="21538"/>
                    <a:pt x="17789" y="21394"/>
                    <a:pt x="19008" y="212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2" name="Line"/>
            <p:cNvSpPr/>
            <p:nvPr/>
          </p:nvSpPr>
          <p:spPr>
            <a:xfrm>
              <a:off x="4665534" y="446440"/>
              <a:ext cx="255401" cy="364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3" h="21316" extrusionOk="0">
                  <a:moveTo>
                    <a:pt x="5679" y="3668"/>
                  </a:moveTo>
                  <a:cubicBezTo>
                    <a:pt x="3444" y="8015"/>
                    <a:pt x="1210" y="12362"/>
                    <a:pt x="372" y="15351"/>
                  </a:cubicBezTo>
                  <a:cubicBezTo>
                    <a:pt x="-466" y="18340"/>
                    <a:pt x="93" y="19970"/>
                    <a:pt x="2234" y="20785"/>
                  </a:cubicBezTo>
                  <a:cubicBezTo>
                    <a:pt x="4375" y="21600"/>
                    <a:pt x="8100" y="21600"/>
                    <a:pt x="11637" y="19902"/>
                  </a:cubicBezTo>
                  <a:cubicBezTo>
                    <a:pt x="15175" y="18204"/>
                    <a:pt x="18527" y="14808"/>
                    <a:pt x="19831" y="11751"/>
                  </a:cubicBezTo>
                  <a:cubicBezTo>
                    <a:pt x="21134" y="8694"/>
                    <a:pt x="20389" y="5977"/>
                    <a:pt x="17596" y="4075"/>
                  </a:cubicBezTo>
                  <a:cubicBezTo>
                    <a:pt x="14803" y="2174"/>
                    <a:pt x="9962" y="1087"/>
                    <a:pt x="512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3" name="Line"/>
            <p:cNvSpPr/>
            <p:nvPr/>
          </p:nvSpPr>
          <p:spPr>
            <a:xfrm>
              <a:off x="4996060" y="404586"/>
              <a:ext cx="221709" cy="424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3" h="21547" extrusionOk="0">
                  <a:moveTo>
                    <a:pt x="2528" y="7436"/>
                  </a:moveTo>
                  <a:cubicBezTo>
                    <a:pt x="3196" y="7908"/>
                    <a:pt x="3864" y="8380"/>
                    <a:pt x="3307" y="9915"/>
                  </a:cubicBezTo>
                  <a:cubicBezTo>
                    <a:pt x="2751" y="11449"/>
                    <a:pt x="969" y="14046"/>
                    <a:pt x="301" y="16052"/>
                  </a:cubicBezTo>
                  <a:cubicBezTo>
                    <a:pt x="-367" y="18059"/>
                    <a:pt x="78" y="19475"/>
                    <a:pt x="1637" y="20361"/>
                  </a:cubicBezTo>
                  <a:cubicBezTo>
                    <a:pt x="3196" y="21246"/>
                    <a:pt x="5868" y="21600"/>
                    <a:pt x="8652" y="21541"/>
                  </a:cubicBezTo>
                  <a:cubicBezTo>
                    <a:pt x="11435" y="21482"/>
                    <a:pt x="14330" y="21010"/>
                    <a:pt x="16334" y="19534"/>
                  </a:cubicBezTo>
                  <a:cubicBezTo>
                    <a:pt x="18338" y="18059"/>
                    <a:pt x="19452" y="15580"/>
                    <a:pt x="20120" y="12157"/>
                  </a:cubicBezTo>
                  <a:cubicBezTo>
                    <a:pt x="20788" y="8734"/>
                    <a:pt x="21010" y="4367"/>
                    <a:pt x="2123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4" name="Line"/>
            <p:cNvSpPr/>
            <p:nvPr/>
          </p:nvSpPr>
          <p:spPr>
            <a:xfrm>
              <a:off x="5316462" y="481318"/>
              <a:ext cx="424479" cy="3118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99" extrusionOk="0">
                  <a:moveTo>
                    <a:pt x="2426" y="0"/>
                  </a:moveTo>
                  <a:cubicBezTo>
                    <a:pt x="2308" y="3971"/>
                    <a:pt x="2190" y="7941"/>
                    <a:pt x="1895" y="10879"/>
                  </a:cubicBezTo>
                  <a:cubicBezTo>
                    <a:pt x="1599" y="13818"/>
                    <a:pt x="1127" y="15724"/>
                    <a:pt x="714" y="17471"/>
                  </a:cubicBezTo>
                  <a:cubicBezTo>
                    <a:pt x="301" y="19218"/>
                    <a:pt x="-53" y="20806"/>
                    <a:pt x="6" y="21203"/>
                  </a:cubicBezTo>
                  <a:cubicBezTo>
                    <a:pt x="65" y="21600"/>
                    <a:pt x="537" y="20806"/>
                    <a:pt x="1836" y="18026"/>
                  </a:cubicBezTo>
                  <a:cubicBezTo>
                    <a:pt x="3134" y="15247"/>
                    <a:pt x="5258" y="10482"/>
                    <a:pt x="6616" y="7703"/>
                  </a:cubicBezTo>
                  <a:cubicBezTo>
                    <a:pt x="7973" y="4924"/>
                    <a:pt x="8563" y="4129"/>
                    <a:pt x="9154" y="3653"/>
                  </a:cubicBezTo>
                  <a:cubicBezTo>
                    <a:pt x="9744" y="3176"/>
                    <a:pt x="10334" y="3018"/>
                    <a:pt x="10983" y="4368"/>
                  </a:cubicBezTo>
                  <a:cubicBezTo>
                    <a:pt x="11632" y="5718"/>
                    <a:pt x="12340" y="8576"/>
                    <a:pt x="12695" y="10959"/>
                  </a:cubicBezTo>
                  <a:cubicBezTo>
                    <a:pt x="13049" y="13341"/>
                    <a:pt x="13049" y="15247"/>
                    <a:pt x="13049" y="16597"/>
                  </a:cubicBezTo>
                  <a:cubicBezTo>
                    <a:pt x="13049" y="17947"/>
                    <a:pt x="13049" y="18741"/>
                    <a:pt x="14465" y="18424"/>
                  </a:cubicBezTo>
                  <a:cubicBezTo>
                    <a:pt x="15881" y="18106"/>
                    <a:pt x="18714" y="16676"/>
                    <a:pt x="21547" y="152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5" name="Line"/>
            <p:cNvSpPr/>
            <p:nvPr/>
          </p:nvSpPr>
          <p:spPr>
            <a:xfrm>
              <a:off x="5761867" y="468463"/>
              <a:ext cx="384480" cy="773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569" extrusionOk="0">
                  <a:moveTo>
                    <a:pt x="3880" y="4639"/>
                  </a:moveTo>
                  <a:cubicBezTo>
                    <a:pt x="6855" y="3537"/>
                    <a:pt x="9830" y="2434"/>
                    <a:pt x="11576" y="1720"/>
                  </a:cubicBezTo>
                  <a:cubicBezTo>
                    <a:pt x="13322" y="1007"/>
                    <a:pt x="13840" y="683"/>
                    <a:pt x="13322" y="747"/>
                  </a:cubicBezTo>
                  <a:cubicBezTo>
                    <a:pt x="12805" y="812"/>
                    <a:pt x="11253" y="1266"/>
                    <a:pt x="9248" y="1850"/>
                  </a:cubicBezTo>
                  <a:cubicBezTo>
                    <a:pt x="7243" y="2434"/>
                    <a:pt x="4786" y="3147"/>
                    <a:pt x="3234" y="3666"/>
                  </a:cubicBezTo>
                  <a:cubicBezTo>
                    <a:pt x="1681" y="4185"/>
                    <a:pt x="1035" y="4510"/>
                    <a:pt x="1099" y="4672"/>
                  </a:cubicBezTo>
                  <a:cubicBezTo>
                    <a:pt x="1164" y="4834"/>
                    <a:pt x="1940" y="4834"/>
                    <a:pt x="3816" y="4185"/>
                  </a:cubicBezTo>
                  <a:cubicBezTo>
                    <a:pt x="5691" y="3537"/>
                    <a:pt x="8666" y="2239"/>
                    <a:pt x="10671" y="1364"/>
                  </a:cubicBezTo>
                  <a:cubicBezTo>
                    <a:pt x="12675" y="488"/>
                    <a:pt x="13710" y="34"/>
                    <a:pt x="14874" y="1"/>
                  </a:cubicBezTo>
                  <a:cubicBezTo>
                    <a:pt x="16038" y="-31"/>
                    <a:pt x="17332" y="358"/>
                    <a:pt x="18496" y="1623"/>
                  </a:cubicBezTo>
                  <a:cubicBezTo>
                    <a:pt x="19660" y="2888"/>
                    <a:pt x="20695" y="5028"/>
                    <a:pt x="21147" y="7364"/>
                  </a:cubicBezTo>
                  <a:cubicBezTo>
                    <a:pt x="21600" y="9699"/>
                    <a:pt x="21471" y="12228"/>
                    <a:pt x="20242" y="14304"/>
                  </a:cubicBezTo>
                  <a:cubicBezTo>
                    <a:pt x="19013" y="16380"/>
                    <a:pt x="16685" y="18001"/>
                    <a:pt x="13128" y="19137"/>
                  </a:cubicBezTo>
                  <a:cubicBezTo>
                    <a:pt x="9571" y="20272"/>
                    <a:pt x="4786" y="20920"/>
                    <a:pt x="0" y="215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6" name="Line"/>
            <p:cNvSpPr/>
            <p:nvPr/>
          </p:nvSpPr>
          <p:spPr>
            <a:xfrm>
              <a:off x="1203634" y="1038095"/>
              <a:ext cx="923932" cy="625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294" extrusionOk="0">
                  <a:moveTo>
                    <a:pt x="3655" y="6689"/>
                  </a:moveTo>
                  <a:cubicBezTo>
                    <a:pt x="3438" y="4870"/>
                    <a:pt x="3221" y="3050"/>
                    <a:pt x="3031" y="1903"/>
                  </a:cubicBezTo>
                  <a:cubicBezTo>
                    <a:pt x="2841" y="755"/>
                    <a:pt x="2679" y="281"/>
                    <a:pt x="2461" y="83"/>
                  </a:cubicBezTo>
                  <a:cubicBezTo>
                    <a:pt x="2244" y="-115"/>
                    <a:pt x="1973" y="-36"/>
                    <a:pt x="1620" y="1190"/>
                  </a:cubicBezTo>
                  <a:cubicBezTo>
                    <a:pt x="1268" y="2417"/>
                    <a:pt x="833" y="4790"/>
                    <a:pt x="535" y="7401"/>
                  </a:cubicBezTo>
                  <a:cubicBezTo>
                    <a:pt x="236" y="10012"/>
                    <a:pt x="74" y="12861"/>
                    <a:pt x="19" y="15116"/>
                  </a:cubicBezTo>
                  <a:cubicBezTo>
                    <a:pt x="-35" y="17371"/>
                    <a:pt x="19" y="19032"/>
                    <a:pt x="263" y="20061"/>
                  </a:cubicBezTo>
                  <a:cubicBezTo>
                    <a:pt x="508" y="21089"/>
                    <a:pt x="942" y="21485"/>
                    <a:pt x="1946" y="21208"/>
                  </a:cubicBezTo>
                  <a:cubicBezTo>
                    <a:pt x="2950" y="20931"/>
                    <a:pt x="4524" y="19982"/>
                    <a:pt x="5962" y="18518"/>
                  </a:cubicBezTo>
                  <a:cubicBezTo>
                    <a:pt x="7400" y="17054"/>
                    <a:pt x="8703" y="15076"/>
                    <a:pt x="9517" y="12782"/>
                  </a:cubicBezTo>
                  <a:cubicBezTo>
                    <a:pt x="10331" y="10487"/>
                    <a:pt x="10656" y="7876"/>
                    <a:pt x="10738" y="5819"/>
                  </a:cubicBezTo>
                  <a:cubicBezTo>
                    <a:pt x="10819" y="3762"/>
                    <a:pt x="10656" y="2259"/>
                    <a:pt x="10521" y="1309"/>
                  </a:cubicBezTo>
                  <a:cubicBezTo>
                    <a:pt x="10385" y="360"/>
                    <a:pt x="10277" y="-36"/>
                    <a:pt x="10195" y="4"/>
                  </a:cubicBezTo>
                  <a:cubicBezTo>
                    <a:pt x="10114" y="43"/>
                    <a:pt x="10059" y="518"/>
                    <a:pt x="10032" y="2417"/>
                  </a:cubicBezTo>
                  <a:cubicBezTo>
                    <a:pt x="10005" y="4316"/>
                    <a:pt x="10005" y="7639"/>
                    <a:pt x="10032" y="10566"/>
                  </a:cubicBezTo>
                  <a:cubicBezTo>
                    <a:pt x="10059" y="13494"/>
                    <a:pt x="10114" y="16026"/>
                    <a:pt x="10195" y="17489"/>
                  </a:cubicBezTo>
                  <a:cubicBezTo>
                    <a:pt x="10277" y="18953"/>
                    <a:pt x="10385" y="19349"/>
                    <a:pt x="10575" y="19665"/>
                  </a:cubicBezTo>
                  <a:cubicBezTo>
                    <a:pt x="10765" y="19982"/>
                    <a:pt x="11036" y="20219"/>
                    <a:pt x="11688" y="19823"/>
                  </a:cubicBezTo>
                  <a:cubicBezTo>
                    <a:pt x="12339" y="19428"/>
                    <a:pt x="13370" y="18399"/>
                    <a:pt x="14103" y="17173"/>
                  </a:cubicBezTo>
                  <a:cubicBezTo>
                    <a:pt x="14835" y="15947"/>
                    <a:pt x="15270" y="14522"/>
                    <a:pt x="15514" y="13612"/>
                  </a:cubicBezTo>
                  <a:cubicBezTo>
                    <a:pt x="15758" y="12703"/>
                    <a:pt x="15812" y="12307"/>
                    <a:pt x="15894" y="12386"/>
                  </a:cubicBezTo>
                  <a:cubicBezTo>
                    <a:pt x="15975" y="12465"/>
                    <a:pt x="16084" y="13019"/>
                    <a:pt x="16138" y="14048"/>
                  </a:cubicBezTo>
                  <a:cubicBezTo>
                    <a:pt x="16192" y="15076"/>
                    <a:pt x="16192" y="16580"/>
                    <a:pt x="16246" y="17529"/>
                  </a:cubicBezTo>
                  <a:cubicBezTo>
                    <a:pt x="16301" y="18478"/>
                    <a:pt x="16409" y="18874"/>
                    <a:pt x="16599" y="19072"/>
                  </a:cubicBezTo>
                  <a:cubicBezTo>
                    <a:pt x="16789" y="19270"/>
                    <a:pt x="17060" y="19270"/>
                    <a:pt x="17549" y="18953"/>
                  </a:cubicBezTo>
                  <a:cubicBezTo>
                    <a:pt x="18037" y="18637"/>
                    <a:pt x="18743" y="18004"/>
                    <a:pt x="19177" y="17529"/>
                  </a:cubicBezTo>
                  <a:cubicBezTo>
                    <a:pt x="19611" y="17054"/>
                    <a:pt x="19774" y="16738"/>
                    <a:pt x="20045" y="16421"/>
                  </a:cubicBezTo>
                  <a:cubicBezTo>
                    <a:pt x="20317" y="16105"/>
                    <a:pt x="20697" y="15788"/>
                    <a:pt x="20941" y="15828"/>
                  </a:cubicBezTo>
                  <a:cubicBezTo>
                    <a:pt x="21185" y="15867"/>
                    <a:pt x="21294" y="16263"/>
                    <a:pt x="21348" y="16856"/>
                  </a:cubicBezTo>
                  <a:cubicBezTo>
                    <a:pt x="21402" y="17450"/>
                    <a:pt x="21402" y="18241"/>
                    <a:pt x="21321" y="18953"/>
                  </a:cubicBezTo>
                  <a:cubicBezTo>
                    <a:pt x="21239" y="19665"/>
                    <a:pt x="21077" y="20298"/>
                    <a:pt x="20995" y="20338"/>
                  </a:cubicBezTo>
                  <a:cubicBezTo>
                    <a:pt x="20914" y="20377"/>
                    <a:pt x="20914" y="19823"/>
                    <a:pt x="20914" y="18122"/>
                  </a:cubicBezTo>
                  <a:cubicBezTo>
                    <a:pt x="20914" y="16421"/>
                    <a:pt x="20914" y="13573"/>
                    <a:pt x="20859" y="11634"/>
                  </a:cubicBezTo>
                  <a:cubicBezTo>
                    <a:pt x="20805" y="9696"/>
                    <a:pt x="20697" y="8667"/>
                    <a:pt x="20642" y="7837"/>
                  </a:cubicBezTo>
                  <a:cubicBezTo>
                    <a:pt x="20588" y="7006"/>
                    <a:pt x="20588" y="6373"/>
                    <a:pt x="20751" y="6017"/>
                  </a:cubicBezTo>
                  <a:cubicBezTo>
                    <a:pt x="20914" y="5661"/>
                    <a:pt x="21239" y="5582"/>
                    <a:pt x="21565" y="55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7" name="Line"/>
            <p:cNvSpPr/>
            <p:nvPr/>
          </p:nvSpPr>
          <p:spPr>
            <a:xfrm>
              <a:off x="2304516" y="1171905"/>
              <a:ext cx="95100" cy="385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418" extrusionOk="0">
                  <a:moveTo>
                    <a:pt x="2520" y="0"/>
                  </a:moveTo>
                  <a:cubicBezTo>
                    <a:pt x="977" y="4398"/>
                    <a:pt x="-566" y="8795"/>
                    <a:pt x="205" y="12417"/>
                  </a:cubicBezTo>
                  <a:cubicBezTo>
                    <a:pt x="977" y="16038"/>
                    <a:pt x="4063" y="18884"/>
                    <a:pt x="7920" y="20242"/>
                  </a:cubicBezTo>
                  <a:cubicBezTo>
                    <a:pt x="11777" y="21600"/>
                    <a:pt x="16405" y="21471"/>
                    <a:pt x="21034" y="213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8" name="Line"/>
            <p:cNvSpPr/>
            <p:nvPr/>
          </p:nvSpPr>
          <p:spPr>
            <a:xfrm>
              <a:off x="2408400" y="1046343"/>
              <a:ext cx="1860684" cy="72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extrusionOk="0">
                  <a:moveTo>
                    <a:pt x="4348" y="0"/>
                  </a:moveTo>
                  <a:cubicBezTo>
                    <a:pt x="4401" y="2354"/>
                    <a:pt x="4455" y="4708"/>
                    <a:pt x="4469" y="6854"/>
                  </a:cubicBezTo>
                  <a:cubicBezTo>
                    <a:pt x="4482" y="9000"/>
                    <a:pt x="4455" y="10938"/>
                    <a:pt x="4401" y="12185"/>
                  </a:cubicBezTo>
                  <a:cubicBezTo>
                    <a:pt x="4348" y="13431"/>
                    <a:pt x="4267" y="13985"/>
                    <a:pt x="4132" y="14158"/>
                  </a:cubicBezTo>
                  <a:cubicBezTo>
                    <a:pt x="3997" y="14331"/>
                    <a:pt x="3808" y="14123"/>
                    <a:pt x="3363" y="13638"/>
                  </a:cubicBezTo>
                  <a:cubicBezTo>
                    <a:pt x="2918" y="13154"/>
                    <a:pt x="2217" y="12392"/>
                    <a:pt x="1664" y="12219"/>
                  </a:cubicBezTo>
                  <a:cubicBezTo>
                    <a:pt x="1112" y="12046"/>
                    <a:pt x="707" y="12462"/>
                    <a:pt x="451" y="12946"/>
                  </a:cubicBezTo>
                  <a:cubicBezTo>
                    <a:pt x="195" y="13431"/>
                    <a:pt x="87" y="13985"/>
                    <a:pt x="33" y="14435"/>
                  </a:cubicBezTo>
                  <a:cubicBezTo>
                    <a:pt x="-21" y="14885"/>
                    <a:pt x="-21" y="15231"/>
                    <a:pt x="127" y="15577"/>
                  </a:cubicBezTo>
                  <a:cubicBezTo>
                    <a:pt x="276" y="15923"/>
                    <a:pt x="572" y="16269"/>
                    <a:pt x="1192" y="16269"/>
                  </a:cubicBezTo>
                  <a:cubicBezTo>
                    <a:pt x="1813" y="16269"/>
                    <a:pt x="2757" y="15923"/>
                    <a:pt x="3646" y="15162"/>
                  </a:cubicBezTo>
                  <a:cubicBezTo>
                    <a:pt x="4536" y="14400"/>
                    <a:pt x="5372" y="13223"/>
                    <a:pt x="5844" y="12496"/>
                  </a:cubicBezTo>
                  <a:cubicBezTo>
                    <a:pt x="6316" y="11769"/>
                    <a:pt x="6424" y="11492"/>
                    <a:pt x="6532" y="11146"/>
                  </a:cubicBezTo>
                  <a:cubicBezTo>
                    <a:pt x="6640" y="10800"/>
                    <a:pt x="6748" y="10385"/>
                    <a:pt x="6788" y="10419"/>
                  </a:cubicBezTo>
                  <a:cubicBezTo>
                    <a:pt x="6828" y="10454"/>
                    <a:pt x="6801" y="10938"/>
                    <a:pt x="6721" y="12254"/>
                  </a:cubicBezTo>
                  <a:cubicBezTo>
                    <a:pt x="6640" y="13569"/>
                    <a:pt x="6505" y="15715"/>
                    <a:pt x="6437" y="16996"/>
                  </a:cubicBezTo>
                  <a:cubicBezTo>
                    <a:pt x="6370" y="18277"/>
                    <a:pt x="6370" y="18692"/>
                    <a:pt x="6451" y="18831"/>
                  </a:cubicBezTo>
                  <a:cubicBezTo>
                    <a:pt x="6532" y="18969"/>
                    <a:pt x="6694" y="18831"/>
                    <a:pt x="6855" y="18104"/>
                  </a:cubicBezTo>
                  <a:cubicBezTo>
                    <a:pt x="7017" y="17377"/>
                    <a:pt x="7179" y="16062"/>
                    <a:pt x="7273" y="15127"/>
                  </a:cubicBezTo>
                  <a:cubicBezTo>
                    <a:pt x="7368" y="14192"/>
                    <a:pt x="7395" y="13638"/>
                    <a:pt x="7462" y="13258"/>
                  </a:cubicBezTo>
                  <a:cubicBezTo>
                    <a:pt x="7530" y="12877"/>
                    <a:pt x="7637" y="12669"/>
                    <a:pt x="7745" y="12704"/>
                  </a:cubicBezTo>
                  <a:cubicBezTo>
                    <a:pt x="7853" y="12738"/>
                    <a:pt x="7961" y="13015"/>
                    <a:pt x="8123" y="13535"/>
                  </a:cubicBezTo>
                  <a:cubicBezTo>
                    <a:pt x="8285" y="14054"/>
                    <a:pt x="8500" y="14815"/>
                    <a:pt x="8945" y="15127"/>
                  </a:cubicBezTo>
                  <a:cubicBezTo>
                    <a:pt x="9390" y="15438"/>
                    <a:pt x="10064" y="15300"/>
                    <a:pt x="10671" y="14677"/>
                  </a:cubicBezTo>
                  <a:cubicBezTo>
                    <a:pt x="11278" y="14054"/>
                    <a:pt x="11817" y="12946"/>
                    <a:pt x="12127" y="11838"/>
                  </a:cubicBezTo>
                  <a:cubicBezTo>
                    <a:pt x="12437" y="10731"/>
                    <a:pt x="12518" y="9623"/>
                    <a:pt x="12518" y="8931"/>
                  </a:cubicBezTo>
                  <a:cubicBezTo>
                    <a:pt x="12518" y="8238"/>
                    <a:pt x="12437" y="7962"/>
                    <a:pt x="12208" y="7996"/>
                  </a:cubicBezTo>
                  <a:cubicBezTo>
                    <a:pt x="11979" y="8031"/>
                    <a:pt x="11601" y="8377"/>
                    <a:pt x="11170" y="9519"/>
                  </a:cubicBezTo>
                  <a:cubicBezTo>
                    <a:pt x="10739" y="10662"/>
                    <a:pt x="10253" y="12600"/>
                    <a:pt x="9997" y="14019"/>
                  </a:cubicBezTo>
                  <a:cubicBezTo>
                    <a:pt x="9741" y="15438"/>
                    <a:pt x="9714" y="16338"/>
                    <a:pt x="10051" y="16858"/>
                  </a:cubicBezTo>
                  <a:cubicBezTo>
                    <a:pt x="10388" y="17377"/>
                    <a:pt x="11089" y="17515"/>
                    <a:pt x="11858" y="17169"/>
                  </a:cubicBezTo>
                  <a:cubicBezTo>
                    <a:pt x="12626" y="16823"/>
                    <a:pt x="13462" y="15992"/>
                    <a:pt x="14069" y="15023"/>
                  </a:cubicBezTo>
                  <a:cubicBezTo>
                    <a:pt x="14676" y="14054"/>
                    <a:pt x="15053" y="12946"/>
                    <a:pt x="15296" y="12185"/>
                  </a:cubicBezTo>
                  <a:cubicBezTo>
                    <a:pt x="15539" y="11423"/>
                    <a:pt x="15646" y="11008"/>
                    <a:pt x="15687" y="11008"/>
                  </a:cubicBezTo>
                  <a:cubicBezTo>
                    <a:pt x="15727" y="11008"/>
                    <a:pt x="15700" y="11423"/>
                    <a:pt x="15512" y="12635"/>
                  </a:cubicBezTo>
                  <a:cubicBezTo>
                    <a:pt x="15323" y="13846"/>
                    <a:pt x="14972" y="15854"/>
                    <a:pt x="14783" y="17031"/>
                  </a:cubicBezTo>
                  <a:cubicBezTo>
                    <a:pt x="14595" y="18208"/>
                    <a:pt x="14568" y="18554"/>
                    <a:pt x="14622" y="18727"/>
                  </a:cubicBezTo>
                  <a:cubicBezTo>
                    <a:pt x="14676" y="18900"/>
                    <a:pt x="14810" y="18900"/>
                    <a:pt x="15215" y="18242"/>
                  </a:cubicBezTo>
                  <a:cubicBezTo>
                    <a:pt x="15619" y="17585"/>
                    <a:pt x="16294" y="16269"/>
                    <a:pt x="16860" y="14815"/>
                  </a:cubicBezTo>
                  <a:cubicBezTo>
                    <a:pt x="17426" y="13362"/>
                    <a:pt x="17885" y="11769"/>
                    <a:pt x="18343" y="10869"/>
                  </a:cubicBezTo>
                  <a:cubicBezTo>
                    <a:pt x="18801" y="9969"/>
                    <a:pt x="19260" y="9762"/>
                    <a:pt x="19718" y="10523"/>
                  </a:cubicBezTo>
                  <a:cubicBezTo>
                    <a:pt x="20177" y="11285"/>
                    <a:pt x="20635" y="13015"/>
                    <a:pt x="20945" y="15023"/>
                  </a:cubicBezTo>
                  <a:cubicBezTo>
                    <a:pt x="21255" y="17031"/>
                    <a:pt x="21417" y="19315"/>
                    <a:pt x="2157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29" name="Drawing"/>
          <p:cNvGrpSpPr/>
          <p:nvPr/>
        </p:nvGrpSpPr>
        <p:grpSpPr>
          <a:xfrm>
            <a:off x="751279" y="3096887"/>
            <a:ext cx="10839614" cy="4019980"/>
            <a:chOff x="0" y="0"/>
            <a:chExt cx="10839612" cy="4019979"/>
          </a:xfrm>
        </p:grpSpPr>
        <p:sp>
          <p:nvSpPr>
            <p:cNvPr id="10951" name="Line"/>
            <p:cNvSpPr/>
            <p:nvPr/>
          </p:nvSpPr>
          <p:spPr>
            <a:xfrm>
              <a:off x="281057" y="1262879"/>
              <a:ext cx="502301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301" y="21600"/>
                  </a:moveTo>
                  <a:cubicBezTo>
                    <a:pt x="102" y="19543"/>
                    <a:pt x="-97" y="17486"/>
                    <a:pt x="52" y="16114"/>
                  </a:cubicBezTo>
                  <a:cubicBezTo>
                    <a:pt x="202" y="14743"/>
                    <a:pt x="699" y="14057"/>
                    <a:pt x="2640" y="12343"/>
                  </a:cubicBezTo>
                  <a:cubicBezTo>
                    <a:pt x="4581" y="10629"/>
                    <a:pt x="7966" y="7886"/>
                    <a:pt x="11350" y="5657"/>
                  </a:cubicBezTo>
                  <a:cubicBezTo>
                    <a:pt x="14734" y="3429"/>
                    <a:pt x="18119" y="1714"/>
                    <a:pt x="21503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52" name="Line"/>
            <p:cNvSpPr/>
            <p:nvPr/>
          </p:nvSpPr>
          <p:spPr>
            <a:xfrm>
              <a:off x="218332" y="1555855"/>
              <a:ext cx="27903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000" y="3008"/>
                    <a:pt x="18000" y="6015"/>
                    <a:pt x="18000" y="9114"/>
                  </a:cubicBezTo>
                  <a:cubicBezTo>
                    <a:pt x="18000" y="12213"/>
                    <a:pt x="9000" y="15403"/>
                    <a:pt x="8100" y="17499"/>
                  </a:cubicBezTo>
                  <a:cubicBezTo>
                    <a:pt x="7200" y="19595"/>
                    <a:pt x="14400" y="205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53" name="Line"/>
            <p:cNvSpPr/>
            <p:nvPr/>
          </p:nvSpPr>
          <p:spPr>
            <a:xfrm>
              <a:off x="270591" y="1695368"/>
              <a:ext cx="338377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2445" y="21600"/>
                  </a:moveTo>
                  <a:cubicBezTo>
                    <a:pt x="1262" y="21600"/>
                    <a:pt x="78" y="21600"/>
                    <a:pt x="4" y="21300"/>
                  </a:cubicBezTo>
                  <a:cubicBezTo>
                    <a:pt x="-70" y="21000"/>
                    <a:pt x="966" y="20400"/>
                    <a:pt x="4072" y="17400"/>
                  </a:cubicBezTo>
                  <a:cubicBezTo>
                    <a:pt x="7179" y="14400"/>
                    <a:pt x="12357" y="9000"/>
                    <a:pt x="15612" y="5700"/>
                  </a:cubicBezTo>
                  <a:cubicBezTo>
                    <a:pt x="18867" y="2400"/>
                    <a:pt x="20198" y="1200"/>
                    <a:pt x="21530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54" name="Line"/>
            <p:cNvSpPr/>
            <p:nvPr/>
          </p:nvSpPr>
          <p:spPr>
            <a:xfrm>
              <a:off x="582772" y="1756381"/>
              <a:ext cx="605173" cy="219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0977" extrusionOk="0">
                  <a:moveTo>
                    <a:pt x="1677" y="2173"/>
                  </a:moveTo>
                  <a:cubicBezTo>
                    <a:pt x="1098" y="7295"/>
                    <a:pt x="518" y="12417"/>
                    <a:pt x="229" y="15534"/>
                  </a:cubicBezTo>
                  <a:cubicBezTo>
                    <a:pt x="-61" y="18652"/>
                    <a:pt x="-61" y="19765"/>
                    <a:pt x="146" y="20433"/>
                  </a:cubicBezTo>
                  <a:cubicBezTo>
                    <a:pt x="353" y="21101"/>
                    <a:pt x="767" y="21324"/>
                    <a:pt x="2256" y="20099"/>
                  </a:cubicBezTo>
                  <a:cubicBezTo>
                    <a:pt x="3746" y="18875"/>
                    <a:pt x="6311" y="16202"/>
                    <a:pt x="7925" y="13864"/>
                  </a:cubicBezTo>
                  <a:cubicBezTo>
                    <a:pt x="9539" y="11526"/>
                    <a:pt x="10201" y="9522"/>
                    <a:pt x="10491" y="7852"/>
                  </a:cubicBezTo>
                  <a:cubicBezTo>
                    <a:pt x="10780" y="6182"/>
                    <a:pt x="10698" y="4846"/>
                    <a:pt x="9705" y="4289"/>
                  </a:cubicBezTo>
                  <a:cubicBezTo>
                    <a:pt x="8711" y="3732"/>
                    <a:pt x="6808" y="3955"/>
                    <a:pt x="5318" y="4623"/>
                  </a:cubicBezTo>
                  <a:cubicBezTo>
                    <a:pt x="3829" y="5291"/>
                    <a:pt x="2753" y="6404"/>
                    <a:pt x="1925" y="7184"/>
                  </a:cubicBezTo>
                  <a:cubicBezTo>
                    <a:pt x="1098" y="7963"/>
                    <a:pt x="518" y="8409"/>
                    <a:pt x="477" y="8520"/>
                  </a:cubicBezTo>
                  <a:cubicBezTo>
                    <a:pt x="436" y="8631"/>
                    <a:pt x="932" y="8409"/>
                    <a:pt x="2505" y="6961"/>
                  </a:cubicBezTo>
                  <a:cubicBezTo>
                    <a:pt x="4077" y="5514"/>
                    <a:pt x="6725" y="2842"/>
                    <a:pt x="8339" y="1394"/>
                  </a:cubicBezTo>
                  <a:cubicBezTo>
                    <a:pt x="9953" y="-53"/>
                    <a:pt x="10532" y="-276"/>
                    <a:pt x="10863" y="281"/>
                  </a:cubicBezTo>
                  <a:cubicBezTo>
                    <a:pt x="11194" y="837"/>
                    <a:pt x="11277" y="2173"/>
                    <a:pt x="11153" y="4400"/>
                  </a:cubicBezTo>
                  <a:cubicBezTo>
                    <a:pt x="11029" y="6627"/>
                    <a:pt x="10698" y="9745"/>
                    <a:pt x="10532" y="11860"/>
                  </a:cubicBezTo>
                  <a:cubicBezTo>
                    <a:pt x="10367" y="13976"/>
                    <a:pt x="10367" y="15089"/>
                    <a:pt x="10573" y="15868"/>
                  </a:cubicBezTo>
                  <a:cubicBezTo>
                    <a:pt x="10780" y="16648"/>
                    <a:pt x="11194" y="17093"/>
                    <a:pt x="12477" y="16759"/>
                  </a:cubicBezTo>
                  <a:cubicBezTo>
                    <a:pt x="13760" y="16425"/>
                    <a:pt x="15911" y="15312"/>
                    <a:pt x="17484" y="13976"/>
                  </a:cubicBezTo>
                  <a:cubicBezTo>
                    <a:pt x="19056" y="12639"/>
                    <a:pt x="20049" y="11081"/>
                    <a:pt x="20670" y="9633"/>
                  </a:cubicBezTo>
                  <a:cubicBezTo>
                    <a:pt x="21291" y="8186"/>
                    <a:pt x="21539" y="6850"/>
                    <a:pt x="21539" y="5736"/>
                  </a:cubicBezTo>
                  <a:cubicBezTo>
                    <a:pt x="21539" y="4623"/>
                    <a:pt x="21291" y="3732"/>
                    <a:pt x="20422" y="3176"/>
                  </a:cubicBezTo>
                  <a:cubicBezTo>
                    <a:pt x="19553" y="2619"/>
                    <a:pt x="18063" y="2396"/>
                    <a:pt x="16491" y="2953"/>
                  </a:cubicBezTo>
                  <a:cubicBezTo>
                    <a:pt x="14918" y="3510"/>
                    <a:pt x="13263" y="4846"/>
                    <a:pt x="11608" y="6182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55" name="Line"/>
            <p:cNvSpPr/>
            <p:nvPr/>
          </p:nvSpPr>
          <p:spPr>
            <a:xfrm>
              <a:off x="1141229" y="1472148"/>
              <a:ext cx="395497" cy="502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00" extrusionOk="0">
                  <a:moveTo>
                    <a:pt x="16938" y="0"/>
                  </a:moveTo>
                  <a:cubicBezTo>
                    <a:pt x="17569" y="100"/>
                    <a:pt x="18201" y="199"/>
                    <a:pt x="18517" y="946"/>
                  </a:cubicBezTo>
                  <a:cubicBezTo>
                    <a:pt x="18832" y="1692"/>
                    <a:pt x="18832" y="3086"/>
                    <a:pt x="18517" y="5425"/>
                  </a:cubicBezTo>
                  <a:cubicBezTo>
                    <a:pt x="18201" y="7764"/>
                    <a:pt x="17569" y="11049"/>
                    <a:pt x="17253" y="12940"/>
                  </a:cubicBezTo>
                  <a:cubicBezTo>
                    <a:pt x="16938" y="14831"/>
                    <a:pt x="16938" y="15329"/>
                    <a:pt x="17001" y="15876"/>
                  </a:cubicBezTo>
                  <a:cubicBezTo>
                    <a:pt x="17064" y="16424"/>
                    <a:pt x="17190" y="17021"/>
                    <a:pt x="16811" y="17220"/>
                  </a:cubicBezTo>
                  <a:cubicBezTo>
                    <a:pt x="16432" y="17419"/>
                    <a:pt x="15548" y="17220"/>
                    <a:pt x="13211" y="17121"/>
                  </a:cubicBezTo>
                  <a:cubicBezTo>
                    <a:pt x="10874" y="17021"/>
                    <a:pt x="7085" y="17021"/>
                    <a:pt x="4622" y="17419"/>
                  </a:cubicBezTo>
                  <a:cubicBezTo>
                    <a:pt x="2159" y="17818"/>
                    <a:pt x="1022" y="18614"/>
                    <a:pt x="453" y="19311"/>
                  </a:cubicBezTo>
                  <a:cubicBezTo>
                    <a:pt x="-115" y="20007"/>
                    <a:pt x="-115" y="20605"/>
                    <a:pt x="264" y="21003"/>
                  </a:cubicBezTo>
                  <a:cubicBezTo>
                    <a:pt x="643" y="21401"/>
                    <a:pt x="1401" y="21600"/>
                    <a:pt x="4117" y="21451"/>
                  </a:cubicBezTo>
                  <a:cubicBezTo>
                    <a:pt x="6832" y="21301"/>
                    <a:pt x="11506" y="20804"/>
                    <a:pt x="14727" y="20406"/>
                  </a:cubicBezTo>
                  <a:cubicBezTo>
                    <a:pt x="17948" y="20007"/>
                    <a:pt x="19717" y="19709"/>
                    <a:pt x="21485" y="1941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56" name="Line"/>
            <p:cNvSpPr/>
            <p:nvPr/>
          </p:nvSpPr>
          <p:spPr>
            <a:xfrm>
              <a:off x="65908" y="2556077"/>
              <a:ext cx="442086" cy="4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361" extrusionOk="0">
                  <a:moveTo>
                    <a:pt x="10584" y="2021"/>
                  </a:moveTo>
                  <a:cubicBezTo>
                    <a:pt x="10695" y="1307"/>
                    <a:pt x="10806" y="594"/>
                    <a:pt x="10584" y="238"/>
                  </a:cubicBezTo>
                  <a:cubicBezTo>
                    <a:pt x="10363" y="-119"/>
                    <a:pt x="9809" y="-119"/>
                    <a:pt x="8757" y="543"/>
                  </a:cubicBezTo>
                  <a:cubicBezTo>
                    <a:pt x="7704" y="1206"/>
                    <a:pt x="6154" y="2530"/>
                    <a:pt x="4547" y="4160"/>
                  </a:cubicBezTo>
                  <a:cubicBezTo>
                    <a:pt x="2941" y="5790"/>
                    <a:pt x="1280" y="7726"/>
                    <a:pt x="504" y="8949"/>
                  </a:cubicBezTo>
                  <a:cubicBezTo>
                    <a:pt x="-271" y="10172"/>
                    <a:pt x="-160" y="10681"/>
                    <a:pt x="892" y="10987"/>
                  </a:cubicBezTo>
                  <a:cubicBezTo>
                    <a:pt x="1944" y="11292"/>
                    <a:pt x="3938" y="11394"/>
                    <a:pt x="6874" y="11241"/>
                  </a:cubicBezTo>
                  <a:cubicBezTo>
                    <a:pt x="9809" y="11089"/>
                    <a:pt x="13686" y="10681"/>
                    <a:pt x="16289" y="10783"/>
                  </a:cubicBezTo>
                  <a:cubicBezTo>
                    <a:pt x="18892" y="10885"/>
                    <a:pt x="20221" y="11496"/>
                    <a:pt x="20775" y="12413"/>
                  </a:cubicBezTo>
                  <a:cubicBezTo>
                    <a:pt x="21329" y="13330"/>
                    <a:pt x="21107" y="14553"/>
                    <a:pt x="19834" y="15826"/>
                  </a:cubicBezTo>
                  <a:cubicBezTo>
                    <a:pt x="18560" y="17100"/>
                    <a:pt x="16234" y="18424"/>
                    <a:pt x="13575" y="19392"/>
                  </a:cubicBezTo>
                  <a:cubicBezTo>
                    <a:pt x="10917" y="20360"/>
                    <a:pt x="7926" y="20972"/>
                    <a:pt x="6154" y="21226"/>
                  </a:cubicBezTo>
                  <a:cubicBezTo>
                    <a:pt x="4381" y="21481"/>
                    <a:pt x="3827" y="21379"/>
                    <a:pt x="3717" y="20870"/>
                  </a:cubicBezTo>
                  <a:cubicBezTo>
                    <a:pt x="3606" y="20360"/>
                    <a:pt x="3938" y="19443"/>
                    <a:pt x="4271" y="18526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57" name="Line"/>
            <p:cNvSpPr/>
            <p:nvPr/>
          </p:nvSpPr>
          <p:spPr>
            <a:xfrm>
              <a:off x="442848" y="2529298"/>
              <a:ext cx="291681" cy="541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0" extrusionOk="0">
                  <a:moveTo>
                    <a:pt x="6590" y="4242"/>
                  </a:moveTo>
                  <a:cubicBezTo>
                    <a:pt x="5047" y="2961"/>
                    <a:pt x="3504" y="1680"/>
                    <a:pt x="2390" y="902"/>
                  </a:cubicBezTo>
                  <a:cubicBezTo>
                    <a:pt x="1275" y="124"/>
                    <a:pt x="590" y="-151"/>
                    <a:pt x="247" y="78"/>
                  </a:cubicBezTo>
                  <a:cubicBezTo>
                    <a:pt x="-96" y="307"/>
                    <a:pt x="-96" y="1039"/>
                    <a:pt x="333" y="3052"/>
                  </a:cubicBezTo>
                  <a:cubicBezTo>
                    <a:pt x="761" y="5066"/>
                    <a:pt x="1618" y="8361"/>
                    <a:pt x="2047" y="11335"/>
                  </a:cubicBezTo>
                  <a:cubicBezTo>
                    <a:pt x="2475" y="14310"/>
                    <a:pt x="2475" y="16964"/>
                    <a:pt x="2561" y="18657"/>
                  </a:cubicBezTo>
                  <a:cubicBezTo>
                    <a:pt x="2647" y="20351"/>
                    <a:pt x="2818" y="21083"/>
                    <a:pt x="3333" y="21266"/>
                  </a:cubicBezTo>
                  <a:cubicBezTo>
                    <a:pt x="3847" y="21449"/>
                    <a:pt x="4704" y="21083"/>
                    <a:pt x="6161" y="19618"/>
                  </a:cubicBezTo>
                  <a:cubicBezTo>
                    <a:pt x="7618" y="18154"/>
                    <a:pt x="9675" y="15591"/>
                    <a:pt x="11047" y="14035"/>
                  </a:cubicBezTo>
                  <a:cubicBezTo>
                    <a:pt x="12418" y="12480"/>
                    <a:pt x="13104" y="11930"/>
                    <a:pt x="13875" y="11518"/>
                  </a:cubicBezTo>
                  <a:cubicBezTo>
                    <a:pt x="14647" y="11107"/>
                    <a:pt x="15504" y="10832"/>
                    <a:pt x="16275" y="10832"/>
                  </a:cubicBezTo>
                  <a:cubicBezTo>
                    <a:pt x="17047" y="10832"/>
                    <a:pt x="17733" y="11107"/>
                    <a:pt x="18247" y="12251"/>
                  </a:cubicBezTo>
                  <a:cubicBezTo>
                    <a:pt x="18761" y="13395"/>
                    <a:pt x="19104" y="15408"/>
                    <a:pt x="19618" y="16873"/>
                  </a:cubicBezTo>
                  <a:cubicBezTo>
                    <a:pt x="20133" y="18337"/>
                    <a:pt x="20818" y="19252"/>
                    <a:pt x="21504" y="2016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58" name="Line"/>
            <p:cNvSpPr/>
            <p:nvPr/>
          </p:nvSpPr>
          <p:spPr>
            <a:xfrm>
              <a:off x="811260" y="2791577"/>
              <a:ext cx="209270" cy="242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1" extrusionOk="0">
                  <a:moveTo>
                    <a:pt x="0" y="12747"/>
                  </a:moveTo>
                  <a:cubicBezTo>
                    <a:pt x="3840" y="10098"/>
                    <a:pt x="7680" y="7449"/>
                    <a:pt x="9840" y="5513"/>
                  </a:cubicBezTo>
                  <a:cubicBezTo>
                    <a:pt x="12000" y="3577"/>
                    <a:pt x="12480" y="2354"/>
                    <a:pt x="12240" y="1437"/>
                  </a:cubicBezTo>
                  <a:cubicBezTo>
                    <a:pt x="12000" y="520"/>
                    <a:pt x="11040" y="-91"/>
                    <a:pt x="10080" y="11"/>
                  </a:cubicBezTo>
                  <a:cubicBezTo>
                    <a:pt x="9120" y="113"/>
                    <a:pt x="8160" y="928"/>
                    <a:pt x="6360" y="3781"/>
                  </a:cubicBezTo>
                  <a:cubicBezTo>
                    <a:pt x="4560" y="6634"/>
                    <a:pt x="1920" y="11524"/>
                    <a:pt x="1080" y="15090"/>
                  </a:cubicBezTo>
                  <a:cubicBezTo>
                    <a:pt x="240" y="18656"/>
                    <a:pt x="1200" y="20898"/>
                    <a:pt x="4320" y="21203"/>
                  </a:cubicBezTo>
                  <a:cubicBezTo>
                    <a:pt x="7440" y="21509"/>
                    <a:pt x="12720" y="19879"/>
                    <a:pt x="15960" y="18351"/>
                  </a:cubicBezTo>
                  <a:cubicBezTo>
                    <a:pt x="19200" y="16822"/>
                    <a:pt x="20400" y="15396"/>
                    <a:pt x="21600" y="13969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59" name="Line"/>
            <p:cNvSpPr/>
            <p:nvPr/>
          </p:nvSpPr>
          <p:spPr>
            <a:xfrm>
              <a:off x="1008903" y="2662654"/>
              <a:ext cx="81383" cy="390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459" extrusionOk="0">
                  <a:moveTo>
                    <a:pt x="17400" y="2045"/>
                  </a:moveTo>
                  <a:cubicBezTo>
                    <a:pt x="17400" y="1022"/>
                    <a:pt x="17400" y="0"/>
                    <a:pt x="16800" y="0"/>
                  </a:cubicBezTo>
                  <a:cubicBezTo>
                    <a:pt x="16200" y="0"/>
                    <a:pt x="15000" y="1022"/>
                    <a:pt x="12000" y="3707"/>
                  </a:cubicBezTo>
                  <a:cubicBezTo>
                    <a:pt x="9000" y="6391"/>
                    <a:pt x="4200" y="10736"/>
                    <a:pt x="1800" y="13676"/>
                  </a:cubicBezTo>
                  <a:cubicBezTo>
                    <a:pt x="-600" y="16615"/>
                    <a:pt x="-600" y="18149"/>
                    <a:pt x="1800" y="19299"/>
                  </a:cubicBezTo>
                  <a:cubicBezTo>
                    <a:pt x="4200" y="20450"/>
                    <a:pt x="9000" y="21217"/>
                    <a:pt x="12600" y="21408"/>
                  </a:cubicBezTo>
                  <a:cubicBezTo>
                    <a:pt x="16200" y="21600"/>
                    <a:pt x="18600" y="21217"/>
                    <a:pt x="21000" y="2083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0" name="Line"/>
            <p:cNvSpPr/>
            <p:nvPr/>
          </p:nvSpPr>
          <p:spPr>
            <a:xfrm>
              <a:off x="1218172" y="2601098"/>
              <a:ext cx="32554" cy="447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12343" y="2057"/>
                  </a:moveTo>
                  <a:cubicBezTo>
                    <a:pt x="16971" y="1166"/>
                    <a:pt x="21600" y="275"/>
                    <a:pt x="21600" y="53"/>
                  </a:cubicBezTo>
                  <a:cubicBezTo>
                    <a:pt x="21600" y="-170"/>
                    <a:pt x="16971" y="275"/>
                    <a:pt x="11571" y="2112"/>
                  </a:cubicBezTo>
                  <a:cubicBezTo>
                    <a:pt x="6171" y="3950"/>
                    <a:pt x="0" y="7178"/>
                    <a:pt x="0" y="10630"/>
                  </a:cubicBezTo>
                  <a:cubicBezTo>
                    <a:pt x="0" y="14082"/>
                    <a:pt x="6171" y="17756"/>
                    <a:pt x="12343" y="2143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1" name="Line"/>
            <p:cNvSpPr/>
            <p:nvPr/>
          </p:nvSpPr>
          <p:spPr>
            <a:xfrm>
              <a:off x="1160041" y="2720785"/>
              <a:ext cx="788247" cy="300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5709"/>
                  </a:moveTo>
                  <a:cubicBezTo>
                    <a:pt x="127" y="16528"/>
                    <a:pt x="255" y="17346"/>
                    <a:pt x="765" y="17673"/>
                  </a:cubicBezTo>
                  <a:cubicBezTo>
                    <a:pt x="1274" y="18000"/>
                    <a:pt x="2166" y="17837"/>
                    <a:pt x="3313" y="16364"/>
                  </a:cubicBezTo>
                  <a:cubicBezTo>
                    <a:pt x="4460" y="14891"/>
                    <a:pt x="5862" y="12109"/>
                    <a:pt x="6722" y="10064"/>
                  </a:cubicBezTo>
                  <a:cubicBezTo>
                    <a:pt x="7582" y="8018"/>
                    <a:pt x="7901" y="6709"/>
                    <a:pt x="8092" y="5646"/>
                  </a:cubicBezTo>
                  <a:cubicBezTo>
                    <a:pt x="8283" y="4582"/>
                    <a:pt x="8347" y="3764"/>
                    <a:pt x="8219" y="3600"/>
                  </a:cubicBezTo>
                  <a:cubicBezTo>
                    <a:pt x="8092" y="3437"/>
                    <a:pt x="7773" y="3928"/>
                    <a:pt x="7232" y="5728"/>
                  </a:cubicBezTo>
                  <a:cubicBezTo>
                    <a:pt x="6690" y="7528"/>
                    <a:pt x="5926" y="10637"/>
                    <a:pt x="5543" y="12600"/>
                  </a:cubicBezTo>
                  <a:cubicBezTo>
                    <a:pt x="5161" y="14564"/>
                    <a:pt x="5161" y="15382"/>
                    <a:pt x="5257" y="16118"/>
                  </a:cubicBezTo>
                  <a:cubicBezTo>
                    <a:pt x="5352" y="16855"/>
                    <a:pt x="5543" y="17509"/>
                    <a:pt x="5989" y="17837"/>
                  </a:cubicBezTo>
                  <a:cubicBezTo>
                    <a:pt x="6435" y="18164"/>
                    <a:pt x="7136" y="18164"/>
                    <a:pt x="7965" y="17264"/>
                  </a:cubicBezTo>
                  <a:cubicBezTo>
                    <a:pt x="8793" y="16364"/>
                    <a:pt x="9749" y="14564"/>
                    <a:pt x="10386" y="13500"/>
                  </a:cubicBezTo>
                  <a:cubicBezTo>
                    <a:pt x="11023" y="12437"/>
                    <a:pt x="11342" y="12109"/>
                    <a:pt x="11501" y="13091"/>
                  </a:cubicBezTo>
                  <a:cubicBezTo>
                    <a:pt x="11660" y="14073"/>
                    <a:pt x="11660" y="16364"/>
                    <a:pt x="11660" y="18082"/>
                  </a:cubicBezTo>
                  <a:cubicBezTo>
                    <a:pt x="11660" y="19800"/>
                    <a:pt x="11660" y="20946"/>
                    <a:pt x="11756" y="21109"/>
                  </a:cubicBezTo>
                  <a:cubicBezTo>
                    <a:pt x="11851" y="21273"/>
                    <a:pt x="12042" y="20455"/>
                    <a:pt x="12616" y="17918"/>
                  </a:cubicBezTo>
                  <a:cubicBezTo>
                    <a:pt x="13189" y="15382"/>
                    <a:pt x="14145" y="11128"/>
                    <a:pt x="15324" y="7773"/>
                  </a:cubicBezTo>
                  <a:cubicBezTo>
                    <a:pt x="16503" y="4418"/>
                    <a:pt x="17904" y="1964"/>
                    <a:pt x="18924" y="818"/>
                  </a:cubicBezTo>
                  <a:cubicBezTo>
                    <a:pt x="19943" y="-327"/>
                    <a:pt x="20581" y="-163"/>
                    <a:pt x="20963" y="655"/>
                  </a:cubicBezTo>
                  <a:cubicBezTo>
                    <a:pt x="21345" y="1473"/>
                    <a:pt x="21473" y="2946"/>
                    <a:pt x="21600" y="441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2" name="Line"/>
            <p:cNvSpPr/>
            <p:nvPr/>
          </p:nvSpPr>
          <p:spPr>
            <a:xfrm>
              <a:off x="-1" y="3500811"/>
              <a:ext cx="357447" cy="519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435" extrusionOk="0">
                  <a:moveTo>
                    <a:pt x="13001" y="2643"/>
                  </a:moveTo>
                  <a:cubicBezTo>
                    <a:pt x="12862" y="2067"/>
                    <a:pt x="12724" y="1491"/>
                    <a:pt x="12585" y="963"/>
                  </a:cubicBezTo>
                  <a:cubicBezTo>
                    <a:pt x="12447" y="435"/>
                    <a:pt x="12309" y="-45"/>
                    <a:pt x="12032" y="3"/>
                  </a:cubicBezTo>
                  <a:cubicBezTo>
                    <a:pt x="11755" y="51"/>
                    <a:pt x="11339" y="627"/>
                    <a:pt x="10301" y="2547"/>
                  </a:cubicBezTo>
                  <a:cubicBezTo>
                    <a:pt x="9262" y="4467"/>
                    <a:pt x="7601" y="7731"/>
                    <a:pt x="5801" y="10851"/>
                  </a:cubicBezTo>
                  <a:cubicBezTo>
                    <a:pt x="4001" y="13971"/>
                    <a:pt x="2062" y="16947"/>
                    <a:pt x="1024" y="18723"/>
                  </a:cubicBezTo>
                  <a:cubicBezTo>
                    <a:pt x="-15" y="20499"/>
                    <a:pt x="-153" y="21075"/>
                    <a:pt x="124" y="21315"/>
                  </a:cubicBezTo>
                  <a:cubicBezTo>
                    <a:pt x="401" y="21555"/>
                    <a:pt x="1093" y="21459"/>
                    <a:pt x="3655" y="20787"/>
                  </a:cubicBezTo>
                  <a:cubicBezTo>
                    <a:pt x="6216" y="20115"/>
                    <a:pt x="10647" y="18867"/>
                    <a:pt x="13555" y="18099"/>
                  </a:cubicBezTo>
                  <a:cubicBezTo>
                    <a:pt x="16462" y="17331"/>
                    <a:pt x="17847" y="17043"/>
                    <a:pt x="18955" y="16851"/>
                  </a:cubicBezTo>
                  <a:cubicBezTo>
                    <a:pt x="20062" y="16659"/>
                    <a:pt x="20893" y="16563"/>
                    <a:pt x="21170" y="16611"/>
                  </a:cubicBezTo>
                  <a:cubicBezTo>
                    <a:pt x="21447" y="16659"/>
                    <a:pt x="21170" y="16851"/>
                    <a:pt x="20893" y="1704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3" name="Line"/>
            <p:cNvSpPr/>
            <p:nvPr/>
          </p:nvSpPr>
          <p:spPr>
            <a:xfrm>
              <a:off x="478755" y="3674026"/>
              <a:ext cx="190952" cy="22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192" extrusionOk="0">
                  <a:moveTo>
                    <a:pt x="9656" y="3465"/>
                  </a:moveTo>
                  <a:cubicBezTo>
                    <a:pt x="9148" y="2385"/>
                    <a:pt x="8640" y="1305"/>
                    <a:pt x="7751" y="657"/>
                  </a:cubicBezTo>
                  <a:cubicBezTo>
                    <a:pt x="6861" y="9"/>
                    <a:pt x="5591" y="-207"/>
                    <a:pt x="4574" y="225"/>
                  </a:cubicBezTo>
                  <a:cubicBezTo>
                    <a:pt x="3558" y="657"/>
                    <a:pt x="2795" y="1737"/>
                    <a:pt x="1906" y="4653"/>
                  </a:cubicBezTo>
                  <a:cubicBezTo>
                    <a:pt x="1016" y="7569"/>
                    <a:pt x="0" y="12321"/>
                    <a:pt x="0" y="15777"/>
                  </a:cubicBezTo>
                  <a:cubicBezTo>
                    <a:pt x="0" y="19233"/>
                    <a:pt x="1016" y="21393"/>
                    <a:pt x="4828" y="21177"/>
                  </a:cubicBezTo>
                  <a:cubicBezTo>
                    <a:pt x="8640" y="20961"/>
                    <a:pt x="15247" y="18369"/>
                    <a:pt x="18424" y="15021"/>
                  </a:cubicBezTo>
                  <a:cubicBezTo>
                    <a:pt x="21600" y="11673"/>
                    <a:pt x="21346" y="7569"/>
                    <a:pt x="19567" y="5301"/>
                  </a:cubicBezTo>
                  <a:cubicBezTo>
                    <a:pt x="17788" y="3033"/>
                    <a:pt x="14485" y="2601"/>
                    <a:pt x="11562" y="3141"/>
                  </a:cubicBezTo>
                  <a:cubicBezTo>
                    <a:pt x="8640" y="3681"/>
                    <a:pt x="6099" y="5193"/>
                    <a:pt x="4574" y="6489"/>
                  </a:cubicBezTo>
                  <a:cubicBezTo>
                    <a:pt x="3049" y="7785"/>
                    <a:pt x="2541" y="8865"/>
                    <a:pt x="3304" y="9621"/>
                  </a:cubicBezTo>
                  <a:cubicBezTo>
                    <a:pt x="4066" y="10377"/>
                    <a:pt x="6099" y="10809"/>
                    <a:pt x="8132" y="11241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4" name="Line"/>
            <p:cNvSpPr/>
            <p:nvPr/>
          </p:nvSpPr>
          <p:spPr>
            <a:xfrm>
              <a:off x="713601" y="3648469"/>
              <a:ext cx="746393" cy="344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3" extrusionOk="0">
                  <a:moveTo>
                    <a:pt x="0" y="3841"/>
                  </a:moveTo>
                  <a:cubicBezTo>
                    <a:pt x="135" y="7820"/>
                    <a:pt x="269" y="11799"/>
                    <a:pt x="303" y="14144"/>
                  </a:cubicBezTo>
                  <a:cubicBezTo>
                    <a:pt x="336" y="16488"/>
                    <a:pt x="269" y="17199"/>
                    <a:pt x="236" y="17909"/>
                  </a:cubicBezTo>
                  <a:cubicBezTo>
                    <a:pt x="202" y="18620"/>
                    <a:pt x="202" y="19331"/>
                    <a:pt x="370" y="19757"/>
                  </a:cubicBezTo>
                  <a:cubicBezTo>
                    <a:pt x="538" y="20183"/>
                    <a:pt x="875" y="20325"/>
                    <a:pt x="1379" y="19259"/>
                  </a:cubicBezTo>
                  <a:cubicBezTo>
                    <a:pt x="1884" y="18194"/>
                    <a:pt x="2557" y="15920"/>
                    <a:pt x="2994" y="13788"/>
                  </a:cubicBezTo>
                  <a:cubicBezTo>
                    <a:pt x="3432" y="11657"/>
                    <a:pt x="3634" y="9667"/>
                    <a:pt x="3802" y="8317"/>
                  </a:cubicBezTo>
                  <a:cubicBezTo>
                    <a:pt x="3970" y="6967"/>
                    <a:pt x="4105" y="6257"/>
                    <a:pt x="4239" y="6257"/>
                  </a:cubicBezTo>
                  <a:cubicBezTo>
                    <a:pt x="4374" y="6257"/>
                    <a:pt x="4508" y="6967"/>
                    <a:pt x="4677" y="7607"/>
                  </a:cubicBezTo>
                  <a:cubicBezTo>
                    <a:pt x="4845" y="8246"/>
                    <a:pt x="5047" y="8815"/>
                    <a:pt x="5921" y="9170"/>
                  </a:cubicBezTo>
                  <a:cubicBezTo>
                    <a:pt x="6796" y="9525"/>
                    <a:pt x="8344" y="9667"/>
                    <a:pt x="9690" y="9454"/>
                  </a:cubicBezTo>
                  <a:cubicBezTo>
                    <a:pt x="11036" y="9241"/>
                    <a:pt x="12179" y="8673"/>
                    <a:pt x="13155" y="7536"/>
                  </a:cubicBezTo>
                  <a:cubicBezTo>
                    <a:pt x="14131" y="6399"/>
                    <a:pt x="14938" y="4694"/>
                    <a:pt x="15342" y="3344"/>
                  </a:cubicBezTo>
                  <a:cubicBezTo>
                    <a:pt x="15746" y="1994"/>
                    <a:pt x="15746" y="999"/>
                    <a:pt x="15578" y="431"/>
                  </a:cubicBezTo>
                  <a:cubicBezTo>
                    <a:pt x="15409" y="-138"/>
                    <a:pt x="15073" y="-280"/>
                    <a:pt x="14131" y="857"/>
                  </a:cubicBezTo>
                  <a:cubicBezTo>
                    <a:pt x="13189" y="1994"/>
                    <a:pt x="11641" y="4409"/>
                    <a:pt x="10564" y="7465"/>
                  </a:cubicBezTo>
                  <a:cubicBezTo>
                    <a:pt x="9488" y="10520"/>
                    <a:pt x="8882" y="14215"/>
                    <a:pt x="9050" y="16702"/>
                  </a:cubicBezTo>
                  <a:cubicBezTo>
                    <a:pt x="9219" y="19188"/>
                    <a:pt x="10161" y="20467"/>
                    <a:pt x="11877" y="20894"/>
                  </a:cubicBezTo>
                  <a:cubicBezTo>
                    <a:pt x="13593" y="21320"/>
                    <a:pt x="16082" y="20894"/>
                    <a:pt x="17832" y="20112"/>
                  </a:cubicBezTo>
                  <a:cubicBezTo>
                    <a:pt x="19581" y="19331"/>
                    <a:pt x="20591" y="18194"/>
                    <a:pt x="21600" y="17057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5" name="Line"/>
            <p:cNvSpPr/>
            <p:nvPr/>
          </p:nvSpPr>
          <p:spPr>
            <a:xfrm>
              <a:off x="5451039" y="1248928"/>
              <a:ext cx="272550" cy="346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600" extrusionOk="0">
                  <a:moveTo>
                    <a:pt x="1012" y="0"/>
                  </a:moveTo>
                  <a:cubicBezTo>
                    <a:pt x="649" y="2319"/>
                    <a:pt x="286" y="4639"/>
                    <a:pt x="105" y="7321"/>
                  </a:cubicBezTo>
                  <a:cubicBezTo>
                    <a:pt x="-77" y="10003"/>
                    <a:pt x="-77" y="13047"/>
                    <a:pt x="558" y="15221"/>
                  </a:cubicBezTo>
                  <a:cubicBezTo>
                    <a:pt x="1194" y="17396"/>
                    <a:pt x="2464" y="18701"/>
                    <a:pt x="5368" y="18991"/>
                  </a:cubicBezTo>
                  <a:cubicBezTo>
                    <a:pt x="8273" y="19281"/>
                    <a:pt x="12810" y="18556"/>
                    <a:pt x="15805" y="17613"/>
                  </a:cubicBezTo>
                  <a:cubicBezTo>
                    <a:pt x="18800" y="16671"/>
                    <a:pt x="20252" y="15511"/>
                    <a:pt x="20888" y="14424"/>
                  </a:cubicBezTo>
                  <a:cubicBezTo>
                    <a:pt x="21523" y="13337"/>
                    <a:pt x="21341" y="12322"/>
                    <a:pt x="20615" y="11742"/>
                  </a:cubicBezTo>
                  <a:cubicBezTo>
                    <a:pt x="19889" y="11162"/>
                    <a:pt x="18619" y="11017"/>
                    <a:pt x="15987" y="12032"/>
                  </a:cubicBezTo>
                  <a:cubicBezTo>
                    <a:pt x="13355" y="13047"/>
                    <a:pt x="9362" y="15221"/>
                    <a:pt x="7002" y="16599"/>
                  </a:cubicBezTo>
                  <a:cubicBezTo>
                    <a:pt x="4642" y="17976"/>
                    <a:pt x="3916" y="18556"/>
                    <a:pt x="3372" y="19208"/>
                  </a:cubicBezTo>
                  <a:cubicBezTo>
                    <a:pt x="2827" y="19860"/>
                    <a:pt x="2464" y="20585"/>
                    <a:pt x="2736" y="21020"/>
                  </a:cubicBezTo>
                  <a:cubicBezTo>
                    <a:pt x="3009" y="21455"/>
                    <a:pt x="3916" y="21600"/>
                    <a:pt x="5005" y="21600"/>
                  </a:cubicBezTo>
                  <a:cubicBezTo>
                    <a:pt x="6094" y="21600"/>
                    <a:pt x="7365" y="21455"/>
                    <a:pt x="8636" y="2131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6" name="Line"/>
            <p:cNvSpPr/>
            <p:nvPr/>
          </p:nvSpPr>
          <p:spPr>
            <a:xfrm>
              <a:off x="5847662" y="1381464"/>
              <a:ext cx="160441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939" y="16800"/>
                    <a:pt x="1878" y="12000"/>
                    <a:pt x="5478" y="8400"/>
                  </a:cubicBezTo>
                  <a:cubicBezTo>
                    <a:pt x="9078" y="4800"/>
                    <a:pt x="15339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7" name="Line"/>
            <p:cNvSpPr/>
            <p:nvPr/>
          </p:nvSpPr>
          <p:spPr>
            <a:xfrm>
              <a:off x="6009953" y="1185836"/>
              <a:ext cx="226638" cy="446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3" h="21392" extrusionOk="0">
                  <a:moveTo>
                    <a:pt x="16676" y="7363"/>
                  </a:moveTo>
                  <a:cubicBezTo>
                    <a:pt x="18188" y="5693"/>
                    <a:pt x="19700" y="4023"/>
                    <a:pt x="20456" y="2798"/>
                  </a:cubicBezTo>
                  <a:cubicBezTo>
                    <a:pt x="21212" y="1573"/>
                    <a:pt x="21212" y="794"/>
                    <a:pt x="20672" y="349"/>
                  </a:cubicBezTo>
                  <a:cubicBezTo>
                    <a:pt x="20132" y="-97"/>
                    <a:pt x="19052" y="-208"/>
                    <a:pt x="16784" y="571"/>
                  </a:cubicBezTo>
                  <a:cubicBezTo>
                    <a:pt x="14516" y="1351"/>
                    <a:pt x="11060" y="3021"/>
                    <a:pt x="8144" y="4858"/>
                  </a:cubicBezTo>
                  <a:cubicBezTo>
                    <a:pt x="5228" y="6695"/>
                    <a:pt x="2852" y="8699"/>
                    <a:pt x="1448" y="10035"/>
                  </a:cubicBezTo>
                  <a:cubicBezTo>
                    <a:pt x="44" y="11371"/>
                    <a:pt x="-388" y="12039"/>
                    <a:pt x="368" y="12540"/>
                  </a:cubicBezTo>
                  <a:cubicBezTo>
                    <a:pt x="1124" y="13041"/>
                    <a:pt x="3068" y="13376"/>
                    <a:pt x="6092" y="12652"/>
                  </a:cubicBezTo>
                  <a:cubicBezTo>
                    <a:pt x="9116" y="11928"/>
                    <a:pt x="13220" y="10147"/>
                    <a:pt x="15812" y="9089"/>
                  </a:cubicBezTo>
                  <a:cubicBezTo>
                    <a:pt x="18404" y="8031"/>
                    <a:pt x="19484" y="7697"/>
                    <a:pt x="20132" y="7864"/>
                  </a:cubicBezTo>
                  <a:cubicBezTo>
                    <a:pt x="20780" y="8031"/>
                    <a:pt x="20996" y="8699"/>
                    <a:pt x="20780" y="10258"/>
                  </a:cubicBezTo>
                  <a:cubicBezTo>
                    <a:pt x="20564" y="11817"/>
                    <a:pt x="19916" y="14266"/>
                    <a:pt x="19700" y="16270"/>
                  </a:cubicBezTo>
                  <a:cubicBezTo>
                    <a:pt x="19484" y="18274"/>
                    <a:pt x="19700" y="19833"/>
                    <a:pt x="19916" y="21392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8" name="Line"/>
            <p:cNvSpPr/>
            <p:nvPr/>
          </p:nvSpPr>
          <p:spPr>
            <a:xfrm>
              <a:off x="6542461" y="1282565"/>
              <a:ext cx="344571" cy="239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224" extrusionOk="0">
                  <a:moveTo>
                    <a:pt x="2346" y="6281"/>
                  </a:moveTo>
                  <a:cubicBezTo>
                    <a:pt x="1622" y="8955"/>
                    <a:pt x="897" y="11630"/>
                    <a:pt x="462" y="13790"/>
                  </a:cubicBezTo>
                  <a:cubicBezTo>
                    <a:pt x="27" y="15950"/>
                    <a:pt x="-118" y="17595"/>
                    <a:pt x="99" y="18110"/>
                  </a:cubicBezTo>
                  <a:cubicBezTo>
                    <a:pt x="317" y="18624"/>
                    <a:pt x="897" y="18007"/>
                    <a:pt x="2056" y="15127"/>
                  </a:cubicBezTo>
                  <a:cubicBezTo>
                    <a:pt x="3216" y="12247"/>
                    <a:pt x="4956" y="7104"/>
                    <a:pt x="5971" y="4018"/>
                  </a:cubicBezTo>
                  <a:cubicBezTo>
                    <a:pt x="6985" y="933"/>
                    <a:pt x="7275" y="-96"/>
                    <a:pt x="7638" y="7"/>
                  </a:cubicBezTo>
                  <a:cubicBezTo>
                    <a:pt x="8000" y="110"/>
                    <a:pt x="8435" y="1344"/>
                    <a:pt x="8508" y="3607"/>
                  </a:cubicBezTo>
                  <a:cubicBezTo>
                    <a:pt x="8580" y="5870"/>
                    <a:pt x="8290" y="9161"/>
                    <a:pt x="7928" y="11733"/>
                  </a:cubicBezTo>
                  <a:cubicBezTo>
                    <a:pt x="7565" y="14304"/>
                    <a:pt x="7130" y="16155"/>
                    <a:pt x="6913" y="17595"/>
                  </a:cubicBezTo>
                  <a:cubicBezTo>
                    <a:pt x="6695" y="19035"/>
                    <a:pt x="6695" y="20064"/>
                    <a:pt x="7058" y="20681"/>
                  </a:cubicBezTo>
                  <a:cubicBezTo>
                    <a:pt x="7420" y="21298"/>
                    <a:pt x="8145" y="21504"/>
                    <a:pt x="9305" y="20681"/>
                  </a:cubicBezTo>
                  <a:cubicBezTo>
                    <a:pt x="10465" y="19858"/>
                    <a:pt x="12059" y="18007"/>
                    <a:pt x="13364" y="15744"/>
                  </a:cubicBezTo>
                  <a:cubicBezTo>
                    <a:pt x="14669" y="13481"/>
                    <a:pt x="15683" y="10807"/>
                    <a:pt x="16481" y="8955"/>
                  </a:cubicBezTo>
                  <a:cubicBezTo>
                    <a:pt x="17278" y="7104"/>
                    <a:pt x="17858" y="6075"/>
                    <a:pt x="18438" y="5973"/>
                  </a:cubicBezTo>
                  <a:cubicBezTo>
                    <a:pt x="19018" y="5870"/>
                    <a:pt x="19597" y="6693"/>
                    <a:pt x="19887" y="8235"/>
                  </a:cubicBezTo>
                  <a:cubicBezTo>
                    <a:pt x="20177" y="9778"/>
                    <a:pt x="20177" y="12041"/>
                    <a:pt x="20395" y="14201"/>
                  </a:cubicBezTo>
                  <a:cubicBezTo>
                    <a:pt x="20612" y="16361"/>
                    <a:pt x="21047" y="18418"/>
                    <a:pt x="21482" y="20475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9" name="Line"/>
            <p:cNvSpPr/>
            <p:nvPr/>
          </p:nvSpPr>
          <p:spPr>
            <a:xfrm>
              <a:off x="6978822" y="1326698"/>
              <a:ext cx="445333" cy="202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100" extrusionOk="0">
                  <a:moveTo>
                    <a:pt x="959" y="4261"/>
                  </a:moveTo>
                  <a:cubicBezTo>
                    <a:pt x="621" y="8629"/>
                    <a:pt x="284" y="12998"/>
                    <a:pt x="115" y="15789"/>
                  </a:cubicBezTo>
                  <a:cubicBezTo>
                    <a:pt x="-54" y="18580"/>
                    <a:pt x="-54" y="19793"/>
                    <a:pt x="227" y="20521"/>
                  </a:cubicBezTo>
                  <a:cubicBezTo>
                    <a:pt x="509" y="21249"/>
                    <a:pt x="1071" y="21492"/>
                    <a:pt x="2196" y="20036"/>
                  </a:cubicBezTo>
                  <a:cubicBezTo>
                    <a:pt x="3321" y="18580"/>
                    <a:pt x="5009" y="15425"/>
                    <a:pt x="6021" y="13240"/>
                  </a:cubicBezTo>
                  <a:cubicBezTo>
                    <a:pt x="7034" y="11056"/>
                    <a:pt x="7371" y="9843"/>
                    <a:pt x="7652" y="8265"/>
                  </a:cubicBezTo>
                  <a:cubicBezTo>
                    <a:pt x="7934" y="6688"/>
                    <a:pt x="8159" y="4746"/>
                    <a:pt x="7315" y="3896"/>
                  </a:cubicBezTo>
                  <a:cubicBezTo>
                    <a:pt x="6471" y="3047"/>
                    <a:pt x="4559" y="3290"/>
                    <a:pt x="3152" y="3775"/>
                  </a:cubicBezTo>
                  <a:cubicBezTo>
                    <a:pt x="1746" y="4261"/>
                    <a:pt x="846" y="4989"/>
                    <a:pt x="734" y="5353"/>
                  </a:cubicBezTo>
                  <a:cubicBezTo>
                    <a:pt x="621" y="5717"/>
                    <a:pt x="1296" y="5717"/>
                    <a:pt x="2815" y="6081"/>
                  </a:cubicBezTo>
                  <a:cubicBezTo>
                    <a:pt x="4334" y="6445"/>
                    <a:pt x="6696" y="7173"/>
                    <a:pt x="8271" y="9236"/>
                  </a:cubicBezTo>
                  <a:cubicBezTo>
                    <a:pt x="9846" y="11299"/>
                    <a:pt x="10634" y="14696"/>
                    <a:pt x="10859" y="16881"/>
                  </a:cubicBezTo>
                  <a:cubicBezTo>
                    <a:pt x="11084" y="19065"/>
                    <a:pt x="10746" y="20036"/>
                    <a:pt x="10634" y="19914"/>
                  </a:cubicBezTo>
                  <a:cubicBezTo>
                    <a:pt x="10521" y="19793"/>
                    <a:pt x="10634" y="18580"/>
                    <a:pt x="11477" y="15425"/>
                  </a:cubicBezTo>
                  <a:cubicBezTo>
                    <a:pt x="12321" y="12270"/>
                    <a:pt x="13896" y="7173"/>
                    <a:pt x="14965" y="4139"/>
                  </a:cubicBezTo>
                  <a:cubicBezTo>
                    <a:pt x="16034" y="1105"/>
                    <a:pt x="16596" y="135"/>
                    <a:pt x="17159" y="13"/>
                  </a:cubicBezTo>
                  <a:cubicBezTo>
                    <a:pt x="17721" y="-108"/>
                    <a:pt x="18284" y="620"/>
                    <a:pt x="18734" y="2440"/>
                  </a:cubicBezTo>
                  <a:cubicBezTo>
                    <a:pt x="19184" y="4261"/>
                    <a:pt x="19521" y="7173"/>
                    <a:pt x="19971" y="9600"/>
                  </a:cubicBezTo>
                  <a:cubicBezTo>
                    <a:pt x="20421" y="12027"/>
                    <a:pt x="20984" y="13968"/>
                    <a:pt x="21546" y="1591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0" name="Line"/>
            <p:cNvSpPr/>
            <p:nvPr/>
          </p:nvSpPr>
          <p:spPr>
            <a:xfrm>
              <a:off x="7500886" y="1207074"/>
              <a:ext cx="20928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483"/>
                    <a:pt x="12000" y="8966"/>
                    <a:pt x="8400" y="12566"/>
                  </a:cubicBezTo>
                  <a:cubicBezTo>
                    <a:pt x="4800" y="16166"/>
                    <a:pt x="2400" y="1888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1" name="Line"/>
            <p:cNvSpPr/>
            <p:nvPr/>
          </p:nvSpPr>
          <p:spPr>
            <a:xfrm>
              <a:off x="7486935" y="1227703"/>
              <a:ext cx="418539" cy="307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8" extrusionOk="0">
                  <a:moveTo>
                    <a:pt x="0" y="21458"/>
                  </a:moveTo>
                  <a:cubicBezTo>
                    <a:pt x="0" y="20484"/>
                    <a:pt x="0" y="19509"/>
                    <a:pt x="660" y="18291"/>
                  </a:cubicBezTo>
                  <a:cubicBezTo>
                    <a:pt x="1320" y="17073"/>
                    <a:pt x="2640" y="15611"/>
                    <a:pt x="4200" y="13338"/>
                  </a:cubicBezTo>
                  <a:cubicBezTo>
                    <a:pt x="5760" y="11064"/>
                    <a:pt x="7560" y="7978"/>
                    <a:pt x="8580" y="5867"/>
                  </a:cubicBezTo>
                  <a:cubicBezTo>
                    <a:pt x="9600" y="3756"/>
                    <a:pt x="9840" y="2619"/>
                    <a:pt x="9960" y="1644"/>
                  </a:cubicBezTo>
                  <a:cubicBezTo>
                    <a:pt x="10080" y="670"/>
                    <a:pt x="10080" y="-142"/>
                    <a:pt x="10020" y="20"/>
                  </a:cubicBezTo>
                  <a:cubicBezTo>
                    <a:pt x="9960" y="183"/>
                    <a:pt x="9840" y="1320"/>
                    <a:pt x="9480" y="4081"/>
                  </a:cubicBezTo>
                  <a:cubicBezTo>
                    <a:pt x="9120" y="6841"/>
                    <a:pt x="8520" y="11226"/>
                    <a:pt x="8220" y="13906"/>
                  </a:cubicBezTo>
                  <a:cubicBezTo>
                    <a:pt x="7920" y="16586"/>
                    <a:pt x="7920" y="17560"/>
                    <a:pt x="8160" y="18372"/>
                  </a:cubicBezTo>
                  <a:cubicBezTo>
                    <a:pt x="8400" y="19184"/>
                    <a:pt x="8880" y="19834"/>
                    <a:pt x="9720" y="19834"/>
                  </a:cubicBezTo>
                  <a:cubicBezTo>
                    <a:pt x="10560" y="19834"/>
                    <a:pt x="11760" y="19184"/>
                    <a:pt x="12960" y="17560"/>
                  </a:cubicBezTo>
                  <a:cubicBezTo>
                    <a:pt x="14160" y="15936"/>
                    <a:pt x="15360" y="13338"/>
                    <a:pt x="16200" y="11551"/>
                  </a:cubicBezTo>
                  <a:cubicBezTo>
                    <a:pt x="17040" y="9765"/>
                    <a:pt x="17520" y="8790"/>
                    <a:pt x="17820" y="8790"/>
                  </a:cubicBezTo>
                  <a:cubicBezTo>
                    <a:pt x="18120" y="8790"/>
                    <a:pt x="18240" y="9765"/>
                    <a:pt x="18120" y="11226"/>
                  </a:cubicBezTo>
                  <a:cubicBezTo>
                    <a:pt x="18000" y="12688"/>
                    <a:pt x="17640" y="14637"/>
                    <a:pt x="17400" y="16017"/>
                  </a:cubicBezTo>
                  <a:cubicBezTo>
                    <a:pt x="17160" y="17398"/>
                    <a:pt x="17040" y="18210"/>
                    <a:pt x="17160" y="18941"/>
                  </a:cubicBezTo>
                  <a:cubicBezTo>
                    <a:pt x="17280" y="19672"/>
                    <a:pt x="17640" y="20321"/>
                    <a:pt x="18120" y="20321"/>
                  </a:cubicBezTo>
                  <a:cubicBezTo>
                    <a:pt x="18600" y="20321"/>
                    <a:pt x="19200" y="19672"/>
                    <a:pt x="19800" y="18860"/>
                  </a:cubicBezTo>
                  <a:cubicBezTo>
                    <a:pt x="20400" y="18047"/>
                    <a:pt x="21000" y="17073"/>
                    <a:pt x="21600" y="16099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2" name="Line"/>
            <p:cNvSpPr/>
            <p:nvPr/>
          </p:nvSpPr>
          <p:spPr>
            <a:xfrm>
              <a:off x="7891522" y="1297757"/>
              <a:ext cx="339639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extrusionOk="0">
                  <a:moveTo>
                    <a:pt x="11822" y="0"/>
                  </a:moveTo>
                  <a:cubicBezTo>
                    <a:pt x="8903" y="3221"/>
                    <a:pt x="5984" y="6442"/>
                    <a:pt x="4305" y="8432"/>
                  </a:cubicBezTo>
                  <a:cubicBezTo>
                    <a:pt x="2627" y="10421"/>
                    <a:pt x="2189" y="11179"/>
                    <a:pt x="2481" y="11368"/>
                  </a:cubicBezTo>
                  <a:cubicBezTo>
                    <a:pt x="2773" y="11558"/>
                    <a:pt x="3795" y="11179"/>
                    <a:pt x="6568" y="10705"/>
                  </a:cubicBezTo>
                  <a:cubicBezTo>
                    <a:pt x="9341" y="10232"/>
                    <a:pt x="13865" y="9663"/>
                    <a:pt x="16565" y="9758"/>
                  </a:cubicBezTo>
                  <a:cubicBezTo>
                    <a:pt x="19265" y="9853"/>
                    <a:pt x="20141" y="10611"/>
                    <a:pt x="20724" y="11558"/>
                  </a:cubicBezTo>
                  <a:cubicBezTo>
                    <a:pt x="21308" y="12505"/>
                    <a:pt x="21600" y="13642"/>
                    <a:pt x="20943" y="14779"/>
                  </a:cubicBezTo>
                  <a:cubicBezTo>
                    <a:pt x="20286" y="15916"/>
                    <a:pt x="18681" y="17053"/>
                    <a:pt x="15032" y="18189"/>
                  </a:cubicBezTo>
                  <a:cubicBezTo>
                    <a:pt x="11384" y="19326"/>
                    <a:pt x="5692" y="204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3" name="Line"/>
            <p:cNvSpPr/>
            <p:nvPr/>
          </p:nvSpPr>
          <p:spPr>
            <a:xfrm>
              <a:off x="5401222" y="3529957"/>
              <a:ext cx="83709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5657"/>
                    <a:pt x="7200" y="11314"/>
                    <a:pt x="3600" y="14914"/>
                  </a:cubicBezTo>
                  <a:cubicBezTo>
                    <a:pt x="0" y="18514"/>
                    <a:pt x="0" y="200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4" name="Line"/>
            <p:cNvSpPr/>
            <p:nvPr/>
          </p:nvSpPr>
          <p:spPr>
            <a:xfrm>
              <a:off x="5580263" y="3520790"/>
              <a:ext cx="316230" cy="331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1" extrusionOk="0">
                  <a:moveTo>
                    <a:pt x="9212" y="2821"/>
                  </a:moveTo>
                  <a:cubicBezTo>
                    <a:pt x="6671" y="2374"/>
                    <a:pt x="4129" y="1928"/>
                    <a:pt x="2462" y="1630"/>
                  </a:cubicBezTo>
                  <a:cubicBezTo>
                    <a:pt x="794" y="1332"/>
                    <a:pt x="0" y="1183"/>
                    <a:pt x="0" y="959"/>
                  </a:cubicBezTo>
                  <a:cubicBezTo>
                    <a:pt x="0" y="736"/>
                    <a:pt x="794" y="438"/>
                    <a:pt x="3256" y="214"/>
                  </a:cubicBezTo>
                  <a:cubicBezTo>
                    <a:pt x="5718" y="-9"/>
                    <a:pt x="9847" y="-158"/>
                    <a:pt x="12944" y="289"/>
                  </a:cubicBezTo>
                  <a:cubicBezTo>
                    <a:pt x="16041" y="736"/>
                    <a:pt x="18106" y="1779"/>
                    <a:pt x="18662" y="3492"/>
                  </a:cubicBezTo>
                  <a:cubicBezTo>
                    <a:pt x="19218" y="5205"/>
                    <a:pt x="18265" y="7588"/>
                    <a:pt x="16279" y="10046"/>
                  </a:cubicBezTo>
                  <a:cubicBezTo>
                    <a:pt x="14294" y="12504"/>
                    <a:pt x="11276" y="15036"/>
                    <a:pt x="9371" y="16899"/>
                  </a:cubicBezTo>
                  <a:cubicBezTo>
                    <a:pt x="7465" y="18761"/>
                    <a:pt x="6671" y="19952"/>
                    <a:pt x="6671" y="20623"/>
                  </a:cubicBezTo>
                  <a:cubicBezTo>
                    <a:pt x="6671" y="21293"/>
                    <a:pt x="7465" y="21442"/>
                    <a:pt x="9371" y="20995"/>
                  </a:cubicBezTo>
                  <a:cubicBezTo>
                    <a:pt x="11276" y="20548"/>
                    <a:pt x="14294" y="19505"/>
                    <a:pt x="16518" y="18835"/>
                  </a:cubicBezTo>
                  <a:cubicBezTo>
                    <a:pt x="18741" y="18165"/>
                    <a:pt x="20171" y="17867"/>
                    <a:pt x="21600" y="17569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5" name="Line"/>
            <p:cNvSpPr/>
            <p:nvPr/>
          </p:nvSpPr>
          <p:spPr>
            <a:xfrm>
              <a:off x="6036004" y="3683422"/>
              <a:ext cx="181368" cy="34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85" y="14400"/>
                    <a:pt x="9969" y="7200"/>
                    <a:pt x="13569" y="3600"/>
                  </a:cubicBezTo>
                  <a:cubicBezTo>
                    <a:pt x="17169" y="0"/>
                    <a:pt x="19385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6" name="Line"/>
            <p:cNvSpPr/>
            <p:nvPr/>
          </p:nvSpPr>
          <p:spPr>
            <a:xfrm>
              <a:off x="6421989" y="3457545"/>
              <a:ext cx="91647" cy="372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485" extrusionOk="0">
                  <a:moveTo>
                    <a:pt x="20520" y="1763"/>
                  </a:moveTo>
                  <a:cubicBezTo>
                    <a:pt x="21060" y="958"/>
                    <a:pt x="21600" y="153"/>
                    <a:pt x="21060" y="19"/>
                  </a:cubicBezTo>
                  <a:cubicBezTo>
                    <a:pt x="20520" y="-115"/>
                    <a:pt x="18900" y="422"/>
                    <a:pt x="15930" y="2837"/>
                  </a:cubicBezTo>
                  <a:cubicBezTo>
                    <a:pt x="12960" y="5251"/>
                    <a:pt x="8640" y="9545"/>
                    <a:pt x="5400" y="12764"/>
                  </a:cubicBezTo>
                  <a:cubicBezTo>
                    <a:pt x="2160" y="15984"/>
                    <a:pt x="0" y="18131"/>
                    <a:pt x="0" y="19405"/>
                  </a:cubicBezTo>
                  <a:cubicBezTo>
                    <a:pt x="0" y="20680"/>
                    <a:pt x="2160" y="21083"/>
                    <a:pt x="4320" y="21485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7" name="Line"/>
            <p:cNvSpPr/>
            <p:nvPr/>
          </p:nvSpPr>
          <p:spPr>
            <a:xfrm>
              <a:off x="6646813" y="3423707"/>
              <a:ext cx="297992" cy="3992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437" extrusionOk="0">
                  <a:moveTo>
                    <a:pt x="3184" y="2709"/>
                  </a:moveTo>
                  <a:cubicBezTo>
                    <a:pt x="3678" y="1460"/>
                    <a:pt x="4173" y="212"/>
                    <a:pt x="4173" y="24"/>
                  </a:cubicBezTo>
                  <a:cubicBezTo>
                    <a:pt x="4173" y="-163"/>
                    <a:pt x="3678" y="711"/>
                    <a:pt x="2771" y="3333"/>
                  </a:cubicBezTo>
                  <a:cubicBezTo>
                    <a:pt x="1865" y="5955"/>
                    <a:pt x="545" y="10325"/>
                    <a:pt x="133" y="13072"/>
                  </a:cubicBezTo>
                  <a:cubicBezTo>
                    <a:pt x="-279" y="15819"/>
                    <a:pt x="216" y="16942"/>
                    <a:pt x="2277" y="17629"/>
                  </a:cubicBezTo>
                  <a:cubicBezTo>
                    <a:pt x="4338" y="18316"/>
                    <a:pt x="7965" y="18565"/>
                    <a:pt x="11345" y="17941"/>
                  </a:cubicBezTo>
                  <a:cubicBezTo>
                    <a:pt x="14726" y="17317"/>
                    <a:pt x="17858" y="15819"/>
                    <a:pt x="19507" y="14695"/>
                  </a:cubicBezTo>
                  <a:cubicBezTo>
                    <a:pt x="21156" y="13571"/>
                    <a:pt x="21321" y="12822"/>
                    <a:pt x="20991" y="12323"/>
                  </a:cubicBezTo>
                  <a:cubicBezTo>
                    <a:pt x="20661" y="11823"/>
                    <a:pt x="19837" y="11573"/>
                    <a:pt x="17611" y="11948"/>
                  </a:cubicBezTo>
                  <a:cubicBezTo>
                    <a:pt x="15385" y="12323"/>
                    <a:pt x="11758" y="13321"/>
                    <a:pt x="8790" y="14695"/>
                  </a:cubicBezTo>
                  <a:cubicBezTo>
                    <a:pt x="5822" y="16068"/>
                    <a:pt x="3513" y="17816"/>
                    <a:pt x="2524" y="19002"/>
                  </a:cubicBezTo>
                  <a:cubicBezTo>
                    <a:pt x="1535" y="20188"/>
                    <a:pt x="1865" y="20813"/>
                    <a:pt x="2194" y="21437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8" name="Line"/>
            <p:cNvSpPr/>
            <p:nvPr/>
          </p:nvSpPr>
          <p:spPr>
            <a:xfrm>
              <a:off x="7208465" y="3493837"/>
              <a:ext cx="338060" cy="276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11" extrusionOk="0">
                  <a:moveTo>
                    <a:pt x="3516" y="2238"/>
                  </a:moveTo>
                  <a:cubicBezTo>
                    <a:pt x="2924" y="1702"/>
                    <a:pt x="2332" y="1167"/>
                    <a:pt x="1814" y="1702"/>
                  </a:cubicBezTo>
                  <a:cubicBezTo>
                    <a:pt x="1296" y="2238"/>
                    <a:pt x="853" y="3844"/>
                    <a:pt x="557" y="6700"/>
                  </a:cubicBezTo>
                  <a:cubicBezTo>
                    <a:pt x="261" y="9557"/>
                    <a:pt x="113" y="13662"/>
                    <a:pt x="39" y="16429"/>
                  </a:cubicBezTo>
                  <a:cubicBezTo>
                    <a:pt x="-35" y="19196"/>
                    <a:pt x="-35" y="20624"/>
                    <a:pt x="335" y="21071"/>
                  </a:cubicBezTo>
                  <a:cubicBezTo>
                    <a:pt x="705" y="21517"/>
                    <a:pt x="1444" y="20981"/>
                    <a:pt x="2776" y="18304"/>
                  </a:cubicBezTo>
                  <a:cubicBezTo>
                    <a:pt x="4107" y="15626"/>
                    <a:pt x="6031" y="10806"/>
                    <a:pt x="7140" y="7772"/>
                  </a:cubicBezTo>
                  <a:cubicBezTo>
                    <a:pt x="8250" y="4737"/>
                    <a:pt x="8546" y="3487"/>
                    <a:pt x="8768" y="2327"/>
                  </a:cubicBezTo>
                  <a:cubicBezTo>
                    <a:pt x="8990" y="1167"/>
                    <a:pt x="9138" y="96"/>
                    <a:pt x="9360" y="6"/>
                  </a:cubicBezTo>
                  <a:cubicBezTo>
                    <a:pt x="9581" y="-83"/>
                    <a:pt x="9877" y="810"/>
                    <a:pt x="10025" y="2505"/>
                  </a:cubicBezTo>
                  <a:cubicBezTo>
                    <a:pt x="10173" y="4201"/>
                    <a:pt x="10173" y="6700"/>
                    <a:pt x="10025" y="8843"/>
                  </a:cubicBezTo>
                  <a:cubicBezTo>
                    <a:pt x="9877" y="10985"/>
                    <a:pt x="9581" y="12770"/>
                    <a:pt x="9877" y="13305"/>
                  </a:cubicBezTo>
                  <a:cubicBezTo>
                    <a:pt x="10173" y="13841"/>
                    <a:pt x="11061" y="13127"/>
                    <a:pt x="12392" y="11253"/>
                  </a:cubicBezTo>
                  <a:cubicBezTo>
                    <a:pt x="13724" y="9378"/>
                    <a:pt x="15499" y="6343"/>
                    <a:pt x="16831" y="4112"/>
                  </a:cubicBezTo>
                  <a:cubicBezTo>
                    <a:pt x="18162" y="1881"/>
                    <a:pt x="19050" y="453"/>
                    <a:pt x="19716" y="274"/>
                  </a:cubicBezTo>
                  <a:cubicBezTo>
                    <a:pt x="20381" y="96"/>
                    <a:pt x="20825" y="1167"/>
                    <a:pt x="21121" y="3398"/>
                  </a:cubicBezTo>
                  <a:cubicBezTo>
                    <a:pt x="21417" y="5629"/>
                    <a:pt x="21565" y="9021"/>
                    <a:pt x="21491" y="11431"/>
                  </a:cubicBezTo>
                  <a:cubicBezTo>
                    <a:pt x="21417" y="13841"/>
                    <a:pt x="21121" y="15269"/>
                    <a:pt x="20973" y="16072"/>
                  </a:cubicBezTo>
                  <a:cubicBezTo>
                    <a:pt x="20825" y="16876"/>
                    <a:pt x="20825" y="17054"/>
                    <a:pt x="20825" y="17233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9" name="Line"/>
            <p:cNvSpPr/>
            <p:nvPr/>
          </p:nvSpPr>
          <p:spPr>
            <a:xfrm>
              <a:off x="7609813" y="3485778"/>
              <a:ext cx="435173" cy="244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436" extrusionOk="0">
                  <a:moveTo>
                    <a:pt x="822" y="4483"/>
                  </a:moveTo>
                  <a:cubicBezTo>
                    <a:pt x="1167" y="5298"/>
                    <a:pt x="1512" y="6113"/>
                    <a:pt x="1512" y="7132"/>
                  </a:cubicBezTo>
                  <a:cubicBezTo>
                    <a:pt x="1512" y="8151"/>
                    <a:pt x="1167" y="9374"/>
                    <a:pt x="994" y="10494"/>
                  </a:cubicBezTo>
                  <a:cubicBezTo>
                    <a:pt x="822" y="11615"/>
                    <a:pt x="822" y="12634"/>
                    <a:pt x="1397" y="13857"/>
                  </a:cubicBezTo>
                  <a:cubicBezTo>
                    <a:pt x="1971" y="15079"/>
                    <a:pt x="3120" y="16506"/>
                    <a:pt x="4212" y="17423"/>
                  </a:cubicBezTo>
                  <a:cubicBezTo>
                    <a:pt x="5303" y="18340"/>
                    <a:pt x="6337" y="18747"/>
                    <a:pt x="6854" y="17830"/>
                  </a:cubicBezTo>
                  <a:cubicBezTo>
                    <a:pt x="7371" y="16913"/>
                    <a:pt x="7371" y="14672"/>
                    <a:pt x="6682" y="12430"/>
                  </a:cubicBezTo>
                  <a:cubicBezTo>
                    <a:pt x="5992" y="10189"/>
                    <a:pt x="4614" y="7947"/>
                    <a:pt x="3522" y="6826"/>
                  </a:cubicBezTo>
                  <a:cubicBezTo>
                    <a:pt x="2431" y="5706"/>
                    <a:pt x="1626" y="5706"/>
                    <a:pt x="994" y="6113"/>
                  </a:cubicBezTo>
                  <a:cubicBezTo>
                    <a:pt x="363" y="6521"/>
                    <a:pt x="-97" y="7336"/>
                    <a:pt x="18" y="7845"/>
                  </a:cubicBezTo>
                  <a:cubicBezTo>
                    <a:pt x="133" y="8355"/>
                    <a:pt x="822" y="8559"/>
                    <a:pt x="2201" y="7336"/>
                  </a:cubicBezTo>
                  <a:cubicBezTo>
                    <a:pt x="3580" y="6113"/>
                    <a:pt x="5648" y="3464"/>
                    <a:pt x="7026" y="1936"/>
                  </a:cubicBezTo>
                  <a:cubicBezTo>
                    <a:pt x="8405" y="408"/>
                    <a:pt x="9094" y="0"/>
                    <a:pt x="9784" y="0"/>
                  </a:cubicBezTo>
                  <a:cubicBezTo>
                    <a:pt x="10473" y="0"/>
                    <a:pt x="11163" y="408"/>
                    <a:pt x="11794" y="2140"/>
                  </a:cubicBezTo>
                  <a:cubicBezTo>
                    <a:pt x="12426" y="3872"/>
                    <a:pt x="13001" y="6928"/>
                    <a:pt x="13058" y="9781"/>
                  </a:cubicBezTo>
                  <a:cubicBezTo>
                    <a:pt x="13116" y="12634"/>
                    <a:pt x="12656" y="15283"/>
                    <a:pt x="12254" y="17117"/>
                  </a:cubicBezTo>
                  <a:cubicBezTo>
                    <a:pt x="11852" y="18951"/>
                    <a:pt x="11507" y="19970"/>
                    <a:pt x="11507" y="20072"/>
                  </a:cubicBezTo>
                  <a:cubicBezTo>
                    <a:pt x="11507" y="20174"/>
                    <a:pt x="11852" y="19359"/>
                    <a:pt x="13001" y="16506"/>
                  </a:cubicBezTo>
                  <a:cubicBezTo>
                    <a:pt x="14150" y="13653"/>
                    <a:pt x="16103" y="8762"/>
                    <a:pt x="17309" y="6011"/>
                  </a:cubicBezTo>
                  <a:cubicBezTo>
                    <a:pt x="18516" y="3260"/>
                    <a:pt x="18975" y="2649"/>
                    <a:pt x="19435" y="2649"/>
                  </a:cubicBezTo>
                  <a:cubicBezTo>
                    <a:pt x="19894" y="2649"/>
                    <a:pt x="20354" y="3260"/>
                    <a:pt x="20641" y="5094"/>
                  </a:cubicBezTo>
                  <a:cubicBezTo>
                    <a:pt x="20929" y="6928"/>
                    <a:pt x="21043" y="9985"/>
                    <a:pt x="20929" y="12532"/>
                  </a:cubicBezTo>
                  <a:cubicBezTo>
                    <a:pt x="20814" y="15079"/>
                    <a:pt x="20469" y="17117"/>
                    <a:pt x="20297" y="18645"/>
                  </a:cubicBezTo>
                  <a:cubicBezTo>
                    <a:pt x="20124" y="20174"/>
                    <a:pt x="20124" y="21192"/>
                    <a:pt x="20354" y="21396"/>
                  </a:cubicBezTo>
                  <a:cubicBezTo>
                    <a:pt x="20584" y="21600"/>
                    <a:pt x="21043" y="20989"/>
                    <a:pt x="21503" y="20377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0" name="Line"/>
            <p:cNvSpPr/>
            <p:nvPr/>
          </p:nvSpPr>
          <p:spPr>
            <a:xfrm>
              <a:off x="8079863" y="3362543"/>
              <a:ext cx="13253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053" y="4097"/>
                    <a:pt x="12505" y="8193"/>
                    <a:pt x="9853" y="11483"/>
                  </a:cubicBezTo>
                  <a:cubicBezTo>
                    <a:pt x="7200" y="14772"/>
                    <a:pt x="6442" y="17255"/>
                    <a:pt x="5116" y="18807"/>
                  </a:cubicBezTo>
                  <a:cubicBezTo>
                    <a:pt x="3790" y="20359"/>
                    <a:pt x="1895" y="2097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1" name="Line"/>
            <p:cNvSpPr/>
            <p:nvPr/>
          </p:nvSpPr>
          <p:spPr>
            <a:xfrm>
              <a:off x="8030416" y="3390445"/>
              <a:ext cx="461010" cy="363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400" extrusionOk="0">
                  <a:moveTo>
                    <a:pt x="354" y="18456"/>
                  </a:moveTo>
                  <a:cubicBezTo>
                    <a:pt x="137" y="17635"/>
                    <a:pt x="-80" y="16815"/>
                    <a:pt x="29" y="16132"/>
                  </a:cubicBezTo>
                  <a:cubicBezTo>
                    <a:pt x="137" y="15448"/>
                    <a:pt x="571" y="14901"/>
                    <a:pt x="2145" y="13261"/>
                  </a:cubicBezTo>
                  <a:cubicBezTo>
                    <a:pt x="3719" y="11620"/>
                    <a:pt x="6433" y="8886"/>
                    <a:pt x="8006" y="6904"/>
                  </a:cubicBezTo>
                  <a:cubicBezTo>
                    <a:pt x="9580" y="4922"/>
                    <a:pt x="10014" y="3691"/>
                    <a:pt x="10286" y="2461"/>
                  </a:cubicBezTo>
                  <a:cubicBezTo>
                    <a:pt x="10557" y="1230"/>
                    <a:pt x="10666" y="0"/>
                    <a:pt x="10720" y="0"/>
                  </a:cubicBezTo>
                  <a:cubicBezTo>
                    <a:pt x="10774" y="0"/>
                    <a:pt x="10774" y="1230"/>
                    <a:pt x="10666" y="4306"/>
                  </a:cubicBezTo>
                  <a:cubicBezTo>
                    <a:pt x="10557" y="7382"/>
                    <a:pt x="10340" y="12304"/>
                    <a:pt x="10177" y="15106"/>
                  </a:cubicBezTo>
                  <a:cubicBezTo>
                    <a:pt x="10014" y="17909"/>
                    <a:pt x="9906" y="18592"/>
                    <a:pt x="9852" y="19276"/>
                  </a:cubicBezTo>
                  <a:cubicBezTo>
                    <a:pt x="9797" y="19959"/>
                    <a:pt x="9797" y="20643"/>
                    <a:pt x="10069" y="21053"/>
                  </a:cubicBezTo>
                  <a:cubicBezTo>
                    <a:pt x="10340" y="21463"/>
                    <a:pt x="10883" y="21600"/>
                    <a:pt x="11860" y="20575"/>
                  </a:cubicBezTo>
                  <a:cubicBezTo>
                    <a:pt x="12837" y="19549"/>
                    <a:pt x="14248" y="17362"/>
                    <a:pt x="15116" y="15927"/>
                  </a:cubicBezTo>
                  <a:cubicBezTo>
                    <a:pt x="15984" y="14491"/>
                    <a:pt x="16310" y="13808"/>
                    <a:pt x="16690" y="13056"/>
                  </a:cubicBezTo>
                  <a:cubicBezTo>
                    <a:pt x="17070" y="12304"/>
                    <a:pt x="17504" y="11484"/>
                    <a:pt x="17830" y="11415"/>
                  </a:cubicBezTo>
                  <a:cubicBezTo>
                    <a:pt x="18155" y="11347"/>
                    <a:pt x="18372" y="12030"/>
                    <a:pt x="18481" y="13603"/>
                  </a:cubicBezTo>
                  <a:cubicBezTo>
                    <a:pt x="18589" y="15175"/>
                    <a:pt x="18589" y="17635"/>
                    <a:pt x="18589" y="19208"/>
                  </a:cubicBezTo>
                  <a:cubicBezTo>
                    <a:pt x="18589" y="20780"/>
                    <a:pt x="18589" y="21463"/>
                    <a:pt x="19078" y="21395"/>
                  </a:cubicBezTo>
                  <a:cubicBezTo>
                    <a:pt x="19566" y="21327"/>
                    <a:pt x="20543" y="20506"/>
                    <a:pt x="21520" y="19686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2" name="Line"/>
            <p:cNvSpPr/>
            <p:nvPr/>
          </p:nvSpPr>
          <p:spPr>
            <a:xfrm>
              <a:off x="8428645" y="3517041"/>
              <a:ext cx="452268" cy="274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450" extrusionOk="0">
                  <a:moveTo>
                    <a:pt x="10197" y="1008"/>
                  </a:moveTo>
                  <a:cubicBezTo>
                    <a:pt x="10745" y="464"/>
                    <a:pt x="11293" y="-81"/>
                    <a:pt x="11293" y="10"/>
                  </a:cubicBezTo>
                  <a:cubicBezTo>
                    <a:pt x="11293" y="101"/>
                    <a:pt x="10745" y="827"/>
                    <a:pt x="9923" y="1643"/>
                  </a:cubicBezTo>
                  <a:cubicBezTo>
                    <a:pt x="9100" y="2460"/>
                    <a:pt x="8004" y="3368"/>
                    <a:pt x="7182" y="4366"/>
                  </a:cubicBezTo>
                  <a:cubicBezTo>
                    <a:pt x="6359" y="5364"/>
                    <a:pt x="5811" y="6453"/>
                    <a:pt x="5866" y="7089"/>
                  </a:cubicBezTo>
                  <a:cubicBezTo>
                    <a:pt x="5921" y="7724"/>
                    <a:pt x="6579" y="7906"/>
                    <a:pt x="8607" y="8087"/>
                  </a:cubicBezTo>
                  <a:cubicBezTo>
                    <a:pt x="10636" y="8269"/>
                    <a:pt x="14034" y="8450"/>
                    <a:pt x="16392" y="9539"/>
                  </a:cubicBezTo>
                  <a:cubicBezTo>
                    <a:pt x="18749" y="10628"/>
                    <a:pt x="20065" y="12625"/>
                    <a:pt x="20778" y="14168"/>
                  </a:cubicBezTo>
                  <a:cubicBezTo>
                    <a:pt x="21490" y="15711"/>
                    <a:pt x="21600" y="16800"/>
                    <a:pt x="20558" y="17889"/>
                  </a:cubicBezTo>
                  <a:cubicBezTo>
                    <a:pt x="19517" y="18978"/>
                    <a:pt x="17324" y="20067"/>
                    <a:pt x="14473" y="20702"/>
                  </a:cubicBezTo>
                  <a:cubicBezTo>
                    <a:pt x="11622" y="21337"/>
                    <a:pt x="8114" y="21519"/>
                    <a:pt x="5592" y="21428"/>
                  </a:cubicBezTo>
                  <a:cubicBezTo>
                    <a:pt x="3070" y="21337"/>
                    <a:pt x="1535" y="20974"/>
                    <a:pt x="0" y="20611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3" name="Line"/>
            <p:cNvSpPr/>
            <p:nvPr/>
          </p:nvSpPr>
          <p:spPr>
            <a:xfrm>
              <a:off x="2313687" y="1276563"/>
              <a:ext cx="346115" cy="380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052" extrusionOk="0">
                  <a:moveTo>
                    <a:pt x="13227" y="4258"/>
                  </a:moveTo>
                  <a:cubicBezTo>
                    <a:pt x="13371" y="3615"/>
                    <a:pt x="13515" y="2972"/>
                    <a:pt x="13587" y="2265"/>
                  </a:cubicBezTo>
                  <a:cubicBezTo>
                    <a:pt x="13659" y="1558"/>
                    <a:pt x="13659" y="787"/>
                    <a:pt x="13083" y="337"/>
                  </a:cubicBezTo>
                  <a:cubicBezTo>
                    <a:pt x="12507" y="-113"/>
                    <a:pt x="11355" y="-242"/>
                    <a:pt x="9411" y="787"/>
                  </a:cubicBezTo>
                  <a:cubicBezTo>
                    <a:pt x="7467" y="1815"/>
                    <a:pt x="4731" y="4001"/>
                    <a:pt x="2931" y="6894"/>
                  </a:cubicBezTo>
                  <a:cubicBezTo>
                    <a:pt x="1131" y="9787"/>
                    <a:pt x="267" y="13387"/>
                    <a:pt x="51" y="15829"/>
                  </a:cubicBezTo>
                  <a:cubicBezTo>
                    <a:pt x="-165" y="18272"/>
                    <a:pt x="267" y="19558"/>
                    <a:pt x="2139" y="20329"/>
                  </a:cubicBezTo>
                  <a:cubicBezTo>
                    <a:pt x="4011" y="21101"/>
                    <a:pt x="7323" y="21358"/>
                    <a:pt x="10779" y="20587"/>
                  </a:cubicBezTo>
                  <a:cubicBezTo>
                    <a:pt x="14235" y="19815"/>
                    <a:pt x="17835" y="18015"/>
                    <a:pt x="21435" y="1621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4" name="Line"/>
            <p:cNvSpPr/>
            <p:nvPr/>
          </p:nvSpPr>
          <p:spPr>
            <a:xfrm>
              <a:off x="2647047" y="1318683"/>
              <a:ext cx="75536" cy="327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14" extrusionOk="0">
                  <a:moveTo>
                    <a:pt x="21263" y="0"/>
                  </a:moveTo>
                  <a:cubicBezTo>
                    <a:pt x="16027" y="2434"/>
                    <a:pt x="10790" y="4868"/>
                    <a:pt x="7190" y="7834"/>
                  </a:cubicBezTo>
                  <a:cubicBezTo>
                    <a:pt x="3590" y="10800"/>
                    <a:pt x="1627" y="14299"/>
                    <a:pt x="645" y="16580"/>
                  </a:cubicBezTo>
                  <a:cubicBezTo>
                    <a:pt x="-337" y="18862"/>
                    <a:pt x="-337" y="19927"/>
                    <a:pt x="1627" y="20611"/>
                  </a:cubicBezTo>
                  <a:cubicBezTo>
                    <a:pt x="3590" y="21296"/>
                    <a:pt x="7518" y="21600"/>
                    <a:pt x="11118" y="21296"/>
                  </a:cubicBezTo>
                  <a:cubicBezTo>
                    <a:pt x="14718" y="20992"/>
                    <a:pt x="17990" y="20079"/>
                    <a:pt x="21263" y="191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5" name="Line"/>
            <p:cNvSpPr/>
            <p:nvPr/>
          </p:nvSpPr>
          <p:spPr>
            <a:xfrm>
              <a:off x="2750484" y="1218484"/>
              <a:ext cx="80021" cy="414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491" extrusionOk="0">
                  <a:moveTo>
                    <a:pt x="18514" y="2304"/>
                  </a:moveTo>
                  <a:cubicBezTo>
                    <a:pt x="19131" y="1218"/>
                    <a:pt x="19749" y="132"/>
                    <a:pt x="20366" y="12"/>
                  </a:cubicBezTo>
                  <a:cubicBezTo>
                    <a:pt x="20983" y="-109"/>
                    <a:pt x="21600" y="736"/>
                    <a:pt x="20983" y="3028"/>
                  </a:cubicBezTo>
                  <a:cubicBezTo>
                    <a:pt x="20366" y="5321"/>
                    <a:pt x="18514" y="9062"/>
                    <a:pt x="16354" y="12260"/>
                  </a:cubicBezTo>
                  <a:cubicBezTo>
                    <a:pt x="14194" y="15457"/>
                    <a:pt x="11726" y="18112"/>
                    <a:pt x="8949" y="19560"/>
                  </a:cubicBezTo>
                  <a:cubicBezTo>
                    <a:pt x="6171" y="21008"/>
                    <a:pt x="3086" y="21250"/>
                    <a:pt x="0" y="214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6" name="Line"/>
            <p:cNvSpPr/>
            <p:nvPr/>
          </p:nvSpPr>
          <p:spPr>
            <a:xfrm>
              <a:off x="2666777" y="1240847"/>
              <a:ext cx="536190" cy="380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280" extrusionOk="0">
                  <a:moveTo>
                    <a:pt x="0" y="16848"/>
                  </a:moveTo>
                  <a:cubicBezTo>
                    <a:pt x="2151" y="16067"/>
                    <a:pt x="4301" y="15286"/>
                    <a:pt x="6312" y="14245"/>
                  </a:cubicBezTo>
                  <a:cubicBezTo>
                    <a:pt x="8322" y="13204"/>
                    <a:pt x="10192" y="11903"/>
                    <a:pt x="11268" y="10992"/>
                  </a:cubicBezTo>
                  <a:cubicBezTo>
                    <a:pt x="12343" y="10082"/>
                    <a:pt x="12623" y="9561"/>
                    <a:pt x="12951" y="9626"/>
                  </a:cubicBezTo>
                  <a:cubicBezTo>
                    <a:pt x="13278" y="9691"/>
                    <a:pt x="13652" y="10342"/>
                    <a:pt x="13699" y="11903"/>
                  </a:cubicBezTo>
                  <a:cubicBezTo>
                    <a:pt x="13745" y="13465"/>
                    <a:pt x="13465" y="15937"/>
                    <a:pt x="13278" y="17498"/>
                  </a:cubicBezTo>
                  <a:cubicBezTo>
                    <a:pt x="13091" y="19060"/>
                    <a:pt x="12997" y="19710"/>
                    <a:pt x="13138" y="19775"/>
                  </a:cubicBezTo>
                  <a:cubicBezTo>
                    <a:pt x="13278" y="19841"/>
                    <a:pt x="13652" y="19320"/>
                    <a:pt x="14400" y="17303"/>
                  </a:cubicBezTo>
                  <a:cubicBezTo>
                    <a:pt x="15148" y="15286"/>
                    <a:pt x="16270" y="11773"/>
                    <a:pt x="16925" y="9041"/>
                  </a:cubicBezTo>
                  <a:cubicBezTo>
                    <a:pt x="17579" y="6308"/>
                    <a:pt x="17766" y="4356"/>
                    <a:pt x="17953" y="2860"/>
                  </a:cubicBezTo>
                  <a:cubicBezTo>
                    <a:pt x="18140" y="1363"/>
                    <a:pt x="18327" y="322"/>
                    <a:pt x="18608" y="62"/>
                  </a:cubicBezTo>
                  <a:cubicBezTo>
                    <a:pt x="18888" y="-198"/>
                    <a:pt x="19262" y="322"/>
                    <a:pt x="19683" y="2404"/>
                  </a:cubicBezTo>
                  <a:cubicBezTo>
                    <a:pt x="20104" y="4486"/>
                    <a:pt x="20571" y="8130"/>
                    <a:pt x="20899" y="11188"/>
                  </a:cubicBezTo>
                  <a:cubicBezTo>
                    <a:pt x="21226" y="14245"/>
                    <a:pt x="21413" y="16718"/>
                    <a:pt x="21506" y="18344"/>
                  </a:cubicBezTo>
                  <a:cubicBezTo>
                    <a:pt x="21600" y="19971"/>
                    <a:pt x="21600" y="20751"/>
                    <a:pt x="21319" y="21077"/>
                  </a:cubicBezTo>
                  <a:cubicBezTo>
                    <a:pt x="21039" y="21402"/>
                    <a:pt x="20478" y="21272"/>
                    <a:pt x="19917" y="211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7" name="Line"/>
            <p:cNvSpPr/>
            <p:nvPr/>
          </p:nvSpPr>
          <p:spPr>
            <a:xfrm>
              <a:off x="3036485" y="1213752"/>
              <a:ext cx="469284" cy="429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446" extrusionOk="0">
                  <a:moveTo>
                    <a:pt x="0" y="16041"/>
                  </a:moveTo>
                  <a:cubicBezTo>
                    <a:pt x="0" y="15460"/>
                    <a:pt x="0" y="14880"/>
                    <a:pt x="266" y="14531"/>
                  </a:cubicBezTo>
                  <a:cubicBezTo>
                    <a:pt x="532" y="14183"/>
                    <a:pt x="1064" y="14067"/>
                    <a:pt x="2394" y="13776"/>
                  </a:cubicBezTo>
                  <a:cubicBezTo>
                    <a:pt x="3724" y="13486"/>
                    <a:pt x="5852" y="13022"/>
                    <a:pt x="7129" y="12615"/>
                  </a:cubicBezTo>
                  <a:cubicBezTo>
                    <a:pt x="8406" y="12209"/>
                    <a:pt x="8832" y="11860"/>
                    <a:pt x="9364" y="11628"/>
                  </a:cubicBezTo>
                  <a:cubicBezTo>
                    <a:pt x="9896" y="11396"/>
                    <a:pt x="10534" y="11280"/>
                    <a:pt x="11013" y="11454"/>
                  </a:cubicBezTo>
                  <a:cubicBezTo>
                    <a:pt x="11492" y="11628"/>
                    <a:pt x="11811" y="12093"/>
                    <a:pt x="12077" y="13312"/>
                  </a:cubicBezTo>
                  <a:cubicBezTo>
                    <a:pt x="12343" y="14531"/>
                    <a:pt x="12556" y="16505"/>
                    <a:pt x="12502" y="17841"/>
                  </a:cubicBezTo>
                  <a:cubicBezTo>
                    <a:pt x="12449" y="19176"/>
                    <a:pt x="12130" y="19873"/>
                    <a:pt x="11758" y="20454"/>
                  </a:cubicBezTo>
                  <a:cubicBezTo>
                    <a:pt x="11385" y="21034"/>
                    <a:pt x="10960" y="21499"/>
                    <a:pt x="10694" y="21441"/>
                  </a:cubicBezTo>
                  <a:cubicBezTo>
                    <a:pt x="10428" y="21383"/>
                    <a:pt x="10321" y="20802"/>
                    <a:pt x="10268" y="19931"/>
                  </a:cubicBezTo>
                  <a:cubicBezTo>
                    <a:pt x="10215" y="19060"/>
                    <a:pt x="10215" y="17899"/>
                    <a:pt x="10215" y="16970"/>
                  </a:cubicBezTo>
                  <a:cubicBezTo>
                    <a:pt x="10215" y="16041"/>
                    <a:pt x="10215" y="15344"/>
                    <a:pt x="10481" y="14938"/>
                  </a:cubicBezTo>
                  <a:cubicBezTo>
                    <a:pt x="10747" y="14531"/>
                    <a:pt x="11279" y="14415"/>
                    <a:pt x="12290" y="14880"/>
                  </a:cubicBezTo>
                  <a:cubicBezTo>
                    <a:pt x="13300" y="15344"/>
                    <a:pt x="14790" y="16389"/>
                    <a:pt x="16120" y="17028"/>
                  </a:cubicBezTo>
                  <a:cubicBezTo>
                    <a:pt x="17450" y="17667"/>
                    <a:pt x="18621" y="17899"/>
                    <a:pt x="19578" y="17318"/>
                  </a:cubicBezTo>
                  <a:cubicBezTo>
                    <a:pt x="20536" y="16738"/>
                    <a:pt x="21281" y="15344"/>
                    <a:pt x="21440" y="13022"/>
                  </a:cubicBezTo>
                  <a:cubicBezTo>
                    <a:pt x="21600" y="10699"/>
                    <a:pt x="21174" y="7447"/>
                    <a:pt x="20802" y="5415"/>
                  </a:cubicBezTo>
                  <a:cubicBezTo>
                    <a:pt x="20430" y="3383"/>
                    <a:pt x="20110" y="2570"/>
                    <a:pt x="19685" y="1757"/>
                  </a:cubicBezTo>
                  <a:cubicBezTo>
                    <a:pt x="19259" y="944"/>
                    <a:pt x="18727" y="131"/>
                    <a:pt x="18461" y="15"/>
                  </a:cubicBezTo>
                  <a:cubicBezTo>
                    <a:pt x="18195" y="-101"/>
                    <a:pt x="18195" y="480"/>
                    <a:pt x="18355" y="1176"/>
                  </a:cubicBezTo>
                  <a:cubicBezTo>
                    <a:pt x="18514" y="1873"/>
                    <a:pt x="18834" y="2686"/>
                    <a:pt x="19153" y="349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8" name="Line"/>
            <p:cNvSpPr/>
            <p:nvPr/>
          </p:nvSpPr>
          <p:spPr>
            <a:xfrm>
              <a:off x="3580584" y="1211724"/>
              <a:ext cx="263878" cy="377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541" extrusionOk="0">
                  <a:moveTo>
                    <a:pt x="9095" y="1325"/>
                  </a:moveTo>
                  <a:cubicBezTo>
                    <a:pt x="9663" y="663"/>
                    <a:pt x="10232" y="0"/>
                    <a:pt x="10516" y="0"/>
                  </a:cubicBezTo>
                  <a:cubicBezTo>
                    <a:pt x="10800" y="0"/>
                    <a:pt x="10800" y="663"/>
                    <a:pt x="9947" y="2849"/>
                  </a:cubicBezTo>
                  <a:cubicBezTo>
                    <a:pt x="9095" y="5036"/>
                    <a:pt x="7389" y="8746"/>
                    <a:pt x="6632" y="11993"/>
                  </a:cubicBezTo>
                  <a:cubicBezTo>
                    <a:pt x="5874" y="15239"/>
                    <a:pt x="6063" y="18022"/>
                    <a:pt x="7579" y="19612"/>
                  </a:cubicBezTo>
                  <a:cubicBezTo>
                    <a:pt x="9095" y="21202"/>
                    <a:pt x="11937" y="21600"/>
                    <a:pt x="14211" y="21534"/>
                  </a:cubicBezTo>
                  <a:cubicBezTo>
                    <a:pt x="16484" y="21467"/>
                    <a:pt x="18189" y="20937"/>
                    <a:pt x="19326" y="20275"/>
                  </a:cubicBezTo>
                  <a:cubicBezTo>
                    <a:pt x="20463" y="19612"/>
                    <a:pt x="21032" y="18817"/>
                    <a:pt x="21316" y="18088"/>
                  </a:cubicBezTo>
                  <a:cubicBezTo>
                    <a:pt x="21600" y="17360"/>
                    <a:pt x="21600" y="16697"/>
                    <a:pt x="21032" y="16299"/>
                  </a:cubicBezTo>
                  <a:cubicBezTo>
                    <a:pt x="20463" y="15902"/>
                    <a:pt x="19326" y="15769"/>
                    <a:pt x="15726" y="15968"/>
                  </a:cubicBezTo>
                  <a:cubicBezTo>
                    <a:pt x="12126" y="16167"/>
                    <a:pt x="6063" y="16697"/>
                    <a:pt x="0" y="1722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9" name="Line"/>
            <p:cNvSpPr/>
            <p:nvPr/>
          </p:nvSpPr>
          <p:spPr>
            <a:xfrm>
              <a:off x="3935814" y="1274505"/>
              <a:ext cx="303165" cy="364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1" h="21548" extrusionOk="0">
                  <a:moveTo>
                    <a:pt x="996" y="3852"/>
                  </a:moveTo>
                  <a:cubicBezTo>
                    <a:pt x="3876" y="2752"/>
                    <a:pt x="6756" y="1651"/>
                    <a:pt x="8836" y="963"/>
                  </a:cubicBezTo>
                  <a:cubicBezTo>
                    <a:pt x="10916" y="275"/>
                    <a:pt x="12196" y="0"/>
                    <a:pt x="12356" y="0"/>
                  </a:cubicBezTo>
                  <a:cubicBezTo>
                    <a:pt x="12516" y="0"/>
                    <a:pt x="11556" y="275"/>
                    <a:pt x="9316" y="1651"/>
                  </a:cubicBezTo>
                  <a:cubicBezTo>
                    <a:pt x="7076" y="3027"/>
                    <a:pt x="3556" y="5503"/>
                    <a:pt x="1636" y="8048"/>
                  </a:cubicBezTo>
                  <a:cubicBezTo>
                    <a:pt x="-284" y="10594"/>
                    <a:pt x="-604" y="13208"/>
                    <a:pt x="1156" y="15340"/>
                  </a:cubicBezTo>
                  <a:cubicBezTo>
                    <a:pt x="2916" y="17473"/>
                    <a:pt x="6756" y="19124"/>
                    <a:pt x="10036" y="20087"/>
                  </a:cubicBezTo>
                  <a:cubicBezTo>
                    <a:pt x="13316" y="21050"/>
                    <a:pt x="16036" y="21325"/>
                    <a:pt x="17796" y="21462"/>
                  </a:cubicBezTo>
                  <a:cubicBezTo>
                    <a:pt x="19556" y="21600"/>
                    <a:pt x="20356" y="21600"/>
                    <a:pt x="20676" y="21256"/>
                  </a:cubicBezTo>
                  <a:cubicBezTo>
                    <a:pt x="20996" y="20912"/>
                    <a:pt x="20836" y="20224"/>
                    <a:pt x="20676" y="1953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0" name="Line"/>
            <p:cNvSpPr/>
            <p:nvPr/>
          </p:nvSpPr>
          <p:spPr>
            <a:xfrm>
              <a:off x="3971219" y="1485480"/>
              <a:ext cx="306929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5073" y="11375"/>
                    <a:pt x="10145" y="2735"/>
                    <a:pt x="13745" y="575"/>
                  </a:cubicBezTo>
                  <a:cubicBezTo>
                    <a:pt x="17345" y="-1585"/>
                    <a:pt x="19473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1" name="Line"/>
            <p:cNvSpPr/>
            <p:nvPr/>
          </p:nvSpPr>
          <p:spPr>
            <a:xfrm>
              <a:off x="2305633" y="3575194"/>
              <a:ext cx="340218" cy="382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49" extrusionOk="0">
                  <a:moveTo>
                    <a:pt x="12243" y="2140"/>
                  </a:moveTo>
                  <a:cubicBezTo>
                    <a:pt x="12390" y="1235"/>
                    <a:pt x="12537" y="329"/>
                    <a:pt x="12169" y="71"/>
                  </a:cubicBezTo>
                  <a:cubicBezTo>
                    <a:pt x="11802" y="-188"/>
                    <a:pt x="10920" y="200"/>
                    <a:pt x="9231" y="2334"/>
                  </a:cubicBezTo>
                  <a:cubicBezTo>
                    <a:pt x="7541" y="4468"/>
                    <a:pt x="5043" y="8349"/>
                    <a:pt x="3353" y="11323"/>
                  </a:cubicBezTo>
                  <a:cubicBezTo>
                    <a:pt x="1663" y="14298"/>
                    <a:pt x="782" y="16368"/>
                    <a:pt x="341" y="17855"/>
                  </a:cubicBezTo>
                  <a:cubicBezTo>
                    <a:pt x="-100" y="19343"/>
                    <a:pt x="-100" y="20248"/>
                    <a:pt x="267" y="20765"/>
                  </a:cubicBezTo>
                  <a:cubicBezTo>
                    <a:pt x="635" y="21283"/>
                    <a:pt x="1369" y="21412"/>
                    <a:pt x="3794" y="21024"/>
                  </a:cubicBezTo>
                  <a:cubicBezTo>
                    <a:pt x="6218" y="20636"/>
                    <a:pt x="10333" y="19731"/>
                    <a:pt x="13565" y="18502"/>
                  </a:cubicBezTo>
                  <a:cubicBezTo>
                    <a:pt x="16798" y="17273"/>
                    <a:pt x="19149" y="15721"/>
                    <a:pt x="21500" y="141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2" name="Line"/>
            <p:cNvSpPr/>
            <p:nvPr/>
          </p:nvSpPr>
          <p:spPr>
            <a:xfrm>
              <a:off x="2594306" y="3657434"/>
              <a:ext cx="103315" cy="339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0" h="21479" extrusionOk="0">
                  <a:moveTo>
                    <a:pt x="19839" y="1642"/>
                  </a:moveTo>
                  <a:cubicBezTo>
                    <a:pt x="20298" y="908"/>
                    <a:pt x="20758" y="173"/>
                    <a:pt x="20069" y="26"/>
                  </a:cubicBezTo>
                  <a:cubicBezTo>
                    <a:pt x="19379" y="-121"/>
                    <a:pt x="17541" y="320"/>
                    <a:pt x="14324" y="2303"/>
                  </a:cubicBezTo>
                  <a:cubicBezTo>
                    <a:pt x="11107" y="4287"/>
                    <a:pt x="6511" y="7814"/>
                    <a:pt x="3524" y="10899"/>
                  </a:cubicBezTo>
                  <a:cubicBezTo>
                    <a:pt x="537" y="13985"/>
                    <a:pt x="-842" y="16630"/>
                    <a:pt x="537" y="18320"/>
                  </a:cubicBezTo>
                  <a:cubicBezTo>
                    <a:pt x="1915" y="20010"/>
                    <a:pt x="6052" y="20744"/>
                    <a:pt x="10188" y="2147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3" name="Line"/>
            <p:cNvSpPr/>
            <p:nvPr/>
          </p:nvSpPr>
          <p:spPr>
            <a:xfrm>
              <a:off x="2815590" y="3578786"/>
              <a:ext cx="18603" cy="404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4221"/>
                    <a:pt x="0" y="8441"/>
                    <a:pt x="0" y="12041"/>
                  </a:cubicBezTo>
                  <a:cubicBezTo>
                    <a:pt x="0" y="15641"/>
                    <a:pt x="10800" y="1862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4" name="Line"/>
            <p:cNvSpPr/>
            <p:nvPr/>
          </p:nvSpPr>
          <p:spPr>
            <a:xfrm>
              <a:off x="2687704" y="3603108"/>
              <a:ext cx="438853" cy="3314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531" extrusionOk="0">
                  <a:moveTo>
                    <a:pt x="0" y="21531"/>
                  </a:moveTo>
                  <a:cubicBezTo>
                    <a:pt x="1829" y="19718"/>
                    <a:pt x="3657" y="17906"/>
                    <a:pt x="5771" y="15716"/>
                  </a:cubicBezTo>
                  <a:cubicBezTo>
                    <a:pt x="7886" y="13525"/>
                    <a:pt x="10286" y="10958"/>
                    <a:pt x="11886" y="9145"/>
                  </a:cubicBezTo>
                  <a:cubicBezTo>
                    <a:pt x="13486" y="7332"/>
                    <a:pt x="14286" y="6275"/>
                    <a:pt x="14686" y="6200"/>
                  </a:cubicBezTo>
                  <a:cubicBezTo>
                    <a:pt x="15086" y="6124"/>
                    <a:pt x="15086" y="7030"/>
                    <a:pt x="14686" y="8994"/>
                  </a:cubicBezTo>
                  <a:cubicBezTo>
                    <a:pt x="14286" y="10958"/>
                    <a:pt x="13486" y="13979"/>
                    <a:pt x="12971" y="15867"/>
                  </a:cubicBezTo>
                  <a:cubicBezTo>
                    <a:pt x="12457" y="17755"/>
                    <a:pt x="12229" y="18510"/>
                    <a:pt x="12400" y="18661"/>
                  </a:cubicBezTo>
                  <a:cubicBezTo>
                    <a:pt x="12571" y="18812"/>
                    <a:pt x="13143" y="18359"/>
                    <a:pt x="14229" y="16169"/>
                  </a:cubicBezTo>
                  <a:cubicBezTo>
                    <a:pt x="15314" y="13979"/>
                    <a:pt x="16914" y="10051"/>
                    <a:pt x="17829" y="7332"/>
                  </a:cubicBezTo>
                  <a:cubicBezTo>
                    <a:pt x="18743" y="4614"/>
                    <a:pt x="18971" y="3103"/>
                    <a:pt x="19200" y="1970"/>
                  </a:cubicBezTo>
                  <a:cubicBezTo>
                    <a:pt x="19429" y="837"/>
                    <a:pt x="19657" y="82"/>
                    <a:pt x="20000" y="7"/>
                  </a:cubicBezTo>
                  <a:cubicBezTo>
                    <a:pt x="20343" y="-69"/>
                    <a:pt x="20800" y="535"/>
                    <a:pt x="21086" y="3254"/>
                  </a:cubicBezTo>
                  <a:cubicBezTo>
                    <a:pt x="21371" y="5973"/>
                    <a:pt x="21486" y="10807"/>
                    <a:pt x="21543" y="13601"/>
                  </a:cubicBezTo>
                  <a:cubicBezTo>
                    <a:pt x="21600" y="16395"/>
                    <a:pt x="21600" y="17151"/>
                    <a:pt x="21200" y="17906"/>
                  </a:cubicBezTo>
                  <a:cubicBezTo>
                    <a:pt x="20800" y="18661"/>
                    <a:pt x="20000" y="19416"/>
                    <a:pt x="19200" y="2017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5" name="Line"/>
            <p:cNvSpPr/>
            <p:nvPr/>
          </p:nvSpPr>
          <p:spPr>
            <a:xfrm>
              <a:off x="2952778" y="3599199"/>
              <a:ext cx="477031" cy="328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222" extrusionOk="0">
                  <a:moveTo>
                    <a:pt x="0" y="16683"/>
                  </a:moveTo>
                  <a:cubicBezTo>
                    <a:pt x="210" y="15933"/>
                    <a:pt x="419" y="15183"/>
                    <a:pt x="1625" y="14283"/>
                  </a:cubicBezTo>
                  <a:cubicBezTo>
                    <a:pt x="2831" y="13383"/>
                    <a:pt x="5033" y="12333"/>
                    <a:pt x="6711" y="11508"/>
                  </a:cubicBezTo>
                  <a:cubicBezTo>
                    <a:pt x="8388" y="10683"/>
                    <a:pt x="9542" y="10083"/>
                    <a:pt x="10381" y="9858"/>
                  </a:cubicBezTo>
                  <a:cubicBezTo>
                    <a:pt x="11219" y="9633"/>
                    <a:pt x="11744" y="9783"/>
                    <a:pt x="12216" y="10833"/>
                  </a:cubicBezTo>
                  <a:cubicBezTo>
                    <a:pt x="12687" y="11883"/>
                    <a:pt x="13107" y="13833"/>
                    <a:pt x="13002" y="15558"/>
                  </a:cubicBezTo>
                  <a:cubicBezTo>
                    <a:pt x="12897" y="17283"/>
                    <a:pt x="12268" y="18783"/>
                    <a:pt x="11639" y="19683"/>
                  </a:cubicBezTo>
                  <a:cubicBezTo>
                    <a:pt x="11010" y="20583"/>
                    <a:pt x="10381" y="20883"/>
                    <a:pt x="10118" y="20583"/>
                  </a:cubicBezTo>
                  <a:cubicBezTo>
                    <a:pt x="9856" y="20283"/>
                    <a:pt x="9961" y="19383"/>
                    <a:pt x="10171" y="18633"/>
                  </a:cubicBezTo>
                  <a:cubicBezTo>
                    <a:pt x="10381" y="17883"/>
                    <a:pt x="10695" y="17283"/>
                    <a:pt x="11115" y="16833"/>
                  </a:cubicBezTo>
                  <a:cubicBezTo>
                    <a:pt x="11534" y="16383"/>
                    <a:pt x="12058" y="16083"/>
                    <a:pt x="12845" y="16458"/>
                  </a:cubicBezTo>
                  <a:cubicBezTo>
                    <a:pt x="13631" y="16833"/>
                    <a:pt x="14680" y="17883"/>
                    <a:pt x="15414" y="18708"/>
                  </a:cubicBezTo>
                  <a:cubicBezTo>
                    <a:pt x="16148" y="19533"/>
                    <a:pt x="16567" y="20133"/>
                    <a:pt x="17091" y="20583"/>
                  </a:cubicBezTo>
                  <a:cubicBezTo>
                    <a:pt x="17616" y="21033"/>
                    <a:pt x="18245" y="21333"/>
                    <a:pt x="18769" y="21183"/>
                  </a:cubicBezTo>
                  <a:cubicBezTo>
                    <a:pt x="19293" y="21033"/>
                    <a:pt x="19713" y="20433"/>
                    <a:pt x="20237" y="18258"/>
                  </a:cubicBezTo>
                  <a:cubicBezTo>
                    <a:pt x="20761" y="16083"/>
                    <a:pt x="21390" y="12333"/>
                    <a:pt x="21495" y="9183"/>
                  </a:cubicBezTo>
                  <a:cubicBezTo>
                    <a:pt x="21600" y="6033"/>
                    <a:pt x="21181" y="3483"/>
                    <a:pt x="20814" y="1908"/>
                  </a:cubicBezTo>
                  <a:cubicBezTo>
                    <a:pt x="20447" y="333"/>
                    <a:pt x="20132" y="-267"/>
                    <a:pt x="19975" y="108"/>
                  </a:cubicBezTo>
                  <a:cubicBezTo>
                    <a:pt x="19817" y="483"/>
                    <a:pt x="19817" y="1833"/>
                    <a:pt x="19817" y="31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6" name="Line"/>
            <p:cNvSpPr/>
            <p:nvPr/>
          </p:nvSpPr>
          <p:spPr>
            <a:xfrm>
              <a:off x="3515723" y="3577544"/>
              <a:ext cx="230386" cy="355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298" extrusionOk="0">
                  <a:moveTo>
                    <a:pt x="4001" y="1329"/>
                  </a:moveTo>
                  <a:cubicBezTo>
                    <a:pt x="4848" y="632"/>
                    <a:pt x="5695" y="-65"/>
                    <a:pt x="5907" y="5"/>
                  </a:cubicBezTo>
                  <a:cubicBezTo>
                    <a:pt x="6119" y="74"/>
                    <a:pt x="5695" y="910"/>
                    <a:pt x="4425" y="3419"/>
                  </a:cubicBezTo>
                  <a:cubicBezTo>
                    <a:pt x="3154" y="5927"/>
                    <a:pt x="1036" y="10108"/>
                    <a:pt x="295" y="13313"/>
                  </a:cubicBezTo>
                  <a:cubicBezTo>
                    <a:pt x="-446" y="16518"/>
                    <a:pt x="189" y="18748"/>
                    <a:pt x="2413" y="20002"/>
                  </a:cubicBezTo>
                  <a:cubicBezTo>
                    <a:pt x="4636" y="21256"/>
                    <a:pt x="8448" y="21535"/>
                    <a:pt x="11625" y="21117"/>
                  </a:cubicBezTo>
                  <a:cubicBezTo>
                    <a:pt x="14801" y="20699"/>
                    <a:pt x="17342" y="19584"/>
                    <a:pt x="18930" y="18609"/>
                  </a:cubicBezTo>
                  <a:cubicBezTo>
                    <a:pt x="20519" y="17633"/>
                    <a:pt x="21154" y="16797"/>
                    <a:pt x="20942" y="16240"/>
                  </a:cubicBezTo>
                  <a:cubicBezTo>
                    <a:pt x="20730" y="15682"/>
                    <a:pt x="19672" y="15403"/>
                    <a:pt x="16707" y="15194"/>
                  </a:cubicBezTo>
                  <a:cubicBezTo>
                    <a:pt x="13742" y="14985"/>
                    <a:pt x="8872" y="14846"/>
                    <a:pt x="4001" y="147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7" name="Line"/>
            <p:cNvSpPr/>
            <p:nvPr/>
          </p:nvSpPr>
          <p:spPr>
            <a:xfrm>
              <a:off x="3790067" y="3622966"/>
              <a:ext cx="397397" cy="39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5" h="21505" extrusionOk="0">
                  <a:moveTo>
                    <a:pt x="3321" y="2905"/>
                  </a:moveTo>
                  <a:cubicBezTo>
                    <a:pt x="5790" y="2274"/>
                    <a:pt x="8258" y="1642"/>
                    <a:pt x="10604" y="1200"/>
                  </a:cubicBezTo>
                  <a:cubicBezTo>
                    <a:pt x="12949" y="758"/>
                    <a:pt x="15170" y="505"/>
                    <a:pt x="16837" y="316"/>
                  </a:cubicBezTo>
                  <a:cubicBezTo>
                    <a:pt x="18503" y="126"/>
                    <a:pt x="19614" y="0"/>
                    <a:pt x="19861" y="0"/>
                  </a:cubicBezTo>
                  <a:cubicBezTo>
                    <a:pt x="20108" y="0"/>
                    <a:pt x="19490" y="126"/>
                    <a:pt x="17269" y="1200"/>
                  </a:cubicBezTo>
                  <a:cubicBezTo>
                    <a:pt x="15047" y="2274"/>
                    <a:pt x="11221" y="4295"/>
                    <a:pt x="8197" y="6316"/>
                  </a:cubicBezTo>
                  <a:cubicBezTo>
                    <a:pt x="5173" y="8337"/>
                    <a:pt x="2951" y="10358"/>
                    <a:pt x="1532" y="12253"/>
                  </a:cubicBezTo>
                  <a:cubicBezTo>
                    <a:pt x="112" y="14147"/>
                    <a:pt x="-505" y="15916"/>
                    <a:pt x="482" y="17368"/>
                  </a:cubicBezTo>
                  <a:cubicBezTo>
                    <a:pt x="1470" y="18821"/>
                    <a:pt x="4062" y="19958"/>
                    <a:pt x="7148" y="20653"/>
                  </a:cubicBezTo>
                  <a:cubicBezTo>
                    <a:pt x="10233" y="21347"/>
                    <a:pt x="13813" y="21600"/>
                    <a:pt x="16220" y="21474"/>
                  </a:cubicBezTo>
                  <a:cubicBezTo>
                    <a:pt x="18626" y="21347"/>
                    <a:pt x="19861" y="20842"/>
                    <a:pt x="21095" y="203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8" name="Line"/>
            <p:cNvSpPr/>
            <p:nvPr/>
          </p:nvSpPr>
          <p:spPr>
            <a:xfrm>
              <a:off x="3859609" y="3878739"/>
              <a:ext cx="292977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9" name="Line"/>
            <p:cNvSpPr/>
            <p:nvPr/>
          </p:nvSpPr>
          <p:spPr>
            <a:xfrm>
              <a:off x="2430005" y="2253491"/>
              <a:ext cx="297638" cy="25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239" extrusionOk="0">
                  <a:moveTo>
                    <a:pt x="6402" y="5248"/>
                  </a:moveTo>
                  <a:cubicBezTo>
                    <a:pt x="6732" y="4275"/>
                    <a:pt x="7062" y="3302"/>
                    <a:pt x="7309" y="2329"/>
                  </a:cubicBezTo>
                  <a:cubicBezTo>
                    <a:pt x="7556" y="1356"/>
                    <a:pt x="7721" y="383"/>
                    <a:pt x="7227" y="91"/>
                  </a:cubicBezTo>
                  <a:cubicBezTo>
                    <a:pt x="6732" y="-201"/>
                    <a:pt x="5578" y="188"/>
                    <a:pt x="4259" y="1550"/>
                  </a:cubicBezTo>
                  <a:cubicBezTo>
                    <a:pt x="2940" y="2913"/>
                    <a:pt x="1456" y="5248"/>
                    <a:pt x="631" y="6902"/>
                  </a:cubicBezTo>
                  <a:cubicBezTo>
                    <a:pt x="-193" y="8556"/>
                    <a:pt x="-358" y="9529"/>
                    <a:pt x="1044" y="10404"/>
                  </a:cubicBezTo>
                  <a:cubicBezTo>
                    <a:pt x="2445" y="11280"/>
                    <a:pt x="5413" y="12058"/>
                    <a:pt x="8876" y="12740"/>
                  </a:cubicBezTo>
                  <a:cubicBezTo>
                    <a:pt x="12338" y="13421"/>
                    <a:pt x="16295" y="14004"/>
                    <a:pt x="18521" y="14783"/>
                  </a:cubicBezTo>
                  <a:cubicBezTo>
                    <a:pt x="20747" y="15561"/>
                    <a:pt x="21242" y="16534"/>
                    <a:pt x="21077" y="17312"/>
                  </a:cubicBezTo>
                  <a:cubicBezTo>
                    <a:pt x="20912" y="18091"/>
                    <a:pt x="20088" y="18675"/>
                    <a:pt x="17532" y="19356"/>
                  </a:cubicBezTo>
                  <a:cubicBezTo>
                    <a:pt x="14976" y="20037"/>
                    <a:pt x="10689" y="20815"/>
                    <a:pt x="8134" y="21107"/>
                  </a:cubicBezTo>
                  <a:cubicBezTo>
                    <a:pt x="5578" y="21399"/>
                    <a:pt x="4753" y="21204"/>
                    <a:pt x="4506" y="20523"/>
                  </a:cubicBezTo>
                  <a:cubicBezTo>
                    <a:pt x="4259" y="19842"/>
                    <a:pt x="4589" y="18675"/>
                    <a:pt x="4918" y="1750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0" name="Line"/>
            <p:cNvSpPr/>
            <p:nvPr/>
          </p:nvSpPr>
          <p:spPr>
            <a:xfrm>
              <a:off x="2756114" y="2184184"/>
              <a:ext cx="45885" cy="292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392" extrusionOk="0">
                  <a:moveTo>
                    <a:pt x="19110" y="4044"/>
                  </a:moveTo>
                  <a:cubicBezTo>
                    <a:pt x="20138" y="2853"/>
                    <a:pt x="21167" y="1663"/>
                    <a:pt x="19110" y="898"/>
                  </a:cubicBezTo>
                  <a:cubicBezTo>
                    <a:pt x="17053" y="132"/>
                    <a:pt x="11910" y="-208"/>
                    <a:pt x="7796" y="132"/>
                  </a:cubicBezTo>
                  <a:cubicBezTo>
                    <a:pt x="3681" y="472"/>
                    <a:pt x="596" y="1493"/>
                    <a:pt x="81" y="4554"/>
                  </a:cubicBezTo>
                  <a:cubicBezTo>
                    <a:pt x="-433" y="7616"/>
                    <a:pt x="1624" y="12718"/>
                    <a:pt x="2653" y="15864"/>
                  </a:cubicBezTo>
                  <a:cubicBezTo>
                    <a:pt x="3681" y="19011"/>
                    <a:pt x="3681" y="20201"/>
                    <a:pt x="3681" y="213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1" name="Line"/>
            <p:cNvSpPr/>
            <p:nvPr/>
          </p:nvSpPr>
          <p:spPr>
            <a:xfrm>
              <a:off x="2666777" y="2346426"/>
              <a:ext cx="313904" cy="32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0" y="21600"/>
                  </a:moveTo>
                  <a:cubicBezTo>
                    <a:pt x="960" y="18514"/>
                    <a:pt x="0" y="15428"/>
                    <a:pt x="0" y="12343"/>
                  </a:cubicBezTo>
                  <a:cubicBezTo>
                    <a:pt x="0" y="9257"/>
                    <a:pt x="960" y="6171"/>
                    <a:pt x="4160" y="3857"/>
                  </a:cubicBezTo>
                  <a:cubicBezTo>
                    <a:pt x="7360" y="1543"/>
                    <a:pt x="12800" y="0"/>
                    <a:pt x="16080" y="0"/>
                  </a:cubicBezTo>
                  <a:cubicBezTo>
                    <a:pt x="19360" y="0"/>
                    <a:pt x="20480" y="1543"/>
                    <a:pt x="21600" y="308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2" name="Line"/>
            <p:cNvSpPr/>
            <p:nvPr/>
          </p:nvSpPr>
          <p:spPr>
            <a:xfrm>
              <a:off x="2913633" y="2276669"/>
              <a:ext cx="482455" cy="52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600" extrusionOk="0">
                  <a:moveTo>
                    <a:pt x="8829" y="4472"/>
                  </a:moveTo>
                  <a:cubicBezTo>
                    <a:pt x="8726" y="3426"/>
                    <a:pt x="8623" y="2379"/>
                    <a:pt x="8469" y="1522"/>
                  </a:cubicBezTo>
                  <a:cubicBezTo>
                    <a:pt x="8314" y="666"/>
                    <a:pt x="8109" y="0"/>
                    <a:pt x="7234" y="0"/>
                  </a:cubicBezTo>
                  <a:cubicBezTo>
                    <a:pt x="6360" y="0"/>
                    <a:pt x="4817" y="666"/>
                    <a:pt x="3480" y="2236"/>
                  </a:cubicBezTo>
                  <a:cubicBezTo>
                    <a:pt x="2143" y="3806"/>
                    <a:pt x="1011" y="6280"/>
                    <a:pt x="446" y="7755"/>
                  </a:cubicBezTo>
                  <a:cubicBezTo>
                    <a:pt x="-120" y="9230"/>
                    <a:pt x="-120" y="9706"/>
                    <a:pt x="291" y="9991"/>
                  </a:cubicBezTo>
                  <a:cubicBezTo>
                    <a:pt x="703" y="10277"/>
                    <a:pt x="1526" y="10372"/>
                    <a:pt x="2811" y="9991"/>
                  </a:cubicBezTo>
                  <a:cubicBezTo>
                    <a:pt x="4097" y="9611"/>
                    <a:pt x="5846" y="8754"/>
                    <a:pt x="6874" y="8136"/>
                  </a:cubicBezTo>
                  <a:cubicBezTo>
                    <a:pt x="7903" y="7517"/>
                    <a:pt x="8211" y="7137"/>
                    <a:pt x="8109" y="7089"/>
                  </a:cubicBezTo>
                  <a:cubicBezTo>
                    <a:pt x="8006" y="7041"/>
                    <a:pt x="7491" y="7327"/>
                    <a:pt x="7131" y="7707"/>
                  </a:cubicBezTo>
                  <a:cubicBezTo>
                    <a:pt x="6771" y="8088"/>
                    <a:pt x="6566" y="8564"/>
                    <a:pt x="6771" y="8802"/>
                  </a:cubicBezTo>
                  <a:cubicBezTo>
                    <a:pt x="6977" y="9040"/>
                    <a:pt x="7594" y="9040"/>
                    <a:pt x="8314" y="8707"/>
                  </a:cubicBezTo>
                  <a:cubicBezTo>
                    <a:pt x="9034" y="8374"/>
                    <a:pt x="9857" y="7707"/>
                    <a:pt x="10526" y="7279"/>
                  </a:cubicBezTo>
                  <a:cubicBezTo>
                    <a:pt x="11194" y="6851"/>
                    <a:pt x="11709" y="6661"/>
                    <a:pt x="12069" y="6804"/>
                  </a:cubicBezTo>
                  <a:cubicBezTo>
                    <a:pt x="12429" y="6946"/>
                    <a:pt x="12634" y="7422"/>
                    <a:pt x="12737" y="7945"/>
                  </a:cubicBezTo>
                  <a:cubicBezTo>
                    <a:pt x="12840" y="8469"/>
                    <a:pt x="12840" y="9040"/>
                    <a:pt x="12789" y="9563"/>
                  </a:cubicBezTo>
                  <a:cubicBezTo>
                    <a:pt x="12737" y="10086"/>
                    <a:pt x="12634" y="10562"/>
                    <a:pt x="12840" y="10705"/>
                  </a:cubicBezTo>
                  <a:cubicBezTo>
                    <a:pt x="13046" y="10848"/>
                    <a:pt x="13560" y="10657"/>
                    <a:pt x="14280" y="10182"/>
                  </a:cubicBezTo>
                  <a:cubicBezTo>
                    <a:pt x="15000" y="9706"/>
                    <a:pt x="15926" y="8944"/>
                    <a:pt x="16594" y="8183"/>
                  </a:cubicBezTo>
                  <a:cubicBezTo>
                    <a:pt x="17263" y="7422"/>
                    <a:pt x="17674" y="6661"/>
                    <a:pt x="18137" y="6233"/>
                  </a:cubicBezTo>
                  <a:cubicBezTo>
                    <a:pt x="18600" y="5804"/>
                    <a:pt x="19114" y="5709"/>
                    <a:pt x="19731" y="6470"/>
                  </a:cubicBezTo>
                  <a:cubicBezTo>
                    <a:pt x="20349" y="7232"/>
                    <a:pt x="21069" y="8849"/>
                    <a:pt x="21274" y="10943"/>
                  </a:cubicBezTo>
                  <a:cubicBezTo>
                    <a:pt x="21480" y="13036"/>
                    <a:pt x="21171" y="15605"/>
                    <a:pt x="20914" y="17461"/>
                  </a:cubicBezTo>
                  <a:cubicBezTo>
                    <a:pt x="20657" y="19316"/>
                    <a:pt x="20451" y="20458"/>
                    <a:pt x="20246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3" name="Line"/>
            <p:cNvSpPr/>
            <p:nvPr/>
          </p:nvSpPr>
          <p:spPr>
            <a:xfrm>
              <a:off x="3761950" y="2214953"/>
              <a:ext cx="69757" cy="310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6" extrusionOk="0">
                  <a:moveTo>
                    <a:pt x="21600" y="4117"/>
                  </a:moveTo>
                  <a:cubicBezTo>
                    <a:pt x="21600" y="3150"/>
                    <a:pt x="21600" y="2183"/>
                    <a:pt x="20520" y="1377"/>
                  </a:cubicBezTo>
                  <a:cubicBezTo>
                    <a:pt x="19440" y="571"/>
                    <a:pt x="17280" y="-74"/>
                    <a:pt x="15480" y="7"/>
                  </a:cubicBezTo>
                  <a:cubicBezTo>
                    <a:pt x="13680" y="87"/>
                    <a:pt x="12240" y="893"/>
                    <a:pt x="10080" y="4117"/>
                  </a:cubicBezTo>
                  <a:cubicBezTo>
                    <a:pt x="7920" y="7341"/>
                    <a:pt x="5040" y="12983"/>
                    <a:pt x="3240" y="16287"/>
                  </a:cubicBezTo>
                  <a:cubicBezTo>
                    <a:pt x="1440" y="19592"/>
                    <a:pt x="720" y="20559"/>
                    <a:pt x="0" y="2152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4" name="Line"/>
            <p:cNvSpPr/>
            <p:nvPr/>
          </p:nvSpPr>
          <p:spPr>
            <a:xfrm>
              <a:off x="3720097" y="2184756"/>
              <a:ext cx="662685" cy="329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7" extrusionOk="0">
                  <a:moveTo>
                    <a:pt x="0" y="17029"/>
                  </a:moveTo>
                  <a:cubicBezTo>
                    <a:pt x="1137" y="16879"/>
                    <a:pt x="2274" y="16729"/>
                    <a:pt x="3335" y="15454"/>
                  </a:cubicBezTo>
                  <a:cubicBezTo>
                    <a:pt x="4396" y="14179"/>
                    <a:pt x="5381" y="11779"/>
                    <a:pt x="5912" y="9304"/>
                  </a:cubicBezTo>
                  <a:cubicBezTo>
                    <a:pt x="6442" y="6829"/>
                    <a:pt x="6518" y="4279"/>
                    <a:pt x="6556" y="2554"/>
                  </a:cubicBezTo>
                  <a:cubicBezTo>
                    <a:pt x="6594" y="829"/>
                    <a:pt x="6594" y="-71"/>
                    <a:pt x="6632" y="4"/>
                  </a:cubicBezTo>
                  <a:cubicBezTo>
                    <a:pt x="6669" y="79"/>
                    <a:pt x="6745" y="1129"/>
                    <a:pt x="6821" y="4279"/>
                  </a:cubicBezTo>
                  <a:cubicBezTo>
                    <a:pt x="6897" y="7429"/>
                    <a:pt x="6973" y="12679"/>
                    <a:pt x="6973" y="15979"/>
                  </a:cubicBezTo>
                  <a:cubicBezTo>
                    <a:pt x="6973" y="19279"/>
                    <a:pt x="6897" y="20629"/>
                    <a:pt x="7011" y="21079"/>
                  </a:cubicBezTo>
                  <a:cubicBezTo>
                    <a:pt x="7124" y="21529"/>
                    <a:pt x="7427" y="21079"/>
                    <a:pt x="7731" y="19654"/>
                  </a:cubicBezTo>
                  <a:cubicBezTo>
                    <a:pt x="8034" y="18229"/>
                    <a:pt x="8337" y="15829"/>
                    <a:pt x="8526" y="14254"/>
                  </a:cubicBezTo>
                  <a:cubicBezTo>
                    <a:pt x="8716" y="12679"/>
                    <a:pt x="8792" y="11929"/>
                    <a:pt x="8981" y="11329"/>
                  </a:cubicBezTo>
                  <a:cubicBezTo>
                    <a:pt x="9171" y="10729"/>
                    <a:pt x="9474" y="10279"/>
                    <a:pt x="9815" y="10354"/>
                  </a:cubicBezTo>
                  <a:cubicBezTo>
                    <a:pt x="10156" y="10429"/>
                    <a:pt x="10535" y="11029"/>
                    <a:pt x="10876" y="11929"/>
                  </a:cubicBezTo>
                  <a:cubicBezTo>
                    <a:pt x="11217" y="12829"/>
                    <a:pt x="11520" y="14029"/>
                    <a:pt x="11785" y="15229"/>
                  </a:cubicBezTo>
                  <a:cubicBezTo>
                    <a:pt x="12051" y="16429"/>
                    <a:pt x="12278" y="17629"/>
                    <a:pt x="12619" y="18079"/>
                  </a:cubicBezTo>
                  <a:cubicBezTo>
                    <a:pt x="12960" y="18529"/>
                    <a:pt x="13415" y="18229"/>
                    <a:pt x="14097" y="16579"/>
                  </a:cubicBezTo>
                  <a:cubicBezTo>
                    <a:pt x="14779" y="14929"/>
                    <a:pt x="15688" y="11929"/>
                    <a:pt x="16143" y="9904"/>
                  </a:cubicBezTo>
                  <a:cubicBezTo>
                    <a:pt x="16598" y="7879"/>
                    <a:pt x="16598" y="6829"/>
                    <a:pt x="16484" y="6679"/>
                  </a:cubicBezTo>
                  <a:cubicBezTo>
                    <a:pt x="16371" y="6529"/>
                    <a:pt x="16143" y="7279"/>
                    <a:pt x="15802" y="8779"/>
                  </a:cubicBezTo>
                  <a:cubicBezTo>
                    <a:pt x="15461" y="10279"/>
                    <a:pt x="15006" y="12529"/>
                    <a:pt x="14779" y="14029"/>
                  </a:cubicBezTo>
                  <a:cubicBezTo>
                    <a:pt x="14552" y="15529"/>
                    <a:pt x="14552" y="16279"/>
                    <a:pt x="15234" y="16954"/>
                  </a:cubicBezTo>
                  <a:cubicBezTo>
                    <a:pt x="15916" y="17629"/>
                    <a:pt x="17280" y="18229"/>
                    <a:pt x="18455" y="18304"/>
                  </a:cubicBezTo>
                  <a:cubicBezTo>
                    <a:pt x="19629" y="18379"/>
                    <a:pt x="20615" y="17929"/>
                    <a:pt x="21600" y="1747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5" name="Line"/>
            <p:cNvSpPr/>
            <p:nvPr/>
          </p:nvSpPr>
          <p:spPr>
            <a:xfrm>
              <a:off x="2634224" y="2756996"/>
              <a:ext cx="303092" cy="362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150" extrusionOk="0">
                  <a:moveTo>
                    <a:pt x="6709" y="3182"/>
                  </a:moveTo>
                  <a:cubicBezTo>
                    <a:pt x="6055" y="2231"/>
                    <a:pt x="5400" y="1280"/>
                    <a:pt x="4582" y="669"/>
                  </a:cubicBezTo>
                  <a:cubicBezTo>
                    <a:pt x="3764" y="58"/>
                    <a:pt x="2782" y="-214"/>
                    <a:pt x="2045" y="194"/>
                  </a:cubicBezTo>
                  <a:cubicBezTo>
                    <a:pt x="1309" y="601"/>
                    <a:pt x="818" y="1688"/>
                    <a:pt x="491" y="3726"/>
                  </a:cubicBezTo>
                  <a:cubicBezTo>
                    <a:pt x="164" y="5763"/>
                    <a:pt x="0" y="8752"/>
                    <a:pt x="0" y="11401"/>
                  </a:cubicBezTo>
                  <a:cubicBezTo>
                    <a:pt x="0" y="14050"/>
                    <a:pt x="164" y="16360"/>
                    <a:pt x="409" y="17922"/>
                  </a:cubicBezTo>
                  <a:cubicBezTo>
                    <a:pt x="655" y="19484"/>
                    <a:pt x="982" y="20299"/>
                    <a:pt x="1555" y="20775"/>
                  </a:cubicBezTo>
                  <a:cubicBezTo>
                    <a:pt x="2127" y="21250"/>
                    <a:pt x="2945" y="21386"/>
                    <a:pt x="4173" y="20503"/>
                  </a:cubicBezTo>
                  <a:cubicBezTo>
                    <a:pt x="5400" y="19620"/>
                    <a:pt x="7036" y="17718"/>
                    <a:pt x="8264" y="15816"/>
                  </a:cubicBezTo>
                  <a:cubicBezTo>
                    <a:pt x="9491" y="13914"/>
                    <a:pt x="10309" y="12012"/>
                    <a:pt x="11127" y="11333"/>
                  </a:cubicBezTo>
                  <a:cubicBezTo>
                    <a:pt x="11945" y="10654"/>
                    <a:pt x="12764" y="11197"/>
                    <a:pt x="13255" y="12420"/>
                  </a:cubicBezTo>
                  <a:cubicBezTo>
                    <a:pt x="13745" y="13643"/>
                    <a:pt x="13909" y="15544"/>
                    <a:pt x="14155" y="16971"/>
                  </a:cubicBezTo>
                  <a:cubicBezTo>
                    <a:pt x="14400" y="18397"/>
                    <a:pt x="14727" y="19348"/>
                    <a:pt x="15382" y="19892"/>
                  </a:cubicBezTo>
                  <a:cubicBezTo>
                    <a:pt x="16036" y="20435"/>
                    <a:pt x="17018" y="20571"/>
                    <a:pt x="18164" y="20027"/>
                  </a:cubicBezTo>
                  <a:cubicBezTo>
                    <a:pt x="19309" y="19484"/>
                    <a:pt x="20618" y="18261"/>
                    <a:pt x="21109" y="16156"/>
                  </a:cubicBezTo>
                  <a:cubicBezTo>
                    <a:pt x="21600" y="14050"/>
                    <a:pt x="21273" y="11061"/>
                    <a:pt x="20127" y="9295"/>
                  </a:cubicBezTo>
                  <a:cubicBezTo>
                    <a:pt x="18982" y="7529"/>
                    <a:pt x="17018" y="6986"/>
                    <a:pt x="15627" y="6850"/>
                  </a:cubicBezTo>
                  <a:cubicBezTo>
                    <a:pt x="14236" y="6714"/>
                    <a:pt x="13418" y="6986"/>
                    <a:pt x="12927" y="7461"/>
                  </a:cubicBezTo>
                  <a:cubicBezTo>
                    <a:pt x="12436" y="7937"/>
                    <a:pt x="12273" y="8616"/>
                    <a:pt x="12927" y="9024"/>
                  </a:cubicBezTo>
                  <a:cubicBezTo>
                    <a:pt x="13582" y="9431"/>
                    <a:pt x="15055" y="9567"/>
                    <a:pt x="16527" y="970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6" name="Line"/>
            <p:cNvSpPr/>
            <p:nvPr/>
          </p:nvSpPr>
          <p:spPr>
            <a:xfrm>
              <a:off x="2966729" y="2872336"/>
              <a:ext cx="215021" cy="206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0674" extrusionOk="0">
                  <a:moveTo>
                    <a:pt x="0" y="3675"/>
                  </a:moveTo>
                  <a:cubicBezTo>
                    <a:pt x="1394" y="3675"/>
                    <a:pt x="2787" y="3675"/>
                    <a:pt x="3484" y="5533"/>
                  </a:cubicBezTo>
                  <a:cubicBezTo>
                    <a:pt x="4181" y="7392"/>
                    <a:pt x="4181" y="11108"/>
                    <a:pt x="4181" y="13895"/>
                  </a:cubicBezTo>
                  <a:cubicBezTo>
                    <a:pt x="4181" y="16682"/>
                    <a:pt x="4181" y="18540"/>
                    <a:pt x="5458" y="19701"/>
                  </a:cubicBezTo>
                  <a:cubicBezTo>
                    <a:pt x="6736" y="20862"/>
                    <a:pt x="9290" y="21327"/>
                    <a:pt x="12194" y="19121"/>
                  </a:cubicBezTo>
                  <a:cubicBezTo>
                    <a:pt x="15097" y="16914"/>
                    <a:pt x="18348" y="12037"/>
                    <a:pt x="19974" y="9017"/>
                  </a:cubicBezTo>
                  <a:cubicBezTo>
                    <a:pt x="21600" y="5998"/>
                    <a:pt x="21600" y="4837"/>
                    <a:pt x="21368" y="3443"/>
                  </a:cubicBezTo>
                  <a:cubicBezTo>
                    <a:pt x="21135" y="2050"/>
                    <a:pt x="20671" y="424"/>
                    <a:pt x="20090" y="75"/>
                  </a:cubicBezTo>
                  <a:cubicBezTo>
                    <a:pt x="19510" y="-273"/>
                    <a:pt x="18813" y="656"/>
                    <a:pt x="18813" y="1585"/>
                  </a:cubicBezTo>
                  <a:cubicBezTo>
                    <a:pt x="18813" y="2514"/>
                    <a:pt x="19510" y="3443"/>
                    <a:pt x="20206" y="437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7" name="Line"/>
            <p:cNvSpPr/>
            <p:nvPr/>
          </p:nvSpPr>
          <p:spPr>
            <a:xfrm>
              <a:off x="3217851" y="2846346"/>
              <a:ext cx="244148" cy="205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9465"/>
                  </a:moveTo>
                  <a:cubicBezTo>
                    <a:pt x="1029" y="9465"/>
                    <a:pt x="2057" y="9465"/>
                    <a:pt x="3189" y="10315"/>
                  </a:cubicBezTo>
                  <a:cubicBezTo>
                    <a:pt x="4320" y="11164"/>
                    <a:pt x="5554" y="12863"/>
                    <a:pt x="6171" y="14562"/>
                  </a:cubicBezTo>
                  <a:cubicBezTo>
                    <a:pt x="6789" y="16261"/>
                    <a:pt x="6789" y="17960"/>
                    <a:pt x="6480" y="19294"/>
                  </a:cubicBezTo>
                  <a:cubicBezTo>
                    <a:pt x="6171" y="20629"/>
                    <a:pt x="5554" y="21600"/>
                    <a:pt x="5143" y="21479"/>
                  </a:cubicBezTo>
                  <a:cubicBezTo>
                    <a:pt x="4731" y="21357"/>
                    <a:pt x="4526" y="20144"/>
                    <a:pt x="5554" y="16867"/>
                  </a:cubicBezTo>
                  <a:cubicBezTo>
                    <a:pt x="6583" y="13591"/>
                    <a:pt x="8846" y="8252"/>
                    <a:pt x="11726" y="5097"/>
                  </a:cubicBezTo>
                  <a:cubicBezTo>
                    <a:pt x="14606" y="1942"/>
                    <a:pt x="18103" y="97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8" name="Line"/>
            <p:cNvSpPr/>
            <p:nvPr/>
          </p:nvSpPr>
          <p:spPr>
            <a:xfrm>
              <a:off x="3435134" y="2844266"/>
              <a:ext cx="829062" cy="294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074" extrusionOk="0">
                  <a:moveTo>
                    <a:pt x="3764" y="148"/>
                  </a:moveTo>
                  <a:cubicBezTo>
                    <a:pt x="3102" y="-18"/>
                    <a:pt x="2440" y="-184"/>
                    <a:pt x="1808" y="481"/>
                  </a:cubicBezTo>
                  <a:cubicBezTo>
                    <a:pt x="1177" y="1145"/>
                    <a:pt x="575" y="2641"/>
                    <a:pt x="244" y="3804"/>
                  </a:cubicBezTo>
                  <a:cubicBezTo>
                    <a:pt x="-87" y="4967"/>
                    <a:pt x="-147" y="5798"/>
                    <a:pt x="485" y="6711"/>
                  </a:cubicBezTo>
                  <a:cubicBezTo>
                    <a:pt x="1117" y="7625"/>
                    <a:pt x="2440" y="8622"/>
                    <a:pt x="3463" y="9370"/>
                  </a:cubicBezTo>
                  <a:cubicBezTo>
                    <a:pt x="4486" y="10118"/>
                    <a:pt x="5208" y="10616"/>
                    <a:pt x="5659" y="11281"/>
                  </a:cubicBezTo>
                  <a:cubicBezTo>
                    <a:pt x="6110" y="11945"/>
                    <a:pt x="6291" y="12776"/>
                    <a:pt x="6231" y="13274"/>
                  </a:cubicBezTo>
                  <a:cubicBezTo>
                    <a:pt x="6171" y="13773"/>
                    <a:pt x="5870" y="13939"/>
                    <a:pt x="5298" y="14022"/>
                  </a:cubicBezTo>
                  <a:cubicBezTo>
                    <a:pt x="4727" y="14105"/>
                    <a:pt x="3884" y="14105"/>
                    <a:pt x="3373" y="13773"/>
                  </a:cubicBezTo>
                  <a:cubicBezTo>
                    <a:pt x="2861" y="13441"/>
                    <a:pt x="2681" y="12776"/>
                    <a:pt x="2891" y="12111"/>
                  </a:cubicBezTo>
                  <a:cubicBezTo>
                    <a:pt x="3102" y="11447"/>
                    <a:pt x="3704" y="10782"/>
                    <a:pt x="4907" y="10201"/>
                  </a:cubicBezTo>
                  <a:cubicBezTo>
                    <a:pt x="6110" y="9619"/>
                    <a:pt x="7915" y="9121"/>
                    <a:pt x="9480" y="8290"/>
                  </a:cubicBezTo>
                  <a:cubicBezTo>
                    <a:pt x="11044" y="7459"/>
                    <a:pt x="12368" y="6296"/>
                    <a:pt x="13090" y="5299"/>
                  </a:cubicBezTo>
                  <a:cubicBezTo>
                    <a:pt x="13812" y="4302"/>
                    <a:pt x="13932" y="3471"/>
                    <a:pt x="13872" y="2807"/>
                  </a:cubicBezTo>
                  <a:cubicBezTo>
                    <a:pt x="13812" y="2142"/>
                    <a:pt x="13571" y="1644"/>
                    <a:pt x="12939" y="1727"/>
                  </a:cubicBezTo>
                  <a:cubicBezTo>
                    <a:pt x="12308" y="1810"/>
                    <a:pt x="11285" y="2474"/>
                    <a:pt x="10472" y="4967"/>
                  </a:cubicBezTo>
                  <a:cubicBezTo>
                    <a:pt x="9660" y="7459"/>
                    <a:pt x="9059" y="11779"/>
                    <a:pt x="8938" y="14770"/>
                  </a:cubicBezTo>
                  <a:cubicBezTo>
                    <a:pt x="8818" y="17761"/>
                    <a:pt x="9179" y="19422"/>
                    <a:pt x="10472" y="20336"/>
                  </a:cubicBezTo>
                  <a:cubicBezTo>
                    <a:pt x="11766" y="21250"/>
                    <a:pt x="13992" y="21416"/>
                    <a:pt x="15978" y="20253"/>
                  </a:cubicBezTo>
                  <a:cubicBezTo>
                    <a:pt x="17963" y="19090"/>
                    <a:pt x="19708" y="16598"/>
                    <a:pt x="21453" y="141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09" name="Line"/>
            <p:cNvSpPr/>
            <p:nvPr/>
          </p:nvSpPr>
          <p:spPr>
            <a:xfrm>
              <a:off x="6956787" y="2537093"/>
              <a:ext cx="578978" cy="58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69" extrusionOk="0">
                  <a:moveTo>
                    <a:pt x="21600" y="831"/>
                  </a:moveTo>
                  <a:cubicBezTo>
                    <a:pt x="18651" y="0"/>
                    <a:pt x="15701" y="-831"/>
                    <a:pt x="12448" y="1661"/>
                  </a:cubicBezTo>
                  <a:cubicBezTo>
                    <a:pt x="9195" y="4154"/>
                    <a:pt x="5639" y="9969"/>
                    <a:pt x="3513" y="13707"/>
                  </a:cubicBezTo>
                  <a:cubicBezTo>
                    <a:pt x="1388" y="17446"/>
                    <a:pt x="694" y="19107"/>
                    <a:pt x="0" y="2076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0" name="Line"/>
            <p:cNvSpPr/>
            <p:nvPr/>
          </p:nvSpPr>
          <p:spPr>
            <a:xfrm>
              <a:off x="211356" y="621121"/>
              <a:ext cx="13952" cy="225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0" y="0"/>
                  </a:moveTo>
                  <a:cubicBezTo>
                    <a:pt x="3600" y="5951"/>
                    <a:pt x="7200" y="11902"/>
                    <a:pt x="9000" y="15539"/>
                  </a:cubicBezTo>
                  <a:cubicBezTo>
                    <a:pt x="10800" y="19176"/>
                    <a:pt x="10800" y="20498"/>
                    <a:pt x="12600" y="21049"/>
                  </a:cubicBezTo>
                  <a:cubicBezTo>
                    <a:pt x="14400" y="21600"/>
                    <a:pt x="18000" y="21380"/>
                    <a:pt x="21600" y="211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1" name="Line"/>
            <p:cNvSpPr/>
            <p:nvPr/>
          </p:nvSpPr>
          <p:spPr>
            <a:xfrm>
              <a:off x="162527" y="528950"/>
              <a:ext cx="298227" cy="420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439" extrusionOk="0">
                  <a:moveTo>
                    <a:pt x="0" y="2569"/>
                  </a:moveTo>
                  <a:cubicBezTo>
                    <a:pt x="166" y="1738"/>
                    <a:pt x="332" y="907"/>
                    <a:pt x="831" y="432"/>
                  </a:cubicBezTo>
                  <a:cubicBezTo>
                    <a:pt x="1329" y="-42"/>
                    <a:pt x="2160" y="-161"/>
                    <a:pt x="4237" y="254"/>
                  </a:cubicBezTo>
                  <a:cubicBezTo>
                    <a:pt x="6314" y="670"/>
                    <a:pt x="9637" y="1619"/>
                    <a:pt x="11382" y="3162"/>
                  </a:cubicBezTo>
                  <a:cubicBezTo>
                    <a:pt x="13126" y="4705"/>
                    <a:pt x="13292" y="6841"/>
                    <a:pt x="11880" y="8503"/>
                  </a:cubicBezTo>
                  <a:cubicBezTo>
                    <a:pt x="10468" y="10164"/>
                    <a:pt x="7477" y="11351"/>
                    <a:pt x="5483" y="12004"/>
                  </a:cubicBezTo>
                  <a:cubicBezTo>
                    <a:pt x="3489" y="12657"/>
                    <a:pt x="2492" y="12775"/>
                    <a:pt x="2409" y="12775"/>
                  </a:cubicBezTo>
                  <a:cubicBezTo>
                    <a:pt x="2326" y="12775"/>
                    <a:pt x="3157" y="12657"/>
                    <a:pt x="5898" y="12775"/>
                  </a:cubicBezTo>
                  <a:cubicBezTo>
                    <a:pt x="8640" y="12894"/>
                    <a:pt x="13292" y="13250"/>
                    <a:pt x="16283" y="13843"/>
                  </a:cubicBezTo>
                  <a:cubicBezTo>
                    <a:pt x="19274" y="14437"/>
                    <a:pt x="20603" y="15268"/>
                    <a:pt x="21102" y="16217"/>
                  </a:cubicBezTo>
                  <a:cubicBezTo>
                    <a:pt x="21600" y="17166"/>
                    <a:pt x="21268" y="18235"/>
                    <a:pt x="19440" y="19125"/>
                  </a:cubicBezTo>
                  <a:cubicBezTo>
                    <a:pt x="17612" y="20015"/>
                    <a:pt x="14289" y="20727"/>
                    <a:pt x="10966" y="214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2" name="Line"/>
            <p:cNvSpPr/>
            <p:nvPr/>
          </p:nvSpPr>
          <p:spPr>
            <a:xfrm>
              <a:off x="451072" y="702921"/>
              <a:ext cx="568603" cy="230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0974" extrusionOk="0">
                  <a:moveTo>
                    <a:pt x="689" y="12244"/>
                  </a:moveTo>
                  <a:cubicBezTo>
                    <a:pt x="253" y="12879"/>
                    <a:pt x="-182" y="13515"/>
                    <a:pt x="79" y="13091"/>
                  </a:cubicBezTo>
                  <a:cubicBezTo>
                    <a:pt x="341" y="12668"/>
                    <a:pt x="1299" y="11185"/>
                    <a:pt x="2387" y="9279"/>
                  </a:cubicBezTo>
                  <a:cubicBezTo>
                    <a:pt x="3476" y="7374"/>
                    <a:pt x="4695" y="5044"/>
                    <a:pt x="5436" y="3350"/>
                  </a:cubicBezTo>
                  <a:cubicBezTo>
                    <a:pt x="6176" y="1656"/>
                    <a:pt x="6437" y="597"/>
                    <a:pt x="6307" y="174"/>
                  </a:cubicBezTo>
                  <a:cubicBezTo>
                    <a:pt x="6176" y="-250"/>
                    <a:pt x="5653" y="-38"/>
                    <a:pt x="5044" y="2397"/>
                  </a:cubicBezTo>
                  <a:cubicBezTo>
                    <a:pt x="4434" y="4832"/>
                    <a:pt x="3737" y="9491"/>
                    <a:pt x="3433" y="12879"/>
                  </a:cubicBezTo>
                  <a:cubicBezTo>
                    <a:pt x="3128" y="16268"/>
                    <a:pt x="3215" y="18385"/>
                    <a:pt x="3520" y="19656"/>
                  </a:cubicBezTo>
                  <a:cubicBezTo>
                    <a:pt x="3824" y="20926"/>
                    <a:pt x="4347" y="21350"/>
                    <a:pt x="5349" y="20609"/>
                  </a:cubicBezTo>
                  <a:cubicBezTo>
                    <a:pt x="6350" y="19868"/>
                    <a:pt x="7831" y="17962"/>
                    <a:pt x="8789" y="16162"/>
                  </a:cubicBezTo>
                  <a:cubicBezTo>
                    <a:pt x="9747" y="14362"/>
                    <a:pt x="10183" y="12668"/>
                    <a:pt x="10444" y="11079"/>
                  </a:cubicBezTo>
                  <a:cubicBezTo>
                    <a:pt x="10705" y="9491"/>
                    <a:pt x="10792" y="8009"/>
                    <a:pt x="10879" y="8115"/>
                  </a:cubicBezTo>
                  <a:cubicBezTo>
                    <a:pt x="10966" y="8221"/>
                    <a:pt x="11053" y="9915"/>
                    <a:pt x="11097" y="11397"/>
                  </a:cubicBezTo>
                  <a:cubicBezTo>
                    <a:pt x="11141" y="12879"/>
                    <a:pt x="11141" y="14150"/>
                    <a:pt x="11053" y="15315"/>
                  </a:cubicBezTo>
                  <a:cubicBezTo>
                    <a:pt x="10966" y="16479"/>
                    <a:pt x="10792" y="17538"/>
                    <a:pt x="10879" y="17538"/>
                  </a:cubicBezTo>
                  <a:cubicBezTo>
                    <a:pt x="10966" y="17538"/>
                    <a:pt x="11315" y="16479"/>
                    <a:pt x="11620" y="15421"/>
                  </a:cubicBezTo>
                  <a:cubicBezTo>
                    <a:pt x="11924" y="14362"/>
                    <a:pt x="12186" y="13303"/>
                    <a:pt x="12447" y="12350"/>
                  </a:cubicBezTo>
                  <a:cubicBezTo>
                    <a:pt x="12708" y="11397"/>
                    <a:pt x="12970" y="10550"/>
                    <a:pt x="13318" y="10338"/>
                  </a:cubicBezTo>
                  <a:cubicBezTo>
                    <a:pt x="13666" y="10126"/>
                    <a:pt x="14102" y="10550"/>
                    <a:pt x="14407" y="11291"/>
                  </a:cubicBezTo>
                  <a:cubicBezTo>
                    <a:pt x="14712" y="12032"/>
                    <a:pt x="14886" y="13091"/>
                    <a:pt x="15191" y="13832"/>
                  </a:cubicBezTo>
                  <a:cubicBezTo>
                    <a:pt x="15495" y="14574"/>
                    <a:pt x="15931" y="14997"/>
                    <a:pt x="16758" y="14574"/>
                  </a:cubicBezTo>
                  <a:cubicBezTo>
                    <a:pt x="17586" y="14150"/>
                    <a:pt x="18805" y="12879"/>
                    <a:pt x="19589" y="11821"/>
                  </a:cubicBezTo>
                  <a:cubicBezTo>
                    <a:pt x="20373" y="10762"/>
                    <a:pt x="20721" y="9915"/>
                    <a:pt x="20983" y="8962"/>
                  </a:cubicBezTo>
                  <a:cubicBezTo>
                    <a:pt x="21244" y="8009"/>
                    <a:pt x="21418" y="6950"/>
                    <a:pt x="21200" y="6950"/>
                  </a:cubicBezTo>
                  <a:cubicBezTo>
                    <a:pt x="20983" y="6950"/>
                    <a:pt x="20373" y="8009"/>
                    <a:pt x="19589" y="9915"/>
                  </a:cubicBezTo>
                  <a:cubicBezTo>
                    <a:pt x="18805" y="11821"/>
                    <a:pt x="17847" y="14574"/>
                    <a:pt x="17324" y="16479"/>
                  </a:cubicBezTo>
                  <a:cubicBezTo>
                    <a:pt x="16802" y="18385"/>
                    <a:pt x="16715" y="19444"/>
                    <a:pt x="16933" y="19974"/>
                  </a:cubicBezTo>
                  <a:cubicBezTo>
                    <a:pt x="17150" y="20503"/>
                    <a:pt x="17673" y="20503"/>
                    <a:pt x="18326" y="19974"/>
                  </a:cubicBezTo>
                  <a:cubicBezTo>
                    <a:pt x="18979" y="19444"/>
                    <a:pt x="19763" y="18385"/>
                    <a:pt x="20547" y="173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3" name="Line"/>
            <p:cNvSpPr/>
            <p:nvPr/>
          </p:nvSpPr>
          <p:spPr>
            <a:xfrm>
              <a:off x="1131573" y="518764"/>
              <a:ext cx="128860" cy="444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90" extrusionOk="0">
                  <a:moveTo>
                    <a:pt x="17145" y="6978"/>
                  </a:moveTo>
                  <a:cubicBezTo>
                    <a:pt x="18660" y="5178"/>
                    <a:pt x="20176" y="3378"/>
                    <a:pt x="20745" y="2196"/>
                  </a:cubicBezTo>
                  <a:cubicBezTo>
                    <a:pt x="21313" y="1015"/>
                    <a:pt x="20934" y="452"/>
                    <a:pt x="19608" y="171"/>
                  </a:cubicBezTo>
                  <a:cubicBezTo>
                    <a:pt x="18281" y="-110"/>
                    <a:pt x="16008" y="-110"/>
                    <a:pt x="12787" y="677"/>
                  </a:cubicBezTo>
                  <a:cubicBezTo>
                    <a:pt x="9566" y="1465"/>
                    <a:pt x="5397" y="3040"/>
                    <a:pt x="2934" y="5740"/>
                  </a:cubicBezTo>
                  <a:cubicBezTo>
                    <a:pt x="471" y="8440"/>
                    <a:pt x="-287" y="12265"/>
                    <a:pt x="92" y="15078"/>
                  </a:cubicBezTo>
                  <a:cubicBezTo>
                    <a:pt x="471" y="17890"/>
                    <a:pt x="1987" y="19690"/>
                    <a:pt x="3502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4" name="Line"/>
            <p:cNvSpPr/>
            <p:nvPr/>
          </p:nvSpPr>
          <p:spPr>
            <a:xfrm>
              <a:off x="1104236" y="848991"/>
              <a:ext cx="390636" cy="148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0" y="5317"/>
                  </a:moveTo>
                  <a:cubicBezTo>
                    <a:pt x="4114" y="5317"/>
                    <a:pt x="8229" y="5317"/>
                    <a:pt x="10671" y="4985"/>
                  </a:cubicBezTo>
                  <a:cubicBezTo>
                    <a:pt x="13114" y="4652"/>
                    <a:pt x="13886" y="3988"/>
                    <a:pt x="14464" y="2825"/>
                  </a:cubicBezTo>
                  <a:cubicBezTo>
                    <a:pt x="15043" y="1662"/>
                    <a:pt x="15429" y="0"/>
                    <a:pt x="15814" y="0"/>
                  </a:cubicBezTo>
                  <a:cubicBezTo>
                    <a:pt x="16200" y="0"/>
                    <a:pt x="16586" y="1662"/>
                    <a:pt x="16714" y="4818"/>
                  </a:cubicBezTo>
                  <a:cubicBezTo>
                    <a:pt x="16843" y="7975"/>
                    <a:pt x="16714" y="12628"/>
                    <a:pt x="16714" y="15785"/>
                  </a:cubicBezTo>
                  <a:cubicBezTo>
                    <a:pt x="16714" y="18942"/>
                    <a:pt x="16843" y="20603"/>
                    <a:pt x="17229" y="21102"/>
                  </a:cubicBezTo>
                  <a:cubicBezTo>
                    <a:pt x="17614" y="21600"/>
                    <a:pt x="18257" y="20935"/>
                    <a:pt x="19029" y="18775"/>
                  </a:cubicBezTo>
                  <a:cubicBezTo>
                    <a:pt x="19800" y="16615"/>
                    <a:pt x="20700" y="12960"/>
                    <a:pt x="21600" y="93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5" name="Line"/>
            <p:cNvSpPr/>
            <p:nvPr/>
          </p:nvSpPr>
          <p:spPr>
            <a:xfrm>
              <a:off x="1522774" y="621121"/>
              <a:ext cx="10774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12960" y="0"/>
                  </a:moveTo>
                  <a:cubicBezTo>
                    <a:pt x="17280" y="4996"/>
                    <a:pt x="21600" y="9992"/>
                    <a:pt x="19440" y="13592"/>
                  </a:cubicBezTo>
                  <a:cubicBezTo>
                    <a:pt x="17280" y="17192"/>
                    <a:pt x="8640" y="1939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6" name="Line"/>
            <p:cNvSpPr/>
            <p:nvPr/>
          </p:nvSpPr>
          <p:spPr>
            <a:xfrm>
              <a:off x="1480920" y="774585"/>
              <a:ext cx="202294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34" y="16800"/>
                    <a:pt x="4469" y="12000"/>
                    <a:pt x="8069" y="8400"/>
                  </a:cubicBezTo>
                  <a:cubicBezTo>
                    <a:pt x="11669" y="4800"/>
                    <a:pt x="16634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7" name="Line"/>
            <p:cNvSpPr/>
            <p:nvPr/>
          </p:nvSpPr>
          <p:spPr>
            <a:xfrm>
              <a:off x="2456964" y="542064"/>
              <a:ext cx="191572" cy="414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494" extrusionOk="0">
                  <a:moveTo>
                    <a:pt x="5460" y="17859"/>
                  </a:moveTo>
                  <a:cubicBezTo>
                    <a:pt x="4432" y="18463"/>
                    <a:pt x="3403" y="19066"/>
                    <a:pt x="2374" y="19790"/>
                  </a:cubicBezTo>
                  <a:cubicBezTo>
                    <a:pt x="1346" y="20514"/>
                    <a:pt x="317" y="21359"/>
                    <a:pt x="60" y="21479"/>
                  </a:cubicBezTo>
                  <a:cubicBezTo>
                    <a:pt x="-197" y="21600"/>
                    <a:pt x="317" y="20997"/>
                    <a:pt x="2632" y="19187"/>
                  </a:cubicBezTo>
                  <a:cubicBezTo>
                    <a:pt x="4946" y="17377"/>
                    <a:pt x="9060" y="14360"/>
                    <a:pt x="11503" y="11162"/>
                  </a:cubicBezTo>
                  <a:cubicBezTo>
                    <a:pt x="13946" y="7964"/>
                    <a:pt x="14717" y="4585"/>
                    <a:pt x="15103" y="2594"/>
                  </a:cubicBezTo>
                  <a:cubicBezTo>
                    <a:pt x="15489" y="603"/>
                    <a:pt x="15489" y="0"/>
                    <a:pt x="15489" y="0"/>
                  </a:cubicBezTo>
                  <a:cubicBezTo>
                    <a:pt x="15489" y="0"/>
                    <a:pt x="15489" y="603"/>
                    <a:pt x="16260" y="3198"/>
                  </a:cubicBezTo>
                  <a:cubicBezTo>
                    <a:pt x="17032" y="5792"/>
                    <a:pt x="18574" y="10378"/>
                    <a:pt x="19474" y="13093"/>
                  </a:cubicBezTo>
                  <a:cubicBezTo>
                    <a:pt x="20374" y="15808"/>
                    <a:pt x="20632" y="16653"/>
                    <a:pt x="20889" y="17437"/>
                  </a:cubicBezTo>
                  <a:cubicBezTo>
                    <a:pt x="21146" y="18221"/>
                    <a:pt x="21403" y="18945"/>
                    <a:pt x="20889" y="19187"/>
                  </a:cubicBezTo>
                  <a:cubicBezTo>
                    <a:pt x="20374" y="19428"/>
                    <a:pt x="19089" y="19187"/>
                    <a:pt x="17803" y="189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8" name="Line"/>
            <p:cNvSpPr/>
            <p:nvPr/>
          </p:nvSpPr>
          <p:spPr>
            <a:xfrm>
              <a:off x="2545504" y="593098"/>
              <a:ext cx="1314106" cy="397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0757" extrusionOk="0">
                  <a:moveTo>
                    <a:pt x="273" y="13840"/>
                  </a:moveTo>
                  <a:cubicBezTo>
                    <a:pt x="121" y="13112"/>
                    <a:pt x="-32" y="12384"/>
                    <a:pt x="6" y="11899"/>
                  </a:cubicBezTo>
                  <a:cubicBezTo>
                    <a:pt x="44" y="11413"/>
                    <a:pt x="273" y="11170"/>
                    <a:pt x="960" y="10564"/>
                  </a:cubicBezTo>
                  <a:cubicBezTo>
                    <a:pt x="1647" y="9957"/>
                    <a:pt x="2792" y="8986"/>
                    <a:pt x="3536" y="8197"/>
                  </a:cubicBezTo>
                  <a:cubicBezTo>
                    <a:pt x="4280" y="7409"/>
                    <a:pt x="4624" y="6802"/>
                    <a:pt x="4853" y="6256"/>
                  </a:cubicBezTo>
                  <a:cubicBezTo>
                    <a:pt x="5082" y="5710"/>
                    <a:pt x="5196" y="5224"/>
                    <a:pt x="5139" y="5346"/>
                  </a:cubicBezTo>
                  <a:cubicBezTo>
                    <a:pt x="5082" y="5467"/>
                    <a:pt x="4853" y="6195"/>
                    <a:pt x="4528" y="7955"/>
                  </a:cubicBezTo>
                  <a:cubicBezTo>
                    <a:pt x="4204" y="9714"/>
                    <a:pt x="3784" y="12505"/>
                    <a:pt x="3574" y="14204"/>
                  </a:cubicBezTo>
                  <a:cubicBezTo>
                    <a:pt x="3364" y="15903"/>
                    <a:pt x="3364" y="16510"/>
                    <a:pt x="3479" y="16935"/>
                  </a:cubicBezTo>
                  <a:cubicBezTo>
                    <a:pt x="3593" y="17359"/>
                    <a:pt x="3822" y="17602"/>
                    <a:pt x="4357" y="17056"/>
                  </a:cubicBezTo>
                  <a:cubicBezTo>
                    <a:pt x="4891" y="16510"/>
                    <a:pt x="5731" y="15175"/>
                    <a:pt x="6456" y="12627"/>
                  </a:cubicBezTo>
                  <a:cubicBezTo>
                    <a:pt x="7181" y="10078"/>
                    <a:pt x="7791" y="6317"/>
                    <a:pt x="8097" y="3586"/>
                  </a:cubicBezTo>
                  <a:cubicBezTo>
                    <a:pt x="8402" y="856"/>
                    <a:pt x="8402" y="-843"/>
                    <a:pt x="8345" y="431"/>
                  </a:cubicBezTo>
                  <a:cubicBezTo>
                    <a:pt x="8287" y="1705"/>
                    <a:pt x="8173" y="5953"/>
                    <a:pt x="8116" y="8744"/>
                  </a:cubicBezTo>
                  <a:cubicBezTo>
                    <a:pt x="8058" y="11535"/>
                    <a:pt x="8058" y="12869"/>
                    <a:pt x="8039" y="13840"/>
                  </a:cubicBezTo>
                  <a:cubicBezTo>
                    <a:pt x="8020" y="14811"/>
                    <a:pt x="7982" y="15418"/>
                    <a:pt x="7887" y="15539"/>
                  </a:cubicBezTo>
                  <a:cubicBezTo>
                    <a:pt x="7791" y="15660"/>
                    <a:pt x="7639" y="15296"/>
                    <a:pt x="7467" y="14508"/>
                  </a:cubicBezTo>
                  <a:cubicBezTo>
                    <a:pt x="7295" y="13719"/>
                    <a:pt x="7104" y="12505"/>
                    <a:pt x="6990" y="11474"/>
                  </a:cubicBezTo>
                  <a:cubicBezTo>
                    <a:pt x="6875" y="10442"/>
                    <a:pt x="6837" y="9593"/>
                    <a:pt x="6895" y="8986"/>
                  </a:cubicBezTo>
                  <a:cubicBezTo>
                    <a:pt x="6952" y="8379"/>
                    <a:pt x="7104" y="8015"/>
                    <a:pt x="7715" y="7409"/>
                  </a:cubicBezTo>
                  <a:cubicBezTo>
                    <a:pt x="8326" y="6802"/>
                    <a:pt x="9394" y="5953"/>
                    <a:pt x="10157" y="5346"/>
                  </a:cubicBezTo>
                  <a:cubicBezTo>
                    <a:pt x="10921" y="4739"/>
                    <a:pt x="11379" y="4375"/>
                    <a:pt x="11703" y="4132"/>
                  </a:cubicBezTo>
                  <a:cubicBezTo>
                    <a:pt x="12027" y="3890"/>
                    <a:pt x="12218" y="3768"/>
                    <a:pt x="12352" y="4072"/>
                  </a:cubicBezTo>
                  <a:cubicBezTo>
                    <a:pt x="12485" y="4375"/>
                    <a:pt x="12562" y="5103"/>
                    <a:pt x="12485" y="6681"/>
                  </a:cubicBezTo>
                  <a:cubicBezTo>
                    <a:pt x="12409" y="8258"/>
                    <a:pt x="12180" y="10685"/>
                    <a:pt x="11989" y="12263"/>
                  </a:cubicBezTo>
                  <a:cubicBezTo>
                    <a:pt x="11798" y="13840"/>
                    <a:pt x="11646" y="14568"/>
                    <a:pt x="11531" y="15236"/>
                  </a:cubicBezTo>
                  <a:cubicBezTo>
                    <a:pt x="11417" y="15903"/>
                    <a:pt x="11340" y="16510"/>
                    <a:pt x="11436" y="16328"/>
                  </a:cubicBezTo>
                  <a:cubicBezTo>
                    <a:pt x="11531" y="16146"/>
                    <a:pt x="11798" y="15175"/>
                    <a:pt x="12180" y="13597"/>
                  </a:cubicBezTo>
                  <a:cubicBezTo>
                    <a:pt x="12562" y="12020"/>
                    <a:pt x="13058" y="9836"/>
                    <a:pt x="13401" y="8683"/>
                  </a:cubicBezTo>
                  <a:cubicBezTo>
                    <a:pt x="13745" y="7530"/>
                    <a:pt x="13935" y="7409"/>
                    <a:pt x="14069" y="7651"/>
                  </a:cubicBezTo>
                  <a:cubicBezTo>
                    <a:pt x="14203" y="7894"/>
                    <a:pt x="14279" y="8501"/>
                    <a:pt x="14260" y="9957"/>
                  </a:cubicBezTo>
                  <a:cubicBezTo>
                    <a:pt x="14241" y="11413"/>
                    <a:pt x="14126" y="13719"/>
                    <a:pt x="14069" y="15236"/>
                  </a:cubicBezTo>
                  <a:cubicBezTo>
                    <a:pt x="14012" y="16753"/>
                    <a:pt x="14012" y="17481"/>
                    <a:pt x="14107" y="17845"/>
                  </a:cubicBezTo>
                  <a:cubicBezTo>
                    <a:pt x="14203" y="18209"/>
                    <a:pt x="14393" y="18209"/>
                    <a:pt x="14870" y="17299"/>
                  </a:cubicBezTo>
                  <a:cubicBezTo>
                    <a:pt x="15348" y="16388"/>
                    <a:pt x="16111" y="14568"/>
                    <a:pt x="16569" y="13112"/>
                  </a:cubicBezTo>
                  <a:cubicBezTo>
                    <a:pt x="17027" y="11656"/>
                    <a:pt x="17179" y="10564"/>
                    <a:pt x="17141" y="9896"/>
                  </a:cubicBezTo>
                  <a:cubicBezTo>
                    <a:pt x="17103" y="9229"/>
                    <a:pt x="16874" y="8986"/>
                    <a:pt x="16531" y="8804"/>
                  </a:cubicBezTo>
                  <a:cubicBezTo>
                    <a:pt x="16187" y="8622"/>
                    <a:pt x="15729" y="8501"/>
                    <a:pt x="15405" y="8379"/>
                  </a:cubicBezTo>
                  <a:cubicBezTo>
                    <a:pt x="15080" y="8258"/>
                    <a:pt x="14890" y="8137"/>
                    <a:pt x="14947" y="8015"/>
                  </a:cubicBezTo>
                  <a:cubicBezTo>
                    <a:pt x="15004" y="7894"/>
                    <a:pt x="15309" y="7773"/>
                    <a:pt x="15844" y="8076"/>
                  </a:cubicBezTo>
                  <a:cubicBezTo>
                    <a:pt x="16378" y="8379"/>
                    <a:pt x="17141" y="9108"/>
                    <a:pt x="17618" y="10200"/>
                  </a:cubicBezTo>
                  <a:cubicBezTo>
                    <a:pt x="18095" y="11292"/>
                    <a:pt x="18286" y="12748"/>
                    <a:pt x="18381" y="13779"/>
                  </a:cubicBezTo>
                  <a:cubicBezTo>
                    <a:pt x="18477" y="14811"/>
                    <a:pt x="18477" y="15418"/>
                    <a:pt x="18305" y="15964"/>
                  </a:cubicBezTo>
                  <a:cubicBezTo>
                    <a:pt x="18133" y="16510"/>
                    <a:pt x="17790" y="16995"/>
                    <a:pt x="17618" y="16935"/>
                  </a:cubicBezTo>
                  <a:cubicBezTo>
                    <a:pt x="17446" y="16874"/>
                    <a:pt x="17446" y="16267"/>
                    <a:pt x="17618" y="15236"/>
                  </a:cubicBezTo>
                  <a:cubicBezTo>
                    <a:pt x="17790" y="14204"/>
                    <a:pt x="18133" y="12748"/>
                    <a:pt x="18496" y="11717"/>
                  </a:cubicBezTo>
                  <a:cubicBezTo>
                    <a:pt x="18858" y="10685"/>
                    <a:pt x="19240" y="10078"/>
                    <a:pt x="19717" y="10867"/>
                  </a:cubicBezTo>
                  <a:cubicBezTo>
                    <a:pt x="20194" y="11656"/>
                    <a:pt x="20767" y="13840"/>
                    <a:pt x="21091" y="15721"/>
                  </a:cubicBezTo>
                  <a:cubicBezTo>
                    <a:pt x="21415" y="17602"/>
                    <a:pt x="21492" y="19179"/>
                    <a:pt x="21568" y="207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19" name="Line"/>
            <p:cNvSpPr/>
            <p:nvPr/>
          </p:nvSpPr>
          <p:spPr>
            <a:xfrm>
              <a:off x="5628802" y="420900"/>
              <a:ext cx="345765" cy="40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299" extrusionOk="0">
                  <a:moveTo>
                    <a:pt x="1026" y="11673"/>
                  </a:moveTo>
                  <a:cubicBezTo>
                    <a:pt x="738" y="10936"/>
                    <a:pt x="450" y="10200"/>
                    <a:pt x="306" y="10200"/>
                  </a:cubicBezTo>
                  <a:cubicBezTo>
                    <a:pt x="162" y="10200"/>
                    <a:pt x="162" y="10936"/>
                    <a:pt x="162" y="12225"/>
                  </a:cubicBezTo>
                  <a:cubicBezTo>
                    <a:pt x="162" y="13514"/>
                    <a:pt x="162" y="15355"/>
                    <a:pt x="90" y="16766"/>
                  </a:cubicBezTo>
                  <a:cubicBezTo>
                    <a:pt x="18" y="18177"/>
                    <a:pt x="-126" y="19159"/>
                    <a:pt x="234" y="19650"/>
                  </a:cubicBezTo>
                  <a:cubicBezTo>
                    <a:pt x="594" y="20141"/>
                    <a:pt x="1458" y="20141"/>
                    <a:pt x="3042" y="19221"/>
                  </a:cubicBezTo>
                  <a:cubicBezTo>
                    <a:pt x="4626" y="18300"/>
                    <a:pt x="6930" y="16459"/>
                    <a:pt x="8442" y="15477"/>
                  </a:cubicBezTo>
                  <a:cubicBezTo>
                    <a:pt x="9954" y="14496"/>
                    <a:pt x="10674" y="14373"/>
                    <a:pt x="11250" y="14680"/>
                  </a:cubicBezTo>
                  <a:cubicBezTo>
                    <a:pt x="11826" y="14986"/>
                    <a:pt x="12258" y="15723"/>
                    <a:pt x="12618" y="16459"/>
                  </a:cubicBezTo>
                  <a:cubicBezTo>
                    <a:pt x="12978" y="17196"/>
                    <a:pt x="13266" y="17932"/>
                    <a:pt x="13554" y="18791"/>
                  </a:cubicBezTo>
                  <a:cubicBezTo>
                    <a:pt x="13842" y="19650"/>
                    <a:pt x="14130" y="20632"/>
                    <a:pt x="14634" y="21061"/>
                  </a:cubicBezTo>
                  <a:cubicBezTo>
                    <a:pt x="15138" y="21491"/>
                    <a:pt x="15858" y="21368"/>
                    <a:pt x="16866" y="20448"/>
                  </a:cubicBezTo>
                  <a:cubicBezTo>
                    <a:pt x="17874" y="19527"/>
                    <a:pt x="19170" y="17809"/>
                    <a:pt x="20034" y="15109"/>
                  </a:cubicBezTo>
                  <a:cubicBezTo>
                    <a:pt x="20898" y="12409"/>
                    <a:pt x="21330" y="8727"/>
                    <a:pt x="21402" y="6273"/>
                  </a:cubicBezTo>
                  <a:cubicBezTo>
                    <a:pt x="21474" y="3818"/>
                    <a:pt x="21186" y="2591"/>
                    <a:pt x="20826" y="1609"/>
                  </a:cubicBezTo>
                  <a:cubicBezTo>
                    <a:pt x="20466" y="627"/>
                    <a:pt x="20034" y="-109"/>
                    <a:pt x="20034" y="14"/>
                  </a:cubicBezTo>
                  <a:cubicBezTo>
                    <a:pt x="20034" y="136"/>
                    <a:pt x="20466" y="1118"/>
                    <a:pt x="20898" y="21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20" name="Line"/>
            <p:cNvSpPr/>
            <p:nvPr/>
          </p:nvSpPr>
          <p:spPr>
            <a:xfrm>
              <a:off x="6092682" y="276155"/>
              <a:ext cx="905960" cy="707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484" extrusionOk="0">
                  <a:moveTo>
                    <a:pt x="311" y="3272"/>
                  </a:moveTo>
                  <a:cubicBezTo>
                    <a:pt x="367" y="2708"/>
                    <a:pt x="422" y="2143"/>
                    <a:pt x="450" y="1508"/>
                  </a:cubicBezTo>
                  <a:cubicBezTo>
                    <a:pt x="477" y="872"/>
                    <a:pt x="477" y="166"/>
                    <a:pt x="450" y="25"/>
                  </a:cubicBezTo>
                  <a:cubicBezTo>
                    <a:pt x="422" y="-116"/>
                    <a:pt x="367" y="308"/>
                    <a:pt x="339" y="1931"/>
                  </a:cubicBezTo>
                  <a:cubicBezTo>
                    <a:pt x="311" y="3555"/>
                    <a:pt x="311" y="6378"/>
                    <a:pt x="256" y="8672"/>
                  </a:cubicBezTo>
                  <a:cubicBezTo>
                    <a:pt x="201" y="10966"/>
                    <a:pt x="90" y="12731"/>
                    <a:pt x="34" y="13825"/>
                  </a:cubicBezTo>
                  <a:cubicBezTo>
                    <a:pt x="-21" y="14919"/>
                    <a:pt x="-21" y="15343"/>
                    <a:pt x="117" y="15519"/>
                  </a:cubicBezTo>
                  <a:cubicBezTo>
                    <a:pt x="256" y="15696"/>
                    <a:pt x="533" y="15625"/>
                    <a:pt x="893" y="15166"/>
                  </a:cubicBezTo>
                  <a:cubicBezTo>
                    <a:pt x="1253" y="14708"/>
                    <a:pt x="1696" y="13860"/>
                    <a:pt x="2028" y="13049"/>
                  </a:cubicBezTo>
                  <a:cubicBezTo>
                    <a:pt x="2361" y="12237"/>
                    <a:pt x="2582" y="11460"/>
                    <a:pt x="2804" y="11249"/>
                  </a:cubicBezTo>
                  <a:cubicBezTo>
                    <a:pt x="3025" y="11037"/>
                    <a:pt x="3247" y="11390"/>
                    <a:pt x="3524" y="12060"/>
                  </a:cubicBezTo>
                  <a:cubicBezTo>
                    <a:pt x="3801" y="12731"/>
                    <a:pt x="4133" y="13719"/>
                    <a:pt x="4410" y="14390"/>
                  </a:cubicBezTo>
                  <a:cubicBezTo>
                    <a:pt x="4687" y="15060"/>
                    <a:pt x="4908" y="15413"/>
                    <a:pt x="5351" y="15590"/>
                  </a:cubicBezTo>
                  <a:cubicBezTo>
                    <a:pt x="5794" y="15766"/>
                    <a:pt x="6459" y="15766"/>
                    <a:pt x="7096" y="15308"/>
                  </a:cubicBezTo>
                  <a:cubicBezTo>
                    <a:pt x="7733" y="14849"/>
                    <a:pt x="8342" y="13931"/>
                    <a:pt x="8674" y="12943"/>
                  </a:cubicBezTo>
                  <a:cubicBezTo>
                    <a:pt x="9007" y="11955"/>
                    <a:pt x="9062" y="10896"/>
                    <a:pt x="8979" y="10190"/>
                  </a:cubicBezTo>
                  <a:cubicBezTo>
                    <a:pt x="8896" y="9484"/>
                    <a:pt x="8674" y="9131"/>
                    <a:pt x="8481" y="9096"/>
                  </a:cubicBezTo>
                  <a:cubicBezTo>
                    <a:pt x="8287" y="9060"/>
                    <a:pt x="8121" y="9343"/>
                    <a:pt x="7954" y="10437"/>
                  </a:cubicBezTo>
                  <a:cubicBezTo>
                    <a:pt x="7788" y="11531"/>
                    <a:pt x="7622" y="13437"/>
                    <a:pt x="7567" y="14602"/>
                  </a:cubicBezTo>
                  <a:cubicBezTo>
                    <a:pt x="7511" y="15766"/>
                    <a:pt x="7567" y="16190"/>
                    <a:pt x="7788" y="16437"/>
                  </a:cubicBezTo>
                  <a:cubicBezTo>
                    <a:pt x="8010" y="16684"/>
                    <a:pt x="8397" y="16755"/>
                    <a:pt x="9090" y="16190"/>
                  </a:cubicBezTo>
                  <a:cubicBezTo>
                    <a:pt x="9782" y="15625"/>
                    <a:pt x="10779" y="14425"/>
                    <a:pt x="11361" y="13649"/>
                  </a:cubicBezTo>
                  <a:cubicBezTo>
                    <a:pt x="11942" y="12872"/>
                    <a:pt x="12108" y="12519"/>
                    <a:pt x="12274" y="12131"/>
                  </a:cubicBezTo>
                  <a:cubicBezTo>
                    <a:pt x="12441" y="11743"/>
                    <a:pt x="12607" y="11319"/>
                    <a:pt x="12745" y="11355"/>
                  </a:cubicBezTo>
                  <a:cubicBezTo>
                    <a:pt x="12884" y="11390"/>
                    <a:pt x="12994" y="11884"/>
                    <a:pt x="12994" y="12731"/>
                  </a:cubicBezTo>
                  <a:cubicBezTo>
                    <a:pt x="12994" y="13578"/>
                    <a:pt x="12884" y="14778"/>
                    <a:pt x="12801" y="15625"/>
                  </a:cubicBezTo>
                  <a:cubicBezTo>
                    <a:pt x="12717" y="16472"/>
                    <a:pt x="12662" y="16966"/>
                    <a:pt x="12828" y="17178"/>
                  </a:cubicBezTo>
                  <a:cubicBezTo>
                    <a:pt x="12994" y="17390"/>
                    <a:pt x="13382" y="17319"/>
                    <a:pt x="13964" y="16825"/>
                  </a:cubicBezTo>
                  <a:cubicBezTo>
                    <a:pt x="14545" y="16331"/>
                    <a:pt x="15321" y="15413"/>
                    <a:pt x="15902" y="14708"/>
                  </a:cubicBezTo>
                  <a:cubicBezTo>
                    <a:pt x="16484" y="14002"/>
                    <a:pt x="16871" y="13508"/>
                    <a:pt x="17231" y="13225"/>
                  </a:cubicBezTo>
                  <a:cubicBezTo>
                    <a:pt x="17591" y="12943"/>
                    <a:pt x="17924" y="12872"/>
                    <a:pt x="18367" y="13331"/>
                  </a:cubicBezTo>
                  <a:cubicBezTo>
                    <a:pt x="18810" y="13790"/>
                    <a:pt x="19364" y="14778"/>
                    <a:pt x="19917" y="16225"/>
                  </a:cubicBezTo>
                  <a:cubicBezTo>
                    <a:pt x="20471" y="17672"/>
                    <a:pt x="21025" y="19578"/>
                    <a:pt x="21579" y="21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21" name="Line"/>
            <p:cNvSpPr/>
            <p:nvPr/>
          </p:nvSpPr>
          <p:spPr>
            <a:xfrm>
              <a:off x="9047398" y="260881"/>
              <a:ext cx="254471" cy="402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360" extrusionOk="0">
                  <a:moveTo>
                    <a:pt x="13480" y="5052"/>
                  </a:moveTo>
                  <a:cubicBezTo>
                    <a:pt x="14251" y="3941"/>
                    <a:pt x="15023" y="2830"/>
                    <a:pt x="15408" y="1966"/>
                  </a:cubicBezTo>
                  <a:cubicBezTo>
                    <a:pt x="15794" y="1102"/>
                    <a:pt x="15794" y="485"/>
                    <a:pt x="15312" y="177"/>
                  </a:cubicBezTo>
                  <a:cubicBezTo>
                    <a:pt x="14830" y="-132"/>
                    <a:pt x="13866" y="-132"/>
                    <a:pt x="11551" y="979"/>
                  </a:cubicBezTo>
                  <a:cubicBezTo>
                    <a:pt x="9237" y="2090"/>
                    <a:pt x="5573" y="4311"/>
                    <a:pt x="3451" y="5669"/>
                  </a:cubicBezTo>
                  <a:cubicBezTo>
                    <a:pt x="1330" y="7027"/>
                    <a:pt x="751" y="7521"/>
                    <a:pt x="366" y="8076"/>
                  </a:cubicBezTo>
                  <a:cubicBezTo>
                    <a:pt x="-20" y="8631"/>
                    <a:pt x="-213" y="9249"/>
                    <a:pt x="366" y="9681"/>
                  </a:cubicBezTo>
                  <a:cubicBezTo>
                    <a:pt x="944" y="10113"/>
                    <a:pt x="2294" y="10359"/>
                    <a:pt x="5187" y="10977"/>
                  </a:cubicBezTo>
                  <a:cubicBezTo>
                    <a:pt x="8080" y="11594"/>
                    <a:pt x="12516" y="12581"/>
                    <a:pt x="15408" y="13630"/>
                  </a:cubicBezTo>
                  <a:cubicBezTo>
                    <a:pt x="18301" y="14679"/>
                    <a:pt x="19651" y="15790"/>
                    <a:pt x="20423" y="16901"/>
                  </a:cubicBezTo>
                  <a:cubicBezTo>
                    <a:pt x="21194" y="18012"/>
                    <a:pt x="21387" y="19123"/>
                    <a:pt x="20616" y="19987"/>
                  </a:cubicBezTo>
                  <a:cubicBezTo>
                    <a:pt x="19844" y="20851"/>
                    <a:pt x="18108" y="21468"/>
                    <a:pt x="14733" y="21345"/>
                  </a:cubicBezTo>
                  <a:cubicBezTo>
                    <a:pt x="11358" y="21221"/>
                    <a:pt x="6344" y="20357"/>
                    <a:pt x="1330" y="194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22" name="Line"/>
            <p:cNvSpPr/>
            <p:nvPr/>
          </p:nvSpPr>
          <p:spPr>
            <a:xfrm>
              <a:off x="9384305" y="231676"/>
              <a:ext cx="105217" cy="445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320" extrusionOk="0">
                  <a:moveTo>
                    <a:pt x="16904" y="611"/>
                  </a:moveTo>
                  <a:cubicBezTo>
                    <a:pt x="18783" y="165"/>
                    <a:pt x="20661" y="-280"/>
                    <a:pt x="21130" y="221"/>
                  </a:cubicBezTo>
                  <a:cubicBezTo>
                    <a:pt x="21600" y="722"/>
                    <a:pt x="20661" y="2169"/>
                    <a:pt x="18313" y="4730"/>
                  </a:cubicBezTo>
                  <a:cubicBezTo>
                    <a:pt x="15965" y="7291"/>
                    <a:pt x="12209" y="10965"/>
                    <a:pt x="8922" y="13916"/>
                  </a:cubicBezTo>
                  <a:cubicBezTo>
                    <a:pt x="5635" y="16866"/>
                    <a:pt x="2817" y="19093"/>
                    <a:pt x="0" y="213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23" name="Line"/>
            <p:cNvSpPr/>
            <p:nvPr/>
          </p:nvSpPr>
          <p:spPr>
            <a:xfrm>
              <a:off x="9279670" y="501991"/>
              <a:ext cx="460393" cy="174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2" extrusionOk="0">
                  <a:moveTo>
                    <a:pt x="0" y="8481"/>
                  </a:moveTo>
                  <a:cubicBezTo>
                    <a:pt x="3055" y="9042"/>
                    <a:pt x="6109" y="9603"/>
                    <a:pt x="9055" y="9603"/>
                  </a:cubicBezTo>
                  <a:cubicBezTo>
                    <a:pt x="12000" y="9603"/>
                    <a:pt x="14836" y="9042"/>
                    <a:pt x="16800" y="7780"/>
                  </a:cubicBezTo>
                  <a:cubicBezTo>
                    <a:pt x="18764" y="6517"/>
                    <a:pt x="19855" y="4554"/>
                    <a:pt x="20564" y="3011"/>
                  </a:cubicBezTo>
                  <a:cubicBezTo>
                    <a:pt x="21273" y="1468"/>
                    <a:pt x="21600" y="346"/>
                    <a:pt x="21491" y="66"/>
                  </a:cubicBezTo>
                  <a:cubicBezTo>
                    <a:pt x="21382" y="-215"/>
                    <a:pt x="20836" y="346"/>
                    <a:pt x="19691" y="2871"/>
                  </a:cubicBezTo>
                  <a:cubicBezTo>
                    <a:pt x="18545" y="5395"/>
                    <a:pt x="16800" y="9884"/>
                    <a:pt x="15709" y="12689"/>
                  </a:cubicBezTo>
                  <a:cubicBezTo>
                    <a:pt x="14618" y="15494"/>
                    <a:pt x="14182" y="16616"/>
                    <a:pt x="13800" y="17879"/>
                  </a:cubicBezTo>
                  <a:cubicBezTo>
                    <a:pt x="13418" y="19141"/>
                    <a:pt x="13091" y="20543"/>
                    <a:pt x="13255" y="20964"/>
                  </a:cubicBezTo>
                  <a:cubicBezTo>
                    <a:pt x="13418" y="21385"/>
                    <a:pt x="14073" y="20824"/>
                    <a:pt x="14945" y="19562"/>
                  </a:cubicBezTo>
                  <a:cubicBezTo>
                    <a:pt x="15818" y="18299"/>
                    <a:pt x="16909" y="16336"/>
                    <a:pt x="17836" y="14933"/>
                  </a:cubicBezTo>
                  <a:cubicBezTo>
                    <a:pt x="18764" y="13530"/>
                    <a:pt x="19527" y="12689"/>
                    <a:pt x="20127" y="13671"/>
                  </a:cubicBezTo>
                  <a:cubicBezTo>
                    <a:pt x="20727" y="14653"/>
                    <a:pt x="21164" y="17458"/>
                    <a:pt x="21600" y="202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24" name="Line"/>
            <p:cNvSpPr/>
            <p:nvPr/>
          </p:nvSpPr>
          <p:spPr>
            <a:xfrm>
              <a:off x="9816794" y="339548"/>
              <a:ext cx="109866" cy="35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472" extrusionOk="0">
                  <a:moveTo>
                    <a:pt x="16200" y="1861"/>
                  </a:moveTo>
                  <a:cubicBezTo>
                    <a:pt x="18000" y="867"/>
                    <a:pt x="19800" y="-128"/>
                    <a:pt x="20700" y="14"/>
                  </a:cubicBezTo>
                  <a:cubicBezTo>
                    <a:pt x="21600" y="156"/>
                    <a:pt x="21600" y="1435"/>
                    <a:pt x="19350" y="4064"/>
                  </a:cubicBezTo>
                  <a:cubicBezTo>
                    <a:pt x="17100" y="6693"/>
                    <a:pt x="12600" y="10672"/>
                    <a:pt x="9000" y="13798"/>
                  </a:cubicBezTo>
                  <a:cubicBezTo>
                    <a:pt x="5400" y="16925"/>
                    <a:pt x="2700" y="19198"/>
                    <a:pt x="0" y="214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25" name="Line"/>
            <p:cNvSpPr/>
            <p:nvPr/>
          </p:nvSpPr>
          <p:spPr>
            <a:xfrm>
              <a:off x="9802843" y="488584"/>
              <a:ext cx="361697" cy="179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427" extrusionOk="0">
                  <a:moveTo>
                    <a:pt x="0" y="6646"/>
                  </a:moveTo>
                  <a:cubicBezTo>
                    <a:pt x="2215" y="8862"/>
                    <a:pt x="4431" y="11077"/>
                    <a:pt x="5954" y="12877"/>
                  </a:cubicBezTo>
                  <a:cubicBezTo>
                    <a:pt x="7477" y="14677"/>
                    <a:pt x="8308" y="16062"/>
                    <a:pt x="8723" y="17446"/>
                  </a:cubicBezTo>
                  <a:cubicBezTo>
                    <a:pt x="9138" y="18831"/>
                    <a:pt x="9138" y="20215"/>
                    <a:pt x="9554" y="20908"/>
                  </a:cubicBezTo>
                  <a:cubicBezTo>
                    <a:pt x="9969" y="21600"/>
                    <a:pt x="10800" y="21600"/>
                    <a:pt x="12669" y="20908"/>
                  </a:cubicBezTo>
                  <a:cubicBezTo>
                    <a:pt x="14538" y="20215"/>
                    <a:pt x="17446" y="18831"/>
                    <a:pt x="19177" y="16615"/>
                  </a:cubicBezTo>
                  <a:cubicBezTo>
                    <a:pt x="20908" y="14400"/>
                    <a:pt x="21462" y="11354"/>
                    <a:pt x="21531" y="8585"/>
                  </a:cubicBezTo>
                  <a:cubicBezTo>
                    <a:pt x="21600" y="5815"/>
                    <a:pt x="21185" y="3323"/>
                    <a:pt x="20492" y="1938"/>
                  </a:cubicBezTo>
                  <a:cubicBezTo>
                    <a:pt x="19800" y="554"/>
                    <a:pt x="18831" y="277"/>
                    <a:pt x="1786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26" name="Line"/>
            <p:cNvSpPr/>
            <p:nvPr/>
          </p:nvSpPr>
          <p:spPr>
            <a:xfrm>
              <a:off x="10179526" y="522864"/>
              <a:ext cx="297873" cy="261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294" extrusionOk="0">
                  <a:moveTo>
                    <a:pt x="11554" y="1754"/>
                  </a:moveTo>
                  <a:cubicBezTo>
                    <a:pt x="12056" y="996"/>
                    <a:pt x="12558" y="238"/>
                    <a:pt x="12307" y="48"/>
                  </a:cubicBezTo>
                  <a:cubicBezTo>
                    <a:pt x="12056" y="-141"/>
                    <a:pt x="11051" y="238"/>
                    <a:pt x="10214" y="901"/>
                  </a:cubicBezTo>
                  <a:cubicBezTo>
                    <a:pt x="9377" y="1564"/>
                    <a:pt x="8707" y="2512"/>
                    <a:pt x="8623" y="3364"/>
                  </a:cubicBezTo>
                  <a:cubicBezTo>
                    <a:pt x="8540" y="4217"/>
                    <a:pt x="9042" y="4975"/>
                    <a:pt x="10800" y="6017"/>
                  </a:cubicBezTo>
                  <a:cubicBezTo>
                    <a:pt x="12558" y="7059"/>
                    <a:pt x="15572" y="8385"/>
                    <a:pt x="17749" y="9996"/>
                  </a:cubicBezTo>
                  <a:cubicBezTo>
                    <a:pt x="19926" y="11606"/>
                    <a:pt x="21265" y="13501"/>
                    <a:pt x="21433" y="15396"/>
                  </a:cubicBezTo>
                  <a:cubicBezTo>
                    <a:pt x="21600" y="17291"/>
                    <a:pt x="20595" y="19185"/>
                    <a:pt x="17414" y="20227"/>
                  </a:cubicBezTo>
                  <a:cubicBezTo>
                    <a:pt x="14233" y="21270"/>
                    <a:pt x="8874" y="21459"/>
                    <a:pt x="5609" y="21175"/>
                  </a:cubicBezTo>
                  <a:cubicBezTo>
                    <a:pt x="2344" y="20891"/>
                    <a:pt x="1172" y="20133"/>
                    <a:pt x="0" y="193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27" name="Line"/>
            <p:cNvSpPr/>
            <p:nvPr/>
          </p:nvSpPr>
          <p:spPr>
            <a:xfrm>
              <a:off x="10527067" y="0"/>
              <a:ext cx="251615" cy="439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388" extrusionOk="0">
                  <a:moveTo>
                    <a:pt x="104" y="6460"/>
                  </a:moveTo>
                  <a:cubicBezTo>
                    <a:pt x="104" y="5216"/>
                    <a:pt x="104" y="3972"/>
                    <a:pt x="104" y="2898"/>
                  </a:cubicBezTo>
                  <a:cubicBezTo>
                    <a:pt x="104" y="1824"/>
                    <a:pt x="104" y="919"/>
                    <a:pt x="595" y="410"/>
                  </a:cubicBezTo>
                  <a:cubicBezTo>
                    <a:pt x="1086" y="-99"/>
                    <a:pt x="2068" y="-212"/>
                    <a:pt x="5112" y="523"/>
                  </a:cubicBezTo>
                  <a:cubicBezTo>
                    <a:pt x="8155" y="1258"/>
                    <a:pt x="13261" y="2841"/>
                    <a:pt x="16599" y="4651"/>
                  </a:cubicBezTo>
                  <a:cubicBezTo>
                    <a:pt x="19937" y="6460"/>
                    <a:pt x="21508" y="8496"/>
                    <a:pt x="21213" y="10192"/>
                  </a:cubicBezTo>
                  <a:cubicBezTo>
                    <a:pt x="20919" y="11889"/>
                    <a:pt x="18759" y="13246"/>
                    <a:pt x="15224" y="14207"/>
                  </a:cubicBezTo>
                  <a:cubicBezTo>
                    <a:pt x="11690" y="15168"/>
                    <a:pt x="6781" y="15734"/>
                    <a:pt x="3835" y="16186"/>
                  </a:cubicBezTo>
                  <a:cubicBezTo>
                    <a:pt x="890" y="16638"/>
                    <a:pt x="-92" y="16978"/>
                    <a:pt x="6" y="17826"/>
                  </a:cubicBezTo>
                  <a:cubicBezTo>
                    <a:pt x="104" y="18674"/>
                    <a:pt x="1283" y="20031"/>
                    <a:pt x="2461" y="213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28" name="Line"/>
            <p:cNvSpPr/>
            <p:nvPr/>
          </p:nvSpPr>
          <p:spPr>
            <a:xfrm>
              <a:off x="10765479" y="662975"/>
              <a:ext cx="74134" cy="86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182" extrusionOk="0">
                  <a:moveTo>
                    <a:pt x="0" y="0"/>
                  </a:moveTo>
                  <a:cubicBezTo>
                    <a:pt x="5891" y="5116"/>
                    <a:pt x="11782" y="10232"/>
                    <a:pt x="15709" y="13926"/>
                  </a:cubicBezTo>
                  <a:cubicBezTo>
                    <a:pt x="19636" y="17621"/>
                    <a:pt x="21600" y="19895"/>
                    <a:pt x="20618" y="20747"/>
                  </a:cubicBezTo>
                  <a:cubicBezTo>
                    <a:pt x="19636" y="21600"/>
                    <a:pt x="15709" y="21032"/>
                    <a:pt x="11782" y="20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1049" name="Drawing"/>
          <p:cNvGrpSpPr/>
          <p:nvPr/>
        </p:nvGrpSpPr>
        <p:grpSpPr>
          <a:xfrm>
            <a:off x="2134541" y="1144002"/>
            <a:ext cx="6146347" cy="1771810"/>
            <a:chOff x="0" y="0"/>
            <a:chExt cx="6146346" cy="1771809"/>
          </a:xfrm>
        </p:grpSpPr>
        <p:sp>
          <p:nvSpPr>
            <p:cNvPr id="11030" name="Line"/>
            <p:cNvSpPr/>
            <p:nvPr/>
          </p:nvSpPr>
          <p:spPr>
            <a:xfrm>
              <a:off x="251122" y="0"/>
              <a:ext cx="474344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35" y="17760"/>
                    <a:pt x="4871" y="13920"/>
                    <a:pt x="8471" y="10320"/>
                  </a:cubicBezTo>
                  <a:cubicBezTo>
                    <a:pt x="12071" y="6720"/>
                    <a:pt x="16835" y="33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1" name="Line"/>
            <p:cNvSpPr/>
            <p:nvPr/>
          </p:nvSpPr>
          <p:spPr>
            <a:xfrm>
              <a:off x="0" y="174390"/>
              <a:ext cx="237172" cy="711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41" y="0"/>
                    <a:pt x="19482" y="0"/>
                    <a:pt x="18424" y="424"/>
                  </a:cubicBezTo>
                  <a:cubicBezTo>
                    <a:pt x="17365" y="847"/>
                    <a:pt x="16306" y="1694"/>
                    <a:pt x="15141" y="3494"/>
                  </a:cubicBezTo>
                  <a:cubicBezTo>
                    <a:pt x="13976" y="5294"/>
                    <a:pt x="12706" y="8047"/>
                    <a:pt x="10906" y="10694"/>
                  </a:cubicBezTo>
                  <a:cubicBezTo>
                    <a:pt x="9106" y="13341"/>
                    <a:pt x="6776" y="15882"/>
                    <a:pt x="4871" y="17682"/>
                  </a:cubicBezTo>
                  <a:cubicBezTo>
                    <a:pt x="2965" y="19482"/>
                    <a:pt x="1482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2" name="Line"/>
            <p:cNvSpPr/>
            <p:nvPr/>
          </p:nvSpPr>
          <p:spPr>
            <a:xfrm>
              <a:off x="111609" y="376683"/>
              <a:ext cx="453417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434" y="17333"/>
                    <a:pt x="6868" y="13067"/>
                    <a:pt x="10468" y="9467"/>
                  </a:cubicBezTo>
                  <a:cubicBezTo>
                    <a:pt x="14068" y="5867"/>
                    <a:pt x="17834" y="293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3" name="Line"/>
            <p:cNvSpPr/>
            <p:nvPr/>
          </p:nvSpPr>
          <p:spPr>
            <a:xfrm>
              <a:off x="346411" y="403346"/>
              <a:ext cx="860373" cy="372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56" extrusionOk="0">
                  <a:moveTo>
                    <a:pt x="3203" y="1671"/>
                  </a:moveTo>
                  <a:cubicBezTo>
                    <a:pt x="3262" y="871"/>
                    <a:pt x="3320" y="71"/>
                    <a:pt x="3262" y="5"/>
                  </a:cubicBezTo>
                  <a:cubicBezTo>
                    <a:pt x="3203" y="-62"/>
                    <a:pt x="3029" y="605"/>
                    <a:pt x="2592" y="3071"/>
                  </a:cubicBezTo>
                  <a:cubicBezTo>
                    <a:pt x="2155" y="5538"/>
                    <a:pt x="1457" y="9805"/>
                    <a:pt x="962" y="12805"/>
                  </a:cubicBezTo>
                  <a:cubicBezTo>
                    <a:pt x="467" y="15805"/>
                    <a:pt x="176" y="17538"/>
                    <a:pt x="59" y="18805"/>
                  </a:cubicBezTo>
                  <a:cubicBezTo>
                    <a:pt x="-57" y="20071"/>
                    <a:pt x="1" y="20871"/>
                    <a:pt x="205" y="21205"/>
                  </a:cubicBezTo>
                  <a:cubicBezTo>
                    <a:pt x="409" y="21538"/>
                    <a:pt x="758" y="21405"/>
                    <a:pt x="1573" y="19938"/>
                  </a:cubicBezTo>
                  <a:cubicBezTo>
                    <a:pt x="2388" y="18471"/>
                    <a:pt x="3669" y="15671"/>
                    <a:pt x="4484" y="13471"/>
                  </a:cubicBezTo>
                  <a:cubicBezTo>
                    <a:pt x="5299" y="11271"/>
                    <a:pt x="5649" y="9671"/>
                    <a:pt x="5852" y="8471"/>
                  </a:cubicBezTo>
                  <a:cubicBezTo>
                    <a:pt x="6056" y="7271"/>
                    <a:pt x="6114" y="6471"/>
                    <a:pt x="6144" y="6471"/>
                  </a:cubicBezTo>
                  <a:cubicBezTo>
                    <a:pt x="6173" y="6471"/>
                    <a:pt x="6173" y="7271"/>
                    <a:pt x="5940" y="8738"/>
                  </a:cubicBezTo>
                  <a:cubicBezTo>
                    <a:pt x="5707" y="10205"/>
                    <a:pt x="5241" y="12338"/>
                    <a:pt x="4979" y="13738"/>
                  </a:cubicBezTo>
                  <a:cubicBezTo>
                    <a:pt x="4717" y="15138"/>
                    <a:pt x="4659" y="15805"/>
                    <a:pt x="4775" y="16138"/>
                  </a:cubicBezTo>
                  <a:cubicBezTo>
                    <a:pt x="4892" y="16471"/>
                    <a:pt x="5183" y="16471"/>
                    <a:pt x="5823" y="15205"/>
                  </a:cubicBezTo>
                  <a:cubicBezTo>
                    <a:pt x="6464" y="13938"/>
                    <a:pt x="7454" y="11405"/>
                    <a:pt x="8036" y="9738"/>
                  </a:cubicBezTo>
                  <a:cubicBezTo>
                    <a:pt x="8618" y="8071"/>
                    <a:pt x="8793" y="7271"/>
                    <a:pt x="8967" y="7138"/>
                  </a:cubicBezTo>
                  <a:cubicBezTo>
                    <a:pt x="9142" y="7005"/>
                    <a:pt x="9317" y="7538"/>
                    <a:pt x="9229" y="9138"/>
                  </a:cubicBezTo>
                  <a:cubicBezTo>
                    <a:pt x="9142" y="10738"/>
                    <a:pt x="8793" y="13405"/>
                    <a:pt x="8560" y="15138"/>
                  </a:cubicBezTo>
                  <a:cubicBezTo>
                    <a:pt x="8327" y="16871"/>
                    <a:pt x="8210" y="17671"/>
                    <a:pt x="8298" y="17871"/>
                  </a:cubicBezTo>
                  <a:cubicBezTo>
                    <a:pt x="8385" y="18071"/>
                    <a:pt x="8676" y="17671"/>
                    <a:pt x="9462" y="15538"/>
                  </a:cubicBezTo>
                  <a:cubicBezTo>
                    <a:pt x="10248" y="13405"/>
                    <a:pt x="11529" y="9538"/>
                    <a:pt x="12286" y="7271"/>
                  </a:cubicBezTo>
                  <a:cubicBezTo>
                    <a:pt x="13043" y="5005"/>
                    <a:pt x="13276" y="4338"/>
                    <a:pt x="13567" y="3938"/>
                  </a:cubicBezTo>
                  <a:cubicBezTo>
                    <a:pt x="13858" y="3538"/>
                    <a:pt x="14207" y="3405"/>
                    <a:pt x="14556" y="4005"/>
                  </a:cubicBezTo>
                  <a:cubicBezTo>
                    <a:pt x="14906" y="4605"/>
                    <a:pt x="15255" y="5938"/>
                    <a:pt x="15430" y="7538"/>
                  </a:cubicBezTo>
                  <a:cubicBezTo>
                    <a:pt x="15604" y="9138"/>
                    <a:pt x="15604" y="11005"/>
                    <a:pt x="15517" y="12538"/>
                  </a:cubicBezTo>
                  <a:cubicBezTo>
                    <a:pt x="15430" y="14071"/>
                    <a:pt x="15255" y="15271"/>
                    <a:pt x="15342" y="15738"/>
                  </a:cubicBezTo>
                  <a:cubicBezTo>
                    <a:pt x="15430" y="16205"/>
                    <a:pt x="15779" y="15938"/>
                    <a:pt x="16303" y="14738"/>
                  </a:cubicBezTo>
                  <a:cubicBezTo>
                    <a:pt x="16827" y="13538"/>
                    <a:pt x="17526" y="11405"/>
                    <a:pt x="17962" y="9938"/>
                  </a:cubicBezTo>
                  <a:cubicBezTo>
                    <a:pt x="18399" y="8471"/>
                    <a:pt x="18574" y="7671"/>
                    <a:pt x="18836" y="7071"/>
                  </a:cubicBezTo>
                  <a:cubicBezTo>
                    <a:pt x="19098" y="6471"/>
                    <a:pt x="19447" y="6071"/>
                    <a:pt x="19709" y="6271"/>
                  </a:cubicBezTo>
                  <a:cubicBezTo>
                    <a:pt x="19971" y="6471"/>
                    <a:pt x="20146" y="7271"/>
                    <a:pt x="20204" y="8405"/>
                  </a:cubicBezTo>
                  <a:cubicBezTo>
                    <a:pt x="20262" y="9538"/>
                    <a:pt x="20204" y="11005"/>
                    <a:pt x="20204" y="12071"/>
                  </a:cubicBezTo>
                  <a:cubicBezTo>
                    <a:pt x="20204" y="13138"/>
                    <a:pt x="20262" y="13805"/>
                    <a:pt x="20495" y="14005"/>
                  </a:cubicBezTo>
                  <a:cubicBezTo>
                    <a:pt x="20728" y="14205"/>
                    <a:pt x="21135" y="13938"/>
                    <a:pt x="21543" y="136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4" name="Line"/>
            <p:cNvSpPr/>
            <p:nvPr/>
          </p:nvSpPr>
          <p:spPr>
            <a:xfrm>
              <a:off x="1322666" y="460391"/>
              <a:ext cx="43782" cy="213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67" h="21344" extrusionOk="0">
                  <a:moveTo>
                    <a:pt x="16624" y="0"/>
                  </a:moveTo>
                  <a:cubicBezTo>
                    <a:pt x="18681" y="2323"/>
                    <a:pt x="20738" y="4645"/>
                    <a:pt x="18167" y="7665"/>
                  </a:cubicBezTo>
                  <a:cubicBezTo>
                    <a:pt x="15595" y="10684"/>
                    <a:pt x="8395" y="14400"/>
                    <a:pt x="4281" y="16955"/>
                  </a:cubicBezTo>
                  <a:cubicBezTo>
                    <a:pt x="167" y="19510"/>
                    <a:pt x="-862" y="20903"/>
                    <a:pt x="681" y="21252"/>
                  </a:cubicBezTo>
                  <a:cubicBezTo>
                    <a:pt x="2224" y="21600"/>
                    <a:pt x="6338" y="20903"/>
                    <a:pt x="10452" y="202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5" name="Line"/>
            <p:cNvSpPr/>
            <p:nvPr/>
          </p:nvSpPr>
          <p:spPr>
            <a:xfrm>
              <a:off x="1374198" y="216244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6" name="Line"/>
            <p:cNvSpPr/>
            <p:nvPr/>
          </p:nvSpPr>
          <p:spPr>
            <a:xfrm>
              <a:off x="1459102" y="39528"/>
              <a:ext cx="503254" cy="1167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extrusionOk="0">
                  <a:moveTo>
                    <a:pt x="7083" y="430"/>
                  </a:moveTo>
                  <a:cubicBezTo>
                    <a:pt x="6984" y="215"/>
                    <a:pt x="6885" y="0"/>
                    <a:pt x="6736" y="0"/>
                  </a:cubicBezTo>
                  <a:cubicBezTo>
                    <a:pt x="6588" y="0"/>
                    <a:pt x="6389" y="215"/>
                    <a:pt x="5795" y="1076"/>
                  </a:cubicBezTo>
                  <a:cubicBezTo>
                    <a:pt x="5200" y="1936"/>
                    <a:pt x="4210" y="3442"/>
                    <a:pt x="3318" y="4927"/>
                  </a:cubicBezTo>
                  <a:cubicBezTo>
                    <a:pt x="2426" y="6411"/>
                    <a:pt x="1633" y="7874"/>
                    <a:pt x="1088" y="8799"/>
                  </a:cubicBezTo>
                  <a:cubicBezTo>
                    <a:pt x="543" y="9724"/>
                    <a:pt x="246" y="10112"/>
                    <a:pt x="98" y="10434"/>
                  </a:cubicBezTo>
                  <a:cubicBezTo>
                    <a:pt x="-51" y="10757"/>
                    <a:pt x="-51" y="11015"/>
                    <a:pt x="246" y="11080"/>
                  </a:cubicBezTo>
                  <a:cubicBezTo>
                    <a:pt x="543" y="11144"/>
                    <a:pt x="1138" y="11015"/>
                    <a:pt x="2030" y="10456"/>
                  </a:cubicBezTo>
                  <a:cubicBezTo>
                    <a:pt x="2921" y="9896"/>
                    <a:pt x="4110" y="8907"/>
                    <a:pt x="4953" y="8240"/>
                  </a:cubicBezTo>
                  <a:cubicBezTo>
                    <a:pt x="5795" y="7573"/>
                    <a:pt x="6290" y="7229"/>
                    <a:pt x="6736" y="7121"/>
                  </a:cubicBezTo>
                  <a:cubicBezTo>
                    <a:pt x="7182" y="7014"/>
                    <a:pt x="7578" y="7143"/>
                    <a:pt x="7876" y="7702"/>
                  </a:cubicBezTo>
                  <a:cubicBezTo>
                    <a:pt x="8173" y="8261"/>
                    <a:pt x="8371" y="9251"/>
                    <a:pt x="8321" y="9961"/>
                  </a:cubicBezTo>
                  <a:cubicBezTo>
                    <a:pt x="8272" y="10671"/>
                    <a:pt x="7975" y="11101"/>
                    <a:pt x="7826" y="11424"/>
                  </a:cubicBezTo>
                  <a:cubicBezTo>
                    <a:pt x="7677" y="11747"/>
                    <a:pt x="7677" y="11962"/>
                    <a:pt x="8024" y="12048"/>
                  </a:cubicBezTo>
                  <a:cubicBezTo>
                    <a:pt x="8371" y="12134"/>
                    <a:pt x="9065" y="12091"/>
                    <a:pt x="10650" y="11704"/>
                  </a:cubicBezTo>
                  <a:cubicBezTo>
                    <a:pt x="12235" y="11316"/>
                    <a:pt x="14712" y="10585"/>
                    <a:pt x="16446" y="10004"/>
                  </a:cubicBezTo>
                  <a:cubicBezTo>
                    <a:pt x="18180" y="9423"/>
                    <a:pt x="19171" y="8993"/>
                    <a:pt x="19865" y="8713"/>
                  </a:cubicBezTo>
                  <a:cubicBezTo>
                    <a:pt x="20558" y="8433"/>
                    <a:pt x="20955" y="8304"/>
                    <a:pt x="21202" y="8347"/>
                  </a:cubicBezTo>
                  <a:cubicBezTo>
                    <a:pt x="21450" y="8390"/>
                    <a:pt x="21549" y="8606"/>
                    <a:pt x="21301" y="9445"/>
                  </a:cubicBezTo>
                  <a:cubicBezTo>
                    <a:pt x="21054" y="10284"/>
                    <a:pt x="20459" y="11747"/>
                    <a:pt x="19518" y="13210"/>
                  </a:cubicBezTo>
                  <a:cubicBezTo>
                    <a:pt x="18577" y="14673"/>
                    <a:pt x="17288" y="16135"/>
                    <a:pt x="16942" y="17534"/>
                  </a:cubicBezTo>
                  <a:cubicBezTo>
                    <a:pt x="16595" y="18932"/>
                    <a:pt x="17189" y="20266"/>
                    <a:pt x="1778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7" name="Line"/>
            <p:cNvSpPr/>
            <p:nvPr/>
          </p:nvSpPr>
          <p:spPr>
            <a:xfrm>
              <a:off x="2430559" y="111610"/>
              <a:ext cx="454348" cy="594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3" h="21484" extrusionOk="0">
                  <a:moveTo>
                    <a:pt x="6339" y="15381"/>
                  </a:moveTo>
                  <a:cubicBezTo>
                    <a:pt x="6447" y="14120"/>
                    <a:pt x="6555" y="12859"/>
                    <a:pt x="6393" y="11977"/>
                  </a:cubicBezTo>
                  <a:cubicBezTo>
                    <a:pt x="6231" y="11094"/>
                    <a:pt x="5799" y="10590"/>
                    <a:pt x="5313" y="10296"/>
                  </a:cubicBezTo>
                  <a:cubicBezTo>
                    <a:pt x="4827" y="10002"/>
                    <a:pt x="4287" y="9918"/>
                    <a:pt x="3423" y="10968"/>
                  </a:cubicBezTo>
                  <a:cubicBezTo>
                    <a:pt x="2559" y="12019"/>
                    <a:pt x="1371" y="14204"/>
                    <a:pt x="669" y="15717"/>
                  </a:cubicBezTo>
                  <a:cubicBezTo>
                    <a:pt x="-33" y="17230"/>
                    <a:pt x="-249" y="18070"/>
                    <a:pt x="345" y="18532"/>
                  </a:cubicBezTo>
                  <a:cubicBezTo>
                    <a:pt x="939" y="18995"/>
                    <a:pt x="2343" y="19079"/>
                    <a:pt x="3747" y="18784"/>
                  </a:cubicBezTo>
                  <a:cubicBezTo>
                    <a:pt x="5151" y="18490"/>
                    <a:pt x="6555" y="17818"/>
                    <a:pt x="7689" y="17776"/>
                  </a:cubicBezTo>
                  <a:cubicBezTo>
                    <a:pt x="8823" y="17734"/>
                    <a:pt x="9687" y="18322"/>
                    <a:pt x="10173" y="18826"/>
                  </a:cubicBezTo>
                  <a:cubicBezTo>
                    <a:pt x="10659" y="19331"/>
                    <a:pt x="10767" y="19751"/>
                    <a:pt x="10929" y="20213"/>
                  </a:cubicBezTo>
                  <a:cubicBezTo>
                    <a:pt x="11091" y="20675"/>
                    <a:pt x="11307" y="21180"/>
                    <a:pt x="11793" y="21390"/>
                  </a:cubicBezTo>
                  <a:cubicBezTo>
                    <a:pt x="12279" y="21600"/>
                    <a:pt x="13035" y="21516"/>
                    <a:pt x="14601" y="20549"/>
                  </a:cubicBezTo>
                  <a:cubicBezTo>
                    <a:pt x="16167" y="19583"/>
                    <a:pt x="18543" y="17734"/>
                    <a:pt x="19839" y="15381"/>
                  </a:cubicBezTo>
                  <a:cubicBezTo>
                    <a:pt x="21135" y="13027"/>
                    <a:pt x="21351" y="10170"/>
                    <a:pt x="20865" y="7522"/>
                  </a:cubicBezTo>
                  <a:cubicBezTo>
                    <a:pt x="20379" y="4875"/>
                    <a:pt x="19191" y="2437"/>
                    <a:pt x="1800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8" name="Line"/>
            <p:cNvSpPr/>
            <p:nvPr/>
          </p:nvSpPr>
          <p:spPr>
            <a:xfrm>
              <a:off x="2965273" y="425912"/>
              <a:ext cx="97027" cy="2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1" h="21040" extrusionOk="0">
                  <a:moveTo>
                    <a:pt x="19454" y="527"/>
                  </a:moveTo>
                  <a:cubicBezTo>
                    <a:pt x="16942" y="154"/>
                    <a:pt x="14431" y="-218"/>
                    <a:pt x="12421" y="154"/>
                  </a:cubicBezTo>
                  <a:cubicBezTo>
                    <a:pt x="10412" y="527"/>
                    <a:pt x="8905" y="1644"/>
                    <a:pt x="6645" y="4530"/>
                  </a:cubicBezTo>
                  <a:cubicBezTo>
                    <a:pt x="4384" y="7416"/>
                    <a:pt x="1370" y="12072"/>
                    <a:pt x="366" y="15330"/>
                  </a:cubicBezTo>
                  <a:cubicBezTo>
                    <a:pt x="-639" y="18589"/>
                    <a:pt x="366" y="20451"/>
                    <a:pt x="4133" y="20916"/>
                  </a:cubicBezTo>
                  <a:cubicBezTo>
                    <a:pt x="7901" y="21382"/>
                    <a:pt x="14431" y="20451"/>
                    <a:pt x="20961" y="19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39" name="Line"/>
            <p:cNvSpPr/>
            <p:nvPr/>
          </p:nvSpPr>
          <p:spPr>
            <a:xfrm>
              <a:off x="3166934" y="153463"/>
              <a:ext cx="76733" cy="576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4" extrusionOk="0">
                  <a:moveTo>
                    <a:pt x="21600" y="0"/>
                  </a:moveTo>
                  <a:cubicBezTo>
                    <a:pt x="17673" y="3383"/>
                    <a:pt x="13745" y="6766"/>
                    <a:pt x="11127" y="9889"/>
                  </a:cubicBezTo>
                  <a:cubicBezTo>
                    <a:pt x="8509" y="13012"/>
                    <a:pt x="7200" y="15875"/>
                    <a:pt x="6545" y="17566"/>
                  </a:cubicBezTo>
                  <a:cubicBezTo>
                    <a:pt x="5891" y="19258"/>
                    <a:pt x="5891" y="19778"/>
                    <a:pt x="5891" y="20299"/>
                  </a:cubicBezTo>
                  <a:cubicBezTo>
                    <a:pt x="5891" y="20819"/>
                    <a:pt x="5891" y="21340"/>
                    <a:pt x="4909" y="21470"/>
                  </a:cubicBezTo>
                  <a:cubicBezTo>
                    <a:pt x="3927" y="21600"/>
                    <a:pt x="1964" y="21340"/>
                    <a:pt x="0" y="210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0" name="Line"/>
            <p:cNvSpPr/>
            <p:nvPr/>
          </p:nvSpPr>
          <p:spPr>
            <a:xfrm>
              <a:off x="3098213" y="125277"/>
              <a:ext cx="549005" cy="662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534" extrusionOk="0">
                  <a:moveTo>
                    <a:pt x="1599" y="17909"/>
                  </a:moveTo>
                  <a:cubicBezTo>
                    <a:pt x="1235" y="17607"/>
                    <a:pt x="870" y="17305"/>
                    <a:pt x="551" y="17003"/>
                  </a:cubicBezTo>
                  <a:cubicBezTo>
                    <a:pt x="232" y="16700"/>
                    <a:pt x="-41" y="16398"/>
                    <a:pt x="5" y="16134"/>
                  </a:cubicBezTo>
                  <a:cubicBezTo>
                    <a:pt x="50" y="15870"/>
                    <a:pt x="415" y="15643"/>
                    <a:pt x="1827" y="15001"/>
                  </a:cubicBezTo>
                  <a:cubicBezTo>
                    <a:pt x="3240" y="14359"/>
                    <a:pt x="5701" y="13302"/>
                    <a:pt x="7706" y="11867"/>
                  </a:cubicBezTo>
                  <a:cubicBezTo>
                    <a:pt x="9711" y="10432"/>
                    <a:pt x="11260" y="8619"/>
                    <a:pt x="12126" y="6693"/>
                  </a:cubicBezTo>
                  <a:cubicBezTo>
                    <a:pt x="12992" y="4768"/>
                    <a:pt x="13174" y="2728"/>
                    <a:pt x="13311" y="1520"/>
                  </a:cubicBezTo>
                  <a:cubicBezTo>
                    <a:pt x="13448" y="312"/>
                    <a:pt x="13539" y="-66"/>
                    <a:pt x="13584" y="10"/>
                  </a:cubicBezTo>
                  <a:cubicBezTo>
                    <a:pt x="13630" y="85"/>
                    <a:pt x="13630" y="614"/>
                    <a:pt x="13356" y="2162"/>
                  </a:cubicBezTo>
                  <a:cubicBezTo>
                    <a:pt x="13083" y="3710"/>
                    <a:pt x="12536" y="6278"/>
                    <a:pt x="12035" y="8619"/>
                  </a:cubicBezTo>
                  <a:cubicBezTo>
                    <a:pt x="11534" y="10961"/>
                    <a:pt x="11078" y="13075"/>
                    <a:pt x="11443" y="14321"/>
                  </a:cubicBezTo>
                  <a:cubicBezTo>
                    <a:pt x="11807" y="15568"/>
                    <a:pt x="12992" y="15945"/>
                    <a:pt x="14405" y="15492"/>
                  </a:cubicBezTo>
                  <a:cubicBezTo>
                    <a:pt x="15817" y="15039"/>
                    <a:pt x="17458" y="13755"/>
                    <a:pt x="18415" y="12886"/>
                  </a:cubicBezTo>
                  <a:cubicBezTo>
                    <a:pt x="19372" y="12018"/>
                    <a:pt x="19645" y="11565"/>
                    <a:pt x="19964" y="11225"/>
                  </a:cubicBezTo>
                  <a:cubicBezTo>
                    <a:pt x="20283" y="10885"/>
                    <a:pt x="20648" y="10658"/>
                    <a:pt x="20967" y="10847"/>
                  </a:cubicBezTo>
                  <a:cubicBezTo>
                    <a:pt x="21286" y="11036"/>
                    <a:pt x="21559" y="11640"/>
                    <a:pt x="21513" y="13226"/>
                  </a:cubicBezTo>
                  <a:cubicBezTo>
                    <a:pt x="21468" y="14812"/>
                    <a:pt x="21103" y="17380"/>
                    <a:pt x="20921" y="18928"/>
                  </a:cubicBezTo>
                  <a:cubicBezTo>
                    <a:pt x="20739" y="20477"/>
                    <a:pt x="20739" y="21005"/>
                    <a:pt x="20739" y="215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1" name="Line"/>
            <p:cNvSpPr/>
            <p:nvPr/>
          </p:nvSpPr>
          <p:spPr>
            <a:xfrm>
              <a:off x="4182771" y="401931"/>
              <a:ext cx="283823" cy="692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54" extrusionOk="0">
                  <a:moveTo>
                    <a:pt x="8034" y="946"/>
                  </a:moveTo>
                  <a:cubicBezTo>
                    <a:pt x="7163" y="514"/>
                    <a:pt x="6292" y="82"/>
                    <a:pt x="5595" y="10"/>
                  </a:cubicBezTo>
                  <a:cubicBezTo>
                    <a:pt x="4899" y="-62"/>
                    <a:pt x="4376" y="226"/>
                    <a:pt x="3679" y="1558"/>
                  </a:cubicBezTo>
                  <a:cubicBezTo>
                    <a:pt x="2982" y="2890"/>
                    <a:pt x="2112" y="5266"/>
                    <a:pt x="1502" y="6634"/>
                  </a:cubicBezTo>
                  <a:cubicBezTo>
                    <a:pt x="892" y="8002"/>
                    <a:pt x="544" y="8362"/>
                    <a:pt x="282" y="8758"/>
                  </a:cubicBezTo>
                  <a:cubicBezTo>
                    <a:pt x="21" y="9154"/>
                    <a:pt x="-153" y="9586"/>
                    <a:pt x="195" y="9730"/>
                  </a:cubicBezTo>
                  <a:cubicBezTo>
                    <a:pt x="544" y="9874"/>
                    <a:pt x="1415" y="9730"/>
                    <a:pt x="4028" y="8866"/>
                  </a:cubicBezTo>
                  <a:cubicBezTo>
                    <a:pt x="6641" y="8002"/>
                    <a:pt x="10995" y="6418"/>
                    <a:pt x="13870" y="5086"/>
                  </a:cubicBezTo>
                  <a:cubicBezTo>
                    <a:pt x="16744" y="3754"/>
                    <a:pt x="18137" y="2674"/>
                    <a:pt x="19008" y="1882"/>
                  </a:cubicBezTo>
                  <a:cubicBezTo>
                    <a:pt x="19879" y="1090"/>
                    <a:pt x="20228" y="586"/>
                    <a:pt x="20489" y="550"/>
                  </a:cubicBezTo>
                  <a:cubicBezTo>
                    <a:pt x="20750" y="514"/>
                    <a:pt x="20924" y="946"/>
                    <a:pt x="21099" y="2422"/>
                  </a:cubicBezTo>
                  <a:cubicBezTo>
                    <a:pt x="21273" y="3898"/>
                    <a:pt x="21447" y="6418"/>
                    <a:pt x="20837" y="8974"/>
                  </a:cubicBezTo>
                  <a:cubicBezTo>
                    <a:pt x="20228" y="11530"/>
                    <a:pt x="18834" y="14122"/>
                    <a:pt x="17702" y="16030"/>
                  </a:cubicBezTo>
                  <a:cubicBezTo>
                    <a:pt x="16570" y="17938"/>
                    <a:pt x="15699" y="19162"/>
                    <a:pt x="15350" y="19990"/>
                  </a:cubicBezTo>
                  <a:cubicBezTo>
                    <a:pt x="15002" y="20818"/>
                    <a:pt x="15176" y="21250"/>
                    <a:pt x="15873" y="21394"/>
                  </a:cubicBezTo>
                  <a:cubicBezTo>
                    <a:pt x="16570" y="21538"/>
                    <a:pt x="17789" y="21394"/>
                    <a:pt x="19008" y="212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2" name="Line"/>
            <p:cNvSpPr/>
            <p:nvPr/>
          </p:nvSpPr>
          <p:spPr>
            <a:xfrm>
              <a:off x="4665534" y="446440"/>
              <a:ext cx="255401" cy="364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3" h="21316" extrusionOk="0">
                  <a:moveTo>
                    <a:pt x="5679" y="3668"/>
                  </a:moveTo>
                  <a:cubicBezTo>
                    <a:pt x="3444" y="8015"/>
                    <a:pt x="1210" y="12362"/>
                    <a:pt x="372" y="15351"/>
                  </a:cubicBezTo>
                  <a:cubicBezTo>
                    <a:pt x="-466" y="18340"/>
                    <a:pt x="93" y="19970"/>
                    <a:pt x="2234" y="20785"/>
                  </a:cubicBezTo>
                  <a:cubicBezTo>
                    <a:pt x="4375" y="21600"/>
                    <a:pt x="8100" y="21600"/>
                    <a:pt x="11637" y="19902"/>
                  </a:cubicBezTo>
                  <a:cubicBezTo>
                    <a:pt x="15175" y="18204"/>
                    <a:pt x="18527" y="14808"/>
                    <a:pt x="19831" y="11751"/>
                  </a:cubicBezTo>
                  <a:cubicBezTo>
                    <a:pt x="21134" y="8694"/>
                    <a:pt x="20389" y="5977"/>
                    <a:pt x="17596" y="4075"/>
                  </a:cubicBezTo>
                  <a:cubicBezTo>
                    <a:pt x="14803" y="2174"/>
                    <a:pt x="9962" y="1087"/>
                    <a:pt x="512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3" name="Line"/>
            <p:cNvSpPr/>
            <p:nvPr/>
          </p:nvSpPr>
          <p:spPr>
            <a:xfrm>
              <a:off x="4996060" y="404586"/>
              <a:ext cx="221709" cy="424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3" h="21547" extrusionOk="0">
                  <a:moveTo>
                    <a:pt x="2528" y="7436"/>
                  </a:moveTo>
                  <a:cubicBezTo>
                    <a:pt x="3196" y="7908"/>
                    <a:pt x="3864" y="8380"/>
                    <a:pt x="3307" y="9915"/>
                  </a:cubicBezTo>
                  <a:cubicBezTo>
                    <a:pt x="2751" y="11449"/>
                    <a:pt x="969" y="14046"/>
                    <a:pt x="301" y="16052"/>
                  </a:cubicBezTo>
                  <a:cubicBezTo>
                    <a:pt x="-367" y="18059"/>
                    <a:pt x="78" y="19475"/>
                    <a:pt x="1637" y="20361"/>
                  </a:cubicBezTo>
                  <a:cubicBezTo>
                    <a:pt x="3196" y="21246"/>
                    <a:pt x="5868" y="21600"/>
                    <a:pt x="8652" y="21541"/>
                  </a:cubicBezTo>
                  <a:cubicBezTo>
                    <a:pt x="11435" y="21482"/>
                    <a:pt x="14330" y="21010"/>
                    <a:pt x="16334" y="19534"/>
                  </a:cubicBezTo>
                  <a:cubicBezTo>
                    <a:pt x="18338" y="18059"/>
                    <a:pt x="19452" y="15580"/>
                    <a:pt x="20120" y="12157"/>
                  </a:cubicBezTo>
                  <a:cubicBezTo>
                    <a:pt x="20788" y="8734"/>
                    <a:pt x="21010" y="4367"/>
                    <a:pt x="2123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4" name="Line"/>
            <p:cNvSpPr/>
            <p:nvPr/>
          </p:nvSpPr>
          <p:spPr>
            <a:xfrm>
              <a:off x="5316462" y="481318"/>
              <a:ext cx="424479" cy="3118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99" extrusionOk="0">
                  <a:moveTo>
                    <a:pt x="2426" y="0"/>
                  </a:moveTo>
                  <a:cubicBezTo>
                    <a:pt x="2308" y="3971"/>
                    <a:pt x="2190" y="7941"/>
                    <a:pt x="1895" y="10879"/>
                  </a:cubicBezTo>
                  <a:cubicBezTo>
                    <a:pt x="1599" y="13818"/>
                    <a:pt x="1127" y="15724"/>
                    <a:pt x="714" y="17471"/>
                  </a:cubicBezTo>
                  <a:cubicBezTo>
                    <a:pt x="301" y="19218"/>
                    <a:pt x="-53" y="20806"/>
                    <a:pt x="6" y="21203"/>
                  </a:cubicBezTo>
                  <a:cubicBezTo>
                    <a:pt x="65" y="21600"/>
                    <a:pt x="537" y="20806"/>
                    <a:pt x="1836" y="18026"/>
                  </a:cubicBezTo>
                  <a:cubicBezTo>
                    <a:pt x="3134" y="15247"/>
                    <a:pt x="5258" y="10482"/>
                    <a:pt x="6616" y="7703"/>
                  </a:cubicBezTo>
                  <a:cubicBezTo>
                    <a:pt x="7973" y="4924"/>
                    <a:pt x="8563" y="4129"/>
                    <a:pt x="9154" y="3653"/>
                  </a:cubicBezTo>
                  <a:cubicBezTo>
                    <a:pt x="9744" y="3176"/>
                    <a:pt x="10334" y="3018"/>
                    <a:pt x="10983" y="4368"/>
                  </a:cubicBezTo>
                  <a:cubicBezTo>
                    <a:pt x="11632" y="5718"/>
                    <a:pt x="12340" y="8576"/>
                    <a:pt x="12695" y="10959"/>
                  </a:cubicBezTo>
                  <a:cubicBezTo>
                    <a:pt x="13049" y="13341"/>
                    <a:pt x="13049" y="15247"/>
                    <a:pt x="13049" y="16597"/>
                  </a:cubicBezTo>
                  <a:cubicBezTo>
                    <a:pt x="13049" y="17947"/>
                    <a:pt x="13049" y="18741"/>
                    <a:pt x="14465" y="18424"/>
                  </a:cubicBezTo>
                  <a:cubicBezTo>
                    <a:pt x="15881" y="18106"/>
                    <a:pt x="18714" y="16676"/>
                    <a:pt x="21547" y="152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5" name="Line"/>
            <p:cNvSpPr/>
            <p:nvPr/>
          </p:nvSpPr>
          <p:spPr>
            <a:xfrm>
              <a:off x="5761867" y="468463"/>
              <a:ext cx="384480" cy="773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569" extrusionOk="0">
                  <a:moveTo>
                    <a:pt x="3880" y="4639"/>
                  </a:moveTo>
                  <a:cubicBezTo>
                    <a:pt x="6855" y="3537"/>
                    <a:pt x="9830" y="2434"/>
                    <a:pt x="11576" y="1720"/>
                  </a:cubicBezTo>
                  <a:cubicBezTo>
                    <a:pt x="13322" y="1007"/>
                    <a:pt x="13840" y="683"/>
                    <a:pt x="13322" y="747"/>
                  </a:cubicBezTo>
                  <a:cubicBezTo>
                    <a:pt x="12805" y="812"/>
                    <a:pt x="11253" y="1266"/>
                    <a:pt x="9248" y="1850"/>
                  </a:cubicBezTo>
                  <a:cubicBezTo>
                    <a:pt x="7243" y="2434"/>
                    <a:pt x="4786" y="3147"/>
                    <a:pt x="3234" y="3666"/>
                  </a:cubicBezTo>
                  <a:cubicBezTo>
                    <a:pt x="1681" y="4185"/>
                    <a:pt x="1035" y="4510"/>
                    <a:pt x="1099" y="4672"/>
                  </a:cubicBezTo>
                  <a:cubicBezTo>
                    <a:pt x="1164" y="4834"/>
                    <a:pt x="1940" y="4834"/>
                    <a:pt x="3816" y="4185"/>
                  </a:cubicBezTo>
                  <a:cubicBezTo>
                    <a:pt x="5691" y="3537"/>
                    <a:pt x="8666" y="2239"/>
                    <a:pt x="10671" y="1364"/>
                  </a:cubicBezTo>
                  <a:cubicBezTo>
                    <a:pt x="12675" y="488"/>
                    <a:pt x="13710" y="34"/>
                    <a:pt x="14874" y="1"/>
                  </a:cubicBezTo>
                  <a:cubicBezTo>
                    <a:pt x="16038" y="-31"/>
                    <a:pt x="17332" y="358"/>
                    <a:pt x="18496" y="1623"/>
                  </a:cubicBezTo>
                  <a:cubicBezTo>
                    <a:pt x="19660" y="2888"/>
                    <a:pt x="20695" y="5028"/>
                    <a:pt x="21147" y="7364"/>
                  </a:cubicBezTo>
                  <a:cubicBezTo>
                    <a:pt x="21600" y="9699"/>
                    <a:pt x="21471" y="12228"/>
                    <a:pt x="20242" y="14304"/>
                  </a:cubicBezTo>
                  <a:cubicBezTo>
                    <a:pt x="19013" y="16380"/>
                    <a:pt x="16685" y="18001"/>
                    <a:pt x="13128" y="19137"/>
                  </a:cubicBezTo>
                  <a:cubicBezTo>
                    <a:pt x="9571" y="20272"/>
                    <a:pt x="4786" y="20920"/>
                    <a:pt x="0" y="215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6" name="Line"/>
            <p:cNvSpPr/>
            <p:nvPr/>
          </p:nvSpPr>
          <p:spPr>
            <a:xfrm>
              <a:off x="1203634" y="1038095"/>
              <a:ext cx="923932" cy="625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294" extrusionOk="0">
                  <a:moveTo>
                    <a:pt x="3655" y="6689"/>
                  </a:moveTo>
                  <a:cubicBezTo>
                    <a:pt x="3438" y="4870"/>
                    <a:pt x="3221" y="3050"/>
                    <a:pt x="3031" y="1903"/>
                  </a:cubicBezTo>
                  <a:cubicBezTo>
                    <a:pt x="2841" y="755"/>
                    <a:pt x="2679" y="281"/>
                    <a:pt x="2461" y="83"/>
                  </a:cubicBezTo>
                  <a:cubicBezTo>
                    <a:pt x="2244" y="-115"/>
                    <a:pt x="1973" y="-36"/>
                    <a:pt x="1620" y="1190"/>
                  </a:cubicBezTo>
                  <a:cubicBezTo>
                    <a:pt x="1268" y="2417"/>
                    <a:pt x="833" y="4790"/>
                    <a:pt x="535" y="7401"/>
                  </a:cubicBezTo>
                  <a:cubicBezTo>
                    <a:pt x="236" y="10012"/>
                    <a:pt x="74" y="12861"/>
                    <a:pt x="19" y="15116"/>
                  </a:cubicBezTo>
                  <a:cubicBezTo>
                    <a:pt x="-35" y="17371"/>
                    <a:pt x="19" y="19032"/>
                    <a:pt x="263" y="20061"/>
                  </a:cubicBezTo>
                  <a:cubicBezTo>
                    <a:pt x="508" y="21089"/>
                    <a:pt x="942" y="21485"/>
                    <a:pt x="1946" y="21208"/>
                  </a:cubicBezTo>
                  <a:cubicBezTo>
                    <a:pt x="2950" y="20931"/>
                    <a:pt x="4524" y="19982"/>
                    <a:pt x="5962" y="18518"/>
                  </a:cubicBezTo>
                  <a:cubicBezTo>
                    <a:pt x="7400" y="17054"/>
                    <a:pt x="8703" y="15076"/>
                    <a:pt x="9517" y="12782"/>
                  </a:cubicBezTo>
                  <a:cubicBezTo>
                    <a:pt x="10331" y="10487"/>
                    <a:pt x="10656" y="7876"/>
                    <a:pt x="10738" y="5819"/>
                  </a:cubicBezTo>
                  <a:cubicBezTo>
                    <a:pt x="10819" y="3762"/>
                    <a:pt x="10656" y="2259"/>
                    <a:pt x="10521" y="1309"/>
                  </a:cubicBezTo>
                  <a:cubicBezTo>
                    <a:pt x="10385" y="360"/>
                    <a:pt x="10277" y="-36"/>
                    <a:pt x="10195" y="4"/>
                  </a:cubicBezTo>
                  <a:cubicBezTo>
                    <a:pt x="10114" y="43"/>
                    <a:pt x="10059" y="518"/>
                    <a:pt x="10032" y="2417"/>
                  </a:cubicBezTo>
                  <a:cubicBezTo>
                    <a:pt x="10005" y="4316"/>
                    <a:pt x="10005" y="7639"/>
                    <a:pt x="10032" y="10566"/>
                  </a:cubicBezTo>
                  <a:cubicBezTo>
                    <a:pt x="10059" y="13494"/>
                    <a:pt x="10114" y="16026"/>
                    <a:pt x="10195" y="17489"/>
                  </a:cubicBezTo>
                  <a:cubicBezTo>
                    <a:pt x="10277" y="18953"/>
                    <a:pt x="10385" y="19349"/>
                    <a:pt x="10575" y="19665"/>
                  </a:cubicBezTo>
                  <a:cubicBezTo>
                    <a:pt x="10765" y="19982"/>
                    <a:pt x="11036" y="20219"/>
                    <a:pt x="11688" y="19823"/>
                  </a:cubicBezTo>
                  <a:cubicBezTo>
                    <a:pt x="12339" y="19428"/>
                    <a:pt x="13370" y="18399"/>
                    <a:pt x="14103" y="17173"/>
                  </a:cubicBezTo>
                  <a:cubicBezTo>
                    <a:pt x="14835" y="15947"/>
                    <a:pt x="15270" y="14522"/>
                    <a:pt x="15514" y="13612"/>
                  </a:cubicBezTo>
                  <a:cubicBezTo>
                    <a:pt x="15758" y="12703"/>
                    <a:pt x="15812" y="12307"/>
                    <a:pt x="15894" y="12386"/>
                  </a:cubicBezTo>
                  <a:cubicBezTo>
                    <a:pt x="15975" y="12465"/>
                    <a:pt x="16084" y="13019"/>
                    <a:pt x="16138" y="14048"/>
                  </a:cubicBezTo>
                  <a:cubicBezTo>
                    <a:pt x="16192" y="15076"/>
                    <a:pt x="16192" y="16580"/>
                    <a:pt x="16246" y="17529"/>
                  </a:cubicBezTo>
                  <a:cubicBezTo>
                    <a:pt x="16301" y="18478"/>
                    <a:pt x="16409" y="18874"/>
                    <a:pt x="16599" y="19072"/>
                  </a:cubicBezTo>
                  <a:cubicBezTo>
                    <a:pt x="16789" y="19270"/>
                    <a:pt x="17060" y="19270"/>
                    <a:pt x="17549" y="18953"/>
                  </a:cubicBezTo>
                  <a:cubicBezTo>
                    <a:pt x="18037" y="18637"/>
                    <a:pt x="18743" y="18004"/>
                    <a:pt x="19177" y="17529"/>
                  </a:cubicBezTo>
                  <a:cubicBezTo>
                    <a:pt x="19611" y="17054"/>
                    <a:pt x="19774" y="16738"/>
                    <a:pt x="20045" y="16421"/>
                  </a:cubicBezTo>
                  <a:cubicBezTo>
                    <a:pt x="20317" y="16105"/>
                    <a:pt x="20697" y="15788"/>
                    <a:pt x="20941" y="15828"/>
                  </a:cubicBezTo>
                  <a:cubicBezTo>
                    <a:pt x="21185" y="15867"/>
                    <a:pt x="21294" y="16263"/>
                    <a:pt x="21348" y="16856"/>
                  </a:cubicBezTo>
                  <a:cubicBezTo>
                    <a:pt x="21402" y="17450"/>
                    <a:pt x="21402" y="18241"/>
                    <a:pt x="21321" y="18953"/>
                  </a:cubicBezTo>
                  <a:cubicBezTo>
                    <a:pt x="21239" y="19665"/>
                    <a:pt x="21077" y="20298"/>
                    <a:pt x="20995" y="20338"/>
                  </a:cubicBezTo>
                  <a:cubicBezTo>
                    <a:pt x="20914" y="20377"/>
                    <a:pt x="20914" y="19823"/>
                    <a:pt x="20914" y="18122"/>
                  </a:cubicBezTo>
                  <a:cubicBezTo>
                    <a:pt x="20914" y="16421"/>
                    <a:pt x="20914" y="13573"/>
                    <a:pt x="20859" y="11634"/>
                  </a:cubicBezTo>
                  <a:cubicBezTo>
                    <a:pt x="20805" y="9696"/>
                    <a:pt x="20697" y="8667"/>
                    <a:pt x="20642" y="7837"/>
                  </a:cubicBezTo>
                  <a:cubicBezTo>
                    <a:pt x="20588" y="7006"/>
                    <a:pt x="20588" y="6373"/>
                    <a:pt x="20751" y="6017"/>
                  </a:cubicBezTo>
                  <a:cubicBezTo>
                    <a:pt x="20914" y="5661"/>
                    <a:pt x="21239" y="5582"/>
                    <a:pt x="21565" y="55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7" name="Line"/>
            <p:cNvSpPr/>
            <p:nvPr/>
          </p:nvSpPr>
          <p:spPr>
            <a:xfrm>
              <a:off x="2304516" y="1171905"/>
              <a:ext cx="95100" cy="385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418" extrusionOk="0">
                  <a:moveTo>
                    <a:pt x="2520" y="0"/>
                  </a:moveTo>
                  <a:cubicBezTo>
                    <a:pt x="977" y="4398"/>
                    <a:pt x="-566" y="8795"/>
                    <a:pt x="205" y="12417"/>
                  </a:cubicBezTo>
                  <a:cubicBezTo>
                    <a:pt x="977" y="16038"/>
                    <a:pt x="4063" y="18884"/>
                    <a:pt x="7920" y="20242"/>
                  </a:cubicBezTo>
                  <a:cubicBezTo>
                    <a:pt x="11777" y="21600"/>
                    <a:pt x="16405" y="21471"/>
                    <a:pt x="21034" y="213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48" name="Line"/>
            <p:cNvSpPr/>
            <p:nvPr/>
          </p:nvSpPr>
          <p:spPr>
            <a:xfrm>
              <a:off x="2408400" y="1046343"/>
              <a:ext cx="1860684" cy="72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extrusionOk="0">
                  <a:moveTo>
                    <a:pt x="4348" y="0"/>
                  </a:moveTo>
                  <a:cubicBezTo>
                    <a:pt x="4401" y="2354"/>
                    <a:pt x="4455" y="4708"/>
                    <a:pt x="4469" y="6854"/>
                  </a:cubicBezTo>
                  <a:cubicBezTo>
                    <a:pt x="4482" y="9000"/>
                    <a:pt x="4455" y="10938"/>
                    <a:pt x="4401" y="12185"/>
                  </a:cubicBezTo>
                  <a:cubicBezTo>
                    <a:pt x="4348" y="13431"/>
                    <a:pt x="4267" y="13985"/>
                    <a:pt x="4132" y="14158"/>
                  </a:cubicBezTo>
                  <a:cubicBezTo>
                    <a:pt x="3997" y="14331"/>
                    <a:pt x="3808" y="14123"/>
                    <a:pt x="3363" y="13638"/>
                  </a:cubicBezTo>
                  <a:cubicBezTo>
                    <a:pt x="2918" y="13154"/>
                    <a:pt x="2217" y="12392"/>
                    <a:pt x="1664" y="12219"/>
                  </a:cubicBezTo>
                  <a:cubicBezTo>
                    <a:pt x="1112" y="12046"/>
                    <a:pt x="707" y="12462"/>
                    <a:pt x="451" y="12946"/>
                  </a:cubicBezTo>
                  <a:cubicBezTo>
                    <a:pt x="195" y="13431"/>
                    <a:pt x="87" y="13985"/>
                    <a:pt x="33" y="14435"/>
                  </a:cubicBezTo>
                  <a:cubicBezTo>
                    <a:pt x="-21" y="14885"/>
                    <a:pt x="-21" y="15231"/>
                    <a:pt x="127" y="15577"/>
                  </a:cubicBezTo>
                  <a:cubicBezTo>
                    <a:pt x="276" y="15923"/>
                    <a:pt x="572" y="16269"/>
                    <a:pt x="1192" y="16269"/>
                  </a:cubicBezTo>
                  <a:cubicBezTo>
                    <a:pt x="1813" y="16269"/>
                    <a:pt x="2757" y="15923"/>
                    <a:pt x="3646" y="15162"/>
                  </a:cubicBezTo>
                  <a:cubicBezTo>
                    <a:pt x="4536" y="14400"/>
                    <a:pt x="5372" y="13223"/>
                    <a:pt x="5844" y="12496"/>
                  </a:cubicBezTo>
                  <a:cubicBezTo>
                    <a:pt x="6316" y="11769"/>
                    <a:pt x="6424" y="11492"/>
                    <a:pt x="6532" y="11146"/>
                  </a:cubicBezTo>
                  <a:cubicBezTo>
                    <a:pt x="6640" y="10800"/>
                    <a:pt x="6748" y="10385"/>
                    <a:pt x="6788" y="10419"/>
                  </a:cubicBezTo>
                  <a:cubicBezTo>
                    <a:pt x="6828" y="10454"/>
                    <a:pt x="6801" y="10938"/>
                    <a:pt x="6721" y="12254"/>
                  </a:cubicBezTo>
                  <a:cubicBezTo>
                    <a:pt x="6640" y="13569"/>
                    <a:pt x="6505" y="15715"/>
                    <a:pt x="6437" y="16996"/>
                  </a:cubicBezTo>
                  <a:cubicBezTo>
                    <a:pt x="6370" y="18277"/>
                    <a:pt x="6370" y="18692"/>
                    <a:pt x="6451" y="18831"/>
                  </a:cubicBezTo>
                  <a:cubicBezTo>
                    <a:pt x="6532" y="18969"/>
                    <a:pt x="6694" y="18831"/>
                    <a:pt x="6855" y="18104"/>
                  </a:cubicBezTo>
                  <a:cubicBezTo>
                    <a:pt x="7017" y="17377"/>
                    <a:pt x="7179" y="16062"/>
                    <a:pt x="7273" y="15127"/>
                  </a:cubicBezTo>
                  <a:cubicBezTo>
                    <a:pt x="7368" y="14192"/>
                    <a:pt x="7395" y="13638"/>
                    <a:pt x="7462" y="13258"/>
                  </a:cubicBezTo>
                  <a:cubicBezTo>
                    <a:pt x="7530" y="12877"/>
                    <a:pt x="7637" y="12669"/>
                    <a:pt x="7745" y="12704"/>
                  </a:cubicBezTo>
                  <a:cubicBezTo>
                    <a:pt x="7853" y="12738"/>
                    <a:pt x="7961" y="13015"/>
                    <a:pt x="8123" y="13535"/>
                  </a:cubicBezTo>
                  <a:cubicBezTo>
                    <a:pt x="8285" y="14054"/>
                    <a:pt x="8500" y="14815"/>
                    <a:pt x="8945" y="15127"/>
                  </a:cubicBezTo>
                  <a:cubicBezTo>
                    <a:pt x="9390" y="15438"/>
                    <a:pt x="10064" y="15300"/>
                    <a:pt x="10671" y="14677"/>
                  </a:cubicBezTo>
                  <a:cubicBezTo>
                    <a:pt x="11278" y="14054"/>
                    <a:pt x="11817" y="12946"/>
                    <a:pt x="12127" y="11838"/>
                  </a:cubicBezTo>
                  <a:cubicBezTo>
                    <a:pt x="12437" y="10731"/>
                    <a:pt x="12518" y="9623"/>
                    <a:pt x="12518" y="8931"/>
                  </a:cubicBezTo>
                  <a:cubicBezTo>
                    <a:pt x="12518" y="8238"/>
                    <a:pt x="12437" y="7962"/>
                    <a:pt x="12208" y="7996"/>
                  </a:cubicBezTo>
                  <a:cubicBezTo>
                    <a:pt x="11979" y="8031"/>
                    <a:pt x="11601" y="8377"/>
                    <a:pt x="11170" y="9519"/>
                  </a:cubicBezTo>
                  <a:cubicBezTo>
                    <a:pt x="10739" y="10662"/>
                    <a:pt x="10253" y="12600"/>
                    <a:pt x="9997" y="14019"/>
                  </a:cubicBezTo>
                  <a:cubicBezTo>
                    <a:pt x="9741" y="15438"/>
                    <a:pt x="9714" y="16338"/>
                    <a:pt x="10051" y="16858"/>
                  </a:cubicBezTo>
                  <a:cubicBezTo>
                    <a:pt x="10388" y="17377"/>
                    <a:pt x="11089" y="17515"/>
                    <a:pt x="11858" y="17169"/>
                  </a:cubicBezTo>
                  <a:cubicBezTo>
                    <a:pt x="12626" y="16823"/>
                    <a:pt x="13462" y="15992"/>
                    <a:pt x="14069" y="15023"/>
                  </a:cubicBezTo>
                  <a:cubicBezTo>
                    <a:pt x="14676" y="14054"/>
                    <a:pt x="15053" y="12946"/>
                    <a:pt x="15296" y="12185"/>
                  </a:cubicBezTo>
                  <a:cubicBezTo>
                    <a:pt x="15539" y="11423"/>
                    <a:pt x="15646" y="11008"/>
                    <a:pt x="15687" y="11008"/>
                  </a:cubicBezTo>
                  <a:cubicBezTo>
                    <a:pt x="15727" y="11008"/>
                    <a:pt x="15700" y="11423"/>
                    <a:pt x="15512" y="12635"/>
                  </a:cubicBezTo>
                  <a:cubicBezTo>
                    <a:pt x="15323" y="13846"/>
                    <a:pt x="14972" y="15854"/>
                    <a:pt x="14783" y="17031"/>
                  </a:cubicBezTo>
                  <a:cubicBezTo>
                    <a:pt x="14595" y="18208"/>
                    <a:pt x="14568" y="18554"/>
                    <a:pt x="14622" y="18727"/>
                  </a:cubicBezTo>
                  <a:cubicBezTo>
                    <a:pt x="14676" y="18900"/>
                    <a:pt x="14810" y="18900"/>
                    <a:pt x="15215" y="18242"/>
                  </a:cubicBezTo>
                  <a:cubicBezTo>
                    <a:pt x="15619" y="17585"/>
                    <a:pt x="16294" y="16269"/>
                    <a:pt x="16860" y="14815"/>
                  </a:cubicBezTo>
                  <a:cubicBezTo>
                    <a:pt x="17426" y="13362"/>
                    <a:pt x="17885" y="11769"/>
                    <a:pt x="18343" y="10869"/>
                  </a:cubicBezTo>
                  <a:cubicBezTo>
                    <a:pt x="18801" y="9969"/>
                    <a:pt x="19260" y="9762"/>
                    <a:pt x="19718" y="10523"/>
                  </a:cubicBezTo>
                  <a:cubicBezTo>
                    <a:pt x="20177" y="11285"/>
                    <a:pt x="20635" y="13015"/>
                    <a:pt x="20945" y="15023"/>
                  </a:cubicBezTo>
                  <a:cubicBezTo>
                    <a:pt x="21255" y="17031"/>
                    <a:pt x="21417" y="19315"/>
                    <a:pt x="2157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4" name="Drawing"/>
          <p:cNvGrpSpPr/>
          <p:nvPr/>
        </p:nvGrpSpPr>
        <p:grpSpPr>
          <a:xfrm>
            <a:off x="751279" y="3096887"/>
            <a:ext cx="11804849" cy="4297278"/>
            <a:chOff x="0" y="0"/>
            <a:chExt cx="11804847" cy="4297276"/>
          </a:xfrm>
        </p:grpSpPr>
        <p:sp>
          <p:nvSpPr>
            <p:cNvPr id="11051" name="Line"/>
            <p:cNvSpPr/>
            <p:nvPr/>
          </p:nvSpPr>
          <p:spPr>
            <a:xfrm>
              <a:off x="281057" y="1262879"/>
              <a:ext cx="502301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301" y="21600"/>
                  </a:moveTo>
                  <a:cubicBezTo>
                    <a:pt x="102" y="19543"/>
                    <a:pt x="-97" y="17486"/>
                    <a:pt x="52" y="16114"/>
                  </a:cubicBezTo>
                  <a:cubicBezTo>
                    <a:pt x="202" y="14743"/>
                    <a:pt x="699" y="14057"/>
                    <a:pt x="2640" y="12343"/>
                  </a:cubicBezTo>
                  <a:cubicBezTo>
                    <a:pt x="4581" y="10629"/>
                    <a:pt x="7966" y="7886"/>
                    <a:pt x="11350" y="5657"/>
                  </a:cubicBezTo>
                  <a:cubicBezTo>
                    <a:pt x="14734" y="3429"/>
                    <a:pt x="18119" y="1714"/>
                    <a:pt x="21503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52" name="Line"/>
            <p:cNvSpPr/>
            <p:nvPr/>
          </p:nvSpPr>
          <p:spPr>
            <a:xfrm>
              <a:off x="218332" y="1555855"/>
              <a:ext cx="27903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000" y="3008"/>
                    <a:pt x="18000" y="6015"/>
                    <a:pt x="18000" y="9114"/>
                  </a:cubicBezTo>
                  <a:cubicBezTo>
                    <a:pt x="18000" y="12213"/>
                    <a:pt x="9000" y="15403"/>
                    <a:pt x="8100" y="17499"/>
                  </a:cubicBezTo>
                  <a:cubicBezTo>
                    <a:pt x="7200" y="19595"/>
                    <a:pt x="14400" y="205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53" name="Line"/>
            <p:cNvSpPr/>
            <p:nvPr/>
          </p:nvSpPr>
          <p:spPr>
            <a:xfrm>
              <a:off x="270591" y="1695368"/>
              <a:ext cx="338377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2445" y="21600"/>
                  </a:moveTo>
                  <a:cubicBezTo>
                    <a:pt x="1262" y="21600"/>
                    <a:pt x="78" y="21600"/>
                    <a:pt x="4" y="21300"/>
                  </a:cubicBezTo>
                  <a:cubicBezTo>
                    <a:pt x="-70" y="21000"/>
                    <a:pt x="966" y="20400"/>
                    <a:pt x="4072" y="17400"/>
                  </a:cubicBezTo>
                  <a:cubicBezTo>
                    <a:pt x="7179" y="14400"/>
                    <a:pt x="12357" y="9000"/>
                    <a:pt x="15612" y="5700"/>
                  </a:cubicBezTo>
                  <a:cubicBezTo>
                    <a:pt x="18867" y="2400"/>
                    <a:pt x="20198" y="1200"/>
                    <a:pt x="21530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54" name="Line"/>
            <p:cNvSpPr/>
            <p:nvPr/>
          </p:nvSpPr>
          <p:spPr>
            <a:xfrm>
              <a:off x="582772" y="1756381"/>
              <a:ext cx="605173" cy="219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0977" extrusionOk="0">
                  <a:moveTo>
                    <a:pt x="1677" y="2173"/>
                  </a:moveTo>
                  <a:cubicBezTo>
                    <a:pt x="1098" y="7295"/>
                    <a:pt x="518" y="12417"/>
                    <a:pt x="229" y="15534"/>
                  </a:cubicBezTo>
                  <a:cubicBezTo>
                    <a:pt x="-61" y="18652"/>
                    <a:pt x="-61" y="19765"/>
                    <a:pt x="146" y="20433"/>
                  </a:cubicBezTo>
                  <a:cubicBezTo>
                    <a:pt x="353" y="21101"/>
                    <a:pt x="767" y="21324"/>
                    <a:pt x="2256" y="20099"/>
                  </a:cubicBezTo>
                  <a:cubicBezTo>
                    <a:pt x="3746" y="18875"/>
                    <a:pt x="6311" y="16202"/>
                    <a:pt x="7925" y="13864"/>
                  </a:cubicBezTo>
                  <a:cubicBezTo>
                    <a:pt x="9539" y="11526"/>
                    <a:pt x="10201" y="9522"/>
                    <a:pt x="10491" y="7852"/>
                  </a:cubicBezTo>
                  <a:cubicBezTo>
                    <a:pt x="10780" y="6182"/>
                    <a:pt x="10698" y="4846"/>
                    <a:pt x="9705" y="4289"/>
                  </a:cubicBezTo>
                  <a:cubicBezTo>
                    <a:pt x="8711" y="3732"/>
                    <a:pt x="6808" y="3955"/>
                    <a:pt x="5318" y="4623"/>
                  </a:cubicBezTo>
                  <a:cubicBezTo>
                    <a:pt x="3829" y="5291"/>
                    <a:pt x="2753" y="6404"/>
                    <a:pt x="1925" y="7184"/>
                  </a:cubicBezTo>
                  <a:cubicBezTo>
                    <a:pt x="1098" y="7963"/>
                    <a:pt x="518" y="8409"/>
                    <a:pt x="477" y="8520"/>
                  </a:cubicBezTo>
                  <a:cubicBezTo>
                    <a:pt x="436" y="8631"/>
                    <a:pt x="932" y="8409"/>
                    <a:pt x="2505" y="6961"/>
                  </a:cubicBezTo>
                  <a:cubicBezTo>
                    <a:pt x="4077" y="5514"/>
                    <a:pt x="6725" y="2842"/>
                    <a:pt x="8339" y="1394"/>
                  </a:cubicBezTo>
                  <a:cubicBezTo>
                    <a:pt x="9953" y="-53"/>
                    <a:pt x="10532" y="-276"/>
                    <a:pt x="10863" y="281"/>
                  </a:cubicBezTo>
                  <a:cubicBezTo>
                    <a:pt x="11194" y="837"/>
                    <a:pt x="11277" y="2173"/>
                    <a:pt x="11153" y="4400"/>
                  </a:cubicBezTo>
                  <a:cubicBezTo>
                    <a:pt x="11029" y="6627"/>
                    <a:pt x="10698" y="9745"/>
                    <a:pt x="10532" y="11860"/>
                  </a:cubicBezTo>
                  <a:cubicBezTo>
                    <a:pt x="10367" y="13976"/>
                    <a:pt x="10367" y="15089"/>
                    <a:pt x="10573" y="15868"/>
                  </a:cubicBezTo>
                  <a:cubicBezTo>
                    <a:pt x="10780" y="16648"/>
                    <a:pt x="11194" y="17093"/>
                    <a:pt x="12477" y="16759"/>
                  </a:cubicBezTo>
                  <a:cubicBezTo>
                    <a:pt x="13760" y="16425"/>
                    <a:pt x="15911" y="15312"/>
                    <a:pt x="17484" y="13976"/>
                  </a:cubicBezTo>
                  <a:cubicBezTo>
                    <a:pt x="19056" y="12639"/>
                    <a:pt x="20049" y="11081"/>
                    <a:pt x="20670" y="9633"/>
                  </a:cubicBezTo>
                  <a:cubicBezTo>
                    <a:pt x="21291" y="8186"/>
                    <a:pt x="21539" y="6850"/>
                    <a:pt x="21539" y="5736"/>
                  </a:cubicBezTo>
                  <a:cubicBezTo>
                    <a:pt x="21539" y="4623"/>
                    <a:pt x="21291" y="3732"/>
                    <a:pt x="20422" y="3176"/>
                  </a:cubicBezTo>
                  <a:cubicBezTo>
                    <a:pt x="19553" y="2619"/>
                    <a:pt x="18063" y="2396"/>
                    <a:pt x="16491" y="2953"/>
                  </a:cubicBezTo>
                  <a:cubicBezTo>
                    <a:pt x="14918" y="3510"/>
                    <a:pt x="13263" y="4846"/>
                    <a:pt x="11608" y="6182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55" name="Line"/>
            <p:cNvSpPr/>
            <p:nvPr/>
          </p:nvSpPr>
          <p:spPr>
            <a:xfrm>
              <a:off x="1141229" y="1472148"/>
              <a:ext cx="395497" cy="502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00" extrusionOk="0">
                  <a:moveTo>
                    <a:pt x="16938" y="0"/>
                  </a:moveTo>
                  <a:cubicBezTo>
                    <a:pt x="17569" y="100"/>
                    <a:pt x="18201" y="199"/>
                    <a:pt x="18517" y="946"/>
                  </a:cubicBezTo>
                  <a:cubicBezTo>
                    <a:pt x="18832" y="1692"/>
                    <a:pt x="18832" y="3086"/>
                    <a:pt x="18517" y="5425"/>
                  </a:cubicBezTo>
                  <a:cubicBezTo>
                    <a:pt x="18201" y="7764"/>
                    <a:pt x="17569" y="11049"/>
                    <a:pt x="17253" y="12940"/>
                  </a:cubicBezTo>
                  <a:cubicBezTo>
                    <a:pt x="16938" y="14831"/>
                    <a:pt x="16938" y="15329"/>
                    <a:pt x="17001" y="15876"/>
                  </a:cubicBezTo>
                  <a:cubicBezTo>
                    <a:pt x="17064" y="16424"/>
                    <a:pt x="17190" y="17021"/>
                    <a:pt x="16811" y="17220"/>
                  </a:cubicBezTo>
                  <a:cubicBezTo>
                    <a:pt x="16432" y="17419"/>
                    <a:pt x="15548" y="17220"/>
                    <a:pt x="13211" y="17121"/>
                  </a:cubicBezTo>
                  <a:cubicBezTo>
                    <a:pt x="10874" y="17021"/>
                    <a:pt x="7085" y="17021"/>
                    <a:pt x="4622" y="17419"/>
                  </a:cubicBezTo>
                  <a:cubicBezTo>
                    <a:pt x="2159" y="17818"/>
                    <a:pt x="1022" y="18614"/>
                    <a:pt x="453" y="19311"/>
                  </a:cubicBezTo>
                  <a:cubicBezTo>
                    <a:pt x="-115" y="20007"/>
                    <a:pt x="-115" y="20605"/>
                    <a:pt x="264" y="21003"/>
                  </a:cubicBezTo>
                  <a:cubicBezTo>
                    <a:pt x="643" y="21401"/>
                    <a:pt x="1401" y="21600"/>
                    <a:pt x="4117" y="21451"/>
                  </a:cubicBezTo>
                  <a:cubicBezTo>
                    <a:pt x="6832" y="21301"/>
                    <a:pt x="11506" y="20804"/>
                    <a:pt x="14727" y="20406"/>
                  </a:cubicBezTo>
                  <a:cubicBezTo>
                    <a:pt x="17948" y="20007"/>
                    <a:pt x="19717" y="19709"/>
                    <a:pt x="21485" y="1941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56" name="Line"/>
            <p:cNvSpPr/>
            <p:nvPr/>
          </p:nvSpPr>
          <p:spPr>
            <a:xfrm>
              <a:off x="65908" y="2556077"/>
              <a:ext cx="442086" cy="4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361" extrusionOk="0">
                  <a:moveTo>
                    <a:pt x="10584" y="2021"/>
                  </a:moveTo>
                  <a:cubicBezTo>
                    <a:pt x="10695" y="1307"/>
                    <a:pt x="10806" y="594"/>
                    <a:pt x="10584" y="238"/>
                  </a:cubicBezTo>
                  <a:cubicBezTo>
                    <a:pt x="10363" y="-119"/>
                    <a:pt x="9809" y="-119"/>
                    <a:pt x="8757" y="543"/>
                  </a:cubicBezTo>
                  <a:cubicBezTo>
                    <a:pt x="7704" y="1206"/>
                    <a:pt x="6154" y="2530"/>
                    <a:pt x="4547" y="4160"/>
                  </a:cubicBezTo>
                  <a:cubicBezTo>
                    <a:pt x="2941" y="5790"/>
                    <a:pt x="1280" y="7726"/>
                    <a:pt x="504" y="8949"/>
                  </a:cubicBezTo>
                  <a:cubicBezTo>
                    <a:pt x="-271" y="10172"/>
                    <a:pt x="-160" y="10681"/>
                    <a:pt x="892" y="10987"/>
                  </a:cubicBezTo>
                  <a:cubicBezTo>
                    <a:pt x="1944" y="11292"/>
                    <a:pt x="3938" y="11394"/>
                    <a:pt x="6874" y="11241"/>
                  </a:cubicBezTo>
                  <a:cubicBezTo>
                    <a:pt x="9809" y="11089"/>
                    <a:pt x="13686" y="10681"/>
                    <a:pt x="16289" y="10783"/>
                  </a:cubicBezTo>
                  <a:cubicBezTo>
                    <a:pt x="18892" y="10885"/>
                    <a:pt x="20221" y="11496"/>
                    <a:pt x="20775" y="12413"/>
                  </a:cubicBezTo>
                  <a:cubicBezTo>
                    <a:pt x="21329" y="13330"/>
                    <a:pt x="21107" y="14553"/>
                    <a:pt x="19834" y="15826"/>
                  </a:cubicBezTo>
                  <a:cubicBezTo>
                    <a:pt x="18560" y="17100"/>
                    <a:pt x="16234" y="18424"/>
                    <a:pt x="13575" y="19392"/>
                  </a:cubicBezTo>
                  <a:cubicBezTo>
                    <a:pt x="10917" y="20360"/>
                    <a:pt x="7926" y="20972"/>
                    <a:pt x="6154" y="21226"/>
                  </a:cubicBezTo>
                  <a:cubicBezTo>
                    <a:pt x="4381" y="21481"/>
                    <a:pt x="3827" y="21379"/>
                    <a:pt x="3717" y="20870"/>
                  </a:cubicBezTo>
                  <a:cubicBezTo>
                    <a:pt x="3606" y="20360"/>
                    <a:pt x="3938" y="19443"/>
                    <a:pt x="4271" y="18526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57" name="Line"/>
            <p:cNvSpPr/>
            <p:nvPr/>
          </p:nvSpPr>
          <p:spPr>
            <a:xfrm>
              <a:off x="442848" y="2529298"/>
              <a:ext cx="291681" cy="541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0" extrusionOk="0">
                  <a:moveTo>
                    <a:pt x="6590" y="4242"/>
                  </a:moveTo>
                  <a:cubicBezTo>
                    <a:pt x="5047" y="2961"/>
                    <a:pt x="3504" y="1680"/>
                    <a:pt x="2390" y="902"/>
                  </a:cubicBezTo>
                  <a:cubicBezTo>
                    <a:pt x="1275" y="124"/>
                    <a:pt x="590" y="-151"/>
                    <a:pt x="247" y="78"/>
                  </a:cubicBezTo>
                  <a:cubicBezTo>
                    <a:pt x="-96" y="307"/>
                    <a:pt x="-96" y="1039"/>
                    <a:pt x="333" y="3052"/>
                  </a:cubicBezTo>
                  <a:cubicBezTo>
                    <a:pt x="761" y="5066"/>
                    <a:pt x="1618" y="8361"/>
                    <a:pt x="2047" y="11335"/>
                  </a:cubicBezTo>
                  <a:cubicBezTo>
                    <a:pt x="2475" y="14310"/>
                    <a:pt x="2475" y="16964"/>
                    <a:pt x="2561" y="18657"/>
                  </a:cubicBezTo>
                  <a:cubicBezTo>
                    <a:pt x="2647" y="20351"/>
                    <a:pt x="2818" y="21083"/>
                    <a:pt x="3333" y="21266"/>
                  </a:cubicBezTo>
                  <a:cubicBezTo>
                    <a:pt x="3847" y="21449"/>
                    <a:pt x="4704" y="21083"/>
                    <a:pt x="6161" y="19618"/>
                  </a:cubicBezTo>
                  <a:cubicBezTo>
                    <a:pt x="7618" y="18154"/>
                    <a:pt x="9675" y="15591"/>
                    <a:pt x="11047" y="14035"/>
                  </a:cubicBezTo>
                  <a:cubicBezTo>
                    <a:pt x="12418" y="12480"/>
                    <a:pt x="13104" y="11930"/>
                    <a:pt x="13875" y="11518"/>
                  </a:cubicBezTo>
                  <a:cubicBezTo>
                    <a:pt x="14647" y="11107"/>
                    <a:pt x="15504" y="10832"/>
                    <a:pt x="16275" y="10832"/>
                  </a:cubicBezTo>
                  <a:cubicBezTo>
                    <a:pt x="17047" y="10832"/>
                    <a:pt x="17733" y="11107"/>
                    <a:pt x="18247" y="12251"/>
                  </a:cubicBezTo>
                  <a:cubicBezTo>
                    <a:pt x="18761" y="13395"/>
                    <a:pt x="19104" y="15408"/>
                    <a:pt x="19618" y="16873"/>
                  </a:cubicBezTo>
                  <a:cubicBezTo>
                    <a:pt x="20133" y="18337"/>
                    <a:pt x="20818" y="19252"/>
                    <a:pt x="21504" y="2016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58" name="Line"/>
            <p:cNvSpPr/>
            <p:nvPr/>
          </p:nvSpPr>
          <p:spPr>
            <a:xfrm>
              <a:off x="811260" y="2791577"/>
              <a:ext cx="209270" cy="2423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1" extrusionOk="0">
                  <a:moveTo>
                    <a:pt x="0" y="12747"/>
                  </a:moveTo>
                  <a:cubicBezTo>
                    <a:pt x="3840" y="10098"/>
                    <a:pt x="7680" y="7449"/>
                    <a:pt x="9840" y="5513"/>
                  </a:cubicBezTo>
                  <a:cubicBezTo>
                    <a:pt x="12000" y="3577"/>
                    <a:pt x="12480" y="2354"/>
                    <a:pt x="12240" y="1437"/>
                  </a:cubicBezTo>
                  <a:cubicBezTo>
                    <a:pt x="12000" y="520"/>
                    <a:pt x="11040" y="-91"/>
                    <a:pt x="10080" y="11"/>
                  </a:cubicBezTo>
                  <a:cubicBezTo>
                    <a:pt x="9120" y="113"/>
                    <a:pt x="8160" y="928"/>
                    <a:pt x="6360" y="3781"/>
                  </a:cubicBezTo>
                  <a:cubicBezTo>
                    <a:pt x="4560" y="6634"/>
                    <a:pt x="1920" y="11524"/>
                    <a:pt x="1080" y="15090"/>
                  </a:cubicBezTo>
                  <a:cubicBezTo>
                    <a:pt x="240" y="18656"/>
                    <a:pt x="1200" y="20898"/>
                    <a:pt x="4320" y="21203"/>
                  </a:cubicBezTo>
                  <a:cubicBezTo>
                    <a:pt x="7440" y="21509"/>
                    <a:pt x="12720" y="19879"/>
                    <a:pt x="15960" y="18351"/>
                  </a:cubicBezTo>
                  <a:cubicBezTo>
                    <a:pt x="19200" y="16822"/>
                    <a:pt x="20400" y="15396"/>
                    <a:pt x="21600" y="13969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59" name="Line"/>
            <p:cNvSpPr/>
            <p:nvPr/>
          </p:nvSpPr>
          <p:spPr>
            <a:xfrm>
              <a:off x="1008903" y="2662654"/>
              <a:ext cx="81383" cy="3904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459" extrusionOk="0">
                  <a:moveTo>
                    <a:pt x="17400" y="2045"/>
                  </a:moveTo>
                  <a:cubicBezTo>
                    <a:pt x="17400" y="1022"/>
                    <a:pt x="17400" y="0"/>
                    <a:pt x="16800" y="0"/>
                  </a:cubicBezTo>
                  <a:cubicBezTo>
                    <a:pt x="16200" y="0"/>
                    <a:pt x="15000" y="1022"/>
                    <a:pt x="12000" y="3707"/>
                  </a:cubicBezTo>
                  <a:cubicBezTo>
                    <a:pt x="9000" y="6391"/>
                    <a:pt x="4200" y="10736"/>
                    <a:pt x="1800" y="13676"/>
                  </a:cubicBezTo>
                  <a:cubicBezTo>
                    <a:pt x="-600" y="16615"/>
                    <a:pt x="-600" y="18149"/>
                    <a:pt x="1800" y="19299"/>
                  </a:cubicBezTo>
                  <a:cubicBezTo>
                    <a:pt x="4200" y="20450"/>
                    <a:pt x="9000" y="21217"/>
                    <a:pt x="12600" y="21408"/>
                  </a:cubicBezTo>
                  <a:cubicBezTo>
                    <a:pt x="16200" y="21600"/>
                    <a:pt x="18600" y="21217"/>
                    <a:pt x="21000" y="2083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0" name="Line"/>
            <p:cNvSpPr/>
            <p:nvPr/>
          </p:nvSpPr>
          <p:spPr>
            <a:xfrm>
              <a:off x="1218172" y="2601098"/>
              <a:ext cx="32554" cy="447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12343" y="2057"/>
                  </a:moveTo>
                  <a:cubicBezTo>
                    <a:pt x="16971" y="1166"/>
                    <a:pt x="21600" y="275"/>
                    <a:pt x="21600" y="53"/>
                  </a:cubicBezTo>
                  <a:cubicBezTo>
                    <a:pt x="21600" y="-170"/>
                    <a:pt x="16971" y="275"/>
                    <a:pt x="11571" y="2112"/>
                  </a:cubicBezTo>
                  <a:cubicBezTo>
                    <a:pt x="6171" y="3950"/>
                    <a:pt x="0" y="7178"/>
                    <a:pt x="0" y="10630"/>
                  </a:cubicBezTo>
                  <a:cubicBezTo>
                    <a:pt x="0" y="14082"/>
                    <a:pt x="6171" y="17756"/>
                    <a:pt x="12343" y="2143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1" name="Line"/>
            <p:cNvSpPr/>
            <p:nvPr/>
          </p:nvSpPr>
          <p:spPr>
            <a:xfrm>
              <a:off x="1160041" y="2720785"/>
              <a:ext cx="788247" cy="300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5709"/>
                  </a:moveTo>
                  <a:cubicBezTo>
                    <a:pt x="127" y="16528"/>
                    <a:pt x="255" y="17346"/>
                    <a:pt x="765" y="17673"/>
                  </a:cubicBezTo>
                  <a:cubicBezTo>
                    <a:pt x="1274" y="18000"/>
                    <a:pt x="2166" y="17837"/>
                    <a:pt x="3313" y="16364"/>
                  </a:cubicBezTo>
                  <a:cubicBezTo>
                    <a:pt x="4460" y="14891"/>
                    <a:pt x="5862" y="12109"/>
                    <a:pt x="6722" y="10064"/>
                  </a:cubicBezTo>
                  <a:cubicBezTo>
                    <a:pt x="7582" y="8018"/>
                    <a:pt x="7901" y="6709"/>
                    <a:pt x="8092" y="5646"/>
                  </a:cubicBezTo>
                  <a:cubicBezTo>
                    <a:pt x="8283" y="4582"/>
                    <a:pt x="8347" y="3764"/>
                    <a:pt x="8219" y="3600"/>
                  </a:cubicBezTo>
                  <a:cubicBezTo>
                    <a:pt x="8092" y="3437"/>
                    <a:pt x="7773" y="3928"/>
                    <a:pt x="7232" y="5728"/>
                  </a:cubicBezTo>
                  <a:cubicBezTo>
                    <a:pt x="6690" y="7528"/>
                    <a:pt x="5926" y="10637"/>
                    <a:pt x="5543" y="12600"/>
                  </a:cubicBezTo>
                  <a:cubicBezTo>
                    <a:pt x="5161" y="14564"/>
                    <a:pt x="5161" y="15382"/>
                    <a:pt x="5257" y="16118"/>
                  </a:cubicBezTo>
                  <a:cubicBezTo>
                    <a:pt x="5352" y="16855"/>
                    <a:pt x="5543" y="17509"/>
                    <a:pt x="5989" y="17837"/>
                  </a:cubicBezTo>
                  <a:cubicBezTo>
                    <a:pt x="6435" y="18164"/>
                    <a:pt x="7136" y="18164"/>
                    <a:pt x="7965" y="17264"/>
                  </a:cubicBezTo>
                  <a:cubicBezTo>
                    <a:pt x="8793" y="16364"/>
                    <a:pt x="9749" y="14564"/>
                    <a:pt x="10386" y="13500"/>
                  </a:cubicBezTo>
                  <a:cubicBezTo>
                    <a:pt x="11023" y="12437"/>
                    <a:pt x="11342" y="12109"/>
                    <a:pt x="11501" y="13091"/>
                  </a:cubicBezTo>
                  <a:cubicBezTo>
                    <a:pt x="11660" y="14073"/>
                    <a:pt x="11660" y="16364"/>
                    <a:pt x="11660" y="18082"/>
                  </a:cubicBezTo>
                  <a:cubicBezTo>
                    <a:pt x="11660" y="19800"/>
                    <a:pt x="11660" y="20946"/>
                    <a:pt x="11756" y="21109"/>
                  </a:cubicBezTo>
                  <a:cubicBezTo>
                    <a:pt x="11851" y="21273"/>
                    <a:pt x="12042" y="20455"/>
                    <a:pt x="12616" y="17918"/>
                  </a:cubicBezTo>
                  <a:cubicBezTo>
                    <a:pt x="13189" y="15382"/>
                    <a:pt x="14145" y="11128"/>
                    <a:pt x="15324" y="7773"/>
                  </a:cubicBezTo>
                  <a:cubicBezTo>
                    <a:pt x="16503" y="4418"/>
                    <a:pt x="17904" y="1964"/>
                    <a:pt x="18924" y="818"/>
                  </a:cubicBezTo>
                  <a:cubicBezTo>
                    <a:pt x="19943" y="-327"/>
                    <a:pt x="20581" y="-163"/>
                    <a:pt x="20963" y="655"/>
                  </a:cubicBezTo>
                  <a:cubicBezTo>
                    <a:pt x="21345" y="1473"/>
                    <a:pt x="21473" y="2946"/>
                    <a:pt x="21600" y="441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2" name="Line"/>
            <p:cNvSpPr/>
            <p:nvPr/>
          </p:nvSpPr>
          <p:spPr>
            <a:xfrm>
              <a:off x="-1" y="3500811"/>
              <a:ext cx="357447" cy="519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435" extrusionOk="0">
                  <a:moveTo>
                    <a:pt x="13001" y="2643"/>
                  </a:moveTo>
                  <a:cubicBezTo>
                    <a:pt x="12862" y="2067"/>
                    <a:pt x="12724" y="1491"/>
                    <a:pt x="12585" y="963"/>
                  </a:cubicBezTo>
                  <a:cubicBezTo>
                    <a:pt x="12447" y="435"/>
                    <a:pt x="12309" y="-45"/>
                    <a:pt x="12032" y="3"/>
                  </a:cubicBezTo>
                  <a:cubicBezTo>
                    <a:pt x="11755" y="51"/>
                    <a:pt x="11339" y="627"/>
                    <a:pt x="10301" y="2547"/>
                  </a:cubicBezTo>
                  <a:cubicBezTo>
                    <a:pt x="9262" y="4467"/>
                    <a:pt x="7601" y="7731"/>
                    <a:pt x="5801" y="10851"/>
                  </a:cubicBezTo>
                  <a:cubicBezTo>
                    <a:pt x="4001" y="13971"/>
                    <a:pt x="2062" y="16947"/>
                    <a:pt x="1024" y="18723"/>
                  </a:cubicBezTo>
                  <a:cubicBezTo>
                    <a:pt x="-15" y="20499"/>
                    <a:pt x="-153" y="21075"/>
                    <a:pt x="124" y="21315"/>
                  </a:cubicBezTo>
                  <a:cubicBezTo>
                    <a:pt x="401" y="21555"/>
                    <a:pt x="1093" y="21459"/>
                    <a:pt x="3655" y="20787"/>
                  </a:cubicBezTo>
                  <a:cubicBezTo>
                    <a:pt x="6216" y="20115"/>
                    <a:pt x="10647" y="18867"/>
                    <a:pt x="13555" y="18099"/>
                  </a:cubicBezTo>
                  <a:cubicBezTo>
                    <a:pt x="16462" y="17331"/>
                    <a:pt x="17847" y="17043"/>
                    <a:pt x="18955" y="16851"/>
                  </a:cubicBezTo>
                  <a:cubicBezTo>
                    <a:pt x="20062" y="16659"/>
                    <a:pt x="20893" y="16563"/>
                    <a:pt x="21170" y="16611"/>
                  </a:cubicBezTo>
                  <a:cubicBezTo>
                    <a:pt x="21447" y="16659"/>
                    <a:pt x="21170" y="16851"/>
                    <a:pt x="20893" y="1704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3" name="Line"/>
            <p:cNvSpPr/>
            <p:nvPr/>
          </p:nvSpPr>
          <p:spPr>
            <a:xfrm>
              <a:off x="478755" y="3674026"/>
              <a:ext cx="190952" cy="22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192" extrusionOk="0">
                  <a:moveTo>
                    <a:pt x="9656" y="3465"/>
                  </a:moveTo>
                  <a:cubicBezTo>
                    <a:pt x="9148" y="2385"/>
                    <a:pt x="8640" y="1305"/>
                    <a:pt x="7751" y="657"/>
                  </a:cubicBezTo>
                  <a:cubicBezTo>
                    <a:pt x="6861" y="9"/>
                    <a:pt x="5591" y="-207"/>
                    <a:pt x="4574" y="225"/>
                  </a:cubicBezTo>
                  <a:cubicBezTo>
                    <a:pt x="3558" y="657"/>
                    <a:pt x="2795" y="1737"/>
                    <a:pt x="1906" y="4653"/>
                  </a:cubicBezTo>
                  <a:cubicBezTo>
                    <a:pt x="1016" y="7569"/>
                    <a:pt x="0" y="12321"/>
                    <a:pt x="0" y="15777"/>
                  </a:cubicBezTo>
                  <a:cubicBezTo>
                    <a:pt x="0" y="19233"/>
                    <a:pt x="1016" y="21393"/>
                    <a:pt x="4828" y="21177"/>
                  </a:cubicBezTo>
                  <a:cubicBezTo>
                    <a:pt x="8640" y="20961"/>
                    <a:pt x="15247" y="18369"/>
                    <a:pt x="18424" y="15021"/>
                  </a:cubicBezTo>
                  <a:cubicBezTo>
                    <a:pt x="21600" y="11673"/>
                    <a:pt x="21346" y="7569"/>
                    <a:pt x="19567" y="5301"/>
                  </a:cubicBezTo>
                  <a:cubicBezTo>
                    <a:pt x="17788" y="3033"/>
                    <a:pt x="14485" y="2601"/>
                    <a:pt x="11562" y="3141"/>
                  </a:cubicBezTo>
                  <a:cubicBezTo>
                    <a:pt x="8640" y="3681"/>
                    <a:pt x="6099" y="5193"/>
                    <a:pt x="4574" y="6489"/>
                  </a:cubicBezTo>
                  <a:cubicBezTo>
                    <a:pt x="3049" y="7785"/>
                    <a:pt x="2541" y="8865"/>
                    <a:pt x="3304" y="9621"/>
                  </a:cubicBezTo>
                  <a:cubicBezTo>
                    <a:pt x="4066" y="10377"/>
                    <a:pt x="6099" y="10809"/>
                    <a:pt x="8132" y="11241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4" name="Line"/>
            <p:cNvSpPr/>
            <p:nvPr/>
          </p:nvSpPr>
          <p:spPr>
            <a:xfrm>
              <a:off x="713601" y="3648469"/>
              <a:ext cx="746393" cy="344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3" extrusionOk="0">
                  <a:moveTo>
                    <a:pt x="0" y="3841"/>
                  </a:moveTo>
                  <a:cubicBezTo>
                    <a:pt x="135" y="7820"/>
                    <a:pt x="269" y="11799"/>
                    <a:pt x="303" y="14144"/>
                  </a:cubicBezTo>
                  <a:cubicBezTo>
                    <a:pt x="336" y="16488"/>
                    <a:pt x="269" y="17199"/>
                    <a:pt x="236" y="17909"/>
                  </a:cubicBezTo>
                  <a:cubicBezTo>
                    <a:pt x="202" y="18620"/>
                    <a:pt x="202" y="19331"/>
                    <a:pt x="370" y="19757"/>
                  </a:cubicBezTo>
                  <a:cubicBezTo>
                    <a:pt x="538" y="20183"/>
                    <a:pt x="875" y="20325"/>
                    <a:pt x="1379" y="19259"/>
                  </a:cubicBezTo>
                  <a:cubicBezTo>
                    <a:pt x="1884" y="18194"/>
                    <a:pt x="2557" y="15920"/>
                    <a:pt x="2994" y="13788"/>
                  </a:cubicBezTo>
                  <a:cubicBezTo>
                    <a:pt x="3432" y="11657"/>
                    <a:pt x="3634" y="9667"/>
                    <a:pt x="3802" y="8317"/>
                  </a:cubicBezTo>
                  <a:cubicBezTo>
                    <a:pt x="3970" y="6967"/>
                    <a:pt x="4105" y="6257"/>
                    <a:pt x="4239" y="6257"/>
                  </a:cubicBezTo>
                  <a:cubicBezTo>
                    <a:pt x="4374" y="6257"/>
                    <a:pt x="4508" y="6967"/>
                    <a:pt x="4677" y="7607"/>
                  </a:cubicBezTo>
                  <a:cubicBezTo>
                    <a:pt x="4845" y="8246"/>
                    <a:pt x="5047" y="8815"/>
                    <a:pt x="5921" y="9170"/>
                  </a:cubicBezTo>
                  <a:cubicBezTo>
                    <a:pt x="6796" y="9525"/>
                    <a:pt x="8344" y="9667"/>
                    <a:pt x="9690" y="9454"/>
                  </a:cubicBezTo>
                  <a:cubicBezTo>
                    <a:pt x="11036" y="9241"/>
                    <a:pt x="12179" y="8673"/>
                    <a:pt x="13155" y="7536"/>
                  </a:cubicBezTo>
                  <a:cubicBezTo>
                    <a:pt x="14131" y="6399"/>
                    <a:pt x="14938" y="4694"/>
                    <a:pt x="15342" y="3344"/>
                  </a:cubicBezTo>
                  <a:cubicBezTo>
                    <a:pt x="15746" y="1994"/>
                    <a:pt x="15746" y="999"/>
                    <a:pt x="15578" y="431"/>
                  </a:cubicBezTo>
                  <a:cubicBezTo>
                    <a:pt x="15409" y="-138"/>
                    <a:pt x="15073" y="-280"/>
                    <a:pt x="14131" y="857"/>
                  </a:cubicBezTo>
                  <a:cubicBezTo>
                    <a:pt x="13189" y="1994"/>
                    <a:pt x="11641" y="4409"/>
                    <a:pt x="10564" y="7465"/>
                  </a:cubicBezTo>
                  <a:cubicBezTo>
                    <a:pt x="9488" y="10520"/>
                    <a:pt x="8882" y="14215"/>
                    <a:pt x="9050" y="16702"/>
                  </a:cubicBezTo>
                  <a:cubicBezTo>
                    <a:pt x="9219" y="19188"/>
                    <a:pt x="10161" y="20467"/>
                    <a:pt x="11877" y="20894"/>
                  </a:cubicBezTo>
                  <a:cubicBezTo>
                    <a:pt x="13593" y="21320"/>
                    <a:pt x="16082" y="20894"/>
                    <a:pt x="17832" y="20112"/>
                  </a:cubicBezTo>
                  <a:cubicBezTo>
                    <a:pt x="19581" y="19331"/>
                    <a:pt x="20591" y="18194"/>
                    <a:pt x="21600" y="17057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5" name="Line"/>
            <p:cNvSpPr/>
            <p:nvPr/>
          </p:nvSpPr>
          <p:spPr>
            <a:xfrm>
              <a:off x="5451039" y="1248928"/>
              <a:ext cx="272550" cy="346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600" extrusionOk="0">
                  <a:moveTo>
                    <a:pt x="1012" y="0"/>
                  </a:moveTo>
                  <a:cubicBezTo>
                    <a:pt x="649" y="2319"/>
                    <a:pt x="286" y="4639"/>
                    <a:pt x="105" y="7321"/>
                  </a:cubicBezTo>
                  <a:cubicBezTo>
                    <a:pt x="-77" y="10003"/>
                    <a:pt x="-77" y="13047"/>
                    <a:pt x="558" y="15221"/>
                  </a:cubicBezTo>
                  <a:cubicBezTo>
                    <a:pt x="1194" y="17396"/>
                    <a:pt x="2464" y="18701"/>
                    <a:pt x="5368" y="18991"/>
                  </a:cubicBezTo>
                  <a:cubicBezTo>
                    <a:pt x="8273" y="19281"/>
                    <a:pt x="12810" y="18556"/>
                    <a:pt x="15805" y="17613"/>
                  </a:cubicBezTo>
                  <a:cubicBezTo>
                    <a:pt x="18800" y="16671"/>
                    <a:pt x="20252" y="15511"/>
                    <a:pt x="20888" y="14424"/>
                  </a:cubicBezTo>
                  <a:cubicBezTo>
                    <a:pt x="21523" y="13337"/>
                    <a:pt x="21341" y="12322"/>
                    <a:pt x="20615" y="11742"/>
                  </a:cubicBezTo>
                  <a:cubicBezTo>
                    <a:pt x="19889" y="11162"/>
                    <a:pt x="18619" y="11017"/>
                    <a:pt x="15987" y="12032"/>
                  </a:cubicBezTo>
                  <a:cubicBezTo>
                    <a:pt x="13355" y="13047"/>
                    <a:pt x="9362" y="15221"/>
                    <a:pt x="7002" y="16599"/>
                  </a:cubicBezTo>
                  <a:cubicBezTo>
                    <a:pt x="4642" y="17976"/>
                    <a:pt x="3916" y="18556"/>
                    <a:pt x="3372" y="19208"/>
                  </a:cubicBezTo>
                  <a:cubicBezTo>
                    <a:pt x="2827" y="19860"/>
                    <a:pt x="2464" y="20585"/>
                    <a:pt x="2736" y="21020"/>
                  </a:cubicBezTo>
                  <a:cubicBezTo>
                    <a:pt x="3009" y="21455"/>
                    <a:pt x="3916" y="21600"/>
                    <a:pt x="5005" y="21600"/>
                  </a:cubicBezTo>
                  <a:cubicBezTo>
                    <a:pt x="6094" y="21600"/>
                    <a:pt x="7365" y="21455"/>
                    <a:pt x="8636" y="2131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6" name="Line"/>
            <p:cNvSpPr/>
            <p:nvPr/>
          </p:nvSpPr>
          <p:spPr>
            <a:xfrm>
              <a:off x="5847662" y="1381464"/>
              <a:ext cx="160441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939" y="16800"/>
                    <a:pt x="1878" y="12000"/>
                    <a:pt x="5478" y="8400"/>
                  </a:cubicBezTo>
                  <a:cubicBezTo>
                    <a:pt x="9078" y="4800"/>
                    <a:pt x="15339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7" name="Line"/>
            <p:cNvSpPr/>
            <p:nvPr/>
          </p:nvSpPr>
          <p:spPr>
            <a:xfrm>
              <a:off x="6009953" y="1185836"/>
              <a:ext cx="226638" cy="446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3" h="21392" extrusionOk="0">
                  <a:moveTo>
                    <a:pt x="16676" y="7363"/>
                  </a:moveTo>
                  <a:cubicBezTo>
                    <a:pt x="18188" y="5693"/>
                    <a:pt x="19700" y="4023"/>
                    <a:pt x="20456" y="2798"/>
                  </a:cubicBezTo>
                  <a:cubicBezTo>
                    <a:pt x="21212" y="1573"/>
                    <a:pt x="21212" y="794"/>
                    <a:pt x="20672" y="349"/>
                  </a:cubicBezTo>
                  <a:cubicBezTo>
                    <a:pt x="20132" y="-97"/>
                    <a:pt x="19052" y="-208"/>
                    <a:pt x="16784" y="571"/>
                  </a:cubicBezTo>
                  <a:cubicBezTo>
                    <a:pt x="14516" y="1351"/>
                    <a:pt x="11060" y="3021"/>
                    <a:pt x="8144" y="4858"/>
                  </a:cubicBezTo>
                  <a:cubicBezTo>
                    <a:pt x="5228" y="6695"/>
                    <a:pt x="2852" y="8699"/>
                    <a:pt x="1448" y="10035"/>
                  </a:cubicBezTo>
                  <a:cubicBezTo>
                    <a:pt x="44" y="11371"/>
                    <a:pt x="-388" y="12039"/>
                    <a:pt x="368" y="12540"/>
                  </a:cubicBezTo>
                  <a:cubicBezTo>
                    <a:pt x="1124" y="13041"/>
                    <a:pt x="3068" y="13376"/>
                    <a:pt x="6092" y="12652"/>
                  </a:cubicBezTo>
                  <a:cubicBezTo>
                    <a:pt x="9116" y="11928"/>
                    <a:pt x="13220" y="10147"/>
                    <a:pt x="15812" y="9089"/>
                  </a:cubicBezTo>
                  <a:cubicBezTo>
                    <a:pt x="18404" y="8031"/>
                    <a:pt x="19484" y="7697"/>
                    <a:pt x="20132" y="7864"/>
                  </a:cubicBezTo>
                  <a:cubicBezTo>
                    <a:pt x="20780" y="8031"/>
                    <a:pt x="20996" y="8699"/>
                    <a:pt x="20780" y="10258"/>
                  </a:cubicBezTo>
                  <a:cubicBezTo>
                    <a:pt x="20564" y="11817"/>
                    <a:pt x="19916" y="14266"/>
                    <a:pt x="19700" y="16270"/>
                  </a:cubicBezTo>
                  <a:cubicBezTo>
                    <a:pt x="19484" y="18274"/>
                    <a:pt x="19700" y="19833"/>
                    <a:pt x="19916" y="21392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8" name="Line"/>
            <p:cNvSpPr/>
            <p:nvPr/>
          </p:nvSpPr>
          <p:spPr>
            <a:xfrm>
              <a:off x="6542461" y="1282565"/>
              <a:ext cx="344571" cy="239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2" h="21224" extrusionOk="0">
                  <a:moveTo>
                    <a:pt x="2346" y="6281"/>
                  </a:moveTo>
                  <a:cubicBezTo>
                    <a:pt x="1622" y="8955"/>
                    <a:pt x="897" y="11630"/>
                    <a:pt x="462" y="13790"/>
                  </a:cubicBezTo>
                  <a:cubicBezTo>
                    <a:pt x="27" y="15950"/>
                    <a:pt x="-118" y="17595"/>
                    <a:pt x="99" y="18110"/>
                  </a:cubicBezTo>
                  <a:cubicBezTo>
                    <a:pt x="317" y="18624"/>
                    <a:pt x="897" y="18007"/>
                    <a:pt x="2056" y="15127"/>
                  </a:cubicBezTo>
                  <a:cubicBezTo>
                    <a:pt x="3216" y="12247"/>
                    <a:pt x="4956" y="7104"/>
                    <a:pt x="5971" y="4018"/>
                  </a:cubicBezTo>
                  <a:cubicBezTo>
                    <a:pt x="6985" y="933"/>
                    <a:pt x="7275" y="-96"/>
                    <a:pt x="7638" y="7"/>
                  </a:cubicBezTo>
                  <a:cubicBezTo>
                    <a:pt x="8000" y="110"/>
                    <a:pt x="8435" y="1344"/>
                    <a:pt x="8508" y="3607"/>
                  </a:cubicBezTo>
                  <a:cubicBezTo>
                    <a:pt x="8580" y="5870"/>
                    <a:pt x="8290" y="9161"/>
                    <a:pt x="7928" y="11733"/>
                  </a:cubicBezTo>
                  <a:cubicBezTo>
                    <a:pt x="7565" y="14304"/>
                    <a:pt x="7130" y="16155"/>
                    <a:pt x="6913" y="17595"/>
                  </a:cubicBezTo>
                  <a:cubicBezTo>
                    <a:pt x="6695" y="19035"/>
                    <a:pt x="6695" y="20064"/>
                    <a:pt x="7058" y="20681"/>
                  </a:cubicBezTo>
                  <a:cubicBezTo>
                    <a:pt x="7420" y="21298"/>
                    <a:pt x="8145" y="21504"/>
                    <a:pt x="9305" y="20681"/>
                  </a:cubicBezTo>
                  <a:cubicBezTo>
                    <a:pt x="10465" y="19858"/>
                    <a:pt x="12059" y="18007"/>
                    <a:pt x="13364" y="15744"/>
                  </a:cubicBezTo>
                  <a:cubicBezTo>
                    <a:pt x="14669" y="13481"/>
                    <a:pt x="15683" y="10807"/>
                    <a:pt x="16481" y="8955"/>
                  </a:cubicBezTo>
                  <a:cubicBezTo>
                    <a:pt x="17278" y="7104"/>
                    <a:pt x="17858" y="6075"/>
                    <a:pt x="18438" y="5973"/>
                  </a:cubicBezTo>
                  <a:cubicBezTo>
                    <a:pt x="19018" y="5870"/>
                    <a:pt x="19597" y="6693"/>
                    <a:pt x="19887" y="8235"/>
                  </a:cubicBezTo>
                  <a:cubicBezTo>
                    <a:pt x="20177" y="9778"/>
                    <a:pt x="20177" y="12041"/>
                    <a:pt x="20395" y="14201"/>
                  </a:cubicBezTo>
                  <a:cubicBezTo>
                    <a:pt x="20612" y="16361"/>
                    <a:pt x="21047" y="18418"/>
                    <a:pt x="21482" y="20475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69" name="Line"/>
            <p:cNvSpPr/>
            <p:nvPr/>
          </p:nvSpPr>
          <p:spPr>
            <a:xfrm>
              <a:off x="6978822" y="1326698"/>
              <a:ext cx="445333" cy="2021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6" h="21100" extrusionOk="0">
                  <a:moveTo>
                    <a:pt x="959" y="4261"/>
                  </a:moveTo>
                  <a:cubicBezTo>
                    <a:pt x="621" y="8629"/>
                    <a:pt x="284" y="12998"/>
                    <a:pt x="115" y="15789"/>
                  </a:cubicBezTo>
                  <a:cubicBezTo>
                    <a:pt x="-54" y="18580"/>
                    <a:pt x="-54" y="19793"/>
                    <a:pt x="227" y="20521"/>
                  </a:cubicBezTo>
                  <a:cubicBezTo>
                    <a:pt x="509" y="21249"/>
                    <a:pt x="1071" y="21492"/>
                    <a:pt x="2196" y="20036"/>
                  </a:cubicBezTo>
                  <a:cubicBezTo>
                    <a:pt x="3321" y="18580"/>
                    <a:pt x="5009" y="15425"/>
                    <a:pt x="6021" y="13240"/>
                  </a:cubicBezTo>
                  <a:cubicBezTo>
                    <a:pt x="7034" y="11056"/>
                    <a:pt x="7371" y="9843"/>
                    <a:pt x="7652" y="8265"/>
                  </a:cubicBezTo>
                  <a:cubicBezTo>
                    <a:pt x="7934" y="6688"/>
                    <a:pt x="8159" y="4746"/>
                    <a:pt x="7315" y="3896"/>
                  </a:cubicBezTo>
                  <a:cubicBezTo>
                    <a:pt x="6471" y="3047"/>
                    <a:pt x="4559" y="3290"/>
                    <a:pt x="3152" y="3775"/>
                  </a:cubicBezTo>
                  <a:cubicBezTo>
                    <a:pt x="1746" y="4261"/>
                    <a:pt x="846" y="4989"/>
                    <a:pt x="734" y="5353"/>
                  </a:cubicBezTo>
                  <a:cubicBezTo>
                    <a:pt x="621" y="5717"/>
                    <a:pt x="1296" y="5717"/>
                    <a:pt x="2815" y="6081"/>
                  </a:cubicBezTo>
                  <a:cubicBezTo>
                    <a:pt x="4334" y="6445"/>
                    <a:pt x="6696" y="7173"/>
                    <a:pt x="8271" y="9236"/>
                  </a:cubicBezTo>
                  <a:cubicBezTo>
                    <a:pt x="9846" y="11299"/>
                    <a:pt x="10634" y="14696"/>
                    <a:pt x="10859" y="16881"/>
                  </a:cubicBezTo>
                  <a:cubicBezTo>
                    <a:pt x="11084" y="19065"/>
                    <a:pt x="10746" y="20036"/>
                    <a:pt x="10634" y="19914"/>
                  </a:cubicBezTo>
                  <a:cubicBezTo>
                    <a:pt x="10521" y="19793"/>
                    <a:pt x="10634" y="18580"/>
                    <a:pt x="11477" y="15425"/>
                  </a:cubicBezTo>
                  <a:cubicBezTo>
                    <a:pt x="12321" y="12270"/>
                    <a:pt x="13896" y="7173"/>
                    <a:pt x="14965" y="4139"/>
                  </a:cubicBezTo>
                  <a:cubicBezTo>
                    <a:pt x="16034" y="1105"/>
                    <a:pt x="16596" y="135"/>
                    <a:pt x="17159" y="13"/>
                  </a:cubicBezTo>
                  <a:cubicBezTo>
                    <a:pt x="17721" y="-108"/>
                    <a:pt x="18284" y="620"/>
                    <a:pt x="18734" y="2440"/>
                  </a:cubicBezTo>
                  <a:cubicBezTo>
                    <a:pt x="19184" y="4261"/>
                    <a:pt x="19521" y="7173"/>
                    <a:pt x="19971" y="9600"/>
                  </a:cubicBezTo>
                  <a:cubicBezTo>
                    <a:pt x="20421" y="12027"/>
                    <a:pt x="20984" y="13968"/>
                    <a:pt x="21546" y="1591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0" name="Line"/>
            <p:cNvSpPr/>
            <p:nvPr/>
          </p:nvSpPr>
          <p:spPr>
            <a:xfrm>
              <a:off x="7500886" y="1207074"/>
              <a:ext cx="20928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483"/>
                    <a:pt x="12000" y="8966"/>
                    <a:pt x="8400" y="12566"/>
                  </a:cubicBezTo>
                  <a:cubicBezTo>
                    <a:pt x="4800" y="16166"/>
                    <a:pt x="2400" y="1888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1" name="Line"/>
            <p:cNvSpPr/>
            <p:nvPr/>
          </p:nvSpPr>
          <p:spPr>
            <a:xfrm>
              <a:off x="7486935" y="1227703"/>
              <a:ext cx="418539" cy="307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8" extrusionOk="0">
                  <a:moveTo>
                    <a:pt x="0" y="21458"/>
                  </a:moveTo>
                  <a:cubicBezTo>
                    <a:pt x="0" y="20484"/>
                    <a:pt x="0" y="19509"/>
                    <a:pt x="660" y="18291"/>
                  </a:cubicBezTo>
                  <a:cubicBezTo>
                    <a:pt x="1320" y="17073"/>
                    <a:pt x="2640" y="15611"/>
                    <a:pt x="4200" y="13338"/>
                  </a:cubicBezTo>
                  <a:cubicBezTo>
                    <a:pt x="5760" y="11064"/>
                    <a:pt x="7560" y="7978"/>
                    <a:pt x="8580" y="5867"/>
                  </a:cubicBezTo>
                  <a:cubicBezTo>
                    <a:pt x="9600" y="3756"/>
                    <a:pt x="9840" y="2619"/>
                    <a:pt x="9960" y="1644"/>
                  </a:cubicBezTo>
                  <a:cubicBezTo>
                    <a:pt x="10080" y="670"/>
                    <a:pt x="10080" y="-142"/>
                    <a:pt x="10020" y="20"/>
                  </a:cubicBezTo>
                  <a:cubicBezTo>
                    <a:pt x="9960" y="183"/>
                    <a:pt x="9840" y="1320"/>
                    <a:pt x="9480" y="4081"/>
                  </a:cubicBezTo>
                  <a:cubicBezTo>
                    <a:pt x="9120" y="6841"/>
                    <a:pt x="8520" y="11226"/>
                    <a:pt x="8220" y="13906"/>
                  </a:cubicBezTo>
                  <a:cubicBezTo>
                    <a:pt x="7920" y="16586"/>
                    <a:pt x="7920" y="17560"/>
                    <a:pt x="8160" y="18372"/>
                  </a:cubicBezTo>
                  <a:cubicBezTo>
                    <a:pt x="8400" y="19184"/>
                    <a:pt x="8880" y="19834"/>
                    <a:pt x="9720" y="19834"/>
                  </a:cubicBezTo>
                  <a:cubicBezTo>
                    <a:pt x="10560" y="19834"/>
                    <a:pt x="11760" y="19184"/>
                    <a:pt x="12960" y="17560"/>
                  </a:cubicBezTo>
                  <a:cubicBezTo>
                    <a:pt x="14160" y="15936"/>
                    <a:pt x="15360" y="13338"/>
                    <a:pt x="16200" y="11551"/>
                  </a:cubicBezTo>
                  <a:cubicBezTo>
                    <a:pt x="17040" y="9765"/>
                    <a:pt x="17520" y="8790"/>
                    <a:pt x="17820" y="8790"/>
                  </a:cubicBezTo>
                  <a:cubicBezTo>
                    <a:pt x="18120" y="8790"/>
                    <a:pt x="18240" y="9765"/>
                    <a:pt x="18120" y="11226"/>
                  </a:cubicBezTo>
                  <a:cubicBezTo>
                    <a:pt x="18000" y="12688"/>
                    <a:pt x="17640" y="14637"/>
                    <a:pt x="17400" y="16017"/>
                  </a:cubicBezTo>
                  <a:cubicBezTo>
                    <a:pt x="17160" y="17398"/>
                    <a:pt x="17040" y="18210"/>
                    <a:pt x="17160" y="18941"/>
                  </a:cubicBezTo>
                  <a:cubicBezTo>
                    <a:pt x="17280" y="19672"/>
                    <a:pt x="17640" y="20321"/>
                    <a:pt x="18120" y="20321"/>
                  </a:cubicBezTo>
                  <a:cubicBezTo>
                    <a:pt x="18600" y="20321"/>
                    <a:pt x="19200" y="19672"/>
                    <a:pt x="19800" y="18860"/>
                  </a:cubicBezTo>
                  <a:cubicBezTo>
                    <a:pt x="20400" y="18047"/>
                    <a:pt x="21000" y="17073"/>
                    <a:pt x="21600" y="16099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2" name="Line"/>
            <p:cNvSpPr/>
            <p:nvPr/>
          </p:nvSpPr>
          <p:spPr>
            <a:xfrm>
              <a:off x="7891522" y="1297757"/>
              <a:ext cx="339639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600" extrusionOk="0">
                  <a:moveTo>
                    <a:pt x="11822" y="0"/>
                  </a:moveTo>
                  <a:cubicBezTo>
                    <a:pt x="8903" y="3221"/>
                    <a:pt x="5984" y="6442"/>
                    <a:pt x="4305" y="8432"/>
                  </a:cubicBezTo>
                  <a:cubicBezTo>
                    <a:pt x="2627" y="10421"/>
                    <a:pt x="2189" y="11179"/>
                    <a:pt x="2481" y="11368"/>
                  </a:cubicBezTo>
                  <a:cubicBezTo>
                    <a:pt x="2773" y="11558"/>
                    <a:pt x="3795" y="11179"/>
                    <a:pt x="6568" y="10705"/>
                  </a:cubicBezTo>
                  <a:cubicBezTo>
                    <a:pt x="9341" y="10232"/>
                    <a:pt x="13865" y="9663"/>
                    <a:pt x="16565" y="9758"/>
                  </a:cubicBezTo>
                  <a:cubicBezTo>
                    <a:pt x="19265" y="9853"/>
                    <a:pt x="20141" y="10611"/>
                    <a:pt x="20724" y="11558"/>
                  </a:cubicBezTo>
                  <a:cubicBezTo>
                    <a:pt x="21308" y="12505"/>
                    <a:pt x="21600" y="13642"/>
                    <a:pt x="20943" y="14779"/>
                  </a:cubicBezTo>
                  <a:cubicBezTo>
                    <a:pt x="20286" y="15916"/>
                    <a:pt x="18681" y="17053"/>
                    <a:pt x="15032" y="18189"/>
                  </a:cubicBezTo>
                  <a:cubicBezTo>
                    <a:pt x="11384" y="19326"/>
                    <a:pt x="5692" y="204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3" name="Line"/>
            <p:cNvSpPr/>
            <p:nvPr/>
          </p:nvSpPr>
          <p:spPr>
            <a:xfrm>
              <a:off x="5401222" y="3529957"/>
              <a:ext cx="83709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5657"/>
                    <a:pt x="7200" y="11314"/>
                    <a:pt x="3600" y="14914"/>
                  </a:cubicBezTo>
                  <a:cubicBezTo>
                    <a:pt x="0" y="18514"/>
                    <a:pt x="0" y="200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4" name="Line"/>
            <p:cNvSpPr/>
            <p:nvPr/>
          </p:nvSpPr>
          <p:spPr>
            <a:xfrm>
              <a:off x="5580263" y="3520790"/>
              <a:ext cx="316230" cy="331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1" extrusionOk="0">
                  <a:moveTo>
                    <a:pt x="9212" y="2821"/>
                  </a:moveTo>
                  <a:cubicBezTo>
                    <a:pt x="6671" y="2374"/>
                    <a:pt x="4129" y="1928"/>
                    <a:pt x="2462" y="1630"/>
                  </a:cubicBezTo>
                  <a:cubicBezTo>
                    <a:pt x="794" y="1332"/>
                    <a:pt x="0" y="1183"/>
                    <a:pt x="0" y="959"/>
                  </a:cubicBezTo>
                  <a:cubicBezTo>
                    <a:pt x="0" y="736"/>
                    <a:pt x="794" y="438"/>
                    <a:pt x="3256" y="214"/>
                  </a:cubicBezTo>
                  <a:cubicBezTo>
                    <a:pt x="5718" y="-9"/>
                    <a:pt x="9847" y="-158"/>
                    <a:pt x="12944" y="289"/>
                  </a:cubicBezTo>
                  <a:cubicBezTo>
                    <a:pt x="16041" y="736"/>
                    <a:pt x="18106" y="1779"/>
                    <a:pt x="18662" y="3492"/>
                  </a:cubicBezTo>
                  <a:cubicBezTo>
                    <a:pt x="19218" y="5205"/>
                    <a:pt x="18265" y="7588"/>
                    <a:pt x="16279" y="10046"/>
                  </a:cubicBezTo>
                  <a:cubicBezTo>
                    <a:pt x="14294" y="12504"/>
                    <a:pt x="11276" y="15036"/>
                    <a:pt x="9371" y="16899"/>
                  </a:cubicBezTo>
                  <a:cubicBezTo>
                    <a:pt x="7465" y="18761"/>
                    <a:pt x="6671" y="19952"/>
                    <a:pt x="6671" y="20623"/>
                  </a:cubicBezTo>
                  <a:cubicBezTo>
                    <a:pt x="6671" y="21293"/>
                    <a:pt x="7465" y="21442"/>
                    <a:pt x="9371" y="20995"/>
                  </a:cubicBezTo>
                  <a:cubicBezTo>
                    <a:pt x="11276" y="20548"/>
                    <a:pt x="14294" y="19505"/>
                    <a:pt x="16518" y="18835"/>
                  </a:cubicBezTo>
                  <a:cubicBezTo>
                    <a:pt x="18741" y="18165"/>
                    <a:pt x="20171" y="17867"/>
                    <a:pt x="21600" y="17569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5" name="Line"/>
            <p:cNvSpPr/>
            <p:nvPr/>
          </p:nvSpPr>
          <p:spPr>
            <a:xfrm>
              <a:off x="6036004" y="3683422"/>
              <a:ext cx="181368" cy="34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985" y="14400"/>
                    <a:pt x="9969" y="7200"/>
                    <a:pt x="13569" y="3600"/>
                  </a:cubicBezTo>
                  <a:cubicBezTo>
                    <a:pt x="17169" y="0"/>
                    <a:pt x="19385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6" name="Line"/>
            <p:cNvSpPr/>
            <p:nvPr/>
          </p:nvSpPr>
          <p:spPr>
            <a:xfrm>
              <a:off x="6421989" y="3457545"/>
              <a:ext cx="91647" cy="372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4" h="21485" extrusionOk="0">
                  <a:moveTo>
                    <a:pt x="20520" y="1763"/>
                  </a:moveTo>
                  <a:cubicBezTo>
                    <a:pt x="21060" y="958"/>
                    <a:pt x="21600" y="153"/>
                    <a:pt x="21060" y="19"/>
                  </a:cubicBezTo>
                  <a:cubicBezTo>
                    <a:pt x="20520" y="-115"/>
                    <a:pt x="18900" y="422"/>
                    <a:pt x="15930" y="2837"/>
                  </a:cubicBezTo>
                  <a:cubicBezTo>
                    <a:pt x="12960" y="5251"/>
                    <a:pt x="8640" y="9545"/>
                    <a:pt x="5400" y="12764"/>
                  </a:cubicBezTo>
                  <a:cubicBezTo>
                    <a:pt x="2160" y="15984"/>
                    <a:pt x="0" y="18131"/>
                    <a:pt x="0" y="19405"/>
                  </a:cubicBezTo>
                  <a:cubicBezTo>
                    <a:pt x="0" y="20680"/>
                    <a:pt x="2160" y="21083"/>
                    <a:pt x="4320" y="21485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7" name="Line"/>
            <p:cNvSpPr/>
            <p:nvPr/>
          </p:nvSpPr>
          <p:spPr>
            <a:xfrm>
              <a:off x="6646813" y="3423707"/>
              <a:ext cx="297992" cy="3992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437" extrusionOk="0">
                  <a:moveTo>
                    <a:pt x="3184" y="2709"/>
                  </a:moveTo>
                  <a:cubicBezTo>
                    <a:pt x="3678" y="1460"/>
                    <a:pt x="4173" y="212"/>
                    <a:pt x="4173" y="24"/>
                  </a:cubicBezTo>
                  <a:cubicBezTo>
                    <a:pt x="4173" y="-163"/>
                    <a:pt x="3678" y="711"/>
                    <a:pt x="2771" y="3333"/>
                  </a:cubicBezTo>
                  <a:cubicBezTo>
                    <a:pt x="1865" y="5955"/>
                    <a:pt x="545" y="10325"/>
                    <a:pt x="133" y="13072"/>
                  </a:cubicBezTo>
                  <a:cubicBezTo>
                    <a:pt x="-279" y="15819"/>
                    <a:pt x="216" y="16942"/>
                    <a:pt x="2277" y="17629"/>
                  </a:cubicBezTo>
                  <a:cubicBezTo>
                    <a:pt x="4338" y="18316"/>
                    <a:pt x="7965" y="18565"/>
                    <a:pt x="11345" y="17941"/>
                  </a:cubicBezTo>
                  <a:cubicBezTo>
                    <a:pt x="14726" y="17317"/>
                    <a:pt x="17858" y="15819"/>
                    <a:pt x="19507" y="14695"/>
                  </a:cubicBezTo>
                  <a:cubicBezTo>
                    <a:pt x="21156" y="13571"/>
                    <a:pt x="21321" y="12822"/>
                    <a:pt x="20991" y="12323"/>
                  </a:cubicBezTo>
                  <a:cubicBezTo>
                    <a:pt x="20661" y="11823"/>
                    <a:pt x="19837" y="11573"/>
                    <a:pt x="17611" y="11948"/>
                  </a:cubicBezTo>
                  <a:cubicBezTo>
                    <a:pt x="15385" y="12323"/>
                    <a:pt x="11758" y="13321"/>
                    <a:pt x="8790" y="14695"/>
                  </a:cubicBezTo>
                  <a:cubicBezTo>
                    <a:pt x="5822" y="16068"/>
                    <a:pt x="3513" y="17816"/>
                    <a:pt x="2524" y="19002"/>
                  </a:cubicBezTo>
                  <a:cubicBezTo>
                    <a:pt x="1535" y="20188"/>
                    <a:pt x="1865" y="20813"/>
                    <a:pt x="2194" y="21437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8" name="Line"/>
            <p:cNvSpPr/>
            <p:nvPr/>
          </p:nvSpPr>
          <p:spPr>
            <a:xfrm>
              <a:off x="7208465" y="3493837"/>
              <a:ext cx="338060" cy="276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211" extrusionOk="0">
                  <a:moveTo>
                    <a:pt x="3516" y="2238"/>
                  </a:moveTo>
                  <a:cubicBezTo>
                    <a:pt x="2924" y="1702"/>
                    <a:pt x="2332" y="1167"/>
                    <a:pt x="1814" y="1702"/>
                  </a:cubicBezTo>
                  <a:cubicBezTo>
                    <a:pt x="1296" y="2238"/>
                    <a:pt x="853" y="3844"/>
                    <a:pt x="557" y="6700"/>
                  </a:cubicBezTo>
                  <a:cubicBezTo>
                    <a:pt x="261" y="9557"/>
                    <a:pt x="113" y="13662"/>
                    <a:pt x="39" y="16429"/>
                  </a:cubicBezTo>
                  <a:cubicBezTo>
                    <a:pt x="-35" y="19196"/>
                    <a:pt x="-35" y="20624"/>
                    <a:pt x="335" y="21071"/>
                  </a:cubicBezTo>
                  <a:cubicBezTo>
                    <a:pt x="705" y="21517"/>
                    <a:pt x="1444" y="20981"/>
                    <a:pt x="2776" y="18304"/>
                  </a:cubicBezTo>
                  <a:cubicBezTo>
                    <a:pt x="4107" y="15626"/>
                    <a:pt x="6031" y="10806"/>
                    <a:pt x="7140" y="7772"/>
                  </a:cubicBezTo>
                  <a:cubicBezTo>
                    <a:pt x="8250" y="4737"/>
                    <a:pt x="8546" y="3487"/>
                    <a:pt x="8768" y="2327"/>
                  </a:cubicBezTo>
                  <a:cubicBezTo>
                    <a:pt x="8990" y="1167"/>
                    <a:pt x="9138" y="96"/>
                    <a:pt x="9360" y="6"/>
                  </a:cubicBezTo>
                  <a:cubicBezTo>
                    <a:pt x="9581" y="-83"/>
                    <a:pt x="9877" y="810"/>
                    <a:pt x="10025" y="2505"/>
                  </a:cubicBezTo>
                  <a:cubicBezTo>
                    <a:pt x="10173" y="4201"/>
                    <a:pt x="10173" y="6700"/>
                    <a:pt x="10025" y="8843"/>
                  </a:cubicBezTo>
                  <a:cubicBezTo>
                    <a:pt x="9877" y="10985"/>
                    <a:pt x="9581" y="12770"/>
                    <a:pt x="9877" y="13305"/>
                  </a:cubicBezTo>
                  <a:cubicBezTo>
                    <a:pt x="10173" y="13841"/>
                    <a:pt x="11061" y="13127"/>
                    <a:pt x="12392" y="11253"/>
                  </a:cubicBezTo>
                  <a:cubicBezTo>
                    <a:pt x="13724" y="9378"/>
                    <a:pt x="15499" y="6343"/>
                    <a:pt x="16831" y="4112"/>
                  </a:cubicBezTo>
                  <a:cubicBezTo>
                    <a:pt x="18162" y="1881"/>
                    <a:pt x="19050" y="453"/>
                    <a:pt x="19716" y="274"/>
                  </a:cubicBezTo>
                  <a:cubicBezTo>
                    <a:pt x="20381" y="96"/>
                    <a:pt x="20825" y="1167"/>
                    <a:pt x="21121" y="3398"/>
                  </a:cubicBezTo>
                  <a:cubicBezTo>
                    <a:pt x="21417" y="5629"/>
                    <a:pt x="21565" y="9021"/>
                    <a:pt x="21491" y="11431"/>
                  </a:cubicBezTo>
                  <a:cubicBezTo>
                    <a:pt x="21417" y="13841"/>
                    <a:pt x="21121" y="15269"/>
                    <a:pt x="20973" y="16072"/>
                  </a:cubicBezTo>
                  <a:cubicBezTo>
                    <a:pt x="20825" y="16876"/>
                    <a:pt x="20825" y="17054"/>
                    <a:pt x="20825" y="17233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79" name="Line"/>
            <p:cNvSpPr/>
            <p:nvPr/>
          </p:nvSpPr>
          <p:spPr>
            <a:xfrm>
              <a:off x="7609813" y="3485778"/>
              <a:ext cx="435173" cy="244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436" extrusionOk="0">
                  <a:moveTo>
                    <a:pt x="822" y="4483"/>
                  </a:moveTo>
                  <a:cubicBezTo>
                    <a:pt x="1167" y="5298"/>
                    <a:pt x="1512" y="6113"/>
                    <a:pt x="1512" y="7132"/>
                  </a:cubicBezTo>
                  <a:cubicBezTo>
                    <a:pt x="1512" y="8151"/>
                    <a:pt x="1167" y="9374"/>
                    <a:pt x="994" y="10494"/>
                  </a:cubicBezTo>
                  <a:cubicBezTo>
                    <a:pt x="822" y="11615"/>
                    <a:pt x="822" y="12634"/>
                    <a:pt x="1397" y="13857"/>
                  </a:cubicBezTo>
                  <a:cubicBezTo>
                    <a:pt x="1971" y="15079"/>
                    <a:pt x="3120" y="16506"/>
                    <a:pt x="4212" y="17423"/>
                  </a:cubicBezTo>
                  <a:cubicBezTo>
                    <a:pt x="5303" y="18340"/>
                    <a:pt x="6337" y="18747"/>
                    <a:pt x="6854" y="17830"/>
                  </a:cubicBezTo>
                  <a:cubicBezTo>
                    <a:pt x="7371" y="16913"/>
                    <a:pt x="7371" y="14672"/>
                    <a:pt x="6682" y="12430"/>
                  </a:cubicBezTo>
                  <a:cubicBezTo>
                    <a:pt x="5992" y="10189"/>
                    <a:pt x="4614" y="7947"/>
                    <a:pt x="3522" y="6826"/>
                  </a:cubicBezTo>
                  <a:cubicBezTo>
                    <a:pt x="2431" y="5706"/>
                    <a:pt x="1626" y="5706"/>
                    <a:pt x="994" y="6113"/>
                  </a:cubicBezTo>
                  <a:cubicBezTo>
                    <a:pt x="363" y="6521"/>
                    <a:pt x="-97" y="7336"/>
                    <a:pt x="18" y="7845"/>
                  </a:cubicBezTo>
                  <a:cubicBezTo>
                    <a:pt x="133" y="8355"/>
                    <a:pt x="822" y="8559"/>
                    <a:pt x="2201" y="7336"/>
                  </a:cubicBezTo>
                  <a:cubicBezTo>
                    <a:pt x="3580" y="6113"/>
                    <a:pt x="5648" y="3464"/>
                    <a:pt x="7026" y="1936"/>
                  </a:cubicBezTo>
                  <a:cubicBezTo>
                    <a:pt x="8405" y="408"/>
                    <a:pt x="9094" y="0"/>
                    <a:pt x="9784" y="0"/>
                  </a:cubicBezTo>
                  <a:cubicBezTo>
                    <a:pt x="10473" y="0"/>
                    <a:pt x="11163" y="408"/>
                    <a:pt x="11794" y="2140"/>
                  </a:cubicBezTo>
                  <a:cubicBezTo>
                    <a:pt x="12426" y="3872"/>
                    <a:pt x="13001" y="6928"/>
                    <a:pt x="13058" y="9781"/>
                  </a:cubicBezTo>
                  <a:cubicBezTo>
                    <a:pt x="13116" y="12634"/>
                    <a:pt x="12656" y="15283"/>
                    <a:pt x="12254" y="17117"/>
                  </a:cubicBezTo>
                  <a:cubicBezTo>
                    <a:pt x="11852" y="18951"/>
                    <a:pt x="11507" y="19970"/>
                    <a:pt x="11507" y="20072"/>
                  </a:cubicBezTo>
                  <a:cubicBezTo>
                    <a:pt x="11507" y="20174"/>
                    <a:pt x="11852" y="19359"/>
                    <a:pt x="13001" y="16506"/>
                  </a:cubicBezTo>
                  <a:cubicBezTo>
                    <a:pt x="14150" y="13653"/>
                    <a:pt x="16103" y="8762"/>
                    <a:pt x="17309" y="6011"/>
                  </a:cubicBezTo>
                  <a:cubicBezTo>
                    <a:pt x="18516" y="3260"/>
                    <a:pt x="18975" y="2649"/>
                    <a:pt x="19435" y="2649"/>
                  </a:cubicBezTo>
                  <a:cubicBezTo>
                    <a:pt x="19894" y="2649"/>
                    <a:pt x="20354" y="3260"/>
                    <a:pt x="20641" y="5094"/>
                  </a:cubicBezTo>
                  <a:cubicBezTo>
                    <a:pt x="20929" y="6928"/>
                    <a:pt x="21043" y="9985"/>
                    <a:pt x="20929" y="12532"/>
                  </a:cubicBezTo>
                  <a:cubicBezTo>
                    <a:pt x="20814" y="15079"/>
                    <a:pt x="20469" y="17117"/>
                    <a:pt x="20297" y="18645"/>
                  </a:cubicBezTo>
                  <a:cubicBezTo>
                    <a:pt x="20124" y="20174"/>
                    <a:pt x="20124" y="21192"/>
                    <a:pt x="20354" y="21396"/>
                  </a:cubicBezTo>
                  <a:cubicBezTo>
                    <a:pt x="20584" y="21600"/>
                    <a:pt x="21043" y="20989"/>
                    <a:pt x="21503" y="20377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0" name="Line"/>
            <p:cNvSpPr/>
            <p:nvPr/>
          </p:nvSpPr>
          <p:spPr>
            <a:xfrm>
              <a:off x="8079863" y="3362543"/>
              <a:ext cx="13253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053" y="4097"/>
                    <a:pt x="12505" y="8193"/>
                    <a:pt x="9853" y="11483"/>
                  </a:cubicBezTo>
                  <a:cubicBezTo>
                    <a:pt x="7200" y="14772"/>
                    <a:pt x="6442" y="17255"/>
                    <a:pt x="5116" y="18807"/>
                  </a:cubicBezTo>
                  <a:cubicBezTo>
                    <a:pt x="3790" y="20359"/>
                    <a:pt x="1895" y="2097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1" name="Line"/>
            <p:cNvSpPr/>
            <p:nvPr/>
          </p:nvSpPr>
          <p:spPr>
            <a:xfrm>
              <a:off x="8030416" y="3390445"/>
              <a:ext cx="461010" cy="363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400" extrusionOk="0">
                  <a:moveTo>
                    <a:pt x="354" y="18456"/>
                  </a:moveTo>
                  <a:cubicBezTo>
                    <a:pt x="137" y="17635"/>
                    <a:pt x="-80" y="16815"/>
                    <a:pt x="29" y="16132"/>
                  </a:cubicBezTo>
                  <a:cubicBezTo>
                    <a:pt x="137" y="15448"/>
                    <a:pt x="571" y="14901"/>
                    <a:pt x="2145" y="13261"/>
                  </a:cubicBezTo>
                  <a:cubicBezTo>
                    <a:pt x="3719" y="11620"/>
                    <a:pt x="6433" y="8886"/>
                    <a:pt x="8006" y="6904"/>
                  </a:cubicBezTo>
                  <a:cubicBezTo>
                    <a:pt x="9580" y="4922"/>
                    <a:pt x="10014" y="3691"/>
                    <a:pt x="10286" y="2461"/>
                  </a:cubicBezTo>
                  <a:cubicBezTo>
                    <a:pt x="10557" y="1230"/>
                    <a:pt x="10666" y="0"/>
                    <a:pt x="10720" y="0"/>
                  </a:cubicBezTo>
                  <a:cubicBezTo>
                    <a:pt x="10774" y="0"/>
                    <a:pt x="10774" y="1230"/>
                    <a:pt x="10666" y="4306"/>
                  </a:cubicBezTo>
                  <a:cubicBezTo>
                    <a:pt x="10557" y="7382"/>
                    <a:pt x="10340" y="12304"/>
                    <a:pt x="10177" y="15106"/>
                  </a:cubicBezTo>
                  <a:cubicBezTo>
                    <a:pt x="10014" y="17909"/>
                    <a:pt x="9906" y="18592"/>
                    <a:pt x="9852" y="19276"/>
                  </a:cubicBezTo>
                  <a:cubicBezTo>
                    <a:pt x="9797" y="19959"/>
                    <a:pt x="9797" y="20643"/>
                    <a:pt x="10069" y="21053"/>
                  </a:cubicBezTo>
                  <a:cubicBezTo>
                    <a:pt x="10340" y="21463"/>
                    <a:pt x="10883" y="21600"/>
                    <a:pt x="11860" y="20575"/>
                  </a:cubicBezTo>
                  <a:cubicBezTo>
                    <a:pt x="12837" y="19549"/>
                    <a:pt x="14248" y="17362"/>
                    <a:pt x="15116" y="15927"/>
                  </a:cubicBezTo>
                  <a:cubicBezTo>
                    <a:pt x="15984" y="14491"/>
                    <a:pt x="16310" y="13808"/>
                    <a:pt x="16690" y="13056"/>
                  </a:cubicBezTo>
                  <a:cubicBezTo>
                    <a:pt x="17070" y="12304"/>
                    <a:pt x="17504" y="11484"/>
                    <a:pt x="17830" y="11415"/>
                  </a:cubicBezTo>
                  <a:cubicBezTo>
                    <a:pt x="18155" y="11347"/>
                    <a:pt x="18372" y="12030"/>
                    <a:pt x="18481" y="13603"/>
                  </a:cubicBezTo>
                  <a:cubicBezTo>
                    <a:pt x="18589" y="15175"/>
                    <a:pt x="18589" y="17635"/>
                    <a:pt x="18589" y="19208"/>
                  </a:cubicBezTo>
                  <a:cubicBezTo>
                    <a:pt x="18589" y="20780"/>
                    <a:pt x="18589" y="21463"/>
                    <a:pt x="19078" y="21395"/>
                  </a:cubicBezTo>
                  <a:cubicBezTo>
                    <a:pt x="19566" y="21327"/>
                    <a:pt x="20543" y="20506"/>
                    <a:pt x="21520" y="19686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2" name="Line"/>
            <p:cNvSpPr/>
            <p:nvPr/>
          </p:nvSpPr>
          <p:spPr>
            <a:xfrm>
              <a:off x="8428645" y="3517041"/>
              <a:ext cx="452268" cy="274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7" h="21450" extrusionOk="0">
                  <a:moveTo>
                    <a:pt x="10197" y="1008"/>
                  </a:moveTo>
                  <a:cubicBezTo>
                    <a:pt x="10745" y="464"/>
                    <a:pt x="11293" y="-81"/>
                    <a:pt x="11293" y="10"/>
                  </a:cubicBezTo>
                  <a:cubicBezTo>
                    <a:pt x="11293" y="101"/>
                    <a:pt x="10745" y="827"/>
                    <a:pt x="9923" y="1643"/>
                  </a:cubicBezTo>
                  <a:cubicBezTo>
                    <a:pt x="9100" y="2460"/>
                    <a:pt x="8004" y="3368"/>
                    <a:pt x="7182" y="4366"/>
                  </a:cubicBezTo>
                  <a:cubicBezTo>
                    <a:pt x="6359" y="5364"/>
                    <a:pt x="5811" y="6453"/>
                    <a:pt x="5866" y="7089"/>
                  </a:cubicBezTo>
                  <a:cubicBezTo>
                    <a:pt x="5921" y="7724"/>
                    <a:pt x="6579" y="7906"/>
                    <a:pt x="8607" y="8087"/>
                  </a:cubicBezTo>
                  <a:cubicBezTo>
                    <a:pt x="10636" y="8269"/>
                    <a:pt x="14034" y="8450"/>
                    <a:pt x="16392" y="9539"/>
                  </a:cubicBezTo>
                  <a:cubicBezTo>
                    <a:pt x="18749" y="10628"/>
                    <a:pt x="20065" y="12625"/>
                    <a:pt x="20778" y="14168"/>
                  </a:cubicBezTo>
                  <a:cubicBezTo>
                    <a:pt x="21490" y="15711"/>
                    <a:pt x="21600" y="16800"/>
                    <a:pt x="20558" y="17889"/>
                  </a:cubicBezTo>
                  <a:cubicBezTo>
                    <a:pt x="19517" y="18978"/>
                    <a:pt x="17324" y="20067"/>
                    <a:pt x="14473" y="20702"/>
                  </a:cubicBezTo>
                  <a:cubicBezTo>
                    <a:pt x="11622" y="21337"/>
                    <a:pt x="8114" y="21519"/>
                    <a:pt x="5592" y="21428"/>
                  </a:cubicBezTo>
                  <a:cubicBezTo>
                    <a:pt x="3070" y="21337"/>
                    <a:pt x="1535" y="20974"/>
                    <a:pt x="0" y="20611"/>
                  </a:cubicBezTo>
                </a:path>
              </a:pathLst>
            </a:custGeom>
            <a:noFill/>
            <a:ln w="63500" cap="rnd">
              <a:solidFill>
                <a:srgbClr val="FF3A30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3" name="Line"/>
            <p:cNvSpPr/>
            <p:nvPr/>
          </p:nvSpPr>
          <p:spPr>
            <a:xfrm>
              <a:off x="2313687" y="1276563"/>
              <a:ext cx="346115" cy="380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052" extrusionOk="0">
                  <a:moveTo>
                    <a:pt x="13227" y="4258"/>
                  </a:moveTo>
                  <a:cubicBezTo>
                    <a:pt x="13371" y="3615"/>
                    <a:pt x="13515" y="2972"/>
                    <a:pt x="13587" y="2265"/>
                  </a:cubicBezTo>
                  <a:cubicBezTo>
                    <a:pt x="13659" y="1558"/>
                    <a:pt x="13659" y="787"/>
                    <a:pt x="13083" y="337"/>
                  </a:cubicBezTo>
                  <a:cubicBezTo>
                    <a:pt x="12507" y="-113"/>
                    <a:pt x="11355" y="-242"/>
                    <a:pt x="9411" y="787"/>
                  </a:cubicBezTo>
                  <a:cubicBezTo>
                    <a:pt x="7467" y="1815"/>
                    <a:pt x="4731" y="4001"/>
                    <a:pt x="2931" y="6894"/>
                  </a:cubicBezTo>
                  <a:cubicBezTo>
                    <a:pt x="1131" y="9787"/>
                    <a:pt x="267" y="13387"/>
                    <a:pt x="51" y="15829"/>
                  </a:cubicBezTo>
                  <a:cubicBezTo>
                    <a:pt x="-165" y="18272"/>
                    <a:pt x="267" y="19558"/>
                    <a:pt x="2139" y="20329"/>
                  </a:cubicBezTo>
                  <a:cubicBezTo>
                    <a:pt x="4011" y="21101"/>
                    <a:pt x="7323" y="21358"/>
                    <a:pt x="10779" y="20587"/>
                  </a:cubicBezTo>
                  <a:cubicBezTo>
                    <a:pt x="14235" y="19815"/>
                    <a:pt x="17835" y="18015"/>
                    <a:pt x="21435" y="1621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4" name="Line"/>
            <p:cNvSpPr/>
            <p:nvPr/>
          </p:nvSpPr>
          <p:spPr>
            <a:xfrm>
              <a:off x="2647047" y="1318683"/>
              <a:ext cx="75536" cy="327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14" extrusionOk="0">
                  <a:moveTo>
                    <a:pt x="21263" y="0"/>
                  </a:moveTo>
                  <a:cubicBezTo>
                    <a:pt x="16027" y="2434"/>
                    <a:pt x="10790" y="4868"/>
                    <a:pt x="7190" y="7834"/>
                  </a:cubicBezTo>
                  <a:cubicBezTo>
                    <a:pt x="3590" y="10800"/>
                    <a:pt x="1627" y="14299"/>
                    <a:pt x="645" y="16580"/>
                  </a:cubicBezTo>
                  <a:cubicBezTo>
                    <a:pt x="-337" y="18862"/>
                    <a:pt x="-337" y="19927"/>
                    <a:pt x="1627" y="20611"/>
                  </a:cubicBezTo>
                  <a:cubicBezTo>
                    <a:pt x="3590" y="21296"/>
                    <a:pt x="7518" y="21600"/>
                    <a:pt x="11118" y="21296"/>
                  </a:cubicBezTo>
                  <a:cubicBezTo>
                    <a:pt x="14718" y="20992"/>
                    <a:pt x="17990" y="20079"/>
                    <a:pt x="21263" y="191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5" name="Line"/>
            <p:cNvSpPr/>
            <p:nvPr/>
          </p:nvSpPr>
          <p:spPr>
            <a:xfrm>
              <a:off x="2750484" y="1218484"/>
              <a:ext cx="80021" cy="4141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8" h="21491" extrusionOk="0">
                  <a:moveTo>
                    <a:pt x="18514" y="2304"/>
                  </a:moveTo>
                  <a:cubicBezTo>
                    <a:pt x="19131" y="1218"/>
                    <a:pt x="19749" y="132"/>
                    <a:pt x="20366" y="12"/>
                  </a:cubicBezTo>
                  <a:cubicBezTo>
                    <a:pt x="20983" y="-109"/>
                    <a:pt x="21600" y="736"/>
                    <a:pt x="20983" y="3028"/>
                  </a:cubicBezTo>
                  <a:cubicBezTo>
                    <a:pt x="20366" y="5321"/>
                    <a:pt x="18514" y="9062"/>
                    <a:pt x="16354" y="12260"/>
                  </a:cubicBezTo>
                  <a:cubicBezTo>
                    <a:pt x="14194" y="15457"/>
                    <a:pt x="11726" y="18112"/>
                    <a:pt x="8949" y="19560"/>
                  </a:cubicBezTo>
                  <a:cubicBezTo>
                    <a:pt x="6171" y="21008"/>
                    <a:pt x="3086" y="21250"/>
                    <a:pt x="0" y="214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6" name="Line"/>
            <p:cNvSpPr/>
            <p:nvPr/>
          </p:nvSpPr>
          <p:spPr>
            <a:xfrm>
              <a:off x="2666777" y="1240847"/>
              <a:ext cx="536190" cy="3802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2" h="21280" extrusionOk="0">
                  <a:moveTo>
                    <a:pt x="0" y="16848"/>
                  </a:moveTo>
                  <a:cubicBezTo>
                    <a:pt x="2151" y="16067"/>
                    <a:pt x="4301" y="15286"/>
                    <a:pt x="6312" y="14245"/>
                  </a:cubicBezTo>
                  <a:cubicBezTo>
                    <a:pt x="8322" y="13204"/>
                    <a:pt x="10192" y="11903"/>
                    <a:pt x="11268" y="10992"/>
                  </a:cubicBezTo>
                  <a:cubicBezTo>
                    <a:pt x="12343" y="10082"/>
                    <a:pt x="12623" y="9561"/>
                    <a:pt x="12951" y="9626"/>
                  </a:cubicBezTo>
                  <a:cubicBezTo>
                    <a:pt x="13278" y="9691"/>
                    <a:pt x="13652" y="10342"/>
                    <a:pt x="13699" y="11903"/>
                  </a:cubicBezTo>
                  <a:cubicBezTo>
                    <a:pt x="13745" y="13465"/>
                    <a:pt x="13465" y="15937"/>
                    <a:pt x="13278" y="17498"/>
                  </a:cubicBezTo>
                  <a:cubicBezTo>
                    <a:pt x="13091" y="19060"/>
                    <a:pt x="12997" y="19710"/>
                    <a:pt x="13138" y="19775"/>
                  </a:cubicBezTo>
                  <a:cubicBezTo>
                    <a:pt x="13278" y="19841"/>
                    <a:pt x="13652" y="19320"/>
                    <a:pt x="14400" y="17303"/>
                  </a:cubicBezTo>
                  <a:cubicBezTo>
                    <a:pt x="15148" y="15286"/>
                    <a:pt x="16270" y="11773"/>
                    <a:pt x="16925" y="9041"/>
                  </a:cubicBezTo>
                  <a:cubicBezTo>
                    <a:pt x="17579" y="6308"/>
                    <a:pt x="17766" y="4356"/>
                    <a:pt x="17953" y="2860"/>
                  </a:cubicBezTo>
                  <a:cubicBezTo>
                    <a:pt x="18140" y="1363"/>
                    <a:pt x="18327" y="322"/>
                    <a:pt x="18608" y="62"/>
                  </a:cubicBezTo>
                  <a:cubicBezTo>
                    <a:pt x="18888" y="-198"/>
                    <a:pt x="19262" y="322"/>
                    <a:pt x="19683" y="2404"/>
                  </a:cubicBezTo>
                  <a:cubicBezTo>
                    <a:pt x="20104" y="4486"/>
                    <a:pt x="20571" y="8130"/>
                    <a:pt x="20899" y="11188"/>
                  </a:cubicBezTo>
                  <a:cubicBezTo>
                    <a:pt x="21226" y="14245"/>
                    <a:pt x="21413" y="16718"/>
                    <a:pt x="21506" y="18344"/>
                  </a:cubicBezTo>
                  <a:cubicBezTo>
                    <a:pt x="21600" y="19971"/>
                    <a:pt x="21600" y="20751"/>
                    <a:pt x="21319" y="21077"/>
                  </a:cubicBezTo>
                  <a:cubicBezTo>
                    <a:pt x="21039" y="21402"/>
                    <a:pt x="20478" y="21272"/>
                    <a:pt x="19917" y="2114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7" name="Line"/>
            <p:cNvSpPr/>
            <p:nvPr/>
          </p:nvSpPr>
          <p:spPr>
            <a:xfrm>
              <a:off x="3036485" y="1213752"/>
              <a:ext cx="469284" cy="429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446" extrusionOk="0">
                  <a:moveTo>
                    <a:pt x="0" y="16041"/>
                  </a:moveTo>
                  <a:cubicBezTo>
                    <a:pt x="0" y="15460"/>
                    <a:pt x="0" y="14880"/>
                    <a:pt x="266" y="14531"/>
                  </a:cubicBezTo>
                  <a:cubicBezTo>
                    <a:pt x="532" y="14183"/>
                    <a:pt x="1064" y="14067"/>
                    <a:pt x="2394" y="13776"/>
                  </a:cubicBezTo>
                  <a:cubicBezTo>
                    <a:pt x="3724" y="13486"/>
                    <a:pt x="5852" y="13022"/>
                    <a:pt x="7129" y="12615"/>
                  </a:cubicBezTo>
                  <a:cubicBezTo>
                    <a:pt x="8406" y="12209"/>
                    <a:pt x="8832" y="11860"/>
                    <a:pt x="9364" y="11628"/>
                  </a:cubicBezTo>
                  <a:cubicBezTo>
                    <a:pt x="9896" y="11396"/>
                    <a:pt x="10534" y="11280"/>
                    <a:pt x="11013" y="11454"/>
                  </a:cubicBezTo>
                  <a:cubicBezTo>
                    <a:pt x="11492" y="11628"/>
                    <a:pt x="11811" y="12093"/>
                    <a:pt x="12077" y="13312"/>
                  </a:cubicBezTo>
                  <a:cubicBezTo>
                    <a:pt x="12343" y="14531"/>
                    <a:pt x="12556" y="16505"/>
                    <a:pt x="12502" y="17841"/>
                  </a:cubicBezTo>
                  <a:cubicBezTo>
                    <a:pt x="12449" y="19176"/>
                    <a:pt x="12130" y="19873"/>
                    <a:pt x="11758" y="20454"/>
                  </a:cubicBezTo>
                  <a:cubicBezTo>
                    <a:pt x="11385" y="21034"/>
                    <a:pt x="10960" y="21499"/>
                    <a:pt x="10694" y="21441"/>
                  </a:cubicBezTo>
                  <a:cubicBezTo>
                    <a:pt x="10428" y="21383"/>
                    <a:pt x="10321" y="20802"/>
                    <a:pt x="10268" y="19931"/>
                  </a:cubicBezTo>
                  <a:cubicBezTo>
                    <a:pt x="10215" y="19060"/>
                    <a:pt x="10215" y="17899"/>
                    <a:pt x="10215" y="16970"/>
                  </a:cubicBezTo>
                  <a:cubicBezTo>
                    <a:pt x="10215" y="16041"/>
                    <a:pt x="10215" y="15344"/>
                    <a:pt x="10481" y="14938"/>
                  </a:cubicBezTo>
                  <a:cubicBezTo>
                    <a:pt x="10747" y="14531"/>
                    <a:pt x="11279" y="14415"/>
                    <a:pt x="12290" y="14880"/>
                  </a:cubicBezTo>
                  <a:cubicBezTo>
                    <a:pt x="13300" y="15344"/>
                    <a:pt x="14790" y="16389"/>
                    <a:pt x="16120" y="17028"/>
                  </a:cubicBezTo>
                  <a:cubicBezTo>
                    <a:pt x="17450" y="17667"/>
                    <a:pt x="18621" y="17899"/>
                    <a:pt x="19578" y="17318"/>
                  </a:cubicBezTo>
                  <a:cubicBezTo>
                    <a:pt x="20536" y="16738"/>
                    <a:pt x="21281" y="15344"/>
                    <a:pt x="21440" y="13022"/>
                  </a:cubicBezTo>
                  <a:cubicBezTo>
                    <a:pt x="21600" y="10699"/>
                    <a:pt x="21174" y="7447"/>
                    <a:pt x="20802" y="5415"/>
                  </a:cubicBezTo>
                  <a:cubicBezTo>
                    <a:pt x="20430" y="3383"/>
                    <a:pt x="20110" y="2570"/>
                    <a:pt x="19685" y="1757"/>
                  </a:cubicBezTo>
                  <a:cubicBezTo>
                    <a:pt x="19259" y="944"/>
                    <a:pt x="18727" y="131"/>
                    <a:pt x="18461" y="15"/>
                  </a:cubicBezTo>
                  <a:cubicBezTo>
                    <a:pt x="18195" y="-101"/>
                    <a:pt x="18195" y="480"/>
                    <a:pt x="18355" y="1176"/>
                  </a:cubicBezTo>
                  <a:cubicBezTo>
                    <a:pt x="18514" y="1873"/>
                    <a:pt x="18834" y="2686"/>
                    <a:pt x="19153" y="349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8" name="Line"/>
            <p:cNvSpPr/>
            <p:nvPr/>
          </p:nvSpPr>
          <p:spPr>
            <a:xfrm>
              <a:off x="3580584" y="1211724"/>
              <a:ext cx="263878" cy="377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2" h="21541" extrusionOk="0">
                  <a:moveTo>
                    <a:pt x="9095" y="1325"/>
                  </a:moveTo>
                  <a:cubicBezTo>
                    <a:pt x="9663" y="663"/>
                    <a:pt x="10232" y="0"/>
                    <a:pt x="10516" y="0"/>
                  </a:cubicBezTo>
                  <a:cubicBezTo>
                    <a:pt x="10800" y="0"/>
                    <a:pt x="10800" y="663"/>
                    <a:pt x="9947" y="2849"/>
                  </a:cubicBezTo>
                  <a:cubicBezTo>
                    <a:pt x="9095" y="5036"/>
                    <a:pt x="7389" y="8746"/>
                    <a:pt x="6632" y="11993"/>
                  </a:cubicBezTo>
                  <a:cubicBezTo>
                    <a:pt x="5874" y="15239"/>
                    <a:pt x="6063" y="18022"/>
                    <a:pt x="7579" y="19612"/>
                  </a:cubicBezTo>
                  <a:cubicBezTo>
                    <a:pt x="9095" y="21202"/>
                    <a:pt x="11937" y="21600"/>
                    <a:pt x="14211" y="21534"/>
                  </a:cubicBezTo>
                  <a:cubicBezTo>
                    <a:pt x="16484" y="21467"/>
                    <a:pt x="18189" y="20937"/>
                    <a:pt x="19326" y="20275"/>
                  </a:cubicBezTo>
                  <a:cubicBezTo>
                    <a:pt x="20463" y="19612"/>
                    <a:pt x="21032" y="18817"/>
                    <a:pt x="21316" y="18088"/>
                  </a:cubicBezTo>
                  <a:cubicBezTo>
                    <a:pt x="21600" y="17360"/>
                    <a:pt x="21600" y="16697"/>
                    <a:pt x="21032" y="16299"/>
                  </a:cubicBezTo>
                  <a:cubicBezTo>
                    <a:pt x="20463" y="15902"/>
                    <a:pt x="19326" y="15769"/>
                    <a:pt x="15726" y="15968"/>
                  </a:cubicBezTo>
                  <a:cubicBezTo>
                    <a:pt x="12126" y="16167"/>
                    <a:pt x="6063" y="16697"/>
                    <a:pt x="0" y="1722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89" name="Line"/>
            <p:cNvSpPr/>
            <p:nvPr/>
          </p:nvSpPr>
          <p:spPr>
            <a:xfrm>
              <a:off x="3935814" y="1274505"/>
              <a:ext cx="303165" cy="364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1" h="21548" extrusionOk="0">
                  <a:moveTo>
                    <a:pt x="996" y="3852"/>
                  </a:moveTo>
                  <a:cubicBezTo>
                    <a:pt x="3876" y="2752"/>
                    <a:pt x="6756" y="1651"/>
                    <a:pt x="8836" y="963"/>
                  </a:cubicBezTo>
                  <a:cubicBezTo>
                    <a:pt x="10916" y="275"/>
                    <a:pt x="12196" y="0"/>
                    <a:pt x="12356" y="0"/>
                  </a:cubicBezTo>
                  <a:cubicBezTo>
                    <a:pt x="12516" y="0"/>
                    <a:pt x="11556" y="275"/>
                    <a:pt x="9316" y="1651"/>
                  </a:cubicBezTo>
                  <a:cubicBezTo>
                    <a:pt x="7076" y="3027"/>
                    <a:pt x="3556" y="5503"/>
                    <a:pt x="1636" y="8048"/>
                  </a:cubicBezTo>
                  <a:cubicBezTo>
                    <a:pt x="-284" y="10594"/>
                    <a:pt x="-604" y="13208"/>
                    <a:pt x="1156" y="15340"/>
                  </a:cubicBezTo>
                  <a:cubicBezTo>
                    <a:pt x="2916" y="17473"/>
                    <a:pt x="6756" y="19124"/>
                    <a:pt x="10036" y="20087"/>
                  </a:cubicBezTo>
                  <a:cubicBezTo>
                    <a:pt x="13316" y="21050"/>
                    <a:pt x="16036" y="21325"/>
                    <a:pt x="17796" y="21462"/>
                  </a:cubicBezTo>
                  <a:cubicBezTo>
                    <a:pt x="19556" y="21600"/>
                    <a:pt x="20356" y="21600"/>
                    <a:pt x="20676" y="21256"/>
                  </a:cubicBezTo>
                  <a:cubicBezTo>
                    <a:pt x="20996" y="20912"/>
                    <a:pt x="20836" y="20224"/>
                    <a:pt x="20676" y="1953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0" name="Line"/>
            <p:cNvSpPr/>
            <p:nvPr/>
          </p:nvSpPr>
          <p:spPr>
            <a:xfrm>
              <a:off x="3971219" y="1485480"/>
              <a:ext cx="306929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5073" y="11375"/>
                    <a:pt x="10145" y="2735"/>
                    <a:pt x="13745" y="575"/>
                  </a:cubicBezTo>
                  <a:cubicBezTo>
                    <a:pt x="17345" y="-1585"/>
                    <a:pt x="19473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1" name="Line"/>
            <p:cNvSpPr/>
            <p:nvPr/>
          </p:nvSpPr>
          <p:spPr>
            <a:xfrm>
              <a:off x="2305633" y="3575194"/>
              <a:ext cx="340218" cy="382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49" extrusionOk="0">
                  <a:moveTo>
                    <a:pt x="12243" y="2140"/>
                  </a:moveTo>
                  <a:cubicBezTo>
                    <a:pt x="12390" y="1235"/>
                    <a:pt x="12537" y="329"/>
                    <a:pt x="12169" y="71"/>
                  </a:cubicBezTo>
                  <a:cubicBezTo>
                    <a:pt x="11802" y="-188"/>
                    <a:pt x="10920" y="200"/>
                    <a:pt x="9231" y="2334"/>
                  </a:cubicBezTo>
                  <a:cubicBezTo>
                    <a:pt x="7541" y="4468"/>
                    <a:pt x="5043" y="8349"/>
                    <a:pt x="3353" y="11323"/>
                  </a:cubicBezTo>
                  <a:cubicBezTo>
                    <a:pt x="1663" y="14298"/>
                    <a:pt x="782" y="16368"/>
                    <a:pt x="341" y="17855"/>
                  </a:cubicBezTo>
                  <a:cubicBezTo>
                    <a:pt x="-100" y="19343"/>
                    <a:pt x="-100" y="20248"/>
                    <a:pt x="267" y="20765"/>
                  </a:cubicBezTo>
                  <a:cubicBezTo>
                    <a:pt x="635" y="21283"/>
                    <a:pt x="1369" y="21412"/>
                    <a:pt x="3794" y="21024"/>
                  </a:cubicBezTo>
                  <a:cubicBezTo>
                    <a:pt x="6218" y="20636"/>
                    <a:pt x="10333" y="19731"/>
                    <a:pt x="13565" y="18502"/>
                  </a:cubicBezTo>
                  <a:cubicBezTo>
                    <a:pt x="16798" y="17273"/>
                    <a:pt x="19149" y="15721"/>
                    <a:pt x="21500" y="141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2" name="Line"/>
            <p:cNvSpPr/>
            <p:nvPr/>
          </p:nvSpPr>
          <p:spPr>
            <a:xfrm>
              <a:off x="2594306" y="3657434"/>
              <a:ext cx="103315" cy="339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20" h="21479" extrusionOk="0">
                  <a:moveTo>
                    <a:pt x="19839" y="1642"/>
                  </a:moveTo>
                  <a:cubicBezTo>
                    <a:pt x="20298" y="908"/>
                    <a:pt x="20758" y="173"/>
                    <a:pt x="20069" y="26"/>
                  </a:cubicBezTo>
                  <a:cubicBezTo>
                    <a:pt x="19379" y="-121"/>
                    <a:pt x="17541" y="320"/>
                    <a:pt x="14324" y="2303"/>
                  </a:cubicBezTo>
                  <a:cubicBezTo>
                    <a:pt x="11107" y="4287"/>
                    <a:pt x="6511" y="7814"/>
                    <a:pt x="3524" y="10899"/>
                  </a:cubicBezTo>
                  <a:cubicBezTo>
                    <a:pt x="537" y="13985"/>
                    <a:pt x="-842" y="16630"/>
                    <a:pt x="537" y="18320"/>
                  </a:cubicBezTo>
                  <a:cubicBezTo>
                    <a:pt x="1915" y="20010"/>
                    <a:pt x="6052" y="20744"/>
                    <a:pt x="10188" y="2147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3" name="Line"/>
            <p:cNvSpPr/>
            <p:nvPr/>
          </p:nvSpPr>
          <p:spPr>
            <a:xfrm>
              <a:off x="2815590" y="3578786"/>
              <a:ext cx="18603" cy="4045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4221"/>
                    <a:pt x="0" y="8441"/>
                    <a:pt x="0" y="12041"/>
                  </a:cubicBezTo>
                  <a:cubicBezTo>
                    <a:pt x="0" y="15641"/>
                    <a:pt x="10800" y="1862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4" name="Line"/>
            <p:cNvSpPr/>
            <p:nvPr/>
          </p:nvSpPr>
          <p:spPr>
            <a:xfrm>
              <a:off x="2687704" y="3603108"/>
              <a:ext cx="438853" cy="3314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0" h="21531" extrusionOk="0">
                  <a:moveTo>
                    <a:pt x="0" y="21531"/>
                  </a:moveTo>
                  <a:cubicBezTo>
                    <a:pt x="1829" y="19718"/>
                    <a:pt x="3657" y="17906"/>
                    <a:pt x="5771" y="15716"/>
                  </a:cubicBezTo>
                  <a:cubicBezTo>
                    <a:pt x="7886" y="13525"/>
                    <a:pt x="10286" y="10958"/>
                    <a:pt x="11886" y="9145"/>
                  </a:cubicBezTo>
                  <a:cubicBezTo>
                    <a:pt x="13486" y="7332"/>
                    <a:pt x="14286" y="6275"/>
                    <a:pt x="14686" y="6200"/>
                  </a:cubicBezTo>
                  <a:cubicBezTo>
                    <a:pt x="15086" y="6124"/>
                    <a:pt x="15086" y="7030"/>
                    <a:pt x="14686" y="8994"/>
                  </a:cubicBezTo>
                  <a:cubicBezTo>
                    <a:pt x="14286" y="10958"/>
                    <a:pt x="13486" y="13979"/>
                    <a:pt x="12971" y="15867"/>
                  </a:cubicBezTo>
                  <a:cubicBezTo>
                    <a:pt x="12457" y="17755"/>
                    <a:pt x="12229" y="18510"/>
                    <a:pt x="12400" y="18661"/>
                  </a:cubicBezTo>
                  <a:cubicBezTo>
                    <a:pt x="12571" y="18812"/>
                    <a:pt x="13143" y="18359"/>
                    <a:pt x="14229" y="16169"/>
                  </a:cubicBezTo>
                  <a:cubicBezTo>
                    <a:pt x="15314" y="13979"/>
                    <a:pt x="16914" y="10051"/>
                    <a:pt x="17829" y="7332"/>
                  </a:cubicBezTo>
                  <a:cubicBezTo>
                    <a:pt x="18743" y="4614"/>
                    <a:pt x="18971" y="3103"/>
                    <a:pt x="19200" y="1970"/>
                  </a:cubicBezTo>
                  <a:cubicBezTo>
                    <a:pt x="19429" y="837"/>
                    <a:pt x="19657" y="82"/>
                    <a:pt x="20000" y="7"/>
                  </a:cubicBezTo>
                  <a:cubicBezTo>
                    <a:pt x="20343" y="-69"/>
                    <a:pt x="20800" y="535"/>
                    <a:pt x="21086" y="3254"/>
                  </a:cubicBezTo>
                  <a:cubicBezTo>
                    <a:pt x="21371" y="5973"/>
                    <a:pt x="21486" y="10807"/>
                    <a:pt x="21543" y="13601"/>
                  </a:cubicBezTo>
                  <a:cubicBezTo>
                    <a:pt x="21600" y="16395"/>
                    <a:pt x="21600" y="17151"/>
                    <a:pt x="21200" y="17906"/>
                  </a:cubicBezTo>
                  <a:cubicBezTo>
                    <a:pt x="20800" y="18661"/>
                    <a:pt x="20000" y="19416"/>
                    <a:pt x="19200" y="2017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5" name="Line"/>
            <p:cNvSpPr/>
            <p:nvPr/>
          </p:nvSpPr>
          <p:spPr>
            <a:xfrm>
              <a:off x="2952778" y="3599199"/>
              <a:ext cx="477031" cy="328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222" extrusionOk="0">
                  <a:moveTo>
                    <a:pt x="0" y="16683"/>
                  </a:moveTo>
                  <a:cubicBezTo>
                    <a:pt x="210" y="15933"/>
                    <a:pt x="419" y="15183"/>
                    <a:pt x="1625" y="14283"/>
                  </a:cubicBezTo>
                  <a:cubicBezTo>
                    <a:pt x="2831" y="13383"/>
                    <a:pt x="5033" y="12333"/>
                    <a:pt x="6711" y="11508"/>
                  </a:cubicBezTo>
                  <a:cubicBezTo>
                    <a:pt x="8388" y="10683"/>
                    <a:pt x="9542" y="10083"/>
                    <a:pt x="10381" y="9858"/>
                  </a:cubicBezTo>
                  <a:cubicBezTo>
                    <a:pt x="11219" y="9633"/>
                    <a:pt x="11744" y="9783"/>
                    <a:pt x="12216" y="10833"/>
                  </a:cubicBezTo>
                  <a:cubicBezTo>
                    <a:pt x="12687" y="11883"/>
                    <a:pt x="13107" y="13833"/>
                    <a:pt x="13002" y="15558"/>
                  </a:cubicBezTo>
                  <a:cubicBezTo>
                    <a:pt x="12897" y="17283"/>
                    <a:pt x="12268" y="18783"/>
                    <a:pt x="11639" y="19683"/>
                  </a:cubicBezTo>
                  <a:cubicBezTo>
                    <a:pt x="11010" y="20583"/>
                    <a:pt x="10381" y="20883"/>
                    <a:pt x="10118" y="20583"/>
                  </a:cubicBezTo>
                  <a:cubicBezTo>
                    <a:pt x="9856" y="20283"/>
                    <a:pt x="9961" y="19383"/>
                    <a:pt x="10171" y="18633"/>
                  </a:cubicBezTo>
                  <a:cubicBezTo>
                    <a:pt x="10381" y="17883"/>
                    <a:pt x="10695" y="17283"/>
                    <a:pt x="11115" y="16833"/>
                  </a:cubicBezTo>
                  <a:cubicBezTo>
                    <a:pt x="11534" y="16383"/>
                    <a:pt x="12058" y="16083"/>
                    <a:pt x="12845" y="16458"/>
                  </a:cubicBezTo>
                  <a:cubicBezTo>
                    <a:pt x="13631" y="16833"/>
                    <a:pt x="14680" y="17883"/>
                    <a:pt x="15414" y="18708"/>
                  </a:cubicBezTo>
                  <a:cubicBezTo>
                    <a:pt x="16148" y="19533"/>
                    <a:pt x="16567" y="20133"/>
                    <a:pt x="17091" y="20583"/>
                  </a:cubicBezTo>
                  <a:cubicBezTo>
                    <a:pt x="17616" y="21033"/>
                    <a:pt x="18245" y="21333"/>
                    <a:pt x="18769" y="21183"/>
                  </a:cubicBezTo>
                  <a:cubicBezTo>
                    <a:pt x="19293" y="21033"/>
                    <a:pt x="19713" y="20433"/>
                    <a:pt x="20237" y="18258"/>
                  </a:cubicBezTo>
                  <a:cubicBezTo>
                    <a:pt x="20761" y="16083"/>
                    <a:pt x="21390" y="12333"/>
                    <a:pt x="21495" y="9183"/>
                  </a:cubicBezTo>
                  <a:cubicBezTo>
                    <a:pt x="21600" y="6033"/>
                    <a:pt x="21181" y="3483"/>
                    <a:pt x="20814" y="1908"/>
                  </a:cubicBezTo>
                  <a:cubicBezTo>
                    <a:pt x="20447" y="333"/>
                    <a:pt x="20132" y="-267"/>
                    <a:pt x="19975" y="108"/>
                  </a:cubicBezTo>
                  <a:cubicBezTo>
                    <a:pt x="19817" y="483"/>
                    <a:pt x="19817" y="1833"/>
                    <a:pt x="19817" y="318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6" name="Line"/>
            <p:cNvSpPr/>
            <p:nvPr/>
          </p:nvSpPr>
          <p:spPr>
            <a:xfrm>
              <a:off x="3515723" y="3577544"/>
              <a:ext cx="230386" cy="355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298" extrusionOk="0">
                  <a:moveTo>
                    <a:pt x="4001" y="1329"/>
                  </a:moveTo>
                  <a:cubicBezTo>
                    <a:pt x="4848" y="632"/>
                    <a:pt x="5695" y="-65"/>
                    <a:pt x="5907" y="5"/>
                  </a:cubicBezTo>
                  <a:cubicBezTo>
                    <a:pt x="6119" y="74"/>
                    <a:pt x="5695" y="910"/>
                    <a:pt x="4425" y="3419"/>
                  </a:cubicBezTo>
                  <a:cubicBezTo>
                    <a:pt x="3154" y="5927"/>
                    <a:pt x="1036" y="10108"/>
                    <a:pt x="295" y="13313"/>
                  </a:cubicBezTo>
                  <a:cubicBezTo>
                    <a:pt x="-446" y="16518"/>
                    <a:pt x="189" y="18748"/>
                    <a:pt x="2413" y="20002"/>
                  </a:cubicBezTo>
                  <a:cubicBezTo>
                    <a:pt x="4636" y="21256"/>
                    <a:pt x="8448" y="21535"/>
                    <a:pt x="11625" y="21117"/>
                  </a:cubicBezTo>
                  <a:cubicBezTo>
                    <a:pt x="14801" y="20699"/>
                    <a:pt x="17342" y="19584"/>
                    <a:pt x="18930" y="18609"/>
                  </a:cubicBezTo>
                  <a:cubicBezTo>
                    <a:pt x="20519" y="17633"/>
                    <a:pt x="21154" y="16797"/>
                    <a:pt x="20942" y="16240"/>
                  </a:cubicBezTo>
                  <a:cubicBezTo>
                    <a:pt x="20730" y="15682"/>
                    <a:pt x="19672" y="15403"/>
                    <a:pt x="16707" y="15194"/>
                  </a:cubicBezTo>
                  <a:cubicBezTo>
                    <a:pt x="13742" y="14985"/>
                    <a:pt x="8872" y="14846"/>
                    <a:pt x="4001" y="147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7" name="Line"/>
            <p:cNvSpPr/>
            <p:nvPr/>
          </p:nvSpPr>
          <p:spPr>
            <a:xfrm>
              <a:off x="3790067" y="3622966"/>
              <a:ext cx="397397" cy="395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5" h="21505" extrusionOk="0">
                  <a:moveTo>
                    <a:pt x="3321" y="2905"/>
                  </a:moveTo>
                  <a:cubicBezTo>
                    <a:pt x="5790" y="2274"/>
                    <a:pt x="8258" y="1642"/>
                    <a:pt x="10604" y="1200"/>
                  </a:cubicBezTo>
                  <a:cubicBezTo>
                    <a:pt x="12949" y="758"/>
                    <a:pt x="15170" y="505"/>
                    <a:pt x="16837" y="316"/>
                  </a:cubicBezTo>
                  <a:cubicBezTo>
                    <a:pt x="18503" y="126"/>
                    <a:pt x="19614" y="0"/>
                    <a:pt x="19861" y="0"/>
                  </a:cubicBezTo>
                  <a:cubicBezTo>
                    <a:pt x="20108" y="0"/>
                    <a:pt x="19490" y="126"/>
                    <a:pt x="17269" y="1200"/>
                  </a:cubicBezTo>
                  <a:cubicBezTo>
                    <a:pt x="15047" y="2274"/>
                    <a:pt x="11221" y="4295"/>
                    <a:pt x="8197" y="6316"/>
                  </a:cubicBezTo>
                  <a:cubicBezTo>
                    <a:pt x="5173" y="8337"/>
                    <a:pt x="2951" y="10358"/>
                    <a:pt x="1532" y="12253"/>
                  </a:cubicBezTo>
                  <a:cubicBezTo>
                    <a:pt x="112" y="14147"/>
                    <a:pt x="-505" y="15916"/>
                    <a:pt x="482" y="17368"/>
                  </a:cubicBezTo>
                  <a:cubicBezTo>
                    <a:pt x="1470" y="18821"/>
                    <a:pt x="4062" y="19958"/>
                    <a:pt x="7148" y="20653"/>
                  </a:cubicBezTo>
                  <a:cubicBezTo>
                    <a:pt x="10233" y="21347"/>
                    <a:pt x="13813" y="21600"/>
                    <a:pt x="16220" y="21474"/>
                  </a:cubicBezTo>
                  <a:cubicBezTo>
                    <a:pt x="18626" y="21347"/>
                    <a:pt x="19861" y="20842"/>
                    <a:pt x="21095" y="203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8" name="Line"/>
            <p:cNvSpPr/>
            <p:nvPr/>
          </p:nvSpPr>
          <p:spPr>
            <a:xfrm>
              <a:off x="3859609" y="3878739"/>
              <a:ext cx="292977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099" name="Line"/>
            <p:cNvSpPr/>
            <p:nvPr/>
          </p:nvSpPr>
          <p:spPr>
            <a:xfrm>
              <a:off x="2430005" y="2253491"/>
              <a:ext cx="297638" cy="25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239" extrusionOk="0">
                  <a:moveTo>
                    <a:pt x="6402" y="5248"/>
                  </a:moveTo>
                  <a:cubicBezTo>
                    <a:pt x="6732" y="4275"/>
                    <a:pt x="7062" y="3302"/>
                    <a:pt x="7309" y="2329"/>
                  </a:cubicBezTo>
                  <a:cubicBezTo>
                    <a:pt x="7556" y="1356"/>
                    <a:pt x="7721" y="383"/>
                    <a:pt x="7227" y="91"/>
                  </a:cubicBezTo>
                  <a:cubicBezTo>
                    <a:pt x="6732" y="-201"/>
                    <a:pt x="5578" y="188"/>
                    <a:pt x="4259" y="1550"/>
                  </a:cubicBezTo>
                  <a:cubicBezTo>
                    <a:pt x="2940" y="2913"/>
                    <a:pt x="1456" y="5248"/>
                    <a:pt x="631" y="6902"/>
                  </a:cubicBezTo>
                  <a:cubicBezTo>
                    <a:pt x="-193" y="8556"/>
                    <a:pt x="-358" y="9529"/>
                    <a:pt x="1044" y="10404"/>
                  </a:cubicBezTo>
                  <a:cubicBezTo>
                    <a:pt x="2445" y="11280"/>
                    <a:pt x="5413" y="12058"/>
                    <a:pt x="8876" y="12740"/>
                  </a:cubicBezTo>
                  <a:cubicBezTo>
                    <a:pt x="12338" y="13421"/>
                    <a:pt x="16295" y="14004"/>
                    <a:pt x="18521" y="14783"/>
                  </a:cubicBezTo>
                  <a:cubicBezTo>
                    <a:pt x="20747" y="15561"/>
                    <a:pt x="21242" y="16534"/>
                    <a:pt x="21077" y="17312"/>
                  </a:cubicBezTo>
                  <a:cubicBezTo>
                    <a:pt x="20912" y="18091"/>
                    <a:pt x="20088" y="18675"/>
                    <a:pt x="17532" y="19356"/>
                  </a:cubicBezTo>
                  <a:cubicBezTo>
                    <a:pt x="14976" y="20037"/>
                    <a:pt x="10689" y="20815"/>
                    <a:pt x="8134" y="21107"/>
                  </a:cubicBezTo>
                  <a:cubicBezTo>
                    <a:pt x="5578" y="21399"/>
                    <a:pt x="4753" y="21204"/>
                    <a:pt x="4506" y="20523"/>
                  </a:cubicBezTo>
                  <a:cubicBezTo>
                    <a:pt x="4259" y="19842"/>
                    <a:pt x="4589" y="18675"/>
                    <a:pt x="4918" y="1750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0" name="Line"/>
            <p:cNvSpPr/>
            <p:nvPr/>
          </p:nvSpPr>
          <p:spPr>
            <a:xfrm>
              <a:off x="2756114" y="2184184"/>
              <a:ext cx="45885" cy="292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392" extrusionOk="0">
                  <a:moveTo>
                    <a:pt x="19110" y="4044"/>
                  </a:moveTo>
                  <a:cubicBezTo>
                    <a:pt x="20138" y="2853"/>
                    <a:pt x="21167" y="1663"/>
                    <a:pt x="19110" y="898"/>
                  </a:cubicBezTo>
                  <a:cubicBezTo>
                    <a:pt x="17053" y="132"/>
                    <a:pt x="11910" y="-208"/>
                    <a:pt x="7796" y="132"/>
                  </a:cubicBezTo>
                  <a:cubicBezTo>
                    <a:pt x="3681" y="472"/>
                    <a:pt x="596" y="1493"/>
                    <a:pt x="81" y="4554"/>
                  </a:cubicBezTo>
                  <a:cubicBezTo>
                    <a:pt x="-433" y="7616"/>
                    <a:pt x="1624" y="12718"/>
                    <a:pt x="2653" y="15864"/>
                  </a:cubicBezTo>
                  <a:cubicBezTo>
                    <a:pt x="3681" y="19011"/>
                    <a:pt x="3681" y="20201"/>
                    <a:pt x="3681" y="213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1" name="Line"/>
            <p:cNvSpPr/>
            <p:nvPr/>
          </p:nvSpPr>
          <p:spPr>
            <a:xfrm>
              <a:off x="2666777" y="2346426"/>
              <a:ext cx="313904" cy="325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20" y="21600"/>
                  </a:moveTo>
                  <a:cubicBezTo>
                    <a:pt x="960" y="18514"/>
                    <a:pt x="0" y="15428"/>
                    <a:pt x="0" y="12343"/>
                  </a:cubicBezTo>
                  <a:cubicBezTo>
                    <a:pt x="0" y="9257"/>
                    <a:pt x="960" y="6171"/>
                    <a:pt x="4160" y="3857"/>
                  </a:cubicBezTo>
                  <a:cubicBezTo>
                    <a:pt x="7360" y="1543"/>
                    <a:pt x="12800" y="0"/>
                    <a:pt x="16080" y="0"/>
                  </a:cubicBezTo>
                  <a:cubicBezTo>
                    <a:pt x="19360" y="0"/>
                    <a:pt x="20480" y="1543"/>
                    <a:pt x="21600" y="308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2" name="Line"/>
            <p:cNvSpPr/>
            <p:nvPr/>
          </p:nvSpPr>
          <p:spPr>
            <a:xfrm>
              <a:off x="2913633" y="2276669"/>
              <a:ext cx="482455" cy="52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2" h="21600" extrusionOk="0">
                  <a:moveTo>
                    <a:pt x="8829" y="4472"/>
                  </a:moveTo>
                  <a:cubicBezTo>
                    <a:pt x="8726" y="3426"/>
                    <a:pt x="8623" y="2379"/>
                    <a:pt x="8469" y="1522"/>
                  </a:cubicBezTo>
                  <a:cubicBezTo>
                    <a:pt x="8314" y="666"/>
                    <a:pt x="8109" y="0"/>
                    <a:pt x="7234" y="0"/>
                  </a:cubicBezTo>
                  <a:cubicBezTo>
                    <a:pt x="6360" y="0"/>
                    <a:pt x="4817" y="666"/>
                    <a:pt x="3480" y="2236"/>
                  </a:cubicBezTo>
                  <a:cubicBezTo>
                    <a:pt x="2143" y="3806"/>
                    <a:pt x="1011" y="6280"/>
                    <a:pt x="446" y="7755"/>
                  </a:cubicBezTo>
                  <a:cubicBezTo>
                    <a:pt x="-120" y="9230"/>
                    <a:pt x="-120" y="9706"/>
                    <a:pt x="291" y="9991"/>
                  </a:cubicBezTo>
                  <a:cubicBezTo>
                    <a:pt x="703" y="10277"/>
                    <a:pt x="1526" y="10372"/>
                    <a:pt x="2811" y="9991"/>
                  </a:cubicBezTo>
                  <a:cubicBezTo>
                    <a:pt x="4097" y="9611"/>
                    <a:pt x="5846" y="8754"/>
                    <a:pt x="6874" y="8136"/>
                  </a:cubicBezTo>
                  <a:cubicBezTo>
                    <a:pt x="7903" y="7517"/>
                    <a:pt x="8211" y="7137"/>
                    <a:pt x="8109" y="7089"/>
                  </a:cubicBezTo>
                  <a:cubicBezTo>
                    <a:pt x="8006" y="7041"/>
                    <a:pt x="7491" y="7327"/>
                    <a:pt x="7131" y="7707"/>
                  </a:cubicBezTo>
                  <a:cubicBezTo>
                    <a:pt x="6771" y="8088"/>
                    <a:pt x="6566" y="8564"/>
                    <a:pt x="6771" y="8802"/>
                  </a:cubicBezTo>
                  <a:cubicBezTo>
                    <a:pt x="6977" y="9040"/>
                    <a:pt x="7594" y="9040"/>
                    <a:pt x="8314" y="8707"/>
                  </a:cubicBezTo>
                  <a:cubicBezTo>
                    <a:pt x="9034" y="8374"/>
                    <a:pt x="9857" y="7707"/>
                    <a:pt x="10526" y="7279"/>
                  </a:cubicBezTo>
                  <a:cubicBezTo>
                    <a:pt x="11194" y="6851"/>
                    <a:pt x="11709" y="6661"/>
                    <a:pt x="12069" y="6804"/>
                  </a:cubicBezTo>
                  <a:cubicBezTo>
                    <a:pt x="12429" y="6946"/>
                    <a:pt x="12634" y="7422"/>
                    <a:pt x="12737" y="7945"/>
                  </a:cubicBezTo>
                  <a:cubicBezTo>
                    <a:pt x="12840" y="8469"/>
                    <a:pt x="12840" y="9040"/>
                    <a:pt x="12789" y="9563"/>
                  </a:cubicBezTo>
                  <a:cubicBezTo>
                    <a:pt x="12737" y="10086"/>
                    <a:pt x="12634" y="10562"/>
                    <a:pt x="12840" y="10705"/>
                  </a:cubicBezTo>
                  <a:cubicBezTo>
                    <a:pt x="13046" y="10848"/>
                    <a:pt x="13560" y="10657"/>
                    <a:pt x="14280" y="10182"/>
                  </a:cubicBezTo>
                  <a:cubicBezTo>
                    <a:pt x="15000" y="9706"/>
                    <a:pt x="15926" y="8944"/>
                    <a:pt x="16594" y="8183"/>
                  </a:cubicBezTo>
                  <a:cubicBezTo>
                    <a:pt x="17263" y="7422"/>
                    <a:pt x="17674" y="6661"/>
                    <a:pt x="18137" y="6233"/>
                  </a:cubicBezTo>
                  <a:cubicBezTo>
                    <a:pt x="18600" y="5804"/>
                    <a:pt x="19114" y="5709"/>
                    <a:pt x="19731" y="6470"/>
                  </a:cubicBezTo>
                  <a:cubicBezTo>
                    <a:pt x="20349" y="7232"/>
                    <a:pt x="21069" y="8849"/>
                    <a:pt x="21274" y="10943"/>
                  </a:cubicBezTo>
                  <a:cubicBezTo>
                    <a:pt x="21480" y="13036"/>
                    <a:pt x="21171" y="15605"/>
                    <a:pt x="20914" y="17461"/>
                  </a:cubicBezTo>
                  <a:cubicBezTo>
                    <a:pt x="20657" y="19316"/>
                    <a:pt x="20451" y="20458"/>
                    <a:pt x="20246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3" name="Line"/>
            <p:cNvSpPr/>
            <p:nvPr/>
          </p:nvSpPr>
          <p:spPr>
            <a:xfrm>
              <a:off x="3761950" y="2214953"/>
              <a:ext cx="69757" cy="310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6" extrusionOk="0">
                  <a:moveTo>
                    <a:pt x="21600" y="4117"/>
                  </a:moveTo>
                  <a:cubicBezTo>
                    <a:pt x="21600" y="3150"/>
                    <a:pt x="21600" y="2183"/>
                    <a:pt x="20520" y="1377"/>
                  </a:cubicBezTo>
                  <a:cubicBezTo>
                    <a:pt x="19440" y="571"/>
                    <a:pt x="17280" y="-74"/>
                    <a:pt x="15480" y="7"/>
                  </a:cubicBezTo>
                  <a:cubicBezTo>
                    <a:pt x="13680" y="87"/>
                    <a:pt x="12240" y="893"/>
                    <a:pt x="10080" y="4117"/>
                  </a:cubicBezTo>
                  <a:cubicBezTo>
                    <a:pt x="7920" y="7341"/>
                    <a:pt x="5040" y="12983"/>
                    <a:pt x="3240" y="16287"/>
                  </a:cubicBezTo>
                  <a:cubicBezTo>
                    <a:pt x="1440" y="19592"/>
                    <a:pt x="720" y="20559"/>
                    <a:pt x="0" y="2152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4" name="Line"/>
            <p:cNvSpPr/>
            <p:nvPr/>
          </p:nvSpPr>
          <p:spPr>
            <a:xfrm>
              <a:off x="3720097" y="2184756"/>
              <a:ext cx="662685" cy="329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7" extrusionOk="0">
                  <a:moveTo>
                    <a:pt x="0" y="17029"/>
                  </a:moveTo>
                  <a:cubicBezTo>
                    <a:pt x="1137" y="16879"/>
                    <a:pt x="2274" y="16729"/>
                    <a:pt x="3335" y="15454"/>
                  </a:cubicBezTo>
                  <a:cubicBezTo>
                    <a:pt x="4396" y="14179"/>
                    <a:pt x="5381" y="11779"/>
                    <a:pt x="5912" y="9304"/>
                  </a:cubicBezTo>
                  <a:cubicBezTo>
                    <a:pt x="6442" y="6829"/>
                    <a:pt x="6518" y="4279"/>
                    <a:pt x="6556" y="2554"/>
                  </a:cubicBezTo>
                  <a:cubicBezTo>
                    <a:pt x="6594" y="829"/>
                    <a:pt x="6594" y="-71"/>
                    <a:pt x="6632" y="4"/>
                  </a:cubicBezTo>
                  <a:cubicBezTo>
                    <a:pt x="6669" y="79"/>
                    <a:pt x="6745" y="1129"/>
                    <a:pt x="6821" y="4279"/>
                  </a:cubicBezTo>
                  <a:cubicBezTo>
                    <a:pt x="6897" y="7429"/>
                    <a:pt x="6973" y="12679"/>
                    <a:pt x="6973" y="15979"/>
                  </a:cubicBezTo>
                  <a:cubicBezTo>
                    <a:pt x="6973" y="19279"/>
                    <a:pt x="6897" y="20629"/>
                    <a:pt x="7011" y="21079"/>
                  </a:cubicBezTo>
                  <a:cubicBezTo>
                    <a:pt x="7124" y="21529"/>
                    <a:pt x="7427" y="21079"/>
                    <a:pt x="7731" y="19654"/>
                  </a:cubicBezTo>
                  <a:cubicBezTo>
                    <a:pt x="8034" y="18229"/>
                    <a:pt x="8337" y="15829"/>
                    <a:pt x="8526" y="14254"/>
                  </a:cubicBezTo>
                  <a:cubicBezTo>
                    <a:pt x="8716" y="12679"/>
                    <a:pt x="8792" y="11929"/>
                    <a:pt x="8981" y="11329"/>
                  </a:cubicBezTo>
                  <a:cubicBezTo>
                    <a:pt x="9171" y="10729"/>
                    <a:pt x="9474" y="10279"/>
                    <a:pt x="9815" y="10354"/>
                  </a:cubicBezTo>
                  <a:cubicBezTo>
                    <a:pt x="10156" y="10429"/>
                    <a:pt x="10535" y="11029"/>
                    <a:pt x="10876" y="11929"/>
                  </a:cubicBezTo>
                  <a:cubicBezTo>
                    <a:pt x="11217" y="12829"/>
                    <a:pt x="11520" y="14029"/>
                    <a:pt x="11785" y="15229"/>
                  </a:cubicBezTo>
                  <a:cubicBezTo>
                    <a:pt x="12051" y="16429"/>
                    <a:pt x="12278" y="17629"/>
                    <a:pt x="12619" y="18079"/>
                  </a:cubicBezTo>
                  <a:cubicBezTo>
                    <a:pt x="12960" y="18529"/>
                    <a:pt x="13415" y="18229"/>
                    <a:pt x="14097" y="16579"/>
                  </a:cubicBezTo>
                  <a:cubicBezTo>
                    <a:pt x="14779" y="14929"/>
                    <a:pt x="15688" y="11929"/>
                    <a:pt x="16143" y="9904"/>
                  </a:cubicBezTo>
                  <a:cubicBezTo>
                    <a:pt x="16598" y="7879"/>
                    <a:pt x="16598" y="6829"/>
                    <a:pt x="16484" y="6679"/>
                  </a:cubicBezTo>
                  <a:cubicBezTo>
                    <a:pt x="16371" y="6529"/>
                    <a:pt x="16143" y="7279"/>
                    <a:pt x="15802" y="8779"/>
                  </a:cubicBezTo>
                  <a:cubicBezTo>
                    <a:pt x="15461" y="10279"/>
                    <a:pt x="15006" y="12529"/>
                    <a:pt x="14779" y="14029"/>
                  </a:cubicBezTo>
                  <a:cubicBezTo>
                    <a:pt x="14552" y="15529"/>
                    <a:pt x="14552" y="16279"/>
                    <a:pt x="15234" y="16954"/>
                  </a:cubicBezTo>
                  <a:cubicBezTo>
                    <a:pt x="15916" y="17629"/>
                    <a:pt x="17280" y="18229"/>
                    <a:pt x="18455" y="18304"/>
                  </a:cubicBezTo>
                  <a:cubicBezTo>
                    <a:pt x="19629" y="18379"/>
                    <a:pt x="20615" y="17929"/>
                    <a:pt x="21600" y="1747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5" name="Line"/>
            <p:cNvSpPr/>
            <p:nvPr/>
          </p:nvSpPr>
          <p:spPr>
            <a:xfrm>
              <a:off x="2634224" y="2756996"/>
              <a:ext cx="303092" cy="3620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150" extrusionOk="0">
                  <a:moveTo>
                    <a:pt x="6709" y="3182"/>
                  </a:moveTo>
                  <a:cubicBezTo>
                    <a:pt x="6055" y="2231"/>
                    <a:pt x="5400" y="1280"/>
                    <a:pt x="4582" y="669"/>
                  </a:cubicBezTo>
                  <a:cubicBezTo>
                    <a:pt x="3764" y="58"/>
                    <a:pt x="2782" y="-214"/>
                    <a:pt x="2045" y="194"/>
                  </a:cubicBezTo>
                  <a:cubicBezTo>
                    <a:pt x="1309" y="601"/>
                    <a:pt x="818" y="1688"/>
                    <a:pt x="491" y="3726"/>
                  </a:cubicBezTo>
                  <a:cubicBezTo>
                    <a:pt x="164" y="5763"/>
                    <a:pt x="0" y="8752"/>
                    <a:pt x="0" y="11401"/>
                  </a:cubicBezTo>
                  <a:cubicBezTo>
                    <a:pt x="0" y="14050"/>
                    <a:pt x="164" y="16360"/>
                    <a:pt x="409" y="17922"/>
                  </a:cubicBezTo>
                  <a:cubicBezTo>
                    <a:pt x="655" y="19484"/>
                    <a:pt x="982" y="20299"/>
                    <a:pt x="1555" y="20775"/>
                  </a:cubicBezTo>
                  <a:cubicBezTo>
                    <a:pt x="2127" y="21250"/>
                    <a:pt x="2945" y="21386"/>
                    <a:pt x="4173" y="20503"/>
                  </a:cubicBezTo>
                  <a:cubicBezTo>
                    <a:pt x="5400" y="19620"/>
                    <a:pt x="7036" y="17718"/>
                    <a:pt x="8264" y="15816"/>
                  </a:cubicBezTo>
                  <a:cubicBezTo>
                    <a:pt x="9491" y="13914"/>
                    <a:pt x="10309" y="12012"/>
                    <a:pt x="11127" y="11333"/>
                  </a:cubicBezTo>
                  <a:cubicBezTo>
                    <a:pt x="11945" y="10654"/>
                    <a:pt x="12764" y="11197"/>
                    <a:pt x="13255" y="12420"/>
                  </a:cubicBezTo>
                  <a:cubicBezTo>
                    <a:pt x="13745" y="13643"/>
                    <a:pt x="13909" y="15544"/>
                    <a:pt x="14155" y="16971"/>
                  </a:cubicBezTo>
                  <a:cubicBezTo>
                    <a:pt x="14400" y="18397"/>
                    <a:pt x="14727" y="19348"/>
                    <a:pt x="15382" y="19892"/>
                  </a:cubicBezTo>
                  <a:cubicBezTo>
                    <a:pt x="16036" y="20435"/>
                    <a:pt x="17018" y="20571"/>
                    <a:pt x="18164" y="20027"/>
                  </a:cubicBezTo>
                  <a:cubicBezTo>
                    <a:pt x="19309" y="19484"/>
                    <a:pt x="20618" y="18261"/>
                    <a:pt x="21109" y="16156"/>
                  </a:cubicBezTo>
                  <a:cubicBezTo>
                    <a:pt x="21600" y="14050"/>
                    <a:pt x="21273" y="11061"/>
                    <a:pt x="20127" y="9295"/>
                  </a:cubicBezTo>
                  <a:cubicBezTo>
                    <a:pt x="18982" y="7529"/>
                    <a:pt x="17018" y="6986"/>
                    <a:pt x="15627" y="6850"/>
                  </a:cubicBezTo>
                  <a:cubicBezTo>
                    <a:pt x="14236" y="6714"/>
                    <a:pt x="13418" y="6986"/>
                    <a:pt x="12927" y="7461"/>
                  </a:cubicBezTo>
                  <a:cubicBezTo>
                    <a:pt x="12436" y="7937"/>
                    <a:pt x="12273" y="8616"/>
                    <a:pt x="12927" y="9024"/>
                  </a:cubicBezTo>
                  <a:cubicBezTo>
                    <a:pt x="13582" y="9431"/>
                    <a:pt x="15055" y="9567"/>
                    <a:pt x="16527" y="970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6" name="Line"/>
            <p:cNvSpPr/>
            <p:nvPr/>
          </p:nvSpPr>
          <p:spPr>
            <a:xfrm>
              <a:off x="2966729" y="2872336"/>
              <a:ext cx="215021" cy="206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0674" extrusionOk="0">
                  <a:moveTo>
                    <a:pt x="0" y="3675"/>
                  </a:moveTo>
                  <a:cubicBezTo>
                    <a:pt x="1394" y="3675"/>
                    <a:pt x="2787" y="3675"/>
                    <a:pt x="3484" y="5533"/>
                  </a:cubicBezTo>
                  <a:cubicBezTo>
                    <a:pt x="4181" y="7392"/>
                    <a:pt x="4181" y="11108"/>
                    <a:pt x="4181" y="13895"/>
                  </a:cubicBezTo>
                  <a:cubicBezTo>
                    <a:pt x="4181" y="16682"/>
                    <a:pt x="4181" y="18540"/>
                    <a:pt x="5458" y="19701"/>
                  </a:cubicBezTo>
                  <a:cubicBezTo>
                    <a:pt x="6736" y="20862"/>
                    <a:pt x="9290" y="21327"/>
                    <a:pt x="12194" y="19121"/>
                  </a:cubicBezTo>
                  <a:cubicBezTo>
                    <a:pt x="15097" y="16914"/>
                    <a:pt x="18348" y="12037"/>
                    <a:pt x="19974" y="9017"/>
                  </a:cubicBezTo>
                  <a:cubicBezTo>
                    <a:pt x="21600" y="5998"/>
                    <a:pt x="21600" y="4837"/>
                    <a:pt x="21368" y="3443"/>
                  </a:cubicBezTo>
                  <a:cubicBezTo>
                    <a:pt x="21135" y="2050"/>
                    <a:pt x="20671" y="424"/>
                    <a:pt x="20090" y="75"/>
                  </a:cubicBezTo>
                  <a:cubicBezTo>
                    <a:pt x="19510" y="-273"/>
                    <a:pt x="18813" y="656"/>
                    <a:pt x="18813" y="1585"/>
                  </a:cubicBezTo>
                  <a:cubicBezTo>
                    <a:pt x="18813" y="2514"/>
                    <a:pt x="19510" y="3443"/>
                    <a:pt x="20206" y="437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7" name="Line"/>
            <p:cNvSpPr/>
            <p:nvPr/>
          </p:nvSpPr>
          <p:spPr>
            <a:xfrm>
              <a:off x="3217851" y="2846346"/>
              <a:ext cx="244148" cy="205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9465"/>
                  </a:moveTo>
                  <a:cubicBezTo>
                    <a:pt x="1029" y="9465"/>
                    <a:pt x="2057" y="9465"/>
                    <a:pt x="3189" y="10315"/>
                  </a:cubicBezTo>
                  <a:cubicBezTo>
                    <a:pt x="4320" y="11164"/>
                    <a:pt x="5554" y="12863"/>
                    <a:pt x="6171" y="14562"/>
                  </a:cubicBezTo>
                  <a:cubicBezTo>
                    <a:pt x="6789" y="16261"/>
                    <a:pt x="6789" y="17960"/>
                    <a:pt x="6480" y="19294"/>
                  </a:cubicBezTo>
                  <a:cubicBezTo>
                    <a:pt x="6171" y="20629"/>
                    <a:pt x="5554" y="21600"/>
                    <a:pt x="5143" y="21479"/>
                  </a:cubicBezTo>
                  <a:cubicBezTo>
                    <a:pt x="4731" y="21357"/>
                    <a:pt x="4526" y="20144"/>
                    <a:pt x="5554" y="16867"/>
                  </a:cubicBezTo>
                  <a:cubicBezTo>
                    <a:pt x="6583" y="13591"/>
                    <a:pt x="8846" y="8252"/>
                    <a:pt x="11726" y="5097"/>
                  </a:cubicBezTo>
                  <a:cubicBezTo>
                    <a:pt x="14606" y="1942"/>
                    <a:pt x="18103" y="97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8" name="Line"/>
            <p:cNvSpPr/>
            <p:nvPr/>
          </p:nvSpPr>
          <p:spPr>
            <a:xfrm>
              <a:off x="3435134" y="2844266"/>
              <a:ext cx="829062" cy="294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074" extrusionOk="0">
                  <a:moveTo>
                    <a:pt x="3764" y="148"/>
                  </a:moveTo>
                  <a:cubicBezTo>
                    <a:pt x="3102" y="-18"/>
                    <a:pt x="2440" y="-184"/>
                    <a:pt x="1808" y="481"/>
                  </a:cubicBezTo>
                  <a:cubicBezTo>
                    <a:pt x="1177" y="1145"/>
                    <a:pt x="575" y="2641"/>
                    <a:pt x="244" y="3804"/>
                  </a:cubicBezTo>
                  <a:cubicBezTo>
                    <a:pt x="-87" y="4967"/>
                    <a:pt x="-147" y="5798"/>
                    <a:pt x="485" y="6711"/>
                  </a:cubicBezTo>
                  <a:cubicBezTo>
                    <a:pt x="1117" y="7625"/>
                    <a:pt x="2440" y="8622"/>
                    <a:pt x="3463" y="9370"/>
                  </a:cubicBezTo>
                  <a:cubicBezTo>
                    <a:pt x="4486" y="10118"/>
                    <a:pt x="5208" y="10616"/>
                    <a:pt x="5659" y="11281"/>
                  </a:cubicBezTo>
                  <a:cubicBezTo>
                    <a:pt x="6110" y="11945"/>
                    <a:pt x="6291" y="12776"/>
                    <a:pt x="6231" y="13274"/>
                  </a:cubicBezTo>
                  <a:cubicBezTo>
                    <a:pt x="6171" y="13773"/>
                    <a:pt x="5870" y="13939"/>
                    <a:pt x="5298" y="14022"/>
                  </a:cubicBezTo>
                  <a:cubicBezTo>
                    <a:pt x="4727" y="14105"/>
                    <a:pt x="3884" y="14105"/>
                    <a:pt x="3373" y="13773"/>
                  </a:cubicBezTo>
                  <a:cubicBezTo>
                    <a:pt x="2861" y="13441"/>
                    <a:pt x="2681" y="12776"/>
                    <a:pt x="2891" y="12111"/>
                  </a:cubicBezTo>
                  <a:cubicBezTo>
                    <a:pt x="3102" y="11447"/>
                    <a:pt x="3704" y="10782"/>
                    <a:pt x="4907" y="10201"/>
                  </a:cubicBezTo>
                  <a:cubicBezTo>
                    <a:pt x="6110" y="9619"/>
                    <a:pt x="7915" y="9121"/>
                    <a:pt x="9480" y="8290"/>
                  </a:cubicBezTo>
                  <a:cubicBezTo>
                    <a:pt x="11044" y="7459"/>
                    <a:pt x="12368" y="6296"/>
                    <a:pt x="13090" y="5299"/>
                  </a:cubicBezTo>
                  <a:cubicBezTo>
                    <a:pt x="13812" y="4302"/>
                    <a:pt x="13932" y="3471"/>
                    <a:pt x="13872" y="2807"/>
                  </a:cubicBezTo>
                  <a:cubicBezTo>
                    <a:pt x="13812" y="2142"/>
                    <a:pt x="13571" y="1644"/>
                    <a:pt x="12939" y="1727"/>
                  </a:cubicBezTo>
                  <a:cubicBezTo>
                    <a:pt x="12308" y="1810"/>
                    <a:pt x="11285" y="2474"/>
                    <a:pt x="10472" y="4967"/>
                  </a:cubicBezTo>
                  <a:cubicBezTo>
                    <a:pt x="9660" y="7459"/>
                    <a:pt x="9059" y="11779"/>
                    <a:pt x="8938" y="14770"/>
                  </a:cubicBezTo>
                  <a:cubicBezTo>
                    <a:pt x="8818" y="17761"/>
                    <a:pt x="9179" y="19422"/>
                    <a:pt x="10472" y="20336"/>
                  </a:cubicBezTo>
                  <a:cubicBezTo>
                    <a:pt x="11766" y="21250"/>
                    <a:pt x="13992" y="21416"/>
                    <a:pt x="15978" y="20253"/>
                  </a:cubicBezTo>
                  <a:cubicBezTo>
                    <a:pt x="17963" y="19090"/>
                    <a:pt x="19708" y="16598"/>
                    <a:pt x="21453" y="141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09" name="Line"/>
            <p:cNvSpPr/>
            <p:nvPr/>
          </p:nvSpPr>
          <p:spPr>
            <a:xfrm>
              <a:off x="9000646" y="1234976"/>
              <a:ext cx="55805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700" y="5400"/>
                    <a:pt x="19800" y="10800"/>
                    <a:pt x="16200" y="14400"/>
                  </a:cubicBezTo>
                  <a:cubicBezTo>
                    <a:pt x="12600" y="18000"/>
                    <a:pt x="6300" y="19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0" name="Line"/>
            <p:cNvSpPr/>
            <p:nvPr/>
          </p:nvSpPr>
          <p:spPr>
            <a:xfrm>
              <a:off x="8902486" y="1158244"/>
              <a:ext cx="398112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1" h="21600" extrusionOk="0">
                  <a:moveTo>
                    <a:pt x="1157" y="21600"/>
                  </a:moveTo>
                  <a:cubicBezTo>
                    <a:pt x="654" y="20661"/>
                    <a:pt x="152" y="19722"/>
                    <a:pt x="27" y="18470"/>
                  </a:cubicBezTo>
                  <a:cubicBezTo>
                    <a:pt x="-99" y="17217"/>
                    <a:pt x="152" y="15652"/>
                    <a:pt x="2099" y="13461"/>
                  </a:cubicBezTo>
                  <a:cubicBezTo>
                    <a:pt x="4045" y="11270"/>
                    <a:pt x="7687" y="8452"/>
                    <a:pt x="11203" y="6104"/>
                  </a:cubicBezTo>
                  <a:cubicBezTo>
                    <a:pt x="14720" y="3757"/>
                    <a:pt x="18110" y="1878"/>
                    <a:pt x="2150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1" name="Line"/>
            <p:cNvSpPr/>
            <p:nvPr/>
          </p:nvSpPr>
          <p:spPr>
            <a:xfrm>
              <a:off x="9270661" y="1146506"/>
              <a:ext cx="253158" cy="3444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189" extrusionOk="0">
                  <a:moveTo>
                    <a:pt x="2528" y="9734"/>
                  </a:moveTo>
                  <a:cubicBezTo>
                    <a:pt x="2135" y="12738"/>
                    <a:pt x="1743" y="15742"/>
                    <a:pt x="1350" y="17888"/>
                  </a:cubicBezTo>
                  <a:cubicBezTo>
                    <a:pt x="957" y="20034"/>
                    <a:pt x="564" y="21321"/>
                    <a:pt x="270" y="21178"/>
                  </a:cubicBezTo>
                  <a:cubicBezTo>
                    <a:pt x="-25" y="21035"/>
                    <a:pt x="-221" y="19461"/>
                    <a:pt x="466" y="16243"/>
                  </a:cubicBezTo>
                  <a:cubicBezTo>
                    <a:pt x="1154" y="13024"/>
                    <a:pt x="2724" y="8161"/>
                    <a:pt x="4786" y="5085"/>
                  </a:cubicBezTo>
                  <a:cubicBezTo>
                    <a:pt x="6848" y="2010"/>
                    <a:pt x="9401" y="722"/>
                    <a:pt x="11168" y="222"/>
                  </a:cubicBezTo>
                  <a:cubicBezTo>
                    <a:pt x="12935" y="-279"/>
                    <a:pt x="13917" y="7"/>
                    <a:pt x="13524" y="1724"/>
                  </a:cubicBezTo>
                  <a:cubicBezTo>
                    <a:pt x="13132" y="3440"/>
                    <a:pt x="11364" y="6587"/>
                    <a:pt x="9401" y="8947"/>
                  </a:cubicBezTo>
                  <a:cubicBezTo>
                    <a:pt x="7437" y="11308"/>
                    <a:pt x="5277" y="12881"/>
                    <a:pt x="4001" y="14169"/>
                  </a:cubicBezTo>
                  <a:cubicBezTo>
                    <a:pt x="2724" y="15456"/>
                    <a:pt x="2332" y="16457"/>
                    <a:pt x="2626" y="17173"/>
                  </a:cubicBezTo>
                  <a:cubicBezTo>
                    <a:pt x="2921" y="17888"/>
                    <a:pt x="3903" y="18317"/>
                    <a:pt x="7143" y="18532"/>
                  </a:cubicBezTo>
                  <a:cubicBezTo>
                    <a:pt x="10383" y="18746"/>
                    <a:pt x="15881" y="18746"/>
                    <a:pt x="21379" y="187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2" name="Line"/>
            <p:cNvSpPr/>
            <p:nvPr/>
          </p:nvSpPr>
          <p:spPr>
            <a:xfrm>
              <a:off x="9551720" y="1154661"/>
              <a:ext cx="195318" cy="380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5" extrusionOk="0">
                  <a:moveTo>
                    <a:pt x="4629" y="9235"/>
                  </a:moveTo>
                  <a:cubicBezTo>
                    <a:pt x="3600" y="12638"/>
                    <a:pt x="2571" y="16042"/>
                    <a:pt x="1671" y="18202"/>
                  </a:cubicBezTo>
                  <a:cubicBezTo>
                    <a:pt x="771" y="20362"/>
                    <a:pt x="0" y="21278"/>
                    <a:pt x="0" y="21409"/>
                  </a:cubicBezTo>
                  <a:cubicBezTo>
                    <a:pt x="0" y="21540"/>
                    <a:pt x="771" y="20885"/>
                    <a:pt x="2829" y="18595"/>
                  </a:cubicBezTo>
                  <a:cubicBezTo>
                    <a:pt x="4886" y="16304"/>
                    <a:pt x="8229" y="12376"/>
                    <a:pt x="10414" y="9169"/>
                  </a:cubicBezTo>
                  <a:cubicBezTo>
                    <a:pt x="12600" y="5962"/>
                    <a:pt x="13629" y="3475"/>
                    <a:pt x="14529" y="1969"/>
                  </a:cubicBezTo>
                  <a:cubicBezTo>
                    <a:pt x="15429" y="464"/>
                    <a:pt x="16200" y="-60"/>
                    <a:pt x="16843" y="5"/>
                  </a:cubicBezTo>
                  <a:cubicBezTo>
                    <a:pt x="17486" y="71"/>
                    <a:pt x="18000" y="725"/>
                    <a:pt x="18771" y="3344"/>
                  </a:cubicBezTo>
                  <a:cubicBezTo>
                    <a:pt x="19543" y="5962"/>
                    <a:pt x="20571" y="10544"/>
                    <a:pt x="21086" y="13162"/>
                  </a:cubicBezTo>
                  <a:cubicBezTo>
                    <a:pt x="21600" y="15780"/>
                    <a:pt x="21600" y="16435"/>
                    <a:pt x="21600" y="17155"/>
                  </a:cubicBezTo>
                  <a:cubicBezTo>
                    <a:pt x="21600" y="17875"/>
                    <a:pt x="21600" y="18660"/>
                    <a:pt x="20443" y="18987"/>
                  </a:cubicBezTo>
                  <a:cubicBezTo>
                    <a:pt x="19286" y="19315"/>
                    <a:pt x="16971" y="19184"/>
                    <a:pt x="14657" y="190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3" name="Line"/>
            <p:cNvSpPr/>
            <p:nvPr/>
          </p:nvSpPr>
          <p:spPr>
            <a:xfrm>
              <a:off x="9551720" y="1232317"/>
              <a:ext cx="467368" cy="254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8" extrusionOk="0">
                  <a:moveTo>
                    <a:pt x="0" y="14106"/>
                  </a:moveTo>
                  <a:cubicBezTo>
                    <a:pt x="3869" y="12949"/>
                    <a:pt x="7737" y="11792"/>
                    <a:pt x="10585" y="10346"/>
                  </a:cubicBezTo>
                  <a:cubicBezTo>
                    <a:pt x="13433" y="8899"/>
                    <a:pt x="15260" y="7164"/>
                    <a:pt x="16227" y="5814"/>
                  </a:cubicBezTo>
                  <a:cubicBezTo>
                    <a:pt x="17194" y="4464"/>
                    <a:pt x="17302" y="3499"/>
                    <a:pt x="17302" y="2439"/>
                  </a:cubicBezTo>
                  <a:cubicBezTo>
                    <a:pt x="17302" y="1378"/>
                    <a:pt x="17194" y="221"/>
                    <a:pt x="16925" y="28"/>
                  </a:cubicBezTo>
                  <a:cubicBezTo>
                    <a:pt x="16657" y="-165"/>
                    <a:pt x="16227" y="606"/>
                    <a:pt x="15313" y="3692"/>
                  </a:cubicBezTo>
                  <a:cubicBezTo>
                    <a:pt x="14400" y="6778"/>
                    <a:pt x="13003" y="12178"/>
                    <a:pt x="12304" y="15456"/>
                  </a:cubicBezTo>
                  <a:cubicBezTo>
                    <a:pt x="11606" y="18735"/>
                    <a:pt x="11606" y="19892"/>
                    <a:pt x="11875" y="20567"/>
                  </a:cubicBezTo>
                  <a:cubicBezTo>
                    <a:pt x="12143" y="21242"/>
                    <a:pt x="12681" y="21435"/>
                    <a:pt x="14346" y="20567"/>
                  </a:cubicBezTo>
                  <a:cubicBezTo>
                    <a:pt x="16012" y="19699"/>
                    <a:pt x="18806" y="17771"/>
                    <a:pt x="21600" y="158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4" name="Line"/>
            <p:cNvSpPr/>
            <p:nvPr/>
          </p:nvSpPr>
          <p:spPr>
            <a:xfrm>
              <a:off x="10067916" y="1228000"/>
              <a:ext cx="19893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7200" y="0"/>
                  </a:moveTo>
                  <a:cubicBezTo>
                    <a:pt x="14400" y="1636"/>
                    <a:pt x="21600" y="3273"/>
                    <a:pt x="20400" y="6873"/>
                  </a:cubicBezTo>
                  <a:cubicBezTo>
                    <a:pt x="19200" y="10473"/>
                    <a:pt x="9600" y="160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5" name="Line"/>
            <p:cNvSpPr/>
            <p:nvPr/>
          </p:nvSpPr>
          <p:spPr>
            <a:xfrm>
              <a:off x="10117490" y="1276830"/>
              <a:ext cx="236428" cy="2122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427" extrusionOk="0">
                  <a:moveTo>
                    <a:pt x="18626" y="0"/>
                  </a:moveTo>
                  <a:cubicBezTo>
                    <a:pt x="14887" y="2817"/>
                    <a:pt x="11149" y="5635"/>
                    <a:pt x="7930" y="8217"/>
                  </a:cubicBezTo>
                  <a:cubicBezTo>
                    <a:pt x="4710" y="10800"/>
                    <a:pt x="2010" y="13148"/>
                    <a:pt x="764" y="14909"/>
                  </a:cubicBezTo>
                  <a:cubicBezTo>
                    <a:pt x="-482" y="16670"/>
                    <a:pt x="-274" y="17843"/>
                    <a:pt x="1906" y="18900"/>
                  </a:cubicBezTo>
                  <a:cubicBezTo>
                    <a:pt x="4087" y="19957"/>
                    <a:pt x="8241" y="20896"/>
                    <a:pt x="11772" y="21248"/>
                  </a:cubicBezTo>
                  <a:cubicBezTo>
                    <a:pt x="15303" y="21600"/>
                    <a:pt x="18210" y="21365"/>
                    <a:pt x="21118" y="211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6" name="Line"/>
            <p:cNvSpPr/>
            <p:nvPr/>
          </p:nvSpPr>
          <p:spPr>
            <a:xfrm>
              <a:off x="10388795" y="1274847"/>
              <a:ext cx="67293" cy="267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7" h="21386" extrusionOk="0">
                  <a:moveTo>
                    <a:pt x="4320" y="158"/>
                  </a:moveTo>
                  <a:cubicBezTo>
                    <a:pt x="10080" y="-28"/>
                    <a:pt x="15840" y="-214"/>
                    <a:pt x="18720" y="624"/>
                  </a:cubicBezTo>
                  <a:cubicBezTo>
                    <a:pt x="21600" y="1462"/>
                    <a:pt x="21600" y="3324"/>
                    <a:pt x="18360" y="6303"/>
                  </a:cubicBezTo>
                  <a:cubicBezTo>
                    <a:pt x="15120" y="9283"/>
                    <a:pt x="8640" y="13379"/>
                    <a:pt x="5040" y="16079"/>
                  </a:cubicBezTo>
                  <a:cubicBezTo>
                    <a:pt x="1440" y="18779"/>
                    <a:pt x="720" y="20083"/>
                    <a:pt x="0" y="213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7" name="Line"/>
            <p:cNvSpPr/>
            <p:nvPr/>
          </p:nvSpPr>
          <p:spPr>
            <a:xfrm>
              <a:off x="10465527" y="1191879"/>
              <a:ext cx="306928" cy="355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8" extrusionOk="0">
                  <a:moveTo>
                    <a:pt x="0" y="11362"/>
                  </a:moveTo>
                  <a:cubicBezTo>
                    <a:pt x="818" y="11223"/>
                    <a:pt x="1636" y="11083"/>
                    <a:pt x="2209" y="11362"/>
                  </a:cubicBezTo>
                  <a:cubicBezTo>
                    <a:pt x="2782" y="11641"/>
                    <a:pt x="3109" y="12338"/>
                    <a:pt x="3355" y="13592"/>
                  </a:cubicBezTo>
                  <a:cubicBezTo>
                    <a:pt x="3600" y="14846"/>
                    <a:pt x="3764" y="16658"/>
                    <a:pt x="3764" y="18190"/>
                  </a:cubicBezTo>
                  <a:cubicBezTo>
                    <a:pt x="3764" y="19723"/>
                    <a:pt x="3600" y="20978"/>
                    <a:pt x="3600" y="21256"/>
                  </a:cubicBezTo>
                  <a:cubicBezTo>
                    <a:pt x="3600" y="21535"/>
                    <a:pt x="3764" y="20838"/>
                    <a:pt x="4009" y="19793"/>
                  </a:cubicBezTo>
                  <a:cubicBezTo>
                    <a:pt x="4255" y="18748"/>
                    <a:pt x="4582" y="17354"/>
                    <a:pt x="4991" y="16309"/>
                  </a:cubicBezTo>
                  <a:cubicBezTo>
                    <a:pt x="5400" y="15264"/>
                    <a:pt x="5891" y="14567"/>
                    <a:pt x="6464" y="14428"/>
                  </a:cubicBezTo>
                  <a:cubicBezTo>
                    <a:pt x="7036" y="14289"/>
                    <a:pt x="7691" y="14707"/>
                    <a:pt x="9164" y="15891"/>
                  </a:cubicBezTo>
                  <a:cubicBezTo>
                    <a:pt x="10636" y="17076"/>
                    <a:pt x="12927" y="19027"/>
                    <a:pt x="14564" y="20141"/>
                  </a:cubicBezTo>
                  <a:cubicBezTo>
                    <a:pt x="16200" y="21256"/>
                    <a:pt x="17182" y="21535"/>
                    <a:pt x="17836" y="21047"/>
                  </a:cubicBezTo>
                  <a:cubicBezTo>
                    <a:pt x="18491" y="20560"/>
                    <a:pt x="18818" y="19305"/>
                    <a:pt x="18982" y="16449"/>
                  </a:cubicBezTo>
                  <a:cubicBezTo>
                    <a:pt x="19145" y="13592"/>
                    <a:pt x="19145" y="9132"/>
                    <a:pt x="19064" y="6415"/>
                  </a:cubicBezTo>
                  <a:cubicBezTo>
                    <a:pt x="18982" y="3698"/>
                    <a:pt x="18818" y="2722"/>
                    <a:pt x="18573" y="1816"/>
                  </a:cubicBezTo>
                  <a:cubicBezTo>
                    <a:pt x="18327" y="910"/>
                    <a:pt x="18000" y="74"/>
                    <a:pt x="17755" y="5"/>
                  </a:cubicBezTo>
                  <a:cubicBezTo>
                    <a:pt x="17509" y="-65"/>
                    <a:pt x="17345" y="632"/>
                    <a:pt x="18000" y="1468"/>
                  </a:cubicBezTo>
                  <a:cubicBezTo>
                    <a:pt x="18655" y="2304"/>
                    <a:pt x="20127" y="3280"/>
                    <a:pt x="21600" y="42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8" name="Line"/>
            <p:cNvSpPr/>
            <p:nvPr/>
          </p:nvSpPr>
          <p:spPr>
            <a:xfrm>
              <a:off x="10842211" y="1225675"/>
              <a:ext cx="361367" cy="383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435" extrusionOk="0">
                  <a:moveTo>
                    <a:pt x="2064" y="2472"/>
                  </a:moveTo>
                  <a:cubicBezTo>
                    <a:pt x="2889" y="2082"/>
                    <a:pt x="3715" y="1692"/>
                    <a:pt x="4334" y="1171"/>
                  </a:cubicBezTo>
                  <a:cubicBezTo>
                    <a:pt x="4953" y="651"/>
                    <a:pt x="5366" y="0"/>
                    <a:pt x="5572" y="0"/>
                  </a:cubicBezTo>
                  <a:cubicBezTo>
                    <a:pt x="5778" y="0"/>
                    <a:pt x="5778" y="651"/>
                    <a:pt x="5297" y="2407"/>
                  </a:cubicBezTo>
                  <a:cubicBezTo>
                    <a:pt x="4815" y="4164"/>
                    <a:pt x="3852" y="7027"/>
                    <a:pt x="3027" y="9954"/>
                  </a:cubicBezTo>
                  <a:cubicBezTo>
                    <a:pt x="2201" y="12882"/>
                    <a:pt x="1513" y="15875"/>
                    <a:pt x="2270" y="17957"/>
                  </a:cubicBezTo>
                  <a:cubicBezTo>
                    <a:pt x="3027" y="20039"/>
                    <a:pt x="5228" y="21210"/>
                    <a:pt x="8461" y="21405"/>
                  </a:cubicBezTo>
                  <a:cubicBezTo>
                    <a:pt x="11694" y="21600"/>
                    <a:pt x="15959" y="20819"/>
                    <a:pt x="18436" y="19778"/>
                  </a:cubicBezTo>
                  <a:cubicBezTo>
                    <a:pt x="20912" y="18737"/>
                    <a:pt x="21600" y="17436"/>
                    <a:pt x="21325" y="16460"/>
                  </a:cubicBezTo>
                  <a:cubicBezTo>
                    <a:pt x="21050" y="15484"/>
                    <a:pt x="19811" y="14834"/>
                    <a:pt x="16991" y="14704"/>
                  </a:cubicBezTo>
                  <a:cubicBezTo>
                    <a:pt x="14171" y="14573"/>
                    <a:pt x="9768" y="14964"/>
                    <a:pt x="6673" y="15614"/>
                  </a:cubicBezTo>
                  <a:cubicBezTo>
                    <a:pt x="3577" y="16265"/>
                    <a:pt x="1789" y="17176"/>
                    <a:pt x="0" y="180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19" name="Line"/>
            <p:cNvSpPr/>
            <p:nvPr/>
          </p:nvSpPr>
          <p:spPr>
            <a:xfrm>
              <a:off x="9283409" y="2948655"/>
              <a:ext cx="295510" cy="5394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600" extrusionOk="0">
                  <a:moveTo>
                    <a:pt x="4284" y="8752"/>
                  </a:moveTo>
                  <a:cubicBezTo>
                    <a:pt x="3947" y="11079"/>
                    <a:pt x="3609" y="13407"/>
                    <a:pt x="3188" y="15176"/>
                  </a:cubicBezTo>
                  <a:cubicBezTo>
                    <a:pt x="2766" y="16945"/>
                    <a:pt x="2260" y="18155"/>
                    <a:pt x="1753" y="18993"/>
                  </a:cubicBezTo>
                  <a:cubicBezTo>
                    <a:pt x="1247" y="19831"/>
                    <a:pt x="741" y="20297"/>
                    <a:pt x="403" y="20297"/>
                  </a:cubicBezTo>
                  <a:cubicBezTo>
                    <a:pt x="66" y="20297"/>
                    <a:pt x="-103" y="19831"/>
                    <a:pt x="66" y="18295"/>
                  </a:cubicBezTo>
                  <a:cubicBezTo>
                    <a:pt x="234" y="16759"/>
                    <a:pt x="741" y="14152"/>
                    <a:pt x="994" y="12569"/>
                  </a:cubicBezTo>
                  <a:cubicBezTo>
                    <a:pt x="1247" y="10986"/>
                    <a:pt x="1247" y="10428"/>
                    <a:pt x="1500" y="9776"/>
                  </a:cubicBezTo>
                  <a:cubicBezTo>
                    <a:pt x="1753" y="9124"/>
                    <a:pt x="2260" y="8379"/>
                    <a:pt x="2935" y="8053"/>
                  </a:cubicBezTo>
                  <a:cubicBezTo>
                    <a:pt x="3610" y="7728"/>
                    <a:pt x="4453" y="7821"/>
                    <a:pt x="5381" y="8426"/>
                  </a:cubicBezTo>
                  <a:cubicBezTo>
                    <a:pt x="6310" y="9031"/>
                    <a:pt x="7322" y="10148"/>
                    <a:pt x="9010" y="11964"/>
                  </a:cubicBezTo>
                  <a:cubicBezTo>
                    <a:pt x="10697" y="13779"/>
                    <a:pt x="13060" y="16293"/>
                    <a:pt x="14578" y="17829"/>
                  </a:cubicBezTo>
                  <a:cubicBezTo>
                    <a:pt x="16097" y="19366"/>
                    <a:pt x="16772" y="19924"/>
                    <a:pt x="17616" y="20483"/>
                  </a:cubicBezTo>
                  <a:cubicBezTo>
                    <a:pt x="18459" y="21041"/>
                    <a:pt x="19472" y="21600"/>
                    <a:pt x="20147" y="21600"/>
                  </a:cubicBezTo>
                  <a:cubicBezTo>
                    <a:pt x="20822" y="21600"/>
                    <a:pt x="21160" y="21041"/>
                    <a:pt x="21328" y="18947"/>
                  </a:cubicBezTo>
                  <a:cubicBezTo>
                    <a:pt x="21497" y="16852"/>
                    <a:pt x="21497" y="13221"/>
                    <a:pt x="21244" y="9962"/>
                  </a:cubicBezTo>
                  <a:cubicBezTo>
                    <a:pt x="20991" y="6703"/>
                    <a:pt x="20485" y="3817"/>
                    <a:pt x="20063" y="2141"/>
                  </a:cubicBezTo>
                  <a:cubicBezTo>
                    <a:pt x="19641" y="466"/>
                    <a:pt x="19303" y="0"/>
                    <a:pt x="19050" y="0"/>
                  </a:cubicBezTo>
                  <a:cubicBezTo>
                    <a:pt x="18797" y="0"/>
                    <a:pt x="18628" y="466"/>
                    <a:pt x="18628" y="1257"/>
                  </a:cubicBezTo>
                  <a:cubicBezTo>
                    <a:pt x="18628" y="2048"/>
                    <a:pt x="18797" y="3166"/>
                    <a:pt x="18966" y="42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0" name="Line"/>
            <p:cNvSpPr/>
            <p:nvPr/>
          </p:nvSpPr>
          <p:spPr>
            <a:xfrm>
              <a:off x="9679151" y="3133389"/>
              <a:ext cx="133303" cy="282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8" h="21337" extrusionOk="0">
                  <a:moveTo>
                    <a:pt x="8351" y="6243"/>
                  </a:moveTo>
                  <a:cubicBezTo>
                    <a:pt x="6911" y="5014"/>
                    <a:pt x="5471" y="3784"/>
                    <a:pt x="4571" y="3609"/>
                  </a:cubicBezTo>
                  <a:cubicBezTo>
                    <a:pt x="3671" y="3433"/>
                    <a:pt x="3311" y="4311"/>
                    <a:pt x="3491" y="7033"/>
                  </a:cubicBezTo>
                  <a:cubicBezTo>
                    <a:pt x="3671" y="9755"/>
                    <a:pt x="4391" y="14321"/>
                    <a:pt x="5111" y="17043"/>
                  </a:cubicBezTo>
                  <a:cubicBezTo>
                    <a:pt x="5831" y="19765"/>
                    <a:pt x="6551" y="20643"/>
                    <a:pt x="7811" y="21082"/>
                  </a:cubicBezTo>
                  <a:cubicBezTo>
                    <a:pt x="9071" y="21521"/>
                    <a:pt x="10871" y="21521"/>
                    <a:pt x="13391" y="20028"/>
                  </a:cubicBezTo>
                  <a:cubicBezTo>
                    <a:pt x="15911" y="18536"/>
                    <a:pt x="19151" y="15550"/>
                    <a:pt x="20231" y="12126"/>
                  </a:cubicBezTo>
                  <a:cubicBezTo>
                    <a:pt x="21311" y="8701"/>
                    <a:pt x="20231" y="4838"/>
                    <a:pt x="17171" y="2643"/>
                  </a:cubicBezTo>
                  <a:cubicBezTo>
                    <a:pt x="14111" y="448"/>
                    <a:pt x="9071" y="-79"/>
                    <a:pt x="5651" y="9"/>
                  </a:cubicBezTo>
                  <a:cubicBezTo>
                    <a:pt x="2231" y="97"/>
                    <a:pt x="431" y="799"/>
                    <a:pt x="71" y="1589"/>
                  </a:cubicBezTo>
                  <a:cubicBezTo>
                    <a:pt x="-289" y="2380"/>
                    <a:pt x="791" y="3258"/>
                    <a:pt x="1871" y="41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1" name="Line"/>
            <p:cNvSpPr/>
            <p:nvPr/>
          </p:nvSpPr>
          <p:spPr>
            <a:xfrm>
              <a:off x="9900501" y="3139322"/>
              <a:ext cx="69758" cy="275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8" extrusionOk="0">
                  <a:moveTo>
                    <a:pt x="21600" y="0"/>
                  </a:moveTo>
                  <a:cubicBezTo>
                    <a:pt x="18000" y="540"/>
                    <a:pt x="14400" y="1080"/>
                    <a:pt x="12600" y="3600"/>
                  </a:cubicBezTo>
                  <a:cubicBezTo>
                    <a:pt x="10800" y="6120"/>
                    <a:pt x="10800" y="10620"/>
                    <a:pt x="10800" y="13320"/>
                  </a:cubicBezTo>
                  <a:cubicBezTo>
                    <a:pt x="10800" y="16020"/>
                    <a:pt x="10800" y="16920"/>
                    <a:pt x="10800" y="18090"/>
                  </a:cubicBezTo>
                  <a:cubicBezTo>
                    <a:pt x="10800" y="19260"/>
                    <a:pt x="10800" y="20700"/>
                    <a:pt x="9000" y="21150"/>
                  </a:cubicBezTo>
                  <a:cubicBezTo>
                    <a:pt x="7200" y="21600"/>
                    <a:pt x="3600" y="21060"/>
                    <a:pt x="0" y="205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2" name="Line"/>
            <p:cNvSpPr/>
            <p:nvPr/>
          </p:nvSpPr>
          <p:spPr>
            <a:xfrm>
              <a:off x="9767965" y="3090438"/>
              <a:ext cx="598035" cy="69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3" h="20920" extrusionOk="0">
                  <a:moveTo>
                    <a:pt x="0" y="8378"/>
                  </a:moveTo>
                  <a:cubicBezTo>
                    <a:pt x="3098" y="4894"/>
                    <a:pt x="6195" y="1410"/>
                    <a:pt x="9335" y="365"/>
                  </a:cubicBezTo>
                  <a:cubicBezTo>
                    <a:pt x="12474" y="-680"/>
                    <a:pt x="15656" y="714"/>
                    <a:pt x="17540" y="2107"/>
                  </a:cubicBezTo>
                  <a:cubicBezTo>
                    <a:pt x="19423" y="3501"/>
                    <a:pt x="20009" y="4894"/>
                    <a:pt x="20512" y="6288"/>
                  </a:cubicBezTo>
                  <a:cubicBezTo>
                    <a:pt x="21014" y="7681"/>
                    <a:pt x="21433" y="9075"/>
                    <a:pt x="21516" y="11514"/>
                  </a:cubicBezTo>
                  <a:cubicBezTo>
                    <a:pt x="21600" y="13952"/>
                    <a:pt x="21349" y="17436"/>
                    <a:pt x="21098" y="209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3" name="Line"/>
            <p:cNvSpPr/>
            <p:nvPr/>
          </p:nvSpPr>
          <p:spPr>
            <a:xfrm>
              <a:off x="9656354" y="3732250"/>
              <a:ext cx="27904" cy="23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200" y="5718"/>
                    <a:pt x="10800" y="11435"/>
                    <a:pt x="8100" y="14929"/>
                  </a:cubicBezTo>
                  <a:cubicBezTo>
                    <a:pt x="5400" y="18424"/>
                    <a:pt x="5400" y="19694"/>
                    <a:pt x="4500" y="20435"/>
                  </a:cubicBezTo>
                  <a:cubicBezTo>
                    <a:pt x="3600" y="21176"/>
                    <a:pt x="1800" y="2138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4" name="Line"/>
            <p:cNvSpPr/>
            <p:nvPr/>
          </p:nvSpPr>
          <p:spPr>
            <a:xfrm>
              <a:off x="9530793" y="3690397"/>
              <a:ext cx="376685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0" y="15840"/>
                    <a:pt x="7200" y="10080"/>
                    <a:pt x="10800" y="6480"/>
                  </a:cubicBezTo>
                  <a:cubicBezTo>
                    <a:pt x="14400" y="2880"/>
                    <a:pt x="1800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5" name="Line"/>
            <p:cNvSpPr/>
            <p:nvPr/>
          </p:nvSpPr>
          <p:spPr>
            <a:xfrm>
              <a:off x="9879973" y="3708472"/>
              <a:ext cx="187944" cy="3400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4" h="21341" extrusionOk="0">
                  <a:moveTo>
                    <a:pt x="754" y="7184"/>
                  </a:moveTo>
                  <a:cubicBezTo>
                    <a:pt x="487" y="11417"/>
                    <a:pt x="221" y="15649"/>
                    <a:pt x="87" y="18130"/>
                  </a:cubicBezTo>
                  <a:cubicBezTo>
                    <a:pt x="-46" y="20611"/>
                    <a:pt x="-46" y="21341"/>
                    <a:pt x="221" y="21341"/>
                  </a:cubicBezTo>
                  <a:cubicBezTo>
                    <a:pt x="487" y="21341"/>
                    <a:pt x="1021" y="20611"/>
                    <a:pt x="1954" y="17692"/>
                  </a:cubicBezTo>
                  <a:cubicBezTo>
                    <a:pt x="2887" y="14773"/>
                    <a:pt x="4221" y="9665"/>
                    <a:pt x="5687" y="6309"/>
                  </a:cubicBezTo>
                  <a:cubicBezTo>
                    <a:pt x="7154" y="2952"/>
                    <a:pt x="8754" y="1346"/>
                    <a:pt x="10887" y="544"/>
                  </a:cubicBezTo>
                  <a:cubicBezTo>
                    <a:pt x="13021" y="-259"/>
                    <a:pt x="15687" y="-259"/>
                    <a:pt x="16887" y="1127"/>
                  </a:cubicBezTo>
                  <a:cubicBezTo>
                    <a:pt x="18087" y="2514"/>
                    <a:pt x="17821" y="5287"/>
                    <a:pt x="15554" y="7695"/>
                  </a:cubicBezTo>
                  <a:cubicBezTo>
                    <a:pt x="13287" y="10103"/>
                    <a:pt x="9021" y="12146"/>
                    <a:pt x="6621" y="13533"/>
                  </a:cubicBezTo>
                  <a:cubicBezTo>
                    <a:pt x="4221" y="14919"/>
                    <a:pt x="3687" y="15649"/>
                    <a:pt x="4221" y="16087"/>
                  </a:cubicBezTo>
                  <a:cubicBezTo>
                    <a:pt x="4754" y="16525"/>
                    <a:pt x="6354" y="16671"/>
                    <a:pt x="9021" y="16671"/>
                  </a:cubicBezTo>
                  <a:cubicBezTo>
                    <a:pt x="11687" y="16671"/>
                    <a:pt x="15421" y="16525"/>
                    <a:pt x="17687" y="16160"/>
                  </a:cubicBezTo>
                  <a:cubicBezTo>
                    <a:pt x="19954" y="15795"/>
                    <a:pt x="20754" y="15211"/>
                    <a:pt x="21554" y="146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6" name="Line"/>
            <p:cNvSpPr/>
            <p:nvPr/>
          </p:nvSpPr>
          <p:spPr>
            <a:xfrm>
              <a:off x="10108424" y="3640325"/>
              <a:ext cx="178212" cy="426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4" h="21314" extrusionOk="0">
                  <a:moveTo>
                    <a:pt x="991" y="12952"/>
                  </a:moveTo>
                  <a:cubicBezTo>
                    <a:pt x="991" y="15275"/>
                    <a:pt x="991" y="17598"/>
                    <a:pt x="714" y="19165"/>
                  </a:cubicBezTo>
                  <a:cubicBezTo>
                    <a:pt x="437" y="20733"/>
                    <a:pt x="-117" y="21546"/>
                    <a:pt x="21" y="21256"/>
                  </a:cubicBezTo>
                  <a:cubicBezTo>
                    <a:pt x="160" y="20965"/>
                    <a:pt x="991" y="19572"/>
                    <a:pt x="1960" y="16669"/>
                  </a:cubicBezTo>
                  <a:cubicBezTo>
                    <a:pt x="2929" y="13765"/>
                    <a:pt x="4037" y="9352"/>
                    <a:pt x="4591" y="6507"/>
                  </a:cubicBezTo>
                  <a:cubicBezTo>
                    <a:pt x="5145" y="3662"/>
                    <a:pt x="5145" y="2385"/>
                    <a:pt x="5283" y="1456"/>
                  </a:cubicBezTo>
                  <a:cubicBezTo>
                    <a:pt x="5421" y="527"/>
                    <a:pt x="5698" y="-54"/>
                    <a:pt x="6391" y="4"/>
                  </a:cubicBezTo>
                  <a:cubicBezTo>
                    <a:pt x="7083" y="62"/>
                    <a:pt x="8191" y="759"/>
                    <a:pt x="10129" y="2965"/>
                  </a:cubicBezTo>
                  <a:cubicBezTo>
                    <a:pt x="12068" y="5172"/>
                    <a:pt x="14837" y="8888"/>
                    <a:pt x="16775" y="11385"/>
                  </a:cubicBezTo>
                  <a:cubicBezTo>
                    <a:pt x="18714" y="13881"/>
                    <a:pt x="19821" y="15159"/>
                    <a:pt x="20514" y="16204"/>
                  </a:cubicBezTo>
                  <a:cubicBezTo>
                    <a:pt x="21206" y="17249"/>
                    <a:pt x="21483" y="18062"/>
                    <a:pt x="20929" y="18469"/>
                  </a:cubicBezTo>
                  <a:cubicBezTo>
                    <a:pt x="20375" y="18875"/>
                    <a:pt x="18991" y="18875"/>
                    <a:pt x="17606" y="18643"/>
                  </a:cubicBezTo>
                  <a:cubicBezTo>
                    <a:pt x="16221" y="18411"/>
                    <a:pt x="14837" y="17946"/>
                    <a:pt x="13452" y="174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7" name="Line"/>
            <p:cNvSpPr/>
            <p:nvPr/>
          </p:nvSpPr>
          <p:spPr>
            <a:xfrm>
              <a:off x="10130698" y="3731006"/>
              <a:ext cx="509221" cy="264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99" extrusionOk="0">
                  <a:moveTo>
                    <a:pt x="0" y="12284"/>
                  </a:moveTo>
                  <a:cubicBezTo>
                    <a:pt x="2170" y="10807"/>
                    <a:pt x="4340" y="9330"/>
                    <a:pt x="6559" y="7761"/>
                  </a:cubicBezTo>
                  <a:cubicBezTo>
                    <a:pt x="8778" y="6192"/>
                    <a:pt x="11047" y="4530"/>
                    <a:pt x="12427" y="3422"/>
                  </a:cubicBezTo>
                  <a:cubicBezTo>
                    <a:pt x="13808" y="2315"/>
                    <a:pt x="14301" y="1761"/>
                    <a:pt x="14696" y="1115"/>
                  </a:cubicBezTo>
                  <a:cubicBezTo>
                    <a:pt x="15090" y="468"/>
                    <a:pt x="15386" y="-270"/>
                    <a:pt x="15386" y="99"/>
                  </a:cubicBezTo>
                  <a:cubicBezTo>
                    <a:pt x="15386" y="468"/>
                    <a:pt x="15090" y="1945"/>
                    <a:pt x="14449" y="4622"/>
                  </a:cubicBezTo>
                  <a:cubicBezTo>
                    <a:pt x="13808" y="7299"/>
                    <a:pt x="12822" y="11176"/>
                    <a:pt x="12279" y="13576"/>
                  </a:cubicBezTo>
                  <a:cubicBezTo>
                    <a:pt x="11737" y="15976"/>
                    <a:pt x="11638" y="16899"/>
                    <a:pt x="11638" y="17822"/>
                  </a:cubicBezTo>
                  <a:cubicBezTo>
                    <a:pt x="11638" y="18745"/>
                    <a:pt x="11737" y="19668"/>
                    <a:pt x="12132" y="20315"/>
                  </a:cubicBezTo>
                  <a:cubicBezTo>
                    <a:pt x="12526" y="20961"/>
                    <a:pt x="13216" y="21330"/>
                    <a:pt x="14696" y="20592"/>
                  </a:cubicBezTo>
                  <a:cubicBezTo>
                    <a:pt x="16175" y="19853"/>
                    <a:pt x="18444" y="18007"/>
                    <a:pt x="19726" y="16438"/>
                  </a:cubicBezTo>
                  <a:cubicBezTo>
                    <a:pt x="21008" y="14868"/>
                    <a:pt x="21304" y="13576"/>
                    <a:pt x="21600" y="122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8" name="Line"/>
            <p:cNvSpPr/>
            <p:nvPr/>
          </p:nvSpPr>
          <p:spPr>
            <a:xfrm>
              <a:off x="10660845" y="3697373"/>
              <a:ext cx="41455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600" extrusionOk="0">
                  <a:moveTo>
                    <a:pt x="0" y="0"/>
                  </a:moveTo>
                  <a:cubicBezTo>
                    <a:pt x="6000" y="257"/>
                    <a:pt x="12000" y="514"/>
                    <a:pt x="15600" y="1993"/>
                  </a:cubicBezTo>
                  <a:cubicBezTo>
                    <a:pt x="19200" y="3471"/>
                    <a:pt x="20400" y="6171"/>
                    <a:pt x="21000" y="9321"/>
                  </a:cubicBezTo>
                  <a:cubicBezTo>
                    <a:pt x="21600" y="12471"/>
                    <a:pt x="21600" y="16071"/>
                    <a:pt x="20400" y="18193"/>
                  </a:cubicBezTo>
                  <a:cubicBezTo>
                    <a:pt x="19200" y="20314"/>
                    <a:pt x="16800" y="20957"/>
                    <a:pt x="144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29" name="Line"/>
            <p:cNvSpPr/>
            <p:nvPr/>
          </p:nvSpPr>
          <p:spPr>
            <a:xfrm>
              <a:off x="10666624" y="3815958"/>
              <a:ext cx="273247" cy="2036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496" extrusionOk="0">
                  <a:moveTo>
                    <a:pt x="17518" y="0"/>
                  </a:moveTo>
                  <a:cubicBezTo>
                    <a:pt x="17337" y="1473"/>
                    <a:pt x="17155" y="2945"/>
                    <a:pt x="15340" y="4786"/>
                  </a:cubicBezTo>
                  <a:cubicBezTo>
                    <a:pt x="13525" y="6627"/>
                    <a:pt x="10076" y="8836"/>
                    <a:pt x="7444" y="10800"/>
                  </a:cubicBezTo>
                  <a:cubicBezTo>
                    <a:pt x="4812" y="12764"/>
                    <a:pt x="2997" y="14482"/>
                    <a:pt x="1727" y="16077"/>
                  </a:cubicBezTo>
                  <a:cubicBezTo>
                    <a:pt x="456" y="17673"/>
                    <a:pt x="-270" y="19145"/>
                    <a:pt x="93" y="20127"/>
                  </a:cubicBezTo>
                  <a:cubicBezTo>
                    <a:pt x="456" y="21109"/>
                    <a:pt x="1908" y="21600"/>
                    <a:pt x="4994" y="21477"/>
                  </a:cubicBezTo>
                  <a:cubicBezTo>
                    <a:pt x="8080" y="21355"/>
                    <a:pt x="12799" y="20618"/>
                    <a:pt x="15794" y="19514"/>
                  </a:cubicBezTo>
                  <a:cubicBezTo>
                    <a:pt x="18789" y="18409"/>
                    <a:pt x="20059" y="16936"/>
                    <a:pt x="21330" y="1546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0" name="Line"/>
            <p:cNvSpPr/>
            <p:nvPr/>
          </p:nvSpPr>
          <p:spPr>
            <a:xfrm>
              <a:off x="10988699" y="3774104"/>
              <a:ext cx="40401" cy="313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0" h="21600" extrusionOk="0">
                  <a:moveTo>
                    <a:pt x="3600" y="0"/>
                  </a:moveTo>
                  <a:cubicBezTo>
                    <a:pt x="9600" y="320"/>
                    <a:pt x="15600" y="640"/>
                    <a:pt x="18600" y="1280"/>
                  </a:cubicBezTo>
                  <a:cubicBezTo>
                    <a:pt x="21600" y="1920"/>
                    <a:pt x="21600" y="2880"/>
                    <a:pt x="18600" y="5520"/>
                  </a:cubicBezTo>
                  <a:cubicBezTo>
                    <a:pt x="15600" y="8160"/>
                    <a:pt x="9600" y="12480"/>
                    <a:pt x="6000" y="15440"/>
                  </a:cubicBezTo>
                  <a:cubicBezTo>
                    <a:pt x="2400" y="18400"/>
                    <a:pt x="1200" y="200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1" name="Line"/>
            <p:cNvSpPr/>
            <p:nvPr/>
          </p:nvSpPr>
          <p:spPr>
            <a:xfrm>
              <a:off x="11087465" y="3634592"/>
              <a:ext cx="234958" cy="454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435" extrusionOk="0">
                  <a:moveTo>
                    <a:pt x="3075" y="11184"/>
                  </a:moveTo>
                  <a:cubicBezTo>
                    <a:pt x="4134" y="12280"/>
                    <a:pt x="5193" y="13377"/>
                    <a:pt x="4981" y="14966"/>
                  </a:cubicBezTo>
                  <a:cubicBezTo>
                    <a:pt x="4770" y="16556"/>
                    <a:pt x="3287" y="18640"/>
                    <a:pt x="2228" y="19900"/>
                  </a:cubicBezTo>
                  <a:cubicBezTo>
                    <a:pt x="1170" y="21161"/>
                    <a:pt x="534" y="21600"/>
                    <a:pt x="217" y="21381"/>
                  </a:cubicBezTo>
                  <a:cubicBezTo>
                    <a:pt x="-101" y="21161"/>
                    <a:pt x="-101" y="20284"/>
                    <a:pt x="428" y="18859"/>
                  </a:cubicBezTo>
                  <a:cubicBezTo>
                    <a:pt x="958" y="17434"/>
                    <a:pt x="2017" y="15460"/>
                    <a:pt x="2864" y="14254"/>
                  </a:cubicBezTo>
                  <a:cubicBezTo>
                    <a:pt x="3711" y="13048"/>
                    <a:pt x="4346" y="12609"/>
                    <a:pt x="5087" y="12554"/>
                  </a:cubicBezTo>
                  <a:cubicBezTo>
                    <a:pt x="5828" y="12499"/>
                    <a:pt x="6675" y="12828"/>
                    <a:pt x="8264" y="13815"/>
                  </a:cubicBezTo>
                  <a:cubicBezTo>
                    <a:pt x="9852" y="14802"/>
                    <a:pt x="12181" y="16447"/>
                    <a:pt x="13664" y="17488"/>
                  </a:cubicBezTo>
                  <a:cubicBezTo>
                    <a:pt x="15146" y="18530"/>
                    <a:pt x="15781" y="18969"/>
                    <a:pt x="16628" y="19297"/>
                  </a:cubicBezTo>
                  <a:cubicBezTo>
                    <a:pt x="17475" y="19626"/>
                    <a:pt x="18534" y="19846"/>
                    <a:pt x="19381" y="19626"/>
                  </a:cubicBezTo>
                  <a:cubicBezTo>
                    <a:pt x="20228" y="19407"/>
                    <a:pt x="20864" y="18749"/>
                    <a:pt x="21181" y="16666"/>
                  </a:cubicBezTo>
                  <a:cubicBezTo>
                    <a:pt x="21499" y="14583"/>
                    <a:pt x="21499" y="11074"/>
                    <a:pt x="20970" y="8059"/>
                  </a:cubicBezTo>
                  <a:cubicBezTo>
                    <a:pt x="20440" y="5044"/>
                    <a:pt x="19381" y="2522"/>
                    <a:pt x="18322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2" name="Line"/>
            <p:cNvSpPr/>
            <p:nvPr/>
          </p:nvSpPr>
          <p:spPr>
            <a:xfrm>
              <a:off x="11442115" y="3634592"/>
              <a:ext cx="283928" cy="397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1600" extrusionOk="0">
                  <a:moveTo>
                    <a:pt x="4215" y="0"/>
                  </a:moveTo>
                  <a:cubicBezTo>
                    <a:pt x="3688" y="4674"/>
                    <a:pt x="3161" y="9347"/>
                    <a:pt x="3424" y="12821"/>
                  </a:cubicBezTo>
                  <a:cubicBezTo>
                    <a:pt x="3688" y="16295"/>
                    <a:pt x="4741" y="18568"/>
                    <a:pt x="6937" y="19705"/>
                  </a:cubicBezTo>
                  <a:cubicBezTo>
                    <a:pt x="9132" y="20842"/>
                    <a:pt x="12468" y="20842"/>
                    <a:pt x="15102" y="19832"/>
                  </a:cubicBezTo>
                  <a:cubicBezTo>
                    <a:pt x="17737" y="18821"/>
                    <a:pt x="19668" y="16800"/>
                    <a:pt x="20634" y="15474"/>
                  </a:cubicBezTo>
                  <a:cubicBezTo>
                    <a:pt x="21600" y="14147"/>
                    <a:pt x="21600" y="13516"/>
                    <a:pt x="21161" y="13137"/>
                  </a:cubicBezTo>
                  <a:cubicBezTo>
                    <a:pt x="20722" y="12758"/>
                    <a:pt x="19844" y="12632"/>
                    <a:pt x="17385" y="13326"/>
                  </a:cubicBezTo>
                  <a:cubicBezTo>
                    <a:pt x="14927" y="14021"/>
                    <a:pt x="10888" y="15537"/>
                    <a:pt x="7727" y="17053"/>
                  </a:cubicBezTo>
                  <a:cubicBezTo>
                    <a:pt x="4566" y="18568"/>
                    <a:pt x="2283" y="2008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3" name="Line"/>
            <p:cNvSpPr/>
            <p:nvPr/>
          </p:nvSpPr>
          <p:spPr>
            <a:xfrm>
              <a:off x="9474262" y="4178691"/>
              <a:ext cx="2330586" cy="118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600" extrusionOk="0">
                  <a:moveTo>
                    <a:pt x="21521" y="0"/>
                  </a:moveTo>
                  <a:cubicBezTo>
                    <a:pt x="21006" y="4235"/>
                    <a:pt x="20490" y="8471"/>
                    <a:pt x="19803" y="11647"/>
                  </a:cubicBezTo>
                  <a:cubicBezTo>
                    <a:pt x="19116" y="14824"/>
                    <a:pt x="18257" y="16941"/>
                    <a:pt x="17366" y="18212"/>
                  </a:cubicBezTo>
                  <a:cubicBezTo>
                    <a:pt x="16475" y="19482"/>
                    <a:pt x="15552" y="19906"/>
                    <a:pt x="14704" y="20329"/>
                  </a:cubicBezTo>
                  <a:cubicBezTo>
                    <a:pt x="13856" y="20753"/>
                    <a:pt x="13083" y="21176"/>
                    <a:pt x="12288" y="21388"/>
                  </a:cubicBezTo>
                  <a:cubicBezTo>
                    <a:pt x="11494" y="21600"/>
                    <a:pt x="10678" y="21600"/>
                    <a:pt x="9873" y="21600"/>
                  </a:cubicBezTo>
                  <a:cubicBezTo>
                    <a:pt x="9068" y="21600"/>
                    <a:pt x="8273" y="21600"/>
                    <a:pt x="7457" y="21600"/>
                  </a:cubicBezTo>
                  <a:cubicBezTo>
                    <a:pt x="6641" y="21600"/>
                    <a:pt x="5804" y="21600"/>
                    <a:pt x="5042" y="21600"/>
                  </a:cubicBezTo>
                  <a:cubicBezTo>
                    <a:pt x="4280" y="21600"/>
                    <a:pt x="3593" y="21600"/>
                    <a:pt x="2787" y="21600"/>
                  </a:cubicBezTo>
                  <a:cubicBezTo>
                    <a:pt x="1982" y="21600"/>
                    <a:pt x="1059" y="21600"/>
                    <a:pt x="544" y="21600"/>
                  </a:cubicBezTo>
                  <a:cubicBezTo>
                    <a:pt x="28" y="21600"/>
                    <a:pt x="-79" y="21600"/>
                    <a:pt x="50" y="21176"/>
                  </a:cubicBezTo>
                  <a:cubicBezTo>
                    <a:pt x="179" y="20753"/>
                    <a:pt x="544" y="19906"/>
                    <a:pt x="855" y="19271"/>
                  </a:cubicBezTo>
                  <a:cubicBezTo>
                    <a:pt x="1166" y="18635"/>
                    <a:pt x="1424" y="18212"/>
                    <a:pt x="1682" y="177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4" name="Line"/>
            <p:cNvSpPr/>
            <p:nvPr/>
          </p:nvSpPr>
          <p:spPr>
            <a:xfrm>
              <a:off x="6956787" y="2537093"/>
              <a:ext cx="578978" cy="58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69" extrusionOk="0">
                  <a:moveTo>
                    <a:pt x="21600" y="831"/>
                  </a:moveTo>
                  <a:cubicBezTo>
                    <a:pt x="18651" y="0"/>
                    <a:pt x="15701" y="-831"/>
                    <a:pt x="12448" y="1661"/>
                  </a:cubicBezTo>
                  <a:cubicBezTo>
                    <a:pt x="9195" y="4154"/>
                    <a:pt x="5639" y="9969"/>
                    <a:pt x="3513" y="13707"/>
                  </a:cubicBezTo>
                  <a:cubicBezTo>
                    <a:pt x="1388" y="17446"/>
                    <a:pt x="694" y="19107"/>
                    <a:pt x="0" y="2076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5" name="Line"/>
            <p:cNvSpPr/>
            <p:nvPr/>
          </p:nvSpPr>
          <p:spPr>
            <a:xfrm>
              <a:off x="211356" y="621121"/>
              <a:ext cx="13952" cy="2257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0" y="0"/>
                  </a:moveTo>
                  <a:cubicBezTo>
                    <a:pt x="3600" y="5951"/>
                    <a:pt x="7200" y="11902"/>
                    <a:pt x="9000" y="15539"/>
                  </a:cubicBezTo>
                  <a:cubicBezTo>
                    <a:pt x="10800" y="19176"/>
                    <a:pt x="10800" y="20498"/>
                    <a:pt x="12600" y="21049"/>
                  </a:cubicBezTo>
                  <a:cubicBezTo>
                    <a:pt x="14400" y="21600"/>
                    <a:pt x="18000" y="21380"/>
                    <a:pt x="21600" y="211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6" name="Line"/>
            <p:cNvSpPr/>
            <p:nvPr/>
          </p:nvSpPr>
          <p:spPr>
            <a:xfrm>
              <a:off x="162527" y="528950"/>
              <a:ext cx="298227" cy="420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439" extrusionOk="0">
                  <a:moveTo>
                    <a:pt x="0" y="2569"/>
                  </a:moveTo>
                  <a:cubicBezTo>
                    <a:pt x="166" y="1738"/>
                    <a:pt x="332" y="907"/>
                    <a:pt x="831" y="432"/>
                  </a:cubicBezTo>
                  <a:cubicBezTo>
                    <a:pt x="1329" y="-42"/>
                    <a:pt x="2160" y="-161"/>
                    <a:pt x="4237" y="254"/>
                  </a:cubicBezTo>
                  <a:cubicBezTo>
                    <a:pt x="6314" y="670"/>
                    <a:pt x="9637" y="1619"/>
                    <a:pt x="11382" y="3162"/>
                  </a:cubicBezTo>
                  <a:cubicBezTo>
                    <a:pt x="13126" y="4705"/>
                    <a:pt x="13292" y="6841"/>
                    <a:pt x="11880" y="8503"/>
                  </a:cubicBezTo>
                  <a:cubicBezTo>
                    <a:pt x="10468" y="10164"/>
                    <a:pt x="7477" y="11351"/>
                    <a:pt x="5483" y="12004"/>
                  </a:cubicBezTo>
                  <a:cubicBezTo>
                    <a:pt x="3489" y="12657"/>
                    <a:pt x="2492" y="12775"/>
                    <a:pt x="2409" y="12775"/>
                  </a:cubicBezTo>
                  <a:cubicBezTo>
                    <a:pt x="2326" y="12775"/>
                    <a:pt x="3157" y="12657"/>
                    <a:pt x="5898" y="12775"/>
                  </a:cubicBezTo>
                  <a:cubicBezTo>
                    <a:pt x="8640" y="12894"/>
                    <a:pt x="13292" y="13250"/>
                    <a:pt x="16283" y="13843"/>
                  </a:cubicBezTo>
                  <a:cubicBezTo>
                    <a:pt x="19274" y="14437"/>
                    <a:pt x="20603" y="15268"/>
                    <a:pt x="21102" y="16217"/>
                  </a:cubicBezTo>
                  <a:cubicBezTo>
                    <a:pt x="21600" y="17166"/>
                    <a:pt x="21268" y="18235"/>
                    <a:pt x="19440" y="19125"/>
                  </a:cubicBezTo>
                  <a:cubicBezTo>
                    <a:pt x="17612" y="20015"/>
                    <a:pt x="14289" y="20727"/>
                    <a:pt x="10966" y="214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7" name="Line"/>
            <p:cNvSpPr/>
            <p:nvPr/>
          </p:nvSpPr>
          <p:spPr>
            <a:xfrm>
              <a:off x="451072" y="702921"/>
              <a:ext cx="568603" cy="230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0974" extrusionOk="0">
                  <a:moveTo>
                    <a:pt x="689" y="12244"/>
                  </a:moveTo>
                  <a:cubicBezTo>
                    <a:pt x="253" y="12879"/>
                    <a:pt x="-182" y="13515"/>
                    <a:pt x="79" y="13091"/>
                  </a:cubicBezTo>
                  <a:cubicBezTo>
                    <a:pt x="341" y="12668"/>
                    <a:pt x="1299" y="11185"/>
                    <a:pt x="2387" y="9279"/>
                  </a:cubicBezTo>
                  <a:cubicBezTo>
                    <a:pt x="3476" y="7374"/>
                    <a:pt x="4695" y="5044"/>
                    <a:pt x="5436" y="3350"/>
                  </a:cubicBezTo>
                  <a:cubicBezTo>
                    <a:pt x="6176" y="1656"/>
                    <a:pt x="6437" y="597"/>
                    <a:pt x="6307" y="174"/>
                  </a:cubicBezTo>
                  <a:cubicBezTo>
                    <a:pt x="6176" y="-250"/>
                    <a:pt x="5653" y="-38"/>
                    <a:pt x="5044" y="2397"/>
                  </a:cubicBezTo>
                  <a:cubicBezTo>
                    <a:pt x="4434" y="4832"/>
                    <a:pt x="3737" y="9491"/>
                    <a:pt x="3433" y="12879"/>
                  </a:cubicBezTo>
                  <a:cubicBezTo>
                    <a:pt x="3128" y="16268"/>
                    <a:pt x="3215" y="18385"/>
                    <a:pt x="3520" y="19656"/>
                  </a:cubicBezTo>
                  <a:cubicBezTo>
                    <a:pt x="3824" y="20926"/>
                    <a:pt x="4347" y="21350"/>
                    <a:pt x="5349" y="20609"/>
                  </a:cubicBezTo>
                  <a:cubicBezTo>
                    <a:pt x="6350" y="19868"/>
                    <a:pt x="7831" y="17962"/>
                    <a:pt x="8789" y="16162"/>
                  </a:cubicBezTo>
                  <a:cubicBezTo>
                    <a:pt x="9747" y="14362"/>
                    <a:pt x="10183" y="12668"/>
                    <a:pt x="10444" y="11079"/>
                  </a:cubicBezTo>
                  <a:cubicBezTo>
                    <a:pt x="10705" y="9491"/>
                    <a:pt x="10792" y="8009"/>
                    <a:pt x="10879" y="8115"/>
                  </a:cubicBezTo>
                  <a:cubicBezTo>
                    <a:pt x="10966" y="8221"/>
                    <a:pt x="11053" y="9915"/>
                    <a:pt x="11097" y="11397"/>
                  </a:cubicBezTo>
                  <a:cubicBezTo>
                    <a:pt x="11141" y="12879"/>
                    <a:pt x="11141" y="14150"/>
                    <a:pt x="11053" y="15315"/>
                  </a:cubicBezTo>
                  <a:cubicBezTo>
                    <a:pt x="10966" y="16479"/>
                    <a:pt x="10792" y="17538"/>
                    <a:pt x="10879" y="17538"/>
                  </a:cubicBezTo>
                  <a:cubicBezTo>
                    <a:pt x="10966" y="17538"/>
                    <a:pt x="11315" y="16479"/>
                    <a:pt x="11620" y="15421"/>
                  </a:cubicBezTo>
                  <a:cubicBezTo>
                    <a:pt x="11924" y="14362"/>
                    <a:pt x="12186" y="13303"/>
                    <a:pt x="12447" y="12350"/>
                  </a:cubicBezTo>
                  <a:cubicBezTo>
                    <a:pt x="12708" y="11397"/>
                    <a:pt x="12970" y="10550"/>
                    <a:pt x="13318" y="10338"/>
                  </a:cubicBezTo>
                  <a:cubicBezTo>
                    <a:pt x="13666" y="10126"/>
                    <a:pt x="14102" y="10550"/>
                    <a:pt x="14407" y="11291"/>
                  </a:cubicBezTo>
                  <a:cubicBezTo>
                    <a:pt x="14712" y="12032"/>
                    <a:pt x="14886" y="13091"/>
                    <a:pt x="15191" y="13832"/>
                  </a:cubicBezTo>
                  <a:cubicBezTo>
                    <a:pt x="15495" y="14574"/>
                    <a:pt x="15931" y="14997"/>
                    <a:pt x="16758" y="14574"/>
                  </a:cubicBezTo>
                  <a:cubicBezTo>
                    <a:pt x="17586" y="14150"/>
                    <a:pt x="18805" y="12879"/>
                    <a:pt x="19589" y="11821"/>
                  </a:cubicBezTo>
                  <a:cubicBezTo>
                    <a:pt x="20373" y="10762"/>
                    <a:pt x="20721" y="9915"/>
                    <a:pt x="20983" y="8962"/>
                  </a:cubicBezTo>
                  <a:cubicBezTo>
                    <a:pt x="21244" y="8009"/>
                    <a:pt x="21418" y="6950"/>
                    <a:pt x="21200" y="6950"/>
                  </a:cubicBezTo>
                  <a:cubicBezTo>
                    <a:pt x="20983" y="6950"/>
                    <a:pt x="20373" y="8009"/>
                    <a:pt x="19589" y="9915"/>
                  </a:cubicBezTo>
                  <a:cubicBezTo>
                    <a:pt x="18805" y="11821"/>
                    <a:pt x="17847" y="14574"/>
                    <a:pt x="17324" y="16479"/>
                  </a:cubicBezTo>
                  <a:cubicBezTo>
                    <a:pt x="16802" y="18385"/>
                    <a:pt x="16715" y="19444"/>
                    <a:pt x="16933" y="19974"/>
                  </a:cubicBezTo>
                  <a:cubicBezTo>
                    <a:pt x="17150" y="20503"/>
                    <a:pt x="17673" y="20503"/>
                    <a:pt x="18326" y="19974"/>
                  </a:cubicBezTo>
                  <a:cubicBezTo>
                    <a:pt x="18979" y="19444"/>
                    <a:pt x="19763" y="18385"/>
                    <a:pt x="20547" y="173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8" name="Line"/>
            <p:cNvSpPr/>
            <p:nvPr/>
          </p:nvSpPr>
          <p:spPr>
            <a:xfrm>
              <a:off x="1131573" y="518764"/>
              <a:ext cx="128860" cy="444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90" extrusionOk="0">
                  <a:moveTo>
                    <a:pt x="17145" y="6978"/>
                  </a:moveTo>
                  <a:cubicBezTo>
                    <a:pt x="18660" y="5178"/>
                    <a:pt x="20176" y="3378"/>
                    <a:pt x="20745" y="2196"/>
                  </a:cubicBezTo>
                  <a:cubicBezTo>
                    <a:pt x="21313" y="1015"/>
                    <a:pt x="20934" y="452"/>
                    <a:pt x="19608" y="171"/>
                  </a:cubicBezTo>
                  <a:cubicBezTo>
                    <a:pt x="18281" y="-110"/>
                    <a:pt x="16008" y="-110"/>
                    <a:pt x="12787" y="677"/>
                  </a:cubicBezTo>
                  <a:cubicBezTo>
                    <a:pt x="9566" y="1465"/>
                    <a:pt x="5397" y="3040"/>
                    <a:pt x="2934" y="5740"/>
                  </a:cubicBezTo>
                  <a:cubicBezTo>
                    <a:pt x="471" y="8440"/>
                    <a:pt x="-287" y="12265"/>
                    <a:pt x="92" y="15078"/>
                  </a:cubicBezTo>
                  <a:cubicBezTo>
                    <a:pt x="471" y="17890"/>
                    <a:pt x="1987" y="19690"/>
                    <a:pt x="3502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39" name="Line"/>
            <p:cNvSpPr/>
            <p:nvPr/>
          </p:nvSpPr>
          <p:spPr>
            <a:xfrm>
              <a:off x="1104236" y="848991"/>
              <a:ext cx="390636" cy="148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0" y="5317"/>
                  </a:moveTo>
                  <a:cubicBezTo>
                    <a:pt x="4114" y="5317"/>
                    <a:pt x="8229" y="5317"/>
                    <a:pt x="10671" y="4985"/>
                  </a:cubicBezTo>
                  <a:cubicBezTo>
                    <a:pt x="13114" y="4652"/>
                    <a:pt x="13886" y="3988"/>
                    <a:pt x="14464" y="2825"/>
                  </a:cubicBezTo>
                  <a:cubicBezTo>
                    <a:pt x="15043" y="1662"/>
                    <a:pt x="15429" y="0"/>
                    <a:pt x="15814" y="0"/>
                  </a:cubicBezTo>
                  <a:cubicBezTo>
                    <a:pt x="16200" y="0"/>
                    <a:pt x="16586" y="1662"/>
                    <a:pt x="16714" y="4818"/>
                  </a:cubicBezTo>
                  <a:cubicBezTo>
                    <a:pt x="16843" y="7975"/>
                    <a:pt x="16714" y="12628"/>
                    <a:pt x="16714" y="15785"/>
                  </a:cubicBezTo>
                  <a:cubicBezTo>
                    <a:pt x="16714" y="18942"/>
                    <a:pt x="16843" y="20603"/>
                    <a:pt x="17229" y="21102"/>
                  </a:cubicBezTo>
                  <a:cubicBezTo>
                    <a:pt x="17614" y="21600"/>
                    <a:pt x="18257" y="20935"/>
                    <a:pt x="19029" y="18775"/>
                  </a:cubicBezTo>
                  <a:cubicBezTo>
                    <a:pt x="19800" y="16615"/>
                    <a:pt x="20700" y="12960"/>
                    <a:pt x="21600" y="93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0" name="Line"/>
            <p:cNvSpPr/>
            <p:nvPr/>
          </p:nvSpPr>
          <p:spPr>
            <a:xfrm>
              <a:off x="1522774" y="621121"/>
              <a:ext cx="10774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12960" y="0"/>
                  </a:moveTo>
                  <a:cubicBezTo>
                    <a:pt x="17280" y="4996"/>
                    <a:pt x="21600" y="9992"/>
                    <a:pt x="19440" y="13592"/>
                  </a:cubicBezTo>
                  <a:cubicBezTo>
                    <a:pt x="17280" y="17192"/>
                    <a:pt x="8640" y="1939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1" name="Line"/>
            <p:cNvSpPr/>
            <p:nvPr/>
          </p:nvSpPr>
          <p:spPr>
            <a:xfrm>
              <a:off x="1480920" y="774585"/>
              <a:ext cx="202294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234" y="16800"/>
                    <a:pt x="4469" y="12000"/>
                    <a:pt x="8069" y="8400"/>
                  </a:cubicBezTo>
                  <a:cubicBezTo>
                    <a:pt x="11669" y="4800"/>
                    <a:pt x="16634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2" name="Line"/>
            <p:cNvSpPr/>
            <p:nvPr/>
          </p:nvSpPr>
          <p:spPr>
            <a:xfrm>
              <a:off x="2456964" y="542064"/>
              <a:ext cx="191572" cy="414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494" extrusionOk="0">
                  <a:moveTo>
                    <a:pt x="5460" y="17859"/>
                  </a:moveTo>
                  <a:cubicBezTo>
                    <a:pt x="4432" y="18463"/>
                    <a:pt x="3403" y="19066"/>
                    <a:pt x="2374" y="19790"/>
                  </a:cubicBezTo>
                  <a:cubicBezTo>
                    <a:pt x="1346" y="20514"/>
                    <a:pt x="317" y="21359"/>
                    <a:pt x="60" y="21479"/>
                  </a:cubicBezTo>
                  <a:cubicBezTo>
                    <a:pt x="-197" y="21600"/>
                    <a:pt x="317" y="20997"/>
                    <a:pt x="2632" y="19187"/>
                  </a:cubicBezTo>
                  <a:cubicBezTo>
                    <a:pt x="4946" y="17377"/>
                    <a:pt x="9060" y="14360"/>
                    <a:pt x="11503" y="11162"/>
                  </a:cubicBezTo>
                  <a:cubicBezTo>
                    <a:pt x="13946" y="7964"/>
                    <a:pt x="14717" y="4585"/>
                    <a:pt x="15103" y="2594"/>
                  </a:cubicBezTo>
                  <a:cubicBezTo>
                    <a:pt x="15489" y="603"/>
                    <a:pt x="15489" y="0"/>
                    <a:pt x="15489" y="0"/>
                  </a:cubicBezTo>
                  <a:cubicBezTo>
                    <a:pt x="15489" y="0"/>
                    <a:pt x="15489" y="603"/>
                    <a:pt x="16260" y="3198"/>
                  </a:cubicBezTo>
                  <a:cubicBezTo>
                    <a:pt x="17032" y="5792"/>
                    <a:pt x="18574" y="10378"/>
                    <a:pt x="19474" y="13093"/>
                  </a:cubicBezTo>
                  <a:cubicBezTo>
                    <a:pt x="20374" y="15808"/>
                    <a:pt x="20632" y="16653"/>
                    <a:pt x="20889" y="17437"/>
                  </a:cubicBezTo>
                  <a:cubicBezTo>
                    <a:pt x="21146" y="18221"/>
                    <a:pt x="21403" y="18945"/>
                    <a:pt x="20889" y="19187"/>
                  </a:cubicBezTo>
                  <a:cubicBezTo>
                    <a:pt x="20374" y="19428"/>
                    <a:pt x="19089" y="19187"/>
                    <a:pt x="17803" y="189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3" name="Line"/>
            <p:cNvSpPr/>
            <p:nvPr/>
          </p:nvSpPr>
          <p:spPr>
            <a:xfrm>
              <a:off x="2545504" y="593098"/>
              <a:ext cx="1314106" cy="397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0757" extrusionOk="0">
                  <a:moveTo>
                    <a:pt x="273" y="13840"/>
                  </a:moveTo>
                  <a:cubicBezTo>
                    <a:pt x="121" y="13112"/>
                    <a:pt x="-32" y="12384"/>
                    <a:pt x="6" y="11899"/>
                  </a:cubicBezTo>
                  <a:cubicBezTo>
                    <a:pt x="44" y="11413"/>
                    <a:pt x="273" y="11170"/>
                    <a:pt x="960" y="10564"/>
                  </a:cubicBezTo>
                  <a:cubicBezTo>
                    <a:pt x="1647" y="9957"/>
                    <a:pt x="2792" y="8986"/>
                    <a:pt x="3536" y="8197"/>
                  </a:cubicBezTo>
                  <a:cubicBezTo>
                    <a:pt x="4280" y="7409"/>
                    <a:pt x="4624" y="6802"/>
                    <a:pt x="4853" y="6256"/>
                  </a:cubicBezTo>
                  <a:cubicBezTo>
                    <a:pt x="5082" y="5710"/>
                    <a:pt x="5196" y="5224"/>
                    <a:pt x="5139" y="5346"/>
                  </a:cubicBezTo>
                  <a:cubicBezTo>
                    <a:pt x="5082" y="5467"/>
                    <a:pt x="4853" y="6195"/>
                    <a:pt x="4528" y="7955"/>
                  </a:cubicBezTo>
                  <a:cubicBezTo>
                    <a:pt x="4204" y="9714"/>
                    <a:pt x="3784" y="12505"/>
                    <a:pt x="3574" y="14204"/>
                  </a:cubicBezTo>
                  <a:cubicBezTo>
                    <a:pt x="3364" y="15903"/>
                    <a:pt x="3364" y="16510"/>
                    <a:pt x="3479" y="16935"/>
                  </a:cubicBezTo>
                  <a:cubicBezTo>
                    <a:pt x="3593" y="17359"/>
                    <a:pt x="3822" y="17602"/>
                    <a:pt x="4357" y="17056"/>
                  </a:cubicBezTo>
                  <a:cubicBezTo>
                    <a:pt x="4891" y="16510"/>
                    <a:pt x="5731" y="15175"/>
                    <a:pt x="6456" y="12627"/>
                  </a:cubicBezTo>
                  <a:cubicBezTo>
                    <a:pt x="7181" y="10078"/>
                    <a:pt x="7791" y="6317"/>
                    <a:pt x="8097" y="3586"/>
                  </a:cubicBezTo>
                  <a:cubicBezTo>
                    <a:pt x="8402" y="856"/>
                    <a:pt x="8402" y="-843"/>
                    <a:pt x="8345" y="431"/>
                  </a:cubicBezTo>
                  <a:cubicBezTo>
                    <a:pt x="8287" y="1705"/>
                    <a:pt x="8173" y="5953"/>
                    <a:pt x="8116" y="8744"/>
                  </a:cubicBezTo>
                  <a:cubicBezTo>
                    <a:pt x="8058" y="11535"/>
                    <a:pt x="8058" y="12869"/>
                    <a:pt x="8039" y="13840"/>
                  </a:cubicBezTo>
                  <a:cubicBezTo>
                    <a:pt x="8020" y="14811"/>
                    <a:pt x="7982" y="15418"/>
                    <a:pt x="7887" y="15539"/>
                  </a:cubicBezTo>
                  <a:cubicBezTo>
                    <a:pt x="7791" y="15660"/>
                    <a:pt x="7639" y="15296"/>
                    <a:pt x="7467" y="14508"/>
                  </a:cubicBezTo>
                  <a:cubicBezTo>
                    <a:pt x="7295" y="13719"/>
                    <a:pt x="7104" y="12505"/>
                    <a:pt x="6990" y="11474"/>
                  </a:cubicBezTo>
                  <a:cubicBezTo>
                    <a:pt x="6875" y="10442"/>
                    <a:pt x="6837" y="9593"/>
                    <a:pt x="6895" y="8986"/>
                  </a:cubicBezTo>
                  <a:cubicBezTo>
                    <a:pt x="6952" y="8379"/>
                    <a:pt x="7104" y="8015"/>
                    <a:pt x="7715" y="7409"/>
                  </a:cubicBezTo>
                  <a:cubicBezTo>
                    <a:pt x="8326" y="6802"/>
                    <a:pt x="9394" y="5953"/>
                    <a:pt x="10157" y="5346"/>
                  </a:cubicBezTo>
                  <a:cubicBezTo>
                    <a:pt x="10921" y="4739"/>
                    <a:pt x="11379" y="4375"/>
                    <a:pt x="11703" y="4132"/>
                  </a:cubicBezTo>
                  <a:cubicBezTo>
                    <a:pt x="12027" y="3890"/>
                    <a:pt x="12218" y="3768"/>
                    <a:pt x="12352" y="4072"/>
                  </a:cubicBezTo>
                  <a:cubicBezTo>
                    <a:pt x="12485" y="4375"/>
                    <a:pt x="12562" y="5103"/>
                    <a:pt x="12485" y="6681"/>
                  </a:cubicBezTo>
                  <a:cubicBezTo>
                    <a:pt x="12409" y="8258"/>
                    <a:pt x="12180" y="10685"/>
                    <a:pt x="11989" y="12263"/>
                  </a:cubicBezTo>
                  <a:cubicBezTo>
                    <a:pt x="11798" y="13840"/>
                    <a:pt x="11646" y="14568"/>
                    <a:pt x="11531" y="15236"/>
                  </a:cubicBezTo>
                  <a:cubicBezTo>
                    <a:pt x="11417" y="15903"/>
                    <a:pt x="11340" y="16510"/>
                    <a:pt x="11436" y="16328"/>
                  </a:cubicBezTo>
                  <a:cubicBezTo>
                    <a:pt x="11531" y="16146"/>
                    <a:pt x="11798" y="15175"/>
                    <a:pt x="12180" y="13597"/>
                  </a:cubicBezTo>
                  <a:cubicBezTo>
                    <a:pt x="12562" y="12020"/>
                    <a:pt x="13058" y="9836"/>
                    <a:pt x="13401" y="8683"/>
                  </a:cubicBezTo>
                  <a:cubicBezTo>
                    <a:pt x="13745" y="7530"/>
                    <a:pt x="13935" y="7409"/>
                    <a:pt x="14069" y="7651"/>
                  </a:cubicBezTo>
                  <a:cubicBezTo>
                    <a:pt x="14203" y="7894"/>
                    <a:pt x="14279" y="8501"/>
                    <a:pt x="14260" y="9957"/>
                  </a:cubicBezTo>
                  <a:cubicBezTo>
                    <a:pt x="14241" y="11413"/>
                    <a:pt x="14126" y="13719"/>
                    <a:pt x="14069" y="15236"/>
                  </a:cubicBezTo>
                  <a:cubicBezTo>
                    <a:pt x="14012" y="16753"/>
                    <a:pt x="14012" y="17481"/>
                    <a:pt x="14107" y="17845"/>
                  </a:cubicBezTo>
                  <a:cubicBezTo>
                    <a:pt x="14203" y="18209"/>
                    <a:pt x="14393" y="18209"/>
                    <a:pt x="14870" y="17299"/>
                  </a:cubicBezTo>
                  <a:cubicBezTo>
                    <a:pt x="15348" y="16388"/>
                    <a:pt x="16111" y="14568"/>
                    <a:pt x="16569" y="13112"/>
                  </a:cubicBezTo>
                  <a:cubicBezTo>
                    <a:pt x="17027" y="11656"/>
                    <a:pt x="17179" y="10564"/>
                    <a:pt x="17141" y="9896"/>
                  </a:cubicBezTo>
                  <a:cubicBezTo>
                    <a:pt x="17103" y="9229"/>
                    <a:pt x="16874" y="8986"/>
                    <a:pt x="16531" y="8804"/>
                  </a:cubicBezTo>
                  <a:cubicBezTo>
                    <a:pt x="16187" y="8622"/>
                    <a:pt x="15729" y="8501"/>
                    <a:pt x="15405" y="8379"/>
                  </a:cubicBezTo>
                  <a:cubicBezTo>
                    <a:pt x="15080" y="8258"/>
                    <a:pt x="14890" y="8137"/>
                    <a:pt x="14947" y="8015"/>
                  </a:cubicBezTo>
                  <a:cubicBezTo>
                    <a:pt x="15004" y="7894"/>
                    <a:pt x="15309" y="7773"/>
                    <a:pt x="15844" y="8076"/>
                  </a:cubicBezTo>
                  <a:cubicBezTo>
                    <a:pt x="16378" y="8379"/>
                    <a:pt x="17141" y="9108"/>
                    <a:pt x="17618" y="10200"/>
                  </a:cubicBezTo>
                  <a:cubicBezTo>
                    <a:pt x="18095" y="11292"/>
                    <a:pt x="18286" y="12748"/>
                    <a:pt x="18381" y="13779"/>
                  </a:cubicBezTo>
                  <a:cubicBezTo>
                    <a:pt x="18477" y="14811"/>
                    <a:pt x="18477" y="15418"/>
                    <a:pt x="18305" y="15964"/>
                  </a:cubicBezTo>
                  <a:cubicBezTo>
                    <a:pt x="18133" y="16510"/>
                    <a:pt x="17790" y="16995"/>
                    <a:pt x="17618" y="16935"/>
                  </a:cubicBezTo>
                  <a:cubicBezTo>
                    <a:pt x="17446" y="16874"/>
                    <a:pt x="17446" y="16267"/>
                    <a:pt x="17618" y="15236"/>
                  </a:cubicBezTo>
                  <a:cubicBezTo>
                    <a:pt x="17790" y="14204"/>
                    <a:pt x="18133" y="12748"/>
                    <a:pt x="18496" y="11717"/>
                  </a:cubicBezTo>
                  <a:cubicBezTo>
                    <a:pt x="18858" y="10685"/>
                    <a:pt x="19240" y="10078"/>
                    <a:pt x="19717" y="10867"/>
                  </a:cubicBezTo>
                  <a:cubicBezTo>
                    <a:pt x="20194" y="11656"/>
                    <a:pt x="20767" y="13840"/>
                    <a:pt x="21091" y="15721"/>
                  </a:cubicBezTo>
                  <a:cubicBezTo>
                    <a:pt x="21415" y="17602"/>
                    <a:pt x="21492" y="19179"/>
                    <a:pt x="21568" y="207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4" name="Line"/>
            <p:cNvSpPr/>
            <p:nvPr/>
          </p:nvSpPr>
          <p:spPr>
            <a:xfrm>
              <a:off x="5628802" y="420900"/>
              <a:ext cx="345765" cy="4035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299" extrusionOk="0">
                  <a:moveTo>
                    <a:pt x="1026" y="11673"/>
                  </a:moveTo>
                  <a:cubicBezTo>
                    <a:pt x="738" y="10936"/>
                    <a:pt x="450" y="10200"/>
                    <a:pt x="306" y="10200"/>
                  </a:cubicBezTo>
                  <a:cubicBezTo>
                    <a:pt x="162" y="10200"/>
                    <a:pt x="162" y="10936"/>
                    <a:pt x="162" y="12225"/>
                  </a:cubicBezTo>
                  <a:cubicBezTo>
                    <a:pt x="162" y="13514"/>
                    <a:pt x="162" y="15355"/>
                    <a:pt x="90" y="16766"/>
                  </a:cubicBezTo>
                  <a:cubicBezTo>
                    <a:pt x="18" y="18177"/>
                    <a:pt x="-126" y="19159"/>
                    <a:pt x="234" y="19650"/>
                  </a:cubicBezTo>
                  <a:cubicBezTo>
                    <a:pt x="594" y="20141"/>
                    <a:pt x="1458" y="20141"/>
                    <a:pt x="3042" y="19221"/>
                  </a:cubicBezTo>
                  <a:cubicBezTo>
                    <a:pt x="4626" y="18300"/>
                    <a:pt x="6930" y="16459"/>
                    <a:pt x="8442" y="15477"/>
                  </a:cubicBezTo>
                  <a:cubicBezTo>
                    <a:pt x="9954" y="14496"/>
                    <a:pt x="10674" y="14373"/>
                    <a:pt x="11250" y="14680"/>
                  </a:cubicBezTo>
                  <a:cubicBezTo>
                    <a:pt x="11826" y="14986"/>
                    <a:pt x="12258" y="15723"/>
                    <a:pt x="12618" y="16459"/>
                  </a:cubicBezTo>
                  <a:cubicBezTo>
                    <a:pt x="12978" y="17196"/>
                    <a:pt x="13266" y="17932"/>
                    <a:pt x="13554" y="18791"/>
                  </a:cubicBezTo>
                  <a:cubicBezTo>
                    <a:pt x="13842" y="19650"/>
                    <a:pt x="14130" y="20632"/>
                    <a:pt x="14634" y="21061"/>
                  </a:cubicBezTo>
                  <a:cubicBezTo>
                    <a:pt x="15138" y="21491"/>
                    <a:pt x="15858" y="21368"/>
                    <a:pt x="16866" y="20448"/>
                  </a:cubicBezTo>
                  <a:cubicBezTo>
                    <a:pt x="17874" y="19527"/>
                    <a:pt x="19170" y="17809"/>
                    <a:pt x="20034" y="15109"/>
                  </a:cubicBezTo>
                  <a:cubicBezTo>
                    <a:pt x="20898" y="12409"/>
                    <a:pt x="21330" y="8727"/>
                    <a:pt x="21402" y="6273"/>
                  </a:cubicBezTo>
                  <a:cubicBezTo>
                    <a:pt x="21474" y="3818"/>
                    <a:pt x="21186" y="2591"/>
                    <a:pt x="20826" y="1609"/>
                  </a:cubicBezTo>
                  <a:cubicBezTo>
                    <a:pt x="20466" y="627"/>
                    <a:pt x="20034" y="-109"/>
                    <a:pt x="20034" y="14"/>
                  </a:cubicBezTo>
                  <a:cubicBezTo>
                    <a:pt x="20034" y="136"/>
                    <a:pt x="20466" y="1118"/>
                    <a:pt x="20898" y="21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5" name="Line"/>
            <p:cNvSpPr/>
            <p:nvPr/>
          </p:nvSpPr>
          <p:spPr>
            <a:xfrm>
              <a:off x="6092682" y="276155"/>
              <a:ext cx="905960" cy="7077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484" extrusionOk="0">
                  <a:moveTo>
                    <a:pt x="311" y="3272"/>
                  </a:moveTo>
                  <a:cubicBezTo>
                    <a:pt x="367" y="2708"/>
                    <a:pt x="422" y="2143"/>
                    <a:pt x="450" y="1508"/>
                  </a:cubicBezTo>
                  <a:cubicBezTo>
                    <a:pt x="477" y="872"/>
                    <a:pt x="477" y="166"/>
                    <a:pt x="450" y="25"/>
                  </a:cubicBezTo>
                  <a:cubicBezTo>
                    <a:pt x="422" y="-116"/>
                    <a:pt x="367" y="308"/>
                    <a:pt x="339" y="1931"/>
                  </a:cubicBezTo>
                  <a:cubicBezTo>
                    <a:pt x="311" y="3555"/>
                    <a:pt x="311" y="6378"/>
                    <a:pt x="256" y="8672"/>
                  </a:cubicBezTo>
                  <a:cubicBezTo>
                    <a:pt x="201" y="10966"/>
                    <a:pt x="90" y="12731"/>
                    <a:pt x="34" y="13825"/>
                  </a:cubicBezTo>
                  <a:cubicBezTo>
                    <a:pt x="-21" y="14919"/>
                    <a:pt x="-21" y="15343"/>
                    <a:pt x="117" y="15519"/>
                  </a:cubicBezTo>
                  <a:cubicBezTo>
                    <a:pt x="256" y="15696"/>
                    <a:pt x="533" y="15625"/>
                    <a:pt x="893" y="15166"/>
                  </a:cubicBezTo>
                  <a:cubicBezTo>
                    <a:pt x="1253" y="14708"/>
                    <a:pt x="1696" y="13860"/>
                    <a:pt x="2028" y="13049"/>
                  </a:cubicBezTo>
                  <a:cubicBezTo>
                    <a:pt x="2361" y="12237"/>
                    <a:pt x="2582" y="11460"/>
                    <a:pt x="2804" y="11249"/>
                  </a:cubicBezTo>
                  <a:cubicBezTo>
                    <a:pt x="3025" y="11037"/>
                    <a:pt x="3247" y="11390"/>
                    <a:pt x="3524" y="12060"/>
                  </a:cubicBezTo>
                  <a:cubicBezTo>
                    <a:pt x="3801" y="12731"/>
                    <a:pt x="4133" y="13719"/>
                    <a:pt x="4410" y="14390"/>
                  </a:cubicBezTo>
                  <a:cubicBezTo>
                    <a:pt x="4687" y="15060"/>
                    <a:pt x="4908" y="15413"/>
                    <a:pt x="5351" y="15590"/>
                  </a:cubicBezTo>
                  <a:cubicBezTo>
                    <a:pt x="5794" y="15766"/>
                    <a:pt x="6459" y="15766"/>
                    <a:pt x="7096" y="15308"/>
                  </a:cubicBezTo>
                  <a:cubicBezTo>
                    <a:pt x="7733" y="14849"/>
                    <a:pt x="8342" y="13931"/>
                    <a:pt x="8674" y="12943"/>
                  </a:cubicBezTo>
                  <a:cubicBezTo>
                    <a:pt x="9007" y="11955"/>
                    <a:pt x="9062" y="10896"/>
                    <a:pt x="8979" y="10190"/>
                  </a:cubicBezTo>
                  <a:cubicBezTo>
                    <a:pt x="8896" y="9484"/>
                    <a:pt x="8674" y="9131"/>
                    <a:pt x="8481" y="9096"/>
                  </a:cubicBezTo>
                  <a:cubicBezTo>
                    <a:pt x="8287" y="9060"/>
                    <a:pt x="8121" y="9343"/>
                    <a:pt x="7954" y="10437"/>
                  </a:cubicBezTo>
                  <a:cubicBezTo>
                    <a:pt x="7788" y="11531"/>
                    <a:pt x="7622" y="13437"/>
                    <a:pt x="7567" y="14602"/>
                  </a:cubicBezTo>
                  <a:cubicBezTo>
                    <a:pt x="7511" y="15766"/>
                    <a:pt x="7567" y="16190"/>
                    <a:pt x="7788" y="16437"/>
                  </a:cubicBezTo>
                  <a:cubicBezTo>
                    <a:pt x="8010" y="16684"/>
                    <a:pt x="8397" y="16755"/>
                    <a:pt x="9090" y="16190"/>
                  </a:cubicBezTo>
                  <a:cubicBezTo>
                    <a:pt x="9782" y="15625"/>
                    <a:pt x="10779" y="14425"/>
                    <a:pt x="11361" y="13649"/>
                  </a:cubicBezTo>
                  <a:cubicBezTo>
                    <a:pt x="11942" y="12872"/>
                    <a:pt x="12108" y="12519"/>
                    <a:pt x="12274" y="12131"/>
                  </a:cubicBezTo>
                  <a:cubicBezTo>
                    <a:pt x="12441" y="11743"/>
                    <a:pt x="12607" y="11319"/>
                    <a:pt x="12745" y="11355"/>
                  </a:cubicBezTo>
                  <a:cubicBezTo>
                    <a:pt x="12884" y="11390"/>
                    <a:pt x="12994" y="11884"/>
                    <a:pt x="12994" y="12731"/>
                  </a:cubicBezTo>
                  <a:cubicBezTo>
                    <a:pt x="12994" y="13578"/>
                    <a:pt x="12884" y="14778"/>
                    <a:pt x="12801" y="15625"/>
                  </a:cubicBezTo>
                  <a:cubicBezTo>
                    <a:pt x="12717" y="16472"/>
                    <a:pt x="12662" y="16966"/>
                    <a:pt x="12828" y="17178"/>
                  </a:cubicBezTo>
                  <a:cubicBezTo>
                    <a:pt x="12994" y="17390"/>
                    <a:pt x="13382" y="17319"/>
                    <a:pt x="13964" y="16825"/>
                  </a:cubicBezTo>
                  <a:cubicBezTo>
                    <a:pt x="14545" y="16331"/>
                    <a:pt x="15321" y="15413"/>
                    <a:pt x="15902" y="14708"/>
                  </a:cubicBezTo>
                  <a:cubicBezTo>
                    <a:pt x="16484" y="14002"/>
                    <a:pt x="16871" y="13508"/>
                    <a:pt x="17231" y="13225"/>
                  </a:cubicBezTo>
                  <a:cubicBezTo>
                    <a:pt x="17591" y="12943"/>
                    <a:pt x="17924" y="12872"/>
                    <a:pt x="18367" y="13331"/>
                  </a:cubicBezTo>
                  <a:cubicBezTo>
                    <a:pt x="18810" y="13790"/>
                    <a:pt x="19364" y="14778"/>
                    <a:pt x="19917" y="16225"/>
                  </a:cubicBezTo>
                  <a:cubicBezTo>
                    <a:pt x="20471" y="17672"/>
                    <a:pt x="21025" y="19578"/>
                    <a:pt x="21579" y="21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6" name="Line"/>
            <p:cNvSpPr/>
            <p:nvPr/>
          </p:nvSpPr>
          <p:spPr>
            <a:xfrm>
              <a:off x="9047398" y="260881"/>
              <a:ext cx="254471" cy="402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360" extrusionOk="0">
                  <a:moveTo>
                    <a:pt x="13480" y="5052"/>
                  </a:moveTo>
                  <a:cubicBezTo>
                    <a:pt x="14251" y="3941"/>
                    <a:pt x="15023" y="2830"/>
                    <a:pt x="15408" y="1966"/>
                  </a:cubicBezTo>
                  <a:cubicBezTo>
                    <a:pt x="15794" y="1102"/>
                    <a:pt x="15794" y="485"/>
                    <a:pt x="15312" y="177"/>
                  </a:cubicBezTo>
                  <a:cubicBezTo>
                    <a:pt x="14830" y="-132"/>
                    <a:pt x="13866" y="-132"/>
                    <a:pt x="11551" y="979"/>
                  </a:cubicBezTo>
                  <a:cubicBezTo>
                    <a:pt x="9237" y="2090"/>
                    <a:pt x="5573" y="4311"/>
                    <a:pt x="3451" y="5669"/>
                  </a:cubicBezTo>
                  <a:cubicBezTo>
                    <a:pt x="1330" y="7027"/>
                    <a:pt x="751" y="7521"/>
                    <a:pt x="366" y="8076"/>
                  </a:cubicBezTo>
                  <a:cubicBezTo>
                    <a:pt x="-20" y="8631"/>
                    <a:pt x="-213" y="9249"/>
                    <a:pt x="366" y="9681"/>
                  </a:cubicBezTo>
                  <a:cubicBezTo>
                    <a:pt x="944" y="10113"/>
                    <a:pt x="2294" y="10359"/>
                    <a:pt x="5187" y="10977"/>
                  </a:cubicBezTo>
                  <a:cubicBezTo>
                    <a:pt x="8080" y="11594"/>
                    <a:pt x="12516" y="12581"/>
                    <a:pt x="15408" y="13630"/>
                  </a:cubicBezTo>
                  <a:cubicBezTo>
                    <a:pt x="18301" y="14679"/>
                    <a:pt x="19651" y="15790"/>
                    <a:pt x="20423" y="16901"/>
                  </a:cubicBezTo>
                  <a:cubicBezTo>
                    <a:pt x="21194" y="18012"/>
                    <a:pt x="21387" y="19123"/>
                    <a:pt x="20616" y="19987"/>
                  </a:cubicBezTo>
                  <a:cubicBezTo>
                    <a:pt x="19844" y="20851"/>
                    <a:pt x="18108" y="21468"/>
                    <a:pt x="14733" y="21345"/>
                  </a:cubicBezTo>
                  <a:cubicBezTo>
                    <a:pt x="11358" y="21221"/>
                    <a:pt x="6344" y="20357"/>
                    <a:pt x="1330" y="1949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7" name="Line"/>
            <p:cNvSpPr/>
            <p:nvPr/>
          </p:nvSpPr>
          <p:spPr>
            <a:xfrm>
              <a:off x="9384305" y="231676"/>
              <a:ext cx="105217" cy="445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1320" extrusionOk="0">
                  <a:moveTo>
                    <a:pt x="16904" y="611"/>
                  </a:moveTo>
                  <a:cubicBezTo>
                    <a:pt x="18783" y="165"/>
                    <a:pt x="20661" y="-280"/>
                    <a:pt x="21130" y="221"/>
                  </a:cubicBezTo>
                  <a:cubicBezTo>
                    <a:pt x="21600" y="722"/>
                    <a:pt x="20661" y="2169"/>
                    <a:pt x="18313" y="4730"/>
                  </a:cubicBezTo>
                  <a:cubicBezTo>
                    <a:pt x="15965" y="7291"/>
                    <a:pt x="12209" y="10965"/>
                    <a:pt x="8922" y="13916"/>
                  </a:cubicBezTo>
                  <a:cubicBezTo>
                    <a:pt x="5635" y="16866"/>
                    <a:pt x="2817" y="19093"/>
                    <a:pt x="0" y="213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8" name="Line"/>
            <p:cNvSpPr/>
            <p:nvPr/>
          </p:nvSpPr>
          <p:spPr>
            <a:xfrm>
              <a:off x="9279670" y="501991"/>
              <a:ext cx="460393" cy="174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2" extrusionOk="0">
                  <a:moveTo>
                    <a:pt x="0" y="8481"/>
                  </a:moveTo>
                  <a:cubicBezTo>
                    <a:pt x="3055" y="9042"/>
                    <a:pt x="6109" y="9603"/>
                    <a:pt x="9055" y="9603"/>
                  </a:cubicBezTo>
                  <a:cubicBezTo>
                    <a:pt x="12000" y="9603"/>
                    <a:pt x="14836" y="9042"/>
                    <a:pt x="16800" y="7780"/>
                  </a:cubicBezTo>
                  <a:cubicBezTo>
                    <a:pt x="18764" y="6517"/>
                    <a:pt x="19855" y="4554"/>
                    <a:pt x="20564" y="3011"/>
                  </a:cubicBezTo>
                  <a:cubicBezTo>
                    <a:pt x="21273" y="1468"/>
                    <a:pt x="21600" y="346"/>
                    <a:pt x="21491" y="66"/>
                  </a:cubicBezTo>
                  <a:cubicBezTo>
                    <a:pt x="21382" y="-215"/>
                    <a:pt x="20836" y="346"/>
                    <a:pt x="19691" y="2871"/>
                  </a:cubicBezTo>
                  <a:cubicBezTo>
                    <a:pt x="18545" y="5395"/>
                    <a:pt x="16800" y="9884"/>
                    <a:pt x="15709" y="12689"/>
                  </a:cubicBezTo>
                  <a:cubicBezTo>
                    <a:pt x="14618" y="15494"/>
                    <a:pt x="14182" y="16616"/>
                    <a:pt x="13800" y="17879"/>
                  </a:cubicBezTo>
                  <a:cubicBezTo>
                    <a:pt x="13418" y="19141"/>
                    <a:pt x="13091" y="20543"/>
                    <a:pt x="13255" y="20964"/>
                  </a:cubicBezTo>
                  <a:cubicBezTo>
                    <a:pt x="13418" y="21385"/>
                    <a:pt x="14073" y="20824"/>
                    <a:pt x="14945" y="19562"/>
                  </a:cubicBezTo>
                  <a:cubicBezTo>
                    <a:pt x="15818" y="18299"/>
                    <a:pt x="16909" y="16336"/>
                    <a:pt x="17836" y="14933"/>
                  </a:cubicBezTo>
                  <a:cubicBezTo>
                    <a:pt x="18764" y="13530"/>
                    <a:pt x="19527" y="12689"/>
                    <a:pt x="20127" y="13671"/>
                  </a:cubicBezTo>
                  <a:cubicBezTo>
                    <a:pt x="20727" y="14653"/>
                    <a:pt x="21164" y="17458"/>
                    <a:pt x="21600" y="202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49" name="Line"/>
            <p:cNvSpPr/>
            <p:nvPr/>
          </p:nvSpPr>
          <p:spPr>
            <a:xfrm>
              <a:off x="9816794" y="339548"/>
              <a:ext cx="109866" cy="351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2" h="21472" extrusionOk="0">
                  <a:moveTo>
                    <a:pt x="16200" y="1861"/>
                  </a:moveTo>
                  <a:cubicBezTo>
                    <a:pt x="18000" y="867"/>
                    <a:pt x="19800" y="-128"/>
                    <a:pt x="20700" y="14"/>
                  </a:cubicBezTo>
                  <a:cubicBezTo>
                    <a:pt x="21600" y="156"/>
                    <a:pt x="21600" y="1435"/>
                    <a:pt x="19350" y="4064"/>
                  </a:cubicBezTo>
                  <a:cubicBezTo>
                    <a:pt x="17100" y="6693"/>
                    <a:pt x="12600" y="10672"/>
                    <a:pt x="9000" y="13798"/>
                  </a:cubicBezTo>
                  <a:cubicBezTo>
                    <a:pt x="5400" y="16925"/>
                    <a:pt x="2700" y="19198"/>
                    <a:pt x="0" y="214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50" name="Line"/>
            <p:cNvSpPr/>
            <p:nvPr/>
          </p:nvSpPr>
          <p:spPr>
            <a:xfrm>
              <a:off x="9802843" y="488584"/>
              <a:ext cx="361697" cy="179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427" extrusionOk="0">
                  <a:moveTo>
                    <a:pt x="0" y="6646"/>
                  </a:moveTo>
                  <a:cubicBezTo>
                    <a:pt x="2215" y="8862"/>
                    <a:pt x="4431" y="11077"/>
                    <a:pt x="5954" y="12877"/>
                  </a:cubicBezTo>
                  <a:cubicBezTo>
                    <a:pt x="7477" y="14677"/>
                    <a:pt x="8308" y="16062"/>
                    <a:pt x="8723" y="17446"/>
                  </a:cubicBezTo>
                  <a:cubicBezTo>
                    <a:pt x="9138" y="18831"/>
                    <a:pt x="9138" y="20215"/>
                    <a:pt x="9554" y="20908"/>
                  </a:cubicBezTo>
                  <a:cubicBezTo>
                    <a:pt x="9969" y="21600"/>
                    <a:pt x="10800" y="21600"/>
                    <a:pt x="12669" y="20908"/>
                  </a:cubicBezTo>
                  <a:cubicBezTo>
                    <a:pt x="14538" y="20215"/>
                    <a:pt x="17446" y="18831"/>
                    <a:pt x="19177" y="16615"/>
                  </a:cubicBezTo>
                  <a:cubicBezTo>
                    <a:pt x="20908" y="14400"/>
                    <a:pt x="21462" y="11354"/>
                    <a:pt x="21531" y="8585"/>
                  </a:cubicBezTo>
                  <a:cubicBezTo>
                    <a:pt x="21600" y="5815"/>
                    <a:pt x="21185" y="3323"/>
                    <a:pt x="20492" y="1938"/>
                  </a:cubicBezTo>
                  <a:cubicBezTo>
                    <a:pt x="19800" y="554"/>
                    <a:pt x="18831" y="277"/>
                    <a:pt x="17862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51" name="Line"/>
            <p:cNvSpPr/>
            <p:nvPr/>
          </p:nvSpPr>
          <p:spPr>
            <a:xfrm>
              <a:off x="10179526" y="522864"/>
              <a:ext cx="297873" cy="261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294" extrusionOk="0">
                  <a:moveTo>
                    <a:pt x="11554" y="1754"/>
                  </a:moveTo>
                  <a:cubicBezTo>
                    <a:pt x="12056" y="996"/>
                    <a:pt x="12558" y="238"/>
                    <a:pt x="12307" y="48"/>
                  </a:cubicBezTo>
                  <a:cubicBezTo>
                    <a:pt x="12056" y="-141"/>
                    <a:pt x="11051" y="238"/>
                    <a:pt x="10214" y="901"/>
                  </a:cubicBezTo>
                  <a:cubicBezTo>
                    <a:pt x="9377" y="1564"/>
                    <a:pt x="8707" y="2512"/>
                    <a:pt x="8623" y="3364"/>
                  </a:cubicBezTo>
                  <a:cubicBezTo>
                    <a:pt x="8540" y="4217"/>
                    <a:pt x="9042" y="4975"/>
                    <a:pt x="10800" y="6017"/>
                  </a:cubicBezTo>
                  <a:cubicBezTo>
                    <a:pt x="12558" y="7059"/>
                    <a:pt x="15572" y="8385"/>
                    <a:pt x="17749" y="9996"/>
                  </a:cubicBezTo>
                  <a:cubicBezTo>
                    <a:pt x="19926" y="11606"/>
                    <a:pt x="21265" y="13501"/>
                    <a:pt x="21433" y="15396"/>
                  </a:cubicBezTo>
                  <a:cubicBezTo>
                    <a:pt x="21600" y="17291"/>
                    <a:pt x="20595" y="19185"/>
                    <a:pt x="17414" y="20227"/>
                  </a:cubicBezTo>
                  <a:cubicBezTo>
                    <a:pt x="14233" y="21270"/>
                    <a:pt x="8874" y="21459"/>
                    <a:pt x="5609" y="21175"/>
                  </a:cubicBezTo>
                  <a:cubicBezTo>
                    <a:pt x="2344" y="20891"/>
                    <a:pt x="1172" y="20133"/>
                    <a:pt x="0" y="193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52" name="Line"/>
            <p:cNvSpPr/>
            <p:nvPr/>
          </p:nvSpPr>
          <p:spPr>
            <a:xfrm>
              <a:off x="10527067" y="0"/>
              <a:ext cx="251615" cy="439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388" extrusionOk="0">
                  <a:moveTo>
                    <a:pt x="104" y="6460"/>
                  </a:moveTo>
                  <a:cubicBezTo>
                    <a:pt x="104" y="5216"/>
                    <a:pt x="104" y="3972"/>
                    <a:pt x="104" y="2898"/>
                  </a:cubicBezTo>
                  <a:cubicBezTo>
                    <a:pt x="104" y="1824"/>
                    <a:pt x="104" y="919"/>
                    <a:pt x="595" y="410"/>
                  </a:cubicBezTo>
                  <a:cubicBezTo>
                    <a:pt x="1086" y="-99"/>
                    <a:pt x="2068" y="-212"/>
                    <a:pt x="5112" y="523"/>
                  </a:cubicBezTo>
                  <a:cubicBezTo>
                    <a:pt x="8155" y="1258"/>
                    <a:pt x="13261" y="2841"/>
                    <a:pt x="16599" y="4651"/>
                  </a:cubicBezTo>
                  <a:cubicBezTo>
                    <a:pt x="19937" y="6460"/>
                    <a:pt x="21508" y="8496"/>
                    <a:pt x="21213" y="10192"/>
                  </a:cubicBezTo>
                  <a:cubicBezTo>
                    <a:pt x="20919" y="11889"/>
                    <a:pt x="18759" y="13246"/>
                    <a:pt x="15224" y="14207"/>
                  </a:cubicBezTo>
                  <a:cubicBezTo>
                    <a:pt x="11690" y="15168"/>
                    <a:pt x="6781" y="15734"/>
                    <a:pt x="3835" y="16186"/>
                  </a:cubicBezTo>
                  <a:cubicBezTo>
                    <a:pt x="890" y="16638"/>
                    <a:pt x="-92" y="16978"/>
                    <a:pt x="6" y="17826"/>
                  </a:cubicBezTo>
                  <a:cubicBezTo>
                    <a:pt x="104" y="18674"/>
                    <a:pt x="1283" y="20031"/>
                    <a:pt x="2461" y="213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53" name="Line"/>
            <p:cNvSpPr/>
            <p:nvPr/>
          </p:nvSpPr>
          <p:spPr>
            <a:xfrm>
              <a:off x="10765479" y="662975"/>
              <a:ext cx="74134" cy="86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8" h="21182" extrusionOk="0">
                  <a:moveTo>
                    <a:pt x="0" y="0"/>
                  </a:moveTo>
                  <a:cubicBezTo>
                    <a:pt x="5891" y="5116"/>
                    <a:pt x="11782" y="10232"/>
                    <a:pt x="15709" y="13926"/>
                  </a:cubicBezTo>
                  <a:cubicBezTo>
                    <a:pt x="19636" y="17621"/>
                    <a:pt x="21600" y="19895"/>
                    <a:pt x="20618" y="20747"/>
                  </a:cubicBezTo>
                  <a:cubicBezTo>
                    <a:pt x="19636" y="21600"/>
                    <a:pt x="15709" y="21032"/>
                    <a:pt x="11782" y="204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1174" name="Drawing"/>
          <p:cNvGrpSpPr/>
          <p:nvPr/>
        </p:nvGrpSpPr>
        <p:grpSpPr>
          <a:xfrm>
            <a:off x="2134541" y="1144002"/>
            <a:ext cx="6146347" cy="1771810"/>
            <a:chOff x="0" y="0"/>
            <a:chExt cx="6146346" cy="1771809"/>
          </a:xfrm>
        </p:grpSpPr>
        <p:sp>
          <p:nvSpPr>
            <p:cNvPr id="11155" name="Line"/>
            <p:cNvSpPr/>
            <p:nvPr/>
          </p:nvSpPr>
          <p:spPr>
            <a:xfrm>
              <a:off x="251122" y="0"/>
              <a:ext cx="474344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35" y="17760"/>
                    <a:pt x="4871" y="13920"/>
                    <a:pt x="8471" y="10320"/>
                  </a:cubicBezTo>
                  <a:cubicBezTo>
                    <a:pt x="12071" y="6720"/>
                    <a:pt x="16835" y="33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56" name="Line"/>
            <p:cNvSpPr/>
            <p:nvPr/>
          </p:nvSpPr>
          <p:spPr>
            <a:xfrm>
              <a:off x="0" y="174390"/>
              <a:ext cx="237172" cy="711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41" y="0"/>
                    <a:pt x="19482" y="0"/>
                    <a:pt x="18424" y="424"/>
                  </a:cubicBezTo>
                  <a:cubicBezTo>
                    <a:pt x="17365" y="847"/>
                    <a:pt x="16306" y="1694"/>
                    <a:pt x="15141" y="3494"/>
                  </a:cubicBezTo>
                  <a:cubicBezTo>
                    <a:pt x="13976" y="5294"/>
                    <a:pt x="12706" y="8047"/>
                    <a:pt x="10906" y="10694"/>
                  </a:cubicBezTo>
                  <a:cubicBezTo>
                    <a:pt x="9106" y="13341"/>
                    <a:pt x="6776" y="15882"/>
                    <a:pt x="4871" y="17682"/>
                  </a:cubicBezTo>
                  <a:cubicBezTo>
                    <a:pt x="2965" y="19482"/>
                    <a:pt x="1482" y="2054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57" name="Line"/>
            <p:cNvSpPr/>
            <p:nvPr/>
          </p:nvSpPr>
          <p:spPr>
            <a:xfrm>
              <a:off x="111609" y="376683"/>
              <a:ext cx="453417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434" y="17333"/>
                    <a:pt x="6868" y="13067"/>
                    <a:pt x="10468" y="9467"/>
                  </a:cubicBezTo>
                  <a:cubicBezTo>
                    <a:pt x="14068" y="5867"/>
                    <a:pt x="17834" y="293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58" name="Line"/>
            <p:cNvSpPr/>
            <p:nvPr/>
          </p:nvSpPr>
          <p:spPr>
            <a:xfrm>
              <a:off x="346411" y="403346"/>
              <a:ext cx="860373" cy="372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356" extrusionOk="0">
                  <a:moveTo>
                    <a:pt x="3203" y="1671"/>
                  </a:moveTo>
                  <a:cubicBezTo>
                    <a:pt x="3262" y="871"/>
                    <a:pt x="3320" y="71"/>
                    <a:pt x="3262" y="5"/>
                  </a:cubicBezTo>
                  <a:cubicBezTo>
                    <a:pt x="3203" y="-62"/>
                    <a:pt x="3029" y="605"/>
                    <a:pt x="2592" y="3071"/>
                  </a:cubicBezTo>
                  <a:cubicBezTo>
                    <a:pt x="2155" y="5538"/>
                    <a:pt x="1457" y="9805"/>
                    <a:pt x="962" y="12805"/>
                  </a:cubicBezTo>
                  <a:cubicBezTo>
                    <a:pt x="467" y="15805"/>
                    <a:pt x="176" y="17538"/>
                    <a:pt x="59" y="18805"/>
                  </a:cubicBezTo>
                  <a:cubicBezTo>
                    <a:pt x="-57" y="20071"/>
                    <a:pt x="1" y="20871"/>
                    <a:pt x="205" y="21205"/>
                  </a:cubicBezTo>
                  <a:cubicBezTo>
                    <a:pt x="409" y="21538"/>
                    <a:pt x="758" y="21405"/>
                    <a:pt x="1573" y="19938"/>
                  </a:cubicBezTo>
                  <a:cubicBezTo>
                    <a:pt x="2388" y="18471"/>
                    <a:pt x="3669" y="15671"/>
                    <a:pt x="4484" y="13471"/>
                  </a:cubicBezTo>
                  <a:cubicBezTo>
                    <a:pt x="5299" y="11271"/>
                    <a:pt x="5649" y="9671"/>
                    <a:pt x="5852" y="8471"/>
                  </a:cubicBezTo>
                  <a:cubicBezTo>
                    <a:pt x="6056" y="7271"/>
                    <a:pt x="6114" y="6471"/>
                    <a:pt x="6144" y="6471"/>
                  </a:cubicBezTo>
                  <a:cubicBezTo>
                    <a:pt x="6173" y="6471"/>
                    <a:pt x="6173" y="7271"/>
                    <a:pt x="5940" y="8738"/>
                  </a:cubicBezTo>
                  <a:cubicBezTo>
                    <a:pt x="5707" y="10205"/>
                    <a:pt x="5241" y="12338"/>
                    <a:pt x="4979" y="13738"/>
                  </a:cubicBezTo>
                  <a:cubicBezTo>
                    <a:pt x="4717" y="15138"/>
                    <a:pt x="4659" y="15805"/>
                    <a:pt x="4775" y="16138"/>
                  </a:cubicBezTo>
                  <a:cubicBezTo>
                    <a:pt x="4892" y="16471"/>
                    <a:pt x="5183" y="16471"/>
                    <a:pt x="5823" y="15205"/>
                  </a:cubicBezTo>
                  <a:cubicBezTo>
                    <a:pt x="6464" y="13938"/>
                    <a:pt x="7454" y="11405"/>
                    <a:pt x="8036" y="9738"/>
                  </a:cubicBezTo>
                  <a:cubicBezTo>
                    <a:pt x="8618" y="8071"/>
                    <a:pt x="8793" y="7271"/>
                    <a:pt x="8967" y="7138"/>
                  </a:cubicBezTo>
                  <a:cubicBezTo>
                    <a:pt x="9142" y="7005"/>
                    <a:pt x="9317" y="7538"/>
                    <a:pt x="9229" y="9138"/>
                  </a:cubicBezTo>
                  <a:cubicBezTo>
                    <a:pt x="9142" y="10738"/>
                    <a:pt x="8793" y="13405"/>
                    <a:pt x="8560" y="15138"/>
                  </a:cubicBezTo>
                  <a:cubicBezTo>
                    <a:pt x="8327" y="16871"/>
                    <a:pt x="8210" y="17671"/>
                    <a:pt x="8298" y="17871"/>
                  </a:cubicBezTo>
                  <a:cubicBezTo>
                    <a:pt x="8385" y="18071"/>
                    <a:pt x="8676" y="17671"/>
                    <a:pt x="9462" y="15538"/>
                  </a:cubicBezTo>
                  <a:cubicBezTo>
                    <a:pt x="10248" y="13405"/>
                    <a:pt x="11529" y="9538"/>
                    <a:pt x="12286" y="7271"/>
                  </a:cubicBezTo>
                  <a:cubicBezTo>
                    <a:pt x="13043" y="5005"/>
                    <a:pt x="13276" y="4338"/>
                    <a:pt x="13567" y="3938"/>
                  </a:cubicBezTo>
                  <a:cubicBezTo>
                    <a:pt x="13858" y="3538"/>
                    <a:pt x="14207" y="3405"/>
                    <a:pt x="14556" y="4005"/>
                  </a:cubicBezTo>
                  <a:cubicBezTo>
                    <a:pt x="14906" y="4605"/>
                    <a:pt x="15255" y="5938"/>
                    <a:pt x="15430" y="7538"/>
                  </a:cubicBezTo>
                  <a:cubicBezTo>
                    <a:pt x="15604" y="9138"/>
                    <a:pt x="15604" y="11005"/>
                    <a:pt x="15517" y="12538"/>
                  </a:cubicBezTo>
                  <a:cubicBezTo>
                    <a:pt x="15430" y="14071"/>
                    <a:pt x="15255" y="15271"/>
                    <a:pt x="15342" y="15738"/>
                  </a:cubicBezTo>
                  <a:cubicBezTo>
                    <a:pt x="15430" y="16205"/>
                    <a:pt x="15779" y="15938"/>
                    <a:pt x="16303" y="14738"/>
                  </a:cubicBezTo>
                  <a:cubicBezTo>
                    <a:pt x="16827" y="13538"/>
                    <a:pt x="17526" y="11405"/>
                    <a:pt x="17962" y="9938"/>
                  </a:cubicBezTo>
                  <a:cubicBezTo>
                    <a:pt x="18399" y="8471"/>
                    <a:pt x="18574" y="7671"/>
                    <a:pt x="18836" y="7071"/>
                  </a:cubicBezTo>
                  <a:cubicBezTo>
                    <a:pt x="19098" y="6471"/>
                    <a:pt x="19447" y="6071"/>
                    <a:pt x="19709" y="6271"/>
                  </a:cubicBezTo>
                  <a:cubicBezTo>
                    <a:pt x="19971" y="6471"/>
                    <a:pt x="20146" y="7271"/>
                    <a:pt x="20204" y="8405"/>
                  </a:cubicBezTo>
                  <a:cubicBezTo>
                    <a:pt x="20262" y="9538"/>
                    <a:pt x="20204" y="11005"/>
                    <a:pt x="20204" y="12071"/>
                  </a:cubicBezTo>
                  <a:cubicBezTo>
                    <a:pt x="20204" y="13138"/>
                    <a:pt x="20262" y="13805"/>
                    <a:pt x="20495" y="14005"/>
                  </a:cubicBezTo>
                  <a:cubicBezTo>
                    <a:pt x="20728" y="14205"/>
                    <a:pt x="21135" y="13938"/>
                    <a:pt x="21543" y="136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59" name="Line"/>
            <p:cNvSpPr/>
            <p:nvPr/>
          </p:nvSpPr>
          <p:spPr>
            <a:xfrm>
              <a:off x="1322666" y="460391"/>
              <a:ext cx="43782" cy="213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67" h="21344" extrusionOk="0">
                  <a:moveTo>
                    <a:pt x="16624" y="0"/>
                  </a:moveTo>
                  <a:cubicBezTo>
                    <a:pt x="18681" y="2323"/>
                    <a:pt x="20738" y="4645"/>
                    <a:pt x="18167" y="7665"/>
                  </a:cubicBezTo>
                  <a:cubicBezTo>
                    <a:pt x="15595" y="10684"/>
                    <a:pt x="8395" y="14400"/>
                    <a:pt x="4281" y="16955"/>
                  </a:cubicBezTo>
                  <a:cubicBezTo>
                    <a:pt x="167" y="19510"/>
                    <a:pt x="-862" y="20903"/>
                    <a:pt x="681" y="21252"/>
                  </a:cubicBezTo>
                  <a:cubicBezTo>
                    <a:pt x="2224" y="21600"/>
                    <a:pt x="6338" y="20903"/>
                    <a:pt x="10452" y="202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0" name="Line"/>
            <p:cNvSpPr/>
            <p:nvPr/>
          </p:nvSpPr>
          <p:spPr>
            <a:xfrm>
              <a:off x="1374198" y="216244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1" name="Line"/>
            <p:cNvSpPr/>
            <p:nvPr/>
          </p:nvSpPr>
          <p:spPr>
            <a:xfrm>
              <a:off x="1459102" y="39528"/>
              <a:ext cx="503254" cy="1167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5" h="21600" extrusionOk="0">
                  <a:moveTo>
                    <a:pt x="7083" y="430"/>
                  </a:moveTo>
                  <a:cubicBezTo>
                    <a:pt x="6984" y="215"/>
                    <a:pt x="6885" y="0"/>
                    <a:pt x="6736" y="0"/>
                  </a:cubicBezTo>
                  <a:cubicBezTo>
                    <a:pt x="6588" y="0"/>
                    <a:pt x="6389" y="215"/>
                    <a:pt x="5795" y="1076"/>
                  </a:cubicBezTo>
                  <a:cubicBezTo>
                    <a:pt x="5200" y="1936"/>
                    <a:pt x="4210" y="3442"/>
                    <a:pt x="3318" y="4927"/>
                  </a:cubicBezTo>
                  <a:cubicBezTo>
                    <a:pt x="2426" y="6411"/>
                    <a:pt x="1633" y="7874"/>
                    <a:pt x="1088" y="8799"/>
                  </a:cubicBezTo>
                  <a:cubicBezTo>
                    <a:pt x="543" y="9724"/>
                    <a:pt x="246" y="10112"/>
                    <a:pt x="98" y="10434"/>
                  </a:cubicBezTo>
                  <a:cubicBezTo>
                    <a:pt x="-51" y="10757"/>
                    <a:pt x="-51" y="11015"/>
                    <a:pt x="246" y="11080"/>
                  </a:cubicBezTo>
                  <a:cubicBezTo>
                    <a:pt x="543" y="11144"/>
                    <a:pt x="1138" y="11015"/>
                    <a:pt x="2030" y="10456"/>
                  </a:cubicBezTo>
                  <a:cubicBezTo>
                    <a:pt x="2921" y="9896"/>
                    <a:pt x="4110" y="8907"/>
                    <a:pt x="4953" y="8240"/>
                  </a:cubicBezTo>
                  <a:cubicBezTo>
                    <a:pt x="5795" y="7573"/>
                    <a:pt x="6290" y="7229"/>
                    <a:pt x="6736" y="7121"/>
                  </a:cubicBezTo>
                  <a:cubicBezTo>
                    <a:pt x="7182" y="7014"/>
                    <a:pt x="7578" y="7143"/>
                    <a:pt x="7876" y="7702"/>
                  </a:cubicBezTo>
                  <a:cubicBezTo>
                    <a:pt x="8173" y="8261"/>
                    <a:pt x="8371" y="9251"/>
                    <a:pt x="8321" y="9961"/>
                  </a:cubicBezTo>
                  <a:cubicBezTo>
                    <a:pt x="8272" y="10671"/>
                    <a:pt x="7975" y="11101"/>
                    <a:pt x="7826" y="11424"/>
                  </a:cubicBezTo>
                  <a:cubicBezTo>
                    <a:pt x="7677" y="11747"/>
                    <a:pt x="7677" y="11962"/>
                    <a:pt x="8024" y="12048"/>
                  </a:cubicBezTo>
                  <a:cubicBezTo>
                    <a:pt x="8371" y="12134"/>
                    <a:pt x="9065" y="12091"/>
                    <a:pt x="10650" y="11704"/>
                  </a:cubicBezTo>
                  <a:cubicBezTo>
                    <a:pt x="12235" y="11316"/>
                    <a:pt x="14712" y="10585"/>
                    <a:pt x="16446" y="10004"/>
                  </a:cubicBezTo>
                  <a:cubicBezTo>
                    <a:pt x="18180" y="9423"/>
                    <a:pt x="19171" y="8993"/>
                    <a:pt x="19865" y="8713"/>
                  </a:cubicBezTo>
                  <a:cubicBezTo>
                    <a:pt x="20558" y="8433"/>
                    <a:pt x="20955" y="8304"/>
                    <a:pt x="21202" y="8347"/>
                  </a:cubicBezTo>
                  <a:cubicBezTo>
                    <a:pt x="21450" y="8390"/>
                    <a:pt x="21549" y="8606"/>
                    <a:pt x="21301" y="9445"/>
                  </a:cubicBezTo>
                  <a:cubicBezTo>
                    <a:pt x="21054" y="10284"/>
                    <a:pt x="20459" y="11747"/>
                    <a:pt x="19518" y="13210"/>
                  </a:cubicBezTo>
                  <a:cubicBezTo>
                    <a:pt x="18577" y="14673"/>
                    <a:pt x="17288" y="16135"/>
                    <a:pt x="16942" y="17534"/>
                  </a:cubicBezTo>
                  <a:cubicBezTo>
                    <a:pt x="16595" y="18932"/>
                    <a:pt x="17189" y="20266"/>
                    <a:pt x="1778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2" name="Line"/>
            <p:cNvSpPr/>
            <p:nvPr/>
          </p:nvSpPr>
          <p:spPr>
            <a:xfrm>
              <a:off x="2430559" y="111610"/>
              <a:ext cx="454348" cy="594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3" h="21484" extrusionOk="0">
                  <a:moveTo>
                    <a:pt x="6339" y="15381"/>
                  </a:moveTo>
                  <a:cubicBezTo>
                    <a:pt x="6447" y="14120"/>
                    <a:pt x="6555" y="12859"/>
                    <a:pt x="6393" y="11977"/>
                  </a:cubicBezTo>
                  <a:cubicBezTo>
                    <a:pt x="6231" y="11094"/>
                    <a:pt x="5799" y="10590"/>
                    <a:pt x="5313" y="10296"/>
                  </a:cubicBezTo>
                  <a:cubicBezTo>
                    <a:pt x="4827" y="10002"/>
                    <a:pt x="4287" y="9918"/>
                    <a:pt x="3423" y="10968"/>
                  </a:cubicBezTo>
                  <a:cubicBezTo>
                    <a:pt x="2559" y="12019"/>
                    <a:pt x="1371" y="14204"/>
                    <a:pt x="669" y="15717"/>
                  </a:cubicBezTo>
                  <a:cubicBezTo>
                    <a:pt x="-33" y="17230"/>
                    <a:pt x="-249" y="18070"/>
                    <a:pt x="345" y="18532"/>
                  </a:cubicBezTo>
                  <a:cubicBezTo>
                    <a:pt x="939" y="18995"/>
                    <a:pt x="2343" y="19079"/>
                    <a:pt x="3747" y="18784"/>
                  </a:cubicBezTo>
                  <a:cubicBezTo>
                    <a:pt x="5151" y="18490"/>
                    <a:pt x="6555" y="17818"/>
                    <a:pt x="7689" y="17776"/>
                  </a:cubicBezTo>
                  <a:cubicBezTo>
                    <a:pt x="8823" y="17734"/>
                    <a:pt x="9687" y="18322"/>
                    <a:pt x="10173" y="18826"/>
                  </a:cubicBezTo>
                  <a:cubicBezTo>
                    <a:pt x="10659" y="19331"/>
                    <a:pt x="10767" y="19751"/>
                    <a:pt x="10929" y="20213"/>
                  </a:cubicBezTo>
                  <a:cubicBezTo>
                    <a:pt x="11091" y="20675"/>
                    <a:pt x="11307" y="21180"/>
                    <a:pt x="11793" y="21390"/>
                  </a:cubicBezTo>
                  <a:cubicBezTo>
                    <a:pt x="12279" y="21600"/>
                    <a:pt x="13035" y="21516"/>
                    <a:pt x="14601" y="20549"/>
                  </a:cubicBezTo>
                  <a:cubicBezTo>
                    <a:pt x="16167" y="19583"/>
                    <a:pt x="18543" y="17734"/>
                    <a:pt x="19839" y="15381"/>
                  </a:cubicBezTo>
                  <a:cubicBezTo>
                    <a:pt x="21135" y="13027"/>
                    <a:pt x="21351" y="10170"/>
                    <a:pt x="20865" y="7522"/>
                  </a:cubicBezTo>
                  <a:cubicBezTo>
                    <a:pt x="20379" y="4875"/>
                    <a:pt x="19191" y="2437"/>
                    <a:pt x="1800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3" name="Line"/>
            <p:cNvSpPr/>
            <p:nvPr/>
          </p:nvSpPr>
          <p:spPr>
            <a:xfrm>
              <a:off x="2965273" y="425912"/>
              <a:ext cx="97027" cy="2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1" h="21040" extrusionOk="0">
                  <a:moveTo>
                    <a:pt x="19454" y="527"/>
                  </a:moveTo>
                  <a:cubicBezTo>
                    <a:pt x="16942" y="154"/>
                    <a:pt x="14431" y="-218"/>
                    <a:pt x="12421" y="154"/>
                  </a:cubicBezTo>
                  <a:cubicBezTo>
                    <a:pt x="10412" y="527"/>
                    <a:pt x="8905" y="1644"/>
                    <a:pt x="6645" y="4530"/>
                  </a:cubicBezTo>
                  <a:cubicBezTo>
                    <a:pt x="4384" y="7416"/>
                    <a:pt x="1370" y="12072"/>
                    <a:pt x="366" y="15330"/>
                  </a:cubicBezTo>
                  <a:cubicBezTo>
                    <a:pt x="-639" y="18589"/>
                    <a:pt x="366" y="20451"/>
                    <a:pt x="4133" y="20916"/>
                  </a:cubicBezTo>
                  <a:cubicBezTo>
                    <a:pt x="7901" y="21382"/>
                    <a:pt x="14431" y="20451"/>
                    <a:pt x="20961" y="195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4" name="Line"/>
            <p:cNvSpPr/>
            <p:nvPr/>
          </p:nvSpPr>
          <p:spPr>
            <a:xfrm>
              <a:off x="3166934" y="153463"/>
              <a:ext cx="76733" cy="576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4" extrusionOk="0">
                  <a:moveTo>
                    <a:pt x="21600" y="0"/>
                  </a:moveTo>
                  <a:cubicBezTo>
                    <a:pt x="17673" y="3383"/>
                    <a:pt x="13745" y="6766"/>
                    <a:pt x="11127" y="9889"/>
                  </a:cubicBezTo>
                  <a:cubicBezTo>
                    <a:pt x="8509" y="13012"/>
                    <a:pt x="7200" y="15875"/>
                    <a:pt x="6545" y="17566"/>
                  </a:cubicBezTo>
                  <a:cubicBezTo>
                    <a:pt x="5891" y="19258"/>
                    <a:pt x="5891" y="19778"/>
                    <a:pt x="5891" y="20299"/>
                  </a:cubicBezTo>
                  <a:cubicBezTo>
                    <a:pt x="5891" y="20819"/>
                    <a:pt x="5891" y="21340"/>
                    <a:pt x="4909" y="21470"/>
                  </a:cubicBezTo>
                  <a:cubicBezTo>
                    <a:pt x="3927" y="21600"/>
                    <a:pt x="1964" y="21340"/>
                    <a:pt x="0" y="210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5" name="Line"/>
            <p:cNvSpPr/>
            <p:nvPr/>
          </p:nvSpPr>
          <p:spPr>
            <a:xfrm>
              <a:off x="3098213" y="125277"/>
              <a:ext cx="549005" cy="662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9" h="21534" extrusionOk="0">
                  <a:moveTo>
                    <a:pt x="1599" y="17909"/>
                  </a:moveTo>
                  <a:cubicBezTo>
                    <a:pt x="1235" y="17607"/>
                    <a:pt x="870" y="17305"/>
                    <a:pt x="551" y="17003"/>
                  </a:cubicBezTo>
                  <a:cubicBezTo>
                    <a:pt x="232" y="16700"/>
                    <a:pt x="-41" y="16398"/>
                    <a:pt x="5" y="16134"/>
                  </a:cubicBezTo>
                  <a:cubicBezTo>
                    <a:pt x="50" y="15870"/>
                    <a:pt x="415" y="15643"/>
                    <a:pt x="1827" y="15001"/>
                  </a:cubicBezTo>
                  <a:cubicBezTo>
                    <a:pt x="3240" y="14359"/>
                    <a:pt x="5701" y="13302"/>
                    <a:pt x="7706" y="11867"/>
                  </a:cubicBezTo>
                  <a:cubicBezTo>
                    <a:pt x="9711" y="10432"/>
                    <a:pt x="11260" y="8619"/>
                    <a:pt x="12126" y="6693"/>
                  </a:cubicBezTo>
                  <a:cubicBezTo>
                    <a:pt x="12992" y="4768"/>
                    <a:pt x="13174" y="2728"/>
                    <a:pt x="13311" y="1520"/>
                  </a:cubicBezTo>
                  <a:cubicBezTo>
                    <a:pt x="13448" y="312"/>
                    <a:pt x="13539" y="-66"/>
                    <a:pt x="13584" y="10"/>
                  </a:cubicBezTo>
                  <a:cubicBezTo>
                    <a:pt x="13630" y="85"/>
                    <a:pt x="13630" y="614"/>
                    <a:pt x="13356" y="2162"/>
                  </a:cubicBezTo>
                  <a:cubicBezTo>
                    <a:pt x="13083" y="3710"/>
                    <a:pt x="12536" y="6278"/>
                    <a:pt x="12035" y="8619"/>
                  </a:cubicBezTo>
                  <a:cubicBezTo>
                    <a:pt x="11534" y="10961"/>
                    <a:pt x="11078" y="13075"/>
                    <a:pt x="11443" y="14321"/>
                  </a:cubicBezTo>
                  <a:cubicBezTo>
                    <a:pt x="11807" y="15568"/>
                    <a:pt x="12992" y="15945"/>
                    <a:pt x="14405" y="15492"/>
                  </a:cubicBezTo>
                  <a:cubicBezTo>
                    <a:pt x="15817" y="15039"/>
                    <a:pt x="17458" y="13755"/>
                    <a:pt x="18415" y="12886"/>
                  </a:cubicBezTo>
                  <a:cubicBezTo>
                    <a:pt x="19372" y="12018"/>
                    <a:pt x="19645" y="11565"/>
                    <a:pt x="19964" y="11225"/>
                  </a:cubicBezTo>
                  <a:cubicBezTo>
                    <a:pt x="20283" y="10885"/>
                    <a:pt x="20648" y="10658"/>
                    <a:pt x="20967" y="10847"/>
                  </a:cubicBezTo>
                  <a:cubicBezTo>
                    <a:pt x="21286" y="11036"/>
                    <a:pt x="21559" y="11640"/>
                    <a:pt x="21513" y="13226"/>
                  </a:cubicBezTo>
                  <a:cubicBezTo>
                    <a:pt x="21468" y="14812"/>
                    <a:pt x="21103" y="17380"/>
                    <a:pt x="20921" y="18928"/>
                  </a:cubicBezTo>
                  <a:cubicBezTo>
                    <a:pt x="20739" y="20477"/>
                    <a:pt x="20739" y="21005"/>
                    <a:pt x="20739" y="215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6" name="Line"/>
            <p:cNvSpPr/>
            <p:nvPr/>
          </p:nvSpPr>
          <p:spPr>
            <a:xfrm>
              <a:off x="4182771" y="401931"/>
              <a:ext cx="283823" cy="692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454" extrusionOk="0">
                  <a:moveTo>
                    <a:pt x="8034" y="946"/>
                  </a:moveTo>
                  <a:cubicBezTo>
                    <a:pt x="7163" y="514"/>
                    <a:pt x="6292" y="82"/>
                    <a:pt x="5595" y="10"/>
                  </a:cubicBezTo>
                  <a:cubicBezTo>
                    <a:pt x="4899" y="-62"/>
                    <a:pt x="4376" y="226"/>
                    <a:pt x="3679" y="1558"/>
                  </a:cubicBezTo>
                  <a:cubicBezTo>
                    <a:pt x="2982" y="2890"/>
                    <a:pt x="2112" y="5266"/>
                    <a:pt x="1502" y="6634"/>
                  </a:cubicBezTo>
                  <a:cubicBezTo>
                    <a:pt x="892" y="8002"/>
                    <a:pt x="544" y="8362"/>
                    <a:pt x="282" y="8758"/>
                  </a:cubicBezTo>
                  <a:cubicBezTo>
                    <a:pt x="21" y="9154"/>
                    <a:pt x="-153" y="9586"/>
                    <a:pt x="195" y="9730"/>
                  </a:cubicBezTo>
                  <a:cubicBezTo>
                    <a:pt x="544" y="9874"/>
                    <a:pt x="1415" y="9730"/>
                    <a:pt x="4028" y="8866"/>
                  </a:cubicBezTo>
                  <a:cubicBezTo>
                    <a:pt x="6641" y="8002"/>
                    <a:pt x="10995" y="6418"/>
                    <a:pt x="13870" y="5086"/>
                  </a:cubicBezTo>
                  <a:cubicBezTo>
                    <a:pt x="16744" y="3754"/>
                    <a:pt x="18137" y="2674"/>
                    <a:pt x="19008" y="1882"/>
                  </a:cubicBezTo>
                  <a:cubicBezTo>
                    <a:pt x="19879" y="1090"/>
                    <a:pt x="20228" y="586"/>
                    <a:pt x="20489" y="550"/>
                  </a:cubicBezTo>
                  <a:cubicBezTo>
                    <a:pt x="20750" y="514"/>
                    <a:pt x="20924" y="946"/>
                    <a:pt x="21099" y="2422"/>
                  </a:cubicBezTo>
                  <a:cubicBezTo>
                    <a:pt x="21273" y="3898"/>
                    <a:pt x="21447" y="6418"/>
                    <a:pt x="20837" y="8974"/>
                  </a:cubicBezTo>
                  <a:cubicBezTo>
                    <a:pt x="20228" y="11530"/>
                    <a:pt x="18834" y="14122"/>
                    <a:pt x="17702" y="16030"/>
                  </a:cubicBezTo>
                  <a:cubicBezTo>
                    <a:pt x="16570" y="17938"/>
                    <a:pt x="15699" y="19162"/>
                    <a:pt x="15350" y="19990"/>
                  </a:cubicBezTo>
                  <a:cubicBezTo>
                    <a:pt x="15002" y="20818"/>
                    <a:pt x="15176" y="21250"/>
                    <a:pt x="15873" y="21394"/>
                  </a:cubicBezTo>
                  <a:cubicBezTo>
                    <a:pt x="16570" y="21538"/>
                    <a:pt x="17789" y="21394"/>
                    <a:pt x="19008" y="212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7" name="Line"/>
            <p:cNvSpPr/>
            <p:nvPr/>
          </p:nvSpPr>
          <p:spPr>
            <a:xfrm>
              <a:off x="4665534" y="446440"/>
              <a:ext cx="255401" cy="364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3" h="21316" extrusionOk="0">
                  <a:moveTo>
                    <a:pt x="5679" y="3668"/>
                  </a:moveTo>
                  <a:cubicBezTo>
                    <a:pt x="3444" y="8015"/>
                    <a:pt x="1210" y="12362"/>
                    <a:pt x="372" y="15351"/>
                  </a:cubicBezTo>
                  <a:cubicBezTo>
                    <a:pt x="-466" y="18340"/>
                    <a:pt x="93" y="19970"/>
                    <a:pt x="2234" y="20785"/>
                  </a:cubicBezTo>
                  <a:cubicBezTo>
                    <a:pt x="4375" y="21600"/>
                    <a:pt x="8100" y="21600"/>
                    <a:pt x="11637" y="19902"/>
                  </a:cubicBezTo>
                  <a:cubicBezTo>
                    <a:pt x="15175" y="18204"/>
                    <a:pt x="18527" y="14808"/>
                    <a:pt x="19831" y="11751"/>
                  </a:cubicBezTo>
                  <a:cubicBezTo>
                    <a:pt x="21134" y="8694"/>
                    <a:pt x="20389" y="5977"/>
                    <a:pt x="17596" y="4075"/>
                  </a:cubicBezTo>
                  <a:cubicBezTo>
                    <a:pt x="14803" y="2174"/>
                    <a:pt x="9962" y="1087"/>
                    <a:pt x="512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8" name="Line"/>
            <p:cNvSpPr/>
            <p:nvPr/>
          </p:nvSpPr>
          <p:spPr>
            <a:xfrm>
              <a:off x="4996060" y="404586"/>
              <a:ext cx="221709" cy="424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3" h="21547" extrusionOk="0">
                  <a:moveTo>
                    <a:pt x="2528" y="7436"/>
                  </a:moveTo>
                  <a:cubicBezTo>
                    <a:pt x="3196" y="7908"/>
                    <a:pt x="3864" y="8380"/>
                    <a:pt x="3307" y="9915"/>
                  </a:cubicBezTo>
                  <a:cubicBezTo>
                    <a:pt x="2751" y="11449"/>
                    <a:pt x="969" y="14046"/>
                    <a:pt x="301" y="16052"/>
                  </a:cubicBezTo>
                  <a:cubicBezTo>
                    <a:pt x="-367" y="18059"/>
                    <a:pt x="78" y="19475"/>
                    <a:pt x="1637" y="20361"/>
                  </a:cubicBezTo>
                  <a:cubicBezTo>
                    <a:pt x="3196" y="21246"/>
                    <a:pt x="5868" y="21600"/>
                    <a:pt x="8652" y="21541"/>
                  </a:cubicBezTo>
                  <a:cubicBezTo>
                    <a:pt x="11435" y="21482"/>
                    <a:pt x="14330" y="21010"/>
                    <a:pt x="16334" y="19534"/>
                  </a:cubicBezTo>
                  <a:cubicBezTo>
                    <a:pt x="18338" y="18059"/>
                    <a:pt x="19452" y="15580"/>
                    <a:pt x="20120" y="12157"/>
                  </a:cubicBezTo>
                  <a:cubicBezTo>
                    <a:pt x="20788" y="8734"/>
                    <a:pt x="21010" y="4367"/>
                    <a:pt x="2123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69" name="Line"/>
            <p:cNvSpPr/>
            <p:nvPr/>
          </p:nvSpPr>
          <p:spPr>
            <a:xfrm>
              <a:off x="5316462" y="481318"/>
              <a:ext cx="424479" cy="3118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299" extrusionOk="0">
                  <a:moveTo>
                    <a:pt x="2426" y="0"/>
                  </a:moveTo>
                  <a:cubicBezTo>
                    <a:pt x="2308" y="3971"/>
                    <a:pt x="2190" y="7941"/>
                    <a:pt x="1895" y="10879"/>
                  </a:cubicBezTo>
                  <a:cubicBezTo>
                    <a:pt x="1599" y="13818"/>
                    <a:pt x="1127" y="15724"/>
                    <a:pt x="714" y="17471"/>
                  </a:cubicBezTo>
                  <a:cubicBezTo>
                    <a:pt x="301" y="19218"/>
                    <a:pt x="-53" y="20806"/>
                    <a:pt x="6" y="21203"/>
                  </a:cubicBezTo>
                  <a:cubicBezTo>
                    <a:pt x="65" y="21600"/>
                    <a:pt x="537" y="20806"/>
                    <a:pt x="1836" y="18026"/>
                  </a:cubicBezTo>
                  <a:cubicBezTo>
                    <a:pt x="3134" y="15247"/>
                    <a:pt x="5258" y="10482"/>
                    <a:pt x="6616" y="7703"/>
                  </a:cubicBezTo>
                  <a:cubicBezTo>
                    <a:pt x="7973" y="4924"/>
                    <a:pt x="8563" y="4129"/>
                    <a:pt x="9154" y="3653"/>
                  </a:cubicBezTo>
                  <a:cubicBezTo>
                    <a:pt x="9744" y="3176"/>
                    <a:pt x="10334" y="3018"/>
                    <a:pt x="10983" y="4368"/>
                  </a:cubicBezTo>
                  <a:cubicBezTo>
                    <a:pt x="11632" y="5718"/>
                    <a:pt x="12340" y="8576"/>
                    <a:pt x="12695" y="10959"/>
                  </a:cubicBezTo>
                  <a:cubicBezTo>
                    <a:pt x="13049" y="13341"/>
                    <a:pt x="13049" y="15247"/>
                    <a:pt x="13049" y="16597"/>
                  </a:cubicBezTo>
                  <a:cubicBezTo>
                    <a:pt x="13049" y="17947"/>
                    <a:pt x="13049" y="18741"/>
                    <a:pt x="14465" y="18424"/>
                  </a:cubicBezTo>
                  <a:cubicBezTo>
                    <a:pt x="15881" y="18106"/>
                    <a:pt x="18714" y="16676"/>
                    <a:pt x="21547" y="152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70" name="Line"/>
            <p:cNvSpPr/>
            <p:nvPr/>
          </p:nvSpPr>
          <p:spPr>
            <a:xfrm>
              <a:off x="5761867" y="468463"/>
              <a:ext cx="384480" cy="773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7" h="21569" extrusionOk="0">
                  <a:moveTo>
                    <a:pt x="3880" y="4639"/>
                  </a:moveTo>
                  <a:cubicBezTo>
                    <a:pt x="6855" y="3537"/>
                    <a:pt x="9830" y="2434"/>
                    <a:pt x="11576" y="1720"/>
                  </a:cubicBezTo>
                  <a:cubicBezTo>
                    <a:pt x="13322" y="1007"/>
                    <a:pt x="13840" y="683"/>
                    <a:pt x="13322" y="747"/>
                  </a:cubicBezTo>
                  <a:cubicBezTo>
                    <a:pt x="12805" y="812"/>
                    <a:pt x="11253" y="1266"/>
                    <a:pt x="9248" y="1850"/>
                  </a:cubicBezTo>
                  <a:cubicBezTo>
                    <a:pt x="7243" y="2434"/>
                    <a:pt x="4786" y="3147"/>
                    <a:pt x="3234" y="3666"/>
                  </a:cubicBezTo>
                  <a:cubicBezTo>
                    <a:pt x="1681" y="4185"/>
                    <a:pt x="1035" y="4510"/>
                    <a:pt x="1099" y="4672"/>
                  </a:cubicBezTo>
                  <a:cubicBezTo>
                    <a:pt x="1164" y="4834"/>
                    <a:pt x="1940" y="4834"/>
                    <a:pt x="3816" y="4185"/>
                  </a:cubicBezTo>
                  <a:cubicBezTo>
                    <a:pt x="5691" y="3537"/>
                    <a:pt x="8666" y="2239"/>
                    <a:pt x="10671" y="1364"/>
                  </a:cubicBezTo>
                  <a:cubicBezTo>
                    <a:pt x="12675" y="488"/>
                    <a:pt x="13710" y="34"/>
                    <a:pt x="14874" y="1"/>
                  </a:cubicBezTo>
                  <a:cubicBezTo>
                    <a:pt x="16038" y="-31"/>
                    <a:pt x="17332" y="358"/>
                    <a:pt x="18496" y="1623"/>
                  </a:cubicBezTo>
                  <a:cubicBezTo>
                    <a:pt x="19660" y="2888"/>
                    <a:pt x="20695" y="5028"/>
                    <a:pt x="21147" y="7364"/>
                  </a:cubicBezTo>
                  <a:cubicBezTo>
                    <a:pt x="21600" y="9699"/>
                    <a:pt x="21471" y="12228"/>
                    <a:pt x="20242" y="14304"/>
                  </a:cubicBezTo>
                  <a:cubicBezTo>
                    <a:pt x="19013" y="16380"/>
                    <a:pt x="16685" y="18001"/>
                    <a:pt x="13128" y="19137"/>
                  </a:cubicBezTo>
                  <a:cubicBezTo>
                    <a:pt x="9571" y="20272"/>
                    <a:pt x="4786" y="20920"/>
                    <a:pt x="0" y="2156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71" name="Line"/>
            <p:cNvSpPr/>
            <p:nvPr/>
          </p:nvSpPr>
          <p:spPr>
            <a:xfrm>
              <a:off x="1203634" y="1038095"/>
              <a:ext cx="923932" cy="625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294" extrusionOk="0">
                  <a:moveTo>
                    <a:pt x="3655" y="6689"/>
                  </a:moveTo>
                  <a:cubicBezTo>
                    <a:pt x="3438" y="4870"/>
                    <a:pt x="3221" y="3050"/>
                    <a:pt x="3031" y="1903"/>
                  </a:cubicBezTo>
                  <a:cubicBezTo>
                    <a:pt x="2841" y="755"/>
                    <a:pt x="2679" y="281"/>
                    <a:pt x="2461" y="83"/>
                  </a:cubicBezTo>
                  <a:cubicBezTo>
                    <a:pt x="2244" y="-115"/>
                    <a:pt x="1973" y="-36"/>
                    <a:pt x="1620" y="1190"/>
                  </a:cubicBezTo>
                  <a:cubicBezTo>
                    <a:pt x="1268" y="2417"/>
                    <a:pt x="833" y="4790"/>
                    <a:pt x="535" y="7401"/>
                  </a:cubicBezTo>
                  <a:cubicBezTo>
                    <a:pt x="236" y="10012"/>
                    <a:pt x="74" y="12861"/>
                    <a:pt x="19" y="15116"/>
                  </a:cubicBezTo>
                  <a:cubicBezTo>
                    <a:pt x="-35" y="17371"/>
                    <a:pt x="19" y="19032"/>
                    <a:pt x="263" y="20061"/>
                  </a:cubicBezTo>
                  <a:cubicBezTo>
                    <a:pt x="508" y="21089"/>
                    <a:pt x="942" y="21485"/>
                    <a:pt x="1946" y="21208"/>
                  </a:cubicBezTo>
                  <a:cubicBezTo>
                    <a:pt x="2950" y="20931"/>
                    <a:pt x="4524" y="19982"/>
                    <a:pt x="5962" y="18518"/>
                  </a:cubicBezTo>
                  <a:cubicBezTo>
                    <a:pt x="7400" y="17054"/>
                    <a:pt x="8703" y="15076"/>
                    <a:pt x="9517" y="12782"/>
                  </a:cubicBezTo>
                  <a:cubicBezTo>
                    <a:pt x="10331" y="10487"/>
                    <a:pt x="10656" y="7876"/>
                    <a:pt x="10738" y="5819"/>
                  </a:cubicBezTo>
                  <a:cubicBezTo>
                    <a:pt x="10819" y="3762"/>
                    <a:pt x="10656" y="2259"/>
                    <a:pt x="10521" y="1309"/>
                  </a:cubicBezTo>
                  <a:cubicBezTo>
                    <a:pt x="10385" y="360"/>
                    <a:pt x="10277" y="-36"/>
                    <a:pt x="10195" y="4"/>
                  </a:cubicBezTo>
                  <a:cubicBezTo>
                    <a:pt x="10114" y="43"/>
                    <a:pt x="10059" y="518"/>
                    <a:pt x="10032" y="2417"/>
                  </a:cubicBezTo>
                  <a:cubicBezTo>
                    <a:pt x="10005" y="4316"/>
                    <a:pt x="10005" y="7639"/>
                    <a:pt x="10032" y="10566"/>
                  </a:cubicBezTo>
                  <a:cubicBezTo>
                    <a:pt x="10059" y="13494"/>
                    <a:pt x="10114" y="16026"/>
                    <a:pt x="10195" y="17489"/>
                  </a:cubicBezTo>
                  <a:cubicBezTo>
                    <a:pt x="10277" y="18953"/>
                    <a:pt x="10385" y="19349"/>
                    <a:pt x="10575" y="19665"/>
                  </a:cubicBezTo>
                  <a:cubicBezTo>
                    <a:pt x="10765" y="19982"/>
                    <a:pt x="11036" y="20219"/>
                    <a:pt x="11688" y="19823"/>
                  </a:cubicBezTo>
                  <a:cubicBezTo>
                    <a:pt x="12339" y="19428"/>
                    <a:pt x="13370" y="18399"/>
                    <a:pt x="14103" y="17173"/>
                  </a:cubicBezTo>
                  <a:cubicBezTo>
                    <a:pt x="14835" y="15947"/>
                    <a:pt x="15270" y="14522"/>
                    <a:pt x="15514" y="13612"/>
                  </a:cubicBezTo>
                  <a:cubicBezTo>
                    <a:pt x="15758" y="12703"/>
                    <a:pt x="15812" y="12307"/>
                    <a:pt x="15894" y="12386"/>
                  </a:cubicBezTo>
                  <a:cubicBezTo>
                    <a:pt x="15975" y="12465"/>
                    <a:pt x="16084" y="13019"/>
                    <a:pt x="16138" y="14048"/>
                  </a:cubicBezTo>
                  <a:cubicBezTo>
                    <a:pt x="16192" y="15076"/>
                    <a:pt x="16192" y="16580"/>
                    <a:pt x="16246" y="17529"/>
                  </a:cubicBezTo>
                  <a:cubicBezTo>
                    <a:pt x="16301" y="18478"/>
                    <a:pt x="16409" y="18874"/>
                    <a:pt x="16599" y="19072"/>
                  </a:cubicBezTo>
                  <a:cubicBezTo>
                    <a:pt x="16789" y="19270"/>
                    <a:pt x="17060" y="19270"/>
                    <a:pt x="17549" y="18953"/>
                  </a:cubicBezTo>
                  <a:cubicBezTo>
                    <a:pt x="18037" y="18637"/>
                    <a:pt x="18743" y="18004"/>
                    <a:pt x="19177" y="17529"/>
                  </a:cubicBezTo>
                  <a:cubicBezTo>
                    <a:pt x="19611" y="17054"/>
                    <a:pt x="19774" y="16738"/>
                    <a:pt x="20045" y="16421"/>
                  </a:cubicBezTo>
                  <a:cubicBezTo>
                    <a:pt x="20317" y="16105"/>
                    <a:pt x="20697" y="15788"/>
                    <a:pt x="20941" y="15828"/>
                  </a:cubicBezTo>
                  <a:cubicBezTo>
                    <a:pt x="21185" y="15867"/>
                    <a:pt x="21294" y="16263"/>
                    <a:pt x="21348" y="16856"/>
                  </a:cubicBezTo>
                  <a:cubicBezTo>
                    <a:pt x="21402" y="17450"/>
                    <a:pt x="21402" y="18241"/>
                    <a:pt x="21321" y="18953"/>
                  </a:cubicBezTo>
                  <a:cubicBezTo>
                    <a:pt x="21239" y="19665"/>
                    <a:pt x="21077" y="20298"/>
                    <a:pt x="20995" y="20338"/>
                  </a:cubicBezTo>
                  <a:cubicBezTo>
                    <a:pt x="20914" y="20377"/>
                    <a:pt x="20914" y="19823"/>
                    <a:pt x="20914" y="18122"/>
                  </a:cubicBezTo>
                  <a:cubicBezTo>
                    <a:pt x="20914" y="16421"/>
                    <a:pt x="20914" y="13573"/>
                    <a:pt x="20859" y="11634"/>
                  </a:cubicBezTo>
                  <a:cubicBezTo>
                    <a:pt x="20805" y="9696"/>
                    <a:pt x="20697" y="8667"/>
                    <a:pt x="20642" y="7837"/>
                  </a:cubicBezTo>
                  <a:cubicBezTo>
                    <a:pt x="20588" y="7006"/>
                    <a:pt x="20588" y="6373"/>
                    <a:pt x="20751" y="6017"/>
                  </a:cubicBezTo>
                  <a:cubicBezTo>
                    <a:pt x="20914" y="5661"/>
                    <a:pt x="21239" y="5582"/>
                    <a:pt x="21565" y="55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72" name="Line"/>
            <p:cNvSpPr/>
            <p:nvPr/>
          </p:nvSpPr>
          <p:spPr>
            <a:xfrm>
              <a:off x="2304516" y="1171905"/>
              <a:ext cx="95100" cy="385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418" extrusionOk="0">
                  <a:moveTo>
                    <a:pt x="2520" y="0"/>
                  </a:moveTo>
                  <a:cubicBezTo>
                    <a:pt x="977" y="4398"/>
                    <a:pt x="-566" y="8795"/>
                    <a:pt x="205" y="12417"/>
                  </a:cubicBezTo>
                  <a:cubicBezTo>
                    <a:pt x="977" y="16038"/>
                    <a:pt x="4063" y="18884"/>
                    <a:pt x="7920" y="20242"/>
                  </a:cubicBezTo>
                  <a:cubicBezTo>
                    <a:pt x="11777" y="21600"/>
                    <a:pt x="16405" y="21471"/>
                    <a:pt x="21034" y="213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73" name="Line"/>
            <p:cNvSpPr/>
            <p:nvPr/>
          </p:nvSpPr>
          <p:spPr>
            <a:xfrm>
              <a:off x="2408400" y="1046343"/>
              <a:ext cx="1860684" cy="72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600" extrusionOk="0">
                  <a:moveTo>
                    <a:pt x="4348" y="0"/>
                  </a:moveTo>
                  <a:cubicBezTo>
                    <a:pt x="4401" y="2354"/>
                    <a:pt x="4455" y="4708"/>
                    <a:pt x="4469" y="6854"/>
                  </a:cubicBezTo>
                  <a:cubicBezTo>
                    <a:pt x="4482" y="9000"/>
                    <a:pt x="4455" y="10938"/>
                    <a:pt x="4401" y="12185"/>
                  </a:cubicBezTo>
                  <a:cubicBezTo>
                    <a:pt x="4348" y="13431"/>
                    <a:pt x="4267" y="13985"/>
                    <a:pt x="4132" y="14158"/>
                  </a:cubicBezTo>
                  <a:cubicBezTo>
                    <a:pt x="3997" y="14331"/>
                    <a:pt x="3808" y="14123"/>
                    <a:pt x="3363" y="13638"/>
                  </a:cubicBezTo>
                  <a:cubicBezTo>
                    <a:pt x="2918" y="13154"/>
                    <a:pt x="2217" y="12392"/>
                    <a:pt x="1664" y="12219"/>
                  </a:cubicBezTo>
                  <a:cubicBezTo>
                    <a:pt x="1112" y="12046"/>
                    <a:pt x="707" y="12462"/>
                    <a:pt x="451" y="12946"/>
                  </a:cubicBezTo>
                  <a:cubicBezTo>
                    <a:pt x="195" y="13431"/>
                    <a:pt x="87" y="13985"/>
                    <a:pt x="33" y="14435"/>
                  </a:cubicBezTo>
                  <a:cubicBezTo>
                    <a:pt x="-21" y="14885"/>
                    <a:pt x="-21" y="15231"/>
                    <a:pt x="127" y="15577"/>
                  </a:cubicBezTo>
                  <a:cubicBezTo>
                    <a:pt x="276" y="15923"/>
                    <a:pt x="572" y="16269"/>
                    <a:pt x="1192" y="16269"/>
                  </a:cubicBezTo>
                  <a:cubicBezTo>
                    <a:pt x="1813" y="16269"/>
                    <a:pt x="2757" y="15923"/>
                    <a:pt x="3646" y="15162"/>
                  </a:cubicBezTo>
                  <a:cubicBezTo>
                    <a:pt x="4536" y="14400"/>
                    <a:pt x="5372" y="13223"/>
                    <a:pt x="5844" y="12496"/>
                  </a:cubicBezTo>
                  <a:cubicBezTo>
                    <a:pt x="6316" y="11769"/>
                    <a:pt x="6424" y="11492"/>
                    <a:pt x="6532" y="11146"/>
                  </a:cubicBezTo>
                  <a:cubicBezTo>
                    <a:pt x="6640" y="10800"/>
                    <a:pt x="6748" y="10385"/>
                    <a:pt x="6788" y="10419"/>
                  </a:cubicBezTo>
                  <a:cubicBezTo>
                    <a:pt x="6828" y="10454"/>
                    <a:pt x="6801" y="10938"/>
                    <a:pt x="6721" y="12254"/>
                  </a:cubicBezTo>
                  <a:cubicBezTo>
                    <a:pt x="6640" y="13569"/>
                    <a:pt x="6505" y="15715"/>
                    <a:pt x="6437" y="16996"/>
                  </a:cubicBezTo>
                  <a:cubicBezTo>
                    <a:pt x="6370" y="18277"/>
                    <a:pt x="6370" y="18692"/>
                    <a:pt x="6451" y="18831"/>
                  </a:cubicBezTo>
                  <a:cubicBezTo>
                    <a:pt x="6532" y="18969"/>
                    <a:pt x="6694" y="18831"/>
                    <a:pt x="6855" y="18104"/>
                  </a:cubicBezTo>
                  <a:cubicBezTo>
                    <a:pt x="7017" y="17377"/>
                    <a:pt x="7179" y="16062"/>
                    <a:pt x="7273" y="15127"/>
                  </a:cubicBezTo>
                  <a:cubicBezTo>
                    <a:pt x="7368" y="14192"/>
                    <a:pt x="7395" y="13638"/>
                    <a:pt x="7462" y="13258"/>
                  </a:cubicBezTo>
                  <a:cubicBezTo>
                    <a:pt x="7530" y="12877"/>
                    <a:pt x="7637" y="12669"/>
                    <a:pt x="7745" y="12704"/>
                  </a:cubicBezTo>
                  <a:cubicBezTo>
                    <a:pt x="7853" y="12738"/>
                    <a:pt x="7961" y="13015"/>
                    <a:pt x="8123" y="13535"/>
                  </a:cubicBezTo>
                  <a:cubicBezTo>
                    <a:pt x="8285" y="14054"/>
                    <a:pt x="8500" y="14815"/>
                    <a:pt x="8945" y="15127"/>
                  </a:cubicBezTo>
                  <a:cubicBezTo>
                    <a:pt x="9390" y="15438"/>
                    <a:pt x="10064" y="15300"/>
                    <a:pt x="10671" y="14677"/>
                  </a:cubicBezTo>
                  <a:cubicBezTo>
                    <a:pt x="11278" y="14054"/>
                    <a:pt x="11817" y="12946"/>
                    <a:pt x="12127" y="11838"/>
                  </a:cubicBezTo>
                  <a:cubicBezTo>
                    <a:pt x="12437" y="10731"/>
                    <a:pt x="12518" y="9623"/>
                    <a:pt x="12518" y="8931"/>
                  </a:cubicBezTo>
                  <a:cubicBezTo>
                    <a:pt x="12518" y="8238"/>
                    <a:pt x="12437" y="7962"/>
                    <a:pt x="12208" y="7996"/>
                  </a:cubicBezTo>
                  <a:cubicBezTo>
                    <a:pt x="11979" y="8031"/>
                    <a:pt x="11601" y="8377"/>
                    <a:pt x="11170" y="9519"/>
                  </a:cubicBezTo>
                  <a:cubicBezTo>
                    <a:pt x="10739" y="10662"/>
                    <a:pt x="10253" y="12600"/>
                    <a:pt x="9997" y="14019"/>
                  </a:cubicBezTo>
                  <a:cubicBezTo>
                    <a:pt x="9741" y="15438"/>
                    <a:pt x="9714" y="16338"/>
                    <a:pt x="10051" y="16858"/>
                  </a:cubicBezTo>
                  <a:cubicBezTo>
                    <a:pt x="10388" y="17377"/>
                    <a:pt x="11089" y="17515"/>
                    <a:pt x="11858" y="17169"/>
                  </a:cubicBezTo>
                  <a:cubicBezTo>
                    <a:pt x="12626" y="16823"/>
                    <a:pt x="13462" y="15992"/>
                    <a:pt x="14069" y="15023"/>
                  </a:cubicBezTo>
                  <a:cubicBezTo>
                    <a:pt x="14676" y="14054"/>
                    <a:pt x="15053" y="12946"/>
                    <a:pt x="15296" y="12185"/>
                  </a:cubicBezTo>
                  <a:cubicBezTo>
                    <a:pt x="15539" y="11423"/>
                    <a:pt x="15646" y="11008"/>
                    <a:pt x="15687" y="11008"/>
                  </a:cubicBezTo>
                  <a:cubicBezTo>
                    <a:pt x="15727" y="11008"/>
                    <a:pt x="15700" y="11423"/>
                    <a:pt x="15512" y="12635"/>
                  </a:cubicBezTo>
                  <a:cubicBezTo>
                    <a:pt x="15323" y="13846"/>
                    <a:pt x="14972" y="15854"/>
                    <a:pt x="14783" y="17031"/>
                  </a:cubicBezTo>
                  <a:cubicBezTo>
                    <a:pt x="14595" y="18208"/>
                    <a:pt x="14568" y="18554"/>
                    <a:pt x="14622" y="18727"/>
                  </a:cubicBezTo>
                  <a:cubicBezTo>
                    <a:pt x="14676" y="18900"/>
                    <a:pt x="14810" y="18900"/>
                    <a:pt x="15215" y="18242"/>
                  </a:cubicBezTo>
                  <a:cubicBezTo>
                    <a:pt x="15619" y="17585"/>
                    <a:pt x="16294" y="16269"/>
                    <a:pt x="16860" y="14815"/>
                  </a:cubicBezTo>
                  <a:cubicBezTo>
                    <a:pt x="17426" y="13362"/>
                    <a:pt x="17885" y="11769"/>
                    <a:pt x="18343" y="10869"/>
                  </a:cubicBezTo>
                  <a:cubicBezTo>
                    <a:pt x="18801" y="9969"/>
                    <a:pt x="19260" y="9762"/>
                    <a:pt x="19718" y="10523"/>
                  </a:cubicBezTo>
                  <a:cubicBezTo>
                    <a:pt x="20177" y="11285"/>
                    <a:pt x="20635" y="13015"/>
                    <a:pt x="20945" y="15023"/>
                  </a:cubicBezTo>
                  <a:cubicBezTo>
                    <a:pt x="21255" y="17031"/>
                    <a:pt x="21417" y="19315"/>
                    <a:pt x="2157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6" name="Drawing"/>
          <p:cNvGrpSpPr/>
          <p:nvPr/>
        </p:nvGrpSpPr>
        <p:grpSpPr>
          <a:xfrm>
            <a:off x="1111055" y="537123"/>
            <a:ext cx="10070875" cy="3334350"/>
            <a:chOff x="0" y="0"/>
            <a:chExt cx="10070873" cy="3334349"/>
          </a:xfrm>
        </p:grpSpPr>
        <p:sp>
          <p:nvSpPr>
            <p:cNvPr id="11176" name="Line"/>
            <p:cNvSpPr/>
            <p:nvPr/>
          </p:nvSpPr>
          <p:spPr>
            <a:xfrm>
              <a:off x="389103" y="241821"/>
              <a:ext cx="20528" cy="344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1600" extrusionOk="0">
                  <a:moveTo>
                    <a:pt x="21188" y="1459"/>
                  </a:moveTo>
                  <a:cubicBezTo>
                    <a:pt x="18788" y="730"/>
                    <a:pt x="16388" y="0"/>
                    <a:pt x="12788" y="0"/>
                  </a:cubicBezTo>
                  <a:cubicBezTo>
                    <a:pt x="9188" y="0"/>
                    <a:pt x="4388" y="730"/>
                    <a:pt x="1988" y="3503"/>
                  </a:cubicBezTo>
                  <a:cubicBezTo>
                    <a:pt x="-412" y="6276"/>
                    <a:pt x="-412" y="11092"/>
                    <a:pt x="788" y="14449"/>
                  </a:cubicBezTo>
                  <a:cubicBezTo>
                    <a:pt x="1988" y="17805"/>
                    <a:pt x="4388" y="19703"/>
                    <a:pt x="6788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77" name="Line"/>
            <p:cNvSpPr/>
            <p:nvPr/>
          </p:nvSpPr>
          <p:spPr>
            <a:xfrm>
              <a:off x="-1" y="85605"/>
              <a:ext cx="858721" cy="689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485" extrusionOk="0">
                  <a:moveTo>
                    <a:pt x="3600" y="4725"/>
                  </a:moveTo>
                  <a:cubicBezTo>
                    <a:pt x="2616" y="4652"/>
                    <a:pt x="1631" y="4580"/>
                    <a:pt x="994" y="4471"/>
                  </a:cubicBezTo>
                  <a:cubicBezTo>
                    <a:pt x="357" y="4362"/>
                    <a:pt x="68" y="4218"/>
                    <a:pt x="10" y="4000"/>
                  </a:cubicBezTo>
                  <a:cubicBezTo>
                    <a:pt x="-48" y="3783"/>
                    <a:pt x="126" y="3493"/>
                    <a:pt x="1197" y="2949"/>
                  </a:cubicBezTo>
                  <a:cubicBezTo>
                    <a:pt x="2268" y="2405"/>
                    <a:pt x="4237" y="1608"/>
                    <a:pt x="6206" y="1028"/>
                  </a:cubicBezTo>
                  <a:cubicBezTo>
                    <a:pt x="8175" y="448"/>
                    <a:pt x="10144" y="86"/>
                    <a:pt x="11823" y="13"/>
                  </a:cubicBezTo>
                  <a:cubicBezTo>
                    <a:pt x="13503" y="-59"/>
                    <a:pt x="14892" y="158"/>
                    <a:pt x="15790" y="811"/>
                  </a:cubicBezTo>
                  <a:cubicBezTo>
                    <a:pt x="16688" y="1463"/>
                    <a:pt x="17093" y="2550"/>
                    <a:pt x="16543" y="3928"/>
                  </a:cubicBezTo>
                  <a:cubicBezTo>
                    <a:pt x="15993" y="5305"/>
                    <a:pt x="14487" y="6972"/>
                    <a:pt x="12663" y="8494"/>
                  </a:cubicBezTo>
                  <a:cubicBezTo>
                    <a:pt x="10839" y="10016"/>
                    <a:pt x="8696" y="11393"/>
                    <a:pt x="7104" y="12299"/>
                  </a:cubicBezTo>
                  <a:cubicBezTo>
                    <a:pt x="5511" y="13205"/>
                    <a:pt x="4469" y="13640"/>
                    <a:pt x="3745" y="13967"/>
                  </a:cubicBezTo>
                  <a:cubicBezTo>
                    <a:pt x="3021" y="14293"/>
                    <a:pt x="2616" y="14510"/>
                    <a:pt x="2645" y="14474"/>
                  </a:cubicBezTo>
                  <a:cubicBezTo>
                    <a:pt x="2674" y="14438"/>
                    <a:pt x="3137" y="14148"/>
                    <a:pt x="4266" y="13749"/>
                  </a:cubicBezTo>
                  <a:cubicBezTo>
                    <a:pt x="5395" y="13350"/>
                    <a:pt x="7191" y="12843"/>
                    <a:pt x="9217" y="12444"/>
                  </a:cubicBezTo>
                  <a:cubicBezTo>
                    <a:pt x="11244" y="12046"/>
                    <a:pt x="13503" y="11756"/>
                    <a:pt x="15385" y="11683"/>
                  </a:cubicBezTo>
                  <a:cubicBezTo>
                    <a:pt x="17267" y="11611"/>
                    <a:pt x="18772" y="11756"/>
                    <a:pt x="19699" y="11937"/>
                  </a:cubicBezTo>
                  <a:cubicBezTo>
                    <a:pt x="20625" y="12118"/>
                    <a:pt x="20973" y="12336"/>
                    <a:pt x="21205" y="12662"/>
                  </a:cubicBezTo>
                  <a:cubicBezTo>
                    <a:pt x="21436" y="12988"/>
                    <a:pt x="21552" y="13423"/>
                    <a:pt x="20886" y="14293"/>
                  </a:cubicBezTo>
                  <a:cubicBezTo>
                    <a:pt x="20220" y="15162"/>
                    <a:pt x="18772" y="16467"/>
                    <a:pt x="16919" y="17699"/>
                  </a:cubicBezTo>
                  <a:cubicBezTo>
                    <a:pt x="15066" y="18932"/>
                    <a:pt x="12808" y="20091"/>
                    <a:pt x="11157" y="20744"/>
                  </a:cubicBezTo>
                  <a:cubicBezTo>
                    <a:pt x="9507" y="21396"/>
                    <a:pt x="8465" y="21541"/>
                    <a:pt x="7799" y="21469"/>
                  </a:cubicBezTo>
                  <a:cubicBezTo>
                    <a:pt x="7133" y="21396"/>
                    <a:pt x="6843" y="21106"/>
                    <a:pt x="6554" y="2081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78" name="Line"/>
            <p:cNvSpPr/>
            <p:nvPr/>
          </p:nvSpPr>
          <p:spPr>
            <a:xfrm>
              <a:off x="849095" y="383090"/>
              <a:ext cx="530148" cy="29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1" extrusionOk="0">
                  <a:moveTo>
                    <a:pt x="0" y="12797"/>
                  </a:moveTo>
                  <a:cubicBezTo>
                    <a:pt x="1989" y="10246"/>
                    <a:pt x="3979" y="7695"/>
                    <a:pt x="5116" y="5994"/>
                  </a:cubicBezTo>
                  <a:cubicBezTo>
                    <a:pt x="6253" y="4293"/>
                    <a:pt x="6537" y="3443"/>
                    <a:pt x="6679" y="2592"/>
                  </a:cubicBezTo>
                  <a:cubicBezTo>
                    <a:pt x="6821" y="1742"/>
                    <a:pt x="6821" y="892"/>
                    <a:pt x="6584" y="381"/>
                  </a:cubicBezTo>
                  <a:cubicBezTo>
                    <a:pt x="6347" y="-129"/>
                    <a:pt x="5874" y="-299"/>
                    <a:pt x="4926" y="977"/>
                  </a:cubicBezTo>
                  <a:cubicBezTo>
                    <a:pt x="3979" y="2252"/>
                    <a:pt x="2558" y="4973"/>
                    <a:pt x="1658" y="7865"/>
                  </a:cubicBezTo>
                  <a:cubicBezTo>
                    <a:pt x="758" y="10756"/>
                    <a:pt x="379" y="13818"/>
                    <a:pt x="332" y="16029"/>
                  </a:cubicBezTo>
                  <a:cubicBezTo>
                    <a:pt x="284" y="18240"/>
                    <a:pt x="568" y="19600"/>
                    <a:pt x="1232" y="20366"/>
                  </a:cubicBezTo>
                  <a:cubicBezTo>
                    <a:pt x="1895" y="21131"/>
                    <a:pt x="2937" y="21301"/>
                    <a:pt x="4642" y="20025"/>
                  </a:cubicBezTo>
                  <a:cubicBezTo>
                    <a:pt x="6347" y="18750"/>
                    <a:pt x="8716" y="16029"/>
                    <a:pt x="10137" y="13647"/>
                  </a:cubicBezTo>
                  <a:cubicBezTo>
                    <a:pt x="11558" y="11266"/>
                    <a:pt x="12032" y="9225"/>
                    <a:pt x="12316" y="7780"/>
                  </a:cubicBezTo>
                  <a:cubicBezTo>
                    <a:pt x="12600" y="6334"/>
                    <a:pt x="12695" y="5484"/>
                    <a:pt x="12837" y="5484"/>
                  </a:cubicBezTo>
                  <a:cubicBezTo>
                    <a:pt x="12979" y="5484"/>
                    <a:pt x="13168" y="6334"/>
                    <a:pt x="13263" y="8375"/>
                  </a:cubicBezTo>
                  <a:cubicBezTo>
                    <a:pt x="13358" y="10416"/>
                    <a:pt x="13358" y="13647"/>
                    <a:pt x="13358" y="15773"/>
                  </a:cubicBezTo>
                  <a:cubicBezTo>
                    <a:pt x="13358" y="17899"/>
                    <a:pt x="13358" y="18920"/>
                    <a:pt x="13500" y="19770"/>
                  </a:cubicBezTo>
                  <a:cubicBezTo>
                    <a:pt x="13642" y="20621"/>
                    <a:pt x="13926" y="21301"/>
                    <a:pt x="14353" y="21301"/>
                  </a:cubicBezTo>
                  <a:cubicBezTo>
                    <a:pt x="14779" y="21301"/>
                    <a:pt x="15347" y="20621"/>
                    <a:pt x="16153" y="18410"/>
                  </a:cubicBezTo>
                  <a:cubicBezTo>
                    <a:pt x="16958" y="16199"/>
                    <a:pt x="18000" y="12457"/>
                    <a:pt x="18616" y="10076"/>
                  </a:cubicBezTo>
                  <a:cubicBezTo>
                    <a:pt x="19232" y="7695"/>
                    <a:pt x="19421" y="6674"/>
                    <a:pt x="19705" y="5654"/>
                  </a:cubicBezTo>
                  <a:cubicBezTo>
                    <a:pt x="19989" y="4633"/>
                    <a:pt x="20368" y="3613"/>
                    <a:pt x="20700" y="3443"/>
                  </a:cubicBezTo>
                  <a:cubicBezTo>
                    <a:pt x="21032" y="3273"/>
                    <a:pt x="21316" y="3953"/>
                    <a:pt x="21411" y="5824"/>
                  </a:cubicBezTo>
                  <a:cubicBezTo>
                    <a:pt x="21505" y="7695"/>
                    <a:pt x="21411" y="10756"/>
                    <a:pt x="21411" y="12712"/>
                  </a:cubicBezTo>
                  <a:cubicBezTo>
                    <a:pt x="21411" y="14668"/>
                    <a:pt x="21505" y="15518"/>
                    <a:pt x="21600" y="1636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79" name="Line"/>
            <p:cNvSpPr/>
            <p:nvPr/>
          </p:nvSpPr>
          <p:spPr>
            <a:xfrm>
              <a:off x="1462950" y="428184"/>
              <a:ext cx="174392" cy="215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8" extrusionOk="0">
                  <a:moveTo>
                    <a:pt x="0" y="14063"/>
                  </a:moveTo>
                  <a:cubicBezTo>
                    <a:pt x="4896" y="11562"/>
                    <a:pt x="9792" y="9061"/>
                    <a:pt x="12816" y="7242"/>
                  </a:cubicBezTo>
                  <a:cubicBezTo>
                    <a:pt x="15840" y="5423"/>
                    <a:pt x="16992" y="4286"/>
                    <a:pt x="18000" y="3036"/>
                  </a:cubicBezTo>
                  <a:cubicBezTo>
                    <a:pt x="19008" y="1785"/>
                    <a:pt x="19872" y="421"/>
                    <a:pt x="19728" y="80"/>
                  </a:cubicBezTo>
                  <a:cubicBezTo>
                    <a:pt x="19584" y="-261"/>
                    <a:pt x="18432" y="421"/>
                    <a:pt x="15264" y="3491"/>
                  </a:cubicBezTo>
                  <a:cubicBezTo>
                    <a:pt x="12096" y="6560"/>
                    <a:pt x="6912" y="12017"/>
                    <a:pt x="4320" y="15314"/>
                  </a:cubicBezTo>
                  <a:cubicBezTo>
                    <a:pt x="1728" y="18611"/>
                    <a:pt x="1728" y="19747"/>
                    <a:pt x="2448" y="20430"/>
                  </a:cubicBezTo>
                  <a:cubicBezTo>
                    <a:pt x="3168" y="21112"/>
                    <a:pt x="4608" y="21339"/>
                    <a:pt x="7920" y="20543"/>
                  </a:cubicBezTo>
                  <a:cubicBezTo>
                    <a:pt x="11232" y="19747"/>
                    <a:pt x="16416" y="17928"/>
                    <a:pt x="21600" y="1611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0" name="Line"/>
            <p:cNvSpPr/>
            <p:nvPr/>
          </p:nvSpPr>
          <p:spPr>
            <a:xfrm>
              <a:off x="1734999" y="199967"/>
              <a:ext cx="174392" cy="455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94"/>
                  </a:moveTo>
                  <a:cubicBezTo>
                    <a:pt x="21024" y="1543"/>
                    <a:pt x="20448" y="992"/>
                    <a:pt x="19296" y="606"/>
                  </a:cubicBezTo>
                  <a:cubicBezTo>
                    <a:pt x="18144" y="220"/>
                    <a:pt x="16416" y="0"/>
                    <a:pt x="14688" y="0"/>
                  </a:cubicBezTo>
                  <a:cubicBezTo>
                    <a:pt x="12960" y="0"/>
                    <a:pt x="11232" y="220"/>
                    <a:pt x="9360" y="1708"/>
                  </a:cubicBezTo>
                  <a:cubicBezTo>
                    <a:pt x="7488" y="3196"/>
                    <a:pt x="5472" y="5951"/>
                    <a:pt x="4320" y="8982"/>
                  </a:cubicBezTo>
                  <a:cubicBezTo>
                    <a:pt x="3168" y="12012"/>
                    <a:pt x="2880" y="15318"/>
                    <a:pt x="2304" y="17467"/>
                  </a:cubicBezTo>
                  <a:cubicBezTo>
                    <a:pt x="1728" y="19616"/>
                    <a:pt x="864" y="2060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1" name="Line"/>
            <p:cNvSpPr/>
            <p:nvPr/>
          </p:nvSpPr>
          <p:spPr>
            <a:xfrm>
              <a:off x="1693146" y="457706"/>
              <a:ext cx="306928" cy="175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7" extrusionOk="0">
                  <a:moveTo>
                    <a:pt x="0" y="13789"/>
                  </a:moveTo>
                  <a:cubicBezTo>
                    <a:pt x="3109" y="12667"/>
                    <a:pt x="6218" y="11545"/>
                    <a:pt x="8591" y="10282"/>
                  </a:cubicBezTo>
                  <a:cubicBezTo>
                    <a:pt x="10964" y="9020"/>
                    <a:pt x="12600" y="7618"/>
                    <a:pt x="13500" y="6215"/>
                  </a:cubicBezTo>
                  <a:cubicBezTo>
                    <a:pt x="14400" y="4812"/>
                    <a:pt x="14564" y="3410"/>
                    <a:pt x="14891" y="2147"/>
                  </a:cubicBezTo>
                  <a:cubicBezTo>
                    <a:pt x="15218" y="885"/>
                    <a:pt x="15709" y="-237"/>
                    <a:pt x="16118" y="44"/>
                  </a:cubicBezTo>
                  <a:cubicBezTo>
                    <a:pt x="16527" y="324"/>
                    <a:pt x="16855" y="2007"/>
                    <a:pt x="17018" y="5233"/>
                  </a:cubicBezTo>
                  <a:cubicBezTo>
                    <a:pt x="17182" y="8459"/>
                    <a:pt x="17182" y="13228"/>
                    <a:pt x="17264" y="16314"/>
                  </a:cubicBezTo>
                  <a:cubicBezTo>
                    <a:pt x="17345" y="19399"/>
                    <a:pt x="17509" y="20802"/>
                    <a:pt x="18000" y="21082"/>
                  </a:cubicBezTo>
                  <a:cubicBezTo>
                    <a:pt x="18491" y="21363"/>
                    <a:pt x="19309" y="20521"/>
                    <a:pt x="19964" y="19680"/>
                  </a:cubicBezTo>
                  <a:cubicBezTo>
                    <a:pt x="20618" y="18838"/>
                    <a:pt x="21109" y="17997"/>
                    <a:pt x="21600" y="1715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2" name="Line"/>
            <p:cNvSpPr/>
            <p:nvPr/>
          </p:nvSpPr>
          <p:spPr>
            <a:xfrm>
              <a:off x="2111683" y="237171"/>
              <a:ext cx="34879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2833"/>
                    <a:pt x="21600" y="5666"/>
                    <a:pt x="19440" y="8970"/>
                  </a:cubicBezTo>
                  <a:cubicBezTo>
                    <a:pt x="17280" y="12275"/>
                    <a:pt x="12960" y="16052"/>
                    <a:pt x="9360" y="18236"/>
                  </a:cubicBezTo>
                  <a:cubicBezTo>
                    <a:pt x="5760" y="20420"/>
                    <a:pt x="2880" y="210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3" name="Line"/>
            <p:cNvSpPr/>
            <p:nvPr/>
          </p:nvSpPr>
          <p:spPr>
            <a:xfrm>
              <a:off x="2097732" y="433043"/>
              <a:ext cx="384979" cy="256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248" extrusionOk="0">
                  <a:moveTo>
                    <a:pt x="0" y="6897"/>
                  </a:moveTo>
                  <a:cubicBezTo>
                    <a:pt x="2863" y="4775"/>
                    <a:pt x="5725" y="2654"/>
                    <a:pt x="7612" y="1497"/>
                  </a:cubicBezTo>
                  <a:cubicBezTo>
                    <a:pt x="9499" y="340"/>
                    <a:pt x="10410" y="147"/>
                    <a:pt x="11190" y="50"/>
                  </a:cubicBezTo>
                  <a:cubicBezTo>
                    <a:pt x="11971" y="-46"/>
                    <a:pt x="12622" y="-46"/>
                    <a:pt x="12947" y="436"/>
                  </a:cubicBezTo>
                  <a:cubicBezTo>
                    <a:pt x="13272" y="918"/>
                    <a:pt x="13272" y="1883"/>
                    <a:pt x="12557" y="3233"/>
                  </a:cubicBezTo>
                  <a:cubicBezTo>
                    <a:pt x="11841" y="4583"/>
                    <a:pt x="10410" y="6318"/>
                    <a:pt x="9499" y="7572"/>
                  </a:cubicBezTo>
                  <a:cubicBezTo>
                    <a:pt x="8588" y="8825"/>
                    <a:pt x="8198" y="9597"/>
                    <a:pt x="8458" y="10079"/>
                  </a:cubicBezTo>
                  <a:cubicBezTo>
                    <a:pt x="8718" y="10561"/>
                    <a:pt x="9629" y="10754"/>
                    <a:pt x="11320" y="10850"/>
                  </a:cubicBezTo>
                  <a:cubicBezTo>
                    <a:pt x="13012" y="10947"/>
                    <a:pt x="15484" y="10947"/>
                    <a:pt x="17176" y="11043"/>
                  </a:cubicBezTo>
                  <a:cubicBezTo>
                    <a:pt x="18867" y="11140"/>
                    <a:pt x="19778" y="11333"/>
                    <a:pt x="20429" y="11815"/>
                  </a:cubicBezTo>
                  <a:cubicBezTo>
                    <a:pt x="21080" y="12297"/>
                    <a:pt x="21470" y="13068"/>
                    <a:pt x="21535" y="13936"/>
                  </a:cubicBezTo>
                  <a:cubicBezTo>
                    <a:pt x="21600" y="14804"/>
                    <a:pt x="21340" y="15768"/>
                    <a:pt x="19453" y="17118"/>
                  </a:cubicBezTo>
                  <a:cubicBezTo>
                    <a:pt x="17566" y="18468"/>
                    <a:pt x="14053" y="20204"/>
                    <a:pt x="11971" y="20879"/>
                  </a:cubicBezTo>
                  <a:cubicBezTo>
                    <a:pt x="9889" y="21554"/>
                    <a:pt x="9239" y="21168"/>
                    <a:pt x="8588" y="2078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4" name="Line"/>
            <p:cNvSpPr/>
            <p:nvPr/>
          </p:nvSpPr>
          <p:spPr>
            <a:xfrm>
              <a:off x="2537196" y="509220"/>
              <a:ext cx="12556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5" name="Line"/>
            <p:cNvSpPr/>
            <p:nvPr/>
          </p:nvSpPr>
          <p:spPr>
            <a:xfrm>
              <a:off x="2887247" y="188341"/>
              <a:ext cx="293871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9" h="21600" extrusionOk="0">
                  <a:moveTo>
                    <a:pt x="1394" y="0"/>
                  </a:moveTo>
                  <a:cubicBezTo>
                    <a:pt x="1394" y="4114"/>
                    <a:pt x="1394" y="8229"/>
                    <a:pt x="1312" y="11211"/>
                  </a:cubicBezTo>
                  <a:cubicBezTo>
                    <a:pt x="1229" y="14194"/>
                    <a:pt x="1064" y="16046"/>
                    <a:pt x="817" y="17280"/>
                  </a:cubicBezTo>
                  <a:cubicBezTo>
                    <a:pt x="570" y="18514"/>
                    <a:pt x="240" y="19131"/>
                    <a:pt x="75" y="19183"/>
                  </a:cubicBezTo>
                  <a:cubicBezTo>
                    <a:pt x="-90" y="19234"/>
                    <a:pt x="-90" y="18720"/>
                    <a:pt x="1229" y="17280"/>
                  </a:cubicBezTo>
                  <a:cubicBezTo>
                    <a:pt x="2548" y="15840"/>
                    <a:pt x="5186" y="13474"/>
                    <a:pt x="8402" y="12189"/>
                  </a:cubicBezTo>
                  <a:cubicBezTo>
                    <a:pt x="11617" y="10903"/>
                    <a:pt x="15409" y="10697"/>
                    <a:pt x="17883" y="10954"/>
                  </a:cubicBezTo>
                  <a:cubicBezTo>
                    <a:pt x="20356" y="11211"/>
                    <a:pt x="21510" y="11931"/>
                    <a:pt x="20438" y="13629"/>
                  </a:cubicBezTo>
                  <a:cubicBezTo>
                    <a:pt x="19366" y="15326"/>
                    <a:pt x="16069" y="18000"/>
                    <a:pt x="13925" y="19491"/>
                  </a:cubicBezTo>
                  <a:cubicBezTo>
                    <a:pt x="11782" y="20983"/>
                    <a:pt x="10792" y="21291"/>
                    <a:pt x="9803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6" name="Line"/>
            <p:cNvSpPr/>
            <p:nvPr/>
          </p:nvSpPr>
          <p:spPr>
            <a:xfrm>
              <a:off x="3182807" y="376298"/>
              <a:ext cx="208633" cy="25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0959" extrusionOk="0">
                  <a:moveTo>
                    <a:pt x="14560" y="2873"/>
                  </a:moveTo>
                  <a:cubicBezTo>
                    <a:pt x="14798" y="1926"/>
                    <a:pt x="15035" y="978"/>
                    <a:pt x="14323" y="410"/>
                  </a:cubicBezTo>
                  <a:cubicBezTo>
                    <a:pt x="13611" y="-159"/>
                    <a:pt x="11949" y="-348"/>
                    <a:pt x="9695" y="1263"/>
                  </a:cubicBezTo>
                  <a:cubicBezTo>
                    <a:pt x="7440" y="2873"/>
                    <a:pt x="4591" y="6284"/>
                    <a:pt x="2811" y="9220"/>
                  </a:cubicBezTo>
                  <a:cubicBezTo>
                    <a:pt x="1031" y="12157"/>
                    <a:pt x="319" y="14620"/>
                    <a:pt x="81" y="16326"/>
                  </a:cubicBezTo>
                  <a:cubicBezTo>
                    <a:pt x="-156" y="18031"/>
                    <a:pt x="81" y="18978"/>
                    <a:pt x="1387" y="19263"/>
                  </a:cubicBezTo>
                  <a:cubicBezTo>
                    <a:pt x="2692" y="19547"/>
                    <a:pt x="5066" y="19168"/>
                    <a:pt x="8033" y="17463"/>
                  </a:cubicBezTo>
                  <a:cubicBezTo>
                    <a:pt x="11000" y="15757"/>
                    <a:pt x="14560" y="12726"/>
                    <a:pt x="16815" y="10926"/>
                  </a:cubicBezTo>
                  <a:cubicBezTo>
                    <a:pt x="19070" y="9126"/>
                    <a:pt x="20020" y="8557"/>
                    <a:pt x="20613" y="8747"/>
                  </a:cubicBezTo>
                  <a:cubicBezTo>
                    <a:pt x="21207" y="8936"/>
                    <a:pt x="21444" y="9884"/>
                    <a:pt x="21207" y="11399"/>
                  </a:cubicBezTo>
                  <a:cubicBezTo>
                    <a:pt x="20969" y="12915"/>
                    <a:pt x="20257" y="14999"/>
                    <a:pt x="19308" y="16894"/>
                  </a:cubicBezTo>
                  <a:cubicBezTo>
                    <a:pt x="18358" y="18789"/>
                    <a:pt x="17171" y="20494"/>
                    <a:pt x="16815" y="20873"/>
                  </a:cubicBezTo>
                  <a:cubicBezTo>
                    <a:pt x="16459" y="21252"/>
                    <a:pt x="16934" y="20305"/>
                    <a:pt x="17409" y="1935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7" name="Line"/>
            <p:cNvSpPr/>
            <p:nvPr/>
          </p:nvSpPr>
          <p:spPr>
            <a:xfrm>
              <a:off x="3438148" y="397610"/>
              <a:ext cx="224741" cy="232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7" h="21183" extrusionOk="0">
                  <a:moveTo>
                    <a:pt x="13506" y="0"/>
                  </a:moveTo>
                  <a:cubicBezTo>
                    <a:pt x="9834" y="1906"/>
                    <a:pt x="6162" y="3812"/>
                    <a:pt x="3678" y="5400"/>
                  </a:cubicBezTo>
                  <a:cubicBezTo>
                    <a:pt x="1194" y="6988"/>
                    <a:pt x="-102" y="8259"/>
                    <a:pt x="6" y="8894"/>
                  </a:cubicBezTo>
                  <a:cubicBezTo>
                    <a:pt x="114" y="9529"/>
                    <a:pt x="1626" y="9529"/>
                    <a:pt x="4326" y="9635"/>
                  </a:cubicBezTo>
                  <a:cubicBezTo>
                    <a:pt x="7026" y="9741"/>
                    <a:pt x="10914" y="9953"/>
                    <a:pt x="13830" y="10482"/>
                  </a:cubicBezTo>
                  <a:cubicBezTo>
                    <a:pt x="16746" y="11012"/>
                    <a:pt x="18690" y="11859"/>
                    <a:pt x="19878" y="12812"/>
                  </a:cubicBezTo>
                  <a:cubicBezTo>
                    <a:pt x="21066" y="13765"/>
                    <a:pt x="21498" y="14824"/>
                    <a:pt x="19446" y="16412"/>
                  </a:cubicBezTo>
                  <a:cubicBezTo>
                    <a:pt x="17394" y="18000"/>
                    <a:pt x="12858" y="20118"/>
                    <a:pt x="9834" y="20859"/>
                  </a:cubicBezTo>
                  <a:cubicBezTo>
                    <a:pt x="6810" y="21600"/>
                    <a:pt x="5298" y="20965"/>
                    <a:pt x="4866" y="20012"/>
                  </a:cubicBezTo>
                  <a:cubicBezTo>
                    <a:pt x="4434" y="19059"/>
                    <a:pt x="5082" y="17788"/>
                    <a:pt x="5730" y="1651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8" name="Line"/>
            <p:cNvSpPr/>
            <p:nvPr/>
          </p:nvSpPr>
          <p:spPr>
            <a:xfrm>
              <a:off x="3668539" y="430163"/>
              <a:ext cx="312613" cy="22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189" extrusionOk="0">
                  <a:moveTo>
                    <a:pt x="865" y="8073"/>
                  </a:moveTo>
                  <a:cubicBezTo>
                    <a:pt x="706" y="9164"/>
                    <a:pt x="547" y="10255"/>
                    <a:pt x="309" y="11455"/>
                  </a:cubicBezTo>
                  <a:cubicBezTo>
                    <a:pt x="71" y="12655"/>
                    <a:pt x="-247" y="13964"/>
                    <a:pt x="309" y="14509"/>
                  </a:cubicBezTo>
                  <a:cubicBezTo>
                    <a:pt x="865" y="15055"/>
                    <a:pt x="2294" y="14836"/>
                    <a:pt x="4915" y="13200"/>
                  </a:cubicBezTo>
                  <a:cubicBezTo>
                    <a:pt x="7535" y="11564"/>
                    <a:pt x="11347" y="8509"/>
                    <a:pt x="13809" y="6436"/>
                  </a:cubicBezTo>
                  <a:cubicBezTo>
                    <a:pt x="16271" y="4364"/>
                    <a:pt x="17382" y="3273"/>
                    <a:pt x="18177" y="2182"/>
                  </a:cubicBezTo>
                  <a:cubicBezTo>
                    <a:pt x="18971" y="1091"/>
                    <a:pt x="19447" y="0"/>
                    <a:pt x="19050" y="0"/>
                  </a:cubicBezTo>
                  <a:cubicBezTo>
                    <a:pt x="18653" y="0"/>
                    <a:pt x="17382" y="1091"/>
                    <a:pt x="15000" y="4145"/>
                  </a:cubicBezTo>
                  <a:cubicBezTo>
                    <a:pt x="12618" y="7200"/>
                    <a:pt x="9124" y="12218"/>
                    <a:pt x="7218" y="15382"/>
                  </a:cubicBezTo>
                  <a:cubicBezTo>
                    <a:pt x="5312" y="18545"/>
                    <a:pt x="4994" y="19855"/>
                    <a:pt x="5391" y="20618"/>
                  </a:cubicBezTo>
                  <a:cubicBezTo>
                    <a:pt x="5788" y="21382"/>
                    <a:pt x="6900" y="21600"/>
                    <a:pt x="9679" y="19855"/>
                  </a:cubicBezTo>
                  <a:cubicBezTo>
                    <a:pt x="12459" y="18109"/>
                    <a:pt x="16906" y="14400"/>
                    <a:pt x="21353" y="1069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89" name="Line"/>
            <p:cNvSpPr/>
            <p:nvPr/>
          </p:nvSpPr>
          <p:spPr>
            <a:xfrm>
              <a:off x="3931030" y="160439"/>
              <a:ext cx="377977" cy="496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63" extrusionOk="0">
                  <a:moveTo>
                    <a:pt x="19039" y="0"/>
                  </a:moveTo>
                  <a:cubicBezTo>
                    <a:pt x="19566" y="1407"/>
                    <a:pt x="20093" y="2813"/>
                    <a:pt x="20093" y="5124"/>
                  </a:cubicBezTo>
                  <a:cubicBezTo>
                    <a:pt x="20093" y="7434"/>
                    <a:pt x="19566" y="10649"/>
                    <a:pt x="19303" y="12508"/>
                  </a:cubicBezTo>
                  <a:cubicBezTo>
                    <a:pt x="19039" y="14367"/>
                    <a:pt x="19039" y="14869"/>
                    <a:pt x="18842" y="15321"/>
                  </a:cubicBezTo>
                  <a:cubicBezTo>
                    <a:pt x="18644" y="15773"/>
                    <a:pt x="18249" y="16175"/>
                    <a:pt x="17064" y="16225"/>
                  </a:cubicBezTo>
                  <a:cubicBezTo>
                    <a:pt x="15878" y="16275"/>
                    <a:pt x="13903" y="15974"/>
                    <a:pt x="11334" y="16125"/>
                  </a:cubicBezTo>
                  <a:cubicBezTo>
                    <a:pt x="8766" y="16275"/>
                    <a:pt x="5605" y="16878"/>
                    <a:pt x="3564" y="17581"/>
                  </a:cubicBezTo>
                  <a:cubicBezTo>
                    <a:pt x="1522" y="18285"/>
                    <a:pt x="600" y="19088"/>
                    <a:pt x="205" y="19741"/>
                  </a:cubicBezTo>
                  <a:cubicBezTo>
                    <a:pt x="-190" y="20394"/>
                    <a:pt x="-58" y="20897"/>
                    <a:pt x="995" y="21198"/>
                  </a:cubicBezTo>
                  <a:cubicBezTo>
                    <a:pt x="2049" y="21500"/>
                    <a:pt x="4025" y="21600"/>
                    <a:pt x="7251" y="21198"/>
                  </a:cubicBezTo>
                  <a:cubicBezTo>
                    <a:pt x="10478" y="20796"/>
                    <a:pt x="14956" y="19892"/>
                    <a:pt x="17525" y="19289"/>
                  </a:cubicBezTo>
                  <a:cubicBezTo>
                    <a:pt x="20093" y="18687"/>
                    <a:pt x="20751" y="18385"/>
                    <a:pt x="21410" y="1808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0" name="Line"/>
            <p:cNvSpPr/>
            <p:nvPr/>
          </p:nvSpPr>
          <p:spPr>
            <a:xfrm>
              <a:off x="4613371" y="266365"/>
              <a:ext cx="224509" cy="343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115" extrusionOk="0">
                  <a:moveTo>
                    <a:pt x="18096" y="5499"/>
                  </a:moveTo>
                  <a:cubicBezTo>
                    <a:pt x="18537" y="4641"/>
                    <a:pt x="18978" y="3782"/>
                    <a:pt x="19198" y="2924"/>
                  </a:cubicBezTo>
                  <a:cubicBezTo>
                    <a:pt x="19418" y="2066"/>
                    <a:pt x="19418" y="1207"/>
                    <a:pt x="18867" y="635"/>
                  </a:cubicBezTo>
                  <a:cubicBezTo>
                    <a:pt x="18316" y="63"/>
                    <a:pt x="17214" y="-223"/>
                    <a:pt x="15451" y="206"/>
                  </a:cubicBezTo>
                  <a:cubicBezTo>
                    <a:pt x="13688" y="635"/>
                    <a:pt x="11263" y="1780"/>
                    <a:pt x="8618" y="4569"/>
                  </a:cubicBezTo>
                  <a:cubicBezTo>
                    <a:pt x="5973" y="7358"/>
                    <a:pt x="3108" y="11793"/>
                    <a:pt x="1565" y="14725"/>
                  </a:cubicBezTo>
                  <a:cubicBezTo>
                    <a:pt x="22" y="17658"/>
                    <a:pt x="-198" y="19088"/>
                    <a:pt x="133" y="20018"/>
                  </a:cubicBezTo>
                  <a:cubicBezTo>
                    <a:pt x="463" y="20948"/>
                    <a:pt x="1345" y="21377"/>
                    <a:pt x="3549" y="20948"/>
                  </a:cubicBezTo>
                  <a:cubicBezTo>
                    <a:pt x="5753" y="20519"/>
                    <a:pt x="9280" y="19231"/>
                    <a:pt x="12145" y="17515"/>
                  </a:cubicBezTo>
                  <a:cubicBezTo>
                    <a:pt x="15010" y="15798"/>
                    <a:pt x="17214" y="13652"/>
                    <a:pt x="18647" y="12294"/>
                  </a:cubicBezTo>
                  <a:cubicBezTo>
                    <a:pt x="20080" y="10935"/>
                    <a:pt x="20741" y="10362"/>
                    <a:pt x="21071" y="10577"/>
                  </a:cubicBezTo>
                  <a:cubicBezTo>
                    <a:pt x="21402" y="10792"/>
                    <a:pt x="21402" y="11793"/>
                    <a:pt x="20631" y="13223"/>
                  </a:cubicBezTo>
                  <a:cubicBezTo>
                    <a:pt x="19859" y="14654"/>
                    <a:pt x="18316" y="16513"/>
                    <a:pt x="17324" y="17944"/>
                  </a:cubicBezTo>
                  <a:cubicBezTo>
                    <a:pt x="16333" y="19374"/>
                    <a:pt x="15892" y="20376"/>
                    <a:pt x="16553" y="20447"/>
                  </a:cubicBezTo>
                  <a:cubicBezTo>
                    <a:pt x="17214" y="20519"/>
                    <a:pt x="18978" y="19660"/>
                    <a:pt x="20741" y="1880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1" name="Line"/>
            <p:cNvSpPr/>
            <p:nvPr/>
          </p:nvSpPr>
          <p:spPr>
            <a:xfrm>
              <a:off x="4924202" y="332181"/>
              <a:ext cx="601599" cy="303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167" extrusionOk="0">
                  <a:moveTo>
                    <a:pt x="4189" y="2134"/>
                  </a:moveTo>
                  <a:cubicBezTo>
                    <a:pt x="3026" y="6194"/>
                    <a:pt x="1863" y="10254"/>
                    <a:pt x="1157" y="12771"/>
                  </a:cubicBezTo>
                  <a:cubicBezTo>
                    <a:pt x="450" y="15289"/>
                    <a:pt x="201" y="16263"/>
                    <a:pt x="77" y="17156"/>
                  </a:cubicBezTo>
                  <a:cubicBezTo>
                    <a:pt x="-48" y="18049"/>
                    <a:pt x="-48" y="18862"/>
                    <a:pt x="284" y="19349"/>
                  </a:cubicBezTo>
                  <a:cubicBezTo>
                    <a:pt x="617" y="19836"/>
                    <a:pt x="1281" y="19998"/>
                    <a:pt x="2486" y="18943"/>
                  </a:cubicBezTo>
                  <a:cubicBezTo>
                    <a:pt x="3690" y="17887"/>
                    <a:pt x="5435" y="15613"/>
                    <a:pt x="6681" y="13583"/>
                  </a:cubicBezTo>
                  <a:cubicBezTo>
                    <a:pt x="7927" y="11553"/>
                    <a:pt x="8675" y="9767"/>
                    <a:pt x="9257" y="8711"/>
                  </a:cubicBezTo>
                  <a:cubicBezTo>
                    <a:pt x="9838" y="7655"/>
                    <a:pt x="10254" y="7331"/>
                    <a:pt x="10461" y="7574"/>
                  </a:cubicBezTo>
                  <a:cubicBezTo>
                    <a:pt x="10669" y="7818"/>
                    <a:pt x="10669" y="8630"/>
                    <a:pt x="10295" y="10254"/>
                  </a:cubicBezTo>
                  <a:cubicBezTo>
                    <a:pt x="9921" y="11878"/>
                    <a:pt x="9174" y="14314"/>
                    <a:pt x="8634" y="16344"/>
                  </a:cubicBezTo>
                  <a:cubicBezTo>
                    <a:pt x="8094" y="18374"/>
                    <a:pt x="7761" y="19998"/>
                    <a:pt x="7844" y="20729"/>
                  </a:cubicBezTo>
                  <a:cubicBezTo>
                    <a:pt x="7927" y="21460"/>
                    <a:pt x="8426" y="21298"/>
                    <a:pt x="9298" y="20080"/>
                  </a:cubicBezTo>
                  <a:cubicBezTo>
                    <a:pt x="10170" y="18862"/>
                    <a:pt x="11417" y="16588"/>
                    <a:pt x="12206" y="15207"/>
                  </a:cubicBezTo>
                  <a:cubicBezTo>
                    <a:pt x="12995" y="13827"/>
                    <a:pt x="13327" y="13340"/>
                    <a:pt x="13701" y="13096"/>
                  </a:cubicBezTo>
                  <a:cubicBezTo>
                    <a:pt x="14075" y="12852"/>
                    <a:pt x="14490" y="12852"/>
                    <a:pt x="14781" y="13258"/>
                  </a:cubicBezTo>
                  <a:cubicBezTo>
                    <a:pt x="15072" y="13665"/>
                    <a:pt x="15238" y="14477"/>
                    <a:pt x="15321" y="15289"/>
                  </a:cubicBezTo>
                  <a:cubicBezTo>
                    <a:pt x="15404" y="16101"/>
                    <a:pt x="15404" y="16913"/>
                    <a:pt x="15404" y="17725"/>
                  </a:cubicBezTo>
                  <a:cubicBezTo>
                    <a:pt x="15404" y="18537"/>
                    <a:pt x="15404" y="19349"/>
                    <a:pt x="15612" y="19755"/>
                  </a:cubicBezTo>
                  <a:cubicBezTo>
                    <a:pt x="15820" y="20161"/>
                    <a:pt x="16235" y="20161"/>
                    <a:pt x="17232" y="18212"/>
                  </a:cubicBezTo>
                  <a:cubicBezTo>
                    <a:pt x="18229" y="16263"/>
                    <a:pt x="19807" y="12365"/>
                    <a:pt x="20638" y="9280"/>
                  </a:cubicBezTo>
                  <a:cubicBezTo>
                    <a:pt x="21469" y="6194"/>
                    <a:pt x="21552" y="3920"/>
                    <a:pt x="21469" y="2458"/>
                  </a:cubicBezTo>
                  <a:cubicBezTo>
                    <a:pt x="21386" y="997"/>
                    <a:pt x="21137" y="347"/>
                    <a:pt x="20763" y="104"/>
                  </a:cubicBezTo>
                  <a:cubicBezTo>
                    <a:pt x="20389" y="-140"/>
                    <a:pt x="19890" y="22"/>
                    <a:pt x="19184" y="834"/>
                  </a:cubicBezTo>
                  <a:cubicBezTo>
                    <a:pt x="18478" y="1646"/>
                    <a:pt x="17564" y="3108"/>
                    <a:pt x="16650" y="457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2" name="Line"/>
            <p:cNvSpPr/>
            <p:nvPr/>
          </p:nvSpPr>
          <p:spPr>
            <a:xfrm>
              <a:off x="5557604" y="376683"/>
              <a:ext cx="202333" cy="22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307" extrusionOk="0">
                  <a:moveTo>
                    <a:pt x="741" y="3340"/>
                  </a:moveTo>
                  <a:cubicBezTo>
                    <a:pt x="1477" y="6903"/>
                    <a:pt x="2214" y="10466"/>
                    <a:pt x="2214" y="12915"/>
                  </a:cubicBezTo>
                  <a:cubicBezTo>
                    <a:pt x="2214" y="15365"/>
                    <a:pt x="1477" y="16701"/>
                    <a:pt x="864" y="18037"/>
                  </a:cubicBezTo>
                  <a:cubicBezTo>
                    <a:pt x="250" y="19373"/>
                    <a:pt x="-241" y="20709"/>
                    <a:pt x="127" y="21155"/>
                  </a:cubicBezTo>
                  <a:cubicBezTo>
                    <a:pt x="495" y="21600"/>
                    <a:pt x="1723" y="21155"/>
                    <a:pt x="4914" y="18705"/>
                  </a:cubicBezTo>
                  <a:cubicBezTo>
                    <a:pt x="8104" y="16256"/>
                    <a:pt x="13259" y="11802"/>
                    <a:pt x="16327" y="8351"/>
                  </a:cubicBezTo>
                  <a:cubicBezTo>
                    <a:pt x="19395" y="4899"/>
                    <a:pt x="20377" y="2449"/>
                    <a:pt x="21359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3" name="Line"/>
            <p:cNvSpPr/>
            <p:nvPr/>
          </p:nvSpPr>
          <p:spPr>
            <a:xfrm>
              <a:off x="5795850" y="409236"/>
              <a:ext cx="222185" cy="209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172" extrusionOk="0">
                  <a:moveTo>
                    <a:pt x="1250" y="939"/>
                  </a:moveTo>
                  <a:cubicBezTo>
                    <a:pt x="2375" y="3287"/>
                    <a:pt x="3500" y="5635"/>
                    <a:pt x="3500" y="8569"/>
                  </a:cubicBezTo>
                  <a:cubicBezTo>
                    <a:pt x="3500" y="11504"/>
                    <a:pt x="2375" y="15026"/>
                    <a:pt x="1475" y="17374"/>
                  </a:cubicBezTo>
                  <a:cubicBezTo>
                    <a:pt x="575" y="19722"/>
                    <a:pt x="-100" y="20895"/>
                    <a:pt x="12" y="21130"/>
                  </a:cubicBezTo>
                  <a:cubicBezTo>
                    <a:pt x="125" y="21365"/>
                    <a:pt x="1025" y="20661"/>
                    <a:pt x="3163" y="17843"/>
                  </a:cubicBezTo>
                  <a:cubicBezTo>
                    <a:pt x="5300" y="15026"/>
                    <a:pt x="8675" y="10095"/>
                    <a:pt x="11037" y="6808"/>
                  </a:cubicBezTo>
                  <a:cubicBezTo>
                    <a:pt x="13400" y="3522"/>
                    <a:pt x="14750" y="1878"/>
                    <a:pt x="15987" y="939"/>
                  </a:cubicBezTo>
                  <a:cubicBezTo>
                    <a:pt x="17225" y="0"/>
                    <a:pt x="18350" y="-235"/>
                    <a:pt x="18912" y="235"/>
                  </a:cubicBezTo>
                  <a:cubicBezTo>
                    <a:pt x="19475" y="704"/>
                    <a:pt x="19475" y="1878"/>
                    <a:pt x="19250" y="3052"/>
                  </a:cubicBezTo>
                  <a:cubicBezTo>
                    <a:pt x="19025" y="4226"/>
                    <a:pt x="18575" y="5400"/>
                    <a:pt x="18912" y="5517"/>
                  </a:cubicBezTo>
                  <a:cubicBezTo>
                    <a:pt x="19250" y="5635"/>
                    <a:pt x="20375" y="4695"/>
                    <a:pt x="21500" y="375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4" name="Line"/>
            <p:cNvSpPr/>
            <p:nvPr/>
          </p:nvSpPr>
          <p:spPr>
            <a:xfrm>
              <a:off x="6149004" y="90683"/>
              <a:ext cx="69152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94" h="21600" extrusionOk="0">
                  <a:moveTo>
                    <a:pt x="17581" y="0"/>
                  </a:moveTo>
                  <a:cubicBezTo>
                    <a:pt x="18851" y="1290"/>
                    <a:pt x="20122" y="2579"/>
                    <a:pt x="16628" y="5051"/>
                  </a:cubicBezTo>
                  <a:cubicBezTo>
                    <a:pt x="13134" y="7522"/>
                    <a:pt x="4875" y="11176"/>
                    <a:pt x="1698" y="14131"/>
                  </a:cubicBezTo>
                  <a:cubicBezTo>
                    <a:pt x="-1478" y="17087"/>
                    <a:pt x="428" y="19343"/>
                    <a:pt x="2334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5" name="Line"/>
            <p:cNvSpPr/>
            <p:nvPr/>
          </p:nvSpPr>
          <p:spPr>
            <a:xfrm>
              <a:off x="6045937" y="390635"/>
              <a:ext cx="467367" cy="137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69" extrusionOk="0">
                  <a:moveTo>
                    <a:pt x="0" y="19858"/>
                  </a:moveTo>
                  <a:cubicBezTo>
                    <a:pt x="1290" y="20207"/>
                    <a:pt x="2579" y="20555"/>
                    <a:pt x="4997" y="17942"/>
                  </a:cubicBezTo>
                  <a:cubicBezTo>
                    <a:pt x="7415" y="15329"/>
                    <a:pt x="10961" y="9755"/>
                    <a:pt x="13003" y="6446"/>
                  </a:cubicBezTo>
                  <a:cubicBezTo>
                    <a:pt x="15045" y="3136"/>
                    <a:pt x="15582" y="2091"/>
                    <a:pt x="16119" y="1220"/>
                  </a:cubicBezTo>
                  <a:cubicBezTo>
                    <a:pt x="16657" y="349"/>
                    <a:pt x="17194" y="-348"/>
                    <a:pt x="17463" y="349"/>
                  </a:cubicBezTo>
                  <a:cubicBezTo>
                    <a:pt x="17731" y="1046"/>
                    <a:pt x="17731" y="3136"/>
                    <a:pt x="17355" y="5400"/>
                  </a:cubicBezTo>
                  <a:cubicBezTo>
                    <a:pt x="16979" y="7665"/>
                    <a:pt x="16227" y="10104"/>
                    <a:pt x="15313" y="12891"/>
                  </a:cubicBezTo>
                  <a:cubicBezTo>
                    <a:pt x="14400" y="15678"/>
                    <a:pt x="13325" y="18813"/>
                    <a:pt x="13057" y="20033"/>
                  </a:cubicBezTo>
                  <a:cubicBezTo>
                    <a:pt x="12788" y="21252"/>
                    <a:pt x="13325" y="20555"/>
                    <a:pt x="14185" y="19336"/>
                  </a:cubicBezTo>
                  <a:cubicBezTo>
                    <a:pt x="15045" y="18117"/>
                    <a:pt x="16227" y="16375"/>
                    <a:pt x="17087" y="15329"/>
                  </a:cubicBezTo>
                  <a:cubicBezTo>
                    <a:pt x="17946" y="14284"/>
                    <a:pt x="18484" y="13936"/>
                    <a:pt x="18967" y="14284"/>
                  </a:cubicBezTo>
                  <a:cubicBezTo>
                    <a:pt x="19451" y="14633"/>
                    <a:pt x="19881" y="15678"/>
                    <a:pt x="20096" y="15155"/>
                  </a:cubicBezTo>
                  <a:cubicBezTo>
                    <a:pt x="20310" y="14633"/>
                    <a:pt x="20310" y="12542"/>
                    <a:pt x="20525" y="9755"/>
                  </a:cubicBezTo>
                  <a:cubicBezTo>
                    <a:pt x="20740" y="6968"/>
                    <a:pt x="21170" y="348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6" name="Line"/>
            <p:cNvSpPr/>
            <p:nvPr/>
          </p:nvSpPr>
          <p:spPr>
            <a:xfrm>
              <a:off x="6534305" y="132536"/>
              <a:ext cx="231575" cy="408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0" h="21553" extrusionOk="0">
                  <a:moveTo>
                    <a:pt x="5711" y="0"/>
                  </a:moveTo>
                  <a:cubicBezTo>
                    <a:pt x="6558" y="1350"/>
                    <a:pt x="7406" y="2700"/>
                    <a:pt x="6558" y="5277"/>
                  </a:cubicBezTo>
                  <a:cubicBezTo>
                    <a:pt x="5711" y="7855"/>
                    <a:pt x="3170" y="11659"/>
                    <a:pt x="1688" y="14175"/>
                  </a:cubicBezTo>
                  <a:cubicBezTo>
                    <a:pt x="206" y="16691"/>
                    <a:pt x="-218" y="17918"/>
                    <a:pt x="100" y="18409"/>
                  </a:cubicBezTo>
                  <a:cubicBezTo>
                    <a:pt x="417" y="18900"/>
                    <a:pt x="1476" y="18655"/>
                    <a:pt x="4017" y="17857"/>
                  </a:cubicBezTo>
                  <a:cubicBezTo>
                    <a:pt x="6558" y="17059"/>
                    <a:pt x="10582" y="15709"/>
                    <a:pt x="13229" y="15095"/>
                  </a:cubicBezTo>
                  <a:cubicBezTo>
                    <a:pt x="15876" y="14482"/>
                    <a:pt x="17147" y="14605"/>
                    <a:pt x="18206" y="14973"/>
                  </a:cubicBezTo>
                  <a:cubicBezTo>
                    <a:pt x="19264" y="15341"/>
                    <a:pt x="20111" y="15955"/>
                    <a:pt x="20641" y="16691"/>
                  </a:cubicBezTo>
                  <a:cubicBezTo>
                    <a:pt x="21170" y="17427"/>
                    <a:pt x="21382" y="18286"/>
                    <a:pt x="20429" y="19084"/>
                  </a:cubicBezTo>
                  <a:cubicBezTo>
                    <a:pt x="19476" y="19882"/>
                    <a:pt x="17358" y="20618"/>
                    <a:pt x="15770" y="21048"/>
                  </a:cubicBezTo>
                  <a:cubicBezTo>
                    <a:pt x="14182" y="21477"/>
                    <a:pt x="13123" y="21600"/>
                    <a:pt x="12064" y="21539"/>
                  </a:cubicBezTo>
                  <a:cubicBezTo>
                    <a:pt x="11006" y="21477"/>
                    <a:pt x="9947" y="21232"/>
                    <a:pt x="9629" y="20741"/>
                  </a:cubicBezTo>
                  <a:cubicBezTo>
                    <a:pt x="9311" y="20250"/>
                    <a:pt x="9735" y="19514"/>
                    <a:pt x="10158" y="1877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7" name="Line"/>
            <p:cNvSpPr/>
            <p:nvPr/>
          </p:nvSpPr>
          <p:spPr>
            <a:xfrm>
              <a:off x="6832839" y="411561"/>
              <a:ext cx="22272" cy="168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459" extrusionOk="0">
                  <a:moveTo>
                    <a:pt x="1248" y="0"/>
                  </a:moveTo>
                  <a:cubicBezTo>
                    <a:pt x="5568" y="5326"/>
                    <a:pt x="9888" y="10652"/>
                    <a:pt x="8808" y="14647"/>
                  </a:cubicBezTo>
                  <a:cubicBezTo>
                    <a:pt x="7728" y="18641"/>
                    <a:pt x="1248" y="21304"/>
                    <a:pt x="168" y="21452"/>
                  </a:cubicBezTo>
                  <a:cubicBezTo>
                    <a:pt x="-912" y="21600"/>
                    <a:pt x="3408" y="19233"/>
                    <a:pt x="7728" y="17310"/>
                  </a:cubicBezTo>
                  <a:cubicBezTo>
                    <a:pt x="12048" y="15386"/>
                    <a:pt x="16368" y="13907"/>
                    <a:pt x="20688" y="1242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8" name="Line"/>
            <p:cNvSpPr/>
            <p:nvPr/>
          </p:nvSpPr>
          <p:spPr>
            <a:xfrm>
              <a:off x="6877071" y="0"/>
              <a:ext cx="19893" cy="139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13332" y="0"/>
                  </a:moveTo>
                  <a:cubicBezTo>
                    <a:pt x="6132" y="4680"/>
                    <a:pt x="-1068" y="9360"/>
                    <a:pt x="132" y="12960"/>
                  </a:cubicBezTo>
                  <a:cubicBezTo>
                    <a:pt x="1332" y="16560"/>
                    <a:pt x="10932" y="19080"/>
                    <a:pt x="20532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199" name="Line"/>
            <p:cNvSpPr/>
            <p:nvPr/>
          </p:nvSpPr>
          <p:spPr>
            <a:xfrm>
              <a:off x="7001598" y="209268"/>
              <a:ext cx="55806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300" y="4070"/>
                    <a:pt x="9000" y="8139"/>
                    <a:pt x="5400" y="11739"/>
                  </a:cubicBezTo>
                  <a:cubicBezTo>
                    <a:pt x="1800" y="15339"/>
                    <a:pt x="900" y="1847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0" name="Line"/>
            <p:cNvSpPr/>
            <p:nvPr/>
          </p:nvSpPr>
          <p:spPr>
            <a:xfrm>
              <a:off x="7120183" y="369708"/>
              <a:ext cx="55807" cy="174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1" name="Line"/>
            <p:cNvSpPr/>
            <p:nvPr/>
          </p:nvSpPr>
          <p:spPr>
            <a:xfrm>
              <a:off x="7306627" y="139512"/>
              <a:ext cx="7165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1" h="21600" extrusionOk="0">
                  <a:moveTo>
                    <a:pt x="20801" y="0"/>
                  </a:moveTo>
                  <a:cubicBezTo>
                    <a:pt x="13376" y="4431"/>
                    <a:pt x="5951" y="8862"/>
                    <a:pt x="2576" y="12462"/>
                  </a:cubicBezTo>
                  <a:cubicBezTo>
                    <a:pt x="-799" y="16062"/>
                    <a:pt x="-124" y="18831"/>
                    <a:pt x="551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2" name="Line"/>
            <p:cNvSpPr/>
            <p:nvPr/>
          </p:nvSpPr>
          <p:spPr>
            <a:xfrm>
              <a:off x="7273647" y="355718"/>
              <a:ext cx="319005" cy="188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341" extrusionOk="0">
                  <a:moveTo>
                    <a:pt x="0" y="7907"/>
                  </a:moveTo>
                  <a:cubicBezTo>
                    <a:pt x="3913" y="7380"/>
                    <a:pt x="7826" y="6853"/>
                    <a:pt x="10722" y="6063"/>
                  </a:cubicBezTo>
                  <a:cubicBezTo>
                    <a:pt x="13617" y="5273"/>
                    <a:pt x="15496" y="4219"/>
                    <a:pt x="16826" y="3297"/>
                  </a:cubicBezTo>
                  <a:cubicBezTo>
                    <a:pt x="18157" y="2375"/>
                    <a:pt x="18939" y="1585"/>
                    <a:pt x="19722" y="926"/>
                  </a:cubicBezTo>
                  <a:cubicBezTo>
                    <a:pt x="20504" y="268"/>
                    <a:pt x="21287" y="-259"/>
                    <a:pt x="21443" y="136"/>
                  </a:cubicBezTo>
                  <a:cubicBezTo>
                    <a:pt x="21600" y="531"/>
                    <a:pt x="21130" y="1848"/>
                    <a:pt x="20504" y="4746"/>
                  </a:cubicBezTo>
                  <a:cubicBezTo>
                    <a:pt x="19878" y="7643"/>
                    <a:pt x="19096" y="12121"/>
                    <a:pt x="18470" y="15151"/>
                  </a:cubicBezTo>
                  <a:cubicBezTo>
                    <a:pt x="17843" y="18180"/>
                    <a:pt x="17374" y="19761"/>
                    <a:pt x="17296" y="20551"/>
                  </a:cubicBezTo>
                  <a:cubicBezTo>
                    <a:pt x="17217" y="21341"/>
                    <a:pt x="17530" y="21341"/>
                    <a:pt x="17843" y="2134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3" name="Line"/>
            <p:cNvSpPr/>
            <p:nvPr/>
          </p:nvSpPr>
          <p:spPr>
            <a:xfrm>
              <a:off x="7624753" y="195317"/>
              <a:ext cx="4652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0800" y="18000"/>
                    <a:pt x="0" y="14400"/>
                    <a:pt x="0" y="10800"/>
                  </a:cubicBezTo>
                  <a:cubicBezTo>
                    <a:pt x="0" y="7200"/>
                    <a:pt x="1080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4" name="Line"/>
            <p:cNvSpPr/>
            <p:nvPr/>
          </p:nvSpPr>
          <p:spPr>
            <a:xfrm>
              <a:off x="7691236" y="267613"/>
              <a:ext cx="194560" cy="283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7" h="21408" extrusionOk="0">
                  <a:moveTo>
                    <a:pt x="827" y="11925"/>
                  </a:moveTo>
                  <a:cubicBezTo>
                    <a:pt x="6166" y="10169"/>
                    <a:pt x="11505" y="8413"/>
                    <a:pt x="14782" y="6832"/>
                  </a:cubicBezTo>
                  <a:cubicBezTo>
                    <a:pt x="18058" y="5252"/>
                    <a:pt x="19272" y="3847"/>
                    <a:pt x="19878" y="2706"/>
                  </a:cubicBezTo>
                  <a:cubicBezTo>
                    <a:pt x="20485" y="1564"/>
                    <a:pt x="20485" y="686"/>
                    <a:pt x="19636" y="247"/>
                  </a:cubicBezTo>
                  <a:cubicBezTo>
                    <a:pt x="18786" y="-192"/>
                    <a:pt x="17087" y="-192"/>
                    <a:pt x="14054" y="1476"/>
                  </a:cubicBezTo>
                  <a:cubicBezTo>
                    <a:pt x="11020" y="3145"/>
                    <a:pt x="6651" y="6481"/>
                    <a:pt x="3618" y="9906"/>
                  </a:cubicBezTo>
                  <a:cubicBezTo>
                    <a:pt x="584" y="13330"/>
                    <a:pt x="-1115" y="16842"/>
                    <a:pt x="827" y="18862"/>
                  </a:cubicBezTo>
                  <a:cubicBezTo>
                    <a:pt x="2768" y="20881"/>
                    <a:pt x="8350" y="21408"/>
                    <a:pt x="11627" y="21408"/>
                  </a:cubicBezTo>
                  <a:cubicBezTo>
                    <a:pt x="14903" y="21408"/>
                    <a:pt x="15874" y="20881"/>
                    <a:pt x="16845" y="2035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5" name="Line"/>
            <p:cNvSpPr/>
            <p:nvPr/>
          </p:nvSpPr>
          <p:spPr>
            <a:xfrm>
              <a:off x="7824722" y="355756"/>
              <a:ext cx="443114" cy="16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356" extrusionOk="0">
                  <a:moveTo>
                    <a:pt x="13837" y="0"/>
                  </a:moveTo>
                  <a:cubicBezTo>
                    <a:pt x="12262" y="1200"/>
                    <a:pt x="10687" y="2400"/>
                    <a:pt x="9562" y="3450"/>
                  </a:cubicBezTo>
                  <a:cubicBezTo>
                    <a:pt x="8437" y="4500"/>
                    <a:pt x="7762" y="5400"/>
                    <a:pt x="7819" y="5850"/>
                  </a:cubicBezTo>
                  <a:cubicBezTo>
                    <a:pt x="7875" y="6300"/>
                    <a:pt x="8662" y="6300"/>
                    <a:pt x="10687" y="6600"/>
                  </a:cubicBezTo>
                  <a:cubicBezTo>
                    <a:pt x="12712" y="6900"/>
                    <a:pt x="15975" y="7500"/>
                    <a:pt x="18000" y="8700"/>
                  </a:cubicBezTo>
                  <a:cubicBezTo>
                    <a:pt x="20025" y="9900"/>
                    <a:pt x="20812" y="11700"/>
                    <a:pt x="21206" y="13350"/>
                  </a:cubicBezTo>
                  <a:cubicBezTo>
                    <a:pt x="21600" y="15000"/>
                    <a:pt x="21600" y="16500"/>
                    <a:pt x="20362" y="18000"/>
                  </a:cubicBezTo>
                  <a:cubicBezTo>
                    <a:pt x="19125" y="19500"/>
                    <a:pt x="16650" y="21000"/>
                    <a:pt x="13669" y="21300"/>
                  </a:cubicBezTo>
                  <a:cubicBezTo>
                    <a:pt x="10687" y="21600"/>
                    <a:pt x="7200" y="20700"/>
                    <a:pt x="4837" y="18450"/>
                  </a:cubicBezTo>
                  <a:cubicBezTo>
                    <a:pt x="2475" y="16200"/>
                    <a:pt x="1237" y="12600"/>
                    <a:pt x="0" y="90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6" name="Line"/>
            <p:cNvSpPr/>
            <p:nvPr/>
          </p:nvSpPr>
          <p:spPr>
            <a:xfrm>
              <a:off x="8619960" y="206943"/>
              <a:ext cx="495253" cy="308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524" extrusionOk="0">
                  <a:moveTo>
                    <a:pt x="4541" y="7471"/>
                  </a:moveTo>
                  <a:cubicBezTo>
                    <a:pt x="3834" y="9257"/>
                    <a:pt x="3128" y="11044"/>
                    <a:pt x="2421" y="13074"/>
                  </a:cubicBezTo>
                  <a:cubicBezTo>
                    <a:pt x="1715" y="15104"/>
                    <a:pt x="1008" y="17377"/>
                    <a:pt x="554" y="19002"/>
                  </a:cubicBezTo>
                  <a:cubicBezTo>
                    <a:pt x="100" y="20626"/>
                    <a:pt x="-102" y="21600"/>
                    <a:pt x="49" y="21519"/>
                  </a:cubicBezTo>
                  <a:cubicBezTo>
                    <a:pt x="201" y="21438"/>
                    <a:pt x="705" y="20301"/>
                    <a:pt x="1917" y="17296"/>
                  </a:cubicBezTo>
                  <a:cubicBezTo>
                    <a:pt x="3128" y="14292"/>
                    <a:pt x="5046" y="9420"/>
                    <a:pt x="6105" y="6496"/>
                  </a:cubicBezTo>
                  <a:cubicBezTo>
                    <a:pt x="7165" y="3573"/>
                    <a:pt x="7367" y="2598"/>
                    <a:pt x="7720" y="1705"/>
                  </a:cubicBezTo>
                  <a:cubicBezTo>
                    <a:pt x="8074" y="812"/>
                    <a:pt x="8578" y="0"/>
                    <a:pt x="8982" y="0"/>
                  </a:cubicBezTo>
                  <a:cubicBezTo>
                    <a:pt x="9386" y="0"/>
                    <a:pt x="9689" y="812"/>
                    <a:pt x="9991" y="2923"/>
                  </a:cubicBezTo>
                  <a:cubicBezTo>
                    <a:pt x="10294" y="5035"/>
                    <a:pt x="10597" y="8445"/>
                    <a:pt x="10648" y="10638"/>
                  </a:cubicBezTo>
                  <a:cubicBezTo>
                    <a:pt x="10698" y="12830"/>
                    <a:pt x="10496" y="13805"/>
                    <a:pt x="10345" y="14698"/>
                  </a:cubicBezTo>
                  <a:cubicBezTo>
                    <a:pt x="10193" y="15591"/>
                    <a:pt x="10092" y="16403"/>
                    <a:pt x="10294" y="16484"/>
                  </a:cubicBezTo>
                  <a:cubicBezTo>
                    <a:pt x="10496" y="16565"/>
                    <a:pt x="11001" y="15916"/>
                    <a:pt x="12111" y="13561"/>
                  </a:cubicBezTo>
                  <a:cubicBezTo>
                    <a:pt x="13221" y="11206"/>
                    <a:pt x="14937" y="7146"/>
                    <a:pt x="15997" y="4872"/>
                  </a:cubicBezTo>
                  <a:cubicBezTo>
                    <a:pt x="17057" y="2598"/>
                    <a:pt x="17461" y="2111"/>
                    <a:pt x="17864" y="2111"/>
                  </a:cubicBezTo>
                  <a:cubicBezTo>
                    <a:pt x="18268" y="2111"/>
                    <a:pt x="18672" y="2598"/>
                    <a:pt x="18975" y="4547"/>
                  </a:cubicBezTo>
                  <a:cubicBezTo>
                    <a:pt x="19277" y="6496"/>
                    <a:pt x="19479" y="9907"/>
                    <a:pt x="19580" y="12018"/>
                  </a:cubicBezTo>
                  <a:cubicBezTo>
                    <a:pt x="19681" y="14129"/>
                    <a:pt x="19681" y="14941"/>
                    <a:pt x="19984" y="15347"/>
                  </a:cubicBezTo>
                  <a:cubicBezTo>
                    <a:pt x="20287" y="15753"/>
                    <a:pt x="20892" y="15753"/>
                    <a:pt x="21498" y="1575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7" name="Line"/>
            <p:cNvSpPr/>
            <p:nvPr/>
          </p:nvSpPr>
          <p:spPr>
            <a:xfrm>
              <a:off x="9116197" y="244146"/>
              <a:ext cx="291992" cy="23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266" extrusionOk="0">
                  <a:moveTo>
                    <a:pt x="16766" y="0"/>
                  </a:moveTo>
                  <a:cubicBezTo>
                    <a:pt x="12684" y="3850"/>
                    <a:pt x="8602" y="7699"/>
                    <a:pt x="5881" y="10693"/>
                  </a:cubicBezTo>
                  <a:cubicBezTo>
                    <a:pt x="3160" y="13687"/>
                    <a:pt x="1799" y="15826"/>
                    <a:pt x="949" y="17430"/>
                  </a:cubicBezTo>
                  <a:cubicBezTo>
                    <a:pt x="98" y="19034"/>
                    <a:pt x="-242" y="20103"/>
                    <a:pt x="183" y="20745"/>
                  </a:cubicBezTo>
                  <a:cubicBezTo>
                    <a:pt x="608" y="21386"/>
                    <a:pt x="1799" y="21600"/>
                    <a:pt x="4095" y="20424"/>
                  </a:cubicBezTo>
                  <a:cubicBezTo>
                    <a:pt x="6391" y="19248"/>
                    <a:pt x="9793" y="16681"/>
                    <a:pt x="12089" y="14863"/>
                  </a:cubicBezTo>
                  <a:cubicBezTo>
                    <a:pt x="14385" y="13046"/>
                    <a:pt x="15575" y="11976"/>
                    <a:pt x="16596" y="11442"/>
                  </a:cubicBezTo>
                  <a:cubicBezTo>
                    <a:pt x="17616" y="10907"/>
                    <a:pt x="18467" y="10907"/>
                    <a:pt x="18892" y="11442"/>
                  </a:cubicBezTo>
                  <a:cubicBezTo>
                    <a:pt x="19317" y="11976"/>
                    <a:pt x="19317" y="13046"/>
                    <a:pt x="19062" y="14115"/>
                  </a:cubicBezTo>
                  <a:cubicBezTo>
                    <a:pt x="18807" y="15184"/>
                    <a:pt x="18297" y="16253"/>
                    <a:pt x="17701" y="17323"/>
                  </a:cubicBezTo>
                  <a:cubicBezTo>
                    <a:pt x="17106" y="18392"/>
                    <a:pt x="16426" y="19461"/>
                    <a:pt x="16341" y="19461"/>
                  </a:cubicBezTo>
                  <a:cubicBezTo>
                    <a:pt x="16256" y="19461"/>
                    <a:pt x="16766" y="18392"/>
                    <a:pt x="17701" y="16681"/>
                  </a:cubicBezTo>
                  <a:cubicBezTo>
                    <a:pt x="18637" y="14970"/>
                    <a:pt x="19997" y="12618"/>
                    <a:pt x="21358" y="1026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8" name="Line"/>
            <p:cNvSpPr/>
            <p:nvPr/>
          </p:nvSpPr>
          <p:spPr>
            <a:xfrm>
              <a:off x="9390909" y="17381"/>
              <a:ext cx="162479" cy="422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3" h="21544" extrusionOk="0">
                  <a:moveTo>
                    <a:pt x="16629" y="4454"/>
                  </a:moveTo>
                  <a:cubicBezTo>
                    <a:pt x="17529" y="3623"/>
                    <a:pt x="18429" y="2792"/>
                    <a:pt x="19179" y="1902"/>
                  </a:cubicBezTo>
                  <a:cubicBezTo>
                    <a:pt x="19929" y="1012"/>
                    <a:pt x="20529" y="63"/>
                    <a:pt x="20829" y="3"/>
                  </a:cubicBezTo>
                  <a:cubicBezTo>
                    <a:pt x="21129" y="-56"/>
                    <a:pt x="21129" y="775"/>
                    <a:pt x="18579" y="2911"/>
                  </a:cubicBezTo>
                  <a:cubicBezTo>
                    <a:pt x="16029" y="5047"/>
                    <a:pt x="10929" y="8489"/>
                    <a:pt x="7179" y="11278"/>
                  </a:cubicBezTo>
                  <a:cubicBezTo>
                    <a:pt x="3429" y="14067"/>
                    <a:pt x="1029" y="16203"/>
                    <a:pt x="279" y="17806"/>
                  </a:cubicBezTo>
                  <a:cubicBezTo>
                    <a:pt x="-471" y="19408"/>
                    <a:pt x="429" y="20476"/>
                    <a:pt x="1329" y="2154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09" name="Line"/>
            <p:cNvSpPr/>
            <p:nvPr/>
          </p:nvSpPr>
          <p:spPr>
            <a:xfrm>
              <a:off x="9515708" y="242292"/>
              <a:ext cx="555166" cy="212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011" extrusionOk="0">
                  <a:moveTo>
                    <a:pt x="5266" y="1562"/>
                  </a:moveTo>
                  <a:cubicBezTo>
                    <a:pt x="3563" y="5928"/>
                    <a:pt x="1860" y="10294"/>
                    <a:pt x="919" y="13052"/>
                  </a:cubicBezTo>
                  <a:cubicBezTo>
                    <a:pt x="-22" y="15809"/>
                    <a:pt x="-201" y="16958"/>
                    <a:pt x="202" y="18107"/>
                  </a:cubicBezTo>
                  <a:cubicBezTo>
                    <a:pt x="606" y="19256"/>
                    <a:pt x="1592" y="20405"/>
                    <a:pt x="3384" y="19256"/>
                  </a:cubicBezTo>
                  <a:cubicBezTo>
                    <a:pt x="5177" y="18107"/>
                    <a:pt x="7776" y="14660"/>
                    <a:pt x="9479" y="11673"/>
                  </a:cubicBezTo>
                  <a:cubicBezTo>
                    <a:pt x="11182" y="8686"/>
                    <a:pt x="11988" y="6158"/>
                    <a:pt x="12481" y="4090"/>
                  </a:cubicBezTo>
                  <a:cubicBezTo>
                    <a:pt x="12974" y="2022"/>
                    <a:pt x="13153" y="413"/>
                    <a:pt x="12974" y="69"/>
                  </a:cubicBezTo>
                  <a:cubicBezTo>
                    <a:pt x="12795" y="-276"/>
                    <a:pt x="12257" y="643"/>
                    <a:pt x="11316" y="3745"/>
                  </a:cubicBezTo>
                  <a:cubicBezTo>
                    <a:pt x="10375" y="6847"/>
                    <a:pt x="9031" y="12133"/>
                    <a:pt x="8403" y="15350"/>
                  </a:cubicBezTo>
                  <a:cubicBezTo>
                    <a:pt x="7776" y="18567"/>
                    <a:pt x="7865" y="19715"/>
                    <a:pt x="8762" y="20405"/>
                  </a:cubicBezTo>
                  <a:cubicBezTo>
                    <a:pt x="9658" y="21094"/>
                    <a:pt x="11361" y="21324"/>
                    <a:pt x="13601" y="20405"/>
                  </a:cubicBezTo>
                  <a:cubicBezTo>
                    <a:pt x="15842" y="19486"/>
                    <a:pt x="18621" y="17418"/>
                    <a:pt x="21399" y="1535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0" name="Line"/>
            <p:cNvSpPr/>
            <p:nvPr/>
          </p:nvSpPr>
          <p:spPr>
            <a:xfrm>
              <a:off x="1044412" y="958052"/>
              <a:ext cx="258100" cy="478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21600" y="3336"/>
                  </a:moveTo>
                  <a:cubicBezTo>
                    <a:pt x="21600" y="2710"/>
                    <a:pt x="21600" y="2084"/>
                    <a:pt x="21114" y="1510"/>
                  </a:cubicBezTo>
                  <a:cubicBezTo>
                    <a:pt x="20627" y="936"/>
                    <a:pt x="19654" y="415"/>
                    <a:pt x="18486" y="154"/>
                  </a:cubicBezTo>
                  <a:cubicBezTo>
                    <a:pt x="17319" y="-107"/>
                    <a:pt x="15957" y="-107"/>
                    <a:pt x="14303" y="728"/>
                  </a:cubicBezTo>
                  <a:cubicBezTo>
                    <a:pt x="12649" y="1563"/>
                    <a:pt x="10703" y="3232"/>
                    <a:pt x="8659" y="5789"/>
                  </a:cubicBezTo>
                  <a:cubicBezTo>
                    <a:pt x="6616" y="8345"/>
                    <a:pt x="4476" y="11789"/>
                    <a:pt x="3016" y="14554"/>
                  </a:cubicBezTo>
                  <a:cubicBezTo>
                    <a:pt x="1557" y="17319"/>
                    <a:pt x="778" y="19406"/>
                    <a:pt x="0" y="2149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1" name="Line"/>
            <p:cNvSpPr/>
            <p:nvPr/>
          </p:nvSpPr>
          <p:spPr>
            <a:xfrm>
              <a:off x="974656" y="1193874"/>
              <a:ext cx="460542" cy="275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302" extrusionOk="0">
                  <a:moveTo>
                    <a:pt x="0" y="14499"/>
                  </a:moveTo>
                  <a:cubicBezTo>
                    <a:pt x="2592" y="13959"/>
                    <a:pt x="5184" y="13419"/>
                    <a:pt x="7506" y="12069"/>
                  </a:cubicBezTo>
                  <a:cubicBezTo>
                    <a:pt x="9828" y="10719"/>
                    <a:pt x="11880" y="8559"/>
                    <a:pt x="13068" y="6939"/>
                  </a:cubicBezTo>
                  <a:cubicBezTo>
                    <a:pt x="14256" y="5319"/>
                    <a:pt x="14580" y="4239"/>
                    <a:pt x="14580" y="4059"/>
                  </a:cubicBezTo>
                  <a:cubicBezTo>
                    <a:pt x="14580" y="3879"/>
                    <a:pt x="14256" y="4599"/>
                    <a:pt x="13770" y="7119"/>
                  </a:cubicBezTo>
                  <a:cubicBezTo>
                    <a:pt x="13284" y="9639"/>
                    <a:pt x="12636" y="13959"/>
                    <a:pt x="12366" y="16659"/>
                  </a:cubicBezTo>
                  <a:cubicBezTo>
                    <a:pt x="12096" y="19359"/>
                    <a:pt x="12204" y="20439"/>
                    <a:pt x="12690" y="20979"/>
                  </a:cubicBezTo>
                  <a:cubicBezTo>
                    <a:pt x="13176" y="21519"/>
                    <a:pt x="14040" y="21519"/>
                    <a:pt x="15606" y="19899"/>
                  </a:cubicBezTo>
                  <a:cubicBezTo>
                    <a:pt x="17172" y="18279"/>
                    <a:pt x="19440" y="15039"/>
                    <a:pt x="20520" y="11619"/>
                  </a:cubicBezTo>
                  <a:cubicBezTo>
                    <a:pt x="21600" y="8199"/>
                    <a:pt x="21492" y="4599"/>
                    <a:pt x="21168" y="2529"/>
                  </a:cubicBezTo>
                  <a:cubicBezTo>
                    <a:pt x="20844" y="459"/>
                    <a:pt x="20304" y="-81"/>
                    <a:pt x="19548" y="9"/>
                  </a:cubicBezTo>
                  <a:cubicBezTo>
                    <a:pt x="18792" y="99"/>
                    <a:pt x="17820" y="819"/>
                    <a:pt x="17388" y="1629"/>
                  </a:cubicBezTo>
                  <a:cubicBezTo>
                    <a:pt x="16956" y="2439"/>
                    <a:pt x="17064" y="3339"/>
                    <a:pt x="17172" y="423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2" name="Line"/>
            <p:cNvSpPr/>
            <p:nvPr/>
          </p:nvSpPr>
          <p:spPr>
            <a:xfrm>
              <a:off x="1439574" y="1187764"/>
              <a:ext cx="309378" cy="273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207" extrusionOk="0">
                  <a:moveTo>
                    <a:pt x="3554" y="7952"/>
                  </a:moveTo>
                  <a:cubicBezTo>
                    <a:pt x="3554" y="11192"/>
                    <a:pt x="3554" y="14432"/>
                    <a:pt x="3232" y="16502"/>
                  </a:cubicBezTo>
                  <a:cubicBezTo>
                    <a:pt x="2910" y="18572"/>
                    <a:pt x="2265" y="19472"/>
                    <a:pt x="1620" y="20192"/>
                  </a:cubicBezTo>
                  <a:cubicBezTo>
                    <a:pt x="975" y="20912"/>
                    <a:pt x="331" y="21452"/>
                    <a:pt x="89" y="21092"/>
                  </a:cubicBezTo>
                  <a:cubicBezTo>
                    <a:pt x="-153" y="20732"/>
                    <a:pt x="8" y="19472"/>
                    <a:pt x="1701" y="16592"/>
                  </a:cubicBezTo>
                  <a:cubicBezTo>
                    <a:pt x="3393" y="13712"/>
                    <a:pt x="6617" y="9212"/>
                    <a:pt x="9438" y="6152"/>
                  </a:cubicBezTo>
                  <a:cubicBezTo>
                    <a:pt x="12259" y="3092"/>
                    <a:pt x="14677" y="1472"/>
                    <a:pt x="16531" y="662"/>
                  </a:cubicBezTo>
                  <a:cubicBezTo>
                    <a:pt x="18384" y="-148"/>
                    <a:pt x="19674" y="-148"/>
                    <a:pt x="20399" y="302"/>
                  </a:cubicBezTo>
                  <a:cubicBezTo>
                    <a:pt x="21125" y="752"/>
                    <a:pt x="21286" y="1652"/>
                    <a:pt x="21447" y="255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3" name="Line"/>
            <p:cNvSpPr/>
            <p:nvPr/>
          </p:nvSpPr>
          <p:spPr>
            <a:xfrm>
              <a:off x="2095666" y="1119291"/>
              <a:ext cx="190409" cy="289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365" extrusionOk="0">
                  <a:moveTo>
                    <a:pt x="21311" y="3879"/>
                  </a:moveTo>
                  <a:cubicBezTo>
                    <a:pt x="21311" y="2508"/>
                    <a:pt x="21311" y="1136"/>
                    <a:pt x="20140" y="451"/>
                  </a:cubicBezTo>
                  <a:cubicBezTo>
                    <a:pt x="18969" y="-235"/>
                    <a:pt x="16627" y="-235"/>
                    <a:pt x="13764" y="1136"/>
                  </a:cubicBezTo>
                  <a:cubicBezTo>
                    <a:pt x="10901" y="2508"/>
                    <a:pt x="7518" y="5251"/>
                    <a:pt x="5046" y="8422"/>
                  </a:cubicBezTo>
                  <a:cubicBezTo>
                    <a:pt x="2574" y="11594"/>
                    <a:pt x="1012" y="15194"/>
                    <a:pt x="362" y="17422"/>
                  </a:cubicBezTo>
                  <a:cubicBezTo>
                    <a:pt x="-289" y="19651"/>
                    <a:pt x="-29" y="20508"/>
                    <a:pt x="882" y="20936"/>
                  </a:cubicBezTo>
                  <a:cubicBezTo>
                    <a:pt x="1793" y="21365"/>
                    <a:pt x="3354" y="21365"/>
                    <a:pt x="6087" y="20079"/>
                  </a:cubicBezTo>
                  <a:cubicBezTo>
                    <a:pt x="8819" y="18794"/>
                    <a:pt x="12723" y="16222"/>
                    <a:pt x="14935" y="14508"/>
                  </a:cubicBezTo>
                  <a:cubicBezTo>
                    <a:pt x="17147" y="12794"/>
                    <a:pt x="17668" y="11936"/>
                    <a:pt x="18318" y="10908"/>
                  </a:cubicBezTo>
                  <a:cubicBezTo>
                    <a:pt x="18969" y="9879"/>
                    <a:pt x="19750" y="8679"/>
                    <a:pt x="20140" y="8679"/>
                  </a:cubicBezTo>
                  <a:cubicBezTo>
                    <a:pt x="20530" y="8679"/>
                    <a:pt x="20530" y="9879"/>
                    <a:pt x="20270" y="12194"/>
                  </a:cubicBezTo>
                  <a:cubicBezTo>
                    <a:pt x="20010" y="14508"/>
                    <a:pt x="19489" y="17936"/>
                    <a:pt x="18969" y="2136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4" name="Line"/>
            <p:cNvSpPr/>
            <p:nvPr/>
          </p:nvSpPr>
          <p:spPr>
            <a:xfrm>
              <a:off x="2339674" y="1176221"/>
              <a:ext cx="330060" cy="227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138" extrusionOk="0">
                  <a:moveTo>
                    <a:pt x="3768" y="4783"/>
                  </a:moveTo>
                  <a:cubicBezTo>
                    <a:pt x="3164" y="7591"/>
                    <a:pt x="2560" y="10399"/>
                    <a:pt x="1956" y="12667"/>
                  </a:cubicBezTo>
                  <a:cubicBezTo>
                    <a:pt x="1351" y="14935"/>
                    <a:pt x="747" y="16663"/>
                    <a:pt x="370" y="18067"/>
                  </a:cubicBezTo>
                  <a:cubicBezTo>
                    <a:pt x="-8" y="19471"/>
                    <a:pt x="-159" y="20551"/>
                    <a:pt x="219" y="20767"/>
                  </a:cubicBezTo>
                  <a:cubicBezTo>
                    <a:pt x="596" y="20983"/>
                    <a:pt x="1503" y="20335"/>
                    <a:pt x="3768" y="16987"/>
                  </a:cubicBezTo>
                  <a:cubicBezTo>
                    <a:pt x="6034" y="13639"/>
                    <a:pt x="9659" y="7591"/>
                    <a:pt x="11849" y="4135"/>
                  </a:cubicBezTo>
                  <a:cubicBezTo>
                    <a:pt x="14040" y="679"/>
                    <a:pt x="14795" y="-185"/>
                    <a:pt x="15399" y="31"/>
                  </a:cubicBezTo>
                  <a:cubicBezTo>
                    <a:pt x="16003" y="247"/>
                    <a:pt x="16456" y="1543"/>
                    <a:pt x="16607" y="4459"/>
                  </a:cubicBezTo>
                  <a:cubicBezTo>
                    <a:pt x="16758" y="7375"/>
                    <a:pt x="16607" y="11911"/>
                    <a:pt x="16532" y="15043"/>
                  </a:cubicBezTo>
                  <a:cubicBezTo>
                    <a:pt x="16456" y="18175"/>
                    <a:pt x="16456" y="19903"/>
                    <a:pt x="16910" y="20659"/>
                  </a:cubicBezTo>
                  <a:cubicBezTo>
                    <a:pt x="17363" y="21415"/>
                    <a:pt x="18269" y="21199"/>
                    <a:pt x="19100" y="20551"/>
                  </a:cubicBezTo>
                  <a:cubicBezTo>
                    <a:pt x="19931" y="19903"/>
                    <a:pt x="20686" y="18823"/>
                    <a:pt x="21441" y="1774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5" name="Line"/>
            <p:cNvSpPr/>
            <p:nvPr/>
          </p:nvSpPr>
          <p:spPr>
            <a:xfrm>
              <a:off x="3027079" y="1052727"/>
              <a:ext cx="255955" cy="367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361" extrusionOk="0">
                  <a:moveTo>
                    <a:pt x="20883" y="5299"/>
                  </a:moveTo>
                  <a:cubicBezTo>
                    <a:pt x="21078" y="4489"/>
                    <a:pt x="21272" y="3679"/>
                    <a:pt x="21370" y="2869"/>
                  </a:cubicBezTo>
                  <a:cubicBezTo>
                    <a:pt x="21467" y="2059"/>
                    <a:pt x="21467" y="1249"/>
                    <a:pt x="20981" y="709"/>
                  </a:cubicBezTo>
                  <a:cubicBezTo>
                    <a:pt x="20494" y="169"/>
                    <a:pt x="19521" y="-101"/>
                    <a:pt x="18062" y="34"/>
                  </a:cubicBezTo>
                  <a:cubicBezTo>
                    <a:pt x="16602" y="169"/>
                    <a:pt x="14656" y="709"/>
                    <a:pt x="12126" y="2734"/>
                  </a:cubicBezTo>
                  <a:cubicBezTo>
                    <a:pt x="9597" y="4759"/>
                    <a:pt x="6483" y="8269"/>
                    <a:pt x="4343" y="11306"/>
                  </a:cubicBezTo>
                  <a:cubicBezTo>
                    <a:pt x="2202" y="14344"/>
                    <a:pt x="1035" y="16909"/>
                    <a:pt x="451" y="18529"/>
                  </a:cubicBezTo>
                  <a:cubicBezTo>
                    <a:pt x="-133" y="20149"/>
                    <a:pt x="-133" y="20824"/>
                    <a:pt x="353" y="21162"/>
                  </a:cubicBezTo>
                  <a:cubicBezTo>
                    <a:pt x="840" y="21499"/>
                    <a:pt x="1813" y="21499"/>
                    <a:pt x="4148" y="20419"/>
                  </a:cubicBezTo>
                  <a:cubicBezTo>
                    <a:pt x="6483" y="19339"/>
                    <a:pt x="10181" y="17179"/>
                    <a:pt x="12321" y="15829"/>
                  </a:cubicBezTo>
                  <a:cubicBezTo>
                    <a:pt x="14462" y="14479"/>
                    <a:pt x="15045" y="13939"/>
                    <a:pt x="15824" y="13264"/>
                  </a:cubicBezTo>
                  <a:cubicBezTo>
                    <a:pt x="16602" y="12589"/>
                    <a:pt x="17575" y="11779"/>
                    <a:pt x="18062" y="11914"/>
                  </a:cubicBezTo>
                  <a:cubicBezTo>
                    <a:pt x="18548" y="12049"/>
                    <a:pt x="18548" y="13129"/>
                    <a:pt x="18353" y="14344"/>
                  </a:cubicBezTo>
                  <a:cubicBezTo>
                    <a:pt x="18159" y="15559"/>
                    <a:pt x="17770" y="16909"/>
                    <a:pt x="17381" y="1825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6" name="Line"/>
            <p:cNvSpPr/>
            <p:nvPr/>
          </p:nvSpPr>
          <p:spPr>
            <a:xfrm>
              <a:off x="3319391" y="1126970"/>
              <a:ext cx="413580" cy="239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159" extrusionOk="0">
                  <a:moveTo>
                    <a:pt x="1752" y="5209"/>
                  </a:moveTo>
                  <a:cubicBezTo>
                    <a:pt x="1992" y="7266"/>
                    <a:pt x="2232" y="9324"/>
                    <a:pt x="1992" y="11586"/>
                  </a:cubicBezTo>
                  <a:cubicBezTo>
                    <a:pt x="1752" y="13849"/>
                    <a:pt x="1032" y="16318"/>
                    <a:pt x="552" y="18169"/>
                  </a:cubicBezTo>
                  <a:cubicBezTo>
                    <a:pt x="72" y="20021"/>
                    <a:pt x="-168" y="21255"/>
                    <a:pt x="132" y="21152"/>
                  </a:cubicBezTo>
                  <a:cubicBezTo>
                    <a:pt x="432" y="21049"/>
                    <a:pt x="1272" y="19609"/>
                    <a:pt x="2592" y="16524"/>
                  </a:cubicBezTo>
                  <a:cubicBezTo>
                    <a:pt x="3912" y="13438"/>
                    <a:pt x="5712" y="8706"/>
                    <a:pt x="6972" y="5518"/>
                  </a:cubicBezTo>
                  <a:cubicBezTo>
                    <a:pt x="8232" y="2329"/>
                    <a:pt x="8952" y="684"/>
                    <a:pt x="9552" y="169"/>
                  </a:cubicBezTo>
                  <a:cubicBezTo>
                    <a:pt x="10152" y="-345"/>
                    <a:pt x="10632" y="272"/>
                    <a:pt x="10932" y="2535"/>
                  </a:cubicBezTo>
                  <a:cubicBezTo>
                    <a:pt x="11232" y="4798"/>
                    <a:pt x="11352" y="8706"/>
                    <a:pt x="11292" y="11278"/>
                  </a:cubicBezTo>
                  <a:cubicBezTo>
                    <a:pt x="11232" y="13849"/>
                    <a:pt x="10992" y="15084"/>
                    <a:pt x="10812" y="16524"/>
                  </a:cubicBezTo>
                  <a:cubicBezTo>
                    <a:pt x="10632" y="17964"/>
                    <a:pt x="10512" y="19609"/>
                    <a:pt x="10692" y="20124"/>
                  </a:cubicBezTo>
                  <a:cubicBezTo>
                    <a:pt x="10872" y="20638"/>
                    <a:pt x="11352" y="20021"/>
                    <a:pt x="12372" y="17655"/>
                  </a:cubicBezTo>
                  <a:cubicBezTo>
                    <a:pt x="13392" y="15289"/>
                    <a:pt x="14952" y="11175"/>
                    <a:pt x="15912" y="8706"/>
                  </a:cubicBezTo>
                  <a:cubicBezTo>
                    <a:pt x="16872" y="6238"/>
                    <a:pt x="17232" y="5415"/>
                    <a:pt x="17832" y="4489"/>
                  </a:cubicBezTo>
                  <a:cubicBezTo>
                    <a:pt x="18432" y="3564"/>
                    <a:pt x="19272" y="2535"/>
                    <a:pt x="19932" y="3666"/>
                  </a:cubicBezTo>
                  <a:cubicBezTo>
                    <a:pt x="20592" y="4798"/>
                    <a:pt x="21072" y="8089"/>
                    <a:pt x="21252" y="10866"/>
                  </a:cubicBezTo>
                  <a:cubicBezTo>
                    <a:pt x="21432" y="13644"/>
                    <a:pt x="21312" y="15906"/>
                    <a:pt x="21192" y="1816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7" name="Line"/>
            <p:cNvSpPr/>
            <p:nvPr/>
          </p:nvSpPr>
          <p:spPr>
            <a:xfrm>
              <a:off x="3801932" y="1067197"/>
              <a:ext cx="214154" cy="304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3" h="21106" extrusionOk="0">
                  <a:moveTo>
                    <a:pt x="20469" y="3390"/>
                  </a:moveTo>
                  <a:cubicBezTo>
                    <a:pt x="20928" y="2262"/>
                    <a:pt x="21388" y="1134"/>
                    <a:pt x="21043" y="489"/>
                  </a:cubicBezTo>
                  <a:cubicBezTo>
                    <a:pt x="20699" y="-156"/>
                    <a:pt x="19550" y="-317"/>
                    <a:pt x="17252" y="973"/>
                  </a:cubicBezTo>
                  <a:cubicBezTo>
                    <a:pt x="14954" y="2262"/>
                    <a:pt x="11507" y="5002"/>
                    <a:pt x="8405" y="8146"/>
                  </a:cubicBezTo>
                  <a:cubicBezTo>
                    <a:pt x="5303" y="11289"/>
                    <a:pt x="2545" y="14835"/>
                    <a:pt x="1167" y="17092"/>
                  </a:cubicBezTo>
                  <a:cubicBezTo>
                    <a:pt x="-212" y="19349"/>
                    <a:pt x="-212" y="20316"/>
                    <a:pt x="362" y="20799"/>
                  </a:cubicBezTo>
                  <a:cubicBezTo>
                    <a:pt x="937" y="21283"/>
                    <a:pt x="2086" y="21283"/>
                    <a:pt x="4614" y="20155"/>
                  </a:cubicBezTo>
                  <a:cubicBezTo>
                    <a:pt x="7141" y="19026"/>
                    <a:pt x="11048" y="16770"/>
                    <a:pt x="13805" y="15238"/>
                  </a:cubicBezTo>
                  <a:cubicBezTo>
                    <a:pt x="16562" y="13707"/>
                    <a:pt x="18171" y="12901"/>
                    <a:pt x="18860" y="12982"/>
                  </a:cubicBezTo>
                  <a:cubicBezTo>
                    <a:pt x="19550" y="13062"/>
                    <a:pt x="19320" y="14029"/>
                    <a:pt x="18401" y="15319"/>
                  </a:cubicBezTo>
                  <a:cubicBezTo>
                    <a:pt x="17482" y="16608"/>
                    <a:pt x="15873" y="18220"/>
                    <a:pt x="14265" y="1983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8" name="Line"/>
            <p:cNvSpPr/>
            <p:nvPr/>
          </p:nvSpPr>
          <p:spPr>
            <a:xfrm>
              <a:off x="4086583" y="1111449"/>
              <a:ext cx="389839" cy="292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413" extrusionOk="0">
                  <a:moveTo>
                    <a:pt x="3023" y="4932"/>
                  </a:moveTo>
                  <a:cubicBezTo>
                    <a:pt x="4557" y="3402"/>
                    <a:pt x="6091" y="1871"/>
                    <a:pt x="7369" y="1020"/>
                  </a:cubicBezTo>
                  <a:cubicBezTo>
                    <a:pt x="8647" y="170"/>
                    <a:pt x="9669" y="0"/>
                    <a:pt x="10500" y="0"/>
                  </a:cubicBezTo>
                  <a:cubicBezTo>
                    <a:pt x="11331" y="0"/>
                    <a:pt x="11970" y="170"/>
                    <a:pt x="11906" y="1361"/>
                  </a:cubicBezTo>
                  <a:cubicBezTo>
                    <a:pt x="11842" y="2551"/>
                    <a:pt x="11075" y="4762"/>
                    <a:pt x="9030" y="7909"/>
                  </a:cubicBezTo>
                  <a:cubicBezTo>
                    <a:pt x="6985" y="11055"/>
                    <a:pt x="3662" y="15137"/>
                    <a:pt x="1873" y="17603"/>
                  </a:cubicBezTo>
                  <a:cubicBezTo>
                    <a:pt x="84" y="20069"/>
                    <a:pt x="-172" y="20920"/>
                    <a:pt x="84" y="21260"/>
                  </a:cubicBezTo>
                  <a:cubicBezTo>
                    <a:pt x="339" y="21600"/>
                    <a:pt x="1106" y="21430"/>
                    <a:pt x="3407" y="20154"/>
                  </a:cubicBezTo>
                  <a:cubicBezTo>
                    <a:pt x="5707" y="18879"/>
                    <a:pt x="9542" y="16498"/>
                    <a:pt x="12801" y="14202"/>
                  </a:cubicBezTo>
                  <a:cubicBezTo>
                    <a:pt x="16060" y="11906"/>
                    <a:pt x="18744" y="9694"/>
                    <a:pt x="21428" y="748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19" name="Line"/>
            <p:cNvSpPr/>
            <p:nvPr/>
          </p:nvSpPr>
          <p:spPr>
            <a:xfrm>
              <a:off x="4455961" y="1178880"/>
              <a:ext cx="20461" cy="169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600" extrusionOk="0">
                  <a:moveTo>
                    <a:pt x="21118" y="0"/>
                  </a:moveTo>
                  <a:cubicBezTo>
                    <a:pt x="21118" y="6214"/>
                    <a:pt x="21118" y="12427"/>
                    <a:pt x="17518" y="16274"/>
                  </a:cubicBezTo>
                  <a:cubicBezTo>
                    <a:pt x="13918" y="20121"/>
                    <a:pt x="6718" y="21600"/>
                    <a:pt x="3118" y="21600"/>
                  </a:cubicBezTo>
                  <a:cubicBezTo>
                    <a:pt x="-482" y="21600"/>
                    <a:pt x="-482" y="20121"/>
                    <a:pt x="718" y="16718"/>
                  </a:cubicBezTo>
                  <a:cubicBezTo>
                    <a:pt x="1918" y="13315"/>
                    <a:pt x="4318" y="7989"/>
                    <a:pt x="6718" y="266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0" name="Line"/>
            <p:cNvSpPr/>
            <p:nvPr/>
          </p:nvSpPr>
          <p:spPr>
            <a:xfrm>
              <a:off x="4483396" y="955660"/>
              <a:ext cx="13953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1" name="Line"/>
            <p:cNvSpPr/>
            <p:nvPr/>
          </p:nvSpPr>
          <p:spPr>
            <a:xfrm>
              <a:off x="4565863" y="1192437"/>
              <a:ext cx="391877" cy="146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0674" extrusionOk="0">
                  <a:moveTo>
                    <a:pt x="2368" y="2019"/>
                  </a:moveTo>
                  <a:cubicBezTo>
                    <a:pt x="2496" y="3656"/>
                    <a:pt x="2624" y="5292"/>
                    <a:pt x="2496" y="6928"/>
                  </a:cubicBezTo>
                  <a:cubicBezTo>
                    <a:pt x="2368" y="8565"/>
                    <a:pt x="1985" y="10201"/>
                    <a:pt x="1410" y="12656"/>
                  </a:cubicBezTo>
                  <a:cubicBezTo>
                    <a:pt x="835" y="15110"/>
                    <a:pt x="68" y="18383"/>
                    <a:pt x="4" y="19692"/>
                  </a:cubicBezTo>
                  <a:cubicBezTo>
                    <a:pt x="-60" y="21001"/>
                    <a:pt x="579" y="20346"/>
                    <a:pt x="2368" y="16746"/>
                  </a:cubicBezTo>
                  <a:cubicBezTo>
                    <a:pt x="4158" y="13146"/>
                    <a:pt x="7097" y="6601"/>
                    <a:pt x="9015" y="3165"/>
                  </a:cubicBezTo>
                  <a:cubicBezTo>
                    <a:pt x="10932" y="-272"/>
                    <a:pt x="11826" y="-599"/>
                    <a:pt x="12721" y="710"/>
                  </a:cubicBezTo>
                  <a:cubicBezTo>
                    <a:pt x="13616" y="2019"/>
                    <a:pt x="14510" y="4965"/>
                    <a:pt x="15277" y="8565"/>
                  </a:cubicBezTo>
                  <a:cubicBezTo>
                    <a:pt x="16044" y="12165"/>
                    <a:pt x="16683" y="16419"/>
                    <a:pt x="17706" y="18546"/>
                  </a:cubicBezTo>
                  <a:cubicBezTo>
                    <a:pt x="18728" y="20674"/>
                    <a:pt x="20134" y="20674"/>
                    <a:pt x="21540" y="2067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2" name="Line"/>
            <p:cNvSpPr/>
            <p:nvPr/>
          </p:nvSpPr>
          <p:spPr>
            <a:xfrm>
              <a:off x="4497348" y="1180789"/>
              <a:ext cx="629999" cy="577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529" extrusionOk="0">
                  <a:moveTo>
                    <a:pt x="20965" y="1751"/>
                  </a:moveTo>
                  <a:cubicBezTo>
                    <a:pt x="20647" y="1490"/>
                    <a:pt x="20329" y="1230"/>
                    <a:pt x="19416" y="1360"/>
                  </a:cubicBezTo>
                  <a:cubicBezTo>
                    <a:pt x="18503" y="1490"/>
                    <a:pt x="16994" y="2011"/>
                    <a:pt x="16001" y="2401"/>
                  </a:cubicBezTo>
                  <a:cubicBezTo>
                    <a:pt x="15009" y="2792"/>
                    <a:pt x="14532" y="3052"/>
                    <a:pt x="14532" y="3009"/>
                  </a:cubicBezTo>
                  <a:cubicBezTo>
                    <a:pt x="14532" y="2965"/>
                    <a:pt x="15009" y="2618"/>
                    <a:pt x="15962" y="2054"/>
                  </a:cubicBezTo>
                  <a:cubicBezTo>
                    <a:pt x="16915" y="1490"/>
                    <a:pt x="18344" y="710"/>
                    <a:pt x="19257" y="319"/>
                  </a:cubicBezTo>
                  <a:cubicBezTo>
                    <a:pt x="20171" y="-71"/>
                    <a:pt x="20568" y="-71"/>
                    <a:pt x="20846" y="146"/>
                  </a:cubicBezTo>
                  <a:cubicBezTo>
                    <a:pt x="21124" y="363"/>
                    <a:pt x="21282" y="796"/>
                    <a:pt x="21401" y="2271"/>
                  </a:cubicBezTo>
                  <a:cubicBezTo>
                    <a:pt x="21521" y="3746"/>
                    <a:pt x="21600" y="6262"/>
                    <a:pt x="21362" y="8560"/>
                  </a:cubicBezTo>
                  <a:cubicBezTo>
                    <a:pt x="21124" y="10859"/>
                    <a:pt x="20568" y="12941"/>
                    <a:pt x="19059" y="14676"/>
                  </a:cubicBezTo>
                  <a:cubicBezTo>
                    <a:pt x="17550" y="16411"/>
                    <a:pt x="15088" y="17799"/>
                    <a:pt x="12110" y="18840"/>
                  </a:cubicBezTo>
                  <a:cubicBezTo>
                    <a:pt x="9132" y="19881"/>
                    <a:pt x="5638" y="20575"/>
                    <a:pt x="3534" y="20965"/>
                  </a:cubicBezTo>
                  <a:cubicBezTo>
                    <a:pt x="1429" y="21356"/>
                    <a:pt x="715" y="21442"/>
                    <a:pt x="0" y="2152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3" name="Line"/>
            <p:cNvSpPr/>
            <p:nvPr/>
          </p:nvSpPr>
          <p:spPr>
            <a:xfrm>
              <a:off x="5607474" y="1192832"/>
              <a:ext cx="75731" cy="382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37" extrusionOk="0">
                  <a:moveTo>
                    <a:pt x="21318" y="0"/>
                  </a:moveTo>
                  <a:cubicBezTo>
                    <a:pt x="16736" y="2880"/>
                    <a:pt x="12154" y="5760"/>
                    <a:pt x="8554" y="8902"/>
                  </a:cubicBezTo>
                  <a:cubicBezTo>
                    <a:pt x="4954" y="12044"/>
                    <a:pt x="2336" y="15447"/>
                    <a:pt x="1027" y="17804"/>
                  </a:cubicBezTo>
                  <a:cubicBezTo>
                    <a:pt x="-282" y="20160"/>
                    <a:pt x="-282" y="21469"/>
                    <a:pt x="700" y="21535"/>
                  </a:cubicBezTo>
                  <a:cubicBezTo>
                    <a:pt x="1682" y="21600"/>
                    <a:pt x="3645" y="20422"/>
                    <a:pt x="4954" y="19505"/>
                  </a:cubicBezTo>
                  <a:cubicBezTo>
                    <a:pt x="6264" y="18589"/>
                    <a:pt x="6918" y="17935"/>
                    <a:pt x="7573" y="1728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4" name="Line"/>
            <p:cNvSpPr/>
            <p:nvPr/>
          </p:nvSpPr>
          <p:spPr>
            <a:xfrm>
              <a:off x="5662277" y="1084611"/>
              <a:ext cx="197228" cy="191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481" extrusionOk="0">
                  <a:moveTo>
                    <a:pt x="2979" y="1963"/>
                  </a:moveTo>
                  <a:cubicBezTo>
                    <a:pt x="6952" y="922"/>
                    <a:pt x="10924" y="-119"/>
                    <a:pt x="14152" y="11"/>
                  </a:cubicBezTo>
                  <a:cubicBezTo>
                    <a:pt x="17379" y="141"/>
                    <a:pt x="19862" y="1442"/>
                    <a:pt x="20731" y="3524"/>
                  </a:cubicBezTo>
                  <a:cubicBezTo>
                    <a:pt x="21600" y="5606"/>
                    <a:pt x="20855" y="8469"/>
                    <a:pt x="17131" y="11592"/>
                  </a:cubicBezTo>
                  <a:cubicBezTo>
                    <a:pt x="13407" y="14715"/>
                    <a:pt x="6703" y="18098"/>
                    <a:pt x="0" y="2148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5" name="Line"/>
            <p:cNvSpPr/>
            <p:nvPr/>
          </p:nvSpPr>
          <p:spPr>
            <a:xfrm>
              <a:off x="5913453" y="1131640"/>
              <a:ext cx="243110" cy="187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002" extrusionOk="0">
                  <a:moveTo>
                    <a:pt x="6658" y="1383"/>
                  </a:moveTo>
                  <a:cubicBezTo>
                    <a:pt x="4639" y="6588"/>
                    <a:pt x="2620" y="11793"/>
                    <a:pt x="1409" y="15046"/>
                  </a:cubicBezTo>
                  <a:cubicBezTo>
                    <a:pt x="198" y="18299"/>
                    <a:pt x="-206" y="19600"/>
                    <a:pt x="97" y="20381"/>
                  </a:cubicBezTo>
                  <a:cubicBezTo>
                    <a:pt x="400" y="21162"/>
                    <a:pt x="1409" y="21422"/>
                    <a:pt x="4134" y="19861"/>
                  </a:cubicBezTo>
                  <a:cubicBezTo>
                    <a:pt x="6859" y="18299"/>
                    <a:pt x="11301" y="14916"/>
                    <a:pt x="14329" y="12053"/>
                  </a:cubicBezTo>
                  <a:cubicBezTo>
                    <a:pt x="17357" y="9191"/>
                    <a:pt x="18972" y="6848"/>
                    <a:pt x="19981" y="4897"/>
                  </a:cubicBezTo>
                  <a:cubicBezTo>
                    <a:pt x="20990" y="2945"/>
                    <a:pt x="21394" y="1383"/>
                    <a:pt x="20889" y="603"/>
                  </a:cubicBezTo>
                  <a:cubicBezTo>
                    <a:pt x="20385" y="-178"/>
                    <a:pt x="18972" y="-178"/>
                    <a:pt x="16145" y="473"/>
                  </a:cubicBezTo>
                  <a:cubicBezTo>
                    <a:pt x="13319" y="1123"/>
                    <a:pt x="9080" y="2424"/>
                    <a:pt x="4841" y="372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6" name="Line"/>
            <p:cNvSpPr/>
            <p:nvPr/>
          </p:nvSpPr>
          <p:spPr>
            <a:xfrm>
              <a:off x="6160802" y="955660"/>
              <a:ext cx="101381" cy="360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8" h="21487" extrusionOk="0">
                  <a:moveTo>
                    <a:pt x="20928" y="0"/>
                  </a:moveTo>
                  <a:cubicBezTo>
                    <a:pt x="14688" y="4708"/>
                    <a:pt x="8448" y="9415"/>
                    <a:pt x="4608" y="12877"/>
                  </a:cubicBezTo>
                  <a:cubicBezTo>
                    <a:pt x="768" y="16338"/>
                    <a:pt x="-672" y="18554"/>
                    <a:pt x="288" y="19869"/>
                  </a:cubicBezTo>
                  <a:cubicBezTo>
                    <a:pt x="1248" y="21185"/>
                    <a:pt x="4608" y="21600"/>
                    <a:pt x="7728" y="21462"/>
                  </a:cubicBezTo>
                  <a:cubicBezTo>
                    <a:pt x="10848" y="21323"/>
                    <a:pt x="13728" y="20631"/>
                    <a:pt x="16608" y="1993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7" name="Line"/>
            <p:cNvSpPr/>
            <p:nvPr/>
          </p:nvSpPr>
          <p:spPr>
            <a:xfrm>
              <a:off x="6326159" y="1041928"/>
              <a:ext cx="87742" cy="252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9" h="21294" extrusionOk="0">
                  <a:moveTo>
                    <a:pt x="14669" y="962"/>
                  </a:moveTo>
                  <a:cubicBezTo>
                    <a:pt x="16884" y="373"/>
                    <a:pt x="19100" y="-216"/>
                    <a:pt x="20207" y="79"/>
                  </a:cubicBezTo>
                  <a:cubicBezTo>
                    <a:pt x="21315" y="373"/>
                    <a:pt x="21315" y="1551"/>
                    <a:pt x="18546" y="4300"/>
                  </a:cubicBezTo>
                  <a:cubicBezTo>
                    <a:pt x="15777" y="7049"/>
                    <a:pt x="10238" y="11369"/>
                    <a:pt x="6638" y="14119"/>
                  </a:cubicBezTo>
                  <a:cubicBezTo>
                    <a:pt x="3038" y="16868"/>
                    <a:pt x="1377" y="18046"/>
                    <a:pt x="546" y="19126"/>
                  </a:cubicBezTo>
                  <a:cubicBezTo>
                    <a:pt x="-285" y="20206"/>
                    <a:pt x="-285" y="21188"/>
                    <a:pt x="1377" y="21286"/>
                  </a:cubicBezTo>
                  <a:cubicBezTo>
                    <a:pt x="3038" y="21384"/>
                    <a:pt x="6361" y="20599"/>
                    <a:pt x="9684" y="1981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8" name="Line"/>
            <p:cNvSpPr/>
            <p:nvPr/>
          </p:nvSpPr>
          <p:spPr>
            <a:xfrm>
              <a:off x="6455690" y="1039368"/>
              <a:ext cx="551849" cy="641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extrusionOk="0">
                  <a:moveTo>
                    <a:pt x="5493" y="0"/>
                  </a:moveTo>
                  <a:cubicBezTo>
                    <a:pt x="4680" y="1174"/>
                    <a:pt x="3867" y="2348"/>
                    <a:pt x="2963" y="3600"/>
                  </a:cubicBezTo>
                  <a:cubicBezTo>
                    <a:pt x="2059" y="4852"/>
                    <a:pt x="1065" y="6183"/>
                    <a:pt x="523" y="7161"/>
                  </a:cubicBezTo>
                  <a:cubicBezTo>
                    <a:pt x="-20" y="8139"/>
                    <a:pt x="-110" y="8765"/>
                    <a:pt x="116" y="9117"/>
                  </a:cubicBezTo>
                  <a:cubicBezTo>
                    <a:pt x="342" y="9470"/>
                    <a:pt x="884" y="9548"/>
                    <a:pt x="1969" y="9157"/>
                  </a:cubicBezTo>
                  <a:cubicBezTo>
                    <a:pt x="3053" y="8765"/>
                    <a:pt x="4680" y="7904"/>
                    <a:pt x="6307" y="6770"/>
                  </a:cubicBezTo>
                  <a:cubicBezTo>
                    <a:pt x="7934" y="5635"/>
                    <a:pt x="9560" y="4226"/>
                    <a:pt x="10645" y="3443"/>
                  </a:cubicBezTo>
                  <a:cubicBezTo>
                    <a:pt x="11729" y="2661"/>
                    <a:pt x="12272" y="2504"/>
                    <a:pt x="12588" y="2778"/>
                  </a:cubicBezTo>
                  <a:cubicBezTo>
                    <a:pt x="12904" y="3052"/>
                    <a:pt x="12995" y="3757"/>
                    <a:pt x="12543" y="4735"/>
                  </a:cubicBezTo>
                  <a:cubicBezTo>
                    <a:pt x="12091" y="5713"/>
                    <a:pt x="11097" y="6965"/>
                    <a:pt x="10509" y="7787"/>
                  </a:cubicBezTo>
                  <a:cubicBezTo>
                    <a:pt x="9922" y="8609"/>
                    <a:pt x="9741" y="9000"/>
                    <a:pt x="9877" y="9235"/>
                  </a:cubicBezTo>
                  <a:cubicBezTo>
                    <a:pt x="10012" y="9470"/>
                    <a:pt x="10464" y="9548"/>
                    <a:pt x="11729" y="8922"/>
                  </a:cubicBezTo>
                  <a:cubicBezTo>
                    <a:pt x="12995" y="8296"/>
                    <a:pt x="15073" y="6965"/>
                    <a:pt x="16564" y="5791"/>
                  </a:cubicBezTo>
                  <a:cubicBezTo>
                    <a:pt x="18056" y="4617"/>
                    <a:pt x="18959" y="3600"/>
                    <a:pt x="19592" y="2935"/>
                  </a:cubicBezTo>
                  <a:cubicBezTo>
                    <a:pt x="20225" y="2270"/>
                    <a:pt x="20586" y="1957"/>
                    <a:pt x="20903" y="1996"/>
                  </a:cubicBezTo>
                  <a:cubicBezTo>
                    <a:pt x="21219" y="2035"/>
                    <a:pt x="21490" y="2426"/>
                    <a:pt x="21445" y="3913"/>
                  </a:cubicBezTo>
                  <a:cubicBezTo>
                    <a:pt x="21400" y="5400"/>
                    <a:pt x="21038" y="7983"/>
                    <a:pt x="20225" y="10526"/>
                  </a:cubicBezTo>
                  <a:cubicBezTo>
                    <a:pt x="19411" y="13070"/>
                    <a:pt x="18146" y="15574"/>
                    <a:pt x="17333" y="17413"/>
                  </a:cubicBezTo>
                  <a:cubicBezTo>
                    <a:pt x="16519" y="19252"/>
                    <a:pt x="16158" y="20426"/>
                    <a:pt x="15796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29" name="Line"/>
            <p:cNvSpPr/>
            <p:nvPr/>
          </p:nvSpPr>
          <p:spPr>
            <a:xfrm>
              <a:off x="7475250" y="741741"/>
              <a:ext cx="782566" cy="526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555" extrusionOk="0">
                  <a:moveTo>
                    <a:pt x="6326" y="5329"/>
                  </a:moveTo>
                  <a:cubicBezTo>
                    <a:pt x="6263" y="3806"/>
                    <a:pt x="6199" y="2284"/>
                    <a:pt x="6072" y="1332"/>
                  </a:cubicBezTo>
                  <a:cubicBezTo>
                    <a:pt x="5944" y="381"/>
                    <a:pt x="5753" y="0"/>
                    <a:pt x="5530" y="0"/>
                  </a:cubicBezTo>
                  <a:cubicBezTo>
                    <a:pt x="5307" y="0"/>
                    <a:pt x="5052" y="381"/>
                    <a:pt x="4606" y="2236"/>
                  </a:cubicBezTo>
                  <a:cubicBezTo>
                    <a:pt x="4160" y="4092"/>
                    <a:pt x="3523" y="7422"/>
                    <a:pt x="3109" y="10657"/>
                  </a:cubicBezTo>
                  <a:cubicBezTo>
                    <a:pt x="2695" y="13893"/>
                    <a:pt x="2503" y="17033"/>
                    <a:pt x="2408" y="18936"/>
                  </a:cubicBezTo>
                  <a:cubicBezTo>
                    <a:pt x="2312" y="20839"/>
                    <a:pt x="2312" y="21505"/>
                    <a:pt x="2280" y="21552"/>
                  </a:cubicBezTo>
                  <a:cubicBezTo>
                    <a:pt x="2249" y="21600"/>
                    <a:pt x="2185" y="21029"/>
                    <a:pt x="1803" y="19982"/>
                  </a:cubicBezTo>
                  <a:cubicBezTo>
                    <a:pt x="1420" y="18936"/>
                    <a:pt x="719" y="17413"/>
                    <a:pt x="337" y="16414"/>
                  </a:cubicBezTo>
                  <a:cubicBezTo>
                    <a:pt x="-45" y="15415"/>
                    <a:pt x="-109" y="14939"/>
                    <a:pt x="178" y="14416"/>
                  </a:cubicBezTo>
                  <a:cubicBezTo>
                    <a:pt x="464" y="13893"/>
                    <a:pt x="1102" y="13322"/>
                    <a:pt x="2153" y="12608"/>
                  </a:cubicBezTo>
                  <a:cubicBezTo>
                    <a:pt x="3204" y="11894"/>
                    <a:pt x="4670" y="11038"/>
                    <a:pt x="5594" y="10562"/>
                  </a:cubicBezTo>
                  <a:cubicBezTo>
                    <a:pt x="6518" y="10086"/>
                    <a:pt x="6900" y="9991"/>
                    <a:pt x="7187" y="10181"/>
                  </a:cubicBezTo>
                  <a:cubicBezTo>
                    <a:pt x="7473" y="10372"/>
                    <a:pt x="7664" y="10848"/>
                    <a:pt x="7410" y="11752"/>
                  </a:cubicBezTo>
                  <a:cubicBezTo>
                    <a:pt x="7155" y="12656"/>
                    <a:pt x="6454" y="13988"/>
                    <a:pt x="5785" y="15415"/>
                  </a:cubicBezTo>
                  <a:cubicBezTo>
                    <a:pt x="5116" y="16842"/>
                    <a:pt x="4479" y="18365"/>
                    <a:pt x="4224" y="19364"/>
                  </a:cubicBezTo>
                  <a:cubicBezTo>
                    <a:pt x="3969" y="20363"/>
                    <a:pt x="4096" y="20839"/>
                    <a:pt x="4510" y="21077"/>
                  </a:cubicBezTo>
                  <a:cubicBezTo>
                    <a:pt x="4925" y="21315"/>
                    <a:pt x="5626" y="21315"/>
                    <a:pt x="6868" y="20648"/>
                  </a:cubicBezTo>
                  <a:cubicBezTo>
                    <a:pt x="8110" y="19982"/>
                    <a:pt x="9895" y="18650"/>
                    <a:pt x="10946" y="17699"/>
                  </a:cubicBezTo>
                  <a:cubicBezTo>
                    <a:pt x="11997" y="16747"/>
                    <a:pt x="12316" y="16176"/>
                    <a:pt x="12507" y="15653"/>
                  </a:cubicBezTo>
                  <a:cubicBezTo>
                    <a:pt x="12698" y="15130"/>
                    <a:pt x="12762" y="14654"/>
                    <a:pt x="12603" y="14321"/>
                  </a:cubicBezTo>
                  <a:cubicBezTo>
                    <a:pt x="12443" y="13988"/>
                    <a:pt x="12061" y="13797"/>
                    <a:pt x="11073" y="13845"/>
                  </a:cubicBezTo>
                  <a:cubicBezTo>
                    <a:pt x="10086" y="13893"/>
                    <a:pt x="8493" y="14178"/>
                    <a:pt x="7537" y="14416"/>
                  </a:cubicBezTo>
                  <a:cubicBezTo>
                    <a:pt x="6581" y="14654"/>
                    <a:pt x="6263" y="14844"/>
                    <a:pt x="6326" y="14892"/>
                  </a:cubicBezTo>
                  <a:cubicBezTo>
                    <a:pt x="6390" y="14939"/>
                    <a:pt x="6836" y="14844"/>
                    <a:pt x="7983" y="14321"/>
                  </a:cubicBezTo>
                  <a:cubicBezTo>
                    <a:pt x="9130" y="13797"/>
                    <a:pt x="10978" y="12846"/>
                    <a:pt x="12156" y="12275"/>
                  </a:cubicBezTo>
                  <a:cubicBezTo>
                    <a:pt x="13335" y="11704"/>
                    <a:pt x="13845" y="11514"/>
                    <a:pt x="14291" y="11371"/>
                  </a:cubicBezTo>
                  <a:cubicBezTo>
                    <a:pt x="14737" y="11228"/>
                    <a:pt x="15119" y="11133"/>
                    <a:pt x="15279" y="11371"/>
                  </a:cubicBezTo>
                  <a:cubicBezTo>
                    <a:pt x="15438" y="11609"/>
                    <a:pt x="15374" y="12180"/>
                    <a:pt x="14928" y="13417"/>
                  </a:cubicBezTo>
                  <a:cubicBezTo>
                    <a:pt x="14482" y="14654"/>
                    <a:pt x="13654" y="16557"/>
                    <a:pt x="13272" y="17746"/>
                  </a:cubicBezTo>
                  <a:cubicBezTo>
                    <a:pt x="12889" y="18936"/>
                    <a:pt x="12953" y="19411"/>
                    <a:pt x="13399" y="19697"/>
                  </a:cubicBezTo>
                  <a:cubicBezTo>
                    <a:pt x="13845" y="19982"/>
                    <a:pt x="14673" y="20078"/>
                    <a:pt x="15916" y="19554"/>
                  </a:cubicBezTo>
                  <a:cubicBezTo>
                    <a:pt x="17158" y="19031"/>
                    <a:pt x="18815" y="17889"/>
                    <a:pt x="19771" y="17128"/>
                  </a:cubicBezTo>
                  <a:cubicBezTo>
                    <a:pt x="20726" y="16367"/>
                    <a:pt x="20981" y="15986"/>
                    <a:pt x="21172" y="15558"/>
                  </a:cubicBezTo>
                  <a:cubicBezTo>
                    <a:pt x="21364" y="15130"/>
                    <a:pt x="21491" y="14654"/>
                    <a:pt x="21427" y="14273"/>
                  </a:cubicBezTo>
                  <a:cubicBezTo>
                    <a:pt x="21364" y="13893"/>
                    <a:pt x="21109" y="13607"/>
                    <a:pt x="20153" y="13417"/>
                  </a:cubicBezTo>
                  <a:cubicBezTo>
                    <a:pt x="19197" y="13226"/>
                    <a:pt x="17541" y="13131"/>
                    <a:pt x="16553" y="13131"/>
                  </a:cubicBezTo>
                  <a:cubicBezTo>
                    <a:pt x="15565" y="13131"/>
                    <a:pt x="15247" y="13226"/>
                    <a:pt x="15279" y="13274"/>
                  </a:cubicBezTo>
                  <a:cubicBezTo>
                    <a:pt x="15310" y="13322"/>
                    <a:pt x="15693" y="13322"/>
                    <a:pt x="16266" y="13131"/>
                  </a:cubicBezTo>
                  <a:cubicBezTo>
                    <a:pt x="16840" y="12941"/>
                    <a:pt x="17604" y="12560"/>
                    <a:pt x="18369" y="1218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0" name="Line"/>
            <p:cNvSpPr/>
            <p:nvPr/>
          </p:nvSpPr>
          <p:spPr>
            <a:xfrm>
              <a:off x="8306040" y="897175"/>
              <a:ext cx="108928" cy="393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492" extrusionOk="0">
                  <a:moveTo>
                    <a:pt x="0" y="4339"/>
                  </a:moveTo>
                  <a:cubicBezTo>
                    <a:pt x="4500" y="3196"/>
                    <a:pt x="9000" y="2052"/>
                    <a:pt x="12600" y="1226"/>
                  </a:cubicBezTo>
                  <a:cubicBezTo>
                    <a:pt x="16200" y="400"/>
                    <a:pt x="18900" y="-108"/>
                    <a:pt x="20250" y="19"/>
                  </a:cubicBezTo>
                  <a:cubicBezTo>
                    <a:pt x="21600" y="146"/>
                    <a:pt x="21600" y="908"/>
                    <a:pt x="18000" y="3640"/>
                  </a:cubicBezTo>
                  <a:cubicBezTo>
                    <a:pt x="14400" y="6372"/>
                    <a:pt x="7200" y="11073"/>
                    <a:pt x="3600" y="14377"/>
                  </a:cubicBezTo>
                  <a:cubicBezTo>
                    <a:pt x="0" y="17680"/>
                    <a:pt x="0" y="19586"/>
                    <a:pt x="0" y="2149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1" name="Line"/>
            <p:cNvSpPr/>
            <p:nvPr/>
          </p:nvSpPr>
          <p:spPr>
            <a:xfrm>
              <a:off x="8752480" y="774294"/>
              <a:ext cx="62782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2" name="Line"/>
            <p:cNvSpPr/>
            <p:nvPr/>
          </p:nvSpPr>
          <p:spPr>
            <a:xfrm>
              <a:off x="8633894" y="1360247"/>
              <a:ext cx="34880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3" name="Line"/>
            <p:cNvSpPr/>
            <p:nvPr/>
          </p:nvSpPr>
          <p:spPr>
            <a:xfrm>
              <a:off x="3202766" y="2531871"/>
              <a:ext cx="164531" cy="310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8" h="21242" extrusionOk="0">
                  <a:moveTo>
                    <a:pt x="13128" y="4784"/>
                  </a:moveTo>
                  <a:cubicBezTo>
                    <a:pt x="13128" y="3989"/>
                    <a:pt x="13128" y="3195"/>
                    <a:pt x="12828" y="2242"/>
                  </a:cubicBezTo>
                  <a:cubicBezTo>
                    <a:pt x="12528" y="1289"/>
                    <a:pt x="11928" y="178"/>
                    <a:pt x="11028" y="19"/>
                  </a:cubicBezTo>
                  <a:cubicBezTo>
                    <a:pt x="10128" y="-140"/>
                    <a:pt x="8928" y="654"/>
                    <a:pt x="6978" y="3672"/>
                  </a:cubicBezTo>
                  <a:cubicBezTo>
                    <a:pt x="5028" y="6689"/>
                    <a:pt x="2328" y="11931"/>
                    <a:pt x="978" y="15107"/>
                  </a:cubicBezTo>
                  <a:cubicBezTo>
                    <a:pt x="-372" y="18284"/>
                    <a:pt x="-372" y="19395"/>
                    <a:pt x="1278" y="20189"/>
                  </a:cubicBezTo>
                  <a:cubicBezTo>
                    <a:pt x="2928" y="20984"/>
                    <a:pt x="6228" y="21460"/>
                    <a:pt x="9828" y="21142"/>
                  </a:cubicBezTo>
                  <a:cubicBezTo>
                    <a:pt x="13428" y="20825"/>
                    <a:pt x="17328" y="19713"/>
                    <a:pt x="21228" y="186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4" name="Line"/>
            <p:cNvSpPr/>
            <p:nvPr/>
          </p:nvSpPr>
          <p:spPr>
            <a:xfrm>
              <a:off x="3383572" y="2439144"/>
              <a:ext cx="255774" cy="393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5105" y="1263"/>
                  </a:moveTo>
                  <a:cubicBezTo>
                    <a:pt x="4909" y="632"/>
                    <a:pt x="4713" y="0"/>
                    <a:pt x="4418" y="0"/>
                  </a:cubicBezTo>
                  <a:cubicBezTo>
                    <a:pt x="4124" y="0"/>
                    <a:pt x="3731" y="632"/>
                    <a:pt x="3044" y="3032"/>
                  </a:cubicBezTo>
                  <a:cubicBezTo>
                    <a:pt x="2356" y="5432"/>
                    <a:pt x="1375" y="9600"/>
                    <a:pt x="785" y="12568"/>
                  </a:cubicBezTo>
                  <a:cubicBezTo>
                    <a:pt x="196" y="15537"/>
                    <a:pt x="0" y="17305"/>
                    <a:pt x="0" y="18568"/>
                  </a:cubicBezTo>
                  <a:cubicBezTo>
                    <a:pt x="0" y="19832"/>
                    <a:pt x="196" y="20589"/>
                    <a:pt x="982" y="21032"/>
                  </a:cubicBezTo>
                  <a:cubicBezTo>
                    <a:pt x="1767" y="21474"/>
                    <a:pt x="3142" y="21600"/>
                    <a:pt x="5204" y="20716"/>
                  </a:cubicBezTo>
                  <a:cubicBezTo>
                    <a:pt x="7265" y="19832"/>
                    <a:pt x="10015" y="17937"/>
                    <a:pt x="11585" y="16611"/>
                  </a:cubicBezTo>
                  <a:cubicBezTo>
                    <a:pt x="13156" y="15284"/>
                    <a:pt x="13549" y="14526"/>
                    <a:pt x="14040" y="13642"/>
                  </a:cubicBezTo>
                  <a:cubicBezTo>
                    <a:pt x="14531" y="12758"/>
                    <a:pt x="15120" y="11747"/>
                    <a:pt x="15807" y="11495"/>
                  </a:cubicBezTo>
                  <a:cubicBezTo>
                    <a:pt x="16495" y="11242"/>
                    <a:pt x="17280" y="11747"/>
                    <a:pt x="17673" y="13074"/>
                  </a:cubicBezTo>
                  <a:cubicBezTo>
                    <a:pt x="18065" y="14400"/>
                    <a:pt x="18065" y="16547"/>
                    <a:pt x="18065" y="17937"/>
                  </a:cubicBezTo>
                  <a:cubicBezTo>
                    <a:pt x="18065" y="19326"/>
                    <a:pt x="18065" y="19958"/>
                    <a:pt x="18655" y="20400"/>
                  </a:cubicBezTo>
                  <a:cubicBezTo>
                    <a:pt x="19244" y="20842"/>
                    <a:pt x="20422" y="21095"/>
                    <a:pt x="21600" y="213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5" name="Line"/>
            <p:cNvSpPr/>
            <p:nvPr/>
          </p:nvSpPr>
          <p:spPr>
            <a:xfrm>
              <a:off x="3675261" y="2614697"/>
              <a:ext cx="515160" cy="227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177" extrusionOk="0">
                  <a:moveTo>
                    <a:pt x="4335" y="3348"/>
                  </a:moveTo>
                  <a:cubicBezTo>
                    <a:pt x="4335" y="2268"/>
                    <a:pt x="4335" y="1188"/>
                    <a:pt x="4092" y="540"/>
                  </a:cubicBezTo>
                  <a:cubicBezTo>
                    <a:pt x="3849" y="-108"/>
                    <a:pt x="3362" y="-324"/>
                    <a:pt x="2779" y="756"/>
                  </a:cubicBezTo>
                  <a:cubicBezTo>
                    <a:pt x="2195" y="1836"/>
                    <a:pt x="1514" y="4212"/>
                    <a:pt x="979" y="7452"/>
                  </a:cubicBezTo>
                  <a:cubicBezTo>
                    <a:pt x="443" y="10692"/>
                    <a:pt x="54" y="14796"/>
                    <a:pt x="6" y="17388"/>
                  </a:cubicBezTo>
                  <a:cubicBezTo>
                    <a:pt x="-43" y="19980"/>
                    <a:pt x="249" y="21060"/>
                    <a:pt x="833" y="21168"/>
                  </a:cubicBezTo>
                  <a:cubicBezTo>
                    <a:pt x="1416" y="21276"/>
                    <a:pt x="2292" y="20412"/>
                    <a:pt x="3071" y="18792"/>
                  </a:cubicBezTo>
                  <a:cubicBezTo>
                    <a:pt x="3849" y="17172"/>
                    <a:pt x="4530" y="14796"/>
                    <a:pt x="5016" y="12528"/>
                  </a:cubicBezTo>
                  <a:cubicBezTo>
                    <a:pt x="5503" y="10260"/>
                    <a:pt x="5795" y="8100"/>
                    <a:pt x="5892" y="7668"/>
                  </a:cubicBezTo>
                  <a:cubicBezTo>
                    <a:pt x="5989" y="7236"/>
                    <a:pt x="5892" y="8532"/>
                    <a:pt x="5649" y="10476"/>
                  </a:cubicBezTo>
                  <a:cubicBezTo>
                    <a:pt x="5406" y="12420"/>
                    <a:pt x="5016" y="15012"/>
                    <a:pt x="4773" y="16956"/>
                  </a:cubicBezTo>
                  <a:cubicBezTo>
                    <a:pt x="4530" y="18900"/>
                    <a:pt x="4433" y="20196"/>
                    <a:pt x="4627" y="20736"/>
                  </a:cubicBezTo>
                  <a:cubicBezTo>
                    <a:pt x="4822" y="21276"/>
                    <a:pt x="5308" y="21060"/>
                    <a:pt x="6184" y="19332"/>
                  </a:cubicBezTo>
                  <a:cubicBezTo>
                    <a:pt x="7060" y="17604"/>
                    <a:pt x="8325" y="14364"/>
                    <a:pt x="9152" y="12420"/>
                  </a:cubicBezTo>
                  <a:cubicBezTo>
                    <a:pt x="9979" y="10476"/>
                    <a:pt x="10368" y="9828"/>
                    <a:pt x="10806" y="9612"/>
                  </a:cubicBezTo>
                  <a:cubicBezTo>
                    <a:pt x="11243" y="9396"/>
                    <a:pt x="11730" y="9612"/>
                    <a:pt x="12071" y="10368"/>
                  </a:cubicBezTo>
                  <a:cubicBezTo>
                    <a:pt x="12411" y="11124"/>
                    <a:pt x="12606" y="12420"/>
                    <a:pt x="12557" y="13932"/>
                  </a:cubicBezTo>
                  <a:cubicBezTo>
                    <a:pt x="12508" y="15444"/>
                    <a:pt x="12216" y="17172"/>
                    <a:pt x="12314" y="17280"/>
                  </a:cubicBezTo>
                  <a:cubicBezTo>
                    <a:pt x="12411" y="17388"/>
                    <a:pt x="12898" y="15876"/>
                    <a:pt x="13481" y="14148"/>
                  </a:cubicBezTo>
                  <a:cubicBezTo>
                    <a:pt x="14065" y="12420"/>
                    <a:pt x="14746" y="10476"/>
                    <a:pt x="15233" y="9072"/>
                  </a:cubicBezTo>
                  <a:cubicBezTo>
                    <a:pt x="15719" y="7668"/>
                    <a:pt x="16011" y="6804"/>
                    <a:pt x="16449" y="6588"/>
                  </a:cubicBezTo>
                  <a:cubicBezTo>
                    <a:pt x="16887" y="6372"/>
                    <a:pt x="17471" y="6804"/>
                    <a:pt x="17811" y="8100"/>
                  </a:cubicBezTo>
                  <a:cubicBezTo>
                    <a:pt x="18152" y="9396"/>
                    <a:pt x="18249" y="11556"/>
                    <a:pt x="18298" y="13176"/>
                  </a:cubicBezTo>
                  <a:cubicBezTo>
                    <a:pt x="18346" y="14796"/>
                    <a:pt x="18346" y="15876"/>
                    <a:pt x="18638" y="16200"/>
                  </a:cubicBezTo>
                  <a:cubicBezTo>
                    <a:pt x="18930" y="16524"/>
                    <a:pt x="19514" y="16092"/>
                    <a:pt x="20049" y="15444"/>
                  </a:cubicBezTo>
                  <a:cubicBezTo>
                    <a:pt x="20584" y="14796"/>
                    <a:pt x="21071" y="13932"/>
                    <a:pt x="21557" y="13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6" name="Line"/>
            <p:cNvSpPr/>
            <p:nvPr/>
          </p:nvSpPr>
          <p:spPr>
            <a:xfrm>
              <a:off x="4023005" y="2613823"/>
              <a:ext cx="344935" cy="483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192" extrusionOk="0">
                  <a:moveTo>
                    <a:pt x="18144" y="1311"/>
                  </a:moveTo>
                  <a:cubicBezTo>
                    <a:pt x="19152" y="802"/>
                    <a:pt x="20160" y="293"/>
                    <a:pt x="20304" y="89"/>
                  </a:cubicBezTo>
                  <a:cubicBezTo>
                    <a:pt x="20448" y="-115"/>
                    <a:pt x="19728" y="-13"/>
                    <a:pt x="18072" y="853"/>
                  </a:cubicBezTo>
                  <a:cubicBezTo>
                    <a:pt x="16416" y="1719"/>
                    <a:pt x="13824" y="3349"/>
                    <a:pt x="12240" y="4572"/>
                  </a:cubicBezTo>
                  <a:cubicBezTo>
                    <a:pt x="10656" y="5794"/>
                    <a:pt x="10080" y="6610"/>
                    <a:pt x="10152" y="6915"/>
                  </a:cubicBezTo>
                  <a:cubicBezTo>
                    <a:pt x="10224" y="7221"/>
                    <a:pt x="10944" y="7017"/>
                    <a:pt x="12024" y="6457"/>
                  </a:cubicBezTo>
                  <a:cubicBezTo>
                    <a:pt x="13104" y="5896"/>
                    <a:pt x="14544" y="4979"/>
                    <a:pt x="15624" y="4572"/>
                  </a:cubicBezTo>
                  <a:cubicBezTo>
                    <a:pt x="16704" y="4164"/>
                    <a:pt x="17424" y="4266"/>
                    <a:pt x="18360" y="4928"/>
                  </a:cubicBezTo>
                  <a:cubicBezTo>
                    <a:pt x="19296" y="5591"/>
                    <a:pt x="20448" y="6813"/>
                    <a:pt x="21024" y="8851"/>
                  </a:cubicBezTo>
                  <a:cubicBezTo>
                    <a:pt x="21600" y="10889"/>
                    <a:pt x="21600" y="13742"/>
                    <a:pt x="19728" y="16034"/>
                  </a:cubicBezTo>
                  <a:cubicBezTo>
                    <a:pt x="17856" y="18327"/>
                    <a:pt x="14112" y="20059"/>
                    <a:pt x="10800" y="20772"/>
                  </a:cubicBezTo>
                  <a:cubicBezTo>
                    <a:pt x="7488" y="21485"/>
                    <a:pt x="4608" y="21179"/>
                    <a:pt x="2880" y="20670"/>
                  </a:cubicBezTo>
                  <a:cubicBezTo>
                    <a:pt x="1152" y="20160"/>
                    <a:pt x="576" y="19447"/>
                    <a:pt x="0" y="18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7" name="Line"/>
            <p:cNvSpPr/>
            <p:nvPr/>
          </p:nvSpPr>
          <p:spPr>
            <a:xfrm>
              <a:off x="4476421" y="2671665"/>
              <a:ext cx="20928" cy="162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6171"/>
                    <a:pt x="16800" y="12343"/>
                    <a:pt x="15600" y="16200"/>
                  </a:cubicBezTo>
                  <a:cubicBezTo>
                    <a:pt x="14400" y="20057"/>
                    <a:pt x="14400" y="21600"/>
                    <a:pt x="12000" y="21600"/>
                  </a:cubicBezTo>
                  <a:cubicBezTo>
                    <a:pt x="9600" y="21600"/>
                    <a:pt x="4800" y="20057"/>
                    <a:pt x="0" y="185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8" name="Line"/>
            <p:cNvSpPr/>
            <p:nvPr/>
          </p:nvSpPr>
          <p:spPr>
            <a:xfrm>
              <a:off x="4448518" y="2455420"/>
              <a:ext cx="4185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39" name="Line"/>
            <p:cNvSpPr/>
            <p:nvPr/>
          </p:nvSpPr>
          <p:spPr>
            <a:xfrm>
              <a:off x="4622900" y="2675991"/>
              <a:ext cx="265084" cy="12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0954" extrusionOk="0">
                  <a:moveTo>
                    <a:pt x="3382" y="7382"/>
                  </a:moveTo>
                  <a:cubicBezTo>
                    <a:pt x="2443" y="10468"/>
                    <a:pt x="1503" y="13554"/>
                    <a:pt x="846" y="16061"/>
                  </a:cubicBezTo>
                  <a:cubicBezTo>
                    <a:pt x="189" y="18568"/>
                    <a:pt x="-187" y="20497"/>
                    <a:pt x="95" y="20882"/>
                  </a:cubicBezTo>
                  <a:cubicBezTo>
                    <a:pt x="376" y="21268"/>
                    <a:pt x="1316" y="20111"/>
                    <a:pt x="2818" y="17025"/>
                  </a:cubicBezTo>
                  <a:cubicBezTo>
                    <a:pt x="4321" y="13939"/>
                    <a:pt x="6387" y="8925"/>
                    <a:pt x="7796" y="5647"/>
                  </a:cubicBezTo>
                  <a:cubicBezTo>
                    <a:pt x="9204" y="2368"/>
                    <a:pt x="9956" y="825"/>
                    <a:pt x="10801" y="247"/>
                  </a:cubicBezTo>
                  <a:cubicBezTo>
                    <a:pt x="11646" y="-332"/>
                    <a:pt x="12585" y="54"/>
                    <a:pt x="13149" y="1982"/>
                  </a:cubicBezTo>
                  <a:cubicBezTo>
                    <a:pt x="13712" y="3911"/>
                    <a:pt x="13900" y="7382"/>
                    <a:pt x="14557" y="10661"/>
                  </a:cubicBezTo>
                  <a:cubicBezTo>
                    <a:pt x="15215" y="13939"/>
                    <a:pt x="16342" y="17025"/>
                    <a:pt x="17563" y="17797"/>
                  </a:cubicBezTo>
                  <a:cubicBezTo>
                    <a:pt x="18783" y="18568"/>
                    <a:pt x="20098" y="17025"/>
                    <a:pt x="21413" y="154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0" name="Line"/>
            <p:cNvSpPr/>
            <p:nvPr/>
          </p:nvSpPr>
          <p:spPr>
            <a:xfrm>
              <a:off x="4699641" y="2664689"/>
              <a:ext cx="427149" cy="57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extrusionOk="0">
                  <a:moveTo>
                    <a:pt x="15412" y="0"/>
                  </a:moveTo>
                  <a:cubicBezTo>
                    <a:pt x="13077" y="1317"/>
                    <a:pt x="10742" y="2634"/>
                    <a:pt x="9341" y="3556"/>
                  </a:cubicBezTo>
                  <a:cubicBezTo>
                    <a:pt x="7939" y="4478"/>
                    <a:pt x="7472" y="5005"/>
                    <a:pt x="7648" y="5180"/>
                  </a:cubicBezTo>
                  <a:cubicBezTo>
                    <a:pt x="7823" y="5356"/>
                    <a:pt x="8640" y="5180"/>
                    <a:pt x="10158" y="4522"/>
                  </a:cubicBezTo>
                  <a:cubicBezTo>
                    <a:pt x="11676" y="3863"/>
                    <a:pt x="13894" y="2722"/>
                    <a:pt x="15645" y="2327"/>
                  </a:cubicBezTo>
                  <a:cubicBezTo>
                    <a:pt x="17397" y="1932"/>
                    <a:pt x="18681" y="2283"/>
                    <a:pt x="19732" y="3249"/>
                  </a:cubicBezTo>
                  <a:cubicBezTo>
                    <a:pt x="20783" y="4215"/>
                    <a:pt x="21600" y="5795"/>
                    <a:pt x="21425" y="7859"/>
                  </a:cubicBezTo>
                  <a:cubicBezTo>
                    <a:pt x="21250" y="9922"/>
                    <a:pt x="20082" y="12468"/>
                    <a:pt x="17630" y="14663"/>
                  </a:cubicBezTo>
                  <a:cubicBezTo>
                    <a:pt x="15178" y="16859"/>
                    <a:pt x="11442" y="18702"/>
                    <a:pt x="8290" y="19800"/>
                  </a:cubicBezTo>
                  <a:cubicBezTo>
                    <a:pt x="5137" y="20898"/>
                    <a:pt x="2569" y="2124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1" name="Line"/>
            <p:cNvSpPr/>
            <p:nvPr/>
          </p:nvSpPr>
          <p:spPr>
            <a:xfrm>
              <a:off x="2411635" y="2518201"/>
              <a:ext cx="13953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533"/>
                    <a:pt x="7200" y="9067"/>
                    <a:pt x="10800" y="12667"/>
                  </a:cubicBezTo>
                  <a:cubicBezTo>
                    <a:pt x="14400" y="16267"/>
                    <a:pt x="18000" y="1893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2" name="Line"/>
            <p:cNvSpPr/>
            <p:nvPr/>
          </p:nvSpPr>
          <p:spPr>
            <a:xfrm>
              <a:off x="2579050" y="2437923"/>
              <a:ext cx="76733" cy="45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8" extrusionOk="0">
                  <a:moveTo>
                    <a:pt x="0" y="1812"/>
                  </a:moveTo>
                  <a:cubicBezTo>
                    <a:pt x="1309" y="935"/>
                    <a:pt x="2618" y="58"/>
                    <a:pt x="3600" y="3"/>
                  </a:cubicBezTo>
                  <a:cubicBezTo>
                    <a:pt x="4582" y="-52"/>
                    <a:pt x="5236" y="716"/>
                    <a:pt x="5236" y="3073"/>
                  </a:cubicBezTo>
                  <a:cubicBezTo>
                    <a:pt x="5236" y="5430"/>
                    <a:pt x="4582" y="9377"/>
                    <a:pt x="5564" y="12612"/>
                  </a:cubicBezTo>
                  <a:cubicBezTo>
                    <a:pt x="6545" y="15846"/>
                    <a:pt x="9164" y="18368"/>
                    <a:pt x="12109" y="19739"/>
                  </a:cubicBezTo>
                  <a:cubicBezTo>
                    <a:pt x="15055" y="21109"/>
                    <a:pt x="18327" y="21329"/>
                    <a:pt x="21600" y="21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3" name="Line"/>
            <p:cNvSpPr/>
            <p:nvPr/>
          </p:nvSpPr>
          <p:spPr>
            <a:xfrm>
              <a:off x="2195391" y="2581117"/>
              <a:ext cx="551075" cy="278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1" extrusionOk="0">
                  <a:moveTo>
                    <a:pt x="21600" y="2132"/>
                  </a:moveTo>
                  <a:cubicBezTo>
                    <a:pt x="21418" y="1239"/>
                    <a:pt x="21235" y="347"/>
                    <a:pt x="20506" y="79"/>
                  </a:cubicBezTo>
                  <a:cubicBezTo>
                    <a:pt x="19777" y="-189"/>
                    <a:pt x="18501" y="168"/>
                    <a:pt x="16314" y="2042"/>
                  </a:cubicBezTo>
                  <a:cubicBezTo>
                    <a:pt x="14127" y="3917"/>
                    <a:pt x="11028" y="7309"/>
                    <a:pt x="8157" y="10790"/>
                  </a:cubicBezTo>
                  <a:cubicBezTo>
                    <a:pt x="5286" y="14270"/>
                    <a:pt x="2643" y="17841"/>
                    <a:pt x="0" y="214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4" name="Line"/>
            <p:cNvSpPr/>
            <p:nvPr/>
          </p:nvSpPr>
          <p:spPr>
            <a:xfrm>
              <a:off x="2076805" y="2706543"/>
              <a:ext cx="648734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65" y="2847"/>
                    <a:pt x="17729" y="5693"/>
                    <a:pt x="15368" y="8372"/>
                  </a:cubicBezTo>
                  <a:cubicBezTo>
                    <a:pt x="13006" y="11051"/>
                    <a:pt x="10219" y="13563"/>
                    <a:pt x="7587" y="15740"/>
                  </a:cubicBezTo>
                  <a:cubicBezTo>
                    <a:pt x="4955" y="17916"/>
                    <a:pt x="2477" y="1975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5" name="Line"/>
            <p:cNvSpPr/>
            <p:nvPr/>
          </p:nvSpPr>
          <p:spPr>
            <a:xfrm>
              <a:off x="5970240" y="1915638"/>
              <a:ext cx="68722" cy="316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465" extrusionOk="0">
                  <a:moveTo>
                    <a:pt x="21280" y="2072"/>
                  </a:moveTo>
                  <a:cubicBezTo>
                    <a:pt x="17680" y="1126"/>
                    <a:pt x="14080" y="180"/>
                    <a:pt x="11200" y="23"/>
                  </a:cubicBezTo>
                  <a:cubicBezTo>
                    <a:pt x="8320" y="-135"/>
                    <a:pt x="6160" y="496"/>
                    <a:pt x="4000" y="3018"/>
                  </a:cubicBezTo>
                  <a:cubicBezTo>
                    <a:pt x="1840" y="5541"/>
                    <a:pt x="-320" y="9956"/>
                    <a:pt x="40" y="13345"/>
                  </a:cubicBezTo>
                  <a:cubicBezTo>
                    <a:pt x="400" y="16735"/>
                    <a:pt x="3280" y="19100"/>
                    <a:pt x="6520" y="20283"/>
                  </a:cubicBezTo>
                  <a:cubicBezTo>
                    <a:pt x="9760" y="21465"/>
                    <a:pt x="13360" y="21465"/>
                    <a:pt x="16960" y="2146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6" name="Line"/>
            <p:cNvSpPr/>
            <p:nvPr/>
          </p:nvSpPr>
          <p:spPr>
            <a:xfrm>
              <a:off x="6080815" y="1855516"/>
              <a:ext cx="62781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200" y="2824"/>
                    <a:pt x="8800" y="5647"/>
                    <a:pt x="5200" y="9247"/>
                  </a:cubicBezTo>
                  <a:cubicBezTo>
                    <a:pt x="1600" y="12847"/>
                    <a:pt x="800" y="1722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7" name="Line"/>
            <p:cNvSpPr/>
            <p:nvPr/>
          </p:nvSpPr>
          <p:spPr>
            <a:xfrm>
              <a:off x="5808765" y="2054612"/>
              <a:ext cx="488295" cy="232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0" y="9276"/>
                  </a:moveTo>
                  <a:cubicBezTo>
                    <a:pt x="2880" y="6710"/>
                    <a:pt x="5760" y="4143"/>
                    <a:pt x="8434" y="2539"/>
                  </a:cubicBezTo>
                  <a:cubicBezTo>
                    <a:pt x="11109" y="935"/>
                    <a:pt x="13577" y="294"/>
                    <a:pt x="15120" y="80"/>
                  </a:cubicBezTo>
                  <a:cubicBezTo>
                    <a:pt x="16663" y="-134"/>
                    <a:pt x="17280" y="80"/>
                    <a:pt x="17434" y="721"/>
                  </a:cubicBezTo>
                  <a:cubicBezTo>
                    <a:pt x="17589" y="1363"/>
                    <a:pt x="17280" y="2432"/>
                    <a:pt x="15891" y="4250"/>
                  </a:cubicBezTo>
                  <a:cubicBezTo>
                    <a:pt x="14503" y="6068"/>
                    <a:pt x="12034" y="8634"/>
                    <a:pt x="9463" y="11308"/>
                  </a:cubicBezTo>
                  <a:cubicBezTo>
                    <a:pt x="6891" y="13981"/>
                    <a:pt x="4217" y="16761"/>
                    <a:pt x="2623" y="18472"/>
                  </a:cubicBezTo>
                  <a:cubicBezTo>
                    <a:pt x="1029" y="20183"/>
                    <a:pt x="514" y="20824"/>
                    <a:pt x="566" y="21145"/>
                  </a:cubicBezTo>
                  <a:cubicBezTo>
                    <a:pt x="617" y="21466"/>
                    <a:pt x="1234" y="21466"/>
                    <a:pt x="3446" y="20717"/>
                  </a:cubicBezTo>
                  <a:cubicBezTo>
                    <a:pt x="5657" y="19969"/>
                    <a:pt x="9463" y="18472"/>
                    <a:pt x="12754" y="17403"/>
                  </a:cubicBezTo>
                  <a:cubicBezTo>
                    <a:pt x="16046" y="16333"/>
                    <a:pt x="18823" y="15692"/>
                    <a:pt x="21600" y="1505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8" name="Line"/>
            <p:cNvSpPr/>
            <p:nvPr/>
          </p:nvSpPr>
          <p:spPr>
            <a:xfrm>
              <a:off x="6440331" y="1956414"/>
              <a:ext cx="296194" cy="301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402" extrusionOk="0">
                  <a:moveTo>
                    <a:pt x="10865" y="3233"/>
                  </a:moveTo>
                  <a:cubicBezTo>
                    <a:pt x="10865" y="2408"/>
                    <a:pt x="10865" y="1584"/>
                    <a:pt x="10443" y="1007"/>
                  </a:cubicBezTo>
                  <a:cubicBezTo>
                    <a:pt x="10021" y="430"/>
                    <a:pt x="9177" y="100"/>
                    <a:pt x="8334" y="17"/>
                  </a:cubicBezTo>
                  <a:cubicBezTo>
                    <a:pt x="7490" y="-65"/>
                    <a:pt x="6646" y="100"/>
                    <a:pt x="5465" y="1419"/>
                  </a:cubicBezTo>
                  <a:cubicBezTo>
                    <a:pt x="4284" y="2738"/>
                    <a:pt x="2765" y="5211"/>
                    <a:pt x="1752" y="8014"/>
                  </a:cubicBezTo>
                  <a:cubicBezTo>
                    <a:pt x="740" y="10817"/>
                    <a:pt x="234" y="13950"/>
                    <a:pt x="65" y="16094"/>
                  </a:cubicBezTo>
                  <a:cubicBezTo>
                    <a:pt x="-104" y="18237"/>
                    <a:pt x="65" y="19391"/>
                    <a:pt x="487" y="20216"/>
                  </a:cubicBezTo>
                  <a:cubicBezTo>
                    <a:pt x="909" y="21040"/>
                    <a:pt x="1584" y="21535"/>
                    <a:pt x="3609" y="21370"/>
                  </a:cubicBezTo>
                  <a:cubicBezTo>
                    <a:pt x="5634" y="21205"/>
                    <a:pt x="9009" y="20381"/>
                    <a:pt x="12215" y="17908"/>
                  </a:cubicBezTo>
                  <a:cubicBezTo>
                    <a:pt x="15421" y="15434"/>
                    <a:pt x="18459" y="11312"/>
                    <a:pt x="21496" y="719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49" name="Line"/>
            <p:cNvSpPr/>
            <p:nvPr/>
          </p:nvSpPr>
          <p:spPr>
            <a:xfrm>
              <a:off x="6706444" y="1793269"/>
              <a:ext cx="330033" cy="473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063" extrusionOk="0">
                  <a:moveTo>
                    <a:pt x="2860" y="906"/>
                  </a:moveTo>
                  <a:cubicBezTo>
                    <a:pt x="2860" y="390"/>
                    <a:pt x="2860" y="-127"/>
                    <a:pt x="2709" y="28"/>
                  </a:cubicBezTo>
                  <a:cubicBezTo>
                    <a:pt x="2558" y="183"/>
                    <a:pt x="2256" y="1010"/>
                    <a:pt x="1727" y="2922"/>
                  </a:cubicBezTo>
                  <a:cubicBezTo>
                    <a:pt x="1198" y="4834"/>
                    <a:pt x="443" y="7831"/>
                    <a:pt x="141" y="10931"/>
                  </a:cubicBezTo>
                  <a:cubicBezTo>
                    <a:pt x="-161" y="14032"/>
                    <a:pt x="-10" y="17236"/>
                    <a:pt x="896" y="19096"/>
                  </a:cubicBezTo>
                  <a:cubicBezTo>
                    <a:pt x="1803" y="20956"/>
                    <a:pt x="3464" y="21473"/>
                    <a:pt x="5730" y="20750"/>
                  </a:cubicBezTo>
                  <a:cubicBezTo>
                    <a:pt x="7996" y="20026"/>
                    <a:pt x="10866" y="18062"/>
                    <a:pt x="12678" y="16357"/>
                  </a:cubicBezTo>
                  <a:cubicBezTo>
                    <a:pt x="14491" y="14652"/>
                    <a:pt x="15246" y="13205"/>
                    <a:pt x="15775" y="12223"/>
                  </a:cubicBezTo>
                  <a:cubicBezTo>
                    <a:pt x="16303" y="11241"/>
                    <a:pt x="16605" y="10725"/>
                    <a:pt x="16983" y="10725"/>
                  </a:cubicBezTo>
                  <a:cubicBezTo>
                    <a:pt x="17361" y="10725"/>
                    <a:pt x="17814" y="11241"/>
                    <a:pt x="17889" y="12430"/>
                  </a:cubicBezTo>
                  <a:cubicBezTo>
                    <a:pt x="17965" y="13618"/>
                    <a:pt x="17663" y="15479"/>
                    <a:pt x="17587" y="16719"/>
                  </a:cubicBezTo>
                  <a:cubicBezTo>
                    <a:pt x="17512" y="17959"/>
                    <a:pt x="17663" y="18579"/>
                    <a:pt x="18342" y="18838"/>
                  </a:cubicBezTo>
                  <a:cubicBezTo>
                    <a:pt x="19022" y="19096"/>
                    <a:pt x="20231" y="18993"/>
                    <a:pt x="21439" y="188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0" name="Line"/>
            <p:cNvSpPr/>
            <p:nvPr/>
          </p:nvSpPr>
          <p:spPr>
            <a:xfrm>
              <a:off x="7075765" y="2019100"/>
              <a:ext cx="490859" cy="235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032" extrusionOk="0">
                  <a:moveTo>
                    <a:pt x="5892" y="965"/>
                  </a:moveTo>
                  <a:cubicBezTo>
                    <a:pt x="5487" y="342"/>
                    <a:pt x="5081" y="-281"/>
                    <a:pt x="4473" y="134"/>
                  </a:cubicBezTo>
                  <a:cubicBezTo>
                    <a:pt x="3864" y="550"/>
                    <a:pt x="3053" y="2004"/>
                    <a:pt x="2191" y="4704"/>
                  </a:cubicBezTo>
                  <a:cubicBezTo>
                    <a:pt x="1329" y="7404"/>
                    <a:pt x="416" y="11350"/>
                    <a:pt x="112" y="14361"/>
                  </a:cubicBezTo>
                  <a:cubicBezTo>
                    <a:pt x="-192" y="17373"/>
                    <a:pt x="112" y="19450"/>
                    <a:pt x="1177" y="19346"/>
                  </a:cubicBezTo>
                  <a:cubicBezTo>
                    <a:pt x="2242" y="19242"/>
                    <a:pt x="4067" y="16957"/>
                    <a:pt x="5081" y="15296"/>
                  </a:cubicBezTo>
                  <a:cubicBezTo>
                    <a:pt x="6095" y="13634"/>
                    <a:pt x="6298" y="12596"/>
                    <a:pt x="6501" y="11454"/>
                  </a:cubicBezTo>
                  <a:cubicBezTo>
                    <a:pt x="6704" y="10311"/>
                    <a:pt x="6907" y="9065"/>
                    <a:pt x="6856" y="8857"/>
                  </a:cubicBezTo>
                  <a:cubicBezTo>
                    <a:pt x="6805" y="8650"/>
                    <a:pt x="6501" y="9481"/>
                    <a:pt x="6095" y="11038"/>
                  </a:cubicBezTo>
                  <a:cubicBezTo>
                    <a:pt x="5690" y="12596"/>
                    <a:pt x="5183" y="14881"/>
                    <a:pt x="4878" y="16750"/>
                  </a:cubicBezTo>
                  <a:cubicBezTo>
                    <a:pt x="4574" y="18619"/>
                    <a:pt x="4473" y="20073"/>
                    <a:pt x="4676" y="20696"/>
                  </a:cubicBezTo>
                  <a:cubicBezTo>
                    <a:pt x="4878" y="21319"/>
                    <a:pt x="5385" y="21111"/>
                    <a:pt x="6349" y="19761"/>
                  </a:cubicBezTo>
                  <a:cubicBezTo>
                    <a:pt x="7312" y="18411"/>
                    <a:pt x="8732" y="15919"/>
                    <a:pt x="9645" y="14257"/>
                  </a:cubicBezTo>
                  <a:cubicBezTo>
                    <a:pt x="10557" y="12596"/>
                    <a:pt x="10963" y="11765"/>
                    <a:pt x="11419" y="11142"/>
                  </a:cubicBezTo>
                  <a:cubicBezTo>
                    <a:pt x="11876" y="10519"/>
                    <a:pt x="12383" y="10104"/>
                    <a:pt x="12738" y="10519"/>
                  </a:cubicBezTo>
                  <a:cubicBezTo>
                    <a:pt x="13093" y="10934"/>
                    <a:pt x="13295" y="12181"/>
                    <a:pt x="13346" y="13323"/>
                  </a:cubicBezTo>
                  <a:cubicBezTo>
                    <a:pt x="13397" y="14465"/>
                    <a:pt x="13295" y="15504"/>
                    <a:pt x="13143" y="16854"/>
                  </a:cubicBezTo>
                  <a:cubicBezTo>
                    <a:pt x="12991" y="18204"/>
                    <a:pt x="12788" y="19865"/>
                    <a:pt x="12940" y="20488"/>
                  </a:cubicBezTo>
                  <a:cubicBezTo>
                    <a:pt x="13093" y="21111"/>
                    <a:pt x="13600" y="20696"/>
                    <a:pt x="14309" y="19761"/>
                  </a:cubicBezTo>
                  <a:cubicBezTo>
                    <a:pt x="15019" y="18827"/>
                    <a:pt x="15932" y="17373"/>
                    <a:pt x="16743" y="16542"/>
                  </a:cubicBezTo>
                  <a:cubicBezTo>
                    <a:pt x="17554" y="15711"/>
                    <a:pt x="18264" y="15504"/>
                    <a:pt x="18619" y="16127"/>
                  </a:cubicBezTo>
                  <a:cubicBezTo>
                    <a:pt x="18974" y="16750"/>
                    <a:pt x="18974" y="18204"/>
                    <a:pt x="19380" y="18204"/>
                  </a:cubicBezTo>
                  <a:cubicBezTo>
                    <a:pt x="19785" y="18204"/>
                    <a:pt x="20597" y="16750"/>
                    <a:pt x="21408" y="1529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1" name="Line"/>
            <p:cNvSpPr/>
            <p:nvPr/>
          </p:nvSpPr>
          <p:spPr>
            <a:xfrm>
              <a:off x="7503843" y="2057809"/>
              <a:ext cx="262449" cy="402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21" extrusionOk="0">
                  <a:moveTo>
                    <a:pt x="15916" y="0"/>
                  </a:moveTo>
                  <a:cubicBezTo>
                    <a:pt x="13074" y="614"/>
                    <a:pt x="10232" y="1227"/>
                    <a:pt x="7674" y="2455"/>
                  </a:cubicBezTo>
                  <a:cubicBezTo>
                    <a:pt x="5116" y="3682"/>
                    <a:pt x="2842" y="5523"/>
                    <a:pt x="1611" y="6750"/>
                  </a:cubicBezTo>
                  <a:cubicBezTo>
                    <a:pt x="379" y="7977"/>
                    <a:pt x="189" y="8591"/>
                    <a:pt x="568" y="8959"/>
                  </a:cubicBezTo>
                  <a:cubicBezTo>
                    <a:pt x="947" y="9327"/>
                    <a:pt x="1895" y="9450"/>
                    <a:pt x="3789" y="8775"/>
                  </a:cubicBezTo>
                  <a:cubicBezTo>
                    <a:pt x="5684" y="8100"/>
                    <a:pt x="8526" y="6627"/>
                    <a:pt x="10611" y="5645"/>
                  </a:cubicBezTo>
                  <a:cubicBezTo>
                    <a:pt x="12695" y="4664"/>
                    <a:pt x="14021" y="4173"/>
                    <a:pt x="15253" y="3927"/>
                  </a:cubicBezTo>
                  <a:cubicBezTo>
                    <a:pt x="16484" y="3682"/>
                    <a:pt x="17621" y="3682"/>
                    <a:pt x="18663" y="4234"/>
                  </a:cubicBezTo>
                  <a:cubicBezTo>
                    <a:pt x="19705" y="4786"/>
                    <a:pt x="20653" y="5891"/>
                    <a:pt x="21126" y="7916"/>
                  </a:cubicBezTo>
                  <a:cubicBezTo>
                    <a:pt x="21600" y="9941"/>
                    <a:pt x="21600" y="12886"/>
                    <a:pt x="19611" y="15402"/>
                  </a:cubicBezTo>
                  <a:cubicBezTo>
                    <a:pt x="17621" y="17918"/>
                    <a:pt x="13642" y="20005"/>
                    <a:pt x="10326" y="20802"/>
                  </a:cubicBezTo>
                  <a:cubicBezTo>
                    <a:pt x="7011" y="21600"/>
                    <a:pt x="4358" y="21109"/>
                    <a:pt x="2747" y="20557"/>
                  </a:cubicBezTo>
                  <a:cubicBezTo>
                    <a:pt x="1137" y="20005"/>
                    <a:pt x="568" y="19391"/>
                    <a:pt x="0" y="1877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2" name="Line"/>
            <p:cNvSpPr/>
            <p:nvPr/>
          </p:nvSpPr>
          <p:spPr>
            <a:xfrm>
              <a:off x="7852624" y="2057809"/>
              <a:ext cx="6977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3" name="Line"/>
            <p:cNvSpPr/>
            <p:nvPr/>
          </p:nvSpPr>
          <p:spPr>
            <a:xfrm>
              <a:off x="7873551" y="1883419"/>
              <a:ext cx="13953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4" name="Line"/>
            <p:cNvSpPr/>
            <p:nvPr/>
          </p:nvSpPr>
          <p:spPr>
            <a:xfrm>
              <a:off x="7968884" y="2064785"/>
              <a:ext cx="218571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9" y="0"/>
                  </a:moveTo>
                  <a:cubicBezTo>
                    <a:pt x="1379" y="4070"/>
                    <a:pt x="1838" y="8139"/>
                    <a:pt x="1494" y="11583"/>
                  </a:cubicBezTo>
                  <a:cubicBezTo>
                    <a:pt x="1149" y="15026"/>
                    <a:pt x="0" y="17843"/>
                    <a:pt x="0" y="18626"/>
                  </a:cubicBezTo>
                  <a:cubicBezTo>
                    <a:pt x="0" y="19409"/>
                    <a:pt x="1149" y="18157"/>
                    <a:pt x="3102" y="15183"/>
                  </a:cubicBezTo>
                  <a:cubicBezTo>
                    <a:pt x="5055" y="12209"/>
                    <a:pt x="7813" y="7513"/>
                    <a:pt x="10226" y="4696"/>
                  </a:cubicBezTo>
                  <a:cubicBezTo>
                    <a:pt x="12638" y="1878"/>
                    <a:pt x="14706" y="939"/>
                    <a:pt x="16315" y="2035"/>
                  </a:cubicBezTo>
                  <a:cubicBezTo>
                    <a:pt x="17923" y="3130"/>
                    <a:pt x="19072" y="6261"/>
                    <a:pt x="19647" y="9391"/>
                  </a:cubicBezTo>
                  <a:cubicBezTo>
                    <a:pt x="20221" y="12522"/>
                    <a:pt x="20221" y="15652"/>
                    <a:pt x="20451" y="17687"/>
                  </a:cubicBezTo>
                  <a:cubicBezTo>
                    <a:pt x="20681" y="19722"/>
                    <a:pt x="21140" y="2066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5" name="Line"/>
            <p:cNvSpPr/>
            <p:nvPr/>
          </p:nvSpPr>
          <p:spPr>
            <a:xfrm>
              <a:off x="7880527" y="2025005"/>
              <a:ext cx="579832" cy="529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475" extrusionOk="0">
                  <a:moveTo>
                    <a:pt x="17743" y="2746"/>
                  </a:moveTo>
                  <a:cubicBezTo>
                    <a:pt x="17743" y="2274"/>
                    <a:pt x="17743" y="1802"/>
                    <a:pt x="17743" y="1331"/>
                  </a:cubicBezTo>
                  <a:cubicBezTo>
                    <a:pt x="17743" y="859"/>
                    <a:pt x="17743" y="388"/>
                    <a:pt x="17529" y="152"/>
                  </a:cubicBezTo>
                  <a:cubicBezTo>
                    <a:pt x="17314" y="-84"/>
                    <a:pt x="16886" y="-84"/>
                    <a:pt x="16414" y="435"/>
                  </a:cubicBezTo>
                  <a:cubicBezTo>
                    <a:pt x="15943" y="954"/>
                    <a:pt x="15429" y="1991"/>
                    <a:pt x="14914" y="3076"/>
                  </a:cubicBezTo>
                  <a:cubicBezTo>
                    <a:pt x="14400" y="4161"/>
                    <a:pt x="13886" y="5292"/>
                    <a:pt x="13543" y="6141"/>
                  </a:cubicBezTo>
                  <a:cubicBezTo>
                    <a:pt x="13200" y="6990"/>
                    <a:pt x="13029" y="7556"/>
                    <a:pt x="13243" y="7933"/>
                  </a:cubicBezTo>
                  <a:cubicBezTo>
                    <a:pt x="13457" y="8311"/>
                    <a:pt x="14057" y="8499"/>
                    <a:pt x="14786" y="7698"/>
                  </a:cubicBezTo>
                  <a:cubicBezTo>
                    <a:pt x="15514" y="6896"/>
                    <a:pt x="16371" y="5104"/>
                    <a:pt x="16886" y="3972"/>
                  </a:cubicBezTo>
                  <a:cubicBezTo>
                    <a:pt x="17400" y="2840"/>
                    <a:pt x="17571" y="2368"/>
                    <a:pt x="17829" y="2368"/>
                  </a:cubicBezTo>
                  <a:cubicBezTo>
                    <a:pt x="18086" y="2368"/>
                    <a:pt x="18429" y="2840"/>
                    <a:pt x="19114" y="4255"/>
                  </a:cubicBezTo>
                  <a:cubicBezTo>
                    <a:pt x="19800" y="5670"/>
                    <a:pt x="20829" y="8028"/>
                    <a:pt x="21214" y="10292"/>
                  </a:cubicBezTo>
                  <a:cubicBezTo>
                    <a:pt x="21600" y="12555"/>
                    <a:pt x="21343" y="14725"/>
                    <a:pt x="19843" y="16517"/>
                  </a:cubicBezTo>
                  <a:cubicBezTo>
                    <a:pt x="18343" y="18309"/>
                    <a:pt x="15600" y="19724"/>
                    <a:pt x="12514" y="20526"/>
                  </a:cubicBezTo>
                  <a:cubicBezTo>
                    <a:pt x="9429" y="21327"/>
                    <a:pt x="6000" y="21516"/>
                    <a:pt x="3857" y="21469"/>
                  </a:cubicBezTo>
                  <a:cubicBezTo>
                    <a:pt x="1714" y="21422"/>
                    <a:pt x="857" y="21139"/>
                    <a:pt x="0" y="2085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6" name="Line"/>
            <p:cNvSpPr/>
            <p:nvPr/>
          </p:nvSpPr>
          <p:spPr>
            <a:xfrm>
              <a:off x="6130966" y="2646040"/>
              <a:ext cx="173966" cy="226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9" h="21071" extrusionOk="0">
                  <a:moveTo>
                    <a:pt x="10643" y="14044"/>
                  </a:moveTo>
                  <a:cubicBezTo>
                    <a:pt x="10643" y="12964"/>
                    <a:pt x="10643" y="11884"/>
                    <a:pt x="12443" y="10048"/>
                  </a:cubicBezTo>
                  <a:cubicBezTo>
                    <a:pt x="14243" y="8212"/>
                    <a:pt x="17843" y="5620"/>
                    <a:pt x="19504" y="3784"/>
                  </a:cubicBezTo>
                  <a:cubicBezTo>
                    <a:pt x="21166" y="1948"/>
                    <a:pt x="20889" y="868"/>
                    <a:pt x="20058" y="328"/>
                  </a:cubicBezTo>
                  <a:cubicBezTo>
                    <a:pt x="19228" y="-212"/>
                    <a:pt x="17843" y="-212"/>
                    <a:pt x="14797" y="1300"/>
                  </a:cubicBezTo>
                  <a:cubicBezTo>
                    <a:pt x="11751" y="2812"/>
                    <a:pt x="7043" y="5836"/>
                    <a:pt x="3997" y="8644"/>
                  </a:cubicBezTo>
                  <a:cubicBezTo>
                    <a:pt x="951" y="11452"/>
                    <a:pt x="-434" y="14044"/>
                    <a:pt x="120" y="16204"/>
                  </a:cubicBezTo>
                  <a:cubicBezTo>
                    <a:pt x="674" y="18364"/>
                    <a:pt x="3166" y="20092"/>
                    <a:pt x="5797" y="20740"/>
                  </a:cubicBezTo>
                  <a:cubicBezTo>
                    <a:pt x="8428" y="21388"/>
                    <a:pt x="11197" y="20956"/>
                    <a:pt x="13966" y="20524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7" name="Line"/>
            <p:cNvSpPr/>
            <p:nvPr/>
          </p:nvSpPr>
          <p:spPr>
            <a:xfrm>
              <a:off x="6425778" y="2475021"/>
              <a:ext cx="97444" cy="447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2" h="21552" extrusionOk="0">
                  <a:moveTo>
                    <a:pt x="19951" y="3086"/>
                  </a:moveTo>
                  <a:cubicBezTo>
                    <a:pt x="20442" y="2302"/>
                    <a:pt x="20933" y="1519"/>
                    <a:pt x="20197" y="959"/>
                  </a:cubicBezTo>
                  <a:cubicBezTo>
                    <a:pt x="19460" y="400"/>
                    <a:pt x="17497" y="64"/>
                    <a:pt x="15287" y="8"/>
                  </a:cubicBezTo>
                  <a:cubicBezTo>
                    <a:pt x="13078" y="-48"/>
                    <a:pt x="10624" y="176"/>
                    <a:pt x="7678" y="1295"/>
                  </a:cubicBezTo>
                  <a:cubicBezTo>
                    <a:pt x="4733" y="2414"/>
                    <a:pt x="1297" y="4429"/>
                    <a:pt x="315" y="7283"/>
                  </a:cubicBezTo>
                  <a:cubicBezTo>
                    <a:pt x="-667" y="10136"/>
                    <a:pt x="806" y="13830"/>
                    <a:pt x="2524" y="16348"/>
                  </a:cubicBezTo>
                  <a:cubicBezTo>
                    <a:pt x="4242" y="18866"/>
                    <a:pt x="6206" y="20209"/>
                    <a:pt x="8169" y="2155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8" name="Line"/>
            <p:cNvSpPr/>
            <p:nvPr/>
          </p:nvSpPr>
          <p:spPr>
            <a:xfrm>
              <a:off x="6387743" y="2720494"/>
              <a:ext cx="265074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63" y="19543"/>
                    <a:pt x="4926" y="17486"/>
                    <a:pt x="7958" y="15943"/>
                  </a:cubicBezTo>
                  <a:cubicBezTo>
                    <a:pt x="10989" y="14400"/>
                    <a:pt x="14589" y="13371"/>
                    <a:pt x="16958" y="10800"/>
                  </a:cubicBezTo>
                  <a:cubicBezTo>
                    <a:pt x="19326" y="8229"/>
                    <a:pt x="20463" y="41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59" name="Line"/>
            <p:cNvSpPr/>
            <p:nvPr/>
          </p:nvSpPr>
          <p:spPr>
            <a:xfrm>
              <a:off x="6635786" y="2482458"/>
              <a:ext cx="358837" cy="447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419" extrusionOk="0">
                  <a:moveTo>
                    <a:pt x="13145" y="4050"/>
                  </a:moveTo>
                  <a:cubicBezTo>
                    <a:pt x="13284" y="3493"/>
                    <a:pt x="13423" y="2937"/>
                    <a:pt x="13145" y="2213"/>
                  </a:cubicBezTo>
                  <a:cubicBezTo>
                    <a:pt x="12866" y="1489"/>
                    <a:pt x="12169" y="598"/>
                    <a:pt x="11472" y="209"/>
                  </a:cubicBezTo>
                  <a:cubicBezTo>
                    <a:pt x="10776" y="-181"/>
                    <a:pt x="10079" y="-70"/>
                    <a:pt x="9103" y="932"/>
                  </a:cubicBezTo>
                  <a:cubicBezTo>
                    <a:pt x="8128" y="1934"/>
                    <a:pt x="6874" y="3827"/>
                    <a:pt x="5968" y="6444"/>
                  </a:cubicBezTo>
                  <a:cubicBezTo>
                    <a:pt x="5062" y="9060"/>
                    <a:pt x="4505" y="12400"/>
                    <a:pt x="4156" y="14516"/>
                  </a:cubicBezTo>
                  <a:cubicBezTo>
                    <a:pt x="3808" y="16631"/>
                    <a:pt x="3669" y="17522"/>
                    <a:pt x="3529" y="18246"/>
                  </a:cubicBezTo>
                  <a:cubicBezTo>
                    <a:pt x="3390" y="18970"/>
                    <a:pt x="3251" y="19526"/>
                    <a:pt x="2832" y="19805"/>
                  </a:cubicBezTo>
                  <a:cubicBezTo>
                    <a:pt x="2414" y="20083"/>
                    <a:pt x="1718" y="20083"/>
                    <a:pt x="1160" y="19805"/>
                  </a:cubicBezTo>
                  <a:cubicBezTo>
                    <a:pt x="603" y="19526"/>
                    <a:pt x="185" y="18970"/>
                    <a:pt x="45" y="18413"/>
                  </a:cubicBezTo>
                  <a:cubicBezTo>
                    <a:pt x="-94" y="17856"/>
                    <a:pt x="45" y="17299"/>
                    <a:pt x="1091" y="16910"/>
                  </a:cubicBezTo>
                  <a:cubicBezTo>
                    <a:pt x="2136" y="16520"/>
                    <a:pt x="4087" y="16297"/>
                    <a:pt x="6595" y="15963"/>
                  </a:cubicBezTo>
                  <a:cubicBezTo>
                    <a:pt x="9103" y="15629"/>
                    <a:pt x="12169" y="15184"/>
                    <a:pt x="14399" y="14572"/>
                  </a:cubicBezTo>
                  <a:cubicBezTo>
                    <a:pt x="16629" y="13959"/>
                    <a:pt x="18022" y="13180"/>
                    <a:pt x="18858" y="12456"/>
                  </a:cubicBezTo>
                  <a:cubicBezTo>
                    <a:pt x="19694" y="11732"/>
                    <a:pt x="19973" y="11064"/>
                    <a:pt x="19764" y="10842"/>
                  </a:cubicBezTo>
                  <a:cubicBezTo>
                    <a:pt x="19555" y="10619"/>
                    <a:pt x="18858" y="10842"/>
                    <a:pt x="18092" y="11454"/>
                  </a:cubicBezTo>
                  <a:cubicBezTo>
                    <a:pt x="17325" y="12066"/>
                    <a:pt x="16489" y="13068"/>
                    <a:pt x="15862" y="14683"/>
                  </a:cubicBezTo>
                  <a:cubicBezTo>
                    <a:pt x="15235" y="16297"/>
                    <a:pt x="14817" y="18524"/>
                    <a:pt x="15792" y="19749"/>
                  </a:cubicBezTo>
                  <a:cubicBezTo>
                    <a:pt x="16768" y="20974"/>
                    <a:pt x="19137" y="21196"/>
                    <a:pt x="21506" y="2141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60" name="Line"/>
            <p:cNvSpPr/>
            <p:nvPr/>
          </p:nvSpPr>
          <p:spPr>
            <a:xfrm>
              <a:off x="7050137" y="2790250"/>
              <a:ext cx="251414" cy="149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0763" extrusionOk="0">
                  <a:moveTo>
                    <a:pt x="7683" y="0"/>
                  </a:moveTo>
                  <a:cubicBezTo>
                    <a:pt x="5130" y="3869"/>
                    <a:pt x="2577" y="7737"/>
                    <a:pt x="1203" y="11122"/>
                  </a:cubicBezTo>
                  <a:cubicBezTo>
                    <a:pt x="-172" y="14507"/>
                    <a:pt x="-368" y="17409"/>
                    <a:pt x="614" y="19182"/>
                  </a:cubicBezTo>
                  <a:cubicBezTo>
                    <a:pt x="1596" y="20955"/>
                    <a:pt x="3756" y="21600"/>
                    <a:pt x="7388" y="19182"/>
                  </a:cubicBezTo>
                  <a:cubicBezTo>
                    <a:pt x="11021" y="16764"/>
                    <a:pt x="16127" y="11284"/>
                    <a:pt x="21232" y="580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61" name="Line"/>
            <p:cNvSpPr/>
            <p:nvPr/>
          </p:nvSpPr>
          <p:spPr>
            <a:xfrm>
              <a:off x="7294574" y="2533542"/>
              <a:ext cx="48830" cy="410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21600" y="2476"/>
                  </a:moveTo>
                  <a:cubicBezTo>
                    <a:pt x="19543" y="1384"/>
                    <a:pt x="17486" y="291"/>
                    <a:pt x="16457" y="49"/>
                  </a:cubicBezTo>
                  <a:cubicBezTo>
                    <a:pt x="15429" y="-194"/>
                    <a:pt x="15429" y="413"/>
                    <a:pt x="13371" y="3143"/>
                  </a:cubicBezTo>
                  <a:cubicBezTo>
                    <a:pt x="11314" y="5873"/>
                    <a:pt x="7200" y="10727"/>
                    <a:pt x="4629" y="14125"/>
                  </a:cubicBezTo>
                  <a:cubicBezTo>
                    <a:pt x="2057" y="17523"/>
                    <a:pt x="1029" y="19464"/>
                    <a:pt x="0" y="2140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62" name="Line"/>
            <p:cNvSpPr/>
            <p:nvPr/>
          </p:nvSpPr>
          <p:spPr>
            <a:xfrm>
              <a:off x="7224817" y="2767518"/>
              <a:ext cx="299663" cy="156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0823" extrusionOk="0">
                  <a:moveTo>
                    <a:pt x="0" y="13199"/>
                  </a:moveTo>
                  <a:cubicBezTo>
                    <a:pt x="3684" y="12582"/>
                    <a:pt x="7367" y="11965"/>
                    <a:pt x="9712" y="11348"/>
                  </a:cubicBezTo>
                  <a:cubicBezTo>
                    <a:pt x="12056" y="10731"/>
                    <a:pt x="13060" y="10113"/>
                    <a:pt x="13814" y="9188"/>
                  </a:cubicBezTo>
                  <a:cubicBezTo>
                    <a:pt x="14567" y="8262"/>
                    <a:pt x="15070" y="7028"/>
                    <a:pt x="15488" y="5485"/>
                  </a:cubicBezTo>
                  <a:cubicBezTo>
                    <a:pt x="15907" y="3942"/>
                    <a:pt x="16242" y="2091"/>
                    <a:pt x="16828" y="1011"/>
                  </a:cubicBezTo>
                  <a:cubicBezTo>
                    <a:pt x="17414" y="-69"/>
                    <a:pt x="18251" y="-378"/>
                    <a:pt x="19005" y="548"/>
                  </a:cubicBezTo>
                  <a:cubicBezTo>
                    <a:pt x="19758" y="1473"/>
                    <a:pt x="20428" y="3633"/>
                    <a:pt x="20847" y="6102"/>
                  </a:cubicBezTo>
                  <a:cubicBezTo>
                    <a:pt x="21265" y="8571"/>
                    <a:pt x="21433" y="11348"/>
                    <a:pt x="21516" y="14279"/>
                  </a:cubicBezTo>
                  <a:cubicBezTo>
                    <a:pt x="21600" y="17211"/>
                    <a:pt x="21600" y="20296"/>
                    <a:pt x="21516" y="20759"/>
                  </a:cubicBezTo>
                  <a:cubicBezTo>
                    <a:pt x="21433" y="21222"/>
                    <a:pt x="21265" y="19062"/>
                    <a:pt x="21098" y="16902"/>
                  </a:cubicBezTo>
                  <a:cubicBezTo>
                    <a:pt x="20930" y="14742"/>
                    <a:pt x="20763" y="12582"/>
                    <a:pt x="20595" y="1042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63" name="Line"/>
            <p:cNvSpPr/>
            <p:nvPr/>
          </p:nvSpPr>
          <p:spPr>
            <a:xfrm>
              <a:off x="7482916" y="2580981"/>
              <a:ext cx="13952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64" name="Line"/>
            <p:cNvSpPr/>
            <p:nvPr/>
          </p:nvSpPr>
          <p:spPr>
            <a:xfrm>
              <a:off x="7629404" y="2700765"/>
              <a:ext cx="383661" cy="220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1" extrusionOk="0">
                  <a:moveTo>
                    <a:pt x="0" y="3894"/>
                  </a:moveTo>
                  <a:cubicBezTo>
                    <a:pt x="262" y="7457"/>
                    <a:pt x="524" y="11020"/>
                    <a:pt x="655" y="13469"/>
                  </a:cubicBezTo>
                  <a:cubicBezTo>
                    <a:pt x="785" y="15919"/>
                    <a:pt x="785" y="17255"/>
                    <a:pt x="720" y="18479"/>
                  </a:cubicBezTo>
                  <a:cubicBezTo>
                    <a:pt x="655" y="19704"/>
                    <a:pt x="524" y="20818"/>
                    <a:pt x="785" y="21040"/>
                  </a:cubicBezTo>
                  <a:cubicBezTo>
                    <a:pt x="1047" y="21263"/>
                    <a:pt x="1702" y="20595"/>
                    <a:pt x="2553" y="18591"/>
                  </a:cubicBezTo>
                  <a:cubicBezTo>
                    <a:pt x="3404" y="16587"/>
                    <a:pt x="4451" y="13247"/>
                    <a:pt x="5236" y="10908"/>
                  </a:cubicBezTo>
                  <a:cubicBezTo>
                    <a:pt x="6022" y="8570"/>
                    <a:pt x="6545" y="7234"/>
                    <a:pt x="7004" y="7123"/>
                  </a:cubicBezTo>
                  <a:cubicBezTo>
                    <a:pt x="7462" y="7011"/>
                    <a:pt x="7855" y="8125"/>
                    <a:pt x="8771" y="9016"/>
                  </a:cubicBezTo>
                  <a:cubicBezTo>
                    <a:pt x="9687" y="9906"/>
                    <a:pt x="11127" y="10574"/>
                    <a:pt x="12633" y="10240"/>
                  </a:cubicBezTo>
                  <a:cubicBezTo>
                    <a:pt x="14138" y="9906"/>
                    <a:pt x="15709" y="8570"/>
                    <a:pt x="16625" y="7345"/>
                  </a:cubicBezTo>
                  <a:cubicBezTo>
                    <a:pt x="17542" y="6121"/>
                    <a:pt x="17804" y="5007"/>
                    <a:pt x="17935" y="3671"/>
                  </a:cubicBezTo>
                  <a:cubicBezTo>
                    <a:pt x="18065" y="2335"/>
                    <a:pt x="18065" y="776"/>
                    <a:pt x="17673" y="220"/>
                  </a:cubicBezTo>
                  <a:cubicBezTo>
                    <a:pt x="17280" y="-337"/>
                    <a:pt x="16495" y="108"/>
                    <a:pt x="15709" y="2224"/>
                  </a:cubicBezTo>
                  <a:cubicBezTo>
                    <a:pt x="14924" y="4339"/>
                    <a:pt x="14138" y="8125"/>
                    <a:pt x="13811" y="11020"/>
                  </a:cubicBezTo>
                  <a:cubicBezTo>
                    <a:pt x="13484" y="13915"/>
                    <a:pt x="13615" y="15919"/>
                    <a:pt x="14465" y="17032"/>
                  </a:cubicBezTo>
                  <a:cubicBezTo>
                    <a:pt x="15316" y="18145"/>
                    <a:pt x="16887" y="18368"/>
                    <a:pt x="18196" y="17811"/>
                  </a:cubicBezTo>
                  <a:cubicBezTo>
                    <a:pt x="19505" y="17255"/>
                    <a:pt x="20553" y="15919"/>
                    <a:pt x="21600" y="1458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65" name="Line"/>
            <p:cNvSpPr/>
            <p:nvPr/>
          </p:nvSpPr>
          <p:spPr>
            <a:xfrm>
              <a:off x="8046604" y="2560054"/>
              <a:ext cx="498281" cy="77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extrusionOk="0">
                  <a:moveTo>
                    <a:pt x="2457" y="0"/>
                  </a:moveTo>
                  <a:cubicBezTo>
                    <a:pt x="1757" y="2011"/>
                    <a:pt x="1057" y="4022"/>
                    <a:pt x="607" y="5481"/>
                  </a:cubicBezTo>
                  <a:cubicBezTo>
                    <a:pt x="157" y="6941"/>
                    <a:pt x="-43" y="7849"/>
                    <a:pt x="7" y="8465"/>
                  </a:cubicBezTo>
                  <a:cubicBezTo>
                    <a:pt x="57" y="9081"/>
                    <a:pt x="357" y="9405"/>
                    <a:pt x="757" y="9535"/>
                  </a:cubicBezTo>
                  <a:cubicBezTo>
                    <a:pt x="1157" y="9665"/>
                    <a:pt x="1657" y="9600"/>
                    <a:pt x="2757" y="8919"/>
                  </a:cubicBezTo>
                  <a:cubicBezTo>
                    <a:pt x="3857" y="8238"/>
                    <a:pt x="5557" y="6941"/>
                    <a:pt x="6557" y="6162"/>
                  </a:cubicBezTo>
                  <a:cubicBezTo>
                    <a:pt x="7557" y="5384"/>
                    <a:pt x="7857" y="5124"/>
                    <a:pt x="8257" y="5059"/>
                  </a:cubicBezTo>
                  <a:cubicBezTo>
                    <a:pt x="8657" y="4995"/>
                    <a:pt x="9157" y="5124"/>
                    <a:pt x="9307" y="5676"/>
                  </a:cubicBezTo>
                  <a:cubicBezTo>
                    <a:pt x="9457" y="6227"/>
                    <a:pt x="9257" y="7200"/>
                    <a:pt x="9107" y="7881"/>
                  </a:cubicBezTo>
                  <a:cubicBezTo>
                    <a:pt x="8957" y="8562"/>
                    <a:pt x="8857" y="8951"/>
                    <a:pt x="9107" y="9114"/>
                  </a:cubicBezTo>
                  <a:cubicBezTo>
                    <a:pt x="9357" y="9276"/>
                    <a:pt x="9957" y="9211"/>
                    <a:pt x="11207" y="8432"/>
                  </a:cubicBezTo>
                  <a:cubicBezTo>
                    <a:pt x="12457" y="7654"/>
                    <a:pt x="14357" y="6162"/>
                    <a:pt x="15557" y="5254"/>
                  </a:cubicBezTo>
                  <a:cubicBezTo>
                    <a:pt x="16757" y="4346"/>
                    <a:pt x="17257" y="4022"/>
                    <a:pt x="17757" y="3827"/>
                  </a:cubicBezTo>
                  <a:cubicBezTo>
                    <a:pt x="18257" y="3632"/>
                    <a:pt x="18757" y="3568"/>
                    <a:pt x="19407" y="4119"/>
                  </a:cubicBezTo>
                  <a:cubicBezTo>
                    <a:pt x="20057" y="4670"/>
                    <a:pt x="20857" y="5838"/>
                    <a:pt x="21207" y="7557"/>
                  </a:cubicBezTo>
                  <a:cubicBezTo>
                    <a:pt x="21557" y="9276"/>
                    <a:pt x="21457" y="11546"/>
                    <a:pt x="21157" y="13589"/>
                  </a:cubicBezTo>
                  <a:cubicBezTo>
                    <a:pt x="20857" y="15632"/>
                    <a:pt x="20357" y="17449"/>
                    <a:pt x="19957" y="18746"/>
                  </a:cubicBezTo>
                  <a:cubicBezTo>
                    <a:pt x="19557" y="20043"/>
                    <a:pt x="19257" y="20822"/>
                    <a:pt x="18957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1281" name="Drawing"/>
          <p:cNvGrpSpPr/>
          <p:nvPr/>
        </p:nvGrpSpPr>
        <p:grpSpPr>
          <a:xfrm>
            <a:off x="1313861" y="4097316"/>
            <a:ext cx="1948289" cy="2757102"/>
            <a:chOff x="0" y="0"/>
            <a:chExt cx="1948287" cy="2757100"/>
          </a:xfrm>
        </p:grpSpPr>
        <p:sp>
          <p:nvSpPr>
            <p:cNvPr id="11267" name="Line"/>
            <p:cNvSpPr/>
            <p:nvPr/>
          </p:nvSpPr>
          <p:spPr>
            <a:xfrm>
              <a:off x="281057" y="0"/>
              <a:ext cx="502301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301" y="21600"/>
                  </a:moveTo>
                  <a:cubicBezTo>
                    <a:pt x="102" y="19543"/>
                    <a:pt x="-97" y="17486"/>
                    <a:pt x="52" y="16114"/>
                  </a:cubicBezTo>
                  <a:cubicBezTo>
                    <a:pt x="202" y="14743"/>
                    <a:pt x="699" y="14057"/>
                    <a:pt x="2640" y="12343"/>
                  </a:cubicBezTo>
                  <a:cubicBezTo>
                    <a:pt x="4581" y="10629"/>
                    <a:pt x="7966" y="7886"/>
                    <a:pt x="11350" y="5657"/>
                  </a:cubicBezTo>
                  <a:cubicBezTo>
                    <a:pt x="14734" y="3429"/>
                    <a:pt x="18119" y="1714"/>
                    <a:pt x="21503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68" name="Line"/>
            <p:cNvSpPr/>
            <p:nvPr/>
          </p:nvSpPr>
          <p:spPr>
            <a:xfrm>
              <a:off x="218332" y="292976"/>
              <a:ext cx="27903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000" y="3008"/>
                    <a:pt x="18000" y="6015"/>
                    <a:pt x="18000" y="9114"/>
                  </a:cubicBezTo>
                  <a:cubicBezTo>
                    <a:pt x="18000" y="12213"/>
                    <a:pt x="9000" y="15403"/>
                    <a:pt x="8100" y="17499"/>
                  </a:cubicBezTo>
                  <a:cubicBezTo>
                    <a:pt x="7200" y="19595"/>
                    <a:pt x="14400" y="205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69" name="Line"/>
            <p:cNvSpPr/>
            <p:nvPr/>
          </p:nvSpPr>
          <p:spPr>
            <a:xfrm>
              <a:off x="270591" y="432489"/>
              <a:ext cx="338377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2445" y="21600"/>
                  </a:moveTo>
                  <a:cubicBezTo>
                    <a:pt x="1262" y="21600"/>
                    <a:pt x="78" y="21600"/>
                    <a:pt x="4" y="21300"/>
                  </a:cubicBezTo>
                  <a:cubicBezTo>
                    <a:pt x="-70" y="21000"/>
                    <a:pt x="966" y="20400"/>
                    <a:pt x="4072" y="17400"/>
                  </a:cubicBezTo>
                  <a:cubicBezTo>
                    <a:pt x="7179" y="14400"/>
                    <a:pt x="12357" y="9000"/>
                    <a:pt x="15612" y="5700"/>
                  </a:cubicBezTo>
                  <a:cubicBezTo>
                    <a:pt x="18867" y="2400"/>
                    <a:pt x="20198" y="1200"/>
                    <a:pt x="21530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0" name="Line"/>
            <p:cNvSpPr/>
            <p:nvPr/>
          </p:nvSpPr>
          <p:spPr>
            <a:xfrm>
              <a:off x="582772" y="493502"/>
              <a:ext cx="605173" cy="219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0977" extrusionOk="0">
                  <a:moveTo>
                    <a:pt x="1677" y="2173"/>
                  </a:moveTo>
                  <a:cubicBezTo>
                    <a:pt x="1098" y="7295"/>
                    <a:pt x="518" y="12417"/>
                    <a:pt x="229" y="15534"/>
                  </a:cubicBezTo>
                  <a:cubicBezTo>
                    <a:pt x="-61" y="18652"/>
                    <a:pt x="-61" y="19765"/>
                    <a:pt x="146" y="20433"/>
                  </a:cubicBezTo>
                  <a:cubicBezTo>
                    <a:pt x="353" y="21101"/>
                    <a:pt x="767" y="21324"/>
                    <a:pt x="2256" y="20099"/>
                  </a:cubicBezTo>
                  <a:cubicBezTo>
                    <a:pt x="3746" y="18875"/>
                    <a:pt x="6311" y="16202"/>
                    <a:pt x="7925" y="13864"/>
                  </a:cubicBezTo>
                  <a:cubicBezTo>
                    <a:pt x="9539" y="11526"/>
                    <a:pt x="10201" y="9522"/>
                    <a:pt x="10491" y="7852"/>
                  </a:cubicBezTo>
                  <a:cubicBezTo>
                    <a:pt x="10780" y="6182"/>
                    <a:pt x="10698" y="4846"/>
                    <a:pt x="9705" y="4289"/>
                  </a:cubicBezTo>
                  <a:cubicBezTo>
                    <a:pt x="8711" y="3732"/>
                    <a:pt x="6808" y="3955"/>
                    <a:pt x="5318" y="4623"/>
                  </a:cubicBezTo>
                  <a:cubicBezTo>
                    <a:pt x="3829" y="5291"/>
                    <a:pt x="2753" y="6404"/>
                    <a:pt x="1925" y="7184"/>
                  </a:cubicBezTo>
                  <a:cubicBezTo>
                    <a:pt x="1098" y="7963"/>
                    <a:pt x="518" y="8409"/>
                    <a:pt x="477" y="8520"/>
                  </a:cubicBezTo>
                  <a:cubicBezTo>
                    <a:pt x="436" y="8631"/>
                    <a:pt x="932" y="8409"/>
                    <a:pt x="2505" y="6961"/>
                  </a:cubicBezTo>
                  <a:cubicBezTo>
                    <a:pt x="4077" y="5514"/>
                    <a:pt x="6725" y="2842"/>
                    <a:pt x="8339" y="1394"/>
                  </a:cubicBezTo>
                  <a:cubicBezTo>
                    <a:pt x="9953" y="-53"/>
                    <a:pt x="10532" y="-276"/>
                    <a:pt x="10863" y="281"/>
                  </a:cubicBezTo>
                  <a:cubicBezTo>
                    <a:pt x="11194" y="837"/>
                    <a:pt x="11277" y="2173"/>
                    <a:pt x="11153" y="4400"/>
                  </a:cubicBezTo>
                  <a:cubicBezTo>
                    <a:pt x="11029" y="6627"/>
                    <a:pt x="10698" y="9745"/>
                    <a:pt x="10532" y="11860"/>
                  </a:cubicBezTo>
                  <a:cubicBezTo>
                    <a:pt x="10367" y="13976"/>
                    <a:pt x="10367" y="15089"/>
                    <a:pt x="10573" y="15868"/>
                  </a:cubicBezTo>
                  <a:cubicBezTo>
                    <a:pt x="10780" y="16648"/>
                    <a:pt x="11194" y="17093"/>
                    <a:pt x="12477" y="16759"/>
                  </a:cubicBezTo>
                  <a:cubicBezTo>
                    <a:pt x="13760" y="16425"/>
                    <a:pt x="15911" y="15312"/>
                    <a:pt x="17484" y="13976"/>
                  </a:cubicBezTo>
                  <a:cubicBezTo>
                    <a:pt x="19056" y="12639"/>
                    <a:pt x="20049" y="11081"/>
                    <a:pt x="20670" y="9633"/>
                  </a:cubicBezTo>
                  <a:cubicBezTo>
                    <a:pt x="21291" y="8186"/>
                    <a:pt x="21539" y="6850"/>
                    <a:pt x="21539" y="5736"/>
                  </a:cubicBezTo>
                  <a:cubicBezTo>
                    <a:pt x="21539" y="4623"/>
                    <a:pt x="21291" y="3732"/>
                    <a:pt x="20422" y="3176"/>
                  </a:cubicBezTo>
                  <a:cubicBezTo>
                    <a:pt x="19553" y="2619"/>
                    <a:pt x="18063" y="2396"/>
                    <a:pt x="16491" y="2953"/>
                  </a:cubicBezTo>
                  <a:cubicBezTo>
                    <a:pt x="14918" y="3510"/>
                    <a:pt x="13263" y="4846"/>
                    <a:pt x="11608" y="6182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1" name="Line"/>
            <p:cNvSpPr/>
            <p:nvPr/>
          </p:nvSpPr>
          <p:spPr>
            <a:xfrm>
              <a:off x="1141229" y="209269"/>
              <a:ext cx="395497" cy="502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00" extrusionOk="0">
                  <a:moveTo>
                    <a:pt x="16938" y="0"/>
                  </a:moveTo>
                  <a:cubicBezTo>
                    <a:pt x="17569" y="100"/>
                    <a:pt x="18201" y="199"/>
                    <a:pt x="18517" y="946"/>
                  </a:cubicBezTo>
                  <a:cubicBezTo>
                    <a:pt x="18832" y="1692"/>
                    <a:pt x="18832" y="3086"/>
                    <a:pt x="18517" y="5425"/>
                  </a:cubicBezTo>
                  <a:cubicBezTo>
                    <a:pt x="18201" y="7764"/>
                    <a:pt x="17569" y="11049"/>
                    <a:pt x="17253" y="12940"/>
                  </a:cubicBezTo>
                  <a:cubicBezTo>
                    <a:pt x="16938" y="14831"/>
                    <a:pt x="16938" y="15329"/>
                    <a:pt x="17001" y="15876"/>
                  </a:cubicBezTo>
                  <a:cubicBezTo>
                    <a:pt x="17064" y="16424"/>
                    <a:pt x="17190" y="17021"/>
                    <a:pt x="16811" y="17220"/>
                  </a:cubicBezTo>
                  <a:cubicBezTo>
                    <a:pt x="16432" y="17419"/>
                    <a:pt x="15548" y="17220"/>
                    <a:pt x="13211" y="17121"/>
                  </a:cubicBezTo>
                  <a:cubicBezTo>
                    <a:pt x="10874" y="17021"/>
                    <a:pt x="7085" y="17021"/>
                    <a:pt x="4622" y="17419"/>
                  </a:cubicBezTo>
                  <a:cubicBezTo>
                    <a:pt x="2159" y="17818"/>
                    <a:pt x="1022" y="18614"/>
                    <a:pt x="453" y="19311"/>
                  </a:cubicBezTo>
                  <a:cubicBezTo>
                    <a:pt x="-115" y="20007"/>
                    <a:pt x="-115" y="20605"/>
                    <a:pt x="264" y="21003"/>
                  </a:cubicBezTo>
                  <a:cubicBezTo>
                    <a:pt x="643" y="21401"/>
                    <a:pt x="1401" y="21600"/>
                    <a:pt x="4117" y="21451"/>
                  </a:cubicBezTo>
                  <a:cubicBezTo>
                    <a:pt x="6832" y="21301"/>
                    <a:pt x="11506" y="20804"/>
                    <a:pt x="14727" y="20406"/>
                  </a:cubicBezTo>
                  <a:cubicBezTo>
                    <a:pt x="17948" y="20007"/>
                    <a:pt x="19717" y="19709"/>
                    <a:pt x="21485" y="1941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2" name="Line"/>
            <p:cNvSpPr/>
            <p:nvPr/>
          </p:nvSpPr>
          <p:spPr>
            <a:xfrm>
              <a:off x="65908" y="1293198"/>
              <a:ext cx="442086" cy="4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361" extrusionOk="0">
                  <a:moveTo>
                    <a:pt x="10584" y="2021"/>
                  </a:moveTo>
                  <a:cubicBezTo>
                    <a:pt x="10695" y="1307"/>
                    <a:pt x="10806" y="594"/>
                    <a:pt x="10584" y="238"/>
                  </a:cubicBezTo>
                  <a:cubicBezTo>
                    <a:pt x="10363" y="-119"/>
                    <a:pt x="9809" y="-119"/>
                    <a:pt x="8757" y="543"/>
                  </a:cubicBezTo>
                  <a:cubicBezTo>
                    <a:pt x="7704" y="1206"/>
                    <a:pt x="6154" y="2530"/>
                    <a:pt x="4547" y="4160"/>
                  </a:cubicBezTo>
                  <a:cubicBezTo>
                    <a:pt x="2941" y="5790"/>
                    <a:pt x="1280" y="7726"/>
                    <a:pt x="504" y="8949"/>
                  </a:cubicBezTo>
                  <a:cubicBezTo>
                    <a:pt x="-271" y="10172"/>
                    <a:pt x="-160" y="10681"/>
                    <a:pt x="892" y="10987"/>
                  </a:cubicBezTo>
                  <a:cubicBezTo>
                    <a:pt x="1944" y="11292"/>
                    <a:pt x="3938" y="11394"/>
                    <a:pt x="6874" y="11241"/>
                  </a:cubicBezTo>
                  <a:cubicBezTo>
                    <a:pt x="9809" y="11089"/>
                    <a:pt x="13686" y="10681"/>
                    <a:pt x="16289" y="10783"/>
                  </a:cubicBezTo>
                  <a:cubicBezTo>
                    <a:pt x="18892" y="10885"/>
                    <a:pt x="20221" y="11496"/>
                    <a:pt x="20775" y="12413"/>
                  </a:cubicBezTo>
                  <a:cubicBezTo>
                    <a:pt x="21329" y="13330"/>
                    <a:pt x="21107" y="14553"/>
                    <a:pt x="19834" y="15826"/>
                  </a:cubicBezTo>
                  <a:cubicBezTo>
                    <a:pt x="18560" y="17100"/>
                    <a:pt x="16234" y="18424"/>
                    <a:pt x="13575" y="19392"/>
                  </a:cubicBezTo>
                  <a:cubicBezTo>
                    <a:pt x="10917" y="20360"/>
                    <a:pt x="7926" y="20972"/>
                    <a:pt x="6154" y="21226"/>
                  </a:cubicBezTo>
                  <a:cubicBezTo>
                    <a:pt x="4381" y="21481"/>
                    <a:pt x="3827" y="21379"/>
                    <a:pt x="3717" y="20870"/>
                  </a:cubicBezTo>
                  <a:cubicBezTo>
                    <a:pt x="3606" y="20360"/>
                    <a:pt x="3938" y="19443"/>
                    <a:pt x="4271" y="18526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3" name="Line"/>
            <p:cNvSpPr/>
            <p:nvPr/>
          </p:nvSpPr>
          <p:spPr>
            <a:xfrm>
              <a:off x="442848" y="1266419"/>
              <a:ext cx="291681" cy="541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0" extrusionOk="0">
                  <a:moveTo>
                    <a:pt x="6590" y="4242"/>
                  </a:moveTo>
                  <a:cubicBezTo>
                    <a:pt x="5047" y="2961"/>
                    <a:pt x="3504" y="1680"/>
                    <a:pt x="2390" y="902"/>
                  </a:cubicBezTo>
                  <a:cubicBezTo>
                    <a:pt x="1275" y="124"/>
                    <a:pt x="590" y="-151"/>
                    <a:pt x="247" y="78"/>
                  </a:cubicBezTo>
                  <a:cubicBezTo>
                    <a:pt x="-96" y="307"/>
                    <a:pt x="-96" y="1039"/>
                    <a:pt x="333" y="3052"/>
                  </a:cubicBezTo>
                  <a:cubicBezTo>
                    <a:pt x="761" y="5066"/>
                    <a:pt x="1618" y="8361"/>
                    <a:pt x="2047" y="11335"/>
                  </a:cubicBezTo>
                  <a:cubicBezTo>
                    <a:pt x="2475" y="14310"/>
                    <a:pt x="2475" y="16964"/>
                    <a:pt x="2561" y="18657"/>
                  </a:cubicBezTo>
                  <a:cubicBezTo>
                    <a:pt x="2647" y="20351"/>
                    <a:pt x="2818" y="21083"/>
                    <a:pt x="3333" y="21266"/>
                  </a:cubicBezTo>
                  <a:cubicBezTo>
                    <a:pt x="3847" y="21449"/>
                    <a:pt x="4704" y="21083"/>
                    <a:pt x="6161" y="19618"/>
                  </a:cubicBezTo>
                  <a:cubicBezTo>
                    <a:pt x="7618" y="18154"/>
                    <a:pt x="9675" y="15591"/>
                    <a:pt x="11047" y="14035"/>
                  </a:cubicBezTo>
                  <a:cubicBezTo>
                    <a:pt x="12418" y="12480"/>
                    <a:pt x="13104" y="11930"/>
                    <a:pt x="13875" y="11518"/>
                  </a:cubicBezTo>
                  <a:cubicBezTo>
                    <a:pt x="14647" y="11107"/>
                    <a:pt x="15504" y="10832"/>
                    <a:pt x="16275" y="10832"/>
                  </a:cubicBezTo>
                  <a:cubicBezTo>
                    <a:pt x="17047" y="10832"/>
                    <a:pt x="17733" y="11107"/>
                    <a:pt x="18247" y="12251"/>
                  </a:cubicBezTo>
                  <a:cubicBezTo>
                    <a:pt x="18761" y="13395"/>
                    <a:pt x="19104" y="15408"/>
                    <a:pt x="19618" y="16873"/>
                  </a:cubicBezTo>
                  <a:cubicBezTo>
                    <a:pt x="20133" y="18337"/>
                    <a:pt x="20818" y="19252"/>
                    <a:pt x="21504" y="2016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4" name="Line"/>
            <p:cNvSpPr/>
            <p:nvPr/>
          </p:nvSpPr>
          <p:spPr>
            <a:xfrm>
              <a:off x="811260" y="1528698"/>
              <a:ext cx="209270" cy="242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1" extrusionOk="0">
                  <a:moveTo>
                    <a:pt x="0" y="12747"/>
                  </a:moveTo>
                  <a:cubicBezTo>
                    <a:pt x="3840" y="10098"/>
                    <a:pt x="7680" y="7449"/>
                    <a:pt x="9840" y="5513"/>
                  </a:cubicBezTo>
                  <a:cubicBezTo>
                    <a:pt x="12000" y="3577"/>
                    <a:pt x="12480" y="2354"/>
                    <a:pt x="12240" y="1437"/>
                  </a:cubicBezTo>
                  <a:cubicBezTo>
                    <a:pt x="12000" y="520"/>
                    <a:pt x="11040" y="-91"/>
                    <a:pt x="10080" y="11"/>
                  </a:cubicBezTo>
                  <a:cubicBezTo>
                    <a:pt x="9120" y="113"/>
                    <a:pt x="8160" y="928"/>
                    <a:pt x="6360" y="3781"/>
                  </a:cubicBezTo>
                  <a:cubicBezTo>
                    <a:pt x="4560" y="6634"/>
                    <a:pt x="1920" y="11524"/>
                    <a:pt x="1080" y="15090"/>
                  </a:cubicBezTo>
                  <a:cubicBezTo>
                    <a:pt x="240" y="18656"/>
                    <a:pt x="1200" y="20898"/>
                    <a:pt x="4320" y="21203"/>
                  </a:cubicBezTo>
                  <a:cubicBezTo>
                    <a:pt x="7440" y="21509"/>
                    <a:pt x="12720" y="19879"/>
                    <a:pt x="15960" y="18351"/>
                  </a:cubicBezTo>
                  <a:cubicBezTo>
                    <a:pt x="19200" y="16822"/>
                    <a:pt x="20400" y="15396"/>
                    <a:pt x="21600" y="13969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5" name="Line"/>
            <p:cNvSpPr/>
            <p:nvPr/>
          </p:nvSpPr>
          <p:spPr>
            <a:xfrm>
              <a:off x="1008903" y="1399775"/>
              <a:ext cx="81383" cy="390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459" extrusionOk="0">
                  <a:moveTo>
                    <a:pt x="17400" y="2045"/>
                  </a:moveTo>
                  <a:cubicBezTo>
                    <a:pt x="17400" y="1022"/>
                    <a:pt x="17400" y="0"/>
                    <a:pt x="16800" y="0"/>
                  </a:cubicBezTo>
                  <a:cubicBezTo>
                    <a:pt x="16200" y="0"/>
                    <a:pt x="15000" y="1022"/>
                    <a:pt x="12000" y="3707"/>
                  </a:cubicBezTo>
                  <a:cubicBezTo>
                    <a:pt x="9000" y="6391"/>
                    <a:pt x="4200" y="10736"/>
                    <a:pt x="1800" y="13676"/>
                  </a:cubicBezTo>
                  <a:cubicBezTo>
                    <a:pt x="-600" y="16615"/>
                    <a:pt x="-600" y="18149"/>
                    <a:pt x="1800" y="19299"/>
                  </a:cubicBezTo>
                  <a:cubicBezTo>
                    <a:pt x="4200" y="20450"/>
                    <a:pt x="9000" y="21217"/>
                    <a:pt x="12600" y="21408"/>
                  </a:cubicBezTo>
                  <a:cubicBezTo>
                    <a:pt x="16200" y="21600"/>
                    <a:pt x="18600" y="21217"/>
                    <a:pt x="21000" y="2083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6" name="Line"/>
            <p:cNvSpPr/>
            <p:nvPr/>
          </p:nvSpPr>
          <p:spPr>
            <a:xfrm>
              <a:off x="1218172" y="1338219"/>
              <a:ext cx="32554" cy="447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12343" y="2057"/>
                  </a:moveTo>
                  <a:cubicBezTo>
                    <a:pt x="16971" y="1166"/>
                    <a:pt x="21600" y="275"/>
                    <a:pt x="21600" y="53"/>
                  </a:cubicBezTo>
                  <a:cubicBezTo>
                    <a:pt x="21600" y="-170"/>
                    <a:pt x="16971" y="275"/>
                    <a:pt x="11571" y="2112"/>
                  </a:cubicBezTo>
                  <a:cubicBezTo>
                    <a:pt x="6171" y="3950"/>
                    <a:pt x="0" y="7178"/>
                    <a:pt x="0" y="10630"/>
                  </a:cubicBezTo>
                  <a:cubicBezTo>
                    <a:pt x="0" y="14082"/>
                    <a:pt x="6171" y="17756"/>
                    <a:pt x="12343" y="2143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7" name="Line"/>
            <p:cNvSpPr/>
            <p:nvPr/>
          </p:nvSpPr>
          <p:spPr>
            <a:xfrm>
              <a:off x="1160041" y="1457905"/>
              <a:ext cx="788247" cy="300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5709"/>
                  </a:moveTo>
                  <a:cubicBezTo>
                    <a:pt x="127" y="16528"/>
                    <a:pt x="255" y="17346"/>
                    <a:pt x="765" y="17673"/>
                  </a:cubicBezTo>
                  <a:cubicBezTo>
                    <a:pt x="1274" y="18000"/>
                    <a:pt x="2166" y="17837"/>
                    <a:pt x="3313" y="16364"/>
                  </a:cubicBezTo>
                  <a:cubicBezTo>
                    <a:pt x="4460" y="14891"/>
                    <a:pt x="5862" y="12109"/>
                    <a:pt x="6722" y="10064"/>
                  </a:cubicBezTo>
                  <a:cubicBezTo>
                    <a:pt x="7582" y="8018"/>
                    <a:pt x="7901" y="6709"/>
                    <a:pt x="8092" y="5646"/>
                  </a:cubicBezTo>
                  <a:cubicBezTo>
                    <a:pt x="8283" y="4582"/>
                    <a:pt x="8347" y="3764"/>
                    <a:pt x="8219" y="3600"/>
                  </a:cubicBezTo>
                  <a:cubicBezTo>
                    <a:pt x="8092" y="3437"/>
                    <a:pt x="7773" y="3928"/>
                    <a:pt x="7232" y="5728"/>
                  </a:cubicBezTo>
                  <a:cubicBezTo>
                    <a:pt x="6690" y="7528"/>
                    <a:pt x="5926" y="10637"/>
                    <a:pt x="5543" y="12600"/>
                  </a:cubicBezTo>
                  <a:cubicBezTo>
                    <a:pt x="5161" y="14564"/>
                    <a:pt x="5161" y="15382"/>
                    <a:pt x="5257" y="16118"/>
                  </a:cubicBezTo>
                  <a:cubicBezTo>
                    <a:pt x="5352" y="16855"/>
                    <a:pt x="5543" y="17509"/>
                    <a:pt x="5989" y="17837"/>
                  </a:cubicBezTo>
                  <a:cubicBezTo>
                    <a:pt x="6435" y="18164"/>
                    <a:pt x="7136" y="18164"/>
                    <a:pt x="7965" y="17264"/>
                  </a:cubicBezTo>
                  <a:cubicBezTo>
                    <a:pt x="8793" y="16364"/>
                    <a:pt x="9749" y="14564"/>
                    <a:pt x="10386" y="13500"/>
                  </a:cubicBezTo>
                  <a:cubicBezTo>
                    <a:pt x="11023" y="12437"/>
                    <a:pt x="11342" y="12109"/>
                    <a:pt x="11501" y="13091"/>
                  </a:cubicBezTo>
                  <a:cubicBezTo>
                    <a:pt x="11660" y="14073"/>
                    <a:pt x="11660" y="16364"/>
                    <a:pt x="11660" y="18082"/>
                  </a:cubicBezTo>
                  <a:cubicBezTo>
                    <a:pt x="11660" y="19800"/>
                    <a:pt x="11660" y="20946"/>
                    <a:pt x="11756" y="21109"/>
                  </a:cubicBezTo>
                  <a:cubicBezTo>
                    <a:pt x="11851" y="21273"/>
                    <a:pt x="12042" y="20455"/>
                    <a:pt x="12616" y="17918"/>
                  </a:cubicBezTo>
                  <a:cubicBezTo>
                    <a:pt x="13189" y="15382"/>
                    <a:pt x="14145" y="11128"/>
                    <a:pt x="15324" y="7773"/>
                  </a:cubicBezTo>
                  <a:cubicBezTo>
                    <a:pt x="16503" y="4418"/>
                    <a:pt x="17904" y="1964"/>
                    <a:pt x="18924" y="818"/>
                  </a:cubicBezTo>
                  <a:cubicBezTo>
                    <a:pt x="19943" y="-327"/>
                    <a:pt x="20581" y="-163"/>
                    <a:pt x="20963" y="655"/>
                  </a:cubicBezTo>
                  <a:cubicBezTo>
                    <a:pt x="21345" y="1473"/>
                    <a:pt x="21473" y="2946"/>
                    <a:pt x="21600" y="441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8" name="Line"/>
            <p:cNvSpPr/>
            <p:nvPr/>
          </p:nvSpPr>
          <p:spPr>
            <a:xfrm>
              <a:off x="-1" y="2237933"/>
              <a:ext cx="357447" cy="519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435" extrusionOk="0">
                  <a:moveTo>
                    <a:pt x="13001" y="2643"/>
                  </a:moveTo>
                  <a:cubicBezTo>
                    <a:pt x="12862" y="2067"/>
                    <a:pt x="12724" y="1491"/>
                    <a:pt x="12585" y="963"/>
                  </a:cubicBezTo>
                  <a:cubicBezTo>
                    <a:pt x="12447" y="435"/>
                    <a:pt x="12309" y="-45"/>
                    <a:pt x="12032" y="3"/>
                  </a:cubicBezTo>
                  <a:cubicBezTo>
                    <a:pt x="11755" y="51"/>
                    <a:pt x="11339" y="627"/>
                    <a:pt x="10301" y="2547"/>
                  </a:cubicBezTo>
                  <a:cubicBezTo>
                    <a:pt x="9262" y="4467"/>
                    <a:pt x="7601" y="7731"/>
                    <a:pt x="5801" y="10851"/>
                  </a:cubicBezTo>
                  <a:cubicBezTo>
                    <a:pt x="4001" y="13971"/>
                    <a:pt x="2062" y="16947"/>
                    <a:pt x="1024" y="18723"/>
                  </a:cubicBezTo>
                  <a:cubicBezTo>
                    <a:pt x="-15" y="20499"/>
                    <a:pt x="-153" y="21075"/>
                    <a:pt x="124" y="21315"/>
                  </a:cubicBezTo>
                  <a:cubicBezTo>
                    <a:pt x="401" y="21555"/>
                    <a:pt x="1093" y="21459"/>
                    <a:pt x="3655" y="20787"/>
                  </a:cubicBezTo>
                  <a:cubicBezTo>
                    <a:pt x="6216" y="20115"/>
                    <a:pt x="10647" y="18867"/>
                    <a:pt x="13555" y="18099"/>
                  </a:cubicBezTo>
                  <a:cubicBezTo>
                    <a:pt x="16462" y="17331"/>
                    <a:pt x="17847" y="17043"/>
                    <a:pt x="18955" y="16851"/>
                  </a:cubicBezTo>
                  <a:cubicBezTo>
                    <a:pt x="20062" y="16659"/>
                    <a:pt x="20893" y="16563"/>
                    <a:pt x="21170" y="16611"/>
                  </a:cubicBezTo>
                  <a:cubicBezTo>
                    <a:pt x="21447" y="16659"/>
                    <a:pt x="21170" y="16851"/>
                    <a:pt x="20893" y="1704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79" name="Line"/>
            <p:cNvSpPr/>
            <p:nvPr/>
          </p:nvSpPr>
          <p:spPr>
            <a:xfrm>
              <a:off x="478755" y="2411147"/>
              <a:ext cx="190952" cy="22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192" extrusionOk="0">
                  <a:moveTo>
                    <a:pt x="9656" y="3465"/>
                  </a:moveTo>
                  <a:cubicBezTo>
                    <a:pt x="9148" y="2385"/>
                    <a:pt x="8640" y="1305"/>
                    <a:pt x="7751" y="657"/>
                  </a:cubicBezTo>
                  <a:cubicBezTo>
                    <a:pt x="6861" y="9"/>
                    <a:pt x="5591" y="-207"/>
                    <a:pt x="4574" y="225"/>
                  </a:cubicBezTo>
                  <a:cubicBezTo>
                    <a:pt x="3558" y="657"/>
                    <a:pt x="2795" y="1737"/>
                    <a:pt x="1906" y="4653"/>
                  </a:cubicBezTo>
                  <a:cubicBezTo>
                    <a:pt x="1016" y="7569"/>
                    <a:pt x="0" y="12321"/>
                    <a:pt x="0" y="15777"/>
                  </a:cubicBezTo>
                  <a:cubicBezTo>
                    <a:pt x="0" y="19233"/>
                    <a:pt x="1016" y="21393"/>
                    <a:pt x="4828" y="21177"/>
                  </a:cubicBezTo>
                  <a:cubicBezTo>
                    <a:pt x="8640" y="20961"/>
                    <a:pt x="15247" y="18369"/>
                    <a:pt x="18424" y="15021"/>
                  </a:cubicBezTo>
                  <a:cubicBezTo>
                    <a:pt x="21600" y="11673"/>
                    <a:pt x="21346" y="7569"/>
                    <a:pt x="19567" y="5301"/>
                  </a:cubicBezTo>
                  <a:cubicBezTo>
                    <a:pt x="17788" y="3033"/>
                    <a:pt x="14485" y="2601"/>
                    <a:pt x="11562" y="3141"/>
                  </a:cubicBezTo>
                  <a:cubicBezTo>
                    <a:pt x="8640" y="3681"/>
                    <a:pt x="6099" y="5193"/>
                    <a:pt x="4574" y="6489"/>
                  </a:cubicBezTo>
                  <a:cubicBezTo>
                    <a:pt x="3049" y="7785"/>
                    <a:pt x="2541" y="8865"/>
                    <a:pt x="3304" y="9621"/>
                  </a:cubicBezTo>
                  <a:cubicBezTo>
                    <a:pt x="4066" y="10377"/>
                    <a:pt x="6099" y="10809"/>
                    <a:pt x="8132" y="11241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80" name="Line"/>
            <p:cNvSpPr/>
            <p:nvPr/>
          </p:nvSpPr>
          <p:spPr>
            <a:xfrm>
              <a:off x="713601" y="2385590"/>
              <a:ext cx="746393" cy="344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3" extrusionOk="0">
                  <a:moveTo>
                    <a:pt x="0" y="3841"/>
                  </a:moveTo>
                  <a:cubicBezTo>
                    <a:pt x="135" y="7820"/>
                    <a:pt x="269" y="11799"/>
                    <a:pt x="303" y="14144"/>
                  </a:cubicBezTo>
                  <a:cubicBezTo>
                    <a:pt x="336" y="16488"/>
                    <a:pt x="269" y="17199"/>
                    <a:pt x="236" y="17909"/>
                  </a:cubicBezTo>
                  <a:cubicBezTo>
                    <a:pt x="202" y="18620"/>
                    <a:pt x="202" y="19331"/>
                    <a:pt x="370" y="19757"/>
                  </a:cubicBezTo>
                  <a:cubicBezTo>
                    <a:pt x="538" y="20183"/>
                    <a:pt x="875" y="20325"/>
                    <a:pt x="1379" y="19259"/>
                  </a:cubicBezTo>
                  <a:cubicBezTo>
                    <a:pt x="1884" y="18194"/>
                    <a:pt x="2557" y="15920"/>
                    <a:pt x="2994" y="13788"/>
                  </a:cubicBezTo>
                  <a:cubicBezTo>
                    <a:pt x="3432" y="11657"/>
                    <a:pt x="3634" y="9667"/>
                    <a:pt x="3802" y="8317"/>
                  </a:cubicBezTo>
                  <a:cubicBezTo>
                    <a:pt x="3970" y="6967"/>
                    <a:pt x="4105" y="6257"/>
                    <a:pt x="4239" y="6257"/>
                  </a:cubicBezTo>
                  <a:cubicBezTo>
                    <a:pt x="4374" y="6257"/>
                    <a:pt x="4508" y="6967"/>
                    <a:pt x="4677" y="7607"/>
                  </a:cubicBezTo>
                  <a:cubicBezTo>
                    <a:pt x="4845" y="8246"/>
                    <a:pt x="5047" y="8815"/>
                    <a:pt x="5921" y="9170"/>
                  </a:cubicBezTo>
                  <a:cubicBezTo>
                    <a:pt x="6796" y="9525"/>
                    <a:pt x="8344" y="9667"/>
                    <a:pt x="9690" y="9454"/>
                  </a:cubicBezTo>
                  <a:cubicBezTo>
                    <a:pt x="11036" y="9241"/>
                    <a:pt x="12179" y="8673"/>
                    <a:pt x="13155" y="7536"/>
                  </a:cubicBezTo>
                  <a:cubicBezTo>
                    <a:pt x="14131" y="6399"/>
                    <a:pt x="14938" y="4694"/>
                    <a:pt x="15342" y="3344"/>
                  </a:cubicBezTo>
                  <a:cubicBezTo>
                    <a:pt x="15746" y="1994"/>
                    <a:pt x="15746" y="999"/>
                    <a:pt x="15578" y="431"/>
                  </a:cubicBezTo>
                  <a:cubicBezTo>
                    <a:pt x="15409" y="-138"/>
                    <a:pt x="15073" y="-280"/>
                    <a:pt x="14131" y="857"/>
                  </a:cubicBezTo>
                  <a:cubicBezTo>
                    <a:pt x="13189" y="1994"/>
                    <a:pt x="11641" y="4409"/>
                    <a:pt x="10564" y="7465"/>
                  </a:cubicBezTo>
                  <a:cubicBezTo>
                    <a:pt x="9488" y="10520"/>
                    <a:pt x="8882" y="14215"/>
                    <a:pt x="9050" y="16702"/>
                  </a:cubicBezTo>
                  <a:cubicBezTo>
                    <a:pt x="9219" y="19188"/>
                    <a:pt x="10161" y="20467"/>
                    <a:pt x="11877" y="20894"/>
                  </a:cubicBezTo>
                  <a:cubicBezTo>
                    <a:pt x="13593" y="21320"/>
                    <a:pt x="16082" y="20894"/>
                    <a:pt x="17832" y="20112"/>
                  </a:cubicBezTo>
                  <a:cubicBezTo>
                    <a:pt x="19581" y="19331"/>
                    <a:pt x="20591" y="18194"/>
                    <a:pt x="21600" y="17057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87" name="Drawing"/>
          <p:cNvGrpSpPr/>
          <p:nvPr/>
        </p:nvGrpSpPr>
        <p:grpSpPr>
          <a:xfrm>
            <a:off x="1111055" y="537123"/>
            <a:ext cx="10070875" cy="4136547"/>
            <a:chOff x="0" y="0"/>
            <a:chExt cx="10070873" cy="4136546"/>
          </a:xfrm>
        </p:grpSpPr>
        <p:sp>
          <p:nvSpPr>
            <p:cNvPr id="11283" name="Line"/>
            <p:cNvSpPr/>
            <p:nvPr/>
          </p:nvSpPr>
          <p:spPr>
            <a:xfrm>
              <a:off x="389103" y="241821"/>
              <a:ext cx="20528" cy="344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1600" extrusionOk="0">
                  <a:moveTo>
                    <a:pt x="21188" y="1459"/>
                  </a:moveTo>
                  <a:cubicBezTo>
                    <a:pt x="18788" y="730"/>
                    <a:pt x="16388" y="0"/>
                    <a:pt x="12788" y="0"/>
                  </a:cubicBezTo>
                  <a:cubicBezTo>
                    <a:pt x="9188" y="0"/>
                    <a:pt x="4388" y="730"/>
                    <a:pt x="1988" y="3503"/>
                  </a:cubicBezTo>
                  <a:cubicBezTo>
                    <a:pt x="-412" y="6276"/>
                    <a:pt x="-412" y="11092"/>
                    <a:pt x="788" y="14449"/>
                  </a:cubicBezTo>
                  <a:cubicBezTo>
                    <a:pt x="1988" y="17805"/>
                    <a:pt x="4388" y="19703"/>
                    <a:pt x="6788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84" name="Line"/>
            <p:cNvSpPr/>
            <p:nvPr/>
          </p:nvSpPr>
          <p:spPr>
            <a:xfrm>
              <a:off x="-1" y="85605"/>
              <a:ext cx="858721" cy="689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485" extrusionOk="0">
                  <a:moveTo>
                    <a:pt x="3600" y="4725"/>
                  </a:moveTo>
                  <a:cubicBezTo>
                    <a:pt x="2616" y="4652"/>
                    <a:pt x="1631" y="4580"/>
                    <a:pt x="994" y="4471"/>
                  </a:cubicBezTo>
                  <a:cubicBezTo>
                    <a:pt x="357" y="4362"/>
                    <a:pt x="68" y="4218"/>
                    <a:pt x="10" y="4000"/>
                  </a:cubicBezTo>
                  <a:cubicBezTo>
                    <a:pt x="-48" y="3783"/>
                    <a:pt x="126" y="3493"/>
                    <a:pt x="1197" y="2949"/>
                  </a:cubicBezTo>
                  <a:cubicBezTo>
                    <a:pt x="2268" y="2405"/>
                    <a:pt x="4237" y="1608"/>
                    <a:pt x="6206" y="1028"/>
                  </a:cubicBezTo>
                  <a:cubicBezTo>
                    <a:pt x="8175" y="448"/>
                    <a:pt x="10144" y="86"/>
                    <a:pt x="11823" y="13"/>
                  </a:cubicBezTo>
                  <a:cubicBezTo>
                    <a:pt x="13503" y="-59"/>
                    <a:pt x="14892" y="158"/>
                    <a:pt x="15790" y="811"/>
                  </a:cubicBezTo>
                  <a:cubicBezTo>
                    <a:pt x="16688" y="1463"/>
                    <a:pt x="17093" y="2550"/>
                    <a:pt x="16543" y="3928"/>
                  </a:cubicBezTo>
                  <a:cubicBezTo>
                    <a:pt x="15993" y="5305"/>
                    <a:pt x="14487" y="6972"/>
                    <a:pt x="12663" y="8494"/>
                  </a:cubicBezTo>
                  <a:cubicBezTo>
                    <a:pt x="10839" y="10016"/>
                    <a:pt x="8696" y="11393"/>
                    <a:pt x="7104" y="12299"/>
                  </a:cubicBezTo>
                  <a:cubicBezTo>
                    <a:pt x="5511" y="13205"/>
                    <a:pt x="4469" y="13640"/>
                    <a:pt x="3745" y="13967"/>
                  </a:cubicBezTo>
                  <a:cubicBezTo>
                    <a:pt x="3021" y="14293"/>
                    <a:pt x="2616" y="14510"/>
                    <a:pt x="2645" y="14474"/>
                  </a:cubicBezTo>
                  <a:cubicBezTo>
                    <a:pt x="2674" y="14438"/>
                    <a:pt x="3137" y="14148"/>
                    <a:pt x="4266" y="13749"/>
                  </a:cubicBezTo>
                  <a:cubicBezTo>
                    <a:pt x="5395" y="13350"/>
                    <a:pt x="7191" y="12843"/>
                    <a:pt x="9217" y="12444"/>
                  </a:cubicBezTo>
                  <a:cubicBezTo>
                    <a:pt x="11244" y="12046"/>
                    <a:pt x="13503" y="11756"/>
                    <a:pt x="15385" y="11683"/>
                  </a:cubicBezTo>
                  <a:cubicBezTo>
                    <a:pt x="17267" y="11611"/>
                    <a:pt x="18772" y="11756"/>
                    <a:pt x="19699" y="11937"/>
                  </a:cubicBezTo>
                  <a:cubicBezTo>
                    <a:pt x="20625" y="12118"/>
                    <a:pt x="20973" y="12336"/>
                    <a:pt x="21205" y="12662"/>
                  </a:cubicBezTo>
                  <a:cubicBezTo>
                    <a:pt x="21436" y="12988"/>
                    <a:pt x="21552" y="13423"/>
                    <a:pt x="20886" y="14293"/>
                  </a:cubicBezTo>
                  <a:cubicBezTo>
                    <a:pt x="20220" y="15162"/>
                    <a:pt x="18772" y="16467"/>
                    <a:pt x="16919" y="17699"/>
                  </a:cubicBezTo>
                  <a:cubicBezTo>
                    <a:pt x="15066" y="18932"/>
                    <a:pt x="12808" y="20091"/>
                    <a:pt x="11157" y="20744"/>
                  </a:cubicBezTo>
                  <a:cubicBezTo>
                    <a:pt x="9507" y="21396"/>
                    <a:pt x="8465" y="21541"/>
                    <a:pt x="7799" y="21469"/>
                  </a:cubicBezTo>
                  <a:cubicBezTo>
                    <a:pt x="7133" y="21396"/>
                    <a:pt x="6843" y="21106"/>
                    <a:pt x="6554" y="2081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85" name="Line"/>
            <p:cNvSpPr/>
            <p:nvPr/>
          </p:nvSpPr>
          <p:spPr>
            <a:xfrm>
              <a:off x="849095" y="383090"/>
              <a:ext cx="530148" cy="29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1" extrusionOk="0">
                  <a:moveTo>
                    <a:pt x="0" y="12797"/>
                  </a:moveTo>
                  <a:cubicBezTo>
                    <a:pt x="1989" y="10246"/>
                    <a:pt x="3979" y="7695"/>
                    <a:pt x="5116" y="5994"/>
                  </a:cubicBezTo>
                  <a:cubicBezTo>
                    <a:pt x="6253" y="4293"/>
                    <a:pt x="6537" y="3443"/>
                    <a:pt x="6679" y="2592"/>
                  </a:cubicBezTo>
                  <a:cubicBezTo>
                    <a:pt x="6821" y="1742"/>
                    <a:pt x="6821" y="892"/>
                    <a:pt x="6584" y="381"/>
                  </a:cubicBezTo>
                  <a:cubicBezTo>
                    <a:pt x="6347" y="-129"/>
                    <a:pt x="5874" y="-299"/>
                    <a:pt x="4926" y="977"/>
                  </a:cubicBezTo>
                  <a:cubicBezTo>
                    <a:pt x="3979" y="2252"/>
                    <a:pt x="2558" y="4973"/>
                    <a:pt x="1658" y="7865"/>
                  </a:cubicBezTo>
                  <a:cubicBezTo>
                    <a:pt x="758" y="10756"/>
                    <a:pt x="379" y="13818"/>
                    <a:pt x="332" y="16029"/>
                  </a:cubicBezTo>
                  <a:cubicBezTo>
                    <a:pt x="284" y="18240"/>
                    <a:pt x="568" y="19600"/>
                    <a:pt x="1232" y="20366"/>
                  </a:cubicBezTo>
                  <a:cubicBezTo>
                    <a:pt x="1895" y="21131"/>
                    <a:pt x="2937" y="21301"/>
                    <a:pt x="4642" y="20025"/>
                  </a:cubicBezTo>
                  <a:cubicBezTo>
                    <a:pt x="6347" y="18750"/>
                    <a:pt x="8716" y="16029"/>
                    <a:pt x="10137" y="13647"/>
                  </a:cubicBezTo>
                  <a:cubicBezTo>
                    <a:pt x="11558" y="11266"/>
                    <a:pt x="12032" y="9225"/>
                    <a:pt x="12316" y="7780"/>
                  </a:cubicBezTo>
                  <a:cubicBezTo>
                    <a:pt x="12600" y="6334"/>
                    <a:pt x="12695" y="5484"/>
                    <a:pt x="12837" y="5484"/>
                  </a:cubicBezTo>
                  <a:cubicBezTo>
                    <a:pt x="12979" y="5484"/>
                    <a:pt x="13168" y="6334"/>
                    <a:pt x="13263" y="8375"/>
                  </a:cubicBezTo>
                  <a:cubicBezTo>
                    <a:pt x="13358" y="10416"/>
                    <a:pt x="13358" y="13647"/>
                    <a:pt x="13358" y="15773"/>
                  </a:cubicBezTo>
                  <a:cubicBezTo>
                    <a:pt x="13358" y="17899"/>
                    <a:pt x="13358" y="18920"/>
                    <a:pt x="13500" y="19770"/>
                  </a:cubicBezTo>
                  <a:cubicBezTo>
                    <a:pt x="13642" y="20621"/>
                    <a:pt x="13926" y="21301"/>
                    <a:pt x="14353" y="21301"/>
                  </a:cubicBezTo>
                  <a:cubicBezTo>
                    <a:pt x="14779" y="21301"/>
                    <a:pt x="15347" y="20621"/>
                    <a:pt x="16153" y="18410"/>
                  </a:cubicBezTo>
                  <a:cubicBezTo>
                    <a:pt x="16958" y="16199"/>
                    <a:pt x="18000" y="12457"/>
                    <a:pt x="18616" y="10076"/>
                  </a:cubicBezTo>
                  <a:cubicBezTo>
                    <a:pt x="19232" y="7695"/>
                    <a:pt x="19421" y="6674"/>
                    <a:pt x="19705" y="5654"/>
                  </a:cubicBezTo>
                  <a:cubicBezTo>
                    <a:pt x="19989" y="4633"/>
                    <a:pt x="20368" y="3613"/>
                    <a:pt x="20700" y="3443"/>
                  </a:cubicBezTo>
                  <a:cubicBezTo>
                    <a:pt x="21032" y="3273"/>
                    <a:pt x="21316" y="3953"/>
                    <a:pt x="21411" y="5824"/>
                  </a:cubicBezTo>
                  <a:cubicBezTo>
                    <a:pt x="21505" y="7695"/>
                    <a:pt x="21411" y="10756"/>
                    <a:pt x="21411" y="12712"/>
                  </a:cubicBezTo>
                  <a:cubicBezTo>
                    <a:pt x="21411" y="14668"/>
                    <a:pt x="21505" y="15518"/>
                    <a:pt x="21600" y="1636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86" name="Line"/>
            <p:cNvSpPr/>
            <p:nvPr/>
          </p:nvSpPr>
          <p:spPr>
            <a:xfrm>
              <a:off x="1462950" y="428184"/>
              <a:ext cx="174392" cy="215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8" extrusionOk="0">
                  <a:moveTo>
                    <a:pt x="0" y="14063"/>
                  </a:moveTo>
                  <a:cubicBezTo>
                    <a:pt x="4896" y="11562"/>
                    <a:pt x="9792" y="9061"/>
                    <a:pt x="12816" y="7242"/>
                  </a:cubicBezTo>
                  <a:cubicBezTo>
                    <a:pt x="15840" y="5423"/>
                    <a:pt x="16992" y="4286"/>
                    <a:pt x="18000" y="3036"/>
                  </a:cubicBezTo>
                  <a:cubicBezTo>
                    <a:pt x="19008" y="1785"/>
                    <a:pt x="19872" y="421"/>
                    <a:pt x="19728" y="80"/>
                  </a:cubicBezTo>
                  <a:cubicBezTo>
                    <a:pt x="19584" y="-261"/>
                    <a:pt x="18432" y="421"/>
                    <a:pt x="15264" y="3491"/>
                  </a:cubicBezTo>
                  <a:cubicBezTo>
                    <a:pt x="12096" y="6560"/>
                    <a:pt x="6912" y="12017"/>
                    <a:pt x="4320" y="15314"/>
                  </a:cubicBezTo>
                  <a:cubicBezTo>
                    <a:pt x="1728" y="18611"/>
                    <a:pt x="1728" y="19747"/>
                    <a:pt x="2448" y="20430"/>
                  </a:cubicBezTo>
                  <a:cubicBezTo>
                    <a:pt x="3168" y="21112"/>
                    <a:pt x="4608" y="21339"/>
                    <a:pt x="7920" y="20543"/>
                  </a:cubicBezTo>
                  <a:cubicBezTo>
                    <a:pt x="11232" y="19747"/>
                    <a:pt x="16416" y="17928"/>
                    <a:pt x="21600" y="1611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87" name="Line"/>
            <p:cNvSpPr/>
            <p:nvPr/>
          </p:nvSpPr>
          <p:spPr>
            <a:xfrm>
              <a:off x="1734999" y="199967"/>
              <a:ext cx="174392" cy="455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94"/>
                  </a:moveTo>
                  <a:cubicBezTo>
                    <a:pt x="21024" y="1543"/>
                    <a:pt x="20448" y="992"/>
                    <a:pt x="19296" y="606"/>
                  </a:cubicBezTo>
                  <a:cubicBezTo>
                    <a:pt x="18144" y="220"/>
                    <a:pt x="16416" y="0"/>
                    <a:pt x="14688" y="0"/>
                  </a:cubicBezTo>
                  <a:cubicBezTo>
                    <a:pt x="12960" y="0"/>
                    <a:pt x="11232" y="220"/>
                    <a:pt x="9360" y="1708"/>
                  </a:cubicBezTo>
                  <a:cubicBezTo>
                    <a:pt x="7488" y="3196"/>
                    <a:pt x="5472" y="5951"/>
                    <a:pt x="4320" y="8982"/>
                  </a:cubicBezTo>
                  <a:cubicBezTo>
                    <a:pt x="3168" y="12012"/>
                    <a:pt x="2880" y="15318"/>
                    <a:pt x="2304" y="17467"/>
                  </a:cubicBezTo>
                  <a:cubicBezTo>
                    <a:pt x="1728" y="19616"/>
                    <a:pt x="864" y="2060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88" name="Line"/>
            <p:cNvSpPr/>
            <p:nvPr/>
          </p:nvSpPr>
          <p:spPr>
            <a:xfrm>
              <a:off x="1693146" y="457706"/>
              <a:ext cx="306928" cy="175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7" extrusionOk="0">
                  <a:moveTo>
                    <a:pt x="0" y="13789"/>
                  </a:moveTo>
                  <a:cubicBezTo>
                    <a:pt x="3109" y="12667"/>
                    <a:pt x="6218" y="11545"/>
                    <a:pt x="8591" y="10282"/>
                  </a:cubicBezTo>
                  <a:cubicBezTo>
                    <a:pt x="10964" y="9020"/>
                    <a:pt x="12600" y="7618"/>
                    <a:pt x="13500" y="6215"/>
                  </a:cubicBezTo>
                  <a:cubicBezTo>
                    <a:pt x="14400" y="4812"/>
                    <a:pt x="14564" y="3410"/>
                    <a:pt x="14891" y="2147"/>
                  </a:cubicBezTo>
                  <a:cubicBezTo>
                    <a:pt x="15218" y="885"/>
                    <a:pt x="15709" y="-237"/>
                    <a:pt x="16118" y="44"/>
                  </a:cubicBezTo>
                  <a:cubicBezTo>
                    <a:pt x="16527" y="324"/>
                    <a:pt x="16855" y="2007"/>
                    <a:pt x="17018" y="5233"/>
                  </a:cubicBezTo>
                  <a:cubicBezTo>
                    <a:pt x="17182" y="8459"/>
                    <a:pt x="17182" y="13228"/>
                    <a:pt x="17264" y="16314"/>
                  </a:cubicBezTo>
                  <a:cubicBezTo>
                    <a:pt x="17345" y="19399"/>
                    <a:pt x="17509" y="20802"/>
                    <a:pt x="18000" y="21082"/>
                  </a:cubicBezTo>
                  <a:cubicBezTo>
                    <a:pt x="18491" y="21363"/>
                    <a:pt x="19309" y="20521"/>
                    <a:pt x="19964" y="19680"/>
                  </a:cubicBezTo>
                  <a:cubicBezTo>
                    <a:pt x="20618" y="18838"/>
                    <a:pt x="21109" y="17997"/>
                    <a:pt x="21600" y="1715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89" name="Line"/>
            <p:cNvSpPr/>
            <p:nvPr/>
          </p:nvSpPr>
          <p:spPr>
            <a:xfrm>
              <a:off x="2111683" y="237171"/>
              <a:ext cx="34879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2833"/>
                    <a:pt x="21600" y="5666"/>
                    <a:pt x="19440" y="8970"/>
                  </a:cubicBezTo>
                  <a:cubicBezTo>
                    <a:pt x="17280" y="12275"/>
                    <a:pt x="12960" y="16052"/>
                    <a:pt x="9360" y="18236"/>
                  </a:cubicBezTo>
                  <a:cubicBezTo>
                    <a:pt x="5760" y="20420"/>
                    <a:pt x="2880" y="210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0" name="Line"/>
            <p:cNvSpPr/>
            <p:nvPr/>
          </p:nvSpPr>
          <p:spPr>
            <a:xfrm>
              <a:off x="2097732" y="433043"/>
              <a:ext cx="384979" cy="256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248" extrusionOk="0">
                  <a:moveTo>
                    <a:pt x="0" y="6897"/>
                  </a:moveTo>
                  <a:cubicBezTo>
                    <a:pt x="2863" y="4775"/>
                    <a:pt x="5725" y="2654"/>
                    <a:pt x="7612" y="1497"/>
                  </a:cubicBezTo>
                  <a:cubicBezTo>
                    <a:pt x="9499" y="340"/>
                    <a:pt x="10410" y="147"/>
                    <a:pt x="11190" y="50"/>
                  </a:cubicBezTo>
                  <a:cubicBezTo>
                    <a:pt x="11971" y="-46"/>
                    <a:pt x="12622" y="-46"/>
                    <a:pt x="12947" y="436"/>
                  </a:cubicBezTo>
                  <a:cubicBezTo>
                    <a:pt x="13272" y="918"/>
                    <a:pt x="13272" y="1883"/>
                    <a:pt x="12557" y="3233"/>
                  </a:cubicBezTo>
                  <a:cubicBezTo>
                    <a:pt x="11841" y="4583"/>
                    <a:pt x="10410" y="6318"/>
                    <a:pt x="9499" y="7572"/>
                  </a:cubicBezTo>
                  <a:cubicBezTo>
                    <a:pt x="8588" y="8825"/>
                    <a:pt x="8198" y="9597"/>
                    <a:pt x="8458" y="10079"/>
                  </a:cubicBezTo>
                  <a:cubicBezTo>
                    <a:pt x="8718" y="10561"/>
                    <a:pt x="9629" y="10754"/>
                    <a:pt x="11320" y="10850"/>
                  </a:cubicBezTo>
                  <a:cubicBezTo>
                    <a:pt x="13012" y="10947"/>
                    <a:pt x="15484" y="10947"/>
                    <a:pt x="17176" y="11043"/>
                  </a:cubicBezTo>
                  <a:cubicBezTo>
                    <a:pt x="18867" y="11140"/>
                    <a:pt x="19778" y="11333"/>
                    <a:pt x="20429" y="11815"/>
                  </a:cubicBezTo>
                  <a:cubicBezTo>
                    <a:pt x="21080" y="12297"/>
                    <a:pt x="21470" y="13068"/>
                    <a:pt x="21535" y="13936"/>
                  </a:cubicBezTo>
                  <a:cubicBezTo>
                    <a:pt x="21600" y="14804"/>
                    <a:pt x="21340" y="15768"/>
                    <a:pt x="19453" y="17118"/>
                  </a:cubicBezTo>
                  <a:cubicBezTo>
                    <a:pt x="17566" y="18468"/>
                    <a:pt x="14053" y="20204"/>
                    <a:pt x="11971" y="20879"/>
                  </a:cubicBezTo>
                  <a:cubicBezTo>
                    <a:pt x="9889" y="21554"/>
                    <a:pt x="9239" y="21168"/>
                    <a:pt x="8588" y="2078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1" name="Line"/>
            <p:cNvSpPr/>
            <p:nvPr/>
          </p:nvSpPr>
          <p:spPr>
            <a:xfrm>
              <a:off x="2537196" y="509220"/>
              <a:ext cx="12556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2" name="Line"/>
            <p:cNvSpPr/>
            <p:nvPr/>
          </p:nvSpPr>
          <p:spPr>
            <a:xfrm>
              <a:off x="2887247" y="188341"/>
              <a:ext cx="293871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9" h="21600" extrusionOk="0">
                  <a:moveTo>
                    <a:pt x="1394" y="0"/>
                  </a:moveTo>
                  <a:cubicBezTo>
                    <a:pt x="1394" y="4114"/>
                    <a:pt x="1394" y="8229"/>
                    <a:pt x="1312" y="11211"/>
                  </a:cubicBezTo>
                  <a:cubicBezTo>
                    <a:pt x="1229" y="14194"/>
                    <a:pt x="1064" y="16046"/>
                    <a:pt x="817" y="17280"/>
                  </a:cubicBezTo>
                  <a:cubicBezTo>
                    <a:pt x="570" y="18514"/>
                    <a:pt x="240" y="19131"/>
                    <a:pt x="75" y="19183"/>
                  </a:cubicBezTo>
                  <a:cubicBezTo>
                    <a:pt x="-90" y="19234"/>
                    <a:pt x="-90" y="18720"/>
                    <a:pt x="1229" y="17280"/>
                  </a:cubicBezTo>
                  <a:cubicBezTo>
                    <a:pt x="2548" y="15840"/>
                    <a:pt x="5186" y="13474"/>
                    <a:pt x="8402" y="12189"/>
                  </a:cubicBezTo>
                  <a:cubicBezTo>
                    <a:pt x="11617" y="10903"/>
                    <a:pt x="15409" y="10697"/>
                    <a:pt x="17883" y="10954"/>
                  </a:cubicBezTo>
                  <a:cubicBezTo>
                    <a:pt x="20356" y="11211"/>
                    <a:pt x="21510" y="11931"/>
                    <a:pt x="20438" y="13629"/>
                  </a:cubicBezTo>
                  <a:cubicBezTo>
                    <a:pt x="19366" y="15326"/>
                    <a:pt x="16069" y="18000"/>
                    <a:pt x="13925" y="19491"/>
                  </a:cubicBezTo>
                  <a:cubicBezTo>
                    <a:pt x="11782" y="20983"/>
                    <a:pt x="10792" y="21291"/>
                    <a:pt x="9803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3" name="Line"/>
            <p:cNvSpPr/>
            <p:nvPr/>
          </p:nvSpPr>
          <p:spPr>
            <a:xfrm>
              <a:off x="3182807" y="376298"/>
              <a:ext cx="208633" cy="25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0959" extrusionOk="0">
                  <a:moveTo>
                    <a:pt x="14560" y="2873"/>
                  </a:moveTo>
                  <a:cubicBezTo>
                    <a:pt x="14798" y="1926"/>
                    <a:pt x="15035" y="978"/>
                    <a:pt x="14323" y="410"/>
                  </a:cubicBezTo>
                  <a:cubicBezTo>
                    <a:pt x="13611" y="-159"/>
                    <a:pt x="11949" y="-348"/>
                    <a:pt x="9695" y="1263"/>
                  </a:cubicBezTo>
                  <a:cubicBezTo>
                    <a:pt x="7440" y="2873"/>
                    <a:pt x="4591" y="6284"/>
                    <a:pt x="2811" y="9220"/>
                  </a:cubicBezTo>
                  <a:cubicBezTo>
                    <a:pt x="1031" y="12157"/>
                    <a:pt x="319" y="14620"/>
                    <a:pt x="81" y="16326"/>
                  </a:cubicBezTo>
                  <a:cubicBezTo>
                    <a:pt x="-156" y="18031"/>
                    <a:pt x="81" y="18978"/>
                    <a:pt x="1387" y="19263"/>
                  </a:cubicBezTo>
                  <a:cubicBezTo>
                    <a:pt x="2692" y="19547"/>
                    <a:pt x="5066" y="19168"/>
                    <a:pt x="8033" y="17463"/>
                  </a:cubicBezTo>
                  <a:cubicBezTo>
                    <a:pt x="11000" y="15757"/>
                    <a:pt x="14560" y="12726"/>
                    <a:pt x="16815" y="10926"/>
                  </a:cubicBezTo>
                  <a:cubicBezTo>
                    <a:pt x="19070" y="9126"/>
                    <a:pt x="20020" y="8557"/>
                    <a:pt x="20613" y="8747"/>
                  </a:cubicBezTo>
                  <a:cubicBezTo>
                    <a:pt x="21207" y="8936"/>
                    <a:pt x="21444" y="9884"/>
                    <a:pt x="21207" y="11399"/>
                  </a:cubicBezTo>
                  <a:cubicBezTo>
                    <a:pt x="20969" y="12915"/>
                    <a:pt x="20257" y="14999"/>
                    <a:pt x="19308" y="16894"/>
                  </a:cubicBezTo>
                  <a:cubicBezTo>
                    <a:pt x="18358" y="18789"/>
                    <a:pt x="17171" y="20494"/>
                    <a:pt x="16815" y="20873"/>
                  </a:cubicBezTo>
                  <a:cubicBezTo>
                    <a:pt x="16459" y="21252"/>
                    <a:pt x="16934" y="20305"/>
                    <a:pt x="17409" y="1935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4" name="Line"/>
            <p:cNvSpPr/>
            <p:nvPr/>
          </p:nvSpPr>
          <p:spPr>
            <a:xfrm>
              <a:off x="3438148" y="397610"/>
              <a:ext cx="224741" cy="232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7" h="21183" extrusionOk="0">
                  <a:moveTo>
                    <a:pt x="13506" y="0"/>
                  </a:moveTo>
                  <a:cubicBezTo>
                    <a:pt x="9834" y="1906"/>
                    <a:pt x="6162" y="3812"/>
                    <a:pt x="3678" y="5400"/>
                  </a:cubicBezTo>
                  <a:cubicBezTo>
                    <a:pt x="1194" y="6988"/>
                    <a:pt x="-102" y="8259"/>
                    <a:pt x="6" y="8894"/>
                  </a:cubicBezTo>
                  <a:cubicBezTo>
                    <a:pt x="114" y="9529"/>
                    <a:pt x="1626" y="9529"/>
                    <a:pt x="4326" y="9635"/>
                  </a:cubicBezTo>
                  <a:cubicBezTo>
                    <a:pt x="7026" y="9741"/>
                    <a:pt x="10914" y="9953"/>
                    <a:pt x="13830" y="10482"/>
                  </a:cubicBezTo>
                  <a:cubicBezTo>
                    <a:pt x="16746" y="11012"/>
                    <a:pt x="18690" y="11859"/>
                    <a:pt x="19878" y="12812"/>
                  </a:cubicBezTo>
                  <a:cubicBezTo>
                    <a:pt x="21066" y="13765"/>
                    <a:pt x="21498" y="14824"/>
                    <a:pt x="19446" y="16412"/>
                  </a:cubicBezTo>
                  <a:cubicBezTo>
                    <a:pt x="17394" y="18000"/>
                    <a:pt x="12858" y="20118"/>
                    <a:pt x="9834" y="20859"/>
                  </a:cubicBezTo>
                  <a:cubicBezTo>
                    <a:pt x="6810" y="21600"/>
                    <a:pt x="5298" y="20965"/>
                    <a:pt x="4866" y="20012"/>
                  </a:cubicBezTo>
                  <a:cubicBezTo>
                    <a:pt x="4434" y="19059"/>
                    <a:pt x="5082" y="17788"/>
                    <a:pt x="5730" y="1651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5" name="Line"/>
            <p:cNvSpPr/>
            <p:nvPr/>
          </p:nvSpPr>
          <p:spPr>
            <a:xfrm>
              <a:off x="3668539" y="430163"/>
              <a:ext cx="312613" cy="22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189" extrusionOk="0">
                  <a:moveTo>
                    <a:pt x="865" y="8073"/>
                  </a:moveTo>
                  <a:cubicBezTo>
                    <a:pt x="706" y="9164"/>
                    <a:pt x="547" y="10255"/>
                    <a:pt x="309" y="11455"/>
                  </a:cubicBezTo>
                  <a:cubicBezTo>
                    <a:pt x="71" y="12655"/>
                    <a:pt x="-247" y="13964"/>
                    <a:pt x="309" y="14509"/>
                  </a:cubicBezTo>
                  <a:cubicBezTo>
                    <a:pt x="865" y="15055"/>
                    <a:pt x="2294" y="14836"/>
                    <a:pt x="4915" y="13200"/>
                  </a:cubicBezTo>
                  <a:cubicBezTo>
                    <a:pt x="7535" y="11564"/>
                    <a:pt x="11347" y="8509"/>
                    <a:pt x="13809" y="6436"/>
                  </a:cubicBezTo>
                  <a:cubicBezTo>
                    <a:pt x="16271" y="4364"/>
                    <a:pt x="17382" y="3273"/>
                    <a:pt x="18177" y="2182"/>
                  </a:cubicBezTo>
                  <a:cubicBezTo>
                    <a:pt x="18971" y="1091"/>
                    <a:pt x="19447" y="0"/>
                    <a:pt x="19050" y="0"/>
                  </a:cubicBezTo>
                  <a:cubicBezTo>
                    <a:pt x="18653" y="0"/>
                    <a:pt x="17382" y="1091"/>
                    <a:pt x="15000" y="4145"/>
                  </a:cubicBezTo>
                  <a:cubicBezTo>
                    <a:pt x="12618" y="7200"/>
                    <a:pt x="9124" y="12218"/>
                    <a:pt x="7218" y="15382"/>
                  </a:cubicBezTo>
                  <a:cubicBezTo>
                    <a:pt x="5312" y="18545"/>
                    <a:pt x="4994" y="19855"/>
                    <a:pt x="5391" y="20618"/>
                  </a:cubicBezTo>
                  <a:cubicBezTo>
                    <a:pt x="5788" y="21382"/>
                    <a:pt x="6900" y="21600"/>
                    <a:pt x="9679" y="19855"/>
                  </a:cubicBezTo>
                  <a:cubicBezTo>
                    <a:pt x="12459" y="18109"/>
                    <a:pt x="16906" y="14400"/>
                    <a:pt x="21353" y="1069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6" name="Line"/>
            <p:cNvSpPr/>
            <p:nvPr/>
          </p:nvSpPr>
          <p:spPr>
            <a:xfrm>
              <a:off x="3931030" y="160439"/>
              <a:ext cx="377977" cy="496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63" extrusionOk="0">
                  <a:moveTo>
                    <a:pt x="19039" y="0"/>
                  </a:moveTo>
                  <a:cubicBezTo>
                    <a:pt x="19566" y="1407"/>
                    <a:pt x="20093" y="2813"/>
                    <a:pt x="20093" y="5124"/>
                  </a:cubicBezTo>
                  <a:cubicBezTo>
                    <a:pt x="20093" y="7434"/>
                    <a:pt x="19566" y="10649"/>
                    <a:pt x="19303" y="12508"/>
                  </a:cubicBezTo>
                  <a:cubicBezTo>
                    <a:pt x="19039" y="14367"/>
                    <a:pt x="19039" y="14869"/>
                    <a:pt x="18842" y="15321"/>
                  </a:cubicBezTo>
                  <a:cubicBezTo>
                    <a:pt x="18644" y="15773"/>
                    <a:pt x="18249" y="16175"/>
                    <a:pt x="17064" y="16225"/>
                  </a:cubicBezTo>
                  <a:cubicBezTo>
                    <a:pt x="15878" y="16275"/>
                    <a:pt x="13903" y="15974"/>
                    <a:pt x="11334" y="16125"/>
                  </a:cubicBezTo>
                  <a:cubicBezTo>
                    <a:pt x="8766" y="16275"/>
                    <a:pt x="5605" y="16878"/>
                    <a:pt x="3564" y="17581"/>
                  </a:cubicBezTo>
                  <a:cubicBezTo>
                    <a:pt x="1522" y="18285"/>
                    <a:pt x="600" y="19088"/>
                    <a:pt x="205" y="19741"/>
                  </a:cubicBezTo>
                  <a:cubicBezTo>
                    <a:pt x="-190" y="20394"/>
                    <a:pt x="-58" y="20897"/>
                    <a:pt x="995" y="21198"/>
                  </a:cubicBezTo>
                  <a:cubicBezTo>
                    <a:pt x="2049" y="21500"/>
                    <a:pt x="4025" y="21600"/>
                    <a:pt x="7251" y="21198"/>
                  </a:cubicBezTo>
                  <a:cubicBezTo>
                    <a:pt x="10478" y="20796"/>
                    <a:pt x="14956" y="19892"/>
                    <a:pt x="17525" y="19289"/>
                  </a:cubicBezTo>
                  <a:cubicBezTo>
                    <a:pt x="20093" y="18687"/>
                    <a:pt x="20751" y="18385"/>
                    <a:pt x="21410" y="1808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7" name="Line"/>
            <p:cNvSpPr/>
            <p:nvPr/>
          </p:nvSpPr>
          <p:spPr>
            <a:xfrm>
              <a:off x="4613371" y="266365"/>
              <a:ext cx="224509" cy="343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115" extrusionOk="0">
                  <a:moveTo>
                    <a:pt x="18096" y="5499"/>
                  </a:moveTo>
                  <a:cubicBezTo>
                    <a:pt x="18537" y="4641"/>
                    <a:pt x="18978" y="3782"/>
                    <a:pt x="19198" y="2924"/>
                  </a:cubicBezTo>
                  <a:cubicBezTo>
                    <a:pt x="19418" y="2066"/>
                    <a:pt x="19418" y="1207"/>
                    <a:pt x="18867" y="635"/>
                  </a:cubicBezTo>
                  <a:cubicBezTo>
                    <a:pt x="18316" y="63"/>
                    <a:pt x="17214" y="-223"/>
                    <a:pt x="15451" y="206"/>
                  </a:cubicBezTo>
                  <a:cubicBezTo>
                    <a:pt x="13688" y="635"/>
                    <a:pt x="11263" y="1780"/>
                    <a:pt x="8618" y="4569"/>
                  </a:cubicBezTo>
                  <a:cubicBezTo>
                    <a:pt x="5973" y="7358"/>
                    <a:pt x="3108" y="11793"/>
                    <a:pt x="1565" y="14725"/>
                  </a:cubicBezTo>
                  <a:cubicBezTo>
                    <a:pt x="22" y="17658"/>
                    <a:pt x="-198" y="19088"/>
                    <a:pt x="133" y="20018"/>
                  </a:cubicBezTo>
                  <a:cubicBezTo>
                    <a:pt x="463" y="20948"/>
                    <a:pt x="1345" y="21377"/>
                    <a:pt x="3549" y="20948"/>
                  </a:cubicBezTo>
                  <a:cubicBezTo>
                    <a:pt x="5753" y="20519"/>
                    <a:pt x="9280" y="19231"/>
                    <a:pt x="12145" y="17515"/>
                  </a:cubicBezTo>
                  <a:cubicBezTo>
                    <a:pt x="15010" y="15798"/>
                    <a:pt x="17214" y="13652"/>
                    <a:pt x="18647" y="12294"/>
                  </a:cubicBezTo>
                  <a:cubicBezTo>
                    <a:pt x="20080" y="10935"/>
                    <a:pt x="20741" y="10362"/>
                    <a:pt x="21071" y="10577"/>
                  </a:cubicBezTo>
                  <a:cubicBezTo>
                    <a:pt x="21402" y="10792"/>
                    <a:pt x="21402" y="11793"/>
                    <a:pt x="20631" y="13223"/>
                  </a:cubicBezTo>
                  <a:cubicBezTo>
                    <a:pt x="19859" y="14654"/>
                    <a:pt x="18316" y="16513"/>
                    <a:pt x="17324" y="17944"/>
                  </a:cubicBezTo>
                  <a:cubicBezTo>
                    <a:pt x="16333" y="19374"/>
                    <a:pt x="15892" y="20376"/>
                    <a:pt x="16553" y="20447"/>
                  </a:cubicBezTo>
                  <a:cubicBezTo>
                    <a:pt x="17214" y="20519"/>
                    <a:pt x="18978" y="19660"/>
                    <a:pt x="20741" y="1880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8" name="Line"/>
            <p:cNvSpPr/>
            <p:nvPr/>
          </p:nvSpPr>
          <p:spPr>
            <a:xfrm>
              <a:off x="4924202" y="332181"/>
              <a:ext cx="601599" cy="303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167" extrusionOk="0">
                  <a:moveTo>
                    <a:pt x="4189" y="2134"/>
                  </a:moveTo>
                  <a:cubicBezTo>
                    <a:pt x="3026" y="6194"/>
                    <a:pt x="1863" y="10254"/>
                    <a:pt x="1157" y="12771"/>
                  </a:cubicBezTo>
                  <a:cubicBezTo>
                    <a:pt x="450" y="15289"/>
                    <a:pt x="201" y="16263"/>
                    <a:pt x="77" y="17156"/>
                  </a:cubicBezTo>
                  <a:cubicBezTo>
                    <a:pt x="-48" y="18049"/>
                    <a:pt x="-48" y="18862"/>
                    <a:pt x="284" y="19349"/>
                  </a:cubicBezTo>
                  <a:cubicBezTo>
                    <a:pt x="617" y="19836"/>
                    <a:pt x="1281" y="19998"/>
                    <a:pt x="2486" y="18943"/>
                  </a:cubicBezTo>
                  <a:cubicBezTo>
                    <a:pt x="3690" y="17887"/>
                    <a:pt x="5435" y="15613"/>
                    <a:pt x="6681" y="13583"/>
                  </a:cubicBezTo>
                  <a:cubicBezTo>
                    <a:pt x="7927" y="11553"/>
                    <a:pt x="8675" y="9767"/>
                    <a:pt x="9257" y="8711"/>
                  </a:cubicBezTo>
                  <a:cubicBezTo>
                    <a:pt x="9838" y="7655"/>
                    <a:pt x="10254" y="7331"/>
                    <a:pt x="10461" y="7574"/>
                  </a:cubicBezTo>
                  <a:cubicBezTo>
                    <a:pt x="10669" y="7818"/>
                    <a:pt x="10669" y="8630"/>
                    <a:pt x="10295" y="10254"/>
                  </a:cubicBezTo>
                  <a:cubicBezTo>
                    <a:pt x="9921" y="11878"/>
                    <a:pt x="9174" y="14314"/>
                    <a:pt x="8634" y="16344"/>
                  </a:cubicBezTo>
                  <a:cubicBezTo>
                    <a:pt x="8094" y="18374"/>
                    <a:pt x="7761" y="19998"/>
                    <a:pt x="7844" y="20729"/>
                  </a:cubicBezTo>
                  <a:cubicBezTo>
                    <a:pt x="7927" y="21460"/>
                    <a:pt x="8426" y="21298"/>
                    <a:pt x="9298" y="20080"/>
                  </a:cubicBezTo>
                  <a:cubicBezTo>
                    <a:pt x="10170" y="18862"/>
                    <a:pt x="11417" y="16588"/>
                    <a:pt x="12206" y="15207"/>
                  </a:cubicBezTo>
                  <a:cubicBezTo>
                    <a:pt x="12995" y="13827"/>
                    <a:pt x="13327" y="13340"/>
                    <a:pt x="13701" y="13096"/>
                  </a:cubicBezTo>
                  <a:cubicBezTo>
                    <a:pt x="14075" y="12852"/>
                    <a:pt x="14490" y="12852"/>
                    <a:pt x="14781" y="13258"/>
                  </a:cubicBezTo>
                  <a:cubicBezTo>
                    <a:pt x="15072" y="13665"/>
                    <a:pt x="15238" y="14477"/>
                    <a:pt x="15321" y="15289"/>
                  </a:cubicBezTo>
                  <a:cubicBezTo>
                    <a:pt x="15404" y="16101"/>
                    <a:pt x="15404" y="16913"/>
                    <a:pt x="15404" y="17725"/>
                  </a:cubicBezTo>
                  <a:cubicBezTo>
                    <a:pt x="15404" y="18537"/>
                    <a:pt x="15404" y="19349"/>
                    <a:pt x="15612" y="19755"/>
                  </a:cubicBezTo>
                  <a:cubicBezTo>
                    <a:pt x="15820" y="20161"/>
                    <a:pt x="16235" y="20161"/>
                    <a:pt x="17232" y="18212"/>
                  </a:cubicBezTo>
                  <a:cubicBezTo>
                    <a:pt x="18229" y="16263"/>
                    <a:pt x="19807" y="12365"/>
                    <a:pt x="20638" y="9280"/>
                  </a:cubicBezTo>
                  <a:cubicBezTo>
                    <a:pt x="21469" y="6194"/>
                    <a:pt x="21552" y="3920"/>
                    <a:pt x="21469" y="2458"/>
                  </a:cubicBezTo>
                  <a:cubicBezTo>
                    <a:pt x="21386" y="997"/>
                    <a:pt x="21137" y="347"/>
                    <a:pt x="20763" y="104"/>
                  </a:cubicBezTo>
                  <a:cubicBezTo>
                    <a:pt x="20389" y="-140"/>
                    <a:pt x="19890" y="22"/>
                    <a:pt x="19184" y="834"/>
                  </a:cubicBezTo>
                  <a:cubicBezTo>
                    <a:pt x="18478" y="1646"/>
                    <a:pt x="17564" y="3108"/>
                    <a:pt x="16650" y="457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299" name="Line"/>
            <p:cNvSpPr/>
            <p:nvPr/>
          </p:nvSpPr>
          <p:spPr>
            <a:xfrm>
              <a:off x="5557604" y="376683"/>
              <a:ext cx="202333" cy="22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307" extrusionOk="0">
                  <a:moveTo>
                    <a:pt x="741" y="3340"/>
                  </a:moveTo>
                  <a:cubicBezTo>
                    <a:pt x="1477" y="6903"/>
                    <a:pt x="2214" y="10466"/>
                    <a:pt x="2214" y="12915"/>
                  </a:cubicBezTo>
                  <a:cubicBezTo>
                    <a:pt x="2214" y="15365"/>
                    <a:pt x="1477" y="16701"/>
                    <a:pt x="864" y="18037"/>
                  </a:cubicBezTo>
                  <a:cubicBezTo>
                    <a:pt x="250" y="19373"/>
                    <a:pt x="-241" y="20709"/>
                    <a:pt x="127" y="21155"/>
                  </a:cubicBezTo>
                  <a:cubicBezTo>
                    <a:pt x="495" y="21600"/>
                    <a:pt x="1723" y="21155"/>
                    <a:pt x="4914" y="18705"/>
                  </a:cubicBezTo>
                  <a:cubicBezTo>
                    <a:pt x="8104" y="16256"/>
                    <a:pt x="13259" y="11802"/>
                    <a:pt x="16327" y="8351"/>
                  </a:cubicBezTo>
                  <a:cubicBezTo>
                    <a:pt x="19395" y="4899"/>
                    <a:pt x="20377" y="2449"/>
                    <a:pt x="21359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0" name="Line"/>
            <p:cNvSpPr/>
            <p:nvPr/>
          </p:nvSpPr>
          <p:spPr>
            <a:xfrm>
              <a:off x="5795850" y="409236"/>
              <a:ext cx="222185" cy="209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172" extrusionOk="0">
                  <a:moveTo>
                    <a:pt x="1250" y="939"/>
                  </a:moveTo>
                  <a:cubicBezTo>
                    <a:pt x="2375" y="3287"/>
                    <a:pt x="3500" y="5635"/>
                    <a:pt x="3500" y="8569"/>
                  </a:cubicBezTo>
                  <a:cubicBezTo>
                    <a:pt x="3500" y="11504"/>
                    <a:pt x="2375" y="15026"/>
                    <a:pt x="1475" y="17374"/>
                  </a:cubicBezTo>
                  <a:cubicBezTo>
                    <a:pt x="575" y="19722"/>
                    <a:pt x="-100" y="20895"/>
                    <a:pt x="12" y="21130"/>
                  </a:cubicBezTo>
                  <a:cubicBezTo>
                    <a:pt x="125" y="21365"/>
                    <a:pt x="1025" y="20661"/>
                    <a:pt x="3163" y="17843"/>
                  </a:cubicBezTo>
                  <a:cubicBezTo>
                    <a:pt x="5300" y="15026"/>
                    <a:pt x="8675" y="10095"/>
                    <a:pt x="11037" y="6808"/>
                  </a:cubicBezTo>
                  <a:cubicBezTo>
                    <a:pt x="13400" y="3522"/>
                    <a:pt x="14750" y="1878"/>
                    <a:pt x="15987" y="939"/>
                  </a:cubicBezTo>
                  <a:cubicBezTo>
                    <a:pt x="17225" y="0"/>
                    <a:pt x="18350" y="-235"/>
                    <a:pt x="18912" y="235"/>
                  </a:cubicBezTo>
                  <a:cubicBezTo>
                    <a:pt x="19475" y="704"/>
                    <a:pt x="19475" y="1878"/>
                    <a:pt x="19250" y="3052"/>
                  </a:cubicBezTo>
                  <a:cubicBezTo>
                    <a:pt x="19025" y="4226"/>
                    <a:pt x="18575" y="5400"/>
                    <a:pt x="18912" y="5517"/>
                  </a:cubicBezTo>
                  <a:cubicBezTo>
                    <a:pt x="19250" y="5635"/>
                    <a:pt x="20375" y="4695"/>
                    <a:pt x="21500" y="375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1" name="Line"/>
            <p:cNvSpPr/>
            <p:nvPr/>
          </p:nvSpPr>
          <p:spPr>
            <a:xfrm>
              <a:off x="6149004" y="90683"/>
              <a:ext cx="69152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94" h="21600" extrusionOk="0">
                  <a:moveTo>
                    <a:pt x="17581" y="0"/>
                  </a:moveTo>
                  <a:cubicBezTo>
                    <a:pt x="18851" y="1290"/>
                    <a:pt x="20122" y="2579"/>
                    <a:pt x="16628" y="5051"/>
                  </a:cubicBezTo>
                  <a:cubicBezTo>
                    <a:pt x="13134" y="7522"/>
                    <a:pt x="4875" y="11176"/>
                    <a:pt x="1698" y="14131"/>
                  </a:cubicBezTo>
                  <a:cubicBezTo>
                    <a:pt x="-1478" y="17087"/>
                    <a:pt x="428" y="19343"/>
                    <a:pt x="2334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2" name="Line"/>
            <p:cNvSpPr/>
            <p:nvPr/>
          </p:nvSpPr>
          <p:spPr>
            <a:xfrm>
              <a:off x="6045937" y="390635"/>
              <a:ext cx="467367" cy="137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69" extrusionOk="0">
                  <a:moveTo>
                    <a:pt x="0" y="19858"/>
                  </a:moveTo>
                  <a:cubicBezTo>
                    <a:pt x="1290" y="20207"/>
                    <a:pt x="2579" y="20555"/>
                    <a:pt x="4997" y="17942"/>
                  </a:cubicBezTo>
                  <a:cubicBezTo>
                    <a:pt x="7415" y="15329"/>
                    <a:pt x="10961" y="9755"/>
                    <a:pt x="13003" y="6446"/>
                  </a:cubicBezTo>
                  <a:cubicBezTo>
                    <a:pt x="15045" y="3136"/>
                    <a:pt x="15582" y="2091"/>
                    <a:pt x="16119" y="1220"/>
                  </a:cubicBezTo>
                  <a:cubicBezTo>
                    <a:pt x="16657" y="349"/>
                    <a:pt x="17194" y="-348"/>
                    <a:pt x="17463" y="349"/>
                  </a:cubicBezTo>
                  <a:cubicBezTo>
                    <a:pt x="17731" y="1046"/>
                    <a:pt x="17731" y="3136"/>
                    <a:pt x="17355" y="5400"/>
                  </a:cubicBezTo>
                  <a:cubicBezTo>
                    <a:pt x="16979" y="7665"/>
                    <a:pt x="16227" y="10104"/>
                    <a:pt x="15313" y="12891"/>
                  </a:cubicBezTo>
                  <a:cubicBezTo>
                    <a:pt x="14400" y="15678"/>
                    <a:pt x="13325" y="18813"/>
                    <a:pt x="13057" y="20033"/>
                  </a:cubicBezTo>
                  <a:cubicBezTo>
                    <a:pt x="12788" y="21252"/>
                    <a:pt x="13325" y="20555"/>
                    <a:pt x="14185" y="19336"/>
                  </a:cubicBezTo>
                  <a:cubicBezTo>
                    <a:pt x="15045" y="18117"/>
                    <a:pt x="16227" y="16375"/>
                    <a:pt x="17087" y="15329"/>
                  </a:cubicBezTo>
                  <a:cubicBezTo>
                    <a:pt x="17946" y="14284"/>
                    <a:pt x="18484" y="13936"/>
                    <a:pt x="18967" y="14284"/>
                  </a:cubicBezTo>
                  <a:cubicBezTo>
                    <a:pt x="19451" y="14633"/>
                    <a:pt x="19881" y="15678"/>
                    <a:pt x="20096" y="15155"/>
                  </a:cubicBezTo>
                  <a:cubicBezTo>
                    <a:pt x="20310" y="14633"/>
                    <a:pt x="20310" y="12542"/>
                    <a:pt x="20525" y="9755"/>
                  </a:cubicBezTo>
                  <a:cubicBezTo>
                    <a:pt x="20740" y="6968"/>
                    <a:pt x="21170" y="348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3" name="Line"/>
            <p:cNvSpPr/>
            <p:nvPr/>
          </p:nvSpPr>
          <p:spPr>
            <a:xfrm>
              <a:off x="6534305" y="132536"/>
              <a:ext cx="231575" cy="408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0" h="21553" extrusionOk="0">
                  <a:moveTo>
                    <a:pt x="5711" y="0"/>
                  </a:moveTo>
                  <a:cubicBezTo>
                    <a:pt x="6558" y="1350"/>
                    <a:pt x="7406" y="2700"/>
                    <a:pt x="6558" y="5277"/>
                  </a:cubicBezTo>
                  <a:cubicBezTo>
                    <a:pt x="5711" y="7855"/>
                    <a:pt x="3170" y="11659"/>
                    <a:pt x="1688" y="14175"/>
                  </a:cubicBezTo>
                  <a:cubicBezTo>
                    <a:pt x="206" y="16691"/>
                    <a:pt x="-218" y="17918"/>
                    <a:pt x="100" y="18409"/>
                  </a:cubicBezTo>
                  <a:cubicBezTo>
                    <a:pt x="417" y="18900"/>
                    <a:pt x="1476" y="18655"/>
                    <a:pt x="4017" y="17857"/>
                  </a:cubicBezTo>
                  <a:cubicBezTo>
                    <a:pt x="6558" y="17059"/>
                    <a:pt x="10582" y="15709"/>
                    <a:pt x="13229" y="15095"/>
                  </a:cubicBezTo>
                  <a:cubicBezTo>
                    <a:pt x="15876" y="14482"/>
                    <a:pt x="17147" y="14605"/>
                    <a:pt x="18206" y="14973"/>
                  </a:cubicBezTo>
                  <a:cubicBezTo>
                    <a:pt x="19264" y="15341"/>
                    <a:pt x="20111" y="15955"/>
                    <a:pt x="20641" y="16691"/>
                  </a:cubicBezTo>
                  <a:cubicBezTo>
                    <a:pt x="21170" y="17427"/>
                    <a:pt x="21382" y="18286"/>
                    <a:pt x="20429" y="19084"/>
                  </a:cubicBezTo>
                  <a:cubicBezTo>
                    <a:pt x="19476" y="19882"/>
                    <a:pt x="17358" y="20618"/>
                    <a:pt x="15770" y="21048"/>
                  </a:cubicBezTo>
                  <a:cubicBezTo>
                    <a:pt x="14182" y="21477"/>
                    <a:pt x="13123" y="21600"/>
                    <a:pt x="12064" y="21539"/>
                  </a:cubicBezTo>
                  <a:cubicBezTo>
                    <a:pt x="11006" y="21477"/>
                    <a:pt x="9947" y="21232"/>
                    <a:pt x="9629" y="20741"/>
                  </a:cubicBezTo>
                  <a:cubicBezTo>
                    <a:pt x="9311" y="20250"/>
                    <a:pt x="9735" y="19514"/>
                    <a:pt x="10158" y="1877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4" name="Line"/>
            <p:cNvSpPr/>
            <p:nvPr/>
          </p:nvSpPr>
          <p:spPr>
            <a:xfrm>
              <a:off x="6832839" y="411561"/>
              <a:ext cx="22272" cy="168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459" extrusionOk="0">
                  <a:moveTo>
                    <a:pt x="1248" y="0"/>
                  </a:moveTo>
                  <a:cubicBezTo>
                    <a:pt x="5568" y="5326"/>
                    <a:pt x="9888" y="10652"/>
                    <a:pt x="8808" y="14647"/>
                  </a:cubicBezTo>
                  <a:cubicBezTo>
                    <a:pt x="7728" y="18641"/>
                    <a:pt x="1248" y="21304"/>
                    <a:pt x="168" y="21452"/>
                  </a:cubicBezTo>
                  <a:cubicBezTo>
                    <a:pt x="-912" y="21600"/>
                    <a:pt x="3408" y="19233"/>
                    <a:pt x="7728" y="17310"/>
                  </a:cubicBezTo>
                  <a:cubicBezTo>
                    <a:pt x="12048" y="15386"/>
                    <a:pt x="16368" y="13907"/>
                    <a:pt x="20688" y="1242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5" name="Line"/>
            <p:cNvSpPr/>
            <p:nvPr/>
          </p:nvSpPr>
          <p:spPr>
            <a:xfrm>
              <a:off x="6877071" y="0"/>
              <a:ext cx="19893" cy="139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13332" y="0"/>
                  </a:moveTo>
                  <a:cubicBezTo>
                    <a:pt x="6132" y="4680"/>
                    <a:pt x="-1068" y="9360"/>
                    <a:pt x="132" y="12960"/>
                  </a:cubicBezTo>
                  <a:cubicBezTo>
                    <a:pt x="1332" y="16560"/>
                    <a:pt x="10932" y="19080"/>
                    <a:pt x="20532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6" name="Line"/>
            <p:cNvSpPr/>
            <p:nvPr/>
          </p:nvSpPr>
          <p:spPr>
            <a:xfrm>
              <a:off x="7001598" y="209268"/>
              <a:ext cx="55806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300" y="4070"/>
                    <a:pt x="9000" y="8139"/>
                    <a:pt x="5400" y="11739"/>
                  </a:cubicBezTo>
                  <a:cubicBezTo>
                    <a:pt x="1800" y="15339"/>
                    <a:pt x="900" y="1847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7" name="Line"/>
            <p:cNvSpPr/>
            <p:nvPr/>
          </p:nvSpPr>
          <p:spPr>
            <a:xfrm>
              <a:off x="7120183" y="369708"/>
              <a:ext cx="55807" cy="174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8" name="Line"/>
            <p:cNvSpPr/>
            <p:nvPr/>
          </p:nvSpPr>
          <p:spPr>
            <a:xfrm>
              <a:off x="7306627" y="139512"/>
              <a:ext cx="7165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1" h="21600" extrusionOk="0">
                  <a:moveTo>
                    <a:pt x="20801" y="0"/>
                  </a:moveTo>
                  <a:cubicBezTo>
                    <a:pt x="13376" y="4431"/>
                    <a:pt x="5951" y="8862"/>
                    <a:pt x="2576" y="12462"/>
                  </a:cubicBezTo>
                  <a:cubicBezTo>
                    <a:pt x="-799" y="16062"/>
                    <a:pt x="-124" y="18831"/>
                    <a:pt x="551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09" name="Line"/>
            <p:cNvSpPr/>
            <p:nvPr/>
          </p:nvSpPr>
          <p:spPr>
            <a:xfrm>
              <a:off x="7273647" y="355718"/>
              <a:ext cx="319005" cy="188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341" extrusionOk="0">
                  <a:moveTo>
                    <a:pt x="0" y="7907"/>
                  </a:moveTo>
                  <a:cubicBezTo>
                    <a:pt x="3913" y="7380"/>
                    <a:pt x="7826" y="6853"/>
                    <a:pt x="10722" y="6063"/>
                  </a:cubicBezTo>
                  <a:cubicBezTo>
                    <a:pt x="13617" y="5273"/>
                    <a:pt x="15496" y="4219"/>
                    <a:pt x="16826" y="3297"/>
                  </a:cubicBezTo>
                  <a:cubicBezTo>
                    <a:pt x="18157" y="2375"/>
                    <a:pt x="18939" y="1585"/>
                    <a:pt x="19722" y="926"/>
                  </a:cubicBezTo>
                  <a:cubicBezTo>
                    <a:pt x="20504" y="268"/>
                    <a:pt x="21287" y="-259"/>
                    <a:pt x="21443" y="136"/>
                  </a:cubicBezTo>
                  <a:cubicBezTo>
                    <a:pt x="21600" y="531"/>
                    <a:pt x="21130" y="1848"/>
                    <a:pt x="20504" y="4746"/>
                  </a:cubicBezTo>
                  <a:cubicBezTo>
                    <a:pt x="19878" y="7643"/>
                    <a:pt x="19096" y="12121"/>
                    <a:pt x="18470" y="15151"/>
                  </a:cubicBezTo>
                  <a:cubicBezTo>
                    <a:pt x="17843" y="18180"/>
                    <a:pt x="17374" y="19761"/>
                    <a:pt x="17296" y="20551"/>
                  </a:cubicBezTo>
                  <a:cubicBezTo>
                    <a:pt x="17217" y="21341"/>
                    <a:pt x="17530" y="21341"/>
                    <a:pt x="17843" y="2134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0" name="Line"/>
            <p:cNvSpPr/>
            <p:nvPr/>
          </p:nvSpPr>
          <p:spPr>
            <a:xfrm>
              <a:off x="7624753" y="195317"/>
              <a:ext cx="4652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0800" y="18000"/>
                    <a:pt x="0" y="14400"/>
                    <a:pt x="0" y="10800"/>
                  </a:cubicBezTo>
                  <a:cubicBezTo>
                    <a:pt x="0" y="7200"/>
                    <a:pt x="1080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1" name="Line"/>
            <p:cNvSpPr/>
            <p:nvPr/>
          </p:nvSpPr>
          <p:spPr>
            <a:xfrm>
              <a:off x="7691236" y="267613"/>
              <a:ext cx="194560" cy="283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7" h="21408" extrusionOk="0">
                  <a:moveTo>
                    <a:pt x="827" y="11925"/>
                  </a:moveTo>
                  <a:cubicBezTo>
                    <a:pt x="6166" y="10169"/>
                    <a:pt x="11505" y="8413"/>
                    <a:pt x="14782" y="6832"/>
                  </a:cubicBezTo>
                  <a:cubicBezTo>
                    <a:pt x="18058" y="5252"/>
                    <a:pt x="19272" y="3847"/>
                    <a:pt x="19878" y="2706"/>
                  </a:cubicBezTo>
                  <a:cubicBezTo>
                    <a:pt x="20485" y="1564"/>
                    <a:pt x="20485" y="686"/>
                    <a:pt x="19636" y="247"/>
                  </a:cubicBezTo>
                  <a:cubicBezTo>
                    <a:pt x="18786" y="-192"/>
                    <a:pt x="17087" y="-192"/>
                    <a:pt x="14054" y="1476"/>
                  </a:cubicBezTo>
                  <a:cubicBezTo>
                    <a:pt x="11020" y="3145"/>
                    <a:pt x="6651" y="6481"/>
                    <a:pt x="3618" y="9906"/>
                  </a:cubicBezTo>
                  <a:cubicBezTo>
                    <a:pt x="584" y="13330"/>
                    <a:pt x="-1115" y="16842"/>
                    <a:pt x="827" y="18862"/>
                  </a:cubicBezTo>
                  <a:cubicBezTo>
                    <a:pt x="2768" y="20881"/>
                    <a:pt x="8350" y="21408"/>
                    <a:pt x="11627" y="21408"/>
                  </a:cubicBezTo>
                  <a:cubicBezTo>
                    <a:pt x="14903" y="21408"/>
                    <a:pt x="15874" y="20881"/>
                    <a:pt x="16845" y="2035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2" name="Line"/>
            <p:cNvSpPr/>
            <p:nvPr/>
          </p:nvSpPr>
          <p:spPr>
            <a:xfrm>
              <a:off x="7824722" y="355756"/>
              <a:ext cx="443114" cy="16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356" extrusionOk="0">
                  <a:moveTo>
                    <a:pt x="13837" y="0"/>
                  </a:moveTo>
                  <a:cubicBezTo>
                    <a:pt x="12262" y="1200"/>
                    <a:pt x="10687" y="2400"/>
                    <a:pt x="9562" y="3450"/>
                  </a:cubicBezTo>
                  <a:cubicBezTo>
                    <a:pt x="8437" y="4500"/>
                    <a:pt x="7762" y="5400"/>
                    <a:pt x="7819" y="5850"/>
                  </a:cubicBezTo>
                  <a:cubicBezTo>
                    <a:pt x="7875" y="6300"/>
                    <a:pt x="8662" y="6300"/>
                    <a:pt x="10687" y="6600"/>
                  </a:cubicBezTo>
                  <a:cubicBezTo>
                    <a:pt x="12712" y="6900"/>
                    <a:pt x="15975" y="7500"/>
                    <a:pt x="18000" y="8700"/>
                  </a:cubicBezTo>
                  <a:cubicBezTo>
                    <a:pt x="20025" y="9900"/>
                    <a:pt x="20812" y="11700"/>
                    <a:pt x="21206" y="13350"/>
                  </a:cubicBezTo>
                  <a:cubicBezTo>
                    <a:pt x="21600" y="15000"/>
                    <a:pt x="21600" y="16500"/>
                    <a:pt x="20362" y="18000"/>
                  </a:cubicBezTo>
                  <a:cubicBezTo>
                    <a:pt x="19125" y="19500"/>
                    <a:pt x="16650" y="21000"/>
                    <a:pt x="13669" y="21300"/>
                  </a:cubicBezTo>
                  <a:cubicBezTo>
                    <a:pt x="10687" y="21600"/>
                    <a:pt x="7200" y="20700"/>
                    <a:pt x="4837" y="18450"/>
                  </a:cubicBezTo>
                  <a:cubicBezTo>
                    <a:pt x="2475" y="16200"/>
                    <a:pt x="1237" y="12600"/>
                    <a:pt x="0" y="90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3" name="Line"/>
            <p:cNvSpPr/>
            <p:nvPr/>
          </p:nvSpPr>
          <p:spPr>
            <a:xfrm>
              <a:off x="8619960" y="206943"/>
              <a:ext cx="495253" cy="308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524" extrusionOk="0">
                  <a:moveTo>
                    <a:pt x="4541" y="7471"/>
                  </a:moveTo>
                  <a:cubicBezTo>
                    <a:pt x="3834" y="9257"/>
                    <a:pt x="3128" y="11044"/>
                    <a:pt x="2421" y="13074"/>
                  </a:cubicBezTo>
                  <a:cubicBezTo>
                    <a:pt x="1715" y="15104"/>
                    <a:pt x="1008" y="17377"/>
                    <a:pt x="554" y="19002"/>
                  </a:cubicBezTo>
                  <a:cubicBezTo>
                    <a:pt x="100" y="20626"/>
                    <a:pt x="-102" y="21600"/>
                    <a:pt x="49" y="21519"/>
                  </a:cubicBezTo>
                  <a:cubicBezTo>
                    <a:pt x="201" y="21438"/>
                    <a:pt x="705" y="20301"/>
                    <a:pt x="1917" y="17296"/>
                  </a:cubicBezTo>
                  <a:cubicBezTo>
                    <a:pt x="3128" y="14292"/>
                    <a:pt x="5046" y="9420"/>
                    <a:pt x="6105" y="6496"/>
                  </a:cubicBezTo>
                  <a:cubicBezTo>
                    <a:pt x="7165" y="3573"/>
                    <a:pt x="7367" y="2598"/>
                    <a:pt x="7720" y="1705"/>
                  </a:cubicBezTo>
                  <a:cubicBezTo>
                    <a:pt x="8074" y="812"/>
                    <a:pt x="8578" y="0"/>
                    <a:pt x="8982" y="0"/>
                  </a:cubicBezTo>
                  <a:cubicBezTo>
                    <a:pt x="9386" y="0"/>
                    <a:pt x="9689" y="812"/>
                    <a:pt x="9991" y="2923"/>
                  </a:cubicBezTo>
                  <a:cubicBezTo>
                    <a:pt x="10294" y="5035"/>
                    <a:pt x="10597" y="8445"/>
                    <a:pt x="10648" y="10638"/>
                  </a:cubicBezTo>
                  <a:cubicBezTo>
                    <a:pt x="10698" y="12830"/>
                    <a:pt x="10496" y="13805"/>
                    <a:pt x="10345" y="14698"/>
                  </a:cubicBezTo>
                  <a:cubicBezTo>
                    <a:pt x="10193" y="15591"/>
                    <a:pt x="10092" y="16403"/>
                    <a:pt x="10294" y="16484"/>
                  </a:cubicBezTo>
                  <a:cubicBezTo>
                    <a:pt x="10496" y="16565"/>
                    <a:pt x="11001" y="15916"/>
                    <a:pt x="12111" y="13561"/>
                  </a:cubicBezTo>
                  <a:cubicBezTo>
                    <a:pt x="13221" y="11206"/>
                    <a:pt x="14937" y="7146"/>
                    <a:pt x="15997" y="4872"/>
                  </a:cubicBezTo>
                  <a:cubicBezTo>
                    <a:pt x="17057" y="2598"/>
                    <a:pt x="17461" y="2111"/>
                    <a:pt x="17864" y="2111"/>
                  </a:cubicBezTo>
                  <a:cubicBezTo>
                    <a:pt x="18268" y="2111"/>
                    <a:pt x="18672" y="2598"/>
                    <a:pt x="18975" y="4547"/>
                  </a:cubicBezTo>
                  <a:cubicBezTo>
                    <a:pt x="19277" y="6496"/>
                    <a:pt x="19479" y="9907"/>
                    <a:pt x="19580" y="12018"/>
                  </a:cubicBezTo>
                  <a:cubicBezTo>
                    <a:pt x="19681" y="14129"/>
                    <a:pt x="19681" y="14941"/>
                    <a:pt x="19984" y="15347"/>
                  </a:cubicBezTo>
                  <a:cubicBezTo>
                    <a:pt x="20287" y="15753"/>
                    <a:pt x="20892" y="15753"/>
                    <a:pt x="21498" y="1575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4" name="Line"/>
            <p:cNvSpPr/>
            <p:nvPr/>
          </p:nvSpPr>
          <p:spPr>
            <a:xfrm>
              <a:off x="9116197" y="244146"/>
              <a:ext cx="291992" cy="23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266" extrusionOk="0">
                  <a:moveTo>
                    <a:pt x="16766" y="0"/>
                  </a:moveTo>
                  <a:cubicBezTo>
                    <a:pt x="12684" y="3850"/>
                    <a:pt x="8602" y="7699"/>
                    <a:pt x="5881" y="10693"/>
                  </a:cubicBezTo>
                  <a:cubicBezTo>
                    <a:pt x="3160" y="13687"/>
                    <a:pt x="1799" y="15826"/>
                    <a:pt x="949" y="17430"/>
                  </a:cubicBezTo>
                  <a:cubicBezTo>
                    <a:pt x="98" y="19034"/>
                    <a:pt x="-242" y="20103"/>
                    <a:pt x="183" y="20745"/>
                  </a:cubicBezTo>
                  <a:cubicBezTo>
                    <a:pt x="608" y="21386"/>
                    <a:pt x="1799" y="21600"/>
                    <a:pt x="4095" y="20424"/>
                  </a:cubicBezTo>
                  <a:cubicBezTo>
                    <a:pt x="6391" y="19248"/>
                    <a:pt x="9793" y="16681"/>
                    <a:pt x="12089" y="14863"/>
                  </a:cubicBezTo>
                  <a:cubicBezTo>
                    <a:pt x="14385" y="13046"/>
                    <a:pt x="15575" y="11976"/>
                    <a:pt x="16596" y="11442"/>
                  </a:cubicBezTo>
                  <a:cubicBezTo>
                    <a:pt x="17616" y="10907"/>
                    <a:pt x="18467" y="10907"/>
                    <a:pt x="18892" y="11442"/>
                  </a:cubicBezTo>
                  <a:cubicBezTo>
                    <a:pt x="19317" y="11976"/>
                    <a:pt x="19317" y="13046"/>
                    <a:pt x="19062" y="14115"/>
                  </a:cubicBezTo>
                  <a:cubicBezTo>
                    <a:pt x="18807" y="15184"/>
                    <a:pt x="18297" y="16253"/>
                    <a:pt x="17701" y="17323"/>
                  </a:cubicBezTo>
                  <a:cubicBezTo>
                    <a:pt x="17106" y="18392"/>
                    <a:pt x="16426" y="19461"/>
                    <a:pt x="16341" y="19461"/>
                  </a:cubicBezTo>
                  <a:cubicBezTo>
                    <a:pt x="16256" y="19461"/>
                    <a:pt x="16766" y="18392"/>
                    <a:pt x="17701" y="16681"/>
                  </a:cubicBezTo>
                  <a:cubicBezTo>
                    <a:pt x="18637" y="14970"/>
                    <a:pt x="19997" y="12618"/>
                    <a:pt x="21358" y="1026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5" name="Line"/>
            <p:cNvSpPr/>
            <p:nvPr/>
          </p:nvSpPr>
          <p:spPr>
            <a:xfrm>
              <a:off x="9390909" y="17381"/>
              <a:ext cx="162479" cy="422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3" h="21544" extrusionOk="0">
                  <a:moveTo>
                    <a:pt x="16629" y="4454"/>
                  </a:moveTo>
                  <a:cubicBezTo>
                    <a:pt x="17529" y="3623"/>
                    <a:pt x="18429" y="2792"/>
                    <a:pt x="19179" y="1902"/>
                  </a:cubicBezTo>
                  <a:cubicBezTo>
                    <a:pt x="19929" y="1012"/>
                    <a:pt x="20529" y="63"/>
                    <a:pt x="20829" y="3"/>
                  </a:cubicBezTo>
                  <a:cubicBezTo>
                    <a:pt x="21129" y="-56"/>
                    <a:pt x="21129" y="775"/>
                    <a:pt x="18579" y="2911"/>
                  </a:cubicBezTo>
                  <a:cubicBezTo>
                    <a:pt x="16029" y="5047"/>
                    <a:pt x="10929" y="8489"/>
                    <a:pt x="7179" y="11278"/>
                  </a:cubicBezTo>
                  <a:cubicBezTo>
                    <a:pt x="3429" y="14067"/>
                    <a:pt x="1029" y="16203"/>
                    <a:pt x="279" y="17806"/>
                  </a:cubicBezTo>
                  <a:cubicBezTo>
                    <a:pt x="-471" y="19408"/>
                    <a:pt x="429" y="20476"/>
                    <a:pt x="1329" y="2154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6" name="Line"/>
            <p:cNvSpPr/>
            <p:nvPr/>
          </p:nvSpPr>
          <p:spPr>
            <a:xfrm>
              <a:off x="9515708" y="242292"/>
              <a:ext cx="555166" cy="212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011" extrusionOk="0">
                  <a:moveTo>
                    <a:pt x="5266" y="1562"/>
                  </a:moveTo>
                  <a:cubicBezTo>
                    <a:pt x="3563" y="5928"/>
                    <a:pt x="1860" y="10294"/>
                    <a:pt x="919" y="13052"/>
                  </a:cubicBezTo>
                  <a:cubicBezTo>
                    <a:pt x="-22" y="15809"/>
                    <a:pt x="-201" y="16958"/>
                    <a:pt x="202" y="18107"/>
                  </a:cubicBezTo>
                  <a:cubicBezTo>
                    <a:pt x="606" y="19256"/>
                    <a:pt x="1592" y="20405"/>
                    <a:pt x="3384" y="19256"/>
                  </a:cubicBezTo>
                  <a:cubicBezTo>
                    <a:pt x="5177" y="18107"/>
                    <a:pt x="7776" y="14660"/>
                    <a:pt x="9479" y="11673"/>
                  </a:cubicBezTo>
                  <a:cubicBezTo>
                    <a:pt x="11182" y="8686"/>
                    <a:pt x="11988" y="6158"/>
                    <a:pt x="12481" y="4090"/>
                  </a:cubicBezTo>
                  <a:cubicBezTo>
                    <a:pt x="12974" y="2022"/>
                    <a:pt x="13153" y="413"/>
                    <a:pt x="12974" y="69"/>
                  </a:cubicBezTo>
                  <a:cubicBezTo>
                    <a:pt x="12795" y="-276"/>
                    <a:pt x="12257" y="643"/>
                    <a:pt x="11316" y="3745"/>
                  </a:cubicBezTo>
                  <a:cubicBezTo>
                    <a:pt x="10375" y="6847"/>
                    <a:pt x="9031" y="12133"/>
                    <a:pt x="8403" y="15350"/>
                  </a:cubicBezTo>
                  <a:cubicBezTo>
                    <a:pt x="7776" y="18567"/>
                    <a:pt x="7865" y="19715"/>
                    <a:pt x="8762" y="20405"/>
                  </a:cubicBezTo>
                  <a:cubicBezTo>
                    <a:pt x="9658" y="21094"/>
                    <a:pt x="11361" y="21324"/>
                    <a:pt x="13601" y="20405"/>
                  </a:cubicBezTo>
                  <a:cubicBezTo>
                    <a:pt x="15842" y="19486"/>
                    <a:pt x="18621" y="17418"/>
                    <a:pt x="21399" y="1535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7" name="Line"/>
            <p:cNvSpPr/>
            <p:nvPr/>
          </p:nvSpPr>
          <p:spPr>
            <a:xfrm>
              <a:off x="1044412" y="958052"/>
              <a:ext cx="258100" cy="478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21600" y="3336"/>
                  </a:moveTo>
                  <a:cubicBezTo>
                    <a:pt x="21600" y="2710"/>
                    <a:pt x="21600" y="2084"/>
                    <a:pt x="21114" y="1510"/>
                  </a:cubicBezTo>
                  <a:cubicBezTo>
                    <a:pt x="20627" y="936"/>
                    <a:pt x="19654" y="415"/>
                    <a:pt x="18486" y="154"/>
                  </a:cubicBezTo>
                  <a:cubicBezTo>
                    <a:pt x="17319" y="-107"/>
                    <a:pt x="15957" y="-107"/>
                    <a:pt x="14303" y="728"/>
                  </a:cubicBezTo>
                  <a:cubicBezTo>
                    <a:pt x="12649" y="1563"/>
                    <a:pt x="10703" y="3232"/>
                    <a:pt x="8659" y="5789"/>
                  </a:cubicBezTo>
                  <a:cubicBezTo>
                    <a:pt x="6616" y="8345"/>
                    <a:pt x="4476" y="11789"/>
                    <a:pt x="3016" y="14554"/>
                  </a:cubicBezTo>
                  <a:cubicBezTo>
                    <a:pt x="1557" y="17319"/>
                    <a:pt x="778" y="19406"/>
                    <a:pt x="0" y="2149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8" name="Line"/>
            <p:cNvSpPr/>
            <p:nvPr/>
          </p:nvSpPr>
          <p:spPr>
            <a:xfrm>
              <a:off x="974656" y="1193874"/>
              <a:ext cx="460542" cy="275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302" extrusionOk="0">
                  <a:moveTo>
                    <a:pt x="0" y="14499"/>
                  </a:moveTo>
                  <a:cubicBezTo>
                    <a:pt x="2592" y="13959"/>
                    <a:pt x="5184" y="13419"/>
                    <a:pt x="7506" y="12069"/>
                  </a:cubicBezTo>
                  <a:cubicBezTo>
                    <a:pt x="9828" y="10719"/>
                    <a:pt x="11880" y="8559"/>
                    <a:pt x="13068" y="6939"/>
                  </a:cubicBezTo>
                  <a:cubicBezTo>
                    <a:pt x="14256" y="5319"/>
                    <a:pt x="14580" y="4239"/>
                    <a:pt x="14580" y="4059"/>
                  </a:cubicBezTo>
                  <a:cubicBezTo>
                    <a:pt x="14580" y="3879"/>
                    <a:pt x="14256" y="4599"/>
                    <a:pt x="13770" y="7119"/>
                  </a:cubicBezTo>
                  <a:cubicBezTo>
                    <a:pt x="13284" y="9639"/>
                    <a:pt x="12636" y="13959"/>
                    <a:pt x="12366" y="16659"/>
                  </a:cubicBezTo>
                  <a:cubicBezTo>
                    <a:pt x="12096" y="19359"/>
                    <a:pt x="12204" y="20439"/>
                    <a:pt x="12690" y="20979"/>
                  </a:cubicBezTo>
                  <a:cubicBezTo>
                    <a:pt x="13176" y="21519"/>
                    <a:pt x="14040" y="21519"/>
                    <a:pt x="15606" y="19899"/>
                  </a:cubicBezTo>
                  <a:cubicBezTo>
                    <a:pt x="17172" y="18279"/>
                    <a:pt x="19440" y="15039"/>
                    <a:pt x="20520" y="11619"/>
                  </a:cubicBezTo>
                  <a:cubicBezTo>
                    <a:pt x="21600" y="8199"/>
                    <a:pt x="21492" y="4599"/>
                    <a:pt x="21168" y="2529"/>
                  </a:cubicBezTo>
                  <a:cubicBezTo>
                    <a:pt x="20844" y="459"/>
                    <a:pt x="20304" y="-81"/>
                    <a:pt x="19548" y="9"/>
                  </a:cubicBezTo>
                  <a:cubicBezTo>
                    <a:pt x="18792" y="99"/>
                    <a:pt x="17820" y="819"/>
                    <a:pt x="17388" y="1629"/>
                  </a:cubicBezTo>
                  <a:cubicBezTo>
                    <a:pt x="16956" y="2439"/>
                    <a:pt x="17064" y="3339"/>
                    <a:pt x="17172" y="423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19" name="Line"/>
            <p:cNvSpPr/>
            <p:nvPr/>
          </p:nvSpPr>
          <p:spPr>
            <a:xfrm>
              <a:off x="1439574" y="1187764"/>
              <a:ext cx="309378" cy="273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207" extrusionOk="0">
                  <a:moveTo>
                    <a:pt x="3554" y="7952"/>
                  </a:moveTo>
                  <a:cubicBezTo>
                    <a:pt x="3554" y="11192"/>
                    <a:pt x="3554" y="14432"/>
                    <a:pt x="3232" y="16502"/>
                  </a:cubicBezTo>
                  <a:cubicBezTo>
                    <a:pt x="2910" y="18572"/>
                    <a:pt x="2265" y="19472"/>
                    <a:pt x="1620" y="20192"/>
                  </a:cubicBezTo>
                  <a:cubicBezTo>
                    <a:pt x="975" y="20912"/>
                    <a:pt x="331" y="21452"/>
                    <a:pt x="89" y="21092"/>
                  </a:cubicBezTo>
                  <a:cubicBezTo>
                    <a:pt x="-153" y="20732"/>
                    <a:pt x="8" y="19472"/>
                    <a:pt x="1701" y="16592"/>
                  </a:cubicBezTo>
                  <a:cubicBezTo>
                    <a:pt x="3393" y="13712"/>
                    <a:pt x="6617" y="9212"/>
                    <a:pt x="9438" y="6152"/>
                  </a:cubicBezTo>
                  <a:cubicBezTo>
                    <a:pt x="12259" y="3092"/>
                    <a:pt x="14677" y="1472"/>
                    <a:pt x="16531" y="662"/>
                  </a:cubicBezTo>
                  <a:cubicBezTo>
                    <a:pt x="18384" y="-148"/>
                    <a:pt x="19674" y="-148"/>
                    <a:pt x="20399" y="302"/>
                  </a:cubicBezTo>
                  <a:cubicBezTo>
                    <a:pt x="21125" y="752"/>
                    <a:pt x="21286" y="1652"/>
                    <a:pt x="21447" y="255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0" name="Line"/>
            <p:cNvSpPr/>
            <p:nvPr/>
          </p:nvSpPr>
          <p:spPr>
            <a:xfrm>
              <a:off x="2095666" y="1119291"/>
              <a:ext cx="190409" cy="289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365" extrusionOk="0">
                  <a:moveTo>
                    <a:pt x="21311" y="3879"/>
                  </a:moveTo>
                  <a:cubicBezTo>
                    <a:pt x="21311" y="2508"/>
                    <a:pt x="21311" y="1136"/>
                    <a:pt x="20140" y="451"/>
                  </a:cubicBezTo>
                  <a:cubicBezTo>
                    <a:pt x="18969" y="-235"/>
                    <a:pt x="16627" y="-235"/>
                    <a:pt x="13764" y="1136"/>
                  </a:cubicBezTo>
                  <a:cubicBezTo>
                    <a:pt x="10901" y="2508"/>
                    <a:pt x="7518" y="5251"/>
                    <a:pt x="5046" y="8422"/>
                  </a:cubicBezTo>
                  <a:cubicBezTo>
                    <a:pt x="2574" y="11594"/>
                    <a:pt x="1012" y="15194"/>
                    <a:pt x="362" y="17422"/>
                  </a:cubicBezTo>
                  <a:cubicBezTo>
                    <a:pt x="-289" y="19651"/>
                    <a:pt x="-29" y="20508"/>
                    <a:pt x="882" y="20936"/>
                  </a:cubicBezTo>
                  <a:cubicBezTo>
                    <a:pt x="1793" y="21365"/>
                    <a:pt x="3354" y="21365"/>
                    <a:pt x="6087" y="20079"/>
                  </a:cubicBezTo>
                  <a:cubicBezTo>
                    <a:pt x="8819" y="18794"/>
                    <a:pt x="12723" y="16222"/>
                    <a:pt x="14935" y="14508"/>
                  </a:cubicBezTo>
                  <a:cubicBezTo>
                    <a:pt x="17147" y="12794"/>
                    <a:pt x="17668" y="11936"/>
                    <a:pt x="18318" y="10908"/>
                  </a:cubicBezTo>
                  <a:cubicBezTo>
                    <a:pt x="18969" y="9879"/>
                    <a:pt x="19750" y="8679"/>
                    <a:pt x="20140" y="8679"/>
                  </a:cubicBezTo>
                  <a:cubicBezTo>
                    <a:pt x="20530" y="8679"/>
                    <a:pt x="20530" y="9879"/>
                    <a:pt x="20270" y="12194"/>
                  </a:cubicBezTo>
                  <a:cubicBezTo>
                    <a:pt x="20010" y="14508"/>
                    <a:pt x="19489" y="17936"/>
                    <a:pt x="18969" y="2136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1" name="Line"/>
            <p:cNvSpPr/>
            <p:nvPr/>
          </p:nvSpPr>
          <p:spPr>
            <a:xfrm>
              <a:off x="2339674" y="1176221"/>
              <a:ext cx="330060" cy="227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138" extrusionOk="0">
                  <a:moveTo>
                    <a:pt x="3768" y="4783"/>
                  </a:moveTo>
                  <a:cubicBezTo>
                    <a:pt x="3164" y="7591"/>
                    <a:pt x="2560" y="10399"/>
                    <a:pt x="1956" y="12667"/>
                  </a:cubicBezTo>
                  <a:cubicBezTo>
                    <a:pt x="1351" y="14935"/>
                    <a:pt x="747" y="16663"/>
                    <a:pt x="370" y="18067"/>
                  </a:cubicBezTo>
                  <a:cubicBezTo>
                    <a:pt x="-8" y="19471"/>
                    <a:pt x="-159" y="20551"/>
                    <a:pt x="219" y="20767"/>
                  </a:cubicBezTo>
                  <a:cubicBezTo>
                    <a:pt x="596" y="20983"/>
                    <a:pt x="1503" y="20335"/>
                    <a:pt x="3768" y="16987"/>
                  </a:cubicBezTo>
                  <a:cubicBezTo>
                    <a:pt x="6034" y="13639"/>
                    <a:pt x="9659" y="7591"/>
                    <a:pt x="11849" y="4135"/>
                  </a:cubicBezTo>
                  <a:cubicBezTo>
                    <a:pt x="14040" y="679"/>
                    <a:pt x="14795" y="-185"/>
                    <a:pt x="15399" y="31"/>
                  </a:cubicBezTo>
                  <a:cubicBezTo>
                    <a:pt x="16003" y="247"/>
                    <a:pt x="16456" y="1543"/>
                    <a:pt x="16607" y="4459"/>
                  </a:cubicBezTo>
                  <a:cubicBezTo>
                    <a:pt x="16758" y="7375"/>
                    <a:pt x="16607" y="11911"/>
                    <a:pt x="16532" y="15043"/>
                  </a:cubicBezTo>
                  <a:cubicBezTo>
                    <a:pt x="16456" y="18175"/>
                    <a:pt x="16456" y="19903"/>
                    <a:pt x="16910" y="20659"/>
                  </a:cubicBezTo>
                  <a:cubicBezTo>
                    <a:pt x="17363" y="21415"/>
                    <a:pt x="18269" y="21199"/>
                    <a:pt x="19100" y="20551"/>
                  </a:cubicBezTo>
                  <a:cubicBezTo>
                    <a:pt x="19931" y="19903"/>
                    <a:pt x="20686" y="18823"/>
                    <a:pt x="21441" y="1774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2" name="Line"/>
            <p:cNvSpPr/>
            <p:nvPr/>
          </p:nvSpPr>
          <p:spPr>
            <a:xfrm>
              <a:off x="3027079" y="1052727"/>
              <a:ext cx="255955" cy="367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361" extrusionOk="0">
                  <a:moveTo>
                    <a:pt x="20883" y="5299"/>
                  </a:moveTo>
                  <a:cubicBezTo>
                    <a:pt x="21078" y="4489"/>
                    <a:pt x="21272" y="3679"/>
                    <a:pt x="21370" y="2869"/>
                  </a:cubicBezTo>
                  <a:cubicBezTo>
                    <a:pt x="21467" y="2059"/>
                    <a:pt x="21467" y="1249"/>
                    <a:pt x="20981" y="709"/>
                  </a:cubicBezTo>
                  <a:cubicBezTo>
                    <a:pt x="20494" y="169"/>
                    <a:pt x="19521" y="-101"/>
                    <a:pt x="18062" y="34"/>
                  </a:cubicBezTo>
                  <a:cubicBezTo>
                    <a:pt x="16602" y="169"/>
                    <a:pt x="14656" y="709"/>
                    <a:pt x="12126" y="2734"/>
                  </a:cubicBezTo>
                  <a:cubicBezTo>
                    <a:pt x="9597" y="4759"/>
                    <a:pt x="6483" y="8269"/>
                    <a:pt x="4343" y="11306"/>
                  </a:cubicBezTo>
                  <a:cubicBezTo>
                    <a:pt x="2202" y="14344"/>
                    <a:pt x="1035" y="16909"/>
                    <a:pt x="451" y="18529"/>
                  </a:cubicBezTo>
                  <a:cubicBezTo>
                    <a:pt x="-133" y="20149"/>
                    <a:pt x="-133" y="20824"/>
                    <a:pt x="353" y="21162"/>
                  </a:cubicBezTo>
                  <a:cubicBezTo>
                    <a:pt x="840" y="21499"/>
                    <a:pt x="1813" y="21499"/>
                    <a:pt x="4148" y="20419"/>
                  </a:cubicBezTo>
                  <a:cubicBezTo>
                    <a:pt x="6483" y="19339"/>
                    <a:pt x="10181" y="17179"/>
                    <a:pt x="12321" y="15829"/>
                  </a:cubicBezTo>
                  <a:cubicBezTo>
                    <a:pt x="14462" y="14479"/>
                    <a:pt x="15045" y="13939"/>
                    <a:pt x="15824" y="13264"/>
                  </a:cubicBezTo>
                  <a:cubicBezTo>
                    <a:pt x="16602" y="12589"/>
                    <a:pt x="17575" y="11779"/>
                    <a:pt x="18062" y="11914"/>
                  </a:cubicBezTo>
                  <a:cubicBezTo>
                    <a:pt x="18548" y="12049"/>
                    <a:pt x="18548" y="13129"/>
                    <a:pt x="18353" y="14344"/>
                  </a:cubicBezTo>
                  <a:cubicBezTo>
                    <a:pt x="18159" y="15559"/>
                    <a:pt x="17770" y="16909"/>
                    <a:pt x="17381" y="1825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3" name="Line"/>
            <p:cNvSpPr/>
            <p:nvPr/>
          </p:nvSpPr>
          <p:spPr>
            <a:xfrm>
              <a:off x="3319391" y="1126970"/>
              <a:ext cx="413580" cy="239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159" extrusionOk="0">
                  <a:moveTo>
                    <a:pt x="1752" y="5209"/>
                  </a:moveTo>
                  <a:cubicBezTo>
                    <a:pt x="1992" y="7266"/>
                    <a:pt x="2232" y="9324"/>
                    <a:pt x="1992" y="11586"/>
                  </a:cubicBezTo>
                  <a:cubicBezTo>
                    <a:pt x="1752" y="13849"/>
                    <a:pt x="1032" y="16318"/>
                    <a:pt x="552" y="18169"/>
                  </a:cubicBezTo>
                  <a:cubicBezTo>
                    <a:pt x="72" y="20021"/>
                    <a:pt x="-168" y="21255"/>
                    <a:pt x="132" y="21152"/>
                  </a:cubicBezTo>
                  <a:cubicBezTo>
                    <a:pt x="432" y="21049"/>
                    <a:pt x="1272" y="19609"/>
                    <a:pt x="2592" y="16524"/>
                  </a:cubicBezTo>
                  <a:cubicBezTo>
                    <a:pt x="3912" y="13438"/>
                    <a:pt x="5712" y="8706"/>
                    <a:pt x="6972" y="5518"/>
                  </a:cubicBezTo>
                  <a:cubicBezTo>
                    <a:pt x="8232" y="2329"/>
                    <a:pt x="8952" y="684"/>
                    <a:pt x="9552" y="169"/>
                  </a:cubicBezTo>
                  <a:cubicBezTo>
                    <a:pt x="10152" y="-345"/>
                    <a:pt x="10632" y="272"/>
                    <a:pt x="10932" y="2535"/>
                  </a:cubicBezTo>
                  <a:cubicBezTo>
                    <a:pt x="11232" y="4798"/>
                    <a:pt x="11352" y="8706"/>
                    <a:pt x="11292" y="11278"/>
                  </a:cubicBezTo>
                  <a:cubicBezTo>
                    <a:pt x="11232" y="13849"/>
                    <a:pt x="10992" y="15084"/>
                    <a:pt x="10812" y="16524"/>
                  </a:cubicBezTo>
                  <a:cubicBezTo>
                    <a:pt x="10632" y="17964"/>
                    <a:pt x="10512" y="19609"/>
                    <a:pt x="10692" y="20124"/>
                  </a:cubicBezTo>
                  <a:cubicBezTo>
                    <a:pt x="10872" y="20638"/>
                    <a:pt x="11352" y="20021"/>
                    <a:pt x="12372" y="17655"/>
                  </a:cubicBezTo>
                  <a:cubicBezTo>
                    <a:pt x="13392" y="15289"/>
                    <a:pt x="14952" y="11175"/>
                    <a:pt x="15912" y="8706"/>
                  </a:cubicBezTo>
                  <a:cubicBezTo>
                    <a:pt x="16872" y="6238"/>
                    <a:pt x="17232" y="5415"/>
                    <a:pt x="17832" y="4489"/>
                  </a:cubicBezTo>
                  <a:cubicBezTo>
                    <a:pt x="18432" y="3564"/>
                    <a:pt x="19272" y="2535"/>
                    <a:pt x="19932" y="3666"/>
                  </a:cubicBezTo>
                  <a:cubicBezTo>
                    <a:pt x="20592" y="4798"/>
                    <a:pt x="21072" y="8089"/>
                    <a:pt x="21252" y="10866"/>
                  </a:cubicBezTo>
                  <a:cubicBezTo>
                    <a:pt x="21432" y="13644"/>
                    <a:pt x="21312" y="15906"/>
                    <a:pt x="21192" y="1816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4" name="Line"/>
            <p:cNvSpPr/>
            <p:nvPr/>
          </p:nvSpPr>
          <p:spPr>
            <a:xfrm>
              <a:off x="3801932" y="1067197"/>
              <a:ext cx="214154" cy="304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3" h="21106" extrusionOk="0">
                  <a:moveTo>
                    <a:pt x="20469" y="3390"/>
                  </a:moveTo>
                  <a:cubicBezTo>
                    <a:pt x="20928" y="2262"/>
                    <a:pt x="21388" y="1134"/>
                    <a:pt x="21043" y="489"/>
                  </a:cubicBezTo>
                  <a:cubicBezTo>
                    <a:pt x="20699" y="-156"/>
                    <a:pt x="19550" y="-317"/>
                    <a:pt x="17252" y="973"/>
                  </a:cubicBezTo>
                  <a:cubicBezTo>
                    <a:pt x="14954" y="2262"/>
                    <a:pt x="11507" y="5002"/>
                    <a:pt x="8405" y="8146"/>
                  </a:cubicBezTo>
                  <a:cubicBezTo>
                    <a:pt x="5303" y="11289"/>
                    <a:pt x="2545" y="14835"/>
                    <a:pt x="1167" y="17092"/>
                  </a:cubicBezTo>
                  <a:cubicBezTo>
                    <a:pt x="-212" y="19349"/>
                    <a:pt x="-212" y="20316"/>
                    <a:pt x="362" y="20799"/>
                  </a:cubicBezTo>
                  <a:cubicBezTo>
                    <a:pt x="937" y="21283"/>
                    <a:pt x="2086" y="21283"/>
                    <a:pt x="4614" y="20155"/>
                  </a:cubicBezTo>
                  <a:cubicBezTo>
                    <a:pt x="7141" y="19026"/>
                    <a:pt x="11048" y="16770"/>
                    <a:pt x="13805" y="15238"/>
                  </a:cubicBezTo>
                  <a:cubicBezTo>
                    <a:pt x="16562" y="13707"/>
                    <a:pt x="18171" y="12901"/>
                    <a:pt x="18860" y="12982"/>
                  </a:cubicBezTo>
                  <a:cubicBezTo>
                    <a:pt x="19550" y="13062"/>
                    <a:pt x="19320" y="14029"/>
                    <a:pt x="18401" y="15319"/>
                  </a:cubicBezTo>
                  <a:cubicBezTo>
                    <a:pt x="17482" y="16608"/>
                    <a:pt x="15873" y="18220"/>
                    <a:pt x="14265" y="1983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5" name="Line"/>
            <p:cNvSpPr/>
            <p:nvPr/>
          </p:nvSpPr>
          <p:spPr>
            <a:xfrm>
              <a:off x="4086583" y="1111449"/>
              <a:ext cx="389839" cy="292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413" extrusionOk="0">
                  <a:moveTo>
                    <a:pt x="3023" y="4932"/>
                  </a:moveTo>
                  <a:cubicBezTo>
                    <a:pt x="4557" y="3402"/>
                    <a:pt x="6091" y="1871"/>
                    <a:pt x="7369" y="1020"/>
                  </a:cubicBezTo>
                  <a:cubicBezTo>
                    <a:pt x="8647" y="170"/>
                    <a:pt x="9669" y="0"/>
                    <a:pt x="10500" y="0"/>
                  </a:cubicBezTo>
                  <a:cubicBezTo>
                    <a:pt x="11331" y="0"/>
                    <a:pt x="11970" y="170"/>
                    <a:pt x="11906" y="1361"/>
                  </a:cubicBezTo>
                  <a:cubicBezTo>
                    <a:pt x="11842" y="2551"/>
                    <a:pt x="11075" y="4762"/>
                    <a:pt x="9030" y="7909"/>
                  </a:cubicBezTo>
                  <a:cubicBezTo>
                    <a:pt x="6985" y="11055"/>
                    <a:pt x="3662" y="15137"/>
                    <a:pt x="1873" y="17603"/>
                  </a:cubicBezTo>
                  <a:cubicBezTo>
                    <a:pt x="84" y="20069"/>
                    <a:pt x="-172" y="20920"/>
                    <a:pt x="84" y="21260"/>
                  </a:cubicBezTo>
                  <a:cubicBezTo>
                    <a:pt x="339" y="21600"/>
                    <a:pt x="1106" y="21430"/>
                    <a:pt x="3407" y="20154"/>
                  </a:cubicBezTo>
                  <a:cubicBezTo>
                    <a:pt x="5707" y="18879"/>
                    <a:pt x="9542" y="16498"/>
                    <a:pt x="12801" y="14202"/>
                  </a:cubicBezTo>
                  <a:cubicBezTo>
                    <a:pt x="16060" y="11906"/>
                    <a:pt x="18744" y="9694"/>
                    <a:pt x="21428" y="748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6" name="Line"/>
            <p:cNvSpPr/>
            <p:nvPr/>
          </p:nvSpPr>
          <p:spPr>
            <a:xfrm>
              <a:off x="4455961" y="1178880"/>
              <a:ext cx="20461" cy="169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600" extrusionOk="0">
                  <a:moveTo>
                    <a:pt x="21118" y="0"/>
                  </a:moveTo>
                  <a:cubicBezTo>
                    <a:pt x="21118" y="6214"/>
                    <a:pt x="21118" y="12427"/>
                    <a:pt x="17518" y="16274"/>
                  </a:cubicBezTo>
                  <a:cubicBezTo>
                    <a:pt x="13918" y="20121"/>
                    <a:pt x="6718" y="21600"/>
                    <a:pt x="3118" y="21600"/>
                  </a:cubicBezTo>
                  <a:cubicBezTo>
                    <a:pt x="-482" y="21600"/>
                    <a:pt x="-482" y="20121"/>
                    <a:pt x="718" y="16718"/>
                  </a:cubicBezTo>
                  <a:cubicBezTo>
                    <a:pt x="1918" y="13315"/>
                    <a:pt x="4318" y="7989"/>
                    <a:pt x="6718" y="266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7" name="Line"/>
            <p:cNvSpPr/>
            <p:nvPr/>
          </p:nvSpPr>
          <p:spPr>
            <a:xfrm>
              <a:off x="4483396" y="955660"/>
              <a:ext cx="13953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8" name="Line"/>
            <p:cNvSpPr/>
            <p:nvPr/>
          </p:nvSpPr>
          <p:spPr>
            <a:xfrm>
              <a:off x="4565863" y="1192437"/>
              <a:ext cx="391877" cy="146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0674" extrusionOk="0">
                  <a:moveTo>
                    <a:pt x="2368" y="2019"/>
                  </a:moveTo>
                  <a:cubicBezTo>
                    <a:pt x="2496" y="3656"/>
                    <a:pt x="2624" y="5292"/>
                    <a:pt x="2496" y="6928"/>
                  </a:cubicBezTo>
                  <a:cubicBezTo>
                    <a:pt x="2368" y="8565"/>
                    <a:pt x="1985" y="10201"/>
                    <a:pt x="1410" y="12656"/>
                  </a:cubicBezTo>
                  <a:cubicBezTo>
                    <a:pt x="835" y="15110"/>
                    <a:pt x="68" y="18383"/>
                    <a:pt x="4" y="19692"/>
                  </a:cubicBezTo>
                  <a:cubicBezTo>
                    <a:pt x="-60" y="21001"/>
                    <a:pt x="579" y="20346"/>
                    <a:pt x="2368" y="16746"/>
                  </a:cubicBezTo>
                  <a:cubicBezTo>
                    <a:pt x="4158" y="13146"/>
                    <a:pt x="7097" y="6601"/>
                    <a:pt x="9015" y="3165"/>
                  </a:cubicBezTo>
                  <a:cubicBezTo>
                    <a:pt x="10932" y="-272"/>
                    <a:pt x="11826" y="-599"/>
                    <a:pt x="12721" y="710"/>
                  </a:cubicBezTo>
                  <a:cubicBezTo>
                    <a:pt x="13616" y="2019"/>
                    <a:pt x="14510" y="4965"/>
                    <a:pt x="15277" y="8565"/>
                  </a:cubicBezTo>
                  <a:cubicBezTo>
                    <a:pt x="16044" y="12165"/>
                    <a:pt x="16683" y="16419"/>
                    <a:pt x="17706" y="18546"/>
                  </a:cubicBezTo>
                  <a:cubicBezTo>
                    <a:pt x="18728" y="20674"/>
                    <a:pt x="20134" y="20674"/>
                    <a:pt x="21540" y="2067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29" name="Line"/>
            <p:cNvSpPr/>
            <p:nvPr/>
          </p:nvSpPr>
          <p:spPr>
            <a:xfrm>
              <a:off x="4497348" y="1180789"/>
              <a:ext cx="629999" cy="577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529" extrusionOk="0">
                  <a:moveTo>
                    <a:pt x="20965" y="1751"/>
                  </a:moveTo>
                  <a:cubicBezTo>
                    <a:pt x="20647" y="1490"/>
                    <a:pt x="20329" y="1230"/>
                    <a:pt x="19416" y="1360"/>
                  </a:cubicBezTo>
                  <a:cubicBezTo>
                    <a:pt x="18503" y="1490"/>
                    <a:pt x="16994" y="2011"/>
                    <a:pt x="16001" y="2401"/>
                  </a:cubicBezTo>
                  <a:cubicBezTo>
                    <a:pt x="15009" y="2792"/>
                    <a:pt x="14532" y="3052"/>
                    <a:pt x="14532" y="3009"/>
                  </a:cubicBezTo>
                  <a:cubicBezTo>
                    <a:pt x="14532" y="2965"/>
                    <a:pt x="15009" y="2618"/>
                    <a:pt x="15962" y="2054"/>
                  </a:cubicBezTo>
                  <a:cubicBezTo>
                    <a:pt x="16915" y="1490"/>
                    <a:pt x="18344" y="710"/>
                    <a:pt x="19257" y="319"/>
                  </a:cubicBezTo>
                  <a:cubicBezTo>
                    <a:pt x="20171" y="-71"/>
                    <a:pt x="20568" y="-71"/>
                    <a:pt x="20846" y="146"/>
                  </a:cubicBezTo>
                  <a:cubicBezTo>
                    <a:pt x="21124" y="363"/>
                    <a:pt x="21282" y="796"/>
                    <a:pt x="21401" y="2271"/>
                  </a:cubicBezTo>
                  <a:cubicBezTo>
                    <a:pt x="21521" y="3746"/>
                    <a:pt x="21600" y="6262"/>
                    <a:pt x="21362" y="8560"/>
                  </a:cubicBezTo>
                  <a:cubicBezTo>
                    <a:pt x="21124" y="10859"/>
                    <a:pt x="20568" y="12941"/>
                    <a:pt x="19059" y="14676"/>
                  </a:cubicBezTo>
                  <a:cubicBezTo>
                    <a:pt x="17550" y="16411"/>
                    <a:pt x="15088" y="17799"/>
                    <a:pt x="12110" y="18840"/>
                  </a:cubicBezTo>
                  <a:cubicBezTo>
                    <a:pt x="9132" y="19881"/>
                    <a:pt x="5638" y="20575"/>
                    <a:pt x="3534" y="20965"/>
                  </a:cubicBezTo>
                  <a:cubicBezTo>
                    <a:pt x="1429" y="21356"/>
                    <a:pt x="715" y="21442"/>
                    <a:pt x="0" y="2152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0" name="Line"/>
            <p:cNvSpPr/>
            <p:nvPr/>
          </p:nvSpPr>
          <p:spPr>
            <a:xfrm>
              <a:off x="5607474" y="1192832"/>
              <a:ext cx="75731" cy="382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37" extrusionOk="0">
                  <a:moveTo>
                    <a:pt x="21318" y="0"/>
                  </a:moveTo>
                  <a:cubicBezTo>
                    <a:pt x="16736" y="2880"/>
                    <a:pt x="12154" y="5760"/>
                    <a:pt x="8554" y="8902"/>
                  </a:cubicBezTo>
                  <a:cubicBezTo>
                    <a:pt x="4954" y="12044"/>
                    <a:pt x="2336" y="15447"/>
                    <a:pt x="1027" y="17804"/>
                  </a:cubicBezTo>
                  <a:cubicBezTo>
                    <a:pt x="-282" y="20160"/>
                    <a:pt x="-282" y="21469"/>
                    <a:pt x="700" y="21535"/>
                  </a:cubicBezTo>
                  <a:cubicBezTo>
                    <a:pt x="1682" y="21600"/>
                    <a:pt x="3645" y="20422"/>
                    <a:pt x="4954" y="19505"/>
                  </a:cubicBezTo>
                  <a:cubicBezTo>
                    <a:pt x="6264" y="18589"/>
                    <a:pt x="6918" y="17935"/>
                    <a:pt x="7573" y="1728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1" name="Line"/>
            <p:cNvSpPr/>
            <p:nvPr/>
          </p:nvSpPr>
          <p:spPr>
            <a:xfrm>
              <a:off x="5662277" y="1084611"/>
              <a:ext cx="197228" cy="191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481" extrusionOk="0">
                  <a:moveTo>
                    <a:pt x="2979" y="1963"/>
                  </a:moveTo>
                  <a:cubicBezTo>
                    <a:pt x="6952" y="922"/>
                    <a:pt x="10924" y="-119"/>
                    <a:pt x="14152" y="11"/>
                  </a:cubicBezTo>
                  <a:cubicBezTo>
                    <a:pt x="17379" y="141"/>
                    <a:pt x="19862" y="1442"/>
                    <a:pt x="20731" y="3524"/>
                  </a:cubicBezTo>
                  <a:cubicBezTo>
                    <a:pt x="21600" y="5606"/>
                    <a:pt x="20855" y="8469"/>
                    <a:pt x="17131" y="11592"/>
                  </a:cubicBezTo>
                  <a:cubicBezTo>
                    <a:pt x="13407" y="14715"/>
                    <a:pt x="6703" y="18098"/>
                    <a:pt x="0" y="2148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2" name="Line"/>
            <p:cNvSpPr/>
            <p:nvPr/>
          </p:nvSpPr>
          <p:spPr>
            <a:xfrm>
              <a:off x="5913453" y="1131640"/>
              <a:ext cx="243110" cy="187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002" extrusionOk="0">
                  <a:moveTo>
                    <a:pt x="6658" y="1383"/>
                  </a:moveTo>
                  <a:cubicBezTo>
                    <a:pt x="4639" y="6588"/>
                    <a:pt x="2620" y="11793"/>
                    <a:pt x="1409" y="15046"/>
                  </a:cubicBezTo>
                  <a:cubicBezTo>
                    <a:pt x="198" y="18299"/>
                    <a:pt x="-206" y="19600"/>
                    <a:pt x="97" y="20381"/>
                  </a:cubicBezTo>
                  <a:cubicBezTo>
                    <a:pt x="400" y="21162"/>
                    <a:pt x="1409" y="21422"/>
                    <a:pt x="4134" y="19861"/>
                  </a:cubicBezTo>
                  <a:cubicBezTo>
                    <a:pt x="6859" y="18299"/>
                    <a:pt x="11301" y="14916"/>
                    <a:pt x="14329" y="12053"/>
                  </a:cubicBezTo>
                  <a:cubicBezTo>
                    <a:pt x="17357" y="9191"/>
                    <a:pt x="18972" y="6848"/>
                    <a:pt x="19981" y="4897"/>
                  </a:cubicBezTo>
                  <a:cubicBezTo>
                    <a:pt x="20990" y="2945"/>
                    <a:pt x="21394" y="1383"/>
                    <a:pt x="20889" y="603"/>
                  </a:cubicBezTo>
                  <a:cubicBezTo>
                    <a:pt x="20385" y="-178"/>
                    <a:pt x="18972" y="-178"/>
                    <a:pt x="16145" y="473"/>
                  </a:cubicBezTo>
                  <a:cubicBezTo>
                    <a:pt x="13319" y="1123"/>
                    <a:pt x="9080" y="2424"/>
                    <a:pt x="4841" y="372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3" name="Line"/>
            <p:cNvSpPr/>
            <p:nvPr/>
          </p:nvSpPr>
          <p:spPr>
            <a:xfrm>
              <a:off x="6160802" y="955660"/>
              <a:ext cx="101381" cy="360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8" h="21487" extrusionOk="0">
                  <a:moveTo>
                    <a:pt x="20928" y="0"/>
                  </a:moveTo>
                  <a:cubicBezTo>
                    <a:pt x="14688" y="4708"/>
                    <a:pt x="8448" y="9415"/>
                    <a:pt x="4608" y="12877"/>
                  </a:cubicBezTo>
                  <a:cubicBezTo>
                    <a:pt x="768" y="16338"/>
                    <a:pt x="-672" y="18554"/>
                    <a:pt x="288" y="19869"/>
                  </a:cubicBezTo>
                  <a:cubicBezTo>
                    <a:pt x="1248" y="21185"/>
                    <a:pt x="4608" y="21600"/>
                    <a:pt x="7728" y="21462"/>
                  </a:cubicBezTo>
                  <a:cubicBezTo>
                    <a:pt x="10848" y="21323"/>
                    <a:pt x="13728" y="20631"/>
                    <a:pt x="16608" y="1993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4" name="Line"/>
            <p:cNvSpPr/>
            <p:nvPr/>
          </p:nvSpPr>
          <p:spPr>
            <a:xfrm>
              <a:off x="6326159" y="1041928"/>
              <a:ext cx="87742" cy="252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9" h="21294" extrusionOk="0">
                  <a:moveTo>
                    <a:pt x="14669" y="962"/>
                  </a:moveTo>
                  <a:cubicBezTo>
                    <a:pt x="16884" y="373"/>
                    <a:pt x="19100" y="-216"/>
                    <a:pt x="20207" y="79"/>
                  </a:cubicBezTo>
                  <a:cubicBezTo>
                    <a:pt x="21315" y="373"/>
                    <a:pt x="21315" y="1551"/>
                    <a:pt x="18546" y="4300"/>
                  </a:cubicBezTo>
                  <a:cubicBezTo>
                    <a:pt x="15777" y="7049"/>
                    <a:pt x="10238" y="11369"/>
                    <a:pt x="6638" y="14119"/>
                  </a:cubicBezTo>
                  <a:cubicBezTo>
                    <a:pt x="3038" y="16868"/>
                    <a:pt x="1377" y="18046"/>
                    <a:pt x="546" y="19126"/>
                  </a:cubicBezTo>
                  <a:cubicBezTo>
                    <a:pt x="-285" y="20206"/>
                    <a:pt x="-285" y="21188"/>
                    <a:pt x="1377" y="21286"/>
                  </a:cubicBezTo>
                  <a:cubicBezTo>
                    <a:pt x="3038" y="21384"/>
                    <a:pt x="6361" y="20599"/>
                    <a:pt x="9684" y="1981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5" name="Line"/>
            <p:cNvSpPr/>
            <p:nvPr/>
          </p:nvSpPr>
          <p:spPr>
            <a:xfrm>
              <a:off x="6455690" y="1039368"/>
              <a:ext cx="551849" cy="641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extrusionOk="0">
                  <a:moveTo>
                    <a:pt x="5493" y="0"/>
                  </a:moveTo>
                  <a:cubicBezTo>
                    <a:pt x="4680" y="1174"/>
                    <a:pt x="3867" y="2348"/>
                    <a:pt x="2963" y="3600"/>
                  </a:cubicBezTo>
                  <a:cubicBezTo>
                    <a:pt x="2059" y="4852"/>
                    <a:pt x="1065" y="6183"/>
                    <a:pt x="523" y="7161"/>
                  </a:cubicBezTo>
                  <a:cubicBezTo>
                    <a:pt x="-20" y="8139"/>
                    <a:pt x="-110" y="8765"/>
                    <a:pt x="116" y="9117"/>
                  </a:cubicBezTo>
                  <a:cubicBezTo>
                    <a:pt x="342" y="9470"/>
                    <a:pt x="884" y="9548"/>
                    <a:pt x="1969" y="9157"/>
                  </a:cubicBezTo>
                  <a:cubicBezTo>
                    <a:pt x="3053" y="8765"/>
                    <a:pt x="4680" y="7904"/>
                    <a:pt x="6307" y="6770"/>
                  </a:cubicBezTo>
                  <a:cubicBezTo>
                    <a:pt x="7934" y="5635"/>
                    <a:pt x="9560" y="4226"/>
                    <a:pt x="10645" y="3443"/>
                  </a:cubicBezTo>
                  <a:cubicBezTo>
                    <a:pt x="11729" y="2661"/>
                    <a:pt x="12272" y="2504"/>
                    <a:pt x="12588" y="2778"/>
                  </a:cubicBezTo>
                  <a:cubicBezTo>
                    <a:pt x="12904" y="3052"/>
                    <a:pt x="12995" y="3757"/>
                    <a:pt x="12543" y="4735"/>
                  </a:cubicBezTo>
                  <a:cubicBezTo>
                    <a:pt x="12091" y="5713"/>
                    <a:pt x="11097" y="6965"/>
                    <a:pt x="10509" y="7787"/>
                  </a:cubicBezTo>
                  <a:cubicBezTo>
                    <a:pt x="9922" y="8609"/>
                    <a:pt x="9741" y="9000"/>
                    <a:pt x="9877" y="9235"/>
                  </a:cubicBezTo>
                  <a:cubicBezTo>
                    <a:pt x="10012" y="9470"/>
                    <a:pt x="10464" y="9548"/>
                    <a:pt x="11729" y="8922"/>
                  </a:cubicBezTo>
                  <a:cubicBezTo>
                    <a:pt x="12995" y="8296"/>
                    <a:pt x="15073" y="6965"/>
                    <a:pt x="16564" y="5791"/>
                  </a:cubicBezTo>
                  <a:cubicBezTo>
                    <a:pt x="18056" y="4617"/>
                    <a:pt x="18959" y="3600"/>
                    <a:pt x="19592" y="2935"/>
                  </a:cubicBezTo>
                  <a:cubicBezTo>
                    <a:pt x="20225" y="2270"/>
                    <a:pt x="20586" y="1957"/>
                    <a:pt x="20903" y="1996"/>
                  </a:cubicBezTo>
                  <a:cubicBezTo>
                    <a:pt x="21219" y="2035"/>
                    <a:pt x="21490" y="2426"/>
                    <a:pt x="21445" y="3913"/>
                  </a:cubicBezTo>
                  <a:cubicBezTo>
                    <a:pt x="21400" y="5400"/>
                    <a:pt x="21038" y="7983"/>
                    <a:pt x="20225" y="10526"/>
                  </a:cubicBezTo>
                  <a:cubicBezTo>
                    <a:pt x="19411" y="13070"/>
                    <a:pt x="18146" y="15574"/>
                    <a:pt x="17333" y="17413"/>
                  </a:cubicBezTo>
                  <a:cubicBezTo>
                    <a:pt x="16519" y="19252"/>
                    <a:pt x="16158" y="20426"/>
                    <a:pt x="15796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6" name="Line"/>
            <p:cNvSpPr/>
            <p:nvPr/>
          </p:nvSpPr>
          <p:spPr>
            <a:xfrm>
              <a:off x="7475250" y="741741"/>
              <a:ext cx="782566" cy="526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555" extrusionOk="0">
                  <a:moveTo>
                    <a:pt x="6326" y="5329"/>
                  </a:moveTo>
                  <a:cubicBezTo>
                    <a:pt x="6263" y="3806"/>
                    <a:pt x="6199" y="2284"/>
                    <a:pt x="6072" y="1332"/>
                  </a:cubicBezTo>
                  <a:cubicBezTo>
                    <a:pt x="5944" y="381"/>
                    <a:pt x="5753" y="0"/>
                    <a:pt x="5530" y="0"/>
                  </a:cubicBezTo>
                  <a:cubicBezTo>
                    <a:pt x="5307" y="0"/>
                    <a:pt x="5052" y="381"/>
                    <a:pt x="4606" y="2236"/>
                  </a:cubicBezTo>
                  <a:cubicBezTo>
                    <a:pt x="4160" y="4092"/>
                    <a:pt x="3523" y="7422"/>
                    <a:pt x="3109" y="10657"/>
                  </a:cubicBezTo>
                  <a:cubicBezTo>
                    <a:pt x="2695" y="13893"/>
                    <a:pt x="2503" y="17033"/>
                    <a:pt x="2408" y="18936"/>
                  </a:cubicBezTo>
                  <a:cubicBezTo>
                    <a:pt x="2312" y="20839"/>
                    <a:pt x="2312" y="21505"/>
                    <a:pt x="2280" y="21552"/>
                  </a:cubicBezTo>
                  <a:cubicBezTo>
                    <a:pt x="2249" y="21600"/>
                    <a:pt x="2185" y="21029"/>
                    <a:pt x="1803" y="19982"/>
                  </a:cubicBezTo>
                  <a:cubicBezTo>
                    <a:pt x="1420" y="18936"/>
                    <a:pt x="719" y="17413"/>
                    <a:pt x="337" y="16414"/>
                  </a:cubicBezTo>
                  <a:cubicBezTo>
                    <a:pt x="-45" y="15415"/>
                    <a:pt x="-109" y="14939"/>
                    <a:pt x="178" y="14416"/>
                  </a:cubicBezTo>
                  <a:cubicBezTo>
                    <a:pt x="464" y="13893"/>
                    <a:pt x="1102" y="13322"/>
                    <a:pt x="2153" y="12608"/>
                  </a:cubicBezTo>
                  <a:cubicBezTo>
                    <a:pt x="3204" y="11894"/>
                    <a:pt x="4670" y="11038"/>
                    <a:pt x="5594" y="10562"/>
                  </a:cubicBezTo>
                  <a:cubicBezTo>
                    <a:pt x="6518" y="10086"/>
                    <a:pt x="6900" y="9991"/>
                    <a:pt x="7187" y="10181"/>
                  </a:cubicBezTo>
                  <a:cubicBezTo>
                    <a:pt x="7473" y="10372"/>
                    <a:pt x="7664" y="10848"/>
                    <a:pt x="7410" y="11752"/>
                  </a:cubicBezTo>
                  <a:cubicBezTo>
                    <a:pt x="7155" y="12656"/>
                    <a:pt x="6454" y="13988"/>
                    <a:pt x="5785" y="15415"/>
                  </a:cubicBezTo>
                  <a:cubicBezTo>
                    <a:pt x="5116" y="16842"/>
                    <a:pt x="4479" y="18365"/>
                    <a:pt x="4224" y="19364"/>
                  </a:cubicBezTo>
                  <a:cubicBezTo>
                    <a:pt x="3969" y="20363"/>
                    <a:pt x="4096" y="20839"/>
                    <a:pt x="4510" y="21077"/>
                  </a:cubicBezTo>
                  <a:cubicBezTo>
                    <a:pt x="4925" y="21315"/>
                    <a:pt x="5626" y="21315"/>
                    <a:pt x="6868" y="20648"/>
                  </a:cubicBezTo>
                  <a:cubicBezTo>
                    <a:pt x="8110" y="19982"/>
                    <a:pt x="9895" y="18650"/>
                    <a:pt x="10946" y="17699"/>
                  </a:cubicBezTo>
                  <a:cubicBezTo>
                    <a:pt x="11997" y="16747"/>
                    <a:pt x="12316" y="16176"/>
                    <a:pt x="12507" y="15653"/>
                  </a:cubicBezTo>
                  <a:cubicBezTo>
                    <a:pt x="12698" y="15130"/>
                    <a:pt x="12762" y="14654"/>
                    <a:pt x="12603" y="14321"/>
                  </a:cubicBezTo>
                  <a:cubicBezTo>
                    <a:pt x="12443" y="13988"/>
                    <a:pt x="12061" y="13797"/>
                    <a:pt x="11073" y="13845"/>
                  </a:cubicBezTo>
                  <a:cubicBezTo>
                    <a:pt x="10086" y="13893"/>
                    <a:pt x="8493" y="14178"/>
                    <a:pt x="7537" y="14416"/>
                  </a:cubicBezTo>
                  <a:cubicBezTo>
                    <a:pt x="6581" y="14654"/>
                    <a:pt x="6263" y="14844"/>
                    <a:pt x="6326" y="14892"/>
                  </a:cubicBezTo>
                  <a:cubicBezTo>
                    <a:pt x="6390" y="14939"/>
                    <a:pt x="6836" y="14844"/>
                    <a:pt x="7983" y="14321"/>
                  </a:cubicBezTo>
                  <a:cubicBezTo>
                    <a:pt x="9130" y="13797"/>
                    <a:pt x="10978" y="12846"/>
                    <a:pt x="12156" y="12275"/>
                  </a:cubicBezTo>
                  <a:cubicBezTo>
                    <a:pt x="13335" y="11704"/>
                    <a:pt x="13845" y="11514"/>
                    <a:pt x="14291" y="11371"/>
                  </a:cubicBezTo>
                  <a:cubicBezTo>
                    <a:pt x="14737" y="11228"/>
                    <a:pt x="15119" y="11133"/>
                    <a:pt x="15279" y="11371"/>
                  </a:cubicBezTo>
                  <a:cubicBezTo>
                    <a:pt x="15438" y="11609"/>
                    <a:pt x="15374" y="12180"/>
                    <a:pt x="14928" y="13417"/>
                  </a:cubicBezTo>
                  <a:cubicBezTo>
                    <a:pt x="14482" y="14654"/>
                    <a:pt x="13654" y="16557"/>
                    <a:pt x="13272" y="17746"/>
                  </a:cubicBezTo>
                  <a:cubicBezTo>
                    <a:pt x="12889" y="18936"/>
                    <a:pt x="12953" y="19411"/>
                    <a:pt x="13399" y="19697"/>
                  </a:cubicBezTo>
                  <a:cubicBezTo>
                    <a:pt x="13845" y="19982"/>
                    <a:pt x="14673" y="20078"/>
                    <a:pt x="15916" y="19554"/>
                  </a:cubicBezTo>
                  <a:cubicBezTo>
                    <a:pt x="17158" y="19031"/>
                    <a:pt x="18815" y="17889"/>
                    <a:pt x="19771" y="17128"/>
                  </a:cubicBezTo>
                  <a:cubicBezTo>
                    <a:pt x="20726" y="16367"/>
                    <a:pt x="20981" y="15986"/>
                    <a:pt x="21172" y="15558"/>
                  </a:cubicBezTo>
                  <a:cubicBezTo>
                    <a:pt x="21364" y="15130"/>
                    <a:pt x="21491" y="14654"/>
                    <a:pt x="21427" y="14273"/>
                  </a:cubicBezTo>
                  <a:cubicBezTo>
                    <a:pt x="21364" y="13893"/>
                    <a:pt x="21109" y="13607"/>
                    <a:pt x="20153" y="13417"/>
                  </a:cubicBezTo>
                  <a:cubicBezTo>
                    <a:pt x="19197" y="13226"/>
                    <a:pt x="17541" y="13131"/>
                    <a:pt x="16553" y="13131"/>
                  </a:cubicBezTo>
                  <a:cubicBezTo>
                    <a:pt x="15565" y="13131"/>
                    <a:pt x="15247" y="13226"/>
                    <a:pt x="15279" y="13274"/>
                  </a:cubicBezTo>
                  <a:cubicBezTo>
                    <a:pt x="15310" y="13322"/>
                    <a:pt x="15693" y="13322"/>
                    <a:pt x="16266" y="13131"/>
                  </a:cubicBezTo>
                  <a:cubicBezTo>
                    <a:pt x="16840" y="12941"/>
                    <a:pt x="17604" y="12560"/>
                    <a:pt x="18369" y="1218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7" name="Line"/>
            <p:cNvSpPr/>
            <p:nvPr/>
          </p:nvSpPr>
          <p:spPr>
            <a:xfrm>
              <a:off x="8306040" y="897175"/>
              <a:ext cx="108928" cy="393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492" extrusionOk="0">
                  <a:moveTo>
                    <a:pt x="0" y="4339"/>
                  </a:moveTo>
                  <a:cubicBezTo>
                    <a:pt x="4500" y="3196"/>
                    <a:pt x="9000" y="2052"/>
                    <a:pt x="12600" y="1226"/>
                  </a:cubicBezTo>
                  <a:cubicBezTo>
                    <a:pt x="16200" y="400"/>
                    <a:pt x="18900" y="-108"/>
                    <a:pt x="20250" y="19"/>
                  </a:cubicBezTo>
                  <a:cubicBezTo>
                    <a:pt x="21600" y="146"/>
                    <a:pt x="21600" y="908"/>
                    <a:pt x="18000" y="3640"/>
                  </a:cubicBezTo>
                  <a:cubicBezTo>
                    <a:pt x="14400" y="6372"/>
                    <a:pt x="7200" y="11073"/>
                    <a:pt x="3600" y="14377"/>
                  </a:cubicBezTo>
                  <a:cubicBezTo>
                    <a:pt x="0" y="17680"/>
                    <a:pt x="0" y="19586"/>
                    <a:pt x="0" y="2149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8" name="Line"/>
            <p:cNvSpPr/>
            <p:nvPr/>
          </p:nvSpPr>
          <p:spPr>
            <a:xfrm>
              <a:off x="8752480" y="774294"/>
              <a:ext cx="62782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39" name="Line"/>
            <p:cNvSpPr/>
            <p:nvPr/>
          </p:nvSpPr>
          <p:spPr>
            <a:xfrm>
              <a:off x="8633894" y="1360247"/>
              <a:ext cx="34880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0" name="Line"/>
            <p:cNvSpPr/>
            <p:nvPr/>
          </p:nvSpPr>
          <p:spPr>
            <a:xfrm>
              <a:off x="3202766" y="2531871"/>
              <a:ext cx="164531" cy="310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8" h="21242" extrusionOk="0">
                  <a:moveTo>
                    <a:pt x="13128" y="4784"/>
                  </a:moveTo>
                  <a:cubicBezTo>
                    <a:pt x="13128" y="3989"/>
                    <a:pt x="13128" y="3195"/>
                    <a:pt x="12828" y="2242"/>
                  </a:cubicBezTo>
                  <a:cubicBezTo>
                    <a:pt x="12528" y="1289"/>
                    <a:pt x="11928" y="178"/>
                    <a:pt x="11028" y="19"/>
                  </a:cubicBezTo>
                  <a:cubicBezTo>
                    <a:pt x="10128" y="-140"/>
                    <a:pt x="8928" y="654"/>
                    <a:pt x="6978" y="3672"/>
                  </a:cubicBezTo>
                  <a:cubicBezTo>
                    <a:pt x="5028" y="6689"/>
                    <a:pt x="2328" y="11931"/>
                    <a:pt x="978" y="15107"/>
                  </a:cubicBezTo>
                  <a:cubicBezTo>
                    <a:pt x="-372" y="18284"/>
                    <a:pt x="-372" y="19395"/>
                    <a:pt x="1278" y="20189"/>
                  </a:cubicBezTo>
                  <a:cubicBezTo>
                    <a:pt x="2928" y="20984"/>
                    <a:pt x="6228" y="21460"/>
                    <a:pt x="9828" y="21142"/>
                  </a:cubicBezTo>
                  <a:cubicBezTo>
                    <a:pt x="13428" y="20825"/>
                    <a:pt x="17328" y="19713"/>
                    <a:pt x="21228" y="186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1" name="Line"/>
            <p:cNvSpPr/>
            <p:nvPr/>
          </p:nvSpPr>
          <p:spPr>
            <a:xfrm>
              <a:off x="3383572" y="2439144"/>
              <a:ext cx="255774" cy="393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5105" y="1263"/>
                  </a:moveTo>
                  <a:cubicBezTo>
                    <a:pt x="4909" y="632"/>
                    <a:pt x="4713" y="0"/>
                    <a:pt x="4418" y="0"/>
                  </a:cubicBezTo>
                  <a:cubicBezTo>
                    <a:pt x="4124" y="0"/>
                    <a:pt x="3731" y="632"/>
                    <a:pt x="3044" y="3032"/>
                  </a:cubicBezTo>
                  <a:cubicBezTo>
                    <a:pt x="2356" y="5432"/>
                    <a:pt x="1375" y="9600"/>
                    <a:pt x="785" y="12568"/>
                  </a:cubicBezTo>
                  <a:cubicBezTo>
                    <a:pt x="196" y="15537"/>
                    <a:pt x="0" y="17305"/>
                    <a:pt x="0" y="18568"/>
                  </a:cubicBezTo>
                  <a:cubicBezTo>
                    <a:pt x="0" y="19832"/>
                    <a:pt x="196" y="20589"/>
                    <a:pt x="982" y="21032"/>
                  </a:cubicBezTo>
                  <a:cubicBezTo>
                    <a:pt x="1767" y="21474"/>
                    <a:pt x="3142" y="21600"/>
                    <a:pt x="5204" y="20716"/>
                  </a:cubicBezTo>
                  <a:cubicBezTo>
                    <a:pt x="7265" y="19832"/>
                    <a:pt x="10015" y="17937"/>
                    <a:pt x="11585" y="16611"/>
                  </a:cubicBezTo>
                  <a:cubicBezTo>
                    <a:pt x="13156" y="15284"/>
                    <a:pt x="13549" y="14526"/>
                    <a:pt x="14040" y="13642"/>
                  </a:cubicBezTo>
                  <a:cubicBezTo>
                    <a:pt x="14531" y="12758"/>
                    <a:pt x="15120" y="11747"/>
                    <a:pt x="15807" y="11495"/>
                  </a:cubicBezTo>
                  <a:cubicBezTo>
                    <a:pt x="16495" y="11242"/>
                    <a:pt x="17280" y="11747"/>
                    <a:pt x="17673" y="13074"/>
                  </a:cubicBezTo>
                  <a:cubicBezTo>
                    <a:pt x="18065" y="14400"/>
                    <a:pt x="18065" y="16547"/>
                    <a:pt x="18065" y="17937"/>
                  </a:cubicBezTo>
                  <a:cubicBezTo>
                    <a:pt x="18065" y="19326"/>
                    <a:pt x="18065" y="19958"/>
                    <a:pt x="18655" y="20400"/>
                  </a:cubicBezTo>
                  <a:cubicBezTo>
                    <a:pt x="19244" y="20842"/>
                    <a:pt x="20422" y="21095"/>
                    <a:pt x="21600" y="213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2" name="Line"/>
            <p:cNvSpPr/>
            <p:nvPr/>
          </p:nvSpPr>
          <p:spPr>
            <a:xfrm>
              <a:off x="3675261" y="2614697"/>
              <a:ext cx="515160" cy="227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177" extrusionOk="0">
                  <a:moveTo>
                    <a:pt x="4335" y="3348"/>
                  </a:moveTo>
                  <a:cubicBezTo>
                    <a:pt x="4335" y="2268"/>
                    <a:pt x="4335" y="1188"/>
                    <a:pt x="4092" y="540"/>
                  </a:cubicBezTo>
                  <a:cubicBezTo>
                    <a:pt x="3849" y="-108"/>
                    <a:pt x="3362" y="-324"/>
                    <a:pt x="2779" y="756"/>
                  </a:cubicBezTo>
                  <a:cubicBezTo>
                    <a:pt x="2195" y="1836"/>
                    <a:pt x="1514" y="4212"/>
                    <a:pt x="979" y="7452"/>
                  </a:cubicBezTo>
                  <a:cubicBezTo>
                    <a:pt x="443" y="10692"/>
                    <a:pt x="54" y="14796"/>
                    <a:pt x="6" y="17388"/>
                  </a:cubicBezTo>
                  <a:cubicBezTo>
                    <a:pt x="-43" y="19980"/>
                    <a:pt x="249" y="21060"/>
                    <a:pt x="833" y="21168"/>
                  </a:cubicBezTo>
                  <a:cubicBezTo>
                    <a:pt x="1416" y="21276"/>
                    <a:pt x="2292" y="20412"/>
                    <a:pt x="3071" y="18792"/>
                  </a:cubicBezTo>
                  <a:cubicBezTo>
                    <a:pt x="3849" y="17172"/>
                    <a:pt x="4530" y="14796"/>
                    <a:pt x="5016" y="12528"/>
                  </a:cubicBezTo>
                  <a:cubicBezTo>
                    <a:pt x="5503" y="10260"/>
                    <a:pt x="5795" y="8100"/>
                    <a:pt x="5892" y="7668"/>
                  </a:cubicBezTo>
                  <a:cubicBezTo>
                    <a:pt x="5989" y="7236"/>
                    <a:pt x="5892" y="8532"/>
                    <a:pt x="5649" y="10476"/>
                  </a:cubicBezTo>
                  <a:cubicBezTo>
                    <a:pt x="5406" y="12420"/>
                    <a:pt x="5016" y="15012"/>
                    <a:pt x="4773" y="16956"/>
                  </a:cubicBezTo>
                  <a:cubicBezTo>
                    <a:pt x="4530" y="18900"/>
                    <a:pt x="4433" y="20196"/>
                    <a:pt x="4627" y="20736"/>
                  </a:cubicBezTo>
                  <a:cubicBezTo>
                    <a:pt x="4822" y="21276"/>
                    <a:pt x="5308" y="21060"/>
                    <a:pt x="6184" y="19332"/>
                  </a:cubicBezTo>
                  <a:cubicBezTo>
                    <a:pt x="7060" y="17604"/>
                    <a:pt x="8325" y="14364"/>
                    <a:pt x="9152" y="12420"/>
                  </a:cubicBezTo>
                  <a:cubicBezTo>
                    <a:pt x="9979" y="10476"/>
                    <a:pt x="10368" y="9828"/>
                    <a:pt x="10806" y="9612"/>
                  </a:cubicBezTo>
                  <a:cubicBezTo>
                    <a:pt x="11243" y="9396"/>
                    <a:pt x="11730" y="9612"/>
                    <a:pt x="12071" y="10368"/>
                  </a:cubicBezTo>
                  <a:cubicBezTo>
                    <a:pt x="12411" y="11124"/>
                    <a:pt x="12606" y="12420"/>
                    <a:pt x="12557" y="13932"/>
                  </a:cubicBezTo>
                  <a:cubicBezTo>
                    <a:pt x="12508" y="15444"/>
                    <a:pt x="12216" y="17172"/>
                    <a:pt x="12314" y="17280"/>
                  </a:cubicBezTo>
                  <a:cubicBezTo>
                    <a:pt x="12411" y="17388"/>
                    <a:pt x="12898" y="15876"/>
                    <a:pt x="13481" y="14148"/>
                  </a:cubicBezTo>
                  <a:cubicBezTo>
                    <a:pt x="14065" y="12420"/>
                    <a:pt x="14746" y="10476"/>
                    <a:pt x="15233" y="9072"/>
                  </a:cubicBezTo>
                  <a:cubicBezTo>
                    <a:pt x="15719" y="7668"/>
                    <a:pt x="16011" y="6804"/>
                    <a:pt x="16449" y="6588"/>
                  </a:cubicBezTo>
                  <a:cubicBezTo>
                    <a:pt x="16887" y="6372"/>
                    <a:pt x="17471" y="6804"/>
                    <a:pt x="17811" y="8100"/>
                  </a:cubicBezTo>
                  <a:cubicBezTo>
                    <a:pt x="18152" y="9396"/>
                    <a:pt x="18249" y="11556"/>
                    <a:pt x="18298" y="13176"/>
                  </a:cubicBezTo>
                  <a:cubicBezTo>
                    <a:pt x="18346" y="14796"/>
                    <a:pt x="18346" y="15876"/>
                    <a:pt x="18638" y="16200"/>
                  </a:cubicBezTo>
                  <a:cubicBezTo>
                    <a:pt x="18930" y="16524"/>
                    <a:pt x="19514" y="16092"/>
                    <a:pt x="20049" y="15444"/>
                  </a:cubicBezTo>
                  <a:cubicBezTo>
                    <a:pt x="20584" y="14796"/>
                    <a:pt x="21071" y="13932"/>
                    <a:pt x="21557" y="13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3" name="Line"/>
            <p:cNvSpPr/>
            <p:nvPr/>
          </p:nvSpPr>
          <p:spPr>
            <a:xfrm>
              <a:off x="4023005" y="2613823"/>
              <a:ext cx="344935" cy="483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192" extrusionOk="0">
                  <a:moveTo>
                    <a:pt x="18144" y="1311"/>
                  </a:moveTo>
                  <a:cubicBezTo>
                    <a:pt x="19152" y="802"/>
                    <a:pt x="20160" y="293"/>
                    <a:pt x="20304" y="89"/>
                  </a:cubicBezTo>
                  <a:cubicBezTo>
                    <a:pt x="20448" y="-115"/>
                    <a:pt x="19728" y="-13"/>
                    <a:pt x="18072" y="853"/>
                  </a:cubicBezTo>
                  <a:cubicBezTo>
                    <a:pt x="16416" y="1719"/>
                    <a:pt x="13824" y="3349"/>
                    <a:pt x="12240" y="4572"/>
                  </a:cubicBezTo>
                  <a:cubicBezTo>
                    <a:pt x="10656" y="5794"/>
                    <a:pt x="10080" y="6610"/>
                    <a:pt x="10152" y="6915"/>
                  </a:cubicBezTo>
                  <a:cubicBezTo>
                    <a:pt x="10224" y="7221"/>
                    <a:pt x="10944" y="7017"/>
                    <a:pt x="12024" y="6457"/>
                  </a:cubicBezTo>
                  <a:cubicBezTo>
                    <a:pt x="13104" y="5896"/>
                    <a:pt x="14544" y="4979"/>
                    <a:pt x="15624" y="4572"/>
                  </a:cubicBezTo>
                  <a:cubicBezTo>
                    <a:pt x="16704" y="4164"/>
                    <a:pt x="17424" y="4266"/>
                    <a:pt x="18360" y="4928"/>
                  </a:cubicBezTo>
                  <a:cubicBezTo>
                    <a:pt x="19296" y="5591"/>
                    <a:pt x="20448" y="6813"/>
                    <a:pt x="21024" y="8851"/>
                  </a:cubicBezTo>
                  <a:cubicBezTo>
                    <a:pt x="21600" y="10889"/>
                    <a:pt x="21600" y="13742"/>
                    <a:pt x="19728" y="16034"/>
                  </a:cubicBezTo>
                  <a:cubicBezTo>
                    <a:pt x="17856" y="18327"/>
                    <a:pt x="14112" y="20059"/>
                    <a:pt x="10800" y="20772"/>
                  </a:cubicBezTo>
                  <a:cubicBezTo>
                    <a:pt x="7488" y="21485"/>
                    <a:pt x="4608" y="21179"/>
                    <a:pt x="2880" y="20670"/>
                  </a:cubicBezTo>
                  <a:cubicBezTo>
                    <a:pt x="1152" y="20160"/>
                    <a:pt x="576" y="19447"/>
                    <a:pt x="0" y="18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4" name="Line"/>
            <p:cNvSpPr/>
            <p:nvPr/>
          </p:nvSpPr>
          <p:spPr>
            <a:xfrm>
              <a:off x="4476421" y="2671665"/>
              <a:ext cx="20928" cy="162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6171"/>
                    <a:pt x="16800" y="12343"/>
                    <a:pt x="15600" y="16200"/>
                  </a:cubicBezTo>
                  <a:cubicBezTo>
                    <a:pt x="14400" y="20057"/>
                    <a:pt x="14400" y="21600"/>
                    <a:pt x="12000" y="21600"/>
                  </a:cubicBezTo>
                  <a:cubicBezTo>
                    <a:pt x="9600" y="21600"/>
                    <a:pt x="4800" y="20057"/>
                    <a:pt x="0" y="185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5" name="Line"/>
            <p:cNvSpPr/>
            <p:nvPr/>
          </p:nvSpPr>
          <p:spPr>
            <a:xfrm>
              <a:off x="4448518" y="2455420"/>
              <a:ext cx="4185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6" name="Line"/>
            <p:cNvSpPr/>
            <p:nvPr/>
          </p:nvSpPr>
          <p:spPr>
            <a:xfrm>
              <a:off x="4622900" y="2675991"/>
              <a:ext cx="265084" cy="12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0954" extrusionOk="0">
                  <a:moveTo>
                    <a:pt x="3382" y="7382"/>
                  </a:moveTo>
                  <a:cubicBezTo>
                    <a:pt x="2443" y="10468"/>
                    <a:pt x="1503" y="13554"/>
                    <a:pt x="846" y="16061"/>
                  </a:cubicBezTo>
                  <a:cubicBezTo>
                    <a:pt x="189" y="18568"/>
                    <a:pt x="-187" y="20497"/>
                    <a:pt x="95" y="20882"/>
                  </a:cubicBezTo>
                  <a:cubicBezTo>
                    <a:pt x="376" y="21268"/>
                    <a:pt x="1316" y="20111"/>
                    <a:pt x="2818" y="17025"/>
                  </a:cubicBezTo>
                  <a:cubicBezTo>
                    <a:pt x="4321" y="13939"/>
                    <a:pt x="6387" y="8925"/>
                    <a:pt x="7796" y="5647"/>
                  </a:cubicBezTo>
                  <a:cubicBezTo>
                    <a:pt x="9204" y="2368"/>
                    <a:pt x="9956" y="825"/>
                    <a:pt x="10801" y="247"/>
                  </a:cubicBezTo>
                  <a:cubicBezTo>
                    <a:pt x="11646" y="-332"/>
                    <a:pt x="12585" y="54"/>
                    <a:pt x="13149" y="1982"/>
                  </a:cubicBezTo>
                  <a:cubicBezTo>
                    <a:pt x="13712" y="3911"/>
                    <a:pt x="13900" y="7382"/>
                    <a:pt x="14557" y="10661"/>
                  </a:cubicBezTo>
                  <a:cubicBezTo>
                    <a:pt x="15215" y="13939"/>
                    <a:pt x="16342" y="17025"/>
                    <a:pt x="17563" y="17797"/>
                  </a:cubicBezTo>
                  <a:cubicBezTo>
                    <a:pt x="18783" y="18568"/>
                    <a:pt x="20098" y="17025"/>
                    <a:pt x="21413" y="154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7" name="Line"/>
            <p:cNvSpPr/>
            <p:nvPr/>
          </p:nvSpPr>
          <p:spPr>
            <a:xfrm>
              <a:off x="4699641" y="2664689"/>
              <a:ext cx="427149" cy="57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extrusionOk="0">
                  <a:moveTo>
                    <a:pt x="15412" y="0"/>
                  </a:moveTo>
                  <a:cubicBezTo>
                    <a:pt x="13077" y="1317"/>
                    <a:pt x="10742" y="2634"/>
                    <a:pt x="9341" y="3556"/>
                  </a:cubicBezTo>
                  <a:cubicBezTo>
                    <a:pt x="7939" y="4478"/>
                    <a:pt x="7472" y="5005"/>
                    <a:pt x="7648" y="5180"/>
                  </a:cubicBezTo>
                  <a:cubicBezTo>
                    <a:pt x="7823" y="5356"/>
                    <a:pt x="8640" y="5180"/>
                    <a:pt x="10158" y="4522"/>
                  </a:cubicBezTo>
                  <a:cubicBezTo>
                    <a:pt x="11676" y="3863"/>
                    <a:pt x="13894" y="2722"/>
                    <a:pt x="15645" y="2327"/>
                  </a:cubicBezTo>
                  <a:cubicBezTo>
                    <a:pt x="17397" y="1932"/>
                    <a:pt x="18681" y="2283"/>
                    <a:pt x="19732" y="3249"/>
                  </a:cubicBezTo>
                  <a:cubicBezTo>
                    <a:pt x="20783" y="4215"/>
                    <a:pt x="21600" y="5795"/>
                    <a:pt x="21425" y="7859"/>
                  </a:cubicBezTo>
                  <a:cubicBezTo>
                    <a:pt x="21250" y="9922"/>
                    <a:pt x="20082" y="12468"/>
                    <a:pt x="17630" y="14663"/>
                  </a:cubicBezTo>
                  <a:cubicBezTo>
                    <a:pt x="15178" y="16859"/>
                    <a:pt x="11442" y="18702"/>
                    <a:pt x="8290" y="19800"/>
                  </a:cubicBezTo>
                  <a:cubicBezTo>
                    <a:pt x="5137" y="20898"/>
                    <a:pt x="2569" y="2124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8" name="Line"/>
            <p:cNvSpPr/>
            <p:nvPr/>
          </p:nvSpPr>
          <p:spPr>
            <a:xfrm>
              <a:off x="2411635" y="2518201"/>
              <a:ext cx="13953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533"/>
                    <a:pt x="7200" y="9067"/>
                    <a:pt x="10800" y="12667"/>
                  </a:cubicBezTo>
                  <a:cubicBezTo>
                    <a:pt x="14400" y="16267"/>
                    <a:pt x="18000" y="1893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49" name="Line"/>
            <p:cNvSpPr/>
            <p:nvPr/>
          </p:nvSpPr>
          <p:spPr>
            <a:xfrm>
              <a:off x="2579050" y="2437923"/>
              <a:ext cx="76733" cy="45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8" extrusionOk="0">
                  <a:moveTo>
                    <a:pt x="0" y="1812"/>
                  </a:moveTo>
                  <a:cubicBezTo>
                    <a:pt x="1309" y="935"/>
                    <a:pt x="2618" y="58"/>
                    <a:pt x="3600" y="3"/>
                  </a:cubicBezTo>
                  <a:cubicBezTo>
                    <a:pt x="4582" y="-52"/>
                    <a:pt x="5236" y="716"/>
                    <a:pt x="5236" y="3073"/>
                  </a:cubicBezTo>
                  <a:cubicBezTo>
                    <a:pt x="5236" y="5430"/>
                    <a:pt x="4582" y="9377"/>
                    <a:pt x="5564" y="12612"/>
                  </a:cubicBezTo>
                  <a:cubicBezTo>
                    <a:pt x="6545" y="15846"/>
                    <a:pt x="9164" y="18368"/>
                    <a:pt x="12109" y="19739"/>
                  </a:cubicBezTo>
                  <a:cubicBezTo>
                    <a:pt x="15055" y="21109"/>
                    <a:pt x="18327" y="21329"/>
                    <a:pt x="21600" y="21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0" name="Line"/>
            <p:cNvSpPr/>
            <p:nvPr/>
          </p:nvSpPr>
          <p:spPr>
            <a:xfrm>
              <a:off x="2195391" y="2581117"/>
              <a:ext cx="551075" cy="278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1" extrusionOk="0">
                  <a:moveTo>
                    <a:pt x="21600" y="2132"/>
                  </a:moveTo>
                  <a:cubicBezTo>
                    <a:pt x="21418" y="1239"/>
                    <a:pt x="21235" y="347"/>
                    <a:pt x="20506" y="79"/>
                  </a:cubicBezTo>
                  <a:cubicBezTo>
                    <a:pt x="19777" y="-189"/>
                    <a:pt x="18501" y="168"/>
                    <a:pt x="16314" y="2042"/>
                  </a:cubicBezTo>
                  <a:cubicBezTo>
                    <a:pt x="14127" y="3917"/>
                    <a:pt x="11028" y="7309"/>
                    <a:pt x="8157" y="10790"/>
                  </a:cubicBezTo>
                  <a:cubicBezTo>
                    <a:pt x="5286" y="14270"/>
                    <a:pt x="2643" y="17841"/>
                    <a:pt x="0" y="214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1" name="Line"/>
            <p:cNvSpPr/>
            <p:nvPr/>
          </p:nvSpPr>
          <p:spPr>
            <a:xfrm>
              <a:off x="2076805" y="2706543"/>
              <a:ext cx="648734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65" y="2847"/>
                    <a:pt x="17729" y="5693"/>
                    <a:pt x="15368" y="8372"/>
                  </a:cubicBezTo>
                  <a:cubicBezTo>
                    <a:pt x="13006" y="11051"/>
                    <a:pt x="10219" y="13563"/>
                    <a:pt x="7587" y="15740"/>
                  </a:cubicBezTo>
                  <a:cubicBezTo>
                    <a:pt x="4955" y="17916"/>
                    <a:pt x="2477" y="1975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2" name="Line"/>
            <p:cNvSpPr/>
            <p:nvPr/>
          </p:nvSpPr>
          <p:spPr>
            <a:xfrm>
              <a:off x="3088271" y="3690106"/>
              <a:ext cx="1" cy="13952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3" name="Line"/>
            <p:cNvSpPr/>
            <p:nvPr/>
          </p:nvSpPr>
          <p:spPr>
            <a:xfrm>
              <a:off x="3029781" y="3662631"/>
              <a:ext cx="212618" cy="371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2" h="21329" extrusionOk="0">
                  <a:moveTo>
                    <a:pt x="7159" y="1175"/>
                  </a:moveTo>
                  <a:cubicBezTo>
                    <a:pt x="6010" y="1309"/>
                    <a:pt x="4861" y="1442"/>
                    <a:pt x="4976" y="1509"/>
                  </a:cubicBezTo>
                  <a:cubicBezTo>
                    <a:pt x="5091" y="1575"/>
                    <a:pt x="6470" y="1575"/>
                    <a:pt x="8423" y="1375"/>
                  </a:cubicBezTo>
                  <a:cubicBezTo>
                    <a:pt x="10376" y="1175"/>
                    <a:pt x="12904" y="775"/>
                    <a:pt x="15202" y="442"/>
                  </a:cubicBezTo>
                  <a:cubicBezTo>
                    <a:pt x="17500" y="109"/>
                    <a:pt x="19568" y="-158"/>
                    <a:pt x="20487" y="109"/>
                  </a:cubicBezTo>
                  <a:cubicBezTo>
                    <a:pt x="21406" y="375"/>
                    <a:pt x="21176" y="1175"/>
                    <a:pt x="19338" y="3642"/>
                  </a:cubicBezTo>
                  <a:cubicBezTo>
                    <a:pt x="17500" y="6109"/>
                    <a:pt x="14053" y="10242"/>
                    <a:pt x="11066" y="13175"/>
                  </a:cubicBezTo>
                  <a:cubicBezTo>
                    <a:pt x="8078" y="16109"/>
                    <a:pt x="5551" y="17842"/>
                    <a:pt x="3712" y="19042"/>
                  </a:cubicBezTo>
                  <a:cubicBezTo>
                    <a:pt x="1874" y="20242"/>
                    <a:pt x="725" y="20909"/>
                    <a:pt x="266" y="21175"/>
                  </a:cubicBezTo>
                  <a:cubicBezTo>
                    <a:pt x="-194" y="21442"/>
                    <a:pt x="36" y="21309"/>
                    <a:pt x="266" y="211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4" name="Line"/>
            <p:cNvSpPr/>
            <p:nvPr/>
          </p:nvSpPr>
          <p:spPr>
            <a:xfrm>
              <a:off x="3361821" y="3739479"/>
              <a:ext cx="256422" cy="2784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5" h="21380" extrusionOk="0">
                  <a:moveTo>
                    <a:pt x="2151" y="3172"/>
                  </a:moveTo>
                  <a:cubicBezTo>
                    <a:pt x="2341" y="1744"/>
                    <a:pt x="2530" y="316"/>
                    <a:pt x="2246" y="48"/>
                  </a:cubicBezTo>
                  <a:cubicBezTo>
                    <a:pt x="1962" y="-220"/>
                    <a:pt x="1204" y="673"/>
                    <a:pt x="635" y="2011"/>
                  </a:cubicBezTo>
                  <a:cubicBezTo>
                    <a:pt x="67" y="3350"/>
                    <a:pt x="-312" y="5135"/>
                    <a:pt x="351" y="6385"/>
                  </a:cubicBezTo>
                  <a:cubicBezTo>
                    <a:pt x="1014" y="7635"/>
                    <a:pt x="2720" y="8349"/>
                    <a:pt x="6130" y="9152"/>
                  </a:cubicBezTo>
                  <a:cubicBezTo>
                    <a:pt x="9541" y="9955"/>
                    <a:pt x="14656" y="10848"/>
                    <a:pt x="17593" y="11651"/>
                  </a:cubicBezTo>
                  <a:cubicBezTo>
                    <a:pt x="20530" y="12454"/>
                    <a:pt x="21288" y="13168"/>
                    <a:pt x="20720" y="14597"/>
                  </a:cubicBezTo>
                  <a:cubicBezTo>
                    <a:pt x="20151" y="16025"/>
                    <a:pt x="18256" y="18167"/>
                    <a:pt x="15509" y="19416"/>
                  </a:cubicBezTo>
                  <a:cubicBezTo>
                    <a:pt x="12762" y="20666"/>
                    <a:pt x="9162" y="21023"/>
                    <a:pt x="5562" y="213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5" name="Line"/>
            <p:cNvSpPr/>
            <p:nvPr/>
          </p:nvSpPr>
          <p:spPr>
            <a:xfrm>
              <a:off x="3388223" y="3676155"/>
              <a:ext cx="181367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6" name="Line"/>
            <p:cNvSpPr/>
            <p:nvPr/>
          </p:nvSpPr>
          <p:spPr>
            <a:xfrm>
              <a:off x="3785834" y="3501764"/>
              <a:ext cx="209270" cy="634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240" y="2295"/>
                    <a:pt x="14880" y="4589"/>
                    <a:pt x="11400" y="7240"/>
                  </a:cubicBezTo>
                  <a:cubicBezTo>
                    <a:pt x="7920" y="9890"/>
                    <a:pt x="4320" y="12897"/>
                    <a:pt x="2400" y="15349"/>
                  </a:cubicBezTo>
                  <a:cubicBezTo>
                    <a:pt x="480" y="17802"/>
                    <a:pt x="240" y="1970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7" name="Line"/>
            <p:cNvSpPr/>
            <p:nvPr/>
          </p:nvSpPr>
          <p:spPr>
            <a:xfrm>
              <a:off x="4118840" y="3749304"/>
              <a:ext cx="113435" cy="310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526" extrusionOk="0">
                  <a:moveTo>
                    <a:pt x="21075" y="1699"/>
                  </a:moveTo>
                  <a:cubicBezTo>
                    <a:pt x="21075" y="893"/>
                    <a:pt x="21075" y="87"/>
                    <a:pt x="19995" y="7"/>
                  </a:cubicBezTo>
                  <a:cubicBezTo>
                    <a:pt x="18915" y="-74"/>
                    <a:pt x="16755" y="571"/>
                    <a:pt x="13083" y="2908"/>
                  </a:cubicBezTo>
                  <a:cubicBezTo>
                    <a:pt x="9411" y="5245"/>
                    <a:pt x="4227" y="9275"/>
                    <a:pt x="1851" y="12660"/>
                  </a:cubicBezTo>
                  <a:cubicBezTo>
                    <a:pt x="-525" y="16045"/>
                    <a:pt x="-93" y="18786"/>
                    <a:pt x="339" y="215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8" name="Line"/>
            <p:cNvSpPr/>
            <p:nvPr/>
          </p:nvSpPr>
          <p:spPr>
            <a:xfrm>
              <a:off x="4397390" y="3701476"/>
              <a:ext cx="565011" cy="254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336" extrusionOk="0">
                  <a:moveTo>
                    <a:pt x="1667" y="10141"/>
                  </a:moveTo>
                  <a:cubicBezTo>
                    <a:pt x="1755" y="8584"/>
                    <a:pt x="1843" y="7027"/>
                    <a:pt x="1711" y="6735"/>
                  </a:cubicBezTo>
                  <a:cubicBezTo>
                    <a:pt x="1579" y="6443"/>
                    <a:pt x="1228" y="7416"/>
                    <a:pt x="877" y="9751"/>
                  </a:cubicBezTo>
                  <a:cubicBezTo>
                    <a:pt x="526" y="12086"/>
                    <a:pt x="174" y="15784"/>
                    <a:pt x="43" y="18119"/>
                  </a:cubicBezTo>
                  <a:cubicBezTo>
                    <a:pt x="-89" y="20454"/>
                    <a:pt x="-1" y="21427"/>
                    <a:pt x="1535" y="21330"/>
                  </a:cubicBezTo>
                  <a:cubicBezTo>
                    <a:pt x="3072" y="21232"/>
                    <a:pt x="6057" y="20065"/>
                    <a:pt x="7857" y="18605"/>
                  </a:cubicBezTo>
                  <a:cubicBezTo>
                    <a:pt x="9657" y="17146"/>
                    <a:pt x="10272" y="15395"/>
                    <a:pt x="10623" y="13838"/>
                  </a:cubicBezTo>
                  <a:cubicBezTo>
                    <a:pt x="10974" y="12281"/>
                    <a:pt x="11062" y="10919"/>
                    <a:pt x="9789" y="9946"/>
                  </a:cubicBezTo>
                  <a:cubicBezTo>
                    <a:pt x="8516" y="8973"/>
                    <a:pt x="5882" y="8389"/>
                    <a:pt x="3950" y="8389"/>
                  </a:cubicBezTo>
                  <a:cubicBezTo>
                    <a:pt x="2018" y="8389"/>
                    <a:pt x="789" y="8973"/>
                    <a:pt x="394" y="8876"/>
                  </a:cubicBezTo>
                  <a:cubicBezTo>
                    <a:pt x="-1" y="8778"/>
                    <a:pt x="438" y="8000"/>
                    <a:pt x="2062" y="6443"/>
                  </a:cubicBezTo>
                  <a:cubicBezTo>
                    <a:pt x="3687" y="4886"/>
                    <a:pt x="6496" y="2551"/>
                    <a:pt x="8472" y="1286"/>
                  </a:cubicBezTo>
                  <a:cubicBezTo>
                    <a:pt x="10448" y="22"/>
                    <a:pt x="11589" y="-173"/>
                    <a:pt x="12291" y="119"/>
                  </a:cubicBezTo>
                  <a:cubicBezTo>
                    <a:pt x="12994" y="411"/>
                    <a:pt x="13257" y="1189"/>
                    <a:pt x="13126" y="3232"/>
                  </a:cubicBezTo>
                  <a:cubicBezTo>
                    <a:pt x="12994" y="5276"/>
                    <a:pt x="12467" y="8584"/>
                    <a:pt x="11940" y="11308"/>
                  </a:cubicBezTo>
                  <a:cubicBezTo>
                    <a:pt x="11413" y="14032"/>
                    <a:pt x="10887" y="16173"/>
                    <a:pt x="10667" y="17730"/>
                  </a:cubicBezTo>
                  <a:cubicBezTo>
                    <a:pt x="10448" y="19286"/>
                    <a:pt x="10535" y="20259"/>
                    <a:pt x="11194" y="20649"/>
                  </a:cubicBezTo>
                  <a:cubicBezTo>
                    <a:pt x="11852" y="21038"/>
                    <a:pt x="13082" y="20843"/>
                    <a:pt x="14838" y="18897"/>
                  </a:cubicBezTo>
                  <a:cubicBezTo>
                    <a:pt x="16594" y="16951"/>
                    <a:pt x="18877" y="13254"/>
                    <a:pt x="20106" y="10238"/>
                  </a:cubicBezTo>
                  <a:cubicBezTo>
                    <a:pt x="21335" y="7222"/>
                    <a:pt x="21511" y="4886"/>
                    <a:pt x="21204" y="3135"/>
                  </a:cubicBezTo>
                  <a:cubicBezTo>
                    <a:pt x="20896" y="1384"/>
                    <a:pt x="20106" y="216"/>
                    <a:pt x="18218" y="119"/>
                  </a:cubicBezTo>
                  <a:cubicBezTo>
                    <a:pt x="16331" y="22"/>
                    <a:pt x="13345" y="995"/>
                    <a:pt x="11457" y="1968"/>
                  </a:cubicBezTo>
                  <a:cubicBezTo>
                    <a:pt x="9570" y="2941"/>
                    <a:pt x="8779" y="3913"/>
                    <a:pt x="7989" y="48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59" name="Line"/>
            <p:cNvSpPr/>
            <p:nvPr/>
          </p:nvSpPr>
          <p:spPr>
            <a:xfrm>
              <a:off x="5970240" y="1915638"/>
              <a:ext cx="68722" cy="316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465" extrusionOk="0">
                  <a:moveTo>
                    <a:pt x="21280" y="2072"/>
                  </a:moveTo>
                  <a:cubicBezTo>
                    <a:pt x="17680" y="1126"/>
                    <a:pt x="14080" y="180"/>
                    <a:pt x="11200" y="23"/>
                  </a:cubicBezTo>
                  <a:cubicBezTo>
                    <a:pt x="8320" y="-135"/>
                    <a:pt x="6160" y="496"/>
                    <a:pt x="4000" y="3018"/>
                  </a:cubicBezTo>
                  <a:cubicBezTo>
                    <a:pt x="1840" y="5541"/>
                    <a:pt x="-320" y="9956"/>
                    <a:pt x="40" y="13345"/>
                  </a:cubicBezTo>
                  <a:cubicBezTo>
                    <a:pt x="400" y="16735"/>
                    <a:pt x="3280" y="19100"/>
                    <a:pt x="6520" y="20283"/>
                  </a:cubicBezTo>
                  <a:cubicBezTo>
                    <a:pt x="9760" y="21465"/>
                    <a:pt x="13360" y="21465"/>
                    <a:pt x="16960" y="2146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0" name="Line"/>
            <p:cNvSpPr/>
            <p:nvPr/>
          </p:nvSpPr>
          <p:spPr>
            <a:xfrm>
              <a:off x="6080815" y="1855516"/>
              <a:ext cx="62781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200" y="2824"/>
                    <a:pt x="8800" y="5647"/>
                    <a:pt x="5200" y="9247"/>
                  </a:cubicBezTo>
                  <a:cubicBezTo>
                    <a:pt x="1600" y="12847"/>
                    <a:pt x="800" y="1722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1" name="Line"/>
            <p:cNvSpPr/>
            <p:nvPr/>
          </p:nvSpPr>
          <p:spPr>
            <a:xfrm>
              <a:off x="5808765" y="2054612"/>
              <a:ext cx="488295" cy="232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0" y="9276"/>
                  </a:moveTo>
                  <a:cubicBezTo>
                    <a:pt x="2880" y="6710"/>
                    <a:pt x="5760" y="4143"/>
                    <a:pt x="8434" y="2539"/>
                  </a:cubicBezTo>
                  <a:cubicBezTo>
                    <a:pt x="11109" y="935"/>
                    <a:pt x="13577" y="294"/>
                    <a:pt x="15120" y="80"/>
                  </a:cubicBezTo>
                  <a:cubicBezTo>
                    <a:pt x="16663" y="-134"/>
                    <a:pt x="17280" y="80"/>
                    <a:pt x="17434" y="721"/>
                  </a:cubicBezTo>
                  <a:cubicBezTo>
                    <a:pt x="17589" y="1363"/>
                    <a:pt x="17280" y="2432"/>
                    <a:pt x="15891" y="4250"/>
                  </a:cubicBezTo>
                  <a:cubicBezTo>
                    <a:pt x="14503" y="6068"/>
                    <a:pt x="12034" y="8634"/>
                    <a:pt x="9463" y="11308"/>
                  </a:cubicBezTo>
                  <a:cubicBezTo>
                    <a:pt x="6891" y="13981"/>
                    <a:pt x="4217" y="16761"/>
                    <a:pt x="2623" y="18472"/>
                  </a:cubicBezTo>
                  <a:cubicBezTo>
                    <a:pt x="1029" y="20183"/>
                    <a:pt x="514" y="20824"/>
                    <a:pt x="566" y="21145"/>
                  </a:cubicBezTo>
                  <a:cubicBezTo>
                    <a:pt x="617" y="21466"/>
                    <a:pt x="1234" y="21466"/>
                    <a:pt x="3446" y="20717"/>
                  </a:cubicBezTo>
                  <a:cubicBezTo>
                    <a:pt x="5657" y="19969"/>
                    <a:pt x="9463" y="18472"/>
                    <a:pt x="12754" y="17403"/>
                  </a:cubicBezTo>
                  <a:cubicBezTo>
                    <a:pt x="16046" y="16333"/>
                    <a:pt x="18823" y="15692"/>
                    <a:pt x="21600" y="1505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2" name="Line"/>
            <p:cNvSpPr/>
            <p:nvPr/>
          </p:nvSpPr>
          <p:spPr>
            <a:xfrm>
              <a:off x="6440331" y="1956414"/>
              <a:ext cx="296194" cy="301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402" extrusionOk="0">
                  <a:moveTo>
                    <a:pt x="10865" y="3233"/>
                  </a:moveTo>
                  <a:cubicBezTo>
                    <a:pt x="10865" y="2408"/>
                    <a:pt x="10865" y="1584"/>
                    <a:pt x="10443" y="1007"/>
                  </a:cubicBezTo>
                  <a:cubicBezTo>
                    <a:pt x="10021" y="430"/>
                    <a:pt x="9177" y="100"/>
                    <a:pt x="8334" y="17"/>
                  </a:cubicBezTo>
                  <a:cubicBezTo>
                    <a:pt x="7490" y="-65"/>
                    <a:pt x="6646" y="100"/>
                    <a:pt x="5465" y="1419"/>
                  </a:cubicBezTo>
                  <a:cubicBezTo>
                    <a:pt x="4284" y="2738"/>
                    <a:pt x="2765" y="5211"/>
                    <a:pt x="1752" y="8014"/>
                  </a:cubicBezTo>
                  <a:cubicBezTo>
                    <a:pt x="740" y="10817"/>
                    <a:pt x="234" y="13950"/>
                    <a:pt x="65" y="16094"/>
                  </a:cubicBezTo>
                  <a:cubicBezTo>
                    <a:pt x="-104" y="18237"/>
                    <a:pt x="65" y="19391"/>
                    <a:pt x="487" y="20216"/>
                  </a:cubicBezTo>
                  <a:cubicBezTo>
                    <a:pt x="909" y="21040"/>
                    <a:pt x="1584" y="21535"/>
                    <a:pt x="3609" y="21370"/>
                  </a:cubicBezTo>
                  <a:cubicBezTo>
                    <a:pt x="5634" y="21205"/>
                    <a:pt x="9009" y="20381"/>
                    <a:pt x="12215" y="17908"/>
                  </a:cubicBezTo>
                  <a:cubicBezTo>
                    <a:pt x="15421" y="15434"/>
                    <a:pt x="18459" y="11312"/>
                    <a:pt x="21496" y="719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3" name="Line"/>
            <p:cNvSpPr/>
            <p:nvPr/>
          </p:nvSpPr>
          <p:spPr>
            <a:xfrm>
              <a:off x="6706444" y="1793269"/>
              <a:ext cx="330033" cy="473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063" extrusionOk="0">
                  <a:moveTo>
                    <a:pt x="2860" y="906"/>
                  </a:moveTo>
                  <a:cubicBezTo>
                    <a:pt x="2860" y="390"/>
                    <a:pt x="2860" y="-127"/>
                    <a:pt x="2709" y="28"/>
                  </a:cubicBezTo>
                  <a:cubicBezTo>
                    <a:pt x="2558" y="183"/>
                    <a:pt x="2256" y="1010"/>
                    <a:pt x="1727" y="2922"/>
                  </a:cubicBezTo>
                  <a:cubicBezTo>
                    <a:pt x="1198" y="4834"/>
                    <a:pt x="443" y="7831"/>
                    <a:pt x="141" y="10931"/>
                  </a:cubicBezTo>
                  <a:cubicBezTo>
                    <a:pt x="-161" y="14032"/>
                    <a:pt x="-10" y="17236"/>
                    <a:pt x="896" y="19096"/>
                  </a:cubicBezTo>
                  <a:cubicBezTo>
                    <a:pt x="1803" y="20956"/>
                    <a:pt x="3464" y="21473"/>
                    <a:pt x="5730" y="20750"/>
                  </a:cubicBezTo>
                  <a:cubicBezTo>
                    <a:pt x="7996" y="20026"/>
                    <a:pt x="10866" y="18062"/>
                    <a:pt x="12678" y="16357"/>
                  </a:cubicBezTo>
                  <a:cubicBezTo>
                    <a:pt x="14491" y="14652"/>
                    <a:pt x="15246" y="13205"/>
                    <a:pt x="15775" y="12223"/>
                  </a:cubicBezTo>
                  <a:cubicBezTo>
                    <a:pt x="16303" y="11241"/>
                    <a:pt x="16605" y="10725"/>
                    <a:pt x="16983" y="10725"/>
                  </a:cubicBezTo>
                  <a:cubicBezTo>
                    <a:pt x="17361" y="10725"/>
                    <a:pt x="17814" y="11241"/>
                    <a:pt x="17889" y="12430"/>
                  </a:cubicBezTo>
                  <a:cubicBezTo>
                    <a:pt x="17965" y="13618"/>
                    <a:pt x="17663" y="15479"/>
                    <a:pt x="17587" y="16719"/>
                  </a:cubicBezTo>
                  <a:cubicBezTo>
                    <a:pt x="17512" y="17959"/>
                    <a:pt x="17663" y="18579"/>
                    <a:pt x="18342" y="18838"/>
                  </a:cubicBezTo>
                  <a:cubicBezTo>
                    <a:pt x="19022" y="19096"/>
                    <a:pt x="20231" y="18993"/>
                    <a:pt x="21439" y="188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4" name="Line"/>
            <p:cNvSpPr/>
            <p:nvPr/>
          </p:nvSpPr>
          <p:spPr>
            <a:xfrm>
              <a:off x="7075765" y="2019100"/>
              <a:ext cx="490859" cy="235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032" extrusionOk="0">
                  <a:moveTo>
                    <a:pt x="5892" y="965"/>
                  </a:moveTo>
                  <a:cubicBezTo>
                    <a:pt x="5487" y="342"/>
                    <a:pt x="5081" y="-281"/>
                    <a:pt x="4473" y="134"/>
                  </a:cubicBezTo>
                  <a:cubicBezTo>
                    <a:pt x="3864" y="550"/>
                    <a:pt x="3053" y="2004"/>
                    <a:pt x="2191" y="4704"/>
                  </a:cubicBezTo>
                  <a:cubicBezTo>
                    <a:pt x="1329" y="7404"/>
                    <a:pt x="416" y="11350"/>
                    <a:pt x="112" y="14361"/>
                  </a:cubicBezTo>
                  <a:cubicBezTo>
                    <a:pt x="-192" y="17373"/>
                    <a:pt x="112" y="19450"/>
                    <a:pt x="1177" y="19346"/>
                  </a:cubicBezTo>
                  <a:cubicBezTo>
                    <a:pt x="2242" y="19242"/>
                    <a:pt x="4067" y="16957"/>
                    <a:pt x="5081" y="15296"/>
                  </a:cubicBezTo>
                  <a:cubicBezTo>
                    <a:pt x="6095" y="13634"/>
                    <a:pt x="6298" y="12596"/>
                    <a:pt x="6501" y="11454"/>
                  </a:cubicBezTo>
                  <a:cubicBezTo>
                    <a:pt x="6704" y="10311"/>
                    <a:pt x="6907" y="9065"/>
                    <a:pt x="6856" y="8857"/>
                  </a:cubicBezTo>
                  <a:cubicBezTo>
                    <a:pt x="6805" y="8650"/>
                    <a:pt x="6501" y="9481"/>
                    <a:pt x="6095" y="11038"/>
                  </a:cubicBezTo>
                  <a:cubicBezTo>
                    <a:pt x="5690" y="12596"/>
                    <a:pt x="5183" y="14881"/>
                    <a:pt x="4878" y="16750"/>
                  </a:cubicBezTo>
                  <a:cubicBezTo>
                    <a:pt x="4574" y="18619"/>
                    <a:pt x="4473" y="20073"/>
                    <a:pt x="4676" y="20696"/>
                  </a:cubicBezTo>
                  <a:cubicBezTo>
                    <a:pt x="4878" y="21319"/>
                    <a:pt x="5385" y="21111"/>
                    <a:pt x="6349" y="19761"/>
                  </a:cubicBezTo>
                  <a:cubicBezTo>
                    <a:pt x="7312" y="18411"/>
                    <a:pt x="8732" y="15919"/>
                    <a:pt x="9645" y="14257"/>
                  </a:cubicBezTo>
                  <a:cubicBezTo>
                    <a:pt x="10557" y="12596"/>
                    <a:pt x="10963" y="11765"/>
                    <a:pt x="11419" y="11142"/>
                  </a:cubicBezTo>
                  <a:cubicBezTo>
                    <a:pt x="11876" y="10519"/>
                    <a:pt x="12383" y="10104"/>
                    <a:pt x="12738" y="10519"/>
                  </a:cubicBezTo>
                  <a:cubicBezTo>
                    <a:pt x="13093" y="10934"/>
                    <a:pt x="13295" y="12181"/>
                    <a:pt x="13346" y="13323"/>
                  </a:cubicBezTo>
                  <a:cubicBezTo>
                    <a:pt x="13397" y="14465"/>
                    <a:pt x="13295" y="15504"/>
                    <a:pt x="13143" y="16854"/>
                  </a:cubicBezTo>
                  <a:cubicBezTo>
                    <a:pt x="12991" y="18204"/>
                    <a:pt x="12788" y="19865"/>
                    <a:pt x="12940" y="20488"/>
                  </a:cubicBezTo>
                  <a:cubicBezTo>
                    <a:pt x="13093" y="21111"/>
                    <a:pt x="13600" y="20696"/>
                    <a:pt x="14309" y="19761"/>
                  </a:cubicBezTo>
                  <a:cubicBezTo>
                    <a:pt x="15019" y="18827"/>
                    <a:pt x="15932" y="17373"/>
                    <a:pt x="16743" y="16542"/>
                  </a:cubicBezTo>
                  <a:cubicBezTo>
                    <a:pt x="17554" y="15711"/>
                    <a:pt x="18264" y="15504"/>
                    <a:pt x="18619" y="16127"/>
                  </a:cubicBezTo>
                  <a:cubicBezTo>
                    <a:pt x="18974" y="16750"/>
                    <a:pt x="18974" y="18204"/>
                    <a:pt x="19380" y="18204"/>
                  </a:cubicBezTo>
                  <a:cubicBezTo>
                    <a:pt x="19785" y="18204"/>
                    <a:pt x="20597" y="16750"/>
                    <a:pt x="21408" y="1529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5" name="Line"/>
            <p:cNvSpPr/>
            <p:nvPr/>
          </p:nvSpPr>
          <p:spPr>
            <a:xfrm>
              <a:off x="7503843" y="2057809"/>
              <a:ext cx="262449" cy="402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21" extrusionOk="0">
                  <a:moveTo>
                    <a:pt x="15916" y="0"/>
                  </a:moveTo>
                  <a:cubicBezTo>
                    <a:pt x="13074" y="614"/>
                    <a:pt x="10232" y="1227"/>
                    <a:pt x="7674" y="2455"/>
                  </a:cubicBezTo>
                  <a:cubicBezTo>
                    <a:pt x="5116" y="3682"/>
                    <a:pt x="2842" y="5523"/>
                    <a:pt x="1611" y="6750"/>
                  </a:cubicBezTo>
                  <a:cubicBezTo>
                    <a:pt x="379" y="7977"/>
                    <a:pt x="189" y="8591"/>
                    <a:pt x="568" y="8959"/>
                  </a:cubicBezTo>
                  <a:cubicBezTo>
                    <a:pt x="947" y="9327"/>
                    <a:pt x="1895" y="9450"/>
                    <a:pt x="3789" y="8775"/>
                  </a:cubicBezTo>
                  <a:cubicBezTo>
                    <a:pt x="5684" y="8100"/>
                    <a:pt x="8526" y="6627"/>
                    <a:pt x="10611" y="5645"/>
                  </a:cubicBezTo>
                  <a:cubicBezTo>
                    <a:pt x="12695" y="4664"/>
                    <a:pt x="14021" y="4173"/>
                    <a:pt x="15253" y="3927"/>
                  </a:cubicBezTo>
                  <a:cubicBezTo>
                    <a:pt x="16484" y="3682"/>
                    <a:pt x="17621" y="3682"/>
                    <a:pt x="18663" y="4234"/>
                  </a:cubicBezTo>
                  <a:cubicBezTo>
                    <a:pt x="19705" y="4786"/>
                    <a:pt x="20653" y="5891"/>
                    <a:pt x="21126" y="7916"/>
                  </a:cubicBezTo>
                  <a:cubicBezTo>
                    <a:pt x="21600" y="9941"/>
                    <a:pt x="21600" y="12886"/>
                    <a:pt x="19611" y="15402"/>
                  </a:cubicBezTo>
                  <a:cubicBezTo>
                    <a:pt x="17621" y="17918"/>
                    <a:pt x="13642" y="20005"/>
                    <a:pt x="10326" y="20802"/>
                  </a:cubicBezTo>
                  <a:cubicBezTo>
                    <a:pt x="7011" y="21600"/>
                    <a:pt x="4358" y="21109"/>
                    <a:pt x="2747" y="20557"/>
                  </a:cubicBezTo>
                  <a:cubicBezTo>
                    <a:pt x="1137" y="20005"/>
                    <a:pt x="568" y="19391"/>
                    <a:pt x="0" y="1877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6" name="Line"/>
            <p:cNvSpPr/>
            <p:nvPr/>
          </p:nvSpPr>
          <p:spPr>
            <a:xfrm>
              <a:off x="7852624" y="2057809"/>
              <a:ext cx="6977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7" name="Line"/>
            <p:cNvSpPr/>
            <p:nvPr/>
          </p:nvSpPr>
          <p:spPr>
            <a:xfrm>
              <a:off x="7873551" y="1883419"/>
              <a:ext cx="13953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8" name="Line"/>
            <p:cNvSpPr/>
            <p:nvPr/>
          </p:nvSpPr>
          <p:spPr>
            <a:xfrm>
              <a:off x="7968884" y="2064785"/>
              <a:ext cx="218571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9" y="0"/>
                  </a:moveTo>
                  <a:cubicBezTo>
                    <a:pt x="1379" y="4070"/>
                    <a:pt x="1838" y="8139"/>
                    <a:pt x="1494" y="11583"/>
                  </a:cubicBezTo>
                  <a:cubicBezTo>
                    <a:pt x="1149" y="15026"/>
                    <a:pt x="0" y="17843"/>
                    <a:pt x="0" y="18626"/>
                  </a:cubicBezTo>
                  <a:cubicBezTo>
                    <a:pt x="0" y="19409"/>
                    <a:pt x="1149" y="18157"/>
                    <a:pt x="3102" y="15183"/>
                  </a:cubicBezTo>
                  <a:cubicBezTo>
                    <a:pt x="5055" y="12209"/>
                    <a:pt x="7813" y="7513"/>
                    <a:pt x="10226" y="4696"/>
                  </a:cubicBezTo>
                  <a:cubicBezTo>
                    <a:pt x="12638" y="1878"/>
                    <a:pt x="14706" y="939"/>
                    <a:pt x="16315" y="2035"/>
                  </a:cubicBezTo>
                  <a:cubicBezTo>
                    <a:pt x="17923" y="3130"/>
                    <a:pt x="19072" y="6261"/>
                    <a:pt x="19647" y="9391"/>
                  </a:cubicBezTo>
                  <a:cubicBezTo>
                    <a:pt x="20221" y="12522"/>
                    <a:pt x="20221" y="15652"/>
                    <a:pt x="20451" y="17687"/>
                  </a:cubicBezTo>
                  <a:cubicBezTo>
                    <a:pt x="20681" y="19722"/>
                    <a:pt x="21140" y="2066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69" name="Line"/>
            <p:cNvSpPr/>
            <p:nvPr/>
          </p:nvSpPr>
          <p:spPr>
            <a:xfrm>
              <a:off x="7880527" y="2025005"/>
              <a:ext cx="579832" cy="529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475" extrusionOk="0">
                  <a:moveTo>
                    <a:pt x="17743" y="2746"/>
                  </a:moveTo>
                  <a:cubicBezTo>
                    <a:pt x="17743" y="2274"/>
                    <a:pt x="17743" y="1802"/>
                    <a:pt x="17743" y="1331"/>
                  </a:cubicBezTo>
                  <a:cubicBezTo>
                    <a:pt x="17743" y="859"/>
                    <a:pt x="17743" y="388"/>
                    <a:pt x="17529" y="152"/>
                  </a:cubicBezTo>
                  <a:cubicBezTo>
                    <a:pt x="17314" y="-84"/>
                    <a:pt x="16886" y="-84"/>
                    <a:pt x="16414" y="435"/>
                  </a:cubicBezTo>
                  <a:cubicBezTo>
                    <a:pt x="15943" y="954"/>
                    <a:pt x="15429" y="1991"/>
                    <a:pt x="14914" y="3076"/>
                  </a:cubicBezTo>
                  <a:cubicBezTo>
                    <a:pt x="14400" y="4161"/>
                    <a:pt x="13886" y="5292"/>
                    <a:pt x="13543" y="6141"/>
                  </a:cubicBezTo>
                  <a:cubicBezTo>
                    <a:pt x="13200" y="6990"/>
                    <a:pt x="13029" y="7556"/>
                    <a:pt x="13243" y="7933"/>
                  </a:cubicBezTo>
                  <a:cubicBezTo>
                    <a:pt x="13457" y="8311"/>
                    <a:pt x="14057" y="8499"/>
                    <a:pt x="14786" y="7698"/>
                  </a:cubicBezTo>
                  <a:cubicBezTo>
                    <a:pt x="15514" y="6896"/>
                    <a:pt x="16371" y="5104"/>
                    <a:pt x="16886" y="3972"/>
                  </a:cubicBezTo>
                  <a:cubicBezTo>
                    <a:pt x="17400" y="2840"/>
                    <a:pt x="17571" y="2368"/>
                    <a:pt x="17829" y="2368"/>
                  </a:cubicBezTo>
                  <a:cubicBezTo>
                    <a:pt x="18086" y="2368"/>
                    <a:pt x="18429" y="2840"/>
                    <a:pt x="19114" y="4255"/>
                  </a:cubicBezTo>
                  <a:cubicBezTo>
                    <a:pt x="19800" y="5670"/>
                    <a:pt x="20829" y="8028"/>
                    <a:pt x="21214" y="10292"/>
                  </a:cubicBezTo>
                  <a:cubicBezTo>
                    <a:pt x="21600" y="12555"/>
                    <a:pt x="21343" y="14725"/>
                    <a:pt x="19843" y="16517"/>
                  </a:cubicBezTo>
                  <a:cubicBezTo>
                    <a:pt x="18343" y="18309"/>
                    <a:pt x="15600" y="19724"/>
                    <a:pt x="12514" y="20526"/>
                  </a:cubicBezTo>
                  <a:cubicBezTo>
                    <a:pt x="9429" y="21327"/>
                    <a:pt x="6000" y="21516"/>
                    <a:pt x="3857" y="21469"/>
                  </a:cubicBezTo>
                  <a:cubicBezTo>
                    <a:pt x="1714" y="21422"/>
                    <a:pt x="857" y="21139"/>
                    <a:pt x="0" y="2085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0" name="Line"/>
            <p:cNvSpPr/>
            <p:nvPr/>
          </p:nvSpPr>
          <p:spPr>
            <a:xfrm>
              <a:off x="6130966" y="2646040"/>
              <a:ext cx="173966" cy="226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9" h="21071" extrusionOk="0">
                  <a:moveTo>
                    <a:pt x="10643" y="14044"/>
                  </a:moveTo>
                  <a:cubicBezTo>
                    <a:pt x="10643" y="12964"/>
                    <a:pt x="10643" y="11884"/>
                    <a:pt x="12443" y="10048"/>
                  </a:cubicBezTo>
                  <a:cubicBezTo>
                    <a:pt x="14243" y="8212"/>
                    <a:pt x="17843" y="5620"/>
                    <a:pt x="19504" y="3784"/>
                  </a:cubicBezTo>
                  <a:cubicBezTo>
                    <a:pt x="21166" y="1948"/>
                    <a:pt x="20889" y="868"/>
                    <a:pt x="20058" y="328"/>
                  </a:cubicBezTo>
                  <a:cubicBezTo>
                    <a:pt x="19228" y="-212"/>
                    <a:pt x="17843" y="-212"/>
                    <a:pt x="14797" y="1300"/>
                  </a:cubicBezTo>
                  <a:cubicBezTo>
                    <a:pt x="11751" y="2812"/>
                    <a:pt x="7043" y="5836"/>
                    <a:pt x="3997" y="8644"/>
                  </a:cubicBezTo>
                  <a:cubicBezTo>
                    <a:pt x="951" y="11452"/>
                    <a:pt x="-434" y="14044"/>
                    <a:pt x="120" y="16204"/>
                  </a:cubicBezTo>
                  <a:cubicBezTo>
                    <a:pt x="674" y="18364"/>
                    <a:pt x="3166" y="20092"/>
                    <a:pt x="5797" y="20740"/>
                  </a:cubicBezTo>
                  <a:cubicBezTo>
                    <a:pt x="8428" y="21388"/>
                    <a:pt x="11197" y="20956"/>
                    <a:pt x="13966" y="20524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1" name="Line"/>
            <p:cNvSpPr/>
            <p:nvPr/>
          </p:nvSpPr>
          <p:spPr>
            <a:xfrm>
              <a:off x="6425778" y="2475021"/>
              <a:ext cx="97444" cy="447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2" h="21552" extrusionOk="0">
                  <a:moveTo>
                    <a:pt x="19951" y="3086"/>
                  </a:moveTo>
                  <a:cubicBezTo>
                    <a:pt x="20442" y="2302"/>
                    <a:pt x="20933" y="1519"/>
                    <a:pt x="20197" y="959"/>
                  </a:cubicBezTo>
                  <a:cubicBezTo>
                    <a:pt x="19460" y="400"/>
                    <a:pt x="17497" y="64"/>
                    <a:pt x="15287" y="8"/>
                  </a:cubicBezTo>
                  <a:cubicBezTo>
                    <a:pt x="13078" y="-48"/>
                    <a:pt x="10624" y="176"/>
                    <a:pt x="7678" y="1295"/>
                  </a:cubicBezTo>
                  <a:cubicBezTo>
                    <a:pt x="4733" y="2414"/>
                    <a:pt x="1297" y="4429"/>
                    <a:pt x="315" y="7283"/>
                  </a:cubicBezTo>
                  <a:cubicBezTo>
                    <a:pt x="-667" y="10136"/>
                    <a:pt x="806" y="13830"/>
                    <a:pt x="2524" y="16348"/>
                  </a:cubicBezTo>
                  <a:cubicBezTo>
                    <a:pt x="4242" y="18866"/>
                    <a:pt x="6206" y="20209"/>
                    <a:pt x="8169" y="2155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2" name="Line"/>
            <p:cNvSpPr/>
            <p:nvPr/>
          </p:nvSpPr>
          <p:spPr>
            <a:xfrm>
              <a:off x="6387743" y="2720494"/>
              <a:ext cx="265074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63" y="19543"/>
                    <a:pt x="4926" y="17486"/>
                    <a:pt x="7958" y="15943"/>
                  </a:cubicBezTo>
                  <a:cubicBezTo>
                    <a:pt x="10989" y="14400"/>
                    <a:pt x="14589" y="13371"/>
                    <a:pt x="16958" y="10800"/>
                  </a:cubicBezTo>
                  <a:cubicBezTo>
                    <a:pt x="19326" y="8229"/>
                    <a:pt x="20463" y="41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3" name="Line"/>
            <p:cNvSpPr/>
            <p:nvPr/>
          </p:nvSpPr>
          <p:spPr>
            <a:xfrm>
              <a:off x="6635786" y="2482458"/>
              <a:ext cx="358837" cy="447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419" extrusionOk="0">
                  <a:moveTo>
                    <a:pt x="13145" y="4050"/>
                  </a:moveTo>
                  <a:cubicBezTo>
                    <a:pt x="13284" y="3493"/>
                    <a:pt x="13423" y="2937"/>
                    <a:pt x="13145" y="2213"/>
                  </a:cubicBezTo>
                  <a:cubicBezTo>
                    <a:pt x="12866" y="1489"/>
                    <a:pt x="12169" y="598"/>
                    <a:pt x="11472" y="209"/>
                  </a:cubicBezTo>
                  <a:cubicBezTo>
                    <a:pt x="10776" y="-181"/>
                    <a:pt x="10079" y="-70"/>
                    <a:pt x="9103" y="932"/>
                  </a:cubicBezTo>
                  <a:cubicBezTo>
                    <a:pt x="8128" y="1934"/>
                    <a:pt x="6874" y="3827"/>
                    <a:pt x="5968" y="6444"/>
                  </a:cubicBezTo>
                  <a:cubicBezTo>
                    <a:pt x="5062" y="9060"/>
                    <a:pt x="4505" y="12400"/>
                    <a:pt x="4156" y="14516"/>
                  </a:cubicBezTo>
                  <a:cubicBezTo>
                    <a:pt x="3808" y="16631"/>
                    <a:pt x="3669" y="17522"/>
                    <a:pt x="3529" y="18246"/>
                  </a:cubicBezTo>
                  <a:cubicBezTo>
                    <a:pt x="3390" y="18970"/>
                    <a:pt x="3251" y="19526"/>
                    <a:pt x="2832" y="19805"/>
                  </a:cubicBezTo>
                  <a:cubicBezTo>
                    <a:pt x="2414" y="20083"/>
                    <a:pt x="1718" y="20083"/>
                    <a:pt x="1160" y="19805"/>
                  </a:cubicBezTo>
                  <a:cubicBezTo>
                    <a:pt x="603" y="19526"/>
                    <a:pt x="185" y="18970"/>
                    <a:pt x="45" y="18413"/>
                  </a:cubicBezTo>
                  <a:cubicBezTo>
                    <a:pt x="-94" y="17856"/>
                    <a:pt x="45" y="17299"/>
                    <a:pt x="1091" y="16910"/>
                  </a:cubicBezTo>
                  <a:cubicBezTo>
                    <a:pt x="2136" y="16520"/>
                    <a:pt x="4087" y="16297"/>
                    <a:pt x="6595" y="15963"/>
                  </a:cubicBezTo>
                  <a:cubicBezTo>
                    <a:pt x="9103" y="15629"/>
                    <a:pt x="12169" y="15184"/>
                    <a:pt x="14399" y="14572"/>
                  </a:cubicBezTo>
                  <a:cubicBezTo>
                    <a:pt x="16629" y="13959"/>
                    <a:pt x="18022" y="13180"/>
                    <a:pt x="18858" y="12456"/>
                  </a:cubicBezTo>
                  <a:cubicBezTo>
                    <a:pt x="19694" y="11732"/>
                    <a:pt x="19973" y="11064"/>
                    <a:pt x="19764" y="10842"/>
                  </a:cubicBezTo>
                  <a:cubicBezTo>
                    <a:pt x="19555" y="10619"/>
                    <a:pt x="18858" y="10842"/>
                    <a:pt x="18092" y="11454"/>
                  </a:cubicBezTo>
                  <a:cubicBezTo>
                    <a:pt x="17325" y="12066"/>
                    <a:pt x="16489" y="13068"/>
                    <a:pt x="15862" y="14683"/>
                  </a:cubicBezTo>
                  <a:cubicBezTo>
                    <a:pt x="15235" y="16297"/>
                    <a:pt x="14817" y="18524"/>
                    <a:pt x="15792" y="19749"/>
                  </a:cubicBezTo>
                  <a:cubicBezTo>
                    <a:pt x="16768" y="20974"/>
                    <a:pt x="19137" y="21196"/>
                    <a:pt x="21506" y="2141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4" name="Line"/>
            <p:cNvSpPr/>
            <p:nvPr/>
          </p:nvSpPr>
          <p:spPr>
            <a:xfrm>
              <a:off x="7050137" y="2790250"/>
              <a:ext cx="251414" cy="149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0763" extrusionOk="0">
                  <a:moveTo>
                    <a:pt x="7683" y="0"/>
                  </a:moveTo>
                  <a:cubicBezTo>
                    <a:pt x="5130" y="3869"/>
                    <a:pt x="2577" y="7737"/>
                    <a:pt x="1203" y="11122"/>
                  </a:cubicBezTo>
                  <a:cubicBezTo>
                    <a:pt x="-172" y="14507"/>
                    <a:pt x="-368" y="17409"/>
                    <a:pt x="614" y="19182"/>
                  </a:cubicBezTo>
                  <a:cubicBezTo>
                    <a:pt x="1596" y="20955"/>
                    <a:pt x="3756" y="21600"/>
                    <a:pt x="7388" y="19182"/>
                  </a:cubicBezTo>
                  <a:cubicBezTo>
                    <a:pt x="11021" y="16764"/>
                    <a:pt x="16127" y="11284"/>
                    <a:pt x="21232" y="580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5" name="Line"/>
            <p:cNvSpPr/>
            <p:nvPr/>
          </p:nvSpPr>
          <p:spPr>
            <a:xfrm>
              <a:off x="7294574" y="2533542"/>
              <a:ext cx="48830" cy="410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21600" y="2476"/>
                  </a:moveTo>
                  <a:cubicBezTo>
                    <a:pt x="19543" y="1384"/>
                    <a:pt x="17486" y="291"/>
                    <a:pt x="16457" y="49"/>
                  </a:cubicBezTo>
                  <a:cubicBezTo>
                    <a:pt x="15429" y="-194"/>
                    <a:pt x="15429" y="413"/>
                    <a:pt x="13371" y="3143"/>
                  </a:cubicBezTo>
                  <a:cubicBezTo>
                    <a:pt x="11314" y="5873"/>
                    <a:pt x="7200" y="10727"/>
                    <a:pt x="4629" y="14125"/>
                  </a:cubicBezTo>
                  <a:cubicBezTo>
                    <a:pt x="2057" y="17523"/>
                    <a:pt x="1029" y="19464"/>
                    <a:pt x="0" y="2140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6" name="Line"/>
            <p:cNvSpPr/>
            <p:nvPr/>
          </p:nvSpPr>
          <p:spPr>
            <a:xfrm>
              <a:off x="7224817" y="2767518"/>
              <a:ext cx="299663" cy="156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0823" extrusionOk="0">
                  <a:moveTo>
                    <a:pt x="0" y="13199"/>
                  </a:moveTo>
                  <a:cubicBezTo>
                    <a:pt x="3684" y="12582"/>
                    <a:pt x="7367" y="11965"/>
                    <a:pt x="9712" y="11348"/>
                  </a:cubicBezTo>
                  <a:cubicBezTo>
                    <a:pt x="12056" y="10731"/>
                    <a:pt x="13060" y="10113"/>
                    <a:pt x="13814" y="9188"/>
                  </a:cubicBezTo>
                  <a:cubicBezTo>
                    <a:pt x="14567" y="8262"/>
                    <a:pt x="15070" y="7028"/>
                    <a:pt x="15488" y="5485"/>
                  </a:cubicBezTo>
                  <a:cubicBezTo>
                    <a:pt x="15907" y="3942"/>
                    <a:pt x="16242" y="2091"/>
                    <a:pt x="16828" y="1011"/>
                  </a:cubicBezTo>
                  <a:cubicBezTo>
                    <a:pt x="17414" y="-69"/>
                    <a:pt x="18251" y="-378"/>
                    <a:pt x="19005" y="548"/>
                  </a:cubicBezTo>
                  <a:cubicBezTo>
                    <a:pt x="19758" y="1473"/>
                    <a:pt x="20428" y="3633"/>
                    <a:pt x="20847" y="6102"/>
                  </a:cubicBezTo>
                  <a:cubicBezTo>
                    <a:pt x="21265" y="8571"/>
                    <a:pt x="21433" y="11348"/>
                    <a:pt x="21516" y="14279"/>
                  </a:cubicBezTo>
                  <a:cubicBezTo>
                    <a:pt x="21600" y="17211"/>
                    <a:pt x="21600" y="20296"/>
                    <a:pt x="21516" y="20759"/>
                  </a:cubicBezTo>
                  <a:cubicBezTo>
                    <a:pt x="21433" y="21222"/>
                    <a:pt x="21265" y="19062"/>
                    <a:pt x="21098" y="16902"/>
                  </a:cubicBezTo>
                  <a:cubicBezTo>
                    <a:pt x="20930" y="14742"/>
                    <a:pt x="20763" y="12582"/>
                    <a:pt x="20595" y="1042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7" name="Line"/>
            <p:cNvSpPr/>
            <p:nvPr/>
          </p:nvSpPr>
          <p:spPr>
            <a:xfrm>
              <a:off x="7482916" y="2580981"/>
              <a:ext cx="13952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8" name="Line"/>
            <p:cNvSpPr/>
            <p:nvPr/>
          </p:nvSpPr>
          <p:spPr>
            <a:xfrm>
              <a:off x="7629404" y="2700765"/>
              <a:ext cx="383661" cy="220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1" extrusionOk="0">
                  <a:moveTo>
                    <a:pt x="0" y="3894"/>
                  </a:moveTo>
                  <a:cubicBezTo>
                    <a:pt x="262" y="7457"/>
                    <a:pt x="524" y="11020"/>
                    <a:pt x="655" y="13469"/>
                  </a:cubicBezTo>
                  <a:cubicBezTo>
                    <a:pt x="785" y="15919"/>
                    <a:pt x="785" y="17255"/>
                    <a:pt x="720" y="18479"/>
                  </a:cubicBezTo>
                  <a:cubicBezTo>
                    <a:pt x="655" y="19704"/>
                    <a:pt x="524" y="20818"/>
                    <a:pt x="785" y="21040"/>
                  </a:cubicBezTo>
                  <a:cubicBezTo>
                    <a:pt x="1047" y="21263"/>
                    <a:pt x="1702" y="20595"/>
                    <a:pt x="2553" y="18591"/>
                  </a:cubicBezTo>
                  <a:cubicBezTo>
                    <a:pt x="3404" y="16587"/>
                    <a:pt x="4451" y="13247"/>
                    <a:pt x="5236" y="10908"/>
                  </a:cubicBezTo>
                  <a:cubicBezTo>
                    <a:pt x="6022" y="8570"/>
                    <a:pt x="6545" y="7234"/>
                    <a:pt x="7004" y="7123"/>
                  </a:cubicBezTo>
                  <a:cubicBezTo>
                    <a:pt x="7462" y="7011"/>
                    <a:pt x="7855" y="8125"/>
                    <a:pt x="8771" y="9016"/>
                  </a:cubicBezTo>
                  <a:cubicBezTo>
                    <a:pt x="9687" y="9906"/>
                    <a:pt x="11127" y="10574"/>
                    <a:pt x="12633" y="10240"/>
                  </a:cubicBezTo>
                  <a:cubicBezTo>
                    <a:pt x="14138" y="9906"/>
                    <a:pt x="15709" y="8570"/>
                    <a:pt x="16625" y="7345"/>
                  </a:cubicBezTo>
                  <a:cubicBezTo>
                    <a:pt x="17542" y="6121"/>
                    <a:pt x="17804" y="5007"/>
                    <a:pt x="17935" y="3671"/>
                  </a:cubicBezTo>
                  <a:cubicBezTo>
                    <a:pt x="18065" y="2335"/>
                    <a:pt x="18065" y="776"/>
                    <a:pt x="17673" y="220"/>
                  </a:cubicBezTo>
                  <a:cubicBezTo>
                    <a:pt x="17280" y="-337"/>
                    <a:pt x="16495" y="108"/>
                    <a:pt x="15709" y="2224"/>
                  </a:cubicBezTo>
                  <a:cubicBezTo>
                    <a:pt x="14924" y="4339"/>
                    <a:pt x="14138" y="8125"/>
                    <a:pt x="13811" y="11020"/>
                  </a:cubicBezTo>
                  <a:cubicBezTo>
                    <a:pt x="13484" y="13915"/>
                    <a:pt x="13615" y="15919"/>
                    <a:pt x="14465" y="17032"/>
                  </a:cubicBezTo>
                  <a:cubicBezTo>
                    <a:pt x="15316" y="18145"/>
                    <a:pt x="16887" y="18368"/>
                    <a:pt x="18196" y="17811"/>
                  </a:cubicBezTo>
                  <a:cubicBezTo>
                    <a:pt x="19505" y="17255"/>
                    <a:pt x="20553" y="15919"/>
                    <a:pt x="21600" y="1458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79" name="Line"/>
            <p:cNvSpPr/>
            <p:nvPr/>
          </p:nvSpPr>
          <p:spPr>
            <a:xfrm>
              <a:off x="8046604" y="2560054"/>
              <a:ext cx="498281" cy="77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extrusionOk="0">
                  <a:moveTo>
                    <a:pt x="2457" y="0"/>
                  </a:moveTo>
                  <a:cubicBezTo>
                    <a:pt x="1757" y="2011"/>
                    <a:pt x="1057" y="4022"/>
                    <a:pt x="607" y="5481"/>
                  </a:cubicBezTo>
                  <a:cubicBezTo>
                    <a:pt x="157" y="6941"/>
                    <a:pt x="-43" y="7849"/>
                    <a:pt x="7" y="8465"/>
                  </a:cubicBezTo>
                  <a:cubicBezTo>
                    <a:pt x="57" y="9081"/>
                    <a:pt x="357" y="9405"/>
                    <a:pt x="757" y="9535"/>
                  </a:cubicBezTo>
                  <a:cubicBezTo>
                    <a:pt x="1157" y="9665"/>
                    <a:pt x="1657" y="9600"/>
                    <a:pt x="2757" y="8919"/>
                  </a:cubicBezTo>
                  <a:cubicBezTo>
                    <a:pt x="3857" y="8238"/>
                    <a:pt x="5557" y="6941"/>
                    <a:pt x="6557" y="6162"/>
                  </a:cubicBezTo>
                  <a:cubicBezTo>
                    <a:pt x="7557" y="5384"/>
                    <a:pt x="7857" y="5124"/>
                    <a:pt x="8257" y="5059"/>
                  </a:cubicBezTo>
                  <a:cubicBezTo>
                    <a:pt x="8657" y="4995"/>
                    <a:pt x="9157" y="5124"/>
                    <a:pt x="9307" y="5676"/>
                  </a:cubicBezTo>
                  <a:cubicBezTo>
                    <a:pt x="9457" y="6227"/>
                    <a:pt x="9257" y="7200"/>
                    <a:pt x="9107" y="7881"/>
                  </a:cubicBezTo>
                  <a:cubicBezTo>
                    <a:pt x="8957" y="8562"/>
                    <a:pt x="8857" y="8951"/>
                    <a:pt x="9107" y="9114"/>
                  </a:cubicBezTo>
                  <a:cubicBezTo>
                    <a:pt x="9357" y="9276"/>
                    <a:pt x="9957" y="9211"/>
                    <a:pt x="11207" y="8432"/>
                  </a:cubicBezTo>
                  <a:cubicBezTo>
                    <a:pt x="12457" y="7654"/>
                    <a:pt x="14357" y="6162"/>
                    <a:pt x="15557" y="5254"/>
                  </a:cubicBezTo>
                  <a:cubicBezTo>
                    <a:pt x="16757" y="4346"/>
                    <a:pt x="17257" y="4022"/>
                    <a:pt x="17757" y="3827"/>
                  </a:cubicBezTo>
                  <a:cubicBezTo>
                    <a:pt x="18257" y="3632"/>
                    <a:pt x="18757" y="3568"/>
                    <a:pt x="19407" y="4119"/>
                  </a:cubicBezTo>
                  <a:cubicBezTo>
                    <a:pt x="20057" y="4670"/>
                    <a:pt x="20857" y="5838"/>
                    <a:pt x="21207" y="7557"/>
                  </a:cubicBezTo>
                  <a:cubicBezTo>
                    <a:pt x="21557" y="9276"/>
                    <a:pt x="21457" y="11546"/>
                    <a:pt x="21157" y="13589"/>
                  </a:cubicBezTo>
                  <a:cubicBezTo>
                    <a:pt x="20857" y="15632"/>
                    <a:pt x="20357" y="17449"/>
                    <a:pt x="19957" y="18746"/>
                  </a:cubicBezTo>
                  <a:cubicBezTo>
                    <a:pt x="19557" y="20043"/>
                    <a:pt x="19257" y="20822"/>
                    <a:pt x="18957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80" name="Line"/>
            <p:cNvSpPr/>
            <p:nvPr/>
          </p:nvSpPr>
          <p:spPr>
            <a:xfrm>
              <a:off x="6555158" y="3529666"/>
              <a:ext cx="196802" cy="41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0" y="2197"/>
                  </a:moveTo>
                  <a:cubicBezTo>
                    <a:pt x="251" y="1586"/>
                    <a:pt x="502" y="976"/>
                    <a:pt x="2637" y="610"/>
                  </a:cubicBezTo>
                  <a:cubicBezTo>
                    <a:pt x="4772" y="244"/>
                    <a:pt x="8791" y="122"/>
                    <a:pt x="11554" y="61"/>
                  </a:cubicBezTo>
                  <a:cubicBezTo>
                    <a:pt x="14316" y="0"/>
                    <a:pt x="15823" y="0"/>
                    <a:pt x="17205" y="0"/>
                  </a:cubicBezTo>
                  <a:cubicBezTo>
                    <a:pt x="18586" y="0"/>
                    <a:pt x="19842" y="0"/>
                    <a:pt x="20595" y="366"/>
                  </a:cubicBezTo>
                  <a:cubicBezTo>
                    <a:pt x="21349" y="732"/>
                    <a:pt x="21600" y="1464"/>
                    <a:pt x="20595" y="3173"/>
                  </a:cubicBezTo>
                  <a:cubicBezTo>
                    <a:pt x="19591" y="4881"/>
                    <a:pt x="17330" y="7566"/>
                    <a:pt x="14693" y="10251"/>
                  </a:cubicBezTo>
                  <a:cubicBezTo>
                    <a:pt x="12056" y="12936"/>
                    <a:pt x="9042" y="15620"/>
                    <a:pt x="7284" y="17512"/>
                  </a:cubicBezTo>
                  <a:cubicBezTo>
                    <a:pt x="5526" y="19403"/>
                    <a:pt x="5023" y="20502"/>
                    <a:pt x="4521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81" name="Line"/>
            <p:cNvSpPr/>
            <p:nvPr/>
          </p:nvSpPr>
          <p:spPr>
            <a:xfrm>
              <a:off x="6909413" y="3648252"/>
              <a:ext cx="171998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4" h="21600" extrusionOk="0">
                  <a:moveTo>
                    <a:pt x="4333" y="0"/>
                  </a:moveTo>
                  <a:cubicBezTo>
                    <a:pt x="2671" y="1557"/>
                    <a:pt x="1010" y="3114"/>
                    <a:pt x="317" y="4378"/>
                  </a:cubicBezTo>
                  <a:cubicBezTo>
                    <a:pt x="-375" y="5643"/>
                    <a:pt x="-98" y="6616"/>
                    <a:pt x="2810" y="7784"/>
                  </a:cubicBezTo>
                  <a:cubicBezTo>
                    <a:pt x="5717" y="8951"/>
                    <a:pt x="11256" y="10314"/>
                    <a:pt x="14579" y="11286"/>
                  </a:cubicBezTo>
                  <a:cubicBezTo>
                    <a:pt x="17902" y="12259"/>
                    <a:pt x="19010" y="12843"/>
                    <a:pt x="19840" y="13622"/>
                  </a:cubicBezTo>
                  <a:cubicBezTo>
                    <a:pt x="20671" y="14400"/>
                    <a:pt x="21225" y="15373"/>
                    <a:pt x="18040" y="16735"/>
                  </a:cubicBezTo>
                  <a:cubicBezTo>
                    <a:pt x="14856" y="18097"/>
                    <a:pt x="7933" y="19849"/>
                    <a:pt x="101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82" name="Line"/>
            <p:cNvSpPr/>
            <p:nvPr/>
          </p:nvSpPr>
          <p:spPr>
            <a:xfrm>
              <a:off x="6910915" y="3550593"/>
              <a:ext cx="21624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06" y="14400"/>
                    <a:pt x="11613" y="7200"/>
                    <a:pt x="15213" y="3600"/>
                  </a:cubicBezTo>
                  <a:cubicBezTo>
                    <a:pt x="18813" y="0"/>
                    <a:pt x="20206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83" name="Line"/>
            <p:cNvSpPr/>
            <p:nvPr/>
          </p:nvSpPr>
          <p:spPr>
            <a:xfrm>
              <a:off x="7182964" y="3404105"/>
              <a:ext cx="237172" cy="655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635" y="2145"/>
                    <a:pt x="15671" y="4289"/>
                    <a:pt x="12812" y="6740"/>
                  </a:cubicBezTo>
                  <a:cubicBezTo>
                    <a:pt x="9953" y="9191"/>
                    <a:pt x="7200" y="11949"/>
                    <a:pt x="5082" y="14477"/>
                  </a:cubicBezTo>
                  <a:cubicBezTo>
                    <a:pt x="2965" y="17004"/>
                    <a:pt x="1482" y="193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84" name="Line"/>
            <p:cNvSpPr/>
            <p:nvPr/>
          </p:nvSpPr>
          <p:spPr>
            <a:xfrm>
              <a:off x="7531745" y="3566288"/>
              <a:ext cx="219029" cy="381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4" h="21502" extrusionOk="0">
                  <a:moveTo>
                    <a:pt x="0" y="2258"/>
                  </a:moveTo>
                  <a:cubicBezTo>
                    <a:pt x="5175" y="1473"/>
                    <a:pt x="10350" y="687"/>
                    <a:pt x="13725" y="295"/>
                  </a:cubicBezTo>
                  <a:cubicBezTo>
                    <a:pt x="17100" y="-98"/>
                    <a:pt x="18675" y="-98"/>
                    <a:pt x="19800" y="295"/>
                  </a:cubicBezTo>
                  <a:cubicBezTo>
                    <a:pt x="20925" y="687"/>
                    <a:pt x="21600" y="1473"/>
                    <a:pt x="20925" y="3371"/>
                  </a:cubicBezTo>
                  <a:cubicBezTo>
                    <a:pt x="20250" y="5269"/>
                    <a:pt x="18225" y="8280"/>
                    <a:pt x="15075" y="11291"/>
                  </a:cubicBezTo>
                  <a:cubicBezTo>
                    <a:pt x="11925" y="14302"/>
                    <a:pt x="7650" y="17313"/>
                    <a:pt x="5513" y="19015"/>
                  </a:cubicBezTo>
                  <a:cubicBezTo>
                    <a:pt x="3375" y="20717"/>
                    <a:pt x="3375" y="21109"/>
                    <a:pt x="3375" y="2150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85" name="Line"/>
            <p:cNvSpPr/>
            <p:nvPr/>
          </p:nvSpPr>
          <p:spPr>
            <a:xfrm>
              <a:off x="7887503" y="3630754"/>
              <a:ext cx="252628" cy="338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530" extrusionOk="0">
                  <a:moveTo>
                    <a:pt x="4713" y="2445"/>
                  </a:moveTo>
                  <a:cubicBezTo>
                    <a:pt x="4124" y="1262"/>
                    <a:pt x="3535" y="78"/>
                    <a:pt x="2945" y="4"/>
                  </a:cubicBezTo>
                  <a:cubicBezTo>
                    <a:pt x="2356" y="-70"/>
                    <a:pt x="1767" y="966"/>
                    <a:pt x="1473" y="2075"/>
                  </a:cubicBezTo>
                  <a:cubicBezTo>
                    <a:pt x="1178" y="3185"/>
                    <a:pt x="1178" y="4368"/>
                    <a:pt x="1767" y="5182"/>
                  </a:cubicBezTo>
                  <a:cubicBezTo>
                    <a:pt x="2356" y="5996"/>
                    <a:pt x="3535" y="6440"/>
                    <a:pt x="5989" y="6662"/>
                  </a:cubicBezTo>
                  <a:cubicBezTo>
                    <a:pt x="8444" y="6883"/>
                    <a:pt x="12174" y="6883"/>
                    <a:pt x="15316" y="7845"/>
                  </a:cubicBezTo>
                  <a:cubicBezTo>
                    <a:pt x="18458" y="8807"/>
                    <a:pt x="21011" y="10730"/>
                    <a:pt x="21305" y="12801"/>
                  </a:cubicBezTo>
                  <a:cubicBezTo>
                    <a:pt x="21600" y="14872"/>
                    <a:pt x="19636" y="17092"/>
                    <a:pt x="15709" y="18571"/>
                  </a:cubicBezTo>
                  <a:cubicBezTo>
                    <a:pt x="11782" y="20051"/>
                    <a:pt x="5891" y="20790"/>
                    <a:pt x="0" y="2153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86" name="Line"/>
            <p:cNvSpPr/>
            <p:nvPr/>
          </p:nvSpPr>
          <p:spPr>
            <a:xfrm>
              <a:off x="7978185" y="3569329"/>
              <a:ext cx="299954" cy="44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58" extrusionOk="0">
                  <a:moveTo>
                    <a:pt x="0" y="20458"/>
                  </a:moveTo>
                  <a:cubicBezTo>
                    <a:pt x="5023" y="12898"/>
                    <a:pt x="10046" y="5338"/>
                    <a:pt x="13563" y="2098"/>
                  </a:cubicBezTo>
                  <a:cubicBezTo>
                    <a:pt x="17079" y="-1142"/>
                    <a:pt x="19088" y="-62"/>
                    <a:pt x="20177" y="1558"/>
                  </a:cubicBezTo>
                  <a:cubicBezTo>
                    <a:pt x="21265" y="3178"/>
                    <a:pt x="21433" y="5338"/>
                    <a:pt x="21600" y="7498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1402" name="Drawing"/>
          <p:cNvGrpSpPr/>
          <p:nvPr/>
        </p:nvGrpSpPr>
        <p:grpSpPr>
          <a:xfrm>
            <a:off x="1313861" y="4097316"/>
            <a:ext cx="1948289" cy="2757102"/>
            <a:chOff x="0" y="0"/>
            <a:chExt cx="1948287" cy="2757100"/>
          </a:xfrm>
        </p:grpSpPr>
        <p:sp>
          <p:nvSpPr>
            <p:cNvPr id="11388" name="Line"/>
            <p:cNvSpPr/>
            <p:nvPr/>
          </p:nvSpPr>
          <p:spPr>
            <a:xfrm>
              <a:off x="281057" y="0"/>
              <a:ext cx="502301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301" y="21600"/>
                  </a:moveTo>
                  <a:cubicBezTo>
                    <a:pt x="102" y="19543"/>
                    <a:pt x="-97" y="17486"/>
                    <a:pt x="52" y="16114"/>
                  </a:cubicBezTo>
                  <a:cubicBezTo>
                    <a:pt x="202" y="14743"/>
                    <a:pt x="699" y="14057"/>
                    <a:pt x="2640" y="12343"/>
                  </a:cubicBezTo>
                  <a:cubicBezTo>
                    <a:pt x="4581" y="10629"/>
                    <a:pt x="7966" y="7886"/>
                    <a:pt x="11350" y="5657"/>
                  </a:cubicBezTo>
                  <a:cubicBezTo>
                    <a:pt x="14734" y="3429"/>
                    <a:pt x="18119" y="1714"/>
                    <a:pt x="21503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89" name="Line"/>
            <p:cNvSpPr/>
            <p:nvPr/>
          </p:nvSpPr>
          <p:spPr>
            <a:xfrm>
              <a:off x="218332" y="292976"/>
              <a:ext cx="27903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000" y="3008"/>
                    <a:pt x="18000" y="6015"/>
                    <a:pt x="18000" y="9114"/>
                  </a:cubicBezTo>
                  <a:cubicBezTo>
                    <a:pt x="18000" y="12213"/>
                    <a:pt x="9000" y="15403"/>
                    <a:pt x="8100" y="17499"/>
                  </a:cubicBezTo>
                  <a:cubicBezTo>
                    <a:pt x="7200" y="19595"/>
                    <a:pt x="14400" y="205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0" name="Line"/>
            <p:cNvSpPr/>
            <p:nvPr/>
          </p:nvSpPr>
          <p:spPr>
            <a:xfrm>
              <a:off x="270591" y="432489"/>
              <a:ext cx="338377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2445" y="21600"/>
                  </a:moveTo>
                  <a:cubicBezTo>
                    <a:pt x="1262" y="21600"/>
                    <a:pt x="78" y="21600"/>
                    <a:pt x="4" y="21300"/>
                  </a:cubicBezTo>
                  <a:cubicBezTo>
                    <a:pt x="-70" y="21000"/>
                    <a:pt x="966" y="20400"/>
                    <a:pt x="4072" y="17400"/>
                  </a:cubicBezTo>
                  <a:cubicBezTo>
                    <a:pt x="7179" y="14400"/>
                    <a:pt x="12357" y="9000"/>
                    <a:pt x="15612" y="5700"/>
                  </a:cubicBezTo>
                  <a:cubicBezTo>
                    <a:pt x="18867" y="2400"/>
                    <a:pt x="20198" y="1200"/>
                    <a:pt x="21530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1" name="Line"/>
            <p:cNvSpPr/>
            <p:nvPr/>
          </p:nvSpPr>
          <p:spPr>
            <a:xfrm>
              <a:off x="582772" y="493502"/>
              <a:ext cx="605173" cy="219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0977" extrusionOk="0">
                  <a:moveTo>
                    <a:pt x="1677" y="2173"/>
                  </a:moveTo>
                  <a:cubicBezTo>
                    <a:pt x="1098" y="7295"/>
                    <a:pt x="518" y="12417"/>
                    <a:pt x="229" y="15534"/>
                  </a:cubicBezTo>
                  <a:cubicBezTo>
                    <a:pt x="-61" y="18652"/>
                    <a:pt x="-61" y="19765"/>
                    <a:pt x="146" y="20433"/>
                  </a:cubicBezTo>
                  <a:cubicBezTo>
                    <a:pt x="353" y="21101"/>
                    <a:pt x="767" y="21324"/>
                    <a:pt x="2256" y="20099"/>
                  </a:cubicBezTo>
                  <a:cubicBezTo>
                    <a:pt x="3746" y="18875"/>
                    <a:pt x="6311" y="16202"/>
                    <a:pt x="7925" y="13864"/>
                  </a:cubicBezTo>
                  <a:cubicBezTo>
                    <a:pt x="9539" y="11526"/>
                    <a:pt x="10201" y="9522"/>
                    <a:pt x="10491" y="7852"/>
                  </a:cubicBezTo>
                  <a:cubicBezTo>
                    <a:pt x="10780" y="6182"/>
                    <a:pt x="10698" y="4846"/>
                    <a:pt x="9705" y="4289"/>
                  </a:cubicBezTo>
                  <a:cubicBezTo>
                    <a:pt x="8711" y="3732"/>
                    <a:pt x="6808" y="3955"/>
                    <a:pt x="5318" y="4623"/>
                  </a:cubicBezTo>
                  <a:cubicBezTo>
                    <a:pt x="3829" y="5291"/>
                    <a:pt x="2753" y="6404"/>
                    <a:pt x="1925" y="7184"/>
                  </a:cubicBezTo>
                  <a:cubicBezTo>
                    <a:pt x="1098" y="7963"/>
                    <a:pt x="518" y="8409"/>
                    <a:pt x="477" y="8520"/>
                  </a:cubicBezTo>
                  <a:cubicBezTo>
                    <a:pt x="436" y="8631"/>
                    <a:pt x="932" y="8409"/>
                    <a:pt x="2505" y="6961"/>
                  </a:cubicBezTo>
                  <a:cubicBezTo>
                    <a:pt x="4077" y="5514"/>
                    <a:pt x="6725" y="2842"/>
                    <a:pt x="8339" y="1394"/>
                  </a:cubicBezTo>
                  <a:cubicBezTo>
                    <a:pt x="9953" y="-53"/>
                    <a:pt x="10532" y="-276"/>
                    <a:pt x="10863" y="281"/>
                  </a:cubicBezTo>
                  <a:cubicBezTo>
                    <a:pt x="11194" y="837"/>
                    <a:pt x="11277" y="2173"/>
                    <a:pt x="11153" y="4400"/>
                  </a:cubicBezTo>
                  <a:cubicBezTo>
                    <a:pt x="11029" y="6627"/>
                    <a:pt x="10698" y="9745"/>
                    <a:pt x="10532" y="11860"/>
                  </a:cubicBezTo>
                  <a:cubicBezTo>
                    <a:pt x="10367" y="13976"/>
                    <a:pt x="10367" y="15089"/>
                    <a:pt x="10573" y="15868"/>
                  </a:cubicBezTo>
                  <a:cubicBezTo>
                    <a:pt x="10780" y="16648"/>
                    <a:pt x="11194" y="17093"/>
                    <a:pt x="12477" y="16759"/>
                  </a:cubicBezTo>
                  <a:cubicBezTo>
                    <a:pt x="13760" y="16425"/>
                    <a:pt x="15911" y="15312"/>
                    <a:pt x="17484" y="13976"/>
                  </a:cubicBezTo>
                  <a:cubicBezTo>
                    <a:pt x="19056" y="12639"/>
                    <a:pt x="20049" y="11081"/>
                    <a:pt x="20670" y="9633"/>
                  </a:cubicBezTo>
                  <a:cubicBezTo>
                    <a:pt x="21291" y="8186"/>
                    <a:pt x="21539" y="6850"/>
                    <a:pt x="21539" y="5736"/>
                  </a:cubicBezTo>
                  <a:cubicBezTo>
                    <a:pt x="21539" y="4623"/>
                    <a:pt x="21291" y="3732"/>
                    <a:pt x="20422" y="3176"/>
                  </a:cubicBezTo>
                  <a:cubicBezTo>
                    <a:pt x="19553" y="2619"/>
                    <a:pt x="18063" y="2396"/>
                    <a:pt x="16491" y="2953"/>
                  </a:cubicBezTo>
                  <a:cubicBezTo>
                    <a:pt x="14918" y="3510"/>
                    <a:pt x="13263" y="4846"/>
                    <a:pt x="11608" y="6182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2" name="Line"/>
            <p:cNvSpPr/>
            <p:nvPr/>
          </p:nvSpPr>
          <p:spPr>
            <a:xfrm>
              <a:off x="1141229" y="209269"/>
              <a:ext cx="395497" cy="502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00" extrusionOk="0">
                  <a:moveTo>
                    <a:pt x="16938" y="0"/>
                  </a:moveTo>
                  <a:cubicBezTo>
                    <a:pt x="17569" y="100"/>
                    <a:pt x="18201" y="199"/>
                    <a:pt x="18517" y="946"/>
                  </a:cubicBezTo>
                  <a:cubicBezTo>
                    <a:pt x="18832" y="1692"/>
                    <a:pt x="18832" y="3086"/>
                    <a:pt x="18517" y="5425"/>
                  </a:cubicBezTo>
                  <a:cubicBezTo>
                    <a:pt x="18201" y="7764"/>
                    <a:pt x="17569" y="11049"/>
                    <a:pt x="17253" y="12940"/>
                  </a:cubicBezTo>
                  <a:cubicBezTo>
                    <a:pt x="16938" y="14831"/>
                    <a:pt x="16938" y="15329"/>
                    <a:pt x="17001" y="15876"/>
                  </a:cubicBezTo>
                  <a:cubicBezTo>
                    <a:pt x="17064" y="16424"/>
                    <a:pt x="17190" y="17021"/>
                    <a:pt x="16811" y="17220"/>
                  </a:cubicBezTo>
                  <a:cubicBezTo>
                    <a:pt x="16432" y="17419"/>
                    <a:pt x="15548" y="17220"/>
                    <a:pt x="13211" y="17121"/>
                  </a:cubicBezTo>
                  <a:cubicBezTo>
                    <a:pt x="10874" y="17021"/>
                    <a:pt x="7085" y="17021"/>
                    <a:pt x="4622" y="17419"/>
                  </a:cubicBezTo>
                  <a:cubicBezTo>
                    <a:pt x="2159" y="17818"/>
                    <a:pt x="1022" y="18614"/>
                    <a:pt x="453" y="19311"/>
                  </a:cubicBezTo>
                  <a:cubicBezTo>
                    <a:pt x="-115" y="20007"/>
                    <a:pt x="-115" y="20605"/>
                    <a:pt x="264" y="21003"/>
                  </a:cubicBezTo>
                  <a:cubicBezTo>
                    <a:pt x="643" y="21401"/>
                    <a:pt x="1401" y="21600"/>
                    <a:pt x="4117" y="21451"/>
                  </a:cubicBezTo>
                  <a:cubicBezTo>
                    <a:pt x="6832" y="21301"/>
                    <a:pt x="11506" y="20804"/>
                    <a:pt x="14727" y="20406"/>
                  </a:cubicBezTo>
                  <a:cubicBezTo>
                    <a:pt x="17948" y="20007"/>
                    <a:pt x="19717" y="19709"/>
                    <a:pt x="21485" y="1941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3" name="Line"/>
            <p:cNvSpPr/>
            <p:nvPr/>
          </p:nvSpPr>
          <p:spPr>
            <a:xfrm>
              <a:off x="65908" y="1293198"/>
              <a:ext cx="442086" cy="4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361" extrusionOk="0">
                  <a:moveTo>
                    <a:pt x="10584" y="2021"/>
                  </a:moveTo>
                  <a:cubicBezTo>
                    <a:pt x="10695" y="1307"/>
                    <a:pt x="10806" y="594"/>
                    <a:pt x="10584" y="238"/>
                  </a:cubicBezTo>
                  <a:cubicBezTo>
                    <a:pt x="10363" y="-119"/>
                    <a:pt x="9809" y="-119"/>
                    <a:pt x="8757" y="543"/>
                  </a:cubicBezTo>
                  <a:cubicBezTo>
                    <a:pt x="7704" y="1206"/>
                    <a:pt x="6154" y="2530"/>
                    <a:pt x="4547" y="4160"/>
                  </a:cubicBezTo>
                  <a:cubicBezTo>
                    <a:pt x="2941" y="5790"/>
                    <a:pt x="1280" y="7726"/>
                    <a:pt x="504" y="8949"/>
                  </a:cubicBezTo>
                  <a:cubicBezTo>
                    <a:pt x="-271" y="10172"/>
                    <a:pt x="-160" y="10681"/>
                    <a:pt x="892" y="10987"/>
                  </a:cubicBezTo>
                  <a:cubicBezTo>
                    <a:pt x="1944" y="11292"/>
                    <a:pt x="3938" y="11394"/>
                    <a:pt x="6874" y="11241"/>
                  </a:cubicBezTo>
                  <a:cubicBezTo>
                    <a:pt x="9809" y="11089"/>
                    <a:pt x="13686" y="10681"/>
                    <a:pt x="16289" y="10783"/>
                  </a:cubicBezTo>
                  <a:cubicBezTo>
                    <a:pt x="18892" y="10885"/>
                    <a:pt x="20221" y="11496"/>
                    <a:pt x="20775" y="12413"/>
                  </a:cubicBezTo>
                  <a:cubicBezTo>
                    <a:pt x="21329" y="13330"/>
                    <a:pt x="21107" y="14553"/>
                    <a:pt x="19834" y="15826"/>
                  </a:cubicBezTo>
                  <a:cubicBezTo>
                    <a:pt x="18560" y="17100"/>
                    <a:pt x="16234" y="18424"/>
                    <a:pt x="13575" y="19392"/>
                  </a:cubicBezTo>
                  <a:cubicBezTo>
                    <a:pt x="10917" y="20360"/>
                    <a:pt x="7926" y="20972"/>
                    <a:pt x="6154" y="21226"/>
                  </a:cubicBezTo>
                  <a:cubicBezTo>
                    <a:pt x="4381" y="21481"/>
                    <a:pt x="3827" y="21379"/>
                    <a:pt x="3717" y="20870"/>
                  </a:cubicBezTo>
                  <a:cubicBezTo>
                    <a:pt x="3606" y="20360"/>
                    <a:pt x="3938" y="19443"/>
                    <a:pt x="4271" y="18526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4" name="Line"/>
            <p:cNvSpPr/>
            <p:nvPr/>
          </p:nvSpPr>
          <p:spPr>
            <a:xfrm>
              <a:off x="442848" y="1266419"/>
              <a:ext cx="291681" cy="541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0" extrusionOk="0">
                  <a:moveTo>
                    <a:pt x="6590" y="4242"/>
                  </a:moveTo>
                  <a:cubicBezTo>
                    <a:pt x="5047" y="2961"/>
                    <a:pt x="3504" y="1680"/>
                    <a:pt x="2390" y="902"/>
                  </a:cubicBezTo>
                  <a:cubicBezTo>
                    <a:pt x="1275" y="124"/>
                    <a:pt x="590" y="-151"/>
                    <a:pt x="247" y="78"/>
                  </a:cubicBezTo>
                  <a:cubicBezTo>
                    <a:pt x="-96" y="307"/>
                    <a:pt x="-96" y="1039"/>
                    <a:pt x="333" y="3052"/>
                  </a:cubicBezTo>
                  <a:cubicBezTo>
                    <a:pt x="761" y="5066"/>
                    <a:pt x="1618" y="8361"/>
                    <a:pt x="2047" y="11335"/>
                  </a:cubicBezTo>
                  <a:cubicBezTo>
                    <a:pt x="2475" y="14310"/>
                    <a:pt x="2475" y="16964"/>
                    <a:pt x="2561" y="18657"/>
                  </a:cubicBezTo>
                  <a:cubicBezTo>
                    <a:pt x="2647" y="20351"/>
                    <a:pt x="2818" y="21083"/>
                    <a:pt x="3333" y="21266"/>
                  </a:cubicBezTo>
                  <a:cubicBezTo>
                    <a:pt x="3847" y="21449"/>
                    <a:pt x="4704" y="21083"/>
                    <a:pt x="6161" y="19618"/>
                  </a:cubicBezTo>
                  <a:cubicBezTo>
                    <a:pt x="7618" y="18154"/>
                    <a:pt x="9675" y="15591"/>
                    <a:pt x="11047" y="14035"/>
                  </a:cubicBezTo>
                  <a:cubicBezTo>
                    <a:pt x="12418" y="12480"/>
                    <a:pt x="13104" y="11930"/>
                    <a:pt x="13875" y="11518"/>
                  </a:cubicBezTo>
                  <a:cubicBezTo>
                    <a:pt x="14647" y="11107"/>
                    <a:pt x="15504" y="10832"/>
                    <a:pt x="16275" y="10832"/>
                  </a:cubicBezTo>
                  <a:cubicBezTo>
                    <a:pt x="17047" y="10832"/>
                    <a:pt x="17733" y="11107"/>
                    <a:pt x="18247" y="12251"/>
                  </a:cubicBezTo>
                  <a:cubicBezTo>
                    <a:pt x="18761" y="13395"/>
                    <a:pt x="19104" y="15408"/>
                    <a:pt x="19618" y="16873"/>
                  </a:cubicBezTo>
                  <a:cubicBezTo>
                    <a:pt x="20133" y="18337"/>
                    <a:pt x="20818" y="19252"/>
                    <a:pt x="21504" y="2016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5" name="Line"/>
            <p:cNvSpPr/>
            <p:nvPr/>
          </p:nvSpPr>
          <p:spPr>
            <a:xfrm>
              <a:off x="811260" y="1528698"/>
              <a:ext cx="209270" cy="242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1" extrusionOk="0">
                  <a:moveTo>
                    <a:pt x="0" y="12747"/>
                  </a:moveTo>
                  <a:cubicBezTo>
                    <a:pt x="3840" y="10098"/>
                    <a:pt x="7680" y="7449"/>
                    <a:pt x="9840" y="5513"/>
                  </a:cubicBezTo>
                  <a:cubicBezTo>
                    <a:pt x="12000" y="3577"/>
                    <a:pt x="12480" y="2354"/>
                    <a:pt x="12240" y="1437"/>
                  </a:cubicBezTo>
                  <a:cubicBezTo>
                    <a:pt x="12000" y="520"/>
                    <a:pt x="11040" y="-91"/>
                    <a:pt x="10080" y="11"/>
                  </a:cubicBezTo>
                  <a:cubicBezTo>
                    <a:pt x="9120" y="113"/>
                    <a:pt x="8160" y="928"/>
                    <a:pt x="6360" y="3781"/>
                  </a:cubicBezTo>
                  <a:cubicBezTo>
                    <a:pt x="4560" y="6634"/>
                    <a:pt x="1920" y="11524"/>
                    <a:pt x="1080" y="15090"/>
                  </a:cubicBezTo>
                  <a:cubicBezTo>
                    <a:pt x="240" y="18656"/>
                    <a:pt x="1200" y="20898"/>
                    <a:pt x="4320" y="21203"/>
                  </a:cubicBezTo>
                  <a:cubicBezTo>
                    <a:pt x="7440" y="21509"/>
                    <a:pt x="12720" y="19879"/>
                    <a:pt x="15960" y="18351"/>
                  </a:cubicBezTo>
                  <a:cubicBezTo>
                    <a:pt x="19200" y="16822"/>
                    <a:pt x="20400" y="15396"/>
                    <a:pt x="21600" y="13969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6" name="Line"/>
            <p:cNvSpPr/>
            <p:nvPr/>
          </p:nvSpPr>
          <p:spPr>
            <a:xfrm>
              <a:off x="1008903" y="1399775"/>
              <a:ext cx="81383" cy="390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459" extrusionOk="0">
                  <a:moveTo>
                    <a:pt x="17400" y="2045"/>
                  </a:moveTo>
                  <a:cubicBezTo>
                    <a:pt x="17400" y="1022"/>
                    <a:pt x="17400" y="0"/>
                    <a:pt x="16800" y="0"/>
                  </a:cubicBezTo>
                  <a:cubicBezTo>
                    <a:pt x="16200" y="0"/>
                    <a:pt x="15000" y="1022"/>
                    <a:pt x="12000" y="3707"/>
                  </a:cubicBezTo>
                  <a:cubicBezTo>
                    <a:pt x="9000" y="6391"/>
                    <a:pt x="4200" y="10736"/>
                    <a:pt x="1800" y="13676"/>
                  </a:cubicBezTo>
                  <a:cubicBezTo>
                    <a:pt x="-600" y="16615"/>
                    <a:pt x="-600" y="18149"/>
                    <a:pt x="1800" y="19299"/>
                  </a:cubicBezTo>
                  <a:cubicBezTo>
                    <a:pt x="4200" y="20450"/>
                    <a:pt x="9000" y="21217"/>
                    <a:pt x="12600" y="21408"/>
                  </a:cubicBezTo>
                  <a:cubicBezTo>
                    <a:pt x="16200" y="21600"/>
                    <a:pt x="18600" y="21217"/>
                    <a:pt x="21000" y="2083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7" name="Line"/>
            <p:cNvSpPr/>
            <p:nvPr/>
          </p:nvSpPr>
          <p:spPr>
            <a:xfrm>
              <a:off x="1218172" y="1338219"/>
              <a:ext cx="32554" cy="447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12343" y="2057"/>
                  </a:moveTo>
                  <a:cubicBezTo>
                    <a:pt x="16971" y="1166"/>
                    <a:pt x="21600" y="275"/>
                    <a:pt x="21600" y="53"/>
                  </a:cubicBezTo>
                  <a:cubicBezTo>
                    <a:pt x="21600" y="-170"/>
                    <a:pt x="16971" y="275"/>
                    <a:pt x="11571" y="2112"/>
                  </a:cubicBezTo>
                  <a:cubicBezTo>
                    <a:pt x="6171" y="3950"/>
                    <a:pt x="0" y="7178"/>
                    <a:pt x="0" y="10630"/>
                  </a:cubicBezTo>
                  <a:cubicBezTo>
                    <a:pt x="0" y="14082"/>
                    <a:pt x="6171" y="17756"/>
                    <a:pt x="12343" y="2143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8" name="Line"/>
            <p:cNvSpPr/>
            <p:nvPr/>
          </p:nvSpPr>
          <p:spPr>
            <a:xfrm>
              <a:off x="1160041" y="1457905"/>
              <a:ext cx="788247" cy="300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5709"/>
                  </a:moveTo>
                  <a:cubicBezTo>
                    <a:pt x="127" y="16528"/>
                    <a:pt x="255" y="17346"/>
                    <a:pt x="765" y="17673"/>
                  </a:cubicBezTo>
                  <a:cubicBezTo>
                    <a:pt x="1274" y="18000"/>
                    <a:pt x="2166" y="17837"/>
                    <a:pt x="3313" y="16364"/>
                  </a:cubicBezTo>
                  <a:cubicBezTo>
                    <a:pt x="4460" y="14891"/>
                    <a:pt x="5862" y="12109"/>
                    <a:pt x="6722" y="10064"/>
                  </a:cubicBezTo>
                  <a:cubicBezTo>
                    <a:pt x="7582" y="8018"/>
                    <a:pt x="7901" y="6709"/>
                    <a:pt x="8092" y="5646"/>
                  </a:cubicBezTo>
                  <a:cubicBezTo>
                    <a:pt x="8283" y="4582"/>
                    <a:pt x="8347" y="3764"/>
                    <a:pt x="8219" y="3600"/>
                  </a:cubicBezTo>
                  <a:cubicBezTo>
                    <a:pt x="8092" y="3437"/>
                    <a:pt x="7773" y="3928"/>
                    <a:pt x="7232" y="5728"/>
                  </a:cubicBezTo>
                  <a:cubicBezTo>
                    <a:pt x="6690" y="7528"/>
                    <a:pt x="5926" y="10637"/>
                    <a:pt x="5543" y="12600"/>
                  </a:cubicBezTo>
                  <a:cubicBezTo>
                    <a:pt x="5161" y="14564"/>
                    <a:pt x="5161" y="15382"/>
                    <a:pt x="5257" y="16118"/>
                  </a:cubicBezTo>
                  <a:cubicBezTo>
                    <a:pt x="5352" y="16855"/>
                    <a:pt x="5543" y="17509"/>
                    <a:pt x="5989" y="17837"/>
                  </a:cubicBezTo>
                  <a:cubicBezTo>
                    <a:pt x="6435" y="18164"/>
                    <a:pt x="7136" y="18164"/>
                    <a:pt x="7965" y="17264"/>
                  </a:cubicBezTo>
                  <a:cubicBezTo>
                    <a:pt x="8793" y="16364"/>
                    <a:pt x="9749" y="14564"/>
                    <a:pt x="10386" y="13500"/>
                  </a:cubicBezTo>
                  <a:cubicBezTo>
                    <a:pt x="11023" y="12437"/>
                    <a:pt x="11342" y="12109"/>
                    <a:pt x="11501" y="13091"/>
                  </a:cubicBezTo>
                  <a:cubicBezTo>
                    <a:pt x="11660" y="14073"/>
                    <a:pt x="11660" y="16364"/>
                    <a:pt x="11660" y="18082"/>
                  </a:cubicBezTo>
                  <a:cubicBezTo>
                    <a:pt x="11660" y="19800"/>
                    <a:pt x="11660" y="20946"/>
                    <a:pt x="11756" y="21109"/>
                  </a:cubicBezTo>
                  <a:cubicBezTo>
                    <a:pt x="11851" y="21273"/>
                    <a:pt x="12042" y="20455"/>
                    <a:pt x="12616" y="17918"/>
                  </a:cubicBezTo>
                  <a:cubicBezTo>
                    <a:pt x="13189" y="15382"/>
                    <a:pt x="14145" y="11128"/>
                    <a:pt x="15324" y="7773"/>
                  </a:cubicBezTo>
                  <a:cubicBezTo>
                    <a:pt x="16503" y="4418"/>
                    <a:pt x="17904" y="1964"/>
                    <a:pt x="18924" y="818"/>
                  </a:cubicBezTo>
                  <a:cubicBezTo>
                    <a:pt x="19943" y="-327"/>
                    <a:pt x="20581" y="-163"/>
                    <a:pt x="20963" y="655"/>
                  </a:cubicBezTo>
                  <a:cubicBezTo>
                    <a:pt x="21345" y="1473"/>
                    <a:pt x="21473" y="2946"/>
                    <a:pt x="21600" y="441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399" name="Line"/>
            <p:cNvSpPr/>
            <p:nvPr/>
          </p:nvSpPr>
          <p:spPr>
            <a:xfrm>
              <a:off x="-1" y="2237933"/>
              <a:ext cx="357447" cy="519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435" extrusionOk="0">
                  <a:moveTo>
                    <a:pt x="13001" y="2643"/>
                  </a:moveTo>
                  <a:cubicBezTo>
                    <a:pt x="12862" y="2067"/>
                    <a:pt x="12724" y="1491"/>
                    <a:pt x="12585" y="963"/>
                  </a:cubicBezTo>
                  <a:cubicBezTo>
                    <a:pt x="12447" y="435"/>
                    <a:pt x="12309" y="-45"/>
                    <a:pt x="12032" y="3"/>
                  </a:cubicBezTo>
                  <a:cubicBezTo>
                    <a:pt x="11755" y="51"/>
                    <a:pt x="11339" y="627"/>
                    <a:pt x="10301" y="2547"/>
                  </a:cubicBezTo>
                  <a:cubicBezTo>
                    <a:pt x="9262" y="4467"/>
                    <a:pt x="7601" y="7731"/>
                    <a:pt x="5801" y="10851"/>
                  </a:cubicBezTo>
                  <a:cubicBezTo>
                    <a:pt x="4001" y="13971"/>
                    <a:pt x="2062" y="16947"/>
                    <a:pt x="1024" y="18723"/>
                  </a:cubicBezTo>
                  <a:cubicBezTo>
                    <a:pt x="-15" y="20499"/>
                    <a:pt x="-153" y="21075"/>
                    <a:pt x="124" y="21315"/>
                  </a:cubicBezTo>
                  <a:cubicBezTo>
                    <a:pt x="401" y="21555"/>
                    <a:pt x="1093" y="21459"/>
                    <a:pt x="3655" y="20787"/>
                  </a:cubicBezTo>
                  <a:cubicBezTo>
                    <a:pt x="6216" y="20115"/>
                    <a:pt x="10647" y="18867"/>
                    <a:pt x="13555" y="18099"/>
                  </a:cubicBezTo>
                  <a:cubicBezTo>
                    <a:pt x="16462" y="17331"/>
                    <a:pt x="17847" y="17043"/>
                    <a:pt x="18955" y="16851"/>
                  </a:cubicBezTo>
                  <a:cubicBezTo>
                    <a:pt x="20062" y="16659"/>
                    <a:pt x="20893" y="16563"/>
                    <a:pt x="21170" y="16611"/>
                  </a:cubicBezTo>
                  <a:cubicBezTo>
                    <a:pt x="21447" y="16659"/>
                    <a:pt x="21170" y="16851"/>
                    <a:pt x="20893" y="1704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00" name="Line"/>
            <p:cNvSpPr/>
            <p:nvPr/>
          </p:nvSpPr>
          <p:spPr>
            <a:xfrm>
              <a:off x="478755" y="2411147"/>
              <a:ext cx="190952" cy="22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192" extrusionOk="0">
                  <a:moveTo>
                    <a:pt x="9656" y="3465"/>
                  </a:moveTo>
                  <a:cubicBezTo>
                    <a:pt x="9148" y="2385"/>
                    <a:pt x="8640" y="1305"/>
                    <a:pt x="7751" y="657"/>
                  </a:cubicBezTo>
                  <a:cubicBezTo>
                    <a:pt x="6861" y="9"/>
                    <a:pt x="5591" y="-207"/>
                    <a:pt x="4574" y="225"/>
                  </a:cubicBezTo>
                  <a:cubicBezTo>
                    <a:pt x="3558" y="657"/>
                    <a:pt x="2795" y="1737"/>
                    <a:pt x="1906" y="4653"/>
                  </a:cubicBezTo>
                  <a:cubicBezTo>
                    <a:pt x="1016" y="7569"/>
                    <a:pt x="0" y="12321"/>
                    <a:pt x="0" y="15777"/>
                  </a:cubicBezTo>
                  <a:cubicBezTo>
                    <a:pt x="0" y="19233"/>
                    <a:pt x="1016" y="21393"/>
                    <a:pt x="4828" y="21177"/>
                  </a:cubicBezTo>
                  <a:cubicBezTo>
                    <a:pt x="8640" y="20961"/>
                    <a:pt x="15247" y="18369"/>
                    <a:pt x="18424" y="15021"/>
                  </a:cubicBezTo>
                  <a:cubicBezTo>
                    <a:pt x="21600" y="11673"/>
                    <a:pt x="21346" y="7569"/>
                    <a:pt x="19567" y="5301"/>
                  </a:cubicBezTo>
                  <a:cubicBezTo>
                    <a:pt x="17788" y="3033"/>
                    <a:pt x="14485" y="2601"/>
                    <a:pt x="11562" y="3141"/>
                  </a:cubicBezTo>
                  <a:cubicBezTo>
                    <a:pt x="8640" y="3681"/>
                    <a:pt x="6099" y="5193"/>
                    <a:pt x="4574" y="6489"/>
                  </a:cubicBezTo>
                  <a:cubicBezTo>
                    <a:pt x="3049" y="7785"/>
                    <a:pt x="2541" y="8865"/>
                    <a:pt x="3304" y="9621"/>
                  </a:cubicBezTo>
                  <a:cubicBezTo>
                    <a:pt x="4066" y="10377"/>
                    <a:pt x="6099" y="10809"/>
                    <a:pt x="8132" y="11241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01" name="Line"/>
            <p:cNvSpPr/>
            <p:nvPr/>
          </p:nvSpPr>
          <p:spPr>
            <a:xfrm>
              <a:off x="713601" y="2385590"/>
              <a:ext cx="746393" cy="344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3" extrusionOk="0">
                  <a:moveTo>
                    <a:pt x="0" y="3841"/>
                  </a:moveTo>
                  <a:cubicBezTo>
                    <a:pt x="135" y="7820"/>
                    <a:pt x="269" y="11799"/>
                    <a:pt x="303" y="14144"/>
                  </a:cubicBezTo>
                  <a:cubicBezTo>
                    <a:pt x="336" y="16488"/>
                    <a:pt x="269" y="17199"/>
                    <a:pt x="236" y="17909"/>
                  </a:cubicBezTo>
                  <a:cubicBezTo>
                    <a:pt x="202" y="18620"/>
                    <a:pt x="202" y="19331"/>
                    <a:pt x="370" y="19757"/>
                  </a:cubicBezTo>
                  <a:cubicBezTo>
                    <a:pt x="538" y="20183"/>
                    <a:pt x="875" y="20325"/>
                    <a:pt x="1379" y="19259"/>
                  </a:cubicBezTo>
                  <a:cubicBezTo>
                    <a:pt x="1884" y="18194"/>
                    <a:pt x="2557" y="15920"/>
                    <a:pt x="2994" y="13788"/>
                  </a:cubicBezTo>
                  <a:cubicBezTo>
                    <a:pt x="3432" y="11657"/>
                    <a:pt x="3634" y="9667"/>
                    <a:pt x="3802" y="8317"/>
                  </a:cubicBezTo>
                  <a:cubicBezTo>
                    <a:pt x="3970" y="6967"/>
                    <a:pt x="4105" y="6257"/>
                    <a:pt x="4239" y="6257"/>
                  </a:cubicBezTo>
                  <a:cubicBezTo>
                    <a:pt x="4374" y="6257"/>
                    <a:pt x="4508" y="6967"/>
                    <a:pt x="4677" y="7607"/>
                  </a:cubicBezTo>
                  <a:cubicBezTo>
                    <a:pt x="4845" y="8246"/>
                    <a:pt x="5047" y="8815"/>
                    <a:pt x="5921" y="9170"/>
                  </a:cubicBezTo>
                  <a:cubicBezTo>
                    <a:pt x="6796" y="9525"/>
                    <a:pt x="8344" y="9667"/>
                    <a:pt x="9690" y="9454"/>
                  </a:cubicBezTo>
                  <a:cubicBezTo>
                    <a:pt x="11036" y="9241"/>
                    <a:pt x="12179" y="8673"/>
                    <a:pt x="13155" y="7536"/>
                  </a:cubicBezTo>
                  <a:cubicBezTo>
                    <a:pt x="14131" y="6399"/>
                    <a:pt x="14938" y="4694"/>
                    <a:pt x="15342" y="3344"/>
                  </a:cubicBezTo>
                  <a:cubicBezTo>
                    <a:pt x="15746" y="1994"/>
                    <a:pt x="15746" y="999"/>
                    <a:pt x="15578" y="431"/>
                  </a:cubicBezTo>
                  <a:cubicBezTo>
                    <a:pt x="15409" y="-138"/>
                    <a:pt x="15073" y="-280"/>
                    <a:pt x="14131" y="857"/>
                  </a:cubicBezTo>
                  <a:cubicBezTo>
                    <a:pt x="13189" y="1994"/>
                    <a:pt x="11641" y="4409"/>
                    <a:pt x="10564" y="7465"/>
                  </a:cubicBezTo>
                  <a:cubicBezTo>
                    <a:pt x="9488" y="10520"/>
                    <a:pt x="8882" y="14215"/>
                    <a:pt x="9050" y="16702"/>
                  </a:cubicBezTo>
                  <a:cubicBezTo>
                    <a:pt x="9219" y="19188"/>
                    <a:pt x="10161" y="20467"/>
                    <a:pt x="11877" y="20894"/>
                  </a:cubicBezTo>
                  <a:cubicBezTo>
                    <a:pt x="13593" y="21320"/>
                    <a:pt x="16082" y="20894"/>
                    <a:pt x="17832" y="20112"/>
                  </a:cubicBezTo>
                  <a:cubicBezTo>
                    <a:pt x="19581" y="19331"/>
                    <a:pt x="20591" y="18194"/>
                    <a:pt x="21600" y="17057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20" name="Drawing"/>
          <p:cNvGrpSpPr/>
          <p:nvPr/>
        </p:nvGrpSpPr>
        <p:grpSpPr>
          <a:xfrm>
            <a:off x="1111055" y="537123"/>
            <a:ext cx="10070875" cy="5231721"/>
            <a:chOff x="0" y="0"/>
            <a:chExt cx="10070873" cy="5231719"/>
          </a:xfrm>
        </p:grpSpPr>
        <p:sp>
          <p:nvSpPr>
            <p:cNvPr id="11404" name="Line"/>
            <p:cNvSpPr/>
            <p:nvPr/>
          </p:nvSpPr>
          <p:spPr>
            <a:xfrm>
              <a:off x="389103" y="241821"/>
              <a:ext cx="20528" cy="344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1600" extrusionOk="0">
                  <a:moveTo>
                    <a:pt x="21188" y="1459"/>
                  </a:moveTo>
                  <a:cubicBezTo>
                    <a:pt x="18788" y="730"/>
                    <a:pt x="16388" y="0"/>
                    <a:pt x="12788" y="0"/>
                  </a:cubicBezTo>
                  <a:cubicBezTo>
                    <a:pt x="9188" y="0"/>
                    <a:pt x="4388" y="730"/>
                    <a:pt x="1988" y="3503"/>
                  </a:cubicBezTo>
                  <a:cubicBezTo>
                    <a:pt x="-412" y="6276"/>
                    <a:pt x="-412" y="11092"/>
                    <a:pt x="788" y="14449"/>
                  </a:cubicBezTo>
                  <a:cubicBezTo>
                    <a:pt x="1988" y="17805"/>
                    <a:pt x="4388" y="19703"/>
                    <a:pt x="6788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05" name="Line"/>
            <p:cNvSpPr/>
            <p:nvPr/>
          </p:nvSpPr>
          <p:spPr>
            <a:xfrm>
              <a:off x="-1" y="85605"/>
              <a:ext cx="858721" cy="689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485" extrusionOk="0">
                  <a:moveTo>
                    <a:pt x="3600" y="4725"/>
                  </a:moveTo>
                  <a:cubicBezTo>
                    <a:pt x="2616" y="4652"/>
                    <a:pt x="1631" y="4580"/>
                    <a:pt x="994" y="4471"/>
                  </a:cubicBezTo>
                  <a:cubicBezTo>
                    <a:pt x="357" y="4362"/>
                    <a:pt x="68" y="4218"/>
                    <a:pt x="10" y="4000"/>
                  </a:cubicBezTo>
                  <a:cubicBezTo>
                    <a:pt x="-48" y="3783"/>
                    <a:pt x="126" y="3493"/>
                    <a:pt x="1197" y="2949"/>
                  </a:cubicBezTo>
                  <a:cubicBezTo>
                    <a:pt x="2268" y="2405"/>
                    <a:pt x="4237" y="1608"/>
                    <a:pt x="6206" y="1028"/>
                  </a:cubicBezTo>
                  <a:cubicBezTo>
                    <a:pt x="8175" y="448"/>
                    <a:pt x="10144" y="86"/>
                    <a:pt x="11823" y="13"/>
                  </a:cubicBezTo>
                  <a:cubicBezTo>
                    <a:pt x="13503" y="-59"/>
                    <a:pt x="14892" y="158"/>
                    <a:pt x="15790" y="811"/>
                  </a:cubicBezTo>
                  <a:cubicBezTo>
                    <a:pt x="16688" y="1463"/>
                    <a:pt x="17093" y="2550"/>
                    <a:pt x="16543" y="3928"/>
                  </a:cubicBezTo>
                  <a:cubicBezTo>
                    <a:pt x="15993" y="5305"/>
                    <a:pt x="14487" y="6972"/>
                    <a:pt x="12663" y="8494"/>
                  </a:cubicBezTo>
                  <a:cubicBezTo>
                    <a:pt x="10839" y="10016"/>
                    <a:pt x="8696" y="11393"/>
                    <a:pt x="7104" y="12299"/>
                  </a:cubicBezTo>
                  <a:cubicBezTo>
                    <a:pt x="5511" y="13205"/>
                    <a:pt x="4469" y="13640"/>
                    <a:pt x="3745" y="13967"/>
                  </a:cubicBezTo>
                  <a:cubicBezTo>
                    <a:pt x="3021" y="14293"/>
                    <a:pt x="2616" y="14510"/>
                    <a:pt x="2645" y="14474"/>
                  </a:cubicBezTo>
                  <a:cubicBezTo>
                    <a:pt x="2674" y="14438"/>
                    <a:pt x="3137" y="14148"/>
                    <a:pt x="4266" y="13749"/>
                  </a:cubicBezTo>
                  <a:cubicBezTo>
                    <a:pt x="5395" y="13350"/>
                    <a:pt x="7191" y="12843"/>
                    <a:pt x="9217" y="12444"/>
                  </a:cubicBezTo>
                  <a:cubicBezTo>
                    <a:pt x="11244" y="12046"/>
                    <a:pt x="13503" y="11756"/>
                    <a:pt x="15385" y="11683"/>
                  </a:cubicBezTo>
                  <a:cubicBezTo>
                    <a:pt x="17267" y="11611"/>
                    <a:pt x="18772" y="11756"/>
                    <a:pt x="19699" y="11937"/>
                  </a:cubicBezTo>
                  <a:cubicBezTo>
                    <a:pt x="20625" y="12118"/>
                    <a:pt x="20973" y="12336"/>
                    <a:pt x="21205" y="12662"/>
                  </a:cubicBezTo>
                  <a:cubicBezTo>
                    <a:pt x="21436" y="12988"/>
                    <a:pt x="21552" y="13423"/>
                    <a:pt x="20886" y="14293"/>
                  </a:cubicBezTo>
                  <a:cubicBezTo>
                    <a:pt x="20220" y="15162"/>
                    <a:pt x="18772" y="16467"/>
                    <a:pt x="16919" y="17699"/>
                  </a:cubicBezTo>
                  <a:cubicBezTo>
                    <a:pt x="15066" y="18932"/>
                    <a:pt x="12808" y="20091"/>
                    <a:pt x="11157" y="20744"/>
                  </a:cubicBezTo>
                  <a:cubicBezTo>
                    <a:pt x="9507" y="21396"/>
                    <a:pt x="8465" y="21541"/>
                    <a:pt x="7799" y="21469"/>
                  </a:cubicBezTo>
                  <a:cubicBezTo>
                    <a:pt x="7133" y="21396"/>
                    <a:pt x="6843" y="21106"/>
                    <a:pt x="6554" y="2081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06" name="Line"/>
            <p:cNvSpPr/>
            <p:nvPr/>
          </p:nvSpPr>
          <p:spPr>
            <a:xfrm>
              <a:off x="849095" y="383090"/>
              <a:ext cx="530148" cy="29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1" extrusionOk="0">
                  <a:moveTo>
                    <a:pt x="0" y="12797"/>
                  </a:moveTo>
                  <a:cubicBezTo>
                    <a:pt x="1989" y="10246"/>
                    <a:pt x="3979" y="7695"/>
                    <a:pt x="5116" y="5994"/>
                  </a:cubicBezTo>
                  <a:cubicBezTo>
                    <a:pt x="6253" y="4293"/>
                    <a:pt x="6537" y="3443"/>
                    <a:pt x="6679" y="2592"/>
                  </a:cubicBezTo>
                  <a:cubicBezTo>
                    <a:pt x="6821" y="1742"/>
                    <a:pt x="6821" y="892"/>
                    <a:pt x="6584" y="381"/>
                  </a:cubicBezTo>
                  <a:cubicBezTo>
                    <a:pt x="6347" y="-129"/>
                    <a:pt x="5874" y="-299"/>
                    <a:pt x="4926" y="977"/>
                  </a:cubicBezTo>
                  <a:cubicBezTo>
                    <a:pt x="3979" y="2252"/>
                    <a:pt x="2558" y="4973"/>
                    <a:pt x="1658" y="7865"/>
                  </a:cubicBezTo>
                  <a:cubicBezTo>
                    <a:pt x="758" y="10756"/>
                    <a:pt x="379" y="13818"/>
                    <a:pt x="332" y="16029"/>
                  </a:cubicBezTo>
                  <a:cubicBezTo>
                    <a:pt x="284" y="18240"/>
                    <a:pt x="568" y="19600"/>
                    <a:pt x="1232" y="20366"/>
                  </a:cubicBezTo>
                  <a:cubicBezTo>
                    <a:pt x="1895" y="21131"/>
                    <a:pt x="2937" y="21301"/>
                    <a:pt x="4642" y="20025"/>
                  </a:cubicBezTo>
                  <a:cubicBezTo>
                    <a:pt x="6347" y="18750"/>
                    <a:pt x="8716" y="16029"/>
                    <a:pt x="10137" y="13647"/>
                  </a:cubicBezTo>
                  <a:cubicBezTo>
                    <a:pt x="11558" y="11266"/>
                    <a:pt x="12032" y="9225"/>
                    <a:pt x="12316" y="7780"/>
                  </a:cubicBezTo>
                  <a:cubicBezTo>
                    <a:pt x="12600" y="6334"/>
                    <a:pt x="12695" y="5484"/>
                    <a:pt x="12837" y="5484"/>
                  </a:cubicBezTo>
                  <a:cubicBezTo>
                    <a:pt x="12979" y="5484"/>
                    <a:pt x="13168" y="6334"/>
                    <a:pt x="13263" y="8375"/>
                  </a:cubicBezTo>
                  <a:cubicBezTo>
                    <a:pt x="13358" y="10416"/>
                    <a:pt x="13358" y="13647"/>
                    <a:pt x="13358" y="15773"/>
                  </a:cubicBezTo>
                  <a:cubicBezTo>
                    <a:pt x="13358" y="17899"/>
                    <a:pt x="13358" y="18920"/>
                    <a:pt x="13500" y="19770"/>
                  </a:cubicBezTo>
                  <a:cubicBezTo>
                    <a:pt x="13642" y="20621"/>
                    <a:pt x="13926" y="21301"/>
                    <a:pt x="14353" y="21301"/>
                  </a:cubicBezTo>
                  <a:cubicBezTo>
                    <a:pt x="14779" y="21301"/>
                    <a:pt x="15347" y="20621"/>
                    <a:pt x="16153" y="18410"/>
                  </a:cubicBezTo>
                  <a:cubicBezTo>
                    <a:pt x="16958" y="16199"/>
                    <a:pt x="18000" y="12457"/>
                    <a:pt x="18616" y="10076"/>
                  </a:cubicBezTo>
                  <a:cubicBezTo>
                    <a:pt x="19232" y="7695"/>
                    <a:pt x="19421" y="6674"/>
                    <a:pt x="19705" y="5654"/>
                  </a:cubicBezTo>
                  <a:cubicBezTo>
                    <a:pt x="19989" y="4633"/>
                    <a:pt x="20368" y="3613"/>
                    <a:pt x="20700" y="3443"/>
                  </a:cubicBezTo>
                  <a:cubicBezTo>
                    <a:pt x="21032" y="3273"/>
                    <a:pt x="21316" y="3953"/>
                    <a:pt x="21411" y="5824"/>
                  </a:cubicBezTo>
                  <a:cubicBezTo>
                    <a:pt x="21505" y="7695"/>
                    <a:pt x="21411" y="10756"/>
                    <a:pt x="21411" y="12712"/>
                  </a:cubicBezTo>
                  <a:cubicBezTo>
                    <a:pt x="21411" y="14668"/>
                    <a:pt x="21505" y="15518"/>
                    <a:pt x="21600" y="1636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07" name="Line"/>
            <p:cNvSpPr/>
            <p:nvPr/>
          </p:nvSpPr>
          <p:spPr>
            <a:xfrm>
              <a:off x="1462950" y="428184"/>
              <a:ext cx="174392" cy="215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8" extrusionOk="0">
                  <a:moveTo>
                    <a:pt x="0" y="14063"/>
                  </a:moveTo>
                  <a:cubicBezTo>
                    <a:pt x="4896" y="11562"/>
                    <a:pt x="9792" y="9061"/>
                    <a:pt x="12816" y="7242"/>
                  </a:cubicBezTo>
                  <a:cubicBezTo>
                    <a:pt x="15840" y="5423"/>
                    <a:pt x="16992" y="4286"/>
                    <a:pt x="18000" y="3036"/>
                  </a:cubicBezTo>
                  <a:cubicBezTo>
                    <a:pt x="19008" y="1785"/>
                    <a:pt x="19872" y="421"/>
                    <a:pt x="19728" y="80"/>
                  </a:cubicBezTo>
                  <a:cubicBezTo>
                    <a:pt x="19584" y="-261"/>
                    <a:pt x="18432" y="421"/>
                    <a:pt x="15264" y="3491"/>
                  </a:cubicBezTo>
                  <a:cubicBezTo>
                    <a:pt x="12096" y="6560"/>
                    <a:pt x="6912" y="12017"/>
                    <a:pt x="4320" y="15314"/>
                  </a:cubicBezTo>
                  <a:cubicBezTo>
                    <a:pt x="1728" y="18611"/>
                    <a:pt x="1728" y="19747"/>
                    <a:pt x="2448" y="20430"/>
                  </a:cubicBezTo>
                  <a:cubicBezTo>
                    <a:pt x="3168" y="21112"/>
                    <a:pt x="4608" y="21339"/>
                    <a:pt x="7920" y="20543"/>
                  </a:cubicBezTo>
                  <a:cubicBezTo>
                    <a:pt x="11232" y="19747"/>
                    <a:pt x="16416" y="17928"/>
                    <a:pt x="21600" y="1611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08" name="Line"/>
            <p:cNvSpPr/>
            <p:nvPr/>
          </p:nvSpPr>
          <p:spPr>
            <a:xfrm>
              <a:off x="1734999" y="199967"/>
              <a:ext cx="174392" cy="455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94"/>
                  </a:moveTo>
                  <a:cubicBezTo>
                    <a:pt x="21024" y="1543"/>
                    <a:pt x="20448" y="992"/>
                    <a:pt x="19296" y="606"/>
                  </a:cubicBezTo>
                  <a:cubicBezTo>
                    <a:pt x="18144" y="220"/>
                    <a:pt x="16416" y="0"/>
                    <a:pt x="14688" y="0"/>
                  </a:cubicBezTo>
                  <a:cubicBezTo>
                    <a:pt x="12960" y="0"/>
                    <a:pt x="11232" y="220"/>
                    <a:pt x="9360" y="1708"/>
                  </a:cubicBezTo>
                  <a:cubicBezTo>
                    <a:pt x="7488" y="3196"/>
                    <a:pt x="5472" y="5951"/>
                    <a:pt x="4320" y="8982"/>
                  </a:cubicBezTo>
                  <a:cubicBezTo>
                    <a:pt x="3168" y="12012"/>
                    <a:pt x="2880" y="15318"/>
                    <a:pt x="2304" y="17467"/>
                  </a:cubicBezTo>
                  <a:cubicBezTo>
                    <a:pt x="1728" y="19616"/>
                    <a:pt x="864" y="2060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09" name="Line"/>
            <p:cNvSpPr/>
            <p:nvPr/>
          </p:nvSpPr>
          <p:spPr>
            <a:xfrm>
              <a:off x="1693146" y="457706"/>
              <a:ext cx="306928" cy="175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7" extrusionOk="0">
                  <a:moveTo>
                    <a:pt x="0" y="13789"/>
                  </a:moveTo>
                  <a:cubicBezTo>
                    <a:pt x="3109" y="12667"/>
                    <a:pt x="6218" y="11545"/>
                    <a:pt x="8591" y="10282"/>
                  </a:cubicBezTo>
                  <a:cubicBezTo>
                    <a:pt x="10964" y="9020"/>
                    <a:pt x="12600" y="7618"/>
                    <a:pt x="13500" y="6215"/>
                  </a:cubicBezTo>
                  <a:cubicBezTo>
                    <a:pt x="14400" y="4812"/>
                    <a:pt x="14564" y="3410"/>
                    <a:pt x="14891" y="2147"/>
                  </a:cubicBezTo>
                  <a:cubicBezTo>
                    <a:pt x="15218" y="885"/>
                    <a:pt x="15709" y="-237"/>
                    <a:pt x="16118" y="44"/>
                  </a:cubicBezTo>
                  <a:cubicBezTo>
                    <a:pt x="16527" y="324"/>
                    <a:pt x="16855" y="2007"/>
                    <a:pt x="17018" y="5233"/>
                  </a:cubicBezTo>
                  <a:cubicBezTo>
                    <a:pt x="17182" y="8459"/>
                    <a:pt x="17182" y="13228"/>
                    <a:pt x="17264" y="16314"/>
                  </a:cubicBezTo>
                  <a:cubicBezTo>
                    <a:pt x="17345" y="19399"/>
                    <a:pt x="17509" y="20802"/>
                    <a:pt x="18000" y="21082"/>
                  </a:cubicBezTo>
                  <a:cubicBezTo>
                    <a:pt x="18491" y="21363"/>
                    <a:pt x="19309" y="20521"/>
                    <a:pt x="19964" y="19680"/>
                  </a:cubicBezTo>
                  <a:cubicBezTo>
                    <a:pt x="20618" y="18838"/>
                    <a:pt x="21109" y="17997"/>
                    <a:pt x="21600" y="1715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0" name="Line"/>
            <p:cNvSpPr/>
            <p:nvPr/>
          </p:nvSpPr>
          <p:spPr>
            <a:xfrm>
              <a:off x="2111683" y="237171"/>
              <a:ext cx="34879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2833"/>
                    <a:pt x="21600" y="5666"/>
                    <a:pt x="19440" y="8970"/>
                  </a:cubicBezTo>
                  <a:cubicBezTo>
                    <a:pt x="17280" y="12275"/>
                    <a:pt x="12960" y="16052"/>
                    <a:pt x="9360" y="18236"/>
                  </a:cubicBezTo>
                  <a:cubicBezTo>
                    <a:pt x="5760" y="20420"/>
                    <a:pt x="2880" y="210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1" name="Line"/>
            <p:cNvSpPr/>
            <p:nvPr/>
          </p:nvSpPr>
          <p:spPr>
            <a:xfrm>
              <a:off x="2097732" y="433043"/>
              <a:ext cx="384979" cy="256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248" extrusionOk="0">
                  <a:moveTo>
                    <a:pt x="0" y="6897"/>
                  </a:moveTo>
                  <a:cubicBezTo>
                    <a:pt x="2863" y="4775"/>
                    <a:pt x="5725" y="2654"/>
                    <a:pt x="7612" y="1497"/>
                  </a:cubicBezTo>
                  <a:cubicBezTo>
                    <a:pt x="9499" y="340"/>
                    <a:pt x="10410" y="147"/>
                    <a:pt x="11190" y="50"/>
                  </a:cubicBezTo>
                  <a:cubicBezTo>
                    <a:pt x="11971" y="-46"/>
                    <a:pt x="12622" y="-46"/>
                    <a:pt x="12947" y="436"/>
                  </a:cubicBezTo>
                  <a:cubicBezTo>
                    <a:pt x="13272" y="918"/>
                    <a:pt x="13272" y="1883"/>
                    <a:pt x="12557" y="3233"/>
                  </a:cubicBezTo>
                  <a:cubicBezTo>
                    <a:pt x="11841" y="4583"/>
                    <a:pt x="10410" y="6318"/>
                    <a:pt x="9499" y="7572"/>
                  </a:cubicBezTo>
                  <a:cubicBezTo>
                    <a:pt x="8588" y="8825"/>
                    <a:pt x="8198" y="9597"/>
                    <a:pt x="8458" y="10079"/>
                  </a:cubicBezTo>
                  <a:cubicBezTo>
                    <a:pt x="8718" y="10561"/>
                    <a:pt x="9629" y="10754"/>
                    <a:pt x="11320" y="10850"/>
                  </a:cubicBezTo>
                  <a:cubicBezTo>
                    <a:pt x="13012" y="10947"/>
                    <a:pt x="15484" y="10947"/>
                    <a:pt x="17176" y="11043"/>
                  </a:cubicBezTo>
                  <a:cubicBezTo>
                    <a:pt x="18867" y="11140"/>
                    <a:pt x="19778" y="11333"/>
                    <a:pt x="20429" y="11815"/>
                  </a:cubicBezTo>
                  <a:cubicBezTo>
                    <a:pt x="21080" y="12297"/>
                    <a:pt x="21470" y="13068"/>
                    <a:pt x="21535" y="13936"/>
                  </a:cubicBezTo>
                  <a:cubicBezTo>
                    <a:pt x="21600" y="14804"/>
                    <a:pt x="21340" y="15768"/>
                    <a:pt x="19453" y="17118"/>
                  </a:cubicBezTo>
                  <a:cubicBezTo>
                    <a:pt x="17566" y="18468"/>
                    <a:pt x="14053" y="20204"/>
                    <a:pt x="11971" y="20879"/>
                  </a:cubicBezTo>
                  <a:cubicBezTo>
                    <a:pt x="9889" y="21554"/>
                    <a:pt x="9239" y="21168"/>
                    <a:pt x="8588" y="2078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2" name="Line"/>
            <p:cNvSpPr/>
            <p:nvPr/>
          </p:nvSpPr>
          <p:spPr>
            <a:xfrm>
              <a:off x="2537196" y="509220"/>
              <a:ext cx="12556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3" name="Line"/>
            <p:cNvSpPr/>
            <p:nvPr/>
          </p:nvSpPr>
          <p:spPr>
            <a:xfrm>
              <a:off x="2887247" y="188341"/>
              <a:ext cx="293871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9" h="21600" extrusionOk="0">
                  <a:moveTo>
                    <a:pt x="1394" y="0"/>
                  </a:moveTo>
                  <a:cubicBezTo>
                    <a:pt x="1394" y="4114"/>
                    <a:pt x="1394" y="8229"/>
                    <a:pt x="1312" y="11211"/>
                  </a:cubicBezTo>
                  <a:cubicBezTo>
                    <a:pt x="1229" y="14194"/>
                    <a:pt x="1064" y="16046"/>
                    <a:pt x="817" y="17280"/>
                  </a:cubicBezTo>
                  <a:cubicBezTo>
                    <a:pt x="570" y="18514"/>
                    <a:pt x="240" y="19131"/>
                    <a:pt x="75" y="19183"/>
                  </a:cubicBezTo>
                  <a:cubicBezTo>
                    <a:pt x="-90" y="19234"/>
                    <a:pt x="-90" y="18720"/>
                    <a:pt x="1229" y="17280"/>
                  </a:cubicBezTo>
                  <a:cubicBezTo>
                    <a:pt x="2548" y="15840"/>
                    <a:pt x="5186" y="13474"/>
                    <a:pt x="8402" y="12189"/>
                  </a:cubicBezTo>
                  <a:cubicBezTo>
                    <a:pt x="11617" y="10903"/>
                    <a:pt x="15409" y="10697"/>
                    <a:pt x="17883" y="10954"/>
                  </a:cubicBezTo>
                  <a:cubicBezTo>
                    <a:pt x="20356" y="11211"/>
                    <a:pt x="21510" y="11931"/>
                    <a:pt x="20438" y="13629"/>
                  </a:cubicBezTo>
                  <a:cubicBezTo>
                    <a:pt x="19366" y="15326"/>
                    <a:pt x="16069" y="18000"/>
                    <a:pt x="13925" y="19491"/>
                  </a:cubicBezTo>
                  <a:cubicBezTo>
                    <a:pt x="11782" y="20983"/>
                    <a:pt x="10792" y="21291"/>
                    <a:pt x="9803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4" name="Line"/>
            <p:cNvSpPr/>
            <p:nvPr/>
          </p:nvSpPr>
          <p:spPr>
            <a:xfrm>
              <a:off x="3182807" y="376298"/>
              <a:ext cx="208633" cy="25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0959" extrusionOk="0">
                  <a:moveTo>
                    <a:pt x="14560" y="2873"/>
                  </a:moveTo>
                  <a:cubicBezTo>
                    <a:pt x="14798" y="1926"/>
                    <a:pt x="15035" y="978"/>
                    <a:pt x="14323" y="410"/>
                  </a:cubicBezTo>
                  <a:cubicBezTo>
                    <a:pt x="13611" y="-159"/>
                    <a:pt x="11949" y="-348"/>
                    <a:pt x="9695" y="1263"/>
                  </a:cubicBezTo>
                  <a:cubicBezTo>
                    <a:pt x="7440" y="2873"/>
                    <a:pt x="4591" y="6284"/>
                    <a:pt x="2811" y="9220"/>
                  </a:cubicBezTo>
                  <a:cubicBezTo>
                    <a:pt x="1031" y="12157"/>
                    <a:pt x="319" y="14620"/>
                    <a:pt x="81" y="16326"/>
                  </a:cubicBezTo>
                  <a:cubicBezTo>
                    <a:pt x="-156" y="18031"/>
                    <a:pt x="81" y="18978"/>
                    <a:pt x="1387" y="19263"/>
                  </a:cubicBezTo>
                  <a:cubicBezTo>
                    <a:pt x="2692" y="19547"/>
                    <a:pt x="5066" y="19168"/>
                    <a:pt x="8033" y="17463"/>
                  </a:cubicBezTo>
                  <a:cubicBezTo>
                    <a:pt x="11000" y="15757"/>
                    <a:pt x="14560" y="12726"/>
                    <a:pt x="16815" y="10926"/>
                  </a:cubicBezTo>
                  <a:cubicBezTo>
                    <a:pt x="19070" y="9126"/>
                    <a:pt x="20020" y="8557"/>
                    <a:pt x="20613" y="8747"/>
                  </a:cubicBezTo>
                  <a:cubicBezTo>
                    <a:pt x="21207" y="8936"/>
                    <a:pt x="21444" y="9884"/>
                    <a:pt x="21207" y="11399"/>
                  </a:cubicBezTo>
                  <a:cubicBezTo>
                    <a:pt x="20969" y="12915"/>
                    <a:pt x="20257" y="14999"/>
                    <a:pt x="19308" y="16894"/>
                  </a:cubicBezTo>
                  <a:cubicBezTo>
                    <a:pt x="18358" y="18789"/>
                    <a:pt x="17171" y="20494"/>
                    <a:pt x="16815" y="20873"/>
                  </a:cubicBezTo>
                  <a:cubicBezTo>
                    <a:pt x="16459" y="21252"/>
                    <a:pt x="16934" y="20305"/>
                    <a:pt x="17409" y="1935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5" name="Line"/>
            <p:cNvSpPr/>
            <p:nvPr/>
          </p:nvSpPr>
          <p:spPr>
            <a:xfrm>
              <a:off x="3438148" y="397610"/>
              <a:ext cx="224741" cy="232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7" h="21183" extrusionOk="0">
                  <a:moveTo>
                    <a:pt x="13506" y="0"/>
                  </a:moveTo>
                  <a:cubicBezTo>
                    <a:pt x="9834" y="1906"/>
                    <a:pt x="6162" y="3812"/>
                    <a:pt x="3678" y="5400"/>
                  </a:cubicBezTo>
                  <a:cubicBezTo>
                    <a:pt x="1194" y="6988"/>
                    <a:pt x="-102" y="8259"/>
                    <a:pt x="6" y="8894"/>
                  </a:cubicBezTo>
                  <a:cubicBezTo>
                    <a:pt x="114" y="9529"/>
                    <a:pt x="1626" y="9529"/>
                    <a:pt x="4326" y="9635"/>
                  </a:cubicBezTo>
                  <a:cubicBezTo>
                    <a:pt x="7026" y="9741"/>
                    <a:pt x="10914" y="9953"/>
                    <a:pt x="13830" y="10482"/>
                  </a:cubicBezTo>
                  <a:cubicBezTo>
                    <a:pt x="16746" y="11012"/>
                    <a:pt x="18690" y="11859"/>
                    <a:pt x="19878" y="12812"/>
                  </a:cubicBezTo>
                  <a:cubicBezTo>
                    <a:pt x="21066" y="13765"/>
                    <a:pt x="21498" y="14824"/>
                    <a:pt x="19446" y="16412"/>
                  </a:cubicBezTo>
                  <a:cubicBezTo>
                    <a:pt x="17394" y="18000"/>
                    <a:pt x="12858" y="20118"/>
                    <a:pt x="9834" y="20859"/>
                  </a:cubicBezTo>
                  <a:cubicBezTo>
                    <a:pt x="6810" y="21600"/>
                    <a:pt x="5298" y="20965"/>
                    <a:pt x="4866" y="20012"/>
                  </a:cubicBezTo>
                  <a:cubicBezTo>
                    <a:pt x="4434" y="19059"/>
                    <a:pt x="5082" y="17788"/>
                    <a:pt x="5730" y="1651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6" name="Line"/>
            <p:cNvSpPr/>
            <p:nvPr/>
          </p:nvSpPr>
          <p:spPr>
            <a:xfrm>
              <a:off x="3668539" y="430163"/>
              <a:ext cx="312613" cy="22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189" extrusionOk="0">
                  <a:moveTo>
                    <a:pt x="865" y="8073"/>
                  </a:moveTo>
                  <a:cubicBezTo>
                    <a:pt x="706" y="9164"/>
                    <a:pt x="547" y="10255"/>
                    <a:pt x="309" y="11455"/>
                  </a:cubicBezTo>
                  <a:cubicBezTo>
                    <a:pt x="71" y="12655"/>
                    <a:pt x="-247" y="13964"/>
                    <a:pt x="309" y="14509"/>
                  </a:cubicBezTo>
                  <a:cubicBezTo>
                    <a:pt x="865" y="15055"/>
                    <a:pt x="2294" y="14836"/>
                    <a:pt x="4915" y="13200"/>
                  </a:cubicBezTo>
                  <a:cubicBezTo>
                    <a:pt x="7535" y="11564"/>
                    <a:pt x="11347" y="8509"/>
                    <a:pt x="13809" y="6436"/>
                  </a:cubicBezTo>
                  <a:cubicBezTo>
                    <a:pt x="16271" y="4364"/>
                    <a:pt x="17382" y="3273"/>
                    <a:pt x="18177" y="2182"/>
                  </a:cubicBezTo>
                  <a:cubicBezTo>
                    <a:pt x="18971" y="1091"/>
                    <a:pt x="19447" y="0"/>
                    <a:pt x="19050" y="0"/>
                  </a:cubicBezTo>
                  <a:cubicBezTo>
                    <a:pt x="18653" y="0"/>
                    <a:pt x="17382" y="1091"/>
                    <a:pt x="15000" y="4145"/>
                  </a:cubicBezTo>
                  <a:cubicBezTo>
                    <a:pt x="12618" y="7200"/>
                    <a:pt x="9124" y="12218"/>
                    <a:pt x="7218" y="15382"/>
                  </a:cubicBezTo>
                  <a:cubicBezTo>
                    <a:pt x="5312" y="18545"/>
                    <a:pt x="4994" y="19855"/>
                    <a:pt x="5391" y="20618"/>
                  </a:cubicBezTo>
                  <a:cubicBezTo>
                    <a:pt x="5788" y="21382"/>
                    <a:pt x="6900" y="21600"/>
                    <a:pt x="9679" y="19855"/>
                  </a:cubicBezTo>
                  <a:cubicBezTo>
                    <a:pt x="12459" y="18109"/>
                    <a:pt x="16906" y="14400"/>
                    <a:pt x="21353" y="1069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7" name="Line"/>
            <p:cNvSpPr/>
            <p:nvPr/>
          </p:nvSpPr>
          <p:spPr>
            <a:xfrm>
              <a:off x="3931030" y="160439"/>
              <a:ext cx="377977" cy="496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63" extrusionOk="0">
                  <a:moveTo>
                    <a:pt x="19039" y="0"/>
                  </a:moveTo>
                  <a:cubicBezTo>
                    <a:pt x="19566" y="1407"/>
                    <a:pt x="20093" y="2813"/>
                    <a:pt x="20093" y="5124"/>
                  </a:cubicBezTo>
                  <a:cubicBezTo>
                    <a:pt x="20093" y="7434"/>
                    <a:pt x="19566" y="10649"/>
                    <a:pt x="19303" y="12508"/>
                  </a:cubicBezTo>
                  <a:cubicBezTo>
                    <a:pt x="19039" y="14367"/>
                    <a:pt x="19039" y="14869"/>
                    <a:pt x="18842" y="15321"/>
                  </a:cubicBezTo>
                  <a:cubicBezTo>
                    <a:pt x="18644" y="15773"/>
                    <a:pt x="18249" y="16175"/>
                    <a:pt x="17064" y="16225"/>
                  </a:cubicBezTo>
                  <a:cubicBezTo>
                    <a:pt x="15878" y="16275"/>
                    <a:pt x="13903" y="15974"/>
                    <a:pt x="11334" y="16125"/>
                  </a:cubicBezTo>
                  <a:cubicBezTo>
                    <a:pt x="8766" y="16275"/>
                    <a:pt x="5605" y="16878"/>
                    <a:pt x="3564" y="17581"/>
                  </a:cubicBezTo>
                  <a:cubicBezTo>
                    <a:pt x="1522" y="18285"/>
                    <a:pt x="600" y="19088"/>
                    <a:pt x="205" y="19741"/>
                  </a:cubicBezTo>
                  <a:cubicBezTo>
                    <a:pt x="-190" y="20394"/>
                    <a:pt x="-58" y="20897"/>
                    <a:pt x="995" y="21198"/>
                  </a:cubicBezTo>
                  <a:cubicBezTo>
                    <a:pt x="2049" y="21500"/>
                    <a:pt x="4025" y="21600"/>
                    <a:pt x="7251" y="21198"/>
                  </a:cubicBezTo>
                  <a:cubicBezTo>
                    <a:pt x="10478" y="20796"/>
                    <a:pt x="14956" y="19892"/>
                    <a:pt x="17525" y="19289"/>
                  </a:cubicBezTo>
                  <a:cubicBezTo>
                    <a:pt x="20093" y="18687"/>
                    <a:pt x="20751" y="18385"/>
                    <a:pt x="21410" y="1808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8" name="Line"/>
            <p:cNvSpPr/>
            <p:nvPr/>
          </p:nvSpPr>
          <p:spPr>
            <a:xfrm>
              <a:off x="4613371" y="266365"/>
              <a:ext cx="224509" cy="343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115" extrusionOk="0">
                  <a:moveTo>
                    <a:pt x="18096" y="5499"/>
                  </a:moveTo>
                  <a:cubicBezTo>
                    <a:pt x="18537" y="4641"/>
                    <a:pt x="18978" y="3782"/>
                    <a:pt x="19198" y="2924"/>
                  </a:cubicBezTo>
                  <a:cubicBezTo>
                    <a:pt x="19418" y="2066"/>
                    <a:pt x="19418" y="1207"/>
                    <a:pt x="18867" y="635"/>
                  </a:cubicBezTo>
                  <a:cubicBezTo>
                    <a:pt x="18316" y="63"/>
                    <a:pt x="17214" y="-223"/>
                    <a:pt x="15451" y="206"/>
                  </a:cubicBezTo>
                  <a:cubicBezTo>
                    <a:pt x="13688" y="635"/>
                    <a:pt x="11263" y="1780"/>
                    <a:pt x="8618" y="4569"/>
                  </a:cubicBezTo>
                  <a:cubicBezTo>
                    <a:pt x="5973" y="7358"/>
                    <a:pt x="3108" y="11793"/>
                    <a:pt x="1565" y="14725"/>
                  </a:cubicBezTo>
                  <a:cubicBezTo>
                    <a:pt x="22" y="17658"/>
                    <a:pt x="-198" y="19088"/>
                    <a:pt x="133" y="20018"/>
                  </a:cubicBezTo>
                  <a:cubicBezTo>
                    <a:pt x="463" y="20948"/>
                    <a:pt x="1345" y="21377"/>
                    <a:pt x="3549" y="20948"/>
                  </a:cubicBezTo>
                  <a:cubicBezTo>
                    <a:pt x="5753" y="20519"/>
                    <a:pt x="9280" y="19231"/>
                    <a:pt x="12145" y="17515"/>
                  </a:cubicBezTo>
                  <a:cubicBezTo>
                    <a:pt x="15010" y="15798"/>
                    <a:pt x="17214" y="13652"/>
                    <a:pt x="18647" y="12294"/>
                  </a:cubicBezTo>
                  <a:cubicBezTo>
                    <a:pt x="20080" y="10935"/>
                    <a:pt x="20741" y="10362"/>
                    <a:pt x="21071" y="10577"/>
                  </a:cubicBezTo>
                  <a:cubicBezTo>
                    <a:pt x="21402" y="10792"/>
                    <a:pt x="21402" y="11793"/>
                    <a:pt x="20631" y="13223"/>
                  </a:cubicBezTo>
                  <a:cubicBezTo>
                    <a:pt x="19859" y="14654"/>
                    <a:pt x="18316" y="16513"/>
                    <a:pt x="17324" y="17944"/>
                  </a:cubicBezTo>
                  <a:cubicBezTo>
                    <a:pt x="16333" y="19374"/>
                    <a:pt x="15892" y="20376"/>
                    <a:pt x="16553" y="20447"/>
                  </a:cubicBezTo>
                  <a:cubicBezTo>
                    <a:pt x="17214" y="20519"/>
                    <a:pt x="18978" y="19660"/>
                    <a:pt x="20741" y="1880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19" name="Line"/>
            <p:cNvSpPr/>
            <p:nvPr/>
          </p:nvSpPr>
          <p:spPr>
            <a:xfrm>
              <a:off x="4924202" y="332181"/>
              <a:ext cx="601599" cy="303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167" extrusionOk="0">
                  <a:moveTo>
                    <a:pt x="4189" y="2134"/>
                  </a:moveTo>
                  <a:cubicBezTo>
                    <a:pt x="3026" y="6194"/>
                    <a:pt x="1863" y="10254"/>
                    <a:pt x="1157" y="12771"/>
                  </a:cubicBezTo>
                  <a:cubicBezTo>
                    <a:pt x="450" y="15289"/>
                    <a:pt x="201" y="16263"/>
                    <a:pt x="77" y="17156"/>
                  </a:cubicBezTo>
                  <a:cubicBezTo>
                    <a:pt x="-48" y="18049"/>
                    <a:pt x="-48" y="18862"/>
                    <a:pt x="284" y="19349"/>
                  </a:cubicBezTo>
                  <a:cubicBezTo>
                    <a:pt x="617" y="19836"/>
                    <a:pt x="1281" y="19998"/>
                    <a:pt x="2486" y="18943"/>
                  </a:cubicBezTo>
                  <a:cubicBezTo>
                    <a:pt x="3690" y="17887"/>
                    <a:pt x="5435" y="15613"/>
                    <a:pt x="6681" y="13583"/>
                  </a:cubicBezTo>
                  <a:cubicBezTo>
                    <a:pt x="7927" y="11553"/>
                    <a:pt x="8675" y="9767"/>
                    <a:pt x="9257" y="8711"/>
                  </a:cubicBezTo>
                  <a:cubicBezTo>
                    <a:pt x="9838" y="7655"/>
                    <a:pt x="10254" y="7331"/>
                    <a:pt x="10461" y="7574"/>
                  </a:cubicBezTo>
                  <a:cubicBezTo>
                    <a:pt x="10669" y="7818"/>
                    <a:pt x="10669" y="8630"/>
                    <a:pt x="10295" y="10254"/>
                  </a:cubicBezTo>
                  <a:cubicBezTo>
                    <a:pt x="9921" y="11878"/>
                    <a:pt x="9174" y="14314"/>
                    <a:pt x="8634" y="16344"/>
                  </a:cubicBezTo>
                  <a:cubicBezTo>
                    <a:pt x="8094" y="18374"/>
                    <a:pt x="7761" y="19998"/>
                    <a:pt x="7844" y="20729"/>
                  </a:cubicBezTo>
                  <a:cubicBezTo>
                    <a:pt x="7927" y="21460"/>
                    <a:pt x="8426" y="21298"/>
                    <a:pt x="9298" y="20080"/>
                  </a:cubicBezTo>
                  <a:cubicBezTo>
                    <a:pt x="10170" y="18862"/>
                    <a:pt x="11417" y="16588"/>
                    <a:pt x="12206" y="15207"/>
                  </a:cubicBezTo>
                  <a:cubicBezTo>
                    <a:pt x="12995" y="13827"/>
                    <a:pt x="13327" y="13340"/>
                    <a:pt x="13701" y="13096"/>
                  </a:cubicBezTo>
                  <a:cubicBezTo>
                    <a:pt x="14075" y="12852"/>
                    <a:pt x="14490" y="12852"/>
                    <a:pt x="14781" y="13258"/>
                  </a:cubicBezTo>
                  <a:cubicBezTo>
                    <a:pt x="15072" y="13665"/>
                    <a:pt x="15238" y="14477"/>
                    <a:pt x="15321" y="15289"/>
                  </a:cubicBezTo>
                  <a:cubicBezTo>
                    <a:pt x="15404" y="16101"/>
                    <a:pt x="15404" y="16913"/>
                    <a:pt x="15404" y="17725"/>
                  </a:cubicBezTo>
                  <a:cubicBezTo>
                    <a:pt x="15404" y="18537"/>
                    <a:pt x="15404" y="19349"/>
                    <a:pt x="15612" y="19755"/>
                  </a:cubicBezTo>
                  <a:cubicBezTo>
                    <a:pt x="15820" y="20161"/>
                    <a:pt x="16235" y="20161"/>
                    <a:pt x="17232" y="18212"/>
                  </a:cubicBezTo>
                  <a:cubicBezTo>
                    <a:pt x="18229" y="16263"/>
                    <a:pt x="19807" y="12365"/>
                    <a:pt x="20638" y="9280"/>
                  </a:cubicBezTo>
                  <a:cubicBezTo>
                    <a:pt x="21469" y="6194"/>
                    <a:pt x="21552" y="3920"/>
                    <a:pt x="21469" y="2458"/>
                  </a:cubicBezTo>
                  <a:cubicBezTo>
                    <a:pt x="21386" y="997"/>
                    <a:pt x="21137" y="347"/>
                    <a:pt x="20763" y="104"/>
                  </a:cubicBezTo>
                  <a:cubicBezTo>
                    <a:pt x="20389" y="-140"/>
                    <a:pt x="19890" y="22"/>
                    <a:pt x="19184" y="834"/>
                  </a:cubicBezTo>
                  <a:cubicBezTo>
                    <a:pt x="18478" y="1646"/>
                    <a:pt x="17564" y="3108"/>
                    <a:pt x="16650" y="457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0" name="Line"/>
            <p:cNvSpPr/>
            <p:nvPr/>
          </p:nvSpPr>
          <p:spPr>
            <a:xfrm>
              <a:off x="5557604" y="376683"/>
              <a:ext cx="202333" cy="22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307" extrusionOk="0">
                  <a:moveTo>
                    <a:pt x="741" y="3340"/>
                  </a:moveTo>
                  <a:cubicBezTo>
                    <a:pt x="1477" y="6903"/>
                    <a:pt x="2214" y="10466"/>
                    <a:pt x="2214" y="12915"/>
                  </a:cubicBezTo>
                  <a:cubicBezTo>
                    <a:pt x="2214" y="15365"/>
                    <a:pt x="1477" y="16701"/>
                    <a:pt x="864" y="18037"/>
                  </a:cubicBezTo>
                  <a:cubicBezTo>
                    <a:pt x="250" y="19373"/>
                    <a:pt x="-241" y="20709"/>
                    <a:pt x="127" y="21155"/>
                  </a:cubicBezTo>
                  <a:cubicBezTo>
                    <a:pt x="495" y="21600"/>
                    <a:pt x="1723" y="21155"/>
                    <a:pt x="4914" y="18705"/>
                  </a:cubicBezTo>
                  <a:cubicBezTo>
                    <a:pt x="8104" y="16256"/>
                    <a:pt x="13259" y="11802"/>
                    <a:pt x="16327" y="8351"/>
                  </a:cubicBezTo>
                  <a:cubicBezTo>
                    <a:pt x="19395" y="4899"/>
                    <a:pt x="20377" y="2449"/>
                    <a:pt x="21359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1" name="Line"/>
            <p:cNvSpPr/>
            <p:nvPr/>
          </p:nvSpPr>
          <p:spPr>
            <a:xfrm>
              <a:off x="5795850" y="409236"/>
              <a:ext cx="222185" cy="209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172" extrusionOk="0">
                  <a:moveTo>
                    <a:pt x="1250" y="939"/>
                  </a:moveTo>
                  <a:cubicBezTo>
                    <a:pt x="2375" y="3287"/>
                    <a:pt x="3500" y="5635"/>
                    <a:pt x="3500" y="8569"/>
                  </a:cubicBezTo>
                  <a:cubicBezTo>
                    <a:pt x="3500" y="11504"/>
                    <a:pt x="2375" y="15026"/>
                    <a:pt x="1475" y="17374"/>
                  </a:cubicBezTo>
                  <a:cubicBezTo>
                    <a:pt x="575" y="19722"/>
                    <a:pt x="-100" y="20895"/>
                    <a:pt x="12" y="21130"/>
                  </a:cubicBezTo>
                  <a:cubicBezTo>
                    <a:pt x="125" y="21365"/>
                    <a:pt x="1025" y="20661"/>
                    <a:pt x="3163" y="17843"/>
                  </a:cubicBezTo>
                  <a:cubicBezTo>
                    <a:pt x="5300" y="15026"/>
                    <a:pt x="8675" y="10095"/>
                    <a:pt x="11037" y="6808"/>
                  </a:cubicBezTo>
                  <a:cubicBezTo>
                    <a:pt x="13400" y="3522"/>
                    <a:pt x="14750" y="1878"/>
                    <a:pt x="15987" y="939"/>
                  </a:cubicBezTo>
                  <a:cubicBezTo>
                    <a:pt x="17225" y="0"/>
                    <a:pt x="18350" y="-235"/>
                    <a:pt x="18912" y="235"/>
                  </a:cubicBezTo>
                  <a:cubicBezTo>
                    <a:pt x="19475" y="704"/>
                    <a:pt x="19475" y="1878"/>
                    <a:pt x="19250" y="3052"/>
                  </a:cubicBezTo>
                  <a:cubicBezTo>
                    <a:pt x="19025" y="4226"/>
                    <a:pt x="18575" y="5400"/>
                    <a:pt x="18912" y="5517"/>
                  </a:cubicBezTo>
                  <a:cubicBezTo>
                    <a:pt x="19250" y="5635"/>
                    <a:pt x="20375" y="4695"/>
                    <a:pt x="21500" y="375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2" name="Line"/>
            <p:cNvSpPr/>
            <p:nvPr/>
          </p:nvSpPr>
          <p:spPr>
            <a:xfrm>
              <a:off x="6149004" y="90683"/>
              <a:ext cx="69152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94" h="21600" extrusionOk="0">
                  <a:moveTo>
                    <a:pt x="17581" y="0"/>
                  </a:moveTo>
                  <a:cubicBezTo>
                    <a:pt x="18851" y="1290"/>
                    <a:pt x="20122" y="2579"/>
                    <a:pt x="16628" y="5051"/>
                  </a:cubicBezTo>
                  <a:cubicBezTo>
                    <a:pt x="13134" y="7522"/>
                    <a:pt x="4875" y="11176"/>
                    <a:pt x="1698" y="14131"/>
                  </a:cubicBezTo>
                  <a:cubicBezTo>
                    <a:pt x="-1478" y="17087"/>
                    <a:pt x="428" y="19343"/>
                    <a:pt x="2334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3" name="Line"/>
            <p:cNvSpPr/>
            <p:nvPr/>
          </p:nvSpPr>
          <p:spPr>
            <a:xfrm>
              <a:off x="6045937" y="390635"/>
              <a:ext cx="467367" cy="137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69" extrusionOk="0">
                  <a:moveTo>
                    <a:pt x="0" y="19858"/>
                  </a:moveTo>
                  <a:cubicBezTo>
                    <a:pt x="1290" y="20207"/>
                    <a:pt x="2579" y="20555"/>
                    <a:pt x="4997" y="17942"/>
                  </a:cubicBezTo>
                  <a:cubicBezTo>
                    <a:pt x="7415" y="15329"/>
                    <a:pt x="10961" y="9755"/>
                    <a:pt x="13003" y="6446"/>
                  </a:cubicBezTo>
                  <a:cubicBezTo>
                    <a:pt x="15045" y="3136"/>
                    <a:pt x="15582" y="2091"/>
                    <a:pt x="16119" y="1220"/>
                  </a:cubicBezTo>
                  <a:cubicBezTo>
                    <a:pt x="16657" y="349"/>
                    <a:pt x="17194" y="-348"/>
                    <a:pt x="17463" y="349"/>
                  </a:cubicBezTo>
                  <a:cubicBezTo>
                    <a:pt x="17731" y="1046"/>
                    <a:pt x="17731" y="3136"/>
                    <a:pt x="17355" y="5400"/>
                  </a:cubicBezTo>
                  <a:cubicBezTo>
                    <a:pt x="16979" y="7665"/>
                    <a:pt x="16227" y="10104"/>
                    <a:pt x="15313" y="12891"/>
                  </a:cubicBezTo>
                  <a:cubicBezTo>
                    <a:pt x="14400" y="15678"/>
                    <a:pt x="13325" y="18813"/>
                    <a:pt x="13057" y="20033"/>
                  </a:cubicBezTo>
                  <a:cubicBezTo>
                    <a:pt x="12788" y="21252"/>
                    <a:pt x="13325" y="20555"/>
                    <a:pt x="14185" y="19336"/>
                  </a:cubicBezTo>
                  <a:cubicBezTo>
                    <a:pt x="15045" y="18117"/>
                    <a:pt x="16227" y="16375"/>
                    <a:pt x="17087" y="15329"/>
                  </a:cubicBezTo>
                  <a:cubicBezTo>
                    <a:pt x="17946" y="14284"/>
                    <a:pt x="18484" y="13936"/>
                    <a:pt x="18967" y="14284"/>
                  </a:cubicBezTo>
                  <a:cubicBezTo>
                    <a:pt x="19451" y="14633"/>
                    <a:pt x="19881" y="15678"/>
                    <a:pt x="20096" y="15155"/>
                  </a:cubicBezTo>
                  <a:cubicBezTo>
                    <a:pt x="20310" y="14633"/>
                    <a:pt x="20310" y="12542"/>
                    <a:pt x="20525" y="9755"/>
                  </a:cubicBezTo>
                  <a:cubicBezTo>
                    <a:pt x="20740" y="6968"/>
                    <a:pt x="21170" y="348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4" name="Line"/>
            <p:cNvSpPr/>
            <p:nvPr/>
          </p:nvSpPr>
          <p:spPr>
            <a:xfrm>
              <a:off x="6534305" y="132536"/>
              <a:ext cx="231575" cy="408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0" h="21553" extrusionOk="0">
                  <a:moveTo>
                    <a:pt x="5711" y="0"/>
                  </a:moveTo>
                  <a:cubicBezTo>
                    <a:pt x="6558" y="1350"/>
                    <a:pt x="7406" y="2700"/>
                    <a:pt x="6558" y="5277"/>
                  </a:cubicBezTo>
                  <a:cubicBezTo>
                    <a:pt x="5711" y="7855"/>
                    <a:pt x="3170" y="11659"/>
                    <a:pt x="1688" y="14175"/>
                  </a:cubicBezTo>
                  <a:cubicBezTo>
                    <a:pt x="206" y="16691"/>
                    <a:pt x="-218" y="17918"/>
                    <a:pt x="100" y="18409"/>
                  </a:cubicBezTo>
                  <a:cubicBezTo>
                    <a:pt x="417" y="18900"/>
                    <a:pt x="1476" y="18655"/>
                    <a:pt x="4017" y="17857"/>
                  </a:cubicBezTo>
                  <a:cubicBezTo>
                    <a:pt x="6558" y="17059"/>
                    <a:pt x="10582" y="15709"/>
                    <a:pt x="13229" y="15095"/>
                  </a:cubicBezTo>
                  <a:cubicBezTo>
                    <a:pt x="15876" y="14482"/>
                    <a:pt x="17147" y="14605"/>
                    <a:pt x="18206" y="14973"/>
                  </a:cubicBezTo>
                  <a:cubicBezTo>
                    <a:pt x="19264" y="15341"/>
                    <a:pt x="20111" y="15955"/>
                    <a:pt x="20641" y="16691"/>
                  </a:cubicBezTo>
                  <a:cubicBezTo>
                    <a:pt x="21170" y="17427"/>
                    <a:pt x="21382" y="18286"/>
                    <a:pt x="20429" y="19084"/>
                  </a:cubicBezTo>
                  <a:cubicBezTo>
                    <a:pt x="19476" y="19882"/>
                    <a:pt x="17358" y="20618"/>
                    <a:pt x="15770" y="21048"/>
                  </a:cubicBezTo>
                  <a:cubicBezTo>
                    <a:pt x="14182" y="21477"/>
                    <a:pt x="13123" y="21600"/>
                    <a:pt x="12064" y="21539"/>
                  </a:cubicBezTo>
                  <a:cubicBezTo>
                    <a:pt x="11006" y="21477"/>
                    <a:pt x="9947" y="21232"/>
                    <a:pt x="9629" y="20741"/>
                  </a:cubicBezTo>
                  <a:cubicBezTo>
                    <a:pt x="9311" y="20250"/>
                    <a:pt x="9735" y="19514"/>
                    <a:pt x="10158" y="1877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5" name="Line"/>
            <p:cNvSpPr/>
            <p:nvPr/>
          </p:nvSpPr>
          <p:spPr>
            <a:xfrm>
              <a:off x="6832839" y="411561"/>
              <a:ext cx="22272" cy="168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459" extrusionOk="0">
                  <a:moveTo>
                    <a:pt x="1248" y="0"/>
                  </a:moveTo>
                  <a:cubicBezTo>
                    <a:pt x="5568" y="5326"/>
                    <a:pt x="9888" y="10652"/>
                    <a:pt x="8808" y="14647"/>
                  </a:cubicBezTo>
                  <a:cubicBezTo>
                    <a:pt x="7728" y="18641"/>
                    <a:pt x="1248" y="21304"/>
                    <a:pt x="168" y="21452"/>
                  </a:cubicBezTo>
                  <a:cubicBezTo>
                    <a:pt x="-912" y="21600"/>
                    <a:pt x="3408" y="19233"/>
                    <a:pt x="7728" y="17310"/>
                  </a:cubicBezTo>
                  <a:cubicBezTo>
                    <a:pt x="12048" y="15386"/>
                    <a:pt x="16368" y="13907"/>
                    <a:pt x="20688" y="1242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6" name="Line"/>
            <p:cNvSpPr/>
            <p:nvPr/>
          </p:nvSpPr>
          <p:spPr>
            <a:xfrm>
              <a:off x="6877071" y="0"/>
              <a:ext cx="19893" cy="139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13332" y="0"/>
                  </a:moveTo>
                  <a:cubicBezTo>
                    <a:pt x="6132" y="4680"/>
                    <a:pt x="-1068" y="9360"/>
                    <a:pt x="132" y="12960"/>
                  </a:cubicBezTo>
                  <a:cubicBezTo>
                    <a:pt x="1332" y="16560"/>
                    <a:pt x="10932" y="19080"/>
                    <a:pt x="20532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7" name="Line"/>
            <p:cNvSpPr/>
            <p:nvPr/>
          </p:nvSpPr>
          <p:spPr>
            <a:xfrm>
              <a:off x="7001598" y="209268"/>
              <a:ext cx="55806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300" y="4070"/>
                    <a:pt x="9000" y="8139"/>
                    <a:pt x="5400" y="11739"/>
                  </a:cubicBezTo>
                  <a:cubicBezTo>
                    <a:pt x="1800" y="15339"/>
                    <a:pt x="900" y="1847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8" name="Line"/>
            <p:cNvSpPr/>
            <p:nvPr/>
          </p:nvSpPr>
          <p:spPr>
            <a:xfrm>
              <a:off x="7120183" y="369708"/>
              <a:ext cx="55807" cy="174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29" name="Line"/>
            <p:cNvSpPr/>
            <p:nvPr/>
          </p:nvSpPr>
          <p:spPr>
            <a:xfrm>
              <a:off x="7306627" y="139512"/>
              <a:ext cx="7165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1" h="21600" extrusionOk="0">
                  <a:moveTo>
                    <a:pt x="20801" y="0"/>
                  </a:moveTo>
                  <a:cubicBezTo>
                    <a:pt x="13376" y="4431"/>
                    <a:pt x="5951" y="8862"/>
                    <a:pt x="2576" y="12462"/>
                  </a:cubicBezTo>
                  <a:cubicBezTo>
                    <a:pt x="-799" y="16062"/>
                    <a:pt x="-124" y="18831"/>
                    <a:pt x="551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0" name="Line"/>
            <p:cNvSpPr/>
            <p:nvPr/>
          </p:nvSpPr>
          <p:spPr>
            <a:xfrm>
              <a:off x="7273647" y="355718"/>
              <a:ext cx="319005" cy="188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341" extrusionOk="0">
                  <a:moveTo>
                    <a:pt x="0" y="7907"/>
                  </a:moveTo>
                  <a:cubicBezTo>
                    <a:pt x="3913" y="7380"/>
                    <a:pt x="7826" y="6853"/>
                    <a:pt x="10722" y="6063"/>
                  </a:cubicBezTo>
                  <a:cubicBezTo>
                    <a:pt x="13617" y="5273"/>
                    <a:pt x="15496" y="4219"/>
                    <a:pt x="16826" y="3297"/>
                  </a:cubicBezTo>
                  <a:cubicBezTo>
                    <a:pt x="18157" y="2375"/>
                    <a:pt x="18939" y="1585"/>
                    <a:pt x="19722" y="926"/>
                  </a:cubicBezTo>
                  <a:cubicBezTo>
                    <a:pt x="20504" y="268"/>
                    <a:pt x="21287" y="-259"/>
                    <a:pt x="21443" y="136"/>
                  </a:cubicBezTo>
                  <a:cubicBezTo>
                    <a:pt x="21600" y="531"/>
                    <a:pt x="21130" y="1848"/>
                    <a:pt x="20504" y="4746"/>
                  </a:cubicBezTo>
                  <a:cubicBezTo>
                    <a:pt x="19878" y="7643"/>
                    <a:pt x="19096" y="12121"/>
                    <a:pt x="18470" y="15151"/>
                  </a:cubicBezTo>
                  <a:cubicBezTo>
                    <a:pt x="17843" y="18180"/>
                    <a:pt x="17374" y="19761"/>
                    <a:pt x="17296" y="20551"/>
                  </a:cubicBezTo>
                  <a:cubicBezTo>
                    <a:pt x="17217" y="21341"/>
                    <a:pt x="17530" y="21341"/>
                    <a:pt x="17843" y="2134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1" name="Line"/>
            <p:cNvSpPr/>
            <p:nvPr/>
          </p:nvSpPr>
          <p:spPr>
            <a:xfrm>
              <a:off x="7624753" y="195317"/>
              <a:ext cx="4652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0800" y="18000"/>
                    <a:pt x="0" y="14400"/>
                    <a:pt x="0" y="10800"/>
                  </a:cubicBezTo>
                  <a:cubicBezTo>
                    <a:pt x="0" y="7200"/>
                    <a:pt x="1080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2" name="Line"/>
            <p:cNvSpPr/>
            <p:nvPr/>
          </p:nvSpPr>
          <p:spPr>
            <a:xfrm>
              <a:off x="7691236" y="267613"/>
              <a:ext cx="194560" cy="283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7" h="21408" extrusionOk="0">
                  <a:moveTo>
                    <a:pt x="827" y="11925"/>
                  </a:moveTo>
                  <a:cubicBezTo>
                    <a:pt x="6166" y="10169"/>
                    <a:pt x="11505" y="8413"/>
                    <a:pt x="14782" y="6832"/>
                  </a:cubicBezTo>
                  <a:cubicBezTo>
                    <a:pt x="18058" y="5252"/>
                    <a:pt x="19272" y="3847"/>
                    <a:pt x="19878" y="2706"/>
                  </a:cubicBezTo>
                  <a:cubicBezTo>
                    <a:pt x="20485" y="1564"/>
                    <a:pt x="20485" y="686"/>
                    <a:pt x="19636" y="247"/>
                  </a:cubicBezTo>
                  <a:cubicBezTo>
                    <a:pt x="18786" y="-192"/>
                    <a:pt x="17087" y="-192"/>
                    <a:pt x="14054" y="1476"/>
                  </a:cubicBezTo>
                  <a:cubicBezTo>
                    <a:pt x="11020" y="3145"/>
                    <a:pt x="6651" y="6481"/>
                    <a:pt x="3618" y="9906"/>
                  </a:cubicBezTo>
                  <a:cubicBezTo>
                    <a:pt x="584" y="13330"/>
                    <a:pt x="-1115" y="16842"/>
                    <a:pt x="827" y="18862"/>
                  </a:cubicBezTo>
                  <a:cubicBezTo>
                    <a:pt x="2768" y="20881"/>
                    <a:pt x="8350" y="21408"/>
                    <a:pt x="11627" y="21408"/>
                  </a:cubicBezTo>
                  <a:cubicBezTo>
                    <a:pt x="14903" y="21408"/>
                    <a:pt x="15874" y="20881"/>
                    <a:pt x="16845" y="2035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3" name="Line"/>
            <p:cNvSpPr/>
            <p:nvPr/>
          </p:nvSpPr>
          <p:spPr>
            <a:xfrm>
              <a:off x="7824722" y="355756"/>
              <a:ext cx="443114" cy="16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356" extrusionOk="0">
                  <a:moveTo>
                    <a:pt x="13837" y="0"/>
                  </a:moveTo>
                  <a:cubicBezTo>
                    <a:pt x="12262" y="1200"/>
                    <a:pt x="10687" y="2400"/>
                    <a:pt x="9562" y="3450"/>
                  </a:cubicBezTo>
                  <a:cubicBezTo>
                    <a:pt x="8437" y="4500"/>
                    <a:pt x="7762" y="5400"/>
                    <a:pt x="7819" y="5850"/>
                  </a:cubicBezTo>
                  <a:cubicBezTo>
                    <a:pt x="7875" y="6300"/>
                    <a:pt x="8662" y="6300"/>
                    <a:pt x="10687" y="6600"/>
                  </a:cubicBezTo>
                  <a:cubicBezTo>
                    <a:pt x="12712" y="6900"/>
                    <a:pt x="15975" y="7500"/>
                    <a:pt x="18000" y="8700"/>
                  </a:cubicBezTo>
                  <a:cubicBezTo>
                    <a:pt x="20025" y="9900"/>
                    <a:pt x="20812" y="11700"/>
                    <a:pt x="21206" y="13350"/>
                  </a:cubicBezTo>
                  <a:cubicBezTo>
                    <a:pt x="21600" y="15000"/>
                    <a:pt x="21600" y="16500"/>
                    <a:pt x="20362" y="18000"/>
                  </a:cubicBezTo>
                  <a:cubicBezTo>
                    <a:pt x="19125" y="19500"/>
                    <a:pt x="16650" y="21000"/>
                    <a:pt x="13669" y="21300"/>
                  </a:cubicBezTo>
                  <a:cubicBezTo>
                    <a:pt x="10687" y="21600"/>
                    <a:pt x="7200" y="20700"/>
                    <a:pt x="4837" y="18450"/>
                  </a:cubicBezTo>
                  <a:cubicBezTo>
                    <a:pt x="2475" y="16200"/>
                    <a:pt x="1237" y="12600"/>
                    <a:pt x="0" y="90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4" name="Line"/>
            <p:cNvSpPr/>
            <p:nvPr/>
          </p:nvSpPr>
          <p:spPr>
            <a:xfrm>
              <a:off x="8619960" y="206943"/>
              <a:ext cx="495253" cy="308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524" extrusionOk="0">
                  <a:moveTo>
                    <a:pt x="4541" y="7471"/>
                  </a:moveTo>
                  <a:cubicBezTo>
                    <a:pt x="3834" y="9257"/>
                    <a:pt x="3128" y="11044"/>
                    <a:pt x="2421" y="13074"/>
                  </a:cubicBezTo>
                  <a:cubicBezTo>
                    <a:pt x="1715" y="15104"/>
                    <a:pt x="1008" y="17377"/>
                    <a:pt x="554" y="19002"/>
                  </a:cubicBezTo>
                  <a:cubicBezTo>
                    <a:pt x="100" y="20626"/>
                    <a:pt x="-102" y="21600"/>
                    <a:pt x="49" y="21519"/>
                  </a:cubicBezTo>
                  <a:cubicBezTo>
                    <a:pt x="201" y="21438"/>
                    <a:pt x="705" y="20301"/>
                    <a:pt x="1917" y="17296"/>
                  </a:cubicBezTo>
                  <a:cubicBezTo>
                    <a:pt x="3128" y="14292"/>
                    <a:pt x="5046" y="9420"/>
                    <a:pt x="6105" y="6496"/>
                  </a:cubicBezTo>
                  <a:cubicBezTo>
                    <a:pt x="7165" y="3573"/>
                    <a:pt x="7367" y="2598"/>
                    <a:pt x="7720" y="1705"/>
                  </a:cubicBezTo>
                  <a:cubicBezTo>
                    <a:pt x="8074" y="812"/>
                    <a:pt x="8578" y="0"/>
                    <a:pt x="8982" y="0"/>
                  </a:cubicBezTo>
                  <a:cubicBezTo>
                    <a:pt x="9386" y="0"/>
                    <a:pt x="9689" y="812"/>
                    <a:pt x="9991" y="2923"/>
                  </a:cubicBezTo>
                  <a:cubicBezTo>
                    <a:pt x="10294" y="5035"/>
                    <a:pt x="10597" y="8445"/>
                    <a:pt x="10648" y="10638"/>
                  </a:cubicBezTo>
                  <a:cubicBezTo>
                    <a:pt x="10698" y="12830"/>
                    <a:pt x="10496" y="13805"/>
                    <a:pt x="10345" y="14698"/>
                  </a:cubicBezTo>
                  <a:cubicBezTo>
                    <a:pt x="10193" y="15591"/>
                    <a:pt x="10092" y="16403"/>
                    <a:pt x="10294" y="16484"/>
                  </a:cubicBezTo>
                  <a:cubicBezTo>
                    <a:pt x="10496" y="16565"/>
                    <a:pt x="11001" y="15916"/>
                    <a:pt x="12111" y="13561"/>
                  </a:cubicBezTo>
                  <a:cubicBezTo>
                    <a:pt x="13221" y="11206"/>
                    <a:pt x="14937" y="7146"/>
                    <a:pt x="15997" y="4872"/>
                  </a:cubicBezTo>
                  <a:cubicBezTo>
                    <a:pt x="17057" y="2598"/>
                    <a:pt x="17461" y="2111"/>
                    <a:pt x="17864" y="2111"/>
                  </a:cubicBezTo>
                  <a:cubicBezTo>
                    <a:pt x="18268" y="2111"/>
                    <a:pt x="18672" y="2598"/>
                    <a:pt x="18975" y="4547"/>
                  </a:cubicBezTo>
                  <a:cubicBezTo>
                    <a:pt x="19277" y="6496"/>
                    <a:pt x="19479" y="9907"/>
                    <a:pt x="19580" y="12018"/>
                  </a:cubicBezTo>
                  <a:cubicBezTo>
                    <a:pt x="19681" y="14129"/>
                    <a:pt x="19681" y="14941"/>
                    <a:pt x="19984" y="15347"/>
                  </a:cubicBezTo>
                  <a:cubicBezTo>
                    <a:pt x="20287" y="15753"/>
                    <a:pt x="20892" y="15753"/>
                    <a:pt x="21498" y="1575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5" name="Line"/>
            <p:cNvSpPr/>
            <p:nvPr/>
          </p:nvSpPr>
          <p:spPr>
            <a:xfrm>
              <a:off x="9116197" y="244146"/>
              <a:ext cx="291992" cy="23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266" extrusionOk="0">
                  <a:moveTo>
                    <a:pt x="16766" y="0"/>
                  </a:moveTo>
                  <a:cubicBezTo>
                    <a:pt x="12684" y="3850"/>
                    <a:pt x="8602" y="7699"/>
                    <a:pt x="5881" y="10693"/>
                  </a:cubicBezTo>
                  <a:cubicBezTo>
                    <a:pt x="3160" y="13687"/>
                    <a:pt x="1799" y="15826"/>
                    <a:pt x="949" y="17430"/>
                  </a:cubicBezTo>
                  <a:cubicBezTo>
                    <a:pt x="98" y="19034"/>
                    <a:pt x="-242" y="20103"/>
                    <a:pt x="183" y="20745"/>
                  </a:cubicBezTo>
                  <a:cubicBezTo>
                    <a:pt x="608" y="21386"/>
                    <a:pt x="1799" y="21600"/>
                    <a:pt x="4095" y="20424"/>
                  </a:cubicBezTo>
                  <a:cubicBezTo>
                    <a:pt x="6391" y="19248"/>
                    <a:pt x="9793" y="16681"/>
                    <a:pt x="12089" y="14863"/>
                  </a:cubicBezTo>
                  <a:cubicBezTo>
                    <a:pt x="14385" y="13046"/>
                    <a:pt x="15575" y="11976"/>
                    <a:pt x="16596" y="11442"/>
                  </a:cubicBezTo>
                  <a:cubicBezTo>
                    <a:pt x="17616" y="10907"/>
                    <a:pt x="18467" y="10907"/>
                    <a:pt x="18892" y="11442"/>
                  </a:cubicBezTo>
                  <a:cubicBezTo>
                    <a:pt x="19317" y="11976"/>
                    <a:pt x="19317" y="13046"/>
                    <a:pt x="19062" y="14115"/>
                  </a:cubicBezTo>
                  <a:cubicBezTo>
                    <a:pt x="18807" y="15184"/>
                    <a:pt x="18297" y="16253"/>
                    <a:pt x="17701" y="17323"/>
                  </a:cubicBezTo>
                  <a:cubicBezTo>
                    <a:pt x="17106" y="18392"/>
                    <a:pt x="16426" y="19461"/>
                    <a:pt x="16341" y="19461"/>
                  </a:cubicBezTo>
                  <a:cubicBezTo>
                    <a:pt x="16256" y="19461"/>
                    <a:pt x="16766" y="18392"/>
                    <a:pt x="17701" y="16681"/>
                  </a:cubicBezTo>
                  <a:cubicBezTo>
                    <a:pt x="18637" y="14970"/>
                    <a:pt x="19997" y="12618"/>
                    <a:pt x="21358" y="1026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6" name="Line"/>
            <p:cNvSpPr/>
            <p:nvPr/>
          </p:nvSpPr>
          <p:spPr>
            <a:xfrm>
              <a:off x="9390909" y="17381"/>
              <a:ext cx="162479" cy="422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3" h="21544" extrusionOk="0">
                  <a:moveTo>
                    <a:pt x="16629" y="4454"/>
                  </a:moveTo>
                  <a:cubicBezTo>
                    <a:pt x="17529" y="3623"/>
                    <a:pt x="18429" y="2792"/>
                    <a:pt x="19179" y="1902"/>
                  </a:cubicBezTo>
                  <a:cubicBezTo>
                    <a:pt x="19929" y="1012"/>
                    <a:pt x="20529" y="63"/>
                    <a:pt x="20829" y="3"/>
                  </a:cubicBezTo>
                  <a:cubicBezTo>
                    <a:pt x="21129" y="-56"/>
                    <a:pt x="21129" y="775"/>
                    <a:pt x="18579" y="2911"/>
                  </a:cubicBezTo>
                  <a:cubicBezTo>
                    <a:pt x="16029" y="5047"/>
                    <a:pt x="10929" y="8489"/>
                    <a:pt x="7179" y="11278"/>
                  </a:cubicBezTo>
                  <a:cubicBezTo>
                    <a:pt x="3429" y="14067"/>
                    <a:pt x="1029" y="16203"/>
                    <a:pt x="279" y="17806"/>
                  </a:cubicBezTo>
                  <a:cubicBezTo>
                    <a:pt x="-471" y="19408"/>
                    <a:pt x="429" y="20476"/>
                    <a:pt x="1329" y="2154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7" name="Line"/>
            <p:cNvSpPr/>
            <p:nvPr/>
          </p:nvSpPr>
          <p:spPr>
            <a:xfrm>
              <a:off x="9515708" y="242292"/>
              <a:ext cx="555166" cy="212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011" extrusionOk="0">
                  <a:moveTo>
                    <a:pt x="5266" y="1562"/>
                  </a:moveTo>
                  <a:cubicBezTo>
                    <a:pt x="3563" y="5928"/>
                    <a:pt x="1860" y="10294"/>
                    <a:pt x="919" y="13052"/>
                  </a:cubicBezTo>
                  <a:cubicBezTo>
                    <a:pt x="-22" y="15809"/>
                    <a:pt x="-201" y="16958"/>
                    <a:pt x="202" y="18107"/>
                  </a:cubicBezTo>
                  <a:cubicBezTo>
                    <a:pt x="606" y="19256"/>
                    <a:pt x="1592" y="20405"/>
                    <a:pt x="3384" y="19256"/>
                  </a:cubicBezTo>
                  <a:cubicBezTo>
                    <a:pt x="5177" y="18107"/>
                    <a:pt x="7776" y="14660"/>
                    <a:pt x="9479" y="11673"/>
                  </a:cubicBezTo>
                  <a:cubicBezTo>
                    <a:pt x="11182" y="8686"/>
                    <a:pt x="11988" y="6158"/>
                    <a:pt x="12481" y="4090"/>
                  </a:cubicBezTo>
                  <a:cubicBezTo>
                    <a:pt x="12974" y="2022"/>
                    <a:pt x="13153" y="413"/>
                    <a:pt x="12974" y="69"/>
                  </a:cubicBezTo>
                  <a:cubicBezTo>
                    <a:pt x="12795" y="-276"/>
                    <a:pt x="12257" y="643"/>
                    <a:pt x="11316" y="3745"/>
                  </a:cubicBezTo>
                  <a:cubicBezTo>
                    <a:pt x="10375" y="6847"/>
                    <a:pt x="9031" y="12133"/>
                    <a:pt x="8403" y="15350"/>
                  </a:cubicBezTo>
                  <a:cubicBezTo>
                    <a:pt x="7776" y="18567"/>
                    <a:pt x="7865" y="19715"/>
                    <a:pt x="8762" y="20405"/>
                  </a:cubicBezTo>
                  <a:cubicBezTo>
                    <a:pt x="9658" y="21094"/>
                    <a:pt x="11361" y="21324"/>
                    <a:pt x="13601" y="20405"/>
                  </a:cubicBezTo>
                  <a:cubicBezTo>
                    <a:pt x="15842" y="19486"/>
                    <a:pt x="18621" y="17418"/>
                    <a:pt x="21399" y="1535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8" name="Line"/>
            <p:cNvSpPr/>
            <p:nvPr/>
          </p:nvSpPr>
          <p:spPr>
            <a:xfrm>
              <a:off x="1044412" y="958052"/>
              <a:ext cx="258100" cy="478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21600" y="3336"/>
                  </a:moveTo>
                  <a:cubicBezTo>
                    <a:pt x="21600" y="2710"/>
                    <a:pt x="21600" y="2084"/>
                    <a:pt x="21114" y="1510"/>
                  </a:cubicBezTo>
                  <a:cubicBezTo>
                    <a:pt x="20627" y="936"/>
                    <a:pt x="19654" y="415"/>
                    <a:pt x="18486" y="154"/>
                  </a:cubicBezTo>
                  <a:cubicBezTo>
                    <a:pt x="17319" y="-107"/>
                    <a:pt x="15957" y="-107"/>
                    <a:pt x="14303" y="728"/>
                  </a:cubicBezTo>
                  <a:cubicBezTo>
                    <a:pt x="12649" y="1563"/>
                    <a:pt x="10703" y="3232"/>
                    <a:pt x="8659" y="5789"/>
                  </a:cubicBezTo>
                  <a:cubicBezTo>
                    <a:pt x="6616" y="8345"/>
                    <a:pt x="4476" y="11789"/>
                    <a:pt x="3016" y="14554"/>
                  </a:cubicBezTo>
                  <a:cubicBezTo>
                    <a:pt x="1557" y="17319"/>
                    <a:pt x="778" y="19406"/>
                    <a:pt x="0" y="2149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39" name="Line"/>
            <p:cNvSpPr/>
            <p:nvPr/>
          </p:nvSpPr>
          <p:spPr>
            <a:xfrm>
              <a:off x="974656" y="1193874"/>
              <a:ext cx="460542" cy="275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302" extrusionOk="0">
                  <a:moveTo>
                    <a:pt x="0" y="14499"/>
                  </a:moveTo>
                  <a:cubicBezTo>
                    <a:pt x="2592" y="13959"/>
                    <a:pt x="5184" y="13419"/>
                    <a:pt x="7506" y="12069"/>
                  </a:cubicBezTo>
                  <a:cubicBezTo>
                    <a:pt x="9828" y="10719"/>
                    <a:pt x="11880" y="8559"/>
                    <a:pt x="13068" y="6939"/>
                  </a:cubicBezTo>
                  <a:cubicBezTo>
                    <a:pt x="14256" y="5319"/>
                    <a:pt x="14580" y="4239"/>
                    <a:pt x="14580" y="4059"/>
                  </a:cubicBezTo>
                  <a:cubicBezTo>
                    <a:pt x="14580" y="3879"/>
                    <a:pt x="14256" y="4599"/>
                    <a:pt x="13770" y="7119"/>
                  </a:cubicBezTo>
                  <a:cubicBezTo>
                    <a:pt x="13284" y="9639"/>
                    <a:pt x="12636" y="13959"/>
                    <a:pt x="12366" y="16659"/>
                  </a:cubicBezTo>
                  <a:cubicBezTo>
                    <a:pt x="12096" y="19359"/>
                    <a:pt x="12204" y="20439"/>
                    <a:pt x="12690" y="20979"/>
                  </a:cubicBezTo>
                  <a:cubicBezTo>
                    <a:pt x="13176" y="21519"/>
                    <a:pt x="14040" y="21519"/>
                    <a:pt x="15606" y="19899"/>
                  </a:cubicBezTo>
                  <a:cubicBezTo>
                    <a:pt x="17172" y="18279"/>
                    <a:pt x="19440" y="15039"/>
                    <a:pt x="20520" y="11619"/>
                  </a:cubicBezTo>
                  <a:cubicBezTo>
                    <a:pt x="21600" y="8199"/>
                    <a:pt x="21492" y="4599"/>
                    <a:pt x="21168" y="2529"/>
                  </a:cubicBezTo>
                  <a:cubicBezTo>
                    <a:pt x="20844" y="459"/>
                    <a:pt x="20304" y="-81"/>
                    <a:pt x="19548" y="9"/>
                  </a:cubicBezTo>
                  <a:cubicBezTo>
                    <a:pt x="18792" y="99"/>
                    <a:pt x="17820" y="819"/>
                    <a:pt x="17388" y="1629"/>
                  </a:cubicBezTo>
                  <a:cubicBezTo>
                    <a:pt x="16956" y="2439"/>
                    <a:pt x="17064" y="3339"/>
                    <a:pt x="17172" y="423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0" name="Line"/>
            <p:cNvSpPr/>
            <p:nvPr/>
          </p:nvSpPr>
          <p:spPr>
            <a:xfrm>
              <a:off x="1439574" y="1187764"/>
              <a:ext cx="309378" cy="273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207" extrusionOk="0">
                  <a:moveTo>
                    <a:pt x="3554" y="7952"/>
                  </a:moveTo>
                  <a:cubicBezTo>
                    <a:pt x="3554" y="11192"/>
                    <a:pt x="3554" y="14432"/>
                    <a:pt x="3232" y="16502"/>
                  </a:cubicBezTo>
                  <a:cubicBezTo>
                    <a:pt x="2910" y="18572"/>
                    <a:pt x="2265" y="19472"/>
                    <a:pt x="1620" y="20192"/>
                  </a:cubicBezTo>
                  <a:cubicBezTo>
                    <a:pt x="975" y="20912"/>
                    <a:pt x="331" y="21452"/>
                    <a:pt x="89" y="21092"/>
                  </a:cubicBezTo>
                  <a:cubicBezTo>
                    <a:pt x="-153" y="20732"/>
                    <a:pt x="8" y="19472"/>
                    <a:pt x="1701" y="16592"/>
                  </a:cubicBezTo>
                  <a:cubicBezTo>
                    <a:pt x="3393" y="13712"/>
                    <a:pt x="6617" y="9212"/>
                    <a:pt x="9438" y="6152"/>
                  </a:cubicBezTo>
                  <a:cubicBezTo>
                    <a:pt x="12259" y="3092"/>
                    <a:pt x="14677" y="1472"/>
                    <a:pt x="16531" y="662"/>
                  </a:cubicBezTo>
                  <a:cubicBezTo>
                    <a:pt x="18384" y="-148"/>
                    <a:pt x="19674" y="-148"/>
                    <a:pt x="20399" y="302"/>
                  </a:cubicBezTo>
                  <a:cubicBezTo>
                    <a:pt x="21125" y="752"/>
                    <a:pt x="21286" y="1652"/>
                    <a:pt x="21447" y="255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1" name="Line"/>
            <p:cNvSpPr/>
            <p:nvPr/>
          </p:nvSpPr>
          <p:spPr>
            <a:xfrm>
              <a:off x="2095666" y="1119291"/>
              <a:ext cx="190409" cy="289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365" extrusionOk="0">
                  <a:moveTo>
                    <a:pt x="21311" y="3879"/>
                  </a:moveTo>
                  <a:cubicBezTo>
                    <a:pt x="21311" y="2508"/>
                    <a:pt x="21311" y="1136"/>
                    <a:pt x="20140" y="451"/>
                  </a:cubicBezTo>
                  <a:cubicBezTo>
                    <a:pt x="18969" y="-235"/>
                    <a:pt x="16627" y="-235"/>
                    <a:pt x="13764" y="1136"/>
                  </a:cubicBezTo>
                  <a:cubicBezTo>
                    <a:pt x="10901" y="2508"/>
                    <a:pt x="7518" y="5251"/>
                    <a:pt x="5046" y="8422"/>
                  </a:cubicBezTo>
                  <a:cubicBezTo>
                    <a:pt x="2574" y="11594"/>
                    <a:pt x="1012" y="15194"/>
                    <a:pt x="362" y="17422"/>
                  </a:cubicBezTo>
                  <a:cubicBezTo>
                    <a:pt x="-289" y="19651"/>
                    <a:pt x="-29" y="20508"/>
                    <a:pt x="882" y="20936"/>
                  </a:cubicBezTo>
                  <a:cubicBezTo>
                    <a:pt x="1793" y="21365"/>
                    <a:pt x="3354" y="21365"/>
                    <a:pt x="6087" y="20079"/>
                  </a:cubicBezTo>
                  <a:cubicBezTo>
                    <a:pt x="8819" y="18794"/>
                    <a:pt x="12723" y="16222"/>
                    <a:pt x="14935" y="14508"/>
                  </a:cubicBezTo>
                  <a:cubicBezTo>
                    <a:pt x="17147" y="12794"/>
                    <a:pt x="17668" y="11936"/>
                    <a:pt x="18318" y="10908"/>
                  </a:cubicBezTo>
                  <a:cubicBezTo>
                    <a:pt x="18969" y="9879"/>
                    <a:pt x="19750" y="8679"/>
                    <a:pt x="20140" y="8679"/>
                  </a:cubicBezTo>
                  <a:cubicBezTo>
                    <a:pt x="20530" y="8679"/>
                    <a:pt x="20530" y="9879"/>
                    <a:pt x="20270" y="12194"/>
                  </a:cubicBezTo>
                  <a:cubicBezTo>
                    <a:pt x="20010" y="14508"/>
                    <a:pt x="19489" y="17936"/>
                    <a:pt x="18969" y="2136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2" name="Line"/>
            <p:cNvSpPr/>
            <p:nvPr/>
          </p:nvSpPr>
          <p:spPr>
            <a:xfrm>
              <a:off x="2339674" y="1176221"/>
              <a:ext cx="330060" cy="227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138" extrusionOk="0">
                  <a:moveTo>
                    <a:pt x="3768" y="4783"/>
                  </a:moveTo>
                  <a:cubicBezTo>
                    <a:pt x="3164" y="7591"/>
                    <a:pt x="2560" y="10399"/>
                    <a:pt x="1956" y="12667"/>
                  </a:cubicBezTo>
                  <a:cubicBezTo>
                    <a:pt x="1351" y="14935"/>
                    <a:pt x="747" y="16663"/>
                    <a:pt x="370" y="18067"/>
                  </a:cubicBezTo>
                  <a:cubicBezTo>
                    <a:pt x="-8" y="19471"/>
                    <a:pt x="-159" y="20551"/>
                    <a:pt x="219" y="20767"/>
                  </a:cubicBezTo>
                  <a:cubicBezTo>
                    <a:pt x="596" y="20983"/>
                    <a:pt x="1503" y="20335"/>
                    <a:pt x="3768" y="16987"/>
                  </a:cubicBezTo>
                  <a:cubicBezTo>
                    <a:pt x="6034" y="13639"/>
                    <a:pt x="9659" y="7591"/>
                    <a:pt x="11849" y="4135"/>
                  </a:cubicBezTo>
                  <a:cubicBezTo>
                    <a:pt x="14040" y="679"/>
                    <a:pt x="14795" y="-185"/>
                    <a:pt x="15399" y="31"/>
                  </a:cubicBezTo>
                  <a:cubicBezTo>
                    <a:pt x="16003" y="247"/>
                    <a:pt x="16456" y="1543"/>
                    <a:pt x="16607" y="4459"/>
                  </a:cubicBezTo>
                  <a:cubicBezTo>
                    <a:pt x="16758" y="7375"/>
                    <a:pt x="16607" y="11911"/>
                    <a:pt x="16532" y="15043"/>
                  </a:cubicBezTo>
                  <a:cubicBezTo>
                    <a:pt x="16456" y="18175"/>
                    <a:pt x="16456" y="19903"/>
                    <a:pt x="16910" y="20659"/>
                  </a:cubicBezTo>
                  <a:cubicBezTo>
                    <a:pt x="17363" y="21415"/>
                    <a:pt x="18269" y="21199"/>
                    <a:pt x="19100" y="20551"/>
                  </a:cubicBezTo>
                  <a:cubicBezTo>
                    <a:pt x="19931" y="19903"/>
                    <a:pt x="20686" y="18823"/>
                    <a:pt x="21441" y="1774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3" name="Line"/>
            <p:cNvSpPr/>
            <p:nvPr/>
          </p:nvSpPr>
          <p:spPr>
            <a:xfrm>
              <a:off x="3027079" y="1052727"/>
              <a:ext cx="255955" cy="367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361" extrusionOk="0">
                  <a:moveTo>
                    <a:pt x="20883" y="5299"/>
                  </a:moveTo>
                  <a:cubicBezTo>
                    <a:pt x="21078" y="4489"/>
                    <a:pt x="21272" y="3679"/>
                    <a:pt x="21370" y="2869"/>
                  </a:cubicBezTo>
                  <a:cubicBezTo>
                    <a:pt x="21467" y="2059"/>
                    <a:pt x="21467" y="1249"/>
                    <a:pt x="20981" y="709"/>
                  </a:cubicBezTo>
                  <a:cubicBezTo>
                    <a:pt x="20494" y="169"/>
                    <a:pt x="19521" y="-101"/>
                    <a:pt x="18062" y="34"/>
                  </a:cubicBezTo>
                  <a:cubicBezTo>
                    <a:pt x="16602" y="169"/>
                    <a:pt x="14656" y="709"/>
                    <a:pt x="12126" y="2734"/>
                  </a:cubicBezTo>
                  <a:cubicBezTo>
                    <a:pt x="9597" y="4759"/>
                    <a:pt x="6483" y="8269"/>
                    <a:pt x="4343" y="11306"/>
                  </a:cubicBezTo>
                  <a:cubicBezTo>
                    <a:pt x="2202" y="14344"/>
                    <a:pt x="1035" y="16909"/>
                    <a:pt x="451" y="18529"/>
                  </a:cubicBezTo>
                  <a:cubicBezTo>
                    <a:pt x="-133" y="20149"/>
                    <a:pt x="-133" y="20824"/>
                    <a:pt x="353" y="21162"/>
                  </a:cubicBezTo>
                  <a:cubicBezTo>
                    <a:pt x="840" y="21499"/>
                    <a:pt x="1813" y="21499"/>
                    <a:pt x="4148" y="20419"/>
                  </a:cubicBezTo>
                  <a:cubicBezTo>
                    <a:pt x="6483" y="19339"/>
                    <a:pt x="10181" y="17179"/>
                    <a:pt x="12321" y="15829"/>
                  </a:cubicBezTo>
                  <a:cubicBezTo>
                    <a:pt x="14462" y="14479"/>
                    <a:pt x="15045" y="13939"/>
                    <a:pt x="15824" y="13264"/>
                  </a:cubicBezTo>
                  <a:cubicBezTo>
                    <a:pt x="16602" y="12589"/>
                    <a:pt x="17575" y="11779"/>
                    <a:pt x="18062" y="11914"/>
                  </a:cubicBezTo>
                  <a:cubicBezTo>
                    <a:pt x="18548" y="12049"/>
                    <a:pt x="18548" y="13129"/>
                    <a:pt x="18353" y="14344"/>
                  </a:cubicBezTo>
                  <a:cubicBezTo>
                    <a:pt x="18159" y="15559"/>
                    <a:pt x="17770" y="16909"/>
                    <a:pt x="17381" y="1825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4" name="Line"/>
            <p:cNvSpPr/>
            <p:nvPr/>
          </p:nvSpPr>
          <p:spPr>
            <a:xfrm>
              <a:off x="3319391" y="1126970"/>
              <a:ext cx="413580" cy="239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159" extrusionOk="0">
                  <a:moveTo>
                    <a:pt x="1752" y="5209"/>
                  </a:moveTo>
                  <a:cubicBezTo>
                    <a:pt x="1992" y="7266"/>
                    <a:pt x="2232" y="9324"/>
                    <a:pt x="1992" y="11586"/>
                  </a:cubicBezTo>
                  <a:cubicBezTo>
                    <a:pt x="1752" y="13849"/>
                    <a:pt x="1032" y="16318"/>
                    <a:pt x="552" y="18169"/>
                  </a:cubicBezTo>
                  <a:cubicBezTo>
                    <a:pt x="72" y="20021"/>
                    <a:pt x="-168" y="21255"/>
                    <a:pt x="132" y="21152"/>
                  </a:cubicBezTo>
                  <a:cubicBezTo>
                    <a:pt x="432" y="21049"/>
                    <a:pt x="1272" y="19609"/>
                    <a:pt x="2592" y="16524"/>
                  </a:cubicBezTo>
                  <a:cubicBezTo>
                    <a:pt x="3912" y="13438"/>
                    <a:pt x="5712" y="8706"/>
                    <a:pt x="6972" y="5518"/>
                  </a:cubicBezTo>
                  <a:cubicBezTo>
                    <a:pt x="8232" y="2329"/>
                    <a:pt x="8952" y="684"/>
                    <a:pt x="9552" y="169"/>
                  </a:cubicBezTo>
                  <a:cubicBezTo>
                    <a:pt x="10152" y="-345"/>
                    <a:pt x="10632" y="272"/>
                    <a:pt x="10932" y="2535"/>
                  </a:cubicBezTo>
                  <a:cubicBezTo>
                    <a:pt x="11232" y="4798"/>
                    <a:pt x="11352" y="8706"/>
                    <a:pt x="11292" y="11278"/>
                  </a:cubicBezTo>
                  <a:cubicBezTo>
                    <a:pt x="11232" y="13849"/>
                    <a:pt x="10992" y="15084"/>
                    <a:pt x="10812" y="16524"/>
                  </a:cubicBezTo>
                  <a:cubicBezTo>
                    <a:pt x="10632" y="17964"/>
                    <a:pt x="10512" y="19609"/>
                    <a:pt x="10692" y="20124"/>
                  </a:cubicBezTo>
                  <a:cubicBezTo>
                    <a:pt x="10872" y="20638"/>
                    <a:pt x="11352" y="20021"/>
                    <a:pt x="12372" y="17655"/>
                  </a:cubicBezTo>
                  <a:cubicBezTo>
                    <a:pt x="13392" y="15289"/>
                    <a:pt x="14952" y="11175"/>
                    <a:pt x="15912" y="8706"/>
                  </a:cubicBezTo>
                  <a:cubicBezTo>
                    <a:pt x="16872" y="6238"/>
                    <a:pt x="17232" y="5415"/>
                    <a:pt x="17832" y="4489"/>
                  </a:cubicBezTo>
                  <a:cubicBezTo>
                    <a:pt x="18432" y="3564"/>
                    <a:pt x="19272" y="2535"/>
                    <a:pt x="19932" y="3666"/>
                  </a:cubicBezTo>
                  <a:cubicBezTo>
                    <a:pt x="20592" y="4798"/>
                    <a:pt x="21072" y="8089"/>
                    <a:pt x="21252" y="10866"/>
                  </a:cubicBezTo>
                  <a:cubicBezTo>
                    <a:pt x="21432" y="13644"/>
                    <a:pt x="21312" y="15906"/>
                    <a:pt x="21192" y="1816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5" name="Line"/>
            <p:cNvSpPr/>
            <p:nvPr/>
          </p:nvSpPr>
          <p:spPr>
            <a:xfrm>
              <a:off x="3801932" y="1067197"/>
              <a:ext cx="214154" cy="304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3" h="21106" extrusionOk="0">
                  <a:moveTo>
                    <a:pt x="20469" y="3390"/>
                  </a:moveTo>
                  <a:cubicBezTo>
                    <a:pt x="20928" y="2262"/>
                    <a:pt x="21388" y="1134"/>
                    <a:pt x="21043" y="489"/>
                  </a:cubicBezTo>
                  <a:cubicBezTo>
                    <a:pt x="20699" y="-156"/>
                    <a:pt x="19550" y="-317"/>
                    <a:pt x="17252" y="973"/>
                  </a:cubicBezTo>
                  <a:cubicBezTo>
                    <a:pt x="14954" y="2262"/>
                    <a:pt x="11507" y="5002"/>
                    <a:pt x="8405" y="8146"/>
                  </a:cubicBezTo>
                  <a:cubicBezTo>
                    <a:pt x="5303" y="11289"/>
                    <a:pt x="2545" y="14835"/>
                    <a:pt x="1167" y="17092"/>
                  </a:cubicBezTo>
                  <a:cubicBezTo>
                    <a:pt x="-212" y="19349"/>
                    <a:pt x="-212" y="20316"/>
                    <a:pt x="362" y="20799"/>
                  </a:cubicBezTo>
                  <a:cubicBezTo>
                    <a:pt x="937" y="21283"/>
                    <a:pt x="2086" y="21283"/>
                    <a:pt x="4614" y="20155"/>
                  </a:cubicBezTo>
                  <a:cubicBezTo>
                    <a:pt x="7141" y="19026"/>
                    <a:pt x="11048" y="16770"/>
                    <a:pt x="13805" y="15238"/>
                  </a:cubicBezTo>
                  <a:cubicBezTo>
                    <a:pt x="16562" y="13707"/>
                    <a:pt x="18171" y="12901"/>
                    <a:pt x="18860" y="12982"/>
                  </a:cubicBezTo>
                  <a:cubicBezTo>
                    <a:pt x="19550" y="13062"/>
                    <a:pt x="19320" y="14029"/>
                    <a:pt x="18401" y="15319"/>
                  </a:cubicBezTo>
                  <a:cubicBezTo>
                    <a:pt x="17482" y="16608"/>
                    <a:pt x="15873" y="18220"/>
                    <a:pt x="14265" y="1983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6" name="Line"/>
            <p:cNvSpPr/>
            <p:nvPr/>
          </p:nvSpPr>
          <p:spPr>
            <a:xfrm>
              <a:off x="4086583" y="1111449"/>
              <a:ext cx="389839" cy="292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413" extrusionOk="0">
                  <a:moveTo>
                    <a:pt x="3023" y="4932"/>
                  </a:moveTo>
                  <a:cubicBezTo>
                    <a:pt x="4557" y="3402"/>
                    <a:pt x="6091" y="1871"/>
                    <a:pt x="7369" y="1020"/>
                  </a:cubicBezTo>
                  <a:cubicBezTo>
                    <a:pt x="8647" y="170"/>
                    <a:pt x="9669" y="0"/>
                    <a:pt x="10500" y="0"/>
                  </a:cubicBezTo>
                  <a:cubicBezTo>
                    <a:pt x="11331" y="0"/>
                    <a:pt x="11970" y="170"/>
                    <a:pt x="11906" y="1361"/>
                  </a:cubicBezTo>
                  <a:cubicBezTo>
                    <a:pt x="11842" y="2551"/>
                    <a:pt x="11075" y="4762"/>
                    <a:pt x="9030" y="7909"/>
                  </a:cubicBezTo>
                  <a:cubicBezTo>
                    <a:pt x="6985" y="11055"/>
                    <a:pt x="3662" y="15137"/>
                    <a:pt x="1873" y="17603"/>
                  </a:cubicBezTo>
                  <a:cubicBezTo>
                    <a:pt x="84" y="20069"/>
                    <a:pt x="-172" y="20920"/>
                    <a:pt x="84" y="21260"/>
                  </a:cubicBezTo>
                  <a:cubicBezTo>
                    <a:pt x="339" y="21600"/>
                    <a:pt x="1106" y="21430"/>
                    <a:pt x="3407" y="20154"/>
                  </a:cubicBezTo>
                  <a:cubicBezTo>
                    <a:pt x="5707" y="18879"/>
                    <a:pt x="9542" y="16498"/>
                    <a:pt x="12801" y="14202"/>
                  </a:cubicBezTo>
                  <a:cubicBezTo>
                    <a:pt x="16060" y="11906"/>
                    <a:pt x="18744" y="9694"/>
                    <a:pt x="21428" y="748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7" name="Line"/>
            <p:cNvSpPr/>
            <p:nvPr/>
          </p:nvSpPr>
          <p:spPr>
            <a:xfrm>
              <a:off x="4455961" y="1178880"/>
              <a:ext cx="20461" cy="169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600" extrusionOk="0">
                  <a:moveTo>
                    <a:pt x="21118" y="0"/>
                  </a:moveTo>
                  <a:cubicBezTo>
                    <a:pt x="21118" y="6214"/>
                    <a:pt x="21118" y="12427"/>
                    <a:pt x="17518" y="16274"/>
                  </a:cubicBezTo>
                  <a:cubicBezTo>
                    <a:pt x="13918" y="20121"/>
                    <a:pt x="6718" y="21600"/>
                    <a:pt x="3118" y="21600"/>
                  </a:cubicBezTo>
                  <a:cubicBezTo>
                    <a:pt x="-482" y="21600"/>
                    <a:pt x="-482" y="20121"/>
                    <a:pt x="718" y="16718"/>
                  </a:cubicBezTo>
                  <a:cubicBezTo>
                    <a:pt x="1918" y="13315"/>
                    <a:pt x="4318" y="7989"/>
                    <a:pt x="6718" y="266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8" name="Line"/>
            <p:cNvSpPr/>
            <p:nvPr/>
          </p:nvSpPr>
          <p:spPr>
            <a:xfrm>
              <a:off x="4483396" y="955660"/>
              <a:ext cx="13953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49" name="Line"/>
            <p:cNvSpPr/>
            <p:nvPr/>
          </p:nvSpPr>
          <p:spPr>
            <a:xfrm>
              <a:off x="4565863" y="1192437"/>
              <a:ext cx="391877" cy="146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0674" extrusionOk="0">
                  <a:moveTo>
                    <a:pt x="2368" y="2019"/>
                  </a:moveTo>
                  <a:cubicBezTo>
                    <a:pt x="2496" y="3656"/>
                    <a:pt x="2624" y="5292"/>
                    <a:pt x="2496" y="6928"/>
                  </a:cubicBezTo>
                  <a:cubicBezTo>
                    <a:pt x="2368" y="8565"/>
                    <a:pt x="1985" y="10201"/>
                    <a:pt x="1410" y="12656"/>
                  </a:cubicBezTo>
                  <a:cubicBezTo>
                    <a:pt x="835" y="15110"/>
                    <a:pt x="68" y="18383"/>
                    <a:pt x="4" y="19692"/>
                  </a:cubicBezTo>
                  <a:cubicBezTo>
                    <a:pt x="-60" y="21001"/>
                    <a:pt x="579" y="20346"/>
                    <a:pt x="2368" y="16746"/>
                  </a:cubicBezTo>
                  <a:cubicBezTo>
                    <a:pt x="4158" y="13146"/>
                    <a:pt x="7097" y="6601"/>
                    <a:pt x="9015" y="3165"/>
                  </a:cubicBezTo>
                  <a:cubicBezTo>
                    <a:pt x="10932" y="-272"/>
                    <a:pt x="11826" y="-599"/>
                    <a:pt x="12721" y="710"/>
                  </a:cubicBezTo>
                  <a:cubicBezTo>
                    <a:pt x="13616" y="2019"/>
                    <a:pt x="14510" y="4965"/>
                    <a:pt x="15277" y="8565"/>
                  </a:cubicBezTo>
                  <a:cubicBezTo>
                    <a:pt x="16044" y="12165"/>
                    <a:pt x="16683" y="16419"/>
                    <a:pt x="17706" y="18546"/>
                  </a:cubicBezTo>
                  <a:cubicBezTo>
                    <a:pt x="18728" y="20674"/>
                    <a:pt x="20134" y="20674"/>
                    <a:pt x="21540" y="2067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0" name="Line"/>
            <p:cNvSpPr/>
            <p:nvPr/>
          </p:nvSpPr>
          <p:spPr>
            <a:xfrm>
              <a:off x="4497348" y="1180789"/>
              <a:ext cx="629999" cy="577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529" extrusionOk="0">
                  <a:moveTo>
                    <a:pt x="20965" y="1751"/>
                  </a:moveTo>
                  <a:cubicBezTo>
                    <a:pt x="20647" y="1490"/>
                    <a:pt x="20329" y="1230"/>
                    <a:pt x="19416" y="1360"/>
                  </a:cubicBezTo>
                  <a:cubicBezTo>
                    <a:pt x="18503" y="1490"/>
                    <a:pt x="16994" y="2011"/>
                    <a:pt x="16001" y="2401"/>
                  </a:cubicBezTo>
                  <a:cubicBezTo>
                    <a:pt x="15009" y="2792"/>
                    <a:pt x="14532" y="3052"/>
                    <a:pt x="14532" y="3009"/>
                  </a:cubicBezTo>
                  <a:cubicBezTo>
                    <a:pt x="14532" y="2965"/>
                    <a:pt x="15009" y="2618"/>
                    <a:pt x="15962" y="2054"/>
                  </a:cubicBezTo>
                  <a:cubicBezTo>
                    <a:pt x="16915" y="1490"/>
                    <a:pt x="18344" y="710"/>
                    <a:pt x="19257" y="319"/>
                  </a:cubicBezTo>
                  <a:cubicBezTo>
                    <a:pt x="20171" y="-71"/>
                    <a:pt x="20568" y="-71"/>
                    <a:pt x="20846" y="146"/>
                  </a:cubicBezTo>
                  <a:cubicBezTo>
                    <a:pt x="21124" y="363"/>
                    <a:pt x="21282" y="796"/>
                    <a:pt x="21401" y="2271"/>
                  </a:cubicBezTo>
                  <a:cubicBezTo>
                    <a:pt x="21521" y="3746"/>
                    <a:pt x="21600" y="6262"/>
                    <a:pt x="21362" y="8560"/>
                  </a:cubicBezTo>
                  <a:cubicBezTo>
                    <a:pt x="21124" y="10859"/>
                    <a:pt x="20568" y="12941"/>
                    <a:pt x="19059" y="14676"/>
                  </a:cubicBezTo>
                  <a:cubicBezTo>
                    <a:pt x="17550" y="16411"/>
                    <a:pt x="15088" y="17799"/>
                    <a:pt x="12110" y="18840"/>
                  </a:cubicBezTo>
                  <a:cubicBezTo>
                    <a:pt x="9132" y="19881"/>
                    <a:pt x="5638" y="20575"/>
                    <a:pt x="3534" y="20965"/>
                  </a:cubicBezTo>
                  <a:cubicBezTo>
                    <a:pt x="1429" y="21356"/>
                    <a:pt x="715" y="21442"/>
                    <a:pt x="0" y="2152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1" name="Line"/>
            <p:cNvSpPr/>
            <p:nvPr/>
          </p:nvSpPr>
          <p:spPr>
            <a:xfrm>
              <a:off x="5607474" y="1192832"/>
              <a:ext cx="75731" cy="382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37" extrusionOk="0">
                  <a:moveTo>
                    <a:pt x="21318" y="0"/>
                  </a:moveTo>
                  <a:cubicBezTo>
                    <a:pt x="16736" y="2880"/>
                    <a:pt x="12154" y="5760"/>
                    <a:pt x="8554" y="8902"/>
                  </a:cubicBezTo>
                  <a:cubicBezTo>
                    <a:pt x="4954" y="12044"/>
                    <a:pt x="2336" y="15447"/>
                    <a:pt x="1027" y="17804"/>
                  </a:cubicBezTo>
                  <a:cubicBezTo>
                    <a:pt x="-282" y="20160"/>
                    <a:pt x="-282" y="21469"/>
                    <a:pt x="700" y="21535"/>
                  </a:cubicBezTo>
                  <a:cubicBezTo>
                    <a:pt x="1682" y="21600"/>
                    <a:pt x="3645" y="20422"/>
                    <a:pt x="4954" y="19505"/>
                  </a:cubicBezTo>
                  <a:cubicBezTo>
                    <a:pt x="6264" y="18589"/>
                    <a:pt x="6918" y="17935"/>
                    <a:pt x="7573" y="1728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2" name="Line"/>
            <p:cNvSpPr/>
            <p:nvPr/>
          </p:nvSpPr>
          <p:spPr>
            <a:xfrm>
              <a:off x="5662277" y="1084611"/>
              <a:ext cx="197228" cy="191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481" extrusionOk="0">
                  <a:moveTo>
                    <a:pt x="2979" y="1963"/>
                  </a:moveTo>
                  <a:cubicBezTo>
                    <a:pt x="6952" y="922"/>
                    <a:pt x="10924" y="-119"/>
                    <a:pt x="14152" y="11"/>
                  </a:cubicBezTo>
                  <a:cubicBezTo>
                    <a:pt x="17379" y="141"/>
                    <a:pt x="19862" y="1442"/>
                    <a:pt x="20731" y="3524"/>
                  </a:cubicBezTo>
                  <a:cubicBezTo>
                    <a:pt x="21600" y="5606"/>
                    <a:pt x="20855" y="8469"/>
                    <a:pt x="17131" y="11592"/>
                  </a:cubicBezTo>
                  <a:cubicBezTo>
                    <a:pt x="13407" y="14715"/>
                    <a:pt x="6703" y="18098"/>
                    <a:pt x="0" y="2148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3" name="Line"/>
            <p:cNvSpPr/>
            <p:nvPr/>
          </p:nvSpPr>
          <p:spPr>
            <a:xfrm>
              <a:off x="5913453" y="1131640"/>
              <a:ext cx="243110" cy="187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002" extrusionOk="0">
                  <a:moveTo>
                    <a:pt x="6658" y="1383"/>
                  </a:moveTo>
                  <a:cubicBezTo>
                    <a:pt x="4639" y="6588"/>
                    <a:pt x="2620" y="11793"/>
                    <a:pt x="1409" y="15046"/>
                  </a:cubicBezTo>
                  <a:cubicBezTo>
                    <a:pt x="198" y="18299"/>
                    <a:pt x="-206" y="19600"/>
                    <a:pt x="97" y="20381"/>
                  </a:cubicBezTo>
                  <a:cubicBezTo>
                    <a:pt x="400" y="21162"/>
                    <a:pt x="1409" y="21422"/>
                    <a:pt x="4134" y="19861"/>
                  </a:cubicBezTo>
                  <a:cubicBezTo>
                    <a:pt x="6859" y="18299"/>
                    <a:pt x="11301" y="14916"/>
                    <a:pt x="14329" y="12053"/>
                  </a:cubicBezTo>
                  <a:cubicBezTo>
                    <a:pt x="17357" y="9191"/>
                    <a:pt x="18972" y="6848"/>
                    <a:pt x="19981" y="4897"/>
                  </a:cubicBezTo>
                  <a:cubicBezTo>
                    <a:pt x="20990" y="2945"/>
                    <a:pt x="21394" y="1383"/>
                    <a:pt x="20889" y="603"/>
                  </a:cubicBezTo>
                  <a:cubicBezTo>
                    <a:pt x="20385" y="-178"/>
                    <a:pt x="18972" y="-178"/>
                    <a:pt x="16145" y="473"/>
                  </a:cubicBezTo>
                  <a:cubicBezTo>
                    <a:pt x="13319" y="1123"/>
                    <a:pt x="9080" y="2424"/>
                    <a:pt x="4841" y="372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4" name="Line"/>
            <p:cNvSpPr/>
            <p:nvPr/>
          </p:nvSpPr>
          <p:spPr>
            <a:xfrm>
              <a:off x="6160802" y="955660"/>
              <a:ext cx="101381" cy="360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8" h="21487" extrusionOk="0">
                  <a:moveTo>
                    <a:pt x="20928" y="0"/>
                  </a:moveTo>
                  <a:cubicBezTo>
                    <a:pt x="14688" y="4708"/>
                    <a:pt x="8448" y="9415"/>
                    <a:pt x="4608" y="12877"/>
                  </a:cubicBezTo>
                  <a:cubicBezTo>
                    <a:pt x="768" y="16338"/>
                    <a:pt x="-672" y="18554"/>
                    <a:pt x="288" y="19869"/>
                  </a:cubicBezTo>
                  <a:cubicBezTo>
                    <a:pt x="1248" y="21185"/>
                    <a:pt x="4608" y="21600"/>
                    <a:pt x="7728" y="21462"/>
                  </a:cubicBezTo>
                  <a:cubicBezTo>
                    <a:pt x="10848" y="21323"/>
                    <a:pt x="13728" y="20631"/>
                    <a:pt x="16608" y="1993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5" name="Line"/>
            <p:cNvSpPr/>
            <p:nvPr/>
          </p:nvSpPr>
          <p:spPr>
            <a:xfrm>
              <a:off x="6326159" y="1041928"/>
              <a:ext cx="87742" cy="252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9" h="21294" extrusionOk="0">
                  <a:moveTo>
                    <a:pt x="14669" y="962"/>
                  </a:moveTo>
                  <a:cubicBezTo>
                    <a:pt x="16884" y="373"/>
                    <a:pt x="19100" y="-216"/>
                    <a:pt x="20207" y="79"/>
                  </a:cubicBezTo>
                  <a:cubicBezTo>
                    <a:pt x="21315" y="373"/>
                    <a:pt x="21315" y="1551"/>
                    <a:pt x="18546" y="4300"/>
                  </a:cubicBezTo>
                  <a:cubicBezTo>
                    <a:pt x="15777" y="7049"/>
                    <a:pt x="10238" y="11369"/>
                    <a:pt x="6638" y="14119"/>
                  </a:cubicBezTo>
                  <a:cubicBezTo>
                    <a:pt x="3038" y="16868"/>
                    <a:pt x="1377" y="18046"/>
                    <a:pt x="546" y="19126"/>
                  </a:cubicBezTo>
                  <a:cubicBezTo>
                    <a:pt x="-285" y="20206"/>
                    <a:pt x="-285" y="21188"/>
                    <a:pt x="1377" y="21286"/>
                  </a:cubicBezTo>
                  <a:cubicBezTo>
                    <a:pt x="3038" y="21384"/>
                    <a:pt x="6361" y="20599"/>
                    <a:pt x="9684" y="1981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6" name="Line"/>
            <p:cNvSpPr/>
            <p:nvPr/>
          </p:nvSpPr>
          <p:spPr>
            <a:xfrm>
              <a:off x="6455690" y="1039368"/>
              <a:ext cx="551849" cy="641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extrusionOk="0">
                  <a:moveTo>
                    <a:pt x="5493" y="0"/>
                  </a:moveTo>
                  <a:cubicBezTo>
                    <a:pt x="4680" y="1174"/>
                    <a:pt x="3867" y="2348"/>
                    <a:pt x="2963" y="3600"/>
                  </a:cubicBezTo>
                  <a:cubicBezTo>
                    <a:pt x="2059" y="4852"/>
                    <a:pt x="1065" y="6183"/>
                    <a:pt x="523" y="7161"/>
                  </a:cubicBezTo>
                  <a:cubicBezTo>
                    <a:pt x="-20" y="8139"/>
                    <a:pt x="-110" y="8765"/>
                    <a:pt x="116" y="9117"/>
                  </a:cubicBezTo>
                  <a:cubicBezTo>
                    <a:pt x="342" y="9470"/>
                    <a:pt x="884" y="9548"/>
                    <a:pt x="1969" y="9157"/>
                  </a:cubicBezTo>
                  <a:cubicBezTo>
                    <a:pt x="3053" y="8765"/>
                    <a:pt x="4680" y="7904"/>
                    <a:pt x="6307" y="6770"/>
                  </a:cubicBezTo>
                  <a:cubicBezTo>
                    <a:pt x="7934" y="5635"/>
                    <a:pt x="9560" y="4226"/>
                    <a:pt x="10645" y="3443"/>
                  </a:cubicBezTo>
                  <a:cubicBezTo>
                    <a:pt x="11729" y="2661"/>
                    <a:pt x="12272" y="2504"/>
                    <a:pt x="12588" y="2778"/>
                  </a:cubicBezTo>
                  <a:cubicBezTo>
                    <a:pt x="12904" y="3052"/>
                    <a:pt x="12995" y="3757"/>
                    <a:pt x="12543" y="4735"/>
                  </a:cubicBezTo>
                  <a:cubicBezTo>
                    <a:pt x="12091" y="5713"/>
                    <a:pt x="11097" y="6965"/>
                    <a:pt x="10509" y="7787"/>
                  </a:cubicBezTo>
                  <a:cubicBezTo>
                    <a:pt x="9922" y="8609"/>
                    <a:pt x="9741" y="9000"/>
                    <a:pt x="9877" y="9235"/>
                  </a:cubicBezTo>
                  <a:cubicBezTo>
                    <a:pt x="10012" y="9470"/>
                    <a:pt x="10464" y="9548"/>
                    <a:pt x="11729" y="8922"/>
                  </a:cubicBezTo>
                  <a:cubicBezTo>
                    <a:pt x="12995" y="8296"/>
                    <a:pt x="15073" y="6965"/>
                    <a:pt x="16564" y="5791"/>
                  </a:cubicBezTo>
                  <a:cubicBezTo>
                    <a:pt x="18056" y="4617"/>
                    <a:pt x="18959" y="3600"/>
                    <a:pt x="19592" y="2935"/>
                  </a:cubicBezTo>
                  <a:cubicBezTo>
                    <a:pt x="20225" y="2270"/>
                    <a:pt x="20586" y="1957"/>
                    <a:pt x="20903" y="1996"/>
                  </a:cubicBezTo>
                  <a:cubicBezTo>
                    <a:pt x="21219" y="2035"/>
                    <a:pt x="21490" y="2426"/>
                    <a:pt x="21445" y="3913"/>
                  </a:cubicBezTo>
                  <a:cubicBezTo>
                    <a:pt x="21400" y="5400"/>
                    <a:pt x="21038" y="7983"/>
                    <a:pt x="20225" y="10526"/>
                  </a:cubicBezTo>
                  <a:cubicBezTo>
                    <a:pt x="19411" y="13070"/>
                    <a:pt x="18146" y="15574"/>
                    <a:pt x="17333" y="17413"/>
                  </a:cubicBezTo>
                  <a:cubicBezTo>
                    <a:pt x="16519" y="19252"/>
                    <a:pt x="16158" y="20426"/>
                    <a:pt x="15796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7" name="Line"/>
            <p:cNvSpPr/>
            <p:nvPr/>
          </p:nvSpPr>
          <p:spPr>
            <a:xfrm>
              <a:off x="7475250" y="741741"/>
              <a:ext cx="782566" cy="526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555" extrusionOk="0">
                  <a:moveTo>
                    <a:pt x="6326" y="5329"/>
                  </a:moveTo>
                  <a:cubicBezTo>
                    <a:pt x="6263" y="3806"/>
                    <a:pt x="6199" y="2284"/>
                    <a:pt x="6072" y="1332"/>
                  </a:cubicBezTo>
                  <a:cubicBezTo>
                    <a:pt x="5944" y="381"/>
                    <a:pt x="5753" y="0"/>
                    <a:pt x="5530" y="0"/>
                  </a:cubicBezTo>
                  <a:cubicBezTo>
                    <a:pt x="5307" y="0"/>
                    <a:pt x="5052" y="381"/>
                    <a:pt x="4606" y="2236"/>
                  </a:cubicBezTo>
                  <a:cubicBezTo>
                    <a:pt x="4160" y="4092"/>
                    <a:pt x="3523" y="7422"/>
                    <a:pt x="3109" y="10657"/>
                  </a:cubicBezTo>
                  <a:cubicBezTo>
                    <a:pt x="2695" y="13893"/>
                    <a:pt x="2503" y="17033"/>
                    <a:pt x="2408" y="18936"/>
                  </a:cubicBezTo>
                  <a:cubicBezTo>
                    <a:pt x="2312" y="20839"/>
                    <a:pt x="2312" y="21505"/>
                    <a:pt x="2280" y="21552"/>
                  </a:cubicBezTo>
                  <a:cubicBezTo>
                    <a:pt x="2249" y="21600"/>
                    <a:pt x="2185" y="21029"/>
                    <a:pt x="1803" y="19982"/>
                  </a:cubicBezTo>
                  <a:cubicBezTo>
                    <a:pt x="1420" y="18936"/>
                    <a:pt x="719" y="17413"/>
                    <a:pt x="337" y="16414"/>
                  </a:cubicBezTo>
                  <a:cubicBezTo>
                    <a:pt x="-45" y="15415"/>
                    <a:pt x="-109" y="14939"/>
                    <a:pt x="178" y="14416"/>
                  </a:cubicBezTo>
                  <a:cubicBezTo>
                    <a:pt x="464" y="13893"/>
                    <a:pt x="1102" y="13322"/>
                    <a:pt x="2153" y="12608"/>
                  </a:cubicBezTo>
                  <a:cubicBezTo>
                    <a:pt x="3204" y="11894"/>
                    <a:pt x="4670" y="11038"/>
                    <a:pt x="5594" y="10562"/>
                  </a:cubicBezTo>
                  <a:cubicBezTo>
                    <a:pt x="6518" y="10086"/>
                    <a:pt x="6900" y="9991"/>
                    <a:pt x="7187" y="10181"/>
                  </a:cubicBezTo>
                  <a:cubicBezTo>
                    <a:pt x="7473" y="10372"/>
                    <a:pt x="7664" y="10848"/>
                    <a:pt x="7410" y="11752"/>
                  </a:cubicBezTo>
                  <a:cubicBezTo>
                    <a:pt x="7155" y="12656"/>
                    <a:pt x="6454" y="13988"/>
                    <a:pt x="5785" y="15415"/>
                  </a:cubicBezTo>
                  <a:cubicBezTo>
                    <a:pt x="5116" y="16842"/>
                    <a:pt x="4479" y="18365"/>
                    <a:pt x="4224" y="19364"/>
                  </a:cubicBezTo>
                  <a:cubicBezTo>
                    <a:pt x="3969" y="20363"/>
                    <a:pt x="4096" y="20839"/>
                    <a:pt x="4510" y="21077"/>
                  </a:cubicBezTo>
                  <a:cubicBezTo>
                    <a:pt x="4925" y="21315"/>
                    <a:pt x="5626" y="21315"/>
                    <a:pt x="6868" y="20648"/>
                  </a:cubicBezTo>
                  <a:cubicBezTo>
                    <a:pt x="8110" y="19982"/>
                    <a:pt x="9895" y="18650"/>
                    <a:pt x="10946" y="17699"/>
                  </a:cubicBezTo>
                  <a:cubicBezTo>
                    <a:pt x="11997" y="16747"/>
                    <a:pt x="12316" y="16176"/>
                    <a:pt x="12507" y="15653"/>
                  </a:cubicBezTo>
                  <a:cubicBezTo>
                    <a:pt x="12698" y="15130"/>
                    <a:pt x="12762" y="14654"/>
                    <a:pt x="12603" y="14321"/>
                  </a:cubicBezTo>
                  <a:cubicBezTo>
                    <a:pt x="12443" y="13988"/>
                    <a:pt x="12061" y="13797"/>
                    <a:pt x="11073" y="13845"/>
                  </a:cubicBezTo>
                  <a:cubicBezTo>
                    <a:pt x="10086" y="13893"/>
                    <a:pt x="8493" y="14178"/>
                    <a:pt x="7537" y="14416"/>
                  </a:cubicBezTo>
                  <a:cubicBezTo>
                    <a:pt x="6581" y="14654"/>
                    <a:pt x="6263" y="14844"/>
                    <a:pt x="6326" y="14892"/>
                  </a:cubicBezTo>
                  <a:cubicBezTo>
                    <a:pt x="6390" y="14939"/>
                    <a:pt x="6836" y="14844"/>
                    <a:pt x="7983" y="14321"/>
                  </a:cubicBezTo>
                  <a:cubicBezTo>
                    <a:pt x="9130" y="13797"/>
                    <a:pt x="10978" y="12846"/>
                    <a:pt x="12156" y="12275"/>
                  </a:cubicBezTo>
                  <a:cubicBezTo>
                    <a:pt x="13335" y="11704"/>
                    <a:pt x="13845" y="11514"/>
                    <a:pt x="14291" y="11371"/>
                  </a:cubicBezTo>
                  <a:cubicBezTo>
                    <a:pt x="14737" y="11228"/>
                    <a:pt x="15119" y="11133"/>
                    <a:pt x="15279" y="11371"/>
                  </a:cubicBezTo>
                  <a:cubicBezTo>
                    <a:pt x="15438" y="11609"/>
                    <a:pt x="15374" y="12180"/>
                    <a:pt x="14928" y="13417"/>
                  </a:cubicBezTo>
                  <a:cubicBezTo>
                    <a:pt x="14482" y="14654"/>
                    <a:pt x="13654" y="16557"/>
                    <a:pt x="13272" y="17746"/>
                  </a:cubicBezTo>
                  <a:cubicBezTo>
                    <a:pt x="12889" y="18936"/>
                    <a:pt x="12953" y="19411"/>
                    <a:pt x="13399" y="19697"/>
                  </a:cubicBezTo>
                  <a:cubicBezTo>
                    <a:pt x="13845" y="19982"/>
                    <a:pt x="14673" y="20078"/>
                    <a:pt x="15916" y="19554"/>
                  </a:cubicBezTo>
                  <a:cubicBezTo>
                    <a:pt x="17158" y="19031"/>
                    <a:pt x="18815" y="17889"/>
                    <a:pt x="19771" y="17128"/>
                  </a:cubicBezTo>
                  <a:cubicBezTo>
                    <a:pt x="20726" y="16367"/>
                    <a:pt x="20981" y="15986"/>
                    <a:pt x="21172" y="15558"/>
                  </a:cubicBezTo>
                  <a:cubicBezTo>
                    <a:pt x="21364" y="15130"/>
                    <a:pt x="21491" y="14654"/>
                    <a:pt x="21427" y="14273"/>
                  </a:cubicBezTo>
                  <a:cubicBezTo>
                    <a:pt x="21364" y="13893"/>
                    <a:pt x="21109" y="13607"/>
                    <a:pt x="20153" y="13417"/>
                  </a:cubicBezTo>
                  <a:cubicBezTo>
                    <a:pt x="19197" y="13226"/>
                    <a:pt x="17541" y="13131"/>
                    <a:pt x="16553" y="13131"/>
                  </a:cubicBezTo>
                  <a:cubicBezTo>
                    <a:pt x="15565" y="13131"/>
                    <a:pt x="15247" y="13226"/>
                    <a:pt x="15279" y="13274"/>
                  </a:cubicBezTo>
                  <a:cubicBezTo>
                    <a:pt x="15310" y="13322"/>
                    <a:pt x="15693" y="13322"/>
                    <a:pt x="16266" y="13131"/>
                  </a:cubicBezTo>
                  <a:cubicBezTo>
                    <a:pt x="16840" y="12941"/>
                    <a:pt x="17604" y="12560"/>
                    <a:pt x="18369" y="1218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8" name="Line"/>
            <p:cNvSpPr/>
            <p:nvPr/>
          </p:nvSpPr>
          <p:spPr>
            <a:xfrm>
              <a:off x="8306040" y="897175"/>
              <a:ext cx="108928" cy="393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492" extrusionOk="0">
                  <a:moveTo>
                    <a:pt x="0" y="4339"/>
                  </a:moveTo>
                  <a:cubicBezTo>
                    <a:pt x="4500" y="3196"/>
                    <a:pt x="9000" y="2052"/>
                    <a:pt x="12600" y="1226"/>
                  </a:cubicBezTo>
                  <a:cubicBezTo>
                    <a:pt x="16200" y="400"/>
                    <a:pt x="18900" y="-108"/>
                    <a:pt x="20250" y="19"/>
                  </a:cubicBezTo>
                  <a:cubicBezTo>
                    <a:pt x="21600" y="146"/>
                    <a:pt x="21600" y="908"/>
                    <a:pt x="18000" y="3640"/>
                  </a:cubicBezTo>
                  <a:cubicBezTo>
                    <a:pt x="14400" y="6372"/>
                    <a:pt x="7200" y="11073"/>
                    <a:pt x="3600" y="14377"/>
                  </a:cubicBezTo>
                  <a:cubicBezTo>
                    <a:pt x="0" y="17680"/>
                    <a:pt x="0" y="19586"/>
                    <a:pt x="0" y="2149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59" name="Line"/>
            <p:cNvSpPr/>
            <p:nvPr/>
          </p:nvSpPr>
          <p:spPr>
            <a:xfrm>
              <a:off x="8752480" y="774294"/>
              <a:ext cx="62782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0" name="Line"/>
            <p:cNvSpPr/>
            <p:nvPr/>
          </p:nvSpPr>
          <p:spPr>
            <a:xfrm>
              <a:off x="8633894" y="1360247"/>
              <a:ext cx="34880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1" name="Line"/>
            <p:cNvSpPr/>
            <p:nvPr/>
          </p:nvSpPr>
          <p:spPr>
            <a:xfrm>
              <a:off x="3202766" y="2531871"/>
              <a:ext cx="164531" cy="310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8" h="21242" extrusionOk="0">
                  <a:moveTo>
                    <a:pt x="13128" y="4784"/>
                  </a:moveTo>
                  <a:cubicBezTo>
                    <a:pt x="13128" y="3989"/>
                    <a:pt x="13128" y="3195"/>
                    <a:pt x="12828" y="2242"/>
                  </a:cubicBezTo>
                  <a:cubicBezTo>
                    <a:pt x="12528" y="1289"/>
                    <a:pt x="11928" y="178"/>
                    <a:pt x="11028" y="19"/>
                  </a:cubicBezTo>
                  <a:cubicBezTo>
                    <a:pt x="10128" y="-140"/>
                    <a:pt x="8928" y="654"/>
                    <a:pt x="6978" y="3672"/>
                  </a:cubicBezTo>
                  <a:cubicBezTo>
                    <a:pt x="5028" y="6689"/>
                    <a:pt x="2328" y="11931"/>
                    <a:pt x="978" y="15107"/>
                  </a:cubicBezTo>
                  <a:cubicBezTo>
                    <a:pt x="-372" y="18284"/>
                    <a:pt x="-372" y="19395"/>
                    <a:pt x="1278" y="20189"/>
                  </a:cubicBezTo>
                  <a:cubicBezTo>
                    <a:pt x="2928" y="20984"/>
                    <a:pt x="6228" y="21460"/>
                    <a:pt x="9828" y="21142"/>
                  </a:cubicBezTo>
                  <a:cubicBezTo>
                    <a:pt x="13428" y="20825"/>
                    <a:pt x="17328" y="19713"/>
                    <a:pt x="21228" y="186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2" name="Line"/>
            <p:cNvSpPr/>
            <p:nvPr/>
          </p:nvSpPr>
          <p:spPr>
            <a:xfrm>
              <a:off x="3383572" y="2439144"/>
              <a:ext cx="255774" cy="393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5105" y="1263"/>
                  </a:moveTo>
                  <a:cubicBezTo>
                    <a:pt x="4909" y="632"/>
                    <a:pt x="4713" y="0"/>
                    <a:pt x="4418" y="0"/>
                  </a:cubicBezTo>
                  <a:cubicBezTo>
                    <a:pt x="4124" y="0"/>
                    <a:pt x="3731" y="632"/>
                    <a:pt x="3044" y="3032"/>
                  </a:cubicBezTo>
                  <a:cubicBezTo>
                    <a:pt x="2356" y="5432"/>
                    <a:pt x="1375" y="9600"/>
                    <a:pt x="785" y="12568"/>
                  </a:cubicBezTo>
                  <a:cubicBezTo>
                    <a:pt x="196" y="15537"/>
                    <a:pt x="0" y="17305"/>
                    <a:pt x="0" y="18568"/>
                  </a:cubicBezTo>
                  <a:cubicBezTo>
                    <a:pt x="0" y="19832"/>
                    <a:pt x="196" y="20589"/>
                    <a:pt x="982" y="21032"/>
                  </a:cubicBezTo>
                  <a:cubicBezTo>
                    <a:pt x="1767" y="21474"/>
                    <a:pt x="3142" y="21600"/>
                    <a:pt x="5204" y="20716"/>
                  </a:cubicBezTo>
                  <a:cubicBezTo>
                    <a:pt x="7265" y="19832"/>
                    <a:pt x="10015" y="17937"/>
                    <a:pt x="11585" y="16611"/>
                  </a:cubicBezTo>
                  <a:cubicBezTo>
                    <a:pt x="13156" y="15284"/>
                    <a:pt x="13549" y="14526"/>
                    <a:pt x="14040" y="13642"/>
                  </a:cubicBezTo>
                  <a:cubicBezTo>
                    <a:pt x="14531" y="12758"/>
                    <a:pt x="15120" y="11747"/>
                    <a:pt x="15807" y="11495"/>
                  </a:cubicBezTo>
                  <a:cubicBezTo>
                    <a:pt x="16495" y="11242"/>
                    <a:pt x="17280" y="11747"/>
                    <a:pt x="17673" y="13074"/>
                  </a:cubicBezTo>
                  <a:cubicBezTo>
                    <a:pt x="18065" y="14400"/>
                    <a:pt x="18065" y="16547"/>
                    <a:pt x="18065" y="17937"/>
                  </a:cubicBezTo>
                  <a:cubicBezTo>
                    <a:pt x="18065" y="19326"/>
                    <a:pt x="18065" y="19958"/>
                    <a:pt x="18655" y="20400"/>
                  </a:cubicBezTo>
                  <a:cubicBezTo>
                    <a:pt x="19244" y="20842"/>
                    <a:pt x="20422" y="21095"/>
                    <a:pt x="21600" y="213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3" name="Line"/>
            <p:cNvSpPr/>
            <p:nvPr/>
          </p:nvSpPr>
          <p:spPr>
            <a:xfrm>
              <a:off x="3675261" y="2614697"/>
              <a:ext cx="515160" cy="227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177" extrusionOk="0">
                  <a:moveTo>
                    <a:pt x="4335" y="3348"/>
                  </a:moveTo>
                  <a:cubicBezTo>
                    <a:pt x="4335" y="2268"/>
                    <a:pt x="4335" y="1188"/>
                    <a:pt x="4092" y="540"/>
                  </a:cubicBezTo>
                  <a:cubicBezTo>
                    <a:pt x="3849" y="-108"/>
                    <a:pt x="3362" y="-324"/>
                    <a:pt x="2779" y="756"/>
                  </a:cubicBezTo>
                  <a:cubicBezTo>
                    <a:pt x="2195" y="1836"/>
                    <a:pt x="1514" y="4212"/>
                    <a:pt x="979" y="7452"/>
                  </a:cubicBezTo>
                  <a:cubicBezTo>
                    <a:pt x="443" y="10692"/>
                    <a:pt x="54" y="14796"/>
                    <a:pt x="6" y="17388"/>
                  </a:cubicBezTo>
                  <a:cubicBezTo>
                    <a:pt x="-43" y="19980"/>
                    <a:pt x="249" y="21060"/>
                    <a:pt x="833" y="21168"/>
                  </a:cubicBezTo>
                  <a:cubicBezTo>
                    <a:pt x="1416" y="21276"/>
                    <a:pt x="2292" y="20412"/>
                    <a:pt x="3071" y="18792"/>
                  </a:cubicBezTo>
                  <a:cubicBezTo>
                    <a:pt x="3849" y="17172"/>
                    <a:pt x="4530" y="14796"/>
                    <a:pt x="5016" y="12528"/>
                  </a:cubicBezTo>
                  <a:cubicBezTo>
                    <a:pt x="5503" y="10260"/>
                    <a:pt x="5795" y="8100"/>
                    <a:pt x="5892" y="7668"/>
                  </a:cubicBezTo>
                  <a:cubicBezTo>
                    <a:pt x="5989" y="7236"/>
                    <a:pt x="5892" y="8532"/>
                    <a:pt x="5649" y="10476"/>
                  </a:cubicBezTo>
                  <a:cubicBezTo>
                    <a:pt x="5406" y="12420"/>
                    <a:pt x="5016" y="15012"/>
                    <a:pt x="4773" y="16956"/>
                  </a:cubicBezTo>
                  <a:cubicBezTo>
                    <a:pt x="4530" y="18900"/>
                    <a:pt x="4433" y="20196"/>
                    <a:pt x="4627" y="20736"/>
                  </a:cubicBezTo>
                  <a:cubicBezTo>
                    <a:pt x="4822" y="21276"/>
                    <a:pt x="5308" y="21060"/>
                    <a:pt x="6184" y="19332"/>
                  </a:cubicBezTo>
                  <a:cubicBezTo>
                    <a:pt x="7060" y="17604"/>
                    <a:pt x="8325" y="14364"/>
                    <a:pt x="9152" y="12420"/>
                  </a:cubicBezTo>
                  <a:cubicBezTo>
                    <a:pt x="9979" y="10476"/>
                    <a:pt x="10368" y="9828"/>
                    <a:pt x="10806" y="9612"/>
                  </a:cubicBezTo>
                  <a:cubicBezTo>
                    <a:pt x="11243" y="9396"/>
                    <a:pt x="11730" y="9612"/>
                    <a:pt x="12071" y="10368"/>
                  </a:cubicBezTo>
                  <a:cubicBezTo>
                    <a:pt x="12411" y="11124"/>
                    <a:pt x="12606" y="12420"/>
                    <a:pt x="12557" y="13932"/>
                  </a:cubicBezTo>
                  <a:cubicBezTo>
                    <a:pt x="12508" y="15444"/>
                    <a:pt x="12216" y="17172"/>
                    <a:pt x="12314" y="17280"/>
                  </a:cubicBezTo>
                  <a:cubicBezTo>
                    <a:pt x="12411" y="17388"/>
                    <a:pt x="12898" y="15876"/>
                    <a:pt x="13481" y="14148"/>
                  </a:cubicBezTo>
                  <a:cubicBezTo>
                    <a:pt x="14065" y="12420"/>
                    <a:pt x="14746" y="10476"/>
                    <a:pt x="15233" y="9072"/>
                  </a:cubicBezTo>
                  <a:cubicBezTo>
                    <a:pt x="15719" y="7668"/>
                    <a:pt x="16011" y="6804"/>
                    <a:pt x="16449" y="6588"/>
                  </a:cubicBezTo>
                  <a:cubicBezTo>
                    <a:pt x="16887" y="6372"/>
                    <a:pt x="17471" y="6804"/>
                    <a:pt x="17811" y="8100"/>
                  </a:cubicBezTo>
                  <a:cubicBezTo>
                    <a:pt x="18152" y="9396"/>
                    <a:pt x="18249" y="11556"/>
                    <a:pt x="18298" y="13176"/>
                  </a:cubicBezTo>
                  <a:cubicBezTo>
                    <a:pt x="18346" y="14796"/>
                    <a:pt x="18346" y="15876"/>
                    <a:pt x="18638" y="16200"/>
                  </a:cubicBezTo>
                  <a:cubicBezTo>
                    <a:pt x="18930" y="16524"/>
                    <a:pt x="19514" y="16092"/>
                    <a:pt x="20049" y="15444"/>
                  </a:cubicBezTo>
                  <a:cubicBezTo>
                    <a:pt x="20584" y="14796"/>
                    <a:pt x="21071" y="13932"/>
                    <a:pt x="21557" y="13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4" name="Line"/>
            <p:cNvSpPr/>
            <p:nvPr/>
          </p:nvSpPr>
          <p:spPr>
            <a:xfrm>
              <a:off x="4023005" y="2613823"/>
              <a:ext cx="344935" cy="483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192" extrusionOk="0">
                  <a:moveTo>
                    <a:pt x="18144" y="1311"/>
                  </a:moveTo>
                  <a:cubicBezTo>
                    <a:pt x="19152" y="802"/>
                    <a:pt x="20160" y="293"/>
                    <a:pt x="20304" y="89"/>
                  </a:cubicBezTo>
                  <a:cubicBezTo>
                    <a:pt x="20448" y="-115"/>
                    <a:pt x="19728" y="-13"/>
                    <a:pt x="18072" y="853"/>
                  </a:cubicBezTo>
                  <a:cubicBezTo>
                    <a:pt x="16416" y="1719"/>
                    <a:pt x="13824" y="3349"/>
                    <a:pt x="12240" y="4572"/>
                  </a:cubicBezTo>
                  <a:cubicBezTo>
                    <a:pt x="10656" y="5794"/>
                    <a:pt x="10080" y="6610"/>
                    <a:pt x="10152" y="6915"/>
                  </a:cubicBezTo>
                  <a:cubicBezTo>
                    <a:pt x="10224" y="7221"/>
                    <a:pt x="10944" y="7017"/>
                    <a:pt x="12024" y="6457"/>
                  </a:cubicBezTo>
                  <a:cubicBezTo>
                    <a:pt x="13104" y="5896"/>
                    <a:pt x="14544" y="4979"/>
                    <a:pt x="15624" y="4572"/>
                  </a:cubicBezTo>
                  <a:cubicBezTo>
                    <a:pt x="16704" y="4164"/>
                    <a:pt x="17424" y="4266"/>
                    <a:pt x="18360" y="4928"/>
                  </a:cubicBezTo>
                  <a:cubicBezTo>
                    <a:pt x="19296" y="5591"/>
                    <a:pt x="20448" y="6813"/>
                    <a:pt x="21024" y="8851"/>
                  </a:cubicBezTo>
                  <a:cubicBezTo>
                    <a:pt x="21600" y="10889"/>
                    <a:pt x="21600" y="13742"/>
                    <a:pt x="19728" y="16034"/>
                  </a:cubicBezTo>
                  <a:cubicBezTo>
                    <a:pt x="17856" y="18327"/>
                    <a:pt x="14112" y="20059"/>
                    <a:pt x="10800" y="20772"/>
                  </a:cubicBezTo>
                  <a:cubicBezTo>
                    <a:pt x="7488" y="21485"/>
                    <a:pt x="4608" y="21179"/>
                    <a:pt x="2880" y="20670"/>
                  </a:cubicBezTo>
                  <a:cubicBezTo>
                    <a:pt x="1152" y="20160"/>
                    <a:pt x="576" y="19447"/>
                    <a:pt x="0" y="18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5" name="Line"/>
            <p:cNvSpPr/>
            <p:nvPr/>
          </p:nvSpPr>
          <p:spPr>
            <a:xfrm>
              <a:off x="4476421" y="2671665"/>
              <a:ext cx="20928" cy="162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6171"/>
                    <a:pt x="16800" y="12343"/>
                    <a:pt x="15600" y="16200"/>
                  </a:cubicBezTo>
                  <a:cubicBezTo>
                    <a:pt x="14400" y="20057"/>
                    <a:pt x="14400" y="21600"/>
                    <a:pt x="12000" y="21600"/>
                  </a:cubicBezTo>
                  <a:cubicBezTo>
                    <a:pt x="9600" y="21600"/>
                    <a:pt x="4800" y="20057"/>
                    <a:pt x="0" y="185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6" name="Line"/>
            <p:cNvSpPr/>
            <p:nvPr/>
          </p:nvSpPr>
          <p:spPr>
            <a:xfrm>
              <a:off x="4448518" y="2455420"/>
              <a:ext cx="4185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7" name="Line"/>
            <p:cNvSpPr/>
            <p:nvPr/>
          </p:nvSpPr>
          <p:spPr>
            <a:xfrm>
              <a:off x="4622900" y="2675991"/>
              <a:ext cx="265084" cy="12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0954" extrusionOk="0">
                  <a:moveTo>
                    <a:pt x="3382" y="7382"/>
                  </a:moveTo>
                  <a:cubicBezTo>
                    <a:pt x="2443" y="10468"/>
                    <a:pt x="1503" y="13554"/>
                    <a:pt x="846" y="16061"/>
                  </a:cubicBezTo>
                  <a:cubicBezTo>
                    <a:pt x="189" y="18568"/>
                    <a:pt x="-187" y="20497"/>
                    <a:pt x="95" y="20882"/>
                  </a:cubicBezTo>
                  <a:cubicBezTo>
                    <a:pt x="376" y="21268"/>
                    <a:pt x="1316" y="20111"/>
                    <a:pt x="2818" y="17025"/>
                  </a:cubicBezTo>
                  <a:cubicBezTo>
                    <a:pt x="4321" y="13939"/>
                    <a:pt x="6387" y="8925"/>
                    <a:pt x="7796" y="5647"/>
                  </a:cubicBezTo>
                  <a:cubicBezTo>
                    <a:pt x="9204" y="2368"/>
                    <a:pt x="9956" y="825"/>
                    <a:pt x="10801" y="247"/>
                  </a:cubicBezTo>
                  <a:cubicBezTo>
                    <a:pt x="11646" y="-332"/>
                    <a:pt x="12585" y="54"/>
                    <a:pt x="13149" y="1982"/>
                  </a:cubicBezTo>
                  <a:cubicBezTo>
                    <a:pt x="13712" y="3911"/>
                    <a:pt x="13900" y="7382"/>
                    <a:pt x="14557" y="10661"/>
                  </a:cubicBezTo>
                  <a:cubicBezTo>
                    <a:pt x="15215" y="13939"/>
                    <a:pt x="16342" y="17025"/>
                    <a:pt x="17563" y="17797"/>
                  </a:cubicBezTo>
                  <a:cubicBezTo>
                    <a:pt x="18783" y="18568"/>
                    <a:pt x="20098" y="17025"/>
                    <a:pt x="21413" y="154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8" name="Line"/>
            <p:cNvSpPr/>
            <p:nvPr/>
          </p:nvSpPr>
          <p:spPr>
            <a:xfrm>
              <a:off x="4699641" y="2664689"/>
              <a:ext cx="427149" cy="57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extrusionOk="0">
                  <a:moveTo>
                    <a:pt x="15412" y="0"/>
                  </a:moveTo>
                  <a:cubicBezTo>
                    <a:pt x="13077" y="1317"/>
                    <a:pt x="10742" y="2634"/>
                    <a:pt x="9341" y="3556"/>
                  </a:cubicBezTo>
                  <a:cubicBezTo>
                    <a:pt x="7939" y="4478"/>
                    <a:pt x="7472" y="5005"/>
                    <a:pt x="7648" y="5180"/>
                  </a:cubicBezTo>
                  <a:cubicBezTo>
                    <a:pt x="7823" y="5356"/>
                    <a:pt x="8640" y="5180"/>
                    <a:pt x="10158" y="4522"/>
                  </a:cubicBezTo>
                  <a:cubicBezTo>
                    <a:pt x="11676" y="3863"/>
                    <a:pt x="13894" y="2722"/>
                    <a:pt x="15645" y="2327"/>
                  </a:cubicBezTo>
                  <a:cubicBezTo>
                    <a:pt x="17397" y="1932"/>
                    <a:pt x="18681" y="2283"/>
                    <a:pt x="19732" y="3249"/>
                  </a:cubicBezTo>
                  <a:cubicBezTo>
                    <a:pt x="20783" y="4215"/>
                    <a:pt x="21600" y="5795"/>
                    <a:pt x="21425" y="7859"/>
                  </a:cubicBezTo>
                  <a:cubicBezTo>
                    <a:pt x="21250" y="9922"/>
                    <a:pt x="20082" y="12468"/>
                    <a:pt x="17630" y="14663"/>
                  </a:cubicBezTo>
                  <a:cubicBezTo>
                    <a:pt x="15178" y="16859"/>
                    <a:pt x="11442" y="18702"/>
                    <a:pt x="8290" y="19800"/>
                  </a:cubicBezTo>
                  <a:cubicBezTo>
                    <a:pt x="5137" y="20898"/>
                    <a:pt x="2569" y="2124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69" name="Line"/>
            <p:cNvSpPr/>
            <p:nvPr/>
          </p:nvSpPr>
          <p:spPr>
            <a:xfrm>
              <a:off x="2411635" y="2518201"/>
              <a:ext cx="13953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533"/>
                    <a:pt x="7200" y="9067"/>
                    <a:pt x="10800" y="12667"/>
                  </a:cubicBezTo>
                  <a:cubicBezTo>
                    <a:pt x="14400" y="16267"/>
                    <a:pt x="18000" y="1893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0" name="Line"/>
            <p:cNvSpPr/>
            <p:nvPr/>
          </p:nvSpPr>
          <p:spPr>
            <a:xfrm>
              <a:off x="2579050" y="2437923"/>
              <a:ext cx="76733" cy="45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8" extrusionOk="0">
                  <a:moveTo>
                    <a:pt x="0" y="1812"/>
                  </a:moveTo>
                  <a:cubicBezTo>
                    <a:pt x="1309" y="935"/>
                    <a:pt x="2618" y="58"/>
                    <a:pt x="3600" y="3"/>
                  </a:cubicBezTo>
                  <a:cubicBezTo>
                    <a:pt x="4582" y="-52"/>
                    <a:pt x="5236" y="716"/>
                    <a:pt x="5236" y="3073"/>
                  </a:cubicBezTo>
                  <a:cubicBezTo>
                    <a:pt x="5236" y="5430"/>
                    <a:pt x="4582" y="9377"/>
                    <a:pt x="5564" y="12612"/>
                  </a:cubicBezTo>
                  <a:cubicBezTo>
                    <a:pt x="6545" y="15846"/>
                    <a:pt x="9164" y="18368"/>
                    <a:pt x="12109" y="19739"/>
                  </a:cubicBezTo>
                  <a:cubicBezTo>
                    <a:pt x="15055" y="21109"/>
                    <a:pt x="18327" y="21329"/>
                    <a:pt x="21600" y="21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1" name="Line"/>
            <p:cNvSpPr/>
            <p:nvPr/>
          </p:nvSpPr>
          <p:spPr>
            <a:xfrm>
              <a:off x="2195391" y="2581117"/>
              <a:ext cx="551075" cy="278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1" extrusionOk="0">
                  <a:moveTo>
                    <a:pt x="21600" y="2132"/>
                  </a:moveTo>
                  <a:cubicBezTo>
                    <a:pt x="21418" y="1239"/>
                    <a:pt x="21235" y="347"/>
                    <a:pt x="20506" y="79"/>
                  </a:cubicBezTo>
                  <a:cubicBezTo>
                    <a:pt x="19777" y="-189"/>
                    <a:pt x="18501" y="168"/>
                    <a:pt x="16314" y="2042"/>
                  </a:cubicBezTo>
                  <a:cubicBezTo>
                    <a:pt x="14127" y="3917"/>
                    <a:pt x="11028" y="7309"/>
                    <a:pt x="8157" y="10790"/>
                  </a:cubicBezTo>
                  <a:cubicBezTo>
                    <a:pt x="5286" y="14270"/>
                    <a:pt x="2643" y="17841"/>
                    <a:pt x="0" y="214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2" name="Line"/>
            <p:cNvSpPr/>
            <p:nvPr/>
          </p:nvSpPr>
          <p:spPr>
            <a:xfrm>
              <a:off x="2076805" y="2706543"/>
              <a:ext cx="648734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65" y="2847"/>
                    <a:pt x="17729" y="5693"/>
                    <a:pt x="15368" y="8372"/>
                  </a:cubicBezTo>
                  <a:cubicBezTo>
                    <a:pt x="13006" y="11051"/>
                    <a:pt x="10219" y="13563"/>
                    <a:pt x="7587" y="15740"/>
                  </a:cubicBezTo>
                  <a:cubicBezTo>
                    <a:pt x="4955" y="17916"/>
                    <a:pt x="2477" y="1975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3" name="Line"/>
            <p:cNvSpPr/>
            <p:nvPr/>
          </p:nvSpPr>
          <p:spPr>
            <a:xfrm>
              <a:off x="3088271" y="3690106"/>
              <a:ext cx="1" cy="13952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4" name="Line"/>
            <p:cNvSpPr/>
            <p:nvPr/>
          </p:nvSpPr>
          <p:spPr>
            <a:xfrm>
              <a:off x="3029781" y="3662631"/>
              <a:ext cx="212618" cy="371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2" h="21329" extrusionOk="0">
                  <a:moveTo>
                    <a:pt x="7159" y="1175"/>
                  </a:moveTo>
                  <a:cubicBezTo>
                    <a:pt x="6010" y="1309"/>
                    <a:pt x="4861" y="1442"/>
                    <a:pt x="4976" y="1509"/>
                  </a:cubicBezTo>
                  <a:cubicBezTo>
                    <a:pt x="5091" y="1575"/>
                    <a:pt x="6470" y="1575"/>
                    <a:pt x="8423" y="1375"/>
                  </a:cubicBezTo>
                  <a:cubicBezTo>
                    <a:pt x="10376" y="1175"/>
                    <a:pt x="12904" y="775"/>
                    <a:pt x="15202" y="442"/>
                  </a:cubicBezTo>
                  <a:cubicBezTo>
                    <a:pt x="17500" y="109"/>
                    <a:pt x="19568" y="-158"/>
                    <a:pt x="20487" y="109"/>
                  </a:cubicBezTo>
                  <a:cubicBezTo>
                    <a:pt x="21406" y="375"/>
                    <a:pt x="21176" y="1175"/>
                    <a:pt x="19338" y="3642"/>
                  </a:cubicBezTo>
                  <a:cubicBezTo>
                    <a:pt x="17500" y="6109"/>
                    <a:pt x="14053" y="10242"/>
                    <a:pt x="11066" y="13175"/>
                  </a:cubicBezTo>
                  <a:cubicBezTo>
                    <a:pt x="8078" y="16109"/>
                    <a:pt x="5551" y="17842"/>
                    <a:pt x="3712" y="19042"/>
                  </a:cubicBezTo>
                  <a:cubicBezTo>
                    <a:pt x="1874" y="20242"/>
                    <a:pt x="725" y="20909"/>
                    <a:pt x="266" y="21175"/>
                  </a:cubicBezTo>
                  <a:cubicBezTo>
                    <a:pt x="-194" y="21442"/>
                    <a:pt x="36" y="21309"/>
                    <a:pt x="266" y="211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5" name="Line"/>
            <p:cNvSpPr/>
            <p:nvPr/>
          </p:nvSpPr>
          <p:spPr>
            <a:xfrm>
              <a:off x="3361821" y="3739479"/>
              <a:ext cx="256422" cy="2784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5" h="21380" extrusionOk="0">
                  <a:moveTo>
                    <a:pt x="2151" y="3172"/>
                  </a:moveTo>
                  <a:cubicBezTo>
                    <a:pt x="2341" y="1744"/>
                    <a:pt x="2530" y="316"/>
                    <a:pt x="2246" y="48"/>
                  </a:cubicBezTo>
                  <a:cubicBezTo>
                    <a:pt x="1962" y="-220"/>
                    <a:pt x="1204" y="673"/>
                    <a:pt x="635" y="2011"/>
                  </a:cubicBezTo>
                  <a:cubicBezTo>
                    <a:pt x="67" y="3350"/>
                    <a:pt x="-312" y="5135"/>
                    <a:pt x="351" y="6385"/>
                  </a:cubicBezTo>
                  <a:cubicBezTo>
                    <a:pt x="1014" y="7635"/>
                    <a:pt x="2720" y="8349"/>
                    <a:pt x="6130" y="9152"/>
                  </a:cubicBezTo>
                  <a:cubicBezTo>
                    <a:pt x="9541" y="9955"/>
                    <a:pt x="14656" y="10848"/>
                    <a:pt x="17593" y="11651"/>
                  </a:cubicBezTo>
                  <a:cubicBezTo>
                    <a:pt x="20530" y="12454"/>
                    <a:pt x="21288" y="13168"/>
                    <a:pt x="20720" y="14597"/>
                  </a:cubicBezTo>
                  <a:cubicBezTo>
                    <a:pt x="20151" y="16025"/>
                    <a:pt x="18256" y="18167"/>
                    <a:pt x="15509" y="19416"/>
                  </a:cubicBezTo>
                  <a:cubicBezTo>
                    <a:pt x="12762" y="20666"/>
                    <a:pt x="9162" y="21023"/>
                    <a:pt x="5562" y="213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6" name="Line"/>
            <p:cNvSpPr/>
            <p:nvPr/>
          </p:nvSpPr>
          <p:spPr>
            <a:xfrm>
              <a:off x="3388223" y="3676155"/>
              <a:ext cx="181367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7" name="Line"/>
            <p:cNvSpPr/>
            <p:nvPr/>
          </p:nvSpPr>
          <p:spPr>
            <a:xfrm>
              <a:off x="3785834" y="3501764"/>
              <a:ext cx="209270" cy="634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240" y="2295"/>
                    <a:pt x="14880" y="4589"/>
                    <a:pt x="11400" y="7240"/>
                  </a:cubicBezTo>
                  <a:cubicBezTo>
                    <a:pt x="7920" y="9890"/>
                    <a:pt x="4320" y="12897"/>
                    <a:pt x="2400" y="15349"/>
                  </a:cubicBezTo>
                  <a:cubicBezTo>
                    <a:pt x="480" y="17802"/>
                    <a:pt x="240" y="1970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8" name="Line"/>
            <p:cNvSpPr/>
            <p:nvPr/>
          </p:nvSpPr>
          <p:spPr>
            <a:xfrm>
              <a:off x="4118840" y="3749304"/>
              <a:ext cx="113435" cy="310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526" extrusionOk="0">
                  <a:moveTo>
                    <a:pt x="21075" y="1699"/>
                  </a:moveTo>
                  <a:cubicBezTo>
                    <a:pt x="21075" y="893"/>
                    <a:pt x="21075" y="87"/>
                    <a:pt x="19995" y="7"/>
                  </a:cubicBezTo>
                  <a:cubicBezTo>
                    <a:pt x="18915" y="-74"/>
                    <a:pt x="16755" y="571"/>
                    <a:pt x="13083" y="2908"/>
                  </a:cubicBezTo>
                  <a:cubicBezTo>
                    <a:pt x="9411" y="5245"/>
                    <a:pt x="4227" y="9275"/>
                    <a:pt x="1851" y="12660"/>
                  </a:cubicBezTo>
                  <a:cubicBezTo>
                    <a:pt x="-525" y="16045"/>
                    <a:pt x="-93" y="18786"/>
                    <a:pt x="339" y="215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79" name="Line"/>
            <p:cNvSpPr/>
            <p:nvPr/>
          </p:nvSpPr>
          <p:spPr>
            <a:xfrm>
              <a:off x="4397390" y="3701476"/>
              <a:ext cx="565011" cy="254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336" extrusionOk="0">
                  <a:moveTo>
                    <a:pt x="1667" y="10141"/>
                  </a:moveTo>
                  <a:cubicBezTo>
                    <a:pt x="1755" y="8584"/>
                    <a:pt x="1843" y="7027"/>
                    <a:pt x="1711" y="6735"/>
                  </a:cubicBezTo>
                  <a:cubicBezTo>
                    <a:pt x="1579" y="6443"/>
                    <a:pt x="1228" y="7416"/>
                    <a:pt x="877" y="9751"/>
                  </a:cubicBezTo>
                  <a:cubicBezTo>
                    <a:pt x="526" y="12086"/>
                    <a:pt x="174" y="15784"/>
                    <a:pt x="43" y="18119"/>
                  </a:cubicBezTo>
                  <a:cubicBezTo>
                    <a:pt x="-89" y="20454"/>
                    <a:pt x="-1" y="21427"/>
                    <a:pt x="1535" y="21330"/>
                  </a:cubicBezTo>
                  <a:cubicBezTo>
                    <a:pt x="3072" y="21232"/>
                    <a:pt x="6057" y="20065"/>
                    <a:pt x="7857" y="18605"/>
                  </a:cubicBezTo>
                  <a:cubicBezTo>
                    <a:pt x="9657" y="17146"/>
                    <a:pt x="10272" y="15395"/>
                    <a:pt x="10623" y="13838"/>
                  </a:cubicBezTo>
                  <a:cubicBezTo>
                    <a:pt x="10974" y="12281"/>
                    <a:pt x="11062" y="10919"/>
                    <a:pt x="9789" y="9946"/>
                  </a:cubicBezTo>
                  <a:cubicBezTo>
                    <a:pt x="8516" y="8973"/>
                    <a:pt x="5882" y="8389"/>
                    <a:pt x="3950" y="8389"/>
                  </a:cubicBezTo>
                  <a:cubicBezTo>
                    <a:pt x="2018" y="8389"/>
                    <a:pt x="789" y="8973"/>
                    <a:pt x="394" y="8876"/>
                  </a:cubicBezTo>
                  <a:cubicBezTo>
                    <a:pt x="-1" y="8778"/>
                    <a:pt x="438" y="8000"/>
                    <a:pt x="2062" y="6443"/>
                  </a:cubicBezTo>
                  <a:cubicBezTo>
                    <a:pt x="3687" y="4886"/>
                    <a:pt x="6496" y="2551"/>
                    <a:pt x="8472" y="1286"/>
                  </a:cubicBezTo>
                  <a:cubicBezTo>
                    <a:pt x="10448" y="22"/>
                    <a:pt x="11589" y="-173"/>
                    <a:pt x="12291" y="119"/>
                  </a:cubicBezTo>
                  <a:cubicBezTo>
                    <a:pt x="12994" y="411"/>
                    <a:pt x="13257" y="1189"/>
                    <a:pt x="13126" y="3232"/>
                  </a:cubicBezTo>
                  <a:cubicBezTo>
                    <a:pt x="12994" y="5276"/>
                    <a:pt x="12467" y="8584"/>
                    <a:pt x="11940" y="11308"/>
                  </a:cubicBezTo>
                  <a:cubicBezTo>
                    <a:pt x="11413" y="14032"/>
                    <a:pt x="10887" y="16173"/>
                    <a:pt x="10667" y="17730"/>
                  </a:cubicBezTo>
                  <a:cubicBezTo>
                    <a:pt x="10448" y="19286"/>
                    <a:pt x="10535" y="20259"/>
                    <a:pt x="11194" y="20649"/>
                  </a:cubicBezTo>
                  <a:cubicBezTo>
                    <a:pt x="11852" y="21038"/>
                    <a:pt x="13082" y="20843"/>
                    <a:pt x="14838" y="18897"/>
                  </a:cubicBezTo>
                  <a:cubicBezTo>
                    <a:pt x="16594" y="16951"/>
                    <a:pt x="18877" y="13254"/>
                    <a:pt x="20106" y="10238"/>
                  </a:cubicBezTo>
                  <a:cubicBezTo>
                    <a:pt x="21335" y="7222"/>
                    <a:pt x="21511" y="4886"/>
                    <a:pt x="21204" y="3135"/>
                  </a:cubicBezTo>
                  <a:cubicBezTo>
                    <a:pt x="20896" y="1384"/>
                    <a:pt x="20106" y="216"/>
                    <a:pt x="18218" y="119"/>
                  </a:cubicBezTo>
                  <a:cubicBezTo>
                    <a:pt x="16331" y="22"/>
                    <a:pt x="13345" y="995"/>
                    <a:pt x="11457" y="1968"/>
                  </a:cubicBezTo>
                  <a:cubicBezTo>
                    <a:pt x="9570" y="2941"/>
                    <a:pt x="8779" y="3913"/>
                    <a:pt x="7989" y="48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0" name="Line"/>
            <p:cNvSpPr/>
            <p:nvPr/>
          </p:nvSpPr>
          <p:spPr>
            <a:xfrm>
              <a:off x="2953602" y="4800998"/>
              <a:ext cx="266049" cy="291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301" extrusionOk="0">
                  <a:moveTo>
                    <a:pt x="7856" y="2422"/>
                  </a:moveTo>
                  <a:cubicBezTo>
                    <a:pt x="7307" y="1742"/>
                    <a:pt x="6758" y="1062"/>
                    <a:pt x="5934" y="551"/>
                  </a:cubicBezTo>
                  <a:cubicBezTo>
                    <a:pt x="5110" y="41"/>
                    <a:pt x="4012" y="-299"/>
                    <a:pt x="3005" y="381"/>
                  </a:cubicBezTo>
                  <a:cubicBezTo>
                    <a:pt x="1999" y="1062"/>
                    <a:pt x="1083" y="2762"/>
                    <a:pt x="534" y="4038"/>
                  </a:cubicBezTo>
                  <a:cubicBezTo>
                    <a:pt x="-15" y="5314"/>
                    <a:pt x="-198" y="6164"/>
                    <a:pt x="260" y="6759"/>
                  </a:cubicBezTo>
                  <a:cubicBezTo>
                    <a:pt x="717" y="7355"/>
                    <a:pt x="1816" y="7695"/>
                    <a:pt x="4378" y="8035"/>
                  </a:cubicBezTo>
                  <a:cubicBezTo>
                    <a:pt x="6941" y="8375"/>
                    <a:pt x="10968" y="8715"/>
                    <a:pt x="14080" y="9651"/>
                  </a:cubicBezTo>
                  <a:cubicBezTo>
                    <a:pt x="17192" y="10586"/>
                    <a:pt x="19388" y="12117"/>
                    <a:pt x="20395" y="13477"/>
                  </a:cubicBezTo>
                  <a:cubicBezTo>
                    <a:pt x="21402" y="14838"/>
                    <a:pt x="21219" y="16029"/>
                    <a:pt x="18199" y="17304"/>
                  </a:cubicBezTo>
                  <a:cubicBezTo>
                    <a:pt x="15178" y="18580"/>
                    <a:pt x="9321" y="19940"/>
                    <a:pt x="3463" y="213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1" name="Line"/>
            <p:cNvSpPr/>
            <p:nvPr/>
          </p:nvSpPr>
          <p:spPr>
            <a:xfrm>
              <a:off x="2976661" y="4792255"/>
              <a:ext cx="286002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580" y="14400"/>
                    <a:pt x="3161" y="7200"/>
                    <a:pt x="6761" y="3600"/>
                  </a:cubicBezTo>
                  <a:cubicBezTo>
                    <a:pt x="10361" y="0"/>
                    <a:pt x="1598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2" name="Line"/>
            <p:cNvSpPr/>
            <p:nvPr/>
          </p:nvSpPr>
          <p:spPr>
            <a:xfrm>
              <a:off x="3365924" y="4799230"/>
              <a:ext cx="300603" cy="235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11" extrusionOk="0">
                  <a:moveTo>
                    <a:pt x="8866" y="0"/>
                  </a:moveTo>
                  <a:cubicBezTo>
                    <a:pt x="6917" y="635"/>
                    <a:pt x="4968" y="1271"/>
                    <a:pt x="3506" y="3388"/>
                  </a:cubicBezTo>
                  <a:cubicBezTo>
                    <a:pt x="2045" y="5506"/>
                    <a:pt x="1070" y="9106"/>
                    <a:pt x="502" y="11965"/>
                  </a:cubicBezTo>
                  <a:cubicBezTo>
                    <a:pt x="-67" y="14824"/>
                    <a:pt x="-229" y="16941"/>
                    <a:pt x="421" y="18635"/>
                  </a:cubicBezTo>
                  <a:cubicBezTo>
                    <a:pt x="1070" y="20329"/>
                    <a:pt x="2532" y="21600"/>
                    <a:pt x="5374" y="21388"/>
                  </a:cubicBezTo>
                  <a:cubicBezTo>
                    <a:pt x="8216" y="21176"/>
                    <a:pt x="12439" y="19482"/>
                    <a:pt x="15443" y="16835"/>
                  </a:cubicBezTo>
                  <a:cubicBezTo>
                    <a:pt x="18448" y="14188"/>
                    <a:pt x="20234" y="10588"/>
                    <a:pt x="20803" y="7624"/>
                  </a:cubicBezTo>
                  <a:cubicBezTo>
                    <a:pt x="21371" y="4659"/>
                    <a:pt x="20721" y="2329"/>
                    <a:pt x="18366" y="1694"/>
                  </a:cubicBezTo>
                  <a:cubicBezTo>
                    <a:pt x="16012" y="1059"/>
                    <a:pt x="11951" y="2118"/>
                    <a:pt x="9434" y="3388"/>
                  </a:cubicBezTo>
                  <a:cubicBezTo>
                    <a:pt x="6917" y="4659"/>
                    <a:pt x="5942" y="6141"/>
                    <a:pt x="4968" y="76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3" name="Line"/>
            <p:cNvSpPr/>
            <p:nvPr/>
          </p:nvSpPr>
          <p:spPr>
            <a:xfrm>
              <a:off x="3744054" y="4540935"/>
              <a:ext cx="193997" cy="690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1" h="21534" extrusionOk="0">
                  <a:moveTo>
                    <a:pt x="19813" y="1094"/>
                  </a:moveTo>
                  <a:cubicBezTo>
                    <a:pt x="20322" y="514"/>
                    <a:pt x="20830" y="-66"/>
                    <a:pt x="21084" y="6"/>
                  </a:cubicBezTo>
                  <a:cubicBezTo>
                    <a:pt x="21338" y="79"/>
                    <a:pt x="21338" y="804"/>
                    <a:pt x="19432" y="2543"/>
                  </a:cubicBezTo>
                  <a:cubicBezTo>
                    <a:pt x="17526" y="4283"/>
                    <a:pt x="13714" y="7037"/>
                    <a:pt x="10284" y="9611"/>
                  </a:cubicBezTo>
                  <a:cubicBezTo>
                    <a:pt x="6853" y="12184"/>
                    <a:pt x="3804" y="14576"/>
                    <a:pt x="2025" y="16424"/>
                  </a:cubicBezTo>
                  <a:cubicBezTo>
                    <a:pt x="246" y="18272"/>
                    <a:pt x="-262" y="19577"/>
                    <a:pt x="119" y="20338"/>
                  </a:cubicBezTo>
                  <a:cubicBezTo>
                    <a:pt x="500" y="21099"/>
                    <a:pt x="1771" y="21317"/>
                    <a:pt x="3042" y="215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4" name="Line"/>
            <p:cNvSpPr/>
            <p:nvPr/>
          </p:nvSpPr>
          <p:spPr>
            <a:xfrm>
              <a:off x="4064283" y="4728352"/>
              <a:ext cx="98235" cy="308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1355" extrusionOk="0">
                  <a:moveTo>
                    <a:pt x="21222" y="2979"/>
                  </a:moveTo>
                  <a:cubicBezTo>
                    <a:pt x="21222" y="1689"/>
                    <a:pt x="21222" y="400"/>
                    <a:pt x="20217" y="77"/>
                  </a:cubicBezTo>
                  <a:cubicBezTo>
                    <a:pt x="19213" y="-245"/>
                    <a:pt x="17203" y="400"/>
                    <a:pt x="13938" y="2656"/>
                  </a:cubicBezTo>
                  <a:cubicBezTo>
                    <a:pt x="10673" y="4913"/>
                    <a:pt x="6152" y="8782"/>
                    <a:pt x="3389" y="11925"/>
                  </a:cubicBezTo>
                  <a:cubicBezTo>
                    <a:pt x="627" y="15068"/>
                    <a:pt x="-378" y="17486"/>
                    <a:pt x="124" y="18937"/>
                  </a:cubicBezTo>
                  <a:cubicBezTo>
                    <a:pt x="627" y="20388"/>
                    <a:pt x="2636" y="20871"/>
                    <a:pt x="4645" y="213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5" name="Line"/>
            <p:cNvSpPr/>
            <p:nvPr/>
          </p:nvSpPr>
          <p:spPr>
            <a:xfrm>
              <a:off x="4239691" y="4779080"/>
              <a:ext cx="631150" cy="265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066" extrusionOk="0">
                  <a:moveTo>
                    <a:pt x="3755" y="2708"/>
                  </a:moveTo>
                  <a:cubicBezTo>
                    <a:pt x="3991" y="1600"/>
                    <a:pt x="4227" y="492"/>
                    <a:pt x="4109" y="123"/>
                  </a:cubicBezTo>
                  <a:cubicBezTo>
                    <a:pt x="3991" y="-246"/>
                    <a:pt x="3520" y="123"/>
                    <a:pt x="2734" y="2523"/>
                  </a:cubicBezTo>
                  <a:cubicBezTo>
                    <a:pt x="1949" y="4923"/>
                    <a:pt x="849" y="9354"/>
                    <a:pt x="339" y="12677"/>
                  </a:cubicBezTo>
                  <a:cubicBezTo>
                    <a:pt x="-172" y="16000"/>
                    <a:pt x="-93" y="18216"/>
                    <a:pt x="496" y="19416"/>
                  </a:cubicBezTo>
                  <a:cubicBezTo>
                    <a:pt x="1085" y="20616"/>
                    <a:pt x="2184" y="20800"/>
                    <a:pt x="3952" y="18954"/>
                  </a:cubicBezTo>
                  <a:cubicBezTo>
                    <a:pt x="5719" y="17108"/>
                    <a:pt x="8154" y="13231"/>
                    <a:pt x="9450" y="10831"/>
                  </a:cubicBezTo>
                  <a:cubicBezTo>
                    <a:pt x="10746" y="8431"/>
                    <a:pt x="10903" y="7508"/>
                    <a:pt x="10628" y="6492"/>
                  </a:cubicBezTo>
                  <a:cubicBezTo>
                    <a:pt x="10353" y="5477"/>
                    <a:pt x="9646" y="4369"/>
                    <a:pt x="8468" y="4000"/>
                  </a:cubicBezTo>
                  <a:cubicBezTo>
                    <a:pt x="7290" y="3631"/>
                    <a:pt x="5640" y="4000"/>
                    <a:pt x="4501" y="4462"/>
                  </a:cubicBezTo>
                  <a:cubicBezTo>
                    <a:pt x="3363" y="4923"/>
                    <a:pt x="2734" y="5477"/>
                    <a:pt x="2695" y="5569"/>
                  </a:cubicBezTo>
                  <a:cubicBezTo>
                    <a:pt x="2656" y="5662"/>
                    <a:pt x="3205" y="5292"/>
                    <a:pt x="4344" y="4554"/>
                  </a:cubicBezTo>
                  <a:cubicBezTo>
                    <a:pt x="5483" y="3816"/>
                    <a:pt x="7211" y="2708"/>
                    <a:pt x="8547" y="2062"/>
                  </a:cubicBezTo>
                  <a:cubicBezTo>
                    <a:pt x="9882" y="1416"/>
                    <a:pt x="10824" y="1231"/>
                    <a:pt x="11374" y="1600"/>
                  </a:cubicBezTo>
                  <a:cubicBezTo>
                    <a:pt x="11924" y="1969"/>
                    <a:pt x="12081" y="2892"/>
                    <a:pt x="11924" y="4831"/>
                  </a:cubicBezTo>
                  <a:cubicBezTo>
                    <a:pt x="11767" y="6769"/>
                    <a:pt x="11296" y="9723"/>
                    <a:pt x="10903" y="12123"/>
                  </a:cubicBezTo>
                  <a:cubicBezTo>
                    <a:pt x="10510" y="14523"/>
                    <a:pt x="10196" y="16369"/>
                    <a:pt x="10039" y="17754"/>
                  </a:cubicBezTo>
                  <a:cubicBezTo>
                    <a:pt x="9882" y="19139"/>
                    <a:pt x="9882" y="20062"/>
                    <a:pt x="10510" y="20616"/>
                  </a:cubicBezTo>
                  <a:cubicBezTo>
                    <a:pt x="11139" y="21169"/>
                    <a:pt x="12395" y="21354"/>
                    <a:pt x="14005" y="20339"/>
                  </a:cubicBezTo>
                  <a:cubicBezTo>
                    <a:pt x="15616" y="19323"/>
                    <a:pt x="17579" y="17108"/>
                    <a:pt x="18875" y="14800"/>
                  </a:cubicBezTo>
                  <a:cubicBezTo>
                    <a:pt x="20171" y="12492"/>
                    <a:pt x="20800" y="10092"/>
                    <a:pt x="21114" y="8246"/>
                  </a:cubicBezTo>
                  <a:cubicBezTo>
                    <a:pt x="21428" y="6400"/>
                    <a:pt x="21428" y="5108"/>
                    <a:pt x="20800" y="4277"/>
                  </a:cubicBezTo>
                  <a:cubicBezTo>
                    <a:pt x="20171" y="3446"/>
                    <a:pt x="18915" y="3077"/>
                    <a:pt x="17069" y="4646"/>
                  </a:cubicBezTo>
                  <a:cubicBezTo>
                    <a:pt x="15223" y="6216"/>
                    <a:pt x="12788" y="9723"/>
                    <a:pt x="10353" y="132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6" name="Line"/>
            <p:cNvSpPr/>
            <p:nvPr/>
          </p:nvSpPr>
          <p:spPr>
            <a:xfrm>
              <a:off x="5970240" y="1915638"/>
              <a:ext cx="68722" cy="316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465" extrusionOk="0">
                  <a:moveTo>
                    <a:pt x="21280" y="2072"/>
                  </a:moveTo>
                  <a:cubicBezTo>
                    <a:pt x="17680" y="1126"/>
                    <a:pt x="14080" y="180"/>
                    <a:pt x="11200" y="23"/>
                  </a:cubicBezTo>
                  <a:cubicBezTo>
                    <a:pt x="8320" y="-135"/>
                    <a:pt x="6160" y="496"/>
                    <a:pt x="4000" y="3018"/>
                  </a:cubicBezTo>
                  <a:cubicBezTo>
                    <a:pt x="1840" y="5541"/>
                    <a:pt x="-320" y="9956"/>
                    <a:pt x="40" y="13345"/>
                  </a:cubicBezTo>
                  <a:cubicBezTo>
                    <a:pt x="400" y="16735"/>
                    <a:pt x="3280" y="19100"/>
                    <a:pt x="6520" y="20283"/>
                  </a:cubicBezTo>
                  <a:cubicBezTo>
                    <a:pt x="9760" y="21465"/>
                    <a:pt x="13360" y="21465"/>
                    <a:pt x="16960" y="2146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7" name="Line"/>
            <p:cNvSpPr/>
            <p:nvPr/>
          </p:nvSpPr>
          <p:spPr>
            <a:xfrm>
              <a:off x="6080815" y="1855516"/>
              <a:ext cx="62781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200" y="2824"/>
                    <a:pt x="8800" y="5647"/>
                    <a:pt x="5200" y="9247"/>
                  </a:cubicBezTo>
                  <a:cubicBezTo>
                    <a:pt x="1600" y="12847"/>
                    <a:pt x="800" y="1722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8" name="Line"/>
            <p:cNvSpPr/>
            <p:nvPr/>
          </p:nvSpPr>
          <p:spPr>
            <a:xfrm>
              <a:off x="5808765" y="2054612"/>
              <a:ext cx="488295" cy="232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0" y="9276"/>
                  </a:moveTo>
                  <a:cubicBezTo>
                    <a:pt x="2880" y="6710"/>
                    <a:pt x="5760" y="4143"/>
                    <a:pt x="8434" y="2539"/>
                  </a:cubicBezTo>
                  <a:cubicBezTo>
                    <a:pt x="11109" y="935"/>
                    <a:pt x="13577" y="294"/>
                    <a:pt x="15120" y="80"/>
                  </a:cubicBezTo>
                  <a:cubicBezTo>
                    <a:pt x="16663" y="-134"/>
                    <a:pt x="17280" y="80"/>
                    <a:pt x="17434" y="721"/>
                  </a:cubicBezTo>
                  <a:cubicBezTo>
                    <a:pt x="17589" y="1363"/>
                    <a:pt x="17280" y="2432"/>
                    <a:pt x="15891" y="4250"/>
                  </a:cubicBezTo>
                  <a:cubicBezTo>
                    <a:pt x="14503" y="6068"/>
                    <a:pt x="12034" y="8634"/>
                    <a:pt x="9463" y="11308"/>
                  </a:cubicBezTo>
                  <a:cubicBezTo>
                    <a:pt x="6891" y="13981"/>
                    <a:pt x="4217" y="16761"/>
                    <a:pt x="2623" y="18472"/>
                  </a:cubicBezTo>
                  <a:cubicBezTo>
                    <a:pt x="1029" y="20183"/>
                    <a:pt x="514" y="20824"/>
                    <a:pt x="566" y="21145"/>
                  </a:cubicBezTo>
                  <a:cubicBezTo>
                    <a:pt x="617" y="21466"/>
                    <a:pt x="1234" y="21466"/>
                    <a:pt x="3446" y="20717"/>
                  </a:cubicBezTo>
                  <a:cubicBezTo>
                    <a:pt x="5657" y="19969"/>
                    <a:pt x="9463" y="18472"/>
                    <a:pt x="12754" y="17403"/>
                  </a:cubicBezTo>
                  <a:cubicBezTo>
                    <a:pt x="16046" y="16333"/>
                    <a:pt x="18823" y="15692"/>
                    <a:pt x="21600" y="1505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89" name="Line"/>
            <p:cNvSpPr/>
            <p:nvPr/>
          </p:nvSpPr>
          <p:spPr>
            <a:xfrm>
              <a:off x="6440331" y="1956414"/>
              <a:ext cx="296194" cy="301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402" extrusionOk="0">
                  <a:moveTo>
                    <a:pt x="10865" y="3233"/>
                  </a:moveTo>
                  <a:cubicBezTo>
                    <a:pt x="10865" y="2408"/>
                    <a:pt x="10865" y="1584"/>
                    <a:pt x="10443" y="1007"/>
                  </a:cubicBezTo>
                  <a:cubicBezTo>
                    <a:pt x="10021" y="430"/>
                    <a:pt x="9177" y="100"/>
                    <a:pt x="8334" y="17"/>
                  </a:cubicBezTo>
                  <a:cubicBezTo>
                    <a:pt x="7490" y="-65"/>
                    <a:pt x="6646" y="100"/>
                    <a:pt x="5465" y="1419"/>
                  </a:cubicBezTo>
                  <a:cubicBezTo>
                    <a:pt x="4284" y="2738"/>
                    <a:pt x="2765" y="5211"/>
                    <a:pt x="1752" y="8014"/>
                  </a:cubicBezTo>
                  <a:cubicBezTo>
                    <a:pt x="740" y="10817"/>
                    <a:pt x="234" y="13950"/>
                    <a:pt x="65" y="16094"/>
                  </a:cubicBezTo>
                  <a:cubicBezTo>
                    <a:pt x="-104" y="18237"/>
                    <a:pt x="65" y="19391"/>
                    <a:pt x="487" y="20216"/>
                  </a:cubicBezTo>
                  <a:cubicBezTo>
                    <a:pt x="909" y="21040"/>
                    <a:pt x="1584" y="21535"/>
                    <a:pt x="3609" y="21370"/>
                  </a:cubicBezTo>
                  <a:cubicBezTo>
                    <a:pt x="5634" y="21205"/>
                    <a:pt x="9009" y="20381"/>
                    <a:pt x="12215" y="17908"/>
                  </a:cubicBezTo>
                  <a:cubicBezTo>
                    <a:pt x="15421" y="15434"/>
                    <a:pt x="18459" y="11312"/>
                    <a:pt x="21496" y="719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0" name="Line"/>
            <p:cNvSpPr/>
            <p:nvPr/>
          </p:nvSpPr>
          <p:spPr>
            <a:xfrm>
              <a:off x="6706444" y="1793269"/>
              <a:ext cx="330033" cy="473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063" extrusionOk="0">
                  <a:moveTo>
                    <a:pt x="2860" y="906"/>
                  </a:moveTo>
                  <a:cubicBezTo>
                    <a:pt x="2860" y="390"/>
                    <a:pt x="2860" y="-127"/>
                    <a:pt x="2709" y="28"/>
                  </a:cubicBezTo>
                  <a:cubicBezTo>
                    <a:pt x="2558" y="183"/>
                    <a:pt x="2256" y="1010"/>
                    <a:pt x="1727" y="2922"/>
                  </a:cubicBezTo>
                  <a:cubicBezTo>
                    <a:pt x="1198" y="4834"/>
                    <a:pt x="443" y="7831"/>
                    <a:pt x="141" y="10931"/>
                  </a:cubicBezTo>
                  <a:cubicBezTo>
                    <a:pt x="-161" y="14032"/>
                    <a:pt x="-10" y="17236"/>
                    <a:pt x="896" y="19096"/>
                  </a:cubicBezTo>
                  <a:cubicBezTo>
                    <a:pt x="1803" y="20956"/>
                    <a:pt x="3464" y="21473"/>
                    <a:pt x="5730" y="20750"/>
                  </a:cubicBezTo>
                  <a:cubicBezTo>
                    <a:pt x="7996" y="20026"/>
                    <a:pt x="10866" y="18062"/>
                    <a:pt x="12678" y="16357"/>
                  </a:cubicBezTo>
                  <a:cubicBezTo>
                    <a:pt x="14491" y="14652"/>
                    <a:pt x="15246" y="13205"/>
                    <a:pt x="15775" y="12223"/>
                  </a:cubicBezTo>
                  <a:cubicBezTo>
                    <a:pt x="16303" y="11241"/>
                    <a:pt x="16605" y="10725"/>
                    <a:pt x="16983" y="10725"/>
                  </a:cubicBezTo>
                  <a:cubicBezTo>
                    <a:pt x="17361" y="10725"/>
                    <a:pt x="17814" y="11241"/>
                    <a:pt x="17889" y="12430"/>
                  </a:cubicBezTo>
                  <a:cubicBezTo>
                    <a:pt x="17965" y="13618"/>
                    <a:pt x="17663" y="15479"/>
                    <a:pt x="17587" y="16719"/>
                  </a:cubicBezTo>
                  <a:cubicBezTo>
                    <a:pt x="17512" y="17959"/>
                    <a:pt x="17663" y="18579"/>
                    <a:pt x="18342" y="18838"/>
                  </a:cubicBezTo>
                  <a:cubicBezTo>
                    <a:pt x="19022" y="19096"/>
                    <a:pt x="20231" y="18993"/>
                    <a:pt x="21439" y="188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1" name="Line"/>
            <p:cNvSpPr/>
            <p:nvPr/>
          </p:nvSpPr>
          <p:spPr>
            <a:xfrm>
              <a:off x="7075765" y="2019100"/>
              <a:ext cx="490859" cy="235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032" extrusionOk="0">
                  <a:moveTo>
                    <a:pt x="5892" y="965"/>
                  </a:moveTo>
                  <a:cubicBezTo>
                    <a:pt x="5487" y="342"/>
                    <a:pt x="5081" y="-281"/>
                    <a:pt x="4473" y="134"/>
                  </a:cubicBezTo>
                  <a:cubicBezTo>
                    <a:pt x="3864" y="550"/>
                    <a:pt x="3053" y="2004"/>
                    <a:pt x="2191" y="4704"/>
                  </a:cubicBezTo>
                  <a:cubicBezTo>
                    <a:pt x="1329" y="7404"/>
                    <a:pt x="416" y="11350"/>
                    <a:pt x="112" y="14361"/>
                  </a:cubicBezTo>
                  <a:cubicBezTo>
                    <a:pt x="-192" y="17373"/>
                    <a:pt x="112" y="19450"/>
                    <a:pt x="1177" y="19346"/>
                  </a:cubicBezTo>
                  <a:cubicBezTo>
                    <a:pt x="2242" y="19242"/>
                    <a:pt x="4067" y="16957"/>
                    <a:pt x="5081" y="15296"/>
                  </a:cubicBezTo>
                  <a:cubicBezTo>
                    <a:pt x="6095" y="13634"/>
                    <a:pt x="6298" y="12596"/>
                    <a:pt x="6501" y="11454"/>
                  </a:cubicBezTo>
                  <a:cubicBezTo>
                    <a:pt x="6704" y="10311"/>
                    <a:pt x="6907" y="9065"/>
                    <a:pt x="6856" y="8857"/>
                  </a:cubicBezTo>
                  <a:cubicBezTo>
                    <a:pt x="6805" y="8650"/>
                    <a:pt x="6501" y="9481"/>
                    <a:pt x="6095" y="11038"/>
                  </a:cubicBezTo>
                  <a:cubicBezTo>
                    <a:pt x="5690" y="12596"/>
                    <a:pt x="5183" y="14881"/>
                    <a:pt x="4878" y="16750"/>
                  </a:cubicBezTo>
                  <a:cubicBezTo>
                    <a:pt x="4574" y="18619"/>
                    <a:pt x="4473" y="20073"/>
                    <a:pt x="4676" y="20696"/>
                  </a:cubicBezTo>
                  <a:cubicBezTo>
                    <a:pt x="4878" y="21319"/>
                    <a:pt x="5385" y="21111"/>
                    <a:pt x="6349" y="19761"/>
                  </a:cubicBezTo>
                  <a:cubicBezTo>
                    <a:pt x="7312" y="18411"/>
                    <a:pt x="8732" y="15919"/>
                    <a:pt x="9645" y="14257"/>
                  </a:cubicBezTo>
                  <a:cubicBezTo>
                    <a:pt x="10557" y="12596"/>
                    <a:pt x="10963" y="11765"/>
                    <a:pt x="11419" y="11142"/>
                  </a:cubicBezTo>
                  <a:cubicBezTo>
                    <a:pt x="11876" y="10519"/>
                    <a:pt x="12383" y="10104"/>
                    <a:pt x="12738" y="10519"/>
                  </a:cubicBezTo>
                  <a:cubicBezTo>
                    <a:pt x="13093" y="10934"/>
                    <a:pt x="13295" y="12181"/>
                    <a:pt x="13346" y="13323"/>
                  </a:cubicBezTo>
                  <a:cubicBezTo>
                    <a:pt x="13397" y="14465"/>
                    <a:pt x="13295" y="15504"/>
                    <a:pt x="13143" y="16854"/>
                  </a:cubicBezTo>
                  <a:cubicBezTo>
                    <a:pt x="12991" y="18204"/>
                    <a:pt x="12788" y="19865"/>
                    <a:pt x="12940" y="20488"/>
                  </a:cubicBezTo>
                  <a:cubicBezTo>
                    <a:pt x="13093" y="21111"/>
                    <a:pt x="13600" y="20696"/>
                    <a:pt x="14309" y="19761"/>
                  </a:cubicBezTo>
                  <a:cubicBezTo>
                    <a:pt x="15019" y="18827"/>
                    <a:pt x="15932" y="17373"/>
                    <a:pt x="16743" y="16542"/>
                  </a:cubicBezTo>
                  <a:cubicBezTo>
                    <a:pt x="17554" y="15711"/>
                    <a:pt x="18264" y="15504"/>
                    <a:pt x="18619" y="16127"/>
                  </a:cubicBezTo>
                  <a:cubicBezTo>
                    <a:pt x="18974" y="16750"/>
                    <a:pt x="18974" y="18204"/>
                    <a:pt x="19380" y="18204"/>
                  </a:cubicBezTo>
                  <a:cubicBezTo>
                    <a:pt x="19785" y="18204"/>
                    <a:pt x="20597" y="16750"/>
                    <a:pt x="21408" y="1529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2" name="Line"/>
            <p:cNvSpPr/>
            <p:nvPr/>
          </p:nvSpPr>
          <p:spPr>
            <a:xfrm>
              <a:off x="7503843" y="2057809"/>
              <a:ext cx="262449" cy="402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21" extrusionOk="0">
                  <a:moveTo>
                    <a:pt x="15916" y="0"/>
                  </a:moveTo>
                  <a:cubicBezTo>
                    <a:pt x="13074" y="614"/>
                    <a:pt x="10232" y="1227"/>
                    <a:pt x="7674" y="2455"/>
                  </a:cubicBezTo>
                  <a:cubicBezTo>
                    <a:pt x="5116" y="3682"/>
                    <a:pt x="2842" y="5523"/>
                    <a:pt x="1611" y="6750"/>
                  </a:cubicBezTo>
                  <a:cubicBezTo>
                    <a:pt x="379" y="7977"/>
                    <a:pt x="189" y="8591"/>
                    <a:pt x="568" y="8959"/>
                  </a:cubicBezTo>
                  <a:cubicBezTo>
                    <a:pt x="947" y="9327"/>
                    <a:pt x="1895" y="9450"/>
                    <a:pt x="3789" y="8775"/>
                  </a:cubicBezTo>
                  <a:cubicBezTo>
                    <a:pt x="5684" y="8100"/>
                    <a:pt x="8526" y="6627"/>
                    <a:pt x="10611" y="5645"/>
                  </a:cubicBezTo>
                  <a:cubicBezTo>
                    <a:pt x="12695" y="4664"/>
                    <a:pt x="14021" y="4173"/>
                    <a:pt x="15253" y="3927"/>
                  </a:cubicBezTo>
                  <a:cubicBezTo>
                    <a:pt x="16484" y="3682"/>
                    <a:pt x="17621" y="3682"/>
                    <a:pt x="18663" y="4234"/>
                  </a:cubicBezTo>
                  <a:cubicBezTo>
                    <a:pt x="19705" y="4786"/>
                    <a:pt x="20653" y="5891"/>
                    <a:pt x="21126" y="7916"/>
                  </a:cubicBezTo>
                  <a:cubicBezTo>
                    <a:pt x="21600" y="9941"/>
                    <a:pt x="21600" y="12886"/>
                    <a:pt x="19611" y="15402"/>
                  </a:cubicBezTo>
                  <a:cubicBezTo>
                    <a:pt x="17621" y="17918"/>
                    <a:pt x="13642" y="20005"/>
                    <a:pt x="10326" y="20802"/>
                  </a:cubicBezTo>
                  <a:cubicBezTo>
                    <a:pt x="7011" y="21600"/>
                    <a:pt x="4358" y="21109"/>
                    <a:pt x="2747" y="20557"/>
                  </a:cubicBezTo>
                  <a:cubicBezTo>
                    <a:pt x="1137" y="20005"/>
                    <a:pt x="568" y="19391"/>
                    <a:pt x="0" y="1877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3" name="Line"/>
            <p:cNvSpPr/>
            <p:nvPr/>
          </p:nvSpPr>
          <p:spPr>
            <a:xfrm>
              <a:off x="7852624" y="2057809"/>
              <a:ext cx="6977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4" name="Line"/>
            <p:cNvSpPr/>
            <p:nvPr/>
          </p:nvSpPr>
          <p:spPr>
            <a:xfrm>
              <a:off x="7873551" y="1883419"/>
              <a:ext cx="13953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5" name="Line"/>
            <p:cNvSpPr/>
            <p:nvPr/>
          </p:nvSpPr>
          <p:spPr>
            <a:xfrm>
              <a:off x="7968884" y="2064785"/>
              <a:ext cx="218571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9" y="0"/>
                  </a:moveTo>
                  <a:cubicBezTo>
                    <a:pt x="1379" y="4070"/>
                    <a:pt x="1838" y="8139"/>
                    <a:pt x="1494" y="11583"/>
                  </a:cubicBezTo>
                  <a:cubicBezTo>
                    <a:pt x="1149" y="15026"/>
                    <a:pt x="0" y="17843"/>
                    <a:pt x="0" y="18626"/>
                  </a:cubicBezTo>
                  <a:cubicBezTo>
                    <a:pt x="0" y="19409"/>
                    <a:pt x="1149" y="18157"/>
                    <a:pt x="3102" y="15183"/>
                  </a:cubicBezTo>
                  <a:cubicBezTo>
                    <a:pt x="5055" y="12209"/>
                    <a:pt x="7813" y="7513"/>
                    <a:pt x="10226" y="4696"/>
                  </a:cubicBezTo>
                  <a:cubicBezTo>
                    <a:pt x="12638" y="1878"/>
                    <a:pt x="14706" y="939"/>
                    <a:pt x="16315" y="2035"/>
                  </a:cubicBezTo>
                  <a:cubicBezTo>
                    <a:pt x="17923" y="3130"/>
                    <a:pt x="19072" y="6261"/>
                    <a:pt x="19647" y="9391"/>
                  </a:cubicBezTo>
                  <a:cubicBezTo>
                    <a:pt x="20221" y="12522"/>
                    <a:pt x="20221" y="15652"/>
                    <a:pt x="20451" y="17687"/>
                  </a:cubicBezTo>
                  <a:cubicBezTo>
                    <a:pt x="20681" y="19722"/>
                    <a:pt x="21140" y="2066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6" name="Line"/>
            <p:cNvSpPr/>
            <p:nvPr/>
          </p:nvSpPr>
          <p:spPr>
            <a:xfrm>
              <a:off x="7880527" y="2025005"/>
              <a:ext cx="579832" cy="529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475" extrusionOk="0">
                  <a:moveTo>
                    <a:pt x="17743" y="2746"/>
                  </a:moveTo>
                  <a:cubicBezTo>
                    <a:pt x="17743" y="2274"/>
                    <a:pt x="17743" y="1802"/>
                    <a:pt x="17743" y="1331"/>
                  </a:cubicBezTo>
                  <a:cubicBezTo>
                    <a:pt x="17743" y="859"/>
                    <a:pt x="17743" y="388"/>
                    <a:pt x="17529" y="152"/>
                  </a:cubicBezTo>
                  <a:cubicBezTo>
                    <a:pt x="17314" y="-84"/>
                    <a:pt x="16886" y="-84"/>
                    <a:pt x="16414" y="435"/>
                  </a:cubicBezTo>
                  <a:cubicBezTo>
                    <a:pt x="15943" y="954"/>
                    <a:pt x="15429" y="1991"/>
                    <a:pt x="14914" y="3076"/>
                  </a:cubicBezTo>
                  <a:cubicBezTo>
                    <a:pt x="14400" y="4161"/>
                    <a:pt x="13886" y="5292"/>
                    <a:pt x="13543" y="6141"/>
                  </a:cubicBezTo>
                  <a:cubicBezTo>
                    <a:pt x="13200" y="6990"/>
                    <a:pt x="13029" y="7556"/>
                    <a:pt x="13243" y="7933"/>
                  </a:cubicBezTo>
                  <a:cubicBezTo>
                    <a:pt x="13457" y="8311"/>
                    <a:pt x="14057" y="8499"/>
                    <a:pt x="14786" y="7698"/>
                  </a:cubicBezTo>
                  <a:cubicBezTo>
                    <a:pt x="15514" y="6896"/>
                    <a:pt x="16371" y="5104"/>
                    <a:pt x="16886" y="3972"/>
                  </a:cubicBezTo>
                  <a:cubicBezTo>
                    <a:pt x="17400" y="2840"/>
                    <a:pt x="17571" y="2368"/>
                    <a:pt x="17829" y="2368"/>
                  </a:cubicBezTo>
                  <a:cubicBezTo>
                    <a:pt x="18086" y="2368"/>
                    <a:pt x="18429" y="2840"/>
                    <a:pt x="19114" y="4255"/>
                  </a:cubicBezTo>
                  <a:cubicBezTo>
                    <a:pt x="19800" y="5670"/>
                    <a:pt x="20829" y="8028"/>
                    <a:pt x="21214" y="10292"/>
                  </a:cubicBezTo>
                  <a:cubicBezTo>
                    <a:pt x="21600" y="12555"/>
                    <a:pt x="21343" y="14725"/>
                    <a:pt x="19843" y="16517"/>
                  </a:cubicBezTo>
                  <a:cubicBezTo>
                    <a:pt x="18343" y="18309"/>
                    <a:pt x="15600" y="19724"/>
                    <a:pt x="12514" y="20526"/>
                  </a:cubicBezTo>
                  <a:cubicBezTo>
                    <a:pt x="9429" y="21327"/>
                    <a:pt x="6000" y="21516"/>
                    <a:pt x="3857" y="21469"/>
                  </a:cubicBezTo>
                  <a:cubicBezTo>
                    <a:pt x="1714" y="21422"/>
                    <a:pt x="857" y="21139"/>
                    <a:pt x="0" y="2085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7" name="Line"/>
            <p:cNvSpPr/>
            <p:nvPr/>
          </p:nvSpPr>
          <p:spPr>
            <a:xfrm>
              <a:off x="6130966" y="2646040"/>
              <a:ext cx="173966" cy="226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9" h="21071" extrusionOk="0">
                  <a:moveTo>
                    <a:pt x="10643" y="14044"/>
                  </a:moveTo>
                  <a:cubicBezTo>
                    <a:pt x="10643" y="12964"/>
                    <a:pt x="10643" y="11884"/>
                    <a:pt x="12443" y="10048"/>
                  </a:cubicBezTo>
                  <a:cubicBezTo>
                    <a:pt x="14243" y="8212"/>
                    <a:pt x="17843" y="5620"/>
                    <a:pt x="19504" y="3784"/>
                  </a:cubicBezTo>
                  <a:cubicBezTo>
                    <a:pt x="21166" y="1948"/>
                    <a:pt x="20889" y="868"/>
                    <a:pt x="20058" y="328"/>
                  </a:cubicBezTo>
                  <a:cubicBezTo>
                    <a:pt x="19228" y="-212"/>
                    <a:pt x="17843" y="-212"/>
                    <a:pt x="14797" y="1300"/>
                  </a:cubicBezTo>
                  <a:cubicBezTo>
                    <a:pt x="11751" y="2812"/>
                    <a:pt x="7043" y="5836"/>
                    <a:pt x="3997" y="8644"/>
                  </a:cubicBezTo>
                  <a:cubicBezTo>
                    <a:pt x="951" y="11452"/>
                    <a:pt x="-434" y="14044"/>
                    <a:pt x="120" y="16204"/>
                  </a:cubicBezTo>
                  <a:cubicBezTo>
                    <a:pt x="674" y="18364"/>
                    <a:pt x="3166" y="20092"/>
                    <a:pt x="5797" y="20740"/>
                  </a:cubicBezTo>
                  <a:cubicBezTo>
                    <a:pt x="8428" y="21388"/>
                    <a:pt x="11197" y="20956"/>
                    <a:pt x="13966" y="20524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8" name="Line"/>
            <p:cNvSpPr/>
            <p:nvPr/>
          </p:nvSpPr>
          <p:spPr>
            <a:xfrm>
              <a:off x="6425778" y="2475021"/>
              <a:ext cx="97444" cy="447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2" h="21552" extrusionOk="0">
                  <a:moveTo>
                    <a:pt x="19951" y="3086"/>
                  </a:moveTo>
                  <a:cubicBezTo>
                    <a:pt x="20442" y="2302"/>
                    <a:pt x="20933" y="1519"/>
                    <a:pt x="20197" y="959"/>
                  </a:cubicBezTo>
                  <a:cubicBezTo>
                    <a:pt x="19460" y="400"/>
                    <a:pt x="17497" y="64"/>
                    <a:pt x="15287" y="8"/>
                  </a:cubicBezTo>
                  <a:cubicBezTo>
                    <a:pt x="13078" y="-48"/>
                    <a:pt x="10624" y="176"/>
                    <a:pt x="7678" y="1295"/>
                  </a:cubicBezTo>
                  <a:cubicBezTo>
                    <a:pt x="4733" y="2414"/>
                    <a:pt x="1297" y="4429"/>
                    <a:pt x="315" y="7283"/>
                  </a:cubicBezTo>
                  <a:cubicBezTo>
                    <a:pt x="-667" y="10136"/>
                    <a:pt x="806" y="13830"/>
                    <a:pt x="2524" y="16348"/>
                  </a:cubicBezTo>
                  <a:cubicBezTo>
                    <a:pt x="4242" y="18866"/>
                    <a:pt x="6206" y="20209"/>
                    <a:pt x="8169" y="2155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499" name="Line"/>
            <p:cNvSpPr/>
            <p:nvPr/>
          </p:nvSpPr>
          <p:spPr>
            <a:xfrm>
              <a:off x="6387743" y="2720494"/>
              <a:ext cx="265074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63" y="19543"/>
                    <a:pt x="4926" y="17486"/>
                    <a:pt x="7958" y="15943"/>
                  </a:cubicBezTo>
                  <a:cubicBezTo>
                    <a:pt x="10989" y="14400"/>
                    <a:pt x="14589" y="13371"/>
                    <a:pt x="16958" y="10800"/>
                  </a:cubicBezTo>
                  <a:cubicBezTo>
                    <a:pt x="19326" y="8229"/>
                    <a:pt x="20463" y="41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0" name="Line"/>
            <p:cNvSpPr/>
            <p:nvPr/>
          </p:nvSpPr>
          <p:spPr>
            <a:xfrm>
              <a:off x="6635786" y="2482458"/>
              <a:ext cx="358837" cy="447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419" extrusionOk="0">
                  <a:moveTo>
                    <a:pt x="13145" y="4050"/>
                  </a:moveTo>
                  <a:cubicBezTo>
                    <a:pt x="13284" y="3493"/>
                    <a:pt x="13423" y="2937"/>
                    <a:pt x="13145" y="2213"/>
                  </a:cubicBezTo>
                  <a:cubicBezTo>
                    <a:pt x="12866" y="1489"/>
                    <a:pt x="12169" y="598"/>
                    <a:pt x="11472" y="209"/>
                  </a:cubicBezTo>
                  <a:cubicBezTo>
                    <a:pt x="10776" y="-181"/>
                    <a:pt x="10079" y="-70"/>
                    <a:pt x="9103" y="932"/>
                  </a:cubicBezTo>
                  <a:cubicBezTo>
                    <a:pt x="8128" y="1934"/>
                    <a:pt x="6874" y="3827"/>
                    <a:pt x="5968" y="6444"/>
                  </a:cubicBezTo>
                  <a:cubicBezTo>
                    <a:pt x="5062" y="9060"/>
                    <a:pt x="4505" y="12400"/>
                    <a:pt x="4156" y="14516"/>
                  </a:cubicBezTo>
                  <a:cubicBezTo>
                    <a:pt x="3808" y="16631"/>
                    <a:pt x="3669" y="17522"/>
                    <a:pt x="3529" y="18246"/>
                  </a:cubicBezTo>
                  <a:cubicBezTo>
                    <a:pt x="3390" y="18970"/>
                    <a:pt x="3251" y="19526"/>
                    <a:pt x="2832" y="19805"/>
                  </a:cubicBezTo>
                  <a:cubicBezTo>
                    <a:pt x="2414" y="20083"/>
                    <a:pt x="1718" y="20083"/>
                    <a:pt x="1160" y="19805"/>
                  </a:cubicBezTo>
                  <a:cubicBezTo>
                    <a:pt x="603" y="19526"/>
                    <a:pt x="185" y="18970"/>
                    <a:pt x="45" y="18413"/>
                  </a:cubicBezTo>
                  <a:cubicBezTo>
                    <a:pt x="-94" y="17856"/>
                    <a:pt x="45" y="17299"/>
                    <a:pt x="1091" y="16910"/>
                  </a:cubicBezTo>
                  <a:cubicBezTo>
                    <a:pt x="2136" y="16520"/>
                    <a:pt x="4087" y="16297"/>
                    <a:pt x="6595" y="15963"/>
                  </a:cubicBezTo>
                  <a:cubicBezTo>
                    <a:pt x="9103" y="15629"/>
                    <a:pt x="12169" y="15184"/>
                    <a:pt x="14399" y="14572"/>
                  </a:cubicBezTo>
                  <a:cubicBezTo>
                    <a:pt x="16629" y="13959"/>
                    <a:pt x="18022" y="13180"/>
                    <a:pt x="18858" y="12456"/>
                  </a:cubicBezTo>
                  <a:cubicBezTo>
                    <a:pt x="19694" y="11732"/>
                    <a:pt x="19973" y="11064"/>
                    <a:pt x="19764" y="10842"/>
                  </a:cubicBezTo>
                  <a:cubicBezTo>
                    <a:pt x="19555" y="10619"/>
                    <a:pt x="18858" y="10842"/>
                    <a:pt x="18092" y="11454"/>
                  </a:cubicBezTo>
                  <a:cubicBezTo>
                    <a:pt x="17325" y="12066"/>
                    <a:pt x="16489" y="13068"/>
                    <a:pt x="15862" y="14683"/>
                  </a:cubicBezTo>
                  <a:cubicBezTo>
                    <a:pt x="15235" y="16297"/>
                    <a:pt x="14817" y="18524"/>
                    <a:pt x="15792" y="19749"/>
                  </a:cubicBezTo>
                  <a:cubicBezTo>
                    <a:pt x="16768" y="20974"/>
                    <a:pt x="19137" y="21196"/>
                    <a:pt x="21506" y="2141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1" name="Line"/>
            <p:cNvSpPr/>
            <p:nvPr/>
          </p:nvSpPr>
          <p:spPr>
            <a:xfrm>
              <a:off x="7050137" y="2790250"/>
              <a:ext cx="251414" cy="149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0763" extrusionOk="0">
                  <a:moveTo>
                    <a:pt x="7683" y="0"/>
                  </a:moveTo>
                  <a:cubicBezTo>
                    <a:pt x="5130" y="3869"/>
                    <a:pt x="2577" y="7737"/>
                    <a:pt x="1203" y="11122"/>
                  </a:cubicBezTo>
                  <a:cubicBezTo>
                    <a:pt x="-172" y="14507"/>
                    <a:pt x="-368" y="17409"/>
                    <a:pt x="614" y="19182"/>
                  </a:cubicBezTo>
                  <a:cubicBezTo>
                    <a:pt x="1596" y="20955"/>
                    <a:pt x="3756" y="21600"/>
                    <a:pt x="7388" y="19182"/>
                  </a:cubicBezTo>
                  <a:cubicBezTo>
                    <a:pt x="11021" y="16764"/>
                    <a:pt x="16127" y="11284"/>
                    <a:pt x="21232" y="580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2" name="Line"/>
            <p:cNvSpPr/>
            <p:nvPr/>
          </p:nvSpPr>
          <p:spPr>
            <a:xfrm>
              <a:off x="7294574" y="2533542"/>
              <a:ext cx="48830" cy="410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21600" y="2476"/>
                  </a:moveTo>
                  <a:cubicBezTo>
                    <a:pt x="19543" y="1384"/>
                    <a:pt x="17486" y="291"/>
                    <a:pt x="16457" y="49"/>
                  </a:cubicBezTo>
                  <a:cubicBezTo>
                    <a:pt x="15429" y="-194"/>
                    <a:pt x="15429" y="413"/>
                    <a:pt x="13371" y="3143"/>
                  </a:cubicBezTo>
                  <a:cubicBezTo>
                    <a:pt x="11314" y="5873"/>
                    <a:pt x="7200" y="10727"/>
                    <a:pt x="4629" y="14125"/>
                  </a:cubicBezTo>
                  <a:cubicBezTo>
                    <a:pt x="2057" y="17523"/>
                    <a:pt x="1029" y="19464"/>
                    <a:pt x="0" y="2140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3" name="Line"/>
            <p:cNvSpPr/>
            <p:nvPr/>
          </p:nvSpPr>
          <p:spPr>
            <a:xfrm>
              <a:off x="7224817" y="2767518"/>
              <a:ext cx="299663" cy="156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0823" extrusionOk="0">
                  <a:moveTo>
                    <a:pt x="0" y="13199"/>
                  </a:moveTo>
                  <a:cubicBezTo>
                    <a:pt x="3684" y="12582"/>
                    <a:pt x="7367" y="11965"/>
                    <a:pt x="9712" y="11348"/>
                  </a:cubicBezTo>
                  <a:cubicBezTo>
                    <a:pt x="12056" y="10731"/>
                    <a:pt x="13060" y="10113"/>
                    <a:pt x="13814" y="9188"/>
                  </a:cubicBezTo>
                  <a:cubicBezTo>
                    <a:pt x="14567" y="8262"/>
                    <a:pt x="15070" y="7028"/>
                    <a:pt x="15488" y="5485"/>
                  </a:cubicBezTo>
                  <a:cubicBezTo>
                    <a:pt x="15907" y="3942"/>
                    <a:pt x="16242" y="2091"/>
                    <a:pt x="16828" y="1011"/>
                  </a:cubicBezTo>
                  <a:cubicBezTo>
                    <a:pt x="17414" y="-69"/>
                    <a:pt x="18251" y="-378"/>
                    <a:pt x="19005" y="548"/>
                  </a:cubicBezTo>
                  <a:cubicBezTo>
                    <a:pt x="19758" y="1473"/>
                    <a:pt x="20428" y="3633"/>
                    <a:pt x="20847" y="6102"/>
                  </a:cubicBezTo>
                  <a:cubicBezTo>
                    <a:pt x="21265" y="8571"/>
                    <a:pt x="21433" y="11348"/>
                    <a:pt x="21516" y="14279"/>
                  </a:cubicBezTo>
                  <a:cubicBezTo>
                    <a:pt x="21600" y="17211"/>
                    <a:pt x="21600" y="20296"/>
                    <a:pt x="21516" y="20759"/>
                  </a:cubicBezTo>
                  <a:cubicBezTo>
                    <a:pt x="21433" y="21222"/>
                    <a:pt x="21265" y="19062"/>
                    <a:pt x="21098" y="16902"/>
                  </a:cubicBezTo>
                  <a:cubicBezTo>
                    <a:pt x="20930" y="14742"/>
                    <a:pt x="20763" y="12582"/>
                    <a:pt x="20595" y="1042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4" name="Line"/>
            <p:cNvSpPr/>
            <p:nvPr/>
          </p:nvSpPr>
          <p:spPr>
            <a:xfrm>
              <a:off x="7482916" y="2580981"/>
              <a:ext cx="13952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5" name="Line"/>
            <p:cNvSpPr/>
            <p:nvPr/>
          </p:nvSpPr>
          <p:spPr>
            <a:xfrm>
              <a:off x="7629404" y="2700765"/>
              <a:ext cx="383661" cy="220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1" extrusionOk="0">
                  <a:moveTo>
                    <a:pt x="0" y="3894"/>
                  </a:moveTo>
                  <a:cubicBezTo>
                    <a:pt x="262" y="7457"/>
                    <a:pt x="524" y="11020"/>
                    <a:pt x="655" y="13469"/>
                  </a:cubicBezTo>
                  <a:cubicBezTo>
                    <a:pt x="785" y="15919"/>
                    <a:pt x="785" y="17255"/>
                    <a:pt x="720" y="18479"/>
                  </a:cubicBezTo>
                  <a:cubicBezTo>
                    <a:pt x="655" y="19704"/>
                    <a:pt x="524" y="20818"/>
                    <a:pt x="785" y="21040"/>
                  </a:cubicBezTo>
                  <a:cubicBezTo>
                    <a:pt x="1047" y="21263"/>
                    <a:pt x="1702" y="20595"/>
                    <a:pt x="2553" y="18591"/>
                  </a:cubicBezTo>
                  <a:cubicBezTo>
                    <a:pt x="3404" y="16587"/>
                    <a:pt x="4451" y="13247"/>
                    <a:pt x="5236" y="10908"/>
                  </a:cubicBezTo>
                  <a:cubicBezTo>
                    <a:pt x="6022" y="8570"/>
                    <a:pt x="6545" y="7234"/>
                    <a:pt x="7004" y="7123"/>
                  </a:cubicBezTo>
                  <a:cubicBezTo>
                    <a:pt x="7462" y="7011"/>
                    <a:pt x="7855" y="8125"/>
                    <a:pt x="8771" y="9016"/>
                  </a:cubicBezTo>
                  <a:cubicBezTo>
                    <a:pt x="9687" y="9906"/>
                    <a:pt x="11127" y="10574"/>
                    <a:pt x="12633" y="10240"/>
                  </a:cubicBezTo>
                  <a:cubicBezTo>
                    <a:pt x="14138" y="9906"/>
                    <a:pt x="15709" y="8570"/>
                    <a:pt x="16625" y="7345"/>
                  </a:cubicBezTo>
                  <a:cubicBezTo>
                    <a:pt x="17542" y="6121"/>
                    <a:pt x="17804" y="5007"/>
                    <a:pt x="17935" y="3671"/>
                  </a:cubicBezTo>
                  <a:cubicBezTo>
                    <a:pt x="18065" y="2335"/>
                    <a:pt x="18065" y="776"/>
                    <a:pt x="17673" y="220"/>
                  </a:cubicBezTo>
                  <a:cubicBezTo>
                    <a:pt x="17280" y="-337"/>
                    <a:pt x="16495" y="108"/>
                    <a:pt x="15709" y="2224"/>
                  </a:cubicBezTo>
                  <a:cubicBezTo>
                    <a:pt x="14924" y="4339"/>
                    <a:pt x="14138" y="8125"/>
                    <a:pt x="13811" y="11020"/>
                  </a:cubicBezTo>
                  <a:cubicBezTo>
                    <a:pt x="13484" y="13915"/>
                    <a:pt x="13615" y="15919"/>
                    <a:pt x="14465" y="17032"/>
                  </a:cubicBezTo>
                  <a:cubicBezTo>
                    <a:pt x="15316" y="18145"/>
                    <a:pt x="16887" y="18368"/>
                    <a:pt x="18196" y="17811"/>
                  </a:cubicBezTo>
                  <a:cubicBezTo>
                    <a:pt x="19505" y="17255"/>
                    <a:pt x="20553" y="15919"/>
                    <a:pt x="21600" y="1458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6" name="Line"/>
            <p:cNvSpPr/>
            <p:nvPr/>
          </p:nvSpPr>
          <p:spPr>
            <a:xfrm>
              <a:off x="8046604" y="2560054"/>
              <a:ext cx="498281" cy="77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extrusionOk="0">
                  <a:moveTo>
                    <a:pt x="2457" y="0"/>
                  </a:moveTo>
                  <a:cubicBezTo>
                    <a:pt x="1757" y="2011"/>
                    <a:pt x="1057" y="4022"/>
                    <a:pt x="607" y="5481"/>
                  </a:cubicBezTo>
                  <a:cubicBezTo>
                    <a:pt x="157" y="6941"/>
                    <a:pt x="-43" y="7849"/>
                    <a:pt x="7" y="8465"/>
                  </a:cubicBezTo>
                  <a:cubicBezTo>
                    <a:pt x="57" y="9081"/>
                    <a:pt x="357" y="9405"/>
                    <a:pt x="757" y="9535"/>
                  </a:cubicBezTo>
                  <a:cubicBezTo>
                    <a:pt x="1157" y="9665"/>
                    <a:pt x="1657" y="9600"/>
                    <a:pt x="2757" y="8919"/>
                  </a:cubicBezTo>
                  <a:cubicBezTo>
                    <a:pt x="3857" y="8238"/>
                    <a:pt x="5557" y="6941"/>
                    <a:pt x="6557" y="6162"/>
                  </a:cubicBezTo>
                  <a:cubicBezTo>
                    <a:pt x="7557" y="5384"/>
                    <a:pt x="7857" y="5124"/>
                    <a:pt x="8257" y="5059"/>
                  </a:cubicBezTo>
                  <a:cubicBezTo>
                    <a:pt x="8657" y="4995"/>
                    <a:pt x="9157" y="5124"/>
                    <a:pt x="9307" y="5676"/>
                  </a:cubicBezTo>
                  <a:cubicBezTo>
                    <a:pt x="9457" y="6227"/>
                    <a:pt x="9257" y="7200"/>
                    <a:pt x="9107" y="7881"/>
                  </a:cubicBezTo>
                  <a:cubicBezTo>
                    <a:pt x="8957" y="8562"/>
                    <a:pt x="8857" y="8951"/>
                    <a:pt x="9107" y="9114"/>
                  </a:cubicBezTo>
                  <a:cubicBezTo>
                    <a:pt x="9357" y="9276"/>
                    <a:pt x="9957" y="9211"/>
                    <a:pt x="11207" y="8432"/>
                  </a:cubicBezTo>
                  <a:cubicBezTo>
                    <a:pt x="12457" y="7654"/>
                    <a:pt x="14357" y="6162"/>
                    <a:pt x="15557" y="5254"/>
                  </a:cubicBezTo>
                  <a:cubicBezTo>
                    <a:pt x="16757" y="4346"/>
                    <a:pt x="17257" y="4022"/>
                    <a:pt x="17757" y="3827"/>
                  </a:cubicBezTo>
                  <a:cubicBezTo>
                    <a:pt x="18257" y="3632"/>
                    <a:pt x="18757" y="3568"/>
                    <a:pt x="19407" y="4119"/>
                  </a:cubicBezTo>
                  <a:cubicBezTo>
                    <a:pt x="20057" y="4670"/>
                    <a:pt x="20857" y="5838"/>
                    <a:pt x="21207" y="7557"/>
                  </a:cubicBezTo>
                  <a:cubicBezTo>
                    <a:pt x="21557" y="9276"/>
                    <a:pt x="21457" y="11546"/>
                    <a:pt x="21157" y="13589"/>
                  </a:cubicBezTo>
                  <a:cubicBezTo>
                    <a:pt x="20857" y="15632"/>
                    <a:pt x="20357" y="17449"/>
                    <a:pt x="19957" y="18746"/>
                  </a:cubicBezTo>
                  <a:cubicBezTo>
                    <a:pt x="19557" y="20043"/>
                    <a:pt x="19257" y="20822"/>
                    <a:pt x="18957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7" name="Line"/>
            <p:cNvSpPr/>
            <p:nvPr/>
          </p:nvSpPr>
          <p:spPr>
            <a:xfrm>
              <a:off x="6555158" y="3529666"/>
              <a:ext cx="196802" cy="41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0" y="2197"/>
                  </a:moveTo>
                  <a:cubicBezTo>
                    <a:pt x="251" y="1586"/>
                    <a:pt x="502" y="976"/>
                    <a:pt x="2637" y="610"/>
                  </a:cubicBezTo>
                  <a:cubicBezTo>
                    <a:pt x="4772" y="244"/>
                    <a:pt x="8791" y="122"/>
                    <a:pt x="11554" y="61"/>
                  </a:cubicBezTo>
                  <a:cubicBezTo>
                    <a:pt x="14316" y="0"/>
                    <a:pt x="15823" y="0"/>
                    <a:pt x="17205" y="0"/>
                  </a:cubicBezTo>
                  <a:cubicBezTo>
                    <a:pt x="18586" y="0"/>
                    <a:pt x="19842" y="0"/>
                    <a:pt x="20595" y="366"/>
                  </a:cubicBezTo>
                  <a:cubicBezTo>
                    <a:pt x="21349" y="732"/>
                    <a:pt x="21600" y="1464"/>
                    <a:pt x="20595" y="3173"/>
                  </a:cubicBezTo>
                  <a:cubicBezTo>
                    <a:pt x="19591" y="4881"/>
                    <a:pt x="17330" y="7566"/>
                    <a:pt x="14693" y="10251"/>
                  </a:cubicBezTo>
                  <a:cubicBezTo>
                    <a:pt x="12056" y="12936"/>
                    <a:pt x="9042" y="15620"/>
                    <a:pt x="7284" y="17512"/>
                  </a:cubicBezTo>
                  <a:cubicBezTo>
                    <a:pt x="5526" y="19403"/>
                    <a:pt x="5023" y="20502"/>
                    <a:pt x="4521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8" name="Line"/>
            <p:cNvSpPr/>
            <p:nvPr/>
          </p:nvSpPr>
          <p:spPr>
            <a:xfrm>
              <a:off x="6909413" y="3648252"/>
              <a:ext cx="171998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4" h="21600" extrusionOk="0">
                  <a:moveTo>
                    <a:pt x="4333" y="0"/>
                  </a:moveTo>
                  <a:cubicBezTo>
                    <a:pt x="2671" y="1557"/>
                    <a:pt x="1010" y="3114"/>
                    <a:pt x="317" y="4378"/>
                  </a:cubicBezTo>
                  <a:cubicBezTo>
                    <a:pt x="-375" y="5643"/>
                    <a:pt x="-98" y="6616"/>
                    <a:pt x="2810" y="7784"/>
                  </a:cubicBezTo>
                  <a:cubicBezTo>
                    <a:pt x="5717" y="8951"/>
                    <a:pt x="11256" y="10314"/>
                    <a:pt x="14579" y="11286"/>
                  </a:cubicBezTo>
                  <a:cubicBezTo>
                    <a:pt x="17902" y="12259"/>
                    <a:pt x="19010" y="12843"/>
                    <a:pt x="19840" y="13622"/>
                  </a:cubicBezTo>
                  <a:cubicBezTo>
                    <a:pt x="20671" y="14400"/>
                    <a:pt x="21225" y="15373"/>
                    <a:pt x="18040" y="16735"/>
                  </a:cubicBezTo>
                  <a:cubicBezTo>
                    <a:pt x="14856" y="18097"/>
                    <a:pt x="7933" y="19849"/>
                    <a:pt x="101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09" name="Line"/>
            <p:cNvSpPr/>
            <p:nvPr/>
          </p:nvSpPr>
          <p:spPr>
            <a:xfrm>
              <a:off x="6910915" y="3550593"/>
              <a:ext cx="21624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06" y="14400"/>
                    <a:pt x="11613" y="7200"/>
                    <a:pt x="15213" y="3600"/>
                  </a:cubicBezTo>
                  <a:cubicBezTo>
                    <a:pt x="18813" y="0"/>
                    <a:pt x="20206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0" name="Line"/>
            <p:cNvSpPr/>
            <p:nvPr/>
          </p:nvSpPr>
          <p:spPr>
            <a:xfrm>
              <a:off x="7182964" y="3404105"/>
              <a:ext cx="237172" cy="655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635" y="2145"/>
                    <a:pt x="15671" y="4289"/>
                    <a:pt x="12812" y="6740"/>
                  </a:cubicBezTo>
                  <a:cubicBezTo>
                    <a:pt x="9953" y="9191"/>
                    <a:pt x="7200" y="11949"/>
                    <a:pt x="5082" y="14477"/>
                  </a:cubicBezTo>
                  <a:cubicBezTo>
                    <a:pt x="2965" y="17004"/>
                    <a:pt x="1482" y="193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1" name="Line"/>
            <p:cNvSpPr/>
            <p:nvPr/>
          </p:nvSpPr>
          <p:spPr>
            <a:xfrm>
              <a:off x="7531745" y="3566288"/>
              <a:ext cx="219029" cy="381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4" h="21502" extrusionOk="0">
                  <a:moveTo>
                    <a:pt x="0" y="2258"/>
                  </a:moveTo>
                  <a:cubicBezTo>
                    <a:pt x="5175" y="1473"/>
                    <a:pt x="10350" y="687"/>
                    <a:pt x="13725" y="295"/>
                  </a:cubicBezTo>
                  <a:cubicBezTo>
                    <a:pt x="17100" y="-98"/>
                    <a:pt x="18675" y="-98"/>
                    <a:pt x="19800" y="295"/>
                  </a:cubicBezTo>
                  <a:cubicBezTo>
                    <a:pt x="20925" y="687"/>
                    <a:pt x="21600" y="1473"/>
                    <a:pt x="20925" y="3371"/>
                  </a:cubicBezTo>
                  <a:cubicBezTo>
                    <a:pt x="20250" y="5269"/>
                    <a:pt x="18225" y="8280"/>
                    <a:pt x="15075" y="11291"/>
                  </a:cubicBezTo>
                  <a:cubicBezTo>
                    <a:pt x="11925" y="14302"/>
                    <a:pt x="7650" y="17313"/>
                    <a:pt x="5513" y="19015"/>
                  </a:cubicBezTo>
                  <a:cubicBezTo>
                    <a:pt x="3375" y="20717"/>
                    <a:pt x="3375" y="21109"/>
                    <a:pt x="3375" y="2150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2" name="Line"/>
            <p:cNvSpPr/>
            <p:nvPr/>
          </p:nvSpPr>
          <p:spPr>
            <a:xfrm>
              <a:off x="7887503" y="3630754"/>
              <a:ext cx="252628" cy="338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530" extrusionOk="0">
                  <a:moveTo>
                    <a:pt x="4713" y="2445"/>
                  </a:moveTo>
                  <a:cubicBezTo>
                    <a:pt x="4124" y="1262"/>
                    <a:pt x="3535" y="78"/>
                    <a:pt x="2945" y="4"/>
                  </a:cubicBezTo>
                  <a:cubicBezTo>
                    <a:pt x="2356" y="-70"/>
                    <a:pt x="1767" y="966"/>
                    <a:pt x="1473" y="2075"/>
                  </a:cubicBezTo>
                  <a:cubicBezTo>
                    <a:pt x="1178" y="3185"/>
                    <a:pt x="1178" y="4368"/>
                    <a:pt x="1767" y="5182"/>
                  </a:cubicBezTo>
                  <a:cubicBezTo>
                    <a:pt x="2356" y="5996"/>
                    <a:pt x="3535" y="6440"/>
                    <a:pt x="5989" y="6662"/>
                  </a:cubicBezTo>
                  <a:cubicBezTo>
                    <a:pt x="8444" y="6883"/>
                    <a:pt x="12174" y="6883"/>
                    <a:pt x="15316" y="7845"/>
                  </a:cubicBezTo>
                  <a:cubicBezTo>
                    <a:pt x="18458" y="8807"/>
                    <a:pt x="21011" y="10730"/>
                    <a:pt x="21305" y="12801"/>
                  </a:cubicBezTo>
                  <a:cubicBezTo>
                    <a:pt x="21600" y="14872"/>
                    <a:pt x="19636" y="17092"/>
                    <a:pt x="15709" y="18571"/>
                  </a:cubicBezTo>
                  <a:cubicBezTo>
                    <a:pt x="11782" y="20051"/>
                    <a:pt x="5891" y="20790"/>
                    <a:pt x="0" y="2153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3" name="Line"/>
            <p:cNvSpPr/>
            <p:nvPr/>
          </p:nvSpPr>
          <p:spPr>
            <a:xfrm>
              <a:off x="7978185" y="3569329"/>
              <a:ext cx="299954" cy="44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58" extrusionOk="0">
                  <a:moveTo>
                    <a:pt x="0" y="20458"/>
                  </a:moveTo>
                  <a:cubicBezTo>
                    <a:pt x="5023" y="12898"/>
                    <a:pt x="10046" y="5338"/>
                    <a:pt x="13563" y="2098"/>
                  </a:cubicBezTo>
                  <a:cubicBezTo>
                    <a:pt x="17079" y="-1142"/>
                    <a:pt x="19088" y="-62"/>
                    <a:pt x="20177" y="1558"/>
                  </a:cubicBezTo>
                  <a:cubicBezTo>
                    <a:pt x="21265" y="3178"/>
                    <a:pt x="21433" y="5338"/>
                    <a:pt x="21600" y="7498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4" name="Line"/>
            <p:cNvSpPr/>
            <p:nvPr/>
          </p:nvSpPr>
          <p:spPr>
            <a:xfrm>
              <a:off x="6380767" y="4551315"/>
              <a:ext cx="310512" cy="366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258" extrusionOk="0">
                  <a:moveTo>
                    <a:pt x="6287" y="1839"/>
                  </a:moveTo>
                  <a:cubicBezTo>
                    <a:pt x="5319" y="1704"/>
                    <a:pt x="4352" y="1569"/>
                    <a:pt x="4755" y="1367"/>
                  </a:cubicBezTo>
                  <a:cubicBezTo>
                    <a:pt x="5158" y="1164"/>
                    <a:pt x="6931" y="894"/>
                    <a:pt x="9027" y="624"/>
                  </a:cubicBezTo>
                  <a:cubicBezTo>
                    <a:pt x="11122" y="354"/>
                    <a:pt x="13540" y="84"/>
                    <a:pt x="15152" y="16"/>
                  </a:cubicBezTo>
                  <a:cubicBezTo>
                    <a:pt x="16764" y="-51"/>
                    <a:pt x="17570" y="84"/>
                    <a:pt x="18054" y="556"/>
                  </a:cubicBezTo>
                  <a:cubicBezTo>
                    <a:pt x="18537" y="1029"/>
                    <a:pt x="18699" y="1839"/>
                    <a:pt x="16845" y="3526"/>
                  </a:cubicBezTo>
                  <a:cubicBezTo>
                    <a:pt x="14991" y="5214"/>
                    <a:pt x="11122" y="7779"/>
                    <a:pt x="8866" y="9264"/>
                  </a:cubicBezTo>
                  <a:cubicBezTo>
                    <a:pt x="6609" y="10749"/>
                    <a:pt x="5964" y="11154"/>
                    <a:pt x="6609" y="11221"/>
                  </a:cubicBezTo>
                  <a:cubicBezTo>
                    <a:pt x="7254" y="11289"/>
                    <a:pt x="9188" y="11019"/>
                    <a:pt x="11687" y="11019"/>
                  </a:cubicBezTo>
                  <a:cubicBezTo>
                    <a:pt x="14185" y="11019"/>
                    <a:pt x="17248" y="11289"/>
                    <a:pt x="19102" y="11761"/>
                  </a:cubicBezTo>
                  <a:cubicBezTo>
                    <a:pt x="20955" y="12234"/>
                    <a:pt x="21600" y="12909"/>
                    <a:pt x="21519" y="13922"/>
                  </a:cubicBezTo>
                  <a:cubicBezTo>
                    <a:pt x="21439" y="14934"/>
                    <a:pt x="20633" y="16284"/>
                    <a:pt x="17812" y="17701"/>
                  </a:cubicBezTo>
                  <a:cubicBezTo>
                    <a:pt x="14991" y="19119"/>
                    <a:pt x="10155" y="20604"/>
                    <a:pt x="6851" y="21076"/>
                  </a:cubicBezTo>
                  <a:cubicBezTo>
                    <a:pt x="3546" y="21549"/>
                    <a:pt x="1773" y="21009"/>
                    <a:pt x="0" y="2046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5" name="Line"/>
            <p:cNvSpPr/>
            <p:nvPr/>
          </p:nvSpPr>
          <p:spPr>
            <a:xfrm>
              <a:off x="6790442" y="4575233"/>
              <a:ext cx="307606" cy="216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8" h="20954" extrusionOk="0">
                  <a:moveTo>
                    <a:pt x="2020" y="10875"/>
                  </a:moveTo>
                  <a:cubicBezTo>
                    <a:pt x="2493" y="9975"/>
                    <a:pt x="2966" y="9075"/>
                    <a:pt x="3282" y="7725"/>
                  </a:cubicBezTo>
                  <a:cubicBezTo>
                    <a:pt x="3597" y="6375"/>
                    <a:pt x="3755" y="4575"/>
                    <a:pt x="3597" y="4687"/>
                  </a:cubicBezTo>
                  <a:cubicBezTo>
                    <a:pt x="3439" y="4800"/>
                    <a:pt x="2966" y="6825"/>
                    <a:pt x="2336" y="9187"/>
                  </a:cubicBezTo>
                  <a:cubicBezTo>
                    <a:pt x="1705" y="11550"/>
                    <a:pt x="917" y="14250"/>
                    <a:pt x="444" y="16163"/>
                  </a:cubicBezTo>
                  <a:cubicBezTo>
                    <a:pt x="-29" y="18075"/>
                    <a:pt x="-187" y="19200"/>
                    <a:pt x="286" y="19988"/>
                  </a:cubicBezTo>
                  <a:cubicBezTo>
                    <a:pt x="759" y="20775"/>
                    <a:pt x="1863" y="21225"/>
                    <a:pt x="4306" y="20775"/>
                  </a:cubicBezTo>
                  <a:cubicBezTo>
                    <a:pt x="6750" y="20325"/>
                    <a:pt x="10534" y="18975"/>
                    <a:pt x="13766" y="16500"/>
                  </a:cubicBezTo>
                  <a:cubicBezTo>
                    <a:pt x="16998" y="14025"/>
                    <a:pt x="19679" y="10425"/>
                    <a:pt x="20546" y="7388"/>
                  </a:cubicBezTo>
                  <a:cubicBezTo>
                    <a:pt x="21413" y="4350"/>
                    <a:pt x="20467" y="1875"/>
                    <a:pt x="17787" y="750"/>
                  </a:cubicBezTo>
                  <a:cubicBezTo>
                    <a:pt x="15106" y="-375"/>
                    <a:pt x="10692" y="-150"/>
                    <a:pt x="7539" y="863"/>
                  </a:cubicBezTo>
                  <a:cubicBezTo>
                    <a:pt x="4385" y="1875"/>
                    <a:pt x="2493" y="3675"/>
                    <a:pt x="1626" y="5250"/>
                  </a:cubicBezTo>
                  <a:cubicBezTo>
                    <a:pt x="759" y="6825"/>
                    <a:pt x="917" y="8175"/>
                    <a:pt x="1074" y="952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6" name="Line"/>
            <p:cNvSpPr/>
            <p:nvPr/>
          </p:nvSpPr>
          <p:spPr>
            <a:xfrm>
              <a:off x="6961019" y="4370477"/>
              <a:ext cx="347507" cy="721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489" extrusionOk="0">
                  <a:moveTo>
                    <a:pt x="21379" y="1758"/>
                  </a:moveTo>
                  <a:cubicBezTo>
                    <a:pt x="21379" y="1412"/>
                    <a:pt x="21379" y="1066"/>
                    <a:pt x="21379" y="685"/>
                  </a:cubicBezTo>
                  <a:cubicBezTo>
                    <a:pt x="21379" y="304"/>
                    <a:pt x="21379" y="-111"/>
                    <a:pt x="20878" y="27"/>
                  </a:cubicBezTo>
                  <a:cubicBezTo>
                    <a:pt x="20378" y="166"/>
                    <a:pt x="19376" y="858"/>
                    <a:pt x="17588" y="2277"/>
                  </a:cubicBezTo>
                  <a:cubicBezTo>
                    <a:pt x="15800" y="3697"/>
                    <a:pt x="13225" y="5843"/>
                    <a:pt x="10651" y="7920"/>
                  </a:cubicBezTo>
                  <a:cubicBezTo>
                    <a:pt x="8076" y="9997"/>
                    <a:pt x="5501" y="12004"/>
                    <a:pt x="3570" y="14151"/>
                  </a:cubicBezTo>
                  <a:cubicBezTo>
                    <a:pt x="1639" y="16297"/>
                    <a:pt x="351" y="18581"/>
                    <a:pt x="65" y="19827"/>
                  </a:cubicBezTo>
                  <a:cubicBezTo>
                    <a:pt x="-221" y="21074"/>
                    <a:pt x="494" y="21281"/>
                    <a:pt x="1209" y="214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7" name="Line"/>
            <p:cNvSpPr/>
            <p:nvPr/>
          </p:nvSpPr>
          <p:spPr>
            <a:xfrm>
              <a:off x="7371306" y="4578336"/>
              <a:ext cx="228224" cy="244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5" h="21212" extrusionOk="0">
                  <a:moveTo>
                    <a:pt x="9529" y="6460"/>
                  </a:moveTo>
                  <a:cubicBezTo>
                    <a:pt x="9529" y="5249"/>
                    <a:pt x="9529" y="4037"/>
                    <a:pt x="9212" y="2725"/>
                  </a:cubicBezTo>
                  <a:cubicBezTo>
                    <a:pt x="8894" y="1413"/>
                    <a:pt x="8259" y="0"/>
                    <a:pt x="7518" y="0"/>
                  </a:cubicBezTo>
                  <a:cubicBezTo>
                    <a:pt x="6776" y="0"/>
                    <a:pt x="5929" y="1413"/>
                    <a:pt x="5400" y="2826"/>
                  </a:cubicBezTo>
                  <a:cubicBezTo>
                    <a:pt x="4871" y="4239"/>
                    <a:pt x="4659" y="5652"/>
                    <a:pt x="4976" y="6662"/>
                  </a:cubicBezTo>
                  <a:cubicBezTo>
                    <a:pt x="5294" y="7671"/>
                    <a:pt x="6141" y="8277"/>
                    <a:pt x="8576" y="8882"/>
                  </a:cubicBezTo>
                  <a:cubicBezTo>
                    <a:pt x="11012" y="9488"/>
                    <a:pt x="15035" y="10093"/>
                    <a:pt x="17682" y="11305"/>
                  </a:cubicBezTo>
                  <a:cubicBezTo>
                    <a:pt x="20329" y="12516"/>
                    <a:pt x="21600" y="14333"/>
                    <a:pt x="20224" y="16250"/>
                  </a:cubicBezTo>
                  <a:cubicBezTo>
                    <a:pt x="18847" y="18168"/>
                    <a:pt x="14823" y="20187"/>
                    <a:pt x="11012" y="20893"/>
                  </a:cubicBezTo>
                  <a:cubicBezTo>
                    <a:pt x="7200" y="21600"/>
                    <a:pt x="3600" y="20994"/>
                    <a:pt x="0" y="203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8" name="Line"/>
            <p:cNvSpPr/>
            <p:nvPr/>
          </p:nvSpPr>
          <p:spPr>
            <a:xfrm>
              <a:off x="7461989" y="4497387"/>
              <a:ext cx="286001" cy="85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6" extrusionOk="0">
                  <a:moveTo>
                    <a:pt x="0" y="20926"/>
                  </a:moveTo>
                  <a:cubicBezTo>
                    <a:pt x="1405" y="15242"/>
                    <a:pt x="2810" y="9558"/>
                    <a:pt x="3863" y="5579"/>
                  </a:cubicBezTo>
                  <a:cubicBezTo>
                    <a:pt x="4917" y="1600"/>
                    <a:pt x="5620" y="-674"/>
                    <a:pt x="8517" y="179"/>
                  </a:cubicBezTo>
                  <a:cubicBezTo>
                    <a:pt x="11415" y="1031"/>
                    <a:pt x="16507" y="5010"/>
                    <a:pt x="21600" y="89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19" name="Line"/>
            <p:cNvSpPr/>
            <p:nvPr/>
          </p:nvSpPr>
          <p:spPr>
            <a:xfrm>
              <a:off x="7705653" y="4595431"/>
              <a:ext cx="277061" cy="271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5" h="21021" extrusionOk="0">
                  <a:moveTo>
                    <a:pt x="12153" y="117"/>
                  </a:moveTo>
                  <a:cubicBezTo>
                    <a:pt x="8465" y="3897"/>
                    <a:pt x="4778" y="7677"/>
                    <a:pt x="2583" y="10917"/>
                  </a:cubicBezTo>
                  <a:cubicBezTo>
                    <a:pt x="387" y="14157"/>
                    <a:pt x="-315" y="16857"/>
                    <a:pt x="124" y="18657"/>
                  </a:cubicBezTo>
                  <a:cubicBezTo>
                    <a:pt x="563" y="20457"/>
                    <a:pt x="2144" y="21357"/>
                    <a:pt x="5392" y="20907"/>
                  </a:cubicBezTo>
                  <a:cubicBezTo>
                    <a:pt x="8641" y="20457"/>
                    <a:pt x="13558" y="18657"/>
                    <a:pt x="16719" y="15507"/>
                  </a:cubicBezTo>
                  <a:cubicBezTo>
                    <a:pt x="19880" y="12357"/>
                    <a:pt x="21285" y="7857"/>
                    <a:pt x="20846" y="4707"/>
                  </a:cubicBezTo>
                  <a:cubicBezTo>
                    <a:pt x="20407" y="1557"/>
                    <a:pt x="18124" y="-243"/>
                    <a:pt x="15139" y="27"/>
                  </a:cubicBezTo>
                  <a:cubicBezTo>
                    <a:pt x="12153" y="297"/>
                    <a:pt x="8465" y="2637"/>
                    <a:pt x="4778" y="497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1535" name="Drawing"/>
          <p:cNvGrpSpPr/>
          <p:nvPr/>
        </p:nvGrpSpPr>
        <p:grpSpPr>
          <a:xfrm>
            <a:off x="1313861" y="4097316"/>
            <a:ext cx="1948289" cy="2757102"/>
            <a:chOff x="0" y="0"/>
            <a:chExt cx="1948287" cy="2757100"/>
          </a:xfrm>
        </p:grpSpPr>
        <p:sp>
          <p:nvSpPr>
            <p:cNvPr id="11521" name="Line"/>
            <p:cNvSpPr/>
            <p:nvPr/>
          </p:nvSpPr>
          <p:spPr>
            <a:xfrm>
              <a:off x="281057" y="0"/>
              <a:ext cx="502301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301" y="21600"/>
                  </a:moveTo>
                  <a:cubicBezTo>
                    <a:pt x="102" y="19543"/>
                    <a:pt x="-97" y="17486"/>
                    <a:pt x="52" y="16114"/>
                  </a:cubicBezTo>
                  <a:cubicBezTo>
                    <a:pt x="202" y="14743"/>
                    <a:pt x="699" y="14057"/>
                    <a:pt x="2640" y="12343"/>
                  </a:cubicBezTo>
                  <a:cubicBezTo>
                    <a:pt x="4581" y="10629"/>
                    <a:pt x="7966" y="7886"/>
                    <a:pt x="11350" y="5657"/>
                  </a:cubicBezTo>
                  <a:cubicBezTo>
                    <a:pt x="14734" y="3429"/>
                    <a:pt x="18119" y="1714"/>
                    <a:pt x="21503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22" name="Line"/>
            <p:cNvSpPr/>
            <p:nvPr/>
          </p:nvSpPr>
          <p:spPr>
            <a:xfrm>
              <a:off x="218332" y="292976"/>
              <a:ext cx="27903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000" y="3008"/>
                    <a:pt x="18000" y="6015"/>
                    <a:pt x="18000" y="9114"/>
                  </a:cubicBezTo>
                  <a:cubicBezTo>
                    <a:pt x="18000" y="12213"/>
                    <a:pt x="9000" y="15403"/>
                    <a:pt x="8100" y="17499"/>
                  </a:cubicBezTo>
                  <a:cubicBezTo>
                    <a:pt x="7200" y="19595"/>
                    <a:pt x="14400" y="205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23" name="Line"/>
            <p:cNvSpPr/>
            <p:nvPr/>
          </p:nvSpPr>
          <p:spPr>
            <a:xfrm>
              <a:off x="270591" y="432489"/>
              <a:ext cx="338377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2445" y="21600"/>
                  </a:moveTo>
                  <a:cubicBezTo>
                    <a:pt x="1262" y="21600"/>
                    <a:pt x="78" y="21600"/>
                    <a:pt x="4" y="21300"/>
                  </a:cubicBezTo>
                  <a:cubicBezTo>
                    <a:pt x="-70" y="21000"/>
                    <a:pt x="966" y="20400"/>
                    <a:pt x="4072" y="17400"/>
                  </a:cubicBezTo>
                  <a:cubicBezTo>
                    <a:pt x="7179" y="14400"/>
                    <a:pt x="12357" y="9000"/>
                    <a:pt x="15612" y="5700"/>
                  </a:cubicBezTo>
                  <a:cubicBezTo>
                    <a:pt x="18867" y="2400"/>
                    <a:pt x="20198" y="1200"/>
                    <a:pt x="21530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24" name="Line"/>
            <p:cNvSpPr/>
            <p:nvPr/>
          </p:nvSpPr>
          <p:spPr>
            <a:xfrm>
              <a:off x="582772" y="493502"/>
              <a:ext cx="605173" cy="219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0977" extrusionOk="0">
                  <a:moveTo>
                    <a:pt x="1677" y="2173"/>
                  </a:moveTo>
                  <a:cubicBezTo>
                    <a:pt x="1098" y="7295"/>
                    <a:pt x="518" y="12417"/>
                    <a:pt x="229" y="15534"/>
                  </a:cubicBezTo>
                  <a:cubicBezTo>
                    <a:pt x="-61" y="18652"/>
                    <a:pt x="-61" y="19765"/>
                    <a:pt x="146" y="20433"/>
                  </a:cubicBezTo>
                  <a:cubicBezTo>
                    <a:pt x="353" y="21101"/>
                    <a:pt x="767" y="21324"/>
                    <a:pt x="2256" y="20099"/>
                  </a:cubicBezTo>
                  <a:cubicBezTo>
                    <a:pt x="3746" y="18875"/>
                    <a:pt x="6311" y="16202"/>
                    <a:pt x="7925" y="13864"/>
                  </a:cubicBezTo>
                  <a:cubicBezTo>
                    <a:pt x="9539" y="11526"/>
                    <a:pt x="10201" y="9522"/>
                    <a:pt x="10491" y="7852"/>
                  </a:cubicBezTo>
                  <a:cubicBezTo>
                    <a:pt x="10780" y="6182"/>
                    <a:pt x="10698" y="4846"/>
                    <a:pt x="9705" y="4289"/>
                  </a:cubicBezTo>
                  <a:cubicBezTo>
                    <a:pt x="8711" y="3732"/>
                    <a:pt x="6808" y="3955"/>
                    <a:pt x="5318" y="4623"/>
                  </a:cubicBezTo>
                  <a:cubicBezTo>
                    <a:pt x="3829" y="5291"/>
                    <a:pt x="2753" y="6404"/>
                    <a:pt x="1925" y="7184"/>
                  </a:cubicBezTo>
                  <a:cubicBezTo>
                    <a:pt x="1098" y="7963"/>
                    <a:pt x="518" y="8409"/>
                    <a:pt x="477" y="8520"/>
                  </a:cubicBezTo>
                  <a:cubicBezTo>
                    <a:pt x="436" y="8631"/>
                    <a:pt x="932" y="8409"/>
                    <a:pt x="2505" y="6961"/>
                  </a:cubicBezTo>
                  <a:cubicBezTo>
                    <a:pt x="4077" y="5514"/>
                    <a:pt x="6725" y="2842"/>
                    <a:pt x="8339" y="1394"/>
                  </a:cubicBezTo>
                  <a:cubicBezTo>
                    <a:pt x="9953" y="-53"/>
                    <a:pt x="10532" y="-276"/>
                    <a:pt x="10863" y="281"/>
                  </a:cubicBezTo>
                  <a:cubicBezTo>
                    <a:pt x="11194" y="837"/>
                    <a:pt x="11277" y="2173"/>
                    <a:pt x="11153" y="4400"/>
                  </a:cubicBezTo>
                  <a:cubicBezTo>
                    <a:pt x="11029" y="6627"/>
                    <a:pt x="10698" y="9745"/>
                    <a:pt x="10532" y="11860"/>
                  </a:cubicBezTo>
                  <a:cubicBezTo>
                    <a:pt x="10367" y="13976"/>
                    <a:pt x="10367" y="15089"/>
                    <a:pt x="10573" y="15868"/>
                  </a:cubicBezTo>
                  <a:cubicBezTo>
                    <a:pt x="10780" y="16648"/>
                    <a:pt x="11194" y="17093"/>
                    <a:pt x="12477" y="16759"/>
                  </a:cubicBezTo>
                  <a:cubicBezTo>
                    <a:pt x="13760" y="16425"/>
                    <a:pt x="15911" y="15312"/>
                    <a:pt x="17484" y="13976"/>
                  </a:cubicBezTo>
                  <a:cubicBezTo>
                    <a:pt x="19056" y="12639"/>
                    <a:pt x="20049" y="11081"/>
                    <a:pt x="20670" y="9633"/>
                  </a:cubicBezTo>
                  <a:cubicBezTo>
                    <a:pt x="21291" y="8186"/>
                    <a:pt x="21539" y="6850"/>
                    <a:pt x="21539" y="5736"/>
                  </a:cubicBezTo>
                  <a:cubicBezTo>
                    <a:pt x="21539" y="4623"/>
                    <a:pt x="21291" y="3732"/>
                    <a:pt x="20422" y="3176"/>
                  </a:cubicBezTo>
                  <a:cubicBezTo>
                    <a:pt x="19553" y="2619"/>
                    <a:pt x="18063" y="2396"/>
                    <a:pt x="16491" y="2953"/>
                  </a:cubicBezTo>
                  <a:cubicBezTo>
                    <a:pt x="14918" y="3510"/>
                    <a:pt x="13263" y="4846"/>
                    <a:pt x="11608" y="6182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25" name="Line"/>
            <p:cNvSpPr/>
            <p:nvPr/>
          </p:nvSpPr>
          <p:spPr>
            <a:xfrm>
              <a:off x="1141229" y="209269"/>
              <a:ext cx="395497" cy="502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00" extrusionOk="0">
                  <a:moveTo>
                    <a:pt x="16938" y="0"/>
                  </a:moveTo>
                  <a:cubicBezTo>
                    <a:pt x="17569" y="100"/>
                    <a:pt x="18201" y="199"/>
                    <a:pt x="18517" y="946"/>
                  </a:cubicBezTo>
                  <a:cubicBezTo>
                    <a:pt x="18832" y="1692"/>
                    <a:pt x="18832" y="3086"/>
                    <a:pt x="18517" y="5425"/>
                  </a:cubicBezTo>
                  <a:cubicBezTo>
                    <a:pt x="18201" y="7764"/>
                    <a:pt x="17569" y="11049"/>
                    <a:pt x="17253" y="12940"/>
                  </a:cubicBezTo>
                  <a:cubicBezTo>
                    <a:pt x="16938" y="14831"/>
                    <a:pt x="16938" y="15329"/>
                    <a:pt x="17001" y="15876"/>
                  </a:cubicBezTo>
                  <a:cubicBezTo>
                    <a:pt x="17064" y="16424"/>
                    <a:pt x="17190" y="17021"/>
                    <a:pt x="16811" y="17220"/>
                  </a:cubicBezTo>
                  <a:cubicBezTo>
                    <a:pt x="16432" y="17419"/>
                    <a:pt x="15548" y="17220"/>
                    <a:pt x="13211" y="17121"/>
                  </a:cubicBezTo>
                  <a:cubicBezTo>
                    <a:pt x="10874" y="17021"/>
                    <a:pt x="7085" y="17021"/>
                    <a:pt x="4622" y="17419"/>
                  </a:cubicBezTo>
                  <a:cubicBezTo>
                    <a:pt x="2159" y="17818"/>
                    <a:pt x="1022" y="18614"/>
                    <a:pt x="453" y="19311"/>
                  </a:cubicBezTo>
                  <a:cubicBezTo>
                    <a:pt x="-115" y="20007"/>
                    <a:pt x="-115" y="20605"/>
                    <a:pt x="264" y="21003"/>
                  </a:cubicBezTo>
                  <a:cubicBezTo>
                    <a:pt x="643" y="21401"/>
                    <a:pt x="1401" y="21600"/>
                    <a:pt x="4117" y="21451"/>
                  </a:cubicBezTo>
                  <a:cubicBezTo>
                    <a:pt x="6832" y="21301"/>
                    <a:pt x="11506" y="20804"/>
                    <a:pt x="14727" y="20406"/>
                  </a:cubicBezTo>
                  <a:cubicBezTo>
                    <a:pt x="17948" y="20007"/>
                    <a:pt x="19717" y="19709"/>
                    <a:pt x="21485" y="1941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26" name="Line"/>
            <p:cNvSpPr/>
            <p:nvPr/>
          </p:nvSpPr>
          <p:spPr>
            <a:xfrm>
              <a:off x="65908" y="1293198"/>
              <a:ext cx="442086" cy="4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361" extrusionOk="0">
                  <a:moveTo>
                    <a:pt x="10584" y="2021"/>
                  </a:moveTo>
                  <a:cubicBezTo>
                    <a:pt x="10695" y="1307"/>
                    <a:pt x="10806" y="594"/>
                    <a:pt x="10584" y="238"/>
                  </a:cubicBezTo>
                  <a:cubicBezTo>
                    <a:pt x="10363" y="-119"/>
                    <a:pt x="9809" y="-119"/>
                    <a:pt x="8757" y="543"/>
                  </a:cubicBezTo>
                  <a:cubicBezTo>
                    <a:pt x="7704" y="1206"/>
                    <a:pt x="6154" y="2530"/>
                    <a:pt x="4547" y="4160"/>
                  </a:cubicBezTo>
                  <a:cubicBezTo>
                    <a:pt x="2941" y="5790"/>
                    <a:pt x="1280" y="7726"/>
                    <a:pt x="504" y="8949"/>
                  </a:cubicBezTo>
                  <a:cubicBezTo>
                    <a:pt x="-271" y="10172"/>
                    <a:pt x="-160" y="10681"/>
                    <a:pt x="892" y="10987"/>
                  </a:cubicBezTo>
                  <a:cubicBezTo>
                    <a:pt x="1944" y="11292"/>
                    <a:pt x="3938" y="11394"/>
                    <a:pt x="6874" y="11241"/>
                  </a:cubicBezTo>
                  <a:cubicBezTo>
                    <a:pt x="9809" y="11089"/>
                    <a:pt x="13686" y="10681"/>
                    <a:pt x="16289" y="10783"/>
                  </a:cubicBezTo>
                  <a:cubicBezTo>
                    <a:pt x="18892" y="10885"/>
                    <a:pt x="20221" y="11496"/>
                    <a:pt x="20775" y="12413"/>
                  </a:cubicBezTo>
                  <a:cubicBezTo>
                    <a:pt x="21329" y="13330"/>
                    <a:pt x="21107" y="14553"/>
                    <a:pt x="19834" y="15826"/>
                  </a:cubicBezTo>
                  <a:cubicBezTo>
                    <a:pt x="18560" y="17100"/>
                    <a:pt x="16234" y="18424"/>
                    <a:pt x="13575" y="19392"/>
                  </a:cubicBezTo>
                  <a:cubicBezTo>
                    <a:pt x="10917" y="20360"/>
                    <a:pt x="7926" y="20972"/>
                    <a:pt x="6154" y="21226"/>
                  </a:cubicBezTo>
                  <a:cubicBezTo>
                    <a:pt x="4381" y="21481"/>
                    <a:pt x="3827" y="21379"/>
                    <a:pt x="3717" y="20870"/>
                  </a:cubicBezTo>
                  <a:cubicBezTo>
                    <a:pt x="3606" y="20360"/>
                    <a:pt x="3938" y="19443"/>
                    <a:pt x="4271" y="18526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27" name="Line"/>
            <p:cNvSpPr/>
            <p:nvPr/>
          </p:nvSpPr>
          <p:spPr>
            <a:xfrm>
              <a:off x="442848" y="1266419"/>
              <a:ext cx="291681" cy="541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0" extrusionOk="0">
                  <a:moveTo>
                    <a:pt x="6590" y="4242"/>
                  </a:moveTo>
                  <a:cubicBezTo>
                    <a:pt x="5047" y="2961"/>
                    <a:pt x="3504" y="1680"/>
                    <a:pt x="2390" y="902"/>
                  </a:cubicBezTo>
                  <a:cubicBezTo>
                    <a:pt x="1275" y="124"/>
                    <a:pt x="590" y="-151"/>
                    <a:pt x="247" y="78"/>
                  </a:cubicBezTo>
                  <a:cubicBezTo>
                    <a:pt x="-96" y="307"/>
                    <a:pt x="-96" y="1039"/>
                    <a:pt x="333" y="3052"/>
                  </a:cubicBezTo>
                  <a:cubicBezTo>
                    <a:pt x="761" y="5066"/>
                    <a:pt x="1618" y="8361"/>
                    <a:pt x="2047" y="11335"/>
                  </a:cubicBezTo>
                  <a:cubicBezTo>
                    <a:pt x="2475" y="14310"/>
                    <a:pt x="2475" y="16964"/>
                    <a:pt x="2561" y="18657"/>
                  </a:cubicBezTo>
                  <a:cubicBezTo>
                    <a:pt x="2647" y="20351"/>
                    <a:pt x="2818" y="21083"/>
                    <a:pt x="3333" y="21266"/>
                  </a:cubicBezTo>
                  <a:cubicBezTo>
                    <a:pt x="3847" y="21449"/>
                    <a:pt x="4704" y="21083"/>
                    <a:pt x="6161" y="19618"/>
                  </a:cubicBezTo>
                  <a:cubicBezTo>
                    <a:pt x="7618" y="18154"/>
                    <a:pt x="9675" y="15591"/>
                    <a:pt x="11047" y="14035"/>
                  </a:cubicBezTo>
                  <a:cubicBezTo>
                    <a:pt x="12418" y="12480"/>
                    <a:pt x="13104" y="11930"/>
                    <a:pt x="13875" y="11518"/>
                  </a:cubicBezTo>
                  <a:cubicBezTo>
                    <a:pt x="14647" y="11107"/>
                    <a:pt x="15504" y="10832"/>
                    <a:pt x="16275" y="10832"/>
                  </a:cubicBezTo>
                  <a:cubicBezTo>
                    <a:pt x="17047" y="10832"/>
                    <a:pt x="17733" y="11107"/>
                    <a:pt x="18247" y="12251"/>
                  </a:cubicBezTo>
                  <a:cubicBezTo>
                    <a:pt x="18761" y="13395"/>
                    <a:pt x="19104" y="15408"/>
                    <a:pt x="19618" y="16873"/>
                  </a:cubicBezTo>
                  <a:cubicBezTo>
                    <a:pt x="20133" y="18337"/>
                    <a:pt x="20818" y="19252"/>
                    <a:pt x="21504" y="2016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28" name="Line"/>
            <p:cNvSpPr/>
            <p:nvPr/>
          </p:nvSpPr>
          <p:spPr>
            <a:xfrm>
              <a:off x="811260" y="1528698"/>
              <a:ext cx="209270" cy="242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1" extrusionOk="0">
                  <a:moveTo>
                    <a:pt x="0" y="12747"/>
                  </a:moveTo>
                  <a:cubicBezTo>
                    <a:pt x="3840" y="10098"/>
                    <a:pt x="7680" y="7449"/>
                    <a:pt x="9840" y="5513"/>
                  </a:cubicBezTo>
                  <a:cubicBezTo>
                    <a:pt x="12000" y="3577"/>
                    <a:pt x="12480" y="2354"/>
                    <a:pt x="12240" y="1437"/>
                  </a:cubicBezTo>
                  <a:cubicBezTo>
                    <a:pt x="12000" y="520"/>
                    <a:pt x="11040" y="-91"/>
                    <a:pt x="10080" y="11"/>
                  </a:cubicBezTo>
                  <a:cubicBezTo>
                    <a:pt x="9120" y="113"/>
                    <a:pt x="8160" y="928"/>
                    <a:pt x="6360" y="3781"/>
                  </a:cubicBezTo>
                  <a:cubicBezTo>
                    <a:pt x="4560" y="6634"/>
                    <a:pt x="1920" y="11524"/>
                    <a:pt x="1080" y="15090"/>
                  </a:cubicBezTo>
                  <a:cubicBezTo>
                    <a:pt x="240" y="18656"/>
                    <a:pt x="1200" y="20898"/>
                    <a:pt x="4320" y="21203"/>
                  </a:cubicBezTo>
                  <a:cubicBezTo>
                    <a:pt x="7440" y="21509"/>
                    <a:pt x="12720" y="19879"/>
                    <a:pt x="15960" y="18351"/>
                  </a:cubicBezTo>
                  <a:cubicBezTo>
                    <a:pt x="19200" y="16822"/>
                    <a:pt x="20400" y="15396"/>
                    <a:pt x="21600" y="13969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29" name="Line"/>
            <p:cNvSpPr/>
            <p:nvPr/>
          </p:nvSpPr>
          <p:spPr>
            <a:xfrm>
              <a:off x="1008903" y="1399775"/>
              <a:ext cx="81383" cy="390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459" extrusionOk="0">
                  <a:moveTo>
                    <a:pt x="17400" y="2045"/>
                  </a:moveTo>
                  <a:cubicBezTo>
                    <a:pt x="17400" y="1022"/>
                    <a:pt x="17400" y="0"/>
                    <a:pt x="16800" y="0"/>
                  </a:cubicBezTo>
                  <a:cubicBezTo>
                    <a:pt x="16200" y="0"/>
                    <a:pt x="15000" y="1022"/>
                    <a:pt x="12000" y="3707"/>
                  </a:cubicBezTo>
                  <a:cubicBezTo>
                    <a:pt x="9000" y="6391"/>
                    <a:pt x="4200" y="10736"/>
                    <a:pt x="1800" y="13676"/>
                  </a:cubicBezTo>
                  <a:cubicBezTo>
                    <a:pt x="-600" y="16615"/>
                    <a:pt x="-600" y="18149"/>
                    <a:pt x="1800" y="19299"/>
                  </a:cubicBezTo>
                  <a:cubicBezTo>
                    <a:pt x="4200" y="20450"/>
                    <a:pt x="9000" y="21217"/>
                    <a:pt x="12600" y="21408"/>
                  </a:cubicBezTo>
                  <a:cubicBezTo>
                    <a:pt x="16200" y="21600"/>
                    <a:pt x="18600" y="21217"/>
                    <a:pt x="21000" y="2083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30" name="Line"/>
            <p:cNvSpPr/>
            <p:nvPr/>
          </p:nvSpPr>
          <p:spPr>
            <a:xfrm>
              <a:off x="1218172" y="1338219"/>
              <a:ext cx="32554" cy="447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12343" y="2057"/>
                  </a:moveTo>
                  <a:cubicBezTo>
                    <a:pt x="16971" y="1166"/>
                    <a:pt x="21600" y="275"/>
                    <a:pt x="21600" y="53"/>
                  </a:cubicBezTo>
                  <a:cubicBezTo>
                    <a:pt x="21600" y="-170"/>
                    <a:pt x="16971" y="275"/>
                    <a:pt x="11571" y="2112"/>
                  </a:cubicBezTo>
                  <a:cubicBezTo>
                    <a:pt x="6171" y="3950"/>
                    <a:pt x="0" y="7178"/>
                    <a:pt x="0" y="10630"/>
                  </a:cubicBezTo>
                  <a:cubicBezTo>
                    <a:pt x="0" y="14082"/>
                    <a:pt x="6171" y="17756"/>
                    <a:pt x="12343" y="2143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31" name="Line"/>
            <p:cNvSpPr/>
            <p:nvPr/>
          </p:nvSpPr>
          <p:spPr>
            <a:xfrm>
              <a:off x="1160041" y="1457905"/>
              <a:ext cx="788247" cy="300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5709"/>
                  </a:moveTo>
                  <a:cubicBezTo>
                    <a:pt x="127" y="16528"/>
                    <a:pt x="255" y="17346"/>
                    <a:pt x="765" y="17673"/>
                  </a:cubicBezTo>
                  <a:cubicBezTo>
                    <a:pt x="1274" y="18000"/>
                    <a:pt x="2166" y="17837"/>
                    <a:pt x="3313" y="16364"/>
                  </a:cubicBezTo>
                  <a:cubicBezTo>
                    <a:pt x="4460" y="14891"/>
                    <a:pt x="5862" y="12109"/>
                    <a:pt x="6722" y="10064"/>
                  </a:cubicBezTo>
                  <a:cubicBezTo>
                    <a:pt x="7582" y="8018"/>
                    <a:pt x="7901" y="6709"/>
                    <a:pt x="8092" y="5646"/>
                  </a:cubicBezTo>
                  <a:cubicBezTo>
                    <a:pt x="8283" y="4582"/>
                    <a:pt x="8347" y="3764"/>
                    <a:pt x="8219" y="3600"/>
                  </a:cubicBezTo>
                  <a:cubicBezTo>
                    <a:pt x="8092" y="3437"/>
                    <a:pt x="7773" y="3928"/>
                    <a:pt x="7232" y="5728"/>
                  </a:cubicBezTo>
                  <a:cubicBezTo>
                    <a:pt x="6690" y="7528"/>
                    <a:pt x="5926" y="10637"/>
                    <a:pt x="5543" y="12600"/>
                  </a:cubicBezTo>
                  <a:cubicBezTo>
                    <a:pt x="5161" y="14564"/>
                    <a:pt x="5161" y="15382"/>
                    <a:pt x="5257" y="16118"/>
                  </a:cubicBezTo>
                  <a:cubicBezTo>
                    <a:pt x="5352" y="16855"/>
                    <a:pt x="5543" y="17509"/>
                    <a:pt x="5989" y="17837"/>
                  </a:cubicBezTo>
                  <a:cubicBezTo>
                    <a:pt x="6435" y="18164"/>
                    <a:pt x="7136" y="18164"/>
                    <a:pt x="7965" y="17264"/>
                  </a:cubicBezTo>
                  <a:cubicBezTo>
                    <a:pt x="8793" y="16364"/>
                    <a:pt x="9749" y="14564"/>
                    <a:pt x="10386" y="13500"/>
                  </a:cubicBezTo>
                  <a:cubicBezTo>
                    <a:pt x="11023" y="12437"/>
                    <a:pt x="11342" y="12109"/>
                    <a:pt x="11501" y="13091"/>
                  </a:cubicBezTo>
                  <a:cubicBezTo>
                    <a:pt x="11660" y="14073"/>
                    <a:pt x="11660" y="16364"/>
                    <a:pt x="11660" y="18082"/>
                  </a:cubicBezTo>
                  <a:cubicBezTo>
                    <a:pt x="11660" y="19800"/>
                    <a:pt x="11660" y="20946"/>
                    <a:pt x="11756" y="21109"/>
                  </a:cubicBezTo>
                  <a:cubicBezTo>
                    <a:pt x="11851" y="21273"/>
                    <a:pt x="12042" y="20455"/>
                    <a:pt x="12616" y="17918"/>
                  </a:cubicBezTo>
                  <a:cubicBezTo>
                    <a:pt x="13189" y="15382"/>
                    <a:pt x="14145" y="11128"/>
                    <a:pt x="15324" y="7773"/>
                  </a:cubicBezTo>
                  <a:cubicBezTo>
                    <a:pt x="16503" y="4418"/>
                    <a:pt x="17904" y="1964"/>
                    <a:pt x="18924" y="818"/>
                  </a:cubicBezTo>
                  <a:cubicBezTo>
                    <a:pt x="19943" y="-327"/>
                    <a:pt x="20581" y="-163"/>
                    <a:pt x="20963" y="655"/>
                  </a:cubicBezTo>
                  <a:cubicBezTo>
                    <a:pt x="21345" y="1473"/>
                    <a:pt x="21473" y="2946"/>
                    <a:pt x="21600" y="441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32" name="Line"/>
            <p:cNvSpPr/>
            <p:nvPr/>
          </p:nvSpPr>
          <p:spPr>
            <a:xfrm>
              <a:off x="-1" y="2237933"/>
              <a:ext cx="357447" cy="519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435" extrusionOk="0">
                  <a:moveTo>
                    <a:pt x="13001" y="2643"/>
                  </a:moveTo>
                  <a:cubicBezTo>
                    <a:pt x="12862" y="2067"/>
                    <a:pt x="12724" y="1491"/>
                    <a:pt x="12585" y="963"/>
                  </a:cubicBezTo>
                  <a:cubicBezTo>
                    <a:pt x="12447" y="435"/>
                    <a:pt x="12309" y="-45"/>
                    <a:pt x="12032" y="3"/>
                  </a:cubicBezTo>
                  <a:cubicBezTo>
                    <a:pt x="11755" y="51"/>
                    <a:pt x="11339" y="627"/>
                    <a:pt x="10301" y="2547"/>
                  </a:cubicBezTo>
                  <a:cubicBezTo>
                    <a:pt x="9262" y="4467"/>
                    <a:pt x="7601" y="7731"/>
                    <a:pt x="5801" y="10851"/>
                  </a:cubicBezTo>
                  <a:cubicBezTo>
                    <a:pt x="4001" y="13971"/>
                    <a:pt x="2062" y="16947"/>
                    <a:pt x="1024" y="18723"/>
                  </a:cubicBezTo>
                  <a:cubicBezTo>
                    <a:pt x="-15" y="20499"/>
                    <a:pt x="-153" y="21075"/>
                    <a:pt x="124" y="21315"/>
                  </a:cubicBezTo>
                  <a:cubicBezTo>
                    <a:pt x="401" y="21555"/>
                    <a:pt x="1093" y="21459"/>
                    <a:pt x="3655" y="20787"/>
                  </a:cubicBezTo>
                  <a:cubicBezTo>
                    <a:pt x="6216" y="20115"/>
                    <a:pt x="10647" y="18867"/>
                    <a:pt x="13555" y="18099"/>
                  </a:cubicBezTo>
                  <a:cubicBezTo>
                    <a:pt x="16462" y="17331"/>
                    <a:pt x="17847" y="17043"/>
                    <a:pt x="18955" y="16851"/>
                  </a:cubicBezTo>
                  <a:cubicBezTo>
                    <a:pt x="20062" y="16659"/>
                    <a:pt x="20893" y="16563"/>
                    <a:pt x="21170" y="16611"/>
                  </a:cubicBezTo>
                  <a:cubicBezTo>
                    <a:pt x="21447" y="16659"/>
                    <a:pt x="21170" y="16851"/>
                    <a:pt x="20893" y="1704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33" name="Line"/>
            <p:cNvSpPr/>
            <p:nvPr/>
          </p:nvSpPr>
          <p:spPr>
            <a:xfrm>
              <a:off x="478755" y="2411147"/>
              <a:ext cx="190952" cy="22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192" extrusionOk="0">
                  <a:moveTo>
                    <a:pt x="9656" y="3465"/>
                  </a:moveTo>
                  <a:cubicBezTo>
                    <a:pt x="9148" y="2385"/>
                    <a:pt x="8640" y="1305"/>
                    <a:pt x="7751" y="657"/>
                  </a:cubicBezTo>
                  <a:cubicBezTo>
                    <a:pt x="6861" y="9"/>
                    <a:pt x="5591" y="-207"/>
                    <a:pt x="4574" y="225"/>
                  </a:cubicBezTo>
                  <a:cubicBezTo>
                    <a:pt x="3558" y="657"/>
                    <a:pt x="2795" y="1737"/>
                    <a:pt x="1906" y="4653"/>
                  </a:cubicBezTo>
                  <a:cubicBezTo>
                    <a:pt x="1016" y="7569"/>
                    <a:pt x="0" y="12321"/>
                    <a:pt x="0" y="15777"/>
                  </a:cubicBezTo>
                  <a:cubicBezTo>
                    <a:pt x="0" y="19233"/>
                    <a:pt x="1016" y="21393"/>
                    <a:pt x="4828" y="21177"/>
                  </a:cubicBezTo>
                  <a:cubicBezTo>
                    <a:pt x="8640" y="20961"/>
                    <a:pt x="15247" y="18369"/>
                    <a:pt x="18424" y="15021"/>
                  </a:cubicBezTo>
                  <a:cubicBezTo>
                    <a:pt x="21600" y="11673"/>
                    <a:pt x="21346" y="7569"/>
                    <a:pt x="19567" y="5301"/>
                  </a:cubicBezTo>
                  <a:cubicBezTo>
                    <a:pt x="17788" y="3033"/>
                    <a:pt x="14485" y="2601"/>
                    <a:pt x="11562" y="3141"/>
                  </a:cubicBezTo>
                  <a:cubicBezTo>
                    <a:pt x="8640" y="3681"/>
                    <a:pt x="6099" y="5193"/>
                    <a:pt x="4574" y="6489"/>
                  </a:cubicBezTo>
                  <a:cubicBezTo>
                    <a:pt x="3049" y="7785"/>
                    <a:pt x="2541" y="8865"/>
                    <a:pt x="3304" y="9621"/>
                  </a:cubicBezTo>
                  <a:cubicBezTo>
                    <a:pt x="4066" y="10377"/>
                    <a:pt x="6099" y="10809"/>
                    <a:pt x="8132" y="11241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34" name="Line"/>
            <p:cNvSpPr/>
            <p:nvPr/>
          </p:nvSpPr>
          <p:spPr>
            <a:xfrm>
              <a:off x="713601" y="2385590"/>
              <a:ext cx="746393" cy="344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3" extrusionOk="0">
                  <a:moveTo>
                    <a:pt x="0" y="3841"/>
                  </a:moveTo>
                  <a:cubicBezTo>
                    <a:pt x="135" y="7820"/>
                    <a:pt x="269" y="11799"/>
                    <a:pt x="303" y="14144"/>
                  </a:cubicBezTo>
                  <a:cubicBezTo>
                    <a:pt x="336" y="16488"/>
                    <a:pt x="269" y="17199"/>
                    <a:pt x="236" y="17909"/>
                  </a:cubicBezTo>
                  <a:cubicBezTo>
                    <a:pt x="202" y="18620"/>
                    <a:pt x="202" y="19331"/>
                    <a:pt x="370" y="19757"/>
                  </a:cubicBezTo>
                  <a:cubicBezTo>
                    <a:pt x="538" y="20183"/>
                    <a:pt x="875" y="20325"/>
                    <a:pt x="1379" y="19259"/>
                  </a:cubicBezTo>
                  <a:cubicBezTo>
                    <a:pt x="1884" y="18194"/>
                    <a:pt x="2557" y="15920"/>
                    <a:pt x="2994" y="13788"/>
                  </a:cubicBezTo>
                  <a:cubicBezTo>
                    <a:pt x="3432" y="11657"/>
                    <a:pt x="3634" y="9667"/>
                    <a:pt x="3802" y="8317"/>
                  </a:cubicBezTo>
                  <a:cubicBezTo>
                    <a:pt x="3970" y="6967"/>
                    <a:pt x="4105" y="6257"/>
                    <a:pt x="4239" y="6257"/>
                  </a:cubicBezTo>
                  <a:cubicBezTo>
                    <a:pt x="4374" y="6257"/>
                    <a:pt x="4508" y="6967"/>
                    <a:pt x="4677" y="7607"/>
                  </a:cubicBezTo>
                  <a:cubicBezTo>
                    <a:pt x="4845" y="8246"/>
                    <a:pt x="5047" y="8815"/>
                    <a:pt x="5921" y="9170"/>
                  </a:cubicBezTo>
                  <a:cubicBezTo>
                    <a:pt x="6796" y="9525"/>
                    <a:pt x="8344" y="9667"/>
                    <a:pt x="9690" y="9454"/>
                  </a:cubicBezTo>
                  <a:cubicBezTo>
                    <a:pt x="11036" y="9241"/>
                    <a:pt x="12179" y="8673"/>
                    <a:pt x="13155" y="7536"/>
                  </a:cubicBezTo>
                  <a:cubicBezTo>
                    <a:pt x="14131" y="6399"/>
                    <a:pt x="14938" y="4694"/>
                    <a:pt x="15342" y="3344"/>
                  </a:cubicBezTo>
                  <a:cubicBezTo>
                    <a:pt x="15746" y="1994"/>
                    <a:pt x="15746" y="999"/>
                    <a:pt x="15578" y="431"/>
                  </a:cubicBezTo>
                  <a:cubicBezTo>
                    <a:pt x="15409" y="-138"/>
                    <a:pt x="15073" y="-280"/>
                    <a:pt x="14131" y="857"/>
                  </a:cubicBezTo>
                  <a:cubicBezTo>
                    <a:pt x="13189" y="1994"/>
                    <a:pt x="11641" y="4409"/>
                    <a:pt x="10564" y="7465"/>
                  </a:cubicBezTo>
                  <a:cubicBezTo>
                    <a:pt x="9488" y="10520"/>
                    <a:pt x="8882" y="14215"/>
                    <a:pt x="9050" y="16702"/>
                  </a:cubicBezTo>
                  <a:cubicBezTo>
                    <a:pt x="9219" y="19188"/>
                    <a:pt x="10161" y="20467"/>
                    <a:pt x="11877" y="20894"/>
                  </a:cubicBezTo>
                  <a:cubicBezTo>
                    <a:pt x="13593" y="21320"/>
                    <a:pt x="16082" y="20894"/>
                    <a:pt x="17832" y="20112"/>
                  </a:cubicBezTo>
                  <a:cubicBezTo>
                    <a:pt x="19581" y="19331"/>
                    <a:pt x="20591" y="18194"/>
                    <a:pt x="21600" y="17057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89" name="Drawing"/>
          <p:cNvGrpSpPr/>
          <p:nvPr/>
        </p:nvGrpSpPr>
        <p:grpSpPr>
          <a:xfrm>
            <a:off x="1111055" y="537123"/>
            <a:ext cx="10070875" cy="6417577"/>
            <a:chOff x="0" y="0"/>
            <a:chExt cx="10070873" cy="6417576"/>
          </a:xfrm>
        </p:grpSpPr>
        <p:sp>
          <p:nvSpPr>
            <p:cNvPr id="11537" name="Line"/>
            <p:cNvSpPr/>
            <p:nvPr/>
          </p:nvSpPr>
          <p:spPr>
            <a:xfrm>
              <a:off x="389103" y="241821"/>
              <a:ext cx="20528" cy="344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8" h="21600" extrusionOk="0">
                  <a:moveTo>
                    <a:pt x="21188" y="1459"/>
                  </a:moveTo>
                  <a:cubicBezTo>
                    <a:pt x="18788" y="730"/>
                    <a:pt x="16388" y="0"/>
                    <a:pt x="12788" y="0"/>
                  </a:cubicBezTo>
                  <a:cubicBezTo>
                    <a:pt x="9188" y="0"/>
                    <a:pt x="4388" y="730"/>
                    <a:pt x="1988" y="3503"/>
                  </a:cubicBezTo>
                  <a:cubicBezTo>
                    <a:pt x="-412" y="6276"/>
                    <a:pt x="-412" y="11092"/>
                    <a:pt x="788" y="14449"/>
                  </a:cubicBezTo>
                  <a:cubicBezTo>
                    <a:pt x="1988" y="17805"/>
                    <a:pt x="4388" y="19703"/>
                    <a:pt x="6788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38" name="Line"/>
            <p:cNvSpPr/>
            <p:nvPr/>
          </p:nvSpPr>
          <p:spPr>
            <a:xfrm>
              <a:off x="-1" y="85605"/>
              <a:ext cx="858721" cy="689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485" extrusionOk="0">
                  <a:moveTo>
                    <a:pt x="3600" y="4725"/>
                  </a:moveTo>
                  <a:cubicBezTo>
                    <a:pt x="2616" y="4652"/>
                    <a:pt x="1631" y="4580"/>
                    <a:pt x="994" y="4471"/>
                  </a:cubicBezTo>
                  <a:cubicBezTo>
                    <a:pt x="357" y="4362"/>
                    <a:pt x="68" y="4218"/>
                    <a:pt x="10" y="4000"/>
                  </a:cubicBezTo>
                  <a:cubicBezTo>
                    <a:pt x="-48" y="3783"/>
                    <a:pt x="126" y="3493"/>
                    <a:pt x="1197" y="2949"/>
                  </a:cubicBezTo>
                  <a:cubicBezTo>
                    <a:pt x="2268" y="2405"/>
                    <a:pt x="4237" y="1608"/>
                    <a:pt x="6206" y="1028"/>
                  </a:cubicBezTo>
                  <a:cubicBezTo>
                    <a:pt x="8175" y="448"/>
                    <a:pt x="10144" y="86"/>
                    <a:pt x="11823" y="13"/>
                  </a:cubicBezTo>
                  <a:cubicBezTo>
                    <a:pt x="13503" y="-59"/>
                    <a:pt x="14892" y="158"/>
                    <a:pt x="15790" y="811"/>
                  </a:cubicBezTo>
                  <a:cubicBezTo>
                    <a:pt x="16688" y="1463"/>
                    <a:pt x="17093" y="2550"/>
                    <a:pt x="16543" y="3928"/>
                  </a:cubicBezTo>
                  <a:cubicBezTo>
                    <a:pt x="15993" y="5305"/>
                    <a:pt x="14487" y="6972"/>
                    <a:pt x="12663" y="8494"/>
                  </a:cubicBezTo>
                  <a:cubicBezTo>
                    <a:pt x="10839" y="10016"/>
                    <a:pt x="8696" y="11393"/>
                    <a:pt x="7104" y="12299"/>
                  </a:cubicBezTo>
                  <a:cubicBezTo>
                    <a:pt x="5511" y="13205"/>
                    <a:pt x="4469" y="13640"/>
                    <a:pt x="3745" y="13967"/>
                  </a:cubicBezTo>
                  <a:cubicBezTo>
                    <a:pt x="3021" y="14293"/>
                    <a:pt x="2616" y="14510"/>
                    <a:pt x="2645" y="14474"/>
                  </a:cubicBezTo>
                  <a:cubicBezTo>
                    <a:pt x="2674" y="14438"/>
                    <a:pt x="3137" y="14148"/>
                    <a:pt x="4266" y="13749"/>
                  </a:cubicBezTo>
                  <a:cubicBezTo>
                    <a:pt x="5395" y="13350"/>
                    <a:pt x="7191" y="12843"/>
                    <a:pt x="9217" y="12444"/>
                  </a:cubicBezTo>
                  <a:cubicBezTo>
                    <a:pt x="11244" y="12046"/>
                    <a:pt x="13503" y="11756"/>
                    <a:pt x="15385" y="11683"/>
                  </a:cubicBezTo>
                  <a:cubicBezTo>
                    <a:pt x="17267" y="11611"/>
                    <a:pt x="18772" y="11756"/>
                    <a:pt x="19699" y="11937"/>
                  </a:cubicBezTo>
                  <a:cubicBezTo>
                    <a:pt x="20625" y="12118"/>
                    <a:pt x="20973" y="12336"/>
                    <a:pt x="21205" y="12662"/>
                  </a:cubicBezTo>
                  <a:cubicBezTo>
                    <a:pt x="21436" y="12988"/>
                    <a:pt x="21552" y="13423"/>
                    <a:pt x="20886" y="14293"/>
                  </a:cubicBezTo>
                  <a:cubicBezTo>
                    <a:pt x="20220" y="15162"/>
                    <a:pt x="18772" y="16467"/>
                    <a:pt x="16919" y="17699"/>
                  </a:cubicBezTo>
                  <a:cubicBezTo>
                    <a:pt x="15066" y="18932"/>
                    <a:pt x="12808" y="20091"/>
                    <a:pt x="11157" y="20744"/>
                  </a:cubicBezTo>
                  <a:cubicBezTo>
                    <a:pt x="9507" y="21396"/>
                    <a:pt x="8465" y="21541"/>
                    <a:pt x="7799" y="21469"/>
                  </a:cubicBezTo>
                  <a:cubicBezTo>
                    <a:pt x="7133" y="21396"/>
                    <a:pt x="6843" y="21106"/>
                    <a:pt x="6554" y="2081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39" name="Line"/>
            <p:cNvSpPr/>
            <p:nvPr/>
          </p:nvSpPr>
          <p:spPr>
            <a:xfrm>
              <a:off x="849095" y="383090"/>
              <a:ext cx="530148" cy="29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1" extrusionOk="0">
                  <a:moveTo>
                    <a:pt x="0" y="12797"/>
                  </a:moveTo>
                  <a:cubicBezTo>
                    <a:pt x="1989" y="10246"/>
                    <a:pt x="3979" y="7695"/>
                    <a:pt x="5116" y="5994"/>
                  </a:cubicBezTo>
                  <a:cubicBezTo>
                    <a:pt x="6253" y="4293"/>
                    <a:pt x="6537" y="3443"/>
                    <a:pt x="6679" y="2592"/>
                  </a:cubicBezTo>
                  <a:cubicBezTo>
                    <a:pt x="6821" y="1742"/>
                    <a:pt x="6821" y="892"/>
                    <a:pt x="6584" y="381"/>
                  </a:cubicBezTo>
                  <a:cubicBezTo>
                    <a:pt x="6347" y="-129"/>
                    <a:pt x="5874" y="-299"/>
                    <a:pt x="4926" y="977"/>
                  </a:cubicBezTo>
                  <a:cubicBezTo>
                    <a:pt x="3979" y="2252"/>
                    <a:pt x="2558" y="4973"/>
                    <a:pt x="1658" y="7865"/>
                  </a:cubicBezTo>
                  <a:cubicBezTo>
                    <a:pt x="758" y="10756"/>
                    <a:pt x="379" y="13818"/>
                    <a:pt x="332" y="16029"/>
                  </a:cubicBezTo>
                  <a:cubicBezTo>
                    <a:pt x="284" y="18240"/>
                    <a:pt x="568" y="19600"/>
                    <a:pt x="1232" y="20366"/>
                  </a:cubicBezTo>
                  <a:cubicBezTo>
                    <a:pt x="1895" y="21131"/>
                    <a:pt x="2937" y="21301"/>
                    <a:pt x="4642" y="20025"/>
                  </a:cubicBezTo>
                  <a:cubicBezTo>
                    <a:pt x="6347" y="18750"/>
                    <a:pt x="8716" y="16029"/>
                    <a:pt x="10137" y="13647"/>
                  </a:cubicBezTo>
                  <a:cubicBezTo>
                    <a:pt x="11558" y="11266"/>
                    <a:pt x="12032" y="9225"/>
                    <a:pt x="12316" y="7780"/>
                  </a:cubicBezTo>
                  <a:cubicBezTo>
                    <a:pt x="12600" y="6334"/>
                    <a:pt x="12695" y="5484"/>
                    <a:pt x="12837" y="5484"/>
                  </a:cubicBezTo>
                  <a:cubicBezTo>
                    <a:pt x="12979" y="5484"/>
                    <a:pt x="13168" y="6334"/>
                    <a:pt x="13263" y="8375"/>
                  </a:cubicBezTo>
                  <a:cubicBezTo>
                    <a:pt x="13358" y="10416"/>
                    <a:pt x="13358" y="13647"/>
                    <a:pt x="13358" y="15773"/>
                  </a:cubicBezTo>
                  <a:cubicBezTo>
                    <a:pt x="13358" y="17899"/>
                    <a:pt x="13358" y="18920"/>
                    <a:pt x="13500" y="19770"/>
                  </a:cubicBezTo>
                  <a:cubicBezTo>
                    <a:pt x="13642" y="20621"/>
                    <a:pt x="13926" y="21301"/>
                    <a:pt x="14353" y="21301"/>
                  </a:cubicBezTo>
                  <a:cubicBezTo>
                    <a:pt x="14779" y="21301"/>
                    <a:pt x="15347" y="20621"/>
                    <a:pt x="16153" y="18410"/>
                  </a:cubicBezTo>
                  <a:cubicBezTo>
                    <a:pt x="16958" y="16199"/>
                    <a:pt x="18000" y="12457"/>
                    <a:pt x="18616" y="10076"/>
                  </a:cubicBezTo>
                  <a:cubicBezTo>
                    <a:pt x="19232" y="7695"/>
                    <a:pt x="19421" y="6674"/>
                    <a:pt x="19705" y="5654"/>
                  </a:cubicBezTo>
                  <a:cubicBezTo>
                    <a:pt x="19989" y="4633"/>
                    <a:pt x="20368" y="3613"/>
                    <a:pt x="20700" y="3443"/>
                  </a:cubicBezTo>
                  <a:cubicBezTo>
                    <a:pt x="21032" y="3273"/>
                    <a:pt x="21316" y="3953"/>
                    <a:pt x="21411" y="5824"/>
                  </a:cubicBezTo>
                  <a:cubicBezTo>
                    <a:pt x="21505" y="7695"/>
                    <a:pt x="21411" y="10756"/>
                    <a:pt x="21411" y="12712"/>
                  </a:cubicBezTo>
                  <a:cubicBezTo>
                    <a:pt x="21411" y="14668"/>
                    <a:pt x="21505" y="15518"/>
                    <a:pt x="21600" y="1636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0" name="Line"/>
            <p:cNvSpPr/>
            <p:nvPr/>
          </p:nvSpPr>
          <p:spPr>
            <a:xfrm>
              <a:off x="1462950" y="428184"/>
              <a:ext cx="174392" cy="215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8" extrusionOk="0">
                  <a:moveTo>
                    <a:pt x="0" y="14063"/>
                  </a:moveTo>
                  <a:cubicBezTo>
                    <a:pt x="4896" y="11562"/>
                    <a:pt x="9792" y="9061"/>
                    <a:pt x="12816" y="7242"/>
                  </a:cubicBezTo>
                  <a:cubicBezTo>
                    <a:pt x="15840" y="5423"/>
                    <a:pt x="16992" y="4286"/>
                    <a:pt x="18000" y="3036"/>
                  </a:cubicBezTo>
                  <a:cubicBezTo>
                    <a:pt x="19008" y="1785"/>
                    <a:pt x="19872" y="421"/>
                    <a:pt x="19728" y="80"/>
                  </a:cubicBezTo>
                  <a:cubicBezTo>
                    <a:pt x="19584" y="-261"/>
                    <a:pt x="18432" y="421"/>
                    <a:pt x="15264" y="3491"/>
                  </a:cubicBezTo>
                  <a:cubicBezTo>
                    <a:pt x="12096" y="6560"/>
                    <a:pt x="6912" y="12017"/>
                    <a:pt x="4320" y="15314"/>
                  </a:cubicBezTo>
                  <a:cubicBezTo>
                    <a:pt x="1728" y="18611"/>
                    <a:pt x="1728" y="19747"/>
                    <a:pt x="2448" y="20430"/>
                  </a:cubicBezTo>
                  <a:cubicBezTo>
                    <a:pt x="3168" y="21112"/>
                    <a:pt x="4608" y="21339"/>
                    <a:pt x="7920" y="20543"/>
                  </a:cubicBezTo>
                  <a:cubicBezTo>
                    <a:pt x="11232" y="19747"/>
                    <a:pt x="16416" y="17928"/>
                    <a:pt x="21600" y="1611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1" name="Line"/>
            <p:cNvSpPr/>
            <p:nvPr/>
          </p:nvSpPr>
          <p:spPr>
            <a:xfrm>
              <a:off x="1734999" y="199967"/>
              <a:ext cx="174392" cy="455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094"/>
                  </a:moveTo>
                  <a:cubicBezTo>
                    <a:pt x="21024" y="1543"/>
                    <a:pt x="20448" y="992"/>
                    <a:pt x="19296" y="606"/>
                  </a:cubicBezTo>
                  <a:cubicBezTo>
                    <a:pt x="18144" y="220"/>
                    <a:pt x="16416" y="0"/>
                    <a:pt x="14688" y="0"/>
                  </a:cubicBezTo>
                  <a:cubicBezTo>
                    <a:pt x="12960" y="0"/>
                    <a:pt x="11232" y="220"/>
                    <a:pt x="9360" y="1708"/>
                  </a:cubicBezTo>
                  <a:cubicBezTo>
                    <a:pt x="7488" y="3196"/>
                    <a:pt x="5472" y="5951"/>
                    <a:pt x="4320" y="8982"/>
                  </a:cubicBezTo>
                  <a:cubicBezTo>
                    <a:pt x="3168" y="12012"/>
                    <a:pt x="2880" y="15318"/>
                    <a:pt x="2304" y="17467"/>
                  </a:cubicBezTo>
                  <a:cubicBezTo>
                    <a:pt x="1728" y="19616"/>
                    <a:pt x="864" y="2060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2" name="Line"/>
            <p:cNvSpPr/>
            <p:nvPr/>
          </p:nvSpPr>
          <p:spPr>
            <a:xfrm>
              <a:off x="1693146" y="457706"/>
              <a:ext cx="306928" cy="1752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37" extrusionOk="0">
                  <a:moveTo>
                    <a:pt x="0" y="13789"/>
                  </a:moveTo>
                  <a:cubicBezTo>
                    <a:pt x="3109" y="12667"/>
                    <a:pt x="6218" y="11545"/>
                    <a:pt x="8591" y="10282"/>
                  </a:cubicBezTo>
                  <a:cubicBezTo>
                    <a:pt x="10964" y="9020"/>
                    <a:pt x="12600" y="7618"/>
                    <a:pt x="13500" y="6215"/>
                  </a:cubicBezTo>
                  <a:cubicBezTo>
                    <a:pt x="14400" y="4812"/>
                    <a:pt x="14564" y="3410"/>
                    <a:pt x="14891" y="2147"/>
                  </a:cubicBezTo>
                  <a:cubicBezTo>
                    <a:pt x="15218" y="885"/>
                    <a:pt x="15709" y="-237"/>
                    <a:pt x="16118" y="44"/>
                  </a:cubicBezTo>
                  <a:cubicBezTo>
                    <a:pt x="16527" y="324"/>
                    <a:pt x="16855" y="2007"/>
                    <a:pt x="17018" y="5233"/>
                  </a:cubicBezTo>
                  <a:cubicBezTo>
                    <a:pt x="17182" y="8459"/>
                    <a:pt x="17182" y="13228"/>
                    <a:pt x="17264" y="16314"/>
                  </a:cubicBezTo>
                  <a:cubicBezTo>
                    <a:pt x="17345" y="19399"/>
                    <a:pt x="17509" y="20802"/>
                    <a:pt x="18000" y="21082"/>
                  </a:cubicBezTo>
                  <a:cubicBezTo>
                    <a:pt x="18491" y="21363"/>
                    <a:pt x="19309" y="20521"/>
                    <a:pt x="19964" y="19680"/>
                  </a:cubicBezTo>
                  <a:cubicBezTo>
                    <a:pt x="20618" y="18838"/>
                    <a:pt x="21109" y="17997"/>
                    <a:pt x="21600" y="1715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3" name="Line"/>
            <p:cNvSpPr/>
            <p:nvPr/>
          </p:nvSpPr>
          <p:spPr>
            <a:xfrm>
              <a:off x="2111683" y="237171"/>
              <a:ext cx="34879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2833"/>
                    <a:pt x="21600" y="5666"/>
                    <a:pt x="19440" y="8970"/>
                  </a:cubicBezTo>
                  <a:cubicBezTo>
                    <a:pt x="17280" y="12275"/>
                    <a:pt x="12960" y="16052"/>
                    <a:pt x="9360" y="18236"/>
                  </a:cubicBezTo>
                  <a:cubicBezTo>
                    <a:pt x="5760" y="20420"/>
                    <a:pt x="2880" y="2101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4" name="Line"/>
            <p:cNvSpPr/>
            <p:nvPr/>
          </p:nvSpPr>
          <p:spPr>
            <a:xfrm>
              <a:off x="2097732" y="433043"/>
              <a:ext cx="384979" cy="2561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4" h="21248" extrusionOk="0">
                  <a:moveTo>
                    <a:pt x="0" y="6897"/>
                  </a:moveTo>
                  <a:cubicBezTo>
                    <a:pt x="2863" y="4775"/>
                    <a:pt x="5725" y="2654"/>
                    <a:pt x="7612" y="1497"/>
                  </a:cubicBezTo>
                  <a:cubicBezTo>
                    <a:pt x="9499" y="340"/>
                    <a:pt x="10410" y="147"/>
                    <a:pt x="11190" y="50"/>
                  </a:cubicBezTo>
                  <a:cubicBezTo>
                    <a:pt x="11971" y="-46"/>
                    <a:pt x="12622" y="-46"/>
                    <a:pt x="12947" y="436"/>
                  </a:cubicBezTo>
                  <a:cubicBezTo>
                    <a:pt x="13272" y="918"/>
                    <a:pt x="13272" y="1883"/>
                    <a:pt x="12557" y="3233"/>
                  </a:cubicBezTo>
                  <a:cubicBezTo>
                    <a:pt x="11841" y="4583"/>
                    <a:pt x="10410" y="6318"/>
                    <a:pt x="9499" y="7572"/>
                  </a:cubicBezTo>
                  <a:cubicBezTo>
                    <a:pt x="8588" y="8825"/>
                    <a:pt x="8198" y="9597"/>
                    <a:pt x="8458" y="10079"/>
                  </a:cubicBezTo>
                  <a:cubicBezTo>
                    <a:pt x="8718" y="10561"/>
                    <a:pt x="9629" y="10754"/>
                    <a:pt x="11320" y="10850"/>
                  </a:cubicBezTo>
                  <a:cubicBezTo>
                    <a:pt x="13012" y="10947"/>
                    <a:pt x="15484" y="10947"/>
                    <a:pt x="17176" y="11043"/>
                  </a:cubicBezTo>
                  <a:cubicBezTo>
                    <a:pt x="18867" y="11140"/>
                    <a:pt x="19778" y="11333"/>
                    <a:pt x="20429" y="11815"/>
                  </a:cubicBezTo>
                  <a:cubicBezTo>
                    <a:pt x="21080" y="12297"/>
                    <a:pt x="21470" y="13068"/>
                    <a:pt x="21535" y="13936"/>
                  </a:cubicBezTo>
                  <a:cubicBezTo>
                    <a:pt x="21600" y="14804"/>
                    <a:pt x="21340" y="15768"/>
                    <a:pt x="19453" y="17118"/>
                  </a:cubicBezTo>
                  <a:cubicBezTo>
                    <a:pt x="17566" y="18468"/>
                    <a:pt x="14053" y="20204"/>
                    <a:pt x="11971" y="20879"/>
                  </a:cubicBezTo>
                  <a:cubicBezTo>
                    <a:pt x="9889" y="21554"/>
                    <a:pt x="9239" y="21168"/>
                    <a:pt x="8588" y="2078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5" name="Line"/>
            <p:cNvSpPr/>
            <p:nvPr/>
          </p:nvSpPr>
          <p:spPr>
            <a:xfrm>
              <a:off x="2537196" y="509220"/>
              <a:ext cx="12556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6" name="Line"/>
            <p:cNvSpPr/>
            <p:nvPr/>
          </p:nvSpPr>
          <p:spPr>
            <a:xfrm>
              <a:off x="2887247" y="188341"/>
              <a:ext cx="293871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9" h="21600" extrusionOk="0">
                  <a:moveTo>
                    <a:pt x="1394" y="0"/>
                  </a:moveTo>
                  <a:cubicBezTo>
                    <a:pt x="1394" y="4114"/>
                    <a:pt x="1394" y="8229"/>
                    <a:pt x="1312" y="11211"/>
                  </a:cubicBezTo>
                  <a:cubicBezTo>
                    <a:pt x="1229" y="14194"/>
                    <a:pt x="1064" y="16046"/>
                    <a:pt x="817" y="17280"/>
                  </a:cubicBezTo>
                  <a:cubicBezTo>
                    <a:pt x="570" y="18514"/>
                    <a:pt x="240" y="19131"/>
                    <a:pt x="75" y="19183"/>
                  </a:cubicBezTo>
                  <a:cubicBezTo>
                    <a:pt x="-90" y="19234"/>
                    <a:pt x="-90" y="18720"/>
                    <a:pt x="1229" y="17280"/>
                  </a:cubicBezTo>
                  <a:cubicBezTo>
                    <a:pt x="2548" y="15840"/>
                    <a:pt x="5186" y="13474"/>
                    <a:pt x="8402" y="12189"/>
                  </a:cubicBezTo>
                  <a:cubicBezTo>
                    <a:pt x="11617" y="10903"/>
                    <a:pt x="15409" y="10697"/>
                    <a:pt x="17883" y="10954"/>
                  </a:cubicBezTo>
                  <a:cubicBezTo>
                    <a:pt x="20356" y="11211"/>
                    <a:pt x="21510" y="11931"/>
                    <a:pt x="20438" y="13629"/>
                  </a:cubicBezTo>
                  <a:cubicBezTo>
                    <a:pt x="19366" y="15326"/>
                    <a:pt x="16069" y="18000"/>
                    <a:pt x="13925" y="19491"/>
                  </a:cubicBezTo>
                  <a:cubicBezTo>
                    <a:pt x="11782" y="20983"/>
                    <a:pt x="10792" y="21291"/>
                    <a:pt x="9803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7" name="Line"/>
            <p:cNvSpPr/>
            <p:nvPr/>
          </p:nvSpPr>
          <p:spPr>
            <a:xfrm>
              <a:off x="3182807" y="376298"/>
              <a:ext cx="208633" cy="2572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8" h="20959" extrusionOk="0">
                  <a:moveTo>
                    <a:pt x="14560" y="2873"/>
                  </a:moveTo>
                  <a:cubicBezTo>
                    <a:pt x="14798" y="1926"/>
                    <a:pt x="15035" y="978"/>
                    <a:pt x="14323" y="410"/>
                  </a:cubicBezTo>
                  <a:cubicBezTo>
                    <a:pt x="13611" y="-159"/>
                    <a:pt x="11949" y="-348"/>
                    <a:pt x="9695" y="1263"/>
                  </a:cubicBezTo>
                  <a:cubicBezTo>
                    <a:pt x="7440" y="2873"/>
                    <a:pt x="4591" y="6284"/>
                    <a:pt x="2811" y="9220"/>
                  </a:cubicBezTo>
                  <a:cubicBezTo>
                    <a:pt x="1031" y="12157"/>
                    <a:pt x="319" y="14620"/>
                    <a:pt x="81" y="16326"/>
                  </a:cubicBezTo>
                  <a:cubicBezTo>
                    <a:pt x="-156" y="18031"/>
                    <a:pt x="81" y="18978"/>
                    <a:pt x="1387" y="19263"/>
                  </a:cubicBezTo>
                  <a:cubicBezTo>
                    <a:pt x="2692" y="19547"/>
                    <a:pt x="5066" y="19168"/>
                    <a:pt x="8033" y="17463"/>
                  </a:cubicBezTo>
                  <a:cubicBezTo>
                    <a:pt x="11000" y="15757"/>
                    <a:pt x="14560" y="12726"/>
                    <a:pt x="16815" y="10926"/>
                  </a:cubicBezTo>
                  <a:cubicBezTo>
                    <a:pt x="19070" y="9126"/>
                    <a:pt x="20020" y="8557"/>
                    <a:pt x="20613" y="8747"/>
                  </a:cubicBezTo>
                  <a:cubicBezTo>
                    <a:pt x="21207" y="8936"/>
                    <a:pt x="21444" y="9884"/>
                    <a:pt x="21207" y="11399"/>
                  </a:cubicBezTo>
                  <a:cubicBezTo>
                    <a:pt x="20969" y="12915"/>
                    <a:pt x="20257" y="14999"/>
                    <a:pt x="19308" y="16894"/>
                  </a:cubicBezTo>
                  <a:cubicBezTo>
                    <a:pt x="18358" y="18789"/>
                    <a:pt x="17171" y="20494"/>
                    <a:pt x="16815" y="20873"/>
                  </a:cubicBezTo>
                  <a:cubicBezTo>
                    <a:pt x="16459" y="21252"/>
                    <a:pt x="16934" y="20305"/>
                    <a:pt x="17409" y="1935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8" name="Line"/>
            <p:cNvSpPr/>
            <p:nvPr/>
          </p:nvSpPr>
          <p:spPr>
            <a:xfrm>
              <a:off x="3438148" y="397610"/>
              <a:ext cx="224741" cy="2325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7" h="21183" extrusionOk="0">
                  <a:moveTo>
                    <a:pt x="13506" y="0"/>
                  </a:moveTo>
                  <a:cubicBezTo>
                    <a:pt x="9834" y="1906"/>
                    <a:pt x="6162" y="3812"/>
                    <a:pt x="3678" y="5400"/>
                  </a:cubicBezTo>
                  <a:cubicBezTo>
                    <a:pt x="1194" y="6988"/>
                    <a:pt x="-102" y="8259"/>
                    <a:pt x="6" y="8894"/>
                  </a:cubicBezTo>
                  <a:cubicBezTo>
                    <a:pt x="114" y="9529"/>
                    <a:pt x="1626" y="9529"/>
                    <a:pt x="4326" y="9635"/>
                  </a:cubicBezTo>
                  <a:cubicBezTo>
                    <a:pt x="7026" y="9741"/>
                    <a:pt x="10914" y="9953"/>
                    <a:pt x="13830" y="10482"/>
                  </a:cubicBezTo>
                  <a:cubicBezTo>
                    <a:pt x="16746" y="11012"/>
                    <a:pt x="18690" y="11859"/>
                    <a:pt x="19878" y="12812"/>
                  </a:cubicBezTo>
                  <a:cubicBezTo>
                    <a:pt x="21066" y="13765"/>
                    <a:pt x="21498" y="14824"/>
                    <a:pt x="19446" y="16412"/>
                  </a:cubicBezTo>
                  <a:cubicBezTo>
                    <a:pt x="17394" y="18000"/>
                    <a:pt x="12858" y="20118"/>
                    <a:pt x="9834" y="20859"/>
                  </a:cubicBezTo>
                  <a:cubicBezTo>
                    <a:pt x="6810" y="21600"/>
                    <a:pt x="5298" y="20965"/>
                    <a:pt x="4866" y="20012"/>
                  </a:cubicBezTo>
                  <a:cubicBezTo>
                    <a:pt x="4434" y="19059"/>
                    <a:pt x="5082" y="17788"/>
                    <a:pt x="5730" y="1651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49" name="Line"/>
            <p:cNvSpPr/>
            <p:nvPr/>
          </p:nvSpPr>
          <p:spPr>
            <a:xfrm>
              <a:off x="3668539" y="430163"/>
              <a:ext cx="312613" cy="22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189" extrusionOk="0">
                  <a:moveTo>
                    <a:pt x="865" y="8073"/>
                  </a:moveTo>
                  <a:cubicBezTo>
                    <a:pt x="706" y="9164"/>
                    <a:pt x="547" y="10255"/>
                    <a:pt x="309" y="11455"/>
                  </a:cubicBezTo>
                  <a:cubicBezTo>
                    <a:pt x="71" y="12655"/>
                    <a:pt x="-247" y="13964"/>
                    <a:pt x="309" y="14509"/>
                  </a:cubicBezTo>
                  <a:cubicBezTo>
                    <a:pt x="865" y="15055"/>
                    <a:pt x="2294" y="14836"/>
                    <a:pt x="4915" y="13200"/>
                  </a:cubicBezTo>
                  <a:cubicBezTo>
                    <a:pt x="7535" y="11564"/>
                    <a:pt x="11347" y="8509"/>
                    <a:pt x="13809" y="6436"/>
                  </a:cubicBezTo>
                  <a:cubicBezTo>
                    <a:pt x="16271" y="4364"/>
                    <a:pt x="17382" y="3273"/>
                    <a:pt x="18177" y="2182"/>
                  </a:cubicBezTo>
                  <a:cubicBezTo>
                    <a:pt x="18971" y="1091"/>
                    <a:pt x="19447" y="0"/>
                    <a:pt x="19050" y="0"/>
                  </a:cubicBezTo>
                  <a:cubicBezTo>
                    <a:pt x="18653" y="0"/>
                    <a:pt x="17382" y="1091"/>
                    <a:pt x="15000" y="4145"/>
                  </a:cubicBezTo>
                  <a:cubicBezTo>
                    <a:pt x="12618" y="7200"/>
                    <a:pt x="9124" y="12218"/>
                    <a:pt x="7218" y="15382"/>
                  </a:cubicBezTo>
                  <a:cubicBezTo>
                    <a:pt x="5312" y="18545"/>
                    <a:pt x="4994" y="19855"/>
                    <a:pt x="5391" y="20618"/>
                  </a:cubicBezTo>
                  <a:cubicBezTo>
                    <a:pt x="5788" y="21382"/>
                    <a:pt x="6900" y="21600"/>
                    <a:pt x="9679" y="19855"/>
                  </a:cubicBezTo>
                  <a:cubicBezTo>
                    <a:pt x="12459" y="18109"/>
                    <a:pt x="16906" y="14400"/>
                    <a:pt x="21353" y="1069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0" name="Line"/>
            <p:cNvSpPr/>
            <p:nvPr/>
          </p:nvSpPr>
          <p:spPr>
            <a:xfrm>
              <a:off x="3931030" y="160439"/>
              <a:ext cx="377977" cy="496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463" extrusionOk="0">
                  <a:moveTo>
                    <a:pt x="19039" y="0"/>
                  </a:moveTo>
                  <a:cubicBezTo>
                    <a:pt x="19566" y="1407"/>
                    <a:pt x="20093" y="2813"/>
                    <a:pt x="20093" y="5124"/>
                  </a:cubicBezTo>
                  <a:cubicBezTo>
                    <a:pt x="20093" y="7434"/>
                    <a:pt x="19566" y="10649"/>
                    <a:pt x="19303" y="12508"/>
                  </a:cubicBezTo>
                  <a:cubicBezTo>
                    <a:pt x="19039" y="14367"/>
                    <a:pt x="19039" y="14869"/>
                    <a:pt x="18842" y="15321"/>
                  </a:cubicBezTo>
                  <a:cubicBezTo>
                    <a:pt x="18644" y="15773"/>
                    <a:pt x="18249" y="16175"/>
                    <a:pt x="17064" y="16225"/>
                  </a:cubicBezTo>
                  <a:cubicBezTo>
                    <a:pt x="15878" y="16275"/>
                    <a:pt x="13903" y="15974"/>
                    <a:pt x="11334" y="16125"/>
                  </a:cubicBezTo>
                  <a:cubicBezTo>
                    <a:pt x="8766" y="16275"/>
                    <a:pt x="5605" y="16878"/>
                    <a:pt x="3564" y="17581"/>
                  </a:cubicBezTo>
                  <a:cubicBezTo>
                    <a:pt x="1522" y="18285"/>
                    <a:pt x="600" y="19088"/>
                    <a:pt x="205" y="19741"/>
                  </a:cubicBezTo>
                  <a:cubicBezTo>
                    <a:pt x="-190" y="20394"/>
                    <a:pt x="-58" y="20897"/>
                    <a:pt x="995" y="21198"/>
                  </a:cubicBezTo>
                  <a:cubicBezTo>
                    <a:pt x="2049" y="21500"/>
                    <a:pt x="4025" y="21600"/>
                    <a:pt x="7251" y="21198"/>
                  </a:cubicBezTo>
                  <a:cubicBezTo>
                    <a:pt x="10478" y="20796"/>
                    <a:pt x="14956" y="19892"/>
                    <a:pt x="17525" y="19289"/>
                  </a:cubicBezTo>
                  <a:cubicBezTo>
                    <a:pt x="20093" y="18687"/>
                    <a:pt x="20751" y="18385"/>
                    <a:pt x="21410" y="1808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1" name="Line"/>
            <p:cNvSpPr/>
            <p:nvPr/>
          </p:nvSpPr>
          <p:spPr>
            <a:xfrm>
              <a:off x="4613371" y="266365"/>
              <a:ext cx="224509" cy="343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115" extrusionOk="0">
                  <a:moveTo>
                    <a:pt x="18096" y="5499"/>
                  </a:moveTo>
                  <a:cubicBezTo>
                    <a:pt x="18537" y="4641"/>
                    <a:pt x="18978" y="3782"/>
                    <a:pt x="19198" y="2924"/>
                  </a:cubicBezTo>
                  <a:cubicBezTo>
                    <a:pt x="19418" y="2066"/>
                    <a:pt x="19418" y="1207"/>
                    <a:pt x="18867" y="635"/>
                  </a:cubicBezTo>
                  <a:cubicBezTo>
                    <a:pt x="18316" y="63"/>
                    <a:pt x="17214" y="-223"/>
                    <a:pt x="15451" y="206"/>
                  </a:cubicBezTo>
                  <a:cubicBezTo>
                    <a:pt x="13688" y="635"/>
                    <a:pt x="11263" y="1780"/>
                    <a:pt x="8618" y="4569"/>
                  </a:cubicBezTo>
                  <a:cubicBezTo>
                    <a:pt x="5973" y="7358"/>
                    <a:pt x="3108" y="11793"/>
                    <a:pt x="1565" y="14725"/>
                  </a:cubicBezTo>
                  <a:cubicBezTo>
                    <a:pt x="22" y="17658"/>
                    <a:pt x="-198" y="19088"/>
                    <a:pt x="133" y="20018"/>
                  </a:cubicBezTo>
                  <a:cubicBezTo>
                    <a:pt x="463" y="20948"/>
                    <a:pt x="1345" y="21377"/>
                    <a:pt x="3549" y="20948"/>
                  </a:cubicBezTo>
                  <a:cubicBezTo>
                    <a:pt x="5753" y="20519"/>
                    <a:pt x="9280" y="19231"/>
                    <a:pt x="12145" y="17515"/>
                  </a:cubicBezTo>
                  <a:cubicBezTo>
                    <a:pt x="15010" y="15798"/>
                    <a:pt x="17214" y="13652"/>
                    <a:pt x="18647" y="12294"/>
                  </a:cubicBezTo>
                  <a:cubicBezTo>
                    <a:pt x="20080" y="10935"/>
                    <a:pt x="20741" y="10362"/>
                    <a:pt x="21071" y="10577"/>
                  </a:cubicBezTo>
                  <a:cubicBezTo>
                    <a:pt x="21402" y="10792"/>
                    <a:pt x="21402" y="11793"/>
                    <a:pt x="20631" y="13223"/>
                  </a:cubicBezTo>
                  <a:cubicBezTo>
                    <a:pt x="19859" y="14654"/>
                    <a:pt x="18316" y="16513"/>
                    <a:pt x="17324" y="17944"/>
                  </a:cubicBezTo>
                  <a:cubicBezTo>
                    <a:pt x="16333" y="19374"/>
                    <a:pt x="15892" y="20376"/>
                    <a:pt x="16553" y="20447"/>
                  </a:cubicBezTo>
                  <a:cubicBezTo>
                    <a:pt x="17214" y="20519"/>
                    <a:pt x="18978" y="19660"/>
                    <a:pt x="20741" y="1880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2" name="Line"/>
            <p:cNvSpPr/>
            <p:nvPr/>
          </p:nvSpPr>
          <p:spPr>
            <a:xfrm>
              <a:off x="4924202" y="332181"/>
              <a:ext cx="601599" cy="303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167" extrusionOk="0">
                  <a:moveTo>
                    <a:pt x="4189" y="2134"/>
                  </a:moveTo>
                  <a:cubicBezTo>
                    <a:pt x="3026" y="6194"/>
                    <a:pt x="1863" y="10254"/>
                    <a:pt x="1157" y="12771"/>
                  </a:cubicBezTo>
                  <a:cubicBezTo>
                    <a:pt x="450" y="15289"/>
                    <a:pt x="201" y="16263"/>
                    <a:pt x="77" y="17156"/>
                  </a:cubicBezTo>
                  <a:cubicBezTo>
                    <a:pt x="-48" y="18049"/>
                    <a:pt x="-48" y="18862"/>
                    <a:pt x="284" y="19349"/>
                  </a:cubicBezTo>
                  <a:cubicBezTo>
                    <a:pt x="617" y="19836"/>
                    <a:pt x="1281" y="19998"/>
                    <a:pt x="2486" y="18943"/>
                  </a:cubicBezTo>
                  <a:cubicBezTo>
                    <a:pt x="3690" y="17887"/>
                    <a:pt x="5435" y="15613"/>
                    <a:pt x="6681" y="13583"/>
                  </a:cubicBezTo>
                  <a:cubicBezTo>
                    <a:pt x="7927" y="11553"/>
                    <a:pt x="8675" y="9767"/>
                    <a:pt x="9257" y="8711"/>
                  </a:cubicBezTo>
                  <a:cubicBezTo>
                    <a:pt x="9838" y="7655"/>
                    <a:pt x="10254" y="7331"/>
                    <a:pt x="10461" y="7574"/>
                  </a:cubicBezTo>
                  <a:cubicBezTo>
                    <a:pt x="10669" y="7818"/>
                    <a:pt x="10669" y="8630"/>
                    <a:pt x="10295" y="10254"/>
                  </a:cubicBezTo>
                  <a:cubicBezTo>
                    <a:pt x="9921" y="11878"/>
                    <a:pt x="9174" y="14314"/>
                    <a:pt x="8634" y="16344"/>
                  </a:cubicBezTo>
                  <a:cubicBezTo>
                    <a:pt x="8094" y="18374"/>
                    <a:pt x="7761" y="19998"/>
                    <a:pt x="7844" y="20729"/>
                  </a:cubicBezTo>
                  <a:cubicBezTo>
                    <a:pt x="7927" y="21460"/>
                    <a:pt x="8426" y="21298"/>
                    <a:pt x="9298" y="20080"/>
                  </a:cubicBezTo>
                  <a:cubicBezTo>
                    <a:pt x="10170" y="18862"/>
                    <a:pt x="11417" y="16588"/>
                    <a:pt x="12206" y="15207"/>
                  </a:cubicBezTo>
                  <a:cubicBezTo>
                    <a:pt x="12995" y="13827"/>
                    <a:pt x="13327" y="13340"/>
                    <a:pt x="13701" y="13096"/>
                  </a:cubicBezTo>
                  <a:cubicBezTo>
                    <a:pt x="14075" y="12852"/>
                    <a:pt x="14490" y="12852"/>
                    <a:pt x="14781" y="13258"/>
                  </a:cubicBezTo>
                  <a:cubicBezTo>
                    <a:pt x="15072" y="13665"/>
                    <a:pt x="15238" y="14477"/>
                    <a:pt x="15321" y="15289"/>
                  </a:cubicBezTo>
                  <a:cubicBezTo>
                    <a:pt x="15404" y="16101"/>
                    <a:pt x="15404" y="16913"/>
                    <a:pt x="15404" y="17725"/>
                  </a:cubicBezTo>
                  <a:cubicBezTo>
                    <a:pt x="15404" y="18537"/>
                    <a:pt x="15404" y="19349"/>
                    <a:pt x="15612" y="19755"/>
                  </a:cubicBezTo>
                  <a:cubicBezTo>
                    <a:pt x="15820" y="20161"/>
                    <a:pt x="16235" y="20161"/>
                    <a:pt x="17232" y="18212"/>
                  </a:cubicBezTo>
                  <a:cubicBezTo>
                    <a:pt x="18229" y="16263"/>
                    <a:pt x="19807" y="12365"/>
                    <a:pt x="20638" y="9280"/>
                  </a:cubicBezTo>
                  <a:cubicBezTo>
                    <a:pt x="21469" y="6194"/>
                    <a:pt x="21552" y="3920"/>
                    <a:pt x="21469" y="2458"/>
                  </a:cubicBezTo>
                  <a:cubicBezTo>
                    <a:pt x="21386" y="997"/>
                    <a:pt x="21137" y="347"/>
                    <a:pt x="20763" y="104"/>
                  </a:cubicBezTo>
                  <a:cubicBezTo>
                    <a:pt x="20389" y="-140"/>
                    <a:pt x="19890" y="22"/>
                    <a:pt x="19184" y="834"/>
                  </a:cubicBezTo>
                  <a:cubicBezTo>
                    <a:pt x="18478" y="1646"/>
                    <a:pt x="17564" y="3108"/>
                    <a:pt x="16650" y="457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3" name="Line"/>
            <p:cNvSpPr/>
            <p:nvPr/>
          </p:nvSpPr>
          <p:spPr>
            <a:xfrm>
              <a:off x="5557604" y="376683"/>
              <a:ext cx="202333" cy="222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307" extrusionOk="0">
                  <a:moveTo>
                    <a:pt x="741" y="3340"/>
                  </a:moveTo>
                  <a:cubicBezTo>
                    <a:pt x="1477" y="6903"/>
                    <a:pt x="2214" y="10466"/>
                    <a:pt x="2214" y="12915"/>
                  </a:cubicBezTo>
                  <a:cubicBezTo>
                    <a:pt x="2214" y="15365"/>
                    <a:pt x="1477" y="16701"/>
                    <a:pt x="864" y="18037"/>
                  </a:cubicBezTo>
                  <a:cubicBezTo>
                    <a:pt x="250" y="19373"/>
                    <a:pt x="-241" y="20709"/>
                    <a:pt x="127" y="21155"/>
                  </a:cubicBezTo>
                  <a:cubicBezTo>
                    <a:pt x="495" y="21600"/>
                    <a:pt x="1723" y="21155"/>
                    <a:pt x="4914" y="18705"/>
                  </a:cubicBezTo>
                  <a:cubicBezTo>
                    <a:pt x="8104" y="16256"/>
                    <a:pt x="13259" y="11802"/>
                    <a:pt x="16327" y="8351"/>
                  </a:cubicBezTo>
                  <a:cubicBezTo>
                    <a:pt x="19395" y="4899"/>
                    <a:pt x="20377" y="2449"/>
                    <a:pt x="21359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4" name="Line"/>
            <p:cNvSpPr/>
            <p:nvPr/>
          </p:nvSpPr>
          <p:spPr>
            <a:xfrm>
              <a:off x="5795850" y="409236"/>
              <a:ext cx="222185" cy="2096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172" extrusionOk="0">
                  <a:moveTo>
                    <a:pt x="1250" y="939"/>
                  </a:moveTo>
                  <a:cubicBezTo>
                    <a:pt x="2375" y="3287"/>
                    <a:pt x="3500" y="5635"/>
                    <a:pt x="3500" y="8569"/>
                  </a:cubicBezTo>
                  <a:cubicBezTo>
                    <a:pt x="3500" y="11504"/>
                    <a:pt x="2375" y="15026"/>
                    <a:pt x="1475" y="17374"/>
                  </a:cubicBezTo>
                  <a:cubicBezTo>
                    <a:pt x="575" y="19722"/>
                    <a:pt x="-100" y="20895"/>
                    <a:pt x="12" y="21130"/>
                  </a:cubicBezTo>
                  <a:cubicBezTo>
                    <a:pt x="125" y="21365"/>
                    <a:pt x="1025" y="20661"/>
                    <a:pt x="3163" y="17843"/>
                  </a:cubicBezTo>
                  <a:cubicBezTo>
                    <a:pt x="5300" y="15026"/>
                    <a:pt x="8675" y="10095"/>
                    <a:pt x="11037" y="6808"/>
                  </a:cubicBezTo>
                  <a:cubicBezTo>
                    <a:pt x="13400" y="3522"/>
                    <a:pt x="14750" y="1878"/>
                    <a:pt x="15987" y="939"/>
                  </a:cubicBezTo>
                  <a:cubicBezTo>
                    <a:pt x="17225" y="0"/>
                    <a:pt x="18350" y="-235"/>
                    <a:pt x="18912" y="235"/>
                  </a:cubicBezTo>
                  <a:cubicBezTo>
                    <a:pt x="19475" y="704"/>
                    <a:pt x="19475" y="1878"/>
                    <a:pt x="19250" y="3052"/>
                  </a:cubicBezTo>
                  <a:cubicBezTo>
                    <a:pt x="19025" y="4226"/>
                    <a:pt x="18575" y="5400"/>
                    <a:pt x="18912" y="5517"/>
                  </a:cubicBezTo>
                  <a:cubicBezTo>
                    <a:pt x="19250" y="5635"/>
                    <a:pt x="20375" y="4695"/>
                    <a:pt x="21500" y="375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5" name="Line"/>
            <p:cNvSpPr/>
            <p:nvPr/>
          </p:nvSpPr>
          <p:spPr>
            <a:xfrm>
              <a:off x="6149004" y="90683"/>
              <a:ext cx="69152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8894" h="21600" extrusionOk="0">
                  <a:moveTo>
                    <a:pt x="17581" y="0"/>
                  </a:moveTo>
                  <a:cubicBezTo>
                    <a:pt x="18851" y="1290"/>
                    <a:pt x="20122" y="2579"/>
                    <a:pt x="16628" y="5051"/>
                  </a:cubicBezTo>
                  <a:cubicBezTo>
                    <a:pt x="13134" y="7522"/>
                    <a:pt x="4875" y="11176"/>
                    <a:pt x="1698" y="14131"/>
                  </a:cubicBezTo>
                  <a:cubicBezTo>
                    <a:pt x="-1478" y="17087"/>
                    <a:pt x="428" y="19343"/>
                    <a:pt x="2334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6" name="Line"/>
            <p:cNvSpPr/>
            <p:nvPr/>
          </p:nvSpPr>
          <p:spPr>
            <a:xfrm>
              <a:off x="6045937" y="390635"/>
              <a:ext cx="467367" cy="137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69" extrusionOk="0">
                  <a:moveTo>
                    <a:pt x="0" y="19858"/>
                  </a:moveTo>
                  <a:cubicBezTo>
                    <a:pt x="1290" y="20207"/>
                    <a:pt x="2579" y="20555"/>
                    <a:pt x="4997" y="17942"/>
                  </a:cubicBezTo>
                  <a:cubicBezTo>
                    <a:pt x="7415" y="15329"/>
                    <a:pt x="10961" y="9755"/>
                    <a:pt x="13003" y="6446"/>
                  </a:cubicBezTo>
                  <a:cubicBezTo>
                    <a:pt x="15045" y="3136"/>
                    <a:pt x="15582" y="2091"/>
                    <a:pt x="16119" y="1220"/>
                  </a:cubicBezTo>
                  <a:cubicBezTo>
                    <a:pt x="16657" y="349"/>
                    <a:pt x="17194" y="-348"/>
                    <a:pt x="17463" y="349"/>
                  </a:cubicBezTo>
                  <a:cubicBezTo>
                    <a:pt x="17731" y="1046"/>
                    <a:pt x="17731" y="3136"/>
                    <a:pt x="17355" y="5400"/>
                  </a:cubicBezTo>
                  <a:cubicBezTo>
                    <a:pt x="16979" y="7665"/>
                    <a:pt x="16227" y="10104"/>
                    <a:pt x="15313" y="12891"/>
                  </a:cubicBezTo>
                  <a:cubicBezTo>
                    <a:pt x="14400" y="15678"/>
                    <a:pt x="13325" y="18813"/>
                    <a:pt x="13057" y="20033"/>
                  </a:cubicBezTo>
                  <a:cubicBezTo>
                    <a:pt x="12788" y="21252"/>
                    <a:pt x="13325" y="20555"/>
                    <a:pt x="14185" y="19336"/>
                  </a:cubicBezTo>
                  <a:cubicBezTo>
                    <a:pt x="15045" y="18117"/>
                    <a:pt x="16227" y="16375"/>
                    <a:pt x="17087" y="15329"/>
                  </a:cubicBezTo>
                  <a:cubicBezTo>
                    <a:pt x="17946" y="14284"/>
                    <a:pt x="18484" y="13936"/>
                    <a:pt x="18967" y="14284"/>
                  </a:cubicBezTo>
                  <a:cubicBezTo>
                    <a:pt x="19451" y="14633"/>
                    <a:pt x="19881" y="15678"/>
                    <a:pt x="20096" y="15155"/>
                  </a:cubicBezTo>
                  <a:cubicBezTo>
                    <a:pt x="20310" y="14633"/>
                    <a:pt x="20310" y="12542"/>
                    <a:pt x="20525" y="9755"/>
                  </a:cubicBezTo>
                  <a:cubicBezTo>
                    <a:pt x="20740" y="6968"/>
                    <a:pt x="21170" y="348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7" name="Line"/>
            <p:cNvSpPr/>
            <p:nvPr/>
          </p:nvSpPr>
          <p:spPr>
            <a:xfrm>
              <a:off x="6534305" y="132536"/>
              <a:ext cx="231575" cy="4083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0" h="21553" extrusionOk="0">
                  <a:moveTo>
                    <a:pt x="5711" y="0"/>
                  </a:moveTo>
                  <a:cubicBezTo>
                    <a:pt x="6558" y="1350"/>
                    <a:pt x="7406" y="2700"/>
                    <a:pt x="6558" y="5277"/>
                  </a:cubicBezTo>
                  <a:cubicBezTo>
                    <a:pt x="5711" y="7855"/>
                    <a:pt x="3170" y="11659"/>
                    <a:pt x="1688" y="14175"/>
                  </a:cubicBezTo>
                  <a:cubicBezTo>
                    <a:pt x="206" y="16691"/>
                    <a:pt x="-218" y="17918"/>
                    <a:pt x="100" y="18409"/>
                  </a:cubicBezTo>
                  <a:cubicBezTo>
                    <a:pt x="417" y="18900"/>
                    <a:pt x="1476" y="18655"/>
                    <a:pt x="4017" y="17857"/>
                  </a:cubicBezTo>
                  <a:cubicBezTo>
                    <a:pt x="6558" y="17059"/>
                    <a:pt x="10582" y="15709"/>
                    <a:pt x="13229" y="15095"/>
                  </a:cubicBezTo>
                  <a:cubicBezTo>
                    <a:pt x="15876" y="14482"/>
                    <a:pt x="17147" y="14605"/>
                    <a:pt x="18206" y="14973"/>
                  </a:cubicBezTo>
                  <a:cubicBezTo>
                    <a:pt x="19264" y="15341"/>
                    <a:pt x="20111" y="15955"/>
                    <a:pt x="20641" y="16691"/>
                  </a:cubicBezTo>
                  <a:cubicBezTo>
                    <a:pt x="21170" y="17427"/>
                    <a:pt x="21382" y="18286"/>
                    <a:pt x="20429" y="19084"/>
                  </a:cubicBezTo>
                  <a:cubicBezTo>
                    <a:pt x="19476" y="19882"/>
                    <a:pt x="17358" y="20618"/>
                    <a:pt x="15770" y="21048"/>
                  </a:cubicBezTo>
                  <a:cubicBezTo>
                    <a:pt x="14182" y="21477"/>
                    <a:pt x="13123" y="21600"/>
                    <a:pt x="12064" y="21539"/>
                  </a:cubicBezTo>
                  <a:cubicBezTo>
                    <a:pt x="11006" y="21477"/>
                    <a:pt x="9947" y="21232"/>
                    <a:pt x="9629" y="20741"/>
                  </a:cubicBezTo>
                  <a:cubicBezTo>
                    <a:pt x="9311" y="20250"/>
                    <a:pt x="9735" y="19514"/>
                    <a:pt x="10158" y="1877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8" name="Line"/>
            <p:cNvSpPr/>
            <p:nvPr/>
          </p:nvSpPr>
          <p:spPr>
            <a:xfrm>
              <a:off x="6832839" y="411561"/>
              <a:ext cx="22272" cy="168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459" extrusionOk="0">
                  <a:moveTo>
                    <a:pt x="1248" y="0"/>
                  </a:moveTo>
                  <a:cubicBezTo>
                    <a:pt x="5568" y="5326"/>
                    <a:pt x="9888" y="10652"/>
                    <a:pt x="8808" y="14647"/>
                  </a:cubicBezTo>
                  <a:cubicBezTo>
                    <a:pt x="7728" y="18641"/>
                    <a:pt x="1248" y="21304"/>
                    <a:pt x="168" y="21452"/>
                  </a:cubicBezTo>
                  <a:cubicBezTo>
                    <a:pt x="-912" y="21600"/>
                    <a:pt x="3408" y="19233"/>
                    <a:pt x="7728" y="17310"/>
                  </a:cubicBezTo>
                  <a:cubicBezTo>
                    <a:pt x="12048" y="15386"/>
                    <a:pt x="16368" y="13907"/>
                    <a:pt x="20688" y="12427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59" name="Line"/>
            <p:cNvSpPr/>
            <p:nvPr/>
          </p:nvSpPr>
          <p:spPr>
            <a:xfrm>
              <a:off x="6877071" y="0"/>
              <a:ext cx="19893" cy="139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13332" y="0"/>
                  </a:moveTo>
                  <a:cubicBezTo>
                    <a:pt x="6132" y="4680"/>
                    <a:pt x="-1068" y="9360"/>
                    <a:pt x="132" y="12960"/>
                  </a:cubicBezTo>
                  <a:cubicBezTo>
                    <a:pt x="1332" y="16560"/>
                    <a:pt x="10932" y="19080"/>
                    <a:pt x="20532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0" name="Line"/>
            <p:cNvSpPr/>
            <p:nvPr/>
          </p:nvSpPr>
          <p:spPr>
            <a:xfrm>
              <a:off x="7001598" y="209268"/>
              <a:ext cx="55806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300" y="4070"/>
                    <a:pt x="9000" y="8139"/>
                    <a:pt x="5400" y="11739"/>
                  </a:cubicBezTo>
                  <a:cubicBezTo>
                    <a:pt x="1800" y="15339"/>
                    <a:pt x="900" y="1847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1" name="Line"/>
            <p:cNvSpPr/>
            <p:nvPr/>
          </p:nvSpPr>
          <p:spPr>
            <a:xfrm>
              <a:off x="7120183" y="369708"/>
              <a:ext cx="55807" cy="1743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2" name="Line"/>
            <p:cNvSpPr/>
            <p:nvPr/>
          </p:nvSpPr>
          <p:spPr>
            <a:xfrm>
              <a:off x="7306627" y="139512"/>
              <a:ext cx="71656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1" h="21600" extrusionOk="0">
                  <a:moveTo>
                    <a:pt x="20801" y="0"/>
                  </a:moveTo>
                  <a:cubicBezTo>
                    <a:pt x="13376" y="4431"/>
                    <a:pt x="5951" y="8862"/>
                    <a:pt x="2576" y="12462"/>
                  </a:cubicBezTo>
                  <a:cubicBezTo>
                    <a:pt x="-799" y="16062"/>
                    <a:pt x="-124" y="18831"/>
                    <a:pt x="551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3" name="Line"/>
            <p:cNvSpPr/>
            <p:nvPr/>
          </p:nvSpPr>
          <p:spPr>
            <a:xfrm>
              <a:off x="7273647" y="355718"/>
              <a:ext cx="319005" cy="1883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4" h="21341" extrusionOk="0">
                  <a:moveTo>
                    <a:pt x="0" y="7907"/>
                  </a:moveTo>
                  <a:cubicBezTo>
                    <a:pt x="3913" y="7380"/>
                    <a:pt x="7826" y="6853"/>
                    <a:pt x="10722" y="6063"/>
                  </a:cubicBezTo>
                  <a:cubicBezTo>
                    <a:pt x="13617" y="5273"/>
                    <a:pt x="15496" y="4219"/>
                    <a:pt x="16826" y="3297"/>
                  </a:cubicBezTo>
                  <a:cubicBezTo>
                    <a:pt x="18157" y="2375"/>
                    <a:pt x="18939" y="1585"/>
                    <a:pt x="19722" y="926"/>
                  </a:cubicBezTo>
                  <a:cubicBezTo>
                    <a:pt x="20504" y="268"/>
                    <a:pt x="21287" y="-259"/>
                    <a:pt x="21443" y="136"/>
                  </a:cubicBezTo>
                  <a:cubicBezTo>
                    <a:pt x="21600" y="531"/>
                    <a:pt x="21130" y="1848"/>
                    <a:pt x="20504" y="4746"/>
                  </a:cubicBezTo>
                  <a:cubicBezTo>
                    <a:pt x="19878" y="7643"/>
                    <a:pt x="19096" y="12121"/>
                    <a:pt x="18470" y="15151"/>
                  </a:cubicBezTo>
                  <a:cubicBezTo>
                    <a:pt x="17843" y="18180"/>
                    <a:pt x="17374" y="19761"/>
                    <a:pt x="17296" y="20551"/>
                  </a:cubicBezTo>
                  <a:cubicBezTo>
                    <a:pt x="17217" y="21341"/>
                    <a:pt x="17530" y="21341"/>
                    <a:pt x="17843" y="2134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4" name="Line"/>
            <p:cNvSpPr/>
            <p:nvPr/>
          </p:nvSpPr>
          <p:spPr>
            <a:xfrm>
              <a:off x="7624753" y="195317"/>
              <a:ext cx="4652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0800" y="18000"/>
                    <a:pt x="0" y="14400"/>
                    <a:pt x="0" y="10800"/>
                  </a:cubicBezTo>
                  <a:cubicBezTo>
                    <a:pt x="0" y="7200"/>
                    <a:pt x="1080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5" name="Line"/>
            <p:cNvSpPr/>
            <p:nvPr/>
          </p:nvSpPr>
          <p:spPr>
            <a:xfrm>
              <a:off x="7691236" y="267613"/>
              <a:ext cx="194560" cy="2834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7" h="21408" extrusionOk="0">
                  <a:moveTo>
                    <a:pt x="827" y="11925"/>
                  </a:moveTo>
                  <a:cubicBezTo>
                    <a:pt x="6166" y="10169"/>
                    <a:pt x="11505" y="8413"/>
                    <a:pt x="14782" y="6832"/>
                  </a:cubicBezTo>
                  <a:cubicBezTo>
                    <a:pt x="18058" y="5252"/>
                    <a:pt x="19272" y="3847"/>
                    <a:pt x="19878" y="2706"/>
                  </a:cubicBezTo>
                  <a:cubicBezTo>
                    <a:pt x="20485" y="1564"/>
                    <a:pt x="20485" y="686"/>
                    <a:pt x="19636" y="247"/>
                  </a:cubicBezTo>
                  <a:cubicBezTo>
                    <a:pt x="18786" y="-192"/>
                    <a:pt x="17087" y="-192"/>
                    <a:pt x="14054" y="1476"/>
                  </a:cubicBezTo>
                  <a:cubicBezTo>
                    <a:pt x="11020" y="3145"/>
                    <a:pt x="6651" y="6481"/>
                    <a:pt x="3618" y="9906"/>
                  </a:cubicBezTo>
                  <a:cubicBezTo>
                    <a:pt x="584" y="13330"/>
                    <a:pt x="-1115" y="16842"/>
                    <a:pt x="827" y="18862"/>
                  </a:cubicBezTo>
                  <a:cubicBezTo>
                    <a:pt x="2768" y="20881"/>
                    <a:pt x="8350" y="21408"/>
                    <a:pt x="11627" y="21408"/>
                  </a:cubicBezTo>
                  <a:cubicBezTo>
                    <a:pt x="14903" y="21408"/>
                    <a:pt x="15874" y="20881"/>
                    <a:pt x="16845" y="2035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6" name="Line"/>
            <p:cNvSpPr/>
            <p:nvPr/>
          </p:nvSpPr>
          <p:spPr>
            <a:xfrm>
              <a:off x="7824722" y="355756"/>
              <a:ext cx="443114" cy="165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356" extrusionOk="0">
                  <a:moveTo>
                    <a:pt x="13837" y="0"/>
                  </a:moveTo>
                  <a:cubicBezTo>
                    <a:pt x="12262" y="1200"/>
                    <a:pt x="10687" y="2400"/>
                    <a:pt x="9562" y="3450"/>
                  </a:cubicBezTo>
                  <a:cubicBezTo>
                    <a:pt x="8437" y="4500"/>
                    <a:pt x="7762" y="5400"/>
                    <a:pt x="7819" y="5850"/>
                  </a:cubicBezTo>
                  <a:cubicBezTo>
                    <a:pt x="7875" y="6300"/>
                    <a:pt x="8662" y="6300"/>
                    <a:pt x="10687" y="6600"/>
                  </a:cubicBezTo>
                  <a:cubicBezTo>
                    <a:pt x="12712" y="6900"/>
                    <a:pt x="15975" y="7500"/>
                    <a:pt x="18000" y="8700"/>
                  </a:cubicBezTo>
                  <a:cubicBezTo>
                    <a:pt x="20025" y="9900"/>
                    <a:pt x="20812" y="11700"/>
                    <a:pt x="21206" y="13350"/>
                  </a:cubicBezTo>
                  <a:cubicBezTo>
                    <a:pt x="21600" y="15000"/>
                    <a:pt x="21600" y="16500"/>
                    <a:pt x="20362" y="18000"/>
                  </a:cubicBezTo>
                  <a:cubicBezTo>
                    <a:pt x="19125" y="19500"/>
                    <a:pt x="16650" y="21000"/>
                    <a:pt x="13669" y="21300"/>
                  </a:cubicBezTo>
                  <a:cubicBezTo>
                    <a:pt x="10687" y="21600"/>
                    <a:pt x="7200" y="20700"/>
                    <a:pt x="4837" y="18450"/>
                  </a:cubicBezTo>
                  <a:cubicBezTo>
                    <a:pt x="2475" y="16200"/>
                    <a:pt x="1237" y="12600"/>
                    <a:pt x="0" y="90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7" name="Line"/>
            <p:cNvSpPr/>
            <p:nvPr/>
          </p:nvSpPr>
          <p:spPr>
            <a:xfrm>
              <a:off x="8619960" y="206943"/>
              <a:ext cx="495253" cy="3081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524" extrusionOk="0">
                  <a:moveTo>
                    <a:pt x="4541" y="7471"/>
                  </a:moveTo>
                  <a:cubicBezTo>
                    <a:pt x="3834" y="9257"/>
                    <a:pt x="3128" y="11044"/>
                    <a:pt x="2421" y="13074"/>
                  </a:cubicBezTo>
                  <a:cubicBezTo>
                    <a:pt x="1715" y="15104"/>
                    <a:pt x="1008" y="17377"/>
                    <a:pt x="554" y="19002"/>
                  </a:cubicBezTo>
                  <a:cubicBezTo>
                    <a:pt x="100" y="20626"/>
                    <a:pt x="-102" y="21600"/>
                    <a:pt x="49" y="21519"/>
                  </a:cubicBezTo>
                  <a:cubicBezTo>
                    <a:pt x="201" y="21438"/>
                    <a:pt x="705" y="20301"/>
                    <a:pt x="1917" y="17296"/>
                  </a:cubicBezTo>
                  <a:cubicBezTo>
                    <a:pt x="3128" y="14292"/>
                    <a:pt x="5046" y="9420"/>
                    <a:pt x="6105" y="6496"/>
                  </a:cubicBezTo>
                  <a:cubicBezTo>
                    <a:pt x="7165" y="3573"/>
                    <a:pt x="7367" y="2598"/>
                    <a:pt x="7720" y="1705"/>
                  </a:cubicBezTo>
                  <a:cubicBezTo>
                    <a:pt x="8074" y="812"/>
                    <a:pt x="8578" y="0"/>
                    <a:pt x="8982" y="0"/>
                  </a:cubicBezTo>
                  <a:cubicBezTo>
                    <a:pt x="9386" y="0"/>
                    <a:pt x="9689" y="812"/>
                    <a:pt x="9991" y="2923"/>
                  </a:cubicBezTo>
                  <a:cubicBezTo>
                    <a:pt x="10294" y="5035"/>
                    <a:pt x="10597" y="8445"/>
                    <a:pt x="10648" y="10638"/>
                  </a:cubicBezTo>
                  <a:cubicBezTo>
                    <a:pt x="10698" y="12830"/>
                    <a:pt x="10496" y="13805"/>
                    <a:pt x="10345" y="14698"/>
                  </a:cubicBezTo>
                  <a:cubicBezTo>
                    <a:pt x="10193" y="15591"/>
                    <a:pt x="10092" y="16403"/>
                    <a:pt x="10294" y="16484"/>
                  </a:cubicBezTo>
                  <a:cubicBezTo>
                    <a:pt x="10496" y="16565"/>
                    <a:pt x="11001" y="15916"/>
                    <a:pt x="12111" y="13561"/>
                  </a:cubicBezTo>
                  <a:cubicBezTo>
                    <a:pt x="13221" y="11206"/>
                    <a:pt x="14937" y="7146"/>
                    <a:pt x="15997" y="4872"/>
                  </a:cubicBezTo>
                  <a:cubicBezTo>
                    <a:pt x="17057" y="2598"/>
                    <a:pt x="17461" y="2111"/>
                    <a:pt x="17864" y="2111"/>
                  </a:cubicBezTo>
                  <a:cubicBezTo>
                    <a:pt x="18268" y="2111"/>
                    <a:pt x="18672" y="2598"/>
                    <a:pt x="18975" y="4547"/>
                  </a:cubicBezTo>
                  <a:cubicBezTo>
                    <a:pt x="19277" y="6496"/>
                    <a:pt x="19479" y="9907"/>
                    <a:pt x="19580" y="12018"/>
                  </a:cubicBezTo>
                  <a:cubicBezTo>
                    <a:pt x="19681" y="14129"/>
                    <a:pt x="19681" y="14941"/>
                    <a:pt x="19984" y="15347"/>
                  </a:cubicBezTo>
                  <a:cubicBezTo>
                    <a:pt x="20287" y="15753"/>
                    <a:pt x="20892" y="15753"/>
                    <a:pt x="21498" y="1575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8" name="Line"/>
            <p:cNvSpPr/>
            <p:nvPr/>
          </p:nvSpPr>
          <p:spPr>
            <a:xfrm>
              <a:off x="9116197" y="244146"/>
              <a:ext cx="291992" cy="231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266" extrusionOk="0">
                  <a:moveTo>
                    <a:pt x="16766" y="0"/>
                  </a:moveTo>
                  <a:cubicBezTo>
                    <a:pt x="12684" y="3850"/>
                    <a:pt x="8602" y="7699"/>
                    <a:pt x="5881" y="10693"/>
                  </a:cubicBezTo>
                  <a:cubicBezTo>
                    <a:pt x="3160" y="13687"/>
                    <a:pt x="1799" y="15826"/>
                    <a:pt x="949" y="17430"/>
                  </a:cubicBezTo>
                  <a:cubicBezTo>
                    <a:pt x="98" y="19034"/>
                    <a:pt x="-242" y="20103"/>
                    <a:pt x="183" y="20745"/>
                  </a:cubicBezTo>
                  <a:cubicBezTo>
                    <a:pt x="608" y="21386"/>
                    <a:pt x="1799" y="21600"/>
                    <a:pt x="4095" y="20424"/>
                  </a:cubicBezTo>
                  <a:cubicBezTo>
                    <a:pt x="6391" y="19248"/>
                    <a:pt x="9793" y="16681"/>
                    <a:pt x="12089" y="14863"/>
                  </a:cubicBezTo>
                  <a:cubicBezTo>
                    <a:pt x="14385" y="13046"/>
                    <a:pt x="15575" y="11976"/>
                    <a:pt x="16596" y="11442"/>
                  </a:cubicBezTo>
                  <a:cubicBezTo>
                    <a:pt x="17616" y="10907"/>
                    <a:pt x="18467" y="10907"/>
                    <a:pt x="18892" y="11442"/>
                  </a:cubicBezTo>
                  <a:cubicBezTo>
                    <a:pt x="19317" y="11976"/>
                    <a:pt x="19317" y="13046"/>
                    <a:pt x="19062" y="14115"/>
                  </a:cubicBezTo>
                  <a:cubicBezTo>
                    <a:pt x="18807" y="15184"/>
                    <a:pt x="18297" y="16253"/>
                    <a:pt x="17701" y="17323"/>
                  </a:cubicBezTo>
                  <a:cubicBezTo>
                    <a:pt x="17106" y="18392"/>
                    <a:pt x="16426" y="19461"/>
                    <a:pt x="16341" y="19461"/>
                  </a:cubicBezTo>
                  <a:cubicBezTo>
                    <a:pt x="16256" y="19461"/>
                    <a:pt x="16766" y="18392"/>
                    <a:pt x="17701" y="16681"/>
                  </a:cubicBezTo>
                  <a:cubicBezTo>
                    <a:pt x="18637" y="14970"/>
                    <a:pt x="19997" y="12618"/>
                    <a:pt x="21358" y="1026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69" name="Line"/>
            <p:cNvSpPr/>
            <p:nvPr/>
          </p:nvSpPr>
          <p:spPr>
            <a:xfrm>
              <a:off x="9390909" y="17381"/>
              <a:ext cx="162479" cy="422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3" h="21544" extrusionOk="0">
                  <a:moveTo>
                    <a:pt x="16629" y="4454"/>
                  </a:moveTo>
                  <a:cubicBezTo>
                    <a:pt x="17529" y="3623"/>
                    <a:pt x="18429" y="2792"/>
                    <a:pt x="19179" y="1902"/>
                  </a:cubicBezTo>
                  <a:cubicBezTo>
                    <a:pt x="19929" y="1012"/>
                    <a:pt x="20529" y="63"/>
                    <a:pt x="20829" y="3"/>
                  </a:cubicBezTo>
                  <a:cubicBezTo>
                    <a:pt x="21129" y="-56"/>
                    <a:pt x="21129" y="775"/>
                    <a:pt x="18579" y="2911"/>
                  </a:cubicBezTo>
                  <a:cubicBezTo>
                    <a:pt x="16029" y="5047"/>
                    <a:pt x="10929" y="8489"/>
                    <a:pt x="7179" y="11278"/>
                  </a:cubicBezTo>
                  <a:cubicBezTo>
                    <a:pt x="3429" y="14067"/>
                    <a:pt x="1029" y="16203"/>
                    <a:pt x="279" y="17806"/>
                  </a:cubicBezTo>
                  <a:cubicBezTo>
                    <a:pt x="-471" y="19408"/>
                    <a:pt x="429" y="20476"/>
                    <a:pt x="1329" y="2154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0" name="Line"/>
            <p:cNvSpPr/>
            <p:nvPr/>
          </p:nvSpPr>
          <p:spPr>
            <a:xfrm>
              <a:off x="9515708" y="242292"/>
              <a:ext cx="555166" cy="212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9" h="21011" extrusionOk="0">
                  <a:moveTo>
                    <a:pt x="5266" y="1562"/>
                  </a:moveTo>
                  <a:cubicBezTo>
                    <a:pt x="3563" y="5928"/>
                    <a:pt x="1860" y="10294"/>
                    <a:pt x="919" y="13052"/>
                  </a:cubicBezTo>
                  <a:cubicBezTo>
                    <a:pt x="-22" y="15809"/>
                    <a:pt x="-201" y="16958"/>
                    <a:pt x="202" y="18107"/>
                  </a:cubicBezTo>
                  <a:cubicBezTo>
                    <a:pt x="606" y="19256"/>
                    <a:pt x="1592" y="20405"/>
                    <a:pt x="3384" y="19256"/>
                  </a:cubicBezTo>
                  <a:cubicBezTo>
                    <a:pt x="5177" y="18107"/>
                    <a:pt x="7776" y="14660"/>
                    <a:pt x="9479" y="11673"/>
                  </a:cubicBezTo>
                  <a:cubicBezTo>
                    <a:pt x="11182" y="8686"/>
                    <a:pt x="11988" y="6158"/>
                    <a:pt x="12481" y="4090"/>
                  </a:cubicBezTo>
                  <a:cubicBezTo>
                    <a:pt x="12974" y="2022"/>
                    <a:pt x="13153" y="413"/>
                    <a:pt x="12974" y="69"/>
                  </a:cubicBezTo>
                  <a:cubicBezTo>
                    <a:pt x="12795" y="-276"/>
                    <a:pt x="12257" y="643"/>
                    <a:pt x="11316" y="3745"/>
                  </a:cubicBezTo>
                  <a:cubicBezTo>
                    <a:pt x="10375" y="6847"/>
                    <a:pt x="9031" y="12133"/>
                    <a:pt x="8403" y="15350"/>
                  </a:cubicBezTo>
                  <a:cubicBezTo>
                    <a:pt x="7776" y="18567"/>
                    <a:pt x="7865" y="19715"/>
                    <a:pt x="8762" y="20405"/>
                  </a:cubicBezTo>
                  <a:cubicBezTo>
                    <a:pt x="9658" y="21094"/>
                    <a:pt x="11361" y="21324"/>
                    <a:pt x="13601" y="20405"/>
                  </a:cubicBezTo>
                  <a:cubicBezTo>
                    <a:pt x="15842" y="19486"/>
                    <a:pt x="18621" y="17418"/>
                    <a:pt x="21399" y="1535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1" name="Line"/>
            <p:cNvSpPr/>
            <p:nvPr/>
          </p:nvSpPr>
          <p:spPr>
            <a:xfrm>
              <a:off x="1044412" y="958052"/>
              <a:ext cx="258100" cy="478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21600" y="3336"/>
                  </a:moveTo>
                  <a:cubicBezTo>
                    <a:pt x="21600" y="2710"/>
                    <a:pt x="21600" y="2084"/>
                    <a:pt x="21114" y="1510"/>
                  </a:cubicBezTo>
                  <a:cubicBezTo>
                    <a:pt x="20627" y="936"/>
                    <a:pt x="19654" y="415"/>
                    <a:pt x="18486" y="154"/>
                  </a:cubicBezTo>
                  <a:cubicBezTo>
                    <a:pt x="17319" y="-107"/>
                    <a:pt x="15957" y="-107"/>
                    <a:pt x="14303" y="728"/>
                  </a:cubicBezTo>
                  <a:cubicBezTo>
                    <a:pt x="12649" y="1563"/>
                    <a:pt x="10703" y="3232"/>
                    <a:pt x="8659" y="5789"/>
                  </a:cubicBezTo>
                  <a:cubicBezTo>
                    <a:pt x="6616" y="8345"/>
                    <a:pt x="4476" y="11789"/>
                    <a:pt x="3016" y="14554"/>
                  </a:cubicBezTo>
                  <a:cubicBezTo>
                    <a:pt x="1557" y="17319"/>
                    <a:pt x="778" y="19406"/>
                    <a:pt x="0" y="2149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2" name="Line"/>
            <p:cNvSpPr/>
            <p:nvPr/>
          </p:nvSpPr>
          <p:spPr>
            <a:xfrm>
              <a:off x="974656" y="1193874"/>
              <a:ext cx="460542" cy="2751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302" extrusionOk="0">
                  <a:moveTo>
                    <a:pt x="0" y="14499"/>
                  </a:moveTo>
                  <a:cubicBezTo>
                    <a:pt x="2592" y="13959"/>
                    <a:pt x="5184" y="13419"/>
                    <a:pt x="7506" y="12069"/>
                  </a:cubicBezTo>
                  <a:cubicBezTo>
                    <a:pt x="9828" y="10719"/>
                    <a:pt x="11880" y="8559"/>
                    <a:pt x="13068" y="6939"/>
                  </a:cubicBezTo>
                  <a:cubicBezTo>
                    <a:pt x="14256" y="5319"/>
                    <a:pt x="14580" y="4239"/>
                    <a:pt x="14580" y="4059"/>
                  </a:cubicBezTo>
                  <a:cubicBezTo>
                    <a:pt x="14580" y="3879"/>
                    <a:pt x="14256" y="4599"/>
                    <a:pt x="13770" y="7119"/>
                  </a:cubicBezTo>
                  <a:cubicBezTo>
                    <a:pt x="13284" y="9639"/>
                    <a:pt x="12636" y="13959"/>
                    <a:pt x="12366" y="16659"/>
                  </a:cubicBezTo>
                  <a:cubicBezTo>
                    <a:pt x="12096" y="19359"/>
                    <a:pt x="12204" y="20439"/>
                    <a:pt x="12690" y="20979"/>
                  </a:cubicBezTo>
                  <a:cubicBezTo>
                    <a:pt x="13176" y="21519"/>
                    <a:pt x="14040" y="21519"/>
                    <a:pt x="15606" y="19899"/>
                  </a:cubicBezTo>
                  <a:cubicBezTo>
                    <a:pt x="17172" y="18279"/>
                    <a:pt x="19440" y="15039"/>
                    <a:pt x="20520" y="11619"/>
                  </a:cubicBezTo>
                  <a:cubicBezTo>
                    <a:pt x="21600" y="8199"/>
                    <a:pt x="21492" y="4599"/>
                    <a:pt x="21168" y="2529"/>
                  </a:cubicBezTo>
                  <a:cubicBezTo>
                    <a:pt x="20844" y="459"/>
                    <a:pt x="20304" y="-81"/>
                    <a:pt x="19548" y="9"/>
                  </a:cubicBezTo>
                  <a:cubicBezTo>
                    <a:pt x="18792" y="99"/>
                    <a:pt x="17820" y="819"/>
                    <a:pt x="17388" y="1629"/>
                  </a:cubicBezTo>
                  <a:cubicBezTo>
                    <a:pt x="16956" y="2439"/>
                    <a:pt x="17064" y="3339"/>
                    <a:pt x="17172" y="423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3" name="Line"/>
            <p:cNvSpPr/>
            <p:nvPr/>
          </p:nvSpPr>
          <p:spPr>
            <a:xfrm>
              <a:off x="1439574" y="1187764"/>
              <a:ext cx="309378" cy="273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207" extrusionOk="0">
                  <a:moveTo>
                    <a:pt x="3554" y="7952"/>
                  </a:moveTo>
                  <a:cubicBezTo>
                    <a:pt x="3554" y="11192"/>
                    <a:pt x="3554" y="14432"/>
                    <a:pt x="3232" y="16502"/>
                  </a:cubicBezTo>
                  <a:cubicBezTo>
                    <a:pt x="2910" y="18572"/>
                    <a:pt x="2265" y="19472"/>
                    <a:pt x="1620" y="20192"/>
                  </a:cubicBezTo>
                  <a:cubicBezTo>
                    <a:pt x="975" y="20912"/>
                    <a:pt x="331" y="21452"/>
                    <a:pt x="89" y="21092"/>
                  </a:cubicBezTo>
                  <a:cubicBezTo>
                    <a:pt x="-153" y="20732"/>
                    <a:pt x="8" y="19472"/>
                    <a:pt x="1701" y="16592"/>
                  </a:cubicBezTo>
                  <a:cubicBezTo>
                    <a:pt x="3393" y="13712"/>
                    <a:pt x="6617" y="9212"/>
                    <a:pt x="9438" y="6152"/>
                  </a:cubicBezTo>
                  <a:cubicBezTo>
                    <a:pt x="12259" y="3092"/>
                    <a:pt x="14677" y="1472"/>
                    <a:pt x="16531" y="662"/>
                  </a:cubicBezTo>
                  <a:cubicBezTo>
                    <a:pt x="18384" y="-148"/>
                    <a:pt x="19674" y="-148"/>
                    <a:pt x="20399" y="302"/>
                  </a:cubicBezTo>
                  <a:cubicBezTo>
                    <a:pt x="21125" y="752"/>
                    <a:pt x="21286" y="1652"/>
                    <a:pt x="21447" y="255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4" name="Line"/>
            <p:cNvSpPr/>
            <p:nvPr/>
          </p:nvSpPr>
          <p:spPr>
            <a:xfrm>
              <a:off x="2095666" y="1119291"/>
              <a:ext cx="190409" cy="289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365" extrusionOk="0">
                  <a:moveTo>
                    <a:pt x="21311" y="3879"/>
                  </a:moveTo>
                  <a:cubicBezTo>
                    <a:pt x="21311" y="2508"/>
                    <a:pt x="21311" y="1136"/>
                    <a:pt x="20140" y="451"/>
                  </a:cubicBezTo>
                  <a:cubicBezTo>
                    <a:pt x="18969" y="-235"/>
                    <a:pt x="16627" y="-235"/>
                    <a:pt x="13764" y="1136"/>
                  </a:cubicBezTo>
                  <a:cubicBezTo>
                    <a:pt x="10901" y="2508"/>
                    <a:pt x="7518" y="5251"/>
                    <a:pt x="5046" y="8422"/>
                  </a:cubicBezTo>
                  <a:cubicBezTo>
                    <a:pt x="2574" y="11594"/>
                    <a:pt x="1012" y="15194"/>
                    <a:pt x="362" y="17422"/>
                  </a:cubicBezTo>
                  <a:cubicBezTo>
                    <a:pt x="-289" y="19651"/>
                    <a:pt x="-29" y="20508"/>
                    <a:pt x="882" y="20936"/>
                  </a:cubicBezTo>
                  <a:cubicBezTo>
                    <a:pt x="1793" y="21365"/>
                    <a:pt x="3354" y="21365"/>
                    <a:pt x="6087" y="20079"/>
                  </a:cubicBezTo>
                  <a:cubicBezTo>
                    <a:pt x="8819" y="18794"/>
                    <a:pt x="12723" y="16222"/>
                    <a:pt x="14935" y="14508"/>
                  </a:cubicBezTo>
                  <a:cubicBezTo>
                    <a:pt x="17147" y="12794"/>
                    <a:pt x="17668" y="11936"/>
                    <a:pt x="18318" y="10908"/>
                  </a:cubicBezTo>
                  <a:cubicBezTo>
                    <a:pt x="18969" y="9879"/>
                    <a:pt x="19750" y="8679"/>
                    <a:pt x="20140" y="8679"/>
                  </a:cubicBezTo>
                  <a:cubicBezTo>
                    <a:pt x="20530" y="8679"/>
                    <a:pt x="20530" y="9879"/>
                    <a:pt x="20270" y="12194"/>
                  </a:cubicBezTo>
                  <a:cubicBezTo>
                    <a:pt x="20010" y="14508"/>
                    <a:pt x="19489" y="17936"/>
                    <a:pt x="18969" y="21365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5" name="Line"/>
            <p:cNvSpPr/>
            <p:nvPr/>
          </p:nvSpPr>
          <p:spPr>
            <a:xfrm>
              <a:off x="2339674" y="1176221"/>
              <a:ext cx="330060" cy="2275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138" extrusionOk="0">
                  <a:moveTo>
                    <a:pt x="3768" y="4783"/>
                  </a:moveTo>
                  <a:cubicBezTo>
                    <a:pt x="3164" y="7591"/>
                    <a:pt x="2560" y="10399"/>
                    <a:pt x="1956" y="12667"/>
                  </a:cubicBezTo>
                  <a:cubicBezTo>
                    <a:pt x="1351" y="14935"/>
                    <a:pt x="747" y="16663"/>
                    <a:pt x="370" y="18067"/>
                  </a:cubicBezTo>
                  <a:cubicBezTo>
                    <a:pt x="-8" y="19471"/>
                    <a:pt x="-159" y="20551"/>
                    <a:pt x="219" y="20767"/>
                  </a:cubicBezTo>
                  <a:cubicBezTo>
                    <a:pt x="596" y="20983"/>
                    <a:pt x="1503" y="20335"/>
                    <a:pt x="3768" y="16987"/>
                  </a:cubicBezTo>
                  <a:cubicBezTo>
                    <a:pt x="6034" y="13639"/>
                    <a:pt x="9659" y="7591"/>
                    <a:pt x="11849" y="4135"/>
                  </a:cubicBezTo>
                  <a:cubicBezTo>
                    <a:pt x="14040" y="679"/>
                    <a:pt x="14795" y="-185"/>
                    <a:pt x="15399" y="31"/>
                  </a:cubicBezTo>
                  <a:cubicBezTo>
                    <a:pt x="16003" y="247"/>
                    <a:pt x="16456" y="1543"/>
                    <a:pt x="16607" y="4459"/>
                  </a:cubicBezTo>
                  <a:cubicBezTo>
                    <a:pt x="16758" y="7375"/>
                    <a:pt x="16607" y="11911"/>
                    <a:pt x="16532" y="15043"/>
                  </a:cubicBezTo>
                  <a:cubicBezTo>
                    <a:pt x="16456" y="18175"/>
                    <a:pt x="16456" y="19903"/>
                    <a:pt x="16910" y="20659"/>
                  </a:cubicBezTo>
                  <a:cubicBezTo>
                    <a:pt x="17363" y="21415"/>
                    <a:pt x="18269" y="21199"/>
                    <a:pt x="19100" y="20551"/>
                  </a:cubicBezTo>
                  <a:cubicBezTo>
                    <a:pt x="19931" y="19903"/>
                    <a:pt x="20686" y="18823"/>
                    <a:pt x="21441" y="1774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6" name="Line"/>
            <p:cNvSpPr/>
            <p:nvPr/>
          </p:nvSpPr>
          <p:spPr>
            <a:xfrm>
              <a:off x="3027079" y="1052727"/>
              <a:ext cx="255955" cy="367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361" extrusionOk="0">
                  <a:moveTo>
                    <a:pt x="20883" y="5299"/>
                  </a:moveTo>
                  <a:cubicBezTo>
                    <a:pt x="21078" y="4489"/>
                    <a:pt x="21272" y="3679"/>
                    <a:pt x="21370" y="2869"/>
                  </a:cubicBezTo>
                  <a:cubicBezTo>
                    <a:pt x="21467" y="2059"/>
                    <a:pt x="21467" y="1249"/>
                    <a:pt x="20981" y="709"/>
                  </a:cubicBezTo>
                  <a:cubicBezTo>
                    <a:pt x="20494" y="169"/>
                    <a:pt x="19521" y="-101"/>
                    <a:pt x="18062" y="34"/>
                  </a:cubicBezTo>
                  <a:cubicBezTo>
                    <a:pt x="16602" y="169"/>
                    <a:pt x="14656" y="709"/>
                    <a:pt x="12126" y="2734"/>
                  </a:cubicBezTo>
                  <a:cubicBezTo>
                    <a:pt x="9597" y="4759"/>
                    <a:pt x="6483" y="8269"/>
                    <a:pt x="4343" y="11306"/>
                  </a:cubicBezTo>
                  <a:cubicBezTo>
                    <a:pt x="2202" y="14344"/>
                    <a:pt x="1035" y="16909"/>
                    <a:pt x="451" y="18529"/>
                  </a:cubicBezTo>
                  <a:cubicBezTo>
                    <a:pt x="-133" y="20149"/>
                    <a:pt x="-133" y="20824"/>
                    <a:pt x="353" y="21162"/>
                  </a:cubicBezTo>
                  <a:cubicBezTo>
                    <a:pt x="840" y="21499"/>
                    <a:pt x="1813" y="21499"/>
                    <a:pt x="4148" y="20419"/>
                  </a:cubicBezTo>
                  <a:cubicBezTo>
                    <a:pt x="6483" y="19339"/>
                    <a:pt x="10181" y="17179"/>
                    <a:pt x="12321" y="15829"/>
                  </a:cubicBezTo>
                  <a:cubicBezTo>
                    <a:pt x="14462" y="14479"/>
                    <a:pt x="15045" y="13939"/>
                    <a:pt x="15824" y="13264"/>
                  </a:cubicBezTo>
                  <a:cubicBezTo>
                    <a:pt x="16602" y="12589"/>
                    <a:pt x="17575" y="11779"/>
                    <a:pt x="18062" y="11914"/>
                  </a:cubicBezTo>
                  <a:cubicBezTo>
                    <a:pt x="18548" y="12049"/>
                    <a:pt x="18548" y="13129"/>
                    <a:pt x="18353" y="14344"/>
                  </a:cubicBezTo>
                  <a:cubicBezTo>
                    <a:pt x="18159" y="15559"/>
                    <a:pt x="17770" y="16909"/>
                    <a:pt x="17381" y="1825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7" name="Line"/>
            <p:cNvSpPr/>
            <p:nvPr/>
          </p:nvSpPr>
          <p:spPr>
            <a:xfrm>
              <a:off x="3319391" y="1126970"/>
              <a:ext cx="413580" cy="239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159" extrusionOk="0">
                  <a:moveTo>
                    <a:pt x="1752" y="5209"/>
                  </a:moveTo>
                  <a:cubicBezTo>
                    <a:pt x="1992" y="7266"/>
                    <a:pt x="2232" y="9324"/>
                    <a:pt x="1992" y="11586"/>
                  </a:cubicBezTo>
                  <a:cubicBezTo>
                    <a:pt x="1752" y="13849"/>
                    <a:pt x="1032" y="16318"/>
                    <a:pt x="552" y="18169"/>
                  </a:cubicBezTo>
                  <a:cubicBezTo>
                    <a:pt x="72" y="20021"/>
                    <a:pt x="-168" y="21255"/>
                    <a:pt x="132" y="21152"/>
                  </a:cubicBezTo>
                  <a:cubicBezTo>
                    <a:pt x="432" y="21049"/>
                    <a:pt x="1272" y="19609"/>
                    <a:pt x="2592" y="16524"/>
                  </a:cubicBezTo>
                  <a:cubicBezTo>
                    <a:pt x="3912" y="13438"/>
                    <a:pt x="5712" y="8706"/>
                    <a:pt x="6972" y="5518"/>
                  </a:cubicBezTo>
                  <a:cubicBezTo>
                    <a:pt x="8232" y="2329"/>
                    <a:pt x="8952" y="684"/>
                    <a:pt x="9552" y="169"/>
                  </a:cubicBezTo>
                  <a:cubicBezTo>
                    <a:pt x="10152" y="-345"/>
                    <a:pt x="10632" y="272"/>
                    <a:pt x="10932" y="2535"/>
                  </a:cubicBezTo>
                  <a:cubicBezTo>
                    <a:pt x="11232" y="4798"/>
                    <a:pt x="11352" y="8706"/>
                    <a:pt x="11292" y="11278"/>
                  </a:cubicBezTo>
                  <a:cubicBezTo>
                    <a:pt x="11232" y="13849"/>
                    <a:pt x="10992" y="15084"/>
                    <a:pt x="10812" y="16524"/>
                  </a:cubicBezTo>
                  <a:cubicBezTo>
                    <a:pt x="10632" y="17964"/>
                    <a:pt x="10512" y="19609"/>
                    <a:pt x="10692" y="20124"/>
                  </a:cubicBezTo>
                  <a:cubicBezTo>
                    <a:pt x="10872" y="20638"/>
                    <a:pt x="11352" y="20021"/>
                    <a:pt x="12372" y="17655"/>
                  </a:cubicBezTo>
                  <a:cubicBezTo>
                    <a:pt x="13392" y="15289"/>
                    <a:pt x="14952" y="11175"/>
                    <a:pt x="15912" y="8706"/>
                  </a:cubicBezTo>
                  <a:cubicBezTo>
                    <a:pt x="16872" y="6238"/>
                    <a:pt x="17232" y="5415"/>
                    <a:pt x="17832" y="4489"/>
                  </a:cubicBezTo>
                  <a:cubicBezTo>
                    <a:pt x="18432" y="3564"/>
                    <a:pt x="19272" y="2535"/>
                    <a:pt x="19932" y="3666"/>
                  </a:cubicBezTo>
                  <a:cubicBezTo>
                    <a:pt x="20592" y="4798"/>
                    <a:pt x="21072" y="8089"/>
                    <a:pt x="21252" y="10866"/>
                  </a:cubicBezTo>
                  <a:cubicBezTo>
                    <a:pt x="21432" y="13644"/>
                    <a:pt x="21312" y="15906"/>
                    <a:pt x="21192" y="1816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8" name="Line"/>
            <p:cNvSpPr/>
            <p:nvPr/>
          </p:nvSpPr>
          <p:spPr>
            <a:xfrm>
              <a:off x="3801932" y="1067197"/>
              <a:ext cx="214154" cy="304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3" h="21106" extrusionOk="0">
                  <a:moveTo>
                    <a:pt x="20469" y="3390"/>
                  </a:moveTo>
                  <a:cubicBezTo>
                    <a:pt x="20928" y="2262"/>
                    <a:pt x="21388" y="1134"/>
                    <a:pt x="21043" y="489"/>
                  </a:cubicBezTo>
                  <a:cubicBezTo>
                    <a:pt x="20699" y="-156"/>
                    <a:pt x="19550" y="-317"/>
                    <a:pt x="17252" y="973"/>
                  </a:cubicBezTo>
                  <a:cubicBezTo>
                    <a:pt x="14954" y="2262"/>
                    <a:pt x="11507" y="5002"/>
                    <a:pt x="8405" y="8146"/>
                  </a:cubicBezTo>
                  <a:cubicBezTo>
                    <a:pt x="5303" y="11289"/>
                    <a:pt x="2545" y="14835"/>
                    <a:pt x="1167" y="17092"/>
                  </a:cubicBezTo>
                  <a:cubicBezTo>
                    <a:pt x="-212" y="19349"/>
                    <a:pt x="-212" y="20316"/>
                    <a:pt x="362" y="20799"/>
                  </a:cubicBezTo>
                  <a:cubicBezTo>
                    <a:pt x="937" y="21283"/>
                    <a:pt x="2086" y="21283"/>
                    <a:pt x="4614" y="20155"/>
                  </a:cubicBezTo>
                  <a:cubicBezTo>
                    <a:pt x="7141" y="19026"/>
                    <a:pt x="11048" y="16770"/>
                    <a:pt x="13805" y="15238"/>
                  </a:cubicBezTo>
                  <a:cubicBezTo>
                    <a:pt x="16562" y="13707"/>
                    <a:pt x="18171" y="12901"/>
                    <a:pt x="18860" y="12982"/>
                  </a:cubicBezTo>
                  <a:cubicBezTo>
                    <a:pt x="19550" y="13062"/>
                    <a:pt x="19320" y="14029"/>
                    <a:pt x="18401" y="15319"/>
                  </a:cubicBezTo>
                  <a:cubicBezTo>
                    <a:pt x="17482" y="16608"/>
                    <a:pt x="15873" y="18220"/>
                    <a:pt x="14265" y="1983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79" name="Line"/>
            <p:cNvSpPr/>
            <p:nvPr/>
          </p:nvSpPr>
          <p:spPr>
            <a:xfrm>
              <a:off x="4086583" y="1111449"/>
              <a:ext cx="389839" cy="292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413" extrusionOk="0">
                  <a:moveTo>
                    <a:pt x="3023" y="4932"/>
                  </a:moveTo>
                  <a:cubicBezTo>
                    <a:pt x="4557" y="3402"/>
                    <a:pt x="6091" y="1871"/>
                    <a:pt x="7369" y="1020"/>
                  </a:cubicBezTo>
                  <a:cubicBezTo>
                    <a:pt x="8647" y="170"/>
                    <a:pt x="9669" y="0"/>
                    <a:pt x="10500" y="0"/>
                  </a:cubicBezTo>
                  <a:cubicBezTo>
                    <a:pt x="11331" y="0"/>
                    <a:pt x="11970" y="170"/>
                    <a:pt x="11906" y="1361"/>
                  </a:cubicBezTo>
                  <a:cubicBezTo>
                    <a:pt x="11842" y="2551"/>
                    <a:pt x="11075" y="4762"/>
                    <a:pt x="9030" y="7909"/>
                  </a:cubicBezTo>
                  <a:cubicBezTo>
                    <a:pt x="6985" y="11055"/>
                    <a:pt x="3662" y="15137"/>
                    <a:pt x="1873" y="17603"/>
                  </a:cubicBezTo>
                  <a:cubicBezTo>
                    <a:pt x="84" y="20069"/>
                    <a:pt x="-172" y="20920"/>
                    <a:pt x="84" y="21260"/>
                  </a:cubicBezTo>
                  <a:cubicBezTo>
                    <a:pt x="339" y="21600"/>
                    <a:pt x="1106" y="21430"/>
                    <a:pt x="3407" y="20154"/>
                  </a:cubicBezTo>
                  <a:cubicBezTo>
                    <a:pt x="5707" y="18879"/>
                    <a:pt x="9542" y="16498"/>
                    <a:pt x="12801" y="14202"/>
                  </a:cubicBezTo>
                  <a:cubicBezTo>
                    <a:pt x="16060" y="11906"/>
                    <a:pt x="18744" y="9694"/>
                    <a:pt x="21428" y="748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0" name="Line"/>
            <p:cNvSpPr/>
            <p:nvPr/>
          </p:nvSpPr>
          <p:spPr>
            <a:xfrm>
              <a:off x="4455961" y="1178880"/>
              <a:ext cx="20461" cy="1697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600" extrusionOk="0">
                  <a:moveTo>
                    <a:pt x="21118" y="0"/>
                  </a:moveTo>
                  <a:cubicBezTo>
                    <a:pt x="21118" y="6214"/>
                    <a:pt x="21118" y="12427"/>
                    <a:pt x="17518" y="16274"/>
                  </a:cubicBezTo>
                  <a:cubicBezTo>
                    <a:pt x="13918" y="20121"/>
                    <a:pt x="6718" y="21600"/>
                    <a:pt x="3118" y="21600"/>
                  </a:cubicBezTo>
                  <a:cubicBezTo>
                    <a:pt x="-482" y="21600"/>
                    <a:pt x="-482" y="20121"/>
                    <a:pt x="718" y="16718"/>
                  </a:cubicBezTo>
                  <a:cubicBezTo>
                    <a:pt x="1918" y="13315"/>
                    <a:pt x="4318" y="7989"/>
                    <a:pt x="6718" y="266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1" name="Line"/>
            <p:cNvSpPr/>
            <p:nvPr/>
          </p:nvSpPr>
          <p:spPr>
            <a:xfrm>
              <a:off x="4483396" y="955660"/>
              <a:ext cx="13953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2" name="Line"/>
            <p:cNvSpPr/>
            <p:nvPr/>
          </p:nvSpPr>
          <p:spPr>
            <a:xfrm>
              <a:off x="4565863" y="1192437"/>
              <a:ext cx="391877" cy="146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0674" extrusionOk="0">
                  <a:moveTo>
                    <a:pt x="2368" y="2019"/>
                  </a:moveTo>
                  <a:cubicBezTo>
                    <a:pt x="2496" y="3656"/>
                    <a:pt x="2624" y="5292"/>
                    <a:pt x="2496" y="6928"/>
                  </a:cubicBezTo>
                  <a:cubicBezTo>
                    <a:pt x="2368" y="8565"/>
                    <a:pt x="1985" y="10201"/>
                    <a:pt x="1410" y="12656"/>
                  </a:cubicBezTo>
                  <a:cubicBezTo>
                    <a:pt x="835" y="15110"/>
                    <a:pt x="68" y="18383"/>
                    <a:pt x="4" y="19692"/>
                  </a:cubicBezTo>
                  <a:cubicBezTo>
                    <a:pt x="-60" y="21001"/>
                    <a:pt x="579" y="20346"/>
                    <a:pt x="2368" y="16746"/>
                  </a:cubicBezTo>
                  <a:cubicBezTo>
                    <a:pt x="4158" y="13146"/>
                    <a:pt x="7097" y="6601"/>
                    <a:pt x="9015" y="3165"/>
                  </a:cubicBezTo>
                  <a:cubicBezTo>
                    <a:pt x="10932" y="-272"/>
                    <a:pt x="11826" y="-599"/>
                    <a:pt x="12721" y="710"/>
                  </a:cubicBezTo>
                  <a:cubicBezTo>
                    <a:pt x="13616" y="2019"/>
                    <a:pt x="14510" y="4965"/>
                    <a:pt x="15277" y="8565"/>
                  </a:cubicBezTo>
                  <a:cubicBezTo>
                    <a:pt x="16044" y="12165"/>
                    <a:pt x="16683" y="16419"/>
                    <a:pt x="17706" y="18546"/>
                  </a:cubicBezTo>
                  <a:cubicBezTo>
                    <a:pt x="18728" y="20674"/>
                    <a:pt x="20134" y="20674"/>
                    <a:pt x="21540" y="20674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3" name="Line"/>
            <p:cNvSpPr/>
            <p:nvPr/>
          </p:nvSpPr>
          <p:spPr>
            <a:xfrm>
              <a:off x="4497348" y="1180789"/>
              <a:ext cx="629999" cy="577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529" extrusionOk="0">
                  <a:moveTo>
                    <a:pt x="20965" y="1751"/>
                  </a:moveTo>
                  <a:cubicBezTo>
                    <a:pt x="20647" y="1490"/>
                    <a:pt x="20329" y="1230"/>
                    <a:pt x="19416" y="1360"/>
                  </a:cubicBezTo>
                  <a:cubicBezTo>
                    <a:pt x="18503" y="1490"/>
                    <a:pt x="16994" y="2011"/>
                    <a:pt x="16001" y="2401"/>
                  </a:cubicBezTo>
                  <a:cubicBezTo>
                    <a:pt x="15009" y="2792"/>
                    <a:pt x="14532" y="3052"/>
                    <a:pt x="14532" y="3009"/>
                  </a:cubicBezTo>
                  <a:cubicBezTo>
                    <a:pt x="14532" y="2965"/>
                    <a:pt x="15009" y="2618"/>
                    <a:pt x="15962" y="2054"/>
                  </a:cubicBezTo>
                  <a:cubicBezTo>
                    <a:pt x="16915" y="1490"/>
                    <a:pt x="18344" y="710"/>
                    <a:pt x="19257" y="319"/>
                  </a:cubicBezTo>
                  <a:cubicBezTo>
                    <a:pt x="20171" y="-71"/>
                    <a:pt x="20568" y="-71"/>
                    <a:pt x="20846" y="146"/>
                  </a:cubicBezTo>
                  <a:cubicBezTo>
                    <a:pt x="21124" y="363"/>
                    <a:pt x="21282" y="796"/>
                    <a:pt x="21401" y="2271"/>
                  </a:cubicBezTo>
                  <a:cubicBezTo>
                    <a:pt x="21521" y="3746"/>
                    <a:pt x="21600" y="6262"/>
                    <a:pt x="21362" y="8560"/>
                  </a:cubicBezTo>
                  <a:cubicBezTo>
                    <a:pt x="21124" y="10859"/>
                    <a:pt x="20568" y="12941"/>
                    <a:pt x="19059" y="14676"/>
                  </a:cubicBezTo>
                  <a:cubicBezTo>
                    <a:pt x="17550" y="16411"/>
                    <a:pt x="15088" y="17799"/>
                    <a:pt x="12110" y="18840"/>
                  </a:cubicBezTo>
                  <a:cubicBezTo>
                    <a:pt x="9132" y="19881"/>
                    <a:pt x="5638" y="20575"/>
                    <a:pt x="3534" y="20965"/>
                  </a:cubicBezTo>
                  <a:cubicBezTo>
                    <a:pt x="1429" y="21356"/>
                    <a:pt x="715" y="21442"/>
                    <a:pt x="0" y="21529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4" name="Line"/>
            <p:cNvSpPr/>
            <p:nvPr/>
          </p:nvSpPr>
          <p:spPr>
            <a:xfrm>
              <a:off x="5607474" y="1192832"/>
              <a:ext cx="75731" cy="382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37" extrusionOk="0">
                  <a:moveTo>
                    <a:pt x="21318" y="0"/>
                  </a:moveTo>
                  <a:cubicBezTo>
                    <a:pt x="16736" y="2880"/>
                    <a:pt x="12154" y="5760"/>
                    <a:pt x="8554" y="8902"/>
                  </a:cubicBezTo>
                  <a:cubicBezTo>
                    <a:pt x="4954" y="12044"/>
                    <a:pt x="2336" y="15447"/>
                    <a:pt x="1027" y="17804"/>
                  </a:cubicBezTo>
                  <a:cubicBezTo>
                    <a:pt x="-282" y="20160"/>
                    <a:pt x="-282" y="21469"/>
                    <a:pt x="700" y="21535"/>
                  </a:cubicBezTo>
                  <a:cubicBezTo>
                    <a:pt x="1682" y="21600"/>
                    <a:pt x="3645" y="20422"/>
                    <a:pt x="4954" y="19505"/>
                  </a:cubicBezTo>
                  <a:cubicBezTo>
                    <a:pt x="6264" y="18589"/>
                    <a:pt x="6918" y="17935"/>
                    <a:pt x="7573" y="1728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5" name="Line"/>
            <p:cNvSpPr/>
            <p:nvPr/>
          </p:nvSpPr>
          <p:spPr>
            <a:xfrm>
              <a:off x="5662277" y="1084611"/>
              <a:ext cx="197228" cy="191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481" extrusionOk="0">
                  <a:moveTo>
                    <a:pt x="2979" y="1963"/>
                  </a:moveTo>
                  <a:cubicBezTo>
                    <a:pt x="6952" y="922"/>
                    <a:pt x="10924" y="-119"/>
                    <a:pt x="14152" y="11"/>
                  </a:cubicBezTo>
                  <a:cubicBezTo>
                    <a:pt x="17379" y="141"/>
                    <a:pt x="19862" y="1442"/>
                    <a:pt x="20731" y="3524"/>
                  </a:cubicBezTo>
                  <a:cubicBezTo>
                    <a:pt x="21600" y="5606"/>
                    <a:pt x="20855" y="8469"/>
                    <a:pt x="17131" y="11592"/>
                  </a:cubicBezTo>
                  <a:cubicBezTo>
                    <a:pt x="13407" y="14715"/>
                    <a:pt x="6703" y="18098"/>
                    <a:pt x="0" y="21481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6" name="Line"/>
            <p:cNvSpPr/>
            <p:nvPr/>
          </p:nvSpPr>
          <p:spPr>
            <a:xfrm>
              <a:off x="5913453" y="1131640"/>
              <a:ext cx="243110" cy="1876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002" extrusionOk="0">
                  <a:moveTo>
                    <a:pt x="6658" y="1383"/>
                  </a:moveTo>
                  <a:cubicBezTo>
                    <a:pt x="4639" y="6588"/>
                    <a:pt x="2620" y="11793"/>
                    <a:pt x="1409" y="15046"/>
                  </a:cubicBezTo>
                  <a:cubicBezTo>
                    <a:pt x="198" y="18299"/>
                    <a:pt x="-206" y="19600"/>
                    <a:pt x="97" y="20381"/>
                  </a:cubicBezTo>
                  <a:cubicBezTo>
                    <a:pt x="400" y="21162"/>
                    <a:pt x="1409" y="21422"/>
                    <a:pt x="4134" y="19861"/>
                  </a:cubicBezTo>
                  <a:cubicBezTo>
                    <a:pt x="6859" y="18299"/>
                    <a:pt x="11301" y="14916"/>
                    <a:pt x="14329" y="12053"/>
                  </a:cubicBezTo>
                  <a:cubicBezTo>
                    <a:pt x="17357" y="9191"/>
                    <a:pt x="18972" y="6848"/>
                    <a:pt x="19981" y="4897"/>
                  </a:cubicBezTo>
                  <a:cubicBezTo>
                    <a:pt x="20990" y="2945"/>
                    <a:pt x="21394" y="1383"/>
                    <a:pt x="20889" y="603"/>
                  </a:cubicBezTo>
                  <a:cubicBezTo>
                    <a:pt x="20385" y="-178"/>
                    <a:pt x="18972" y="-178"/>
                    <a:pt x="16145" y="473"/>
                  </a:cubicBezTo>
                  <a:cubicBezTo>
                    <a:pt x="13319" y="1123"/>
                    <a:pt x="9080" y="2424"/>
                    <a:pt x="4841" y="3726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7" name="Line"/>
            <p:cNvSpPr/>
            <p:nvPr/>
          </p:nvSpPr>
          <p:spPr>
            <a:xfrm>
              <a:off x="6160802" y="955660"/>
              <a:ext cx="101381" cy="3608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8" h="21487" extrusionOk="0">
                  <a:moveTo>
                    <a:pt x="20928" y="0"/>
                  </a:moveTo>
                  <a:cubicBezTo>
                    <a:pt x="14688" y="4708"/>
                    <a:pt x="8448" y="9415"/>
                    <a:pt x="4608" y="12877"/>
                  </a:cubicBezTo>
                  <a:cubicBezTo>
                    <a:pt x="768" y="16338"/>
                    <a:pt x="-672" y="18554"/>
                    <a:pt x="288" y="19869"/>
                  </a:cubicBezTo>
                  <a:cubicBezTo>
                    <a:pt x="1248" y="21185"/>
                    <a:pt x="4608" y="21600"/>
                    <a:pt x="7728" y="21462"/>
                  </a:cubicBezTo>
                  <a:cubicBezTo>
                    <a:pt x="10848" y="21323"/>
                    <a:pt x="13728" y="20631"/>
                    <a:pt x="16608" y="19938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8" name="Line"/>
            <p:cNvSpPr/>
            <p:nvPr/>
          </p:nvSpPr>
          <p:spPr>
            <a:xfrm>
              <a:off x="6326159" y="1041928"/>
              <a:ext cx="87742" cy="2521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9" h="21294" extrusionOk="0">
                  <a:moveTo>
                    <a:pt x="14669" y="962"/>
                  </a:moveTo>
                  <a:cubicBezTo>
                    <a:pt x="16884" y="373"/>
                    <a:pt x="19100" y="-216"/>
                    <a:pt x="20207" y="79"/>
                  </a:cubicBezTo>
                  <a:cubicBezTo>
                    <a:pt x="21315" y="373"/>
                    <a:pt x="21315" y="1551"/>
                    <a:pt x="18546" y="4300"/>
                  </a:cubicBezTo>
                  <a:cubicBezTo>
                    <a:pt x="15777" y="7049"/>
                    <a:pt x="10238" y="11369"/>
                    <a:pt x="6638" y="14119"/>
                  </a:cubicBezTo>
                  <a:cubicBezTo>
                    <a:pt x="3038" y="16868"/>
                    <a:pt x="1377" y="18046"/>
                    <a:pt x="546" y="19126"/>
                  </a:cubicBezTo>
                  <a:cubicBezTo>
                    <a:pt x="-285" y="20206"/>
                    <a:pt x="-285" y="21188"/>
                    <a:pt x="1377" y="21286"/>
                  </a:cubicBezTo>
                  <a:cubicBezTo>
                    <a:pt x="3038" y="21384"/>
                    <a:pt x="6361" y="20599"/>
                    <a:pt x="9684" y="19813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89" name="Line"/>
            <p:cNvSpPr/>
            <p:nvPr/>
          </p:nvSpPr>
          <p:spPr>
            <a:xfrm>
              <a:off x="6455690" y="1039368"/>
              <a:ext cx="551849" cy="641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extrusionOk="0">
                  <a:moveTo>
                    <a:pt x="5493" y="0"/>
                  </a:moveTo>
                  <a:cubicBezTo>
                    <a:pt x="4680" y="1174"/>
                    <a:pt x="3867" y="2348"/>
                    <a:pt x="2963" y="3600"/>
                  </a:cubicBezTo>
                  <a:cubicBezTo>
                    <a:pt x="2059" y="4852"/>
                    <a:pt x="1065" y="6183"/>
                    <a:pt x="523" y="7161"/>
                  </a:cubicBezTo>
                  <a:cubicBezTo>
                    <a:pt x="-20" y="8139"/>
                    <a:pt x="-110" y="8765"/>
                    <a:pt x="116" y="9117"/>
                  </a:cubicBezTo>
                  <a:cubicBezTo>
                    <a:pt x="342" y="9470"/>
                    <a:pt x="884" y="9548"/>
                    <a:pt x="1969" y="9157"/>
                  </a:cubicBezTo>
                  <a:cubicBezTo>
                    <a:pt x="3053" y="8765"/>
                    <a:pt x="4680" y="7904"/>
                    <a:pt x="6307" y="6770"/>
                  </a:cubicBezTo>
                  <a:cubicBezTo>
                    <a:pt x="7934" y="5635"/>
                    <a:pt x="9560" y="4226"/>
                    <a:pt x="10645" y="3443"/>
                  </a:cubicBezTo>
                  <a:cubicBezTo>
                    <a:pt x="11729" y="2661"/>
                    <a:pt x="12272" y="2504"/>
                    <a:pt x="12588" y="2778"/>
                  </a:cubicBezTo>
                  <a:cubicBezTo>
                    <a:pt x="12904" y="3052"/>
                    <a:pt x="12995" y="3757"/>
                    <a:pt x="12543" y="4735"/>
                  </a:cubicBezTo>
                  <a:cubicBezTo>
                    <a:pt x="12091" y="5713"/>
                    <a:pt x="11097" y="6965"/>
                    <a:pt x="10509" y="7787"/>
                  </a:cubicBezTo>
                  <a:cubicBezTo>
                    <a:pt x="9922" y="8609"/>
                    <a:pt x="9741" y="9000"/>
                    <a:pt x="9877" y="9235"/>
                  </a:cubicBezTo>
                  <a:cubicBezTo>
                    <a:pt x="10012" y="9470"/>
                    <a:pt x="10464" y="9548"/>
                    <a:pt x="11729" y="8922"/>
                  </a:cubicBezTo>
                  <a:cubicBezTo>
                    <a:pt x="12995" y="8296"/>
                    <a:pt x="15073" y="6965"/>
                    <a:pt x="16564" y="5791"/>
                  </a:cubicBezTo>
                  <a:cubicBezTo>
                    <a:pt x="18056" y="4617"/>
                    <a:pt x="18959" y="3600"/>
                    <a:pt x="19592" y="2935"/>
                  </a:cubicBezTo>
                  <a:cubicBezTo>
                    <a:pt x="20225" y="2270"/>
                    <a:pt x="20586" y="1957"/>
                    <a:pt x="20903" y="1996"/>
                  </a:cubicBezTo>
                  <a:cubicBezTo>
                    <a:pt x="21219" y="2035"/>
                    <a:pt x="21490" y="2426"/>
                    <a:pt x="21445" y="3913"/>
                  </a:cubicBezTo>
                  <a:cubicBezTo>
                    <a:pt x="21400" y="5400"/>
                    <a:pt x="21038" y="7983"/>
                    <a:pt x="20225" y="10526"/>
                  </a:cubicBezTo>
                  <a:cubicBezTo>
                    <a:pt x="19411" y="13070"/>
                    <a:pt x="18146" y="15574"/>
                    <a:pt x="17333" y="17413"/>
                  </a:cubicBezTo>
                  <a:cubicBezTo>
                    <a:pt x="16519" y="19252"/>
                    <a:pt x="16158" y="20426"/>
                    <a:pt x="15796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0" name="Line"/>
            <p:cNvSpPr/>
            <p:nvPr/>
          </p:nvSpPr>
          <p:spPr>
            <a:xfrm>
              <a:off x="7475250" y="741741"/>
              <a:ext cx="782566" cy="526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555" extrusionOk="0">
                  <a:moveTo>
                    <a:pt x="6326" y="5329"/>
                  </a:moveTo>
                  <a:cubicBezTo>
                    <a:pt x="6263" y="3806"/>
                    <a:pt x="6199" y="2284"/>
                    <a:pt x="6072" y="1332"/>
                  </a:cubicBezTo>
                  <a:cubicBezTo>
                    <a:pt x="5944" y="381"/>
                    <a:pt x="5753" y="0"/>
                    <a:pt x="5530" y="0"/>
                  </a:cubicBezTo>
                  <a:cubicBezTo>
                    <a:pt x="5307" y="0"/>
                    <a:pt x="5052" y="381"/>
                    <a:pt x="4606" y="2236"/>
                  </a:cubicBezTo>
                  <a:cubicBezTo>
                    <a:pt x="4160" y="4092"/>
                    <a:pt x="3523" y="7422"/>
                    <a:pt x="3109" y="10657"/>
                  </a:cubicBezTo>
                  <a:cubicBezTo>
                    <a:pt x="2695" y="13893"/>
                    <a:pt x="2503" y="17033"/>
                    <a:pt x="2408" y="18936"/>
                  </a:cubicBezTo>
                  <a:cubicBezTo>
                    <a:pt x="2312" y="20839"/>
                    <a:pt x="2312" y="21505"/>
                    <a:pt x="2280" y="21552"/>
                  </a:cubicBezTo>
                  <a:cubicBezTo>
                    <a:pt x="2249" y="21600"/>
                    <a:pt x="2185" y="21029"/>
                    <a:pt x="1803" y="19982"/>
                  </a:cubicBezTo>
                  <a:cubicBezTo>
                    <a:pt x="1420" y="18936"/>
                    <a:pt x="719" y="17413"/>
                    <a:pt x="337" y="16414"/>
                  </a:cubicBezTo>
                  <a:cubicBezTo>
                    <a:pt x="-45" y="15415"/>
                    <a:pt x="-109" y="14939"/>
                    <a:pt x="178" y="14416"/>
                  </a:cubicBezTo>
                  <a:cubicBezTo>
                    <a:pt x="464" y="13893"/>
                    <a:pt x="1102" y="13322"/>
                    <a:pt x="2153" y="12608"/>
                  </a:cubicBezTo>
                  <a:cubicBezTo>
                    <a:pt x="3204" y="11894"/>
                    <a:pt x="4670" y="11038"/>
                    <a:pt x="5594" y="10562"/>
                  </a:cubicBezTo>
                  <a:cubicBezTo>
                    <a:pt x="6518" y="10086"/>
                    <a:pt x="6900" y="9991"/>
                    <a:pt x="7187" y="10181"/>
                  </a:cubicBezTo>
                  <a:cubicBezTo>
                    <a:pt x="7473" y="10372"/>
                    <a:pt x="7664" y="10848"/>
                    <a:pt x="7410" y="11752"/>
                  </a:cubicBezTo>
                  <a:cubicBezTo>
                    <a:pt x="7155" y="12656"/>
                    <a:pt x="6454" y="13988"/>
                    <a:pt x="5785" y="15415"/>
                  </a:cubicBezTo>
                  <a:cubicBezTo>
                    <a:pt x="5116" y="16842"/>
                    <a:pt x="4479" y="18365"/>
                    <a:pt x="4224" y="19364"/>
                  </a:cubicBezTo>
                  <a:cubicBezTo>
                    <a:pt x="3969" y="20363"/>
                    <a:pt x="4096" y="20839"/>
                    <a:pt x="4510" y="21077"/>
                  </a:cubicBezTo>
                  <a:cubicBezTo>
                    <a:pt x="4925" y="21315"/>
                    <a:pt x="5626" y="21315"/>
                    <a:pt x="6868" y="20648"/>
                  </a:cubicBezTo>
                  <a:cubicBezTo>
                    <a:pt x="8110" y="19982"/>
                    <a:pt x="9895" y="18650"/>
                    <a:pt x="10946" y="17699"/>
                  </a:cubicBezTo>
                  <a:cubicBezTo>
                    <a:pt x="11997" y="16747"/>
                    <a:pt x="12316" y="16176"/>
                    <a:pt x="12507" y="15653"/>
                  </a:cubicBezTo>
                  <a:cubicBezTo>
                    <a:pt x="12698" y="15130"/>
                    <a:pt x="12762" y="14654"/>
                    <a:pt x="12603" y="14321"/>
                  </a:cubicBezTo>
                  <a:cubicBezTo>
                    <a:pt x="12443" y="13988"/>
                    <a:pt x="12061" y="13797"/>
                    <a:pt x="11073" y="13845"/>
                  </a:cubicBezTo>
                  <a:cubicBezTo>
                    <a:pt x="10086" y="13893"/>
                    <a:pt x="8493" y="14178"/>
                    <a:pt x="7537" y="14416"/>
                  </a:cubicBezTo>
                  <a:cubicBezTo>
                    <a:pt x="6581" y="14654"/>
                    <a:pt x="6263" y="14844"/>
                    <a:pt x="6326" y="14892"/>
                  </a:cubicBezTo>
                  <a:cubicBezTo>
                    <a:pt x="6390" y="14939"/>
                    <a:pt x="6836" y="14844"/>
                    <a:pt x="7983" y="14321"/>
                  </a:cubicBezTo>
                  <a:cubicBezTo>
                    <a:pt x="9130" y="13797"/>
                    <a:pt x="10978" y="12846"/>
                    <a:pt x="12156" y="12275"/>
                  </a:cubicBezTo>
                  <a:cubicBezTo>
                    <a:pt x="13335" y="11704"/>
                    <a:pt x="13845" y="11514"/>
                    <a:pt x="14291" y="11371"/>
                  </a:cubicBezTo>
                  <a:cubicBezTo>
                    <a:pt x="14737" y="11228"/>
                    <a:pt x="15119" y="11133"/>
                    <a:pt x="15279" y="11371"/>
                  </a:cubicBezTo>
                  <a:cubicBezTo>
                    <a:pt x="15438" y="11609"/>
                    <a:pt x="15374" y="12180"/>
                    <a:pt x="14928" y="13417"/>
                  </a:cubicBezTo>
                  <a:cubicBezTo>
                    <a:pt x="14482" y="14654"/>
                    <a:pt x="13654" y="16557"/>
                    <a:pt x="13272" y="17746"/>
                  </a:cubicBezTo>
                  <a:cubicBezTo>
                    <a:pt x="12889" y="18936"/>
                    <a:pt x="12953" y="19411"/>
                    <a:pt x="13399" y="19697"/>
                  </a:cubicBezTo>
                  <a:cubicBezTo>
                    <a:pt x="13845" y="19982"/>
                    <a:pt x="14673" y="20078"/>
                    <a:pt x="15916" y="19554"/>
                  </a:cubicBezTo>
                  <a:cubicBezTo>
                    <a:pt x="17158" y="19031"/>
                    <a:pt x="18815" y="17889"/>
                    <a:pt x="19771" y="17128"/>
                  </a:cubicBezTo>
                  <a:cubicBezTo>
                    <a:pt x="20726" y="16367"/>
                    <a:pt x="20981" y="15986"/>
                    <a:pt x="21172" y="15558"/>
                  </a:cubicBezTo>
                  <a:cubicBezTo>
                    <a:pt x="21364" y="15130"/>
                    <a:pt x="21491" y="14654"/>
                    <a:pt x="21427" y="14273"/>
                  </a:cubicBezTo>
                  <a:cubicBezTo>
                    <a:pt x="21364" y="13893"/>
                    <a:pt x="21109" y="13607"/>
                    <a:pt x="20153" y="13417"/>
                  </a:cubicBezTo>
                  <a:cubicBezTo>
                    <a:pt x="19197" y="13226"/>
                    <a:pt x="17541" y="13131"/>
                    <a:pt x="16553" y="13131"/>
                  </a:cubicBezTo>
                  <a:cubicBezTo>
                    <a:pt x="15565" y="13131"/>
                    <a:pt x="15247" y="13226"/>
                    <a:pt x="15279" y="13274"/>
                  </a:cubicBezTo>
                  <a:cubicBezTo>
                    <a:pt x="15310" y="13322"/>
                    <a:pt x="15693" y="13322"/>
                    <a:pt x="16266" y="13131"/>
                  </a:cubicBezTo>
                  <a:cubicBezTo>
                    <a:pt x="16840" y="12941"/>
                    <a:pt x="17604" y="12560"/>
                    <a:pt x="18369" y="1218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1" name="Line"/>
            <p:cNvSpPr/>
            <p:nvPr/>
          </p:nvSpPr>
          <p:spPr>
            <a:xfrm>
              <a:off x="8306040" y="897175"/>
              <a:ext cx="108928" cy="393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492" extrusionOk="0">
                  <a:moveTo>
                    <a:pt x="0" y="4339"/>
                  </a:moveTo>
                  <a:cubicBezTo>
                    <a:pt x="4500" y="3196"/>
                    <a:pt x="9000" y="2052"/>
                    <a:pt x="12600" y="1226"/>
                  </a:cubicBezTo>
                  <a:cubicBezTo>
                    <a:pt x="16200" y="400"/>
                    <a:pt x="18900" y="-108"/>
                    <a:pt x="20250" y="19"/>
                  </a:cubicBezTo>
                  <a:cubicBezTo>
                    <a:pt x="21600" y="146"/>
                    <a:pt x="21600" y="908"/>
                    <a:pt x="18000" y="3640"/>
                  </a:cubicBezTo>
                  <a:cubicBezTo>
                    <a:pt x="14400" y="6372"/>
                    <a:pt x="7200" y="11073"/>
                    <a:pt x="3600" y="14377"/>
                  </a:cubicBezTo>
                  <a:cubicBezTo>
                    <a:pt x="0" y="17680"/>
                    <a:pt x="0" y="19586"/>
                    <a:pt x="0" y="21492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2" name="Line"/>
            <p:cNvSpPr/>
            <p:nvPr/>
          </p:nvSpPr>
          <p:spPr>
            <a:xfrm>
              <a:off x="8752480" y="774294"/>
              <a:ext cx="62782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3" name="Line"/>
            <p:cNvSpPr/>
            <p:nvPr/>
          </p:nvSpPr>
          <p:spPr>
            <a:xfrm>
              <a:off x="8633894" y="1360247"/>
              <a:ext cx="34880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EB43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4" name="Line"/>
            <p:cNvSpPr/>
            <p:nvPr/>
          </p:nvSpPr>
          <p:spPr>
            <a:xfrm>
              <a:off x="3202766" y="2531871"/>
              <a:ext cx="164531" cy="310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8" h="21242" extrusionOk="0">
                  <a:moveTo>
                    <a:pt x="13128" y="4784"/>
                  </a:moveTo>
                  <a:cubicBezTo>
                    <a:pt x="13128" y="3989"/>
                    <a:pt x="13128" y="3195"/>
                    <a:pt x="12828" y="2242"/>
                  </a:cubicBezTo>
                  <a:cubicBezTo>
                    <a:pt x="12528" y="1289"/>
                    <a:pt x="11928" y="178"/>
                    <a:pt x="11028" y="19"/>
                  </a:cubicBezTo>
                  <a:cubicBezTo>
                    <a:pt x="10128" y="-140"/>
                    <a:pt x="8928" y="654"/>
                    <a:pt x="6978" y="3672"/>
                  </a:cubicBezTo>
                  <a:cubicBezTo>
                    <a:pt x="5028" y="6689"/>
                    <a:pt x="2328" y="11931"/>
                    <a:pt x="978" y="15107"/>
                  </a:cubicBezTo>
                  <a:cubicBezTo>
                    <a:pt x="-372" y="18284"/>
                    <a:pt x="-372" y="19395"/>
                    <a:pt x="1278" y="20189"/>
                  </a:cubicBezTo>
                  <a:cubicBezTo>
                    <a:pt x="2928" y="20984"/>
                    <a:pt x="6228" y="21460"/>
                    <a:pt x="9828" y="21142"/>
                  </a:cubicBezTo>
                  <a:cubicBezTo>
                    <a:pt x="13428" y="20825"/>
                    <a:pt x="17328" y="19713"/>
                    <a:pt x="21228" y="186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5" name="Line"/>
            <p:cNvSpPr/>
            <p:nvPr/>
          </p:nvSpPr>
          <p:spPr>
            <a:xfrm>
              <a:off x="3383572" y="2439144"/>
              <a:ext cx="255774" cy="393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5105" y="1263"/>
                  </a:moveTo>
                  <a:cubicBezTo>
                    <a:pt x="4909" y="632"/>
                    <a:pt x="4713" y="0"/>
                    <a:pt x="4418" y="0"/>
                  </a:cubicBezTo>
                  <a:cubicBezTo>
                    <a:pt x="4124" y="0"/>
                    <a:pt x="3731" y="632"/>
                    <a:pt x="3044" y="3032"/>
                  </a:cubicBezTo>
                  <a:cubicBezTo>
                    <a:pt x="2356" y="5432"/>
                    <a:pt x="1375" y="9600"/>
                    <a:pt x="785" y="12568"/>
                  </a:cubicBezTo>
                  <a:cubicBezTo>
                    <a:pt x="196" y="15537"/>
                    <a:pt x="0" y="17305"/>
                    <a:pt x="0" y="18568"/>
                  </a:cubicBezTo>
                  <a:cubicBezTo>
                    <a:pt x="0" y="19832"/>
                    <a:pt x="196" y="20589"/>
                    <a:pt x="982" y="21032"/>
                  </a:cubicBezTo>
                  <a:cubicBezTo>
                    <a:pt x="1767" y="21474"/>
                    <a:pt x="3142" y="21600"/>
                    <a:pt x="5204" y="20716"/>
                  </a:cubicBezTo>
                  <a:cubicBezTo>
                    <a:pt x="7265" y="19832"/>
                    <a:pt x="10015" y="17937"/>
                    <a:pt x="11585" y="16611"/>
                  </a:cubicBezTo>
                  <a:cubicBezTo>
                    <a:pt x="13156" y="15284"/>
                    <a:pt x="13549" y="14526"/>
                    <a:pt x="14040" y="13642"/>
                  </a:cubicBezTo>
                  <a:cubicBezTo>
                    <a:pt x="14531" y="12758"/>
                    <a:pt x="15120" y="11747"/>
                    <a:pt x="15807" y="11495"/>
                  </a:cubicBezTo>
                  <a:cubicBezTo>
                    <a:pt x="16495" y="11242"/>
                    <a:pt x="17280" y="11747"/>
                    <a:pt x="17673" y="13074"/>
                  </a:cubicBezTo>
                  <a:cubicBezTo>
                    <a:pt x="18065" y="14400"/>
                    <a:pt x="18065" y="16547"/>
                    <a:pt x="18065" y="17937"/>
                  </a:cubicBezTo>
                  <a:cubicBezTo>
                    <a:pt x="18065" y="19326"/>
                    <a:pt x="18065" y="19958"/>
                    <a:pt x="18655" y="20400"/>
                  </a:cubicBezTo>
                  <a:cubicBezTo>
                    <a:pt x="19244" y="20842"/>
                    <a:pt x="20422" y="21095"/>
                    <a:pt x="21600" y="213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6" name="Line"/>
            <p:cNvSpPr/>
            <p:nvPr/>
          </p:nvSpPr>
          <p:spPr>
            <a:xfrm>
              <a:off x="3675261" y="2614697"/>
              <a:ext cx="515160" cy="227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177" extrusionOk="0">
                  <a:moveTo>
                    <a:pt x="4335" y="3348"/>
                  </a:moveTo>
                  <a:cubicBezTo>
                    <a:pt x="4335" y="2268"/>
                    <a:pt x="4335" y="1188"/>
                    <a:pt x="4092" y="540"/>
                  </a:cubicBezTo>
                  <a:cubicBezTo>
                    <a:pt x="3849" y="-108"/>
                    <a:pt x="3362" y="-324"/>
                    <a:pt x="2779" y="756"/>
                  </a:cubicBezTo>
                  <a:cubicBezTo>
                    <a:pt x="2195" y="1836"/>
                    <a:pt x="1514" y="4212"/>
                    <a:pt x="979" y="7452"/>
                  </a:cubicBezTo>
                  <a:cubicBezTo>
                    <a:pt x="443" y="10692"/>
                    <a:pt x="54" y="14796"/>
                    <a:pt x="6" y="17388"/>
                  </a:cubicBezTo>
                  <a:cubicBezTo>
                    <a:pt x="-43" y="19980"/>
                    <a:pt x="249" y="21060"/>
                    <a:pt x="833" y="21168"/>
                  </a:cubicBezTo>
                  <a:cubicBezTo>
                    <a:pt x="1416" y="21276"/>
                    <a:pt x="2292" y="20412"/>
                    <a:pt x="3071" y="18792"/>
                  </a:cubicBezTo>
                  <a:cubicBezTo>
                    <a:pt x="3849" y="17172"/>
                    <a:pt x="4530" y="14796"/>
                    <a:pt x="5016" y="12528"/>
                  </a:cubicBezTo>
                  <a:cubicBezTo>
                    <a:pt x="5503" y="10260"/>
                    <a:pt x="5795" y="8100"/>
                    <a:pt x="5892" y="7668"/>
                  </a:cubicBezTo>
                  <a:cubicBezTo>
                    <a:pt x="5989" y="7236"/>
                    <a:pt x="5892" y="8532"/>
                    <a:pt x="5649" y="10476"/>
                  </a:cubicBezTo>
                  <a:cubicBezTo>
                    <a:pt x="5406" y="12420"/>
                    <a:pt x="5016" y="15012"/>
                    <a:pt x="4773" y="16956"/>
                  </a:cubicBezTo>
                  <a:cubicBezTo>
                    <a:pt x="4530" y="18900"/>
                    <a:pt x="4433" y="20196"/>
                    <a:pt x="4627" y="20736"/>
                  </a:cubicBezTo>
                  <a:cubicBezTo>
                    <a:pt x="4822" y="21276"/>
                    <a:pt x="5308" y="21060"/>
                    <a:pt x="6184" y="19332"/>
                  </a:cubicBezTo>
                  <a:cubicBezTo>
                    <a:pt x="7060" y="17604"/>
                    <a:pt x="8325" y="14364"/>
                    <a:pt x="9152" y="12420"/>
                  </a:cubicBezTo>
                  <a:cubicBezTo>
                    <a:pt x="9979" y="10476"/>
                    <a:pt x="10368" y="9828"/>
                    <a:pt x="10806" y="9612"/>
                  </a:cubicBezTo>
                  <a:cubicBezTo>
                    <a:pt x="11243" y="9396"/>
                    <a:pt x="11730" y="9612"/>
                    <a:pt x="12071" y="10368"/>
                  </a:cubicBezTo>
                  <a:cubicBezTo>
                    <a:pt x="12411" y="11124"/>
                    <a:pt x="12606" y="12420"/>
                    <a:pt x="12557" y="13932"/>
                  </a:cubicBezTo>
                  <a:cubicBezTo>
                    <a:pt x="12508" y="15444"/>
                    <a:pt x="12216" y="17172"/>
                    <a:pt x="12314" y="17280"/>
                  </a:cubicBezTo>
                  <a:cubicBezTo>
                    <a:pt x="12411" y="17388"/>
                    <a:pt x="12898" y="15876"/>
                    <a:pt x="13481" y="14148"/>
                  </a:cubicBezTo>
                  <a:cubicBezTo>
                    <a:pt x="14065" y="12420"/>
                    <a:pt x="14746" y="10476"/>
                    <a:pt x="15233" y="9072"/>
                  </a:cubicBezTo>
                  <a:cubicBezTo>
                    <a:pt x="15719" y="7668"/>
                    <a:pt x="16011" y="6804"/>
                    <a:pt x="16449" y="6588"/>
                  </a:cubicBezTo>
                  <a:cubicBezTo>
                    <a:pt x="16887" y="6372"/>
                    <a:pt x="17471" y="6804"/>
                    <a:pt x="17811" y="8100"/>
                  </a:cubicBezTo>
                  <a:cubicBezTo>
                    <a:pt x="18152" y="9396"/>
                    <a:pt x="18249" y="11556"/>
                    <a:pt x="18298" y="13176"/>
                  </a:cubicBezTo>
                  <a:cubicBezTo>
                    <a:pt x="18346" y="14796"/>
                    <a:pt x="18346" y="15876"/>
                    <a:pt x="18638" y="16200"/>
                  </a:cubicBezTo>
                  <a:cubicBezTo>
                    <a:pt x="18930" y="16524"/>
                    <a:pt x="19514" y="16092"/>
                    <a:pt x="20049" y="15444"/>
                  </a:cubicBezTo>
                  <a:cubicBezTo>
                    <a:pt x="20584" y="14796"/>
                    <a:pt x="21071" y="13932"/>
                    <a:pt x="21557" y="13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7" name="Line"/>
            <p:cNvSpPr/>
            <p:nvPr/>
          </p:nvSpPr>
          <p:spPr>
            <a:xfrm>
              <a:off x="4023005" y="2613823"/>
              <a:ext cx="344935" cy="483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192" extrusionOk="0">
                  <a:moveTo>
                    <a:pt x="18144" y="1311"/>
                  </a:moveTo>
                  <a:cubicBezTo>
                    <a:pt x="19152" y="802"/>
                    <a:pt x="20160" y="293"/>
                    <a:pt x="20304" y="89"/>
                  </a:cubicBezTo>
                  <a:cubicBezTo>
                    <a:pt x="20448" y="-115"/>
                    <a:pt x="19728" y="-13"/>
                    <a:pt x="18072" y="853"/>
                  </a:cubicBezTo>
                  <a:cubicBezTo>
                    <a:pt x="16416" y="1719"/>
                    <a:pt x="13824" y="3349"/>
                    <a:pt x="12240" y="4572"/>
                  </a:cubicBezTo>
                  <a:cubicBezTo>
                    <a:pt x="10656" y="5794"/>
                    <a:pt x="10080" y="6610"/>
                    <a:pt x="10152" y="6915"/>
                  </a:cubicBezTo>
                  <a:cubicBezTo>
                    <a:pt x="10224" y="7221"/>
                    <a:pt x="10944" y="7017"/>
                    <a:pt x="12024" y="6457"/>
                  </a:cubicBezTo>
                  <a:cubicBezTo>
                    <a:pt x="13104" y="5896"/>
                    <a:pt x="14544" y="4979"/>
                    <a:pt x="15624" y="4572"/>
                  </a:cubicBezTo>
                  <a:cubicBezTo>
                    <a:pt x="16704" y="4164"/>
                    <a:pt x="17424" y="4266"/>
                    <a:pt x="18360" y="4928"/>
                  </a:cubicBezTo>
                  <a:cubicBezTo>
                    <a:pt x="19296" y="5591"/>
                    <a:pt x="20448" y="6813"/>
                    <a:pt x="21024" y="8851"/>
                  </a:cubicBezTo>
                  <a:cubicBezTo>
                    <a:pt x="21600" y="10889"/>
                    <a:pt x="21600" y="13742"/>
                    <a:pt x="19728" y="16034"/>
                  </a:cubicBezTo>
                  <a:cubicBezTo>
                    <a:pt x="17856" y="18327"/>
                    <a:pt x="14112" y="20059"/>
                    <a:pt x="10800" y="20772"/>
                  </a:cubicBezTo>
                  <a:cubicBezTo>
                    <a:pt x="7488" y="21485"/>
                    <a:pt x="4608" y="21179"/>
                    <a:pt x="2880" y="20670"/>
                  </a:cubicBezTo>
                  <a:cubicBezTo>
                    <a:pt x="1152" y="20160"/>
                    <a:pt x="576" y="19447"/>
                    <a:pt x="0" y="18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8" name="Line"/>
            <p:cNvSpPr/>
            <p:nvPr/>
          </p:nvSpPr>
          <p:spPr>
            <a:xfrm>
              <a:off x="4476421" y="2671665"/>
              <a:ext cx="20928" cy="162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6171"/>
                    <a:pt x="16800" y="12343"/>
                    <a:pt x="15600" y="16200"/>
                  </a:cubicBezTo>
                  <a:cubicBezTo>
                    <a:pt x="14400" y="20057"/>
                    <a:pt x="14400" y="21600"/>
                    <a:pt x="12000" y="21600"/>
                  </a:cubicBezTo>
                  <a:cubicBezTo>
                    <a:pt x="9600" y="21600"/>
                    <a:pt x="4800" y="20057"/>
                    <a:pt x="0" y="185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599" name="Line"/>
            <p:cNvSpPr/>
            <p:nvPr/>
          </p:nvSpPr>
          <p:spPr>
            <a:xfrm>
              <a:off x="4448518" y="2455420"/>
              <a:ext cx="4185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0" name="Line"/>
            <p:cNvSpPr/>
            <p:nvPr/>
          </p:nvSpPr>
          <p:spPr>
            <a:xfrm>
              <a:off x="4622900" y="2675991"/>
              <a:ext cx="265084" cy="12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0954" extrusionOk="0">
                  <a:moveTo>
                    <a:pt x="3382" y="7382"/>
                  </a:moveTo>
                  <a:cubicBezTo>
                    <a:pt x="2443" y="10468"/>
                    <a:pt x="1503" y="13554"/>
                    <a:pt x="846" y="16061"/>
                  </a:cubicBezTo>
                  <a:cubicBezTo>
                    <a:pt x="189" y="18568"/>
                    <a:pt x="-187" y="20497"/>
                    <a:pt x="95" y="20882"/>
                  </a:cubicBezTo>
                  <a:cubicBezTo>
                    <a:pt x="376" y="21268"/>
                    <a:pt x="1316" y="20111"/>
                    <a:pt x="2818" y="17025"/>
                  </a:cubicBezTo>
                  <a:cubicBezTo>
                    <a:pt x="4321" y="13939"/>
                    <a:pt x="6387" y="8925"/>
                    <a:pt x="7796" y="5647"/>
                  </a:cubicBezTo>
                  <a:cubicBezTo>
                    <a:pt x="9204" y="2368"/>
                    <a:pt x="9956" y="825"/>
                    <a:pt x="10801" y="247"/>
                  </a:cubicBezTo>
                  <a:cubicBezTo>
                    <a:pt x="11646" y="-332"/>
                    <a:pt x="12585" y="54"/>
                    <a:pt x="13149" y="1982"/>
                  </a:cubicBezTo>
                  <a:cubicBezTo>
                    <a:pt x="13712" y="3911"/>
                    <a:pt x="13900" y="7382"/>
                    <a:pt x="14557" y="10661"/>
                  </a:cubicBezTo>
                  <a:cubicBezTo>
                    <a:pt x="15215" y="13939"/>
                    <a:pt x="16342" y="17025"/>
                    <a:pt x="17563" y="17797"/>
                  </a:cubicBezTo>
                  <a:cubicBezTo>
                    <a:pt x="18783" y="18568"/>
                    <a:pt x="20098" y="17025"/>
                    <a:pt x="21413" y="154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1" name="Line"/>
            <p:cNvSpPr/>
            <p:nvPr/>
          </p:nvSpPr>
          <p:spPr>
            <a:xfrm>
              <a:off x="4699641" y="2664689"/>
              <a:ext cx="427149" cy="572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600" extrusionOk="0">
                  <a:moveTo>
                    <a:pt x="15412" y="0"/>
                  </a:moveTo>
                  <a:cubicBezTo>
                    <a:pt x="13077" y="1317"/>
                    <a:pt x="10742" y="2634"/>
                    <a:pt x="9341" y="3556"/>
                  </a:cubicBezTo>
                  <a:cubicBezTo>
                    <a:pt x="7939" y="4478"/>
                    <a:pt x="7472" y="5005"/>
                    <a:pt x="7648" y="5180"/>
                  </a:cubicBezTo>
                  <a:cubicBezTo>
                    <a:pt x="7823" y="5356"/>
                    <a:pt x="8640" y="5180"/>
                    <a:pt x="10158" y="4522"/>
                  </a:cubicBezTo>
                  <a:cubicBezTo>
                    <a:pt x="11676" y="3863"/>
                    <a:pt x="13894" y="2722"/>
                    <a:pt x="15645" y="2327"/>
                  </a:cubicBezTo>
                  <a:cubicBezTo>
                    <a:pt x="17397" y="1932"/>
                    <a:pt x="18681" y="2283"/>
                    <a:pt x="19732" y="3249"/>
                  </a:cubicBezTo>
                  <a:cubicBezTo>
                    <a:pt x="20783" y="4215"/>
                    <a:pt x="21600" y="5795"/>
                    <a:pt x="21425" y="7859"/>
                  </a:cubicBezTo>
                  <a:cubicBezTo>
                    <a:pt x="21250" y="9922"/>
                    <a:pt x="20082" y="12468"/>
                    <a:pt x="17630" y="14663"/>
                  </a:cubicBezTo>
                  <a:cubicBezTo>
                    <a:pt x="15178" y="16859"/>
                    <a:pt x="11442" y="18702"/>
                    <a:pt x="8290" y="19800"/>
                  </a:cubicBezTo>
                  <a:cubicBezTo>
                    <a:pt x="5137" y="20898"/>
                    <a:pt x="2569" y="2124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2" name="Line"/>
            <p:cNvSpPr/>
            <p:nvPr/>
          </p:nvSpPr>
          <p:spPr>
            <a:xfrm>
              <a:off x="2411635" y="2518201"/>
              <a:ext cx="13953" cy="376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533"/>
                    <a:pt x="7200" y="9067"/>
                    <a:pt x="10800" y="12667"/>
                  </a:cubicBezTo>
                  <a:cubicBezTo>
                    <a:pt x="14400" y="16267"/>
                    <a:pt x="18000" y="1893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3" name="Line"/>
            <p:cNvSpPr/>
            <p:nvPr/>
          </p:nvSpPr>
          <p:spPr>
            <a:xfrm>
              <a:off x="2579050" y="2437923"/>
              <a:ext cx="76733" cy="4569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8" extrusionOk="0">
                  <a:moveTo>
                    <a:pt x="0" y="1812"/>
                  </a:moveTo>
                  <a:cubicBezTo>
                    <a:pt x="1309" y="935"/>
                    <a:pt x="2618" y="58"/>
                    <a:pt x="3600" y="3"/>
                  </a:cubicBezTo>
                  <a:cubicBezTo>
                    <a:pt x="4582" y="-52"/>
                    <a:pt x="5236" y="716"/>
                    <a:pt x="5236" y="3073"/>
                  </a:cubicBezTo>
                  <a:cubicBezTo>
                    <a:pt x="5236" y="5430"/>
                    <a:pt x="4582" y="9377"/>
                    <a:pt x="5564" y="12612"/>
                  </a:cubicBezTo>
                  <a:cubicBezTo>
                    <a:pt x="6545" y="15846"/>
                    <a:pt x="9164" y="18368"/>
                    <a:pt x="12109" y="19739"/>
                  </a:cubicBezTo>
                  <a:cubicBezTo>
                    <a:pt x="15055" y="21109"/>
                    <a:pt x="18327" y="21329"/>
                    <a:pt x="21600" y="21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4" name="Line"/>
            <p:cNvSpPr/>
            <p:nvPr/>
          </p:nvSpPr>
          <p:spPr>
            <a:xfrm>
              <a:off x="2195391" y="2581117"/>
              <a:ext cx="551075" cy="2788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1" extrusionOk="0">
                  <a:moveTo>
                    <a:pt x="21600" y="2132"/>
                  </a:moveTo>
                  <a:cubicBezTo>
                    <a:pt x="21418" y="1239"/>
                    <a:pt x="21235" y="347"/>
                    <a:pt x="20506" y="79"/>
                  </a:cubicBezTo>
                  <a:cubicBezTo>
                    <a:pt x="19777" y="-189"/>
                    <a:pt x="18501" y="168"/>
                    <a:pt x="16314" y="2042"/>
                  </a:cubicBezTo>
                  <a:cubicBezTo>
                    <a:pt x="14127" y="3917"/>
                    <a:pt x="11028" y="7309"/>
                    <a:pt x="8157" y="10790"/>
                  </a:cubicBezTo>
                  <a:cubicBezTo>
                    <a:pt x="5286" y="14270"/>
                    <a:pt x="2643" y="17841"/>
                    <a:pt x="0" y="214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5" name="Line"/>
            <p:cNvSpPr/>
            <p:nvPr/>
          </p:nvSpPr>
          <p:spPr>
            <a:xfrm>
              <a:off x="2076805" y="2706543"/>
              <a:ext cx="648734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65" y="2847"/>
                    <a:pt x="17729" y="5693"/>
                    <a:pt x="15368" y="8372"/>
                  </a:cubicBezTo>
                  <a:cubicBezTo>
                    <a:pt x="13006" y="11051"/>
                    <a:pt x="10219" y="13563"/>
                    <a:pt x="7587" y="15740"/>
                  </a:cubicBezTo>
                  <a:cubicBezTo>
                    <a:pt x="4955" y="17916"/>
                    <a:pt x="2477" y="1975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6" name="Line"/>
            <p:cNvSpPr/>
            <p:nvPr/>
          </p:nvSpPr>
          <p:spPr>
            <a:xfrm>
              <a:off x="3088271" y="3690106"/>
              <a:ext cx="1" cy="13952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7" name="Line"/>
            <p:cNvSpPr/>
            <p:nvPr/>
          </p:nvSpPr>
          <p:spPr>
            <a:xfrm>
              <a:off x="3029781" y="3662631"/>
              <a:ext cx="212618" cy="371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2" h="21329" extrusionOk="0">
                  <a:moveTo>
                    <a:pt x="7159" y="1175"/>
                  </a:moveTo>
                  <a:cubicBezTo>
                    <a:pt x="6010" y="1309"/>
                    <a:pt x="4861" y="1442"/>
                    <a:pt x="4976" y="1509"/>
                  </a:cubicBezTo>
                  <a:cubicBezTo>
                    <a:pt x="5091" y="1575"/>
                    <a:pt x="6470" y="1575"/>
                    <a:pt x="8423" y="1375"/>
                  </a:cubicBezTo>
                  <a:cubicBezTo>
                    <a:pt x="10376" y="1175"/>
                    <a:pt x="12904" y="775"/>
                    <a:pt x="15202" y="442"/>
                  </a:cubicBezTo>
                  <a:cubicBezTo>
                    <a:pt x="17500" y="109"/>
                    <a:pt x="19568" y="-158"/>
                    <a:pt x="20487" y="109"/>
                  </a:cubicBezTo>
                  <a:cubicBezTo>
                    <a:pt x="21406" y="375"/>
                    <a:pt x="21176" y="1175"/>
                    <a:pt x="19338" y="3642"/>
                  </a:cubicBezTo>
                  <a:cubicBezTo>
                    <a:pt x="17500" y="6109"/>
                    <a:pt x="14053" y="10242"/>
                    <a:pt x="11066" y="13175"/>
                  </a:cubicBezTo>
                  <a:cubicBezTo>
                    <a:pt x="8078" y="16109"/>
                    <a:pt x="5551" y="17842"/>
                    <a:pt x="3712" y="19042"/>
                  </a:cubicBezTo>
                  <a:cubicBezTo>
                    <a:pt x="1874" y="20242"/>
                    <a:pt x="725" y="20909"/>
                    <a:pt x="266" y="21175"/>
                  </a:cubicBezTo>
                  <a:cubicBezTo>
                    <a:pt x="-194" y="21442"/>
                    <a:pt x="36" y="21309"/>
                    <a:pt x="266" y="211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8" name="Line"/>
            <p:cNvSpPr/>
            <p:nvPr/>
          </p:nvSpPr>
          <p:spPr>
            <a:xfrm>
              <a:off x="3361821" y="3739479"/>
              <a:ext cx="256422" cy="2784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5" h="21380" extrusionOk="0">
                  <a:moveTo>
                    <a:pt x="2151" y="3172"/>
                  </a:moveTo>
                  <a:cubicBezTo>
                    <a:pt x="2341" y="1744"/>
                    <a:pt x="2530" y="316"/>
                    <a:pt x="2246" y="48"/>
                  </a:cubicBezTo>
                  <a:cubicBezTo>
                    <a:pt x="1962" y="-220"/>
                    <a:pt x="1204" y="673"/>
                    <a:pt x="635" y="2011"/>
                  </a:cubicBezTo>
                  <a:cubicBezTo>
                    <a:pt x="67" y="3350"/>
                    <a:pt x="-312" y="5135"/>
                    <a:pt x="351" y="6385"/>
                  </a:cubicBezTo>
                  <a:cubicBezTo>
                    <a:pt x="1014" y="7635"/>
                    <a:pt x="2720" y="8349"/>
                    <a:pt x="6130" y="9152"/>
                  </a:cubicBezTo>
                  <a:cubicBezTo>
                    <a:pt x="9541" y="9955"/>
                    <a:pt x="14656" y="10848"/>
                    <a:pt x="17593" y="11651"/>
                  </a:cubicBezTo>
                  <a:cubicBezTo>
                    <a:pt x="20530" y="12454"/>
                    <a:pt x="21288" y="13168"/>
                    <a:pt x="20720" y="14597"/>
                  </a:cubicBezTo>
                  <a:cubicBezTo>
                    <a:pt x="20151" y="16025"/>
                    <a:pt x="18256" y="18167"/>
                    <a:pt x="15509" y="19416"/>
                  </a:cubicBezTo>
                  <a:cubicBezTo>
                    <a:pt x="12762" y="20666"/>
                    <a:pt x="9162" y="21023"/>
                    <a:pt x="5562" y="213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09" name="Line"/>
            <p:cNvSpPr/>
            <p:nvPr/>
          </p:nvSpPr>
          <p:spPr>
            <a:xfrm>
              <a:off x="3388223" y="3676155"/>
              <a:ext cx="181367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0" name="Line"/>
            <p:cNvSpPr/>
            <p:nvPr/>
          </p:nvSpPr>
          <p:spPr>
            <a:xfrm>
              <a:off x="3785834" y="3501764"/>
              <a:ext cx="209270" cy="634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240" y="2295"/>
                    <a:pt x="14880" y="4589"/>
                    <a:pt x="11400" y="7240"/>
                  </a:cubicBezTo>
                  <a:cubicBezTo>
                    <a:pt x="7920" y="9890"/>
                    <a:pt x="4320" y="12897"/>
                    <a:pt x="2400" y="15349"/>
                  </a:cubicBezTo>
                  <a:cubicBezTo>
                    <a:pt x="480" y="17802"/>
                    <a:pt x="240" y="1970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1" name="Line"/>
            <p:cNvSpPr/>
            <p:nvPr/>
          </p:nvSpPr>
          <p:spPr>
            <a:xfrm>
              <a:off x="4118840" y="3749304"/>
              <a:ext cx="113435" cy="310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5" h="21526" extrusionOk="0">
                  <a:moveTo>
                    <a:pt x="21075" y="1699"/>
                  </a:moveTo>
                  <a:cubicBezTo>
                    <a:pt x="21075" y="893"/>
                    <a:pt x="21075" y="87"/>
                    <a:pt x="19995" y="7"/>
                  </a:cubicBezTo>
                  <a:cubicBezTo>
                    <a:pt x="18915" y="-74"/>
                    <a:pt x="16755" y="571"/>
                    <a:pt x="13083" y="2908"/>
                  </a:cubicBezTo>
                  <a:cubicBezTo>
                    <a:pt x="9411" y="5245"/>
                    <a:pt x="4227" y="9275"/>
                    <a:pt x="1851" y="12660"/>
                  </a:cubicBezTo>
                  <a:cubicBezTo>
                    <a:pt x="-525" y="16045"/>
                    <a:pt x="-93" y="18786"/>
                    <a:pt x="339" y="215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2" name="Line"/>
            <p:cNvSpPr/>
            <p:nvPr/>
          </p:nvSpPr>
          <p:spPr>
            <a:xfrm>
              <a:off x="4397390" y="3701476"/>
              <a:ext cx="565011" cy="254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336" extrusionOk="0">
                  <a:moveTo>
                    <a:pt x="1667" y="10141"/>
                  </a:moveTo>
                  <a:cubicBezTo>
                    <a:pt x="1755" y="8584"/>
                    <a:pt x="1843" y="7027"/>
                    <a:pt x="1711" y="6735"/>
                  </a:cubicBezTo>
                  <a:cubicBezTo>
                    <a:pt x="1579" y="6443"/>
                    <a:pt x="1228" y="7416"/>
                    <a:pt x="877" y="9751"/>
                  </a:cubicBezTo>
                  <a:cubicBezTo>
                    <a:pt x="526" y="12086"/>
                    <a:pt x="174" y="15784"/>
                    <a:pt x="43" y="18119"/>
                  </a:cubicBezTo>
                  <a:cubicBezTo>
                    <a:pt x="-89" y="20454"/>
                    <a:pt x="-1" y="21427"/>
                    <a:pt x="1535" y="21330"/>
                  </a:cubicBezTo>
                  <a:cubicBezTo>
                    <a:pt x="3072" y="21232"/>
                    <a:pt x="6057" y="20065"/>
                    <a:pt x="7857" y="18605"/>
                  </a:cubicBezTo>
                  <a:cubicBezTo>
                    <a:pt x="9657" y="17146"/>
                    <a:pt x="10272" y="15395"/>
                    <a:pt x="10623" y="13838"/>
                  </a:cubicBezTo>
                  <a:cubicBezTo>
                    <a:pt x="10974" y="12281"/>
                    <a:pt x="11062" y="10919"/>
                    <a:pt x="9789" y="9946"/>
                  </a:cubicBezTo>
                  <a:cubicBezTo>
                    <a:pt x="8516" y="8973"/>
                    <a:pt x="5882" y="8389"/>
                    <a:pt x="3950" y="8389"/>
                  </a:cubicBezTo>
                  <a:cubicBezTo>
                    <a:pt x="2018" y="8389"/>
                    <a:pt x="789" y="8973"/>
                    <a:pt x="394" y="8876"/>
                  </a:cubicBezTo>
                  <a:cubicBezTo>
                    <a:pt x="-1" y="8778"/>
                    <a:pt x="438" y="8000"/>
                    <a:pt x="2062" y="6443"/>
                  </a:cubicBezTo>
                  <a:cubicBezTo>
                    <a:pt x="3687" y="4886"/>
                    <a:pt x="6496" y="2551"/>
                    <a:pt x="8472" y="1286"/>
                  </a:cubicBezTo>
                  <a:cubicBezTo>
                    <a:pt x="10448" y="22"/>
                    <a:pt x="11589" y="-173"/>
                    <a:pt x="12291" y="119"/>
                  </a:cubicBezTo>
                  <a:cubicBezTo>
                    <a:pt x="12994" y="411"/>
                    <a:pt x="13257" y="1189"/>
                    <a:pt x="13126" y="3232"/>
                  </a:cubicBezTo>
                  <a:cubicBezTo>
                    <a:pt x="12994" y="5276"/>
                    <a:pt x="12467" y="8584"/>
                    <a:pt x="11940" y="11308"/>
                  </a:cubicBezTo>
                  <a:cubicBezTo>
                    <a:pt x="11413" y="14032"/>
                    <a:pt x="10887" y="16173"/>
                    <a:pt x="10667" y="17730"/>
                  </a:cubicBezTo>
                  <a:cubicBezTo>
                    <a:pt x="10448" y="19286"/>
                    <a:pt x="10535" y="20259"/>
                    <a:pt x="11194" y="20649"/>
                  </a:cubicBezTo>
                  <a:cubicBezTo>
                    <a:pt x="11852" y="21038"/>
                    <a:pt x="13082" y="20843"/>
                    <a:pt x="14838" y="18897"/>
                  </a:cubicBezTo>
                  <a:cubicBezTo>
                    <a:pt x="16594" y="16951"/>
                    <a:pt x="18877" y="13254"/>
                    <a:pt x="20106" y="10238"/>
                  </a:cubicBezTo>
                  <a:cubicBezTo>
                    <a:pt x="21335" y="7222"/>
                    <a:pt x="21511" y="4886"/>
                    <a:pt x="21204" y="3135"/>
                  </a:cubicBezTo>
                  <a:cubicBezTo>
                    <a:pt x="20896" y="1384"/>
                    <a:pt x="20106" y="216"/>
                    <a:pt x="18218" y="119"/>
                  </a:cubicBezTo>
                  <a:cubicBezTo>
                    <a:pt x="16331" y="22"/>
                    <a:pt x="13345" y="995"/>
                    <a:pt x="11457" y="1968"/>
                  </a:cubicBezTo>
                  <a:cubicBezTo>
                    <a:pt x="9570" y="2941"/>
                    <a:pt x="8779" y="3913"/>
                    <a:pt x="7989" y="48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3" name="Line"/>
            <p:cNvSpPr/>
            <p:nvPr/>
          </p:nvSpPr>
          <p:spPr>
            <a:xfrm>
              <a:off x="2953602" y="4800998"/>
              <a:ext cx="266049" cy="2912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301" extrusionOk="0">
                  <a:moveTo>
                    <a:pt x="7856" y="2422"/>
                  </a:moveTo>
                  <a:cubicBezTo>
                    <a:pt x="7307" y="1742"/>
                    <a:pt x="6758" y="1062"/>
                    <a:pt x="5934" y="551"/>
                  </a:cubicBezTo>
                  <a:cubicBezTo>
                    <a:pt x="5110" y="41"/>
                    <a:pt x="4012" y="-299"/>
                    <a:pt x="3005" y="381"/>
                  </a:cubicBezTo>
                  <a:cubicBezTo>
                    <a:pt x="1999" y="1062"/>
                    <a:pt x="1083" y="2762"/>
                    <a:pt x="534" y="4038"/>
                  </a:cubicBezTo>
                  <a:cubicBezTo>
                    <a:pt x="-15" y="5314"/>
                    <a:pt x="-198" y="6164"/>
                    <a:pt x="260" y="6759"/>
                  </a:cubicBezTo>
                  <a:cubicBezTo>
                    <a:pt x="717" y="7355"/>
                    <a:pt x="1816" y="7695"/>
                    <a:pt x="4378" y="8035"/>
                  </a:cubicBezTo>
                  <a:cubicBezTo>
                    <a:pt x="6941" y="8375"/>
                    <a:pt x="10968" y="8715"/>
                    <a:pt x="14080" y="9651"/>
                  </a:cubicBezTo>
                  <a:cubicBezTo>
                    <a:pt x="17192" y="10586"/>
                    <a:pt x="19388" y="12117"/>
                    <a:pt x="20395" y="13477"/>
                  </a:cubicBezTo>
                  <a:cubicBezTo>
                    <a:pt x="21402" y="14838"/>
                    <a:pt x="21219" y="16029"/>
                    <a:pt x="18199" y="17304"/>
                  </a:cubicBezTo>
                  <a:cubicBezTo>
                    <a:pt x="15178" y="18580"/>
                    <a:pt x="9321" y="19940"/>
                    <a:pt x="3463" y="213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4" name="Line"/>
            <p:cNvSpPr/>
            <p:nvPr/>
          </p:nvSpPr>
          <p:spPr>
            <a:xfrm>
              <a:off x="2976661" y="4792255"/>
              <a:ext cx="286002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580" y="14400"/>
                    <a:pt x="3161" y="7200"/>
                    <a:pt x="6761" y="3600"/>
                  </a:cubicBezTo>
                  <a:cubicBezTo>
                    <a:pt x="10361" y="0"/>
                    <a:pt x="1598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5" name="Line"/>
            <p:cNvSpPr/>
            <p:nvPr/>
          </p:nvSpPr>
          <p:spPr>
            <a:xfrm>
              <a:off x="3365924" y="4799230"/>
              <a:ext cx="300603" cy="235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6" h="21411" extrusionOk="0">
                  <a:moveTo>
                    <a:pt x="8866" y="0"/>
                  </a:moveTo>
                  <a:cubicBezTo>
                    <a:pt x="6917" y="635"/>
                    <a:pt x="4968" y="1271"/>
                    <a:pt x="3506" y="3388"/>
                  </a:cubicBezTo>
                  <a:cubicBezTo>
                    <a:pt x="2045" y="5506"/>
                    <a:pt x="1070" y="9106"/>
                    <a:pt x="502" y="11965"/>
                  </a:cubicBezTo>
                  <a:cubicBezTo>
                    <a:pt x="-67" y="14824"/>
                    <a:pt x="-229" y="16941"/>
                    <a:pt x="421" y="18635"/>
                  </a:cubicBezTo>
                  <a:cubicBezTo>
                    <a:pt x="1070" y="20329"/>
                    <a:pt x="2532" y="21600"/>
                    <a:pt x="5374" y="21388"/>
                  </a:cubicBezTo>
                  <a:cubicBezTo>
                    <a:pt x="8216" y="21176"/>
                    <a:pt x="12439" y="19482"/>
                    <a:pt x="15443" y="16835"/>
                  </a:cubicBezTo>
                  <a:cubicBezTo>
                    <a:pt x="18448" y="14188"/>
                    <a:pt x="20234" y="10588"/>
                    <a:pt x="20803" y="7624"/>
                  </a:cubicBezTo>
                  <a:cubicBezTo>
                    <a:pt x="21371" y="4659"/>
                    <a:pt x="20721" y="2329"/>
                    <a:pt x="18366" y="1694"/>
                  </a:cubicBezTo>
                  <a:cubicBezTo>
                    <a:pt x="16012" y="1059"/>
                    <a:pt x="11951" y="2118"/>
                    <a:pt x="9434" y="3388"/>
                  </a:cubicBezTo>
                  <a:cubicBezTo>
                    <a:pt x="6917" y="4659"/>
                    <a:pt x="5942" y="6141"/>
                    <a:pt x="4968" y="76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6" name="Line"/>
            <p:cNvSpPr/>
            <p:nvPr/>
          </p:nvSpPr>
          <p:spPr>
            <a:xfrm>
              <a:off x="3744054" y="4540935"/>
              <a:ext cx="193997" cy="690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1" h="21534" extrusionOk="0">
                  <a:moveTo>
                    <a:pt x="19813" y="1094"/>
                  </a:moveTo>
                  <a:cubicBezTo>
                    <a:pt x="20322" y="514"/>
                    <a:pt x="20830" y="-66"/>
                    <a:pt x="21084" y="6"/>
                  </a:cubicBezTo>
                  <a:cubicBezTo>
                    <a:pt x="21338" y="79"/>
                    <a:pt x="21338" y="804"/>
                    <a:pt x="19432" y="2543"/>
                  </a:cubicBezTo>
                  <a:cubicBezTo>
                    <a:pt x="17526" y="4283"/>
                    <a:pt x="13714" y="7037"/>
                    <a:pt x="10284" y="9611"/>
                  </a:cubicBezTo>
                  <a:cubicBezTo>
                    <a:pt x="6853" y="12184"/>
                    <a:pt x="3804" y="14576"/>
                    <a:pt x="2025" y="16424"/>
                  </a:cubicBezTo>
                  <a:cubicBezTo>
                    <a:pt x="246" y="18272"/>
                    <a:pt x="-262" y="19577"/>
                    <a:pt x="119" y="20338"/>
                  </a:cubicBezTo>
                  <a:cubicBezTo>
                    <a:pt x="500" y="21099"/>
                    <a:pt x="1771" y="21317"/>
                    <a:pt x="3042" y="215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7" name="Line"/>
            <p:cNvSpPr/>
            <p:nvPr/>
          </p:nvSpPr>
          <p:spPr>
            <a:xfrm>
              <a:off x="4064283" y="4728352"/>
              <a:ext cx="98235" cy="308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1355" extrusionOk="0">
                  <a:moveTo>
                    <a:pt x="21222" y="2979"/>
                  </a:moveTo>
                  <a:cubicBezTo>
                    <a:pt x="21222" y="1689"/>
                    <a:pt x="21222" y="400"/>
                    <a:pt x="20217" y="77"/>
                  </a:cubicBezTo>
                  <a:cubicBezTo>
                    <a:pt x="19213" y="-245"/>
                    <a:pt x="17203" y="400"/>
                    <a:pt x="13938" y="2656"/>
                  </a:cubicBezTo>
                  <a:cubicBezTo>
                    <a:pt x="10673" y="4913"/>
                    <a:pt x="6152" y="8782"/>
                    <a:pt x="3389" y="11925"/>
                  </a:cubicBezTo>
                  <a:cubicBezTo>
                    <a:pt x="627" y="15068"/>
                    <a:pt x="-378" y="17486"/>
                    <a:pt x="124" y="18937"/>
                  </a:cubicBezTo>
                  <a:cubicBezTo>
                    <a:pt x="627" y="20388"/>
                    <a:pt x="2636" y="20871"/>
                    <a:pt x="4645" y="213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8" name="Line"/>
            <p:cNvSpPr/>
            <p:nvPr/>
          </p:nvSpPr>
          <p:spPr>
            <a:xfrm>
              <a:off x="4239691" y="4779080"/>
              <a:ext cx="631150" cy="265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0" h="21066" extrusionOk="0">
                  <a:moveTo>
                    <a:pt x="3755" y="2708"/>
                  </a:moveTo>
                  <a:cubicBezTo>
                    <a:pt x="3991" y="1600"/>
                    <a:pt x="4227" y="492"/>
                    <a:pt x="4109" y="123"/>
                  </a:cubicBezTo>
                  <a:cubicBezTo>
                    <a:pt x="3991" y="-246"/>
                    <a:pt x="3520" y="123"/>
                    <a:pt x="2734" y="2523"/>
                  </a:cubicBezTo>
                  <a:cubicBezTo>
                    <a:pt x="1949" y="4923"/>
                    <a:pt x="849" y="9354"/>
                    <a:pt x="339" y="12677"/>
                  </a:cubicBezTo>
                  <a:cubicBezTo>
                    <a:pt x="-172" y="16000"/>
                    <a:pt x="-93" y="18216"/>
                    <a:pt x="496" y="19416"/>
                  </a:cubicBezTo>
                  <a:cubicBezTo>
                    <a:pt x="1085" y="20616"/>
                    <a:pt x="2184" y="20800"/>
                    <a:pt x="3952" y="18954"/>
                  </a:cubicBezTo>
                  <a:cubicBezTo>
                    <a:pt x="5719" y="17108"/>
                    <a:pt x="8154" y="13231"/>
                    <a:pt x="9450" y="10831"/>
                  </a:cubicBezTo>
                  <a:cubicBezTo>
                    <a:pt x="10746" y="8431"/>
                    <a:pt x="10903" y="7508"/>
                    <a:pt x="10628" y="6492"/>
                  </a:cubicBezTo>
                  <a:cubicBezTo>
                    <a:pt x="10353" y="5477"/>
                    <a:pt x="9646" y="4369"/>
                    <a:pt x="8468" y="4000"/>
                  </a:cubicBezTo>
                  <a:cubicBezTo>
                    <a:pt x="7290" y="3631"/>
                    <a:pt x="5640" y="4000"/>
                    <a:pt x="4501" y="4462"/>
                  </a:cubicBezTo>
                  <a:cubicBezTo>
                    <a:pt x="3363" y="4923"/>
                    <a:pt x="2734" y="5477"/>
                    <a:pt x="2695" y="5569"/>
                  </a:cubicBezTo>
                  <a:cubicBezTo>
                    <a:pt x="2656" y="5662"/>
                    <a:pt x="3205" y="5292"/>
                    <a:pt x="4344" y="4554"/>
                  </a:cubicBezTo>
                  <a:cubicBezTo>
                    <a:pt x="5483" y="3816"/>
                    <a:pt x="7211" y="2708"/>
                    <a:pt x="8547" y="2062"/>
                  </a:cubicBezTo>
                  <a:cubicBezTo>
                    <a:pt x="9882" y="1416"/>
                    <a:pt x="10824" y="1231"/>
                    <a:pt x="11374" y="1600"/>
                  </a:cubicBezTo>
                  <a:cubicBezTo>
                    <a:pt x="11924" y="1969"/>
                    <a:pt x="12081" y="2892"/>
                    <a:pt x="11924" y="4831"/>
                  </a:cubicBezTo>
                  <a:cubicBezTo>
                    <a:pt x="11767" y="6769"/>
                    <a:pt x="11296" y="9723"/>
                    <a:pt x="10903" y="12123"/>
                  </a:cubicBezTo>
                  <a:cubicBezTo>
                    <a:pt x="10510" y="14523"/>
                    <a:pt x="10196" y="16369"/>
                    <a:pt x="10039" y="17754"/>
                  </a:cubicBezTo>
                  <a:cubicBezTo>
                    <a:pt x="9882" y="19139"/>
                    <a:pt x="9882" y="20062"/>
                    <a:pt x="10510" y="20616"/>
                  </a:cubicBezTo>
                  <a:cubicBezTo>
                    <a:pt x="11139" y="21169"/>
                    <a:pt x="12395" y="21354"/>
                    <a:pt x="14005" y="20339"/>
                  </a:cubicBezTo>
                  <a:cubicBezTo>
                    <a:pt x="15616" y="19323"/>
                    <a:pt x="17579" y="17108"/>
                    <a:pt x="18875" y="14800"/>
                  </a:cubicBezTo>
                  <a:cubicBezTo>
                    <a:pt x="20171" y="12492"/>
                    <a:pt x="20800" y="10092"/>
                    <a:pt x="21114" y="8246"/>
                  </a:cubicBezTo>
                  <a:cubicBezTo>
                    <a:pt x="21428" y="6400"/>
                    <a:pt x="21428" y="5108"/>
                    <a:pt x="20800" y="4277"/>
                  </a:cubicBezTo>
                  <a:cubicBezTo>
                    <a:pt x="20171" y="3446"/>
                    <a:pt x="18915" y="3077"/>
                    <a:pt x="17069" y="4646"/>
                  </a:cubicBezTo>
                  <a:cubicBezTo>
                    <a:pt x="15223" y="6216"/>
                    <a:pt x="12788" y="9723"/>
                    <a:pt x="10353" y="132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19" name="Line"/>
            <p:cNvSpPr/>
            <p:nvPr/>
          </p:nvSpPr>
          <p:spPr>
            <a:xfrm>
              <a:off x="2828930" y="5875511"/>
              <a:ext cx="370952" cy="2787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228" extrusionOk="0">
                  <a:moveTo>
                    <a:pt x="5337" y="3032"/>
                  </a:moveTo>
                  <a:cubicBezTo>
                    <a:pt x="3987" y="3032"/>
                    <a:pt x="2637" y="3032"/>
                    <a:pt x="1624" y="3209"/>
                  </a:cubicBezTo>
                  <a:cubicBezTo>
                    <a:pt x="612" y="3386"/>
                    <a:pt x="-63" y="3740"/>
                    <a:pt x="4" y="3829"/>
                  </a:cubicBezTo>
                  <a:cubicBezTo>
                    <a:pt x="72" y="3917"/>
                    <a:pt x="882" y="3740"/>
                    <a:pt x="3447" y="3032"/>
                  </a:cubicBezTo>
                  <a:cubicBezTo>
                    <a:pt x="6012" y="2324"/>
                    <a:pt x="10332" y="1084"/>
                    <a:pt x="12897" y="465"/>
                  </a:cubicBezTo>
                  <a:cubicBezTo>
                    <a:pt x="15462" y="-155"/>
                    <a:pt x="16272" y="-155"/>
                    <a:pt x="16677" y="465"/>
                  </a:cubicBezTo>
                  <a:cubicBezTo>
                    <a:pt x="17082" y="1084"/>
                    <a:pt x="17082" y="2324"/>
                    <a:pt x="15664" y="4979"/>
                  </a:cubicBezTo>
                  <a:cubicBezTo>
                    <a:pt x="14247" y="7635"/>
                    <a:pt x="11412" y="11707"/>
                    <a:pt x="9792" y="14097"/>
                  </a:cubicBezTo>
                  <a:cubicBezTo>
                    <a:pt x="8172" y="16488"/>
                    <a:pt x="7767" y="17196"/>
                    <a:pt x="7429" y="18081"/>
                  </a:cubicBezTo>
                  <a:cubicBezTo>
                    <a:pt x="7092" y="18966"/>
                    <a:pt x="6822" y="20029"/>
                    <a:pt x="7159" y="20648"/>
                  </a:cubicBezTo>
                  <a:cubicBezTo>
                    <a:pt x="7497" y="21268"/>
                    <a:pt x="8442" y="21445"/>
                    <a:pt x="10939" y="20914"/>
                  </a:cubicBezTo>
                  <a:cubicBezTo>
                    <a:pt x="13437" y="20383"/>
                    <a:pt x="17487" y="19143"/>
                    <a:pt x="21537" y="179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0" name="Line"/>
            <p:cNvSpPr/>
            <p:nvPr/>
          </p:nvSpPr>
          <p:spPr>
            <a:xfrm>
              <a:off x="3259860" y="5894105"/>
              <a:ext cx="279467" cy="307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6" h="21458" extrusionOk="0">
                  <a:moveTo>
                    <a:pt x="2319" y="4405"/>
                  </a:moveTo>
                  <a:cubicBezTo>
                    <a:pt x="2845" y="3756"/>
                    <a:pt x="3372" y="3106"/>
                    <a:pt x="3723" y="2213"/>
                  </a:cubicBezTo>
                  <a:cubicBezTo>
                    <a:pt x="4075" y="1320"/>
                    <a:pt x="4250" y="183"/>
                    <a:pt x="3987" y="20"/>
                  </a:cubicBezTo>
                  <a:cubicBezTo>
                    <a:pt x="3723" y="-142"/>
                    <a:pt x="3021" y="670"/>
                    <a:pt x="2319" y="1563"/>
                  </a:cubicBezTo>
                  <a:cubicBezTo>
                    <a:pt x="1616" y="2456"/>
                    <a:pt x="914" y="3431"/>
                    <a:pt x="475" y="4405"/>
                  </a:cubicBezTo>
                  <a:cubicBezTo>
                    <a:pt x="36" y="5380"/>
                    <a:pt x="-140" y="6354"/>
                    <a:pt x="123" y="7085"/>
                  </a:cubicBezTo>
                  <a:cubicBezTo>
                    <a:pt x="387" y="7816"/>
                    <a:pt x="1089" y="8303"/>
                    <a:pt x="3987" y="8872"/>
                  </a:cubicBezTo>
                  <a:cubicBezTo>
                    <a:pt x="6884" y="9440"/>
                    <a:pt x="11977" y="10090"/>
                    <a:pt x="15314" y="10983"/>
                  </a:cubicBezTo>
                  <a:cubicBezTo>
                    <a:pt x="18650" y="11876"/>
                    <a:pt x="20231" y="13013"/>
                    <a:pt x="20845" y="14312"/>
                  </a:cubicBezTo>
                  <a:cubicBezTo>
                    <a:pt x="21460" y="15611"/>
                    <a:pt x="21109" y="17073"/>
                    <a:pt x="18475" y="18291"/>
                  </a:cubicBezTo>
                  <a:cubicBezTo>
                    <a:pt x="15840" y="19509"/>
                    <a:pt x="10923" y="20484"/>
                    <a:pt x="6006" y="214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1" name="Line"/>
            <p:cNvSpPr/>
            <p:nvPr/>
          </p:nvSpPr>
          <p:spPr>
            <a:xfrm>
              <a:off x="3311491" y="5843727"/>
              <a:ext cx="272051" cy="71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4800" y="12302"/>
                    <a:pt x="9600" y="4448"/>
                    <a:pt x="13200" y="1502"/>
                  </a:cubicBezTo>
                  <a:cubicBezTo>
                    <a:pt x="16800" y="-1443"/>
                    <a:pt x="19200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2" name="Line"/>
            <p:cNvSpPr/>
            <p:nvPr/>
          </p:nvSpPr>
          <p:spPr>
            <a:xfrm>
              <a:off x="3718637" y="5567825"/>
              <a:ext cx="227637" cy="849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1509" extrusionOk="0">
                  <a:moveTo>
                    <a:pt x="21360" y="1380"/>
                  </a:moveTo>
                  <a:cubicBezTo>
                    <a:pt x="21360" y="1086"/>
                    <a:pt x="21360" y="792"/>
                    <a:pt x="21142" y="498"/>
                  </a:cubicBezTo>
                  <a:cubicBezTo>
                    <a:pt x="20924" y="203"/>
                    <a:pt x="20487" y="-91"/>
                    <a:pt x="20051" y="27"/>
                  </a:cubicBezTo>
                  <a:cubicBezTo>
                    <a:pt x="19615" y="144"/>
                    <a:pt x="19178" y="674"/>
                    <a:pt x="17651" y="2087"/>
                  </a:cubicBezTo>
                  <a:cubicBezTo>
                    <a:pt x="16124" y="3499"/>
                    <a:pt x="13505" y="5795"/>
                    <a:pt x="10887" y="8031"/>
                  </a:cubicBezTo>
                  <a:cubicBezTo>
                    <a:pt x="8269" y="10268"/>
                    <a:pt x="5651" y="12445"/>
                    <a:pt x="3687" y="14417"/>
                  </a:cubicBezTo>
                  <a:cubicBezTo>
                    <a:pt x="1724" y="16389"/>
                    <a:pt x="415" y="18154"/>
                    <a:pt x="87" y="19302"/>
                  </a:cubicBezTo>
                  <a:cubicBezTo>
                    <a:pt x="-240" y="20450"/>
                    <a:pt x="415" y="20979"/>
                    <a:pt x="1069" y="215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3" name="Line"/>
            <p:cNvSpPr/>
            <p:nvPr/>
          </p:nvSpPr>
          <p:spPr>
            <a:xfrm>
              <a:off x="4017635" y="5905807"/>
              <a:ext cx="81636" cy="3094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6" h="21454" extrusionOk="0">
                  <a:moveTo>
                    <a:pt x="18862" y="4529"/>
                  </a:moveTo>
                  <a:cubicBezTo>
                    <a:pt x="19445" y="3723"/>
                    <a:pt x="20029" y="2917"/>
                    <a:pt x="20321" y="1950"/>
                  </a:cubicBezTo>
                  <a:cubicBezTo>
                    <a:pt x="20613" y="982"/>
                    <a:pt x="20613" y="-146"/>
                    <a:pt x="19737" y="15"/>
                  </a:cubicBezTo>
                  <a:cubicBezTo>
                    <a:pt x="18862" y="176"/>
                    <a:pt x="17110" y="1627"/>
                    <a:pt x="13316" y="4609"/>
                  </a:cubicBezTo>
                  <a:cubicBezTo>
                    <a:pt x="9521" y="7591"/>
                    <a:pt x="3683" y="12105"/>
                    <a:pt x="1348" y="15167"/>
                  </a:cubicBezTo>
                  <a:cubicBezTo>
                    <a:pt x="-987" y="18230"/>
                    <a:pt x="181" y="19842"/>
                    <a:pt x="1348" y="214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4" name="Line"/>
            <p:cNvSpPr/>
            <p:nvPr/>
          </p:nvSpPr>
          <p:spPr>
            <a:xfrm>
              <a:off x="4260575" y="5805229"/>
              <a:ext cx="604959" cy="327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251" extrusionOk="0">
                  <a:moveTo>
                    <a:pt x="479" y="9418"/>
                  </a:moveTo>
                  <a:cubicBezTo>
                    <a:pt x="315" y="11835"/>
                    <a:pt x="150" y="14252"/>
                    <a:pt x="68" y="15838"/>
                  </a:cubicBezTo>
                  <a:cubicBezTo>
                    <a:pt x="-14" y="17424"/>
                    <a:pt x="-14" y="18179"/>
                    <a:pt x="27" y="18934"/>
                  </a:cubicBezTo>
                  <a:cubicBezTo>
                    <a:pt x="68" y="19689"/>
                    <a:pt x="150" y="20445"/>
                    <a:pt x="725" y="20898"/>
                  </a:cubicBezTo>
                  <a:cubicBezTo>
                    <a:pt x="1300" y="21351"/>
                    <a:pt x="2368" y="21502"/>
                    <a:pt x="3805" y="20520"/>
                  </a:cubicBezTo>
                  <a:cubicBezTo>
                    <a:pt x="5242" y="19538"/>
                    <a:pt x="7049" y="17424"/>
                    <a:pt x="8158" y="15233"/>
                  </a:cubicBezTo>
                  <a:cubicBezTo>
                    <a:pt x="9267" y="13043"/>
                    <a:pt x="9677" y="10778"/>
                    <a:pt x="9842" y="9116"/>
                  </a:cubicBezTo>
                  <a:cubicBezTo>
                    <a:pt x="10006" y="7454"/>
                    <a:pt x="9924" y="6397"/>
                    <a:pt x="9431" y="5642"/>
                  </a:cubicBezTo>
                  <a:cubicBezTo>
                    <a:pt x="8938" y="4887"/>
                    <a:pt x="8035" y="4433"/>
                    <a:pt x="6844" y="4509"/>
                  </a:cubicBezTo>
                  <a:cubicBezTo>
                    <a:pt x="5653" y="4585"/>
                    <a:pt x="4175" y="5189"/>
                    <a:pt x="3189" y="5793"/>
                  </a:cubicBezTo>
                  <a:cubicBezTo>
                    <a:pt x="2203" y="6397"/>
                    <a:pt x="1711" y="7001"/>
                    <a:pt x="1670" y="7303"/>
                  </a:cubicBezTo>
                  <a:cubicBezTo>
                    <a:pt x="1629" y="7605"/>
                    <a:pt x="2039" y="7605"/>
                    <a:pt x="3353" y="6624"/>
                  </a:cubicBezTo>
                  <a:cubicBezTo>
                    <a:pt x="4667" y="5642"/>
                    <a:pt x="6885" y="3678"/>
                    <a:pt x="8445" y="2394"/>
                  </a:cubicBezTo>
                  <a:cubicBezTo>
                    <a:pt x="10006" y="1110"/>
                    <a:pt x="10909" y="506"/>
                    <a:pt x="11566" y="204"/>
                  </a:cubicBezTo>
                  <a:cubicBezTo>
                    <a:pt x="12223" y="-98"/>
                    <a:pt x="12634" y="-98"/>
                    <a:pt x="12880" y="431"/>
                  </a:cubicBezTo>
                  <a:cubicBezTo>
                    <a:pt x="13127" y="959"/>
                    <a:pt x="13209" y="2017"/>
                    <a:pt x="12675" y="4056"/>
                  </a:cubicBezTo>
                  <a:cubicBezTo>
                    <a:pt x="12141" y="6095"/>
                    <a:pt x="10991" y="9116"/>
                    <a:pt x="10170" y="11684"/>
                  </a:cubicBezTo>
                  <a:cubicBezTo>
                    <a:pt x="9349" y="14252"/>
                    <a:pt x="8856" y="16366"/>
                    <a:pt x="8610" y="17801"/>
                  </a:cubicBezTo>
                  <a:cubicBezTo>
                    <a:pt x="8363" y="19236"/>
                    <a:pt x="8363" y="19992"/>
                    <a:pt x="8897" y="20520"/>
                  </a:cubicBezTo>
                  <a:cubicBezTo>
                    <a:pt x="9431" y="21049"/>
                    <a:pt x="10499" y="21351"/>
                    <a:pt x="12223" y="20671"/>
                  </a:cubicBezTo>
                  <a:cubicBezTo>
                    <a:pt x="13948" y="19992"/>
                    <a:pt x="16330" y="18330"/>
                    <a:pt x="18096" y="15913"/>
                  </a:cubicBezTo>
                  <a:cubicBezTo>
                    <a:pt x="19861" y="13496"/>
                    <a:pt x="21011" y="10324"/>
                    <a:pt x="21299" y="7908"/>
                  </a:cubicBezTo>
                  <a:cubicBezTo>
                    <a:pt x="21586" y="5491"/>
                    <a:pt x="21011" y="3829"/>
                    <a:pt x="18999" y="2923"/>
                  </a:cubicBezTo>
                  <a:cubicBezTo>
                    <a:pt x="16987" y="2017"/>
                    <a:pt x="13537" y="1866"/>
                    <a:pt x="10950" y="2545"/>
                  </a:cubicBezTo>
                  <a:cubicBezTo>
                    <a:pt x="8363" y="3225"/>
                    <a:pt x="6638" y="4736"/>
                    <a:pt x="4914" y="6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5" name="Line"/>
            <p:cNvSpPr/>
            <p:nvPr/>
          </p:nvSpPr>
          <p:spPr>
            <a:xfrm>
              <a:off x="5970240" y="1915638"/>
              <a:ext cx="68722" cy="316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465" extrusionOk="0">
                  <a:moveTo>
                    <a:pt x="21280" y="2072"/>
                  </a:moveTo>
                  <a:cubicBezTo>
                    <a:pt x="17680" y="1126"/>
                    <a:pt x="14080" y="180"/>
                    <a:pt x="11200" y="23"/>
                  </a:cubicBezTo>
                  <a:cubicBezTo>
                    <a:pt x="8320" y="-135"/>
                    <a:pt x="6160" y="496"/>
                    <a:pt x="4000" y="3018"/>
                  </a:cubicBezTo>
                  <a:cubicBezTo>
                    <a:pt x="1840" y="5541"/>
                    <a:pt x="-320" y="9956"/>
                    <a:pt x="40" y="13345"/>
                  </a:cubicBezTo>
                  <a:cubicBezTo>
                    <a:pt x="400" y="16735"/>
                    <a:pt x="3280" y="19100"/>
                    <a:pt x="6520" y="20283"/>
                  </a:cubicBezTo>
                  <a:cubicBezTo>
                    <a:pt x="9760" y="21465"/>
                    <a:pt x="13360" y="21465"/>
                    <a:pt x="16960" y="2146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6" name="Line"/>
            <p:cNvSpPr/>
            <p:nvPr/>
          </p:nvSpPr>
          <p:spPr>
            <a:xfrm>
              <a:off x="6080815" y="1855516"/>
              <a:ext cx="62781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200" y="2824"/>
                    <a:pt x="8800" y="5647"/>
                    <a:pt x="5200" y="9247"/>
                  </a:cubicBezTo>
                  <a:cubicBezTo>
                    <a:pt x="1600" y="12847"/>
                    <a:pt x="800" y="1722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7" name="Line"/>
            <p:cNvSpPr/>
            <p:nvPr/>
          </p:nvSpPr>
          <p:spPr>
            <a:xfrm>
              <a:off x="5808765" y="2054612"/>
              <a:ext cx="488295" cy="2321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0" y="9276"/>
                  </a:moveTo>
                  <a:cubicBezTo>
                    <a:pt x="2880" y="6710"/>
                    <a:pt x="5760" y="4143"/>
                    <a:pt x="8434" y="2539"/>
                  </a:cubicBezTo>
                  <a:cubicBezTo>
                    <a:pt x="11109" y="935"/>
                    <a:pt x="13577" y="294"/>
                    <a:pt x="15120" y="80"/>
                  </a:cubicBezTo>
                  <a:cubicBezTo>
                    <a:pt x="16663" y="-134"/>
                    <a:pt x="17280" y="80"/>
                    <a:pt x="17434" y="721"/>
                  </a:cubicBezTo>
                  <a:cubicBezTo>
                    <a:pt x="17589" y="1363"/>
                    <a:pt x="17280" y="2432"/>
                    <a:pt x="15891" y="4250"/>
                  </a:cubicBezTo>
                  <a:cubicBezTo>
                    <a:pt x="14503" y="6068"/>
                    <a:pt x="12034" y="8634"/>
                    <a:pt x="9463" y="11308"/>
                  </a:cubicBezTo>
                  <a:cubicBezTo>
                    <a:pt x="6891" y="13981"/>
                    <a:pt x="4217" y="16761"/>
                    <a:pt x="2623" y="18472"/>
                  </a:cubicBezTo>
                  <a:cubicBezTo>
                    <a:pt x="1029" y="20183"/>
                    <a:pt x="514" y="20824"/>
                    <a:pt x="566" y="21145"/>
                  </a:cubicBezTo>
                  <a:cubicBezTo>
                    <a:pt x="617" y="21466"/>
                    <a:pt x="1234" y="21466"/>
                    <a:pt x="3446" y="20717"/>
                  </a:cubicBezTo>
                  <a:cubicBezTo>
                    <a:pt x="5657" y="19969"/>
                    <a:pt x="9463" y="18472"/>
                    <a:pt x="12754" y="17403"/>
                  </a:cubicBezTo>
                  <a:cubicBezTo>
                    <a:pt x="16046" y="16333"/>
                    <a:pt x="18823" y="15692"/>
                    <a:pt x="21600" y="1505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8" name="Line"/>
            <p:cNvSpPr/>
            <p:nvPr/>
          </p:nvSpPr>
          <p:spPr>
            <a:xfrm>
              <a:off x="6440331" y="1956414"/>
              <a:ext cx="296194" cy="301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402" extrusionOk="0">
                  <a:moveTo>
                    <a:pt x="10865" y="3233"/>
                  </a:moveTo>
                  <a:cubicBezTo>
                    <a:pt x="10865" y="2408"/>
                    <a:pt x="10865" y="1584"/>
                    <a:pt x="10443" y="1007"/>
                  </a:cubicBezTo>
                  <a:cubicBezTo>
                    <a:pt x="10021" y="430"/>
                    <a:pt x="9177" y="100"/>
                    <a:pt x="8334" y="17"/>
                  </a:cubicBezTo>
                  <a:cubicBezTo>
                    <a:pt x="7490" y="-65"/>
                    <a:pt x="6646" y="100"/>
                    <a:pt x="5465" y="1419"/>
                  </a:cubicBezTo>
                  <a:cubicBezTo>
                    <a:pt x="4284" y="2738"/>
                    <a:pt x="2765" y="5211"/>
                    <a:pt x="1752" y="8014"/>
                  </a:cubicBezTo>
                  <a:cubicBezTo>
                    <a:pt x="740" y="10817"/>
                    <a:pt x="234" y="13950"/>
                    <a:pt x="65" y="16094"/>
                  </a:cubicBezTo>
                  <a:cubicBezTo>
                    <a:pt x="-104" y="18237"/>
                    <a:pt x="65" y="19391"/>
                    <a:pt x="487" y="20216"/>
                  </a:cubicBezTo>
                  <a:cubicBezTo>
                    <a:pt x="909" y="21040"/>
                    <a:pt x="1584" y="21535"/>
                    <a:pt x="3609" y="21370"/>
                  </a:cubicBezTo>
                  <a:cubicBezTo>
                    <a:pt x="5634" y="21205"/>
                    <a:pt x="9009" y="20381"/>
                    <a:pt x="12215" y="17908"/>
                  </a:cubicBezTo>
                  <a:cubicBezTo>
                    <a:pt x="15421" y="15434"/>
                    <a:pt x="18459" y="11312"/>
                    <a:pt x="21496" y="719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29" name="Line"/>
            <p:cNvSpPr/>
            <p:nvPr/>
          </p:nvSpPr>
          <p:spPr>
            <a:xfrm>
              <a:off x="6706444" y="1793269"/>
              <a:ext cx="330033" cy="473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063" extrusionOk="0">
                  <a:moveTo>
                    <a:pt x="2860" y="906"/>
                  </a:moveTo>
                  <a:cubicBezTo>
                    <a:pt x="2860" y="390"/>
                    <a:pt x="2860" y="-127"/>
                    <a:pt x="2709" y="28"/>
                  </a:cubicBezTo>
                  <a:cubicBezTo>
                    <a:pt x="2558" y="183"/>
                    <a:pt x="2256" y="1010"/>
                    <a:pt x="1727" y="2922"/>
                  </a:cubicBezTo>
                  <a:cubicBezTo>
                    <a:pt x="1198" y="4834"/>
                    <a:pt x="443" y="7831"/>
                    <a:pt x="141" y="10931"/>
                  </a:cubicBezTo>
                  <a:cubicBezTo>
                    <a:pt x="-161" y="14032"/>
                    <a:pt x="-10" y="17236"/>
                    <a:pt x="896" y="19096"/>
                  </a:cubicBezTo>
                  <a:cubicBezTo>
                    <a:pt x="1803" y="20956"/>
                    <a:pt x="3464" y="21473"/>
                    <a:pt x="5730" y="20750"/>
                  </a:cubicBezTo>
                  <a:cubicBezTo>
                    <a:pt x="7996" y="20026"/>
                    <a:pt x="10866" y="18062"/>
                    <a:pt x="12678" y="16357"/>
                  </a:cubicBezTo>
                  <a:cubicBezTo>
                    <a:pt x="14491" y="14652"/>
                    <a:pt x="15246" y="13205"/>
                    <a:pt x="15775" y="12223"/>
                  </a:cubicBezTo>
                  <a:cubicBezTo>
                    <a:pt x="16303" y="11241"/>
                    <a:pt x="16605" y="10725"/>
                    <a:pt x="16983" y="10725"/>
                  </a:cubicBezTo>
                  <a:cubicBezTo>
                    <a:pt x="17361" y="10725"/>
                    <a:pt x="17814" y="11241"/>
                    <a:pt x="17889" y="12430"/>
                  </a:cubicBezTo>
                  <a:cubicBezTo>
                    <a:pt x="17965" y="13618"/>
                    <a:pt x="17663" y="15479"/>
                    <a:pt x="17587" y="16719"/>
                  </a:cubicBezTo>
                  <a:cubicBezTo>
                    <a:pt x="17512" y="17959"/>
                    <a:pt x="17663" y="18579"/>
                    <a:pt x="18342" y="18838"/>
                  </a:cubicBezTo>
                  <a:cubicBezTo>
                    <a:pt x="19022" y="19096"/>
                    <a:pt x="20231" y="18993"/>
                    <a:pt x="21439" y="188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0" name="Line"/>
            <p:cNvSpPr/>
            <p:nvPr/>
          </p:nvSpPr>
          <p:spPr>
            <a:xfrm>
              <a:off x="7075765" y="2019100"/>
              <a:ext cx="490859" cy="235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032" extrusionOk="0">
                  <a:moveTo>
                    <a:pt x="5892" y="965"/>
                  </a:moveTo>
                  <a:cubicBezTo>
                    <a:pt x="5487" y="342"/>
                    <a:pt x="5081" y="-281"/>
                    <a:pt x="4473" y="134"/>
                  </a:cubicBezTo>
                  <a:cubicBezTo>
                    <a:pt x="3864" y="550"/>
                    <a:pt x="3053" y="2004"/>
                    <a:pt x="2191" y="4704"/>
                  </a:cubicBezTo>
                  <a:cubicBezTo>
                    <a:pt x="1329" y="7404"/>
                    <a:pt x="416" y="11350"/>
                    <a:pt x="112" y="14361"/>
                  </a:cubicBezTo>
                  <a:cubicBezTo>
                    <a:pt x="-192" y="17373"/>
                    <a:pt x="112" y="19450"/>
                    <a:pt x="1177" y="19346"/>
                  </a:cubicBezTo>
                  <a:cubicBezTo>
                    <a:pt x="2242" y="19242"/>
                    <a:pt x="4067" y="16957"/>
                    <a:pt x="5081" y="15296"/>
                  </a:cubicBezTo>
                  <a:cubicBezTo>
                    <a:pt x="6095" y="13634"/>
                    <a:pt x="6298" y="12596"/>
                    <a:pt x="6501" y="11454"/>
                  </a:cubicBezTo>
                  <a:cubicBezTo>
                    <a:pt x="6704" y="10311"/>
                    <a:pt x="6907" y="9065"/>
                    <a:pt x="6856" y="8857"/>
                  </a:cubicBezTo>
                  <a:cubicBezTo>
                    <a:pt x="6805" y="8650"/>
                    <a:pt x="6501" y="9481"/>
                    <a:pt x="6095" y="11038"/>
                  </a:cubicBezTo>
                  <a:cubicBezTo>
                    <a:pt x="5690" y="12596"/>
                    <a:pt x="5183" y="14881"/>
                    <a:pt x="4878" y="16750"/>
                  </a:cubicBezTo>
                  <a:cubicBezTo>
                    <a:pt x="4574" y="18619"/>
                    <a:pt x="4473" y="20073"/>
                    <a:pt x="4676" y="20696"/>
                  </a:cubicBezTo>
                  <a:cubicBezTo>
                    <a:pt x="4878" y="21319"/>
                    <a:pt x="5385" y="21111"/>
                    <a:pt x="6349" y="19761"/>
                  </a:cubicBezTo>
                  <a:cubicBezTo>
                    <a:pt x="7312" y="18411"/>
                    <a:pt x="8732" y="15919"/>
                    <a:pt x="9645" y="14257"/>
                  </a:cubicBezTo>
                  <a:cubicBezTo>
                    <a:pt x="10557" y="12596"/>
                    <a:pt x="10963" y="11765"/>
                    <a:pt x="11419" y="11142"/>
                  </a:cubicBezTo>
                  <a:cubicBezTo>
                    <a:pt x="11876" y="10519"/>
                    <a:pt x="12383" y="10104"/>
                    <a:pt x="12738" y="10519"/>
                  </a:cubicBezTo>
                  <a:cubicBezTo>
                    <a:pt x="13093" y="10934"/>
                    <a:pt x="13295" y="12181"/>
                    <a:pt x="13346" y="13323"/>
                  </a:cubicBezTo>
                  <a:cubicBezTo>
                    <a:pt x="13397" y="14465"/>
                    <a:pt x="13295" y="15504"/>
                    <a:pt x="13143" y="16854"/>
                  </a:cubicBezTo>
                  <a:cubicBezTo>
                    <a:pt x="12991" y="18204"/>
                    <a:pt x="12788" y="19865"/>
                    <a:pt x="12940" y="20488"/>
                  </a:cubicBezTo>
                  <a:cubicBezTo>
                    <a:pt x="13093" y="21111"/>
                    <a:pt x="13600" y="20696"/>
                    <a:pt x="14309" y="19761"/>
                  </a:cubicBezTo>
                  <a:cubicBezTo>
                    <a:pt x="15019" y="18827"/>
                    <a:pt x="15932" y="17373"/>
                    <a:pt x="16743" y="16542"/>
                  </a:cubicBezTo>
                  <a:cubicBezTo>
                    <a:pt x="17554" y="15711"/>
                    <a:pt x="18264" y="15504"/>
                    <a:pt x="18619" y="16127"/>
                  </a:cubicBezTo>
                  <a:cubicBezTo>
                    <a:pt x="18974" y="16750"/>
                    <a:pt x="18974" y="18204"/>
                    <a:pt x="19380" y="18204"/>
                  </a:cubicBezTo>
                  <a:cubicBezTo>
                    <a:pt x="19785" y="18204"/>
                    <a:pt x="20597" y="16750"/>
                    <a:pt x="21408" y="1529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1" name="Line"/>
            <p:cNvSpPr/>
            <p:nvPr/>
          </p:nvSpPr>
          <p:spPr>
            <a:xfrm>
              <a:off x="7503843" y="2057809"/>
              <a:ext cx="262449" cy="402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21" extrusionOk="0">
                  <a:moveTo>
                    <a:pt x="15916" y="0"/>
                  </a:moveTo>
                  <a:cubicBezTo>
                    <a:pt x="13074" y="614"/>
                    <a:pt x="10232" y="1227"/>
                    <a:pt x="7674" y="2455"/>
                  </a:cubicBezTo>
                  <a:cubicBezTo>
                    <a:pt x="5116" y="3682"/>
                    <a:pt x="2842" y="5523"/>
                    <a:pt x="1611" y="6750"/>
                  </a:cubicBezTo>
                  <a:cubicBezTo>
                    <a:pt x="379" y="7977"/>
                    <a:pt x="189" y="8591"/>
                    <a:pt x="568" y="8959"/>
                  </a:cubicBezTo>
                  <a:cubicBezTo>
                    <a:pt x="947" y="9327"/>
                    <a:pt x="1895" y="9450"/>
                    <a:pt x="3789" y="8775"/>
                  </a:cubicBezTo>
                  <a:cubicBezTo>
                    <a:pt x="5684" y="8100"/>
                    <a:pt x="8526" y="6627"/>
                    <a:pt x="10611" y="5645"/>
                  </a:cubicBezTo>
                  <a:cubicBezTo>
                    <a:pt x="12695" y="4664"/>
                    <a:pt x="14021" y="4173"/>
                    <a:pt x="15253" y="3927"/>
                  </a:cubicBezTo>
                  <a:cubicBezTo>
                    <a:pt x="16484" y="3682"/>
                    <a:pt x="17621" y="3682"/>
                    <a:pt x="18663" y="4234"/>
                  </a:cubicBezTo>
                  <a:cubicBezTo>
                    <a:pt x="19705" y="4786"/>
                    <a:pt x="20653" y="5891"/>
                    <a:pt x="21126" y="7916"/>
                  </a:cubicBezTo>
                  <a:cubicBezTo>
                    <a:pt x="21600" y="9941"/>
                    <a:pt x="21600" y="12886"/>
                    <a:pt x="19611" y="15402"/>
                  </a:cubicBezTo>
                  <a:cubicBezTo>
                    <a:pt x="17621" y="17918"/>
                    <a:pt x="13642" y="20005"/>
                    <a:pt x="10326" y="20802"/>
                  </a:cubicBezTo>
                  <a:cubicBezTo>
                    <a:pt x="7011" y="21600"/>
                    <a:pt x="4358" y="21109"/>
                    <a:pt x="2747" y="20557"/>
                  </a:cubicBezTo>
                  <a:cubicBezTo>
                    <a:pt x="1137" y="20005"/>
                    <a:pt x="568" y="19391"/>
                    <a:pt x="0" y="1877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2" name="Line"/>
            <p:cNvSpPr/>
            <p:nvPr/>
          </p:nvSpPr>
          <p:spPr>
            <a:xfrm>
              <a:off x="7852624" y="2057809"/>
              <a:ext cx="6977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3" name="Line"/>
            <p:cNvSpPr/>
            <p:nvPr/>
          </p:nvSpPr>
          <p:spPr>
            <a:xfrm>
              <a:off x="7873551" y="1883419"/>
              <a:ext cx="13953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4" name="Line"/>
            <p:cNvSpPr/>
            <p:nvPr/>
          </p:nvSpPr>
          <p:spPr>
            <a:xfrm>
              <a:off x="7968884" y="2064785"/>
              <a:ext cx="218571" cy="160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9" y="0"/>
                  </a:moveTo>
                  <a:cubicBezTo>
                    <a:pt x="1379" y="4070"/>
                    <a:pt x="1838" y="8139"/>
                    <a:pt x="1494" y="11583"/>
                  </a:cubicBezTo>
                  <a:cubicBezTo>
                    <a:pt x="1149" y="15026"/>
                    <a:pt x="0" y="17843"/>
                    <a:pt x="0" y="18626"/>
                  </a:cubicBezTo>
                  <a:cubicBezTo>
                    <a:pt x="0" y="19409"/>
                    <a:pt x="1149" y="18157"/>
                    <a:pt x="3102" y="15183"/>
                  </a:cubicBezTo>
                  <a:cubicBezTo>
                    <a:pt x="5055" y="12209"/>
                    <a:pt x="7813" y="7513"/>
                    <a:pt x="10226" y="4696"/>
                  </a:cubicBezTo>
                  <a:cubicBezTo>
                    <a:pt x="12638" y="1878"/>
                    <a:pt x="14706" y="939"/>
                    <a:pt x="16315" y="2035"/>
                  </a:cubicBezTo>
                  <a:cubicBezTo>
                    <a:pt x="17923" y="3130"/>
                    <a:pt x="19072" y="6261"/>
                    <a:pt x="19647" y="9391"/>
                  </a:cubicBezTo>
                  <a:cubicBezTo>
                    <a:pt x="20221" y="12522"/>
                    <a:pt x="20221" y="15652"/>
                    <a:pt x="20451" y="17687"/>
                  </a:cubicBezTo>
                  <a:cubicBezTo>
                    <a:pt x="20681" y="19722"/>
                    <a:pt x="21140" y="2066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5" name="Line"/>
            <p:cNvSpPr/>
            <p:nvPr/>
          </p:nvSpPr>
          <p:spPr>
            <a:xfrm>
              <a:off x="7880527" y="2025005"/>
              <a:ext cx="579832" cy="529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475" extrusionOk="0">
                  <a:moveTo>
                    <a:pt x="17743" y="2746"/>
                  </a:moveTo>
                  <a:cubicBezTo>
                    <a:pt x="17743" y="2274"/>
                    <a:pt x="17743" y="1802"/>
                    <a:pt x="17743" y="1331"/>
                  </a:cubicBezTo>
                  <a:cubicBezTo>
                    <a:pt x="17743" y="859"/>
                    <a:pt x="17743" y="388"/>
                    <a:pt x="17529" y="152"/>
                  </a:cubicBezTo>
                  <a:cubicBezTo>
                    <a:pt x="17314" y="-84"/>
                    <a:pt x="16886" y="-84"/>
                    <a:pt x="16414" y="435"/>
                  </a:cubicBezTo>
                  <a:cubicBezTo>
                    <a:pt x="15943" y="954"/>
                    <a:pt x="15429" y="1991"/>
                    <a:pt x="14914" y="3076"/>
                  </a:cubicBezTo>
                  <a:cubicBezTo>
                    <a:pt x="14400" y="4161"/>
                    <a:pt x="13886" y="5292"/>
                    <a:pt x="13543" y="6141"/>
                  </a:cubicBezTo>
                  <a:cubicBezTo>
                    <a:pt x="13200" y="6990"/>
                    <a:pt x="13029" y="7556"/>
                    <a:pt x="13243" y="7933"/>
                  </a:cubicBezTo>
                  <a:cubicBezTo>
                    <a:pt x="13457" y="8311"/>
                    <a:pt x="14057" y="8499"/>
                    <a:pt x="14786" y="7698"/>
                  </a:cubicBezTo>
                  <a:cubicBezTo>
                    <a:pt x="15514" y="6896"/>
                    <a:pt x="16371" y="5104"/>
                    <a:pt x="16886" y="3972"/>
                  </a:cubicBezTo>
                  <a:cubicBezTo>
                    <a:pt x="17400" y="2840"/>
                    <a:pt x="17571" y="2368"/>
                    <a:pt x="17829" y="2368"/>
                  </a:cubicBezTo>
                  <a:cubicBezTo>
                    <a:pt x="18086" y="2368"/>
                    <a:pt x="18429" y="2840"/>
                    <a:pt x="19114" y="4255"/>
                  </a:cubicBezTo>
                  <a:cubicBezTo>
                    <a:pt x="19800" y="5670"/>
                    <a:pt x="20829" y="8028"/>
                    <a:pt x="21214" y="10292"/>
                  </a:cubicBezTo>
                  <a:cubicBezTo>
                    <a:pt x="21600" y="12555"/>
                    <a:pt x="21343" y="14725"/>
                    <a:pt x="19843" y="16517"/>
                  </a:cubicBezTo>
                  <a:cubicBezTo>
                    <a:pt x="18343" y="18309"/>
                    <a:pt x="15600" y="19724"/>
                    <a:pt x="12514" y="20526"/>
                  </a:cubicBezTo>
                  <a:cubicBezTo>
                    <a:pt x="9429" y="21327"/>
                    <a:pt x="6000" y="21516"/>
                    <a:pt x="3857" y="21469"/>
                  </a:cubicBezTo>
                  <a:cubicBezTo>
                    <a:pt x="1714" y="21422"/>
                    <a:pt x="857" y="21139"/>
                    <a:pt x="0" y="2085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6" name="Line"/>
            <p:cNvSpPr/>
            <p:nvPr/>
          </p:nvSpPr>
          <p:spPr>
            <a:xfrm>
              <a:off x="6130966" y="2646040"/>
              <a:ext cx="173966" cy="2268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9" h="21071" extrusionOk="0">
                  <a:moveTo>
                    <a:pt x="10643" y="14044"/>
                  </a:moveTo>
                  <a:cubicBezTo>
                    <a:pt x="10643" y="12964"/>
                    <a:pt x="10643" y="11884"/>
                    <a:pt x="12443" y="10048"/>
                  </a:cubicBezTo>
                  <a:cubicBezTo>
                    <a:pt x="14243" y="8212"/>
                    <a:pt x="17843" y="5620"/>
                    <a:pt x="19504" y="3784"/>
                  </a:cubicBezTo>
                  <a:cubicBezTo>
                    <a:pt x="21166" y="1948"/>
                    <a:pt x="20889" y="868"/>
                    <a:pt x="20058" y="328"/>
                  </a:cubicBezTo>
                  <a:cubicBezTo>
                    <a:pt x="19228" y="-212"/>
                    <a:pt x="17843" y="-212"/>
                    <a:pt x="14797" y="1300"/>
                  </a:cubicBezTo>
                  <a:cubicBezTo>
                    <a:pt x="11751" y="2812"/>
                    <a:pt x="7043" y="5836"/>
                    <a:pt x="3997" y="8644"/>
                  </a:cubicBezTo>
                  <a:cubicBezTo>
                    <a:pt x="951" y="11452"/>
                    <a:pt x="-434" y="14044"/>
                    <a:pt x="120" y="16204"/>
                  </a:cubicBezTo>
                  <a:cubicBezTo>
                    <a:pt x="674" y="18364"/>
                    <a:pt x="3166" y="20092"/>
                    <a:pt x="5797" y="20740"/>
                  </a:cubicBezTo>
                  <a:cubicBezTo>
                    <a:pt x="8428" y="21388"/>
                    <a:pt x="11197" y="20956"/>
                    <a:pt x="13966" y="20524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7" name="Line"/>
            <p:cNvSpPr/>
            <p:nvPr/>
          </p:nvSpPr>
          <p:spPr>
            <a:xfrm>
              <a:off x="6425778" y="2475021"/>
              <a:ext cx="97444" cy="447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2" h="21552" extrusionOk="0">
                  <a:moveTo>
                    <a:pt x="19951" y="3086"/>
                  </a:moveTo>
                  <a:cubicBezTo>
                    <a:pt x="20442" y="2302"/>
                    <a:pt x="20933" y="1519"/>
                    <a:pt x="20197" y="959"/>
                  </a:cubicBezTo>
                  <a:cubicBezTo>
                    <a:pt x="19460" y="400"/>
                    <a:pt x="17497" y="64"/>
                    <a:pt x="15287" y="8"/>
                  </a:cubicBezTo>
                  <a:cubicBezTo>
                    <a:pt x="13078" y="-48"/>
                    <a:pt x="10624" y="176"/>
                    <a:pt x="7678" y="1295"/>
                  </a:cubicBezTo>
                  <a:cubicBezTo>
                    <a:pt x="4733" y="2414"/>
                    <a:pt x="1297" y="4429"/>
                    <a:pt x="315" y="7283"/>
                  </a:cubicBezTo>
                  <a:cubicBezTo>
                    <a:pt x="-667" y="10136"/>
                    <a:pt x="806" y="13830"/>
                    <a:pt x="2524" y="16348"/>
                  </a:cubicBezTo>
                  <a:cubicBezTo>
                    <a:pt x="4242" y="18866"/>
                    <a:pt x="6206" y="20209"/>
                    <a:pt x="8169" y="2155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8" name="Line"/>
            <p:cNvSpPr/>
            <p:nvPr/>
          </p:nvSpPr>
          <p:spPr>
            <a:xfrm>
              <a:off x="6387743" y="2720494"/>
              <a:ext cx="265074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463" y="19543"/>
                    <a:pt x="4926" y="17486"/>
                    <a:pt x="7958" y="15943"/>
                  </a:cubicBezTo>
                  <a:cubicBezTo>
                    <a:pt x="10989" y="14400"/>
                    <a:pt x="14589" y="13371"/>
                    <a:pt x="16958" y="10800"/>
                  </a:cubicBezTo>
                  <a:cubicBezTo>
                    <a:pt x="19326" y="8229"/>
                    <a:pt x="20463" y="41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39" name="Line"/>
            <p:cNvSpPr/>
            <p:nvPr/>
          </p:nvSpPr>
          <p:spPr>
            <a:xfrm>
              <a:off x="6635786" y="2482458"/>
              <a:ext cx="358837" cy="447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6" h="21419" extrusionOk="0">
                  <a:moveTo>
                    <a:pt x="13145" y="4050"/>
                  </a:moveTo>
                  <a:cubicBezTo>
                    <a:pt x="13284" y="3493"/>
                    <a:pt x="13423" y="2937"/>
                    <a:pt x="13145" y="2213"/>
                  </a:cubicBezTo>
                  <a:cubicBezTo>
                    <a:pt x="12866" y="1489"/>
                    <a:pt x="12169" y="598"/>
                    <a:pt x="11472" y="209"/>
                  </a:cubicBezTo>
                  <a:cubicBezTo>
                    <a:pt x="10776" y="-181"/>
                    <a:pt x="10079" y="-70"/>
                    <a:pt x="9103" y="932"/>
                  </a:cubicBezTo>
                  <a:cubicBezTo>
                    <a:pt x="8128" y="1934"/>
                    <a:pt x="6874" y="3827"/>
                    <a:pt x="5968" y="6444"/>
                  </a:cubicBezTo>
                  <a:cubicBezTo>
                    <a:pt x="5062" y="9060"/>
                    <a:pt x="4505" y="12400"/>
                    <a:pt x="4156" y="14516"/>
                  </a:cubicBezTo>
                  <a:cubicBezTo>
                    <a:pt x="3808" y="16631"/>
                    <a:pt x="3669" y="17522"/>
                    <a:pt x="3529" y="18246"/>
                  </a:cubicBezTo>
                  <a:cubicBezTo>
                    <a:pt x="3390" y="18970"/>
                    <a:pt x="3251" y="19526"/>
                    <a:pt x="2832" y="19805"/>
                  </a:cubicBezTo>
                  <a:cubicBezTo>
                    <a:pt x="2414" y="20083"/>
                    <a:pt x="1718" y="20083"/>
                    <a:pt x="1160" y="19805"/>
                  </a:cubicBezTo>
                  <a:cubicBezTo>
                    <a:pt x="603" y="19526"/>
                    <a:pt x="185" y="18970"/>
                    <a:pt x="45" y="18413"/>
                  </a:cubicBezTo>
                  <a:cubicBezTo>
                    <a:pt x="-94" y="17856"/>
                    <a:pt x="45" y="17299"/>
                    <a:pt x="1091" y="16910"/>
                  </a:cubicBezTo>
                  <a:cubicBezTo>
                    <a:pt x="2136" y="16520"/>
                    <a:pt x="4087" y="16297"/>
                    <a:pt x="6595" y="15963"/>
                  </a:cubicBezTo>
                  <a:cubicBezTo>
                    <a:pt x="9103" y="15629"/>
                    <a:pt x="12169" y="15184"/>
                    <a:pt x="14399" y="14572"/>
                  </a:cubicBezTo>
                  <a:cubicBezTo>
                    <a:pt x="16629" y="13959"/>
                    <a:pt x="18022" y="13180"/>
                    <a:pt x="18858" y="12456"/>
                  </a:cubicBezTo>
                  <a:cubicBezTo>
                    <a:pt x="19694" y="11732"/>
                    <a:pt x="19973" y="11064"/>
                    <a:pt x="19764" y="10842"/>
                  </a:cubicBezTo>
                  <a:cubicBezTo>
                    <a:pt x="19555" y="10619"/>
                    <a:pt x="18858" y="10842"/>
                    <a:pt x="18092" y="11454"/>
                  </a:cubicBezTo>
                  <a:cubicBezTo>
                    <a:pt x="17325" y="12066"/>
                    <a:pt x="16489" y="13068"/>
                    <a:pt x="15862" y="14683"/>
                  </a:cubicBezTo>
                  <a:cubicBezTo>
                    <a:pt x="15235" y="16297"/>
                    <a:pt x="14817" y="18524"/>
                    <a:pt x="15792" y="19749"/>
                  </a:cubicBezTo>
                  <a:cubicBezTo>
                    <a:pt x="16768" y="20974"/>
                    <a:pt x="19137" y="21196"/>
                    <a:pt x="21506" y="2141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0" name="Line"/>
            <p:cNvSpPr/>
            <p:nvPr/>
          </p:nvSpPr>
          <p:spPr>
            <a:xfrm>
              <a:off x="7050137" y="2790250"/>
              <a:ext cx="251414" cy="149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2" h="20763" extrusionOk="0">
                  <a:moveTo>
                    <a:pt x="7683" y="0"/>
                  </a:moveTo>
                  <a:cubicBezTo>
                    <a:pt x="5130" y="3869"/>
                    <a:pt x="2577" y="7737"/>
                    <a:pt x="1203" y="11122"/>
                  </a:cubicBezTo>
                  <a:cubicBezTo>
                    <a:pt x="-172" y="14507"/>
                    <a:pt x="-368" y="17409"/>
                    <a:pt x="614" y="19182"/>
                  </a:cubicBezTo>
                  <a:cubicBezTo>
                    <a:pt x="1596" y="20955"/>
                    <a:pt x="3756" y="21600"/>
                    <a:pt x="7388" y="19182"/>
                  </a:cubicBezTo>
                  <a:cubicBezTo>
                    <a:pt x="11021" y="16764"/>
                    <a:pt x="16127" y="11284"/>
                    <a:pt x="21232" y="580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1" name="Line"/>
            <p:cNvSpPr/>
            <p:nvPr/>
          </p:nvSpPr>
          <p:spPr>
            <a:xfrm>
              <a:off x="7294574" y="2533542"/>
              <a:ext cx="48830" cy="410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21600" y="2476"/>
                  </a:moveTo>
                  <a:cubicBezTo>
                    <a:pt x="19543" y="1384"/>
                    <a:pt x="17486" y="291"/>
                    <a:pt x="16457" y="49"/>
                  </a:cubicBezTo>
                  <a:cubicBezTo>
                    <a:pt x="15429" y="-194"/>
                    <a:pt x="15429" y="413"/>
                    <a:pt x="13371" y="3143"/>
                  </a:cubicBezTo>
                  <a:cubicBezTo>
                    <a:pt x="11314" y="5873"/>
                    <a:pt x="7200" y="10727"/>
                    <a:pt x="4629" y="14125"/>
                  </a:cubicBezTo>
                  <a:cubicBezTo>
                    <a:pt x="2057" y="17523"/>
                    <a:pt x="1029" y="19464"/>
                    <a:pt x="0" y="21406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2" name="Line"/>
            <p:cNvSpPr/>
            <p:nvPr/>
          </p:nvSpPr>
          <p:spPr>
            <a:xfrm>
              <a:off x="7224817" y="2767518"/>
              <a:ext cx="299663" cy="156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0823" extrusionOk="0">
                  <a:moveTo>
                    <a:pt x="0" y="13199"/>
                  </a:moveTo>
                  <a:cubicBezTo>
                    <a:pt x="3684" y="12582"/>
                    <a:pt x="7367" y="11965"/>
                    <a:pt x="9712" y="11348"/>
                  </a:cubicBezTo>
                  <a:cubicBezTo>
                    <a:pt x="12056" y="10731"/>
                    <a:pt x="13060" y="10113"/>
                    <a:pt x="13814" y="9188"/>
                  </a:cubicBezTo>
                  <a:cubicBezTo>
                    <a:pt x="14567" y="8262"/>
                    <a:pt x="15070" y="7028"/>
                    <a:pt x="15488" y="5485"/>
                  </a:cubicBezTo>
                  <a:cubicBezTo>
                    <a:pt x="15907" y="3942"/>
                    <a:pt x="16242" y="2091"/>
                    <a:pt x="16828" y="1011"/>
                  </a:cubicBezTo>
                  <a:cubicBezTo>
                    <a:pt x="17414" y="-69"/>
                    <a:pt x="18251" y="-378"/>
                    <a:pt x="19005" y="548"/>
                  </a:cubicBezTo>
                  <a:cubicBezTo>
                    <a:pt x="19758" y="1473"/>
                    <a:pt x="20428" y="3633"/>
                    <a:pt x="20847" y="6102"/>
                  </a:cubicBezTo>
                  <a:cubicBezTo>
                    <a:pt x="21265" y="8571"/>
                    <a:pt x="21433" y="11348"/>
                    <a:pt x="21516" y="14279"/>
                  </a:cubicBezTo>
                  <a:cubicBezTo>
                    <a:pt x="21600" y="17211"/>
                    <a:pt x="21600" y="20296"/>
                    <a:pt x="21516" y="20759"/>
                  </a:cubicBezTo>
                  <a:cubicBezTo>
                    <a:pt x="21433" y="21222"/>
                    <a:pt x="21265" y="19062"/>
                    <a:pt x="21098" y="16902"/>
                  </a:cubicBezTo>
                  <a:cubicBezTo>
                    <a:pt x="20930" y="14742"/>
                    <a:pt x="20763" y="12582"/>
                    <a:pt x="20595" y="1042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3" name="Line"/>
            <p:cNvSpPr/>
            <p:nvPr/>
          </p:nvSpPr>
          <p:spPr>
            <a:xfrm>
              <a:off x="7482916" y="2580981"/>
              <a:ext cx="13952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4" name="Line"/>
            <p:cNvSpPr/>
            <p:nvPr/>
          </p:nvSpPr>
          <p:spPr>
            <a:xfrm>
              <a:off x="7629404" y="2700765"/>
              <a:ext cx="383661" cy="220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1" extrusionOk="0">
                  <a:moveTo>
                    <a:pt x="0" y="3894"/>
                  </a:moveTo>
                  <a:cubicBezTo>
                    <a:pt x="262" y="7457"/>
                    <a:pt x="524" y="11020"/>
                    <a:pt x="655" y="13469"/>
                  </a:cubicBezTo>
                  <a:cubicBezTo>
                    <a:pt x="785" y="15919"/>
                    <a:pt x="785" y="17255"/>
                    <a:pt x="720" y="18479"/>
                  </a:cubicBezTo>
                  <a:cubicBezTo>
                    <a:pt x="655" y="19704"/>
                    <a:pt x="524" y="20818"/>
                    <a:pt x="785" y="21040"/>
                  </a:cubicBezTo>
                  <a:cubicBezTo>
                    <a:pt x="1047" y="21263"/>
                    <a:pt x="1702" y="20595"/>
                    <a:pt x="2553" y="18591"/>
                  </a:cubicBezTo>
                  <a:cubicBezTo>
                    <a:pt x="3404" y="16587"/>
                    <a:pt x="4451" y="13247"/>
                    <a:pt x="5236" y="10908"/>
                  </a:cubicBezTo>
                  <a:cubicBezTo>
                    <a:pt x="6022" y="8570"/>
                    <a:pt x="6545" y="7234"/>
                    <a:pt x="7004" y="7123"/>
                  </a:cubicBezTo>
                  <a:cubicBezTo>
                    <a:pt x="7462" y="7011"/>
                    <a:pt x="7855" y="8125"/>
                    <a:pt x="8771" y="9016"/>
                  </a:cubicBezTo>
                  <a:cubicBezTo>
                    <a:pt x="9687" y="9906"/>
                    <a:pt x="11127" y="10574"/>
                    <a:pt x="12633" y="10240"/>
                  </a:cubicBezTo>
                  <a:cubicBezTo>
                    <a:pt x="14138" y="9906"/>
                    <a:pt x="15709" y="8570"/>
                    <a:pt x="16625" y="7345"/>
                  </a:cubicBezTo>
                  <a:cubicBezTo>
                    <a:pt x="17542" y="6121"/>
                    <a:pt x="17804" y="5007"/>
                    <a:pt x="17935" y="3671"/>
                  </a:cubicBezTo>
                  <a:cubicBezTo>
                    <a:pt x="18065" y="2335"/>
                    <a:pt x="18065" y="776"/>
                    <a:pt x="17673" y="220"/>
                  </a:cubicBezTo>
                  <a:cubicBezTo>
                    <a:pt x="17280" y="-337"/>
                    <a:pt x="16495" y="108"/>
                    <a:pt x="15709" y="2224"/>
                  </a:cubicBezTo>
                  <a:cubicBezTo>
                    <a:pt x="14924" y="4339"/>
                    <a:pt x="14138" y="8125"/>
                    <a:pt x="13811" y="11020"/>
                  </a:cubicBezTo>
                  <a:cubicBezTo>
                    <a:pt x="13484" y="13915"/>
                    <a:pt x="13615" y="15919"/>
                    <a:pt x="14465" y="17032"/>
                  </a:cubicBezTo>
                  <a:cubicBezTo>
                    <a:pt x="15316" y="18145"/>
                    <a:pt x="16887" y="18368"/>
                    <a:pt x="18196" y="17811"/>
                  </a:cubicBezTo>
                  <a:cubicBezTo>
                    <a:pt x="19505" y="17255"/>
                    <a:pt x="20553" y="15919"/>
                    <a:pt x="21600" y="1458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5" name="Line"/>
            <p:cNvSpPr/>
            <p:nvPr/>
          </p:nvSpPr>
          <p:spPr>
            <a:xfrm>
              <a:off x="8046604" y="2560054"/>
              <a:ext cx="498281" cy="77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600" extrusionOk="0">
                  <a:moveTo>
                    <a:pt x="2457" y="0"/>
                  </a:moveTo>
                  <a:cubicBezTo>
                    <a:pt x="1757" y="2011"/>
                    <a:pt x="1057" y="4022"/>
                    <a:pt x="607" y="5481"/>
                  </a:cubicBezTo>
                  <a:cubicBezTo>
                    <a:pt x="157" y="6941"/>
                    <a:pt x="-43" y="7849"/>
                    <a:pt x="7" y="8465"/>
                  </a:cubicBezTo>
                  <a:cubicBezTo>
                    <a:pt x="57" y="9081"/>
                    <a:pt x="357" y="9405"/>
                    <a:pt x="757" y="9535"/>
                  </a:cubicBezTo>
                  <a:cubicBezTo>
                    <a:pt x="1157" y="9665"/>
                    <a:pt x="1657" y="9600"/>
                    <a:pt x="2757" y="8919"/>
                  </a:cubicBezTo>
                  <a:cubicBezTo>
                    <a:pt x="3857" y="8238"/>
                    <a:pt x="5557" y="6941"/>
                    <a:pt x="6557" y="6162"/>
                  </a:cubicBezTo>
                  <a:cubicBezTo>
                    <a:pt x="7557" y="5384"/>
                    <a:pt x="7857" y="5124"/>
                    <a:pt x="8257" y="5059"/>
                  </a:cubicBezTo>
                  <a:cubicBezTo>
                    <a:pt x="8657" y="4995"/>
                    <a:pt x="9157" y="5124"/>
                    <a:pt x="9307" y="5676"/>
                  </a:cubicBezTo>
                  <a:cubicBezTo>
                    <a:pt x="9457" y="6227"/>
                    <a:pt x="9257" y="7200"/>
                    <a:pt x="9107" y="7881"/>
                  </a:cubicBezTo>
                  <a:cubicBezTo>
                    <a:pt x="8957" y="8562"/>
                    <a:pt x="8857" y="8951"/>
                    <a:pt x="9107" y="9114"/>
                  </a:cubicBezTo>
                  <a:cubicBezTo>
                    <a:pt x="9357" y="9276"/>
                    <a:pt x="9957" y="9211"/>
                    <a:pt x="11207" y="8432"/>
                  </a:cubicBezTo>
                  <a:cubicBezTo>
                    <a:pt x="12457" y="7654"/>
                    <a:pt x="14357" y="6162"/>
                    <a:pt x="15557" y="5254"/>
                  </a:cubicBezTo>
                  <a:cubicBezTo>
                    <a:pt x="16757" y="4346"/>
                    <a:pt x="17257" y="4022"/>
                    <a:pt x="17757" y="3827"/>
                  </a:cubicBezTo>
                  <a:cubicBezTo>
                    <a:pt x="18257" y="3632"/>
                    <a:pt x="18757" y="3568"/>
                    <a:pt x="19407" y="4119"/>
                  </a:cubicBezTo>
                  <a:cubicBezTo>
                    <a:pt x="20057" y="4670"/>
                    <a:pt x="20857" y="5838"/>
                    <a:pt x="21207" y="7557"/>
                  </a:cubicBezTo>
                  <a:cubicBezTo>
                    <a:pt x="21557" y="9276"/>
                    <a:pt x="21457" y="11546"/>
                    <a:pt x="21157" y="13589"/>
                  </a:cubicBezTo>
                  <a:cubicBezTo>
                    <a:pt x="20857" y="15632"/>
                    <a:pt x="20357" y="17449"/>
                    <a:pt x="19957" y="18746"/>
                  </a:cubicBezTo>
                  <a:cubicBezTo>
                    <a:pt x="19557" y="20043"/>
                    <a:pt x="19257" y="20822"/>
                    <a:pt x="18957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6" name="Line"/>
            <p:cNvSpPr/>
            <p:nvPr/>
          </p:nvSpPr>
          <p:spPr>
            <a:xfrm>
              <a:off x="6555158" y="3529666"/>
              <a:ext cx="196802" cy="411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8" h="21600" extrusionOk="0">
                  <a:moveTo>
                    <a:pt x="0" y="2197"/>
                  </a:moveTo>
                  <a:cubicBezTo>
                    <a:pt x="251" y="1586"/>
                    <a:pt x="502" y="976"/>
                    <a:pt x="2637" y="610"/>
                  </a:cubicBezTo>
                  <a:cubicBezTo>
                    <a:pt x="4772" y="244"/>
                    <a:pt x="8791" y="122"/>
                    <a:pt x="11554" y="61"/>
                  </a:cubicBezTo>
                  <a:cubicBezTo>
                    <a:pt x="14316" y="0"/>
                    <a:pt x="15823" y="0"/>
                    <a:pt x="17205" y="0"/>
                  </a:cubicBezTo>
                  <a:cubicBezTo>
                    <a:pt x="18586" y="0"/>
                    <a:pt x="19842" y="0"/>
                    <a:pt x="20595" y="366"/>
                  </a:cubicBezTo>
                  <a:cubicBezTo>
                    <a:pt x="21349" y="732"/>
                    <a:pt x="21600" y="1464"/>
                    <a:pt x="20595" y="3173"/>
                  </a:cubicBezTo>
                  <a:cubicBezTo>
                    <a:pt x="19591" y="4881"/>
                    <a:pt x="17330" y="7566"/>
                    <a:pt x="14693" y="10251"/>
                  </a:cubicBezTo>
                  <a:cubicBezTo>
                    <a:pt x="12056" y="12936"/>
                    <a:pt x="9042" y="15620"/>
                    <a:pt x="7284" y="17512"/>
                  </a:cubicBezTo>
                  <a:cubicBezTo>
                    <a:pt x="5526" y="19403"/>
                    <a:pt x="5023" y="20502"/>
                    <a:pt x="4521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7" name="Line"/>
            <p:cNvSpPr/>
            <p:nvPr/>
          </p:nvSpPr>
          <p:spPr>
            <a:xfrm>
              <a:off x="6909413" y="3648252"/>
              <a:ext cx="171998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4" h="21600" extrusionOk="0">
                  <a:moveTo>
                    <a:pt x="4333" y="0"/>
                  </a:moveTo>
                  <a:cubicBezTo>
                    <a:pt x="2671" y="1557"/>
                    <a:pt x="1010" y="3114"/>
                    <a:pt x="317" y="4378"/>
                  </a:cubicBezTo>
                  <a:cubicBezTo>
                    <a:pt x="-375" y="5643"/>
                    <a:pt x="-98" y="6616"/>
                    <a:pt x="2810" y="7784"/>
                  </a:cubicBezTo>
                  <a:cubicBezTo>
                    <a:pt x="5717" y="8951"/>
                    <a:pt x="11256" y="10314"/>
                    <a:pt x="14579" y="11286"/>
                  </a:cubicBezTo>
                  <a:cubicBezTo>
                    <a:pt x="17902" y="12259"/>
                    <a:pt x="19010" y="12843"/>
                    <a:pt x="19840" y="13622"/>
                  </a:cubicBezTo>
                  <a:cubicBezTo>
                    <a:pt x="20671" y="14400"/>
                    <a:pt x="21225" y="15373"/>
                    <a:pt x="18040" y="16735"/>
                  </a:cubicBezTo>
                  <a:cubicBezTo>
                    <a:pt x="14856" y="18097"/>
                    <a:pt x="7933" y="19849"/>
                    <a:pt x="101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8" name="Line"/>
            <p:cNvSpPr/>
            <p:nvPr/>
          </p:nvSpPr>
          <p:spPr>
            <a:xfrm>
              <a:off x="6910915" y="3550593"/>
              <a:ext cx="21624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806" y="14400"/>
                    <a:pt x="11613" y="7200"/>
                    <a:pt x="15213" y="3600"/>
                  </a:cubicBezTo>
                  <a:cubicBezTo>
                    <a:pt x="18813" y="0"/>
                    <a:pt x="20206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49" name="Line"/>
            <p:cNvSpPr/>
            <p:nvPr/>
          </p:nvSpPr>
          <p:spPr>
            <a:xfrm>
              <a:off x="7182964" y="3404105"/>
              <a:ext cx="237172" cy="6557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635" y="2145"/>
                    <a:pt x="15671" y="4289"/>
                    <a:pt x="12812" y="6740"/>
                  </a:cubicBezTo>
                  <a:cubicBezTo>
                    <a:pt x="9953" y="9191"/>
                    <a:pt x="7200" y="11949"/>
                    <a:pt x="5082" y="14477"/>
                  </a:cubicBezTo>
                  <a:cubicBezTo>
                    <a:pt x="2965" y="17004"/>
                    <a:pt x="1482" y="1930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0" name="Line"/>
            <p:cNvSpPr/>
            <p:nvPr/>
          </p:nvSpPr>
          <p:spPr>
            <a:xfrm>
              <a:off x="7531745" y="3566288"/>
              <a:ext cx="219029" cy="3819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4" h="21502" extrusionOk="0">
                  <a:moveTo>
                    <a:pt x="0" y="2258"/>
                  </a:moveTo>
                  <a:cubicBezTo>
                    <a:pt x="5175" y="1473"/>
                    <a:pt x="10350" y="687"/>
                    <a:pt x="13725" y="295"/>
                  </a:cubicBezTo>
                  <a:cubicBezTo>
                    <a:pt x="17100" y="-98"/>
                    <a:pt x="18675" y="-98"/>
                    <a:pt x="19800" y="295"/>
                  </a:cubicBezTo>
                  <a:cubicBezTo>
                    <a:pt x="20925" y="687"/>
                    <a:pt x="21600" y="1473"/>
                    <a:pt x="20925" y="3371"/>
                  </a:cubicBezTo>
                  <a:cubicBezTo>
                    <a:pt x="20250" y="5269"/>
                    <a:pt x="18225" y="8280"/>
                    <a:pt x="15075" y="11291"/>
                  </a:cubicBezTo>
                  <a:cubicBezTo>
                    <a:pt x="11925" y="14302"/>
                    <a:pt x="7650" y="17313"/>
                    <a:pt x="5513" y="19015"/>
                  </a:cubicBezTo>
                  <a:cubicBezTo>
                    <a:pt x="3375" y="20717"/>
                    <a:pt x="3375" y="21109"/>
                    <a:pt x="3375" y="21502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1" name="Line"/>
            <p:cNvSpPr/>
            <p:nvPr/>
          </p:nvSpPr>
          <p:spPr>
            <a:xfrm>
              <a:off x="7887503" y="3630754"/>
              <a:ext cx="252628" cy="3383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530" extrusionOk="0">
                  <a:moveTo>
                    <a:pt x="4713" y="2445"/>
                  </a:moveTo>
                  <a:cubicBezTo>
                    <a:pt x="4124" y="1262"/>
                    <a:pt x="3535" y="78"/>
                    <a:pt x="2945" y="4"/>
                  </a:cubicBezTo>
                  <a:cubicBezTo>
                    <a:pt x="2356" y="-70"/>
                    <a:pt x="1767" y="966"/>
                    <a:pt x="1473" y="2075"/>
                  </a:cubicBezTo>
                  <a:cubicBezTo>
                    <a:pt x="1178" y="3185"/>
                    <a:pt x="1178" y="4368"/>
                    <a:pt x="1767" y="5182"/>
                  </a:cubicBezTo>
                  <a:cubicBezTo>
                    <a:pt x="2356" y="5996"/>
                    <a:pt x="3535" y="6440"/>
                    <a:pt x="5989" y="6662"/>
                  </a:cubicBezTo>
                  <a:cubicBezTo>
                    <a:pt x="8444" y="6883"/>
                    <a:pt x="12174" y="6883"/>
                    <a:pt x="15316" y="7845"/>
                  </a:cubicBezTo>
                  <a:cubicBezTo>
                    <a:pt x="18458" y="8807"/>
                    <a:pt x="21011" y="10730"/>
                    <a:pt x="21305" y="12801"/>
                  </a:cubicBezTo>
                  <a:cubicBezTo>
                    <a:pt x="21600" y="14872"/>
                    <a:pt x="19636" y="17092"/>
                    <a:pt x="15709" y="18571"/>
                  </a:cubicBezTo>
                  <a:cubicBezTo>
                    <a:pt x="11782" y="20051"/>
                    <a:pt x="5891" y="20790"/>
                    <a:pt x="0" y="2153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2" name="Line"/>
            <p:cNvSpPr/>
            <p:nvPr/>
          </p:nvSpPr>
          <p:spPr>
            <a:xfrm>
              <a:off x="7978185" y="3569329"/>
              <a:ext cx="299954" cy="440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58" extrusionOk="0">
                  <a:moveTo>
                    <a:pt x="0" y="20458"/>
                  </a:moveTo>
                  <a:cubicBezTo>
                    <a:pt x="5023" y="12898"/>
                    <a:pt x="10046" y="5338"/>
                    <a:pt x="13563" y="2098"/>
                  </a:cubicBezTo>
                  <a:cubicBezTo>
                    <a:pt x="17079" y="-1142"/>
                    <a:pt x="19088" y="-62"/>
                    <a:pt x="20177" y="1558"/>
                  </a:cubicBezTo>
                  <a:cubicBezTo>
                    <a:pt x="21265" y="3178"/>
                    <a:pt x="21433" y="5338"/>
                    <a:pt x="21600" y="7498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3" name="Line"/>
            <p:cNvSpPr/>
            <p:nvPr/>
          </p:nvSpPr>
          <p:spPr>
            <a:xfrm>
              <a:off x="6380767" y="4551315"/>
              <a:ext cx="310512" cy="3661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258" extrusionOk="0">
                  <a:moveTo>
                    <a:pt x="6287" y="1839"/>
                  </a:moveTo>
                  <a:cubicBezTo>
                    <a:pt x="5319" y="1704"/>
                    <a:pt x="4352" y="1569"/>
                    <a:pt x="4755" y="1367"/>
                  </a:cubicBezTo>
                  <a:cubicBezTo>
                    <a:pt x="5158" y="1164"/>
                    <a:pt x="6931" y="894"/>
                    <a:pt x="9027" y="624"/>
                  </a:cubicBezTo>
                  <a:cubicBezTo>
                    <a:pt x="11122" y="354"/>
                    <a:pt x="13540" y="84"/>
                    <a:pt x="15152" y="16"/>
                  </a:cubicBezTo>
                  <a:cubicBezTo>
                    <a:pt x="16764" y="-51"/>
                    <a:pt x="17570" y="84"/>
                    <a:pt x="18054" y="556"/>
                  </a:cubicBezTo>
                  <a:cubicBezTo>
                    <a:pt x="18537" y="1029"/>
                    <a:pt x="18699" y="1839"/>
                    <a:pt x="16845" y="3526"/>
                  </a:cubicBezTo>
                  <a:cubicBezTo>
                    <a:pt x="14991" y="5214"/>
                    <a:pt x="11122" y="7779"/>
                    <a:pt x="8866" y="9264"/>
                  </a:cubicBezTo>
                  <a:cubicBezTo>
                    <a:pt x="6609" y="10749"/>
                    <a:pt x="5964" y="11154"/>
                    <a:pt x="6609" y="11221"/>
                  </a:cubicBezTo>
                  <a:cubicBezTo>
                    <a:pt x="7254" y="11289"/>
                    <a:pt x="9188" y="11019"/>
                    <a:pt x="11687" y="11019"/>
                  </a:cubicBezTo>
                  <a:cubicBezTo>
                    <a:pt x="14185" y="11019"/>
                    <a:pt x="17248" y="11289"/>
                    <a:pt x="19102" y="11761"/>
                  </a:cubicBezTo>
                  <a:cubicBezTo>
                    <a:pt x="20955" y="12234"/>
                    <a:pt x="21600" y="12909"/>
                    <a:pt x="21519" y="13922"/>
                  </a:cubicBezTo>
                  <a:cubicBezTo>
                    <a:pt x="21439" y="14934"/>
                    <a:pt x="20633" y="16284"/>
                    <a:pt x="17812" y="17701"/>
                  </a:cubicBezTo>
                  <a:cubicBezTo>
                    <a:pt x="14991" y="19119"/>
                    <a:pt x="10155" y="20604"/>
                    <a:pt x="6851" y="21076"/>
                  </a:cubicBezTo>
                  <a:cubicBezTo>
                    <a:pt x="3546" y="21549"/>
                    <a:pt x="1773" y="21009"/>
                    <a:pt x="0" y="2046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4" name="Line"/>
            <p:cNvSpPr/>
            <p:nvPr/>
          </p:nvSpPr>
          <p:spPr>
            <a:xfrm>
              <a:off x="6790442" y="4575233"/>
              <a:ext cx="307606" cy="216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8" h="20954" extrusionOk="0">
                  <a:moveTo>
                    <a:pt x="2020" y="10875"/>
                  </a:moveTo>
                  <a:cubicBezTo>
                    <a:pt x="2493" y="9975"/>
                    <a:pt x="2966" y="9075"/>
                    <a:pt x="3282" y="7725"/>
                  </a:cubicBezTo>
                  <a:cubicBezTo>
                    <a:pt x="3597" y="6375"/>
                    <a:pt x="3755" y="4575"/>
                    <a:pt x="3597" y="4687"/>
                  </a:cubicBezTo>
                  <a:cubicBezTo>
                    <a:pt x="3439" y="4800"/>
                    <a:pt x="2966" y="6825"/>
                    <a:pt x="2336" y="9187"/>
                  </a:cubicBezTo>
                  <a:cubicBezTo>
                    <a:pt x="1705" y="11550"/>
                    <a:pt x="917" y="14250"/>
                    <a:pt x="444" y="16163"/>
                  </a:cubicBezTo>
                  <a:cubicBezTo>
                    <a:pt x="-29" y="18075"/>
                    <a:pt x="-187" y="19200"/>
                    <a:pt x="286" y="19988"/>
                  </a:cubicBezTo>
                  <a:cubicBezTo>
                    <a:pt x="759" y="20775"/>
                    <a:pt x="1863" y="21225"/>
                    <a:pt x="4306" y="20775"/>
                  </a:cubicBezTo>
                  <a:cubicBezTo>
                    <a:pt x="6750" y="20325"/>
                    <a:pt x="10534" y="18975"/>
                    <a:pt x="13766" y="16500"/>
                  </a:cubicBezTo>
                  <a:cubicBezTo>
                    <a:pt x="16998" y="14025"/>
                    <a:pt x="19679" y="10425"/>
                    <a:pt x="20546" y="7388"/>
                  </a:cubicBezTo>
                  <a:cubicBezTo>
                    <a:pt x="21413" y="4350"/>
                    <a:pt x="20467" y="1875"/>
                    <a:pt x="17787" y="750"/>
                  </a:cubicBezTo>
                  <a:cubicBezTo>
                    <a:pt x="15106" y="-375"/>
                    <a:pt x="10692" y="-150"/>
                    <a:pt x="7539" y="863"/>
                  </a:cubicBezTo>
                  <a:cubicBezTo>
                    <a:pt x="4385" y="1875"/>
                    <a:pt x="2493" y="3675"/>
                    <a:pt x="1626" y="5250"/>
                  </a:cubicBezTo>
                  <a:cubicBezTo>
                    <a:pt x="759" y="6825"/>
                    <a:pt x="917" y="8175"/>
                    <a:pt x="1074" y="9525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5" name="Line"/>
            <p:cNvSpPr/>
            <p:nvPr/>
          </p:nvSpPr>
          <p:spPr>
            <a:xfrm>
              <a:off x="6961019" y="4370477"/>
              <a:ext cx="347507" cy="721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489" extrusionOk="0">
                  <a:moveTo>
                    <a:pt x="21379" y="1758"/>
                  </a:moveTo>
                  <a:cubicBezTo>
                    <a:pt x="21379" y="1412"/>
                    <a:pt x="21379" y="1066"/>
                    <a:pt x="21379" y="685"/>
                  </a:cubicBezTo>
                  <a:cubicBezTo>
                    <a:pt x="21379" y="304"/>
                    <a:pt x="21379" y="-111"/>
                    <a:pt x="20878" y="27"/>
                  </a:cubicBezTo>
                  <a:cubicBezTo>
                    <a:pt x="20378" y="166"/>
                    <a:pt x="19376" y="858"/>
                    <a:pt x="17588" y="2277"/>
                  </a:cubicBezTo>
                  <a:cubicBezTo>
                    <a:pt x="15800" y="3697"/>
                    <a:pt x="13225" y="5843"/>
                    <a:pt x="10651" y="7920"/>
                  </a:cubicBezTo>
                  <a:cubicBezTo>
                    <a:pt x="8076" y="9997"/>
                    <a:pt x="5501" y="12004"/>
                    <a:pt x="3570" y="14151"/>
                  </a:cubicBezTo>
                  <a:cubicBezTo>
                    <a:pt x="1639" y="16297"/>
                    <a:pt x="351" y="18581"/>
                    <a:pt x="65" y="19827"/>
                  </a:cubicBezTo>
                  <a:cubicBezTo>
                    <a:pt x="-221" y="21074"/>
                    <a:pt x="494" y="21281"/>
                    <a:pt x="1209" y="214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6" name="Line"/>
            <p:cNvSpPr/>
            <p:nvPr/>
          </p:nvSpPr>
          <p:spPr>
            <a:xfrm>
              <a:off x="7371306" y="4578336"/>
              <a:ext cx="228224" cy="2443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85" h="21212" extrusionOk="0">
                  <a:moveTo>
                    <a:pt x="9529" y="6460"/>
                  </a:moveTo>
                  <a:cubicBezTo>
                    <a:pt x="9529" y="5249"/>
                    <a:pt x="9529" y="4037"/>
                    <a:pt x="9212" y="2725"/>
                  </a:cubicBezTo>
                  <a:cubicBezTo>
                    <a:pt x="8894" y="1413"/>
                    <a:pt x="8259" y="0"/>
                    <a:pt x="7518" y="0"/>
                  </a:cubicBezTo>
                  <a:cubicBezTo>
                    <a:pt x="6776" y="0"/>
                    <a:pt x="5929" y="1413"/>
                    <a:pt x="5400" y="2826"/>
                  </a:cubicBezTo>
                  <a:cubicBezTo>
                    <a:pt x="4871" y="4239"/>
                    <a:pt x="4659" y="5652"/>
                    <a:pt x="4976" y="6662"/>
                  </a:cubicBezTo>
                  <a:cubicBezTo>
                    <a:pt x="5294" y="7671"/>
                    <a:pt x="6141" y="8277"/>
                    <a:pt x="8576" y="8882"/>
                  </a:cubicBezTo>
                  <a:cubicBezTo>
                    <a:pt x="11012" y="9488"/>
                    <a:pt x="15035" y="10093"/>
                    <a:pt x="17682" y="11305"/>
                  </a:cubicBezTo>
                  <a:cubicBezTo>
                    <a:pt x="20329" y="12516"/>
                    <a:pt x="21600" y="14333"/>
                    <a:pt x="20224" y="16250"/>
                  </a:cubicBezTo>
                  <a:cubicBezTo>
                    <a:pt x="18847" y="18168"/>
                    <a:pt x="14823" y="20187"/>
                    <a:pt x="11012" y="20893"/>
                  </a:cubicBezTo>
                  <a:cubicBezTo>
                    <a:pt x="7200" y="21600"/>
                    <a:pt x="3600" y="20994"/>
                    <a:pt x="0" y="203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7" name="Line"/>
            <p:cNvSpPr/>
            <p:nvPr/>
          </p:nvSpPr>
          <p:spPr>
            <a:xfrm>
              <a:off x="7461989" y="4497387"/>
              <a:ext cx="286001" cy="85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6" extrusionOk="0">
                  <a:moveTo>
                    <a:pt x="0" y="20926"/>
                  </a:moveTo>
                  <a:cubicBezTo>
                    <a:pt x="1405" y="15242"/>
                    <a:pt x="2810" y="9558"/>
                    <a:pt x="3863" y="5579"/>
                  </a:cubicBezTo>
                  <a:cubicBezTo>
                    <a:pt x="4917" y="1600"/>
                    <a:pt x="5620" y="-674"/>
                    <a:pt x="8517" y="179"/>
                  </a:cubicBezTo>
                  <a:cubicBezTo>
                    <a:pt x="11415" y="1031"/>
                    <a:pt x="16507" y="5010"/>
                    <a:pt x="21600" y="898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8" name="Line"/>
            <p:cNvSpPr/>
            <p:nvPr/>
          </p:nvSpPr>
          <p:spPr>
            <a:xfrm>
              <a:off x="7705653" y="4595431"/>
              <a:ext cx="277061" cy="2715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5" h="21021" extrusionOk="0">
                  <a:moveTo>
                    <a:pt x="12153" y="117"/>
                  </a:moveTo>
                  <a:cubicBezTo>
                    <a:pt x="8465" y="3897"/>
                    <a:pt x="4778" y="7677"/>
                    <a:pt x="2583" y="10917"/>
                  </a:cubicBezTo>
                  <a:cubicBezTo>
                    <a:pt x="387" y="14157"/>
                    <a:pt x="-315" y="16857"/>
                    <a:pt x="124" y="18657"/>
                  </a:cubicBezTo>
                  <a:cubicBezTo>
                    <a:pt x="563" y="20457"/>
                    <a:pt x="2144" y="21357"/>
                    <a:pt x="5392" y="20907"/>
                  </a:cubicBezTo>
                  <a:cubicBezTo>
                    <a:pt x="8641" y="20457"/>
                    <a:pt x="13558" y="18657"/>
                    <a:pt x="16719" y="15507"/>
                  </a:cubicBezTo>
                  <a:cubicBezTo>
                    <a:pt x="19880" y="12357"/>
                    <a:pt x="21285" y="7857"/>
                    <a:pt x="20846" y="4707"/>
                  </a:cubicBezTo>
                  <a:cubicBezTo>
                    <a:pt x="20407" y="1557"/>
                    <a:pt x="18124" y="-243"/>
                    <a:pt x="15139" y="27"/>
                  </a:cubicBezTo>
                  <a:cubicBezTo>
                    <a:pt x="12153" y="297"/>
                    <a:pt x="8465" y="2637"/>
                    <a:pt x="4778" y="4977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59" name="Line"/>
            <p:cNvSpPr/>
            <p:nvPr/>
          </p:nvSpPr>
          <p:spPr>
            <a:xfrm>
              <a:off x="6610963" y="5666824"/>
              <a:ext cx="283027" cy="238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0944" extrusionOk="0">
                  <a:moveTo>
                    <a:pt x="5795" y="5884"/>
                  </a:moveTo>
                  <a:cubicBezTo>
                    <a:pt x="6498" y="5273"/>
                    <a:pt x="7200" y="4661"/>
                    <a:pt x="7815" y="3642"/>
                  </a:cubicBezTo>
                  <a:cubicBezTo>
                    <a:pt x="8429" y="2624"/>
                    <a:pt x="8956" y="1197"/>
                    <a:pt x="8693" y="484"/>
                  </a:cubicBezTo>
                  <a:cubicBezTo>
                    <a:pt x="8429" y="-229"/>
                    <a:pt x="7376" y="-229"/>
                    <a:pt x="6410" y="993"/>
                  </a:cubicBezTo>
                  <a:cubicBezTo>
                    <a:pt x="5444" y="2216"/>
                    <a:pt x="4566" y="4661"/>
                    <a:pt x="3688" y="7616"/>
                  </a:cubicBezTo>
                  <a:cubicBezTo>
                    <a:pt x="2810" y="10571"/>
                    <a:pt x="1932" y="14035"/>
                    <a:pt x="1493" y="16378"/>
                  </a:cubicBezTo>
                  <a:cubicBezTo>
                    <a:pt x="1054" y="18722"/>
                    <a:pt x="1054" y="19944"/>
                    <a:pt x="1493" y="20556"/>
                  </a:cubicBezTo>
                  <a:cubicBezTo>
                    <a:pt x="1932" y="21167"/>
                    <a:pt x="2810" y="21167"/>
                    <a:pt x="5883" y="19741"/>
                  </a:cubicBezTo>
                  <a:cubicBezTo>
                    <a:pt x="8956" y="18314"/>
                    <a:pt x="14224" y="15461"/>
                    <a:pt x="17385" y="12201"/>
                  </a:cubicBezTo>
                  <a:cubicBezTo>
                    <a:pt x="20546" y="8941"/>
                    <a:pt x="21600" y="5273"/>
                    <a:pt x="21337" y="2929"/>
                  </a:cubicBezTo>
                  <a:cubicBezTo>
                    <a:pt x="21073" y="586"/>
                    <a:pt x="19493" y="-433"/>
                    <a:pt x="15980" y="382"/>
                  </a:cubicBezTo>
                  <a:cubicBezTo>
                    <a:pt x="12468" y="1197"/>
                    <a:pt x="7024" y="3846"/>
                    <a:pt x="4039" y="5578"/>
                  </a:cubicBezTo>
                  <a:cubicBezTo>
                    <a:pt x="1054" y="7310"/>
                    <a:pt x="527" y="8125"/>
                    <a:pt x="0" y="8941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0" name="Line"/>
            <p:cNvSpPr/>
            <p:nvPr/>
          </p:nvSpPr>
          <p:spPr>
            <a:xfrm>
              <a:off x="6947159" y="5390446"/>
              <a:ext cx="213422" cy="748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1" h="21449" extrusionOk="0">
                  <a:moveTo>
                    <a:pt x="17788" y="3049"/>
                  </a:moveTo>
                  <a:cubicBezTo>
                    <a:pt x="18248" y="2649"/>
                    <a:pt x="18707" y="2249"/>
                    <a:pt x="19282" y="1649"/>
                  </a:cubicBezTo>
                  <a:cubicBezTo>
                    <a:pt x="19856" y="1049"/>
                    <a:pt x="20546" y="249"/>
                    <a:pt x="20890" y="49"/>
                  </a:cubicBezTo>
                  <a:cubicBezTo>
                    <a:pt x="21235" y="-151"/>
                    <a:pt x="21235" y="249"/>
                    <a:pt x="20086" y="1449"/>
                  </a:cubicBezTo>
                  <a:cubicBezTo>
                    <a:pt x="18937" y="2649"/>
                    <a:pt x="16639" y="4649"/>
                    <a:pt x="13997" y="6882"/>
                  </a:cubicBezTo>
                  <a:cubicBezTo>
                    <a:pt x="11354" y="9116"/>
                    <a:pt x="8367" y="11582"/>
                    <a:pt x="5839" y="13882"/>
                  </a:cubicBezTo>
                  <a:cubicBezTo>
                    <a:pt x="3312" y="16182"/>
                    <a:pt x="1244" y="18316"/>
                    <a:pt x="439" y="19549"/>
                  </a:cubicBezTo>
                  <a:cubicBezTo>
                    <a:pt x="-365" y="20782"/>
                    <a:pt x="95" y="21116"/>
                    <a:pt x="554" y="21449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1" name="Line"/>
            <p:cNvSpPr/>
            <p:nvPr/>
          </p:nvSpPr>
          <p:spPr>
            <a:xfrm>
              <a:off x="7244372" y="5618581"/>
              <a:ext cx="224593" cy="3367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9" h="21429" extrusionOk="0">
                  <a:moveTo>
                    <a:pt x="6742" y="5566"/>
                  </a:moveTo>
                  <a:cubicBezTo>
                    <a:pt x="5640" y="4234"/>
                    <a:pt x="4538" y="2903"/>
                    <a:pt x="4538" y="2089"/>
                  </a:cubicBezTo>
                  <a:cubicBezTo>
                    <a:pt x="4538" y="1275"/>
                    <a:pt x="5640" y="980"/>
                    <a:pt x="7844" y="684"/>
                  </a:cubicBezTo>
                  <a:cubicBezTo>
                    <a:pt x="10048" y="388"/>
                    <a:pt x="13354" y="92"/>
                    <a:pt x="15558" y="18"/>
                  </a:cubicBezTo>
                  <a:cubicBezTo>
                    <a:pt x="17762" y="-56"/>
                    <a:pt x="18865" y="92"/>
                    <a:pt x="19526" y="536"/>
                  </a:cubicBezTo>
                  <a:cubicBezTo>
                    <a:pt x="20187" y="980"/>
                    <a:pt x="20407" y="1719"/>
                    <a:pt x="17762" y="4382"/>
                  </a:cubicBezTo>
                  <a:cubicBezTo>
                    <a:pt x="15118" y="7045"/>
                    <a:pt x="9607" y="11632"/>
                    <a:pt x="6191" y="14443"/>
                  </a:cubicBezTo>
                  <a:cubicBezTo>
                    <a:pt x="2775" y="17254"/>
                    <a:pt x="1452" y="18289"/>
                    <a:pt x="681" y="19177"/>
                  </a:cubicBezTo>
                  <a:cubicBezTo>
                    <a:pt x="-91" y="20065"/>
                    <a:pt x="-311" y="20804"/>
                    <a:pt x="571" y="21174"/>
                  </a:cubicBezTo>
                  <a:cubicBezTo>
                    <a:pt x="1452" y="21544"/>
                    <a:pt x="3436" y="21544"/>
                    <a:pt x="7073" y="20952"/>
                  </a:cubicBezTo>
                  <a:cubicBezTo>
                    <a:pt x="10709" y="20360"/>
                    <a:pt x="15999" y="19177"/>
                    <a:pt x="21289" y="17993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2" name="Line"/>
            <p:cNvSpPr/>
            <p:nvPr/>
          </p:nvSpPr>
          <p:spPr>
            <a:xfrm>
              <a:off x="7503843" y="5709491"/>
              <a:ext cx="284616" cy="2895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518" extrusionOk="0">
                  <a:moveTo>
                    <a:pt x="7839" y="2856"/>
                  </a:moveTo>
                  <a:cubicBezTo>
                    <a:pt x="7839" y="1473"/>
                    <a:pt x="7839" y="91"/>
                    <a:pt x="7577" y="4"/>
                  </a:cubicBezTo>
                  <a:cubicBezTo>
                    <a:pt x="7316" y="-82"/>
                    <a:pt x="6794" y="1128"/>
                    <a:pt x="6532" y="2251"/>
                  </a:cubicBezTo>
                  <a:cubicBezTo>
                    <a:pt x="6271" y="3374"/>
                    <a:pt x="6271" y="4411"/>
                    <a:pt x="8187" y="5620"/>
                  </a:cubicBezTo>
                  <a:cubicBezTo>
                    <a:pt x="10103" y="6830"/>
                    <a:pt x="13935" y="8212"/>
                    <a:pt x="16635" y="9595"/>
                  </a:cubicBezTo>
                  <a:cubicBezTo>
                    <a:pt x="19335" y="10977"/>
                    <a:pt x="20903" y="12360"/>
                    <a:pt x="21252" y="13915"/>
                  </a:cubicBezTo>
                  <a:cubicBezTo>
                    <a:pt x="21600" y="15470"/>
                    <a:pt x="20729" y="17198"/>
                    <a:pt x="16984" y="18494"/>
                  </a:cubicBezTo>
                  <a:cubicBezTo>
                    <a:pt x="13239" y="19790"/>
                    <a:pt x="6619" y="20654"/>
                    <a:pt x="0" y="21518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3" name="Line"/>
            <p:cNvSpPr/>
            <p:nvPr/>
          </p:nvSpPr>
          <p:spPr>
            <a:xfrm>
              <a:off x="7643355" y="5571767"/>
              <a:ext cx="237172" cy="8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93" extrusionOk="0">
                  <a:moveTo>
                    <a:pt x="0" y="20893"/>
                  </a:moveTo>
                  <a:cubicBezTo>
                    <a:pt x="5929" y="13504"/>
                    <a:pt x="11859" y="6114"/>
                    <a:pt x="15459" y="2704"/>
                  </a:cubicBezTo>
                  <a:cubicBezTo>
                    <a:pt x="19059" y="-707"/>
                    <a:pt x="20329" y="-139"/>
                    <a:pt x="21600" y="430"/>
                  </a:cubicBezTo>
                </a:path>
              </a:pathLst>
            </a:custGeom>
            <a:noFill/>
            <a:ln w="63500" cap="rnd">
              <a:solidFill>
                <a:srgbClr val="CDE8B5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4" name="Line"/>
            <p:cNvSpPr/>
            <p:nvPr/>
          </p:nvSpPr>
          <p:spPr>
            <a:xfrm>
              <a:off x="6297059" y="5259622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5" name="Line"/>
            <p:cNvSpPr/>
            <p:nvPr/>
          </p:nvSpPr>
          <p:spPr>
            <a:xfrm>
              <a:off x="6485401" y="5259622"/>
              <a:ext cx="55806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6" name="Line"/>
            <p:cNvSpPr/>
            <p:nvPr/>
          </p:nvSpPr>
          <p:spPr>
            <a:xfrm>
              <a:off x="6743500" y="5245670"/>
              <a:ext cx="48830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7" name="Line"/>
            <p:cNvSpPr/>
            <p:nvPr/>
          </p:nvSpPr>
          <p:spPr>
            <a:xfrm>
              <a:off x="7050427" y="5259622"/>
              <a:ext cx="48830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8" name="Line"/>
            <p:cNvSpPr/>
            <p:nvPr/>
          </p:nvSpPr>
          <p:spPr>
            <a:xfrm>
              <a:off x="7385257" y="5217768"/>
              <a:ext cx="62782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69" name="Line"/>
            <p:cNvSpPr/>
            <p:nvPr/>
          </p:nvSpPr>
          <p:spPr>
            <a:xfrm>
              <a:off x="7761941" y="5224743"/>
              <a:ext cx="27903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0" name="Line"/>
            <p:cNvSpPr/>
            <p:nvPr/>
          </p:nvSpPr>
          <p:spPr>
            <a:xfrm>
              <a:off x="8089796" y="5198004"/>
              <a:ext cx="83708" cy="267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00" extrusionOk="0">
                  <a:moveTo>
                    <a:pt x="0" y="20700"/>
                  </a:moveTo>
                  <a:cubicBezTo>
                    <a:pt x="1800" y="13500"/>
                    <a:pt x="3600" y="6300"/>
                    <a:pt x="6000" y="2700"/>
                  </a:cubicBezTo>
                  <a:cubicBezTo>
                    <a:pt x="8400" y="-900"/>
                    <a:pt x="11400" y="-900"/>
                    <a:pt x="14100" y="2700"/>
                  </a:cubicBezTo>
                  <a:cubicBezTo>
                    <a:pt x="16800" y="6300"/>
                    <a:pt x="19200" y="13500"/>
                    <a:pt x="21600" y="207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1" name="Line"/>
            <p:cNvSpPr/>
            <p:nvPr/>
          </p:nvSpPr>
          <p:spPr>
            <a:xfrm>
              <a:off x="8354869" y="5273573"/>
              <a:ext cx="20928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2" name="Line"/>
            <p:cNvSpPr/>
            <p:nvPr/>
          </p:nvSpPr>
          <p:spPr>
            <a:xfrm>
              <a:off x="8403699" y="5427037"/>
              <a:ext cx="20928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3" name="Line"/>
            <p:cNvSpPr/>
            <p:nvPr/>
          </p:nvSpPr>
          <p:spPr>
            <a:xfrm>
              <a:off x="8354869" y="5657233"/>
              <a:ext cx="20928" cy="97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4" name="Line"/>
            <p:cNvSpPr/>
            <p:nvPr/>
          </p:nvSpPr>
          <p:spPr>
            <a:xfrm>
              <a:off x="8319991" y="5901379"/>
              <a:ext cx="13952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5" name="Line"/>
            <p:cNvSpPr/>
            <p:nvPr/>
          </p:nvSpPr>
          <p:spPr>
            <a:xfrm>
              <a:off x="8299064" y="6124600"/>
              <a:ext cx="6977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6" name="Line"/>
            <p:cNvSpPr/>
            <p:nvPr/>
          </p:nvSpPr>
          <p:spPr>
            <a:xfrm>
              <a:off x="8236284" y="6305965"/>
              <a:ext cx="48830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7" name="Line"/>
            <p:cNvSpPr/>
            <p:nvPr/>
          </p:nvSpPr>
          <p:spPr>
            <a:xfrm>
              <a:off x="7950283" y="6389674"/>
              <a:ext cx="27903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8" name="Line"/>
            <p:cNvSpPr/>
            <p:nvPr/>
          </p:nvSpPr>
          <p:spPr>
            <a:xfrm>
              <a:off x="7775892" y="6375722"/>
              <a:ext cx="6977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79" name="Line"/>
            <p:cNvSpPr/>
            <p:nvPr/>
          </p:nvSpPr>
          <p:spPr>
            <a:xfrm>
              <a:off x="7608477" y="6389674"/>
              <a:ext cx="48831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0" name="Line"/>
            <p:cNvSpPr/>
            <p:nvPr/>
          </p:nvSpPr>
          <p:spPr>
            <a:xfrm>
              <a:off x="7175989" y="6340844"/>
              <a:ext cx="34878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1" name="Line"/>
            <p:cNvSpPr/>
            <p:nvPr/>
          </p:nvSpPr>
          <p:spPr>
            <a:xfrm>
              <a:off x="6889987" y="6354795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2" name="Line"/>
            <p:cNvSpPr/>
            <p:nvPr/>
          </p:nvSpPr>
          <p:spPr>
            <a:xfrm>
              <a:off x="6457499" y="6328756"/>
              <a:ext cx="104635" cy="260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8" extrusionOk="0">
                  <a:moveTo>
                    <a:pt x="21600" y="20158"/>
                  </a:moveTo>
                  <a:cubicBezTo>
                    <a:pt x="19200" y="11158"/>
                    <a:pt x="16800" y="2158"/>
                    <a:pt x="14400" y="358"/>
                  </a:cubicBezTo>
                  <a:cubicBezTo>
                    <a:pt x="12000" y="-1442"/>
                    <a:pt x="9600" y="3958"/>
                    <a:pt x="7200" y="7558"/>
                  </a:cubicBezTo>
                  <a:cubicBezTo>
                    <a:pt x="4800" y="11158"/>
                    <a:pt x="2400" y="12958"/>
                    <a:pt x="0" y="147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3" name="Line"/>
            <p:cNvSpPr/>
            <p:nvPr/>
          </p:nvSpPr>
          <p:spPr>
            <a:xfrm>
              <a:off x="6283108" y="6278063"/>
              <a:ext cx="20928" cy="34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4" name="Line"/>
            <p:cNvSpPr/>
            <p:nvPr/>
          </p:nvSpPr>
          <p:spPr>
            <a:xfrm>
              <a:off x="6178474" y="6089721"/>
              <a:ext cx="1" cy="55806"/>
            </a:xfrm>
            <a:prstGeom prst="ellipse">
              <a:avLst/>
            </a:pr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5" name="Line"/>
            <p:cNvSpPr/>
            <p:nvPr/>
          </p:nvSpPr>
          <p:spPr>
            <a:xfrm>
              <a:off x="6150571" y="5929282"/>
              <a:ext cx="697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6" name="Line"/>
            <p:cNvSpPr/>
            <p:nvPr/>
          </p:nvSpPr>
          <p:spPr>
            <a:xfrm>
              <a:off x="6213352" y="5720013"/>
              <a:ext cx="6977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7" name="Line"/>
            <p:cNvSpPr/>
            <p:nvPr/>
          </p:nvSpPr>
          <p:spPr>
            <a:xfrm>
              <a:off x="6220328" y="5608403"/>
              <a:ext cx="20927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88" name="Line"/>
            <p:cNvSpPr/>
            <p:nvPr/>
          </p:nvSpPr>
          <p:spPr>
            <a:xfrm>
              <a:off x="6290084" y="5420061"/>
              <a:ext cx="697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1704" name="Drawing"/>
          <p:cNvGrpSpPr/>
          <p:nvPr/>
        </p:nvGrpSpPr>
        <p:grpSpPr>
          <a:xfrm>
            <a:off x="1313861" y="4097316"/>
            <a:ext cx="1948289" cy="2757102"/>
            <a:chOff x="0" y="0"/>
            <a:chExt cx="1948287" cy="2757100"/>
          </a:xfrm>
        </p:grpSpPr>
        <p:sp>
          <p:nvSpPr>
            <p:cNvPr id="11690" name="Line"/>
            <p:cNvSpPr/>
            <p:nvPr/>
          </p:nvSpPr>
          <p:spPr>
            <a:xfrm>
              <a:off x="281057" y="0"/>
              <a:ext cx="502301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600" extrusionOk="0">
                  <a:moveTo>
                    <a:pt x="301" y="21600"/>
                  </a:moveTo>
                  <a:cubicBezTo>
                    <a:pt x="102" y="19543"/>
                    <a:pt x="-97" y="17486"/>
                    <a:pt x="52" y="16114"/>
                  </a:cubicBezTo>
                  <a:cubicBezTo>
                    <a:pt x="202" y="14743"/>
                    <a:pt x="699" y="14057"/>
                    <a:pt x="2640" y="12343"/>
                  </a:cubicBezTo>
                  <a:cubicBezTo>
                    <a:pt x="4581" y="10629"/>
                    <a:pt x="7966" y="7886"/>
                    <a:pt x="11350" y="5657"/>
                  </a:cubicBezTo>
                  <a:cubicBezTo>
                    <a:pt x="14734" y="3429"/>
                    <a:pt x="18119" y="1714"/>
                    <a:pt x="21503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1" name="Line"/>
            <p:cNvSpPr/>
            <p:nvPr/>
          </p:nvSpPr>
          <p:spPr>
            <a:xfrm>
              <a:off x="218332" y="292976"/>
              <a:ext cx="27903" cy="551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9000" y="3008"/>
                    <a:pt x="18000" y="6015"/>
                    <a:pt x="18000" y="9114"/>
                  </a:cubicBezTo>
                  <a:cubicBezTo>
                    <a:pt x="18000" y="12213"/>
                    <a:pt x="9000" y="15403"/>
                    <a:pt x="8100" y="17499"/>
                  </a:cubicBezTo>
                  <a:cubicBezTo>
                    <a:pt x="7200" y="19595"/>
                    <a:pt x="14400" y="2059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2" name="Line"/>
            <p:cNvSpPr/>
            <p:nvPr/>
          </p:nvSpPr>
          <p:spPr>
            <a:xfrm>
              <a:off x="270591" y="432489"/>
              <a:ext cx="338377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600" extrusionOk="0">
                  <a:moveTo>
                    <a:pt x="2445" y="21600"/>
                  </a:moveTo>
                  <a:cubicBezTo>
                    <a:pt x="1262" y="21600"/>
                    <a:pt x="78" y="21600"/>
                    <a:pt x="4" y="21300"/>
                  </a:cubicBezTo>
                  <a:cubicBezTo>
                    <a:pt x="-70" y="21000"/>
                    <a:pt x="966" y="20400"/>
                    <a:pt x="4072" y="17400"/>
                  </a:cubicBezTo>
                  <a:cubicBezTo>
                    <a:pt x="7179" y="14400"/>
                    <a:pt x="12357" y="9000"/>
                    <a:pt x="15612" y="5700"/>
                  </a:cubicBezTo>
                  <a:cubicBezTo>
                    <a:pt x="18867" y="2400"/>
                    <a:pt x="20198" y="1200"/>
                    <a:pt x="21530" y="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3" name="Line"/>
            <p:cNvSpPr/>
            <p:nvPr/>
          </p:nvSpPr>
          <p:spPr>
            <a:xfrm>
              <a:off x="582772" y="493502"/>
              <a:ext cx="605173" cy="2190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0977" extrusionOk="0">
                  <a:moveTo>
                    <a:pt x="1677" y="2173"/>
                  </a:moveTo>
                  <a:cubicBezTo>
                    <a:pt x="1098" y="7295"/>
                    <a:pt x="518" y="12417"/>
                    <a:pt x="229" y="15534"/>
                  </a:cubicBezTo>
                  <a:cubicBezTo>
                    <a:pt x="-61" y="18652"/>
                    <a:pt x="-61" y="19765"/>
                    <a:pt x="146" y="20433"/>
                  </a:cubicBezTo>
                  <a:cubicBezTo>
                    <a:pt x="353" y="21101"/>
                    <a:pt x="767" y="21324"/>
                    <a:pt x="2256" y="20099"/>
                  </a:cubicBezTo>
                  <a:cubicBezTo>
                    <a:pt x="3746" y="18875"/>
                    <a:pt x="6311" y="16202"/>
                    <a:pt x="7925" y="13864"/>
                  </a:cubicBezTo>
                  <a:cubicBezTo>
                    <a:pt x="9539" y="11526"/>
                    <a:pt x="10201" y="9522"/>
                    <a:pt x="10491" y="7852"/>
                  </a:cubicBezTo>
                  <a:cubicBezTo>
                    <a:pt x="10780" y="6182"/>
                    <a:pt x="10698" y="4846"/>
                    <a:pt x="9705" y="4289"/>
                  </a:cubicBezTo>
                  <a:cubicBezTo>
                    <a:pt x="8711" y="3732"/>
                    <a:pt x="6808" y="3955"/>
                    <a:pt x="5318" y="4623"/>
                  </a:cubicBezTo>
                  <a:cubicBezTo>
                    <a:pt x="3829" y="5291"/>
                    <a:pt x="2753" y="6404"/>
                    <a:pt x="1925" y="7184"/>
                  </a:cubicBezTo>
                  <a:cubicBezTo>
                    <a:pt x="1098" y="7963"/>
                    <a:pt x="518" y="8409"/>
                    <a:pt x="477" y="8520"/>
                  </a:cubicBezTo>
                  <a:cubicBezTo>
                    <a:pt x="436" y="8631"/>
                    <a:pt x="932" y="8409"/>
                    <a:pt x="2505" y="6961"/>
                  </a:cubicBezTo>
                  <a:cubicBezTo>
                    <a:pt x="4077" y="5514"/>
                    <a:pt x="6725" y="2842"/>
                    <a:pt x="8339" y="1394"/>
                  </a:cubicBezTo>
                  <a:cubicBezTo>
                    <a:pt x="9953" y="-53"/>
                    <a:pt x="10532" y="-276"/>
                    <a:pt x="10863" y="281"/>
                  </a:cubicBezTo>
                  <a:cubicBezTo>
                    <a:pt x="11194" y="837"/>
                    <a:pt x="11277" y="2173"/>
                    <a:pt x="11153" y="4400"/>
                  </a:cubicBezTo>
                  <a:cubicBezTo>
                    <a:pt x="11029" y="6627"/>
                    <a:pt x="10698" y="9745"/>
                    <a:pt x="10532" y="11860"/>
                  </a:cubicBezTo>
                  <a:cubicBezTo>
                    <a:pt x="10367" y="13976"/>
                    <a:pt x="10367" y="15089"/>
                    <a:pt x="10573" y="15868"/>
                  </a:cubicBezTo>
                  <a:cubicBezTo>
                    <a:pt x="10780" y="16648"/>
                    <a:pt x="11194" y="17093"/>
                    <a:pt x="12477" y="16759"/>
                  </a:cubicBezTo>
                  <a:cubicBezTo>
                    <a:pt x="13760" y="16425"/>
                    <a:pt x="15911" y="15312"/>
                    <a:pt x="17484" y="13976"/>
                  </a:cubicBezTo>
                  <a:cubicBezTo>
                    <a:pt x="19056" y="12639"/>
                    <a:pt x="20049" y="11081"/>
                    <a:pt x="20670" y="9633"/>
                  </a:cubicBezTo>
                  <a:cubicBezTo>
                    <a:pt x="21291" y="8186"/>
                    <a:pt x="21539" y="6850"/>
                    <a:pt x="21539" y="5736"/>
                  </a:cubicBezTo>
                  <a:cubicBezTo>
                    <a:pt x="21539" y="4623"/>
                    <a:pt x="21291" y="3732"/>
                    <a:pt x="20422" y="3176"/>
                  </a:cubicBezTo>
                  <a:cubicBezTo>
                    <a:pt x="19553" y="2619"/>
                    <a:pt x="18063" y="2396"/>
                    <a:pt x="16491" y="2953"/>
                  </a:cubicBezTo>
                  <a:cubicBezTo>
                    <a:pt x="14918" y="3510"/>
                    <a:pt x="13263" y="4846"/>
                    <a:pt x="11608" y="6182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4" name="Line"/>
            <p:cNvSpPr/>
            <p:nvPr/>
          </p:nvSpPr>
          <p:spPr>
            <a:xfrm>
              <a:off x="1141229" y="209269"/>
              <a:ext cx="395497" cy="5022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00" extrusionOk="0">
                  <a:moveTo>
                    <a:pt x="16938" y="0"/>
                  </a:moveTo>
                  <a:cubicBezTo>
                    <a:pt x="17569" y="100"/>
                    <a:pt x="18201" y="199"/>
                    <a:pt x="18517" y="946"/>
                  </a:cubicBezTo>
                  <a:cubicBezTo>
                    <a:pt x="18832" y="1692"/>
                    <a:pt x="18832" y="3086"/>
                    <a:pt x="18517" y="5425"/>
                  </a:cubicBezTo>
                  <a:cubicBezTo>
                    <a:pt x="18201" y="7764"/>
                    <a:pt x="17569" y="11049"/>
                    <a:pt x="17253" y="12940"/>
                  </a:cubicBezTo>
                  <a:cubicBezTo>
                    <a:pt x="16938" y="14831"/>
                    <a:pt x="16938" y="15329"/>
                    <a:pt x="17001" y="15876"/>
                  </a:cubicBezTo>
                  <a:cubicBezTo>
                    <a:pt x="17064" y="16424"/>
                    <a:pt x="17190" y="17021"/>
                    <a:pt x="16811" y="17220"/>
                  </a:cubicBezTo>
                  <a:cubicBezTo>
                    <a:pt x="16432" y="17419"/>
                    <a:pt x="15548" y="17220"/>
                    <a:pt x="13211" y="17121"/>
                  </a:cubicBezTo>
                  <a:cubicBezTo>
                    <a:pt x="10874" y="17021"/>
                    <a:pt x="7085" y="17021"/>
                    <a:pt x="4622" y="17419"/>
                  </a:cubicBezTo>
                  <a:cubicBezTo>
                    <a:pt x="2159" y="17818"/>
                    <a:pt x="1022" y="18614"/>
                    <a:pt x="453" y="19311"/>
                  </a:cubicBezTo>
                  <a:cubicBezTo>
                    <a:pt x="-115" y="20007"/>
                    <a:pt x="-115" y="20605"/>
                    <a:pt x="264" y="21003"/>
                  </a:cubicBezTo>
                  <a:cubicBezTo>
                    <a:pt x="643" y="21401"/>
                    <a:pt x="1401" y="21600"/>
                    <a:pt x="4117" y="21451"/>
                  </a:cubicBezTo>
                  <a:cubicBezTo>
                    <a:pt x="6832" y="21301"/>
                    <a:pt x="11506" y="20804"/>
                    <a:pt x="14727" y="20406"/>
                  </a:cubicBezTo>
                  <a:cubicBezTo>
                    <a:pt x="17948" y="20007"/>
                    <a:pt x="19717" y="19709"/>
                    <a:pt x="21485" y="1941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5" name="Line"/>
            <p:cNvSpPr/>
            <p:nvPr/>
          </p:nvSpPr>
          <p:spPr>
            <a:xfrm>
              <a:off x="65908" y="1293198"/>
              <a:ext cx="442086" cy="487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361" extrusionOk="0">
                  <a:moveTo>
                    <a:pt x="10584" y="2021"/>
                  </a:moveTo>
                  <a:cubicBezTo>
                    <a:pt x="10695" y="1307"/>
                    <a:pt x="10806" y="594"/>
                    <a:pt x="10584" y="238"/>
                  </a:cubicBezTo>
                  <a:cubicBezTo>
                    <a:pt x="10363" y="-119"/>
                    <a:pt x="9809" y="-119"/>
                    <a:pt x="8757" y="543"/>
                  </a:cubicBezTo>
                  <a:cubicBezTo>
                    <a:pt x="7704" y="1206"/>
                    <a:pt x="6154" y="2530"/>
                    <a:pt x="4547" y="4160"/>
                  </a:cubicBezTo>
                  <a:cubicBezTo>
                    <a:pt x="2941" y="5790"/>
                    <a:pt x="1280" y="7726"/>
                    <a:pt x="504" y="8949"/>
                  </a:cubicBezTo>
                  <a:cubicBezTo>
                    <a:pt x="-271" y="10172"/>
                    <a:pt x="-160" y="10681"/>
                    <a:pt x="892" y="10987"/>
                  </a:cubicBezTo>
                  <a:cubicBezTo>
                    <a:pt x="1944" y="11292"/>
                    <a:pt x="3938" y="11394"/>
                    <a:pt x="6874" y="11241"/>
                  </a:cubicBezTo>
                  <a:cubicBezTo>
                    <a:pt x="9809" y="11089"/>
                    <a:pt x="13686" y="10681"/>
                    <a:pt x="16289" y="10783"/>
                  </a:cubicBezTo>
                  <a:cubicBezTo>
                    <a:pt x="18892" y="10885"/>
                    <a:pt x="20221" y="11496"/>
                    <a:pt x="20775" y="12413"/>
                  </a:cubicBezTo>
                  <a:cubicBezTo>
                    <a:pt x="21329" y="13330"/>
                    <a:pt x="21107" y="14553"/>
                    <a:pt x="19834" y="15826"/>
                  </a:cubicBezTo>
                  <a:cubicBezTo>
                    <a:pt x="18560" y="17100"/>
                    <a:pt x="16234" y="18424"/>
                    <a:pt x="13575" y="19392"/>
                  </a:cubicBezTo>
                  <a:cubicBezTo>
                    <a:pt x="10917" y="20360"/>
                    <a:pt x="7926" y="20972"/>
                    <a:pt x="6154" y="21226"/>
                  </a:cubicBezTo>
                  <a:cubicBezTo>
                    <a:pt x="4381" y="21481"/>
                    <a:pt x="3827" y="21379"/>
                    <a:pt x="3717" y="20870"/>
                  </a:cubicBezTo>
                  <a:cubicBezTo>
                    <a:pt x="3606" y="20360"/>
                    <a:pt x="3938" y="19443"/>
                    <a:pt x="4271" y="18526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6" name="Line"/>
            <p:cNvSpPr/>
            <p:nvPr/>
          </p:nvSpPr>
          <p:spPr>
            <a:xfrm>
              <a:off x="442848" y="1266419"/>
              <a:ext cx="291681" cy="541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310" extrusionOk="0">
                  <a:moveTo>
                    <a:pt x="6590" y="4242"/>
                  </a:moveTo>
                  <a:cubicBezTo>
                    <a:pt x="5047" y="2961"/>
                    <a:pt x="3504" y="1680"/>
                    <a:pt x="2390" y="902"/>
                  </a:cubicBezTo>
                  <a:cubicBezTo>
                    <a:pt x="1275" y="124"/>
                    <a:pt x="590" y="-151"/>
                    <a:pt x="247" y="78"/>
                  </a:cubicBezTo>
                  <a:cubicBezTo>
                    <a:pt x="-96" y="307"/>
                    <a:pt x="-96" y="1039"/>
                    <a:pt x="333" y="3052"/>
                  </a:cubicBezTo>
                  <a:cubicBezTo>
                    <a:pt x="761" y="5066"/>
                    <a:pt x="1618" y="8361"/>
                    <a:pt x="2047" y="11335"/>
                  </a:cubicBezTo>
                  <a:cubicBezTo>
                    <a:pt x="2475" y="14310"/>
                    <a:pt x="2475" y="16964"/>
                    <a:pt x="2561" y="18657"/>
                  </a:cubicBezTo>
                  <a:cubicBezTo>
                    <a:pt x="2647" y="20351"/>
                    <a:pt x="2818" y="21083"/>
                    <a:pt x="3333" y="21266"/>
                  </a:cubicBezTo>
                  <a:cubicBezTo>
                    <a:pt x="3847" y="21449"/>
                    <a:pt x="4704" y="21083"/>
                    <a:pt x="6161" y="19618"/>
                  </a:cubicBezTo>
                  <a:cubicBezTo>
                    <a:pt x="7618" y="18154"/>
                    <a:pt x="9675" y="15591"/>
                    <a:pt x="11047" y="14035"/>
                  </a:cubicBezTo>
                  <a:cubicBezTo>
                    <a:pt x="12418" y="12480"/>
                    <a:pt x="13104" y="11930"/>
                    <a:pt x="13875" y="11518"/>
                  </a:cubicBezTo>
                  <a:cubicBezTo>
                    <a:pt x="14647" y="11107"/>
                    <a:pt x="15504" y="10832"/>
                    <a:pt x="16275" y="10832"/>
                  </a:cubicBezTo>
                  <a:cubicBezTo>
                    <a:pt x="17047" y="10832"/>
                    <a:pt x="17733" y="11107"/>
                    <a:pt x="18247" y="12251"/>
                  </a:cubicBezTo>
                  <a:cubicBezTo>
                    <a:pt x="18761" y="13395"/>
                    <a:pt x="19104" y="15408"/>
                    <a:pt x="19618" y="16873"/>
                  </a:cubicBezTo>
                  <a:cubicBezTo>
                    <a:pt x="20133" y="18337"/>
                    <a:pt x="20818" y="19252"/>
                    <a:pt x="21504" y="2016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7" name="Line"/>
            <p:cNvSpPr/>
            <p:nvPr/>
          </p:nvSpPr>
          <p:spPr>
            <a:xfrm>
              <a:off x="811260" y="1528698"/>
              <a:ext cx="209270" cy="242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1" extrusionOk="0">
                  <a:moveTo>
                    <a:pt x="0" y="12747"/>
                  </a:moveTo>
                  <a:cubicBezTo>
                    <a:pt x="3840" y="10098"/>
                    <a:pt x="7680" y="7449"/>
                    <a:pt x="9840" y="5513"/>
                  </a:cubicBezTo>
                  <a:cubicBezTo>
                    <a:pt x="12000" y="3577"/>
                    <a:pt x="12480" y="2354"/>
                    <a:pt x="12240" y="1437"/>
                  </a:cubicBezTo>
                  <a:cubicBezTo>
                    <a:pt x="12000" y="520"/>
                    <a:pt x="11040" y="-91"/>
                    <a:pt x="10080" y="11"/>
                  </a:cubicBezTo>
                  <a:cubicBezTo>
                    <a:pt x="9120" y="113"/>
                    <a:pt x="8160" y="928"/>
                    <a:pt x="6360" y="3781"/>
                  </a:cubicBezTo>
                  <a:cubicBezTo>
                    <a:pt x="4560" y="6634"/>
                    <a:pt x="1920" y="11524"/>
                    <a:pt x="1080" y="15090"/>
                  </a:cubicBezTo>
                  <a:cubicBezTo>
                    <a:pt x="240" y="18656"/>
                    <a:pt x="1200" y="20898"/>
                    <a:pt x="4320" y="21203"/>
                  </a:cubicBezTo>
                  <a:cubicBezTo>
                    <a:pt x="7440" y="21509"/>
                    <a:pt x="12720" y="19879"/>
                    <a:pt x="15960" y="18351"/>
                  </a:cubicBezTo>
                  <a:cubicBezTo>
                    <a:pt x="19200" y="16822"/>
                    <a:pt x="20400" y="15396"/>
                    <a:pt x="21600" y="13969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8" name="Line"/>
            <p:cNvSpPr/>
            <p:nvPr/>
          </p:nvSpPr>
          <p:spPr>
            <a:xfrm>
              <a:off x="1008903" y="1399775"/>
              <a:ext cx="81383" cy="390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459" extrusionOk="0">
                  <a:moveTo>
                    <a:pt x="17400" y="2045"/>
                  </a:moveTo>
                  <a:cubicBezTo>
                    <a:pt x="17400" y="1022"/>
                    <a:pt x="17400" y="0"/>
                    <a:pt x="16800" y="0"/>
                  </a:cubicBezTo>
                  <a:cubicBezTo>
                    <a:pt x="16200" y="0"/>
                    <a:pt x="15000" y="1022"/>
                    <a:pt x="12000" y="3707"/>
                  </a:cubicBezTo>
                  <a:cubicBezTo>
                    <a:pt x="9000" y="6391"/>
                    <a:pt x="4200" y="10736"/>
                    <a:pt x="1800" y="13676"/>
                  </a:cubicBezTo>
                  <a:cubicBezTo>
                    <a:pt x="-600" y="16615"/>
                    <a:pt x="-600" y="18149"/>
                    <a:pt x="1800" y="19299"/>
                  </a:cubicBezTo>
                  <a:cubicBezTo>
                    <a:pt x="4200" y="20450"/>
                    <a:pt x="9000" y="21217"/>
                    <a:pt x="12600" y="21408"/>
                  </a:cubicBezTo>
                  <a:cubicBezTo>
                    <a:pt x="16200" y="21600"/>
                    <a:pt x="18600" y="21217"/>
                    <a:pt x="21000" y="2083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699" name="Line"/>
            <p:cNvSpPr/>
            <p:nvPr/>
          </p:nvSpPr>
          <p:spPr>
            <a:xfrm>
              <a:off x="1218172" y="1338219"/>
              <a:ext cx="32554" cy="447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0" extrusionOk="0">
                  <a:moveTo>
                    <a:pt x="12343" y="2057"/>
                  </a:moveTo>
                  <a:cubicBezTo>
                    <a:pt x="16971" y="1166"/>
                    <a:pt x="21600" y="275"/>
                    <a:pt x="21600" y="53"/>
                  </a:cubicBezTo>
                  <a:cubicBezTo>
                    <a:pt x="21600" y="-170"/>
                    <a:pt x="16971" y="275"/>
                    <a:pt x="11571" y="2112"/>
                  </a:cubicBezTo>
                  <a:cubicBezTo>
                    <a:pt x="6171" y="3950"/>
                    <a:pt x="0" y="7178"/>
                    <a:pt x="0" y="10630"/>
                  </a:cubicBezTo>
                  <a:cubicBezTo>
                    <a:pt x="0" y="14082"/>
                    <a:pt x="6171" y="17756"/>
                    <a:pt x="12343" y="21430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00" name="Line"/>
            <p:cNvSpPr/>
            <p:nvPr/>
          </p:nvSpPr>
          <p:spPr>
            <a:xfrm>
              <a:off x="1160041" y="1457905"/>
              <a:ext cx="788247" cy="3002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9" extrusionOk="0">
                  <a:moveTo>
                    <a:pt x="0" y="15709"/>
                  </a:moveTo>
                  <a:cubicBezTo>
                    <a:pt x="127" y="16528"/>
                    <a:pt x="255" y="17346"/>
                    <a:pt x="765" y="17673"/>
                  </a:cubicBezTo>
                  <a:cubicBezTo>
                    <a:pt x="1274" y="18000"/>
                    <a:pt x="2166" y="17837"/>
                    <a:pt x="3313" y="16364"/>
                  </a:cubicBezTo>
                  <a:cubicBezTo>
                    <a:pt x="4460" y="14891"/>
                    <a:pt x="5862" y="12109"/>
                    <a:pt x="6722" y="10064"/>
                  </a:cubicBezTo>
                  <a:cubicBezTo>
                    <a:pt x="7582" y="8018"/>
                    <a:pt x="7901" y="6709"/>
                    <a:pt x="8092" y="5646"/>
                  </a:cubicBezTo>
                  <a:cubicBezTo>
                    <a:pt x="8283" y="4582"/>
                    <a:pt x="8347" y="3764"/>
                    <a:pt x="8219" y="3600"/>
                  </a:cubicBezTo>
                  <a:cubicBezTo>
                    <a:pt x="8092" y="3437"/>
                    <a:pt x="7773" y="3928"/>
                    <a:pt x="7232" y="5728"/>
                  </a:cubicBezTo>
                  <a:cubicBezTo>
                    <a:pt x="6690" y="7528"/>
                    <a:pt x="5926" y="10637"/>
                    <a:pt x="5543" y="12600"/>
                  </a:cubicBezTo>
                  <a:cubicBezTo>
                    <a:pt x="5161" y="14564"/>
                    <a:pt x="5161" y="15382"/>
                    <a:pt x="5257" y="16118"/>
                  </a:cubicBezTo>
                  <a:cubicBezTo>
                    <a:pt x="5352" y="16855"/>
                    <a:pt x="5543" y="17509"/>
                    <a:pt x="5989" y="17837"/>
                  </a:cubicBezTo>
                  <a:cubicBezTo>
                    <a:pt x="6435" y="18164"/>
                    <a:pt x="7136" y="18164"/>
                    <a:pt x="7965" y="17264"/>
                  </a:cubicBezTo>
                  <a:cubicBezTo>
                    <a:pt x="8793" y="16364"/>
                    <a:pt x="9749" y="14564"/>
                    <a:pt x="10386" y="13500"/>
                  </a:cubicBezTo>
                  <a:cubicBezTo>
                    <a:pt x="11023" y="12437"/>
                    <a:pt x="11342" y="12109"/>
                    <a:pt x="11501" y="13091"/>
                  </a:cubicBezTo>
                  <a:cubicBezTo>
                    <a:pt x="11660" y="14073"/>
                    <a:pt x="11660" y="16364"/>
                    <a:pt x="11660" y="18082"/>
                  </a:cubicBezTo>
                  <a:cubicBezTo>
                    <a:pt x="11660" y="19800"/>
                    <a:pt x="11660" y="20946"/>
                    <a:pt x="11756" y="21109"/>
                  </a:cubicBezTo>
                  <a:cubicBezTo>
                    <a:pt x="11851" y="21273"/>
                    <a:pt x="12042" y="20455"/>
                    <a:pt x="12616" y="17918"/>
                  </a:cubicBezTo>
                  <a:cubicBezTo>
                    <a:pt x="13189" y="15382"/>
                    <a:pt x="14145" y="11128"/>
                    <a:pt x="15324" y="7773"/>
                  </a:cubicBezTo>
                  <a:cubicBezTo>
                    <a:pt x="16503" y="4418"/>
                    <a:pt x="17904" y="1964"/>
                    <a:pt x="18924" y="818"/>
                  </a:cubicBezTo>
                  <a:cubicBezTo>
                    <a:pt x="19943" y="-327"/>
                    <a:pt x="20581" y="-163"/>
                    <a:pt x="20963" y="655"/>
                  </a:cubicBezTo>
                  <a:cubicBezTo>
                    <a:pt x="21345" y="1473"/>
                    <a:pt x="21473" y="2946"/>
                    <a:pt x="21600" y="4418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01" name="Line"/>
            <p:cNvSpPr/>
            <p:nvPr/>
          </p:nvSpPr>
          <p:spPr>
            <a:xfrm>
              <a:off x="-1" y="2237933"/>
              <a:ext cx="357447" cy="519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5" h="21435" extrusionOk="0">
                  <a:moveTo>
                    <a:pt x="13001" y="2643"/>
                  </a:moveTo>
                  <a:cubicBezTo>
                    <a:pt x="12862" y="2067"/>
                    <a:pt x="12724" y="1491"/>
                    <a:pt x="12585" y="963"/>
                  </a:cubicBezTo>
                  <a:cubicBezTo>
                    <a:pt x="12447" y="435"/>
                    <a:pt x="12309" y="-45"/>
                    <a:pt x="12032" y="3"/>
                  </a:cubicBezTo>
                  <a:cubicBezTo>
                    <a:pt x="11755" y="51"/>
                    <a:pt x="11339" y="627"/>
                    <a:pt x="10301" y="2547"/>
                  </a:cubicBezTo>
                  <a:cubicBezTo>
                    <a:pt x="9262" y="4467"/>
                    <a:pt x="7601" y="7731"/>
                    <a:pt x="5801" y="10851"/>
                  </a:cubicBezTo>
                  <a:cubicBezTo>
                    <a:pt x="4001" y="13971"/>
                    <a:pt x="2062" y="16947"/>
                    <a:pt x="1024" y="18723"/>
                  </a:cubicBezTo>
                  <a:cubicBezTo>
                    <a:pt x="-15" y="20499"/>
                    <a:pt x="-153" y="21075"/>
                    <a:pt x="124" y="21315"/>
                  </a:cubicBezTo>
                  <a:cubicBezTo>
                    <a:pt x="401" y="21555"/>
                    <a:pt x="1093" y="21459"/>
                    <a:pt x="3655" y="20787"/>
                  </a:cubicBezTo>
                  <a:cubicBezTo>
                    <a:pt x="6216" y="20115"/>
                    <a:pt x="10647" y="18867"/>
                    <a:pt x="13555" y="18099"/>
                  </a:cubicBezTo>
                  <a:cubicBezTo>
                    <a:pt x="16462" y="17331"/>
                    <a:pt x="17847" y="17043"/>
                    <a:pt x="18955" y="16851"/>
                  </a:cubicBezTo>
                  <a:cubicBezTo>
                    <a:pt x="20062" y="16659"/>
                    <a:pt x="20893" y="16563"/>
                    <a:pt x="21170" y="16611"/>
                  </a:cubicBezTo>
                  <a:cubicBezTo>
                    <a:pt x="21447" y="16659"/>
                    <a:pt x="21170" y="16851"/>
                    <a:pt x="20893" y="17043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02" name="Line"/>
            <p:cNvSpPr/>
            <p:nvPr/>
          </p:nvSpPr>
          <p:spPr>
            <a:xfrm>
              <a:off x="478755" y="2411147"/>
              <a:ext cx="190952" cy="22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9" h="21192" extrusionOk="0">
                  <a:moveTo>
                    <a:pt x="9656" y="3465"/>
                  </a:moveTo>
                  <a:cubicBezTo>
                    <a:pt x="9148" y="2385"/>
                    <a:pt x="8640" y="1305"/>
                    <a:pt x="7751" y="657"/>
                  </a:cubicBezTo>
                  <a:cubicBezTo>
                    <a:pt x="6861" y="9"/>
                    <a:pt x="5591" y="-207"/>
                    <a:pt x="4574" y="225"/>
                  </a:cubicBezTo>
                  <a:cubicBezTo>
                    <a:pt x="3558" y="657"/>
                    <a:pt x="2795" y="1737"/>
                    <a:pt x="1906" y="4653"/>
                  </a:cubicBezTo>
                  <a:cubicBezTo>
                    <a:pt x="1016" y="7569"/>
                    <a:pt x="0" y="12321"/>
                    <a:pt x="0" y="15777"/>
                  </a:cubicBezTo>
                  <a:cubicBezTo>
                    <a:pt x="0" y="19233"/>
                    <a:pt x="1016" y="21393"/>
                    <a:pt x="4828" y="21177"/>
                  </a:cubicBezTo>
                  <a:cubicBezTo>
                    <a:pt x="8640" y="20961"/>
                    <a:pt x="15247" y="18369"/>
                    <a:pt x="18424" y="15021"/>
                  </a:cubicBezTo>
                  <a:cubicBezTo>
                    <a:pt x="21600" y="11673"/>
                    <a:pt x="21346" y="7569"/>
                    <a:pt x="19567" y="5301"/>
                  </a:cubicBezTo>
                  <a:cubicBezTo>
                    <a:pt x="17788" y="3033"/>
                    <a:pt x="14485" y="2601"/>
                    <a:pt x="11562" y="3141"/>
                  </a:cubicBezTo>
                  <a:cubicBezTo>
                    <a:pt x="8640" y="3681"/>
                    <a:pt x="6099" y="5193"/>
                    <a:pt x="4574" y="6489"/>
                  </a:cubicBezTo>
                  <a:cubicBezTo>
                    <a:pt x="3049" y="7785"/>
                    <a:pt x="2541" y="8865"/>
                    <a:pt x="3304" y="9621"/>
                  </a:cubicBezTo>
                  <a:cubicBezTo>
                    <a:pt x="4066" y="10377"/>
                    <a:pt x="6099" y="10809"/>
                    <a:pt x="8132" y="11241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03" name="Line"/>
            <p:cNvSpPr/>
            <p:nvPr/>
          </p:nvSpPr>
          <p:spPr>
            <a:xfrm>
              <a:off x="713601" y="2385590"/>
              <a:ext cx="746393" cy="344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3" extrusionOk="0">
                  <a:moveTo>
                    <a:pt x="0" y="3841"/>
                  </a:moveTo>
                  <a:cubicBezTo>
                    <a:pt x="135" y="7820"/>
                    <a:pt x="269" y="11799"/>
                    <a:pt x="303" y="14144"/>
                  </a:cubicBezTo>
                  <a:cubicBezTo>
                    <a:pt x="336" y="16488"/>
                    <a:pt x="269" y="17199"/>
                    <a:pt x="236" y="17909"/>
                  </a:cubicBezTo>
                  <a:cubicBezTo>
                    <a:pt x="202" y="18620"/>
                    <a:pt x="202" y="19331"/>
                    <a:pt x="370" y="19757"/>
                  </a:cubicBezTo>
                  <a:cubicBezTo>
                    <a:pt x="538" y="20183"/>
                    <a:pt x="875" y="20325"/>
                    <a:pt x="1379" y="19259"/>
                  </a:cubicBezTo>
                  <a:cubicBezTo>
                    <a:pt x="1884" y="18194"/>
                    <a:pt x="2557" y="15920"/>
                    <a:pt x="2994" y="13788"/>
                  </a:cubicBezTo>
                  <a:cubicBezTo>
                    <a:pt x="3432" y="11657"/>
                    <a:pt x="3634" y="9667"/>
                    <a:pt x="3802" y="8317"/>
                  </a:cubicBezTo>
                  <a:cubicBezTo>
                    <a:pt x="3970" y="6967"/>
                    <a:pt x="4105" y="6257"/>
                    <a:pt x="4239" y="6257"/>
                  </a:cubicBezTo>
                  <a:cubicBezTo>
                    <a:pt x="4374" y="6257"/>
                    <a:pt x="4508" y="6967"/>
                    <a:pt x="4677" y="7607"/>
                  </a:cubicBezTo>
                  <a:cubicBezTo>
                    <a:pt x="4845" y="8246"/>
                    <a:pt x="5047" y="8815"/>
                    <a:pt x="5921" y="9170"/>
                  </a:cubicBezTo>
                  <a:cubicBezTo>
                    <a:pt x="6796" y="9525"/>
                    <a:pt x="8344" y="9667"/>
                    <a:pt x="9690" y="9454"/>
                  </a:cubicBezTo>
                  <a:cubicBezTo>
                    <a:pt x="11036" y="9241"/>
                    <a:pt x="12179" y="8673"/>
                    <a:pt x="13155" y="7536"/>
                  </a:cubicBezTo>
                  <a:cubicBezTo>
                    <a:pt x="14131" y="6399"/>
                    <a:pt x="14938" y="4694"/>
                    <a:pt x="15342" y="3344"/>
                  </a:cubicBezTo>
                  <a:cubicBezTo>
                    <a:pt x="15746" y="1994"/>
                    <a:pt x="15746" y="999"/>
                    <a:pt x="15578" y="431"/>
                  </a:cubicBezTo>
                  <a:cubicBezTo>
                    <a:pt x="15409" y="-138"/>
                    <a:pt x="15073" y="-280"/>
                    <a:pt x="14131" y="857"/>
                  </a:cubicBezTo>
                  <a:cubicBezTo>
                    <a:pt x="13189" y="1994"/>
                    <a:pt x="11641" y="4409"/>
                    <a:pt x="10564" y="7465"/>
                  </a:cubicBezTo>
                  <a:cubicBezTo>
                    <a:pt x="9488" y="10520"/>
                    <a:pt x="8882" y="14215"/>
                    <a:pt x="9050" y="16702"/>
                  </a:cubicBezTo>
                  <a:cubicBezTo>
                    <a:pt x="9219" y="19188"/>
                    <a:pt x="10161" y="20467"/>
                    <a:pt x="11877" y="20894"/>
                  </a:cubicBezTo>
                  <a:cubicBezTo>
                    <a:pt x="13593" y="21320"/>
                    <a:pt x="16082" y="20894"/>
                    <a:pt x="17832" y="20112"/>
                  </a:cubicBezTo>
                  <a:cubicBezTo>
                    <a:pt x="19581" y="19331"/>
                    <a:pt x="20591" y="18194"/>
                    <a:pt x="21600" y="17057"/>
                  </a:cubicBezTo>
                </a:path>
              </a:pathLst>
            </a:custGeom>
            <a:noFill/>
            <a:ln w="63500" cap="rnd">
              <a:solidFill>
                <a:srgbClr val="FFB5A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77" name="Drawing"/>
          <p:cNvGrpSpPr/>
          <p:nvPr/>
        </p:nvGrpSpPr>
        <p:grpSpPr>
          <a:xfrm>
            <a:off x="959970" y="382417"/>
            <a:ext cx="11176070" cy="7635758"/>
            <a:chOff x="0" y="0"/>
            <a:chExt cx="11176069" cy="7635756"/>
          </a:xfrm>
        </p:grpSpPr>
        <p:sp>
          <p:nvSpPr>
            <p:cNvPr id="11706" name="Line"/>
            <p:cNvSpPr/>
            <p:nvPr/>
          </p:nvSpPr>
          <p:spPr>
            <a:xfrm>
              <a:off x="116601" y="2837996"/>
              <a:ext cx="53481" cy="218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21600" y="228"/>
                  </a:moveTo>
                  <a:cubicBezTo>
                    <a:pt x="16904" y="0"/>
                    <a:pt x="12209" y="-227"/>
                    <a:pt x="8922" y="455"/>
                  </a:cubicBezTo>
                  <a:cubicBezTo>
                    <a:pt x="5635" y="1137"/>
                    <a:pt x="3757" y="2729"/>
                    <a:pt x="2348" y="5798"/>
                  </a:cubicBezTo>
                  <a:cubicBezTo>
                    <a:pt x="939" y="8868"/>
                    <a:pt x="0" y="13415"/>
                    <a:pt x="0" y="16257"/>
                  </a:cubicBezTo>
                  <a:cubicBezTo>
                    <a:pt x="0" y="19099"/>
                    <a:pt x="939" y="20236"/>
                    <a:pt x="2817" y="20805"/>
                  </a:cubicBezTo>
                  <a:cubicBezTo>
                    <a:pt x="4696" y="21373"/>
                    <a:pt x="7513" y="21373"/>
                    <a:pt x="10330" y="213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07" name="Line"/>
            <p:cNvSpPr/>
            <p:nvPr/>
          </p:nvSpPr>
          <p:spPr>
            <a:xfrm>
              <a:off x="0" y="2665960"/>
              <a:ext cx="338836" cy="411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77" extrusionOk="0">
                  <a:moveTo>
                    <a:pt x="3695" y="5095"/>
                  </a:moveTo>
                  <a:cubicBezTo>
                    <a:pt x="3108" y="4731"/>
                    <a:pt x="2520" y="4367"/>
                    <a:pt x="1785" y="4003"/>
                  </a:cubicBezTo>
                  <a:cubicBezTo>
                    <a:pt x="1051" y="3639"/>
                    <a:pt x="169" y="3275"/>
                    <a:pt x="22" y="2850"/>
                  </a:cubicBezTo>
                  <a:cubicBezTo>
                    <a:pt x="-125" y="2425"/>
                    <a:pt x="463" y="1940"/>
                    <a:pt x="2299" y="1394"/>
                  </a:cubicBezTo>
                  <a:cubicBezTo>
                    <a:pt x="4136" y="848"/>
                    <a:pt x="7222" y="241"/>
                    <a:pt x="9793" y="59"/>
                  </a:cubicBezTo>
                  <a:cubicBezTo>
                    <a:pt x="12365" y="-123"/>
                    <a:pt x="14422" y="120"/>
                    <a:pt x="15451" y="726"/>
                  </a:cubicBezTo>
                  <a:cubicBezTo>
                    <a:pt x="16479" y="1333"/>
                    <a:pt x="16479" y="2304"/>
                    <a:pt x="14642" y="3942"/>
                  </a:cubicBezTo>
                  <a:cubicBezTo>
                    <a:pt x="12806" y="5580"/>
                    <a:pt x="9132" y="7886"/>
                    <a:pt x="7002" y="9221"/>
                  </a:cubicBezTo>
                  <a:cubicBezTo>
                    <a:pt x="4871" y="10556"/>
                    <a:pt x="4283" y="10920"/>
                    <a:pt x="3769" y="11344"/>
                  </a:cubicBezTo>
                  <a:cubicBezTo>
                    <a:pt x="3255" y="11769"/>
                    <a:pt x="2814" y="12255"/>
                    <a:pt x="3108" y="12497"/>
                  </a:cubicBezTo>
                  <a:cubicBezTo>
                    <a:pt x="3402" y="12740"/>
                    <a:pt x="4430" y="12740"/>
                    <a:pt x="7148" y="13043"/>
                  </a:cubicBezTo>
                  <a:cubicBezTo>
                    <a:pt x="9867" y="13347"/>
                    <a:pt x="14275" y="13953"/>
                    <a:pt x="16846" y="14439"/>
                  </a:cubicBezTo>
                  <a:cubicBezTo>
                    <a:pt x="19418" y="14924"/>
                    <a:pt x="20153" y="15288"/>
                    <a:pt x="20667" y="15774"/>
                  </a:cubicBezTo>
                  <a:cubicBezTo>
                    <a:pt x="21181" y="16259"/>
                    <a:pt x="21475" y="16866"/>
                    <a:pt x="21402" y="17412"/>
                  </a:cubicBezTo>
                  <a:cubicBezTo>
                    <a:pt x="21328" y="17958"/>
                    <a:pt x="20887" y="18443"/>
                    <a:pt x="18536" y="19111"/>
                  </a:cubicBezTo>
                  <a:cubicBezTo>
                    <a:pt x="16185" y="19778"/>
                    <a:pt x="11924" y="20628"/>
                    <a:pt x="7663" y="21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08" name="Line"/>
            <p:cNvSpPr/>
            <p:nvPr/>
          </p:nvSpPr>
          <p:spPr>
            <a:xfrm>
              <a:off x="316569" y="2854524"/>
              <a:ext cx="616330" cy="246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0668" extrusionOk="0">
                  <a:moveTo>
                    <a:pt x="0" y="15158"/>
                  </a:moveTo>
                  <a:cubicBezTo>
                    <a:pt x="1543" y="12239"/>
                    <a:pt x="3086" y="9320"/>
                    <a:pt x="3938" y="7374"/>
                  </a:cubicBezTo>
                  <a:cubicBezTo>
                    <a:pt x="4791" y="5428"/>
                    <a:pt x="4953" y="4455"/>
                    <a:pt x="5035" y="3385"/>
                  </a:cubicBezTo>
                  <a:cubicBezTo>
                    <a:pt x="5116" y="2314"/>
                    <a:pt x="5116" y="1147"/>
                    <a:pt x="4872" y="466"/>
                  </a:cubicBezTo>
                  <a:cubicBezTo>
                    <a:pt x="4629" y="-215"/>
                    <a:pt x="4141" y="-410"/>
                    <a:pt x="3573" y="1731"/>
                  </a:cubicBezTo>
                  <a:cubicBezTo>
                    <a:pt x="3005" y="3871"/>
                    <a:pt x="2355" y="8347"/>
                    <a:pt x="2233" y="11849"/>
                  </a:cubicBezTo>
                  <a:cubicBezTo>
                    <a:pt x="2111" y="15352"/>
                    <a:pt x="2517" y="17882"/>
                    <a:pt x="3167" y="19341"/>
                  </a:cubicBezTo>
                  <a:cubicBezTo>
                    <a:pt x="3817" y="20801"/>
                    <a:pt x="4710" y="21190"/>
                    <a:pt x="5644" y="19828"/>
                  </a:cubicBezTo>
                  <a:cubicBezTo>
                    <a:pt x="6577" y="18466"/>
                    <a:pt x="7552" y="15352"/>
                    <a:pt x="8080" y="12822"/>
                  </a:cubicBezTo>
                  <a:cubicBezTo>
                    <a:pt x="8608" y="10293"/>
                    <a:pt x="8689" y="8347"/>
                    <a:pt x="8729" y="6887"/>
                  </a:cubicBezTo>
                  <a:cubicBezTo>
                    <a:pt x="8770" y="5428"/>
                    <a:pt x="8770" y="4455"/>
                    <a:pt x="8973" y="4066"/>
                  </a:cubicBezTo>
                  <a:cubicBezTo>
                    <a:pt x="9176" y="3676"/>
                    <a:pt x="9582" y="3871"/>
                    <a:pt x="9947" y="5622"/>
                  </a:cubicBezTo>
                  <a:cubicBezTo>
                    <a:pt x="10313" y="7374"/>
                    <a:pt x="10638" y="10682"/>
                    <a:pt x="10759" y="12920"/>
                  </a:cubicBezTo>
                  <a:cubicBezTo>
                    <a:pt x="10881" y="15158"/>
                    <a:pt x="10800" y="16325"/>
                    <a:pt x="10678" y="17493"/>
                  </a:cubicBezTo>
                  <a:cubicBezTo>
                    <a:pt x="10556" y="18660"/>
                    <a:pt x="10394" y="19828"/>
                    <a:pt x="10435" y="20022"/>
                  </a:cubicBezTo>
                  <a:cubicBezTo>
                    <a:pt x="10475" y="20217"/>
                    <a:pt x="10719" y="19439"/>
                    <a:pt x="11206" y="17687"/>
                  </a:cubicBezTo>
                  <a:cubicBezTo>
                    <a:pt x="11693" y="15936"/>
                    <a:pt x="12424" y="13212"/>
                    <a:pt x="12992" y="11363"/>
                  </a:cubicBezTo>
                  <a:cubicBezTo>
                    <a:pt x="13561" y="9514"/>
                    <a:pt x="13967" y="8541"/>
                    <a:pt x="14251" y="8833"/>
                  </a:cubicBezTo>
                  <a:cubicBezTo>
                    <a:pt x="14535" y="9125"/>
                    <a:pt x="14698" y="10682"/>
                    <a:pt x="14901" y="11947"/>
                  </a:cubicBezTo>
                  <a:cubicBezTo>
                    <a:pt x="15104" y="13212"/>
                    <a:pt x="15347" y="14185"/>
                    <a:pt x="15672" y="14671"/>
                  </a:cubicBezTo>
                  <a:cubicBezTo>
                    <a:pt x="15997" y="15158"/>
                    <a:pt x="16403" y="15158"/>
                    <a:pt x="17215" y="14379"/>
                  </a:cubicBezTo>
                  <a:cubicBezTo>
                    <a:pt x="18027" y="13601"/>
                    <a:pt x="19245" y="12044"/>
                    <a:pt x="20017" y="10779"/>
                  </a:cubicBezTo>
                  <a:cubicBezTo>
                    <a:pt x="20788" y="9514"/>
                    <a:pt x="21113" y="8541"/>
                    <a:pt x="21316" y="7568"/>
                  </a:cubicBezTo>
                  <a:cubicBezTo>
                    <a:pt x="21519" y="6595"/>
                    <a:pt x="21600" y="5622"/>
                    <a:pt x="21438" y="5331"/>
                  </a:cubicBezTo>
                  <a:cubicBezTo>
                    <a:pt x="21275" y="5039"/>
                    <a:pt x="20869" y="5428"/>
                    <a:pt x="20179" y="6985"/>
                  </a:cubicBezTo>
                  <a:cubicBezTo>
                    <a:pt x="19489" y="8541"/>
                    <a:pt x="18514" y="11266"/>
                    <a:pt x="17986" y="13212"/>
                  </a:cubicBezTo>
                  <a:cubicBezTo>
                    <a:pt x="17459" y="15158"/>
                    <a:pt x="17377" y="16325"/>
                    <a:pt x="17621" y="16909"/>
                  </a:cubicBezTo>
                  <a:cubicBezTo>
                    <a:pt x="17865" y="17493"/>
                    <a:pt x="18433" y="17493"/>
                    <a:pt x="19083" y="17006"/>
                  </a:cubicBezTo>
                  <a:cubicBezTo>
                    <a:pt x="19732" y="16520"/>
                    <a:pt x="20463" y="15547"/>
                    <a:pt x="21194" y="145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09" name="Line"/>
            <p:cNvSpPr/>
            <p:nvPr/>
          </p:nvSpPr>
          <p:spPr>
            <a:xfrm>
              <a:off x="963416" y="2719313"/>
              <a:ext cx="266961" cy="365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51" extrusionOk="0">
                  <a:moveTo>
                    <a:pt x="14117" y="1364"/>
                  </a:moveTo>
                  <a:cubicBezTo>
                    <a:pt x="13558" y="821"/>
                    <a:pt x="13000" y="278"/>
                    <a:pt x="11603" y="74"/>
                  </a:cubicBezTo>
                  <a:cubicBezTo>
                    <a:pt x="10207" y="-130"/>
                    <a:pt x="7972" y="6"/>
                    <a:pt x="6110" y="1568"/>
                  </a:cubicBezTo>
                  <a:cubicBezTo>
                    <a:pt x="4248" y="3130"/>
                    <a:pt x="2758" y="6119"/>
                    <a:pt x="2107" y="9312"/>
                  </a:cubicBezTo>
                  <a:cubicBezTo>
                    <a:pt x="1455" y="12504"/>
                    <a:pt x="1641" y="15900"/>
                    <a:pt x="1920" y="18074"/>
                  </a:cubicBezTo>
                  <a:cubicBezTo>
                    <a:pt x="2200" y="20247"/>
                    <a:pt x="2572" y="21198"/>
                    <a:pt x="2293" y="21334"/>
                  </a:cubicBezTo>
                  <a:cubicBezTo>
                    <a:pt x="2013" y="21470"/>
                    <a:pt x="1082" y="20791"/>
                    <a:pt x="524" y="20112"/>
                  </a:cubicBezTo>
                  <a:cubicBezTo>
                    <a:pt x="-35" y="19432"/>
                    <a:pt x="-221" y="18753"/>
                    <a:pt x="338" y="18345"/>
                  </a:cubicBezTo>
                  <a:cubicBezTo>
                    <a:pt x="896" y="17938"/>
                    <a:pt x="2200" y="17802"/>
                    <a:pt x="5365" y="17462"/>
                  </a:cubicBezTo>
                  <a:cubicBezTo>
                    <a:pt x="8531" y="17123"/>
                    <a:pt x="13558" y="16579"/>
                    <a:pt x="16538" y="15968"/>
                  </a:cubicBezTo>
                  <a:cubicBezTo>
                    <a:pt x="19517" y="15357"/>
                    <a:pt x="20448" y="14678"/>
                    <a:pt x="21379" y="139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0" name="Line"/>
            <p:cNvSpPr/>
            <p:nvPr/>
          </p:nvSpPr>
          <p:spPr>
            <a:xfrm>
              <a:off x="1237352" y="2917053"/>
              <a:ext cx="55806" cy="203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2" extrusionOk="0">
                  <a:moveTo>
                    <a:pt x="0" y="0"/>
                  </a:moveTo>
                  <a:cubicBezTo>
                    <a:pt x="0" y="5097"/>
                    <a:pt x="0" y="10193"/>
                    <a:pt x="0" y="13470"/>
                  </a:cubicBezTo>
                  <a:cubicBezTo>
                    <a:pt x="0" y="16746"/>
                    <a:pt x="0" y="18202"/>
                    <a:pt x="1350" y="19416"/>
                  </a:cubicBezTo>
                  <a:cubicBezTo>
                    <a:pt x="2700" y="20629"/>
                    <a:pt x="5400" y="21600"/>
                    <a:pt x="9000" y="21115"/>
                  </a:cubicBezTo>
                  <a:cubicBezTo>
                    <a:pt x="12600" y="20629"/>
                    <a:pt x="17100" y="18688"/>
                    <a:pt x="21600" y="167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1" name="Line"/>
            <p:cNvSpPr/>
            <p:nvPr/>
          </p:nvSpPr>
          <p:spPr>
            <a:xfrm>
              <a:off x="1369889" y="2770565"/>
              <a:ext cx="31700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extrusionOk="0">
                  <a:moveTo>
                    <a:pt x="0" y="0"/>
                  </a:moveTo>
                  <a:cubicBezTo>
                    <a:pt x="4629" y="1600"/>
                    <a:pt x="9257" y="3200"/>
                    <a:pt x="13114" y="6000"/>
                  </a:cubicBezTo>
                  <a:cubicBezTo>
                    <a:pt x="16971" y="8800"/>
                    <a:pt x="20057" y="12800"/>
                    <a:pt x="20829" y="15600"/>
                  </a:cubicBezTo>
                  <a:cubicBezTo>
                    <a:pt x="21600" y="18400"/>
                    <a:pt x="20057" y="20000"/>
                    <a:pt x="1851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2" name="Line"/>
            <p:cNvSpPr/>
            <p:nvPr/>
          </p:nvSpPr>
          <p:spPr>
            <a:xfrm>
              <a:off x="1300132" y="2937980"/>
              <a:ext cx="216246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323" y="15600"/>
                    <a:pt x="4645" y="9600"/>
                    <a:pt x="8245" y="6000"/>
                  </a:cubicBezTo>
                  <a:cubicBezTo>
                    <a:pt x="11845" y="2400"/>
                    <a:pt x="16723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3" name="Line"/>
            <p:cNvSpPr/>
            <p:nvPr/>
          </p:nvSpPr>
          <p:spPr>
            <a:xfrm>
              <a:off x="1875312" y="2756614"/>
              <a:ext cx="10774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983"/>
                    <a:pt x="2735" y="7966"/>
                    <a:pt x="575" y="11566"/>
                  </a:cubicBezTo>
                  <a:cubicBezTo>
                    <a:pt x="-1585" y="15166"/>
                    <a:pt x="2735" y="18383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4" name="Line"/>
            <p:cNvSpPr/>
            <p:nvPr/>
          </p:nvSpPr>
          <p:spPr>
            <a:xfrm>
              <a:off x="603865" y="3440225"/>
              <a:ext cx="33584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8" h="21600" extrusionOk="0">
                  <a:moveTo>
                    <a:pt x="16478" y="0"/>
                  </a:moveTo>
                  <a:cubicBezTo>
                    <a:pt x="10718" y="3600"/>
                    <a:pt x="4958" y="7200"/>
                    <a:pt x="2078" y="10543"/>
                  </a:cubicBezTo>
                  <a:cubicBezTo>
                    <a:pt x="-802" y="13886"/>
                    <a:pt x="-802" y="16971"/>
                    <a:pt x="2798" y="18771"/>
                  </a:cubicBezTo>
                  <a:cubicBezTo>
                    <a:pt x="6398" y="20571"/>
                    <a:pt x="13598" y="21086"/>
                    <a:pt x="20798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5" name="Line"/>
            <p:cNvSpPr/>
            <p:nvPr/>
          </p:nvSpPr>
          <p:spPr>
            <a:xfrm>
              <a:off x="707204" y="3419298"/>
              <a:ext cx="76733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6" name="Line"/>
            <p:cNvSpPr/>
            <p:nvPr/>
          </p:nvSpPr>
          <p:spPr>
            <a:xfrm>
              <a:off x="1765772" y="3388107"/>
              <a:ext cx="231924" cy="253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376" extrusionOk="0">
                  <a:moveTo>
                    <a:pt x="7858" y="2045"/>
                  </a:moveTo>
                  <a:cubicBezTo>
                    <a:pt x="6361" y="1849"/>
                    <a:pt x="4864" y="1652"/>
                    <a:pt x="3580" y="1456"/>
                  </a:cubicBezTo>
                  <a:cubicBezTo>
                    <a:pt x="2297" y="1260"/>
                    <a:pt x="1228" y="1063"/>
                    <a:pt x="1442" y="867"/>
                  </a:cubicBezTo>
                  <a:cubicBezTo>
                    <a:pt x="1656" y="670"/>
                    <a:pt x="3153" y="474"/>
                    <a:pt x="6040" y="278"/>
                  </a:cubicBezTo>
                  <a:cubicBezTo>
                    <a:pt x="8927" y="81"/>
                    <a:pt x="13204" y="-115"/>
                    <a:pt x="15771" y="81"/>
                  </a:cubicBezTo>
                  <a:cubicBezTo>
                    <a:pt x="18337" y="278"/>
                    <a:pt x="19192" y="867"/>
                    <a:pt x="17695" y="2929"/>
                  </a:cubicBezTo>
                  <a:cubicBezTo>
                    <a:pt x="16198" y="4990"/>
                    <a:pt x="12349" y="8525"/>
                    <a:pt x="9034" y="11372"/>
                  </a:cubicBezTo>
                  <a:cubicBezTo>
                    <a:pt x="5719" y="14220"/>
                    <a:pt x="2939" y="16380"/>
                    <a:pt x="1442" y="17950"/>
                  </a:cubicBezTo>
                  <a:cubicBezTo>
                    <a:pt x="-55" y="19521"/>
                    <a:pt x="-269" y="20503"/>
                    <a:pt x="266" y="20994"/>
                  </a:cubicBezTo>
                  <a:cubicBezTo>
                    <a:pt x="800" y="21485"/>
                    <a:pt x="2083" y="21485"/>
                    <a:pt x="5719" y="21092"/>
                  </a:cubicBezTo>
                  <a:cubicBezTo>
                    <a:pt x="9355" y="20700"/>
                    <a:pt x="15343" y="19914"/>
                    <a:pt x="21331" y="191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7" name="Line"/>
            <p:cNvSpPr/>
            <p:nvPr/>
          </p:nvSpPr>
          <p:spPr>
            <a:xfrm>
              <a:off x="595594" y="4179642"/>
              <a:ext cx="69757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6218"/>
                    <a:pt x="7200" y="12436"/>
                    <a:pt x="10800" y="16036"/>
                  </a:cubicBezTo>
                  <a:cubicBezTo>
                    <a:pt x="14400" y="19636"/>
                    <a:pt x="18000" y="20618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8" name="Line"/>
            <p:cNvSpPr/>
            <p:nvPr/>
          </p:nvSpPr>
          <p:spPr>
            <a:xfrm>
              <a:off x="721155" y="4156229"/>
              <a:ext cx="118587" cy="135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0" y="14669"/>
                  </a:moveTo>
                  <a:cubicBezTo>
                    <a:pt x="847" y="12839"/>
                    <a:pt x="1694" y="11008"/>
                    <a:pt x="3176" y="7896"/>
                  </a:cubicBezTo>
                  <a:cubicBezTo>
                    <a:pt x="4659" y="4784"/>
                    <a:pt x="6776" y="391"/>
                    <a:pt x="8471" y="25"/>
                  </a:cubicBezTo>
                  <a:cubicBezTo>
                    <a:pt x="10165" y="-341"/>
                    <a:pt x="11435" y="3320"/>
                    <a:pt x="13553" y="7530"/>
                  </a:cubicBezTo>
                  <a:cubicBezTo>
                    <a:pt x="15671" y="11740"/>
                    <a:pt x="18635" y="16500"/>
                    <a:pt x="21600" y="212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19" name="Line"/>
            <p:cNvSpPr/>
            <p:nvPr/>
          </p:nvSpPr>
          <p:spPr>
            <a:xfrm>
              <a:off x="1825382" y="4008453"/>
              <a:ext cx="276778" cy="268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35" h="21530" extrusionOk="0">
                  <a:moveTo>
                    <a:pt x="2979" y="3654"/>
                  </a:moveTo>
                  <a:cubicBezTo>
                    <a:pt x="1586" y="3282"/>
                    <a:pt x="192" y="2909"/>
                    <a:pt x="18" y="2444"/>
                  </a:cubicBezTo>
                  <a:cubicBezTo>
                    <a:pt x="-156" y="1978"/>
                    <a:pt x="889" y="1420"/>
                    <a:pt x="3415" y="954"/>
                  </a:cubicBezTo>
                  <a:cubicBezTo>
                    <a:pt x="5941" y="489"/>
                    <a:pt x="9947" y="116"/>
                    <a:pt x="12386" y="23"/>
                  </a:cubicBezTo>
                  <a:cubicBezTo>
                    <a:pt x="14825" y="-70"/>
                    <a:pt x="15696" y="116"/>
                    <a:pt x="16218" y="675"/>
                  </a:cubicBezTo>
                  <a:cubicBezTo>
                    <a:pt x="16741" y="1233"/>
                    <a:pt x="16915" y="2164"/>
                    <a:pt x="16131" y="3096"/>
                  </a:cubicBezTo>
                  <a:cubicBezTo>
                    <a:pt x="15347" y="4027"/>
                    <a:pt x="13605" y="4958"/>
                    <a:pt x="12299" y="5516"/>
                  </a:cubicBezTo>
                  <a:cubicBezTo>
                    <a:pt x="10992" y="6075"/>
                    <a:pt x="10121" y="6261"/>
                    <a:pt x="9250" y="6633"/>
                  </a:cubicBezTo>
                  <a:cubicBezTo>
                    <a:pt x="8379" y="7006"/>
                    <a:pt x="7509" y="7564"/>
                    <a:pt x="7770" y="8123"/>
                  </a:cubicBezTo>
                  <a:cubicBezTo>
                    <a:pt x="8031" y="8682"/>
                    <a:pt x="9425" y="9240"/>
                    <a:pt x="11602" y="10171"/>
                  </a:cubicBezTo>
                  <a:cubicBezTo>
                    <a:pt x="13779" y="11102"/>
                    <a:pt x="16741" y="12406"/>
                    <a:pt x="18657" y="13430"/>
                  </a:cubicBezTo>
                  <a:cubicBezTo>
                    <a:pt x="20573" y="14454"/>
                    <a:pt x="21444" y="15199"/>
                    <a:pt x="20050" y="16502"/>
                  </a:cubicBezTo>
                  <a:cubicBezTo>
                    <a:pt x="18657" y="17806"/>
                    <a:pt x="14999" y="19668"/>
                    <a:pt x="12473" y="20599"/>
                  </a:cubicBezTo>
                  <a:cubicBezTo>
                    <a:pt x="9947" y="21530"/>
                    <a:pt x="8554" y="21530"/>
                    <a:pt x="7160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0" name="Line"/>
            <p:cNvSpPr/>
            <p:nvPr/>
          </p:nvSpPr>
          <p:spPr>
            <a:xfrm>
              <a:off x="728717" y="4882938"/>
              <a:ext cx="41269" cy="133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426" extrusionOk="0">
                  <a:moveTo>
                    <a:pt x="3297" y="4667"/>
                  </a:moveTo>
                  <a:cubicBezTo>
                    <a:pt x="2097" y="2433"/>
                    <a:pt x="897" y="198"/>
                    <a:pt x="297" y="12"/>
                  </a:cubicBezTo>
                  <a:cubicBezTo>
                    <a:pt x="-303" y="-174"/>
                    <a:pt x="-303" y="1688"/>
                    <a:pt x="3297" y="5598"/>
                  </a:cubicBezTo>
                  <a:cubicBezTo>
                    <a:pt x="6897" y="9509"/>
                    <a:pt x="14097" y="15467"/>
                    <a:pt x="21297" y="214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1" name="Line"/>
            <p:cNvSpPr/>
            <p:nvPr/>
          </p:nvSpPr>
          <p:spPr>
            <a:xfrm>
              <a:off x="776960" y="4891155"/>
              <a:ext cx="90684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69" y="655"/>
                    <a:pt x="5538" y="1309"/>
                    <a:pt x="9138" y="4909"/>
                  </a:cubicBezTo>
                  <a:cubicBezTo>
                    <a:pt x="12738" y="8509"/>
                    <a:pt x="17169" y="1505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2" name="Line"/>
            <p:cNvSpPr/>
            <p:nvPr/>
          </p:nvSpPr>
          <p:spPr>
            <a:xfrm>
              <a:off x="1744202" y="4727129"/>
              <a:ext cx="204664" cy="148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221" extrusionOk="0">
                  <a:moveTo>
                    <a:pt x="8984" y="2506"/>
                  </a:moveTo>
                  <a:cubicBezTo>
                    <a:pt x="8256" y="1177"/>
                    <a:pt x="7528" y="-152"/>
                    <a:pt x="6800" y="14"/>
                  </a:cubicBezTo>
                  <a:cubicBezTo>
                    <a:pt x="6072" y="180"/>
                    <a:pt x="5344" y="1842"/>
                    <a:pt x="4252" y="4833"/>
                  </a:cubicBezTo>
                  <a:cubicBezTo>
                    <a:pt x="3160" y="7823"/>
                    <a:pt x="1704" y="12143"/>
                    <a:pt x="854" y="15134"/>
                  </a:cubicBezTo>
                  <a:cubicBezTo>
                    <a:pt x="5" y="18125"/>
                    <a:pt x="-238" y="19786"/>
                    <a:pt x="247" y="20617"/>
                  </a:cubicBezTo>
                  <a:cubicBezTo>
                    <a:pt x="733" y="21448"/>
                    <a:pt x="1946" y="21448"/>
                    <a:pt x="5101" y="20451"/>
                  </a:cubicBezTo>
                  <a:cubicBezTo>
                    <a:pt x="8256" y="19454"/>
                    <a:pt x="13353" y="17460"/>
                    <a:pt x="16387" y="15633"/>
                  </a:cubicBezTo>
                  <a:cubicBezTo>
                    <a:pt x="19420" y="13805"/>
                    <a:pt x="20391" y="12143"/>
                    <a:pt x="21362" y="1048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3" name="Line"/>
            <p:cNvSpPr/>
            <p:nvPr/>
          </p:nvSpPr>
          <p:spPr>
            <a:xfrm>
              <a:off x="1927939" y="4641129"/>
              <a:ext cx="100857" cy="50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553" extrusionOk="0">
                  <a:moveTo>
                    <a:pt x="13255" y="4095"/>
                  </a:moveTo>
                  <a:cubicBezTo>
                    <a:pt x="15709" y="3208"/>
                    <a:pt x="18164" y="2320"/>
                    <a:pt x="19636" y="1531"/>
                  </a:cubicBezTo>
                  <a:cubicBezTo>
                    <a:pt x="21109" y="742"/>
                    <a:pt x="21600" y="52"/>
                    <a:pt x="21109" y="2"/>
                  </a:cubicBezTo>
                  <a:cubicBezTo>
                    <a:pt x="20618" y="-47"/>
                    <a:pt x="19145" y="545"/>
                    <a:pt x="16936" y="2517"/>
                  </a:cubicBezTo>
                  <a:cubicBezTo>
                    <a:pt x="14727" y="4490"/>
                    <a:pt x="11782" y="7843"/>
                    <a:pt x="8836" y="11246"/>
                  </a:cubicBezTo>
                  <a:cubicBezTo>
                    <a:pt x="5891" y="14649"/>
                    <a:pt x="2945" y="18101"/>
                    <a:pt x="0" y="215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4" name="Line"/>
            <p:cNvSpPr/>
            <p:nvPr/>
          </p:nvSpPr>
          <p:spPr>
            <a:xfrm>
              <a:off x="595594" y="5658474"/>
              <a:ext cx="1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5" name="Line"/>
            <p:cNvSpPr/>
            <p:nvPr/>
          </p:nvSpPr>
          <p:spPr>
            <a:xfrm>
              <a:off x="679301" y="5607159"/>
              <a:ext cx="76733" cy="114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0" y="462"/>
                  </a:moveTo>
                  <a:cubicBezTo>
                    <a:pt x="3273" y="30"/>
                    <a:pt x="6545" y="-402"/>
                    <a:pt x="9164" y="678"/>
                  </a:cubicBezTo>
                  <a:cubicBezTo>
                    <a:pt x="11782" y="1758"/>
                    <a:pt x="13745" y="4350"/>
                    <a:pt x="15709" y="8022"/>
                  </a:cubicBezTo>
                  <a:cubicBezTo>
                    <a:pt x="17673" y="11694"/>
                    <a:pt x="19636" y="16446"/>
                    <a:pt x="21600" y="211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6" name="Line"/>
            <p:cNvSpPr/>
            <p:nvPr/>
          </p:nvSpPr>
          <p:spPr>
            <a:xfrm>
              <a:off x="1675035" y="5574126"/>
              <a:ext cx="227134" cy="249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0" h="21258" extrusionOk="0">
                  <a:moveTo>
                    <a:pt x="5349" y="1243"/>
                  </a:moveTo>
                  <a:cubicBezTo>
                    <a:pt x="4701" y="451"/>
                    <a:pt x="4053" y="-342"/>
                    <a:pt x="3405" y="153"/>
                  </a:cubicBezTo>
                  <a:cubicBezTo>
                    <a:pt x="2757" y="649"/>
                    <a:pt x="2109" y="2432"/>
                    <a:pt x="1569" y="3919"/>
                  </a:cubicBezTo>
                  <a:cubicBezTo>
                    <a:pt x="1029" y="5405"/>
                    <a:pt x="597" y="6594"/>
                    <a:pt x="273" y="7882"/>
                  </a:cubicBezTo>
                  <a:cubicBezTo>
                    <a:pt x="-51" y="9170"/>
                    <a:pt x="-267" y="10557"/>
                    <a:pt x="705" y="11350"/>
                  </a:cubicBezTo>
                  <a:cubicBezTo>
                    <a:pt x="1677" y="12142"/>
                    <a:pt x="3837" y="12341"/>
                    <a:pt x="6861" y="12836"/>
                  </a:cubicBezTo>
                  <a:cubicBezTo>
                    <a:pt x="9885" y="13331"/>
                    <a:pt x="13773" y="14124"/>
                    <a:pt x="16257" y="15016"/>
                  </a:cubicBezTo>
                  <a:cubicBezTo>
                    <a:pt x="18741" y="15908"/>
                    <a:pt x="19821" y="16898"/>
                    <a:pt x="20469" y="17889"/>
                  </a:cubicBezTo>
                  <a:cubicBezTo>
                    <a:pt x="21117" y="18880"/>
                    <a:pt x="21333" y="19871"/>
                    <a:pt x="20793" y="20465"/>
                  </a:cubicBezTo>
                  <a:cubicBezTo>
                    <a:pt x="20253" y="21060"/>
                    <a:pt x="18957" y="21258"/>
                    <a:pt x="17553" y="21258"/>
                  </a:cubicBezTo>
                  <a:cubicBezTo>
                    <a:pt x="16149" y="21258"/>
                    <a:pt x="14637" y="21060"/>
                    <a:pt x="13125" y="208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7" name="Line"/>
            <p:cNvSpPr/>
            <p:nvPr/>
          </p:nvSpPr>
          <p:spPr>
            <a:xfrm>
              <a:off x="1753548" y="5547639"/>
              <a:ext cx="230197" cy="41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84" extrusionOk="0">
                  <a:moveTo>
                    <a:pt x="0" y="20084"/>
                  </a:moveTo>
                  <a:cubicBezTo>
                    <a:pt x="5891" y="12126"/>
                    <a:pt x="11782" y="4168"/>
                    <a:pt x="15382" y="1326"/>
                  </a:cubicBezTo>
                  <a:cubicBezTo>
                    <a:pt x="18982" y="-1516"/>
                    <a:pt x="20291" y="758"/>
                    <a:pt x="21600" y="30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8" name="Line"/>
            <p:cNvSpPr/>
            <p:nvPr/>
          </p:nvSpPr>
          <p:spPr>
            <a:xfrm>
              <a:off x="515698" y="6345474"/>
              <a:ext cx="51994" cy="101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375" extrusionOk="0">
                  <a:moveTo>
                    <a:pt x="21000" y="3702"/>
                  </a:moveTo>
                  <a:cubicBezTo>
                    <a:pt x="14426" y="1739"/>
                    <a:pt x="7852" y="-225"/>
                    <a:pt x="4096" y="20"/>
                  </a:cubicBezTo>
                  <a:cubicBezTo>
                    <a:pt x="339" y="266"/>
                    <a:pt x="-600" y="2720"/>
                    <a:pt x="339" y="6648"/>
                  </a:cubicBezTo>
                  <a:cubicBezTo>
                    <a:pt x="1278" y="10575"/>
                    <a:pt x="4096" y="15975"/>
                    <a:pt x="6913" y="213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29" name="Line"/>
            <p:cNvSpPr/>
            <p:nvPr/>
          </p:nvSpPr>
          <p:spPr>
            <a:xfrm>
              <a:off x="637448" y="6253963"/>
              <a:ext cx="62781" cy="171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3" extrusionOk="0">
                  <a:moveTo>
                    <a:pt x="0" y="1411"/>
                  </a:moveTo>
                  <a:cubicBezTo>
                    <a:pt x="4000" y="547"/>
                    <a:pt x="8000" y="-317"/>
                    <a:pt x="10800" y="115"/>
                  </a:cubicBezTo>
                  <a:cubicBezTo>
                    <a:pt x="13600" y="547"/>
                    <a:pt x="15200" y="2275"/>
                    <a:pt x="16800" y="6019"/>
                  </a:cubicBezTo>
                  <a:cubicBezTo>
                    <a:pt x="18400" y="9763"/>
                    <a:pt x="20000" y="15523"/>
                    <a:pt x="21600" y="212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0" name="Line"/>
            <p:cNvSpPr/>
            <p:nvPr/>
          </p:nvSpPr>
          <p:spPr>
            <a:xfrm>
              <a:off x="1638169" y="6153744"/>
              <a:ext cx="225121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extrusionOk="0">
                  <a:moveTo>
                    <a:pt x="4985" y="0"/>
                  </a:moveTo>
                  <a:cubicBezTo>
                    <a:pt x="3663" y="2057"/>
                    <a:pt x="2340" y="4114"/>
                    <a:pt x="1459" y="7273"/>
                  </a:cubicBezTo>
                  <a:cubicBezTo>
                    <a:pt x="577" y="10433"/>
                    <a:pt x="136" y="14694"/>
                    <a:pt x="26" y="17192"/>
                  </a:cubicBezTo>
                  <a:cubicBezTo>
                    <a:pt x="-84" y="19690"/>
                    <a:pt x="136" y="20424"/>
                    <a:pt x="908" y="20865"/>
                  </a:cubicBezTo>
                  <a:cubicBezTo>
                    <a:pt x="1679" y="21306"/>
                    <a:pt x="3002" y="21453"/>
                    <a:pt x="5977" y="21086"/>
                  </a:cubicBezTo>
                  <a:cubicBezTo>
                    <a:pt x="8953" y="20718"/>
                    <a:pt x="13581" y="19837"/>
                    <a:pt x="16226" y="19102"/>
                  </a:cubicBezTo>
                  <a:cubicBezTo>
                    <a:pt x="18871" y="18367"/>
                    <a:pt x="19532" y="17780"/>
                    <a:pt x="20194" y="17045"/>
                  </a:cubicBezTo>
                  <a:cubicBezTo>
                    <a:pt x="20855" y="16310"/>
                    <a:pt x="21516" y="15429"/>
                    <a:pt x="21296" y="14767"/>
                  </a:cubicBezTo>
                  <a:cubicBezTo>
                    <a:pt x="21075" y="14106"/>
                    <a:pt x="19973" y="13665"/>
                    <a:pt x="18430" y="14033"/>
                  </a:cubicBezTo>
                  <a:cubicBezTo>
                    <a:pt x="16887" y="14400"/>
                    <a:pt x="14904" y="15576"/>
                    <a:pt x="13030" y="16971"/>
                  </a:cubicBezTo>
                  <a:cubicBezTo>
                    <a:pt x="11157" y="18367"/>
                    <a:pt x="9394" y="19984"/>
                    <a:pt x="763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1" name="Line"/>
            <p:cNvSpPr/>
            <p:nvPr/>
          </p:nvSpPr>
          <p:spPr>
            <a:xfrm>
              <a:off x="511886" y="6955941"/>
              <a:ext cx="13953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2215"/>
                    <a:pt x="0" y="4431"/>
                    <a:pt x="0" y="8031"/>
                  </a:cubicBezTo>
                  <a:cubicBezTo>
                    <a:pt x="0" y="11631"/>
                    <a:pt x="10800" y="1661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2" name="Line"/>
            <p:cNvSpPr/>
            <p:nvPr/>
          </p:nvSpPr>
          <p:spPr>
            <a:xfrm>
              <a:off x="616521" y="6893160"/>
              <a:ext cx="48830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86" y="3960"/>
                    <a:pt x="6171" y="7920"/>
                    <a:pt x="7714" y="10980"/>
                  </a:cubicBezTo>
                  <a:cubicBezTo>
                    <a:pt x="9257" y="14040"/>
                    <a:pt x="9257" y="16200"/>
                    <a:pt x="11314" y="17820"/>
                  </a:cubicBezTo>
                  <a:cubicBezTo>
                    <a:pt x="13371" y="19440"/>
                    <a:pt x="17486" y="2052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3" name="Line"/>
            <p:cNvSpPr/>
            <p:nvPr/>
          </p:nvSpPr>
          <p:spPr>
            <a:xfrm>
              <a:off x="1600084" y="6789160"/>
              <a:ext cx="144495" cy="243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544" extrusionOk="0">
                  <a:moveTo>
                    <a:pt x="0" y="561"/>
                  </a:moveTo>
                  <a:cubicBezTo>
                    <a:pt x="5486" y="355"/>
                    <a:pt x="10971" y="150"/>
                    <a:pt x="14571" y="47"/>
                  </a:cubicBezTo>
                  <a:cubicBezTo>
                    <a:pt x="18171" y="-56"/>
                    <a:pt x="19886" y="-56"/>
                    <a:pt x="20743" y="767"/>
                  </a:cubicBezTo>
                  <a:cubicBezTo>
                    <a:pt x="21600" y="1590"/>
                    <a:pt x="21600" y="3235"/>
                    <a:pt x="19886" y="6424"/>
                  </a:cubicBezTo>
                  <a:cubicBezTo>
                    <a:pt x="18171" y="9613"/>
                    <a:pt x="14743" y="14344"/>
                    <a:pt x="12343" y="17121"/>
                  </a:cubicBezTo>
                  <a:cubicBezTo>
                    <a:pt x="9943" y="19898"/>
                    <a:pt x="8571" y="20721"/>
                    <a:pt x="7200" y="2154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4" name="Line"/>
            <p:cNvSpPr/>
            <p:nvPr/>
          </p:nvSpPr>
          <p:spPr>
            <a:xfrm>
              <a:off x="390881" y="7445434"/>
              <a:ext cx="51250" cy="145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9" h="21088" extrusionOk="0">
                  <a:moveTo>
                    <a:pt x="20699" y="4888"/>
                  </a:moveTo>
                  <a:cubicBezTo>
                    <a:pt x="17882" y="3538"/>
                    <a:pt x="15064" y="2188"/>
                    <a:pt x="11308" y="1176"/>
                  </a:cubicBezTo>
                  <a:cubicBezTo>
                    <a:pt x="7551" y="163"/>
                    <a:pt x="2856" y="-512"/>
                    <a:pt x="977" y="500"/>
                  </a:cubicBezTo>
                  <a:cubicBezTo>
                    <a:pt x="-901" y="1513"/>
                    <a:pt x="38" y="4213"/>
                    <a:pt x="2856" y="7925"/>
                  </a:cubicBezTo>
                  <a:cubicBezTo>
                    <a:pt x="5673" y="11638"/>
                    <a:pt x="10369" y="16363"/>
                    <a:pt x="15064" y="210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5" name="Line"/>
            <p:cNvSpPr/>
            <p:nvPr/>
          </p:nvSpPr>
          <p:spPr>
            <a:xfrm>
              <a:off x="497935" y="7414737"/>
              <a:ext cx="69757" cy="155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3" extrusionOk="0">
                  <a:moveTo>
                    <a:pt x="0" y="218"/>
                  </a:moveTo>
                  <a:cubicBezTo>
                    <a:pt x="3600" y="-99"/>
                    <a:pt x="7200" y="-417"/>
                    <a:pt x="9720" y="1965"/>
                  </a:cubicBezTo>
                  <a:cubicBezTo>
                    <a:pt x="12240" y="4348"/>
                    <a:pt x="13680" y="9430"/>
                    <a:pt x="15480" y="13083"/>
                  </a:cubicBezTo>
                  <a:cubicBezTo>
                    <a:pt x="17280" y="16736"/>
                    <a:pt x="19440" y="18959"/>
                    <a:pt x="21600" y="211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6" name="Line"/>
            <p:cNvSpPr/>
            <p:nvPr/>
          </p:nvSpPr>
          <p:spPr>
            <a:xfrm>
              <a:off x="1497598" y="7216186"/>
              <a:ext cx="251707" cy="419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15" extrusionOk="0">
                  <a:moveTo>
                    <a:pt x="13368" y="4163"/>
                  </a:moveTo>
                  <a:cubicBezTo>
                    <a:pt x="14350" y="3925"/>
                    <a:pt x="15332" y="3688"/>
                    <a:pt x="16215" y="3272"/>
                  </a:cubicBezTo>
                  <a:cubicBezTo>
                    <a:pt x="17099" y="2857"/>
                    <a:pt x="17884" y="2264"/>
                    <a:pt x="18375" y="1670"/>
                  </a:cubicBezTo>
                  <a:cubicBezTo>
                    <a:pt x="18866" y="1077"/>
                    <a:pt x="19063" y="483"/>
                    <a:pt x="18179" y="187"/>
                  </a:cubicBezTo>
                  <a:cubicBezTo>
                    <a:pt x="17295" y="-110"/>
                    <a:pt x="15332" y="-110"/>
                    <a:pt x="12484" y="602"/>
                  </a:cubicBezTo>
                  <a:cubicBezTo>
                    <a:pt x="9637" y="1314"/>
                    <a:pt x="5906" y="2738"/>
                    <a:pt x="3648" y="3747"/>
                  </a:cubicBezTo>
                  <a:cubicBezTo>
                    <a:pt x="1390" y="4756"/>
                    <a:pt x="604" y="5349"/>
                    <a:pt x="212" y="5943"/>
                  </a:cubicBezTo>
                  <a:cubicBezTo>
                    <a:pt x="-181" y="6536"/>
                    <a:pt x="-181" y="7130"/>
                    <a:pt x="1586" y="7901"/>
                  </a:cubicBezTo>
                  <a:cubicBezTo>
                    <a:pt x="3354" y="8672"/>
                    <a:pt x="6888" y="9622"/>
                    <a:pt x="10324" y="11105"/>
                  </a:cubicBezTo>
                  <a:cubicBezTo>
                    <a:pt x="13761" y="12589"/>
                    <a:pt x="17099" y="14606"/>
                    <a:pt x="18572" y="16268"/>
                  </a:cubicBezTo>
                  <a:cubicBezTo>
                    <a:pt x="20044" y="17930"/>
                    <a:pt x="19652" y="19235"/>
                    <a:pt x="18179" y="20066"/>
                  </a:cubicBezTo>
                  <a:cubicBezTo>
                    <a:pt x="16706" y="20897"/>
                    <a:pt x="14154" y="21253"/>
                    <a:pt x="12190" y="21371"/>
                  </a:cubicBezTo>
                  <a:cubicBezTo>
                    <a:pt x="10226" y="21490"/>
                    <a:pt x="8852" y="21371"/>
                    <a:pt x="8164" y="20956"/>
                  </a:cubicBezTo>
                  <a:cubicBezTo>
                    <a:pt x="7477" y="20541"/>
                    <a:pt x="7477" y="19828"/>
                    <a:pt x="9146" y="18048"/>
                  </a:cubicBezTo>
                  <a:cubicBezTo>
                    <a:pt x="10815" y="16268"/>
                    <a:pt x="14154" y="13420"/>
                    <a:pt x="16412" y="11343"/>
                  </a:cubicBezTo>
                  <a:cubicBezTo>
                    <a:pt x="18670" y="9266"/>
                    <a:pt x="19848" y="7960"/>
                    <a:pt x="20535" y="7011"/>
                  </a:cubicBezTo>
                  <a:cubicBezTo>
                    <a:pt x="21223" y="6061"/>
                    <a:pt x="21419" y="5468"/>
                    <a:pt x="21124" y="5112"/>
                  </a:cubicBezTo>
                  <a:cubicBezTo>
                    <a:pt x="20830" y="4756"/>
                    <a:pt x="20044" y="4637"/>
                    <a:pt x="19259" y="45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7" name="Line"/>
            <p:cNvSpPr/>
            <p:nvPr/>
          </p:nvSpPr>
          <p:spPr>
            <a:xfrm>
              <a:off x="258079" y="2114856"/>
              <a:ext cx="30588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20296" y="0"/>
                  </a:moveTo>
                  <a:cubicBezTo>
                    <a:pt x="12582" y="2880"/>
                    <a:pt x="4867" y="5760"/>
                    <a:pt x="1782" y="9360"/>
                  </a:cubicBezTo>
                  <a:cubicBezTo>
                    <a:pt x="-1304" y="12960"/>
                    <a:pt x="239" y="17280"/>
                    <a:pt x="17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8" name="Line"/>
            <p:cNvSpPr/>
            <p:nvPr/>
          </p:nvSpPr>
          <p:spPr>
            <a:xfrm>
              <a:off x="189689" y="1958257"/>
              <a:ext cx="448254" cy="477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532" extrusionOk="0">
                  <a:moveTo>
                    <a:pt x="731" y="5804"/>
                  </a:moveTo>
                  <a:cubicBezTo>
                    <a:pt x="397" y="5384"/>
                    <a:pt x="63" y="4965"/>
                    <a:pt x="8" y="4493"/>
                  </a:cubicBezTo>
                  <a:cubicBezTo>
                    <a:pt x="-48" y="4021"/>
                    <a:pt x="175" y="3497"/>
                    <a:pt x="1789" y="2763"/>
                  </a:cubicBezTo>
                  <a:cubicBezTo>
                    <a:pt x="3404" y="2029"/>
                    <a:pt x="6410" y="1085"/>
                    <a:pt x="9082" y="561"/>
                  </a:cubicBezTo>
                  <a:cubicBezTo>
                    <a:pt x="11754" y="37"/>
                    <a:pt x="14092" y="-68"/>
                    <a:pt x="15540" y="37"/>
                  </a:cubicBezTo>
                  <a:cubicBezTo>
                    <a:pt x="16987" y="142"/>
                    <a:pt x="17544" y="456"/>
                    <a:pt x="17822" y="876"/>
                  </a:cubicBezTo>
                  <a:cubicBezTo>
                    <a:pt x="18100" y="1295"/>
                    <a:pt x="18100" y="1819"/>
                    <a:pt x="16876" y="2763"/>
                  </a:cubicBezTo>
                  <a:cubicBezTo>
                    <a:pt x="15651" y="3707"/>
                    <a:pt x="13201" y="5070"/>
                    <a:pt x="10362" y="6538"/>
                  </a:cubicBezTo>
                  <a:cubicBezTo>
                    <a:pt x="7523" y="8006"/>
                    <a:pt x="4294" y="9579"/>
                    <a:pt x="2513" y="10575"/>
                  </a:cubicBezTo>
                  <a:cubicBezTo>
                    <a:pt x="731" y="11571"/>
                    <a:pt x="397" y="11990"/>
                    <a:pt x="620" y="12200"/>
                  </a:cubicBezTo>
                  <a:cubicBezTo>
                    <a:pt x="843" y="12410"/>
                    <a:pt x="1622" y="12410"/>
                    <a:pt x="3960" y="12515"/>
                  </a:cubicBezTo>
                  <a:cubicBezTo>
                    <a:pt x="6298" y="12619"/>
                    <a:pt x="10195" y="12829"/>
                    <a:pt x="13201" y="13301"/>
                  </a:cubicBezTo>
                  <a:cubicBezTo>
                    <a:pt x="16208" y="13773"/>
                    <a:pt x="18323" y="14507"/>
                    <a:pt x="19604" y="15083"/>
                  </a:cubicBezTo>
                  <a:cubicBezTo>
                    <a:pt x="20884" y="15660"/>
                    <a:pt x="21329" y="16080"/>
                    <a:pt x="21441" y="16551"/>
                  </a:cubicBezTo>
                  <a:cubicBezTo>
                    <a:pt x="21552" y="17023"/>
                    <a:pt x="21329" y="17548"/>
                    <a:pt x="19492" y="18386"/>
                  </a:cubicBezTo>
                  <a:cubicBezTo>
                    <a:pt x="17655" y="19225"/>
                    <a:pt x="14204" y="20379"/>
                    <a:pt x="10752" y="215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39" name="Line"/>
            <p:cNvSpPr/>
            <p:nvPr/>
          </p:nvSpPr>
          <p:spPr>
            <a:xfrm>
              <a:off x="560716" y="2148395"/>
              <a:ext cx="683612" cy="25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6" extrusionOk="0">
                  <a:moveTo>
                    <a:pt x="0" y="17949"/>
                  </a:moveTo>
                  <a:cubicBezTo>
                    <a:pt x="1837" y="15967"/>
                    <a:pt x="3673" y="13986"/>
                    <a:pt x="4959" y="12103"/>
                  </a:cubicBezTo>
                  <a:cubicBezTo>
                    <a:pt x="6245" y="10221"/>
                    <a:pt x="6980" y="8437"/>
                    <a:pt x="7420" y="7050"/>
                  </a:cubicBezTo>
                  <a:cubicBezTo>
                    <a:pt x="7861" y="5663"/>
                    <a:pt x="8008" y="4672"/>
                    <a:pt x="8045" y="3681"/>
                  </a:cubicBezTo>
                  <a:cubicBezTo>
                    <a:pt x="8082" y="2690"/>
                    <a:pt x="8008" y="1699"/>
                    <a:pt x="7751" y="1006"/>
                  </a:cubicBezTo>
                  <a:cubicBezTo>
                    <a:pt x="7494" y="312"/>
                    <a:pt x="7053" y="-84"/>
                    <a:pt x="6686" y="15"/>
                  </a:cubicBezTo>
                  <a:cubicBezTo>
                    <a:pt x="6318" y="114"/>
                    <a:pt x="6024" y="709"/>
                    <a:pt x="5694" y="3285"/>
                  </a:cubicBezTo>
                  <a:cubicBezTo>
                    <a:pt x="5363" y="5861"/>
                    <a:pt x="4996" y="10419"/>
                    <a:pt x="4886" y="13589"/>
                  </a:cubicBezTo>
                  <a:cubicBezTo>
                    <a:pt x="4776" y="16760"/>
                    <a:pt x="4922" y="18544"/>
                    <a:pt x="5143" y="19733"/>
                  </a:cubicBezTo>
                  <a:cubicBezTo>
                    <a:pt x="5363" y="20922"/>
                    <a:pt x="5657" y="21516"/>
                    <a:pt x="6355" y="21516"/>
                  </a:cubicBezTo>
                  <a:cubicBezTo>
                    <a:pt x="7053" y="21516"/>
                    <a:pt x="8155" y="20922"/>
                    <a:pt x="9037" y="18940"/>
                  </a:cubicBezTo>
                  <a:cubicBezTo>
                    <a:pt x="9918" y="16958"/>
                    <a:pt x="10580" y="13589"/>
                    <a:pt x="10947" y="11410"/>
                  </a:cubicBezTo>
                  <a:cubicBezTo>
                    <a:pt x="11314" y="9230"/>
                    <a:pt x="11388" y="8239"/>
                    <a:pt x="11461" y="8338"/>
                  </a:cubicBezTo>
                  <a:cubicBezTo>
                    <a:pt x="11535" y="8437"/>
                    <a:pt x="11608" y="9626"/>
                    <a:pt x="11608" y="11013"/>
                  </a:cubicBezTo>
                  <a:cubicBezTo>
                    <a:pt x="11608" y="12400"/>
                    <a:pt x="11535" y="13986"/>
                    <a:pt x="11461" y="15373"/>
                  </a:cubicBezTo>
                  <a:cubicBezTo>
                    <a:pt x="11388" y="16760"/>
                    <a:pt x="11314" y="17949"/>
                    <a:pt x="11461" y="18345"/>
                  </a:cubicBezTo>
                  <a:cubicBezTo>
                    <a:pt x="11608" y="18742"/>
                    <a:pt x="11976" y="18345"/>
                    <a:pt x="12343" y="17553"/>
                  </a:cubicBezTo>
                  <a:cubicBezTo>
                    <a:pt x="12710" y="16760"/>
                    <a:pt x="13078" y="15571"/>
                    <a:pt x="13408" y="14679"/>
                  </a:cubicBezTo>
                  <a:cubicBezTo>
                    <a:pt x="13739" y="13788"/>
                    <a:pt x="14033" y="13193"/>
                    <a:pt x="14363" y="12896"/>
                  </a:cubicBezTo>
                  <a:cubicBezTo>
                    <a:pt x="14694" y="12599"/>
                    <a:pt x="15061" y="12599"/>
                    <a:pt x="15282" y="13094"/>
                  </a:cubicBezTo>
                  <a:cubicBezTo>
                    <a:pt x="15502" y="13589"/>
                    <a:pt x="15576" y="14580"/>
                    <a:pt x="15796" y="15076"/>
                  </a:cubicBezTo>
                  <a:cubicBezTo>
                    <a:pt x="16016" y="15571"/>
                    <a:pt x="16384" y="15571"/>
                    <a:pt x="16971" y="14679"/>
                  </a:cubicBezTo>
                  <a:cubicBezTo>
                    <a:pt x="17559" y="13788"/>
                    <a:pt x="18367" y="12004"/>
                    <a:pt x="18918" y="10419"/>
                  </a:cubicBezTo>
                  <a:cubicBezTo>
                    <a:pt x="19469" y="8833"/>
                    <a:pt x="19763" y="7446"/>
                    <a:pt x="19727" y="7446"/>
                  </a:cubicBezTo>
                  <a:cubicBezTo>
                    <a:pt x="19690" y="7446"/>
                    <a:pt x="19322" y="8833"/>
                    <a:pt x="18918" y="10419"/>
                  </a:cubicBezTo>
                  <a:cubicBezTo>
                    <a:pt x="18514" y="12004"/>
                    <a:pt x="18073" y="13788"/>
                    <a:pt x="17816" y="15274"/>
                  </a:cubicBezTo>
                  <a:cubicBezTo>
                    <a:pt x="17559" y="16760"/>
                    <a:pt x="17486" y="17949"/>
                    <a:pt x="17706" y="18544"/>
                  </a:cubicBezTo>
                  <a:cubicBezTo>
                    <a:pt x="17927" y="19138"/>
                    <a:pt x="18441" y="19138"/>
                    <a:pt x="19139" y="18444"/>
                  </a:cubicBezTo>
                  <a:cubicBezTo>
                    <a:pt x="19837" y="17751"/>
                    <a:pt x="20718" y="16364"/>
                    <a:pt x="21600" y="149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0" name="Line"/>
            <p:cNvSpPr/>
            <p:nvPr/>
          </p:nvSpPr>
          <p:spPr>
            <a:xfrm>
              <a:off x="1283633" y="2002949"/>
              <a:ext cx="211818" cy="397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490" extrusionOk="0">
                  <a:moveTo>
                    <a:pt x="21388" y="4160"/>
                  </a:moveTo>
                  <a:cubicBezTo>
                    <a:pt x="21388" y="3155"/>
                    <a:pt x="21388" y="2150"/>
                    <a:pt x="20214" y="1334"/>
                  </a:cubicBezTo>
                  <a:cubicBezTo>
                    <a:pt x="19040" y="518"/>
                    <a:pt x="16692" y="-110"/>
                    <a:pt x="13875" y="16"/>
                  </a:cubicBezTo>
                  <a:cubicBezTo>
                    <a:pt x="11058" y="141"/>
                    <a:pt x="7771" y="1020"/>
                    <a:pt x="5071" y="3030"/>
                  </a:cubicBezTo>
                  <a:cubicBezTo>
                    <a:pt x="2371" y="5039"/>
                    <a:pt x="258" y="8178"/>
                    <a:pt x="23" y="11443"/>
                  </a:cubicBezTo>
                  <a:cubicBezTo>
                    <a:pt x="-212" y="14709"/>
                    <a:pt x="1431" y="18099"/>
                    <a:pt x="3075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1" name="Line"/>
            <p:cNvSpPr/>
            <p:nvPr/>
          </p:nvSpPr>
          <p:spPr>
            <a:xfrm>
              <a:off x="1265254" y="2297317"/>
              <a:ext cx="411563" cy="15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2" extrusionOk="0">
                  <a:moveTo>
                    <a:pt x="0" y="2791"/>
                  </a:moveTo>
                  <a:cubicBezTo>
                    <a:pt x="3173" y="4101"/>
                    <a:pt x="6346" y="5410"/>
                    <a:pt x="8603" y="6064"/>
                  </a:cubicBezTo>
                  <a:cubicBezTo>
                    <a:pt x="10861" y="6719"/>
                    <a:pt x="12203" y="6719"/>
                    <a:pt x="13119" y="6228"/>
                  </a:cubicBezTo>
                  <a:cubicBezTo>
                    <a:pt x="14034" y="5737"/>
                    <a:pt x="14522" y="4755"/>
                    <a:pt x="14949" y="3282"/>
                  </a:cubicBezTo>
                  <a:cubicBezTo>
                    <a:pt x="15376" y="1810"/>
                    <a:pt x="15742" y="-154"/>
                    <a:pt x="15925" y="10"/>
                  </a:cubicBezTo>
                  <a:cubicBezTo>
                    <a:pt x="16108" y="173"/>
                    <a:pt x="16108" y="2464"/>
                    <a:pt x="15986" y="5573"/>
                  </a:cubicBezTo>
                  <a:cubicBezTo>
                    <a:pt x="15864" y="8682"/>
                    <a:pt x="15620" y="12610"/>
                    <a:pt x="15925" y="15719"/>
                  </a:cubicBezTo>
                  <a:cubicBezTo>
                    <a:pt x="16231" y="18828"/>
                    <a:pt x="17085" y="21119"/>
                    <a:pt x="18122" y="21282"/>
                  </a:cubicBezTo>
                  <a:cubicBezTo>
                    <a:pt x="19159" y="21446"/>
                    <a:pt x="20380" y="19482"/>
                    <a:pt x="21600" y="17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2" name="Line"/>
            <p:cNvSpPr/>
            <p:nvPr/>
          </p:nvSpPr>
          <p:spPr>
            <a:xfrm>
              <a:off x="1704719" y="2114856"/>
              <a:ext cx="76733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82" y="4261"/>
                    <a:pt x="16364" y="8522"/>
                    <a:pt x="12764" y="12122"/>
                  </a:cubicBezTo>
                  <a:cubicBezTo>
                    <a:pt x="9164" y="15722"/>
                    <a:pt x="4582" y="1866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3" name="Line"/>
            <p:cNvSpPr/>
            <p:nvPr/>
          </p:nvSpPr>
          <p:spPr>
            <a:xfrm>
              <a:off x="1614036" y="2282271"/>
              <a:ext cx="34180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61" y="17100"/>
                    <a:pt x="8522" y="12600"/>
                    <a:pt x="12122" y="9000"/>
                  </a:cubicBezTo>
                  <a:cubicBezTo>
                    <a:pt x="15722" y="5400"/>
                    <a:pt x="18661" y="27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4" name="Line"/>
            <p:cNvSpPr/>
            <p:nvPr/>
          </p:nvSpPr>
          <p:spPr>
            <a:xfrm>
              <a:off x="3007826" y="1937808"/>
              <a:ext cx="178375" cy="38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489" extrusionOk="0">
                  <a:moveTo>
                    <a:pt x="4313" y="13729"/>
                  </a:moveTo>
                  <a:cubicBezTo>
                    <a:pt x="3482" y="15281"/>
                    <a:pt x="2651" y="16833"/>
                    <a:pt x="1820" y="18061"/>
                  </a:cubicBezTo>
                  <a:cubicBezTo>
                    <a:pt x="990" y="19290"/>
                    <a:pt x="159" y="20196"/>
                    <a:pt x="20" y="20260"/>
                  </a:cubicBezTo>
                  <a:cubicBezTo>
                    <a:pt x="-118" y="20325"/>
                    <a:pt x="436" y="19549"/>
                    <a:pt x="1959" y="17415"/>
                  </a:cubicBezTo>
                  <a:cubicBezTo>
                    <a:pt x="3482" y="15281"/>
                    <a:pt x="5974" y="11788"/>
                    <a:pt x="7497" y="8943"/>
                  </a:cubicBezTo>
                  <a:cubicBezTo>
                    <a:pt x="9020" y="6097"/>
                    <a:pt x="9574" y="3899"/>
                    <a:pt x="9990" y="2411"/>
                  </a:cubicBezTo>
                  <a:cubicBezTo>
                    <a:pt x="10405" y="924"/>
                    <a:pt x="10682" y="148"/>
                    <a:pt x="11236" y="18"/>
                  </a:cubicBezTo>
                  <a:cubicBezTo>
                    <a:pt x="11790" y="-111"/>
                    <a:pt x="12620" y="406"/>
                    <a:pt x="14282" y="2605"/>
                  </a:cubicBezTo>
                  <a:cubicBezTo>
                    <a:pt x="15944" y="4804"/>
                    <a:pt x="18436" y="8684"/>
                    <a:pt x="19820" y="11918"/>
                  </a:cubicBezTo>
                  <a:cubicBezTo>
                    <a:pt x="21205" y="15151"/>
                    <a:pt x="21482" y="17738"/>
                    <a:pt x="21067" y="19226"/>
                  </a:cubicBezTo>
                  <a:cubicBezTo>
                    <a:pt x="20651" y="20713"/>
                    <a:pt x="19544" y="21101"/>
                    <a:pt x="18436" y="214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5" name="Line"/>
            <p:cNvSpPr/>
            <p:nvPr/>
          </p:nvSpPr>
          <p:spPr>
            <a:xfrm>
              <a:off x="3030088" y="2015956"/>
              <a:ext cx="561855" cy="358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347" extrusionOk="0">
                  <a:moveTo>
                    <a:pt x="0" y="13781"/>
                  </a:moveTo>
                  <a:cubicBezTo>
                    <a:pt x="2678" y="13920"/>
                    <a:pt x="5355" y="14058"/>
                    <a:pt x="7364" y="13850"/>
                  </a:cubicBezTo>
                  <a:cubicBezTo>
                    <a:pt x="9372" y="13643"/>
                    <a:pt x="10711" y="13089"/>
                    <a:pt x="11514" y="12397"/>
                  </a:cubicBezTo>
                  <a:cubicBezTo>
                    <a:pt x="12317" y="11704"/>
                    <a:pt x="12585" y="10873"/>
                    <a:pt x="12540" y="10666"/>
                  </a:cubicBezTo>
                  <a:cubicBezTo>
                    <a:pt x="12496" y="10458"/>
                    <a:pt x="12139" y="10873"/>
                    <a:pt x="11737" y="12258"/>
                  </a:cubicBezTo>
                  <a:cubicBezTo>
                    <a:pt x="11336" y="13643"/>
                    <a:pt x="10889" y="15997"/>
                    <a:pt x="10666" y="17658"/>
                  </a:cubicBezTo>
                  <a:cubicBezTo>
                    <a:pt x="10443" y="19320"/>
                    <a:pt x="10443" y="20289"/>
                    <a:pt x="10666" y="20843"/>
                  </a:cubicBezTo>
                  <a:cubicBezTo>
                    <a:pt x="10889" y="21397"/>
                    <a:pt x="11336" y="21535"/>
                    <a:pt x="12407" y="21050"/>
                  </a:cubicBezTo>
                  <a:cubicBezTo>
                    <a:pt x="13478" y="20566"/>
                    <a:pt x="15174" y="19458"/>
                    <a:pt x="16736" y="17450"/>
                  </a:cubicBezTo>
                  <a:cubicBezTo>
                    <a:pt x="18298" y="15443"/>
                    <a:pt x="19726" y="12535"/>
                    <a:pt x="20529" y="9697"/>
                  </a:cubicBezTo>
                  <a:cubicBezTo>
                    <a:pt x="21332" y="6858"/>
                    <a:pt x="21511" y="4089"/>
                    <a:pt x="21555" y="2358"/>
                  </a:cubicBezTo>
                  <a:cubicBezTo>
                    <a:pt x="21600" y="627"/>
                    <a:pt x="21511" y="-65"/>
                    <a:pt x="21466" y="4"/>
                  </a:cubicBezTo>
                  <a:cubicBezTo>
                    <a:pt x="21421" y="73"/>
                    <a:pt x="21421" y="904"/>
                    <a:pt x="21243" y="3673"/>
                  </a:cubicBezTo>
                  <a:cubicBezTo>
                    <a:pt x="21064" y="6443"/>
                    <a:pt x="20707" y="11150"/>
                    <a:pt x="20395" y="14197"/>
                  </a:cubicBezTo>
                  <a:cubicBezTo>
                    <a:pt x="20083" y="17243"/>
                    <a:pt x="19815" y="18627"/>
                    <a:pt x="19547" y="200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6" name="Line"/>
            <p:cNvSpPr/>
            <p:nvPr/>
          </p:nvSpPr>
          <p:spPr>
            <a:xfrm>
              <a:off x="3483503" y="2188903"/>
              <a:ext cx="795223" cy="232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9" extrusionOk="0">
                  <a:moveTo>
                    <a:pt x="0" y="9229"/>
                  </a:moveTo>
                  <a:cubicBezTo>
                    <a:pt x="1011" y="7732"/>
                    <a:pt x="2021" y="6235"/>
                    <a:pt x="3063" y="4952"/>
                  </a:cubicBezTo>
                  <a:cubicBezTo>
                    <a:pt x="4105" y="3669"/>
                    <a:pt x="5179" y="2599"/>
                    <a:pt x="5811" y="1637"/>
                  </a:cubicBezTo>
                  <a:cubicBezTo>
                    <a:pt x="6442" y="674"/>
                    <a:pt x="6632" y="-181"/>
                    <a:pt x="6726" y="33"/>
                  </a:cubicBezTo>
                  <a:cubicBezTo>
                    <a:pt x="6821" y="247"/>
                    <a:pt x="6821" y="1530"/>
                    <a:pt x="6758" y="3455"/>
                  </a:cubicBezTo>
                  <a:cubicBezTo>
                    <a:pt x="6695" y="5379"/>
                    <a:pt x="6568" y="7946"/>
                    <a:pt x="6537" y="9764"/>
                  </a:cubicBezTo>
                  <a:cubicBezTo>
                    <a:pt x="6505" y="11581"/>
                    <a:pt x="6568" y="12651"/>
                    <a:pt x="6821" y="13292"/>
                  </a:cubicBezTo>
                  <a:cubicBezTo>
                    <a:pt x="7074" y="13934"/>
                    <a:pt x="7516" y="14148"/>
                    <a:pt x="7832" y="13720"/>
                  </a:cubicBezTo>
                  <a:cubicBezTo>
                    <a:pt x="8147" y="13292"/>
                    <a:pt x="8337" y="12223"/>
                    <a:pt x="8495" y="11154"/>
                  </a:cubicBezTo>
                  <a:cubicBezTo>
                    <a:pt x="8653" y="10084"/>
                    <a:pt x="8779" y="9015"/>
                    <a:pt x="8874" y="7946"/>
                  </a:cubicBezTo>
                  <a:cubicBezTo>
                    <a:pt x="8968" y="6876"/>
                    <a:pt x="9032" y="5807"/>
                    <a:pt x="9221" y="5379"/>
                  </a:cubicBezTo>
                  <a:cubicBezTo>
                    <a:pt x="9411" y="4952"/>
                    <a:pt x="9726" y="5166"/>
                    <a:pt x="9884" y="6021"/>
                  </a:cubicBezTo>
                  <a:cubicBezTo>
                    <a:pt x="10042" y="6876"/>
                    <a:pt x="10042" y="8373"/>
                    <a:pt x="10042" y="10405"/>
                  </a:cubicBezTo>
                  <a:cubicBezTo>
                    <a:pt x="10042" y="12437"/>
                    <a:pt x="10042" y="15003"/>
                    <a:pt x="10168" y="16607"/>
                  </a:cubicBezTo>
                  <a:cubicBezTo>
                    <a:pt x="10295" y="18211"/>
                    <a:pt x="10547" y="18853"/>
                    <a:pt x="10895" y="19173"/>
                  </a:cubicBezTo>
                  <a:cubicBezTo>
                    <a:pt x="11242" y="19494"/>
                    <a:pt x="11684" y="19494"/>
                    <a:pt x="12189" y="18532"/>
                  </a:cubicBezTo>
                  <a:cubicBezTo>
                    <a:pt x="12695" y="17569"/>
                    <a:pt x="13263" y="15645"/>
                    <a:pt x="13547" y="13399"/>
                  </a:cubicBezTo>
                  <a:cubicBezTo>
                    <a:pt x="13832" y="11154"/>
                    <a:pt x="13832" y="8587"/>
                    <a:pt x="13674" y="6983"/>
                  </a:cubicBezTo>
                  <a:cubicBezTo>
                    <a:pt x="13516" y="5379"/>
                    <a:pt x="13200" y="4738"/>
                    <a:pt x="12789" y="4203"/>
                  </a:cubicBezTo>
                  <a:cubicBezTo>
                    <a:pt x="12379" y="3668"/>
                    <a:pt x="11874" y="3241"/>
                    <a:pt x="11811" y="3027"/>
                  </a:cubicBezTo>
                  <a:cubicBezTo>
                    <a:pt x="11747" y="2813"/>
                    <a:pt x="12126" y="2813"/>
                    <a:pt x="12821" y="3027"/>
                  </a:cubicBezTo>
                  <a:cubicBezTo>
                    <a:pt x="13516" y="3241"/>
                    <a:pt x="14526" y="3668"/>
                    <a:pt x="15158" y="4417"/>
                  </a:cubicBezTo>
                  <a:cubicBezTo>
                    <a:pt x="15789" y="5166"/>
                    <a:pt x="16042" y="6235"/>
                    <a:pt x="16168" y="7518"/>
                  </a:cubicBezTo>
                  <a:cubicBezTo>
                    <a:pt x="16295" y="8801"/>
                    <a:pt x="16295" y="10298"/>
                    <a:pt x="16137" y="11581"/>
                  </a:cubicBezTo>
                  <a:cubicBezTo>
                    <a:pt x="15979" y="12865"/>
                    <a:pt x="15663" y="13934"/>
                    <a:pt x="15600" y="14041"/>
                  </a:cubicBezTo>
                  <a:cubicBezTo>
                    <a:pt x="15537" y="14148"/>
                    <a:pt x="15726" y="13292"/>
                    <a:pt x="16137" y="11154"/>
                  </a:cubicBezTo>
                  <a:cubicBezTo>
                    <a:pt x="16547" y="9015"/>
                    <a:pt x="17179" y="5593"/>
                    <a:pt x="17621" y="3455"/>
                  </a:cubicBezTo>
                  <a:cubicBezTo>
                    <a:pt x="18063" y="1316"/>
                    <a:pt x="18316" y="461"/>
                    <a:pt x="18568" y="354"/>
                  </a:cubicBezTo>
                  <a:cubicBezTo>
                    <a:pt x="18821" y="247"/>
                    <a:pt x="19074" y="888"/>
                    <a:pt x="19453" y="3455"/>
                  </a:cubicBezTo>
                  <a:cubicBezTo>
                    <a:pt x="19832" y="6021"/>
                    <a:pt x="20337" y="10512"/>
                    <a:pt x="20716" y="13827"/>
                  </a:cubicBezTo>
                  <a:cubicBezTo>
                    <a:pt x="21095" y="17142"/>
                    <a:pt x="21347" y="19280"/>
                    <a:pt x="21600" y="214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7" name="Line"/>
            <p:cNvSpPr/>
            <p:nvPr/>
          </p:nvSpPr>
          <p:spPr>
            <a:xfrm>
              <a:off x="7138731" y="1975343"/>
              <a:ext cx="90684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831" y="4215"/>
                    <a:pt x="16062" y="8429"/>
                    <a:pt x="12462" y="12029"/>
                  </a:cubicBezTo>
                  <a:cubicBezTo>
                    <a:pt x="8862" y="15629"/>
                    <a:pt x="4431" y="1861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8" name="Line"/>
            <p:cNvSpPr/>
            <p:nvPr/>
          </p:nvSpPr>
          <p:spPr>
            <a:xfrm>
              <a:off x="6936438" y="1863733"/>
              <a:ext cx="544100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38" y="18000"/>
                    <a:pt x="6277" y="14400"/>
                    <a:pt x="9277" y="11127"/>
                  </a:cubicBezTo>
                  <a:cubicBezTo>
                    <a:pt x="12277" y="7855"/>
                    <a:pt x="15138" y="4909"/>
                    <a:pt x="17169" y="3109"/>
                  </a:cubicBezTo>
                  <a:cubicBezTo>
                    <a:pt x="19200" y="1309"/>
                    <a:pt x="20400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49" name="Line"/>
            <p:cNvSpPr/>
            <p:nvPr/>
          </p:nvSpPr>
          <p:spPr>
            <a:xfrm>
              <a:off x="7453102" y="1968368"/>
              <a:ext cx="34412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600" extrusionOk="0">
                  <a:moveTo>
                    <a:pt x="21311" y="0"/>
                  </a:moveTo>
                  <a:cubicBezTo>
                    <a:pt x="18431" y="3892"/>
                    <a:pt x="15551" y="7784"/>
                    <a:pt x="11951" y="10800"/>
                  </a:cubicBezTo>
                  <a:cubicBezTo>
                    <a:pt x="8351" y="13816"/>
                    <a:pt x="4031" y="15957"/>
                    <a:pt x="1871" y="17514"/>
                  </a:cubicBezTo>
                  <a:cubicBezTo>
                    <a:pt x="-289" y="19070"/>
                    <a:pt x="-289" y="20043"/>
                    <a:pt x="431" y="20627"/>
                  </a:cubicBezTo>
                  <a:cubicBezTo>
                    <a:pt x="1151" y="21211"/>
                    <a:pt x="2591" y="21405"/>
                    <a:pt x="403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0" name="Line"/>
            <p:cNvSpPr/>
            <p:nvPr/>
          </p:nvSpPr>
          <p:spPr>
            <a:xfrm>
              <a:off x="7571221" y="2034538"/>
              <a:ext cx="383660" cy="198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8" extrusionOk="0">
                  <a:moveTo>
                    <a:pt x="0" y="4107"/>
                  </a:moveTo>
                  <a:cubicBezTo>
                    <a:pt x="393" y="7334"/>
                    <a:pt x="785" y="10562"/>
                    <a:pt x="851" y="12796"/>
                  </a:cubicBezTo>
                  <a:cubicBezTo>
                    <a:pt x="916" y="15031"/>
                    <a:pt x="655" y="16272"/>
                    <a:pt x="458" y="17638"/>
                  </a:cubicBezTo>
                  <a:cubicBezTo>
                    <a:pt x="262" y="19003"/>
                    <a:pt x="131" y="20493"/>
                    <a:pt x="393" y="20989"/>
                  </a:cubicBezTo>
                  <a:cubicBezTo>
                    <a:pt x="655" y="21486"/>
                    <a:pt x="1309" y="20989"/>
                    <a:pt x="2487" y="18383"/>
                  </a:cubicBezTo>
                  <a:cubicBezTo>
                    <a:pt x="3665" y="15776"/>
                    <a:pt x="5367" y="11058"/>
                    <a:pt x="6349" y="8079"/>
                  </a:cubicBezTo>
                  <a:cubicBezTo>
                    <a:pt x="7331" y="5100"/>
                    <a:pt x="7593" y="3858"/>
                    <a:pt x="7789" y="2617"/>
                  </a:cubicBezTo>
                  <a:cubicBezTo>
                    <a:pt x="7985" y="1376"/>
                    <a:pt x="8116" y="134"/>
                    <a:pt x="8378" y="10"/>
                  </a:cubicBezTo>
                  <a:cubicBezTo>
                    <a:pt x="8640" y="-114"/>
                    <a:pt x="9033" y="879"/>
                    <a:pt x="9229" y="1996"/>
                  </a:cubicBezTo>
                  <a:cubicBezTo>
                    <a:pt x="9425" y="3114"/>
                    <a:pt x="9425" y="4355"/>
                    <a:pt x="9425" y="5596"/>
                  </a:cubicBezTo>
                  <a:cubicBezTo>
                    <a:pt x="9425" y="6838"/>
                    <a:pt x="9425" y="8079"/>
                    <a:pt x="9425" y="9320"/>
                  </a:cubicBezTo>
                  <a:cubicBezTo>
                    <a:pt x="9425" y="10562"/>
                    <a:pt x="9425" y="11803"/>
                    <a:pt x="9753" y="12424"/>
                  </a:cubicBezTo>
                  <a:cubicBezTo>
                    <a:pt x="10080" y="13045"/>
                    <a:pt x="10735" y="13045"/>
                    <a:pt x="11716" y="11927"/>
                  </a:cubicBezTo>
                  <a:cubicBezTo>
                    <a:pt x="12698" y="10810"/>
                    <a:pt x="14007" y="8576"/>
                    <a:pt x="14858" y="6838"/>
                  </a:cubicBezTo>
                  <a:cubicBezTo>
                    <a:pt x="15709" y="5100"/>
                    <a:pt x="16102" y="3858"/>
                    <a:pt x="16560" y="2865"/>
                  </a:cubicBezTo>
                  <a:cubicBezTo>
                    <a:pt x="17018" y="1872"/>
                    <a:pt x="17542" y="1127"/>
                    <a:pt x="17935" y="1500"/>
                  </a:cubicBezTo>
                  <a:cubicBezTo>
                    <a:pt x="18327" y="1872"/>
                    <a:pt x="18589" y="3362"/>
                    <a:pt x="18785" y="6093"/>
                  </a:cubicBezTo>
                  <a:cubicBezTo>
                    <a:pt x="18982" y="8824"/>
                    <a:pt x="19113" y="12796"/>
                    <a:pt x="19244" y="15527"/>
                  </a:cubicBezTo>
                  <a:cubicBezTo>
                    <a:pt x="19375" y="18258"/>
                    <a:pt x="19505" y="19748"/>
                    <a:pt x="19898" y="20493"/>
                  </a:cubicBezTo>
                  <a:cubicBezTo>
                    <a:pt x="20291" y="21238"/>
                    <a:pt x="20945" y="21238"/>
                    <a:pt x="21600" y="212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1" name="Line"/>
            <p:cNvSpPr/>
            <p:nvPr/>
          </p:nvSpPr>
          <p:spPr>
            <a:xfrm>
              <a:off x="8024636" y="2017197"/>
              <a:ext cx="4652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5520"/>
                    <a:pt x="21600" y="11040"/>
                    <a:pt x="21600" y="14640"/>
                  </a:cubicBezTo>
                  <a:cubicBezTo>
                    <a:pt x="21600" y="18240"/>
                    <a:pt x="10800" y="199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2" name="Line"/>
            <p:cNvSpPr/>
            <p:nvPr/>
          </p:nvSpPr>
          <p:spPr>
            <a:xfrm>
              <a:off x="7982782" y="1842751"/>
              <a:ext cx="34880" cy="27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78" extrusionOk="0">
                  <a:moveTo>
                    <a:pt x="0" y="19978"/>
                  </a:moveTo>
                  <a:cubicBezTo>
                    <a:pt x="0" y="11670"/>
                    <a:pt x="0" y="3363"/>
                    <a:pt x="3600" y="870"/>
                  </a:cubicBezTo>
                  <a:cubicBezTo>
                    <a:pt x="7200" y="-1622"/>
                    <a:pt x="14400" y="1701"/>
                    <a:pt x="21600" y="50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3" name="Line"/>
            <p:cNvSpPr/>
            <p:nvPr/>
          </p:nvSpPr>
          <p:spPr>
            <a:xfrm>
              <a:off x="8136246" y="1912563"/>
              <a:ext cx="258099" cy="233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0" y="0"/>
                  </a:moveTo>
                  <a:cubicBezTo>
                    <a:pt x="973" y="2139"/>
                    <a:pt x="1946" y="4277"/>
                    <a:pt x="2238" y="7485"/>
                  </a:cubicBezTo>
                  <a:cubicBezTo>
                    <a:pt x="2530" y="10693"/>
                    <a:pt x="2141" y="14970"/>
                    <a:pt x="1849" y="17644"/>
                  </a:cubicBezTo>
                  <a:cubicBezTo>
                    <a:pt x="1557" y="20317"/>
                    <a:pt x="1362" y="21386"/>
                    <a:pt x="1751" y="21493"/>
                  </a:cubicBezTo>
                  <a:cubicBezTo>
                    <a:pt x="2141" y="21600"/>
                    <a:pt x="3114" y="20745"/>
                    <a:pt x="4476" y="18606"/>
                  </a:cubicBezTo>
                  <a:cubicBezTo>
                    <a:pt x="5838" y="16467"/>
                    <a:pt x="7589" y="13046"/>
                    <a:pt x="8757" y="10907"/>
                  </a:cubicBezTo>
                  <a:cubicBezTo>
                    <a:pt x="9924" y="8768"/>
                    <a:pt x="10508" y="7913"/>
                    <a:pt x="11189" y="8020"/>
                  </a:cubicBezTo>
                  <a:cubicBezTo>
                    <a:pt x="11870" y="8127"/>
                    <a:pt x="12649" y="9196"/>
                    <a:pt x="13232" y="10372"/>
                  </a:cubicBezTo>
                  <a:cubicBezTo>
                    <a:pt x="13816" y="11549"/>
                    <a:pt x="14205" y="12832"/>
                    <a:pt x="15568" y="14115"/>
                  </a:cubicBezTo>
                  <a:cubicBezTo>
                    <a:pt x="16930" y="15398"/>
                    <a:pt x="19265" y="16681"/>
                    <a:pt x="21600" y="179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4" name="Line"/>
            <p:cNvSpPr/>
            <p:nvPr/>
          </p:nvSpPr>
          <p:spPr>
            <a:xfrm>
              <a:off x="8185075" y="1967126"/>
              <a:ext cx="408904" cy="43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1" h="21498" extrusionOk="0">
                  <a:moveTo>
                    <a:pt x="16291" y="2818"/>
                  </a:moveTo>
                  <a:cubicBezTo>
                    <a:pt x="16653" y="2359"/>
                    <a:pt x="17015" y="1899"/>
                    <a:pt x="17377" y="1325"/>
                  </a:cubicBezTo>
                  <a:cubicBezTo>
                    <a:pt x="17739" y="750"/>
                    <a:pt x="18101" y="61"/>
                    <a:pt x="18161" y="3"/>
                  </a:cubicBezTo>
                  <a:cubicBezTo>
                    <a:pt x="18221" y="-54"/>
                    <a:pt x="17980" y="520"/>
                    <a:pt x="17316" y="1440"/>
                  </a:cubicBezTo>
                  <a:cubicBezTo>
                    <a:pt x="16652" y="2359"/>
                    <a:pt x="15566" y="3623"/>
                    <a:pt x="14842" y="4484"/>
                  </a:cubicBezTo>
                  <a:cubicBezTo>
                    <a:pt x="14118" y="5346"/>
                    <a:pt x="13756" y="5806"/>
                    <a:pt x="13877" y="6093"/>
                  </a:cubicBezTo>
                  <a:cubicBezTo>
                    <a:pt x="13998" y="6380"/>
                    <a:pt x="14601" y="6495"/>
                    <a:pt x="15385" y="5978"/>
                  </a:cubicBezTo>
                  <a:cubicBezTo>
                    <a:pt x="16170" y="5461"/>
                    <a:pt x="17135" y="4312"/>
                    <a:pt x="17859" y="3450"/>
                  </a:cubicBezTo>
                  <a:cubicBezTo>
                    <a:pt x="18583" y="2589"/>
                    <a:pt x="19066" y="2014"/>
                    <a:pt x="19488" y="2129"/>
                  </a:cubicBezTo>
                  <a:cubicBezTo>
                    <a:pt x="19911" y="2244"/>
                    <a:pt x="20273" y="3048"/>
                    <a:pt x="20695" y="5059"/>
                  </a:cubicBezTo>
                  <a:cubicBezTo>
                    <a:pt x="21117" y="7069"/>
                    <a:pt x="21600" y="10286"/>
                    <a:pt x="20755" y="13101"/>
                  </a:cubicBezTo>
                  <a:cubicBezTo>
                    <a:pt x="19911" y="15916"/>
                    <a:pt x="17739" y="18329"/>
                    <a:pt x="14661" y="19708"/>
                  </a:cubicBezTo>
                  <a:cubicBezTo>
                    <a:pt x="11584" y="21086"/>
                    <a:pt x="7602" y="21431"/>
                    <a:pt x="5008" y="21489"/>
                  </a:cubicBezTo>
                  <a:cubicBezTo>
                    <a:pt x="2413" y="21546"/>
                    <a:pt x="1207" y="21316"/>
                    <a:pt x="0" y="210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5" name="Line"/>
            <p:cNvSpPr/>
            <p:nvPr/>
          </p:nvSpPr>
          <p:spPr>
            <a:xfrm>
              <a:off x="9817372" y="1892834"/>
              <a:ext cx="229162" cy="380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298" extrusionOk="0">
                  <a:moveTo>
                    <a:pt x="15055" y="2275"/>
                  </a:moveTo>
                  <a:cubicBezTo>
                    <a:pt x="15709" y="1364"/>
                    <a:pt x="16364" y="454"/>
                    <a:pt x="16036" y="128"/>
                  </a:cubicBezTo>
                  <a:cubicBezTo>
                    <a:pt x="15709" y="-197"/>
                    <a:pt x="14400" y="63"/>
                    <a:pt x="12000" y="1299"/>
                  </a:cubicBezTo>
                  <a:cubicBezTo>
                    <a:pt x="9600" y="2536"/>
                    <a:pt x="6109" y="4748"/>
                    <a:pt x="3927" y="6114"/>
                  </a:cubicBezTo>
                  <a:cubicBezTo>
                    <a:pt x="1745" y="7480"/>
                    <a:pt x="873" y="8001"/>
                    <a:pt x="764" y="8521"/>
                  </a:cubicBezTo>
                  <a:cubicBezTo>
                    <a:pt x="655" y="9042"/>
                    <a:pt x="1309" y="9562"/>
                    <a:pt x="4364" y="10798"/>
                  </a:cubicBezTo>
                  <a:cubicBezTo>
                    <a:pt x="7418" y="12034"/>
                    <a:pt x="12873" y="13986"/>
                    <a:pt x="15927" y="15287"/>
                  </a:cubicBezTo>
                  <a:cubicBezTo>
                    <a:pt x="18982" y="16589"/>
                    <a:pt x="19636" y="17239"/>
                    <a:pt x="20291" y="17890"/>
                  </a:cubicBezTo>
                  <a:cubicBezTo>
                    <a:pt x="20945" y="18540"/>
                    <a:pt x="21600" y="19191"/>
                    <a:pt x="21491" y="19842"/>
                  </a:cubicBezTo>
                  <a:cubicBezTo>
                    <a:pt x="21382" y="20492"/>
                    <a:pt x="20509" y="21143"/>
                    <a:pt x="17455" y="21273"/>
                  </a:cubicBezTo>
                  <a:cubicBezTo>
                    <a:pt x="14400" y="21403"/>
                    <a:pt x="9164" y="21013"/>
                    <a:pt x="5891" y="20427"/>
                  </a:cubicBezTo>
                  <a:cubicBezTo>
                    <a:pt x="2618" y="19842"/>
                    <a:pt x="1309" y="19061"/>
                    <a:pt x="0" y="182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6" name="Line"/>
            <p:cNvSpPr/>
            <p:nvPr/>
          </p:nvSpPr>
          <p:spPr>
            <a:xfrm>
              <a:off x="10068495" y="1871665"/>
              <a:ext cx="123567" cy="396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23" extrusionOk="0">
                  <a:moveTo>
                    <a:pt x="2400" y="2963"/>
                  </a:moveTo>
                  <a:cubicBezTo>
                    <a:pt x="6800" y="2083"/>
                    <a:pt x="11200" y="1204"/>
                    <a:pt x="14400" y="639"/>
                  </a:cubicBezTo>
                  <a:cubicBezTo>
                    <a:pt x="17600" y="74"/>
                    <a:pt x="19600" y="-177"/>
                    <a:pt x="20600" y="137"/>
                  </a:cubicBezTo>
                  <a:cubicBezTo>
                    <a:pt x="21600" y="451"/>
                    <a:pt x="21600" y="1330"/>
                    <a:pt x="19600" y="3779"/>
                  </a:cubicBezTo>
                  <a:cubicBezTo>
                    <a:pt x="17600" y="6228"/>
                    <a:pt x="13600" y="10246"/>
                    <a:pt x="10000" y="13449"/>
                  </a:cubicBezTo>
                  <a:cubicBezTo>
                    <a:pt x="6400" y="16651"/>
                    <a:pt x="3200" y="19037"/>
                    <a:pt x="0" y="214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7" name="Line"/>
            <p:cNvSpPr/>
            <p:nvPr/>
          </p:nvSpPr>
          <p:spPr>
            <a:xfrm>
              <a:off x="10040592" y="2095952"/>
              <a:ext cx="411563" cy="186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1" extrusionOk="0">
                  <a:moveTo>
                    <a:pt x="0" y="8464"/>
                  </a:moveTo>
                  <a:cubicBezTo>
                    <a:pt x="2929" y="7147"/>
                    <a:pt x="5858" y="5830"/>
                    <a:pt x="8603" y="5171"/>
                  </a:cubicBezTo>
                  <a:cubicBezTo>
                    <a:pt x="11349" y="4512"/>
                    <a:pt x="13912" y="4512"/>
                    <a:pt x="15559" y="4249"/>
                  </a:cubicBezTo>
                  <a:cubicBezTo>
                    <a:pt x="17207" y="3986"/>
                    <a:pt x="17939" y="3459"/>
                    <a:pt x="18488" y="2669"/>
                  </a:cubicBezTo>
                  <a:cubicBezTo>
                    <a:pt x="19037" y="1878"/>
                    <a:pt x="19403" y="825"/>
                    <a:pt x="19220" y="298"/>
                  </a:cubicBezTo>
                  <a:cubicBezTo>
                    <a:pt x="19037" y="-229"/>
                    <a:pt x="18305" y="-229"/>
                    <a:pt x="17024" y="1747"/>
                  </a:cubicBezTo>
                  <a:cubicBezTo>
                    <a:pt x="15742" y="3722"/>
                    <a:pt x="13912" y="7673"/>
                    <a:pt x="12814" y="10176"/>
                  </a:cubicBezTo>
                  <a:cubicBezTo>
                    <a:pt x="11715" y="12678"/>
                    <a:pt x="11349" y="13732"/>
                    <a:pt x="10861" y="15312"/>
                  </a:cubicBezTo>
                  <a:cubicBezTo>
                    <a:pt x="10373" y="16893"/>
                    <a:pt x="9763" y="19000"/>
                    <a:pt x="9885" y="19527"/>
                  </a:cubicBezTo>
                  <a:cubicBezTo>
                    <a:pt x="10007" y="20054"/>
                    <a:pt x="10861" y="19000"/>
                    <a:pt x="11898" y="17683"/>
                  </a:cubicBezTo>
                  <a:cubicBezTo>
                    <a:pt x="12936" y="16366"/>
                    <a:pt x="14156" y="14786"/>
                    <a:pt x="15071" y="13995"/>
                  </a:cubicBezTo>
                  <a:cubicBezTo>
                    <a:pt x="15986" y="13205"/>
                    <a:pt x="16597" y="13205"/>
                    <a:pt x="17207" y="13864"/>
                  </a:cubicBezTo>
                  <a:cubicBezTo>
                    <a:pt x="17817" y="14522"/>
                    <a:pt x="18427" y="15839"/>
                    <a:pt x="18915" y="17420"/>
                  </a:cubicBezTo>
                  <a:cubicBezTo>
                    <a:pt x="19403" y="19000"/>
                    <a:pt x="19769" y="20844"/>
                    <a:pt x="20197" y="21108"/>
                  </a:cubicBezTo>
                  <a:cubicBezTo>
                    <a:pt x="20624" y="21371"/>
                    <a:pt x="21112" y="20054"/>
                    <a:pt x="21600" y="187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8" name="Line"/>
            <p:cNvSpPr/>
            <p:nvPr/>
          </p:nvSpPr>
          <p:spPr>
            <a:xfrm>
              <a:off x="10459130" y="1958845"/>
              <a:ext cx="138813" cy="30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51" extrusionOk="0">
                  <a:moveTo>
                    <a:pt x="17280" y="6611"/>
                  </a:moveTo>
                  <a:cubicBezTo>
                    <a:pt x="18360" y="5127"/>
                    <a:pt x="19440" y="3643"/>
                    <a:pt x="20160" y="2324"/>
                  </a:cubicBezTo>
                  <a:cubicBezTo>
                    <a:pt x="20880" y="1005"/>
                    <a:pt x="21240" y="-149"/>
                    <a:pt x="21420" y="16"/>
                  </a:cubicBezTo>
                  <a:cubicBezTo>
                    <a:pt x="21600" y="181"/>
                    <a:pt x="21600" y="1665"/>
                    <a:pt x="19440" y="4962"/>
                  </a:cubicBezTo>
                  <a:cubicBezTo>
                    <a:pt x="17280" y="8260"/>
                    <a:pt x="12960" y="13372"/>
                    <a:pt x="9360" y="16422"/>
                  </a:cubicBezTo>
                  <a:cubicBezTo>
                    <a:pt x="5760" y="19472"/>
                    <a:pt x="2880" y="20462"/>
                    <a:pt x="0" y="214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59" name="Line"/>
            <p:cNvSpPr/>
            <p:nvPr/>
          </p:nvSpPr>
          <p:spPr>
            <a:xfrm>
              <a:off x="10438204" y="2112170"/>
              <a:ext cx="379054" cy="227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143" extrusionOk="0">
                  <a:moveTo>
                    <a:pt x="0" y="4786"/>
                  </a:moveTo>
                  <a:cubicBezTo>
                    <a:pt x="2898" y="4570"/>
                    <a:pt x="5795" y="4354"/>
                    <a:pt x="7705" y="4570"/>
                  </a:cubicBezTo>
                  <a:cubicBezTo>
                    <a:pt x="9615" y="4786"/>
                    <a:pt x="10537" y="5434"/>
                    <a:pt x="11063" y="6298"/>
                  </a:cubicBezTo>
                  <a:cubicBezTo>
                    <a:pt x="11590" y="7162"/>
                    <a:pt x="11722" y="8242"/>
                    <a:pt x="11590" y="10186"/>
                  </a:cubicBezTo>
                  <a:cubicBezTo>
                    <a:pt x="11459" y="12130"/>
                    <a:pt x="11063" y="14938"/>
                    <a:pt x="10800" y="16990"/>
                  </a:cubicBezTo>
                  <a:cubicBezTo>
                    <a:pt x="10537" y="19042"/>
                    <a:pt x="10405" y="20338"/>
                    <a:pt x="10734" y="20878"/>
                  </a:cubicBezTo>
                  <a:cubicBezTo>
                    <a:pt x="11063" y="21418"/>
                    <a:pt x="11854" y="21202"/>
                    <a:pt x="13302" y="19582"/>
                  </a:cubicBezTo>
                  <a:cubicBezTo>
                    <a:pt x="14751" y="17962"/>
                    <a:pt x="16859" y="14938"/>
                    <a:pt x="18307" y="11914"/>
                  </a:cubicBezTo>
                  <a:cubicBezTo>
                    <a:pt x="19756" y="8890"/>
                    <a:pt x="20546" y="5866"/>
                    <a:pt x="21007" y="3706"/>
                  </a:cubicBezTo>
                  <a:cubicBezTo>
                    <a:pt x="21468" y="1546"/>
                    <a:pt x="21600" y="250"/>
                    <a:pt x="21337" y="34"/>
                  </a:cubicBezTo>
                  <a:cubicBezTo>
                    <a:pt x="21073" y="-182"/>
                    <a:pt x="20415" y="682"/>
                    <a:pt x="19756" y="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0" name="Line"/>
            <p:cNvSpPr/>
            <p:nvPr/>
          </p:nvSpPr>
          <p:spPr>
            <a:xfrm>
              <a:off x="10863716" y="2066027"/>
              <a:ext cx="312354" cy="260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438" extrusionOk="0">
                  <a:moveTo>
                    <a:pt x="9600" y="1147"/>
                  </a:moveTo>
                  <a:cubicBezTo>
                    <a:pt x="10720" y="573"/>
                    <a:pt x="11840" y="0"/>
                    <a:pt x="12000" y="0"/>
                  </a:cubicBezTo>
                  <a:cubicBezTo>
                    <a:pt x="12160" y="0"/>
                    <a:pt x="11360" y="573"/>
                    <a:pt x="10480" y="1434"/>
                  </a:cubicBezTo>
                  <a:cubicBezTo>
                    <a:pt x="9600" y="2294"/>
                    <a:pt x="8640" y="3441"/>
                    <a:pt x="8080" y="4492"/>
                  </a:cubicBezTo>
                  <a:cubicBezTo>
                    <a:pt x="7520" y="5543"/>
                    <a:pt x="7360" y="6499"/>
                    <a:pt x="7840" y="7073"/>
                  </a:cubicBezTo>
                  <a:cubicBezTo>
                    <a:pt x="8320" y="7646"/>
                    <a:pt x="9440" y="7837"/>
                    <a:pt x="11600" y="8793"/>
                  </a:cubicBezTo>
                  <a:cubicBezTo>
                    <a:pt x="13760" y="9749"/>
                    <a:pt x="16960" y="11469"/>
                    <a:pt x="18800" y="12807"/>
                  </a:cubicBezTo>
                  <a:cubicBezTo>
                    <a:pt x="20640" y="14145"/>
                    <a:pt x="21120" y="15101"/>
                    <a:pt x="21360" y="16057"/>
                  </a:cubicBezTo>
                  <a:cubicBezTo>
                    <a:pt x="21600" y="17012"/>
                    <a:pt x="21600" y="17968"/>
                    <a:pt x="20640" y="18924"/>
                  </a:cubicBezTo>
                  <a:cubicBezTo>
                    <a:pt x="19680" y="19880"/>
                    <a:pt x="17760" y="20835"/>
                    <a:pt x="14160" y="21218"/>
                  </a:cubicBezTo>
                  <a:cubicBezTo>
                    <a:pt x="10560" y="21600"/>
                    <a:pt x="5280" y="21409"/>
                    <a:pt x="0" y="212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1" name="Line"/>
            <p:cNvSpPr/>
            <p:nvPr/>
          </p:nvSpPr>
          <p:spPr>
            <a:xfrm>
              <a:off x="2022400" y="28055"/>
              <a:ext cx="609263" cy="648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0" h="21370" extrusionOk="0">
                  <a:moveTo>
                    <a:pt x="20345" y="2104"/>
                  </a:moveTo>
                  <a:cubicBezTo>
                    <a:pt x="20425" y="1415"/>
                    <a:pt x="20506" y="726"/>
                    <a:pt x="20345" y="343"/>
                  </a:cubicBezTo>
                  <a:cubicBezTo>
                    <a:pt x="20185" y="-40"/>
                    <a:pt x="19783" y="-117"/>
                    <a:pt x="18378" y="189"/>
                  </a:cubicBezTo>
                  <a:cubicBezTo>
                    <a:pt x="16973" y="496"/>
                    <a:pt x="14564" y="1185"/>
                    <a:pt x="12075" y="2257"/>
                  </a:cubicBezTo>
                  <a:cubicBezTo>
                    <a:pt x="9585" y="3330"/>
                    <a:pt x="7016" y="4785"/>
                    <a:pt x="5008" y="6049"/>
                  </a:cubicBezTo>
                  <a:cubicBezTo>
                    <a:pt x="3001" y="7313"/>
                    <a:pt x="1556" y="8385"/>
                    <a:pt x="753" y="9189"/>
                  </a:cubicBezTo>
                  <a:cubicBezTo>
                    <a:pt x="-50" y="9994"/>
                    <a:pt x="-211" y="10530"/>
                    <a:pt x="271" y="10989"/>
                  </a:cubicBezTo>
                  <a:cubicBezTo>
                    <a:pt x="753" y="11449"/>
                    <a:pt x="1877" y="11832"/>
                    <a:pt x="4005" y="12100"/>
                  </a:cubicBezTo>
                  <a:cubicBezTo>
                    <a:pt x="6132" y="12368"/>
                    <a:pt x="9264" y="12521"/>
                    <a:pt x="12195" y="12943"/>
                  </a:cubicBezTo>
                  <a:cubicBezTo>
                    <a:pt x="15126" y="13364"/>
                    <a:pt x="17856" y="14053"/>
                    <a:pt x="19422" y="14819"/>
                  </a:cubicBezTo>
                  <a:cubicBezTo>
                    <a:pt x="20988" y="15585"/>
                    <a:pt x="21389" y="16428"/>
                    <a:pt x="20747" y="17270"/>
                  </a:cubicBezTo>
                  <a:cubicBezTo>
                    <a:pt x="20104" y="18113"/>
                    <a:pt x="18418" y="18955"/>
                    <a:pt x="16049" y="19683"/>
                  </a:cubicBezTo>
                  <a:cubicBezTo>
                    <a:pt x="13680" y="20411"/>
                    <a:pt x="10629" y="21023"/>
                    <a:pt x="8822" y="21253"/>
                  </a:cubicBezTo>
                  <a:cubicBezTo>
                    <a:pt x="7016" y="21483"/>
                    <a:pt x="6454" y="21330"/>
                    <a:pt x="5892" y="211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2" name="Line"/>
            <p:cNvSpPr/>
            <p:nvPr/>
          </p:nvSpPr>
          <p:spPr>
            <a:xfrm>
              <a:off x="2609102" y="0"/>
              <a:ext cx="848398" cy="775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570" extrusionOk="0">
                  <a:moveTo>
                    <a:pt x="6225" y="8183"/>
                  </a:moveTo>
                  <a:cubicBezTo>
                    <a:pt x="6401" y="7860"/>
                    <a:pt x="6577" y="7536"/>
                    <a:pt x="6695" y="7213"/>
                  </a:cubicBezTo>
                  <a:cubicBezTo>
                    <a:pt x="6812" y="6890"/>
                    <a:pt x="6871" y="6566"/>
                    <a:pt x="6724" y="6405"/>
                  </a:cubicBezTo>
                  <a:cubicBezTo>
                    <a:pt x="6577" y="6243"/>
                    <a:pt x="6225" y="6243"/>
                    <a:pt x="5433" y="7019"/>
                  </a:cubicBezTo>
                  <a:cubicBezTo>
                    <a:pt x="4640" y="7795"/>
                    <a:pt x="3408" y="9347"/>
                    <a:pt x="2410" y="11093"/>
                  </a:cubicBezTo>
                  <a:cubicBezTo>
                    <a:pt x="1412" y="12839"/>
                    <a:pt x="649" y="14780"/>
                    <a:pt x="268" y="16008"/>
                  </a:cubicBezTo>
                  <a:cubicBezTo>
                    <a:pt x="-114" y="17237"/>
                    <a:pt x="-114" y="17754"/>
                    <a:pt x="444" y="18110"/>
                  </a:cubicBezTo>
                  <a:cubicBezTo>
                    <a:pt x="1001" y="18466"/>
                    <a:pt x="2116" y="18660"/>
                    <a:pt x="3731" y="18272"/>
                  </a:cubicBezTo>
                  <a:cubicBezTo>
                    <a:pt x="5345" y="17884"/>
                    <a:pt x="7458" y="16914"/>
                    <a:pt x="9131" y="15685"/>
                  </a:cubicBezTo>
                  <a:cubicBezTo>
                    <a:pt x="10803" y="14456"/>
                    <a:pt x="12036" y="12969"/>
                    <a:pt x="12770" y="10964"/>
                  </a:cubicBezTo>
                  <a:cubicBezTo>
                    <a:pt x="13503" y="8959"/>
                    <a:pt x="13738" y="6437"/>
                    <a:pt x="13797" y="4626"/>
                  </a:cubicBezTo>
                  <a:cubicBezTo>
                    <a:pt x="13856" y="2816"/>
                    <a:pt x="13738" y="1716"/>
                    <a:pt x="13591" y="1005"/>
                  </a:cubicBezTo>
                  <a:cubicBezTo>
                    <a:pt x="13445" y="293"/>
                    <a:pt x="13269" y="-30"/>
                    <a:pt x="13122" y="2"/>
                  </a:cubicBezTo>
                  <a:cubicBezTo>
                    <a:pt x="12975" y="35"/>
                    <a:pt x="12858" y="423"/>
                    <a:pt x="12770" y="1748"/>
                  </a:cubicBezTo>
                  <a:cubicBezTo>
                    <a:pt x="12682" y="3074"/>
                    <a:pt x="12623" y="5338"/>
                    <a:pt x="12594" y="7860"/>
                  </a:cubicBezTo>
                  <a:cubicBezTo>
                    <a:pt x="12564" y="10382"/>
                    <a:pt x="12564" y="13163"/>
                    <a:pt x="12799" y="15329"/>
                  </a:cubicBezTo>
                  <a:cubicBezTo>
                    <a:pt x="13034" y="17496"/>
                    <a:pt x="13503" y="19048"/>
                    <a:pt x="14090" y="19953"/>
                  </a:cubicBezTo>
                  <a:cubicBezTo>
                    <a:pt x="14677" y="20859"/>
                    <a:pt x="15382" y="21117"/>
                    <a:pt x="16321" y="20503"/>
                  </a:cubicBezTo>
                  <a:cubicBezTo>
                    <a:pt x="17260" y="19889"/>
                    <a:pt x="18434" y="18401"/>
                    <a:pt x="19344" y="16396"/>
                  </a:cubicBezTo>
                  <a:cubicBezTo>
                    <a:pt x="20253" y="14392"/>
                    <a:pt x="20899" y="11869"/>
                    <a:pt x="21193" y="9380"/>
                  </a:cubicBezTo>
                  <a:cubicBezTo>
                    <a:pt x="21486" y="6890"/>
                    <a:pt x="21427" y="4432"/>
                    <a:pt x="21369" y="3527"/>
                  </a:cubicBezTo>
                  <a:cubicBezTo>
                    <a:pt x="21310" y="2621"/>
                    <a:pt x="21251" y="3268"/>
                    <a:pt x="21222" y="5014"/>
                  </a:cubicBezTo>
                  <a:cubicBezTo>
                    <a:pt x="21193" y="6760"/>
                    <a:pt x="21193" y="9606"/>
                    <a:pt x="21134" y="11934"/>
                  </a:cubicBezTo>
                  <a:cubicBezTo>
                    <a:pt x="21075" y="14262"/>
                    <a:pt x="20958" y="16073"/>
                    <a:pt x="20811" y="17593"/>
                  </a:cubicBezTo>
                  <a:cubicBezTo>
                    <a:pt x="20664" y="19113"/>
                    <a:pt x="20488" y="20341"/>
                    <a:pt x="20253" y="20956"/>
                  </a:cubicBezTo>
                  <a:cubicBezTo>
                    <a:pt x="20019" y="21570"/>
                    <a:pt x="19725" y="21570"/>
                    <a:pt x="19432" y="215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3" name="Line"/>
            <p:cNvSpPr/>
            <p:nvPr/>
          </p:nvSpPr>
          <p:spPr>
            <a:xfrm>
              <a:off x="3193343" y="204287"/>
              <a:ext cx="988220" cy="450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9" h="21340" extrusionOk="0">
                  <a:moveTo>
                    <a:pt x="89" y="15833"/>
                  </a:moveTo>
                  <a:cubicBezTo>
                    <a:pt x="-11" y="14731"/>
                    <a:pt x="-111" y="13629"/>
                    <a:pt x="290" y="12693"/>
                  </a:cubicBezTo>
                  <a:cubicBezTo>
                    <a:pt x="691" y="11756"/>
                    <a:pt x="1593" y="10984"/>
                    <a:pt x="3071" y="9993"/>
                  </a:cubicBezTo>
                  <a:cubicBezTo>
                    <a:pt x="4550" y="9001"/>
                    <a:pt x="6605" y="7788"/>
                    <a:pt x="8334" y="6686"/>
                  </a:cubicBezTo>
                  <a:cubicBezTo>
                    <a:pt x="10063" y="5584"/>
                    <a:pt x="11466" y="4593"/>
                    <a:pt x="12368" y="3986"/>
                  </a:cubicBezTo>
                  <a:cubicBezTo>
                    <a:pt x="13270" y="3380"/>
                    <a:pt x="13671" y="3160"/>
                    <a:pt x="13997" y="3050"/>
                  </a:cubicBezTo>
                  <a:cubicBezTo>
                    <a:pt x="14322" y="2940"/>
                    <a:pt x="14573" y="2940"/>
                    <a:pt x="14723" y="3215"/>
                  </a:cubicBezTo>
                  <a:cubicBezTo>
                    <a:pt x="14874" y="3491"/>
                    <a:pt x="14924" y="4042"/>
                    <a:pt x="14598" y="5695"/>
                  </a:cubicBezTo>
                  <a:cubicBezTo>
                    <a:pt x="14272" y="7348"/>
                    <a:pt x="13571" y="10103"/>
                    <a:pt x="12819" y="12527"/>
                  </a:cubicBezTo>
                  <a:cubicBezTo>
                    <a:pt x="12067" y="14952"/>
                    <a:pt x="11265" y="17046"/>
                    <a:pt x="10839" y="18423"/>
                  </a:cubicBezTo>
                  <a:cubicBezTo>
                    <a:pt x="10413" y="19801"/>
                    <a:pt x="10363" y="20462"/>
                    <a:pt x="10714" y="20903"/>
                  </a:cubicBezTo>
                  <a:cubicBezTo>
                    <a:pt x="11065" y="21344"/>
                    <a:pt x="11817" y="21564"/>
                    <a:pt x="13170" y="21013"/>
                  </a:cubicBezTo>
                  <a:cubicBezTo>
                    <a:pt x="14523" y="20462"/>
                    <a:pt x="16477" y="19140"/>
                    <a:pt x="17931" y="17486"/>
                  </a:cubicBezTo>
                  <a:cubicBezTo>
                    <a:pt x="19384" y="15833"/>
                    <a:pt x="20336" y="13850"/>
                    <a:pt x="20863" y="11811"/>
                  </a:cubicBezTo>
                  <a:cubicBezTo>
                    <a:pt x="21389" y="9772"/>
                    <a:pt x="21489" y="7678"/>
                    <a:pt x="20888" y="5695"/>
                  </a:cubicBezTo>
                  <a:cubicBezTo>
                    <a:pt x="20286" y="3711"/>
                    <a:pt x="18983" y="1837"/>
                    <a:pt x="17605" y="901"/>
                  </a:cubicBezTo>
                  <a:cubicBezTo>
                    <a:pt x="16227" y="-36"/>
                    <a:pt x="14773" y="-36"/>
                    <a:pt x="13721" y="19"/>
                  </a:cubicBezTo>
                  <a:cubicBezTo>
                    <a:pt x="12669" y="74"/>
                    <a:pt x="12017" y="184"/>
                    <a:pt x="11566" y="405"/>
                  </a:cubicBezTo>
                  <a:cubicBezTo>
                    <a:pt x="11115" y="625"/>
                    <a:pt x="10864" y="956"/>
                    <a:pt x="10864" y="1231"/>
                  </a:cubicBezTo>
                  <a:cubicBezTo>
                    <a:pt x="10864" y="1507"/>
                    <a:pt x="11115" y="1727"/>
                    <a:pt x="11491" y="1837"/>
                  </a:cubicBezTo>
                  <a:cubicBezTo>
                    <a:pt x="11867" y="1948"/>
                    <a:pt x="12368" y="1948"/>
                    <a:pt x="12869" y="1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4" name="Line"/>
            <p:cNvSpPr/>
            <p:nvPr/>
          </p:nvSpPr>
          <p:spPr>
            <a:xfrm>
              <a:off x="4118285" y="125314"/>
              <a:ext cx="464761" cy="586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190" extrusionOk="0">
                  <a:moveTo>
                    <a:pt x="0" y="4088"/>
                  </a:moveTo>
                  <a:cubicBezTo>
                    <a:pt x="2234" y="4088"/>
                    <a:pt x="4469" y="4088"/>
                    <a:pt x="5852" y="4130"/>
                  </a:cubicBezTo>
                  <a:cubicBezTo>
                    <a:pt x="7235" y="4172"/>
                    <a:pt x="7767" y="4256"/>
                    <a:pt x="8033" y="4509"/>
                  </a:cubicBezTo>
                  <a:cubicBezTo>
                    <a:pt x="8300" y="4761"/>
                    <a:pt x="8300" y="5181"/>
                    <a:pt x="7555" y="6442"/>
                  </a:cubicBezTo>
                  <a:cubicBezTo>
                    <a:pt x="6810" y="7702"/>
                    <a:pt x="5320" y="9804"/>
                    <a:pt x="4097" y="11989"/>
                  </a:cubicBezTo>
                  <a:cubicBezTo>
                    <a:pt x="2873" y="14174"/>
                    <a:pt x="1915" y="16443"/>
                    <a:pt x="2288" y="18082"/>
                  </a:cubicBezTo>
                  <a:cubicBezTo>
                    <a:pt x="2660" y="19721"/>
                    <a:pt x="4363" y="20730"/>
                    <a:pt x="7023" y="21066"/>
                  </a:cubicBezTo>
                  <a:cubicBezTo>
                    <a:pt x="9683" y="21402"/>
                    <a:pt x="13300" y="21066"/>
                    <a:pt x="16067" y="19973"/>
                  </a:cubicBezTo>
                  <a:cubicBezTo>
                    <a:pt x="18833" y="18881"/>
                    <a:pt x="20749" y="17032"/>
                    <a:pt x="21174" y="14636"/>
                  </a:cubicBezTo>
                  <a:cubicBezTo>
                    <a:pt x="21600" y="12241"/>
                    <a:pt x="20536" y="9299"/>
                    <a:pt x="18727" y="6820"/>
                  </a:cubicBezTo>
                  <a:cubicBezTo>
                    <a:pt x="16918" y="4341"/>
                    <a:pt x="14365" y="2323"/>
                    <a:pt x="11651" y="1189"/>
                  </a:cubicBezTo>
                  <a:cubicBezTo>
                    <a:pt x="8938" y="54"/>
                    <a:pt x="6065" y="-198"/>
                    <a:pt x="4522" y="138"/>
                  </a:cubicBezTo>
                  <a:cubicBezTo>
                    <a:pt x="2979" y="474"/>
                    <a:pt x="2767" y="1399"/>
                    <a:pt x="2554" y="23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5" name="Line"/>
            <p:cNvSpPr/>
            <p:nvPr/>
          </p:nvSpPr>
          <p:spPr>
            <a:xfrm>
              <a:off x="4603872" y="252364"/>
              <a:ext cx="497978" cy="493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03" extrusionOk="0">
                  <a:moveTo>
                    <a:pt x="5193" y="0"/>
                  </a:moveTo>
                  <a:cubicBezTo>
                    <a:pt x="3700" y="3549"/>
                    <a:pt x="2206" y="7099"/>
                    <a:pt x="1211" y="10039"/>
                  </a:cubicBezTo>
                  <a:cubicBezTo>
                    <a:pt x="216" y="12980"/>
                    <a:pt x="-282" y="15313"/>
                    <a:pt x="166" y="17138"/>
                  </a:cubicBezTo>
                  <a:cubicBezTo>
                    <a:pt x="614" y="18963"/>
                    <a:pt x="2007" y="20282"/>
                    <a:pt x="4446" y="20941"/>
                  </a:cubicBezTo>
                  <a:cubicBezTo>
                    <a:pt x="6885" y="21600"/>
                    <a:pt x="10369" y="21600"/>
                    <a:pt x="13355" y="21346"/>
                  </a:cubicBezTo>
                  <a:cubicBezTo>
                    <a:pt x="16341" y="21093"/>
                    <a:pt x="18830" y="20586"/>
                    <a:pt x="21318" y="200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6" name="Line"/>
            <p:cNvSpPr/>
            <p:nvPr/>
          </p:nvSpPr>
          <p:spPr>
            <a:xfrm>
              <a:off x="5562240" y="372876"/>
              <a:ext cx="146489" cy="415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21600" y="1341"/>
                  </a:moveTo>
                  <a:cubicBezTo>
                    <a:pt x="20229" y="741"/>
                    <a:pt x="18857" y="141"/>
                    <a:pt x="17486" y="21"/>
                  </a:cubicBezTo>
                  <a:cubicBezTo>
                    <a:pt x="16114" y="-99"/>
                    <a:pt x="14743" y="261"/>
                    <a:pt x="13371" y="2301"/>
                  </a:cubicBezTo>
                  <a:cubicBezTo>
                    <a:pt x="12000" y="4341"/>
                    <a:pt x="10629" y="8061"/>
                    <a:pt x="9600" y="11301"/>
                  </a:cubicBezTo>
                  <a:cubicBezTo>
                    <a:pt x="8571" y="14541"/>
                    <a:pt x="7886" y="17301"/>
                    <a:pt x="7200" y="19041"/>
                  </a:cubicBezTo>
                  <a:cubicBezTo>
                    <a:pt x="6514" y="20781"/>
                    <a:pt x="5829" y="21501"/>
                    <a:pt x="5143" y="21441"/>
                  </a:cubicBezTo>
                  <a:cubicBezTo>
                    <a:pt x="4457" y="21381"/>
                    <a:pt x="3771" y="20541"/>
                    <a:pt x="2914" y="19281"/>
                  </a:cubicBezTo>
                  <a:cubicBezTo>
                    <a:pt x="2057" y="18021"/>
                    <a:pt x="1029" y="16341"/>
                    <a:pt x="0" y="146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7" name="Line"/>
            <p:cNvSpPr/>
            <p:nvPr/>
          </p:nvSpPr>
          <p:spPr>
            <a:xfrm>
              <a:off x="5436679" y="119390"/>
              <a:ext cx="377662" cy="3910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3" h="21245" extrusionOk="0">
                  <a:moveTo>
                    <a:pt x="3086" y="3434"/>
                  </a:moveTo>
                  <a:cubicBezTo>
                    <a:pt x="3214" y="2424"/>
                    <a:pt x="3343" y="1413"/>
                    <a:pt x="4500" y="719"/>
                  </a:cubicBezTo>
                  <a:cubicBezTo>
                    <a:pt x="5657" y="24"/>
                    <a:pt x="7843" y="-355"/>
                    <a:pt x="10736" y="466"/>
                  </a:cubicBezTo>
                  <a:cubicBezTo>
                    <a:pt x="13629" y="1287"/>
                    <a:pt x="17229" y="3308"/>
                    <a:pt x="19221" y="5266"/>
                  </a:cubicBezTo>
                  <a:cubicBezTo>
                    <a:pt x="21214" y="7224"/>
                    <a:pt x="21600" y="9119"/>
                    <a:pt x="19350" y="11392"/>
                  </a:cubicBezTo>
                  <a:cubicBezTo>
                    <a:pt x="17100" y="13666"/>
                    <a:pt x="12214" y="16319"/>
                    <a:pt x="8550" y="18024"/>
                  </a:cubicBezTo>
                  <a:cubicBezTo>
                    <a:pt x="4886" y="19729"/>
                    <a:pt x="2443" y="20487"/>
                    <a:pt x="0" y="21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8" name="Line"/>
            <p:cNvSpPr/>
            <p:nvPr/>
          </p:nvSpPr>
          <p:spPr>
            <a:xfrm>
              <a:off x="5773417" y="215692"/>
              <a:ext cx="535216" cy="554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269" extrusionOk="0">
                  <a:moveTo>
                    <a:pt x="484" y="11048"/>
                  </a:moveTo>
                  <a:cubicBezTo>
                    <a:pt x="1045" y="13368"/>
                    <a:pt x="1606" y="15689"/>
                    <a:pt x="1887" y="17117"/>
                  </a:cubicBezTo>
                  <a:cubicBezTo>
                    <a:pt x="2167" y="18545"/>
                    <a:pt x="2167" y="19081"/>
                    <a:pt x="2074" y="19750"/>
                  </a:cubicBezTo>
                  <a:cubicBezTo>
                    <a:pt x="1980" y="20419"/>
                    <a:pt x="1793" y="21223"/>
                    <a:pt x="1700" y="21267"/>
                  </a:cubicBezTo>
                  <a:cubicBezTo>
                    <a:pt x="1606" y="21312"/>
                    <a:pt x="1606" y="20598"/>
                    <a:pt x="1793" y="18679"/>
                  </a:cubicBezTo>
                  <a:cubicBezTo>
                    <a:pt x="1980" y="16760"/>
                    <a:pt x="2354" y="13636"/>
                    <a:pt x="2868" y="10914"/>
                  </a:cubicBezTo>
                  <a:cubicBezTo>
                    <a:pt x="3383" y="8191"/>
                    <a:pt x="4037" y="5871"/>
                    <a:pt x="4879" y="3996"/>
                  </a:cubicBezTo>
                  <a:cubicBezTo>
                    <a:pt x="5720" y="2122"/>
                    <a:pt x="6749" y="694"/>
                    <a:pt x="8105" y="203"/>
                  </a:cubicBezTo>
                  <a:cubicBezTo>
                    <a:pt x="9461" y="-288"/>
                    <a:pt x="11144" y="158"/>
                    <a:pt x="12032" y="1051"/>
                  </a:cubicBezTo>
                  <a:cubicBezTo>
                    <a:pt x="12920" y="1943"/>
                    <a:pt x="13014" y="3282"/>
                    <a:pt x="11892" y="4800"/>
                  </a:cubicBezTo>
                  <a:cubicBezTo>
                    <a:pt x="10770" y="6317"/>
                    <a:pt x="8432" y="8013"/>
                    <a:pt x="6328" y="9352"/>
                  </a:cubicBezTo>
                  <a:cubicBezTo>
                    <a:pt x="4224" y="10691"/>
                    <a:pt x="2354" y="11672"/>
                    <a:pt x="1279" y="12386"/>
                  </a:cubicBezTo>
                  <a:cubicBezTo>
                    <a:pt x="204" y="13100"/>
                    <a:pt x="-77" y="13547"/>
                    <a:pt x="17" y="13904"/>
                  </a:cubicBezTo>
                  <a:cubicBezTo>
                    <a:pt x="110" y="14261"/>
                    <a:pt x="578" y="14529"/>
                    <a:pt x="2354" y="14841"/>
                  </a:cubicBezTo>
                  <a:cubicBezTo>
                    <a:pt x="4131" y="15153"/>
                    <a:pt x="7217" y="15510"/>
                    <a:pt x="10629" y="15733"/>
                  </a:cubicBezTo>
                  <a:cubicBezTo>
                    <a:pt x="14042" y="15957"/>
                    <a:pt x="17783" y="16046"/>
                    <a:pt x="21523" y="161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69" name="Line"/>
            <p:cNvSpPr/>
            <p:nvPr/>
          </p:nvSpPr>
          <p:spPr>
            <a:xfrm>
              <a:off x="6335435" y="289551"/>
              <a:ext cx="333704" cy="487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173" extrusionOk="0">
                  <a:moveTo>
                    <a:pt x="11891" y="2625"/>
                  </a:moveTo>
                  <a:cubicBezTo>
                    <a:pt x="11015" y="1818"/>
                    <a:pt x="10139" y="1010"/>
                    <a:pt x="9191" y="506"/>
                  </a:cubicBezTo>
                  <a:cubicBezTo>
                    <a:pt x="8242" y="1"/>
                    <a:pt x="7220" y="-201"/>
                    <a:pt x="6126" y="253"/>
                  </a:cubicBezTo>
                  <a:cubicBezTo>
                    <a:pt x="5031" y="707"/>
                    <a:pt x="3863" y="1818"/>
                    <a:pt x="2769" y="4341"/>
                  </a:cubicBezTo>
                  <a:cubicBezTo>
                    <a:pt x="1674" y="6864"/>
                    <a:pt x="653" y="10801"/>
                    <a:pt x="215" y="13678"/>
                  </a:cubicBezTo>
                  <a:cubicBezTo>
                    <a:pt x="-223" y="16554"/>
                    <a:pt x="-77" y="18371"/>
                    <a:pt x="1455" y="19582"/>
                  </a:cubicBezTo>
                  <a:cubicBezTo>
                    <a:pt x="2988" y="20793"/>
                    <a:pt x="5907" y="21399"/>
                    <a:pt x="9264" y="21096"/>
                  </a:cubicBezTo>
                  <a:cubicBezTo>
                    <a:pt x="12620" y="20793"/>
                    <a:pt x="16415" y="19582"/>
                    <a:pt x="18604" y="17513"/>
                  </a:cubicBezTo>
                  <a:cubicBezTo>
                    <a:pt x="20793" y="15444"/>
                    <a:pt x="21377" y="12517"/>
                    <a:pt x="20647" y="9943"/>
                  </a:cubicBezTo>
                  <a:cubicBezTo>
                    <a:pt x="19918" y="7369"/>
                    <a:pt x="17874" y="5149"/>
                    <a:pt x="15320" y="3786"/>
                  </a:cubicBezTo>
                  <a:cubicBezTo>
                    <a:pt x="12766" y="2423"/>
                    <a:pt x="9701" y="1919"/>
                    <a:pt x="7585" y="1717"/>
                  </a:cubicBezTo>
                  <a:cubicBezTo>
                    <a:pt x="5469" y="1515"/>
                    <a:pt x="4301" y="1616"/>
                    <a:pt x="3134" y="17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70" name="Line"/>
            <p:cNvSpPr/>
            <p:nvPr/>
          </p:nvSpPr>
          <p:spPr>
            <a:xfrm>
              <a:off x="6676697" y="233691"/>
              <a:ext cx="312158" cy="576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516" extrusionOk="0">
                  <a:moveTo>
                    <a:pt x="6783" y="3820"/>
                  </a:moveTo>
                  <a:cubicBezTo>
                    <a:pt x="10277" y="3126"/>
                    <a:pt x="13771" y="2432"/>
                    <a:pt x="15995" y="1955"/>
                  </a:cubicBezTo>
                  <a:cubicBezTo>
                    <a:pt x="18219" y="1477"/>
                    <a:pt x="19171" y="1217"/>
                    <a:pt x="19966" y="914"/>
                  </a:cubicBezTo>
                  <a:cubicBezTo>
                    <a:pt x="20760" y="610"/>
                    <a:pt x="21395" y="263"/>
                    <a:pt x="21316" y="89"/>
                  </a:cubicBezTo>
                  <a:cubicBezTo>
                    <a:pt x="21236" y="-84"/>
                    <a:pt x="20442" y="-84"/>
                    <a:pt x="17901" y="827"/>
                  </a:cubicBezTo>
                  <a:cubicBezTo>
                    <a:pt x="15360" y="1738"/>
                    <a:pt x="11071" y="3559"/>
                    <a:pt x="7736" y="5685"/>
                  </a:cubicBezTo>
                  <a:cubicBezTo>
                    <a:pt x="4401" y="7810"/>
                    <a:pt x="2019" y="10239"/>
                    <a:pt x="907" y="12928"/>
                  </a:cubicBezTo>
                  <a:cubicBezTo>
                    <a:pt x="-205" y="15617"/>
                    <a:pt x="-46" y="18567"/>
                    <a:pt x="113" y="215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71" name="Line"/>
            <p:cNvSpPr/>
            <p:nvPr/>
          </p:nvSpPr>
          <p:spPr>
            <a:xfrm>
              <a:off x="6566730" y="594169"/>
              <a:ext cx="425514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87" y="19440"/>
                    <a:pt x="6374" y="17280"/>
                    <a:pt x="9974" y="13680"/>
                  </a:cubicBezTo>
                  <a:cubicBezTo>
                    <a:pt x="13574" y="10080"/>
                    <a:pt x="17587" y="50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72" name="Line"/>
            <p:cNvSpPr/>
            <p:nvPr/>
          </p:nvSpPr>
          <p:spPr>
            <a:xfrm>
              <a:off x="7053685" y="350023"/>
              <a:ext cx="43194" cy="518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10" extrusionOk="0">
                  <a:moveTo>
                    <a:pt x="14297" y="0"/>
                  </a:moveTo>
                  <a:cubicBezTo>
                    <a:pt x="12023" y="3664"/>
                    <a:pt x="9750" y="7329"/>
                    <a:pt x="6908" y="10655"/>
                  </a:cubicBezTo>
                  <a:cubicBezTo>
                    <a:pt x="4065" y="13982"/>
                    <a:pt x="655" y="16971"/>
                    <a:pt x="86" y="18755"/>
                  </a:cubicBezTo>
                  <a:cubicBezTo>
                    <a:pt x="-482" y="20539"/>
                    <a:pt x="1792" y="21118"/>
                    <a:pt x="5771" y="21359"/>
                  </a:cubicBezTo>
                  <a:cubicBezTo>
                    <a:pt x="9750" y="21600"/>
                    <a:pt x="15434" y="21504"/>
                    <a:pt x="21118" y="214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73" name="Line"/>
            <p:cNvSpPr/>
            <p:nvPr/>
          </p:nvSpPr>
          <p:spPr>
            <a:xfrm>
              <a:off x="7265389" y="391876"/>
              <a:ext cx="333735" cy="434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451" extrusionOk="0">
                  <a:moveTo>
                    <a:pt x="2629" y="0"/>
                  </a:moveTo>
                  <a:cubicBezTo>
                    <a:pt x="2479" y="2298"/>
                    <a:pt x="2329" y="4596"/>
                    <a:pt x="1729" y="7755"/>
                  </a:cubicBezTo>
                  <a:cubicBezTo>
                    <a:pt x="1129" y="10915"/>
                    <a:pt x="79" y="14936"/>
                    <a:pt x="4" y="17521"/>
                  </a:cubicBezTo>
                  <a:cubicBezTo>
                    <a:pt x="-71" y="20106"/>
                    <a:pt x="829" y="21255"/>
                    <a:pt x="3679" y="21428"/>
                  </a:cubicBezTo>
                  <a:cubicBezTo>
                    <a:pt x="6529" y="21600"/>
                    <a:pt x="11329" y="20796"/>
                    <a:pt x="14629" y="19704"/>
                  </a:cubicBezTo>
                  <a:cubicBezTo>
                    <a:pt x="17929" y="18613"/>
                    <a:pt x="19729" y="17234"/>
                    <a:pt x="21529" y="158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74" name="Line"/>
            <p:cNvSpPr/>
            <p:nvPr/>
          </p:nvSpPr>
          <p:spPr>
            <a:xfrm>
              <a:off x="7504391" y="398852"/>
              <a:ext cx="400294" cy="54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0" h="21545" extrusionOk="0">
                  <a:moveTo>
                    <a:pt x="7856" y="0"/>
                  </a:moveTo>
                  <a:cubicBezTo>
                    <a:pt x="11132" y="273"/>
                    <a:pt x="14409" y="547"/>
                    <a:pt x="16593" y="729"/>
                  </a:cubicBezTo>
                  <a:cubicBezTo>
                    <a:pt x="18777" y="911"/>
                    <a:pt x="19870" y="1003"/>
                    <a:pt x="20112" y="1048"/>
                  </a:cubicBezTo>
                  <a:cubicBezTo>
                    <a:pt x="20355" y="1094"/>
                    <a:pt x="19748" y="1094"/>
                    <a:pt x="17503" y="1641"/>
                  </a:cubicBezTo>
                  <a:cubicBezTo>
                    <a:pt x="15258" y="2187"/>
                    <a:pt x="11375" y="3281"/>
                    <a:pt x="8038" y="4922"/>
                  </a:cubicBezTo>
                  <a:cubicBezTo>
                    <a:pt x="4701" y="6562"/>
                    <a:pt x="1910" y="8749"/>
                    <a:pt x="696" y="10754"/>
                  </a:cubicBezTo>
                  <a:cubicBezTo>
                    <a:pt x="-517" y="12759"/>
                    <a:pt x="-153" y="14582"/>
                    <a:pt x="1849" y="16177"/>
                  </a:cubicBezTo>
                  <a:cubicBezTo>
                    <a:pt x="3852" y="17772"/>
                    <a:pt x="7492" y="19139"/>
                    <a:pt x="10465" y="20005"/>
                  </a:cubicBezTo>
                  <a:cubicBezTo>
                    <a:pt x="13438" y="20871"/>
                    <a:pt x="15744" y="21235"/>
                    <a:pt x="17443" y="21418"/>
                  </a:cubicBezTo>
                  <a:cubicBezTo>
                    <a:pt x="19141" y="21600"/>
                    <a:pt x="20234" y="21600"/>
                    <a:pt x="20658" y="21327"/>
                  </a:cubicBezTo>
                  <a:cubicBezTo>
                    <a:pt x="21083" y="21053"/>
                    <a:pt x="20840" y="20506"/>
                    <a:pt x="20598" y="199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75" name="Line"/>
            <p:cNvSpPr/>
            <p:nvPr/>
          </p:nvSpPr>
          <p:spPr>
            <a:xfrm>
              <a:off x="7617364" y="762692"/>
              <a:ext cx="330541" cy="4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110" extrusionOk="0">
                  <a:moveTo>
                    <a:pt x="1080" y="8767"/>
                  </a:moveTo>
                  <a:cubicBezTo>
                    <a:pt x="476" y="5681"/>
                    <a:pt x="-128" y="2596"/>
                    <a:pt x="23" y="1053"/>
                  </a:cubicBezTo>
                  <a:cubicBezTo>
                    <a:pt x="174" y="-490"/>
                    <a:pt x="1080" y="-490"/>
                    <a:pt x="4403" y="2081"/>
                  </a:cubicBezTo>
                  <a:cubicBezTo>
                    <a:pt x="7727" y="4653"/>
                    <a:pt x="13466" y="9796"/>
                    <a:pt x="16714" y="13396"/>
                  </a:cubicBezTo>
                  <a:cubicBezTo>
                    <a:pt x="19962" y="16996"/>
                    <a:pt x="20717" y="19053"/>
                    <a:pt x="21472" y="21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76" name="Line"/>
            <p:cNvSpPr/>
            <p:nvPr/>
          </p:nvSpPr>
          <p:spPr>
            <a:xfrm>
              <a:off x="1460572" y="1027126"/>
              <a:ext cx="6592450" cy="418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76" extrusionOk="0">
                  <a:moveTo>
                    <a:pt x="21554" y="21576"/>
                  </a:moveTo>
                  <a:cubicBezTo>
                    <a:pt x="21577" y="19896"/>
                    <a:pt x="21600" y="18216"/>
                    <a:pt x="21543" y="17016"/>
                  </a:cubicBezTo>
                  <a:cubicBezTo>
                    <a:pt x="21486" y="15816"/>
                    <a:pt x="21349" y="15096"/>
                    <a:pt x="21151" y="14496"/>
                  </a:cubicBezTo>
                  <a:cubicBezTo>
                    <a:pt x="20953" y="13896"/>
                    <a:pt x="20694" y="13416"/>
                    <a:pt x="20424" y="13176"/>
                  </a:cubicBezTo>
                  <a:cubicBezTo>
                    <a:pt x="20154" y="12936"/>
                    <a:pt x="19872" y="12936"/>
                    <a:pt x="19564" y="12936"/>
                  </a:cubicBezTo>
                  <a:cubicBezTo>
                    <a:pt x="19256" y="12936"/>
                    <a:pt x="18921" y="12936"/>
                    <a:pt x="18620" y="12876"/>
                  </a:cubicBezTo>
                  <a:cubicBezTo>
                    <a:pt x="18320" y="12816"/>
                    <a:pt x="18053" y="12696"/>
                    <a:pt x="17795" y="12636"/>
                  </a:cubicBezTo>
                  <a:cubicBezTo>
                    <a:pt x="17536" y="12576"/>
                    <a:pt x="17285" y="12576"/>
                    <a:pt x="17007" y="12456"/>
                  </a:cubicBezTo>
                  <a:cubicBezTo>
                    <a:pt x="16729" y="12336"/>
                    <a:pt x="16425" y="12096"/>
                    <a:pt x="16112" y="11856"/>
                  </a:cubicBezTo>
                  <a:cubicBezTo>
                    <a:pt x="15800" y="11616"/>
                    <a:pt x="15481" y="11376"/>
                    <a:pt x="15237" y="11196"/>
                  </a:cubicBezTo>
                  <a:cubicBezTo>
                    <a:pt x="14994" y="11016"/>
                    <a:pt x="14826" y="10896"/>
                    <a:pt x="14655" y="10716"/>
                  </a:cubicBezTo>
                  <a:cubicBezTo>
                    <a:pt x="14484" y="10536"/>
                    <a:pt x="14309" y="10296"/>
                    <a:pt x="14130" y="10116"/>
                  </a:cubicBezTo>
                  <a:cubicBezTo>
                    <a:pt x="13951" y="9936"/>
                    <a:pt x="13768" y="9816"/>
                    <a:pt x="13471" y="9516"/>
                  </a:cubicBezTo>
                  <a:cubicBezTo>
                    <a:pt x="13175" y="9216"/>
                    <a:pt x="12764" y="8736"/>
                    <a:pt x="12459" y="8376"/>
                  </a:cubicBezTo>
                  <a:cubicBezTo>
                    <a:pt x="12155" y="8016"/>
                    <a:pt x="11957" y="7776"/>
                    <a:pt x="11751" y="7596"/>
                  </a:cubicBezTo>
                  <a:cubicBezTo>
                    <a:pt x="11546" y="7416"/>
                    <a:pt x="11333" y="7296"/>
                    <a:pt x="11135" y="7116"/>
                  </a:cubicBezTo>
                  <a:cubicBezTo>
                    <a:pt x="10937" y="6936"/>
                    <a:pt x="10754" y="6696"/>
                    <a:pt x="10545" y="6456"/>
                  </a:cubicBezTo>
                  <a:cubicBezTo>
                    <a:pt x="10336" y="6216"/>
                    <a:pt x="10100" y="5976"/>
                    <a:pt x="9879" y="5796"/>
                  </a:cubicBezTo>
                  <a:cubicBezTo>
                    <a:pt x="9658" y="5616"/>
                    <a:pt x="9453" y="5496"/>
                    <a:pt x="9247" y="5316"/>
                  </a:cubicBezTo>
                  <a:cubicBezTo>
                    <a:pt x="9042" y="5136"/>
                    <a:pt x="8836" y="4896"/>
                    <a:pt x="8635" y="4716"/>
                  </a:cubicBezTo>
                  <a:cubicBezTo>
                    <a:pt x="8433" y="4536"/>
                    <a:pt x="8235" y="4416"/>
                    <a:pt x="8037" y="4296"/>
                  </a:cubicBezTo>
                  <a:cubicBezTo>
                    <a:pt x="7839" y="4176"/>
                    <a:pt x="7641" y="4056"/>
                    <a:pt x="7459" y="3876"/>
                  </a:cubicBezTo>
                  <a:cubicBezTo>
                    <a:pt x="7276" y="3696"/>
                    <a:pt x="7109" y="3456"/>
                    <a:pt x="6937" y="3276"/>
                  </a:cubicBezTo>
                  <a:cubicBezTo>
                    <a:pt x="6766" y="3096"/>
                    <a:pt x="6591" y="2976"/>
                    <a:pt x="6336" y="2736"/>
                  </a:cubicBezTo>
                  <a:cubicBezTo>
                    <a:pt x="6081" y="2496"/>
                    <a:pt x="5746" y="2136"/>
                    <a:pt x="5423" y="1836"/>
                  </a:cubicBezTo>
                  <a:cubicBezTo>
                    <a:pt x="5099" y="1536"/>
                    <a:pt x="4787" y="1296"/>
                    <a:pt x="4490" y="1056"/>
                  </a:cubicBezTo>
                  <a:cubicBezTo>
                    <a:pt x="4194" y="816"/>
                    <a:pt x="3912" y="576"/>
                    <a:pt x="3649" y="396"/>
                  </a:cubicBezTo>
                  <a:cubicBezTo>
                    <a:pt x="3387" y="216"/>
                    <a:pt x="3143" y="96"/>
                    <a:pt x="2866" y="36"/>
                  </a:cubicBezTo>
                  <a:cubicBezTo>
                    <a:pt x="2588" y="-24"/>
                    <a:pt x="2276" y="-24"/>
                    <a:pt x="1960" y="156"/>
                  </a:cubicBezTo>
                  <a:cubicBezTo>
                    <a:pt x="1644" y="336"/>
                    <a:pt x="1324" y="696"/>
                    <a:pt x="1024" y="1416"/>
                  </a:cubicBezTo>
                  <a:cubicBezTo>
                    <a:pt x="723" y="2136"/>
                    <a:pt x="441" y="3216"/>
                    <a:pt x="274" y="3936"/>
                  </a:cubicBezTo>
                  <a:cubicBezTo>
                    <a:pt x="107" y="4656"/>
                    <a:pt x="53" y="5016"/>
                    <a:pt x="0" y="53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08" name="Drawing"/>
          <p:cNvGrpSpPr/>
          <p:nvPr/>
        </p:nvGrpSpPr>
        <p:grpSpPr>
          <a:xfrm>
            <a:off x="959970" y="382417"/>
            <a:ext cx="11176070" cy="7826761"/>
            <a:chOff x="0" y="0"/>
            <a:chExt cx="11176069" cy="7826759"/>
          </a:xfrm>
        </p:grpSpPr>
        <p:sp>
          <p:nvSpPr>
            <p:cNvPr id="11779" name="Line"/>
            <p:cNvSpPr/>
            <p:nvPr/>
          </p:nvSpPr>
          <p:spPr>
            <a:xfrm>
              <a:off x="116601" y="2837996"/>
              <a:ext cx="53481" cy="218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21600" y="228"/>
                  </a:moveTo>
                  <a:cubicBezTo>
                    <a:pt x="16904" y="0"/>
                    <a:pt x="12209" y="-227"/>
                    <a:pt x="8922" y="455"/>
                  </a:cubicBezTo>
                  <a:cubicBezTo>
                    <a:pt x="5635" y="1137"/>
                    <a:pt x="3757" y="2729"/>
                    <a:pt x="2348" y="5798"/>
                  </a:cubicBezTo>
                  <a:cubicBezTo>
                    <a:pt x="939" y="8868"/>
                    <a:pt x="0" y="13415"/>
                    <a:pt x="0" y="16257"/>
                  </a:cubicBezTo>
                  <a:cubicBezTo>
                    <a:pt x="0" y="19099"/>
                    <a:pt x="939" y="20236"/>
                    <a:pt x="2817" y="20805"/>
                  </a:cubicBezTo>
                  <a:cubicBezTo>
                    <a:pt x="4696" y="21373"/>
                    <a:pt x="7513" y="21373"/>
                    <a:pt x="10330" y="213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0" name="Line"/>
            <p:cNvSpPr/>
            <p:nvPr/>
          </p:nvSpPr>
          <p:spPr>
            <a:xfrm>
              <a:off x="0" y="2665960"/>
              <a:ext cx="338836" cy="411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77" extrusionOk="0">
                  <a:moveTo>
                    <a:pt x="3695" y="5095"/>
                  </a:moveTo>
                  <a:cubicBezTo>
                    <a:pt x="3108" y="4731"/>
                    <a:pt x="2520" y="4367"/>
                    <a:pt x="1785" y="4003"/>
                  </a:cubicBezTo>
                  <a:cubicBezTo>
                    <a:pt x="1051" y="3639"/>
                    <a:pt x="169" y="3275"/>
                    <a:pt x="22" y="2850"/>
                  </a:cubicBezTo>
                  <a:cubicBezTo>
                    <a:pt x="-125" y="2425"/>
                    <a:pt x="463" y="1940"/>
                    <a:pt x="2299" y="1394"/>
                  </a:cubicBezTo>
                  <a:cubicBezTo>
                    <a:pt x="4136" y="848"/>
                    <a:pt x="7222" y="241"/>
                    <a:pt x="9793" y="59"/>
                  </a:cubicBezTo>
                  <a:cubicBezTo>
                    <a:pt x="12365" y="-123"/>
                    <a:pt x="14422" y="120"/>
                    <a:pt x="15451" y="726"/>
                  </a:cubicBezTo>
                  <a:cubicBezTo>
                    <a:pt x="16479" y="1333"/>
                    <a:pt x="16479" y="2304"/>
                    <a:pt x="14642" y="3942"/>
                  </a:cubicBezTo>
                  <a:cubicBezTo>
                    <a:pt x="12806" y="5580"/>
                    <a:pt x="9132" y="7886"/>
                    <a:pt x="7002" y="9221"/>
                  </a:cubicBezTo>
                  <a:cubicBezTo>
                    <a:pt x="4871" y="10556"/>
                    <a:pt x="4283" y="10920"/>
                    <a:pt x="3769" y="11344"/>
                  </a:cubicBezTo>
                  <a:cubicBezTo>
                    <a:pt x="3255" y="11769"/>
                    <a:pt x="2814" y="12255"/>
                    <a:pt x="3108" y="12497"/>
                  </a:cubicBezTo>
                  <a:cubicBezTo>
                    <a:pt x="3402" y="12740"/>
                    <a:pt x="4430" y="12740"/>
                    <a:pt x="7148" y="13043"/>
                  </a:cubicBezTo>
                  <a:cubicBezTo>
                    <a:pt x="9867" y="13347"/>
                    <a:pt x="14275" y="13953"/>
                    <a:pt x="16846" y="14439"/>
                  </a:cubicBezTo>
                  <a:cubicBezTo>
                    <a:pt x="19418" y="14924"/>
                    <a:pt x="20153" y="15288"/>
                    <a:pt x="20667" y="15774"/>
                  </a:cubicBezTo>
                  <a:cubicBezTo>
                    <a:pt x="21181" y="16259"/>
                    <a:pt x="21475" y="16866"/>
                    <a:pt x="21402" y="17412"/>
                  </a:cubicBezTo>
                  <a:cubicBezTo>
                    <a:pt x="21328" y="17958"/>
                    <a:pt x="20887" y="18443"/>
                    <a:pt x="18536" y="19111"/>
                  </a:cubicBezTo>
                  <a:cubicBezTo>
                    <a:pt x="16185" y="19778"/>
                    <a:pt x="11924" y="20628"/>
                    <a:pt x="7663" y="21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1" name="Line"/>
            <p:cNvSpPr/>
            <p:nvPr/>
          </p:nvSpPr>
          <p:spPr>
            <a:xfrm>
              <a:off x="316569" y="2854524"/>
              <a:ext cx="616330" cy="246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0668" extrusionOk="0">
                  <a:moveTo>
                    <a:pt x="0" y="15158"/>
                  </a:moveTo>
                  <a:cubicBezTo>
                    <a:pt x="1543" y="12239"/>
                    <a:pt x="3086" y="9320"/>
                    <a:pt x="3938" y="7374"/>
                  </a:cubicBezTo>
                  <a:cubicBezTo>
                    <a:pt x="4791" y="5428"/>
                    <a:pt x="4953" y="4455"/>
                    <a:pt x="5035" y="3385"/>
                  </a:cubicBezTo>
                  <a:cubicBezTo>
                    <a:pt x="5116" y="2314"/>
                    <a:pt x="5116" y="1147"/>
                    <a:pt x="4872" y="466"/>
                  </a:cubicBezTo>
                  <a:cubicBezTo>
                    <a:pt x="4629" y="-215"/>
                    <a:pt x="4141" y="-410"/>
                    <a:pt x="3573" y="1731"/>
                  </a:cubicBezTo>
                  <a:cubicBezTo>
                    <a:pt x="3005" y="3871"/>
                    <a:pt x="2355" y="8347"/>
                    <a:pt x="2233" y="11849"/>
                  </a:cubicBezTo>
                  <a:cubicBezTo>
                    <a:pt x="2111" y="15352"/>
                    <a:pt x="2517" y="17882"/>
                    <a:pt x="3167" y="19341"/>
                  </a:cubicBezTo>
                  <a:cubicBezTo>
                    <a:pt x="3817" y="20801"/>
                    <a:pt x="4710" y="21190"/>
                    <a:pt x="5644" y="19828"/>
                  </a:cubicBezTo>
                  <a:cubicBezTo>
                    <a:pt x="6577" y="18466"/>
                    <a:pt x="7552" y="15352"/>
                    <a:pt x="8080" y="12822"/>
                  </a:cubicBezTo>
                  <a:cubicBezTo>
                    <a:pt x="8608" y="10293"/>
                    <a:pt x="8689" y="8347"/>
                    <a:pt x="8729" y="6887"/>
                  </a:cubicBezTo>
                  <a:cubicBezTo>
                    <a:pt x="8770" y="5428"/>
                    <a:pt x="8770" y="4455"/>
                    <a:pt x="8973" y="4066"/>
                  </a:cubicBezTo>
                  <a:cubicBezTo>
                    <a:pt x="9176" y="3676"/>
                    <a:pt x="9582" y="3871"/>
                    <a:pt x="9947" y="5622"/>
                  </a:cubicBezTo>
                  <a:cubicBezTo>
                    <a:pt x="10313" y="7374"/>
                    <a:pt x="10638" y="10682"/>
                    <a:pt x="10759" y="12920"/>
                  </a:cubicBezTo>
                  <a:cubicBezTo>
                    <a:pt x="10881" y="15158"/>
                    <a:pt x="10800" y="16325"/>
                    <a:pt x="10678" y="17493"/>
                  </a:cubicBezTo>
                  <a:cubicBezTo>
                    <a:pt x="10556" y="18660"/>
                    <a:pt x="10394" y="19828"/>
                    <a:pt x="10435" y="20022"/>
                  </a:cubicBezTo>
                  <a:cubicBezTo>
                    <a:pt x="10475" y="20217"/>
                    <a:pt x="10719" y="19439"/>
                    <a:pt x="11206" y="17687"/>
                  </a:cubicBezTo>
                  <a:cubicBezTo>
                    <a:pt x="11693" y="15936"/>
                    <a:pt x="12424" y="13212"/>
                    <a:pt x="12992" y="11363"/>
                  </a:cubicBezTo>
                  <a:cubicBezTo>
                    <a:pt x="13561" y="9514"/>
                    <a:pt x="13967" y="8541"/>
                    <a:pt x="14251" y="8833"/>
                  </a:cubicBezTo>
                  <a:cubicBezTo>
                    <a:pt x="14535" y="9125"/>
                    <a:pt x="14698" y="10682"/>
                    <a:pt x="14901" y="11947"/>
                  </a:cubicBezTo>
                  <a:cubicBezTo>
                    <a:pt x="15104" y="13212"/>
                    <a:pt x="15347" y="14185"/>
                    <a:pt x="15672" y="14671"/>
                  </a:cubicBezTo>
                  <a:cubicBezTo>
                    <a:pt x="15997" y="15158"/>
                    <a:pt x="16403" y="15158"/>
                    <a:pt x="17215" y="14379"/>
                  </a:cubicBezTo>
                  <a:cubicBezTo>
                    <a:pt x="18027" y="13601"/>
                    <a:pt x="19245" y="12044"/>
                    <a:pt x="20017" y="10779"/>
                  </a:cubicBezTo>
                  <a:cubicBezTo>
                    <a:pt x="20788" y="9514"/>
                    <a:pt x="21113" y="8541"/>
                    <a:pt x="21316" y="7568"/>
                  </a:cubicBezTo>
                  <a:cubicBezTo>
                    <a:pt x="21519" y="6595"/>
                    <a:pt x="21600" y="5622"/>
                    <a:pt x="21438" y="5331"/>
                  </a:cubicBezTo>
                  <a:cubicBezTo>
                    <a:pt x="21275" y="5039"/>
                    <a:pt x="20869" y="5428"/>
                    <a:pt x="20179" y="6985"/>
                  </a:cubicBezTo>
                  <a:cubicBezTo>
                    <a:pt x="19489" y="8541"/>
                    <a:pt x="18514" y="11266"/>
                    <a:pt x="17986" y="13212"/>
                  </a:cubicBezTo>
                  <a:cubicBezTo>
                    <a:pt x="17459" y="15158"/>
                    <a:pt x="17377" y="16325"/>
                    <a:pt x="17621" y="16909"/>
                  </a:cubicBezTo>
                  <a:cubicBezTo>
                    <a:pt x="17865" y="17493"/>
                    <a:pt x="18433" y="17493"/>
                    <a:pt x="19083" y="17006"/>
                  </a:cubicBezTo>
                  <a:cubicBezTo>
                    <a:pt x="19732" y="16520"/>
                    <a:pt x="20463" y="15547"/>
                    <a:pt x="21194" y="145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2" name="Line"/>
            <p:cNvSpPr/>
            <p:nvPr/>
          </p:nvSpPr>
          <p:spPr>
            <a:xfrm>
              <a:off x="963416" y="2719313"/>
              <a:ext cx="266961" cy="365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51" extrusionOk="0">
                  <a:moveTo>
                    <a:pt x="14117" y="1364"/>
                  </a:moveTo>
                  <a:cubicBezTo>
                    <a:pt x="13558" y="821"/>
                    <a:pt x="13000" y="278"/>
                    <a:pt x="11603" y="74"/>
                  </a:cubicBezTo>
                  <a:cubicBezTo>
                    <a:pt x="10207" y="-130"/>
                    <a:pt x="7972" y="6"/>
                    <a:pt x="6110" y="1568"/>
                  </a:cubicBezTo>
                  <a:cubicBezTo>
                    <a:pt x="4248" y="3130"/>
                    <a:pt x="2758" y="6119"/>
                    <a:pt x="2107" y="9312"/>
                  </a:cubicBezTo>
                  <a:cubicBezTo>
                    <a:pt x="1455" y="12504"/>
                    <a:pt x="1641" y="15900"/>
                    <a:pt x="1920" y="18074"/>
                  </a:cubicBezTo>
                  <a:cubicBezTo>
                    <a:pt x="2200" y="20247"/>
                    <a:pt x="2572" y="21198"/>
                    <a:pt x="2293" y="21334"/>
                  </a:cubicBezTo>
                  <a:cubicBezTo>
                    <a:pt x="2013" y="21470"/>
                    <a:pt x="1082" y="20791"/>
                    <a:pt x="524" y="20112"/>
                  </a:cubicBezTo>
                  <a:cubicBezTo>
                    <a:pt x="-35" y="19432"/>
                    <a:pt x="-221" y="18753"/>
                    <a:pt x="338" y="18345"/>
                  </a:cubicBezTo>
                  <a:cubicBezTo>
                    <a:pt x="896" y="17938"/>
                    <a:pt x="2200" y="17802"/>
                    <a:pt x="5365" y="17462"/>
                  </a:cubicBezTo>
                  <a:cubicBezTo>
                    <a:pt x="8531" y="17123"/>
                    <a:pt x="13558" y="16579"/>
                    <a:pt x="16538" y="15968"/>
                  </a:cubicBezTo>
                  <a:cubicBezTo>
                    <a:pt x="19517" y="15357"/>
                    <a:pt x="20448" y="14678"/>
                    <a:pt x="21379" y="139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3" name="Line"/>
            <p:cNvSpPr/>
            <p:nvPr/>
          </p:nvSpPr>
          <p:spPr>
            <a:xfrm>
              <a:off x="1237352" y="2917053"/>
              <a:ext cx="55806" cy="203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2" extrusionOk="0">
                  <a:moveTo>
                    <a:pt x="0" y="0"/>
                  </a:moveTo>
                  <a:cubicBezTo>
                    <a:pt x="0" y="5097"/>
                    <a:pt x="0" y="10193"/>
                    <a:pt x="0" y="13470"/>
                  </a:cubicBezTo>
                  <a:cubicBezTo>
                    <a:pt x="0" y="16746"/>
                    <a:pt x="0" y="18202"/>
                    <a:pt x="1350" y="19416"/>
                  </a:cubicBezTo>
                  <a:cubicBezTo>
                    <a:pt x="2700" y="20629"/>
                    <a:pt x="5400" y="21600"/>
                    <a:pt x="9000" y="21115"/>
                  </a:cubicBezTo>
                  <a:cubicBezTo>
                    <a:pt x="12600" y="20629"/>
                    <a:pt x="17100" y="18688"/>
                    <a:pt x="21600" y="167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4" name="Line"/>
            <p:cNvSpPr/>
            <p:nvPr/>
          </p:nvSpPr>
          <p:spPr>
            <a:xfrm>
              <a:off x="1369889" y="2770565"/>
              <a:ext cx="31700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extrusionOk="0">
                  <a:moveTo>
                    <a:pt x="0" y="0"/>
                  </a:moveTo>
                  <a:cubicBezTo>
                    <a:pt x="4629" y="1600"/>
                    <a:pt x="9257" y="3200"/>
                    <a:pt x="13114" y="6000"/>
                  </a:cubicBezTo>
                  <a:cubicBezTo>
                    <a:pt x="16971" y="8800"/>
                    <a:pt x="20057" y="12800"/>
                    <a:pt x="20829" y="15600"/>
                  </a:cubicBezTo>
                  <a:cubicBezTo>
                    <a:pt x="21600" y="18400"/>
                    <a:pt x="20057" y="20000"/>
                    <a:pt x="1851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5" name="Line"/>
            <p:cNvSpPr/>
            <p:nvPr/>
          </p:nvSpPr>
          <p:spPr>
            <a:xfrm>
              <a:off x="1300132" y="2937980"/>
              <a:ext cx="216246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323" y="15600"/>
                    <a:pt x="4645" y="9600"/>
                    <a:pt x="8245" y="6000"/>
                  </a:cubicBezTo>
                  <a:cubicBezTo>
                    <a:pt x="11845" y="2400"/>
                    <a:pt x="16723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6" name="Line"/>
            <p:cNvSpPr/>
            <p:nvPr/>
          </p:nvSpPr>
          <p:spPr>
            <a:xfrm>
              <a:off x="1875312" y="2756614"/>
              <a:ext cx="10774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983"/>
                    <a:pt x="2735" y="7966"/>
                    <a:pt x="575" y="11566"/>
                  </a:cubicBezTo>
                  <a:cubicBezTo>
                    <a:pt x="-1585" y="15166"/>
                    <a:pt x="2735" y="18383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7" name="Line"/>
            <p:cNvSpPr/>
            <p:nvPr/>
          </p:nvSpPr>
          <p:spPr>
            <a:xfrm>
              <a:off x="603865" y="3440225"/>
              <a:ext cx="33584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8" h="21600" extrusionOk="0">
                  <a:moveTo>
                    <a:pt x="16478" y="0"/>
                  </a:moveTo>
                  <a:cubicBezTo>
                    <a:pt x="10718" y="3600"/>
                    <a:pt x="4958" y="7200"/>
                    <a:pt x="2078" y="10543"/>
                  </a:cubicBezTo>
                  <a:cubicBezTo>
                    <a:pt x="-802" y="13886"/>
                    <a:pt x="-802" y="16971"/>
                    <a:pt x="2798" y="18771"/>
                  </a:cubicBezTo>
                  <a:cubicBezTo>
                    <a:pt x="6398" y="20571"/>
                    <a:pt x="13598" y="21086"/>
                    <a:pt x="20798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8" name="Line"/>
            <p:cNvSpPr/>
            <p:nvPr/>
          </p:nvSpPr>
          <p:spPr>
            <a:xfrm>
              <a:off x="707204" y="3419298"/>
              <a:ext cx="76733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89" name="Line"/>
            <p:cNvSpPr/>
            <p:nvPr/>
          </p:nvSpPr>
          <p:spPr>
            <a:xfrm>
              <a:off x="1765772" y="3388107"/>
              <a:ext cx="231924" cy="253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376" extrusionOk="0">
                  <a:moveTo>
                    <a:pt x="7858" y="2045"/>
                  </a:moveTo>
                  <a:cubicBezTo>
                    <a:pt x="6361" y="1849"/>
                    <a:pt x="4864" y="1652"/>
                    <a:pt x="3580" y="1456"/>
                  </a:cubicBezTo>
                  <a:cubicBezTo>
                    <a:pt x="2297" y="1260"/>
                    <a:pt x="1228" y="1063"/>
                    <a:pt x="1442" y="867"/>
                  </a:cubicBezTo>
                  <a:cubicBezTo>
                    <a:pt x="1656" y="670"/>
                    <a:pt x="3153" y="474"/>
                    <a:pt x="6040" y="278"/>
                  </a:cubicBezTo>
                  <a:cubicBezTo>
                    <a:pt x="8927" y="81"/>
                    <a:pt x="13204" y="-115"/>
                    <a:pt x="15771" y="81"/>
                  </a:cubicBezTo>
                  <a:cubicBezTo>
                    <a:pt x="18337" y="278"/>
                    <a:pt x="19192" y="867"/>
                    <a:pt x="17695" y="2929"/>
                  </a:cubicBezTo>
                  <a:cubicBezTo>
                    <a:pt x="16198" y="4990"/>
                    <a:pt x="12349" y="8525"/>
                    <a:pt x="9034" y="11372"/>
                  </a:cubicBezTo>
                  <a:cubicBezTo>
                    <a:pt x="5719" y="14220"/>
                    <a:pt x="2939" y="16380"/>
                    <a:pt x="1442" y="17950"/>
                  </a:cubicBezTo>
                  <a:cubicBezTo>
                    <a:pt x="-55" y="19521"/>
                    <a:pt x="-269" y="20503"/>
                    <a:pt x="266" y="20994"/>
                  </a:cubicBezTo>
                  <a:cubicBezTo>
                    <a:pt x="800" y="21485"/>
                    <a:pt x="2083" y="21485"/>
                    <a:pt x="5719" y="21092"/>
                  </a:cubicBezTo>
                  <a:cubicBezTo>
                    <a:pt x="9355" y="20700"/>
                    <a:pt x="15343" y="19914"/>
                    <a:pt x="21331" y="191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0" name="Line"/>
            <p:cNvSpPr/>
            <p:nvPr/>
          </p:nvSpPr>
          <p:spPr>
            <a:xfrm>
              <a:off x="595594" y="4179642"/>
              <a:ext cx="69757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6218"/>
                    <a:pt x="7200" y="12436"/>
                    <a:pt x="10800" y="16036"/>
                  </a:cubicBezTo>
                  <a:cubicBezTo>
                    <a:pt x="14400" y="19636"/>
                    <a:pt x="18000" y="20618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1" name="Line"/>
            <p:cNvSpPr/>
            <p:nvPr/>
          </p:nvSpPr>
          <p:spPr>
            <a:xfrm>
              <a:off x="721155" y="4156229"/>
              <a:ext cx="118587" cy="135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0" y="14669"/>
                  </a:moveTo>
                  <a:cubicBezTo>
                    <a:pt x="847" y="12839"/>
                    <a:pt x="1694" y="11008"/>
                    <a:pt x="3176" y="7896"/>
                  </a:cubicBezTo>
                  <a:cubicBezTo>
                    <a:pt x="4659" y="4784"/>
                    <a:pt x="6776" y="391"/>
                    <a:pt x="8471" y="25"/>
                  </a:cubicBezTo>
                  <a:cubicBezTo>
                    <a:pt x="10165" y="-341"/>
                    <a:pt x="11435" y="3320"/>
                    <a:pt x="13553" y="7530"/>
                  </a:cubicBezTo>
                  <a:cubicBezTo>
                    <a:pt x="15671" y="11740"/>
                    <a:pt x="18635" y="16500"/>
                    <a:pt x="21600" y="212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2" name="Line"/>
            <p:cNvSpPr/>
            <p:nvPr/>
          </p:nvSpPr>
          <p:spPr>
            <a:xfrm>
              <a:off x="1825382" y="4008453"/>
              <a:ext cx="276778" cy="268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35" h="21530" extrusionOk="0">
                  <a:moveTo>
                    <a:pt x="2979" y="3654"/>
                  </a:moveTo>
                  <a:cubicBezTo>
                    <a:pt x="1586" y="3282"/>
                    <a:pt x="192" y="2909"/>
                    <a:pt x="18" y="2444"/>
                  </a:cubicBezTo>
                  <a:cubicBezTo>
                    <a:pt x="-156" y="1978"/>
                    <a:pt x="889" y="1420"/>
                    <a:pt x="3415" y="954"/>
                  </a:cubicBezTo>
                  <a:cubicBezTo>
                    <a:pt x="5941" y="489"/>
                    <a:pt x="9947" y="116"/>
                    <a:pt x="12386" y="23"/>
                  </a:cubicBezTo>
                  <a:cubicBezTo>
                    <a:pt x="14825" y="-70"/>
                    <a:pt x="15696" y="116"/>
                    <a:pt x="16218" y="675"/>
                  </a:cubicBezTo>
                  <a:cubicBezTo>
                    <a:pt x="16741" y="1233"/>
                    <a:pt x="16915" y="2164"/>
                    <a:pt x="16131" y="3096"/>
                  </a:cubicBezTo>
                  <a:cubicBezTo>
                    <a:pt x="15347" y="4027"/>
                    <a:pt x="13605" y="4958"/>
                    <a:pt x="12299" y="5516"/>
                  </a:cubicBezTo>
                  <a:cubicBezTo>
                    <a:pt x="10992" y="6075"/>
                    <a:pt x="10121" y="6261"/>
                    <a:pt x="9250" y="6633"/>
                  </a:cubicBezTo>
                  <a:cubicBezTo>
                    <a:pt x="8379" y="7006"/>
                    <a:pt x="7509" y="7564"/>
                    <a:pt x="7770" y="8123"/>
                  </a:cubicBezTo>
                  <a:cubicBezTo>
                    <a:pt x="8031" y="8682"/>
                    <a:pt x="9425" y="9240"/>
                    <a:pt x="11602" y="10171"/>
                  </a:cubicBezTo>
                  <a:cubicBezTo>
                    <a:pt x="13779" y="11102"/>
                    <a:pt x="16741" y="12406"/>
                    <a:pt x="18657" y="13430"/>
                  </a:cubicBezTo>
                  <a:cubicBezTo>
                    <a:pt x="20573" y="14454"/>
                    <a:pt x="21444" y="15199"/>
                    <a:pt x="20050" y="16502"/>
                  </a:cubicBezTo>
                  <a:cubicBezTo>
                    <a:pt x="18657" y="17806"/>
                    <a:pt x="14999" y="19668"/>
                    <a:pt x="12473" y="20599"/>
                  </a:cubicBezTo>
                  <a:cubicBezTo>
                    <a:pt x="9947" y="21530"/>
                    <a:pt x="8554" y="21530"/>
                    <a:pt x="7160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3" name="Line"/>
            <p:cNvSpPr/>
            <p:nvPr/>
          </p:nvSpPr>
          <p:spPr>
            <a:xfrm>
              <a:off x="728717" y="4882938"/>
              <a:ext cx="41269" cy="133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426" extrusionOk="0">
                  <a:moveTo>
                    <a:pt x="3297" y="4667"/>
                  </a:moveTo>
                  <a:cubicBezTo>
                    <a:pt x="2097" y="2433"/>
                    <a:pt x="897" y="198"/>
                    <a:pt x="297" y="12"/>
                  </a:cubicBezTo>
                  <a:cubicBezTo>
                    <a:pt x="-303" y="-174"/>
                    <a:pt x="-303" y="1688"/>
                    <a:pt x="3297" y="5598"/>
                  </a:cubicBezTo>
                  <a:cubicBezTo>
                    <a:pt x="6897" y="9509"/>
                    <a:pt x="14097" y="15467"/>
                    <a:pt x="21297" y="214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4" name="Line"/>
            <p:cNvSpPr/>
            <p:nvPr/>
          </p:nvSpPr>
          <p:spPr>
            <a:xfrm>
              <a:off x="776960" y="4891155"/>
              <a:ext cx="90684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69" y="655"/>
                    <a:pt x="5538" y="1309"/>
                    <a:pt x="9138" y="4909"/>
                  </a:cubicBezTo>
                  <a:cubicBezTo>
                    <a:pt x="12738" y="8509"/>
                    <a:pt x="17169" y="1505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5" name="Line"/>
            <p:cNvSpPr/>
            <p:nvPr/>
          </p:nvSpPr>
          <p:spPr>
            <a:xfrm>
              <a:off x="1744202" y="4727129"/>
              <a:ext cx="204664" cy="148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221" extrusionOk="0">
                  <a:moveTo>
                    <a:pt x="8984" y="2506"/>
                  </a:moveTo>
                  <a:cubicBezTo>
                    <a:pt x="8256" y="1177"/>
                    <a:pt x="7528" y="-152"/>
                    <a:pt x="6800" y="14"/>
                  </a:cubicBezTo>
                  <a:cubicBezTo>
                    <a:pt x="6072" y="180"/>
                    <a:pt x="5344" y="1842"/>
                    <a:pt x="4252" y="4833"/>
                  </a:cubicBezTo>
                  <a:cubicBezTo>
                    <a:pt x="3160" y="7823"/>
                    <a:pt x="1704" y="12143"/>
                    <a:pt x="854" y="15134"/>
                  </a:cubicBezTo>
                  <a:cubicBezTo>
                    <a:pt x="5" y="18125"/>
                    <a:pt x="-238" y="19786"/>
                    <a:pt x="247" y="20617"/>
                  </a:cubicBezTo>
                  <a:cubicBezTo>
                    <a:pt x="733" y="21448"/>
                    <a:pt x="1946" y="21448"/>
                    <a:pt x="5101" y="20451"/>
                  </a:cubicBezTo>
                  <a:cubicBezTo>
                    <a:pt x="8256" y="19454"/>
                    <a:pt x="13353" y="17460"/>
                    <a:pt x="16387" y="15633"/>
                  </a:cubicBezTo>
                  <a:cubicBezTo>
                    <a:pt x="19420" y="13805"/>
                    <a:pt x="20391" y="12143"/>
                    <a:pt x="21362" y="1048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6" name="Line"/>
            <p:cNvSpPr/>
            <p:nvPr/>
          </p:nvSpPr>
          <p:spPr>
            <a:xfrm>
              <a:off x="1927939" y="4641129"/>
              <a:ext cx="100857" cy="50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553" extrusionOk="0">
                  <a:moveTo>
                    <a:pt x="13255" y="4095"/>
                  </a:moveTo>
                  <a:cubicBezTo>
                    <a:pt x="15709" y="3208"/>
                    <a:pt x="18164" y="2320"/>
                    <a:pt x="19636" y="1531"/>
                  </a:cubicBezTo>
                  <a:cubicBezTo>
                    <a:pt x="21109" y="742"/>
                    <a:pt x="21600" y="52"/>
                    <a:pt x="21109" y="2"/>
                  </a:cubicBezTo>
                  <a:cubicBezTo>
                    <a:pt x="20618" y="-47"/>
                    <a:pt x="19145" y="545"/>
                    <a:pt x="16936" y="2517"/>
                  </a:cubicBezTo>
                  <a:cubicBezTo>
                    <a:pt x="14727" y="4490"/>
                    <a:pt x="11782" y="7843"/>
                    <a:pt x="8836" y="11246"/>
                  </a:cubicBezTo>
                  <a:cubicBezTo>
                    <a:pt x="5891" y="14649"/>
                    <a:pt x="2945" y="18101"/>
                    <a:pt x="0" y="215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7" name="Line"/>
            <p:cNvSpPr/>
            <p:nvPr/>
          </p:nvSpPr>
          <p:spPr>
            <a:xfrm>
              <a:off x="595594" y="5658474"/>
              <a:ext cx="1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8" name="Line"/>
            <p:cNvSpPr/>
            <p:nvPr/>
          </p:nvSpPr>
          <p:spPr>
            <a:xfrm>
              <a:off x="679301" y="5607159"/>
              <a:ext cx="76733" cy="114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0" y="462"/>
                  </a:moveTo>
                  <a:cubicBezTo>
                    <a:pt x="3273" y="30"/>
                    <a:pt x="6545" y="-402"/>
                    <a:pt x="9164" y="678"/>
                  </a:cubicBezTo>
                  <a:cubicBezTo>
                    <a:pt x="11782" y="1758"/>
                    <a:pt x="13745" y="4350"/>
                    <a:pt x="15709" y="8022"/>
                  </a:cubicBezTo>
                  <a:cubicBezTo>
                    <a:pt x="17673" y="11694"/>
                    <a:pt x="19636" y="16446"/>
                    <a:pt x="21600" y="211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799" name="Line"/>
            <p:cNvSpPr/>
            <p:nvPr/>
          </p:nvSpPr>
          <p:spPr>
            <a:xfrm>
              <a:off x="1675035" y="5574126"/>
              <a:ext cx="227134" cy="249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0" h="21258" extrusionOk="0">
                  <a:moveTo>
                    <a:pt x="5349" y="1243"/>
                  </a:moveTo>
                  <a:cubicBezTo>
                    <a:pt x="4701" y="451"/>
                    <a:pt x="4053" y="-342"/>
                    <a:pt x="3405" y="153"/>
                  </a:cubicBezTo>
                  <a:cubicBezTo>
                    <a:pt x="2757" y="649"/>
                    <a:pt x="2109" y="2432"/>
                    <a:pt x="1569" y="3919"/>
                  </a:cubicBezTo>
                  <a:cubicBezTo>
                    <a:pt x="1029" y="5405"/>
                    <a:pt x="597" y="6594"/>
                    <a:pt x="273" y="7882"/>
                  </a:cubicBezTo>
                  <a:cubicBezTo>
                    <a:pt x="-51" y="9170"/>
                    <a:pt x="-267" y="10557"/>
                    <a:pt x="705" y="11350"/>
                  </a:cubicBezTo>
                  <a:cubicBezTo>
                    <a:pt x="1677" y="12142"/>
                    <a:pt x="3837" y="12341"/>
                    <a:pt x="6861" y="12836"/>
                  </a:cubicBezTo>
                  <a:cubicBezTo>
                    <a:pt x="9885" y="13331"/>
                    <a:pt x="13773" y="14124"/>
                    <a:pt x="16257" y="15016"/>
                  </a:cubicBezTo>
                  <a:cubicBezTo>
                    <a:pt x="18741" y="15908"/>
                    <a:pt x="19821" y="16898"/>
                    <a:pt x="20469" y="17889"/>
                  </a:cubicBezTo>
                  <a:cubicBezTo>
                    <a:pt x="21117" y="18880"/>
                    <a:pt x="21333" y="19871"/>
                    <a:pt x="20793" y="20465"/>
                  </a:cubicBezTo>
                  <a:cubicBezTo>
                    <a:pt x="20253" y="21060"/>
                    <a:pt x="18957" y="21258"/>
                    <a:pt x="17553" y="21258"/>
                  </a:cubicBezTo>
                  <a:cubicBezTo>
                    <a:pt x="16149" y="21258"/>
                    <a:pt x="14637" y="21060"/>
                    <a:pt x="13125" y="208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0" name="Line"/>
            <p:cNvSpPr/>
            <p:nvPr/>
          </p:nvSpPr>
          <p:spPr>
            <a:xfrm>
              <a:off x="1753548" y="5547639"/>
              <a:ext cx="230197" cy="41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84" extrusionOk="0">
                  <a:moveTo>
                    <a:pt x="0" y="20084"/>
                  </a:moveTo>
                  <a:cubicBezTo>
                    <a:pt x="5891" y="12126"/>
                    <a:pt x="11782" y="4168"/>
                    <a:pt x="15382" y="1326"/>
                  </a:cubicBezTo>
                  <a:cubicBezTo>
                    <a:pt x="18982" y="-1516"/>
                    <a:pt x="20291" y="758"/>
                    <a:pt x="21600" y="30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1" name="Line"/>
            <p:cNvSpPr/>
            <p:nvPr/>
          </p:nvSpPr>
          <p:spPr>
            <a:xfrm>
              <a:off x="515698" y="6345474"/>
              <a:ext cx="51994" cy="101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375" extrusionOk="0">
                  <a:moveTo>
                    <a:pt x="21000" y="3702"/>
                  </a:moveTo>
                  <a:cubicBezTo>
                    <a:pt x="14426" y="1739"/>
                    <a:pt x="7852" y="-225"/>
                    <a:pt x="4096" y="20"/>
                  </a:cubicBezTo>
                  <a:cubicBezTo>
                    <a:pt x="339" y="266"/>
                    <a:pt x="-600" y="2720"/>
                    <a:pt x="339" y="6648"/>
                  </a:cubicBezTo>
                  <a:cubicBezTo>
                    <a:pt x="1278" y="10575"/>
                    <a:pt x="4096" y="15975"/>
                    <a:pt x="6913" y="213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2" name="Line"/>
            <p:cNvSpPr/>
            <p:nvPr/>
          </p:nvSpPr>
          <p:spPr>
            <a:xfrm>
              <a:off x="637448" y="6253963"/>
              <a:ext cx="62781" cy="171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3" extrusionOk="0">
                  <a:moveTo>
                    <a:pt x="0" y="1411"/>
                  </a:moveTo>
                  <a:cubicBezTo>
                    <a:pt x="4000" y="547"/>
                    <a:pt x="8000" y="-317"/>
                    <a:pt x="10800" y="115"/>
                  </a:cubicBezTo>
                  <a:cubicBezTo>
                    <a:pt x="13600" y="547"/>
                    <a:pt x="15200" y="2275"/>
                    <a:pt x="16800" y="6019"/>
                  </a:cubicBezTo>
                  <a:cubicBezTo>
                    <a:pt x="18400" y="9763"/>
                    <a:pt x="20000" y="15523"/>
                    <a:pt x="21600" y="212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3" name="Line"/>
            <p:cNvSpPr/>
            <p:nvPr/>
          </p:nvSpPr>
          <p:spPr>
            <a:xfrm>
              <a:off x="1638169" y="6153744"/>
              <a:ext cx="225121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extrusionOk="0">
                  <a:moveTo>
                    <a:pt x="4985" y="0"/>
                  </a:moveTo>
                  <a:cubicBezTo>
                    <a:pt x="3663" y="2057"/>
                    <a:pt x="2340" y="4114"/>
                    <a:pt x="1459" y="7273"/>
                  </a:cubicBezTo>
                  <a:cubicBezTo>
                    <a:pt x="577" y="10433"/>
                    <a:pt x="136" y="14694"/>
                    <a:pt x="26" y="17192"/>
                  </a:cubicBezTo>
                  <a:cubicBezTo>
                    <a:pt x="-84" y="19690"/>
                    <a:pt x="136" y="20424"/>
                    <a:pt x="908" y="20865"/>
                  </a:cubicBezTo>
                  <a:cubicBezTo>
                    <a:pt x="1679" y="21306"/>
                    <a:pt x="3002" y="21453"/>
                    <a:pt x="5977" y="21086"/>
                  </a:cubicBezTo>
                  <a:cubicBezTo>
                    <a:pt x="8953" y="20718"/>
                    <a:pt x="13581" y="19837"/>
                    <a:pt x="16226" y="19102"/>
                  </a:cubicBezTo>
                  <a:cubicBezTo>
                    <a:pt x="18871" y="18367"/>
                    <a:pt x="19532" y="17780"/>
                    <a:pt x="20194" y="17045"/>
                  </a:cubicBezTo>
                  <a:cubicBezTo>
                    <a:pt x="20855" y="16310"/>
                    <a:pt x="21516" y="15429"/>
                    <a:pt x="21296" y="14767"/>
                  </a:cubicBezTo>
                  <a:cubicBezTo>
                    <a:pt x="21075" y="14106"/>
                    <a:pt x="19973" y="13665"/>
                    <a:pt x="18430" y="14033"/>
                  </a:cubicBezTo>
                  <a:cubicBezTo>
                    <a:pt x="16887" y="14400"/>
                    <a:pt x="14904" y="15576"/>
                    <a:pt x="13030" y="16971"/>
                  </a:cubicBezTo>
                  <a:cubicBezTo>
                    <a:pt x="11157" y="18367"/>
                    <a:pt x="9394" y="19984"/>
                    <a:pt x="763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4" name="Line"/>
            <p:cNvSpPr/>
            <p:nvPr/>
          </p:nvSpPr>
          <p:spPr>
            <a:xfrm>
              <a:off x="511886" y="6955941"/>
              <a:ext cx="13953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2215"/>
                    <a:pt x="0" y="4431"/>
                    <a:pt x="0" y="8031"/>
                  </a:cubicBezTo>
                  <a:cubicBezTo>
                    <a:pt x="0" y="11631"/>
                    <a:pt x="10800" y="1661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5" name="Line"/>
            <p:cNvSpPr/>
            <p:nvPr/>
          </p:nvSpPr>
          <p:spPr>
            <a:xfrm>
              <a:off x="616521" y="6893160"/>
              <a:ext cx="48830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86" y="3960"/>
                    <a:pt x="6171" y="7920"/>
                    <a:pt x="7714" y="10980"/>
                  </a:cubicBezTo>
                  <a:cubicBezTo>
                    <a:pt x="9257" y="14040"/>
                    <a:pt x="9257" y="16200"/>
                    <a:pt x="11314" y="17820"/>
                  </a:cubicBezTo>
                  <a:cubicBezTo>
                    <a:pt x="13371" y="19440"/>
                    <a:pt x="17486" y="2052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6" name="Line"/>
            <p:cNvSpPr/>
            <p:nvPr/>
          </p:nvSpPr>
          <p:spPr>
            <a:xfrm>
              <a:off x="1600084" y="6789160"/>
              <a:ext cx="144495" cy="243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544" extrusionOk="0">
                  <a:moveTo>
                    <a:pt x="0" y="561"/>
                  </a:moveTo>
                  <a:cubicBezTo>
                    <a:pt x="5486" y="355"/>
                    <a:pt x="10971" y="150"/>
                    <a:pt x="14571" y="47"/>
                  </a:cubicBezTo>
                  <a:cubicBezTo>
                    <a:pt x="18171" y="-56"/>
                    <a:pt x="19886" y="-56"/>
                    <a:pt x="20743" y="767"/>
                  </a:cubicBezTo>
                  <a:cubicBezTo>
                    <a:pt x="21600" y="1590"/>
                    <a:pt x="21600" y="3235"/>
                    <a:pt x="19886" y="6424"/>
                  </a:cubicBezTo>
                  <a:cubicBezTo>
                    <a:pt x="18171" y="9613"/>
                    <a:pt x="14743" y="14344"/>
                    <a:pt x="12343" y="17121"/>
                  </a:cubicBezTo>
                  <a:cubicBezTo>
                    <a:pt x="9943" y="19898"/>
                    <a:pt x="8571" y="20721"/>
                    <a:pt x="7200" y="2154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7" name="Line"/>
            <p:cNvSpPr/>
            <p:nvPr/>
          </p:nvSpPr>
          <p:spPr>
            <a:xfrm>
              <a:off x="390881" y="7445434"/>
              <a:ext cx="51250" cy="145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9" h="21088" extrusionOk="0">
                  <a:moveTo>
                    <a:pt x="20699" y="4888"/>
                  </a:moveTo>
                  <a:cubicBezTo>
                    <a:pt x="17882" y="3538"/>
                    <a:pt x="15064" y="2188"/>
                    <a:pt x="11308" y="1176"/>
                  </a:cubicBezTo>
                  <a:cubicBezTo>
                    <a:pt x="7551" y="163"/>
                    <a:pt x="2856" y="-512"/>
                    <a:pt x="977" y="500"/>
                  </a:cubicBezTo>
                  <a:cubicBezTo>
                    <a:pt x="-901" y="1513"/>
                    <a:pt x="38" y="4213"/>
                    <a:pt x="2856" y="7925"/>
                  </a:cubicBezTo>
                  <a:cubicBezTo>
                    <a:pt x="5673" y="11638"/>
                    <a:pt x="10369" y="16363"/>
                    <a:pt x="15064" y="210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8" name="Line"/>
            <p:cNvSpPr/>
            <p:nvPr/>
          </p:nvSpPr>
          <p:spPr>
            <a:xfrm>
              <a:off x="497935" y="7414737"/>
              <a:ext cx="69757" cy="155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3" extrusionOk="0">
                  <a:moveTo>
                    <a:pt x="0" y="218"/>
                  </a:moveTo>
                  <a:cubicBezTo>
                    <a:pt x="3600" y="-99"/>
                    <a:pt x="7200" y="-417"/>
                    <a:pt x="9720" y="1965"/>
                  </a:cubicBezTo>
                  <a:cubicBezTo>
                    <a:pt x="12240" y="4348"/>
                    <a:pt x="13680" y="9430"/>
                    <a:pt x="15480" y="13083"/>
                  </a:cubicBezTo>
                  <a:cubicBezTo>
                    <a:pt x="17280" y="16736"/>
                    <a:pt x="19440" y="18959"/>
                    <a:pt x="21600" y="211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09" name="Line"/>
            <p:cNvSpPr/>
            <p:nvPr/>
          </p:nvSpPr>
          <p:spPr>
            <a:xfrm>
              <a:off x="1497598" y="7216186"/>
              <a:ext cx="251707" cy="419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15" extrusionOk="0">
                  <a:moveTo>
                    <a:pt x="13368" y="4163"/>
                  </a:moveTo>
                  <a:cubicBezTo>
                    <a:pt x="14350" y="3925"/>
                    <a:pt x="15332" y="3688"/>
                    <a:pt x="16215" y="3272"/>
                  </a:cubicBezTo>
                  <a:cubicBezTo>
                    <a:pt x="17099" y="2857"/>
                    <a:pt x="17884" y="2264"/>
                    <a:pt x="18375" y="1670"/>
                  </a:cubicBezTo>
                  <a:cubicBezTo>
                    <a:pt x="18866" y="1077"/>
                    <a:pt x="19063" y="483"/>
                    <a:pt x="18179" y="187"/>
                  </a:cubicBezTo>
                  <a:cubicBezTo>
                    <a:pt x="17295" y="-110"/>
                    <a:pt x="15332" y="-110"/>
                    <a:pt x="12484" y="602"/>
                  </a:cubicBezTo>
                  <a:cubicBezTo>
                    <a:pt x="9637" y="1314"/>
                    <a:pt x="5906" y="2738"/>
                    <a:pt x="3648" y="3747"/>
                  </a:cubicBezTo>
                  <a:cubicBezTo>
                    <a:pt x="1390" y="4756"/>
                    <a:pt x="604" y="5349"/>
                    <a:pt x="212" y="5943"/>
                  </a:cubicBezTo>
                  <a:cubicBezTo>
                    <a:pt x="-181" y="6536"/>
                    <a:pt x="-181" y="7130"/>
                    <a:pt x="1586" y="7901"/>
                  </a:cubicBezTo>
                  <a:cubicBezTo>
                    <a:pt x="3354" y="8672"/>
                    <a:pt x="6888" y="9622"/>
                    <a:pt x="10324" y="11105"/>
                  </a:cubicBezTo>
                  <a:cubicBezTo>
                    <a:pt x="13761" y="12589"/>
                    <a:pt x="17099" y="14606"/>
                    <a:pt x="18572" y="16268"/>
                  </a:cubicBezTo>
                  <a:cubicBezTo>
                    <a:pt x="20044" y="17930"/>
                    <a:pt x="19652" y="19235"/>
                    <a:pt x="18179" y="20066"/>
                  </a:cubicBezTo>
                  <a:cubicBezTo>
                    <a:pt x="16706" y="20897"/>
                    <a:pt x="14154" y="21253"/>
                    <a:pt x="12190" y="21371"/>
                  </a:cubicBezTo>
                  <a:cubicBezTo>
                    <a:pt x="10226" y="21490"/>
                    <a:pt x="8852" y="21371"/>
                    <a:pt x="8164" y="20956"/>
                  </a:cubicBezTo>
                  <a:cubicBezTo>
                    <a:pt x="7477" y="20541"/>
                    <a:pt x="7477" y="19828"/>
                    <a:pt x="9146" y="18048"/>
                  </a:cubicBezTo>
                  <a:cubicBezTo>
                    <a:pt x="10815" y="16268"/>
                    <a:pt x="14154" y="13420"/>
                    <a:pt x="16412" y="11343"/>
                  </a:cubicBezTo>
                  <a:cubicBezTo>
                    <a:pt x="18670" y="9266"/>
                    <a:pt x="19848" y="7960"/>
                    <a:pt x="20535" y="7011"/>
                  </a:cubicBezTo>
                  <a:cubicBezTo>
                    <a:pt x="21223" y="6061"/>
                    <a:pt x="21419" y="5468"/>
                    <a:pt x="21124" y="5112"/>
                  </a:cubicBezTo>
                  <a:cubicBezTo>
                    <a:pt x="20830" y="4756"/>
                    <a:pt x="20044" y="4637"/>
                    <a:pt x="19259" y="45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0" name="Line"/>
            <p:cNvSpPr/>
            <p:nvPr/>
          </p:nvSpPr>
          <p:spPr>
            <a:xfrm>
              <a:off x="3011486" y="2683059"/>
              <a:ext cx="290652" cy="326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3" extrusionOk="0">
                  <a:moveTo>
                    <a:pt x="12787" y="2945"/>
                  </a:moveTo>
                  <a:cubicBezTo>
                    <a:pt x="12787" y="2045"/>
                    <a:pt x="12787" y="1145"/>
                    <a:pt x="12355" y="545"/>
                  </a:cubicBezTo>
                  <a:cubicBezTo>
                    <a:pt x="11923" y="-55"/>
                    <a:pt x="11059" y="-355"/>
                    <a:pt x="9763" y="695"/>
                  </a:cubicBezTo>
                  <a:cubicBezTo>
                    <a:pt x="8467" y="1745"/>
                    <a:pt x="6739" y="4145"/>
                    <a:pt x="5098" y="6920"/>
                  </a:cubicBezTo>
                  <a:cubicBezTo>
                    <a:pt x="3456" y="9695"/>
                    <a:pt x="1901" y="12845"/>
                    <a:pt x="1037" y="14870"/>
                  </a:cubicBezTo>
                  <a:cubicBezTo>
                    <a:pt x="173" y="16895"/>
                    <a:pt x="0" y="17795"/>
                    <a:pt x="0" y="18620"/>
                  </a:cubicBezTo>
                  <a:cubicBezTo>
                    <a:pt x="0" y="19445"/>
                    <a:pt x="173" y="20195"/>
                    <a:pt x="691" y="20645"/>
                  </a:cubicBezTo>
                  <a:cubicBezTo>
                    <a:pt x="1210" y="21095"/>
                    <a:pt x="2074" y="21245"/>
                    <a:pt x="5011" y="20870"/>
                  </a:cubicBezTo>
                  <a:cubicBezTo>
                    <a:pt x="7949" y="20495"/>
                    <a:pt x="12960" y="19595"/>
                    <a:pt x="15984" y="18995"/>
                  </a:cubicBezTo>
                  <a:cubicBezTo>
                    <a:pt x="19008" y="18395"/>
                    <a:pt x="20045" y="18095"/>
                    <a:pt x="20650" y="17570"/>
                  </a:cubicBezTo>
                  <a:cubicBezTo>
                    <a:pt x="21254" y="17045"/>
                    <a:pt x="21427" y="16295"/>
                    <a:pt x="21600" y="155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1" name="Line"/>
            <p:cNvSpPr/>
            <p:nvPr/>
          </p:nvSpPr>
          <p:spPr>
            <a:xfrm>
              <a:off x="3351365" y="2658675"/>
              <a:ext cx="264676" cy="379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341" extrusionOk="0">
                  <a:moveTo>
                    <a:pt x="3378" y="1980"/>
                  </a:moveTo>
                  <a:cubicBezTo>
                    <a:pt x="2620" y="1063"/>
                    <a:pt x="1862" y="147"/>
                    <a:pt x="1293" y="16"/>
                  </a:cubicBezTo>
                  <a:cubicBezTo>
                    <a:pt x="725" y="-115"/>
                    <a:pt x="346" y="540"/>
                    <a:pt x="156" y="3158"/>
                  </a:cubicBezTo>
                  <a:cubicBezTo>
                    <a:pt x="-33" y="5776"/>
                    <a:pt x="-33" y="10358"/>
                    <a:pt x="62" y="13434"/>
                  </a:cubicBezTo>
                  <a:cubicBezTo>
                    <a:pt x="156" y="16510"/>
                    <a:pt x="346" y="18081"/>
                    <a:pt x="725" y="19194"/>
                  </a:cubicBezTo>
                  <a:cubicBezTo>
                    <a:pt x="1104" y="20307"/>
                    <a:pt x="1672" y="20961"/>
                    <a:pt x="2430" y="21223"/>
                  </a:cubicBezTo>
                  <a:cubicBezTo>
                    <a:pt x="3188" y="21485"/>
                    <a:pt x="4135" y="21354"/>
                    <a:pt x="5651" y="20372"/>
                  </a:cubicBezTo>
                  <a:cubicBezTo>
                    <a:pt x="7167" y="19390"/>
                    <a:pt x="9251" y="17558"/>
                    <a:pt x="10956" y="15987"/>
                  </a:cubicBezTo>
                  <a:cubicBezTo>
                    <a:pt x="12662" y="14416"/>
                    <a:pt x="13988" y="13107"/>
                    <a:pt x="14935" y="12780"/>
                  </a:cubicBezTo>
                  <a:cubicBezTo>
                    <a:pt x="15883" y="12452"/>
                    <a:pt x="16451" y="13107"/>
                    <a:pt x="16735" y="14154"/>
                  </a:cubicBezTo>
                  <a:cubicBezTo>
                    <a:pt x="17020" y="15201"/>
                    <a:pt x="17020" y="16641"/>
                    <a:pt x="17020" y="17689"/>
                  </a:cubicBezTo>
                  <a:cubicBezTo>
                    <a:pt x="17020" y="18736"/>
                    <a:pt x="17020" y="19390"/>
                    <a:pt x="17493" y="19718"/>
                  </a:cubicBezTo>
                  <a:cubicBezTo>
                    <a:pt x="17967" y="20045"/>
                    <a:pt x="18914" y="20045"/>
                    <a:pt x="19672" y="19783"/>
                  </a:cubicBezTo>
                  <a:cubicBezTo>
                    <a:pt x="20430" y="19521"/>
                    <a:pt x="20999" y="18998"/>
                    <a:pt x="21567" y="184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2" name="Line"/>
            <p:cNvSpPr/>
            <p:nvPr/>
          </p:nvSpPr>
          <p:spPr>
            <a:xfrm>
              <a:off x="3677448" y="2827465"/>
              <a:ext cx="538497" cy="199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62" extrusionOk="0">
                  <a:moveTo>
                    <a:pt x="1167" y="6586"/>
                  </a:moveTo>
                  <a:cubicBezTo>
                    <a:pt x="1538" y="5345"/>
                    <a:pt x="1908" y="4104"/>
                    <a:pt x="2187" y="2738"/>
                  </a:cubicBezTo>
                  <a:cubicBezTo>
                    <a:pt x="2465" y="1373"/>
                    <a:pt x="2650" y="-117"/>
                    <a:pt x="2557" y="7"/>
                  </a:cubicBezTo>
                  <a:cubicBezTo>
                    <a:pt x="2465" y="131"/>
                    <a:pt x="2094" y="1869"/>
                    <a:pt x="1630" y="4724"/>
                  </a:cubicBezTo>
                  <a:cubicBezTo>
                    <a:pt x="1167" y="7580"/>
                    <a:pt x="611" y="11552"/>
                    <a:pt x="286" y="14283"/>
                  </a:cubicBezTo>
                  <a:cubicBezTo>
                    <a:pt x="-38" y="17014"/>
                    <a:pt x="-131" y="18504"/>
                    <a:pt x="240" y="19249"/>
                  </a:cubicBezTo>
                  <a:cubicBezTo>
                    <a:pt x="611" y="19993"/>
                    <a:pt x="1445" y="19993"/>
                    <a:pt x="2511" y="17883"/>
                  </a:cubicBezTo>
                  <a:cubicBezTo>
                    <a:pt x="3577" y="15773"/>
                    <a:pt x="4875" y="11552"/>
                    <a:pt x="5709" y="8821"/>
                  </a:cubicBezTo>
                  <a:cubicBezTo>
                    <a:pt x="6544" y="6090"/>
                    <a:pt x="6914" y="4849"/>
                    <a:pt x="7146" y="4849"/>
                  </a:cubicBezTo>
                  <a:cubicBezTo>
                    <a:pt x="7378" y="4849"/>
                    <a:pt x="7471" y="6090"/>
                    <a:pt x="7332" y="8449"/>
                  </a:cubicBezTo>
                  <a:cubicBezTo>
                    <a:pt x="7193" y="10807"/>
                    <a:pt x="6822" y="14283"/>
                    <a:pt x="6590" y="16642"/>
                  </a:cubicBezTo>
                  <a:cubicBezTo>
                    <a:pt x="6358" y="19000"/>
                    <a:pt x="6266" y="20242"/>
                    <a:pt x="6451" y="20862"/>
                  </a:cubicBezTo>
                  <a:cubicBezTo>
                    <a:pt x="6636" y="21483"/>
                    <a:pt x="7100" y="21483"/>
                    <a:pt x="7981" y="20117"/>
                  </a:cubicBezTo>
                  <a:cubicBezTo>
                    <a:pt x="8861" y="18752"/>
                    <a:pt x="10159" y="16021"/>
                    <a:pt x="11179" y="13911"/>
                  </a:cubicBezTo>
                  <a:cubicBezTo>
                    <a:pt x="12199" y="11800"/>
                    <a:pt x="12940" y="10311"/>
                    <a:pt x="13543" y="9442"/>
                  </a:cubicBezTo>
                  <a:cubicBezTo>
                    <a:pt x="14145" y="8573"/>
                    <a:pt x="14609" y="8324"/>
                    <a:pt x="14933" y="8821"/>
                  </a:cubicBezTo>
                  <a:cubicBezTo>
                    <a:pt x="15258" y="9317"/>
                    <a:pt x="15443" y="10559"/>
                    <a:pt x="15536" y="11800"/>
                  </a:cubicBezTo>
                  <a:cubicBezTo>
                    <a:pt x="15629" y="13042"/>
                    <a:pt x="15629" y="14283"/>
                    <a:pt x="15907" y="14904"/>
                  </a:cubicBezTo>
                  <a:cubicBezTo>
                    <a:pt x="16185" y="15524"/>
                    <a:pt x="16741" y="15524"/>
                    <a:pt x="17714" y="15400"/>
                  </a:cubicBezTo>
                  <a:cubicBezTo>
                    <a:pt x="18688" y="15276"/>
                    <a:pt x="20078" y="15028"/>
                    <a:pt x="21469" y="147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3" name="Line"/>
            <p:cNvSpPr/>
            <p:nvPr/>
          </p:nvSpPr>
          <p:spPr>
            <a:xfrm>
              <a:off x="4208968" y="2847297"/>
              <a:ext cx="230197" cy="397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0" extrusionOk="0">
                  <a:moveTo>
                    <a:pt x="21600" y="0"/>
                  </a:moveTo>
                  <a:cubicBezTo>
                    <a:pt x="17455" y="1498"/>
                    <a:pt x="13309" y="2997"/>
                    <a:pt x="10909" y="4120"/>
                  </a:cubicBezTo>
                  <a:cubicBezTo>
                    <a:pt x="8509" y="5244"/>
                    <a:pt x="7855" y="5993"/>
                    <a:pt x="7418" y="6680"/>
                  </a:cubicBezTo>
                  <a:cubicBezTo>
                    <a:pt x="6982" y="7366"/>
                    <a:pt x="6764" y="7991"/>
                    <a:pt x="7200" y="8303"/>
                  </a:cubicBezTo>
                  <a:cubicBezTo>
                    <a:pt x="7636" y="8615"/>
                    <a:pt x="8727" y="8615"/>
                    <a:pt x="10145" y="8178"/>
                  </a:cubicBezTo>
                  <a:cubicBezTo>
                    <a:pt x="11564" y="7741"/>
                    <a:pt x="13309" y="6867"/>
                    <a:pt x="14727" y="6180"/>
                  </a:cubicBezTo>
                  <a:cubicBezTo>
                    <a:pt x="16145" y="5494"/>
                    <a:pt x="17236" y="4994"/>
                    <a:pt x="18109" y="5057"/>
                  </a:cubicBezTo>
                  <a:cubicBezTo>
                    <a:pt x="18982" y="5119"/>
                    <a:pt x="19636" y="5743"/>
                    <a:pt x="20182" y="7616"/>
                  </a:cubicBezTo>
                  <a:cubicBezTo>
                    <a:pt x="20727" y="9489"/>
                    <a:pt x="21164" y="12610"/>
                    <a:pt x="19855" y="15170"/>
                  </a:cubicBezTo>
                  <a:cubicBezTo>
                    <a:pt x="18545" y="17729"/>
                    <a:pt x="15491" y="19727"/>
                    <a:pt x="12327" y="20664"/>
                  </a:cubicBezTo>
                  <a:cubicBezTo>
                    <a:pt x="9164" y="21600"/>
                    <a:pt x="5891" y="21475"/>
                    <a:pt x="3818" y="20976"/>
                  </a:cubicBezTo>
                  <a:cubicBezTo>
                    <a:pt x="1745" y="20476"/>
                    <a:pt x="873" y="19602"/>
                    <a:pt x="0" y="187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4" name="Line"/>
            <p:cNvSpPr/>
            <p:nvPr/>
          </p:nvSpPr>
          <p:spPr>
            <a:xfrm>
              <a:off x="4404286" y="2871615"/>
              <a:ext cx="551075" cy="197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2" extrusionOk="0">
                  <a:moveTo>
                    <a:pt x="0" y="15457"/>
                  </a:moveTo>
                  <a:cubicBezTo>
                    <a:pt x="1914" y="15457"/>
                    <a:pt x="3828" y="15457"/>
                    <a:pt x="5696" y="14076"/>
                  </a:cubicBezTo>
                  <a:cubicBezTo>
                    <a:pt x="7565" y="12694"/>
                    <a:pt x="9387" y="9932"/>
                    <a:pt x="10481" y="7797"/>
                  </a:cubicBezTo>
                  <a:cubicBezTo>
                    <a:pt x="11575" y="5662"/>
                    <a:pt x="11939" y="4155"/>
                    <a:pt x="12167" y="2773"/>
                  </a:cubicBezTo>
                  <a:cubicBezTo>
                    <a:pt x="12395" y="1392"/>
                    <a:pt x="12486" y="136"/>
                    <a:pt x="12167" y="11"/>
                  </a:cubicBezTo>
                  <a:cubicBezTo>
                    <a:pt x="11848" y="-115"/>
                    <a:pt x="11119" y="890"/>
                    <a:pt x="10344" y="3276"/>
                  </a:cubicBezTo>
                  <a:cubicBezTo>
                    <a:pt x="9570" y="5662"/>
                    <a:pt x="8749" y="9429"/>
                    <a:pt x="8567" y="12694"/>
                  </a:cubicBezTo>
                  <a:cubicBezTo>
                    <a:pt x="8385" y="15959"/>
                    <a:pt x="8841" y="18722"/>
                    <a:pt x="10709" y="20104"/>
                  </a:cubicBezTo>
                  <a:cubicBezTo>
                    <a:pt x="12577" y="21485"/>
                    <a:pt x="15858" y="21485"/>
                    <a:pt x="17909" y="21108"/>
                  </a:cubicBezTo>
                  <a:cubicBezTo>
                    <a:pt x="19959" y="20732"/>
                    <a:pt x="20780" y="19978"/>
                    <a:pt x="21600" y="192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5" name="Line"/>
            <p:cNvSpPr/>
            <p:nvPr/>
          </p:nvSpPr>
          <p:spPr>
            <a:xfrm>
              <a:off x="2876751" y="3278542"/>
              <a:ext cx="276360" cy="324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7" h="21376" extrusionOk="0">
                  <a:moveTo>
                    <a:pt x="11237" y="3759"/>
                  </a:moveTo>
                  <a:cubicBezTo>
                    <a:pt x="11237" y="2993"/>
                    <a:pt x="11237" y="2227"/>
                    <a:pt x="11505" y="1461"/>
                  </a:cubicBezTo>
                  <a:cubicBezTo>
                    <a:pt x="11772" y="695"/>
                    <a:pt x="12308" y="-71"/>
                    <a:pt x="12129" y="6"/>
                  </a:cubicBezTo>
                  <a:cubicBezTo>
                    <a:pt x="11951" y="82"/>
                    <a:pt x="11058" y="1001"/>
                    <a:pt x="9005" y="3146"/>
                  </a:cubicBezTo>
                  <a:cubicBezTo>
                    <a:pt x="6952" y="5291"/>
                    <a:pt x="3739" y="8661"/>
                    <a:pt x="1954" y="10729"/>
                  </a:cubicBezTo>
                  <a:cubicBezTo>
                    <a:pt x="169" y="12797"/>
                    <a:pt x="-188" y="13563"/>
                    <a:pt x="80" y="14023"/>
                  </a:cubicBezTo>
                  <a:cubicBezTo>
                    <a:pt x="348" y="14482"/>
                    <a:pt x="1240" y="14635"/>
                    <a:pt x="4453" y="14712"/>
                  </a:cubicBezTo>
                  <a:cubicBezTo>
                    <a:pt x="7667" y="14789"/>
                    <a:pt x="13200" y="14789"/>
                    <a:pt x="16414" y="15018"/>
                  </a:cubicBezTo>
                  <a:cubicBezTo>
                    <a:pt x="19627" y="15248"/>
                    <a:pt x="20519" y="15708"/>
                    <a:pt x="20966" y="16320"/>
                  </a:cubicBezTo>
                  <a:cubicBezTo>
                    <a:pt x="21412" y="16933"/>
                    <a:pt x="21412" y="17699"/>
                    <a:pt x="19716" y="18618"/>
                  </a:cubicBezTo>
                  <a:cubicBezTo>
                    <a:pt x="18020" y="19538"/>
                    <a:pt x="14629" y="20610"/>
                    <a:pt x="12219" y="21069"/>
                  </a:cubicBezTo>
                  <a:cubicBezTo>
                    <a:pt x="9809" y="21529"/>
                    <a:pt x="8381" y="21376"/>
                    <a:pt x="6952" y="2122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6" name="Line"/>
            <p:cNvSpPr/>
            <p:nvPr/>
          </p:nvSpPr>
          <p:spPr>
            <a:xfrm>
              <a:off x="3246332" y="3286761"/>
              <a:ext cx="20928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971"/>
                    <a:pt x="12000" y="11941"/>
                    <a:pt x="8400" y="15541"/>
                  </a:cubicBezTo>
                  <a:cubicBezTo>
                    <a:pt x="4800" y="19141"/>
                    <a:pt x="2400" y="203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7" name="Line"/>
            <p:cNvSpPr/>
            <p:nvPr/>
          </p:nvSpPr>
          <p:spPr>
            <a:xfrm>
              <a:off x="3162624" y="3468128"/>
              <a:ext cx="14649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8" name="Line"/>
            <p:cNvSpPr/>
            <p:nvPr/>
          </p:nvSpPr>
          <p:spPr>
            <a:xfrm>
              <a:off x="3317542" y="3372011"/>
              <a:ext cx="549088" cy="423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405" extrusionOk="0">
                  <a:moveTo>
                    <a:pt x="760" y="4501"/>
                  </a:moveTo>
                  <a:cubicBezTo>
                    <a:pt x="1667" y="3796"/>
                    <a:pt x="2575" y="3092"/>
                    <a:pt x="3301" y="2270"/>
                  </a:cubicBezTo>
                  <a:cubicBezTo>
                    <a:pt x="4027" y="1448"/>
                    <a:pt x="4572" y="509"/>
                    <a:pt x="4617" y="157"/>
                  </a:cubicBezTo>
                  <a:cubicBezTo>
                    <a:pt x="4662" y="-195"/>
                    <a:pt x="4209" y="40"/>
                    <a:pt x="3573" y="920"/>
                  </a:cubicBezTo>
                  <a:cubicBezTo>
                    <a:pt x="2938" y="1801"/>
                    <a:pt x="2121" y="3327"/>
                    <a:pt x="1486" y="4794"/>
                  </a:cubicBezTo>
                  <a:cubicBezTo>
                    <a:pt x="851" y="6262"/>
                    <a:pt x="397" y="7670"/>
                    <a:pt x="170" y="8668"/>
                  </a:cubicBezTo>
                  <a:cubicBezTo>
                    <a:pt x="-57" y="9666"/>
                    <a:pt x="-57" y="10253"/>
                    <a:pt x="170" y="10546"/>
                  </a:cubicBezTo>
                  <a:cubicBezTo>
                    <a:pt x="397" y="10840"/>
                    <a:pt x="851" y="10840"/>
                    <a:pt x="1985" y="10018"/>
                  </a:cubicBezTo>
                  <a:cubicBezTo>
                    <a:pt x="3119" y="9196"/>
                    <a:pt x="4935" y="7553"/>
                    <a:pt x="6024" y="6496"/>
                  </a:cubicBezTo>
                  <a:cubicBezTo>
                    <a:pt x="7113" y="5440"/>
                    <a:pt x="7476" y="4970"/>
                    <a:pt x="7657" y="5088"/>
                  </a:cubicBezTo>
                  <a:cubicBezTo>
                    <a:pt x="7839" y="5205"/>
                    <a:pt x="7839" y="5909"/>
                    <a:pt x="7567" y="6966"/>
                  </a:cubicBezTo>
                  <a:cubicBezTo>
                    <a:pt x="7294" y="8022"/>
                    <a:pt x="6750" y="9431"/>
                    <a:pt x="6432" y="10488"/>
                  </a:cubicBezTo>
                  <a:cubicBezTo>
                    <a:pt x="6114" y="11544"/>
                    <a:pt x="6024" y="12248"/>
                    <a:pt x="6251" y="12601"/>
                  </a:cubicBezTo>
                  <a:cubicBezTo>
                    <a:pt x="6477" y="12953"/>
                    <a:pt x="7022" y="12953"/>
                    <a:pt x="8066" y="12307"/>
                  </a:cubicBezTo>
                  <a:cubicBezTo>
                    <a:pt x="9109" y="11662"/>
                    <a:pt x="10652" y="10370"/>
                    <a:pt x="11696" y="9490"/>
                  </a:cubicBezTo>
                  <a:cubicBezTo>
                    <a:pt x="12740" y="8609"/>
                    <a:pt x="13284" y="8140"/>
                    <a:pt x="13647" y="8198"/>
                  </a:cubicBezTo>
                  <a:cubicBezTo>
                    <a:pt x="14010" y="8257"/>
                    <a:pt x="14192" y="8844"/>
                    <a:pt x="14282" y="9431"/>
                  </a:cubicBezTo>
                  <a:cubicBezTo>
                    <a:pt x="14373" y="10018"/>
                    <a:pt x="14373" y="10605"/>
                    <a:pt x="14282" y="11192"/>
                  </a:cubicBezTo>
                  <a:cubicBezTo>
                    <a:pt x="14192" y="11779"/>
                    <a:pt x="14010" y="12366"/>
                    <a:pt x="14146" y="12601"/>
                  </a:cubicBezTo>
                  <a:cubicBezTo>
                    <a:pt x="14282" y="12835"/>
                    <a:pt x="14736" y="12718"/>
                    <a:pt x="15462" y="12190"/>
                  </a:cubicBezTo>
                  <a:cubicBezTo>
                    <a:pt x="16188" y="11662"/>
                    <a:pt x="17187" y="10722"/>
                    <a:pt x="17958" y="10194"/>
                  </a:cubicBezTo>
                  <a:cubicBezTo>
                    <a:pt x="18730" y="9666"/>
                    <a:pt x="19274" y="9548"/>
                    <a:pt x="19909" y="10429"/>
                  </a:cubicBezTo>
                  <a:cubicBezTo>
                    <a:pt x="20545" y="11309"/>
                    <a:pt x="21271" y="13188"/>
                    <a:pt x="21407" y="15183"/>
                  </a:cubicBezTo>
                  <a:cubicBezTo>
                    <a:pt x="21543" y="17179"/>
                    <a:pt x="21089" y="19292"/>
                    <a:pt x="20635" y="214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19" name="Line"/>
            <p:cNvSpPr/>
            <p:nvPr/>
          </p:nvSpPr>
          <p:spPr>
            <a:xfrm>
              <a:off x="4170504" y="3307688"/>
              <a:ext cx="359344" cy="335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470" extrusionOk="0">
                  <a:moveTo>
                    <a:pt x="1887" y="0"/>
                  </a:moveTo>
                  <a:cubicBezTo>
                    <a:pt x="2305" y="4469"/>
                    <a:pt x="2723" y="8938"/>
                    <a:pt x="2932" y="12141"/>
                  </a:cubicBezTo>
                  <a:cubicBezTo>
                    <a:pt x="3141" y="15343"/>
                    <a:pt x="3141" y="17280"/>
                    <a:pt x="3141" y="18695"/>
                  </a:cubicBezTo>
                  <a:cubicBezTo>
                    <a:pt x="3141" y="20110"/>
                    <a:pt x="3141" y="21004"/>
                    <a:pt x="3071" y="21079"/>
                  </a:cubicBezTo>
                  <a:cubicBezTo>
                    <a:pt x="3002" y="21153"/>
                    <a:pt x="2862" y="20408"/>
                    <a:pt x="2514" y="19589"/>
                  </a:cubicBezTo>
                  <a:cubicBezTo>
                    <a:pt x="2166" y="18770"/>
                    <a:pt x="1608" y="17876"/>
                    <a:pt x="1051" y="17057"/>
                  </a:cubicBezTo>
                  <a:cubicBezTo>
                    <a:pt x="493" y="16237"/>
                    <a:pt x="-64" y="15492"/>
                    <a:pt x="6" y="15046"/>
                  </a:cubicBezTo>
                  <a:cubicBezTo>
                    <a:pt x="75" y="14599"/>
                    <a:pt x="772" y="14450"/>
                    <a:pt x="2166" y="13779"/>
                  </a:cubicBezTo>
                  <a:cubicBezTo>
                    <a:pt x="3559" y="13109"/>
                    <a:pt x="5650" y="11917"/>
                    <a:pt x="7113" y="10502"/>
                  </a:cubicBezTo>
                  <a:cubicBezTo>
                    <a:pt x="8576" y="9087"/>
                    <a:pt x="9412" y="7448"/>
                    <a:pt x="9830" y="6108"/>
                  </a:cubicBezTo>
                  <a:cubicBezTo>
                    <a:pt x="10248" y="4767"/>
                    <a:pt x="10248" y="3724"/>
                    <a:pt x="10179" y="3650"/>
                  </a:cubicBezTo>
                  <a:cubicBezTo>
                    <a:pt x="10109" y="3575"/>
                    <a:pt x="9970" y="4469"/>
                    <a:pt x="9830" y="6703"/>
                  </a:cubicBezTo>
                  <a:cubicBezTo>
                    <a:pt x="9691" y="8938"/>
                    <a:pt x="9551" y="12513"/>
                    <a:pt x="9412" y="14748"/>
                  </a:cubicBezTo>
                  <a:cubicBezTo>
                    <a:pt x="9273" y="16982"/>
                    <a:pt x="9133" y="17876"/>
                    <a:pt x="9691" y="18472"/>
                  </a:cubicBezTo>
                  <a:cubicBezTo>
                    <a:pt x="10248" y="19068"/>
                    <a:pt x="11502" y="19366"/>
                    <a:pt x="12757" y="18695"/>
                  </a:cubicBezTo>
                  <a:cubicBezTo>
                    <a:pt x="14011" y="18025"/>
                    <a:pt x="15265" y="16386"/>
                    <a:pt x="16241" y="14971"/>
                  </a:cubicBezTo>
                  <a:cubicBezTo>
                    <a:pt x="17216" y="13556"/>
                    <a:pt x="17913" y="12364"/>
                    <a:pt x="18401" y="12439"/>
                  </a:cubicBezTo>
                  <a:cubicBezTo>
                    <a:pt x="18888" y="12513"/>
                    <a:pt x="19167" y="13854"/>
                    <a:pt x="19446" y="15343"/>
                  </a:cubicBezTo>
                  <a:cubicBezTo>
                    <a:pt x="19724" y="16833"/>
                    <a:pt x="20003" y="18472"/>
                    <a:pt x="20282" y="19663"/>
                  </a:cubicBezTo>
                  <a:cubicBezTo>
                    <a:pt x="20561" y="20855"/>
                    <a:pt x="20839" y="21600"/>
                    <a:pt x="21048" y="21451"/>
                  </a:cubicBezTo>
                  <a:cubicBezTo>
                    <a:pt x="21257" y="21302"/>
                    <a:pt x="21397" y="20259"/>
                    <a:pt x="21536" y="1921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0" name="Line"/>
            <p:cNvSpPr/>
            <p:nvPr/>
          </p:nvSpPr>
          <p:spPr>
            <a:xfrm>
              <a:off x="4501945" y="3453910"/>
              <a:ext cx="223221" cy="195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6" extrusionOk="0">
                  <a:moveTo>
                    <a:pt x="0" y="9070"/>
                  </a:moveTo>
                  <a:cubicBezTo>
                    <a:pt x="2250" y="10326"/>
                    <a:pt x="4500" y="11582"/>
                    <a:pt x="6862" y="11456"/>
                  </a:cubicBezTo>
                  <a:cubicBezTo>
                    <a:pt x="9225" y="11331"/>
                    <a:pt x="11700" y="9824"/>
                    <a:pt x="13275" y="8442"/>
                  </a:cubicBezTo>
                  <a:cubicBezTo>
                    <a:pt x="14850" y="7061"/>
                    <a:pt x="15525" y="5805"/>
                    <a:pt x="15975" y="4424"/>
                  </a:cubicBezTo>
                  <a:cubicBezTo>
                    <a:pt x="16425" y="3042"/>
                    <a:pt x="16650" y="1535"/>
                    <a:pt x="16088" y="656"/>
                  </a:cubicBezTo>
                  <a:cubicBezTo>
                    <a:pt x="15525" y="-223"/>
                    <a:pt x="14175" y="-474"/>
                    <a:pt x="12937" y="1535"/>
                  </a:cubicBezTo>
                  <a:cubicBezTo>
                    <a:pt x="11700" y="3545"/>
                    <a:pt x="10575" y="7814"/>
                    <a:pt x="10012" y="10703"/>
                  </a:cubicBezTo>
                  <a:cubicBezTo>
                    <a:pt x="9450" y="13591"/>
                    <a:pt x="9450" y="15098"/>
                    <a:pt x="11475" y="16605"/>
                  </a:cubicBezTo>
                  <a:cubicBezTo>
                    <a:pt x="13500" y="18112"/>
                    <a:pt x="17550" y="19619"/>
                    <a:pt x="21600" y="2112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1" name="Line"/>
            <p:cNvSpPr/>
            <p:nvPr/>
          </p:nvSpPr>
          <p:spPr>
            <a:xfrm>
              <a:off x="4928706" y="3380834"/>
              <a:ext cx="335363" cy="213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317" extrusionOk="0">
                  <a:moveTo>
                    <a:pt x="4803" y="1752"/>
                  </a:moveTo>
                  <a:cubicBezTo>
                    <a:pt x="3472" y="5236"/>
                    <a:pt x="2140" y="8720"/>
                    <a:pt x="1326" y="11275"/>
                  </a:cubicBezTo>
                  <a:cubicBezTo>
                    <a:pt x="513" y="13829"/>
                    <a:pt x="217" y="15455"/>
                    <a:pt x="69" y="17081"/>
                  </a:cubicBezTo>
                  <a:cubicBezTo>
                    <a:pt x="-79" y="18707"/>
                    <a:pt x="-79" y="20333"/>
                    <a:pt x="1031" y="20449"/>
                  </a:cubicBezTo>
                  <a:cubicBezTo>
                    <a:pt x="2140" y="20565"/>
                    <a:pt x="4359" y="19171"/>
                    <a:pt x="5765" y="17894"/>
                  </a:cubicBezTo>
                  <a:cubicBezTo>
                    <a:pt x="7170" y="16617"/>
                    <a:pt x="7762" y="15455"/>
                    <a:pt x="8280" y="14294"/>
                  </a:cubicBezTo>
                  <a:cubicBezTo>
                    <a:pt x="8798" y="13133"/>
                    <a:pt x="9242" y="11971"/>
                    <a:pt x="9463" y="12088"/>
                  </a:cubicBezTo>
                  <a:cubicBezTo>
                    <a:pt x="9685" y="12204"/>
                    <a:pt x="9685" y="13597"/>
                    <a:pt x="9685" y="14991"/>
                  </a:cubicBezTo>
                  <a:cubicBezTo>
                    <a:pt x="9685" y="16384"/>
                    <a:pt x="9685" y="17778"/>
                    <a:pt x="9907" y="18939"/>
                  </a:cubicBezTo>
                  <a:cubicBezTo>
                    <a:pt x="10129" y="20100"/>
                    <a:pt x="10573" y="21029"/>
                    <a:pt x="11979" y="21262"/>
                  </a:cubicBezTo>
                  <a:cubicBezTo>
                    <a:pt x="13384" y="21494"/>
                    <a:pt x="15751" y="21029"/>
                    <a:pt x="17526" y="19288"/>
                  </a:cubicBezTo>
                  <a:cubicBezTo>
                    <a:pt x="19302" y="17546"/>
                    <a:pt x="20485" y="14526"/>
                    <a:pt x="21003" y="11507"/>
                  </a:cubicBezTo>
                  <a:cubicBezTo>
                    <a:pt x="21521" y="8488"/>
                    <a:pt x="21373" y="5468"/>
                    <a:pt x="21003" y="3378"/>
                  </a:cubicBezTo>
                  <a:cubicBezTo>
                    <a:pt x="20633" y="1288"/>
                    <a:pt x="20042" y="126"/>
                    <a:pt x="19524" y="10"/>
                  </a:cubicBezTo>
                  <a:cubicBezTo>
                    <a:pt x="19006" y="-106"/>
                    <a:pt x="18562" y="823"/>
                    <a:pt x="18118" y="17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2" name="Line"/>
            <p:cNvSpPr/>
            <p:nvPr/>
          </p:nvSpPr>
          <p:spPr>
            <a:xfrm>
              <a:off x="5269264" y="3370469"/>
              <a:ext cx="205183" cy="197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600" extrusionOk="0">
                  <a:moveTo>
                    <a:pt x="0" y="3812"/>
                  </a:moveTo>
                  <a:cubicBezTo>
                    <a:pt x="960" y="7624"/>
                    <a:pt x="1920" y="11435"/>
                    <a:pt x="2400" y="13976"/>
                  </a:cubicBezTo>
                  <a:cubicBezTo>
                    <a:pt x="2880" y="16518"/>
                    <a:pt x="2880" y="17788"/>
                    <a:pt x="3120" y="19059"/>
                  </a:cubicBezTo>
                  <a:cubicBezTo>
                    <a:pt x="3360" y="20329"/>
                    <a:pt x="3840" y="21600"/>
                    <a:pt x="6000" y="21600"/>
                  </a:cubicBezTo>
                  <a:cubicBezTo>
                    <a:pt x="8160" y="21600"/>
                    <a:pt x="12000" y="20329"/>
                    <a:pt x="15000" y="17026"/>
                  </a:cubicBezTo>
                  <a:cubicBezTo>
                    <a:pt x="18000" y="13722"/>
                    <a:pt x="20160" y="8386"/>
                    <a:pt x="20880" y="5209"/>
                  </a:cubicBezTo>
                  <a:cubicBezTo>
                    <a:pt x="21600" y="2033"/>
                    <a:pt x="20880" y="1016"/>
                    <a:pt x="2016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3" name="Line"/>
            <p:cNvSpPr/>
            <p:nvPr/>
          </p:nvSpPr>
          <p:spPr>
            <a:xfrm>
              <a:off x="5520386" y="3405347"/>
              <a:ext cx="139514" cy="123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64" extrusionOk="0">
                  <a:moveTo>
                    <a:pt x="0" y="6821"/>
                  </a:moveTo>
                  <a:cubicBezTo>
                    <a:pt x="1440" y="10232"/>
                    <a:pt x="2880" y="13642"/>
                    <a:pt x="3780" y="16484"/>
                  </a:cubicBezTo>
                  <a:cubicBezTo>
                    <a:pt x="4680" y="19326"/>
                    <a:pt x="5040" y="21600"/>
                    <a:pt x="6120" y="18758"/>
                  </a:cubicBezTo>
                  <a:cubicBezTo>
                    <a:pt x="7200" y="15916"/>
                    <a:pt x="9000" y="7958"/>
                    <a:pt x="11700" y="3979"/>
                  </a:cubicBezTo>
                  <a:cubicBezTo>
                    <a:pt x="14400" y="0"/>
                    <a:pt x="180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4" name="Line"/>
            <p:cNvSpPr/>
            <p:nvPr/>
          </p:nvSpPr>
          <p:spPr>
            <a:xfrm>
              <a:off x="5694806" y="3394578"/>
              <a:ext cx="530120" cy="219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195" extrusionOk="0">
                  <a:moveTo>
                    <a:pt x="2545" y="1042"/>
                  </a:moveTo>
                  <a:cubicBezTo>
                    <a:pt x="1790" y="3067"/>
                    <a:pt x="1036" y="5092"/>
                    <a:pt x="564" y="6667"/>
                  </a:cubicBezTo>
                  <a:cubicBezTo>
                    <a:pt x="93" y="8242"/>
                    <a:pt x="-96" y="9367"/>
                    <a:pt x="45" y="10042"/>
                  </a:cubicBezTo>
                  <a:cubicBezTo>
                    <a:pt x="187" y="10717"/>
                    <a:pt x="659" y="10942"/>
                    <a:pt x="1790" y="10830"/>
                  </a:cubicBezTo>
                  <a:cubicBezTo>
                    <a:pt x="2922" y="10717"/>
                    <a:pt x="4714" y="10267"/>
                    <a:pt x="5894" y="10942"/>
                  </a:cubicBezTo>
                  <a:cubicBezTo>
                    <a:pt x="7073" y="11617"/>
                    <a:pt x="7639" y="13417"/>
                    <a:pt x="7874" y="14992"/>
                  </a:cubicBezTo>
                  <a:cubicBezTo>
                    <a:pt x="8110" y="16567"/>
                    <a:pt x="8016" y="17917"/>
                    <a:pt x="7686" y="18929"/>
                  </a:cubicBezTo>
                  <a:cubicBezTo>
                    <a:pt x="7356" y="19942"/>
                    <a:pt x="6790" y="20617"/>
                    <a:pt x="6176" y="20954"/>
                  </a:cubicBezTo>
                  <a:cubicBezTo>
                    <a:pt x="5563" y="21292"/>
                    <a:pt x="4903" y="21292"/>
                    <a:pt x="4714" y="20842"/>
                  </a:cubicBezTo>
                  <a:cubicBezTo>
                    <a:pt x="4526" y="20392"/>
                    <a:pt x="4809" y="19492"/>
                    <a:pt x="5846" y="18254"/>
                  </a:cubicBezTo>
                  <a:cubicBezTo>
                    <a:pt x="6884" y="17017"/>
                    <a:pt x="8676" y="15442"/>
                    <a:pt x="10280" y="13192"/>
                  </a:cubicBezTo>
                  <a:cubicBezTo>
                    <a:pt x="11883" y="10942"/>
                    <a:pt x="13298" y="8017"/>
                    <a:pt x="14052" y="5880"/>
                  </a:cubicBezTo>
                  <a:cubicBezTo>
                    <a:pt x="14807" y="3742"/>
                    <a:pt x="14901" y="2392"/>
                    <a:pt x="14760" y="1380"/>
                  </a:cubicBezTo>
                  <a:cubicBezTo>
                    <a:pt x="14618" y="367"/>
                    <a:pt x="14241" y="-308"/>
                    <a:pt x="13628" y="142"/>
                  </a:cubicBezTo>
                  <a:cubicBezTo>
                    <a:pt x="13015" y="592"/>
                    <a:pt x="12166" y="2167"/>
                    <a:pt x="11553" y="3967"/>
                  </a:cubicBezTo>
                  <a:cubicBezTo>
                    <a:pt x="10940" y="5767"/>
                    <a:pt x="10563" y="7792"/>
                    <a:pt x="10374" y="9592"/>
                  </a:cubicBezTo>
                  <a:cubicBezTo>
                    <a:pt x="10185" y="11392"/>
                    <a:pt x="10185" y="12967"/>
                    <a:pt x="10845" y="14429"/>
                  </a:cubicBezTo>
                  <a:cubicBezTo>
                    <a:pt x="11506" y="15892"/>
                    <a:pt x="12826" y="17242"/>
                    <a:pt x="14713" y="17354"/>
                  </a:cubicBezTo>
                  <a:cubicBezTo>
                    <a:pt x="16599" y="17467"/>
                    <a:pt x="19052" y="16342"/>
                    <a:pt x="21504" y="1521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5" name="Line"/>
            <p:cNvSpPr/>
            <p:nvPr/>
          </p:nvSpPr>
          <p:spPr>
            <a:xfrm>
              <a:off x="2861430" y="3909504"/>
              <a:ext cx="206062" cy="372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490" extrusionOk="0">
                  <a:moveTo>
                    <a:pt x="13808" y="3110"/>
                  </a:moveTo>
                  <a:cubicBezTo>
                    <a:pt x="14528" y="2573"/>
                    <a:pt x="15248" y="2037"/>
                    <a:pt x="15728" y="1433"/>
                  </a:cubicBezTo>
                  <a:cubicBezTo>
                    <a:pt x="16208" y="829"/>
                    <a:pt x="16448" y="158"/>
                    <a:pt x="15968" y="24"/>
                  </a:cubicBezTo>
                  <a:cubicBezTo>
                    <a:pt x="15488" y="-110"/>
                    <a:pt x="14288" y="292"/>
                    <a:pt x="12728" y="1970"/>
                  </a:cubicBezTo>
                  <a:cubicBezTo>
                    <a:pt x="11168" y="3647"/>
                    <a:pt x="9248" y="6598"/>
                    <a:pt x="8168" y="8409"/>
                  </a:cubicBezTo>
                  <a:cubicBezTo>
                    <a:pt x="7088" y="10220"/>
                    <a:pt x="6848" y="10891"/>
                    <a:pt x="6728" y="11763"/>
                  </a:cubicBezTo>
                  <a:cubicBezTo>
                    <a:pt x="6608" y="12635"/>
                    <a:pt x="6608" y="13709"/>
                    <a:pt x="7328" y="14312"/>
                  </a:cubicBezTo>
                  <a:cubicBezTo>
                    <a:pt x="8048" y="14916"/>
                    <a:pt x="9488" y="15050"/>
                    <a:pt x="11528" y="15117"/>
                  </a:cubicBezTo>
                  <a:cubicBezTo>
                    <a:pt x="13568" y="15184"/>
                    <a:pt x="16208" y="15184"/>
                    <a:pt x="18008" y="15386"/>
                  </a:cubicBezTo>
                  <a:cubicBezTo>
                    <a:pt x="19808" y="15587"/>
                    <a:pt x="20768" y="15989"/>
                    <a:pt x="21128" y="16593"/>
                  </a:cubicBezTo>
                  <a:cubicBezTo>
                    <a:pt x="21488" y="17197"/>
                    <a:pt x="21248" y="18002"/>
                    <a:pt x="19328" y="18807"/>
                  </a:cubicBezTo>
                  <a:cubicBezTo>
                    <a:pt x="17408" y="19612"/>
                    <a:pt x="13808" y="20417"/>
                    <a:pt x="10688" y="20886"/>
                  </a:cubicBezTo>
                  <a:cubicBezTo>
                    <a:pt x="7568" y="21356"/>
                    <a:pt x="4928" y="21490"/>
                    <a:pt x="3008" y="21490"/>
                  </a:cubicBezTo>
                  <a:cubicBezTo>
                    <a:pt x="1088" y="21490"/>
                    <a:pt x="-112" y="21356"/>
                    <a:pt x="8" y="20417"/>
                  </a:cubicBezTo>
                  <a:cubicBezTo>
                    <a:pt x="128" y="19478"/>
                    <a:pt x="1568" y="17733"/>
                    <a:pt x="3008" y="1598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6" name="Line"/>
            <p:cNvSpPr/>
            <p:nvPr/>
          </p:nvSpPr>
          <p:spPr>
            <a:xfrm>
              <a:off x="3162624" y="3963397"/>
              <a:ext cx="27904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2400"/>
                    <a:pt x="7200" y="4800"/>
                    <a:pt x="5400" y="8025"/>
                  </a:cubicBezTo>
                  <a:cubicBezTo>
                    <a:pt x="3600" y="11250"/>
                    <a:pt x="7200" y="15300"/>
                    <a:pt x="7200" y="17700"/>
                  </a:cubicBezTo>
                  <a:cubicBezTo>
                    <a:pt x="7200" y="20100"/>
                    <a:pt x="3600" y="20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7" name="Line"/>
            <p:cNvSpPr/>
            <p:nvPr/>
          </p:nvSpPr>
          <p:spPr>
            <a:xfrm>
              <a:off x="3092868" y="4098212"/>
              <a:ext cx="742103" cy="416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482" extrusionOk="0">
                  <a:moveTo>
                    <a:pt x="0" y="6722"/>
                  </a:moveTo>
                  <a:cubicBezTo>
                    <a:pt x="1823" y="6002"/>
                    <a:pt x="3645" y="5282"/>
                    <a:pt x="5231" y="4442"/>
                  </a:cubicBezTo>
                  <a:cubicBezTo>
                    <a:pt x="6818" y="3602"/>
                    <a:pt x="8167" y="2642"/>
                    <a:pt x="8944" y="1862"/>
                  </a:cubicBezTo>
                  <a:cubicBezTo>
                    <a:pt x="9720" y="1082"/>
                    <a:pt x="9923" y="482"/>
                    <a:pt x="9855" y="182"/>
                  </a:cubicBezTo>
                  <a:cubicBezTo>
                    <a:pt x="9788" y="-118"/>
                    <a:pt x="9450" y="-118"/>
                    <a:pt x="8910" y="722"/>
                  </a:cubicBezTo>
                  <a:cubicBezTo>
                    <a:pt x="8370" y="1562"/>
                    <a:pt x="7627" y="3242"/>
                    <a:pt x="7155" y="4742"/>
                  </a:cubicBezTo>
                  <a:cubicBezTo>
                    <a:pt x="6682" y="6242"/>
                    <a:pt x="6480" y="7562"/>
                    <a:pt x="6413" y="8522"/>
                  </a:cubicBezTo>
                  <a:cubicBezTo>
                    <a:pt x="6345" y="9482"/>
                    <a:pt x="6413" y="10082"/>
                    <a:pt x="6649" y="10442"/>
                  </a:cubicBezTo>
                  <a:cubicBezTo>
                    <a:pt x="6885" y="10802"/>
                    <a:pt x="7290" y="10922"/>
                    <a:pt x="8032" y="10442"/>
                  </a:cubicBezTo>
                  <a:cubicBezTo>
                    <a:pt x="8775" y="9962"/>
                    <a:pt x="9855" y="8882"/>
                    <a:pt x="10496" y="8102"/>
                  </a:cubicBezTo>
                  <a:cubicBezTo>
                    <a:pt x="11137" y="7322"/>
                    <a:pt x="11340" y="6842"/>
                    <a:pt x="11542" y="6362"/>
                  </a:cubicBezTo>
                  <a:cubicBezTo>
                    <a:pt x="11745" y="5882"/>
                    <a:pt x="11947" y="5402"/>
                    <a:pt x="12116" y="5462"/>
                  </a:cubicBezTo>
                  <a:cubicBezTo>
                    <a:pt x="12285" y="5522"/>
                    <a:pt x="12420" y="6122"/>
                    <a:pt x="12319" y="7142"/>
                  </a:cubicBezTo>
                  <a:cubicBezTo>
                    <a:pt x="12217" y="8162"/>
                    <a:pt x="11880" y="9602"/>
                    <a:pt x="11677" y="10622"/>
                  </a:cubicBezTo>
                  <a:cubicBezTo>
                    <a:pt x="11475" y="11642"/>
                    <a:pt x="11407" y="12242"/>
                    <a:pt x="11576" y="12422"/>
                  </a:cubicBezTo>
                  <a:cubicBezTo>
                    <a:pt x="11745" y="12602"/>
                    <a:pt x="12150" y="12362"/>
                    <a:pt x="12825" y="11762"/>
                  </a:cubicBezTo>
                  <a:cubicBezTo>
                    <a:pt x="13500" y="11162"/>
                    <a:pt x="14445" y="10202"/>
                    <a:pt x="15086" y="9662"/>
                  </a:cubicBezTo>
                  <a:cubicBezTo>
                    <a:pt x="15727" y="9122"/>
                    <a:pt x="16065" y="9002"/>
                    <a:pt x="16402" y="9002"/>
                  </a:cubicBezTo>
                  <a:cubicBezTo>
                    <a:pt x="16740" y="9002"/>
                    <a:pt x="17077" y="9122"/>
                    <a:pt x="17280" y="9662"/>
                  </a:cubicBezTo>
                  <a:cubicBezTo>
                    <a:pt x="17482" y="10202"/>
                    <a:pt x="17550" y="11162"/>
                    <a:pt x="17719" y="11402"/>
                  </a:cubicBezTo>
                  <a:cubicBezTo>
                    <a:pt x="17888" y="11642"/>
                    <a:pt x="18157" y="11162"/>
                    <a:pt x="18495" y="10682"/>
                  </a:cubicBezTo>
                  <a:cubicBezTo>
                    <a:pt x="18832" y="10202"/>
                    <a:pt x="19237" y="9722"/>
                    <a:pt x="19609" y="9542"/>
                  </a:cubicBezTo>
                  <a:cubicBezTo>
                    <a:pt x="19980" y="9362"/>
                    <a:pt x="20318" y="9482"/>
                    <a:pt x="20655" y="10142"/>
                  </a:cubicBezTo>
                  <a:cubicBezTo>
                    <a:pt x="20992" y="10802"/>
                    <a:pt x="21330" y="12002"/>
                    <a:pt x="21465" y="13982"/>
                  </a:cubicBezTo>
                  <a:cubicBezTo>
                    <a:pt x="21600" y="15962"/>
                    <a:pt x="21533" y="18722"/>
                    <a:pt x="21465" y="2148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8" name="Line"/>
            <p:cNvSpPr/>
            <p:nvPr/>
          </p:nvSpPr>
          <p:spPr>
            <a:xfrm>
              <a:off x="4178531" y="3942470"/>
              <a:ext cx="30438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6" h="21600" extrusionOk="0">
                  <a:moveTo>
                    <a:pt x="20196" y="0"/>
                  </a:moveTo>
                  <a:cubicBezTo>
                    <a:pt x="12482" y="460"/>
                    <a:pt x="4767" y="919"/>
                    <a:pt x="1682" y="2451"/>
                  </a:cubicBezTo>
                  <a:cubicBezTo>
                    <a:pt x="-1404" y="3983"/>
                    <a:pt x="139" y="6587"/>
                    <a:pt x="3225" y="9574"/>
                  </a:cubicBezTo>
                  <a:cubicBezTo>
                    <a:pt x="6310" y="12562"/>
                    <a:pt x="10939" y="15932"/>
                    <a:pt x="11710" y="18000"/>
                  </a:cubicBezTo>
                  <a:cubicBezTo>
                    <a:pt x="12482" y="20068"/>
                    <a:pt x="9396" y="20834"/>
                    <a:pt x="631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29" name="Line"/>
            <p:cNvSpPr/>
            <p:nvPr/>
          </p:nvSpPr>
          <p:spPr>
            <a:xfrm>
              <a:off x="4111310" y="3906352"/>
              <a:ext cx="683612" cy="383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8" extrusionOk="0">
                  <a:moveTo>
                    <a:pt x="0" y="15590"/>
                  </a:moveTo>
                  <a:cubicBezTo>
                    <a:pt x="1616" y="14685"/>
                    <a:pt x="3233" y="13780"/>
                    <a:pt x="4702" y="12098"/>
                  </a:cubicBezTo>
                  <a:cubicBezTo>
                    <a:pt x="6171" y="10417"/>
                    <a:pt x="7494" y="7959"/>
                    <a:pt x="8192" y="6084"/>
                  </a:cubicBezTo>
                  <a:cubicBezTo>
                    <a:pt x="8890" y="4208"/>
                    <a:pt x="8963" y="2915"/>
                    <a:pt x="8963" y="1880"/>
                  </a:cubicBezTo>
                  <a:cubicBezTo>
                    <a:pt x="8963" y="845"/>
                    <a:pt x="8890" y="69"/>
                    <a:pt x="8816" y="5"/>
                  </a:cubicBezTo>
                  <a:cubicBezTo>
                    <a:pt x="8743" y="-60"/>
                    <a:pt x="8669" y="587"/>
                    <a:pt x="8596" y="2850"/>
                  </a:cubicBezTo>
                  <a:cubicBezTo>
                    <a:pt x="8522" y="5114"/>
                    <a:pt x="8449" y="8994"/>
                    <a:pt x="8339" y="11904"/>
                  </a:cubicBezTo>
                  <a:cubicBezTo>
                    <a:pt x="8229" y="14814"/>
                    <a:pt x="8082" y="16754"/>
                    <a:pt x="8008" y="18112"/>
                  </a:cubicBezTo>
                  <a:cubicBezTo>
                    <a:pt x="7935" y="19471"/>
                    <a:pt x="7935" y="20247"/>
                    <a:pt x="8118" y="20764"/>
                  </a:cubicBezTo>
                  <a:cubicBezTo>
                    <a:pt x="8302" y="21281"/>
                    <a:pt x="8669" y="21540"/>
                    <a:pt x="9110" y="21152"/>
                  </a:cubicBezTo>
                  <a:cubicBezTo>
                    <a:pt x="9551" y="20764"/>
                    <a:pt x="10065" y="19729"/>
                    <a:pt x="10616" y="18694"/>
                  </a:cubicBezTo>
                  <a:cubicBezTo>
                    <a:pt x="11167" y="17660"/>
                    <a:pt x="11755" y="16625"/>
                    <a:pt x="12233" y="16043"/>
                  </a:cubicBezTo>
                  <a:cubicBezTo>
                    <a:pt x="12710" y="15461"/>
                    <a:pt x="13078" y="15332"/>
                    <a:pt x="13371" y="15526"/>
                  </a:cubicBezTo>
                  <a:cubicBezTo>
                    <a:pt x="13665" y="15720"/>
                    <a:pt x="13886" y="16237"/>
                    <a:pt x="13996" y="16819"/>
                  </a:cubicBezTo>
                  <a:cubicBezTo>
                    <a:pt x="14106" y="17401"/>
                    <a:pt x="14106" y="18048"/>
                    <a:pt x="14327" y="18242"/>
                  </a:cubicBezTo>
                  <a:cubicBezTo>
                    <a:pt x="14547" y="18436"/>
                    <a:pt x="14988" y="18177"/>
                    <a:pt x="15502" y="17336"/>
                  </a:cubicBezTo>
                  <a:cubicBezTo>
                    <a:pt x="16016" y="16496"/>
                    <a:pt x="16604" y="15073"/>
                    <a:pt x="16898" y="13844"/>
                  </a:cubicBezTo>
                  <a:cubicBezTo>
                    <a:pt x="17192" y="12615"/>
                    <a:pt x="17192" y="11581"/>
                    <a:pt x="17155" y="11645"/>
                  </a:cubicBezTo>
                  <a:cubicBezTo>
                    <a:pt x="17118" y="11710"/>
                    <a:pt x="17045" y="12874"/>
                    <a:pt x="17118" y="14426"/>
                  </a:cubicBezTo>
                  <a:cubicBezTo>
                    <a:pt x="17192" y="15978"/>
                    <a:pt x="17412" y="17918"/>
                    <a:pt x="18184" y="18889"/>
                  </a:cubicBezTo>
                  <a:cubicBezTo>
                    <a:pt x="18955" y="19859"/>
                    <a:pt x="20278" y="19859"/>
                    <a:pt x="21600" y="1985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0" name="Line"/>
            <p:cNvSpPr/>
            <p:nvPr/>
          </p:nvSpPr>
          <p:spPr>
            <a:xfrm>
              <a:off x="5099429" y="3984324"/>
              <a:ext cx="285194" cy="29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442" extrusionOk="0">
                  <a:moveTo>
                    <a:pt x="6452" y="0"/>
                  </a:moveTo>
                  <a:cubicBezTo>
                    <a:pt x="5233" y="3429"/>
                    <a:pt x="4014" y="6857"/>
                    <a:pt x="2968" y="9429"/>
                  </a:cubicBezTo>
                  <a:cubicBezTo>
                    <a:pt x="1923" y="12000"/>
                    <a:pt x="1052" y="13714"/>
                    <a:pt x="530" y="15000"/>
                  </a:cubicBezTo>
                  <a:cubicBezTo>
                    <a:pt x="7" y="16286"/>
                    <a:pt x="-167" y="17143"/>
                    <a:pt x="181" y="17657"/>
                  </a:cubicBezTo>
                  <a:cubicBezTo>
                    <a:pt x="530" y="18171"/>
                    <a:pt x="1401" y="18343"/>
                    <a:pt x="3056" y="17057"/>
                  </a:cubicBezTo>
                  <a:cubicBezTo>
                    <a:pt x="4710" y="15771"/>
                    <a:pt x="7149" y="13029"/>
                    <a:pt x="8717" y="11229"/>
                  </a:cubicBezTo>
                  <a:cubicBezTo>
                    <a:pt x="10285" y="9429"/>
                    <a:pt x="10981" y="8571"/>
                    <a:pt x="11330" y="8657"/>
                  </a:cubicBezTo>
                  <a:cubicBezTo>
                    <a:pt x="11678" y="8743"/>
                    <a:pt x="11678" y="9771"/>
                    <a:pt x="11504" y="11657"/>
                  </a:cubicBezTo>
                  <a:cubicBezTo>
                    <a:pt x="11330" y="13543"/>
                    <a:pt x="10981" y="16286"/>
                    <a:pt x="10894" y="18086"/>
                  </a:cubicBezTo>
                  <a:cubicBezTo>
                    <a:pt x="10807" y="19886"/>
                    <a:pt x="10981" y="20743"/>
                    <a:pt x="11591" y="21171"/>
                  </a:cubicBezTo>
                  <a:cubicBezTo>
                    <a:pt x="12201" y="21600"/>
                    <a:pt x="13246" y="21600"/>
                    <a:pt x="14814" y="20571"/>
                  </a:cubicBezTo>
                  <a:cubicBezTo>
                    <a:pt x="16381" y="19543"/>
                    <a:pt x="18472" y="17486"/>
                    <a:pt x="19691" y="15343"/>
                  </a:cubicBezTo>
                  <a:cubicBezTo>
                    <a:pt x="20910" y="13200"/>
                    <a:pt x="21259" y="10971"/>
                    <a:pt x="21346" y="9429"/>
                  </a:cubicBezTo>
                  <a:cubicBezTo>
                    <a:pt x="21433" y="7886"/>
                    <a:pt x="21259" y="7029"/>
                    <a:pt x="20214" y="6514"/>
                  </a:cubicBezTo>
                  <a:cubicBezTo>
                    <a:pt x="19168" y="6000"/>
                    <a:pt x="17252" y="5829"/>
                    <a:pt x="15336" y="565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1" name="Line"/>
            <p:cNvSpPr/>
            <p:nvPr/>
          </p:nvSpPr>
          <p:spPr>
            <a:xfrm>
              <a:off x="5414377" y="4022591"/>
              <a:ext cx="168791" cy="227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089" extrusionOk="0">
                  <a:moveTo>
                    <a:pt x="2800" y="6813"/>
                  </a:moveTo>
                  <a:cubicBezTo>
                    <a:pt x="1924" y="9837"/>
                    <a:pt x="1048" y="12861"/>
                    <a:pt x="465" y="15345"/>
                  </a:cubicBezTo>
                  <a:cubicBezTo>
                    <a:pt x="-119" y="17829"/>
                    <a:pt x="-411" y="19773"/>
                    <a:pt x="1194" y="20637"/>
                  </a:cubicBezTo>
                  <a:cubicBezTo>
                    <a:pt x="2800" y="21501"/>
                    <a:pt x="6303" y="21285"/>
                    <a:pt x="9951" y="18585"/>
                  </a:cubicBezTo>
                  <a:cubicBezTo>
                    <a:pt x="13600" y="15885"/>
                    <a:pt x="17394" y="10701"/>
                    <a:pt x="19292" y="7569"/>
                  </a:cubicBezTo>
                  <a:cubicBezTo>
                    <a:pt x="21189" y="4437"/>
                    <a:pt x="21189" y="3357"/>
                    <a:pt x="21189" y="2277"/>
                  </a:cubicBezTo>
                  <a:cubicBezTo>
                    <a:pt x="21189" y="1197"/>
                    <a:pt x="21189" y="117"/>
                    <a:pt x="20751" y="9"/>
                  </a:cubicBezTo>
                  <a:cubicBezTo>
                    <a:pt x="20313" y="-99"/>
                    <a:pt x="19438" y="765"/>
                    <a:pt x="18562" y="162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2" name="Line"/>
            <p:cNvSpPr/>
            <p:nvPr/>
          </p:nvSpPr>
          <p:spPr>
            <a:xfrm>
              <a:off x="5597118" y="4012226"/>
              <a:ext cx="209270" cy="260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7455"/>
                  </a:moveTo>
                  <a:cubicBezTo>
                    <a:pt x="1200" y="9940"/>
                    <a:pt x="2400" y="12425"/>
                    <a:pt x="3000" y="14336"/>
                  </a:cubicBezTo>
                  <a:cubicBezTo>
                    <a:pt x="3600" y="16248"/>
                    <a:pt x="3600" y="17586"/>
                    <a:pt x="3840" y="18828"/>
                  </a:cubicBezTo>
                  <a:cubicBezTo>
                    <a:pt x="4080" y="20071"/>
                    <a:pt x="4560" y="21218"/>
                    <a:pt x="5160" y="21409"/>
                  </a:cubicBezTo>
                  <a:cubicBezTo>
                    <a:pt x="5760" y="21600"/>
                    <a:pt x="6480" y="20835"/>
                    <a:pt x="7560" y="17777"/>
                  </a:cubicBezTo>
                  <a:cubicBezTo>
                    <a:pt x="8640" y="14719"/>
                    <a:pt x="10080" y="9366"/>
                    <a:pt x="11880" y="6117"/>
                  </a:cubicBezTo>
                  <a:cubicBezTo>
                    <a:pt x="13680" y="2867"/>
                    <a:pt x="15840" y="1720"/>
                    <a:pt x="17520" y="1051"/>
                  </a:cubicBezTo>
                  <a:cubicBezTo>
                    <a:pt x="19200" y="382"/>
                    <a:pt x="20400" y="1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3" name="Line"/>
            <p:cNvSpPr/>
            <p:nvPr/>
          </p:nvSpPr>
          <p:spPr>
            <a:xfrm>
              <a:off x="5869220" y="3984324"/>
              <a:ext cx="537071" cy="256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498" extrusionOk="0">
                  <a:moveTo>
                    <a:pt x="3071" y="0"/>
                  </a:moveTo>
                  <a:cubicBezTo>
                    <a:pt x="2139" y="3697"/>
                    <a:pt x="1208" y="7395"/>
                    <a:pt x="650" y="10022"/>
                  </a:cubicBezTo>
                  <a:cubicBezTo>
                    <a:pt x="91" y="12649"/>
                    <a:pt x="-95" y="14205"/>
                    <a:pt x="45" y="14886"/>
                  </a:cubicBezTo>
                  <a:cubicBezTo>
                    <a:pt x="184" y="15568"/>
                    <a:pt x="650" y="15373"/>
                    <a:pt x="1395" y="15081"/>
                  </a:cubicBezTo>
                  <a:cubicBezTo>
                    <a:pt x="2139" y="14789"/>
                    <a:pt x="3164" y="14400"/>
                    <a:pt x="3862" y="14595"/>
                  </a:cubicBezTo>
                  <a:cubicBezTo>
                    <a:pt x="4560" y="14789"/>
                    <a:pt x="4933" y="15568"/>
                    <a:pt x="5026" y="16443"/>
                  </a:cubicBezTo>
                  <a:cubicBezTo>
                    <a:pt x="5119" y="17319"/>
                    <a:pt x="4933" y="18292"/>
                    <a:pt x="4421" y="18973"/>
                  </a:cubicBezTo>
                  <a:cubicBezTo>
                    <a:pt x="3908" y="19654"/>
                    <a:pt x="3071" y="20043"/>
                    <a:pt x="2372" y="20432"/>
                  </a:cubicBezTo>
                  <a:cubicBezTo>
                    <a:pt x="1674" y="20822"/>
                    <a:pt x="1115" y="21211"/>
                    <a:pt x="1255" y="21405"/>
                  </a:cubicBezTo>
                  <a:cubicBezTo>
                    <a:pt x="1395" y="21600"/>
                    <a:pt x="2233" y="21600"/>
                    <a:pt x="3955" y="20238"/>
                  </a:cubicBezTo>
                  <a:cubicBezTo>
                    <a:pt x="5677" y="18876"/>
                    <a:pt x="8284" y="16151"/>
                    <a:pt x="9914" y="13719"/>
                  </a:cubicBezTo>
                  <a:cubicBezTo>
                    <a:pt x="11543" y="11286"/>
                    <a:pt x="12195" y="9146"/>
                    <a:pt x="12521" y="7589"/>
                  </a:cubicBezTo>
                  <a:cubicBezTo>
                    <a:pt x="12846" y="6032"/>
                    <a:pt x="12846" y="5059"/>
                    <a:pt x="12614" y="4476"/>
                  </a:cubicBezTo>
                  <a:cubicBezTo>
                    <a:pt x="12381" y="3892"/>
                    <a:pt x="11915" y="3697"/>
                    <a:pt x="10938" y="5157"/>
                  </a:cubicBezTo>
                  <a:cubicBezTo>
                    <a:pt x="9960" y="6616"/>
                    <a:pt x="8471" y="9730"/>
                    <a:pt x="7912" y="12357"/>
                  </a:cubicBezTo>
                  <a:cubicBezTo>
                    <a:pt x="7353" y="14984"/>
                    <a:pt x="7726" y="17124"/>
                    <a:pt x="9402" y="18681"/>
                  </a:cubicBezTo>
                  <a:cubicBezTo>
                    <a:pt x="11077" y="20238"/>
                    <a:pt x="14057" y="21211"/>
                    <a:pt x="16291" y="21016"/>
                  </a:cubicBezTo>
                  <a:cubicBezTo>
                    <a:pt x="18526" y="20822"/>
                    <a:pt x="20015" y="19459"/>
                    <a:pt x="21505" y="1809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4" name="Line"/>
            <p:cNvSpPr/>
            <p:nvPr/>
          </p:nvSpPr>
          <p:spPr>
            <a:xfrm>
              <a:off x="2965183" y="4679467"/>
              <a:ext cx="302077" cy="328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060" extrusionOk="0">
                  <a:moveTo>
                    <a:pt x="7514" y="2389"/>
                  </a:moveTo>
                  <a:cubicBezTo>
                    <a:pt x="7514" y="1645"/>
                    <a:pt x="7514" y="900"/>
                    <a:pt x="7104" y="453"/>
                  </a:cubicBezTo>
                  <a:cubicBezTo>
                    <a:pt x="6695" y="6"/>
                    <a:pt x="5877" y="-143"/>
                    <a:pt x="5304" y="155"/>
                  </a:cubicBezTo>
                  <a:cubicBezTo>
                    <a:pt x="4732" y="453"/>
                    <a:pt x="4404" y="1198"/>
                    <a:pt x="3423" y="3432"/>
                  </a:cubicBezTo>
                  <a:cubicBezTo>
                    <a:pt x="2441" y="5667"/>
                    <a:pt x="804" y="9391"/>
                    <a:pt x="232" y="12445"/>
                  </a:cubicBezTo>
                  <a:cubicBezTo>
                    <a:pt x="-341" y="15498"/>
                    <a:pt x="150" y="17882"/>
                    <a:pt x="1704" y="19371"/>
                  </a:cubicBezTo>
                  <a:cubicBezTo>
                    <a:pt x="3259" y="20861"/>
                    <a:pt x="5877" y="21457"/>
                    <a:pt x="9314" y="20787"/>
                  </a:cubicBezTo>
                  <a:cubicBezTo>
                    <a:pt x="12750" y="20116"/>
                    <a:pt x="17004" y="18180"/>
                    <a:pt x="21259" y="162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5" name="Line"/>
            <p:cNvSpPr/>
            <p:nvPr/>
          </p:nvSpPr>
          <p:spPr>
            <a:xfrm>
              <a:off x="3288186" y="4637708"/>
              <a:ext cx="204979" cy="340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533" extrusionOk="0">
                  <a:moveTo>
                    <a:pt x="0" y="3673"/>
                  </a:moveTo>
                  <a:cubicBezTo>
                    <a:pt x="243" y="2939"/>
                    <a:pt x="485" y="2204"/>
                    <a:pt x="485" y="1469"/>
                  </a:cubicBezTo>
                  <a:cubicBezTo>
                    <a:pt x="485" y="735"/>
                    <a:pt x="243" y="0"/>
                    <a:pt x="121" y="0"/>
                  </a:cubicBezTo>
                  <a:cubicBezTo>
                    <a:pt x="0" y="0"/>
                    <a:pt x="0" y="735"/>
                    <a:pt x="243" y="3159"/>
                  </a:cubicBezTo>
                  <a:cubicBezTo>
                    <a:pt x="485" y="5584"/>
                    <a:pt x="971" y="9698"/>
                    <a:pt x="971" y="12784"/>
                  </a:cubicBezTo>
                  <a:cubicBezTo>
                    <a:pt x="971" y="15869"/>
                    <a:pt x="485" y="17927"/>
                    <a:pt x="243" y="19322"/>
                  </a:cubicBezTo>
                  <a:cubicBezTo>
                    <a:pt x="0" y="20718"/>
                    <a:pt x="0" y="21453"/>
                    <a:pt x="607" y="21527"/>
                  </a:cubicBezTo>
                  <a:cubicBezTo>
                    <a:pt x="1213" y="21600"/>
                    <a:pt x="2427" y="21012"/>
                    <a:pt x="4490" y="19322"/>
                  </a:cubicBezTo>
                  <a:cubicBezTo>
                    <a:pt x="6553" y="17633"/>
                    <a:pt x="9465" y="14841"/>
                    <a:pt x="11285" y="13151"/>
                  </a:cubicBezTo>
                  <a:cubicBezTo>
                    <a:pt x="13106" y="11461"/>
                    <a:pt x="13834" y="10873"/>
                    <a:pt x="14804" y="10653"/>
                  </a:cubicBezTo>
                  <a:cubicBezTo>
                    <a:pt x="15775" y="10433"/>
                    <a:pt x="16989" y="10580"/>
                    <a:pt x="18202" y="11902"/>
                  </a:cubicBezTo>
                  <a:cubicBezTo>
                    <a:pt x="19416" y="13225"/>
                    <a:pt x="20629" y="15722"/>
                    <a:pt x="21115" y="17486"/>
                  </a:cubicBezTo>
                  <a:cubicBezTo>
                    <a:pt x="21600" y="19249"/>
                    <a:pt x="21357" y="20278"/>
                    <a:pt x="21115" y="2130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6" name="Line"/>
            <p:cNvSpPr/>
            <p:nvPr/>
          </p:nvSpPr>
          <p:spPr>
            <a:xfrm>
              <a:off x="3562238" y="4785284"/>
              <a:ext cx="479316" cy="215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080" extrusionOk="0">
                  <a:moveTo>
                    <a:pt x="3040" y="1485"/>
                  </a:moveTo>
                  <a:cubicBezTo>
                    <a:pt x="3458" y="575"/>
                    <a:pt x="3875" y="-334"/>
                    <a:pt x="3771" y="121"/>
                  </a:cubicBezTo>
                  <a:cubicBezTo>
                    <a:pt x="3667" y="575"/>
                    <a:pt x="3040" y="2394"/>
                    <a:pt x="2310" y="5578"/>
                  </a:cubicBezTo>
                  <a:cubicBezTo>
                    <a:pt x="1580" y="8761"/>
                    <a:pt x="745" y="13308"/>
                    <a:pt x="327" y="16150"/>
                  </a:cubicBezTo>
                  <a:cubicBezTo>
                    <a:pt x="-90" y="18992"/>
                    <a:pt x="-90" y="20129"/>
                    <a:pt x="223" y="20584"/>
                  </a:cubicBezTo>
                  <a:cubicBezTo>
                    <a:pt x="536" y="21039"/>
                    <a:pt x="1162" y="20811"/>
                    <a:pt x="2101" y="19106"/>
                  </a:cubicBezTo>
                  <a:cubicBezTo>
                    <a:pt x="3040" y="17401"/>
                    <a:pt x="4293" y="14218"/>
                    <a:pt x="5075" y="12058"/>
                  </a:cubicBezTo>
                  <a:cubicBezTo>
                    <a:pt x="5858" y="9898"/>
                    <a:pt x="6171" y="8761"/>
                    <a:pt x="6536" y="7851"/>
                  </a:cubicBezTo>
                  <a:cubicBezTo>
                    <a:pt x="6901" y="6942"/>
                    <a:pt x="7319" y="6260"/>
                    <a:pt x="7580" y="6828"/>
                  </a:cubicBezTo>
                  <a:cubicBezTo>
                    <a:pt x="7840" y="7397"/>
                    <a:pt x="7945" y="9215"/>
                    <a:pt x="7840" y="11375"/>
                  </a:cubicBezTo>
                  <a:cubicBezTo>
                    <a:pt x="7736" y="13535"/>
                    <a:pt x="7423" y="16037"/>
                    <a:pt x="7110" y="17855"/>
                  </a:cubicBezTo>
                  <a:cubicBezTo>
                    <a:pt x="6797" y="19674"/>
                    <a:pt x="6484" y="20811"/>
                    <a:pt x="6588" y="21039"/>
                  </a:cubicBezTo>
                  <a:cubicBezTo>
                    <a:pt x="6693" y="21266"/>
                    <a:pt x="7214" y="20584"/>
                    <a:pt x="8362" y="18083"/>
                  </a:cubicBezTo>
                  <a:cubicBezTo>
                    <a:pt x="9510" y="15582"/>
                    <a:pt x="11284" y="11262"/>
                    <a:pt x="12327" y="8647"/>
                  </a:cubicBezTo>
                  <a:cubicBezTo>
                    <a:pt x="13371" y="6032"/>
                    <a:pt x="13684" y="5123"/>
                    <a:pt x="13997" y="5123"/>
                  </a:cubicBezTo>
                  <a:cubicBezTo>
                    <a:pt x="14310" y="5123"/>
                    <a:pt x="14623" y="6032"/>
                    <a:pt x="14675" y="7624"/>
                  </a:cubicBezTo>
                  <a:cubicBezTo>
                    <a:pt x="14727" y="9215"/>
                    <a:pt x="14519" y="11489"/>
                    <a:pt x="14310" y="13308"/>
                  </a:cubicBezTo>
                  <a:cubicBezTo>
                    <a:pt x="14101" y="15127"/>
                    <a:pt x="13893" y="16491"/>
                    <a:pt x="14101" y="17060"/>
                  </a:cubicBezTo>
                  <a:cubicBezTo>
                    <a:pt x="14310" y="17628"/>
                    <a:pt x="14936" y="17401"/>
                    <a:pt x="16240" y="16719"/>
                  </a:cubicBezTo>
                  <a:cubicBezTo>
                    <a:pt x="17545" y="16037"/>
                    <a:pt x="19527" y="14900"/>
                    <a:pt x="21510" y="137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7" name="Line"/>
            <p:cNvSpPr/>
            <p:nvPr/>
          </p:nvSpPr>
          <p:spPr>
            <a:xfrm>
              <a:off x="4069456" y="4807448"/>
              <a:ext cx="207966" cy="383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1340" extrusionOk="0">
                  <a:moveTo>
                    <a:pt x="10681" y="0"/>
                  </a:moveTo>
                  <a:cubicBezTo>
                    <a:pt x="8070" y="2199"/>
                    <a:pt x="5459" y="4398"/>
                    <a:pt x="3560" y="6014"/>
                  </a:cubicBezTo>
                  <a:cubicBezTo>
                    <a:pt x="1662" y="7631"/>
                    <a:pt x="475" y="8666"/>
                    <a:pt x="237" y="8731"/>
                  </a:cubicBezTo>
                  <a:cubicBezTo>
                    <a:pt x="0" y="8795"/>
                    <a:pt x="712" y="7890"/>
                    <a:pt x="1899" y="6661"/>
                  </a:cubicBezTo>
                  <a:cubicBezTo>
                    <a:pt x="3086" y="5432"/>
                    <a:pt x="4747" y="3880"/>
                    <a:pt x="6290" y="3104"/>
                  </a:cubicBezTo>
                  <a:cubicBezTo>
                    <a:pt x="7833" y="2328"/>
                    <a:pt x="9257" y="2328"/>
                    <a:pt x="11393" y="3557"/>
                  </a:cubicBezTo>
                  <a:cubicBezTo>
                    <a:pt x="13530" y="4786"/>
                    <a:pt x="16378" y="7243"/>
                    <a:pt x="18396" y="10153"/>
                  </a:cubicBezTo>
                  <a:cubicBezTo>
                    <a:pt x="20413" y="13063"/>
                    <a:pt x="21600" y="16426"/>
                    <a:pt x="21125" y="18560"/>
                  </a:cubicBezTo>
                  <a:cubicBezTo>
                    <a:pt x="20651" y="20695"/>
                    <a:pt x="18514" y="21600"/>
                    <a:pt x="14716" y="21277"/>
                  </a:cubicBezTo>
                  <a:cubicBezTo>
                    <a:pt x="10919" y="20953"/>
                    <a:pt x="5459" y="19401"/>
                    <a:pt x="0" y="178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8" name="Line"/>
            <p:cNvSpPr/>
            <p:nvPr/>
          </p:nvSpPr>
          <p:spPr>
            <a:xfrm>
              <a:off x="4236871" y="4770987"/>
              <a:ext cx="509222" cy="22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72" extrusionOk="0">
                  <a:moveTo>
                    <a:pt x="0" y="16662"/>
                  </a:moveTo>
                  <a:cubicBezTo>
                    <a:pt x="1677" y="16874"/>
                    <a:pt x="3353" y="17085"/>
                    <a:pt x="4882" y="16133"/>
                  </a:cubicBezTo>
                  <a:cubicBezTo>
                    <a:pt x="6411" y="15180"/>
                    <a:pt x="7792" y="13062"/>
                    <a:pt x="8975" y="11156"/>
                  </a:cubicBezTo>
                  <a:cubicBezTo>
                    <a:pt x="10159" y="9250"/>
                    <a:pt x="11145" y="7556"/>
                    <a:pt x="11885" y="5544"/>
                  </a:cubicBezTo>
                  <a:cubicBezTo>
                    <a:pt x="12625" y="3533"/>
                    <a:pt x="13118" y="1203"/>
                    <a:pt x="13068" y="356"/>
                  </a:cubicBezTo>
                  <a:cubicBezTo>
                    <a:pt x="13019" y="-491"/>
                    <a:pt x="12427" y="144"/>
                    <a:pt x="11244" y="2580"/>
                  </a:cubicBezTo>
                  <a:cubicBezTo>
                    <a:pt x="10060" y="5015"/>
                    <a:pt x="8285" y="9250"/>
                    <a:pt x="7249" y="12427"/>
                  </a:cubicBezTo>
                  <a:cubicBezTo>
                    <a:pt x="6214" y="15603"/>
                    <a:pt x="5918" y="17721"/>
                    <a:pt x="6016" y="19097"/>
                  </a:cubicBezTo>
                  <a:cubicBezTo>
                    <a:pt x="6115" y="20474"/>
                    <a:pt x="6608" y="21109"/>
                    <a:pt x="8729" y="20791"/>
                  </a:cubicBezTo>
                  <a:cubicBezTo>
                    <a:pt x="10849" y="20474"/>
                    <a:pt x="14597" y="19203"/>
                    <a:pt x="17014" y="17933"/>
                  </a:cubicBezTo>
                  <a:cubicBezTo>
                    <a:pt x="19430" y="16662"/>
                    <a:pt x="20515" y="15391"/>
                    <a:pt x="21600" y="141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39" name="Line"/>
            <p:cNvSpPr/>
            <p:nvPr/>
          </p:nvSpPr>
          <p:spPr>
            <a:xfrm>
              <a:off x="3017244" y="5433109"/>
              <a:ext cx="236065" cy="370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265" extrusionOk="0">
                  <a:moveTo>
                    <a:pt x="8793" y="3723"/>
                  </a:moveTo>
                  <a:cubicBezTo>
                    <a:pt x="9217" y="3056"/>
                    <a:pt x="9640" y="2389"/>
                    <a:pt x="9640" y="1723"/>
                  </a:cubicBezTo>
                  <a:cubicBezTo>
                    <a:pt x="9640" y="1056"/>
                    <a:pt x="9217" y="389"/>
                    <a:pt x="8475" y="123"/>
                  </a:cubicBezTo>
                  <a:cubicBezTo>
                    <a:pt x="7734" y="-144"/>
                    <a:pt x="6675" y="-11"/>
                    <a:pt x="5511" y="856"/>
                  </a:cubicBezTo>
                  <a:cubicBezTo>
                    <a:pt x="4346" y="1723"/>
                    <a:pt x="3075" y="3323"/>
                    <a:pt x="2123" y="6189"/>
                  </a:cubicBezTo>
                  <a:cubicBezTo>
                    <a:pt x="1170" y="9056"/>
                    <a:pt x="534" y="13189"/>
                    <a:pt x="217" y="15856"/>
                  </a:cubicBezTo>
                  <a:cubicBezTo>
                    <a:pt x="-101" y="18523"/>
                    <a:pt x="-101" y="19723"/>
                    <a:pt x="428" y="20456"/>
                  </a:cubicBezTo>
                  <a:cubicBezTo>
                    <a:pt x="958" y="21189"/>
                    <a:pt x="2017" y="21456"/>
                    <a:pt x="4452" y="21123"/>
                  </a:cubicBezTo>
                  <a:cubicBezTo>
                    <a:pt x="6887" y="20789"/>
                    <a:pt x="10699" y="19856"/>
                    <a:pt x="13770" y="18723"/>
                  </a:cubicBezTo>
                  <a:cubicBezTo>
                    <a:pt x="16840" y="17589"/>
                    <a:pt x="19170" y="16256"/>
                    <a:pt x="21499" y="1492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0" name="Line"/>
            <p:cNvSpPr/>
            <p:nvPr/>
          </p:nvSpPr>
          <p:spPr>
            <a:xfrm>
              <a:off x="3288186" y="5482096"/>
              <a:ext cx="286002" cy="308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46" extrusionOk="0">
                  <a:moveTo>
                    <a:pt x="0" y="10067"/>
                  </a:moveTo>
                  <a:cubicBezTo>
                    <a:pt x="1054" y="5338"/>
                    <a:pt x="2107" y="608"/>
                    <a:pt x="2371" y="56"/>
                  </a:cubicBezTo>
                  <a:cubicBezTo>
                    <a:pt x="2634" y="-496"/>
                    <a:pt x="2107" y="3130"/>
                    <a:pt x="1580" y="6757"/>
                  </a:cubicBezTo>
                  <a:cubicBezTo>
                    <a:pt x="1054" y="10383"/>
                    <a:pt x="527" y="14009"/>
                    <a:pt x="263" y="16453"/>
                  </a:cubicBezTo>
                  <a:cubicBezTo>
                    <a:pt x="0" y="18897"/>
                    <a:pt x="0" y="20158"/>
                    <a:pt x="439" y="20631"/>
                  </a:cubicBezTo>
                  <a:cubicBezTo>
                    <a:pt x="878" y="21104"/>
                    <a:pt x="1756" y="20789"/>
                    <a:pt x="3337" y="19291"/>
                  </a:cubicBezTo>
                  <a:cubicBezTo>
                    <a:pt x="4917" y="17793"/>
                    <a:pt x="7200" y="15113"/>
                    <a:pt x="8693" y="13457"/>
                  </a:cubicBezTo>
                  <a:cubicBezTo>
                    <a:pt x="10185" y="11802"/>
                    <a:pt x="10888" y="11171"/>
                    <a:pt x="11678" y="10777"/>
                  </a:cubicBezTo>
                  <a:cubicBezTo>
                    <a:pt x="12468" y="10383"/>
                    <a:pt x="13346" y="10225"/>
                    <a:pt x="14488" y="11171"/>
                  </a:cubicBezTo>
                  <a:cubicBezTo>
                    <a:pt x="15629" y="12117"/>
                    <a:pt x="17034" y="14167"/>
                    <a:pt x="17824" y="15822"/>
                  </a:cubicBezTo>
                  <a:cubicBezTo>
                    <a:pt x="18615" y="17478"/>
                    <a:pt x="18790" y="18739"/>
                    <a:pt x="19317" y="19527"/>
                  </a:cubicBezTo>
                  <a:cubicBezTo>
                    <a:pt x="19844" y="20316"/>
                    <a:pt x="20722" y="20631"/>
                    <a:pt x="21600" y="209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1" name="Line"/>
            <p:cNvSpPr/>
            <p:nvPr/>
          </p:nvSpPr>
          <p:spPr>
            <a:xfrm>
              <a:off x="3645851" y="5568836"/>
              <a:ext cx="395703" cy="24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113" extrusionOk="0">
                  <a:moveTo>
                    <a:pt x="1412" y="5310"/>
                  </a:moveTo>
                  <a:cubicBezTo>
                    <a:pt x="2296" y="4110"/>
                    <a:pt x="3180" y="2910"/>
                    <a:pt x="3812" y="1910"/>
                  </a:cubicBezTo>
                  <a:cubicBezTo>
                    <a:pt x="4443" y="910"/>
                    <a:pt x="4822" y="110"/>
                    <a:pt x="4696" y="10"/>
                  </a:cubicBezTo>
                  <a:cubicBezTo>
                    <a:pt x="4570" y="-90"/>
                    <a:pt x="3938" y="510"/>
                    <a:pt x="3054" y="3510"/>
                  </a:cubicBezTo>
                  <a:cubicBezTo>
                    <a:pt x="2170" y="6510"/>
                    <a:pt x="1033" y="11910"/>
                    <a:pt x="464" y="15110"/>
                  </a:cubicBezTo>
                  <a:cubicBezTo>
                    <a:pt x="-104" y="18310"/>
                    <a:pt x="-104" y="19310"/>
                    <a:pt x="212" y="19810"/>
                  </a:cubicBezTo>
                  <a:cubicBezTo>
                    <a:pt x="528" y="20310"/>
                    <a:pt x="1159" y="20310"/>
                    <a:pt x="2296" y="19210"/>
                  </a:cubicBezTo>
                  <a:cubicBezTo>
                    <a:pt x="3433" y="18110"/>
                    <a:pt x="5075" y="15910"/>
                    <a:pt x="6085" y="14410"/>
                  </a:cubicBezTo>
                  <a:cubicBezTo>
                    <a:pt x="7096" y="12910"/>
                    <a:pt x="7475" y="12110"/>
                    <a:pt x="7980" y="11510"/>
                  </a:cubicBezTo>
                  <a:cubicBezTo>
                    <a:pt x="8485" y="10910"/>
                    <a:pt x="9117" y="10510"/>
                    <a:pt x="9496" y="10810"/>
                  </a:cubicBezTo>
                  <a:cubicBezTo>
                    <a:pt x="9875" y="11110"/>
                    <a:pt x="10001" y="12110"/>
                    <a:pt x="10064" y="13110"/>
                  </a:cubicBezTo>
                  <a:cubicBezTo>
                    <a:pt x="10128" y="14110"/>
                    <a:pt x="10128" y="15110"/>
                    <a:pt x="9938" y="16610"/>
                  </a:cubicBezTo>
                  <a:cubicBezTo>
                    <a:pt x="9749" y="18110"/>
                    <a:pt x="9370" y="20110"/>
                    <a:pt x="9496" y="20810"/>
                  </a:cubicBezTo>
                  <a:cubicBezTo>
                    <a:pt x="9622" y="21510"/>
                    <a:pt x="10254" y="20910"/>
                    <a:pt x="11075" y="19910"/>
                  </a:cubicBezTo>
                  <a:cubicBezTo>
                    <a:pt x="11896" y="18910"/>
                    <a:pt x="12907" y="17510"/>
                    <a:pt x="13728" y="16610"/>
                  </a:cubicBezTo>
                  <a:cubicBezTo>
                    <a:pt x="14549" y="15710"/>
                    <a:pt x="15180" y="15310"/>
                    <a:pt x="15496" y="15610"/>
                  </a:cubicBezTo>
                  <a:cubicBezTo>
                    <a:pt x="15812" y="15910"/>
                    <a:pt x="15812" y="16910"/>
                    <a:pt x="15749" y="17910"/>
                  </a:cubicBezTo>
                  <a:cubicBezTo>
                    <a:pt x="15685" y="18910"/>
                    <a:pt x="15559" y="19910"/>
                    <a:pt x="16001" y="20310"/>
                  </a:cubicBezTo>
                  <a:cubicBezTo>
                    <a:pt x="16443" y="20710"/>
                    <a:pt x="17454" y="20510"/>
                    <a:pt x="18464" y="20110"/>
                  </a:cubicBezTo>
                  <a:cubicBezTo>
                    <a:pt x="19475" y="19710"/>
                    <a:pt x="20485" y="19110"/>
                    <a:pt x="21496" y="185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2" name="Line"/>
            <p:cNvSpPr/>
            <p:nvPr/>
          </p:nvSpPr>
          <p:spPr>
            <a:xfrm>
              <a:off x="4055505" y="5588718"/>
              <a:ext cx="323855" cy="412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390" extrusionOk="0">
                  <a:moveTo>
                    <a:pt x="17004" y="0"/>
                  </a:moveTo>
                  <a:cubicBezTo>
                    <a:pt x="14553" y="2413"/>
                    <a:pt x="12102" y="4827"/>
                    <a:pt x="10494" y="6335"/>
                  </a:cubicBezTo>
                  <a:cubicBezTo>
                    <a:pt x="8885" y="7844"/>
                    <a:pt x="8119" y="8447"/>
                    <a:pt x="7506" y="8990"/>
                  </a:cubicBezTo>
                  <a:cubicBezTo>
                    <a:pt x="6894" y="9533"/>
                    <a:pt x="6434" y="10016"/>
                    <a:pt x="6587" y="10016"/>
                  </a:cubicBezTo>
                  <a:cubicBezTo>
                    <a:pt x="6740" y="10016"/>
                    <a:pt x="7506" y="9533"/>
                    <a:pt x="8579" y="8930"/>
                  </a:cubicBezTo>
                  <a:cubicBezTo>
                    <a:pt x="9651" y="8326"/>
                    <a:pt x="11030" y="7602"/>
                    <a:pt x="12791" y="7482"/>
                  </a:cubicBezTo>
                  <a:cubicBezTo>
                    <a:pt x="14553" y="7361"/>
                    <a:pt x="16698" y="7844"/>
                    <a:pt x="18460" y="9292"/>
                  </a:cubicBezTo>
                  <a:cubicBezTo>
                    <a:pt x="20221" y="10740"/>
                    <a:pt x="21600" y="13153"/>
                    <a:pt x="21294" y="15325"/>
                  </a:cubicBezTo>
                  <a:cubicBezTo>
                    <a:pt x="20987" y="17497"/>
                    <a:pt x="18996" y="19428"/>
                    <a:pt x="16162" y="20454"/>
                  </a:cubicBezTo>
                  <a:cubicBezTo>
                    <a:pt x="13328" y="21479"/>
                    <a:pt x="9651" y="21600"/>
                    <a:pt x="6817" y="21117"/>
                  </a:cubicBezTo>
                  <a:cubicBezTo>
                    <a:pt x="3983" y="20635"/>
                    <a:pt x="1991" y="19549"/>
                    <a:pt x="0" y="184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3" name="Line"/>
            <p:cNvSpPr/>
            <p:nvPr/>
          </p:nvSpPr>
          <p:spPr>
            <a:xfrm>
              <a:off x="4313603" y="5627479"/>
              <a:ext cx="641758" cy="2320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2" extrusionOk="0">
                  <a:moveTo>
                    <a:pt x="0" y="12233"/>
                  </a:moveTo>
                  <a:cubicBezTo>
                    <a:pt x="1722" y="12233"/>
                    <a:pt x="3443" y="12233"/>
                    <a:pt x="4774" y="11603"/>
                  </a:cubicBezTo>
                  <a:cubicBezTo>
                    <a:pt x="6104" y="10974"/>
                    <a:pt x="7043" y="9716"/>
                    <a:pt x="7826" y="8353"/>
                  </a:cubicBezTo>
                  <a:cubicBezTo>
                    <a:pt x="8609" y="6990"/>
                    <a:pt x="9235" y="5522"/>
                    <a:pt x="9704" y="3949"/>
                  </a:cubicBezTo>
                  <a:cubicBezTo>
                    <a:pt x="10174" y="2376"/>
                    <a:pt x="10487" y="699"/>
                    <a:pt x="10370" y="174"/>
                  </a:cubicBezTo>
                  <a:cubicBezTo>
                    <a:pt x="10252" y="-350"/>
                    <a:pt x="9704" y="279"/>
                    <a:pt x="8883" y="2481"/>
                  </a:cubicBezTo>
                  <a:cubicBezTo>
                    <a:pt x="8061" y="4683"/>
                    <a:pt x="6965" y="8458"/>
                    <a:pt x="6378" y="11079"/>
                  </a:cubicBezTo>
                  <a:cubicBezTo>
                    <a:pt x="5791" y="13700"/>
                    <a:pt x="5713" y="15168"/>
                    <a:pt x="6339" y="16741"/>
                  </a:cubicBezTo>
                  <a:cubicBezTo>
                    <a:pt x="6965" y="18314"/>
                    <a:pt x="8296" y="19992"/>
                    <a:pt x="10448" y="20621"/>
                  </a:cubicBezTo>
                  <a:cubicBezTo>
                    <a:pt x="12600" y="21250"/>
                    <a:pt x="15574" y="20831"/>
                    <a:pt x="17570" y="20201"/>
                  </a:cubicBezTo>
                  <a:cubicBezTo>
                    <a:pt x="19565" y="19572"/>
                    <a:pt x="20583" y="18733"/>
                    <a:pt x="21600" y="1789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4" name="Line"/>
            <p:cNvSpPr/>
            <p:nvPr/>
          </p:nvSpPr>
          <p:spPr>
            <a:xfrm>
              <a:off x="2948013" y="6104915"/>
              <a:ext cx="335408" cy="326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6" h="21543" extrusionOk="0">
                  <a:moveTo>
                    <a:pt x="10036" y="0"/>
                  </a:moveTo>
                  <a:cubicBezTo>
                    <a:pt x="7979" y="2451"/>
                    <a:pt x="5921" y="4902"/>
                    <a:pt x="4011" y="6587"/>
                  </a:cubicBezTo>
                  <a:cubicBezTo>
                    <a:pt x="2101" y="8272"/>
                    <a:pt x="338" y="9191"/>
                    <a:pt x="44" y="9651"/>
                  </a:cubicBezTo>
                  <a:cubicBezTo>
                    <a:pt x="-250" y="10111"/>
                    <a:pt x="926" y="10111"/>
                    <a:pt x="3938" y="10494"/>
                  </a:cubicBezTo>
                  <a:cubicBezTo>
                    <a:pt x="6950" y="10877"/>
                    <a:pt x="11799" y="11643"/>
                    <a:pt x="14958" y="12715"/>
                  </a:cubicBezTo>
                  <a:cubicBezTo>
                    <a:pt x="18117" y="13787"/>
                    <a:pt x="19587" y="15166"/>
                    <a:pt x="20395" y="16238"/>
                  </a:cubicBezTo>
                  <a:cubicBezTo>
                    <a:pt x="21203" y="17311"/>
                    <a:pt x="21350" y="18077"/>
                    <a:pt x="21056" y="18766"/>
                  </a:cubicBezTo>
                  <a:cubicBezTo>
                    <a:pt x="20762" y="19455"/>
                    <a:pt x="20028" y="20068"/>
                    <a:pt x="18191" y="20528"/>
                  </a:cubicBezTo>
                  <a:cubicBezTo>
                    <a:pt x="16354" y="20987"/>
                    <a:pt x="13415" y="21294"/>
                    <a:pt x="11505" y="21447"/>
                  </a:cubicBezTo>
                  <a:cubicBezTo>
                    <a:pt x="9595" y="21600"/>
                    <a:pt x="8713" y="21600"/>
                    <a:pt x="8126" y="21217"/>
                  </a:cubicBezTo>
                  <a:cubicBezTo>
                    <a:pt x="7538" y="20834"/>
                    <a:pt x="7244" y="20068"/>
                    <a:pt x="6950" y="1930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5" name="Line"/>
            <p:cNvSpPr/>
            <p:nvPr/>
          </p:nvSpPr>
          <p:spPr>
            <a:xfrm>
              <a:off x="3350967" y="6095614"/>
              <a:ext cx="66560" cy="365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1" h="21600" extrusionOk="0">
                  <a:moveTo>
                    <a:pt x="11172" y="4265"/>
                  </a:moveTo>
                  <a:cubicBezTo>
                    <a:pt x="14152" y="3302"/>
                    <a:pt x="17131" y="2339"/>
                    <a:pt x="18993" y="1513"/>
                  </a:cubicBezTo>
                  <a:cubicBezTo>
                    <a:pt x="20855" y="688"/>
                    <a:pt x="21600" y="0"/>
                    <a:pt x="21228" y="0"/>
                  </a:cubicBezTo>
                  <a:cubicBezTo>
                    <a:pt x="20855" y="0"/>
                    <a:pt x="19366" y="688"/>
                    <a:pt x="17503" y="3508"/>
                  </a:cubicBezTo>
                  <a:cubicBezTo>
                    <a:pt x="15641" y="6329"/>
                    <a:pt x="13407" y="11282"/>
                    <a:pt x="10428" y="14652"/>
                  </a:cubicBezTo>
                  <a:cubicBezTo>
                    <a:pt x="7448" y="18023"/>
                    <a:pt x="3724" y="1981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6" name="Line"/>
            <p:cNvSpPr/>
            <p:nvPr/>
          </p:nvSpPr>
          <p:spPr>
            <a:xfrm>
              <a:off x="3317958" y="6273565"/>
              <a:ext cx="755085" cy="382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401" extrusionOk="0">
                  <a:moveTo>
                    <a:pt x="345" y="8909"/>
                  </a:moveTo>
                  <a:cubicBezTo>
                    <a:pt x="146" y="8129"/>
                    <a:pt x="-53" y="7348"/>
                    <a:pt x="13" y="6958"/>
                  </a:cubicBezTo>
                  <a:cubicBezTo>
                    <a:pt x="80" y="6567"/>
                    <a:pt x="411" y="6567"/>
                    <a:pt x="1305" y="6047"/>
                  </a:cubicBezTo>
                  <a:cubicBezTo>
                    <a:pt x="2200" y="5526"/>
                    <a:pt x="3657" y="4485"/>
                    <a:pt x="4585" y="3770"/>
                  </a:cubicBezTo>
                  <a:cubicBezTo>
                    <a:pt x="5513" y="3054"/>
                    <a:pt x="5910" y="2664"/>
                    <a:pt x="6241" y="2013"/>
                  </a:cubicBezTo>
                  <a:cubicBezTo>
                    <a:pt x="6573" y="1362"/>
                    <a:pt x="6838" y="452"/>
                    <a:pt x="6805" y="126"/>
                  </a:cubicBezTo>
                  <a:cubicBezTo>
                    <a:pt x="6772" y="-199"/>
                    <a:pt x="6440" y="61"/>
                    <a:pt x="5811" y="1428"/>
                  </a:cubicBezTo>
                  <a:cubicBezTo>
                    <a:pt x="5181" y="2794"/>
                    <a:pt x="4254" y="5266"/>
                    <a:pt x="3790" y="7088"/>
                  </a:cubicBezTo>
                  <a:cubicBezTo>
                    <a:pt x="3326" y="8909"/>
                    <a:pt x="3326" y="10081"/>
                    <a:pt x="3525" y="10536"/>
                  </a:cubicBezTo>
                  <a:cubicBezTo>
                    <a:pt x="3724" y="10991"/>
                    <a:pt x="4121" y="10731"/>
                    <a:pt x="4850" y="9820"/>
                  </a:cubicBezTo>
                  <a:cubicBezTo>
                    <a:pt x="5579" y="8909"/>
                    <a:pt x="6639" y="7348"/>
                    <a:pt x="7302" y="6112"/>
                  </a:cubicBezTo>
                  <a:cubicBezTo>
                    <a:pt x="7964" y="4876"/>
                    <a:pt x="8229" y="3965"/>
                    <a:pt x="8461" y="3249"/>
                  </a:cubicBezTo>
                  <a:cubicBezTo>
                    <a:pt x="8693" y="2534"/>
                    <a:pt x="8892" y="2013"/>
                    <a:pt x="9024" y="2143"/>
                  </a:cubicBezTo>
                  <a:cubicBezTo>
                    <a:pt x="9157" y="2273"/>
                    <a:pt x="9223" y="3054"/>
                    <a:pt x="9124" y="4290"/>
                  </a:cubicBezTo>
                  <a:cubicBezTo>
                    <a:pt x="9024" y="5526"/>
                    <a:pt x="8759" y="7218"/>
                    <a:pt x="8560" y="8389"/>
                  </a:cubicBezTo>
                  <a:cubicBezTo>
                    <a:pt x="8362" y="9560"/>
                    <a:pt x="8229" y="10211"/>
                    <a:pt x="8295" y="10341"/>
                  </a:cubicBezTo>
                  <a:cubicBezTo>
                    <a:pt x="8362" y="10471"/>
                    <a:pt x="8627" y="10081"/>
                    <a:pt x="9223" y="9235"/>
                  </a:cubicBezTo>
                  <a:cubicBezTo>
                    <a:pt x="9819" y="8389"/>
                    <a:pt x="10747" y="7088"/>
                    <a:pt x="11542" y="6567"/>
                  </a:cubicBezTo>
                  <a:cubicBezTo>
                    <a:pt x="12337" y="6047"/>
                    <a:pt x="13000" y="6307"/>
                    <a:pt x="13464" y="6697"/>
                  </a:cubicBezTo>
                  <a:cubicBezTo>
                    <a:pt x="13927" y="7088"/>
                    <a:pt x="14192" y="7608"/>
                    <a:pt x="14391" y="8389"/>
                  </a:cubicBezTo>
                  <a:cubicBezTo>
                    <a:pt x="14590" y="9170"/>
                    <a:pt x="14722" y="10211"/>
                    <a:pt x="14656" y="10991"/>
                  </a:cubicBezTo>
                  <a:cubicBezTo>
                    <a:pt x="14590" y="11772"/>
                    <a:pt x="14325" y="12293"/>
                    <a:pt x="14358" y="12423"/>
                  </a:cubicBezTo>
                  <a:cubicBezTo>
                    <a:pt x="14391" y="12553"/>
                    <a:pt x="14722" y="12293"/>
                    <a:pt x="15518" y="11642"/>
                  </a:cubicBezTo>
                  <a:cubicBezTo>
                    <a:pt x="16313" y="10991"/>
                    <a:pt x="17572" y="9950"/>
                    <a:pt x="18532" y="9625"/>
                  </a:cubicBezTo>
                  <a:cubicBezTo>
                    <a:pt x="19493" y="9300"/>
                    <a:pt x="20156" y="9690"/>
                    <a:pt x="20653" y="10991"/>
                  </a:cubicBezTo>
                  <a:cubicBezTo>
                    <a:pt x="21149" y="12293"/>
                    <a:pt x="21481" y="14505"/>
                    <a:pt x="21514" y="16391"/>
                  </a:cubicBezTo>
                  <a:cubicBezTo>
                    <a:pt x="21547" y="18278"/>
                    <a:pt x="21282" y="19840"/>
                    <a:pt x="21017" y="2140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7" name="Line"/>
            <p:cNvSpPr/>
            <p:nvPr/>
          </p:nvSpPr>
          <p:spPr>
            <a:xfrm>
              <a:off x="4467067" y="6188622"/>
              <a:ext cx="34879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4350"/>
                    <a:pt x="2880" y="8700"/>
                    <a:pt x="6480" y="12300"/>
                  </a:cubicBezTo>
                  <a:cubicBezTo>
                    <a:pt x="10080" y="15900"/>
                    <a:pt x="15840" y="1875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8" name="Line"/>
            <p:cNvSpPr/>
            <p:nvPr/>
          </p:nvSpPr>
          <p:spPr>
            <a:xfrm>
              <a:off x="4376383" y="6142118"/>
              <a:ext cx="760345" cy="276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453" y="21237"/>
                    <a:pt x="2906" y="20874"/>
                    <a:pt x="4294" y="18968"/>
                  </a:cubicBezTo>
                  <a:cubicBezTo>
                    <a:pt x="5681" y="17062"/>
                    <a:pt x="7002" y="13613"/>
                    <a:pt x="7828" y="10618"/>
                  </a:cubicBezTo>
                  <a:cubicBezTo>
                    <a:pt x="8653" y="7624"/>
                    <a:pt x="8983" y="5082"/>
                    <a:pt x="9215" y="3176"/>
                  </a:cubicBezTo>
                  <a:cubicBezTo>
                    <a:pt x="9446" y="1271"/>
                    <a:pt x="9578" y="0"/>
                    <a:pt x="9644" y="0"/>
                  </a:cubicBezTo>
                  <a:cubicBezTo>
                    <a:pt x="9710" y="0"/>
                    <a:pt x="9710" y="1271"/>
                    <a:pt x="9380" y="4084"/>
                  </a:cubicBezTo>
                  <a:cubicBezTo>
                    <a:pt x="9050" y="6897"/>
                    <a:pt x="8389" y="11254"/>
                    <a:pt x="7960" y="13795"/>
                  </a:cubicBezTo>
                  <a:cubicBezTo>
                    <a:pt x="7530" y="16336"/>
                    <a:pt x="7332" y="17062"/>
                    <a:pt x="7167" y="17970"/>
                  </a:cubicBezTo>
                  <a:cubicBezTo>
                    <a:pt x="7002" y="18877"/>
                    <a:pt x="6870" y="19966"/>
                    <a:pt x="6969" y="20420"/>
                  </a:cubicBezTo>
                  <a:cubicBezTo>
                    <a:pt x="7068" y="20874"/>
                    <a:pt x="7398" y="20692"/>
                    <a:pt x="7993" y="19694"/>
                  </a:cubicBezTo>
                  <a:cubicBezTo>
                    <a:pt x="8587" y="18696"/>
                    <a:pt x="9446" y="16881"/>
                    <a:pt x="10040" y="15973"/>
                  </a:cubicBezTo>
                  <a:cubicBezTo>
                    <a:pt x="10635" y="15066"/>
                    <a:pt x="10965" y="15066"/>
                    <a:pt x="11394" y="15247"/>
                  </a:cubicBezTo>
                  <a:cubicBezTo>
                    <a:pt x="11824" y="15429"/>
                    <a:pt x="12352" y="15792"/>
                    <a:pt x="12550" y="16518"/>
                  </a:cubicBezTo>
                  <a:cubicBezTo>
                    <a:pt x="12749" y="17244"/>
                    <a:pt x="12617" y="18333"/>
                    <a:pt x="12716" y="18877"/>
                  </a:cubicBezTo>
                  <a:cubicBezTo>
                    <a:pt x="12815" y="19422"/>
                    <a:pt x="13145" y="19422"/>
                    <a:pt x="13806" y="18787"/>
                  </a:cubicBezTo>
                  <a:cubicBezTo>
                    <a:pt x="14466" y="18151"/>
                    <a:pt x="15457" y="16881"/>
                    <a:pt x="16084" y="15701"/>
                  </a:cubicBezTo>
                  <a:cubicBezTo>
                    <a:pt x="16712" y="14521"/>
                    <a:pt x="16976" y="13432"/>
                    <a:pt x="17141" y="12343"/>
                  </a:cubicBezTo>
                  <a:cubicBezTo>
                    <a:pt x="17306" y="11254"/>
                    <a:pt x="17372" y="10165"/>
                    <a:pt x="17273" y="9983"/>
                  </a:cubicBezTo>
                  <a:cubicBezTo>
                    <a:pt x="17174" y="9802"/>
                    <a:pt x="16910" y="10528"/>
                    <a:pt x="16679" y="12161"/>
                  </a:cubicBezTo>
                  <a:cubicBezTo>
                    <a:pt x="16448" y="13795"/>
                    <a:pt x="16250" y="16336"/>
                    <a:pt x="16415" y="18242"/>
                  </a:cubicBezTo>
                  <a:cubicBezTo>
                    <a:pt x="16580" y="20148"/>
                    <a:pt x="17108" y="21418"/>
                    <a:pt x="18033" y="21509"/>
                  </a:cubicBezTo>
                  <a:cubicBezTo>
                    <a:pt x="18958" y="21600"/>
                    <a:pt x="20279" y="20511"/>
                    <a:pt x="21600" y="1942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49" name="Line"/>
            <p:cNvSpPr/>
            <p:nvPr/>
          </p:nvSpPr>
          <p:spPr>
            <a:xfrm>
              <a:off x="5322487" y="6244612"/>
              <a:ext cx="375198" cy="276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2" h="21201" extrusionOk="0">
                  <a:moveTo>
                    <a:pt x="6863" y="2128"/>
                  </a:moveTo>
                  <a:cubicBezTo>
                    <a:pt x="6863" y="1235"/>
                    <a:pt x="6863" y="343"/>
                    <a:pt x="6534" y="75"/>
                  </a:cubicBezTo>
                  <a:cubicBezTo>
                    <a:pt x="6205" y="-193"/>
                    <a:pt x="5546" y="164"/>
                    <a:pt x="4427" y="2663"/>
                  </a:cubicBezTo>
                  <a:cubicBezTo>
                    <a:pt x="3307" y="5162"/>
                    <a:pt x="1727" y="9804"/>
                    <a:pt x="871" y="12571"/>
                  </a:cubicBezTo>
                  <a:cubicBezTo>
                    <a:pt x="15" y="15338"/>
                    <a:pt x="-117" y="16230"/>
                    <a:pt x="81" y="16944"/>
                  </a:cubicBezTo>
                  <a:cubicBezTo>
                    <a:pt x="278" y="17658"/>
                    <a:pt x="805" y="18194"/>
                    <a:pt x="2583" y="17391"/>
                  </a:cubicBezTo>
                  <a:cubicBezTo>
                    <a:pt x="4361" y="16587"/>
                    <a:pt x="7390" y="14445"/>
                    <a:pt x="9300" y="13106"/>
                  </a:cubicBezTo>
                  <a:cubicBezTo>
                    <a:pt x="11210" y="11767"/>
                    <a:pt x="12000" y="11232"/>
                    <a:pt x="12724" y="10875"/>
                  </a:cubicBezTo>
                  <a:cubicBezTo>
                    <a:pt x="13449" y="10518"/>
                    <a:pt x="14107" y="10339"/>
                    <a:pt x="14568" y="10786"/>
                  </a:cubicBezTo>
                  <a:cubicBezTo>
                    <a:pt x="15029" y="11232"/>
                    <a:pt x="15293" y="12303"/>
                    <a:pt x="15161" y="13642"/>
                  </a:cubicBezTo>
                  <a:cubicBezTo>
                    <a:pt x="15029" y="14981"/>
                    <a:pt x="14503" y="16587"/>
                    <a:pt x="14173" y="17926"/>
                  </a:cubicBezTo>
                  <a:cubicBezTo>
                    <a:pt x="13844" y="19265"/>
                    <a:pt x="13712" y="20336"/>
                    <a:pt x="14042" y="20871"/>
                  </a:cubicBezTo>
                  <a:cubicBezTo>
                    <a:pt x="14371" y="21407"/>
                    <a:pt x="15161" y="21407"/>
                    <a:pt x="16478" y="19979"/>
                  </a:cubicBezTo>
                  <a:cubicBezTo>
                    <a:pt x="17795" y="18551"/>
                    <a:pt x="19639" y="15695"/>
                    <a:pt x="20561" y="13195"/>
                  </a:cubicBezTo>
                  <a:cubicBezTo>
                    <a:pt x="21483" y="10696"/>
                    <a:pt x="21483" y="8554"/>
                    <a:pt x="20561" y="7126"/>
                  </a:cubicBezTo>
                  <a:cubicBezTo>
                    <a:pt x="19639" y="5698"/>
                    <a:pt x="17795" y="4984"/>
                    <a:pt x="16544" y="4627"/>
                  </a:cubicBezTo>
                  <a:cubicBezTo>
                    <a:pt x="15293" y="4270"/>
                    <a:pt x="14634" y="4270"/>
                    <a:pt x="14042" y="4627"/>
                  </a:cubicBezTo>
                  <a:cubicBezTo>
                    <a:pt x="13449" y="4984"/>
                    <a:pt x="12922" y="5698"/>
                    <a:pt x="12988" y="6501"/>
                  </a:cubicBezTo>
                  <a:cubicBezTo>
                    <a:pt x="13054" y="7305"/>
                    <a:pt x="13712" y="8197"/>
                    <a:pt x="14371" y="909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0" name="Line"/>
            <p:cNvSpPr/>
            <p:nvPr/>
          </p:nvSpPr>
          <p:spPr>
            <a:xfrm>
              <a:off x="5741402" y="6286281"/>
              <a:ext cx="144352" cy="221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0" h="21223" extrusionOk="0">
                  <a:moveTo>
                    <a:pt x="315" y="8685"/>
                  </a:moveTo>
                  <a:cubicBezTo>
                    <a:pt x="1644" y="9353"/>
                    <a:pt x="2973" y="10021"/>
                    <a:pt x="2973" y="11357"/>
                  </a:cubicBezTo>
                  <a:cubicBezTo>
                    <a:pt x="2973" y="12693"/>
                    <a:pt x="1644" y="14697"/>
                    <a:pt x="813" y="16367"/>
                  </a:cubicBezTo>
                  <a:cubicBezTo>
                    <a:pt x="-18" y="18037"/>
                    <a:pt x="-350" y="19373"/>
                    <a:pt x="481" y="20264"/>
                  </a:cubicBezTo>
                  <a:cubicBezTo>
                    <a:pt x="1312" y="21155"/>
                    <a:pt x="3305" y="21600"/>
                    <a:pt x="6628" y="20821"/>
                  </a:cubicBezTo>
                  <a:cubicBezTo>
                    <a:pt x="9952" y="20041"/>
                    <a:pt x="14604" y="18037"/>
                    <a:pt x="17428" y="14920"/>
                  </a:cubicBezTo>
                  <a:cubicBezTo>
                    <a:pt x="20253" y="11802"/>
                    <a:pt x="21250" y="7571"/>
                    <a:pt x="20253" y="4899"/>
                  </a:cubicBezTo>
                  <a:cubicBezTo>
                    <a:pt x="19256" y="2227"/>
                    <a:pt x="16265" y="1113"/>
                    <a:pt x="13275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1" name="Line"/>
            <p:cNvSpPr/>
            <p:nvPr/>
          </p:nvSpPr>
          <p:spPr>
            <a:xfrm>
              <a:off x="5876143" y="6272329"/>
              <a:ext cx="251124" cy="237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2" extrusionOk="0">
                  <a:moveTo>
                    <a:pt x="0" y="4362"/>
                  </a:moveTo>
                  <a:cubicBezTo>
                    <a:pt x="1000" y="4985"/>
                    <a:pt x="2000" y="5608"/>
                    <a:pt x="3100" y="6646"/>
                  </a:cubicBezTo>
                  <a:cubicBezTo>
                    <a:pt x="4200" y="7685"/>
                    <a:pt x="5400" y="9138"/>
                    <a:pt x="5800" y="11423"/>
                  </a:cubicBezTo>
                  <a:cubicBezTo>
                    <a:pt x="6200" y="13708"/>
                    <a:pt x="5800" y="16823"/>
                    <a:pt x="5300" y="18796"/>
                  </a:cubicBezTo>
                  <a:cubicBezTo>
                    <a:pt x="4800" y="20769"/>
                    <a:pt x="4200" y="21600"/>
                    <a:pt x="4200" y="21081"/>
                  </a:cubicBezTo>
                  <a:cubicBezTo>
                    <a:pt x="4200" y="20562"/>
                    <a:pt x="4800" y="18692"/>
                    <a:pt x="5800" y="15577"/>
                  </a:cubicBezTo>
                  <a:cubicBezTo>
                    <a:pt x="6800" y="12462"/>
                    <a:pt x="8200" y="8100"/>
                    <a:pt x="10900" y="5296"/>
                  </a:cubicBezTo>
                  <a:cubicBezTo>
                    <a:pt x="13600" y="2492"/>
                    <a:pt x="17600" y="124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2" name="Line"/>
            <p:cNvSpPr/>
            <p:nvPr/>
          </p:nvSpPr>
          <p:spPr>
            <a:xfrm>
              <a:off x="6137633" y="6265354"/>
              <a:ext cx="680221" cy="266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366" extrusionOk="0">
                  <a:moveTo>
                    <a:pt x="3210" y="0"/>
                  </a:moveTo>
                  <a:cubicBezTo>
                    <a:pt x="3652" y="372"/>
                    <a:pt x="4094" y="745"/>
                    <a:pt x="4131" y="1210"/>
                  </a:cubicBezTo>
                  <a:cubicBezTo>
                    <a:pt x="4168" y="1676"/>
                    <a:pt x="3799" y="2235"/>
                    <a:pt x="3136" y="3538"/>
                  </a:cubicBezTo>
                  <a:cubicBezTo>
                    <a:pt x="2472" y="4841"/>
                    <a:pt x="1514" y="6890"/>
                    <a:pt x="888" y="8472"/>
                  </a:cubicBezTo>
                  <a:cubicBezTo>
                    <a:pt x="261" y="10055"/>
                    <a:pt x="-34" y="11172"/>
                    <a:pt x="3" y="11731"/>
                  </a:cubicBezTo>
                  <a:cubicBezTo>
                    <a:pt x="40" y="12290"/>
                    <a:pt x="408" y="12290"/>
                    <a:pt x="1219" y="12569"/>
                  </a:cubicBezTo>
                  <a:cubicBezTo>
                    <a:pt x="2030" y="12848"/>
                    <a:pt x="3283" y="13407"/>
                    <a:pt x="4094" y="14059"/>
                  </a:cubicBezTo>
                  <a:cubicBezTo>
                    <a:pt x="4905" y="14710"/>
                    <a:pt x="5274" y="15455"/>
                    <a:pt x="5348" y="16666"/>
                  </a:cubicBezTo>
                  <a:cubicBezTo>
                    <a:pt x="5421" y="17876"/>
                    <a:pt x="5200" y="19552"/>
                    <a:pt x="4389" y="20297"/>
                  </a:cubicBezTo>
                  <a:cubicBezTo>
                    <a:pt x="3578" y="21041"/>
                    <a:pt x="2178" y="20855"/>
                    <a:pt x="1293" y="20483"/>
                  </a:cubicBezTo>
                  <a:cubicBezTo>
                    <a:pt x="408" y="20110"/>
                    <a:pt x="40" y="19552"/>
                    <a:pt x="77" y="19179"/>
                  </a:cubicBezTo>
                  <a:cubicBezTo>
                    <a:pt x="113" y="18807"/>
                    <a:pt x="556" y="18621"/>
                    <a:pt x="1920" y="18155"/>
                  </a:cubicBezTo>
                  <a:cubicBezTo>
                    <a:pt x="3283" y="17690"/>
                    <a:pt x="5569" y="16945"/>
                    <a:pt x="7375" y="15548"/>
                  </a:cubicBezTo>
                  <a:cubicBezTo>
                    <a:pt x="9181" y="14152"/>
                    <a:pt x="10508" y="12103"/>
                    <a:pt x="11282" y="10521"/>
                  </a:cubicBezTo>
                  <a:cubicBezTo>
                    <a:pt x="12056" y="8938"/>
                    <a:pt x="12277" y="7821"/>
                    <a:pt x="12240" y="7541"/>
                  </a:cubicBezTo>
                  <a:cubicBezTo>
                    <a:pt x="12204" y="7262"/>
                    <a:pt x="11909" y="7821"/>
                    <a:pt x="11503" y="9124"/>
                  </a:cubicBezTo>
                  <a:cubicBezTo>
                    <a:pt x="11098" y="10428"/>
                    <a:pt x="10582" y="12476"/>
                    <a:pt x="10287" y="14059"/>
                  </a:cubicBezTo>
                  <a:cubicBezTo>
                    <a:pt x="9992" y="15641"/>
                    <a:pt x="9918" y="16759"/>
                    <a:pt x="10324" y="17969"/>
                  </a:cubicBezTo>
                  <a:cubicBezTo>
                    <a:pt x="10729" y="19179"/>
                    <a:pt x="11614" y="20483"/>
                    <a:pt x="13272" y="21041"/>
                  </a:cubicBezTo>
                  <a:cubicBezTo>
                    <a:pt x="14931" y="21600"/>
                    <a:pt x="17364" y="21414"/>
                    <a:pt x="18875" y="20669"/>
                  </a:cubicBezTo>
                  <a:cubicBezTo>
                    <a:pt x="20386" y="19924"/>
                    <a:pt x="20976" y="18621"/>
                    <a:pt x="21566" y="1731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3" name="Line"/>
            <p:cNvSpPr/>
            <p:nvPr/>
          </p:nvSpPr>
          <p:spPr>
            <a:xfrm>
              <a:off x="2960331" y="6694785"/>
              <a:ext cx="251722" cy="350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271" extrusionOk="0">
                  <a:moveTo>
                    <a:pt x="12484" y="5268"/>
                  </a:moveTo>
                  <a:cubicBezTo>
                    <a:pt x="12881" y="4421"/>
                    <a:pt x="13277" y="3574"/>
                    <a:pt x="13475" y="2586"/>
                  </a:cubicBezTo>
                  <a:cubicBezTo>
                    <a:pt x="13673" y="1597"/>
                    <a:pt x="13673" y="468"/>
                    <a:pt x="13277" y="115"/>
                  </a:cubicBezTo>
                  <a:cubicBezTo>
                    <a:pt x="12881" y="-238"/>
                    <a:pt x="12088" y="186"/>
                    <a:pt x="10701" y="1880"/>
                  </a:cubicBezTo>
                  <a:cubicBezTo>
                    <a:pt x="9314" y="3574"/>
                    <a:pt x="7332" y="6538"/>
                    <a:pt x="6242" y="8374"/>
                  </a:cubicBezTo>
                  <a:cubicBezTo>
                    <a:pt x="5152" y="10209"/>
                    <a:pt x="4954" y="10915"/>
                    <a:pt x="4756" y="11691"/>
                  </a:cubicBezTo>
                  <a:cubicBezTo>
                    <a:pt x="4558" y="12468"/>
                    <a:pt x="4360" y="13315"/>
                    <a:pt x="4855" y="13738"/>
                  </a:cubicBezTo>
                  <a:cubicBezTo>
                    <a:pt x="5350" y="14162"/>
                    <a:pt x="6539" y="14162"/>
                    <a:pt x="8818" y="14091"/>
                  </a:cubicBezTo>
                  <a:cubicBezTo>
                    <a:pt x="11097" y="14021"/>
                    <a:pt x="14466" y="13880"/>
                    <a:pt x="16646" y="13950"/>
                  </a:cubicBezTo>
                  <a:cubicBezTo>
                    <a:pt x="18826" y="14021"/>
                    <a:pt x="19817" y="14303"/>
                    <a:pt x="20510" y="14797"/>
                  </a:cubicBezTo>
                  <a:cubicBezTo>
                    <a:pt x="21204" y="15291"/>
                    <a:pt x="21600" y="15997"/>
                    <a:pt x="21402" y="16633"/>
                  </a:cubicBezTo>
                  <a:cubicBezTo>
                    <a:pt x="21204" y="17268"/>
                    <a:pt x="20411" y="17833"/>
                    <a:pt x="17637" y="18609"/>
                  </a:cubicBezTo>
                  <a:cubicBezTo>
                    <a:pt x="14862" y="19386"/>
                    <a:pt x="10106" y="20374"/>
                    <a:pt x="7134" y="20868"/>
                  </a:cubicBezTo>
                  <a:cubicBezTo>
                    <a:pt x="4161" y="21362"/>
                    <a:pt x="2972" y="21362"/>
                    <a:pt x="2081" y="21080"/>
                  </a:cubicBezTo>
                  <a:cubicBezTo>
                    <a:pt x="1189" y="20797"/>
                    <a:pt x="594" y="20233"/>
                    <a:pt x="0" y="1966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4" name="Line"/>
            <p:cNvSpPr/>
            <p:nvPr/>
          </p:nvSpPr>
          <p:spPr>
            <a:xfrm>
              <a:off x="3333218" y="6692084"/>
              <a:ext cx="41096" cy="368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92" h="21394" extrusionOk="0">
                  <a:moveTo>
                    <a:pt x="1857" y="4384"/>
                  </a:moveTo>
                  <a:cubicBezTo>
                    <a:pt x="7541" y="3709"/>
                    <a:pt x="13225" y="3034"/>
                    <a:pt x="16636" y="2224"/>
                  </a:cubicBezTo>
                  <a:cubicBezTo>
                    <a:pt x="20046" y="1414"/>
                    <a:pt x="21183" y="469"/>
                    <a:pt x="18909" y="132"/>
                  </a:cubicBezTo>
                  <a:cubicBezTo>
                    <a:pt x="16636" y="-206"/>
                    <a:pt x="10952" y="64"/>
                    <a:pt x="6973" y="1414"/>
                  </a:cubicBezTo>
                  <a:cubicBezTo>
                    <a:pt x="2994" y="2764"/>
                    <a:pt x="720" y="5194"/>
                    <a:pt x="151" y="8704"/>
                  </a:cubicBezTo>
                  <a:cubicBezTo>
                    <a:pt x="-417" y="12214"/>
                    <a:pt x="720" y="16804"/>
                    <a:pt x="1857" y="21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5" name="Line"/>
            <p:cNvSpPr/>
            <p:nvPr/>
          </p:nvSpPr>
          <p:spPr>
            <a:xfrm>
              <a:off x="3281210" y="6863966"/>
              <a:ext cx="706865" cy="461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0" y="4920"/>
                  </a:moveTo>
                  <a:cubicBezTo>
                    <a:pt x="1350" y="4704"/>
                    <a:pt x="2700" y="4488"/>
                    <a:pt x="4121" y="4002"/>
                  </a:cubicBezTo>
                  <a:cubicBezTo>
                    <a:pt x="5542" y="3516"/>
                    <a:pt x="7034" y="2760"/>
                    <a:pt x="7922" y="2004"/>
                  </a:cubicBezTo>
                  <a:cubicBezTo>
                    <a:pt x="8811" y="1248"/>
                    <a:pt x="9095" y="492"/>
                    <a:pt x="9059" y="168"/>
                  </a:cubicBezTo>
                  <a:cubicBezTo>
                    <a:pt x="9024" y="-156"/>
                    <a:pt x="8668" y="-48"/>
                    <a:pt x="8029" y="816"/>
                  </a:cubicBezTo>
                  <a:cubicBezTo>
                    <a:pt x="7389" y="1680"/>
                    <a:pt x="6466" y="3300"/>
                    <a:pt x="5862" y="4434"/>
                  </a:cubicBezTo>
                  <a:cubicBezTo>
                    <a:pt x="5258" y="5568"/>
                    <a:pt x="4974" y="6216"/>
                    <a:pt x="4761" y="6810"/>
                  </a:cubicBezTo>
                  <a:cubicBezTo>
                    <a:pt x="4547" y="7404"/>
                    <a:pt x="4405" y="7944"/>
                    <a:pt x="4547" y="8214"/>
                  </a:cubicBezTo>
                  <a:cubicBezTo>
                    <a:pt x="4689" y="8484"/>
                    <a:pt x="5116" y="8484"/>
                    <a:pt x="5862" y="7782"/>
                  </a:cubicBezTo>
                  <a:cubicBezTo>
                    <a:pt x="6608" y="7080"/>
                    <a:pt x="7674" y="5676"/>
                    <a:pt x="8349" y="4812"/>
                  </a:cubicBezTo>
                  <a:cubicBezTo>
                    <a:pt x="9024" y="3948"/>
                    <a:pt x="9308" y="3624"/>
                    <a:pt x="9628" y="3408"/>
                  </a:cubicBezTo>
                  <a:cubicBezTo>
                    <a:pt x="9947" y="3192"/>
                    <a:pt x="10303" y="3084"/>
                    <a:pt x="10551" y="3300"/>
                  </a:cubicBezTo>
                  <a:cubicBezTo>
                    <a:pt x="10800" y="3516"/>
                    <a:pt x="10942" y="4056"/>
                    <a:pt x="10729" y="4974"/>
                  </a:cubicBezTo>
                  <a:cubicBezTo>
                    <a:pt x="10516" y="5892"/>
                    <a:pt x="9947" y="7188"/>
                    <a:pt x="9521" y="8214"/>
                  </a:cubicBezTo>
                  <a:cubicBezTo>
                    <a:pt x="9095" y="9240"/>
                    <a:pt x="8811" y="9996"/>
                    <a:pt x="8953" y="10158"/>
                  </a:cubicBezTo>
                  <a:cubicBezTo>
                    <a:pt x="9095" y="10320"/>
                    <a:pt x="9663" y="9888"/>
                    <a:pt x="10374" y="9078"/>
                  </a:cubicBezTo>
                  <a:cubicBezTo>
                    <a:pt x="11084" y="8268"/>
                    <a:pt x="11937" y="7080"/>
                    <a:pt x="12541" y="6324"/>
                  </a:cubicBezTo>
                  <a:cubicBezTo>
                    <a:pt x="13145" y="5568"/>
                    <a:pt x="13500" y="5244"/>
                    <a:pt x="13997" y="5190"/>
                  </a:cubicBezTo>
                  <a:cubicBezTo>
                    <a:pt x="14495" y="5136"/>
                    <a:pt x="15134" y="5352"/>
                    <a:pt x="15489" y="5730"/>
                  </a:cubicBezTo>
                  <a:cubicBezTo>
                    <a:pt x="15845" y="6108"/>
                    <a:pt x="15916" y="6648"/>
                    <a:pt x="15916" y="7350"/>
                  </a:cubicBezTo>
                  <a:cubicBezTo>
                    <a:pt x="15916" y="8052"/>
                    <a:pt x="15845" y="8916"/>
                    <a:pt x="15987" y="9240"/>
                  </a:cubicBezTo>
                  <a:cubicBezTo>
                    <a:pt x="16129" y="9564"/>
                    <a:pt x="16484" y="9348"/>
                    <a:pt x="17017" y="8700"/>
                  </a:cubicBezTo>
                  <a:cubicBezTo>
                    <a:pt x="17550" y="8052"/>
                    <a:pt x="18261" y="6972"/>
                    <a:pt x="18864" y="6378"/>
                  </a:cubicBezTo>
                  <a:cubicBezTo>
                    <a:pt x="19468" y="5784"/>
                    <a:pt x="19966" y="5676"/>
                    <a:pt x="20499" y="6378"/>
                  </a:cubicBezTo>
                  <a:cubicBezTo>
                    <a:pt x="21032" y="7080"/>
                    <a:pt x="21600" y="8592"/>
                    <a:pt x="21600" y="10968"/>
                  </a:cubicBezTo>
                  <a:cubicBezTo>
                    <a:pt x="21600" y="13344"/>
                    <a:pt x="21032" y="16584"/>
                    <a:pt x="20570" y="18474"/>
                  </a:cubicBezTo>
                  <a:cubicBezTo>
                    <a:pt x="20108" y="20364"/>
                    <a:pt x="19753" y="20904"/>
                    <a:pt x="19397" y="2144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6" name="Line"/>
            <p:cNvSpPr/>
            <p:nvPr/>
          </p:nvSpPr>
          <p:spPr>
            <a:xfrm>
              <a:off x="4400496" y="6726841"/>
              <a:ext cx="14564" cy="298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6" h="21521" extrusionOk="0">
                  <a:moveTo>
                    <a:pt x="14287" y="2433"/>
                  </a:moveTo>
                  <a:cubicBezTo>
                    <a:pt x="17373" y="1261"/>
                    <a:pt x="20459" y="88"/>
                    <a:pt x="18916" y="5"/>
                  </a:cubicBezTo>
                  <a:cubicBezTo>
                    <a:pt x="17373" y="-79"/>
                    <a:pt x="11202" y="926"/>
                    <a:pt x="6573" y="4107"/>
                  </a:cubicBezTo>
                  <a:cubicBezTo>
                    <a:pt x="1945" y="7288"/>
                    <a:pt x="-1141" y="12647"/>
                    <a:pt x="402" y="15912"/>
                  </a:cubicBezTo>
                  <a:cubicBezTo>
                    <a:pt x="1945" y="19177"/>
                    <a:pt x="8116" y="20349"/>
                    <a:pt x="14287" y="2152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7" name="Line"/>
            <p:cNvSpPr/>
            <p:nvPr/>
          </p:nvSpPr>
          <p:spPr>
            <a:xfrm>
              <a:off x="4327554" y="6700259"/>
              <a:ext cx="725466" cy="332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6" extrusionOk="0">
                  <a:moveTo>
                    <a:pt x="0" y="16827"/>
                  </a:moveTo>
                  <a:cubicBezTo>
                    <a:pt x="2215" y="13848"/>
                    <a:pt x="4431" y="10868"/>
                    <a:pt x="5815" y="8410"/>
                  </a:cubicBezTo>
                  <a:cubicBezTo>
                    <a:pt x="7200" y="5953"/>
                    <a:pt x="7754" y="4016"/>
                    <a:pt x="8135" y="2452"/>
                  </a:cubicBezTo>
                  <a:cubicBezTo>
                    <a:pt x="8515" y="888"/>
                    <a:pt x="8723" y="-304"/>
                    <a:pt x="8723" y="68"/>
                  </a:cubicBezTo>
                  <a:cubicBezTo>
                    <a:pt x="8723" y="441"/>
                    <a:pt x="8515" y="2377"/>
                    <a:pt x="8065" y="5357"/>
                  </a:cubicBezTo>
                  <a:cubicBezTo>
                    <a:pt x="7615" y="8336"/>
                    <a:pt x="6923" y="12358"/>
                    <a:pt x="6473" y="14890"/>
                  </a:cubicBezTo>
                  <a:cubicBezTo>
                    <a:pt x="6023" y="17423"/>
                    <a:pt x="5815" y="18466"/>
                    <a:pt x="5885" y="19062"/>
                  </a:cubicBezTo>
                  <a:cubicBezTo>
                    <a:pt x="5954" y="19657"/>
                    <a:pt x="6300" y="19806"/>
                    <a:pt x="7027" y="18764"/>
                  </a:cubicBezTo>
                  <a:cubicBezTo>
                    <a:pt x="7754" y="17721"/>
                    <a:pt x="8862" y="15486"/>
                    <a:pt x="9623" y="14295"/>
                  </a:cubicBezTo>
                  <a:cubicBezTo>
                    <a:pt x="10385" y="13103"/>
                    <a:pt x="10800" y="12954"/>
                    <a:pt x="11181" y="13103"/>
                  </a:cubicBezTo>
                  <a:cubicBezTo>
                    <a:pt x="11562" y="13252"/>
                    <a:pt x="11908" y="13699"/>
                    <a:pt x="12150" y="14295"/>
                  </a:cubicBezTo>
                  <a:cubicBezTo>
                    <a:pt x="12392" y="14890"/>
                    <a:pt x="12531" y="15635"/>
                    <a:pt x="12635" y="16380"/>
                  </a:cubicBezTo>
                  <a:cubicBezTo>
                    <a:pt x="12738" y="17125"/>
                    <a:pt x="12808" y="17870"/>
                    <a:pt x="12981" y="17944"/>
                  </a:cubicBezTo>
                  <a:cubicBezTo>
                    <a:pt x="13154" y="18019"/>
                    <a:pt x="13431" y="17423"/>
                    <a:pt x="13950" y="16380"/>
                  </a:cubicBezTo>
                  <a:cubicBezTo>
                    <a:pt x="14469" y="15337"/>
                    <a:pt x="15231" y="13848"/>
                    <a:pt x="15750" y="12805"/>
                  </a:cubicBezTo>
                  <a:cubicBezTo>
                    <a:pt x="16269" y="11762"/>
                    <a:pt x="16546" y="11166"/>
                    <a:pt x="16650" y="11315"/>
                  </a:cubicBezTo>
                  <a:cubicBezTo>
                    <a:pt x="16754" y="11464"/>
                    <a:pt x="16685" y="12358"/>
                    <a:pt x="16581" y="13848"/>
                  </a:cubicBezTo>
                  <a:cubicBezTo>
                    <a:pt x="16477" y="15337"/>
                    <a:pt x="16338" y="17423"/>
                    <a:pt x="16892" y="18913"/>
                  </a:cubicBezTo>
                  <a:cubicBezTo>
                    <a:pt x="17446" y="20402"/>
                    <a:pt x="18692" y="21296"/>
                    <a:pt x="19592" y="21296"/>
                  </a:cubicBezTo>
                  <a:cubicBezTo>
                    <a:pt x="20492" y="21296"/>
                    <a:pt x="21046" y="20402"/>
                    <a:pt x="21600" y="1950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8" name="Line"/>
            <p:cNvSpPr/>
            <p:nvPr/>
          </p:nvSpPr>
          <p:spPr>
            <a:xfrm>
              <a:off x="5236277" y="6862932"/>
              <a:ext cx="398627" cy="205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2" h="21415" extrusionOk="0">
                  <a:moveTo>
                    <a:pt x="5485" y="2427"/>
                  </a:moveTo>
                  <a:cubicBezTo>
                    <a:pt x="5733" y="1213"/>
                    <a:pt x="5982" y="0"/>
                    <a:pt x="5920" y="0"/>
                  </a:cubicBezTo>
                  <a:cubicBezTo>
                    <a:pt x="5858" y="0"/>
                    <a:pt x="5485" y="1213"/>
                    <a:pt x="4554" y="4611"/>
                  </a:cubicBezTo>
                  <a:cubicBezTo>
                    <a:pt x="3623" y="8009"/>
                    <a:pt x="2133" y="13591"/>
                    <a:pt x="1202" y="16867"/>
                  </a:cubicBezTo>
                  <a:cubicBezTo>
                    <a:pt x="271" y="20144"/>
                    <a:pt x="-101" y="21115"/>
                    <a:pt x="23" y="21357"/>
                  </a:cubicBezTo>
                  <a:cubicBezTo>
                    <a:pt x="147" y="21600"/>
                    <a:pt x="768" y="21115"/>
                    <a:pt x="2382" y="19294"/>
                  </a:cubicBezTo>
                  <a:cubicBezTo>
                    <a:pt x="3996" y="17474"/>
                    <a:pt x="6602" y="14319"/>
                    <a:pt x="8651" y="12742"/>
                  </a:cubicBezTo>
                  <a:cubicBezTo>
                    <a:pt x="10699" y="11164"/>
                    <a:pt x="12189" y="11164"/>
                    <a:pt x="13182" y="11771"/>
                  </a:cubicBezTo>
                  <a:cubicBezTo>
                    <a:pt x="14175" y="12378"/>
                    <a:pt x="14671" y="13591"/>
                    <a:pt x="14858" y="14804"/>
                  </a:cubicBezTo>
                  <a:cubicBezTo>
                    <a:pt x="15044" y="16018"/>
                    <a:pt x="14920" y="17231"/>
                    <a:pt x="14671" y="18324"/>
                  </a:cubicBezTo>
                  <a:cubicBezTo>
                    <a:pt x="14423" y="19416"/>
                    <a:pt x="14051" y="20387"/>
                    <a:pt x="14299" y="20872"/>
                  </a:cubicBezTo>
                  <a:cubicBezTo>
                    <a:pt x="14547" y="21357"/>
                    <a:pt x="15416" y="21357"/>
                    <a:pt x="16720" y="19901"/>
                  </a:cubicBezTo>
                  <a:cubicBezTo>
                    <a:pt x="18023" y="18445"/>
                    <a:pt x="19761" y="15533"/>
                    <a:pt x="20630" y="12499"/>
                  </a:cubicBezTo>
                  <a:cubicBezTo>
                    <a:pt x="21499" y="9465"/>
                    <a:pt x="21499" y="6310"/>
                    <a:pt x="20630" y="4126"/>
                  </a:cubicBezTo>
                  <a:cubicBezTo>
                    <a:pt x="19761" y="1942"/>
                    <a:pt x="18023" y="728"/>
                    <a:pt x="16782" y="364"/>
                  </a:cubicBezTo>
                  <a:cubicBezTo>
                    <a:pt x="15540" y="0"/>
                    <a:pt x="14796" y="485"/>
                    <a:pt x="14361" y="1456"/>
                  </a:cubicBezTo>
                  <a:cubicBezTo>
                    <a:pt x="13927" y="2427"/>
                    <a:pt x="13802" y="3883"/>
                    <a:pt x="13678" y="533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59" name="Line"/>
            <p:cNvSpPr/>
            <p:nvPr/>
          </p:nvSpPr>
          <p:spPr>
            <a:xfrm>
              <a:off x="5618045" y="6914087"/>
              <a:ext cx="198647" cy="179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1" h="21373" extrusionOk="0">
                  <a:moveTo>
                    <a:pt x="0" y="2492"/>
                  </a:moveTo>
                  <a:cubicBezTo>
                    <a:pt x="993" y="3323"/>
                    <a:pt x="1986" y="4154"/>
                    <a:pt x="2483" y="6785"/>
                  </a:cubicBezTo>
                  <a:cubicBezTo>
                    <a:pt x="2979" y="9415"/>
                    <a:pt x="2979" y="13846"/>
                    <a:pt x="3228" y="16754"/>
                  </a:cubicBezTo>
                  <a:cubicBezTo>
                    <a:pt x="3476" y="19662"/>
                    <a:pt x="3972" y="21046"/>
                    <a:pt x="6207" y="21323"/>
                  </a:cubicBezTo>
                  <a:cubicBezTo>
                    <a:pt x="8441" y="21600"/>
                    <a:pt x="12414" y="20769"/>
                    <a:pt x="15393" y="17585"/>
                  </a:cubicBezTo>
                  <a:cubicBezTo>
                    <a:pt x="18372" y="14400"/>
                    <a:pt x="20359" y="8862"/>
                    <a:pt x="20979" y="5538"/>
                  </a:cubicBezTo>
                  <a:cubicBezTo>
                    <a:pt x="21600" y="2215"/>
                    <a:pt x="20855" y="1108"/>
                    <a:pt x="2011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0" name="Line"/>
            <p:cNvSpPr/>
            <p:nvPr/>
          </p:nvSpPr>
          <p:spPr>
            <a:xfrm>
              <a:off x="5841265" y="6893160"/>
              <a:ext cx="195319" cy="205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5097"/>
                  </a:moveTo>
                  <a:cubicBezTo>
                    <a:pt x="2057" y="6796"/>
                    <a:pt x="4114" y="8494"/>
                    <a:pt x="5143" y="10921"/>
                  </a:cubicBezTo>
                  <a:cubicBezTo>
                    <a:pt x="6171" y="13348"/>
                    <a:pt x="6171" y="16503"/>
                    <a:pt x="5786" y="18566"/>
                  </a:cubicBezTo>
                  <a:cubicBezTo>
                    <a:pt x="5400" y="20629"/>
                    <a:pt x="4629" y="21600"/>
                    <a:pt x="4243" y="21479"/>
                  </a:cubicBezTo>
                  <a:cubicBezTo>
                    <a:pt x="3857" y="21357"/>
                    <a:pt x="3857" y="20144"/>
                    <a:pt x="4757" y="17110"/>
                  </a:cubicBezTo>
                  <a:cubicBezTo>
                    <a:pt x="5657" y="14076"/>
                    <a:pt x="7457" y="9223"/>
                    <a:pt x="10414" y="6067"/>
                  </a:cubicBezTo>
                  <a:cubicBezTo>
                    <a:pt x="13371" y="2912"/>
                    <a:pt x="17486" y="145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1" name="Line"/>
            <p:cNvSpPr/>
            <p:nvPr/>
          </p:nvSpPr>
          <p:spPr>
            <a:xfrm>
              <a:off x="6099368" y="6879209"/>
              <a:ext cx="613851" cy="236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287" extrusionOk="0">
                  <a:moveTo>
                    <a:pt x="1711" y="0"/>
                  </a:moveTo>
                  <a:cubicBezTo>
                    <a:pt x="1222" y="2097"/>
                    <a:pt x="733" y="4194"/>
                    <a:pt x="407" y="5767"/>
                  </a:cubicBezTo>
                  <a:cubicBezTo>
                    <a:pt x="81" y="7340"/>
                    <a:pt x="-82" y="8388"/>
                    <a:pt x="40" y="8913"/>
                  </a:cubicBezTo>
                  <a:cubicBezTo>
                    <a:pt x="163" y="9437"/>
                    <a:pt x="570" y="9437"/>
                    <a:pt x="1467" y="10276"/>
                  </a:cubicBezTo>
                  <a:cubicBezTo>
                    <a:pt x="2363" y="11115"/>
                    <a:pt x="3749" y="12792"/>
                    <a:pt x="4523" y="14365"/>
                  </a:cubicBezTo>
                  <a:cubicBezTo>
                    <a:pt x="5298" y="15938"/>
                    <a:pt x="5461" y="17406"/>
                    <a:pt x="5298" y="18349"/>
                  </a:cubicBezTo>
                  <a:cubicBezTo>
                    <a:pt x="5135" y="19293"/>
                    <a:pt x="4646" y="19713"/>
                    <a:pt x="3912" y="19713"/>
                  </a:cubicBezTo>
                  <a:cubicBezTo>
                    <a:pt x="3178" y="19713"/>
                    <a:pt x="2200" y="19293"/>
                    <a:pt x="1589" y="18664"/>
                  </a:cubicBezTo>
                  <a:cubicBezTo>
                    <a:pt x="978" y="18035"/>
                    <a:pt x="733" y="17196"/>
                    <a:pt x="815" y="16567"/>
                  </a:cubicBezTo>
                  <a:cubicBezTo>
                    <a:pt x="896" y="15938"/>
                    <a:pt x="1304" y="15518"/>
                    <a:pt x="2608" y="14889"/>
                  </a:cubicBezTo>
                  <a:cubicBezTo>
                    <a:pt x="3912" y="14260"/>
                    <a:pt x="6113" y="13421"/>
                    <a:pt x="7743" y="12268"/>
                  </a:cubicBezTo>
                  <a:cubicBezTo>
                    <a:pt x="9373" y="11115"/>
                    <a:pt x="10433" y="9647"/>
                    <a:pt x="11085" y="8493"/>
                  </a:cubicBezTo>
                  <a:cubicBezTo>
                    <a:pt x="11737" y="7340"/>
                    <a:pt x="11981" y="6501"/>
                    <a:pt x="11900" y="5977"/>
                  </a:cubicBezTo>
                  <a:cubicBezTo>
                    <a:pt x="11818" y="5452"/>
                    <a:pt x="11411" y="5243"/>
                    <a:pt x="10636" y="6606"/>
                  </a:cubicBezTo>
                  <a:cubicBezTo>
                    <a:pt x="9862" y="7969"/>
                    <a:pt x="8721" y="10905"/>
                    <a:pt x="8110" y="12897"/>
                  </a:cubicBezTo>
                  <a:cubicBezTo>
                    <a:pt x="7498" y="14889"/>
                    <a:pt x="7417" y="15938"/>
                    <a:pt x="8110" y="17301"/>
                  </a:cubicBezTo>
                  <a:cubicBezTo>
                    <a:pt x="8803" y="18664"/>
                    <a:pt x="10270" y="20342"/>
                    <a:pt x="12470" y="20971"/>
                  </a:cubicBezTo>
                  <a:cubicBezTo>
                    <a:pt x="14671" y="21600"/>
                    <a:pt x="17606" y="21181"/>
                    <a:pt x="19236" y="20656"/>
                  </a:cubicBezTo>
                  <a:cubicBezTo>
                    <a:pt x="20866" y="20132"/>
                    <a:pt x="21192" y="19503"/>
                    <a:pt x="21518" y="1887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2" name="Line"/>
            <p:cNvSpPr/>
            <p:nvPr/>
          </p:nvSpPr>
          <p:spPr>
            <a:xfrm>
              <a:off x="3134722" y="7423308"/>
              <a:ext cx="27903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3" name="Line"/>
            <p:cNvSpPr/>
            <p:nvPr/>
          </p:nvSpPr>
          <p:spPr>
            <a:xfrm>
              <a:off x="2999699" y="7294165"/>
              <a:ext cx="218732" cy="332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281" extrusionOk="0">
                  <a:moveTo>
                    <a:pt x="8428" y="5593"/>
                  </a:moveTo>
                  <a:cubicBezTo>
                    <a:pt x="8655" y="4252"/>
                    <a:pt x="8883" y="2911"/>
                    <a:pt x="8883" y="1869"/>
                  </a:cubicBezTo>
                  <a:cubicBezTo>
                    <a:pt x="8883" y="826"/>
                    <a:pt x="8655" y="81"/>
                    <a:pt x="7973" y="6"/>
                  </a:cubicBezTo>
                  <a:cubicBezTo>
                    <a:pt x="7291" y="-68"/>
                    <a:pt x="6154" y="528"/>
                    <a:pt x="4904" y="3060"/>
                  </a:cubicBezTo>
                  <a:cubicBezTo>
                    <a:pt x="3653" y="5593"/>
                    <a:pt x="2289" y="10062"/>
                    <a:pt x="1493" y="12967"/>
                  </a:cubicBezTo>
                  <a:cubicBezTo>
                    <a:pt x="697" y="15871"/>
                    <a:pt x="470" y="17212"/>
                    <a:pt x="243" y="18329"/>
                  </a:cubicBezTo>
                  <a:cubicBezTo>
                    <a:pt x="15" y="19447"/>
                    <a:pt x="-212" y="20340"/>
                    <a:pt x="356" y="20862"/>
                  </a:cubicBezTo>
                  <a:cubicBezTo>
                    <a:pt x="925" y="21383"/>
                    <a:pt x="2289" y="21532"/>
                    <a:pt x="5472" y="20638"/>
                  </a:cubicBezTo>
                  <a:cubicBezTo>
                    <a:pt x="8655" y="19744"/>
                    <a:pt x="13657" y="17808"/>
                    <a:pt x="16613" y="16318"/>
                  </a:cubicBezTo>
                  <a:cubicBezTo>
                    <a:pt x="19569" y="14829"/>
                    <a:pt x="20479" y="13786"/>
                    <a:pt x="21388" y="127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4" name="Line"/>
            <p:cNvSpPr/>
            <p:nvPr/>
          </p:nvSpPr>
          <p:spPr>
            <a:xfrm>
              <a:off x="3232381" y="7290766"/>
              <a:ext cx="272050" cy="318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6" extrusionOk="0">
                  <a:moveTo>
                    <a:pt x="0" y="6018"/>
                  </a:moveTo>
                  <a:cubicBezTo>
                    <a:pt x="554" y="4321"/>
                    <a:pt x="1108" y="2623"/>
                    <a:pt x="1662" y="1466"/>
                  </a:cubicBezTo>
                  <a:cubicBezTo>
                    <a:pt x="2215" y="309"/>
                    <a:pt x="2769" y="-308"/>
                    <a:pt x="3138" y="155"/>
                  </a:cubicBezTo>
                  <a:cubicBezTo>
                    <a:pt x="3508" y="618"/>
                    <a:pt x="3692" y="2161"/>
                    <a:pt x="3692" y="5555"/>
                  </a:cubicBezTo>
                  <a:cubicBezTo>
                    <a:pt x="3692" y="8949"/>
                    <a:pt x="3508" y="14195"/>
                    <a:pt x="3415" y="17203"/>
                  </a:cubicBezTo>
                  <a:cubicBezTo>
                    <a:pt x="3323" y="20212"/>
                    <a:pt x="3323" y="20983"/>
                    <a:pt x="3692" y="21138"/>
                  </a:cubicBezTo>
                  <a:cubicBezTo>
                    <a:pt x="4062" y="21292"/>
                    <a:pt x="4800" y="20829"/>
                    <a:pt x="6185" y="19363"/>
                  </a:cubicBezTo>
                  <a:cubicBezTo>
                    <a:pt x="7569" y="17898"/>
                    <a:pt x="9600" y="15429"/>
                    <a:pt x="10892" y="13809"/>
                  </a:cubicBezTo>
                  <a:cubicBezTo>
                    <a:pt x="12185" y="12189"/>
                    <a:pt x="12738" y="11418"/>
                    <a:pt x="14123" y="11263"/>
                  </a:cubicBezTo>
                  <a:cubicBezTo>
                    <a:pt x="15508" y="11109"/>
                    <a:pt x="17723" y="11572"/>
                    <a:pt x="19108" y="13115"/>
                  </a:cubicBezTo>
                  <a:cubicBezTo>
                    <a:pt x="20492" y="14658"/>
                    <a:pt x="21046" y="17281"/>
                    <a:pt x="21600" y="1990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5" name="Line"/>
            <p:cNvSpPr/>
            <p:nvPr/>
          </p:nvSpPr>
          <p:spPr>
            <a:xfrm>
              <a:off x="3601527" y="7401907"/>
              <a:ext cx="460954" cy="205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0972" extrusionOk="0">
                  <a:moveTo>
                    <a:pt x="4911" y="3609"/>
                  </a:moveTo>
                  <a:cubicBezTo>
                    <a:pt x="5454" y="2422"/>
                    <a:pt x="5996" y="1236"/>
                    <a:pt x="5888" y="523"/>
                  </a:cubicBezTo>
                  <a:cubicBezTo>
                    <a:pt x="5779" y="-189"/>
                    <a:pt x="5020" y="-426"/>
                    <a:pt x="3988" y="1473"/>
                  </a:cubicBezTo>
                  <a:cubicBezTo>
                    <a:pt x="2957" y="3372"/>
                    <a:pt x="1655" y="7407"/>
                    <a:pt x="895" y="10730"/>
                  </a:cubicBezTo>
                  <a:cubicBezTo>
                    <a:pt x="135" y="14053"/>
                    <a:pt x="-82" y="16664"/>
                    <a:pt x="27" y="18444"/>
                  </a:cubicBezTo>
                  <a:cubicBezTo>
                    <a:pt x="135" y="20225"/>
                    <a:pt x="569" y="21174"/>
                    <a:pt x="1655" y="20106"/>
                  </a:cubicBezTo>
                  <a:cubicBezTo>
                    <a:pt x="2740" y="19038"/>
                    <a:pt x="4477" y="15952"/>
                    <a:pt x="5725" y="13460"/>
                  </a:cubicBezTo>
                  <a:cubicBezTo>
                    <a:pt x="6973" y="10967"/>
                    <a:pt x="7733" y="9069"/>
                    <a:pt x="8384" y="8119"/>
                  </a:cubicBezTo>
                  <a:cubicBezTo>
                    <a:pt x="9036" y="7170"/>
                    <a:pt x="9578" y="7170"/>
                    <a:pt x="9850" y="7763"/>
                  </a:cubicBezTo>
                  <a:cubicBezTo>
                    <a:pt x="10121" y="8356"/>
                    <a:pt x="10121" y="9543"/>
                    <a:pt x="9795" y="11323"/>
                  </a:cubicBezTo>
                  <a:cubicBezTo>
                    <a:pt x="9470" y="13104"/>
                    <a:pt x="8819" y="15477"/>
                    <a:pt x="8222" y="17376"/>
                  </a:cubicBezTo>
                  <a:cubicBezTo>
                    <a:pt x="7625" y="19275"/>
                    <a:pt x="7082" y="20699"/>
                    <a:pt x="7136" y="20937"/>
                  </a:cubicBezTo>
                  <a:cubicBezTo>
                    <a:pt x="7190" y="21174"/>
                    <a:pt x="7842" y="20225"/>
                    <a:pt x="9090" y="18088"/>
                  </a:cubicBezTo>
                  <a:cubicBezTo>
                    <a:pt x="10338" y="15952"/>
                    <a:pt x="12183" y="12629"/>
                    <a:pt x="13377" y="10730"/>
                  </a:cubicBezTo>
                  <a:cubicBezTo>
                    <a:pt x="14571" y="8831"/>
                    <a:pt x="15114" y="8356"/>
                    <a:pt x="15711" y="8119"/>
                  </a:cubicBezTo>
                  <a:cubicBezTo>
                    <a:pt x="16308" y="7882"/>
                    <a:pt x="16959" y="7882"/>
                    <a:pt x="17339" y="8475"/>
                  </a:cubicBezTo>
                  <a:cubicBezTo>
                    <a:pt x="17719" y="9069"/>
                    <a:pt x="17828" y="10255"/>
                    <a:pt x="17773" y="11442"/>
                  </a:cubicBezTo>
                  <a:cubicBezTo>
                    <a:pt x="17719" y="12629"/>
                    <a:pt x="17502" y="13816"/>
                    <a:pt x="17176" y="14765"/>
                  </a:cubicBezTo>
                  <a:cubicBezTo>
                    <a:pt x="16851" y="15715"/>
                    <a:pt x="16416" y="16427"/>
                    <a:pt x="16037" y="17257"/>
                  </a:cubicBezTo>
                  <a:cubicBezTo>
                    <a:pt x="15657" y="18088"/>
                    <a:pt x="15331" y="19038"/>
                    <a:pt x="15440" y="19631"/>
                  </a:cubicBezTo>
                  <a:cubicBezTo>
                    <a:pt x="15548" y="20225"/>
                    <a:pt x="16091" y="20462"/>
                    <a:pt x="17176" y="19869"/>
                  </a:cubicBezTo>
                  <a:cubicBezTo>
                    <a:pt x="18262" y="19275"/>
                    <a:pt x="19890" y="17851"/>
                    <a:pt x="21518" y="1642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6" name="Line"/>
            <p:cNvSpPr/>
            <p:nvPr/>
          </p:nvSpPr>
          <p:spPr>
            <a:xfrm>
              <a:off x="4020626" y="7442245"/>
              <a:ext cx="315028" cy="384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389" extrusionOk="0">
                  <a:moveTo>
                    <a:pt x="13244" y="1663"/>
                  </a:moveTo>
                  <a:cubicBezTo>
                    <a:pt x="14347" y="1016"/>
                    <a:pt x="15451" y="369"/>
                    <a:pt x="15530" y="111"/>
                  </a:cubicBezTo>
                  <a:cubicBezTo>
                    <a:pt x="15609" y="-148"/>
                    <a:pt x="14663" y="-19"/>
                    <a:pt x="13244" y="1210"/>
                  </a:cubicBezTo>
                  <a:cubicBezTo>
                    <a:pt x="11825" y="2439"/>
                    <a:pt x="9933" y="4767"/>
                    <a:pt x="8750" y="6254"/>
                  </a:cubicBezTo>
                  <a:cubicBezTo>
                    <a:pt x="7568" y="7742"/>
                    <a:pt x="7095" y="8389"/>
                    <a:pt x="7331" y="8583"/>
                  </a:cubicBezTo>
                  <a:cubicBezTo>
                    <a:pt x="7568" y="8777"/>
                    <a:pt x="8514" y="8518"/>
                    <a:pt x="10091" y="7677"/>
                  </a:cubicBezTo>
                  <a:cubicBezTo>
                    <a:pt x="11667" y="6836"/>
                    <a:pt x="13874" y="5414"/>
                    <a:pt x="15372" y="4702"/>
                  </a:cubicBezTo>
                  <a:cubicBezTo>
                    <a:pt x="16870" y="3991"/>
                    <a:pt x="17658" y="3991"/>
                    <a:pt x="18683" y="4702"/>
                  </a:cubicBezTo>
                  <a:cubicBezTo>
                    <a:pt x="19708" y="5414"/>
                    <a:pt x="20969" y="6836"/>
                    <a:pt x="21285" y="9100"/>
                  </a:cubicBezTo>
                  <a:cubicBezTo>
                    <a:pt x="21600" y="11363"/>
                    <a:pt x="20969" y="14468"/>
                    <a:pt x="18762" y="16990"/>
                  </a:cubicBezTo>
                  <a:cubicBezTo>
                    <a:pt x="16555" y="19512"/>
                    <a:pt x="12771" y="21452"/>
                    <a:pt x="9381" y="21387"/>
                  </a:cubicBezTo>
                  <a:cubicBezTo>
                    <a:pt x="5991" y="21323"/>
                    <a:pt x="2996" y="19253"/>
                    <a:pt x="0" y="171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7" name="Line"/>
            <p:cNvSpPr/>
            <p:nvPr/>
          </p:nvSpPr>
          <p:spPr>
            <a:xfrm>
              <a:off x="4376383" y="7453759"/>
              <a:ext cx="767320" cy="232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9" extrusionOk="0">
                  <a:moveTo>
                    <a:pt x="0" y="7392"/>
                  </a:moveTo>
                  <a:cubicBezTo>
                    <a:pt x="1113" y="8027"/>
                    <a:pt x="2225" y="8662"/>
                    <a:pt x="3567" y="8344"/>
                  </a:cubicBezTo>
                  <a:cubicBezTo>
                    <a:pt x="4909" y="8027"/>
                    <a:pt x="6480" y="6756"/>
                    <a:pt x="7462" y="5803"/>
                  </a:cubicBezTo>
                  <a:cubicBezTo>
                    <a:pt x="8444" y="4850"/>
                    <a:pt x="8836" y="4215"/>
                    <a:pt x="9229" y="3262"/>
                  </a:cubicBezTo>
                  <a:cubicBezTo>
                    <a:pt x="9622" y="2309"/>
                    <a:pt x="10015" y="1039"/>
                    <a:pt x="10047" y="403"/>
                  </a:cubicBezTo>
                  <a:cubicBezTo>
                    <a:pt x="10080" y="-232"/>
                    <a:pt x="9753" y="-232"/>
                    <a:pt x="9000" y="1250"/>
                  </a:cubicBezTo>
                  <a:cubicBezTo>
                    <a:pt x="8247" y="2733"/>
                    <a:pt x="7069" y="5697"/>
                    <a:pt x="6382" y="8344"/>
                  </a:cubicBezTo>
                  <a:cubicBezTo>
                    <a:pt x="5695" y="10992"/>
                    <a:pt x="5498" y="13321"/>
                    <a:pt x="5989" y="15439"/>
                  </a:cubicBezTo>
                  <a:cubicBezTo>
                    <a:pt x="6480" y="17556"/>
                    <a:pt x="7658" y="19462"/>
                    <a:pt x="9425" y="20415"/>
                  </a:cubicBezTo>
                  <a:cubicBezTo>
                    <a:pt x="11193" y="21368"/>
                    <a:pt x="13549" y="21368"/>
                    <a:pt x="15676" y="20627"/>
                  </a:cubicBezTo>
                  <a:cubicBezTo>
                    <a:pt x="17804" y="19886"/>
                    <a:pt x="19702" y="18403"/>
                    <a:pt x="21600" y="169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8" name="Line"/>
            <p:cNvSpPr/>
            <p:nvPr/>
          </p:nvSpPr>
          <p:spPr>
            <a:xfrm>
              <a:off x="258079" y="2114856"/>
              <a:ext cx="30588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20296" y="0"/>
                  </a:moveTo>
                  <a:cubicBezTo>
                    <a:pt x="12582" y="2880"/>
                    <a:pt x="4867" y="5760"/>
                    <a:pt x="1782" y="9360"/>
                  </a:cubicBezTo>
                  <a:cubicBezTo>
                    <a:pt x="-1304" y="12960"/>
                    <a:pt x="239" y="17280"/>
                    <a:pt x="17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69" name="Line"/>
            <p:cNvSpPr/>
            <p:nvPr/>
          </p:nvSpPr>
          <p:spPr>
            <a:xfrm>
              <a:off x="189689" y="1958257"/>
              <a:ext cx="448254" cy="477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532" extrusionOk="0">
                  <a:moveTo>
                    <a:pt x="731" y="5804"/>
                  </a:moveTo>
                  <a:cubicBezTo>
                    <a:pt x="397" y="5384"/>
                    <a:pt x="63" y="4965"/>
                    <a:pt x="8" y="4493"/>
                  </a:cubicBezTo>
                  <a:cubicBezTo>
                    <a:pt x="-48" y="4021"/>
                    <a:pt x="175" y="3497"/>
                    <a:pt x="1789" y="2763"/>
                  </a:cubicBezTo>
                  <a:cubicBezTo>
                    <a:pt x="3404" y="2029"/>
                    <a:pt x="6410" y="1085"/>
                    <a:pt x="9082" y="561"/>
                  </a:cubicBezTo>
                  <a:cubicBezTo>
                    <a:pt x="11754" y="37"/>
                    <a:pt x="14092" y="-68"/>
                    <a:pt x="15540" y="37"/>
                  </a:cubicBezTo>
                  <a:cubicBezTo>
                    <a:pt x="16987" y="142"/>
                    <a:pt x="17544" y="456"/>
                    <a:pt x="17822" y="876"/>
                  </a:cubicBezTo>
                  <a:cubicBezTo>
                    <a:pt x="18100" y="1295"/>
                    <a:pt x="18100" y="1819"/>
                    <a:pt x="16876" y="2763"/>
                  </a:cubicBezTo>
                  <a:cubicBezTo>
                    <a:pt x="15651" y="3707"/>
                    <a:pt x="13201" y="5070"/>
                    <a:pt x="10362" y="6538"/>
                  </a:cubicBezTo>
                  <a:cubicBezTo>
                    <a:pt x="7523" y="8006"/>
                    <a:pt x="4294" y="9579"/>
                    <a:pt x="2513" y="10575"/>
                  </a:cubicBezTo>
                  <a:cubicBezTo>
                    <a:pt x="731" y="11571"/>
                    <a:pt x="397" y="11990"/>
                    <a:pt x="620" y="12200"/>
                  </a:cubicBezTo>
                  <a:cubicBezTo>
                    <a:pt x="843" y="12410"/>
                    <a:pt x="1622" y="12410"/>
                    <a:pt x="3960" y="12515"/>
                  </a:cubicBezTo>
                  <a:cubicBezTo>
                    <a:pt x="6298" y="12619"/>
                    <a:pt x="10195" y="12829"/>
                    <a:pt x="13201" y="13301"/>
                  </a:cubicBezTo>
                  <a:cubicBezTo>
                    <a:pt x="16208" y="13773"/>
                    <a:pt x="18323" y="14507"/>
                    <a:pt x="19604" y="15083"/>
                  </a:cubicBezTo>
                  <a:cubicBezTo>
                    <a:pt x="20884" y="15660"/>
                    <a:pt x="21329" y="16080"/>
                    <a:pt x="21441" y="16551"/>
                  </a:cubicBezTo>
                  <a:cubicBezTo>
                    <a:pt x="21552" y="17023"/>
                    <a:pt x="21329" y="17548"/>
                    <a:pt x="19492" y="18386"/>
                  </a:cubicBezTo>
                  <a:cubicBezTo>
                    <a:pt x="17655" y="19225"/>
                    <a:pt x="14204" y="20379"/>
                    <a:pt x="10752" y="215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0" name="Line"/>
            <p:cNvSpPr/>
            <p:nvPr/>
          </p:nvSpPr>
          <p:spPr>
            <a:xfrm>
              <a:off x="560716" y="2148395"/>
              <a:ext cx="683612" cy="25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6" extrusionOk="0">
                  <a:moveTo>
                    <a:pt x="0" y="17949"/>
                  </a:moveTo>
                  <a:cubicBezTo>
                    <a:pt x="1837" y="15967"/>
                    <a:pt x="3673" y="13986"/>
                    <a:pt x="4959" y="12103"/>
                  </a:cubicBezTo>
                  <a:cubicBezTo>
                    <a:pt x="6245" y="10221"/>
                    <a:pt x="6980" y="8437"/>
                    <a:pt x="7420" y="7050"/>
                  </a:cubicBezTo>
                  <a:cubicBezTo>
                    <a:pt x="7861" y="5663"/>
                    <a:pt x="8008" y="4672"/>
                    <a:pt x="8045" y="3681"/>
                  </a:cubicBezTo>
                  <a:cubicBezTo>
                    <a:pt x="8082" y="2690"/>
                    <a:pt x="8008" y="1699"/>
                    <a:pt x="7751" y="1006"/>
                  </a:cubicBezTo>
                  <a:cubicBezTo>
                    <a:pt x="7494" y="312"/>
                    <a:pt x="7053" y="-84"/>
                    <a:pt x="6686" y="15"/>
                  </a:cubicBezTo>
                  <a:cubicBezTo>
                    <a:pt x="6318" y="114"/>
                    <a:pt x="6024" y="709"/>
                    <a:pt x="5694" y="3285"/>
                  </a:cubicBezTo>
                  <a:cubicBezTo>
                    <a:pt x="5363" y="5861"/>
                    <a:pt x="4996" y="10419"/>
                    <a:pt x="4886" y="13589"/>
                  </a:cubicBezTo>
                  <a:cubicBezTo>
                    <a:pt x="4776" y="16760"/>
                    <a:pt x="4922" y="18544"/>
                    <a:pt x="5143" y="19733"/>
                  </a:cubicBezTo>
                  <a:cubicBezTo>
                    <a:pt x="5363" y="20922"/>
                    <a:pt x="5657" y="21516"/>
                    <a:pt x="6355" y="21516"/>
                  </a:cubicBezTo>
                  <a:cubicBezTo>
                    <a:pt x="7053" y="21516"/>
                    <a:pt x="8155" y="20922"/>
                    <a:pt x="9037" y="18940"/>
                  </a:cubicBezTo>
                  <a:cubicBezTo>
                    <a:pt x="9918" y="16958"/>
                    <a:pt x="10580" y="13589"/>
                    <a:pt x="10947" y="11410"/>
                  </a:cubicBezTo>
                  <a:cubicBezTo>
                    <a:pt x="11314" y="9230"/>
                    <a:pt x="11388" y="8239"/>
                    <a:pt x="11461" y="8338"/>
                  </a:cubicBezTo>
                  <a:cubicBezTo>
                    <a:pt x="11535" y="8437"/>
                    <a:pt x="11608" y="9626"/>
                    <a:pt x="11608" y="11013"/>
                  </a:cubicBezTo>
                  <a:cubicBezTo>
                    <a:pt x="11608" y="12400"/>
                    <a:pt x="11535" y="13986"/>
                    <a:pt x="11461" y="15373"/>
                  </a:cubicBezTo>
                  <a:cubicBezTo>
                    <a:pt x="11388" y="16760"/>
                    <a:pt x="11314" y="17949"/>
                    <a:pt x="11461" y="18345"/>
                  </a:cubicBezTo>
                  <a:cubicBezTo>
                    <a:pt x="11608" y="18742"/>
                    <a:pt x="11976" y="18345"/>
                    <a:pt x="12343" y="17553"/>
                  </a:cubicBezTo>
                  <a:cubicBezTo>
                    <a:pt x="12710" y="16760"/>
                    <a:pt x="13078" y="15571"/>
                    <a:pt x="13408" y="14679"/>
                  </a:cubicBezTo>
                  <a:cubicBezTo>
                    <a:pt x="13739" y="13788"/>
                    <a:pt x="14033" y="13193"/>
                    <a:pt x="14363" y="12896"/>
                  </a:cubicBezTo>
                  <a:cubicBezTo>
                    <a:pt x="14694" y="12599"/>
                    <a:pt x="15061" y="12599"/>
                    <a:pt x="15282" y="13094"/>
                  </a:cubicBezTo>
                  <a:cubicBezTo>
                    <a:pt x="15502" y="13589"/>
                    <a:pt x="15576" y="14580"/>
                    <a:pt x="15796" y="15076"/>
                  </a:cubicBezTo>
                  <a:cubicBezTo>
                    <a:pt x="16016" y="15571"/>
                    <a:pt x="16384" y="15571"/>
                    <a:pt x="16971" y="14679"/>
                  </a:cubicBezTo>
                  <a:cubicBezTo>
                    <a:pt x="17559" y="13788"/>
                    <a:pt x="18367" y="12004"/>
                    <a:pt x="18918" y="10419"/>
                  </a:cubicBezTo>
                  <a:cubicBezTo>
                    <a:pt x="19469" y="8833"/>
                    <a:pt x="19763" y="7446"/>
                    <a:pt x="19727" y="7446"/>
                  </a:cubicBezTo>
                  <a:cubicBezTo>
                    <a:pt x="19690" y="7446"/>
                    <a:pt x="19322" y="8833"/>
                    <a:pt x="18918" y="10419"/>
                  </a:cubicBezTo>
                  <a:cubicBezTo>
                    <a:pt x="18514" y="12004"/>
                    <a:pt x="18073" y="13788"/>
                    <a:pt x="17816" y="15274"/>
                  </a:cubicBezTo>
                  <a:cubicBezTo>
                    <a:pt x="17559" y="16760"/>
                    <a:pt x="17486" y="17949"/>
                    <a:pt x="17706" y="18544"/>
                  </a:cubicBezTo>
                  <a:cubicBezTo>
                    <a:pt x="17927" y="19138"/>
                    <a:pt x="18441" y="19138"/>
                    <a:pt x="19139" y="18444"/>
                  </a:cubicBezTo>
                  <a:cubicBezTo>
                    <a:pt x="19837" y="17751"/>
                    <a:pt x="20718" y="16364"/>
                    <a:pt x="21600" y="149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1" name="Line"/>
            <p:cNvSpPr/>
            <p:nvPr/>
          </p:nvSpPr>
          <p:spPr>
            <a:xfrm>
              <a:off x="1283633" y="2002949"/>
              <a:ext cx="211818" cy="397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490" extrusionOk="0">
                  <a:moveTo>
                    <a:pt x="21388" y="4160"/>
                  </a:moveTo>
                  <a:cubicBezTo>
                    <a:pt x="21388" y="3155"/>
                    <a:pt x="21388" y="2150"/>
                    <a:pt x="20214" y="1334"/>
                  </a:cubicBezTo>
                  <a:cubicBezTo>
                    <a:pt x="19040" y="518"/>
                    <a:pt x="16692" y="-110"/>
                    <a:pt x="13875" y="16"/>
                  </a:cubicBezTo>
                  <a:cubicBezTo>
                    <a:pt x="11058" y="141"/>
                    <a:pt x="7771" y="1020"/>
                    <a:pt x="5071" y="3030"/>
                  </a:cubicBezTo>
                  <a:cubicBezTo>
                    <a:pt x="2371" y="5039"/>
                    <a:pt x="258" y="8178"/>
                    <a:pt x="23" y="11443"/>
                  </a:cubicBezTo>
                  <a:cubicBezTo>
                    <a:pt x="-212" y="14709"/>
                    <a:pt x="1431" y="18099"/>
                    <a:pt x="3075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2" name="Line"/>
            <p:cNvSpPr/>
            <p:nvPr/>
          </p:nvSpPr>
          <p:spPr>
            <a:xfrm>
              <a:off x="1265254" y="2297317"/>
              <a:ext cx="411563" cy="15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2" extrusionOk="0">
                  <a:moveTo>
                    <a:pt x="0" y="2791"/>
                  </a:moveTo>
                  <a:cubicBezTo>
                    <a:pt x="3173" y="4101"/>
                    <a:pt x="6346" y="5410"/>
                    <a:pt x="8603" y="6064"/>
                  </a:cubicBezTo>
                  <a:cubicBezTo>
                    <a:pt x="10861" y="6719"/>
                    <a:pt x="12203" y="6719"/>
                    <a:pt x="13119" y="6228"/>
                  </a:cubicBezTo>
                  <a:cubicBezTo>
                    <a:pt x="14034" y="5737"/>
                    <a:pt x="14522" y="4755"/>
                    <a:pt x="14949" y="3282"/>
                  </a:cubicBezTo>
                  <a:cubicBezTo>
                    <a:pt x="15376" y="1810"/>
                    <a:pt x="15742" y="-154"/>
                    <a:pt x="15925" y="10"/>
                  </a:cubicBezTo>
                  <a:cubicBezTo>
                    <a:pt x="16108" y="173"/>
                    <a:pt x="16108" y="2464"/>
                    <a:pt x="15986" y="5573"/>
                  </a:cubicBezTo>
                  <a:cubicBezTo>
                    <a:pt x="15864" y="8682"/>
                    <a:pt x="15620" y="12610"/>
                    <a:pt x="15925" y="15719"/>
                  </a:cubicBezTo>
                  <a:cubicBezTo>
                    <a:pt x="16231" y="18828"/>
                    <a:pt x="17085" y="21119"/>
                    <a:pt x="18122" y="21282"/>
                  </a:cubicBezTo>
                  <a:cubicBezTo>
                    <a:pt x="19159" y="21446"/>
                    <a:pt x="20380" y="19482"/>
                    <a:pt x="21600" y="17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3" name="Line"/>
            <p:cNvSpPr/>
            <p:nvPr/>
          </p:nvSpPr>
          <p:spPr>
            <a:xfrm>
              <a:off x="1704719" y="2114856"/>
              <a:ext cx="76733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82" y="4261"/>
                    <a:pt x="16364" y="8522"/>
                    <a:pt x="12764" y="12122"/>
                  </a:cubicBezTo>
                  <a:cubicBezTo>
                    <a:pt x="9164" y="15722"/>
                    <a:pt x="4582" y="1866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4" name="Line"/>
            <p:cNvSpPr/>
            <p:nvPr/>
          </p:nvSpPr>
          <p:spPr>
            <a:xfrm>
              <a:off x="1614036" y="2282271"/>
              <a:ext cx="34180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61" y="17100"/>
                    <a:pt x="8522" y="12600"/>
                    <a:pt x="12122" y="9000"/>
                  </a:cubicBezTo>
                  <a:cubicBezTo>
                    <a:pt x="15722" y="5400"/>
                    <a:pt x="18661" y="27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5" name="Line"/>
            <p:cNvSpPr/>
            <p:nvPr/>
          </p:nvSpPr>
          <p:spPr>
            <a:xfrm>
              <a:off x="3007826" y="1937808"/>
              <a:ext cx="178375" cy="38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489" extrusionOk="0">
                  <a:moveTo>
                    <a:pt x="4313" y="13729"/>
                  </a:moveTo>
                  <a:cubicBezTo>
                    <a:pt x="3482" y="15281"/>
                    <a:pt x="2651" y="16833"/>
                    <a:pt x="1820" y="18061"/>
                  </a:cubicBezTo>
                  <a:cubicBezTo>
                    <a:pt x="990" y="19290"/>
                    <a:pt x="159" y="20196"/>
                    <a:pt x="20" y="20260"/>
                  </a:cubicBezTo>
                  <a:cubicBezTo>
                    <a:pt x="-118" y="20325"/>
                    <a:pt x="436" y="19549"/>
                    <a:pt x="1959" y="17415"/>
                  </a:cubicBezTo>
                  <a:cubicBezTo>
                    <a:pt x="3482" y="15281"/>
                    <a:pt x="5974" y="11788"/>
                    <a:pt x="7497" y="8943"/>
                  </a:cubicBezTo>
                  <a:cubicBezTo>
                    <a:pt x="9020" y="6097"/>
                    <a:pt x="9574" y="3899"/>
                    <a:pt x="9990" y="2411"/>
                  </a:cubicBezTo>
                  <a:cubicBezTo>
                    <a:pt x="10405" y="924"/>
                    <a:pt x="10682" y="148"/>
                    <a:pt x="11236" y="18"/>
                  </a:cubicBezTo>
                  <a:cubicBezTo>
                    <a:pt x="11790" y="-111"/>
                    <a:pt x="12620" y="406"/>
                    <a:pt x="14282" y="2605"/>
                  </a:cubicBezTo>
                  <a:cubicBezTo>
                    <a:pt x="15944" y="4804"/>
                    <a:pt x="18436" y="8684"/>
                    <a:pt x="19820" y="11918"/>
                  </a:cubicBezTo>
                  <a:cubicBezTo>
                    <a:pt x="21205" y="15151"/>
                    <a:pt x="21482" y="17738"/>
                    <a:pt x="21067" y="19226"/>
                  </a:cubicBezTo>
                  <a:cubicBezTo>
                    <a:pt x="20651" y="20713"/>
                    <a:pt x="19544" y="21101"/>
                    <a:pt x="18436" y="214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6" name="Line"/>
            <p:cNvSpPr/>
            <p:nvPr/>
          </p:nvSpPr>
          <p:spPr>
            <a:xfrm>
              <a:off x="3030088" y="2015956"/>
              <a:ext cx="561855" cy="358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347" extrusionOk="0">
                  <a:moveTo>
                    <a:pt x="0" y="13781"/>
                  </a:moveTo>
                  <a:cubicBezTo>
                    <a:pt x="2678" y="13920"/>
                    <a:pt x="5355" y="14058"/>
                    <a:pt x="7364" y="13850"/>
                  </a:cubicBezTo>
                  <a:cubicBezTo>
                    <a:pt x="9372" y="13643"/>
                    <a:pt x="10711" y="13089"/>
                    <a:pt x="11514" y="12397"/>
                  </a:cubicBezTo>
                  <a:cubicBezTo>
                    <a:pt x="12317" y="11704"/>
                    <a:pt x="12585" y="10873"/>
                    <a:pt x="12540" y="10666"/>
                  </a:cubicBezTo>
                  <a:cubicBezTo>
                    <a:pt x="12496" y="10458"/>
                    <a:pt x="12139" y="10873"/>
                    <a:pt x="11737" y="12258"/>
                  </a:cubicBezTo>
                  <a:cubicBezTo>
                    <a:pt x="11336" y="13643"/>
                    <a:pt x="10889" y="15997"/>
                    <a:pt x="10666" y="17658"/>
                  </a:cubicBezTo>
                  <a:cubicBezTo>
                    <a:pt x="10443" y="19320"/>
                    <a:pt x="10443" y="20289"/>
                    <a:pt x="10666" y="20843"/>
                  </a:cubicBezTo>
                  <a:cubicBezTo>
                    <a:pt x="10889" y="21397"/>
                    <a:pt x="11336" y="21535"/>
                    <a:pt x="12407" y="21050"/>
                  </a:cubicBezTo>
                  <a:cubicBezTo>
                    <a:pt x="13478" y="20566"/>
                    <a:pt x="15174" y="19458"/>
                    <a:pt x="16736" y="17450"/>
                  </a:cubicBezTo>
                  <a:cubicBezTo>
                    <a:pt x="18298" y="15443"/>
                    <a:pt x="19726" y="12535"/>
                    <a:pt x="20529" y="9697"/>
                  </a:cubicBezTo>
                  <a:cubicBezTo>
                    <a:pt x="21332" y="6858"/>
                    <a:pt x="21511" y="4089"/>
                    <a:pt x="21555" y="2358"/>
                  </a:cubicBezTo>
                  <a:cubicBezTo>
                    <a:pt x="21600" y="627"/>
                    <a:pt x="21511" y="-65"/>
                    <a:pt x="21466" y="4"/>
                  </a:cubicBezTo>
                  <a:cubicBezTo>
                    <a:pt x="21421" y="73"/>
                    <a:pt x="21421" y="904"/>
                    <a:pt x="21243" y="3673"/>
                  </a:cubicBezTo>
                  <a:cubicBezTo>
                    <a:pt x="21064" y="6443"/>
                    <a:pt x="20707" y="11150"/>
                    <a:pt x="20395" y="14197"/>
                  </a:cubicBezTo>
                  <a:cubicBezTo>
                    <a:pt x="20083" y="17243"/>
                    <a:pt x="19815" y="18627"/>
                    <a:pt x="19547" y="200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7" name="Line"/>
            <p:cNvSpPr/>
            <p:nvPr/>
          </p:nvSpPr>
          <p:spPr>
            <a:xfrm>
              <a:off x="3483503" y="2188903"/>
              <a:ext cx="795223" cy="232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9" extrusionOk="0">
                  <a:moveTo>
                    <a:pt x="0" y="9229"/>
                  </a:moveTo>
                  <a:cubicBezTo>
                    <a:pt x="1011" y="7732"/>
                    <a:pt x="2021" y="6235"/>
                    <a:pt x="3063" y="4952"/>
                  </a:cubicBezTo>
                  <a:cubicBezTo>
                    <a:pt x="4105" y="3669"/>
                    <a:pt x="5179" y="2599"/>
                    <a:pt x="5811" y="1637"/>
                  </a:cubicBezTo>
                  <a:cubicBezTo>
                    <a:pt x="6442" y="674"/>
                    <a:pt x="6632" y="-181"/>
                    <a:pt x="6726" y="33"/>
                  </a:cubicBezTo>
                  <a:cubicBezTo>
                    <a:pt x="6821" y="247"/>
                    <a:pt x="6821" y="1530"/>
                    <a:pt x="6758" y="3455"/>
                  </a:cubicBezTo>
                  <a:cubicBezTo>
                    <a:pt x="6695" y="5379"/>
                    <a:pt x="6568" y="7946"/>
                    <a:pt x="6537" y="9764"/>
                  </a:cubicBezTo>
                  <a:cubicBezTo>
                    <a:pt x="6505" y="11581"/>
                    <a:pt x="6568" y="12651"/>
                    <a:pt x="6821" y="13292"/>
                  </a:cubicBezTo>
                  <a:cubicBezTo>
                    <a:pt x="7074" y="13934"/>
                    <a:pt x="7516" y="14148"/>
                    <a:pt x="7832" y="13720"/>
                  </a:cubicBezTo>
                  <a:cubicBezTo>
                    <a:pt x="8147" y="13292"/>
                    <a:pt x="8337" y="12223"/>
                    <a:pt x="8495" y="11154"/>
                  </a:cubicBezTo>
                  <a:cubicBezTo>
                    <a:pt x="8653" y="10084"/>
                    <a:pt x="8779" y="9015"/>
                    <a:pt x="8874" y="7946"/>
                  </a:cubicBezTo>
                  <a:cubicBezTo>
                    <a:pt x="8968" y="6876"/>
                    <a:pt x="9032" y="5807"/>
                    <a:pt x="9221" y="5379"/>
                  </a:cubicBezTo>
                  <a:cubicBezTo>
                    <a:pt x="9411" y="4952"/>
                    <a:pt x="9726" y="5166"/>
                    <a:pt x="9884" y="6021"/>
                  </a:cubicBezTo>
                  <a:cubicBezTo>
                    <a:pt x="10042" y="6876"/>
                    <a:pt x="10042" y="8373"/>
                    <a:pt x="10042" y="10405"/>
                  </a:cubicBezTo>
                  <a:cubicBezTo>
                    <a:pt x="10042" y="12437"/>
                    <a:pt x="10042" y="15003"/>
                    <a:pt x="10168" y="16607"/>
                  </a:cubicBezTo>
                  <a:cubicBezTo>
                    <a:pt x="10295" y="18211"/>
                    <a:pt x="10547" y="18853"/>
                    <a:pt x="10895" y="19173"/>
                  </a:cubicBezTo>
                  <a:cubicBezTo>
                    <a:pt x="11242" y="19494"/>
                    <a:pt x="11684" y="19494"/>
                    <a:pt x="12189" y="18532"/>
                  </a:cubicBezTo>
                  <a:cubicBezTo>
                    <a:pt x="12695" y="17569"/>
                    <a:pt x="13263" y="15645"/>
                    <a:pt x="13547" y="13399"/>
                  </a:cubicBezTo>
                  <a:cubicBezTo>
                    <a:pt x="13832" y="11154"/>
                    <a:pt x="13832" y="8587"/>
                    <a:pt x="13674" y="6983"/>
                  </a:cubicBezTo>
                  <a:cubicBezTo>
                    <a:pt x="13516" y="5379"/>
                    <a:pt x="13200" y="4738"/>
                    <a:pt x="12789" y="4203"/>
                  </a:cubicBezTo>
                  <a:cubicBezTo>
                    <a:pt x="12379" y="3668"/>
                    <a:pt x="11874" y="3241"/>
                    <a:pt x="11811" y="3027"/>
                  </a:cubicBezTo>
                  <a:cubicBezTo>
                    <a:pt x="11747" y="2813"/>
                    <a:pt x="12126" y="2813"/>
                    <a:pt x="12821" y="3027"/>
                  </a:cubicBezTo>
                  <a:cubicBezTo>
                    <a:pt x="13516" y="3241"/>
                    <a:pt x="14526" y="3668"/>
                    <a:pt x="15158" y="4417"/>
                  </a:cubicBezTo>
                  <a:cubicBezTo>
                    <a:pt x="15789" y="5166"/>
                    <a:pt x="16042" y="6235"/>
                    <a:pt x="16168" y="7518"/>
                  </a:cubicBezTo>
                  <a:cubicBezTo>
                    <a:pt x="16295" y="8801"/>
                    <a:pt x="16295" y="10298"/>
                    <a:pt x="16137" y="11581"/>
                  </a:cubicBezTo>
                  <a:cubicBezTo>
                    <a:pt x="15979" y="12865"/>
                    <a:pt x="15663" y="13934"/>
                    <a:pt x="15600" y="14041"/>
                  </a:cubicBezTo>
                  <a:cubicBezTo>
                    <a:pt x="15537" y="14148"/>
                    <a:pt x="15726" y="13292"/>
                    <a:pt x="16137" y="11154"/>
                  </a:cubicBezTo>
                  <a:cubicBezTo>
                    <a:pt x="16547" y="9015"/>
                    <a:pt x="17179" y="5593"/>
                    <a:pt x="17621" y="3455"/>
                  </a:cubicBezTo>
                  <a:cubicBezTo>
                    <a:pt x="18063" y="1316"/>
                    <a:pt x="18316" y="461"/>
                    <a:pt x="18568" y="354"/>
                  </a:cubicBezTo>
                  <a:cubicBezTo>
                    <a:pt x="18821" y="247"/>
                    <a:pt x="19074" y="888"/>
                    <a:pt x="19453" y="3455"/>
                  </a:cubicBezTo>
                  <a:cubicBezTo>
                    <a:pt x="19832" y="6021"/>
                    <a:pt x="20337" y="10512"/>
                    <a:pt x="20716" y="13827"/>
                  </a:cubicBezTo>
                  <a:cubicBezTo>
                    <a:pt x="21095" y="17142"/>
                    <a:pt x="21347" y="19280"/>
                    <a:pt x="21600" y="214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8" name="Line"/>
            <p:cNvSpPr/>
            <p:nvPr/>
          </p:nvSpPr>
          <p:spPr>
            <a:xfrm>
              <a:off x="7138731" y="1975343"/>
              <a:ext cx="90684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831" y="4215"/>
                    <a:pt x="16062" y="8429"/>
                    <a:pt x="12462" y="12029"/>
                  </a:cubicBezTo>
                  <a:cubicBezTo>
                    <a:pt x="8862" y="15629"/>
                    <a:pt x="4431" y="1861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79" name="Line"/>
            <p:cNvSpPr/>
            <p:nvPr/>
          </p:nvSpPr>
          <p:spPr>
            <a:xfrm>
              <a:off x="6936438" y="1863733"/>
              <a:ext cx="544100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38" y="18000"/>
                    <a:pt x="6277" y="14400"/>
                    <a:pt x="9277" y="11127"/>
                  </a:cubicBezTo>
                  <a:cubicBezTo>
                    <a:pt x="12277" y="7855"/>
                    <a:pt x="15138" y="4909"/>
                    <a:pt x="17169" y="3109"/>
                  </a:cubicBezTo>
                  <a:cubicBezTo>
                    <a:pt x="19200" y="1309"/>
                    <a:pt x="20400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0" name="Line"/>
            <p:cNvSpPr/>
            <p:nvPr/>
          </p:nvSpPr>
          <p:spPr>
            <a:xfrm>
              <a:off x="7453102" y="1968368"/>
              <a:ext cx="34412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600" extrusionOk="0">
                  <a:moveTo>
                    <a:pt x="21311" y="0"/>
                  </a:moveTo>
                  <a:cubicBezTo>
                    <a:pt x="18431" y="3892"/>
                    <a:pt x="15551" y="7784"/>
                    <a:pt x="11951" y="10800"/>
                  </a:cubicBezTo>
                  <a:cubicBezTo>
                    <a:pt x="8351" y="13816"/>
                    <a:pt x="4031" y="15957"/>
                    <a:pt x="1871" y="17514"/>
                  </a:cubicBezTo>
                  <a:cubicBezTo>
                    <a:pt x="-289" y="19070"/>
                    <a:pt x="-289" y="20043"/>
                    <a:pt x="431" y="20627"/>
                  </a:cubicBezTo>
                  <a:cubicBezTo>
                    <a:pt x="1151" y="21211"/>
                    <a:pt x="2591" y="21405"/>
                    <a:pt x="403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1" name="Line"/>
            <p:cNvSpPr/>
            <p:nvPr/>
          </p:nvSpPr>
          <p:spPr>
            <a:xfrm>
              <a:off x="7571221" y="2034538"/>
              <a:ext cx="383660" cy="198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8" extrusionOk="0">
                  <a:moveTo>
                    <a:pt x="0" y="4107"/>
                  </a:moveTo>
                  <a:cubicBezTo>
                    <a:pt x="393" y="7334"/>
                    <a:pt x="785" y="10562"/>
                    <a:pt x="851" y="12796"/>
                  </a:cubicBezTo>
                  <a:cubicBezTo>
                    <a:pt x="916" y="15031"/>
                    <a:pt x="655" y="16272"/>
                    <a:pt x="458" y="17638"/>
                  </a:cubicBezTo>
                  <a:cubicBezTo>
                    <a:pt x="262" y="19003"/>
                    <a:pt x="131" y="20493"/>
                    <a:pt x="393" y="20989"/>
                  </a:cubicBezTo>
                  <a:cubicBezTo>
                    <a:pt x="655" y="21486"/>
                    <a:pt x="1309" y="20989"/>
                    <a:pt x="2487" y="18383"/>
                  </a:cubicBezTo>
                  <a:cubicBezTo>
                    <a:pt x="3665" y="15776"/>
                    <a:pt x="5367" y="11058"/>
                    <a:pt x="6349" y="8079"/>
                  </a:cubicBezTo>
                  <a:cubicBezTo>
                    <a:pt x="7331" y="5100"/>
                    <a:pt x="7593" y="3858"/>
                    <a:pt x="7789" y="2617"/>
                  </a:cubicBezTo>
                  <a:cubicBezTo>
                    <a:pt x="7985" y="1376"/>
                    <a:pt x="8116" y="134"/>
                    <a:pt x="8378" y="10"/>
                  </a:cubicBezTo>
                  <a:cubicBezTo>
                    <a:pt x="8640" y="-114"/>
                    <a:pt x="9033" y="879"/>
                    <a:pt x="9229" y="1996"/>
                  </a:cubicBezTo>
                  <a:cubicBezTo>
                    <a:pt x="9425" y="3114"/>
                    <a:pt x="9425" y="4355"/>
                    <a:pt x="9425" y="5596"/>
                  </a:cubicBezTo>
                  <a:cubicBezTo>
                    <a:pt x="9425" y="6838"/>
                    <a:pt x="9425" y="8079"/>
                    <a:pt x="9425" y="9320"/>
                  </a:cubicBezTo>
                  <a:cubicBezTo>
                    <a:pt x="9425" y="10562"/>
                    <a:pt x="9425" y="11803"/>
                    <a:pt x="9753" y="12424"/>
                  </a:cubicBezTo>
                  <a:cubicBezTo>
                    <a:pt x="10080" y="13045"/>
                    <a:pt x="10735" y="13045"/>
                    <a:pt x="11716" y="11927"/>
                  </a:cubicBezTo>
                  <a:cubicBezTo>
                    <a:pt x="12698" y="10810"/>
                    <a:pt x="14007" y="8576"/>
                    <a:pt x="14858" y="6838"/>
                  </a:cubicBezTo>
                  <a:cubicBezTo>
                    <a:pt x="15709" y="5100"/>
                    <a:pt x="16102" y="3858"/>
                    <a:pt x="16560" y="2865"/>
                  </a:cubicBezTo>
                  <a:cubicBezTo>
                    <a:pt x="17018" y="1872"/>
                    <a:pt x="17542" y="1127"/>
                    <a:pt x="17935" y="1500"/>
                  </a:cubicBezTo>
                  <a:cubicBezTo>
                    <a:pt x="18327" y="1872"/>
                    <a:pt x="18589" y="3362"/>
                    <a:pt x="18785" y="6093"/>
                  </a:cubicBezTo>
                  <a:cubicBezTo>
                    <a:pt x="18982" y="8824"/>
                    <a:pt x="19113" y="12796"/>
                    <a:pt x="19244" y="15527"/>
                  </a:cubicBezTo>
                  <a:cubicBezTo>
                    <a:pt x="19375" y="18258"/>
                    <a:pt x="19505" y="19748"/>
                    <a:pt x="19898" y="20493"/>
                  </a:cubicBezTo>
                  <a:cubicBezTo>
                    <a:pt x="20291" y="21238"/>
                    <a:pt x="20945" y="21238"/>
                    <a:pt x="21600" y="212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2" name="Line"/>
            <p:cNvSpPr/>
            <p:nvPr/>
          </p:nvSpPr>
          <p:spPr>
            <a:xfrm>
              <a:off x="8024636" y="2017197"/>
              <a:ext cx="4652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5520"/>
                    <a:pt x="21600" y="11040"/>
                    <a:pt x="21600" y="14640"/>
                  </a:cubicBezTo>
                  <a:cubicBezTo>
                    <a:pt x="21600" y="18240"/>
                    <a:pt x="10800" y="199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3" name="Line"/>
            <p:cNvSpPr/>
            <p:nvPr/>
          </p:nvSpPr>
          <p:spPr>
            <a:xfrm>
              <a:off x="7982782" y="1842751"/>
              <a:ext cx="34880" cy="27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78" extrusionOk="0">
                  <a:moveTo>
                    <a:pt x="0" y="19978"/>
                  </a:moveTo>
                  <a:cubicBezTo>
                    <a:pt x="0" y="11670"/>
                    <a:pt x="0" y="3363"/>
                    <a:pt x="3600" y="870"/>
                  </a:cubicBezTo>
                  <a:cubicBezTo>
                    <a:pt x="7200" y="-1622"/>
                    <a:pt x="14400" y="1701"/>
                    <a:pt x="21600" y="50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4" name="Line"/>
            <p:cNvSpPr/>
            <p:nvPr/>
          </p:nvSpPr>
          <p:spPr>
            <a:xfrm>
              <a:off x="8136246" y="1912563"/>
              <a:ext cx="258099" cy="233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0" y="0"/>
                  </a:moveTo>
                  <a:cubicBezTo>
                    <a:pt x="973" y="2139"/>
                    <a:pt x="1946" y="4277"/>
                    <a:pt x="2238" y="7485"/>
                  </a:cubicBezTo>
                  <a:cubicBezTo>
                    <a:pt x="2530" y="10693"/>
                    <a:pt x="2141" y="14970"/>
                    <a:pt x="1849" y="17644"/>
                  </a:cubicBezTo>
                  <a:cubicBezTo>
                    <a:pt x="1557" y="20317"/>
                    <a:pt x="1362" y="21386"/>
                    <a:pt x="1751" y="21493"/>
                  </a:cubicBezTo>
                  <a:cubicBezTo>
                    <a:pt x="2141" y="21600"/>
                    <a:pt x="3114" y="20745"/>
                    <a:pt x="4476" y="18606"/>
                  </a:cubicBezTo>
                  <a:cubicBezTo>
                    <a:pt x="5838" y="16467"/>
                    <a:pt x="7589" y="13046"/>
                    <a:pt x="8757" y="10907"/>
                  </a:cubicBezTo>
                  <a:cubicBezTo>
                    <a:pt x="9924" y="8768"/>
                    <a:pt x="10508" y="7913"/>
                    <a:pt x="11189" y="8020"/>
                  </a:cubicBezTo>
                  <a:cubicBezTo>
                    <a:pt x="11870" y="8127"/>
                    <a:pt x="12649" y="9196"/>
                    <a:pt x="13232" y="10372"/>
                  </a:cubicBezTo>
                  <a:cubicBezTo>
                    <a:pt x="13816" y="11549"/>
                    <a:pt x="14205" y="12832"/>
                    <a:pt x="15568" y="14115"/>
                  </a:cubicBezTo>
                  <a:cubicBezTo>
                    <a:pt x="16930" y="15398"/>
                    <a:pt x="19265" y="16681"/>
                    <a:pt x="21600" y="179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5" name="Line"/>
            <p:cNvSpPr/>
            <p:nvPr/>
          </p:nvSpPr>
          <p:spPr>
            <a:xfrm>
              <a:off x="8185075" y="1967126"/>
              <a:ext cx="408904" cy="43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1" h="21498" extrusionOk="0">
                  <a:moveTo>
                    <a:pt x="16291" y="2818"/>
                  </a:moveTo>
                  <a:cubicBezTo>
                    <a:pt x="16653" y="2359"/>
                    <a:pt x="17015" y="1899"/>
                    <a:pt x="17377" y="1325"/>
                  </a:cubicBezTo>
                  <a:cubicBezTo>
                    <a:pt x="17739" y="750"/>
                    <a:pt x="18101" y="61"/>
                    <a:pt x="18161" y="3"/>
                  </a:cubicBezTo>
                  <a:cubicBezTo>
                    <a:pt x="18221" y="-54"/>
                    <a:pt x="17980" y="520"/>
                    <a:pt x="17316" y="1440"/>
                  </a:cubicBezTo>
                  <a:cubicBezTo>
                    <a:pt x="16652" y="2359"/>
                    <a:pt x="15566" y="3623"/>
                    <a:pt x="14842" y="4484"/>
                  </a:cubicBezTo>
                  <a:cubicBezTo>
                    <a:pt x="14118" y="5346"/>
                    <a:pt x="13756" y="5806"/>
                    <a:pt x="13877" y="6093"/>
                  </a:cubicBezTo>
                  <a:cubicBezTo>
                    <a:pt x="13998" y="6380"/>
                    <a:pt x="14601" y="6495"/>
                    <a:pt x="15385" y="5978"/>
                  </a:cubicBezTo>
                  <a:cubicBezTo>
                    <a:pt x="16170" y="5461"/>
                    <a:pt x="17135" y="4312"/>
                    <a:pt x="17859" y="3450"/>
                  </a:cubicBezTo>
                  <a:cubicBezTo>
                    <a:pt x="18583" y="2589"/>
                    <a:pt x="19066" y="2014"/>
                    <a:pt x="19488" y="2129"/>
                  </a:cubicBezTo>
                  <a:cubicBezTo>
                    <a:pt x="19911" y="2244"/>
                    <a:pt x="20273" y="3048"/>
                    <a:pt x="20695" y="5059"/>
                  </a:cubicBezTo>
                  <a:cubicBezTo>
                    <a:pt x="21117" y="7069"/>
                    <a:pt x="21600" y="10286"/>
                    <a:pt x="20755" y="13101"/>
                  </a:cubicBezTo>
                  <a:cubicBezTo>
                    <a:pt x="19911" y="15916"/>
                    <a:pt x="17739" y="18329"/>
                    <a:pt x="14661" y="19708"/>
                  </a:cubicBezTo>
                  <a:cubicBezTo>
                    <a:pt x="11584" y="21086"/>
                    <a:pt x="7602" y="21431"/>
                    <a:pt x="5008" y="21489"/>
                  </a:cubicBezTo>
                  <a:cubicBezTo>
                    <a:pt x="2413" y="21546"/>
                    <a:pt x="1207" y="21316"/>
                    <a:pt x="0" y="210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6" name="Line"/>
            <p:cNvSpPr/>
            <p:nvPr/>
          </p:nvSpPr>
          <p:spPr>
            <a:xfrm>
              <a:off x="9817372" y="1892834"/>
              <a:ext cx="229162" cy="380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298" extrusionOk="0">
                  <a:moveTo>
                    <a:pt x="15055" y="2275"/>
                  </a:moveTo>
                  <a:cubicBezTo>
                    <a:pt x="15709" y="1364"/>
                    <a:pt x="16364" y="454"/>
                    <a:pt x="16036" y="128"/>
                  </a:cubicBezTo>
                  <a:cubicBezTo>
                    <a:pt x="15709" y="-197"/>
                    <a:pt x="14400" y="63"/>
                    <a:pt x="12000" y="1299"/>
                  </a:cubicBezTo>
                  <a:cubicBezTo>
                    <a:pt x="9600" y="2536"/>
                    <a:pt x="6109" y="4748"/>
                    <a:pt x="3927" y="6114"/>
                  </a:cubicBezTo>
                  <a:cubicBezTo>
                    <a:pt x="1745" y="7480"/>
                    <a:pt x="873" y="8001"/>
                    <a:pt x="764" y="8521"/>
                  </a:cubicBezTo>
                  <a:cubicBezTo>
                    <a:pt x="655" y="9042"/>
                    <a:pt x="1309" y="9562"/>
                    <a:pt x="4364" y="10798"/>
                  </a:cubicBezTo>
                  <a:cubicBezTo>
                    <a:pt x="7418" y="12034"/>
                    <a:pt x="12873" y="13986"/>
                    <a:pt x="15927" y="15287"/>
                  </a:cubicBezTo>
                  <a:cubicBezTo>
                    <a:pt x="18982" y="16589"/>
                    <a:pt x="19636" y="17239"/>
                    <a:pt x="20291" y="17890"/>
                  </a:cubicBezTo>
                  <a:cubicBezTo>
                    <a:pt x="20945" y="18540"/>
                    <a:pt x="21600" y="19191"/>
                    <a:pt x="21491" y="19842"/>
                  </a:cubicBezTo>
                  <a:cubicBezTo>
                    <a:pt x="21382" y="20492"/>
                    <a:pt x="20509" y="21143"/>
                    <a:pt x="17455" y="21273"/>
                  </a:cubicBezTo>
                  <a:cubicBezTo>
                    <a:pt x="14400" y="21403"/>
                    <a:pt x="9164" y="21013"/>
                    <a:pt x="5891" y="20427"/>
                  </a:cubicBezTo>
                  <a:cubicBezTo>
                    <a:pt x="2618" y="19842"/>
                    <a:pt x="1309" y="19061"/>
                    <a:pt x="0" y="182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7" name="Line"/>
            <p:cNvSpPr/>
            <p:nvPr/>
          </p:nvSpPr>
          <p:spPr>
            <a:xfrm>
              <a:off x="10068495" y="1871665"/>
              <a:ext cx="123567" cy="396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23" extrusionOk="0">
                  <a:moveTo>
                    <a:pt x="2400" y="2963"/>
                  </a:moveTo>
                  <a:cubicBezTo>
                    <a:pt x="6800" y="2083"/>
                    <a:pt x="11200" y="1204"/>
                    <a:pt x="14400" y="639"/>
                  </a:cubicBezTo>
                  <a:cubicBezTo>
                    <a:pt x="17600" y="74"/>
                    <a:pt x="19600" y="-177"/>
                    <a:pt x="20600" y="137"/>
                  </a:cubicBezTo>
                  <a:cubicBezTo>
                    <a:pt x="21600" y="451"/>
                    <a:pt x="21600" y="1330"/>
                    <a:pt x="19600" y="3779"/>
                  </a:cubicBezTo>
                  <a:cubicBezTo>
                    <a:pt x="17600" y="6228"/>
                    <a:pt x="13600" y="10246"/>
                    <a:pt x="10000" y="13449"/>
                  </a:cubicBezTo>
                  <a:cubicBezTo>
                    <a:pt x="6400" y="16651"/>
                    <a:pt x="3200" y="19037"/>
                    <a:pt x="0" y="214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8" name="Line"/>
            <p:cNvSpPr/>
            <p:nvPr/>
          </p:nvSpPr>
          <p:spPr>
            <a:xfrm>
              <a:off x="10040592" y="2095952"/>
              <a:ext cx="411563" cy="186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1" extrusionOk="0">
                  <a:moveTo>
                    <a:pt x="0" y="8464"/>
                  </a:moveTo>
                  <a:cubicBezTo>
                    <a:pt x="2929" y="7147"/>
                    <a:pt x="5858" y="5830"/>
                    <a:pt x="8603" y="5171"/>
                  </a:cubicBezTo>
                  <a:cubicBezTo>
                    <a:pt x="11349" y="4512"/>
                    <a:pt x="13912" y="4512"/>
                    <a:pt x="15559" y="4249"/>
                  </a:cubicBezTo>
                  <a:cubicBezTo>
                    <a:pt x="17207" y="3986"/>
                    <a:pt x="17939" y="3459"/>
                    <a:pt x="18488" y="2669"/>
                  </a:cubicBezTo>
                  <a:cubicBezTo>
                    <a:pt x="19037" y="1878"/>
                    <a:pt x="19403" y="825"/>
                    <a:pt x="19220" y="298"/>
                  </a:cubicBezTo>
                  <a:cubicBezTo>
                    <a:pt x="19037" y="-229"/>
                    <a:pt x="18305" y="-229"/>
                    <a:pt x="17024" y="1747"/>
                  </a:cubicBezTo>
                  <a:cubicBezTo>
                    <a:pt x="15742" y="3722"/>
                    <a:pt x="13912" y="7673"/>
                    <a:pt x="12814" y="10176"/>
                  </a:cubicBezTo>
                  <a:cubicBezTo>
                    <a:pt x="11715" y="12678"/>
                    <a:pt x="11349" y="13732"/>
                    <a:pt x="10861" y="15312"/>
                  </a:cubicBezTo>
                  <a:cubicBezTo>
                    <a:pt x="10373" y="16893"/>
                    <a:pt x="9763" y="19000"/>
                    <a:pt x="9885" y="19527"/>
                  </a:cubicBezTo>
                  <a:cubicBezTo>
                    <a:pt x="10007" y="20054"/>
                    <a:pt x="10861" y="19000"/>
                    <a:pt x="11898" y="17683"/>
                  </a:cubicBezTo>
                  <a:cubicBezTo>
                    <a:pt x="12936" y="16366"/>
                    <a:pt x="14156" y="14786"/>
                    <a:pt x="15071" y="13995"/>
                  </a:cubicBezTo>
                  <a:cubicBezTo>
                    <a:pt x="15986" y="13205"/>
                    <a:pt x="16597" y="13205"/>
                    <a:pt x="17207" y="13864"/>
                  </a:cubicBezTo>
                  <a:cubicBezTo>
                    <a:pt x="17817" y="14522"/>
                    <a:pt x="18427" y="15839"/>
                    <a:pt x="18915" y="17420"/>
                  </a:cubicBezTo>
                  <a:cubicBezTo>
                    <a:pt x="19403" y="19000"/>
                    <a:pt x="19769" y="20844"/>
                    <a:pt x="20197" y="21108"/>
                  </a:cubicBezTo>
                  <a:cubicBezTo>
                    <a:pt x="20624" y="21371"/>
                    <a:pt x="21112" y="20054"/>
                    <a:pt x="21600" y="187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89" name="Line"/>
            <p:cNvSpPr/>
            <p:nvPr/>
          </p:nvSpPr>
          <p:spPr>
            <a:xfrm>
              <a:off x="10459130" y="1958845"/>
              <a:ext cx="138813" cy="30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51" extrusionOk="0">
                  <a:moveTo>
                    <a:pt x="17280" y="6611"/>
                  </a:moveTo>
                  <a:cubicBezTo>
                    <a:pt x="18360" y="5127"/>
                    <a:pt x="19440" y="3643"/>
                    <a:pt x="20160" y="2324"/>
                  </a:cubicBezTo>
                  <a:cubicBezTo>
                    <a:pt x="20880" y="1005"/>
                    <a:pt x="21240" y="-149"/>
                    <a:pt x="21420" y="16"/>
                  </a:cubicBezTo>
                  <a:cubicBezTo>
                    <a:pt x="21600" y="181"/>
                    <a:pt x="21600" y="1665"/>
                    <a:pt x="19440" y="4962"/>
                  </a:cubicBezTo>
                  <a:cubicBezTo>
                    <a:pt x="17280" y="8260"/>
                    <a:pt x="12960" y="13372"/>
                    <a:pt x="9360" y="16422"/>
                  </a:cubicBezTo>
                  <a:cubicBezTo>
                    <a:pt x="5760" y="19472"/>
                    <a:pt x="2880" y="20462"/>
                    <a:pt x="0" y="214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0" name="Line"/>
            <p:cNvSpPr/>
            <p:nvPr/>
          </p:nvSpPr>
          <p:spPr>
            <a:xfrm>
              <a:off x="10438204" y="2112170"/>
              <a:ext cx="379054" cy="227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143" extrusionOk="0">
                  <a:moveTo>
                    <a:pt x="0" y="4786"/>
                  </a:moveTo>
                  <a:cubicBezTo>
                    <a:pt x="2898" y="4570"/>
                    <a:pt x="5795" y="4354"/>
                    <a:pt x="7705" y="4570"/>
                  </a:cubicBezTo>
                  <a:cubicBezTo>
                    <a:pt x="9615" y="4786"/>
                    <a:pt x="10537" y="5434"/>
                    <a:pt x="11063" y="6298"/>
                  </a:cubicBezTo>
                  <a:cubicBezTo>
                    <a:pt x="11590" y="7162"/>
                    <a:pt x="11722" y="8242"/>
                    <a:pt x="11590" y="10186"/>
                  </a:cubicBezTo>
                  <a:cubicBezTo>
                    <a:pt x="11459" y="12130"/>
                    <a:pt x="11063" y="14938"/>
                    <a:pt x="10800" y="16990"/>
                  </a:cubicBezTo>
                  <a:cubicBezTo>
                    <a:pt x="10537" y="19042"/>
                    <a:pt x="10405" y="20338"/>
                    <a:pt x="10734" y="20878"/>
                  </a:cubicBezTo>
                  <a:cubicBezTo>
                    <a:pt x="11063" y="21418"/>
                    <a:pt x="11854" y="21202"/>
                    <a:pt x="13302" y="19582"/>
                  </a:cubicBezTo>
                  <a:cubicBezTo>
                    <a:pt x="14751" y="17962"/>
                    <a:pt x="16859" y="14938"/>
                    <a:pt x="18307" y="11914"/>
                  </a:cubicBezTo>
                  <a:cubicBezTo>
                    <a:pt x="19756" y="8890"/>
                    <a:pt x="20546" y="5866"/>
                    <a:pt x="21007" y="3706"/>
                  </a:cubicBezTo>
                  <a:cubicBezTo>
                    <a:pt x="21468" y="1546"/>
                    <a:pt x="21600" y="250"/>
                    <a:pt x="21337" y="34"/>
                  </a:cubicBezTo>
                  <a:cubicBezTo>
                    <a:pt x="21073" y="-182"/>
                    <a:pt x="20415" y="682"/>
                    <a:pt x="19756" y="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1" name="Line"/>
            <p:cNvSpPr/>
            <p:nvPr/>
          </p:nvSpPr>
          <p:spPr>
            <a:xfrm>
              <a:off x="10863716" y="2066027"/>
              <a:ext cx="312354" cy="260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438" extrusionOk="0">
                  <a:moveTo>
                    <a:pt x="9600" y="1147"/>
                  </a:moveTo>
                  <a:cubicBezTo>
                    <a:pt x="10720" y="573"/>
                    <a:pt x="11840" y="0"/>
                    <a:pt x="12000" y="0"/>
                  </a:cubicBezTo>
                  <a:cubicBezTo>
                    <a:pt x="12160" y="0"/>
                    <a:pt x="11360" y="573"/>
                    <a:pt x="10480" y="1434"/>
                  </a:cubicBezTo>
                  <a:cubicBezTo>
                    <a:pt x="9600" y="2294"/>
                    <a:pt x="8640" y="3441"/>
                    <a:pt x="8080" y="4492"/>
                  </a:cubicBezTo>
                  <a:cubicBezTo>
                    <a:pt x="7520" y="5543"/>
                    <a:pt x="7360" y="6499"/>
                    <a:pt x="7840" y="7073"/>
                  </a:cubicBezTo>
                  <a:cubicBezTo>
                    <a:pt x="8320" y="7646"/>
                    <a:pt x="9440" y="7837"/>
                    <a:pt x="11600" y="8793"/>
                  </a:cubicBezTo>
                  <a:cubicBezTo>
                    <a:pt x="13760" y="9749"/>
                    <a:pt x="16960" y="11469"/>
                    <a:pt x="18800" y="12807"/>
                  </a:cubicBezTo>
                  <a:cubicBezTo>
                    <a:pt x="20640" y="14145"/>
                    <a:pt x="21120" y="15101"/>
                    <a:pt x="21360" y="16057"/>
                  </a:cubicBezTo>
                  <a:cubicBezTo>
                    <a:pt x="21600" y="17012"/>
                    <a:pt x="21600" y="17968"/>
                    <a:pt x="20640" y="18924"/>
                  </a:cubicBezTo>
                  <a:cubicBezTo>
                    <a:pt x="19680" y="19880"/>
                    <a:pt x="17760" y="20835"/>
                    <a:pt x="14160" y="21218"/>
                  </a:cubicBezTo>
                  <a:cubicBezTo>
                    <a:pt x="10560" y="21600"/>
                    <a:pt x="5280" y="21409"/>
                    <a:pt x="0" y="212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2" name="Line"/>
            <p:cNvSpPr/>
            <p:nvPr/>
          </p:nvSpPr>
          <p:spPr>
            <a:xfrm>
              <a:off x="2022400" y="28055"/>
              <a:ext cx="609263" cy="648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0" h="21370" extrusionOk="0">
                  <a:moveTo>
                    <a:pt x="20345" y="2104"/>
                  </a:moveTo>
                  <a:cubicBezTo>
                    <a:pt x="20425" y="1415"/>
                    <a:pt x="20506" y="726"/>
                    <a:pt x="20345" y="343"/>
                  </a:cubicBezTo>
                  <a:cubicBezTo>
                    <a:pt x="20185" y="-40"/>
                    <a:pt x="19783" y="-117"/>
                    <a:pt x="18378" y="189"/>
                  </a:cubicBezTo>
                  <a:cubicBezTo>
                    <a:pt x="16973" y="496"/>
                    <a:pt x="14564" y="1185"/>
                    <a:pt x="12075" y="2257"/>
                  </a:cubicBezTo>
                  <a:cubicBezTo>
                    <a:pt x="9585" y="3330"/>
                    <a:pt x="7016" y="4785"/>
                    <a:pt x="5008" y="6049"/>
                  </a:cubicBezTo>
                  <a:cubicBezTo>
                    <a:pt x="3001" y="7313"/>
                    <a:pt x="1556" y="8385"/>
                    <a:pt x="753" y="9189"/>
                  </a:cubicBezTo>
                  <a:cubicBezTo>
                    <a:pt x="-50" y="9994"/>
                    <a:pt x="-211" y="10530"/>
                    <a:pt x="271" y="10989"/>
                  </a:cubicBezTo>
                  <a:cubicBezTo>
                    <a:pt x="753" y="11449"/>
                    <a:pt x="1877" y="11832"/>
                    <a:pt x="4005" y="12100"/>
                  </a:cubicBezTo>
                  <a:cubicBezTo>
                    <a:pt x="6132" y="12368"/>
                    <a:pt x="9264" y="12521"/>
                    <a:pt x="12195" y="12943"/>
                  </a:cubicBezTo>
                  <a:cubicBezTo>
                    <a:pt x="15126" y="13364"/>
                    <a:pt x="17856" y="14053"/>
                    <a:pt x="19422" y="14819"/>
                  </a:cubicBezTo>
                  <a:cubicBezTo>
                    <a:pt x="20988" y="15585"/>
                    <a:pt x="21389" y="16428"/>
                    <a:pt x="20747" y="17270"/>
                  </a:cubicBezTo>
                  <a:cubicBezTo>
                    <a:pt x="20104" y="18113"/>
                    <a:pt x="18418" y="18955"/>
                    <a:pt x="16049" y="19683"/>
                  </a:cubicBezTo>
                  <a:cubicBezTo>
                    <a:pt x="13680" y="20411"/>
                    <a:pt x="10629" y="21023"/>
                    <a:pt x="8822" y="21253"/>
                  </a:cubicBezTo>
                  <a:cubicBezTo>
                    <a:pt x="7016" y="21483"/>
                    <a:pt x="6454" y="21330"/>
                    <a:pt x="5892" y="211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3" name="Line"/>
            <p:cNvSpPr/>
            <p:nvPr/>
          </p:nvSpPr>
          <p:spPr>
            <a:xfrm>
              <a:off x="2609102" y="0"/>
              <a:ext cx="848398" cy="775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570" extrusionOk="0">
                  <a:moveTo>
                    <a:pt x="6225" y="8183"/>
                  </a:moveTo>
                  <a:cubicBezTo>
                    <a:pt x="6401" y="7860"/>
                    <a:pt x="6577" y="7536"/>
                    <a:pt x="6695" y="7213"/>
                  </a:cubicBezTo>
                  <a:cubicBezTo>
                    <a:pt x="6812" y="6890"/>
                    <a:pt x="6871" y="6566"/>
                    <a:pt x="6724" y="6405"/>
                  </a:cubicBezTo>
                  <a:cubicBezTo>
                    <a:pt x="6577" y="6243"/>
                    <a:pt x="6225" y="6243"/>
                    <a:pt x="5433" y="7019"/>
                  </a:cubicBezTo>
                  <a:cubicBezTo>
                    <a:pt x="4640" y="7795"/>
                    <a:pt x="3408" y="9347"/>
                    <a:pt x="2410" y="11093"/>
                  </a:cubicBezTo>
                  <a:cubicBezTo>
                    <a:pt x="1412" y="12839"/>
                    <a:pt x="649" y="14780"/>
                    <a:pt x="268" y="16008"/>
                  </a:cubicBezTo>
                  <a:cubicBezTo>
                    <a:pt x="-114" y="17237"/>
                    <a:pt x="-114" y="17754"/>
                    <a:pt x="444" y="18110"/>
                  </a:cubicBezTo>
                  <a:cubicBezTo>
                    <a:pt x="1001" y="18466"/>
                    <a:pt x="2116" y="18660"/>
                    <a:pt x="3731" y="18272"/>
                  </a:cubicBezTo>
                  <a:cubicBezTo>
                    <a:pt x="5345" y="17884"/>
                    <a:pt x="7458" y="16914"/>
                    <a:pt x="9131" y="15685"/>
                  </a:cubicBezTo>
                  <a:cubicBezTo>
                    <a:pt x="10803" y="14456"/>
                    <a:pt x="12036" y="12969"/>
                    <a:pt x="12770" y="10964"/>
                  </a:cubicBezTo>
                  <a:cubicBezTo>
                    <a:pt x="13503" y="8959"/>
                    <a:pt x="13738" y="6437"/>
                    <a:pt x="13797" y="4626"/>
                  </a:cubicBezTo>
                  <a:cubicBezTo>
                    <a:pt x="13856" y="2816"/>
                    <a:pt x="13738" y="1716"/>
                    <a:pt x="13591" y="1005"/>
                  </a:cubicBezTo>
                  <a:cubicBezTo>
                    <a:pt x="13445" y="293"/>
                    <a:pt x="13269" y="-30"/>
                    <a:pt x="13122" y="2"/>
                  </a:cubicBezTo>
                  <a:cubicBezTo>
                    <a:pt x="12975" y="35"/>
                    <a:pt x="12858" y="423"/>
                    <a:pt x="12770" y="1748"/>
                  </a:cubicBezTo>
                  <a:cubicBezTo>
                    <a:pt x="12682" y="3074"/>
                    <a:pt x="12623" y="5338"/>
                    <a:pt x="12594" y="7860"/>
                  </a:cubicBezTo>
                  <a:cubicBezTo>
                    <a:pt x="12564" y="10382"/>
                    <a:pt x="12564" y="13163"/>
                    <a:pt x="12799" y="15329"/>
                  </a:cubicBezTo>
                  <a:cubicBezTo>
                    <a:pt x="13034" y="17496"/>
                    <a:pt x="13503" y="19048"/>
                    <a:pt x="14090" y="19953"/>
                  </a:cubicBezTo>
                  <a:cubicBezTo>
                    <a:pt x="14677" y="20859"/>
                    <a:pt x="15382" y="21117"/>
                    <a:pt x="16321" y="20503"/>
                  </a:cubicBezTo>
                  <a:cubicBezTo>
                    <a:pt x="17260" y="19889"/>
                    <a:pt x="18434" y="18401"/>
                    <a:pt x="19344" y="16396"/>
                  </a:cubicBezTo>
                  <a:cubicBezTo>
                    <a:pt x="20253" y="14392"/>
                    <a:pt x="20899" y="11869"/>
                    <a:pt x="21193" y="9380"/>
                  </a:cubicBezTo>
                  <a:cubicBezTo>
                    <a:pt x="21486" y="6890"/>
                    <a:pt x="21427" y="4432"/>
                    <a:pt x="21369" y="3527"/>
                  </a:cubicBezTo>
                  <a:cubicBezTo>
                    <a:pt x="21310" y="2621"/>
                    <a:pt x="21251" y="3268"/>
                    <a:pt x="21222" y="5014"/>
                  </a:cubicBezTo>
                  <a:cubicBezTo>
                    <a:pt x="21193" y="6760"/>
                    <a:pt x="21193" y="9606"/>
                    <a:pt x="21134" y="11934"/>
                  </a:cubicBezTo>
                  <a:cubicBezTo>
                    <a:pt x="21075" y="14262"/>
                    <a:pt x="20958" y="16073"/>
                    <a:pt x="20811" y="17593"/>
                  </a:cubicBezTo>
                  <a:cubicBezTo>
                    <a:pt x="20664" y="19113"/>
                    <a:pt x="20488" y="20341"/>
                    <a:pt x="20253" y="20956"/>
                  </a:cubicBezTo>
                  <a:cubicBezTo>
                    <a:pt x="20019" y="21570"/>
                    <a:pt x="19725" y="21570"/>
                    <a:pt x="19432" y="215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4" name="Line"/>
            <p:cNvSpPr/>
            <p:nvPr/>
          </p:nvSpPr>
          <p:spPr>
            <a:xfrm>
              <a:off x="3193343" y="204287"/>
              <a:ext cx="988220" cy="450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9" h="21340" extrusionOk="0">
                  <a:moveTo>
                    <a:pt x="89" y="15833"/>
                  </a:moveTo>
                  <a:cubicBezTo>
                    <a:pt x="-11" y="14731"/>
                    <a:pt x="-111" y="13629"/>
                    <a:pt x="290" y="12693"/>
                  </a:cubicBezTo>
                  <a:cubicBezTo>
                    <a:pt x="691" y="11756"/>
                    <a:pt x="1593" y="10984"/>
                    <a:pt x="3071" y="9993"/>
                  </a:cubicBezTo>
                  <a:cubicBezTo>
                    <a:pt x="4550" y="9001"/>
                    <a:pt x="6605" y="7788"/>
                    <a:pt x="8334" y="6686"/>
                  </a:cubicBezTo>
                  <a:cubicBezTo>
                    <a:pt x="10063" y="5584"/>
                    <a:pt x="11466" y="4593"/>
                    <a:pt x="12368" y="3986"/>
                  </a:cubicBezTo>
                  <a:cubicBezTo>
                    <a:pt x="13270" y="3380"/>
                    <a:pt x="13671" y="3160"/>
                    <a:pt x="13997" y="3050"/>
                  </a:cubicBezTo>
                  <a:cubicBezTo>
                    <a:pt x="14322" y="2940"/>
                    <a:pt x="14573" y="2940"/>
                    <a:pt x="14723" y="3215"/>
                  </a:cubicBezTo>
                  <a:cubicBezTo>
                    <a:pt x="14874" y="3491"/>
                    <a:pt x="14924" y="4042"/>
                    <a:pt x="14598" y="5695"/>
                  </a:cubicBezTo>
                  <a:cubicBezTo>
                    <a:pt x="14272" y="7348"/>
                    <a:pt x="13571" y="10103"/>
                    <a:pt x="12819" y="12527"/>
                  </a:cubicBezTo>
                  <a:cubicBezTo>
                    <a:pt x="12067" y="14952"/>
                    <a:pt x="11265" y="17046"/>
                    <a:pt x="10839" y="18423"/>
                  </a:cubicBezTo>
                  <a:cubicBezTo>
                    <a:pt x="10413" y="19801"/>
                    <a:pt x="10363" y="20462"/>
                    <a:pt x="10714" y="20903"/>
                  </a:cubicBezTo>
                  <a:cubicBezTo>
                    <a:pt x="11065" y="21344"/>
                    <a:pt x="11817" y="21564"/>
                    <a:pt x="13170" y="21013"/>
                  </a:cubicBezTo>
                  <a:cubicBezTo>
                    <a:pt x="14523" y="20462"/>
                    <a:pt x="16477" y="19140"/>
                    <a:pt x="17931" y="17486"/>
                  </a:cubicBezTo>
                  <a:cubicBezTo>
                    <a:pt x="19384" y="15833"/>
                    <a:pt x="20336" y="13850"/>
                    <a:pt x="20863" y="11811"/>
                  </a:cubicBezTo>
                  <a:cubicBezTo>
                    <a:pt x="21389" y="9772"/>
                    <a:pt x="21489" y="7678"/>
                    <a:pt x="20888" y="5695"/>
                  </a:cubicBezTo>
                  <a:cubicBezTo>
                    <a:pt x="20286" y="3711"/>
                    <a:pt x="18983" y="1837"/>
                    <a:pt x="17605" y="901"/>
                  </a:cubicBezTo>
                  <a:cubicBezTo>
                    <a:pt x="16227" y="-36"/>
                    <a:pt x="14773" y="-36"/>
                    <a:pt x="13721" y="19"/>
                  </a:cubicBezTo>
                  <a:cubicBezTo>
                    <a:pt x="12669" y="74"/>
                    <a:pt x="12017" y="184"/>
                    <a:pt x="11566" y="405"/>
                  </a:cubicBezTo>
                  <a:cubicBezTo>
                    <a:pt x="11115" y="625"/>
                    <a:pt x="10864" y="956"/>
                    <a:pt x="10864" y="1231"/>
                  </a:cubicBezTo>
                  <a:cubicBezTo>
                    <a:pt x="10864" y="1507"/>
                    <a:pt x="11115" y="1727"/>
                    <a:pt x="11491" y="1837"/>
                  </a:cubicBezTo>
                  <a:cubicBezTo>
                    <a:pt x="11867" y="1948"/>
                    <a:pt x="12368" y="1948"/>
                    <a:pt x="12869" y="1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5" name="Line"/>
            <p:cNvSpPr/>
            <p:nvPr/>
          </p:nvSpPr>
          <p:spPr>
            <a:xfrm>
              <a:off x="4118285" y="125314"/>
              <a:ext cx="464761" cy="586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190" extrusionOk="0">
                  <a:moveTo>
                    <a:pt x="0" y="4088"/>
                  </a:moveTo>
                  <a:cubicBezTo>
                    <a:pt x="2234" y="4088"/>
                    <a:pt x="4469" y="4088"/>
                    <a:pt x="5852" y="4130"/>
                  </a:cubicBezTo>
                  <a:cubicBezTo>
                    <a:pt x="7235" y="4172"/>
                    <a:pt x="7767" y="4256"/>
                    <a:pt x="8033" y="4509"/>
                  </a:cubicBezTo>
                  <a:cubicBezTo>
                    <a:pt x="8300" y="4761"/>
                    <a:pt x="8300" y="5181"/>
                    <a:pt x="7555" y="6442"/>
                  </a:cubicBezTo>
                  <a:cubicBezTo>
                    <a:pt x="6810" y="7702"/>
                    <a:pt x="5320" y="9804"/>
                    <a:pt x="4097" y="11989"/>
                  </a:cubicBezTo>
                  <a:cubicBezTo>
                    <a:pt x="2873" y="14174"/>
                    <a:pt x="1915" y="16443"/>
                    <a:pt x="2288" y="18082"/>
                  </a:cubicBezTo>
                  <a:cubicBezTo>
                    <a:pt x="2660" y="19721"/>
                    <a:pt x="4363" y="20730"/>
                    <a:pt x="7023" y="21066"/>
                  </a:cubicBezTo>
                  <a:cubicBezTo>
                    <a:pt x="9683" y="21402"/>
                    <a:pt x="13300" y="21066"/>
                    <a:pt x="16067" y="19973"/>
                  </a:cubicBezTo>
                  <a:cubicBezTo>
                    <a:pt x="18833" y="18881"/>
                    <a:pt x="20749" y="17032"/>
                    <a:pt x="21174" y="14636"/>
                  </a:cubicBezTo>
                  <a:cubicBezTo>
                    <a:pt x="21600" y="12241"/>
                    <a:pt x="20536" y="9299"/>
                    <a:pt x="18727" y="6820"/>
                  </a:cubicBezTo>
                  <a:cubicBezTo>
                    <a:pt x="16918" y="4341"/>
                    <a:pt x="14365" y="2323"/>
                    <a:pt x="11651" y="1189"/>
                  </a:cubicBezTo>
                  <a:cubicBezTo>
                    <a:pt x="8938" y="54"/>
                    <a:pt x="6065" y="-198"/>
                    <a:pt x="4522" y="138"/>
                  </a:cubicBezTo>
                  <a:cubicBezTo>
                    <a:pt x="2979" y="474"/>
                    <a:pt x="2767" y="1399"/>
                    <a:pt x="2554" y="23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6" name="Line"/>
            <p:cNvSpPr/>
            <p:nvPr/>
          </p:nvSpPr>
          <p:spPr>
            <a:xfrm>
              <a:off x="4603872" y="252364"/>
              <a:ext cx="497978" cy="493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03" extrusionOk="0">
                  <a:moveTo>
                    <a:pt x="5193" y="0"/>
                  </a:moveTo>
                  <a:cubicBezTo>
                    <a:pt x="3700" y="3549"/>
                    <a:pt x="2206" y="7099"/>
                    <a:pt x="1211" y="10039"/>
                  </a:cubicBezTo>
                  <a:cubicBezTo>
                    <a:pt x="216" y="12980"/>
                    <a:pt x="-282" y="15313"/>
                    <a:pt x="166" y="17138"/>
                  </a:cubicBezTo>
                  <a:cubicBezTo>
                    <a:pt x="614" y="18963"/>
                    <a:pt x="2007" y="20282"/>
                    <a:pt x="4446" y="20941"/>
                  </a:cubicBezTo>
                  <a:cubicBezTo>
                    <a:pt x="6885" y="21600"/>
                    <a:pt x="10369" y="21600"/>
                    <a:pt x="13355" y="21346"/>
                  </a:cubicBezTo>
                  <a:cubicBezTo>
                    <a:pt x="16341" y="21093"/>
                    <a:pt x="18830" y="20586"/>
                    <a:pt x="21318" y="200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7" name="Line"/>
            <p:cNvSpPr/>
            <p:nvPr/>
          </p:nvSpPr>
          <p:spPr>
            <a:xfrm>
              <a:off x="5562240" y="372876"/>
              <a:ext cx="146489" cy="415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21600" y="1341"/>
                  </a:moveTo>
                  <a:cubicBezTo>
                    <a:pt x="20229" y="741"/>
                    <a:pt x="18857" y="141"/>
                    <a:pt x="17486" y="21"/>
                  </a:cubicBezTo>
                  <a:cubicBezTo>
                    <a:pt x="16114" y="-99"/>
                    <a:pt x="14743" y="261"/>
                    <a:pt x="13371" y="2301"/>
                  </a:cubicBezTo>
                  <a:cubicBezTo>
                    <a:pt x="12000" y="4341"/>
                    <a:pt x="10629" y="8061"/>
                    <a:pt x="9600" y="11301"/>
                  </a:cubicBezTo>
                  <a:cubicBezTo>
                    <a:pt x="8571" y="14541"/>
                    <a:pt x="7886" y="17301"/>
                    <a:pt x="7200" y="19041"/>
                  </a:cubicBezTo>
                  <a:cubicBezTo>
                    <a:pt x="6514" y="20781"/>
                    <a:pt x="5829" y="21501"/>
                    <a:pt x="5143" y="21441"/>
                  </a:cubicBezTo>
                  <a:cubicBezTo>
                    <a:pt x="4457" y="21381"/>
                    <a:pt x="3771" y="20541"/>
                    <a:pt x="2914" y="19281"/>
                  </a:cubicBezTo>
                  <a:cubicBezTo>
                    <a:pt x="2057" y="18021"/>
                    <a:pt x="1029" y="16341"/>
                    <a:pt x="0" y="146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8" name="Line"/>
            <p:cNvSpPr/>
            <p:nvPr/>
          </p:nvSpPr>
          <p:spPr>
            <a:xfrm>
              <a:off x="5436679" y="119390"/>
              <a:ext cx="377662" cy="3910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3" h="21245" extrusionOk="0">
                  <a:moveTo>
                    <a:pt x="3086" y="3434"/>
                  </a:moveTo>
                  <a:cubicBezTo>
                    <a:pt x="3214" y="2424"/>
                    <a:pt x="3343" y="1413"/>
                    <a:pt x="4500" y="719"/>
                  </a:cubicBezTo>
                  <a:cubicBezTo>
                    <a:pt x="5657" y="24"/>
                    <a:pt x="7843" y="-355"/>
                    <a:pt x="10736" y="466"/>
                  </a:cubicBezTo>
                  <a:cubicBezTo>
                    <a:pt x="13629" y="1287"/>
                    <a:pt x="17229" y="3308"/>
                    <a:pt x="19221" y="5266"/>
                  </a:cubicBezTo>
                  <a:cubicBezTo>
                    <a:pt x="21214" y="7224"/>
                    <a:pt x="21600" y="9119"/>
                    <a:pt x="19350" y="11392"/>
                  </a:cubicBezTo>
                  <a:cubicBezTo>
                    <a:pt x="17100" y="13666"/>
                    <a:pt x="12214" y="16319"/>
                    <a:pt x="8550" y="18024"/>
                  </a:cubicBezTo>
                  <a:cubicBezTo>
                    <a:pt x="4886" y="19729"/>
                    <a:pt x="2443" y="20487"/>
                    <a:pt x="0" y="21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899" name="Line"/>
            <p:cNvSpPr/>
            <p:nvPr/>
          </p:nvSpPr>
          <p:spPr>
            <a:xfrm>
              <a:off x="5773417" y="215692"/>
              <a:ext cx="535216" cy="554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269" extrusionOk="0">
                  <a:moveTo>
                    <a:pt x="484" y="11048"/>
                  </a:moveTo>
                  <a:cubicBezTo>
                    <a:pt x="1045" y="13368"/>
                    <a:pt x="1606" y="15689"/>
                    <a:pt x="1887" y="17117"/>
                  </a:cubicBezTo>
                  <a:cubicBezTo>
                    <a:pt x="2167" y="18545"/>
                    <a:pt x="2167" y="19081"/>
                    <a:pt x="2074" y="19750"/>
                  </a:cubicBezTo>
                  <a:cubicBezTo>
                    <a:pt x="1980" y="20419"/>
                    <a:pt x="1793" y="21223"/>
                    <a:pt x="1700" y="21267"/>
                  </a:cubicBezTo>
                  <a:cubicBezTo>
                    <a:pt x="1606" y="21312"/>
                    <a:pt x="1606" y="20598"/>
                    <a:pt x="1793" y="18679"/>
                  </a:cubicBezTo>
                  <a:cubicBezTo>
                    <a:pt x="1980" y="16760"/>
                    <a:pt x="2354" y="13636"/>
                    <a:pt x="2868" y="10914"/>
                  </a:cubicBezTo>
                  <a:cubicBezTo>
                    <a:pt x="3383" y="8191"/>
                    <a:pt x="4037" y="5871"/>
                    <a:pt x="4879" y="3996"/>
                  </a:cubicBezTo>
                  <a:cubicBezTo>
                    <a:pt x="5720" y="2122"/>
                    <a:pt x="6749" y="694"/>
                    <a:pt x="8105" y="203"/>
                  </a:cubicBezTo>
                  <a:cubicBezTo>
                    <a:pt x="9461" y="-288"/>
                    <a:pt x="11144" y="158"/>
                    <a:pt x="12032" y="1051"/>
                  </a:cubicBezTo>
                  <a:cubicBezTo>
                    <a:pt x="12920" y="1943"/>
                    <a:pt x="13014" y="3282"/>
                    <a:pt x="11892" y="4800"/>
                  </a:cubicBezTo>
                  <a:cubicBezTo>
                    <a:pt x="10770" y="6317"/>
                    <a:pt x="8432" y="8013"/>
                    <a:pt x="6328" y="9352"/>
                  </a:cubicBezTo>
                  <a:cubicBezTo>
                    <a:pt x="4224" y="10691"/>
                    <a:pt x="2354" y="11672"/>
                    <a:pt x="1279" y="12386"/>
                  </a:cubicBezTo>
                  <a:cubicBezTo>
                    <a:pt x="204" y="13100"/>
                    <a:pt x="-77" y="13547"/>
                    <a:pt x="17" y="13904"/>
                  </a:cubicBezTo>
                  <a:cubicBezTo>
                    <a:pt x="110" y="14261"/>
                    <a:pt x="578" y="14529"/>
                    <a:pt x="2354" y="14841"/>
                  </a:cubicBezTo>
                  <a:cubicBezTo>
                    <a:pt x="4131" y="15153"/>
                    <a:pt x="7217" y="15510"/>
                    <a:pt x="10629" y="15733"/>
                  </a:cubicBezTo>
                  <a:cubicBezTo>
                    <a:pt x="14042" y="15957"/>
                    <a:pt x="17783" y="16046"/>
                    <a:pt x="21523" y="161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00" name="Line"/>
            <p:cNvSpPr/>
            <p:nvPr/>
          </p:nvSpPr>
          <p:spPr>
            <a:xfrm>
              <a:off x="6335435" y="289551"/>
              <a:ext cx="333704" cy="487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173" extrusionOk="0">
                  <a:moveTo>
                    <a:pt x="11891" y="2625"/>
                  </a:moveTo>
                  <a:cubicBezTo>
                    <a:pt x="11015" y="1818"/>
                    <a:pt x="10139" y="1010"/>
                    <a:pt x="9191" y="506"/>
                  </a:cubicBezTo>
                  <a:cubicBezTo>
                    <a:pt x="8242" y="1"/>
                    <a:pt x="7220" y="-201"/>
                    <a:pt x="6126" y="253"/>
                  </a:cubicBezTo>
                  <a:cubicBezTo>
                    <a:pt x="5031" y="707"/>
                    <a:pt x="3863" y="1818"/>
                    <a:pt x="2769" y="4341"/>
                  </a:cubicBezTo>
                  <a:cubicBezTo>
                    <a:pt x="1674" y="6864"/>
                    <a:pt x="653" y="10801"/>
                    <a:pt x="215" y="13678"/>
                  </a:cubicBezTo>
                  <a:cubicBezTo>
                    <a:pt x="-223" y="16554"/>
                    <a:pt x="-77" y="18371"/>
                    <a:pt x="1455" y="19582"/>
                  </a:cubicBezTo>
                  <a:cubicBezTo>
                    <a:pt x="2988" y="20793"/>
                    <a:pt x="5907" y="21399"/>
                    <a:pt x="9264" y="21096"/>
                  </a:cubicBezTo>
                  <a:cubicBezTo>
                    <a:pt x="12620" y="20793"/>
                    <a:pt x="16415" y="19582"/>
                    <a:pt x="18604" y="17513"/>
                  </a:cubicBezTo>
                  <a:cubicBezTo>
                    <a:pt x="20793" y="15444"/>
                    <a:pt x="21377" y="12517"/>
                    <a:pt x="20647" y="9943"/>
                  </a:cubicBezTo>
                  <a:cubicBezTo>
                    <a:pt x="19918" y="7369"/>
                    <a:pt x="17874" y="5149"/>
                    <a:pt x="15320" y="3786"/>
                  </a:cubicBezTo>
                  <a:cubicBezTo>
                    <a:pt x="12766" y="2423"/>
                    <a:pt x="9701" y="1919"/>
                    <a:pt x="7585" y="1717"/>
                  </a:cubicBezTo>
                  <a:cubicBezTo>
                    <a:pt x="5469" y="1515"/>
                    <a:pt x="4301" y="1616"/>
                    <a:pt x="3134" y="17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01" name="Line"/>
            <p:cNvSpPr/>
            <p:nvPr/>
          </p:nvSpPr>
          <p:spPr>
            <a:xfrm>
              <a:off x="6676697" y="233691"/>
              <a:ext cx="312158" cy="576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516" extrusionOk="0">
                  <a:moveTo>
                    <a:pt x="6783" y="3820"/>
                  </a:moveTo>
                  <a:cubicBezTo>
                    <a:pt x="10277" y="3126"/>
                    <a:pt x="13771" y="2432"/>
                    <a:pt x="15995" y="1955"/>
                  </a:cubicBezTo>
                  <a:cubicBezTo>
                    <a:pt x="18219" y="1477"/>
                    <a:pt x="19171" y="1217"/>
                    <a:pt x="19966" y="914"/>
                  </a:cubicBezTo>
                  <a:cubicBezTo>
                    <a:pt x="20760" y="610"/>
                    <a:pt x="21395" y="263"/>
                    <a:pt x="21316" y="89"/>
                  </a:cubicBezTo>
                  <a:cubicBezTo>
                    <a:pt x="21236" y="-84"/>
                    <a:pt x="20442" y="-84"/>
                    <a:pt x="17901" y="827"/>
                  </a:cubicBezTo>
                  <a:cubicBezTo>
                    <a:pt x="15360" y="1738"/>
                    <a:pt x="11071" y="3559"/>
                    <a:pt x="7736" y="5685"/>
                  </a:cubicBezTo>
                  <a:cubicBezTo>
                    <a:pt x="4401" y="7810"/>
                    <a:pt x="2019" y="10239"/>
                    <a:pt x="907" y="12928"/>
                  </a:cubicBezTo>
                  <a:cubicBezTo>
                    <a:pt x="-205" y="15617"/>
                    <a:pt x="-46" y="18567"/>
                    <a:pt x="113" y="215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02" name="Line"/>
            <p:cNvSpPr/>
            <p:nvPr/>
          </p:nvSpPr>
          <p:spPr>
            <a:xfrm>
              <a:off x="6566730" y="594169"/>
              <a:ext cx="425514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87" y="19440"/>
                    <a:pt x="6374" y="17280"/>
                    <a:pt x="9974" y="13680"/>
                  </a:cubicBezTo>
                  <a:cubicBezTo>
                    <a:pt x="13574" y="10080"/>
                    <a:pt x="17587" y="50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03" name="Line"/>
            <p:cNvSpPr/>
            <p:nvPr/>
          </p:nvSpPr>
          <p:spPr>
            <a:xfrm>
              <a:off x="7053685" y="350023"/>
              <a:ext cx="43194" cy="518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10" extrusionOk="0">
                  <a:moveTo>
                    <a:pt x="14297" y="0"/>
                  </a:moveTo>
                  <a:cubicBezTo>
                    <a:pt x="12023" y="3664"/>
                    <a:pt x="9750" y="7329"/>
                    <a:pt x="6908" y="10655"/>
                  </a:cubicBezTo>
                  <a:cubicBezTo>
                    <a:pt x="4065" y="13982"/>
                    <a:pt x="655" y="16971"/>
                    <a:pt x="86" y="18755"/>
                  </a:cubicBezTo>
                  <a:cubicBezTo>
                    <a:pt x="-482" y="20539"/>
                    <a:pt x="1792" y="21118"/>
                    <a:pt x="5771" y="21359"/>
                  </a:cubicBezTo>
                  <a:cubicBezTo>
                    <a:pt x="9750" y="21600"/>
                    <a:pt x="15434" y="21504"/>
                    <a:pt x="21118" y="214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04" name="Line"/>
            <p:cNvSpPr/>
            <p:nvPr/>
          </p:nvSpPr>
          <p:spPr>
            <a:xfrm>
              <a:off x="7265389" y="391876"/>
              <a:ext cx="333735" cy="434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451" extrusionOk="0">
                  <a:moveTo>
                    <a:pt x="2629" y="0"/>
                  </a:moveTo>
                  <a:cubicBezTo>
                    <a:pt x="2479" y="2298"/>
                    <a:pt x="2329" y="4596"/>
                    <a:pt x="1729" y="7755"/>
                  </a:cubicBezTo>
                  <a:cubicBezTo>
                    <a:pt x="1129" y="10915"/>
                    <a:pt x="79" y="14936"/>
                    <a:pt x="4" y="17521"/>
                  </a:cubicBezTo>
                  <a:cubicBezTo>
                    <a:pt x="-71" y="20106"/>
                    <a:pt x="829" y="21255"/>
                    <a:pt x="3679" y="21428"/>
                  </a:cubicBezTo>
                  <a:cubicBezTo>
                    <a:pt x="6529" y="21600"/>
                    <a:pt x="11329" y="20796"/>
                    <a:pt x="14629" y="19704"/>
                  </a:cubicBezTo>
                  <a:cubicBezTo>
                    <a:pt x="17929" y="18613"/>
                    <a:pt x="19729" y="17234"/>
                    <a:pt x="21529" y="158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05" name="Line"/>
            <p:cNvSpPr/>
            <p:nvPr/>
          </p:nvSpPr>
          <p:spPr>
            <a:xfrm>
              <a:off x="7504391" y="398852"/>
              <a:ext cx="400294" cy="54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0" h="21545" extrusionOk="0">
                  <a:moveTo>
                    <a:pt x="7856" y="0"/>
                  </a:moveTo>
                  <a:cubicBezTo>
                    <a:pt x="11132" y="273"/>
                    <a:pt x="14409" y="547"/>
                    <a:pt x="16593" y="729"/>
                  </a:cubicBezTo>
                  <a:cubicBezTo>
                    <a:pt x="18777" y="911"/>
                    <a:pt x="19870" y="1003"/>
                    <a:pt x="20112" y="1048"/>
                  </a:cubicBezTo>
                  <a:cubicBezTo>
                    <a:pt x="20355" y="1094"/>
                    <a:pt x="19748" y="1094"/>
                    <a:pt x="17503" y="1641"/>
                  </a:cubicBezTo>
                  <a:cubicBezTo>
                    <a:pt x="15258" y="2187"/>
                    <a:pt x="11375" y="3281"/>
                    <a:pt x="8038" y="4922"/>
                  </a:cubicBezTo>
                  <a:cubicBezTo>
                    <a:pt x="4701" y="6562"/>
                    <a:pt x="1910" y="8749"/>
                    <a:pt x="696" y="10754"/>
                  </a:cubicBezTo>
                  <a:cubicBezTo>
                    <a:pt x="-517" y="12759"/>
                    <a:pt x="-153" y="14582"/>
                    <a:pt x="1849" y="16177"/>
                  </a:cubicBezTo>
                  <a:cubicBezTo>
                    <a:pt x="3852" y="17772"/>
                    <a:pt x="7492" y="19139"/>
                    <a:pt x="10465" y="20005"/>
                  </a:cubicBezTo>
                  <a:cubicBezTo>
                    <a:pt x="13438" y="20871"/>
                    <a:pt x="15744" y="21235"/>
                    <a:pt x="17443" y="21418"/>
                  </a:cubicBezTo>
                  <a:cubicBezTo>
                    <a:pt x="19141" y="21600"/>
                    <a:pt x="20234" y="21600"/>
                    <a:pt x="20658" y="21327"/>
                  </a:cubicBezTo>
                  <a:cubicBezTo>
                    <a:pt x="21083" y="21053"/>
                    <a:pt x="20840" y="20506"/>
                    <a:pt x="20598" y="199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06" name="Line"/>
            <p:cNvSpPr/>
            <p:nvPr/>
          </p:nvSpPr>
          <p:spPr>
            <a:xfrm>
              <a:off x="7617364" y="762692"/>
              <a:ext cx="330541" cy="4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110" extrusionOk="0">
                  <a:moveTo>
                    <a:pt x="1080" y="8767"/>
                  </a:moveTo>
                  <a:cubicBezTo>
                    <a:pt x="476" y="5681"/>
                    <a:pt x="-128" y="2596"/>
                    <a:pt x="23" y="1053"/>
                  </a:cubicBezTo>
                  <a:cubicBezTo>
                    <a:pt x="174" y="-490"/>
                    <a:pt x="1080" y="-490"/>
                    <a:pt x="4403" y="2081"/>
                  </a:cubicBezTo>
                  <a:cubicBezTo>
                    <a:pt x="7727" y="4653"/>
                    <a:pt x="13466" y="9796"/>
                    <a:pt x="16714" y="13396"/>
                  </a:cubicBezTo>
                  <a:cubicBezTo>
                    <a:pt x="19962" y="16996"/>
                    <a:pt x="20717" y="19053"/>
                    <a:pt x="21472" y="21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07" name="Line"/>
            <p:cNvSpPr/>
            <p:nvPr/>
          </p:nvSpPr>
          <p:spPr>
            <a:xfrm>
              <a:off x="1460572" y="1027126"/>
              <a:ext cx="6592450" cy="418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76" extrusionOk="0">
                  <a:moveTo>
                    <a:pt x="21554" y="21576"/>
                  </a:moveTo>
                  <a:cubicBezTo>
                    <a:pt x="21577" y="19896"/>
                    <a:pt x="21600" y="18216"/>
                    <a:pt x="21543" y="17016"/>
                  </a:cubicBezTo>
                  <a:cubicBezTo>
                    <a:pt x="21486" y="15816"/>
                    <a:pt x="21349" y="15096"/>
                    <a:pt x="21151" y="14496"/>
                  </a:cubicBezTo>
                  <a:cubicBezTo>
                    <a:pt x="20953" y="13896"/>
                    <a:pt x="20694" y="13416"/>
                    <a:pt x="20424" y="13176"/>
                  </a:cubicBezTo>
                  <a:cubicBezTo>
                    <a:pt x="20154" y="12936"/>
                    <a:pt x="19872" y="12936"/>
                    <a:pt x="19564" y="12936"/>
                  </a:cubicBezTo>
                  <a:cubicBezTo>
                    <a:pt x="19256" y="12936"/>
                    <a:pt x="18921" y="12936"/>
                    <a:pt x="18620" y="12876"/>
                  </a:cubicBezTo>
                  <a:cubicBezTo>
                    <a:pt x="18320" y="12816"/>
                    <a:pt x="18053" y="12696"/>
                    <a:pt x="17795" y="12636"/>
                  </a:cubicBezTo>
                  <a:cubicBezTo>
                    <a:pt x="17536" y="12576"/>
                    <a:pt x="17285" y="12576"/>
                    <a:pt x="17007" y="12456"/>
                  </a:cubicBezTo>
                  <a:cubicBezTo>
                    <a:pt x="16729" y="12336"/>
                    <a:pt x="16425" y="12096"/>
                    <a:pt x="16112" y="11856"/>
                  </a:cubicBezTo>
                  <a:cubicBezTo>
                    <a:pt x="15800" y="11616"/>
                    <a:pt x="15481" y="11376"/>
                    <a:pt x="15237" y="11196"/>
                  </a:cubicBezTo>
                  <a:cubicBezTo>
                    <a:pt x="14994" y="11016"/>
                    <a:pt x="14826" y="10896"/>
                    <a:pt x="14655" y="10716"/>
                  </a:cubicBezTo>
                  <a:cubicBezTo>
                    <a:pt x="14484" y="10536"/>
                    <a:pt x="14309" y="10296"/>
                    <a:pt x="14130" y="10116"/>
                  </a:cubicBezTo>
                  <a:cubicBezTo>
                    <a:pt x="13951" y="9936"/>
                    <a:pt x="13768" y="9816"/>
                    <a:pt x="13471" y="9516"/>
                  </a:cubicBezTo>
                  <a:cubicBezTo>
                    <a:pt x="13175" y="9216"/>
                    <a:pt x="12764" y="8736"/>
                    <a:pt x="12459" y="8376"/>
                  </a:cubicBezTo>
                  <a:cubicBezTo>
                    <a:pt x="12155" y="8016"/>
                    <a:pt x="11957" y="7776"/>
                    <a:pt x="11751" y="7596"/>
                  </a:cubicBezTo>
                  <a:cubicBezTo>
                    <a:pt x="11546" y="7416"/>
                    <a:pt x="11333" y="7296"/>
                    <a:pt x="11135" y="7116"/>
                  </a:cubicBezTo>
                  <a:cubicBezTo>
                    <a:pt x="10937" y="6936"/>
                    <a:pt x="10754" y="6696"/>
                    <a:pt x="10545" y="6456"/>
                  </a:cubicBezTo>
                  <a:cubicBezTo>
                    <a:pt x="10336" y="6216"/>
                    <a:pt x="10100" y="5976"/>
                    <a:pt x="9879" y="5796"/>
                  </a:cubicBezTo>
                  <a:cubicBezTo>
                    <a:pt x="9658" y="5616"/>
                    <a:pt x="9453" y="5496"/>
                    <a:pt x="9247" y="5316"/>
                  </a:cubicBezTo>
                  <a:cubicBezTo>
                    <a:pt x="9042" y="5136"/>
                    <a:pt x="8836" y="4896"/>
                    <a:pt x="8635" y="4716"/>
                  </a:cubicBezTo>
                  <a:cubicBezTo>
                    <a:pt x="8433" y="4536"/>
                    <a:pt x="8235" y="4416"/>
                    <a:pt x="8037" y="4296"/>
                  </a:cubicBezTo>
                  <a:cubicBezTo>
                    <a:pt x="7839" y="4176"/>
                    <a:pt x="7641" y="4056"/>
                    <a:pt x="7459" y="3876"/>
                  </a:cubicBezTo>
                  <a:cubicBezTo>
                    <a:pt x="7276" y="3696"/>
                    <a:pt x="7109" y="3456"/>
                    <a:pt x="6937" y="3276"/>
                  </a:cubicBezTo>
                  <a:cubicBezTo>
                    <a:pt x="6766" y="3096"/>
                    <a:pt x="6591" y="2976"/>
                    <a:pt x="6336" y="2736"/>
                  </a:cubicBezTo>
                  <a:cubicBezTo>
                    <a:pt x="6081" y="2496"/>
                    <a:pt x="5746" y="2136"/>
                    <a:pt x="5423" y="1836"/>
                  </a:cubicBezTo>
                  <a:cubicBezTo>
                    <a:pt x="5099" y="1536"/>
                    <a:pt x="4787" y="1296"/>
                    <a:pt x="4490" y="1056"/>
                  </a:cubicBezTo>
                  <a:cubicBezTo>
                    <a:pt x="4194" y="816"/>
                    <a:pt x="3912" y="576"/>
                    <a:pt x="3649" y="396"/>
                  </a:cubicBezTo>
                  <a:cubicBezTo>
                    <a:pt x="3387" y="216"/>
                    <a:pt x="3143" y="96"/>
                    <a:pt x="2866" y="36"/>
                  </a:cubicBezTo>
                  <a:cubicBezTo>
                    <a:pt x="2588" y="-24"/>
                    <a:pt x="2276" y="-24"/>
                    <a:pt x="1960" y="156"/>
                  </a:cubicBezTo>
                  <a:cubicBezTo>
                    <a:pt x="1644" y="336"/>
                    <a:pt x="1324" y="696"/>
                    <a:pt x="1024" y="1416"/>
                  </a:cubicBezTo>
                  <a:cubicBezTo>
                    <a:pt x="723" y="2136"/>
                    <a:pt x="441" y="3216"/>
                    <a:pt x="274" y="3936"/>
                  </a:cubicBezTo>
                  <a:cubicBezTo>
                    <a:pt x="107" y="4656"/>
                    <a:pt x="53" y="5016"/>
                    <a:pt x="0" y="53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67" name="Drawing"/>
          <p:cNvGrpSpPr/>
          <p:nvPr/>
        </p:nvGrpSpPr>
        <p:grpSpPr>
          <a:xfrm>
            <a:off x="959970" y="382417"/>
            <a:ext cx="11176070" cy="7826761"/>
            <a:chOff x="0" y="0"/>
            <a:chExt cx="11176069" cy="7826759"/>
          </a:xfrm>
        </p:grpSpPr>
        <p:sp>
          <p:nvSpPr>
            <p:cNvPr id="11910" name="Line"/>
            <p:cNvSpPr/>
            <p:nvPr/>
          </p:nvSpPr>
          <p:spPr>
            <a:xfrm>
              <a:off x="116601" y="2837996"/>
              <a:ext cx="53481" cy="218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21600" y="228"/>
                  </a:moveTo>
                  <a:cubicBezTo>
                    <a:pt x="16904" y="0"/>
                    <a:pt x="12209" y="-227"/>
                    <a:pt x="8922" y="455"/>
                  </a:cubicBezTo>
                  <a:cubicBezTo>
                    <a:pt x="5635" y="1137"/>
                    <a:pt x="3757" y="2729"/>
                    <a:pt x="2348" y="5798"/>
                  </a:cubicBezTo>
                  <a:cubicBezTo>
                    <a:pt x="939" y="8868"/>
                    <a:pt x="0" y="13415"/>
                    <a:pt x="0" y="16257"/>
                  </a:cubicBezTo>
                  <a:cubicBezTo>
                    <a:pt x="0" y="19099"/>
                    <a:pt x="939" y="20236"/>
                    <a:pt x="2817" y="20805"/>
                  </a:cubicBezTo>
                  <a:cubicBezTo>
                    <a:pt x="4696" y="21373"/>
                    <a:pt x="7513" y="21373"/>
                    <a:pt x="10330" y="213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1" name="Line"/>
            <p:cNvSpPr/>
            <p:nvPr/>
          </p:nvSpPr>
          <p:spPr>
            <a:xfrm>
              <a:off x="0" y="2665960"/>
              <a:ext cx="338836" cy="411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77" extrusionOk="0">
                  <a:moveTo>
                    <a:pt x="3695" y="5095"/>
                  </a:moveTo>
                  <a:cubicBezTo>
                    <a:pt x="3108" y="4731"/>
                    <a:pt x="2520" y="4367"/>
                    <a:pt x="1785" y="4003"/>
                  </a:cubicBezTo>
                  <a:cubicBezTo>
                    <a:pt x="1051" y="3639"/>
                    <a:pt x="169" y="3275"/>
                    <a:pt x="22" y="2850"/>
                  </a:cubicBezTo>
                  <a:cubicBezTo>
                    <a:pt x="-125" y="2425"/>
                    <a:pt x="463" y="1940"/>
                    <a:pt x="2299" y="1394"/>
                  </a:cubicBezTo>
                  <a:cubicBezTo>
                    <a:pt x="4136" y="848"/>
                    <a:pt x="7222" y="241"/>
                    <a:pt x="9793" y="59"/>
                  </a:cubicBezTo>
                  <a:cubicBezTo>
                    <a:pt x="12365" y="-123"/>
                    <a:pt x="14422" y="120"/>
                    <a:pt x="15451" y="726"/>
                  </a:cubicBezTo>
                  <a:cubicBezTo>
                    <a:pt x="16479" y="1333"/>
                    <a:pt x="16479" y="2304"/>
                    <a:pt x="14642" y="3942"/>
                  </a:cubicBezTo>
                  <a:cubicBezTo>
                    <a:pt x="12806" y="5580"/>
                    <a:pt x="9132" y="7886"/>
                    <a:pt x="7002" y="9221"/>
                  </a:cubicBezTo>
                  <a:cubicBezTo>
                    <a:pt x="4871" y="10556"/>
                    <a:pt x="4283" y="10920"/>
                    <a:pt x="3769" y="11344"/>
                  </a:cubicBezTo>
                  <a:cubicBezTo>
                    <a:pt x="3255" y="11769"/>
                    <a:pt x="2814" y="12255"/>
                    <a:pt x="3108" y="12497"/>
                  </a:cubicBezTo>
                  <a:cubicBezTo>
                    <a:pt x="3402" y="12740"/>
                    <a:pt x="4430" y="12740"/>
                    <a:pt x="7148" y="13043"/>
                  </a:cubicBezTo>
                  <a:cubicBezTo>
                    <a:pt x="9867" y="13347"/>
                    <a:pt x="14275" y="13953"/>
                    <a:pt x="16846" y="14439"/>
                  </a:cubicBezTo>
                  <a:cubicBezTo>
                    <a:pt x="19418" y="14924"/>
                    <a:pt x="20153" y="15288"/>
                    <a:pt x="20667" y="15774"/>
                  </a:cubicBezTo>
                  <a:cubicBezTo>
                    <a:pt x="21181" y="16259"/>
                    <a:pt x="21475" y="16866"/>
                    <a:pt x="21402" y="17412"/>
                  </a:cubicBezTo>
                  <a:cubicBezTo>
                    <a:pt x="21328" y="17958"/>
                    <a:pt x="20887" y="18443"/>
                    <a:pt x="18536" y="19111"/>
                  </a:cubicBezTo>
                  <a:cubicBezTo>
                    <a:pt x="16185" y="19778"/>
                    <a:pt x="11924" y="20628"/>
                    <a:pt x="7663" y="21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2" name="Line"/>
            <p:cNvSpPr/>
            <p:nvPr/>
          </p:nvSpPr>
          <p:spPr>
            <a:xfrm>
              <a:off x="316569" y="2854524"/>
              <a:ext cx="616330" cy="246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0668" extrusionOk="0">
                  <a:moveTo>
                    <a:pt x="0" y="15158"/>
                  </a:moveTo>
                  <a:cubicBezTo>
                    <a:pt x="1543" y="12239"/>
                    <a:pt x="3086" y="9320"/>
                    <a:pt x="3938" y="7374"/>
                  </a:cubicBezTo>
                  <a:cubicBezTo>
                    <a:pt x="4791" y="5428"/>
                    <a:pt x="4953" y="4455"/>
                    <a:pt x="5035" y="3385"/>
                  </a:cubicBezTo>
                  <a:cubicBezTo>
                    <a:pt x="5116" y="2314"/>
                    <a:pt x="5116" y="1147"/>
                    <a:pt x="4872" y="466"/>
                  </a:cubicBezTo>
                  <a:cubicBezTo>
                    <a:pt x="4629" y="-215"/>
                    <a:pt x="4141" y="-410"/>
                    <a:pt x="3573" y="1731"/>
                  </a:cubicBezTo>
                  <a:cubicBezTo>
                    <a:pt x="3005" y="3871"/>
                    <a:pt x="2355" y="8347"/>
                    <a:pt x="2233" y="11849"/>
                  </a:cubicBezTo>
                  <a:cubicBezTo>
                    <a:pt x="2111" y="15352"/>
                    <a:pt x="2517" y="17882"/>
                    <a:pt x="3167" y="19341"/>
                  </a:cubicBezTo>
                  <a:cubicBezTo>
                    <a:pt x="3817" y="20801"/>
                    <a:pt x="4710" y="21190"/>
                    <a:pt x="5644" y="19828"/>
                  </a:cubicBezTo>
                  <a:cubicBezTo>
                    <a:pt x="6577" y="18466"/>
                    <a:pt x="7552" y="15352"/>
                    <a:pt x="8080" y="12822"/>
                  </a:cubicBezTo>
                  <a:cubicBezTo>
                    <a:pt x="8608" y="10293"/>
                    <a:pt x="8689" y="8347"/>
                    <a:pt x="8729" y="6887"/>
                  </a:cubicBezTo>
                  <a:cubicBezTo>
                    <a:pt x="8770" y="5428"/>
                    <a:pt x="8770" y="4455"/>
                    <a:pt x="8973" y="4066"/>
                  </a:cubicBezTo>
                  <a:cubicBezTo>
                    <a:pt x="9176" y="3676"/>
                    <a:pt x="9582" y="3871"/>
                    <a:pt x="9947" y="5622"/>
                  </a:cubicBezTo>
                  <a:cubicBezTo>
                    <a:pt x="10313" y="7374"/>
                    <a:pt x="10638" y="10682"/>
                    <a:pt x="10759" y="12920"/>
                  </a:cubicBezTo>
                  <a:cubicBezTo>
                    <a:pt x="10881" y="15158"/>
                    <a:pt x="10800" y="16325"/>
                    <a:pt x="10678" y="17493"/>
                  </a:cubicBezTo>
                  <a:cubicBezTo>
                    <a:pt x="10556" y="18660"/>
                    <a:pt x="10394" y="19828"/>
                    <a:pt x="10435" y="20022"/>
                  </a:cubicBezTo>
                  <a:cubicBezTo>
                    <a:pt x="10475" y="20217"/>
                    <a:pt x="10719" y="19439"/>
                    <a:pt x="11206" y="17687"/>
                  </a:cubicBezTo>
                  <a:cubicBezTo>
                    <a:pt x="11693" y="15936"/>
                    <a:pt x="12424" y="13212"/>
                    <a:pt x="12992" y="11363"/>
                  </a:cubicBezTo>
                  <a:cubicBezTo>
                    <a:pt x="13561" y="9514"/>
                    <a:pt x="13967" y="8541"/>
                    <a:pt x="14251" y="8833"/>
                  </a:cubicBezTo>
                  <a:cubicBezTo>
                    <a:pt x="14535" y="9125"/>
                    <a:pt x="14698" y="10682"/>
                    <a:pt x="14901" y="11947"/>
                  </a:cubicBezTo>
                  <a:cubicBezTo>
                    <a:pt x="15104" y="13212"/>
                    <a:pt x="15347" y="14185"/>
                    <a:pt x="15672" y="14671"/>
                  </a:cubicBezTo>
                  <a:cubicBezTo>
                    <a:pt x="15997" y="15158"/>
                    <a:pt x="16403" y="15158"/>
                    <a:pt x="17215" y="14379"/>
                  </a:cubicBezTo>
                  <a:cubicBezTo>
                    <a:pt x="18027" y="13601"/>
                    <a:pt x="19245" y="12044"/>
                    <a:pt x="20017" y="10779"/>
                  </a:cubicBezTo>
                  <a:cubicBezTo>
                    <a:pt x="20788" y="9514"/>
                    <a:pt x="21113" y="8541"/>
                    <a:pt x="21316" y="7568"/>
                  </a:cubicBezTo>
                  <a:cubicBezTo>
                    <a:pt x="21519" y="6595"/>
                    <a:pt x="21600" y="5622"/>
                    <a:pt x="21438" y="5331"/>
                  </a:cubicBezTo>
                  <a:cubicBezTo>
                    <a:pt x="21275" y="5039"/>
                    <a:pt x="20869" y="5428"/>
                    <a:pt x="20179" y="6985"/>
                  </a:cubicBezTo>
                  <a:cubicBezTo>
                    <a:pt x="19489" y="8541"/>
                    <a:pt x="18514" y="11266"/>
                    <a:pt x="17986" y="13212"/>
                  </a:cubicBezTo>
                  <a:cubicBezTo>
                    <a:pt x="17459" y="15158"/>
                    <a:pt x="17377" y="16325"/>
                    <a:pt x="17621" y="16909"/>
                  </a:cubicBezTo>
                  <a:cubicBezTo>
                    <a:pt x="17865" y="17493"/>
                    <a:pt x="18433" y="17493"/>
                    <a:pt x="19083" y="17006"/>
                  </a:cubicBezTo>
                  <a:cubicBezTo>
                    <a:pt x="19732" y="16520"/>
                    <a:pt x="20463" y="15547"/>
                    <a:pt x="21194" y="145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3" name="Line"/>
            <p:cNvSpPr/>
            <p:nvPr/>
          </p:nvSpPr>
          <p:spPr>
            <a:xfrm>
              <a:off x="963416" y="2719313"/>
              <a:ext cx="266961" cy="365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51" extrusionOk="0">
                  <a:moveTo>
                    <a:pt x="14117" y="1364"/>
                  </a:moveTo>
                  <a:cubicBezTo>
                    <a:pt x="13558" y="821"/>
                    <a:pt x="13000" y="278"/>
                    <a:pt x="11603" y="74"/>
                  </a:cubicBezTo>
                  <a:cubicBezTo>
                    <a:pt x="10207" y="-130"/>
                    <a:pt x="7972" y="6"/>
                    <a:pt x="6110" y="1568"/>
                  </a:cubicBezTo>
                  <a:cubicBezTo>
                    <a:pt x="4248" y="3130"/>
                    <a:pt x="2758" y="6119"/>
                    <a:pt x="2107" y="9312"/>
                  </a:cubicBezTo>
                  <a:cubicBezTo>
                    <a:pt x="1455" y="12504"/>
                    <a:pt x="1641" y="15900"/>
                    <a:pt x="1920" y="18074"/>
                  </a:cubicBezTo>
                  <a:cubicBezTo>
                    <a:pt x="2200" y="20247"/>
                    <a:pt x="2572" y="21198"/>
                    <a:pt x="2293" y="21334"/>
                  </a:cubicBezTo>
                  <a:cubicBezTo>
                    <a:pt x="2013" y="21470"/>
                    <a:pt x="1082" y="20791"/>
                    <a:pt x="524" y="20112"/>
                  </a:cubicBezTo>
                  <a:cubicBezTo>
                    <a:pt x="-35" y="19432"/>
                    <a:pt x="-221" y="18753"/>
                    <a:pt x="338" y="18345"/>
                  </a:cubicBezTo>
                  <a:cubicBezTo>
                    <a:pt x="896" y="17938"/>
                    <a:pt x="2200" y="17802"/>
                    <a:pt x="5365" y="17462"/>
                  </a:cubicBezTo>
                  <a:cubicBezTo>
                    <a:pt x="8531" y="17123"/>
                    <a:pt x="13558" y="16579"/>
                    <a:pt x="16538" y="15968"/>
                  </a:cubicBezTo>
                  <a:cubicBezTo>
                    <a:pt x="19517" y="15357"/>
                    <a:pt x="20448" y="14678"/>
                    <a:pt x="21379" y="139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4" name="Line"/>
            <p:cNvSpPr/>
            <p:nvPr/>
          </p:nvSpPr>
          <p:spPr>
            <a:xfrm>
              <a:off x="1237352" y="2917053"/>
              <a:ext cx="55806" cy="203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2" extrusionOk="0">
                  <a:moveTo>
                    <a:pt x="0" y="0"/>
                  </a:moveTo>
                  <a:cubicBezTo>
                    <a:pt x="0" y="5097"/>
                    <a:pt x="0" y="10193"/>
                    <a:pt x="0" y="13470"/>
                  </a:cubicBezTo>
                  <a:cubicBezTo>
                    <a:pt x="0" y="16746"/>
                    <a:pt x="0" y="18202"/>
                    <a:pt x="1350" y="19416"/>
                  </a:cubicBezTo>
                  <a:cubicBezTo>
                    <a:pt x="2700" y="20629"/>
                    <a:pt x="5400" y="21600"/>
                    <a:pt x="9000" y="21115"/>
                  </a:cubicBezTo>
                  <a:cubicBezTo>
                    <a:pt x="12600" y="20629"/>
                    <a:pt x="17100" y="18688"/>
                    <a:pt x="21600" y="167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5" name="Line"/>
            <p:cNvSpPr/>
            <p:nvPr/>
          </p:nvSpPr>
          <p:spPr>
            <a:xfrm>
              <a:off x="1369889" y="2770565"/>
              <a:ext cx="31700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extrusionOk="0">
                  <a:moveTo>
                    <a:pt x="0" y="0"/>
                  </a:moveTo>
                  <a:cubicBezTo>
                    <a:pt x="4629" y="1600"/>
                    <a:pt x="9257" y="3200"/>
                    <a:pt x="13114" y="6000"/>
                  </a:cubicBezTo>
                  <a:cubicBezTo>
                    <a:pt x="16971" y="8800"/>
                    <a:pt x="20057" y="12800"/>
                    <a:pt x="20829" y="15600"/>
                  </a:cubicBezTo>
                  <a:cubicBezTo>
                    <a:pt x="21600" y="18400"/>
                    <a:pt x="20057" y="20000"/>
                    <a:pt x="1851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6" name="Line"/>
            <p:cNvSpPr/>
            <p:nvPr/>
          </p:nvSpPr>
          <p:spPr>
            <a:xfrm>
              <a:off x="1300132" y="2937980"/>
              <a:ext cx="216246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323" y="15600"/>
                    <a:pt x="4645" y="9600"/>
                    <a:pt x="8245" y="6000"/>
                  </a:cubicBezTo>
                  <a:cubicBezTo>
                    <a:pt x="11845" y="2400"/>
                    <a:pt x="16723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7" name="Line"/>
            <p:cNvSpPr/>
            <p:nvPr/>
          </p:nvSpPr>
          <p:spPr>
            <a:xfrm>
              <a:off x="1875312" y="2756614"/>
              <a:ext cx="10774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983"/>
                    <a:pt x="2735" y="7966"/>
                    <a:pt x="575" y="11566"/>
                  </a:cubicBezTo>
                  <a:cubicBezTo>
                    <a:pt x="-1585" y="15166"/>
                    <a:pt x="2735" y="18383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8" name="Line"/>
            <p:cNvSpPr/>
            <p:nvPr/>
          </p:nvSpPr>
          <p:spPr>
            <a:xfrm>
              <a:off x="603865" y="3440225"/>
              <a:ext cx="33584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8" h="21600" extrusionOk="0">
                  <a:moveTo>
                    <a:pt x="16478" y="0"/>
                  </a:moveTo>
                  <a:cubicBezTo>
                    <a:pt x="10718" y="3600"/>
                    <a:pt x="4958" y="7200"/>
                    <a:pt x="2078" y="10543"/>
                  </a:cubicBezTo>
                  <a:cubicBezTo>
                    <a:pt x="-802" y="13886"/>
                    <a:pt x="-802" y="16971"/>
                    <a:pt x="2798" y="18771"/>
                  </a:cubicBezTo>
                  <a:cubicBezTo>
                    <a:pt x="6398" y="20571"/>
                    <a:pt x="13598" y="21086"/>
                    <a:pt x="20798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19" name="Line"/>
            <p:cNvSpPr/>
            <p:nvPr/>
          </p:nvSpPr>
          <p:spPr>
            <a:xfrm>
              <a:off x="707204" y="3419298"/>
              <a:ext cx="76733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0" name="Line"/>
            <p:cNvSpPr/>
            <p:nvPr/>
          </p:nvSpPr>
          <p:spPr>
            <a:xfrm>
              <a:off x="1765772" y="3388107"/>
              <a:ext cx="231924" cy="253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376" extrusionOk="0">
                  <a:moveTo>
                    <a:pt x="7858" y="2045"/>
                  </a:moveTo>
                  <a:cubicBezTo>
                    <a:pt x="6361" y="1849"/>
                    <a:pt x="4864" y="1652"/>
                    <a:pt x="3580" y="1456"/>
                  </a:cubicBezTo>
                  <a:cubicBezTo>
                    <a:pt x="2297" y="1260"/>
                    <a:pt x="1228" y="1063"/>
                    <a:pt x="1442" y="867"/>
                  </a:cubicBezTo>
                  <a:cubicBezTo>
                    <a:pt x="1656" y="670"/>
                    <a:pt x="3153" y="474"/>
                    <a:pt x="6040" y="278"/>
                  </a:cubicBezTo>
                  <a:cubicBezTo>
                    <a:pt x="8927" y="81"/>
                    <a:pt x="13204" y="-115"/>
                    <a:pt x="15771" y="81"/>
                  </a:cubicBezTo>
                  <a:cubicBezTo>
                    <a:pt x="18337" y="278"/>
                    <a:pt x="19192" y="867"/>
                    <a:pt x="17695" y="2929"/>
                  </a:cubicBezTo>
                  <a:cubicBezTo>
                    <a:pt x="16198" y="4990"/>
                    <a:pt x="12349" y="8525"/>
                    <a:pt x="9034" y="11372"/>
                  </a:cubicBezTo>
                  <a:cubicBezTo>
                    <a:pt x="5719" y="14220"/>
                    <a:pt x="2939" y="16380"/>
                    <a:pt x="1442" y="17950"/>
                  </a:cubicBezTo>
                  <a:cubicBezTo>
                    <a:pt x="-55" y="19521"/>
                    <a:pt x="-269" y="20503"/>
                    <a:pt x="266" y="20994"/>
                  </a:cubicBezTo>
                  <a:cubicBezTo>
                    <a:pt x="800" y="21485"/>
                    <a:pt x="2083" y="21485"/>
                    <a:pt x="5719" y="21092"/>
                  </a:cubicBezTo>
                  <a:cubicBezTo>
                    <a:pt x="9355" y="20700"/>
                    <a:pt x="15343" y="19914"/>
                    <a:pt x="21331" y="191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1" name="Line"/>
            <p:cNvSpPr/>
            <p:nvPr/>
          </p:nvSpPr>
          <p:spPr>
            <a:xfrm>
              <a:off x="595594" y="4179642"/>
              <a:ext cx="69757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6218"/>
                    <a:pt x="7200" y="12436"/>
                    <a:pt x="10800" y="16036"/>
                  </a:cubicBezTo>
                  <a:cubicBezTo>
                    <a:pt x="14400" y="19636"/>
                    <a:pt x="18000" y="20618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2" name="Line"/>
            <p:cNvSpPr/>
            <p:nvPr/>
          </p:nvSpPr>
          <p:spPr>
            <a:xfrm>
              <a:off x="721155" y="4156229"/>
              <a:ext cx="118587" cy="135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0" y="14669"/>
                  </a:moveTo>
                  <a:cubicBezTo>
                    <a:pt x="847" y="12839"/>
                    <a:pt x="1694" y="11008"/>
                    <a:pt x="3176" y="7896"/>
                  </a:cubicBezTo>
                  <a:cubicBezTo>
                    <a:pt x="4659" y="4784"/>
                    <a:pt x="6776" y="391"/>
                    <a:pt x="8471" y="25"/>
                  </a:cubicBezTo>
                  <a:cubicBezTo>
                    <a:pt x="10165" y="-341"/>
                    <a:pt x="11435" y="3320"/>
                    <a:pt x="13553" y="7530"/>
                  </a:cubicBezTo>
                  <a:cubicBezTo>
                    <a:pt x="15671" y="11740"/>
                    <a:pt x="18635" y="16500"/>
                    <a:pt x="21600" y="212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3" name="Line"/>
            <p:cNvSpPr/>
            <p:nvPr/>
          </p:nvSpPr>
          <p:spPr>
            <a:xfrm>
              <a:off x="1825382" y="4008453"/>
              <a:ext cx="276778" cy="268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35" h="21530" extrusionOk="0">
                  <a:moveTo>
                    <a:pt x="2979" y="3654"/>
                  </a:moveTo>
                  <a:cubicBezTo>
                    <a:pt x="1586" y="3282"/>
                    <a:pt x="192" y="2909"/>
                    <a:pt x="18" y="2444"/>
                  </a:cubicBezTo>
                  <a:cubicBezTo>
                    <a:pt x="-156" y="1978"/>
                    <a:pt x="889" y="1420"/>
                    <a:pt x="3415" y="954"/>
                  </a:cubicBezTo>
                  <a:cubicBezTo>
                    <a:pt x="5941" y="489"/>
                    <a:pt x="9947" y="116"/>
                    <a:pt x="12386" y="23"/>
                  </a:cubicBezTo>
                  <a:cubicBezTo>
                    <a:pt x="14825" y="-70"/>
                    <a:pt x="15696" y="116"/>
                    <a:pt x="16218" y="675"/>
                  </a:cubicBezTo>
                  <a:cubicBezTo>
                    <a:pt x="16741" y="1233"/>
                    <a:pt x="16915" y="2164"/>
                    <a:pt x="16131" y="3096"/>
                  </a:cubicBezTo>
                  <a:cubicBezTo>
                    <a:pt x="15347" y="4027"/>
                    <a:pt x="13605" y="4958"/>
                    <a:pt x="12299" y="5516"/>
                  </a:cubicBezTo>
                  <a:cubicBezTo>
                    <a:pt x="10992" y="6075"/>
                    <a:pt x="10121" y="6261"/>
                    <a:pt x="9250" y="6633"/>
                  </a:cubicBezTo>
                  <a:cubicBezTo>
                    <a:pt x="8379" y="7006"/>
                    <a:pt x="7509" y="7564"/>
                    <a:pt x="7770" y="8123"/>
                  </a:cubicBezTo>
                  <a:cubicBezTo>
                    <a:pt x="8031" y="8682"/>
                    <a:pt x="9425" y="9240"/>
                    <a:pt x="11602" y="10171"/>
                  </a:cubicBezTo>
                  <a:cubicBezTo>
                    <a:pt x="13779" y="11102"/>
                    <a:pt x="16741" y="12406"/>
                    <a:pt x="18657" y="13430"/>
                  </a:cubicBezTo>
                  <a:cubicBezTo>
                    <a:pt x="20573" y="14454"/>
                    <a:pt x="21444" y="15199"/>
                    <a:pt x="20050" y="16502"/>
                  </a:cubicBezTo>
                  <a:cubicBezTo>
                    <a:pt x="18657" y="17806"/>
                    <a:pt x="14999" y="19668"/>
                    <a:pt x="12473" y="20599"/>
                  </a:cubicBezTo>
                  <a:cubicBezTo>
                    <a:pt x="9947" y="21530"/>
                    <a:pt x="8554" y="21530"/>
                    <a:pt x="7160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4" name="Line"/>
            <p:cNvSpPr/>
            <p:nvPr/>
          </p:nvSpPr>
          <p:spPr>
            <a:xfrm>
              <a:off x="728717" y="4882938"/>
              <a:ext cx="41269" cy="133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426" extrusionOk="0">
                  <a:moveTo>
                    <a:pt x="3297" y="4667"/>
                  </a:moveTo>
                  <a:cubicBezTo>
                    <a:pt x="2097" y="2433"/>
                    <a:pt x="897" y="198"/>
                    <a:pt x="297" y="12"/>
                  </a:cubicBezTo>
                  <a:cubicBezTo>
                    <a:pt x="-303" y="-174"/>
                    <a:pt x="-303" y="1688"/>
                    <a:pt x="3297" y="5598"/>
                  </a:cubicBezTo>
                  <a:cubicBezTo>
                    <a:pt x="6897" y="9509"/>
                    <a:pt x="14097" y="15467"/>
                    <a:pt x="21297" y="214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5" name="Line"/>
            <p:cNvSpPr/>
            <p:nvPr/>
          </p:nvSpPr>
          <p:spPr>
            <a:xfrm>
              <a:off x="776960" y="4891155"/>
              <a:ext cx="90684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69" y="655"/>
                    <a:pt x="5538" y="1309"/>
                    <a:pt x="9138" y="4909"/>
                  </a:cubicBezTo>
                  <a:cubicBezTo>
                    <a:pt x="12738" y="8509"/>
                    <a:pt x="17169" y="1505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6" name="Line"/>
            <p:cNvSpPr/>
            <p:nvPr/>
          </p:nvSpPr>
          <p:spPr>
            <a:xfrm>
              <a:off x="1744202" y="4727129"/>
              <a:ext cx="204664" cy="148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221" extrusionOk="0">
                  <a:moveTo>
                    <a:pt x="8984" y="2506"/>
                  </a:moveTo>
                  <a:cubicBezTo>
                    <a:pt x="8256" y="1177"/>
                    <a:pt x="7528" y="-152"/>
                    <a:pt x="6800" y="14"/>
                  </a:cubicBezTo>
                  <a:cubicBezTo>
                    <a:pt x="6072" y="180"/>
                    <a:pt x="5344" y="1842"/>
                    <a:pt x="4252" y="4833"/>
                  </a:cubicBezTo>
                  <a:cubicBezTo>
                    <a:pt x="3160" y="7823"/>
                    <a:pt x="1704" y="12143"/>
                    <a:pt x="854" y="15134"/>
                  </a:cubicBezTo>
                  <a:cubicBezTo>
                    <a:pt x="5" y="18125"/>
                    <a:pt x="-238" y="19786"/>
                    <a:pt x="247" y="20617"/>
                  </a:cubicBezTo>
                  <a:cubicBezTo>
                    <a:pt x="733" y="21448"/>
                    <a:pt x="1946" y="21448"/>
                    <a:pt x="5101" y="20451"/>
                  </a:cubicBezTo>
                  <a:cubicBezTo>
                    <a:pt x="8256" y="19454"/>
                    <a:pt x="13353" y="17460"/>
                    <a:pt x="16387" y="15633"/>
                  </a:cubicBezTo>
                  <a:cubicBezTo>
                    <a:pt x="19420" y="13805"/>
                    <a:pt x="20391" y="12143"/>
                    <a:pt x="21362" y="1048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7" name="Line"/>
            <p:cNvSpPr/>
            <p:nvPr/>
          </p:nvSpPr>
          <p:spPr>
            <a:xfrm>
              <a:off x="1927939" y="4641129"/>
              <a:ext cx="100857" cy="50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553" extrusionOk="0">
                  <a:moveTo>
                    <a:pt x="13255" y="4095"/>
                  </a:moveTo>
                  <a:cubicBezTo>
                    <a:pt x="15709" y="3208"/>
                    <a:pt x="18164" y="2320"/>
                    <a:pt x="19636" y="1531"/>
                  </a:cubicBezTo>
                  <a:cubicBezTo>
                    <a:pt x="21109" y="742"/>
                    <a:pt x="21600" y="52"/>
                    <a:pt x="21109" y="2"/>
                  </a:cubicBezTo>
                  <a:cubicBezTo>
                    <a:pt x="20618" y="-47"/>
                    <a:pt x="19145" y="545"/>
                    <a:pt x="16936" y="2517"/>
                  </a:cubicBezTo>
                  <a:cubicBezTo>
                    <a:pt x="14727" y="4490"/>
                    <a:pt x="11782" y="7843"/>
                    <a:pt x="8836" y="11246"/>
                  </a:cubicBezTo>
                  <a:cubicBezTo>
                    <a:pt x="5891" y="14649"/>
                    <a:pt x="2945" y="18101"/>
                    <a:pt x="0" y="215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8" name="Line"/>
            <p:cNvSpPr/>
            <p:nvPr/>
          </p:nvSpPr>
          <p:spPr>
            <a:xfrm>
              <a:off x="595594" y="5658474"/>
              <a:ext cx="1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29" name="Line"/>
            <p:cNvSpPr/>
            <p:nvPr/>
          </p:nvSpPr>
          <p:spPr>
            <a:xfrm>
              <a:off x="679301" y="5607159"/>
              <a:ext cx="76733" cy="114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0" y="462"/>
                  </a:moveTo>
                  <a:cubicBezTo>
                    <a:pt x="3273" y="30"/>
                    <a:pt x="6545" y="-402"/>
                    <a:pt x="9164" y="678"/>
                  </a:cubicBezTo>
                  <a:cubicBezTo>
                    <a:pt x="11782" y="1758"/>
                    <a:pt x="13745" y="4350"/>
                    <a:pt x="15709" y="8022"/>
                  </a:cubicBezTo>
                  <a:cubicBezTo>
                    <a:pt x="17673" y="11694"/>
                    <a:pt x="19636" y="16446"/>
                    <a:pt x="21600" y="211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0" name="Line"/>
            <p:cNvSpPr/>
            <p:nvPr/>
          </p:nvSpPr>
          <p:spPr>
            <a:xfrm>
              <a:off x="1675035" y="5574126"/>
              <a:ext cx="227134" cy="249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0" h="21258" extrusionOk="0">
                  <a:moveTo>
                    <a:pt x="5349" y="1243"/>
                  </a:moveTo>
                  <a:cubicBezTo>
                    <a:pt x="4701" y="451"/>
                    <a:pt x="4053" y="-342"/>
                    <a:pt x="3405" y="153"/>
                  </a:cubicBezTo>
                  <a:cubicBezTo>
                    <a:pt x="2757" y="649"/>
                    <a:pt x="2109" y="2432"/>
                    <a:pt x="1569" y="3919"/>
                  </a:cubicBezTo>
                  <a:cubicBezTo>
                    <a:pt x="1029" y="5405"/>
                    <a:pt x="597" y="6594"/>
                    <a:pt x="273" y="7882"/>
                  </a:cubicBezTo>
                  <a:cubicBezTo>
                    <a:pt x="-51" y="9170"/>
                    <a:pt x="-267" y="10557"/>
                    <a:pt x="705" y="11350"/>
                  </a:cubicBezTo>
                  <a:cubicBezTo>
                    <a:pt x="1677" y="12142"/>
                    <a:pt x="3837" y="12341"/>
                    <a:pt x="6861" y="12836"/>
                  </a:cubicBezTo>
                  <a:cubicBezTo>
                    <a:pt x="9885" y="13331"/>
                    <a:pt x="13773" y="14124"/>
                    <a:pt x="16257" y="15016"/>
                  </a:cubicBezTo>
                  <a:cubicBezTo>
                    <a:pt x="18741" y="15908"/>
                    <a:pt x="19821" y="16898"/>
                    <a:pt x="20469" y="17889"/>
                  </a:cubicBezTo>
                  <a:cubicBezTo>
                    <a:pt x="21117" y="18880"/>
                    <a:pt x="21333" y="19871"/>
                    <a:pt x="20793" y="20465"/>
                  </a:cubicBezTo>
                  <a:cubicBezTo>
                    <a:pt x="20253" y="21060"/>
                    <a:pt x="18957" y="21258"/>
                    <a:pt x="17553" y="21258"/>
                  </a:cubicBezTo>
                  <a:cubicBezTo>
                    <a:pt x="16149" y="21258"/>
                    <a:pt x="14637" y="21060"/>
                    <a:pt x="13125" y="208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1" name="Line"/>
            <p:cNvSpPr/>
            <p:nvPr/>
          </p:nvSpPr>
          <p:spPr>
            <a:xfrm>
              <a:off x="1753548" y="5547639"/>
              <a:ext cx="230197" cy="41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84" extrusionOk="0">
                  <a:moveTo>
                    <a:pt x="0" y="20084"/>
                  </a:moveTo>
                  <a:cubicBezTo>
                    <a:pt x="5891" y="12126"/>
                    <a:pt x="11782" y="4168"/>
                    <a:pt x="15382" y="1326"/>
                  </a:cubicBezTo>
                  <a:cubicBezTo>
                    <a:pt x="18982" y="-1516"/>
                    <a:pt x="20291" y="758"/>
                    <a:pt x="21600" y="30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2" name="Line"/>
            <p:cNvSpPr/>
            <p:nvPr/>
          </p:nvSpPr>
          <p:spPr>
            <a:xfrm>
              <a:off x="515698" y="6345474"/>
              <a:ext cx="51994" cy="101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375" extrusionOk="0">
                  <a:moveTo>
                    <a:pt x="21000" y="3702"/>
                  </a:moveTo>
                  <a:cubicBezTo>
                    <a:pt x="14426" y="1739"/>
                    <a:pt x="7852" y="-225"/>
                    <a:pt x="4096" y="20"/>
                  </a:cubicBezTo>
                  <a:cubicBezTo>
                    <a:pt x="339" y="266"/>
                    <a:pt x="-600" y="2720"/>
                    <a:pt x="339" y="6648"/>
                  </a:cubicBezTo>
                  <a:cubicBezTo>
                    <a:pt x="1278" y="10575"/>
                    <a:pt x="4096" y="15975"/>
                    <a:pt x="6913" y="213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3" name="Line"/>
            <p:cNvSpPr/>
            <p:nvPr/>
          </p:nvSpPr>
          <p:spPr>
            <a:xfrm>
              <a:off x="637448" y="6253963"/>
              <a:ext cx="62781" cy="171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3" extrusionOk="0">
                  <a:moveTo>
                    <a:pt x="0" y="1411"/>
                  </a:moveTo>
                  <a:cubicBezTo>
                    <a:pt x="4000" y="547"/>
                    <a:pt x="8000" y="-317"/>
                    <a:pt x="10800" y="115"/>
                  </a:cubicBezTo>
                  <a:cubicBezTo>
                    <a:pt x="13600" y="547"/>
                    <a:pt x="15200" y="2275"/>
                    <a:pt x="16800" y="6019"/>
                  </a:cubicBezTo>
                  <a:cubicBezTo>
                    <a:pt x="18400" y="9763"/>
                    <a:pt x="20000" y="15523"/>
                    <a:pt x="21600" y="212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4" name="Line"/>
            <p:cNvSpPr/>
            <p:nvPr/>
          </p:nvSpPr>
          <p:spPr>
            <a:xfrm>
              <a:off x="1638169" y="6153744"/>
              <a:ext cx="225121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extrusionOk="0">
                  <a:moveTo>
                    <a:pt x="4985" y="0"/>
                  </a:moveTo>
                  <a:cubicBezTo>
                    <a:pt x="3663" y="2057"/>
                    <a:pt x="2340" y="4114"/>
                    <a:pt x="1459" y="7273"/>
                  </a:cubicBezTo>
                  <a:cubicBezTo>
                    <a:pt x="577" y="10433"/>
                    <a:pt x="136" y="14694"/>
                    <a:pt x="26" y="17192"/>
                  </a:cubicBezTo>
                  <a:cubicBezTo>
                    <a:pt x="-84" y="19690"/>
                    <a:pt x="136" y="20424"/>
                    <a:pt x="908" y="20865"/>
                  </a:cubicBezTo>
                  <a:cubicBezTo>
                    <a:pt x="1679" y="21306"/>
                    <a:pt x="3002" y="21453"/>
                    <a:pt x="5977" y="21086"/>
                  </a:cubicBezTo>
                  <a:cubicBezTo>
                    <a:pt x="8953" y="20718"/>
                    <a:pt x="13581" y="19837"/>
                    <a:pt x="16226" y="19102"/>
                  </a:cubicBezTo>
                  <a:cubicBezTo>
                    <a:pt x="18871" y="18367"/>
                    <a:pt x="19532" y="17780"/>
                    <a:pt x="20194" y="17045"/>
                  </a:cubicBezTo>
                  <a:cubicBezTo>
                    <a:pt x="20855" y="16310"/>
                    <a:pt x="21516" y="15429"/>
                    <a:pt x="21296" y="14767"/>
                  </a:cubicBezTo>
                  <a:cubicBezTo>
                    <a:pt x="21075" y="14106"/>
                    <a:pt x="19973" y="13665"/>
                    <a:pt x="18430" y="14033"/>
                  </a:cubicBezTo>
                  <a:cubicBezTo>
                    <a:pt x="16887" y="14400"/>
                    <a:pt x="14904" y="15576"/>
                    <a:pt x="13030" y="16971"/>
                  </a:cubicBezTo>
                  <a:cubicBezTo>
                    <a:pt x="11157" y="18367"/>
                    <a:pt x="9394" y="19984"/>
                    <a:pt x="763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5" name="Line"/>
            <p:cNvSpPr/>
            <p:nvPr/>
          </p:nvSpPr>
          <p:spPr>
            <a:xfrm>
              <a:off x="511886" y="6955941"/>
              <a:ext cx="13953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2215"/>
                    <a:pt x="0" y="4431"/>
                    <a:pt x="0" y="8031"/>
                  </a:cubicBezTo>
                  <a:cubicBezTo>
                    <a:pt x="0" y="11631"/>
                    <a:pt x="10800" y="1661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6" name="Line"/>
            <p:cNvSpPr/>
            <p:nvPr/>
          </p:nvSpPr>
          <p:spPr>
            <a:xfrm>
              <a:off x="616521" y="6893160"/>
              <a:ext cx="48830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86" y="3960"/>
                    <a:pt x="6171" y="7920"/>
                    <a:pt x="7714" y="10980"/>
                  </a:cubicBezTo>
                  <a:cubicBezTo>
                    <a:pt x="9257" y="14040"/>
                    <a:pt x="9257" y="16200"/>
                    <a:pt x="11314" y="17820"/>
                  </a:cubicBezTo>
                  <a:cubicBezTo>
                    <a:pt x="13371" y="19440"/>
                    <a:pt x="17486" y="2052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7" name="Line"/>
            <p:cNvSpPr/>
            <p:nvPr/>
          </p:nvSpPr>
          <p:spPr>
            <a:xfrm>
              <a:off x="1600084" y="6789160"/>
              <a:ext cx="144495" cy="243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544" extrusionOk="0">
                  <a:moveTo>
                    <a:pt x="0" y="561"/>
                  </a:moveTo>
                  <a:cubicBezTo>
                    <a:pt x="5486" y="355"/>
                    <a:pt x="10971" y="150"/>
                    <a:pt x="14571" y="47"/>
                  </a:cubicBezTo>
                  <a:cubicBezTo>
                    <a:pt x="18171" y="-56"/>
                    <a:pt x="19886" y="-56"/>
                    <a:pt x="20743" y="767"/>
                  </a:cubicBezTo>
                  <a:cubicBezTo>
                    <a:pt x="21600" y="1590"/>
                    <a:pt x="21600" y="3235"/>
                    <a:pt x="19886" y="6424"/>
                  </a:cubicBezTo>
                  <a:cubicBezTo>
                    <a:pt x="18171" y="9613"/>
                    <a:pt x="14743" y="14344"/>
                    <a:pt x="12343" y="17121"/>
                  </a:cubicBezTo>
                  <a:cubicBezTo>
                    <a:pt x="9943" y="19898"/>
                    <a:pt x="8571" y="20721"/>
                    <a:pt x="7200" y="2154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8" name="Line"/>
            <p:cNvSpPr/>
            <p:nvPr/>
          </p:nvSpPr>
          <p:spPr>
            <a:xfrm>
              <a:off x="390881" y="7445434"/>
              <a:ext cx="51250" cy="145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9" h="21088" extrusionOk="0">
                  <a:moveTo>
                    <a:pt x="20699" y="4888"/>
                  </a:moveTo>
                  <a:cubicBezTo>
                    <a:pt x="17882" y="3538"/>
                    <a:pt x="15064" y="2188"/>
                    <a:pt x="11308" y="1176"/>
                  </a:cubicBezTo>
                  <a:cubicBezTo>
                    <a:pt x="7551" y="163"/>
                    <a:pt x="2856" y="-512"/>
                    <a:pt x="977" y="500"/>
                  </a:cubicBezTo>
                  <a:cubicBezTo>
                    <a:pt x="-901" y="1513"/>
                    <a:pt x="38" y="4213"/>
                    <a:pt x="2856" y="7925"/>
                  </a:cubicBezTo>
                  <a:cubicBezTo>
                    <a:pt x="5673" y="11638"/>
                    <a:pt x="10369" y="16363"/>
                    <a:pt x="15064" y="210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39" name="Line"/>
            <p:cNvSpPr/>
            <p:nvPr/>
          </p:nvSpPr>
          <p:spPr>
            <a:xfrm>
              <a:off x="497935" y="7414737"/>
              <a:ext cx="69757" cy="155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3" extrusionOk="0">
                  <a:moveTo>
                    <a:pt x="0" y="218"/>
                  </a:moveTo>
                  <a:cubicBezTo>
                    <a:pt x="3600" y="-99"/>
                    <a:pt x="7200" y="-417"/>
                    <a:pt x="9720" y="1965"/>
                  </a:cubicBezTo>
                  <a:cubicBezTo>
                    <a:pt x="12240" y="4348"/>
                    <a:pt x="13680" y="9430"/>
                    <a:pt x="15480" y="13083"/>
                  </a:cubicBezTo>
                  <a:cubicBezTo>
                    <a:pt x="17280" y="16736"/>
                    <a:pt x="19440" y="18959"/>
                    <a:pt x="21600" y="211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0" name="Line"/>
            <p:cNvSpPr/>
            <p:nvPr/>
          </p:nvSpPr>
          <p:spPr>
            <a:xfrm>
              <a:off x="1497598" y="7216186"/>
              <a:ext cx="251707" cy="419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15" extrusionOk="0">
                  <a:moveTo>
                    <a:pt x="13368" y="4163"/>
                  </a:moveTo>
                  <a:cubicBezTo>
                    <a:pt x="14350" y="3925"/>
                    <a:pt x="15332" y="3688"/>
                    <a:pt x="16215" y="3272"/>
                  </a:cubicBezTo>
                  <a:cubicBezTo>
                    <a:pt x="17099" y="2857"/>
                    <a:pt x="17884" y="2264"/>
                    <a:pt x="18375" y="1670"/>
                  </a:cubicBezTo>
                  <a:cubicBezTo>
                    <a:pt x="18866" y="1077"/>
                    <a:pt x="19063" y="483"/>
                    <a:pt x="18179" y="187"/>
                  </a:cubicBezTo>
                  <a:cubicBezTo>
                    <a:pt x="17295" y="-110"/>
                    <a:pt x="15332" y="-110"/>
                    <a:pt x="12484" y="602"/>
                  </a:cubicBezTo>
                  <a:cubicBezTo>
                    <a:pt x="9637" y="1314"/>
                    <a:pt x="5906" y="2738"/>
                    <a:pt x="3648" y="3747"/>
                  </a:cubicBezTo>
                  <a:cubicBezTo>
                    <a:pt x="1390" y="4756"/>
                    <a:pt x="604" y="5349"/>
                    <a:pt x="212" y="5943"/>
                  </a:cubicBezTo>
                  <a:cubicBezTo>
                    <a:pt x="-181" y="6536"/>
                    <a:pt x="-181" y="7130"/>
                    <a:pt x="1586" y="7901"/>
                  </a:cubicBezTo>
                  <a:cubicBezTo>
                    <a:pt x="3354" y="8672"/>
                    <a:pt x="6888" y="9622"/>
                    <a:pt x="10324" y="11105"/>
                  </a:cubicBezTo>
                  <a:cubicBezTo>
                    <a:pt x="13761" y="12589"/>
                    <a:pt x="17099" y="14606"/>
                    <a:pt x="18572" y="16268"/>
                  </a:cubicBezTo>
                  <a:cubicBezTo>
                    <a:pt x="20044" y="17930"/>
                    <a:pt x="19652" y="19235"/>
                    <a:pt x="18179" y="20066"/>
                  </a:cubicBezTo>
                  <a:cubicBezTo>
                    <a:pt x="16706" y="20897"/>
                    <a:pt x="14154" y="21253"/>
                    <a:pt x="12190" y="21371"/>
                  </a:cubicBezTo>
                  <a:cubicBezTo>
                    <a:pt x="10226" y="21490"/>
                    <a:pt x="8852" y="21371"/>
                    <a:pt x="8164" y="20956"/>
                  </a:cubicBezTo>
                  <a:cubicBezTo>
                    <a:pt x="7477" y="20541"/>
                    <a:pt x="7477" y="19828"/>
                    <a:pt x="9146" y="18048"/>
                  </a:cubicBezTo>
                  <a:cubicBezTo>
                    <a:pt x="10815" y="16268"/>
                    <a:pt x="14154" y="13420"/>
                    <a:pt x="16412" y="11343"/>
                  </a:cubicBezTo>
                  <a:cubicBezTo>
                    <a:pt x="18670" y="9266"/>
                    <a:pt x="19848" y="7960"/>
                    <a:pt x="20535" y="7011"/>
                  </a:cubicBezTo>
                  <a:cubicBezTo>
                    <a:pt x="21223" y="6061"/>
                    <a:pt x="21419" y="5468"/>
                    <a:pt x="21124" y="5112"/>
                  </a:cubicBezTo>
                  <a:cubicBezTo>
                    <a:pt x="20830" y="4756"/>
                    <a:pt x="20044" y="4637"/>
                    <a:pt x="19259" y="45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1" name="Line"/>
            <p:cNvSpPr/>
            <p:nvPr/>
          </p:nvSpPr>
          <p:spPr>
            <a:xfrm>
              <a:off x="3011486" y="2683059"/>
              <a:ext cx="290652" cy="326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3" extrusionOk="0">
                  <a:moveTo>
                    <a:pt x="12787" y="2945"/>
                  </a:moveTo>
                  <a:cubicBezTo>
                    <a:pt x="12787" y="2045"/>
                    <a:pt x="12787" y="1145"/>
                    <a:pt x="12355" y="545"/>
                  </a:cubicBezTo>
                  <a:cubicBezTo>
                    <a:pt x="11923" y="-55"/>
                    <a:pt x="11059" y="-355"/>
                    <a:pt x="9763" y="695"/>
                  </a:cubicBezTo>
                  <a:cubicBezTo>
                    <a:pt x="8467" y="1745"/>
                    <a:pt x="6739" y="4145"/>
                    <a:pt x="5098" y="6920"/>
                  </a:cubicBezTo>
                  <a:cubicBezTo>
                    <a:pt x="3456" y="9695"/>
                    <a:pt x="1901" y="12845"/>
                    <a:pt x="1037" y="14870"/>
                  </a:cubicBezTo>
                  <a:cubicBezTo>
                    <a:pt x="173" y="16895"/>
                    <a:pt x="0" y="17795"/>
                    <a:pt x="0" y="18620"/>
                  </a:cubicBezTo>
                  <a:cubicBezTo>
                    <a:pt x="0" y="19445"/>
                    <a:pt x="173" y="20195"/>
                    <a:pt x="691" y="20645"/>
                  </a:cubicBezTo>
                  <a:cubicBezTo>
                    <a:pt x="1210" y="21095"/>
                    <a:pt x="2074" y="21245"/>
                    <a:pt x="5011" y="20870"/>
                  </a:cubicBezTo>
                  <a:cubicBezTo>
                    <a:pt x="7949" y="20495"/>
                    <a:pt x="12960" y="19595"/>
                    <a:pt x="15984" y="18995"/>
                  </a:cubicBezTo>
                  <a:cubicBezTo>
                    <a:pt x="19008" y="18395"/>
                    <a:pt x="20045" y="18095"/>
                    <a:pt x="20650" y="17570"/>
                  </a:cubicBezTo>
                  <a:cubicBezTo>
                    <a:pt x="21254" y="17045"/>
                    <a:pt x="21427" y="16295"/>
                    <a:pt x="21600" y="155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2" name="Line"/>
            <p:cNvSpPr/>
            <p:nvPr/>
          </p:nvSpPr>
          <p:spPr>
            <a:xfrm>
              <a:off x="3351365" y="2658675"/>
              <a:ext cx="264676" cy="379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341" extrusionOk="0">
                  <a:moveTo>
                    <a:pt x="3378" y="1980"/>
                  </a:moveTo>
                  <a:cubicBezTo>
                    <a:pt x="2620" y="1063"/>
                    <a:pt x="1862" y="147"/>
                    <a:pt x="1293" y="16"/>
                  </a:cubicBezTo>
                  <a:cubicBezTo>
                    <a:pt x="725" y="-115"/>
                    <a:pt x="346" y="540"/>
                    <a:pt x="156" y="3158"/>
                  </a:cubicBezTo>
                  <a:cubicBezTo>
                    <a:pt x="-33" y="5776"/>
                    <a:pt x="-33" y="10358"/>
                    <a:pt x="62" y="13434"/>
                  </a:cubicBezTo>
                  <a:cubicBezTo>
                    <a:pt x="156" y="16510"/>
                    <a:pt x="346" y="18081"/>
                    <a:pt x="725" y="19194"/>
                  </a:cubicBezTo>
                  <a:cubicBezTo>
                    <a:pt x="1104" y="20307"/>
                    <a:pt x="1672" y="20961"/>
                    <a:pt x="2430" y="21223"/>
                  </a:cubicBezTo>
                  <a:cubicBezTo>
                    <a:pt x="3188" y="21485"/>
                    <a:pt x="4135" y="21354"/>
                    <a:pt x="5651" y="20372"/>
                  </a:cubicBezTo>
                  <a:cubicBezTo>
                    <a:pt x="7167" y="19390"/>
                    <a:pt x="9251" y="17558"/>
                    <a:pt x="10956" y="15987"/>
                  </a:cubicBezTo>
                  <a:cubicBezTo>
                    <a:pt x="12662" y="14416"/>
                    <a:pt x="13988" y="13107"/>
                    <a:pt x="14935" y="12780"/>
                  </a:cubicBezTo>
                  <a:cubicBezTo>
                    <a:pt x="15883" y="12452"/>
                    <a:pt x="16451" y="13107"/>
                    <a:pt x="16735" y="14154"/>
                  </a:cubicBezTo>
                  <a:cubicBezTo>
                    <a:pt x="17020" y="15201"/>
                    <a:pt x="17020" y="16641"/>
                    <a:pt x="17020" y="17689"/>
                  </a:cubicBezTo>
                  <a:cubicBezTo>
                    <a:pt x="17020" y="18736"/>
                    <a:pt x="17020" y="19390"/>
                    <a:pt x="17493" y="19718"/>
                  </a:cubicBezTo>
                  <a:cubicBezTo>
                    <a:pt x="17967" y="20045"/>
                    <a:pt x="18914" y="20045"/>
                    <a:pt x="19672" y="19783"/>
                  </a:cubicBezTo>
                  <a:cubicBezTo>
                    <a:pt x="20430" y="19521"/>
                    <a:pt x="20999" y="18998"/>
                    <a:pt x="21567" y="184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3" name="Line"/>
            <p:cNvSpPr/>
            <p:nvPr/>
          </p:nvSpPr>
          <p:spPr>
            <a:xfrm>
              <a:off x="3677448" y="2827465"/>
              <a:ext cx="538497" cy="199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62" extrusionOk="0">
                  <a:moveTo>
                    <a:pt x="1167" y="6586"/>
                  </a:moveTo>
                  <a:cubicBezTo>
                    <a:pt x="1538" y="5345"/>
                    <a:pt x="1908" y="4104"/>
                    <a:pt x="2187" y="2738"/>
                  </a:cubicBezTo>
                  <a:cubicBezTo>
                    <a:pt x="2465" y="1373"/>
                    <a:pt x="2650" y="-117"/>
                    <a:pt x="2557" y="7"/>
                  </a:cubicBezTo>
                  <a:cubicBezTo>
                    <a:pt x="2465" y="131"/>
                    <a:pt x="2094" y="1869"/>
                    <a:pt x="1630" y="4724"/>
                  </a:cubicBezTo>
                  <a:cubicBezTo>
                    <a:pt x="1167" y="7580"/>
                    <a:pt x="611" y="11552"/>
                    <a:pt x="286" y="14283"/>
                  </a:cubicBezTo>
                  <a:cubicBezTo>
                    <a:pt x="-38" y="17014"/>
                    <a:pt x="-131" y="18504"/>
                    <a:pt x="240" y="19249"/>
                  </a:cubicBezTo>
                  <a:cubicBezTo>
                    <a:pt x="611" y="19993"/>
                    <a:pt x="1445" y="19993"/>
                    <a:pt x="2511" y="17883"/>
                  </a:cubicBezTo>
                  <a:cubicBezTo>
                    <a:pt x="3577" y="15773"/>
                    <a:pt x="4875" y="11552"/>
                    <a:pt x="5709" y="8821"/>
                  </a:cubicBezTo>
                  <a:cubicBezTo>
                    <a:pt x="6544" y="6090"/>
                    <a:pt x="6914" y="4849"/>
                    <a:pt x="7146" y="4849"/>
                  </a:cubicBezTo>
                  <a:cubicBezTo>
                    <a:pt x="7378" y="4849"/>
                    <a:pt x="7471" y="6090"/>
                    <a:pt x="7332" y="8449"/>
                  </a:cubicBezTo>
                  <a:cubicBezTo>
                    <a:pt x="7193" y="10807"/>
                    <a:pt x="6822" y="14283"/>
                    <a:pt x="6590" y="16642"/>
                  </a:cubicBezTo>
                  <a:cubicBezTo>
                    <a:pt x="6358" y="19000"/>
                    <a:pt x="6266" y="20242"/>
                    <a:pt x="6451" y="20862"/>
                  </a:cubicBezTo>
                  <a:cubicBezTo>
                    <a:pt x="6636" y="21483"/>
                    <a:pt x="7100" y="21483"/>
                    <a:pt x="7981" y="20117"/>
                  </a:cubicBezTo>
                  <a:cubicBezTo>
                    <a:pt x="8861" y="18752"/>
                    <a:pt x="10159" y="16021"/>
                    <a:pt x="11179" y="13911"/>
                  </a:cubicBezTo>
                  <a:cubicBezTo>
                    <a:pt x="12199" y="11800"/>
                    <a:pt x="12940" y="10311"/>
                    <a:pt x="13543" y="9442"/>
                  </a:cubicBezTo>
                  <a:cubicBezTo>
                    <a:pt x="14145" y="8573"/>
                    <a:pt x="14609" y="8324"/>
                    <a:pt x="14933" y="8821"/>
                  </a:cubicBezTo>
                  <a:cubicBezTo>
                    <a:pt x="15258" y="9317"/>
                    <a:pt x="15443" y="10559"/>
                    <a:pt x="15536" y="11800"/>
                  </a:cubicBezTo>
                  <a:cubicBezTo>
                    <a:pt x="15629" y="13042"/>
                    <a:pt x="15629" y="14283"/>
                    <a:pt x="15907" y="14904"/>
                  </a:cubicBezTo>
                  <a:cubicBezTo>
                    <a:pt x="16185" y="15524"/>
                    <a:pt x="16741" y="15524"/>
                    <a:pt x="17714" y="15400"/>
                  </a:cubicBezTo>
                  <a:cubicBezTo>
                    <a:pt x="18688" y="15276"/>
                    <a:pt x="20078" y="15028"/>
                    <a:pt x="21469" y="147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4" name="Line"/>
            <p:cNvSpPr/>
            <p:nvPr/>
          </p:nvSpPr>
          <p:spPr>
            <a:xfrm>
              <a:off x="4208968" y="2847297"/>
              <a:ext cx="230197" cy="397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0" extrusionOk="0">
                  <a:moveTo>
                    <a:pt x="21600" y="0"/>
                  </a:moveTo>
                  <a:cubicBezTo>
                    <a:pt x="17455" y="1498"/>
                    <a:pt x="13309" y="2997"/>
                    <a:pt x="10909" y="4120"/>
                  </a:cubicBezTo>
                  <a:cubicBezTo>
                    <a:pt x="8509" y="5244"/>
                    <a:pt x="7855" y="5993"/>
                    <a:pt x="7418" y="6680"/>
                  </a:cubicBezTo>
                  <a:cubicBezTo>
                    <a:pt x="6982" y="7366"/>
                    <a:pt x="6764" y="7991"/>
                    <a:pt x="7200" y="8303"/>
                  </a:cubicBezTo>
                  <a:cubicBezTo>
                    <a:pt x="7636" y="8615"/>
                    <a:pt x="8727" y="8615"/>
                    <a:pt x="10145" y="8178"/>
                  </a:cubicBezTo>
                  <a:cubicBezTo>
                    <a:pt x="11564" y="7741"/>
                    <a:pt x="13309" y="6867"/>
                    <a:pt x="14727" y="6180"/>
                  </a:cubicBezTo>
                  <a:cubicBezTo>
                    <a:pt x="16145" y="5494"/>
                    <a:pt x="17236" y="4994"/>
                    <a:pt x="18109" y="5057"/>
                  </a:cubicBezTo>
                  <a:cubicBezTo>
                    <a:pt x="18982" y="5119"/>
                    <a:pt x="19636" y="5743"/>
                    <a:pt x="20182" y="7616"/>
                  </a:cubicBezTo>
                  <a:cubicBezTo>
                    <a:pt x="20727" y="9489"/>
                    <a:pt x="21164" y="12610"/>
                    <a:pt x="19855" y="15170"/>
                  </a:cubicBezTo>
                  <a:cubicBezTo>
                    <a:pt x="18545" y="17729"/>
                    <a:pt x="15491" y="19727"/>
                    <a:pt x="12327" y="20664"/>
                  </a:cubicBezTo>
                  <a:cubicBezTo>
                    <a:pt x="9164" y="21600"/>
                    <a:pt x="5891" y="21475"/>
                    <a:pt x="3818" y="20976"/>
                  </a:cubicBezTo>
                  <a:cubicBezTo>
                    <a:pt x="1745" y="20476"/>
                    <a:pt x="873" y="19602"/>
                    <a:pt x="0" y="187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5" name="Line"/>
            <p:cNvSpPr/>
            <p:nvPr/>
          </p:nvSpPr>
          <p:spPr>
            <a:xfrm>
              <a:off x="4404286" y="2871615"/>
              <a:ext cx="551075" cy="197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2" extrusionOk="0">
                  <a:moveTo>
                    <a:pt x="0" y="15457"/>
                  </a:moveTo>
                  <a:cubicBezTo>
                    <a:pt x="1914" y="15457"/>
                    <a:pt x="3828" y="15457"/>
                    <a:pt x="5696" y="14076"/>
                  </a:cubicBezTo>
                  <a:cubicBezTo>
                    <a:pt x="7565" y="12694"/>
                    <a:pt x="9387" y="9932"/>
                    <a:pt x="10481" y="7797"/>
                  </a:cubicBezTo>
                  <a:cubicBezTo>
                    <a:pt x="11575" y="5662"/>
                    <a:pt x="11939" y="4155"/>
                    <a:pt x="12167" y="2773"/>
                  </a:cubicBezTo>
                  <a:cubicBezTo>
                    <a:pt x="12395" y="1392"/>
                    <a:pt x="12486" y="136"/>
                    <a:pt x="12167" y="11"/>
                  </a:cubicBezTo>
                  <a:cubicBezTo>
                    <a:pt x="11848" y="-115"/>
                    <a:pt x="11119" y="890"/>
                    <a:pt x="10344" y="3276"/>
                  </a:cubicBezTo>
                  <a:cubicBezTo>
                    <a:pt x="9570" y="5662"/>
                    <a:pt x="8749" y="9429"/>
                    <a:pt x="8567" y="12694"/>
                  </a:cubicBezTo>
                  <a:cubicBezTo>
                    <a:pt x="8385" y="15959"/>
                    <a:pt x="8841" y="18722"/>
                    <a:pt x="10709" y="20104"/>
                  </a:cubicBezTo>
                  <a:cubicBezTo>
                    <a:pt x="12577" y="21485"/>
                    <a:pt x="15858" y="21485"/>
                    <a:pt x="17909" y="21108"/>
                  </a:cubicBezTo>
                  <a:cubicBezTo>
                    <a:pt x="19959" y="20732"/>
                    <a:pt x="20780" y="19978"/>
                    <a:pt x="21600" y="192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6" name="Line"/>
            <p:cNvSpPr/>
            <p:nvPr/>
          </p:nvSpPr>
          <p:spPr>
            <a:xfrm>
              <a:off x="2876751" y="3278542"/>
              <a:ext cx="276360" cy="324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7" h="21376" extrusionOk="0">
                  <a:moveTo>
                    <a:pt x="11237" y="3759"/>
                  </a:moveTo>
                  <a:cubicBezTo>
                    <a:pt x="11237" y="2993"/>
                    <a:pt x="11237" y="2227"/>
                    <a:pt x="11505" y="1461"/>
                  </a:cubicBezTo>
                  <a:cubicBezTo>
                    <a:pt x="11772" y="695"/>
                    <a:pt x="12308" y="-71"/>
                    <a:pt x="12129" y="6"/>
                  </a:cubicBezTo>
                  <a:cubicBezTo>
                    <a:pt x="11951" y="82"/>
                    <a:pt x="11058" y="1001"/>
                    <a:pt x="9005" y="3146"/>
                  </a:cubicBezTo>
                  <a:cubicBezTo>
                    <a:pt x="6952" y="5291"/>
                    <a:pt x="3739" y="8661"/>
                    <a:pt x="1954" y="10729"/>
                  </a:cubicBezTo>
                  <a:cubicBezTo>
                    <a:pt x="169" y="12797"/>
                    <a:pt x="-188" y="13563"/>
                    <a:pt x="80" y="14023"/>
                  </a:cubicBezTo>
                  <a:cubicBezTo>
                    <a:pt x="348" y="14482"/>
                    <a:pt x="1240" y="14635"/>
                    <a:pt x="4453" y="14712"/>
                  </a:cubicBezTo>
                  <a:cubicBezTo>
                    <a:pt x="7667" y="14789"/>
                    <a:pt x="13200" y="14789"/>
                    <a:pt x="16414" y="15018"/>
                  </a:cubicBezTo>
                  <a:cubicBezTo>
                    <a:pt x="19627" y="15248"/>
                    <a:pt x="20519" y="15708"/>
                    <a:pt x="20966" y="16320"/>
                  </a:cubicBezTo>
                  <a:cubicBezTo>
                    <a:pt x="21412" y="16933"/>
                    <a:pt x="21412" y="17699"/>
                    <a:pt x="19716" y="18618"/>
                  </a:cubicBezTo>
                  <a:cubicBezTo>
                    <a:pt x="18020" y="19538"/>
                    <a:pt x="14629" y="20610"/>
                    <a:pt x="12219" y="21069"/>
                  </a:cubicBezTo>
                  <a:cubicBezTo>
                    <a:pt x="9809" y="21529"/>
                    <a:pt x="8381" y="21376"/>
                    <a:pt x="6952" y="2122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7" name="Line"/>
            <p:cNvSpPr/>
            <p:nvPr/>
          </p:nvSpPr>
          <p:spPr>
            <a:xfrm>
              <a:off x="3246332" y="3286761"/>
              <a:ext cx="20928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971"/>
                    <a:pt x="12000" y="11941"/>
                    <a:pt x="8400" y="15541"/>
                  </a:cubicBezTo>
                  <a:cubicBezTo>
                    <a:pt x="4800" y="19141"/>
                    <a:pt x="2400" y="203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8" name="Line"/>
            <p:cNvSpPr/>
            <p:nvPr/>
          </p:nvSpPr>
          <p:spPr>
            <a:xfrm>
              <a:off x="3162624" y="3468128"/>
              <a:ext cx="14649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49" name="Line"/>
            <p:cNvSpPr/>
            <p:nvPr/>
          </p:nvSpPr>
          <p:spPr>
            <a:xfrm>
              <a:off x="3317542" y="3372011"/>
              <a:ext cx="549088" cy="423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405" extrusionOk="0">
                  <a:moveTo>
                    <a:pt x="760" y="4501"/>
                  </a:moveTo>
                  <a:cubicBezTo>
                    <a:pt x="1667" y="3796"/>
                    <a:pt x="2575" y="3092"/>
                    <a:pt x="3301" y="2270"/>
                  </a:cubicBezTo>
                  <a:cubicBezTo>
                    <a:pt x="4027" y="1448"/>
                    <a:pt x="4572" y="509"/>
                    <a:pt x="4617" y="157"/>
                  </a:cubicBezTo>
                  <a:cubicBezTo>
                    <a:pt x="4662" y="-195"/>
                    <a:pt x="4209" y="40"/>
                    <a:pt x="3573" y="920"/>
                  </a:cubicBezTo>
                  <a:cubicBezTo>
                    <a:pt x="2938" y="1801"/>
                    <a:pt x="2121" y="3327"/>
                    <a:pt x="1486" y="4794"/>
                  </a:cubicBezTo>
                  <a:cubicBezTo>
                    <a:pt x="851" y="6262"/>
                    <a:pt x="397" y="7670"/>
                    <a:pt x="170" y="8668"/>
                  </a:cubicBezTo>
                  <a:cubicBezTo>
                    <a:pt x="-57" y="9666"/>
                    <a:pt x="-57" y="10253"/>
                    <a:pt x="170" y="10546"/>
                  </a:cubicBezTo>
                  <a:cubicBezTo>
                    <a:pt x="397" y="10840"/>
                    <a:pt x="851" y="10840"/>
                    <a:pt x="1985" y="10018"/>
                  </a:cubicBezTo>
                  <a:cubicBezTo>
                    <a:pt x="3119" y="9196"/>
                    <a:pt x="4935" y="7553"/>
                    <a:pt x="6024" y="6496"/>
                  </a:cubicBezTo>
                  <a:cubicBezTo>
                    <a:pt x="7113" y="5440"/>
                    <a:pt x="7476" y="4970"/>
                    <a:pt x="7657" y="5088"/>
                  </a:cubicBezTo>
                  <a:cubicBezTo>
                    <a:pt x="7839" y="5205"/>
                    <a:pt x="7839" y="5909"/>
                    <a:pt x="7567" y="6966"/>
                  </a:cubicBezTo>
                  <a:cubicBezTo>
                    <a:pt x="7294" y="8022"/>
                    <a:pt x="6750" y="9431"/>
                    <a:pt x="6432" y="10488"/>
                  </a:cubicBezTo>
                  <a:cubicBezTo>
                    <a:pt x="6114" y="11544"/>
                    <a:pt x="6024" y="12248"/>
                    <a:pt x="6251" y="12601"/>
                  </a:cubicBezTo>
                  <a:cubicBezTo>
                    <a:pt x="6477" y="12953"/>
                    <a:pt x="7022" y="12953"/>
                    <a:pt x="8066" y="12307"/>
                  </a:cubicBezTo>
                  <a:cubicBezTo>
                    <a:pt x="9109" y="11662"/>
                    <a:pt x="10652" y="10370"/>
                    <a:pt x="11696" y="9490"/>
                  </a:cubicBezTo>
                  <a:cubicBezTo>
                    <a:pt x="12740" y="8609"/>
                    <a:pt x="13284" y="8140"/>
                    <a:pt x="13647" y="8198"/>
                  </a:cubicBezTo>
                  <a:cubicBezTo>
                    <a:pt x="14010" y="8257"/>
                    <a:pt x="14192" y="8844"/>
                    <a:pt x="14282" y="9431"/>
                  </a:cubicBezTo>
                  <a:cubicBezTo>
                    <a:pt x="14373" y="10018"/>
                    <a:pt x="14373" y="10605"/>
                    <a:pt x="14282" y="11192"/>
                  </a:cubicBezTo>
                  <a:cubicBezTo>
                    <a:pt x="14192" y="11779"/>
                    <a:pt x="14010" y="12366"/>
                    <a:pt x="14146" y="12601"/>
                  </a:cubicBezTo>
                  <a:cubicBezTo>
                    <a:pt x="14282" y="12835"/>
                    <a:pt x="14736" y="12718"/>
                    <a:pt x="15462" y="12190"/>
                  </a:cubicBezTo>
                  <a:cubicBezTo>
                    <a:pt x="16188" y="11662"/>
                    <a:pt x="17187" y="10722"/>
                    <a:pt x="17958" y="10194"/>
                  </a:cubicBezTo>
                  <a:cubicBezTo>
                    <a:pt x="18730" y="9666"/>
                    <a:pt x="19274" y="9548"/>
                    <a:pt x="19909" y="10429"/>
                  </a:cubicBezTo>
                  <a:cubicBezTo>
                    <a:pt x="20545" y="11309"/>
                    <a:pt x="21271" y="13188"/>
                    <a:pt x="21407" y="15183"/>
                  </a:cubicBezTo>
                  <a:cubicBezTo>
                    <a:pt x="21543" y="17179"/>
                    <a:pt x="21089" y="19292"/>
                    <a:pt x="20635" y="214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0" name="Line"/>
            <p:cNvSpPr/>
            <p:nvPr/>
          </p:nvSpPr>
          <p:spPr>
            <a:xfrm>
              <a:off x="4170504" y="3307688"/>
              <a:ext cx="359344" cy="335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470" extrusionOk="0">
                  <a:moveTo>
                    <a:pt x="1887" y="0"/>
                  </a:moveTo>
                  <a:cubicBezTo>
                    <a:pt x="2305" y="4469"/>
                    <a:pt x="2723" y="8938"/>
                    <a:pt x="2932" y="12141"/>
                  </a:cubicBezTo>
                  <a:cubicBezTo>
                    <a:pt x="3141" y="15343"/>
                    <a:pt x="3141" y="17280"/>
                    <a:pt x="3141" y="18695"/>
                  </a:cubicBezTo>
                  <a:cubicBezTo>
                    <a:pt x="3141" y="20110"/>
                    <a:pt x="3141" y="21004"/>
                    <a:pt x="3071" y="21079"/>
                  </a:cubicBezTo>
                  <a:cubicBezTo>
                    <a:pt x="3002" y="21153"/>
                    <a:pt x="2862" y="20408"/>
                    <a:pt x="2514" y="19589"/>
                  </a:cubicBezTo>
                  <a:cubicBezTo>
                    <a:pt x="2166" y="18770"/>
                    <a:pt x="1608" y="17876"/>
                    <a:pt x="1051" y="17057"/>
                  </a:cubicBezTo>
                  <a:cubicBezTo>
                    <a:pt x="493" y="16237"/>
                    <a:pt x="-64" y="15492"/>
                    <a:pt x="6" y="15046"/>
                  </a:cubicBezTo>
                  <a:cubicBezTo>
                    <a:pt x="75" y="14599"/>
                    <a:pt x="772" y="14450"/>
                    <a:pt x="2166" y="13779"/>
                  </a:cubicBezTo>
                  <a:cubicBezTo>
                    <a:pt x="3559" y="13109"/>
                    <a:pt x="5650" y="11917"/>
                    <a:pt x="7113" y="10502"/>
                  </a:cubicBezTo>
                  <a:cubicBezTo>
                    <a:pt x="8576" y="9087"/>
                    <a:pt x="9412" y="7448"/>
                    <a:pt x="9830" y="6108"/>
                  </a:cubicBezTo>
                  <a:cubicBezTo>
                    <a:pt x="10248" y="4767"/>
                    <a:pt x="10248" y="3724"/>
                    <a:pt x="10179" y="3650"/>
                  </a:cubicBezTo>
                  <a:cubicBezTo>
                    <a:pt x="10109" y="3575"/>
                    <a:pt x="9970" y="4469"/>
                    <a:pt x="9830" y="6703"/>
                  </a:cubicBezTo>
                  <a:cubicBezTo>
                    <a:pt x="9691" y="8938"/>
                    <a:pt x="9551" y="12513"/>
                    <a:pt x="9412" y="14748"/>
                  </a:cubicBezTo>
                  <a:cubicBezTo>
                    <a:pt x="9273" y="16982"/>
                    <a:pt x="9133" y="17876"/>
                    <a:pt x="9691" y="18472"/>
                  </a:cubicBezTo>
                  <a:cubicBezTo>
                    <a:pt x="10248" y="19068"/>
                    <a:pt x="11502" y="19366"/>
                    <a:pt x="12757" y="18695"/>
                  </a:cubicBezTo>
                  <a:cubicBezTo>
                    <a:pt x="14011" y="18025"/>
                    <a:pt x="15265" y="16386"/>
                    <a:pt x="16241" y="14971"/>
                  </a:cubicBezTo>
                  <a:cubicBezTo>
                    <a:pt x="17216" y="13556"/>
                    <a:pt x="17913" y="12364"/>
                    <a:pt x="18401" y="12439"/>
                  </a:cubicBezTo>
                  <a:cubicBezTo>
                    <a:pt x="18888" y="12513"/>
                    <a:pt x="19167" y="13854"/>
                    <a:pt x="19446" y="15343"/>
                  </a:cubicBezTo>
                  <a:cubicBezTo>
                    <a:pt x="19724" y="16833"/>
                    <a:pt x="20003" y="18472"/>
                    <a:pt x="20282" y="19663"/>
                  </a:cubicBezTo>
                  <a:cubicBezTo>
                    <a:pt x="20561" y="20855"/>
                    <a:pt x="20839" y="21600"/>
                    <a:pt x="21048" y="21451"/>
                  </a:cubicBezTo>
                  <a:cubicBezTo>
                    <a:pt x="21257" y="21302"/>
                    <a:pt x="21397" y="20259"/>
                    <a:pt x="21536" y="1921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1" name="Line"/>
            <p:cNvSpPr/>
            <p:nvPr/>
          </p:nvSpPr>
          <p:spPr>
            <a:xfrm>
              <a:off x="4501945" y="3453910"/>
              <a:ext cx="223221" cy="195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6" extrusionOk="0">
                  <a:moveTo>
                    <a:pt x="0" y="9070"/>
                  </a:moveTo>
                  <a:cubicBezTo>
                    <a:pt x="2250" y="10326"/>
                    <a:pt x="4500" y="11582"/>
                    <a:pt x="6862" y="11456"/>
                  </a:cubicBezTo>
                  <a:cubicBezTo>
                    <a:pt x="9225" y="11331"/>
                    <a:pt x="11700" y="9824"/>
                    <a:pt x="13275" y="8442"/>
                  </a:cubicBezTo>
                  <a:cubicBezTo>
                    <a:pt x="14850" y="7061"/>
                    <a:pt x="15525" y="5805"/>
                    <a:pt x="15975" y="4424"/>
                  </a:cubicBezTo>
                  <a:cubicBezTo>
                    <a:pt x="16425" y="3042"/>
                    <a:pt x="16650" y="1535"/>
                    <a:pt x="16088" y="656"/>
                  </a:cubicBezTo>
                  <a:cubicBezTo>
                    <a:pt x="15525" y="-223"/>
                    <a:pt x="14175" y="-474"/>
                    <a:pt x="12937" y="1535"/>
                  </a:cubicBezTo>
                  <a:cubicBezTo>
                    <a:pt x="11700" y="3545"/>
                    <a:pt x="10575" y="7814"/>
                    <a:pt x="10012" y="10703"/>
                  </a:cubicBezTo>
                  <a:cubicBezTo>
                    <a:pt x="9450" y="13591"/>
                    <a:pt x="9450" y="15098"/>
                    <a:pt x="11475" y="16605"/>
                  </a:cubicBezTo>
                  <a:cubicBezTo>
                    <a:pt x="13500" y="18112"/>
                    <a:pt x="17550" y="19619"/>
                    <a:pt x="21600" y="2112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2" name="Line"/>
            <p:cNvSpPr/>
            <p:nvPr/>
          </p:nvSpPr>
          <p:spPr>
            <a:xfrm>
              <a:off x="4928706" y="3380834"/>
              <a:ext cx="335363" cy="213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317" extrusionOk="0">
                  <a:moveTo>
                    <a:pt x="4803" y="1752"/>
                  </a:moveTo>
                  <a:cubicBezTo>
                    <a:pt x="3472" y="5236"/>
                    <a:pt x="2140" y="8720"/>
                    <a:pt x="1326" y="11275"/>
                  </a:cubicBezTo>
                  <a:cubicBezTo>
                    <a:pt x="513" y="13829"/>
                    <a:pt x="217" y="15455"/>
                    <a:pt x="69" y="17081"/>
                  </a:cubicBezTo>
                  <a:cubicBezTo>
                    <a:pt x="-79" y="18707"/>
                    <a:pt x="-79" y="20333"/>
                    <a:pt x="1031" y="20449"/>
                  </a:cubicBezTo>
                  <a:cubicBezTo>
                    <a:pt x="2140" y="20565"/>
                    <a:pt x="4359" y="19171"/>
                    <a:pt x="5765" y="17894"/>
                  </a:cubicBezTo>
                  <a:cubicBezTo>
                    <a:pt x="7170" y="16617"/>
                    <a:pt x="7762" y="15455"/>
                    <a:pt x="8280" y="14294"/>
                  </a:cubicBezTo>
                  <a:cubicBezTo>
                    <a:pt x="8798" y="13133"/>
                    <a:pt x="9242" y="11971"/>
                    <a:pt x="9463" y="12088"/>
                  </a:cubicBezTo>
                  <a:cubicBezTo>
                    <a:pt x="9685" y="12204"/>
                    <a:pt x="9685" y="13597"/>
                    <a:pt x="9685" y="14991"/>
                  </a:cubicBezTo>
                  <a:cubicBezTo>
                    <a:pt x="9685" y="16384"/>
                    <a:pt x="9685" y="17778"/>
                    <a:pt x="9907" y="18939"/>
                  </a:cubicBezTo>
                  <a:cubicBezTo>
                    <a:pt x="10129" y="20100"/>
                    <a:pt x="10573" y="21029"/>
                    <a:pt x="11979" y="21262"/>
                  </a:cubicBezTo>
                  <a:cubicBezTo>
                    <a:pt x="13384" y="21494"/>
                    <a:pt x="15751" y="21029"/>
                    <a:pt x="17526" y="19288"/>
                  </a:cubicBezTo>
                  <a:cubicBezTo>
                    <a:pt x="19302" y="17546"/>
                    <a:pt x="20485" y="14526"/>
                    <a:pt x="21003" y="11507"/>
                  </a:cubicBezTo>
                  <a:cubicBezTo>
                    <a:pt x="21521" y="8488"/>
                    <a:pt x="21373" y="5468"/>
                    <a:pt x="21003" y="3378"/>
                  </a:cubicBezTo>
                  <a:cubicBezTo>
                    <a:pt x="20633" y="1288"/>
                    <a:pt x="20042" y="126"/>
                    <a:pt x="19524" y="10"/>
                  </a:cubicBezTo>
                  <a:cubicBezTo>
                    <a:pt x="19006" y="-106"/>
                    <a:pt x="18562" y="823"/>
                    <a:pt x="18118" y="17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3" name="Line"/>
            <p:cNvSpPr/>
            <p:nvPr/>
          </p:nvSpPr>
          <p:spPr>
            <a:xfrm>
              <a:off x="5269264" y="3370469"/>
              <a:ext cx="205183" cy="197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600" extrusionOk="0">
                  <a:moveTo>
                    <a:pt x="0" y="3812"/>
                  </a:moveTo>
                  <a:cubicBezTo>
                    <a:pt x="960" y="7624"/>
                    <a:pt x="1920" y="11435"/>
                    <a:pt x="2400" y="13976"/>
                  </a:cubicBezTo>
                  <a:cubicBezTo>
                    <a:pt x="2880" y="16518"/>
                    <a:pt x="2880" y="17788"/>
                    <a:pt x="3120" y="19059"/>
                  </a:cubicBezTo>
                  <a:cubicBezTo>
                    <a:pt x="3360" y="20329"/>
                    <a:pt x="3840" y="21600"/>
                    <a:pt x="6000" y="21600"/>
                  </a:cubicBezTo>
                  <a:cubicBezTo>
                    <a:pt x="8160" y="21600"/>
                    <a:pt x="12000" y="20329"/>
                    <a:pt x="15000" y="17026"/>
                  </a:cubicBezTo>
                  <a:cubicBezTo>
                    <a:pt x="18000" y="13722"/>
                    <a:pt x="20160" y="8386"/>
                    <a:pt x="20880" y="5209"/>
                  </a:cubicBezTo>
                  <a:cubicBezTo>
                    <a:pt x="21600" y="2033"/>
                    <a:pt x="20880" y="1016"/>
                    <a:pt x="2016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4" name="Line"/>
            <p:cNvSpPr/>
            <p:nvPr/>
          </p:nvSpPr>
          <p:spPr>
            <a:xfrm>
              <a:off x="5520386" y="3405347"/>
              <a:ext cx="139514" cy="123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64" extrusionOk="0">
                  <a:moveTo>
                    <a:pt x="0" y="6821"/>
                  </a:moveTo>
                  <a:cubicBezTo>
                    <a:pt x="1440" y="10232"/>
                    <a:pt x="2880" y="13642"/>
                    <a:pt x="3780" y="16484"/>
                  </a:cubicBezTo>
                  <a:cubicBezTo>
                    <a:pt x="4680" y="19326"/>
                    <a:pt x="5040" y="21600"/>
                    <a:pt x="6120" y="18758"/>
                  </a:cubicBezTo>
                  <a:cubicBezTo>
                    <a:pt x="7200" y="15916"/>
                    <a:pt x="9000" y="7958"/>
                    <a:pt x="11700" y="3979"/>
                  </a:cubicBezTo>
                  <a:cubicBezTo>
                    <a:pt x="14400" y="0"/>
                    <a:pt x="180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5" name="Line"/>
            <p:cNvSpPr/>
            <p:nvPr/>
          </p:nvSpPr>
          <p:spPr>
            <a:xfrm>
              <a:off x="5694806" y="3394578"/>
              <a:ext cx="530120" cy="219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195" extrusionOk="0">
                  <a:moveTo>
                    <a:pt x="2545" y="1042"/>
                  </a:moveTo>
                  <a:cubicBezTo>
                    <a:pt x="1790" y="3067"/>
                    <a:pt x="1036" y="5092"/>
                    <a:pt x="564" y="6667"/>
                  </a:cubicBezTo>
                  <a:cubicBezTo>
                    <a:pt x="93" y="8242"/>
                    <a:pt x="-96" y="9367"/>
                    <a:pt x="45" y="10042"/>
                  </a:cubicBezTo>
                  <a:cubicBezTo>
                    <a:pt x="187" y="10717"/>
                    <a:pt x="659" y="10942"/>
                    <a:pt x="1790" y="10830"/>
                  </a:cubicBezTo>
                  <a:cubicBezTo>
                    <a:pt x="2922" y="10717"/>
                    <a:pt x="4714" y="10267"/>
                    <a:pt x="5894" y="10942"/>
                  </a:cubicBezTo>
                  <a:cubicBezTo>
                    <a:pt x="7073" y="11617"/>
                    <a:pt x="7639" y="13417"/>
                    <a:pt x="7874" y="14992"/>
                  </a:cubicBezTo>
                  <a:cubicBezTo>
                    <a:pt x="8110" y="16567"/>
                    <a:pt x="8016" y="17917"/>
                    <a:pt x="7686" y="18929"/>
                  </a:cubicBezTo>
                  <a:cubicBezTo>
                    <a:pt x="7356" y="19942"/>
                    <a:pt x="6790" y="20617"/>
                    <a:pt x="6176" y="20954"/>
                  </a:cubicBezTo>
                  <a:cubicBezTo>
                    <a:pt x="5563" y="21292"/>
                    <a:pt x="4903" y="21292"/>
                    <a:pt x="4714" y="20842"/>
                  </a:cubicBezTo>
                  <a:cubicBezTo>
                    <a:pt x="4526" y="20392"/>
                    <a:pt x="4809" y="19492"/>
                    <a:pt x="5846" y="18254"/>
                  </a:cubicBezTo>
                  <a:cubicBezTo>
                    <a:pt x="6884" y="17017"/>
                    <a:pt x="8676" y="15442"/>
                    <a:pt x="10280" y="13192"/>
                  </a:cubicBezTo>
                  <a:cubicBezTo>
                    <a:pt x="11883" y="10942"/>
                    <a:pt x="13298" y="8017"/>
                    <a:pt x="14052" y="5880"/>
                  </a:cubicBezTo>
                  <a:cubicBezTo>
                    <a:pt x="14807" y="3742"/>
                    <a:pt x="14901" y="2392"/>
                    <a:pt x="14760" y="1380"/>
                  </a:cubicBezTo>
                  <a:cubicBezTo>
                    <a:pt x="14618" y="367"/>
                    <a:pt x="14241" y="-308"/>
                    <a:pt x="13628" y="142"/>
                  </a:cubicBezTo>
                  <a:cubicBezTo>
                    <a:pt x="13015" y="592"/>
                    <a:pt x="12166" y="2167"/>
                    <a:pt x="11553" y="3967"/>
                  </a:cubicBezTo>
                  <a:cubicBezTo>
                    <a:pt x="10940" y="5767"/>
                    <a:pt x="10563" y="7792"/>
                    <a:pt x="10374" y="9592"/>
                  </a:cubicBezTo>
                  <a:cubicBezTo>
                    <a:pt x="10185" y="11392"/>
                    <a:pt x="10185" y="12967"/>
                    <a:pt x="10845" y="14429"/>
                  </a:cubicBezTo>
                  <a:cubicBezTo>
                    <a:pt x="11506" y="15892"/>
                    <a:pt x="12826" y="17242"/>
                    <a:pt x="14713" y="17354"/>
                  </a:cubicBezTo>
                  <a:cubicBezTo>
                    <a:pt x="16599" y="17467"/>
                    <a:pt x="19052" y="16342"/>
                    <a:pt x="21504" y="1521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6" name="Line"/>
            <p:cNvSpPr/>
            <p:nvPr/>
          </p:nvSpPr>
          <p:spPr>
            <a:xfrm>
              <a:off x="2861430" y="3909504"/>
              <a:ext cx="206062" cy="372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490" extrusionOk="0">
                  <a:moveTo>
                    <a:pt x="13808" y="3110"/>
                  </a:moveTo>
                  <a:cubicBezTo>
                    <a:pt x="14528" y="2573"/>
                    <a:pt x="15248" y="2037"/>
                    <a:pt x="15728" y="1433"/>
                  </a:cubicBezTo>
                  <a:cubicBezTo>
                    <a:pt x="16208" y="829"/>
                    <a:pt x="16448" y="158"/>
                    <a:pt x="15968" y="24"/>
                  </a:cubicBezTo>
                  <a:cubicBezTo>
                    <a:pt x="15488" y="-110"/>
                    <a:pt x="14288" y="292"/>
                    <a:pt x="12728" y="1970"/>
                  </a:cubicBezTo>
                  <a:cubicBezTo>
                    <a:pt x="11168" y="3647"/>
                    <a:pt x="9248" y="6598"/>
                    <a:pt x="8168" y="8409"/>
                  </a:cubicBezTo>
                  <a:cubicBezTo>
                    <a:pt x="7088" y="10220"/>
                    <a:pt x="6848" y="10891"/>
                    <a:pt x="6728" y="11763"/>
                  </a:cubicBezTo>
                  <a:cubicBezTo>
                    <a:pt x="6608" y="12635"/>
                    <a:pt x="6608" y="13709"/>
                    <a:pt x="7328" y="14312"/>
                  </a:cubicBezTo>
                  <a:cubicBezTo>
                    <a:pt x="8048" y="14916"/>
                    <a:pt x="9488" y="15050"/>
                    <a:pt x="11528" y="15117"/>
                  </a:cubicBezTo>
                  <a:cubicBezTo>
                    <a:pt x="13568" y="15184"/>
                    <a:pt x="16208" y="15184"/>
                    <a:pt x="18008" y="15386"/>
                  </a:cubicBezTo>
                  <a:cubicBezTo>
                    <a:pt x="19808" y="15587"/>
                    <a:pt x="20768" y="15989"/>
                    <a:pt x="21128" y="16593"/>
                  </a:cubicBezTo>
                  <a:cubicBezTo>
                    <a:pt x="21488" y="17197"/>
                    <a:pt x="21248" y="18002"/>
                    <a:pt x="19328" y="18807"/>
                  </a:cubicBezTo>
                  <a:cubicBezTo>
                    <a:pt x="17408" y="19612"/>
                    <a:pt x="13808" y="20417"/>
                    <a:pt x="10688" y="20886"/>
                  </a:cubicBezTo>
                  <a:cubicBezTo>
                    <a:pt x="7568" y="21356"/>
                    <a:pt x="4928" y="21490"/>
                    <a:pt x="3008" y="21490"/>
                  </a:cubicBezTo>
                  <a:cubicBezTo>
                    <a:pt x="1088" y="21490"/>
                    <a:pt x="-112" y="21356"/>
                    <a:pt x="8" y="20417"/>
                  </a:cubicBezTo>
                  <a:cubicBezTo>
                    <a:pt x="128" y="19478"/>
                    <a:pt x="1568" y="17733"/>
                    <a:pt x="3008" y="1598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7" name="Line"/>
            <p:cNvSpPr/>
            <p:nvPr/>
          </p:nvSpPr>
          <p:spPr>
            <a:xfrm>
              <a:off x="3162624" y="3963397"/>
              <a:ext cx="27904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2400"/>
                    <a:pt x="7200" y="4800"/>
                    <a:pt x="5400" y="8025"/>
                  </a:cubicBezTo>
                  <a:cubicBezTo>
                    <a:pt x="3600" y="11250"/>
                    <a:pt x="7200" y="15300"/>
                    <a:pt x="7200" y="17700"/>
                  </a:cubicBezTo>
                  <a:cubicBezTo>
                    <a:pt x="7200" y="20100"/>
                    <a:pt x="3600" y="20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8" name="Line"/>
            <p:cNvSpPr/>
            <p:nvPr/>
          </p:nvSpPr>
          <p:spPr>
            <a:xfrm>
              <a:off x="3092868" y="4098212"/>
              <a:ext cx="742103" cy="416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482" extrusionOk="0">
                  <a:moveTo>
                    <a:pt x="0" y="6722"/>
                  </a:moveTo>
                  <a:cubicBezTo>
                    <a:pt x="1823" y="6002"/>
                    <a:pt x="3645" y="5282"/>
                    <a:pt x="5231" y="4442"/>
                  </a:cubicBezTo>
                  <a:cubicBezTo>
                    <a:pt x="6818" y="3602"/>
                    <a:pt x="8167" y="2642"/>
                    <a:pt x="8944" y="1862"/>
                  </a:cubicBezTo>
                  <a:cubicBezTo>
                    <a:pt x="9720" y="1082"/>
                    <a:pt x="9923" y="482"/>
                    <a:pt x="9855" y="182"/>
                  </a:cubicBezTo>
                  <a:cubicBezTo>
                    <a:pt x="9788" y="-118"/>
                    <a:pt x="9450" y="-118"/>
                    <a:pt x="8910" y="722"/>
                  </a:cubicBezTo>
                  <a:cubicBezTo>
                    <a:pt x="8370" y="1562"/>
                    <a:pt x="7627" y="3242"/>
                    <a:pt x="7155" y="4742"/>
                  </a:cubicBezTo>
                  <a:cubicBezTo>
                    <a:pt x="6682" y="6242"/>
                    <a:pt x="6480" y="7562"/>
                    <a:pt x="6413" y="8522"/>
                  </a:cubicBezTo>
                  <a:cubicBezTo>
                    <a:pt x="6345" y="9482"/>
                    <a:pt x="6413" y="10082"/>
                    <a:pt x="6649" y="10442"/>
                  </a:cubicBezTo>
                  <a:cubicBezTo>
                    <a:pt x="6885" y="10802"/>
                    <a:pt x="7290" y="10922"/>
                    <a:pt x="8032" y="10442"/>
                  </a:cubicBezTo>
                  <a:cubicBezTo>
                    <a:pt x="8775" y="9962"/>
                    <a:pt x="9855" y="8882"/>
                    <a:pt x="10496" y="8102"/>
                  </a:cubicBezTo>
                  <a:cubicBezTo>
                    <a:pt x="11137" y="7322"/>
                    <a:pt x="11340" y="6842"/>
                    <a:pt x="11542" y="6362"/>
                  </a:cubicBezTo>
                  <a:cubicBezTo>
                    <a:pt x="11745" y="5882"/>
                    <a:pt x="11947" y="5402"/>
                    <a:pt x="12116" y="5462"/>
                  </a:cubicBezTo>
                  <a:cubicBezTo>
                    <a:pt x="12285" y="5522"/>
                    <a:pt x="12420" y="6122"/>
                    <a:pt x="12319" y="7142"/>
                  </a:cubicBezTo>
                  <a:cubicBezTo>
                    <a:pt x="12217" y="8162"/>
                    <a:pt x="11880" y="9602"/>
                    <a:pt x="11677" y="10622"/>
                  </a:cubicBezTo>
                  <a:cubicBezTo>
                    <a:pt x="11475" y="11642"/>
                    <a:pt x="11407" y="12242"/>
                    <a:pt x="11576" y="12422"/>
                  </a:cubicBezTo>
                  <a:cubicBezTo>
                    <a:pt x="11745" y="12602"/>
                    <a:pt x="12150" y="12362"/>
                    <a:pt x="12825" y="11762"/>
                  </a:cubicBezTo>
                  <a:cubicBezTo>
                    <a:pt x="13500" y="11162"/>
                    <a:pt x="14445" y="10202"/>
                    <a:pt x="15086" y="9662"/>
                  </a:cubicBezTo>
                  <a:cubicBezTo>
                    <a:pt x="15727" y="9122"/>
                    <a:pt x="16065" y="9002"/>
                    <a:pt x="16402" y="9002"/>
                  </a:cubicBezTo>
                  <a:cubicBezTo>
                    <a:pt x="16740" y="9002"/>
                    <a:pt x="17077" y="9122"/>
                    <a:pt x="17280" y="9662"/>
                  </a:cubicBezTo>
                  <a:cubicBezTo>
                    <a:pt x="17482" y="10202"/>
                    <a:pt x="17550" y="11162"/>
                    <a:pt x="17719" y="11402"/>
                  </a:cubicBezTo>
                  <a:cubicBezTo>
                    <a:pt x="17888" y="11642"/>
                    <a:pt x="18157" y="11162"/>
                    <a:pt x="18495" y="10682"/>
                  </a:cubicBezTo>
                  <a:cubicBezTo>
                    <a:pt x="18832" y="10202"/>
                    <a:pt x="19237" y="9722"/>
                    <a:pt x="19609" y="9542"/>
                  </a:cubicBezTo>
                  <a:cubicBezTo>
                    <a:pt x="19980" y="9362"/>
                    <a:pt x="20318" y="9482"/>
                    <a:pt x="20655" y="10142"/>
                  </a:cubicBezTo>
                  <a:cubicBezTo>
                    <a:pt x="20992" y="10802"/>
                    <a:pt x="21330" y="12002"/>
                    <a:pt x="21465" y="13982"/>
                  </a:cubicBezTo>
                  <a:cubicBezTo>
                    <a:pt x="21600" y="15962"/>
                    <a:pt x="21533" y="18722"/>
                    <a:pt x="21465" y="2148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59" name="Line"/>
            <p:cNvSpPr/>
            <p:nvPr/>
          </p:nvSpPr>
          <p:spPr>
            <a:xfrm>
              <a:off x="4178531" y="3942470"/>
              <a:ext cx="30438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6" h="21600" extrusionOk="0">
                  <a:moveTo>
                    <a:pt x="20196" y="0"/>
                  </a:moveTo>
                  <a:cubicBezTo>
                    <a:pt x="12482" y="460"/>
                    <a:pt x="4767" y="919"/>
                    <a:pt x="1682" y="2451"/>
                  </a:cubicBezTo>
                  <a:cubicBezTo>
                    <a:pt x="-1404" y="3983"/>
                    <a:pt x="139" y="6587"/>
                    <a:pt x="3225" y="9574"/>
                  </a:cubicBezTo>
                  <a:cubicBezTo>
                    <a:pt x="6310" y="12562"/>
                    <a:pt x="10939" y="15932"/>
                    <a:pt x="11710" y="18000"/>
                  </a:cubicBezTo>
                  <a:cubicBezTo>
                    <a:pt x="12482" y="20068"/>
                    <a:pt x="9396" y="20834"/>
                    <a:pt x="631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0" name="Line"/>
            <p:cNvSpPr/>
            <p:nvPr/>
          </p:nvSpPr>
          <p:spPr>
            <a:xfrm>
              <a:off x="4111310" y="3906352"/>
              <a:ext cx="683612" cy="383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8" extrusionOk="0">
                  <a:moveTo>
                    <a:pt x="0" y="15590"/>
                  </a:moveTo>
                  <a:cubicBezTo>
                    <a:pt x="1616" y="14685"/>
                    <a:pt x="3233" y="13780"/>
                    <a:pt x="4702" y="12098"/>
                  </a:cubicBezTo>
                  <a:cubicBezTo>
                    <a:pt x="6171" y="10417"/>
                    <a:pt x="7494" y="7959"/>
                    <a:pt x="8192" y="6084"/>
                  </a:cubicBezTo>
                  <a:cubicBezTo>
                    <a:pt x="8890" y="4208"/>
                    <a:pt x="8963" y="2915"/>
                    <a:pt x="8963" y="1880"/>
                  </a:cubicBezTo>
                  <a:cubicBezTo>
                    <a:pt x="8963" y="845"/>
                    <a:pt x="8890" y="69"/>
                    <a:pt x="8816" y="5"/>
                  </a:cubicBezTo>
                  <a:cubicBezTo>
                    <a:pt x="8743" y="-60"/>
                    <a:pt x="8669" y="587"/>
                    <a:pt x="8596" y="2850"/>
                  </a:cubicBezTo>
                  <a:cubicBezTo>
                    <a:pt x="8522" y="5114"/>
                    <a:pt x="8449" y="8994"/>
                    <a:pt x="8339" y="11904"/>
                  </a:cubicBezTo>
                  <a:cubicBezTo>
                    <a:pt x="8229" y="14814"/>
                    <a:pt x="8082" y="16754"/>
                    <a:pt x="8008" y="18112"/>
                  </a:cubicBezTo>
                  <a:cubicBezTo>
                    <a:pt x="7935" y="19471"/>
                    <a:pt x="7935" y="20247"/>
                    <a:pt x="8118" y="20764"/>
                  </a:cubicBezTo>
                  <a:cubicBezTo>
                    <a:pt x="8302" y="21281"/>
                    <a:pt x="8669" y="21540"/>
                    <a:pt x="9110" y="21152"/>
                  </a:cubicBezTo>
                  <a:cubicBezTo>
                    <a:pt x="9551" y="20764"/>
                    <a:pt x="10065" y="19729"/>
                    <a:pt x="10616" y="18694"/>
                  </a:cubicBezTo>
                  <a:cubicBezTo>
                    <a:pt x="11167" y="17660"/>
                    <a:pt x="11755" y="16625"/>
                    <a:pt x="12233" y="16043"/>
                  </a:cubicBezTo>
                  <a:cubicBezTo>
                    <a:pt x="12710" y="15461"/>
                    <a:pt x="13078" y="15332"/>
                    <a:pt x="13371" y="15526"/>
                  </a:cubicBezTo>
                  <a:cubicBezTo>
                    <a:pt x="13665" y="15720"/>
                    <a:pt x="13886" y="16237"/>
                    <a:pt x="13996" y="16819"/>
                  </a:cubicBezTo>
                  <a:cubicBezTo>
                    <a:pt x="14106" y="17401"/>
                    <a:pt x="14106" y="18048"/>
                    <a:pt x="14327" y="18242"/>
                  </a:cubicBezTo>
                  <a:cubicBezTo>
                    <a:pt x="14547" y="18436"/>
                    <a:pt x="14988" y="18177"/>
                    <a:pt x="15502" y="17336"/>
                  </a:cubicBezTo>
                  <a:cubicBezTo>
                    <a:pt x="16016" y="16496"/>
                    <a:pt x="16604" y="15073"/>
                    <a:pt x="16898" y="13844"/>
                  </a:cubicBezTo>
                  <a:cubicBezTo>
                    <a:pt x="17192" y="12615"/>
                    <a:pt x="17192" y="11581"/>
                    <a:pt x="17155" y="11645"/>
                  </a:cubicBezTo>
                  <a:cubicBezTo>
                    <a:pt x="17118" y="11710"/>
                    <a:pt x="17045" y="12874"/>
                    <a:pt x="17118" y="14426"/>
                  </a:cubicBezTo>
                  <a:cubicBezTo>
                    <a:pt x="17192" y="15978"/>
                    <a:pt x="17412" y="17918"/>
                    <a:pt x="18184" y="18889"/>
                  </a:cubicBezTo>
                  <a:cubicBezTo>
                    <a:pt x="18955" y="19859"/>
                    <a:pt x="20278" y="19859"/>
                    <a:pt x="21600" y="1985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1" name="Line"/>
            <p:cNvSpPr/>
            <p:nvPr/>
          </p:nvSpPr>
          <p:spPr>
            <a:xfrm>
              <a:off x="5099429" y="3984324"/>
              <a:ext cx="285194" cy="29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442" extrusionOk="0">
                  <a:moveTo>
                    <a:pt x="6452" y="0"/>
                  </a:moveTo>
                  <a:cubicBezTo>
                    <a:pt x="5233" y="3429"/>
                    <a:pt x="4014" y="6857"/>
                    <a:pt x="2968" y="9429"/>
                  </a:cubicBezTo>
                  <a:cubicBezTo>
                    <a:pt x="1923" y="12000"/>
                    <a:pt x="1052" y="13714"/>
                    <a:pt x="530" y="15000"/>
                  </a:cubicBezTo>
                  <a:cubicBezTo>
                    <a:pt x="7" y="16286"/>
                    <a:pt x="-167" y="17143"/>
                    <a:pt x="181" y="17657"/>
                  </a:cubicBezTo>
                  <a:cubicBezTo>
                    <a:pt x="530" y="18171"/>
                    <a:pt x="1401" y="18343"/>
                    <a:pt x="3056" y="17057"/>
                  </a:cubicBezTo>
                  <a:cubicBezTo>
                    <a:pt x="4710" y="15771"/>
                    <a:pt x="7149" y="13029"/>
                    <a:pt x="8717" y="11229"/>
                  </a:cubicBezTo>
                  <a:cubicBezTo>
                    <a:pt x="10285" y="9429"/>
                    <a:pt x="10981" y="8571"/>
                    <a:pt x="11330" y="8657"/>
                  </a:cubicBezTo>
                  <a:cubicBezTo>
                    <a:pt x="11678" y="8743"/>
                    <a:pt x="11678" y="9771"/>
                    <a:pt x="11504" y="11657"/>
                  </a:cubicBezTo>
                  <a:cubicBezTo>
                    <a:pt x="11330" y="13543"/>
                    <a:pt x="10981" y="16286"/>
                    <a:pt x="10894" y="18086"/>
                  </a:cubicBezTo>
                  <a:cubicBezTo>
                    <a:pt x="10807" y="19886"/>
                    <a:pt x="10981" y="20743"/>
                    <a:pt x="11591" y="21171"/>
                  </a:cubicBezTo>
                  <a:cubicBezTo>
                    <a:pt x="12201" y="21600"/>
                    <a:pt x="13246" y="21600"/>
                    <a:pt x="14814" y="20571"/>
                  </a:cubicBezTo>
                  <a:cubicBezTo>
                    <a:pt x="16381" y="19543"/>
                    <a:pt x="18472" y="17486"/>
                    <a:pt x="19691" y="15343"/>
                  </a:cubicBezTo>
                  <a:cubicBezTo>
                    <a:pt x="20910" y="13200"/>
                    <a:pt x="21259" y="10971"/>
                    <a:pt x="21346" y="9429"/>
                  </a:cubicBezTo>
                  <a:cubicBezTo>
                    <a:pt x="21433" y="7886"/>
                    <a:pt x="21259" y="7029"/>
                    <a:pt x="20214" y="6514"/>
                  </a:cubicBezTo>
                  <a:cubicBezTo>
                    <a:pt x="19168" y="6000"/>
                    <a:pt x="17252" y="5829"/>
                    <a:pt x="15336" y="565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2" name="Line"/>
            <p:cNvSpPr/>
            <p:nvPr/>
          </p:nvSpPr>
          <p:spPr>
            <a:xfrm>
              <a:off x="5414377" y="4022591"/>
              <a:ext cx="168791" cy="227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089" extrusionOk="0">
                  <a:moveTo>
                    <a:pt x="2800" y="6813"/>
                  </a:moveTo>
                  <a:cubicBezTo>
                    <a:pt x="1924" y="9837"/>
                    <a:pt x="1048" y="12861"/>
                    <a:pt x="465" y="15345"/>
                  </a:cubicBezTo>
                  <a:cubicBezTo>
                    <a:pt x="-119" y="17829"/>
                    <a:pt x="-411" y="19773"/>
                    <a:pt x="1194" y="20637"/>
                  </a:cubicBezTo>
                  <a:cubicBezTo>
                    <a:pt x="2800" y="21501"/>
                    <a:pt x="6303" y="21285"/>
                    <a:pt x="9951" y="18585"/>
                  </a:cubicBezTo>
                  <a:cubicBezTo>
                    <a:pt x="13600" y="15885"/>
                    <a:pt x="17394" y="10701"/>
                    <a:pt x="19292" y="7569"/>
                  </a:cubicBezTo>
                  <a:cubicBezTo>
                    <a:pt x="21189" y="4437"/>
                    <a:pt x="21189" y="3357"/>
                    <a:pt x="21189" y="2277"/>
                  </a:cubicBezTo>
                  <a:cubicBezTo>
                    <a:pt x="21189" y="1197"/>
                    <a:pt x="21189" y="117"/>
                    <a:pt x="20751" y="9"/>
                  </a:cubicBezTo>
                  <a:cubicBezTo>
                    <a:pt x="20313" y="-99"/>
                    <a:pt x="19438" y="765"/>
                    <a:pt x="18562" y="162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3" name="Line"/>
            <p:cNvSpPr/>
            <p:nvPr/>
          </p:nvSpPr>
          <p:spPr>
            <a:xfrm>
              <a:off x="5597118" y="4012226"/>
              <a:ext cx="209270" cy="260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7455"/>
                  </a:moveTo>
                  <a:cubicBezTo>
                    <a:pt x="1200" y="9940"/>
                    <a:pt x="2400" y="12425"/>
                    <a:pt x="3000" y="14336"/>
                  </a:cubicBezTo>
                  <a:cubicBezTo>
                    <a:pt x="3600" y="16248"/>
                    <a:pt x="3600" y="17586"/>
                    <a:pt x="3840" y="18828"/>
                  </a:cubicBezTo>
                  <a:cubicBezTo>
                    <a:pt x="4080" y="20071"/>
                    <a:pt x="4560" y="21218"/>
                    <a:pt x="5160" y="21409"/>
                  </a:cubicBezTo>
                  <a:cubicBezTo>
                    <a:pt x="5760" y="21600"/>
                    <a:pt x="6480" y="20835"/>
                    <a:pt x="7560" y="17777"/>
                  </a:cubicBezTo>
                  <a:cubicBezTo>
                    <a:pt x="8640" y="14719"/>
                    <a:pt x="10080" y="9366"/>
                    <a:pt x="11880" y="6117"/>
                  </a:cubicBezTo>
                  <a:cubicBezTo>
                    <a:pt x="13680" y="2867"/>
                    <a:pt x="15840" y="1720"/>
                    <a:pt x="17520" y="1051"/>
                  </a:cubicBezTo>
                  <a:cubicBezTo>
                    <a:pt x="19200" y="382"/>
                    <a:pt x="20400" y="1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4" name="Line"/>
            <p:cNvSpPr/>
            <p:nvPr/>
          </p:nvSpPr>
          <p:spPr>
            <a:xfrm>
              <a:off x="5869220" y="3984324"/>
              <a:ext cx="537071" cy="256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498" extrusionOk="0">
                  <a:moveTo>
                    <a:pt x="3071" y="0"/>
                  </a:moveTo>
                  <a:cubicBezTo>
                    <a:pt x="2139" y="3697"/>
                    <a:pt x="1208" y="7395"/>
                    <a:pt x="650" y="10022"/>
                  </a:cubicBezTo>
                  <a:cubicBezTo>
                    <a:pt x="91" y="12649"/>
                    <a:pt x="-95" y="14205"/>
                    <a:pt x="45" y="14886"/>
                  </a:cubicBezTo>
                  <a:cubicBezTo>
                    <a:pt x="184" y="15568"/>
                    <a:pt x="650" y="15373"/>
                    <a:pt x="1395" y="15081"/>
                  </a:cubicBezTo>
                  <a:cubicBezTo>
                    <a:pt x="2139" y="14789"/>
                    <a:pt x="3164" y="14400"/>
                    <a:pt x="3862" y="14595"/>
                  </a:cubicBezTo>
                  <a:cubicBezTo>
                    <a:pt x="4560" y="14789"/>
                    <a:pt x="4933" y="15568"/>
                    <a:pt x="5026" y="16443"/>
                  </a:cubicBezTo>
                  <a:cubicBezTo>
                    <a:pt x="5119" y="17319"/>
                    <a:pt x="4933" y="18292"/>
                    <a:pt x="4421" y="18973"/>
                  </a:cubicBezTo>
                  <a:cubicBezTo>
                    <a:pt x="3908" y="19654"/>
                    <a:pt x="3071" y="20043"/>
                    <a:pt x="2372" y="20432"/>
                  </a:cubicBezTo>
                  <a:cubicBezTo>
                    <a:pt x="1674" y="20822"/>
                    <a:pt x="1115" y="21211"/>
                    <a:pt x="1255" y="21405"/>
                  </a:cubicBezTo>
                  <a:cubicBezTo>
                    <a:pt x="1395" y="21600"/>
                    <a:pt x="2233" y="21600"/>
                    <a:pt x="3955" y="20238"/>
                  </a:cubicBezTo>
                  <a:cubicBezTo>
                    <a:pt x="5677" y="18876"/>
                    <a:pt x="8284" y="16151"/>
                    <a:pt x="9914" y="13719"/>
                  </a:cubicBezTo>
                  <a:cubicBezTo>
                    <a:pt x="11543" y="11286"/>
                    <a:pt x="12195" y="9146"/>
                    <a:pt x="12521" y="7589"/>
                  </a:cubicBezTo>
                  <a:cubicBezTo>
                    <a:pt x="12846" y="6032"/>
                    <a:pt x="12846" y="5059"/>
                    <a:pt x="12614" y="4476"/>
                  </a:cubicBezTo>
                  <a:cubicBezTo>
                    <a:pt x="12381" y="3892"/>
                    <a:pt x="11915" y="3697"/>
                    <a:pt x="10938" y="5157"/>
                  </a:cubicBezTo>
                  <a:cubicBezTo>
                    <a:pt x="9960" y="6616"/>
                    <a:pt x="8471" y="9730"/>
                    <a:pt x="7912" y="12357"/>
                  </a:cubicBezTo>
                  <a:cubicBezTo>
                    <a:pt x="7353" y="14984"/>
                    <a:pt x="7726" y="17124"/>
                    <a:pt x="9402" y="18681"/>
                  </a:cubicBezTo>
                  <a:cubicBezTo>
                    <a:pt x="11077" y="20238"/>
                    <a:pt x="14057" y="21211"/>
                    <a:pt x="16291" y="21016"/>
                  </a:cubicBezTo>
                  <a:cubicBezTo>
                    <a:pt x="18526" y="20822"/>
                    <a:pt x="20015" y="19459"/>
                    <a:pt x="21505" y="1809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5" name="Line"/>
            <p:cNvSpPr/>
            <p:nvPr/>
          </p:nvSpPr>
          <p:spPr>
            <a:xfrm>
              <a:off x="2965183" y="4679467"/>
              <a:ext cx="302077" cy="328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060" extrusionOk="0">
                  <a:moveTo>
                    <a:pt x="7514" y="2389"/>
                  </a:moveTo>
                  <a:cubicBezTo>
                    <a:pt x="7514" y="1645"/>
                    <a:pt x="7514" y="900"/>
                    <a:pt x="7104" y="453"/>
                  </a:cubicBezTo>
                  <a:cubicBezTo>
                    <a:pt x="6695" y="6"/>
                    <a:pt x="5877" y="-143"/>
                    <a:pt x="5304" y="155"/>
                  </a:cubicBezTo>
                  <a:cubicBezTo>
                    <a:pt x="4732" y="453"/>
                    <a:pt x="4404" y="1198"/>
                    <a:pt x="3423" y="3432"/>
                  </a:cubicBezTo>
                  <a:cubicBezTo>
                    <a:pt x="2441" y="5667"/>
                    <a:pt x="804" y="9391"/>
                    <a:pt x="232" y="12445"/>
                  </a:cubicBezTo>
                  <a:cubicBezTo>
                    <a:pt x="-341" y="15498"/>
                    <a:pt x="150" y="17882"/>
                    <a:pt x="1704" y="19371"/>
                  </a:cubicBezTo>
                  <a:cubicBezTo>
                    <a:pt x="3259" y="20861"/>
                    <a:pt x="5877" y="21457"/>
                    <a:pt x="9314" y="20787"/>
                  </a:cubicBezTo>
                  <a:cubicBezTo>
                    <a:pt x="12750" y="20116"/>
                    <a:pt x="17004" y="18180"/>
                    <a:pt x="21259" y="162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6" name="Line"/>
            <p:cNvSpPr/>
            <p:nvPr/>
          </p:nvSpPr>
          <p:spPr>
            <a:xfrm>
              <a:off x="3288186" y="4637708"/>
              <a:ext cx="204979" cy="340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533" extrusionOk="0">
                  <a:moveTo>
                    <a:pt x="0" y="3673"/>
                  </a:moveTo>
                  <a:cubicBezTo>
                    <a:pt x="243" y="2939"/>
                    <a:pt x="485" y="2204"/>
                    <a:pt x="485" y="1469"/>
                  </a:cubicBezTo>
                  <a:cubicBezTo>
                    <a:pt x="485" y="735"/>
                    <a:pt x="243" y="0"/>
                    <a:pt x="121" y="0"/>
                  </a:cubicBezTo>
                  <a:cubicBezTo>
                    <a:pt x="0" y="0"/>
                    <a:pt x="0" y="735"/>
                    <a:pt x="243" y="3159"/>
                  </a:cubicBezTo>
                  <a:cubicBezTo>
                    <a:pt x="485" y="5584"/>
                    <a:pt x="971" y="9698"/>
                    <a:pt x="971" y="12784"/>
                  </a:cubicBezTo>
                  <a:cubicBezTo>
                    <a:pt x="971" y="15869"/>
                    <a:pt x="485" y="17927"/>
                    <a:pt x="243" y="19322"/>
                  </a:cubicBezTo>
                  <a:cubicBezTo>
                    <a:pt x="0" y="20718"/>
                    <a:pt x="0" y="21453"/>
                    <a:pt x="607" y="21527"/>
                  </a:cubicBezTo>
                  <a:cubicBezTo>
                    <a:pt x="1213" y="21600"/>
                    <a:pt x="2427" y="21012"/>
                    <a:pt x="4490" y="19322"/>
                  </a:cubicBezTo>
                  <a:cubicBezTo>
                    <a:pt x="6553" y="17633"/>
                    <a:pt x="9465" y="14841"/>
                    <a:pt x="11285" y="13151"/>
                  </a:cubicBezTo>
                  <a:cubicBezTo>
                    <a:pt x="13106" y="11461"/>
                    <a:pt x="13834" y="10873"/>
                    <a:pt x="14804" y="10653"/>
                  </a:cubicBezTo>
                  <a:cubicBezTo>
                    <a:pt x="15775" y="10433"/>
                    <a:pt x="16989" y="10580"/>
                    <a:pt x="18202" y="11902"/>
                  </a:cubicBezTo>
                  <a:cubicBezTo>
                    <a:pt x="19416" y="13225"/>
                    <a:pt x="20629" y="15722"/>
                    <a:pt x="21115" y="17486"/>
                  </a:cubicBezTo>
                  <a:cubicBezTo>
                    <a:pt x="21600" y="19249"/>
                    <a:pt x="21357" y="20278"/>
                    <a:pt x="21115" y="2130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7" name="Line"/>
            <p:cNvSpPr/>
            <p:nvPr/>
          </p:nvSpPr>
          <p:spPr>
            <a:xfrm>
              <a:off x="3562238" y="4785284"/>
              <a:ext cx="479316" cy="215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080" extrusionOk="0">
                  <a:moveTo>
                    <a:pt x="3040" y="1485"/>
                  </a:moveTo>
                  <a:cubicBezTo>
                    <a:pt x="3458" y="575"/>
                    <a:pt x="3875" y="-334"/>
                    <a:pt x="3771" y="121"/>
                  </a:cubicBezTo>
                  <a:cubicBezTo>
                    <a:pt x="3667" y="575"/>
                    <a:pt x="3040" y="2394"/>
                    <a:pt x="2310" y="5578"/>
                  </a:cubicBezTo>
                  <a:cubicBezTo>
                    <a:pt x="1580" y="8761"/>
                    <a:pt x="745" y="13308"/>
                    <a:pt x="327" y="16150"/>
                  </a:cubicBezTo>
                  <a:cubicBezTo>
                    <a:pt x="-90" y="18992"/>
                    <a:pt x="-90" y="20129"/>
                    <a:pt x="223" y="20584"/>
                  </a:cubicBezTo>
                  <a:cubicBezTo>
                    <a:pt x="536" y="21039"/>
                    <a:pt x="1162" y="20811"/>
                    <a:pt x="2101" y="19106"/>
                  </a:cubicBezTo>
                  <a:cubicBezTo>
                    <a:pt x="3040" y="17401"/>
                    <a:pt x="4293" y="14218"/>
                    <a:pt x="5075" y="12058"/>
                  </a:cubicBezTo>
                  <a:cubicBezTo>
                    <a:pt x="5858" y="9898"/>
                    <a:pt x="6171" y="8761"/>
                    <a:pt x="6536" y="7851"/>
                  </a:cubicBezTo>
                  <a:cubicBezTo>
                    <a:pt x="6901" y="6942"/>
                    <a:pt x="7319" y="6260"/>
                    <a:pt x="7580" y="6828"/>
                  </a:cubicBezTo>
                  <a:cubicBezTo>
                    <a:pt x="7840" y="7397"/>
                    <a:pt x="7945" y="9215"/>
                    <a:pt x="7840" y="11375"/>
                  </a:cubicBezTo>
                  <a:cubicBezTo>
                    <a:pt x="7736" y="13535"/>
                    <a:pt x="7423" y="16037"/>
                    <a:pt x="7110" y="17855"/>
                  </a:cubicBezTo>
                  <a:cubicBezTo>
                    <a:pt x="6797" y="19674"/>
                    <a:pt x="6484" y="20811"/>
                    <a:pt x="6588" y="21039"/>
                  </a:cubicBezTo>
                  <a:cubicBezTo>
                    <a:pt x="6693" y="21266"/>
                    <a:pt x="7214" y="20584"/>
                    <a:pt x="8362" y="18083"/>
                  </a:cubicBezTo>
                  <a:cubicBezTo>
                    <a:pt x="9510" y="15582"/>
                    <a:pt x="11284" y="11262"/>
                    <a:pt x="12327" y="8647"/>
                  </a:cubicBezTo>
                  <a:cubicBezTo>
                    <a:pt x="13371" y="6032"/>
                    <a:pt x="13684" y="5123"/>
                    <a:pt x="13997" y="5123"/>
                  </a:cubicBezTo>
                  <a:cubicBezTo>
                    <a:pt x="14310" y="5123"/>
                    <a:pt x="14623" y="6032"/>
                    <a:pt x="14675" y="7624"/>
                  </a:cubicBezTo>
                  <a:cubicBezTo>
                    <a:pt x="14727" y="9215"/>
                    <a:pt x="14519" y="11489"/>
                    <a:pt x="14310" y="13308"/>
                  </a:cubicBezTo>
                  <a:cubicBezTo>
                    <a:pt x="14101" y="15127"/>
                    <a:pt x="13893" y="16491"/>
                    <a:pt x="14101" y="17060"/>
                  </a:cubicBezTo>
                  <a:cubicBezTo>
                    <a:pt x="14310" y="17628"/>
                    <a:pt x="14936" y="17401"/>
                    <a:pt x="16240" y="16719"/>
                  </a:cubicBezTo>
                  <a:cubicBezTo>
                    <a:pt x="17545" y="16037"/>
                    <a:pt x="19527" y="14900"/>
                    <a:pt x="21510" y="137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8" name="Line"/>
            <p:cNvSpPr/>
            <p:nvPr/>
          </p:nvSpPr>
          <p:spPr>
            <a:xfrm>
              <a:off x="4069456" y="4807448"/>
              <a:ext cx="207966" cy="383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1340" extrusionOk="0">
                  <a:moveTo>
                    <a:pt x="10681" y="0"/>
                  </a:moveTo>
                  <a:cubicBezTo>
                    <a:pt x="8070" y="2199"/>
                    <a:pt x="5459" y="4398"/>
                    <a:pt x="3560" y="6014"/>
                  </a:cubicBezTo>
                  <a:cubicBezTo>
                    <a:pt x="1662" y="7631"/>
                    <a:pt x="475" y="8666"/>
                    <a:pt x="237" y="8731"/>
                  </a:cubicBezTo>
                  <a:cubicBezTo>
                    <a:pt x="0" y="8795"/>
                    <a:pt x="712" y="7890"/>
                    <a:pt x="1899" y="6661"/>
                  </a:cubicBezTo>
                  <a:cubicBezTo>
                    <a:pt x="3086" y="5432"/>
                    <a:pt x="4747" y="3880"/>
                    <a:pt x="6290" y="3104"/>
                  </a:cubicBezTo>
                  <a:cubicBezTo>
                    <a:pt x="7833" y="2328"/>
                    <a:pt x="9257" y="2328"/>
                    <a:pt x="11393" y="3557"/>
                  </a:cubicBezTo>
                  <a:cubicBezTo>
                    <a:pt x="13530" y="4786"/>
                    <a:pt x="16378" y="7243"/>
                    <a:pt x="18396" y="10153"/>
                  </a:cubicBezTo>
                  <a:cubicBezTo>
                    <a:pt x="20413" y="13063"/>
                    <a:pt x="21600" y="16426"/>
                    <a:pt x="21125" y="18560"/>
                  </a:cubicBezTo>
                  <a:cubicBezTo>
                    <a:pt x="20651" y="20695"/>
                    <a:pt x="18514" y="21600"/>
                    <a:pt x="14716" y="21277"/>
                  </a:cubicBezTo>
                  <a:cubicBezTo>
                    <a:pt x="10919" y="20953"/>
                    <a:pt x="5459" y="19401"/>
                    <a:pt x="0" y="178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69" name="Line"/>
            <p:cNvSpPr/>
            <p:nvPr/>
          </p:nvSpPr>
          <p:spPr>
            <a:xfrm>
              <a:off x="4236871" y="4770987"/>
              <a:ext cx="509222" cy="22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72" extrusionOk="0">
                  <a:moveTo>
                    <a:pt x="0" y="16662"/>
                  </a:moveTo>
                  <a:cubicBezTo>
                    <a:pt x="1677" y="16874"/>
                    <a:pt x="3353" y="17085"/>
                    <a:pt x="4882" y="16133"/>
                  </a:cubicBezTo>
                  <a:cubicBezTo>
                    <a:pt x="6411" y="15180"/>
                    <a:pt x="7792" y="13062"/>
                    <a:pt x="8975" y="11156"/>
                  </a:cubicBezTo>
                  <a:cubicBezTo>
                    <a:pt x="10159" y="9250"/>
                    <a:pt x="11145" y="7556"/>
                    <a:pt x="11885" y="5544"/>
                  </a:cubicBezTo>
                  <a:cubicBezTo>
                    <a:pt x="12625" y="3533"/>
                    <a:pt x="13118" y="1203"/>
                    <a:pt x="13068" y="356"/>
                  </a:cubicBezTo>
                  <a:cubicBezTo>
                    <a:pt x="13019" y="-491"/>
                    <a:pt x="12427" y="144"/>
                    <a:pt x="11244" y="2580"/>
                  </a:cubicBezTo>
                  <a:cubicBezTo>
                    <a:pt x="10060" y="5015"/>
                    <a:pt x="8285" y="9250"/>
                    <a:pt x="7249" y="12427"/>
                  </a:cubicBezTo>
                  <a:cubicBezTo>
                    <a:pt x="6214" y="15603"/>
                    <a:pt x="5918" y="17721"/>
                    <a:pt x="6016" y="19097"/>
                  </a:cubicBezTo>
                  <a:cubicBezTo>
                    <a:pt x="6115" y="20474"/>
                    <a:pt x="6608" y="21109"/>
                    <a:pt x="8729" y="20791"/>
                  </a:cubicBezTo>
                  <a:cubicBezTo>
                    <a:pt x="10849" y="20474"/>
                    <a:pt x="14597" y="19203"/>
                    <a:pt x="17014" y="17933"/>
                  </a:cubicBezTo>
                  <a:cubicBezTo>
                    <a:pt x="19430" y="16662"/>
                    <a:pt x="20515" y="15391"/>
                    <a:pt x="21600" y="141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0" name="Line"/>
            <p:cNvSpPr/>
            <p:nvPr/>
          </p:nvSpPr>
          <p:spPr>
            <a:xfrm>
              <a:off x="3017244" y="5433109"/>
              <a:ext cx="236065" cy="370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265" extrusionOk="0">
                  <a:moveTo>
                    <a:pt x="8793" y="3723"/>
                  </a:moveTo>
                  <a:cubicBezTo>
                    <a:pt x="9217" y="3056"/>
                    <a:pt x="9640" y="2389"/>
                    <a:pt x="9640" y="1723"/>
                  </a:cubicBezTo>
                  <a:cubicBezTo>
                    <a:pt x="9640" y="1056"/>
                    <a:pt x="9217" y="389"/>
                    <a:pt x="8475" y="123"/>
                  </a:cubicBezTo>
                  <a:cubicBezTo>
                    <a:pt x="7734" y="-144"/>
                    <a:pt x="6675" y="-11"/>
                    <a:pt x="5511" y="856"/>
                  </a:cubicBezTo>
                  <a:cubicBezTo>
                    <a:pt x="4346" y="1723"/>
                    <a:pt x="3075" y="3323"/>
                    <a:pt x="2123" y="6189"/>
                  </a:cubicBezTo>
                  <a:cubicBezTo>
                    <a:pt x="1170" y="9056"/>
                    <a:pt x="534" y="13189"/>
                    <a:pt x="217" y="15856"/>
                  </a:cubicBezTo>
                  <a:cubicBezTo>
                    <a:pt x="-101" y="18523"/>
                    <a:pt x="-101" y="19723"/>
                    <a:pt x="428" y="20456"/>
                  </a:cubicBezTo>
                  <a:cubicBezTo>
                    <a:pt x="958" y="21189"/>
                    <a:pt x="2017" y="21456"/>
                    <a:pt x="4452" y="21123"/>
                  </a:cubicBezTo>
                  <a:cubicBezTo>
                    <a:pt x="6887" y="20789"/>
                    <a:pt x="10699" y="19856"/>
                    <a:pt x="13770" y="18723"/>
                  </a:cubicBezTo>
                  <a:cubicBezTo>
                    <a:pt x="16840" y="17589"/>
                    <a:pt x="19170" y="16256"/>
                    <a:pt x="21499" y="1492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1" name="Line"/>
            <p:cNvSpPr/>
            <p:nvPr/>
          </p:nvSpPr>
          <p:spPr>
            <a:xfrm>
              <a:off x="3288186" y="5482096"/>
              <a:ext cx="286002" cy="308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46" extrusionOk="0">
                  <a:moveTo>
                    <a:pt x="0" y="10067"/>
                  </a:moveTo>
                  <a:cubicBezTo>
                    <a:pt x="1054" y="5338"/>
                    <a:pt x="2107" y="608"/>
                    <a:pt x="2371" y="56"/>
                  </a:cubicBezTo>
                  <a:cubicBezTo>
                    <a:pt x="2634" y="-496"/>
                    <a:pt x="2107" y="3130"/>
                    <a:pt x="1580" y="6757"/>
                  </a:cubicBezTo>
                  <a:cubicBezTo>
                    <a:pt x="1054" y="10383"/>
                    <a:pt x="527" y="14009"/>
                    <a:pt x="263" y="16453"/>
                  </a:cubicBezTo>
                  <a:cubicBezTo>
                    <a:pt x="0" y="18897"/>
                    <a:pt x="0" y="20158"/>
                    <a:pt x="439" y="20631"/>
                  </a:cubicBezTo>
                  <a:cubicBezTo>
                    <a:pt x="878" y="21104"/>
                    <a:pt x="1756" y="20789"/>
                    <a:pt x="3337" y="19291"/>
                  </a:cubicBezTo>
                  <a:cubicBezTo>
                    <a:pt x="4917" y="17793"/>
                    <a:pt x="7200" y="15113"/>
                    <a:pt x="8693" y="13457"/>
                  </a:cubicBezTo>
                  <a:cubicBezTo>
                    <a:pt x="10185" y="11802"/>
                    <a:pt x="10888" y="11171"/>
                    <a:pt x="11678" y="10777"/>
                  </a:cubicBezTo>
                  <a:cubicBezTo>
                    <a:pt x="12468" y="10383"/>
                    <a:pt x="13346" y="10225"/>
                    <a:pt x="14488" y="11171"/>
                  </a:cubicBezTo>
                  <a:cubicBezTo>
                    <a:pt x="15629" y="12117"/>
                    <a:pt x="17034" y="14167"/>
                    <a:pt x="17824" y="15822"/>
                  </a:cubicBezTo>
                  <a:cubicBezTo>
                    <a:pt x="18615" y="17478"/>
                    <a:pt x="18790" y="18739"/>
                    <a:pt x="19317" y="19527"/>
                  </a:cubicBezTo>
                  <a:cubicBezTo>
                    <a:pt x="19844" y="20316"/>
                    <a:pt x="20722" y="20631"/>
                    <a:pt x="21600" y="209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2" name="Line"/>
            <p:cNvSpPr/>
            <p:nvPr/>
          </p:nvSpPr>
          <p:spPr>
            <a:xfrm>
              <a:off x="3645851" y="5568836"/>
              <a:ext cx="395703" cy="24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113" extrusionOk="0">
                  <a:moveTo>
                    <a:pt x="1412" y="5310"/>
                  </a:moveTo>
                  <a:cubicBezTo>
                    <a:pt x="2296" y="4110"/>
                    <a:pt x="3180" y="2910"/>
                    <a:pt x="3812" y="1910"/>
                  </a:cubicBezTo>
                  <a:cubicBezTo>
                    <a:pt x="4443" y="910"/>
                    <a:pt x="4822" y="110"/>
                    <a:pt x="4696" y="10"/>
                  </a:cubicBezTo>
                  <a:cubicBezTo>
                    <a:pt x="4570" y="-90"/>
                    <a:pt x="3938" y="510"/>
                    <a:pt x="3054" y="3510"/>
                  </a:cubicBezTo>
                  <a:cubicBezTo>
                    <a:pt x="2170" y="6510"/>
                    <a:pt x="1033" y="11910"/>
                    <a:pt x="464" y="15110"/>
                  </a:cubicBezTo>
                  <a:cubicBezTo>
                    <a:pt x="-104" y="18310"/>
                    <a:pt x="-104" y="19310"/>
                    <a:pt x="212" y="19810"/>
                  </a:cubicBezTo>
                  <a:cubicBezTo>
                    <a:pt x="528" y="20310"/>
                    <a:pt x="1159" y="20310"/>
                    <a:pt x="2296" y="19210"/>
                  </a:cubicBezTo>
                  <a:cubicBezTo>
                    <a:pt x="3433" y="18110"/>
                    <a:pt x="5075" y="15910"/>
                    <a:pt x="6085" y="14410"/>
                  </a:cubicBezTo>
                  <a:cubicBezTo>
                    <a:pt x="7096" y="12910"/>
                    <a:pt x="7475" y="12110"/>
                    <a:pt x="7980" y="11510"/>
                  </a:cubicBezTo>
                  <a:cubicBezTo>
                    <a:pt x="8485" y="10910"/>
                    <a:pt x="9117" y="10510"/>
                    <a:pt x="9496" y="10810"/>
                  </a:cubicBezTo>
                  <a:cubicBezTo>
                    <a:pt x="9875" y="11110"/>
                    <a:pt x="10001" y="12110"/>
                    <a:pt x="10064" y="13110"/>
                  </a:cubicBezTo>
                  <a:cubicBezTo>
                    <a:pt x="10128" y="14110"/>
                    <a:pt x="10128" y="15110"/>
                    <a:pt x="9938" y="16610"/>
                  </a:cubicBezTo>
                  <a:cubicBezTo>
                    <a:pt x="9749" y="18110"/>
                    <a:pt x="9370" y="20110"/>
                    <a:pt x="9496" y="20810"/>
                  </a:cubicBezTo>
                  <a:cubicBezTo>
                    <a:pt x="9622" y="21510"/>
                    <a:pt x="10254" y="20910"/>
                    <a:pt x="11075" y="19910"/>
                  </a:cubicBezTo>
                  <a:cubicBezTo>
                    <a:pt x="11896" y="18910"/>
                    <a:pt x="12907" y="17510"/>
                    <a:pt x="13728" y="16610"/>
                  </a:cubicBezTo>
                  <a:cubicBezTo>
                    <a:pt x="14549" y="15710"/>
                    <a:pt x="15180" y="15310"/>
                    <a:pt x="15496" y="15610"/>
                  </a:cubicBezTo>
                  <a:cubicBezTo>
                    <a:pt x="15812" y="15910"/>
                    <a:pt x="15812" y="16910"/>
                    <a:pt x="15749" y="17910"/>
                  </a:cubicBezTo>
                  <a:cubicBezTo>
                    <a:pt x="15685" y="18910"/>
                    <a:pt x="15559" y="19910"/>
                    <a:pt x="16001" y="20310"/>
                  </a:cubicBezTo>
                  <a:cubicBezTo>
                    <a:pt x="16443" y="20710"/>
                    <a:pt x="17454" y="20510"/>
                    <a:pt x="18464" y="20110"/>
                  </a:cubicBezTo>
                  <a:cubicBezTo>
                    <a:pt x="19475" y="19710"/>
                    <a:pt x="20485" y="19110"/>
                    <a:pt x="21496" y="185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3" name="Line"/>
            <p:cNvSpPr/>
            <p:nvPr/>
          </p:nvSpPr>
          <p:spPr>
            <a:xfrm>
              <a:off x="4055505" y="5588718"/>
              <a:ext cx="323855" cy="412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390" extrusionOk="0">
                  <a:moveTo>
                    <a:pt x="17004" y="0"/>
                  </a:moveTo>
                  <a:cubicBezTo>
                    <a:pt x="14553" y="2413"/>
                    <a:pt x="12102" y="4827"/>
                    <a:pt x="10494" y="6335"/>
                  </a:cubicBezTo>
                  <a:cubicBezTo>
                    <a:pt x="8885" y="7844"/>
                    <a:pt x="8119" y="8447"/>
                    <a:pt x="7506" y="8990"/>
                  </a:cubicBezTo>
                  <a:cubicBezTo>
                    <a:pt x="6894" y="9533"/>
                    <a:pt x="6434" y="10016"/>
                    <a:pt x="6587" y="10016"/>
                  </a:cubicBezTo>
                  <a:cubicBezTo>
                    <a:pt x="6740" y="10016"/>
                    <a:pt x="7506" y="9533"/>
                    <a:pt x="8579" y="8930"/>
                  </a:cubicBezTo>
                  <a:cubicBezTo>
                    <a:pt x="9651" y="8326"/>
                    <a:pt x="11030" y="7602"/>
                    <a:pt x="12791" y="7482"/>
                  </a:cubicBezTo>
                  <a:cubicBezTo>
                    <a:pt x="14553" y="7361"/>
                    <a:pt x="16698" y="7844"/>
                    <a:pt x="18460" y="9292"/>
                  </a:cubicBezTo>
                  <a:cubicBezTo>
                    <a:pt x="20221" y="10740"/>
                    <a:pt x="21600" y="13153"/>
                    <a:pt x="21294" y="15325"/>
                  </a:cubicBezTo>
                  <a:cubicBezTo>
                    <a:pt x="20987" y="17497"/>
                    <a:pt x="18996" y="19428"/>
                    <a:pt x="16162" y="20454"/>
                  </a:cubicBezTo>
                  <a:cubicBezTo>
                    <a:pt x="13328" y="21479"/>
                    <a:pt x="9651" y="21600"/>
                    <a:pt x="6817" y="21117"/>
                  </a:cubicBezTo>
                  <a:cubicBezTo>
                    <a:pt x="3983" y="20635"/>
                    <a:pt x="1991" y="19549"/>
                    <a:pt x="0" y="184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4" name="Line"/>
            <p:cNvSpPr/>
            <p:nvPr/>
          </p:nvSpPr>
          <p:spPr>
            <a:xfrm>
              <a:off x="4313603" y="5627479"/>
              <a:ext cx="641758" cy="2320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2" extrusionOk="0">
                  <a:moveTo>
                    <a:pt x="0" y="12233"/>
                  </a:moveTo>
                  <a:cubicBezTo>
                    <a:pt x="1722" y="12233"/>
                    <a:pt x="3443" y="12233"/>
                    <a:pt x="4774" y="11603"/>
                  </a:cubicBezTo>
                  <a:cubicBezTo>
                    <a:pt x="6104" y="10974"/>
                    <a:pt x="7043" y="9716"/>
                    <a:pt x="7826" y="8353"/>
                  </a:cubicBezTo>
                  <a:cubicBezTo>
                    <a:pt x="8609" y="6990"/>
                    <a:pt x="9235" y="5522"/>
                    <a:pt x="9704" y="3949"/>
                  </a:cubicBezTo>
                  <a:cubicBezTo>
                    <a:pt x="10174" y="2376"/>
                    <a:pt x="10487" y="699"/>
                    <a:pt x="10370" y="174"/>
                  </a:cubicBezTo>
                  <a:cubicBezTo>
                    <a:pt x="10252" y="-350"/>
                    <a:pt x="9704" y="279"/>
                    <a:pt x="8883" y="2481"/>
                  </a:cubicBezTo>
                  <a:cubicBezTo>
                    <a:pt x="8061" y="4683"/>
                    <a:pt x="6965" y="8458"/>
                    <a:pt x="6378" y="11079"/>
                  </a:cubicBezTo>
                  <a:cubicBezTo>
                    <a:pt x="5791" y="13700"/>
                    <a:pt x="5713" y="15168"/>
                    <a:pt x="6339" y="16741"/>
                  </a:cubicBezTo>
                  <a:cubicBezTo>
                    <a:pt x="6965" y="18314"/>
                    <a:pt x="8296" y="19992"/>
                    <a:pt x="10448" y="20621"/>
                  </a:cubicBezTo>
                  <a:cubicBezTo>
                    <a:pt x="12600" y="21250"/>
                    <a:pt x="15574" y="20831"/>
                    <a:pt x="17570" y="20201"/>
                  </a:cubicBezTo>
                  <a:cubicBezTo>
                    <a:pt x="19565" y="19572"/>
                    <a:pt x="20583" y="18733"/>
                    <a:pt x="21600" y="1789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5" name="Line"/>
            <p:cNvSpPr/>
            <p:nvPr/>
          </p:nvSpPr>
          <p:spPr>
            <a:xfrm>
              <a:off x="2948013" y="6104915"/>
              <a:ext cx="335408" cy="326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6" h="21543" extrusionOk="0">
                  <a:moveTo>
                    <a:pt x="10036" y="0"/>
                  </a:moveTo>
                  <a:cubicBezTo>
                    <a:pt x="7979" y="2451"/>
                    <a:pt x="5921" y="4902"/>
                    <a:pt x="4011" y="6587"/>
                  </a:cubicBezTo>
                  <a:cubicBezTo>
                    <a:pt x="2101" y="8272"/>
                    <a:pt x="338" y="9191"/>
                    <a:pt x="44" y="9651"/>
                  </a:cubicBezTo>
                  <a:cubicBezTo>
                    <a:pt x="-250" y="10111"/>
                    <a:pt x="926" y="10111"/>
                    <a:pt x="3938" y="10494"/>
                  </a:cubicBezTo>
                  <a:cubicBezTo>
                    <a:pt x="6950" y="10877"/>
                    <a:pt x="11799" y="11643"/>
                    <a:pt x="14958" y="12715"/>
                  </a:cubicBezTo>
                  <a:cubicBezTo>
                    <a:pt x="18117" y="13787"/>
                    <a:pt x="19587" y="15166"/>
                    <a:pt x="20395" y="16238"/>
                  </a:cubicBezTo>
                  <a:cubicBezTo>
                    <a:pt x="21203" y="17311"/>
                    <a:pt x="21350" y="18077"/>
                    <a:pt x="21056" y="18766"/>
                  </a:cubicBezTo>
                  <a:cubicBezTo>
                    <a:pt x="20762" y="19455"/>
                    <a:pt x="20028" y="20068"/>
                    <a:pt x="18191" y="20528"/>
                  </a:cubicBezTo>
                  <a:cubicBezTo>
                    <a:pt x="16354" y="20987"/>
                    <a:pt x="13415" y="21294"/>
                    <a:pt x="11505" y="21447"/>
                  </a:cubicBezTo>
                  <a:cubicBezTo>
                    <a:pt x="9595" y="21600"/>
                    <a:pt x="8713" y="21600"/>
                    <a:pt x="8126" y="21217"/>
                  </a:cubicBezTo>
                  <a:cubicBezTo>
                    <a:pt x="7538" y="20834"/>
                    <a:pt x="7244" y="20068"/>
                    <a:pt x="6950" y="1930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6" name="Line"/>
            <p:cNvSpPr/>
            <p:nvPr/>
          </p:nvSpPr>
          <p:spPr>
            <a:xfrm>
              <a:off x="3350967" y="6095614"/>
              <a:ext cx="66560" cy="365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1" h="21600" extrusionOk="0">
                  <a:moveTo>
                    <a:pt x="11172" y="4265"/>
                  </a:moveTo>
                  <a:cubicBezTo>
                    <a:pt x="14152" y="3302"/>
                    <a:pt x="17131" y="2339"/>
                    <a:pt x="18993" y="1513"/>
                  </a:cubicBezTo>
                  <a:cubicBezTo>
                    <a:pt x="20855" y="688"/>
                    <a:pt x="21600" y="0"/>
                    <a:pt x="21228" y="0"/>
                  </a:cubicBezTo>
                  <a:cubicBezTo>
                    <a:pt x="20855" y="0"/>
                    <a:pt x="19366" y="688"/>
                    <a:pt x="17503" y="3508"/>
                  </a:cubicBezTo>
                  <a:cubicBezTo>
                    <a:pt x="15641" y="6329"/>
                    <a:pt x="13407" y="11282"/>
                    <a:pt x="10428" y="14652"/>
                  </a:cubicBezTo>
                  <a:cubicBezTo>
                    <a:pt x="7448" y="18023"/>
                    <a:pt x="3724" y="1981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7" name="Line"/>
            <p:cNvSpPr/>
            <p:nvPr/>
          </p:nvSpPr>
          <p:spPr>
            <a:xfrm>
              <a:off x="3317958" y="6273565"/>
              <a:ext cx="755085" cy="382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401" extrusionOk="0">
                  <a:moveTo>
                    <a:pt x="345" y="8909"/>
                  </a:moveTo>
                  <a:cubicBezTo>
                    <a:pt x="146" y="8129"/>
                    <a:pt x="-53" y="7348"/>
                    <a:pt x="13" y="6958"/>
                  </a:cubicBezTo>
                  <a:cubicBezTo>
                    <a:pt x="80" y="6567"/>
                    <a:pt x="411" y="6567"/>
                    <a:pt x="1305" y="6047"/>
                  </a:cubicBezTo>
                  <a:cubicBezTo>
                    <a:pt x="2200" y="5526"/>
                    <a:pt x="3657" y="4485"/>
                    <a:pt x="4585" y="3770"/>
                  </a:cubicBezTo>
                  <a:cubicBezTo>
                    <a:pt x="5513" y="3054"/>
                    <a:pt x="5910" y="2664"/>
                    <a:pt x="6241" y="2013"/>
                  </a:cubicBezTo>
                  <a:cubicBezTo>
                    <a:pt x="6573" y="1362"/>
                    <a:pt x="6838" y="452"/>
                    <a:pt x="6805" y="126"/>
                  </a:cubicBezTo>
                  <a:cubicBezTo>
                    <a:pt x="6772" y="-199"/>
                    <a:pt x="6440" y="61"/>
                    <a:pt x="5811" y="1428"/>
                  </a:cubicBezTo>
                  <a:cubicBezTo>
                    <a:pt x="5181" y="2794"/>
                    <a:pt x="4254" y="5266"/>
                    <a:pt x="3790" y="7088"/>
                  </a:cubicBezTo>
                  <a:cubicBezTo>
                    <a:pt x="3326" y="8909"/>
                    <a:pt x="3326" y="10081"/>
                    <a:pt x="3525" y="10536"/>
                  </a:cubicBezTo>
                  <a:cubicBezTo>
                    <a:pt x="3724" y="10991"/>
                    <a:pt x="4121" y="10731"/>
                    <a:pt x="4850" y="9820"/>
                  </a:cubicBezTo>
                  <a:cubicBezTo>
                    <a:pt x="5579" y="8909"/>
                    <a:pt x="6639" y="7348"/>
                    <a:pt x="7302" y="6112"/>
                  </a:cubicBezTo>
                  <a:cubicBezTo>
                    <a:pt x="7964" y="4876"/>
                    <a:pt x="8229" y="3965"/>
                    <a:pt x="8461" y="3249"/>
                  </a:cubicBezTo>
                  <a:cubicBezTo>
                    <a:pt x="8693" y="2534"/>
                    <a:pt x="8892" y="2013"/>
                    <a:pt x="9024" y="2143"/>
                  </a:cubicBezTo>
                  <a:cubicBezTo>
                    <a:pt x="9157" y="2273"/>
                    <a:pt x="9223" y="3054"/>
                    <a:pt x="9124" y="4290"/>
                  </a:cubicBezTo>
                  <a:cubicBezTo>
                    <a:pt x="9024" y="5526"/>
                    <a:pt x="8759" y="7218"/>
                    <a:pt x="8560" y="8389"/>
                  </a:cubicBezTo>
                  <a:cubicBezTo>
                    <a:pt x="8362" y="9560"/>
                    <a:pt x="8229" y="10211"/>
                    <a:pt x="8295" y="10341"/>
                  </a:cubicBezTo>
                  <a:cubicBezTo>
                    <a:pt x="8362" y="10471"/>
                    <a:pt x="8627" y="10081"/>
                    <a:pt x="9223" y="9235"/>
                  </a:cubicBezTo>
                  <a:cubicBezTo>
                    <a:pt x="9819" y="8389"/>
                    <a:pt x="10747" y="7088"/>
                    <a:pt x="11542" y="6567"/>
                  </a:cubicBezTo>
                  <a:cubicBezTo>
                    <a:pt x="12337" y="6047"/>
                    <a:pt x="13000" y="6307"/>
                    <a:pt x="13464" y="6697"/>
                  </a:cubicBezTo>
                  <a:cubicBezTo>
                    <a:pt x="13927" y="7088"/>
                    <a:pt x="14192" y="7608"/>
                    <a:pt x="14391" y="8389"/>
                  </a:cubicBezTo>
                  <a:cubicBezTo>
                    <a:pt x="14590" y="9170"/>
                    <a:pt x="14722" y="10211"/>
                    <a:pt x="14656" y="10991"/>
                  </a:cubicBezTo>
                  <a:cubicBezTo>
                    <a:pt x="14590" y="11772"/>
                    <a:pt x="14325" y="12293"/>
                    <a:pt x="14358" y="12423"/>
                  </a:cubicBezTo>
                  <a:cubicBezTo>
                    <a:pt x="14391" y="12553"/>
                    <a:pt x="14722" y="12293"/>
                    <a:pt x="15518" y="11642"/>
                  </a:cubicBezTo>
                  <a:cubicBezTo>
                    <a:pt x="16313" y="10991"/>
                    <a:pt x="17572" y="9950"/>
                    <a:pt x="18532" y="9625"/>
                  </a:cubicBezTo>
                  <a:cubicBezTo>
                    <a:pt x="19493" y="9300"/>
                    <a:pt x="20156" y="9690"/>
                    <a:pt x="20653" y="10991"/>
                  </a:cubicBezTo>
                  <a:cubicBezTo>
                    <a:pt x="21149" y="12293"/>
                    <a:pt x="21481" y="14505"/>
                    <a:pt x="21514" y="16391"/>
                  </a:cubicBezTo>
                  <a:cubicBezTo>
                    <a:pt x="21547" y="18278"/>
                    <a:pt x="21282" y="19840"/>
                    <a:pt x="21017" y="2140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8" name="Line"/>
            <p:cNvSpPr/>
            <p:nvPr/>
          </p:nvSpPr>
          <p:spPr>
            <a:xfrm>
              <a:off x="4467067" y="6188622"/>
              <a:ext cx="34879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4350"/>
                    <a:pt x="2880" y="8700"/>
                    <a:pt x="6480" y="12300"/>
                  </a:cubicBezTo>
                  <a:cubicBezTo>
                    <a:pt x="10080" y="15900"/>
                    <a:pt x="15840" y="1875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79" name="Line"/>
            <p:cNvSpPr/>
            <p:nvPr/>
          </p:nvSpPr>
          <p:spPr>
            <a:xfrm>
              <a:off x="4376383" y="6142118"/>
              <a:ext cx="760345" cy="276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453" y="21237"/>
                    <a:pt x="2906" y="20874"/>
                    <a:pt x="4294" y="18968"/>
                  </a:cubicBezTo>
                  <a:cubicBezTo>
                    <a:pt x="5681" y="17062"/>
                    <a:pt x="7002" y="13613"/>
                    <a:pt x="7828" y="10618"/>
                  </a:cubicBezTo>
                  <a:cubicBezTo>
                    <a:pt x="8653" y="7624"/>
                    <a:pt x="8983" y="5082"/>
                    <a:pt x="9215" y="3176"/>
                  </a:cubicBezTo>
                  <a:cubicBezTo>
                    <a:pt x="9446" y="1271"/>
                    <a:pt x="9578" y="0"/>
                    <a:pt x="9644" y="0"/>
                  </a:cubicBezTo>
                  <a:cubicBezTo>
                    <a:pt x="9710" y="0"/>
                    <a:pt x="9710" y="1271"/>
                    <a:pt x="9380" y="4084"/>
                  </a:cubicBezTo>
                  <a:cubicBezTo>
                    <a:pt x="9050" y="6897"/>
                    <a:pt x="8389" y="11254"/>
                    <a:pt x="7960" y="13795"/>
                  </a:cubicBezTo>
                  <a:cubicBezTo>
                    <a:pt x="7530" y="16336"/>
                    <a:pt x="7332" y="17062"/>
                    <a:pt x="7167" y="17970"/>
                  </a:cubicBezTo>
                  <a:cubicBezTo>
                    <a:pt x="7002" y="18877"/>
                    <a:pt x="6870" y="19966"/>
                    <a:pt x="6969" y="20420"/>
                  </a:cubicBezTo>
                  <a:cubicBezTo>
                    <a:pt x="7068" y="20874"/>
                    <a:pt x="7398" y="20692"/>
                    <a:pt x="7993" y="19694"/>
                  </a:cubicBezTo>
                  <a:cubicBezTo>
                    <a:pt x="8587" y="18696"/>
                    <a:pt x="9446" y="16881"/>
                    <a:pt x="10040" y="15973"/>
                  </a:cubicBezTo>
                  <a:cubicBezTo>
                    <a:pt x="10635" y="15066"/>
                    <a:pt x="10965" y="15066"/>
                    <a:pt x="11394" y="15247"/>
                  </a:cubicBezTo>
                  <a:cubicBezTo>
                    <a:pt x="11824" y="15429"/>
                    <a:pt x="12352" y="15792"/>
                    <a:pt x="12550" y="16518"/>
                  </a:cubicBezTo>
                  <a:cubicBezTo>
                    <a:pt x="12749" y="17244"/>
                    <a:pt x="12617" y="18333"/>
                    <a:pt x="12716" y="18877"/>
                  </a:cubicBezTo>
                  <a:cubicBezTo>
                    <a:pt x="12815" y="19422"/>
                    <a:pt x="13145" y="19422"/>
                    <a:pt x="13806" y="18787"/>
                  </a:cubicBezTo>
                  <a:cubicBezTo>
                    <a:pt x="14466" y="18151"/>
                    <a:pt x="15457" y="16881"/>
                    <a:pt x="16084" y="15701"/>
                  </a:cubicBezTo>
                  <a:cubicBezTo>
                    <a:pt x="16712" y="14521"/>
                    <a:pt x="16976" y="13432"/>
                    <a:pt x="17141" y="12343"/>
                  </a:cubicBezTo>
                  <a:cubicBezTo>
                    <a:pt x="17306" y="11254"/>
                    <a:pt x="17372" y="10165"/>
                    <a:pt x="17273" y="9983"/>
                  </a:cubicBezTo>
                  <a:cubicBezTo>
                    <a:pt x="17174" y="9802"/>
                    <a:pt x="16910" y="10528"/>
                    <a:pt x="16679" y="12161"/>
                  </a:cubicBezTo>
                  <a:cubicBezTo>
                    <a:pt x="16448" y="13795"/>
                    <a:pt x="16250" y="16336"/>
                    <a:pt x="16415" y="18242"/>
                  </a:cubicBezTo>
                  <a:cubicBezTo>
                    <a:pt x="16580" y="20148"/>
                    <a:pt x="17108" y="21418"/>
                    <a:pt x="18033" y="21509"/>
                  </a:cubicBezTo>
                  <a:cubicBezTo>
                    <a:pt x="18958" y="21600"/>
                    <a:pt x="20279" y="20511"/>
                    <a:pt x="21600" y="1942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0" name="Line"/>
            <p:cNvSpPr/>
            <p:nvPr/>
          </p:nvSpPr>
          <p:spPr>
            <a:xfrm>
              <a:off x="5322487" y="6244612"/>
              <a:ext cx="375198" cy="276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2" h="21201" extrusionOk="0">
                  <a:moveTo>
                    <a:pt x="6863" y="2128"/>
                  </a:moveTo>
                  <a:cubicBezTo>
                    <a:pt x="6863" y="1235"/>
                    <a:pt x="6863" y="343"/>
                    <a:pt x="6534" y="75"/>
                  </a:cubicBezTo>
                  <a:cubicBezTo>
                    <a:pt x="6205" y="-193"/>
                    <a:pt x="5546" y="164"/>
                    <a:pt x="4427" y="2663"/>
                  </a:cubicBezTo>
                  <a:cubicBezTo>
                    <a:pt x="3307" y="5162"/>
                    <a:pt x="1727" y="9804"/>
                    <a:pt x="871" y="12571"/>
                  </a:cubicBezTo>
                  <a:cubicBezTo>
                    <a:pt x="15" y="15338"/>
                    <a:pt x="-117" y="16230"/>
                    <a:pt x="81" y="16944"/>
                  </a:cubicBezTo>
                  <a:cubicBezTo>
                    <a:pt x="278" y="17658"/>
                    <a:pt x="805" y="18194"/>
                    <a:pt x="2583" y="17391"/>
                  </a:cubicBezTo>
                  <a:cubicBezTo>
                    <a:pt x="4361" y="16587"/>
                    <a:pt x="7390" y="14445"/>
                    <a:pt x="9300" y="13106"/>
                  </a:cubicBezTo>
                  <a:cubicBezTo>
                    <a:pt x="11210" y="11767"/>
                    <a:pt x="12000" y="11232"/>
                    <a:pt x="12724" y="10875"/>
                  </a:cubicBezTo>
                  <a:cubicBezTo>
                    <a:pt x="13449" y="10518"/>
                    <a:pt x="14107" y="10339"/>
                    <a:pt x="14568" y="10786"/>
                  </a:cubicBezTo>
                  <a:cubicBezTo>
                    <a:pt x="15029" y="11232"/>
                    <a:pt x="15293" y="12303"/>
                    <a:pt x="15161" y="13642"/>
                  </a:cubicBezTo>
                  <a:cubicBezTo>
                    <a:pt x="15029" y="14981"/>
                    <a:pt x="14503" y="16587"/>
                    <a:pt x="14173" y="17926"/>
                  </a:cubicBezTo>
                  <a:cubicBezTo>
                    <a:pt x="13844" y="19265"/>
                    <a:pt x="13712" y="20336"/>
                    <a:pt x="14042" y="20871"/>
                  </a:cubicBezTo>
                  <a:cubicBezTo>
                    <a:pt x="14371" y="21407"/>
                    <a:pt x="15161" y="21407"/>
                    <a:pt x="16478" y="19979"/>
                  </a:cubicBezTo>
                  <a:cubicBezTo>
                    <a:pt x="17795" y="18551"/>
                    <a:pt x="19639" y="15695"/>
                    <a:pt x="20561" y="13195"/>
                  </a:cubicBezTo>
                  <a:cubicBezTo>
                    <a:pt x="21483" y="10696"/>
                    <a:pt x="21483" y="8554"/>
                    <a:pt x="20561" y="7126"/>
                  </a:cubicBezTo>
                  <a:cubicBezTo>
                    <a:pt x="19639" y="5698"/>
                    <a:pt x="17795" y="4984"/>
                    <a:pt x="16544" y="4627"/>
                  </a:cubicBezTo>
                  <a:cubicBezTo>
                    <a:pt x="15293" y="4270"/>
                    <a:pt x="14634" y="4270"/>
                    <a:pt x="14042" y="4627"/>
                  </a:cubicBezTo>
                  <a:cubicBezTo>
                    <a:pt x="13449" y="4984"/>
                    <a:pt x="12922" y="5698"/>
                    <a:pt x="12988" y="6501"/>
                  </a:cubicBezTo>
                  <a:cubicBezTo>
                    <a:pt x="13054" y="7305"/>
                    <a:pt x="13712" y="8197"/>
                    <a:pt x="14371" y="909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1" name="Line"/>
            <p:cNvSpPr/>
            <p:nvPr/>
          </p:nvSpPr>
          <p:spPr>
            <a:xfrm>
              <a:off x="5741402" y="6286281"/>
              <a:ext cx="144352" cy="221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0" h="21223" extrusionOk="0">
                  <a:moveTo>
                    <a:pt x="315" y="8685"/>
                  </a:moveTo>
                  <a:cubicBezTo>
                    <a:pt x="1644" y="9353"/>
                    <a:pt x="2973" y="10021"/>
                    <a:pt x="2973" y="11357"/>
                  </a:cubicBezTo>
                  <a:cubicBezTo>
                    <a:pt x="2973" y="12693"/>
                    <a:pt x="1644" y="14697"/>
                    <a:pt x="813" y="16367"/>
                  </a:cubicBezTo>
                  <a:cubicBezTo>
                    <a:pt x="-18" y="18037"/>
                    <a:pt x="-350" y="19373"/>
                    <a:pt x="481" y="20264"/>
                  </a:cubicBezTo>
                  <a:cubicBezTo>
                    <a:pt x="1312" y="21155"/>
                    <a:pt x="3305" y="21600"/>
                    <a:pt x="6628" y="20821"/>
                  </a:cubicBezTo>
                  <a:cubicBezTo>
                    <a:pt x="9952" y="20041"/>
                    <a:pt x="14604" y="18037"/>
                    <a:pt x="17428" y="14920"/>
                  </a:cubicBezTo>
                  <a:cubicBezTo>
                    <a:pt x="20253" y="11802"/>
                    <a:pt x="21250" y="7571"/>
                    <a:pt x="20253" y="4899"/>
                  </a:cubicBezTo>
                  <a:cubicBezTo>
                    <a:pt x="19256" y="2227"/>
                    <a:pt x="16265" y="1113"/>
                    <a:pt x="13275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2" name="Line"/>
            <p:cNvSpPr/>
            <p:nvPr/>
          </p:nvSpPr>
          <p:spPr>
            <a:xfrm>
              <a:off x="5876143" y="6272329"/>
              <a:ext cx="251124" cy="237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2" extrusionOk="0">
                  <a:moveTo>
                    <a:pt x="0" y="4362"/>
                  </a:moveTo>
                  <a:cubicBezTo>
                    <a:pt x="1000" y="4985"/>
                    <a:pt x="2000" y="5608"/>
                    <a:pt x="3100" y="6646"/>
                  </a:cubicBezTo>
                  <a:cubicBezTo>
                    <a:pt x="4200" y="7685"/>
                    <a:pt x="5400" y="9138"/>
                    <a:pt x="5800" y="11423"/>
                  </a:cubicBezTo>
                  <a:cubicBezTo>
                    <a:pt x="6200" y="13708"/>
                    <a:pt x="5800" y="16823"/>
                    <a:pt x="5300" y="18796"/>
                  </a:cubicBezTo>
                  <a:cubicBezTo>
                    <a:pt x="4800" y="20769"/>
                    <a:pt x="4200" y="21600"/>
                    <a:pt x="4200" y="21081"/>
                  </a:cubicBezTo>
                  <a:cubicBezTo>
                    <a:pt x="4200" y="20562"/>
                    <a:pt x="4800" y="18692"/>
                    <a:pt x="5800" y="15577"/>
                  </a:cubicBezTo>
                  <a:cubicBezTo>
                    <a:pt x="6800" y="12462"/>
                    <a:pt x="8200" y="8100"/>
                    <a:pt x="10900" y="5296"/>
                  </a:cubicBezTo>
                  <a:cubicBezTo>
                    <a:pt x="13600" y="2492"/>
                    <a:pt x="17600" y="124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3" name="Line"/>
            <p:cNvSpPr/>
            <p:nvPr/>
          </p:nvSpPr>
          <p:spPr>
            <a:xfrm>
              <a:off x="6137633" y="6265354"/>
              <a:ext cx="680221" cy="266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366" extrusionOk="0">
                  <a:moveTo>
                    <a:pt x="3210" y="0"/>
                  </a:moveTo>
                  <a:cubicBezTo>
                    <a:pt x="3652" y="372"/>
                    <a:pt x="4094" y="745"/>
                    <a:pt x="4131" y="1210"/>
                  </a:cubicBezTo>
                  <a:cubicBezTo>
                    <a:pt x="4168" y="1676"/>
                    <a:pt x="3799" y="2235"/>
                    <a:pt x="3136" y="3538"/>
                  </a:cubicBezTo>
                  <a:cubicBezTo>
                    <a:pt x="2472" y="4841"/>
                    <a:pt x="1514" y="6890"/>
                    <a:pt x="888" y="8472"/>
                  </a:cubicBezTo>
                  <a:cubicBezTo>
                    <a:pt x="261" y="10055"/>
                    <a:pt x="-34" y="11172"/>
                    <a:pt x="3" y="11731"/>
                  </a:cubicBezTo>
                  <a:cubicBezTo>
                    <a:pt x="40" y="12290"/>
                    <a:pt x="408" y="12290"/>
                    <a:pt x="1219" y="12569"/>
                  </a:cubicBezTo>
                  <a:cubicBezTo>
                    <a:pt x="2030" y="12848"/>
                    <a:pt x="3283" y="13407"/>
                    <a:pt x="4094" y="14059"/>
                  </a:cubicBezTo>
                  <a:cubicBezTo>
                    <a:pt x="4905" y="14710"/>
                    <a:pt x="5274" y="15455"/>
                    <a:pt x="5348" y="16666"/>
                  </a:cubicBezTo>
                  <a:cubicBezTo>
                    <a:pt x="5421" y="17876"/>
                    <a:pt x="5200" y="19552"/>
                    <a:pt x="4389" y="20297"/>
                  </a:cubicBezTo>
                  <a:cubicBezTo>
                    <a:pt x="3578" y="21041"/>
                    <a:pt x="2178" y="20855"/>
                    <a:pt x="1293" y="20483"/>
                  </a:cubicBezTo>
                  <a:cubicBezTo>
                    <a:pt x="408" y="20110"/>
                    <a:pt x="40" y="19552"/>
                    <a:pt x="77" y="19179"/>
                  </a:cubicBezTo>
                  <a:cubicBezTo>
                    <a:pt x="113" y="18807"/>
                    <a:pt x="556" y="18621"/>
                    <a:pt x="1920" y="18155"/>
                  </a:cubicBezTo>
                  <a:cubicBezTo>
                    <a:pt x="3283" y="17690"/>
                    <a:pt x="5569" y="16945"/>
                    <a:pt x="7375" y="15548"/>
                  </a:cubicBezTo>
                  <a:cubicBezTo>
                    <a:pt x="9181" y="14152"/>
                    <a:pt x="10508" y="12103"/>
                    <a:pt x="11282" y="10521"/>
                  </a:cubicBezTo>
                  <a:cubicBezTo>
                    <a:pt x="12056" y="8938"/>
                    <a:pt x="12277" y="7821"/>
                    <a:pt x="12240" y="7541"/>
                  </a:cubicBezTo>
                  <a:cubicBezTo>
                    <a:pt x="12204" y="7262"/>
                    <a:pt x="11909" y="7821"/>
                    <a:pt x="11503" y="9124"/>
                  </a:cubicBezTo>
                  <a:cubicBezTo>
                    <a:pt x="11098" y="10428"/>
                    <a:pt x="10582" y="12476"/>
                    <a:pt x="10287" y="14059"/>
                  </a:cubicBezTo>
                  <a:cubicBezTo>
                    <a:pt x="9992" y="15641"/>
                    <a:pt x="9918" y="16759"/>
                    <a:pt x="10324" y="17969"/>
                  </a:cubicBezTo>
                  <a:cubicBezTo>
                    <a:pt x="10729" y="19179"/>
                    <a:pt x="11614" y="20483"/>
                    <a:pt x="13272" y="21041"/>
                  </a:cubicBezTo>
                  <a:cubicBezTo>
                    <a:pt x="14931" y="21600"/>
                    <a:pt x="17364" y="21414"/>
                    <a:pt x="18875" y="20669"/>
                  </a:cubicBezTo>
                  <a:cubicBezTo>
                    <a:pt x="20386" y="19924"/>
                    <a:pt x="20976" y="18621"/>
                    <a:pt x="21566" y="1731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4" name="Line"/>
            <p:cNvSpPr/>
            <p:nvPr/>
          </p:nvSpPr>
          <p:spPr>
            <a:xfrm>
              <a:off x="2960331" y="6694785"/>
              <a:ext cx="251722" cy="350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271" extrusionOk="0">
                  <a:moveTo>
                    <a:pt x="12484" y="5268"/>
                  </a:moveTo>
                  <a:cubicBezTo>
                    <a:pt x="12881" y="4421"/>
                    <a:pt x="13277" y="3574"/>
                    <a:pt x="13475" y="2586"/>
                  </a:cubicBezTo>
                  <a:cubicBezTo>
                    <a:pt x="13673" y="1597"/>
                    <a:pt x="13673" y="468"/>
                    <a:pt x="13277" y="115"/>
                  </a:cubicBezTo>
                  <a:cubicBezTo>
                    <a:pt x="12881" y="-238"/>
                    <a:pt x="12088" y="186"/>
                    <a:pt x="10701" y="1880"/>
                  </a:cubicBezTo>
                  <a:cubicBezTo>
                    <a:pt x="9314" y="3574"/>
                    <a:pt x="7332" y="6538"/>
                    <a:pt x="6242" y="8374"/>
                  </a:cubicBezTo>
                  <a:cubicBezTo>
                    <a:pt x="5152" y="10209"/>
                    <a:pt x="4954" y="10915"/>
                    <a:pt x="4756" y="11691"/>
                  </a:cubicBezTo>
                  <a:cubicBezTo>
                    <a:pt x="4558" y="12468"/>
                    <a:pt x="4360" y="13315"/>
                    <a:pt x="4855" y="13738"/>
                  </a:cubicBezTo>
                  <a:cubicBezTo>
                    <a:pt x="5350" y="14162"/>
                    <a:pt x="6539" y="14162"/>
                    <a:pt x="8818" y="14091"/>
                  </a:cubicBezTo>
                  <a:cubicBezTo>
                    <a:pt x="11097" y="14021"/>
                    <a:pt x="14466" y="13880"/>
                    <a:pt x="16646" y="13950"/>
                  </a:cubicBezTo>
                  <a:cubicBezTo>
                    <a:pt x="18826" y="14021"/>
                    <a:pt x="19817" y="14303"/>
                    <a:pt x="20510" y="14797"/>
                  </a:cubicBezTo>
                  <a:cubicBezTo>
                    <a:pt x="21204" y="15291"/>
                    <a:pt x="21600" y="15997"/>
                    <a:pt x="21402" y="16633"/>
                  </a:cubicBezTo>
                  <a:cubicBezTo>
                    <a:pt x="21204" y="17268"/>
                    <a:pt x="20411" y="17833"/>
                    <a:pt x="17637" y="18609"/>
                  </a:cubicBezTo>
                  <a:cubicBezTo>
                    <a:pt x="14862" y="19386"/>
                    <a:pt x="10106" y="20374"/>
                    <a:pt x="7134" y="20868"/>
                  </a:cubicBezTo>
                  <a:cubicBezTo>
                    <a:pt x="4161" y="21362"/>
                    <a:pt x="2972" y="21362"/>
                    <a:pt x="2081" y="21080"/>
                  </a:cubicBezTo>
                  <a:cubicBezTo>
                    <a:pt x="1189" y="20797"/>
                    <a:pt x="594" y="20233"/>
                    <a:pt x="0" y="1966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5" name="Line"/>
            <p:cNvSpPr/>
            <p:nvPr/>
          </p:nvSpPr>
          <p:spPr>
            <a:xfrm>
              <a:off x="3333218" y="6692084"/>
              <a:ext cx="41096" cy="368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92" h="21394" extrusionOk="0">
                  <a:moveTo>
                    <a:pt x="1857" y="4384"/>
                  </a:moveTo>
                  <a:cubicBezTo>
                    <a:pt x="7541" y="3709"/>
                    <a:pt x="13225" y="3034"/>
                    <a:pt x="16636" y="2224"/>
                  </a:cubicBezTo>
                  <a:cubicBezTo>
                    <a:pt x="20046" y="1414"/>
                    <a:pt x="21183" y="469"/>
                    <a:pt x="18909" y="132"/>
                  </a:cubicBezTo>
                  <a:cubicBezTo>
                    <a:pt x="16636" y="-206"/>
                    <a:pt x="10952" y="64"/>
                    <a:pt x="6973" y="1414"/>
                  </a:cubicBezTo>
                  <a:cubicBezTo>
                    <a:pt x="2994" y="2764"/>
                    <a:pt x="720" y="5194"/>
                    <a:pt x="151" y="8704"/>
                  </a:cubicBezTo>
                  <a:cubicBezTo>
                    <a:pt x="-417" y="12214"/>
                    <a:pt x="720" y="16804"/>
                    <a:pt x="1857" y="21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6" name="Line"/>
            <p:cNvSpPr/>
            <p:nvPr/>
          </p:nvSpPr>
          <p:spPr>
            <a:xfrm>
              <a:off x="3281210" y="6863966"/>
              <a:ext cx="706865" cy="461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0" y="4920"/>
                  </a:moveTo>
                  <a:cubicBezTo>
                    <a:pt x="1350" y="4704"/>
                    <a:pt x="2700" y="4488"/>
                    <a:pt x="4121" y="4002"/>
                  </a:cubicBezTo>
                  <a:cubicBezTo>
                    <a:pt x="5542" y="3516"/>
                    <a:pt x="7034" y="2760"/>
                    <a:pt x="7922" y="2004"/>
                  </a:cubicBezTo>
                  <a:cubicBezTo>
                    <a:pt x="8811" y="1248"/>
                    <a:pt x="9095" y="492"/>
                    <a:pt x="9059" y="168"/>
                  </a:cubicBezTo>
                  <a:cubicBezTo>
                    <a:pt x="9024" y="-156"/>
                    <a:pt x="8668" y="-48"/>
                    <a:pt x="8029" y="816"/>
                  </a:cubicBezTo>
                  <a:cubicBezTo>
                    <a:pt x="7389" y="1680"/>
                    <a:pt x="6466" y="3300"/>
                    <a:pt x="5862" y="4434"/>
                  </a:cubicBezTo>
                  <a:cubicBezTo>
                    <a:pt x="5258" y="5568"/>
                    <a:pt x="4974" y="6216"/>
                    <a:pt x="4761" y="6810"/>
                  </a:cubicBezTo>
                  <a:cubicBezTo>
                    <a:pt x="4547" y="7404"/>
                    <a:pt x="4405" y="7944"/>
                    <a:pt x="4547" y="8214"/>
                  </a:cubicBezTo>
                  <a:cubicBezTo>
                    <a:pt x="4689" y="8484"/>
                    <a:pt x="5116" y="8484"/>
                    <a:pt x="5862" y="7782"/>
                  </a:cubicBezTo>
                  <a:cubicBezTo>
                    <a:pt x="6608" y="7080"/>
                    <a:pt x="7674" y="5676"/>
                    <a:pt x="8349" y="4812"/>
                  </a:cubicBezTo>
                  <a:cubicBezTo>
                    <a:pt x="9024" y="3948"/>
                    <a:pt x="9308" y="3624"/>
                    <a:pt x="9628" y="3408"/>
                  </a:cubicBezTo>
                  <a:cubicBezTo>
                    <a:pt x="9947" y="3192"/>
                    <a:pt x="10303" y="3084"/>
                    <a:pt x="10551" y="3300"/>
                  </a:cubicBezTo>
                  <a:cubicBezTo>
                    <a:pt x="10800" y="3516"/>
                    <a:pt x="10942" y="4056"/>
                    <a:pt x="10729" y="4974"/>
                  </a:cubicBezTo>
                  <a:cubicBezTo>
                    <a:pt x="10516" y="5892"/>
                    <a:pt x="9947" y="7188"/>
                    <a:pt x="9521" y="8214"/>
                  </a:cubicBezTo>
                  <a:cubicBezTo>
                    <a:pt x="9095" y="9240"/>
                    <a:pt x="8811" y="9996"/>
                    <a:pt x="8953" y="10158"/>
                  </a:cubicBezTo>
                  <a:cubicBezTo>
                    <a:pt x="9095" y="10320"/>
                    <a:pt x="9663" y="9888"/>
                    <a:pt x="10374" y="9078"/>
                  </a:cubicBezTo>
                  <a:cubicBezTo>
                    <a:pt x="11084" y="8268"/>
                    <a:pt x="11937" y="7080"/>
                    <a:pt x="12541" y="6324"/>
                  </a:cubicBezTo>
                  <a:cubicBezTo>
                    <a:pt x="13145" y="5568"/>
                    <a:pt x="13500" y="5244"/>
                    <a:pt x="13997" y="5190"/>
                  </a:cubicBezTo>
                  <a:cubicBezTo>
                    <a:pt x="14495" y="5136"/>
                    <a:pt x="15134" y="5352"/>
                    <a:pt x="15489" y="5730"/>
                  </a:cubicBezTo>
                  <a:cubicBezTo>
                    <a:pt x="15845" y="6108"/>
                    <a:pt x="15916" y="6648"/>
                    <a:pt x="15916" y="7350"/>
                  </a:cubicBezTo>
                  <a:cubicBezTo>
                    <a:pt x="15916" y="8052"/>
                    <a:pt x="15845" y="8916"/>
                    <a:pt x="15987" y="9240"/>
                  </a:cubicBezTo>
                  <a:cubicBezTo>
                    <a:pt x="16129" y="9564"/>
                    <a:pt x="16484" y="9348"/>
                    <a:pt x="17017" y="8700"/>
                  </a:cubicBezTo>
                  <a:cubicBezTo>
                    <a:pt x="17550" y="8052"/>
                    <a:pt x="18261" y="6972"/>
                    <a:pt x="18864" y="6378"/>
                  </a:cubicBezTo>
                  <a:cubicBezTo>
                    <a:pt x="19468" y="5784"/>
                    <a:pt x="19966" y="5676"/>
                    <a:pt x="20499" y="6378"/>
                  </a:cubicBezTo>
                  <a:cubicBezTo>
                    <a:pt x="21032" y="7080"/>
                    <a:pt x="21600" y="8592"/>
                    <a:pt x="21600" y="10968"/>
                  </a:cubicBezTo>
                  <a:cubicBezTo>
                    <a:pt x="21600" y="13344"/>
                    <a:pt x="21032" y="16584"/>
                    <a:pt x="20570" y="18474"/>
                  </a:cubicBezTo>
                  <a:cubicBezTo>
                    <a:pt x="20108" y="20364"/>
                    <a:pt x="19753" y="20904"/>
                    <a:pt x="19397" y="2144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7" name="Line"/>
            <p:cNvSpPr/>
            <p:nvPr/>
          </p:nvSpPr>
          <p:spPr>
            <a:xfrm>
              <a:off x="4400496" y="6726841"/>
              <a:ext cx="14564" cy="298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6" h="21521" extrusionOk="0">
                  <a:moveTo>
                    <a:pt x="14287" y="2433"/>
                  </a:moveTo>
                  <a:cubicBezTo>
                    <a:pt x="17373" y="1261"/>
                    <a:pt x="20459" y="88"/>
                    <a:pt x="18916" y="5"/>
                  </a:cubicBezTo>
                  <a:cubicBezTo>
                    <a:pt x="17373" y="-79"/>
                    <a:pt x="11202" y="926"/>
                    <a:pt x="6573" y="4107"/>
                  </a:cubicBezTo>
                  <a:cubicBezTo>
                    <a:pt x="1945" y="7288"/>
                    <a:pt x="-1141" y="12647"/>
                    <a:pt x="402" y="15912"/>
                  </a:cubicBezTo>
                  <a:cubicBezTo>
                    <a:pt x="1945" y="19177"/>
                    <a:pt x="8116" y="20349"/>
                    <a:pt x="14287" y="2152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8" name="Line"/>
            <p:cNvSpPr/>
            <p:nvPr/>
          </p:nvSpPr>
          <p:spPr>
            <a:xfrm>
              <a:off x="4327554" y="6700259"/>
              <a:ext cx="725466" cy="332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6" extrusionOk="0">
                  <a:moveTo>
                    <a:pt x="0" y="16827"/>
                  </a:moveTo>
                  <a:cubicBezTo>
                    <a:pt x="2215" y="13848"/>
                    <a:pt x="4431" y="10868"/>
                    <a:pt x="5815" y="8410"/>
                  </a:cubicBezTo>
                  <a:cubicBezTo>
                    <a:pt x="7200" y="5953"/>
                    <a:pt x="7754" y="4016"/>
                    <a:pt x="8135" y="2452"/>
                  </a:cubicBezTo>
                  <a:cubicBezTo>
                    <a:pt x="8515" y="888"/>
                    <a:pt x="8723" y="-304"/>
                    <a:pt x="8723" y="68"/>
                  </a:cubicBezTo>
                  <a:cubicBezTo>
                    <a:pt x="8723" y="441"/>
                    <a:pt x="8515" y="2377"/>
                    <a:pt x="8065" y="5357"/>
                  </a:cubicBezTo>
                  <a:cubicBezTo>
                    <a:pt x="7615" y="8336"/>
                    <a:pt x="6923" y="12358"/>
                    <a:pt x="6473" y="14890"/>
                  </a:cubicBezTo>
                  <a:cubicBezTo>
                    <a:pt x="6023" y="17423"/>
                    <a:pt x="5815" y="18466"/>
                    <a:pt x="5885" y="19062"/>
                  </a:cubicBezTo>
                  <a:cubicBezTo>
                    <a:pt x="5954" y="19657"/>
                    <a:pt x="6300" y="19806"/>
                    <a:pt x="7027" y="18764"/>
                  </a:cubicBezTo>
                  <a:cubicBezTo>
                    <a:pt x="7754" y="17721"/>
                    <a:pt x="8862" y="15486"/>
                    <a:pt x="9623" y="14295"/>
                  </a:cubicBezTo>
                  <a:cubicBezTo>
                    <a:pt x="10385" y="13103"/>
                    <a:pt x="10800" y="12954"/>
                    <a:pt x="11181" y="13103"/>
                  </a:cubicBezTo>
                  <a:cubicBezTo>
                    <a:pt x="11562" y="13252"/>
                    <a:pt x="11908" y="13699"/>
                    <a:pt x="12150" y="14295"/>
                  </a:cubicBezTo>
                  <a:cubicBezTo>
                    <a:pt x="12392" y="14890"/>
                    <a:pt x="12531" y="15635"/>
                    <a:pt x="12635" y="16380"/>
                  </a:cubicBezTo>
                  <a:cubicBezTo>
                    <a:pt x="12738" y="17125"/>
                    <a:pt x="12808" y="17870"/>
                    <a:pt x="12981" y="17944"/>
                  </a:cubicBezTo>
                  <a:cubicBezTo>
                    <a:pt x="13154" y="18019"/>
                    <a:pt x="13431" y="17423"/>
                    <a:pt x="13950" y="16380"/>
                  </a:cubicBezTo>
                  <a:cubicBezTo>
                    <a:pt x="14469" y="15337"/>
                    <a:pt x="15231" y="13848"/>
                    <a:pt x="15750" y="12805"/>
                  </a:cubicBezTo>
                  <a:cubicBezTo>
                    <a:pt x="16269" y="11762"/>
                    <a:pt x="16546" y="11166"/>
                    <a:pt x="16650" y="11315"/>
                  </a:cubicBezTo>
                  <a:cubicBezTo>
                    <a:pt x="16754" y="11464"/>
                    <a:pt x="16685" y="12358"/>
                    <a:pt x="16581" y="13848"/>
                  </a:cubicBezTo>
                  <a:cubicBezTo>
                    <a:pt x="16477" y="15337"/>
                    <a:pt x="16338" y="17423"/>
                    <a:pt x="16892" y="18913"/>
                  </a:cubicBezTo>
                  <a:cubicBezTo>
                    <a:pt x="17446" y="20402"/>
                    <a:pt x="18692" y="21296"/>
                    <a:pt x="19592" y="21296"/>
                  </a:cubicBezTo>
                  <a:cubicBezTo>
                    <a:pt x="20492" y="21296"/>
                    <a:pt x="21046" y="20402"/>
                    <a:pt x="21600" y="1950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89" name="Line"/>
            <p:cNvSpPr/>
            <p:nvPr/>
          </p:nvSpPr>
          <p:spPr>
            <a:xfrm>
              <a:off x="5236277" y="6862932"/>
              <a:ext cx="398627" cy="205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2" h="21415" extrusionOk="0">
                  <a:moveTo>
                    <a:pt x="5485" y="2427"/>
                  </a:moveTo>
                  <a:cubicBezTo>
                    <a:pt x="5733" y="1213"/>
                    <a:pt x="5982" y="0"/>
                    <a:pt x="5920" y="0"/>
                  </a:cubicBezTo>
                  <a:cubicBezTo>
                    <a:pt x="5858" y="0"/>
                    <a:pt x="5485" y="1213"/>
                    <a:pt x="4554" y="4611"/>
                  </a:cubicBezTo>
                  <a:cubicBezTo>
                    <a:pt x="3623" y="8009"/>
                    <a:pt x="2133" y="13591"/>
                    <a:pt x="1202" y="16867"/>
                  </a:cubicBezTo>
                  <a:cubicBezTo>
                    <a:pt x="271" y="20144"/>
                    <a:pt x="-101" y="21115"/>
                    <a:pt x="23" y="21357"/>
                  </a:cubicBezTo>
                  <a:cubicBezTo>
                    <a:pt x="147" y="21600"/>
                    <a:pt x="768" y="21115"/>
                    <a:pt x="2382" y="19294"/>
                  </a:cubicBezTo>
                  <a:cubicBezTo>
                    <a:pt x="3996" y="17474"/>
                    <a:pt x="6602" y="14319"/>
                    <a:pt x="8651" y="12742"/>
                  </a:cubicBezTo>
                  <a:cubicBezTo>
                    <a:pt x="10699" y="11164"/>
                    <a:pt x="12189" y="11164"/>
                    <a:pt x="13182" y="11771"/>
                  </a:cubicBezTo>
                  <a:cubicBezTo>
                    <a:pt x="14175" y="12378"/>
                    <a:pt x="14671" y="13591"/>
                    <a:pt x="14858" y="14804"/>
                  </a:cubicBezTo>
                  <a:cubicBezTo>
                    <a:pt x="15044" y="16018"/>
                    <a:pt x="14920" y="17231"/>
                    <a:pt x="14671" y="18324"/>
                  </a:cubicBezTo>
                  <a:cubicBezTo>
                    <a:pt x="14423" y="19416"/>
                    <a:pt x="14051" y="20387"/>
                    <a:pt x="14299" y="20872"/>
                  </a:cubicBezTo>
                  <a:cubicBezTo>
                    <a:pt x="14547" y="21357"/>
                    <a:pt x="15416" y="21357"/>
                    <a:pt x="16720" y="19901"/>
                  </a:cubicBezTo>
                  <a:cubicBezTo>
                    <a:pt x="18023" y="18445"/>
                    <a:pt x="19761" y="15533"/>
                    <a:pt x="20630" y="12499"/>
                  </a:cubicBezTo>
                  <a:cubicBezTo>
                    <a:pt x="21499" y="9465"/>
                    <a:pt x="21499" y="6310"/>
                    <a:pt x="20630" y="4126"/>
                  </a:cubicBezTo>
                  <a:cubicBezTo>
                    <a:pt x="19761" y="1942"/>
                    <a:pt x="18023" y="728"/>
                    <a:pt x="16782" y="364"/>
                  </a:cubicBezTo>
                  <a:cubicBezTo>
                    <a:pt x="15540" y="0"/>
                    <a:pt x="14796" y="485"/>
                    <a:pt x="14361" y="1456"/>
                  </a:cubicBezTo>
                  <a:cubicBezTo>
                    <a:pt x="13927" y="2427"/>
                    <a:pt x="13802" y="3883"/>
                    <a:pt x="13678" y="533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0" name="Line"/>
            <p:cNvSpPr/>
            <p:nvPr/>
          </p:nvSpPr>
          <p:spPr>
            <a:xfrm>
              <a:off x="5618045" y="6914087"/>
              <a:ext cx="198647" cy="179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1" h="21373" extrusionOk="0">
                  <a:moveTo>
                    <a:pt x="0" y="2492"/>
                  </a:moveTo>
                  <a:cubicBezTo>
                    <a:pt x="993" y="3323"/>
                    <a:pt x="1986" y="4154"/>
                    <a:pt x="2483" y="6785"/>
                  </a:cubicBezTo>
                  <a:cubicBezTo>
                    <a:pt x="2979" y="9415"/>
                    <a:pt x="2979" y="13846"/>
                    <a:pt x="3228" y="16754"/>
                  </a:cubicBezTo>
                  <a:cubicBezTo>
                    <a:pt x="3476" y="19662"/>
                    <a:pt x="3972" y="21046"/>
                    <a:pt x="6207" y="21323"/>
                  </a:cubicBezTo>
                  <a:cubicBezTo>
                    <a:pt x="8441" y="21600"/>
                    <a:pt x="12414" y="20769"/>
                    <a:pt x="15393" y="17585"/>
                  </a:cubicBezTo>
                  <a:cubicBezTo>
                    <a:pt x="18372" y="14400"/>
                    <a:pt x="20359" y="8862"/>
                    <a:pt x="20979" y="5538"/>
                  </a:cubicBezTo>
                  <a:cubicBezTo>
                    <a:pt x="21600" y="2215"/>
                    <a:pt x="20855" y="1108"/>
                    <a:pt x="2011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1" name="Line"/>
            <p:cNvSpPr/>
            <p:nvPr/>
          </p:nvSpPr>
          <p:spPr>
            <a:xfrm>
              <a:off x="5841265" y="6893160"/>
              <a:ext cx="195319" cy="205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5097"/>
                  </a:moveTo>
                  <a:cubicBezTo>
                    <a:pt x="2057" y="6796"/>
                    <a:pt x="4114" y="8494"/>
                    <a:pt x="5143" y="10921"/>
                  </a:cubicBezTo>
                  <a:cubicBezTo>
                    <a:pt x="6171" y="13348"/>
                    <a:pt x="6171" y="16503"/>
                    <a:pt x="5786" y="18566"/>
                  </a:cubicBezTo>
                  <a:cubicBezTo>
                    <a:pt x="5400" y="20629"/>
                    <a:pt x="4629" y="21600"/>
                    <a:pt x="4243" y="21479"/>
                  </a:cubicBezTo>
                  <a:cubicBezTo>
                    <a:pt x="3857" y="21357"/>
                    <a:pt x="3857" y="20144"/>
                    <a:pt x="4757" y="17110"/>
                  </a:cubicBezTo>
                  <a:cubicBezTo>
                    <a:pt x="5657" y="14076"/>
                    <a:pt x="7457" y="9223"/>
                    <a:pt x="10414" y="6067"/>
                  </a:cubicBezTo>
                  <a:cubicBezTo>
                    <a:pt x="13371" y="2912"/>
                    <a:pt x="17486" y="145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2" name="Line"/>
            <p:cNvSpPr/>
            <p:nvPr/>
          </p:nvSpPr>
          <p:spPr>
            <a:xfrm>
              <a:off x="6099368" y="6879209"/>
              <a:ext cx="613851" cy="236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287" extrusionOk="0">
                  <a:moveTo>
                    <a:pt x="1711" y="0"/>
                  </a:moveTo>
                  <a:cubicBezTo>
                    <a:pt x="1222" y="2097"/>
                    <a:pt x="733" y="4194"/>
                    <a:pt x="407" y="5767"/>
                  </a:cubicBezTo>
                  <a:cubicBezTo>
                    <a:pt x="81" y="7340"/>
                    <a:pt x="-82" y="8388"/>
                    <a:pt x="40" y="8913"/>
                  </a:cubicBezTo>
                  <a:cubicBezTo>
                    <a:pt x="163" y="9437"/>
                    <a:pt x="570" y="9437"/>
                    <a:pt x="1467" y="10276"/>
                  </a:cubicBezTo>
                  <a:cubicBezTo>
                    <a:pt x="2363" y="11115"/>
                    <a:pt x="3749" y="12792"/>
                    <a:pt x="4523" y="14365"/>
                  </a:cubicBezTo>
                  <a:cubicBezTo>
                    <a:pt x="5298" y="15938"/>
                    <a:pt x="5461" y="17406"/>
                    <a:pt x="5298" y="18349"/>
                  </a:cubicBezTo>
                  <a:cubicBezTo>
                    <a:pt x="5135" y="19293"/>
                    <a:pt x="4646" y="19713"/>
                    <a:pt x="3912" y="19713"/>
                  </a:cubicBezTo>
                  <a:cubicBezTo>
                    <a:pt x="3178" y="19713"/>
                    <a:pt x="2200" y="19293"/>
                    <a:pt x="1589" y="18664"/>
                  </a:cubicBezTo>
                  <a:cubicBezTo>
                    <a:pt x="978" y="18035"/>
                    <a:pt x="733" y="17196"/>
                    <a:pt x="815" y="16567"/>
                  </a:cubicBezTo>
                  <a:cubicBezTo>
                    <a:pt x="896" y="15938"/>
                    <a:pt x="1304" y="15518"/>
                    <a:pt x="2608" y="14889"/>
                  </a:cubicBezTo>
                  <a:cubicBezTo>
                    <a:pt x="3912" y="14260"/>
                    <a:pt x="6113" y="13421"/>
                    <a:pt x="7743" y="12268"/>
                  </a:cubicBezTo>
                  <a:cubicBezTo>
                    <a:pt x="9373" y="11115"/>
                    <a:pt x="10433" y="9647"/>
                    <a:pt x="11085" y="8493"/>
                  </a:cubicBezTo>
                  <a:cubicBezTo>
                    <a:pt x="11737" y="7340"/>
                    <a:pt x="11981" y="6501"/>
                    <a:pt x="11900" y="5977"/>
                  </a:cubicBezTo>
                  <a:cubicBezTo>
                    <a:pt x="11818" y="5452"/>
                    <a:pt x="11411" y="5243"/>
                    <a:pt x="10636" y="6606"/>
                  </a:cubicBezTo>
                  <a:cubicBezTo>
                    <a:pt x="9862" y="7969"/>
                    <a:pt x="8721" y="10905"/>
                    <a:pt x="8110" y="12897"/>
                  </a:cubicBezTo>
                  <a:cubicBezTo>
                    <a:pt x="7498" y="14889"/>
                    <a:pt x="7417" y="15938"/>
                    <a:pt x="8110" y="17301"/>
                  </a:cubicBezTo>
                  <a:cubicBezTo>
                    <a:pt x="8803" y="18664"/>
                    <a:pt x="10270" y="20342"/>
                    <a:pt x="12470" y="20971"/>
                  </a:cubicBezTo>
                  <a:cubicBezTo>
                    <a:pt x="14671" y="21600"/>
                    <a:pt x="17606" y="21181"/>
                    <a:pt x="19236" y="20656"/>
                  </a:cubicBezTo>
                  <a:cubicBezTo>
                    <a:pt x="20866" y="20132"/>
                    <a:pt x="21192" y="19503"/>
                    <a:pt x="21518" y="1887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3" name="Line"/>
            <p:cNvSpPr/>
            <p:nvPr/>
          </p:nvSpPr>
          <p:spPr>
            <a:xfrm>
              <a:off x="3134722" y="7423308"/>
              <a:ext cx="27903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4" name="Line"/>
            <p:cNvSpPr/>
            <p:nvPr/>
          </p:nvSpPr>
          <p:spPr>
            <a:xfrm>
              <a:off x="2999699" y="7294165"/>
              <a:ext cx="218732" cy="332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281" extrusionOk="0">
                  <a:moveTo>
                    <a:pt x="8428" y="5593"/>
                  </a:moveTo>
                  <a:cubicBezTo>
                    <a:pt x="8655" y="4252"/>
                    <a:pt x="8883" y="2911"/>
                    <a:pt x="8883" y="1869"/>
                  </a:cubicBezTo>
                  <a:cubicBezTo>
                    <a:pt x="8883" y="826"/>
                    <a:pt x="8655" y="81"/>
                    <a:pt x="7973" y="6"/>
                  </a:cubicBezTo>
                  <a:cubicBezTo>
                    <a:pt x="7291" y="-68"/>
                    <a:pt x="6154" y="528"/>
                    <a:pt x="4904" y="3060"/>
                  </a:cubicBezTo>
                  <a:cubicBezTo>
                    <a:pt x="3653" y="5593"/>
                    <a:pt x="2289" y="10062"/>
                    <a:pt x="1493" y="12967"/>
                  </a:cubicBezTo>
                  <a:cubicBezTo>
                    <a:pt x="697" y="15871"/>
                    <a:pt x="470" y="17212"/>
                    <a:pt x="243" y="18329"/>
                  </a:cubicBezTo>
                  <a:cubicBezTo>
                    <a:pt x="15" y="19447"/>
                    <a:pt x="-212" y="20340"/>
                    <a:pt x="356" y="20862"/>
                  </a:cubicBezTo>
                  <a:cubicBezTo>
                    <a:pt x="925" y="21383"/>
                    <a:pt x="2289" y="21532"/>
                    <a:pt x="5472" y="20638"/>
                  </a:cubicBezTo>
                  <a:cubicBezTo>
                    <a:pt x="8655" y="19744"/>
                    <a:pt x="13657" y="17808"/>
                    <a:pt x="16613" y="16318"/>
                  </a:cubicBezTo>
                  <a:cubicBezTo>
                    <a:pt x="19569" y="14829"/>
                    <a:pt x="20479" y="13786"/>
                    <a:pt x="21388" y="127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5" name="Line"/>
            <p:cNvSpPr/>
            <p:nvPr/>
          </p:nvSpPr>
          <p:spPr>
            <a:xfrm>
              <a:off x="3232381" y="7290766"/>
              <a:ext cx="272050" cy="318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6" extrusionOk="0">
                  <a:moveTo>
                    <a:pt x="0" y="6018"/>
                  </a:moveTo>
                  <a:cubicBezTo>
                    <a:pt x="554" y="4321"/>
                    <a:pt x="1108" y="2623"/>
                    <a:pt x="1662" y="1466"/>
                  </a:cubicBezTo>
                  <a:cubicBezTo>
                    <a:pt x="2215" y="309"/>
                    <a:pt x="2769" y="-308"/>
                    <a:pt x="3138" y="155"/>
                  </a:cubicBezTo>
                  <a:cubicBezTo>
                    <a:pt x="3508" y="618"/>
                    <a:pt x="3692" y="2161"/>
                    <a:pt x="3692" y="5555"/>
                  </a:cubicBezTo>
                  <a:cubicBezTo>
                    <a:pt x="3692" y="8949"/>
                    <a:pt x="3508" y="14195"/>
                    <a:pt x="3415" y="17203"/>
                  </a:cubicBezTo>
                  <a:cubicBezTo>
                    <a:pt x="3323" y="20212"/>
                    <a:pt x="3323" y="20983"/>
                    <a:pt x="3692" y="21138"/>
                  </a:cubicBezTo>
                  <a:cubicBezTo>
                    <a:pt x="4062" y="21292"/>
                    <a:pt x="4800" y="20829"/>
                    <a:pt x="6185" y="19363"/>
                  </a:cubicBezTo>
                  <a:cubicBezTo>
                    <a:pt x="7569" y="17898"/>
                    <a:pt x="9600" y="15429"/>
                    <a:pt x="10892" y="13809"/>
                  </a:cubicBezTo>
                  <a:cubicBezTo>
                    <a:pt x="12185" y="12189"/>
                    <a:pt x="12738" y="11418"/>
                    <a:pt x="14123" y="11263"/>
                  </a:cubicBezTo>
                  <a:cubicBezTo>
                    <a:pt x="15508" y="11109"/>
                    <a:pt x="17723" y="11572"/>
                    <a:pt x="19108" y="13115"/>
                  </a:cubicBezTo>
                  <a:cubicBezTo>
                    <a:pt x="20492" y="14658"/>
                    <a:pt x="21046" y="17281"/>
                    <a:pt x="21600" y="1990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6" name="Line"/>
            <p:cNvSpPr/>
            <p:nvPr/>
          </p:nvSpPr>
          <p:spPr>
            <a:xfrm>
              <a:off x="3601527" y="7401907"/>
              <a:ext cx="460954" cy="205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0972" extrusionOk="0">
                  <a:moveTo>
                    <a:pt x="4911" y="3609"/>
                  </a:moveTo>
                  <a:cubicBezTo>
                    <a:pt x="5454" y="2422"/>
                    <a:pt x="5996" y="1236"/>
                    <a:pt x="5888" y="523"/>
                  </a:cubicBezTo>
                  <a:cubicBezTo>
                    <a:pt x="5779" y="-189"/>
                    <a:pt x="5020" y="-426"/>
                    <a:pt x="3988" y="1473"/>
                  </a:cubicBezTo>
                  <a:cubicBezTo>
                    <a:pt x="2957" y="3372"/>
                    <a:pt x="1655" y="7407"/>
                    <a:pt x="895" y="10730"/>
                  </a:cubicBezTo>
                  <a:cubicBezTo>
                    <a:pt x="135" y="14053"/>
                    <a:pt x="-82" y="16664"/>
                    <a:pt x="27" y="18444"/>
                  </a:cubicBezTo>
                  <a:cubicBezTo>
                    <a:pt x="135" y="20225"/>
                    <a:pt x="569" y="21174"/>
                    <a:pt x="1655" y="20106"/>
                  </a:cubicBezTo>
                  <a:cubicBezTo>
                    <a:pt x="2740" y="19038"/>
                    <a:pt x="4477" y="15952"/>
                    <a:pt x="5725" y="13460"/>
                  </a:cubicBezTo>
                  <a:cubicBezTo>
                    <a:pt x="6973" y="10967"/>
                    <a:pt x="7733" y="9069"/>
                    <a:pt x="8384" y="8119"/>
                  </a:cubicBezTo>
                  <a:cubicBezTo>
                    <a:pt x="9036" y="7170"/>
                    <a:pt x="9578" y="7170"/>
                    <a:pt x="9850" y="7763"/>
                  </a:cubicBezTo>
                  <a:cubicBezTo>
                    <a:pt x="10121" y="8356"/>
                    <a:pt x="10121" y="9543"/>
                    <a:pt x="9795" y="11323"/>
                  </a:cubicBezTo>
                  <a:cubicBezTo>
                    <a:pt x="9470" y="13104"/>
                    <a:pt x="8819" y="15477"/>
                    <a:pt x="8222" y="17376"/>
                  </a:cubicBezTo>
                  <a:cubicBezTo>
                    <a:pt x="7625" y="19275"/>
                    <a:pt x="7082" y="20699"/>
                    <a:pt x="7136" y="20937"/>
                  </a:cubicBezTo>
                  <a:cubicBezTo>
                    <a:pt x="7190" y="21174"/>
                    <a:pt x="7842" y="20225"/>
                    <a:pt x="9090" y="18088"/>
                  </a:cubicBezTo>
                  <a:cubicBezTo>
                    <a:pt x="10338" y="15952"/>
                    <a:pt x="12183" y="12629"/>
                    <a:pt x="13377" y="10730"/>
                  </a:cubicBezTo>
                  <a:cubicBezTo>
                    <a:pt x="14571" y="8831"/>
                    <a:pt x="15114" y="8356"/>
                    <a:pt x="15711" y="8119"/>
                  </a:cubicBezTo>
                  <a:cubicBezTo>
                    <a:pt x="16308" y="7882"/>
                    <a:pt x="16959" y="7882"/>
                    <a:pt x="17339" y="8475"/>
                  </a:cubicBezTo>
                  <a:cubicBezTo>
                    <a:pt x="17719" y="9069"/>
                    <a:pt x="17828" y="10255"/>
                    <a:pt x="17773" y="11442"/>
                  </a:cubicBezTo>
                  <a:cubicBezTo>
                    <a:pt x="17719" y="12629"/>
                    <a:pt x="17502" y="13816"/>
                    <a:pt x="17176" y="14765"/>
                  </a:cubicBezTo>
                  <a:cubicBezTo>
                    <a:pt x="16851" y="15715"/>
                    <a:pt x="16416" y="16427"/>
                    <a:pt x="16037" y="17257"/>
                  </a:cubicBezTo>
                  <a:cubicBezTo>
                    <a:pt x="15657" y="18088"/>
                    <a:pt x="15331" y="19038"/>
                    <a:pt x="15440" y="19631"/>
                  </a:cubicBezTo>
                  <a:cubicBezTo>
                    <a:pt x="15548" y="20225"/>
                    <a:pt x="16091" y="20462"/>
                    <a:pt x="17176" y="19869"/>
                  </a:cubicBezTo>
                  <a:cubicBezTo>
                    <a:pt x="18262" y="19275"/>
                    <a:pt x="19890" y="17851"/>
                    <a:pt x="21518" y="1642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7" name="Line"/>
            <p:cNvSpPr/>
            <p:nvPr/>
          </p:nvSpPr>
          <p:spPr>
            <a:xfrm>
              <a:off x="4020626" y="7442245"/>
              <a:ext cx="315028" cy="384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389" extrusionOk="0">
                  <a:moveTo>
                    <a:pt x="13244" y="1663"/>
                  </a:moveTo>
                  <a:cubicBezTo>
                    <a:pt x="14347" y="1016"/>
                    <a:pt x="15451" y="369"/>
                    <a:pt x="15530" y="111"/>
                  </a:cubicBezTo>
                  <a:cubicBezTo>
                    <a:pt x="15609" y="-148"/>
                    <a:pt x="14663" y="-19"/>
                    <a:pt x="13244" y="1210"/>
                  </a:cubicBezTo>
                  <a:cubicBezTo>
                    <a:pt x="11825" y="2439"/>
                    <a:pt x="9933" y="4767"/>
                    <a:pt x="8750" y="6254"/>
                  </a:cubicBezTo>
                  <a:cubicBezTo>
                    <a:pt x="7568" y="7742"/>
                    <a:pt x="7095" y="8389"/>
                    <a:pt x="7331" y="8583"/>
                  </a:cubicBezTo>
                  <a:cubicBezTo>
                    <a:pt x="7568" y="8777"/>
                    <a:pt x="8514" y="8518"/>
                    <a:pt x="10091" y="7677"/>
                  </a:cubicBezTo>
                  <a:cubicBezTo>
                    <a:pt x="11667" y="6836"/>
                    <a:pt x="13874" y="5414"/>
                    <a:pt x="15372" y="4702"/>
                  </a:cubicBezTo>
                  <a:cubicBezTo>
                    <a:pt x="16870" y="3991"/>
                    <a:pt x="17658" y="3991"/>
                    <a:pt x="18683" y="4702"/>
                  </a:cubicBezTo>
                  <a:cubicBezTo>
                    <a:pt x="19708" y="5414"/>
                    <a:pt x="20969" y="6836"/>
                    <a:pt x="21285" y="9100"/>
                  </a:cubicBezTo>
                  <a:cubicBezTo>
                    <a:pt x="21600" y="11363"/>
                    <a:pt x="20969" y="14468"/>
                    <a:pt x="18762" y="16990"/>
                  </a:cubicBezTo>
                  <a:cubicBezTo>
                    <a:pt x="16555" y="19512"/>
                    <a:pt x="12771" y="21452"/>
                    <a:pt x="9381" y="21387"/>
                  </a:cubicBezTo>
                  <a:cubicBezTo>
                    <a:pt x="5991" y="21323"/>
                    <a:pt x="2996" y="19253"/>
                    <a:pt x="0" y="171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8" name="Line"/>
            <p:cNvSpPr/>
            <p:nvPr/>
          </p:nvSpPr>
          <p:spPr>
            <a:xfrm>
              <a:off x="4376383" y="7453759"/>
              <a:ext cx="767320" cy="232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9" extrusionOk="0">
                  <a:moveTo>
                    <a:pt x="0" y="7392"/>
                  </a:moveTo>
                  <a:cubicBezTo>
                    <a:pt x="1113" y="8027"/>
                    <a:pt x="2225" y="8662"/>
                    <a:pt x="3567" y="8344"/>
                  </a:cubicBezTo>
                  <a:cubicBezTo>
                    <a:pt x="4909" y="8027"/>
                    <a:pt x="6480" y="6756"/>
                    <a:pt x="7462" y="5803"/>
                  </a:cubicBezTo>
                  <a:cubicBezTo>
                    <a:pt x="8444" y="4850"/>
                    <a:pt x="8836" y="4215"/>
                    <a:pt x="9229" y="3262"/>
                  </a:cubicBezTo>
                  <a:cubicBezTo>
                    <a:pt x="9622" y="2309"/>
                    <a:pt x="10015" y="1039"/>
                    <a:pt x="10047" y="403"/>
                  </a:cubicBezTo>
                  <a:cubicBezTo>
                    <a:pt x="10080" y="-232"/>
                    <a:pt x="9753" y="-232"/>
                    <a:pt x="9000" y="1250"/>
                  </a:cubicBezTo>
                  <a:cubicBezTo>
                    <a:pt x="8247" y="2733"/>
                    <a:pt x="7069" y="5697"/>
                    <a:pt x="6382" y="8344"/>
                  </a:cubicBezTo>
                  <a:cubicBezTo>
                    <a:pt x="5695" y="10992"/>
                    <a:pt x="5498" y="13321"/>
                    <a:pt x="5989" y="15439"/>
                  </a:cubicBezTo>
                  <a:cubicBezTo>
                    <a:pt x="6480" y="17556"/>
                    <a:pt x="7658" y="19462"/>
                    <a:pt x="9425" y="20415"/>
                  </a:cubicBezTo>
                  <a:cubicBezTo>
                    <a:pt x="11193" y="21368"/>
                    <a:pt x="13549" y="21368"/>
                    <a:pt x="15676" y="20627"/>
                  </a:cubicBezTo>
                  <a:cubicBezTo>
                    <a:pt x="17804" y="19886"/>
                    <a:pt x="19702" y="18403"/>
                    <a:pt x="21600" y="169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1999" name="Line"/>
            <p:cNvSpPr/>
            <p:nvPr/>
          </p:nvSpPr>
          <p:spPr>
            <a:xfrm>
              <a:off x="5492484" y="2903392"/>
              <a:ext cx="1604690" cy="34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20" extrusionOk="0">
                  <a:moveTo>
                    <a:pt x="0" y="12780"/>
                  </a:moveTo>
                  <a:cubicBezTo>
                    <a:pt x="1188" y="14220"/>
                    <a:pt x="2376" y="15660"/>
                    <a:pt x="3642" y="16380"/>
                  </a:cubicBezTo>
                  <a:cubicBezTo>
                    <a:pt x="4908" y="17100"/>
                    <a:pt x="6252" y="17100"/>
                    <a:pt x="7549" y="17100"/>
                  </a:cubicBezTo>
                  <a:cubicBezTo>
                    <a:pt x="8846" y="17100"/>
                    <a:pt x="10097" y="17100"/>
                    <a:pt x="11253" y="15660"/>
                  </a:cubicBezTo>
                  <a:cubicBezTo>
                    <a:pt x="12410" y="14220"/>
                    <a:pt x="13473" y="11340"/>
                    <a:pt x="14551" y="9180"/>
                  </a:cubicBezTo>
                  <a:cubicBezTo>
                    <a:pt x="15630" y="7020"/>
                    <a:pt x="16724" y="5580"/>
                    <a:pt x="17818" y="4140"/>
                  </a:cubicBezTo>
                  <a:cubicBezTo>
                    <a:pt x="18912" y="2700"/>
                    <a:pt x="20006" y="1260"/>
                    <a:pt x="20662" y="540"/>
                  </a:cubicBezTo>
                  <a:cubicBezTo>
                    <a:pt x="21319" y="-180"/>
                    <a:pt x="21537" y="-180"/>
                    <a:pt x="21569" y="540"/>
                  </a:cubicBezTo>
                  <a:cubicBezTo>
                    <a:pt x="21600" y="1260"/>
                    <a:pt x="21444" y="2700"/>
                    <a:pt x="21194" y="6300"/>
                  </a:cubicBezTo>
                  <a:cubicBezTo>
                    <a:pt x="20944" y="9900"/>
                    <a:pt x="20600" y="15660"/>
                    <a:pt x="20256" y="214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0" name="Line"/>
            <p:cNvSpPr/>
            <p:nvPr/>
          </p:nvSpPr>
          <p:spPr>
            <a:xfrm>
              <a:off x="7597960" y="2644720"/>
              <a:ext cx="284771" cy="378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3" h="21302" extrusionOk="0">
                  <a:moveTo>
                    <a:pt x="7863" y="1980"/>
                  </a:moveTo>
                  <a:cubicBezTo>
                    <a:pt x="8381" y="1063"/>
                    <a:pt x="8899" y="147"/>
                    <a:pt x="9159" y="16"/>
                  </a:cubicBezTo>
                  <a:cubicBezTo>
                    <a:pt x="9418" y="-115"/>
                    <a:pt x="9418" y="540"/>
                    <a:pt x="8035" y="2700"/>
                  </a:cubicBezTo>
                  <a:cubicBezTo>
                    <a:pt x="6653" y="4860"/>
                    <a:pt x="3888" y="8525"/>
                    <a:pt x="2160" y="11340"/>
                  </a:cubicBezTo>
                  <a:cubicBezTo>
                    <a:pt x="432" y="14154"/>
                    <a:pt x="-259" y="16118"/>
                    <a:pt x="87" y="17623"/>
                  </a:cubicBezTo>
                  <a:cubicBezTo>
                    <a:pt x="432" y="19129"/>
                    <a:pt x="1815" y="20176"/>
                    <a:pt x="4493" y="20765"/>
                  </a:cubicBezTo>
                  <a:cubicBezTo>
                    <a:pt x="7171" y="21354"/>
                    <a:pt x="11146" y="21485"/>
                    <a:pt x="14170" y="21027"/>
                  </a:cubicBezTo>
                  <a:cubicBezTo>
                    <a:pt x="17194" y="20569"/>
                    <a:pt x="19267" y="19521"/>
                    <a:pt x="20304" y="18670"/>
                  </a:cubicBezTo>
                  <a:cubicBezTo>
                    <a:pt x="21341" y="17820"/>
                    <a:pt x="21341" y="17165"/>
                    <a:pt x="20823" y="16707"/>
                  </a:cubicBezTo>
                  <a:cubicBezTo>
                    <a:pt x="20304" y="16249"/>
                    <a:pt x="19267" y="15987"/>
                    <a:pt x="17367" y="15987"/>
                  </a:cubicBezTo>
                  <a:cubicBezTo>
                    <a:pt x="15466" y="15987"/>
                    <a:pt x="12701" y="16249"/>
                    <a:pt x="10714" y="16838"/>
                  </a:cubicBezTo>
                  <a:cubicBezTo>
                    <a:pt x="8727" y="17427"/>
                    <a:pt x="7517" y="18343"/>
                    <a:pt x="6307" y="1926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1" name="Line"/>
            <p:cNvSpPr/>
            <p:nvPr/>
          </p:nvSpPr>
          <p:spPr>
            <a:xfrm>
              <a:off x="7885124" y="2854272"/>
              <a:ext cx="160440" cy="34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2" name="Line"/>
            <p:cNvSpPr/>
            <p:nvPr/>
          </p:nvSpPr>
          <p:spPr>
            <a:xfrm>
              <a:off x="8126667" y="2679496"/>
              <a:ext cx="168910" cy="404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4" h="21375" extrusionOk="0">
                  <a:moveTo>
                    <a:pt x="10835" y="7016"/>
                  </a:moveTo>
                  <a:cubicBezTo>
                    <a:pt x="13754" y="5911"/>
                    <a:pt x="16673" y="4807"/>
                    <a:pt x="18424" y="3948"/>
                  </a:cubicBezTo>
                  <a:cubicBezTo>
                    <a:pt x="20175" y="3089"/>
                    <a:pt x="20759" y="2475"/>
                    <a:pt x="21051" y="1861"/>
                  </a:cubicBezTo>
                  <a:cubicBezTo>
                    <a:pt x="21343" y="1248"/>
                    <a:pt x="21343" y="634"/>
                    <a:pt x="19884" y="266"/>
                  </a:cubicBezTo>
                  <a:cubicBezTo>
                    <a:pt x="18424" y="-102"/>
                    <a:pt x="15505" y="-225"/>
                    <a:pt x="12294" y="818"/>
                  </a:cubicBezTo>
                  <a:cubicBezTo>
                    <a:pt x="9083" y="1861"/>
                    <a:pt x="5581" y="4070"/>
                    <a:pt x="3538" y="5482"/>
                  </a:cubicBezTo>
                  <a:cubicBezTo>
                    <a:pt x="1494" y="6893"/>
                    <a:pt x="911" y="7507"/>
                    <a:pt x="473" y="8182"/>
                  </a:cubicBezTo>
                  <a:cubicBezTo>
                    <a:pt x="35" y="8857"/>
                    <a:pt x="-257" y="9593"/>
                    <a:pt x="327" y="9961"/>
                  </a:cubicBezTo>
                  <a:cubicBezTo>
                    <a:pt x="911" y="10330"/>
                    <a:pt x="2370" y="10330"/>
                    <a:pt x="4413" y="9777"/>
                  </a:cubicBezTo>
                  <a:cubicBezTo>
                    <a:pt x="6456" y="9225"/>
                    <a:pt x="9083" y="8120"/>
                    <a:pt x="11273" y="7323"/>
                  </a:cubicBezTo>
                  <a:cubicBezTo>
                    <a:pt x="13462" y="6525"/>
                    <a:pt x="15213" y="6034"/>
                    <a:pt x="16673" y="6095"/>
                  </a:cubicBezTo>
                  <a:cubicBezTo>
                    <a:pt x="18132" y="6157"/>
                    <a:pt x="19300" y="6770"/>
                    <a:pt x="19883" y="8611"/>
                  </a:cubicBezTo>
                  <a:cubicBezTo>
                    <a:pt x="20467" y="10452"/>
                    <a:pt x="20467" y="13520"/>
                    <a:pt x="20175" y="15852"/>
                  </a:cubicBezTo>
                  <a:cubicBezTo>
                    <a:pt x="19883" y="18184"/>
                    <a:pt x="19300" y="19780"/>
                    <a:pt x="18716" y="2137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3" name="Line"/>
            <p:cNvSpPr/>
            <p:nvPr/>
          </p:nvSpPr>
          <p:spPr>
            <a:xfrm>
              <a:off x="8505954" y="2806538"/>
              <a:ext cx="299953" cy="194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9" extrusionOk="0">
                  <a:moveTo>
                    <a:pt x="0" y="8365"/>
                  </a:moveTo>
                  <a:cubicBezTo>
                    <a:pt x="502" y="11708"/>
                    <a:pt x="1005" y="15050"/>
                    <a:pt x="1340" y="17365"/>
                  </a:cubicBezTo>
                  <a:cubicBezTo>
                    <a:pt x="1674" y="19679"/>
                    <a:pt x="1842" y="20965"/>
                    <a:pt x="2260" y="21222"/>
                  </a:cubicBezTo>
                  <a:cubicBezTo>
                    <a:pt x="2679" y="21479"/>
                    <a:pt x="3349" y="20708"/>
                    <a:pt x="4437" y="17622"/>
                  </a:cubicBezTo>
                  <a:cubicBezTo>
                    <a:pt x="5526" y="14536"/>
                    <a:pt x="7033" y="9136"/>
                    <a:pt x="7954" y="5536"/>
                  </a:cubicBezTo>
                  <a:cubicBezTo>
                    <a:pt x="8874" y="1936"/>
                    <a:pt x="9209" y="136"/>
                    <a:pt x="9460" y="8"/>
                  </a:cubicBezTo>
                  <a:cubicBezTo>
                    <a:pt x="9712" y="-121"/>
                    <a:pt x="9879" y="1422"/>
                    <a:pt x="9879" y="3865"/>
                  </a:cubicBezTo>
                  <a:cubicBezTo>
                    <a:pt x="9879" y="6308"/>
                    <a:pt x="9712" y="9650"/>
                    <a:pt x="9712" y="11965"/>
                  </a:cubicBezTo>
                  <a:cubicBezTo>
                    <a:pt x="9712" y="14279"/>
                    <a:pt x="9879" y="15565"/>
                    <a:pt x="10298" y="15822"/>
                  </a:cubicBezTo>
                  <a:cubicBezTo>
                    <a:pt x="10716" y="16079"/>
                    <a:pt x="11386" y="15308"/>
                    <a:pt x="12474" y="13250"/>
                  </a:cubicBezTo>
                  <a:cubicBezTo>
                    <a:pt x="13563" y="11193"/>
                    <a:pt x="15070" y="7850"/>
                    <a:pt x="16158" y="5536"/>
                  </a:cubicBezTo>
                  <a:cubicBezTo>
                    <a:pt x="17247" y="3222"/>
                    <a:pt x="17916" y="1936"/>
                    <a:pt x="18502" y="1808"/>
                  </a:cubicBezTo>
                  <a:cubicBezTo>
                    <a:pt x="19088" y="1679"/>
                    <a:pt x="19591" y="2708"/>
                    <a:pt x="19926" y="5536"/>
                  </a:cubicBezTo>
                  <a:cubicBezTo>
                    <a:pt x="20260" y="8365"/>
                    <a:pt x="20428" y="12993"/>
                    <a:pt x="20679" y="15950"/>
                  </a:cubicBezTo>
                  <a:cubicBezTo>
                    <a:pt x="20930" y="18908"/>
                    <a:pt x="21265" y="20193"/>
                    <a:pt x="21600" y="2147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4" name="Line"/>
            <p:cNvSpPr/>
            <p:nvPr/>
          </p:nvSpPr>
          <p:spPr>
            <a:xfrm>
              <a:off x="8868686" y="2837124"/>
              <a:ext cx="247200" cy="169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0974" extrusionOk="0">
                  <a:moveTo>
                    <a:pt x="0" y="1260"/>
                  </a:moveTo>
                  <a:cubicBezTo>
                    <a:pt x="1009" y="1260"/>
                    <a:pt x="2019" y="1260"/>
                    <a:pt x="3028" y="3420"/>
                  </a:cubicBezTo>
                  <a:cubicBezTo>
                    <a:pt x="4037" y="5580"/>
                    <a:pt x="5047" y="9900"/>
                    <a:pt x="5652" y="12780"/>
                  </a:cubicBezTo>
                  <a:cubicBezTo>
                    <a:pt x="6258" y="15660"/>
                    <a:pt x="6460" y="17100"/>
                    <a:pt x="6561" y="18540"/>
                  </a:cubicBezTo>
                  <a:cubicBezTo>
                    <a:pt x="6662" y="19980"/>
                    <a:pt x="6662" y="21420"/>
                    <a:pt x="8882" y="20844"/>
                  </a:cubicBezTo>
                  <a:cubicBezTo>
                    <a:pt x="11103" y="20268"/>
                    <a:pt x="15544" y="17676"/>
                    <a:pt x="18067" y="14652"/>
                  </a:cubicBezTo>
                  <a:cubicBezTo>
                    <a:pt x="20591" y="11628"/>
                    <a:pt x="21196" y="8172"/>
                    <a:pt x="21398" y="5724"/>
                  </a:cubicBezTo>
                  <a:cubicBezTo>
                    <a:pt x="21600" y="3276"/>
                    <a:pt x="21398" y="1836"/>
                    <a:pt x="19581" y="972"/>
                  </a:cubicBezTo>
                  <a:cubicBezTo>
                    <a:pt x="17764" y="108"/>
                    <a:pt x="14333" y="-180"/>
                    <a:pt x="12213" y="108"/>
                  </a:cubicBezTo>
                  <a:cubicBezTo>
                    <a:pt x="10093" y="396"/>
                    <a:pt x="9286" y="1260"/>
                    <a:pt x="8983" y="2412"/>
                  </a:cubicBezTo>
                  <a:cubicBezTo>
                    <a:pt x="8680" y="3564"/>
                    <a:pt x="8882" y="5004"/>
                    <a:pt x="9084" y="644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5" name="Line"/>
            <p:cNvSpPr/>
            <p:nvPr/>
          </p:nvSpPr>
          <p:spPr>
            <a:xfrm>
              <a:off x="9245370" y="3021688"/>
              <a:ext cx="27904" cy="1"/>
            </a:xfrm>
            <a:prstGeom prst="ellipse">
              <a:avLst/>
            </a:pr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6" name="Line"/>
            <p:cNvSpPr/>
            <p:nvPr/>
          </p:nvSpPr>
          <p:spPr>
            <a:xfrm>
              <a:off x="5164630" y="4842907"/>
              <a:ext cx="1953477" cy="75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273" extrusionOk="0">
                  <a:moveTo>
                    <a:pt x="0" y="17509"/>
                  </a:moveTo>
                  <a:cubicBezTo>
                    <a:pt x="848" y="18818"/>
                    <a:pt x="1695" y="20127"/>
                    <a:pt x="2671" y="20781"/>
                  </a:cubicBezTo>
                  <a:cubicBezTo>
                    <a:pt x="3647" y="21436"/>
                    <a:pt x="4751" y="21436"/>
                    <a:pt x="5740" y="20781"/>
                  </a:cubicBezTo>
                  <a:cubicBezTo>
                    <a:pt x="6729" y="20127"/>
                    <a:pt x="7602" y="18818"/>
                    <a:pt x="8578" y="16854"/>
                  </a:cubicBezTo>
                  <a:cubicBezTo>
                    <a:pt x="9554" y="14891"/>
                    <a:pt x="10633" y="12272"/>
                    <a:pt x="11673" y="10309"/>
                  </a:cubicBezTo>
                  <a:cubicBezTo>
                    <a:pt x="12713" y="8345"/>
                    <a:pt x="13715" y="7036"/>
                    <a:pt x="14717" y="6054"/>
                  </a:cubicBezTo>
                  <a:cubicBezTo>
                    <a:pt x="15718" y="5072"/>
                    <a:pt x="16720" y="4418"/>
                    <a:pt x="17696" y="4091"/>
                  </a:cubicBezTo>
                  <a:cubicBezTo>
                    <a:pt x="18672" y="3763"/>
                    <a:pt x="19622" y="3763"/>
                    <a:pt x="20200" y="3763"/>
                  </a:cubicBezTo>
                  <a:cubicBezTo>
                    <a:pt x="20778" y="3763"/>
                    <a:pt x="20984" y="3763"/>
                    <a:pt x="21176" y="3109"/>
                  </a:cubicBezTo>
                  <a:cubicBezTo>
                    <a:pt x="21369" y="2454"/>
                    <a:pt x="21549" y="1145"/>
                    <a:pt x="21574" y="491"/>
                  </a:cubicBezTo>
                  <a:cubicBezTo>
                    <a:pt x="21600" y="-164"/>
                    <a:pt x="21472" y="-164"/>
                    <a:pt x="21369" y="491"/>
                  </a:cubicBezTo>
                  <a:cubicBezTo>
                    <a:pt x="21266" y="1145"/>
                    <a:pt x="21189" y="2454"/>
                    <a:pt x="21112" y="37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7" name="Line"/>
            <p:cNvSpPr/>
            <p:nvPr/>
          </p:nvSpPr>
          <p:spPr>
            <a:xfrm>
              <a:off x="7334049" y="4640033"/>
              <a:ext cx="34879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465"/>
                    <a:pt x="7200" y="929"/>
                    <a:pt x="3600" y="3135"/>
                  </a:cubicBezTo>
                  <a:cubicBezTo>
                    <a:pt x="0" y="5342"/>
                    <a:pt x="0" y="9290"/>
                    <a:pt x="0" y="12658"/>
                  </a:cubicBezTo>
                  <a:cubicBezTo>
                    <a:pt x="0" y="16026"/>
                    <a:pt x="0" y="1881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8" name="Line"/>
            <p:cNvSpPr/>
            <p:nvPr/>
          </p:nvSpPr>
          <p:spPr>
            <a:xfrm>
              <a:off x="7469802" y="4619623"/>
              <a:ext cx="212598" cy="2431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2" h="21309" extrusionOk="0">
                  <a:moveTo>
                    <a:pt x="5089" y="6068"/>
                  </a:moveTo>
                  <a:cubicBezTo>
                    <a:pt x="4189" y="4846"/>
                    <a:pt x="3289" y="3623"/>
                    <a:pt x="3514" y="2706"/>
                  </a:cubicBezTo>
                  <a:cubicBezTo>
                    <a:pt x="3739" y="1789"/>
                    <a:pt x="5089" y="1178"/>
                    <a:pt x="7451" y="770"/>
                  </a:cubicBezTo>
                  <a:cubicBezTo>
                    <a:pt x="9814" y="363"/>
                    <a:pt x="13189" y="159"/>
                    <a:pt x="15439" y="57"/>
                  </a:cubicBezTo>
                  <a:cubicBezTo>
                    <a:pt x="17689" y="-45"/>
                    <a:pt x="18814" y="-45"/>
                    <a:pt x="19714" y="363"/>
                  </a:cubicBezTo>
                  <a:cubicBezTo>
                    <a:pt x="20614" y="770"/>
                    <a:pt x="21289" y="1585"/>
                    <a:pt x="19151" y="3725"/>
                  </a:cubicBezTo>
                  <a:cubicBezTo>
                    <a:pt x="17014" y="5864"/>
                    <a:pt x="12064" y="9329"/>
                    <a:pt x="8576" y="11876"/>
                  </a:cubicBezTo>
                  <a:cubicBezTo>
                    <a:pt x="5089" y="14423"/>
                    <a:pt x="3064" y="16053"/>
                    <a:pt x="1714" y="17378"/>
                  </a:cubicBezTo>
                  <a:cubicBezTo>
                    <a:pt x="364" y="18702"/>
                    <a:pt x="-311" y="19721"/>
                    <a:pt x="139" y="20434"/>
                  </a:cubicBezTo>
                  <a:cubicBezTo>
                    <a:pt x="589" y="21147"/>
                    <a:pt x="2164" y="21555"/>
                    <a:pt x="4976" y="21147"/>
                  </a:cubicBezTo>
                  <a:cubicBezTo>
                    <a:pt x="7789" y="20740"/>
                    <a:pt x="11839" y="19517"/>
                    <a:pt x="15889" y="1829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09" name="Line"/>
            <p:cNvSpPr/>
            <p:nvPr/>
          </p:nvSpPr>
          <p:spPr>
            <a:xfrm>
              <a:off x="7738636" y="4765594"/>
              <a:ext cx="118586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0" name="Line"/>
            <p:cNvSpPr/>
            <p:nvPr/>
          </p:nvSpPr>
          <p:spPr>
            <a:xfrm>
              <a:off x="7993792" y="4626082"/>
              <a:ext cx="23869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20157" y="0"/>
                  </a:moveTo>
                  <a:cubicBezTo>
                    <a:pt x="12302" y="6171"/>
                    <a:pt x="4448" y="12343"/>
                    <a:pt x="1502" y="15943"/>
                  </a:cubicBezTo>
                  <a:cubicBezTo>
                    <a:pt x="-1443" y="19543"/>
                    <a:pt x="521" y="20571"/>
                    <a:pt x="2484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1" name="Line"/>
            <p:cNvSpPr/>
            <p:nvPr/>
          </p:nvSpPr>
          <p:spPr>
            <a:xfrm>
              <a:off x="8141136" y="4585817"/>
              <a:ext cx="225307" cy="322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0" h="21397" extrusionOk="0">
                  <a:moveTo>
                    <a:pt x="9266" y="3598"/>
                  </a:moveTo>
                  <a:cubicBezTo>
                    <a:pt x="10130" y="3135"/>
                    <a:pt x="10994" y="2672"/>
                    <a:pt x="11426" y="2055"/>
                  </a:cubicBezTo>
                  <a:cubicBezTo>
                    <a:pt x="11858" y="1438"/>
                    <a:pt x="11858" y="666"/>
                    <a:pt x="11318" y="281"/>
                  </a:cubicBezTo>
                  <a:cubicBezTo>
                    <a:pt x="10778" y="-105"/>
                    <a:pt x="9698" y="-105"/>
                    <a:pt x="7754" y="358"/>
                  </a:cubicBezTo>
                  <a:cubicBezTo>
                    <a:pt x="5810" y="821"/>
                    <a:pt x="3002" y="1746"/>
                    <a:pt x="1382" y="2981"/>
                  </a:cubicBezTo>
                  <a:cubicBezTo>
                    <a:pt x="-238" y="4215"/>
                    <a:pt x="-670" y="5758"/>
                    <a:pt x="1382" y="7609"/>
                  </a:cubicBezTo>
                  <a:cubicBezTo>
                    <a:pt x="3434" y="9461"/>
                    <a:pt x="7970" y="11621"/>
                    <a:pt x="10670" y="13472"/>
                  </a:cubicBezTo>
                  <a:cubicBezTo>
                    <a:pt x="13370" y="15324"/>
                    <a:pt x="14234" y="16866"/>
                    <a:pt x="14342" y="17946"/>
                  </a:cubicBezTo>
                  <a:cubicBezTo>
                    <a:pt x="14450" y="19026"/>
                    <a:pt x="13802" y="19644"/>
                    <a:pt x="12182" y="20184"/>
                  </a:cubicBezTo>
                  <a:cubicBezTo>
                    <a:pt x="10562" y="20724"/>
                    <a:pt x="7970" y="21186"/>
                    <a:pt x="6026" y="21341"/>
                  </a:cubicBezTo>
                  <a:cubicBezTo>
                    <a:pt x="4082" y="21495"/>
                    <a:pt x="2786" y="21341"/>
                    <a:pt x="2030" y="20801"/>
                  </a:cubicBezTo>
                  <a:cubicBezTo>
                    <a:pt x="1274" y="20261"/>
                    <a:pt x="1058" y="19335"/>
                    <a:pt x="2678" y="18024"/>
                  </a:cubicBezTo>
                  <a:cubicBezTo>
                    <a:pt x="4298" y="16712"/>
                    <a:pt x="7754" y="15015"/>
                    <a:pt x="11102" y="13858"/>
                  </a:cubicBezTo>
                  <a:cubicBezTo>
                    <a:pt x="14450" y="12701"/>
                    <a:pt x="17690" y="12084"/>
                    <a:pt x="20930" y="114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2" name="Line"/>
            <p:cNvSpPr/>
            <p:nvPr/>
          </p:nvSpPr>
          <p:spPr>
            <a:xfrm>
              <a:off x="8586820" y="4649334"/>
              <a:ext cx="260941" cy="177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468" extrusionOk="0">
                  <a:moveTo>
                    <a:pt x="1954" y="2244"/>
                  </a:moveTo>
                  <a:cubicBezTo>
                    <a:pt x="1380" y="7574"/>
                    <a:pt x="807" y="12904"/>
                    <a:pt x="424" y="16410"/>
                  </a:cubicBezTo>
                  <a:cubicBezTo>
                    <a:pt x="42" y="19917"/>
                    <a:pt x="-149" y="21600"/>
                    <a:pt x="138" y="21460"/>
                  </a:cubicBezTo>
                  <a:cubicBezTo>
                    <a:pt x="424" y="21319"/>
                    <a:pt x="1189" y="19356"/>
                    <a:pt x="2432" y="15849"/>
                  </a:cubicBezTo>
                  <a:cubicBezTo>
                    <a:pt x="3674" y="12343"/>
                    <a:pt x="5394" y="7293"/>
                    <a:pt x="6541" y="4208"/>
                  </a:cubicBezTo>
                  <a:cubicBezTo>
                    <a:pt x="7688" y="1122"/>
                    <a:pt x="8262" y="0"/>
                    <a:pt x="8835" y="0"/>
                  </a:cubicBezTo>
                  <a:cubicBezTo>
                    <a:pt x="9409" y="0"/>
                    <a:pt x="9982" y="1122"/>
                    <a:pt x="10269" y="3086"/>
                  </a:cubicBezTo>
                  <a:cubicBezTo>
                    <a:pt x="10555" y="5049"/>
                    <a:pt x="10555" y="7855"/>
                    <a:pt x="10364" y="9958"/>
                  </a:cubicBezTo>
                  <a:cubicBezTo>
                    <a:pt x="10173" y="12062"/>
                    <a:pt x="9791" y="13465"/>
                    <a:pt x="9886" y="14727"/>
                  </a:cubicBezTo>
                  <a:cubicBezTo>
                    <a:pt x="9982" y="15990"/>
                    <a:pt x="10555" y="17112"/>
                    <a:pt x="11320" y="17112"/>
                  </a:cubicBezTo>
                  <a:cubicBezTo>
                    <a:pt x="12085" y="17112"/>
                    <a:pt x="13040" y="15990"/>
                    <a:pt x="14187" y="14306"/>
                  </a:cubicBezTo>
                  <a:cubicBezTo>
                    <a:pt x="15334" y="12623"/>
                    <a:pt x="16672" y="10379"/>
                    <a:pt x="17819" y="8416"/>
                  </a:cubicBezTo>
                  <a:cubicBezTo>
                    <a:pt x="18966" y="6452"/>
                    <a:pt x="19922" y="4769"/>
                    <a:pt x="20495" y="4769"/>
                  </a:cubicBezTo>
                  <a:cubicBezTo>
                    <a:pt x="21069" y="4769"/>
                    <a:pt x="21260" y="6452"/>
                    <a:pt x="21164" y="8135"/>
                  </a:cubicBezTo>
                  <a:cubicBezTo>
                    <a:pt x="21069" y="9818"/>
                    <a:pt x="20686" y="11501"/>
                    <a:pt x="20400" y="13044"/>
                  </a:cubicBezTo>
                  <a:cubicBezTo>
                    <a:pt x="20113" y="14587"/>
                    <a:pt x="19922" y="15990"/>
                    <a:pt x="20113" y="16971"/>
                  </a:cubicBezTo>
                  <a:cubicBezTo>
                    <a:pt x="20304" y="17953"/>
                    <a:pt x="20878" y="18514"/>
                    <a:pt x="21451" y="1907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3" name="Line"/>
            <p:cNvSpPr/>
            <p:nvPr/>
          </p:nvSpPr>
          <p:spPr>
            <a:xfrm>
              <a:off x="8882638" y="4686537"/>
              <a:ext cx="179200" cy="1995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2" h="21307" extrusionOk="0">
                  <a:moveTo>
                    <a:pt x="0" y="8441"/>
                  </a:moveTo>
                  <a:cubicBezTo>
                    <a:pt x="1640" y="6952"/>
                    <a:pt x="3281" y="5462"/>
                    <a:pt x="4101" y="5586"/>
                  </a:cubicBezTo>
                  <a:cubicBezTo>
                    <a:pt x="4921" y="5710"/>
                    <a:pt x="4921" y="7448"/>
                    <a:pt x="4785" y="9807"/>
                  </a:cubicBezTo>
                  <a:cubicBezTo>
                    <a:pt x="4648" y="12166"/>
                    <a:pt x="4375" y="15145"/>
                    <a:pt x="4375" y="17255"/>
                  </a:cubicBezTo>
                  <a:cubicBezTo>
                    <a:pt x="4375" y="19366"/>
                    <a:pt x="4648" y="20607"/>
                    <a:pt x="6152" y="21103"/>
                  </a:cubicBezTo>
                  <a:cubicBezTo>
                    <a:pt x="7656" y="21600"/>
                    <a:pt x="10390" y="21352"/>
                    <a:pt x="13261" y="18497"/>
                  </a:cubicBezTo>
                  <a:cubicBezTo>
                    <a:pt x="16132" y="15641"/>
                    <a:pt x="19139" y="10179"/>
                    <a:pt x="20370" y="6828"/>
                  </a:cubicBezTo>
                  <a:cubicBezTo>
                    <a:pt x="21600" y="3476"/>
                    <a:pt x="21053" y="2234"/>
                    <a:pt x="19960" y="1366"/>
                  </a:cubicBezTo>
                  <a:cubicBezTo>
                    <a:pt x="18866" y="497"/>
                    <a:pt x="17225" y="0"/>
                    <a:pt x="15722" y="0"/>
                  </a:cubicBezTo>
                  <a:cubicBezTo>
                    <a:pt x="14218" y="0"/>
                    <a:pt x="12851" y="497"/>
                    <a:pt x="12714" y="1366"/>
                  </a:cubicBezTo>
                  <a:cubicBezTo>
                    <a:pt x="12577" y="2234"/>
                    <a:pt x="13671" y="3476"/>
                    <a:pt x="14765" y="471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4" name="Line"/>
            <p:cNvSpPr/>
            <p:nvPr/>
          </p:nvSpPr>
          <p:spPr>
            <a:xfrm>
              <a:off x="9182590" y="4807448"/>
              <a:ext cx="48830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171" y="1309"/>
                    <a:pt x="12343" y="2618"/>
                    <a:pt x="15943" y="6218"/>
                  </a:cubicBezTo>
                  <a:cubicBezTo>
                    <a:pt x="19543" y="9818"/>
                    <a:pt x="20571" y="1570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5" name="Line"/>
            <p:cNvSpPr/>
            <p:nvPr/>
          </p:nvSpPr>
          <p:spPr>
            <a:xfrm>
              <a:off x="5248337" y="5588718"/>
              <a:ext cx="1878770" cy="76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8" extrusionOk="0">
                  <a:moveTo>
                    <a:pt x="0" y="19636"/>
                  </a:moveTo>
                  <a:cubicBezTo>
                    <a:pt x="695" y="20291"/>
                    <a:pt x="1390" y="20945"/>
                    <a:pt x="2286" y="21273"/>
                  </a:cubicBezTo>
                  <a:cubicBezTo>
                    <a:pt x="3181" y="21600"/>
                    <a:pt x="4277" y="21600"/>
                    <a:pt x="5320" y="21273"/>
                  </a:cubicBezTo>
                  <a:cubicBezTo>
                    <a:pt x="6362" y="20945"/>
                    <a:pt x="7351" y="20291"/>
                    <a:pt x="8421" y="18327"/>
                  </a:cubicBezTo>
                  <a:cubicBezTo>
                    <a:pt x="9490" y="16364"/>
                    <a:pt x="10640" y="13091"/>
                    <a:pt x="11789" y="10473"/>
                  </a:cubicBezTo>
                  <a:cubicBezTo>
                    <a:pt x="12939" y="7855"/>
                    <a:pt x="14088" y="5891"/>
                    <a:pt x="15211" y="4255"/>
                  </a:cubicBezTo>
                  <a:cubicBezTo>
                    <a:pt x="16334" y="2618"/>
                    <a:pt x="17430" y="1309"/>
                    <a:pt x="18446" y="655"/>
                  </a:cubicBezTo>
                  <a:cubicBezTo>
                    <a:pt x="19461" y="0"/>
                    <a:pt x="20397" y="0"/>
                    <a:pt x="20932" y="0"/>
                  </a:cubicBezTo>
                  <a:cubicBezTo>
                    <a:pt x="21466" y="0"/>
                    <a:pt x="21600" y="0"/>
                    <a:pt x="21600" y="655"/>
                  </a:cubicBezTo>
                  <a:cubicBezTo>
                    <a:pt x="21600" y="1309"/>
                    <a:pt x="21466" y="2618"/>
                    <a:pt x="21346" y="4255"/>
                  </a:cubicBezTo>
                  <a:cubicBezTo>
                    <a:pt x="21226" y="5891"/>
                    <a:pt x="21119" y="7855"/>
                    <a:pt x="21012" y="981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6" name="Line"/>
            <p:cNvSpPr/>
            <p:nvPr/>
          </p:nvSpPr>
          <p:spPr>
            <a:xfrm>
              <a:off x="7395586" y="5400893"/>
              <a:ext cx="363977" cy="277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448" extrusionOk="0">
                  <a:moveTo>
                    <a:pt x="3376" y="5360"/>
                  </a:moveTo>
                  <a:cubicBezTo>
                    <a:pt x="2688" y="5180"/>
                    <a:pt x="2000" y="5000"/>
                    <a:pt x="1312" y="4730"/>
                  </a:cubicBezTo>
                  <a:cubicBezTo>
                    <a:pt x="624" y="4460"/>
                    <a:pt x="-64" y="4100"/>
                    <a:pt x="5" y="3650"/>
                  </a:cubicBezTo>
                  <a:cubicBezTo>
                    <a:pt x="74" y="3200"/>
                    <a:pt x="899" y="2660"/>
                    <a:pt x="3375" y="2030"/>
                  </a:cubicBezTo>
                  <a:cubicBezTo>
                    <a:pt x="5852" y="1400"/>
                    <a:pt x="9979" y="680"/>
                    <a:pt x="12387" y="320"/>
                  </a:cubicBezTo>
                  <a:cubicBezTo>
                    <a:pt x="14795" y="-40"/>
                    <a:pt x="15483" y="-40"/>
                    <a:pt x="16170" y="50"/>
                  </a:cubicBezTo>
                  <a:cubicBezTo>
                    <a:pt x="16858" y="140"/>
                    <a:pt x="17546" y="320"/>
                    <a:pt x="17202" y="1850"/>
                  </a:cubicBezTo>
                  <a:cubicBezTo>
                    <a:pt x="16858" y="3380"/>
                    <a:pt x="15482" y="6260"/>
                    <a:pt x="13350" y="9320"/>
                  </a:cubicBezTo>
                  <a:cubicBezTo>
                    <a:pt x="11218" y="12380"/>
                    <a:pt x="8328" y="15620"/>
                    <a:pt x="6677" y="17690"/>
                  </a:cubicBezTo>
                  <a:cubicBezTo>
                    <a:pt x="5026" y="19760"/>
                    <a:pt x="4614" y="20660"/>
                    <a:pt x="4820" y="21110"/>
                  </a:cubicBezTo>
                  <a:cubicBezTo>
                    <a:pt x="5026" y="21560"/>
                    <a:pt x="5852" y="21560"/>
                    <a:pt x="8741" y="21110"/>
                  </a:cubicBezTo>
                  <a:cubicBezTo>
                    <a:pt x="11630" y="20660"/>
                    <a:pt x="16583" y="19760"/>
                    <a:pt x="21536" y="1886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7" name="Line"/>
            <p:cNvSpPr/>
            <p:nvPr/>
          </p:nvSpPr>
          <p:spPr>
            <a:xfrm>
              <a:off x="8103234" y="5451111"/>
              <a:ext cx="203644" cy="263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445" extrusionOk="0">
                  <a:moveTo>
                    <a:pt x="1989" y="2119"/>
                  </a:moveTo>
                  <a:cubicBezTo>
                    <a:pt x="1989" y="1171"/>
                    <a:pt x="1989" y="224"/>
                    <a:pt x="2111" y="319"/>
                  </a:cubicBezTo>
                  <a:cubicBezTo>
                    <a:pt x="2232" y="413"/>
                    <a:pt x="2475" y="1550"/>
                    <a:pt x="2353" y="3350"/>
                  </a:cubicBezTo>
                  <a:cubicBezTo>
                    <a:pt x="2232" y="5150"/>
                    <a:pt x="1747" y="7613"/>
                    <a:pt x="1140" y="9319"/>
                  </a:cubicBezTo>
                  <a:cubicBezTo>
                    <a:pt x="533" y="11024"/>
                    <a:pt x="-195" y="11971"/>
                    <a:pt x="48" y="12256"/>
                  </a:cubicBezTo>
                  <a:cubicBezTo>
                    <a:pt x="290" y="12540"/>
                    <a:pt x="1504" y="12161"/>
                    <a:pt x="4659" y="10171"/>
                  </a:cubicBezTo>
                  <a:cubicBezTo>
                    <a:pt x="7814" y="8182"/>
                    <a:pt x="12911" y="4582"/>
                    <a:pt x="15944" y="2498"/>
                  </a:cubicBezTo>
                  <a:cubicBezTo>
                    <a:pt x="18978" y="413"/>
                    <a:pt x="19949" y="-155"/>
                    <a:pt x="20556" y="34"/>
                  </a:cubicBezTo>
                  <a:cubicBezTo>
                    <a:pt x="21162" y="224"/>
                    <a:pt x="21405" y="1171"/>
                    <a:pt x="21162" y="4866"/>
                  </a:cubicBezTo>
                  <a:cubicBezTo>
                    <a:pt x="20920" y="8561"/>
                    <a:pt x="20191" y="15003"/>
                    <a:pt x="19463" y="2144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8" name="Line"/>
            <p:cNvSpPr/>
            <p:nvPr/>
          </p:nvSpPr>
          <p:spPr>
            <a:xfrm>
              <a:off x="8352490" y="5470132"/>
              <a:ext cx="244148" cy="162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777"/>
                  </a:moveTo>
                  <a:cubicBezTo>
                    <a:pt x="2057" y="3394"/>
                    <a:pt x="4114" y="4011"/>
                    <a:pt x="5451" y="6634"/>
                  </a:cubicBezTo>
                  <a:cubicBezTo>
                    <a:pt x="6789" y="9257"/>
                    <a:pt x="7406" y="13886"/>
                    <a:pt x="7611" y="16971"/>
                  </a:cubicBezTo>
                  <a:cubicBezTo>
                    <a:pt x="7817" y="20057"/>
                    <a:pt x="7611" y="21600"/>
                    <a:pt x="7406" y="21600"/>
                  </a:cubicBezTo>
                  <a:cubicBezTo>
                    <a:pt x="7200" y="21600"/>
                    <a:pt x="6994" y="20057"/>
                    <a:pt x="7817" y="16663"/>
                  </a:cubicBezTo>
                  <a:cubicBezTo>
                    <a:pt x="8640" y="13269"/>
                    <a:pt x="10491" y="8023"/>
                    <a:pt x="12960" y="4937"/>
                  </a:cubicBezTo>
                  <a:cubicBezTo>
                    <a:pt x="15429" y="1851"/>
                    <a:pt x="18514" y="92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19" name="Line"/>
            <p:cNvSpPr/>
            <p:nvPr/>
          </p:nvSpPr>
          <p:spPr>
            <a:xfrm>
              <a:off x="8582686" y="5435254"/>
              <a:ext cx="280130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600" extrusionOk="0">
                  <a:moveTo>
                    <a:pt x="12748" y="0"/>
                  </a:moveTo>
                  <a:cubicBezTo>
                    <a:pt x="10623" y="1946"/>
                    <a:pt x="8498" y="3892"/>
                    <a:pt x="7170" y="5449"/>
                  </a:cubicBezTo>
                  <a:cubicBezTo>
                    <a:pt x="5843" y="7005"/>
                    <a:pt x="5311" y="8173"/>
                    <a:pt x="5577" y="8659"/>
                  </a:cubicBezTo>
                  <a:cubicBezTo>
                    <a:pt x="5843" y="9146"/>
                    <a:pt x="6905" y="8951"/>
                    <a:pt x="9207" y="8757"/>
                  </a:cubicBezTo>
                  <a:cubicBezTo>
                    <a:pt x="11508" y="8562"/>
                    <a:pt x="15049" y="8368"/>
                    <a:pt x="17351" y="9049"/>
                  </a:cubicBezTo>
                  <a:cubicBezTo>
                    <a:pt x="19652" y="9730"/>
                    <a:pt x="20715" y="11286"/>
                    <a:pt x="21157" y="12551"/>
                  </a:cubicBezTo>
                  <a:cubicBezTo>
                    <a:pt x="21600" y="13816"/>
                    <a:pt x="21423" y="14789"/>
                    <a:pt x="17793" y="16249"/>
                  </a:cubicBezTo>
                  <a:cubicBezTo>
                    <a:pt x="14164" y="17708"/>
                    <a:pt x="7082" y="1965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0" name="Line"/>
            <p:cNvSpPr/>
            <p:nvPr/>
          </p:nvSpPr>
          <p:spPr>
            <a:xfrm>
              <a:off x="5506435" y="7440445"/>
              <a:ext cx="1667176" cy="106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6" extrusionOk="0">
                  <a:moveTo>
                    <a:pt x="0" y="20487"/>
                  </a:moveTo>
                  <a:cubicBezTo>
                    <a:pt x="813" y="20956"/>
                    <a:pt x="1627" y="21426"/>
                    <a:pt x="2666" y="21426"/>
                  </a:cubicBezTo>
                  <a:cubicBezTo>
                    <a:pt x="3705" y="21426"/>
                    <a:pt x="4971" y="20956"/>
                    <a:pt x="6146" y="19783"/>
                  </a:cubicBezTo>
                  <a:cubicBezTo>
                    <a:pt x="7321" y="18609"/>
                    <a:pt x="8405" y="16730"/>
                    <a:pt x="9490" y="15087"/>
                  </a:cubicBezTo>
                  <a:cubicBezTo>
                    <a:pt x="10574" y="13443"/>
                    <a:pt x="11659" y="12035"/>
                    <a:pt x="12803" y="10626"/>
                  </a:cubicBezTo>
                  <a:cubicBezTo>
                    <a:pt x="13948" y="9217"/>
                    <a:pt x="15153" y="7809"/>
                    <a:pt x="16208" y="6400"/>
                  </a:cubicBezTo>
                  <a:cubicBezTo>
                    <a:pt x="17262" y="4991"/>
                    <a:pt x="18166" y="3583"/>
                    <a:pt x="18949" y="2409"/>
                  </a:cubicBezTo>
                  <a:cubicBezTo>
                    <a:pt x="19732" y="1235"/>
                    <a:pt x="20395" y="296"/>
                    <a:pt x="20802" y="61"/>
                  </a:cubicBezTo>
                  <a:cubicBezTo>
                    <a:pt x="21208" y="-174"/>
                    <a:pt x="21359" y="296"/>
                    <a:pt x="21449" y="1000"/>
                  </a:cubicBezTo>
                  <a:cubicBezTo>
                    <a:pt x="21540" y="1704"/>
                    <a:pt x="21570" y="2643"/>
                    <a:pt x="21600" y="358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1" name="Line"/>
            <p:cNvSpPr/>
            <p:nvPr/>
          </p:nvSpPr>
          <p:spPr>
            <a:xfrm>
              <a:off x="7511014" y="7272169"/>
              <a:ext cx="171818" cy="234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549" extrusionOk="0">
                  <a:moveTo>
                    <a:pt x="7457" y="428"/>
                  </a:moveTo>
                  <a:cubicBezTo>
                    <a:pt x="6017" y="428"/>
                    <a:pt x="4577" y="428"/>
                    <a:pt x="4577" y="428"/>
                  </a:cubicBezTo>
                  <a:cubicBezTo>
                    <a:pt x="4577" y="428"/>
                    <a:pt x="6017" y="428"/>
                    <a:pt x="8177" y="321"/>
                  </a:cubicBezTo>
                  <a:cubicBezTo>
                    <a:pt x="10337" y="214"/>
                    <a:pt x="13217" y="0"/>
                    <a:pt x="15377" y="0"/>
                  </a:cubicBezTo>
                  <a:cubicBezTo>
                    <a:pt x="17537" y="0"/>
                    <a:pt x="18977" y="214"/>
                    <a:pt x="19697" y="962"/>
                  </a:cubicBezTo>
                  <a:cubicBezTo>
                    <a:pt x="20417" y="1711"/>
                    <a:pt x="20417" y="2994"/>
                    <a:pt x="17969" y="5453"/>
                  </a:cubicBezTo>
                  <a:cubicBezTo>
                    <a:pt x="15521" y="7913"/>
                    <a:pt x="10625" y="11548"/>
                    <a:pt x="7457" y="13901"/>
                  </a:cubicBezTo>
                  <a:cubicBezTo>
                    <a:pt x="4289" y="16253"/>
                    <a:pt x="2849" y="17323"/>
                    <a:pt x="1697" y="18392"/>
                  </a:cubicBezTo>
                  <a:cubicBezTo>
                    <a:pt x="545" y="19461"/>
                    <a:pt x="-319" y="20531"/>
                    <a:pt x="113" y="21065"/>
                  </a:cubicBezTo>
                  <a:cubicBezTo>
                    <a:pt x="545" y="21600"/>
                    <a:pt x="2273" y="21600"/>
                    <a:pt x="5297" y="21493"/>
                  </a:cubicBezTo>
                  <a:cubicBezTo>
                    <a:pt x="8321" y="21386"/>
                    <a:pt x="12641" y="21172"/>
                    <a:pt x="15521" y="20638"/>
                  </a:cubicBezTo>
                  <a:cubicBezTo>
                    <a:pt x="18401" y="20103"/>
                    <a:pt x="19841" y="19247"/>
                    <a:pt x="21281" y="183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2" name="Line"/>
            <p:cNvSpPr/>
            <p:nvPr/>
          </p:nvSpPr>
          <p:spPr>
            <a:xfrm>
              <a:off x="7787465" y="7395406"/>
              <a:ext cx="15346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3" name="Line"/>
            <p:cNvSpPr/>
            <p:nvPr/>
          </p:nvSpPr>
          <p:spPr>
            <a:xfrm>
              <a:off x="8087416" y="7222016"/>
              <a:ext cx="329046" cy="319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533" extrusionOk="0">
                  <a:moveTo>
                    <a:pt x="3625" y="3220"/>
                  </a:moveTo>
                  <a:cubicBezTo>
                    <a:pt x="2870" y="2594"/>
                    <a:pt x="2115" y="1968"/>
                    <a:pt x="2266" y="1420"/>
                  </a:cubicBezTo>
                  <a:cubicBezTo>
                    <a:pt x="2417" y="872"/>
                    <a:pt x="3474" y="403"/>
                    <a:pt x="5815" y="168"/>
                  </a:cubicBezTo>
                  <a:cubicBezTo>
                    <a:pt x="8157" y="-67"/>
                    <a:pt x="11782" y="-67"/>
                    <a:pt x="14048" y="246"/>
                  </a:cubicBezTo>
                  <a:cubicBezTo>
                    <a:pt x="16313" y="559"/>
                    <a:pt x="17220" y="1185"/>
                    <a:pt x="17295" y="2281"/>
                  </a:cubicBezTo>
                  <a:cubicBezTo>
                    <a:pt x="17371" y="3377"/>
                    <a:pt x="16615" y="4942"/>
                    <a:pt x="15029" y="6194"/>
                  </a:cubicBezTo>
                  <a:cubicBezTo>
                    <a:pt x="13443" y="7446"/>
                    <a:pt x="11027" y="8385"/>
                    <a:pt x="9441" y="9090"/>
                  </a:cubicBezTo>
                  <a:cubicBezTo>
                    <a:pt x="7855" y="9794"/>
                    <a:pt x="7099" y="10263"/>
                    <a:pt x="7250" y="10576"/>
                  </a:cubicBezTo>
                  <a:cubicBezTo>
                    <a:pt x="7401" y="10890"/>
                    <a:pt x="8459" y="11046"/>
                    <a:pt x="10498" y="11359"/>
                  </a:cubicBezTo>
                  <a:cubicBezTo>
                    <a:pt x="12537" y="11672"/>
                    <a:pt x="15558" y="12142"/>
                    <a:pt x="17522" y="12768"/>
                  </a:cubicBezTo>
                  <a:cubicBezTo>
                    <a:pt x="19485" y="13394"/>
                    <a:pt x="20392" y="14176"/>
                    <a:pt x="20920" y="14959"/>
                  </a:cubicBezTo>
                  <a:cubicBezTo>
                    <a:pt x="21449" y="15742"/>
                    <a:pt x="21600" y="16524"/>
                    <a:pt x="20920" y="17463"/>
                  </a:cubicBezTo>
                  <a:cubicBezTo>
                    <a:pt x="20241" y="18403"/>
                    <a:pt x="18730" y="19498"/>
                    <a:pt x="15407" y="20281"/>
                  </a:cubicBezTo>
                  <a:cubicBezTo>
                    <a:pt x="12084" y="21063"/>
                    <a:pt x="6948" y="21533"/>
                    <a:pt x="4078" y="21533"/>
                  </a:cubicBezTo>
                  <a:cubicBezTo>
                    <a:pt x="1208" y="21533"/>
                    <a:pt x="604" y="21063"/>
                    <a:pt x="0" y="205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4" name="Line"/>
            <p:cNvSpPr/>
            <p:nvPr/>
          </p:nvSpPr>
          <p:spPr>
            <a:xfrm>
              <a:off x="8645467" y="7308113"/>
              <a:ext cx="183841" cy="3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528" extrusionOk="0">
                  <a:moveTo>
                    <a:pt x="0" y="2135"/>
                  </a:moveTo>
                  <a:cubicBezTo>
                    <a:pt x="270" y="3712"/>
                    <a:pt x="540" y="5289"/>
                    <a:pt x="540" y="6629"/>
                  </a:cubicBezTo>
                  <a:cubicBezTo>
                    <a:pt x="540" y="7969"/>
                    <a:pt x="270" y="9073"/>
                    <a:pt x="1215" y="9309"/>
                  </a:cubicBezTo>
                  <a:cubicBezTo>
                    <a:pt x="2160" y="9546"/>
                    <a:pt x="4320" y="8915"/>
                    <a:pt x="7290" y="7417"/>
                  </a:cubicBezTo>
                  <a:cubicBezTo>
                    <a:pt x="10260" y="5919"/>
                    <a:pt x="14040" y="3554"/>
                    <a:pt x="16470" y="2056"/>
                  </a:cubicBezTo>
                  <a:cubicBezTo>
                    <a:pt x="18900" y="559"/>
                    <a:pt x="19980" y="-72"/>
                    <a:pt x="20655" y="7"/>
                  </a:cubicBezTo>
                  <a:cubicBezTo>
                    <a:pt x="21330" y="86"/>
                    <a:pt x="21600" y="874"/>
                    <a:pt x="21060" y="3239"/>
                  </a:cubicBezTo>
                  <a:cubicBezTo>
                    <a:pt x="20520" y="5604"/>
                    <a:pt x="19170" y="9546"/>
                    <a:pt x="17145" y="12856"/>
                  </a:cubicBezTo>
                  <a:cubicBezTo>
                    <a:pt x="15120" y="16167"/>
                    <a:pt x="12420" y="18848"/>
                    <a:pt x="9720" y="2152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5" name="Line"/>
            <p:cNvSpPr/>
            <p:nvPr/>
          </p:nvSpPr>
          <p:spPr>
            <a:xfrm>
              <a:off x="8903565" y="7339601"/>
              <a:ext cx="167415" cy="160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0" extrusionOk="0">
                  <a:moveTo>
                    <a:pt x="0" y="0"/>
                  </a:moveTo>
                  <a:cubicBezTo>
                    <a:pt x="1500" y="926"/>
                    <a:pt x="3000" y="1851"/>
                    <a:pt x="3750" y="3857"/>
                  </a:cubicBezTo>
                  <a:cubicBezTo>
                    <a:pt x="4500" y="5863"/>
                    <a:pt x="4500" y="8949"/>
                    <a:pt x="4500" y="11263"/>
                  </a:cubicBezTo>
                  <a:cubicBezTo>
                    <a:pt x="4500" y="13577"/>
                    <a:pt x="4500" y="15120"/>
                    <a:pt x="4050" y="16971"/>
                  </a:cubicBezTo>
                  <a:cubicBezTo>
                    <a:pt x="3600" y="18823"/>
                    <a:pt x="2700" y="20983"/>
                    <a:pt x="2250" y="21291"/>
                  </a:cubicBezTo>
                  <a:cubicBezTo>
                    <a:pt x="1800" y="21600"/>
                    <a:pt x="1800" y="20057"/>
                    <a:pt x="2850" y="16971"/>
                  </a:cubicBezTo>
                  <a:cubicBezTo>
                    <a:pt x="3900" y="13886"/>
                    <a:pt x="6000" y="9257"/>
                    <a:pt x="8400" y="6171"/>
                  </a:cubicBezTo>
                  <a:cubicBezTo>
                    <a:pt x="10800" y="3086"/>
                    <a:pt x="13500" y="1543"/>
                    <a:pt x="15750" y="1080"/>
                  </a:cubicBezTo>
                  <a:cubicBezTo>
                    <a:pt x="18000" y="617"/>
                    <a:pt x="19800" y="1234"/>
                    <a:pt x="21600" y="185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6" name="Line"/>
            <p:cNvSpPr/>
            <p:nvPr/>
          </p:nvSpPr>
          <p:spPr>
            <a:xfrm>
              <a:off x="9070979" y="7332625"/>
              <a:ext cx="255390" cy="277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319" extrusionOk="0">
                  <a:moveTo>
                    <a:pt x="5254" y="0"/>
                  </a:moveTo>
                  <a:cubicBezTo>
                    <a:pt x="6227" y="0"/>
                    <a:pt x="7200" y="0"/>
                    <a:pt x="7297" y="536"/>
                  </a:cubicBezTo>
                  <a:cubicBezTo>
                    <a:pt x="7395" y="1071"/>
                    <a:pt x="6616" y="2142"/>
                    <a:pt x="5838" y="2945"/>
                  </a:cubicBezTo>
                  <a:cubicBezTo>
                    <a:pt x="5060" y="3749"/>
                    <a:pt x="4281" y="4284"/>
                    <a:pt x="3308" y="4731"/>
                  </a:cubicBezTo>
                  <a:cubicBezTo>
                    <a:pt x="2335" y="5177"/>
                    <a:pt x="1168" y="5534"/>
                    <a:pt x="1070" y="5712"/>
                  </a:cubicBezTo>
                  <a:cubicBezTo>
                    <a:pt x="973" y="5891"/>
                    <a:pt x="1946" y="5891"/>
                    <a:pt x="4768" y="6783"/>
                  </a:cubicBezTo>
                  <a:cubicBezTo>
                    <a:pt x="7589" y="7676"/>
                    <a:pt x="12260" y="9461"/>
                    <a:pt x="15373" y="11336"/>
                  </a:cubicBezTo>
                  <a:cubicBezTo>
                    <a:pt x="18487" y="13210"/>
                    <a:pt x="20043" y="15174"/>
                    <a:pt x="20822" y="16780"/>
                  </a:cubicBezTo>
                  <a:cubicBezTo>
                    <a:pt x="21600" y="18387"/>
                    <a:pt x="21600" y="19636"/>
                    <a:pt x="20530" y="20440"/>
                  </a:cubicBezTo>
                  <a:cubicBezTo>
                    <a:pt x="19459" y="21243"/>
                    <a:pt x="17319" y="21600"/>
                    <a:pt x="13719" y="21064"/>
                  </a:cubicBezTo>
                  <a:cubicBezTo>
                    <a:pt x="10119" y="20529"/>
                    <a:pt x="5059" y="19101"/>
                    <a:pt x="0" y="176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7" name="Line"/>
            <p:cNvSpPr/>
            <p:nvPr/>
          </p:nvSpPr>
          <p:spPr>
            <a:xfrm>
              <a:off x="258079" y="2114856"/>
              <a:ext cx="30588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20296" y="0"/>
                  </a:moveTo>
                  <a:cubicBezTo>
                    <a:pt x="12582" y="2880"/>
                    <a:pt x="4867" y="5760"/>
                    <a:pt x="1782" y="9360"/>
                  </a:cubicBezTo>
                  <a:cubicBezTo>
                    <a:pt x="-1304" y="12960"/>
                    <a:pt x="239" y="17280"/>
                    <a:pt x="17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8" name="Line"/>
            <p:cNvSpPr/>
            <p:nvPr/>
          </p:nvSpPr>
          <p:spPr>
            <a:xfrm>
              <a:off x="189689" y="1958257"/>
              <a:ext cx="448254" cy="477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532" extrusionOk="0">
                  <a:moveTo>
                    <a:pt x="731" y="5804"/>
                  </a:moveTo>
                  <a:cubicBezTo>
                    <a:pt x="397" y="5384"/>
                    <a:pt x="63" y="4965"/>
                    <a:pt x="8" y="4493"/>
                  </a:cubicBezTo>
                  <a:cubicBezTo>
                    <a:pt x="-48" y="4021"/>
                    <a:pt x="175" y="3497"/>
                    <a:pt x="1789" y="2763"/>
                  </a:cubicBezTo>
                  <a:cubicBezTo>
                    <a:pt x="3404" y="2029"/>
                    <a:pt x="6410" y="1085"/>
                    <a:pt x="9082" y="561"/>
                  </a:cubicBezTo>
                  <a:cubicBezTo>
                    <a:pt x="11754" y="37"/>
                    <a:pt x="14092" y="-68"/>
                    <a:pt x="15540" y="37"/>
                  </a:cubicBezTo>
                  <a:cubicBezTo>
                    <a:pt x="16987" y="142"/>
                    <a:pt x="17544" y="456"/>
                    <a:pt x="17822" y="876"/>
                  </a:cubicBezTo>
                  <a:cubicBezTo>
                    <a:pt x="18100" y="1295"/>
                    <a:pt x="18100" y="1819"/>
                    <a:pt x="16876" y="2763"/>
                  </a:cubicBezTo>
                  <a:cubicBezTo>
                    <a:pt x="15651" y="3707"/>
                    <a:pt x="13201" y="5070"/>
                    <a:pt x="10362" y="6538"/>
                  </a:cubicBezTo>
                  <a:cubicBezTo>
                    <a:pt x="7523" y="8006"/>
                    <a:pt x="4294" y="9579"/>
                    <a:pt x="2513" y="10575"/>
                  </a:cubicBezTo>
                  <a:cubicBezTo>
                    <a:pt x="731" y="11571"/>
                    <a:pt x="397" y="11990"/>
                    <a:pt x="620" y="12200"/>
                  </a:cubicBezTo>
                  <a:cubicBezTo>
                    <a:pt x="843" y="12410"/>
                    <a:pt x="1622" y="12410"/>
                    <a:pt x="3960" y="12515"/>
                  </a:cubicBezTo>
                  <a:cubicBezTo>
                    <a:pt x="6298" y="12619"/>
                    <a:pt x="10195" y="12829"/>
                    <a:pt x="13201" y="13301"/>
                  </a:cubicBezTo>
                  <a:cubicBezTo>
                    <a:pt x="16208" y="13773"/>
                    <a:pt x="18323" y="14507"/>
                    <a:pt x="19604" y="15083"/>
                  </a:cubicBezTo>
                  <a:cubicBezTo>
                    <a:pt x="20884" y="15660"/>
                    <a:pt x="21329" y="16080"/>
                    <a:pt x="21441" y="16551"/>
                  </a:cubicBezTo>
                  <a:cubicBezTo>
                    <a:pt x="21552" y="17023"/>
                    <a:pt x="21329" y="17548"/>
                    <a:pt x="19492" y="18386"/>
                  </a:cubicBezTo>
                  <a:cubicBezTo>
                    <a:pt x="17655" y="19225"/>
                    <a:pt x="14204" y="20379"/>
                    <a:pt x="10752" y="215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29" name="Line"/>
            <p:cNvSpPr/>
            <p:nvPr/>
          </p:nvSpPr>
          <p:spPr>
            <a:xfrm>
              <a:off x="560716" y="2148395"/>
              <a:ext cx="683612" cy="25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6" extrusionOk="0">
                  <a:moveTo>
                    <a:pt x="0" y="17949"/>
                  </a:moveTo>
                  <a:cubicBezTo>
                    <a:pt x="1837" y="15967"/>
                    <a:pt x="3673" y="13986"/>
                    <a:pt x="4959" y="12103"/>
                  </a:cubicBezTo>
                  <a:cubicBezTo>
                    <a:pt x="6245" y="10221"/>
                    <a:pt x="6980" y="8437"/>
                    <a:pt x="7420" y="7050"/>
                  </a:cubicBezTo>
                  <a:cubicBezTo>
                    <a:pt x="7861" y="5663"/>
                    <a:pt x="8008" y="4672"/>
                    <a:pt x="8045" y="3681"/>
                  </a:cubicBezTo>
                  <a:cubicBezTo>
                    <a:pt x="8082" y="2690"/>
                    <a:pt x="8008" y="1699"/>
                    <a:pt x="7751" y="1006"/>
                  </a:cubicBezTo>
                  <a:cubicBezTo>
                    <a:pt x="7494" y="312"/>
                    <a:pt x="7053" y="-84"/>
                    <a:pt x="6686" y="15"/>
                  </a:cubicBezTo>
                  <a:cubicBezTo>
                    <a:pt x="6318" y="114"/>
                    <a:pt x="6024" y="709"/>
                    <a:pt x="5694" y="3285"/>
                  </a:cubicBezTo>
                  <a:cubicBezTo>
                    <a:pt x="5363" y="5861"/>
                    <a:pt x="4996" y="10419"/>
                    <a:pt x="4886" y="13589"/>
                  </a:cubicBezTo>
                  <a:cubicBezTo>
                    <a:pt x="4776" y="16760"/>
                    <a:pt x="4922" y="18544"/>
                    <a:pt x="5143" y="19733"/>
                  </a:cubicBezTo>
                  <a:cubicBezTo>
                    <a:pt x="5363" y="20922"/>
                    <a:pt x="5657" y="21516"/>
                    <a:pt x="6355" y="21516"/>
                  </a:cubicBezTo>
                  <a:cubicBezTo>
                    <a:pt x="7053" y="21516"/>
                    <a:pt x="8155" y="20922"/>
                    <a:pt x="9037" y="18940"/>
                  </a:cubicBezTo>
                  <a:cubicBezTo>
                    <a:pt x="9918" y="16958"/>
                    <a:pt x="10580" y="13589"/>
                    <a:pt x="10947" y="11410"/>
                  </a:cubicBezTo>
                  <a:cubicBezTo>
                    <a:pt x="11314" y="9230"/>
                    <a:pt x="11388" y="8239"/>
                    <a:pt x="11461" y="8338"/>
                  </a:cubicBezTo>
                  <a:cubicBezTo>
                    <a:pt x="11535" y="8437"/>
                    <a:pt x="11608" y="9626"/>
                    <a:pt x="11608" y="11013"/>
                  </a:cubicBezTo>
                  <a:cubicBezTo>
                    <a:pt x="11608" y="12400"/>
                    <a:pt x="11535" y="13986"/>
                    <a:pt x="11461" y="15373"/>
                  </a:cubicBezTo>
                  <a:cubicBezTo>
                    <a:pt x="11388" y="16760"/>
                    <a:pt x="11314" y="17949"/>
                    <a:pt x="11461" y="18345"/>
                  </a:cubicBezTo>
                  <a:cubicBezTo>
                    <a:pt x="11608" y="18742"/>
                    <a:pt x="11976" y="18345"/>
                    <a:pt x="12343" y="17553"/>
                  </a:cubicBezTo>
                  <a:cubicBezTo>
                    <a:pt x="12710" y="16760"/>
                    <a:pt x="13078" y="15571"/>
                    <a:pt x="13408" y="14679"/>
                  </a:cubicBezTo>
                  <a:cubicBezTo>
                    <a:pt x="13739" y="13788"/>
                    <a:pt x="14033" y="13193"/>
                    <a:pt x="14363" y="12896"/>
                  </a:cubicBezTo>
                  <a:cubicBezTo>
                    <a:pt x="14694" y="12599"/>
                    <a:pt x="15061" y="12599"/>
                    <a:pt x="15282" y="13094"/>
                  </a:cubicBezTo>
                  <a:cubicBezTo>
                    <a:pt x="15502" y="13589"/>
                    <a:pt x="15576" y="14580"/>
                    <a:pt x="15796" y="15076"/>
                  </a:cubicBezTo>
                  <a:cubicBezTo>
                    <a:pt x="16016" y="15571"/>
                    <a:pt x="16384" y="15571"/>
                    <a:pt x="16971" y="14679"/>
                  </a:cubicBezTo>
                  <a:cubicBezTo>
                    <a:pt x="17559" y="13788"/>
                    <a:pt x="18367" y="12004"/>
                    <a:pt x="18918" y="10419"/>
                  </a:cubicBezTo>
                  <a:cubicBezTo>
                    <a:pt x="19469" y="8833"/>
                    <a:pt x="19763" y="7446"/>
                    <a:pt x="19727" y="7446"/>
                  </a:cubicBezTo>
                  <a:cubicBezTo>
                    <a:pt x="19690" y="7446"/>
                    <a:pt x="19322" y="8833"/>
                    <a:pt x="18918" y="10419"/>
                  </a:cubicBezTo>
                  <a:cubicBezTo>
                    <a:pt x="18514" y="12004"/>
                    <a:pt x="18073" y="13788"/>
                    <a:pt x="17816" y="15274"/>
                  </a:cubicBezTo>
                  <a:cubicBezTo>
                    <a:pt x="17559" y="16760"/>
                    <a:pt x="17486" y="17949"/>
                    <a:pt x="17706" y="18544"/>
                  </a:cubicBezTo>
                  <a:cubicBezTo>
                    <a:pt x="17927" y="19138"/>
                    <a:pt x="18441" y="19138"/>
                    <a:pt x="19139" y="18444"/>
                  </a:cubicBezTo>
                  <a:cubicBezTo>
                    <a:pt x="19837" y="17751"/>
                    <a:pt x="20718" y="16364"/>
                    <a:pt x="21600" y="149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0" name="Line"/>
            <p:cNvSpPr/>
            <p:nvPr/>
          </p:nvSpPr>
          <p:spPr>
            <a:xfrm>
              <a:off x="1283633" y="2002949"/>
              <a:ext cx="211818" cy="397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490" extrusionOk="0">
                  <a:moveTo>
                    <a:pt x="21388" y="4160"/>
                  </a:moveTo>
                  <a:cubicBezTo>
                    <a:pt x="21388" y="3155"/>
                    <a:pt x="21388" y="2150"/>
                    <a:pt x="20214" y="1334"/>
                  </a:cubicBezTo>
                  <a:cubicBezTo>
                    <a:pt x="19040" y="518"/>
                    <a:pt x="16692" y="-110"/>
                    <a:pt x="13875" y="16"/>
                  </a:cubicBezTo>
                  <a:cubicBezTo>
                    <a:pt x="11058" y="141"/>
                    <a:pt x="7771" y="1020"/>
                    <a:pt x="5071" y="3030"/>
                  </a:cubicBezTo>
                  <a:cubicBezTo>
                    <a:pt x="2371" y="5039"/>
                    <a:pt x="258" y="8178"/>
                    <a:pt x="23" y="11443"/>
                  </a:cubicBezTo>
                  <a:cubicBezTo>
                    <a:pt x="-212" y="14709"/>
                    <a:pt x="1431" y="18099"/>
                    <a:pt x="3075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1" name="Line"/>
            <p:cNvSpPr/>
            <p:nvPr/>
          </p:nvSpPr>
          <p:spPr>
            <a:xfrm>
              <a:off x="1265254" y="2297317"/>
              <a:ext cx="411563" cy="15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2" extrusionOk="0">
                  <a:moveTo>
                    <a:pt x="0" y="2791"/>
                  </a:moveTo>
                  <a:cubicBezTo>
                    <a:pt x="3173" y="4101"/>
                    <a:pt x="6346" y="5410"/>
                    <a:pt x="8603" y="6064"/>
                  </a:cubicBezTo>
                  <a:cubicBezTo>
                    <a:pt x="10861" y="6719"/>
                    <a:pt x="12203" y="6719"/>
                    <a:pt x="13119" y="6228"/>
                  </a:cubicBezTo>
                  <a:cubicBezTo>
                    <a:pt x="14034" y="5737"/>
                    <a:pt x="14522" y="4755"/>
                    <a:pt x="14949" y="3282"/>
                  </a:cubicBezTo>
                  <a:cubicBezTo>
                    <a:pt x="15376" y="1810"/>
                    <a:pt x="15742" y="-154"/>
                    <a:pt x="15925" y="10"/>
                  </a:cubicBezTo>
                  <a:cubicBezTo>
                    <a:pt x="16108" y="173"/>
                    <a:pt x="16108" y="2464"/>
                    <a:pt x="15986" y="5573"/>
                  </a:cubicBezTo>
                  <a:cubicBezTo>
                    <a:pt x="15864" y="8682"/>
                    <a:pt x="15620" y="12610"/>
                    <a:pt x="15925" y="15719"/>
                  </a:cubicBezTo>
                  <a:cubicBezTo>
                    <a:pt x="16231" y="18828"/>
                    <a:pt x="17085" y="21119"/>
                    <a:pt x="18122" y="21282"/>
                  </a:cubicBezTo>
                  <a:cubicBezTo>
                    <a:pt x="19159" y="21446"/>
                    <a:pt x="20380" y="19482"/>
                    <a:pt x="21600" y="17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2" name="Line"/>
            <p:cNvSpPr/>
            <p:nvPr/>
          </p:nvSpPr>
          <p:spPr>
            <a:xfrm>
              <a:off x="1704719" y="2114856"/>
              <a:ext cx="76733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82" y="4261"/>
                    <a:pt x="16364" y="8522"/>
                    <a:pt x="12764" y="12122"/>
                  </a:cubicBezTo>
                  <a:cubicBezTo>
                    <a:pt x="9164" y="15722"/>
                    <a:pt x="4582" y="1866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3" name="Line"/>
            <p:cNvSpPr/>
            <p:nvPr/>
          </p:nvSpPr>
          <p:spPr>
            <a:xfrm>
              <a:off x="1614036" y="2282271"/>
              <a:ext cx="34180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61" y="17100"/>
                    <a:pt x="8522" y="12600"/>
                    <a:pt x="12122" y="9000"/>
                  </a:cubicBezTo>
                  <a:cubicBezTo>
                    <a:pt x="15722" y="5400"/>
                    <a:pt x="18661" y="27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4" name="Line"/>
            <p:cNvSpPr/>
            <p:nvPr/>
          </p:nvSpPr>
          <p:spPr>
            <a:xfrm>
              <a:off x="3007826" y="1937808"/>
              <a:ext cx="178375" cy="38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489" extrusionOk="0">
                  <a:moveTo>
                    <a:pt x="4313" y="13729"/>
                  </a:moveTo>
                  <a:cubicBezTo>
                    <a:pt x="3482" y="15281"/>
                    <a:pt x="2651" y="16833"/>
                    <a:pt x="1820" y="18061"/>
                  </a:cubicBezTo>
                  <a:cubicBezTo>
                    <a:pt x="990" y="19290"/>
                    <a:pt x="159" y="20196"/>
                    <a:pt x="20" y="20260"/>
                  </a:cubicBezTo>
                  <a:cubicBezTo>
                    <a:pt x="-118" y="20325"/>
                    <a:pt x="436" y="19549"/>
                    <a:pt x="1959" y="17415"/>
                  </a:cubicBezTo>
                  <a:cubicBezTo>
                    <a:pt x="3482" y="15281"/>
                    <a:pt x="5974" y="11788"/>
                    <a:pt x="7497" y="8943"/>
                  </a:cubicBezTo>
                  <a:cubicBezTo>
                    <a:pt x="9020" y="6097"/>
                    <a:pt x="9574" y="3899"/>
                    <a:pt x="9990" y="2411"/>
                  </a:cubicBezTo>
                  <a:cubicBezTo>
                    <a:pt x="10405" y="924"/>
                    <a:pt x="10682" y="148"/>
                    <a:pt x="11236" y="18"/>
                  </a:cubicBezTo>
                  <a:cubicBezTo>
                    <a:pt x="11790" y="-111"/>
                    <a:pt x="12620" y="406"/>
                    <a:pt x="14282" y="2605"/>
                  </a:cubicBezTo>
                  <a:cubicBezTo>
                    <a:pt x="15944" y="4804"/>
                    <a:pt x="18436" y="8684"/>
                    <a:pt x="19820" y="11918"/>
                  </a:cubicBezTo>
                  <a:cubicBezTo>
                    <a:pt x="21205" y="15151"/>
                    <a:pt x="21482" y="17738"/>
                    <a:pt x="21067" y="19226"/>
                  </a:cubicBezTo>
                  <a:cubicBezTo>
                    <a:pt x="20651" y="20713"/>
                    <a:pt x="19544" y="21101"/>
                    <a:pt x="18436" y="214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5" name="Line"/>
            <p:cNvSpPr/>
            <p:nvPr/>
          </p:nvSpPr>
          <p:spPr>
            <a:xfrm>
              <a:off x="3030088" y="2015956"/>
              <a:ext cx="561855" cy="358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347" extrusionOk="0">
                  <a:moveTo>
                    <a:pt x="0" y="13781"/>
                  </a:moveTo>
                  <a:cubicBezTo>
                    <a:pt x="2678" y="13920"/>
                    <a:pt x="5355" y="14058"/>
                    <a:pt x="7364" y="13850"/>
                  </a:cubicBezTo>
                  <a:cubicBezTo>
                    <a:pt x="9372" y="13643"/>
                    <a:pt x="10711" y="13089"/>
                    <a:pt x="11514" y="12397"/>
                  </a:cubicBezTo>
                  <a:cubicBezTo>
                    <a:pt x="12317" y="11704"/>
                    <a:pt x="12585" y="10873"/>
                    <a:pt x="12540" y="10666"/>
                  </a:cubicBezTo>
                  <a:cubicBezTo>
                    <a:pt x="12496" y="10458"/>
                    <a:pt x="12139" y="10873"/>
                    <a:pt x="11737" y="12258"/>
                  </a:cubicBezTo>
                  <a:cubicBezTo>
                    <a:pt x="11336" y="13643"/>
                    <a:pt x="10889" y="15997"/>
                    <a:pt x="10666" y="17658"/>
                  </a:cubicBezTo>
                  <a:cubicBezTo>
                    <a:pt x="10443" y="19320"/>
                    <a:pt x="10443" y="20289"/>
                    <a:pt x="10666" y="20843"/>
                  </a:cubicBezTo>
                  <a:cubicBezTo>
                    <a:pt x="10889" y="21397"/>
                    <a:pt x="11336" y="21535"/>
                    <a:pt x="12407" y="21050"/>
                  </a:cubicBezTo>
                  <a:cubicBezTo>
                    <a:pt x="13478" y="20566"/>
                    <a:pt x="15174" y="19458"/>
                    <a:pt x="16736" y="17450"/>
                  </a:cubicBezTo>
                  <a:cubicBezTo>
                    <a:pt x="18298" y="15443"/>
                    <a:pt x="19726" y="12535"/>
                    <a:pt x="20529" y="9697"/>
                  </a:cubicBezTo>
                  <a:cubicBezTo>
                    <a:pt x="21332" y="6858"/>
                    <a:pt x="21511" y="4089"/>
                    <a:pt x="21555" y="2358"/>
                  </a:cubicBezTo>
                  <a:cubicBezTo>
                    <a:pt x="21600" y="627"/>
                    <a:pt x="21511" y="-65"/>
                    <a:pt x="21466" y="4"/>
                  </a:cubicBezTo>
                  <a:cubicBezTo>
                    <a:pt x="21421" y="73"/>
                    <a:pt x="21421" y="904"/>
                    <a:pt x="21243" y="3673"/>
                  </a:cubicBezTo>
                  <a:cubicBezTo>
                    <a:pt x="21064" y="6443"/>
                    <a:pt x="20707" y="11150"/>
                    <a:pt x="20395" y="14197"/>
                  </a:cubicBezTo>
                  <a:cubicBezTo>
                    <a:pt x="20083" y="17243"/>
                    <a:pt x="19815" y="18627"/>
                    <a:pt x="19547" y="200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6" name="Line"/>
            <p:cNvSpPr/>
            <p:nvPr/>
          </p:nvSpPr>
          <p:spPr>
            <a:xfrm>
              <a:off x="3483503" y="2188903"/>
              <a:ext cx="795223" cy="232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9" extrusionOk="0">
                  <a:moveTo>
                    <a:pt x="0" y="9229"/>
                  </a:moveTo>
                  <a:cubicBezTo>
                    <a:pt x="1011" y="7732"/>
                    <a:pt x="2021" y="6235"/>
                    <a:pt x="3063" y="4952"/>
                  </a:cubicBezTo>
                  <a:cubicBezTo>
                    <a:pt x="4105" y="3669"/>
                    <a:pt x="5179" y="2599"/>
                    <a:pt x="5811" y="1637"/>
                  </a:cubicBezTo>
                  <a:cubicBezTo>
                    <a:pt x="6442" y="674"/>
                    <a:pt x="6632" y="-181"/>
                    <a:pt x="6726" y="33"/>
                  </a:cubicBezTo>
                  <a:cubicBezTo>
                    <a:pt x="6821" y="247"/>
                    <a:pt x="6821" y="1530"/>
                    <a:pt x="6758" y="3455"/>
                  </a:cubicBezTo>
                  <a:cubicBezTo>
                    <a:pt x="6695" y="5379"/>
                    <a:pt x="6568" y="7946"/>
                    <a:pt x="6537" y="9764"/>
                  </a:cubicBezTo>
                  <a:cubicBezTo>
                    <a:pt x="6505" y="11581"/>
                    <a:pt x="6568" y="12651"/>
                    <a:pt x="6821" y="13292"/>
                  </a:cubicBezTo>
                  <a:cubicBezTo>
                    <a:pt x="7074" y="13934"/>
                    <a:pt x="7516" y="14148"/>
                    <a:pt x="7832" y="13720"/>
                  </a:cubicBezTo>
                  <a:cubicBezTo>
                    <a:pt x="8147" y="13292"/>
                    <a:pt x="8337" y="12223"/>
                    <a:pt x="8495" y="11154"/>
                  </a:cubicBezTo>
                  <a:cubicBezTo>
                    <a:pt x="8653" y="10084"/>
                    <a:pt x="8779" y="9015"/>
                    <a:pt x="8874" y="7946"/>
                  </a:cubicBezTo>
                  <a:cubicBezTo>
                    <a:pt x="8968" y="6876"/>
                    <a:pt x="9032" y="5807"/>
                    <a:pt x="9221" y="5379"/>
                  </a:cubicBezTo>
                  <a:cubicBezTo>
                    <a:pt x="9411" y="4952"/>
                    <a:pt x="9726" y="5166"/>
                    <a:pt x="9884" y="6021"/>
                  </a:cubicBezTo>
                  <a:cubicBezTo>
                    <a:pt x="10042" y="6876"/>
                    <a:pt x="10042" y="8373"/>
                    <a:pt x="10042" y="10405"/>
                  </a:cubicBezTo>
                  <a:cubicBezTo>
                    <a:pt x="10042" y="12437"/>
                    <a:pt x="10042" y="15003"/>
                    <a:pt x="10168" y="16607"/>
                  </a:cubicBezTo>
                  <a:cubicBezTo>
                    <a:pt x="10295" y="18211"/>
                    <a:pt x="10547" y="18853"/>
                    <a:pt x="10895" y="19173"/>
                  </a:cubicBezTo>
                  <a:cubicBezTo>
                    <a:pt x="11242" y="19494"/>
                    <a:pt x="11684" y="19494"/>
                    <a:pt x="12189" y="18532"/>
                  </a:cubicBezTo>
                  <a:cubicBezTo>
                    <a:pt x="12695" y="17569"/>
                    <a:pt x="13263" y="15645"/>
                    <a:pt x="13547" y="13399"/>
                  </a:cubicBezTo>
                  <a:cubicBezTo>
                    <a:pt x="13832" y="11154"/>
                    <a:pt x="13832" y="8587"/>
                    <a:pt x="13674" y="6983"/>
                  </a:cubicBezTo>
                  <a:cubicBezTo>
                    <a:pt x="13516" y="5379"/>
                    <a:pt x="13200" y="4738"/>
                    <a:pt x="12789" y="4203"/>
                  </a:cubicBezTo>
                  <a:cubicBezTo>
                    <a:pt x="12379" y="3668"/>
                    <a:pt x="11874" y="3241"/>
                    <a:pt x="11811" y="3027"/>
                  </a:cubicBezTo>
                  <a:cubicBezTo>
                    <a:pt x="11747" y="2813"/>
                    <a:pt x="12126" y="2813"/>
                    <a:pt x="12821" y="3027"/>
                  </a:cubicBezTo>
                  <a:cubicBezTo>
                    <a:pt x="13516" y="3241"/>
                    <a:pt x="14526" y="3668"/>
                    <a:pt x="15158" y="4417"/>
                  </a:cubicBezTo>
                  <a:cubicBezTo>
                    <a:pt x="15789" y="5166"/>
                    <a:pt x="16042" y="6235"/>
                    <a:pt x="16168" y="7518"/>
                  </a:cubicBezTo>
                  <a:cubicBezTo>
                    <a:pt x="16295" y="8801"/>
                    <a:pt x="16295" y="10298"/>
                    <a:pt x="16137" y="11581"/>
                  </a:cubicBezTo>
                  <a:cubicBezTo>
                    <a:pt x="15979" y="12865"/>
                    <a:pt x="15663" y="13934"/>
                    <a:pt x="15600" y="14041"/>
                  </a:cubicBezTo>
                  <a:cubicBezTo>
                    <a:pt x="15537" y="14148"/>
                    <a:pt x="15726" y="13292"/>
                    <a:pt x="16137" y="11154"/>
                  </a:cubicBezTo>
                  <a:cubicBezTo>
                    <a:pt x="16547" y="9015"/>
                    <a:pt x="17179" y="5593"/>
                    <a:pt x="17621" y="3455"/>
                  </a:cubicBezTo>
                  <a:cubicBezTo>
                    <a:pt x="18063" y="1316"/>
                    <a:pt x="18316" y="461"/>
                    <a:pt x="18568" y="354"/>
                  </a:cubicBezTo>
                  <a:cubicBezTo>
                    <a:pt x="18821" y="247"/>
                    <a:pt x="19074" y="888"/>
                    <a:pt x="19453" y="3455"/>
                  </a:cubicBezTo>
                  <a:cubicBezTo>
                    <a:pt x="19832" y="6021"/>
                    <a:pt x="20337" y="10512"/>
                    <a:pt x="20716" y="13827"/>
                  </a:cubicBezTo>
                  <a:cubicBezTo>
                    <a:pt x="21095" y="17142"/>
                    <a:pt x="21347" y="19280"/>
                    <a:pt x="21600" y="214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7" name="Line"/>
            <p:cNvSpPr/>
            <p:nvPr/>
          </p:nvSpPr>
          <p:spPr>
            <a:xfrm>
              <a:off x="7138731" y="1975343"/>
              <a:ext cx="90684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831" y="4215"/>
                    <a:pt x="16062" y="8429"/>
                    <a:pt x="12462" y="12029"/>
                  </a:cubicBezTo>
                  <a:cubicBezTo>
                    <a:pt x="8862" y="15629"/>
                    <a:pt x="4431" y="1861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8" name="Line"/>
            <p:cNvSpPr/>
            <p:nvPr/>
          </p:nvSpPr>
          <p:spPr>
            <a:xfrm>
              <a:off x="6936438" y="1863733"/>
              <a:ext cx="544100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38" y="18000"/>
                    <a:pt x="6277" y="14400"/>
                    <a:pt x="9277" y="11127"/>
                  </a:cubicBezTo>
                  <a:cubicBezTo>
                    <a:pt x="12277" y="7855"/>
                    <a:pt x="15138" y="4909"/>
                    <a:pt x="17169" y="3109"/>
                  </a:cubicBezTo>
                  <a:cubicBezTo>
                    <a:pt x="19200" y="1309"/>
                    <a:pt x="20400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39" name="Line"/>
            <p:cNvSpPr/>
            <p:nvPr/>
          </p:nvSpPr>
          <p:spPr>
            <a:xfrm>
              <a:off x="7453102" y="1968368"/>
              <a:ext cx="34412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600" extrusionOk="0">
                  <a:moveTo>
                    <a:pt x="21311" y="0"/>
                  </a:moveTo>
                  <a:cubicBezTo>
                    <a:pt x="18431" y="3892"/>
                    <a:pt x="15551" y="7784"/>
                    <a:pt x="11951" y="10800"/>
                  </a:cubicBezTo>
                  <a:cubicBezTo>
                    <a:pt x="8351" y="13816"/>
                    <a:pt x="4031" y="15957"/>
                    <a:pt x="1871" y="17514"/>
                  </a:cubicBezTo>
                  <a:cubicBezTo>
                    <a:pt x="-289" y="19070"/>
                    <a:pt x="-289" y="20043"/>
                    <a:pt x="431" y="20627"/>
                  </a:cubicBezTo>
                  <a:cubicBezTo>
                    <a:pt x="1151" y="21211"/>
                    <a:pt x="2591" y="21405"/>
                    <a:pt x="403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0" name="Line"/>
            <p:cNvSpPr/>
            <p:nvPr/>
          </p:nvSpPr>
          <p:spPr>
            <a:xfrm>
              <a:off x="7571221" y="2034538"/>
              <a:ext cx="383660" cy="198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8" extrusionOk="0">
                  <a:moveTo>
                    <a:pt x="0" y="4107"/>
                  </a:moveTo>
                  <a:cubicBezTo>
                    <a:pt x="393" y="7334"/>
                    <a:pt x="785" y="10562"/>
                    <a:pt x="851" y="12796"/>
                  </a:cubicBezTo>
                  <a:cubicBezTo>
                    <a:pt x="916" y="15031"/>
                    <a:pt x="655" y="16272"/>
                    <a:pt x="458" y="17638"/>
                  </a:cubicBezTo>
                  <a:cubicBezTo>
                    <a:pt x="262" y="19003"/>
                    <a:pt x="131" y="20493"/>
                    <a:pt x="393" y="20989"/>
                  </a:cubicBezTo>
                  <a:cubicBezTo>
                    <a:pt x="655" y="21486"/>
                    <a:pt x="1309" y="20989"/>
                    <a:pt x="2487" y="18383"/>
                  </a:cubicBezTo>
                  <a:cubicBezTo>
                    <a:pt x="3665" y="15776"/>
                    <a:pt x="5367" y="11058"/>
                    <a:pt x="6349" y="8079"/>
                  </a:cubicBezTo>
                  <a:cubicBezTo>
                    <a:pt x="7331" y="5100"/>
                    <a:pt x="7593" y="3858"/>
                    <a:pt x="7789" y="2617"/>
                  </a:cubicBezTo>
                  <a:cubicBezTo>
                    <a:pt x="7985" y="1376"/>
                    <a:pt x="8116" y="134"/>
                    <a:pt x="8378" y="10"/>
                  </a:cubicBezTo>
                  <a:cubicBezTo>
                    <a:pt x="8640" y="-114"/>
                    <a:pt x="9033" y="879"/>
                    <a:pt x="9229" y="1996"/>
                  </a:cubicBezTo>
                  <a:cubicBezTo>
                    <a:pt x="9425" y="3114"/>
                    <a:pt x="9425" y="4355"/>
                    <a:pt x="9425" y="5596"/>
                  </a:cubicBezTo>
                  <a:cubicBezTo>
                    <a:pt x="9425" y="6838"/>
                    <a:pt x="9425" y="8079"/>
                    <a:pt x="9425" y="9320"/>
                  </a:cubicBezTo>
                  <a:cubicBezTo>
                    <a:pt x="9425" y="10562"/>
                    <a:pt x="9425" y="11803"/>
                    <a:pt x="9753" y="12424"/>
                  </a:cubicBezTo>
                  <a:cubicBezTo>
                    <a:pt x="10080" y="13045"/>
                    <a:pt x="10735" y="13045"/>
                    <a:pt x="11716" y="11927"/>
                  </a:cubicBezTo>
                  <a:cubicBezTo>
                    <a:pt x="12698" y="10810"/>
                    <a:pt x="14007" y="8576"/>
                    <a:pt x="14858" y="6838"/>
                  </a:cubicBezTo>
                  <a:cubicBezTo>
                    <a:pt x="15709" y="5100"/>
                    <a:pt x="16102" y="3858"/>
                    <a:pt x="16560" y="2865"/>
                  </a:cubicBezTo>
                  <a:cubicBezTo>
                    <a:pt x="17018" y="1872"/>
                    <a:pt x="17542" y="1127"/>
                    <a:pt x="17935" y="1500"/>
                  </a:cubicBezTo>
                  <a:cubicBezTo>
                    <a:pt x="18327" y="1872"/>
                    <a:pt x="18589" y="3362"/>
                    <a:pt x="18785" y="6093"/>
                  </a:cubicBezTo>
                  <a:cubicBezTo>
                    <a:pt x="18982" y="8824"/>
                    <a:pt x="19113" y="12796"/>
                    <a:pt x="19244" y="15527"/>
                  </a:cubicBezTo>
                  <a:cubicBezTo>
                    <a:pt x="19375" y="18258"/>
                    <a:pt x="19505" y="19748"/>
                    <a:pt x="19898" y="20493"/>
                  </a:cubicBezTo>
                  <a:cubicBezTo>
                    <a:pt x="20291" y="21238"/>
                    <a:pt x="20945" y="21238"/>
                    <a:pt x="21600" y="212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1" name="Line"/>
            <p:cNvSpPr/>
            <p:nvPr/>
          </p:nvSpPr>
          <p:spPr>
            <a:xfrm>
              <a:off x="8024636" y="2017197"/>
              <a:ext cx="4652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5520"/>
                    <a:pt x="21600" y="11040"/>
                    <a:pt x="21600" y="14640"/>
                  </a:cubicBezTo>
                  <a:cubicBezTo>
                    <a:pt x="21600" y="18240"/>
                    <a:pt x="10800" y="199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2" name="Line"/>
            <p:cNvSpPr/>
            <p:nvPr/>
          </p:nvSpPr>
          <p:spPr>
            <a:xfrm>
              <a:off x="7982782" y="1842751"/>
              <a:ext cx="34880" cy="27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78" extrusionOk="0">
                  <a:moveTo>
                    <a:pt x="0" y="19978"/>
                  </a:moveTo>
                  <a:cubicBezTo>
                    <a:pt x="0" y="11670"/>
                    <a:pt x="0" y="3363"/>
                    <a:pt x="3600" y="870"/>
                  </a:cubicBezTo>
                  <a:cubicBezTo>
                    <a:pt x="7200" y="-1622"/>
                    <a:pt x="14400" y="1701"/>
                    <a:pt x="21600" y="50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3" name="Line"/>
            <p:cNvSpPr/>
            <p:nvPr/>
          </p:nvSpPr>
          <p:spPr>
            <a:xfrm>
              <a:off x="8136246" y="1912563"/>
              <a:ext cx="258099" cy="233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0" y="0"/>
                  </a:moveTo>
                  <a:cubicBezTo>
                    <a:pt x="973" y="2139"/>
                    <a:pt x="1946" y="4277"/>
                    <a:pt x="2238" y="7485"/>
                  </a:cubicBezTo>
                  <a:cubicBezTo>
                    <a:pt x="2530" y="10693"/>
                    <a:pt x="2141" y="14970"/>
                    <a:pt x="1849" y="17644"/>
                  </a:cubicBezTo>
                  <a:cubicBezTo>
                    <a:pt x="1557" y="20317"/>
                    <a:pt x="1362" y="21386"/>
                    <a:pt x="1751" y="21493"/>
                  </a:cubicBezTo>
                  <a:cubicBezTo>
                    <a:pt x="2141" y="21600"/>
                    <a:pt x="3114" y="20745"/>
                    <a:pt x="4476" y="18606"/>
                  </a:cubicBezTo>
                  <a:cubicBezTo>
                    <a:pt x="5838" y="16467"/>
                    <a:pt x="7589" y="13046"/>
                    <a:pt x="8757" y="10907"/>
                  </a:cubicBezTo>
                  <a:cubicBezTo>
                    <a:pt x="9924" y="8768"/>
                    <a:pt x="10508" y="7913"/>
                    <a:pt x="11189" y="8020"/>
                  </a:cubicBezTo>
                  <a:cubicBezTo>
                    <a:pt x="11870" y="8127"/>
                    <a:pt x="12649" y="9196"/>
                    <a:pt x="13232" y="10372"/>
                  </a:cubicBezTo>
                  <a:cubicBezTo>
                    <a:pt x="13816" y="11549"/>
                    <a:pt x="14205" y="12832"/>
                    <a:pt x="15568" y="14115"/>
                  </a:cubicBezTo>
                  <a:cubicBezTo>
                    <a:pt x="16930" y="15398"/>
                    <a:pt x="19265" y="16681"/>
                    <a:pt x="21600" y="179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4" name="Line"/>
            <p:cNvSpPr/>
            <p:nvPr/>
          </p:nvSpPr>
          <p:spPr>
            <a:xfrm>
              <a:off x="8185075" y="1967126"/>
              <a:ext cx="408904" cy="43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1" h="21498" extrusionOk="0">
                  <a:moveTo>
                    <a:pt x="16291" y="2818"/>
                  </a:moveTo>
                  <a:cubicBezTo>
                    <a:pt x="16653" y="2359"/>
                    <a:pt x="17015" y="1899"/>
                    <a:pt x="17377" y="1325"/>
                  </a:cubicBezTo>
                  <a:cubicBezTo>
                    <a:pt x="17739" y="750"/>
                    <a:pt x="18101" y="61"/>
                    <a:pt x="18161" y="3"/>
                  </a:cubicBezTo>
                  <a:cubicBezTo>
                    <a:pt x="18221" y="-54"/>
                    <a:pt x="17980" y="520"/>
                    <a:pt x="17316" y="1440"/>
                  </a:cubicBezTo>
                  <a:cubicBezTo>
                    <a:pt x="16652" y="2359"/>
                    <a:pt x="15566" y="3623"/>
                    <a:pt x="14842" y="4484"/>
                  </a:cubicBezTo>
                  <a:cubicBezTo>
                    <a:pt x="14118" y="5346"/>
                    <a:pt x="13756" y="5806"/>
                    <a:pt x="13877" y="6093"/>
                  </a:cubicBezTo>
                  <a:cubicBezTo>
                    <a:pt x="13998" y="6380"/>
                    <a:pt x="14601" y="6495"/>
                    <a:pt x="15385" y="5978"/>
                  </a:cubicBezTo>
                  <a:cubicBezTo>
                    <a:pt x="16170" y="5461"/>
                    <a:pt x="17135" y="4312"/>
                    <a:pt x="17859" y="3450"/>
                  </a:cubicBezTo>
                  <a:cubicBezTo>
                    <a:pt x="18583" y="2589"/>
                    <a:pt x="19066" y="2014"/>
                    <a:pt x="19488" y="2129"/>
                  </a:cubicBezTo>
                  <a:cubicBezTo>
                    <a:pt x="19911" y="2244"/>
                    <a:pt x="20273" y="3048"/>
                    <a:pt x="20695" y="5059"/>
                  </a:cubicBezTo>
                  <a:cubicBezTo>
                    <a:pt x="21117" y="7069"/>
                    <a:pt x="21600" y="10286"/>
                    <a:pt x="20755" y="13101"/>
                  </a:cubicBezTo>
                  <a:cubicBezTo>
                    <a:pt x="19911" y="15916"/>
                    <a:pt x="17739" y="18329"/>
                    <a:pt x="14661" y="19708"/>
                  </a:cubicBezTo>
                  <a:cubicBezTo>
                    <a:pt x="11584" y="21086"/>
                    <a:pt x="7602" y="21431"/>
                    <a:pt x="5008" y="21489"/>
                  </a:cubicBezTo>
                  <a:cubicBezTo>
                    <a:pt x="2413" y="21546"/>
                    <a:pt x="1207" y="21316"/>
                    <a:pt x="0" y="210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5" name="Line"/>
            <p:cNvSpPr/>
            <p:nvPr/>
          </p:nvSpPr>
          <p:spPr>
            <a:xfrm>
              <a:off x="9817372" y="1892834"/>
              <a:ext cx="229162" cy="380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298" extrusionOk="0">
                  <a:moveTo>
                    <a:pt x="15055" y="2275"/>
                  </a:moveTo>
                  <a:cubicBezTo>
                    <a:pt x="15709" y="1364"/>
                    <a:pt x="16364" y="454"/>
                    <a:pt x="16036" y="128"/>
                  </a:cubicBezTo>
                  <a:cubicBezTo>
                    <a:pt x="15709" y="-197"/>
                    <a:pt x="14400" y="63"/>
                    <a:pt x="12000" y="1299"/>
                  </a:cubicBezTo>
                  <a:cubicBezTo>
                    <a:pt x="9600" y="2536"/>
                    <a:pt x="6109" y="4748"/>
                    <a:pt x="3927" y="6114"/>
                  </a:cubicBezTo>
                  <a:cubicBezTo>
                    <a:pt x="1745" y="7480"/>
                    <a:pt x="873" y="8001"/>
                    <a:pt x="764" y="8521"/>
                  </a:cubicBezTo>
                  <a:cubicBezTo>
                    <a:pt x="655" y="9042"/>
                    <a:pt x="1309" y="9562"/>
                    <a:pt x="4364" y="10798"/>
                  </a:cubicBezTo>
                  <a:cubicBezTo>
                    <a:pt x="7418" y="12034"/>
                    <a:pt x="12873" y="13986"/>
                    <a:pt x="15927" y="15287"/>
                  </a:cubicBezTo>
                  <a:cubicBezTo>
                    <a:pt x="18982" y="16589"/>
                    <a:pt x="19636" y="17239"/>
                    <a:pt x="20291" y="17890"/>
                  </a:cubicBezTo>
                  <a:cubicBezTo>
                    <a:pt x="20945" y="18540"/>
                    <a:pt x="21600" y="19191"/>
                    <a:pt x="21491" y="19842"/>
                  </a:cubicBezTo>
                  <a:cubicBezTo>
                    <a:pt x="21382" y="20492"/>
                    <a:pt x="20509" y="21143"/>
                    <a:pt x="17455" y="21273"/>
                  </a:cubicBezTo>
                  <a:cubicBezTo>
                    <a:pt x="14400" y="21403"/>
                    <a:pt x="9164" y="21013"/>
                    <a:pt x="5891" y="20427"/>
                  </a:cubicBezTo>
                  <a:cubicBezTo>
                    <a:pt x="2618" y="19842"/>
                    <a:pt x="1309" y="19061"/>
                    <a:pt x="0" y="182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6" name="Line"/>
            <p:cNvSpPr/>
            <p:nvPr/>
          </p:nvSpPr>
          <p:spPr>
            <a:xfrm>
              <a:off x="10068495" y="1871665"/>
              <a:ext cx="123567" cy="396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23" extrusionOk="0">
                  <a:moveTo>
                    <a:pt x="2400" y="2963"/>
                  </a:moveTo>
                  <a:cubicBezTo>
                    <a:pt x="6800" y="2083"/>
                    <a:pt x="11200" y="1204"/>
                    <a:pt x="14400" y="639"/>
                  </a:cubicBezTo>
                  <a:cubicBezTo>
                    <a:pt x="17600" y="74"/>
                    <a:pt x="19600" y="-177"/>
                    <a:pt x="20600" y="137"/>
                  </a:cubicBezTo>
                  <a:cubicBezTo>
                    <a:pt x="21600" y="451"/>
                    <a:pt x="21600" y="1330"/>
                    <a:pt x="19600" y="3779"/>
                  </a:cubicBezTo>
                  <a:cubicBezTo>
                    <a:pt x="17600" y="6228"/>
                    <a:pt x="13600" y="10246"/>
                    <a:pt x="10000" y="13449"/>
                  </a:cubicBezTo>
                  <a:cubicBezTo>
                    <a:pt x="6400" y="16651"/>
                    <a:pt x="3200" y="19037"/>
                    <a:pt x="0" y="214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7" name="Line"/>
            <p:cNvSpPr/>
            <p:nvPr/>
          </p:nvSpPr>
          <p:spPr>
            <a:xfrm>
              <a:off x="10040592" y="2095952"/>
              <a:ext cx="411563" cy="186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1" extrusionOk="0">
                  <a:moveTo>
                    <a:pt x="0" y="8464"/>
                  </a:moveTo>
                  <a:cubicBezTo>
                    <a:pt x="2929" y="7147"/>
                    <a:pt x="5858" y="5830"/>
                    <a:pt x="8603" y="5171"/>
                  </a:cubicBezTo>
                  <a:cubicBezTo>
                    <a:pt x="11349" y="4512"/>
                    <a:pt x="13912" y="4512"/>
                    <a:pt x="15559" y="4249"/>
                  </a:cubicBezTo>
                  <a:cubicBezTo>
                    <a:pt x="17207" y="3986"/>
                    <a:pt x="17939" y="3459"/>
                    <a:pt x="18488" y="2669"/>
                  </a:cubicBezTo>
                  <a:cubicBezTo>
                    <a:pt x="19037" y="1878"/>
                    <a:pt x="19403" y="825"/>
                    <a:pt x="19220" y="298"/>
                  </a:cubicBezTo>
                  <a:cubicBezTo>
                    <a:pt x="19037" y="-229"/>
                    <a:pt x="18305" y="-229"/>
                    <a:pt x="17024" y="1747"/>
                  </a:cubicBezTo>
                  <a:cubicBezTo>
                    <a:pt x="15742" y="3722"/>
                    <a:pt x="13912" y="7673"/>
                    <a:pt x="12814" y="10176"/>
                  </a:cubicBezTo>
                  <a:cubicBezTo>
                    <a:pt x="11715" y="12678"/>
                    <a:pt x="11349" y="13732"/>
                    <a:pt x="10861" y="15312"/>
                  </a:cubicBezTo>
                  <a:cubicBezTo>
                    <a:pt x="10373" y="16893"/>
                    <a:pt x="9763" y="19000"/>
                    <a:pt x="9885" y="19527"/>
                  </a:cubicBezTo>
                  <a:cubicBezTo>
                    <a:pt x="10007" y="20054"/>
                    <a:pt x="10861" y="19000"/>
                    <a:pt x="11898" y="17683"/>
                  </a:cubicBezTo>
                  <a:cubicBezTo>
                    <a:pt x="12936" y="16366"/>
                    <a:pt x="14156" y="14786"/>
                    <a:pt x="15071" y="13995"/>
                  </a:cubicBezTo>
                  <a:cubicBezTo>
                    <a:pt x="15986" y="13205"/>
                    <a:pt x="16597" y="13205"/>
                    <a:pt x="17207" y="13864"/>
                  </a:cubicBezTo>
                  <a:cubicBezTo>
                    <a:pt x="17817" y="14522"/>
                    <a:pt x="18427" y="15839"/>
                    <a:pt x="18915" y="17420"/>
                  </a:cubicBezTo>
                  <a:cubicBezTo>
                    <a:pt x="19403" y="19000"/>
                    <a:pt x="19769" y="20844"/>
                    <a:pt x="20197" y="21108"/>
                  </a:cubicBezTo>
                  <a:cubicBezTo>
                    <a:pt x="20624" y="21371"/>
                    <a:pt x="21112" y="20054"/>
                    <a:pt x="21600" y="187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8" name="Line"/>
            <p:cNvSpPr/>
            <p:nvPr/>
          </p:nvSpPr>
          <p:spPr>
            <a:xfrm>
              <a:off x="10459130" y="1958845"/>
              <a:ext cx="138813" cy="30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51" extrusionOk="0">
                  <a:moveTo>
                    <a:pt x="17280" y="6611"/>
                  </a:moveTo>
                  <a:cubicBezTo>
                    <a:pt x="18360" y="5127"/>
                    <a:pt x="19440" y="3643"/>
                    <a:pt x="20160" y="2324"/>
                  </a:cubicBezTo>
                  <a:cubicBezTo>
                    <a:pt x="20880" y="1005"/>
                    <a:pt x="21240" y="-149"/>
                    <a:pt x="21420" y="16"/>
                  </a:cubicBezTo>
                  <a:cubicBezTo>
                    <a:pt x="21600" y="181"/>
                    <a:pt x="21600" y="1665"/>
                    <a:pt x="19440" y="4962"/>
                  </a:cubicBezTo>
                  <a:cubicBezTo>
                    <a:pt x="17280" y="8260"/>
                    <a:pt x="12960" y="13372"/>
                    <a:pt x="9360" y="16422"/>
                  </a:cubicBezTo>
                  <a:cubicBezTo>
                    <a:pt x="5760" y="19472"/>
                    <a:pt x="2880" y="20462"/>
                    <a:pt x="0" y="214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49" name="Line"/>
            <p:cNvSpPr/>
            <p:nvPr/>
          </p:nvSpPr>
          <p:spPr>
            <a:xfrm>
              <a:off x="10438204" y="2112170"/>
              <a:ext cx="379054" cy="227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143" extrusionOk="0">
                  <a:moveTo>
                    <a:pt x="0" y="4786"/>
                  </a:moveTo>
                  <a:cubicBezTo>
                    <a:pt x="2898" y="4570"/>
                    <a:pt x="5795" y="4354"/>
                    <a:pt x="7705" y="4570"/>
                  </a:cubicBezTo>
                  <a:cubicBezTo>
                    <a:pt x="9615" y="4786"/>
                    <a:pt x="10537" y="5434"/>
                    <a:pt x="11063" y="6298"/>
                  </a:cubicBezTo>
                  <a:cubicBezTo>
                    <a:pt x="11590" y="7162"/>
                    <a:pt x="11722" y="8242"/>
                    <a:pt x="11590" y="10186"/>
                  </a:cubicBezTo>
                  <a:cubicBezTo>
                    <a:pt x="11459" y="12130"/>
                    <a:pt x="11063" y="14938"/>
                    <a:pt x="10800" y="16990"/>
                  </a:cubicBezTo>
                  <a:cubicBezTo>
                    <a:pt x="10537" y="19042"/>
                    <a:pt x="10405" y="20338"/>
                    <a:pt x="10734" y="20878"/>
                  </a:cubicBezTo>
                  <a:cubicBezTo>
                    <a:pt x="11063" y="21418"/>
                    <a:pt x="11854" y="21202"/>
                    <a:pt x="13302" y="19582"/>
                  </a:cubicBezTo>
                  <a:cubicBezTo>
                    <a:pt x="14751" y="17962"/>
                    <a:pt x="16859" y="14938"/>
                    <a:pt x="18307" y="11914"/>
                  </a:cubicBezTo>
                  <a:cubicBezTo>
                    <a:pt x="19756" y="8890"/>
                    <a:pt x="20546" y="5866"/>
                    <a:pt x="21007" y="3706"/>
                  </a:cubicBezTo>
                  <a:cubicBezTo>
                    <a:pt x="21468" y="1546"/>
                    <a:pt x="21600" y="250"/>
                    <a:pt x="21337" y="34"/>
                  </a:cubicBezTo>
                  <a:cubicBezTo>
                    <a:pt x="21073" y="-182"/>
                    <a:pt x="20415" y="682"/>
                    <a:pt x="19756" y="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0" name="Line"/>
            <p:cNvSpPr/>
            <p:nvPr/>
          </p:nvSpPr>
          <p:spPr>
            <a:xfrm>
              <a:off x="10863716" y="2066027"/>
              <a:ext cx="312354" cy="260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438" extrusionOk="0">
                  <a:moveTo>
                    <a:pt x="9600" y="1147"/>
                  </a:moveTo>
                  <a:cubicBezTo>
                    <a:pt x="10720" y="573"/>
                    <a:pt x="11840" y="0"/>
                    <a:pt x="12000" y="0"/>
                  </a:cubicBezTo>
                  <a:cubicBezTo>
                    <a:pt x="12160" y="0"/>
                    <a:pt x="11360" y="573"/>
                    <a:pt x="10480" y="1434"/>
                  </a:cubicBezTo>
                  <a:cubicBezTo>
                    <a:pt x="9600" y="2294"/>
                    <a:pt x="8640" y="3441"/>
                    <a:pt x="8080" y="4492"/>
                  </a:cubicBezTo>
                  <a:cubicBezTo>
                    <a:pt x="7520" y="5543"/>
                    <a:pt x="7360" y="6499"/>
                    <a:pt x="7840" y="7073"/>
                  </a:cubicBezTo>
                  <a:cubicBezTo>
                    <a:pt x="8320" y="7646"/>
                    <a:pt x="9440" y="7837"/>
                    <a:pt x="11600" y="8793"/>
                  </a:cubicBezTo>
                  <a:cubicBezTo>
                    <a:pt x="13760" y="9749"/>
                    <a:pt x="16960" y="11469"/>
                    <a:pt x="18800" y="12807"/>
                  </a:cubicBezTo>
                  <a:cubicBezTo>
                    <a:pt x="20640" y="14145"/>
                    <a:pt x="21120" y="15101"/>
                    <a:pt x="21360" y="16057"/>
                  </a:cubicBezTo>
                  <a:cubicBezTo>
                    <a:pt x="21600" y="17012"/>
                    <a:pt x="21600" y="17968"/>
                    <a:pt x="20640" y="18924"/>
                  </a:cubicBezTo>
                  <a:cubicBezTo>
                    <a:pt x="19680" y="19880"/>
                    <a:pt x="17760" y="20835"/>
                    <a:pt x="14160" y="21218"/>
                  </a:cubicBezTo>
                  <a:cubicBezTo>
                    <a:pt x="10560" y="21600"/>
                    <a:pt x="5280" y="21409"/>
                    <a:pt x="0" y="212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1" name="Line"/>
            <p:cNvSpPr/>
            <p:nvPr/>
          </p:nvSpPr>
          <p:spPr>
            <a:xfrm>
              <a:off x="2022400" y="28055"/>
              <a:ext cx="609263" cy="648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0" h="21370" extrusionOk="0">
                  <a:moveTo>
                    <a:pt x="20345" y="2104"/>
                  </a:moveTo>
                  <a:cubicBezTo>
                    <a:pt x="20425" y="1415"/>
                    <a:pt x="20506" y="726"/>
                    <a:pt x="20345" y="343"/>
                  </a:cubicBezTo>
                  <a:cubicBezTo>
                    <a:pt x="20185" y="-40"/>
                    <a:pt x="19783" y="-117"/>
                    <a:pt x="18378" y="189"/>
                  </a:cubicBezTo>
                  <a:cubicBezTo>
                    <a:pt x="16973" y="496"/>
                    <a:pt x="14564" y="1185"/>
                    <a:pt x="12075" y="2257"/>
                  </a:cubicBezTo>
                  <a:cubicBezTo>
                    <a:pt x="9585" y="3330"/>
                    <a:pt x="7016" y="4785"/>
                    <a:pt x="5008" y="6049"/>
                  </a:cubicBezTo>
                  <a:cubicBezTo>
                    <a:pt x="3001" y="7313"/>
                    <a:pt x="1556" y="8385"/>
                    <a:pt x="753" y="9189"/>
                  </a:cubicBezTo>
                  <a:cubicBezTo>
                    <a:pt x="-50" y="9994"/>
                    <a:pt x="-211" y="10530"/>
                    <a:pt x="271" y="10989"/>
                  </a:cubicBezTo>
                  <a:cubicBezTo>
                    <a:pt x="753" y="11449"/>
                    <a:pt x="1877" y="11832"/>
                    <a:pt x="4005" y="12100"/>
                  </a:cubicBezTo>
                  <a:cubicBezTo>
                    <a:pt x="6132" y="12368"/>
                    <a:pt x="9264" y="12521"/>
                    <a:pt x="12195" y="12943"/>
                  </a:cubicBezTo>
                  <a:cubicBezTo>
                    <a:pt x="15126" y="13364"/>
                    <a:pt x="17856" y="14053"/>
                    <a:pt x="19422" y="14819"/>
                  </a:cubicBezTo>
                  <a:cubicBezTo>
                    <a:pt x="20988" y="15585"/>
                    <a:pt x="21389" y="16428"/>
                    <a:pt x="20747" y="17270"/>
                  </a:cubicBezTo>
                  <a:cubicBezTo>
                    <a:pt x="20104" y="18113"/>
                    <a:pt x="18418" y="18955"/>
                    <a:pt x="16049" y="19683"/>
                  </a:cubicBezTo>
                  <a:cubicBezTo>
                    <a:pt x="13680" y="20411"/>
                    <a:pt x="10629" y="21023"/>
                    <a:pt x="8822" y="21253"/>
                  </a:cubicBezTo>
                  <a:cubicBezTo>
                    <a:pt x="7016" y="21483"/>
                    <a:pt x="6454" y="21330"/>
                    <a:pt x="5892" y="211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2" name="Line"/>
            <p:cNvSpPr/>
            <p:nvPr/>
          </p:nvSpPr>
          <p:spPr>
            <a:xfrm>
              <a:off x="2609102" y="0"/>
              <a:ext cx="848398" cy="775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570" extrusionOk="0">
                  <a:moveTo>
                    <a:pt x="6225" y="8183"/>
                  </a:moveTo>
                  <a:cubicBezTo>
                    <a:pt x="6401" y="7860"/>
                    <a:pt x="6577" y="7536"/>
                    <a:pt x="6695" y="7213"/>
                  </a:cubicBezTo>
                  <a:cubicBezTo>
                    <a:pt x="6812" y="6890"/>
                    <a:pt x="6871" y="6566"/>
                    <a:pt x="6724" y="6405"/>
                  </a:cubicBezTo>
                  <a:cubicBezTo>
                    <a:pt x="6577" y="6243"/>
                    <a:pt x="6225" y="6243"/>
                    <a:pt x="5433" y="7019"/>
                  </a:cubicBezTo>
                  <a:cubicBezTo>
                    <a:pt x="4640" y="7795"/>
                    <a:pt x="3408" y="9347"/>
                    <a:pt x="2410" y="11093"/>
                  </a:cubicBezTo>
                  <a:cubicBezTo>
                    <a:pt x="1412" y="12839"/>
                    <a:pt x="649" y="14780"/>
                    <a:pt x="268" y="16008"/>
                  </a:cubicBezTo>
                  <a:cubicBezTo>
                    <a:pt x="-114" y="17237"/>
                    <a:pt x="-114" y="17754"/>
                    <a:pt x="444" y="18110"/>
                  </a:cubicBezTo>
                  <a:cubicBezTo>
                    <a:pt x="1001" y="18466"/>
                    <a:pt x="2116" y="18660"/>
                    <a:pt x="3731" y="18272"/>
                  </a:cubicBezTo>
                  <a:cubicBezTo>
                    <a:pt x="5345" y="17884"/>
                    <a:pt x="7458" y="16914"/>
                    <a:pt x="9131" y="15685"/>
                  </a:cubicBezTo>
                  <a:cubicBezTo>
                    <a:pt x="10803" y="14456"/>
                    <a:pt x="12036" y="12969"/>
                    <a:pt x="12770" y="10964"/>
                  </a:cubicBezTo>
                  <a:cubicBezTo>
                    <a:pt x="13503" y="8959"/>
                    <a:pt x="13738" y="6437"/>
                    <a:pt x="13797" y="4626"/>
                  </a:cubicBezTo>
                  <a:cubicBezTo>
                    <a:pt x="13856" y="2816"/>
                    <a:pt x="13738" y="1716"/>
                    <a:pt x="13591" y="1005"/>
                  </a:cubicBezTo>
                  <a:cubicBezTo>
                    <a:pt x="13445" y="293"/>
                    <a:pt x="13269" y="-30"/>
                    <a:pt x="13122" y="2"/>
                  </a:cubicBezTo>
                  <a:cubicBezTo>
                    <a:pt x="12975" y="35"/>
                    <a:pt x="12858" y="423"/>
                    <a:pt x="12770" y="1748"/>
                  </a:cubicBezTo>
                  <a:cubicBezTo>
                    <a:pt x="12682" y="3074"/>
                    <a:pt x="12623" y="5338"/>
                    <a:pt x="12594" y="7860"/>
                  </a:cubicBezTo>
                  <a:cubicBezTo>
                    <a:pt x="12564" y="10382"/>
                    <a:pt x="12564" y="13163"/>
                    <a:pt x="12799" y="15329"/>
                  </a:cubicBezTo>
                  <a:cubicBezTo>
                    <a:pt x="13034" y="17496"/>
                    <a:pt x="13503" y="19048"/>
                    <a:pt x="14090" y="19953"/>
                  </a:cubicBezTo>
                  <a:cubicBezTo>
                    <a:pt x="14677" y="20859"/>
                    <a:pt x="15382" y="21117"/>
                    <a:pt x="16321" y="20503"/>
                  </a:cubicBezTo>
                  <a:cubicBezTo>
                    <a:pt x="17260" y="19889"/>
                    <a:pt x="18434" y="18401"/>
                    <a:pt x="19344" y="16396"/>
                  </a:cubicBezTo>
                  <a:cubicBezTo>
                    <a:pt x="20253" y="14392"/>
                    <a:pt x="20899" y="11869"/>
                    <a:pt x="21193" y="9380"/>
                  </a:cubicBezTo>
                  <a:cubicBezTo>
                    <a:pt x="21486" y="6890"/>
                    <a:pt x="21427" y="4432"/>
                    <a:pt x="21369" y="3527"/>
                  </a:cubicBezTo>
                  <a:cubicBezTo>
                    <a:pt x="21310" y="2621"/>
                    <a:pt x="21251" y="3268"/>
                    <a:pt x="21222" y="5014"/>
                  </a:cubicBezTo>
                  <a:cubicBezTo>
                    <a:pt x="21193" y="6760"/>
                    <a:pt x="21193" y="9606"/>
                    <a:pt x="21134" y="11934"/>
                  </a:cubicBezTo>
                  <a:cubicBezTo>
                    <a:pt x="21075" y="14262"/>
                    <a:pt x="20958" y="16073"/>
                    <a:pt x="20811" y="17593"/>
                  </a:cubicBezTo>
                  <a:cubicBezTo>
                    <a:pt x="20664" y="19113"/>
                    <a:pt x="20488" y="20341"/>
                    <a:pt x="20253" y="20956"/>
                  </a:cubicBezTo>
                  <a:cubicBezTo>
                    <a:pt x="20019" y="21570"/>
                    <a:pt x="19725" y="21570"/>
                    <a:pt x="19432" y="215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3" name="Line"/>
            <p:cNvSpPr/>
            <p:nvPr/>
          </p:nvSpPr>
          <p:spPr>
            <a:xfrm>
              <a:off x="3193343" y="204287"/>
              <a:ext cx="988220" cy="450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9" h="21340" extrusionOk="0">
                  <a:moveTo>
                    <a:pt x="89" y="15833"/>
                  </a:moveTo>
                  <a:cubicBezTo>
                    <a:pt x="-11" y="14731"/>
                    <a:pt x="-111" y="13629"/>
                    <a:pt x="290" y="12693"/>
                  </a:cubicBezTo>
                  <a:cubicBezTo>
                    <a:pt x="691" y="11756"/>
                    <a:pt x="1593" y="10984"/>
                    <a:pt x="3071" y="9993"/>
                  </a:cubicBezTo>
                  <a:cubicBezTo>
                    <a:pt x="4550" y="9001"/>
                    <a:pt x="6605" y="7788"/>
                    <a:pt x="8334" y="6686"/>
                  </a:cubicBezTo>
                  <a:cubicBezTo>
                    <a:pt x="10063" y="5584"/>
                    <a:pt x="11466" y="4593"/>
                    <a:pt x="12368" y="3986"/>
                  </a:cubicBezTo>
                  <a:cubicBezTo>
                    <a:pt x="13270" y="3380"/>
                    <a:pt x="13671" y="3160"/>
                    <a:pt x="13997" y="3050"/>
                  </a:cubicBezTo>
                  <a:cubicBezTo>
                    <a:pt x="14322" y="2940"/>
                    <a:pt x="14573" y="2940"/>
                    <a:pt x="14723" y="3215"/>
                  </a:cubicBezTo>
                  <a:cubicBezTo>
                    <a:pt x="14874" y="3491"/>
                    <a:pt x="14924" y="4042"/>
                    <a:pt x="14598" y="5695"/>
                  </a:cubicBezTo>
                  <a:cubicBezTo>
                    <a:pt x="14272" y="7348"/>
                    <a:pt x="13571" y="10103"/>
                    <a:pt x="12819" y="12527"/>
                  </a:cubicBezTo>
                  <a:cubicBezTo>
                    <a:pt x="12067" y="14952"/>
                    <a:pt x="11265" y="17046"/>
                    <a:pt x="10839" y="18423"/>
                  </a:cubicBezTo>
                  <a:cubicBezTo>
                    <a:pt x="10413" y="19801"/>
                    <a:pt x="10363" y="20462"/>
                    <a:pt x="10714" y="20903"/>
                  </a:cubicBezTo>
                  <a:cubicBezTo>
                    <a:pt x="11065" y="21344"/>
                    <a:pt x="11817" y="21564"/>
                    <a:pt x="13170" y="21013"/>
                  </a:cubicBezTo>
                  <a:cubicBezTo>
                    <a:pt x="14523" y="20462"/>
                    <a:pt x="16477" y="19140"/>
                    <a:pt x="17931" y="17486"/>
                  </a:cubicBezTo>
                  <a:cubicBezTo>
                    <a:pt x="19384" y="15833"/>
                    <a:pt x="20336" y="13850"/>
                    <a:pt x="20863" y="11811"/>
                  </a:cubicBezTo>
                  <a:cubicBezTo>
                    <a:pt x="21389" y="9772"/>
                    <a:pt x="21489" y="7678"/>
                    <a:pt x="20888" y="5695"/>
                  </a:cubicBezTo>
                  <a:cubicBezTo>
                    <a:pt x="20286" y="3711"/>
                    <a:pt x="18983" y="1837"/>
                    <a:pt x="17605" y="901"/>
                  </a:cubicBezTo>
                  <a:cubicBezTo>
                    <a:pt x="16227" y="-36"/>
                    <a:pt x="14773" y="-36"/>
                    <a:pt x="13721" y="19"/>
                  </a:cubicBezTo>
                  <a:cubicBezTo>
                    <a:pt x="12669" y="74"/>
                    <a:pt x="12017" y="184"/>
                    <a:pt x="11566" y="405"/>
                  </a:cubicBezTo>
                  <a:cubicBezTo>
                    <a:pt x="11115" y="625"/>
                    <a:pt x="10864" y="956"/>
                    <a:pt x="10864" y="1231"/>
                  </a:cubicBezTo>
                  <a:cubicBezTo>
                    <a:pt x="10864" y="1507"/>
                    <a:pt x="11115" y="1727"/>
                    <a:pt x="11491" y="1837"/>
                  </a:cubicBezTo>
                  <a:cubicBezTo>
                    <a:pt x="11867" y="1948"/>
                    <a:pt x="12368" y="1948"/>
                    <a:pt x="12869" y="1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4" name="Line"/>
            <p:cNvSpPr/>
            <p:nvPr/>
          </p:nvSpPr>
          <p:spPr>
            <a:xfrm>
              <a:off x="4118285" y="125314"/>
              <a:ext cx="464761" cy="586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190" extrusionOk="0">
                  <a:moveTo>
                    <a:pt x="0" y="4088"/>
                  </a:moveTo>
                  <a:cubicBezTo>
                    <a:pt x="2234" y="4088"/>
                    <a:pt x="4469" y="4088"/>
                    <a:pt x="5852" y="4130"/>
                  </a:cubicBezTo>
                  <a:cubicBezTo>
                    <a:pt x="7235" y="4172"/>
                    <a:pt x="7767" y="4256"/>
                    <a:pt x="8033" y="4509"/>
                  </a:cubicBezTo>
                  <a:cubicBezTo>
                    <a:pt x="8300" y="4761"/>
                    <a:pt x="8300" y="5181"/>
                    <a:pt x="7555" y="6442"/>
                  </a:cubicBezTo>
                  <a:cubicBezTo>
                    <a:pt x="6810" y="7702"/>
                    <a:pt x="5320" y="9804"/>
                    <a:pt x="4097" y="11989"/>
                  </a:cubicBezTo>
                  <a:cubicBezTo>
                    <a:pt x="2873" y="14174"/>
                    <a:pt x="1915" y="16443"/>
                    <a:pt x="2288" y="18082"/>
                  </a:cubicBezTo>
                  <a:cubicBezTo>
                    <a:pt x="2660" y="19721"/>
                    <a:pt x="4363" y="20730"/>
                    <a:pt x="7023" y="21066"/>
                  </a:cubicBezTo>
                  <a:cubicBezTo>
                    <a:pt x="9683" y="21402"/>
                    <a:pt x="13300" y="21066"/>
                    <a:pt x="16067" y="19973"/>
                  </a:cubicBezTo>
                  <a:cubicBezTo>
                    <a:pt x="18833" y="18881"/>
                    <a:pt x="20749" y="17032"/>
                    <a:pt x="21174" y="14636"/>
                  </a:cubicBezTo>
                  <a:cubicBezTo>
                    <a:pt x="21600" y="12241"/>
                    <a:pt x="20536" y="9299"/>
                    <a:pt x="18727" y="6820"/>
                  </a:cubicBezTo>
                  <a:cubicBezTo>
                    <a:pt x="16918" y="4341"/>
                    <a:pt x="14365" y="2323"/>
                    <a:pt x="11651" y="1189"/>
                  </a:cubicBezTo>
                  <a:cubicBezTo>
                    <a:pt x="8938" y="54"/>
                    <a:pt x="6065" y="-198"/>
                    <a:pt x="4522" y="138"/>
                  </a:cubicBezTo>
                  <a:cubicBezTo>
                    <a:pt x="2979" y="474"/>
                    <a:pt x="2767" y="1399"/>
                    <a:pt x="2554" y="23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5" name="Line"/>
            <p:cNvSpPr/>
            <p:nvPr/>
          </p:nvSpPr>
          <p:spPr>
            <a:xfrm>
              <a:off x="4603872" y="252364"/>
              <a:ext cx="497978" cy="493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03" extrusionOk="0">
                  <a:moveTo>
                    <a:pt x="5193" y="0"/>
                  </a:moveTo>
                  <a:cubicBezTo>
                    <a:pt x="3700" y="3549"/>
                    <a:pt x="2206" y="7099"/>
                    <a:pt x="1211" y="10039"/>
                  </a:cubicBezTo>
                  <a:cubicBezTo>
                    <a:pt x="216" y="12980"/>
                    <a:pt x="-282" y="15313"/>
                    <a:pt x="166" y="17138"/>
                  </a:cubicBezTo>
                  <a:cubicBezTo>
                    <a:pt x="614" y="18963"/>
                    <a:pt x="2007" y="20282"/>
                    <a:pt x="4446" y="20941"/>
                  </a:cubicBezTo>
                  <a:cubicBezTo>
                    <a:pt x="6885" y="21600"/>
                    <a:pt x="10369" y="21600"/>
                    <a:pt x="13355" y="21346"/>
                  </a:cubicBezTo>
                  <a:cubicBezTo>
                    <a:pt x="16341" y="21093"/>
                    <a:pt x="18830" y="20586"/>
                    <a:pt x="21318" y="200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6" name="Line"/>
            <p:cNvSpPr/>
            <p:nvPr/>
          </p:nvSpPr>
          <p:spPr>
            <a:xfrm>
              <a:off x="5562240" y="372876"/>
              <a:ext cx="146489" cy="415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21600" y="1341"/>
                  </a:moveTo>
                  <a:cubicBezTo>
                    <a:pt x="20229" y="741"/>
                    <a:pt x="18857" y="141"/>
                    <a:pt x="17486" y="21"/>
                  </a:cubicBezTo>
                  <a:cubicBezTo>
                    <a:pt x="16114" y="-99"/>
                    <a:pt x="14743" y="261"/>
                    <a:pt x="13371" y="2301"/>
                  </a:cubicBezTo>
                  <a:cubicBezTo>
                    <a:pt x="12000" y="4341"/>
                    <a:pt x="10629" y="8061"/>
                    <a:pt x="9600" y="11301"/>
                  </a:cubicBezTo>
                  <a:cubicBezTo>
                    <a:pt x="8571" y="14541"/>
                    <a:pt x="7886" y="17301"/>
                    <a:pt x="7200" y="19041"/>
                  </a:cubicBezTo>
                  <a:cubicBezTo>
                    <a:pt x="6514" y="20781"/>
                    <a:pt x="5829" y="21501"/>
                    <a:pt x="5143" y="21441"/>
                  </a:cubicBezTo>
                  <a:cubicBezTo>
                    <a:pt x="4457" y="21381"/>
                    <a:pt x="3771" y="20541"/>
                    <a:pt x="2914" y="19281"/>
                  </a:cubicBezTo>
                  <a:cubicBezTo>
                    <a:pt x="2057" y="18021"/>
                    <a:pt x="1029" y="16341"/>
                    <a:pt x="0" y="146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7" name="Line"/>
            <p:cNvSpPr/>
            <p:nvPr/>
          </p:nvSpPr>
          <p:spPr>
            <a:xfrm>
              <a:off x="5436679" y="119390"/>
              <a:ext cx="377662" cy="3910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3" h="21245" extrusionOk="0">
                  <a:moveTo>
                    <a:pt x="3086" y="3434"/>
                  </a:moveTo>
                  <a:cubicBezTo>
                    <a:pt x="3214" y="2424"/>
                    <a:pt x="3343" y="1413"/>
                    <a:pt x="4500" y="719"/>
                  </a:cubicBezTo>
                  <a:cubicBezTo>
                    <a:pt x="5657" y="24"/>
                    <a:pt x="7843" y="-355"/>
                    <a:pt x="10736" y="466"/>
                  </a:cubicBezTo>
                  <a:cubicBezTo>
                    <a:pt x="13629" y="1287"/>
                    <a:pt x="17229" y="3308"/>
                    <a:pt x="19221" y="5266"/>
                  </a:cubicBezTo>
                  <a:cubicBezTo>
                    <a:pt x="21214" y="7224"/>
                    <a:pt x="21600" y="9119"/>
                    <a:pt x="19350" y="11392"/>
                  </a:cubicBezTo>
                  <a:cubicBezTo>
                    <a:pt x="17100" y="13666"/>
                    <a:pt x="12214" y="16319"/>
                    <a:pt x="8550" y="18024"/>
                  </a:cubicBezTo>
                  <a:cubicBezTo>
                    <a:pt x="4886" y="19729"/>
                    <a:pt x="2443" y="20487"/>
                    <a:pt x="0" y="21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8" name="Line"/>
            <p:cNvSpPr/>
            <p:nvPr/>
          </p:nvSpPr>
          <p:spPr>
            <a:xfrm>
              <a:off x="5773417" y="215692"/>
              <a:ext cx="535216" cy="554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269" extrusionOk="0">
                  <a:moveTo>
                    <a:pt x="484" y="11048"/>
                  </a:moveTo>
                  <a:cubicBezTo>
                    <a:pt x="1045" y="13368"/>
                    <a:pt x="1606" y="15689"/>
                    <a:pt x="1887" y="17117"/>
                  </a:cubicBezTo>
                  <a:cubicBezTo>
                    <a:pt x="2167" y="18545"/>
                    <a:pt x="2167" y="19081"/>
                    <a:pt x="2074" y="19750"/>
                  </a:cubicBezTo>
                  <a:cubicBezTo>
                    <a:pt x="1980" y="20419"/>
                    <a:pt x="1793" y="21223"/>
                    <a:pt x="1700" y="21267"/>
                  </a:cubicBezTo>
                  <a:cubicBezTo>
                    <a:pt x="1606" y="21312"/>
                    <a:pt x="1606" y="20598"/>
                    <a:pt x="1793" y="18679"/>
                  </a:cubicBezTo>
                  <a:cubicBezTo>
                    <a:pt x="1980" y="16760"/>
                    <a:pt x="2354" y="13636"/>
                    <a:pt x="2868" y="10914"/>
                  </a:cubicBezTo>
                  <a:cubicBezTo>
                    <a:pt x="3383" y="8191"/>
                    <a:pt x="4037" y="5871"/>
                    <a:pt x="4879" y="3996"/>
                  </a:cubicBezTo>
                  <a:cubicBezTo>
                    <a:pt x="5720" y="2122"/>
                    <a:pt x="6749" y="694"/>
                    <a:pt x="8105" y="203"/>
                  </a:cubicBezTo>
                  <a:cubicBezTo>
                    <a:pt x="9461" y="-288"/>
                    <a:pt x="11144" y="158"/>
                    <a:pt x="12032" y="1051"/>
                  </a:cubicBezTo>
                  <a:cubicBezTo>
                    <a:pt x="12920" y="1943"/>
                    <a:pt x="13014" y="3282"/>
                    <a:pt x="11892" y="4800"/>
                  </a:cubicBezTo>
                  <a:cubicBezTo>
                    <a:pt x="10770" y="6317"/>
                    <a:pt x="8432" y="8013"/>
                    <a:pt x="6328" y="9352"/>
                  </a:cubicBezTo>
                  <a:cubicBezTo>
                    <a:pt x="4224" y="10691"/>
                    <a:pt x="2354" y="11672"/>
                    <a:pt x="1279" y="12386"/>
                  </a:cubicBezTo>
                  <a:cubicBezTo>
                    <a:pt x="204" y="13100"/>
                    <a:pt x="-77" y="13547"/>
                    <a:pt x="17" y="13904"/>
                  </a:cubicBezTo>
                  <a:cubicBezTo>
                    <a:pt x="110" y="14261"/>
                    <a:pt x="578" y="14529"/>
                    <a:pt x="2354" y="14841"/>
                  </a:cubicBezTo>
                  <a:cubicBezTo>
                    <a:pt x="4131" y="15153"/>
                    <a:pt x="7217" y="15510"/>
                    <a:pt x="10629" y="15733"/>
                  </a:cubicBezTo>
                  <a:cubicBezTo>
                    <a:pt x="14042" y="15957"/>
                    <a:pt x="17783" y="16046"/>
                    <a:pt x="21523" y="161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59" name="Line"/>
            <p:cNvSpPr/>
            <p:nvPr/>
          </p:nvSpPr>
          <p:spPr>
            <a:xfrm>
              <a:off x="6335435" y="289551"/>
              <a:ext cx="333704" cy="487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173" extrusionOk="0">
                  <a:moveTo>
                    <a:pt x="11891" y="2625"/>
                  </a:moveTo>
                  <a:cubicBezTo>
                    <a:pt x="11015" y="1818"/>
                    <a:pt x="10139" y="1010"/>
                    <a:pt x="9191" y="506"/>
                  </a:cubicBezTo>
                  <a:cubicBezTo>
                    <a:pt x="8242" y="1"/>
                    <a:pt x="7220" y="-201"/>
                    <a:pt x="6126" y="253"/>
                  </a:cubicBezTo>
                  <a:cubicBezTo>
                    <a:pt x="5031" y="707"/>
                    <a:pt x="3863" y="1818"/>
                    <a:pt x="2769" y="4341"/>
                  </a:cubicBezTo>
                  <a:cubicBezTo>
                    <a:pt x="1674" y="6864"/>
                    <a:pt x="653" y="10801"/>
                    <a:pt x="215" y="13678"/>
                  </a:cubicBezTo>
                  <a:cubicBezTo>
                    <a:pt x="-223" y="16554"/>
                    <a:pt x="-77" y="18371"/>
                    <a:pt x="1455" y="19582"/>
                  </a:cubicBezTo>
                  <a:cubicBezTo>
                    <a:pt x="2988" y="20793"/>
                    <a:pt x="5907" y="21399"/>
                    <a:pt x="9264" y="21096"/>
                  </a:cubicBezTo>
                  <a:cubicBezTo>
                    <a:pt x="12620" y="20793"/>
                    <a:pt x="16415" y="19582"/>
                    <a:pt x="18604" y="17513"/>
                  </a:cubicBezTo>
                  <a:cubicBezTo>
                    <a:pt x="20793" y="15444"/>
                    <a:pt x="21377" y="12517"/>
                    <a:pt x="20647" y="9943"/>
                  </a:cubicBezTo>
                  <a:cubicBezTo>
                    <a:pt x="19918" y="7369"/>
                    <a:pt x="17874" y="5149"/>
                    <a:pt x="15320" y="3786"/>
                  </a:cubicBezTo>
                  <a:cubicBezTo>
                    <a:pt x="12766" y="2423"/>
                    <a:pt x="9701" y="1919"/>
                    <a:pt x="7585" y="1717"/>
                  </a:cubicBezTo>
                  <a:cubicBezTo>
                    <a:pt x="5469" y="1515"/>
                    <a:pt x="4301" y="1616"/>
                    <a:pt x="3134" y="17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60" name="Line"/>
            <p:cNvSpPr/>
            <p:nvPr/>
          </p:nvSpPr>
          <p:spPr>
            <a:xfrm>
              <a:off x="6676697" y="233691"/>
              <a:ext cx="312158" cy="576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516" extrusionOk="0">
                  <a:moveTo>
                    <a:pt x="6783" y="3820"/>
                  </a:moveTo>
                  <a:cubicBezTo>
                    <a:pt x="10277" y="3126"/>
                    <a:pt x="13771" y="2432"/>
                    <a:pt x="15995" y="1955"/>
                  </a:cubicBezTo>
                  <a:cubicBezTo>
                    <a:pt x="18219" y="1477"/>
                    <a:pt x="19171" y="1217"/>
                    <a:pt x="19966" y="914"/>
                  </a:cubicBezTo>
                  <a:cubicBezTo>
                    <a:pt x="20760" y="610"/>
                    <a:pt x="21395" y="263"/>
                    <a:pt x="21316" y="89"/>
                  </a:cubicBezTo>
                  <a:cubicBezTo>
                    <a:pt x="21236" y="-84"/>
                    <a:pt x="20442" y="-84"/>
                    <a:pt x="17901" y="827"/>
                  </a:cubicBezTo>
                  <a:cubicBezTo>
                    <a:pt x="15360" y="1738"/>
                    <a:pt x="11071" y="3559"/>
                    <a:pt x="7736" y="5685"/>
                  </a:cubicBezTo>
                  <a:cubicBezTo>
                    <a:pt x="4401" y="7810"/>
                    <a:pt x="2019" y="10239"/>
                    <a:pt x="907" y="12928"/>
                  </a:cubicBezTo>
                  <a:cubicBezTo>
                    <a:pt x="-205" y="15617"/>
                    <a:pt x="-46" y="18567"/>
                    <a:pt x="113" y="215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61" name="Line"/>
            <p:cNvSpPr/>
            <p:nvPr/>
          </p:nvSpPr>
          <p:spPr>
            <a:xfrm>
              <a:off x="6566730" y="594169"/>
              <a:ext cx="425514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87" y="19440"/>
                    <a:pt x="6374" y="17280"/>
                    <a:pt x="9974" y="13680"/>
                  </a:cubicBezTo>
                  <a:cubicBezTo>
                    <a:pt x="13574" y="10080"/>
                    <a:pt x="17587" y="50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62" name="Line"/>
            <p:cNvSpPr/>
            <p:nvPr/>
          </p:nvSpPr>
          <p:spPr>
            <a:xfrm>
              <a:off x="7053685" y="350023"/>
              <a:ext cx="43194" cy="518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10" extrusionOk="0">
                  <a:moveTo>
                    <a:pt x="14297" y="0"/>
                  </a:moveTo>
                  <a:cubicBezTo>
                    <a:pt x="12023" y="3664"/>
                    <a:pt x="9750" y="7329"/>
                    <a:pt x="6908" y="10655"/>
                  </a:cubicBezTo>
                  <a:cubicBezTo>
                    <a:pt x="4065" y="13982"/>
                    <a:pt x="655" y="16971"/>
                    <a:pt x="86" y="18755"/>
                  </a:cubicBezTo>
                  <a:cubicBezTo>
                    <a:pt x="-482" y="20539"/>
                    <a:pt x="1792" y="21118"/>
                    <a:pt x="5771" y="21359"/>
                  </a:cubicBezTo>
                  <a:cubicBezTo>
                    <a:pt x="9750" y="21600"/>
                    <a:pt x="15434" y="21504"/>
                    <a:pt x="21118" y="214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63" name="Line"/>
            <p:cNvSpPr/>
            <p:nvPr/>
          </p:nvSpPr>
          <p:spPr>
            <a:xfrm>
              <a:off x="7265389" y="391876"/>
              <a:ext cx="333735" cy="434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451" extrusionOk="0">
                  <a:moveTo>
                    <a:pt x="2629" y="0"/>
                  </a:moveTo>
                  <a:cubicBezTo>
                    <a:pt x="2479" y="2298"/>
                    <a:pt x="2329" y="4596"/>
                    <a:pt x="1729" y="7755"/>
                  </a:cubicBezTo>
                  <a:cubicBezTo>
                    <a:pt x="1129" y="10915"/>
                    <a:pt x="79" y="14936"/>
                    <a:pt x="4" y="17521"/>
                  </a:cubicBezTo>
                  <a:cubicBezTo>
                    <a:pt x="-71" y="20106"/>
                    <a:pt x="829" y="21255"/>
                    <a:pt x="3679" y="21428"/>
                  </a:cubicBezTo>
                  <a:cubicBezTo>
                    <a:pt x="6529" y="21600"/>
                    <a:pt x="11329" y="20796"/>
                    <a:pt x="14629" y="19704"/>
                  </a:cubicBezTo>
                  <a:cubicBezTo>
                    <a:pt x="17929" y="18613"/>
                    <a:pt x="19729" y="17234"/>
                    <a:pt x="21529" y="158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64" name="Line"/>
            <p:cNvSpPr/>
            <p:nvPr/>
          </p:nvSpPr>
          <p:spPr>
            <a:xfrm>
              <a:off x="7504391" y="398852"/>
              <a:ext cx="400294" cy="54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0" h="21545" extrusionOk="0">
                  <a:moveTo>
                    <a:pt x="7856" y="0"/>
                  </a:moveTo>
                  <a:cubicBezTo>
                    <a:pt x="11132" y="273"/>
                    <a:pt x="14409" y="547"/>
                    <a:pt x="16593" y="729"/>
                  </a:cubicBezTo>
                  <a:cubicBezTo>
                    <a:pt x="18777" y="911"/>
                    <a:pt x="19870" y="1003"/>
                    <a:pt x="20112" y="1048"/>
                  </a:cubicBezTo>
                  <a:cubicBezTo>
                    <a:pt x="20355" y="1094"/>
                    <a:pt x="19748" y="1094"/>
                    <a:pt x="17503" y="1641"/>
                  </a:cubicBezTo>
                  <a:cubicBezTo>
                    <a:pt x="15258" y="2187"/>
                    <a:pt x="11375" y="3281"/>
                    <a:pt x="8038" y="4922"/>
                  </a:cubicBezTo>
                  <a:cubicBezTo>
                    <a:pt x="4701" y="6562"/>
                    <a:pt x="1910" y="8749"/>
                    <a:pt x="696" y="10754"/>
                  </a:cubicBezTo>
                  <a:cubicBezTo>
                    <a:pt x="-517" y="12759"/>
                    <a:pt x="-153" y="14582"/>
                    <a:pt x="1849" y="16177"/>
                  </a:cubicBezTo>
                  <a:cubicBezTo>
                    <a:pt x="3852" y="17772"/>
                    <a:pt x="7492" y="19139"/>
                    <a:pt x="10465" y="20005"/>
                  </a:cubicBezTo>
                  <a:cubicBezTo>
                    <a:pt x="13438" y="20871"/>
                    <a:pt x="15744" y="21235"/>
                    <a:pt x="17443" y="21418"/>
                  </a:cubicBezTo>
                  <a:cubicBezTo>
                    <a:pt x="19141" y="21600"/>
                    <a:pt x="20234" y="21600"/>
                    <a:pt x="20658" y="21327"/>
                  </a:cubicBezTo>
                  <a:cubicBezTo>
                    <a:pt x="21083" y="21053"/>
                    <a:pt x="20840" y="20506"/>
                    <a:pt x="20598" y="199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65" name="Line"/>
            <p:cNvSpPr/>
            <p:nvPr/>
          </p:nvSpPr>
          <p:spPr>
            <a:xfrm>
              <a:off x="7617364" y="762692"/>
              <a:ext cx="330541" cy="4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110" extrusionOk="0">
                  <a:moveTo>
                    <a:pt x="1080" y="8767"/>
                  </a:moveTo>
                  <a:cubicBezTo>
                    <a:pt x="476" y="5681"/>
                    <a:pt x="-128" y="2596"/>
                    <a:pt x="23" y="1053"/>
                  </a:cubicBezTo>
                  <a:cubicBezTo>
                    <a:pt x="174" y="-490"/>
                    <a:pt x="1080" y="-490"/>
                    <a:pt x="4403" y="2081"/>
                  </a:cubicBezTo>
                  <a:cubicBezTo>
                    <a:pt x="7727" y="4653"/>
                    <a:pt x="13466" y="9796"/>
                    <a:pt x="16714" y="13396"/>
                  </a:cubicBezTo>
                  <a:cubicBezTo>
                    <a:pt x="19962" y="16996"/>
                    <a:pt x="20717" y="19053"/>
                    <a:pt x="21472" y="21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66" name="Line"/>
            <p:cNvSpPr/>
            <p:nvPr/>
          </p:nvSpPr>
          <p:spPr>
            <a:xfrm>
              <a:off x="1460572" y="1027126"/>
              <a:ext cx="6592450" cy="418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76" extrusionOk="0">
                  <a:moveTo>
                    <a:pt x="21554" y="21576"/>
                  </a:moveTo>
                  <a:cubicBezTo>
                    <a:pt x="21577" y="19896"/>
                    <a:pt x="21600" y="18216"/>
                    <a:pt x="21543" y="17016"/>
                  </a:cubicBezTo>
                  <a:cubicBezTo>
                    <a:pt x="21486" y="15816"/>
                    <a:pt x="21349" y="15096"/>
                    <a:pt x="21151" y="14496"/>
                  </a:cubicBezTo>
                  <a:cubicBezTo>
                    <a:pt x="20953" y="13896"/>
                    <a:pt x="20694" y="13416"/>
                    <a:pt x="20424" y="13176"/>
                  </a:cubicBezTo>
                  <a:cubicBezTo>
                    <a:pt x="20154" y="12936"/>
                    <a:pt x="19872" y="12936"/>
                    <a:pt x="19564" y="12936"/>
                  </a:cubicBezTo>
                  <a:cubicBezTo>
                    <a:pt x="19256" y="12936"/>
                    <a:pt x="18921" y="12936"/>
                    <a:pt x="18620" y="12876"/>
                  </a:cubicBezTo>
                  <a:cubicBezTo>
                    <a:pt x="18320" y="12816"/>
                    <a:pt x="18053" y="12696"/>
                    <a:pt x="17795" y="12636"/>
                  </a:cubicBezTo>
                  <a:cubicBezTo>
                    <a:pt x="17536" y="12576"/>
                    <a:pt x="17285" y="12576"/>
                    <a:pt x="17007" y="12456"/>
                  </a:cubicBezTo>
                  <a:cubicBezTo>
                    <a:pt x="16729" y="12336"/>
                    <a:pt x="16425" y="12096"/>
                    <a:pt x="16112" y="11856"/>
                  </a:cubicBezTo>
                  <a:cubicBezTo>
                    <a:pt x="15800" y="11616"/>
                    <a:pt x="15481" y="11376"/>
                    <a:pt x="15237" y="11196"/>
                  </a:cubicBezTo>
                  <a:cubicBezTo>
                    <a:pt x="14994" y="11016"/>
                    <a:pt x="14826" y="10896"/>
                    <a:pt x="14655" y="10716"/>
                  </a:cubicBezTo>
                  <a:cubicBezTo>
                    <a:pt x="14484" y="10536"/>
                    <a:pt x="14309" y="10296"/>
                    <a:pt x="14130" y="10116"/>
                  </a:cubicBezTo>
                  <a:cubicBezTo>
                    <a:pt x="13951" y="9936"/>
                    <a:pt x="13768" y="9816"/>
                    <a:pt x="13471" y="9516"/>
                  </a:cubicBezTo>
                  <a:cubicBezTo>
                    <a:pt x="13175" y="9216"/>
                    <a:pt x="12764" y="8736"/>
                    <a:pt x="12459" y="8376"/>
                  </a:cubicBezTo>
                  <a:cubicBezTo>
                    <a:pt x="12155" y="8016"/>
                    <a:pt x="11957" y="7776"/>
                    <a:pt x="11751" y="7596"/>
                  </a:cubicBezTo>
                  <a:cubicBezTo>
                    <a:pt x="11546" y="7416"/>
                    <a:pt x="11333" y="7296"/>
                    <a:pt x="11135" y="7116"/>
                  </a:cubicBezTo>
                  <a:cubicBezTo>
                    <a:pt x="10937" y="6936"/>
                    <a:pt x="10754" y="6696"/>
                    <a:pt x="10545" y="6456"/>
                  </a:cubicBezTo>
                  <a:cubicBezTo>
                    <a:pt x="10336" y="6216"/>
                    <a:pt x="10100" y="5976"/>
                    <a:pt x="9879" y="5796"/>
                  </a:cubicBezTo>
                  <a:cubicBezTo>
                    <a:pt x="9658" y="5616"/>
                    <a:pt x="9453" y="5496"/>
                    <a:pt x="9247" y="5316"/>
                  </a:cubicBezTo>
                  <a:cubicBezTo>
                    <a:pt x="9042" y="5136"/>
                    <a:pt x="8836" y="4896"/>
                    <a:pt x="8635" y="4716"/>
                  </a:cubicBezTo>
                  <a:cubicBezTo>
                    <a:pt x="8433" y="4536"/>
                    <a:pt x="8235" y="4416"/>
                    <a:pt x="8037" y="4296"/>
                  </a:cubicBezTo>
                  <a:cubicBezTo>
                    <a:pt x="7839" y="4176"/>
                    <a:pt x="7641" y="4056"/>
                    <a:pt x="7459" y="3876"/>
                  </a:cubicBezTo>
                  <a:cubicBezTo>
                    <a:pt x="7276" y="3696"/>
                    <a:pt x="7109" y="3456"/>
                    <a:pt x="6937" y="3276"/>
                  </a:cubicBezTo>
                  <a:cubicBezTo>
                    <a:pt x="6766" y="3096"/>
                    <a:pt x="6591" y="2976"/>
                    <a:pt x="6336" y="2736"/>
                  </a:cubicBezTo>
                  <a:cubicBezTo>
                    <a:pt x="6081" y="2496"/>
                    <a:pt x="5746" y="2136"/>
                    <a:pt x="5423" y="1836"/>
                  </a:cubicBezTo>
                  <a:cubicBezTo>
                    <a:pt x="5099" y="1536"/>
                    <a:pt x="4787" y="1296"/>
                    <a:pt x="4490" y="1056"/>
                  </a:cubicBezTo>
                  <a:cubicBezTo>
                    <a:pt x="4194" y="816"/>
                    <a:pt x="3912" y="576"/>
                    <a:pt x="3649" y="396"/>
                  </a:cubicBezTo>
                  <a:cubicBezTo>
                    <a:pt x="3387" y="216"/>
                    <a:pt x="3143" y="96"/>
                    <a:pt x="2866" y="36"/>
                  </a:cubicBezTo>
                  <a:cubicBezTo>
                    <a:pt x="2588" y="-24"/>
                    <a:pt x="2276" y="-24"/>
                    <a:pt x="1960" y="156"/>
                  </a:cubicBezTo>
                  <a:cubicBezTo>
                    <a:pt x="1644" y="336"/>
                    <a:pt x="1324" y="696"/>
                    <a:pt x="1024" y="1416"/>
                  </a:cubicBezTo>
                  <a:cubicBezTo>
                    <a:pt x="723" y="2136"/>
                    <a:pt x="441" y="3216"/>
                    <a:pt x="274" y="3936"/>
                  </a:cubicBezTo>
                  <a:cubicBezTo>
                    <a:pt x="107" y="4656"/>
                    <a:pt x="53" y="5016"/>
                    <a:pt x="0" y="53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7" name="Drawing"/>
          <p:cNvGrpSpPr/>
          <p:nvPr/>
        </p:nvGrpSpPr>
        <p:grpSpPr>
          <a:xfrm>
            <a:off x="848517" y="292976"/>
            <a:ext cx="11400684" cy="6688054"/>
            <a:chOff x="0" y="0"/>
            <a:chExt cx="11400682" cy="6688053"/>
          </a:xfrm>
        </p:grpSpPr>
        <p:sp>
          <p:nvSpPr>
            <p:cNvPr id="961" name="Shape"/>
            <p:cNvSpPr/>
            <p:nvPr/>
          </p:nvSpPr>
          <p:spPr>
            <a:xfrm>
              <a:off x="7454343" y="1866579"/>
              <a:ext cx="392119" cy="3442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65" extrusionOk="0">
                  <a:moveTo>
                    <a:pt x="2173" y="2354"/>
                  </a:moveTo>
                  <a:cubicBezTo>
                    <a:pt x="5710" y="1920"/>
                    <a:pt x="9246" y="1485"/>
                    <a:pt x="11773" y="1122"/>
                  </a:cubicBezTo>
                  <a:cubicBezTo>
                    <a:pt x="14299" y="760"/>
                    <a:pt x="15815" y="470"/>
                    <a:pt x="16888" y="252"/>
                  </a:cubicBezTo>
                  <a:cubicBezTo>
                    <a:pt x="17962" y="35"/>
                    <a:pt x="18594" y="-110"/>
                    <a:pt x="19099" y="107"/>
                  </a:cubicBezTo>
                  <a:cubicBezTo>
                    <a:pt x="19604" y="325"/>
                    <a:pt x="19983" y="905"/>
                    <a:pt x="20173" y="3007"/>
                  </a:cubicBezTo>
                  <a:cubicBezTo>
                    <a:pt x="20362" y="5109"/>
                    <a:pt x="20362" y="8733"/>
                    <a:pt x="20299" y="11270"/>
                  </a:cubicBezTo>
                  <a:cubicBezTo>
                    <a:pt x="20236" y="13807"/>
                    <a:pt x="20110" y="15256"/>
                    <a:pt x="20173" y="16344"/>
                  </a:cubicBezTo>
                  <a:cubicBezTo>
                    <a:pt x="20236" y="17431"/>
                    <a:pt x="20488" y="18156"/>
                    <a:pt x="20804" y="18808"/>
                  </a:cubicBezTo>
                  <a:cubicBezTo>
                    <a:pt x="21120" y="19460"/>
                    <a:pt x="21499" y="20040"/>
                    <a:pt x="21183" y="20330"/>
                  </a:cubicBezTo>
                  <a:cubicBezTo>
                    <a:pt x="20867" y="20620"/>
                    <a:pt x="19857" y="20620"/>
                    <a:pt x="18404" y="20620"/>
                  </a:cubicBezTo>
                  <a:cubicBezTo>
                    <a:pt x="16952" y="20620"/>
                    <a:pt x="15057" y="20620"/>
                    <a:pt x="12846" y="20765"/>
                  </a:cubicBezTo>
                  <a:cubicBezTo>
                    <a:pt x="10636" y="20910"/>
                    <a:pt x="8110" y="21200"/>
                    <a:pt x="6152" y="21345"/>
                  </a:cubicBezTo>
                  <a:cubicBezTo>
                    <a:pt x="4194" y="21490"/>
                    <a:pt x="2804" y="21490"/>
                    <a:pt x="1794" y="21418"/>
                  </a:cubicBezTo>
                  <a:cubicBezTo>
                    <a:pt x="783" y="21345"/>
                    <a:pt x="152" y="21200"/>
                    <a:pt x="25" y="20838"/>
                  </a:cubicBezTo>
                  <a:cubicBezTo>
                    <a:pt x="-101" y="20475"/>
                    <a:pt x="278" y="19895"/>
                    <a:pt x="594" y="18083"/>
                  </a:cubicBezTo>
                  <a:cubicBezTo>
                    <a:pt x="910" y="16271"/>
                    <a:pt x="1162" y="13227"/>
                    <a:pt x="1415" y="10038"/>
                  </a:cubicBezTo>
                  <a:cubicBezTo>
                    <a:pt x="1667" y="6848"/>
                    <a:pt x="1920" y="3514"/>
                    <a:pt x="2173" y="180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2" name="Shape"/>
            <p:cNvSpPr/>
            <p:nvPr/>
          </p:nvSpPr>
          <p:spPr>
            <a:xfrm>
              <a:off x="7514017" y="3541538"/>
              <a:ext cx="337415" cy="329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88" extrusionOk="0">
                  <a:moveTo>
                    <a:pt x="1854" y="3284"/>
                  </a:moveTo>
                  <a:cubicBezTo>
                    <a:pt x="967" y="3284"/>
                    <a:pt x="79" y="3284"/>
                    <a:pt x="5" y="3209"/>
                  </a:cubicBezTo>
                  <a:cubicBezTo>
                    <a:pt x="-69" y="3134"/>
                    <a:pt x="671" y="2984"/>
                    <a:pt x="3112" y="2534"/>
                  </a:cubicBezTo>
                  <a:cubicBezTo>
                    <a:pt x="5553" y="2084"/>
                    <a:pt x="9695" y="1334"/>
                    <a:pt x="12210" y="884"/>
                  </a:cubicBezTo>
                  <a:cubicBezTo>
                    <a:pt x="14726" y="434"/>
                    <a:pt x="15613" y="284"/>
                    <a:pt x="16649" y="134"/>
                  </a:cubicBezTo>
                  <a:cubicBezTo>
                    <a:pt x="17684" y="-16"/>
                    <a:pt x="18868" y="-166"/>
                    <a:pt x="19608" y="434"/>
                  </a:cubicBezTo>
                  <a:cubicBezTo>
                    <a:pt x="20347" y="1034"/>
                    <a:pt x="20643" y="2384"/>
                    <a:pt x="20939" y="4709"/>
                  </a:cubicBezTo>
                  <a:cubicBezTo>
                    <a:pt x="21235" y="7034"/>
                    <a:pt x="21531" y="10334"/>
                    <a:pt x="21457" y="12734"/>
                  </a:cubicBezTo>
                  <a:cubicBezTo>
                    <a:pt x="21383" y="15134"/>
                    <a:pt x="20939" y="16634"/>
                    <a:pt x="19386" y="17684"/>
                  </a:cubicBezTo>
                  <a:cubicBezTo>
                    <a:pt x="17832" y="18734"/>
                    <a:pt x="15169" y="19334"/>
                    <a:pt x="12506" y="19784"/>
                  </a:cubicBezTo>
                  <a:cubicBezTo>
                    <a:pt x="9843" y="20234"/>
                    <a:pt x="7180" y="20534"/>
                    <a:pt x="5479" y="20834"/>
                  </a:cubicBezTo>
                  <a:cubicBezTo>
                    <a:pt x="3778" y="21134"/>
                    <a:pt x="3038" y="21434"/>
                    <a:pt x="2594" y="21209"/>
                  </a:cubicBezTo>
                  <a:cubicBezTo>
                    <a:pt x="2150" y="20984"/>
                    <a:pt x="2002" y="20234"/>
                    <a:pt x="1854" y="18284"/>
                  </a:cubicBezTo>
                  <a:cubicBezTo>
                    <a:pt x="1706" y="16334"/>
                    <a:pt x="1558" y="13184"/>
                    <a:pt x="1336" y="10634"/>
                  </a:cubicBezTo>
                  <a:cubicBezTo>
                    <a:pt x="1115" y="8084"/>
                    <a:pt x="819" y="6134"/>
                    <a:pt x="523" y="4184"/>
                  </a:cubicBezTo>
                  <a:close/>
                </a:path>
              </a:pathLst>
            </a:custGeom>
            <a:solidFill>
              <a:srgbClr val="147EFB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3" name="Shape"/>
            <p:cNvSpPr/>
            <p:nvPr/>
          </p:nvSpPr>
          <p:spPr>
            <a:xfrm>
              <a:off x="5294324" y="2737647"/>
              <a:ext cx="624859" cy="3938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595" extrusionOk="0">
                  <a:moveTo>
                    <a:pt x="5372" y="21442"/>
                  </a:moveTo>
                  <a:cubicBezTo>
                    <a:pt x="5372" y="20983"/>
                    <a:pt x="5372" y="20524"/>
                    <a:pt x="5452" y="20148"/>
                  </a:cubicBezTo>
                  <a:cubicBezTo>
                    <a:pt x="5532" y="19772"/>
                    <a:pt x="5692" y="19478"/>
                    <a:pt x="5812" y="19134"/>
                  </a:cubicBezTo>
                  <a:cubicBezTo>
                    <a:pt x="5932" y="18790"/>
                    <a:pt x="6012" y="18395"/>
                    <a:pt x="6132" y="18031"/>
                  </a:cubicBezTo>
                  <a:cubicBezTo>
                    <a:pt x="6252" y="17668"/>
                    <a:pt x="6412" y="17336"/>
                    <a:pt x="6492" y="16903"/>
                  </a:cubicBezTo>
                  <a:cubicBezTo>
                    <a:pt x="6572" y="16469"/>
                    <a:pt x="6572" y="15934"/>
                    <a:pt x="6532" y="15532"/>
                  </a:cubicBezTo>
                  <a:cubicBezTo>
                    <a:pt x="6492" y="15130"/>
                    <a:pt x="6412" y="14863"/>
                    <a:pt x="6332" y="14582"/>
                  </a:cubicBezTo>
                  <a:cubicBezTo>
                    <a:pt x="6252" y="14301"/>
                    <a:pt x="6172" y="14008"/>
                    <a:pt x="6092" y="13689"/>
                  </a:cubicBezTo>
                  <a:cubicBezTo>
                    <a:pt x="6012" y="13371"/>
                    <a:pt x="5932" y="13026"/>
                    <a:pt x="5852" y="12631"/>
                  </a:cubicBezTo>
                  <a:cubicBezTo>
                    <a:pt x="5772" y="12236"/>
                    <a:pt x="5692" y="11790"/>
                    <a:pt x="5652" y="11280"/>
                  </a:cubicBezTo>
                  <a:cubicBezTo>
                    <a:pt x="5612" y="10769"/>
                    <a:pt x="5612" y="10196"/>
                    <a:pt x="5612" y="9654"/>
                  </a:cubicBezTo>
                  <a:cubicBezTo>
                    <a:pt x="5612" y="9112"/>
                    <a:pt x="5612" y="8602"/>
                    <a:pt x="5532" y="8200"/>
                  </a:cubicBezTo>
                  <a:cubicBezTo>
                    <a:pt x="5452" y="7799"/>
                    <a:pt x="5292" y="7505"/>
                    <a:pt x="5092" y="7186"/>
                  </a:cubicBezTo>
                  <a:cubicBezTo>
                    <a:pt x="4892" y="6868"/>
                    <a:pt x="4652" y="6523"/>
                    <a:pt x="4412" y="6179"/>
                  </a:cubicBezTo>
                  <a:cubicBezTo>
                    <a:pt x="4172" y="5835"/>
                    <a:pt x="3932" y="5491"/>
                    <a:pt x="3652" y="5134"/>
                  </a:cubicBezTo>
                  <a:cubicBezTo>
                    <a:pt x="3372" y="4777"/>
                    <a:pt x="3052" y="4407"/>
                    <a:pt x="2772" y="4069"/>
                  </a:cubicBezTo>
                  <a:cubicBezTo>
                    <a:pt x="2492" y="3731"/>
                    <a:pt x="2252" y="3425"/>
                    <a:pt x="2052" y="3138"/>
                  </a:cubicBezTo>
                  <a:cubicBezTo>
                    <a:pt x="1852" y="2851"/>
                    <a:pt x="1692" y="2583"/>
                    <a:pt x="1452" y="2322"/>
                  </a:cubicBezTo>
                  <a:cubicBezTo>
                    <a:pt x="1212" y="2061"/>
                    <a:pt x="892" y="1806"/>
                    <a:pt x="692" y="1519"/>
                  </a:cubicBezTo>
                  <a:cubicBezTo>
                    <a:pt x="492" y="1232"/>
                    <a:pt x="412" y="913"/>
                    <a:pt x="332" y="722"/>
                  </a:cubicBezTo>
                  <a:cubicBezTo>
                    <a:pt x="252" y="531"/>
                    <a:pt x="172" y="467"/>
                    <a:pt x="92" y="403"/>
                  </a:cubicBezTo>
                  <a:cubicBezTo>
                    <a:pt x="12" y="339"/>
                    <a:pt x="-68" y="276"/>
                    <a:pt x="92" y="237"/>
                  </a:cubicBezTo>
                  <a:cubicBezTo>
                    <a:pt x="252" y="199"/>
                    <a:pt x="652" y="186"/>
                    <a:pt x="1252" y="193"/>
                  </a:cubicBezTo>
                  <a:cubicBezTo>
                    <a:pt x="1852" y="199"/>
                    <a:pt x="2652" y="225"/>
                    <a:pt x="3252" y="244"/>
                  </a:cubicBezTo>
                  <a:cubicBezTo>
                    <a:pt x="3852" y="263"/>
                    <a:pt x="4252" y="276"/>
                    <a:pt x="5012" y="250"/>
                  </a:cubicBezTo>
                  <a:cubicBezTo>
                    <a:pt x="5772" y="225"/>
                    <a:pt x="6892" y="161"/>
                    <a:pt x="8052" y="123"/>
                  </a:cubicBezTo>
                  <a:cubicBezTo>
                    <a:pt x="9212" y="84"/>
                    <a:pt x="10412" y="72"/>
                    <a:pt x="11612" y="52"/>
                  </a:cubicBezTo>
                  <a:cubicBezTo>
                    <a:pt x="12812" y="33"/>
                    <a:pt x="14012" y="8"/>
                    <a:pt x="14812" y="1"/>
                  </a:cubicBezTo>
                  <a:cubicBezTo>
                    <a:pt x="15612" y="-5"/>
                    <a:pt x="16012" y="8"/>
                    <a:pt x="16252" y="46"/>
                  </a:cubicBezTo>
                  <a:cubicBezTo>
                    <a:pt x="16492" y="84"/>
                    <a:pt x="16572" y="148"/>
                    <a:pt x="16652" y="352"/>
                  </a:cubicBezTo>
                  <a:cubicBezTo>
                    <a:pt x="16732" y="556"/>
                    <a:pt x="16812" y="900"/>
                    <a:pt x="16892" y="1257"/>
                  </a:cubicBezTo>
                  <a:cubicBezTo>
                    <a:pt x="16972" y="1614"/>
                    <a:pt x="17052" y="1984"/>
                    <a:pt x="17172" y="2335"/>
                  </a:cubicBezTo>
                  <a:cubicBezTo>
                    <a:pt x="17292" y="2685"/>
                    <a:pt x="17452" y="3017"/>
                    <a:pt x="17572" y="3342"/>
                  </a:cubicBezTo>
                  <a:cubicBezTo>
                    <a:pt x="17692" y="3667"/>
                    <a:pt x="17772" y="3986"/>
                    <a:pt x="17852" y="4413"/>
                  </a:cubicBezTo>
                  <a:cubicBezTo>
                    <a:pt x="17932" y="4840"/>
                    <a:pt x="18012" y="5376"/>
                    <a:pt x="18052" y="5848"/>
                  </a:cubicBezTo>
                  <a:cubicBezTo>
                    <a:pt x="18092" y="6319"/>
                    <a:pt x="18092" y="6727"/>
                    <a:pt x="18172" y="7097"/>
                  </a:cubicBezTo>
                  <a:cubicBezTo>
                    <a:pt x="18252" y="7467"/>
                    <a:pt x="18412" y="7799"/>
                    <a:pt x="18532" y="8143"/>
                  </a:cubicBezTo>
                  <a:cubicBezTo>
                    <a:pt x="18652" y="8487"/>
                    <a:pt x="18732" y="8844"/>
                    <a:pt x="18812" y="9201"/>
                  </a:cubicBezTo>
                  <a:cubicBezTo>
                    <a:pt x="18892" y="9558"/>
                    <a:pt x="18972" y="9915"/>
                    <a:pt x="19092" y="10291"/>
                  </a:cubicBezTo>
                  <a:cubicBezTo>
                    <a:pt x="19212" y="10667"/>
                    <a:pt x="19372" y="11063"/>
                    <a:pt x="19492" y="11496"/>
                  </a:cubicBezTo>
                  <a:cubicBezTo>
                    <a:pt x="19612" y="11930"/>
                    <a:pt x="19692" y="12402"/>
                    <a:pt x="19732" y="12854"/>
                  </a:cubicBezTo>
                  <a:cubicBezTo>
                    <a:pt x="19772" y="13307"/>
                    <a:pt x="19772" y="13740"/>
                    <a:pt x="19892" y="14104"/>
                  </a:cubicBezTo>
                  <a:cubicBezTo>
                    <a:pt x="20012" y="14467"/>
                    <a:pt x="20252" y="14761"/>
                    <a:pt x="20412" y="15047"/>
                  </a:cubicBezTo>
                  <a:cubicBezTo>
                    <a:pt x="20572" y="15334"/>
                    <a:pt x="20652" y="15615"/>
                    <a:pt x="20732" y="15889"/>
                  </a:cubicBezTo>
                  <a:cubicBezTo>
                    <a:pt x="20812" y="16163"/>
                    <a:pt x="20892" y="16431"/>
                    <a:pt x="20972" y="16756"/>
                  </a:cubicBezTo>
                  <a:cubicBezTo>
                    <a:pt x="21052" y="17081"/>
                    <a:pt x="21132" y="17464"/>
                    <a:pt x="21132" y="17821"/>
                  </a:cubicBezTo>
                  <a:cubicBezTo>
                    <a:pt x="21132" y="18178"/>
                    <a:pt x="21052" y="18509"/>
                    <a:pt x="21012" y="18834"/>
                  </a:cubicBezTo>
                  <a:cubicBezTo>
                    <a:pt x="20972" y="19160"/>
                    <a:pt x="20972" y="19478"/>
                    <a:pt x="21092" y="19797"/>
                  </a:cubicBezTo>
                  <a:cubicBezTo>
                    <a:pt x="21212" y="20116"/>
                    <a:pt x="21452" y="20435"/>
                    <a:pt x="21492" y="20734"/>
                  </a:cubicBezTo>
                  <a:cubicBezTo>
                    <a:pt x="21532" y="21034"/>
                    <a:pt x="21372" y="21314"/>
                    <a:pt x="21212" y="21595"/>
                  </a:cubicBezTo>
                  <a:close/>
                </a:path>
              </a:pathLst>
            </a:custGeom>
            <a:solidFill>
              <a:srgbClr val="F93343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4" name="Line"/>
            <p:cNvSpPr/>
            <p:nvPr/>
          </p:nvSpPr>
          <p:spPr>
            <a:xfrm>
              <a:off x="0" y="43777"/>
              <a:ext cx="312559" cy="6201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96" extrusionOk="0">
                  <a:moveTo>
                    <a:pt x="1601" y="16133"/>
                  </a:moveTo>
                  <a:cubicBezTo>
                    <a:pt x="1601" y="17584"/>
                    <a:pt x="1601" y="19034"/>
                    <a:pt x="1283" y="20002"/>
                  </a:cubicBezTo>
                  <a:cubicBezTo>
                    <a:pt x="966" y="20969"/>
                    <a:pt x="330" y="21452"/>
                    <a:pt x="92" y="21493"/>
                  </a:cubicBezTo>
                  <a:cubicBezTo>
                    <a:pt x="-146" y="21533"/>
                    <a:pt x="13" y="21130"/>
                    <a:pt x="1363" y="19800"/>
                  </a:cubicBezTo>
                  <a:cubicBezTo>
                    <a:pt x="2713" y="18470"/>
                    <a:pt x="5254" y="16214"/>
                    <a:pt x="7001" y="13715"/>
                  </a:cubicBezTo>
                  <a:cubicBezTo>
                    <a:pt x="8748" y="11217"/>
                    <a:pt x="9701" y="8476"/>
                    <a:pt x="10336" y="6300"/>
                  </a:cubicBezTo>
                  <a:cubicBezTo>
                    <a:pt x="10972" y="4124"/>
                    <a:pt x="11289" y="2512"/>
                    <a:pt x="11607" y="1505"/>
                  </a:cubicBezTo>
                  <a:cubicBezTo>
                    <a:pt x="11925" y="497"/>
                    <a:pt x="12242" y="94"/>
                    <a:pt x="12719" y="14"/>
                  </a:cubicBezTo>
                  <a:cubicBezTo>
                    <a:pt x="13195" y="-67"/>
                    <a:pt x="13830" y="175"/>
                    <a:pt x="14783" y="1464"/>
                  </a:cubicBezTo>
                  <a:cubicBezTo>
                    <a:pt x="15736" y="2754"/>
                    <a:pt x="17007" y="5091"/>
                    <a:pt x="17960" y="7549"/>
                  </a:cubicBezTo>
                  <a:cubicBezTo>
                    <a:pt x="18913" y="10008"/>
                    <a:pt x="19548" y="12587"/>
                    <a:pt x="20104" y="14561"/>
                  </a:cubicBezTo>
                  <a:cubicBezTo>
                    <a:pt x="20660" y="16536"/>
                    <a:pt x="21136" y="17906"/>
                    <a:pt x="21295" y="18833"/>
                  </a:cubicBezTo>
                  <a:cubicBezTo>
                    <a:pt x="21454" y="19760"/>
                    <a:pt x="21295" y="20243"/>
                    <a:pt x="20422" y="20485"/>
                  </a:cubicBezTo>
                  <a:cubicBezTo>
                    <a:pt x="19548" y="20727"/>
                    <a:pt x="17960" y="20727"/>
                    <a:pt x="16372" y="20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5" name="Line"/>
            <p:cNvSpPr/>
            <p:nvPr/>
          </p:nvSpPr>
          <p:spPr>
            <a:xfrm>
              <a:off x="65289" y="453415"/>
              <a:ext cx="279026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860" y="15840"/>
                    <a:pt x="9720" y="10080"/>
                    <a:pt x="13320" y="6480"/>
                  </a:cubicBezTo>
                  <a:cubicBezTo>
                    <a:pt x="16920" y="2880"/>
                    <a:pt x="19260" y="14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6" name="Line"/>
            <p:cNvSpPr/>
            <p:nvPr/>
          </p:nvSpPr>
          <p:spPr>
            <a:xfrm>
              <a:off x="428021" y="336504"/>
              <a:ext cx="170705" cy="27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9" h="21383" extrusionOk="0">
                  <a:moveTo>
                    <a:pt x="0" y="10302"/>
                  </a:moveTo>
                  <a:cubicBezTo>
                    <a:pt x="1459" y="13414"/>
                    <a:pt x="2919" y="16526"/>
                    <a:pt x="3357" y="18539"/>
                  </a:cubicBezTo>
                  <a:cubicBezTo>
                    <a:pt x="3795" y="20553"/>
                    <a:pt x="3211" y="21468"/>
                    <a:pt x="2773" y="21376"/>
                  </a:cubicBezTo>
                  <a:cubicBezTo>
                    <a:pt x="2335" y="21285"/>
                    <a:pt x="2043" y="20187"/>
                    <a:pt x="3503" y="16800"/>
                  </a:cubicBezTo>
                  <a:cubicBezTo>
                    <a:pt x="4962" y="13414"/>
                    <a:pt x="8173" y="7739"/>
                    <a:pt x="10362" y="4536"/>
                  </a:cubicBezTo>
                  <a:cubicBezTo>
                    <a:pt x="12551" y="1332"/>
                    <a:pt x="13719" y="600"/>
                    <a:pt x="15032" y="234"/>
                  </a:cubicBezTo>
                  <a:cubicBezTo>
                    <a:pt x="16346" y="-132"/>
                    <a:pt x="17805" y="-132"/>
                    <a:pt x="18973" y="692"/>
                  </a:cubicBezTo>
                  <a:cubicBezTo>
                    <a:pt x="20141" y="1515"/>
                    <a:pt x="21016" y="3163"/>
                    <a:pt x="21308" y="4170"/>
                  </a:cubicBezTo>
                  <a:cubicBezTo>
                    <a:pt x="21600" y="5176"/>
                    <a:pt x="21308" y="5543"/>
                    <a:pt x="21016" y="59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7" name="Line"/>
            <p:cNvSpPr/>
            <p:nvPr/>
          </p:nvSpPr>
          <p:spPr>
            <a:xfrm>
              <a:off x="567510" y="374715"/>
              <a:ext cx="425538" cy="25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4" h="21094" extrusionOk="0">
                  <a:moveTo>
                    <a:pt x="1762" y="8686"/>
                  </a:moveTo>
                  <a:cubicBezTo>
                    <a:pt x="1293" y="9444"/>
                    <a:pt x="823" y="10202"/>
                    <a:pt x="471" y="11055"/>
                  </a:cubicBezTo>
                  <a:cubicBezTo>
                    <a:pt x="119" y="11907"/>
                    <a:pt x="-116" y="12855"/>
                    <a:pt x="60" y="13423"/>
                  </a:cubicBezTo>
                  <a:cubicBezTo>
                    <a:pt x="236" y="13992"/>
                    <a:pt x="823" y="14181"/>
                    <a:pt x="2584" y="12949"/>
                  </a:cubicBezTo>
                  <a:cubicBezTo>
                    <a:pt x="4345" y="11718"/>
                    <a:pt x="7280" y="9065"/>
                    <a:pt x="9041" y="7076"/>
                  </a:cubicBezTo>
                  <a:cubicBezTo>
                    <a:pt x="10801" y="5086"/>
                    <a:pt x="11388" y="3760"/>
                    <a:pt x="11682" y="2623"/>
                  </a:cubicBezTo>
                  <a:cubicBezTo>
                    <a:pt x="11975" y="1486"/>
                    <a:pt x="11975" y="539"/>
                    <a:pt x="11623" y="160"/>
                  </a:cubicBezTo>
                  <a:cubicBezTo>
                    <a:pt x="11271" y="-219"/>
                    <a:pt x="10567" y="-30"/>
                    <a:pt x="9334" y="1865"/>
                  </a:cubicBezTo>
                  <a:cubicBezTo>
                    <a:pt x="8101" y="3760"/>
                    <a:pt x="6341" y="7360"/>
                    <a:pt x="5401" y="10770"/>
                  </a:cubicBezTo>
                  <a:cubicBezTo>
                    <a:pt x="4462" y="14181"/>
                    <a:pt x="4345" y="17402"/>
                    <a:pt x="5401" y="19202"/>
                  </a:cubicBezTo>
                  <a:cubicBezTo>
                    <a:pt x="6458" y="21002"/>
                    <a:pt x="8688" y="21381"/>
                    <a:pt x="11564" y="20907"/>
                  </a:cubicBezTo>
                  <a:cubicBezTo>
                    <a:pt x="14441" y="20434"/>
                    <a:pt x="17962" y="19107"/>
                    <a:pt x="21484" y="177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8" name="Line"/>
            <p:cNvSpPr/>
            <p:nvPr/>
          </p:nvSpPr>
          <p:spPr>
            <a:xfrm>
              <a:off x="1248443" y="346456"/>
              <a:ext cx="281729" cy="46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600" extrusionOk="0">
                  <a:moveTo>
                    <a:pt x="3924" y="2062"/>
                  </a:moveTo>
                  <a:cubicBezTo>
                    <a:pt x="2685" y="1520"/>
                    <a:pt x="1445" y="977"/>
                    <a:pt x="737" y="977"/>
                  </a:cubicBezTo>
                  <a:cubicBezTo>
                    <a:pt x="29" y="977"/>
                    <a:pt x="-148" y="1520"/>
                    <a:pt x="118" y="2768"/>
                  </a:cubicBezTo>
                  <a:cubicBezTo>
                    <a:pt x="383" y="4016"/>
                    <a:pt x="1091" y="5970"/>
                    <a:pt x="1711" y="7218"/>
                  </a:cubicBezTo>
                  <a:cubicBezTo>
                    <a:pt x="2331" y="8466"/>
                    <a:pt x="2862" y="9009"/>
                    <a:pt x="4455" y="8901"/>
                  </a:cubicBezTo>
                  <a:cubicBezTo>
                    <a:pt x="6049" y="8792"/>
                    <a:pt x="8704" y="8032"/>
                    <a:pt x="10741" y="6621"/>
                  </a:cubicBezTo>
                  <a:cubicBezTo>
                    <a:pt x="12777" y="5210"/>
                    <a:pt x="14193" y="3148"/>
                    <a:pt x="14901" y="1845"/>
                  </a:cubicBezTo>
                  <a:cubicBezTo>
                    <a:pt x="15609" y="543"/>
                    <a:pt x="15609" y="0"/>
                    <a:pt x="16052" y="0"/>
                  </a:cubicBezTo>
                  <a:cubicBezTo>
                    <a:pt x="16495" y="0"/>
                    <a:pt x="17380" y="543"/>
                    <a:pt x="18265" y="2659"/>
                  </a:cubicBezTo>
                  <a:cubicBezTo>
                    <a:pt x="19150" y="4776"/>
                    <a:pt x="20036" y="8466"/>
                    <a:pt x="20567" y="11885"/>
                  </a:cubicBezTo>
                  <a:cubicBezTo>
                    <a:pt x="21098" y="15305"/>
                    <a:pt x="21275" y="18452"/>
                    <a:pt x="2145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69" name="Line"/>
            <p:cNvSpPr/>
            <p:nvPr/>
          </p:nvSpPr>
          <p:spPr>
            <a:xfrm>
              <a:off x="1577256" y="356795"/>
              <a:ext cx="186673" cy="239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44" h="21173" extrusionOk="0">
                  <a:moveTo>
                    <a:pt x="6365" y="4228"/>
                  </a:moveTo>
                  <a:cubicBezTo>
                    <a:pt x="5079" y="2994"/>
                    <a:pt x="3793" y="1759"/>
                    <a:pt x="2765" y="1657"/>
                  </a:cubicBezTo>
                  <a:cubicBezTo>
                    <a:pt x="1736" y="1554"/>
                    <a:pt x="965" y="2582"/>
                    <a:pt x="450" y="5668"/>
                  </a:cubicBezTo>
                  <a:cubicBezTo>
                    <a:pt x="-64" y="8754"/>
                    <a:pt x="-321" y="13897"/>
                    <a:pt x="708" y="17085"/>
                  </a:cubicBezTo>
                  <a:cubicBezTo>
                    <a:pt x="1736" y="20274"/>
                    <a:pt x="4050" y="21508"/>
                    <a:pt x="7779" y="21097"/>
                  </a:cubicBezTo>
                  <a:cubicBezTo>
                    <a:pt x="11508" y="20685"/>
                    <a:pt x="16650" y="18628"/>
                    <a:pt x="18965" y="15131"/>
                  </a:cubicBezTo>
                  <a:cubicBezTo>
                    <a:pt x="21279" y="11634"/>
                    <a:pt x="20765" y="6697"/>
                    <a:pt x="19993" y="3817"/>
                  </a:cubicBezTo>
                  <a:cubicBezTo>
                    <a:pt x="19222" y="937"/>
                    <a:pt x="18193" y="114"/>
                    <a:pt x="16393" y="11"/>
                  </a:cubicBezTo>
                  <a:cubicBezTo>
                    <a:pt x="14593" y="-92"/>
                    <a:pt x="12022" y="525"/>
                    <a:pt x="10736" y="1965"/>
                  </a:cubicBezTo>
                  <a:cubicBezTo>
                    <a:pt x="9450" y="3405"/>
                    <a:pt x="9450" y="5668"/>
                    <a:pt x="9708" y="6902"/>
                  </a:cubicBezTo>
                  <a:cubicBezTo>
                    <a:pt x="9965" y="8137"/>
                    <a:pt x="10479" y="8342"/>
                    <a:pt x="10993" y="8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0" name="Line"/>
            <p:cNvSpPr/>
            <p:nvPr/>
          </p:nvSpPr>
          <p:spPr>
            <a:xfrm>
              <a:off x="1830122" y="331109"/>
              <a:ext cx="205943" cy="245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3" h="20941" extrusionOk="0">
                  <a:moveTo>
                    <a:pt x="0" y="6857"/>
                  </a:moveTo>
                  <a:cubicBezTo>
                    <a:pt x="475" y="10028"/>
                    <a:pt x="949" y="13198"/>
                    <a:pt x="1543" y="15675"/>
                  </a:cubicBezTo>
                  <a:cubicBezTo>
                    <a:pt x="2136" y="18152"/>
                    <a:pt x="2848" y="19936"/>
                    <a:pt x="4510" y="20629"/>
                  </a:cubicBezTo>
                  <a:cubicBezTo>
                    <a:pt x="6171" y="21323"/>
                    <a:pt x="8782" y="20927"/>
                    <a:pt x="11868" y="18747"/>
                  </a:cubicBezTo>
                  <a:cubicBezTo>
                    <a:pt x="14954" y="16567"/>
                    <a:pt x="18514" y="12604"/>
                    <a:pt x="20057" y="9334"/>
                  </a:cubicBezTo>
                  <a:cubicBezTo>
                    <a:pt x="21600" y="6064"/>
                    <a:pt x="21125" y="3488"/>
                    <a:pt x="19820" y="1903"/>
                  </a:cubicBezTo>
                  <a:cubicBezTo>
                    <a:pt x="18514" y="317"/>
                    <a:pt x="16378" y="-277"/>
                    <a:pt x="15429" y="119"/>
                  </a:cubicBezTo>
                  <a:cubicBezTo>
                    <a:pt x="14479" y="516"/>
                    <a:pt x="14716" y="1903"/>
                    <a:pt x="14954" y="32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1" name="Line"/>
            <p:cNvSpPr/>
            <p:nvPr/>
          </p:nvSpPr>
          <p:spPr>
            <a:xfrm>
              <a:off x="2346319" y="209268"/>
              <a:ext cx="27903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680"/>
                    <a:pt x="7200" y="9360"/>
                    <a:pt x="10800" y="12960"/>
                  </a:cubicBezTo>
                  <a:cubicBezTo>
                    <a:pt x="14400" y="16560"/>
                    <a:pt x="1800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2" name="Line"/>
            <p:cNvSpPr/>
            <p:nvPr/>
          </p:nvSpPr>
          <p:spPr>
            <a:xfrm>
              <a:off x="2404740" y="320275"/>
              <a:ext cx="796259" cy="349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230" extrusionOk="0">
                  <a:moveTo>
                    <a:pt x="3874" y="883"/>
                  </a:moveTo>
                  <a:cubicBezTo>
                    <a:pt x="3499" y="601"/>
                    <a:pt x="3123" y="319"/>
                    <a:pt x="2622" y="1025"/>
                  </a:cubicBezTo>
                  <a:cubicBezTo>
                    <a:pt x="2121" y="1730"/>
                    <a:pt x="1495" y="3425"/>
                    <a:pt x="994" y="5613"/>
                  </a:cubicBezTo>
                  <a:cubicBezTo>
                    <a:pt x="493" y="7801"/>
                    <a:pt x="118" y="10483"/>
                    <a:pt x="24" y="12107"/>
                  </a:cubicBezTo>
                  <a:cubicBezTo>
                    <a:pt x="-70" y="13730"/>
                    <a:pt x="118" y="14295"/>
                    <a:pt x="587" y="14578"/>
                  </a:cubicBezTo>
                  <a:cubicBezTo>
                    <a:pt x="1057" y="14860"/>
                    <a:pt x="1808" y="14860"/>
                    <a:pt x="3029" y="13730"/>
                  </a:cubicBezTo>
                  <a:cubicBezTo>
                    <a:pt x="4250" y="12601"/>
                    <a:pt x="5940" y="10342"/>
                    <a:pt x="7036" y="8295"/>
                  </a:cubicBezTo>
                  <a:cubicBezTo>
                    <a:pt x="8132" y="6248"/>
                    <a:pt x="8633" y="4413"/>
                    <a:pt x="8914" y="3072"/>
                  </a:cubicBezTo>
                  <a:cubicBezTo>
                    <a:pt x="9196" y="1730"/>
                    <a:pt x="9259" y="883"/>
                    <a:pt x="9133" y="389"/>
                  </a:cubicBezTo>
                  <a:cubicBezTo>
                    <a:pt x="9008" y="-105"/>
                    <a:pt x="8695" y="-246"/>
                    <a:pt x="8132" y="672"/>
                  </a:cubicBezTo>
                  <a:cubicBezTo>
                    <a:pt x="7568" y="1589"/>
                    <a:pt x="6754" y="3566"/>
                    <a:pt x="6160" y="5895"/>
                  </a:cubicBezTo>
                  <a:cubicBezTo>
                    <a:pt x="5565" y="8225"/>
                    <a:pt x="5189" y="10907"/>
                    <a:pt x="5033" y="12672"/>
                  </a:cubicBezTo>
                  <a:cubicBezTo>
                    <a:pt x="4876" y="14436"/>
                    <a:pt x="4939" y="15283"/>
                    <a:pt x="5377" y="15919"/>
                  </a:cubicBezTo>
                  <a:cubicBezTo>
                    <a:pt x="5815" y="16554"/>
                    <a:pt x="6629" y="16978"/>
                    <a:pt x="7819" y="16201"/>
                  </a:cubicBezTo>
                  <a:cubicBezTo>
                    <a:pt x="9008" y="15425"/>
                    <a:pt x="10573" y="13448"/>
                    <a:pt x="11544" y="11613"/>
                  </a:cubicBezTo>
                  <a:cubicBezTo>
                    <a:pt x="12514" y="9778"/>
                    <a:pt x="12890" y="8083"/>
                    <a:pt x="13172" y="6813"/>
                  </a:cubicBezTo>
                  <a:cubicBezTo>
                    <a:pt x="13453" y="5542"/>
                    <a:pt x="13641" y="4695"/>
                    <a:pt x="13579" y="4413"/>
                  </a:cubicBezTo>
                  <a:cubicBezTo>
                    <a:pt x="13516" y="4130"/>
                    <a:pt x="13203" y="4413"/>
                    <a:pt x="12671" y="5683"/>
                  </a:cubicBezTo>
                  <a:cubicBezTo>
                    <a:pt x="12139" y="6954"/>
                    <a:pt x="11387" y="9213"/>
                    <a:pt x="10980" y="10836"/>
                  </a:cubicBezTo>
                  <a:cubicBezTo>
                    <a:pt x="10573" y="12460"/>
                    <a:pt x="10511" y="13448"/>
                    <a:pt x="10636" y="14083"/>
                  </a:cubicBezTo>
                  <a:cubicBezTo>
                    <a:pt x="10761" y="14719"/>
                    <a:pt x="11074" y="15001"/>
                    <a:pt x="11607" y="14930"/>
                  </a:cubicBezTo>
                  <a:cubicBezTo>
                    <a:pt x="12139" y="14860"/>
                    <a:pt x="12890" y="14436"/>
                    <a:pt x="13453" y="13730"/>
                  </a:cubicBezTo>
                  <a:cubicBezTo>
                    <a:pt x="14017" y="13025"/>
                    <a:pt x="14393" y="12036"/>
                    <a:pt x="14737" y="11119"/>
                  </a:cubicBezTo>
                  <a:cubicBezTo>
                    <a:pt x="15081" y="10201"/>
                    <a:pt x="15394" y="9354"/>
                    <a:pt x="15645" y="9213"/>
                  </a:cubicBezTo>
                  <a:cubicBezTo>
                    <a:pt x="15895" y="9072"/>
                    <a:pt x="16083" y="9636"/>
                    <a:pt x="16177" y="11401"/>
                  </a:cubicBezTo>
                  <a:cubicBezTo>
                    <a:pt x="16271" y="13166"/>
                    <a:pt x="16271" y="16130"/>
                    <a:pt x="16240" y="18107"/>
                  </a:cubicBezTo>
                  <a:cubicBezTo>
                    <a:pt x="16208" y="20083"/>
                    <a:pt x="16146" y="21072"/>
                    <a:pt x="16114" y="21213"/>
                  </a:cubicBezTo>
                  <a:cubicBezTo>
                    <a:pt x="16083" y="21354"/>
                    <a:pt x="16083" y="20648"/>
                    <a:pt x="16240" y="18036"/>
                  </a:cubicBezTo>
                  <a:cubicBezTo>
                    <a:pt x="16396" y="15425"/>
                    <a:pt x="16709" y="10907"/>
                    <a:pt x="17335" y="7942"/>
                  </a:cubicBezTo>
                  <a:cubicBezTo>
                    <a:pt x="17961" y="4978"/>
                    <a:pt x="18900" y="3566"/>
                    <a:pt x="19652" y="3283"/>
                  </a:cubicBezTo>
                  <a:cubicBezTo>
                    <a:pt x="20403" y="3001"/>
                    <a:pt x="20967" y="3848"/>
                    <a:pt x="21248" y="4625"/>
                  </a:cubicBezTo>
                  <a:cubicBezTo>
                    <a:pt x="21530" y="5401"/>
                    <a:pt x="21530" y="6107"/>
                    <a:pt x="21060" y="7166"/>
                  </a:cubicBezTo>
                  <a:cubicBezTo>
                    <a:pt x="20591" y="8225"/>
                    <a:pt x="19652" y="9636"/>
                    <a:pt x="18650" y="10483"/>
                  </a:cubicBezTo>
                  <a:cubicBezTo>
                    <a:pt x="17648" y="11330"/>
                    <a:pt x="16584" y="11613"/>
                    <a:pt x="15520" y="118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3" name="Line"/>
            <p:cNvSpPr/>
            <p:nvPr/>
          </p:nvSpPr>
          <p:spPr>
            <a:xfrm>
              <a:off x="3267101" y="390635"/>
              <a:ext cx="48831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4" name="Line"/>
            <p:cNvSpPr/>
            <p:nvPr/>
          </p:nvSpPr>
          <p:spPr>
            <a:xfrm>
              <a:off x="3281053" y="195317"/>
              <a:ext cx="20928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5" name="Line"/>
            <p:cNvSpPr/>
            <p:nvPr/>
          </p:nvSpPr>
          <p:spPr>
            <a:xfrm>
              <a:off x="3403353" y="356712"/>
              <a:ext cx="240433" cy="172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0237" extrusionOk="0">
                  <a:moveTo>
                    <a:pt x="1538" y="6449"/>
                  </a:moveTo>
                  <a:cubicBezTo>
                    <a:pt x="1122" y="9183"/>
                    <a:pt x="707" y="11918"/>
                    <a:pt x="395" y="14515"/>
                  </a:cubicBezTo>
                  <a:cubicBezTo>
                    <a:pt x="84" y="17113"/>
                    <a:pt x="-124" y="19573"/>
                    <a:pt x="84" y="20120"/>
                  </a:cubicBezTo>
                  <a:cubicBezTo>
                    <a:pt x="291" y="20667"/>
                    <a:pt x="914" y="19300"/>
                    <a:pt x="2368" y="15745"/>
                  </a:cubicBezTo>
                  <a:cubicBezTo>
                    <a:pt x="3822" y="12191"/>
                    <a:pt x="6107" y="6449"/>
                    <a:pt x="7768" y="3168"/>
                  </a:cubicBezTo>
                  <a:cubicBezTo>
                    <a:pt x="9430" y="-113"/>
                    <a:pt x="10468" y="-933"/>
                    <a:pt x="12130" y="1118"/>
                  </a:cubicBezTo>
                  <a:cubicBezTo>
                    <a:pt x="13791" y="3168"/>
                    <a:pt x="16076" y="8090"/>
                    <a:pt x="17218" y="11234"/>
                  </a:cubicBezTo>
                  <a:cubicBezTo>
                    <a:pt x="18361" y="14378"/>
                    <a:pt x="18361" y="15745"/>
                    <a:pt x="18880" y="16566"/>
                  </a:cubicBezTo>
                  <a:cubicBezTo>
                    <a:pt x="19399" y="17386"/>
                    <a:pt x="20438" y="17659"/>
                    <a:pt x="21476" y="17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6" name="Line"/>
            <p:cNvSpPr/>
            <p:nvPr/>
          </p:nvSpPr>
          <p:spPr>
            <a:xfrm>
              <a:off x="3197345" y="362732"/>
              <a:ext cx="693089" cy="5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1537" extrusionOk="0">
                  <a:moveTo>
                    <a:pt x="19008" y="0"/>
                  </a:moveTo>
                  <a:cubicBezTo>
                    <a:pt x="17280" y="1276"/>
                    <a:pt x="15552" y="2551"/>
                    <a:pt x="14544" y="3402"/>
                  </a:cubicBezTo>
                  <a:cubicBezTo>
                    <a:pt x="13536" y="4252"/>
                    <a:pt x="13248" y="4677"/>
                    <a:pt x="13320" y="4805"/>
                  </a:cubicBezTo>
                  <a:cubicBezTo>
                    <a:pt x="13392" y="4932"/>
                    <a:pt x="13824" y="4762"/>
                    <a:pt x="14652" y="4252"/>
                  </a:cubicBezTo>
                  <a:cubicBezTo>
                    <a:pt x="15480" y="3742"/>
                    <a:pt x="16704" y="2891"/>
                    <a:pt x="17640" y="2594"/>
                  </a:cubicBezTo>
                  <a:cubicBezTo>
                    <a:pt x="18576" y="2296"/>
                    <a:pt x="19224" y="2551"/>
                    <a:pt x="19872" y="3954"/>
                  </a:cubicBezTo>
                  <a:cubicBezTo>
                    <a:pt x="20520" y="5357"/>
                    <a:pt x="21168" y="7909"/>
                    <a:pt x="21384" y="10290"/>
                  </a:cubicBezTo>
                  <a:cubicBezTo>
                    <a:pt x="21600" y="12671"/>
                    <a:pt x="21384" y="14882"/>
                    <a:pt x="20484" y="16583"/>
                  </a:cubicBezTo>
                  <a:cubicBezTo>
                    <a:pt x="19584" y="18283"/>
                    <a:pt x="18000" y="19474"/>
                    <a:pt x="15984" y="20239"/>
                  </a:cubicBezTo>
                  <a:cubicBezTo>
                    <a:pt x="13968" y="21005"/>
                    <a:pt x="11520" y="21345"/>
                    <a:pt x="8784" y="21472"/>
                  </a:cubicBezTo>
                  <a:cubicBezTo>
                    <a:pt x="6048" y="21600"/>
                    <a:pt x="3024" y="21515"/>
                    <a:pt x="0" y="214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7" name="Line"/>
            <p:cNvSpPr/>
            <p:nvPr/>
          </p:nvSpPr>
          <p:spPr>
            <a:xfrm>
              <a:off x="4237230" y="80437"/>
              <a:ext cx="48314" cy="470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431" extrusionOk="0">
                  <a:moveTo>
                    <a:pt x="18285" y="2372"/>
                  </a:moveTo>
                  <a:cubicBezTo>
                    <a:pt x="16228" y="1737"/>
                    <a:pt x="14171" y="1102"/>
                    <a:pt x="11085" y="625"/>
                  </a:cubicBezTo>
                  <a:cubicBezTo>
                    <a:pt x="8000" y="149"/>
                    <a:pt x="3885" y="-169"/>
                    <a:pt x="1828" y="96"/>
                  </a:cubicBezTo>
                  <a:cubicBezTo>
                    <a:pt x="-229" y="360"/>
                    <a:pt x="-229" y="1207"/>
                    <a:pt x="285" y="3537"/>
                  </a:cubicBezTo>
                  <a:cubicBezTo>
                    <a:pt x="800" y="5866"/>
                    <a:pt x="1828" y="9678"/>
                    <a:pt x="5428" y="12907"/>
                  </a:cubicBezTo>
                  <a:cubicBezTo>
                    <a:pt x="9028" y="16137"/>
                    <a:pt x="15200" y="18784"/>
                    <a:pt x="21371" y="214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8" name="Line"/>
            <p:cNvSpPr/>
            <p:nvPr/>
          </p:nvSpPr>
          <p:spPr>
            <a:xfrm>
              <a:off x="4258683" y="279025"/>
              <a:ext cx="289298" cy="219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9" h="21496" extrusionOk="0">
                  <a:moveTo>
                    <a:pt x="11752" y="0"/>
                  </a:moveTo>
                  <a:cubicBezTo>
                    <a:pt x="8323" y="5457"/>
                    <a:pt x="4894" y="10914"/>
                    <a:pt x="2837" y="14211"/>
                  </a:cubicBezTo>
                  <a:cubicBezTo>
                    <a:pt x="780" y="17507"/>
                    <a:pt x="94" y="18644"/>
                    <a:pt x="9" y="19667"/>
                  </a:cubicBezTo>
                  <a:cubicBezTo>
                    <a:pt x="-77" y="20691"/>
                    <a:pt x="437" y="21600"/>
                    <a:pt x="2580" y="21486"/>
                  </a:cubicBezTo>
                  <a:cubicBezTo>
                    <a:pt x="4723" y="21373"/>
                    <a:pt x="8494" y="20236"/>
                    <a:pt x="11752" y="18872"/>
                  </a:cubicBezTo>
                  <a:cubicBezTo>
                    <a:pt x="15009" y="17507"/>
                    <a:pt x="17752" y="15916"/>
                    <a:pt x="19380" y="14665"/>
                  </a:cubicBezTo>
                  <a:cubicBezTo>
                    <a:pt x="21009" y="13415"/>
                    <a:pt x="21523" y="12505"/>
                    <a:pt x="21266" y="11823"/>
                  </a:cubicBezTo>
                  <a:cubicBezTo>
                    <a:pt x="21009" y="11141"/>
                    <a:pt x="19980" y="10686"/>
                    <a:pt x="18952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79" name="Line"/>
            <p:cNvSpPr/>
            <p:nvPr/>
          </p:nvSpPr>
          <p:spPr>
            <a:xfrm>
              <a:off x="4587820" y="334830"/>
              <a:ext cx="53481" cy="2189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8" extrusionOk="0">
                  <a:moveTo>
                    <a:pt x="18783" y="0"/>
                  </a:moveTo>
                  <a:cubicBezTo>
                    <a:pt x="13148" y="4775"/>
                    <a:pt x="7513" y="9549"/>
                    <a:pt x="4226" y="12619"/>
                  </a:cubicBezTo>
                  <a:cubicBezTo>
                    <a:pt x="939" y="15688"/>
                    <a:pt x="0" y="17053"/>
                    <a:pt x="0" y="18303"/>
                  </a:cubicBezTo>
                  <a:cubicBezTo>
                    <a:pt x="0" y="19554"/>
                    <a:pt x="939" y="20691"/>
                    <a:pt x="4696" y="21145"/>
                  </a:cubicBezTo>
                  <a:cubicBezTo>
                    <a:pt x="8452" y="21600"/>
                    <a:pt x="15026" y="21373"/>
                    <a:pt x="21600" y="211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0" name="Line"/>
            <p:cNvSpPr/>
            <p:nvPr/>
          </p:nvSpPr>
          <p:spPr>
            <a:xfrm>
              <a:off x="4754363" y="146488"/>
              <a:ext cx="270597" cy="38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5" h="21540" extrusionOk="0">
                  <a:moveTo>
                    <a:pt x="18162" y="0"/>
                  </a:moveTo>
                  <a:cubicBezTo>
                    <a:pt x="17793" y="4478"/>
                    <a:pt x="17423" y="8956"/>
                    <a:pt x="17147" y="11590"/>
                  </a:cubicBezTo>
                  <a:cubicBezTo>
                    <a:pt x="16870" y="14224"/>
                    <a:pt x="16685" y="15015"/>
                    <a:pt x="16500" y="15739"/>
                  </a:cubicBezTo>
                  <a:cubicBezTo>
                    <a:pt x="16316" y="16463"/>
                    <a:pt x="16131" y="17122"/>
                    <a:pt x="15485" y="17320"/>
                  </a:cubicBezTo>
                  <a:cubicBezTo>
                    <a:pt x="14839" y="17517"/>
                    <a:pt x="13731" y="17254"/>
                    <a:pt x="12162" y="16727"/>
                  </a:cubicBezTo>
                  <a:cubicBezTo>
                    <a:pt x="10593" y="16200"/>
                    <a:pt x="8562" y="15410"/>
                    <a:pt x="6900" y="15015"/>
                  </a:cubicBezTo>
                  <a:cubicBezTo>
                    <a:pt x="5239" y="14620"/>
                    <a:pt x="3947" y="14620"/>
                    <a:pt x="2839" y="15212"/>
                  </a:cubicBezTo>
                  <a:cubicBezTo>
                    <a:pt x="1731" y="15805"/>
                    <a:pt x="808" y="16990"/>
                    <a:pt x="347" y="17978"/>
                  </a:cubicBezTo>
                  <a:cubicBezTo>
                    <a:pt x="-115" y="18966"/>
                    <a:pt x="-115" y="19756"/>
                    <a:pt x="347" y="20415"/>
                  </a:cubicBezTo>
                  <a:cubicBezTo>
                    <a:pt x="808" y="21073"/>
                    <a:pt x="1731" y="21600"/>
                    <a:pt x="5331" y="21534"/>
                  </a:cubicBezTo>
                  <a:cubicBezTo>
                    <a:pt x="8931" y="21468"/>
                    <a:pt x="15208" y="20810"/>
                    <a:pt x="21485" y="201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1" name="Line"/>
            <p:cNvSpPr/>
            <p:nvPr/>
          </p:nvSpPr>
          <p:spPr>
            <a:xfrm>
              <a:off x="5067855" y="334830"/>
              <a:ext cx="187301" cy="195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1" h="21600" extrusionOk="0">
                  <a:moveTo>
                    <a:pt x="21481" y="0"/>
                  </a:moveTo>
                  <a:cubicBezTo>
                    <a:pt x="16414" y="1029"/>
                    <a:pt x="11348" y="2057"/>
                    <a:pt x="8148" y="2957"/>
                  </a:cubicBezTo>
                  <a:cubicBezTo>
                    <a:pt x="4948" y="3857"/>
                    <a:pt x="3614" y="4629"/>
                    <a:pt x="2414" y="5529"/>
                  </a:cubicBezTo>
                  <a:cubicBezTo>
                    <a:pt x="1214" y="6429"/>
                    <a:pt x="148" y="7457"/>
                    <a:pt x="14" y="8486"/>
                  </a:cubicBezTo>
                  <a:cubicBezTo>
                    <a:pt x="-119" y="9514"/>
                    <a:pt x="681" y="10543"/>
                    <a:pt x="3748" y="11829"/>
                  </a:cubicBezTo>
                  <a:cubicBezTo>
                    <a:pt x="6814" y="13114"/>
                    <a:pt x="12148" y="14657"/>
                    <a:pt x="15081" y="16071"/>
                  </a:cubicBezTo>
                  <a:cubicBezTo>
                    <a:pt x="18014" y="17486"/>
                    <a:pt x="18548" y="18771"/>
                    <a:pt x="18014" y="19671"/>
                  </a:cubicBezTo>
                  <a:cubicBezTo>
                    <a:pt x="17481" y="20571"/>
                    <a:pt x="15881" y="21086"/>
                    <a:pt x="14014" y="21343"/>
                  </a:cubicBezTo>
                  <a:cubicBezTo>
                    <a:pt x="12148" y="21600"/>
                    <a:pt x="10014" y="21600"/>
                    <a:pt x="788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2" name="Line"/>
            <p:cNvSpPr/>
            <p:nvPr/>
          </p:nvSpPr>
          <p:spPr>
            <a:xfrm>
              <a:off x="4662227" y="0"/>
              <a:ext cx="125562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3" name="Line"/>
            <p:cNvSpPr/>
            <p:nvPr/>
          </p:nvSpPr>
          <p:spPr>
            <a:xfrm>
              <a:off x="5605133" y="299951"/>
              <a:ext cx="40658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600" extrusionOk="0">
                  <a:moveTo>
                    <a:pt x="10182" y="0"/>
                  </a:moveTo>
                  <a:cubicBezTo>
                    <a:pt x="6582" y="1751"/>
                    <a:pt x="2982" y="3503"/>
                    <a:pt x="1182" y="6519"/>
                  </a:cubicBezTo>
                  <a:cubicBezTo>
                    <a:pt x="-618" y="9535"/>
                    <a:pt x="-618" y="13816"/>
                    <a:pt x="2982" y="16541"/>
                  </a:cubicBezTo>
                  <a:cubicBezTo>
                    <a:pt x="6582" y="19265"/>
                    <a:pt x="13782" y="20432"/>
                    <a:pt x="209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4" name="Line"/>
            <p:cNvSpPr/>
            <p:nvPr/>
          </p:nvSpPr>
          <p:spPr>
            <a:xfrm>
              <a:off x="5692015" y="316608"/>
              <a:ext cx="295581" cy="276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391" extrusionOk="0">
                  <a:moveTo>
                    <a:pt x="1202" y="1411"/>
                  </a:moveTo>
                  <a:cubicBezTo>
                    <a:pt x="864" y="5371"/>
                    <a:pt x="527" y="9331"/>
                    <a:pt x="274" y="11851"/>
                  </a:cubicBezTo>
                  <a:cubicBezTo>
                    <a:pt x="21" y="14371"/>
                    <a:pt x="-148" y="15451"/>
                    <a:pt x="189" y="15901"/>
                  </a:cubicBezTo>
                  <a:cubicBezTo>
                    <a:pt x="527" y="16351"/>
                    <a:pt x="1371" y="16171"/>
                    <a:pt x="2974" y="14281"/>
                  </a:cubicBezTo>
                  <a:cubicBezTo>
                    <a:pt x="4577" y="12391"/>
                    <a:pt x="6940" y="8791"/>
                    <a:pt x="8290" y="6541"/>
                  </a:cubicBezTo>
                  <a:cubicBezTo>
                    <a:pt x="9640" y="4291"/>
                    <a:pt x="9977" y="3391"/>
                    <a:pt x="10399" y="2401"/>
                  </a:cubicBezTo>
                  <a:cubicBezTo>
                    <a:pt x="10821" y="1411"/>
                    <a:pt x="11327" y="331"/>
                    <a:pt x="12002" y="61"/>
                  </a:cubicBezTo>
                  <a:cubicBezTo>
                    <a:pt x="12677" y="-209"/>
                    <a:pt x="13521" y="331"/>
                    <a:pt x="14955" y="3571"/>
                  </a:cubicBezTo>
                  <a:cubicBezTo>
                    <a:pt x="16390" y="6811"/>
                    <a:pt x="18415" y="12751"/>
                    <a:pt x="19596" y="16171"/>
                  </a:cubicBezTo>
                  <a:cubicBezTo>
                    <a:pt x="20777" y="19591"/>
                    <a:pt x="21115" y="20491"/>
                    <a:pt x="21452" y="2139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5" name="Line"/>
            <p:cNvSpPr/>
            <p:nvPr/>
          </p:nvSpPr>
          <p:spPr>
            <a:xfrm>
              <a:off x="6245694" y="242234"/>
              <a:ext cx="246622" cy="2993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24" extrusionOk="0">
                  <a:moveTo>
                    <a:pt x="7800" y="3104"/>
                  </a:moveTo>
                  <a:cubicBezTo>
                    <a:pt x="8600" y="2444"/>
                    <a:pt x="9400" y="1785"/>
                    <a:pt x="10100" y="1125"/>
                  </a:cubicBezTo>
                  <a:cubicBezTo>
                    <a:pt x="10800" y="466"/>
                    <a:pt x="11400" y="-194"/>
                    <a:pt x="11100" y="53"/>
                  </a:cubicBezTo>
                  <a:cubicBezTo>
                    <a:pt x="10800" y="301"/>
                    <a:pt x="9600" y="1455"/>
                    <a:pt x="7700" y="3269"/>
                  </a:cubicBezTo>
                  <a:cubicBezTo>
                    <a:pt x="5800" y="5082"/>
                    <a:pt x="3200" y="7556"/>
                    <a:pt x="1700" y="9204"/>
                  </a:cubicBezTo>
                  <a:cubicBezTo>
                    <a:pt x="200" y="10853"/>
                    <a:pt x="-200" y="11678"/>
                    <a:pt x="600" y="12172"/>
                  </a:cubicBezTo>
                  <a:cubicBezTo>
                    <a:pt x="1400" y="12667"/>
                    <a:pt x="3400" y="12832"/>
                    <a:pt x="6600" y="13162"/>
                  </a:cubicBezTo>
                  <a:cubicBezTo>
                    <a:pt x="9800" y="13491"/>
                    <a:pt x="14200" y="13986"/>
                    <a:pt x="16800" y="14563"/>
                  </a:cubicBezTo>
                  <a:cubicBezTo>
                    <a:pt x="19400" y="15140"/>
                    <a:pt x="20200" y="15800"/>
                    <a:pt x="20700" y="16542"/>
                  </a:cubicBezTo>
                  <a:cubicBezTo>
                    <a:pt x="21200" y="17284"/>
                    <a:pt x="21400" y="18108"/>
                    <a:pt x="21000" y="18768"/>
                  </a:cubicBezTo>
                  <a:cubicBezTo>
                    <a:pt x="20600" y="19427"/>
                    <a:pt x="19600" y="19922"/>
                    <a:pt x="17100" y="20417"/>
                  </a:cubicBezTo>
                  <a:cubicBezTo>
                    <a:pt x="14600" y="20911"/>
                    <a:pt x="10600" y="21406"/>
                    <a:pt x="7500" y="21159"/>
                  </a:cubicBezTo>
                  <a:cubicBezTo>
                    <a:pt x="4400" y="20911"/>
                    <a:pt x="2200" y="19922"/>
                    <a:pt x="0" y="1893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6" name="Line"/>
            <p:cNvSpPr/>
            <p:nvPr/>
          </p:nvSpPr>
          <p:spPr>
            <a:xfrm>
              <a:off x="6516506" y="31331"/>
              <a:ext cx="454654" cy="4842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221" extrusionOk="0">
                  <a:moveTo>
                    <a:pt x="2676" y="14827"/>
                  </a:moveTo>
                  <a:cubicBezTo>
                    <a:pt x="2895" y="14216"/>
                    <a:pt x="3113" y="13605"/>
                    <a:pt x="2949" y="13350"/>
                  </a:cubicBezTo>
                  <a:cubicBezTo>
                    <a:pt x="2786" y="13095"/>
                    <a:pt x="2240" y="13197"/>
                    <a:pt x="1749" y="13758"/>
                  </a:cubicBezTo>
                  <a:cubicBezTo>
                    <a:pt x="1258" y="14318"/>
                    <a:pt x="822" y="15337"/>
                    <a:pt x="440" y="16509"/>
                  </a:cubicBezTo>
                  <a:cubicBezTo>
                    <a:pt x="58" y="17680"/>
                    <a:pt x="-269" y="19005"/>
                    <a:pt x="331" y="19973"/>
                  </a:cubicBezTo>
                  <a:cubicBezTo>
                    <a:pt x="931" y="20941"/>
                    <a:pt x="2458" y="21552"/>
                    <a:pt x="4040" y="20992"/>
                  </a:cubicBezTo>
                  <a:cubicBezTo>
                    <a:pt x="5622" y="20431"/>
                    <a:pt x="7258" y="18699"/>
                    <a:pt x="8295" y="15846"/>
                  </a:cubicBezTo>
                  <a:cubicBezTo>
                    <a:pt x="9331" y="12994"/>
                    <a:pt x="9767" y="9020"/>
                    <a:pt x="9986" y="6422"/>
                  </a:cubicBezTo>
                  <a:cubicBezTo>
                    <a:pt x="10204" y="3824"/>
                    <a:pt x="10204" y="2601"/>
                    <a:pt x="10204" y="1633"/>
                  </a:cubicBezTo>
                  <a:cubicBezTo>
                    <a:pt x="10204" y="665"/>
                    <a:pt x="10204" y="-48"/>
                    <a:pt x="10367" y="3"/>
                  </a:cubicBezTo>
                  <a:cubicBezTo>
                    <a:pt x="10531" y="54"/>
                    <a:pt x="10858" y="869"/>
                    <a:pt x="11186" y="2958"/>
                  </a:cubicBezTo>
                  <a:cubicBezTo>
                    <a:pt x="11513" y="5046"/>
                    <a:pt x="11840" y="8409"/>
                    <a:pt x="11895" y="11414"/>
                  </a:cubicBezTo>
                  <a:cubicBezTo>
                    <a:pt x="11949" y="14420"/>
                    <a:pt x="11731" y="17069"/>
                    <a:pt x="11622" y="18699"/>
                  </a:cubicBezTo>
                  <a:cubicBezTo>
                    <a:pt x="11513" y="20329"/>
                    <a:pt x="11513" y="20941"/>
                    <a:pt x="11786" y="21144"/>
                  </a:cubicBezTo>
                  <a:cubicBezTo>
                    <a:pt x="12058" y="21348"/>
                    <a:pt x="12604" y="21144"/>
                    <a:pt x="13367" y="20075"/>
                  </a:cubicBezTo>
                  <a:cubicBezTo>
                    <a:pt x="14131" y="19005"/>
                    <a:pt x="15113" y="17069"/>
                    <a:pt x="15767" y="15744"/>
                  </a:cubicBezTo>
                  <a:cubicBezTo>
                    <a:pt x="16422" y="14420"/>
                    <a:pt x="16749" y="13707"/>
                    <a:pt x="17131" y="13197"/>
                  </a:cubicBezTo>
                  <a:cubicBezTo>
                    <a:pt x="17513" y="12688"/>
                    <a:pt x="17949" y="12382"/>
                    <a:pt x="18331" y="12433"/>
                  </a:cubicBezTo>
                  <a:cubicBezTo>
                    <a:pt x="18713" y="12484"/>
                    <a:pt x="19040" y="12892"/>
                    <a:pt x="19204" y="14267"/>
                  </a:cubicBezTo>
                  <a:cubicBezTo>
                    <a:pt x="19367" y="15643"/>
                    <a:pt x="19367" y="17986"/>
                    <a:pt x="19367" y="19412"/>
                  </a:cubicBezTo>
                  <a:cubicBezTo>
                    <a:pt x="19367" y="20839"/>
                    <a:pt x="19367" y="21348"/>
                    <a:pt x="19695" y="21195"/>
                  </a:cubicBezTo>
                  <a:cubicBezTo>
                    <a:pt x="20022" y="21043"/>
                    <a:pt x="20676" y="20227"/>
                    <a:pt x="21331" y="194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7" name="Line"/>
            <p:cNvSpPr/>
            <p:nvPr/>
          </p:nvSpPr>
          <p:spPr>
            <a:xfrm>
              <a:off x="6995471" y="343394"/>
              <a:ext cx="559765" cy="184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138" extrusionOk="0">
                  <a:moveTo>
                    <a:pt x="2793" y="2218"/>
                  </a:moveTo>
                  <a:cubicBezTo>
                    <a:pt x="3235" y="2218"/>
                    <a:pt x="3678" y="2218"/>
                    <a:pt x="3988" y="2885"/>
                  </a:cubicBezTo>
                  <a:cubicBezTo>
                    <a:pt x="4298" y="3551"/>
                    <a:pt x="4475" y="4885"/>
                    <a:pt x="4386" y="6751"/>
                  </a:cubicBezTo>
                  <a:cubicBezTo>
                    <a:pt x="4298" y="8618"/>
                    <a:pt x="3944" y="11018"/>
                    <a:pt x="3590" y="12885"/>
                  </a:cubicBezTo>
                  <a:cubicBezTo>
                    <a:pt x="3235" y="14751"/>
                    <a:pt x="2881" y="16085"/>
                    <a:pt x="2616" y="17418"/>
                  </a:cubicBezTo>
                  <a:cubicBezTo>
                    <a:pt x="2350" y="18751"/>
                    <a:pt x="2173" y="20085"/>
                    <a:pt x="2306" y="20751"/>
                  </a:cubicBezTo>
                  <a:cubicBezTo>
                    <a:pt x="2439" y="21418"/>
                    <a:pt x="2881" y="21418"/>
                    <a:pt x="3988" y="19151"/>
                  </a:cubicBezTo>
                  <a:cubicBezTo>
                    <a:pt x="5094" y="16885"/>
                    <a:pt x="6865" y="12351"/>
                    <a:pt x="7839" y="9285"/>
                  </a:cubicBezTo>
                  <a:cubicBezTo>
                    <a:pt x="8812" y="6218"/>
                    <a:pt x="8990" y="4618"/>
                    <a:pt x="8724" y="3418"/>
                  </a:cubicBezTo>
                  <a:cubicBezTo>
                    <a:pt x="8458" y="2218"/>
                    <a:pt x="7750" y="1418"/>
                    <a:pt x="6644" y="1018"/>
                  </a:cubicBezTo>
                  <a:cubicBezTo>
                    <a:pt x="5537" y="618"/>
                    <a:pt x="4032" y="618"/>
                    <a:pt x="2749" y="1151"/>
                  </a:cubicBezTo>
                  <a:cubicBezTo>
                    <a:pt x="1465" y="1685"/>
                    <a:pt x="403" y="2751"/>
                    <a:pt x="93" y="3285"/>
                  </a:cubicBezTo>
                  <a:cubicBezTo>
                    <a:pt x="-217" y="3818"/>
                    <a:pt x="226" y="3818"/>
                    <a:pt x="1819" y="3151"/>
                  </a:cubicBezTo>
                  <a:cubicBezTo>
                    <a:pt x="3412" y="2485"/>
                    <a:pt x="6157" y="1151"/>
                    <a:pt x="7927" y="485"/>
                  </a:cubicBezTo>
                  <a:cubicBezTo>
                    <a:pt x="9698" y="-182"/>
                    <a:pt x="10494" y="-182"/>
                    <a:pt x="10893" y="618"/>
                  </a:cubicBezTo>
                  <a:cubicBezTo>
                    <a:pt x="11291" y="1418"/>
                    <a:pt x="11291" y="3018"/>
                    <a:pt x="11026" y="5418"/>
                  </a:cubicBezTo>
                  <a:cubicBezTo>
                    <a:pt x="10760" y="7818"/>
                    <a:pt x="10229" y="11018"/>
                    <a:pt x="10008" y="13285"/>
                  </a:cubicBezTo>
                  <a:cubicBezTo>
                    <a:pt x="9786" y="15551"/>
                    <a:pt x="9875" y="16885"/>
                    <a:pt x="10140" y="17551"/>
                  </a:cubicBezTo>
                  <a:cubicBezTo>
                    <a:pt x="10406" y="18218"/>
                    <a:pt x="10849" y="18218"/>
                    <a:pt x="12398" y="17151"/>
                  </a:cubicBezTo>
                  <a:cubicBezTo>
                    <a:pt x="13947" y="16085"/>
                    <a:pt x="16603" y="13951"/>
                    <a:pt x="18196" y="12351"/>
                  </a:cubicBezTo>
                  <a:cubicBezTo>
                    <a:pt x="19790" y="10751"/>
                    <a:pt x="20321" y="9685"/>
                    <a:pt x="20719" y="8618"/>
                  </a:cubicBezTo>
                  <a:cubicBezTo>
                    <a:pt x="21117" y="7551"/>
                    <a:pt x="21383" y="6485"/>
                    <a:pt x="21294" y="5951"/>
                  </a:cubicBezTo>
                  <a:cubicBezTo>
                    <a:pt x="21206" y="5418"/>
                    <a:pt x="20763" y="5418"/>
                    <a:pt x="19613" y="6085"/>
                  </a:cubicBezTo>
                  <a:cubicBezTo>
                    <a:pt x="18462" y="6751"/>
                    <a:pt x="16603" y="8085"/>
                    <a:pt x="15363" y="8751"/>
                  </a:cubicBezTo>
                  <a:cubicBezTo>
                    <a:pt x="14124" y="9418"/>
                    <a:pt x="13504" y="9418"/>
                    <a:pt x="13327" y="8885"/>
                  </a:cubicBezTo>
                  <a:cubicBezTo>
                    <a:pt x="13150" y="8351"/>
                    <a:pt x="13416" y="7285"/>
                    <a:pt x="13903" y="5818"/>
                  </a:cubicBezTo>
                  <a:cubicBezTo>
                    <a:pt x="14390" y="4351"/>
                    <a:pt x="15098" y="2485"/>
                    <a:pt x="15806" y="6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8" name="Line"/>
            <p:cNvSpPr/>
            <p:nvPr/>
          </p:nvSpPr>
          <p:spPr>
            <a:xfrm>
              <a:off x="7619892" y="90683"/>
              <a:ext cx="1753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5" h="21600" extrusionOk="0">
                  <a:moveTo>
                    <a:pt x="0" y="0"/>
                  </a:moveTo>
                  <a:cubicBezTo>
                    <a:pt x="10800" y="1934"/>
                    <a:pt x="21600" y="3869"/>
                    <a:pt x="20250" y="6716"/>
                  </a:cubicBezTo>
                  <a:cubicBezTo>
                    <a:pt x="18900" y="9564"/>
                    <a:pt x="5400" y="13325"/>
                    <a:pt x="2700" y="15958"/>
                  </a:cubicBezTo>
                  <a:cubicBezTo>
                    <a:pt x="0" y="18591"/>
                    <a:pt x="8100" y="20096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89" name="Line"/>
            <p:cNvSpPr/>
            <p:nvPr/>
          </p:nvSpPr>
          <p:spPr>
            <a:xfrm>
              <a:off x="8078942" y="224780"/>
              <a:ext cx="342038" cy="3134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103" extrusionOk="0">
                  <a:moveTo>
                    <a:pt x="4900" y="7408"/>
                  </a:moveTo>
                  <a:cubicBezTo>
                    <a:pt x="3879" y="6938"/>
                    <a:pt x="2857" y="6468"/>
                    <a:pt x="2127" y="6625"/>
                  </a:cubicBezTo>
                  <a:cubicBezTo>
                    <a:pt x="1397" y="6781"/>
                    <a:pt x="960" y="7564"/>
                    <a:pt x="595" y="9051"/>
                  </a:cubicBezTo>
                  <a:cubicBezTo>
                    <a:pt x="230" y="10538"/>
                    <a:pt x="-62" y="12729"/>
                    <a:pt x="11" y="14608"/>
                  </a:cubicBezTo>
                  <a:cubicBezTo>
                    <a:pt x="84" y="16486"/>
                    <a:pt x="522" y="18051"/>
                    <a:pt x="1908" y="18521"/>
                  </a:cubicBezTo>
                  <a:cubicBezTo>
                    <a:pt x="3295" y="18990"/>
                    <a:pt x="5630" y="18364"/>
                    <a:pt x="7381" y="17738"/>
                  </a:cubicBezTo>
                  <a:cubicBezTo>
                    <a:pt x="9133" y="17112"/>
                    <a:pt x="10300" y="16486"/>
                    <a:pt x="11103" y="16564"/>
                  </a:cubicBezTo>
                  <a:cubicBezTo>
                    <a:pt x="11906" y="16642"/>
                    <a:pt x="12343" y="17425"/>
                    <a:pt x="12708" y="18442"/>
                  </a:cubicBezTo>
                  <a:cubicBezTo>
                    <a:pt x="13073" y="19460"/>
                    <a:pt x="13365" y="20712"/>
                    <a:pt x="14095" y="21025"/>
                  </a:cubicBezTo>
                  <a:cubicBezTo>
                    <a:pt x="14824" y="21338"/>
                    <a:pt x="15992" y="20712"/>
                    <a:pt x="17306" y="18912"/>
                  </a:cubicBezTo>
                  <a:cubicBezTo>
                    <a:pt x="18619" y="17112"/>
                    <a:pt x="20079" y="14138"/>
                    <a:pt x="20808" y="11242"/>
                  </a:cubicBezTo>
                  <a:cubicBezTo>
                    <a:pt x="21538" y="8347"/>
                    <a:pt x="21538" y="5529"/>
                    <a:pt x="21392" y="3729"/>
                  </a:cubicBezTo>
                  <a:cubicBezTo>
                    <a:pt x="21246" y="1929"/>
                    <a:pt x="20954" y="1147"/>
                    <a:pt x="20443" y="599"/>
                  </a:cubicBezTo>
                  <a:cubicBezTo>
                    <a:pt x="19933" y="51"/>
                    <a:pt x="19203" y="-262"/>
                    <a:pt x="18692" y="286"/>
                  </a:cubicBezTo>
                  <a:cubicBezTo>
                    <a:pt x="18181" y="834"/>
                    <a:pt x="17889" y="2242"/>
                    <a:pt x="17597" y="36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0" name="Line"/>
            <p:cNvSpPr/>
            <p:nvPr/>
          </p:nvSpPr>
          <p:spPr>
            <a:xfrm>
              <a:off x="8484870" y="27902"/>
              <a:ext cx="244148" cy="515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4" extrusionOk="0">
                  <a:moveTo>
                    <a:pt x="0" y="0"/>
                  </a:moveTo>
                  <a:cubicBezTo>
                    <a:pt x="0" y="3600"/>
                    <a:pt x="0" y="7200"/>
                    <a:pt x="309" y="10314"/>
                  </a:cubicBezTo>
                  <a:cubicBezTo>
                    <a:pt x="617" y="13427"/>
                    <a:pt x="1234" y="16054"/>
                    <a:pt x="1851" y="17611"/>
                  </a:cubicBezTo>
                  <a:cubicBezTo>
                    <a:pt x="2469" y="19168"/>
                    <a:pt x="3086" y="19654"/>
                    <a:pt x="3806" y="19703"/>
                  </a:cubicBezTo>
                  <a:cubicBezTo>
                    <a:pt x="4526" y="19751"/>
                    <a:pt x="5349" y="19362"/>
                    <a:pt x="6583" y="18049"/>
                  </a:cubicBezTo>
                  <a:cubicBezTo>
                    <a:pt x="7817" y="16735"/>
                    <a:pt x="9463" y="14497"/>
                    <a:pt x="10594" y="13038"/>
                  </a:cubicBezTo>
                  <a:cubicBezTo>
                    <a:pt x="11726" y="11578"/>
                    <a:pt x="12343" y="10897"/>
                    <a:pt x="12754" y="10800"/>
                  </a:cubicBezTo>
                  <a:cubicBezTo>
                    <a:pt x="13166" y="10703"/>
                    <a:pt x="13371" y="11189"/>
                    <a:pt x="13577" y="12649"/>
                  </a:cubicBezTo>
                  <a:cubicBezTo>
                    <a:pt x="13783" y="14108"/>
                    <a:pt x="13989" y="16541"/>
                    <a:pt x="14297" y="18000"/>
                  </a:cubicBezTo>
                  <a:cubicBezTo>
                    <a:pt x="14606" y="19459"/>
                    <a:pt x="15017" y="19946"/>
                    <a:pt x="15531" y="20481"/>
                  </a:cubicBezTo>
                  <a:cubicBezTo>
                    <a:pt x="16046" y="21016"/>
                    <a:pt x="16663" y="21600"/>
                    <a:pt x="17691" y="21551"/>
                  </a:cubicBezTo>
                  <a:cubicBezTo>
                    <a:pt x="18720" y="21503"/>
                    <a:pt x="20160" y="20822"/>
                    <a:pt x="21600" y="2014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1" name="Line"/>
            <p:cNvSpPr/>
            <p:nvPr/>
          </p:nvSpPr>
          <p:spPr>
            <a:xfrm>
              <a:off x="8735993" y="282344"/>
              <a:ext cx="252357" cy="242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1" h="20707" extrusionOk="0">
                  <a:moveTo>
                    <a:pt x="2893" y="7446"/>
                  </a:moveTo>
                  <a:cubicBezTo>
                    <a:pt x="3857" y="7446"/>
                    <a:pt x="4821" y="7446"/>
                    <a:pt x="5400" y="8040"/>
                  </a:cubicBezTo>
                  <a:cubicBezTo>
                    <a:pt x="5979" y="8635"/>
                    <a:pt x="6171" y="9824"/>
                    <a:pt x="6171" y="11904"/>
                  </a:cubicBezTo>
                  <a:cubicBezTo>
                    <a:pt x="6171" y="13985"/>
                    <a:pt x="5979" y="16958"/>
                    <a:pt x="6268" y="18741"/>
                  </a:cubicBezTo>
                  <a:cubicBezTo>
                    <a:pt x="6557" y="20525"/>
                    <a:pt x="7329" y="21119"/>
                    <a:pt x="9643" y="20425"/>
                  </a:cubicBezTo>
                  <a:cubicBezTo>
                    <a:pt x="11957" y="19732"/>
                    <a:pt x="15814" y="17750"/>
                    <a:pt x="18225" y="14381"/>
                  </a:cubicBezTo>
                  <a:cubicBezTo>
                    <a:pt x="20636" y="11013"/>
                    <a:pt x="21600" y="6257"/>
                    <a:pt x="20443" y="3383"/>
                  </a:cubicBezTo>
                  <a:cubicBezTo>
                    <a:pt x="19286" y="510"/>
                    <a:pt x="16007" y="-481"/>
                    <a:pt x="12246" y="213"/>
                  </a:cubicBezTo>
                  <a:cubicBezTo>
                    <a:pt x="8486" y="906"/>
                    <a:pt x="4243" y="3284"/>
                    <a:pt x="0" y="566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2" name="Line"/>
            <p:cNvSpPr/>
            <p:nvPr/>
          </p:nvSpPr>
          <p:spPr>
            <a:xfrm>
              <a:off x="9384201" y="135929"/>
              <a:ext cx="328508" cy="365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76" extrusionOk="0">
                  <a:moveTo>
                    <a:pt x="6334" y="9233"/>
                  </a:moveTo>
                  <a:cubicBezTo>
                    <a:pt x="5584" y="8960"/>
                    <a:pt x="4834" y="8686"/>
                    <a:pt x="4009" y="9575"/>
                  </a:cubicBezTo>
                  <a:cubicBezTo>
                    <a:pt x="3184" y="10464"/>
                    <a:pt x="2284" y="12514"/>
                    <a:pt x="1534" y="14360"/>
                  </a:cubicBezTo>
                  <a:cubicBezTo>
                    <a:pt x="784" y="16205"/>
                    <a:pt x="184" y="17846"/>
                    <a:pt x="34" y="19008"/>
                  </a:cubicBezTo>
                  <a:cubicBezTo>
                    <a:pt x="-116" y="20170"/>
                    <a:pt x="184" y="20853"/>
                    <a:pt x="1909" y="20580"/>
                  </a:cubicBezTo>
                  <a:cubicBezTo>
                    <a:pt x="3634" y="20307"/>
                    <a:pt x="6784" y="19076"/>
                    <a:pt x="8734" y="18256"/>
                  </a:cubicBezTo>
                  <a:cubicBezTo>
                    <a:pt x="10684" y="17436"/>
                    <a:pt x="11434" y="17026"/>
                    <a:pt x="12034" y="17094"/>
                  </a:cubicBezTo>
                  <a:cubicBezTo>
                    <a:pt x="12634" y="17162"/>
                    <a:pt x="13084" y="17709"/>
                    <a:pt x="13384" y="18324"/>
                  </a:cubicBezTo>
                  <a:cubicBezTo>
                    <a:pt x="13684" y="18940"/>
                    <a:pt x="13834" y="19623"/>
                    <a:pt x="14134" y="20238"/>
                  </a:cubicBezTo>
                  <a:cubicBezTo>
                    <a:pt x="14434" y="20853"/>
                    <a:pt x="14884" y="21400"/>
                    <a:pt x="15484" y="21469"/>
                  </a:cubicBezTo>
                  <a:cubicBezTo>
                    <a:pt x="16084" y="21537"/>
                    <a:pt x="16834" y="21127"/>
                    <a:pt x="17959" y="19350"/>
                  </a:cubicBezTo>
                  <a:cubicBezTo>
                    <a:pt x="19084" y="17572"/>
                    <a:pt x="20584" y="14428"/>
                    <a:pt x="21034" y="11215"/>
                  </a:cubicBezTo>
                  <a:cubicBezTo>
                    <a:pt x="21484" y="8003"/>
                    <a:pt x="20884" y="4722"/>
                    <a:pt x="20359" y="2740"/>
                  </a:cubicBezTo>
                  <a:cubicBezTo>
                    <a:pt x="19834" y="757"/>
                    <a:pt x="19384" y="74"/>
                    <a:pt x="18934" y="5"/>
                  </a:cubicBezTo>
                  <a:cubicBezTo>
                    <a:pt x="18484" y="-63"/>
                    <a:pt x="18034" y="484"/>
                    <a:pt x="18034" y="2398"/>
                  </a:cubicBezTo>
                  <a:cubicBezTo>
                    <a:pt x="18034" y="4312"/>
                    <a:pt x="18484" y="7593"/>
                    <a:pt x="18934" y="1087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3" name="Line"/>
            <p:cNvSpPr/>
            <p:nvPr/>
          </p:nvSpPr>
          <p:spPr>
            <a:xfrm>
              <a:off x="9800153" y="256758"/>
              <a:ext cx="148621" cy="2488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6" h="21017" extrusionOk="0">
                  <a:moveTo>
                    <a:pt x="2366" y="5415"/>
                  </a:moveTo>
                  <a:cubicBezTo>
                    <a:pt x="1399" y="9539"/>
                    <a:pt x="432" y="13662"/>
                    <a:pt x="109" y="16215"/>
                  </a:cubicBezTo>
                  <a:cubicBezTo>
                    <a:pt x="-213" y="18768"/>
                    <a:pt x="109" y="19750"/>
                    <a:pt x="2044" y="20437"/>
                  </a:cubicBezTo>
                  <a:cubicBezTo>
                    <a:pt x="3978" y="21124"/>
                    <a:pt x="7524" y="21517"/>
                    <a:pt x="11232" y="19750"/>
                  </a:cubicBezTo>
                  <a:cubicBezTo>
                    <a:pt x="14939" y="17982"/>
                    <a:pt x="18808" y="14055"/>
                    <a:pt x="20097" y="10619"/>
                  </a:cubicBezTo>
                  <a:cubicBezTo>
                    <a:pt x="21387" y="7182"/>
                    <a:pt x="20097" y="4237"/>
                    <a:pt x="17680" y="2470"/>
                  </a:cubicBezTo>
                  <a:cubicBezTo>
                    <a:pt x="15262" y="702"/>
                    <a:pt x="11715" y="113"/>
                    <a:pt x="8975" y="15"/>
                  </a:cubicBezTo>
                  <a:cubicBezTo>
                    <a:pt x="6235" y="-83"/>
                    <a:pt x="4300" y="310"/>
                    <a:pt x="3333" y="997"/>
                  </a:cubicBezTo>
                  <a:cubicBezTo>
                    <a:pt x="2366" y="1684"/>
                    <a:pt x="2366" y="2666"/>
                    <a:pt x="3011" y="3550"/>
                  </a:cubicBezTo>
                  <a:cubicBezTo>
                    <a:pt x="3656" y="4433"/>
                    <a:pt x="4945" y="5219"/>
                    <a:pt x="6235" y="6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4" name="Line"/>
            <p:cNvSpPr/>
            <p:nvPr/>
          </p:nvSpPr>
          <p:spPr>
            <a:xfrm>
              <a:off x="10000441" y="210305"/>
              <a:ext cx="215993" cy="272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234" extrusionOk="0">
                  <a:moveTo>
                    <a:pt x="1864" y="11354"/>
                  </a:moveTo>
                  <a:cubicBezTo>
                    <a:pt x="1182" y="13532"/>
                    <a:pt x="500" y="15711"/>
                    <a:pt x="159" y="17435"/>
                  </a:cubicBezTo>
                  <a:cubicBezTo>
                    <a:pt x="-182" y="19159"/>
                    <a:pt x="-182" y="20430"/>
                    <a:pt x="2319" y="20974"/>
                  </a:cubicBezTo>
                  <a:cubicBezTo>
                    <a:pt x="4820" y="21519"/>
                    <a:pt x="9822" y="21337"/>
                    <a:pt x="13460" y="19159"/>
                  </a:cubicBezTo>
                  <a:cubicBezTo>
                    <a:pt x="17098" y="16981"/>
                    <a:pt x="19372" y="12806"/>
                    <a:pt x="20395" y="9539"/>
                  </a:cubicBezTo>
                  <a:cubicBezTo>
                    <a:pt x="21418" y="6272"/>
                    <a:pt x="21191" y="3912"/>
                    <a:pt x="20736" y="2369"/>
                  </a:cubicBezTo>
                  <a:cubicBezTo>
                    <a:pt x="20281" y="827"/>
                    <a:pt x="19599" y="101"/>
                    <a:pt x="18803" y="10"/>
                  </a:cubicBezTo>
                  <a:cubicBezTo>
                    <a:pt x="18007" y="-81"/>
                    <a:pt x="17098" y="464"/>
                    <a:pt x="16757" y="1371"/>
                  </a:cubicBezTo>
                  <a:cubicBezTo>
                    <a:pt x="16416" y="2279"/>
                    <a:pt x="16643" y="3549"/>
                    <a:pt x="16871" y="48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5" name="Line"/>
            <p:cNvSpPr/>
            <p:nvPr/>
          </p:nvSpPr>
          <p:spPr>
            <a:xfrm>
              <a:off x="10279351" y="153183"/>
              <a:ext cx="68012" cy="314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0" h="21460" extrusionOk="0">
                  <a:moveTo>
                    <a:pt x="8100" y="2401"/>
                  </a:moveTo>
                  <a:cubicBezTo>
                    <a:pt x="9540" y="1289"/>
                    <a:pt x="10980" y="178"/>
                    <a:pt x="10980" y="19"/>
                  </a:cubicBezTo>
                  <a:cubicBezTo>
                    <a:pt x="10980" y="-140"/>
                    <a:pt x="9540" y="654"/>
                    <a:pt x="7380" y="3751"/>
                  </a:cubicBezTo>
                  <a:cubicBezTo>
                    <a:pt x="5220" y="6848"/>
                    <a:pt x="2340" y="12248"/>
                    <a:pt x="900" y="15504"/>
                  </a:cubicBezTo>
                  <a:cubicBezTo>
                    <a:pt x="-540" y="18760"/>
                    <a:pt x="-540" y="19872"/>
                    <a:pt x="3060" y="20507"/>
                  </a:cubicBezTo>
                  <a:cubicBezTo>
                    <a:pt x="6660" y="21142"/>
                    <a:pt x="13860" y="21301"/>
                    <a:pt x="21060" y="214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6" name="Line"/>
            <p:cNvSpPr/>
            <p:nvPr/>
          </p:nvSpPr>
          <p:spPr>
            <a:xfrm>
              <a:off x="10358392" y="20926"/>
              <a:ext cx="344728" cy="492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488" extrusionOk="0">
                  <a:moveTo>
                    <a:pt x="17461" y="0"/>
                  </a:moveTo>
                  <a:cubicBezTo>
                    <a:pt x="17893" y="913"/>
                    <a:pt x="18325" y="1825"/>
                    <a:pt x="18397" y="3955"/>
                  </a:cubicBezTo>
                  <a:cubicBezTo>
                    <a:pt x="18469" y="6085"/>
                    <a:pt x="18181" y="9431"/>
                    <a:pt x="17965" y="11459"/>
                  </a:cubicBezTo>
                  <a:cubicBezTo>
                    <a:pt x="17749" y="13487"/>
                    <a:pt x="17605" y="14197"/>
                    <a:pt x="17389" y="15008"/>
                  </a:cubicBezTo>
                  <a:cubicBezTo>
                    <a:pt x="17173" y="15820"/>
                    <a:pt x="16885" y="16732"/>
                    <a:pt x="16381" y="16986"/>
                  </a:cubicBezTo>
                  <a:cubicBezTo>
                    <a:pt x="15877" y="17239"/>
                    <a:pt x="15157" y="16834"/>
                    <a:pt x="13285" y="16327"/>
                  </a:cubicBezTo>
                  <a:cubicBezTo>
                    <a:pt x="11413" y="15820"/>
                    <a:pt x="8389" y="15211"/>
                    <a:pt x="5941" y="15515"/>
                  </a:cubicBezTo>
                  <a:cubicBezTo>
                    <a:pt x="3493" y="15820"/>
                    <a:pt x="1621" y="17037"/>
                    <a:pt x="685" y="17949"/>
                  </a:cubicBezTo>
                  <a:cubicBezTo>
                    <a:pt x="-251" y="18862"/>
                    <a:pt x="-251" y="19470"/>
                    <a:pt x="829" y="20079"/>
                  </a:cubicBezTo>
                  <a:cubicBezTo>
                    <a:pt x="1909" y="20687"/>
                    <a:pt x="4069" y="21296"/>
                    <a:pt x="7381" y="21448"/>
                  </a:cubicBezTo>
                  <a:cubicBezTo>
                    <a:pt x="10693" y="21600"/>
                    <a:pt x="15157" y="21296"/>
                    <a:pt x="17677" y="20941"/>
                  </a:cubicBezTo>
                  <a:cubicBezTo>
                    <a:pt x="20197" y="20586"/>
                    <a:pt x="20773" y="20180"/>
                    <a:pt x="21349" y="197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7" name="Line"/>
            <p:cNvSpPr/>
            <p:nvPr/>
          </p:nvSpPr>
          <p:spPr>
            <a:xfrm>
              <a:off x="1427210" y="1130051"/>
              <a:ext cx="225744" cy="254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0" h="21335" extrusionOk="0">
                  <a:moveTo>
                    <a:pt x="5676" y="0"/>
                  </a:moveTo>
                  <a:cubicBezTo>
                    <a:pt x="3732" y="5838"/>
                    <a:pt x="1788" y="11676"/>
                    <a:pt x="816" y="15081"/>
                  </a:cubicBezTo>
                  <a:cubicBezTo>
                    <a:pt x="-156" y="18486"/>
                    <a:pt x="-156" y="19459"/>
                    <a:pt x="276" y="20238"/>
                  </a:cubicBezTo>
                  <a:cubicBezTo>
                    <a:pt x="708" y="21016"/>
                    <a:pt x="1572" y="21600"/>
                    <a:pt x="3948" y="21211"/>
                  </a:cubicBezTo>
                  <a:cubicBezTo>
                    <a:pt x="6324" y="20822"/>
                    <a:pt x="10212" y="19459"/>
                    <a:pt x="13452" y="17027"/>
                  </a:cubicBezTo>
                  <a:cubicBezTo>
                    <a:pt x="16692" y="14595"/>
                    <a:pt x="19284" y="11092"/>
                    <a:pt x="20364" y="8270"/>
                  </a:cubicBezTo>
                  <a:cubicBezTo>
                    <a:pt x="21444" y="5449"/>
                    <a:pt x="21012" y="3308"/>
                    <a:pt x="19608" y="1946"/>
                  </a:cubicBezTo>
                  <a:cubicBezTo>
                    <a:pt x="18204" y="584"/>
                    <a:pt x="15828" y="0"/>
                    <a:pt x="13776" y="97"/>
                  </a:cubicBezTo>
                  <a:cubicBezTo>
                    <a:pt x="11724" y="195"/>
                    <a:pt x="9996" y="973"/>
                    <a:pt x="8916" y="1849"/>
                  </a:cubicBezTo>
                  <a:cubicBezTo>
                    <a:pt x="7836" y="2724"/>
                    <a:pt x="7404" y="3697"/>
                    <a:pt x="7836" y="4281"/>
                  </a:cubicBezTo>
                  <a:cubicBezTo>
                    <a:pt x="8268" y="4865"/>
                    <a:pt x="9564" y="5059"/>
                    <a:pt x="10860" y="52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8" name="Line"/>
            <p:cNvSpPr/>
            <p:nvPr/>
          </p:nvSpPr>
          <p:spPr>
            <a:xfrm>
              <a:off x="1662707" y="1102149"/>
              <a:ext cx="237173" cy="271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4" extrusionOk="0">
                  <a:moveTo>
                    <a:pt x="0" y="6041"/>
                  </a:moveTo>
                  <a:cubicBezTo>
                    <a:pt x="1059" y="6041"/>
                    <a:pt x="2118" y="6041"/>
                    <a:pt x="3071" y="7047"/>
                  </a:cubicBezTo>
                  <a:cubicBezTo>
                    <a:pt x="4024" y="8054"/>
                    <a:pt x="4871" y="10068"/>
                    <a:pt x="5506" y="12356"/>
                  </a:cubicBezTo>
                  <a:cubicBezTo>
                    <a:pt x="6141" y="14644"/>
                    <a:pt x="6565" y="17207"/>
                    <a:pt x="6671" y="18946"/>
                  </a:cubicBezTo>
                  <a:cubicBezTo>
                    <a:pt x="6776" y="20685"/>
                    <a:pt x="6565" y="21600"/>
                    <a:pt x="6459" y="21325"/>
                  </a:cubicBezTo>
                  <a:cubicBezTo>
                    <a:pt x="6353" y="21051"/>
                    <a:pt x="6353" y="19586"/>
                    <a:pt x="7412" y="16749"/>
                  </a:cubicBezTo>
                  <a:cubicBezTo>
                    <a:pt x="8471" y="13912"/>
                    <a:pt x="10588" y="9702"/>
                    <a:pt x="13129" y="6681"/>
                  </a:cubicBezTo>
                  <a:cubicBezTo>
                    <a:pt x="15671" y="3661"/>
                    <a:pt x="18635" y="1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999" name="Line"/>
            <p:cNvSpPr/>
            <p:nvPr/>
          </p:nvSpPr>
          <p:spPr>
            <a:xfrm>
              <a:off x="1870168" y="969612"/>
              <a:ext cx="280834" cy="3857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329" extrusionOk="0">
                  <a:moveTo>
                    <a:pt x="12886" y="0"/>
                  </a:moveTo>
                  <a:cubicBezTo>
                    <a:pt x="13771" y="0"/>
                    <a:pt x="14656" y="0"/>
                    <a:pt x="15807" y="1479"/>
                  </a:cubicBezTo>
                  <a:cubicBezTo>
                    <a:pt x="16958" y="2957"/>
                    <a:pt x="18374" y="5914"/>
                    <a:pt x="19082" y="8164"/>
                  </a:cubicBezTo>
                  <a:cubicBezTo>
                    <a:pt x="19791" y="10414"/>
                    <a:pt x="19791" y="11957"/>
                    <a:pt x="19348" y="13307"/>
                  </a:cubicBezTo>
                  <a:cubicBezTo>
                    <a:pt x="18905" y="14657"/>
                    <a:pt x="18020" y="15814"/>
                    <a:pt x="16427" y="16264"/>
                  </a:cubicBezTo>
                  <a:cubicBezTo>
                    <a:pt x="14833" y="16714"/>
                    <a:pt x="12532" y="16457"/>
                    <a:pt x="10141" y="16200"/>
                  </a:cubicBezTo>
                  <a:cubicBezTo>
                    <a:pt x="7751" y="15943"/>
                    <a:pt x="5273" y="15686"/>
                    <a:pt x="3502" y="16136"/>
                  </a:cubicBezTo>
                  <a:cubicBezTo>
                    <a:pt x="1732" y="16586"/>
                    <a:pt x="669" y="17743"/>
                    <a:pt x="227" y="18643"/>
                  </a:cubicBezTo>
                  <a:cubicBezTo>
                    <a:pt x="-216" y="19543"/>
                    <a:pt x="-39" y="20186"/>
                    <a:pt x="1023" y="20700"/>
                  </a:cubicBezTo>
                  <a:cubicBezTo>
                    <a:pt x="2086" y="21214"/>
                    <a:pt x="4033" y="21600"/>
                    <a:pt x="7574" y="21086"/>
                  </a:cubicBezTo>
                  <a:cubicBezTo>
                    <a:pt x="11115" y="20571"/>
                    <a:pt x="16250" y="19157"/>
                    <a:pt x="21384" y="177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0" name="Line"/>
            <p:cNvSpPr/>
            <p:nvPr/>
          </p:nvSpPr>
          <p:spPr>
            <a:xfrm>
              <a:off x="2248660" y="1185856"/>
              <a:ext cx="22271" cy="118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1089" extrusionOk="0">
                  <a:moveTo>
                    <a:pt x="12960" y="0"/>
                  </a:moveTo>
                  <a:cubicBezTo>
                    <a:pt x="17280" y="4569"/>
                    <a:pt x="21600" y="9138"/>
                    <a:pt x="20520" y="13085"/>
                  </a:cubicBezTo>
                  <a:cubicBezTo>
                    <a:pt x="19440" y="17031"/>
                    <a:pt x="12960" y="20354"/>
                    <a:pt x="9720" y="20977"/>
                  </a:cubicBezTo>
                  <a:cubicBezTo>
                    <a:pt x="6480" y="21600"/>
                    <a:pt x="6480" y="19523"/>
                    <a:pt x="5400" y="17446"/>
                  </a:cubicBezTo>
                  <a:cubicBezTo>
                    <a:pt x="4320" y="15369"/>
                    <a:pt x="2160" y="13292"/>
                    <a:pt x="0" y="112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1" name="Line"/>
            <p:cNvSpPr/>
            <p:nvPr/>
          </p:nvSpPr>
          <p:spPr>
            <a:xfrm>
              <a:off x="2262611" y="990538"/>
              <a:ext cx="27904" cy="906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2" name="Line"/>
            <p:cNvSpPr/>
            <p:nvPr/>
          </p:nvSpPr>
          <p:spPr>
            <a:xfrm>
              <a:off x="2405977" y="1178382"/>
              <a:ext cx="240295" cy="1748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099" extrusionOk="0">
                  <a:moveTo>
                    <a:pt x="2149" y="5109"/>
                  </a:moveTo>
                  <a:cubicBezTo>
                    <a:pt x="1941" y="9598"/>
                    <a:pt x="1733" y="14086"/>
                    <a:pt x="1318" y="16891"/>
                  </a:cubicBezTo>
                  <a:cubicBezTo>
                    <a:pt x="902" y="19696"/>
                    <a:pt x="279" y="20818"/>
                    <a:pt x="72" y="20678"/>
                  </a:cubicBezTo>
                  <a:cubicBezTo>
                    <a:pt x="-136" y="20538"/>
                    <a:pt x="72" y="19135"/>
                    <a:pt x="1214" y="15769"/>
                  </a:cubicBezTo>
                  <a:cubicBezTo>
                    <a:pt x="2356" y="12403"/>
                    <a:pt x="4433" y="7073"/>
                    <a:pt x="5887" y="3847"/>
                  </a:cubicBezTo>
                  <a:cubicBezTo>
                    <a:pt x="7341" y="621"/>
                    <a:pt x="8172" y="-501"/>
                    <a:pt x="9937" y="200"/>
                  </a:cubicBezTo>
                  <a:cubicBezTo>
                    <a:pt x="11702" y="902"/>
                    <a:pt x="14402" y="3426"/>
                    <a:pt x="16479" y="7213"/>
                  </a:cubicBezTo>
                  <a:cubicBezTo>
                    <a:pt x="18556" y="11000"/>
                    <a:pt x="20010" y="16050"/>
                    <a:pt x="21464" y="210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3" name="Line"/>
            <p:cNvSpPr/>
            <p:nvPr/>
          </p:nvSpPr>
          <p:spPr>
            <a:xfrm>
              <a:off x="2662437" y="1145563"/>
              <a:ext cx="209540" cy="2602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8" h="21026" extrusionOk="0">
                  <a:moveTo>
                    <a:pt x="20906" y="3255"/>
                  </a:moveTo>
                  <a:cubicBezTo>
                    <a:pt x="21141" y="2316"/>
                    <a:pt x="21376" y="1376"/>
                    <a:pt x="20789" y="719"/>
                  </a:cubicBezTo>
                  <a:cubicBezTo>
                    <a:pt x="20202" y="62"/>
                    <a:pt x="18793" y="-314"/>
                    <a:pt x="16328" y="343"/>
                  </a:cubicBezTo>
                  <a:cubicBezTo>
                    <a:pt x="13863" y="1001"/>
                    <a:pt x="10341" y="2691"/>
                    <a:pt x="7406" y="5509"/>
                  </a:cubicBezTo>
                  <a:cubicBezTo>
                    <a:pt x="4472" y="8326"/>
                    <a:pt x="2124" y="12270"/>
                    <a:pt x="950" y="15088"/>
                  </a:cubicBezTo>
                  <a:cubicBezTo>
                    <a:pt x="-224" y="17905"/>
                    <a:pt x="-224" y="19596"/>
                    <a:pt x="480" y="20441"/>
                  </a:cubicBezTo>
                  <a:cubicBezTo>
                    <a:pt x="1185" y="21286"/>
                    <a:pt x="2593" y="21286"/>
                    <a:pt x="4706" y="19971"/>
                  </a:cubicBezTo>
                  <a:cubicBezTo>
                    <a:pt x="6819" y="18656"/>
                    <a:pt x="9637" y="16027"/>
                    <a:pt x="11280" y="14243"/>
                  </a:cubicBezTo>
                  <a:cubicBezTo>
                    <a:pt x="12924" y="12458"/>
                    <a:pt x="13393" y="11519"/>
                    <a:pt x="14215" y="10486"/>
                  </a:cubicBezTo>
                  <a:cubicBezTo>
                    <a:pt x="15037" y="9453"/>
                    <a:pt x="16211" y="8326"/>
                    <a:pt x="16915" y="8232"/>
                  </a:cubicBezTo>
                  <a:cubicBezTo>
                    <a:pt x="17619" y="8138"/>
                    <a:pt x="17854" y="9077"/>
                    <a:pt x="17737" y="10768"/>
                  </a:cubicBezTo>
                  <a:cubicBezTo>
                    <a:pt x="17619" y="12458"/>
                    <a:pt x="17150" y="14900"/>
                    <a:pt x="16680" y="173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4" name="Line"/>
            <p:cNvSpPr/>
            <p:nvPr/>
          </p:nvSpPr>
          <p:spPr>
            <a:xfrm>
              <a:off x="2939247" y="1200842"/>
              <a:ext cx="132538" cy="205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2" extrusionOk="0">
                  <a:moveTo>
                    <a:pt x="0" y="6445"/>
                  </a:moveTo>
                  <a:cubicBezTo>
                    <a:pt x="2274" y="8629"/>
                    <a:pt x="4547" y="10813"/>
                    <a:pt x="5684" y="12755"/>
                  </a:cubicBezTo>
                  <a:cubicBezTo>
                    <a:pt x="6821" y="14696"/>
                    <a:pt x="6821" y="16395"/>
                    <a:pt x="6821" y="18094"/>
                  </a:cubicBezTo>
                  <a:cubicBezTo>
                    <a:pt x="6821" y="19793"/>
                    <a:pt x="6821" y="21492"/>
                    <a:pt x="6821" y="21492"/>
                  </a:cubicBezTo>
                  <a:cubicBezTo>
                    <a:pt x="6821" y="21492"/>
                    <a:pt x="6821" y="19793"/>
                    <a:pt x="7768" y="16274"/>
                  </a:cubicBezTo>
                  <a:cubicBezTo>
                    <a:pt x="8716" y="12755"/>
                    <a:pt x="10611" y="7416"/>
                    <a:pt x="12316" y="4261"/>
                  </a:cubicBezTo>
                  <a:cubicBezTo>
                    <a:pt x="14021" y="1105"/>
                    <a:pt x="15537" y="135"/>
                    <a:pt x="17053" y="13"/>
                  </a:cubicBezTo>
                  <a:cubicBezTo>
                    <a:pt x="18568" y="-108"/>
                    <a:pt x="20084" y="620"/>
                    <a:pt x="21600" y="13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5" name="Line"/>
            <p:cNvSpPr/>
            <p:nvPr/>
          </p:nvSpPr>
          <p:spPr>
            <a:xfrm>
              <a:off x="3246174" y="1234685"/>
              <a:ext cx="6977" cy="146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6" name="Line"/>
            <p:cNvSpPr/>
            <p:nvPr/>
          </p:nvSpPr>
          <p:spPr>
            <a:xfrm>
              <a:off x="3365051" y="969612"/>
              <a:ext cx="328807" cy="732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600" extrusionOk="0">
                  <a:moveTo>
                    <a:pt x="437" y="0"/>
                  </a:moveTo>
                  <a:cubicBezTo>
                    <a:pt x="285" y="2469"/>
                    <a:pt x="133" y="4937"/>
                    <a:pt x="57" y="6651"/>
                  </a:cubicBezTo>
                  <a:cubicBezTo>
                    <a:pt x="-19" y="8366"/>
                    <a:pt x="-19" y="9326"/>
                    <a:pt x="57" y="9977"/>
                  </a:cubicBezTo>
                  <a:cubicBezTo>
                    <a:pt x="133" y="10629"/>
                    <a:pt x="285" y="10971"/>
                    <a:pt x="742" y="11040"/>
                  </a:cubicBezTo>
                  <a:cubicBezTo>
                    <a:pt x="1198" y="11109"/>
                    <a:pt x="1958" y="10903"/>
                    <a:pt x="2947" y="10183"/>
                  </a:cubicBezTo>
                  <a:cubicBezTo>
                    <a:pt x="3936" y="9463"/>
                    <a:pt x="5153" y="8229"/>
                    <a:pt x="5837" y="7440"/>
                  </a:cubicBezTo>
                  <a:cubicBezTo>
                    <a:pt x="6522" y="6651"/>
                    <a:pt x="6674" y="6309"/>
                    <a:pt x="7054" y="6240"/>
                  </a:cubicBezTo>
                  <a:cubicBezTo>
                    <a:pt x="7435" y="6171"/>
                    <a:pt x="8043" y="6377"/>
                    <a:pt x="8423" y="6857"/>
                  </a:cubicBezTo>
                  <a:cubicBezTo>
                    <a:pt x="8804" y="7337"/>
                    <a:pt x="8956" y="8091"/>
                    <a:pt x="9032" y="8640"/>
                  </a:cubicBezTo>
                  <a:cubicBezTo>
                    <a:pt x="9108" y="9189"/>
                    <a:pt x="9108" y="9531"/>
                    <a:pt x="9184" y="9909"/>
                  </a:cubicBezTo>
                  <a:cubicBezTo>
                    <a:pt x="9260" y="10286"/>
                    <a:pt x="9412" y="10697"/>
                    <a:pt x="10096" y="10731"/>
                  </a:cubicBezTo>
                  <a:cubicBezTo>
                    <a:pt x="10781" y="10766"/>
                    <a:pt x="11998" y="10423"/>
                    <a:pt x="13063" y="9977"/>
                  </a:cubicBezTo>
                  <a:cubicBezTo>
                    <a:pt x="14127" y="9531"/>
                    <a:pt x="15040" y="8983"/>
                    <a:pt x="15801" y="8606"/>
                  </a:cubicBezTo>
                  <a:cubicBezTo>
                    <a:pt x="16561" y="8229"/>
                    <a:pt x="17170" y="8023"/>
                    <a:pt x="17778" y="8023"/>
                  </a:cubicBezTo>
                  <a:cubicBezTo>
                    <a:pt x="18387" y="8023"/>
                    <a:pt x="18995" y="8229"/>
                    <a:pt x="19756" y="9189"/>
                  </a:cubicBezTo>
                  <a:cubicBezTo>
                    <a:pt x="20516" y="10149"/>
                    <a:pt x="21429" y="11863"/>
                    <a:pt x="21505" y="14057"/>
                  </a:cubicBezTo>
                  <a:cubicBezTo>
                    <a:pt x="21581" y="16251"/>
                    <a:pt x="20820" y="18926"/>
                    <a:pt x="2006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7" name="Line"/>
            <p:cNvSpPr/>
            <p:nvPr/>
          </p:nvSpPr>
          <p:spPr>
            <a:xfrm>
              <a:off x="4085824" y="851026"/>
              <a:ext cx="485721" cy="492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6" h="21485" extrusionOk="0">
                  <a:moveTo>
                    <a:pt x="8835" y="0"/>
                  </a:moveTo>
                  <a:cubicBezTo>
                    <a:pt x="9040" y="3346"/>
                    <a:pt x="9246" y="6693"/>
                    <a:pt x="9452" y="9583"/>
                  </a:cubicBezTo>
                  <a:cubicBezTo>
                    <a:pt x="9657" y="12473"/>
                    <a:pt x="9863" y="14907"/>
                    <a:pt x="9915" y="16377"/>
                  </a:cubicBezTo>
                  <a:cubicBezTo>
                    <a:pt x="9966" y="17848"/>
                    <a:pt x="9863" y="18355"/>
                    <a:pt x="9709" y="18355"/>
                  </a:cubicBezTo>
                  <a:cubicBezTo>
                    <a:pt x="9555" y="18355"/>
                    <a:pt x="9349" y="17848"/>
                    <a:pt x="8577" y="16631"/>
                  </a:cubicBezTo>
                  <a:cubicBezTo>
                    <a:pt x="7806" y="15414"/>
                    <a:pt x="6469" y="13487"/>
                    <a:pt x="5183" y="12473"/>
                  </a:cubicBezTo>
                  <a:cubicBezTo>
                    <a:pt x="3897" y="11459"/>
                    <a:pt x="2663" y="11358"/>
                    <a:pt x="1737" y="12220"/>
                  </a:cubicBezTo>
                  <a:cubicBezTo>
                    <a:pt x="812" y="13082"/>
                    <a:pt x="195" y="14907"/>
                    <a:pt x="40" y="16377"/>
                  </a:cubicBezTo>
                  <a:cubicBezTo>
                    <a:pt x="-114" y="17848"/>
                    <a:pt x="195" y="18963"/>
                    <a:pt x="606" y="19825"/>
                  </a:cubicBezTo>
                  <a:cubicBezTo>
                    <a:pt x="1017" y="20687"/>
                    <a:pt x="1532" y="21296"/>
                    <a:pt x="2612" y="21448"/>
                  </a:cubicBezTo>
                  <a:cubicBezTo>
                    <a:pt x="3692" y="21600"/>
                    <a:pt x="5337" y="21296"/>
                    <a:pt x="6880" y="20383"/>
                  </a:cubicBezTo>
                  <a:cubicBezTo>
                    <a:pt x="8423" y="19470"/>
                    <a:pt x="9863" y="17949"/>
                    <a:pt x="10789" y="17037"/>
                  </a:cubicBezTo>
                  <a:cubicBezTo>
                    <a:pt x="11715" y="16124"/>
                    <a:pt x="12126" y="15820"/>
                    <a:pt x="12589" y="15566"/>
                  </a:cubicBezTo>
                  <a:cubicBezTo>
                    <a:pt x="13052" y="15313"/>
                    <a:pt x="13566" y="15110"/>
                    <a:pt x="14029" y="15211"/>
                  </a:cubicBezTo>
                  <a:cubicBezTo>
                    <a:pt x="14492" y="15313"/>
                    <a:pt x="14903" y="15718"/>
                    <a:pt x="15109" y="16530"/>
                  </a:cubicBezTo>
                  <a:cubicBezTo>
                    <a:pt x="15315" y="17341"/>
                    <a:pt x="15315" y="18558"/>
                    <a:pt x="15263" y="19420"/>
                  </a:cubicBezTo>
                  <a:cubicBezTo>
                    <a:pt x="15212" y="20282"/>
                    <a:pt x="15109" y="20789"/>
                    <a:pt x="15006" y="20789"/>
                  </a:cubicBezTo>
                  <a:cubicBezTo>
                    <a:pt x="14903" y="20789"/>
                    <a:pt x="14800" y="20282"/>
                    <a:pt x="15006" y="19065"/>
                  </a:cubicBezTo>
                  <a:cubicBezTo>
                    <a:pt x="15212" y="17848"/>
                    <a:pt x="15726" y="15921"/>
                    <a:pt x="16600" y="14451"/>
                  </a:cubicBezTo>
                  <a:cubicBezTo>
                    <a:pt x="17475" y="12980"/>
                    <a:pt x="18709" y="11966"/>
                    <a:pt x="19583" y="11561"/>
                  </a:cubicBezTo>
                  <a:cubicBezTo>
                    <a:pt x="20457" y="11155"/>
                    <a:pt x="20972" y="11358"/>
                    <a:pt x="21486" y="115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8" name="Line"/>
            <p:cNvSpPr/>
            <p:nvPr/>
          </p:nvSpPr>
          <p:spPr>
            <a:xfrm>
              <a:off x="4580027" y="1071911"/>
              <a:ext cx="475109" cy="3978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120" extrusionOk="0">
                  <a:moveTo>
                    <a:pt x="242" y="2345"/>
                  </a:moveTo>
                  <a:cubicBezTo>
                    <a:pt x="550" y="2839"/>
                    <a:pt x="859" y="3333"/>
                    <a:pt x="807" y="4567"/>
                  </a:cubicBezTo>
                  <a:cubicBezTo>
                    <a:pt x="756" y="5801"/>
                    <a:pt x="344" y="7776"/>
                    <a:pt x="139" y="9072"/>
                  </a:cubicBezTo>
                  <a:cubicBezTo>
                    <a:pt x="-67" y="10368"/>
                    <a:pt x="-67" y="10985"/>
                    <a:pt x="293" y="11356"/>
                  </a:cubicBezTo>
                  <a:cubicBezTo>
                    <a:pt x="653" y="11726"/>
                    <a:pt x="1373" y="11849"/>
                    <a:pt x="2813" y="11109"/>
                  </a:cubicBezTo>
                  <a:cubicBezTo>
                    <a:pt x="4253" y="10368"/>
                    <a:pt x="6413" y="8764"/>
                    <a:pt x="7596" y="7344"/>
                  </a:cubicBezTo>
                  <a:cubicBezTo>
                    <a:pt x="8779" y="5925"/>
                    <a:pt x="8984" y="4691"/>
                    <a:pt x="8162" y="3641"/>
                  </a:cubicBezTo>
                  <a:cubicBezTo>
                    <a:pt x="7339" y="2592"/>
                    <a:pt x="5487" y="1728"/>
                    <a:pt x="4304" y="1296"/>
                  </a:cubicBezTo>
                  <a:cubicBezTo>
                    <a:pt x="3122" y="864"/>
                    <a:pt x="2607" y="864"/>
                    <a:pt x="2144" y="1049"/>
                  </a:cubicBezTo>
                  <a:cubicBezTo>
                    <a:pt x="1682" y="1235"/>
                    <a:pt x="1270" y="1605"/>
                    <a:pt x="1270" y="1975"/>
                  </a:cubicBezTo>
                  <a:cubicBezTo>
                    <a:pt x="1270" y="2345"/>
                    <a:pt x="1682" y="2716"/>
                    <a:pt x="2916" y="3271"/>
                  </a:cubicBezTo>
                  <a:cubicBezTo>
                    <a:pt x="4150" y="3827"/>
                    <a:pt x="6207" y="4567"/>
                    <a:pt x="7699" y="6110"/>
                  </a:cubicBezTo>
                  <a:cubicBezTo>
                    <a:pt x="9190" y="7653"/>
                    <a:pt x="10116" y="9998"/>
                    <a:pt x="10630" y="12281"/>
                  </a:cubicBezTo>
                  <a:cubicBezTo>
                    <a:pt x="11144" y="14565"/>
                    <a:pt x="11247" y="16787"/>
                    <a:pt x="11350" y="18391"/>
                  </a:cubicBezTo>
                  <a:cubicBezTo>
                    <a:pt x="11453" y="19996"/>
                    <a:pt x="11556" y="20983"/>
                    <a:pt x="11659" y="21107"/>
                  </a:cubicBezTo>
                  <a:cubicBezTo>
                    <a:pt x="11762" y="21230"/>
                    <a:pt x="11864" y="20489"/>
                    <a:pt x="11864" y="17774"/>
                  </a:cubicBezTo>
                  <a:cubicBezTo>
                    <a:pt x="11864" y="15059"/>
                    <a:pt x="11762" y="10368"/>
                    <a:pt x="11916" y="6974"/>
                  </a:cubicBezTo>
                  <a:cubicBezTo>
                    <a:pt x="12070" y="3580"/>
                    <a:pt x="12482" y="1481"/>
                    <a:pt x="13819" y="556"/>
                  </a:cubicBezTo>
                  <a:cubicBezTo>
                    <a:pt x="15156" y="-370"/>
                    <a:pt x="17419" y="-123"/>
                    <a:pt x="19013" y="1173"/>
                  </a:cubicBezTo>
                  <a:cubicBezTo>
                    <a:pt x="20607" y="2469"/>
                    <a:pt x="21533" y="4814"/>
                    <a:pt x="20710" y="6727"/>
                  </a:cubicBezTo>
                  <a:cubicBezTo>
                    <a:pt x="19887" y="8640"/>
                    <a:pt x="17316" y="10121"/>
                    <a:pt x="14899" y="10862"/>
                  </a:cubicBezTo>
                  <a:cubicBezTo>
                    <a:pt x="12482" y="11603"/>
                    <a:pt x="10219" y="11603"/>
                    <a:pt x="7956" y="116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09" name="Line"/>
            <p:cNvSpPr/>
            <p:nvPr/>
          </p:nvSpPr>
          <p:spPr>
            <a:xfrm>
              <a:off x="5338264" y="1039077"/>
              <a:ext cx="224929" cy="1577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8" h="20937" extrusionOk="0">
                  <a:moveTo>
                    <a:pt x="3904" y="964"/>
                  </a:moveTo>
                  <a:cubicBezTo>
                    <a:pt x="2835" y="1890"/>
                    <a:pt x="1766" y="2816"/>
                    <a:pt x="1017" y="5130"/>
                  </a:cubicBezTo>
                  <a:cubicBezTo>
                    <a:pt x="269" y="7444"/>
                    <a:pt x="-159" y="11147"/>
                    <a:pt x="55" y="14387"/>
                  </a:cubicBezTo>
                  <a:cubicBezTo>
                    <a:pt x="269" y="17627"/>
                    <a:pt x="1124" y="20404"/>
                    <a:pt x="4653" y="20867"/>
                  </a:cubicBezTo>
                  <a:cubicBezTo>
                    <a:pt x="8182" y="21330"/>
                    <a:pt x="14384" y="19479"/>
                    <a:pt x="17698" y="16084"/>
                  </a:cubicBezTo>
                  <a:cubicBezTo>
                    <a:pt x="21013" y="12690"/>
                    <a:pt x="21441" y="7753"/>
                    <a:pt x="19623" y="4513"/>
                  </a:cubicBezTo>
                  <a:cubicBezTo>
                    <a:pt x="17805" y="1273"/>
                    <a:pt x="13742" y="-270"/>
                    <a:pt x="10534" y="39"/>
                  </a:cubicBezTo>
                  <a:cubicBezTo>
                    <a:pt x="7326" y="347"/>
                    <a:pt x="4974" y="2507"/>
                    <a:pt x="3797" y="4359"/>
                  </a:cubicBezTo>
                  <a:cubicBezTo>
                    <a:pt x="2621" y="6210"/>
                    <a:pt x="2621" y="7753"/>
                    <a:pt x="3797" y="8987"/>
                  </a:cubicBezTo>
                  <a:cubicBezTo>
                    <a:pt x="4974" y="10221"/>
                    <a:pt x="7326" y="11147"/>
                    <a:pt x="9251" y="11610"/>
                  </a:cubicBezTo>
                  <a:cubicBezTo>
                    <a:pt x="11176" y="12073"/>
                    <a:pt x="12673" y="12073"/>
                    <a:pt x="14170" y="120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0" name="Line"/>
            <p:cNvSpPr/>
            <p:nvPr/>
          </p:nvSpPr>
          <p:spPr>
            <a:xfrm>
              <a:off x="5596961" y="939384"/>
              <a:ext cx="153465" cy="288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9" extrusionOk="0">
                  <a:moveTo>
                    <a:pt x="0" y="12614"/>
                  </a:moveTo>
                  <a:cubicBezTo>
                    <a:pt x="1309" y="14170"/>
                    <a:pt x="2618" y="15725"/>
                    <a:pt x="3273" y="16934"/>
                  </a:cubicBezTo>
                  <a:cubicBezTo>
                    <a:pt x="3927" y="18144"/>
                    <a:pt x="3927" y="19008"/>
                    <a:pt x="4091" y="19872"/>
                  </a:cubicBezTo>
                  <a:cubicBezTo>
                    <a:pt x="4255" y="20736"/>
                    <a:pt x="4582" y="21600"/>
                    <a:pt x="7527" y="21427"/>
                  </a:cubicBezTo>
                  <a:cubicBezTo>
                    <a:pt x="10473" y="21254"/>
                    <a:pt x="16036" y="20045"/>
                    <a:pt x="18655" y="16589"/>
                  </a:cubicBezTo>
                  <a:cubicBezTo>
                    <a:pt x="21273" y="13133"/>
                    <a:pt x="20945" y="7430"/>
                    <a:pt x="20291" y="4147"/>
                  </a:cubicBezTo>
                  <a:cubicBezTo>
                    <a:pt x="19636" y="864"/>
                    <a:pt x="18655" y="0"/>
                    <a:pt x="18491" y="0"/>
                  </a:cubicBezTo>
                  <a:cubicBezTo>
                    <a:pt x="18327" y="0"/>
                    <a:pt x="18982" y="864"/>
                    <a:pt x="19636" y="1382"/>
                  </a:cubicBezTo>
                  <a:cubicBezTo>
                    <a:pt x="20291" y="1901"/>
                    <a:pt x="20945" y="2074"/>
                    <a:pt x="21600" y="22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1" name="Line"/>
            <p:cNvSpPr/>
            <p:nvPr/>
          </p:nvSpPr>
          <p:spPr>
            <a:xfrm>
              <a:off x="5901202" y="941709"/>
              <a:ext cx="30589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20297" y="0"/>
                  </a:moveTo>
                  <a:cubicBezTo>
                    <a:pt x="11040" y="4909"/>
                    <a:pt x="1783" y="9818"/>
                    <a:pt x="240" y="13418"/>
                  </a:cubicBezTo>
                  <a:cubicBezTo>
                    <a:pt x="-1303" y="17018"/>
                    <a:pt x="4868" y="19309"/>
                    <a:pt x="1104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2" name="Line"/>
            <p:cNvSpPr/>
            <p:nvPr/>
          </p:nvSpPr>
          <p:spPr>
            <a:xfrm>
              <a:off x="5827157" y="1074246"/>
              <a:ext cx="376685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00" y="16560"/>
                    <a:pt x="8000" y="11520"/>
                    <a:pt x="11600" y="7920"/>
                  </a:cubicBezTo>
                  <a:cubicBezTo>
                    <a:pt x="15200" y="4320"/>
                    <a:pt x="18400" y="21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3" name="Line"/>
            <p:cNvSpPr/>
            <p:nvPr/>
          </p:nvSpPr>
          <p:spPr>
            <a:xfrm>
              <a:off x="6378231" y="745206"/>
              <a:ext cx="248868" cy="433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7" h="21429" extrusionOk="0">
                  <a:moveTo>
                    <a:pt x="0" y="4884"/>
                  </a:moveTo>
                  <a:cubicBezTo>
                    <a:pt x="196" y="3506"/>
                    <a:pt x="393" y="2127"/>
                    <a:pt x="1767" y="1208"/>
                  </a:cubicBezTo>
                  <a:cubicBezTo>
                    <a:pt x="3142" y="289"/>
                    <a:pt x="5695" y="-171"/>
                    <a:pt x="9131" y="59"/>
                  </a:cubicBezTo>
                  <a:cubicBezTo>
                    <a:pt x="12567" y="289"/>
                    <a:pt x="16887" y="1208"/>
                    <a:pt x="19145" y="2586"/>
                  </a:cubicBezTo>
                  <a:cubicBezTo>
                    <a:pt x="21404" y="3965"/>
                    <a:pt x="21600" y="5803"/>
                    <a:pt x="19833" y="7757"/>
                  </a:cubicBezTo>
                  <a:cubicBezTo>
                    <a:pt x="18065" y="9710"/>
                    <a:pt x="14335" y="11778"/>
                    <a:pt x="10996" y="13444"/>
                  </a:cubicBezTo>
                  <a:cubicBezTo>
                    <a:pt x="7658" y="15110"/>
                    <a:pt x="4713" y="16374"/>
                    <a:pt x="2945" y="17235"/>
                  </a:cubicBezTo>
                  <a:cubicBezTo>
                    <a:pt x="1178" y="18097"/>
                    <a:pt x="589" y="18557"/>
                    <a:pt x="1080" y="19016"/>
                  </a:cubicBezTo>
                  <a:cubicBezTo>
                    <a:pt x="1571" y="19476"/>
                    <a:pt x="3142" y="19935"/>
                    <a:pt x="4418" y="20338"/>
                  </a:cubicBezTo>
                  <a:cubicBezTo>
                    <a:pt x="5695" y="20740"/>
                    <a:pt x="6676" y="21084"/>
                    <a:pt x="7658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4" name="Line"/>
            <p:cNvSpPr/>
            <p:nvPr/>
          </p:nvSpPr>
          <p:spPr>
            <a:xfrm>
              <a:off x="6538671" y="1374198"/>
              <a:ext cx="62781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5" name="Line"/>
            <p:cNvSpPr/>
            <p:nvPr/>
          </p:nvSpPr>
          <p:spPr>
            <a:xfrm>
              <a:off x="3542929" y="2085712"/>
              <a:ext cx="86906" cy="372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87" extrusionOk="0">
                  <a:moveTo>
                    <a:pt x="21245" y="0"/>
                  </a:moveTo>
                  <a:cubicBezTo>
                    <a:pt x="18403" y="0"/>
                    <a:pt x="15561" y="0"/>
                    <a:pt x="12719" y="1342"/>
                  </a:cubicBezTo>
                  <a:cubicBezTo>
                    <a:pt x="9877" y="2683"/>
                    <a:pt x="7035" y="5366"/>
                    <a:pt x="4761" y="8653"/>
                  </a:cubicBezTo>
                  <a:cubicBezTo>
                    <a:pt x="2487" y="11940"/>
                    <a:pt x="782" y="15831"/>
                    <a:pt x="213" y="18112"/>
                  </a:cubicBezTo>
                  <a:cubicBezTo>
                    <a:pt x="-355" y="20393"/>
                    <a:pt x="213" y="21063"/>
                    <a:pt x="1919" y="21332"/>
                  </a:cubicBezTo>
                  <a:cubicBezTo>
                    <a:pt x="3624" y="21600"/>
                    <a:pt x="6466" y="21466"/>
                    <a:pt x="9308" y="213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6" name="Line"/>
            <p:cNvSpPr/>
            <p:nvPr/>
          </p:nvSpPr>
          <p:spPr>
            <a:xfrm>
              <a:off x="3700062" y="2127566"/>
              <a:ext cx="455491" cy="288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3" h="21600" extrusionOk="0">
                  <a:moveTo>
                    <a:pt x="4862" y="3658"/>
                  </a:moveTo>
                  <a:cubicBezTo>
                    <a:pt x="4428" y="3135"/>
                    <a:pt x="3994" y="2613"/>
                    <a:pt x="3289" y="2961"/>
                  </a:cubicBezTo>
                  <a:cubicBezTo>
                    <a:pt x="2583" y="3310"/>
                    <a:pt x="1606" y="4529"/>
                    <a:pt x="901" y="7142"/>
                  </a:cubicBezTo>
                  <a:cubicBezTo>
                    <a:pt x="195" y="9755"/>
                    <a:pt x="-239" y="13761"/>
                    <a:pt x="141" y="16723"/>
                  </a:cubicBezTo>
                  <a:cubicBezTo>
                    <a:pt x="521" y="19684"/>
                    <a:pt x="1715" y="21600"/>
                    <a:pt x="3506" y="21600"/>
                  </a:cubicBezTo>
                  <a:cubicBezTo>
                    <a:pt x="5297" y="21600"/>
                    <a:pt x="7685" y="19684"/>
                    <a:pt x="9041" y="16635"/>
                  </a:cubicBezTo>
                  <a:cubicBezTo>
                    <a:pt x="10398" y="13587"/>
                    <a:pt x="10724" y="9406"/>
                    <a:pt x="10073" y="6881"/>
                  </a:cubicBezTo>
                  <a:cubicBezTo>
                    <a:pt x="9421" y="4355"/>
                    <a:pt x="7793" y="3484"/>
                    <a:pt x="6708" y="3048"/>
                  </a:cubicBezTo>
                  <a:cubicBezTo>
                    <a:pt x="5622" y="2613"/>
                    <a:pt x="5080" y="2613"/>
                    <a:pt x="4537" y="2787"/>
                  </a:cubicBezTo>
                  <a:cubicBezTo>
                    <a:pt x="3994" y="2961"/>
                    <a:pt x="3451" y="3310"/>
                    <a:pt x="3451" y="3658"/>
                  </a:cubicBezTo>
                  <a:cubicBezTo>
                    <a:pt x="3451" y="4006"/>
                    <a:pt x="3994" y="4355"/>
                    <a:pt x="5677" y="4181"/>
                  </a:cubicBezTo>
                  <a:cubicBezTo>
                    <a:pt x="7359" y="4006"/>
                    <a:pt x="10181" y="3310"/>
                    <a:pt x="11864" y="2961"/>
                  </a:cubicBezTo>
                  <a:cubicBezTo>
                    <a:pt x="13546" y="2613"/>
                    <a:pt x="14089" y="2613"/>
                    <a:pt x="14360" y="3135"/>
                  </a:cubicBezTo>
                  <a:cubicBezTo>
                    <a:pt x="14631" y="3658"/>
                    <a:pt x="14631" y="4703"/>
                    <a:pt x="14306" y="6881"/>
                  </a:cubicBezTo>
                  <a:cubicBezTo>
                    <a:pt x="13980" y="9058"/>
                    <a:pt x="13329" y="12368"/>
                    <a:pt x="13003" y="14545"/>
                  </a:cubicBezTo>
                  <a:cubicBezTo>
                    <a:pt x="12678" y="16723"/>
                    <a:pt x="12678" y="17768"/>
                    <a:pt x="12895" y="18552"/>
                  </a:cubicBezTo>
                  <a:cubicBezTo>
                    <a:pt x="13112" y="19335"/>
                    <a:pt x="13546" y="19858"/>
                    <a:pt x="14631" y="19858"/>
                  </a:cubicBezTo>
                  <a:cubicBezTo>
                    <a:pt x="15717" y="19858"/>
                    <a:pt x="17453" y="19335"/>
                    <a:pt x="18810" y="17594"/>
                  </a:cubicBezTo>
                  <a:cubicBezTo>
                    <a:pt x="20167" y="15852"/>
                    <a:pt x="21144" y="12890"/>
                    <a:pt x="21252" y="10190"/>
                  </a:cubicBezTo>
                  <a:cubicBezTo>
                    <a:pt x="21361" y="7490"/>
                    <a:pt x="20601" y="5052"/>
                    <a:pt x="19407" y="3397"/>
                  </a:cubicBezTo>
                  <a:cubicBezTo>
                    <a:pt x="18213" y="1742"/>
                    <a:pt x="16585" y="871"/>
                    <a:pt x="1495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7" name="Line"/>
            <p:cNvSpPr/>
            <p:nvPr/>
          </p:nvSpPr>
          <p:spPr>
            <a:xfrm>
              <a:off x="4196822" y="2010087"/>
              <a:ext cx="102682" cy="1174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5" h="21398" extrusionOk="0">
                  <a:moveTo>
                    <a:pt x="17536" y="13774"/>
                  </a:moveTo>
                  <a:cubicBezTo>
                    <a:pt x="16157" y="12080"/>
                    <a:pt x="14779" y="10386"/>
                    <a:pt x="13170" y="8904"/>
                  </a:cubicBezTo>
                  <a:cubicBezTo>
                    <a:pt x="11562" y="7422"/>
                    <a:pt x="9723" y="6151"/>
                    <a:pt x="9493" y="6363"/>
                  </a:cubicBezTo>
                  <a:cubicBezTo>
                    <a:pt x="9264" y="6574"/>
                    <a:pt x="10642" y="8269"/>
                    <a:pt x="12481" y="8480"/>
                  </a:cubicBezTo>
                  <a:cubicBezTo>
                    <a:pt x="14319" y="8692"/>
                    <a:pt x="16617" y="7422"/>
                    <a:pt x="18225" y="5727"/>
                  </a:cubicBezTo>
                  <a:cubicBezTo>
                    <a:pt x="19834" y="4033"/>
                    <a:pt x="20753" y="1916"/>
                    <a:pt x="20064" y="857"/>
                  </a:cubicBezTo>
                  <a:cubicBezTo>
                    <a:pt x="19374" y="-202"/>
                    <a:pt x="17076" y="-202"/>
                    <a:pt x="14089" y="433"/>
                  </a:cubicBezTo>
                  <a:cubicBezTo>
                    <a:pt x="11102" y="1069"/>
                    <a:pt x="7425" y="2339"/>
                    <a:pt x="4438" y="3610"/>
                  </a:cubicBezTo>
                  <a:cubicBezTo>
                    <a:pt x="1451" y="4880"/>
                    <a:pt x="-847" y="6151"/>
                    <a:pt x="302" y="9116"/>
                  </a:cubicBezTo>
                  <a:cubicBezTo>
                    <a:pt x="1451" y="12080"/>
                    <a:pt x="6047" y="16739"/>
                    <a:pt x="10642" y="213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8" name="Line"/>
            <p:cNvSpPr/>
            <p:nvPr/>
          </p:nvSpPr>
          <p:spPr>
            <a:xfrm>
              <a:off x="4271592" y="2057809"/>
              <a:ext cx="13952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19" name="Line"/>
            <p:cNvSpPr/>
            <p:nvPr/>
          </p:nvSpPr>
          <p:spPr>
            <a:xfrm>
              <a:off x="4295078" y="1989148"/>
              <a:ext cx="132304" cy="459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549" extrusionOk="0">
                  <a:moveTo>
                    <a:pt x="19700" y="1258"/>
                  </a:moveTo>
                  <a:cubicBezTo>
                    <a:pt x="20445" y="604"/>
                    <a:pt x="21190" y="-51"/>
                    <a:pt x="21190" y="4"/>
                  </a:cubicBezTo>
                  <a:cubicBezTo>
                    <a:pt x="21190" y="58"/>
                    <a:pt x="20445" y="822"/>
                    <a:pt x="17652" y="2840"/>
                  </a:cubicBezTo>
                  <a:cubicBezTo>
                    <a:pt x="14859" y="4858"/>
                    <a:pt x="10018" y="8131"/>
                    <a:pt x="6480" y="11240"/>
                  </a:cubicBezTo>
                  <a:cubicBezTo>
                    <a:pt x="2942" y="14349"/>
                    <a:pt x="707" y="17294"/>
                    <a:pt x="149" y="18985"/>
                  </a:cubicBezTo>
                  <a:cubicBezTo>
                    <a:pt x="-410" y="20676"/>
                    <a:pt x="707" y="21113"/>
                    <a:pt x="1824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0" name="Line"/>
            <p:cNvSpPr/>
            <p:nvPr/>
          </p:nvSpPr>
          <p:spPr>
            <a:xfrm>
              <a:off x="4362275" y="2278222"/>
              <a:ext cx="184115" cy="142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5" h="20426" extrusionOk="0">
                  <a:moveTo>
                    <a:pt x="11200" y="401"/>
                  </a:moveTo>
                  <a:cubicBezTo>
                    <a:pt x="9867" y="733"/>
                    <a:pt x="8533" y="1066"/>
                    <a:pt x="7333" y="3392"/>
                  </a:cubicBezTo>
                  <a:cubicBezTo>
                    <a:pt x="6133" y="5718"/>
                    <a:pt x="5067" y="10038"/>
                    <a:pt x="4533" y="13195"/>
                  </a:cubicBezTo>
                  <a:cubicBezTo>
                    <a:pt x="4000" y="16352"/>
                    <a:pt x="4000" y="18346"/>
                    <a:pt x="5333" y="19509"/>
                  </a:cubicBezTo>
                  <a:cubicBezTo>
                    <a:pt x="6667" y="20672"/>
                    <a:pt x="9333" y="21004"/>
                    <a:pt x="12267" y="18844"/>
                  </a:cubicBezTo>
                  <a:cubicBezTo>
                    <a:pt x="15200" y="16684"/>
                    <a:pt x="18400" y="12032"/>
                    <a:pt x="20000" y="8709"/>
                  </a:cubicBezTo>
                  <a:cubicBezTo>
                    <a:pt x="21600" y="5386"/>
                    <a:pt x="21600" y="3392"/>
                    <a:pt x="19200" y="1896"/>
                  </a:cubicBezTo>
                  <a:cubicBezTo>
                    <a:pt x="16800" y="401"/>
                    <a:pt x="12000" y="-596"/>
                    <a:pt x="8400" y="401"/>
                  </a:cubicBezTo>
                  <a:cubicBezTo>
                    <a:pt x="4800" y="1398"/>
                    <a:pt x="2400" y="4389"/>
                    <a:pt x="0" y="73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1" name="Line"/>
            <p:cNvSpPr/>
            <p:nvPr/>
          </p:nvSpPr>
          <p:spPr>
            <a:xfrm>
              <a:off x="4786772" y="2061202"/>
              <a:ext cx="245896" cy="327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6" h="21288" extrusionOk="0">
                  <a:moveTo>
                    <a:pt x="11976" y="1593"/>
                  </a:moveTo>
                  <a:cubicBezTo>
                    <a:pt x="11382" y="837"/>
                    <a:pt x="10787" y="82"/>
                    <a:pt x="10193" y="7"/>
                  </a:cubicBezTo>
                  <a:cubicBezTo>
                    <a:pt x="9598" y="-69"/>
                    <a:pt x="9004" y="535"/>
                    <a:pt x="7319" y="2725"/>
                  </a:cubicBezTo>
                  <a:cubicBezTo>
                    <a:pt x="5635" y="4916"/>
                    <a:pt x="2861" y="8692"/>
                    <a:pt x="1374" y="11562"/>
                  </a:cubicBezTo>
                  <a:cubicBezTo>
                    <a:pt x="-112" y="14432"/>
                    <a:pt x="-310" y="16395"/>
                    <a:pt x="384" y="17981"/>
                  </a:cubicBezTo>
                  <a:cubicBezTo>
                    <a:pt x="1077" y="19567"/>
                    <a:pt x="2662" y="20776"/>
                    <a:pt x="5536" y="21153"/>
                  </a:cubicBezTo>
                  <a:cubicBezTo>
                    <a:pt x="8409" y="21531"/>
                    <a:pt x="12571" y="21078"/>
                    <a:pt x="15345" y="20247"/>
                  </a:cubicBezTo>
                  <a:cubicBezTo>
                    <a:pt x="18119" y="19416"/>
                    <a:pt x="19507" y="18208"/>
                    <a:pt x="20299" y="17075"/>
                  </a:cubicBezTo>
                  <a:cubicBezTo>
                    <a:pt x="21092" y="15942"/>
                    <a:pt x="21290" y="14885"/>
                    <a:pt x="20200" y="14054"/>
                  </a:cubicBezTo>
                  <a:cubicBezTo>
                    <a:pt x="19110" y="13223"/>
                    <a:pt x="16732" y="12619"/>
                    <a:pt x="15048" y="12544"/>
                  </a:cubicBezTo>
                  <a:cubicBezTo>
                    <a:pt x="13363" y="12468"/>
                    <a:pt x="12373" y="12921"/>
                    <a:pt x="12174" y="13450"/>
                  </a:cubicBezTo>
                  <a:cubicBezTo>
                    <a:pt x="11976" y="13979"/>
                    <a:pt x="12571" y="14583"/>
                    <a:pt x="13165" y="151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2" name="Line"/>
            <p:cNvSpPr/>
            <p:nvPr/>
          </p:nvSpPr>
          <p:spPr>
            <a:xfrm>
              <a:off x="5072513" y="2152783"/>
              <a:ext cx="175667" cy="234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322" extrusionOk="0">
                  <a:moveTo>
                    <a:pt x="154" y="6597"/>
                  </a:moveTo>
                  <a:cubicBezTo>
                    <a:pt x="996" y="9139"/>
                    <a:pt x="1837" y="11680"/>
                    <a:pt x="2258" y="13797"/>
                  </a:cubicBezTo>
                  <a:cubicBezTo>
                    <a:pt x="2679" y="15915"/>
                    <a:pt x="2679" y="17609"/>
                    <a:pt x="2258" y="18986"/>
                  </a:cubicBezTo>
                  <a:cubicBezTo>
                    <a:pt x="1837" y="20362"/>
                    <a:pt x="996" y="21421"/>
                    <a:pt x="435" y="21315"/>
                  </a:cubicBezTo>
                  <a:cubicBezTo>
                    <a:pt x="-126" y="21209"/>
                    <a:pt x="-407" y="19939"/>
                    <a:pt x="1276" y="16656"/>
                  </a:cubicBezTo>
                  <a:cubicBezTo>
                    <a:pt x="2959" y="13374"/>
                    <a:pt x="6606" y="8080"/>
                    <a:pt x="8990" y="4903"/>
                  </a:cubicBezTo>
                  <a:cubicBezTo>
                    <a:pt x="11375" y="1727"/>
                    <a:pt x="12497" y="668"/>
                    <a:pt x="14320" y="245"/>
                  </a:cubicBezTo>
                  <a:cubicBezTo>
                    <a:pt x="16144" y="-179"/>
                    <a:pt x="18668" y="33"/>
                    <a:pt x="21193" y="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3" name="Line"/>
            <p:cNvSpPr/>
            <p:nvPr/>
          </p:nvSpPr>
          <p:spPr>
            <a:xfrm>
              <a:off x="5206287" y="2167721"/>
              <a:ext cx="223260" cy="183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1001" extrusionOk="0">
                  <a:moveTo>
                    <a:pt x="14701" y="194"/>
                  </a:moveTo>
                  <a:cubicBezTo>
                    <a:pt x="13587" y="-72"/>
                    <a:pt x="12474" y="-339"/>
                    <a:pt x="10470" y="1394"/>
                  </a:cubicBezTo>
                  <a:cubicBezTo>
                    <a:pt x="8466" y="3128"/>
                    <a:pt x="5571" y="6861"/>
                    <a:pt x="3789" y="9261"/>
                  </a:cubicBezTo>
                  <a:cubicBezTo>
                    <a:pt x="2008" y="11661"/>
                    <a:pt x="1340" y="12728"/>
                    <a:pt x="783" y="14061"/>
                  </a:cubicBezTo>
                  <a:cubicBezTo>
                    <a:pt x="226" y="15394"/>
                    <a:pt x="-219" y="16994"/>
                    <a:pt x="115" y="17928"/>
                  </a:cubicBezTo>
                  <a:cubicBezTo>
                    <a:pt x="449" y="18861"/>
                    <a:pt x="1562" y="19128"/>
                    <a:pt x="4235" y="18194"/>
                  </a:cubicBezTo>
                  <a:cubicBezTo>
                    <a:pt x="6907" y="17261"/>
                    <a:pt x="11138" y="15128"/>
                    <a:pt x="13810" y="14194"/>
                  </a:cubicBezTo>
                  <a:cubicBezTo>
                    <a:pt x="16482" y="13261"/>
                    <a:pt x="17595" y="13528"/>
                    <a:pt x="18152" y="14328"/>
                  </a:cubicBezTo>
                  <a:cubicBezTo>
                    <a:pt x="18709" y="15128"/>
                    <a:pt x="18709" y="16461"/>
                    <a:pt x="18709" y="17794"/>
                  </a:cubicBezTo>
                  <a:cubicBezTo>
                    <a:pt x="18709" y="19128"/>
                    <a:pt x="18709" y="20461"/>
                    <a:pt x="19154" y="20861"/>
                  </a:cubicBezTo>
                  <a:cubicBezTo>
                    <a:pt x="19600" y="21261"/>
                    <a:pt x="20490" y="20728"/>
                    <a:pt x="21381" y="201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4" name="Line"/>
            <p:cNvSpPr/>
            <p:nvPr/>
          </p:nvSpPr>
          <p:spPr>
            <a:xfrm>
              <a:off x="5500237" y="1974102"/>
              <a:ext cx="424579" cy="375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3" h="21375" extrusionOk="0">
                  <a:moveTo>
                    <a:pt x="9868" y="0"/>
                  </a:moveTo>
                  <a:cubicBezTo>
                    <a:pt x="9278" y="4506"/>
                    <a:pt x="8687" y="9011"/>
                    <a:pt x="8156" y="12125"/>
                  </a:cubicBezTo>
                  <a:cubicBezTo>
                    <a:pt x="7625" y="15239"/>
                    <a:pt x="7153" y="16962"/>
                    <a:pt x="6799" y="18155"/>
                  </a:cubicBezTo>
                  <a:cubicBezTo>
                    <a:pt x="6445" y="19347"/>
                    <a:pt x="6209" y="20010"/>
                    <a:pt x="5796" y="20010"/>
                  </a:cubicBezTo>
                  <a:cubicBezTo>
                    <a:pt x="5383" y="20010"/>
                    <a:pt x="4792" y="19347"/>
                    <a:pt x="4202" y="18685"/>
                  </a:cubicBezTo>
                  <a:cubicBezTo>
                    <a:pt x="3612" y="18022"/>
                    <a:pt x="3022" y="17360"/>
                    <a:pt x="2432" y="17028"/>
                  </a:cubicBezTo>
                  <a:cubicBezTo>
                    <a:pt x="1842" y="16697"/>
                    <a:pt x="1251" y="16697"/>
                    <a:pt x="838" y="17028"/>
                  </a:cubicBezTo>
                  <a:cubicBezTo>
                    <a:pt x="425" y="17360"/>
                    <a:pt x="189" y="18022"/>
                    <a:pt x="71" y="18751"/>
                  </a:cubicBezTo>
                  <a:cubicBezTo>
                    <a:pt x="-47" y="19480"/>
                    <a:pt x="-47" y="20275"/>
                    <a:pt x="307" y="20805"/>
                  </a:cubicBezTo>
                  <a:cubicBezTo>
                    <a:pt x="661" y="21335"/>
                    <a:pt x="1369" y="21600"/>
                    <a:pt x="3022" y="21136"/>
                  </a:cubicBezTo>
                  <a:cubicBezTo>
                    <a:pt x="4674" y="20672"/>
                    <a:pt x="7271" y="19480"/>
                    <a:pt x="8746" y="18552"/>
                  </a:cubicBezTo>
                  <a:cubicBezTo>
                    <a:pt x="10222" y="17625"/>
                    <a:pt x="10576" y="16962"/>
                    <a:pt x="10989" y="16299"/>
                  </a:cubicBezTo>
                  <a:cubicBezTo>
                    <a:pt x="11402" y="15637"/>
                    <a:pt x="11874" y="14974"/>
                    <a:pt x="12110" y="15040"/>
                  </a:cubicBezTo>
                  <a:cubicBezTo>
                    <a:pt x="12346" y="15107"/>
                    <a:pt x="12346" y="15902"/>
                    <a:pt x="12287" y="16631"/>
                  </a:cubicBezTo>
                  <a:cubicBezTo>
                    <a:pt x="12228" y="17360"/>
                    <a:pt x="12110" y="18022"/>
                    <a:pt x="11992" y="18685"/>
                  </a:cubicBezTo>
                  <a:cubicBezTo>
                    <a:pt x="11874" y="19347"/>
                    <a:pt x="11756" y="20010"/>
                    <a:pt x="12051" y="20474"/>
                  </a:cubicBezTo>
                  <a:cubicBezTo>
                    <a:pt x="12346" y="20937"/>
                    <a:pt x="13055" y="21202"/>
                    <a:pt x="14058" y="20871"/>
                  </a:cubicBezTo>
                  <a:cubicBezTo>
                    <a:pt x="15061" y="20540"/>
                    <a:pt x="16360" y="19612"/>
                    <a:pt x="17304" y="18353"/>
                  </a:cubicBezTo>
                  <a:cubicBezTo>
                    <a:pt x="18248" y="17094"/>
                    <a:pt x="18838" y="15504"/>
                    <a:pt x="19310" y="14179"/>
                  </a:cubicBezTo>
                  <a:cubicBezTo>
                    <a:pt x="19783" y="12854"/>
                    <a:pt x="20137" y="11794"/>
                    <a:pt x="20491" y="11529"/>
                  </a:cubicBezTo>
                  <a:cubicBezTo>
                    <a:pt x="20845" y="11264"/>
                    <a:pt x="21199" y="11794"/>
                    <a:pt x="21553" y="123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5" name="Line"/>
            <p:cNvSpPr/>
            <p:nvPr/>
          </p:nvSpPr>
          <p:spPr>
            <a:xfrm>
              <a:off x="5947284" y="2151118"/>
              <a:ext cx="221679" cy="2161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0914" extrusionOk="0">
                  <a:moveTo>
                    <a:pt x="15218" y="3121"/>
                  </a:moveTo>
                  <a:cubicBezTo>
                    <a:pt x="14327" y="1996"/>
                    <a:pt x="13436" y="871"/>
                    <a:pt x="12434" y="309"/>
                  </a:cubicBezTo>
                  <a:cubicBezTo>
                    <a:pt x="11432" y="-254"/>
                    <a:pt x="10319" y="-254"/>
                    <a:pt x="8315" y="2108"/>
                  </a:cubicBezTo>
                  <a:cubicBezTo>
                    <a:pt x="6310" y="4471"/>
                    <a:pt x="3416" y="9196"/>
                    <a:pt x="1745" y="12346"/>
                  </a:cubicBezTo>
                  <a:cubicBezTo>
                    <a:pt x="75" y="15496"/>
                    <a:pt x="-370" y="17071"/>
                    <a:pt x="298" y="18533"/>
                  </a:cubicBezTo>
                  <a:cubicBezTo>
                    <a:pt x="966" y="19996"/>
                    <a:pt x="2747" y="21346"/>
                    <a:pt x="4974" y="20784"/>
                  </a:cubicBezTo>
                  <a:cubicBezTo>
                    <a:pt x="7201" y="20221"/>
                    <a:pt x="9873" y="17746"/>
                    <a:pt x="11543" y="15946"/>
                  </a:cubicBezTo>
                  <a:cubicBezTo>
                    <a:pt x="13214" y="14146"/>
                    <a:pt x="13882" y="13021"/>
                    <a:pt x="14216" y="13134"/>
                  </a:cubicBezTo>
                  <a:cubicBezTo>
                    <a:pt x="14550" y="13246"/>
                    <a:pt x="14550" y="14596"/>
                    <a:pt x="14438" y="15834"/>
                  </a:cubicBezTo>
                  <a:cubicBezTo>
                    <a:pt x="14327" y="17071"/>
                    <a:pt x="14104" y="18196"/>
                    <a:pt x="14550" y="18646"/>
                  </a:cubicBezTo>
                  <a:cubicBezTo>
                    <a:pt x="14995" y="19096"/>
                    <a:pt x="16108" y="18871"/>
                    <a:pt x="17333" y="18083"/>
                  </a:cubicBezTo>
                  <a:cubicBezTo>
                    <a:pt x="18558" y="17296"/>
                    <a:pt x="19894" y="15946"/>
                    <a:pt x="21230" y="1459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6" name="Line"/>
            <p:cNvSpPr/>
            <p:nvPr/>
          </p:nvSpPr>
          <p:spPr>
            <a:xfrm>
              <a:off x="6161987" y="1995029"/>
              <a:ext cx="10463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506"/>
                    <a:pt x="12000" y="11012"/>
                    <a:pt x="9120" y="14471"/>
                  </a:cubicBezTo>
                  <a:cubicBezTo>
                    <a:pt x="6240" y="17929"/>
                    <a:pt x="5280" y="19341"/>
                    <a:pt x="4080" y="20188"/>
                  </a:cubicBezTo>
                  <a:cubicBezTo>
                    <a:pt x="2880" y="21035"/>
                    <a:pt x="1440" y="2131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7" name="Line"/>
            <p:cNvSpPr/>
            <p:nvPr/>
          </p:nvSpPr>
          <p:spPr>
            <a:xfrm>
              <a:off x="6155011" y="2166349"/>
              <a:ext cx="474343" cy="231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56" extrusionOk="0">
                  <a:moveTo>
                    <a:pt x="0" y="12350"/>
                  </a:moveTo>
                  <a:cubicBezTo>
                    <a:pt x="1165" y="13620"/>
                    <a:pt x="2329" y="14891"/>
                    <a:pt x="3971" y="14679"/>
                  </a:cubicBezTo>
                  <a:cubicBezTo>
                    <a:pt x="5612" y="14468"/>
                    <a:pt x="7729" y="12773"/>
                    <a:pt x="9212" y="11079"/>
                  </a:cubicBezTo>
                  <a:cubicBezTo>
                    <a:pt x="10694" y="9385"/>
                    <a:pt x="11541" y="7691"/>
                    <a:pt x="12071" y="5785"/>
                  </a:cubicBezTo>
                  <a:cubicBezTo>
                    <a:pt x="12600" y="3879"/>
                    <a:pt x="12812" y="1762"/>
                    <a:pt x="12653" y="703"/>
                  </a:cubicBezTo>
                  <a:cubicBezTo>
                    <a:pt x="12494" y="-356"/>
                    <a:pt x="11965" y="-356"/>
                    <a:pt x="10906" y="1656"/>
                  </a:cubicBezTo>
                  <a:cubicBezTo>
                    <a:pt x="9847" y="3668"/>
                    <a:pt x="8259" y="7691"/>
                    <a:pt x="7465" y="10868"/>
                  </a:cubicBezTo>
                  <a:cubicBezTo>
                    <a:pt x="6671" y="14044"/>
                    <a:pt x="6671" y="16373"/>
                    <a:pt x="7465" y="18173"/>
                  </a:cubicBezTo>
                  <a:cubicBezTo>
                    <a:pt x="8259" y="19973"/>
                    <a:pt x="9847" y="21244"/>
                    <a:pt x="12335" y="21032"/>
                  </a:cubicBezTo>
                  <a:cubicBezTo>
                    <a:pt x="14824" y="20820"/>
                    <a:pt x="18212" y="19126"/>
                    <a:pt x="21600" y="174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8" name="Line"/>
            <p:cNvSpPr/>
            <p:nvPr/>
          </p:nvSpPr>
          <p:spPr>
            <a:xfrm>
              <a:off x="4997057" y="2782975"/>
              <a:ext cx="216245" cy="390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2" extrusionOk="0">
                  <a:moveTo>
                    <a:pt x="0" y="117"/>
                  </a:moveTo>
                  <a:cubicBezTo>
                    <a:pt x="1161" y="53"/>
                    <a:pt x="2323" y="-11"/>
                    <a:pt x="3019" y="2"/>
                  </a:cubicBezTo>
                  <a:cubicBezTo>
                    <a:pt x="3716" y="15"/>
                    <a:pt x="3948" y="104"/>
                    <a:pt x="4065" y="374"/>
                  </a:cubicBezTo>
                  <a:cubicBezTo>
                    <a:pt x="4181" y="643"/>
                    <a:pt x="4181" y="1092"/>
                    <a:pt x="4065" y="1547"/>
                  </a:cubicBezTo>
                  <a:cubicBezTo>
                    <a:pt x="3948" y="2003"/>
                    <a:pt x="3716" y="2465"/>
                    <a:pt x="3600" y="2952"/>
                  </a:cubicBezTo>
                  <a:cubicBezTo>
                    <a:pt x="3484" y="3439"/>
                    <a:pt x="3484" y="3952"/>
                    <a:pt x="3716" y="4453"/>
                  </a:cubicBezTo>
                  <a:cubicBezTo>
                    <a:pt x="3948" y="4953"/>
                    <a:pt x="4413" y="5440"/>
                    <a:pt x="4994" y="5915"/>
                  </a:cubicBezTo>
                  <a:cubicBezTo>
                    <a:pt x="5574" y="6389"/>
                    <a:pt x="6271" y="6851"/>
                    <a:pt x="6735" y="7281"/>
                  </a:cubicBezTo>
                  <a:cubicBezTo>
                    <a:pt x="7200" y="7711"/>
                    <a:pt x="7432" y="8108"/>
                    <a:pt x="7781" y="8576"/>
                  </a:cubicBezTo>
                  <a:cubicBezTo>
                    <a:pt x="8129" y="9045"/>
                    <a:pt x="8594" y="9583"/>
                    <a:pt x="9058" y="10084"/>
                  </a:cubicBezTo>
                  <a:cubicBezTo>
                    <a:pt x="9523" y="10584"/>
                    <a:pt x="9987" y="11046"/>
                    <a:pt x="10568" y="11501"/>
                  </a:cubicBezTo>
                  <a:cubicBezTo>
                    <a:pt x="11148" y="11956"/>
                    <a:pt x="11845" y="12405"/>
                    <a:pt x="12426" y="12822"/>
                  </a:cubicBezTo>
                  <a:cubicBezTo>
                    <a:pt x="13006" y="13239"/>
                    <a:pt x="13471" y="13624"/>
                    <a:pt x="13935" y="14021"/>
                  </a:cubicBezTo>
                  <a:cubicBezTo>
                    <a:pt x="14400" y="14419"/>
                    <a:pt x="14865" y="14829"/>
                    <a:pt x="15329" y="15259"/>
                  </a:cubicBezTo>
                  <a:cubicBezTo>
                    <a:pt x="15794" y="15689"/>
                    <a:pt x="16258" y="16138"/>
                    <a:pt x="16490" y="16638"/>
                  </a:cubicBezTo>
                  <a:cubicBezTo>
                    <a:pt x="16723" y="17138"/>
                    <a:pt x="16723" y="17690"/>
                    <a:pt x="16955" y="18126"/>
                  </a:cubicBezTo>
                  <a:cubicBezTo>
                    <a:pt x="17187" y="18562"/>
                    <a:pt x="17652" y="18883"/>
                    <a:pt x="18116" y="19210"/>
                  </a:cubicBezTo>
                  <a:cubicBezTo>
                    <a:pt x="18581" y="19537"/>
                    <a:pt x="19045" y="19870"/>
                    <a:pt x="19277" y="20274"/>
                  </a:cubicBezTo>
                  <a:cubicBezTo>
                    <a:pt x="19510" y="20678"/>
                    <a:pt x="19510" y="21153"/>
                    <a:pt x="19858" y="21371"/>
                  </a:cubicBezTo>
                  <a:cubicBezTo>
                    <a:pt x="20206" y="21589"/>
                    <a:pt x="20903" y="21551"/>
                    <a:pt x="21600" y="215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29" name="Line"/>
            <p:cNvSpPr/>
            <p:nvPr/>
          </p:nvSpPr>
          <p:spPr>
            <a:xfrm>
              <a:off x="3218272" y="2002004"/>
              <a:ext cx="6976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0" name="Line"/>
            <p:cNvSpPr/>
            <p:nvPr/>
          </p:nvSpPr>
          <p:spPr>
            <a:xfrm>
              <a:off x="3239199" y="1936854"/>
              <a:ext cx="69757" cy="611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0" extrusionOk="0">
                  <a:moveTo>
                    <a:pt x="21600" y="1556"/>
                  </a:moveTo>
                  <a:cubicBezTo>
                    <a:pt x="21600" y="1065"/>
                    <a:pt x="21600" y="575"/>
                    <a:pt x="19800" y="288"/>
                  </a:cubicBezTo>
                  <a:cubicBezTo>
                    <a:pt x="18000" y="2"/>
                    <a:pt x="14400" y="-80"/>
                    <a:pt x="11520" y="84"/>
                  </a:cubicBezTo>
                  <a:cubicBezTo>
                    <a:pt x="8640" y="247"/>
                    <a:pt x="6480" y="656"/>
                    <a:pt x="4320" y="2211"/>
                  </a:cubicBezTo>
                  <a:cubicBezTo>
                    <a:pt x="2160" y="3765"/>
                    <a:pt x="0" y="6465"/>
                    <a:pt x="360" y="9288"/>
                  </a:cubicBezTo>
                  <a:cubicBezTo>
                    <a:pt x="720" y="12111"/>
                    <a:pt x="3600" y="15056"/>
                    <a:pt x="5040" y="16979"/>
                  </a:cubicBezTo>
                  <a:cubicBezTo>
                    <a:pt x="6480" y="18902"/>
                    <a:pt x="6480" y="19802"/>
                    <a:pt x="5760" y="20456"/>
                  </a:cubicBezTo>
                  <a:cubicBezTo>
                    <a:pt x="5040" y="21111"/>
                    <a:pt x="3600" y="21520"/>
                    <a:pt x="2520" y="21520"/>
                  </a:cubicBezTo>
                  <a:cubicBezTo>
                    <a:pt x="1440" y="21520"/>
                    <a:pt x="720" y="21111"/>
                    <a:pt x="0" y="207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1" name="Line"/>
            <p:cNvSpPr/>
            <p:nvPr/>
          </p:nvSpPr>
          <p:spPr>
            <a:xfrm>
              <a:off x="3225247" y="1817318"/>
              <a:ext cx="3621959" cy="8385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18" extrusionOk="0">
                  <a:moveTo>
                    <a:pt x="956" y="4202"/>
                  </a:moveTo>
                  <a:cubicBezTo>
                    <a:pt x="1081" y="4023"/>
                    <a:pt x="1205" y="3844"/>
                    <a:pt x="1510" y="3606"/>
                  </a:cubicBezTo>
                  <a:cubicBezTo>
                    <a:pt x="1815" y="3367"/>
                    <a:pt x="2300" y="3069"/>
                    <a:pt x="2792" y="2800"/>
                  </a:cubicBezTo>
                  <a:cubicBezTo>
                    <a:pt x="3284" y="2532"/>
                    <a:pt x="3782" y="2293"/>
                    <a:pt x="4295" y="2084"/>
                  </a:cubicBezTo>
                  <a:cubicBezTo>
                    <a:pt x="4808" y="1875"/>
                    <a:pt x="5334" y="1696"/>
                    <a:pt x="5875" y="1547"/>
                  </a:cubicBezTo>
                  <a:cubicBezTo>
                    <a:pt x="6415" y="1398"/>
                    <a:pt x="6969" y="1279"/>
                    <a:pt x="7509" y="1159"/>
                  </a:cubicBezTo>
                  <a:cubicBezTo>
                    <a:pt x="8050" y="1040"/>
                    <a:pt x="8576" y="921"/>
                    <a:pt x="9089" y="831"/>
                  </a:cubicBezTo>
                  <a:cubicBezTo>
                    <a:pt x="9602" y="742"/>
                    <a:pt x="10100" y="682"/>
                    <a:pt x="10585" y="593"/>
                  </a:cubicBezTo>
                  <a:cubicBezTo>
                    <a:pt x="11070" y="503"/>
                    <a:pt x="11541" y="384"/>
                    <a:pt x="12047" y="414"/>
                  </a:cubicBezTo>
                  <a:cubicBezTo>
                    <a:pt x="12553" y="443"/>
                    <a:pt x="13093" y="622"/>
                    <a:pt x="13599" y="831"/>
                  </a:cubicBezTo>
                  <a:cubicBezTo>
                    <a:pt x="14104" y="1040"/>
                    <a:pt x="14575" y="1279"/>
                    <a:pt x="15026" y="1338"/>
                  </a:cubicBezTo>
                  <a:cubicBezTo>
                    <a:pt x="15476" y="1398"/>
                    <a:pt x="15906" y="1279"/>
                    <a:pt x="16321" y="1159"/>
                  </a:cubicBezTo>
                  <a:cubicBezTo>
                    <a:pt x="16737" y="1040"/>
                    <a:pt x="17139" y="921"/>
                    <a:pt x="17568" y="801"/>
                  </a:cubicBezTo>
                  <a:cubicBezTo>
                    <a:pt x="17998" y="682"/>
                    <a:pt x="18455" y="563"/>
                    <a:pt x="18884" y="443"/>
                  </a:cubicBezTo>
                  <a:cubicBezTo>
                    <a:pt x="19314" y="324"/>
                    <a:pt x="19716" y="205"/>
                    <a:pt x="20097" y="145"/>
                  </a:cubicBezTo>
                  <a:cubicBezTo>
                    <a:pt x="20478" y="85"/>
                    <a:pt x="20838" y="85"/>
                    <a:pt x="21053" y="56"/>
                  </a:cubicBezTo>
                  <a:cubicBezTo>
                    <a:pt x="21267" y="26"/>
                    <a:pt x="21337" y="-34"/>
                    <a:pt x="21399" y="26"/>
                  </a:cubicBezTo>
                  <a:cubicBezTo>
                    <a:pt x="21461" y="85"/>
                    <a:pt x="21517" y="264"/>
                    <a:pt x="21552" y="801"/>
                  </a:cubicBezTo>
                  <a:cubicBezTo>
                    <a:pt x="21586" y="1338"/>
                    <a:pt x="21600" y="2233"/>
                    <a:pt x="21545" y="3486"/>
                  </a:cubicBezTo>
                  <a:cubicBezTo>
                    <a:pt x="21489" y="4739"/>
                    <a:pt x="21364" y="6351"/>
                    <a:pt x="21274" y="8141"/>
                  </a:cubicBezTo>
                  <a:cubicBezTo>
                    <a:pt x="21184" y="9931"/>
                    <a:pt x="21129" y="11900"/>
                    <a:pt x="21094" y="13839"/>
                  </a:cubicBezTo>
                  <a:cubicBezTo>
                    <a:pt x="21060" y="15778"/>
                    <a:pt x="21046" y="17688"/>
                    <a:pt x="21039" y="18881"/>
                  </a:cubicBezTo>
                  <a:cubicBezTo>
                    <a:pt x="21032" y="20074"/>
                    <a:pt x="21032" y="20552"/>
                    <a:pt x="20997" y="20731"/>
                  </a:cubicBezTo>
                  <a:cubicBezTo>
                    <a:pt x="20963" y="20910"/>
                    <a:pt x="20893" y="20790"/>
                    <a:pt x="20665" y="20701"/>
                  </a:cubicBezTo>
                  <a:cubicBezTo>
                    <a:pt x="20436" y="20611"/>
                    <a:pt x="20048" y="20552"/>
                    <a:pt x="19584" y="20492"/>
                  </a:cubicBezTo>
                  <a:cubicBezTo>
                    <a:pt x="19120" y="20432"/>
                    <a:pt x="18580" y="20373"/>
                    <a:pt x="18115" y="20373"/>
                  </a:cubicBezTo>
                  <a:cubicBezTo>
                    <a:pt x="17651" y="20373"/>
                    <a:pt x="17263" y="20432"/>
                    <a:pt x="16827" y="20462"/>
                  </a:cubicBezTo>
                  <a:cubicBezTo>
                    <a:pt x="16391" y="20492"/>
                    <a:pt x="15906" y="20492"/>
                    <a:pt x="15386" y="20492"/>
                  </a:cubicBezTo>
                  <a:cubicBezTo>
                    <a:pt x="14866" y="20492"/>
                    <a:pt x="14312" y="20492"/>
                    <a:pt x="13800" y="20552"/>
                  </a:cubicBezTo>
                  <a:cubicBezTo>
                    <a:pt x="13287" y="20611"/>
                    <a:pt x="12816" y="20731"/>
                    <a:pt x="12317" y="20820"/>
                  </a:cubicBezTo>
                  <a:cubicBezTo>
                    <a:pt x="11818" y="20910"/>
                    <a:pt x="11292" y="20969"/>
                    <a:pt x="10821" y="21059"/>
                  </a:cubicBezTo>
                  <a:cubicBezTo>
                    <a:pt x="10350" y="21148"/>
                    <a:pt x="9934" y="21268"/>
                    <a:pt x="9477" y="21327"/>
                  </a:cubicBezTo>
                  <a:cubicBezTo>
                    <a:pt x="9020" y="21387"/>
                    <a:pt x="8521" y="21387"/>
                    <a:pt x="8029" y="21327"/>
                  </a:cubicBezTo>
                  <a:cubicBezTo>
                    <a:pt x="7537" y="21268"/>
                    <a:pt x="7052" y="21148"/>
                    <a:pt x="6512" y="21089"/>
                  </a:cubicBezTo>
                  <a:cubicBezTo>
                    <a:pt x="5972" y="21029"/>
                    <a:pt x="5376" y="21029"/>
                    <a:pt x="4863" y="21059"/>
                  </a:cubicBezTo>
                  <a:cubicBezTo>
                    <a:pt x="4350" y="21089"/>
                    <a:pt x="3921" y="21148"/>
                    <a:pt x="3491" y="21268"/>
                  </a:cubicBezTo>
                  <a:cubicBezTo>
                    <a:pt x="3062" y="21387"/>
                    <a:pt x="2632" y="21566"/>
                    <a:pt x="2182" y="21506"/>
                  </a:cubicBezTo>
                  <a:cubicBezTo>
                    <a:pt x="1732" y="21447"/>
                    <a:pt x="1261" y="21148"/>
                    <a:pt x="894" y="20939"/>
                  </a:cubicBezTo>
                  <a:cubicBezTo>
                    <a:pt x="526" y="20731"/>
                    <a:pt x="263" y="20611"/>
                    <a:pt x="0" y="204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2" name="Line"/>
            <p:cNvSpPr/>
            <p:nvPr/>
          </p:nvSpPr>
          <p:spPr>
            <a:xfrm>
              <a:off x="8084041" y="1787907"/>
              <a:ext cx="197499" cy="328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312" extrusionOk="0">
                  <a:moveTo>
                    <a:pt x="11516" y="3939"/>
                  </a:moveTo>
                  <a:cubicBezTo>
                    <a:pt x="12261" y="3335"/>
                    <a:pt x="13006" y="2731"/>
                    <a:pt x="13254" y="2051"/>
                  </a:cubicBezTo>
                  <a:cubicBezTo>
                    <a:pt x="13502" y="1371"/>
                    <a:pt x="13254" y="616"/>
                    <a:pt x="12261" y="239"/>
                  </a:cubicBezTo>
                  <a:cubicBezTo>
                    <a:pt x="11268" y="-139"/>
                    <a:pt x="9530" y="-139"/>
                    <a:pt x="7544" y="767"/>
                  </a:cubicBezTo>
                  <a:cubicBezTo>
                    <a:pt x="5558" y="1674"/>
                    <a:pt x="3323" y="3486"/>
                    <a:pt x="1834" y="5148"/>
                  </a:cubicBezTo>
                  <a:cubicBezTo>
                    <a:pt x="344" y="6809"/>
                    <a:pt x="-401" y="8320"/>
                    <a:pt x="220" y="9528"/>
                  </a:cubicBezTo>
                  <a:cubicBezTo>
                    <a:pt x="840" y="10737"/>
                    <a:pt x="2827" y="11643"/>
                    <a:pt x="6178" y="12096"/>
                  </a:cubicBezTo>
                  <a:cubicBezTo>
                    <a:pt x="9530" y="12549"/>
                    <a:pt x="14247" y="12549"/>
                    <a:pt x="17102" y="12776"/>
                  </a:cubicBezTo>
                  <a:cubicBezTo>
                    <a:pt x="19958" y="13002"/>
                    <a:pt x="20951" y="13455"/>
                    <a:pt x="21075" y="14437"/>
                  </a:cubicBezTo>
                  <a:cubicBezTo>
                    <a:pt x="21199" y="15419"/>
                    <a:pt x="20454" y="16930"/>
                    <a:pt x="18840" y="18138"/>
                  </a:cubicBezTo>
                  <a:cubicBezTo>
                    <a:pt x="17227" y="19346"/>
                    <a:pt x="14744" y="20253"/>
                    <a:pt x="12758" y="20781"/>
                  </a:cubicBezTo>
                  <a:cubicBezTo>
                    <a:pt x="10771" y="21310"/>
                    <a:pt x="9282" y="21461"/>
                    <a:pt x="9034" y="21159"/>
                  </a:cubicBezTo>
                  <a:cubicBezTo>
                    <a:pt x="8785" y="20857"/>
                    <a:pt x="9778" y="20102"/>
                    <a:pt x="10771" y="1934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3" name="Line"/>
            <p:cNvSpPr/>
            <p:nvPr/>
          </p:nvSpPr>
          <p:spPr>
            <a:xfrm>
              <a:off x="8334367" y="1728714"/>
              <a:ext cx="323038" cy="320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3" h="21288" extrusionOk="0">
                  <a:moveTo>
                    <a:pt x="7618" y="1934"/>
                  </a:moveTo>
                  <a:cubicBezTo>
                    <a:pt x="7465" y="1008"/>
                    <a:pt x="7311" y="82"/>
                    <a:pt x="7235" y="5"/>
                  </a:cubicBezTo>
                  <a:cubicBezTo>
                    <a:pt x="7158" y="-72"/>
                    <a:pt x="7158" y="699"/>
                    <a:pt x="7082" y="3322"/>
                  </a:cubicBezTo>
                  <a:cubicBezTo>
                    <a:pt x="7005" y="5945"/>
                    <a:pt x="6852" y="10419"/>
                    <a:pt x="6545" y="13428"/>
                  </a:cubicBezTo>
                  <a:cubicBezTo>
                    <a:pt x="6239" y="16437"/>
                    <a:pt x="5779" y="17979"/>
                    <a:pt x="5167" y="18828"/>
                  </a:cubicBezTo>
                  <a:cubicBezTo>
                    <a:pt x="4554" y="19677"/>
                    <a:pt x="3788" y="19831"/>
                    <a:pt x="2716" y="19677"/>
                  </a:cubicBezTo>
                  <a:cubicBezTo>
                    <a:pt x="1643" y="19522"/>
                    <a:pt x="265" y="19059"/>
                    <a:pt x="35" y="18828"/>
                  </a:cubicBezTo>
                  <a:cubicBezTo>
                    <a:pt x="-195" y="18597"/>
                    <a:pt x="724" y="18597"/>
                    <a:pt x="2562" y="18211"/>
                  </a:cubicBezTo>
                  <a:cubicBezTo>
                    <a:pt x="4401" y="17825"/>
                    <a:pt x="7158" y="17054"/>
                    <a:pt x="8843" y="16359"/>
                  </a:cubicBezTo>
                  <a:cubicBezTo>
                    <a:pt x="10528" y="15665"/>
                    <a:pt x="11141" y="15048"/>
                    <a:pt x="11754" y="14508"/>
                  </a:cubicBezTo>
                  <a:cubicBezTo>
                    <a:pt x="12367" y="13968"/>
                    <a:pt x="12979" y="13505"/>
                    <a:pt x="13362" y="13737"/>
                  </a:cubicBezTo>
                  <a:cubicBezTo>
                    <a:pt x="13745" y="13968"/>
                    <a:pt x="13899" y="14894"/>
                    <a:pt x="13975" y="15742"/>
                  </a:cubicBezTo>
                  <a:cubicBezTo>
                    <a:pt x="14052" y="16591"/>
                    <a:pt x="14052" y="17362"/>
                    <a:pt x="13975" y="18211"/>
                  </a:cubicBezTo>
                  <a:cubicBezTo>
                    <a:pt x="13899" y="19059"/>
                    <a:pt x="13745" y="19985"/>
                    <a:pt x="14052" y="20602"/>
                  </a:cubicBezTo>
                  <a:cubicBezTo>
                    <a:pt x="14358" y="21219"/>
                    <a:pt x="15124" y="21528"/>
                    <a:pt x="16120" y="21065"/>
                  </a:cubicBezTo>
                  <a:cubicBezTo>
                    <a:pt x="17116" y="20602"/>
                    <a:pt x="18341" y="19368"/>
                    <a:pt x="19337" y="17285"/>
                  </a:cubicBezTo>
                  <a:cubicBezTo>
                    <a:pt x="20333" y="15202"/>
                    <a:pt x="21099" y="12271"/>
                    <a:pt x="21252" y="10497"/>
                  </a:cubicBezTo>
                  <a:cubicBezTo>
                    <a:pt x="21405" y="8722"/>
                    <a:pt x="20945" y="8105"/>
                    <a:pt x="20792" y="7951"/>
                  </a:cubicBezTo>
                  <a:cubicBezTo>
                    <a:pt x="20639" y="7797"/>
                    <a:pt x="20792" y="8105"/>
                    <a:pt x="20945" y="84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4" name="Line"/>
            <p:cNvSpPr/>
            <p:nvPr/>
          </p:nvSpPr>
          <p:spPr>
            <a:xfrm>
              <a:off x="8718753" y="1681126"/>
              <a:ext cx="596218" cy="4045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1" h="21600" extrusionOk="0">
                  <a:moveTo>
                    <a:pt x="6170" y="0"/>
                  </a:moveTo>
                  <a:cubicBezTo>
                    <a:pt x="6339" y="4966"/>
                    <a:pt x="6507" y="9931"/>
                    <a:pt x="6507" y="12972"/>
                  </a:cubicBezTo>
                  <a:cubicBezTo>
                    <a:pt x="6507" y="16014"/>
                    <a:pt x="6339" y="17131"/>
                    <a:pt x="6086" y="17441"/>
                  </a:cubicBezTo>
                  <a:cubicBezTo>
                    <a:pt x="5834" y="17752"/>
                    <a:pt x="5498" y="17255"/>
                    <a:pt x="4952" y="16572"/>
                  </a:cubicBezTo>
                  <a:cubicBezTo>
                    <a:pt x="4405" y="15890"/>
                    <a:pt x="3649" y="15021"/>
                    <a:pt x="3019" y="14586"/>
                  </a:cubicBezTo>
                  <a:cubicBezTo>
                    <a:pt x="2388" y="14152"/>
                    <a:pt x="1884" y="14152"/>
                    <a:pt x="1464" y="14338"/>
                  </a:cubicBezTo>
                  <a:cubicBezTo>
                    <a:pt x="1044" y="14524"/>
                    <a:pt x="707" y="14897"/>
                    <a:pt x="497" y="15393"/>
                  </a:cubicBezTo>
                  <a:cubicBezTo>
                    <a:pt x="287" y="15890"/>
                    <a:pt x="203" y="16510"/>
                    <a:pt x="119" y="17255"/>
                  </a:cubicBezTo>
                  <a:cubicBezTo>
                    <a:pt x="35" y="18000"/>
                    <a:pt x="-49" y="18869"/>
                    <a:pt x="35" y="19552"/>
                  </a:cubicBezTo>
                  <a:cubicBezTo>
                    <a:pt x="119" y="20234"/>
                    <a:pt x="371" y="20731"/>
                    <a:pt x="1002" y="21041"/>
                  </a:cubicBezTo>
                  <a:cubicBezTo>
                    <a:pt x="1632" y="21352"/>
                    <a:pt x="2641" y="21476"/>
                    <a:pt x="4195" y="20607"/>
                  </a:cubicBezTo>
                  <a:cubicBezTo>
                    <a:pt x="5750" y="19738"/>
                    <a:pt x="7851" y="17876"/>
                    <a:pt x="9028" y="16634"/>
                  </a:cubicBezTo>
                  <a:cubicBezTo>
                    <a:pt x="10205" y="15393"/>
                    <a:pt x="10457" y="14772"/>
                    <a:pt x="10667" y="14028"/>
                  </a:cubicBezTo>
                  <a:cubicBezTo>
                    <a:pt x="10877" y="13283"/>
                    <a:pt x="11045" y="12414"/>
                    <a:pt x="10961" y="12166"/>
                  </a:cubicBezTo>
                  <a:cubicBezTo>
                    <a:pt x="10877" y="11917"/>
                    <a:pt x="10541" y="12290"/>
                    <a:pt x="10163" y="13531"/>
                  </a:cubicBezTo>
                  <a:cubicBezTo>
                    <a:pt x="9784" y="14772"/>
                    <a:pt x="9364" y="16883"/>
                    <a:pt x="9154" y="18248"/>
                  </a:cubicBezTo>
                  <a:cubicBezTo>
                    <a:pt x="8944" y="19614"/>
                    <a:pt x="8944" y="20234"/>
                    <a:pt x="9112" y="20731"/>
                  </a:cubicBezTo>
                  <a:cubicBezTo>
                    <a:pt x="9280" y="21228"/>
                    <a:pt x="9616" y="21600"/>
                    <a:pt x="10289" y="21600"/>
                  </a:cubicBezTo>
                  <a:cubicBezTo>
                    <a:pt x="10961" y="21600"/>
                    <a:pt x="11970" y="21228"/>
                    <a:pt x="12768" y="20421"/>
                  </a:cubicBezTo>
                  <a:cubicBezTo>
                    <a:pt x="13567" y="19614"/>
                    <a:pt x="14155" y="18372"/>
                    <a:pt x="14533" y="17379"/>
                  </a:cubicBezTo>
                  <a:cubicBezTo>
                    <a:pt x="14911" y="16386"/>
                    <a:pt x="15079" y="15641"/>
                    <a:pt x="15290" y="15021"/>
                  </a:cubicBezTo>
                  <a:cubicBezTo>
                    <a:pt x="15500" y="14400"/>
                    <a:pt x="15752" y="13903"/>
                    <a:pt x="15920" y="13966"/>
                  </a:cubicBezTo>
                  <a:cubicBezTo>
                    <a:pt x="16088" y="14028"/>
                    <a:pt x="16172" y="14648"/>
                    <a:pt x="16172" y="15641"/>
                  </a:cubicBezTo>
                  <a:cubicBezTo>
                    <a:pt x="16172" y="16634"/>
                    <a:pt x="16088" y="18000"/>
                    <a:pt x="16046" y="18993"/>
                  </a:cubicBezTo>
                  <a:cubicBezTo>
                    <a:pt x="16004" y="19986"/>
                    <a:pt x="16004" y="20607"/>
                    <a:pt x="16214" y="20855"/>
                  </a:cubicBezTo>
                  <a:cubicBezTo>
                    <a:pt x="16424" y="21103"/>
                    <a:pt x="16844" y="20979"/>
                    <a:pt x="17265" y="20110"/>
                  </a:cubicBezTo>
                  <a:cubicBezTo>
                    <a:pt x="17685" y="19241"/>
                    <a:pt x="18105" y="17628"/>
                    <a:pt x="18399" y="16510"/>
                  </a:cubicBezTo>
                  <a:cubicBezTo>
                    <a:pt x="18693" y="15393"/>
                    <a:pt x="18861" y="14772"/>
                    <a:pt x="19114" y="14648"/>
                  </a:cubicBezTo>
                  <a:cubicBezTo>
                    <a:pt x="19366" y="14524"/>
                    <a:pt x="19702" y="14897"/>
                    <a:pt x="19870" y="15766"/>
                  </a:cubicBezTo>
                  <a:cubicBezTo>
                    <a:pt x="20038" y="16634"/>
                    <a:pt x="20038" y="18000"/>
                    <a:pt x="20080" y="18993"/>
                  </a:cubicBezTo>
                  <a:cubicBezTo>
                    <a:pt x="20122" y="19986"/>
                    <a:pt x="20206" y="20607"/>
                    <a:pt x="20458" y="20545"/>
                  </a:cubicBezTo>
                  <a:cubicBezTo>
                    <a:pt x="20711" y="20483"/>
                    <a:pt x="21131" y="19738"/>
                    <a:pt x="21551" y="1899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5" name="Line"/>
            <p:cNvSpPr/>
            <p:nvPr/>
          </p:nvSpPr>
          <p:spPr>
            <a:xfrm>
              <a:off x="9371202" y="1750882"/>
              <a:ext cx="306501" cy="348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600" extrusionOk="0">
                  <a:moveTo>
                    <a:pt x="6304" y="0"/>
                  </a:moveTo>
                  <a:cubicBezTo>
                    <a:pt x="5330" y="4032"/>
                    <a:pt x="4355" y="8064"/>
                    <a:pt x="3868" y="10440"/>
                  </a:cubicBezTo>
                  <a:cubicBezTo>
                    <a:pt x="3381" y="12816"/>
                    <a:pt x="3381" y="13536"/>
                    <a:pt x="3381" y="14328"/>
                  </a:cubicBezTo>
                  <a:cubicBezTo>
                    <a:pt x="3381" y="15120"/>
                    <a:pt x="3381" y="15984"/>
                    <a:pt x="3137" y="16056"/>
                  </a:cubicBezTo>
                  <a:cubicBezTo>
                    <a:pt x="2894" y="16128"/>
                    <a:pt x="2407" y="15408"/>
                    <a:pt x="1919" y="14688"/>
                  </a:cubicBezTo>
                  <a:cubicBezTo>
                    <a:pt x="1432" y="13968"/>
                    <a:pt x="945" y="13248"/>
                    <a:pt x="539" y="12528"/>
                  </a:cubicBezTo>
                  <a:cubicBezTo>
                    <a:pt x="133" y="11808"/>
                    <a:pt x="-192" y="11088"/>
                    <a:pt x="133" y="10584"/>
                  </a:cubicBezTo>
                  <a:cubicBezTo>
                    <a:pt x="458" y="10080"/>
                    <a:pt x="1432" y="9792"/>
                    <a:pt x="3381" y="9144"/>
                  </a:cubicBezTo>
                  <a:cubicBezTo>
                    <a:pt x="5330" y="8496"/>
                    <a:pt x="8253" y="7488"/>
                    <a:pt x="10121" y="6912"/>
                  </a:cubicBezTo>
                  <a:cubicBezTo>
                    <a:pt x="11988" y="6336"/>
                    <a:pt x="12800" y="6192"/>
                    <a:pt x="13856" y="6048"/>
                  </a:cubicBezTo>
                  <a:cubicBezTo>
                    <a:pt x="14912" y="5904"/>
                    <a:pt x="16211" y="5760"/>
                    <a:pt x="16373" y="6192"/>
                  </a:cubicBezTo>
                  <a:cubicBezTo>
                    <a:pt x="16536" y="6624"/>
                    <a:pt x="15561" y="7632"/>
                    <a:pt x="14668" y="8424"/>
                  </a:cubicBezTo>
                  <a:cubicBezTo>
                    <a:pt x="13775" y="9216"/>
                    <a:pt x="12963" y="9792"/>
                    <a:pt x="12394" y="10512"/>
                  </a:cubicBezTo>
                  <a:cubicBezTo>
                    <a:pt x="11826" y="11232"/>
                    <a:pt x="11501" y="12096"/>
                    <a:pt x="11826" y="12744"/>
                  </a:cubicBezTo>
                  <a:cubicBezTo>
                    <a:pt x="12151" y="13392"/>
                    <a:pt x="13125" y="13824"/>
                    <a:pt x="14668" y="14112"/>
                  </a:cubicBezTo>
                  <a:cubicBezTo>
                    <a:pt x="16211" y="14400"/>
                    <a:pt x="18322" y="14544"/>
                    <a:pt x="19622" y="14904"/>
                  </a:cubicBezTo>
                  <a:cubicBezTo>
                    <a:pt x="20921" y="15264"/>
                    <a:pt x="21408" y="15840"/>
                    <a:pt x="21408" y="16488"/>
                  </a:cubicBezTo>
                  <a:cubicBezTo>
                    <a:pt x="21408" y="17136"/>
                    <a:pt x="20921" y="17856"/>
                    <a:pt x="18647" y="18720"/>
                  </a:cubicBezTo>
                  <a:cubicBezTo>
                    <a:pt x="16373" y="19584"/>
                    <a:pt x="12313" y="20592"/>
                    <a:pt x="9715" y="21096"/>
                  </a:cubicBezTo>
                  <a:cubicBezTo>
                    <a:pt x="7116" y="21600"/>
                    <a:pt x="5979" y="21600"/>
                    <a:pt x="4843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6" name="Line"/>
            <p:cNvSpPr/>
            <p:nvPr/>
          </p:nvSpPr>
          <p:spPr>
            <a:xfrm>
              <a:off x="9883791" y="1812421"/>
              <a:ext cx="280577" cy="233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4" h="21286" extrusionOk="0">
                  <a:moveTo>
                    <a:pt x="5554" y="5830"/>
                  </a:moveTo>
                  <a:cubicBezTo>
                    <a:pt x="5377" y="4772"/>
                    <a:pt x="5199" y="3713"/>
                    <a:pt x="4668" y="2972"/>
                  </a:cubicBezTo>
                  <a:cubicBezTo>
                    <a:pt x="4137" y="2230"/>
                    <a:pt x="3252" y="1807"/>
                    <a:pt x="2632" y="2230"/>
                  </a:cubicBezTo>
                  <a:cubicBezTo>
                    <a:pt x="2013" y="2654"/>
                    <a:pt x="1659" y="3925"/>
                    <a:pt x="1216" y="6783"/>
                  </a:cubicBezTo>
                  <a:cubicBezTo>
                    <a:pt x="773" y="9642"/>
                    <a:pt x="242" y="14089"/>
                    <a:pt x="65" y="16842"/>
                  </a:cubicBezTo>
                  <a:cubicBezTo>
                    <a:pt x="-112" y="19595"/>
                    <a:pt x="65" y="20654"/>
                    <a:pt x="685" y="21077"/>
                  </a:cubicBezTo>
                  <a:cubicBezTo>
                    <a:pt x="1304" y="21501"/>
                    <a:pt x="2367" y="21289"/>
                    <a:pt x="3872" y="20336"/>
                  </a:cubicBezTo>
                  <a:cubicBezTo>
                    <a:pt x="5377" y="19383"/>
                    <a:pt x="7324" y="17689"/>
                    <a:pt x="8652" y="16419"/>
                  </a:cubicBezTo>
                  <a:cubicBezTo>
                    <a:pt x="9980" y="15148"/>
                    <a:pt x="10688" y="14301"/>
                    <a:pt x="11131" y="14513"/>
                  </a:cubicBezTo>
                  <a:cubicBezTo>
                    <a:pt x="11573" y="14725"/>
                    <a:pt x="11750" y="15995"/>
                    <a:pt x="12193" y="16948"/>
                  </a:cubicBezTo>
                  <a:cubicBezTo>
                    <a:pt x="12636" y="17901"/>
                    <a:pt x="13344" y="18536"/>
                    <a:pt x="14937" y="17901"/>
                  </a:cubicBezTo>
                  <a:cubicBezTo>
                    <a:pt x="16531" y="17266"/>
                    <a:pt x="19009" y="15360"/>
                    <a:pt x="20249" y="12501"/>
                  </a:cubicBezTo>
                  <a:cubicBezTo>
                    <a:pt x="21488" y="9642"/>
                    <a:pt x="21488" y="5830"/>
                    <a:pt x="21222" y="3395"/>
                  </a:cubicBezTo>
                  <a:cubicBezTo>
                    <a:pt x="20957" y="960"/>
                    <a:pt x="20426" y="-99"/>
                    <a:pt x="20249" y="7"/>
                  </a:cubicBezTo>
                  <a:cubicBezTo>
                    <a:pt x="20072" y="113"/>
                    <a:pt x="20249" y="1383"/>
                    <a:pt x="20426" y="26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7" name="Line"/>
            <p:cNvSpPr/>
            <p:nvPr/>
          </p:nvSpPr>
          <p:spPr>
            <a:xfrm>
              <a:off x="10250259" y="1621291"/>
              <a:ext cx="159885" cy="37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431" extrusionOk="0">
                  <a:moveTo>
                    <a:pt x="8377" y="1431"/>
                  </a:moveTo>
                  <a:cubicBezTo>
                    <a:pt x="8064" y="631"/>
                    <a:pt x="7751" y="-169"/>
                    <a:pt x="7125" y="31"/>
                  </a:cubicBezTo>
                  <a:cubicBezTo>
                    <a:pt x="6499" y="231"/>
                    <a:pt x="5560" y="1431"/>
                    <a:pt x="4464" y="4364"/>
                  </a:cubicBezTo>
                  <a:cubicBezTo>
                    <a:pt x="3368" y="7298"/>
                    <a:pt x="2116" y="11964"/>
                    <a:pt x="1334" y="14631"/>
                  </a:cubicBezTo>
                  <a:cubicBezTo>
                    <a:pt x="551" y="17298"/>
                    <a:pt x="238" y="17964"/>
                    <a:pt x="82" y="18631"/>
                  </a:cubicBezTo>
                  <a:cubicBezTo>
                    <a:pt x="-75" y="19298"/>
                    <a:pt x="-75" y="19964"/>
                    <a:pt x="708" y="20031"/>
                  </a:cubicBezTo>
                  <a:cubicBezTo>
                    <a:pt x="1490" y="20098"/>
                    <a:pt x="3055" y="19564"/>
                    <a:pt x="4621" y="18564"/>
                  </a:cubicBezTo>
                  <a:cubicBezTo>
                    <a:pt x="6186" y="17564"/>
                    <a:pt x="7751" y="16098"/>
                    <a:pt x="9316" y="14964"/>
                  </a:cubicBezTo>
                  <a:cubicBezTo>
                    <a:pt x="10882" y="13831"/>
                    <a:pt x="12447" y="13031"/>
                    <a:pt x="13542" y="12964"/>
                  </a:cubicBezTo>
                  <a:cubicBezTo>
                    <a:pt x="14638" y="12898"/>
                    <a:pt x="15264" y="13564"/>
                    <a:pt x="15734" y="14764"/>
                  </a:cubicBezTo>
                  <a:cubicBezTo>
                    <a:pt x="16203" y="15964"/>
                    <a:pt x="16516" y="17698"/>
                    <a:pt x="16673" y="18898"/>
                  </a:cubicBezTo>
                  <a:cubicBezTo>
                    <a:pt x="16829" y="20098"/>
                    <a:pt x="16829" y="20764"/>
                    <a:pt x="17612" y="21098"/>
                  </a:cubicBezTo>
                  <a:cubicBezTo>
                    <a:pt x="18395" y="21431"/>
                    <a:pt x="19960" y="21431"/>
                    <a:pt x="21525" y="2143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8" name="Line"/>
            <p:cNvSpPr/>
            <p:nvPr/>
          </p:nvSpPr>
          <p:spPr>
            <a:xfrm>
              <a:off x="10407202" y="1835780"/>
              <a:ext cx="213768" cy="1807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5" h="20476" extrusionOk="0">
                  <a:moveTo>
                    <a:pt x="5010" y="3816"/>
                  </a:moveTo>
                  <a:cubicBezTo>
                    <a:pt x="5460" y="8031"/>
                    <a:pt x="5910" y="12245"/>
                    <a:pt x="6247" y="15011"/>
                  </a:cubicBezTo>
                  <a:cubicBezTo>
                    <a:pt x="6585" y="17777"/>
                    <a:pt x="6810" y="19094"/>
                    <a:pt x="7710" y="19884"/>
                  </a:cubicBezTo>
                  <a:cubicBezTo>
                    <a:pt x="8610" y="20675"/>
                    <a:pt x="10185" y="20938"/>
                    <a:pt x="12772" y="18962"/>
                  </a:cubicBezTo>
                  <a:cubicBezTo>
                    <a:pt x="15360" y="16987"/>
                    <a:pt x="18960" y="12772"/>
                    <a:pt x="20198" y="8953"/>
                  </a:cubicBezTo>
                  <a:cubicBezTo>
                    <a:pt x="21435" y="5133"/>
                    <a:pt x="20310" y="1709"/>
                    <a:pt x="16935" y="523"/>
                  </a:cubicBezTo>
                  <a:cubicBezTo>
                    <a:pt x="13560" y="-662"/>
                    <a:pt x="7935" y="392"/>
                    <a:pt x="4673" y="1445"/>
                  </a:cubicBezTo>
                  <a:cubicBezTo>
                    <a:pt x="1410" y="2499"/>
                    <a:pt x="510" y="3553"/>
                    <a:pt x="173" y="4870"/>
                  </a:cubicBezTo>
                  <a:cubicBezTo>
                    <a:pt x="-165" y="6187"/>
                    <a:pt x="60" y="7767"/>
                    <a:pt x="285" y="934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39" name="Line"/>
            <p:cNvSpPr/>
            <p:nvPr/>
          </p:nvSpPr>
          <p:spPr>
            <a:xfrm>
              <a:off x="7887291" y="2426193"/>
              <a:ext cx="254772" cy="2358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274" extrusionOk="0">
                  <a:moveTo>
                    <a:pt x="5695" y="1378"/>
                  </a:moveTo>
                  <a:cubicBezTo>
                    <a:pt x="4909" y="749"/>
                    <a:pt x="4124" y="120"/>
                    <a:pt x="3240" y="15"/>
                  </a:cubicBezTo>
                  <a:cubicBezTo>
                    <a:pt x="2356" y="-90"/>
                    <a:pt x="1375" y="329"/>
                    <a:pt x="785" y="2636"/>
                  </a:cubicBezTo>
                  <a:cubicBezTo>
                    <a:pt x="196" y="4943"/>
                    <a:pt x="0" y="9137"/>
                    <a:pt x="0" y="12388"/>
                  </a:cubicBezTo>
                  <a:cubicBezTo>
                    <a:pt x="0" y="15638"/>
                    <a:pt x="196" y="17945"/>
                    <a:pt x="687" y="19413"/>
                  </a:cubicBezTo>
                  <a:cubicBezTo>
                    <a:pt x="1178" y="20881"/>
                    <a:pt x="1964" y="21510"/>
                    <a:pt x="2945" y="21195"/>
                  </a:cubicBezTo>
                  <a:cubicBezTo>
                    <a:pt x="3927" y="20881"/>
                    <a:pt x="5105" y="19623"/>
                    <a:pt x="5891" y="18364"/>
                  </a:cubicBezTo>
                  <a:cubicBezTo>
                    <a:pt x="6676" y="17106"/>
                    <a:pt x="7069" y="15848"/>
                    <a:pt x="7462" y="14694"/>
                  </a:cubicBezTo>
                  <a:cubicBezTo>
                    <a:pt x="7855" y="13541"/>
                    <a:pt x="8247" y="12493"/>
                    <a:pt x="8640" y="12597"/>
                  </a:cubicBezTo>
                  <a:cubicBezTo>
                    <a:pt x="9033" y="12702"/>
                    <a:pt x="9425" y="13960"/>
                    <a:pt x="9818" y="15114"/>
                  </a:cubicBezTo>
                  <a:cubicBezTo>
                    <a:pt x="10211" y="16267"/>
                    <a:pt x="10604" y="17316"/>
                    <a:pt x="12175" y="17840"/>
                  </a:cubicBezTo>
                  <a:cubicBezTo>
                    <a:pt x="13745" y="18364"/>
                    <a:pt x="16495" y="18364"/>
                    <a:pt x="18262" y="16896"/>
                  </a:cubicBezTo>
                  <a:cubicBezTo>
                    <a:pt x="20029" y="15428"/>
                    <a:pt x="20815" y="12493"/>
                    <a:pt x="21207" y="10395"/>
                  </a:cubicBezTo>
                  <a:cubicBezTo>
                    <a:pt x="21600" y="8298"/>
                    <a:pt x="21600" y="7040"/>
                    <a:pt x="21305" y="5992"/>
                  </a:cubicBezTo>
                  <a:cubicBezTo>
                    <a:pt x="21011" y="4943"/>
                    <a:pt x="20422" y="4104"/>
                    <a:pt x="19735" y="3999"/>
                  </a:cubicBezTo>
                  <a:cubicBezTo>
                    <a:pt x="19047" y="3894"/>
                    <a:pt x="18262" y="4524"/>
                    <a:pt x="17869" y="5362"/>
                  </a:cubicBezTo>
                  <a:cubicBezTo>
                    <a:pt x="17476" y="6201"/>
                    <a:pt x="17476" y="7250"/>
                    <a:pt x="17476" y="8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0" name="Line"/>
            <p:cNvSpPr/>
            <p:nvPr/>
          </p:nvSpPr>
          <p:spPr>
            <a:xfrm>
              <a:off x="8179212" y="2446960"/>
              <a:ext cx="151304" cy="189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8" h="20976" extrusionOk="0">
                  <a:moveTo>
                    <a:pt x="1758" y="4021"/>
                  </a:moveTo>
                  <a:cubicBezTo>
                    <a:pt x="1114" y="8650"/>
                    <a:pt x="469" y="13279"/>
                    <a:pt x="146" y="16236"/>
                  </a:cubicBezTo>
                  <a:cubicBezTo>
                    <a:pt x="-176" y="19193"/>
                    <a:pt x="-176" y="20479"/>
                    <a:pt x="2403" y="20864"/>
                  </a:cubicBezTo>
                  <a:cubicBezTo>
                    <a:pt x="4982" y="21250"/>
                    <a:pt x="10140" y="20736"/>
                    <a:pt x="13848" y="17779"/>
                  </a:cubicBezTo>
                  <a:cubicBezTo>
                    <a:pt x="17555" y="14821"/>
                    <a:pt x="19812" y="9421"/>
                    <a:pt x="20618" y="6079"/>
                  </a:cubicBezTo>
                  <a:cubicBezTo>
                    <a:pt x="21424" y="2736"/>
                    <a:pt x="20779" y="1450"/>
                    <a:pt x="19651" y="679"/>
                  </a:cubicBezTo>
                  <a:cubicBezTo>
                    <a:pt x="18523" y="-93"/>
                    <a:pt x="16911" y="-350"/>
                    <a:pt x="15460" y="679"/>
                  </a:cubicBezTo>
                  <a:cubicBezTo>
                    <a:pt x="14009" y="1707"/>
                    <a:pt x="12720" y="4021"/>
                    <a:pt x="11430" y="633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1" name="Line"/>
            <p:cNvSpPr/>
            <p:nvPr/>
          </p:nvSpPr>
          <p:spPr>
            <a:xfrm>
              <a:off x="8359309" y="2491393"/>
              <a:ext cx="160440" cy="19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2" extrusionOk="0">
                  <a:moveTo>
                    <a:pt x="0" y="2117"/>
                  </a:moveTo>
                  <a:cubicBezTo>
                    <a:pt x="626" y="5345"/>
                    <a:pt x="1252" y="8573"/>
                    <a:pt x="1409" y="11800"/>
                  </a:cubicBezTo>
                  <a:cubicBezTo>
                    <a:pt x="1565" y="15028"/>
                    <a:pt x="1252" y="18255"/>
                    <a:pt x="2035" y="19869"/>
                  </a:cubicBezTo>
                  <a:cubicBezTo>
                    <a:pt x="2817" y="21483"/>
                    <a:pt x="4696" y="21483"/>
                    <a:pt x="7826" y="19249"/>
                  </a:cubicBezTo>
                  <a:cubicBezTo>
                    <a:pt x="10957" y="17014"/>
                    <a:pt x="15339" y="12545"/>
                    <a:pt x="17687" y="9442"/>
                  </a:cubicBezTo>
                  <a:cubicBezTo>
                    <a:pt x="20035" y="6338"/>
                    <a:pt x="20348" y="4600"/>
                    <a:pt x="20504" y="2986"/>
                  </a:cubicBezTo>
                  <a:cubicBezTo>
                    <a:pt x="20661" y="1373"/>
                    <a:pt x="20661" y="-117"/>
                    <a:pt x="20817" y="7"/>
                  </a:cubicBezTo>
                  <a:cubicBezTo>
                    <a:pt x="20974" y="131"/>
                    <a:pt x="21287" y="1869"/>
                    <a:pt x="21600" y="360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2" name="Line"/>
            <p:cNvSpPr/>
            <p:nvPr/>
          </p:nvSpPr>
          <p:spPr>
            <a:xfrm>
              <a:off x="8582529" y="2476347"/>
              <a:ext cx="55806" cy="1980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6" extrusionOk="0">
                  <a:moveTo>
                    <a:pt x="0" y="0"/>
                  </a:moveTo>
                  <a:cubicBezTo>
                    <a:pt x="0" y="5777"/>
                    <a:pt x="0" y="11553"/>
                    <a:pt x="0" y="15070"/>
                  </a:cubicBezTo>
                  <a:cubicBezTo>
                    <a:pt x="0" y="18586"/>
                    <a:pt x="0" y="19842"/>
                    <a:pt x="2250" y="20595"/>
                  </a:cubicBezTo>
                  <a:cubicBezTo>
                    <a:pt x="4500" y="21349"/>
                    <a:pt x="9000" y="21600"/>
                    <a:pt x="12600" y="21223"/>
                  </a:cubicBezTo>
                  <a:cubicBezTo>
                    <a:pt x="16200" y="20847"/>
                    <a:pt x="18900" y="19842"/>
                    <a:pt x="21600" y="1883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3" name="Line"/>
            <p:cNvSpPr/>
            <p:nvPr/>
          </p:nvSpPr>
          <p:spPr>
            <a:xfrm>
              <a:off x="8656372" y="2364737"/>
              <a:ext cx="198207" cy="3027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05" extrusionOk="0">
                  <a:moveTo>
                    <a:pt x="9354" y="0"/>
                  </a:moveTo>
                  <a:cubicBezTo>
                    <a:pt x="11364" y="1309"/>
                    <a:pt x="13373" y="2618"/>
                    <a:pt x="14754" y="5318"/>
                  </a:cubicBezTo>
                  <a:cubicBezTo>
                    <a:pt x="16136" y="8018"/>
                    <a:pt x="16889" y="12109"/>
                    <a:pt x="17266" y="14564"/>
                  </a:cubicBezTo>
                  <a:cubicBezTo>
                    <a:pt x="17643" y="17018"/>
                    <a:pt x="17643" y="17836"/>
                    <a:pt x="17266" y="17836"/>
                  </a:cubicBezTo>
                  <a:cubicBezTo>
                    <a:pt x="16889" y="17836"/>
                    <a:pt x="16136" y="17018"/>
                    <a:pt x="14629" y="16118"/>
                  </a:cubicBezTo>
                  <a:cubicBezTo>
                    <a:pt x="13122" y="15218"/>
                    <a:pt x="10861" y="14236"/>
                    <a:pt x="8601" y="13991"/>
                  </a:cubicBezTo>
                  <a:cubicBezTo>
                    <a:pt x="6340" y="13745"/>
                    <a:pt x="4080" y="14236"/>
                    <a:pt x="2698" y="14891"/>
                  </a:cubicBezTo>
                  <a:cubicBezTo>
                    <a:pt x="1317" y="15545"/>
                    <a:pt x="815" y="16364"/>
                    <a:pt x="438" y="17345"/>
                  </a:cubicBezTo>
                  <a:cubicBezTo>
                    <a:pt x="61" y="18327"/>
                    <a:pt x="-190" y="19473"/>
                    <a:pt x="187" y="20291"/>
                  </a:cubicBezTo>
                  <a:cubicBezTo>
                    <a:pt x="564" y="21109"/>
                    <a:pt x="1568" y="21600"/>
                    <a:pt x="5210" y="21109"/>
                  </a:cubicBezTo>
                  <a:cubicBezTo>
                    <a:pt x="8852" y="20618"/>
                    <a:pt x="15131" y="19145"/>
                    <a:pt x="21410" y="176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4" name="Line"/>
            <p:cNvSpPr/>
            <p:nvPr/>
          </p:nvSpPr>
          <p:spPr>
            <a:xfrm>
              <a:off x="8903408" y="2426977"/>
              <a:ext cx="318134" cy="445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1329" extrusionOk="0">
                  <a:moveTo>
                    <a:pt x="20191" y="2699"/>
                  </a:moveTo>
                  <a:cubicBezTo>
                    <a:pt x="20035" y="2142"/>
                    <a:pt x="19878" y="1585"/>
                    <a:pt x="19565" y="1084"/>
                  </a:cubicBezTo>
                  <a:cubicBezTo>
                    <a:pt x="19252" y="583"/>
                    <a:pt x="18783" y="138"/>
                    <a:pt x="18078" y="26"/>
                  </a:cubicBezTo>
                  <a:cubicBezTo>
                    <a:pt x="17374" y="-85"/>
                    <a:pt x="16435" y="138"/>
                    <a:pt x="15183" y="1195"/>
                  </a:cubicBezTo>
                  <a:cubicBezTo>
                    <a:pt x="13930" y="2253"/>
                    <a:pt x="12365" y="4146"/>
                    <a:pt x="11504" y="5371"/>
                  </a:cubicBezTo>
                  <a:cubicBezTo>
                    <a:pt x="10644" y="6595"/>
                    <a:pt x="10487" y="7152"/>
                    <a:pt x="10800" y="7597"/>
                  </a:cubicBezTo>
                  <a:cubicBezTo>
                    <a:pt x="11113" y="8043"/>
                    <a:pt x="11896" y="8377"/>
                    <a:pt x="13226" y="7653"/>
                  </a:cubicBezTo>
                  <a:cubicBezTo>
                    <a:pt x="14557" y="6929"/>
                    <a:pt x="16435" y="5148"/>
                    <a:pt x="17452" y="3923"/>
                  </a:cubicBezTo>
                  <a:cubicBezTo>
                    <a:pt x="18470" y="2699"/>
                    <a:pt x="18626" y="2030"/>
                    <a:pt x="18704" y="1975"/>
                  </a:cubicBezTo>
                  <a:cubicBezTo>
                    <a:pt x="18783" y="1919"/>
                    <a:pt x="18783" y="2476"/>
                    <a:pt x="19252" y="4202"/>
                  </a:cubicBezTo>
                  <a:cubicBezTo>
                    <a:pt x="19722" y="5927"/>
                    <a:pt x="20661" y="8822"/>
                    <a:pt x="21130" y="11105"/>
                  </a:cubicBezTo>
                  <a:cubicBezTo>
                    <a:pt x="21600" y="13387"/>
                    <a:pt x="21600" y="15057"/>
                    <a:pt x="20270" y="16616"/>
                  </a:cubicBezTo>
                  <a:cubicBezTo>
                    <a:pt x="18939" y="18175"/>
                    <a:pt x="16278" y="19622"/>
                    <a:pt x="13461" y="20457"/>
                  </a:cubicBezTo>
                  <a:cubicBezTo>
                    <a:pt x="10643" y="21292"/>
                    <a:pt x="7670" y="21515"/>
                    <a:pt x="5400" y="21181"/>
                  </a:cubicBezTo>
                  <a:cubicBezTo>
                    <a:pt x="3130" y="20847"/>
                    <a:pt x="1565" y="19956"/>
                    <a:pt x="0" y="190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5" name="Line"/>
            <p:cNvSpPr/>
            <p:nvPr/>
          </p:nvSpPr>
          <p:spPr>
            <a:xfrm>
              <a:off x="9287649" y="2419923"/>
              <a:ext cx="124981" cy="178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0" h="21265" extrusionOk="0">
                  <a:moveTo>
                    <a:pt x="2300" y="7551"/>
                  </a:moveTo>
                  <a:cubicBezTo>
                    <a:pt x="1500" y="10597"/>
                    <a:pt x="700" y="13643"/>
                    <a:pt x="300" y="16274"/>
                  </a:cubicBezTo>
                  <a:cubicBezTo>
                    <a:pt x="-100" y="18905"/>
                    <a:pt x="-100" y="21120"/>
                    <a:pt x="300" y="21259"/>
                  </a:cubicBezTo>
                  <a:cubicBezTo>
                    <a:pt x="700" y="21397"/>
                    <a:pt x="1500" y="19459"/>
                    <a:pt x="2900" y="15997"/>
                  </a:cubicBezTo>
                  <a:cubicBezTo>
                    <a:pt x="4300" y="12535"/>
                    <a:pt x="6300" y="7551"/>
                    <a:pt x="8100" y="4505"/>
                  </a:cubicBezTo>
                  <a:cubicBezTo>
                    <a:pt x="9900" y="1459"/>
                    <a:pt x="11500" y="351"/>
                    <a:pt x="13700" y="74"/>
                  </a:cubicBezTo>
                  <a:cubicBezTo>
                    <a:pt x="15900" y="-203"/>
                    <a:pt x="18700" y="351"/>
                    <a:pt x="21500" y="9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6" name="Line"/>
            <p:cNvSpPr/>
            <p:nvPr/>
          </p:nvSpPr>
          <p:spPr>
            <a:xfrm>
              <a:off x="9425247" y="2402108"/>
              <a:ext cx="210602" cy="186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123" extrusionOk="0">
                  <a:moveTo>
                    <a:pt x="14378" y="3669"/>
                  </a:moveTo>
                  <a:cubicBezTo>
                    <a:pt x="13903" y="2352"/>
                    <a:pt x="13429" y="1035"/>
                    <a:pt x="12479" y="377"/>
                  </a:cubicBezTo>
                  <a:cubicBezTo>
                    <a:pt x="11530" y="-282"/>
                    <a:pt x="10106" y="-282"/>
                    <a:pt x="8088" y="2089"/>
                  </a:cubicBezTo>
                  <a:cubicBezTo>
                    <a:pt x="6070" y="4459"/>
                    <a:pt x="3459" y="9201"/>
                    <a:pt x="1917" y="12362"/>
                  </a:cubicBezTo>
                  <a:cubicBezTo>
                    <a:pt x="374" y="15523"/>
                    <a:pt x="-101" y="17103"/>
                    <a:pt x="18" y="18420"/>
                  </a:cubicBezTo>
                  <a:cubicBezTo>
                    <a:pt x="136" y="19738"/>
                    <a:pt x="848" y="20791"/>
                    <a:pt x="1798" y="21055"/>
                  </a:cubicBezTo>
                  <a:cubicBezTo>
                    <a:pt x="2747" y="21318"/>
                    <a:pt x="3934" y="20791"/>
                    <a:pt x="5002" y="20001"/>
                  </a:cubicBezTo>
                  <a:cubicBezTo>
                    <a:pt x="6070" y="19211"/>
                    <a:pt x="7020" y="18157"/>
                    <a:pt x="7969" y="17235"/>
                  </a:cubicBezTo>
                  <a:cubicBezTo>
                    <a:pt x="8919" y="16313"/>
                    <a:pt x="9868" y="15523"/>
                    <a:pt x="10936" y="15259"/>
                  </a:cubicBezTo>
                  <a:cubicBezTo>
                    <a:pt x="12005" y="14996"/>
                    <a:pt x="13191" y="15259"/>
                    <a:pt x="13903" y="16050"/>
                  </a:cubicBezTo>
                  <a:cubicBezTo>
                    <a:pt x="14616" y="16840"/>
                    <a:pt x="14853" y="18157"/>
                    <a:pt x="16040" y="18552"/>
                  </a:cubicBezTo>
                  <a:cubicBezTo>
                    <a:pt x="17227" y="18947"/>
                    <a:pt x="19363" y="18420"/>
                    <a:pt x="21499" y="178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7" name="Line"/>
            <p:cNvSpPr/>
            <p:nvPr/>
          </p:nvSpPr>
          <p:spPr>
            <a:xfrm>
              <a:off x="9678997" y="2288005"/>
              <a:ext cx="326560" cy="3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28" extrusionOk="0">
                  <a:moveTo>
                    <a:pt x="9106" y="0"/>
                  </a:moveTo>
                  <a:cubicBezTo>
                    <a:pt x="9106" y="2996"/>
                    <a:pt x="9106" y="5991"/>
                    <a:pt x="8800" y="8829"/>
                  </a:cubicBezTo>
                  <a:cubicBezTo>
                    <a:pt x="8494" y="11667"/>
                    <a:pt x="7881" y="14347"/>
                    <a:pt x="7575" y="16082"/>
                  </a:cubicBezTo>
                  <a:cubicBezTo>
                    <a:pt x="7268" y="17816"/>
                    <a:pt x="7268" y="18604"/>
                    <a:pt x="6885" y="18762"/>
                  </a:cubicBezTo>
                  <a:cubicBezTo>
                    <a:pt x="6502" y="18920"/>
                    <a:pt x="5736" y="18447"/>
                    <a:pt x="4894" y="17737"/>
                  </a:cubicBezTo>
                  <a:cubicBezTo>
                    <a:pt x="4051" y="17028"/>
                    <a:pt x="3132" y="16082"/>
                    <a:pt x="2289" y="15609"/>
                  </a:cubicBezTo>
                  <a:cubicBezTo>
                    <a:pt x="1447" y="15136"/>
                    <a:pt x="681" y="15136"/>
                    <a:pt x="298" y="15609"/>
                  </a:cubicBezTo>
                  <a:cubicBezTo>
                    <a:pt x="-85" y="16082"/>
                    <a:pt x="-85" y="17028"/>
                    <a:pt x="221" y="17737"/>
                  </a:cubicBezTo>
                  <a:cubicBezTo>
                    <a:pt x="528" y="18447"/>
                    <a:pt x="1141" y="18920"/>
                    <a:pt x="2289" y="19156"/>
                  </a:cubicBezTo>
                  <a:cubicBezTo>
                    <a:pt x="3438" y="19393"/>
                    <a:pt x="5124" y="19393"/>
                    <a:pt x="6502" y="18841"/>
                  </a:cubicBezTo>
                  <a:cubicBezTo>
                    <a:pt x="7881" y="18289"/>
                    <a:pt x="8953" y="17185"/>
                    <a:pt x="9796" y="16003"/>
                  </a:cubicBezTo>
                  <a:cubicBezTo>
                    <a:pt x="10638" y="14820"/>
                    <a:pt x="11251" y="13559"/>
                    <a:pt x="11711" y="13401"/>
                  </a:cubicBezTo>
                  <a:cubicBezTo>
                    <a:pt x="12170" y="13244"/>
                    <a:pt x="12477" y="14190"/>
                    <a:pt x="12553" y="15451"/>
                  </a:cubicBezTo>
                  <a:cubicBezTo>
                    <a:pt x="12630" y="16712"/>
                    <a:pt x="12477" y="18289"/>
                    <a:pt x="12324" y="19472"/>
                  </a:cubicBezTo>
                  <a:cubicBezTo>
                    <a:pt x="12170" y="20654"/>
                    <a:pt x="12017" y="21442"/>
                    <a:pt x="12477" y="21521"/>
                  </a:cubicBezTo>
                  <a:cubicBezTo>
                    <a:pt x="12936" y="21600"/>
                    <a:pt x="14009" y="20969"/>
                    <a:pt x="15234" y="19550"/>
                  </a:cubicBezTo>
                  <a:cubicBezTo>
                    <a:pt x="16460" y="18131"/>
                    <a:pt x="17838" y="15924"/>
                    <a:pt x="18911" y="14584"/>
                  </a:cubicBezTo>
                  <a:cubicBezTo>
                    <a:pt x="19983" y="13244"/>
                    <a:pt x="20749" y="12771"/>
                    <a:pt x="21515" y="1229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8" name="Line"/>
            <p:cNvSpPr/>
            <p:nvPr/>
          </p:nvSpPr>
          <p:spPr>
            <a:xfrm>
              <a:off x="10060027" y="2418529"/>
              <a:ext cx="154799" cy="182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173" extrusionOk="0">
                  <a:moveTo>
                    <a:pt x="15660" y="3474"/>
                  </a:moveTo>
                  <a:cubicBezTo>
                    <a:pt x="15338" y="2124"/>
                    <a:pt x="15015" y="774"/>
                    <a:pt x="14048" y="234"/>
                  </a:cubicBezTo>
                  <a:cubicBezTo>
                    <a:pt x="13081" y="-306"/>
                    <a:pt x="11469" y="-36"/>
                    <a:pt x="9212" y="2394"/>
                  </a:cubicBezTo>
                  <a:cubicBezTo>
                    <a:pt x="6956" y="4824"/>
                    <a:pt x="4054" y="9414"/>
                    <a:pt x="2281" y="12519"/>
                  </a:cubicBezTo>
                  <a:cubicBezTo>
                    <a:pt x="508" y="15624"/>
                    <a:pt x="-137" y="17244"/>
                    <a:pt x="24" y="18594"/>
                  </a:cubicBezTo>
                  <a:cubicBezTo>
                    <a:pt x="185" y="19944"/>
                    <a:pt x="1153" y="21024"/>
                    <a:pt x="2281" y="21159"/>
                  </a:cubicBezTo>
                  <a:cubicBezTo>
                    <a:pt x="3409" y="21294"/>
                    <a:pt x="4699" y="20484"/>
                    <a:pt x="6633" y="18459"/>
                  </a:cubicBezTo>
                  <a:cubicBezTo>
                    <a:pt x="8568" y="16434"/>
                    <a:pt x="11147" y="13194"/>
                    <a:pt x="13081" y="11169"/>
                  </a:cubicBezTo>
                  <a:cubicBezTo>
                    <a:pt x="15015" y="9144"/>
                    <a:pt x="16305" y="8334"/>
                    <a:pt x="16950" y="8874"/>
                  </a:cubicBezTo>
                  <a:cubicBezTo>
                    <a:pt x="17594" y="9414"/>
                    <a:pt x="17594" y="11304"/>
                    <a:pt x="17272" y="12924"/>
                  </a:cubicBezTo>
                  <a:cubicBezTo>
                    <a:pt x="16950" y="14544"/>
                    <a:pt x="16305" y="15894"/>
                    <a:pt x="15982" y="17244"/>
                  </a:cubicBezTo>
                  <a:cubicBezTo>
                    <a:pt x="15660" y="18594"/>
                    <a:pt x="15660" y="19944"/>
                    <a:pt x="16627" y="20079"/>
                  </a:cubicBezTo>
                  <a:cubicBezTo>
                    <a:pt x="17594" y="20214"/>
                    <a:pt x="19529" y="19134"/>
                    <a:pt x="21463" y="1805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49" name="Line"/>
            <p:cNvSpPr/>
            <p:nvPr/>
          </p:nvSpPr>
          <p:spPr>
            <a:xfrm>
              <a:off x="10277606" y="2274054"/>
              <a:ext cx="41855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820"/>
                    <a:pt x="12000" y="7641"/>
                    <a:pt x="8400" y="11241"/>
                  </a:cubicBezTo>
                  <a:cubicBezTo>
                    <a:pt x="4800" y="14841"/>
                    <a:pt x="2400" y="182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0" name="Line"/>
            <p:cNvSpPr/>
            <p:nvPr/>
          </p:nvSpPr>
          <p:spPr>
            <a:xfrm>
              <a:off x="10249704" y="2421233"/>
              <a:ext cx="369709" cy="159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49" extrusionOk="0">
                  <a:moveTo>
                    <a:pt x="0" y="17250"/>
                  </a:moveTo>
                  <a:cubicBezTo>
                    <a:pt x="1358" y="17250"/>
                    <a:pt x="2717" y="17250"/>
                    <a:pt x="4415" y="15120"/>
                  </a:cubicBezTo>
                  <a:cubicBezTo>
                    <a:pt x="6113" y="12991"/>
                    <a:pt x="8151" y="8732"/>
                    <a:pt x="9306" y="5689"/>
                  </a:cubicBezTo>
                  <a:cubicBezTo>
                    <a:pt x="10460" y="2647"/>
                    <a:pt x="10732" y="822"/>
                    <a:pt x="10528" y="213"/>
                  </a:cubicBezTo>
                  <a:cubicBezTo>
                    <a:pt x="10325" y="-395"/>
                    <a:pt x="9645" y="213"/>
                    <a:pt x="8762" y="3104"/>
                  </a:cubicBezTo>
                  <a:cubicBezTo>
                    <a:pt x="7879" y="5994"/>
                    <a:pt x="6792" y="11166"/>
                    <a:pt x="6385" y="14664"/>
                  </a:cubicBezTo>
                  <a:cubicBezTo>
                    <a:pt x="5977" y="18163"/>
                    <a:pt x="6249" y="19988"/>
                    <a:pt x="8898" y="20597"/>
                  </a:cubicBezTo>
                  <a:cubicBezTo>
                    <a:pt x="11547" y="21205"/>
                    <a:pt x="16574" y="20597"/>
                    <a:pt x="21600" y="1998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1" name="Line"/>
            <p:cNvSpPr/>
            <p:nvPr/>
          </p:nvSpPr>
          <p:spPr>
            <a:xfrm>
              <a:off x="10829197" y="2324758"/>
              <a:ext cx="222704" cy="218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0" h="21096" extrusionOk="0">
                  <a:moveTo>
                    <a:pt x="4000" y="7244"/>
                  </a:moveTo>
                  <a:cubicBezTo>
                    <a:pt x="2875" y="7919"/>
                    <a:pt x="1750" y="8594"/>
                    <a:pt x="1075" y="10281"/>
                  </a:cubicBezTo>
                  <a:cubicBezTo>
                    <a:pt x="400" y="11969"/>
                    <a:pt x="175" y="14669"/>
                    <a:pt x="62" y="16806"/>
                  </a:cubicBezTo>
                  <a:cubicBezTo>
                    <a:pt x="-50" y="18944"/>
                    <a:pt x="-50" y="20519"/>
                    <a:pt x="400" y="20969"/>
                  </a:cubicBezTo>
                  <a:cubicBezTo>
                    <a:pt x="850" y="21419"/>
                    <a:pt x="1750" y="20744"/>
                    <a:pt x="3887" y="17819"/>
                  </a:cubicBezTo>
                  <a:cubicBezTo>
                    <a:pt x="6025" y="14894"/>
                    <a:pt x="9400" y="9719"/>
                    <a:pt x="11313" y="6569"/>
                  </a:cubicBezTo>
                  <a:cubicBezTo>
                    <a:pt x="13225" y="3419"/>
                    <a:pt x="13675" y="2294"/>
                    <a:pt x="14350" y="1394"/>
                  </a:cubicBezTo>
                  <a:cubicBezTo>
                    <a:pt x="15025" y="494"/>
                    <a:pt x="15925" y="-181"/>
                    <a:pt x="16488" y="44"/>
                  </a:cubicBezTo>
                  <a:cubicBezTo>
                    <a:pt x="17050" y="269"/>
                    <a:pt x="17275" y="1394"/>
                    <a:pt x="17275" y="3982"/>
                  </a:cubicBezTo>
                  <a:cubicBezTo>
                    <a:pt x="17275" y="6569"/>
                    <a:pt x="17050" y="10619"/>
                    <a:pt x="16938" y="13207"/>
                  </a:cubicBezTo>
                  <a:cubicBezTo>
                    <a:pt x="16825" y="15794"/>
                    <a:pt x="16825" y="16919"/>
                    <a:pt x="17613" y="17257"/>
                  </a:cubicBezTo>
                  <a:cubicBezTo>
                    <a:pt x="18400" y="17594"/>
                    <a:pt x="19975" y="17144"/>
                    <a:pt x="21550" y="166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2" name="Line"/>
            <p:cNvSpPr/>
            <p:nvPr/>
          </p:nvSpPr>
          <p:spPr>
            <a:xfrm>
              <a:off x="11065852" y="2337951"/>
              <a:ext cx="243494" cy="1628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9" h="21310" extrusionOk="0">
                  <a:moveTo>
                    <a:pt x="4845" y="1679"/>
                  </a:moveTo>
                  <a:cubicBezTo>
                    <a:pt x="5249" y="5026"/>
                    <a:pt x="5652" y="8372"/>
                    <a:pt x="5652" y="10958"/>
                  </a:cubicBezTo>
                  <a:cubicBezTo>
                    <a:pt x="5652" y="13544"/>
                    <a:pt x="5249" y="15369"/>
                    <a:pt x="5551" y="17347"/>
                  </a:cubicBezTo>
                  <a:cubicBezTo>
                    <a:pt x="5854" y="19324"/>
                    <a:pt x="6864" y="21454"/>
                    <a:pt x="9387" y="21302"/>
                  </a:cubicBezTo>
                  <a:cubicBezTo>
                    <a:pt x="11910" y="21150"/>
                    <a:pt x="15948" y="18716"/>
                    <a:pt x="18370" y="15674"/>
                  </a:cubicBezTo>
                  <a:cubicBezTo>
                    <a:pt x="20793" y="12631"/>
                    <a:pt x="21600" y="8981"/>
                    <a:pt x="20893" y="5786"/>
                  </a:cubicBezTo>
                  <a:cubicBezTo>
                    <a:pt x="20187" y="2592"/>
                    <a:pt x="17966" y="-146"/>
                    <a:pt x="14232" y="6"/>
                  </a:cubicBezTo>
                  <a:cubicBezTo>
                    <a:pt x="10497" y="158"/>
                    <a:pt x="5249" y="3200"/>
                    <a:pt x="0" y="624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3" name="Line"/>
            <p:cNvSpPr/>
            <p:nvPr/>
          </p:nvSpPr>
          <p:spPr>
            <a:xfrm>
              <a:off x="7943942" y="3058715"/>
              <a:ext cx="296782" cy="2001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9" h="21370" extrusionOk="0">
                  <a:moveTo>
                    <a:pt x="783" y="5596"/>
                  </a:moveTo>
                  <a:cubicBezTo>
                    <a:pt x="445" y="8576"/>
                    <a:pt x="108" y="11555"/>
                    <a:pt x="23" y="13665"/>
                  </a:cubicBezTo>
                  <a:cubicBezTo>
                    <a:pt x="-61" y="15776"/>
                    <a:pt x="108" y="17017"/>
                    <a:pt x="192" y="18383"/>
                  </a:cubicBezTo>
                  <a:cubicBezTo>
                    <a:pt x="276" y="19748"/>
                    <a:pt x="276" y="21238"/>
                    <a:pt x="530" y="21362"/>
                  </a:cubicBezTo>
                  <a:cubicBezTo>
                    <a:pt x="783" y="21486"/>
                    <a:pt x="1289" y="20245"/>
                    <a:pt x="1880" y="16893"/>
                  </a:cubicBezTo>
                  <a:cubicBezTo>
                    <a:pt x="2470" y="13541"/>
                    <a:pt x="3145" y="8079"/>
                    <a:pt x="3483" y="4727"/>
                  </a:cubicBezTo>
                  <a:cubicBezTo>
                    <a:pt x="3820" y="1376"/>
                    <a:pt x="3820" y="134"/>
                    <a:pt x="4073" y="10"/>
                  </a:cubicBezTo>
                  <a:cubicBezTo>
                    <a:pt x="4327" y="-114"/>
                    <a:pt x="4833" y="879"/>
                    <a:pt x="5339" y="2865"/>
                  </a:cubicBezTo>
                  <a:cubicBezTo>
                    <a:pt x="5845" y="4852"/>
                    <a:pt x="6352" y="7831"/>
                    <a:pt x="6605" y="9941"/>
                  </a:cubicBezTo>
                  <a:cubicBezTo>
                    <a:pt x="6858" y="12051"/>
                    <a:pt x="6858" y="13293"/>
                    <a:pt x="7280" y="13789"/>
                  </a:cubicBezTo>
                  <a:cubicBezTo>
                    <a:pt x="7702" y="14286"/>
                    <a:pt x="8545" y="14038"/>
                    <a:pt x="9811" y="11803"/>
                  </a:cubicBezTo>
                  <a:cubicBezTo>
                    <a:pt x="11076" y="9569"/>
                    <a:pt x="12764" y="5348"/>
                    <a:pt x="14030" y="2989"/>
                  </a:cubicBezTo>
                  <a:cubicBezTo>
                    <a:pt x="15295" y="631"/>
                    <a:pt x="16139" y="134"/>
                    <a:pt x="16814" y="383"/>
                  </a:cubicBezTo>
                  <a:cubicBezTo>
                    <a:pt x="17489" y="631"/>
                    <a:pt x="17995" y="1624"/>
                    <a:pt x="18755" y="4603"/>
                  </a:cubicBezTo>
                  <a:cubicBezTo>
                    <a:pt x="19514" y="7583"/>
                    <a:pt x="20526" y="12548"/>
                    <a:pt x="21539" y="1751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4" name="Line"/>
            <p:cNvSpPr/>
            <p:nvPr/>
          </p:nvSpPr>
          <p:spPr>
            <a:xfrm>
              <a:off x="8284902" y="3078151"/>
              <a:ext cx="151139" cy="183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6" extrusionOk="0">
                  <a:moveTo>
                    <a:pt x="6646" y="5449"/>
                  </a:moveTo>
                  <a:cubicBezTo>
                    <a:pt x="7975" y="4639"/>
                    <a:pt x="9305" y="3829"/>
                    <a:pt x="10302" y="2749"/>
                  </a:cubicBezTo>
                  <a:cubicBezTo>
                    <a:pt x="11298" y="1669"/>
                    <a:pt x="11963" y="319"/>
                    <a:pt x="11631" y="49"/>
                  </a:cubicBezTo>
                  <a:cubicBezTo>
                    <a:pt x="11298" y="-221"/>
                    <a:pt x="9969" y="589"/>
                    <a:pt x="7975" y="3154"/>
                  </a:cubicBezTo>
                  <a:cubicBezTo>
                    <a:pt x="5982" y="5719"/>
                    <a:pt x="3323" y="10039"/>
                    <a:pt x="1828" y="12874"/>
                  </a:cubicBezTo>
                  <a:cubicBezTo>
                    <a:pt x="332" y="15709"/>
                    <a:pt x="0" y="17059"/>
                    <a:pt x="0" y="18409"/>
                  </a:cubicBezTo>
                  <a:cubicBezTo>
                    <a:pt x="0" y="19759"/>
                    <a:pt x="332" y="21109"/>
                    <a:pt x="1994" y="21244"/>
                  </a:cubicBezTo>
                  <a:cubicBezTo>
                    <a:pt x="3655" y="21379"/>
                    <a:pt x="6646" y="20299"/>
                    <a:pt x="8972" y="18409"/>
                  </a:cubicBezTo>
                  <a:cubicBezTo>
                    <a:pt x="11298" y="16519"/>
                    <a:pt x="12960" y="13819"/>
                    <a:pt x="13957" y="13279"/>
                  </a:cubicBezTo>
                  <a:cubicBezTo>
                    <a:pt x="14954" y="12739"/>
                    <a:pt x="15286" y="14359"/>
                    <a:pt x="15286" y="15844"/>
                  </a:cubicBezTo>
                  <a:cubicBezTo>
                    <a:pt x="15286" y="17329"/>
                    <a:pt x="14954" y="18679"/>
                    <a:pt x="15951" y="19084"/>
                  </a:cubicBezTo>
                  <a:cubicBezTo>
                    <a:pt x="16948" y="19489"/>
                    <a:pt x="19274" y="18949"/>
                    <a:pt x="21600" y="1840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5" name="Line"/>
            <p:cNvSpPr/>
            <p:nvPr/>
          </p:nvSpPr>
          <p:spPr>
            <a:xfrm>
              <a:off x="8510447" y="2963426"/>
              <a:ext cx="54320" cy="285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84" h="21358" extrusionOk="0">
                  <a:moveTo>
                    <a:pt x="13824" y="2704"/>
                  </a:moveTo>
                  <a:cubicBezTo>
                    <a:pt x="16416" y="1311"/>
                    <a:pt x="19008" y="-83"/>
                    <a:pt x="19872" y="4"/>
                  </a:cubicBezTo>
                  <a:cubicBezTo>
                    <a:pt x="20736" y="91"/>
                    <a:pt x="19872" y="1659"/>
                    <a:pt x="16416" y="4707"/>
                  </a:cubicBezTo>
                  <a:cubicBezTo>
                    <a:pt x="12960" y="7756"/>
                    <a:pt x="6912" y="12285"/>
                    <a:pt x="3456" y="15333"/>
                  </a:cubicBezTo>
                  <a:cubicBezTo>
                    <a:pt x="0" y="18382"/>
                    <a:pt x="-864" y="19949"/>
                    <a:pt x="864" y="20733"/>
                  </a:cubicBezTo>
                  <a:cubicBezTo>
                    <a:pt x="2592" y="21517"/>
                    <a:pt x="6912" y="21517"/>
                    <a:pt x="10368" y="20994"/>
                  </a:cubicBezTo>
                  <a:cubicBezTo>
                    <a:pt x="13824" y="20472"/>
                    <a:pt x="16416" y="19427"/>
                    <a:pt x="19008" y="1838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6" name="Line"/>
            <p:cNvSpPr/>
            <p:nvPr/>
          </p:nvSpPr>
          <p:spPr>
            <a:xfrm>
              <a:off x="8610432" y="2917893"/>
              <a:ext cx="41149" cy="339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468" extrusionOk="0">
                  <a:moveTo>
                    <a:pt x="0" y="2513"/>
                  </a:moveTo>
                  <a:cubicBezTo>
                    <a:pt x="4800" y="1337"/>
                    <a:pt x="9600" y="162"/>
                    <a:pt x="13200" y="15"/>
                  </a:cubicBezTo>
                  <a:cubicBezTo>
                    <a:pt x="16800" y="-132"/>
                    <a:pt x="19200" y="750"/>
                    <a:pt x="20400" y="3688"/>
                  </a:cubicBezTo>
                  <a:cubicBezTo>
                    <a:pt x="21600" y="6627"/>
                    <a:pt x="21600" y="11623"/>
                    <a:pt x="19800" y="14929"/>
                  </a:cubicBezTo>
                  <a:cubicBezTo>
                    <a:pt x="18000" y="18235"/>
                    <a:pt x="14400" y="19852"/>
                    <a:pt x="10800" y="2146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7" name="Line"/>
            <p:cNvSpPr/>
            <p:nvPr/>
          </p:nvSpPr>
          <p:spPr>
            <a:xfrm>
              <a:off x="8526724" y="3093591"/>
              <a:ext cx="460392" cy="1665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8" extrusionOk="0">
                  <a:moveTo>
                    <a:pt x="0" y="12884"/>
                  </a:moveTo>
                  <a:cubicBezTo>
                    <a:pt x="1527" y="14068"/>
                    <a:pt x="3055" y="15251"/>
                    <a:pt x="5018" y="14512"/>
                  </a:cubicBezTo>
                  <a:cubicBezTo>
                    <a:pt x="6982" y="13772"/>
                    <a:pt x="9382" y="11109"/>
                    <a:pt x="10800" y="9333"/>
                  </a:cubicBezTo>
                  <a:cubicBezTo>
                    <a:pt x="12218" y="7558"/>
                    <a:pt x="12655" y="6670"/>
                    <a:pt x="13036" y="5635"/>
                  </a:cubicBezTo>
                  <a:cubicBezTo>
                    <a:pt x="13418" y="4599"/>
                    <a:pt x="13745" y="3416"/>
                    <a:pt x="14073" y="2232"/>
                  </a:cubicBezTo>
                  <a:cubicBezTo>
                    <a:pt x="14400" y="1049"/>
                    <a:pt x="14727" y="-135"/>
                    <a:pt x="14673" y="13"/>
                  </a:cubicBezTo>
                  <a:cubicBezTo>
                    <a:pt x="14618" y="161"/>
                    <a:pt x="14182" y="1640"/>
                    <a:pt x="13800" y="3860"/>
                  </a:cubicBezTo>
                  <a:cubicBezTo>
                    <a:pt x="13418" y="6079"/>
                    <a:pt x="13091" y="9038"/>
                    <a:pt x="12873" y="11701"/>
                  </a:cubicBezTo>
                  <a:cubicBezTo>
                    <a:pt x="12655" y="14364"/>
                    <a:pt x="12545" y="16731"/>
                    <a:pt x="12764" y="18062"/>
                  </a:cubicBezTo>
                  <a:cubicBezTo>
                    <a:pt x="12982" y="19394"/>
                    <a:pt x="13527" y="19690"/>
                    <a:pt x="14182" y="18802"/>
                  </a:cubicBezTo>
                  <a:cubicBezTo>
                    <a:pt x="14836" y="17914"/>
                    <a:pt x="15600" y="15843"/>
                    <a:pt x="16200" y="14364"/>
                  </a:cubicBezTo>
                  <a:cubicBezTo>
                    <a:pt x="16800" y="12884"/>
                    <a:pt x="17236" y="11997"/>
                    <a:pt x="17891" y="11701"/>
                  </a:cubicBezTo>
                  <a:cubicBezTo>
                    <a:pt x="18545" y="11405"/>
                    <a:pt x="19418" y="11701"/>
                    <a:pt x="19855" y="12736"/>
                  </a:cubicBezTo>
                  <a:cubicBezTo>
                    <a:pt x="20291" y="13772"/>
                    <a:pt x="20291" y="15547"/>
                    <a:pt x="20073" y="17027"/>
                  </a:cubicBezTo>
                  <a:cubicBezTo>
                    <a:pt x="19855" y="18506"/>
                    <a:pt x="19418" y="19690"/>
                    <a:pt x="18873" y="20429"/>
                  </a:cubicBezTo>
                  <a:cubicBezTo>
                    <a:pt x="18327" y="21169"/>
                    <a:pt x="17673" y="21465"/>
                    <a:pt x="17345" y="20873"/>
                  </a:cubicBezTo>
                  <a:cubicBezTo>
                    <a:pt x="17018" y="20281"/>
                    <a:pt x="17018" y="18802"/>
                    <a:pt x="17782" y="15695"/>
                  </a:cubicBezTo>
                  <a:cubicBezTo>
                    <a:pt x="18545" y="12588"/>
                    <a:pt x="20073" y="7854"/>
                    <a:pt x="21600" y="31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8" name="Line"/>
            <p:cNvSpPr/>
            <p:nvPr/>
          </p:nvSpPr>
          <p:spPr>
            <a:xfrm>
              <a:off x="9454483" y="2950690"/>
              <a:ext cx="20927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4480"/>
                    <a:pt x="12000" y="8960"/>
                    <a:pt x="8400" y="12560"/>
                  </a:cubicBezTo>
                  <a:cubicBezTo>
                    <a:pt x="4800" y="16160"/>
                    <a:pt x="2400" y="188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59" name="Line"/>
            <p:cNvSpPr/>
            <p:nvPr/>
          </p:nvSpPr>
          <p:spPr>
            <a:xfrm>
              <a:off x="9349848" y="2959759"/>
              <a:ext cx="411563" cy="3187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5" extrusionOk="0">
                  <a:moveTo>
                    <a:pt x="0" y="16177"/>
                  </a:moveTo>
                  <a:cubicBezTo>
                    <a:pt x="3295" y="14934"/>
                    <a:pt x="6590" y="13691"/>
                    <a:pt x="8908" y="11593"/>
                  </a:cubicBezTo>
                  <a:cubicBezTo>
                    <a:pt x="11227" y="9495"/>
                    <a:pt x="12569" y="6542"/>
                    <a:pt x="13241" y="4289"/>
                  </a:cubicBezTo>
                  <a:cubicBezTo>
                    <a:pt x="13912" y="2036"/>
                    <a:pt x="13912" y="482"/>
                    <a:pt x="13729" y="93"/>
                  </a:cubicBezTo>
                  <a:cubicBezTo>
                    <a:pt x="13546" y="-295"/>
                    <a:pt x="13180" y="482"/>
                    <a:pt x="12936" y="3357"/>
                  </a:cubicBezTo>
                  <a:cubicBezTo>
                    <a:pt x="12692" y="6232"/>
                    <a:pt x="12570" y="11204"/>
                    <a:pt x="12508" y="14157"/>
                  </a:cubicBezTo>
                  <a:cubicBezTo>
                    <a:pt x="12447" y="17109"/>
                    <a:pt x="12447" y="18042"/>
                    <a:pt x="12753" y="18663"/>
                  </a:cubicBezTo>
                  <a:cubicBezTo>
                    <a:pt x="13058" y="19285"/>
                    <a:pt x="13668" y="19596"/>
                    <a:pt x="14217" y="19207"/>
                  </a:cubicBezTo>
                  <a:cubicBezTo>
                    <a:pt x="14766" y="18819"/>
                    <a:pt x="15254" y="17731"/>
                    <a:pt x="15742" y="15944"/>
                  </a:cubicBezTo>
                  <a:cubicBezTo>
                    <a:pt x="16231" y="14157"/>
                    <a:pt x="16719" y="11670"/>
                    <a:pt x="17146" y="10039"/>
                  </a:cubicBezTo>
                  <a:cubicBezTo>
                    <a:pt x="17573" y="8407"/>
                    <a:pt x="17939" y="7630"/>
                    <a:pt x="18305" y="7630"/>
                  </a:cubicBezTo>
                  <a:cubicBezTo>
                    <a:pt x="18671" y="7630"/>
                    <a:pt x="19037" y="8407"/>
                    <a:pt x="19586" y="10816"/>
                  </a:cubicBezTo>
                  <a:cubicBezTo>
                    <a:pt x="20136" y="13224"/>
                    <a:pt x="20868" y="17265"/>
                    <a:pt x="21600" y="2130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0" name="Line"/>
            <p:cNvSpPr/>
            <p:nvPr/>
          </p:nvSpPr>
          <p:spPr>
            <a:xfrm>
              <a:off x="9789312" y="3045001"/>
              <a:ext cx="230197" cy="20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10" extrusionOk="0">
                  <a:moveTo>
                    <a:pt x="0" y="14966"/>
                  </a:moveTo>
                  <a:cubicBezTo>
                    <a:pt x="3273" y="12876"/>
                    <a:pt x="6545" y="10786"/>
                    <a:pt x="8400" y="9160"/>
                  </a:cubicBezTo>
                  <a:cubicBezTo>
                    <a:pt x="10255" y="7534"/>
                    <a:pt x="10691" y="6373"/>
                    <a:pt x="11018" y="4979"/>
                  </a:cubicBezTo>
                  <a:cubicBezTo>
                    <a:pt x="11345" y="3586"/>
                    <a:pt x="11564" y="1960"/>
                    <a:pt x="11127" y="915"/>
                  </a:cubicBezTo>
                  <a:cubicBezTo>
                    <a:pt x="10691" y="-130"/>
                    <a:pt x="9600" y="-595"/>
                    <a:pt x="8400" y="1263"/>
                  </a:cubicBezTo>
                  <a:cubicBezTo>
                    <a:pt x="7200" y="3121"/>
                    <a:pt x="5891" y="7302"/>
                    <a:pt x="6327" y="11018"/>
                  </a:cubicBezTo>
                  <a:cubicBezTo>
                    <a:pt x="6764" y="14734"/>
                    <a:pt x="8945" y="17986"/>
                    <a:pt x="11782" y="19495"/>
                  </a:cubicBezTo>
                  <a:cubicBezTo>
                    <a:pt x="14618" y="21005"/>
                    <a:pt x="18109" y="20773"/>
                    <a:pt x="21600" y="205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1" name="Line"/>
            <p:cNvSpPr/>
            <p:nvPr/>
          </p:nvSpPr>
          <p:spPr>
            <a:xfrm>
              <a:off x="10237569" y="2904168"/>
              <a:ext cx="207986" cy="262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1" h="21412" extrusionOk="0">
                  <a:moveTo>
                    <a:pt x="11791" y="6065"/>
                  </a:moveTo>
                  <a:cubicBezTo>
                    <a:pt x="12025" y="5117"/>
                    <a:pt x="12260" y="4170"/>
                    <a:pt x="12378" y="3128"/>
                  </a:cubicBezTo>
                  <a:cubicBezTo>
                    <a:pt x="12495" y="2086"/>
                    <a:pt x="12495" y="949"/>
                    <a:pt x="11908" y="380"/>
                  </a:cubicBezTo>
                  <a:cubicBezTo>
                    <a:pt x="11321" y="-188"/>
                    <a:pt x="10147" y="-188"/>
                    <a:pt x="8386" y="854"/>
                  </a:cubicBezTo>
                  <a:cubicBezTo>
                    <a:pt x="6625" y="1896"/>
                    <a:pt x="4278" y="3980"/>
                    <a:pt x="2869" y="5496"/>
                  </a:cubicBezTo>
                  <a:cubicBezTo>
                    <a:pt x="1460" y="7012"/>
                    <a:pt x="991" y="7959"/>
                    <a:pt x="521" y="9191"/>
                  </a:cubicBezTo>
                  <a:cubicBezTo>
                    <a:pt x="52" y="10423"/>
                    <a:pt x="-418" y="11938"/>
                    <a:pt x="639" y="12791"/>
                  </a:cubicBezTo>
                  <a:cubicBezTo>
                    <a:pt x="1695" y="13644"/>
                    <a:pt x="4278" y="13833"/>
                    <a:pt x="7565" y="13928"/>
                  </a:cubicBezTo>
                  <a:cubicBezTo>
                    <a:pt x="10852" y="14023"/>
                    <a:pt x="14843" y="14023"/>
                    <a:pt x="17308" y="14307"/>
                  </a:cubicBezTo>
                  <a:cubicBezTo>
                    <a:pt x="19773" y="14591"/>
                    <a:pt x="20712" y="15159"/>
                    <a:pt x="20947" y="15917"/>
                  </a:cubicBezTo>
                  <a:cubicBezTo>
                    <a:pt x="21182" y="16675"/>
                    <a:pt x="20712" y="17623"/>
                    <a:pt x="18247" y="18570"/>
                  </a:cubicBezTo>
                  <a:cubicBezTo>
                    <a:pt x="15782" y="19517"/>
                    <a:pt x="11321" y="20465"/>
                    <a:pt x="6860" y="2141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2" name="Line"/>
            <p:cNvSpPr/>
            <p:nvPr/>
          </p:nvSpPr>
          <p:spPr>
            <a:xfrm>
              <a:off x="10517984" y="2887937"/>
              <a:ext cx="749614" cy="322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80" extrusionOk="0">
                  <a:moveTo>
                    <a:pt x="2308" y="6843"/>
                  </a:moveTo>
                  <a:cubicBezTo>
                    <a:pt x="1842" y="6235"/>
                    <a:pt x="1375" y="5626"/>
                    <a:pt x="1042" y="6007"/>
                  </a:cubicBezTo>
                  <a:cubicBezTo>
                    <a:pt x="708" y="6387"/>
                    <a:pt x="508" y="7756"/>
                    <a:pt x="342" y="10038"/>
                  </a:cubicBezTo>
                  <a:cubicBezTo>
                    <a:pt x="175" y="12319"/>
                    <a:pt x="42" y="15514"/>
                    <a:pt x="8" y="17491"/>
                  </a:cubicBezTo>
                  <a:cubicBezTo>
                    <a:pt x="-25" y="19469"/>
                    <a:pt x="42" y="20229"/>
                    <a:pt x="275" y="20609"/>
                  </a:cubicBezTo>
                  <a:cubicBezTo>
                    <a:pt x="508" y="20990"/>
                    <a:pt x="908" y="20990"/>
                    <a:pt x="1608" y="19773"/>
                  </a:cubicBezTo>
                  <a:cubicBezTo>
                    <a:pt x="2308" y="18556"/>
                    <a:pt x="3308" y="16122"/>
                    <a:pt x="3975" y="13308"/>
                  </a:cubicBezTo>
                  <a:cubicBezTo>
                    <a:pt x="4642" y="10494"/>
                    <a:pt x="4975" y="7300"/>
                    <a:pt x="5208" y="4790"/>
                  </a:cubicBezTo>
                  <a:cubicBezTo>
                    <a:pt x="5442" y="2280"/>
                    <a:pt x="5575" y="455"/>
                    <a:pt x="5675" y="74"/>
                  </a:cubicBezTo>
                  <a:cubicBezTo>
                    <a:pt x="5775" y="-306"/>
                    <a:pt x="5842" y="759"/>
                    <a:pt x="5675" y="3649"/>
                  </a:cubicBezTo>
                  <a:cubicBezTo>
                    <a:pt x="5508" y="6539"/>
                    <a:pt x="5108" y="11255"/>
                    <a:pt x="4875" y="13993"/>
                  </a:cubicBezTo>
                  <a:cubicBezTo>
                    <a:pt x="4642" y="16731"/>
                    <a:pt x="4575" y="17491"/>
                    <a:pt x="4542" y="18328"/>
                  </a:cubicBezTo>
                  <a:cubicBezTo>
                    <a:pt x="4508" y="19164"/>
                    <a:pt x="4508" y="20077"/>
                    <a:pt x="4675" y="20609"/>
                  </a:cubicBezTo>
                  <a:cubicBezTo>
                    <a:pt x="4842" y="21142"/>
                    <a:pt x="5175" y="21294"/>
                    <a:pt x="5608" y="20686"/>
                  </a:cubicBezTo>
                  <a:cubicBezTo>
                    <a:pt x="6042" y="20077"/>
                    <a:pt x="6575" y="18708"/>
                    <a:pt x="6975" y="17491"/>
                  </a:cubicBezTo>
                  <a:cubicBezTo>
                    <a:pt x="7375" y="16274"/>
                    <a:pt x="7642" y="15209"/>
                    <a:pt x="7942" y="14221"/>
                  </a:cubicBezTo>
                  <a:cubicBezTo>
                    <a:pt x="8242" y="13232"/>
                    <a:pt x="8575" y="12319"/>
                    <a:pt x="8875" y="12091"/>
                  </a:cubicBezTo>
                  <a:cubicBezTo>
                    <a:pt x="9175" y="11863"/>
                    <a:pt x="9442" y="12319"/>
                    <a:pt x="9575" y="12928"/>
                  </a:cubicBezTo>
                  <a:cubicBezTo>
                    <a:pt x="9708" y="13536"/>
                    <a:pt x="9708" y="14297"/>
                    <a:pt x="9708" y="15362"/>
                  </a:cubicBezTo>
                  <a:cubicBezTo>
                    <a:pt x="9708" y="16426"/>
                    <a:pt x="9708" y="17795"/>
                    <a:pt x="9775" y="18100"/>
                  </a:cubicBezTo>
                  <a:cubicBezTo>
                    <a:pt x="9842" y="18404"/>
                    <a:pt x="9975" y="17643"/>
                    <a:pt x="10175" y="16502"/>
                  </a:cubicBezTo>
                  <a:cubicBezTo>
                    <a:pt x="10375" y="15362"/>
                    <a:pt x="10642" y="13840"/>
                    <a:pt x="10908" y="12852"/>
                  </a:cubicBezTo>
                  <a:cubicBezTo>
                    <a:pt x="11175" y="11863"/>
                    <a:pt x="11442" y="11407"/>
                    <a:pt x="11742" y="11179"/>
                  </a:cubicBezTo>
                  <a:cubicBezTo>
                    <a:pt x="12042" y="10950"/>
                    <a:pt x="12375" y="10950"/>
                    <a:pt x="12575" y="11331"/>
                  </a:cubicBezTo>
                  <a:cubicBezTo>
                    <a:pt x="12775" y="11711"/>
                    <a:pt x="12842" y="12471"/>
                    <a:pt x="12875" y="13232"/>
                  </a:cubicBezTo>
                  <a:cubicBezTo>
                    <a:pt x="12908" y="13993"/>
                    <a:pt x="12908" y="14753"/>
                    <a:pt x="12908" y="15818"/>
                  </a:cubicBezTo>
                  <a:cubicBezTo>
                    <a:pt x="12908" y="16883"/>
                    <a:pt x="12908" y="18252"/>
                    <a:pt x="13075" y="18784"/>
                  </a:cubicBezTo>
                  <a:cubicBezTo>
                    <a:pt x="13242" y="19317"/>
                    <a:pt x="13575" y="19012"/>
                    <a:pt x="14008" y="17871"/>
                  </a:cubicBezTo>
                  <a:cubicBezTo>
                    <a:pt x="14442" y="16731"/>
                    <a:pt x="14975" y="14753"/>
                    <a:pt x="15242" y="13384"/>
                  </a:cubicBezTo>
                  <a:cubicBezTo>
                    <a:pt x="15508" y="12015"/>
                    <a:pt x="15508" y="11255"/>
                    <a:pt x="15342" y="10722"/>
                  </a:cubicBezTo>
                  <a:cubicBezTo>
                    <a:pt x="15175" y="10190"/>
                    <a:pt x="14842" y="9886"/>
                    <a:pt x="14342" y="9886"/>
                  </a:cubicBezTo>
                  <a:cubicBezTo>
                    <a:pt x="13842" y="9886"/>
                    <a:pt x="13175" y="10190"/>
                    <a:pt x="12708" y="10570"/>
                  </a:cubicBezTo>
                  <a:cubicBezTo>
                    <a:pt x="12242" y="10950"/>
                    <a:pt x="11975" y="11407"/>
                    <a:pt x="12042" y="11559"/>
                  </a:cubicBezTo>
                  <a:cubicBezTo>
                    <a:pt x="12108" y="11711"/>
                    <a:pt x="12508" y="11559"/>
                    <a:pt x="13008" y="11026"/>
                  </a:cubicBezTo>
                  <a:cubicBezTo>
                    <a:pt x="13508" y="10494"/>
                    <a:pt x="14108" y="9581"/>
                    <a:pt x="14542" y="8897"/>
                  </a:cubicBezTo>
                  <a:cubicBezTo>
                    <a:pt x="14975" y="8212"/>
                    <a:pt x="15242" y="7756"/>
                    <a:pt x="15542" y="7300"/>
                  </a:cubicBezTo>
                  <a:cubicBezTo>
                    <a:pt x="15842" y="6843"/>
                    <a:pt x="16175" y="6387"/>
                    <a:pt x="16442" y="6463"/>
                  </a:cubicBezTo>
                  <a:cubicBezTo>
                    <a:pt x="16708" y="6539"/>
                    <a:pt x="16908" y="7148"/>
                    <a:pt x="16942" y="8440"/>
                  </a:cubicBezTo>
                  <a:cubicBezTo>
                    <a:pt x="16975" y="9733"/>
                    <a:pt x="16842" y="11711"/>
                    <a:pt x="16775" y="13080"/>
                  </a:cubicBezTo>
                  <a:cubicBezTo>
                    <a:pt x="16708" y="14449"/>
                    <a:pt x="16708" y="15209"/>
                    <a:pt x="16875" y="15590"/>
                  </a:cubicBezTo>
                  <a:cubicBezTo>
                    <a:pt x="17042" y="15970"/>
                    <a:pt x="17375" y="15970"/>
                    <a:pt x="17975" y="15666"/>
                  </a:cubicBezTo>
                  <a:cubicBezTo>
                    <a:pt x="18575" y="15362"/>
                    <a:pt x="19442" y="14753"/>
                    <a:pt x="20142" y="14069"/>
                  </a:cubicBezTo>
                  <a:cubicBezTo>
                    <a:pt x="20842" y="13384"/>
                    <a:pt x="21375" y="12624"/>
                    <a:pt x="21475" y="12243"/>
                  </a:cubicBezTo>
                  <a:cubicBezTo>
                    <a:pt x="21575" y="11863"/>
                    <a:pt x="21242" y="11863"/>
                    <a:pt x="20675" y="12015"/>
                  </a:cubicBezTo>
                  <a:cubicBezTo>
                    <a:pt x="20108" y="12167"/>
                    <a:pt x="19308" y="12471"/>
                    <a:pt x="18742" y="12548"/>
                  </a:cubicBezTo>
                  <a:cubicBezTo>
                    <a:pt x="18175" y="12624"/>
                    <a:pt x="17842" y="12471"/>
                    <a:pt x="17808" y="12091"/>
                  </a:cubicBezTo>
                  <a:cubicBezTo>
                    <a:pt x="17775" y="11711"/>
                    <a:pt x="18042" y="11102"/>
                    <a:pt x="18308" y="104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3" name="Line"/>
            <p:cNvSpPr/>
            <p:nvPr/>
          </p:nvSpPr>
          <p:spPr>
            <a:xfrm>
              <a:off x="11383442" y="2769323"/>
              <a:ext cx="1724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3818" y="0"/>
                  </a:moveTo>
                  <a:cubicBezTo>
                    <a:pt x="1118" y="3655"/>
                    <a:pt x="-1582" y="7311"/>
                    <a:pt x="1118" y="10911"/>
                  </a:cubicBezTo>
                  <a:cubicBezTo>
                    <a:pt x="3818" y="14511"/>
                    <a:pt x="11918" y="18055"/>
                    <a:pt x="20018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4" name="Line"/>
            <p:cNvSpPr/>
            <p:nvPr/>
          </p:nvSpPr>
          <p:spPr>
            <a:xfrm>
              <a:off x="8041056" y="3525495"/>
              <a:ext cx="237072" cy="3761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6" h="21307" extrusionOk="0">
                  <a:moveTo>
                    <a:pt x="12227" y="4187"/>
                  </a:moveTo>
                  <a:cubicBezTo>
                    <a:pt x="12434" y="3529"/>
                    <a:pt x="12642" y="2870"/>
                    <a:pt x="12746" y="2146"/>
                  </a:cubicBezTo>
                  <a:cubicBezTo>
                    <a:pt x="12850" y="1421"/>
                    <a:pt x="12850" y="631"/>
                    <a:pt x="12330" y="236"/>
                  </a:cubicBezTo>
                  <a:cubicBezTo>
                    <a:pt x="11811" y="-159"/>
                    <a:pt x="10773" y="-159"/>
                    <a:pt x="8800" y="1026"/>
                  </a:cubicBezTo>
                  <a:cubicBezTo>
                    <a:pt x="6827" y="2212"/>
                    <a:pt x="3919" y="4582"/>
                    <a:pt x="2153" y="6361"/>
                  </a:cubicBezTo>
                  <a:cubicBezTo>
                    <a:pt x="388" y="8139"/>
                    <a:pt x="-235" y="9324"/>
                    <a:pt x="77" y="10509"/>
                  </a:cubicBezTo>
                  <a:cubicBezTo>
                    <a:pt x="388" y="11695"/>
                    <a:pt x="1634" y="12880"/>
                    <a:pt x="4438" y="13604"/>
                  </a:cubicBezTo>
                  <a:cubicBezTo>
                    <a:pt x="7242" y="14329"/>
                    <a:pt x="11603" y="14592"/>
                    <a:pt x="14303" y="14856"/>
                  </a:cubicBezTo>
                  <a:cubicBezTo>
                    <a:pt x="17003" y="15119"/>
                    <a:pt x="18042" y="15382"/>
                    <a:pt x="18977" y="15778"/>
                  </a:cubicBezTo>
                  <a:cubicBezTo>
                    <a:pt x="19911" y="16173"/>
                    <a:pt x="20742" y="16700"/>
                    <a:pt x="21053" y="17292"/>
                  </a:cubicBezTo>
                  <a:cubicBezTo>
                    <a:pt x="21365" y="17885"/>
                    <a:pt x="21157" y="18543"/>
                    <a:pt x="19496" y="19268"/>
                  </a:cubicBezTo>
                  <a:cubicBezTo>
                    <a:pt x="17834" y="19992"/>
                    <a:pt x="14719" y="20782"/>
                    <a:pt x="12538" y="21112"/>
                  </a:cubicBezTo>
                  <a:cubicBezTo>
                    <a:pt x="10357" y="21441"/>
                    <a:pt x="9111" y="21309"/>
                    <a:pt x="8488" y="21046"/>
                  </a:cubicBezTo>
                  <a:cubicBezTo>
                    <a:pt x="7865" y="20782"/>
                    <a:pt x="7865" y="20387"/>
                    <a:pt x="7865" y="199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5" name="Line"/>
            <p:cNvSpPr/>
            <p:nvPr/>
          </p:nvSpPr>
          <p:spPr>
            <a:xfrm>
              <a:off x="8272014" y="3592447"/>
              <a:ext cx="331443" cy="297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458" extrusionOk="0">
                  <a:moveTo>
                    <a:pt x="4765" y="0"/>
                  </a:moveTo>
                  <a:cubicBezTo>
                    <a:pt x="4614" y="5191"/>
                    <a:pt x="4462" y="10381"/>
                    <a:pt x="4387" y="13395"/>
                  </a:cubicBezTo>
                  <a:cubicBezTo>
                    <a:pt x="4311" y="16409"/>
                    <a:pt x="4311" y="17246"/>
                    <a:pt x="4160" y="18084"/>
                  </a:cubicBezTo>
                  <a:cubicBezTo>
                    <a:pt x="4009" y="18921"/>
                    <a:pt x="3707" y="19758"/>
                    <a:pt x="3179" y="20093"/>
                  </a:cubicBezTo>
                  <a:cubicBezTo>
                    <a:pt x="2650" y="20428"/>
                    <a:pt x="1895" y="20260"/>
                    <a:pt x="1215" y="19842"/>
                  </a:cubicBezTo>
                  <a:cubicBezTo>
                    <a:pt x="535" y="19423"/>
                    <a:pt x="-69" y="18753"/>
                    <a:pt x="7" y="18251"/>
                  </a:cubicBezTo>
                  <a:cubicBezTo>
                    <a:pt x="82" y="17749"/>
                    <a:pt x="837" y="17414"/>
                    <a:pt x="1744" y="17247"/>
                  </a:cubicBezTo>
                  <a:cubicBezTo>
                    <a:pt x="2650" y="17079"/>
                    <a:pt x="3707" y="17079"/>
                    <a:pt x="4538" y="16744"/>
                  </a:cubicBezTo>
                  <a:cubicBezTo>
                    <a:pt x="5369" y="16409"/>
                    <a:pt x="5973" y="15740"/>
                    <a:pt x="6577" y="15153"/>
                  </a:cubicBezTo>
                  <a:cubicBezTo>
                    <a:pt x="7181" y="14567"/>
                    <a:pt x="7786" y="14065"/>
                    <a:pt x="8314" y="14233"/>
                  </a:cubicBezTo>
                  <a:cubicBezTo>
                    <a:pt x="8843" y="14400"/>
                    <a:pt x="9296" y="15237"/>
                    <a:pt x="9749" y="16242"/>
                  </a:cubicBezTo>
                  <a:cubicBezTo>
                    <a:pt x="10202" y="17247"/>
                    <a:pt x="10655" y="18419"/>
                    <a:pt x="11109" y="19340"/>
                  </a:cubicBezTo>
                  <a:cubicBezTo>
                    <a:pt x="11562" y="20260"/>
                    <a:pt x="12015" y="20930"/>
                    <a:pt x="12770" y="21265"/>
                  </a:cubicBezTo>
                  <a:cubicBezTo>
                    <a:pt x="13525" y="21600"/>
                    <a:pt x="14583" y="21600"/>
                    <a:pt x="16018" y="20428"/>
                  </a:cubicBezTo>
                  <a:cubicBezTo>
                    <a:pt x="17453" y="19256"/>
                    <a:pt x="19265" y="16912"/>
                    <a:pt x="20247" y="14484"/>
                  </a:cubicBezTo>
                  <a:cubicBezTo>
                    <a:pt x="21229" y="12056"/>
                    <a:pt x="21380" y="9544"/>
                    <a:pt x="21531" y="70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6" name="Line"/>
            <p:cNvSpPr/>
            <p:nvPr/>
          </p:nvSpPr>
          <p:spPr>
            <a:xfrm>
              <a:off x="8645777" y="3566614"/>
              <a:ext cx="613389" cy="3447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4" h="21353" extrusionOk="0">
                  <a:moveTo>
                    <a:pt x="3911" y="1600"/>
                  </a:moveTo>
                  <a:cubicBezTo>
                    <a:pt x="3993" y="736"/>
                    <a:pt x="4075" y="-128"/>
                    <a:pt x="4198" y="16"/>
                  </a:cubicBezTo>
                  <a:cubicBezTo>
                    <a:pt x="4320" y="160"/>
                    <a:pt x="4484" y="1312"/>
                    <a:pt x="4607" y="4264"/>
                  </a:cubicBezTo>
                  <a:cubicBezTo>
                    <a:pt x="4729" y="7216"/>
                    <a:pt x="4811" y="11968"/>
                    <a:pt x="4893" y="14704"/>
                  </a:cubicBezTo>
                  <a:cubicBezTo>
                    <a:pt x="4975" y="17440"/>
                    <a:pt x="5057" y="18160"/>
                    <a:pt x="5057" y="18160"/>
                  </a:cubicBezTo>
                  <a:cubicBezTo>
                    <a:pt x="5057" y="18160"/>
                    <a:pt x="4975" y="17440"/>
                    <a:pt x="4607" y="16576"/>
                  </a:cubicBezTo>
                  <a:cubicBezTo>
                    <a:pt x="4239" y="15712"/>
                    <a:pt x="3584" y="14704"/>
                    <a:pt x="3011" y="14200"/>
                  </a:cubicBezTo>
                  <a:cubicBezTo>
                    <a:pt x="2439" y="13696"/>
                    <a:pt x="1948" y="13696"/>
                    <a:pt x="1498" y="13840"/>
                  </a:cubicBezTo>
                  <a:cubicBezTo>
                    <a:pt x="1048" y="13984"/>
                    <a:pt x="639" y="14272"/>
                    <a:pt x="393" y="14848"/>
                  </a:cubicBezTo>
                  <a:cubicBezTo>
                    <a:pt x="148" y="15424"/>
                    <a:pt x="66" y="16288"/>
                    <a:pt x="25" y="17152"/>
                  </a:cubicBezTo>
                  <a:cubicBezTo>
                    <a:pt x="-16" y="18016"/>
                    <a:pt x="-16" y="18880"/>
                    <a:pt x="107" y="19600"/>
                  </a:cubicBezTo>
                  <a:cubicBezTo>
                    <a:pt x="229" y="20320"/>
                    <a:pt x="475" y="20896"/>
                    <a:pt x="1089" y="21184"/>
                  </a:cubicBezTo>
                  <a:cubicBezTo>
                    <a:pt x="1702" y="21472"/>
                    <a:pt x="2684" y="21472"/>
                    <a:pt x="4157" y="20536"/>
                  </a:cubicBezTo>
                  <a:cubicBezTo>
                    <a:pt x="5629" y="19600"/>
                    <a:pt x="7593" y="17728"/>
                    <a:pt x="8861" y="16288"/>
                  </a:cubicBezTo>
                  <a:cubicBezTo>
                    <a:pt x="10129" y="14848"/>
                    <a:pt x="10702" y="13840"/>
                    <a:pt x="11111" y="12976"/>
                  </a:cubicBezTo>
                  <a:cubicBezTo>
                    <a:pt x="11520" y="12112"/>
                    <a:pt x="11766" y="11392"/>
                    <a:pt x="11725" y="11464"/>
                  </a:cubicBezTo>
                  <a:cubicBezTo>
                    <a:pt x="11684" y="11536"/>
                    <a:pt x="11357" y="12400"/>
                    <a:pt x="11029" y="13480"/>
                  </a:cubicBezTo>
                  <a:cubicBezTo>
                    <a:pt x="10702" y="14560"/>
                    <a:pt x="10375" y="15856"/>
                    <a:pt x="10170" y="16936"/>
                  </a:cubicBezTo>
                  <a:cubicBezTo>
                    <a:pt x="9966" y="18016"/>
                    <a:pt x="9884" y="18880"/>
                    <a:pt x="10007" y="19528"/>
                  </a:cubicBezTo>
                  <a:cubicBezTo>
                    <a:pt x="10129" y="20176"/>
                    <a:pt x="10457" y="20608"/>
                    <a:pt x="10825" y="20752"/>
                  </a:cubicBezTo>
                  <a:cubicBezTo>
                    <a:pt x="11193" y="20896"/>
                    <a:pt x="11602" y="20752"/>
                    <a:pt x="12298" y="19384"/>
                  </a:cubicBezTo>
                  <a:cubicBezTo>
                    <a:pt x="12993" y="18016"/>
                    <a:pt x="13975" y="15424"/>
                    <a:pt x="14589" y="13840"/>
                  </a:cubicBezTo>
                  <a:cubicBezTo>
                    <a:pt x="15202" y="12256"/>
                    <a:pt x="15448" y="11680"/>
                    <a:pt x="15611" y="11752"/>
                  </a:cubicBezTo>
                  <a:cubicBezTo>
                    <a:pt x="15775" y="11824"/>
                    <a:pt x="15857" y="12544"/>
                    <a:pt x="15898" y="13336"/>
                  </a:cubicBezTo>
                  <a:cubicBezTo>
                    <a:pt x="15939" y="14128"/>
                    <a:pt x="15939" y="14992"/>
                    <a:pt x="15939" y="15784"/>
                  </a:cubicBezTo>
                  <a:cubicBezTo>
                    <a:pt x="15939" y="16576"/>
                    <a:pt x="15939" y="17296"/>
                    <a:pt x="16143" y="17584"/>
                  </a:cubicBezTo>
                  <a:cubicBezTo>
                    <a:pt x="16348" y="17872"/>
                    <a:pt x="16757" y="17728"/>
                    <a:pt x="17207" y="16864"/>
                  </a:cubicBezTo>
                  <a:cubicBezTo>
                    <a:pt x="17657" y="16000"/>
                    <a:pt x="18148" y="14416"/>
                    <a:pt x="18557" y="13336"/>
                  </a:cubicBezTo>
                  <a:cubicBezTo>
                    <a:pt x="18966" y="12256"/>
                    <a:pt x="19293" y="11680"/>
                    <a:pt x="19579" y="11896"/>
                  </a:cubicBezTo>
                  <a:cubicBezTo>
                    <a:pt x="19866" y="12112"/>
                    <a:pt x="20111" y="13120"/>
                    <a:pt x="20234" y="14128"/>
                  </a:cubicBezTo>
                  <a:cubicBezTo>
                    <a:pt x="20357" y="15136"/>
                    <a:pt x="20357" y="16144"/>
                    <a:pt x="20357" y="17008"/>
                  </a:cubicBezTo>
                  <a:cubicBezTo>
                    <a:pt x="20357" y="17872"/>
                    <a:pt x="20357" y="18592"/>
                    <a:pt x="20561" y="18592"/>
                  </a:cubicBezTo>
                  <a:cubicBezTo>
                    <a:pt x="20766" y="18592"/>
                    <a:pt x="21175" y="17872"/>
                    <a:pt x="21584" y="171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7" name="Line"/>
            <p:cNvSpPr/>
            <p:nvPr/>
          </p:nvSpPr>
          <p:spPr>
            <a:xfrm>
              <a:off x="9271876" y="3585471"/>
              <a:ext cx="413992" cy="36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600" extrusionOk="0">
                  <a:moveTo>
                    <a:pt x="4384" y="0"/>
                  </a:moveTo>
                  <a:cubicBezTo>
                    <a:pt x="4984" y="138"/>
                    <a:pt x="5584" y="277"/>
                    <a:pt x="5944" y="1246"/>
                  </a:cubicBezTo>
                  <a:cubicBezTo>
                    <a:pt x="6304" y="2215"/>
                    <a:pt x="6424" y="4015"/>
                    <a:pt x="6364" y="6369"/>
                  </a:cubicBezTo>
                  <a:cubicBezTo>
                    <a:pt x="6304" y="8723"/>
                    <a:pt x="6064" y="11631"/>
                    <a:pt x="5944" y="13431"/>
                  </a:cubicBezTo>
                  <a:cubicBezTo>
                    <a:pt x="5824" y="15231"/>
                    <a:pt x="5824" y="15923"/>
                    <a:pt x="5524" y="16131"/>
                  </a:cubicBezTo>
                  <a:cubicBezTo>
                    <a:pt x="5224" y="16338"/>
                    <a:pt x="4624" y="16062"/>
                    <a:pt x="3904" y="15438"/>
                  </a:cubicBezTo>
                  <a:cubicBezTo>
                    <a:pt x="3184" y="14815"/>
                    <a:pt x="2344" y="13846"/>
                    <a:pt x="1564" y="13085"/>
                  </a:cubicBezTo>
                  <a:cubicBezTo>
                    <a:pt x="784" y="12323"/>
                    <a:pt x="64" y="11769"/>
                    <a:pt x="4" y="11354"/>
                  </a:cubicBezTo>
                  <a:cubicBezTo>
                    <a:pt x="-56" y="10938"/>
                    <a:pt x="544" y="10662"/>
                    <a:pt x="2824" y="9762"/>
                  </a:cubicBezTo>
                  <a:cubicBezTo>
                    <a:pt x="5104" y="8862"/>
                    <a:pt x="9064" y="7338"/>
                    <a:pt x="11524" y="6369"/>
                  </a:cubicBezTo>
                  <a:cubicBezTo>
                    <a:pt x="13984" y="5400"/>
                    <a:pt x="14944" y="4985"/>
                    <a:pt x="15064" y="5123"/>
                  </a:cubicBezTo>
                  <a:cubicBezTo>
                    <a:pt x="15184" y="5262"/>
                    <a:pt x="14464" y="5954"/>
                    <a:pt x="13804" y="6646"/>
                  </a:cubicBezTo>
                  <a:cubicBezTo>
                    <a:pt x="13144" y="7338"/>
                    <a:pt x="12544" y="8031"/>
                    <a:pt x="12124" y="8723"/>
                  </a:cubicBezTo>
                  <a:cubicBezTo>
                    <a:pt x="11704" y="9415"/>
                    <a:pt x="11464" y="10108"/>
                    <a:pt x="11644" y="10662"/>
                  </a:cubicBezTo>
                  <a:cubicBezTo>
                    <a:pt x="11824" y="11215"/>
                    <a:pt x="12424" y="11631"/>
                    <a:pt x="13744" y="11908"/>
                  </a:cubicBezTo>
                  <a:cubicBezTo>
                    <a:pt x="15064" y="12185"/>
                    <a:pt x="17104" y="12323"/>
                    <a:pt x="18484" y="12531"/>
                  </a:cubicBezTo>
                  <a:cubicBezTo>
                    <a:pt x="19864" y="12738"/>
                    <a:pt x="20584" y="13015"/>
                    <a:pt x="21004" y="13500"/>
                  </a:cubicBezTo>
                  <a:cubicBezTo>
                    <a:pt x="21424" y="13985"/>
                    <a:pt x="21544" y="14677"/>
                    <a:pt x="21004" y="15369"/>
                  </a:cubicBezTo>
                  <a:cubicBezTo>
                    <a:pt x="20464" y="16062"/>
                    <a:pt x="19264" y="16754"/>
                    <a:pt x="16984" y="17792"/>
                  </a:cubicBezTo>
                  <a:cubicBezTo>
                    <a:pt x="14704" y="18831"/>
                    <a:pt x="11344" y="20215"/>
                    <a:pt x="7984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8" name="Line"/>
            <p:cNvSpPr/>
            <p:nvPr/>
          </p:nvSpPr>
          <p:spPr>
            <a:xfrm>
              <a:off x="9985028" y="3607493"/>
              <a:ext cx="256151" cy="238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1299" extrusionOk="0">
                  <a:moveTo>
                    <a:pt x="2302" y="7379"/>
                  </a:moveTo>
                  <a:cubicBezTo>
                    <a:pt x="1718" y="6548"/>
                    <a:pt x="1135" y="5717"/>
                    <a:pt x="745" y="5821"/>
                  </a:cubicBezTo>
                  <a:cubicBezTo>
                    <a:pt x="356" y="5925"/>
                    <a:pt x="162" y="6964"/>
                    <a:pt x="64" y="9248"/>
                  </a:cubicBezTo>
                  <a:cubicBezTo>
                    <a:pt x="-33" y="11533"/>
                    <a:pt x="-33" y="15064"/>
                    <a:pt x="162" y="17348"/>
                  </a:cubicBezTo>
                  <a:cubicBezTo>
                    <a:pt x="356" y="19633"/>
                    <a:pt x="745" y="20671"/>
                    <a:pt x="1913" y="21087"/>
                  </a:cubicBezTo>
                  <a:cubicBezTo>
                    <a:pt x="3080" y="21502"/>
                    <a:pt x="5026" y="21294"/>
                    <a:pt x="6291" y="20567"/>
                  </a:cubicBezTo>
                  <a:cubicBezTo>
                    <a:pt x="7556" y="19840"/>
                    <a:pt x="8140" y="18594"/>
                    <a:pt x="8626" y="17348"/>
                  </a:cubicBezTo>
                  <a:cubicBezTo>
                    <a:pt x="9113" y="16102"/>
                    <a:pt x="9502" y="14856"/>
                    <a:pt x="9891" y="14752"/>
                  </a:cubicBezTo>
                  <a:cubicBezTo>
                    <a:pt x="10281" y="14648"/>
                    <a:pt x="10670" y="15687"/>
                    <a:pt x="10962" y="16725"/>
                  </a:cubicBezTo>
                  <a:cubicBezTo>
                    <a:pt x="11253" y="17764"/>
                    <a:pt x="11448" y="18802"/>
                    <a:pt x="12032" y="19321"/>
                  </a:cubicBezTo>
                  <a:cubicBezTo>
                    <a:pt x="12616" y="19840"/>
                    <a:pt x="13589" y="19840"/>
                    <a:pt x="15243" y="18490"/>
                  </a:cubicBezTo>
                  <a:cubicBezTo>
                    <a:pt x="16897" y="17140"/>
                    <a:pt x="19232" y="14440"/>
                    <a:pt x="20399" y="11637"/>
                  </a:cubicBezTo>
                  <a:cubicBezTo>
                    <a:pt x="21567" y="8833"/>
                    <a:pt x="21567" y="5925"/>
                    <a:pt x="21275" y="3744"/>
                  </a:cubicBezTo>
                  <a:cubicBezTo>
                    <a:pt x="20983" y="1564"/>
                    <a:pt x="20399" y="110"/>
                    <a:pt x="20205" y="6"/>
                  </a:cubicBezTo>
                  <a:cubicBezTo>
                    <a:pt x="20010" y="-98"/>
                    <a:pt x="20205" y="1148"/>
                    <a:pt x="20399" y="2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69" name="Line"/>
            <p:cNvSpPr/>
            <p:nvPr/>
          </p:nvSpPr>
          <p:spPr>
            <a:xfrm>
              <a:off x="10305800" y="3479198"/>
              <a:ext cx="408094" cy="3826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8" h="21286" extrusionOk="0">
                  <a:moveTo>
                    <a:pt x="351" y="1643"/>
                  </a:moveTo>
                  <a:cubicBezTo>
                    <a:pt x="229" y="737"/>
                    <a:pt x="107" y="-168"/>
                    <a:pt x="46" y="26"/>
                  </a:cubicBezTo>
                  <a:cubicBezTo>
                    <a:pt x="-15" y="220"/>
                    <a:pt x="-15" y="1513"/>
                    <a:pt x="46" y="3971"/>
                  </a:cubicBezTo>
                  <a:cubicBezTo>
                    <a:pt x="107" y="6428"/>
                    <a:pt x="229" y="10050"/>
                    <a:pt x="290" y="12572"/>
                  </a:cubicBezTo>
                  <a:cubicBezTo>
                    <a:pt x="351" y="15094"/>
                    <a:pt x="351" y="16517"/>
                    <a:pt x="412" y="17616"/>
                  </a:cubicBezTo>
                  <a:cubicBezTo>
                    <a:pt x="473" y="18716"/>
                    <a:pt x="595" y="19492"/>
                    <a:pt x="900" y="19621"/>
                  </a:cubicBezTo>
                  <a:cubicBezTo>
                    <a:pt x="1205" y="19751"/>
                    <a:pt x="1693" y="19233"/>
                    <a:pt x="2487" y="17875"/>
                  </a:cubicBezTo>
                  <a:cubicBezTo>
                    <a:pt x="3280" y="16517"/>
                    <a:pt x="4378" y="14318"/>
                    <a:pt x="5171" y="13025"/>
                  </a:cubicBezTo>
                  <a:cubicBezTo>
                    <a:pt x="5965" y="11731"/>
                    <a:pt x="6453" y="11343"/>
                    <a:pt x="6941" y="11408"/>
                  </a:cubicBezTo>
                  <a:cubicBezTo>
                    <a:pt x="7429" y="11473"/>
                    <a:pt x="7917" y="11990"/>
                    <a:pt x="8161" y="12960"/>
                  </a:cubicBezTo>
                  <a:cubicBezTo>
                    <a:pt x="8405" y="13930"/>
                    <a:pt x="8405" y="15353"/>
                    <a:pt x="8344" y="16517"/>
                  </a:cubicBezTo>
                  <a:cubicBezTo>
                    <a:pt x="8283" y="17681"/>
                    <a:pt x="8161" y="18586"/>
                    <a:pt x="8283" y="18781"/>
                  </a:cubicBezTo>
                  <a:cubicBezTo>
                    <a:pt x="8405" y="18975"/>
                    <a:pt x="8771" y="18457"/>
                    <a:pt x="9199" y="17875"/>
                  </a:cubicBezTo>
                  <a:cubicBezTo>
                    <a:pt x="9626" y="17293"/>
                    <a:pt x="10114" y="16646"/>
                    <a:pt x="10724" y="16323"/>
                  </a:cubicBezTo>
                  <a:cubicBezTo>
                    <a:pt x="11334" y="16000"/>
                    <a:pt x="12066" y="16000"/>
                    <a:pt x="12677" y="16258"/>
                  </a:cubicBezTo>
                  <a:cubicBezTo>
                    <a:pt x="13287" y="16517"/>
                    <a:pt x="13775" y="17034"/>
                    <a:pt x="14080" y="17616"/>
                  </a:cubicBezTo>
                  <a:cubicBezTo>
                    <a:pt x="14385" y="18198"/>
                    <a:pt x="14507" y="18845"/>
                    <a:pt x="14690" y="19557"/>
                  </a:cubicBezTo>
                  <a:cubicBezTo>
                    <a:pt x="14873" y="20268"/>
                    <a:pt x="15117" y="21044"/>
                    <a:pt x="15666" y="21238"/>
                  </a:cubicBezTo>
                  <a:cubicBezTo>
                    <a:pt x="16216" y="21432"/>
                    <a:pt x="17070" y="21044"/>
                    <a:pt x="18107" y="19751"/>
                  </a:cubicBezTo>
                  <a:cubicBezTo>
                    <a:pt x="19144" y="18457"/>
                    <a:pt x="20365" y="16258"/>
                    <a:pt x="20975" y="14577"/>
                  </a:cubicBezTo>
                  <a:cubicBezTo>
                    <a:pt x="21585" y="12895"/>
                    <a:pt x="21585" y="11731"/>
                    <a:pt x="20853" y="11085"/>
                  </a:cubicBezTo>
                  <a:cubicBezTo>
                    <a:pt x="20121" y="10438"/>
                    <a:pt x="18656" y="10309"/>
                    <a:pt x="17009" y="11020"/>
                  </a:cubicBezTo>
                  <a:cubicBezTo>
                    <a:pt x="15361" y="11731"/>
                    <a:pt x="13531" y="13283"/>
                    <a:pt x="11700" y="148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0" name="Line"/>
            <p:cNvSpPr/>
            <p:nvPr/>
          </p:nvSpPr>
          <p:spPr>
            <a:xfrm>
              <a:off x="8695302" y="4236530"/>
              <a:ext cx="266514" cy="248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209" extrusionOk="0">
                  <a:moveTo>
                    <a:pt x="6052" y="2180"/>
                  </a:moveTo>
                  <a:cubicBezTo>
                    <a:pt x="5307" y="1585"/>
                    <a:pt x="4562" y="991"/>
                    <a:pt x="3910" y="1189"/>
                  </a:cubicBezTo>
                  <a:cubicBezTo>
                    <a:pt x="3259" y="1387"/>
                    <a:pt x="2700" y="2378"/>
                    <a:pt x="2048" y="4954"/>
                  </a:cubicBezTo>
                  <a:cubicBezTo>
                    <a:pt x="1397" y="7530"/>
                    <a:pt x="652" y="11692"/>
                    <a:pt x="279" y="14268"/>
                  </a:cubicBezTo>
                  <a:cubicBezTo>
                    <a:pt x="-93" y="16844"/>
                    <a:pt x="-93" y="17835"/>
                    <a:pt x="279" y="18628"/>
                  </a:cubicBezTo>
                  <a:cubicBezTo>
                    <a:pt x="652" y="19420"/>
                    <a:pt x="1397" y="20015"/>
                    <a:pt x="2514" y="19519"/>
                  </a:cubicBezTo>
                  <a:cubicBezTo>
                    <a:pt x="3631" y="19024"/>
                    <a:pt x="5121" y="17439"/>
                    <a:pt x="6424" y="16349"/>
                  </a:cubicBezTo>
                  <a:cubicBezTo>
                    <a:pt x="7728" y="15259"/>
                    <a:pt x="8845" y="14664"/>
                    <a:pt x="9776" y="14664"/>
                  </a:cubicBezTo>
                  <a:cubicBezTo>
                    <a:pt x="10707" y="14664"/>
                    <a:pt x="11452" y="15259"/>
                    <a:pt x="12010" y="16250"/>
                  </a:cubicBezTo>
                  <a:cubicBezTo>
                    <a:pt x="12569" y="17240"/>
                    <a:pt x="12941" y="18628"/>
                    <a:pt x="13407" y="19717"/>
                  </a:cubicBezTo>
                  <a:cubicBezTo>
                    <a:pt x="13873" y="20807"/>
                    <a:pt x="14431" y="21600"/>
                    <a:pt x="15735" y="21005"/>
                  </a:cubicBezTo>
                  <a:cubicBezTo>
                    <a:pt x="17038" y="20411"/>
                    <a:pt x="19086" y="18429"/>
                    <a:pt x="20204" y="14961"/>
                  </a:cubicBezTo>
                  <a:cubicBezTo>
                    <a:pt x="21321" y="11494"/>
                    <a:pt x="21507" y="6539"/>
                    <a:pt x="21228" y="3666"/>
                  </a:cubicBezTo>
                  <a:cubicBezTo>
                    <a:pt x="20948" y="793"/>
                    <a:pt x="20204" y="0"/>
                    <a:pt x="19552" y="0"/>
                  </a:cubicBezTo>
                  <a:cubicBezTo>
                    <a:pt x="18900" y="0"/>
                    <a:pt x="18341" y="793"/>
                    <a:pt x="18435" y="2279"/>
                  </a:cubicBezTo>
                  <a:cubicBezTo>
                    <a:pt x="18528" y="3765"/>
                    <a:pt x="19273" y="5945"/>
                    <a:pt x="20017" y="812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1" name="Line"/>
            <p:cNvSpPr/>
            <p:nvPr/>
          </p:nvSpPr>
          <p:spPr>
            <a:xfrm>
              <a:off x="9033180" y="4256056"/>
              <a:ext cx="146305" cy="215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09" h="20843" extrusionOk="0">
                  <a:moveTo>
                    <a:pt x="3386" y="5311"/>
                  </a:moveTo>
                  <a:cubicBezTo>
                    <a:pt x="2057" y="9136"/>
                    <a:pt x="728" y="12961"/>
                    <a:pt x="229" y="15548"/>
                  </a:cubicBezTo>
                  <a:cubicBezTo>
                    <a:pt x="-269" y="18136"/>
                    <a:pt x="63" y="19486"/>
                    <a:pt x="1060" y="20274"/>
                  </a:cubicBezTo>
                  <a:cubicBezTo>
                    <a:pt x="2057" y="21061"/>
                    <a:pt x="3719" y="21286"/>
                    <a:pt x="7208" y="19261"/>
                  </a:cubicBezTo>
                  <a:cubicBezTo>
                    <a:pt x="10697" y="17236"/>
                    <a:pt x="16014" y="12961"/>
                    <a:pt x="18673" y="10036"/>
                  </a:cubicBezTo>
                  <a:cubicBezTo>
                    <a:pt x="21331" y="7111"/>
                    <a:pt x="21331" y="5536"/>
                    <a:pt x="20168" y="3961"/>
                  </a:cubicBezTo>
                  <a:cubicBezTo>
                    <a:pt x="19005" y="2386"/>
                    <a:pt x="16679" y="811"/>
                    <a:pt x="14685" y="248"/>
                  </a:cubicBezTo>
                  <a:cubicBezTo>
                    <a:pt x="12691" y="-314"/>
                    <a:pt x="11029" y="136"/>
                    <a:pt x="9866" y="1036"/>
                  </a:cubicBezTo>
                  <a:cubicBezTo>
                    <a:pt x="8703" y="1936"/>
                    <a:pt x="8039" y="3286"/>
                    <a:pt x="7374" y="463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2" name="Line"/>
            <p:cNvSpPr/>
            <p:nvPr/>
          </p:nvSpPr>
          <p:spPr>
            <a:xfrm>
              <a:off x="9224899" y="4290010"/>
              <a:ext cx="159828" cy="172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34" extrusionOk="0">
                  <a:moveTo>
                    <a:pt x="857" y="5184"/>
                  </a:moveTo>
                  <a:cubicBezTo>
                    <a:pt x="544" y="9216"/>
                    <a:pt x="231" y="13248"/>
                    <a:pt x="75" y="15984"/>
                  </a:cubicBezTo>
                  <a:cubicBezTo>
                    <a:pt x="-82" y="18720"/>
                    <a:pt x="-82" y="20160"/>
                    <a:pt x="1014" y="20880"/>
                  </a:cubicBezTo>
                  <a:cubicBezTo>
                    <a:pt x="2109" y="21600"/>
                    <a:pt x="4301" y="21600"/>
                    <a:pt x="7431" y="19872"/>
                  </a:cubicBezTo>
                  <a:cubicBezTo>
                    <a:pt x="10561" y="18144"/>
                    <a:pt x="14631" y="14688"/>
                    <a:pt x="17135" y="11088"/>
                  </a:cubicBezTo>
                  <a:cubicBezTo>
                    <a:pt x="19640" y="7488"/>
                    <a:pt x="20579" y="3744"/>
                    <a:pt x="21518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3" name="Line"/>
            <p:cNvSpPr/>
            <p:nvPr/>
          </p:nvSpPr>
          <p:spPr>
            <a:xfrm>
              <a:off x="9496336" y="4185375"/>
              <a:ext cx="83709" cy="216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6" extrusionOk="0">
                  <a:moveTo>
                    <a:pt x="0" y="0"/>
                  </a:moveTo>
                  <a:cubicBezTo>
                    <a:pt x="1200" y="5055"/>
                    <a:pt x="2400" y="10111"/>
                    <a:pt x="3000" y="13213"/>
                  </a:cubicBezTo>
                  <a:cubicBezTo>
                    <a:pt x="3600" y="16315"/>
                    <a:pt x="3600" y="17464"/>
                    <a:pt x="3900" y="18613"/>
                  </a:cubicBezTo>
                  <a:cubicBezTo>
                    <a:pt x="4200" y="19762"/>
                    <a:pt x="4800" y="20911"/>
                    <a:pt x="7800" y="21255"/>
                  </a:cubicBezTo>
                  <a:cubicBezTo>
                    <a:pt x="10800" y="21600"/>
                    <a:pt x="16200" y="21140"/>
                    <a:pt x="21600" y="2068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4" name="Line"/>
            <p:cNvSpPr/>
            <p:nvPr/>
          </p:nvSpPr>
          <p:spPr>
            <a:xfrm>
              <a:off x="9592388" y="4094692"/>
              <a:ext cx="217852" cy="344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477" extrusionOk="0">
                  <a:moveTo>
                    <a:pt x="12435" y="0"/>
                  </a:moveTo>
                  <a:cubicBezTo>
                    <a:pt x="13571" y="290"/>
                    <a:pt x="14708" y="580"/>
                    <a:pt x="15845" y="2319"/>
                  </a:cubicBezTo>
                  <a:cubicBezTo>
                    <a:pt x="16982" y="4059"/>
                    <a:pt x="18119" y="7248"/>
                    <a:pt x="18801" y="9713"/>
                  </a:cubicBezTo>
                  <a:cubicBezTo>
                    <a:pt x="19483" y="12177"/>
                    <a:pt x="19710" y="13917"/>
                    <a:pt x="19710" y="15366"/>
                  </a:cubicBezTo>
                  <a:cubicBezTo>
                    <a:pt x="19710" y="16816"/>
                    <a:pt x="19483" y="17976"/>
                    <a:pt x="18801" y="18411"/>
                  </a:cubicBezTo>
                  <a:cubicBezTo>
                    <a:pt x="18119" y="18846"/>
                    <a:pt x="16982" y="18556"/>
                    <a:pt x="14254" y="18048"/>
                  </a:cubicBezTo>
                  <a:cubicBezTo>
                    <a:pt x="11525" y="17541"/>
                    <a:pt x="7205" y="16816"/>
                    <a:pt x="4590" y="16671"/>
                  </a:cubicBezTo>
                  <a:cubicBezTo>
                    <a:pt x="1976" y="16526"/>
                    <a:pt x="1066" y="16961"/>
                    <a:pt x="498" y="17541"/>
                  </a:cubicBezTo>
                  <a:cubicBezTo>
                    <a:pt x="-71" y="18121"/>
                    <a:pt x="-298" y="18846"/>
                    <a:pt x="611" y="19570"/>
                  </a:cubicBezTo>
                  <a:cubicBezTo>
                    <a:pt x="1521" y="20295"/>
                    <a:pt x="3567" y="21020"/>
                    <a:pt x="7205" y="21310"/>
                  </a:cubicBezTo>
                  <a:cubicBezTo>
                    <a:pt x="10843" y="21600"/>
                    <a:pt x="16073" y="21455"/>
                    <a:pt x="21302" y="2131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5" name="Line"/>
            <p:cNvSpPr/>
            <p:nvPr/>
          </p:nvSpPr>
          <p:spPr>
            <a:xfrm>
              <a:off x="10138093" y="4205610"/>
              <a:ext cx="181368" cy="18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7" extrusionOk="0">
                  <a:moveTo>
                    <a:pt x="0" y="6248"/>
                  </a:moveTo>
                  <a:cubicBezTo>
                    <a:pt x="0" y="10362"/>
                    <a:pt x="0" y="14476"/>
                    <a:pt x="0" y="17176"/>
                  </a:cubicBezTo>
                  <a:cubicBezTo>
                    <a:pt x="0" y="19876"/>
                    <a:pt x="0" y="21162"/>
                    <a:pt x="415" y="20905"/>
                  </a:cubicBezTo>
                  <a:cubicBezTo>
                    <a:pt x="831" y="20648"/>
                    <a:pt x="1662" y="18848"/>
                    <a:pt x="3185" y="16019"/>
                  </a:cubicBezTo>
                  <a:cubicBezTo>
                    <a:pt x="4708" y="13191"/>
                    <a:pt x="6923" y="9333"/>
                    <a:pt x="8585" y="6376"/>
                  </a:cubicBezTo>
                  <a:cubicBezTo>
                    <a:pt x="10246" y="3419"/>
                    <a:pt x="11354" y="1362"/>
                    <a:pt x="12600" y="462"/>
                  </a:cubicBezTo>
                  <a:cubicBezTo>
                    <a:pt x="13846" y="-438"/>
                    <a:pt x="15231" y="-181"/>
                    <a:pt x="16200" y="2648"/>
                  </a:cubicBezTo>
                  <a:cubicBezTo>
                    <a:pt x="17169" y="5476"/>
                    <a:pt x="17723" y="10876"/>
                    <a:pt x="18554" y="14348"/>
                  </a:cubicBezTo>
                  <a:cubicBezTo>
                    <a:pt x="19385" y="17819"/>
                    <a:pt x="20492" y="19362"/>
                    <a:pt x="21600" y="209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6" name="Line"/>
            <p:cNvSpPr/>
            <p:nvPr/>
          </p:nvSpPr>
          <p:spPr>
            <a:xfrm>
              <a:off x="10396192" y="4248156"/>
              <a:ext cx="176119" cy="15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248" extrusionOk="0">
                  <a:moveTo>
                    <a:pt x="0" y="0"/>
                  </a:moveTo>
                  <a:cubicBezTo>
                    <a:pt x="1122" y="1252"/>
                    <a:pt x="2244" y="2504"/>
                    <a:pt x="2525" y="5009"/>
                  </a:cubicBezTo>
                  <a:cubicBezTo>
                    <a:pt x="2805" y="7513"/>
                    <a:pt x="2244" y="11270"/>
                    <a:pt x="1964" y="14243"/>
                  </a:cubicBezTo>
                  <a:cubicBezTo>
                    <a:pt x="1683" y="17217"/>
                    <a:pt x="1683" y="19409"/>
                    <a:pt x="3086" y="20504"/>
                  </a:cubicBezTo>
                  <a:cubicBezTo>
                    <a:pt x="4488" y="21600"/>
                    <a:pt x="7293" y="21600"/>
                    <a:pt x="10519" y="19722"/>
                  </a:cubicBezTo>
                  <a:cubicBezTo>
                    <a:pt x="13745" y="17843"/>
                    <a:pt x="17392" y="14087"/>
                    <a:pt x="19356" y="11426"/>
                  </a:cubicBezTo>
                  <a:cubicBezTo>
                    <a:pt x="21319" y="8765"/>
                    <a:pt x="21600" y="7200"/>
                    <a:pt x="20899" y="6261"/>
                  </a:cubicBezTo>
                  <a:cubicBezTo>
                    <a:pt x="20197" y="5322"/>
                    <a:pt x="18514" y="5009"/>
                    <a:pt x="15709" y="4852"/>
                  </a:cubicBezTo>
                  <a:cubicBezTo>
                    <a:pt x="12904" y="4696"/>
                    <a:pt x="8977" y="4696"/>
                    <a:pt x="5049" y="469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7" name="Line"/>
            <p:cNvSpPr/>
            <p:nvPr/>
          </p:nvSpPr>
          <p:spPr>
            <a:xfrm>
              <a:off x="10654290" y="4115619"/>
              <a:ext cx="20928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900"/>
                    <a:pt x="16800" y="7800"/>
                    <a:pt x="13200" y="11400"/>
                  </a:cubicBezTo>
                  <a:cubicBezTo>
                    <a:pt x="9600" y="15000"/>
                    <a:pt x="4800" y="183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8" name="Line"/>
            <p:cNvSpPr/>
            <p:nvPr/>
          </p:nvSpPr>
          <p:spPr>
            <a:xfrm>
              <a:off x="10598485" y="4275440"/>
              <a:ext cx="383660" cy="215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15" extrusionOk="0">
                  <a:moveTo>
                    <a:pt x="0" y="20015"/>
                  </a:moveTo>
                  <a:cubicBezTo>
                    <a:pt x="4844" y="11375"/>
                    <a:pt x="9687" y="2735"/>
                    <a:pt x="13287" y="575"/>
                  </a:cubicBezTo>
                  <a:cubicBezTo>
                    <a:pt x="16887" y="-1585"/>
                    <a:pt x="19244" y="2735"/>
                    <a:pt x="21600" y="705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79" name="Line"/>
            <p:cNvSpPr/>
            <p:nvPr/>
          </p:nvSpPr>
          <p:spPr>
            <a:xfrm>
              <a:off x="7370044" y="4948258"/>
              <a:ext cx="322770" cy="4895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352" extrusionOk="0">
                  <a:moveTo>
                    <a:pt x="13801" y="4452"/>
                  </a:moveTo>
                  <a:cubicBezTo>
                    <a:pt x="14264" y="3438"/>
                    <a:pt x="14726" y="2424"/>
                    <a:pt x="14881" y="1664"/>
                  </a:cubicBezTo>
                  <a:cubicBezTo>
                    <a:pt x="15035" y="903"/>
                    <a:pt x="14881" y="396"/>
                    <a:pt x="14418" y="143"/>
                  </a:cubicBezTo>
                  <a:cubicBezTo>
                    <a:pt x="13955" y="-111"/>
                    <a:pt x="13184" y="-111"/>
                    <a:pt x="11255" y="852"/>
                  </a:cubicBezTo>
                  <a:cubicBezTo>
                    <a:pt x="9326" y="1816"/>
                    <a:pt x="6241" y="3743"/>
                    <a:pt x="4158" y="5466"/>
                  </a:cubicBezTo>
                  <a:cubicBezTo>
                    <a:pt x="2075" y="7190"/>
                    <a:pt x="995" y="8712"/>
                    <a:pt x="455" y="9776"/>
                  </a:cubicBezTo>
                  <a:cubicBezTo>
                    <a:pt x="-85" y="10841"/>
                    <a:pt x="-85" y="11450"/>
                    <a:pt x="146" y="11957"/>
                  </a:cubicBezTo>
                  <a:cubicBezTo>
                    <a:pt x="378" y="12464"/>
                    <a:pt x="841" y="12869"/>
                    <a:pt x="2229" y="13123"/>
                  </a:cubicBezTo>
                  <a:cubicBezTo>
                    <a:pt x="3618" y="13376"/>
                    <a:pt x="5932" y="13478"/>
                    <a:pt x="8709" y="13782"/>
                  </a:cubicBezTo>
                  <a:cubicBezTo>
                    <a:pt x="11486" y="14086"/>
                    <a:pt x="14726" y="14593"/>
                    <a:pt x="16886" y="15151"/>
                  </a:cubicBezTo>
                  <a:cubicBezTo>
                    <a:pt x="19046" y="15709"/>
                    <a:pt x="20126" y="16317"/>
                    <a:pt x="20744" y="16875"/>
                  </a:cubicBezTo>
                  <a:cubicBezTo>
                    <a:pt x="21361" y="17433"/>
                    <a:pt x="21515" y="17940"/>
                    <a:pt x="21361" y="18396"/>
                  </a:cubicBezTo>
                  <a:cubicBezTo>
                    <a:pt x="21206" y="18852"/>
                    <a:pt x="20744" y="19258"/>
                    <a:pt x="18661" y="19816"/>
                  </a:cubicBezTo>
                  <a:cubicBezTo>
                    <a:pt x="16578" y="20374"/>
                    <a:pt x="12875" y="21083"/>
                    <a:pt x="10252" y="21286"/>
                  </a:cubicBezTo>
                  <a:cubicBezTo>
                    <a:pt x="7629" y="21489"/>
                    <a:pt x="6086" y="21185"/>
                    <a:pt x="4544" y="2088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0" name="Line"/>
            <p:cNvSpPr/>
            <p:nvPr/>
          </p:nvSpPr>
          <p:spPr>
            <a:xfrm>
              <a:off x="7755009" y="5002898"/>
              <a:ext cx="422934" cy="420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47" extrusionOk="0">
                  <a:moveTo>
                    <a:pt x="2702" y="12256"/>
                  </a:moveTo>
                  <a:cubicBezTo>
                    <a:pt x="2702" y="11435"/>
                    <a:pt x="2702" y="10613"/>
                    <a:pt x="2525" y="10437"/>
                  </a:cubicBezTo>
                  <a:cubicBezTo>
                    <a:pt x="2348" y="10261"/>
                    <a:pt x="1994" y="10730"/>
                    <a:pt x="1462" y="12080"/>
                  </a:cubicBezTo>
                  <a:cubicBezTo>
                    <a:pt x="931" y="13430"/>
                    <a:pt x="223" y="15661"/>
                    <a:pt x="46" y="17363"/>
                  </a:cubicBezTo>
                  <a:cubicBezTo>
                    <a:pt x="-131" y="19065"/>
                    <a:pt x="223" y="20239"/>
                    <a:pt x="754" y="20826"/>
                  </a:cubicBezTo>
                  <a:cubicBezTo>
                    <a:pt x="1285" y="21413"/>
                    <a:pt x="1994" y="21413"/>
                    <a:pt x="3174" y="20650"/>
                  </a:cubicBezTo>
                  <a:cubicBezTo>
                    <a:pt x="4354" y="19887"/>
                    <a:pt x="6007" y="18361"/>
                    <a:pt x="7423" y="15602"/>
                  </a:cubicBezTo>
                  <a:cubicBezTo>
                    <a:pt x="8840" y="12843"/>
                    <a:pt x="10020" y="8852"/>
                    <a:pt x="10669" y="6446"/>
                  </a:cubicBezTo>
                  <a:cubicBezTo>
                    <a:pt x="11318" y="4039"/>
                    <a:pt x="11436" y="3217"/>
                    <a:pt x="11554" y="2278"/>
                  </a:cubicBezTo>
                  <a:cubicBezTo>
                    <a:pt x="11672" y="1339"/>
                    <a:pt x="11790" y="283"/>
                    <a:pt x="11849" y="48"/>
                  </a:cubicBezTo>
                  <a:cubicBezTo>
                    <a:pt x="11908" y="-187"/>
                    <a:pt x="11908" y="400"/>
                    <a:pt x="11849" y="2689"/>
                  </a:cubicBezTo>
                  <a:cubicBezTo>
                    <a:pt x="11790" y="4978"/>
                    <a:pt x="11672" y="8970"/>
                    <a:pt x="11672" y="11611"/>
                  </a:cubicBezTo>
                  <a:cubicBezTo>
                    <a:pt x="11672" y="14252"/>
                    <a:pt x="11790" y="15543"/>
                    <a:pt x="12026" y="16483"/>
                  </a:cubicBezTo>
                  <a:cubicBezTo>
                    <a:pt x="12262" y="17422"/>
                    <a:pt x="12617" y="18009"/>
                    <a:pt x="13089" y="18185"/>
                  </a:cubicBezTo>
                  <a:cubicBezTo>
                    <a:pt x="13561" y="18361"/>
                    <a:pt x="14151" y="18126"/>
                    <a:pt x="14800" y="17363"/>
                  </a:cubicBezTo>
                  <a:cubicBezTo>
                    <a:pt x="15449" y="16600"/>
                    <a:pt x="16158" y="15309"/>
                    <a:pt x="16689" y="14193"/>
                  </a:cubicBezTo>
                  <a:cubicBezTo>
                    <a:pt x="17220" y="13078"/>
                    <a:pt x="17574" y="12139"/>
                    <a:pt x="18046" y="11787"/>
                  </a:cubicBezTo>
                  <a:cubicBezTo>
                    <a:pt x="18518" y="11435"/>
                    <a:pt x="19108" y="11670"/>
                    <a:pt x="19698" y="12961"/>
                  </a:cubicBezTo>
                  <a:cubicBezTo>
                    <a:pt x="20289" y="14252"/>
                    <a:pt x="20879" y="16600"/>
                    <a:pt x="21469" y="18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1" name="Line"/>
            <p:cNvSpPr/>
            <p:nvPr/>
          </p:nvSpPr>
          <p:spPr>
            <a:xfrm>
              <a:off x="8198869" y="5194237"/>
              <a:ext cx="477479" cy="184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2" h="20955" extrusionOk="0">
                  <a:moveTo>
                    <a:pt x="1887" y="6617"/>
                  </a:moveTo>
                  <a:cubicBezTo>
                    <a:pt x="2412" y="6090"/>
                    <a:pt x="2936" y="5563"/>
                    <a:pt x="3303" y="5958"/>
                  </a:cubicBezTo>
                  <a:cubicBezTo>
                    <a:pt x="3670" y="6353"/>
                    <a:pt x="3880" y="7670"/>
                    <a:pt x="3932" y="9251"/>
                  </a:cubicBezTo>
                  <a:cubicBezTo>
                    <a:pt x="3984" y="10831"/>
                    <a:pt x="3880" y="12675"/>
                    <a:pt x="3775" y="14783"/>
                  </a:cubicBezTo>
                  <a:cubicBezTo>
                    <a:pt x="3670" y="16890"/>
                    <a:pt x="3565" y="19261"/>
                    <a:pt x="3775" y="20314"/>
                  </a:cubicBezTo>
                  <a:cubicBezTo>
                    <a:pt x="3984" y="21368"/>
                    <a:pt x="4509" y="21105"/>
                    <a:pt x="5400" y="19656"/>
                  </a:cubicBezTo>
                  <a:cubicBezTo>
                    <a:pt x="6291" y="18207"/>
                    <a:pt x="7550" y="15573"/>
                    <a:pt x="8388" y="13202"/>
                  </a:cubicBezTo>
                  <a:cubicBezTo>
                    <a:pt x="9227" y="10831"/>
                    <a:pt x="9647" y="8724"/>
                    <a:pt x="9909" y="7012"/>
                  </a:cubicBezTo>
                  <a:cubicBezTo>
                    <a:pt x="10171" y="5300"/>
                    <a:pt x="10276" y="3983"/>
                    <a:pt x="10066" y="3324"/>
                  </a:cubicBezTo>
                  <a:cubicBezTo>
                    <a:pt x="9856" y="2666"/>
                    <a:pt x="9332" y="2666"/>
                    <a:pt x="7812" y="3192"/>
                  </a:cubicBezTo>
                  <a:cubicBezTo>
                    <a:pt x="6291" y="3719"/>
                    <a:pt x="3775" y="4773"/>
                    <a:pt x="2202" y="5695"/>
                  </a:cubicBezTo>
                  <a:cubicBezTo>
                    <a:pt x="629" y="6617"/>
                    <a:pt x="0" y="7407"/>
                    <a:pt x="0" y="7802"/>
                  </a:cubicBezTo>
                  <a:cubicBezTo>
                    <a:pt x="0" y="8197"/>
                    <a:pt x="629" y="8197"/>
                    <a:pt x="2202" y="7144"/>
                  </a:cubicBezTo>
                  <a:cubicBezTo>
                    <a:pt x="3775" y="6090"/>
                    <a:pt x="6291" y="3983"/>
                    <a:pt x="7812" y="2666"/>
                  </a:cubicBezTo>
                  <a:cubicBezTo>
                    <a:pt x="9332" y="1348"/>
                    <a:pt x="9856" y="822"/>
                    <a:pt x="10485" y="427"/>
                  </a:cubicBezTo>
                  <a:cubicBezTo>
                    <a:pt x="11115" y="31"/>
                    <a:pt x="11849" y="-232"/>
                    <a:pt x="12216" y="295"/>
                  </a:cubicBezTo>
                  <a:cubicBezTo>
                    <a:pt x="12583" y="822"/>
                    <a:pt x="12583" y="2139"/>
                    <a:pt x="12320" y="4378"/>
                  </a:cubicBezTo>
                  <a:cubicBezTo>
                    <a:pt x="12058" y="6617"/>
                    <a:pt x="11534" y="9778"/>
                    <a:pt x="11272" y="12148"/>
                  </a:cubicBezTo>
                  <a:cubicBezTo>
                    <a:pt x="11010" y="14519"/>
                    <a:pt x="11010" y="16100"/>
                    <a:pt x="11272" y="17285"/>
                  </a:cubicBezTo>
                  <a:cubicBezTo>
                    <a:pt x="11534" y="18470"/>
                    <a:pt x="12058" y="19261"/>
                    <a:pt x="13317" y="19261"/>
                  </a:cubicBezTo>
                  <a:cubicBezTo>
                    <a:pt x="14575" y="19261"/>
                    <a:pt x="16567" y="18470"/>
                    <a:pt x="18035" y="16890"/>
                  </a:cubicBezTo>
                  <a:cubicBezTo>
                    <a:pt x="19503" y="15309"/>
                    <a:pt x="20447" y="12939"/>
                    <a:pt x="20971" y="11095"/>
                  </a:cubicBezTo>
                  <a:cubicBezTo>
                    <a:pt x="21495" y="9251"/>
                    <a:pt x="21600" y="7934"/>
                    <a:pt x="21495" y="6748"/>
                  </a:cubicBezTo>
                  <a:cubicBezTo>
                    <a:pt x="21390" y="5563"/>
                    <a:pt x="21076" y="4509"/>
                    <a:pt x="19922" y="4378"/>
                  </a:cubicBezTo>
                  <a:cubicBezTo>
                    <a:pt x="18769" y="4246"/>
                    <a:pt x="16777" y="5036"/>
                    <a:pt x="14784" y="6880"/>
                  </a:cubicBezTo>
                  <a:cubicBezTo>
                    <a:pt x="12792" y="8724"/>
                    <a:pt x="10800" y="11622"/>
                    <a:pt x="8808" y="14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2" name="Line"/>
            <p:cNvSpPr/>
            <p:nvPr/>
          </p:nvSpPr>
          <p:spPr>
            <a:xfrm>
              <a:off x="8728383" y="5028183"/>
              <a:ext cx="21562" cy="433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9" h="21546" extrusionOk="0">
                  <a:moveTo>
                    <a:pt x="589" y="1101"/>
                  </a:moveTo>
                  <a:cubicBezTo>
                    <a:pt x="2749" y="524"/>
                    <a:pt x="4909" y="-54"/>
                    <a:pt x="5989" y="4"/>
                  </a:cubicBezTo>
                  <a:cubicBezTo>
                    <a:pt x="7069" y="62"/>
                    <a:pt x="7069" y="755"/>
                    <a:pt x="4909" y="3411"/>
                  </a:cubicBezTo>
                  <a:cubicBezTo>
                    <a:pt x="2749" y="6068"/>
                    <a:pt x="-1571" y="10688"/>
                    <a:pt x="589" y="14038"/>
                  </a:cubicBezTo>
                  <a:cubicBezTo>
                    <a:pt x="2749" y="17388"/>
                    <a:pt x="11389" y="19467"/>
                    <a:pt x="20029" y="2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3" name="Line"/>
            <p:cNvSpPr/>
            <p:nvPr/>
          </p:nvSpPr>
          <p:spPr>
            <a:xfrm>
              <a:off x="9140579" y="4844474"/>
              <a:ext cx="279026" cy="493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2" extrusionOk="0">
                  <a:moveTo>
                    <a:pt x="1080" y="18627"/>
                  </a:moveTo>
                  <a:cubicBezTo>
                    <a:pt x="540" y="19031"/>
                    <a:pt x="0" y="19434"/>
                    <a:pt x="0" y="19990"/>
                  </a:cubicBezTo>
                  <a:cubicBezTo>
                    <a:pt x="0" y="20545"/>
                    <a:pt x="540" y="21251"/>
                    <a:pt x="1080" y="21403"/>
                  </a:cubicBezTo>
                  <a:cubicBezTo>
                    <a:pt x="1620" y="21554"/>
                    <a:pt x="2160" y="21150"/>
                    <a:pt x="3240" y="19586"/>
                  </a:cubicBezTo>
                  <a:cubicBezTo>
                    <a:pt x="4320" y="18021"/>
                    <a:pt x="5940" y="15296"/>
                    <a:pt x="7200" y="12369"/>
                  </a:cubicBezTo>
                  <a:cubicBezTo>
                    <a:pt x="8460" y="9442"/>
                    <a:pt x="9360" y="6313"/>
                    <a:pt x="9990" y="4345"/>
                  </a:cubicBezTo>
                  <a:cubicBezTo>
                    <a:pt x="10620" y="2376"/>
                    <a:pt x="10980" y="1569"/>
                    <a:pt x="11520" y="963"/>
                  </a:cubicBezTo>
                  <a:cubicBezTo>
                    <a:pt x="12060" y="358"/>
                    <a:pt x="12780" y="-46"/>
                    <a:pt x="13410" y="4"/>
                  </a:cubicBezTo>
                  <a:cubicBezTo>
                    <a:pt x="14040" y="55"/>
                    <a:pt x="14580" y="560"/>
                    <a:pt x="15120" y="2275"/>
                  </a:cubicBezTo>
                  <a:cubicBezTo>
                    <a:pt x="15660" y="3991"/>
                    <a:pt x="16200" y="6918"/>
                    <a:pt x="17280" y="9896"/>
                  </a:cubicBezTo>
                  <a:cubicBezTo>
                    <a:pt x="18360" y="12874"/>
                    <a:pt x="19980" y="15902"/>
                    <a:pt x="21600" y="189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4" name="Line"/>
            <p:cNvSpPr/>
            <p:nvPr/>
          </p:nvSpPr>
          <p:spPr>
            <a:xfrm>
              <a:off x="9140579" y="5175914"/>
              <a:ext cx="320880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791" y="18000"/>
                    <a:pt x="11583" y="14400"/>
                    <a:pt x="15183" y="10800"/>
                  </a:cubicBezTo>
                  <a:cubicBezTo>
                    <a:pt x="18783" y="7200"/>
                    <a:pt x="20191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5" name="Line"/>
            <p:cNvSpPr/>
            <p:nvPr/>
          </p:nvSpPr>
          <p:spPr>
            <a:xfrm>
              <a:off x="5635065" y="3962155"/>
              <a:ext cx="1566291" cy="1039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600" extrusionOk="0">
                  <a:moveTo>
                    <a:pt x="21556" y="21600"/>
                  </a:moveTo>
                  <a:cubicBezTo>
                    <a:pt x="21300" y="20923"/>
                    <a:pt x="21044" y="20247"/>
                    <a:pt x="20660" y="19619"/>
                  </a:cubicBezTo>
                  <a:cubicBezTo>
                    <a:pt x="20276" y="18991"/>
                    <a:pt x="19764" y="18411"/>
                    <a:pt x="19188" y="17831"/>
                  </a:cubicBezTo>
                  <a:cubicBezTo>
                    <a:pt x="18612" y="17251"/>
                    <a:pt x="17972" y="16671"/>
                    <a:pt x="17332" y="16115"/>
                  </a:cubicBezTo>
                  <a:cubicBezTo>
                    <a:pt x="16692" y="15560"/>
                    <a:pt x="16052" y="15028"/>
                    <a:pt x="15284" y="14303"/>
                  </a:cubicBezTo>
                  <a:cubicBezTo>
                    <a:pt x="14516" y="13579"/>
                    <a:pt x="13620" y="12660"/>
                    <a:pt x="12708" y="11839"/>
                  </a:cubicBezTo>
                  <a:cubicBezTo>
                    <a:pt x="11796" y="11017"/>
                    <a:pt x="10868" y="10293"/>
                    <a:pt x="9940" y="9616"/>
                  </a:cubicBezTo>
                  <a:cubicBezTo>
                    <a:pt x="9012" y="8940"/>
                    <a:pt x="8084" y="8311"/>
                    <a:pt x="7204" y="7707"/>
                  </a:cubicBezTo>
                  <a:cubicBezTo>
                    <a:pt x="6324" y="7103"/>
                    <a:pt x="5492" y="6523"/>
                    <a:pt x="4692" y="6016"/>
                  </a:cubicBezTo>
                  <a:cubicBezTo>
                    <a:pt x="3892" y="5509"/>
                    <a:pt x="3124" y="5074"/>
                    <a:pt x="2516" y="4663"/>
                  </a:cubicBezTo>
                  <a:cubicBezTo>
                    <a:pt x="1908" y="4252"/>
                    <a:pt x="1460" y="3866"/>
                    <a:pt x="1156" y="3624"/>
                  </a:cubicBezTo>
                  <a:cubicBezTo>
                    <a:pt x="852" y="3383"/>
                    <a:pt x="692" y="3286"/>
                    <a:pt x="500" y="3117"/>
                  </a:cubicBezTo>
                  <a:cubicBezTo>
                    <a:pt x="308" y="2948"/>
                    <a:pt x="84" y="2706"/>
                    <a:pt x="20" y="2464"/>
                  </a:cubicBezTo>
                  <a:cubicBezTo>
                    <a:pt x="-44" y="2223"/>
                    <a:pt x="52" y="1981"/>
                    <a:pt x="260" y="1570"/>
                  </a:cubicBezTo>
                  <a:cubicBezTo>
                    <a:pt x="468" y="1160"/>
                    <a:pt x="788" y="580"/>
                    <a:pt x="110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6" name="Line"/>
            <p:cNvSpPr/>
            <p:nvPr/>
          </p:nvSpPr>
          <p:spPr>
            <a:xfrm>
              <a:off x="5638815" y="4115619"/>
              <a:ext cx="111611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400" y="4800"/>
                    <a:pt x="10800" y="9600"/>
                    <a:pt x="13950" y="13015"/>
                  </a:cubicBezTo>
                  <a:cubicBezTo>
                    <a:pt x="17100" y="16431"/>
                    <a:pt x="18000" y="18462"/>
                    <a:pt x="18900" y="19662"/>
                  </a:cubicBezTo>
                  <a:cubicBezTo>
                    <a:pt x="19800" y="20862"/>
                    <a:pt x="20700" y="2123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100" name="Drawing"/>
          <p:cNvGrpSpPr/>
          <p:nvPr/>
        </p:nvGrpSpPr>
        <p:grpSpPr>
          <a:xfrm>
            <a:off x="4416980" y="7144028"/>
            <a:ext cx="3270161" cy="1029082"/>
            <a:chOff x="0" y="0"/>
            <a:chExt cx="3270159" cy="1029080"/>
          </a:xfrm>
        </p:grpSpPr>
        <p:sp>
          <p:nvSpPr>
            <p:cNvPr id="1088" name="Line"/>
            <p:cNvSpPr/>
            <p:nvPr/>
          </p:nvSpPr>
          <p:spPr>
            <a:xfrm>
              <a:off x="336627" y="366204"/>
              <a:ext cx="223168" cy="379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4" h="21106" extrusionOk="0">
                  <a:moveTo>
                    <a:pt x="6969" y="1304"/>
                  </a:moveTo>
                  <a:cubicBezTo>
                    <a:pt x="6969" y="528"/>
                    <a:pt x="6969" y="-248"/>
                    <a:pt x="6528" y="75"/>
                  </a:cubicBezTo>
                  <a:cubicBezTo>
                    <a:pt x="6087" y="399"/>
                    <a:pt x="5206" y="1821"/>
                    <a:pt x="4104" y="4214"/>
                  </a:cubicBezTo>
                  <a:cubicBezTo>
                    <a:pt x="3002" y="6607"/>
                    <a:pt x="1679" y="9970"/>
                    <a:pt x="908" y="12621"/>
                  </a:cubicBezTo>
                  <a:cubicBezTo>
                    <a:pt x="136" y="15273"/>
                    <a:pt x="-84" y="17213"/>
                    <a:pt x="26" y="18506"/>
                  </a:cubicBezTo>
                  <a:cubicBezTo>
                    <a:pt x="136" y="19800"/>
                    <a:pt x="577" y="20447"/>
                    <a:pt x="1900" y="20835"/>
                  </a:cubicBezTo>
                  <a:cubicBezTo>
                    <a:pt x="3222" y="21223"/>
                    <a:pt x="5426" y="21352"/>
                    <a:pt x="8843" y="20123"/>
                  </a:cubicBezTo>
                  <a:cubicBezTo>
                    <a:pt x="12259" y="18895"/>
                    <a:pt x="16887" y="16308"/>
                    <a:pt x="19202" y="13268"/>
                  </a:cubicBezTo>
                  <a:cubicBezTo>
                    <a:pt x="21516" y="10229"/>
                    <a:pt x="21516" y="6736"/>
                    <a:pt x="20524" y="4667"/>
                  </a:cubicBezTo>
                  <a:cubicBezTo>
                    <a:pt x="19532" y="2598"/>
                    <a:pt x="17549" y="1951"/>
                    <a:pt x="15014" y="2209"/>
                  </a:cubicBezTo>
                  <a:cubicBezTo>
                    <a:pt x="12479" y="2468"/>
                    <a:pt x="9394" y="3632"/>
                    <a:pt x="7851" y="4538"/>
                  </a:cubicBezTo>
                  <a:cubicBezTo>
                    <a:pt x="6308" y="5443"/>
                    <a:pt x="6308" y="6090"/>
                    <a:pt x="6308" y="67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89" name="Line"/>
            <p:cNvSpPr/>
            <p:nvPr/>
          </p:nvSpPr>
          <p:spPr>
            <a:xfrm>
              <a:off x="622014" y="279919"/>
              <a:ext cx="156846" cy="156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088" extrusionOk="0">
                  <a:moveTo>
                    <a:pt x="7164" y="11956"/>
                  </a:moveTo>
                  <a:cubicBezTo>
                    <a:pt x="7790" y="10390"/>
                    <a:pt x="8416" y="8825"/>
                    <a:pt x="9042" y="6790"/>
                  </a:cubicBezTo>
                  <a:cubicBezTo>
                    <a:pt x="9668" y="4756"/>
                    <a:pt x="10294" y="2251"/>
                    <a:pt x="10294" y="1782"/>
                  </a:cubicBezTo>
                  <a:cubicBezTo>
                    <a:pt x="10294" y="1312"/>
                    <a:pt x="9668" y="2877"/>
                    <a:pt x="8103" y="5851"/>
                  </a:cubicBezTo>
                  <a:cubicBezTo>
                    <a:pt x="6538" y="8825"/>
                    <a:pt x="4034" y="13208"/>
                    <a:pt x="2312" y="16025"/>
                  </a:cubicBezTo>
                  <a:cubicBezTo>
                    <a:pt x="590" y="18843"/>
                    <a:pt x="-349" y="20095"/>
                    <a:pt x="121" y="20721"/>
                  </a:cubicBezTo>
                  <a:cubicBezTo>
                    <a:pt x="590" y="21347"/>
                    <a:pt x="2468" y="21347"/>
                    <a:pt x="5755" y="19312"/>
                  </a:cubicBezTo>
                  <a:cubicBezTo>
                    <a:pt x="9042" y="17277"/>
                    <a:pt x="13738" y="13208"/>
                    <a:pt x="16555" y="10234"/>
                  </a:cubicBezTo>
                  <a:cubicBezTo>
                    <a:pt x="19373" y="7260"/>
                    <a:pt x="20312" y="5382"/>
                    <a:pt x="20781" y="3660"/>
                  </a:cubicBezTo>
                  <a:cubicBezTo>
                    <a:pt x="21251" y="1938"/>
                    <a:pt x="21251" y="373"/>
                    <a:pt x="20625" y="60"/>
                  </a:cubicBezTo>
                  <a:cubicBezTo>
                    <a:pt x="19999" y="-253"/>
                    <a:pt x="18747" y="686"/>
                    <a:pt x="17338" y="2408"/>
                  </a:cubicBezTo>
                  <a:cubicBezTo>
                    <a:pt x="15929" y="4130"/>
                    <a:pt x="14364" y="6634"/>
                    <a:pt x="12799" y="91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0" name="Line"/>
            <p:cNvSpPr/>
            <p:nvPr/>
          </p:nvSpPr>
          <p:spPr>
            <a:xfrm>
              <a:off x="775210" y="271061"/>
              <a:ext cx="53481" cy="5161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026" y="3211"/>
                    <a:pt x="8452" y="6422"/>
                    <a:pt x="4696" y="9486"/>
                  </a:cubicBezTo>
                  <a:cubicBezTo>
                    <a:pt x="939" y="12551"/>
                    <a:pt x="0" y="15470"/>
                    <a:pt x="0" y="17465"/>
                  </a:cubicBezTo>
                  <a:cubicBezTo>
                    <a:pt x="0" y="19459"/>
                    <a:pt x="939" y="20530"/>
                    <a:pt x="18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1" name="Line"/>
            <p:cNvSpPr/>
            <p:nvPr/>
          </p:nvSpPr>
          <p:spPr>
            <a:xfrm>
              <a:off x="870544" y="585740"/>
              <a:ext cx="93856" cy="169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9" h="20772" extrusionOk="0">
                  <a:moveTo>
                    <a:pt x="3086" y="2463"/>
                  </a:moveTo>
                  <a:cubicBezTo>
                    <a:pt x="1543" y="6158"/>
                    <a:pt x="0" y="9853"/>
                    <a:pt x="0" y="12979"/>
                  </a:cubicBezTo>
                  <a:cubicBezTo>
                    <a:pt x="0" y="16105"/>
                    <a:pt x="1543" y="18663"/>
                    <a:pt x="3600" y="19942"/>
                  </a:cubicBezTo>
                  <a:cubicBezTo>
                    <a:pt x="5657" y="21221"/>
                    <a:pt x="8229" y="21221"/>
                    <a:pt x="11571" y="18521"/>
                  </a:cubicBezTo>
                  <a:cubicBezTo>
                    <a:pt x="14914" y="15821"/>
                    <a:pt x="19029" y="10421"/>
                    <a:pt x="20314" y="6726"/>
                  </a:cubicBezTo>
                  <a:cubicBezTo>
                    <a:pt x="21600" y="3032"/>
                    <a:pt x="20057" y="1042"/>
                    <a:pt x="16200" y="332"/>
                  </a:cubicBezTo>
                  <a:cubicBezTo>
                    <a:pt x="12343" y="-379"/>
                    <a:pt x="6171" y="189"/>
                    <a:pt x="0" y="7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2" name="Line"/>
            <p:cNvSpPr/>
            <p:nvPr/>
          </p:nvSpPr>
          <p:spPr>
            <a:xfrm>
              <a:off x="1329918" y="332599"/>
              <a:ext cx="231657" cy="3718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3" h="21193" extrusionOk="0">
                  <a:moveTo>
                    <a:pt x="5754" y="3648"/>
                  </a:moveTo>
                  <a:cubicBezTo>
                    <a:pt x="5963" y="2853"/>
                    <a:pt x="6173" y="2058"/>
                    <a:pt x="6278" y="1329"/>
                  </a:cubicBezTo>
                  <a:cubicBezTo>
                    <a:pt x="6383" y="601"/>
                    <a:pt x="6383" y="-62"/>
                    <a:pt x="6068" y="4"/>
                  </a:cubicBezTo>
                  <a:cubicBezTo>
                    <a:pt x="5754" y="71"/>
                    <a:pt x="5124" y="866"/>
                    <a:pt x="3971" y="3383"/>
                  </a:cubicBezTo>
                  <a:cubicBezTo>
                    <a:pt x="2818" y="5901"/>
                    <a:pt x="1140" y="10142"/>
                    <a:pt x="406" y="13322"/>
                  </a:cubicBezTo>
                  <a:cubicBezTo>
                    <a:pt x="-328" y="16502"/>
                    <a:pt x="-118" y="18623"/>
                    <a:pt x="1455" y="19882"/>
                  </a:cubicBezTo>
                  <a:cubicBezTo>
                    <a:pt x="3027" y="21140"/>
                    <a:pt x="5963" y="21538"/>
                    <a:pt x="9423" y="20875"/>
                  </a:cubicBezTo>
                  <a:cubicBezTo>
                    <a:pt x="12884" y="20213"/>
                    <a:pt x="16868" y="18490"/>
                    <a:pt x="18965" y="16767"/>
                  </a:cubicBezTo>
                  <a:cubicBezTo>
                    <a:pt x="21062" y="15045"/>
                    <a:pt x="21272" y="13322"/>
                    <a:pt x="20433" y="12262"/>
                  </a:cubicBezTo>
                  <a:cubicBezTo>
                    <a:pt x="19594" y="11202"/>
                    <a:pt x="17707" y="10804"/>
                    <a:pt x="15715" y="11003"/>
                  </a:cubicBezTo>
                  <a:cubicBezTo>
                    <a:pt x="13722" y="11202"/>
                    <a:pt x="11625" y="11997"/>
                    <a:pt x="9528" y="12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3" name="Line"/>
            <p:cNvSpPr/>
            <p:nvPr/>
          </p:nvSpPr>
          <p:spPr>
            <a:xfrm>
              <a:off x="1568106" y="452428"/>
              <a:ext cx="97660" cy="1651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2" extrusionOk="0">
                  <a:moveTo>
                    <a:pt x="0" y="10800"/>
                  </a:moveTo>
                  <a:cubicBezTo>
                    <a:pt x="2571" y="16200"/>
                    <a:pt x="5143" y="21600"/>
                    <a:pt x="6943" y="21300"/>
                  </a:cubicBezTo>
                  <a:cubicBezTo>
                    <a:pt x="8743" y="21000"/>
                    <a:pt x="9771" y="15000"/>
                    <a:pt x="12086" y="10500"/>
                  </a:cubicBezTo>
                  <a:cubicBezTo>
                    <a:pt x="14400" y="6000"/>
                    <a:pt x="18000" y="30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4" name="Line"/>
            <p:cNvSpPr/>
            <p:nvPr/>
          </p:nvSpPr>
          <p:spPr>
            <a:xfrm>
              <a:off x="1715702" y="449741"/>
              <a:ext cx="159333" cy="228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182" extrusionOk="0">
                  <a:moveTo>
                    <a:pt x="12060" y="1546"/>
                  </a:moveTo>
                  <a:cubicBezTo>
                    <a:pt x="11121" y="682"/>
                    <a:pt x="10181" y="-182"/>
                    <a:pt x="8929" y="34"/>
                  </a:cubicBezTo>
                  <a:cubicBezTo>
                    <a:pt x="7677" y="250"/>
                    <a:pt x="6112" y="1546"/>
                    <a:pt x="4547" y="4138"/>
                  </a:cubicBezTo>
                  <a:cubicBezTo>
                    <a:pt x="2981" y="6730"/>
                    <a:pt x="1416" y="10618"/>
                    <a:pt x="634" y="13210"/>
                  </a:cubicBezTo>
                  <a:cubicBezTo>
                    <a:pt x="-149" y="15802"/>
                    <a:pt x="-149" y="17098"/>
                    <a:pt x="321" y="18286"/>
                  </a:cubicBezTo>
                  <a:cubicBezTo>
                    <a:pt x="790" y="19474"/>
                    <a:pt x="1729" y="20554"/>
                    <a:pt x="3138" y="20986"/>
                  </a:cubicBezTo>
                  <a:cubicBezTo>
                    <a:pt x="4547" y="21418"/>
                    <a:pt x="6425" y="21202"/>
                    <a:pt x="8460" y="19690"/>
                  </a:cubicBezTo>
                  <a:cubicBezTo>
                    <a:pt x="10494" y="18178"/>
                    <a:pt x="12686" y="15370"/>
                    <a:pt x="13938" y="14614"/>
                  </a:cubicBezTo>
                  <a:cubicBezTo>
                    <a:pt x="15190" y="13858"/>
                    <a:pt x="15503" y="15154"/>
                    <a:pt x="16599" y="15586"/>
                  </a:cubicBezTo>
                  <a:cubicBezTo>
                    <a:pt x="17694" y="16018"/>
                    <a:pt x="19573" y="15586"/>
                    <a:pt x="21451" y="151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5" name="Line"/>
            <p:cNvSpPr/>
            <p:nvPr/>
          </p:nvSpPr>
          <p:spPr>
            <a:xfrm>
              <a:off x="1913818" y="262684"/>
              <a:ext cx="414632" cy="4212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85" extrusionOk="0">
                  <a:moveTo>
                    <a:pt x="7762" y="71"/>
                  </a:moveTo>
                  <a:cubicBezTo>
                    <a:pt x="8365" y="-47"/>
                    <a:pt x="8968" y="-165"/>
                    <a:pt x="9391" y="1015"/>
                  </a:cubicBezTo>
                  <a:cubicBezTo>
                    <a:pt x="9813" y="2196"/>
                    <a:pt x="10054" y="4674"/>
                    <a:pt x="10115" y="7743"/>
                  </a:cubicBezTo>
                  <a:cubicBezTo>
                    <a:pt x="10175" y="10812"/>
                    <a:pt x="10054" y="14471"/>
                    <a:pt x="9994" y="16596"/>
                  </a:cubicBezTo>
                  <a:cubicBezTo>
                    <a:pt x="9934" y="18720"/>
                    <a:pt x="9934" y="19310"/>
                    <a:pt x="9692" y="19428"/>
                  </a:cubicBezTo>
                  <a:cubicBezTo>
                    <a:pt x="9451" y="19546"/>
                    <a:pt x="8968" y="19192"/>
                    <a:pt x="7762" y="18307"/>
                  </a:cubicBezTo>
                  <a:cubicBezTo>
                    <a:pt x="6555" y="17422"/>
                    <a:pt x="4624" y="16006"/>
                    <a:pt x="3357" y="15297"/>
                  </a:cubicBezTo>
                  <a:cubicBezTo>
                    <a:pt x="2090" y="14589"/>
                    <a:pt x="1487" y="14589"/>
                    <a:pt x="1004" y="14825"/>
                  </a:cubicBezTo>
                  <a:cubicBezTo>
                    <a:pt x="521" y="15061"/>
                    <a:pt x="159" y="15533"/>
                    <a:pt x="39" y="16124"/>
                  </a:cubicBezTo>
                  <a:cubicBezTo>
                    <a:pt x="-82" y="16714"/>
                    <a:pt x="39" y="17422"/>
                    <a:pt x="1004" y="18189"/>
                  </a:cubicBezTo>
                  <a:cubicBezTo>
                    <a:pt x="1969" y="18956"/>
                    <a:pt x="3779" y="19783"/>
                    <a:pt x="5288" y="20137"/>
                  </a:cubicBezTo>
                  <a:cubicBezTo>
                    <a:pt x="6796" y="20491"/>
                    <a:pt x="8003" y="20373"/>
                    <a:pt x="9089" y="19428"/>
                  </a:cubicBezTo>
                  <a:cubicBezTo>
                    <a:pt x="10175" y="18484"/>
                    <a:pt x="11140" y="16714"/>
                    <a:pt x="11623" y="15533"/>
                  </a:cubicBezTo>
                  <a:cubicBezTo>
                    <a:pt x="12106" y="14353"/>
                    <a:pt x="12106" y="13763"/>
                    <a:pt x="12106" y="14471"/>
                  </a:cubicBezTo>
                  <a:cubicBezTo>
                    <a:pt x="12106" y="15179"/>
                    <a:pt x="12106" y="17186"/>
                    <a:pt x="12226" y="18484"/>
                  </a:cubicBezTo>
                  <a:cubicBezTo>
                    <a:pt x="12347" y="19783"/>
                    <a:pt x="12588" y="20373"/>
                    <a:pt x="13011" y="20786"/>
                  </a:cubicBezTo>
                  <a:cubicBezTo>
                    <a:pt x="13433" y="21199"/>
                    <a:pt x="14036" y="21435"/>
                    <a:pt x="15002" y="21376"/>
                  </a:cubicBezTo>
                  <a:cubicBezTo>
                    <a:pt x="15967" y="21317"/>
                    <a:pt x="17295" y="20963"/>
                    <a:pt x="18441" y="19783"/>
                  </a:cubicBezTo>
                  <a:cubicBezTo>
                    <a:pt x="19587" y="18602"/>
                    <a:pt x="20553" y="16596"/>
                    <a:pt x="21035" y="14707"/>
                  </a:cubicBezTo>
                  <a:cubicBezTo>
                    <a:pt x="21518" y="12819"/>
                    <a:pt x="21518" y="11048"/>
                    <a:pt x="21518" y="92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6" name="Line"/>
            <p:cNvSpPr/>
            <p:nvPr/>
          </p:nvSpPr>
          <p:spPr>
            <a:xfrm>
              <a:off x="2379092" y="436152"/>
              <a:ext cx="179554" cy="221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4" h="21418" extrusionOk="0">
                  <a:moveTo>
                    <a:pt x="12246" y="2250"/>
                  </a:moveTo>
                  <a:cubicBezTo>
                    <a:pt x="11415" y="1125"/>
                    <a:pt x="10584" y="0"/>
                    <a:pt x="9615" y="0"/>
                  </a:cubicBezTo>
                  <a:cubicBezTo>
                    <a:pt x="8646" y="0"/>
                    <a:pt x="7538" y="1125"/>
                    <a:pt x="5876" y="4275"/>
                  </a:cubicBezTo>
                  <a:cubicBezTo>
                    <a:pt x="4215" y="7425"/>
                    <a:pt x="1999" y="12600"/>
                    <a:pt x="892" y="15750"/>
                  </a:cubicBezTo>
                  <a:cubicBezTo>
                    <a:pt x="-216" y="18900"/>
                    <a:pt x="-216" y="20025"/>
                    <a:pt x="476" y="20700"/>
                  </a:cubicBezTo>
                  <a:cubicBezTo>
                    <a:pt x="1169" y="21375"/>
                    <a:pt x="2553" y="21600"/>
                    <a:pt x="3799" y="21263"/>
                  </a:cubicBezTo>
                  <a:cubicBezTo>
                    <a:pt x="5046" y="20925"/>
                    <a:pt x="6153" y="20025"/>
                    <a:pt x="7261" y="18338"/>
                  </a:cubicBezTo>
                  <a:cubicBezTo>
                    <a:pt x="8369" y="16650"/>
                    <a:pt x="9476" y="14175"/>
                    <a:pt x="10446" y="12150"/>
                  </a:cubicBezTo>
                  <a:cubicBezTo>
                    <a:pt x="11415" y="10125"/>
                    <a:pt x="12246" y="8550"/>
                    <a:pt x="12799" y="8438"/>
                  </a:cubicBezTo>
                  <a:cubicBezTo>
                    <a:pt x="13353" y="8325"/>
                    <a:pt x="13630" y="9675"/>
                    <a:pt x="13907" y="10913"/>
                  </a:cubicBezTo>
                  <a:cubicBezTo>
                    <a:pt x="14184" y="12150"/>
                    <a:pt x="14461" y="13275"/>
                    <a:pt x="15015" y="14288"/>
                  </a:cubicBezTo>
                  <a:cubicBezTo>
                    <a:pt x="15569" y="15300"/>
                    <a:pt x="16399" y="16200"/>
                    <a:pt x="17507" y="16537"/>
                  </a:cubicBezTo>
                  <a:cubicBezTo>
                    <a:pt x="18615" y="16875"/>
                    <a:pt x="19999" y="16650"/>
                    <a:pt x="21384" y="1642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7" name="Line"/>
            <p:cNvSpPr/>
            <p:nvPr/>
          </p:nvSpPr>
          <p:spPr>
            <a:xfrm>
              <a:off x="2614450" y="208281"/>
              <a:ext cx="25579" cy="453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73" y="0"/>
                  </a:moveTo>
                  <a:cubicBezTo>
                    <a:pt x="19636" y="4431"/>
                    <a:pt x="21600" y="8862"/>
                    <a:pt x="21600" y="12240"/>
                  </a:cubicBezTo>
                  <a:cubicBezTo>
                    <a:pt x="21600" y="15618"/>
                    <a:pt x="19636" y="17945"/>
                    <a:pt x="15709" y="19329"/>
                  </a:cubicBezTo>
                  <a:cubicBezTo>
                    <a:pt x="11782" y="20714"/>
                    <a:pt x="5891" y="211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8" name="Line"/>
            <p:cNvSpPr/>
            <p:nvPr/>
          </p:nvSpPr>
          <p:spPr>
            <a:xfrm>
              <a:off x="2537718" y="433411"/>
              <a:ext cx="516197" cy="274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8" extrusionOk="0">
                  <a:moveTo>
                    <a:pt x="0" y="12272"/>
                  </a:moveTo>
                  <a:cubicBezTo>
                    <a:pt x="1362" y="13352"/>
                    <a:pt x="2724" y="14432"/>
                    <a:pt x="4378" y="14702"/>
                  </a:cubicBezTo>
                  <a:cubicBezTo>
                    <a:pt x="6032" y="14972"/>
                    <a:pt x="7978" y="14432"/>
                    <a:pt x="9486" y="12632"/>
                  </a:cubicBezTo>
                  <a:cubicBezTo>
                    <a:pt x="10995" y="10832"/>
                    <a:pt x="12065" y="7772"/>
                    <a:pt x="12600" y="5792"/>
                  </a:cubicBezTo>
                  <a:cubicBezTo>
                    <a:pt x="13135" y="3812"/>
                    <a:pt x="13135" y="2912"/>
                    <a:pt x="13086" y="2012"/>
                  </a:cubicBezTo>
                  <a:cubicBezTo>
                    <a:pt x="13038" y="1112"/>
                    <a:pt x="12941" y="212"/>
                    <a:pt x="12503" y="32"/>
                  </a:cubicBezTo>
                  <a:cubicBezTo>
                    <a:pt x="12065" y="-148"/>
                    <a:pt x="11286" y="392"/>
                    <a:pt x="10362" y="2552"/>
                  </a:cubicBezTo>
                  <a:cubicBezTo>
                    <a:pt x="9438" y="4712"/>
                    <a:pt x="8368" y="8492"/>
                    <a:pt x="8173" y="11732"/>
                  </a:cubicBezTo>
                  <a:cubicBezTo>
                    <a:pt x="7978" y="14972"/>
                    <a:pt x="8659" y="17672"/>
                    <a:pt x="10362" y="19292"/>
                  </a:cubicBezTo>
                  <a:cubicBezTo>
                    <a:pt x="12065" y="20912"/>
                    <a:pt x="14789" y="21452"/>
                    <a:pt x="16832" y="21182"/>
                  </a:cubicBezTo>
                  <a:cubicBezTo>
                    <a:pt x="18876" y="20912"/>
                    <a:pt x="20238" y="19832"/>
                    <a:pt x="21600" y="187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099" name="Line"/>
            <p:cNvSpPr/>
            <p:nvPr/>
          </p:nvSpPr>
          <p:spPr>
            <a:xfrm>
              <a:off x="-1" y="0"/>
              <a:ext cx="3270161" cy="1029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1" h="21579" extrusionOk="0">
                  <a:moveTo>
                    <a:pt x="1004" y="2612"/>
                  </a:moveTo>
                  <a:cubicBezTo>
                    <a:pt x="927" y="2319"/>
                    <a:pt x="851" y="2027"/>
                    <a:pt x="881" y="1881"/>
                  </a:cubicBezTo>
                  <a:cubicBezTo>
                    <a:pt x="912" y="1734"/>
                    <a:pt x="1050" y="1734"/>
                    <a:pt x="1327" y="1759"/>
                  </a:cubicBezTo>
                  <a:cubicBezTo>
                    <a:pt x="1603" y="1783"/>
                    <a:pt x="2017" y="1832"/>
                    <a:pt x="2532" y="1881"/>
                  </a:cubicBezTo>
                  <a:cubicBezTo>
                    <a:pt x="3046" y="1929"/>
                    <a:pt x="3660" y="1978"/>
                    <a:pt x="4274" y="2002"/>
                  </a:cubicBezTo>
                  <a:cubicBezTo>
                    <a:pt x="4888" y="2027"/>
                    <a:pt x="5502" y="2027"/>
                    <a:pt x="6024" y="2002"/>
                  </a:cubicBezTo>
                  <a:cubicBezTo>
                    <a:pt x="6546" y="1978"/>
                    <a:pt x="6976" y="1929"/>
                    <a:pt x="7452" y="1881"/>
                  </a:cubicBezTo>
                  <a:cubicBezTo>
                    <a:pt x="7928" y="1832"/>
                    <a:pt x="8450" y="1783"/>
                    <a:pt x="9018" y="1783"/>
                  </a:cubicBezTo>
                  <a:cubicBezTo>
                    <a:pt x="9586" y="1783"/>
                    <a:pt x="10200" y="1832"/>
                    <a:pt x="10783" y="1807"/>
                  </a:cubicBezTo>
                  <a:cubicBezTo>
                    <a:pt x="11367" y="1783"/>
                    <a:pt x="11919" y="1686"/>
                    <a:pt x="12495" y="1588"/>
                  </a:cubicBezTo>
                  <a:cubicBezTo>
                    <a:pt x="13071" y="1491"/>
                    <a:pt x="13669" y="1393"/>
                    <a:pt x="14284" y="1320"/>
                  </a:cubicBezTo>
                  <a:cubicBezTo>
                    <a:pt x="14898" y="1247"/>
                    <a:pt x="15527" y="1198"/>
                    <a:pt x="16080" y="1076"/>
                  </a:cubicBezTo>
                  <a:cubicBezTo>
                    <a:pt x="16632" y="954"/>
                    <a:pt x="17108" y="759"/>
                    <a:pt x="17569" y="613"/>
                  </a:cubicBezTo>
                  <a:cubicBezTo>
                    <a:pt x="18029" y="467"/>
                    <a:pt x="18475" y="369"/>
                    <a:pt x="18966" y="272"/>
                  </a:cubicBezTo>
                  <a:cubicBezTo>
                    <a:pt x="19457" y="174"/>
                    <a:pt x="19994" y="77"/>
                    <a:pt x="20386" y="28"/>
                  </a:cubicBezTo>
                  <a:cubicBezTo>
                    <a:pt x="20777" y="-21"/>
                    <a:pt x="21023" y="-21"/>
                    <a:pt x="21200" y="150"/>
                  </a:cubicBezTo>
                  <a:cubicBezTo>
                    <a:pt x="21376" y="320"/>
                    <a:pt x="21484" y="662"/>
                    <a:pt x="21537" y="1198"/>
                  </a:cubicBezTo>
                  <a:cubicBezTo>
                    <a:pt x="21591" y="1734"/>
                    <a:pt x="21591" y="2466"/>
                    <a:pt x="21591" y="3758"/>
                  </a:cubicBezTo>
                  <a:cubicBezTo>
                    <a:pt x="21591" y="5050"/>
                    <a:pt x="21591" y="6903"/>
                    <a:pt x="21568" y="8463"/>
                  </a:cubicBezTo>
                  <a:cubicBezTo>
                    <a:pt x="21545" y="10023"/>
                    <a:pt x="21499" y="11291"/>
                    <a:pt x="21476" y="12900"/>
                  </a:cubicBezTo>
                  <a:cubicBezTo>
                    <a:pt x="21453" y="14509"/>
                    <a:pt x="21453" y="16459"/>
                    <a:pt x="21453" y="17556"/>
                  </a:cubicBezTo>
                  <a:cubicBezTo>
                    <a:pt x="21453" y="18653"/>
                    <a:pt x="21453" y="18897"/>
                    <a:pt x="21422" y="19092"/>
                  </a:cubicBezTo>
                  <a:cubicBezTo>
                    <a:pt x="21391" y="19287"/>
                    <a:pt x="21330" y="19434"/>
                    <a:pt x="21100" y="19482"/>
                  </a:cubicBezTo>
                  <a:cubicBezTo>
                    <a:pt x="20869" y="19531"/>
                    <a:pt x="20470" y="19482"/>
                    <a:pt x="19956" y="19458"/>
                  </a:cubicBezTo>
                  <a:cubicBezTo>
                    <a:pt x="19442" y="19434"/>
                    <a:pt x="18812" y="19434"/>
                    <a:pt x="18229" y="19458"/>
                  </a:cubicBezTo>
                  <a:cubicBezTo>
                    <a:pt x="17646" y="19482"/>
                    <a:pt x="17108" y="19531"/>
                    <a:pt x="16617" y="19580"/>
                  </a:cubicBezTo>
                  <a:cubicBezTo>
                    <a:pt x="16126" y="19629"/>
                    <a:pt x="15681" y="19677"/>
                    <a:pt x="15120" y="19702"/>
                  </a:cubicBezTo>
                  <a:cubicBezTo>
                    <a:pt x="14560" y="19726"/>
                    <a:pt x="13884" y="19726"/>
                    <a:pt x="13240" y="19726"/>
                  </a:cubicBezTo>
                  <a:cubicBezTo>
                    <a:pt x="12595" y="19726"/>
                    <a:pt x="11981" y="19726"/>
                    <a:pt x="11390" y="19726"/>
                  </a:cubicBezTo>
                  <a:cubicBezTo>
                    <a:pt x="10799" y="19726"/>
                    <a:pt x="10231" y="19726"/>
                    <a:pt x="9663" y="19751"/>
                  </a:cubicBezTo>
                  <a:cubicBezTo>
                    <a:pt x="9095" y="19775"/>
                    <a:pt x="8527" y="19824"/>
                    <a:pt x="8058" y="19897"/>
                  </a:cubicBezTo>
                  <a:cubicBezTo>
                    <a:pt x="7590" y="19970"/>
                    <a:pt x="7222" y="20067"/>
                    <a:pt x="6815" y="20263"/>
                  </a:cubicBezTo>
                  <a:cubicBezTo>
                    <a:pt x="6408" y="20458"/>
                    <a:pt x="5963" y="20750"/>
                    <a:pt x="5518" y="20970"/>
                  </a:cubicBezTo>
                  <a:cubicBezTo>
                    <a:pt x="5072" y="21189"/>
                    <a:pt x="4627" y="21335"/>
                    <a:pt x="4136" y="21433"/>
                  </a:cubicBezTo>
                  <a:cubicBezTo>
                    <a:pt x="3645" y="21530"/>
                    <a:pt x="3107" y="21579"/>
                    <a:pt x="2678" y="21579"/>
                  </a:cubicBezTo>
                  <a:cubicBezTo>
                    <a:pt x="2248" y="21579"/>
                    <a:pt x="1925" y="21530"/>
                    <a:pt x="1595" y="21384"/>
                  </a:cubicBezTo>
                  <a:cubicBezTo>
                    <a:pt x="1265" y="21238"/>
                    <a:pt x="927" y="20994"/>
                    <a:pt x="705" y="20848"/>
                  </a:cubicBezTo>
                  <a:cubicBezTo>
                    <a:pt x="482" y="20701"/>
                    <a:pt x="375" y="20653"/>
                    <a:pt x="275" y="20555"/>
                  </a:cubicBezTo>
                  <a:cubicBezTo>
                    <a:pt x="175" y="20458"/>
                    <a:pt x="83" y="20311"/>
                    <a:pt x="37" y="20116"/>
                  </a:cubicBezTo>
                  <a:cubicBezTo>
                    <a:pt x="-9" y="19921"/>
                    <a:pt x="-9" y="19677"/>
                    <a:pt x="22" y="18970"/>
                  </a:cubicBezTo>
                  <a:cubicBezTo>
                    <a:pt x="52" y="18263"/>
                    <a:pt x="114" y="17093"/>
                    <a:pt x="160" y="15850"/>
                  </a:cubicBezTo>
                  <a:cubicBezTo>
                    <a:pt x="206" y="14607"/>
                    <a:pt x="237" y="13290"/>
                    <a:pt x="267" y="12022"/>
                  </a:cubicBezTo>
                  <a:cubicBezTo>
                    <a:pt x="298" y="10755"/>
                    <a:pt x="329" y="9536"/>
                    <a:pt x="352" y="8390"/>
                  </a:cubicBezTo>
                  <a:cubicBezTo>
                    <a:pt x="375" y="7244"/>
                    <a:pt x="390" y="6171"/>
                    <a:pt x="436" y="5245"/>
                  </a:cubicBezTo>
                  <a:cubicBezTo>
                    <a:pt x="482" y="4319"/>
                    <a:pt x="559" y="3538"/>
                    <a:pt x="613" y="2978"/>
                  </a:cubicBezTo>
                  <a:cubicBezTo>
                    <a:pt x="666" y="2417"/>
                    <a:pt x="697" y="2076"/>
                    <a:pt x="713" y="1905"/>
                  </a:cubicBezTo>
                  <a:cubicBezTo>
                    <a:pt x="728" y="1734"/>
                    <a:pt x="728" y="1734"/>
                    <a:pt x="728" y="17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77" name="Drawing"/>
          <p:cNvGrpSpPr/>
          <p:nvPr/>
        </p:nvGrpSpPr>
        <p:grpSpPr>
          <a:xfrm>
            <a:off x="959970" y="382417"/>
            <a:ext cx="11717285" cy="7971743"/>
            <a:chOff x="0" y="0"/>
            <a:chExt cx="11717284" cy="7971741"/>
          </a:xfrm>
        </p:grpSpPr>
        <p:sp>
          <p:nvSpPr>
            <p:cNvPr id="12069" name="Line"/>
            <p:cNvSpPr/>
            <p:nvPr/>
          </p:nvSpPr>
          <p:spPr>
            <a:xfrm>
              <a:off x="116601" y="2837996"/>
              <a:ext cx="53481" cy="218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21600" y="228"/>
                  </a:moveTo>
                  <a:cubicBezTo>
                    <a:pt x="16904" y="0"/>
                    <a:pt x="12209" y="-227"/>
                    <a:pt x="8922" y="455"/>
                  </a:cubicBezTo>
                  <a:cubicBezTo>
                    <a:pt x="5635" y="1137"/>
                    <a:pt x="3757" y="2729"/>
                    <a:pt x="2348" y="5798"/>
                  </a:cubicBezTo>
                  <a:cubicBezTo>
                    <a:pt x="939" y="8868"/>
                    <a:pt x="0" y="13415"/>
                    <a:pt x="0" y="16257"/>
                  </a:cubicBezTo>
                  <a:cubicBezTo>
                    <a:pt x="0" y="19099"/>
                    <a:pt x="939" y="20236"/>
                    <a:pt x="2817" y="20805"/>
                  </a:cubicBezTo>
                  <a:cubicBezTo>
                    <a:pt x="4696" y="21373"/>
                    <a:pt x="7513" y="21373"/>
                    <a:pt x="10330" y="213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0" name="Line"/>
            <p:cNvSpPr/>
            <p:nvPr/>
          </p:nvSpPr>
          <p:spPr>
            <a:xfrm>
              <a:off x="0" y="2665960"/>
              <a:ext cx="338836" cy="411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2" h="21477" extrusionOk="0">
                  <a:moveTo>
                    <a:pt x="3695" y="5095"/>
                  </a:moveTo>
                  <a:cubicBezTo>
                    <a:pt x="3108" y="4731"/>
                    <a:pt x="2520" y="4367"/>
                    <a:pt x="1785" y="4003"/>
                  </a:cubicBezTo>
                  <a:cubicBezTo>
                    <a:pt x="1051" y="3639"/>
                    <a:pt x="169" y="3275"/>
                    <a:pt x="22" y="2850"/>
                  </a:cubicBezTo>
                  <a:cubicBezTo>
                    <a:pt x="-125" y="2425"/>
                    <a:pt x="463" y="1940"/>
                    <a:pt x="2299" y="1394"/>
                  </a:cubicBezTo>
                  <a:cubicBezTo>
                    <a:pt x="4136" y="848"/>
                    <a:pt x="7222" y="241"/>
                    <a:pt x="9793" y="59"/>
                  </a:cubicBezTo>
                  <a:cubicBezTo>
                    <a:pt x="12365" y="-123"/>
                    <a:pt x="14422" y="120"/>
                    <a:pt x="15451" y="726"/>
                  </a:cubicBezTo>
                  <a:cubicBezTo>
                    <a:pt x="16479" y="1333"/>
                    <a:pt x="16479" y="2304"/>
                    <a:pt x="14642" y="3942"/>
                  </a:cubicBezTo>
                  <a:cubicBezTo>
                    <a:pt x="12806" y="5580"/>
                    <a:pt x="9132" y="7886"/>
                    <a:pt x="7002" y="9221"/>
                  </a:cubicBezTo>
                  <a:cubicBezTo>
                    <a:pt x="4871" y="10556"/>
                    <a:pt x="4283" y="10920"/>
                    <a:pt x="3769" y="11344"/>
                  </a:cubicBezTo>
                  <a:cubicBezTo>
                    <a:pt x="3255" y="11769"/>
                    <a:pt x="2814" y="12255"/>
                    <a:pt x="3108" y="12497"/>
                  </a:cubicBezTo>
                  <a:cubicBezTo>
                    <a:pt x="3402" y="12740"/>
                    <a:pt x="4430" y="12740"/>
                    <a:pt x="7148" y="13043"/>
                  </a:cubicBezTo>
                  <a:cubicBezTo>
                    <a:pt x="9867" y="13347"/>
                    <a:pt x="14275" y="13953"/>
                    <a:pt x="16846" y="14439"/>
                  </a:cubicBezTo>
                  <a:cubicBezTo>
                    <a:pt x="19418" y="14924"/>
                    <a:pt x="20153" y="15288"/>
                    <a:pt x="20667" y="15774"/>
                  </a:cubicBezTo>
                  <a:cubicBezTo>
                    <a:pt x="21181" y="16259"/>
                    <a:pt x="21475" y="16866"/>
                    <a:pt x="21402" y="17412"/>
                  </a:cubicBezTo>
                  <a:cubicBezTo>
                    <a:pt x="21328" y="17958"/>
                    <a:pt x="20887" y="18443"/>
                    <a:pt x="18536" y="19111"/>
                  </a:cubicBezTo>
                  <a:cubicBezTo>
                    <a:pt x="16185" y="19778"/>
                    <a:pt x="11924" y="20628"/>
                    <a:pt x="7663" y="21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1" name="Line"/>
            <p:cNvSpPr/>
            <p:nvPr/>
          </p:nvSpPr>
          <p:spPr>
            <a:xfrm>
              <a:off x="316569" y="2854524"/>
              <a:ext cx="616330" cy="2469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0668" extrusionOk="0">
                  <a:moveTo>
                    <a:pt x="0" y="15158"/>
                  </a:moveTo>
                  <a:cubicBezTo>
                    <a:pt x="1543" y="12239"/>
                    <a:pt x="3086" y="9320"/>
                    <a:pt x="3938" y="7374"/>
                  </a:cubicBezTo>
                  <a:cubicBezTo>
                    <a:pt x="4791" y="5428"/>
                    <a:pt x="4953" y="4455"/>
                    <a:pt x="5035" y="3385"/>
                  </a:cubicBezTo>
                  <a:cubicBezTo>
                    <a:pt x="5116" y="2314"/>
                    <a:pt x="5116" y="1147"/>
                    <a:pt x="4872" y="466"/>
                  </a:cubicBezTo>
                  <a:cubicBezTo>
                    <a:pt x="4629" y="-215"/>
                    <a:pt x="4141" y="-410"/>
                    <a:pt x="3573" y="1731"/>
                  </a:cubicBezTo>
                  <a:cubicBezTo>
                    <a:pt x="3005" y="3871"/>
                    <a:pt x="2355" y="8347"/>
                    <a:pt x="2233" y="11849"/>
                  </a:cubicBezTo>
                  <a:cubicBezTo>
                    <a:pt x="2111" y="15352"/>
                    <a:pt x="2517" y="17882"/>
                    <a:pt x="3167" y="19341"/>
                  </a:cubicBezTo>
                  <a:cubicBezTo>
                    <a:pt x="3817" y="20801"/>
                    <a:pt x="4710" y="21190"/>
                    <a:pt x="5644" y="19828"/>
                  </a:cubicBezTo>
                  <a:cubicBezTo>
                    <a:pt x="6577" y="18466"/>
                    <a:pt x="7552" y="15352"/>
                    <a:pt x="8080" y="12822"/>
                  </a:cubicBezTo>
                  <a:cubicBezTo>
                    <a:pt x="8608" y="10293"/>
                    <a:pt x="8689" y="8347"/>
                    <a:pt x="8729" y="6887"/>
                  </a:cubicBezTo>
                  <a:cubicBezTo>
                    <a:pt x="8770" y="5428"/>
                    <a:pt x="8770" y="4455"/>
                    <a:pt x="8973" y="4066"/>
                  </a:cubicBezTo>
                  <a:cubicBezTo>
                    <a:pt x="9176" y="3676"/>
                    <a:pt x="9582" y="3871"/>
                    <a:pt x="9947" y="5622"/>
                  </a:cubicBezTo>
                  <a:cubicBezTo>
                    <a:pt x="10313" y="7374"/>
                    <a:pt x="10638" y="10682"/>
                    <a:pt x="10759" y="12920"/>
                  </a:cubicBezTo>
                  <a:cubicBezTo>
                    <a:pt x="10881" y="15158"/>
                    <a:pt x="10800" y="16325"/>
                    <a:pt x="10678" y="17493"/>
                  </a:cubicBezTo>
                  <a:cubicBezTo>
                    <a:pt x="10556" y="18660"/>
                    <a:pt x="10394" y="19828"/>
                    <a:pt x="10435" y="20022"/>
                  </a:cubicBezTo>
                  <a:cubicBezTo>
                    <a:pt x="10475" y="20217"/>
                    <a:pt x="10719" y="19439"/>
                    <a:pt x="11206" y="17687"/>
                  </a:cubicBezTo>
                  <a:cubicBezTo>
                    <a:pt x="11693" y="15936"/>
                    <a:pt x="12424" y="13212"/>
                    <a:pt x="12992" y="11363"/>
                  </a:cubicBezTo>
                  <a:cubicBezTo>
                    <a:pt x="13561" y="9514"/>
                    <a:pt x="13967" y="8541"/>
                    <a:pt x="14251" y="8833"/>
                  </a:cubicBezTo>
                  <a:cubicBezTo>
                    <a:pt x="14535" y="9125"/>
                    <a:pt x="14698" y="10682"/>
                    <a:pt x="14901" y="11947"/>
                  </a:cubicBezTo>
                  <a:cubicBezTo>
                    <a:pt x="15104" y="13212"/>
                    <a:pt x="15347" y="14185"/>
                    <a:pt x="15672" y="14671"/>
                  </a:cubicBezTo>
                  <a:cubicBezTo>
                    <a:pt x="15997" y="15158"/>
                    <a:pt x="16403" y="15158"/>
                    <a:pt x="17215" y="14379"/>
                  </a:cubicBezTo>
                  <a:cubicBezTo>
                    <a:pt x="18027" y="13601"/>
                    <a:pt x="19245" y="12044"/>
                    <a:pt x="20017" y="10779"/>
                  </a:cubicBezTo>
                  <a:cubicBezTo>
                    <a:pt x="20788" y="9514"/>
                    <a:pt x="21113" y="8541"/>
                    <a:pt x="21316" y="7568"/>
                  </a:cubicBezTo>
                  <a:cubicBezTo>
                    <a:pt x="21519" y="6595"/>
                    <a:pt x="21600" y="5622"/>
                    <a:pt x="21438" y="5331"/>
                  </a:cubicBezTo>
                  <a:cubicBezTo>
                    <a:pt x="21275" y="5039"/>
                    <a:pt x="20869" y="5428"/>
                    <a:pt x="20179" y="6985"/>
                  </a:cubicBezTo>
                  <a:cubicBezTo>
                    <a:pt x="19489" y="8541"/>
                    <a:pt x="18514" y="11266"/>
                    <a:pt x="17986" y="13212"/>
                  </a:cubicBezTo>
                  <a:cubicBezTo>
                    <a:pt x="17459" y="15158"/>
                    <a:pt x="17377" y="16325"/>
                    <a:pt x="17621" y="16909"/>
                  </a:cubicBezTo>
                  <a:cubicBezTo>
                    <a:pt x="17865" y="17493"/>
                    <a:pt x="18433" y="17493"/>
                    <a:pt x="19083" y="17006"/>
                  </a:cubicBezTo>
                  <a:cubicBezTo>
                    <a:pt x="19732" y="16520"/>
                    <a:pt x="20463" y="15547"/>
                    <a:pt x="21194" y="145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2" name="Line"/>
            <p:cNvSpPr/>
            <p:nvPr/>
          </p:nvSpPr>
          <p:spPr>
            <a:xfrm>
              <a:off x="963416" y="2719313"/>
              <a:ext cx="266961" cy="3654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351" extrusionOk="0">
                  <a:moveTo>
                    <a:pt x="14117" y="1364"/>
                  </a:moveTo>
                  <a:cubicBezTo>
                    <a:pt x="13558" y="821"/>
                    <a:pt x="13000" y="278"/>
                    <a:pt x="11603" y="74"/>
                  </a:cubicBezTo>
                  <a:cubicBezTo>
                    <a:pt x="10207" y="-130"/>
                    <a:pt x="7972" y="6"/>
                    <a:pt x="6110" y="1568"/>
                  </a:cubicBezTo>
                  <a:cubicBezTo>
                    <a:pt x="4248" y="3130"/>
                    <a:pt x="2758" y="6119"/>
                    <a:pt x="2107" y="9312"/>
                  </a:cubicBezTo>
                  <a:cubicBezTo>
                    <a:pt x="1455" y="12504"/>
                    <a:pt x="1641" y="15900"/>
                    <a:pt x="1920" y="18074"/>
                  </a:cubicBezTo>
                  <a:cubicBezTo>
                    <a:pt x="2200" y="20247"/>
                    <a:pt x="2572" y="21198"/>
                    <a:pt x="2293" y="21334"/>
                  </a:cubicBezTo>
                  <a:cubicBezTo>
                    <a:pt x="2013" y="21470"/>
                    <a:pt x="1082" y="20791"/>
                    <a:pt x="524" y="20112"/>
                  </a:cubicBezTo>
                  <a:cubicBezTo>
                    <a:pt x="-35" y="19432"/>
                    <a:pt x="-221" y="18753"/>
                    <a:pt x="338" y="18345"/>
                  </a:cubicBezTo>
                  <a:cubicBezTo>
                    <a:pt x="896" y="17938"/>
                    <a:pt x="2200" y="17802"/>
                    <a:pt x="5365" y="17462"/>
                  </a:cubicBezTo>
                  <a:cubicBezTo>
                    <a:pt x="8531" y="17123"/>
                    <a:pt x="13558" y="16579"/>
                    <a:pt x="16538" y="15968"/>
                  </a:cubicBezTo>
                  <a:cubicBezTo>
                    <a:pt x="19517" y="15357"/>
                    <a:pt x="20448" y="14678"/>
                    <a:pt x="21379" y="139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3" name="Line"/>
            <p:cNvSpPr/>
            <p:nvPr/>
          </p:nvSpPr>
          <p:spPr>
            <a:xfrm>
              <a:off x="1237352" y="2917053"/>
              <a:ext cx="55806" cy="203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42" extrusionOk="0">
                  <a:moveTo>
                    <a:pt x="0" y="0"/>
                  </a:moveTo>
                  <a:cubicBezTo>
                    <a:pt x="0" y="5097"/>
                    <a:pt x="0" y="10193"/>
                    <a:pt x="0" y="13470"/>
                  </a:cubicBezTo>
                  <a:cubicBezTo>
                    <a:pt x="0" y="16746"/>
                    <a:pt x="0" y="18202"/>
                    <a:pt x="1350" y="19416"/>
                  </a:cubicBezTo>
                  <a:cubicBezTo>
                    <a:pt x="2700" y="20629"/>
                    <a:pt x="5400" y="21600"/>
                    <a:pt x="9000" y="21115"/>
                  </a:cubicBezTo>
                  <a:cubicBezTo>
                    <a:pt x="12600" y="20629"/>
                    <a:pt x="17100" y="18688"/>
                    <a:pt x="21600" y="167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4" name="Line"/>
            <p:cNvSpPr/>
            <p:nvPr/>
          </p:nvSpPr>
          <p:spPr>
            <a:xfrm>
              <a:off x="1369889" y="2770565"/>
              <a:ext cx="31700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4" h="21600" extrusionOk="0">
                  <a:moveTo>
                    <a:pt x="0" y="0"/>
                  </a:moveTo>
                  <a:cubicBezTo>
                    <a:pt x="4629" y="1600"/>
                    <a:pt x="9257" y="3200"/>
                    <a:pt x="13114" y="6000"/>
                  </a:cubicBezTo>
                  <a:cubicBezTo>
                    <a:pt x="16971" y="8800"/>
                    <a:pt x="20057" y="12800"/>
                    <a:pt x="20829" y="15600"/>
                  </a:cubicBezTo>
                  <a:cubicBezTo>
                    <a:pt x="21600" y="18400"/>
                    <a:pt x="20057" y="20000"/>
                    <a:pt x="1851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5" name="Line"/>
            <p:cNvSpPr/>
            <p:nvPr/>
          </p:nvSpPr>
          <p:spPr>
            <a:xfrm>
              <a:off x="1300132" y="2937980"/>
              <a:ext cx="216246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323" y="15600"/>
                    <a:pt x="4645" y="9600"/>
                    <a:pt x="8245" y="6000"/>
                  </a:cubicBezTo>
                  <a:cubicBezTo>
                    <a:pt x="11845" y="2400"/>
                    <a:pt x="16723" y="1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6" name="Line"/>
            <p:cNvSpPr/>
            <p:nvPr/>
          </p:nvSpPr>
          <p:spPr>
            <a:xfrm>
              <a:off x="1875312" y="2756614"/>
              <a:ext cx="10774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20015" y="0"/>
                  </a:moveTo>
                  <a:cubicBezTo>
                    <a:pt x="11375" y="3983"/>
                    <a:pt x="2735" y="7966"/>
                    <a:pt x="575" y="11566"/>
                  </a:cubicBezTo>
                  <a:cubicBezTo>
                    <a:pt x="-1585" y="15166"/>
                    <a:pt x="2735" y="18383"/>
                    <a:pt x="70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7" name="Line"/>
            <p:cNvSpPr/>
            <p:nvPr/>
          </p:nvSpPr>
          <p:spPr>
            <a:xfrm>
              <a:off x="603865" y="3440225"/>
              <a:ext cx="33584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8" h="21600" extrusionOk="0">
                  <a:moveTo>
                    <a:pt x="16478" y="0"/>
                  </a:moveTo>
                  <a:cubicBezTo>
                    <a:pt x="10718" y="3600"/>
                    <a:pt x="4958" y="7200"/>
                    <a:pt x="2078" y="10543"/>
                  </a:cubicBezTo>
                  <a:cubicBezTo>
                    <a:pt x="-802" y="13886"/>
                    <a:pt x="-802" y="16971"/>
                    <a:pt x="2798" y="18771"/>
                  </a:cubicBezTo>
                  <a:cubicBezTo>
                    <a:pt x="6398" y="20571"/>
                    <a:pt x="13598" y="21086"/>
                    <a:pt x="20798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8" name="Line"/>
            <p:cNvSpPr/>
            <p:nvPr/>
          </p:nvSpPr>
          <p:spPr>
            <a:xfrm>
              <a:off x="707204" y="3419298"/>
              <a:ext cx="76733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79" name="Line"/>
            <p:cNvSpPr/>
            <p:nvPr/>
          </p:nvSpPr>
          <p:spPr>
            <a:xfrm>
              <a:off x="1765772" y="3388107"/>
              <a:ext cx="231924" cy="2531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1" h="21376" extrusionOk="0">
                  <a:moveTo>
                    <a:pt x="7858" y="2045"/>
                  </a:moveTo>
                  <a:cubicBezTo>
                    <a:pt x="6361" y="1849"/>
                    <a:pt x="4864" y="1652"/>
                    <a:pt x="3580" y="1456"/>
                  </a:cubicBezTo>
                  <a:cubicBezTo>
                    <a:pt x="2297" y="1260"/>
                    <a:pt x="1228" y="1063"/>
                    <a:pt x="1442" y="867"/>
                  </a:cubicBezTo>
                  <a:cubicBezTo>
                    <a:pt x="1656" y="670"/>
                    <a:pt x="3153" y="474"/>
                    <a:pt x="6040" y="278"/>
                  </a:cubicBezTo>
                  <a:cubicBezTo>
                    <a:pt x="8927" y="81"/>
                    <a:pt x="13204" y="-115"/>
                    <a:pt x="15771" y="81"/>
                  </a:cubicBezTo>
                  <a:cubicBezTo>
                    <a:pt x="18337" y="278"/>
                    <a:pt x="19192" y="867"/>
                    <a:pt x="17695" y="2929"/>
                  </a:cubicBezTo>
                  <a:cubicBezTo>
                    <a:pt x="16198" y="4990"/>
                    <a:pt x="12349" y="8525"/>
                    <a:pt x="9034" y="11372"/>
                  </a:cubicBezTo>
                  <a:cubicBezTo>
                    <a:pt x="5719" y="14220"/>
                    <a:pt x="2939" y="16380"/>
                    <a:pt x="1442" y="17950"/>
                  </a:cubicBezTo>
                  <a:cubicBezTo>
                    <a:pt x="-55" y="19521"/>
                    <a:pt x="-269" y="20503"/>
                    <a:pt x="266" y="20994"/>
                  </a:cubicBezTo>
                  <a:cubicBezTo>
                    <a:pt x="800" y="21485"/>
                    <a:pt x="2083" y="21485"/>
                    <a:pt x="5719" y="21092"/>
                  </a:cubicBezTo>
                  <a:cubicBezTo>
                    <a:pt x="9355" y="20700"/>
                    <a:pt x="15343" y="19914"/>
                    <a:pt x="21331" y="1912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0" name="Line"/>
            <p:cNvSpPr/>
            <p:nvPr/>
          </p:nvSpPr>
          <p:spPr>
            <a:xfrm>
              <a:off x="595594" y="4179642"/>
              <a:ext cx="69757" cy="153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6218"/>
                    <a:pt x="7200" y="12436"/>
                    <a:pt x="10800" y="16036"/>
                  </a:cubicBezTo>
                  <a:cubicBezTo>
                    <a:pt x="14400" y="19636"/>
                    <a:pt x="18000" y="20618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1" name="Line"/>
            <p:cNvSpPr/>
            <p:nvPr/>
          </p:nvSpPr>
          <p:spPr>
            <a:xfrm>
              <a:off x="721155" y="4156229"/>
              <a:ext cx="118587" cy="135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59" extrusionOk="0">
                  <a:moveTo>
                    <a:pt x="0" y="14669"/>
                  </a:moveTo>
                  <a:cubicBezTo>
                    <a:pt x="847" y="12839"/>
                    <a:pt x="1694" y="11008"/>
                    <a:pt x="3176" y="7896"/>
                  </a:cubicBezTo>
                  <a:cubicBezTo>
                    <a:pt x="4659" y="4784"/>
                    <a:pt x="6776" y="391"/>
                    <a:pt x="8471" y="25"/>
                  </a:cubicBezTo>
                  <a:cubicBezTo>
                    <a:pt x="10165" y="-341"/>
                    <a:pt x="11435" y="3320"/>
                    <a:pt x="13553" y="7530"/>
                  </a:cubicBezTo>
                  <a:cubicBezTo>
                    <a:pt x="15671" y="11740"/>
                    <a:pt x="18635" y="16500"/>
                    <a:pt x="21600" y="212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2" name="Line"/>
            <p:cNvSpPr/>
            <p:nvPr/>
          </p:nvSpPr>
          <p:spPr>
            <a:xfrm>
              <a:off x="1825382" y="4008453"/>
              <a:ext cx="276778" cy="268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35" h="21530" extrusionOk="0">
                  <a:moveTo>
                    <a:pt x="2979" y="3654"/>
                  </a:moveTo>
                  <a:cubicBezTo>
                    <a:pt x="1586" y="3282"/>
                    <a:pt x="192" y="2909"/>
                    <a:pt x="18" y="2444"/>
                  </a:cubicBezTo>
                  <a:cubicBezTo>
                    <a:pt x="-156" y="1978"/>
                    <a:pt x="889" y="1420"/>
                    <a:pt x="3415" y="954"/>
                  </a:cubicBezTo>
                  <a:cubicBezTo>
                    <a:pt x="5941" y="489"/>
                    <a:pt x="9947" y="116"/>
                    <a:pt x="12386" y="23"/>
                  </a:cubicBezTo>
                  <a:cubicBezTo>
                    <a:pt x="14825" y="-70"/>
                    <a:pt x="15696" y="116"/>
                    <a:pt x="16218" y="675"/>
                  </a:cubicBezTo>
                  <a:cubicBezTo>
                    <a:pt x="16741" y="1233"/>
                    <a:pt x="16915" y="2164"/>
                    <a:pt x="16131" y="3096"/>
                  </a:cubicBezTo>
                  <a:cubicBezTo>
                    <a:pt x="15347" y="4027"/>
                    <a:pt x="13605" y="4958"/>
                    <a:pt x="12299" y="5516"/>
                  </a:cubicBezTo>
                  <a:cubicBezTo>
                    <a:pt x="10992" y="6075"/>
                    <a:pt x="10121" y="6261"/>
                    <a:pt x="9250" y="6633"/>
                  </a:cubicBezTo>
                  <a:cubicBezTo>
                    <a:pt x="8379" y="7006"/>
                    <a:pt x="7509" y="7564"/>
                    <a:pt x="7770" y="8123"/>
                  </a:cubicBezTo>
                  <a:cubicBezTo>
                    <a:pt x="8031" y="8682"/>
                    <a:pt x="9425" y="9240"/>
                    <a:pt x="11602" y="10171"/>
                  </a:cubicBezTo>
                  <a:cubicBezTo>
                    <a:pt x="13779" y="11102"/>
                    <a:pt x="16741" y="12406"/>
                    <a:pt x="18657" y="13430"/>
                  </a:cubicBezTo>
                  <a:cubicBezTo>
                    <a:pt x="20573" y="14454"/>
                    <a:pt x="21444" y="15199"/>
                    <a:pt x="20050" y="16502"/>
                  </a:cubicBezTo>
                  <a:cubicBezTo>
                    <a:pt x="18657" y="17806"/>
                    <a:pt x="14999" y="19668"/>
                    <a:pt x="12473" y="20599"/>
                  </a:cubicBezTo>
                  <a:cubicBezTo>
                    <a:pt x="9947" y="21530"/>
                    <a:pt x="8554" y="21530"/>
                    <a:pt x="7160" y="2153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3" name="Line"/>
            <p:cNvSpPr/>
            <p:nvPr/>
          </p:nvSpPr>
          <p:spPr>
            <a:xfrm>
              <a:off x="728717" y="4882938"/>
              <a:ext cx="41269" cy="133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7" h="21426" extrusionOk="0">
                  <a:moveTo>
                    <a:pt x="3297" y="4667"/>
                  </a:moveTo>
                  <a:cubicBezTo>
                    <a:pt x="2097" y="2433"/>
                    <a:pt x="897" y="198"/>
                    <a:pt x="297" y="12"/>
                  </a:cubicBezTo>
                  <a:cubicBezTo>
                    <a:pt x="-303" y="-174"/>
                    <a:pt x="-303" y="1688"/>
                    <a:pt x="3297" y="5598"/>
                  </a:cubicBezTo>
                  <a:cubicBezTo>
                    <a:pt x="6897" y="9509"/>
                    <a:pt x="14097" y="15467"/>
                    <a:pt x="21297" y="214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4" name="Line"/>
            <p:cNvSpPr/>
            <p:nvPr/>
          </p:nvSpPr>
          <p:spPr>
            <a:xfrm>
              <a:off x="776960" y="4891155"/>
              <a:ext cx="90684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769" y="655"/>
                    <a:pt x="5538" y="1309"/>
                    <a:pt x="9138" y="4909"/>
                  </a:cubicBezTo>
                  <a:cubicBezTo>
                    <a:pt x="12738" y="8509"/>
                    <a:pt x="17169" y="1505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5" name="Line"/>
            <p:cNvSpPr/>
            <p:nvPr/>
          </p:nvSpPr>
          <p:spPr>
            <a:xfrm>
              <a:off x="1744202" y="4727129"/>
              <a:ext cx="204664" cy="148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221" extrusionOk="0">
                  <a:moveTo>
                    <a:pt x="8984" y="2506"/>
                  </a:moveTo>
                  <a:cubicBezTo>
                    <a:pt x="8256" y="1177"/>
                    <a:pt x="7528" y="-152"/>
                    <a:pt x="6800" y="14"/>
                  </a:cubicBezTo>
                  <a:cubicBezTo>
                    <a:pt x="6072" y="180"/>
                    <a:pt x="5344" y="1842"/>
                    <a:pt x="4252" y="4833"/>
                  </a:cubicBezTo>
                  <a:cubicBezTo>
                    <a:pt x="3160" y="7823"/>
                    <a:pt x="1704" y="12143"/>
                    <a:pt x="854" y="15134"/>
                  </a:cubicBezTo>
                  <a:cubicBezTo>
                    <a:pt x="5" y="18125"/>
                    <a:pt x="-238" y="19786"/>
                    <a:pt x="247" y="20617"/>
                  </a:cubicBezTo>
                  <a:cubicBezTo>
                    <a:pt x="733" y="21448"/>
                    <a:pt x="1946" y="21448"/>
                    <a:pt x="5101" y="20451"/>
                  </a:cubicBezTo>
                  <a:cubicBezTo>
                    <a:pt x="8256" y="19454"/>
                    <a:pt x="13353" y="17460"/>
                    <a:pt x="16387" y="15633"/>
                  </a:cubicBezTo>
                  <a:cubicBezTo>
                    <a:pt x="19420" y="13805"/>
                    <a:pt x="20391" y="12143"/>
                    <a:pt x="21362" y="1048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6" name="Line"/>
            <p:cNvSpPr/>
            <p:nvPr/>
          </p:nvSpPr>
          <p:spPr>
            <a:xfrm>
              <a:off x="1927939" y="4641129"/>
              <a:ext cx="100857" cy="50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553" extrusionOk="0">
                  <a:moveTo>
                    <a:pt x="13255" y="4095"/>
                  </a:moveTo>
                  <a:cubicBezTo>
                    <a:pt x="15709" y="3208"/>
                    <a:pt x="18164" y="2320"/>
                    <a:pt x="19636" y="1531"/>
                  </a:cubicBezTo>
                  <a:cubicBezTo>
                    <a:pt x="21109" y="742"/>
                    <a:pt x="21600" y="52"/>
                    <a:pt x="21109" y="2"/>
                  </a:cubicBezTo>
                  <a:cubicBezTo>
                    <a:pt x="20618" y="-47"/>
                    <a:pt x="19145" y="545"/>
                    <a:pt x="16936" y="2517"/>
                  </a:cubicBezTo>
                  <a:cubicBezTo>
                    <a:pt x="14727" y="4490"/>
                    <a:pt x="11782" y="7843"/>
                    <a:pt x="8836" y="11246"/>
                  </a:cubicBezTo>
                  <a:cubicBezTo>
                    <a:pt x="5891" y="14649"/>
                    <a:pt x="2945" y="18101"/>
                    <a:pt x="0" y="215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7" name="Line"/>
            <p:cNvSpPr/>
            <p:nvPr/>
          </p:nvSpPr>
          <p:spPr>
            <a:xfrm>
              <a:off x="595594" y="5658474"/>
              <a:ext cx="1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6200" h="21600" extrusionOk="0">
                  <a:moveTo>
                    <a:pt x="0" y="0"/>
                  </a:moveTo>
                  <a:cubicBezTo>
                    <a:pt x="21600" y="7200"/>
                    <a:pt x="216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8" name="Line"/>
            <p:cNvSpPr/>
            <p:nvPr/>
          </p:nvSpPr>
          <p:spPr>
            <a:xfrm>
              <a:off x="679301" y="5607159"/>
              <a:ext cx="76733" cy="1140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98" extrusionOk="0">
                  <a:moveTo>
                    <a:pt x="0" y="462"/>
                  </a:moveTo>
                  <a:cubicBezTo>
                    <a:pt x="3273" y="30"/>
                    <a:pt x="6545" y="-402"/>
                    <a:pt x="9164" y="678"/>
                  </a:cubicBezTo>
                  <a:cubicBezTo>
                    <a:pt x="11782" y="1758"/>
                    <a:pt x="13745" y="4350"/>
                    <a:pt x="15709" y="8022"/>
                  </a:cubicBezTo>
                  <a:cubicBezTo>
                    <a:pt x="17673" y="11694"/>
                    <a:pt x="19636" y="16446"/>
                    <a:pt x="21600" y="211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89" name="Line"/>
            <p:cNvSpPr/>
            <p:nvPr/>
          </p:nvSpPr>
          <p:spPr>
            <a:xfrm>
              <a:off x="1675035" y="5574126"/>
              <a:ext cx="227134" cy="2494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0" h="21258" extrusionOk="0">
                  <a:moveTo>
                    <a:pt x="5349" y="1243"/>
                  </a:moveTo>
                  <a:cubicBezTo>
                    <a:pt x="4701" y="451"/>
                    <a:pt x="4053" y="-342"/>
                    <a:pt x="3405" y="153"/>
                  </a:cubicBezTo>
                  <a:cubicBezTo>
                    <a:pt x="2757" y="649"/>
                    <a:pt x="2109" y="2432"/>
                    <a:pt x="1569" y="3919"/>
                  </a:cubicBezTo>
                  <a:cubicBezTo>
                    <a:pt x="1029" y="5405"/>
                    <a:pt x="597" y="6594"/>
                    <a:pt x="273" y="7882"/>
                  </a:cubicBezTo>
                  <a:cubicBezTo>
                    <a:pt x="-51" y="9170"/>
                    <a:pt x="-267" y="10557"/>
                    <a:pt x="705" y="11350"/>
                  </a:cubicBezTo>
                  <a:cubicBezTo>
                    <a:pt x="1677" y="12142"/>
                    <a:pt x="3837" y="12341"/>
                    <a:pt x="6861" y="12836"/>
                  </a:cubicBezTo>
                  <a:cubicBezTo>
                    <a:pt x="9885" y="13331"/>
                    <a:pt x="13773" y="14124"/>
                    <a:pt x="16257" y="15016"/>
                  </a:cubicBezTo>
                  <a:cubicBezTo>
                    <a:pt x="18741" y="15908"/>
                    <a:pt x="19821" y="16898"/>
                    <a:pt x="20469" y="17889"/>
                  </a:cubicBezTo>
                  <a:cubicBezTo>
                    <a:pt x="21117" y="18880"/>
                    <a:pt x="21333" y="19871"/>
                    <a:pt x="20793" y="20465"/>
                  </a:cubicBezTo>
                  <a:cubicBezTo>
                    <a:pt x="20253" y="21060"/>
                    <a:pt x="18957" y="21258"/>
                    <a:pt x="17553" y="21258"/>
                  </a:cubicBezTo>
                  <a:cubicBezTo>
                    <a:pt x="16149" y="21258"/>
                    <a:pt x="14637" y="21060"/>
                    <a:pt x="13125" y="208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0" name="Line"/>
            <p:cNvSpPr/>
            <p:nvPr/>
          </p:nvSpPr>
          <p:spPr>
            <a:xfrm>
              <a:off x="1753548" y="5547639"/>
              <a:ext cx="230197" cy="410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84" extrusionOk="0">
                  <a:moveTo>
                    <a:pt x="0" y="20084"/>
                  </a:moveTo>
                  <a:cubicBezTo>
                    <a:pt x="5891" y="12126"/>
                    <a:pt x="11782" y="4168"/>
                    <a:pt x="15382" y="1326"/>
                  </a:cubicBezTo>
                  <a:cubicBezTo>
                    <a:pt x="18982" y="-1516"/>
                    <a:pt x="20291" y="758"/>
                    <a:pt x="21600" y="30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1" name="Line"/>
            <p:cNvSpPr/>
            <p:nvPr/>
          </p:nvSpPr>
          <p:spPr>
            <a:xfrm>
              <a:off x="515698" y="6345474"/>
              <a:ext cx="51994" cy="101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375" extrusionOk="0">
                  <a:moveTo>
                    <a:pt x="21000" y="3702"/>
                  </a:moveTo>
                  <a:cubicBezTo>
                    <a:pt x="14426" y="1739"/>
                    <a:pt x="7852" y="-225"/>
                    <a:pt x="4096" y="20"/>
                  </a:cubicBezTo>
                  <a:cubicBezTo>
                    <a:pt x="339" y="266"/>
                    <a:pt x="-600" y="2720"/>
                    <a:pt x="339" y="6648"/>
                  </a:cubicBezTo>
                  <a:cubicBezTo>
                    <a:pt x="1278" y="10575"/>
                    <a:pt x="4096" y="15975"/>
                    <a:pt x="6913" y="213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2" name="Line"/>
            <p:cNvSpPr/>
            <p:nvPr/>
          </p:nvSpPr>
          <p:spPr>
            <a:xfrm>
              <a:off x="637448" y="6253963"/>
              <a:ext cx="62781" cy="171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3" extrusionOk="0">
                  <a:moveTo>
                    <a:pt x="0" y="1411"/>
                  </a:moveTo>
                  <a:cubicBezTo>
                    <a:pt x="4000" y="547"/>
                    <a:pt x="8000" y="-317"/>
                    <a:pt x="10800" y="115"/>
                  </a:cubicBezTo>
                  <a:cubicBezTo>
                    <a:pt x="13600" y="547"/>
                    <a:pt x="15200" y="2275"/>
                    <a:pt x="16800" y="6019"/>
                  </a:cubicBezTo>
                  <a:cubicBezTo>
                    <a:pt x="18400" y="9763"/>
                    <a:pt x="20000" y="15523"/>
                    <a:pt x="21600" y="212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3" name="Line"/>
            <p:cNvSpPr/>
            <p:nvPr/>
          </p:nvSpPr>
          <p:spPr>
            <a:xfrm>
              <a:off x="1638169" y="6153744"/>
              <a:ext cx="225121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9" h="21600" extrusionOk="0">
                  <a:moveTo>
                    <a:pt x="4985" y="0"/>
                  </a:moveTo>
                  <a:cubicBezTo>
                    <a:pt x="3663" y="2057"/>
                    <a:pt x="2340" y="4114"/>
                    <a:pt x="1459" y="7273"/>
                  </a:cubicBezTo>
                  <a:cubicBezTo>
                    <a:pt x="577" y="10433"/>
                    <a:pt x="136" y="14694"/>
                    <a:pt x="26" y="17192"/>
                  </a:cubicBezTo>
                  <a:cubicBezTo>
                    <a:pt x="-84" y="19690"/>
                    <a:pt x="136" y="20424"/>
                    <a:pt x="908" y="20865"/>
                  </a:cubicBezTo>
                  <a:cubicBezTo>
                    <a:pt x="1679" y="21306"/>
                    <a:pt x="3002" y="21453"/>
                    <a:pt x="5977" y="21086"/>
                  </a:cubicBezTo>
                  <a:cubicBezTo>
                    <a:pt x="8953" y="20718"/>
                    <a:pt x="13581" y="19837"/>
                    <a:pt x="16226" y="19102"/>
                  </a:cubicBezTo>
                  <a:cubicBezTo>
                    <a:pt x="18871" y="18367"/>
                    <a:pt x="19532" y="17780"/>
                    <a:pt x="20194" y="17045"/>
                  </a:cubicBezTo>
                  <a:cubicBezTo>
                    <a:pt x="20855" y="16310"/>
                    <a:pt x="21516" y="15429"/>
                    <a:pt x="21296" y="14767"/>
                  </a:cubicBezTo>
                  <a:cubicBezTo>
                    <a:pt x="21075" y="14106"/>
                    <a:pt x="19973" y="13665"/>
                    <a:pt x="18430" y="14033"/>
                  </a:cubicBezTo>
                  <a:cubicBezTo>
                    <a:pt x="16887" y="14400"/>
                    <a:pt x="14904" y="15576"/>
                    <a:pt x="13030" y="16971"/>
                  </a:cubicBezTo>
                  <a:cubicBezTo>
                    <a:pt x="11157" y="18367"/>
                    <a:pt x="9394" y="19984"/>
                    <a:pt x="763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4" name="Line"/>
            <p:cNvSpPr/>
            <p:nvPr/>
          </p:nvSpPr>
          <p:spPr>
            <a:xfrm>
              <a:off x="511886" y="6955941"/>
              <a:ext cx="13953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0800" y="2215"/>
                    <a:pt x="0" y="4431"/>
                    <a:pt x="0" y="8031"/>
                  </a:cubicBezTo>
                  <a:cubicBezTo>
                    <a:pt x="0" y="11631"/>
                    <a:pt x="10800" y="16615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5" name="Line"/>
            <p:cNvSpPr/>
            <p:nvPr/>
          </p:nvSpPr>
          <p:spPr>
            <a:xfrm>
              <a:off x="616521" y="6893160"/>
              <a:ext cx="48830" cy="139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86" y="3960"/>
                    <a:pt x="6171" y="7920"/>
                    <a:pt x="7714" y="10980"/>
                  </a:cubicBezTo>
                  <a:cubicBezTo>
                    <a:pt x="9257" y="14040"/>
                    <a:pt x="9257" y="16200"/>
                    <a:pt x="11314" y="17820"/>
                  </a:cubicBezTo>
                  <a:cubicBezTo>
                    <a:pt x="13371" y="19440"/>
                    <a:pt x="17486" y="2052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6" name="Line"/>
            <p:cNvSpPr/>
            <p:nvPr/>
          </p:nvSpPr>
          <p:spPr>
            <a:xfrm>
              <a:off x="1600084" y="6789160"/>
              <a:ext cx="144495" cy="243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21544" extrusionOk="0">
                  <a:moveTo>
                    <a:pt x="0" y="561"/>
                  </a:moveTo>
                  <a:cubicBezTo>
                    <a:pt x="5486" y="355"/>
                    <a:pt x="10971" y="150"/>
                    <a:pt x="14571" y="47"/>
                  </a:cubicBezTo>
                  <a:cubicBezTo>
                    <a:pt x="18171" y="-56"/>
                    <a:pt x="19886" y="-56"/>
                    <a:pt x="20743" y="767"/>
                  </a:cubicBezTo>
                  <a:cubicBezTo>
                    <a:pt x="21600" y="1590"/>
                    <a:pt x="21600" y="3235"/>
                    <a:pt x="19886" y="6424"/>
                  </a:cubicBezTo>
                  <a:cubicBezTo>
                    <a:pt x="18171" y="9613"/>
                    <a:pt x="14743" y="14344"/>
                    <a:pt x="12343" y="17121"/>
                  </a:cubicBezTo>
                  <a:cubicBezTo>
                    <a:pt x="9943" y="19898"/>
                    <a:pt x="8571" y="20721"/>
                    <a:pt x="7200" y="2154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7" name="Line"/>
            <p:cNvSpPr/>
            <p:nvPr/>
          </p:nvSpPr>
          <p:spPr>
            <a:xfrm>
              <a:off x="390881" y="7445434"/>
              <a:ext cx="51250" cy="1452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9" h="21088" extrusionOk="0">
                  <a:moveTo>
                    <a:pt x="20699" y="4888"/>
                  </a:moveTo>
                  <a:cubicBezTo>
                    <a:pt x="17882" y="3538"/>
                    <a:pt x="15064" y="2188"/>
                    <a:pt x="11308" y="1176"/>
                  </a:cubicBezTo>
                  <a:cubicBezTo>
                    <a:pt x="7551" y="163"/>
                    <a:pt x="2856" y="-512"/>
                    <a:pt x="977" y="500"/>
                  </a:cubicBezTo>
                  <a:cubicBezTo>
                    <a:pt x="-901" y="1513"/>
                    <a:pt x="38" y="4213"/>
                    <a:pt x="2856" y="7925"/>
                  </a:cubicBezTo>
                  <a:cubicBezTo>
                    <a:pt x="5673" y="11638"/>
                    <a:pt x="10369" y="16363"/>
                    <a:pt x="15064" y="2108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8" name="Line"/>
            <p:cNvSpPr/>
            <p:nvPr/>
          </p:nvSpPr>
          <p:spPr>
            <a:xfrm>
              <a:off x="497935" y="7414737"/>
              <a:ext cx="69757" cy="1550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3" extrusionOk="0">
                  <a:moveTo>
                    <a:pt x="0" y="218"/>
                  </a:moveTo>
                  <a:cubicBezTo>
                    <a:pt x="3600" y="-99"/>
                    <a:pt x="7200" y="-417"/>
                    <a:pt x="9720" y="1965"/>
                  </a:cubicBezTo>
                  <a:cubicBezTo>
                    <a:pt x="12240" y="4348"/>
                    <a:pt x="13680" y="9430"/>
                    <a:pt x="15480" y="13083"/>
                  </a:cubicBezTo>
                  <a:cubicBezTo>
                    <a:pt x="17280" y="16736"/>
                    <a:pt x="19440" y="18959"/>
                    <a:pt x="21600" y="2118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099" name="Line"/>
            <p:cNvSpPr/>
            <p:nvPr/>
          </p:nvSpPr>
          <p:spPr>
            <a:xfrm>
              <a:off x="1497598" y="7216186"/>
              <a:ext cx="251707" cy="4195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15" extrusionOk="0">
                  <a:moveTo>
                    <a:pt x="13368" y="4163"/>
                  </a:moveTo>
                  <a:cubicBezTo>
                    <a:pt x="14350" y="3925"/>
                    <a:pt x="15332" y="3688"/>
                    <a:pt x="16215" y="3272"/>
                  </a:cubicBezTo>
                  <a:cubicBezTo>
                    <a:pt x="17099" y="2857"/>
                    <a:pt x="17884" y="2264"/>
                    <a:pt x="18375" y="1670"/>
                  </a:cubicBezTo>
                  <a:cubicBezTo>
                    <a:pt x="18866" y="1077"/>
                    <a:pt x="19063" y="483"/>
                    <a:pt x="18179" y="187"/>
                  </a:cubicBezTo>
                  <a:cubicBezTo>
                    <a:pt x="17295" y="-110"/>
                    <a:pt x="15332" y="-110"/>
                    <a:pt x="12484" y="602"/>
                  </a:cubicBezTo>
                  <a:cubicBezTo>
                    <a:pt x="9637" y="1314"/>
                    <a:pt x="5906" y="2738"/>
                    <a:pt x="3648" y="3747"/>
                  </a:cubicBezTo>
                  <a:cubicBezTo>
                    <a:pt x="1390" y="4756"/>
                    <a:pt x="604" y="5349"/>
                    <a:pt x="212" y="5943"/>
                  </a:cubicBezTo>
                  <a:cubicBezTo>
                    <a:pt x="-181" y="6536"/>
                    <a:pt x="-181" y="7130"/>
                    <a:pt x="1586" y="7901"/>
                  </a:cubicBezTo>
                  <a:cubicBezTo>
                    <a:pt x="3354" y="8672"/>
                    <a:pt x="6888" y="9622"/>
                    <a:pt x="10324" y="11105"/>
                  </a:cubicBezTo>
                  <a:cubicBezTo>
                    <a:pt x="13761" y="12589"/>
                    <a:pt x="17099" y="14606"/>
                    <a:pt x="18572" y="16268"/>
                  </a:cubicBezTo>
                  <a:cubicBezTo>
                    <a:pt x="20044" y="17930"/>
                    <a:pt x="19652" y="19235"/>
                    <a:pt x="18179" y="20066"/>
                  </a:cubicBezTo>
                  <a:cubicBezTo>
                    <a:pt x="16706" y="20897"/>
                    <a:pt x="14154" y="21253"/>
                    <a:pt x="12190" y="21371"/>
                  </a:cubicBezTo>
                  <a:cubicBezTo>
                    <a:pt x="10226" y="21490"/>
                    <a:pt x="8852" y="21371"/>
                    <a:pt x="8164" y="20956"/>
                  </a:cubicBezTo>
                  <a:cubicBezTo>
                    <a:pt x="7477" y="20541"/>
                    <a:pt x="7477" y="19828"/>
                    <a:pt x="9146" y="18048"/>
                  </a:cubicBezTo>
                  <a:cubicBezTo>
                    <a:pt x="10815" y="16268"/>
                    <a:pt x="14154" y="13420"/>
                    <a:pt x="16412" y="11343"/>
                  </a:cubicBezTo>
                  <a:cubicBezTo>
                    <a:pt x="18670" y="9266"/>
                    <a:pt x="19848" y="7960"/>
                    <a:pt x="20535" y="7011"/>
                  </a:cubicBezTo>
                  <a:cubicBezTo>
                    <a:pt x="21223" y="6061"/>
                    <a:pt x="21419" y="5468"/>
                    <a:pt x="21124" y="5112"/>
                  </a:cubicBezTo>
                  <a:cubicBezTo>
                    <a:pt x="20830" y="4756"/>
                    <a:pt x="20044" y="4637"/>
                    <a:pt x="19259" y="45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0" name="Line"/>
            <p:cNvSpPr/>
            <p:nvPr/>
          </p:nvSpPr>
          <p:spPr>
            <a:xfrm>
              <a:off x="3011486" y="2683059"/>
              <a:ext cx="290652" cy="326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3" extrusionOk="0">
                  <a:moveTo>
                    <a:pt x="12787" y="2945"/>
                  </a:moveTo>
                  <a:cubicBezTo>
                    <a:pt x="12787" y="2045"/>
                    <a:pt x="12787" y="1145"/>
                    <a:pt x="12355" y="545"/>
                  </a:cubicBezTo>
                  <a:cubicBezTo>
                    <a:pt x="11923" y="-55"/>
                    <a:pt x="11059" y="-355"/>
                    <a:pt x="9763" y="695"/>
                  </a:cubicBezTo>
                  <a:cubicBezTo>
                    <a:pt x="8467" y="1745"/>
                    <a:pt x="6739" y="4145"/>
                    <a:pt x="5098" y="6920"/>
                  </a:cubicBezTo>
                  <a:cubicBezTo>
                    <a:pt x="3456" y="9695"/>
                    <a:pt x="1901" y="12845"/>
                    <a:pt x="1037" y="14870"/>
                  </a:cubicBezTo>
                  <a:cubicBezTo>
                    <a:pt x="173" y="16895"/>
                    <a:pt x="0" y="17795"/>
                    <a:pt x="0" y="18620"/>
                  </a:cubicBezTo>
                  <a:cubicBezTo>
                    <a:pt x="0" y="19445"/>
                    <a:pt x="173" y="20195"/>
                    <a:pt x="691" y="20645"/>
                  </a:cubicBezTo>
                  <a:cubicBezTo>
                    <a:pt x="1210" y="21095"/>
                    <a:pt x="2074" y="21245"/>
                    <a:pt x="5011" y="20870"/>
                  </a:cubicBezTo>
                  <a:cubicBezTo>
                    <a:pt x="7949" y="20495"/>
                    <a:pt x="12960" y="19595"/>
                    <a:pt x="15984" y="18995"/>
                  </a:cubicBezTo>
                  <a:cubicBezTo>
                    <a:pt x="19008" y="18395"/>
                    <a:pt x="20045" y="18095"/>
                    <a:pt x="20650" y="17570"/>
                  </a:cubicBezTo>
                  <a:cubicBezTo>
                    <a:pt x="21254" y="17045"/>
                    <a:pt x="21427" y="16295"/>
                    <a:pt x="21600" y="1554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1" name="Line"/>
            <p:cNvSpPr/>
            <p:nvPr/>
          </p:nvSpPr>
          <p:spPr>
            <a:xfrm>
              <a:off x="3351365" y="2658675"/>
              <a:ext cx="264676" cy="379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341" extrusionOk="0">
                  <a:moveTo>
                    <a:pt x="3378" y="1980"/>
                  </a:moveTo>
                  <a:cubicBezTo>
                    <a:pt x="2620" y="1063"/>
                    <a:pt x="1862" y="147"/>
                    <a:pt x="1293" y="16"/>
                  </a:cubicBezTo>
                  <a:cubicBezTo>
                    <a:pt x="725" y="-115"/>
                    <a:pt x="346" y="540"/>
                    <a:pt x="156" y="3158"/>
                  </a:cubicBezTo>
                  <a:cubicBezTo>
                    <a:pt x="-33" y="5776"/>
                    <a:pt x="-33" y="10358"/>
                    <a:pt x="62" y="13434"/>
                  </a:cubicBezTo>
                  <a:cubicBezTo>
                    <a:pt x="156" y="16510"/>
                    <a:pt x="346" y="18081"/>
                    <a:pt x="725" y="19194"/>
                  </a:cubicBezTo>
                  <a:cubicBezTo>
                    <a:pt x="1104" y="20307"/>
                    <a:pt x="1672" y="20961"/>
                    <a:pt x="2430" y="21223"/>
                  </a:cubicBezTo>
                  <a:cubicBezTo>
                    <a:pt x="3188" y="21485"/>
                    <a:pt x="4135" y="21354"/>
                    <a:pt x="5651" y="20372"/>
                  </a:cubicBezTo>
                  <a:cubicBezTo>
                    <a:pt x="7167" y="19390"/>
                    <a:pt x="9251" y="17558"/>
                    <a:pt x="10956" y="15987"/>
                  </a:cubicBezTo>
                  <a:cubicBezTo>
                    <a:pt x="12662" y="14416"/>
                    <a:pt x="13988" y="13107"/>
                    <a:pt x="14935" y="12780"/>
                  </a:cubicBezTo>
                  <a:cubicBezTo>
                    <a:pt x="15883" y="12452"/>
                    <a:pt x="16451" y="13107"/>
                    <a:pt x="16735" y="14154"/>
                  </a:cubicBezTo>
                  <a:cubicBezTo>
                    <a:pt x="17020" y="15201"/>
                    <a:pt x="17020" y="16641"/>
                    <a:pt x="17020" y="17689"/>
                  </a:cubicBezTo>
                  <a:cubicBezTo>
                    <a:pt x="17020" y="18736"/>
                    <a:pt x="17020" y="19390"/>
                    <a:pt x="17493" y="19718"/>
                  </a:cubicBezTo>
                  <a:cubicBezTo>
                    <a:pt x="17967" y="20045"/>
                    <a:pt x="18914" y="20045"/>
                    <a:pt x="19672" y="19783"/>
                  </a:cubicBezTo>
                  <a:cubicBezTo>
                    <a:pt x="20430" y="19521"/>
                    <a:pt x="20999" y="18998"/>
                    <a:pt x="21567" y="184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2" name="Line"/>
            <p:cNvSpPr/>
            <p:nvPr/>
          </p:nvSpPr>
          <p:spPr>
            <a:xfrm>
              <a:off x="3677448" y="2827465"/>
              <a:ext cx="538497" cy="199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262" extrusionOk="0">
                  <a:moveTo>
                    <a:pt x="1167" y="6586"/>
                  </a:moveTo>
                  <a:cubicBezTo>
                    <a:pt x="1538" y="5345"/>
                    <a:pt x="1908" y="4104"/>
                    <a:pt x="2187" y="2738"/>
                  </a:cubicBezTo>
                  <a:cubicBezTo>
                    <a:pt x="2465" y="1373"/>
                    <a:pt x="2650" y="-117"/>
                    <a:pt x="2557" y="7"/>
                  </a:cubicBezTo>
                  <a:cubicBezTo>
                    <a:pt x="2465" y="131"/>
                    <a:pt x="2094" y="1869"/>
                    <a:pt x="1630" y="4724"/>
                  </a:cubicBezTo>
                  <a:cubicBezTo>
                    <a:pt x="1167" y="7580"/>
                    <a:pt x="611" y="11552"/>
                    <a:pt x="286" y="14283"/>
                  </a:cubicBezTo>
                  <a:cubicBezTo>
                    <a:pt x="-38" y="17014"/>
                    <a:pt x="-131" y="18504"/>
                    <a:pt x="240" y="19249"/>
                  </a:cubicBezTo>
                  <a:cubicBezTo>
                    <a:pt x="611" y="19993"/>
                    <a:pt x="1445" y="19993"/>
                    <a:pt x="2511" y="17883"/>
                  </a:cubicBezTo>
                  <a:cubicBezTo>
                    <a:pt x="3577" y="15773"/>
                    <a:pt x="4875" y="11552"/>
                    <a:pt x="5709" y="8821"/>
                  </a:cubicBezTo>
                  <a:cubicBezTo>
                    <a:pt x="6544" y="6090"/>
                    <a:pt x="6914" y="4849"/>
                    <a:pt x="7146" y="4849"/>
                  </a:cubicBezTo>
                  <a:cubicBezTo>
                    <a:pt x="7378" y="4849"/>
                    <a:pt x="7471" y="6090"/>
                    <a:pt x="7332" y="8449"/>
                  </a:cubicBezTo>
                  <a:cubicBezTo>
                    <a:pt x="7193" y="10807"/>
                    <a:pt x="6822" y="14283"/>
                    <a:pt x="6590" y="16642"/>
                  </a:cubicBezTo>
                  <a:cubicBezTo>
                    <a:pt x="6358" y="19000"/>
                    <a:pt x="6266" y="20242"/>
                    <a:pt x="6451" y="20862"/>
                  </a:cubicBezTo>
                  <a:cubicBezTo>
                    <a:pt x="6636" y="21483"/>
                    <a:pt x="7100" y="21483"/>
                    <a:pt x="7981" y="20117"/>
                  </a:cubicBezTo>
                  <a:cubicBezTo>
                    <a:pt x="8861" y="18752"/>
                    <a:pt x="10159" y="16021"/>
                    <a:pt x="11179" y="13911"/>
                  </a:cubicBezTo>
                  <a:cubicBezTo>
                    <a:pt x="12199" y="11800"/>
                    <a:pt x="12940" y="10311"/>
                    <a:pt x="13543" y="9442"/>
                  </a:cubicBezTo>
                  <a:cubicBezTo>
                    <a:pt x="14145" y="8573"/>
                    <a:pt x="14609" y="8324"/>
                    <a:pt x="14933" y="8821"/>
                  </a:cubicBezTo>
                  <a:cubicBezTo>
                    <a:pt x="15258" y="9317"/>
                    <a:pt x="15443" y="10559"/>
                    <a:pt x="15536" y="11800"/>
                  </a:cubicBezTo>
                  <a:cubicBezTo>
                    <a:pt x="15629" y="13042"/>
                    <a:pt x="15629" y="14283"/>
                    <a:pt x="15907" y="14904"/>
                  </a:cubicBezTo>
                  <a:cubicBezTo>
                    <a:pt x="16185" y="15524"/>
                    <a:pt x="16741" y="15524"/>
                    <a:pt x="17714" y="15400"/>
                  </a:cubicBezTo>
                  <a:cubicBezTo>
                    <a:pt x="18688" y="15276"/>
                    <a:pt x="20078" y="15028"/>
                    <a:pt x="21469" y="147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3" name="Line"/>
            <p:cNvSpPr/>
            <p:nvPr/>
          </p:nvSpPr>
          <p:spPr>
            <a:xfrm>
              <a:off x="4208968" y="2847297"/>
              <a:ext cx="230197" cy="397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60" extrusionOk="0">
                  <a:moveTo>
                    <a:pt x="21600" y="0"/>
                  </a:moveTo>
                  <a:cubicBezTo>
                    <a:pt x="17455" y="1498"/>
                    <a:pt x="13309" y="2997"/>
                    <a:pt x="10909" y="4120"/>
                  </a:cubicBezTo>
                  <a:cubicBezTo>
                    <a:pt x="8509" y="5244"/>
                    <a:pt x="7855" y="5993"/>
                    <a:pt x="7418" y="6680"/>
                  </a:cubicBezTo>
                  <a:cubicBezTo>
                    <a:pt x="6982" y="7366"/>
                    <a:pt x="6764" y="7991"/>
                    <a:pt x="7200" y="8303"/>
                  </a:cubicBezTo>
                  <a:cubicBezTo>
                    <a:pt x="7636" y="8615"/>
                    <a:pt x="8727" y="8615"/>
                    <a:pt x="10145" y="8178"/>
                  </a:cubicBezTo>
                  <a:cubicBezTo>
                    <a:pt x="11564" y="7741"/>
                    <a:pt x="13309" y="6867"/>
                    <a:pt x="14727" y="6180"/>
                  </a:cubicBezTo>
                  <a:cubicBezTo>
                    <a:pt x="16145" y="5494"/>
                    <a:pt x="17236" y="4994"/>
                    <a:pt x="18109" y="5057"/>
                  </a:cubicBezTo>
                  <a:cubicBezTo>
                    <a:pt x="18982" y="5119"/>
                    <a:pt x="19636" y="5743"/>
                    <a:pt x="20182" y="7616"/>
                  </a:cubicBezTo>
                  <a:cubicBezTo>
                    <a:pt x="20727" y="9489"/>
                    <a:pt x="21164" y="12610"/>
                    <a:pt x="19855" y="15170"/>
                  </a:cubicBezTo>
                  <a:cubicBezTo>
                    <a:pt x="18545" y="17729"/>
                    <a:pt x="15491" y="19727"/>
                    <a:pt x="12327" y="20664"/>
                  </a:cubicBezTo>
                  <a:cubicBezTo>
                    <a:pt x="9164" y="21600"/>
                    <a:pt x="5891" y="21475"/>
                    <a:pt x="3818" y="20976"/>
                  </a:cubicBezTo>
                  <a:cubicBezTo>
                    <a:pt x="1745" y="20476"/>
                    <a:pt x="873" y="19602"/>
                    <a:pt x="0" y="187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4" name="Line"/>
            <p:cNvSpPr/>
            <p:nvPr/>
          </p:nvSpPr>
          <p:spPr>
            <a:xfrm>
              <a:off x="4404286" y="2871615"/>
              <a:ext cx="551075" cy="1973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2" extrusionOk="0">
                  <a:moveTo>
                    <a:pt x="0" y="15457"/>
                  </a:moveTo>
                  <a:cubicBezTo>
                    <a:pt x="1914" y="15457"/>
                    <a:pt x="3828" y="15457"/>
                    <a:pt x="5696" y="14076"/>
                  </a:cubicBezTo>
                  <a:cubicBezTo>
                    <a:pt x="7565" y="12694"/>
                    <a:pt x="9387" y="9932"/>
                    <a:pt x="10481" y="7797"/>
                  </a:cubicBezTo>
                  <a:cubicBezTo>
                    <a:pt x="11575" y="5662"/>
                    <a:pt x="11939" y="4155"/>
                    <a:pt x="12167" y="2773"/>
                  </a:cubicBezTo>
                  <a:cubicBezTo>
                    <a:pt x="12395" y="1392"/>
                    <a:pt x="12486" y="136"/>
                    <a:pt x="12167" y="11"/>
                  </a:cubicBezTo>
                  <a:cubicBezTo>
                    <a:pt x="11848" y="-115"/>
                    <a:pt x="11119" y="890"/>
                    <a:pt x="10344" y="3276"/>
                  </a:cubicBezTo>
                  <a:cubicBezTo>
                    <a:pt x="9570" y="5662"/>
                    <a:pt x="8749" y="9429"/>
                    <a:pt x="8567" y="12694"/>
                  </a:cubicBezTo>
                  <a:cubicBezTo>
                    <a:pt x="8385" y="15959"/>
                    <a:pt x="8841" y="18722"/>
                    <a:pt x="10709" y="20104"/>
                  </a:cubicBezTo>
                  <a:cubicBezTo>
                    <a:pt x="12577" y="21485"/>
                    <a:pt x="15858" y="21485"/>
                    <a:pt x="17909" y="21108"/>
                  </a:cubicBezTo>
                  <a:cubicBezTo>
                    <a:pt x="19959" y="20732"/>
                    <a:pt x="20780" y="19978"/>
                    <a:pt x="21600" y="192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5" name="Line"/>
            <p:cNvSpPr/>
            <p:nvPr/>
          </p:nvSpPr>
          <p:spPr>
            <a:xfrm>
              <a:off x="2876751" y="3278542"/>
              <a:ext cx="276360" cy="324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7" h="21376" extrusionOk="0">
                  <a:moveTo>
                    <a:pt x="11237" y="3759"/>
                  </a:moveTo>
                  <a:cubicBezTo>
                    <a:pt x="11237" y="2993"/>
                    <a:pt x="11237" y="2227"/>
                    <a:pt x="11505" y="1461"/>
                  </a:cubicBezTo>
                  <a:cubicBezTo>
                    <a:pt x="11772" y="695"/>
                    <a:pt x="12308" y="-71"/>
                    <a:pt x="12129" y="6"/>
                  </a:cubicBezTo>
                  <a:cubicBezTo>
                    <a:pt x="11951" y="82"/>
                    <a:pt x="11058" y="1001"/>
                    <a:pt x="9005" y="3146"/>
                  </a:cubicBezTo>
                  <a:cubicBezTo>
                    <a:pt x="6952" y="5291"/>
                    <a:pt x="3739" y="8661"/>
                    <a:pt x="1954" y="10729"/>
                  </a:cubicBezTo>
                  <a:cubicBezTo>
                    <a:pt x="169" y="12797"/>
                    <a:pt x="-188" y="13563"/>
                    <a:pt x="80" y="14023"/>
                  </a:cubicBezTo>
                  <a:cubicBezTo>
                    <a:pt x="348" y="14482"/>
                    <a:pt x="1240" y="14635"/>
                    <a:pt x="4453" y="14712"/>
                  </a:cubicBezTo>
                  <a:cubicBezTo>
                    <a:pt x="7667" y="14789"/>
                    <a:pt x="13200" y="14789"/>
                    <a:pt x="16414" y="15018"/>
                  </a:cubicBezTo>
                  <a:cubicBezTo>
                    <a:pt x="19627" y="15248"/>
                    <a:pt x="20519" y="15708"/>
                    <a:pt x="20966" y="16320"/>
                  </a:cubicBezTo>
                  <a:cubicBezTo>
                    <a:pt x="21412" y="16933"/>
                    <a:pt x="21412" y="17699"/>
                    <a:pt x="19716" y="18618"/>
                  </a:cubicBezTo>
                  <a:cubicBezTo>
                    <a:pt x="18020" y="19538"/>
                    <a:pt x="14629" y="20610"/>
                    <a:pt x="12219" y="21069"/>
                  </a:cubicBezTo>
                  <a:cubicBezTo>
                    <a:pt x="9809" y="21529"/>
                    <a:pt x="8381" y="21376"/>
                    <a:pt x="6952" y="2122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6" name="Line"/>
            <p:cNvSpPr/>
            <p:nvPr/>
          </p:nvSpPr>
          <p:spPr>
            <a:xfrm>
              <a:off x="3246332" y="3286761"/>
              <a:ext cx="20928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5971"/>
                    <a:pt x="12000" y="11941"/>
                    <a:pt x="8400" y="15541"/>
                  </a:cubicBezTo>
                  <a:cubicBezTo>
                    <a:pt x="4800" y="19141"/>
                    <a:pt x="2400" y="203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7" name="Line"/>
            <p:cNvSpPr/>
            <p:nvPr/>
          </p:nvSpPr>
          <p:spPr>
            <a:xfrm>
              <a:off x="3162624" y="3468128"/>
              <a:ext cx="146490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8" name="Line"/>
            <p:cNvSpPr/>
            <p:nvPr/>
          </p:nvSpPr>
          <p:spPr>
            <a:xfrm>
              <a:off x="3317542" y="3372011"/>
              <a:ext cx="549088" cy="423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405" extrusionOk="0">
                  <a:moveTo>
                    <a:pt x="760" y="4501"/>
                  </a:moveTo>
                  <a:cubicBezTo>
                    <a:pt x="1667" y="3796"/>
                    <a:pt x="2575" y="3092"/>
                    <a:pt x="3301" y="2270"/>
                  </a:cubicBezTo>
                  <a:cubicBezTo>
                    <a:pt x="4027" y="1448"/>
                    <a:pt x="4572" y="509"/>
                    <a:pt x="4617" y="157"/>
                  </a:cubicBezTo>
                  <a:cubicBezTo>
                    <a:pt x="4662" y="-195"/>
                    <a:pt x="4209" y="40"/>
                    <a:pt x="3573" y="920"/>
                  </a:cubicBezTo>
                  <a:cubicBezTo>
                    <a:pt x="2938" y="1801"/>
                    <a:pt x="2121" y="3327"/>
                    <a:pt x="1486" y="4794"/>
                  </a:cubicBezTo>
                  <a:cubicBezTo>
                    <a:pt x="851" y="6262"/>
                    <a:pt x="397" y="7670"/>
                    <a:pt x="170" y="8668"/>
                  </a:cubicBezTo>
                  <a:cubicBezTo>
                    <a:pt x="-57" y="9666"/>
                    <a:pt x="-57" y="10253"/>
                    <a:pt x="170" y="10546"/>
                  </a:cubicBezTo>
                  <a:cubicBezTo>
                    <a:pt x="397" y="10840"/>
                    <a:pt x="851" y="10840"/>
                    <a:pt x="1985" y="10018"/>
                  </a:cubicBezTo>
                  <a:cubicBezTo>
                    <a:pt x="3119" y="9196"/>
                    <a:pt x="4935" y="7553"/>
                    <a:pt x="6024" y="6496"/>
                  </a:cubicBezTo>
                  <a:cubicBezTo>
                    <a:pt x="7113" y="5440"/>
                    <a:pt x="7476" y="4970"/>
                    <a:pt x="7657" y="5088"/>
                  </a:cubicBezTo>
                  <a:cubicBezTo>
                    <a:pt x="7839" y="5205"/>
                    <a:pt x="7839" y="5909"/>
                    <a:pt x="7567" y="6966"/>
                  </a:cubicBezTo>
                  <a:cubicBezTo>
                    <a:pt x="7294" y="8022"/>
                    <a:pt x="6750" y="9431"/>
                    <a:pt x="6432" y="10488"/>
                  </a:cubicBezTo>
                  <a:cubicBezTo>
                    <a:pt x="6114" y="11544"/>
                    <a:pt x="6024" y="12248"/>
                    <a:pt x="6251" y="12601"/>
                  </a:cubicBezTo>
                  <a:cubicBezTo>
                    <a:pt x="6477" y="12953"/>
                    <a:pt x="7022" y="12953"/>
                    <a:pt x="8066" y="12307"/>
                  </a:cubicBezTo>
                  <a:cubicBezTo>
                    <a:pt x="9109" y="11662"/>
                    <a:pt x="10652" y="10370"/>
                    <a:pt x="11696" y="9490"/>
                  </a:cubicBezTo>
                  <a:cubicBezTo>
                    <a:pt x="12740" y="8609"/>
                    <a:pt x="13284" y="8140"/>
                    <a:pt x="13647" y="8198"/>
                  </a:cubicBezTo>
                  <a:cubicBezTo>
                    <a:pt x="14010" y="8257"/>
                    <a:pt x="14192" y="8844"/>
                    <a:pt x="14282" y="9431"/>
                  </a:cubicBezTo>
                  <a:cubicBezTo>
                    <a:pt x="14373" y="10018"/>
                    <a:pt x="14373" y="10605"/>
                    <a:pt x="14282" y="11192"/>
                  </a:cubicBezTo>
                  <a:cubicBezTo>
                    <a:pt x="14192" y="11779"/>
                    <a:pt x="14010" y="12366"/>
                    <a:pt x="14146" y="12601"/>
                  </a:cubicBezTo>
                  <a:cubicBezTo>
                    <a:pt x="14282" y="12835"/>
                    <a:pt x="14736" y="12718"/>
                    <a:pt x="15462" y="12190"/>
                  </a:cubicBezTo>
                  <a:cubicBezTo>
                    <a:pt x="16188" y="11662"/>
                    <a:pt x="17187" y="10722"/>
                    <a:pt x="17958" y="10194"/>
                  </a:cubicBezTo>
                  <a:cubicBezTo>
                    <a:pt x="18730" y="9666"/>
                    <a:pt x="19274" y="9548"/>
                    <a:pt x="19909" y="10429"/>
                  </a:cubicBezTo>
                  <a:cubicBezTo>
                    <a:pt x="20545" y="11309"/>
                    <a:pt x="21271" y="13188"/>
                    <a:pt x="21407" y="15183"/>
                  </a:cubicBezTo>
                  <a:cubicBezTo>
                    <a:pt x="21543" y="17179"/>
                    <a:pt x="21089" y="19292"/>
                    <a:pt x="20635" y="2140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09" name="Line"/>
            <p:cNvSpPr/>
            <p:nvPr/>
          </p:nvSpPr>
          <p:spPr>
            <a:xfrm>
              <a:off x="4170504" y="3307688"/>
              <a:ext cx="359344" cy="3351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470" extrusionOk="0">
                  <a:moveTo>
                    <a:pt x="1887" y="0"/>
                  </a:moveTo>
                  <a:cubicBezTo>
                    <a:pt x="2305" y="4469"/>
                    <a:pt x="2723" y="8938"/>
                    <a:pt x="2932" y="12141"/>
                  </a:cubicBezTo>
                  <a:cubicBezTo>
                    <a:pt x="3141" y="15343"/>
                    <a:pt x="3141" y="17280"/>
                    <a:pt x="3141" y="18695"/>
                  </a:cubicBezTo>
                  <a:cubicBezTo>
                    <a:pt x="3141" y="20110"/>
                    <a:pt x="3141" y="21004"/>
                    <a:pt x="3071" y="21079"/>
                  </a:cubicBezTo>
                  <a:cubicBezTo>
                    <a:pt x="3002" y="21153"/>
                    <a:pt x="2862" y="20408"/>
                    <a:pt x="2514" y="19589"/>
                  </a:cubicBezTo>
                  <a:cubicBezTo>
                    <a:pt x="2166" y="18770"/>
                    <a:pt x="1608" y="17876"/>
                    <a:pt x="1051" y="17057"/>
                  </a:cubicBezTo>
                  <a:cubicBezTo>
                    <a:pt x="493" y="16237"/>
                    <a:pt x="-64" y="15492"/>
                    <a:pt x="6" y="15046"/>
                  </a:cubicBezTo>
                  <a:cubicBezTo>
                    <a:pt x="75" y="14599"/>
                    <a:pt x="772" y="14450"/>
                    <a:pt x="2166" y="13779"/>
                  </a:cubicBezTo>
                  <a:cubicBezTo>
                    <a:pt x="3559" y="13109"/>
                    <a:pt x="5650" y="11917"/>
                    <a:pt x="7113" y="10502"/>
                  </a:cubicBezTo>
                  <a:cubicBezTo>
                    <a:pt x="8576" y="9087"/>
                    <a:pt x="9412" y="7448"/>
                    <a:pt x="9830" y="6108"/>
                  </a:cubicBezTo>
                  <a:cubicBezTo>
                    <a:pt x="10248" y="4767"/>
                    <a:pt x="10248" y="3724"/>
                    <a:pt x="10179" y="3650"/>
                  </a:cubicBezTo>
                  <a:cubicBezTo>
                    <a:pt x="10109" y="3575"/>
                    <a:pt x="9970" y="4469"/>
                    <a:pt x="9830" y="6703"/>
                  </a:cubicBezTo>
                  <a:cubicBezTo>
                    <a:pt x="9691" y="8938"/>
                    <a:pt x="9551" y="12513"/>
                    <a:pt x="9412" y="14748"/>
                  </a:cubicBezTo>
                  <a:cubicBezTo>
                    <a:pt x="9273" y="16982"/>
                    <a:pt x="9133" y="17876"/>
                    <a:pt x="9691" y="18472"/>
                  </a:cubicBezTo>
                  <a:cubicBezTo>
                    <a:pt x="10248" y="19068"/>
                    <a:pt x="11502" y="19366"/>
                    <a:pt x="12757" y="18695"/>
                  </a:cubicBezTo>
                  <a:cubicBezTo>
                    <a:pt x="14011" y="18025"/>
                    <a:pt x="15265" y="16386"/>
                    <a:pt x="16241" y="14971"/>
                  </a:cubicBezTo>
                  <a:cubicBezTo>
                    <a:pt x="17216" y="13556"/>
                    <a:pt x="17913" y="12364"/>
                    <a:pt x="18401" y="12439"/>
                  </a:cubicBezTo>
                  <a:cubicBezTo>
                    <a:pt x="18888" y="12513"/>
                    <a:pt x="19167" y="13854"/>
                    <a:pt x="19446" y="15343"/>
                  </a:cubicBezTo>
                  <a:cubicBezTo>
                    <a:pt x="19724" y="16833"/>
                    <a:pt x="20003" y="18472"/>
                    <a:pt x="20282" y="19663"/>
                  </a:cubicBezTo>
                  <a:cubicBezTo>
                    <a:pt x="20561" y="20855"/>
                    <a:pt x="20839" y="21600"/>
                    <a:pt x="21048" y="21451"/>
                  </a:cubicBezTo>
                  <a:cubicBezTo>
                    <a:pt x="21257" y="21302"/>
                    <a:pt x="21397" y="20259"/>
                    <a:pt x="21536" y="1921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0" name="Line"/>
            <p:cNvSpPr/>
            <p:nvPr/>
          </p:nvSpPr>
          <p:spPr>
            <a:xfrm>
              <a:off x="4501945" y="3453910"/>
              <a:ext cx="223221" cy="195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26" extrusionOk="0">
                  <a:moveTo>
                    <a:pt x="0" y="9070"/>
                  </a:moveTo>
                  <a:cubicBezTo>
                    <a:pt x="2250" y="10326"/>
                    <a:pt x="4500" y="11582"/>
                    <a:pt x="6862" y="11456"/>
                  </a:cubicBezTo>
                  <a:cubicBezTo>
                    <a:pt x="9225" y="11331"/>
                    <a:pt x="11700" y="9824"/>
                    <a:pt x="13275" y="8442"/>
                  </a:cubicBezTo>
                  <a:cubicBezTo>
                    <a:pt x="14850" y="7061"/>
                    <a:pt x="15525" y="5805"/>
                    <a:pt x="15975" y="4424"/>
                  </a:cubicBezTo>
                  <a:cubicBezTo>
                    <a:pt x="16425" y="3042"/>
                    <a:pt x="16650" y="1535"/>
                    <a:pt x="16088" y="656"/>
                  </a:cubicBezTo>
                  <a:cubicBezTo>
                    <a:pt x="15525" y="-223"/>
                    <a:pt x="14175" y="-474"/>
                    <a:pt x="12937" y="1535"/>
                  </a:cubicBezTo>
                  <a:cubicBezTo>
                    <a:pt x="11700" y="3545"/>
                    <a:pt x="10575" y="7814"/>
                    <a:pt x="10012" y="10703"/>
                  </a:cubicBezTo>
                  <a:cubicBezTo>
                    <a:pt x="9450" y="13591"/>
                    <a:pt x="9450" y="15098"/>
                    <a:pt x="11475" y="16605"/>
                  </a:cubicBezTo>
                  <a:cubicBezTo>
                    <a:pt x="13500" y="18112"/>
                    <a:pt x="17550" y="19619"/>
                    <a:pt x="21600" y="21126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1" name="Line"/>
            <p:cNvSpPr/>
            <p:nvPr/>
          </p:nvSpPr>
          <p:spPr>
            <a:xfrm>
              <a:off x="4928706" y="3380834"/>
              <a:ext cx="335363" cy="2134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317" extrusionOk="0">
                  <a:moveTo>
                    <a:pt x="4803" y="1752"/>
                  </a:moveTo>
                  <a:cubicBezTo>
                    <a:pt x="3472" y="5236"/>
                    <a:pt x="2140" y="8720"/>
                    <a:pt x="1326" y="11275"/>
                  </a:cubicBezTo>
                  <a:cubicBezTo>
                    <a:pt x="513" y="13829"/>
                    <a:pt x="217" y="15455"/>
                    <a:pt x="69" y="17081"/>
                  </a:cubicBezTo>
                  <a:cubicBezTo>
                    <a:pt x="-79" y="18707"/>
                    <a:pt x="-79" y="20333"/>
                    <a:pt x="1031" y="20449"/>
                  </a:cubicBezTo>
                  <a:cubicBezTo>
                    <a:pt x="2140" y="20565"/>
                    <a:pt x="4359" y="19171"/>
                    <a:pt x="5765" y="17894"/>
                  </a:cubicBezTo>
                  <a:cubicBezTo>
                    <a:pt x="7170" y="16617"/>
                    <a:pt x="7762" y="15455"/>
                    <a:pt x="8280" y="14294"/>
                  </a:cubicBezTo>
                  <a:cubicBezTo>
                    <a:pt x="8798" y="13133"/>
                    <a:pt x="9242" y="11971"/>
                    <a:pt x="9463" y="12088"/>
                  </a:cubicBezTo>
                  <a:cubicBezTo>
                    <a:pt x="9685" y="12204"/>
                    <a:pt x="9685" y="13597"/>
                    <a:pt x="9685" y="14991"/>
                  </a:cubicBezTo>
                  <a:cubicBezTo>
                    <a:pt x="9685" y="16384"/>
                    <a:pt x="9685" y="17778"/>
                    <a:pt x="9907" y="18939"/>
                  </a:cubicBezTo>
                  <a:cubicBezTo>
                    <a:pt x="10129" y="20100"/>
                    <a:pt x="10573" y="21029"/>
                    <a:pt x="11979" y="21262"/>
                  </a:cubicBezTo>
                  <a:cubicBezTo>
                    <a:pt x="13384" y="21494"/>
                    <a:pt x="15751" y="21029"/>
                    <a:pt x="17526" y="19288"/>
                  </a:cubicBezTo>
                  <a:cubicBezTo>
                    <a:pt x="19302" y="17546"/>
                    <a:pt x="20485" y="14526"/>
                    <a:pt x="21003" y="11507"/>
                  </a:cubicBezTo>
                  <a:cubicBezTo>
                    <a:pt x="21521" y="8488"/>
                    <a:pt x="21373" y="5468"/>
                    <a:pt x="21003" y="3378"/>
                  </a:cubicBezTo>
                  <a:cubicBezTo>
                    <a:pt x="20633" y="1288"/>
                    <a:pt x="20042" y="126"/>
                    <a:pt x="19524" y="10"/>
                  </a:cubicBezTo>
                  <a:cubicBezTo>
                    <a:pt x="19006" y="-106"/>
                    <a:pt x="18562" y="823"/>
                    <a:pt x="18118" y="17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2" name="Line"/>
            <p:cNvSpPr/>
            <p:nvPr/>
          </p:nvSpPr>
          <p:spPr>
            <a:xfrm>
              <a:off x="5269264" y="3370469"/>
              <a:ext cx="205183" cy="197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600" extrusionOk="0">
                  <a:moveTo>
                    <a:pt x="0" y="3812"/>
                  </a:moveTo>
                  <a:cubicBezTo>
                    <a:pt x="960" y="7624"/>
                    <a:pt x="1920" y="11435"/>
                    <a:pt x="2400" y="13976"/>
                  </a:cubicBezTo>
                  <a:cubicBezTo>
                    <a:pt x="2880" y="16518"/>
                    <a:pt x="2880" y="17788"/>
                    <a:pt x="3120" y="19059"/>
                  </a:cubicBezTo>
                  <a:cubicBezTo>
                    <a:pt x="3360" y="20329"/>
                    <a:pt x="3840" y="21600"/>
                    <a:pt x="6000" y="21600"/>
                  </a:cubicBezTo>
                  <a:cubicBezTo>
                    <a:pt x="8160" y="21600"/>
                    <a:pt x="12000" y="20329"/>
                    <a:pt x="15000" y="17026"/>
                  </a:cubicBezTo>
                  <a:cubicBezTo>
                    <a:pt x="18000" y="13722"/>
                    <a:pt x="20160" y="8386"/>
                    <a:pt x="20880" y="5209"/>
                  </a:cubicBezTo>
                  <a:cubicBezTo>
                    <a:pt x="21600" y="2033"/>
                    <a:pt x="20880" y="1016"/>
                    <a:pt x="2016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3" name="Line"/>
            <p:cNvSpPr/>
            <p:nvPr/>
          </p:nvSpPr>
          <p:spPr>
            <a:xfrm>
              <a:off x="5520386" y="3405347"/>
              <a:ext cx="139514" cy="1231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064" extrusionOk="0">
                  <a:moveTo>
                    <a:pt x="0" y="6821"/>
                  </a:moveTo>
                  <a:cubicBezTo>
                    <a:pt x="1440" y="10232"/>
                    <a:pt x="2880" y="13642"/>
                    <a:pt x="3780" y="16484"/>
                  </a:cubicBezTo>
                  <a:cubicBezTo>
                    <a:pt x="4680" y="19326"/>
                    <a:pt x="5040" y="21600"/>
                    <a:pt x="6120" y="18758"/>
                  </a:cubicBezTo>
                  <a:cubicBezTo>
                    <a:pt x="7200" y="15916"/>
                    <a:pt x="9000" y="7958"/>
                    <a:pt x="11700" y="3979"/>
                  </a:cubicBezTo>
                  <a:cubicBezTo>
                    <a:pt x="14400" y="0"/>
                    <a:pt x="180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4" name="Line"/>
            <p:cNvSpPr/>
            <p:nvPr/>
          </p:nvSpPr>
          <p:spPr>
            <a:xfrm>
              <a:off x="5694806" y="3394578"/>
              <a:ext cx="530120" cy="219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195" extrusionOk="0">
                  <a:moveTo>
                    <a:pt x="2545" y="1042"/>
                  </a:moveTo>
                  <a:cubicBezTo>
                    <a:pt x="1790" y="3067"/>
                    <a:pt x="1036" y="5092"/>
                    <a:pt x="564" y="6667"/>
                  </a:cubicBezTo>
                  <a:cubicBezTo>
                    <a:pt x="93" y="8242"/>
                    <a:pt x="-96" y="9367"/>
                    <a:pt x="45" y="10042"/>
                  </a:cubicBezTo>
                  <a:cubicBezTo>
                    <a:pt x="187" y="10717"/>
                    <a:pt x="659" y="10942"/>
                    <a:pt x="1790" y="10830"/>
                  </a:cubicBezTo>
                  <a:cubicBezTo>
                    <a:pt x="2922" y="10717"/>
                    <a:pt x="4714" y="10267"/>
                    <a:pt x="5894" y="10942"/>
                  </a:cubicBezTo>
                  <a:cubicBezTo>
                    <a:pt x="7073" y="11617"/>
                    <a:pt x="7639" y="13417"/>
                    <a:pt x="7874" y="14992"/>
                  </a:cubicBezTo>
                  <a:cubicBezTo>
                    <a:pt x="8110" y="16567"/>
                    <a:pt x="8016" y="17917"/>
                    <a:pt x="7686" y="18929"/>
                  </a:cubicBezTo>
                  <a:cubicBezTo>
                    <a:pt x="7356" y="19942"/>
                    <a:pt x="6790" y="20617"/>
                    <a:pt x="6176" y="20954"/>
                  </a:cubicBezTo>
                  <a:cubicBezTo>
                    <a:pt x="5563" y="21292"/>
                    <a:pt x="4903" y="21292"/>
                    <a:pt x="4714" y="20842"/>
                  </a:cubicBezTo>
                  <a:cubicBezTo>
                    <a:pt x="4526" y="20392"/>
                    <a:pt x="4809" y="19492"/>
                    <a:pt x="5846" y="18254"/>
                  </a:cubicBezTo>
                  <a:cubicBezTo>
                    <a:pt x="6884" y="17017"/>
                    <a:pt x="8676" y="15442"/>
                    <a:pt x="10280" y="13192"/>
                  </a:cubicBezTo>
                  <a:cubicBezTo>
                    <a:pt x="11883" y="10942"/>
                    <a:pt x="13298" y="8017"/>
                    <a:pt x="14052" y="5880"/>
                  </a:cubicBezTo>
                  <a:cubicBezTo>
                    <a:pt x="14807" y="3742"/>
                    <a:pt x="14901" y="2392"/>
                    <a:pt x="14760" y="1380"/>
                  </a:cubicBezTo>
                  <a:cubicBezTo>
                    <a:pt x="14618" y="367"/>
                    <a:pt x="14241" y="-308"/>
                    <a:pt x="13628" y="142"/>
                  </a:cubicBezTo>
                  <a:cubicBezTo>
                    <a:pt x="13015" y="592"/>
                    <a:pt x="12166" y="2167"/>
                    <a:pt x="11553" y="3967"/>
                  </a:cubicBezTo>
                  <a:cubicBezTo>
                    <a:pt x="10940" y="5767"/>
                    <a:pt x="10563" y="7792"/>
                    <a:pt x="10374" y="9592"/>
                  </a:cubicBezTo>
                  <a:cubicBezTo>
                    <a:pt x="10185" y="11392"/>
                    <a:pt x="10185" y="12967"/>
                    <a:pt x="10845" y="14429"/>
                  </a:cubicBezTo>
                  <a:cubicBezTo>
                    <a:pt x="11506" y="15892"/>
                    <a:pt x="12826" y="17242"/>
                    <a:pt x="14713" y="17354"/>
                  </a:cubicBezTo>
                  <a:cubicBezTo>
                    <a:pt x="16599" y="17467"/>
                    <a:pt x="19052" y="16342"/>
                    <a:pt x="21504" y="1521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5" name="Line"/>
            <p:cNvSpPr/>
            <p:nvPr/>
          </p:nvSpPr>
          <p:spPr>
            <a:xfrm>
              <a:off x="2861430" y="3909504"/>
              <a:ext cx="206062" cy="372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490" extrusionOk="0">
                  <a:moveTo>
                    <a:pt x="13808" y="3110"/>
                  </a:moveTo>
                  <a:cubicBezTo>
                    <a:pt x="14528" y="2573"/>
                    <a:pt x="15248" y="2037"/>
                    <a:pt x="15728" y="1433"/>
                  </a:cubicBezTo>
                  <a:cubicBezTo>
                    <a:pt x="16208" y="829"/>
                    <a:pt x="16448" y="158"/>
                    <a:pt x="15968" y="24"/>
                  </a:cubicBezTo>
                  <a:cubicBezTo>
                    <a:pt x="15488" y="-110"/>
                    <a:pt x="14288" y="292"/>
                    <a:pt x="12728" y="1970"/>
                  </a:cubicBezTo>
                  <a:cubicBezTo>
                    <a:pt x="11168" y="3647"/>
                    <a:pt x="9248" y="6598"/>
                    <a:pt x="8168" y="8409"/>
                  </a:cubicBezTo>
                  <a:cubicBezTo>
                    <a:pt x="7088" y="10220"/>
                    <a:pt x="6848" y="10891"/>
                    <a:pt x="6728" y="11763"/>
                  </a:cubicBezTo>
                  <a:cubicBezTo>
                    <a:pt x="6608" y="12635"/>
                    <a:pt x="6608" y="13709"/>
                    <a:pt x="7328" y="14312"/>
                  </a:cubicBezTo>
                  <a:cubicBezTo>
                    <a:pt x="8048" y="14916"/>
                    <a:pt x="9488" y="15050"/>
                    <a:pt x="11528" y="15117"/>
                  </a:cubicBezTo>
                  <a:cubicBezTo>
                    <a:pt x="13568" y="15184"/>
                    <a:pt x="16208" y="15184"/>
                    <a:pt x="18008" y="15386"/>
                  </a:cubicBezTo>
                  <a:cubicBezTo>
                    <a:pt x="19808" y="15587"/>
                    <a:pt x="20768" y="15989"/>
                    <a:pt x="21128" y="16593"/>
                  </a:cubicBezTo>
                  <a:cubicBezTo>
                    <a:pt x="21488" y="17197"/>
                    <a:pt x="21248" y="18002"/>
                    <a:pt x="19328" y="18807"/>
                  </a:cubicBezTo>
                  <a:cubicBezTo>
                    <a:pt x="17408" y="19612"/>
                    <a:pt x="13808" y="20417"/>
                    <a:pt x="10688" y="20886"/>
                  </a:cubicBezTo>
                  <a:cubicBezTo>
                    <a:pt x="7568" y="21356"/>
                    <a:pt x="4928" y="21490"/>
                    <a:pt x="3008" y="21490"/>
                  </a:cubicBezTo>
                  <a:cubicBezTo>
                    <a:pt x="1088" y="21490"/>
                    <a:pt x="-112" y="21356"/>
                    <a:pt x="8" y="20417"/>
                  </a:cubicBezTo>
                  <a:cubicBezTo>
                    <a:pt x="128" y="19478"/>
                    <a:pt x="1568" y="17733"/>
                    <a:pt x="3008" y="1598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6" name="Line"/>
            <p:cNvSpPr/>
            <p:nvPr/>
          </p:nvSpPr>
          <p:spPr>
            <a:xfrm>
              <a:off x="3162624" y="3963397"/>
              <a:ext cx="27904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2400"/>
                    <a:pt x="7200" y="4800"/>
                    <a:pt x="5400" y="8025"/>
                  </a:cubicBezTo>
                  <a:cubicBezTo>
                    <a:pt x="3600" y="11250"/>
                    <a:pt x="7200" y="15300"/>
                    <a:pt x="7200" y="17700"/>
                  </a:cubicBezTo>
                  <a:cubicBezTo>
                    <a:pt x="7200" y="20100"/>
                    <a:pt x="3600" y="2085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7" name="Line"/>
            <p:cNvSpPr/>
            <p:nvPr/>
          </p:nvSpPr>
          <p:spPr>
            <a:xfrm>
              <a:off x="3092868" y="4098212"/>
              <a:ext cx="742103" cy="4162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3" h="21482" extrusionOk="0">
                  <a:moveTo>
                    <a:pt x="0" y="6722"/>
                  </a:moveTo>
                  <a:cubicBezTo>
                    <a:pt x="1823" y="6002"/>
                    <a:pt x="3645" y="5282"/>
                    <a:pt x="5231" y="4442"/>
                  </a:cubicBezTo>
                  <a:cubicBezTo>
                    <a:pt x="6818" y="3602"/>
                    <a:pt x="8167" y="2642"/>
                    <a:pt x="8944" y="1862"/>
                  </a:cubicBezTo>
                  <a:cubicBezTo>
                    <a:pt x="9720" y="1082"/>
                    <a:pt x="9923" y="482"/>
                    <a:pt x="9855" y="182"/>
                  </a:cubicBezTo>
                  <a:cubicBezTo>
                    <a:pt x="9788" y="-118"/>
                    <a:pt x="9450" y="-118"/>
                    <a:pt x="8910" y="722"/>
                  </a:cubicBezTo>
                  <a:cubicBezTo>
                    <a:pt x="8370" y="1562"/>
                    <a:pt x="7627" y="3242"/>
                    <a:pt x="7155" y="4742"/>
                  </a:cubicBezTo>
                  <a:cubicBezTo>
                    <a:pt x="6682" y="6242"/>
                    <a:pt x="6480" y="7562"/>
                    <a:pt x="6413" y="8522"/>
                  </a:cubicBezTo>
                  <a:cubicBezTo>
                    <a:pt x="6345" y="9482"/>
                    <a:pt x="6413" y="10082"/>
                    <a:pt x="6649" y="10442"/>
                  </a:cubicBezTo>
                  <a:cubicBezTo>
                    <a:pt x="6885" y="10802"/>
                    <a:pt x="7290" y="10922"/>
                    <a:pt x="8032" y="10442"/>
                  </a:cubicBezTo>
                  <a:cubicBezTo>
                    <a:pt x="8775" y="9962"/>
                    <a:pt x="9855" y="8882"/>
                    <a:pt x="10496" y="8102"/>
                  </a:cubicBezTo>
                  <a:cubicBezTo>
                    <a:pt x="11137" y="7322"/>
                    <a:pt x="11340" y="6842"/>
                    <a:pt x="11542" y="6362"/>
                  </a:cubicBezTo>
                  <a:cubicBezTo>
                    <a:pt x="11745" y="5882"/>
                    <a:pt x="11947" y="5402"/>
                    <a:pt x="12116" y="5462"/>
                  </a:cubicBezTo>
                  <a:cubicBezTo>
                    <a:pt x="12285" y="5522"/>
                    <a:pt x="12420" y="6122"/>
                    <a:pt x="12319" y="7142"/>
                  </a:cubicBezTo>
                  <a:cubicBezTo>
                    <a:pt x="12217" y="8162"/>
                    <a:pt x="11880" y="9602"/>
                    <a:pt x="11677" y="10622"/>
                  </a:cubicBezTo>
                  <a:cubicBezTo>
                    <a:pt x="11475" y="11642"/>
                    <a:pt x="11407" y="12242"/>
                    <a:pt x="11576" y="12422"/>
                  </a:cubicBezTo>
                  <a:cubicBezTo>
                    <a:pt x="11745" y="12602"/>
                    <a:pt x="12150" y="12362"/>
                    <a:pt x="12825" y="11762"/>
                  </a:cubicBezTo>
                  <a:cubicBezTo>
                    <a:pt x="13500" y="11162"/>
                    <a:pt x="14445" y="10202"/>
                    <a:pt x="15086" y="9662"/>
                  </a:cubicBezTo>
                  <a:cubicBezTo>
                    <a:pt x="15727" y="9122"/>
                    <a:pt x="16065" y="9002"/>
                    <a:pt x="16402" y="9002"/>
                  </a:cubicBezTo>
                  <a:cubicBezTo>
                    <a:pt x="16740" y="9002"/>
                    <a:pt x="17077" y="9122"/>
                    <a:pt x="17280" y="9662"/>
                  </a:cubicBezTo>
                  <a:cubicBezTo>
                    <a:pt x="17482" y="10202"/>
                    <a:pt x="17550" y="11162"/>
                    <a:pt x="17719" y="11402"/>
                  </a:cubicBezTo>
                  <a:cubicBezTo>
                    <a:pt x="17888" y="11642"/>
                    <a:pt x="18157" y="11162"/>
                    <a:pt x="18495" y="10682"/>
                  </a:cubicBezTo>
                  <a:cubicBezTo>
                    <a:pt x="18832" y="10202"/>
                    <a:pt x="19237" y="9722"/>
                    <a:pt x="19609" y="9542"/>
                  </a:cubicBezTo>
                  <a:cubicBezTo>
                    <a:pt x="19980" y="9362"/>
                    <a:pt x="20318" y="9482"/>
                    <a:pt x="20655" y="10142"/>
                  </a:cubicBezTo>
                  <a:cubicBezTo>
                    <a:pt x="20992" y="10802"/>
                    <a:pt x="21330" y="12002"/>
                    <a:pt x="21465" y="13982"/>
                  </a:cubicBezTo>
                  <a:cubicBezTo>
                    <a:pt x="21600" y="15962"/>
                    <a:pt x="21533" y="18722"/>
                    <a:pt x="21465" y="2148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8" name="Line"/>
            <p:cNvSpPr/>
            <p:nvPr/>
          </p:nvSpPr>
          <p:spPr>
            <a:xfrm>
              <a:off x="4178531" y="3942470"/>
              <a:ext cx="30438" cy="3278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6" h="21600" extrusionOk="0">
                  <a:moveTo>
                    <a:pt x="20196" y="0"/>
                  </a:moveTo>
                  <a:cubicBezTo>
                    <a:pt x="12482" y="460"/>
                    <a:pt x="4767" y="919"/>
                    <a:pt x="1682" y="2451"/>
                  </a:cubicBezTo>
                  <a:cubicBezTo>
                    <a:pt x="-1404" y="3983"/>
                    <a:pt x="139" y="6587"/>
                    <a:pt x="3225" y="9574"/>
                  </a:cubicBezTo>
                  <a:cubicBezTo>
                    <a:pt x="6310" y="12562"/>
                    <a:pt x="10939" y="15932"/>
                    <a:pt x="11710" y="18000"/>
                  </a:cubicBezTo>
                  <a:cubicBezTo>
                    <a:pt x="12482" y="20068"/>
                    <a:pt x="9396" y="20834"/>
                    <a:pt x="631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19" name="Line"/>
            <p:cNvSpPr/>
            <p:nvPr/>
          </p:nvSpPr>
          <p:spPr>
            <a:xfrm>
              <a:off x="4111310" y="3906352"/>
              <a:ext cx="683612" cy="383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8" extrusionOk="0">
                  <a:moveTo>
                    <a:pt x="0" y="15590"/>
                  </a:moveTo>
                  <a:cubicBezTo>
                    <a:pt x="1616" y="14685"/>
                    <a:pt x="3233" y="13780"/>
                    <a:pt x="4702" y="12098"/>
                  </a:cubicBezTo>
                  <a:cubicBezTo>
                    <a:pt x="6171" y="10417"/>
                    <a:pt x="7494" y="7959"/>
                    <a:pt x="8192" y="6084"/>
                  </a:cubicBezTo>
                  <a:cubicBezTo>
                    <a:pt x="8890" y="4208"/>
                    <a:pt x="8963" y="2915"/>
                    <a:pt x="8963" y="1880"/>
                  </a:cubicBezTo>
                  <a:cubicBezTo>
                    <a:pt x="8963" y="845"/>
                    <a:pt x="8890" y="69"/>
                    <a:pt x="8816" y="5"/>
                  </a:cubicBezTo>
                  <a:cubicBezTo>
                    <a:pt x="8743" y="-60"/>
                    <a:pt x="8669" y="587"/>
                    <a:pt x="8596" y="2850"/>
                  </a:cubicBezTo>
                  <a:cubicBezTo>
                    <a:pt x="8522" y="5114"/>
                    <a:pt x="8449" y="8994"/>
                    <a:pt x="8339" y="11904"/>
                  </a:cubicBezTo>
                  <a:cubicBezTo>
                    <a:pt x="8229" y="14814"/>
                    <a:pt x="8082" y="16754"/>
                    <a:pt x="8008" y="18112"/>
                  </a:cubicBezTo>
                  <a:cubicBezTo>
                    <a:pt x="7935" y="19471"/>
                    <a:pt x="7935" y="20247"/>
                    <a:pt x="8118" y="20764"/>
                  </a:cubicBezTo>
                  <a:cubicBezTo>
                    <a:pt x="8302" y="21281"/>
                    <a:pt x="8669" y="21540"/>
                    <a:pt x="9110" y="21152"/>
                  </a:cubicBezTo>
                  <a:cubicBezTo>
                    <a:pt x="9551" y="20764"/>
                    <a:pt x="10065" y="19729"/>
                    <a:pt x="10616" y="18694"/>
                  </a:cubicBezTo>
                  <a:cubicBezTo>
                    <a:pt x="11167" y="17660"/>
                    <a:pt x="11755" y="16625"/>
                    <a:pt x="12233" y="16043"/>
                  </a:cubicBezTo>
                  <a:cubicBezTo>
                    <a:pt x="12710" y="15461"/>
                    <a:pt x="13078" y="15332"/>
                    <a:pt x="13371" y="15526"/>
                  </a:cubicBezTo>
                  <a:cubicBezTo>
                    <a:pt x="13665" y="15720"/>
                    <a:pt x="13886" y="16237"/>
                    <a:pt x="13996" y="16819"/>
                  </a:cubicBezTo>
                  <a:cubicBezTo>
                    <a:pt x="14106" y="17401"/>
                    <a:pt x="14106" y="18048"/>
                    <a:pt x="14327" y="18242"/>
                  </a:cubicBezTo>
                  <a:cubicBezTo>
                    <a:pt x="14547" y="18436"/>
                    <a:pt x="14988" y="18177"/>
                    <a:pt x="15502" y="17336"/>
                  </a:cubicBezTo>
                  <a:cubicBezTo>
                    <a:pt x="16016" y="16496"/>
                    <a:pt x="16604" y="15073"/>
                    <a:pt x="16898" y="13844"/>
                  </a:cubicBezTo>
                  <a:cubicBezTo>
                    <a:pt x="17192" y="12615"/>
                    <a:pt x="17192" y="11581"/>
                    <a:pt x="17155" y="11645"/>
                  </a:cubicBezTo>
                  <a:cubicBezTo>
                    <a:pt x="17118" y="11710"/>
                    <a:pt x="17045" y="12874"/>
                    <a:pt x="17118" y="14426"/>
                  </a:cubicBezTo>
                  <a:cubicBezTo>
                    <a:pt x="17192" y="15978"/>
                    <a:pt x="17412" y="17918"/>
                    <a:pt x="18184" y="18889"/>
                  </a:cubicBezTo>
                  <a:cubicBezTo>
                    <a:pt x="18955" y="19859"/>
                    <a:pt x="20278" y="19859"/>
                    <a:pt x="21600" y="1985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0" name="Line"/>
            <p:cNvSpPr/>
            <p:nvPr/>
          </p:nvSpPr>
          <p:spPr>
            <a:xfrm>
              <a:off x="5099429" y="3984324"/>
              <a:ext cx="285194" cy="290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5" h="21442" extrusionOk="0">
                  <a:moveTo>
                    <a:pt x="6452" y="0"/>
                  </a:moveTo>
                  <a:cubicBezTo>
                    <a:pt x="5233" y="3429"/>
                    <a:pt x="4014" y="6857"/>
                    <a:pt x="2968" y="9429"/>
                  </a:cubicBezTo>
                  <a:cubicBezTo>
                    <a:pt x="1923" y="12000"/>
                    <a:pt x="1052" y="13714"/>
                    <a:pt x="530" y="15000"/>
                  </a:cubicBezTo>
                  <a:cubicBezTo>
                    <a:pt x="7" y="16286"/>
                    <a:pt x="-167" y="17143"/>
                    <a:pt x="181" y="17657"/>
                  </a:cubicBezTo>
                  <a:cubicBezTo>
                    <a:pt x="530" y="18171"/>
                    <a:pt x="1401" y="18343"/>
                    <a:pt x="3056" y="17057"/>
                  </a:cubicBezTo>
                  <a:cubicBezTo>
                    <a:pt x="4710" y="15771"/>
                    <a:pt x="7149" y="13029"/>
                    <a:pt x="8717" y="11229"/>
                  </a:cubicBezTo>
                  <a:cubicBezTo>
                    <a:pt x="10285" y="9429"/>
                    <a:pt x="10981" y="8571"/>
                    <a:pt x="11330" y="8657"/>
                  </a:cubicBezTo>
                  <a:cubicBezTo>
                    <a:pt x="11678" y="8743"/>
                    <a:pt x="11678" y="9771"/>
                    <a:pt x="11504" y="11657"/>
                  </a:cubicBezTo>
                  <a:cubicBezTo>
                    <a:pt x="11330" y="13543"/>
                    <a:pt x="10981" y="16286"/>
                    <a:pt x="10894" y="18086"/>
                  </a:cubicBezTo>
                  <a:cubicBezTo>
                    <a:pt x="10807" y="19886"/>
                    <a:pt x="10981" y="20743"/>
                    <a:pt x="11591" y="21171"/>
                  </a:cubicBezTo>
                  <a:cubicBezTo>
                    <a:pt x="12201" y="21600"/>
                    <a:pt x="13246" y="21600"/>
                    <a:pt x="14814" y="20571"/>
                  </a:cubicBezTo>
                  <a:cubicBezTo>
                    <a:pt x="16381" y="19543"/>
                    <a:pt x="18472" y="17486"/>
                    <a:pt x="19691" y="15343"/>
                  </a:cubicBezTo>
                  <a:cubicBezTo>
                    <a:pt x="20910" y="13200"/>
                    <a:pt x="21259" y="10971"/>
                    <a:pt x="21346" y="9429"/>
                  </a:cubicBezTo>
                  <a:cubicBezTo>
                    <a:pt x="21433" y="7886"/>
                    <a:pt x="21259" y="7029"/>
                    <a:pt x="20214" y="6514"/>
                  </a:cubicBezTo>
                  <a:cubicBezTo>
                    <a:pt x="19168" y="6000"/>
                    <a:pt x="17252" y="5829"/>
                    <a:pt x="15336" y="565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1" name="Line"/>
            <p:cNvSpPr/>
            <p:nvPr/>
          </p:nvSpPr>
          <p:spPr>
            <a:xfrm>
              <a:off x="5414377" y="4022591"/>
              <a:ext cx="168791" cy="227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9" h="21089" extrusionOk="0">
                  <a:moveTo>
                    <a:pt x="2800" y="6813"/>
                  </a:moveTo>
                  <a:cubicBezTo>
                    <a:pt x="1924" y="9837"/>
                    <a:pt x="1048" y="12861"/>
                    <a:pt x="465" y="15345"/>
                  </a:cubicBezTo>
                  <a:cubicBezTo>
                    <a:pt x="-119" y="17829"/>
                    <a:pt x="-411" y="19773"/>
                    <a:pt x="1194" y="20637"/>
                  </a:cubicBezTo>
                  <a:cubicBezTo>
                    <a:pt x="2800" y="21501"/>
                    <a:pt x="6303" y="21285"/>
                    <a:pt x="9951" y="18585"/>
                  </a:cubicBezTo>
                  <a:cubicBezTo>
                    <a:pt x="13600" y="15885"/>
                    <a:pt x="17394" y="10701"/>
                    <a:pt x="19292" y="7569"/>
                  </a:cubicBezTo>
                  <a:cubicBezTo>
                    <a:pt x="21189" y="4437"/>
                    <a:pt x="21189" y="3357"/>
                    <a:pt x="21189" y="2277"/>
                  </a:cubicBezTo>
                  <a:cubicBezTo>
                    <a:pt x="21189" y="1197"/>
                    <a:pt x="21189" y="117"/>
                    <a:pt x="20751" y="9"/>
                  </a:cubicBezTo>
                  <a:cubicBezTo>
                    <a:pt x="20313" y="-99"/>
                    <a:pt x="19438" y="765"/>
                    <a:pt x="18562" y="162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2" name="Line"/>
            <p:cNvSpPr/>
            <p:nvPr/>
          </p:nvSpPr>
          <p:spPr>
            <a:xfrm>
              <a:off x="5597118" y="4012226"/>
              <a:ext cx="209270" cy="2607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6" extrusionOk="0">
                  <a:moveTo>
                    <a:pt x="0" y="7455"/>
                  </a:moveTo>
                  <a:cubicBezTo>
                    <a:pt x="1200" y="9940"/>
                    <a:pt x="2400" y="12425"/>
                    <a:pt x="3000" y="14336"/>
                  </a:cubicBezTo>
                  <a:cubicBezTo>
                    <a:pt x="3600" y="16248"/>
                    <a:pt x="3600" y="17586"/>
                    <a:pt x="3840" y="18828"/>
                  </a:cubicBezTo>
                  <a:cubicBezTo>
                    <a:pt x="4080" y="20071"/>
                    <a:pt x="4560" y="21218"/>
                    <a:pt x="5160" y="21409"/>
                  </a:cubicBezTo>
                  <a:cubicBezTo>
                    <a:pt x="5760" y="21600"/>
                    <a:pt x="6480" y="20835"/>
                    <a:pt x="7560" y="17777"/>
                  </a:cubicBezTo>
                  <a:cubicBezTo>
                    <a:pt x="8640" y="14719"/>
                    <a:pt x="10080" y="9366"/>
                    <a:pt x="11880" y="6117"/>
                  </a:cubicBezTo>
                  <a:cubicBezTo>
                    <a:pt x="13680" y="2867"/>
                    <a:pt x="15840" y="1720"/>
                    <a:pt x="17520" y="1051"/>
                  </a:cubicBezTo>
                  <a:cubicBezTo>
                    <a:pt x="19200" y="382"/>
                    <a:pt x="20400" y="19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3" name="Line"/>
            <p:cNvSpPr/>
            <p:nvPr/>
          </p:nvSpPr>
          <p:spPr>
            <a:xfrm>
              <a:off x="5869220" y="3984324"/>
              <a:ext cx="537071" cy="2568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498" extrusionOk="0">
                  <a:moveTo>
                    <a:pt x="3071" y="0"/>
                  </a:moveTo>
                  <a:cubicBezTo>
                    <a:pt x="2139" y="3697"/>
                    <a:pt x="1208" y="7395"/>
                    <a:pt x="650" y="10022"/>
                  </a:cubicBezTo>
                  <a:cubicBezTo>
                    <a:pt x="91" y="12649"/>
                    <a:pt x="-95" y="14205"/>
                    <a:pt x="45" y="14886"/>
                  </a:cubicBezTo>
                  <a:cubicBezTo>
                    <a:pt x="184" y="15568"/>
                    <a:pt x="650" y="15373"/>
                    <a:pt x="1395" y="15081"/>
                  </a:cubicBezTo>
                  <a:cubicBezTo>
                    <a:pt x="2139" y="14789"/>
                    <a:pt x="3164" y="14400"/>
                    <a:pt x="3862" y="14595"/>
                  </a:cubicBezTo>
                  <a:cubicBezTo>
                    <a:pt x="4560" y="14789"/>
                    <a:pt x="4933" y="15568"/>
                    <a:pt x="5026" y="16443"/>
                  </a:cubicBezTo>
                  <a:cubicBezTo>
                    <a:pt x="5119" y="17319"/>
                    <a:pt x="4933" y="18292"/>
                    <a:pt x="4421" y="18973"/>
                  </a:cubicBezTo>
                  <a:cubicBezTo>
                    <a:pt x="3908" y="19654"/>
                    <a:pt x="3071" y="20043"/>
                    <a:pt x="2372" y="20432"/>
                  </a:cubicBezTo>
                  <a:cubicBezTo>
                    <a:pt x="1674" y="20822"/>
                    <a:pt x="1115" y="21211"/>
                    <a:pt x="1255" y="21405"/>
                  </a:cubicBezTo>
                  <a:cubicBezTo>
                    <a:pt x="1395" y="21600"/>
                    <a:pt x="2233" y="21600"/>
                    <a:pt x="3955" y="20238"/>
                  </a:cubicBezTo>
                  <a:cubicBezTo>
                    <a:pt x="5677" y="18876"/>
                    <a:pt x="8284" y="16151"/>
                    <a:pt x="9914" y="13719"/>
                  </a:cubicBezTo>
                  <a:cubicBezTo>
                    <a:pt x="11543" y="11286"/>
                    <a:pt x="12195" y="9146"/>
                    <a:pt x="12521" y="7589"/>
                  </a:cubicBezTo>
                  <a:cubicBezTo>
                    <a:pt x="12846" y="6032"/>
                    <a:pt x="12846" y="5059"/>
                    <a:pt x="12614" y="4476"/>
                  </a:cubicBezTo>
                  <a:cubicBezTo>
                    <a:pt x="12381" y="3892"/>
                    <a:pt x="11915" y="3697"/>
                    <a:pt x="10938" y="5157"/>
                  </a:cubicBezTo>
                  <a:cubicBezTo>
                    <a:pt x="9960" y="6616"/>
                    <a:pt x="8471" y="9730"/>
                    <a:pt x="7912" y="12357"/>
                  </a:cubicBezTo>
                  <a:cubicBezTo>
                    <a:pt x="7353" y="14984"/>
                    <a:pt x="7726" y="17124"/>
                    <a:pt x="9402" y="18681"/>
                  </a:cubicBezTo>
                  <a:cubicBezTo>
                    <a:pt x="11077" y="20238"/>
                    <a:pt x="14057" y="21211"/>
                    <a:pt x="16291" y="21016"/>
                  </a:cubicBezTo>
                  <a:cubicBezTo>
                    <a:pt x="18526" y="20822"/>
                    <a:pt x="20015" y="19459"/>
                    <a:pt x="21505" y="1809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4" name="Line"/>
            <p:cNvSpPr/>
            <p:nvPr/>
          </p:nvSpPr>
          <p:spPr>
            <a:xfrm>
              <a:off x="2965183" y="4679467"/>
              <a:ext cx="302077" cy="328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060" extrusionOk="0">
                  <a:moveTo>
                    <a:pt x="7514" y="2389"/>
                  </a:moveTo>
                  <a:cubicBezTo>
                    <a:pt x="7514" y="1645"/>
                    <a:pt x="7514" y="900"/>
                    <a:pt x="7104" y="453"/>
                  </a:cubicBezTo>
                  <a:cubicBezTo>
                    <a:pt x="6695" y="6"/>
                    <a:pt x="5877" y="-143"/>
                    <a:pt x="5304" y="155"/>
                  </a:cubicBezTo>
                  <a:cubicBezTo>
                    <a:pt x="4732" y="453"/>
                    <a:pt x="4404" y="1198"/>
                    <a:pt x="3423" y="3432"/>
                  </a:cubicBezTo>
                  <a:cubicBezTo>
                    <a:pt x="2441" y="5667"/>
                    <a:pt x="804" y="9391"/>
                    <a:pt x="232" y="12445"/>
                  </a:cubicBezTo>
                  <a:cubicBezTo>
                    <a:pt x="-341" y="15498"/>
                    <a:pt x="150" y="17882"/>
                    <a:pt x="1704" y="19371"/>
                  </a:cubicBezTo>
                  <a:cubicBezTo>
                    <a:pt x="3259" y="20861"/>
                    <a:pt x="5877" y="21457"/>
                    <a:pt x="9314" y="20787"/>
                  </a:cubicBezTo>
                  <a:cubicBezTo>
                    <a:pt x="12750" y="20116"/>
                    <a:pt x="17004" y="18180"/>
                    <a:pt x="21259" y="162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5" name="Line"/>
            <p:cNvSpPr/>
            <p:nvPr/>
          </p:nvSpPr>
          <p:spPr>
            <a:xfrm>
              <a:off x="3288186" y="4637708"/>
              <a:ext cx="204979" cy="340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5" h="21533" extrusionOk="0">
                  <a:moveTo>
                    <a:pt x="0" y="3673"/>
                  </a:moveTo>
                  <a:cubicBezTo>
                    <a:pt x="243" y="2939"/>
                    <a:pt x="485" y="2204"/>
                    <a:pt x="485" y="1469"/>
                  </a:cubicBezTo>
                  <a:cubicBezTo>
                    <a:pt x="485" y="735"/>
                    <a:pt x="243" y="0"/>
                    <a:pt x="121" y="0"/>
                  </a:cubicBezTo>
                  <a:cubicBezTo>
                    <a:pt x="0" y="0"/>
                    <a:pt x="0" y="735"/>
                    <a:pt x="243" y="3159"/>
                  </a:cubicBezTo>
                  <a:cubicBezTo>
                    <a:pt x="485" y="5584"/>
                    <a:pt x="971" y="9698"/>
                    <a:pt x="971" y="12784"/>
                  </a:cubicBezTo>
                  <a:cubicBezTo>
                    <a:pt x="971" y="15869"/>
                    <a:pt x="485" y="17927"/>
                    <a:pt x="243" y="19322"/>
                  </a:cubicBezTo>
                  <a:cubicBezTo>
                    <a:pt x="0" y="20718"/>
                    <a:pt x="0" y="21453"/>
                    <a:pt x="607" y="21527"/>
                  </a:cubicBezTo>
                  <a:cubicBezTo>
                    <a:pt x="1213" y="21600"/>
                    <a:pt x="2427" y="21012"/>
                    <a:pt x="4490" y="19322"/>
                  </a:cubicBezTo>
                  <a:cubicBezTo>
                    <a:pt x="6553" y="17633"/>
                    <a:pt x="9465" y="14841"/>
                    <a:pt x="11285" y="13151"/>
                  </a:cubicBezTo>
                  <a:cubicBezTo>
                    <a:pt x="13106" y="11461"/>
                    <a:pt x="13834" y="10873"/>
                    <a:pt x="14804" y="10653"/>
                  </a:cubicBezTo>
                  <a:cubicBezTo>
                    <a:pt x="15775" y="10433"/>
                    <a:pt x="16989" y="10580"/>
                    <a:pt x="18202" y="11902"/>
                  </a:cubicBezTo>
                  <a:cubicBezTo>
                    <a:pt x="19416" y="13225"/>
                    <a:pt x="20629" y="15722"/>
                    <a:pt x="21115" y="17486"/>
                  </a:cubicBezTo>
                  <a:cubicBezTo>
                    <a:pt x="21600" y="19249"/>
                    <a:pt x="21357" y="20278"/>
                    <a:pt x="21115" y="2130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6" name="Line"/>
            <p:cNvSpPr/>
            <p:nvPr/>
          </p:nvSpPr>
          <p:spPr>
            <a:xfrm>
              <a:off x="3562238" y="4785284"/>
              <a:ext cx="479316" cy="215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080" extrusionOk="0">
                  <a:moveTo>
                    <a:pt x="3040" y="1485"/>
                  </a:moveTo>
                  <a:cubicBezTo>
                    <a:pt x="3458" y="575"/>
                    <a:pt x="3875" y="-334"/>
                    <a:pt x="3771" y="121"/>
                  </a:cubicBezTo>
                  <a:cubicBezTo>
                    <a:pt x="3667" y="575"/>
                    <a:pt x="3040" y="2394"/>
                    <a:pt x="2310" y="5578"/>
                  </a:cubicBezTo>
                  <a:cubicBezTo>
                    <a:pt x="1580" y="8761"/>
                    <a:pt x="745" y="13308"/>
                    <a:pt x="327" y="16150"/>
                  </a:cubicBezTo>
                  <a:cubicBezTo>
                    <a:pt x="-90" y="18992"/>
                    <a:pt x="-90" y="20129"/>
                    <a:pt x="223" y="20584"/>
                  </a:cubicBezTo>
                  <a:cubicBezTo>
                    <a:pt x="536" y="21039"/>
                    <a:pt x="1162" y="20811"/>
                    <a:pt x="2101" y="19106"/>
                  </a:cubicBezTo>
                  <a:cubicBezTo>
                    <a:pt x="3040" y="17401"/>
                    <a:pt x="4293" y="14218"/>
                    <a:pt x="5075" y="12058"/>
                  </a:cubicBezTo>
                  <a:cubicBezTo>
                    <a:pt x="5858" y="9898"/>
                    <a:pt x="6171" y="8761"/>
                    <a:pt x="6536" y="7851"/>
                  </a:cubicBezTo>
                  <a:cubicBezTo>
                    <a:pt x="6901" y="6942"/>
                    <a:pt x="7319" y="6260"/>
                    <a:pt x="7580" y="6828"/>
                  </a:cubicBezTo>
                  <a:cubicBezTo>
                    <a:pt x="7840" y="7397"/>
                    <a:pt x="7945" y="9215"/>
                    <a:pt x="7840" y="11375"/>
                  </a:cubicBezTo>
                  <a:cubicBezTo>
                    <a:pt x="7736" y="13535"/>
                    <a:pt x="7423" y="16037"/>
                    <a:pt x="7110" y="17855"/>
                  </a:cubicBezTo>
                  <a:cubicBezTo>
                    <a:pt x="6797" y="19674"/>
                    <a:pt x="6484" y="20811"/>
                    <a:pt x="6588" y="21039"/>
                  </a:cubicBezTo>
                  <a:cubicBezTo>
                    <a:pt x="6693" y="21266"/>
                    <a:pt x="7214" y="20584"/>
                    <a:pt x="8362" y="18083"/>
                  </a:cubicBezTo>
                  <a:cubicBezTo>
                    <a:pt x="9510" y="15582"/>
                    <a:pt x="11284" y="11262"/>
                    <a:pt x="12327" y="8647"/>
                  </a:cubicBezTo>
                  <a:cubicBezTo>
                    <a:pt x="13371" y="6032"/>
                    <a:pt x="13684" y="5123"/>
                    <a:pt x="13997" y="5123"/>
                  </a:cubicBezTo>
                  <a:cubicBezTo>
                    <a:pt x="14310" y="5123"/>
                    <a:pt x="14623" y="6032"/>
                    <a:pt x="14675" y="7624"/>
                  </a:cubicBezTo>
                  <a:cubicBezTo>
                    <a:pt x="14727" y="9215"/>
                    <a:pt x="14519" y="11489"/>
                    <a:pt x="14310" y="13308"/>
                  </a:cubicBezTo>
                  <a:cubicBezTo>
                    <a:pt x="14101" y="15127"/>
                    <a:pt x="13893" y="16491"/>
                    <a:pt x="14101" y="17060"/>
                  </a:cubicBezTo>
                  <a:cubicBezTo>
                    <a:pt x="14310" y="17628"/>
                    <a:pt x="14936" y="17401"/>
                    <a:pt x="16240" y="16719"/>
                  </a:cubicBezTo>
                  <a:cubicBezTo>
                    <a:pt x="17545" y="16037"/>
                    <a:pt x="19527" y="14900"/>
                    <a:pt x="21510" y="137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7" name="Line"/>
            <p:cNvSpPr/>
            <p:nvPr/>
          </p:nvSpPr>
          <p:spPr>
            <a:xfrm>
              <a:off x="4069456" y="4807448"/>
              <a:ext cx="207966" cy="3836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0" h="21340" extrusionOk="0">
                  <a:moveTo>
                    <a:pt x="10681" y="0"/>
                  </a:moveTo>
                  <a:cubicBezTo>
                    <a:pt x="8070" y="2199"/>
                    <a:pt x="5459" y="4398"/>
                    <a:pt x="3560" y="6014"/>
                  </a:cubicBezTo>
                  <a:cubicBezTo>
                    <a:pt x="1662" y="7631"/>
                    <a:pt x="475" y="8666"/>
                    <a:pt x="237" y="8731"/>
                  </a:cubicBezTo>
                  <a:cubicBezTo>
                    <a:pt x="0" y="8795"/>
                    <a:pt x="712" y="7890"/>
                    <a:pt x="1899" y="6661"/>
                  </a:cubicBezTo>
                  <a:cubicBezTo>
                    <a:pt x="3086" y="5432"/>
                    <a:pt x="4747" y="3880"/>
                    <a:pt x="6290" y="3104"/>
                  </a:cubicBezTo>
                  <a:cubicBezTo>
                    <a:pt x="7833" y="2328"/>
                    <a:pt x="9257" y="2328"/>
                    <a:pt x="11393" y="3557"/>
                  </a:cubicBezTo>
                  <a:cubicBezTo>
                    <a:pt x="13530" y="4786"/>
                    <a:pt x="16378" y="7243"/>
                    <a:pt x="18396" y="10153"/>
                  </a:cubicBezTo>
                  <a:cubicBezTo>
                    <a:pt x="20413" y="13063"/>
                    <a:pt x="21600" y="16426"/>
                    <a:pt x="21125" y="18560"/>
                  </a:cubicBezTo>
                  <a:cubicBezTo>
                    <a:pt x="20651" y="20695"/>
                    <a:pt x="18514" y="21600"/>
                    <a:pt x="14716" y="21277"/>
                  </a:cubicBezTo>
                  <a:cubicBezTo>
                    <a:pt x="10919" y="20953"/>
                    <a:pt x="5459" y="19401"/>
                    <a:pt x="0" y="178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8" name="Line"/>
            <p:cNvSpPr/>
            <p:nvPr/>
          </p:nvSpPr>
          <p:spPr>
            <a:xfrm>
              <a:off x="4236871" y="4770987"/>
              <a:ext cx="509222" cy="229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72" extrusionOk="0">
                  <a:moveTo>
                    <a:pt x="0" y="16662"/>
                  </a:moveTo>
                  <a:cubicBezTo>
                    <a:pt x="1677" y="16874"/>
                    <a:pt x="3353" y="17085"/>
                    <a:pt x="4882" y="16133"/>
                  </a:cubicBezTo>
                  <a:cubicBezTo>
                    <a:pt x="6411" y="15180"/>
                    <a:pt x="7792" y="13062"/>
                    <a:pt x="8975" y="11156"/>
                  </a:cubicBezTo>
                  <a:cubicBezTo>
                    <a:pt x="10159" y="9250"/>
                    <a:pt x="11145" y="7556"/>
                    <a:pt x="11885" y="5544"/>
                  </a:cubicBezTo>
                  <a:cubicBezTo>
                    <a:pt x="12625" y="3533"/>
                    <a:pt x="13118" y="1203"/>
                    <a:pt x="13068" y="356"/>
                  </a:cubicBezTo>
                  <a:cubicBezTo>
                    <a:pt x="13019" y="-491"/>
                    <a:pt x="12427" y="144"/>
                    <a:pt x="11244" y="2580"/>
                  </a:cubicBezTo>
                  <a:cubicBezTo>
                    <a:pt x="10060" y="5015"/>
                    <a:pt x="8285" y="9250"/>
                    <a:pt x="7249" y="12427"/>
                  </a:cubicBezTo>
                  <a:cubicBezTo>
                    <a:pt x="6214" y="15603"/>
                    <a:pt x="5918" y="17721"/>
                    <a:pt x="6016" y="19097"/>
                  </a:cubicBezTo>
                  <a:cubicBezTo>
                    <a:pt x="6115" y="20474"/>
                    <a:pt x="6608" y="21109"/>
                    <a:pt x="8729" y="20791"/>
                  </a:cubicBezTo>
                  <a:cubicBezTo>
                    <a:pt x="10849" y="20474"/>
                    <a:pt x="14597" y="19203"/>
                    <a:pt x="17014" y="17933"/>
                  </a:cubicBezTo>
                  <a:cubicBezTo>
                    <a:pt x="19430" y="16662"/>
                    <a:pt x="20515" y="15391"/>
                    <a:pt x="21600" y="141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29" name="Line"/>
            <p:cNvSpPr/>
            <p:nvPr/>
          </p:nvSpPr>
          <p:spPr>
            <a:xfrm>
              <a:off x="3017244" y="5433109"/>
              <a:ext cx="236065" cy="370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265" extrusionOk="0">
                  <a:moveTo>
                    <a:pt x="8793" y="3723"/>
                  </a:moveTo>
                  <a:cubicBezTo>
                    <a:pt x="9217" y="3056"/>
                    <a:pt x="9640" y="2389"/>
                    <a:pt x="9640" y="1723"/>
                  </a:cubicBezTo>
                  <a:cubicBezTo>
                    <a:pt x="9640" y="1056"/>
                    <a:pt x="9217" y="389"/>
                    <a:pt x="8475" y="123"/>
                  </a:cubicBezTo>
                  <a:cubicBezTo>
                    <a:pt x="7734" y="-144"/>
                    <a:pt x="6675" y="-11"/>
                    <a:pt x="5511" y="856"/>
                  </a:cubicBezTo>
                  <a:cubicBezTo>
                    <a:pt x="4346" y="1723"/>
                    <a:pt x="3075" y="3323"/>
                    <a:pt x="2123" y="6189"/>
                  </a:cubicBezTo>
                  <a:cubicBezTo>
                    <a:pt x="1170" y="9056"/>
                    <a:pt x="534" y="13189"/>
                    <a:pt x="217" y="15856"/>
                  </a:cubicBezTo>
                  <a:cubicBezTo>
                    <a:pt x="-101" y="18523"/>
                    <a:pt x="-101" y="19723"/>
                    <a:pt x="428" y="20456"/>
                  </a:cubicBezTo>
                  <a:cubicBezTo>
                    <a:pt x="958" y="21189"/>
                    <a:pt x="2017" y="21456"/>
                    <a:pt x="4452" y="21123"/>
                  </a:cubicBezTo>
                  <a:cubicBezTo>
                    <a:pt x="6887" y="20789"/>
                    <a:pt x="10699" y="19856"/>
                    <a:pt x="13770" y="18723"/>
                  </a:cubicBezTo>
                  <a:cubicBezTo>
                    <a:pt x="16840" y="17589"/>
                    <a:pt x="19170" y="16256"/>
                    <a:pt x="21499" y="1492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0" name="Line"/>
            <p:cNvSpPr/>
            <p:nvPr/>
          </p:nvSpPr>
          <p:spPr>
            <a:xfrm>
              <a:off x="3288186" y="5482096"/>
              <a:ext cx="286002" cy="308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46" extrusionOk="0">
                  <a:moveTo>
                    <a:pt x="0" y="10067"/>
                  </a:moveTo>
                  <a:cubicBezTo>
                    <a:pt x="1054" y="5338"/>
                    <a:pt x="2107" y="608"/>
                    <a:pt x="2371" y="56"/>
                  </a:cubicBezTo>
                  <a:cubicBezTo>
                    <a:pt x="2634" y="-496"/>
                    <a:pt x="2107" y="3130"/>
                    <a:pt x="1580" y="6757"/>
                  </a:cubicBezTo>
                  <a:cubicBezTo>
                    <a:pt x="1054" y="10383"/>
                    <a:pt x="527" y="14009"/>
                    <a:pt x="263" y="16453"/>
                  </a:cubicBezTo>
                  <a:cubicBezTo>
                    <a:pt x="0" y="18897"/>
                    <a:pt x="0" y="20158"/>
                    <a:pt x="439" y="20631"/>
                  </a:cubicBezTo>
                  <a:cubicBezTo>
                    <a:pt x="878" y="21104"/>
                    <a:pt x="1756" y="20789"/>
                    <a:pt x="3337" y="19291"/>
                  </a:cubicBezTo>
                  <a:cubicBezTo>
                    <a:pt x="4917" y="17793"/>
                    <a:pt x="7200" y="15113"/>
                    <a:pt x="8693" y="13457"/>
                  </a:cubicBezTo>
                  <a:cubicBezTo>
                    <a:pt x="10185" y="11802"/>
                    <a:pt x="10888" y="11171"/>
                    <a:pt x="11678" y="10777"/>
                  </a:cubicBezTo>
                  <a:cubicBezTo>
                    <a:pt x="12468" y="10383"/>
                    <a:pt x="13346" y="10225"/>
                    <a:pt x="14488" y="11171"/>
                  </a:cubicBezTo>
                  <a:cubicBezTo>
                    <a:pt x="15629" y="12117"/>
                    <a:pt x="17034" y="14167"/>
                    <a:pt x="17824" y="15822"/>
                  </a:cubicBezTo>
                  <a:cubicBezTo>
                    <a:pt x="18615" y="17478"/>
                    <a:pt x="18790" y="18739"/>
                    <a:pt x="19317" y="19527"/>
                  </a:cubicBezTo>
                  <a:cubicBezTo>
                    <a:pt x="19844" y="20316"/>
                    <a:pt x="20722" y="20631"/>
                    <a:pt x="21600" y="2094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1" name="Line"/>
            <p:cNvSpPr/>
            <p:nvPr/>
          </p:nvSpPr>
          <p:spPr>
            <a:xfrm>
              <a:off x="3645851" y="5568836"/>
              <a:ext cx="395703" cy="245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113" extrusionOk="0">
                  <a:moveTo>
                    <a:pt x="1412" y="5310"/>
                  </a:moveTo>
                  <a:cubicBezTo>
                    <a:pt x="2296" y="4110"/>
                    <a:pt x="3180" y="2910"/>
                    <a:pt x="3812" y="1910"/>
                  </a:cubicBezTo>
                  <a:cubicBezTo>
                    <a:pt x="4443" y="910"/>
                    <a:pt x="4822" y="110"/>
                    <a:pt x="4696" y="10"/>
                  </a:cubicBezTo>
                  <a:cubicBezTo>
                    <a:pt x="4570" y="-90"/>
                    <a:pt x="3938" y="510"/>
                    <a:pt x="3054" y="3510"/>
                  </a:cubicBezTo>
                  <a:cubicBezTo>
                    <a:pt x="2170" y="6510"/>
                    <a:pt x="1033" y="11910"/>
                    <a:pt x="464" y="15110"/>
                  </a:cubicBezTo>
                  <a:cubicBezTo>
                    <a:pt x="-104" y="18310"/>
                    <a:pt x="-104" y="19310"/>
                    <a:pt x="212" y="19810"/>
                  </a:cubicBezTo>
                  <a:cubicBezTo>
                    <a:pt x="528" y="20310"/>
                    <a:pt x="1159" y="20310"/>
                    <a:pt x="2296" y="19210"/>
                  </a:cubicBezTo>
                  <a:cubicBezTo>
                    <a:pt x="3433" y="18110"/>
                    <a:pt x="5075" y="15910"/>
                    <a:pt x="6085" y="14410"/>
                  </a:cubicBezTo>
                  <a:cubicBezTo>
                    <a:pt x="7096" y="12910"/>
                    <a:pt x="7475" y="12110"/>
                    <a:pt x="7980" y="11510"/>
                  </a:cubicBezTo>
                  <a:cubicBezTo>
                    <a:pt x="8485" y="10910"/>
                    <a:pt x="9117" y="10510"/>
                    <a:pt x="9496" y="10810"/>
                  </a:cubicBezTo>
                  <a:cubicBezTo>
                    <a:pt x="9875" y="11110"/>
                    <a:pt x="10001" y="12110"/>
                    <a:pt x="10064" y="13110"/>
                  </a:cubicBezTo>
                  <a:cubicBezTo>
                    <a:pt x="10128" y="14110"/>
                    <a:pt x="10128" y="15110"/>
                    <a:pt x="9938" y="16610"/>
                  </a:cubicBezTo>
                  <a:cubicBezTo>
                    <a:pt x="9749" y="18110"/>
                    <a:pt x="9370" y="20110"/>
                    <a:pt x="9496" y="20810"/>
                  </a:cubicBezTo>
                  <a:cubicBezTo>
                    <a:pt x="9622" y="21510"/>
                    <a:pt x="10254" y="20910"/>
                    <a:pt x="11075" y="19910"/>
                  </a:cubicBezTo>
                  <a:cubicBezTo>
                    <a:pt x="11896" y="18910"/>
                    <a:pt x="12907" y="17510"/>
                    <a:pt x="13728" y="16610"/>
                  </a:cubicBezTo>
                  <a:cubicBezTo>
                    <a:pt x="14549" y="15710"/>
                    <a:pt x="15180" y="15310"/>
                    <a:pt x="15496" y="15610"/>
                  </a:cubicBezTo>
                  <a:cubicBezTo>
                    <a:pt x="15812" y="15910"/>
                    <a:pt x="15812" y="16910"/>
                    <a:pt x="15749" y="17910"/>
                  </a:cubicBezTo>
                  <a:cubicBezTo>
                    <a:pt x="15685" y="18910"/>
                    <a:pt x="15559" y="19910"/>
                    <a:pt x="16001" y="20310"/>
                  </a:cubicBezTo>
                  <a:cubicBezTo>
                    <a:pt x="16443" y="20710"/>
                    <a:pt x="17454" y="20510"/>
                    <a:pt x="18464" y="20110"/>
                  </a:cubicBezTo>
                  <a:cubicBezTo>
                    <a:pt x="19475" y="19710"/>
                    <a:pt x="20485" y="19110"/>
                    <a:pt x="21496" y="1851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2" name="Line"/>
            <p:cNvSpPr/>
            <p:nvPr/>
          </p:nvSpPr>
          <p:spPr>
            <a:xfrm>
              <a:off x="4055505" y="5588718"/>
              <a:ext cx="323855" cy="4121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6" h="21390" extrusionOk="0">
                  <a:moveTo>
                    <a:pt x="17004" y="0"/>
                  </a:moveTo>
                  <a:cubicBezTo>
                    <a:pt x="14553" y="2413"/>
                    <a:pt x="12102" y="4827"/>
                    <a:pt x="10494" y="6335"/>
                  </a:cubicBezTo>
                  <a:cubicBezTo>
                    <a:pt x="8885" y="7844"/>
                    <a:pt x="8119" y="8447"/>
                    <a:pt x="7506" y="8990"/>
                  </a:cubicBezTo>
                  <a:cubicBezTo>
                    <a:pt x="6894" y="9533"/>
                    <a:pt x="6434" y="10016"/>
                    <a:pt x="6587" y="10016"/>
                  </a:cubicBezTo>
                  <a:cubicBezTo>
                    <a:pt x="6740" y="10016"/>
                    <a:pt x="7506" y="9533"/>
                    <a:pt x="8579" y="8930"/>
                  </a:cubicBezTo>
                  <a:cubicBezTo>
                    <a:pt x="9651" y="8326"/>
                    <a:pt x="11030" y="7602"/>
                    <a:pt x="12791" y="7482"/>
                  </a:cubicBezTo>
                  <a:cubicBezTo>
                    <a:pt x="14553" y="7361"/>
                    <a:pt x="16698" y="7844"/>
                    <a:pt x="18460" y="9292"/>
                  </a:cubicBezTo>
                  <a:cubicBezTo>
                    <a:pt x="20221" y="10740"/>
                    <a:pt x="21600" y="13153"/>
                    <a:pt x="21294" y="15325"/>
                  </a:cubicBezTo>
                  <a:cubicBezTo>
                    <a:pt x="20987" y="17497"/>
                    <a:pt x="18996" y="19428"/>
                    <a:pt x="16162" y="20454"/>
                  </a:cubicBezTo>
                  <a:cubicBezTo>
                    <a:pt x="13328" y="21479"/>
                    <a:pt x="9651" y="21600"/>
                    <a:pt x="6817" y="21117"/>
                  </a:cubicBezTo>
                  <a:cubicBezTo>
                    <a:pt x="3983" y="20635"/>
                    <a:pt x="1991" y="19549"/>
                    <a:pt x="0" y="184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3" name="Line"/>
            <p:cNvSpPr/>
            <p:nvPr/>
          </p:nvSpPr>
          <p:spPr>
            <a:xfrm>
              <a:off x="4313603" y="5627479"/>
              <a:ext cx="641758" cy="2320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32" extrusionOk="0">
                  <a:moveTo>
                    <a:pt x="0" y="12233"/>
                  </a:moveTo>
                  <a:cubicBezTo>
                    <a:pt x="1722" y="12233"/>
                    <a:pt x="3443" y="12233"/>
                    <a:pt x="4774" y="11603"/>
                  </a:cubicBezTo>
                  <a:cubicBezTo>
                    <a:pt x="6104" y="10974"/>
                    <a:pt x="7043" y="9716"/>
                    <a:pt x="7826" y="8353"/>
                  </a:cubicBezTo>
                  <a:cubicBezTo>
                    <a:pt x="8609" y="6990"/>
                    <a:pt x="9235" y="5522"/>
                    <a:pt x="9704" y="3949"/>
                  </a:cubicBezTo>
                  <a:cubicBezTo>
                    <a:pt x="10174" y="2376"/>
                    <a:pt x="10487" y="699"/>
                    <a:pt x="10370" y="174"/>
                  </a:cubicBezTo>
                  <a:cubicBezTo>
                    <a:pt x="10252" y="-350"/>
                    <a:pt x="9704" y="279"/>
                    <a:pt x="8883" y="2481"/>
                  </a:cubicBezTo>
                  <a:cubicBezTo>
                    <a:pt x="8061" y="4683"/>
                    <a:pt x="6965" y="8458"/>
                    <a:pt x="6378" y="11079"/>
                  </a:cubicBezTo>
                  <a:cubicBezTo>
                    <a:pt x="5791" y="13700"/>
                    <a:pt x="5713" y="15168"/>
                    <a:pt x="6339" y="16741"/>
                  </a:cubicBezTo>
                  <a:cubicBezTo>
                    <a:pt x="6965" y="18314"/>
                    <a:pt x="8296" y="19992"/>
                    <a:pt x="10448" y="20621"/>
                  </a:cubicBezTo>
                  <a:cubicBezTo>
                    <a:pt x="12600" y="21250"/>
                    <a:pt x="15574" y="20831"/>
                    <a:pt x="17570" y="20201"/>
                  </a:cubicBezTo>
                  <a:cubicBezTo>
                    <a:pt x="19565" y="19572"/>
                    <a:pt x="20583" y="18733"/>
                    <a:pt x="21600" y="1789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4" name="Line"/>
            <p:cNvSpPr/>
            <p:nvPr/>
          </p:nvSpPr>
          <p:spPr>
            <a:xfrm>
              <a:off x="2948013" y="6104915"/>
              <a:ext cx="335408" cy="326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6" h="21543" extrusionOk="0">
                  <a:moveTo>
                    <a:pt x="10036" y="0"/>
                  </a:moveTo>
                  <a:cubicBezTo>
                    <a:pt x="7979" y="2451"/>
                    <a:pt x="5921" y="4902"/>
                    <a:pt x="4011" y="6587"/>
                  </a:cubicBezTo>
                  <a:cubicBezTo>
                    <a:pt x="2101" y="8272"/>
                    <a:pt x="338" y="9191"/>
                    <a:pt x="44" y="9651"/>
                  </a:cubicBezTo>
                  <a:cubicBezTo>
                    <a:pt x="-250" y="10111"/>
                    <a:pt x="926" y="10111"/>
                    <a:pt x="3938" y="10494"/>
                  </a:cubicBezTo>
                  <a:cubicBezTo>
                    <a:pt x="6950" y="10877"/>
                    <a:pt x="11799" y="11643"/>
                    <a:pt x="14958" y="12715"/>
                  </a:cubicBezTo>
                  <a:cubicBezTo>
                    <a:pt x="18117" y="13787"/>
                    <a:pt x="19587" y="15166"/>
                    <a:pt x="20395" y="16238"/>
                  </a:cubicBezTo>
                  <a:cubicBezTo>
                    <a:pt x="21203" y="17311"/>
                    <a:pt x="21350" y="18077"/>
                    <a:pt x="21056" y="18766"/>
                  </a:cubicBezTo>
                  <a:cubicBezTo>
                    <a:pt x="20762" y="19455"/>
                    <a:pt x="20028" y="20068"/>
                    <a:pt x="18191" y="20528"/>
                  </a:cubicBezTo>
                  <a:cubicBezTo>
                    <a:pt x="16354" y="20987"/>
                    <a:pt x="13415" y="21294"/>
                    <a:pt x="11505" y="21447"/>
                  </a:cubicBezTo>
                  <a:cubicBezTo>
                    <a:pt x="9595" y="21600"/>
                    <a:pt x="8713" y="21600"/>
                    <a:pt x="8126" y="21217"/>
                  </a:cubicBezTo>
                  <a:cubicBezTo>
                    <a:pt x="7538" y="20834"/>
                    <a:pt x="7244" y="20068"/>
                    <a:pt x="6950" y="1930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5" name="Line"/>
            <p:cNvSpPr/>
            <p:nvPr/>
          </p:nvSpPr>
          <p:spPr>
            <a:xfrm>
              <a:off x="3350967" y="6095614"/>
              <a:ext cx="66560" cy="3650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1" h="21600" extrusionOk="0">
                  <a:moveTo>
                    <a:pt x="11172" y="4265"/>
                  </a:moveTo>
                  <a:cubicBezTo>
                    <a:pt x="14152" y="3302"/>
                    <a:pt x="17131" y="2339"/>
                    <a:pt x="18993" y="1513"/>
                  </a:cubicBezTo>
                  <a:cubicBezTo>
                    <a:pt x="20855" y="688"/>
                    <a:pt x="21600" y="0"/>
                    <a:pt x="21228" y="0"/>
                  </a:cubicBezTo>
                  <a:cubicBezTo>
                    <a:pt x="20855" y="0"/>
                    <a:pt x="19366" y="688"/>
                    <a:pt x="17503" y="3508"/>
                  </a:cubicBezTo>
                  <a:cubicBezTo>
                    <a:pt x="15641" y="6329"/>
                    <a:pt x="13407" y="11282"/>
                    <a:pt x="10428" y="14652"/>
                  </a:cubicBezTo>
                  <a:cubicBezTo>
                    <a:pt x="7448" y="18023"/>
                    <a:pt x="3724" y="1981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6" name="Line"/>
            <p:cNvSpPr/>
            <p:nvPr/>
          </p:nvSpPr>
          <p:spPr>
            <a:xfrm>
              <a:off x="3317958" y="6273565"/>
              <a:ext cx="755085" cy="3824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401" extrusionOk="0">
                  <a:moveTo>
                    <a:pt x="345" y="8909"/>
                  </a:moveTo>
                  <a:cubicBezTo>
                    <a:pt x="146" y="8129"/>
                    <a:pt x="-53" y="7348"/>
                    <a:pt x="13" y="6958"/>
                  </a:cubicBezTo>
                  <a:cubicBezTo>
                    <a:pt x="80" y="6567"/>
                    <a:pt x="411" y="6567"/>
                    <a:pt x="1305" y="6047"/>
                  </a:cubicBezTo>
                  <a:cubicBezTo>
                    <a:pt x="2200" y="5526"/>
                    <a:pt x="3657" y="4485"/>
                    <a:pt x="4585" y="3770"/>
                  </a:cubicBezTo>
                  <a:cubicBezTo>
                    <a:pt x="5513" y="3054"/>
                    <a:pt x="5910" y="2664"/>
                    <a:pt x="6241" y="2013"/>
                  </a:cubicBezTo>
                  <a:cubicBezTo>
                    <a:pt x="6573" y="1362"/>
                    <a:pt x="6838" y="452"/>
                    <a:pt x="6805" y="126"/>
                  </a:cubicBezTo>
                  <a:cubicBezTo>
                    <a:pt x="6772" y="-199"/>
                    <a:pt x="6440" y="61"/>
                    <a:pt x="5811" y="1428"/>
                  </a:cubicBezTo>
                  <a:cubicBezTo>
                    <a:pt x="5181" y="2794"/>
                    <a:pt x="4254" y="5266"/>
                    <a:pt x="3790" y="7088"/>
                  </a:cubicBezTo>
                  <a:cubicBezTo>
                    <a:pt x="3326" y="8909"/>
                    <a:pt x="3326" y="10081"/>
                    <a:pt x="3525" y="10536"/>
                  </a:cubicBezTo>
                  <a:cubicBezTo>
                    <a:pt x="3724" y="10991"/>
                    <a:pt x="4121" y="10731"/>
                    <a:pt x="4850" y="9820"/>
                  </a:cubicBezTo>
                  <a:cubicBezTo>
                    <a:pt x="5579" y="8909"/>
                    <a:pt x="6639" y="7348"/>
                    <a:pt x="7302" y="6112"/>
                  </a:cubicBezTo>
                  <a:cubicBezTo>
                    <a:pt x="7964" y="4876"/>
                    <a:pt x="8229" y="3965"/>
                    <a:pt x="8461" y="3249"/>
                  </a:cubicBezTo>
                  <a:cubicBezTo>
                    <a:pt x="8693" y="2534"/>
                    <a:pt x="8892" y="2013"/>
                    <a:pt x="9024" y="2143"/>
                  </a:cubicBezTo>
                  <a:cubicBezTo>
                    <a:pt x="9157" y="2273"/>
                    <a:pt x="9223" y="3054"/>
                    <a:pt x="9124" y="4290"/>
                  </a:cubicBezTo>
                  <a:cubicBezTo>
                    <a:pt x="9024" y="5526"/>
                    <a:pt x="8759" y="7218"/>
                    <a:pt x="8560" y="8389"/>
                  </a:cubicBezTo>
                  <a:cubicBezTo>
                    <a:pt x="8362" y="9560"/>
                    <a:pt x="8229" y="10211"/>
                    <a:pt x="8295" y="10341"/>
                  </a:cubicBezTo>
                  <a:cubicBezTo>
                    <a:pt x="8362" y="10471"/>
                    <a:pt x="8627" y="10081"/>
                    <a:pt x="9223" y="9235"/>
                  </a:cubicBezTo>
                  <a:cubicBezTo>
                    <a:pt x="9819" y="8389"/>
                    <a:pt x="10747" y="7088"/>
                    <a:pt x="11542" y="6567"/>
                  </a:cubicBezTo>
                  <a:cubicBezTo>
                    <a:pt x="12337" y="6047"/>
                    <a:pt x="13000" y="6307"/>
                    <a:pt x="13464" y="6697"/>
                  </a:cubicBezTo>
                  <a:cubicBezTo>
                    <a:pt x="13927" y="7088"/>
                    <a:pt x="14192" y="7608"/>
                    <a:pt x="14391" y="8389"/>
                  </a:cubicBezTo>
                  <a:cubicBezTo>
                    <a:pt x="14590" y="9170"/>
                    <a:pt x="14722" y="10211"/>
                    <a:pt x="14656" y="10991"/>
                  </a:cubicBezTo>
                  <a:cubicBezTo>
                    <a:pt x="14590" y="11772"/>
                    <a:pt x="14325" y="12293"/>
                    <a:pt x="14358" y="12423"/>
                  </a:cubicBezTo>
                  <a:cubicBezTo>
                    <a:pt x="14391" y="12553"/>
                    <a:pt x="14722" y="12293"/>
                    <a:pt x="15518" y="11642"/>
                  </a:cubicBezTo>
                  <a:cubicBezTo>
                    <a:pt x="16313" y="10991"/>
                    <a:pt x="17572" y="9950"/>
                    <a:pt x="18532" y="9625"/>
                  </a:cubicBezTo>
                  <a:cubicBezTo>
                    <a:pt x="19493" y="9300"/>
                    <a:pt x="20156" y="9690"/>
                    <a:pt x="20653" y="10991"/>
                  </a:cubicBezTo>
                  <a:cubicBezTo>
                    <a:pt x="21149" y="12293"/>
                    <a:pt x="21481" y="14505"/>
                    <a:pt x="21514" y="16391"/>
                  </a:cubicBezTo>
                  <a:cubicBezTo>
                    <a:pt x="21547" y="18278"/>
                    <a:pt x="21282" y="19840"/>
                    <a:pt x="21017" y="2140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7" name="Line"/>
            <p:cNvSpPr/>
            <p:nvPr/>
          </p:nvSpPr>
          <p:spPr>
            <a:xfrm>
              <a:off x="4467067" y="6188622"/>
              <a:ext cx="34879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4350"/>
                    <a:pt x="2880" y="8700"/>
                    <a:pt x="6480" y="12300"/>
                  </a:cubicBezTo>
                  <a:cubicBezTo>
                    <a:pt x="10080" y="15900"/>
                    <a:pt x="15840" y="1875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8" name="Line"/>
            <p:cNvSpPr/>
            <p:nvPr/>
          </p:nvSpPr>
          <p:spPr>
            <a:xfrm>
              <a:off x="4376383" y="6142118"/>
              <a:ext cx="760345" cy="276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453" y="21237"/>
                    <a:pt x="2906" y="20874"/>
                    <a:pt x="4294" y="18968"/>
                  </a:cubicBezTo>
                  <a:cubicBezTo>
                    <a:pt x="5681" y="17062"/>
                    <a:pt x="7002" y="13613"/>
                    <a:pt x="7828" y="10618"/>
                  </a:cubicBezTo>
                  <a:cubicBezTo>
                    <a:pt x="8653" y="7624"/>
                    <a:pt x="8983" y="5082"/>
                    <a:pt x="9215" y="3176"/>
                  </a:cubicBezTo>
                  <a:cubicBezTo>
                    <a:pt x="9446" y="1271"/>
                    <a:pt x="9578" y="0"/>
                    <a:pt x="9644" y="0"/>
                  </a:cubicBezTo>
                  <a:cubicBezTo>
                    <a:pt x="9710" y="0"/>
                    <a:pt x="9710" y="1271"/>
                    <a:pt x="9380" y="4084"/>
                  </a:cubicBezTo>
                  <a:cubicBezTo>
                    <a:pt x="9050" y="6897"/>
                    <a:pt x="8389" y="11254"/>
                    <a:pt x="7960" y="13795"/>
                  </a:cubicBezTo>
                  <a:cubicBezTo>
                    <a:pt x="7530" y="16336"/>
                    <a:pt x="7332" y="17062"/>
                    <a:pt x="7167" y="17970"/>
                  </a:cubicBezTo>
                  <a:cubicBezTo>
                    <a:pt x="7002" y="18877"/>
                    <a:pt x="6870" y="19966"/>
                    <a:pt x="6969" y="20420"/>
                  </a:cubicBezTo>
                  <a:cubicBezTo>
                    <a:pt x="7068" y="20874"/>
                    <a:pt x="7398" y="20692"/>
                    <a:pt x="7993" y="19694"/>
                  </a:cubicBezTo>
                  <a:cubicBezTo>
                    <a:pt x="8587" y="18696"/>
                    <a:pt x="9446" y="16881"/>
                    <a:pt x="10040" y="15973"/>
                  </a:cubicBezTo>
                  <a:cubicBezTo>
                    <a:pt x="10635" y="15066"/>
                    <a:pt x="10965" y="15066"/>
                    <a:pt x="11394" y="15247"/>
                  </a:cubicBezTo>
                  <a:cubicBezTo>
                    <a:pt x="11824" y="15429"/>
                    <a:pt x="12352" y="15792"/>
                    <a:pt x="12550" y="16518"/>
                  </a:cubicBezTo>
                  <a:cubicBezTo>
                    <a:pt x="12749" y="17244"/>
                    <a:pt x="12617" y="18333"/>
                    <a:pt x="12716" y="18877"/>
                  </a:cubicBezTo>
                  <a:cubicBezTo>
                    <a:pt x="12815" y="19422"/>
                    <a:pt x="13145" y="19422"/>
                    <a:pt x="13806" y="18787"/>
                  </a:cubicBezTo>
                  <a:cubicBezTo>
                    <a:pt x="14466" y="18151"/>
                    <a:pt x="15457" y="16881"/>
                    <a:pt x="16084" y="15701"/>
                  </a:cubicBezTo>
                  <a:cubicBezTo>
                    <a:pt x="16712" y="14521"/>
                    <a:pt x="16976" y="13432"/>
                    <a:pt x="17141" y="12343"/>
                  </a:cubicBezTo>
                  <a:cubicBezTo>
                    <a:pt x="17306" y="11254"/>
                    <a:pt x="17372" y="10165"/>
                    <a:pt x="17273" y="9983"/>
                  </a:cubicBezTo>
                  <a:cubicBezTo>
                    <a:pt x="17174" y="9802"/>
                    <a:pt x="16910" y="10528"/>
                    <a:pt x="16679" y="12161"/>
                  </a:cubicBezTo>
                  <a:cubicBezTo>
                    <a:pt x="16448" y="13795"/>
                    <a:pt x="16250" y="16336"/>
                    <a:pt x="16415" y="18242"/>
                  </a:cubicBezTo>
                  <a:cubicBezTo>
                    <a:pt x="16580" y="20148"/>
                    <a:pt x="17108" y="21418"/>
                    <a:pt x="18033" y="21509"/>
                  </a:cubicBezTo>
                  <a:cubicBezTo>
                    <a:pt x="18958" y="21600"/>
                    <a:pt x="20279" y="20511"/>
                    <a:pt x="21600" y="1942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39" name="Line"/>
            <p:cNvSpPr/>
            <p:nvPr/>
          </p:nvSpPr>
          <p:spPr>
            <a:xfrm>
              <a:off x="5322487" y="6244612"/>
              <a:ext cx="375198" cy="2761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2" h="21201" extrusionOk="0">
                  <a:moveTo>
                    <a:pt x="6863" y="2128"/>
                  </a:moveTo>
                  <a:cubicBezTo>
                    <a:pt x="6863" y="1235"/>
                    <a:pt x="6863" y="343"/>
                    <a:pt x="6534" y="75"/>
                  </a:cubicBezTo>
                  <a:cubicBezTo>
                    <a:pt x="6205" y="-193"/>
                    <a:pt x="5546" y="164"/>
                    <a:pt x="4427" y="2663"/>
                  </a:cubicBezTo>
                  <a:cubicBezTo>
                    <a:pt x="3307" y="5162"/>
                    <a:pt x="1727" y="9804"/>
                    <a:pt x="871" y="12571"/>
                  </a:cubicBezTo>
                  <a:cubicBezTo>
                    <a:pt x="15" y="15338"/>
                    <a:pt x="-117" y="16230"/>
                    <a:pt x="81" y="16944"/>
                  </a:cubicBezTo>
                  <a:cubicBezTo>
                    <a:pt x="278" y="17658"/>
                    <a:pt x="805" y="18194"/>
                    <a:pt x="2583" y="17391"/>
                  </a:cubicBezTo>
                  <a:cubicBezTo>
                    <a:pt x="4361" y="16587"/>
                    <a:pt x="7390" y="14445"/>
                    <a:pt x="9300" y="13106"/>
                  </a:cubicBezTo>
                  <a:cubicBezTo>
                    <a:pt x="11210" y="11767"/>
                    <a:pt x="12000" y="11232"/>
                    <a:pt x="12724" y="10875"/>
                  </a:cubicBezTo>
                  <a:cubicBezTo>
                    <a:pt x="13449" y="10518"/>
                    <a:pt x="14107" y="10339"/>
                    <a:pt x="14568" y="10786"/>
                  </a:cubicBezTo>
                  <a:cubicBezTo>
                    <a:pt x="15029" y="11232"/>
                    <a:pt x="15293" y="12303"/>
                    <a:pt x="15161" y="13642"/>
                  </a:cubicBezTo>
                  <a:cubicBezTo>
                    <a:pt x="15029" y="14981"/>
                    <a:pt x="14503" y="16587"/>
                    <a:pt x="14173" y="17926"/>
                  </a:cubicBezTo>
                  <a:cubicBezTo>
                    <a:pt x="13844" y="19265"/>
                    <a:pt x="13712" y="20336"/>
                    <a:pt x="14042" y="20871"/>
                  </a:cubicBezTo>
                  <a:cubicBezTo>
                    <a:pt x="14371" y="21407"/>
                    <a:pt x="15161" y="21407"/>
                    <a:pt x="16478" y="19979"/>
                  </a:cubicBezTo>
                  <a:cubicBezTo>
                    <a:pt x="17795" y="18551"/>
                    <a:pt x="19639" y="15695"/>
                    <a:pt x="20561" y="13195"/>
                  </a:cubicBezTo>
                  <a:cubicBezTo>
                    <a:pt x="21483" y="10696"/>
                    <a:pt x="21483" y="8554"/>
                    <a:pt x="20561" y="7126"/>
                  </a:cubicBezTo>
                  <a:cubicBezTo>
                    <a:pt x="19639" y="5698"/>
                    <a:pt x="17795" y="4984"/>
                    <a:pt x="16544" y="4627"/>
                  </a:cubicBezTo>
                  <a:cubicBezTo>
                    <a:pt x="15293" y="4270"/>
                    <a:pt x="14634" y="4270"/>
                    <a:pt x="14042" y="4627"/>
                  </a:cubicBezTo>
                  <a:cubicBezTo>
                    <a:pt x="13449" y="4984"/>
                    <a:pt x="12922" y="5698"/>
                    <a:pt x="12988" y="6501"/>
                  </a:cubicBezTo>
                  <a:cubicBezTo>
                    <a:pt x="13054" y="7305"/>
                    <a:pt x="13712" y="8197"/>
                    <a:pt x="14371" y="909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0" name="Line"/>
            <p:cNvSpPr/>
            <p:nvPr/>
          </p:nvSpPr>
          <p:spPr>
            <a:xfrm>
              <a:off x="5741402" y="6286281"/>
              <a:ext cx="144352" cy="2216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0" h="21223" extrusionOk="0">
                  <a:moveTo>
                    <a:pt x="315" y="8685"/>
                  </a:moveTo>
                  <a:cubicBezTo>
                    <a:pt x="1644" y="9353"/>
                    <a:pt x="2973" y="10021"/>
                    <a:pt x="2973" y="11357"/>
                  </a:cubicBezTo>
                  <a:cubicBezTo>
                    <a:pt x="2973" y="12693"/>
                    <a:pt x="1644" y="14697"/>
                    <a:pt x="813" y="16367"/>
                  </a:cubicBezTo>
                  <a:cubicBezTo>
                    <a:pt x="-18" y="18037"/>
                    <a:pt x="-350" y="19373"/>
                    <a:pt x="481" y="20264"/>
                  </a:cubicBezTo>
                  <a:cubicBezTo>
                    <a:pt x="1312" y="21155"/>
                    <a:pt x="3305" y="21600"/>
                    <a:pt x="6628" y="20821"/>
                  </a:cubicBezTo>
                  <a:cubicBezTo>
                    <a:pt x="9952" y="20041"/>
                    <a:pt x="14604" y="18037"/>
                    <a:pt x="17428" y="14920"/>
                  </a:cubicBezTo>
                  <a:cubicBezTo>
                    <a:pt x="20253" y="11802"/>
                    <a:pt x="21250" y="7571"/>
                    <a:pt x="20253" y="4899"/>
                  </a:cubicBezTo>
                  <a:cubicBezTo>
                    <a:pt x="19256" y="2227"/>
                    <a:pt x="16265" y="1113"/>
                    <a:pt x="13275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1" name="Line"/>
            <p:cNvSpPr/>
            <p:nvPr/>
          </p:nvSpPr>
          <p:spPr>
            <a:xfrm>
              <a:off x="5876143" y="6272329"/>
              <a:ext cx="251124" cy="237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2" extrusionOk="0">
                  <a:moveTo>
                    <a:pt x="0" y="4362"/>
                  </a:moveTo>
                  <a:cubicBezTo>
                    <a:pt x="1000" y="4985"/>
                    <a:pt x="2000" y="5608"/>
                    <a:pt x="3100" y="6646"/>
                  </a:cubicBezTo>
                  <a:cubicBezTo>
                    <a:pt x="4200" y="7685"/>
                    <a:pt x="5400" y="9138"/>
                    <a:pt x="5800" y="11423"/>
                  </a:cubicBezTo>
                  <a:cubicBezTo>
                    <a:pt x="6200" y="13708"/>
                    <a:pt x="5800" y="16823"/>
                    <a:pt x="5300" y="18796"/>
                  </a:cubicBezTo>
                  <a:cubicBezTo>
                    <a:pt x="4800" y="20769"/>
                    <a:pt x="4200" y="21600"/>
                    <a:pt x="4200" y="21081"/>
                  </a:cubicBezTo>
                  <a:cubicBezTo>
                    <a:pt x="4200" y="20562"/>
                    <a:pt x="4800" y="18692"/>
                    <a:pt x="5800" y="15577"/>
                  </a:cubicBezTo>
                  <a:cubicBezTo>
                    <a:pt x="6800" y="12462"/>
                    <a:pt x="8200" y="8100"/>
                    <a:pt x="10900" y="5296"/>
                  </a:cubicBezTo>
                  <a:cubicBezTo>
                    <a:pt x="13600" y="2492"/>
                    <a:pt x="17600" y="124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2" name="Line"/>
            <p:cNvSpPr/>
            <p:nvPr/>
          </p:nvSpPr>
          <p:spPr>
            <a:xfrm>
              <a:off x="6137633" y="6265354"/>
              <a:ext cx="680221" cy="266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366" extrusionOk="0">
                  <a:moveTo>
                    <a:pt x="3210" y="0"/>
                  </a:moveTo>
                  <a:cubicBezTo>
                    <a:pt x="3652" y="372"/>
                    <a:pt x="4094" y="745"/>
                    <a:pt x="4131" y="1210"/>
                  </a:cubicBezTo>
                  <a:cubicBezTo>
                    <a:pt x="4168" y="1676"/>
                    <a:pt x="3799" y="2235"/>
                    <a:pt x="3136" y="3538"/>
                  </a:cubicBezTo>
                  <a:cubicBezTo>
                    <a:pt x="2472" y="4841"/>
                    <a:pt x="1514" y="6890"/>
                    <a:pt x="888" y="8472"/>
                  </a:cubicBezTo>
                  <a:cubicBezTo>
                    <a:pt x="261" y="10055"/>
                    <a:pt x="-34" y="11172"/>
                    <a:pt x="3" y="11731"/>
                  </a:cubicBezTo>
                  <a:cubicBezTo>
                    <a:pt x="40" y="12290"/>
                    <a:pt x="408" y="12290"/>
                    <a:pt x="1219" y="12569"/>
                  </a:cubicBezTo>
                  <a:cubicBezTo>
                    <a:pt x="2030" y="12848"/>
                    <a:pt x="3283" y="13407"/>
                    <a:pt x="4094" y="14059"/>
                  </a:cubicBezTo>
                  <a:cubicBezTo>
                    <a:pt x="4905" y="14710"/>
                    <a:pt x="5274" y="15455"/>
                    <a:pt x="5348" y="16666"/>
                  </a:cubicBezTo>
                  <a:cubicBezTo>
                    <a:pt x="5421" y="17876"/>
                    <a:pt x="5200" y="19552"/>
                    <a:pt x="4389" y="20297"/>
                  </a:cubicBezTo>
                  <a:cubicBezTo>
                    <a:pt x="3578" y="21041"/>
                    <a:pt x="2178" y="20855"/>
                    <a:pt x="1293" y="20483"/>
                  </a:cubicBezTo>
                  <a:cubicBezTo>
                    <a:pt x="408" y="20110"/>
                    <a:pt x="40" y="19552"/>
                    <a:pt x="77" y="19179"/>
                  </a:cubicBezTo>
                  <a:cubicBezTo>
                    <a:pt x="113" y="18807"/>
                    <a:pt x="556" y="18621"/>
                    <a:pt x="1920" y="18155"/>
                  </a:cubicBezTo>
                  <a:cubicBezTo>
                    <a:pt x="3283" y="17690"/>
                    <a:pt x="5569" y="16945"/>
                    <a:pt x="7375" y="15548"/>
                  </a:cubicBezTo>
                  <a:cubicBezTo>
                    <a:pt x="9181" y="14152"/>
                    <a:pt x="10508" y="12103"/>
                    <a:pt x="11282" y="10521"/>
                  </a:cubicBezTo>
                  <a:cubicBezTo>
                    <a:pt x="12056" y="8938"/>
                    <a:pt x="12277" y="7821"/>
                    <a:pt x="12240" y="7541"/>
                  </a:cubicBezTo>
                  <a:cubicBezTo>
                    <a:pt x="12204" y="7262"/>
                    <a:pt x="11909" y="7821"/>
                    <a:pt x="11503" y="9124"/>
                  </a:cubicBezTo>
                  <a:cubicBezTo>
                    <a:pt x="11098" y="10428"/>
                    <a:pt x="10582" y="12476"/>
                    <a:pt x="10287" y="14059"/>
                  </a:cubicBezTo>
                  <a:cubicBezTo>
                    <a:pt x="9992" y="15641"/>
                    <a:pt x="9918" y="16759"/>
                    <a:pt x="10324" y="17969"/>
                  </a:cubicBezTo>
                  <a:cubicBezTo>
                    <a:pt x="10729" y="19179"/>
                    <a:pt x="11614" y="20483"/>
                    <a:pt x="13272" y="21041"/>
                  </a:cubicBezTo>
                  <a:cubicBezTo>
                    <a:pt x="14931" y="21600"/>
                    <a:pt x="17364" y="21414"/>
                    <a:pt x="18875" y="20669"/>
                  </a:cubicBezTo>
                  <a:cubicBezTo>
                    <a:pt x="20386" y="19924"/>
                    <a:pt x="20976" y="18621"/>
                    <a:pt x="21566" y="1731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3" name="Line"/>
            <p:cNvSpPr/>
            <p:nvPr/>
          </p:nvSpPr>
          <p:spPr>
            <a:xfrm>
              <a:off x="2960331" y="6694785"/>
              <a:ext cx="251722" cy="350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1271" extrusionOk="0">
                  <a:moveTo>
                    <a:pt x="12484" y="5268"/>
                  </a:moveTo>
                  <a:cubicBezTo>
                    <a:pt x="12881" y="4421"/>
                    <a:pt x="13277" y="3574"/>
                    <a:pt x="13475" y="2586"/>
                  </a:cubicBezTo>
                  <a:cubicBezTo>
                    <a:pt x="13673" y="1597"/>
                    <a:pt x="13673" y="468"/>
                    <a:pt x="13277" y="115"/>
                  </a:cubicBezTo>
                  <a:cubicBezTo>
                    <a:pt x="12881" y="-238"/>
                    <a:pt x="12088" y="186"/>
                    <a:pt x="10701" y="1880"/>
                  </a:cubicBezTo>
                  <a:cubicBezTo>
                    <a:pt x="9314" y="3574"/>
                    <a:pt x="7332" y="6538"/>
                    <a:pt x="6242" y="8374"/>
                  </a:cubicBezTo>
                  <a:cubicBezTo>
                    <a:pt x="5152" y="10209"/>
                    <a:pt x="4954" y="10915"/>
                    <a:pt x="4756" y="11691"/>
                  </a:cubicBezTo>
                  <a:cubicBezTo>
                    <a:pt x="4558" y="12468"/>
                    <a:pt x="4360" y="13315"/>
                    <a:pt x="4855" y="13738"/>
                  </a:cubicBezTo>
                  <a:cubicBezTo>
                    <a:pt x="5350" y="14162"/>
                    <a:pt x="6539" y="14162"/>
                    <a:pt x="8818" y="14091"/>
                  </a:cubicBezTo>
                  <a:cubicBezTo>
                    <a:pt x="11097" y="14021"/>
                    <a:pt x="14466" y="13880"/>
                    <a:pt x="16646" y="13950"/>
                  </a:cubicBezTo>
                  <a:cubicBezTo>
                    <a:pt x="18826" y="14021"/>
                    <a:pt x="19817" y="14303"/>
                    <a:pt x="20510" y="14797"/>
                  </a:cubicBezTo>
                  <a:cubicBezTo>
                    <a:pt x="21204" y="15291"/>
                    <a:pt x="21600" y="15997"/>
                    <a:pt x="21402" y="16633"/>
                  </a:cubicBezTo>
                  <a:cubicBezTo>
                    <a:pt x="21204" y="17268"/>
                    <a:pt x="20411" y="17833"/>
                    <a:pt x="17637" y="18609"/>
                  </a:cubicBezTo>
                  <a:cubicBezTo>
                    <a:pt x="14862" y="19386"/>
                    <a:pt x="10106" y="20374"/>
                    <a:pt x="7134" y="20868"/>
                  </a:cubicBezTo>
                  <a:cubicBezTo>
                    <a:pt x="4161" y="21362"/>
                    <a:pt x="2972" y="21362"/>
                    <a:pt x="2081" y="21080"/>
                  </a:cubicBezTo>
                  <a:cubicBezTo>
                    <a:pt x="1189" y="20797"/>
                    <a:pt x="594" y="20233"/>
                    <a:pt x="0" y="1966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4" name="Line"/>
            <p:cNvSpPr/>
            <p:nvPr/>
          </p:nvSpPr>
          <p:spPr>
            <a:xfrm>
              <a:off x="3333218" y="6692084"/>
              <a:ext cx="41096" cy="368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92" h="21394" extrusionOk="0">
                  <a:moveTo>
                    <a:pt x="1857" y="4384"/>
                  </a:moveTo>
                  <a:cubicBezTo>
                    <a:pt x="7541" y="3709"/>
                    <a:pt x="13225" y="3034"/>
                    <a:pt x="16636" y="2224"/>
                  </a:cubicBezTo>
                  <a:cubicBezTo>
                    <a:pt x="20046" y="1414"/>
                    <a:pt x="21183" y="469"/>
                    <a:pt x="18909" y="132"/>
                  </a:cubicBezTo>
                  <a:cubicBezTo>
                    <a:pt x="16636" y="-206"/>
                    <a:pt x="10952" y="64"/>
                    <a:pt x="6973" y="1414"/>
                  </a:cubicBezTo>
                  <a:cubicBezTo>
                    <a:pt x="2994" y="2764"/>
                    <a:pt x="720" y="5194"/>
                    <a:pt x="151" y="8704"/>
                  </a:cubicBezTo>
                  <a:cubicBezTo>
                    <a:pt x="-417" y="12214"/>
                    <a:pt x="720" y="16804"/>
                    <a:pt x="1857" y="2139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5" name="Line"/>
            <p:cNvSpPr/>
            <p:nvPr/>
          </p:nvSpPr>
          <p:spPr>
            <a:xfrm>
              <a:off x="3281210" y="6863966"/>
              <a:ext cx="706865" cy="461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0" y="4920"/>
                  </a:moveTo>
                  <a:cubicBezTo>
                    <a:pt x="1350" y="4704"/>
                    <a:pt x="2700" y="4488"/>
                    <a:pt x="4121" y="4002"/>
                  </a:cubicBezTo>
                  <a:cubicBezTo>
                    <a:pt x="5542" y="3516"/>
                    <a:pt x="7034" y="2760"/>
                    <a:pt x="7922" y="2004"/>
                  </a:cubicBezTo>
                  <a:cubicBezTo>
                    <a:pt x="8811" y="1248"/>
                    <a:pt x="9095" y="492"/>
                    <a:pt x="9059" y="168"/>
                  </a:cubicBezTo>
                  <a:cubicBezTo>
                    <a:pt x="9024" y="-156"/>
                    <a:pt x="8668" y="-48"/>
                    <a:pt x="8029" y="816"/>
                  </a:cubicBezTo>
                  <a:cubicBezTo>
                    <a:pt x="7389" y="1680"/>
                    <a:pt x="6466" y="3300"/>
                    <a:pt x="5862" y="4434"/>
                  </a:cubicBezTo>
                  <a:cubicBezTo>
                    <a:pt x="5258" y="5568"/>
                    <a:pt x="4974" y="6216"/>
                    <a:pt x="4761" y="6810"/>
                  </a:cubicBezTo>
                  <a:cubicBezTo>
                    <a:pt x="4547" y="7404"/>
                    <a:pt x="4405" y="7944"/>
                    <a:pt x="4547" y="8214"/>
                  </a:cubicBezTo>
                  <a:cubicBezTo>
                    <a:pt x="4689" y="8484"/>
                    <a:pt x="5116" y="8484"/>
                    <a:pt x="5862" y="7782"/>
                  </a:cubicBezTo>
                  <a:cubicBezTo>
                    <a:pt x="6608" y="7080"/>
                    <a:pt x="7674" y="5676"/>
                    <a:pt x="8349" y="4812"/>
                  </a:cubicBezTo>
                  <a:cubicBezTo>
                    <a:pt x="9024" y="3948"/>
                    <a:pt x="9308" y="3624"/>
                    <a:pt x="9628" y="3408"/>
                  </a:cubicBezTo>
                  <a:cubicBezTo>
                    <a:pt x="9947" y="3192"/>
                    <a:pt x="10303" y="3084"/>
                    <a:pt x="10551" y="3300"/>
                  </a:cubicBezTo>
                  <a:cubicBezTo>
                    <a:pt x="10800" y="3516"/>
                    <a:pt x="10942" y="4056"/>
                    <a:pt x="10729" y="4974"/>
                  </a:cubicBezTo>
                  <a:cubicBezTo>
                    <a:pt x="10516" y="5892"/>
                    <a:pt x="9947" y="7188"/>
                    <a:pt x="9521" y="8214"/>
                  </a:cubicBezTo>
                  <a:cubicBezTo>
                    <a:pt x="9095" y="9240"/>
                    <a:pt x="8811" y="9996"/>
                    <a:pt x="8953" y="10158"/>
                  </a:cubicBezTo>
                  <a:cubicBezTo>
                    <a:pt x="9095" y="10320"/>
                    <a:pt x="9663" y="9888"/>
                    <a:pt x="10374" y="9078"/>
                  </a:cubicBezTo>
                  <a:cubicBezTo>
                    <a:pt x="11084" y="8268"/>
                    <a:pt x="11937" y="7080"/>
                    <a:pt x="12541" y="6324"/>
                  </a:cubicBezTo>
                  <a:cubicBezTo>
                    <a:pt x="13145" y="5568"/>
                    <a:pt x="13500" y="5244"/>
                    <a:pt x="13997" y="5190"/>
                  </a:cubicBezTo>
                  <a:cubicBezTo>
                    <a:pt x="14495" y="5136"/>
                    <a:pt x="15134" y="5352"/>
                    <a:pt x="15489" y="5730"/>
                  </a:cubicBezTo>
                  <a:cubicBezTo>
                    <a:pt x="15845" y="6108"/>
                    <a:pt x="15916" y="6648"/>
                    <a:pt x="15916" y="7350"/>
                  </a:cubicBezTo>
                  <a:cubicBezTo>
                    <a:pt x="15916" y="8052"/>
                    <a:pt x="15845" y="8916"/>
                    <a:pt x="15987" y="9240"/>
                  </a:cubicBezTo>
                  <a:cubicBezTo>
                    <a:pt x="16129" y="9564"/>
                    <a:pt x="16484" y="9348"/>
                    <a:pt x="17017" y="8700"/>
                  </a:cubicBezTo>
                  <a:cubicBezTo>
                    <a:pt x="17550" y="8052"/>
                    <a:pt x="18261" y="6972"/>
                    <a:pt x="18864" y="6378"/>
                  </a:cubicBezTo>
                  <a:cubicBezTo>
                    <a:pt x="19468" y="5784"/>
                    <a:pt x="19966" y="5676"/>
                    <a:pt x="20499" y="6378"/>
                  </a:cubicBezTo>
                  <a:cubicBezTo>
                    <a:pt x="21032" y="7080"/>
                    <a:pt x="21600" y="8592"/>
                    <a:pt x="21600" y="10968"/>
                  </a:cubicBezTo>
                  <a:cubicBezTo>
                    <a:pt x="21600" y="13344"/>
                    <a:pt x="21032" y="16584"/>
                    <a:pt x="20570" y="18474"/>
                  </a:cubicBezTo>
                  <a:cubicBezTo>
                    <a:pt x="20108" y="20364"/>
                    <a:pt x="19753" y="20904"/>
                    <a:pt x="19397" y="2144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6" name="Line"/>
            <p:cNvSpPr/>
            <p:nvPr/>
          </p:nvSpPr>
          <p:spPr>
            <a:xfrm>
              <a:off x="4400496" y="6726841"/>
              <a:ext cx="14564" cy="2988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326" h="21521" extrusionOk="0">
                  <a:moveTo>
                    <a:pt x="14287" y="2433"/>
                  </a:moveTo>
                  <a:cubicBezTo>
                    <a:pt x="17373" y="1261"/>
                    <a:pt x="20459" y="88"/>
                    <a:pt x="18916" y="5"/>
                  </a:cubicBezTo>
                  <a:cubicBezTo>
                    <a:pt x="17373" y="-79"/>
                    <a:pt x="11202" y="926"/>
                    <a:pt x="6573" y="4107"/>
                  </a:cubicBezTo>
                  <a:cubicBezTo>
                    <a:pt x="1945" y="7288"/>
                    <a:pt x="-1141" y="12647"/>
                    <a:pt x="402" y="15912"/>
                  </a:cubicBezTo>
                  <a:cubicBezTo>
                    <a:pt x="1945" y="19177"/>
                    <a:pt x="8116" y="20349"/>
                    <a:pt x="14287" y="2152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7" name="Line"/>
            <p:cNvSpPr/>
            <p:nvPr/>
          </p:nvSpPr>
          <p:spPr>
            <a:xfrm>
              <a:off x="4327554" y="6700259"/>
              <a:ext cx="725466" cy="332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6" extrusionOk="0">
                  <a:moveTo>
                    <a:pt x="0" y="16827"/>
                  </a:moveTo>
                  <a:cubicBezTo>
                    <a:pt x="2215" y="13848"/>
                    <a:pt x="4431" y="10868"/>
                    <a:pt x="5815" y="8410"/>
                  </a:cubicBezTo>
                  <a:cubicBezTo>
                    <a:pt x="7200" y="5953"/>
                    <a:pt x="7754" y="4016"/>
                    <a:pt x="8135" y="2452"/>
                  </a:cubicBezTo>
                  <a:cubicBezTo>
                    <a:pt x="8515" y="888"/>
                    <a:pt x="8723" y="-304"/>
                    <a:pt x="8723" y="68"/>
                  </a:cubicBezTo>
                  <a:cubicBezTo>
                    <a:pt x="8723" y="441"/>
                    <a:pt x="8515" y="2377"/>
                    <a:pt x="8065" y="5357"/>
                  </a:cubicBezTo>
                  <a:cubicBezTo>
                    <a:pt x="7615" y="8336"/>
                    <a:pt x="6923" y="12358"/>
                    <a:pt x="6473" y="14890"/>
                  </a:cubicBezTo>
                  <a:cubicBezTo>
                    <a:pt x="6023" y="17423"/>
                    <a:pt x="5815" y="18466"/>
                    <a:pt x="5885" y="19062"/>
                  </a:cubicBezTo>
                  <a:cubicBezTo>
                    <a:pt x="5954" y="19657"/>
                    <a:pt x="6300" y="19806"/>
                    <a:pt x="7027" y="18764"/>
                  </a:cubicBezTo>
                  <a:cubicBezTo>
                    <a:pt x="7754" y="17721"/>
                    <a:pt x="8862" y="15486"/>
                    <a:pt x="9623" y="14295"/>
                  </a:cubicBezTo>
                  <a:cubicBezTo>
                    <a:pt x="10385" y="13103"/>
                    <a:pt x="10800" y="12954"/>
                    <a:pt x="11181" y="13103"/>
                  </a:cubicBezTo>
                  <a:cubicBezTo>
                    <a:pt x="11562" y="13252"/>
                    <a:pt x="11908" y="13699"/>
                    <a:pt x="12150" y="14295"/>
                  </a:cubicBezTo>
                  <a:cubicBezTo>
                    <a:pt x="12392" y="14890"/>
                    <a:pt x="12531" y="15635"/>
                    <a:pt x="12635" y="16380"/>
                  </a:cubicBezTo>
                  <a:cubicBezTo>
                    <a:pt x="12738" y="17125"/>
                    <a:pt x="12808" y="17870"/>
                    <a:pt x="12981" y="17944"/>
                  </a:cubicBezTo>
                  <a:cubicBezTo>
                    <a:pt x="13154" y="18019"/>
                    <a:pt x="13431" y="17423"/>
                    <a:pt x="13950" y="16380"/>
                  </a:cubicBezTo>
                  <a:cubicBezTo>
                    <a:pt x="14469" y="15337"/>
                    <a:pt x="15231" y="13848"/>
                    <a:pt x="15750" y="12805"/>
                  </a:cubicBezTo>
                  <a:cubicBezTo>
                    <a:pt x="16269" y="11762"/>
                    <a:pt x="16546" y="11166"/>
                    <a:pt x="16650" y="11315"/>
                  </a:cubicBezTo>
                  <a:cubicBezTo>
                    <a:pt x="16754" y="11464"/>
                    <a:pt x="16685" y="12358"/>
                    <a:pt x="16581" y="13848"/>
                  </a:cubicBezTo>
                  <a:cubicBezTo>
                    <a:pt x="16477" y="15337"/>
                    <a:pt x="16338" y="17423"/>
                    <a:pt x="16892" y="18913"/>
                  </a:cubicBezTo>
                  <a:cubicBezTo>
                    <a:pt x="17446" y="20402"/>
                    <a:pt x="18692" y="21296"/>
                    <a:pt x="19592" y="21296"/>
                  </a:cubicBezTo>
                  <a:cubicBezTo>
                    <a:pt x="20492" y="21296"/>
                    <a:pt x="21046" y="20402"/>
                    <a:pt x="21600" y="1950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8" name="Line"/>
            <p:cNvSpPr/>
            <p:nvPr/>
          </p:nvSpPr>
          <p:spPr>
            <a:xfrm>
              <a:off x="5236277" y="6862932"/>
              <a:ext cx="398627" cy="2051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2" h="21415" extrusionOk="0">
                  <a:moveTo>
                    <a:pt x="5485" y="2427"/>
                  </a:moveTo>
                  <a:cubicBezTo>
                    <a:pt x="5733" y="1213"/>
                    <a:pt x="5982" y="0"/>
                    <a:pt x="5920" y="0"/>
                  </a:cubicBezTo>
                  <a:cubicBezTo>
                    <a:pt x="5858" y="0"/>
                    <a:pt x="5485" y="1213"/>
                    <a:pt x="4554" y="4611"/>
                  </a:cubicBezTo>
                  <a:cubicBezTo>
                    <a:pt x="3623" y="8009"/>
                    <a:pt x="2133" y="13591"/>
                    <a:pt x="1202" y="16867"/>
                  </a:cubicBezTo>
                  <a:cubicBezTo>
                    <a:pt x="271" y="20144"/>
                    <a:pt x="-101" y="21115"/>
                    <a:pt x="23" y="21357"/>
                  </a:cubicBezTo>
                  <a:cubicBezTo>
                    <a:pt x="147" y="21600"/>
                    <a:pt x="768" y="21115"/>
                    <a:pt x="2382" y="19294"/>
                  </a:cubicBezTo>
                  <a:cubicBezTo>
                    <a:pt x="3996" y="17474"/>
                    <a:pt x="6602" y="14319"/>
                    <a:pt x="8651" y="12742"/>
                  </a:cubicBezTo>
                  <a:cubicBezTo>
                    <a:pt x="10699" y="11164"/>
                    <a:pt x="12189" y="11164"/>
                    <a:pt x="13182" y="11771"/>
                  </a:cubicBezTo>
                  <a:cubicBezTo>
                    <a:pt x="14175" y="12378"/>
                    <a:pt x="14671" y="13591"/>
                    <a:pt x="14858" y="14804"/>
                  </a:cubicBezTo>
                  <a:cubicBezTo>
                    <a:pt x="15044" y="16018"/>
                    <a:pt x="14920" y="17231"/>
                    <a:pt x="14671" y="18324"/>
                  </a:cubicBezTo>
                  <a:cubicBezTo>
                    <a:pt x="14423" y="19416"/>
                    <a:pt x="14051" y="20387"/>
                    <a:pt x="14299" y="20872"/>
                  </a:cubicBezTo>
                  <a:cubicBezTo>
                    <a:pt x="14547" y="21357"/>
                    <a:pt x="15416" y="21357"/>
                    <a:pt x="16720" y="19901"/>
                  </a:cubicBezTo>
                  <a:cubicBezTo>
                    <a:pt x="18023" y="18445"/>
                    <a:pt x="19761" y="15533"/>
                    <a:pt x="20630" y="12499"/>
                  </a:cubicBezTo>
                  <a:cubicBezTo>
                    <a:pt x="21499" y="9465"/>
                    <a:pt x="21499" y="6310"/>
                    <a:pt x="20630" y="4126"/>
                  </a:cubicBezTo>
                  <a:cubicBezTo>
                    <a:pt x="19761" y="1942"/>
                    <a:pt x="18023" y="728"/>
                    <a:pt x="16782" y="364"/>
                  </a:cubicBezTo>
                  <a:cubicBezTo>
                    <a:pt x="15540" y="0"/>
                    <a:pt x="14796" y="485"/>
                    <a:pt x="14361" y="1456"/>
                  </a:cubicBezTo>
                  <a:cubicBezTo>
                    <a:pt x="13927" y="2427"/>
                    <a:pt x="13802" y="3883"/>
                    <a:pt x="13678" y="533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49" name="Line"/>
            <p:cNvSpPr/>
            <p:nvPr/>
          </p:nvSpPr>
          <p:spPr>
            <a:xfrm>
              <a:off x="5618045" y="6914087"/>
              <a:ext cx="198647" cy="1794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1" h="21373" extrusionOk="0">
                  <a:moveTo>
                    <a:pt x="0" y="2492"/>
                  </a:moveTo>
                  <a:cubicBezTo>
                    <a:pt x="993" y="3323"/>
                    <a:pt x="1986" y="4154"/>
                    <a:pt x="2483" y="6785"/>
                  </a:cubicBezTo>
                  <a:cubicBezTo>
                    <a:pt x="2979" y="9415"/>
                    <a:pt x="2979" y="13846"/>
                    <a:pt x="3228" y="16754"/>
                  </a:cubicBezTo>
                  <a:cubicBezTo>
                    <a:pt x="3476" y="19662"/>
                    <a:pt x="3972" y="21046"/>
                    <a:pt x="6207" y="21323"/>
                  </a:cubicBezTo>
                  <a:cubicBezTo>
                    <a:pt x="8441" y="21600"/>
                    <a:pt x="12414" y="20769"/>
                    <a:pt x="15393" y="17585"/>
                  </a:cubicBezTo>
                  <a:cubicBezTo>
                    <a:pt x="18372" y="14400"/>
                    <a:pt x="20359" y="8862"/>
                    <a:pt x="20979" y="5538"/>
                  </a:cubicBezTo>
                  <a:cubicBezTo>
                    <a:pt x="21600" y="2215"/>
                    <a:pt x="20855" y="1108"/>
                    <a:pt x="2011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0" name="Line"/>
            <p:cNvSpPr/>
            <p:nvPr/>
          </p:nvSpPr>
          <p:spPr>
            <a:xfrm>
              <a:off x="5841265" y="6893160"/>
              <a:ext cx="195319" cy="205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5097"/>
                  </a:moveTo>
                  <a:cubicBezTo>
                    <a:pt x="2057" y="6796"/>
                    <a:pt x="4114" y="8494"/>
                    <a:pt x="5143" y="10921"/>
                  </a:cubicBezTo>
                  <a:cubicBezTo>
                    <a:pt x="6171" y="13348"/>
                    <a:pt x="6171" y="16503"/>
                    <a:pt x="5786" y="18566"/>
                  </a:cubicBezTo>
                  <a:cubicBezTo>
                    <a:pt x="5400" y="20629"/>
                    <a:pt x="4629" y="21600"/>
                    <a:pt x="4243" y="21479"/>
                  </a:cubicBezTo>
                  <a:cubicBezTo>
                    <a:pt x="3857" y="21357"/>
                    <a:pt x="3857" y="20144"/>
                    <a:pt x="4757" y="17110"/>
                  </a:cubicBezTo>
                  <a:cubicBezTo>
                    <a:pt x="5657" y="14076"/>
                    <a:pt x="7457" y="9223"/>
                    <a:pt x="10414" y="6067"/>
                  </a:cubicBezTo>
                  <a:cubicBezTo>
                    <a:pt x="13371" y="2912"/>
                    <a:pt x="17486" y="145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1" name="Line"/>
            <p:cNvSpPr/>
            <p:nvPr/>
          </p:nvSpPr>
          <p:spPr>
            <a:xfrm>
              <a:off x="6099368" y="6879209"/>
              <a:ext cx="613851" cy="236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287" extrusionOk="0">
                  <a:moveTo>
                    <a:pt x="1711" y="0"/>
                  </a:moveTo>
                  <a:cubicBezTo>
                    <a:pt x="1222" y="2097"/>
                    <a:pt x="733" y="4194"/>
                    <a:pt x="407" y="5767"/>
                  </a:cubicBezTo>
                  <a:cubicBezTo>
                    <a:pt x="81" y="7340"/>
                    <a:pt x="-82" y="8388"/>
                    <a:pt x="40" y="8913"/>
                  </a:cubicBezTo>
                  <a:cubicBezTo>
                    <a:pt x="163" y="9437"/>
                    <a:pt x="570" y="9437"/>
                    <a:pt x="1467" y="10276"/>
                  </a:cubicBezTo>
                  <a:cubicBezTo>
                    <a:pt x="2363" y="11115"/>
                    <a:pt x="3749" y="12792"/>
                    <a:pt x="4523" y="14365"/>
                  </a:cubicBezTo>
                  <a:cubicBezTo>
                    <a:pt x="5298" y="15938"/>
                    <a:pt x="5461" y="17406"/>
                    <a:pt x="5298" y="18349"/>
                  </a:cubicBezTo>
                  <a:cubicBezTo>
                    <a:pt x="5135" y="19293"/>
                    <a:pt x="4646" y="19713"/>
                    <a:pt x="3912" y="19713"/>
                  </a:cubicBezTo>
                  <a:cubicBezTo>
                    <a:pt x="3178" y="19713"/>
                    <a:pt x="2200" y="19293"/>
                    <a:pt x="1589" y="18664"/>
                  </a:cubicBezTo>
                  <a:cubicBezTo>
                    <a:pt x="978" y="18035"/>
                    <a:pt x="733" y="17196"/>
                    <a:pt x="815" y="16567"/>
                  </a:cubicBezTo>
                  <a:cubicBezTo>
                    <a:pt x="896" y="15938"/>
                    <a:pt x="1304" y="15518"/>
                    <a:pt x="2608" y="14889"/>
                  </a:cubicBezTo>
                  <a:cubicBezTo>
                    <a:pt x="3912" y="14260"/>
                    <a:pt x="6113" y="13421"/>
                    <a:pt x="7743" y="12268"/>
                  </a:cubicBezTo>
                  <a:cubicBezTo>
                    <a:pt x="9373" y="11115"/>
                    <a:pt x="10433" y="9647"/>
                    <a:pt x="11085" y="8493"/>
                  </a:cubicBezTo>
                  <a:cubicBezTo>
                    <a:pt x="11737" y="7340"/>
                    <a:pt x="11981" y="6501"/>
                    <a:pt x="11900" y="5977"/>
                  </a:cubicBezTo>
                  <a:cubicBezTo>
                    <a:pt x="11818" y="5452"/>
                    <a:pt x="11411" y="5243"/>
                    <a:pt x="10636" y="6606"/>
                  </a:cubicBezTo>
                  <a:cubicBezTo>
                    <a:pt x="9862" y="7969"/>
                    <a:pt x="8721" y="10905"/>
                    <a:pt x="8110" y="12897"/>
                  </a:cubicBezTo>
                  <a:cubicBezTo>
                    <a:pt x="7498" y="14889"/>
                    <a:pt x="7417" y="15938"/>
                    <a:pt x="8110" y="17301"/>
                  </a:cubicBezTo>
                  <a:cubicBezTo>
                    <a:pt x="8803" y="18664"/>
                    <a:pt x="10270" y="20342"/>
                    <a:pt x="12470" y="20971"/>
                  </a:cubicBezTo>
                  <a:cubicBezTo>
                    <a:pt x="14671" y="21600"/>
                    <a:pt x="17606" y="21181"/>
                    <a:pt x="19236" y="20656"/>
                  </a:cubicBezTo>
                  <a:cubicBezTo>
                    <a:pt x="20866" y="20132"/>
                    <a:pt x="21192" y="19503"/>
                    <a:pt x="21518" y="1887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2" name="Line"/>
            <p:cNvSpPr/>
            <p:nvPr/>
          </p:nvSpPr>
          <p:spPr>
            <a:xfrm>
              <a:off x="3134722" y="7423308"/>
              <a:ext cx="27903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3" name="Line"/>
            <p:cNvSpPr/>
            <p:nvPr/>
          </p:nvSpPr>
          <p:spPr>
            <a:xfrm>
              <a:off x="2999699" y="7294165"/>
              <a:ext cx="218732" cy="332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281" extrusionOk="0">
                  <a:moveTo>
                    <a:pt x="8428" y="5593"/>
                  </a:moveTo>
                  <a:cubicBezTo>
                    <a:pt x="8655" y="4252"/>
                    <a:pt x="8883" y="2911"/>
                    <a:pt x="8883" y="1869"/>
                  </a:cubicBezTo>
                  <a:cubicBezTo>
                    <a:pt x="8883" y="826"/>
                    <a:pt x="8655" y="81"/>
                    <a:pt x="7973" y="6"/>
                  </a:cubicBezTo>
                  <a:cubicBezTo>
                    <a:pt x="7291" y="-68"/>
                    <a:pt x="6154" y="528"/>
                    <a:pt x="4904" y="3060"/>
                  </a:cubicBezTo>
                  <a:cubicBezTo>
                    <a:pt x="3653" y="5593"/>
                    <a:pt x="2289" y="10062"/>
                    <a:pt x="1493" y="12967"/>
                  </a:cubicBezTo>
                  <a:cubicBezTo>
                    <a:pt x="697" y="15871"/>
                    <a:pt x="470" y="17212"/>
                    <a:pt x="243" y="18329"/>
                  </a:cubicBezTo>
                  <a:cubicBezTo>
                    <a:pt x="15" y="19447"/>
                    <a:pt x="-212" y="20340"/>
                    <a:pt x="356" y="20862"/>
                  </a:cubicBezTo>
                  <a:cubicBezTo>
                    <a:pt x="925" y="21383"/>
                    <a:pt x="2289" y="21532"/>
                    <a:pt x="5472" y="20638"/>
                  </a:cubicBezTo>
                  <a:cubicBezTo>
                    <a:pt x="8655" y="19744"/>
                    <a:pt x="13657" y="17808"/>
                    <a:pt x="16613" y="16318"/>
                  </a:cubicBezTo>
                  <a:cubicBezTo>
                    <a:pt x="19569" y="14829"/>
                    <a:pt x="20479" y="13786"/>
                    <a:pt x="21388" y="127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4" name="Line"/>
            <p:cNvSpPr/>
            <p:nvPr/>
          </p:nvSpPr>
          <p:spPr>
            <a:xfrm>
              <a:off x="3232381" y="7290766"/>
              <a:ext cx="272050" cy="318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6" extrusionOk="0">
                  <a:moveTo>
                    <a:pt x="0" y="6018"/>
                  </a:moveTo>
                  <a:cubicBezTo>
                    <a:pt x="554" y="4321"/>
                    <a:pt x="1108" y="2623"/>
                    <a:pt x="1662" y="1466"/>
                  </a:cubicBezTo>
                  <a:cubicBezTo>
                    <a:pt x="2215" y="309"/>
                    <a:pt x="2769" y="-308"/>
                    <a:pt x="3138" y="155"/>
                  </a:cubicBezTo>
                  <a:cubicBezTo>
                    <a:pt x="3508" y="618"/>
                    <a:pt x="3692" y="2161"/>
                    <a:pt x="3692" y="5555"/>
                  </a:cubicBezTo>
                  <a:cubicBezTo>
                    <a:pt x="3692" y="8949"/>
                    <a:pt x="3508" y="14195"/>
                    <a:pt x="3415" y="17203"/>
                  </a:cubicBezTo>
                  <a:cubicBezTo>
                    <a:pt x="3323" y="20212"/>
                    <a:pt x="3323" y="20983"/>
                    <a:pt x="3692" y="21138"/>
                  </a:cubicBezTo>
                  <a:cubicBezTo>
                    <a:pt x="4062" y="21292"/>
                    <a:pt x="4800" y="20829"/>
                    <a:pt x="6185" y="19363"/>
                  </a:cubicBezTo>
                  <a:cubicBezTo>
                    <a:pt x="7569" y="17898"/>
                    <a:pt x="9600" y="15429"/>
                    <a:pt x="10892" y="13809"/>
                  </a:cubicBezTo>
                  <a:cubicBezTo>
                    <a:pt x="12185" y="12189"/>
                    <a:pt x="12738" y="11418"/>
                    <a:pt x="14123" y="11263"/>
                  </a:cubicBezTo>
                  <a:cubicBezTo>
                    <a:pt x="15508" y="11109"/>
                    <a:pt x="17723" y="11572"/>
                    <a:pt x="19108" y="13115"/>
                  </a:cubicBezTo>
                  <a:cubicBezTo>
                    <a:pt x="20492" y="14658"/>
                    <a:pt x="21046" y="17281"/>
                    <a:pt x="21600" y="1990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5" name="Line"/>
            <p:cNvSpPr/>
            <p:nvPr/>
          </p:nvSpPr>
          <p:spPr>
            <a:xfrm>
              <a:off x="3601527" y="7401907"/>
              <a:ext cx="460954" cy="205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0972" extrusionOk="0">
                  <a:moveTo>
                    <a:pt x="4911" y="3609"/>
                  </a:moveTo>
                  <a:cubicBezTo>
                    <a:pt x="5454" y="2422"/>
                    <a:pt x="5996" y="1236"/>
                    <a:pt x="5888" y="523"/>
                  </a:cubicBezTo>
                  <a:cubicBezTo>
                    <a:pt x="5779" y="-189"/>
                    <a:pt x="5020" y="-426"/>
                    <a:pt x="3988" y="1473"/>
                  </a:cubicBezTo>
                  <a:cubicBezTo>
                    <a:pt x="2957" y="3372"/>
                    <a:pt x="1655" y="7407"/>
                    <a:pt x="895" y="10730"/>
                  </a:cubicBezTo>
                  <a:cubicBezTo>
                    <a:pt x="135" y="14053"/>
                    <a:pt x="-82" y="16664"/>
                    <a:pt x="27" y="18444"/>
                  </a:cubicBezTo>
                  <a:cubicBezTo>
                    <a:pt x="135" y="20225"/>
                    <a:pt x="569" y="21174"/>
                    <a:pt x="1655" y="20106"/>
                  </a:cubicBezTo>
                  <a:cubicBezTo>
                    <a:pt x="2740" y="19038"/>
                    <a:pt x="4477" y="15952"/>
                    <a:pt x="5725" y="13460"/>
                  </a:cubicBezTo>
                  <a:cubicBezTo>
                    <a:pt x="6973" y="10967"/>
                    <a:pt x="7733" y="9069"/>
                    <a:pt x="8384" y="8119"/>
                  </a:cubicBezTo>
                  <a:cubicBezTo>
                    <a:pt x="9036" y="7170"/>
                    <a:pt x="9578" y="7170"/>
                    <a:pt x="9850" y="7763"/>
                  </a:cubicBezTo>
                  <a:cubicBezTo>
                    <a:pt x="10121" y="8356"/>
                    <a:pt x="10121" y="9543"/>
                    <a:pt x="9795" y="11323"/>
                  </a:cubicBezTo>
                  <a:cubicBezTo>
                    <a:pt x="9470" y="13104"/>
                    <a:pt x="8819" y="15477"/>
                    <a:pt x="8222" y="17376"/>
                  </a:cubicBezTo>
                  <a:cubicBezTo>
                    <a:pt x="7625" y="19275"/>
                    <a:pt x="7082" y="20699"/>
                    <a:pt x="7136" y="20937"/>
                  </a:cubicBezTo>
                  <a:cubicBezTo>
                    <a:pt x="7190" y="21174"/>
                    <a:pt x="7842" y="20225"/>
                    <a:pt x="9090" y="18088"/>
                  </a:cubicBezTo>
                  <a:cubicBezTo>
                    <a:pt x="10338" y="15952"/>
                    <a:pt x="12183" y="12629"/>
                    <a:pt x="13377" y="10730"/>
                  </a:cubicBezTo>
                  <a:cubicBezTo>
                    <a:pt x="14571" y="8831"/>
                    <a:pt x="15114" y="8356"/>
                    <a:pt x="15711" y="8119"/>
                  </a:cubicBezTo>
                  <a:cubicBezTo>
                    <a:pt x="16308" y="7882"/>
                    <a:pt x="16959" y="7882"/>
                    <a:pt x="17339" y="8475"/>
                  </a:cubicBezTo>
                  <a:cubicBezTo>
                    <a:pt x="17719" y="9069"/>
                    <a:pt x="17828" y="10255"/>
                    <a:pt x="17773" y="11442"/>
                  </a:cubicBezTo>
                  <a:cubicBezTo>
                    <a:pt x="17719" y="12629"/>
                    <a:pt x="17502" y="13816"/>
                    <a:pt x="17176" y="14765"/>
                  </a:cubicBezTo>
                  <a:cubicBezTo>
                    <a:pt x="16851" y="15715"/>
                    <a:pt x="16416" y="16427"/>
                    <a:pt x="16037" y="17257"/>
                  </a:cubicBezTo>
                  <a:cubicBezTo>
                    <a:pt x="15657" y="18088"/>
                    <a:pt x="15331" y="19038"/>
                    <a:pt x="15440" y="19631"/>
                  </a:cubicBezTo>
                  <a:cubicBezTo>
                    <a:pt x="15548" y="20225"/>
                    <a:pt x="16091" y="20462"/>
                    <a:pt x="17176" y="19869"/>
                  </a:cubicBezTo>
                  <a:cubicBezTo>
                    <a:pt x="18262" y="19275"/>
                    <a:pt x="19890" y="17851"/>
                    <a:pt x="21518" y="1642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6" name="Line"/>
            <p:cNvSpPr/>
            <p:nvPr/>
          </p:nvSpPr>
          <p:spPr>
            <a:xfrm>
              <a:off x="4020626" y="7442245"/>
              <a:ext cx="315028" cy="384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389" extrusionOk="0">
                  <a:moveTo>
                    <a:pt x="13244" y="1663"/>
                  </a:moveTo>
                  <a:cubicBezTo>
                    <a:pt x="14347" y="1016"/>
                    <a:pt x="15451" y="369"/>
                    <a:pt x="15530" y="111"/>
                  </a:cubicBezTo>
                  <a:cubicBezTo>
                    <a:pt x="15609" y="-148"/>
                    <a:pt x="14663" y="-19"/>
                    <a:pt x="13244" y="1210"/>
                  </a:cubicBezTo>
                  <a:cubicBezTo>
                    <a:pt x="11825" y="2439"/>
                    <a:pt x="9933" y="4767"/>
                    <a:pt x="8750" y="6254"/>
                  </a:cubicBezTo>
                  <a:cubicBezTo>
                    <a:pt x="7568" y="7742"/>
                    <a:pt x="7095" y="8389"/>
                    <a:pt x="7331" y="8583"/>
                  </a:cubicBezTo>
                  <a:cubicBezTo>
                    <a:pt x="7568" y="8777"/>
                    <a:pt x="8514" y="8518"/>
                    <a:pt x="10091" y="7677"/>
                  </a:cubicBezTo>
                  <a:cubicBezTo>
                    <a:pt x="11667" y="6836"/>
                    <a:pt x="13874" y="5414"/>
                    <a:pt x="15372" y="4702"/>
                  </a:cubicBezTo>
                  <a:cubicBezTo>
                    <a:pt x="16870" y="3991"/>
                    <a:pt x="17658" y="3991"/>
                    <a:pt x="18683" y="4702"/>
                  </a:cubicBezTo>
                  <a:cubicBezTo>
                    <a:pt x="19708" y="5414"/>
                    <a:pt x="20969" y="6836"/>
                    <a:pt x="21285" y="9100"/>
                  </a:cubicBezTo>
                  <a:cubicBezTo>
                    <a:pt x="21600" y="11363"/>
                    <a:pt x="20969" y="14468"/>
                    <a:pt x="18762" y="16990"/>
                  </a:cubicBezTo>
                  <a:cubicBezTo>
                    <a:pt x="16555" y="19512"/>
                    <a:pt x="12771" y="21452"/>
                    <a:pt x="9381" y="21387"/>
                  </a:cubicBezTo>
                  <a:cubicBezTo>
                    <a:pt x="5991" y="21323"/>
                    <a:pt x="2996" y="19253"/>
                    <a:pt x="0" y="1718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7" name="Line"/>
            <p:cNvSpPr/>
            <p:nvPr/>
          </p:nvSpPr>
          <p:spPr>
            <a:xfrm>
              <a:off x="4376383" y="7453759"/>
              <a:ext cx="767320" cy="232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59" extrusionOk="0">
                  <a:moveTo>
                    <a:pt x="0" y="7392"/>
                  </a:moveTo>
                  <a:cubicBezTo>
                    <a:pt x="1113" y="8027"/>
                    <a:pt x="2225" y="8662"/>
                    <a:pt x="3567" y="8344"/>
                  </a:cubicBezTo>
                  <a:cubicBezTo>
                    <a:pt x="4909" y="8027"/>
                    <a:pt x="6480" y="6756"/>
                    <a:pt x="7462" y="5803"/>
                  </a:cubicBezTo>
                  <a:cubicBezTo>
                    <a:pt x="8444" y="4850"/>
                    <a:pt x="8836" y="4215"/>
                    <a:pt x="9229" y="3262"/>
                  </a:cubicBezTo>
                  <a:cubicBezTo>
                    <a:pt x="9622" y="2309"/>
                    <a:pt x="10015" y="1039"/>
                    <a:pt x="10047" y="403"/>
                  </a:cubicBezTo>
                  <a:cubicBezTo>
                    <a:pt x="10080" y="-232"/>
                    <a:pt x="9753" y="-232"/>
                    <a:pt x="9000" y="1250"/>
                  </a:cubicBezTo>
                  <a:cubicBezTo>
                    <a:pt x="8247" y="2733"/>
                    <a:pt x="7069" y="5697"/>
                    <a:pt x="6382" y="8344"/>
                  </a:cubicBezTo>
                  <a:cubicBezTo>
                    <a:pt x="5695" y="10992"/>
                    <a:pt x="5498" y="13321"/>
                    <a:pt x="5989" y="15439"/>
                  </a:cubicBezTo>
                  <a:cubicBezTo>
                    <a:pt x="6480" y="17556"/>
                    <a:pt x="7658" y="19462"/>
                    <a:pt x="9425" y="20415"/>
                  </a:cubicBezTo>
                  <a:cubicBezTo>
                    <a:pt x="11193" y="21368"/>
                    <a:pt x="13549" y="21368"/>
                    <a:pt x="15676" y="20627"/>
                  </a:cubicBezTo>
                  <a:cubicBezTo>
                    <a:pt x="17804" y="19886"/>
                    <a:pt x="19702" y="18403"/>
                    <a:pt x="21600" y="169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8" name="Line"/>
            <p:cNvSpPr/>
            <p:nvPr/>
          </p:nvSpPr>
          <p:spPr>
            <a:xfrm>
              <a:off x="5492484" y="2903392"/>
              <a:ext cx="1604690" cy="345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420" extrusionOk="0">
                  <a:moveTo>
                    <a:pt x="0" y="12780"/>
                  </a:moveTo>
                  <a:cubicBezTo>
                    <a:pt x="1188" y="14220"/>
                    <a:pt x="2376" y="15660"/>
                    <a:pt x="3642" y="16380"/>
                  </a:cubicBezTo>
                  <a:cubicBezTo>
                    <a:pt x="4908" y="17100"/>
                    <a:pt x="6252" y="17100"/>
                    <a:pt x="7549" y="17100"/>
                  </a:cubicBezTo>
                  <a:cubicBezTo>
                    <a:pt x="8846" y="17100"/>
                    <a:pt x="10097" y="17100"/>
                    <a:pt x="11253" y="15660"/>
                  </a:cubicBezTo>
                  <a:cubicBezTo>
                    <a:pt x="12410" y="14220"/>
                    <a:pt x="13473" y="11340"/>
                    <a:pt x="14551" y="9180"/>
                  </a:cubicBezTo>
                  <a:cubicBezTo>
                    <a:pt x="15630" y="7020"/>
                    <a:pt x="16724" y="5580"/>
                    <a:pt x="17818" y="4140"/>
                  </a:cubicBezTo>
                  <a:cubicBezTo>
                    <a:pt x="18912" y="2700"/>
                    <a:pt x="20006" y="1260"/>
                    <a:pt x="20662" y="540"/>
                  </a:cubicBezTo>
                  <a:cubicBezTo>
                    <a:pt x="21319" y="-180"/>
                    <a:pt x="21537" y="-180"/>
                    <a:pt x="21569" y="540"/>
                  </a:cubicBezTo>
                  <a:cubicBezTo>
                    <a:pt x="21600" y="1260"/>
                    <a:pt x="21444" y="2700"/>
                    <a:pt x="21194" y="6300"/>
                  </a:cubicBezTo>
                  <a:cubicBezTo>
                    <a:pt x="20944" y="9900"/>
                    <a:pt x="20600" y="15660"/>
                    <a:pt x="20256" y="2142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59" name="Line"/>
            <p:cNvSpPr/>
            <p:nvPr/>
          </p:nvSpPr>
          <p:spPr>
            <a:xfrm>
              <a:off x="7597960" y="2644720"/>
              <a:ext cx="284771" cy="3783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3" h="21302" extrusionOk="0">
                  <a:moveTo>
                    <a:pt x="7863" y="1980"/>
                  </a:moveTo>
                  <a:cubicBezTo>
                    <a:pt x="8381" y="1063"/>
                    <a:pt x="8899" y="147"/>
                    <a:pt x="9159" y="16"/>
                  </a:cubicBezTo>
                  <a:cubicBezTo>
                    <a:pt x="9418" y="-115"/>
                    <a:pt x="9418" y="540"/>
                    <a:pt x="8035" y="2700"/>
                  </a:cubicBezTo>
                  <a:cubicBezTo>
                    <a:pt x="6653" y="4860"/>
                    <a:pt x="3888" y="8525"/>
                    <a:pt x="2160" y="11340"/>
                  </a:cubicBezTo>
                  <a:cubicBezTo>
                    <a:pt x="432" y="14154"/>
                    <a:pt x="-259" y="16118"/>
                    <a:pt x="87" y="17623"/>
                  </a:cubicBezTo>
                  <a:cubicBezTo>
                    <a:pt x="432" y="19129"/>
                    <a:pt x="1815" y="20176"/>
                    <a:pt x="4493" y="20765"/>
                  </a:cubicBezTo>
                  <a:cubicBezTo>
                    <a:pt x="7171" y="21354"/>
                    <a:pt x="11146" y="21485"/>
                    <a:pt x="14170" y="21027"/>
                  </a:cubicBezTo>
                  <a:cubicBezTo>
                    <a:pt x="17194" y="20569"/>
                    <a:pt x="19267" y="19521"/>
                    <a:pt x="20304" y="18670"/>
                  </a:cubicBezTo>
                  <a:cubicBezTo>
                    <a:pt x="21341" y="17820"/>
                    <a:pt x="21341" y="17165"/>
                    <a:pt x="20823" y="16707"/>
                  </a:cubicBezTo>
                  <a:cubicBezTo>
                    <a:pt x="20304" y="16249"/>
                    <a:pt x="19267" y="15987"/>
                    <a:pt x="17367" y="15987"/>
                  </a:cubicBezTo>
                  <a:cubicBezTo>
                    <a:pt x="15466" y="15987"/>
                    <a:pt x="12701" y="16249"/>
                    <a:pt x="10714" y="16838"/>
                  </a:cubicBezTo>
                  <a:cubicBezTo>
                    <a:pt x="8727" y="17427"/>
                    <a:pt x="7517" y="18343"/>
                    <a:pt x="6307" y="1926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0" name="Line"/>
            <p:cNvSpPr/>
            <p:nvPr/>
          </p:nvSpPr>
          <p:spPr>
            <a:xfrm>
              <a:off x="7885124" y="2854272"/>
              <a:ext cx="160440" cy="34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1" name="Line"/>
            <p:cNvSpPr/>
            <p:nvPr/>
          </p:nvSpPr>
          <p:spPr>
            <a:xfrm>
              <a:off x="8126667" y="2679496"/>
              <a:ext cx="168910" cy="4049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4" h="21375" extrusionOk="0">
                  <a:moveTo>
                    <a:pt x="10835" y="7016"/>
                  </a:moveTo>
                  <a:cubicBezTo>
                    <a:pt x="13754" y="5911"/>
                    <a:pt x="16673" y="4807"/>
                    <a:pt x="18424" y="3948"/>
                  </a:cubicBezTo>
                  <a:cubicBezTo>
                    <a:pt x="20175" y="3089"/>
                    <a:pt x="20759" y="2475"/>
                    <a:pt x="21051" y="1861"/>
                  </a:cubicBezTo>
                  <a:cubicBezTo>
                    <a:pt x="21343" y="1248"/>
                    <a:pt x="21343" y="634"/>
                    <a:pt x="19884" y="266"/>
                  </a:cubicBezTo>
                  <a:cubicBezTo>
                    <a:pt x="18424" y="-102"/>
                    <a:pt x="15505" y="-225"/>
                    <a:pt x="12294" y="818"/>
                  </a:cubicBezTo>
                  <a:cubicBezTo>
                    <a:pt x="9083" y="1861"/>
                    <a:pt x="5581" y="4070"/>
                    <a:pt x="3538" y="5482"/>
                  </a:cubicBezTo>
                  <a:cubicBezTo>
                    <a:pt x="1494" y="6893"/>
                    <a:pt x="911" y="7507"/>
                    <a:pt x="473" y="8182"/>
                  </a:cubicBezTo>
                  <a:cubicBezTo>
                    <a:pt x="35" y="8857"/>
                    <a:pt x="-257" y="9593"/>
                    <a:pt x="327" y="9961"/>
                  </a:cubicBezTo>
                  <a:cubicBezTo>
                    <a:pt x="911" y="10330"/>
                    <a:pt x="2370" y="10330"/>
                    <a:pt x="4413" y="9777"/>
                  </a:cubicBezTo>
                  <a:cubicBezTo>
                    <a:pt x="6456" y="9225"/>
                    <a:pt x="9083" y="8120"/>
                    <a:pt x="11273" y="7323"/>
                  </a:cubicBezTo>
                  <a:cubicBezTo>
                    <a:pt x="13462" y="6525"/>
                    <a:pt x="15213" y="6034"/>
                    <a:pt x="16673" y="6095"/>
                  </a:cubicBezTo>
                  <a:cubicBezTo>
                    <a:pt x="18132" y="6157"/>
                    <a:pt x="19300" y="6770"/>
                    <a:pt x="19883" y="8611"/>
                  </a:cubicBezTo>
                  <a:cubicBezTo>
                    <a:pt x="20467" y="10452"/>
                    <a:pt x="20467" y="13520"/>
                    <a:pt x="20175" y="15852"/>
                  </a:cubicBezTo>
                  <a:cubicBezTo>
                    <a:pt x="19883" y="18184"/>
                    <a:pt x="19300" y="19780"/>
                    <a:pt x="18716" y="2137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2" name="Line"/>
            <p:cNvSpPr/>
            <p:nvPr/>
          </p:nvSpPr>
          <p:spPr>
            <a:xfrm>
              <a:off x="8505954" y="2806538"/>
              <a:ext cx="299953" cy="1942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9" extrusionOk="0">
                  <a:moveTo>
                    <a:pt x="0" y="8365"/>
                  </a:moveTo>
                  <a:cubicBezTo>
                    <a:pt x="502" y="11708"/>
                    <a:pt x="1005" y="15050"/>
                    <a:pt x="1340" y="17365"/>
                  </a:cubicBezTo>
                  <a:cubicBezTo>
                    <a:pt x="1674" y="19679"/>
                    <a:pt x="1842" y="20965"/>
                    <a:pt x="2260" y="21222"/>
                  </a:cubicBezTo>
                  <a:cubicBezTo>
                    <a:pt x="2679" y="21479"/>
                    <a:pt x="3349" y="20708"/>
                    <a:pt x="4437" y="17622"/>
                  </a:cubicBezTo>
                  <a:cubicBezTo>
                    <a:pt x="5526" y="14536"/>
                    <a:pt x="7033" y="9136"/>
                    <a:pt x="7954" y="5536"/>
                  </a:cubicBezTo>
                  <a:cubicBezTo>
                    <a:pt x="8874" y="1936"/>
                    <a:pt x="9209" y="136"/>
                    <a:pt x="9460" y="8"/>
                  </a:cubicBezTo>
                  <a:cubicBezTo>
                    <a:pt x="9712" y="-121"/>
                    <a:pt x="9879" y="1422"/>
                    <a:pt x="9879" y="3865"/>
                  </a:cubicBezTo>
                  <a:cubicBezTo>
                    <a:pt x="9879" y="6308"/>
                    <a:pt x="9712" y="9650"/>
                    <a:pt x="9712" y="11965"/>
                  </a:cubicBezTo>
                  <a:cubicBezTo>
                    <a:pt x="9712" y="14279"/>
                    <a:pt x="9879" y="15565"/>
                    <a:pt x="10298" y="15822"/>
                  </a:cubicBezTo>
                  <a:cubicBezTo>
                    <a:pt x="10716" y="16079"/>
                    <a:pt x="11386" y="15308"/>
                    <a:pt x="12474" y="13250"/>
                  </a:cubicBezTo>
                  <a:cubicBezTo>
                    <a:pt x="13563" y="11193"/>
                    <a:pt x="15070" y="7850"/>
                    <a:pt x="16158" y="5536"/>
                  </a:cubicBezTo>
                  <a:cubicBezTo>
                    <a:pt x="17247" y="3222"/>
                    <a:pt x="17916" y="1936"/>
                    <a:pt x="18502" y="1808"/>
                  </a:cubicBezTo>
                  <a:cubicBezTo>
                    <a:pt x="19088" y="1679"/>
                    <a:pt x="19591" y="2708"/>
                    <a:pt x="19926" y="5536"/>
                  </a:cubicBezTo>
                  <a:cubicBezTo>
                    <a:pt x="20260" y="8365"/>
                    <a:pt x="20428" y="12993"/>
                    <a:pt x="20679" y="15950"/>
                  </a:cubicBezTo>
                  <a:cubicBezTo>
                    <a:pt x="20930" y="18908"/>
                    <a:pt x="21265" y="20193"/>
                    <a:pt x="21600" y="2147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3" name="Line"/>
            <p:cNvSpPr/>
            <p:nvPr/>
          </p:nvSpPr>
          <p:spPr>
            <a:xfrm>
              <a:off x="8868686" y="2837124"/>
              <a:ext cx="247200" cy="1693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1" h="20974" extrusionOk="0">
                  <a:moveTo>
                    <a:pt x="0" y="1260"/>
                  </a:moveTo>
                  <a:cubicBezTo>
                    <a:pt x="1009" y="1260"/>
                    <a:pt x="2019" y="1260"/>
                    <a:pt x="3028" y="3420"/>
                  </a:cubicBezTo>
                  <a:cubicBezTo>
                    <a:pt x="4037" y="5580"/>
                    <a:pt x="5047" y="9900"/>
                    <a:pt x="5652" y="12780"/>
                  </a:cubicBezTo>
                  <a:cubicBezTo>
                    <a:pt x="6258" y="15660"/>
                    <a:pt x="6460" y="17100"/>
                    <a:pt x="6561" y="18540"/>
                  </a:cubicBezTo>
                  <a:cubicBezTo>
                    <a:pt x="6662" y="19980"/>
                    <a:pt x="6662" y="21420"/>
                    <a:pt x="8882" y="20844"/>
                  </a:cubicBezTo>
                  <a:cubicBezTo>
                    <a:pt x="11103" y="20268"/>
                    <a:pt x="15544" y="17676"/>
                    <a:pt x="18067" y="14652"/>
                  </a:cubicBezTo>
                  <a:cubicBezTo>
                    <a:pt x="20591" y="11628"/>
                    <a:pt x="21196" y="8172"/>
                    <a:pt x="21398" y="5724"/>
                  </a:cubicBezTo>
                  <a:cubicBezTo>
                    <a:pt x="21600" y="3276"/>
                    <a:pt x="21398" y="1836"/>
                    <a:pt x="19581" y="972"/>
                  </a:cubicBezTo>
                  <a:cubicBezTo>
                    <a:pt x="17764" y="108"/>
                    <a:pt x="14333" y="-180"/>
                    <a:pt x="12213" y="108"/>
                  </a:cubicBezTo>
                  <a:cubicBezTo>
                    <a:pt x="10093" y="396"/>
                    <a:pt x="9286" y="1260"/>
                    <a:pt x="8983" y="2412"/>
                  </a:cubicBezTo>
                  <a:cubicBezTo>
                    <a:pt x="8680" y="3564"/>
                    <a:pt x="8882" y="5004"/>
                    <a:pt x="9084" y="644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4" name="Line"/>
            <p:cNvSpPr/>
            <p:nvPr/>
          </p:nvSpPr>
          <p:spPr>
            <a:xfrm>
              <a:off x="9245370" y="3021688"/>
              <a:ext cx="27904" cy="1"/>
            </a:xfrm>
            <a:prstGeom prst="ellipse">
              <a:avLst/>
            </a:pr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5" name="Line"/>
            <p:cNvSpPr/>
            <p:nvPr/>
          </p:nvSpPr>
          <p:spPr>
            <a:xfrm>
              <a:off x="5164630" y="4842907"/>
              <a:ext cx="1953477" cy="75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8" h="21273" extrusionOk="0">
                  <a:moveTo>
                    <a:pt x="0" y="17509"/>
                  </a:moveTo>
                  <a:cubicBezTo>
                    <a:pt x="848" y="18818"/>
                    <a:pt x="1695" y="20127"/>
                    <a:pt x="2671" y="20781"/>
                  </a:cubicBezTo>
                  <a:cubicBezTo>
                    <a:pt x="3647" y="21436"/>
                    <a:pt x="4751" y="21436"/>
                    <a:pt x="5740" y="20781"/>
                  </a:cubicBezTo>
                  <a:cubicBezTo>
                    <a:pt x="6729" y="20127"/>
                    <a:pt x="7602" y="18818"/>
                    <a:pt x="8578" y="16854"/>
                  </a:cubicBezTo>
                  <a:cubicBezTo>
                    <a:pt x="9554" y="14891"/>
                    <a:pt x="10633" y="12272"/>
                    <a:pt x="11673" y="10309"/>
                  </a:cubicBezTo>
                  <a:cubicBezTo>
                    <a:pt x="12713" y="8345"/>
                    <a:pt x="13715" y="7036"/>
                    <a:pt x="14717" y="6054"/>
                  </a:cubicBezTo>
                  <a:cubicBezTo>
                    <a:pt x="15718" y="5072"/>
                    <a:pt x="16720" y="4418"/>
                    <a:pt x="17696" y="4091"/>
                  </a:cubicBezTo>
                  <a:cubicBezTo>
                    <a:pt x="18672" y="3763"/>
                    <a:pt x="19622" y="3763"/>
                    <a:pt x="20200" y="3763"/>
                  </a:cubicBezTo>
                  <a:cubicBezTo>
                    <a:pt x="20778" y="3763"/>
                    <a:pt x="20984" y="3763"/>
                    <a:pt x="21176" y="3109"/>
                  </a:cubicBezTo>
                  <a:cubicBezTo>
                    <a:pt x="21369" y="2454"/>
                    <a:pt x="21549" y="1145"/>
                    <a:pt x="21574" y="491"/>
                  </a:cubicBezTo>
                  <a:cubicBezTo>
                    <a:pt x="21600" y="-164"/>
                    <a:pt x="21472" y="-164"/>
                    <a:pt x="21369" y="491"/>
                  </a:cubicBezTo>
                  <a:cubicBezTo>
                    <a:pt x="21266" y="1145"/>
                    <a:pt x="21189" y="2454"/>
                    <a:pt x="21112" y="376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6" name="Line"/>
            <p:cNvSpPr/>
            <p:nvPr/>
          </p:nvSpPr>
          <p:spPr>
            <a:xfrm>
              <a:off x="7334049" y="4640033"/>
              <a:ext cx="34879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465"/>
                    <a:pt x="7200" y="929"/>
                    <a:pt x="3600" y="3135"/>
                  </a:cubicBezTo>
                  <a:cubicBezTo>
                    <a:pt x="0" y="5342"/>
                    <a:pt x="0" y="9290"/>
                    <a:pt x="0" y="12658"/>
                  </a:cubicBezTo>
                  <a:cubicBezTo>
                    <a:pt x="0" y="16026"/>
                    <a:pt x="0" y="1881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7" name="Line"/>
            <p:cNvSpPr/>
            <p:nvPr/>
          </p:nvSpPr>
          <p:spPr>
            <a:xfrm>
              <a:off x="7469802" y="4619623"/>
              <a:ext cx="212598" cy="2431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2" h="21309" extrusionOk="0">
                  <a:moveTo>
                    <a:pt x="5089" y="6068"/>
                  </a:moveTo>
                  <a:cubicBezTo>
                    <a:pt x="4189" y="4846"/>
                    <a:pt x="3289" y="3623"/>
                    <a:pt x="3514" y="2706"/>
                  </a:cubicBezTo>
                  <a:cubicBezTo>
                    <a:pt x="3739" y="1789"/>
                    <a:pt x="5089" y="1178"/>
                    <a:pt x="7451" y="770"/>
                  </a:cubicBezTo>
                  <a:cubicBezTo>
                    <a:pt x="9814" y="363"/>
                    <a:pt x="13189" y="159"/>
                    <a:pt x="15439" y="57"/>
                  </a:cubicBezTo>
                  <a:cubicBezTo>
                    <a:pt x="17689" y="-45"/>
                    <a:pt x="18814" y="-45"/>
                    <a:pt x="19714" y="363"/>
                  </a:cubicBezTo>
                  <a:cubicBezTo>
                    <a:pt x="20614" y="770"/>
                    <a:pt x="21289" y="1585"/>
                    <a:pt x="19151" y="3725"/>
                  </a:cubicBezTo>
                  <a:cubicBezTo>
                    <a:pt x="17014" y="5864"/>
                    <a:pt x="12064" y="9329"/>
                    <a:pt x="8576" y="11876"/>
                  </a:cubicBezTo>
                  <a:cubicBezTo>
                    <a:pt x="5089" y="14423"/>
                    <a:pt x="3064" y="16053"/>
                    <a:pt x="1714" y="17378"/>
                  </a:cubicBezTo>
                  <a:cubicBezTo>
                    <a:pt x="364" y="18702"/>
                    <a:pt x="-311" y="19721"/>
                    <a:pt x="139" y="20434"/>
                  </a:cubicBezTo>
                  <a:cubicBezTo>
                    <a:pt x="589" y="21147"/>
                    <a:pt x="2164" y="21555"/>
                    <a:pt x="4976" y="21147"/>
                  </a:cubicBezTo>
                  <a:cubicBezTo>
                    <a:pt x="7789" y="20740"/>
                    <a:pt x="11839" y="19517"/>
                    <a:pt x="15889" y="1829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8" name="Line"/>
            <p:cNvSpPr/>
            <p:nvPr/>
          </p:nvSpPr>
          <p:spPr>
            <a:xfrm>
              <a:off x="7738636" y="4765594"/>
              <a:ext cx="118586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69" name="Line"/>
            <p:cNvSpPr/>
            <p:nvPr/>
          </p:nvSpPr>
          <p:spPr>
            <a:xfrm>
              <a:off x="7993792" y="4626082"/>
              <a:ext cx="23869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57" h="21600" extrusionOk="0">
                  <a:moveTo>
                    <a:pt x="20157" y="0"/>
                  </a:moveTo>
                  <a:cubicBezTo>
                    <a:pt x="12302" y="6171"/>
                    <a:pt x="4448" y="12343"/>
                    <a:pt x="1502" y="15943"/>
                  </a:cubicBezTo>
                  <a:cubicBezTo>
                    <a:pt x="-1443" y="19543"/>
                    <a:pt x="521" y="20571"/>
                    <a:pt x="2484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0" name="Line"/>
            <p:cNvSpPr/>
            <p:nvPr/>
          </p:nvSpPr>
          <p:spPr>
            <a:xfrm>
              <a:off x="8141136" y="4585817"/>
              <a:ext cx="225307" cy="322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0" h="21397" extrusionOk="0">
                  <a:moveTo>
                    <a:pt x="9266" y="3598"/>
                  </a:moveTo>
                  <a:cubicBezTo>
                    <a:pt x="10130" y="3135"/>
                    <a:pt x="10994" y="2672"/>
                    <a:pt x="11426" y="2055"/>
                  </a:cubicBezTo>
                  <a:cubicBezTo>
                    <a:pt x="11858" y="1438"/>
                    <a:pt x="11858" y="666"/>
                    <a:pt x="11318" y="281"/>
                  </a:cubicBezTo>
                  <a:cubicBezTo>
                    <a:pt x="10778" y="-105"/>
                    <a:pt x="9698" y="-105"/>
                    <a:pt x="7754" y="358"/>
                  </a:cubicBezTo>
                  <a:cubicBezTo>
                    <a:pt x="5810" y="821"/>
                    <a:pt x="3002" y="1746"/>
                    <a:pt x="1382" y="2981"/>
                  </a:cubicBezTo>
                  <a:cubicBezTo>
                    <a:pt x="-238" y="4215"/>
                    <a:pt x="-670" y="5758"/>
                    <a:pt x="1382" y="7609"/>
                  </a:cubicBezTo>
                  <a:cubicBezTo>
                    <a:pt x="3434" y="9461"/>
                    <a:pt x="7970" y="11621"/>
                    <a:pt x="10670" y="13472"/>
                  </a:cubicBezTo>
                  <a:cubicBezTo>
                    <a:pt x="13370" y="15324"/>
                    <a:pt x="14234" y="16866"/>
                    <a:pt x="14342" y="17946"/>
                  </a:cubicBezTo>
                  <a:cubicBezTo>
                    <a:pt x="14450" y="19026"/>
                    <a:pt x="13802" y="19644"/>
                    <a:pt x="12182" y="20184"/>
                  </a:cubicBezTo>
                  <a:cubicBezTo>
                    <a:pt x="10562" y="20724"/>
                    <a:pt x="7970" y="21186"/>
                    <a:pt x="6026" y="21341"/>
                  </a:cubicBezTo>
                  <a:cubicBezTo>
                    <a:pt x="4082" y="21495"/>
                    <a:pt x="2786" y="21341"/>
                    <a:pt x="2030" y="20801"/>
                  </a:cubicBezTo>
                  <a:cubicBezTo>
                    <a:pt x="1274" y="20261"/>
                    <a:pt x="1058" y="19335"/>
                    <a:pt x="2678" y="18024"/>
                  </a:cubicBezTo>
                  <a:cubicBezTo>
                    <a:pt x="4298" y="16712"/>
                    <a:pt x="7754" y="15015"/>
                    <a:pt x="11102" y="13858"/>
                  </a:cubicBezTo>
                  <a:cubicBezTo>
                    <a:pt x="14450" y="12701"/>
                    <a:pt x="17690" y="12084"/>
                    <a:pt x="20930" y="1146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1" name="Line"/>
            <p:cNvSpPr/>
            <p:nvPr/>
          </p:nvSpPr>
          <p:spPr>
            <a:xfrm>
              <a:off x="8586820" y="4649334"/>
              <a:ext cx="260941" cy="177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468" extrusionOk="0">
                  <a:moveTo>
                    <a:pt x="1954" y="2244"/>
                  </a:moveTo>
                  <a:cubicBezTo>
                    <a:pt x="1380" y="7574"/>
                    <a:pt x="807" y="12904"/>
                    <a:pt x="424" y="16410"/>
                  </a:cubicBezTo>
                  <a:cubicBezTo>
                    <a:pt x="42" y="19917"/>
                    <a:pt x="-149" y="21600"/>
                    <a:pt x="138" y="21460"/>
                  </a:cubicBezTo>
                  <a:cubicBezTo>
                    <a:pt x="424" y="21319"/>
                    <a:pt x="1189" y="19356"/>
                    <a:pt x="2432" y="15849"/>
                  </a:cubicBezTo>
                  <a:cubicBezTo>
                    <a:pt x="3674" y="12343"/>
                    <a:pt x="5394" y="7293"/>
                    <a:pt x="6541" y="4208"/>
                  </a:cubicBezTo>
                  <a:cubicBezTo>
                    <a:pt x="7688" y="1122"/>
                    <a:pt x="8262" y="0"/>
                    <a:pt x="8835" y="0"/>
                  </a:cubicBezTo>
                  <a:cubicBezTo>
                    <a:pt x="9409" y="0"/>
                    <a:pt x="9982" y="1122"/>
                    <a:pt x="10269" y="3086"/>
                  </a:cubicBezTo>
                  <a:cubicBezTo>
                    <a:pt x="10555" y="5049"/>
                    <a:pt x="10555" y="7855"/>
                    <a:pt x="10364" y="9958"/>
                  </a:cubicBezTo>
                  <a:cubicBezTo>
                    <a:pt x="10173" y="12062"/>
                    <a:pt x="9791" y="13465"/>
                    <a:pt x="9886" y="14727"/>
                  </a:cubicBezTo>
                  <a:cubicBezTo>
                    <a:pt x="9982" y="15990"/>
                    <a:pt x="10555" y="17112"/>
                    <a:pt x="11320" y="17112"/>
                  </a:cubicBezTo>
                  <a:cubicBezTo>
                    <a:pt x="12085" y="17112"/>
                    <a:pt x="13040" y="15990"/>
                    <a:pt x="14187" y="14306"/>
                  </a:cubicBezTo>
                  <a:cubicBezTo>
                    <a:pt x="15334" y="12623"/>
                    <a:pt x="16672" y="10379"/>
                    <a:pt x="17819" y="8416"/>
                  </a:cubicBezTo>
                  <a:cubicBezTo>
                    <a:pt x="18966" y="6452"/>
                    <a:pt x="19922" y="4769"/>
                    <a:pt x="20495" y="4769"/>
                  </a:cubicBezTo>
                  <a:cubicBezTo>
                    <a:pt x="21069" y="4769"/>
                    <a:pt x="21260" y="6452"/>
                    <a:pt x="21164" y="8135"/>
                  </a:cubicBezTo>
                  <a:cubicBezTo>
                    <a:pt x="21069" y="9818"/>
                    <a:pt x="20686" y="11501"/>
                    <a:pt x="20400" y="13044"/>
                  </a:cubicBezTo>
                  <a:cubicBezTo>
                    <a:pt x="20113" y="14587"/>
                    <a:pt x="19922" y="15990"/>
                    <a:pt x="20113" y="16971"/>
                  </a:cubicBezTo>
                  <a:cubicBezTo>
                    <a:pt x="20304" y="17953"/>
                    <a:pt x="20878" y="18514"/>
                    <a:pt x="21451" y="1907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2" name="Line"/>
            <p:cNvSpPr/>
            <p:nvPr/>
          </p:nvSpPr>
          <p:spPr>
            <a:xfrm>
              <a:off x="8882638" y="4686537"/>
              <a:ext cx="179200" cy="1995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2" h="21307" extrusionOk="0">
                  <a:moveTo>
                    <a:pt x="0" y="8441"/>
                  </a:moveTo>
                  <a:cubicBezTo>
                    <a:pt x="1640" y="6952"/>
                    <a:pt x="3281" y="5462"/>
                    <a:pt x="4101" y="5586"/>
                  </a:cubicBezTo>
                  <a:cubicBezTo>
                    <a:pt x="4921" y="5710"/>
                    <a:pt x="4921" y="7448"/>
                    <a:pt x="4785" y="9807"/>
                  </a:cubicBezTo>
                  <a:cubicBezTo>
                    <a:pt x="4648" y="12166"/>
                    <a:pt x="4375" y="15145"/>
                    <a:pt x="4375" y="17255"/>
                  </a:cubicBezTo>
                  <a:cubicBezTo>
                    <a:pt x="4375" y="19366"/>
                    <a:pt x="4648" y="20607"/>
                    <a:pt x="6152" y="21103"/>
                  </a:cubicBezTo>
                  <a:cubicBezTo>
                    <a:pt x="7656" y="21600"/>
                    <a:pt x="10390" y="21352"/>
                    <a:pt x="13261" y="18497"/>
                  </a:cubicBezTo>
                  <a:cubicBezTo>
                    <a:pt x="16132" y="15641"/>
                    <a:pt x="19139" y="10179"/>
                    <a:pt x="20370" y="6828"/>
                  </a:cubicBezTo>
                  <a:cubicBezTo>
                    <a:pt x="21600" y="3476"/>
                    <a:pt x="21053" y="2234"/>
                    <a:pt x="19960" y="1366"/>
                  </a:cubicBezTo>
                  <a:cubicBezTo>
                    <a:pt x="18866" y="497"/>
                    <a:pt x="17225" y="0"/>
                    <a:pt x="15722" y="0"/>
                  </a:cubicBezTo>
                  <a:cubicBezTo>
                    <a:pt x="14218" y="0"/>
                    <a:pt x="12851" y="497"/>
                    <a:pt x="12714" y="1366"/>
                  </a:cubicBezTo>
                  <a:cubicBezTo>
                    <a:pt x="12577" y="2234"/>
                    <a:pt x="13671" y="3476"/>
                    <a:pt x="14765" y="471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3" name="Line"/>
            <p:cNvSpPr/>
            <p:nvPr/>
          </p:nvSpPr>
          <p:spPr>
            <a:xfrm>
              <a:off x="9182590" y="4807448"/>
              <a:ext cx="48830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6171" y="1309"/>
                    <a:pt x="12343" y="2618"/>
                    <a:pt x="15943" y="6218"/>
                  </a:cubicBezTo>
                  <a:cubicBezTo>
                    <a:pt x="19543" y="9818"/>
                    <a:pt x="20571" y="1570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4" name="Line"/>
            <p:cNvSpPr/>
            <p:nvPr/>
          </p:nvSpPr>
          <p:spPr>
            <a:xfrm>
              <a:off x="5248337" y="5588718"/>
              <a:ext cx="1878770" cy="764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8" extrusionOk="0">
                  <a:moveTo>
                    <a:pt x="0" y="19636"/>
                  </a:moveTo>
                  <a:cubicBezTo>
                    <a:pt x="695" y="20291"/>
                    <a:pt x="1390" y="20945"/>
                    <a:pt x="2286" y="21273"/>
                  </a:cubicBezTo>
                  <a:cubicBezTo>
                    <a:pt x="3181" y="21600"/>
                    <a:pt x="4277" y="21600"/>
                    <a:pt x="5320" y="21273"/>
                  </a:cubicBezTo>
                  <a:cubicBezTo>
                    <a:pt x="6362" y="20945"/>
                    <a:pt x="7351" y="20291"/>
                    <a:pt x="8421" y="18327"/>
                  </a:cubicBezTo>
                  <a:cubicBezTo>
                    <a:pt x="9490" y="16364"/>
                    <a:pt x="10640" y="13091"/>
                    <a:pt x="11789" y="10473"/>
                  </a:cubicBezTo>
                  <a:cubicBezTo>
                    <a:pt x="12939" y="7855"/>
                    <a:pt x="14088" y="5891"/>
                    <a:pt x="15211" y="4255"/>
                  </a:cubicBezTo>
                  <a:cubicBezTo>
                    <a:pt x="16334" y="2618"/>
                    <a:pt x="17430" y="1309"/>
                    <a:pt x="18446" y="655"/>
                  </a:cubicBezTo>
                  <a:cubicBezTo>
                    <a:pt x="19461" y="0"/>
                    <a:pt x="20397" y="0"/>
                    <a:pt x="20932" y="0"/>
                  </a:cubicBezTo>
                  <a:cubicBezTo>
                    <a:pt x="21466" y="0"/>
                    <a:pt x="21600" y="0"/>
                    <a:pt x="21600" y="655"/>
                  </a:cubicBezTo>
                  <a:cubicBezTo>
                    <a:pt x="21600" y="1309"/>
                    <a:pt x="21466" y="2618"/>
                    <a:pt x="21346" y="4255"/>
                  </a:cubicBezTo>
                  <a:cubicBezTo>
                    <a:pt x="21226" y="5891"/>
                    <a:pt x="21119" y="7855"/>
                    <a:pt x="21012" y="981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5" name="Line"/>
            <p:cNvSpPr/>
            <p:nvPr/>
          </p:nvSpPr>
          <p:spPr>
            <a:xfrm>
              <a:off x="7395586" y="5400893"/>
              <a:ext cx="363977" cy="277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448" extrusionOk="0">
                  <a:moveTo>
                    <a:pt x="3376" y="5360"/>
                  </a:moveTo>
                  <a:cubicBezTo>
                    <a:pt x="2688" y="5180"/>
                    <a:pt x="2000" y="5000"/>
                    <a:pt x="1312" y="4730"/>
                  </a:cubicBezTo>
                  <a:cubicBezTo>
                    <a:pt x="624" y="4460"/>
                    <a:pt x="-64" y="4100"/>
                    <a:pt x="5" y="3650"/>
                  </a:cubicBezTo>
                  <a:cubicBezTo>
                    <a:pt x="74" y="3200"/>
                    <a:pt x="899" y="2660"/>
                    <a:pt x="3375" y="2030"/>
                  </a:cubicBezTo>
                  <a:cubicBezTo>
                    <a:pt x="5852" y="1400"/>
                    <a:pt x="9979" y="680"/>
                    <a:pt x="12387" y="320"/>
                  </a:cubicBezTo>
                  <a:cubicBezTo>
                    <a:pt x="14795" y="-40"/>
                    <a:pt x="15483" y="-40"/>
                    <a:pt x="16170" y="50"/>
                  </a:cubicBezTo>
                  <a:cubicBezTo>
                    <a:pt x="16858" y="140"/>
                    <a:pt x="17546" y="320"/>
                    <a:pt x="17202" y="1850"/>
                  </a:cubicBezTo>
                  <a:cubicBezTo>
                    <a:pt x="16858" y="3380"/>
                    <a:pt x="15482" y="6260"/>
                    <a:pt x="13350" y="9320"/>
                  </a:cubicBezTo>
                  <a:cubicBezTo>
                    <a:pt x="11218" y="12380"/>
                    <a:pt x="8328" y="15620"/>
                    <a:pt x="6677" y="17690"/>
                  </a:cubicBezTo>
                  <a:cubicBezTo>
                    <a:pt x="5026" y="19760"/>
                    <a:pt x="4614" y="20660"/>
                    <a:pt x="4820" y="21110"/>
                  </a:cubicBezTo>
                  <a:cubicBezTo>
                    <a:pt x="5026" y="21560"/>
                    <a:pt x="5852" y="21560"/>
                    <a:pt x="8741" y="21110"/>
                  </a:cubicBezTo>
                  <a:cubicBezTo>
                    <a:pt x="11630" y="20660"/>
                    <a:pt x="16583" y="19760"/>
                    <a:pt x="21536" y="1886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6" name="Line"/>
            <p:cNvSpPr/>
            <p:nvPr/>
          </p:nvSpPr>
          <p:spPr>
            <a:xfrm>
              <a:off x="8103234" y="5451111"/>
              <a:ext cx="203644" cy="263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6" h="21445" extrusionOk="0">
                  <a:moveTo>
                    <a:pt x="1989" y="2119"/>
                  </a:moveTo>
                  <a:cubicBezTo>
                    <a:pt x="1989" y="1171"/>
                    <a:pt x="1989" y="224"/>
                    <a:pt x="2111" y="319"/>
                  </a:cubicBezTo>
                  <a:cubicBezTo>
                    <a:pt x="2232" y="413"/>
                    <a:pt x="2475" y="1550"/>
                    <a:pt x="2353" y="3350"/>
                  </a:cubicBezTo>
                  <a:cubicBezTo>
                    <a:pt x="2232" y="5150"/>
                    <a:pt x="1747" y="7613"/>
                    <a:pt x="1140" y="9319"/>
                  </a:cubicBezTo>
                  <a:cubicBezTo>
                    <a:pt x="533" y="11024"/>
                    <a:pt x="-195" y="11971"/>
                    <a:pt x="48" y="12256"/>
                  </a:cubicBezTo>
                  <a:cubicBezTo>
                    <a:pt x="290" y="12540"/>
                    <a:pt x="1504" y="12161"/>
                    <a:pt x="4659" y="10171"/>
                  </a:cubicBezTo>
                  <a:cubicBezTo>
                    <a:pt x="7814" y="8182"/>
                    <a:pt x="12911" y="4582"/>
                    <a:pt x="15944" y="2498"/>
                  </a:cubicBezTo>
                  <a:cubicBezTo>
                    <a:pt x="18978" y="413"/>
                    <a:pt x="19949" y="-155"/>
                    <a:pt x="20556" y="34"/>
                  </a:cubicBezTo>
                  <a:cubicBezTo>
                    <a:pt x="21162" y="224"/>
                    <a:pt x="21405" y="1171"/>
                    <a:pt x="21162" y="4866"/>
                  </a:cubicBezTo>
                  <a:cubicBezTo>
                    <a:pt x="20920" y="8561"/>
                    <a:pt x="20191" y="15003"/>
                    <a:pt x="19463" y="21445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7" name="Line"/>
            <p:cNvSpPr/>
            <p:nvPr/>
          </p:nvSpPr>
          <p:spPr>
            <a:xfrm>
              <a:off x="8352490" y="5470132"/>
              <a:ext cx="244148" cy="162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777"/>
                  </a:moveTo>
                  <a:cubicBezTo>
                    <a:pt x="2057" y="3394"/>
                    <a:pt x="4114" y="4011"/>
                    <a:pt x="5451" y="6634"/>
                  </a:cubicBezTo>
                  <a:cubicBezTo>
                    <a:pt x="6789" y="9257"/>
                    <a:pt x="7406" y="13886"/>
                    <a:pt x="7611" y="16971"/>
                  </a:cubicBezTo>
                  <a:cubicBezTo>
                    <a:pt x="7817" y="20057"/>
                    <a:pt x="7611" y="21600"/>
                    <a:pt x="7406" y="21600"/>
                  </a:cubicBezTo>
                  <a:cubicBezTo>
                    <a:pt x="7200" y="21600"/>
                    <a:pt x="6994" y="20057"/>
                    <a:pt x="7817" y="16663"/>
                  </a:cubicBezTo>
                  <a:cubicBezTo>
                    <a:pt x="8640" y="13269"/>
                    <a:pt x="10491" y="8023"/>
                    <a:pt x="12960" y="4937"/>
                  </a:cubicBezTo>
                  <a:cubicBezTo>
                    <a:pt x="15429" y="1851"/>
                    <a:pt x="18514" y="926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8" name="Line"/>
            <p:cNvSpPr/>
            <p:nvPr/>
          </p:nvSpPr>
          <p:spPr>
            <a:xfrm>
              <a:off x="8582686" y="5435254"/>
              <a:ext cx="280130" cy="258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600" extrusionOk="0">
                  <a:moveTo>
                    <a:pt x="12748" y="0"/>
                  </a:moveTo>
                  <a:cubicBezTo>
                    <a:pt x="10623" y="1946"/>
                    <a:pt x="8498" y="3892"/>
                    <a:pt x="7170" y="5449"/>
                  </a:cubicBezTo>
                  <a:cubicBezTo>
                    <a:pt x="5843" y="7005"/>
                    <a:pt x="5311" y="8173"/>
                    <a:pt x="5577" y="8659"/>
                  </a:cubicBezTo>
                  <a:cubicBezTo>
                    <a:pt x="5843" y="9146"/>
                    <a:pt x="6905" y="8951"/>
                    <a:pt x="9207" y="8757"/>
                  </a:cubicBezTo>
                  <a:cubicBezTo>
                    <a:pt x="11508" y="8562"/>
                    <a:pt x="15049" y="8368"/>
                    <a:pt x="17351" y="9049"/>
                  </a:cubicBezTo>
                  <a:cubicBezTo>
                    <a:pt x="19652" y="9730"/>
                    <a:pt x="20715" y="11286"/>
                    <a:pt x="21157" y="12551"/>
                  </a:cubicBezTo>
                  <a:cubicBezTo>
                    <a:pt x="21600" y="13816"/>
                    <a:pt x="21423" y="14789"/>
                    <a:pt x="17793" y="16249"/>
                  </a:cubicBezTo>
                  <a:cubicBezTo>
                    <a:pt x="14164" y="17708"/>
                    <a:pt x="7082" y="1965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79" name="Line"/>
            <p:cNvSpPr/>
            <p:nvPr/>
          </p:nvSpPr>
          <p:spPr>
            <a:xfrm>
              <a:off x="5506435" y="7440445"/>
              <a:ext cx="1667176" cy="106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6" extrusionOk="0">
                  <a:moveTo>
                    <a:pt x="0" y="20487"/>
                  </a:moveTo>
                  <a:cubicBezTo>
                    <a:pt x="813" y="20956"/>
                    <a:pt x="1627" y="21426"/>
                    <a:pt x="2666" y="21426"/>
                  </a:cubicBezTo>
                  <a:cubicBezTo>
                    <a:pt x="3705" y="21426"/>
                    <a:pt x="4971" y="20956"/>
                    <a:pt x="6146" y="19783"/>
                  </a:cubicBezTo>
                  <a:cubicBezTo>
                    <a:pt x="7321" y="18609"/>
                    <a:pt x="8405" y="16730"/>
                    <a:pt x="9490" y="15087"/>
                  </a:cubicBezTo>
                  <a:cubicBezTo>
                    <a:pt x="10574" y="13443"/>
                    <a:pt x="11659" y="12035"/>
                    <a:pt x="12803" y="10626"/>
                  </a:cubicBezTo>
                  <a:cubicBezTo>
                    <a:pt x="13948" y="9217"/>
                    <a:pt x="15153" y="7809"/>
                    <a:pt x="16208" y="6400"/>
                  </a:cubicBezTo>
                  <a:cubicBezTo>
                    <a:pt x="17262" y="4991"/>
                    <a:pt x="18166" y="3583"/>
                    <a:pt x="18949" y="2409"/>
                  </a:cubicBezTo>
                  <a:cubicBezTo>
                    <a:pt x="19732" y="1235"/>
                    <a:pt x="20395" y="296"/>
                    <a:pt x="20802" y="61"/>
                  </a:cubicBezTo>
                  <a:cubicBezTo>
                    <a:pt x="21208" y="-174"/>
                    <a:pt x="21359" y="296"/>
                    <a:pt x="21449" y="1000"/>
                  </a:cubicBezTo>
                  <a:cubicBezTo>
                    <a:pt x="21540" y="1704"/>
                    <a:pt x="21570" y="2643"/>
                    <a:pt x="21600" y="358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0" name="Line"/>
            <p:cNvSpPr/>
            <p:nvPr/>
          </p:nvSpPr>
          <p:spPr>
            <a:xfrm>
              <a:off x="7511014" y="7272169"/>
              <a:ext cx="171818" cy="2342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549" extrusionOk="0">
                  <a:moveTo>
                    <a:pt x="7457" y="428"/>
                  </a:moveTo>
                  <a:cubicBezTo>
                    <a:pt x="6017" y="428"/>
                    <a:pt x="4577" y="428"/>
                    <a:pt x="4577" y="428"/>
                  </a:cubicBezTo>
                  <a:cubicBezTo>
                    <a:pt x="4577" y="428"/>
                    <a:pt x="6017" y="428"/>
                    <a:pt x="8177" y="321"/>
                  </a:cubicBezTo>
                  <a:cubicBezTo>
                    <a:pt x="10337" y="214"/>
                    <a:pt x="13217" y="0"/>
                    <a:pt x="15377" y="0"/>
                  </a:cubicBezTo>
                  <a:cubicBezTo>
                    <a:pt x="17537" y="0"/>
                    <a:pt x="18977" y="214"/>
                    <a:pt x="19697" y="962"/>
                  </a:cubicBezTo>
                  <a:cubicBezTo>
                    <a:pt x="20417" y="1711"/>
                    <a:pt x="20417" y="2994"/>
                    <a:pt x="17969" y="5453"/>
                  </a:cubicBezTo>
                  <a:cubicBezTo>
                    <a:pt x="15521" y="7913"/>
                    <a:pt x="10625" y="11548"/>
                    <a:pt x="7457" y="13901"/>
                  </a:cubicBezTo>
                  <a:cubicBezTo>
                    <a:pt x="4289" y="16253"/>
                    <a:pt x="2849" y="17323"/>
                    <a:pt x="1697" y="18392"/>
                  </a:cubicBezTo>
                  <a:cubicBezTo>
                    <a:pt x="545" y="19461"/>
                    <a:pt x="-319" y="20531"/>
                    <a:pt x="113" y="21065"/>
                  </a:cubicBezTo>
                  <a:cubicBezTo>
                    <a:pt x="545" y="21600"/>
                    <a:pt x="2273" y="21600"/>
                    <a:pt x="5297" y="21493"/>
                  </a:cubicBezTo>
                  <a:cubicBezTo>
                    <a:pt x="8321" y="21386"/>
                    <a:pt x="12641" y="21172"/>
                    <a:pt x="15521" y="20638"/>
                  </a:cubicBezTo>
                  <a:cubicBezTo>
                    <a:pt x="18401" y="20103"/>
                    <a:pt x="19841" y="19247"/>
                    <a:pt x="21281" y="1839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1" name="Line"/>
            <p:cNvSpPr/>
            <p:nvPr/>
          </p:nvSpPr>
          <p:spPr>
            <a:xfrm>
              <a:off x="7787465" y="7395406"/>
              <a:ext cx="153465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2" name="Line"/>
            <p:cNvSpPr/>
            <p:nvPr/>
          </p:nvSpPr>
          <p:spPr>
            <a:xfrm>
              <a:off x="8087416" y="7222016"/>
              <a:ext cx="329046" cy="319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533" extrusionOk="0">
                  <a:moveTo>
                    <a:pt x="3625" y="3220"/>
                  </a:moveTo>
                  <a:cubicBezTo>
                    <a:pt x="2870" y="2594"/>
                    <a:pt x="2115" y="1968"/>
                    <a:pt x="2266" y="1420"/>
                  </a:cubicBezTo>
                  <a:cubicBezTo>
                    <a:pt x="2417" y="872"/>
                    <a:pt x="3474" y="403"/>
                    <a:pt x="5815" y="168"/>
                  </a:cubicBezTo>
                  <a:cubicBezTo>
                    <a:pt x="8157" y="-67"/>
                    <a:pt x="11782" y="-67"/>
                    <a:pt x="14048" y="246"/>
                  </a:cubicBezTo>
                  <a:cubicBezTo>
                    <a:pt x="16313" y="559"/>
                    <a:pt x="17220" y="1185"/>
                    <a:pt x="17295" y="2281"/>
                  </a:cubicBezTo>
                  <a:cubicBezTo>
                    <a:pt x="17371" y="3377"/>
                    <a:pt x="16615" y="4942"/>
                    <a:pt x="15029" y="6194"/>
                  </a:cubicBezTo>
                  <a:cubicBezTo>
                    <a:pt x="13443" y="7446"/>
                    <a:pt x="11027" y="8385"/>
                    <a:pt x="9441" y="9090"/>
                  </a:cubicBezTo>
                  <a:cubicBezTo>
                    <a:pt x="7855" y="9794"/>
                    <a:pt x="7099" y="10263"/>
                    <a:pt x="7250" y="10576"/>
                  </a:cubicBezTo>
                  <a:cubicBezTo>
                    <a:pt x="7401" y="10890"/>
                    <a:pt x="8459" y="11046"/>
                    <a:pt x="10498" y="11359"/>
                  </a:cubicBezTo>
                  <a:cubicBezTo>
                    <a:pt x="12537" y="11672"/>
                    <a:pt x="15558" y="12142"/>
                    <a:pt x="17522" y="12768"/>
                  </a:cubicBezTo>
                  <a:cubicBezTo>
                    <a:pt x="19485" y="13394"/>
                    <a:pt x="20392" y="14176"/>
                    <a:pt x="20920" y="14959"/>
                  </a:cubicBezTo>
                  <a:cubicBezTo>
                    <a:pt x="21449" y="15742"/>
                    <a:pt x="21600" y="16524"/>
                    <a:pt x="20920" y="17463"/>
                  </a:cubicBezTo>
                  <a:cubicBezTo>
                    <a:pt x="20241" y="18403"/>
                    <a:pt x="18730" y="19498"/>
                    <a:pt x="15407" y="20281"/>
                  </a:cubicBezTo>
                  <a:cubicBezTo>
                    <a:pt x="12084" y="21063"/>
                    <a:pt x="6948" y="21533"/>
                    <a:pt x="4078" y="21533"/>
                  </a:cubicBezTo>
                  <a:cubicBezTo>
                    <a:pt x="1208" y="21533"/>
                    <a:pt x="604" y="21063"/>
                    <a:pt x="0" y="2059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3" name="Line"/>
            <p:cNvSpPr/>
            <p:nvPr/>
          </p:nvSpPr>
          <p:spPr>
            <a:xfrm>
              <a:off x="8645467" y="7308113"/>
              <a:ext cx="183841" cy="3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528" extrusionOk="0">
                  <a:moveTo>
                    <a:pt x="0" y="2135"/>
                  </a:moveTo>
                  <a:cubicBezTo>
                    <a:pt x="270" y="3712"/>
                    <a:pt x="540" y="5289"/>
                    <a:pt x="540" y="6629"/>
                  </a:cubicBezTo>
                  <a:cubicBezTo>
                    <a:pt x="540" y="7969"/>
                    <a:pt x="270" y="9073"/>
                    <a:pt x="1215" y="9309"/>
                  </a:cubicBezTo>
                  <a:cubicBezTo>
                    <a:pt x="2160" y="9546"/>
                    <a:pt x="4320" y="8915"/>
                    <a:pt x="7290" y="7417"/>
                  </a:cubicBezTo>
                  <a:cubicBezTo>
                    <a:pt x="10260" y="5919"/>
                    <a:pt x="14040" y="3554"/>
                    <a:pt x="16470" y="2056"/>
                  </a:cubicBezTo>
                  <a:cubicBezTo>
                    <a:pt x="18900" y="559"/>
                    <a:pt x="19980" y="-72"/>
                    <a:pt x="20655" y="7"/>
                  </a:cubicBezTo>
                  <a:cubicBezTo>
                    <a:pt x="21330" y="86"/>
                    <a:pt x="21600" y="874"/>
                    <a:pt x="21060" y="3239"/>
                  </a:cubicBezTo>
                  <a:cubicBezTo>
                    <a:pt x="20520" y="5604"/>
                    <a:pt x="19170" y="9546"/>
                    <a:pt x="17145" y="12856"/>
                  </a:cubicBezTo>
                  <a:cubicBezTo>
                    <a:pt x="15120" y="16167"/>
                    <a:pt x="12420" y="18848"/>
                    <a:pt x="9720" y="21528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4" name="Line"/>
            <p:cNvSpPr/>
            <p:nvPr/>
          </p:nvSpPr>
          <p:spPr>
            <a:xfrm>
              <a:off x="8903565" y="7339601"/>
              <a:ext cx="167415" cy="160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0" extrusionOk="0">
                  <a:moveTo>
                    <a:pt x="0" y="0"/>
                  </a:moveTo>
                  <a:cubicBezTo>
                    <a:pt x="1500" y="926"/>
                    <a:pt x="3000" y="1851"/>
                    <a:pt x="3750" y="3857"/>
                  </a:cubicBezTo>
                  <a:cubicBezTo>
                    <a:pt x="4500" y="5863"/>
                    <a:pt x="4500" y="8949"/>
                    <a:pt x="4500" y="11263"/>
                  </a:cubicBezTo>
                  <a:cubicBezTo>
                    <a:pt x="4500" y="13577"/>
                    <a:pt x="4500" y="15120"/>
                    <a:pt x="4050" y="16971"/>
                  </a:cubicBezTo>
                  <a:cubicBezTo>
                    <a:pt x="3600" y="18823"/>
                    <a:pt x="2700" y="20983"/>
                    <a:pt x="2250" y="21291"/>
                  </a:cubicBezTo>
                  <a:cubicBezTo>
                    <a:pt x="1800" y="21600"/>
                    <a:pt x="1800" y="20057"/>
                    <a:pt x="2850" y="16971"/>
                  </a:cubicBezTo>
                  <a:cubicBezTo>
                    <a:pt x="3900" y="13886"/>
                    <a:pt x="6000" y="9257"/>
                    <a:pt x="8400" y="6171"/>
                  </a:cubicBezTo>
                  <a:cubicBezTo>
                    <a:pt x="10800" y="3086"/>
                    <a:pt x="13500" y="1543"/>
                    <a:pt x="15750" y="1080"/>
                  </a:cubicBezTo>
                  <a:cubicBezTo>
                    <a:pt x="18000" y="617"/>
                    <a:pt x="19800" y="1234"/>
                    <a:pt x="21600" y="185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5" name="Line"/>
            <p:cNvSpPr/>
            <p:nvPr/>
          </p:nvSpPr>
          <p:spPr>
            <a:xfrm>
              <a:off x="9070979" y="7332625"/>
              <a:ext cx="255390" cy="2776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319" extrusionOk="0">
                  <a:moveTo>
                    <a:pt x="5254" y="0"/>
                  </a:moveTo>
                  <a:cubicBezTo>
                    <a:pt x="6227" y="0"/>
                    <a:pt x="7200" y="0"/>
                    <a:pt x="7297" y="536"/>
                  </a:cubicBezTo>
                  <a:cubicBezTo>
                    <a:pt x="7395" y="1071"/>
                    <a:pt x="6616" y="2142"/>
                    <a:pt x="5838" y="2945"/>
                  </a:cubicBezTo>
                  <a:cubicBezTo>
                    <a:pt x="5060" y="3749"/>
                    <a:pt x="4281" y="4284"/>
                    <a:pt x="3308" y="4731"/>
                  </a:cubicBezTo>
                  <a:cubicBezTo>
                    <a:pt x="2335" y="5177"/>
                    <a:pt x="1168" y="5534"/>
                    <a:pt x="1070" y="5712"/>
                  </a:cubicBezTo>
                  <a:cubicBezTo>
                    <a:pt x="973" y="5891"/>
                    <a:pt x="1946" y="5891"/>
                    <a:pt x="4768" y="6783"/>
                  </a:cubicBezTo>
                  <a:cubicBezTo>
                    <a:pt x="7589" y="7676"/>
                    <a:pt x="12260" y="9461"/>
                    <a:pt x="15373" y="11336"/>
                  </a:cubicBezTo>
                  <a:cubicBezTo>
                    <a:pt x="18487" y="13210"/>
                    <a:pt x="20043" y="15174"/>
                    <a:pt x="20822" y="16780"/>
                  </a:cubicBezTo>
                  <a:cubicBezTo>
                    <a:pt x="21600" y="18387"/>
                    <a:pt x="21600" y="19636"/>
                    <a:pt x="20530" y="20440"/>
                  </a:cubicBezTo>
                  <a:cubicBezTo>
                    <a:pt x="19459" y="21243"/>
                    <a:pt x="17319" y="21600"/>
                    <a:pt x="13719" y="21064"/>
                  </a:cubicBezTo>
                  <a:cubicBezTo>
                    <a:pt x="10119" y="20529"/>
                    <a:pt x="5059" y="19101"/>
                    <a:pt x="0" y="1767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6" name="Line"/>
            <p:cNvSpPr/>
            <p:nvPr/>
          </p:nvSpPr>
          <p:spPr>
            <a:xfrm>
              <a:off x="9908055" y="2707784"/>
              <a:ext cx="697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7" name="Line"/>
            <p:cNvSpPr/>
            <p:nvPr/>
          </p:nvSpPr>
          <p:spPr>
            <a:xfrm>
              <a:off x="9921372" y="2707784"/>
              <a:ext cx="1271" cy="1"/>
            </a:xfrm>
            <a:prstGeom prst="ellipse">
              <a:avLst/>
            </a:pr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8" name="Line"/>
            <p:cNvSpPr/>
            <p:nvPr/>
          </p:nvSpPr>
          <p:spPr>
            <a:xfrm>
              <a:off x="9894104" y="2707784"/>
              <a:ext cx="2092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89" name="Line"/>
            <p:cNvSpPr/>
            <p:nvPr/>
          </p:nvSpPr>
          <p:spPr>
            <a:xfrm>
              <a:off x="9852250" y="2693833"/>
              <a:ext cx="69758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560" y="3913"/>
                    <a:pt x="11520" y="7826"/>
                    <a:pt x="7920" y="11426"/>
                  </a:cubicBezTo>
                  <a:cubicBezTo>
                    <a:pt x="4320" y="15026"/>
                    <a:pt x="2160" y="1831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0" name="Line"/>
            <p:cNvSpPr/>
            <p:nvPr/>
          </p:nvSpPr>
          <p:spPr>
            <a:xfrm>
              <a:off x="9641742" y="2526418"/>
              <a:ext cx="580217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600" extrusionOk="0">
                  <a:moveTo>
                    <a:pt x="1083" y="21600"/>
                  </a:moveTo>
                  <a:cubicBezTo>
                    <a:pt x="565" y="21120"/>
                    <a:pt x="46" y="20640"/>
                    <a:pt x="3" y="19920"/>
                  </a:cubicBezTo>
                  <a:cubicBezTo>
                    <a:pt x="-40" y="19200"/>
                    <a:pt x="392" y="18240"/>
                    <a:pt x="2163" y="16320"/>
                  </a:cubicBezTo>
                  <a:cubicBezTo>
                    <a:pt x="3934" y="14400"/>
                    <a:pt x="7045" y="11520"/>
                    <a:pt x="9896" y="8760"/>
                  </a:cubicBezTo>
                  <a:cubicBezTo>
                    <a:pt x="12747" y="6000"/>
                    <a:pt x="15339" y="3360"/>
                    <a:pt x="17240" y="1920"/>
                  </a:cubicBezTo>
                  <a:cubicBezTo>
                    <a:pt x="19141" y="480"/>
                    <a:pt x="20350" y="240"/>
                    <a:pt x="2156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1" name="Line"/>
            <p:cNvSpPr/>
            <p:nvPr/>
          </p:nvSpPr>
          <p:spPr>
            <a:xfrm>
              <a:off x="10031233" y="2763589"/>
              <a:ext cx="134921" cy="207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3" h="21226" extrusionOk="0">
                  <a:moveTo>
                    <a:pt x="1473" y="8545"/>
                  </a:moveTo>
                  <a:cubicBezTo>
                    <a:pt x="1107" y="11156"/>
                    <a:pt x="741" y="13767"/>
                    <a:pt x="558" y="16141"/>
                  </a:cubicBezTo>
                  <a:cubicBezTo>
                    <a:pt x="375" y="18514"/>
                    <a:pt x="375" y="20651"/>
                    <a:pt x="192" y="21125"/>
                  </a:cubicBezTo>
                  <a:cubicBezTo>
                    <a:pt x="9" y="21600"/>
                    <a:pt x="-357" y="20413"/>
                    <a:pt x="924" y="17327"/>
                  </a:cubicBezTo>
                  <a:cubicBezTo>
                    <a:pt x="2206" y="14242"/>
                    <a:pt x="5135" y="9257"/>
                    <a:pt x="8796" y="6053"/>
                  </a:cubicBezTo>
                  <a:cubicBezTo>
                    <a:pt x="12457" y="2848"/>
                    <a:pt x="16850" y="1424"/>
                    <a:pt x="2124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2" name="Line"/>
            <p:cNvSpPr/>
            <p:nvPr/>
          </p:nvSpPr>
          <p:spPr>
            <a:xfrm>
              <a:off x="10177024" y="2738012"/>
              <a:ext cx="212351" cy="222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1" h="21495" extrusionOk="0">
                  <a:moveTo>
                    <a:pt x="13547" y="1800"/>
                  </a:moveTo>
                  <a:cubicBezTo>
                    <a:pt x="14476" y="900"/>
                    <a:pt x="15405" y="0"/>
                    <a:pt x="15521" y="0"/>
                  </a:cubicBezTo>
                  <a:cubicBezTo>
                    <a:pt x="15637" y="0"/>
                    <a:pt x="14940" y="900"/>
                    <a:pt x="12385" y="4275"/>
                  </a:cubicBezTo>
                  <a:cubicBezTo>
                    <a:pt x="9830" y="7650"/>
                    <a:pt x="5417" y="13500"/>
                    <a:pt x="2863" y="16875"/>
                  </a:cubicBezTo>
                  <a:cubicBezTo>
                    <a:pt x="308" y="20250"/>
                    <a:pt x="-389" y="21150"/>
                    <a:pt x="192" y="21150"/>
                  </a:cubicBezTo>
                  <a:cubicBezTo>
                    <a:pt x="772" y="21150"/>
                    <a:pt x="2630" y="20250"/>
                    <a:pt x="5301" y="18338"/>
                  </a:cubicBezTo>
                  <a:cubicBezTo>
                    <a:pt x="7972" y="16425"/>
                    <a:pt x="11456" y="13500"/>
                    <a:pt x="13895" y="11700"/>
                  </a:cubicBezTo>
                  <a:cubicBezTo>
                    <a:pt x="16334" y="9900"/>
                    <a:pt x="17727" y="9225"/>
                    <a:pt x="18656" y="9450"/>
                  </a:cubicBezTo>
                  <a:cubicBezTo>
                    <a:pt x="19585" y="9675"/>
                    <a:pt x="20050" y="10800"/>
                    <a:pt x="19817" y="12600"/>
                  </a:cubicBezTo>
                  <a:cubicBezTo>
                    <a:pt x="19585" y="14400"/>
                    <a:pt x="18656" y="16875"/>
                    <a:pt x="18075" y="18675"/>
                  </a:cubicBezTo>
                  <a:cubicBezTo>
                    <a:pt x="17495" y="20475"/>
                    <a:pt x="17263" y="21600"/>
                    <a:pt x="17843" y="21488"/>
                  </a:cubicBezTo>
                  <a:cubicBezTo>
                    <a:pt x="18424" y="21375"/>
                    <a:pt x="19817" y="20025"/>
                    <a:pt x="21211" y="186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3" name="Line"/>
            <p:cNvSpPr/>
            <p:nvPr/>
          </p:nvSpPr>
          <p:spPr>
            <a:xfrm>
              <a:off x="10443451" y="2805443"/>
              <a:ext cx="99387" cy="179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3" h="21341" extrusionOk="0">
                  <a:moveTo>
                    <a:pt x="19510" y="0"/>
                  </a:moveTo>
                  <a:cubicBezTo>
                    <a:pt x="13128" y="4985"/>
                    <a:pt x="6747" y="9969"/>
                    <a:pt x="3310" y="13569"/>
                  </a:cubicBezTo>
                  <a:cubicBezTo>
                    <a:pt x="-126" y="17169"/>
                    <a:pt x="-617" y="19385"/>
                    <a:pt x="610" y="20492"/>
                  </a:cubicBezTo>
                  <a:cubicBezTo>
                    <a:pt x="1838" y="21600"/>
                    <a:pt x="4783" y="21600"/>
                    <a:pt x="8465" y="20631"/>
                  </a:cubicBezTo>
                  <a:cubicBezTo>
                    <a:pt x="12147" y="19662"/>
                    <a:pt x="16565" y="17723"/>
                    <a:pt x="20983" y="1578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4" name="Line"/>
            <p:cNvSpPr/>
            <p:nvPr/>
          </p:nvSpPr>
          <p:spPr>
            <a:xfrm>
              <a:off x="10626544" y="2649654"/>
              <a:ext cx="87506" cy="3092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extrusionOk="0">
                  <a:moveTo>
                    <a:pt x="20463" y="1624"/>
                  </a:moveTo>
                  <a:cubicBezTo>
                    <a:pt x="21032" y="812"/>
                    <a:pt x="21600" y="0"/>
                    <a:pt x="21316" y="0"/>
                  </a:cubicBezTo>
                  <a:cubicBezTo>
                    <a:pt x="21032" y="0"/>
                    <a:pt x="19895" y="812"/>
                    <a:pt x="17905" y="3654"/>
                  </a:cubicBezTo>
                  <a:cubicBezTo>
                    <a:pt x="15916" y="6496"/>
                    <a:pt x="13074" y="11368"/>
                    <a:pt x="9947" y="14698"/>
                  </a:cubicBezTo>
                  <a:cubicBezTo>
                    <a:pt x="6821" y="18027"/>
                    <a:pt x="3411" y="1981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5" name="Line"/>
            <p:cNvSpPr/>
            <p:nvPr/>
          </p:nvSpPr>
          <p:spPr>
            <a:xfrm>
              <a:off x="10747005" y="2798467"/>
              <a:ext cx="186468" cy="14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5" h="21600" extrusionOk="0">
                  <a:moveTo>
                    <a:pt x="11785" y="0"/>
                  </a:moveTo>
                  <a:cubicBezTo>
                    <a:pt x="9652" y="2057"/>
                    <a:pt x="7518" y="4114"/>
                    <a:pt x="5785" y="6857"/>
                  </a:cubicBezTo>
                  <a:cubicBezTo>
                    <a:pt x="4052" y="9600"/>
                    <a:pt x="2718" y="13029"/>
                    <a:pt x="1652" y="15429"/>
                  </a:cubicBezTo>
                  <a:cubicBezTo>
                    <a:pt x="585" y="17829"/>
                    <a:pt x="-215" y="19200"/>
                    <a:pt x="52" y="19543"/>
                  </a:cubicBezTo>
                  <a:cubicBezTo>
                    <a:pt x="318" y="19886"/>
                    <a:pt x="1652" y="19200"/>
                    <a:pt x="4718" y="18686"/>
                  </a:cubicBezTo>
                  <a:cubicBezTo>
                    <a:pt x="7785" y="18171"/>
                    <a:pt x="12585" y="17829"/>
                    <a:pt x="15652" y="18343"/>
                  </a:cubicBezTo>
                  <a:cubicBezTo>
                    <a:pt x="18718" y="18857"/>
                    <a:pt x="20052" y="20229"/>
                    <a:pt x="21385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6" name="Line"/>
            <p:cNvSpPr/>
            <p:nvPr/>
          </p:nvSpPr>
          <p:spPr>
            <a:xfrm>
              <a:off x="10961375" y="2819394"/>
              <a:ext cx="30844" cy="1756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6" h="21468" extrusionOk="0">
                  <a:moveTo>
                    <a:pt x="4629" y="0"/>
                  </a:moveTo>
                  <a:cubicBezTo>
                    <a:pt x="10800" y="1137"/>
                    <a:pt x="16971" y="2274"/>
                    <a:pt x="19286" y="5400"/>
                  </a:cubicBezTo>
                  <a:cubicBezTo>
                    <a:pt x="21600" y="8526"/>
                    <a:pt x="20057" y="13642"/>
                    <a:pt x="18514" y="16911"/>
                  </a:cubicBezTo>
                  <a:cubicBezTo>
                    <a:pt x="16971" y="20179"/>
                    <a:pt x="15429" y="21600"/>
                    <a:pt x="13886" y="21458"/>
                  </a:cubicBezTo>
                  <a:cubicBezTo>
                    <a:pt x="12343" y="21316"/>
                    <a:pt x="10800" y="19611"/>
                    <a:pt x="8486" y="17479"/>
                  </a:cubicBezTo>
                  <a:cubicBezTo>
                    <a:pt x="6171" y="15347"/>
                    <a:pt x="3086" y="12789"/>
                    <a:pt x="0" y="10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7" name="Line"/>
            <p:cNvSpPr/>
            <p:nvPr/>
          </p:nvSpPr>
          <p:spPr>
            <a:xfrm>
              <a:off x="10954399" y="2677074"/>
              <a:ext cx="69758" cy="516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87" extrusionOk="0">
                  <a:moveTo>
                    <a:pt x="0" y="19987"/>
                  </a:moveTo>
                  <a:cubicBezTo>
                    <a:pt x="720" y="11887"/>
                    <a:pt x="1440" y="3787"/>
                    <a:pt x="3600" y="1087"/>
                  </a:cubicBezTo>
                  <a:cubicBezTo>
                    <a:pt x="5760" y="-1613"/>
                    <a:pt x="9360" y="1087"/>
                    <a:pt x="12600" y="5137"/>
                  </a:cubicBezTo>
                  <a:cubicBezTo>
                    <a:pt x="15840" y="9187"/>
                    <a:pt x="18720" y="14587"/>
                    <a:pt x="21600" y="199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8" name="Line"/>
            <p:cNvSpPr/>
            <p:nvPr/>
          </p:nvSpPr>
          <p:spPr>
            <a:xfrm>
              <a:off x="11128789" y="2817495"/>
              <a:ext cx="503712" cy="636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9" h="21507" extrusionOk="0">
                  <a:moveTo>
                    <a:pt x="0" y="300"/>
                  </a:moveTo>
                  <a:cubicBezTo>
                    <a:pt x="295" y="1085"/>
                    <a:pt x="589" y="1871"/>
                    <a:pt x="736" y="2538"/>
                  </a:cubicBezTo>
                  <a:cubicBezTo>
                    <a:pt x="884" y="3206"/>
                    <a:pt x="884" y="3756"/>
                    <a:pt x="736" y="4266"/>
                  </a:cubicBezTo>
                  <a:cubicBezTo>
                    <a:pt x="589" y="4777"/>
                    <a:pt x="295" y="5248"/>
                    <a:pt x="393" y="5091"/>
                  </a:cubicBezTo>
                  <a:cubicBezTo>
                    <a:pt x="491" y="4934"/>
                    <a:pt x="982" y="4148"/>
                    <a:pt x="1375" y="3520"/>
                  </a:cubicBezTo>
                  <a:cubicBezTo>
                    <a:pt x="1767" y="2892"/>
                    <a:pt x="2062" y="2420"/>
                    <a:pt x="2700" y="2185"/>
                  </a:cubicBezTo>
                  <a:cubicBezTo>
                    <a:pt x="3338" y="1949"/>
                    <a:pt x="4320" y="1949"/>
                    <a:pt x="4958" y="2106"/>
                  </a:cubicBezTo>
                  <a:cubicBezTo>
                    <a:pt x="5596" y="2263"/>
                    <a:pt x="5891" y="2578"/>
                    <a:pt x="6038" y="3088"/>
                  </a:cubicBezTo>
                  <a:cubicBezTo>
                    <a:pt x="6185" y="3599"/>
                    <a:pt x="6185" y="4306"/>
                    <a:pt x="6431" y="4620"/>
                  </a:cubicBezTo>
                  <a:cubicBezTo>
                    <a:pt x="6676" y="4934"/>
                    <a:pt x="7167" y="4855"/>
                    <a:pt x="8542" y="4227"/>
                  </a:cubicBezTo>
                  <a:cubicBezTo>
                    <a:pt x="9916" y="3599"/>
                    <a:pt x="12175" y="2420"/>
                    <a:pt x="13500" y="1674"/>
                  </a:cubicBezTo>
                  <a:cubicBezTo>
                    <a:pt x="14825" y="928"/>
                    <a:pt x="15218" y="614"/>
                    <a:pt x="15169" y="535"/>
                  </a:cubicBezTo>
                  <a:cubicBezTo>
                    <a:pt x="15120" y="457"/>
                    <a:pt x="14629" y="614"/>
                    <a:pt x="14089" y="771"/>
                  </a:cubicBezTo>
                  <a:cubicBezTo>
                    <a:pt x="13549" y="928"/>
                    <a:pt x="12960" y="1085"/>
                    <a:pt x="12469" y="1282"/>
                  </a:cubicBezTo>
                  <a:cubicBezTo>
                    <a:pt x="11978" y="1478"/>
                    <a:pt x="11585" y="1714"/>
                    <a:pt x="11635" y="1635"/>
                  </a:cubicBezTo>
                  <a:cubicBezTo>
                    <a:pt x="11684" y="1556"/>
                    <a:pt x="12175" y="1164"/>
                    <a:pt x="12665" y="850"/>
                  </a:cubicBezTo>
                  <a:cubicBezTo>
                    <a:pt x="13156" y="535"/>
                    <a:pt x="13647" y="300"/>
                    <a:pt x="14138" y="143"/>
                  </a:cubicBezTo>
                  <a:cubicBezTo>
                    <a:pt x="14629" y="-14"/>
                    <a:pt x="15120" y="-93"/>
                    <a:pt x="15709" y="182"/>
                  </a:cubicBezTo>
                  <a:cubicBezTo>
                    <a:pt x="16298" y="457"/>
                    <a:pt x="16985" y="1085"/>
                    <a:pt x="17918" y="2460"/>
                  </a:cubicBezTo>
                  <a:cubicBezTo>
                    <a:pt x="18851" y="3834"/>
                    <a:pt x="20029" y="5955"/>
                    <a:pt x="20716" y="8233"/>
                  </a:cubicBezTo>
                  <a:cubicBezTo>
                    <a:pt x="21404" y="10511"/>
                    <a:pt x="21600" y="12946"/>
                    <a:pt x="20422" y="15066"/>
                  </a:cubicBezTo>
                  <a:cubicBezTo>
                    <a:pt x="19244" y="17187"/>
                    <a:pt x="16691" y="18994"/>
                    <a:pt x="13942" y="20015"/>
                  </a:cubicBezTo>
                  <a:cubicBezTo>
                    <a:pt x="11193" y="21036"/>
                    <a:pt x="8247" y="21271"/>
                    <a:pt x="5302" y="21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199" name="Line"/>
            <p:cNvSpPr/>
            <p:nvPr/>
          </p:nvSpPr>
          <p:spPr>
            <a:xfrm>
              <a:off x="10075470" y="3223981"/>
              <a:ext cx="1244335" cy="76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600" extrusionOk="0">
                  <a:moveTo>
                    <a:pt x="0" y="0"/>
                  </a:moveTo>
                  <a:cubicBezTo>
                    <a:pt x="1531" y="655"/>
                    <a:pt x="3063" y="1309"/>
                    <a:pt x="4675" y="1636"/>
                  </a:cubicBezTo>
                  <a:cubicBezTo>
                    <a:pt x="6287" y="1964"/>
                    <a:pt x="7979" y="1964"/>
                    <a:pt x="9551" y="1964"/>
                  </a:cubicBezTo>
                  <a:cubicBezTo>
                    <a:pt x="11122" y="1964"/>
                    <a:pt x="12573" y="1964"/>
                    <a:pt x="14165" y="1964"/>
                  </a:cubicBezTo>
                  <a:cubicBezTo>
                    <a:pt x="15757" y="1964"/>
                    <a:pt x="17490" y="1964"/>
                    <a:pt x="18658" y="2291"/>
                  </a:cubicBezTo>
                  <a:cubicBezTo>
                    <a:pt x="19827" y="2618"/>
                    <a:pt x="20431" y="3273"/>
                    <a:pt x="20854" y="4255"/>
                  </a:cubicBezTo>
                  <a:cubicBezTo>
                    <a:pt x="21278" y="5236"/>
                    <a:pt x="21519" y="6545"/>
                    <a:pt x="21560" y="8509"/>
                  </a:cubicBezTo>
                  <a:cubicBezTo>
                    <a:pt x="21600" y="10473"/>
                    <a:pt x="21439" y="13091"/>
                    <a:pt x="21056" y="15382"/>
                  </a:cubicBezTo>
                  <a:cubicBezTo>
                    <a:pt x="20673" y="17673"/>
                    <a:pt x="20069" y="19636"/>
                    <a:pt x="1946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0" name="Line"/>
            <p:cNvSpPr/>
            <p:nvPr/>
          </p:nvSpPr>
          <p:spPr>
            <a:xfrm>
              <a:off x="9698786" y="7151204"/>
              <a:ext cx="153465" cy="397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7" extrusionOk="0">
                  <a:moveTo>
                    <a:pt x="21600" y="379"/>
                  </a:moveTo>
                  <a:cubicBezTo>
                    <a:pt x="19636" y="128"/>
                    <a:pt x="17673" y="-123"/>
                    <a:pt x="16200" y="65"/>
                  </a:cubicBezTo>
                  <a:cubicBezTo>
                    <a:pt x="14727" y="254"/>
                    <a:pt x="13745" y="882"/>
                    <a:pt x="12273" y="2954"/>
                  </a:cubicBezTo>
                  <a:cubicBezTo>
                    <a:pt x="10800" y="5026"/>
                    <a:pt x="8836" y="8542"/>
                    <a:pt x="6709" y="11870"/>
                  </a:cubicBezTo>
                  <a:cubicBezTo>
                    <a:pt x="4582" y="15198"/>
                    <a:pt x="2291" y="18337"/>
                    <a:pt x="0" y="214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1" name="Line"/>
            <p:cNvSpPr/>
            <p:nvPr/>
          </p:nvSpPr>
          <p:spPr>
            <a:xfrm>
              <a:off x="9544693" y="7032673"/>
              <a:ext cx="495900" cy="160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600" extrusionOk="0">
                  <a:moveTo>
                    <a:pt x="2137" y="21600"/>
                  </a:moveTo>
                  <a:cubicBezTo>
                    <a:pt x="1634" y="21287"/>
                    <a:pt x="1132" y="20974"/>
                    <a:pt x="680" y="20191"/>
                  </a:cubicBezTo>
                  <a:cubicBezTo>
                    <a:pt x="228" y="19409"/>
                    <a:pt x="-174" y="18157"/>
                    <a:pt x="77" y="16904"/>
                  </a:cubicBezTo>
                  <a:cubicBezTo>
                    <a:pt x="328" y="15652"/>
                    <a:pt x="1233" y="14400"/>
                    <a:pt x="3393" y="12522"/>
                  </a:cubicBezTo>
                  <a:cubicBezTo>
                    <a:pt x="5553" y="10643"/>
                    <a:pt x="8968" y="8139"/>
                    <a:pt x="12183" y="5948"/>
                  </a:cubicBezTo>
                  <a:cubicBezTo>
                    <a:pt x="15398" y="3757"/>
                    <a:pt x="18412" y="1878"/>
                    <a:pt x="2142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2" name="Line"/>
            <p:cNvSpPr/>
            <p:nvPr/>
          </p:nvSpPr>
          <p:spPr>
            <a:xfrm>
              <a:off x="9946712" y="7255893"/>
              <a:ext cx="184565" cy="2669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375" extrusionOk="0">
                  <a:moveTo>
                    <a:pt x="8471" y="6703"/>
                  </a:moveTo>
                  <a:cubicBezTo>
                    <a:pt x="7121" y="7262"/>
                    <a:pt x="5771" y="7821"/>
                    <a:pt x="4421" y="9776"/>
                  </a:cubicBezTo>
                  <a:cubicBezTo>
                    <a:pt x="3071" y="11731"/>
                    <a:pt x="1721" y="15083"/>
                    <a:pt x="911" y="17410"/>
                  </a:cubicBezTo>
                  <a:cubicBezTo>
                    <a:pt x="101" y="19738"/>
                    <a:pt x="-169" y="21041"/>
                    <a:pt x="101" y="21321"/>
                  </a:cubicBezTo>
                  <a:cubicBezTo>
                    <a:pt x="371" y="21600"/>
                    <a:pt x="1181" y="20855"/>
                    <a:pt x="3611" y="17783"/>
                  </a:cubicBezTo>
                  <a:cubicBezTo>
                    <a:pt x="6041" y="14710"/>
                    <a:pt x="10091" y="9310"/>
                    <a:pt x="13331" y="5959"/>
                  </a:cubicBezTo>
                  <a:cubicBezTo>
                    <a:pt x="16571" y="2607"/>
                    <a:pt x="19001" y="1303"/>
                    <a:pt x="2143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3" name="Line"/>
            <p:cNvSpPr/>
            <p:nvPr/>
          </p:nvSpPr>
          <p:spPr>
            <a:xfrm>
              <a:off x="10118778" y="7237632"/>
              <a:ext cx="186889" cy="292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229" extrusionOk="0">
                  <a:moveTo>
                    <a:pt x="21433" y="2338"/>
                  </a:moveTo>
                  <a:cubicBezTo>
                    <a:pt x="20900" y="1495"/>
                    <a:pt x="20366" y="651"/>
                    <a:pt x="19300" y="229"/>
                  </a:cubicBezTo>
                  <a:cubicBezTo>
                    <a:pt x="18233" y="-193"/>
                    <a:pt x="16633" y="-193"/>
                    <a:pt x="13966" y="1663"/>
                  </a:cubicBezTo>
                  <a:cubicBezTo>
                    <a:pt x="11300" y="3520"/>
                    <a:pt x="7566" y="7232"/>
                    <a:pt x="5033" y="10270"/>
                  </a:cubicBezTo>
                  <a:cubicBezTo>
                    <a:pt x="2500" y="13307"/>
                    <a:pt x="1166" y="15669"/>
                    <a:pt x="500" y="17357"/>
                  </a:cubicBezTo>
                  <a:cubicBezTo>
                    <a:pt x="-167" y="19044"/>
                    <a:pt x="-167" y="20057"/>
                    <a:pt x="500" y="20563"/>
                  </a:cubicBezTo>
                  <a:cubicBezTo>
                    <a:pt x="1166" y="21070"/>
                    <a:pt x="2500" y="21070"/>
                    <a:pt x="5166" y="19973"/>
                  </a:cubicBezTo>
                  <a:cubicBezTo>
                    <a:pt x="7833" y="18876"/>
                    <a:pt x="11833" y="16682"/>
                    <a:pt x="14233" y="15163"/>
                  </a:cubicBezTo>
                  <a:cubicBezTo>
                    <a:pt x="16633" y="13644"/>
                    <a:pt x="17433" y="12801"/>
                    <a:pt x="17700" y="12801"/>
                  </a:cubicBezTo>
                  <a:cubicBezTo>
                    <a:pt x="17966" y="12801"/>
                    <a:pt x="17700" y="13644"/>
                    <a:pt x="16900" y="14741"/>
                  </a:cubicBezTo>
                  <a:cubicBezTo>
                    <a:pt x="16100" y="15838"/>
                    <a:pt x="14766" y="17188"/>
                    <a:pt x="13966" y="18369"/>
                  </a:cubicBezTo>
                  <a:cubicBezTo>
                    <a:pt x="13166" y="19551"/>
                    <a:pt x="12900" y="20563"/>
                    <a:pt x="13566" y="20985"/>
                  </a:cubicBezTo>
                  <a:cubicBezTo>
                    <a:pt x="14233" y="21407"/>
                    <a:pt x="15833" y="21238"/>
                    <a:pt x="17166" y="20816"/>
                  </a:cubicBezTo>
                  <a:cubicBezTo>
                    <a:pt x="18500" y="20394"/>
                    <a:pt x="19566" y="19719"/>
                    <a:pt x="20633" y="190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4" name="Line"/>
            <p:cNvSpPr/>
            <p:nvPr/>
          </p:nvSpPr>
          <p:spPr>
            <a:xfrm>
              <a:off x="10331906" y="7383779"/>
              <a:ext cx="141176" cy="191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2" h="21397" extrusionOk="0">
                  <a:moveTo>
                    <a:pt x="3384" y="7547"/>
                  </a:moveTo>
                  <a:cubicBezTo>
                    <a:pt x="4778" y="6246"/>
                    <a:pt x="6171" y="4945"/>
                    <a:pt x="7739" y="3383"/>
                  </a:cubicBezTo>
                  <a:cubicBezTo>
                    <a:pt x="9307" y="1822"/>
                    <a:pt x="11049" y="0"/>
                    <a:pt x="10875" y="0"/>
                  </a:cubicBezTo>
                  <a:cubicBezTo>
                    <a:pt x="10700" y="0"/>
                    <a:pt x="8610" y="1822"/>
                    <a:pt x="6346" y="5075"/>
                  </a:cubicBezTo>
                  <a:cubicBezTo>
                    <a:pt x="4081" y="8328"/>
                    <a:pt x="1642" y="13012"/>
                    <a:pt x="597" y="16005"/>
                  </a:cubicBezTo>
                  <a:cubicBezTo>
                    <a:pt x="-448" y="18998"/>
                    <a:pt x="-100" y="20299"/>
                    <a:pt x="1468" y="20949"/>
                  </a:cubicBezTo>
                  <a:cubicBezTo>
                    <a:pt x="3036" y="21600"/>
                    <a:pt x="5823" y="21600"/>
                    <a:pt x="9307" y="20559"/>
                  </a:cubicBezTo>
                  <a:cubicBezTo>
                    <a:pt x="12791" y="19518"/>
                    <a:pt x="16971" y="17436"/>
                    <a:pt x="21152" y="153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5" name="Line"/>
            <p:cNvSpPr/>
            <p:nvPr/>
          </p:nvSpPr>
          <p:spPr>
            <a:xfrm>
              <a:off x="10528886" y="7227990"/>
              <a:ext cx="104635" cy="299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320" y="5191"/>
                    <a:pt x="11040" y="10381"/>
                    <a:pt x="7440" y="13981"/>
                  </a:cubicBezTo>
                  <a:cubicBezTo>
                    <a:pt x="3840" y="17581"/>
                    <a:pt x="1920" y="1959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6" name="Line"/>
            <p:cNvSpPr/>
            <p:nvPr/>
          </p:nvSpPr>
          <p:spPr>
            <a:xfrm>
              <a:off x="10571848" y="7253213"/>
              <a:ext cx="375576" cy="336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405" extrusionOk="0">
                  <a:moveTo>
                    <a:pt x="8736" y="5053"/>
                  </a:moveTo>
                  <a:cubicBezTo>
                    <a:pt x="6203" y="8012"/>
                    <a:pt x="3669" y="10971"/>
                    <a:pt x="2203" y="12968"/>
                  </a:cubicBezTo>
                  <a:cubicBezTo>
                    <a:pt x="736" y="14965"/>
                    <a:pt x="336" y="16001"/>
                    <a:pt x="136" y="16889"/>
                  </a:cubicBezTo>
                  <a:cubicBezTo>
                    <a:pt x="-64" y="17776"/>
                    <a:pt x="-64" y="18516"/>
                    <a:pt x="269" y="18960"/>
                  </a:cubicBezTo>
                  <a:cubicBezTo>
                    <a:pt x="603" y="19404"/>
                    <a:pt x="1269" y="19552"/>
                    <a:pt x="3203" y="18960"/>
                  </a:cubicBezTo>
                  <a:cubicBezTo>
                    <a:pt x="5136" y="18368"/>
                    <a:pt x="8336" y="17037"/>
                    <a:pt x="10469" y="16149"/>
                  </a:cubicBezTo>
                  <a:cubicBezTo>
                    <a:pt x="12603" y="15261"/>
                    <a:pt x="13669" y="14817"/>
                    <a:pt x="14469" y="14300"/>
                  </a:cubicBezTo>
                  <a:cubicBezTo>
                    <a:pt x="15269" y="13782"/>
                    <a:pt x="15803" y="13190"/>
                    <a:pt x="16403" y="12820"/>
                  </a:cubicBezTo>
                  <a:cubicBezTo>
                    <a:pt x="17003" y="12450"/>
                    <a:pt x="17669" y="12302"/>
                    <a:pt x="18136" y="12598"/>
                  </a:cubicBezTo>
                  <a:cubicBezTo>
                    <a:pt x="18603" y="12894"/>
                    <a:pt x="18869" y="13634"/>
                    <a:pt x="18469" y="14817"/>
                  </a:cubicBezTo>
                  <a:cubicBezTo>
                    <a:pt x="18069" y="16001"/>
                    <a:pt x="17003" y="17628"/>
                    <a:pt x="16203" y="18960"/>
                  </a:cubicBezTo>
                  <a:cubicBezTo>
                    <a:pt x="15403" y="20291"/>
                    <a:pt x="14869" y="21327"/>
                    <a:pt x="14669" y="21401"/>
                  </a:cubicBezTo>
                  <a:cubicBezTo>
                    <a:pt x="14469" y="21475"/>
                    <a:pt x="14603" y="20587"/>
                    <a:pt x="15269" y="17702"/>
                  </a:cubicBezTo>
                  <a:cubicBezTo>
                    <a:pt x="15936" y="14817"/>
                    <a:pt x="17136" y="9935"/>
                    <a:pt x="17936" y="6828"/>
                  </a:cubicBezTo>
                  <a:cubicBezTo>
                    <a:pt x="18736" y="3722"/>
                    <a:pt x="19136" y="2390"/>
                    <a:pt x="19536" y="1428"/>
                  </a:cubicBezTo>
                  <a:cubicBezTo>
                    <a:pt x="19936" y="467"/>
                    <a:pt x="20336" y="-125"/>
                    <a:pt x="20603" y="23"/>
                  </a:cubicBezTo>
                  <a:cubicBezTo>
                    <a:pt x="20869" y="171"/>
                    <a:pt x="21003" y="1059"/>
                    <a:pt x="21136" y="2316"/>
                  </a:cubicBezTo>
                  <a:cubicBezTo>
                    <a:pt x="21269" y="3574"/>
                    <a:pt x="21403" y="5201"/>
                    <a:pt x="21536" y="682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7" name="Line"/>
            <p:cNvSpPr/>
            <p:nvPr/>
          </p:nvSpPr>
          <p:spPr>
            <a:xfrm>
              <a:off x="10969513" y="7395406"/>
              <a:ext cx="26741" cy="172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0" h="21368" extrusionOk="0">
                  <a:moveTo>
                    <a:pt x="20700" y="0"/>
                  </a:moveTo>
                  <a:cubicBezTo>
                    <a:pt x="13500" y="6048"/>
                    <a:pt x="6300" y="12096"/>
                    <a:pt x="2700" y="15840"/>
                  </a:cubicBezTo>
                  <a:cubicBezTo>
                    <a:pt x="-900" y="19584"/>
                    <a:pt x="-900" y="21024"/>
                    <a:pt x="2700" y="21312"/>
                  </a:cubicBezTo>
                  <a:cubicBezTo>
                    <a:pt x="6300" y="21600"/>
                    <a:pt x="13500" y="20736"/>
                    <a:pt x="20700" y="198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8" name="Line"/>
            <p:cNvSpPr/>
            <p:nvPr/>
          </p:nvSpPr>
          <p:spPr>
            <a:xfrm>
              <a:off x="10717228" y="7385336"/>
              <a:ext cx="675970" cy="5864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362" extrusionOk="0">
                  <a:moveTo>
                    <a:pt x="16587" y="1638"/>
                  </a:moveTo>
                  <a:cubicBezTo>
                    <a:pt x="16882" y="960"/>
                    <a:pt x="17177" y="283"/>
                    <a:pt x="17140" y="71"/>
                  </a:cubicBezTo>
                  <a:cubicBezTo>
                    <a:pt x="17103" y="-141"/>
                    <a:pt x="16734" y="113"/>
                    <a:pt x="16108" y="1003"/>
                  </a:cubicBezTo>
                  <a:cubicBezTo>
                    <a:pt x="15481" y="1892"/>
                    <a:pt x="14597" y="3417"/>
                    <a:pt x="14081" y="4433"/>
                  </a:cubicBezTo>
                  <a:cubicBezTo>
                    <a:pt x="13565" y="5450"/>
                    <a:pt x="13417" y="5958"/>
                    <a:pt x="13528" y="6297"/>
                  </a:cubicBezTo>
                  <a:cubicBezTo>
                    <a:pt x="13638" y="6635"/>
                    <a:pt x="14007" y="6805"/>
                    <a:pt x="14633" y="6339"/>
                  </a:cubicBezTo>
                  <a:cubicBezTo>
                    <a:pt x="15260" y="5873"/>
                    <a:pt x="16145" y="4772"/>
                    <a:pt x="16698" y="4052"/>
                  </a:cubicBezTo>
                  <a:cubicBezTo>
                    <a:pt x="17250" y="3332"/>
                    <a:pt x="17472" y="2993"/>
                    <a:pt x="17803" y="2443"/>
                  </a:cubicBezTo>
                  <a:cubicBezTo>
                    <a:pt x="18135" y="1892"/>
                    <a:pt x="18577" y="1130"/>
                    <a:pt x="18799" y="1130"/>
                  </a:cubicBezTo>
                  <a:cubicBezTo>
                    <a:pt x="19020" y="1130"/>
                    <a:pt x="19020" y="1892"/>
                    <a:pt x="19278" y="3247"/>
                  </a:cubicBezTo>
                  <a:cubicBezTo>
                    <a:pt x="19536" y="4603"/>
                    <a:pt x="20052" y="6551"/>
                    <a:pt x="20568" y="8880"/>
                  </a:cubicBezTo>
                  <a:cubicBezTo>
                    <a:pt x="21084" y="11210"/>
                    <a:pt x="21600" y="13920"/>
                    <a:pt x="21379" y="15995"/>
                  </a:cubicBezTo>
                  <a:cubicBezTo>
                    <a:pt x="21158" y="18071"/>
                    <a:pt x="20199" y="19511"/>
                    <a:pt x="18430" y="20358"/>
                  </a:cubicBezTo>
                  <a:cubicBezTo>
                    <a:pt x="16661" y="21205"/>
                    <a:pt x="14081" y="21459"/>
                    <a:pt x="11316" y="21332"/>
                  </a:cubicBezTo>
                  <a:cubicBezTo>
                    <a:pt x="8552" y="21205"/>
                    <a:pt x="5603" y="20697"/>
                    <a:pt x="3686" y="20400"/>
                  </a:cubicBezTo>
                  <a:cubicBezTo>
                    <a:pt x="1769" y="20104"/>
                    <a:pt x="885" y="20019"/>
                    <a:pt x="0" y="199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09" name="Line"/>
            <p:cNvSpPr/>
            <p:nvPr/>
          </p:nvSpPr>
          <p:spPr>
            <a:xfrm>
              <a:off x="9948295" y="7716840"/>
              <a:ext cx="1110740" cy="901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468" extrusionOk="0">
                  <a:moveTo>
                    <a:pt x="1925" y="21468"/>
                  </a:moveTo>
                  <a:cubicBezTo>
                    <a:pt x="1609" y="20914"/>
                    <a:pt x="1294" y="20360"/>
                    <a:pt x="911" y="18976"/>
                  </a:cubicBezTo>
                  <a:cubicBezTo>
                    <a:pt x="527" y="17591"/>
                    <a:pt x="76" y="15376"/>
                    <a:pt x="9" y="14268"/>
                  </a:cubicBezTo>
                  <a:cubicBezTo>
                    <a:pt x="-59" y="13160"/>
                    <a:pt x="257" y="13160"/>
                    <a:pt x="1249" y="13160"/>
                  </a:cubicBezTo>
                  <a:cubicBezTo>
                    <a:pt x="2241" y="13160"/>
                    <a:pt x="3909" y="13160"/>
                    <a:pt x="5668" y="12883"/>
                  </a:cubicBezTo>
                  <a:cubicBezTo>
                    <a:pt x="7427" y="12606"/>
                    <a:pt x="9275" y="12053"/>
                    <a:pt x="11057" y="10668"/>
                  </a:cubicBezTo>
                  <a:cubicBezTo>
                    <a:pt x="12838" y="9283"/>
                    <a:pt x="14551" y="7068"/>
                    <a:pt x="16197" y="5406"/>
                  </a:cubicBezTo>
                  <a:cubicBezTo>
                    <a:pt x="17843" y="3745"/>
                    <a:pt x="19422" y="2637"/>
                    <a:pt x="20346" y="1806"/>
                  </a:cubicBezTo>
                  <a:cubicBezTo>
                    <a:pt x="21270" y="976"/>
                    <a:pt x="21541" y="422"/>
                    <a:pt x="21541" y="145"/>
                  </a:cubicBezTo>
                  <a:cubicBezTo>
                    <a:pt x="21541" y="-132"/>
                    <a:pt x="21270" y="-132"/>
                    <a:pt x="20459" y="1253"/>
                  </a:cubicBezTo>
                  <a:cubicBezTo>
                    <a:pt x="19647" y="2637"/>
                    <a:pt x="18294" y="5406"/>
                    <a:pt x="16941" y="81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0" name="Line"/>
            <p:cNvSpPr/>
            <p:nvPr/>
          </p:nvSpPr>
          <p:spPr>
            <a:xfrm>
              <a:off x="9615079" y="4312179"/>
              <a:ext cx="76733" cy="28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327" y="0"/>
                    <a:pt x="15055" y="0"/>
                    <a:pt x="13091" y="527"/>
                  </a:cubicBezTo>
                  <a:cubicBezTo>
                    <a:pt x="11127" y="1054"/>
                    <a:pt x="10473" y="2107"/>
                    <a:pt x="8509" y="5707"/>
                  </a:cubicBezTo>
                  <a:cubicBezTo>
                    <a:pt x="6545" y="9307"/>
                    <a:pt x="3273" y="1545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1" name="Line"/>
            <p:cNvSpPr/>
            <p:nvPr/>
          </p:nvSpPr>
          <p:spPr>
            <a:xfrm>
              <a:off x="9649957" y="3964726"/>
              <a:ext cx="216245" cy="559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0" extrusionOk="0">
                  <a:moveTo>
                    <a:pt x="0" y="15212"/>
                  </a:moveTo>
                  <a:cubicBezTo>
                    <a:pt x="465" y="14498"/>
                    <a:pt x="929" y="13784"/>
                    <a:pt x="1626" y="13605"/>
                  </a:cubicBezTo>
                  <a:cubicBezTo>
                    <a:pt x="2323" y="13427"/>
                    <a:pt x="3252" y="13784"/>
                    <a:pt x="5458" y="15034"/>
                  </a:cubicBezTo>
                  <a:cubicBezTo>
                    <a:pt x="7665" y="16283"/>
                    <a:pt x="11148" y="18425"/>
                    <a:pt x="13239" y="19720"/>
                  </a:cubicBezTo>
                  <a:cubicBezTo>
                    <a:pt x="15329" y="21014"/>
                    <a:pt x="16026" y="21460"/>
                    <a:pt x="16374" y="21460"/>
                  </a:cubicBezTo>
                  <a:cubicBezTo>
                    <a:pt x="16723" y="21460"/>
                    <a:pt x="16723" y="21014"/>
                    <a:pt x="16606" y="19229"/>
                  </a:cubicBezTo>
                  <a:cubicBezTo>
                    <a:pt x="16490" y="17443"/>
                    <a:pt x="16258" y="14320"/>
                    <a:pt x="16258" y="11196"/>
                  </a:cubicBezTo>
                  <a:cubicBezTo>
                    <a:pt x="16258" y="8072"/>
                    <a:pt x="16490" y="4948"/>
                    <a:pt x="16723" y="2984"/>
                  </a:cubicBezTo>
                  <a:cubicBezTo>
                    <a:pt x="16955" y="1020"/>
                    <a:pt x="17187" y="217"/>
                    <a:pt x="17419" y="39"/>
                  </a:cubicBezTo>
                  <a:cubicBezTo>
                    <a:pt x="17652" y="-140"/>
                    <a:pt x="17884" y="306"/>
                    <a:pt x="18581" y="1377"/>
                  </a:cubicBezTo>
                  <a:cubicBezTo>
                    <a:pt x="19277" y="2448"/>
                    <a:pt x="20439" y="4144"/>
                    <a:pt x="21600" y="58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2" name="Line"/>
            <p:cNvSpPr/>
            <p:nvPr/>
          </p:nvSpPr>
          <p:spPr>
            <a:xfrm>
              <a:off x="9923231" y="4338541"/>
              <a:ext cx="180106" cy="212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4" h="21018" extrusionOk="0">
                  <a:moveTo>
                    <a:pt x="7148" y="9114"/>
                  </a:moveTo>
                  <a:cubicBezTo>
                    <a:pt x="5528" y="7736"/>
                    <a:pt x="3908" y="6357"/>
                    <a:pt x="2963" y="6242"/>
                  </a:cubicBezTo>
                  <a:cubicBezTo>
                    <a:pt x="2018" y="6127"/>
                    <a:pt x="1748" y="7276"/>
                    <a:pt x="1343" y="9344"/>
                  </a:cubicBezTo>
                  <a:cubicBezTo>
                    <a:pt x="938" y="11412"/>
                    <a:pt x="398" y="14399"/>
                    <a:pt x="128" y="16697"/>
                  </a:cubicBezTo>
                  <a:cubicBezTo>
                    <a:pt x="-142" y="18995"/>
                    <a:pt x="-142" y="20604"/>
                    <a:pt x="1748" y="20948"/>
                  </a:cubicBezTo>
                  <a:cubicBezTo>
                    <a:pt x="3638" y="21293"/>
                    <a:pt x="7418" y="20374"/>
                    <a:pt x="11063" y="17846"/>
                  </a:cubicBezTo>
                  <a:cubicBezTo>
                    <a:pt x="14708" y="15319"/>
                    <a:pt x="18218" y="11182"/>
                    <a:pt x="19838" y="7965"/>
                  </a:cubicBezTo>
                  <a:cubicBezTo>
                    <a:pt x="21458" y="4748"/>
                    <a:pt x="21188" y="2450"/>
                    <a:pt x="19433" y="1187"/>
                  </a:cubicBezTo>
                  <a:cubicBezTo>
                    <a:pt x="17678" y="-77"/>
                    <a:pt x="14438" y="-307"/>
                    <a:pt x="11198" y="382"/>
                  </a:cubicBezTo>
                  <a:cubicBezTo>
                    <a:pt x="7958" y="1072"/>
                    <a:pt x="4718" y="2680"/>
                    <a:pt x="2828" y="4059"/>
                  </a:cubicBezTo>
                  <a:cubicBezTo>
                    <a:pt x="938" y="5438"/>
                    <a:pt x="398" y="6587"/>
                    <a:pt x="668" y="7506"/>
                  </a:cubicBezTo>
                  <a:cubicBezTo>
                    <a:pt x="938" y="8425"/>
                    <a:pt x="2018" y="9114"/>
                    <a:pt x="3098" y="980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3" name="Line"/>
            <p:cNvSpPr/>
            <p:nvPr/>
          </p:nvSpPr>
          <p:spPr>
            <a:xfrm>
              <a:off x="10173128" y="4359363"/>
              <a:ext cx="104636" cy="2248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5" extrusionOk="0">
                  <a:moveTo>
                    <a:pt x="21600" y="156"/>
                  </a:moveTo>
                  <a:cubicBezTo>
                    <a:pt x="19200" y="-65"/>
                    <a:pt x="16800" y="-285"/>
                    <a:pt x="14160" y="1258"/>
                  </a:cubicBezTo>
                  <a:cubicBezTo>
                    <a:pt x="11520" y="2801"/>
                    <a:pt x="8640" y="6107"/>
                    <a:pt x="6720" y="9193"/>
                  </a:cubicBezTo>
                  <a:cubicBezTo>
                    <a:pt x="4800" y="12278"/>
                    <a:pt x="3840" y="15144"/>
                    <a:pt x="3360" y="17127"/>
                  </a:cubicBezTo>
                  <a:cubicBezTo>
                    <a:pt x="2880" y="19111"/>
                    <a:pt x="2880" y="20213"/>
                    <a:pt x="2400" y="20764"/>
                  </a:cubicBezTo>
                  <a:cubicBezTo>
                    <a:pt x="1920" y="21315"/>
                    <a:pt x="960" y="21315"/>
                    <a:pt x="0" y="213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4" name="Line"/>
            <p:cNvSpPr/>
            <p:nvPr/>
          </p:nvSpPr>
          <p:spPr>
            <a:xfrm>
              <a:off x="10131275" y="4321453"/>
              <a:ext cx="306929" cy="814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39" extrusionOk="0">
                  <a:moveTo>
                    <a:pt x="0" y="20439"/>
                  </a:moveTo>
                  <a:cubicBezTo>
                    <a:pt x="1309" y="12850"/>
                    <a:pt x="2618" y="5261"/>
                    <a:pt x="5727" y="2050"/>
                  </a:cubicBezTo>
                  <a:cubicBezTo>
                    <a:pt x="8836" y="-1161"/>
                    <a:pt x="13745" y="7"/>
                    <a:pt x="16691" y="1466"/>
                  </a:cubicBezTo>
                  <a:cubicBezTo>
                    <a:pt x="19636" y="2925"/>
                    <a:pt x="20618" y="4677"/>
                    <a:pt x="21600" y="642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5" name="Line"/>
            <p:cNvSpPr/>
            <p:nvPr/>
          </p:nvSpPr>
          <p:spPr>
            <a:xfrm>
              <a:off x="9998738" y="4806207"/>
              <a:ext cx="41855" cy="219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6" extrusionOk="0">
                  <a:moveTo>
                    <a:pt x="21600" y="2820"/>
                  </a:moveTo>
                  <a:cubicBezTo>
                    <a:pt x="20400" y="1470"/>
                    <a:pt x="19200" y="120"/>
                    <a:pt x="18000" y="7"/>
                  </a:cubicBezTo>
                  <a:cubicBezTo>
                    <a:pt x="16800" y="-105"/>
                    <a:pt x="15600" y="1020"/>
                    <a:pt x="12600" y="4170"/>
                  </a:cubicBezTo>
                  <a:cubicBezTo>
                    <a:pt x="9600" y="7320"/>
                    <a:pt x="4800" y="12495"/>
                    <a:pt x="2400" y="15757"/>
                  </a:cubicBezTo>
                  <a:cubicBezTo>
                    <a:pt x="0" y="19020"/>
                    <a:pt x="0" y="20370"/>
                    <a:pt x="0" y="20932"/>
                  </a:cubicBezTo>
                  <a:cubicBezTo>
                    <a:pt x="0" y="21495"/>
                    <a:pt x="0" y="21270"/>
                    <a:pt x="0" y="210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6" name="Line"/>
            <p:cNvSpPr/>
            <p:nvPr/>
          </p:nvSpPr>
          <p:spPr>
            <a:xfrm>
              <a:off x="9807894" y="4786521"/>
              <a:ext cx="386163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600" extrusionOk="0">
                  <a:moveTo>
                    <a:pt x="524" y="21600"/>
                  </a:moveTo>
                  <a:cubicBezTo>
                    <a:pt x="139" y="18000"/>
                    <a:pt x="-247" y="14400"/>
                    <a:pt x="203" y="11700"/>
                  </a:cubicBezTo>
                  <a:cubicBezTo>
                    <a:pt x="653" y="9000"/>
                    <a:pt x="1939" y="7200"/>
                    <a:pt x="4767" y="5400"/>
                  </a:cubicBezTo>
                  <a:cubicBezTo>
                    <a:pt x="7596" y="3600"/>
                    <a:pt x="11967" y="1800"/>
                    <a:pt x="14989" y="900"/>
                  </a:cubicBezTo>
                  <a:cubicBezTo>
                    <a:pt x="18010" y="0"/>
                    <a:pt x="19682" y="0"/>
                    <a:pt x="2135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7" name="Line"/>
            <p:cNvSpPr/>
            <p:nvPr/>
          </p:nvSpPr>
          <p:spPr>
            <a:xfrm>
              <a:off x="10215696" y="4857132"/>
              <a:ext cx="173679" cy="249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236" extrusionOk="0">
                  <a:moveTo>
                    <a:pt x="776" y="7656"/>
                  </a:moveTo>
                  <a:cubicBezTo>
                    <a:pt x="776" y="11223"/>
                    <a:pt x="776" y="14790"/>
                    <a:pt x="632" y="17267"/>
                  </a:cubicBezTo>
                  <a:cubicBezTo>
                    <a:pt x="488" y="19744"/>
                    <a:pt x="200" y="21131"/>
                    <a:pt x="56" y="21230"/>
                  </a:cubicBezTo>
                  <a:cubicBezTo>
                    <a:pt x="-88" y="21329"/>
                    <a:pt x="-88" y="20140"/>
                    <a:pt x="1784" y="16870"/>
                  </a:cubicBezTo>
                  <a:cubicBezTo>
                    <a:pt x="3656" y="13601"/>
                    <a:pt x="7400" y="8250"/>
                    <a:pt x="9848" y="5179"/>
                  </a:cubicBezTo>
                  <a:cubicBezTo>
                    <a:pt x="12296" y="2107"/>
                    <a:pt x="13448" y="1314"/>
                    <a:pt x="14744" y="720"/>
                  </a:cubicBezTo>
                  <a:cubicBezTo>
                    <a:pt x="16040" y="125"/>
                    <a:pt x="17480" y="-271"/>
                    <a:pt x="18632" y="224"/>
                  </a:cubicBezTo>
                  <a:cubicBezTo>
                    <a:pt x="19784" y="720"/>
                    <a:pt x="20648" y="2107"/>
                    <a:pt x="21512" y="34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8" name="Line"/>
            <p:cNvSpPr/>
            <p:nvPr/>
          </p:nvSpPr>
          <p:spPr>
            <a:xfrm>
              <a:off x="10354537" y="4879199"/>
              <a:ext cx="195277" cy="2196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033" extrusionOk="0">
                  <a:moveTo>
                    <a:pt x="16767" y="3149"/>
                  </a:moveTo>
                  <a:cubicBezTo>
                    <a:pt x="16259" y="2036"/>
                    <a:pt x="15750" y="922"/>
                    <a:pt x="14861" y="366"/>
                  </a:cubicBezTo>
                  <a:cubicBezTo>
                    <a:pt x="13972" y="-191"/>
                    <a:pt x="12701" y="-191"/>
                    <a:pt x="11430" y="922"/>
                  </a:cubicBezTo>
                  <a:cubicBezTo>
                    <a:pt x="10160" y="2036"/>
                    <a:pt x="8889" y="4263"/>
                    <a:pt x="7110" y="7046"/>
                  </a:cubicBezTo>
                  <a:cubicBezTo>
                    <a:pt x="5332" y="9830"/>
                    <a:pt x="3045" y="13170"/>
                    <a:pt x="1647" y="15731"/>
                  </a:cubicBezTo>
                  <a:cubicBezTo>
                    <a:pt x="249" y="18291"/>
                    <a:pt x="-259" y="20073"/>
                    <a:pt x="122" y="20741"/>
                  </a:cubicBezTo>
                  <a:cubicBezTo>
                    <a:pt x="503" y="21409"/>
                    <a:pt x="1774" y="20964"/>
                    <a:pt x="4442" y="19071"/>
                  </a:cubicBezTo>
                  <a:cubicBezTo>
                    <a:pt x="7110" y="17178"/>
                    <a:pt x="11176" y="13838"/>
                    <a:pt x="13590" y="11722"/>
                  </a:cubicBezTo>
                  <a:cubicBezTo>
                    <a:pt x="16005" y="9607"/>
                    <a:pt x="16767" y="8716"/>
                    <a:pt x="17656" y="7937"/>
                  </a:cubicBezTo>
                  <a:cubicBezTo>
                    <a:pt x="18546" y="7157"/>
                    <a:pt x="19562" y="6489"/>
                    <a:pt x="20070" y="6823"/>
                  </a:cubicBezTo>
                  <a:cubicBezTo>
                    <a:pt x="20579" y="7157"/>
                    <a:pt x="20579" y="8494"/>
                    <a:pt x="19562" y="10498"/>
                  </a:cubicBezTo>
                  <a:cubicBezTo>
                    <a:pt x="18546" y="12502"/>
                    <a:pt x="16513" y="15174"/>
                    <a:pt x="15369" y="17067"/>
                  </a:cubicBezTo>
                  <a:cubicBezTo>
                    <a:pt x="14226" y="18960"/>
                    <a:pt x="13972" y="20073"/>
                    <a:pt x="14607" y="20296"/>
                  </a:cubicBezTo>
                  <a:cubicBezTo>
                    <a:pt x="15242" y="20518"/>
                    <a:pt x="16767" y="19850"/>
                    <a:pt x="18037" y="19071"/>
                  </a:cubicBezTo>
                  <a:cubicBezTo>
                    <a:pt x="19308" y="18291"/>
                    <a:pt x="20325" y="17401"/>
                    <a:pt x="21341" y="165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19" name="Line"/>
            <p:cNvSpPr/>
            <p:nvPr/>
          </p:nvSpPr>
          <p:spPr>
            <a:xfrm>
              <a:off x="10589342" y="4916496"/>
              <a:ext cx="176717" cy="183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1" extrusionOk="0">
                  <a:moveTo>
                    <a:pt x="12221" y="2693"/>
                  </a:moveTo>
                  <a:cubicBezTo>
                    <a:pt x="13642" y="1627"/>
                    <a:pt x="15063" y="560"/>
                    <a:pt x="14921" y="160"/>
                  </a:cubicBezTo>
                  <a:cubicBezTo>
                    <a:pt x="14779" y="-240"/>
                    <a:pt x="13074" y="27"/>
                    <a:pt x="10516" y="1893"/>
                  </a:cubicBezTo>
                  <a:cubicBezTo>
                    <a:pt x="7958" y="3760"/>
                    <a:pt x="4547" y="7227"/>
                    <a:pt x="2558" y="10293"/>
                  </a:cubicBezTo>
                  <a:cubicBezTo>
                    <a:pt x="568" y="13360"/>
                    <a:pt x="0" y="16027"/>
                    <a:pt x="0" y="18027"/>
                  </a:cubicBezTo>
                  <a:cubicBezTo>
                    <a:pt x="0" y="20027"/>
                    <a:pt x="568" y="21360"/>
                    <a:pt x="4263" y="20960"/>
                  </a:cubicBezTo>
                  <a:cubicBezTo>
                    <a:pt x="7958" y="20560"/>
                    <a:pt x="14779" y="18427"/>
                    <a:pt x="21600" y="162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0" name="Line"/>
            <p:cNvSpPr/>
            <p:nvPr/>
          </p:nvSpPr>
          <p:spPr>
            <a:xfrm>
              <a:off x="10822316" y="4774478"/>
              <a:ext cx="111158" cy="3079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188" extrusionOk="0">
                  <a:moveTo>
                    <a:pt x="21073" y="1789"/>
                  </a:moveTo>
                  <a:cubicBezTo>
                    <a:pt x="20632" y="989"/>
                    <a:pt x="20191" y="189"/>
                    <a:pt x="18869" y="29"/>
                  </a:cubicBezTo>
                  <a:cubicBezTo>
                    <a:pt x="17547" y="-131"/>
                    <a:pt x="15342" y="349"/>
                    <a:pt x="13138" y="2189"/>
                  </a:cubicBezTo>
                  <a:cubicBezTo>
                    <a:pt x="10934" y="4029"/>
                    <a:pt x="8730" y="7229"/>
                    <a:pt x="6747" y="10029"/>
                  </a:cubicBezTo>
                  <a:cubicBezTo>
                    <a:pt x="4763" y="12829"/>
                    <a:pt x="3000" y="15229"/>
                    <a:pt x="1677" y="17149"/>
                  </a:cubicBezTo>
                  <a:cubicBezTo>
                    <a:pt x="355" y="19069"/>
                    <a:pt x="-527" y="20509"/>
                    <a:pt x="355" y="20989"/>
                  </a:cubicBezTo>
                  <a:cubicBezTo>
                    <a:pt x="1236" y="21469"/>
                    <a:pt x="3881" y="20989"/>
                    <a:pt x="6526" y="2050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1" name="Line"/>
            <p:cNvSpPr/>
            <p:nvPr/>
          </p:nvSpPr>
          <p:spPr>
            <a:xfrm>
              <a:off x="10874999" y="4912184"/>
              <a:ext cx="281694" cy="2231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368" extrusionOk="0">
                  <a:moveTo>
                    <a:pt x="12419" y="2663"/>
                  </a:moveTo>
                  <a:cubicBezTo>
                    <a:pt x="12951" y="1549"/>
                    <a:pt x="13482" y="436"/>
                    <a:pt x="13305" y="102"/>
                  </a:cubicBezTo>
                  <a:cubicBezTo>
                    <a:pt x="13128" y="-232"/>
                    <a:pt x="12242" y="213"/>
                    <a:pt x="10118" y="2106"/>
                  </a:cubicBezTo>
                  <a:cubicBezTo>
                    <a:pt x="7993" y="3999"/>
                    <a:pt x="4629" y="7339"/>
                    <a:pt x="2593" y="9677"/>
                  </a:cubicBezTo>
                  <a:cubicBezTo>
                    <a:pt x="557" y="12015"/>
                    <a:pt x="-151" y="13352"/>
                    <a:pt x="26" y="14131"/>
                  </a:cubicBezTo>
                  <a:cubicBezTo>
                    <a:pt x="203" y="14910"/>
                    <a:pt x="1265" y="15133"/>
                    <a:pt x="4187" y="15690"/>
                  </a:cubicBezTo>
                  <a:cubicBezTo>
                    <a:pt x="7108" y="16246"/>
                    <a:pt x="11888" y="17137"/>
                    <a:pt x="15075" y="18139"/>
                  </a:cubicBezTo>
                  <a:cubicBezTo>
                    <a:pt x="18262" y="19141"/>
                    <a:pt x="19856" y="20255"/>
                    <a:pt x="21449" y="213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2" name="Line"/>
            <p:cNvSpPr/>
            <p:nvPr/>
          </p:nvSpPr>
          <p:spPr>
            <a:xfrm>
              <a:off x="11170644" y="4953936"/>
              <a:ext cx="41854" cy="1677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1" extrusionOk="0">
                  <a:moveTo>
                    <a:pt x="21600" y="0"/>
                  </a:moveTo>
                  <a:cubicBezTo>
                    <a:pt x="21600" y="6214"/>
                    <a:pt x="21600" y="12427"/>
                    <a:pt x="19800" y="16274"/>
                  </a:cubicBezTo>
                  <a:cubicBezTo>
                    <a:pt x="18000" y="20121"/>
                    <a:pt x="14400" y="21600"/>
                    <a:pt x="10800" y="21304"/>
                  </a:cubicBezTo>
                  <a:cubicBezTo>
                    <a:pt x="7200" y="21008"/>
                    <a:pt x="3600" y="18937"/>
                    <a:pt x="0" y="168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3" name="Line"/>
            <p:cNvSpPr/>
            <p:nvPr/>
          </p:nvSpPr>
          <p:spPr>
            <a:xfrm>
              <a:off x="11149717" y="4748057"/>
              <a:ext cx="62781" cy="73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1" extrusionOk="0">
                  <a:moveTo>
                    <a:pt x="0" y="7116"/>
                  </a:moveTo>
                  <a:cubicBezTo>
                    <a:pt x="1600" y="3741"/>
                    <a:pt x="3200" y="366"/>
                    <a:pt x="5600" y="28"/>
                  </a:cubicBezTo>
                  <a:cubicBezTo>
                    <a:pt x="8000" y="-309"/>
                    <a:pt x="11200" y="2391"/>
                    <a:pt x="14000" y="6441"/>
                  </a:cubicBezTo>
                  <a:cubicBezTo>
                    <a:pt x="16800" y="10491"/>
                    <a:pt x="19200" y="15891"/>
                    <a:pt x="21600" y="212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4" name="Line"/>
            <p:cNvSpPr/>
            <p:nvPr/>
          </p:nvSpPr>
          <p:spPr>
            <a:xfrm>
              <a:off x="11289229" y="4929227"/>
              <a:ext cx="428056" cy="485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459" extrusionOk="0">
                  <a:moveTo>
                    <a:pt x="1401" y="785"/>
                  </a:moveTo>
                  <a:cubicBezTo>
                    <a:pt x="1401" y="1916"/>
                    <a:pt x="1401" y="3048"/>
                    <a:pt x="1284" y="4025"/>
                  </a:cubicBezTo>
                  <a:cubicBezTo>
                    <a:pt x="1168" y="5002"/>
                    <a:pt x="934" y="5825"/>
                    <a:pt x="1109" y="6030"/>
                  </a:cubicBezTo>
                  <a:cubicBezTo>
                    <a:pt x="1284" y="6236"/>
                    <a:pt x="1868" y="5825"/>
                    <a:pt x="2627" y="5105"/>
                  </a:cubicBezTo>
                  <a:cubicBezTo>
                    <a:pt x="3386" y="4385"/>
                    <a:pt x="4320" y="3356"/>
                    <a:pt x="5021" y="2688"/>
                  </a:cubicBezTo>
                  <a:cubicBezTo>
                    <a:pt x="5721" y="2019"/>
                    <a:pt x="6188" y="1710"/>
                    <a:pt x="6889" y="1762"/>
                  </a:cubicBezTo>
                  <a:cubicBezTo>
                    <a:pt x="7589" y="1813"/>
                    <a:pt x="8523" y="2225"/>
                    <a:pt x="9282" y="2996"/>
                  </a:cubicBezTo>
                  <a:cubicBezTo>
                    <a:pt x="10041" y="3768"/>
                    <a:pt x="10625" y="4899"/>
                    <a:pt x="11092" y="5773"/>
                  </a:cubicBezTo>
                  <a:cubicBezTo>
                    <a:pt x="11559" y="6648"/>
                    <a:pt x="11909" y="7265"/>
                    <a:pt x="12318" y="7368"/>
                  </a:cubicBezTo>
                  <a:cubicBezTo>
                    <a:pt x="12726" y="7470"/>
                    <a:pt x="13193" y="7059"/>
                    <a:pt x="13952" y="6030"/>
                  </a:cubicBezTo>
                  <a:cubicBezTo>
                    <a:pt x="14711" y="5002"/>
                    <a:pt x="15762" y="3356"/>
                    <a:pt x="16521" y="2173"/>
                  </a:cubicBezTo>
                  <a:cubicBezTo>
                    <a:pt x="17280" y="990"/>
                    <a:pt x="17747" y="270"/>
                    <a:pt x="17630" y="65"/>
                  </a:cubicBezTo>
                  <a:cubicBezTo>
                    <a:pt x="17513" y="-141"/>
                    <a:pt x="16813" y="168"/>
                    <a:pt x="15996" y="682"/>
                  </a:cubicBezTo>
                  <a:cubicBezTo>
                    <a:pt x="15178" y="1196"/>
                    <a:pt x="14244" y="1916"/>
                    <a:pt x="13544" y="2533"/>
                  </a:cubicBezTo>
                  <a:cubicBezTo>
                    <a:pt x="12843" y="3150"/>
                    <a:pt x="12376" y="3665"/>
                    <a:pt x="12435" y="3819"/>
                  </a:cubicBezTo>
                  <a:cubicBezTo>
                    <a:pt x="12493" y="3973"/>
                    <a:pt x="13077" y="3768"/>
                    <a:pt x="14303" y="3408"/>
                  </a:cubicBezTo>
                  <a:cubicBezTo>
                    <a:pt x="15529" y="3048"/>
                    <a:pt x="17397" y="2533"/>
                    <a:pt x="18856" y="3150"/>
                  </a:cubicBezTo>
                  <a:cubicBezTo>
                    <a:pt x="20316" y="3768"/>
                    <a:pt x="21366" y="5516"/>
                    <a:pt x="21483" y="7933"/>
                  </a:cubicBezTo>
                  <a:cubicBezTo>
                    <a:pt x="21600" y="10350"/>
                    <a:pt x="20783" y="13436"/>
                    <a:pt x="18681" y="15750"/>
                  </a:cubicBezTo>
                  <a:cubicBezTo>
                    <a:pt x="16579" y="18065"/>
                    <a:pt x="13194" y="19608"/>
                    <a:pt x="9866" y="20430"/>
                  </a:cubicBezTo>
                  <a:cubicBezTo>
                    <a:pt x="6538" y="21253"/>
                    <a:pt x="3269" y="21356"/>
                    <a:pt x="0" y="214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5" name="Line"/>
            <p:cNvSpPr/>
            <p:nvPr/>
          </p:nvSpPr>
          <p:spPr>
            <a:xfrm>
              <a:off x="9248562" y="5137409"/>
              <a:ext cx="286584" cy="466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237" extrusionOk="0">
                  <a:moveTo>
                    <a:pt x="5422" y="12292"/>
                  </a:moveTo>
                  <a:cubicBezTo>
                    <a:pt x="4565" y="13245"/>
                    <a:pt x="3707" y="14198"/>
                    <a:pt x="3107" y="15469"/>
                  </a:cubicBezTo>
                  <a:cubicBezTo>
                    <a:pt x="2507" y="16739"/>
                    <a:pt x="2165" y="18327"/>
                    <a:pt x="1736" y="19439"/>
                  </a:cubicBezTo>
                  <a:cubicBezTo>
                    <a:pt x="1307" y="20551"/>
                    <a:pt x="793" y="21186"/>
                    <a:pt x="450" y="21186"/>
                  </a:cubicBezTo>
                  <a:cubicBezTo>
                    <a:pt x="107" y="21186"/>
                    <a:pt x="-64" y="20551"/>
                    <a:pt x="22" y="18804"/>
                  </a:cubicBezTo>
                  <a:cubicBezTo>
                    <a:pt x="107" y="17057"/>
                    <a:pt x="450" y="14198"/>
                    <a:pt x="622" y="12504"/>
                  </a:cubicBezTo>
                  <a:cubicBezTo>
                    <a:pt x="793" y="10810"/>
                    <a:pt x="793" y="10280"/>
                    <a:pt x="1222" y="10227"/>
                  </a:cubicBezTo>
                  <a:cubicBezTo>
                    <a:pt x="1650" y="10174"/>
                    <a:pt x="2507" y="10598"/>
                    <a:pt x="4136" y="12186"/>
                  </a:cubicBezTo>
                  <a:cubicBezTo>
                    <a:pt x="5765" y="13774"/>
                    <a:pt x="8165" y="16527"/>
                    <a:pt x="10222" y="18327"/>
                  </a:cubicBezTo>
                  <a:cubicBezTo>
                    <a:pt x="12279" y="20127"/>
                    <a:pt x="13993" y="20974"/>
                    <a:pt x="15707" y="21186"/>
                  </a:cubicBezTo>
                  <a:cubicBezTo>
                    <a:pt x="17422" y="21398"/>
                    <a:pt x="19136" y="20974"/>
                    <a:pt x="20165" y="19333"/>
                  </a:cubicBezTo>
                  <a:cubicBezTo>
                    <a:pt x="21193" y="17692"/>
                    <a:pt x="21536" y="14833"/>
                    <a:pt x="20507" y="11551"/>
                  </a:cubicBezTo>
                  <a:cubicBezTo>
                    <a:pt x="19479" y="8269"/>
                    <a:pt x="17079" y="4563"/>
                    <a:pt x="15536" y="2445"/>
                  </a:cubicBezTo>
                  <a:cubicBezTo>
                    <a:pt x="13993" y="327"/>
                    <a:pt x="13307" y="-202"/>
                    <a:pt x="12965" y="63"/>
                  </a:cubicBezTo>
                  <a:cubicBezTo>
                    <a:pt x="12622" y="327"/>
                    <a:pt x="12622" y="1386"/>
                    <a:pt x="12879" y="2286"/>
                  </a:cubicBezTo>
                  <a:cubicBezTo>
                    <a:pt x="13136" y="3186"/>
                    <a:pt x="13650" y="3927"/>
                    <a:pt x="14165" y="466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6" name="Line"/>
            <p:cNvSpPr/>
            <p:nvPr/>
          </p:nvSpPr>
          <p:spPr>
            <a:xfrm>
              <a:off x="9612412" y="5475865"/>
              <a:ext cx="200531" cy="1591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9" h="20829" extrusionOk="0">
                  <a:moveTo>
                    <a:pt x="6909" y="3813"/>
                  </a:moveTo>
                  <a:cubicBezTo>
                    <a:pt x="6173" y="6855"/>
                    <a:pt x="5436" y="9897"/>
                    <a:pt x="5805" y="12940"/>
                  </a:cubicBezTo>
                  <a:cubicBezTo>
                    <a:pt x="6173" y="15982"/>
                    <a:pt x="7646" y="19024"/>
                    <a:pt x="9855" y="20241"/>
                  </a:cubicBezTo>
                  <a:cubicBezTo>
                    <a:pt x="12064" y="21458"/>
                    <a:pt x="15009" y="20850"/>
                    <a:pt x="17341" y="17807"/>
                  </a:cubicBezTo>
                  <a:cubicBezTo>
                    <a:pt x="19673" y="14765"/>
                    <a:pt x="21391" y="9289"/>
                    <a:pt x="21146" y="5638"/>
                  </a:cubicBezTo>
                  <a:cubicBezTo>
                    <a:pt x="20900" y="1988"/>
                    <a:pt x="18691" y="162"/>
                    <a:pt x="15132" y="10"/>
                  </a:cubicBezTo>
                  <a:cubicBezTo>
                    <a:pt x="11573" y="-142"/>
                    <a:pt x="6664" y="1379"/>
                    <a:pt x="3718" y="2748"/>
                  </a:cubicBezTo>
                  <a:cubicBezTo>
                    <a:pt x="773" y="4117"/>
                    <a:pt x="-209" y="5334"/>
                    <a:pt x="36" y="6247"/>
                  </a:cubicBezTo>
                  <a:cubicBezTo>
                    <a:pt x="282" y="7159"/>
                    <a:pt x="1755" y="7768"/>
                    <a:pt x="3227" y="83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7" name="Line"/>
            <p:cNvSpPr/>
            <p:nvPr/>
          </p:nvSpPr>
          <p:spPr>
            <a:xfrm>
              <a:off x="9928982" y="5294502"/>
              <a:ext cx="59094" cy="391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3" h="21540" extrusionOk="0">
                  <a:moveTo>
                    <a:pt x="19938" y="1602"/>
                  </a:moveTo>
                  <a:cubicBezTo>
                    <a:pt x="20769" y="835"/>
                    <a:pt x="21600" y="68"/>
                    <a:pt x="20769" y="4"/>
                  </a:cubicBezTo>
                  <a:cubicBezTo>
                    <a:pt x="19938" y="-60"/>
                    <a:pt x="17446" y="579"/>
                    <a:pt x="14123" y="3071"/>
                  </a:cubicBezTo>
                  <a:cubicBezTo>
                    <a:pt x="10800" y="5564"/>
                    <a:pt x="6646" y="9909"/>
                    <a:pt x="4154" y="13296"/>
                  </a:cubicBezTo>
                  <a:cubicBezTo>
                    <a:pt x="1662" y="16683"/>
                    <a:pt x="831" y="19112"/>
                    <a:pt x="0" y="215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8" name="Line"/>
            <p:cNvSpPr/>
            <p:nvPr/>
          </p:nvSpPr>
          <p:spPr>
            <a:xfrm>
              <a:off x="9831323" y="5470132"/>
              <a:ext cx="355758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129" y="14400"/>
                    <a:pt x="2259" y="7200"/>
                    <a:pt x="5859" y="3600"/>
                  </a:cubicBezTo>
                  <a:cubicBezTo>
                    <a:pt x="9459" y="0"/>
                    <a:pt x="15529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29" name="Line"/>
            <p:cNvSpPr/>
            <p:nvPr/>
          </p:nvSpPr>
          <p:spPr>
            <a:xfrm>
              <a:off x="9793663" y="5825889"/>
              <a:ext cx="30685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60" h="21600" extrusionOk="0">
                  <a:moveTo>
                    <a:pt x="20360" y="0"/>
                  </a:moveTo>
                  <a:cubicBezTo>
                    <a:pt x="12646" y="2541"/>
                    <a:pt x="4931" y="5082"/>
                    <a:pt x="1846" y="7835"/>
                  </a:cubicBezTo>
                  <a:cubicBezTo>
                    <a:pt x="-1240" y="10588"/>
                    <a:pt x="303" y="13553"/>
                    <a:pt x="1074" y="15882"/>
                  </a:cubicBezTo>
                  <a:cubicBezTo>
                    <a:pt x="1846" y="18212"/>
                    <a:pt x="1846" y="19906"/>
                    <a:pt x="1846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0" name="Line"/>
            <p:cNvSpPr/>
            <p:nvPr/>
          </p:nvSpPr>
          <p:spPr>
            <a:xfrm>
              <a:off x="9663908" y="5965402"/>
              <a:ext cx="404588" cy="196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2" extrusionOk="0">
                  <a:moveTo>
                    <a:pt x="0" y="7624"/>
                  </a:moveTo>
                  <a:cubicBezTo>
                    <a:pt x="3476" y="6353"/>
                    <a:pt x="6952" y="5082"/>
                    <a:pt x="9062" y="4193"/>
                  </a:cubicBezTo>
                  <a:cubicBezTo>
                    <a:pt x="11172" y="3304"/>
                    <a:pt x="11917" y="2795"/>
                    <a:pt x="12600" y="2160"/>
                  </a:cubicBezTo>
                  <a:cubicBezTo>
                    <a:pt x="13283" y="1525"/>
                    <a:pt x="13903" y="762"/>
                    <a:pt x="14338" y="1144"/>
                  </a:cubicBezTo>
                  <a:cubicBezTo>
                    <a:pt x="14772" y="1525"/>
                    <a:pt x="15021" y="3049"/>
                    <a:pt x="15207" y="6226"/>
                  </a:cubicBezTo>
                  <a:cubicBezTo>
                    <a:pt x="15393" y="9402"/>
                    <a:pt x="15517" y="14231"/>
                    <a:pt x="15517" y="17280"/>
                  </a:cubicBezTo>
                  <a:cubicBezTo>
                    <a:pt x="15517" y="20329"/>
                    <a:pt x="15393" y="21600"/>
                    <a:pt x="15455" y="21473"/>
                  </a:cubicBezTo>
                  <a:cubicBezTo>
                    <a:pt x="15517" y="21346"/>
                    <a:pt x="15766" y="19821"/>
                    <a:pt x="16200" y="16391"/>
                  </a:cubicBezTo>
                  <a:cubicBezTo>
                    <a:pt x="16634" y="12960"/>
                    <a:pt x="17255" y="7624"/>
                    <a:pt x="18186" y="4574"/>
                  </a:cubicBezTo>
                  <a:cubicBezTo>
                    <a:pt x="19117" y="1525"/>
                    <a:pt x="20359" y="76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1" name="Line"/>
            <p:cNvSpPr/>
            <p:nvPr/>
          </p:nvSpPr>
          <p:spPr>
            <a:xfrm>
              <a:off x="10058984" y="5919016"/>
              <a:ext cx="211805" cy="2464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003" extrusionOk="0">
                  <a:moveTo>
                    <a:pt x="17864" y="2764"/>
                  </a:moveTo>
                  <a:cubicBezTo>
                    <a:pt x="17395" y="1774"/>
                    <a:pt x="16925" y="783"/>
                    <a:pt x="15869" y="287"/>
                  </a:cubicBezTo>
                  <a:cubicBezTo>
                    <a:pt x="14812" y="-208"/>
                    <a:pt x="13169" y="-208"/>
                    <a:pt x="10821" y="1476"/>
                  </a:cubicBezTo>
                  <a:cubicBezTo>
                    <a:pt x="8473" y="3161"/>
                    <a:pt x="5421" y="6530"/>
                    <a:pt x="3542" y="9304"/>
                  </a:cubicBezTo>
                  <a:cubicBezTo>
                    <a:pt x="1664" y="12078"/>
                    <a:pt x="960" y="14258"/>
                    <a:pt x="490" y="16042"/>
                  </a:cubicBezTo>
                  <a:cubicBezTo>
                    <a:pt x="21" y="17825"/>
                    <a:pt x="-214" y="19212"/>
                    <a:pt x="256" y="20104"/>
                  </a:cubicBezTo>
                  <a:cubicBezTo>
                    <a:pt x="725" y="20996"/>
                    <a:pt x="1899" y="21392"/>
                    <a:pt x="3777" y="20500"/>
                  </a:cubicBezTo>
                  <a:cubicBezTo>
                    <a:pt x="5656" y="19609"/>
                    <a:pt x="8238" y="17429"/>
                    <a:pt x="10116" y="15645"/>
                  </a:cubicBezTo>
                  <a:cubicBezTo>
                    <a:pt x="11995" y="13862"/>
                    <a:pt x="13169" y="12475"/>
                    <a:pt x="14108" y="11286"/>
                  </a:cubicBezTo>
                  <a:cubicBezTo>
                    <a:pt x="15047" y="10097"/>
                    <a:pt x="15751" y="9106"/>
                    <a:pt x="16221" y="9205"/>
                  </a:cubicBezTo>
                  <a:cubicBezTo>
                    <a:pt x="16690" y="9304"/>
                    <a:pt x="16925" y="10493"/>
                    <a:pt x="16690" y="11682"/>
                  </a:cubicBezTo>
                  <a:cubicBezTo>
                    <a:pt x="16456" y="12871"/>
                    <a:pt x="15751" y="14060"/>
                    <a:pt x="15516" y="15150"/>
                  </a:cubicBezTo>
                  <a:cubicBezTo>
                    <a:pt x="15282" y="16240"/>
                    <a:pt x="15516" y="17231"/>
                    <a:pt x="16573" y="17330"/>
                  </a:cubicBezTo>
                  <a:cubicBezTo>
                    <a:pt x="17629" y="17429"/>
                    <a:pt x="19508" y="16636"/>
                    <a:pt x="21386" y="1584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2" name="Line"/>
            <p:cNvSpPr/>
            <p:nvPr/>
          </p:nvSpPr>
          <p:spPr>
            <a:xfrm>
              <a:off x="10260765" y="5995959"/>
              <a:ext cx="198366" cy="1835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1" h="21049" extrusionOk="0">
                  <a:moveTo>
                    <a:pt x="7029" y="3696"/>
                  </a:moveTo>
                  <a:cubicBezTo>
                    <a:pt x="8271" y="2096"/>
                    <a:pt x="9512" y="496"/>
                    <a:pt x="9636" y="96"/>
                  </a:cubicBezTo>
                  <a:cubicBezTo>
                    <a:pt x="9760" y="-304"/>
                    <a:pt x="8767" y="496"/>
                    <a:pt x="6905" y="3563"/>
                  </a:cubicBezTo>
                  <a:cubicBezTo>
                    <a:pt x="5043" y="6629"/>
                    <a:pt x="2312" y="11963"/>
                    <a:pt x="947" y="15296"/>
                  </a:cubicBezTo>
                  <a:cubicBezTo>
                    <a:pt x="-419" y="18629"/>
                    <a:pt x="-419" y="19963"/>
                    <a:pt x="1691" y="20629"/>
                  </a:cubicBezTo>
                  <a:cubicBezTo>
                    <a:pt x="3802" y="21296"/>
                    <a:pt x="8022" y="21296"/>
                    <a:pt x="11622" y="19696"/>
                  </a:cubicBezTo>
                  <a:cubicBezTo>
                    <a:pt x="15222" y="18096"/>
                    <a:pt x="18202" y="14896"/>
                    <a:pt x="21181" y="1169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3" name="Line"/>
            <p:cNvSpPr/>
            <p:nvPr/>
          </p:nvSpPr>
          <p:spPr>
            <a:xfrm>
              <a:off x="10496333" y="5860768"/>
              <a:ext cx="60456" cy="3128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5" extrusionOk="0">
                  <a:moveTo>
                    <a:pt x="21600" y="0"/>
                  </a:moveTo>
                  <a:cubicBezTo>
                    <a:pt x="14954" y="4640"/>
                    <a:pt x="8308" y="9280"/>
                    <a:pt x="4569" y="12480"/>
                  </a:cubicBezTo>
                  <a:cubicBezTo>
                    <a:pt x="831" y="15680"/>
                    <a:pt x="0" y="17440"/>
                    <a:pt x="0" y="18880"/>
                  </a:cubicBezTo>
                  <a:cubicBezTo>
                    <a:pt x="0" y="20320"/>
                    <a:pt x="831" y="21440"/>
                    <a:pt x="2908" y="21520"/>
                  </a:cubicBezTo>
                  <a:cubicBezTo>
                    <a:pt x="4985" y="21600"/>
                    <a:pt x="8308" y="20640"/>
                    <a:pt x="11631" y="1968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4" name="Line"/>
            <p:cNvSpPr/>
            <p:nvPr/>
          </p:nvSpPr>
          <p:spPr>
            <a:xfrm>
              <a:off x="10547178" y="5979353"/>
              <a:ext cx="239807" cy="2065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6" h="20851" extrusionOk="0">
                  <a:moveTo>
                    <a:pt x="9490" y="0"/>
                  </a:moveTo>
                  <a:cubicBezTo>
                    <a:pt x="6610" y="4461"/>
                    <a:pt x="3730" y="8922"/>
                    <a:pt x="1982" y="12209"/>
                  </a:cubicBezTo>
                  <a:cubicBezTo>
                    <a:pt x="233" y="15496"/>
                    <a:pt x="-384" y="17609"/>
                    <a:pt x="233" y="19135"/>
                  </a:cubicBezTo>
                  <a:cubicBezTo>
                    <a:pt x="850" y="20661"/>
                    <a:pt x="2702" y="21600"/>
                    <a:pt x="6199" y="20074"/>
                  </a:cubicBezTo>
                  <a:cubicBezTo>
                    <a:pt x="9696" y="18548"/>
                    <a:pt x="14839" y="14557"/>
                    <a:pt x="17616" y="11974"/>
                  </a:cubicBezTo>
                  <a:cubicBezTo>
                    <a:pt x="20393" y="9391"/>
                    <a:pt x="20805" y="8217"/>
                    <a:pt x="21216" y="704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5" name="Line"/>
            <p:cNvSpPr/>
            <p:nvPr/>
          </p:nvSpPr>
          <p:spPr>
            <a:xfrm>
              <a:off x="10780299" y="5835486"/>
              <a:ext cx="69467" cy="347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372" extrusionOk="0">
                  <a:moveTo>
                    <a:pt x="6390" y="10997"/>
                  </a:moveTo>
                  <a:cubicBezTo>
                    <a:pt x="4950" y="14001"/>
                    <a:pt x="3510" y="17005"/>
                    <a:pt x="2430" y="18864"/>
                  </a:cubicBezTo>
                  <a:cubicBezTo>
                    <a:pt x="1350" y="20724"/>
                    <a:pt x="630" y="21439"/>
                    <a:pt x="270" y="21367"/>
                  </a:cubicBezTo>
                  <a:cubicBezTo>
                    <a:pt x="-90" y="21296"/>
                    <a:pt x="-90" y="20438"/>
                    <a:pt x="270" y="17076"/>
                  </a:cubicBezTo>
                  <a:cubicBezTo>
                    <a:pt x="630" y="13715"/>
                    <a:pt x="1350" y="7850"/>
                    <a:pt x="1710" y="4488"/>
                  </a:cubicBezTo>
                  <a:cubicBezTo>
                    <a:pt x="2070" y="1126"/>
                    <a:pt x="2070" y="268"/>
                    <a:pt x="3510" y="54"/>
                  </a:cubicBezTo>
                  <a:cubicBezTo>
                    <a:pt x="4950" y="-161"/>
                    <a:pt x="7830" y="268"/>
                    <a:pt x="11070" y="1413"/>
                  </a:cubicBezTo>
                  <a:cubicBezTo>
                    <a:pt x="14310" y="2557"/>
                    <a:pt x="17910" y="4416"/>
                    <a:pt x="21510" y="62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6" name="Line"/>
            <p:cNvSpPr/>
            <p:nvPr/>
          </p:nvSpPr>
          <p:spPr>
            <a:xfrm>
              <a:off x="10661423" y="6021207"/>
              <a:ext cx="681501" cy="565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600" extrusionOk="0">
                  <a:moveTo>
                    <a:pt x="9006" y="0"/>
                  </a:moveTo>
                  <a:cubicBezTo>
                    <a:pt x="9079" y="444"/>
                    <a:pt x="9153" y="889"/>
                    <a:pt x="8896" y="1556"/>
                  </a:cubicBezTo>
                  <a:cubicBezTo>
                    <a:pt x="8640" y="2222"/>
                    <a:pt x="8054" y="3111"/>
                    <a:pt x="7578" y="3956"/>
                  </a:cubicBezTo>
                  <a:cubicBezTo>
                    <a:pt x="7102" y="4800"/>
                    <a:pt x="6736" y="5600"/>
                    <a:pt x="6736" y="5867"/>
                  </a:cubicBezTo>
                  <a:cubicBezTo>
                    <a:pt x="6736" y="6133"/>
                    <a:pt x="7102" y="5867"/>
                    <a:pt x="8091" y="4978"/>
                  </a:cubicBezTo>
                  <a:cubicBezTo>
                    <a:pt x="9079" y="4089"/>
                    <a:pt x="10690" y="2578"/>
                    <a:pt x="12008" y="1911"/>
                  </a:cubicBezTo>
                  <a:cubicBezTo>
                    <a:pt x="13326" y="1244"/>
                    <a:pt x="14351" y="1422"/>
                    <a:pt x="15083" y="1733"/>
                  </a:cubicBezTo>
                  <a:cubicBezTo>
                    <a:pt x="15816" y="2044"/>
                    <a:pt x="16255" y="2489"/>
                    <a:pt x="16584" y="2889"/>
                  </a:cubicBezTo>
                  <a:cubicBezTo>
                    <a:pt x="16914" y="3289"/>
                    <a:pt x="17134" y="3644"/>
                    <a:pt x="17060" y="3867"/>
                  </a:cubicBezTo>
                  <a:cubicBezTo>
                    <a:pt x="16987" y="4089"/>
                    <a:pt x="16621" y="4178"/>
                    <a:pt x="16365" y="4533"/>
                  </a:cubicBezTo>
                  <a:cubicBezTo>
                    <a:pt x="16108" y="4889"/>
                    <a:pt x="15962" y="5511"/>
                    <a:pt x="16182" y="5689"/>
                  </a:cubicBezTo>
                  <a:cubicBezTo>
                    <a:pt x="16401" y="5867"/>
                    <a:pt x="16987" y="5600"/>
                    <a:pt x="17463" y="5333"/>
                  </a:cubicBezTo>
                  <a:cubicBezTo>
                    <a:pt x="17939" y="5067"/>
                    <a:pt x="18305" y="4800"/>
                    <a:pt x="18671" y="4711"/>
                  </a:cubicBezTo>
                  <a:cubicBezTo>
                    <a:pt x="19037" y="4622"/>
                    <a:pt x="19403" y="4711"/>
                    <a:pt x="19953" y="5733"/>
                  </a:cubicBezTo>
                  <a:cubicBezTo>
                    <a:pt x="20502" y="6756"/>
                    <a:pt x="21234" y="8711"/>
                    <a:pt x="21417" y="10844"/>
                  </a:cubicBezTo>
                  <a:cubicBezTo>
                    <a:pt x="21600" y="12978"/>
                    <a:pt x="21234" y="15289"/>
                    <a:pt x="19733" y="16889"/>
                  </a:cubicBezTo>
                  <a:cubicBezTo>
                    <a:pt x="18232" y="18489"/>
                    <a:pt x="15596" y="19378"/>
                    <a:pt x="12777" y="19956"/>
                  </a:cubicBezTo>
                  <a:cubicBezTo>
                    <a:pt x="9958" y="20533"/>
                    <a:pt x="6956" y="20800"/>
                    <a:pt x="4796" y="21022"/>
                  </a:cubicBezTo>
                  <a:cubicBezTo>
                    <a:pt x="2636" y="21244"/>
                    <a:pt x="1318" y="2142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7" name="Line"/>
            <p:cNvSpPr/>
            <p:nvPr/>
          </p:nvSpPr>
          <p:spPr>
            <a:xfrm>
              <a:off x="258079" y="2114856"/>
              <a:ext cx="30588" cy="174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20296" y="0"/>
                  </a:moveTo>
                  <a:cubicBezTo>
                    <a:pt x="12582" y="2880"/>
                    <a:pt x="4867" y="5760"/>
                    <a:pt x="1782" y="9360"/>
                  </a:cubicBezTo>
                  <a:cubicBezTo>
                    <a:pt x="-1304" y="12960"/>
                    <a:pt x="239" y="17280"/>
                    <a:pt x="178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8" name="Line"/>
            <p:cNvSpPr/>
            <p:nvPr/>
          </p:nvSpPr>
          <p:spPr>
            <a:xfrm>
              <a:off x="189689" y="1958257"/>
              <a:ext cx="448254" cy="477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532" extrusionOk="0">
                  <a:moveTo>
                    <a:pt x="731" y="5804"/>
                  </a:moveTo>
                  <a:cubicBezTo>
                    <a:pt x="397" y="5384"/>
                    <a:pt x="63" y="4965"/>
                    <a:pt x="8" y="4493"/>
                  </a:cubicBezTo>
                  <a:cubicBezTo>
                    <a:pt x="-48" y="4021"/>
                    <a:pt x="175" y="3497"/>
                    <a:pt x="1789" y="2763"/>
                  </a:cubicBezTo>
                  <a:cubicBezTo>
                    <a:pt x="3404" y="2029"/>
                    <a:pt x="6410" y="1085"/>
                    <a:pt x="9082" y="561"/>
                  </a:cubicBezTo>
                  <a:cubicBezTo>
                    <a:pt x="11754" y="37"/>
                    <a:pt x="14092" y="-68"/>
                    <a:pt x="15540" y="37"/>
                  </a:cubicBezTo>
                  <a:cubicBezTo>
                    <a:pt x="16987" y="142"/>
                    <a:pt x="17544" y="456"/>
                    <a:pt x="17822" y="876"/>
                  </a:cubicBezTo>
                  <a:cubicBezTo>
                    <a:pt x="18100" y="1295"/>
                    <a:pt x="18100" y="1819"/>
                    <a:pt x="16876" y="2763"/>
                  </a:cubicBezTo>
                  <a:cubicBezTo>
                    <a:pt x="15651" y="3707"/>
                    <a:pt x="13201" y="5070"/>
                    <a:pt x="10362" y="6538"/>
                  </a:cubicBezTo>
                  <a:cubicBezTo>
                    <a:pt x="7523" y="8006"/>
                    <a:pt x="4294" y="9579"/>
                    <a:pt x="2513" y="10575"/>
                  </a:cubicBezTo>
                  <a:cubicBezTo>
                    <a:pt x="731" y="11571"/>
                    <a:pt x="397" y="11990"/>
                    <a:pt x="620" y="12200"/>
                  </a:cubicBezTo>
                  <a:cubicBezTo>
                    <a:pt x="843" y="12410"/>
                    <a:pt x="1622" y="12410"/>
                    <a:pt x="3960" y="12515"/>
                  </a:cubicBezTo>
                  <a:cubicBezTo>
                    <a:pt x="6298" y="12619"/>
                    <a:pt x="10195" y="12829"/>
                    <a:pt x="13201" y="13301"/>
                  </a:cubicBezTo>
                  <a:cubicBezTo>
                    <a:pt x="16208" y="13773"/>
                    <a:pt x="18323" y="14507"/>
                    <a:pt x="19604" y="15083"/>
                  </a:cubicBezTo>
                  <a:cubicBezTo>
                    <a:pt x="20884" y="15660"/>
                    <a:pt x="21329" y="16080"/>
                    <a:pt x="21441" y="16551"/>
                  </a:cubicBezTo>
                  <a:cubicBezTo>
                    <a:pt x="21552" y="17023"/>
                    <a:pt x="21329" y="17548"/>
                    <a:pt x="19492" y="18386"/>
                  </a:cubicBezTo>
                  <a:cubicBezTo>
                    <a:pt x="17655" y="19225"/>
                    <a:pt x="14204" y="20379"/>
                    <a:pt x="10752" y="215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39" name="Line"/>
            <p:cNvSpPr/>
            <p:nvPr/>
          </p:nvSpPr>
          <p:spPr>
            <a:xfrm>
              <a:off x="560716" y="2148395"/>
              <a:ext cx="683612" cy="252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6" extrusionOk="0">
                  <a:moveTo>
                    <a:pt x="0" y="17949"/>
                  </a:moveTo>
                  <a:cubicBezTo>
                    <a:pt x="1837" y="15967"/>
                    <a:pt x="3673" y="13986"/>
                    <a:pt x="4959" y="12103"/>
                  </a:cubicBezTo>
                  <a:cubicBezTo>
                    <a:pt x="6245" y="10221"/>
                    <a:pt x="6980" y="8437"/>
                    <a:pt x="7420" y="7050"/>
                  </a:cubicBezTo>
                  <a:cubicBezTo>
                    <a:pt x="7861" y="5663"/>
                    <a:pt x="8008" y="4672"/>
                    <a:pt x="8045" y="3681"/>
                  </a:cubicBezTo>
                  <a:cubicBezTo>
                    <a:pt x="8082" y="2690"/>
                    <a:pt x="8008" y="1699"/>
                    <a:pt x="7751" y="1006"/>
                  </a:cubicBezTo>
                  <a:cubicBezTo>
                    <a:pt x="7494" y="312"/>
                    <a:pt x="7053" y="-84"/>
                    <a:pt x="6686" y="15"/>
                  </a:cubicBezTo>
                  <a:cubicBezTo>
                    <a:pt x="6318" y="114"/>
                    <a:pt x="6024" y="709"/>
                    <a:pt x="5694" y="3285"/>
                  </a:cubicBezTo>
                  <a:cubicBezTo>
                    <a:pt x="5363" y="5861"/>
                    <a:pt x="4996" y="10419"/>
                    <a:pt x="4886" y="13589"/>
                  </a:cubicBezTo>
                  <a:cubicBezTo>
                    <a:pt x="4776" y="16760"/>
                    <a:pt x="4922" y="18544"/>
                    <a:pt x="5143" y="19733"/>
                  </a:cubicBezTo>
                  <a:cubicBezTo>
                    <a:pt x="5363" y="20922"/>
                    <a:pt x="5657" y="21516"/>
                    <a:pt x="6355" y="21516"/>
                  </a:cubicBezTo>
                  <a:cubicBezTo>
                    <a:pt x="7053" y="21516"/>
                    <a:pt x="8155" y="20922"/>
                    <a:pt x="9037" y="18940"/>
                  </a:cubicBezTo>
                  <a:cubicBezTo>
                    <a:pt x="9918" y="16958"/>
                    <a:pt x="10580" y="13589"/>
                    <a:pt x="10947" y="11410"/>
                  </a:cubicBezTo>
                  <a:cubicBezTo>
                    <a:pt x="11314" y="9230"/>
                    <a:pt x="11388" y="8239"/>
                    <a:pt x="11461" y="8338"/>
                  </a:cubicBezTo>
                  <a:cubicBezTo>
                    <a:pt x="11535" y="8437"/>
                    <a:pt x="11608" y="9626"/>
                    <a:pt x="11608" y="11013"/>
                  </a:cubicBezTo>
                  <a:cubicBezTo>
                    <a:pt x="11608" y="12400"/>
                    <a:pt x="11535" y="13986"/>
                    <a:pt x="11461" y="15373"/>
                  </a:cubicBezTo>
                  <a:cubicBezTo>
                    <a:pt x="11388" y="16760"/>
                    <a:pt x="11314" y="17949"/>
                    <a:pt x="11461" y="18345"/>
                  </a:cubicBezTo>
                  <a:cubicBezTo>
                    <a:pt x="11608" y="18742"/>
                    <a:pt x="11976" y="18345"/>
                    <a:pt x="12343" y="17553"/>
                  </a:cubicBezTo>
                  <a:cubicBezTo>
                    <a:pt x="12710" y="16760"/>
                    <a:pt x="13078" y="15571"/>
                    <a:pt x="13408" y="14679"/>
                  </a:cubicBezTo>
                  <a:cubicBezTo>
                    <a:pt x="13739" y="13788"/>
                    <a:pt x="14033" y="13193"/>
                    <a:pt x="14363" y="12896"/>
                  </a:cubicBezTo>
                  <a:cubicBezTo>
                    <a:pt x="14694" y="12599"/>
                    <a:pt x="15061" y="12599"/>
                    <a:pt x="15282" y="13094"/>
                  </a:cubicBezTo>
                  <a:cubicBezTo>
                    <a:pt x="15502" y="13589"/>
                    <a:pt x="15576" y="14580"/>
                    <a:pt x="15796" y="15076"/>
                  </a:cubicBezTo>
                  <a:cubicBezTo>
                    <a:pt x="16016" y="15571"/>
                    <a:pt x="16384" y="15571"/>
                    <a:pt x="16971" y="14679"/>
                  </a:cubicBezTo>
                  <a:cubicBezTo>
                    <a:pt x="17559" y="13788"/>
                    <a:pt x="18367" y="12004"/>
                    <a:pt x="18918" y="10419"/>
                  </a:cubicBezTo>
                  <a:cubicBezTo>
                    <a:pt x="19469" y="8833"/>
                    <a:pt x="19763" y="7446"/>
                    <a:pt x="19727" y="7446"/>
                  </a:cubicBezTo>
                  <a:cubicBezTo>
                    <a:pt x="19690" y="7446"/>
                    <a:pt x="19322" y="8833"/>
                    <a:pt x="18918" y="10419"/>
                  </a:cubicBezTo>
                  <a:cubicBezTo>
                    <a:pt x="18514" y="12004"/>
                    <a:pt x="18073" y="13788"/>
                    <a:pt x="17816" y="15274"/>
                  </a:cubicBezTo>
                  <a:cubicBezTo>
                    <a:pt x="17559" y="16760"/>
                    <a:pt x="17486" y="17949"/>
                    <a:pt x="17706" y="18544"/>
                  </a:cubicBezTo>
                  <a:cubicBezTo>
                    <a:pt x="17927" y="19138"/>
                    <a:pt x="18441" y="19138"/>
                    <a:pt x="19139" y="18444"/>
                  </a:cubicBezTo>
                  <a:cubicBezTo>
                    <a:pt x="19837" y="17751"/>
                    <a:pt x="20718" y="16364"/>
                    <a:pt x="21600" y="149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0" name="Line"/>
            <p:cNvSpPr/>
            <p:nvPr/>
          </p:nvSpPr>
          <p:spPr>
            <a:xfrm>
              <a:off x="1283633" y="2002949"/>
              <a:ext cx="211818" cy="3979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490" extrusionOk="0">
                  <a:moveTo>
                    <a:pt x="21388" y="4160"/>
                  </a:moveTo>
                  <a:cubicBezTo>
                    <a:pt x="21388" y="3155"/>
                    <a:pt x="21388" y="2150"/>
                    <a:pt x="20214" y="1334"/>
                  </a:cubicBezTo>
                  <a:cubicBezTo>
                    <a:pt x="19040" y="518"/>
                    <a:pt x="16692" y="-110"/>
                    <a:pt x="13875" y="16"/>
                  </a:cubicBezTo>
                  <a:cubicBezTo>
                    <a:pt x="11058" y="141"/>
                    <a:pt x="7771" y="1020"/>
                    <a:pt x="5071" y="3030"/>
                  </a:cubicBezTo>
                  <a:cubicBezTo>
                    <a:pt x="2371" y="5039"/>
                    <a:pt x="258" y="8178"/>
                    <a:pt x="23" y="11443"/>
                  </a:cubicBezTo>
                  <a:cubicBezTo>
                    <a:pt x="-212" y="14709"/>
                    <a:pt x="1431" y="18099"/>
                    <a:pt x="3075" y="21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1" name="Line"/>
            <p:cNvSpPr/>
            <p:nvPr/>
          </p:nvSpPr>
          <p:spPr>
            <a:xfrm>
              <a:off x="1265254" y="2297317"/>
              <a:ext cx="411563" cy="1512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2" extrusionOk="0">
                  <a:moveTo>
                    <a:pt x="0" y="2791"/>
                  </a:moveTo>
                  <a:cubicBezTo>
                    <a:pt x="3173" y="4101"/>
                    <a:pt x="6346" y="5410"/>
                    <a:pt x="8603" y="6064"/>
                  </a:cubicBezTo>
                  <a:cubicBezTo>
                    <a:pt x="10861" y="6719"/>
                    <a:pt x="12203" y="6719"/>
                    <a:pt x="13119" y="6228"/>
                  </a:cubicBezTo>
                  <a:cubicBezTo>
                    <a:pt x="14034" y="5737"/>
                    <a:pt x="14522" y="4755"/>
                    <a:pt x="14949" y="3282"/>
                  </a:cubicBezTo>
                  <a:cubicBezTo>
                    <a:pt x="15376" y="1810"/>
                    <a:pt x="15742" y="-154"/>
                    <a:pt x="15925" y="10"/>
                  </a:cubicBezTo>
                  <a:cubicBezTo>
                    <a:pt x="16108" y="173"/>
                    <a:pt x="16108" y="2464"/>
                    <a:pt x="15986" y="5573"/>
                  </a:cubicBezTo>
                  <a:cubicBezTo>
                    <a:pt x="15864" y="8682"/>
                    <a:pt x="15620" y="12610"/>
                    <a:pt x="15925" y="15719"/>
                  </a:cubicBezTo>
                  <a:cubicBezTo>
                    <a:pt x="16231" y="18828"/>
                    <a:pt x="17085" y="21119"/>
                    <a:pt x="18122" y="21282"/>
                  </a:cubicBezTo>
                  <a:cubicBezTo>
                    <a:pt x="19159" y="21446"/>
                    <a:pt x="20380" y="19482"/>
                    <a:pt x="21600" y="175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2" name="Line"/>
            <p:cNvSpPr/>
            <p:nvPr/>
          </p:nvSpPr>
          <p:spPr>
            <a:xfrm>
              <a:off x="1704719" y="2114856"/>
              <a:ext cx="76733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82" y="4261"/>
                    <a:pt x="16364" y="8522"/>
                    <a:pt x="12764" y="12122"/>
                  </a:cubicBezTo>
                  <a:cubicBezTo>
                    <a:pt x="9164" y="15722"/>
                    <a:pt x="4582" y="1866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3" name="Line"/>
            <p:cNvSpPr/>
            <p:nvPr/>
          </p:nvSpPr>
          <p:spPr>
            <a:xfrm>
              <a:off x="1614036" y="2282271"/>
              <a:ext cx="341806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61" y="17100"/>
                    <a:pt x="8522" y="12600"/>
                    <a:pt x="12122" y="9000"/>
                  </a:cubicBezTo>
                  <a:cubicBezTo>
                    <a:pt x="15722" y="5400"/>
                    <a:pt x="18661" y="27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4" name="Line"/>
            <p:cNvSpPr/>
            <p:nvPr/>
          </p:nvSpPr>
          <p:spPr>
            <a:xfrm>
              <a:off x="3007826" y="1937808"/>
              <a:ext cx="178375" cy="38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4" h="21489" extrusionOk="0">
                  <a:moveTo>
                    <a:pt x="4313" y="13729"/>
                  </a:moveTo>
                  <a:cubicBezTo>
                    <a:pt x="3482" y="15281"/>
                    <a:pt x="2651" y="16833"/>
                    <a:pt x="1820" y="18061"/>
                  </a:cubicBezTo>
                  <a:cubicBezTo>
                    <a:pt x="990" y="19290"/>
                    <a:pt x="159" y="20196"/>
                    <a:pt x="20" y="20260"/>
                  </a:cubicBezTo>
                  <a:cubicBezTo>
                    <a:pt x="-118" y="20325"/>
                    <a:pt x="436" y="19549"/>
                    <a:pt x="1959" y="17415"/>
                  </a:cubicBezTo>
                  <a:cubicBezTo>
                    <a:pt x="3482" y="15281"/>
                    <a:pt x="5974" y="11788"/>
                    <a:pt x="7497" y="8943"/>
                  </a:cubicBezTo>
                  <a:cubicBezTo>
                    <a:pt x="9020" y="6097"/>
                    <a:pt x="9574" y="3899"/>
                    <a:pt x="9990" y="2411"/>
                  </a:cubicBezTo>
                  <a:cubicBezTo>
                    <a:pt x="10405" y="924"/>
                    <a:pt x="10682" y="148"/>
                    <a:pt x="11236" y="18"/>
                  </a:cubicBezTo>
                  <a:cubicBezTo>
                    <a:pt x="11790" y="-111"/>
                    <a:pt x="12620" y="406"/>
                    <a:pt x="14282" y="2605"/>
                  </a:cubicBezTo>
                  <a:cubicBezTo>
                    <a:pt x="15944" y="4804"/>
                    <a:pt x="18436" y="8684"/>
                    <a:pt x="19820" y="11918"/>
                  </a:cubicBezTo>
                  <a:cubicBezTo>
                    <a:pt x="21205" y="15151"/>
                    <a:pt x="21482" y="17738"/>
                    <a:pt x="21067" y="19226"/>
                  </a:cubicBezTo>
                  <a:cubicBezTo>
                    <a:pt x="20651" y="20713"/>
                    <a:pt x="19544" y="21101"/>
                    <a:pt x="18436" y="214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5" name="Line"/>
            <p:cNvSpPr/>
            <p:nvPr/>
          </p:nvSpPr>
          <p:spPr>
            <a:xfrm>
              <a:off x="3030088" y="2015956"/>
              <a:ext cx="561855" cy="358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8" h="21347" extrusionOk="0">
                  <a:moveTo>
                    <a:pt x="0" y="13781"/>
                  </a:moveTo>
                  <a:cubicBezTo>
                    <a:pt x="2678" y="13920"/>
                    <a:pt x="5355" y="14058"/>
                    <a:pt x="7364" y="13850"/>
                  </a:cubicBezTo>
                  <a:cubicBezTo>
                    <a:pt x="9372" y="13643"/>
                    <a:pt x="10711" y="13089"/>
                    <a:pt x="11514" y="12397"/>
                  </a:cubicBezTo>
                  <a:cubicBezTo>
                    <a:pt x="12317" y="11704"/>
                    <a:pt x="12585" y="10873"/>
                    <a:pt x="12540" y="10666"/>
                  </a:cubicBezTo>
                  <a:cubicBezTo>
                    <a:pt x="12496" y="10458"/>
                    <a:pt x="12139" y="10873"/>
                    <a:pt x="11737" y="12258"/>
                  </a:cubicBezTo>
                  <a:cubicBezTo>
                    <a:pt x="11336" y="13643"/>
                    <a:pt x="10889" y="15997"/>
                    <a:pt x="10666" y="17658"/>
                  </a:cubicBezTo>
                  <a:cubicBezTo>
                    <a:pt x="10443" y="19320"/>
                    <a:pt x="10443" y="20289"/>
                    <a:pt x="10666" y="20843"/>
                  </a:cubicBezTo>
                  <a:cubicBezTo>
                    <a:pt x="10889" y="21397"/>
                    <a:pt x="11336" y="21535"/>
                    <a:pt x="12407" y="21050"/>
                  </a:cubicBezTo>
                  <a:cubicBezTo>
                    <a:pt x="13478" y="20566"/>
                    <a:pt x="15174" y="19458"/>
                    <a:pt x="16736" y="17450"/>
                  </a:cubicBezTo>
                  <a:cubicBezTo>
                    <a:pt x="18298" y="15443"/>
                    <a:pt x="19726" y="12535"/>
                    <a:pt x="20529" y="9697"/>
                  </a:cubicBezTo>
                  <a:cubicBezTo>
                    <a:pt x="21332" y="6858"/>
                    <a:pt x="21511" y="4089"/>
                    <a:pt x="21555" y="2358"/>
                  </a:cubicBezTo>
                  <a:cubicBezTo>
                    <a:pt x="21600" y="627"/>
                    <a:pt x="21511" y="-65"/>
                    <a:pt x="21466" y="4"/>
                  </a:cubicBezTo>
                  <a:cubicBezTo>
                    <a:pt x="21421" y="73"/>
                    <a:pt x="21421" y="904"/>
                    <a:pt x="21243" y="3673"/>
                  </a:cubicBezTo>
                  <a:cubicBezTo>
                    <a:pt x="21064" y="6443"/>
                    <a:pt x="20707" y="11150"/>
                    <a:pt x="20395" y="14197"/>
                  </a:cubicBezTo>
                  <a:cubicBezTo>
                    <a:pt x="20083" y="17243"/>
                    <a:pt x="19815" y="18627"/>
                    <a:pt x="19547" y="200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6" name="Line"/>
            <p:cNvSpPr/>
            <p:nvPr/>
          </p:nvSpPr>
          <p:spPr>
            <a:xfrm>
              <a:off x="3483503" y="2188903"/>
              <a:ext cx="795223" cy="232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9" extrusionOk="0">
                  <a:moveTo>
                    <a:pt x="0" y="9229"/>
                  </a:moveTo>
                  <a:cubicBezTo>
                    <a:pt x="1011" y="7732"/>
                    <a:pt x="2021" y="6235"/>
                    <a:pt x="3063" y="4952"/>
                  </a:cubicBezTo>
                  <a:cubicBezTo>
                    <a:pt x="4105" y="3669"/>
                    <a:pt x="5179" y="2599"/>
                    <a:pt x="5811" y="1637"/>
                  </a:cubicBezTo>
                  <a:cubicBezTo>
                    <a:pt x="6442" y="674"/>
                    <a:pt x="6632" y="-181"/>
                    <a:pt x="6726" y="33"/>
                  </a:cubicBezTo>
                  <a:cubicBezTo>
                    <a:pt x="6821" y="247"/>
                    <a:pt x="6821" y="1530"/>
                    <a:pt x="6758" y="3455"/>
                  </a:cubicBezTo>
                  <a:cubicBezTo>
                    <a:pt x="6695" y="5379"/>
                    <a:pt x="6568" y="7946"/>
                    <a:pt x="6537" y="9764"/>
                  </a:cubicBezTo>
                  <a:cubicBezTo>
                    <a:pt x="6505" y="11581"/>
                    <a:pt x="6568" y="12651"/>
                    <a:pt x="6821" y="13292"/>
                  </a:cubicBezTo>
                  <a:cubicBezTo>
                    <a:pt x="7074" y="13934"/>
                    <a:pt x="7516" y="14148"/>
                    <a:pt x="7832" y="13720"/>
                  </a:cubicBezTo>
                  <a:cubicBezTo>
                    <a:pt x="8147" y="13292"/>
                    <a:pt x="8337" y="12223"/>
                    <a:pt x="8495" y="11154"/>
                  </a:cubicBezTo>
                  <a:cubicBezTo>
                    <a:pt x="8653" y="10084"/>
                    <a:pt x="8779" y="9015"/>
                    <a:pt x="8874" y="7946"/>
                  </a:cubicBezTo>
                  <a:cubicBezTo>
                    <a:pt x="8968" y="6876"/>
                    <a:pt x="9032" y="5807"/>
                    <a:pt x="9221" y="5379"/>
                  </a:cubicBezTo>
                  <a:cubicBezTo>
                    <a:pt x="9411" y="4952"/>
                    <a:pt x="9726" y="5166"/>
                    <a:pt x="9884" y="6021"/>
                  </a:cubicBezTo>
                  <a:cubicBezTo>
                    <a:pt x="10042" y="6876"/>
                    <a:pt x="10042" y="8373"/>
                    <a:pt x="10042" y="10405"/>
                  </a:cubicBezTo>
                  <a:cubicBezTo>
                    <a:pt x="10042" y="12437"/>
                    <a:pt x="10042" y="15003"/>
                    <a:pt x="10168" y="16607"/>
                  </a:cubicBezTo>
                  <a:cubicBezTo>
                    <a:pt x="10295" y="18211"/>
                    <a:pt x="10547" y="18853"/>
                    <a:pt x="10895" y="19173"/>
                  </a:cubicBezTo>
                  <a:cubicBezTo>
                    <a:pt x="11242" y="19494"/>
                    <a:pt x="11684" y="19494"/>
                    <a:pt x="12189" y="18532"/>
                  </a:cubicBezTo>
                  <a:cubicBezTo>
                    <a:pt x="12695" y="17569"/>
                    <a:pt x="13263" y="15645"/>
                    <a:pt x="13547" y="13399"/>
                  </a:cubicBezTo>
                  <a:cubicBezTo>
                    <a:pt x="13832" y="11154"/>
                    <a:pt x="13832" y="8587"/>
                    <a:pt x="13674" y="6983"/>
                  </a:cubicBezTo>
                  <a:cubicBezTo>
                    <a:pt x="13516" y="5379"/>
                    <a:pt x="13200" y="4738"/>
                    <a:pt x="12789" y="4203"/>
                  </a:cubicBezTo>
                  <a:cubicBezTo>
                    <a:pt x="12379" y="3668"/>
                    <a:pt x="11874" y="3241"/>
                    <a:pt x="11811" y="3027"/>
                  </a:cubicBezTo>
                  <a:cubicBezTo>
                    <a:pt x="11747" y="2813"/>
                    <a:pt x="12126" y="2813"/>
                    <a:pt x="12821" y="3027"/>
                  </a:cubicBezTo>
                  <a:cubicBezTo>
                    <a:pt x="13516" y="3241"/>
                    <a:pt x="14526" y="3668"/>
                    <a:pt x="15158" y="4417"/>
                  </a:cubicBezTo>
                  <a:cubicBezTo>
                    <a:pt x="15789" y="5166"/>
                    <a:pt x="16042" y="6235"/>
                    <a:pt x="16168" y="7518"/>
                  </a:cubicBezTo>
                  <a:cubicBezTo>
                    <a:pt x="16295" y="8801"/>
                    <a:pt x="16295" y="10298"/>
                    <a:pt x="16137" y="11581"/>
                  </a:cubicBezTo>
                  <a:cubicBezTo>
                    <a:pt x="15979" y="12865"/>
                    <a:pt x="15663" y="13934"/>
                    <a:pt x="15600" y="14041"/>
                  </a:cubicBezTo>
                  <a:cubicBezTo>
                    <a:pt x="15537" y="14148"/>
                    <a:pt x="15726" y="13292"/>
                    <a:pt x="16137" y="11154"/>
                  </a:cubicBezTo>
                  <a:cubicBezTo>
                    <a:pt x="16547" y="9015"/>
                    <a:pt x="17179" y="5593"/>
                    <a:pt x="17621" y="3455"/>
                  </a:cubicBezTo>
                  <a:cubicBezTo>
                    <a:pt x="18063" y="1316"/>
                    <a:pt x="18316" y="461"/>
                    <a:pt x="18568" y="354"/>
                  </a:cubicBezTo>
                  <a:cubicBezTo>
                    <a:pt x="18821" y="247"/>
                    <a:pt x="19074" y="888"/>
                    <a:pt x="19453" y="3455"/>
                  </a:cubicBezTo>
                  <a:cubicBezTo>
                    <a:pt x="19832" y="6021"/>
                    <a:pt x="20337" y="10512"/>
                    <a:pt x="20716" y="13827"/>
                  </a:cubicBezTo>
                  <a:cubicBezTo>
                    <a:pt x="21095" y="17142"/>
                    <a:pt x="21347" y="19280"/>
                    <a:pt x="21600" y="214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7" name="Line"/>
            <p:cNvSpPr/>
            <p:nvPr/>
          </p:nvSpPr>
          <p:spPr>
            <a:xfrm>
              <a:off x="7138731" y="1975343"/>
              <a:ext cx="90684" cy="2860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831" y="4215"/>
                    <a:pt x="16062" y="8429"/>
                    <a:pt x="12462" y="12029"/>
                  </a:cubicBezTo>
                  <a:cubicBezTo>
                    <a:pt x="8862" y="15629"/>
                    <a:pt x="4431" y="1861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8" name="Line"/>
            <p:cNvSpPr/>
            <p:nvPr/>
          </p:nvSpPr>
          <p:spPr>
            <a:xfrm>
              <a:off x="6936438" y="1863733"/>
              <a:ext cx="544100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38" y="18000"/>
                    <a:pt x="6277" y="14400"/>
                    <a:pt x="9277" y="11127"/>
                  </a:cubicBezTo>
                  <a:cubicBezTo>
                    <a:pt x="12277" y="7855"/>
                    <a:pt x="15138" y="4909"/>
                    <a:pt x="17169" y="3109"/>
                  </a:cubicBezTo>
                  <a:cubicBezTo>
                    <a:pt x="19200" y="1309"/>
                    <a:pt x="20400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49" name="Line"/>
            <p:cNvSpPr/>
            <p:nvPr/>
          </p:nvSpPr>
          <p:spPr>
            <a:xfrm>
              <a:off x="7453102" y="1968368"/>
              <a:ext cx="34412" cy="258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600" extrusionOk="0">
                  <a:moveTo>
                    <a:pt x="21311" y="0"/>
                  </a:moveTo>
                  <a:cubicBezTo>
                    <a:pt x="18431" y="3892"/>
                    <a:pt x="15551" y="7784"/>
                    <a:pt x="11951" y="10800"/>
                  </a:cubicBezTo>
                  <a:cubicBezTo>
                    <a:pt x="8351" y="13816"/>
                    <a:pt x="4031" y="15957"/>
                    <a:pt x="1871" y="17514"/>
                  </a:cubicBezTo>
                  <a:cubicBezTo>
                    <a:pt x="-289" y="19070"/>
                    <a:pt x="-289" y="20043"/>
                    <a:pt x="431" y="20627"/>
                  </a:cubicBezTo>
                  <a:cubicBezTo>
                    <a:pt x="1151" y="21211"/>
                    <a:pt x="2591" y="21405"/>
                    <a:pt x="403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0" name="Line"/>
            <p:cNvSpPr/>
            <p:nvPr/>
          </p:nvSpPr>
          <p:spPr>
            <a:xfrm>
              <a:off x="7571221" y="2034538"/>
              <a:ext cx="383660" cy="198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8" extrusionOk="0">
                  <a:moveTo>
                    <a:pt x="0" y="4107"/>
                  </a:moveTo>
                  <a:cubicBezTo>
                    <a:pt x="393" y="7334"/>
                    <a:pt x="785" y="10562"/>
                    <a:pt x="851" y="12796"/>
                  </a:cubicBezTo>
                  <a:cubicBezTo>
                    <a:pt x="916" y="15031"/>
                    <a:pt x="655" y="16272"/>
                    <a:pt x="458" y="17638"/>
                  </a:cubicBezTo>
                  <a:cubicBezTo>
                    <a:pt x="262" y="19003"/>
                    <a:pt x="131" y="20493"/>
                    <a:pt x="393" y="20989"/>
                  </a:cubicBezTo>
                  <a:cubicBezTo>
                    <a:pt x="655" y="21486"/>
                    <a:pt x="1309" y="20989"/>
                    <a:pt x="2487" y="18383"/>
                  </a:cubicBezTo>
                  <a:cubicBezTo>
                    <a:pt x="3665" y="15776"/>
                    <a:pt x="5367" y="11058"/>
                    <a:pt x="6349" y="8079"/>
                  </a:cubicBezTo>
                  <a:cubicBezTo>
                    <a:pt x="7331" y="5100"/>
                    <a:pt x="7593" y="3858"/>
                    <a:pt x="7789" y="2617"/>
                  </a:cubicBezTo>
                  <a:cubicBezTo>
                    <a:pt x="7985" y="1376"/>
                    <a:pt x="8116" y="134"/>
                    <a:pt x="8378" y="10"/>
                  </a:cubicBezTo>
                  <a:cubicBezTo>
                    <a:pt x="8640" y="-114"/>
                    <a:pt x="9033" y="879"/>
                    <a:pt x="9229" y="1996"/>
                  </a:cubicBezTo>
                  <a:cubicBezTo>
                    <a:pt x="9425" y="3114"/>
                    <a:pt x="9425" y="4355"/>
                    <a:pt x="9425" y="5596"/>
                  </a:cubicBezTo>
                  <a:cubicBezTo>
                    <a:pt x="9425" y="6838"/>
                    <a:pt x="9425" y="8079"/>
                    <a:pt x="9425" y="9320"/>
                  </a:cubicBezTo>
                  <a:cubicBezTo>
                    <a:pt x="9425" y="10562"/>
                    <a:pt x="9425" y="11803"/>
                    <a:pt x="9753" y="12424"/>
                  </a:cubicBezTo>
                  <a:cubicBezTo>
                    <a:pt x="10080" y="13045"/>
                    <a:pt x="10735" y="13045"/>
                    <a:pt x="11716" y="11927"/>
                  </a:cubicBezTo>
                  <a:cubicBezTo>
                    <a:pt x="12698" y="10810"/>
                    <a:pt x="14007" y="8576"/>
                    <a:pt x="14858" y="6838"/>
                  </a:cubicBezTo>
                  <a:cubicBezTo>
                    <a:pt x="15709" y="5100"/>
                    <a:pt x="16102" y="3858"/>
                    <a:pt x="16560" y="2865"/>
                  </a:cubicBezTo>
                  <a:cubicBezTo>
                    <a:pt x="17018" y="1872"/>
                    <a:pt x="17542" y="1127"/>
                    <a:pt x="17935" y="1500"/>
                  </a:cubicBezTo>
                  <a:cubicBezTo>
                    <a:pt x="18327" y="1872"/>
                    <a:pt x="18589" y="3362"/>
                    <a:pt x="18785" y="6093"/>
                  </a:cubicBezTo>
                  <a:cubicBezTo>
                    <a:pt x="18982" y="8824"/>
                    <a:pt x="19113" y="12796"/>
                    <a:pt x="19244" y="15527"/>
                  </a:cubicBezTo>
                  <a:cubicBezTo>
                    <a:pt x="19375" y="18258"/>
                    <a:pt x="19505" y="19748"/>
                    <a:pt x="19898" y="20493"/>
                  </a:cubicBezTo>
                  <a:cubicBezTo>
                    <a:pt x="20291" y="21238"/>
                    <a:pt x="20945" y="21238"/>
                    <a:pt x="21600" y="212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1" name="Line"/>
            <p:cNvSpPr/>
            <p:nvPr/>
          </p:nvSpPr>
          <p:spPr>
            <a:xfrm>
              <a:off x="8024636" y="2017197"/>
              <a:ext cx="4652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800" y="5520"/>
                    <a:pt x="21600" y="11040"/>
                    <a:pt x="21600" y="14640"/>
                  </a:cubicBezTo>
                  <a:cubicBezTo>
                    <a:pt x="21600" y="18240"/>
                    <a:pt x="10800" y="1992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2" name="Line"/>
            <p:cNvSpPr/>
            <p:nvPr/>
          </p:nvSpPr>
          <p:spPr>
            <a:xfrm>
              <a:off x="7982782" y="1842751"/>
              <a:ext cx="34880" cy="27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78" extrusionOk="0">
                  <a:moveTo>
                    <a:pt x="0" y="19978"/>
                  </a:moveTo>
                  <a:cubicBezTo>
                    <a:pt x="0" y="11670"/>
                    <a:pt x="0" y="3363"/>
                    <a:pt x="3600" y="870"/>
                  </a:cubicBezTo>
                  <a:cubicBezTo>
                    <a:pt x="7200" y="-1622"/>
                    <a:pt x="14400" y="1701"/>
                    <a:pt x="21600" y="50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3" name="Line"/>
            <p:cNvSpPr/>
            <p:nvPr/>
          </p:nvSpPr>
          <p:spPr>
            <a:xfrm>
              <a:off x="8136246" y="1912563"/>
              <a:ext cx="258099" cy="233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2" extrusionOk="0">
                  <a:moveTo>
                    <a:pt x="0" y="0"/>
                  </a:moveTo>
                  <a:cubicBezTo>
                    <a:pt x="973" y="2139"/>
                    <a:pt x="1946" y="4277"/>
                    <a:pt x="2238" y="7485"/>
                  </a:cubicBezTo>
                  <a:cubicBezTo>
                    <a:pt x="2530" y="10693"/>
                    <a:pt x="2141" y="14970"/>
                    <a:pt x="1849" y="17644"/>
                  </a:cubicBezTo>
                  <a:cubicBezTo>
                    <a:pt x="1557" y="20317"/>
                    <a:pt x="1362" y="21386"/>
                    <a:pt x="1751" y="21493"/>
                  </a:cubicBezTo>
                  <a:cubicBezTo>
                    <a:pt x="2141" y="21600"/>
                    <a:pt x="3114" y="20745"/>
                    <a:pt x="4476" y="18606"/>
                  </a:cubicBezTo>
                  <a:cubicBezTo>
                    <a:pt x="5838" y="16467"/>
                    <a:pt x="7589" y="13046"/>
                    <a:pt x="8757" y="10907"/>
                  </a:cubicBezTo>
                  <a:cubicBezTo>
                    <a:pt x="9924" y="8768"/>
                    <a:pt x="10508" y="7913"/>
                    <a:pt x="11189" y="8020"/>
                  </a:cubicBezTo>
                  <a:cubicBezTo>
                    <a:pt x="11870" y="8127"/>
                    <a:pt x="12649" y="9196"/>
                    <a:pt x="13232" y="10372"/>
                  </a:cubicBezTo>
                  <a:cubicBezTo>
                    <a:pt x="13816" y="11549"/>
                    <a:pt x="14205" y="12832"/>
                    <a:pt x="15568" y="14115"/>
                  </a:cubicBezTo>
                  <a:cubicBezTo>
                    <a:pt x="16930" y="15398"/>
                    <a:pt x="19265" y="16681"/>
                    <a:pt x="21600" y="179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4" name="Line"/>
            <p:cNvSpPr/>
            <p:nvPr/>
          </p:nvSpPr>
          <p:spPr>
            <a:xfrm>
              <a:off x="8185075" y="1967126"/>
              <a:ext cx="408904" cy="43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1" h="21498" extrusionOk="0">
                  <a:moveTo>
                    <a:pt x="16291" y="2818"/>
                  </a:moveTo>
                  <a:cubicBezTo>
                    <a:pt x="16653" y="2359"/>
                    <a:pt x="17015" y="1899"/>
                    <a:pt x="17377" y="1325"/>
                  </a:cubicBezTo>
                  <a:cubicBezTo>
                    <a:pt x="17739" y="750"/>
                    <a:pt x="18101" y="61"/>
                    <a:pt x="18161" y="3"/>
                  </a:cubicBezTo>
                  <a:cubicBezTo>
                    <a:pt x="18221" y="-54"/>
                    <a:pt x="17980" y="520"/>
                    <a:pt x="17316" y="1440"/>
                  </a:cubicBezTo>
                  <a:cubicBezTo>
                    <a:pt x="16652" y="2359"/>
                    <a:pt x="15566" y="3623"/>
                    <a:pt x="14842" y="4484"/>
                  </a:cubicBezTo>
                  <a:cubicBezTo>
                    <a:pt x="14118" y="5346"/>
                    <a:pt x="13756" y="5806"/>
                    <a:pt x="13877" y="6093"/>
                  </a:cubicBezTo>
                  <a:cubicBezTo>
                    <a:pt x="13998" y="6380"/>
                    <a:pt x="14601" y="6495"/>
                    <a:pt x="15385" y="5978"/>
                  </a:cubicBezTo>
                  <a:cubicBezTo>
                    <a:pt x="16170" y="5461"/>
                    <a:pt x="17135" y="4312"/>
                    <a:pt x="17859" y="3450"/>
                  </a:cubicBezTo>
                  <a:cubicBezTo>
                    <a:pt x="18583" y="2589"/>
                    <a:pt x="19066" y="2014"/>
                    <a:pt x="19488" y="2129"/>
                  </a:cubicBezTo>
                  <a:cubicBezTo>
                    <a:pt x="19911" y="2244"/>
                    <a:pt x="20273" y="3048"/>
                    <a:pt x="20695" y="5059"/>
                  </a:cubicBezTo>
                  <a:cubicBezTo>
                    <a:pt x="21117" y="7069"/>
                    <a:pt x="21600" y="10286"/>
                    <a:pt x="20755" y="13101"/>
                  </a:cubicBezTo>
                  <a:cubicBezTo>
                    <a:pt x="19911" y="15916"/>
                    <a:pt x="17739" y="18329"/>
                    <a:pt x="14661" y="19708"/>
                  </a:cubicBezTo>
                  <a:cubicBezTo>
                    <a:pt x="11584" y="21086"/>
                    <a:pt x="7602" y="21431"/>
                    <a:pt x="5008" y="21489"/>
                  </a:cubicBezTo>
                  <a:cubicBezTo>
                    <a:pt x="2413" y="21546"/>
                    <a:pt x="1207" y="21316"/>
                    <a:pt x="0" y="2108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5" name="Line"/>
            <p:cNvSpPr/>
            <p:nvPr/>
          </p:nvSpPr>
          <p:spPr>
            <a:xfrm>
              <a:off x="9817372" y="1892834"/>
              <a:ext cx="229162" cy="3805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298" extrusionOk="0">
                  <a:moveTo>
                    <a:pt x="15055" y="2275"/>
                  </a:moveTo>
                  <a:cubicBezTo>
                    <a:pt x="15709" y="1364"/>
                    <a:pt x="16364" y="454"/>
                    <a:pt x="16036" y="128"/>
                  </a:cubicBezTo>
                  <a:cubicBezTo>
                    <a:pt x="15709" y="-197"/>
                    <a:pt x="14400" y="63"/>
                    <a:pt x="12000" y="1299"/>
                  </a:cubicBezTo>
                  <a:cubicBezTo>
                    <a:pt x="9600" y="2536"/>
                    <a:pt x="6109" y="4748"/>
                    <a:pt x="3927" y="6114"/>
                  </a:cubicBezTo>
                  <a:cubicBezTo>
                    <a:pt x="1745" y="7480"/>
                    <a:pt x="873" y="8001"/>
                    <a:pt x="764" y="8521"/>
                  </a:cubicBezTo>
                  <a:cubicBezTo>
                    <a:pt x="655" y="9042"/>
                    <a:pt x="1309" y="9562"/>
                    <a:pt x="4364" y="10798"/>
                  </a:cubicBezTo>
                  <a:cubicBezTo>
                    <a:pt x="7418" y="12034"/>
                    <a:pt x="12873" y="13986"/>
                    <a:pt x="15927" y="15287"/>
                  </a:cubicBezTo>
                  <a:cubicBezTo>
                    <a:pt x="18982" y="16589"/>
                    <a:pt x="19636" y="17239"/>
                    <a:pt x="20291" y="17890"/>
                  </a:cubicBezTo>
                  <a:cubicBezTo>
                    <a:pt x="20945" y="18540"/>
                    <a:pt x="21600" y="19191"/>
                    <a:pt x="21491" y="19842"/>
                  </a:cubicBezTo>
                  <a:cubicBezTo>
                    <a:pt x="21382" y="20492"/>
                    <a:pt x="20509" y="21143"/>
                    <a:pt x="17455" y="21273"/>
                  </a:cubicBezTo>
                  <a:cubicBezTo>
                    <a:pt x="14400" y="21403"/>
                    <a:pt x="9164" y="21013"/>
                    <a:pt x="5891" y="20427"/>
                  </a:cubicBezTo>
                  <a:cubicBezTo>
                    <a:pt x="2618" y="19842"/>
                    <a:pt x="1309" y="19061"/>
                    <a:pt x="0" y="182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6" name="Line"/>
            <p:cNvSpPr/>
            <p:nvPr/>
          </p:nvSpPr>
          <p:spPr>
            <a:xfrm>
              <a:off x="10068495" y="1871665"/>
              <a:ext cx="123567" cy="396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423" extrusionOk="0">
                  <a:moveTo>
                    <a:pt x="2400" y="2963"/>
                  </a:moveTo>
                  <a:cubicBezTo>
                    <a:pt x="6800" y="2083"/>
                    <a:pt x="11200" y="1204"/>
                    <a:pt x="14400" y="639"/>
                  </a:cubicBezTo>
                  <a:cubicBezTo>
                    <a:pt x="17600" y="74"/>
                    <a:pt x="19600" y="-177"/>
                    <a:pt x="20600" y="137"/>
                  </a:cubicBezTo>
                  <a:cubicBezTo>
                    <a:pt x="21600" y="451"/>
                    <a:pt x="21600" y="1330"/>
                    <a:pt x="19600" y="3779"/>
                  </a:cubicBezTo>
                  <a:cubicBezTo>
                    <a:pt x="17600" y="6228"/>
                    <a:pt x="13600" y="10246"/>
                    <a:pt x="10000" y="13449"/>
                  </a:cubicBezTo>
                  <a:cubicBezTo>
                    <a:pt x="6400" y="16651"/>
                    <a:pt x="3200" y="19037"/>
                    <a:pt x="0" y="214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7" name="Line"/>
            <p:cNvSpPr/>
            <p:nvPr/>
          </p:nvSpPr>
          <p:spPr>
            <a:xfrm>
              <a:off x="10040592" y="2095952"/>
              <a:ext cx="411563" cy="186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1" extrusionOk="0">
                  <a:moveTo>
                    <a:pt x="0" y="8464"/>
                  </a:moveTo>
                  <a:cubicBezTo>
                    <a:pt x="2929" y="7147"/>
                    <a:pt x="5858" y="5830"/>
                    <a:pt x="8603" y="5171"/>
                  </a:cubicBezTo>
                  <a:cubicBezTo>
                    <a:pt x="11349" y="4512"/>
                    <a:pt x="13912" y="4512"/>
                    <a:pt x="15559" y="4249"/>
                  </a:cubicBezTo>
                  <a:cubicBezTo>
                    <a:pt x="17207" y="3986"/>
                    <a:pt x="17939" y="3459"/>
                    <a:pt x="18488" y="2669"/>
                  </a:cubicBezTo>
                  <a:cubicBezTo>
                    <a:pt x="19037" y="1878"/>
                    <a:pt x="19403" y="825"/>
                    <a:pt x="19220" y="298"/>
                  </a:cubicBezTo>
                  <a:cubicBezTo>
                    <a:pt x="19037" y="-229"/>
                    <a:pt x="18305" y="-229"/>
                    <a:pt x="17024" y="1747"/>
                  </a:cubicBezTo>
                  <a:cubicBezTo>
                    <a:pt x="15742" y="3722"/>
                    <a:pt x="13912" y="7673"/>
                    <a:pt x="12814" y="10176"/>
                  </a:cubicBezTo>
                  <a:cubicBezTo>
                    <a:pt x="11715" y="12678"/>
                    <a:pt x="11349" y="13732"/>
                    <a:pt x="10861" y="15312"/>
                  </a:cubicBezTo>
                  <a:cubicBezTo>
                    <a:pt x="10373" y="16893"/>
                    <a:pt x="9763" y="19000"/>
                    <a:pt x="9885" y="19527"/>
                  </a:cubicBezTo>
                  <a:cubicBezTo>
                    <a:pt x="10007" y="20054"/>
                    <a:pt x="10861" y="19000"/>
                    <a:pt x="11898" y="17683"/>
                  </a:cubicBezTo>
                  <a:cubicBezTo>
                    <a:pt x="12936" y="16366"/>
                    <a:pt x="14156" y="14786"/>
                    <a:pt x="15071" y="13995"/>
                  </a:cubicBezTo>
                  <a:cubicBezTo>
                    <a:pt x="15986" y="13205"/>
                    <a:pt x="16597" y="13205"/>
                    <a:pt x="17207" y="13864"/>
                  </a:cubicBezTo>
                  <a:cubicBezTo>
                    <a:pt x="17817" y="14522"/>
                    <a:pt x="18427" y="15839"/>
                    <a:pt x="18915" y="17420"/>
                  </a:cubicBezTo>
                  <a:cubicBezTo>
                    <a:pt x="19403" y="19000"/>
                    <a:pt x="19769" y="20844"/>
                    <a:pt x="20197" y="21108"/>
                  </a:cubicBezTo>
                  <a:cubicBezTo>
                    <a:pt x="20624" y="21371"/>
                    <a:pt x="21112" y="20054"/>
                    <a:pt x="21600" y="187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8" name="Line"/>
            <p:cNvSpPr/>
            <p:nvPr/>
          </p:nvSpPr>
          <p:spPr>
            <a:xfrm>
              <a:off x="10459130" y="1958845"/>
              <a:ext cx="138813" cy="30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51" extrusionOk="0">
                  <a:moveTo>
                    <a:pt x="17280" y="6611"/>
                  </a:moveTo>
                  <a:cubicBezTo>
                    <a:pt x="18360" y="5127"/>
                    <a:pt x="19440" y="3643"/>
                    <a:pt x="20160" y="2324"/>
                  </a:cubicBezTo>
                  <a:cubicBezTo>
                    <a:pt x="20880" y="1005"/>
                    <a:pt x="21240" y="-149"/>
                    <a:pt x="21420" y="16"/>
                  </a:cubicBezTo>
                  <a:cubicBezTo>
                    <a:pt x="21600" y="181"/>
                    <a:pt x="21600" y="1665"/>
                    <a:pt x="19440" y="4962"/>
                  </a:cubicBezTo>
                  <a:cubicBezTo>
                    <a:pt x="17280" y="8260"/>
                    <a:pt x="12960" y="13372"/>
                    <a:pt x="9360" y="16422"/>
                  </a:cubicBezTo>
                  <a:cubicBezTo>
                    <a:pt x="5760" y="19472"/>
                    <a:pt x="2880" y="20462"/>
                    <a:pt x="0" y="214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59" name="Line"/>
            <p:cNvSpPr/>
            <p:nvPr/>
          </p:nvSpPr>
          <p:spPr>
            <a:xfrm>
              <a:off x="10438204" y="2112170"/>
              <a:ext cx="379054" cy="227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1" h="21143" extrusionOk="0">
                  <a:moveTo>
                    <a:pt x="0" y="4786"/>
                  </a:moveTo>
                  <a:cubicBezTo>
                    <a:pt x="2898" y="4570"/>
                    <a:pt x="5795" y="4354"/>
                    <a:pt x="7705" y="4570"/>
                  </a:cubicBezTo>
                  <a:cubicBezTo>
                    <a:pt x="9615" y="4786"/>
                    <a:pt x="10537" y="5434"/>
                    <a:pt x="11063" y="6298"/>
                  </a:cubicBezTo>
                  <a:cubicBezTo>
                    <a:pt x="11590" y="7162"/>
                    <a:pt x="11722" y="8242"/>
                    <a:pt x="11590" y="10186"/>
                  </a:cubicBezTo>
                  <a:cubicBezTo>
                    <a:pt x="11459" y="12130"/>
                    <a:pt x="11063" y="14938"/>
                    <a:pt x="10800" y="16990"/>
                  </a:cubicBezTo>
                  <a:cubicBezTo>
                    <a:pt x="10537" y="19042"/>
                    <a:pt x="10405" y="20338"/>
                    <a:pt x="10734" y="20878"/>
                  </a:cubicBezTo>
                  <a:cubicBezTo>
                    <a:pt x="11063" y="21418"/>
                    <a:pt x="11854" y="21202"/>
                    <a:pt x="13302" y="19582"/>
                  </a:cubicBezTo>
                  <a:cubicBezTo>
                    <a:pt x="14751" y="17962"/>
                    <a:pt x="16859" y="14938"/>
                    <a:pt x="18307" y="11914"/>
                  </a:cubicBezTo>
                  <a:cubicBezTo>
                    <a:pt x="19756" y="8890"/>
                    <a:pt x="20546" y="5866"/>
                    <a:pt x="21007" y="3706"/>
                  </a:cubicBezTo>
                  <a:cubicBezTo>
                    <a:pt x="21468" y="1546"/>
                    <a:pt x="21600" y="250"/>
                    <a:pt x="21337" y="34"/>
                  </a:cubicBezTo>
                  <a:cubicBezTo>
                    <a:pt x="21073" y="-182"/>
                    <a:pt x="20415" y="682"/>
                    <a:pt x="19756" y="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0" name="Line"/>
            <p:cNvSpPr/>
            <p:nvPr/>
          </p:nvSpPr>
          <p:spPr>
            <a:xfrm>
              <a:off x="10863716" y="2066027"/>
              <a:ext cx="312354" cy="2607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438" extrusionOk="0">
                  <a:moveTo>
                    <a:pt x="9600" y="1147"/>
                  </a:moveTo>
                  <a:cubicBezTo>
                    <a:pt x="10720" y="573"/>
                    <a:pt x="11840" y="0"/>
                    <a:pt x="12000" y="0"/>
                  </a:cubicBezTo>
                  <a:cubicBezTo>
                    <a:pt x="12160" y="0"/>
                    <a:pt x="11360" y="573"/>
                    <a:pt x="10480" y="1434"/>
                  </a:cubicBezTo>
                  <a:cubicBezTo>
                    <a:pt x="9600" y="2294"/>
                    <a:pt x="8640" y="3441"/>
                    <a:pt x="8080" y="4492"/>
                  </a:cubicBezTo>
                  <a:cubicBezTo>
                    <a:pt x="7520" y="5543"/>
                    <a:pt x="7360" y="6499"/>
                    <a:pt x="7840" y="7073"/>
                  </a:cubicBezTo>
                  <a:cubicBezTo>
                    <a:pt x="8320" y="7646"/>
                    <a:pt x="9440" y="7837"/>
                    <a:pt x="11600" y="8793"/>
                  </a:cubicBezTo>
                  <a:cubicBezTo>
                    <a:pt x="13760" y="9749"/>
                    <a:pt x="16960" y="11469"/>
                    <a:pt x="18800" y="12807"/>
                  </a:cubicBezTo>
                  <a:cubicBezTo>
                    <a:pt x="20640" y="14145"/>
                    <a:pt x="21120" y="15101"/>
                    <a:pt x="21360" y="16057"/>
                  </a:cubicBezTo>
                  <a:cubicBezTo>
                    <a:pt x="21600" y="17012"/>
                    <a:pt x="21600" y="17968"/>
                    <a:pt x="20640" y="18924"/>
                  </a:cubicBezTo>
                  <a:cubicBezTo>
                    <a:pt x="19680" y="19880"/>
                    <a:pt x="17760" y="20835"/>
                    <a:pt x="14160" y="21218"/>
                  </a:cubicBezTo>
                  <a:cubicBezTo>
                    <a:pt x="10560" y="21600"/>
                    <a:pt x="5280" y="21409"/>
                    <a:pt x="0" y="212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1" name="Line"/>
            <p:cNvSpPr/>
            <p:nvPr/>
          </p:nvSpPr>
          <p:spPr>
            <a:xfrm>
              <a:off x="2022400" y="28055"/>
              <a:ext cx="609263" cy="6487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0" h="21370" extrusionOk="0">
                  <a:moveTo>
                    <a:pt x="20345" y="2104"/>
                  </a:moveTo>
                  <a:cubicBezTo>
                    <a:pt x="20425" y="1415"/>
                    <a:pt x="20506" y="726"/>
                    <a:pt x="20345" y="343"/>
                  </a:cubicBezTo>
                  <a:cubicBezTo>
                    <a:pt x="20185" y="-40"/>
                    <a:pt x="19783" y="-117"/>
                    <a:pt x="18378" y="189"/>
                  </a:cubicBezTo>
                  <a:cubicBezTo>
                    <a:pt x="16973" y="496"/>
                    <a:pt x="14564" y="1185"/>
                    <a:pt x="12075" y="2257"/>
                  </a:cubicBezTo>
                  <a:cubicBezTo>
                    <a:pt x="9585" y="3330"/>
                    <a:pt x="7016" y="4785"/>
                    <a:pt x="5008" y="6049"/>
                  </a:cubicBezTo>
                  <a:cubicBezTo>
                    <a:pt x="3001" y="7313"/>
                    <a:pt x="1556" y="8385"/>
                    <a:pt x="753" y="9189"/>
                  </a:cubicBezTo>
                  <a:cubicBezTo>
                    <a:pt x="-50" y="9994"/>
                    <a:pt x="-211" y="10530"/>
                    <a:pt x="271" y="10989"/>
                  </a:cubicBezTo>
                  <a:cubicBezTo>
                    <a:pt x="753" y="11449"/>
                    <a:pt x="1877" y="11832"/>
                    <a:pt x="4005" y="12100"/>
                  </a:cubicBezTo>
                  <a:cubicBezTo>
                    <a:pt x="6132" y="12368"/>
                    <a:pt x="9264" y="12521"/>
                    <a:pt x="12195" y="12943"/>
                  </a:cubicBezTo>
                  <a:cubicBezTo>
                    <a:pt x="15126" y="13364"/>
                    <a:pt x="17856" y="14053"/>
                    <a:pt x="19422" y="14819"/>
                  </a:cubicBezTo>
                  <a:cubicBezTo>
                    <a:pt x="20988" y="15585"/>
                    <a:pt x="21389" y="16428"/>
                    <a:pt x="20747" y="17270"/>
                  </a:cubicBezTo>
                  <a:cubicBezTo>
                    <a:pt x="20104" y="18113"/>
                    <a:pt x="18418" y="18955"/>
                    <a:pt x="16049" y="19683"/>
                  </a:cubicBezTo>
                  <a:cubicBezTo>
                    <a:pt x="13680" y="20411"/>
                    <a:pt x="10629" y="21023"/>
                    <a:pt x="8822" y="21253"/>
                  </a:cubicBezTo>
                  <a:cubicBezTo>
                    <a:pt x="7016" y="21483"/>
                    <a:pt x="6454" y="21330"/>
                    <a:pt x="5892" y="211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2" name="Line"/>
            <p:cNvSpPr/>
            <p:nvPr/>
          </p:nvSpPr>
          <p:spPr>
            <a:xfrm>
              <a:off x="2609102" y="0"/>
              <a:ext cx="848398" cy="775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570" extrusionOk="0">
                  <a:moveTo>
                    <a:pt x="6225" y="8183"/>
                  </a:moveTo>
                  <a:cubicBezTo>
                    <a:pt x="6401" y="7860"/>
                    <a:pt x="6577" y="7536"/>
                    <a:pt x="6695" y="7213"/>
                  </a:cubicBezTo>
                  <a:cubicBezTo>
                    <a:pt x="6812" y="6890"/>
                    <a:pt x="6871" y="6566"/>
                    <a:pt x="6724" y="6405"/>
                  </a:cubicBezTo>
                  <a:cubicBezTo>
                    <a:pt x="6577" y="6243"/>
                    <a:pt x="6225" y="6243"/>
                    <a:pt x="5433" y="7019"/>
                  </a:cubicBezTo>
                  <a:cubicBezTo>
                    <a:pt x="4640" y="7795"/>
                    <a:pt x="3408" y="9347"/>
                    <a:pt x="2410" y="11093"/>
                  </a:cubicBezTo>
                  <a:cubicBezTo>
                    <a:pt x="1412" y="12839"/>
                    <a:pt x="649" y="14780"/>
                    <a:pt x="268" y="16008"/>
                  </a:cubicBezTo>
                  <a:cubicBezTo>
                    <a:pt x="-114" y="17237"/>
                    <a:pt x="-114" y="17754"/>
                    <a:pt x="444" y="18110"/>
                  </a:cubicBezTo>
                  <a:cubicBezTo>
                    <a:pt x="1001" y="18466"/>
                    <a:pt x="2116" y="18660"/>
                    <a:pt x="3731" y="18272"/>
                  </a:cubicBezTo>
                  <a:cubicBezTo>
                    <a:pt x="5345" y="17884"/>
                    <a:pt x="7458" y="16914"/>
                    <a:pt x="9131" y="15685"/>
                  </a:cubicBezTo>
                  <a:cubicBezTo>
                    <a:pt x="10803" y="14456"/>
                    <a:pt x="12036" y="12969"/>
                    <a:pt x="12770" y="10964"/>
                  </a:cubicBezTo>
                  <a:cubicBezTo>
                    <a:pt x="13503" y="8959"/>
                    <a:pt x="13738" y="6437"/>
                    <a:pt x="13797" y="4626"/>
                  </a:cubicBezTo>
                  <a:cubicBezTo>
                    <a:pt x="13856" y="2816"/>
                    <a:pt x="13738" y="1716"/>
                    <a:pt x="13591" y="1005"/>
                  </a:cubicBezTo>
                  <a:cubicBezTo>
                    <a:pt x="13445" y="293"/>
                    <a:pt x="13269" y="-30"/>
                    <a:pt x="13122" y="2"/>
                  </a:cubicBezTo>
                  <a:cubicBezTo>
                    <a:pt x="12975" y="35"/>
                    <a:pt x="12858" y="423"/>
                    <a:pt x="12770" y="1748"/>
                  </a:cubicBezTo>
                  <a:cubicBezTo>
                    <a:pt x="12682" y="3074"/>
                    <a:pt x="12623" y="5338"/>
                    <a:pt x="12594" y="7860"/>
                  </a:cubicBezTo>
                  <a:cubicBezTo>
                    <a:pt x="12564" y="10382"/>
                    <a:pt x="12564" y="13163"/>
                    <a:pt x="12799" y="15329"/>
                  </a:cubicBezTo>
                  <a:cubicBezTo>
                    <a:pt x="13034" y="17496"/>
                    <a:pt x="13503" y="19048"/>
                    <a:pt x="14090" y="19953"/>
                  </a:cubicBezTo>
                  <a:cubicBezTo>
                    <a:pt x="14677" y="20859"/>
                    <a:pt x="15382" y="21117"/>
                    <a:pt x="16321" y="20503"/>
                  </a:cubicBezTo>
                  <a:cubicBezTo>
                    <a:pt x="17260" y="19889"/>
                    <a:pt x="18434" y="18401"/>
                    <a:pt x="19344" y="16396"/>
                  </a:cubicBezTo>
                  <a:cubicBezTo>
                    <a:pt x="20253" y="14392"/>
                    <a:pt x="20899" y="11869"/>
                    <a:pt x="21193" y="9380"/>
                  </a:cubicBezTo>
                  <a:cubicBezTo>
                    <a:pt x="21486" y="6890"/>
                    <a:pt x="21427" y="4432"/>
                    <a:pt x="21369" y="3527"/>
                  </a:cubicBezTo>
                  <a:cubicBezTo>
                    <a:pt x="21310" y="2621"/>
                    <a:pt x="21251" y="3268"/>
                    <a:pt x="21222" y="5014"/>
                  </a:cubicBezTo>
                  <a:cubicBezTo>
                    <a:pt x="21193" y="6760"/>
                    <a:pt x="21193" y="9606"/>
                    <a:pt x="21134" y="11934"/>
                  </a:cubicBezTo>
                  <a:cubicBezTo>
                    <a:pt x="21075" y="14262"/>
                    <a:pt x="20958" y="16073"/>
                    <a:pt x="20811" y="17593"/>
                  </a:cubicBezTo>
                  <a:cubicBezTo>
                    <a:pt x="20664" y="19113"/>
                    <a:pt x="20488" y="20341"/>
                    <a:pt x="20253" y="20956"/>
                  </a:cubicBezTo>
                  <a:cubicBezTo>
                    <a:pt x="20019" y="21570"/>
                    <a:pt x="19725" y="21570"/>
                    <a:pt x="19432" y="215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3" name="Line"/>
            <p:cNvSpPr/>
            <p:nvPr/>
          </p:nvSpPr>
          <p:spPr>
            <a:xfrm>
              <a:off x="3193343" y="204287"/>
              <a:ext cx="988220" cy="4502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9" h="21340" extrusionOk="0">
                  <a:moveTo>
                    <a:pt x="89" y="15833"/>
                  </a:moveTo>
                  <a:cubicBezTo>
                    <a:pt x="-11" y="14731"/>
                    <a:pt x="-111" y="13629"/>
                    <a:pt x="290" y="12693"/>
                  </a:cubicBezTo>
                  <a:cubicBezTo>
                    <a:pt x="691" y="11756"/>
                    <a:pt x="1593" y="10984"/>
                    <a:pt x="3071" y="9993"/>
                  </a:cubicBezTo>
                  <a:cubicBezTo>
                    <a:pt x="4550" y="9001"/>
                    <a:pt x="6605" y="7788"/>
                    <a:pt x="8334" y="6686"/>
                  </a:cubicBezTo>
                  <a:cubicBezTo>
                    <a:pt x="10063" y="5584"/>
                    <a:pt x="11466" y="4593"/>
                    <a:pt x="12368" y="3986"/>
                  </a:cubicBezTo>
                  <a:cubicBezTo>
                    <a:pt x="13270" y="3380"/>
                    <a:pt x="13671" y="3160"/>
                    <a:pt x="13997" y="3050"/>
                  </a:cubicBezTo>
                  <a:cubicBezTo>
                    <a:pt x="14322" y="2940"/>
                    <a:pt x="14573" y="2940"/>
                    <a:pt x="14723" y="3215"/>
                  </a:cubicBezTo>
                  <a:cubicBezTo>
                    <a:pt x="14874" y="3491"/>
                    <a:pt x="14924" y="4042"/>
                    <a:pt x="14598" y="5695"/>
                  </a:cubicBezTo>
                  <a:cubicBezTo>
                    <a:pt x="14272" y="7348"/>
                    <a:pt x="13571" y="10103"/>
                    <a:pt x="12819" y="12527"/>
                  </a:cubicBezTo>
                  <a:cubicBezTo>
                    <a:pt x="12067" y="14952"/>
                    <a:pt x="11265" y="17046"/>
                    <a:pt x="10839" y="18423"/>
                  </a:cubicBezTo>
                  <a:cubicBezTo>
                    <a:pt x="10413" y="19801"/>
                    <a:pt x="10363" y="20462"/>
                    <a:pt x="10714" y="20903"/>
                  </a:cubicBezTo>
                  <a:cubicBezTo>
                    <a:pt x="11065" y="21344"/>
                    <a:pt x="11817" y="21564"/>
                    <a:pt x="13170" y="21013"/>
                  </a:cubicBezTo>
                  <a:cubicBezTo>
                    <a:pt x="14523" y="20462"/>
                    <a:pt x="16477" y="19140"/>
                    <a:pt x="17931" y="17486"/>
                  </a:cubicBezTo>
                  <a:cubicBezTo>
                    <a:pt x="19384" y="15833"/>
                    <a:pt x="20336" y="13850"/>
                    <a:pt x="20863" y="11811"/>
                  </a:cubicBezTo>
                  <a:cubicBezTo>
                    <a:pt x="21389" y="9772"/>
                    <a:pt x="21489" y="7678"/>
                    <a:pt x="20888" y="5695"/>
                  </a:cubicBezTo>
                  <a:cubicBezTo>
                    <a:pt x="20286" y="3711"/>
                    <a:pt x="18983" y="1837"/>
                    <a:pt x="17605" y="901"/>
                  </a:cubicBezTo>
                  <a:cubicBezTo>
                    <a:pt x="16227" y="-36"/>
                    <a:pt x="14773" y="-36"/>
                    <a:pt x="13721" y="19"/>
                  </a:cubicBezTo>
                  <a:cubicBezTo>
                    <a:pt x="12669" y="74"/>
                    <a:pt x="12017" y="184"/>
                    <a:pt x="11566" y="405"/>
                  </a:cubicBezTo>
                  <a:cubicBezTo>
                    <a:pt x="11115" y="625"/>
                    <a:pt x="10864" y="956"/>
                    <a:pt x="10864" y="1231"/>
                  </a:cubicBezTo>
                  <a:cubicBezTo>
                    <a:pt x="10864" y="1507"/>
                    <a:pt x="11115" y="1727"/>
                    <a:pt x="11491" y="1837"/>
                  </a:cubicBezTo>
                  <a:cubicBezTo>
                    <a:pt x="11867" y="1948"/>
                    <a:pt x="12368" y="1948"/>
                    <a:pt x="12869" y="19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4" name="Line"/>
            <p:cNvSpPr/>
            <p:nvPr/>
          </p:nvSpPr>
          <p:spPr>
            <a:xfrm>
              <a:off x="4118285" y="125314"/>
              <a:ext cx="464761" cy="586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8" h="21190" extrusionOk="0">
                  <a:moveTo>
                    <a:pt x="0" y="4088"/>
                  </a:moveTo>
                  <a:cubicBezTo>
                    <a:pt x="2234" y="4088"/>
                    <a:pt x="4469" y="4088"/>
                    <a:pt x="5852" y="4130"/>
                  </a:cubicBezTo>
                  <a:cubicBezTo>
                    <a:pt x="7235" y="4172"/>
                    <a:pt x="7767" y="4256"/>
                    <a:pt x="8033" y="4509"/>
                  </a:cubicBezTo>
                  <a:cubicBezTo>
                    <a:pt x="8300" y="4761"/>
                    <a:pt x="8300" y="5181"/>
                    <a:pt x="7555" y="6442"/>
                  </a:cubicBezTo>
                  <a:cubicBezTo>
                    <a:pt x="6810" y="7702"/>
                    <a:pt x="5320" y="9804"/>
                    <a:pt x="4097" y="11989"/>
                  </a:cubicBezTo>
                  <a:cubicBezTo>
                    <a:pt x="2873" y="14174"/>
                    <a:pt x="1915" y="16443"/>
                    <a:pt x="2288" y="18082"/>
                  </a:cubicBezTo>
                  <a:cubicBezTo>
                    <a:pt x="2660" y="19721"/>
                    <a:pt x="4363" y="20730"/>
                    <a:pt x="7023" y="21066"/>
                  </a:cubicBezTo>
                  <a:cubicBezTo>
                    <a:pt x="9683" y="21402"/>
                    <a:pt x="13300" y="21066"/>
                    <a:pt x="16067" y="19973"/>
                  </a:cubicBezTo>
                  <a:cubicBezTo>
                    <a:pt x="18833" y="18881"/>
                    <a:pt x="20749" y="17032"/>
                    <a:pt x="21174" y="14636"/>
                  </a:cubicBezTo>
                  <a:cubicBezTo>
                    <a:pt x="21600" y="12241"/>
                    <a:pt x="20536" y="9299"/>
                    <a:pt x="18727" y="6820"/>
                  </a:cubicBezTo>
                  <a:cubicBezTo>
                    <a:pt x="16918" y="4341"/>
                    <a:pt x="14365" y="2323"/>
                    <a:pt x="11651" y="1189"/>
                  </a:cubicBezTo>
                  <a:cubicBezTo>
                    <a:pt x="8938" y="54"/>
                    <a:pt x="6065" y="-198"/>
                    <a:pt x="4522" y="138"/>
                  </a:cubicBezTo>
                  <a:cubicBezTo>
                    <a:pt x="2979" y="474"/>
                    <a:pt x="2767" y="1399"/>
                    <a:pt x="2554" y="23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5" name="Line"/>
            <p:cNvSpPr/>
            <p:nvPr/>
          </p:nvSpPr>
          <p:spPr>
            <a:xfrm>
              <a:off x="4603872" y="252364"/>
              <a:ext cx="497978" cy="4930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503" extrusionOk="0">
                  <a:moveTo>
                    <a:pt x="5193" y="0"/>
                  </a:moveTo>
                  <a:cubicBezTo>
                    <a:pt x="3700" y="3549"/>
                    <a:pt x="2206" y="7099"/>
                    <a:pt x="1211" y="10039"/>
                  </a:cubicBezTo>
                  <a:cubicBezTo>
                    <a:pt x="216" y="12980"/>
                    <a:pt x="-282" y="15313"/>
                    <a:pt x="166" y="17138"/>
                  </a:cubicBezTo>
                  <a:cubicBezTo>
                    <a:pt x="614" y="18963"/>
                    <a:pt x="2007" y="20282"/>
                    <a:pt x="4446" y="20941"/>
                  </a:cubicBezTo>
                  <a:cubicBezTo>
                    <a:pt x="6885" y="21600"/>
                    <a:pt x="10369" y="21600"/>
                    <a:pt x="13355" y="21346"/>
                  </a:cubicBezTo>
                  <a:cubicBezTo>
                    <a:pt x="16341" y="21093"/>
                    <a:pt x="18830" y="20586"/>
                    <a:pt x="21318" y="200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6" name="Line"/>
            <p:cNvSpPr/>
            <p:nvPr/>
          </p:nvSpPr>
          <p:spPr>
            <a:xfrm>
              <a:off x="5562240" y="372876"/>
              <a:ext cx="146489" cy="4155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21600" y="1341"/>
                  </a:moveTo>
                  <a:cubicBezTo>
                    <a:pt x="20229" y="741"/>
                    <a:pt x="18857" y="141"/>
                    <a:pt x="17486" y="21"/>
                  </a:cubicBezTo>
                  <a:cubicBezTo>
                    <a:pt x="16114" y="-99"/>
                    <a:pt x="14743" y="261"/>
                    <a:pt x="13371" y="2301"/>
                  </a:cubicBezTo>
                  <a:cubicBezTo>
                    <a:pt x="12000" y="4341"/>
                    <a:pt x="10629" y="8061"/>
                    <a:pt x="9600" y="11301"/>
                  </a:cubicBezTo>
                  <a:cubicBezTo>
                    <a:pt x="8571" y="14541"/>
                    <a:pt x="7886" y="17301"/>
                    <a:pt x="7200" y="19041"/>
                  </a:cubicBezTo>
                  <a:cubicBezTo>
                    <a:pt x="6514" y="20781"/>
                    <a:pt x="5829" y="21501"/>
                    <a:pt x="5143" y="21441"/>
                  </a:cubicBezTo>
                  <a:cubicBezTo>
                    <a:pt x="4457" y="21381"/>
                    <a:pt x="3771" y="20541"/>
                    <a:pt x="2914" y="19281"/>
                  </a:cubicBezTo>
                  <a:cubicBezTo>
                    <a:pt x="2057" y="18021"/>
                    <a:pt x="1029" y="16341"/>
                    <a:pt x="0" y="146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7" name="Line"/>
            <p:cNvSpPr/>
            <p:nvPr/>
          </p:nvSpPr>
          <p:spPr>
            <a:xfrm>
              <a:off x="5436679" y="119390"/>
              <a:ext cx="377662" cy="3910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3" h="21245" extrusionOk="0">
                  <a:moveTo>
                    <a:pt x="3086" y="3434"/>
                  </a:moveTo>
                  <a:cubicBezTo>
                    <a:pt x="3214" y="2424"/>
                    <a:pt x="3343" y="1413"/>
                    <a:pt x="4500" y="719"/>
                  </a:cubicBezTo>
                  <a:cubicBezTo>
                    <a:pt x="5657" y="24"/>
                    <a:pt x="7843" y="-355"/>
                    <a:pt x="10736" y="466"/>
                  </a:cubicBezTo>
                  <a:cubicBezTo>
                    <a:pt x="13629" y="1287"/>
                    <a:pt x="17229" y="3308"/>
                    <a:pt x="19221" y="5266"/>
                  </a:cubicBezTo>
                  <a:cubicBezTo>
                    <a:pt x="21214" y="7224"/>
                    <a:pt x="21600" y="9119"/>
                    <a:pt x="19350" y="11392"/>
                  </a:cubicBezTo>
                  <a:cubicBezTo>
                    <a:pt x="17100" y="13666"/>
                    <a:pt x="12214" y="16319"/>
                    <a:pt x="8550" y="18024"/>
                  </a:cubicBezTo>
                  <a:cubicBezTo>
                    <a:pt x="4886" y="19729"/>
                    <a:pt x="2443" y="20487"/>
                    <a:pt x="0" y="212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8" name="Line"/>
            <p:cNvSpPr/>
            <p:nvPr/>
          </p:nvSpPr>
          <p:spPr>
            <a:xfrm>
              <a:off x="5773417" y="215692"/>
              <a:ext cx="535216" cy="5540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269" extrusionOk="0">
                  <a:moveTo>
                    <a:pt x="484" y="11048"/>
                  </a:moveTo>
                  <a:cubicBezTo>
                    <a:pt x="1045" y="13368"/>
                    <a:pt x="1606" y="15689"/>
                    <a:pt x="1887" y="17117"/>
                  </a:cubicBezTo>
                  <a:cubicBezTo>
                    <a:pt x="2167" y="18545"/>
                    <a:pt x="2167" y="19081"/>
                    <a:pt x="2074" y="19750"/>
                  </a:cubicBezTo>
                  <a:cubicBezTo>
                    <a:pt x="1980" y="20419"/>
                    <a:pt x="1793" y="21223"/>
                    <a:pt x="1700" y="21267"/>
                  </a:cubicBezTo>
                  <a:cubicBezTo>
                    <a:pt x="1606" y="21312"/>
                    <a:pt x="1606" y="20598"/>
                    <a:pt x="1793" y="18679"/>
                  </a:cubicBezTo>
                  <a:cubicBezTo>
                    <a:pt x="1980" y="16760"/>
                    <a:pt x="2354" y="13636"/>
                    <a:pt x="2868" y="10914"/>
                  </a:cubicBezTo>
                  <a:cubicBezTo>
                    <a:pt x="3383" y="8191"/>
                    <a:pt x="4037" y="5871"/>
                    <a:pt x="4879" y="3996"/>
                  </a:cubicBezTo>
                  <a:cubicBezTo>
                    <a:pt x="5720" y="2122"/>
                    <a:pt x="6749" y="694"/>
                    <a:pt x="8105" y="203"/>
                  </a:cubicBezTo>
                  <a:cubicBezTo>
                    <a:pt x="9461" y="-288"/>
                    <a:pt x="11144" y="158"/>
                    <a:pt x="12032" y="1051"/>
                  </a:cubicBezTo>
                  <a:cubicBezTo>
                    <a:pt x="12920" y="1943"/>
                    <a:pt x="13014" y="3282"/>
                    <a:pt x="11892" y="4800"/>
                  </a:cubicBezTo>
                  <a:cubicBezTo>
                    <a:pt x="10770" y="6317"/>
                    <a:pt x="8432" y="8013"/>
                    <a:pt x="6328" y="9352"/>
                  </a:cubicBezTo>
                  <a:cubicBezTo>
                    <a:pt x="4224" y="10691"/>
                    <a:pt x="2354" y="11672"/>
                    <a:pt x="1279" y="12386"/>
                  </a:cubicBezTo>
                  <a:cubicBezTo>
                    <a:pt x="204" y="13100"/>
                    <a:pt x="-77" y="13547"/>
                    <a:pt x="17" y="13904"/>
                  </a:cubicBezTo>
                  <a:cubicBezTo>
                    <a:pt x="110" y="14261"/>
                    <a:pt x="578" y="14529"/>
                    <a:pt x="2354" y="14841"/>
                  </a:cubicBezTo>
                  <a:cubicBezTo>
                    <a:pt x="4131" y="15153"/>
                    <a:pt x="7217" y="15510"/>
                    <a:pt x="10629" y="15733"/>
                  </a:cubicBezTo>
                  <a:cubicBezTo>
                    <a:pt x="14042" y="15957"/>
                    <a:pt x="17783" y="16046"/>
                    <a:pt x="21523" y="161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69" name="Line"/>
            <p:cNvSpPr/>
            <p:nvPr/>
          </p:nvSpPr>
          <p:spPr>
            <a:xfrm>
              <a:off x="6335435" y="289551"/>
              <a:ext cx="333704" cy="487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5" h="21173" extrusionOk="0">
                  <a:moveTo>
                    <a:pt x="11891" y="2625"/>
                  </a:moveTo>
                  <a:cubicBezTo>
                    <a:pt x="11015" y="1818"/>
                    <a:pt x="10139" y="1010"/>
                    <a:pt x="9191" y="506"/>
                  </a:cubicBezTo>
                  <a:cubicBezTo>
                    <a:pt x="8242" y="1"/>
                    <a:pt x="7220" y="-201"/>
                    <a:pt x="6126" y="253"/>
                  </a:cubicBezTo>
                  <a:cubicBezTo>
                    <a:pt x="5031" y="707"/>
                    <a:pt x="3863" y="1818"/>
                    <a:pt x="2769" y="4341"/>
                  </a:cubicBezTo>
                  <a:cubicBezTo>
                    <a:pt x="1674" y="6864"/>
                    <a:pt x="653" y="10801"/>
                    <a:pt x="215" y="13678"/>
                  </a:cubicBezTo>
                  <a:cubicBezTo>
                    <a:pt x="-223" y="16554"/>
                    <a:pt x="-77" y="18371"/>
                    <a:pt x="1455" y="19582"/>
                  </a:cubicBezTo>
                  <a:cubicBezTo>
                    <a:pt x="2988" y="20793"/>
                    <a:pt x="5907" y="21399"/>
                    <a:pt x="9264" y="21096"/>
                  </a:cubicBezTo>
                  <a:cubicBezTo>
                    <a:pt x="12620" y="20793"/>
                    <a:pt x="16415" y="19582"/>
                    <a:pt x="18604" y="17513"/>
                  </a:cubicBezTo>
                  <a:cubicBezTo>
                    <a:pt x="20793" y="15444"/>
                    <a:pt x="21377" y="12517"/>
                    <a:pt x="20647" y="9943"/>
                  </a:cubicBezTo>
                  <a:cubicBezTo>
                    <a:pt x="19918" y="7369"/>
                    <a:pt x="17874" y="5149"/>
                    <a:pt x="15320" y="3786"/>
                  </a:cubicBezTo>
                  <a:cubicBezTo>
                    <a:pt x="12766" y="2423"/>
                    <a:pt x="9701" y="1919"/>
                    <a:pt x="7585" y="1717"/>
                  </a:cubicBezTo>
                  <a:cubicBezTo>
                    <a:pt x="5469" y="1515"/>
                    <a:pt x="4301" y="1616"/>
                    <a:pt x="3134" y="17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70" name="Line"/>
            <p:cNvSpPr/>
            <p:nvPr/>
          </p:nvSpPr>
          <p:spPr>
            <a:xfrm>
              <a:off x="6676697" y="233691"/>
              <a:ext cx="312158" cy="576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2" h="21516" extrusionOk="0">
                  <a:moveTo>
                    <a:pt x="6783" y="3820"/>
                  </a:moveTo>
                  <a:cubicBezTo>
                    <a:pt x="10277" y="3126"/>
                    <a:pt x="13771" y="2432"/>
                    <a:pt x="15995" y="1955"/>
                  </a:cubicBezTo>
                  <a:cubicBezTo>
                    <a:pt x="18219" y="1477"/>
                    <a:pt x="19171" y="1217"/>
                    <a:pt x="19966" y="914"/>
                  </a:cubicBezTo>
                  <a:cubicBezTo>
                    <a:pt x="20760" y="610"/>
                    <a:pt x="21395" y="263"/>
                    <a:pt x="21316" y="89"/>
                  </a:cubicBezTo>
                  <a:cubicBezTo>
                    <a:pt x="21236" y="-84"/>
                    <a:pt x="20442" y="-84"/>
                    <a:pt x="17901" y="827"/>
                  </a:cubicBezTo>
                  <a:cubicBezTo>
                    <a:pt x="15360" y="1738"/>
                    <a:pt x="11071" y="3559"/>
                    <a:pt x="7736" y="5685"/>
                  </a:cubicBezTo>
                  <a:cubicBezTo>
                    <a:pt x="4401" y="7810"/>
                    <a:pt x="2019" y="10239"/>
                    <a:pt x="907" y="12928"/>
                  </a:cubicBezTo>
                  <a:cubicBezTo>
                    <a:pt x="-205" y="15617"/>
                    <a:pt x="-46" y="18567"/>
                    <a:pt x="113" y="2151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71" name="Line"/>
            <p:cNvSpPr/>
            <p:nvPr/>
          </p:nvSpPr>
          <p:spPr>
            <a:xfrm>
              <a:off x="6566730" y="594169"/>
              <a:ext cx="425514" cy="69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187" y="19440"/>
                    <a:pt x="6374" y="17280"/>
                    <a:pt x="9974" y="13680"/>
                  </a:cubicBezTo>
                  <a:cubicBezTo>
                    <a:pt x="13574" y="10080"/>
                    <a:pt x="17587" y="504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72" name="Line"/>
            <p:cNvSpPr/>
            <p:nvPr/>
          </p:nvSpPr>
          <p:spPr>
            <a:xfrm>
              <a:off x="7053685" y="350023"/>
              <a:ext cx="43194" cy="5186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8" h="21510" extrusionOk="0">
                  <a:moveTo>
                    <a:pt x="14297" y="0"/>
                  </a:moveTo>
                  <a:cubicBezTo>
                    <a:pt x="12023" y="3664"/>
                    <a:pt x="9750" y="7329"/>
                    <a:pt x="6908" y="10655"/>
                  </a:cubicBezTo>
                  <a:cubicBezTo>
                    <a:pt x="4065" y="13982"/>
                    <a:pt x="655" y="16971"/>
                    <a:pt x="86" y="18755"/>
                  </a:cubicBezTo>
                  <a:cubicBezTo>
                    <a:pt x="-482" y="20539"/>
                    <a:pt x="1792" y="21118"/>
                    <a:pt x="5771" y="21359"/>
                  </a:cubicBezTo>
                  <a:cubicBezTo>
                    <a:pt x="9750" y="21600"/>
                    <a:pt x="15434" y="21504"/>
                    <a:pt x="21118" y="214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73" name="Line"/>
            <p:cNvSpPr/>
            <p:nvPr/>
          </p:nvSpPr>
          <p:spPr>
            <a:xfrm>
              <a:off x="7265389" y="391876"/>
              <a:ext cx="333735" cy="434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451" extrusionOk="0">
                  <a:moveTo>
                    <a:pt x="2629" y="0"/>
                  </a:moveTo>
                  <a:cubicBezTo>
                    <a:pt x="2479" y="2298"/>
                    <a:pt x="2329" y="4596"/>
                    <a:pt x="1729" y="7755"/>
                  </a:cubicBezTo>
                  <a:cubicBezTo>
                    <a:pt x="1129" y="10915"/>
                    <a:pt x="79" y="14936"/>
                    <a:pt x="4" y="17521"/>
                  </a:cubicBezTo>
                  <a:cubicBezTo>
                    <a:pt x="-71" y="20106"/>
                    <a:pt x="829" y="21255"/>
                    <a:pt x="3679" y="21428"/>
                  </a:cubicBezTo>
                  <a:cubicBezTo>
                    <a:pt x="6529" y="21600"/>
                    <a:pt x="11329" y="20796"/>
                    <a:pt x="14629" y="19704"/>
                  </a:cubicBezTo>
                  <a:cubicBezTo>
                    <a:pt x="17929" y="18613"/>
                    <a:pt x="19729" y="17234"/>
                    <a:pt x="21529" y="158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74" name="Line"/>
            <p:cNvSpPr/>
            <p:nvPr/>
          </p:nvSpPr>
          <p:spPr>
            <a:xfrm>
              <a:off x="7504391" y="398852"/>
              <a:ext cx="400294" cy="5496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0" h="21545" extrusionOk="0">
                  <a:moveTo>
                    <a:pt x="7856" y="0"/>
                  </a:moveTo>
                  <a:cubicBezTo>
                    <a:pt x="11132" y="273"/>
                    <a:pt x="14409" y="547"/>
                    <a:pt x="16593" y="729"/>
                  </a:cubicBezTo>
                  <a:cubicBezTo>
                    <a:pt x="18777" y="911"/>
                    <a:pt x="19870" y="1003"/>
                    <a:pt x="20112" y="1048"/>
                  </a:cubicBezTo>
                  <a:cubicBezTo>
                    <a:pt x="20355" y="1094"/>
                    <a:pt x="19748" y="1094"/>
                    <a:pt x="17503" y="1641"/>
                  </a:cubicBezTo>
                  <a:cubicBezTo>
                    <a:pt x="15258" y="2187"/>
                    <a:pt x="11375" y="3281"/>
                    <a:pt x="8038" y="4922"/>
                  </a:cubicBezTo>
                  <a:cubicBezTo>
                    <a:pt x="4701" y="6562"/>
                    <a:pt x="1910" y="8749"/>
                    <a:pt x="696" y="10754"/>
                  </a:cubicBezTo>
                  <a:cubicBezTo>
                    <a:pt x="-517" y="12759"/>
                    <a:pt x="-153" y="14582"/>
                    <a:pt x="1849" y="16177"/>
                  </a:cubicBezTo>
                  <a:cubicBezTo>
                    <a:pt x="3852" y="17772"/>
                    <a:pt x="7492" y="19139"/>
                    <a:pt x="10465" y="20005"/>
                  </a:cubicBezTo>
                  <a:cubicBezTo>
                    <a:pt x="13438" y="20871"/>
                    <a:pt x="15744" y="21235"/>
                    <a:pt x="17443" y="21418"/>
                  </a:cubicBezTo>
                  <a:cubicBezTo>
                    <a:pt x="19141" y="21600"/>
                    <a:pt x="20234" y="21600"/>
                    <a:pt x="20658" y="21327"/>
                  </a:cubicBezTo>
                  <a:cubicBezTo>
                    <a:pt x="21083" y="21053"/>
                    <a:pt x="20840" y="20506"/>
                    <a:pt x="20598" y="199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75" name="Line"/>
            <p:cNvSpPr/>
            <p:nvPr/>
          </p:nvSpPr>
          <p:spPr>
            <a:xfrm>
              <a:off x="7617364" y="762692"/>
              <a:ext cx="330541" cy="47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2" h="21110" extrusionOk="0">
                  <a:moveTo>
                    <a:pt x="1080" y="8767"/>
                  </a:moveTo>
                  <a:cubicBezTo>
                    <a:pt x="476" y="5681"/>
                    <a:pt x="-128" y="2596"/>
                    <a:pt x="23" y="1053"/>
                  </a:cubicBezTo>
                  <a:cubicBezTo>
                    <a:pt x="174" y="-490"/>
                    <a:pt x="1080" y="-490"/>
                    <a:pt x="4403" y="2081"/>
                  </a:cubicBezTo>
                  <a:cubicBezTo>
                    <a:pt x="7727" y="4653"/>
                    <a:pt x="13466" y="9796"/>
                    <a:pt x="16714" y="13396"/>
                  </a:cubicBezTo>
                  <a:cubicBezTo>
                    <a:pt x="19962" y="16996"/>
                    <a:pt x="20717" y="19053"/>
                    <a:pt x="21472" y="211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76" name="Line"/>
            <p:cNvSpPr/>
            <p:nvPr/>
          </p:nvSpPr>
          <p:spPr>
            <a:xfrm>
              <a:off x="1460572" y="1027126"/>
              <a:ext cx="6592450" cy="418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9" h="21576" extrusionOk="0">
                  <a:moveTo>
                    <a:pt x="21554" y="21576"/>
                  </a:moveTo>
                  <a:cubicBezTo>
                    <a:pt x="21577" y="19896"/>
                    <a:pt x="21600" y="18216"/>
                    <a:pt x="21543" y="17016"/>
                  </a:cubicBezTo>
                  <a:cubicBezTo>
                    <a:pt x="21486" y="15816"/>
                    <a:pt x="21349" y="15096"/>
                    <a:pt x="21151" y="14496"/>
                  </a:cubicBezTo>
                  <a:cubicBezTo>
                    <a:pt x="20953" y="13896"/>
                    <a:pt x="20694" y="13416"/>
                    <a:pt x="20424" y="13176"/>
                  </a:cubicBezTo>
                  <a:cubicBezTo>
                    <a:pt x="20154" y="12936"/>
                    <a:pt x="19872" y="12936"/>
                    <a:pt x="19564" y="12936"/>
                  </a:cubicBezTo>
                  <a:cubicBezTo>
                    <a:pt x="19256" y="12936"/>
                    <a:pt x="18921" y="12936"/>
                    <a:pt x="18620" y="12876"/>
                  </a:cubicBezTo>
                  <a:cubicBezTo>
                    <a:pt x="18320" y="12816"/>
                    <a:pt x="18053" y="12696"/>
                    <a:pt x="17795" y="12636"/>
                  </a:cubicBezTo>
                  <a:cubicBezTo>
                    <a:pt x="17536" y="12576"/>
                    <a:pt x="17285" y="12576"/>
                    <a:pt x="17007" y="12456"/>
                  </a:cubicBezTo>
                  <a:cubicBezTo>
                    <a:pt x="16729" y="12336"/>
                    <a:pt x="16425" y="12096"/>
                    <a:pt x="16112" y="11856"/>
                  </a:cubicBezTo>
                  <a:cubicBezTo>
                    <a:pt x="15800" y="11616"/>
                    <a:pt x="15481" y="11376"/>
                    <a:pt x="15237" y="11196"/>
                  </a:cubicBezTo>
                  <a:cubicBezTo>
                    <a:pt x="14994" y="11016"/>
                    <a:pt x="14826" y="10896"/>
                    <a:pt x="14655" y="10716"/>
                  </a:cubicBezTo>
                  <a:cubicBezTo>
                    <a:pt x="14484" y="10536"/>
                    <a:pt x="14309" y="10296"/>
                    <a:pt x="14130" y="10116"/>
                  </a:cubicBezTo>
                  <a:cubicBezTo>
                    <a:pt x="13951" y="9936"/>
                    <a:pt x="13768" y="9816"/>
                    <a:pt x="13471" y="9516"/>
                  </a:cubicBezTo>
                  <a:cubicBezTo>
                    <a:pt x="13175" y="9216"/>
                    <a:pt x="12764" y="8736"/>
                    <a:pt x="12459" y="8376"/>
                  </a:cubicBezTo>
                  <a:cubicBezTo>
                    <a:pt x="12155" y="8016"/>
                    <a:pt x="11957" y="7776"/>
                    <a:pt x="11751" y="7596"/>
                  </a:cubicBezTo>
                  <a:cubicBezTo>
                    <a:pt x="11546" y="7416"/>
                    <a:pt x="11333" y="7296"/>
                    <a:pt x="11135" y="7116"/>
                  </a:cubicBezTo>
                  <a:cubicBezTo>
                    <a:pt x="10937" y="6936"/>
                    <a:pt x="10754" y="6696"/>
                    <a:pt x="10545" y="6456"/>
                  </a:cubicBezTo>
                  <a:cubicBezTo>
                    <a:pt x="10336" y="6216"/>
                    <a:pt x="10100" y="5976"/>
                    <a:pt x="9879" y="5796"/>
                  </a:cubicBezTo>
                  <a:cubicBezTo>
                    <a:pt x="9658" y="5616"/>
                    <a:pt x="9453" y="5496"/>
                    <a:pt x="9247" y="5316"/>
                  </a:cubicBezTo>
                  <a:cubicBezTo>
                    <a:pt x="9042" y="5136"/>
                    <a:pt x="8836" y="4896"/>
                    <a:pt x="8635" y="4716"/>
                  </a:cubicBezTo>
                  <a:cubicBezTo>
                    <a:pt x="8433" y="4536"/>
                    <a:pt x="8235" y="4416"/>
                    <a:pt x="8037" y="4296"/>
                  </a:cubicBezTo>
                  <a:cubicBezTo>
                    <a:pt x="7839" y="4176"/>
                    <a:pt x="7641" y="4056"/>
                    <a:pt x="7459" y="3876"/>
                  </a:cubicBezTo>
                  <a:cubicBezTo>
                    <a:pt x="7276" y="3696"/>
                    <a:pt x="7109" y="3456"/>
                    <a:pt x="6937" y="3276"/>
                  </a:cubicBezTo>
                  <a:cubicBezTo>
                    <a:pt x="6766" y="3096"/>
                    <a:pt x="6591" y="2976"/>
                    <a:pt x="6336" y="2736"/>
                  </a:cubicBezTo>
                  <a:cubicBezTo>
                    <a:pt x="6081" y="2496"/>
                    <a:pt x="5746" y="2136"/>
                    <a:pt x="5423" y="1836"/>
                  </a:cubicBezTo>
                  <a:cubicBezTo>
                    <a:pt x="5099" y="1536"/>
                    <a:pt x="4787" y="1296"/>
                    <a:pt x="4490" y="1056"/>
                  </a:cubicBezTo>
                  <a:cubicBezTo>
                    <a:pt x="4194" y="816"/>
                    <a:pt x="3912" y="576"/>
                    <a:pt x="3649" y="396"/>
                  </a:cubicBezTo>
                  <a:cubicBezTo>
                    <a:pt x="3387" y="216"/>
                    <a:pt x="3143" y="96"/>
                    <a:pt x="2866" y="36"/>
                  </a:cubicBezTo>
                  <a:cubicBezTo>
                    <a:pt x="2588" y="-24"/>
                    <a:pt x="2276" y="-24"/>
                    <a:pt x="1960" y="156"/>
                  </a:cubicBezTo>
                  <a:cubicBezTo>
                    <a:pt x="1644" y="336"/>
                    <a:pt x="1324" y="696"/>
                    <a:pt x="1024" y="1416"/>
                  </a:cubicBezTo>
                  <a:cubicBezTo>
                    <a:pt x="723" y="2136"/>
                    <a:pt x="441" y="3216"/>
                    <a:pt x="274" y="3936"/>
                  </a:cubicBezTo>
                  <a:cubicBezTo>
                    <a:pt x="107" y="4656"/>
                    <a:pt x="53" y="5016"/>
                    <a:pt x="0" y="53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09" name="Drawing"/>
          <p:cNvGrpSpPr/>
          <p:nvPr/>
        </p:nvGrpSpPr>
        <p:grpSpPr>
          <a:xfrm>
            <a:off x="729901" y="141837"/>
            <a:ext cx="11916911" cy="8354477"/>
            <a:chOff x="0" y="0"/>
            <a:chExt cx="11916909" cy="8354475"/>
          </a:xfrm>
        </p:grpSpPr>
        <p:sp>
          <p:nvSpPr>
            <p:cNvPr id="12279" name="Line"/>
            <p:cNvSpPr/>
            <p:nvPr/>
          </p:nvSpPr>
          <p:spPr>
            <a:xfrm>
              <a:off x="709402" y="1588117"/>
              <a:ext cx="283677" cy="534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479" y="19722"/>
                  </a:moveTo>
                  <a:cubicBezTo>
                    <a:pt x="1239" y="20661"/>
                    <a:pt x="0" y="21600"/>
                    <a:pt x="0" y="21600"/>
                  </a:cubicBezTo>
                  <a:cubicBezTo>
                    <a:pt x="0" y="21600"/>
                    <a:pt x="1239" y="20661"/>
                    <a:pt x="5046" y="16904"/>
                  </a:cubicBezTo>
                  <a:cubicBezTo>
                    <a:pt x="8852" y="13148"/>
                    <a:pt x="15226" y="657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0" name="Line"/>
            <p:cNvSpPr/>
            <p:nvPr/>
          </p:nvSpPr>
          <p:spPr>
            <a:xfrm>
              <a:off x="1160493" y="1462556"/>
              <a:ext cx="160440" cy="4255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722" y="1534"/>
                    <a:pt x="17843" y="3069"/>
                    <a:pt x="14870" y="6315"/>
                  </a:cubicBezTo>
                  <a:cubicBezTo>
                    <a:pt x="11896" y="9561"/>
                    <a:pt x="7826" y="14518"/>
                    <a:pt x="5165" y="17351"/>
                  </a:cubicBezTo>
                  <a:cubicBezTo>
                    <a:pt x="2504" y="20184"/>
                    <a:pt x="1252" y="2089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1" name="Line"/>
            <p:cNvSpPr/>
            <p:nvPr/>
          </p:nvSpPr>
          <p:spPr>
            <a:xfrm>
              <a:off x="1014005" y="1191602"/>
              <a:ext cx="669661" cy="7286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11077"/>
                  </a:moveTo>
                  <a:cubicBezTo>
                    <a:pt x="1425" y="10117"/>
                    <a:pt x="2850" y="9157"/>
                    <a:pt x="4650" y="7957"/>
                  </a:cubicBezTo>
                  <a:cubicBezTo>
                    <a:pt x="6450" y="6757"/>
                    <a:pt x="8625" y="5317"/>
                    <a:pt x="10350" y="4082"/>
                  </a:cubicBezTo>
                  <a:cubicBezTo>
                    <a:pt x="12075" y="2848"/>
                    <a:pt x="13350" y="1819"/>
                    <a:pt x="14137" y="1099"/>
                  </a:cubicBezTo>
                  <a:cubicBezTo>
                    <a:pt x="14925" y="379"/>
                    <a:pt x="15225" y="-32"/>
                    <a:pt x="15375" y="2"/>
                  </a:cubicBezTo>
                  <a:cubicBezTo>
                    <a:pt x="15525" y="37"/>
                    <a:pt x="15525" y="517"/>
                    <a:pt x="15225" y="2094"/>
                  </a:cubicBezTo>
                  <a:cubicBezTo>
                    <a:pt x="14925" y="3671"/>
                    <a:pt x="14325" y="6345"/>
                    <a:pt x="13650" y="8985"/>
                  </a:cubicBezTo>
                  <a:cubicBezTo>
                    <a:pt x="12975" y="11625"/>
                    <a:pt x="12225" y="14231"/>
                    <a:pt x="11737" y="16151"/>
                  </a:cubicBezTo>
                  <a:cubicBezTo>
                    <a:pt x="11250" y="18071"/>
                    <a:pt x="11025" y="19305"/>
                    <a:pt x="10950" y="20094"/>
                  </a:cubicBezTo>
                  <a:cubicBezTo>
                    <a:pt x="10875" y="20882"/>
                    <a:pt x="10950" y="21225"/>
                    <a:pt x="11175" y="21397"/>
                  </a:cubicBezTo>
                  <a:cubicBezTo>
                    <a:pt x="11400" y="21568"/>
                    <a:pt x="11775" y="21568"/>
                    <a:pt x="12712" y="20814"/>
                  </a:cubicBezTo>
                  <a:cubicBezTo>
                    <a:pt x="13650" y="20059"/>
                    <a:pt x="15150" y="18551"/>
                    <a:pt x="16350" y="16974"/>
                  </a:cubicBezTo>
                  <a:cubicBezTo>
                    <a:pt x="17550" y="15397"/>
                    <a:pt x="18450" y="13751"/>
                    <a:pt x="19050" y="12825"/>
                  </a:cubicBezTo>
                  <a:cubicBezTo>
                    <a:pt x="19650" y="11899"/>
                    <a:pt x="19950" y="11694"/>
                    <a:pt x="20175" y="11762"/>
                  </a:cubicBezTo>
                  <a:cubicBezTo>
                    <a:pt x="20400" y="11831"/>
                    <a:pt x="20550" y="12174"/>
                    <a:pt x="20662" y="13031"/>
                  </a:cubicBezTo>
                  <a:cubicBezTo>
                    <a:pt x="20775" y="13888"/>
                    <a:pt x="20850" y="15259"/>
                    <a:pt x="21000" y="16288"/>
                  </a:cubicBezTo>
                  <a:cubicBezTo>
                    <a:pt x="21150" y="17317"/>
                    <a:pt x="21375" y="18002"/>
                    <a:pt x="21600" y="186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2" name="Line"/>
            <p:cNvSpPr/>
            <p:nvPr/>
          </p:nvSpPr>
          <p:spPr>
            <a:xfrm>
              <a:off x="1739470" y="1614107"/>
              <a:ext cx="184750" cy="1961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0" h="21184" extrusionOk="0">
                  <a:moveTo>
                    <a:pt x="0" y="2467"/>
                  </a:moveTo>
                  <a:cubicBezTo>
                    <a:pt x="790" y="6988"/>
                    <a:pt x="1580" y="11509"/>
                    <a:pt x="2371" y="15025"/>
                  </a:cubicBezTo>
                  <a:cubicBezTo>
                    <a:pt x="3161" y="18541"/>
                    <a:pt x="3951" y="21053"/>
                    <a:pt x="6980" y="21178"/>
                  </a:cubicBezTo>
                  <a:cubicBezTo>
                    <a:pt x="10010" y="21304"/>
                    <a:pt x="15278" y="19044"/>
                    <a:pt x="18176" y="15778"/>
                  </a:cubicBezTo>
                  <a:cubicBezTo>
                    <a:pt x="21073" y="12513"/>
                    <a:pt x="21600" y="8244"/>
                    <a:pt x="20151" y="5230"/>
                  </a:cubicBezTo>
                  <a:cubicBezTo>
                    <a:pt x="18702" y="2216"/>
                    <a:pt x="15278" y="457"/>
                    <a:pt x="12117" y="81"/>
                  </a:cubicBezTo>
                  <a:cubicBezTo>
                    <a:pt x="8956" y="-296"/>
                    <a:pt x="6059" y="709"/>
                    <a:pt x="3161" y="17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3" name="Line"/>
            <p:cNvSpPr/>
            <p:nvPr/>
          </p:nvSpPr>
          <p:spPr>
            <a:xfrm>
              <a:off x="1931039" y="1574166"/>
              <a:ext cx="308769" cy="269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406" extrusionOk="0">
                  <a:moveTo>
                    <a:pt x="2194" y="0"/>
                  </a:moveTo>
                  <a:cubicBezTo>
                    <a:pt x="3483" y="0"/>
                    <a:pt x="4773" y="0"/>
                    <a:pt x="5337" y="738"/>
                  </a:cubicBezTo>
                  <a:cubicBezTo>
                    <a:pt x="5901" y="1477"/>
                    <a:pt x="5740" y="2954"/>
                    <a:pt x="4773" y="5631"/>
                  </a:cubicBezTo>
                  <a:cubicBezTo>
                    <a:pt x="3806" y="8308"/>
                    <a:pt x="2033" y="12185"/>
                    <a:pt x="1065" y="14585"/>
                  </a:cubicBezTo>
                  <a:cubicBezTo>
                    <a:pt x="98" y="16985"/>
                    <a:pt x="-63" y="17908"/>
                    <a:pt x="18" y="18831"/>
                  </a:cubicBezTo>
                  <a:cubicBezTo>
                    <a:pt x="98" y="19754"/>
                    <a:pt x="421" y="20677"/>
                    <a:pt x="1468" y="21138"/>
                  </a:cubicBezTo>
                  <a:cubicBezTo>
                    <a:pt x="2516" y="21600"/>
                    <a:pt x="4289" y="21600"/>
                    <a:pt x="7030" y="20031"/>
                  </a:cubicBezTo>
                  <a:cubicBezTo>
                    <a:pt x="9770" y="18462"/>
                    <a:pt x="13477" y="15323"/>
                    <a:pt x="16056" y="12369"/>
                  </a:cubicBezTo>
                  <a:cubicBezTo>
                    <a:pt x="18636" y="9415"/>
                    <a:pt x="20086" y="6646"/>
                    <a:pt x="20812" y="4708"/>
                  </a:cubicBezTo>
                  <a:cubicBezTo>
                    <a:pt x="21537" y="2769"/>
                    <a:pt x="21537" y="1662"/>
                    <a:pt x="21134" y="1015"/>
                  </a:cubicBezTo>
                  <a:cubicBezTo>
                    <a:pt x="20731" y="369"/>
                    <a:pt x="19925" y="185"/>
                    <a:pt x="19119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4" name="Line"/>
            <p:cNvSpPr/>
            <p:nvPr/>
          </p:nvSpPr>
          <p:spPr>
            <a:xfrm>
              <a:off x="2123129" y="1571401"/>
              <a:ext cx="299193" cy="548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6" h="21483" extrusionOk="0">
                  <a:moveTo>
                    <a:pt x="12861" y="1749"/>
                  </a:moveTo>
                  <a:cubicBezTo>
                    <a:pt x="13685" y="1658"/>
                    <a:pt x="14510" y="1567"/>
                    <a:pt x="14757" y="1293"/>
                  </a:cubicBezTo>
                  <a:cubicBezTo>
                    <a:pt x="15005" y="1020"/>
                    <a:pt x="14675" y="564"/>
                    <a:pt x="14015" y="291"/>
                  </a:cubicBezTo>
                  <a:cubicBezTo>
                    <a:pt x="13356" y="17"/>
                    <a:pt x="12366" y="-74"/>
                    <a:pt x="11624" y="63"/>
                  </a:cubicBezTo>
                  <a:cubicBezTo>
                    <a:pt x="10882" y="199"/>
                    <a:pt x="10388" y="564"/>
                    <a:pt x="9151" y="2296"/>
                  </a:cubicBezTo>
                  <a:cubicBezTo>
                    <a:pt x="7915" y="4027"/>
                    <a:pt x="5936" y="7126"/>
                    <a:pt x="4864" y="8994"/>
                  </a:cubicBezTo>
                  <a:cubicBezTo>
                    <a:pt x="3792" y="10863"/>
                    <a:pt x="3627" y="11501"/>
                    <a:pt x="4040" y="11820"/>
                  </a:cubicBezTo>
                  <a:cubicBezTo>
                    <a:pt x="4452" y="12139"/>
                    <a:pt x="5441" y="12139"/>
                    <a:pt x="6843" y="11364"/>
                  </a:cubicBezTo>
                  <a:cubicBezTo>
                    <a:pt x="8244" y="10589"/>
                    <a:pt x="10058" y="9040"/>
                    <a:pt x="11212" y="7764"/>
                  </a:cubicBezTo>
                  <a:cubicBezTo>
                    <a:pt x="12366" y="6488"/>
                    <a:pt x="12861" y="5485"/>
                    <a:pt x="13273" y="4756"/>
                  </a:cubicBezTo>
                  <a:cubicBezTo>
                    <a:pt x="13685" y="4027"/>
                    <a:pt x="14015" y="3572"/>
                    <a:pt x="14592" y="3480"/>
                  </a:cubicBezTo>
                  <a:cubicBezTo>
                    <a:pt x="15169" y="3389"/>
                    <a:pt x="15994" y="3663"/>
                    <a:pt x="17313" y="5075"/>
                  </a:cubicBezTo>
                  <a:cubicBezTo>
                    <a:pt x="18632" y="6488"/>
                    <a:pt x="20446" y="9040"/>
                    <a:pt x="21023" y="11683"/>
                  </a:cubicBezTo>
                  <a:cubicBezTo>
                    <a:pt x="21600" y="14326"/>
                    <a:pt x="20940" y="17060"/>
                    <a:pt x="18302" y="18837"/>
                  </a:cubicBezTo>
                  <a:cubicBezTo>
                    <a:pt x="15664" y="20615"/>
                    <a:pt x="11047" y="21435"/>
                    <a:pt x="7667" y="21480"/>
                  </a:cubicBezTo>
                  <a:cubicBezTo>
                    <a:pt x="4287" y="21526"/>
                    <a:pt x="2144" y="20797"/>
                    <a:pt x="0" y="20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5" name="Line"/>
            <p:cNvSpPr/>
            <p:nvPr/>
          </p:nvSpPr>
          <p:spPr>
            <a:xfrm>
              <a:off x="2434707" y="1372611"/>
              <a:ext cx="274376" cy="4500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8" extrusionOk="0">
                  <a:moveTo>
                    <a:pt x="732" y="1618"/>
                  </a:moveTo>
                  <a:cubicBezTo>
                    <a:pt x="915" y="737"/>
                    <a:pt x="1098" y="-145"/>
                    <a:pt x="1098" y="20"/>
                  </a:cubicBezTo>
                  <a:cubicBezTo>
                    <a:pt x="1098" y="186"/>
                    <a:pt x="915" y="1398"/>
                    <a:pt x="641" y="3767"/>
                  </a:cubicBezTo>
                  <a:cubicBezTo>
                    <a:pt x="366" y="6137"/>
                    <a:pt x="0" y="9663"/>
                    <a:pt x="0" y="12694"/>
                  </a:cubicBezTo>
                  <a:cubicBezTo>
                    <a:pt x="0" y="15724"/>
                    <a:pt x="366" y="18259"/>
                    <a:pt x="1007" y="19692"/>
                  </a:cubicBezTo>
                  <a:cubicBezTo>
                    <a:pt x="1647" y="21124"/>
                    <a:pt x="2563" y="21455"/>
                    <a:pt x="3936" y="21290"/>
                  </a:cubicBezTo>
                  <a:cubicBezTo>
                    <a:pt x="5308" y="21124"/>
                    <a:pt x="7139" y="20463"/>
                    <a:pt x="9153" y="19086"/>
                  </a:cubicBezTo>
                  <a:cubicBezTo>
                    <a:pt x="11166" y="17708"/>
                    <a:pt x="13363" y="15614"/>
                    <a:pt x="14827" y="14402"/>
                  </a:cubicBezTo>
                  <a:cubicBezTo>
                    <a:pt x="16292" y="13190"/>
                    <a:pt x="17024" y="12859"/>
                    <a:pt x="17664" y="12969"/>
                  </a:cubicBezTo>
                  <a:cubicBezTo>
                    <a:pt x="18305" y="13079"/>
                    <a:pt x="18854" y="13631"/>
                    <a:pt x="19220" y="14237"/>
                  </a:cubicBezTo>
                  <a:cubicBezTo>
                    <a:pt x="19586" y="14843"/>
                    <a:pt x="19769" y="15504"/>
                    <a:pt x="19861" y="16165"/>
                  </a:cubicBezTo>
                  <a:cubicBezTo>
                    <a:pt x="19953" y="16826"/>
                    <a:pt x="19953" y="17488"/>
                    <a:pt x="20227" y="17763"/>
                  </a:cubicBezTo>
                  <a:cubicBezTo>
                    <a:pt x="20502" y="18039"/>
                    <a:pt x="21051" y="17928"/>
                    <a:pt x="21600" y="178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6" name="Line"/>
            <p:cNvSpPr/>
            <p:nvPr/>
          </p:nvSpPr>
          <p:spPr>
            <a:xfrm>
              <a:off x="2813717" y="1281190"/>
              <a:ext cx="52416" cy="474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600" extrusionOk="0">
                  <a:moveTo>
                    <a:pt x="11270" y="0"/>
                  </a:moveTo>
                  <a:cubicBezTo>
                    <a:pt x="15965" y="1800"/>
                    <a:pt x="20661" y="3600"/>
                    <a:pt x="21130" y="6194"/>
                  </a:cubicBezTo>
                  <a:cubicBezTo>
                    <a:pt x="21600" y="8788"/>
                    <a:pt x="17843" y="12176"/>
                    <a:pt x="13617" y="14876"/>
                  </a:cubicBezTo>
                  <a:cubicBezTo>
                    <a:pt x="9391" y="17576"/>
                    <a:pt x="4696" y="1958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7" name="Line"/>
            <p:cNvSpPr/>
            <p:nvPr/>
          </p:nvSpPr>
          <p:spPr>
            <a:xfrm>
              <a:off x="2716058" y="1490458"/>
              <a:ext cx="397611" cy="195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05" y="20314"/>
                    <a:pt x="5811" y="19029"/>
                    <a:pt x="9411" y="15429"/>
                  </a:cubicBezTo>
                  <a:cubicBezTo>
                    <a:pt x="13011" y="11829"/>
                    <a:pt x="17305" y="59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8" name="Line"/>
            <p:cNvSpPr/>
            <p:nvPr/>
          </p:nvSpPr>
          <p:spPr>
            <a:xfrm>
              <a:off x="3034391" y="1253788"/>
              <a:ext cx="165671" cy="4873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2" h="21357" extrusionOk="0">
                  <a:moveTo>
                    <a:pt x="20740" y="2118"/>
                  </a:moveTo>
                  <a:cubicBezTo>
                    <a:pt x="21036" y="1506"/>
                    <a:pt x="21332" y="895"/>
                    <a:pt x="20740" y="487"/>
                  </a:cubicBezTo>
                  <a:cubicBezTo>
                    <a:pt x="20148" y="80"/>
                    <a:pt x="18669" y="-124"/>
                    <a:pt x="15710" y="80"/>
                  </a:cubicBezTo>
                  <a:cubicBezTo>
                    <a:pt x="12751" y="284"/>
                    <a:pt x="8313" y="895"/>
                    <a:pt x="5058" y="2678"/>
                  </a:cubicBezTo>
                  <a:cubicBezTo>
                    <a:pt x="1803" y="4461"/>
                    <a:pt x="-268" y="7416"/>
                    <a:pt x="28" y="10472"/>
                  </a:cubicBezTo>
                  <a:cubicBezTo>
                    <a:pt x="324" y="13529"/>
                    <a:pt x="2987" y="16687"/>
                    <a:pt x="4762" y="18572"/>
                  </a:cubicBezTo>
                  <a:cubicBezTo>
                    <a:pt x="6537" y="20457"/>
                    <a:pt x="7425" y="21068"/>
                    <a:pt x="7129" y="21272"/>
                  </a:cubicBezTo>
                  <a:cubicBezTo>
                    <a:pt x="6833" y="21476"/>
                    <a:pt x="5354" y="21272"/>
                    <a:pt x="3874" y="2106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89" name="Line"/>
            <p:cNvSpPr/>
            <p:nvPr/>
          </p:nvSpPr>
          <p:spPr>
            <a:xfrm>
              <a:off x="3002059" y="1420702"/>
              <a:ext cx="483217" cy="394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418" extrusionOk="0">
                  <a:moveTo>
                    <a:pt x="0" y="15916"/>
                  </a:moveTo>
                  <a:cubicBezTo>
                    <a:pt x="3204" y="14021"/>
                    <a:pt x="6408" y="12126"/>
                    <a:pt x="8320" y="10989"/>
                  </a:cubicBezTo>
                  <a:cubicBezTo>
                    <a:pt x="10232" y="9853"/>
                    <a:pt x="10852" y="9474"/>
                    <a:pt x="11213" y="9726"/>
                  </a:cubicBezTo>
                  <a:cubicBezTo>
                    <a:pt x="11575" y="9979"/>
                    <a:pt x="11678" y="10863"/>
                    <a:pt x="11575" y="12442"/>
                  </a:cubicBezTo>
                  <a:cubicBezTo>
                    <a:pt x="11472" y="14021"/>
                    <a:pt x="11162" y="16295"/>
                    <a:pt x="10955" y="17937"/>
                  </a:cubicBezTo>
                  <a:cubicBezTo>
                    <a:pt x="10748" y="19579"/>
                    <a:pt x="10645" y="20589"/>
                    <a:pt x="10852" y="21095"/>
                  </a:cubicBezTo>
                  <a:cubicBezTo>
                    <a:pt x="11058" y="21600"/>
                    <a:pt x="11575" y="21600"/>
                    <a:pt x="12867" y="20463"/>
                  </a:cubicBezTo>
                  <a:cubicBezTo>
                    <a:pt x="14159" y="19326"/>
                    <a:pt x="16226" y="17053"/>
                    <a:pt x="17828" y="13768"/>
                  </a:cubicBezTo>
                  <a:cubicBezTo>
                    <a:pt x="19430" y="10484"/>
                    <a:pt x="20567" y="6189"/>
                    <a:pt x="21083" y="3726"/>
                  </a:cubicBezTo>
                  <a:cubicBezTo>
                    <a:pt x="21600" y="1263"/>
                    <a:pt x="21497" y="632"/>
                    <a:pt x="21393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0" name="Line"/>
            <p:cNvSpPr/>
            <p:nvPr/>
          </p:nvSpPr>
          <p:spPr>
            <a:xfrm>
              <a:off x="3455474" y="1288165"/>
              <a:ext cx="83709" cy="467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00" y="0"/>
                    <a:pt x="6000" y="0"/>
                    <a:pt x="7500" y="269"/>
                  </a:cubicBezTo>
                  <a:cubicBezTo>
                    <a:pt x="9000" y="537"/>
                    <a:pt x="9000" y="1075"/>
                    <a:pt x="9300" y="3385"/>
                  </a:cubicBezTo>
                  <a:cubicBezTo>
                    <a:pt x="9600" y="5696"/>
                    <a:pt x="10200" y="9779"/>
                    <a:pt x="12300" y="13110"/>
                  </a:cubicBezTo>
                  <a:cubicBezTo>
                    <a:pt x="14400" y="16442"/>
                    <a:pt x="18000" y="1902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1" name="Line"/>
            <p:cNvSpPr/>
            <p:nvPr/>
          </p:nvSpPr>
          <p:spPr>
            <a:xfrm>
              <a:off x="3601962" y="1769483"/>
              <a:ext cx="69757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120" y="5600"/>
                    <a:pt x="8640" y="11200"/>
                    <a:pt x="5040" y="14800"/>
                  </a:cubicBezTo>
                  <a:cubicBezTo>
                    <a:pt x="1440" y="18400"/>
                    <a:pt x="720" y="200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2" name="Line"/>
            <p:cNvSpPr/>
            <p:nvPr/>
          </p:nvSpPr>
          <p:spPr>
            <a:xfrm>
              <a:off x="3986089" y="1172879"/>
              <a:ext cx="292510" cy="647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6" h="21416" extrusionOk="0">
                  <a:moveTo>
                    <a:pt x="9737" y="2197"/>
                  </a:moveTo>
                  <a:cubicBezTo>
                    <a:pt x="8537" y="1428"/>
                    <a:pt x="7337" y="660"/>
                    <a:pt x="6309" y="275"/>
                  </a:cubicBezTo>
                  <a:cubicBezTo>
                    <a:pt x="5280" y="-109"/>
                    <a:pt x="4423" y="-109"/>
                    <a:pt x="3737" y="391"/>
                  </a:cubicBezTo>
                  <a:cubicBezTo>
                    <a:pt x="3052" y="890"/>
                    <a:pt x="2537" y="1890"/>
                    <a:pt x="2023" y="3734"/>
                  </a:cubicBezTo>
                  <a:cubicBezTo>
                    <a:pt x="1509" y="5579"/>
                    <a:pt x="995" y="8270"/>
                    <a:pt x="652" y="10998"/>
                  </a:cubicBezTo>
                  <a:cubicBezTo>
                    <a:pt x="309" y="13727"/>
                    <a:pt x="137" y="16495"/>
                    <a:pt x="52" y="18109"/>
                  </a:cubicBezTo>
                  <a:cubicBezTo>
                    <a:pt x="-34" y="19723"/>
                    <a:pt x="-34" y="20184"/>
                    <a:pt x="223" y="20569"/>
                  </a:cubicBezTo>
                  <a:cubicBezTo>
                    <a:pt x="480" y="20953"/>
                    <a:pt x="995" y="21260"/>
                    <a:pt x="1766" y="21376"/>
                  </a:cubicBezTo>
                  <a:cubicBezTo>
                    <a:pt x="2537" y="21491"/>
                    <a:pt x="3566" y="21414"/>
                    <a:pt x="5709" y="20415"/>
                  </a:cubicBezTo>
                  <a:cubicBezTo>
                    <a:pt x="7852" y="19416"/>
                    <a:pt x="11109" y="17494"/>
                    <a:pt x="13166" y="16072"/>
                  </a:cubicBezTo>
                  <a:cubicBezTo>
                    <a:pt x="15223" y="14650"/>
                    <a:pt x="16080" y="13727"/>
                    <a:pt x="16852" y="12959"/>
                  </a:cubicBezTo>
                  <a:cubicBezTo>
                    <a:pt x="17623" y="12190"/>
                    <a:pt x="18309" y="11575"/>
                    <a:pt x="18909" y="11537"/>
                  </a:cubicBezTo>
                  <a:cubicBezTo>
                    <a:pt x="19509" y="11498"/>
                    <a:pt x="20023" y="12036"/>
                    <a:pt x="20452" y="13381"/>
                  </a:cubicBezTo>
                  <a:cubicBezTo>
                    <a:pt x="20880" y="14727"/>
                    <a:pt x="21223" y="16879"/>
                    <a:pt x="21566" y="190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3" name="Line"/>
            <p:cNvSpPr/>
            <p:nvPr/>
          </p:nvSpPr>
          <p:spPr>
            <a:xfrm>
              <a:off x="4334403" y="1532312"/>
              <a:ext cx="125562" cy="29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2000" y="3600"/>
                    <a:pt x="4000" y="7200"/>
                    <a:pt x="6600" y="10714"/>
                  </a:cubicBezTo>
                  <a:cubicBezTo>
                    <a:pt x="9200" y="14229"/>
                    <a:pt x="12400" y="17657"/>
                    <a:pt x="15000" y="19457"/>
                  </a:cubicBezTo>
                  <a:cubicBezTo>
                    <a:pt x="17600" y="21257"/>
                    <a:pt x="19600" y="2142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4" name="Line"/>
            <p:cNvSpPr/>
            <p:nvPr/>
          </p:nvSpPr>
          <p:spPr>
            <a:xfrm>
              <a:off x="4404159" y="1570200"/>
              <a:ext cx="288747" cy="4542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0" h="21098" extrusionOk="0">
                  <a:moveTo>
                    <a:pt x="17348" y="184"/>
                  </a:moveTo>
                  <a:cubicBezTo>
                    <a:pt x="15477" y="-32"/>
                    <a:pt x="13606" y="-248"/>
                    <a:pt x="11395" y="724"/>
                  </a:cubicBezTo>
                  <a:cubicBezTo>
                    <a:pt x="9184" y="1696"/>
                    <a:pt x="6633" y="3856"/>
                    <a:pt x="5272" y="5206"/>
                  </a:cubicBezTo>
                  <a:cubicBezTo>
                    <a:pt x="3912" y="6556"/>
                    <a:pt x="3742" y="7096"/>
                    <a:pt x="3657" y="7690"/>
                  </a:cubicBezTo>
                  <a:cubicBezTo>
                    <a:pt x="3572" y="8284"/>
                    <a:pt x="3572" y="8932"/>
                    <a:pt x="4082" y="9040"/>
                  </a:cubicBezTo>
                  <a:cubicBezTo>
                    <a:pt x="4592" y="9148"/>
                    <a:pt x="5613" y="8716"/>
                    <a:pt x="7058" y="8014"/>
                  </a:cubicBezTo>
                  <a:cubicBezTo>
                    <a:pt x="8504" y="7312"/>
                    <a:pt x="10375" y="6340"/>
                    <a:pt x="11735" y="5854"/>
                  </a:cubicBezTo>
                  <a:cubicBezTo>
                    <a:pt x="13096" y="5368"/>
                    <a:pt x="13946" y="5368"/>
                    <a:pt x="15392" y="6340"/>
                  </a:cubicBezTo>
                  <a:cubicBezTo>
                    <a:pt x="16838" y="7312"/>
                    <a:pt x="18879" y="9256"/>
                    <a:pt x="20069" y="11308"/>
                  </a:cubicBezTo>
                  <a:cubicBezTo>
                    <a:pt x="21260" y="13360"/>
                    <a:pt x="21600" y="15520"/>
                    <a:pt x="20239" y="17356"/>
                  </a:cubicBezTo>
                  <a:cubicBezTo>
                    <a:pt x="18879" y="19192"/>
                    <a:pt x="15817" y="20704"/>
                    <a:pt x="12161" y="21028"/>
                  </a:cubicBezTo>
                  <a:cubicBezTo>
                    <a:pt x="8504" y="21352"/>
                    <a:pt x="4252" y="20488"/>
                    <a:pt x="0" y="196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5" name="Line"/>
            <p:cNvSpPr/>
            <p:nvPr/>
          </p:nvSpPr>
          <p:spPr>
            <a:xfrm>
              <a:off x="4722236" y="1307254"/>
              <a:ext cx="219047" cy="4962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243" extrusionOk="0">
                  <a:moveTo>
                    <a:pt x="7095" y="2767"/>
                  </a:moveTo>
                  <a:cubicBezTo>
                    <a:pt x="7095" y="2269"/>
                    <a:pt x="7095" y="1771"/>
                    <a:pt x="6867" y="1274"/>
                  </a:cubicBezTo>
                  <a:cubicBezTo>
                    <a:pt x="6640" y="776"/>
                    <a:pt x="6185" y="278"/>
                    <a:pt x="5390" y="79"/>
                  </a:cubicBezTo>
                  <a:cubicBezTo>
                    <a:pt x="4594" y="-120"/>
                    <a:pt x="3457" y="-20"/>
                    <a:pt x="2434" y="1323"/>
                  </a:cubicBezTo>
                  <a:cubicBezTo>
                    <a:pt x="1411" y="2667"/>
                    <a:pt x="501" y="5255"/>
                    <a:pt x="160" y="8192"/>
                  </a:cubicBezTo>
                  <a:cubicBezTo>
                    <a:pt x="-181" y="11128"/>
                    <a:pt x="46" y="14413"/>
                    <a:pt x="615" y="16652"/>
                  </a:cubicBezTo>
                  <a:cubicBezTo>
                    <a:pt x="1183" y="18892"/>
                    <a:pt x="2093" y="20086"/>
                    <a:pt x="3116" y="20733"/>
                  </a:cubicBezTo>
                  <a:cubicBezTo>
                    <a:pt x="4139" y="21380"/>
                    <a:pt x="5276" y="21480"/>
                    <a:pt x="7322" y="20634"/>
                  </a:cubicBezTo>
                  <a:cubicBezTo>
                    <a:pt x="9368" y="19788"/>
                    <a:pt x="12324" y="17996"/>
                    <a:pt x="14143" y="16901"/>
                  </a:cubicBezTo>
                  <a:cubicBezTo>
                    <a:pt x="15962" y="15806"/>
                    <a:pt x="16644" y="15408"/>
                    <a:pt x="17554" y="15259"/>
                  </a:cubicBezTo>
                  <a:cubicBezTo>
                    <a:pt x="18463" y="15109"/>
                    <a:pt x="19600" y="15209"/>
                    <a:pt x="20282" y="16155"/>
                  </a:cubicBezTo>
                  <a:cubicBezTo>
                    <a:pt x="20964" y="17100"/>
                    <a:pt x="21192" y="18892"/>
                    <a:pt x="21419" y="206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6" name="Line"/>
            <p:cNvSpPr/>
            <p:nvPr/>
          </p:nvSpPr>
          <p:spPr>
            <a:xfrm>
              <a:off x="4976958" y="1169580"/>
              <a:ext cx="492148" cy="1011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5" h="21600" extrusionOk="0">
                  <a:moveTo>
                    <a:pt x="1188" y="0"/>
                  </a:moveTo>
                  <a:cubicBezTo>
                    <a:pt x="1188" y="2185"/>
                    <a:pt x="1188" y="4370"/>
                    <a:pt x="984" y="6281"/>
                  </a:cubicBezTo>
                  <a:cubicBezTo>
                    <a:pt x="780" y="8193"/>
                    <a:pt x="373" y="9832"/>
                    <a:pt x="169" y="10800"/>
                  </a:cubicBezTo>
                  <a:cubicBezTo>
                    <a:pt x="-35" y="11768"/>
                    <a:pt x="-35" y="12066"/>
                    <a:pt x="67" y="12339"/>
                  </a:cubicBezTo>
                  <a:cubicBezTo>
                    <a:pt x="169" y="12612"/>
                    <a:pt x="373" y="12861"/>
                    <a:pt x="729" y="12935"/>
                  </a:cubicBezTo>
                  <a:cubicBezTo>
                    <a:pt x="1086" y="13010"/>
                    <a:pt x="1595" y="12910"/>
                    <a:pt x="2410" y="12463"/>
                  </a:cubicBezTo>
                  <a:cubicBezTo>
                    <a:pt x="3225" y="12017"/>
                    <a:pt x="4346" y="11222"/>
                    <a:pt x="5161" y="10775"/>
                  </a:cubicBezTo>
                  <a:cubicBezTo>
                    <a:pt x="5976" y="10328"/>
                    <a:pt x="6486" y="10229"/>
                    <a:pt x="7148" y="10378"/>
                  </a:cubicBezTo>
                  <a:cubicBezTo>
                    <a:pt x="7810" y="10527"/>
                    <a:pt x="8625" y="10924"/>
                    <a:pt x="9237" y="11421"/>
                  </a:cubicBezTo>
                  <a:cubicBezTo>
                    <a:pt x="9848" y="11917"/>
                    <a:pt x="10256" y="12513"/>
                    <a:pt x="10459" y="12960"/>
                  </a:cubicBezTo>
                  <a:cubicBezTo>
                    <a:pt x="10663" y="13407"/>
                    <a:pt x="10663" y="13705"/>
                    <a:pt x="10918" y="13779"/>
                  </a:cubicBezTo>
                  <a:cubicBezTo>
                    <a:pt x="11173" y="13854"/>
                    <a:pt x="11682" y="13705"/>
                    <a:pt x="12854" y="13183"/>
                  </a:cubicBezTo>
                  <a:cubicBezTo>
                    <a:pt x="14025" y="12662"/>
                    <a:pt x="15859" y="11768"/>
                    <a:pt x="17031" y="11247"/>
                  </a:cubicBezTo>
                  <a:cubicBezTo>
                    <a:pt x="18203" y="10726"/>
                    <a:pt x="18712" y="10577"/>
                    <a:pt x="19222" y="10701"/>
                  </a:cubicBezTo>
                  <a:cubicBezTo>
                    <a:pt x="19731" y="10825"/>
                    <a:pt x="20240" y="11222"/>
                    <a:pt x="20699" y="12166"/>
                  </a:cubicBezTo>
                  <a:cubicBezTo>
                    <a:pt x="21157" y="13109"/>
                    <a:pt x="21565" y="14599"/>
                    <a:pt x="21565" y="16163"/>
                  </a:cubicBezTo>
                  <a:cubicBezTo>
                    <a:pt x="21565" y="17727"/>
                    <a:pt x="21157" y="19366"/>
                    <a:pt x="20903" y="20284"/>
                  </a:cubicBezTo>
                  <a:cubicBezTo>
                    <a:pt x="20648" y="21203"/>
                    <a:pt x="20546" y="21401"/>
                    <a:pt x="2044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7" name="Line"/>
            <p:cNvSpPr/>
            <p:nvPr/>
          </p:nvSpPr>
          <p:spPr>
            <a:xfrm>
              <a:off x="5794238" y="1047410"/>
              <a:ext cx="353829" cy="7036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430" extrusionOk="0">
                  <a:moveTo>
                    <a:pt x="21343" y="4571"/>
                  </a:moveTo>
                  <a:cubicBezTo>
                    <a:pt x="21203" y="3226"/>
                    <a:pt x="21062" y="1880"/>
                    <a:pt x="20782" y="1066"/>
                  </a:cubicBezTo>
                  <a:cubicBezTo>
                    <a:pt x="20501" y="251"/>
                    <a:pt x="20081" y="-32"/>
                    <a:pt x="19730" y="3"/>
                  </a:cubicBezTo>
                  <a:cubicBezTo>
                    <a:pt x="19379" y="39"/>
                    <a:pt x="19099" y="393"/>
                    <a:pt x="18468" y="1845"/>
                  </a:cubicBezTo>
                  <a:cubicBezTo>
                    <a:pt x="17836" y="3297"/>
                    <a:pt x="16855" y="5846"/>
                    <a:pt x="15943" y="8360"/>
                  </a:cubicBezTo>
                  <a:cubicBezTo>
                    <a:pt x="15031" y="10874"/>
                    <a:pt x="14190" y="13353"/>
                    <a:pt x="13769" y="14769"/>
                  </a:cubicBezTo>
                  <a:cubicBezTo>
                    <a:pt x="13348" y="16186"/>
                    <a:pt x="13348" y="16540"/>
                    <a:pt x="13278" y="16894"/>
                  </a:cubicBezTo>
                  <a:cubicBezTo>
                    <a:pt x="13208" y="17248"/>
                    <a:pt x="13068" y="17602"/>
                    <a:pt x="12647" y="17708"/>
                  </a:cubicBezTo>
                  <a:cubicBezTo>
                    <a:pt x="12226" y="17815"/>
                    <a:pt x="11525" y="17673"/>
                    <a:pt x="10333" y="17283"/>
                  </a:cubicBezTo>
                  <a:cubicBezTo>
                    <a:pt x="9140" y="16894"/>
                    <a:pt x="7457" y="16257"/>
                    <a:pt x="5704" y="16115"/>
                  </a:cubicBezTo>
                  <a:cubicBezTo>
                    <a:pt x="3951" y="15973"/>
                    <a:pt x="2127" y="16327"/>
                    <a:pt x="1075" y="17177"/>
                  </a:cubicBezTo>
                  <a:cubicBezTo>
                    <a:pt x="24" y="18027"/>
                    <a:pt x="-257" y="19373"/>
                    <a:pt x="234" y="20258"/>
                  </a:cubicBezTo>
                  <a:cubicBezTo>
                    <a:pt x="725" y="21143"/>
                    <a:pt x="1987" y="21568"/>
                    <a:pt x="4862" y="21391"/>
                  </a:cubicBezTo>
                  <a:cubicBezTo>
                    <a:pt x="7738" y="21214"/>
                    <a:pt x="12226" y="20435"/>
                    <a:pt x="15172" y="19620"/>
                  </a:cubicBezTo>
                  <a:cubicBezTo>
                    <a:pt x="18117" y="18806"/>
                    <a:pt x="19520" y="17956"/>
                    <a:pt x="20922" y="171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8" name="Line"/>
            <p:cNvSpPr/>
            <p:nvPr/>
          </p:nvSpPr>
          <p:spPr>
            <a:xfrm>
              <a:off x="6182944" y="1560215"/>
              <a:ext cx="17241" cy="237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8" h="21600" extrusionOk="0">
                  <a:moveTo>
                    <a:pt x="0" y="0"/>
                  </a:moveTo>
                  <a:cubicBezTo>
                    <a:pt x="8100" y="2329"/>
                    <a:pt x="16200" y="4659"/>
                    <a:pt x="18900" y="8259"/>
                  </a:cubicBezTo>
                  <a:cubicBezTo>
                    <a:pt x="21600" y="11859"/>
                    <a:pt x="18900" y="16729"/>
                    <a:pt x="162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299" name="Line"/>
            <p:cNvSpPr/>
            <p:nvPr/>
          </p:nvSpPr>
          <p:spPr>
            <a:xfrm>
              <a:off x="6301529" y="1518361"/>
              <a:ext cx="188343" cy="282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8" extrusionOk="0">
                  <a:moveTo>
                    <a:pt x="21600" y="0"/>
                  </a:moveTo>
                  <a:cubicBezTo>
                    <a:pt x="17867" y="1062"/>
                    <a:pt x="14133" y="2125"/>
                    <a:pt x="11333" y="3275"/>
                  </a:cubicBezTo>
                  <a:cubicBezTo>
                    <a:pt x="8533" y="4426"/>
                    <a:pt x="6667" y="5666"/>
                    <a:pt x="5467" y="6728"/>
                  </a:cubicBezTo>
                  <a:cubicBezTo>
                    <a:pt x="4267" y="7790"/>
                    <a:pt x="3733" y="8675"/>
                    <a:pt x="4000" y="9384"/>
                  </a:cubicBezTo>
                  <a:cubicBezTo>
                    <a:pt x="4267" y="10092"/>
                    <a:pt x="5333" y="10623"/>
                    <a:pt x="8267" y="11951"/>
                  </a:cubicBezTo>
                  <a:cubicBezTo>
                    <a:pt x="11200" y="13279"/>
                    <a:pt x="16000" y="15403"/>
                    <a:pt x="18533" y="16908"/>
                  </a:cubicBezTo>
                  <a:cubicBezTo>
                    <a:pt x="21067" y="18413"/>
                    <a:pt x="21333" y="19298"/>
                    <a:pt x="20933" y="20007"/>
                  </a:cubicBezTo>
                  <a:cubicBezTo>
                    <a:pt x="20533" y="20715"/>
                    <a:pt x="19467" y="21246"/>
                    <a:pt x="16400" y="21423"/>
                  </a:cubicBezTo>
                  <a:cubicBezTo>
                    <a:pt x="13333" y="21600"/>
                    <a:pt x="8267" y="21423"/>
                    <a:pt x="5200" y="20803"/>
                  </a:cubicBezTo>
                  <a:cubicBezTo>
                    <a:pt x="2133" y="20184"/>
                    <a:pt x="1067" y="19121"/>
                    <a:pt x="0" y="180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0" name="Line"/>
            <p:cNvSpPr/>
            <p:nvPr/>
          </p:nvSpPr>
          <p:spPr>
            <a:xfrm>
              <a:off x="6567648" y="1514981"/>
              <a:ext cx="319835" cy="2454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2" h="20918" extrusionOk="0">
                  <a:moveTo>
                    <a:pt x="14279" y="1477"/>
                  </a:moveTo>
                  <a:cubicBezTo>
                    <a:pt x="11965" y="486"/>
                    <a:pt x="9651" y="-505"/>
                    <a:pt x="7413" y="288"/>
                  </a:cubicBezTo>
                  <a:cubicBezTo>
                    <a:pt x="5176" y="1080"/>
                    <a:pt x="3016" y="3656"/>
                    <a:pt x="1628" y="7025"/>
                  </a:cubicBezTo>
                  <a:cubicBezTo>
                    <a:pt x="239" y="10394"/>
                    <a:pt x="-378" y="14556"/>
                    <a:pt x="239" y="17231"/>
                  </a:cubicBezTo>
                  <a:cubicBezTo>
                    <a:pt x="856" y="19906"/>
                    <a:pt x="2708" y="21095"/>
                    <a:pt x="5562" y="20897"/>
                  </a:cubicBezTo>
                  <a:cubicBezTo>
                    <a:pt x="8416" y="20699"/>
                    <a:pt x="12273" y="19113"/>
                    <a:pt x="15051" y="17132"/>
                  </a:cubicBezTo>
                  <a:cubicBezTo>
                    <a:pt x="17828" y="15150"/>
                    <a:pt x="19525" y="12772"/>
                    <a:pt x="21222" y="1039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1" name="Line"/>
            <p:cNvSpPr/>
            <p:nvPr/>
          </p:nvSpPr>
          <p:spPr>
            <a:xfrm>
              <a:off x="6901433" y="1560215"/>
              <a:ext cx="27904" cy="29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600" y="4971"/>
                    <a:pt x="7200" y="9943"/>
                    <a:pt x="10800" y="13543"/>
                  </a:cubicBezTo>
                  <a:cubicBezTo>
                    <a:pt x="14400" y="17143"/>
                    <a:pt x="18000" y="19371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2" name="Line"/>
            <p:cNvSpPr/>
            <p:nvPr/>
          </p:nvSpPr>
          <p:spPr>
            <a:xfrm>
              <a:off x="6985141" y="1526433"/>
              <a:ext cx="268713" cy="494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5" h="21464" extrusionOk="0">
                  <a:moveTo>
                    <a:pt x="4985" y="13275"/>
                  </a:moveTo>
                  <a:cubicBezTo>
                    <a:pt x="5354" y="14487"/>
                    <a:pt x="5723" y="15698"/>
                    <a:pt x="5631" y="16909"/>
                  </a:cubicBezTo>
                  <a:cubicBezTo>
                    <a:pt x="5538" y="18120"/>
                    <a:pt x="4985" y="19331"/>
                    <a:pt x="4523" y="20189"/>
                  </a:cubicBezTo>
                  <a:cubicBezTo>
                    <a:pt x="4061" y="21047"/>
                    <a:pt x="3692" y="21552"/>
                    <a:pt x="3323" y="21451"/>
                  </a:cubicBezTo>
                  <a:cubicBezTo>
                    <a:pt x="2954" y="21350"/>
                    <a:pt x="2585" y="20644"/>
                    <a:pt x="2492" y="18524"/>
                  </a:cubicBezTo>
                  <a:cubicBezTo>
                    <a:pt x="2400" y="16404"/>
                    <a:pt x="2585" y="12872"/>
                    <a:pt x="3323" y="9743"/>
                  </a:cubicBezTo>
                  <a:cubicBezTo>
                    <a:pt x="4062" y="6614"/>
                    <a:pt x="5354" y="3888"/>
                    <a:pt x="7385" y="2223"/>
                  </a:cubicBezTo>
                  <a:cubicBezTo>
                    <a:pt x="9415" y="558"/>
                    <a:pt x="12185" y="-48"/>
                    <a:pt x="14677" y="2"/>
                  </a:cubicBezTo>
                  <a:cubicBezTo>
                    <a:pt x="17169" y="53"/>
                    <a:pt x="19385" y="759"/>
                    <a:pt x="20492" y="1365"/>
                  </a:cubicBezTo>
                  <a:cubicBezTo>
                    <a:pt x="21600" y="1971"/>
                    <a:pt x="21600" y="2475"/>
                    <a:pt x="20585" y="2980"/>
                  </a:cubicBezTo>
                  <a:cubicBezTo>
                    <a:pt x="19569" y="3485"/>
                    <a:pt x="17538" y="3989"/>
                    <a:pt x="14585" y="4242"/>
                  </a:cubicBezTo>
                  <a:cubicBezTo>
                    <a:pt x="11631" y="4494"/>
                    <a:pt x="7754" y="4494"/>
                    <a:pt x="5262" y="4444"/>
                  </a:cubicBezTo>
                  <a:cubicBezTo>
                    <a:pt x="2769" y="4393"/>
                    <a:pt x="1662" y="4292"/>
                    <a:pt x="1015" y="3989"/>
                  </a:cubicBezTo>
                  <a:cubicBezTo>
                    <a:pt x="369" y="3687"/>
                    <a:pt x="185" y="3182"/>
                    <a:pt x="0" y="26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3" name="Line"/>
            <p:cNvSpPr/>
            <p:nvPr/>
          </p:nvSpPr>
          <p:spPr>
            <a:xfrm>
              <a:off x="7277187" y="1267238"/>
              <a:ext cx="77663" cy="5510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13" h="21600" extrusionOk="0">
                  <a:moveTo>
                    <a:pt x="20613" y="0"/>
                  </a:moveTo>
                  <a:cubicBezTo>
                    <a:pt x="13824" y="2643"/>
                    <a:pt x="7036" y="5286"/>
                    <a:pt x="3333" y="8111"/>
                  </a:cubicBezTo>
                  <a:cubicBezTo>
                    <a:pt x="-370" y="10937"/>
                    <a:pt x="-987" y="13944"/>
                    <a:pt x="1482" y="16223"/>
                  </a:cubicBezTo>
                  <a:cubicBezTo>
                    <a:pt x="3950" y="18501"/>
                    <a:pt x="9504" y="20051"/>
                    <a:pt x="1505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4" name="Line"/>
            <p:cNvSpPr/>
            <p:nvPr/>
          </p:nvSpPr>
          <p:spPr>
            <a:xfrm>
              <a:off x="7480809" y="1636947"/>
              <a:ext cx="13554" cy="12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2" h="21240" extrusionOk="0">
                  <a:moveTo>
                    <a:pt x="20982" y="0"/>
                  </a:moveTo>
                  <a:cubicBezTo>
                    <a:pt x="13782" y="5105"/>
                    <a:pt x="6582" y="10211"/>
                    <a:pt x="2982" y="14335"/>
                  </a:cubicBezTo>
                  <a:cubicBezTo>
                    <a:pt x="-618" y="18458"/>
                    <a:pt x="-618" y="21600"/>
                    <a:pt x="1182" y="21207"/>
                  </a:cubicBezTo>
                  <a:cubicBezTo>
                    <a:pt x="2982" y="20815"/>
                    <a:pt x="6582" y="16887"/>
                    <a:pt x="10182" y="129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5" name="Line"/>
            <p:cNvSpPr/>
            <p:nvPr/>
          </p:nvSpPr>
          <p:spPr>
            <a:xfrm>
              <a:off x="7452508" y="1288165"/>
              <a:ext cx="104635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6" name="Line"/>
            <p:cNvSpPr/>
            <p:nvPr/>
          </p:nvSpPr>
          <p:spPr>
            <a:xfrm>
              <a:off x="7627453" y="1631009"/>
              <a:ext cx="445886" cy="2431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508" extrusionOk="0">
                  <a:moveTo>
                    <a:pt x="311" y="4845"/>
                  </a:moveTo>
                  <a:cubicBezTo>
                    <a:pt x="198" y="5874"/>
                    <a:pt x="86" y="6902"/>
                    <a:pt x="29" y="7931"/>
                  </a:cubicBezTo>
                  <a:cubicBezTo>
                    <a:pt x="-27" y="8959"/>
                    <a:pt x="-27" y="9988"/>
                    <a:pt x="254" y="9782"/>
                  </a:cubicBezTo>
                  <a:cubicBezTo>
                    <a:pt x="536" y="9577"/>
                    <a:pt x="1098" y="8137"/>
                    <a:pt x="1773" y="6491"/>
                  </a:cubicBezTo>
                  <a:cubicBezTo>
                    <a:pt x="2448" y="4845"/>
                    <a:pt x="3236" y="2994"/>
                    <a:pt x="3911" y="1759"/>
                  </a:cubicBezTo>
                  <a:cubicBezTo>
                    <a:pt x="4586" y="525"/>
                    <a:pt x="5148" y="-92"/>
                    <a:pt x="5598" y="11"/>
                  </a:cubicBezTo>
                  <a:cubicBezTo>
                    <a:pt x="6048" y="114"/>
                    <a:pt x="6386" y="937"/>
                    <a:pt x="6554" y="3097"/>
                  </a:cubicBezTo>
                  <a:cubicBezTo>
                    <a:pt x="6723" y="5257"/>
                    <a:pt x="6723" y="8754"/>
                    <a:pt x="6779" y="11017"/>
                  </a:cubicBezTo>
                  <a:cubicBezTo>
                    <a:pt x="6836" y="13279"/>
                    <a:pt x="6948" y="14308"/>
                    <a:pt x="7454" y="14822"/>
                  </a:cubicBezTo>
                  <a:cubicBezTo>
                    <a:pt x="7961" y="15337"/>
                    <a:pt x="8861" y="15337"/>
                    <a:pt x="10717" y="13588"/>
                  </a:cubicBezTo>
                  <a:cubicBezTo>
                    <a:pt x="12573" y="11839"/>
                    <a:pt x="15386" y="8342"/>
                    <a:pt x="16904" y="6079"/>
                  </a:cubicBezTo>
                  <a:cubicBezTo>
                    <a:pt x="18423" y="3817"/>
                    <a:pt x="18648" y="2788"/>
                    <a:pt x="18479" y="2274"/>
                  </a:cubicBezTo>
                  <a:cubicBezTo>
                    <a:pt x="18311" y="1759"/>
                    <a:pt x="17748" y="1759"/>
                    <a:pt x="16623" y="3405"/>
                  </a:cubicBezTo>
                  <a:cubicBezTo>
                    <a:pt x="15498" y="5051"/>
                    <a:pt x="13811" y="8342"/>
                    <a:pt x="12967" y="11222"/>
                  </a:cubicBezTo>
                  <a:cubicBezTo>
                    <a:pt x="12123" y="14102"/>
                    <a:pt x="12123" y="16571"/>
                    <a:pt x="13698" y="18217"/>
                  </a:cubicBezTo>
                  <a:cubicBezTo>
                    <a:pt x="15273" y="19862"/>
                    <a:pt x="18423" y="20685"/>
                    <a:pt x="21573" y="2150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7" name="Line"/>
            <p:cNvSpPr/>
            <p:nvPr/>
          </p:nvSpPr>
          <p:spPr>
            <a:xfrm>
              <a:off x="8013605" y="1267238"/>
              <a:ext cx="687541" cy="5702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3" h="21534" extrusionOk="0">
                  <a:moveTo>
                    <a:pt x="17301" y="0"/>
                  </a:moveTo>
                  <a:cubicBezTo>
                    <a:pt x="17012" y="2634"/>
                    <a:pt x="16722" y="5268"/>
                    <a:pt x="16287" y="7683"/>
                  </a:cubicBezTo>
                  <a:cubicBezTo>
                    <a:pt x="15852" y="10098"/>
                    <a:pt x="15272" y="12293"/>
                    <a:pt x="14910" y="13654"/>
                  </a:cubicBezTo>
                  <a:cubicBezTo>
                    <a:pt x="14547" y="15015"/>
                    <a:pt x="14402" y="15541"/>
                    <a:pt x="14148" y="15717"/>
                  </a:cubicBezTo>
                  <a:cubicBezTo>
                    <a:pt x="13895" y="15893"/>
                    <a:pt x="13532" y="15717"/>
                    <a:pt x="12373" y="15322"/>
                  </a:cubicBezTo>
                  <a:cubicBezTo>
                    <a:pt x="11213" y="14927"/>
                    <a:pt x="9256" y="14312"/>
                    <a:pt x="7263" y="14576"/>
                  </a:cubicBezTo>
                  <a:cubicBezTo>
                    <a:pt x="5269" y="14839"/>
                    <a:pt x="3240" y="15980"/>
                    <a:pt x="2044" y="16771"/>
                  </a:cubicBezTo>
                  <a:cubicBezTo>
                    <a:pt x="848" y="17561"/>
                    <a:pt x="485" y="18000"/>
                    <a:pt x="232" y="18483"/>
                  </a:cubicBezTo>
                  <a:cubicBezTo>
                    <a:pt x="-22" y="18966"/>
                    <a:pt x="-167" y="19493"/>
                    <a:pt x="340" y="20020"/>
                  </a:cubicBezTo>
                  <a:cubicBezTo>
                    <a:pt x="848" y="20546"/>
                    <a:pt x="2007" y="21073"/>
                    <a:pt x="3928" y="21337"/>
                  </a:cubicBezTo>
                  <a:cubicBezTo>
                    <a:pt x="5849" y="21600"/>
                    <a:pt x="8531" y="21600"/>
                    <a:pt x="11249" y="21337"/>
                  </a:cubicBezTo>
                  <a:cubicBezTo>
                    <a:pt x="13967" y="21073"/>
                    <a:pt x="16722" y="20546"/>
                    <a:pt x="18425" y="20415"/>
                  </a:cubicBezTo>
                  <a:cubicBezTo>
                    <a:pt x="20128" y="20283"/>
                    <a:pt x="20781" y="20546"/>
                    <a:pt x="21433" y="208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8" name="Line"/>
            <p:cNvSpPr/>
            <p:nvPr/>
          </p:nvSpPr>
          <p:spPr>
            <a:xfrm>
              <a:off x="1327908" y="2545697"/>
              <a:ext cx="237172" cy="542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4" extrusionOk="0">
                  <a:moveTo>
                    <a:pt x="21600" y="1032"/>
                  </a:moveTo>
                  <a:cubicBezTo>
                    <a:pt x="20965" y="570"/>
                    <a:pt x="20329" y="109"/>
                    <a:pt x="19376" y="16"/>
                  </a:cubicBezTo>
                  <a:cubicBezTo>
                    <a:pt x="18424" y="-76"/>
                    <a:pt x="17153" y="201"/>
                    <a:pt x="15671" y="1539"/>
                  </a:cubicBezTo>
                  <a:cubicBezTo>
                    <a:pt x="14188" y="2878"/>
                    <a:pt x="12494" y="5278"/>
                    <a:pt x="11012" y="8047"/>
                  </a:cubicBezTo>
                  <a:cubicBezTo>
                    <a:pt x="9529" y="10816"/>
                    <a:pt x="8259" y="13955"/>
                    <a:pt x="6459" y="16262"/>
                  </a:cubicBezTo>
                  <a:cubicBezTo>
                    <a:pt x="4659" y="18570"/>
                    <a:pt x="2329" y="20047"/>
                    <a:pt x="0" y="2152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09" name="Line"/>
            <p:cNvSpPr/>
            <p:nvPr/>
          </p:nvSpPr>
          <p:spPr>
            <a:xfrm>
              <a:off x="1074305" y="2340909"/>
              <a:ext cx="895361" cy="2586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455" extrusionOk="0">
                  <a:moveTo>
                    <a:pt x="2906" y="21455"/>
                  </a:moveTo>
                  <a:cubicBezTo>
                    <a:pt x="2125" y="21069"/>
                    <a:pt x="1343" y="20684"/>
                    <a:pt x="785" y="20491"/>
                  </a:cubicBezTo>
                  <a:cubicBezTo>
                    <a:pt x="227" y="20298"/>
                    <a:pt x="-108" y="20298"/>
                    <a:pt x="32" y="20009"/>
                  </a:cubicBezTo>
                  <a:cubicBezTo>
                    <a:pt x="171" y="19719"/>
                    <a:pt x="785" y="19141"/>
                    <a:pt x="2152" y="17694"/>
                  </a:cubicBezTo>
                  <a:cubicBezTo>
                    <a:pt x="3520" y="16248"/>
                    <a:pt x="5641" y="13934"/>
                    <a:pt x="7622" y="11812"/>
                  </a:cubicBezTo>
                  <a:cubicBezTo>
                    <a:pt x="9604" y="9691"/>
                    <a:pt x="11445" y="7762"/>
                    <a:pt x="13343" y="5930"/>
                  </a:cubicBezTo>
                  <a:cubicBezTo>
                    <a:pt x="15241" y="4098"/>
                    <a:pt x="17194" y="2362"/>
                    <a:pt x="18478" y="1301"/>
                  </a:cubicBezTo>
                  <a:cubicBezTo>
                    <a:pt x="19762" y="241"/>
                    <a:pt x="20376" y="-145"/>
                    <a:pt x="20766" y="48"/>
                  </a:cubicBezTo>
                  <a:cubicBezTo>
                    <a:pt x="21157" y="241"/>
                    <a:pt x="21325" y="1012"/>
                    <a:pt x="21492" y="178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0" name="Line"/>
            <p:cNvSpPr/>
            <p:nvPr/>
          </p:nvSpPr>
          <p:spPr>
            <a:xfrm>
              <a:off x="1677799" y="2452001"/>
              <a:ext cx="780161" cy="6239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08" extrusionOk="0">
                  <a:moveTo>
                    <a:pt x="2283" y="4564"/>
                  </a:moveTo>
                  <a:cubicBezTo>
                    <a:pt x="2026" y="7423"/>
                    <a:pt x="1769" y="10281"/>
                    <a:pt x="1448" y="12664"/>
                  </a:cubicBezTo>
                  <a:cubicBezTo>
                    <a:pt x="1126" y="15046"/>
                    <a:pt x="740" y="16952"/>
                    <a:pt x="483" y="18103"/>
                  </a:cubicBezTo>
                  <a:cubicBezTo>
                    <a:pt x="226" y="19255"/>
                    <a:pt x="98" y="19652"/>
                    <a:pt x="33" y="19612"/>
                  </a:cubicBezTo>
                  <a:cubicBezTo>
                    <a:pt x="-31" y="19573"/>
                    <a:pt x="-31" y="19096"/>
                    <a:pt x="290" y="17428"/>
                  </a:cubicBezTo>
                  <a:cubicBezTo>
                    <a:pt x="612" y="15761"/>
                    <a:pt x="1255" y="12902"/>
                    <a:pt x="2026" y="10202"/>
                  </a:cubicBezTo>
                  <a:cubicBezTo>
                    <a:pt x="2798" y="7502"/>
                    <a:pt x="3698" y="4961"/>
                    <a:pt x="4694" y="3174"/>
                  </a:cubicBezTo>
                  <a:cubicBezTo>
                    <a:pt x="5690" y="1387"/>
                    <a:pt x="6783" y="355"/>
                    <a:pt x="7619" y="77"/>
                  </a:cubicBezTo>
                  <a:cubicBezTo>
                    <a:pt x="8455" y="-201"/>
                    <a:pt x="9033" y="275"/>
                    <a:pt x="8969" y="1467"/>
                  </a:cubicBezTo>
                  <a:cubicBezTo>
                    <a:pt x="8905" y="2658"/>
                    <a:pt x="8198" y="4564"/>
                    <a:pt x="7105" y="6509"/>
                  </a:cubicBezTo>
                  <a:cubicBezTo>
                    <a:pt x="6012" y="8455"/>
                    <a:pt x="4533" y="10440"/>
                    <a:pt x="3408" y="12068"/>
                  </a:cubicBezTo>
                  <a:cubicBezTo>
                    <a:pt x="2283" y="13696"/>
                    <a:pt x="1512" y="14967"/>
                    <a:pt x="1094" y="15840"/>
                  </a:cubicBezTo>
                  <a:cubicBezTo>
                    <a:pt x="676" y="16714"/>
                    <a:pt x="612" y="17190"/>
                    <a:pt x="740" y="17428"/>
                  </a:cubicBezTo>
                  <a:cubicBezTo>
                    <a:pt x="869" y="17667"/>
                    <a:pt x="1190" y="17667"/>
                    <a:pt x="2187" y="17071"/>
                  </a:cubicBezTo>
                  <a:cubicBezTo>
                    <a:pt x="3183" y="16475"/>
                    <a:pt x="4855" y="15284"/>
                    <a:pt x="6558" y="13775"/>
                  </a:cubicBezTo>
                  <a:cubicBezTo>
                    <a:pt x="8262" y="12267"/>
                    <a:pt x="9998" y="10440"/>
                    <a:pt x="11058" y="9408"/>
                  </a:cubicBezTo>
                  <a:cubicBezTo>
                    <a:pt x="12119" y="8375"/>
                    <a:pt x="12505" y="8137"/>
                    <a:pt x="12730" y="8217"/>
                  </a:cubicBezTo>
                  <a:cubicBezTo>
                    <a:pt x="12955" y="8296"/>
                    <a:pt x="13019" y="8693"/>
                    <a:pt x="12730" y="10202"/>
                  </a:cubicBezTo>
                  <a:cubicBezTo>
                    <a:pt x="12440" y="11711"/>
                    <a:pt x="11798" y="14331"/>
                    <a:pt x="11380" y="16198"/>
                  </a:cubicBezTo>
                  <a:cubicBezTo>
                    <a:pt x="10962" y="18064"/>
                    <a:pt x="10769" y="19175"/>
                    <a:pt x="10705" y="19930"/>
                  </a:cubicBezTo>
                  <a:cubicBezTo>
                    <a:pt x="10640" y="20684"/>
                    <a:pt x="10705" y="21081"/>
                    <a:pt x="11283" y="21240"/>
                  </a:cubicBezTo>
                  <a:cubicBezTo>
                    <a:pt x="11862" y="21399"/>
                    <a:pt x="12955" y="21320"/>
                    <a:pt x="14240" y="20565"/>
                  </a:cubicBezTo>
                  <a:cubicBezTo>
                    <a:pt x="15526" y="19811"/>
                    <a:pt x="17005" y="18381"/>
                    <a:pt x="18258" y="16317"/>
                  </a:cubicBezTo>
                  <a:cubicBezTo>
                    <a:pt x="19512" y="14252"/>
                    <a:pt x="20540" y="11552"/>
                    <a:pt x="21569" y="885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1" name="Line"/>
            <p:cNvSpPr/>
            <p:nvPr/>
          </p:nvSpPr>
          <p:spPr>
            <a:xfrm>
              <a:off x="2513764" y="2718169"/>
              <a:ext cx="144566" cy="2922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375" extrusionOk="0">
                  <a:moveTo>
                    <a:pt x="17486" y="0"/>
                  </a:moveTo>
                  <a:cubicBezTo>
                    <a:pt x="18857" y="510"/>
                    <a:pt x="20229" y="1020"/>
                    <a:pt x="20914" y="2636"/>
                  </a:cubicBezTo>
                  <a:cubicBezTo>
                    <a:pt x="21600" y="4252"/>
                    <a:pt x="21600" y="6973"/>
                    <a:pt x="19371" y="10205"/>
                  </a:cubicBezTo>
                  <a:cubicBezTo>
                    <a:pt x="17143" y="13436"/>
                    <a:pt x="12686" y="17178"/>
                    <a:pt x="9600" y="19219"/>
                  </a:cubicBezTo>
                  <a:cubicBezTo>
                    <a:pt x="6514" y="21260"/>
                    <a:pt x="4800" y="21600"/>
                    <a:pt x="3429" y="21260"/>
                  </a:cubicBezTo>
                  <a:cubicBezTo>
                    <a:pt x="2057" y="20920"/>
                    <a:pt x="1029" y="19899"/>
                    <a:pt x="0" y="1887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2" name="Line"/>
            <p:cNvSpPr/>
            <p:nvPr/>
          </p:nvSpPr>
          <p:spPr>
            <a:xfrm>
              <a:off x="2437033" y="2429495"/>
              <a:ext cx="746393" cy="5112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6" extrusionOk="0">
                  <a:moveTo>
                    <a:pt x="0" y="10478"/>
                  </a:moveTo>
                  <a:cubicBezTo>
                    <a:pt x="0" y="9998"/>
                    <a:pt x="0" y="9518"/>
                    <a:pt x="505" y="8942"/>
                  </a:cubicBezTo>
                  <a:cubicBezTo>
                    <a:pt x="1009" y="8366"/>
                    <a:pt x="2019" y="7694"/>
                    <a:pt x="3768" y="6830"/>
                  </a:cubicBezTo>
                  <a:cubicBezTo>
                    <a:pt x="5518" y="5966"/>
                    <a:pt x="8007" y="4910"/>
                    <a:pt x="10396" y="3806"/>
                  </a:cubicBezTo>
                  <a:cubicBezTo>
                    <a:pt x="12785" y="2702"/>
                    <a:pt x="15073" y="1550"/>
                    <a:pt x="16419" y="830"/>
                  </a:cubicBezTo>
                  <a:cubicBezTo>
                    <a:pt x="17764" y="110"/>
                    <a:pt x="18168" y="-178"/>
                    <a:pt x="18370" y="110"/>
                  </a:cubicBezTo>
                  <a:cubicBezTo>
                    <a:pt x="18572" y="398"/>
                    <a:pt x="18572" y="1262"/>
                    <a:pt x="18168" y="3230"/>
                  </a:cubicBezTo>
                  <a:cubicBezTo>
                    <a:pt x="17764" y="5198"/>
                    <a:pt x="16957" y="8270"/>
                    <a:pt x="16150" y="11054"/>
                  </a:cubicBezTo>
                  <a:cubicBezTo>
                    <a:pt x="15342" y="13838"/>
                    <a:pt x="14535" y="16334"/>
                    <a:pt x="14097" y="17918"/>
                  </a:cubicBezTo>
                  <a:cubicBezTo>
                    <a:pt x="13660" y="19502"/>
                    <a:pt x="13593" y="20174"/>
                    <a:pt x="13727" y="20654"/>
                  </a:cubicBezTo>
                  <a:cubicBezTo>
                    <a:pt x="13862" y="21134"/>
                    <a:pt x="14198" y="21422"/>
                    <a:pt x="15140" y="20510"/>
                  </a:cubicBezTo>
                  <a:cubicBezTo>
                    <a:pt x="16082" y="19598"/>
                    <a:pt x="17630" y="17486"/>
                    <a:pt x="18807" y="15326"/>
                  </a:cubicBezTo>
                  <a:cubicBezTo>
                    <a:pt x="19985" y="13166"/>
                    <a:pt x="20793" y="10958"/>
                    <a:pt x="21600" y="875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3" name="Line"/>
            <p:cNvSpPr/>
            <p:nvPr/>
          </p:nvSpPr>
          <p:spPr>
            <a:xfrm>
              <a:off x="3218303" y="2355552"/>
              <a:ext cx="82892" cy="634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11" h="21439" extrusionOk="0">
                  <a:moveTo>
                    <a:pt x="3503" y="5416"/>
                  </a:moveTo>
                  <a:cubicBezTo>
                    <a:pt x="7005" y="3766"/>
                    <a:pt x="10508" y="2117"/>
                    <a:pt x="13135" y="1135"/>
                  </a:cubicBezTo>
                  <a:cubicBezTo>
                    <a:pt x="15762" y="153"/>
                    <a:pt x="17514" y="-161"/>
                    <a:pt x="18973" y="75"/>
                  </a:cubicBezTo>
                  <a:cubicBezTo>
                    <a:pt x="20432" y="310"/>
                    <a:pt x="21600" y="1096"/>
                    <a:pt x="20141" y="2824"/>
                  </a:cubicBezTo>
                  <a:cubicBezTo>
                    <a:pt x="18681" y="4552"/>
                    <a:pt x="14595" y="7222"/>
                    <a:pt x="10800" y="9932"/>
                  </a:cubicBezTo>
                  <a:cubicBezTo>
                    <a:pt x="7005" y="12642"/>
                    <a:pt x="3503" y="15391"/>
                    <a:pt x="1751" y="17315"/>
                  </a:cubicBezTo>
                  <a:cubicBezTo>
                    <a:pt x="0" y="19240"/>
                    <a:pt x="0" y="20339"/>
                    <a:pt x="0" y="2143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4" name="Line"/>
            <p:cNvSpPr/>
            <p:nvPr/>
          </p:nvSpPr>
          <p:spPr>
            <a:xfrm>
              <a:off x="2974156" y="2746071"/>
              <a:ext cx="453417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98" y="18514"/>
                    <a:pt x="8197" y="15429"/>
                    <a:pt x="11797" y="11829"/>
                  </a:cubicBezTo>
                  <a:cubicBezTo>
                    <a:pt x="15397" y="8229"/>
                    <a:pt x="18498" y="411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5" name="Line"/>
            <p:cNvSpPr/>
            <p:nvPr/>
          </p:nvSpPr>
          <p:spPr>
            <a:xfrm>
              <a:off x="3734499" y="2760489"/>
              <a:ext cx="753369" cy="204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18" extrusionOk="0">
                  <a:moveTo>
                    <a:pt x="0" y="21118"/>
                  </a:moveTo>
                  <a:cubicBezTo>
                    <a:pt x="2333" y="13918"/>
                    <a:pt x="4667" y="6718"/>
                    <a:pt x="7267" y="3118"/>
                  </a:cubicBezTo>
                  <a:cubicBezTo>
                    <a:pt x="9867" y="-482"/>
                    <a:pt x="12733" y="-482"/>
                    <a:pt x="15167" y="718"/>
                  </a:cubicBezTo>
                  <a:cubicBezTo>
                    <a:pt x="17600" y="1918"/>
                    <a:pt x="19600" y="4318"/>
                    <a:pt x="21600" y="671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6" name="Line"/>
            <p:cNvSpPr/>
            <p:nvPr/>
          </p:nvSpPr>
          <p:spPr>
            <a:xfrm>
              <a:off x="761639" y="3771488"/>
              <a:ext cx="315147" cy="54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081" extrusionOk="0">
                  <a:moveTo>
                    <a:pt x="5802" y="8100"/>
                  </a:moveTo>
                  <a:cubicBezTo>
                    <a:pt x="4373" y="9900"/>
                    <a:pt x="2944" y="11700"/>
                    <a:pt x="1832" y="13950"/>
                  </a:cubicBezTo>
                  <a:cubicBezTo>
                    <a:pt x="720" y="16200"/>
                    <a:pt x="-74" y="18900"/>
                    <a:pt x="5" y="20250"/>
                  </a:cubicBezTo>
                  <a:cubicBezTo>
                    <a:pt x="85" y="21600"/>
                    <a:pt x="1038" y="21600"/>
                    <a:pt x="4770" y="18000"/>
                  </a:cubicBezTo>
                  <a:cubicBezTo>
                    <a:pt x="8502" y="14400"/>
                    <a:pt x="15014" y="7200"/>
                    <a:pt x="21526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7" name="Line"/>
            <p:cNvSpPr/>
            <p:nvPr/>
          </p:nvSpPr>
          <p:spPr>
            <a:xfrm>
              <a:off x="1325399" y="3472324"/>
              <a:ext cx="434999" cy="575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4" h="21392" extrusionOk="0">
                  <a:moveTo>
                    <a:pt x="11498" y="2822"/>
                  </a:moveTo>
                  <a:cubicBezTo>
                    <a:pt x="11843" y="2303"/>
                    <a:pt x="12188" y="1785"/>
                    <a:pt x="12417" y="1266"/>
                  </a:cubicBezTo>
                  <a:cubicBezTo>
                    <a:pt x="12647" y="748"/>
                    <a:pt x="12762" y="230"/>
                    <a:pt x="12475" y="57"/>
                  </a:cubicBezTo>
                  <a:cubicBezTo>
                    <a:pt x="12188" y="-116"/>
                    <a:pt x="11498" y="57"/>
                    <a:pt x="10292" y="1223"/>
                  </a:cubicBezTo>
                  <a:cubicBezTo>
                    <a:pt x="9085" y="2390"/>
                    <a:pt x="7362" y="4550"/>
                    <a:pt x="5754" y="7012"/>
                  </a:cubicBezTo>
                  <a:cubicBezTo>
                    <a:pt x="4145" y="9474"/>
                    <a:pt x="2651" y="12239"/>
                    <a:pt x="1675" y="14486"/>
                  </a:cubicBezTo>
                  <a:cubicBezTo>
                    <a:pt x="698" y="16732"/>
                    <a:pt x="239" y="18460"/>
                    <a:pt x="66" y="19540"/>
                  </a:cubicBezTo>
                  <a:cubicBezTo>
                    <a:pt x="-106" y="20620"/>
                    <a:pt x="9" y="21052"/>
                    <a:pt x="985" y="21268"/>
                  </a:cubicBezTo>
                  <a:cubicBezTo>
                    <a:pt x="1962" y="21484"/>
                    <a:pt x="3800" y="21484"/>
                    <a:pt x="6558" y="20706"/>
                  </a:cubicBezTo>
                  <a:cubicBezTo>
                    <a:pt x="9315" y="19929"/>
                    <a:pt x="12992" y="18374"/>
                    <a:pt x="15634" y="17034"/>
                  </a:cubicBezTo>
                  <a:cubicBezTo>
                    <a:pt x="18277" y="15695"/>
                    <a:pt x="19885" y="14572"/>
                    <a:pt x="21494" y="134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8" name="Line"/>
            <p:cNvSpPr/>
            <p:nvPr/>
          </p:nvSpPr>
          <p:spPr>
            <a:xfrm>
              <a:off x="1804576" y="3443806"/>
              <a:ext cx="458067" cy="537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5" extrusionOk="0">
                  <a:moveTo>
                    <a:pt x="5811" y="1101"/>
                  </a:moveTo>
                  <a:cubicBezTo>
                    <a:pt x="5702" y="639"/>
                    <a:pt x="5592" y="178"/>
                    <a:pt x="5263" y="39"/>
                  </a:cubicBezTo>
                  <a:cubicBezTo>
                    <a:pt x="4934" y="-99"/>
                    <a:pt x="4386" y="86"/>
                    <a:pt x="3838" y="1286"/>
                  </a:cubicBezTo>
                  <a:cubicBezTo>
                    <a:pt x="3289" y="2486"/>
                    <a:pt x="2741" y="4701"/>
                    <a:pt x="2138" y="7286"/>
                  </a:cubicBezTo>
                  <a:cubicBezTo>
                    <a:pt x="1535" y="9870"/>
                    <a:pt x="877" y="12824"/>
                    <a:pt x="493" y="14947"/>
                  </a:cubicBezTo>
                  <a:cubicBezTo>
                    <a:pt x="110" y="17070"/>
                    <a:pt x="0" y="18363"/>
                    <a:pt x="0" y="19286"/>
                  </a:cubicBezTo>
                  <a:cubicBezTo>
                    <a:pt x="0" y="20209"/>
                    <a:pt x="110" y="20763"/>
                    <a:pt x="493" y="21086"/>
                  </a:cubicBezTo>
                  <a:cubicBezTo>
                    <a:pt x="877" y="21409"/>
                    <a:pt x="1535" y="21501"/>
                    <a:pt x="3235" y="20855"/>
                  </a:cubicBezTo>
                  <a:cubicBezTo>
                    <a:pt x="4934" y="20209"/>
                    <a:pt x="7675" y="18824"/>
                    <a:pt x="10416" y="17163"/>
                  </a:cubicBezTo>
                  <a:cubicBezTo>
                    <a:pt x="13157" y="15501"/>
                    <a:pt x="15898" y="13563"/>
                    <a:pt x="17488" y="12363"/>
                  </a:cubicBezTo>
                  <a:cubicBezTo>
                    <a:pt x="19078" y="11163"/>
                    <a:pt x="19517" y="10701"/>
                    <a:pt x="19736" y="10239"/>
                  </a:cubicBezTo>
                  <a:cubicBezTo>
                    <a:pt x="19955" y="9778"/>
                    <a:pt x="19955" y="9316"/>
                    <a:pt x="19572" y="8947"/>
                  </a:cubicBezTo>
                  <a:cubicBezTo>
                    <a:pt x="19188" y="8578"/>
                    <a:pt x="18420" y="8301"/>
                    <a:pt x="17488" y="8439"/>
                  </a:cubicBezTo>
                  <a:cubicBezTo>
                    <a:pt x="16556" y="8578"/>
                    <a:pt x="15460" y="9132"/>
                    <a:pt x="14473" y="10793"/>
                  </a:cubicBezTo>
                  <a:cubicBezTo>
                    <a:pt x="13486" y="12455"/>
                    <a:pt x="12609" y="15224"/>
                    <a:pt x="12225" y="16839"/>
                  </a:cubicBezTo>
                  <a:cubicBezTo>
                    <a:pt x="11842" y="18455"/>
                    <a:pt x="11951" y="18916"/>
                    <a:pt x="13103" y="18916"/>
                  </a:cubicBezTo>
                  <a:cubicBezTo>
                    <a:pt x="14254" y="18916"/>
                    <a:pt x="16447" y="18455"/>
                    <a:pt x="18037" y="17947"/>
                  </a:cubicBezTo>
                  <a:cubicBezTo>
                    <a:pt x="19626" y="17439"/>
                    <a:pt x="20613" y="16886"/>
                    <a:pt x="21600" y="163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19" name="Line"/>
            <p:cNvSpPr/>
            <p:nvPr/>
          </p:nvSpPr>
          <p:spPr>
            <a:xfrm>
              <a:off x="2298444" y="3613908"/>
              <a:ext cx="529225" cy="3129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221" extrusionOk="0">
                  <a:moveTo>
                    <a:pt x="4490" y="9266"/>
                  </a:moveTo>
                  <a:cubicBezTo>
                    <a:pt x="5810" y="7059"/>
                    <a:pt x="7131" y="4851"/>
                    <a:pt x="7885" y="3275"/>
                  </a:cubicBezTo>
                  <a:cubicBezTo>
                    <a:pt x="8640" y="1698"/>
                    <a:pt x="8829" y="752"/>
                    <a:pt x="8687" y="279"/>
                  </a:cubicBezTo>
                  <a:cubicBezTo>
                    <a:pt x="8546" y="-194"/>
                    <a:pt x="8074" y="-194"/>
                    <a:pt x="6848" y="1304"/>
                  </a:cubicBezTo>
                  <a:cubicBezTo>
                    <a:pt x="5622" y="2802"/>
                    <a:pt x="3641" y="5797"/>
                    <a:pt x="2320" y="9029"/>
                  </a:cubicBezTo>
                  <a:cubicBezTo>
                    <a:pt x="1000" y="12261"/>
                    <a:pt x="340" y="15730"/>
                    <a:pt x="104" y="17859"/>
                  </a:cubicBezTo>
                  <a:cubicBezTo>
                    <a:pt x="-132" y="19987"/>
                    <a:pt x="57" y="20775"/>
                    <a:pt x="434" y="21091"/>
                  </a:cubicBezTo>
                  <a:cubicBezTo>
                    <a:pt x="811" y="21406"/>
                    <a:pt x="1377" y="21248"/>
                    <a:pt x="2556" y="19514"/>
                  </a:cubicBezTo>
                  <a:cubicBezTo>
                    <a:pt x="3735" y="17780"/>
                    <a:pt x="5527" y="14469"/>
                    <a:pt x="6612" y="12577"/>
                  </a:cubicBezTo>
                  <a:cubicBezTo>
                    <a:pt x="7697" y="10685"/>
                    <a:pt x="8074" y="10212"/>
                    <a:pt x="8263" y="10369"/>
                  </a:cubicBezTo>
                  <a:cubicBezTo>
                    <a:pt x="8451" y="10527"/>
                    <a:pt x="8451" y="11315"/>
                    <a:pt x="8216" y="12656"/>
                  </a:cubicBezTo>
                  <a:cubicBezTo>
                    <a:pt x="7980" y="13996"/>
                    <a:pt x="7508" y="15888"/>
                    <a:pt x="7225" y="17228"/>
                  </a:cubicBezTo>
                  <a:cubicBezTo>
                    <a:pt x="6942" y="18568"/>
                    <a:pt x="6848" y="19356"/>
                    <a:pt x="6989" y="19435"/>
                  </a:cubicBezTo>
                  <a:cubicBezTo>
                    <a:pt x="7131" y="19514"/>
                    <a:pt x="7508" y="18883"/>
                    <a:pt x="7838" y="18253"/>
                  </a:cubicBezTo>
                  <a:cubicBezTo>
                    <a:pt x="8168" y="17622"/>
                    <a:pt x="8451" y="16991"/>
                    <a:pt x="8782" y="16361"/>
                  </a:cubicBezTo>
                  <a:cubicBezTo>
                    <a:pt x="9112" y="15730"/>
                    <a:pt x="9489" y="15099"/>
                    <a:pt x="9913" y="14863"/>
                  </a:cubicBezTo>
                  <a:cubicBezTo>
                    <a:pt x="10338" y="14626"/>
                    <a:pt x="10809" y="14784"/>
                    <a:pt x="11092" y="15257"/>
                  </a:cubicBezTo>
                  <a:cubicBezTo>
                    <a:pt x="11375" y="15730"/>
                    <a:pt x="11470" y="16518"/>
                    <a:pt x="11423" y="17307"/>
                  </a:cubicBezTo>
                  <a:cubicBezTo>
                    <a:pt x="11375" y="18095"/>
                    <a:pt x="11187" y="18883"/>
                    <a:pt x="10904" y="19514"/>
                  </a:cubicBezTo>
                  <a:cubicBezTo>
                    <a:pt x="10621" y="20145"/>
                    <a:pt x="10244" y="20618"/>
                    <a:pt x="10149" y="20381"/>
                  </a:cubicBezTo>
                  <a:cubicBezTo>
                    <a:pt x="10055" y="20145"/>
                    <a:pt x="10244" y="19199"/>
                    <a:pt x="11281" y="16676"/>
                  </a:cubicBezTo>
                  <a:cubicBezTo>
                    <a:pt x="12319" y="14153"/>
                    <a:pt x="14205" y="10054"/>
                    <a:pt x="16044" y="7689"/>
                  </a:cubicBezTo>
                  <a:cubicBezTo>
                    <a:pt x="17884" y="5324"/>
                    <a:pt x="19676" y="4694"/>
                    <a:pt x="21468" y="40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0" name="Line"/>
            <p:cNvSpPr/>
            <p:nvPr/>
          </p:nvSpPr>
          <p:spPr>
            <a:xfrm>
              <a:off x="2785814" y="3820318"/>
              <a:ext cx="125562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4080"/>
                    <a:pt x="16800" y="8160"/>
                    <a:pt x="13200" y="11760"/>
                  </a:cubicBezTo>
                  <a:cubicBezTo>
                    <a:pt x="9600" y="15360"/>
                    <a:pt x="4800" y="184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1" name="Line"/>
            <p:cNvSpPr/>
            <p:nvPr/>
          </p:nvSpPr>
          <p:spPr>
            <a:xfrm>
              <a:off x="3400657" y="3581904"/>
              <a:ext cx="263289" cy="333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368" extrusionOk="0">
                  <a:moveTo>
                    <a:pt x="6173" y="6337"/>
                  </a:moveTo>
                  <a:cubicBezTo>
                    <a:pt x="4467" y="9912"/>
                    <a:pt x="2762" y="13487"/>
                    <a:pt x="1720" y="15647"/>
                  </a:cubicBezTo>
                  <a:cubicBezTo>
                    <a:pt x="678" y="17807"/>
                    <a:pt x="299" y="18552"/>
                    <a:pt x="109" y="19297"/>
                  </a:cubicBezTo>
                  <a:cubicBezTo>
                    <a:pt x="-80" y="20041"/>
                    <a:pt x="-80" y="20786"/>
                    <a:pt x="583" y="21159"/>
                  </a:cubicBezTo>
                  <a:cubicBezTo>
                    <a:pt x="1246" y="21531"/>
                    <a:pt x="2573" y="21531"/>
                    <a:pt x="5794" y="20116"/>
                  </a:cubicBezTo>
                  <a:cubicBezTo>
                    <a:pt x="9015" y="18701"/>
                    <a:pt x="14131" y="15870"/>
                    <a:pt x="17067" y="12593"/>
                  </a:cubicBezTo>
                  <a:cubicBezTo>
                    <a:pt x="20004" y="9316"/>
                    <a:pt x="20762" y="5592"/>
                    <a:pt x="21141" y="3283"/>
                  </a:cubicBezTo>
                  <a:cubicBezTo>
                    <a:pt x="21520" y="974"/>
                    <a:pt x="21520" y="80"/>
                    <a:pt x="21331" y="5"/>
                  </a:cubicBezTo>
                  <a:cubicBezTo>
                    <a:pt x="21141" y="-69"/>
                    <a:pt x="20762" y="676"/>
                    <a:pt x="20667" y="1868"/>
                  </a:cubicBezTo>
                  <a:cubicBezTo>
                    <a:pt x="20573" y="3059"/>
                    <a:pt x="20762" y="4698"/>
                    <a:pt x="20952" y="63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2" name="Line"/>
            <p:cNvSpPr/>
            <p:nvPr/>
          </p:nvSpPr>
          <p:spPr>
            <a:xfrm>
              <a:off x="3664743" y="3701732"/>
              <a:ext cx="251124" cy="1477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93" extrusionOk="0">
                  <a:moveTo>
                    <a:pt x="0" y="0"/>
                  </a:moveTo>
                  <a:cubicBezTo>
                    <a:pt x="600" y="5563"/>
                    <a:pt x="1200" y="11127"/>
                    <a:pt x="1100" y="14890"/>
                  </a:cubicBezTo>
                  <a:cubicBezTo>
                    <a:pt x="1000" y="18654"/>
                    <a:pt x="200" y="20618"/>
                    <a:pt x="200" y="20781"/>
                  </a:cubicBezTo>
                  <a:cubicBezTo>
                    <a:pt x="200" y="20945"/>
                    <a:pt x="1000" y="19309"/>
                    <a:pt x="3100" y="15545"/>
                  </a:cubicBezTo>
                  <a:cubicBezTo>
                    <a:pt x="5200" y="11781"/>
                    <a:pt x="8600" y="5890"/>
                    <a:pt x="10900" y="2781"/>
                  </a:cubicBezTo>
                  <a:cubicBezTo>
                    <a:pt x="13200" y="-328"/>
                    <a:pt x="14400" y="-655"/>
                    <a:pt x="15700" y="1309"/>
                  </a:cubicBezTo>
                  <a:cubicBezTo>
                    <a:pt x="17000" y="3272"/>
                    <a:pt x="18400" y="7527"/>
                    <a:pt x="19100" y="10472"/>
                  </a:cubicBezTo>
                  <a:cubicBezTo>
                    <a:pt x="19800" y="13418"/>
                    <a:pt x="19800" y="15054"/>
                    <a:pt x="19700" y="16690"/>
                  </a:cubicBezTo>
                  <a:cubicBezTo>
                    <a:pt x="19600" y="18327"/>
                    <a:pt x="19400" y="19963"/>
                    <a:pt x="19700" y="20290"/>
                  </a:cubicBezTo>
                  <a:cubicBezTo>
                    <a:pt x="20000" y="20618"/>
                    <a:pt x="20800" y="19636"/>
                    <a:pt x="21600" y="1865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3" name="Line"/>
            <p:cNvSpPr/>
            <p:nvPr/>
          </p:nvSpPr>
          <p:spPr>
            <a:xfrm>
              <a:off x="3913859" y="3624215"/>
              <a:ext cx="258214" cy="2635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106" extrusionOk="0">
                  <a:moveTo>
                    <a:pt x="19089" y="2856"/>
                  </a:moveTo>
                  <a:cubicBezTo>
                    <a:pt x="20045" y="2669"/>
                    <a:pt x="21001" y="2483"/>
                    <a:pt x="21192" y="2018"/>
                  </a:cubicBezTo>
                  <a:cubicBezTo>
                    <a:pt x="21383" y="1552"/>
                    <a:pt x="20810" y="807"/>
                    <a:pt x="19376" y="342"/>
                  </a:cubicBezTo>
                  <a:cubicBezTo>
                    <a:pt x="17942" y="-124"/>
                    <a:pt x="15648" y="-310"/>
                    <a:pt x="12781" y="1087"/>
                  </a:cubicBezTo>
                  <a:cubicBezTo>
                    <a:pt x="9914" y="2483"/>
                    <a:pt x="6473" y="5462"/>
                    <a:pt x="4179" y="8535"/>
                  </a:cubicBezTo>
                  <a:cubicBezTo>
                    <a:pt x="1886" y="11607"/>
                    <a:pt x="739" y="14773"/>
                    <a:pt x="261" y="16914"/>
                  </a:cubicBezTo>
                  <a:cubicBezTo>
                    <a:pt x="-217" y="19056"/>
                    <a:pt x="-26" y="20173"/>
                    <a:pt x="739" y="20731"/>
                  </a:cubicBezTo>
                  <a:cubicBezTo>
                    <a:pt x="1503" y="21290"/>
                    <a:pt x="2841" y="21290"/>
                    <a:pt x="5040" y="20266"/>
                  </a:cubicBezTo>
                  <a:cubicBezTo>
                    <a:pt x="7238" y="19242"/>
                    <a:pt x="10296" y="17193"/>
                    <a:pt x="12495" y="15611"/>
                  </a:cubicBezTo>
                  <a:cubicBezTo>
                    <a:pt x="14693" y="14028"/>
                    <a:pt x="16031" y="12911"/>
                    <a:pt x="16604" y="12818"/>
                  </a:cubicBezTo>
                  <a:cubicBezTo>
                    <a:pt x="17178" y="12724"/>
                    <a:pt x="16987" y="13656"/>
                    <a:pt x="16509" y="14866"/>
                  </a:cubicBezTo>
                  <a:cubicBezTo>
                    <a:pt x="16031" y="16076"/>
                    <a:pt x="15266" y="17566"/>
                    <a:pt x="15457" y="18124"/>
                  </a:cubicBezTo>
                  <a:cubicBezTo>
                    <a:pt x="15648" y="18683"/>
                    <a:pt x="16795" y="18311"/>
                    <a:pt x="17751" y="17752"/>
                  </a:cubicBezTo>
                  <a:cubicBezTo>
                    <a:pt x="18707" y="17193"/>
                    <a:pt x="19471" y="16449"/>
                    <a:pt x="20236" y="1570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4" name="Line"/>
            <p:cNvSpPr/>
            <p:nvPr/>
          </p:nvSpPr>
          <p:spPr>
            <a:xfrm>
              <a:off x="4189792" y="3695798"/>
              <a:ext cx="388759" cy="2318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323" extrusionOk="0">
                  <a:moveTo>
                    <a:pt x="1439" y="5678"/>
                  </a:moveTo>
                  <a:cubicBezTo>
                    <a:pt x="1953" y="5037"/>
                    <a:pt x="2467" y="4395"/>
                    <a:pt x="2725" y="4930"/>
                  </a:cubicBezTo>
                  <a:cubicBezTo>
                    <a:pt x="2982" y="5464"/>
                    <a:pt x="2982" y="7175"/>
                    <a:pt x="2596" y="9314"/>
                  </a:cubicBezTo>
                  <a:cubicBezTo>
                    <a:pt x="2210" y="11453"/>
                    <a:pt x="1439" y="14019"/>
                    <a:pt x="860" y="15944"/>
                  </a:cubicBezTo>
                  <a:cubicBezTo>
                    <a:pt x="282" y="17868"/>
                    <a:pt x="-104" y="19152"/>
                    <a:pt x="25" y="19472"/>
                  </a:cubicBezTo>
                  <a:cubicBezTo>
                    <a:pt x="153" y="19793"/>
                    <a:pt x="796" y="19152"/>
                    <a:pt x="2275" y="16371"/>
                  </a:cubicBezTo>
                  <a:cubicBezTo>
                    <a:pt x="3753" y="13591"/>
                    <a:pt x="6067" y="8672"/>
                    <a:pt x="7546" y="5999"/>
                  </a:cubicBezTo>
                  <a:cubicBezTo>
                    <a:pt x="9025" y="3326"/>
                    <a:pt x="9667" y="2898"/>
                    <a:pt x="10117" y="3219"/>
                  </a:cubicBezTo>
                  <a:cubicBezTo>
                    <a:pt x="10567" y="3540"/>
                    <a:pt x="10825" y="4609"/>
                    <a:pt x="10953" y="5785"/>
                  </a:cubicBezTo>
                  <a:cubicBezTo>
                    <a:pt x="11082" y="6961"/>
                    <a:pt x="11082" y="8245"/>
                    <a:pt x="10760" y="10062"/>
                  </a:cubicBezTo>
                  <a:cubicBezTo>
                    <a:pt x="10439" y="11880"/>
                    <a:pt x="9796" y="14233"/>
                    <a:pt x="9796" y="14981"/>
                  </a:cubicBezTo>
                  <a:cubicBezTo>
                    <a:pt x="9796" y="15730"/>
                    <a:pt x="10439" y="14874"/>
                    <a:pt x="11660" y="12308"/>
                  </a:cubicBezTo>
                  <a:cubicBezTo>
                    <a:pt x="12882" y="9742"/>
                    <a:pt x="14682" y="5464"/>
                    <a:pt x="15839" y="3005"/>
                  </a:cubicBezTo>
                  <a:cubicBezTo>
                    <a:pt x="16996" y="546"/>
                    <a:pt x="17510" y="-96"/>
                    <a:pt x="17960" y="11"/>
                  </a:cubicBezTo>
                  <a:cubicBezTo>
                    <a:pt x="18410" y="118"/>
                    <a:pt x="18796" y="973"/>
                    <a:pt x="19053" y="4181"/>
                  </a:cubicBezTo>
                  <a:cubicBezTo>
                    <a:pt x="19310" y="7389"/>
                    <a:pt x="19439" y="12950"/>
                    <a:pt x="19503" y="16264"/>
                  </a:cubicBezTo>
                  <a:cubicBezTo>
                    <a:pt x="19567" y="19579"/>
                    <a:pt x="19567" y="20649"/>
                    <a:pt x="19889" y="21076"/>
                  </a:cubicBezTo>
                  <a:cubicBezTo>
                    <a:pt x="20210" y="21504"/>
                    <a:pt x="20853" y="21290"/>
                    <a:pt x="21496" y="2107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5" name="Line"/>
            <p:cNvSpPr/>
            <p:nvPr/>
          </p:nvSpPr>
          <p:spPr>
            <a:xfrm>
              <a:off x="4650172" y="3404105"/>
              <a:ext cx="336696" cy="4854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476" extrusionOk="0">
                  <a:moveTo>
                    <a:pt x="5651" y="2674"/>
                  </a:moveTo>
                  <a:cubicBezTo>
                    <a:pt x="5503" y="2057"/>
                    <a:pt x="5355" y="1440"/>
                    <a:pt x="5059" y="926"/>
                  </a:cubicBezTo>
                  <a:cubicBezTo>
                    <a:pt x="4763" y="411"/>
                    <a:pt x="4319" y="0"/>
                    <a:pt x="3876" y="0"/>
                  </a:cubicBezTo>
                  <a:cubicBezTo>
                    <a:pt x="3432" y="0"/>
                    <a:pt x="2988" y="411"/>
                    <a:pt x="2618" y="1903"/>
                  </a:cubicBezTo>
                  <a:cubicBezTo>
                    <a:pt x="2248" y="3394"/>
                    <a:pt x="1952" y="5966"/>
                    <a:pt x="1656" y="8280"/>
                  </a:cubicBezTo>
                  <a:cubicBezTo>
                    <a:pt x="1360" y="10594"/>
                    <a:pt x="1065" y="12651"/>
                    <a:pt x="695" y="14400"/>
                  </a:cubicBezTo>
                  <a:cubicBezTo>
                    <a:pt x="325" y="16149"/>
                    <a:pt x="-119" y="17589"/>
                    <a:pt x="29" y="18103"/>
                  </a:cubicBezTo>
                  <a:cubicBezTo>
                    <a:pt x="177" y="18617"/>
                    <a:pt x="917" y="18206"/>
                    <a:pt x="3432" y="17486"/>
                  </a:cubicBezTo>
                  <a:cubicBezTo>
                    <a:pt x="5947" y="16766"/>
                    <a:pt x="10237" y="15737"/>
                    <a:pt x="13418" y="15789"/>
                  </a:cubicBezTo>
                  <a:cubicBezTo>
                    <a:pt x="16599" y="15840"/>
                    <a:pt x="18670" y="16971"/>
                    <a:pt x="19854" y="17794"/>
                  </a:cubicBezTo>
                  <a:cubicBezTo>
                    <a:pt x="21037" y="18617"/>
                    <a:pt x="21333" y="19131"/>
                    <a:pt x="21407" y="19646"/>
                  </a:cubicBezTo>
                  <a:cubicBezTo>
                    <a:pt x="21481" y="20160"/>
                    <a:pt x="21333" y="20674"/>
                    <a:pt x="20002" y="21034"/>
                  </a:cubicBezTo>
                  <a:cubicBezTo>
                    <a:pt x="18670" y="21394"/>
                    <a:pt x="16155" y="21600"/>
                    <a:pt x="14158" y="21394"/>
                  </a:cubicBezTo>
                  <a:cubicBezTo>
                    <a:pt x="12160" y="21189"/>
                    <a:pt x="10681" y="20571"/>
                    <a:pt x="9941" y="19954"/>
                  </a:cubicBezTo>
                  <a:cubicBezTo>
                    <a:pt x="9202" y="19337"/>
                    <a:pt x="9202" y="18720"/>
                    <a:pt x="9202" y="1810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6" name="Line"/>
            <p:cNvSpPr/>
            <p:nvPr/>
          </p:nvSpPr>
          <p:spPr>
            <a:xfrm>
              <a:off x="5028802" y="3673830"/>
              <a:ext cx="51994" cy="230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389" extrusionOk="0">
                  <a:moveTo>
                    <a:pt x="21000" y="0"/>
                  </a:moveTo>
                  <a:cubicBezTo>
                    <a:pt x="16304" y="3456"/>
                    <a:pt x="11609" y="6912"/>
                    <a:pt x="7852" y="10044"/>
                  </a:cubicBezTo>
                  <a:cubicBezTo>
                    <a:pt x="4096" y="13176"/>
                    <a:pt x="1278" y="15984"/>
                    <a:pt x="339" y="17928"/>
                  </a:cubicBezTo>
                  <a:cubicBezTo>
                    <a:pt x="-600" y="19872"/>
                    <a:pt x="339" y="20952"/>
                    <a:pt x="4096" y="21276"/>
                  </a:cubicBezTo>
                  <a:cubicBezTo>
                    <a:pt x="7852" y="21600"/>
                    <a:pt x="14426" y="21168"/>
                    <a:pt x="21000" y="2073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7" name="Line"/>
            <p:cNvSpPr/>
            <p:nvPr/>
          </p:nvSpPr>
          <p:spPr>
            <a:xfrm>
              <a:off x="4962209" y="3647950"/>
              <a:ext cx="404587" cy="4955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5" extrusionOk="0">
                  <a:moveTo>
                    <a:pt x="21600" y="1107"/>
                  </a:moveTo>
                  <a:cubicBezTo>
                    <a:pt x="21228" y="709"/>
                    <a:pt x="20855" y="311"/>
                    <a:pt x="19986" y="112"/>
                  </a:cubicBezTo>
                  <a:cubicBezTo>
                    <a:pt x="19117" y="-87"/>
                    <a:pt x="17752" y="-87"/>
                    <a:pt x="15952" y="660"/>
                  </a:cubicBezTo>
                  <a:cubicBezTo>
                    <a:pt x="14152" y="1406"/>
                    <a:pt x="11917" y="2899"/>
                    <a:pt x="10428" y="3994"/>
                  </a:cubicBezTo>
                  <a:cubicBezTo>
                    <a:pt x="8938" y="5089"/>
                    <a:pt x="8193" y="5786"/>
                    <a:pt x="7759" y="6433"/>
                  </a:cubicBezTo>
                  <a:cubicBezTo>
                    <a:pt x="7324" y="7080"/>
                    <a:pt x="7200" y="7677"/>
                    <a:pt x="7448" y="7976"/>
                  </a:cubicBezTo>
                  <a:cubicBezTo>
                    <a:pt x="7697" y="8274"/>
                    <a:pt x="8317" y="8274"/>
                    <a:pt x="9497" y="7677"/>
                  </a:cubicBezTo>
                  <a:cubicBezTo>
                    <a:pt x="10676" y="7080"/>
                    <a:pt x="12414" y="5885"/>
                    <a:pt x="13655" y="5238"/>
                  </a:cubicBezTo>
                  <a:cubicBezTo>
                    <a:pt x="14897" y="4591"/>
                    <a:pt x="15641" y="4492"/>
                    <a:pt x="16262" y="4691"/>
                  </a:cubicBezTo>
                  <a:cubicBezTo>
                    <a:pt x="16883" y="4890"/>
                    <a:pt x="17379" y="5388"/>
                    <a:pt x="17938" y="7179"/>
                  </a:cubicBezTo>
                  <a:cubicBezTo>
                    <a:pt x="18497" y="8971"/>
                    <a:pt x="19117" y="12057"/>
                    <a:pt x="18310" y="14695"/>
                  </a:cubicBezTo>
                  <a:cubicBezTo>
                    <a:pt x="17503" y="17332"/>
                    <a:pt x="15269" y="19522"/>
                    <a:pt x="12476" y="20518"/>
                  </a:cubicBezTo>
                  <a:cubicBezTo>
                    <a:pt x="9683" y="21513"/>
                    <a:pt x="6331" y="21314"/>
                    <a:pt x="4159" y="20717"/>
                  </a:cubicBezTo>
                  <a:cubicBezTo>
                    <a:pt x="1986" y="20119"/>
                    <a:pt x="993" y="19124"/>
                    <a:pt x="0" y="181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8" name="Line"/>
            <p:cNvSpPr/>
            <p:nvPr/>
          </p:nvSpPr>
          <p:spPr>
            <a:xfrm>
              <a:off x="5421277" y="3590122"/>
              <a:ext cx="252447" cy="3011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523" extrusionOk="0">
                  <a:moveTo>
                    <a:pt x="4275" y="8474"/>
                  </a:moveTo>
                  <a:cubicBezTo>
                    <a:pt x="3284" y="8640"/>
                    <a:pt x="2293" y="8806"/>
                    <a:pt x="1500" y="10717"/>
                  </a:cubicBezTo>
                  <a:cubicBezTo>
                    <a:pt x="708" y="12628"/>
                    <a:pt x="113" y="16283"/>
                    <a:pt x="14" y="18526"/>
                  </a:cubicBezTo>
                  <a:cubicBezTo>
                    <a:pt x="-85" y="20769"/>
                    <a:pt x="311" y="21600"/>
                    <a:pt x="2590" y="21517"/>
                  </a:cubicBezTo>
                  <a:cubicBezTo>
                    <a:pt x="4869" y="21434"/>
                    <a:pt x="9031" y="20437"/>
                    <a:pt x="12498" y="16698"/>
                  </a:cubicBezTo>
                  <a:cubicBezTo>
                    <a:pt x="15966" y="12960"/>
                    <a:pt x="18741" y="6480"/>
                    <a:pt x="21515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29" name="Line"/>
            <p:cNvSpPr/>
            <p:nvPr/>
          </p:nvSpPr>
          <p:spPr>
            <a:xfrm>
              <a:off x="5698374" y="3694756"/>
              <a:ext cx="161829" cy="2187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15" h="21165" extrusionOk="0">
                  <a:moveTo>
                    <a:pt x="7414" y="1350"/>
                  </a:moveTo>
                  <a:cubicBezTo>
                    <a:pt x="5371" y="3825"/>
                    <a:pt x="3328" y="6300"/>
                    <a:pt x="1868" y="9225"/>
                  </a:cubicBezTo>
                  <a:cubicBezTo>
                    <a:pt x="409" y="12150"/>
                    <a:pt x="-467" y="15525"/>
                    <a:pt x="263" y="17887"/>
                  </a:cubicBezTo>
                  <a:cubicBezTo>
                    <a:pt x="992" y="20250"/>
                    <a:pt x="3328" y="21600"/>
                    <a:pt x="6976" y="21038"/>
                  </a:cubicBezTo>
                  <a:cubicBezTo>
                    <a:pt x="10625" y="20475"/>
                    <a:pt x="15587" y="18000"/>
                    <a:pt x="18214" y="14625"/>
                  </a:cubicBezTo>
                  <a:cubicBezTo>
                    <a:pt x="20841" y="11250"/>
                    <a:pt x="21133" y="6975"/>
                    <a:pt x="18360" y="4388"/>
                  </a:cubicBezTo>
                  <a:cubicBezTo>
                    <a:pt x="15587" y="1800"/>
                    <a:pt x="9749" y="900"/>
                    <a:pt x="3911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0" name="Line"/>
            <p:cNvSpPr/>
            <p:nvPr/>
          </p:nvSpPr>
          <p:spPr>
            <a:xfrm>
              <a:off x="5859377" y="3659878"/>
              <a:ext cx="231950" cy="2352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013" extrusionOk="0">
                  <a:moveTo>
                    <a:pt x="1531" y="4985"/>
                  </a:moveTo>
                  <a:cubicBezTo>
                    <a:pt x="2172" y="5815"/>
                    <a:pt x="2814" y="6646"/>
                    <a:pt x="2814" y="8308"/>
                  </a:cubicBezTo>
                  <a:cubicBezTo>
                    <a:pt x="2814" y="9969"/>
                    <a:pt x="2172" y="12462"/>
                    <a:pt x="1424" y="14331"/>
                  </a:cubicBezTo>
                  <a:cubicBezTo>
                    <a:pt x="675" y="16200"/>
                    <a:pt x="-180" y="17446"/>
                    <a:pt x="34" y="18796"/>
                  </a:cubicBezTo>
                  <a:cubicBezTo>
                    <a:pt x="248" y="20146"/>
                    <a:pt x="1531" y="21600"/>
                    <a:pt x="4632" y="20769"/>
                  </a:cubicBezTo>
                  <a:cubicBezTo>
                    <a:pt x="7733" y="19938"/>
                    <a:pt x="12652" y="16823"/>
                    <a:pt x="15753" y="13500"/>
                  </a:cubicBezTo>
                  <a:cubicBezTo>
                    <a:pt x="18854" y="10177"/>
                    <a:pt x="20137" y="6646"/>
                    <a:pt x="20778" y="4362"/>
                  </a:cubicBezTo>
                  <a:cubicBezTo>
                    <a:pt x="21420" y="2077"/>
                    <a:pt x="21420" y="1038"/>
                    <a:pt x="21206" y="519"/>
                  </a:cubicBezTo>
                  <a:cubicBezTo>
                    <a:pt x="20992" y="0"/>
                    <a:pt x="20565" y="0"/>
                    <a:pt x="20137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1" name="Line"/>
            <p:cNvSpPr/>
            <p:nvPr/>
          </p:nvSpPr>
          <p:spPr>
            <a:xfrm>
              <a:off x="5938797" y="3672592"/>
              <a:ext cx="404365" cy="3049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300" extrusionOk="0">
                  <a:moveTo>
                    <a:pt x="15464" y="1061"/>
                  </a:moveTo>
                  <a:cubicBezTo>
                    <a:pt x="14236" y="412"/>
                    <a:pt x="13009" y="-238"/>
                    <a:pt x="11536" y="87"/>
                  </a:cubicBezTo>
                  <a:cubicBezTo>
                    <a:pt x="10064" y="412"/>
                    <a:pt x="8345" y="1711"/>
                    <a:pt x="7609" y="3254"/>
                  </a:cubicBezTo>
                  <a:cubicBezTo>
                    <a:pt x="6873" y="4797"/>
                    <a:pt x="7118" y="6583"/>
                    <a:pt x="9082" y="8045"/>
                  </a:cubicBezTo>
                  <a:cubicBezTo>
                    <a:pt x="11045" y="9506"/>
                    <a:pt x="14727" y="10643"/>
                    <a:pt x="17059" y="11780"/>
                  </a:cubicBezTo>
                  <a:cubicBezTo>
                    <a:pt x="19391" y="12917"/>
                    <a:pt x="20373" y="14054"/>
                    <a:pt x="20925" y="15028"/>
                  </a:cubicBezTo>
                  <a:cubicBezTo>
                    <a:pt x="21477" y="16003"/>
                    <a:pt x="21600" y="16815"/>
                    <a:pt x="20557" y="17789"/>
                  </a:cubicBezTo>
                  <a:cubicBezTo>
                    <a:pt x="19514" y="18763"/>
                    <a:pt x="17305" y="19900"/>
                    <a:pt x="14114" y="20550"/>
                  </a:cubicBezTo>
                  <a:cubicBezTo>
                    <a:pt x="10923" y="21200"/>
                    <a:pt x="6750" y="21362"/>
                    <a:pt x="4234" y="21281"/>
                  </a:cubicBezTo>
                  <a:cubicBezTo>
                    <a:pt x="1718" y="21200"/>
                    <a:pt x="859" y="20875"/>
                    <a:pt x="0" y="2055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2" name="Line"/>
            <p:cNvSpPr/>
            <p:nvPr/>
          </p:nvSpPr>
          <p:spPr>
            <a:xfrm>
              <a:off x="6706116" y="3387829"/>
              <a:ext cx="230197" cy="634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0"/>
                    <a:pt x="16800" y="0"/>
                    <a:pt x="14945" y="593"/>
                  </a:cubicBezTo>
                  <a:cubicBezTo>
                    <a:pt x="13091" y="1187"/>
                    <a:pt x="11782" y="2374"/>
                    <a:pt x="10582" y="4391"/>
                  </a:cubicBezTo>
                  <a:cubicBezTo>
                    <a:pt x="9382" y="6409"/>
                    <a:pt x="8291" y="9257"/>
                    <a:pt x="6545" y="12264"/>
                  </a:cubicBezTo>
                  <a:cubicBezTo>
                    <a:pt x="4800" y="15270"/>
                    <a:pt x="2400" y="1843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3" name="Line"/>
            <p:cNvSpPr/>
            <p:nvPr/>
          </p:nvSpPr>
          <p:spPr>
            <a:xfrm>
              <a:off x="6906402" y="3601748"/>
              <a:ext cx="275943" cy="3720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5" h="21202" extrusionOk="0">
                  <a:moveTo>
                    <a:pt x="18362" y="7288"/>
                  </a:moveTo>
                  <a:cubicBezTo>
                    <a:pt x="19612" y="6228"/>
                    <a:pt x="20861" y="5168"/>
                    <a:pt x="21129" y="3975"/>
                  </a:cubicBezTo>
                  <a:cubicBezTo>
                    <a:pt x="21397" y="2782"/>
                    <a:pt x="20683" y="1457"/>
                    <a:pt x="19255" y="662"/>
                  </a:cubicBezTo>
                  <a:cubicBezTo>
                    <a:pt x="17827" y="-133"/>
                    <a:pt x="15685" y="-398"/>
                    <a:pt x="13007" y="927"/>
                  </a:cubicBezTo>
                  <a:cubicBezTo>
                    <a:pt x="10329" y="2252"/>
                    <a:pt x="7116" y="5168"/>
                    <a:pt x="4885" y="8017"/>
                  </a:cubicBezTo>
                  <a:cubicBezTo>
                    <a:pt x="2653" y="10866"/>
                    <a:pt x="1404" y="13649"/>
                    <a:pt x="690" y="15438"/>
                  </a:cubicBezTo>
                  <a:cubicBezTo>
                    <a:pt x="-24" y="17227"/>
                    <a:pt x="-203" y="18022"/>
                    <a:pt x="243" y="18552"/>
                  </a:cubicBezTo>
                  <a:cubicBezTo>
                    <a:pt x="690" y="19082"/>
                    <a:pt x="1761" y="19347"/>
                    <a:pt x="3903" y="18817"/>
                  </a:cubicBezTo>
                  <a:cubicBezTo>
                    <a:pt x="6045" y="18287"/>
                    <a:pt x="9258" y="16962"/>
                    <a:pt x="11222" y="16034"/>
                  </a:cubicBezTo>
                  <a:cubicBezTo>
                    <a:pt x="13185" y="15106"/>
                    <a:pt x="13899" y="14576"/>
                    <a:pt x="14703" y="14112"/>
                  </a:cubicBezTo>
                  <a:cubicBezTo>
                    <a:pt x="15506" y="13649"/>
                    <a:pt x="16399" y="13251"/>
                    <a:pt x="17023" y="13450"/>
                  </a:cubicBezTo>
                  <a:cubicBezTo>
                    <a:pt x="17648" y="13649"/>
                    <a:pt x="18005" y="14444"/>
                    <a:pt x="17559" y="15835"/>
                  </a:cubicBezTo>
                  <a:cubicBezTo>
                    <a:pt x="17113" y="17227"/>
                    <a:pt x="15863" y="19214"/>
                    <a:pt x="14614" y="2120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4" name="Line"/>
            <p:cNvSpPr/>
            <p:nvPr/>
          </p:nvSpPr>
          <p:spPr>
            <a:xfrm>
              <a:off x="7203953" y="3766426"/>
              <a:ext cx="255532" cy="1837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5" h="21075" extrusionOk="0">
                  <a:moveTo>
                    <a:pt x="3288" y="2981"/>
                  </a:moveTo>
                  <a:cubicBezTo>
                    <a:pt x="2509" y="7781"/>
                    <a:pt x="1731" y="12581"/>
                    <a:pt x="1050" y="15781"/>
                  </a:cubicBezTo>
                  <a:cubicBezTo>
                    <a:pt x="369" y="18981"/>
                    <a:pt x="-215" y="20581"/>
                    <a:pt x="77" y="20981"/>
                  </a:cubicBezTo>
                  <a:cubicBezTo>
                    <a:pt x="369" y="21381"/>
                    <a:pt x="1536" y="20581"/>
                    <a:pt x="3871" y="17114"/>
                  </a:cubicBezTo>
                  <a:cubicBezTo>
                    <a:pt x="6207" y="13648"/>
                    <a:pt x="9709" y="7514"/>
                    <a:pt x="11947" y="4048"/>
                  </a:cubicBezTo>
                  <a:cubicBezTo>
                    <a:pt x="14185" y="581"/>
                    <a:pt x="15158" y="-219"/>
                    <a:pt x="15936" y="48"/>
                  </a:cubicBezTo>
                  <a:cubicBezTo>
                    <a:pt x="16715" y="314"/>
                    <a:pt x="17298" y="1648"/>
                    <a:pt x="17882" y="4181"/>
                  </a:cubicBezTo>
                  <a:cubicBezTo>
                    <a:pt x="18466" y="6714"/>
                    <a:pt x="19050" y="10448"/>
                    <a:pt x="19634" y="12714"/>
                  </a:cubicBezTo>
                  <a:cubicBezTo>
                    <a:pt x="20217" y="14981"/>
                    <a:pt x="20801" y="15781"/>
                    <a:pt x="21385" y="1658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5" name="Line"/>
            <p:cNvSpPr/>
            <p:nvPr/>
          </p:nvSpPr>
          <p:spPr>
            <a:xfrm>
              <a:off x="7250215" y="3722659"/>
              <a:ext cx="439465" cy="475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2" extrusionOk="0">
                  <a:moveTo>
                    <a:pt x="21600" y="0"/>
                  </a:moveTo>
                  <a:cubicBezTo>
                    <a:pt x="18171" y="1573"/>
                    <a:pt x="14743" y="3146"/>
                    <a:pt x="12800" y="4142"/>
                  </a:cubicBezTo>
                  <a:cubicBezTo>
                    <a:pt x="10857" y="5138"/>
                    <a:pt x="10400" y="5557"/>
                    <a:pt x="10057" y="6029"/>
                  </a:cubicBezTo>
                  <a:cubicBezTo>
                    <a:pt x="9714" y="6501"/>
                    <a:pt x="9486" y="7025"/>
                    <a:pt x="9657" y="7340"/>
                  </a:cubicBezTo>
                  <a:cubicBezTo>
                    <a:pt x="9829" y="7654"/>
                    <a:pt x="10400" y="7759"/>
                    <a:pt x="11486" y="7497"/>
                  </a:cubicBezTo>
                  <a:cubicBezTo>
                    <a:pt x="12571" y="7235"/>
                    <a:pt x="14171" y="6606"/>
                    <a:pt x="15714" y="6763"/>
                  </a:cubicBezTo>
                  <a:cubicBezTo>
                    <a:pt x="17257" y="6920"/>
                    <a:pt x="18743" y="7864"/>
                    <a:pt x="19829" y="9437"/>
                  </a:cubicBezTo>
                  <a:cubicBezTo>
                    <a:pt x="20914" y="11010"/>
                    <a:pt x="21600" y="13212"/>
                    <a:pt x="21371" y="15204"/>
                  </a:cubicBezTo>
                  <a:cubicBezTo>
                    <a:pt x="21143" y="17196"/>
                    <a:pt x="20000" y="18979"/>
                    <a:pt x="17486" y="20080"/>
                  </a:cubicBezTo>
                  <a:cubicBezTo>
                    <a:pt x="14971" y="21181"/>
                    <a:pt x="11086" y="21600"/>
                    <a:pt x="7943" y="21390"/>
                  </a:cubicBezTo>
                  <a:cubicBezTo>
                    <a:pt x="4800" y="21181"/>
                    <a:pt x="2400" y="20342"/>
                    <a:pt x="0" y="1950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6" name="Line"/>
            <p:cNvSpPr/>
            <p:nvPr/>
          </p:nvSpPr>
          <p:spPr>
            <a:xfrm>
              <a:off x="7773387" y="3890074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7" name="Line"/>
            <p:cNvSpPr/>
            <p:nvPr/>
          </p:nvSpPr>
          <p:spPr>
            <a:xfrm>
              <a:off x="7770299" y="3764513"/>
              <a:ext cx="275138" cy="186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3" h="21132" extrusionOk="0">
                  <a:moveTo>
                    <a:pt x="5057" y="0"/>
                  </a:moveTo>
                  <a:cubicBezTo>
                    <a:pt x="3450" y="4215"/>
                    <a:pt x="1844" y="8429"/>
                    <a:pt x="862" y="11854"/>
                  </a:cubicBezTo>
                  <a:cubicBezTo>
                    <a:pt x="-120" y="15278"/>
                    <a:pt x="-477" y="17912"/>
                    <a:pt x="951" y="19493"/>
                  </a:cubicBezTo>
                  <a:cubicBezTo>
                    <a:pt x="2379" y="21073"/>
                    <a:pt x="5592" y="21600"/>
                    <a:pt x="8806" y="20678"/>
                  </a:cubicBezTo>
                  <a:cubicBezTo>
                    <a:pt x="12019" y="19756"/>
                    <a:pt x="15232" y="17385"/>
                    <a:pt x="17285" y="14093"/>
                  </a:cubicBezTo>
                  <a:cubicBezTo>
                    <a:pt x="19338" y="10800"/>
                    <a:pt x="20230" y="6585"/>
                    <a:pt x="21123" y="23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8" name="Line"/>
            <p:cNvSpPr/>
            <p:nvPr/>
          </p:nvSpPr>
          <p:spPr>
            <a:xfrm>
              <a:off x="8085600" y="3701061"/>
              <a:ext cx="237409" cy="3162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6" h="21134" extrusionOk="0">
                  <a:moveTo>
                    <a:pt x="18844" y="7038"/>
                  </a:moveTo>
                  <a:cubicBezTo>
                    <a:pt x="19259" y="5484"/>
                    <a:pt x="19674" y="3930"/>
                    <a:pt x="19882" y="2764"/>
                  </a:cubicBezTo>
                  <a:cubicBezTo>
                    <a:pt x="20090" y="1599"/>
                    <a:pt x="20090" y="822"/>
                    <a:pt x="19363" y="356"/>
                  </a:cubicBezTo>
                  <a:cubicBezTo>
                    <a:pt x="18636" y="-111"/>
                    <a:pt x="17182" y="-266"/>
                    <a:pt x="15313" y="822"/>
                  </a:cubicBezTo>
                  <a:cubicBezTo>
                    <a:pt x="13444" y="1910"/>
                    <a:pt x="11159" y="4240"/>
                    <a:pt x="8563" y="7426"/>
                  </a:cubicBezTo>
                  <a:cubicBezTo>
                    <a:pt x="5967" y="10612"/>
                    <a:pt x="3059" y="14652"/>
                    <a:pt x="1501" y="17138"/>
                  </a:cubicBezTo>
                  <a:cubicBezTo>
                    <a:pt x="-56" y="19625"/>
                    <a:pt x="-264" y="20557"/>
                    <a:pt x="255" y="20946"/>
                  </a:cubicBezTo>
                  <a:cubicBezTo>
                    <a:pt x="774" y="21334"/>
                    <a:pt x="2021" y="21179"/>
                    <a:pt x="4617" y="19935"/>
                  </a:cubicBezTo>
                  <a:cubicBezTo>
                    <a:pt x="7213" y="18692"/>
                    <a:pt x="11159" y="16361"/>
                    <a:pt x="13651" y="14963"/>
                  </a:cubicBezTo>
                  <a:cubicBezTo>
                    <a:pt x="16144" y="13564"/>
                    <a:pt x="17182" y="13098"/>
                    <a:pt x="18221" y="12787"/>
                  </a:cubicBezTo>
                  <a:cubicBezTo>
                    <a:pt x="19259" y="12476"/>
                    <a:pt x="20298" y="12321"/>
                    <a:pt x="20817" y="12632"/>
                  </a:cubicBezTo>
                  <a:cubicBezTo>
                    <a:pt x="21336" y="12943"/>
                    <a:pt x="21336" y="13720"/>
                    <a:pt x="20817" y="14574"/>
                  </a:cubicBezTo>
                  <a:cubicBezTo>
                    <a:pt x="20298" y="15429"/>
                    <a:pt x="19259" y="16361"/>
                    <a:pt x="18221" y="172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39" name="Line"/>
            <p:cNvSpPr/>
            <p:nvPr/>
          </p:nvSpPr>
          <p:spPr>
            <a:xfrm>
              <a:off x="8317485" y="3730672"/>
              <a:ext cx="351724" cy="5143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6" h="21428" extrusionOk="0">
                  <a:moveTo>
                    <a:pt x="21316" y="2863"/>
                  </a:moveTo>
                  <a:cubicBezTo>
                    <a:pt x="21458" y="2088"/>
                    <a:pt x="21600" y="1313"/>
                    <a:pt x="21387" y="780"/>
                  </a:cubicBezTo>
                  <a:cubicBezTo>
                    <a:pt x="21174" y="248"/>
                    <a:pt x="20605" y="-43"/>
                    <a:pt x="19042" y="5"/>
                  </a:cubicBezTo>
                  <a:cubicBezTo>
                    <a:pt x="17479" y="54"/>
                    <a:pt x="14921" y="441"/>
                    <a:pt x="12363" y="1846"/>
                  </a:cubicBezTo>
                  <a:cubicBezTo>
                    <a:pt x="9805" y="3250"/>
                    <a:pt x="7247" y="5672"/>
                    <a:pt x="5897" y="7125"/>
                  </a:cubicBezTo>
                  <a:cubicBezTo>
                    <a:pt x="4547" y="8578"/>
                    <a:pt x="4405" y="9062"/>
                    <a:pt x="4761" y="9304"/>
                  </a:cubicBezTo>
                  <a:cubicBezTo>
                    <a:pt x="5116" y="9546"/>
                    <a:pt x="5968" y="9546"/>
                    <a:pt x="7176" y="9110"/>
                  </a:cubicBezTo>
                  <a:cubicBezTo>
                    <a:pt x="8384" y="8674"/>
                    <a:pt x="9947" y="7803"/>
                    <a:pt x="11297" y="7076"/>
                  </a:cubicBezTo>
                  <a:cubicBezTo>
                    <a:pt x="12647" y="6350"/>
                    <a:pt x="13784" y="5769"/>
                    <a:pt x="14566" y="5672"/>
                  </a:cubicBezTo>
                  <a:cubicBezTo>
                    <a:pt x="15347" y="5575"/>
                    <a:pt x="15774" y="5962"/>
                    <a:pt x="16058" y="7512"/>
                  </a:cubicBezTo>
                  <a:cubicBezTo>
                    <a:pt x="16342" y="9062"/>
                    <a:pt x="16484" y="11774"/>
                    <a:pt x="15916" y="14244"/>
                  </a:cubicBezTo>
                  <a:cubicBezTo>
                    <a:pt x="15347" y="16714"/>
                    <a:pt x="14068" y="18942"/>
                    <a:pt x="11653" y="20153"/>
                  </a:cubicBezTo>
                  <a:cubicBezTo>
                    <a:pt x="9237" y="21363"/>
                    <a:pt x="5684" y="21557"/>
                    <a:pt x="3553" y="21363"/>
                  </a:cubicBezTo>
                  <a:cubicBezTo>
                    <a:pt x="1421" y="21170"/>
                    <a:pt x="711" y="20588"/>
                    <a:pt x="0" y="2000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0" name="Line"/>
            <p:cNvSpPr/>
            <p:nvPr/>
          </p:nvSpPr>
          <p:spPr>
            <a:xfrm>
              <a:off x="8664238" y="3720133"/>
              <a:ext cx="671690" cy="3164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456" extrusionOk="0">
                  <a:moveTo>
                    <a:pt x="733" y="18145"/>
                  </a:moveTo>
                  <a:cubicBezTo>
                    <a:pt x="2143" y="14992"/>
                    <a:pt x="3553" y="11838"/>
                    <a:pt x="4852" y="9079"/>
                  </a:cubicBezTo>
                  <a:cubicBezTo>
                    <a:pt x="6151" y="6320"/>
                    <a:pt x="7339" y="3955"/>
                    <a:pt x="8081" y="2457"/>
                  </a:cubicBezTo>
                  <a:cubicBezTo>
                    <a:pt x="8823" y="960"/>
                    <a:pt x="9120" y="329"/>
                    <a:pt x="9009" y="92"/>
                  </a:cubicBezTo>
                  <a:cubicBezTo>
                    <a:pt x="8898" y="-144"/>
                    <a:pt x="8378" y="14"/>
                    <a:pt x="7228" y="1275"/>
                  </a:cubicBezTo>
                  <a:cubicBezTo>
                    <a:pt x="6077" y="2536"/>
                    <a:pt x="4296" y="4901"/>
                    <a:pt x="2960" y="6951"/>
                  </a:cubicBezTo>
                  <a:cubicBezTo>
                    <a:pt x="1623" y="9001"/>
                    <a:pt x="733" y="10735"/>
                    <a:pt x="287" y="12075"/>
                  </a:cubicBezTo>
                  <a:cubicBezTo>
                    <a:pt x="-158" y="13415"/>
                    <a:pt x="-158" y="14361"/>
                    <a:pt x="807" y="15465"/>
                  </a:cubicBezTo>
                  <a:cubicBezTo>
                    <a:pt x="1772" y="16568"/>
                    <a:pt x="3702" y="17830"/>
                    <a:pt x="6114" y="18697"/>
                  </a:cubicBezTo>
                  <a:cubicBezTo>
                    <a:pt x="8527" y="19564"/>
                    <a:pt x="11421" y="20037"/>
                    <a:pt x="14056" y="20431"/>
                  </a:cubicBezTo>
                  <a:cubicBezTo>
                    <a:pt x="16691" y="20825"/>
                    <a:pt x="19067" y="21141"/>
                    <a:pt x="21442" y="214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1" name="Line"/>
            <p:cNvSpPr/>
            <p:nvPr/>
          </p:nvSpPr>
          <p:spPr>
            <a:xfrm>
              <a:off x="787239" y="4810857"/>
              <a:ext cx="177937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600" extrusionOk="0">
                  <a:moveTo>
                    <a:pt x="4636" y="21600"/>
                  </a:moveTo>
                  <a:cubicBezTo>
                    <a:pt x="2392" y="21600"/>
                    <a:pt x="148" y="21600"/>
                    <a:pt x="7" y="20880"/>
                  </a:cubicBezTo>
                  <a:cubicBezTo>
                    <a:pt x="-133" y="20160"/>
                    <a:pt x="1831" y="18720"/>
                    <a:pt x="5758" y="15120"/>
                  </a:cubicBezTo>
                  <a:cubicBezTo>
                    <a:pt x="9685" y="11520"/>
                    <a:pt x="15576" y="5760"/>
                    <a:pt x="2146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2" name="Line"/>
            <p:cNvSpPr/>
            <p:nvPr/>
          </p:nvSpPr>
          <p:spPr>
            <a:xfrm>
              <a:off x="1265127" y="4587636"/>
              <a:ext cx="139514" cy="460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800" y="0"/>
                    <a:pt x="18000" y="0"/>
                    <a:pt x="16020" y="1255"/>
                  </a:cubicBezTo>
                  <a:cubicBezTo>
                    <a:pt x="14040" y="2509"/>
                    <a:pt x="11880" y="5018"/>
                    <a:pt x="9360" y="7745"/>
                  </a:cubicBezTo>
                  <a:cubicBezTo>
                    <a:pt x="6840" y="10473"/>
                    <a:pt x="3960" y="13418"/>
                    <a:pt x="2340" y="15764"/>
                  </a:cubicBezTo>
                  <a:cubicBezTo>
                    <a:pt x="720" y="18109"/>
                    <a:pt x="360" y="1985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3" name="Line"/>
            <p:cNvSpPr/>
            <p:nvPr/>
          </p:nvSpPr>
          <p:spPr>
            <a:xfrm>
              <a:off x="1376737" y="4410593"/>
              <a:ext cx="149778" cy="679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5" h="21537" extrusionOk="0">
                  <a:moveTo>
                    <a:pt x="20935" y="969"/>
                  </a:moveTo>
                  <a:cubicBezTo>
                    <a:pt x="21268" y="527"/>
                    <a:pt x="21600" y="84"/>
                    <a:pt x="21268" y="11"/>
                  </a:cubicBezTo>
                  <a:cubicBezTo>
                    <a:pt x="20935" y="-63"/>
                    <a:pt x="19938" y="232"/>
                    <a:pt x="17446" y="1669"/>
                  </a:cubicBezTo>
                  <a:cubicBezTo>
                    <a:pt x="14954" y="3107"/>
                    <a:pt x="10966" y="5687"/>
                    <a:pt x="7809" y="8304"/>
                  </a:cubicBezTo>
                  <a:cubicBezTo>
                    <a:pt x="4652" y="10921"/>
                    <a:pt x="2326" y="13575"/>
                    <a:pt x="1163" y="15787"/>
                  </a:cubicBezTo>
                  <a:cubicBezTo>
                    <a:pt x="0" y="17998"/>
                    <a:pt x="0" y="19768"/>
                    <a:pt x="0" y="215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4" name="Line"/>
            <p:cNvSpPr/>
            <p:nvPr/>
          </p:nvSpPr>
          <p:spPr>
            <a:xfrm>
              <a:off x="1251176" y="4734647"/>
              <a:ext cx="456614" cy="30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322" extrusionOk="0">
                  <a:moveTo>
                    <a:pt x="0" y="19109"/>
                  </a:moveTo>
                  <a:cubicBezTo>
                    <a:pt x="2412" y="18127"/>
                    <a:pt x="4824" y="17145"/>
                    <a:pt x="7291" y="15509"/>
                  </a:cubicBezTo>
                  <a:cubicBezTo>
                    <a:pt x="9758" y="13873"/>
                    <a:pt x="12280" y="11582"/>
                    <a:pt x="14528" y="9864"/>
                  </a:cubicBezTo>
                  <a:cubicBezTo>
                    <a:pt x="16776" y="8145"/>
                    <a:pt x="18749" y="7000"/>
                    <a:pt x="19901" y="6100"/>
                  </a:cubicBezTo>
                  <a:cubicBezTo>
                    <a:pt x="21052" y="5200"/>
                    <a:pt x="21381" y="4545"/>
                    <a:pt x="21490" y="3645"/>
                  </a:cubicBezTo>
                  <a:cubicBezTo>
                    <a:pt x="21600" y="2745"/>
                    <a:pt x="21490" y="1600"/>
                    <a:pt x="21161" y="864"/>
                  </a:cubicBezTo>
                  <a:cubicBezTo>
                    <a:pt x="20832" y="127"/>
                    <a:pt x="20284" y="-200"/>
                    <a:pt x="19572" y="127"/>
                  </a:cubicBezTo>
                  <a:cubicBezTo>
                    <a:pt x="18859" y="455"/>
                    <a:pt x="17982" y="1436"/>
                    <a:pt x="17269" y="4136"/>
                  </a:cubicBezTo>
                  <a:cubicBezTo>
                    <a:pt x="16556" y="6836"/>
                    <a:pt x="16008" y="11255"/>
                    <a:pt x="15679" y="13955"/>
                  </a:cubicBezTo>
                  <a:cubicBezTo>
                    <a:pt x="15350" y="16655"/>
                    <a:pt x="15241" y="17636"/>
                    <a:pt x="15624" y="18782"/>
                  </a:cubicBezTo>
                  <a:cubicBezTo>
                    <a:pt x="16008" y="19927"/>
                    <a:pt x="16885" y="21236"/>
                    <a:pt x="17817" y="21318"/>
                  </a:cubicBezTo>
                  <a:cubicBezTo>
                    <a:pt x="18749" y="21400"/>
                    <a:pt x="19736" y="20255"/>
                    <a:pt x="20723" y="191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5" name="Line"/>
            <p:cNvSpPr/>
            <p:nvPr/>
          </p:nvSpPr>
          <p:spPr>
            <a:xfrm>
              <a:off x="1791515" y="4617543"/>
              <a:ext cx="115371" cy="4165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4" h="21378" extrusionOk="0">
                  <a:moveTo>
                    <a:pt x="21014" y="255"/>
                  </a:moveTo>
                  <a:cubicBezTo>
                    <a:pt x="18473" y="17"/>
                    <a:pt x="15932" y="-222"/>
                    <a:pt x="12755" y="375"/>
                  </a:cubicBezTo>
                  <a:cubicBezTo>
                    <a:pt x="9579" y="971"/>
                    <a:pt x="5767" y="2403"/>
                    <a:pt x="3226" y="5148"/>
                  </a:cubicBezTo>
                  <a:cubicBezTo>
                    <a:pt x="685" y="7893"/>
                    <a:pt x="-586" y="11950"/>
                    <a:pt x="261" y="14874"/>
                  </a:cubicBezTo>
                  <a:cubicBezTo>
                    <a:pt x="1108" y="17798"/>
                    <a:pt x="4073" y="19588"/>
                    <a:pt x="7038" y="213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6" name="Line"/>
            <p:cNvSpPr/>
            <p:nvPr/>
          </p:nvSpPr>
          <p:spPr>
            <a:xfrm>
              <a:off x="1906885" y="4762710"/>
              <a:ext cx="226275" cy="41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08" h="21205" extrusionOk="0">
                  <a:moveTo>
                    <a:pt x="5082" y="7525"/>
                  </a:moveTo>
                  <a:cubicBezTo>
                    <a:pt x="4659" y="11005"/>
                    <a:pt x="4235" y="14485"/>
                    <a:pt x="4024" y="16525"/>
                  </a:cubicBezTo>
                  <a:cubicBezTo>
                    <a:pt x="3812" y="18565"/>
                    <a:pt x="3812" y="19165"/>
                    <a:pt x="3812" y="19825"/>
                  </a:cubicBezTo>
                  <a:cubicBezTo>
                    <a:pt x="3812" y="20485"/>
                    <a:pt x="3812" y="21205"/>
                    <a:pt x="3812" y="21205"/>
                  </a:cubicBezTo>
                  <a:cubicBezTo>
                    <a:pt x="3812" y="21205"/>
                    <a:pt x="3812" y="20485"/>
                    <a:pt x="3918" y="17845"/>
                  </a:cubicBezTo>
                  <a:cubicBezTo>
                    <a:pt x="4024" y="15205"/>
                    <a:pt x="4235" y="10645"/>
                    <a:pt x="5294" y="7225"/>
                  </a:cubicBezTo>
                  <a:cubicBezTo>
                    <a:pt x="6353" y="3805"/>
                    <a:pt x="8259" y="1525"/>
                    <a:pt x="10906" y="565"/>
                  </a:cubicBezTo>
                  <a:cubicBezTo>
                    <a:pt x="13553" y="-395"/>
                    <a:pt x="16941" y="-35"/>
                    <a:pt x="18953" y="925"/>
                  </a:cubicBezTo>
                  <a:cubicBezTo>
                    <a:pt x="20965" y="1885"/>
                    <a:pt x="21600" y="3445"/>
                    <a:pt x="18212" y="5725"/>
                  </a:cubicBezTo>
                  <a:cubicBezTo>
                    <a:pt x="14824" y="8005"/>
                    <a:pt x="7412" y="11005"/>
                    <a:pt x="0" y="140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7" name="Line"/>
            <p:cNvSpPr/>
            <p:nvPr/>
          </p:nvSpPr>
          <p:spPr>
            <a:xfrm>
              <a:off x="2444008" y="4690956"/>
              <a:ext cx="276749" cy="2454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4" h="21310" extrusionOk="0">
                  <a:moveTo>
                    <a:pt x="14580" y="3142"/>
                  </a:moveTo>
                  <a:cubicBezTo>
                    <a:pt x="14400" y="2132"/>
                    <a:pt x="14220" y="1123"/>
                    <a:pt x="13680" y="517"/>
                  </a:cubicBezTo>
                  <a:cubicBezTo>
                    <a:pt x="13140" y="-88"/>
                    <a:pt x="12240" y="-290"/>
                    <a:pt x="10440" y="618"/>
                  </a:cubicBezTo>
                  <a:cubicBezTo>
                    <a:pt x="8640" y="1527"/>
                    <a:pt x="5940" y="3546"/>
                    <a:pt x="4320" y="4959"/>
                  </a:cubicBezTo>
                  <a:cubicBezTo>
                    <a:pt x="2700" y="6372"/>
                    <a:pt x="2160" y="7179"/>
                    <a:pt x="1620" y="8289"/>
                  </a:cubicBezTo>
                  <a:cubicBezTo>
                    <a:pt x="1080" y="9400"/>
                    <a:pt x="540" y="10813"/>
                    <a:pt x="810" y="11620"/>
                  </a:cubicBezTo>
                  <a:cubicBezTo>
                    <a:pt x="1080" y="12428"/>
                    <a:pt x="2160" y="12630"/>
                    <a:pt x="5310" y="12731"/>
                  </a:cubicBezTo>
                  <a:cubicBezTo>
                    <a:pt x="8460" y="12832"/>
                    <a:pt x="13680" y="12832"/>
                    <a:pt x="16740" y="13033"/>
                  </a:cubicBezTo>
                  <a:cubicBezTo>
                    <a:pt x="19800" y="13235"/>
                    <a:pt x="20700" y="13639"/>
                    <a:pt x="21150" y="14346"/>
                  </a:cubicBezTo>
                  <a:cubicBezTo>
                    <a:pt x="21600" y="15052"/>
                    <a:pt x="21600" y="16061"/>
                    <a:pt x="20340" y="17172"/>
                  </a:cubicBezTo>
                  <a:cubicBezTo>
                    <a:pt x="19080" y="18282"/>
                    <a:pt x="16560" y="19493"/>
                    <a:pt x="12960" y="20200"/>
                  </a:cubicBezTo>
                  <a:cubicBezTo>
                    <a:pt x="9360" y="20906"/>
                    <a:pt x="4680" y="21108"/>
                    <a:pt x="0" y="213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8" name="Line"/>
            <p:cNvSpPr/>
            <p:nvPr/>
          </p:nvSpPr>
          <p:spPr>
            <a:xfrm>
              <a:off x="2730009" y="4524856"/>
              <a:ext cx="195318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2674"/>
                    <a:pt x="14400" y="5349"/>
                    <a:pt x="11186" y="8229"/>
                  </a:cubicBezTo>
                  <a:cubicBezTo>
                    <a:pt x="7971" y="11109"/>
                    <a:pt x="5143" y="14194"/>
                    <a:pt x="3343" y="16457"/>
                  </a:cubicBezTo>
                  <a:cubicBezTo>
                    <a:pt x="1543" y="18720"/>
                    <a:pt x="771" y="2016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49" name="Line"/>
            <p:cNvSpPr/>
            <p:nvPr/>
          </p:nvSpPr>
          <p:spPr>
            <a:xfrm>
              <a:off x="2723033" y="4669755"/>
              <a:ext cx="920784" cy="3120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4" extrusionOk="0">
                  <a:moveTo>
                    <a:pt x="0" y="17262"/>
                  </a:moveTo>
                  <a:cubicBezTo>
                    <a:pt x="1091" y="16309"/>
                    <a:pt x="2182" y="15356"/>
                    <a:pt x="3518" y="13450"/>
                  </a:cubicBezTo>
                  <a:cubicBezTo>
                    <a:pt x="4855" y="11544"/>
                    <a:pt x="6436" y="8685"/>
                    <a:pt x="7445" y="6700"/>
                  </a:cubicBezTo>
                  <a:cubicBezTo>
                    <a:pt x="8455" y="4715"/>
                    <a:pt x="8891" y="3603"/>
                    <a:pt x="9191" y="2570"/>
                  </a:cubicBezTo>
                  <a:cubicBezTo>
                    <a:pt x="9491" y="1538"/>
                    <a:pt x="9655" y="585"/>
                    <a:pt x="9600" y="188"/>
                  </a:cubicBezTo>
                  <a:cubicBezTo>
                    <a:pt x="9545" y="-209"/>
                    <a:pt x="9273" y="-50"/>
                    <a:pt x="8536" y="1379"/>
                  </a:cubicBezTo>
                  <a:cubicBezTo>
                    <a:pt x="7800" y="2809"/>
                    <a:pt x="6600" y="5509"/>
                    <a:pt x="5700" y="8209"/>
                  </a:cubicBezTo>
                  <a:cubicBezTo>
                    <a:pt x="4800" y="10909"/>
                    <a:pt x="4200" y="13609"/>
                    <a:pt x="3900" y="15435"/>
                  </a:cubicBezTo>
                  <a:cubicBezTo>
                    <a:pt x="3600" y="17262"/>
                    <a:pt x="3600" y="18215"/>
                    <a:pt x="3736" y="18850"/>
                  </a:cubicBezTo>
                  <a:cubicBezTo>
                    <a:pt x="3873" y="19485"/>
                    <a:pt x="4145" y="19803"/>
                    <a:pt x="4936" y="19406"/>
                  </a:cubicBezTo>
                  <a:cubicBezTo>
                    <a:pt x="5727" y="19009"/>
                    <a:pt x="7036" y="17897"/>
                    <a:pt x="8236" y="15991"/>
                  </a:cubicBezTo>
                  <a:cubicBezTo>
                    <a:pt x="9436" y="14085"/>
                    <a:pt x="10527" y="11385"/>
                    <a:pt x="11182" y="9400"/>
                  </a:cubicBezTo>
                  <a:cubicBezTo>
                    <a:pt x="11836" y="7415"/>
                    <a:pt x="12055" y="6144"/>
                    <a:pt x="12109" y="5112"/>
                  </a:cubicBezTo>
                  <a:cubicBezTo>
                    <a:pt x="12164" y="4079"/>
                    <a:pt x="12055" y="3285"/>
                    <a:pt x="11864" y="2888"/>
                  </a:cubicBezTo>
                  <a:cubicBezTo>
                    <a:pt x="11673" y="2491"/>
                    <a:pt x="11400" y="2491"/>
                    <a:pt x="10882" y="3523"/>
                  </a:cubicBezTo>
                  <a:cubicBezTo>
                    <a:pt x="10364" y="4556"/>
                    <a:pt x="9600" y="6620"/>
                    <a:pt x="9109" y="8765"/>
                  </a:cubicBezTo>
                  <a:cubicBezTo>
                    <a:pt x="8618" y="10909"/>
                    <a:pt x="8400" y="13132"/>
                    <a:pt x="8318" y="14720"/>
                  </a:cubicBezTo>
                  <a:cubicBezTo>
                    <a:pt x="8236" y="16309"/>
                    <a:pt x="8291" y="17262"/>
                    <a:pt x="8700" y="18135"/>
                  </a:cubicBezTo>
                  <a:cubicBezTo>
                    <a:pt x="9109" y="19009"/>
                    <a:pt x="9873" y="19803"/>
                    <a:pt x="10773" y="19009"/>
                  </a:cubicBezTo>
                  <a:cubicBezTo>
                    <a:pt x="11673" y="18215"/>
                    <a:pt x="12709" y="15832"/>
                    <a:pt x="13336" y="14244"/>
                  </a:cubicBezTo>
                  <a:cubicBezTo>
                    <a:pt x="13964" y="12656"/>
                    <a:pt x="14182" y="11862"/>
                    <a:pt x="14318" y="11862"/>
                  </a:cubicBezTo>
                  <a:cubicBezTo>
                    <a:pt x="14455" y="11862"/>
                    <a:pt x="14509" y="12656"/>
                    <a:pt x="14536" y="13847"/>
                  </a:cubicBezTo>
                  <a:cubicBezTo>
                    <a:pt x="14564" y="15038"/>
                    <a:pt x="14564" y="16626"/>
                    <a:pt x="14455" y="18215"/>
                  </a:cubicBezTo>
                  <a:cubicBezTo>
                    <a:pt x="14345" y="19803"/>
                    <a:pt x="14127" y="21391"/>
                    <a:pt x="14209" y="21312"/>
                  </a:cubicBezTo>
                  <a:cubicBezTo>
                    <a:pt x="14291" y="21232"/>
                    <a:pt x="14673" y="19485"/>
                    <a:pt x="15382" y="16467"/>
                  </a:cubicBezTo>
                  <a:cubicBezTo>
                    <a:pt x="16091" y="13450"/>
                    <a:pt x="17127" y="9162"/>
                    <a:pt x="18109" y="6938"/>
                  </a:cubicBezTo>
                  <a:cubicBezTo>
                    <a:pt x="19091" y="4715"/>
                    <a:pt x="20018" y="4556"/>
                    <a:pt x="20591" y="4715"/>
                  </a:cubicBezTo>
                  <a:cubicBezTo>
                    <a:pt x="21164" y="4873"/>
                    <a:pt x="21382" y="5350"/>
                    <a:pt x="21600" y="58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0" name="Line"/>
            <p:cNvSpPr/>
            <p:nvPr/>
          </p:nvSpPr>
          <p:spPr>
            <a:xfrm>
              <a:off x="3950743" y="4559919"/>
              <a:ext cx="167416" cy="4462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9" extrusionOk="0">
                  <a:moveTo>
                    <a:pt x="21600" y="1334"/>
                  </a:moveTo>
                  <a:cubicBezTo>
                    <a:pt x="21000" y="774"/>
                    <a:pt x="20400" y="215"/>
                    <a:pt x="19350" y="47"/>
                  </a:cubicBezTo>
                  <a:cubicBezTo>
                    <a:pt x="18300" y="-121"/>
                    <a:pt x="16800" y="103"/>
                    <a:pt x="15000" y="1670"/>
                  </a:cubicBezTo>
                  <a:cubicBezTo>
                    <a:pt x="13200" y="3237"/>
                    <a:pt x="11100" y="6146"/>
                    <a:pt x="9000" y="9392"/>
                  </a:cubicBezTo>
                  <a:cubicBezTo>
                    <a:pt x="6900" y="12638"/>
                    <a:pt x="4800" y="16219"/>
                    <a:pt x="3300" y="18289"/>
                  </a:cubicBezTo>
                  <a:cubicBezTo>
                    <a:pt x="1800" y="20360"/>
                    <a:pt x="900" y="20919"/>
                    <a:pt x="0" y="214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1" name="Line"/>
            <p:cNvSpPr/>
            <p:nvPr/>
          </p:nvSpPr>
          <p:spPr>
            <a:xfrm>
              <a:off x="3894939" y="4541132"/>
              <a:ext cx="767320" cy="4441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8547"/>
                  </a:moveTo>
                  <a:cubicBezTo>
                    <a:pt x="1178" y="17868"/>
                    <a:pt x="2356" y="17190"/>
                    <a:pt x="3665" y="15663"/>
                  </a:cubicBezTo>
                  <a:cubicBezTo>
                    <a:pt x="4975" y="14136"/>
                    <a:pt x="6415" y="11761"/>
                    <a:pt x="7364" y="9273"/>
                  </a:cubicBezTo>
                  <a:cubicBezTo>
                    <a:pt x="8313" y="6785"/>
                    <a:pt x="8771" y="4184"/>
                    <a:pt x="9000" y="2488"/>
                  </a:cubicBezTo>
                  <a:cubicBezTo>
                    <a:pt x="9229" y="792"/>
                    <a:pt x="9229" y="0"/>
                    <a:pt x="9131" y="0"/>
                  </a:cubicBezTo>
                  <a:cubicBezTo>
                    <a:pt x="9033" y="0"/>
                    <a:pt x="8836" y="792"/>
                    <a:pt x="8345" y="3280"/>
                  </a:cubicBezTo>
                  <a:cubicBezTo>
                    <a:pt x="7855" y="5768"/>
                    <a:pt x="7069" y="9952"/>
                    <a:pt x="6545" y="12949"/>
                  </a:cubicBezTo>
                  <a:cubicBezTo>
                    <a:pt x="6022" y="15946"/>
                    <a:pt x="5760" y="17755"/>
                    <a:pt x="5662" y="18999"/>
                  </a:cubicBezTo>
                  <a:cubicBezTo>
                    <a:pt x="5564" y="20243"/>
                    <a:pt x="5629" y="20921"/>
                    <a:pt x="5858" y="21261"/>
                  </a:cubicBezTo>
                  <a:cubicBezTo>
                    <a:pt x="6087" y="21600"/>
                    <a:pt x="6480" y="21600"/>
                    <a:pt x="7298" y="20639"/>
                  </a:cubicBezTo>
                  <a:cubicBezTo>
                    <a:pt x="8116" y="19677"/>
                    <a:pt x="9360" y="17755"/>
                    <a:pt x="10309" y="16454"/>
                  </a:cubicBezTo>
                  <a:cubicBezTo>
                    <a:pt x="11258" y="15154"/>
                    <a:pt x="11913" y="14475"/>
                    <a:pt x="12404" y="14249"/>
                  </a:cubicBezTo>
                  <a:cubicBezTo>
                    <a:pt x="12895" y="14023"/>
                    <a:pt x="13222" y="14249"/>
                    <a:pt x="13418" y="14645"/>
                  </a:cubicBezTo>
                  <a:cubicBezTo>
                    <a:pt x="13615" y="15041"/>
                    <a:pt x="13680" y="15606"/>
                    <a:pt x="13713" y="16172"/>
                  </a:cubicBezTo>
                  <a:cubicBezTo>
                    <a:pt x="13745" y="16737"/>
                    <a:pt x="13745" y="17303"/>
                    <a:pt x="14073" y="17416"/>
                  </a:cubicBezTo>
                  <a:cubicBezTo>
                    <a:pt x="14400" y="17529"/>
                    <a:pt x="15055" y="17190"/>
                    <a:pt x="15840" y="16285"/>
                  </a:cubicBezTo>
                  <a:cubicBezTo>
                    <a:pt x="16625" y="15380"/>
                    <a:pt x="17542" y="13910"/>
                    <a:pt x="18065" y="12892"/>
                  </a:cubicBezTo>
                  <a:cubicBezTo>
                    <a:pt x="18589" y="11874"/>
                    <a:pt x="18720" y="11309"/>
                    <a:pt x="18622" y="11196"/>
                  </a:cubicBezTo>
                  <a:cubicBezTo>
                    <a:pt x="18524" y="11083"/>
                    <a:pt x="18196" y="11422"/>
                    <a:pt x="17607" y="12609"/>
                  </a:cubicBezTo>
                  <a:cubicBezTo>
                    <a:pt x="17018" y="13797"/>
                    <a:pt x="16167" y="15832"/>
                    <a:pt x="15873" y="17416"/>
                  </a:cubicBezTo>
                  <a:cubicBezTo>
                    <a:pt x="15578" y="18999"/>
                    <a:pt x="15840" y="20130"/>
                    <a:pt x="16887" y="20752"/>
                  </a:cubicBezTo>
                  <a:cubicBezTo>
                    <a:pt x="17935" y="21374"/>
                    <a:pt x="19767" y="2148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2" name="Line"/>
            <p:cNvSpPr/>
            <p:nvPr/>
          </p:nvSpPr>
          <p:spPr>
            <a:xfrm>
              <a:off x="5074382" y="4684382"/>
              <a:ext cx="242469" cy="289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9" h="21324" extrusionOk="0">
                  <a:moveTo>
                    <a:pt x="9732" y="6753"/>
                  </a:moveTo>
                  <a:cubicBezTo>
                    <a:pt x="9528" y="5724"/>
                    <a:pt x="9324" y="4695"/>
                    <a:pt x="9222" y="3495"/>
                  </a:cubicBezTo>
                  <a:cubicBezTo>
                    <a:pt x="9121" y="2295"/>
                    <a:pt x="9121" y="924"/>
                    <a:pt x="8611" y="324"/>
                  </a:cubicBezTo>
                  <a:cubicBezTo>
                    <a:pt x="8102" y="-276"/>
                    <a:pt x="7083" y="-105"/>
                    <a:pt x="5656" y="1353"/>
                  </a:cubicBezTo>
                  <a:cubicBezTo>
                    <a:pt x="4230" y="2810"/>
                    <a:pt x="2396" y="5553"/>
                    <a:pt x="1275" y="8638"/>
                  </a:cubicBezTo>
                  <a:cubicBezTo>
                    <a:pt x="155" y="11724"/>
                    <a:pt x="-253" y="15153"/>
                    <a:pt x="155" y="17553"/>
                  </a:cubicBezTo>
                  <a:cubicBezTo>
                    <a:pt x="562" y="19953"/>
                    <a:pt x="1785" y="21324"/>
                    <a:pt x="4739" y="21324"/>
                  </a:cubicBezTo>
                  <a:cubicBezTo>
                    <a:pt x="7694" y="21324"/>
                    <a:pt x="12381" y="19953"/>
                    <a:pt x="15743" y="17038"/>
                  </a:cubicBezTo>
                  <a:cubicBezTo>
                    <a:pt x="19105" y="14124"/>
                    <a:pt x="21143" y="9667"/>
                    <a:pt x="21245" y="7010"/>
                  </a:cubicBezTo>
                  <a:cubicBezTo>
                    <a:pt x="21347" y="4353"/>
                    <a:pt x="19513" y="3495"/>
                    <a:pt x="16762" y="3495"/>
                  </a:cubicBezTo>
                  <a:cubicBezTo>
                    <a:pt x="14011" y="3495"/>
                    <a:pt x="10343" y="4353"/>
                    <a:pt x="6675" y="521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3" name="Line"/>
            <p:cNvSpPr/>
            <p:nvPr/>
          </p:nvSpPr>
          <p:spPr>
            <a:xfrm>
              <a:off x="5329802" y="4748076"/>
              <a:ext cx="225336" cy="218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1600" extrusionOk="0">
                  <a:moveTo>
                    <a:pt x="2184" y="5515"/>
                  </a:moveTo>
                  <a:cubicBezTo>
                    <a:pt x="3066" y="7813"/>
                    <a:pt x="3948" y="10111"/>
                    <a:pt x="4058" y="12409"/>
                  </a:cubicBezTo>
                  <a:cubicBezTo>
                    <a:pt x="4168" y="14706"/>
                    <a:pt x="3507" y="17004"/>
                    <a:pt x="2625" y="18728"/>
                  </a:cubicBezTo>
                  <a:cubicBezTo>
                    <a:pt x="1744" y="20451"/>
                    <a:pt x="642" y="21600"/>
                    <a:pt x="201" y="21600"/>
                  </a:cubicBezTo>
                  <a:cubicBezTo>
                    <a:pt x="-240" y="21600"/>
                    <a:pt x="-20" y="20451"/>
                    <a:pt x="1523" y="16889"/>
                  </a:cubicBezTo>
                  <a:cubicBezTo>
                    <a:pt x="3066" y="13328"/>
                    <a:pt x="5931" y="7353"/>
                    <a:pt x="9458" y="4136"/>
                  </a:cubicBezTo>
                  <a:cubicBezTo>
                    <a:pt x="12984" y="919"/>
                    <a:pt x="17172" y="460"/>
                    <a:pt x="2136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4" name="Line"/>
            <p:cNvSpPr/>
            <p:nvPr/>
          </p:nvSpPr>
          <p:spPr>
            <a:xfrm>
              <a:off x="5324942" y="4701335"/>
              <a:ext cx="379170" cy="5838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7" h="21438" extrusionOk="0">
                  <a:moveTo>
                    <a:pt x="21337" y="1460"/>
                  </a:moveTo>
                  <a:cubicBezTo>
                    <a:pt x="21468" y="1033"/>
                    <a:pt x="21600" y="606"/>
                    <a:pt x="21271" y="308"/>
                  </a:cubicBezTo>
                  <a:cubicBezTo>
                    <a:pt x="20941" y="9"/>
                    <a:pt x="20151" y="-162"/>
                    <a:pt x="18571" y="222"/>
                  </a:cubicBezTo>
                  <a:cubicBezTo>
                    <a:pt x="16990" y="606"/>
                    <a:pt x="14620" y="1546"/>
                    <a:pt x="12710" y="2912"/>
                  </a:cubicBezTo>
                  <a:cubicBezTo>
                    <a:pt x="10800" y="4278"/>
                    <a:pt x="9351" y="6070"/>
                    <a:pt x="8627" y="7266"/>
                  </a:cubicBezTo>
                  <a:cubicBezTo>
                    <a:pt x="7902" y="8461"/>
                    <a:pt x="7902" y="9059"/>
                    <a:pt x="8232" y="9400"/>
                  </a:cubicBezTo>
                  <a:cubicBezTo>
                    <a:pt x="8561" y="9742"/>
                    <a:pt x="9220" y="9827"/>
                    <a:pt x="10471" y="9528"/>
                  </a:cubicBezTo>
                  <a:cubicBezTo>
                    <a:pt x="11722" y="9229"/>
                    <a:pt x="13566" y="8546"/>
                    <a:pt x="14883" y="7949"/>
                  </a:cubicBezTo>
                  <a:cubicBezTo>
                    <a:pt x="16200" y="7351"/>
                    <a:pt x="16990" y="6839"/>
                    <a:pt x="17649" y="6412"/>
                  </a:cubicBezTo>
                  <a:cubicBezTo>
                    <a:pt x="18307" y="5985"/>
                    <a:pt x="18834" y="5644"/>
                    <a:pt x="19295" y="5644"/>
                  </a:cubicBezTo>
                  <a:cubicBezTo>
                    <a:pt x="19756" y="5644"/>
                    <a:pt x="20151" y="5985"/>
                    <a:pt x="20415" y="7650"/>
                  </a:cubicBezTo>
                  <a:cubicBezTo>
                    <a:pt x="20678" y="9315"/>
                    <a:pt x="20810" y="12303"/>
                    <a:pt x="19493" y="14736"/>
                  </a:cubicBezTo>
                  <a:cubicBezTo>
                    <a:pt x="18176" y="17169"/>
                    <a:pt x="15410" y="19047"/>
                    <a:pt x="11920" y="20072"/>
                  </a:cubicBezTo>
                  <a:cubicBezTo>
                    <a:pt x="8429" y="21097"/>
                    <a:pt x="4215" y="21267"/>
                    <a:pt x="0" y="214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5" name="Line"/>
            <p:cNvSpPr/>
            <p:nvPr/>
          </p:nvSpPr>
          <p:spPr>
            <a:xfrm>
              <a:off x="5783643" y="4712109"/>
              <a:ext cx="201659" cy="2977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8" h="21114" extrusionOk="0">
                  <a:moveTo>
                    <a:pt x="19324" y="7002"/>
                  </a:moveTo>
                  <a:cubicBezTo>
                    <a:pt x="20306" y="6178"/>
                    <a:pt x="21288" y="5353"/>
                    <a:pt x="21288" y="4199"/>
                  </a:cubicBezTo>
                  <a:cubicBezTo>
                    <a:pt x="21288" y="3045"/>
                    <a:pt x="20306" y="1561"/>
                    <a:pt x="19202" y="736"/>
                  </a:cubicBezTo>
                  <a:cubicBezTo>
                    <a:pt x="18097" y="-88"/>
                    <a:pt x="16870" y="-253"/>
                    <a:pt x="15397" y="407"/>
                  </a:cubicBezTo>
                  <a:cubicBezTo>
                    <a:pt x="13924" y="1066"/>
                    <a:pt x="12206" y="2550"/>
                    <a:pt x="9629" y="5683"/>
                  </a:cubicBezTo>
                  <a:cubicBezTo>
                    <a:pt x="7052" y="8816"/>
                    <a:pt x="3615" y="13597"/>
                    <a:pt x="1774" y="16565"/>
                  </a:cubicBezTo>
                  <a:cubicBezTo>
                    <a:pt x="-67" y="19533"/>
                    <a:pt x="-312" y="20687"/>
                    <a:pt x="302" y="21017"/>
                  </a:cubicBezTo>
                  <a:cubicBezTo>
                    <a:pt x="915" y="21347"/>
                    <a:pt x="2388" y="20852"/>
                    <a:pt x="5211" y="19121"/>
                  </a:cubicBezTo>
                  <a:cubicBezTo>
                    <a:pt x="8033" y="17390"/>
                    <a:pt x="12206" y="14422"/>
                    <a:pt x="14906" y="12773"/>
                  </a:cubicBezTo>
                  <a:cubicBezTo>
                    <a:pt x="17606" y="11124"/>
                    <a:pt x="18833" y="10794"/>
                    <a:pt x="19570" y="11042"/>
                  </a:cubicBezTo>
                  <a:cubicBezTo>
                    <a:pt x="20306" y="11289"/>
                    <a:pt x="20552" y="12113"/>
                    <a:pt x="20306" y="13268"/>
                  </a:cubicBezTo>
                  <a:cubicBezTo>
                    <a:pt x="20061" y="14422"/>
                    <a:pt x="19324" y="15906"/>
                    <a:pt x="18343" y="16813"/>
                  </a:cubicBezTo>
                  <a:cubicBezTo>
                    <a:pt x="17361" y="17720"/>
                    <a:pt x="16133" y="18049"/>
                    <a:pt x="15397" y="18214"/>
                  </a:cubicBezTo>
                  <a:cubicBezTo>
                    <a:pt x="14661" y="18379"/>
                    <a:pt x="14415" y="18379"/>
                    <a:pt x="14170" y="1837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6" name="Line"/>
            <p:cNvSpPr/>
            <p:nvPr/>
          </p:nvSpPr>
          <p:spPr>
            <a:xfrm>
              <a:off x="6036456" y="4770872"/>
              <a:ext cx="263200" cy="211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079" extrusionOk="0">
                  <a:moveTo>
                    <a:pt x="0" y="6084"/>
                  </a:moveTo>
                  <a:cubicBezTo>
                    <a:pt x="758" y="8639"/>
                    <a:pt x="1516" y="11194"/>
                    <a:pt x="1895" y="13052"/>
                  </a:cubicBezTo>
                  <a:cubicBezTo>
                    <a:pt x="2274" y="14910"/>
                    <a:pt x="2274" y="16071"/>
                    <a:pt x="1895" y="17465"/>
                  </a:cubicBezTo>
                  <a:cubicBezTo>
                    <a:pt x="1516" y="18858"/>
                    <a:pt x="758" y="20484"/>
                    <a:pt x="758" y="20948"/>
                  </a:cubicBezTo>
                  <a:cubicBezTo>
                    <a:pt x="758" y="21413"/>
                    <a:pt x="1516" y="20716"/>
                    <a:pt x="3979" y="17465"/>
                  </a:cubicBezTo>
                  <a:cubicBezTo>
                    <a:pt x="6442" y="14213"/>
                    <a:pt x="10611" y="8407"/>
                    <a:pt x="13168" y="5039"/>
                  </a:cubicBezTo>
                  <a:cubicBezTo>
                    <a:pt x="15726" y="1671"/>
                    <a:pt x="16674" y="742"/>
                    <a:pt x="17621" y="278"/>
                  </a:cubicBezTo>
                  <a:cubicBezTo>
                    <a:pt x="18568" y="-187"/>
                    <a:pt x="19516" y="-187"/>
                    <a:pt x="20274" y="1207"/>
                  </a:cubicBezTo>
                  <a:cubicBezTo>
                    <a:pt x="21032" y="2600"/>
                    <a:pt x="21600" y="5387"/>
                    <a:pt x="21411" y="7826"/>
                  </a:cubicBezTo>
                  <a:cubicBezTo>
                    <a:pt x="21221" y="10265"/>
                    <a:pt x="20274" y="12355"/>
                    <a:pt x="19326" y="144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7" name="Line"/>
            <p:cNvSpPr/>
            <p:nvPr/>
          </p:nvSpPr>
          <p:spPr>
            <a:xfrm>
              <a:off x="6386012" y="4748076"/>
              <a:ext cx="39372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49" h="21600" extrusionOk="0">
                  <a:moveTo>
                    <a:pt x="3031" y="0"/>
                  </a:moveTo>
                  <a:cubicBezTo>
                    <a:pt x="8716" y="738"/>
                    <a:pt x="14400" y="1477"/>
                    <a:pt x="17242" y="2400"/>
                  </a:cubicBezTo>
                  <a:cubicBezTo>
                    <a:pt x="20084" y="3323"/>
                    <a:pt x="20084" y="4431"/>
                    <a:pt x="16105" y="7108"/>
                  </a:cubicBezTo>
                  <a:cubicBezTo>
                    <a:pt x="12126" y="9785"/>
                    <a:pt x="4168" y="14031"/>
                    <a:pt x="1326" y="16708"/>
                  </a:cubicBezTo>
                  <a:cubicBezTo>
                    <a:pt x="-1516" y="19385"/>
                    <a:pt x="758" y="20492"/>
                    <a:pt x="3031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8" name="Line"/>
            <p:cNvSpPr/>
            <p:nvPr/>
          </p:nvSpPr>
          <p:spPr>
            <a:xfrm>
              <a:off x="6500587" y="4781210"/>
              <a:ext cx="187766" cy="2480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82" h="21138" extrusionOk="0">
                  <a:moveTo>
                    <a:pt x="10898" y="4904"/>
                  </a:moveTo>
                  <a:cubicBezTo>
                    <a:pt x="9643" y="3913"/>
                    <a:pt x="8387" y="2923"/>
                    <a:pt x="8261" y="2130"/>
                  </a:cubicBezTo>
                  <a:cubicBezTo>
                    <a:pt x="8136" y="1337"/>
                    <a:pt x="9140" y="743"/>
                    <a:pt x="11150" y="346"/>
                  </a:cubicBezTo>
                  <a:cubicBezTo>
                    <a:pt x="13159" y="-50"/>
                    <a:pt x="16173" y="-248"/>
                    <a:pt x="18182" y="545"/>
                  </a:cubicBezTo>
                  <a:cubicBezTo>
                    <a:pt x="20191" y="1337"/>
                    <a:pt x="21196" y="3121"/>
                    <a:pt x="19187" y="5499"/>
                  </a:cubicBezTo>
                  <a:cubicBezTo>
                    <a:pt x="17177" y="7877"/>
                    <a:pt x="12154" y="10849"/>
                    <a:pt x="8638" y="13029"/>
                  </a:cubicBezTo>
                  <a:cubicBezTo>
                    <a:pt x="5122" y="15209"/>
                    <a:pt x="3112" y="16596"/>
                    <a:pt x="1731" y="17785"/>
                  </a:cubicBezTo>
                  <a:cubicBezTo>
                    <a:pt x="349" y="18974"/>
                    <a:pt x="-404" y="19965"/>
                    <a:pt x="224" y="20559"/>
                  </a:cubicBezTo>
                  <a:cubicBezTo>
                    <a:pt x="852" y="21154"/>
                    <a:pt x="2861" y="21352"/>
                    <a:pt x="6001" y="20857"/>
                  </a:cubicBezTo>
                  <a:cubicBezTo>
                    <a:pt x="9140" y="20361"/>
                    <a:pt x="13410" y="19172"/>
                    <a:pt x="17680" y="179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59" name="Line"/>
            <p:cNvSpPr/>
            <p:nvPr/>
          </p:nvSpPr>
          <p:spPr>
            <a:xfrm>
              <a:off x="6785422" y="4749992"/>
              <a:ext cx="238358" cy="2895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177" extrusionOk="0">
                  <a:moveTo>
                    <a:pt x="14583" y="7514"/>
                  </a:moveTo>
                  <a:cubicBezTo>
                    <a:pt x="15406" y="6663"/>
                    <a:pt x="16229" y="5813"/>
                    <a:pt x="16641" y="4877"/>
                  </a:cubicBezTo>
                  <a:cubicBezTo>
                    <a:pt x="17052" y="3942"/>
                    <a:pt x="17052" y="2921"/>
                    <a:pt x="16846" y="1986"/>
                  </a:cubicBezTo>
                  <a:cubicBezTo>
                    <a:pt x="16641" y="1051"/>
                    <a:pt x="16229" y="200"/>
                    <a:pt x="15612" y="30"/>
                  </a:cubicBezTo>
                  <a:cubicBezTo>
                    <a:pt x="14995" y="-140"/>
                    <a:pt x="14172" y="370"/>
                    <a:pt x="12218" y="2751"/>
                  </a:cubicBezTo>
                  <a:cubicBezTo>
                    <a:pt x="10263" y="5132"/>
                    <a:pt x="7178" y="9384"/>
                    <a:pt x="5121" y="12191"/>
                  </a:cubicBezTo>
                  <a:cubicBezTo>
                    <a:pt x="3063" y="14997"/>
                    <a:pt x="2035" y="16358"/>
                    <a:pt x="1212" y="17718"/>
                  </a:cubicBezTo>
                  <a:cubicBezTo>
                    <a:pt x="389" y="19079"/>
                    <a:pt x="-228" y="20440"/>
                    <a:pt x="81" y="20950"/>
                  </a:cubicBezTo>
                  <a:cubicBezTo>
                    <a:pt x="389" y="21460"/>
                    <a:pt x="1623" y="21120"/>
                    <a:pt x="4195" y="19844"/>
                  </a:cubicBezTo>
                  <a:cubicBezTo>
                    <a:pt x="6766" y="18569"/>
                    <a:pt x="10675" y="16358"/>
                    <a:pt x="13143" y="15082"/>
                  </a:cubicBezTo>
                  <a:cubicBezTo>
                    <a:pt x="15612" y="13806"/>
                    <a:pt x="16641" y="13466"/>
                    <a:pt x="17875" y="14062"/>
                  </a:cubicBezTo>
                  <a:cubicBezTo>
                    <a:pt x="19109" y="14657"/>
                    <a:pt x="20549" y="16188"/>
                    <a:pt x="20961" y="17293"/>
                  </a:cubicBezTo>
                  <a:cubicBezTo>
                    <a:pt x="21372" y="18399"/>
                    <a:pt x="20755" y="19079"/>
                    <a:pt x="19521" y="19589"/>
                  </a:cubicBezTo>
                  <a:cubicBezTo>
                    <a:pt x="18286" y="20099"/>
                    <a:pt x="16435" y="20440"/>
                    <a:pt x="14583" y="207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0" name="Line"/>
            <p:cNvSpPr/>
            <p:nvPr/>
          </p:nvSpPr>
          <p:spPr>
            <a:xfrm>
              <a:off x="7138605" y="4650417"/>
              <a:ext cx="129215" cy="418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9" h="21600" extrusionOk="0">
                  <a:moveTo>
                    <a:pt x="11368" y="0"/>
                  </a:moveTo>
                  <a:cubicBezTo>
                    <a:pt x="14779" y="240"/>
                    <a:pt x="18189" y="480"/>
                    <a:pt x="19895" y="900"/>
                  </a:cubicBezTo>
                  <a:cubicBezTo>
                    <a:pt x="21600" y="1320"/>
                    <a:pt x="21600" y="1920"/>
                    <a:pt x="18758" y="3840"/>
                  </a:cubicBezTo>
                  <a:cubicBezTo>
                    <a:pt x="15916" y="5760"/>
                    <a:pt x="10232" y="9000"/>
                    <a:pt x="6632" y="12180"/>
                  </a:cubicBezTo>
                  <a:cubicBezTo>
                    <a:pt x="3032" y="15360"/>
                    <a:pt x="1516" y="184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1" name="Line"/>
            <p:cNvSpPr/>
            <p:nvPr/>
          </p:nvSpPr>
          <p:spPr>
            <a:xfrm>
              <a:off x="7047922" y="4833677"/>
              <a:ext cx="353754" cy="1724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8" h="21365" extrusionOk="0">
                  <a:moveTo>
                    <a:pt x="0" y="12725"/>
                  </a:moveTo>
                  <a:cubicBezTo>
                    <a:pt x="3812" y="8981"/>
                    <a:pt x="7624" y="5237"/>
                    <a:pt x="10659" y="2933"/>
                  </a:cubicBezTo>
                  <a:cubicBezTo>
                    <a:pt x="13694" y="629"/>
                    <a:pt x="15953" y="-235"/>
                    <a:pt x="17647" y="53"/>
                  </a:cubicBezTo>
                  <a:cubicBezTo>
                    <a:pt x="19341" y="341"/>
                    <a:pt x="20471" y="1781"/>
                    <a:pt x="21035" y="3221"/>
                  </a:cubicBezTo>
                  <a:cubicBezTo>
                    <a:pt x="21600" y="4661"/>
                    <a:pt x="21600" y="6101"/>
                    <a:pt x="21176" y="8261"/>
                  </a:cubicBezTo>
                  <a:cubicBezTo>
                    <a:pt x="20753" y="10421"/>
                    <a:pt x="19906" y="13301"/>
                    <a:pt x="19412" y="15605"/>
                  </a:cubicBezTo>
                  <a:cubicBezTo>
                    <a:pt x="18918" y="17909"/>
                    <a:pt x="18776" y="19637"/>
                    <a:pt x="18635" y="2136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2" name="Line"/>
            <p:cNvSpPr/>
            <p:nvPr/>
          </p:nvSpPr>
          <p:spPr>
            <a:xfrm>
              <a:off x="7485501" y="4805546"/>
              <a:ext cx="552960" cy="319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488" extrusionOk="0">
                  <a:moveTo>
                    <a:pt x="3327" y="827"/>
                  </a:moveTo>
                  <a:cubicBezTo>
                    <a:pt x="2695" y="358"/>
                    <a:pt x="2062" y="-112"/>
                    <a:pt x="1655" y="358"/>
                  </a:cubicBezTo>
                  <a:cubicBezTo>
                    <a:pt x="1249" y="827"/>
                    <a:pt x="1068" y="2236"/>
                    <a:pt x="978" y="4740"/>
                  </a:cubicBezTo>
                  <a:cubicBezTo>
                    <a:pt x="887" y="7245"/>
                    <a:pt x="887" y="10845"/>
                    <a:pt x="1023" y="12958"/>
                  </a:cubicBezTo>
                  <a:cubicBezTo>
                    <a:pt x="1158" y="15071"/>
                    <a:pt x="1429" y="15697"/>
                    <a:pt x="2469" y="15071"/>
                  </a:cubicBezTo>
                  <a:cubicBezTo>
                    <a:pt x="3508" y="14445"/>
                    <a:pt x="5316" y="12566"/>
                    <a:pt x="6355" y="10766"/>
                  </a:cubicBezTo>
                  <a:cubicBezTo>
                    <a:pt x="7394" y="8966"/>
                    <a:pt x="7665" y="7245"/>
                    <a:pt x="7123" y="5992"/>
                  </a:cubicBezTo>
                  <a:cubicBezTo>
                    <a:pt x="6581" y="4740"/>
                    <a:pt x="5225" y="3958"/>
                    <a:pt x="4005" y="3488"/>
                  </a:cubicBezTo>
                  <a:cubicBezTo>
                    <a:pt x="2785" y="3018"/>
                    <a:pt x="1701" y="2862"/>
                    <a:pt x="978" y="2549"/>
                  </a:cubicBezTo>
                  <a:cubicBezTo>
                    <a:pt x="255" y="2236"/>
                    <a:pt x="-107" y="1766"/>
                    <a:pt x="29" y="1297"/>
                  </a:cubicBezTo>
                  <a:cubicBezTo>
                    <a:pt x="164" y="827"/>
                    <a:pt x="797" y="358"/>
                    <a:pt x="2333" y="123"/>
                  </a:cubicBezTo>
                  <a:cubicBezTo>
                    <a:pt x="3870" y="-112"/>
                    <a:pt x="6310" y="-112"/>
                    <a:pt x="7982" y="1062"/>
                  </a:cubicBezTo>
                  <a:cubicBezTo>
                    <a:pt x="9654" y="2236"/>
                    <a:pt x="10557" y="4584"/>
                    <a:pt x="10964" y="6853"/>
                  </a:cubicBezTo>
                  <a:cubicBezTo>
                    <a:pt x="11371" y="9123"/>
                    <a:pt x="11280" y="11314"/>
                    <a:pt x="11100" y="12723"/>
                  </a:cubicBezTo>
                  <a:cubicBezTo>
                    <a:pt x="10919" y="14131"/>
                    <a:pt x="10648" y="14758"/>
                    <a:pt x="10286" y="15071"/>
                  </a:cubicBezTo>
                  <a:cubicBezTo>
                    <a:pt x="9925" y="15384"/>
                    <a:pt x="9473" y="15384"/>
                    <a:pt x="9337" y="14914"/>
                  </a:cubicBezTo>
                  <a:cubicBezTo>
                    <a:pt x="9202" y="14445"/>
                    <a:pt x="9383" y="13505"/>
                    <a:pt x="10377" y="11158"/>
                  </a:cubicBezTo>
                  <a:cubicBezTo>
                    <a:pt x="11371" y="8810"/>
                    <a:pt x="13178" y="5053"/>
                    <a:pt x="14398" y="3097"/>
                  </a:cubicBezTo>
                  <a:cubicBezTo>
                    <a:pt x="15619" y="1140"/>
                    <a:pt x="16251" y="984"/>
                    <a:pt x="17200" y="3488"/>
                  </a:cubicBezTo>
                  <a:cubicBezTo>
                    <a:pt x="18149" y="5992"/>
                    <a:pt x="19414" y="11158"/>
                    <a:pt x="20183" y="14601"/>
                  </a:cubicBezTo>
                  <a:cubicBezTo>
                    <a:pt x="20951" y="18045"/>
                    <a:pt x="21222" y="19766"/>
                    <a:pt x="21493" y="2148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3" name="Line"/>
            <p:cNvSpPr/>
            <p:nvPr/>
          </p:nvSpPr>
          <p:spPr>
            <a:xfrm>
              <a:off x="8450022" y="4619861"/>
              <a:ext cx="100949" cy="435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2" h="21501" extrusionOk="0">
                  <a:moveTo>
                    <a:pt x="20618" y="1510"/>
                  </a:moveTo>
                  <a:cubicBezTo>
                    <a:pt x="21109" y="820"/>
                    <a:pt x="21600" y="131"/>
                    <a:pt x="21109" y="16"/>
                  </a:cubicBezTo>
                  <a:cubicBezTo>
                    <a:pt x="20618" y="-99"/>
                    <a:pt x="19145" y="361"/>
                    <a:pt x="16445" y="2544"/>
                  </a:cubicBezTo>
                  <a:cubicBezTo>
                    <a:pt x="13745" y="4727"/>
                    <a:pt x="9818" y="8633"/>
                    <a:pt x="6873" y="12080"/>
                  </a:cubicBezTo>
                  <a:cubicBezTo>
                    <a:pt x="3927" y="15527"/>
                    <a:pt x="1964" y="18514"/>
                    <a:pt x="0" y="215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4" name="Line"/>
            <p:cNvSpPr/>
            <p:nvPr/>
          </p:nvSpPr>
          <p:spPr>
            <a:xfrm>
              <a:off x="8345388" y="4748076"/>
              <a:ext cx="519851" cy="2207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361" extrusionOk="0">
                  <a:moveTo>
                    <a:pt x="0" y="16875"/>
                  </a:moveTo>
                  <a:cubicBezTo>
                    <a:pt x="3072" y="13275"/>
                    <a:pt x="6144" y="9675"/>
                    <a:pt x="8112" y="7425"/>
                  </a:cubicBezTo>
                  <a:cubicBezTo>
                    <a:pt x="10080" y="5175"/>
                    <a:pt x="10944" y="4275"/>
                    <a:pt x="11664" y="3487"/>
                  </a:cubicBezTo>
                  <a:cubicBezTo>
                    <a:pt x="12384" y="2700"/>
                    <a:pt x="12960" y="2025"/>
                    <a:pt x="13440" y="2250"/>
                  </a:cubicBezTo>
                  <a:cubicBezTo>
                    <a:pt x="13920" y="2475"/>
                    <a:pt x="14304" y="3600"/>
                    <a:pt x="14448" y="5737"/>
                  </a:cubicBezTo>
                  <a:cubicBezTo>
                    <a:pt x="14592" y="7875"/>
                    <a:pt x="14496" y="11025"/>
                    <a:pt x="14304" y="13162"/>
                  </a:cubicBezTo>
                  <a:cubicBezTo>
                    <a:pt x="14112" y="15300"/>
                    <a:pt x="13824" y="16425"/>
                    <a:pt x="13584" y="17662"/>
                  </a:cubicBezTo>
                  <a:cubicBezTo>
                    <a:pt x="13344" y="18900"/>
                    <a:pt x="13152" y="20250"/>
                    <a:pt x="13392" y="20925"/>
                  </a:cubicBezTo>
                  <a:cubicBezTo>
                    <a:pt x="13632" y="21600"/>
                    <a:pt x="14304" y="21600"/>
                    <a:pt x="15648" y="20137"/>
                  </a:cubicBezTo>
                  <a:cubicBezTo>
                    <a:pt x="16992" y="18675"/>
                    <a:pt x="19008" y="15750"/>
                    <a:pt x="20160" y="13162"/>
                  </a:cubicBezTo>
                  <a:cubicBezTo>
                    <a:pt x="21312" y="10575"/>
                    <a:pt x="21600" y="8325"/>
                    <a:pt x="21408" y="6300"/>
                  </a:cubicBezTo>
                  <a:cubicBezTo>
                    <a:pt x="21216" y="4275"/>
                    <a:pt x="20544" y="2475"/>
                    <a:pt x="19152" y="1462"/>
                  </a:cubicBezTo>
                  <a:cubicBezTo>
                    <a:pt x="17760" y="450"/>
                    <a:pt x="15648" y="225"/>
                    <a:pt x="1353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5" name="Line"/>
            <p:cNvSpPr/>
            <p:nvPr/>
          </p:nvSpPr>
          <p:spPr>
            <a:xfrm>
              <a:off x="8893778" y="4668669"/>
              <a:ext cx="377819" cy="272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1" h="21238" extrusionOk="0">
                  <a:moveTo>
                    <a:pt x="2918" y="11100"/>
                  </a:moveTo>
                  <a:cubicBezTo>
                    <a:pt x="3050" y="12189"/>
                    <a:pt x="3182" y="13278"/>
                    <a:pt x="2852" y="14367"/>
                  </a:cubicBezTo>
                  <a:cubicBezTo>
                    <a:pt x="2523" y="15456"/>
                    <a:pt x="1733" y="16545"/>
                    <a:pt x="1074" y="17543"/>
                  </a:cubicBezTo>
                  <a:cubicBezTo>
                    <a:pt x="416" y="18542"/>
                    <a:pt x="-111" y="19449"/>
                    <a:pt x="21" y="19722"/>
                  </a:cubicBezTo>
                  <a:cubicBezTo>
                    <a:pt x="152" y="19994"/>
                    <a:pt x="943" y="19631"/>
                    <a:pt x="2918" y="18996"/>
                  </a:cubicBezTo>
                  <a:cubicBezTo>
                    <a:pt x="4894" y="18360"/>
                    <a:pt x="8055" y="17453"/>
                    <a:pt x="9899" y="17362"/>
                  </a:cubicBezTo>
                  <a:cubicBezTo>
                    <a:pt x="11743" y="17271"/>
                    <a:pt x="12269" y="17997"/>
                    <a:pt x="12730" y="18905"/>
                  </a:cubicBezTo>
                  <a:cubicBezTo>
                    <a:pt x="13191" y="19812"/>
                    <a:pt x="13587" y="20901"/>
                    <a:pt x="14245" y="21174"/>
                  </a:cubicBezTo>
                  <a:cubicBezTo>
                    <a:pt x="14904" y="21446"/>
                    <a:pt x="15826" y="20901"/>
                    <a:pt x="17077" y="18633"/>
                  </a:cubicBezTo>
                  <a:cubicBezTo>
                    <a:pt x="18328" y="16364"/>
                    <a:pt x="19909" y="12370"/>
                    <a:pt x="20699" y="9194"/>
                  </a:cubicBezTo>
                  <a:cubicBezTo>
                    <a:pt x="21489" y="6017"/>
                    <a:pt x="21489" y="3658"/>
                    <a:pt x="21291" y="2115"/>
                  </a:cubicBezTo>
                  <a:cubicBezTo>
                    <a:pt x="21094" y="572"/>
                    <a:pt x="20699" y="-154"/>
                    <a:pt x="20501" y="28"/>
                  </a:cubicBezTo>
                  <a:cubicBezTo>
                    <a:pt x="20304" y="209"/>
                    <a:pt x="20304" y="1298"/>
                    <a:pt x="20304" y="23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6" name="Line"/>
            <p:cNvSpPr/>
            <p:nvPr/>
          </p:nvSpPr>
          <p:spPr>
            <a:xfrm>
              <a:off x="9240483" y="4647381"/>
              <a:ext cx="220425" cy="3448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0" h="21356" extrusionOk="0">
                  <a:moveTo>
                    <a:pt x="13817" y="5372"/>
                  </a:moveTo>
                  <a:cubicBezTo>
                    <a:pt x="16044" y="4508"/>
                    <a:pt x="18270" y="3644"/>
                    <a:pt x="19607" y="2636"/>
                  </a:cubicBezTo>
                  <a:cubicBezTo>
                    <a:pt x="20943" y="1628"/>
                    <a:pt x="21388" y="476"/>
                    <a:pt x="20943" y="116"/>
                  </a:cubicBezTo>
                  <a:cubicBezTo>
                    <a:pt x="20497" y="-244"/>
                    <a:pt x="19161" y="188"/>
                    <a:pt x="16600" y="2060"/>
                  </a:cubicBezTo>
                  <a:cubicBezTo>
                    <a:pt x="14040" y="3932"/>
                    <a:pt x="10254" y="7244"/>
                    <a:pt x="7248" y="10052"/>
                  </a:cubicBezTo>
                  <a:cubicBezTo>
                    <a:pt x="4242" y="12860"/>
                    <a:pt x="2015" y="15164"/>
                    <a:pt x="901" y="16676"/>
                  </a:cubicBezTo>
                  <a:cubicBezTo>
                    <a:pt x="-212" y="18188"/>
                    <a:pt x="-212" y="18908"/>
                    <a:pt x="456" y="19340"/>
                  </a:cubicBezTo>
                  <a:cubicBezTo>
                    <a:pt x="1124" y="19772"/>
                    <a:pt x="2460" y="19916"/>
                    <a:pt x="4910" y="19556"/>
                  </a:cubicBezTo>
                  <a:cubicBezTo>
                    <a:pt x="7359" y="19196"/>
                    <a:pt x="10922" y="18332"/>
                    <a:pt x="13594" y="17468"/>
                  </a:cubicBezTo>
                  <a:cubicBezTo>
                    <a:pt x="16266" y="16604"/>
                    <a:pt x="18048" y="15740"/>
                    <a:pt x="19050" y="15668"/>
                  </a:cubicBezTo>
                  <a:cubicBezTo>
                    <a:pt x="20052" y="15596"/>
                    <a:pt x="20275" y="16316"/>
                    <a:pt x="19941" y="17324"/>
                  </a:cubicBezTo>
                  <a:cubicBezTo>
                    <a:pt x="19607" y="18332"/>
                    <a:pt x="18716" y="19628"/>
                    <a:pt x="17714" y="20348"/>
                  </a:cubicBezTo>
                  <a:cubicBezTo>
                    <a:pt x="16712" y="21068"/>
                    <a:pt x="15598" y="21212"/>
                    <a:pt x="14485" y="21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7" name="Line"/>
            <p:cNvSpPr/>
            <p:nvPr/>
          </p:nvSpPr>
          <p:spPr>
            <a:xfrm>
              <a:off x="9487718" y="4748076"/>
              <a:ext cx="148162" cy="240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4" h="21505" extrusionOk="0">
                  <a:moveTo>
                    <a:pt x="239" y="8723"/>
                  </a:moveTo>
                  <a:cubicBezTo>
                    <a:pt x="1900" y="11008"/>
                    <a:pt x="3562" y="13292"/>
                    <a:pt x="4393" y="15162"/>
                  </a:cubicBezTo>
                  <a:cubicBezTo>
                    <a:pt x="5223" y="17031"/>
                    <a:pt x="5223" y="18485"/>
                    <a:pt x="4393" y="19627"/>
                  </a:cubicBezTo>
                  <a:cubicBezTo>
                    <a:pt x="3562" y="20769"/>
                    <a:pt x="1900" y="21600"/>
                    <a:pt x="903" y="21496"/>
                  </a:cubicBezTo>
                  <a:cubicBezTo>
                    <a:pt x="-94" y="21392"/>
                    <a:pt x="-426" y="20354"/>
                    <a:pt x="737" y="17654"/>
                  </a:cubicBezTo>
                  <a:cubicBezTo>
                    <a:pt x="1900" y="14954"/>
                    <a:pt x="4559" y="10592"/>
                    <a:pt x="8214" y="7373"/>
                  </a:cubicBezTo>
                  <a:cubicBezTo>
                    <a:pt x="11869" y="4154"/>
                    <a:pt x="16522" y="2077"/>
                    <a:pt x="21174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8" name="Line"/>
            <p:cNvSpPr/>
            <p:nvPr/>
          </p:nvSpPr>
          <p:spPr>
            <a:xfrm>
              <a:off x="9682498" y="4397403"/>
              <a:ext cx="309139" cy="488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1" h="21322" extrusionOk="0">
                  <a:moveTo>
                    <a:pt x="15144" y="3734"/>
                  </a:moveTo>
                  <a:cubicBezTo>
                    <a:pt x="16112" y="2719"/>
                    <a:pt x="17079" y="1705"/>
                    <a:pt x="17804" y="995"/>
                  </a:cubicBezTo>
                  <a:cubicBezTo>
                    <a:pt x="18529" y="286"/>
                    <a:pt x="19013" y="-120"/>
                    <a:pt x="19335" y="32"/>
                  </a:cubicBezTo>
                  <a:cubicBezTo>
                    <a:pt x="19658" y="184"/>
                    <a:pt x="19819" y="894"/>
                    <a:pt x="19497" y="2872"/>
                  </a:cubicBezTo>
                  <a:cubicBezTo>
                    <a:pt x="19174" y="4849"/>
                    <a:pt x="18368" y="8094"/>
                    <a:pt x="17804" y="10274"/>
                  </a:cubicBezTo>
                  <a:cubicBezTo>
                    <a:pt x="17240" y="12455"/>
                    <a:pt x="16918" y="13570"/>
                    <a:pt x="16676" y="14381"/>
                  </a:cubicBezTo>
                  <a:cubicBezTo>
                    <a:pt x="16434" y="15193"/>
                    <a:pt x="16273" y="15700"/>
                    <a:pt x="15628" y="15750"/>
                  </a:cubicBezTo>
                  <a:cubicBezTo>
                    <a:pt x="14983" y="15801"/>
                    <a:pt x="13855" y="15395"/>
                    <a:pt x="12001" y="15446"/>
                  </a:cubicBezTo>
                  <a:cubicBezTo>
                    <a:pt x="10147" y="15497"/>
                    <a:pt x="7568" y="16004"/>
                    <a:pt x="5473" y="16714"/>
                  </a:cubicBezTo>
                  <a:cubicBezTo>
                    <a:pt x="3377" y="17424"/>
                    <a:pt x="1765" y="18336"/>
                    <a:pt x="879" y="19097"/>
                  </a:cubicBezTo>
                  <a:cubicBezTo>
                    <a:pt x="-8" y="19857"/>
                    <a:pt x="-169" y="20466"/>
                    <a:pt x="153" y="20872"/>
                  </a:cubicBezTo>
                  <a:cubicBezTo>
                    <a:pt x="476" y="21277"/>
                    <a:pt x="1282" y="21480"/>
                    <a:pt x="4183" y="21176"/>
                  </a:cubicBezTo>
                  <a:cubicBezTo>
                    <a:pt x="7085" y="20872"/>
                    <a:pt x="12082" y="20060"/>
                    <a:pt x="15306" y="19350"/>
                  </a:cubicBezTo>
                  <a:cubicBezTo>
                    <a:pt x="18530" y="18641"/>
                    <a:pt x="19980" y="18032"/>
                    <a:pt x="21431" y="17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69" name="Line"/>
            <p:cNvSpPr/>
            <p:nvPr/>
          </p:nvSpPr>
          <p:spPr>
            <a:xfrm>
              <a:off x="9942806" y="4628712"/>
              <a:ext cx="298278" cy="372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1" h="21378" extrusionOk="0">
                  <a:moveTo>
                    <a:pt x="17673" y="3245"/>
                  </a:moveTo>
                  <a:cubicBezTo>
                    <a:pt x="18164" y="2178"/>
                    <a:pt x="18655" y="1111"/>
                    <a:pt x="18409" y="511"/>
                  </a:cubicBezTo>
                  <a:cubicBezTo>
                    <a:pt x="18164" y="-89"/>
                    <a:pt x="17182" y="-222"/>
                    <a:pt x="15791" y="445"/>
                  </a:cubicBezTo>
                  <a:cubicBezTo>
                    <a:pt x="14400" y="1111"/>
                    <a:pt x="12600" y="2578"/>
                    <a:pt x="11209" y="3778"/>
                  </a:cubicBezTo>
                  <a:cubicBezTo>
                    <a:pt x="9818" y="4978"/>
                    <a:pt x="8836" y="5911"/>
                    <a:pt x="8345" y="6711"/>
                  </a:cubicBezTo>
                  <a:cubicBezTo>
                    <a:pt x="7855" y="7511"/>
                    <a:pt x="7855" y="8178"/>
                    <a:pt x="8755" y="8778"/>
                  </a:cubicBezTo>
                  <a:cubicBezTo>
                    <a:pt x="9655" y="9378"/>
                    <a:pt x="11455" y="9911"/>
                    <a:pt x="13827" y="11178"/>
                  </a:cubicBezTo>
                  <a:cubicBezTo>
                    <a:pt x="16200" y="12445"/>
                    <a:pt x="19145" y="14445"/>
                    <a:pt x="20373" y="16178"/>
                  </a:cubicBezTo>
                  <a:cubicBezTo>
                    <a:pt x="21600" y="17911"/>
                    <a:pt x="21109" y="19378"/>
                    <a:pt x="17918" y="20245"/>
                  </a:cubicBezTo>
                  <a:cubicBezTo>
                    <a:pt x="14727" y="21111"/>
                    <a:pt x="8836" y="21378"/>
                    <a:pt x="5400" y="21378"/>
                  </a:cubicBezTo>
                  <a:cubicBezTo>
                    <a:pt x="1964" y="21378"/>
                    <a:pt x="982" y="21111"/>
                    <a:pt x="0" y="2084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0" name="Line"/>
            <p:cNvSpPr/>
            <p:nvPr/>
          </p:nvSpPr>
          <p:spPr>
            <a:xfrm>
              <a:off x="1573651" y="5534814"/>
              <a:ext cx="235576" cy="3154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232" extrusionOk="0">
                  <a:moveTo>
                    <a:pt x="9384" y="10432"/>
                  </a:moveTo>
                  <a:cubicBezTo>
                    <a:pt x="10443" y="8710"/>
                    <a:pt x="11502" y="6989"/>
                    <a:pt x="12031" y="5345"/>
                  </a:cubicBezTo>
                  <a:cubicBezTo>
                    <a:pt x="12561" y="3702"/>
                    <a:pt x="12561" y="2136"/>
                    <a:pt x="11926" y="1119"/>
                  </a:cubicBezTo>
                  <a:cubicBezTo>
                    <a:pt x="11290" y="102"/>
                    <a:pt x="10020" y="-368"/>
                    <a:pt x="8326" y="336"/>
                  </a:cubicBezTo>
                  <a:cubicBezTo>
                    <a:pt x="6631" y="1041"/>
                    <a:pt x="4514" y="2919"/>
                    <a:pt x="3031" y="5815"/>
                  </a:cubicBezTo>
                  <a:cubicBezTo>
                    <a:pt x="1549" y="8710"/>
                    <a:pt x="702" y="12623"/>
                    <a:pt x="279" y="15128"/>
                  </a:cubicBezTo>
                  <a:cubicBezTo>
                    <a:pt x="-145" y="17632"/>
                    <a:pt x="-145" y="18728"/>
                    <a:pt x="702" y="19275"/>
                  </a:cubicBezTo>
                  <a:cubicBezTo>
                    <a:pt x="1549" y="19823"/>
                    <a:pt x="3243" y="19823"/>
                    <a:pt x="5784" y="18102"/>
                  </a:cubicBezTo>
                  <a:cubicBezTo>
                    <a:pt x="8326" y="16380"/>
                    <a:pt x="11714" y="12936"/>
                    <a:pt x="13831" y="10980"/>
                  </a:cubicBezTo>
                  <a:cubicBezTo>
                    <a:pt x="15949" y="9023"/>
                    <a:pt x="16796" y="8554"/>
                    <a:pt x="17537" y="8632"/>
                  </a:cubicBezTo>
                  <a:cubicBezTo>
                    <a:pt x="18279" y="8710"/>
                    <a:pt x="18914" y="9336"/>
                    <a:pt x="19337" y="11136"/>
                  </a:cubicBezTo>
                  <a:cubicBezTo>
                    <a:pt x="19761" y="12936"/>
                    <a:pt x="19973" y="15910"/>
                    <a:pt x="20290" y="17789"/>
                  </a:cubicBezTo>
                  <a:cubicBezTo>
                    <a:pt x="20608" y="19667"/>
                    <a:pt x="21031" y="20449"/>
                    <a:pt x="21455" y="21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1" name="Line"/>
            <p:cNvSpPr/>
            <p:nvPr/>
          </p:nvSpPr>
          <p:spPr>
            <a:xfrm>
              <a:off x="2220715" y="5452614"/>
              <a:ext cx="270224" cy="409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3" h="21516" extrusionOk="0">
                  <a:moveTo>
                    <a:pt x="3850" y="4393"/>
                  </a:moveTo>
                  <a:cubicBezTo>
                    <a:pt x="3850" y="3661"/>
                    <a:pt x="3850" y="2929"/>
                    <a:pt x="3484" y="2014"/>
                  </a:cubicBezTo>
                  <a:cubicBezTo>
                    <a:pt x="3118" y="1098"/>
                    <a:pt x="2386" y="0"/>
                    <a:pt x="2020" y="0"/>
                  </a:cubicBezTo>
                  <a:cubicBezTo>
                    <a:pt x="1654" y="0"/>
                    <a:pt x="1654" y="1098"/>
                    <a:pt x="1562" y="3600"/>
                  </a:cubicBezTo>
                  <a:cubicBezTo>
                    <a:pt x="1470" y="6102"/>
                    <a:pt x="1287" y="10007"/>
                    <a:pt x="1104" y="12386"/>
                  </a:cubicBezTo>
                  <a:cubicBezTo>
                    <a:pt x="921" y="14766"/>
                    <a:pt x="738" y="15620"/>
                    <a:pt x="464" y="16475"/>
                  </a:cubicBezTo>
                  <a:cubicBezTo>
                    <a:pt x="189" y="17329"/>
                    <a:pt x="-177" y="18183"/>
                    <a:pt x="98" y="18427"/>
                  </a:cubicBezTo>
                  <a:cubicBezTo>
                    <a:pt x="372" y="18671"/>
                    <a:pt x="1287" y="18305"/>
                    <a:pt x="3850" y="17329"/>
                  </a:cubicBezTo>
                  <a:cubicBezTo>
                    <a:pt x="6413" y="16353"/>
                    <a:pt x="10623" y="14766"/>
                    <a:pt x="13460" y="13973"/>
                  </a:cubicBezTo>
                  <a:cubicBezTo>
                    <a:pt x="16298" y="13180"/>
                    <a:pt x="17762" y="13180"/>
                    <a:pt x="18952" y="13546"/>
                  </a:cubicBezTo>
                  <a:cubicBezTo>
                    <a:pt x="20142" y="13912"/>
                    <a:pt x="21057" y="14644"/>
                    <a:pt x="21240" y="15559"/>
                  </a:cubicBezTo>
                  <a:cubicBezTo>
                    <a:pt x="21423" y="16475"/>
                    <a:pt x="20874" y="17573"/>
                    <a:pt x="19135" y="18610"/>
                  </a:cubicBezTo>
                  <a:cubicBezTo>
                    <a:pt x="17396" y="19647"/>
                    <a:pt x="14467" y="20624"/>
                    <a:pt x="12270" y="21112"/>
                  </a:cubicBezTo>
                  <a:cubicBezTo>
                    <a:pt x="10074" y="21600"/>
                    <a:pt x="8609" y="21600"/>
                    <a:pt x="8243" y="21356"/>
                  </a:cubicBezTo>
                  <a:cubicBezTo>
                    <a:pt x="7877" y="21112"/>
                    <a:pt x="8609" y="20624"/>
                    <a:pt x="9342" y="201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2" name="Line"/>
            <p:cNvSpPr/>
            <p:nvPr/>
          </p:nvSpPr>
          <p:spPr>
            <a:xfrm>
              <a:off x="2464935" y="5594042"/>
              <a:ext cx="225846" cy="273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031" extrusionOk="0">
                  <a:moveTo>
                    <a:pt x="0" y="17526"/>
                  </a:moveTo>
                  <a:cubicBezTo>
                    <a:pt x="4849" y="14491"/>
                    <a:pt x="9698" y="11456"/>
                    <a:pt x="13224" y="8868"/>
                  </a:cubicBezTo>
                  <a:cubicBezTo>
                    <a:pt x="16751" y="6279"/>
                    <a:pt x="18955" y="4137"/>
                    <a:pt x="20167" y="2620"/>
                  </a:cubicBezTo>
                  <a:cubicBezTo>
                    <a:pt x="21380" y="1103"/>
                    <a:pt x="21600" y="210"/>
                    <a:pt x="21269" y="32"/>
                  </a:cubicBezTo>
                  <a:cubicBezTo>
                    <a:pt x="20939" y="-147"/>
                    <a:pt x="20057" y="389"/>
                    <a:pt x="17302" y="2798"/>
                  </a:cubicBezTo>
                  <a:cubicBezTo>
                    <a:pt x="14547" y="5208"/>
                    <a:pt x="9918" y="9493"/>
                    <a:pt x="7163" y="12617"/>
                  </a:cubicBezTo>
                  <a:cubicBezTo>
                    <a:pt x="4408" y="15741"/>
                    <a:pt x="3527" y="17704"/>
                    <a:pt x="3306" y="19132"/>
                  </a:cubicBezTo>
                  <a:cubicBezTo>
                    <a:pt x="3086" y="20560"/>
                    <a:pt x="3527" y="21453"/>
                    <a:pt x="6502" y="20828"/>
                  </a:cubicBezTo>
                  <a:cubicBezTo>
                    <a:pt x="9478" y="20203"/>
                    <a:pt x="14988" y="18061"/>
                    <a:pt x="20498" y="1591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3" name="Line"/>
            <p:cNvSpPr/>
            <p:nvPr/>
          </p:nvSpPr>
          <p:spPr>
            <a:xfrm>
              <a:off x="2835717" y="5498757"/>
              <a:ext cx="67342" cy="4026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52" h="21372" extrusionOk="0">
                  <a:moveTo>
                    <a:pt x="14787" y="883"/>
                  </a:moveTo>
                  <a:cubicBezTo>
                    <a:pt x="16947" y="390"/>
                    <a:pt x="19107" y="-104"/>
                    <a:pt x="20187" y="19"/>
                  </a:cubicBezTo>
                  <a:cubicBezTo>
                    <a:pt x="21267" y="143"/>
                    <a:pt x="21267" y="883"/>
                    <a:pt x="18387" y="2982"/>
                  </a:cubicBezTo>
                  <a:cubicBezTo>
                    <a:pt x="15507" y="5080"/>
                    <a:pt x="9747" y="8536"/>
                    <a:pt x="6147" y="11437"/>
                  </a:cubicBezTo>
                  <a:cubicBezTo>
                    <a:pt x="2547" y="14337"/>
                    <a:pt x="1107" y="16682"/>
                    <a:pt x="387" y="18287"/>
                  </a:cubicBezTo>
                  <a:cubicBezTo>
                    <a:pt x="-333" y="19891"/>
                    <a:pt x="-333" y="20755"/>
                    <a:pt x="2907" y="21126"/>
                  </a:cubicBezTo>
                  <a:cubicBezTo>
                    <a:pt x="6147" y="21496"/>
                    <a:pt x="12627" y="21373"/>
                    <a:pt x="19107" y="212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4" name="Line"/>
            <p:cNvSpPr/>
            <p:nvPr/>
          </p:nvSpPr>
          <p:spPr>
            <a:xfrm>
              <a:off x="2981132" y="5338679"/>
              <a:ext cx="110676" cy="5185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600" extrusionOk="0">
                  <a:moveTo>
                    <a:pt x="14850" y="5618"/>
                  </a:moveTo>
                  <a:cubicBezTo>
                    <a:pt x="16200" y="4068"/>
                    <a:pt x="17550" y="2518"/>
                    <a:pt x="18675" y="1501"/>
                  </a:cubicBezTo>
                  <a:cubicBezTo>
                    <a:pt x="19800" y="484"/>
                    <a:pt x="20700" y="0"/>
                    <a:pt x="21150" y="0"/>
                  </a:cubicBezTo>
                  <a:cubicBezTo>
                    <a:pt x="21600" y="0"/>
                    <a:pt x="21600" y="484"/>
                    <a:pt x="20250" y="2179"/>
                  </a:cubicBezTo>
                  <a:cubicBezTo>
                    <a:pt x="18900" y="3874"/>
                    <a:pt x="16200" y="6780"/>
                    <a:pt x="13500" y="9928"/>
                  </a:cubicBezTo>
                  <a:cubicBezTo>
                    <a:pt x="10800" y="13076"/>
                    <a:pt x="8100" y="16466"/>
                    <a:pt x="5850" y="18452"/>
                  </a:cubicBezTo>
                  <a:cubicBezTo>
                    <a:pt x="3600" y="20438"/>
                    <a:pt x="1800" y="2101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5" name="Line"/>
            <p:cNvSpPr/>
            <p:nvPr/>
          </p:nvSpPr>
          <p:spPr>
            <a:xfrm>
              <a:off x="2820692" y="5576934"/>
              <a:ext cx="851027" cy="2567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7" extrusionOk="0">
                  <a:moveTo>
                    <a:pt x="0" y="18617"/>
                  </a:moveTo>
                  <a:cubicBezTo>
                    <a:pt x="1948" y="17267"/>
                    <a:pt x="3895" y="15917"/>
                    <a:pt x="5843" y="13121"/>
                  </a:cubicBezTo>
                  <a:cubicBezTo>
                    <a:pt x="7790" y="10324"/>
                    <a:pt x="9738" y="6081"/>
                    <a:pt x="10918" y="3478"/>
                  </a:cubicBezTo>
                  <a:cubicBezTo>
                    <a:pt x="12098" y="874"/>
                    <a:pt x="12511" y="-90"/>
                    <a:pt x="12659" y="6"/>
                  </a:cubicBezTo>
                  <a:cubicBezTo>
                    <a:pt x="12807" y="103"/>
                    <a:pt x="12689" y="1260"/>
                    <a:pt x="12364" y="4056"/>
                  </a:cubicBezTo>
                  <a:cubicBezTo>
                    <a:pt x="12039" y="6853"/>
                    <a:pt x="11508" y="11289"/>
                    <a:pt x="11243" y="14181"/>
                  </a:cubicBezTo>
                  <a:cubicBezTo>
                    <a:pt x="10977" y="17074"/>
                    <a:pt x="10977" y="18424"/>
                    <a:pt x="11125" y="19099"/>
                  </a:cubicBezTo>
                  <a:cubicBezTo>
                    <a:pt x="11272" y="19774"/>
                    <a:pt x="11567" y="19774"/>
                    <a:pt x="12010" y="18906"/>
                  </a:cubicBezTo>
                  <a:cubicBezTo>
                    <a:pt x="12452" y="18039"/>
                    <a:pt x="13043" y="16303"/>
                    <a:pt x="13485" y="15146"/>
                  </a:cubicBezTo>
                  <a:cubicBezTo>
                    <a:pt x="13928" y="13989"/>
                    <a:pt x="14223" y="13410"/>
                    <a:pt x="14518" y="13314"/>
                  </a:cubicBezTo>
                  <a:cubicBezTo>
                    <a:pt x="14813" y="13217"/>
                    <a:pt x="15108" y="13603"/>
                    <a:pt x="15285" y="14374"/>
                  </a:cubicBezTo>
                  <a:cubicBezTo>
                    <a:pt x="15462" y="15146"/>
                    <a:pt x="15521" y="16303"/>
                    <a:pt x="15521" y="17364"/>
                  </a:cubicBezTo>
                  <a:cubicBezTo>
                    <a:pt x="15521" y="18424"/>
                    <a:pt x="15462" y="19389"/>
                    <a:pt x="15285" y="20160"/>
                  </a:cubicBezTo>
                  <a:cubicBezTo>
                    <a:pt x="15108" y="20931"/>
                    <a:pt x="14813" y="21510"/>
                    <a:pt x="14695" y="21221"/>
                  </a:cubicBezTo>
                  <a:cubicBezTo>
                    <a:pt x="14577" y="20931"/>
                    <a:pt x="14636" y="19774"/>
                    <a:pt x="15167" y="17074"/>
                  </a:cubicBezTo>
                  <a:cubicBezTo>
                    <a:pt x="15698" y="14374"/>
                    <a:pt x="16702" y="10131"/>
                    <a:pt x="17852" y="7335"/>
                  </a:cubicBezTo>
                  <a:cubicBezTo>
                    <a:pt x="19003" y="4539"/>
                    <a:pt x="20302" y="3189"/>
                    <a:pt x="21600" y="18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6" name="Line"/>
            <p:cNvSpPr/>
            <p:nvPr/>
          </p:nvSpPr>
          <p:spPr>
            <a:xfrm>
              <a:off x="4020500" y="5336354"/>
              <a:ext cx="207664" cy="520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9" h="21600" extrusionOk="0">
                  <a:moveTo>
                    <a:pt x="20651" y="9739"/>
                  </a:moveTo>
                  <a:cubicBezTo>
                    <a:pt x="21125" y="8100"/>
                    <a:pt x="21600" y="6461"/>
                    <a:pt x="20651" y="4870"/>
                  </a:cubicBezTo>
                  <a:cubicBezTo>
                    <a:pt x="19701" y="3279"/>
                    <a:pt x="17327" y="1736"/>
                    <a:pt x="15547" y="916"/>
                  </a:cubicBezTo>
                  <a:cubicBezTo>
                    <a:pt x="13767" y="96"/>
                    <a:pt x="12580" y="0"/>
                    <a:pt x="11393" y="0"/>
                  </a:cubicBezTo>
                  <a:cubicBezTo>
                    <a:pt x="10207" y="0"/>
                    <a:pt x="9020" y="96"/>
                    <a:pt x="7952" y="1302"/>
                  </a:cubicBezTo>
                  <a:cubicBezTo>
                    <a:pt x="6883" y="2507"/>
                    <a:pt x="5934" y="4821"/>
                    <a:pt x="5341" y="7521"/>
                  </a:cubicBezTo>
                  <a:cubicBezTo>
                    <a:pt x="4747" y="10221"/>
                    <a:pt x="4510" y="13307"/>
                    <a:pt x="4154" y="15573"/>
                  </a:cubicBezTo>
                  <a:cubicBezTo>
                    <a:pt x="3798" y="17839"/>
                    <a:pt x="3323" y="19286"/>
                    <a:pt x="2611" y="20154"/>
                  </a:cubicBezTo>
                  <a:cubicBezTo>
                    <a:pt x="1899" y="21021"/>
                    <a:pt x="949" y="2131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7" name="Line"/>
            <p:cNvSpPr/>
            <p:nvPr/>
          </p:nvSpPr>
          <p:spPr>
            <a:xfrm>
              <a:off x="3971670" y="5564224"/>
              <a:ext cx="453417" cy="2695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8" extrusionOk="0">
                  <a:moveTo>
                    <a:pt x="0" y="16615"/>
                  </a:moveTo>
                  <a:cubicBezTo>
                    <a:pt x="1772" y="16985"/>
                    <a:pt x="3545" y="17354"/>
                    <a:pt x="5428" y="16615"/>
                  </a:cubicBezTo>
                  <a:cubicBezTo>
                    <a:pt x="7311" y="15877"/>
                    <a:pt x="9305" y="14031"/>
                    <a:pt x="10578" y="13108"/>
                  </a:cubicBezTo>
                  <a:cubicBezTo>
                    <a:pt x="11852" y="12185"/>
                    <a:pt x="12406" y="12185"/>
                    <a:pt x="12683" y="12831"/>
                  </a:cubicBezTo>
                  <a:cubicBezTo>
                    <a:pt x="12960" y="13477"/>
                    <a:pt x="12960" y="14769"/>
                    <a:pt x="12960" y="15877"/>
                  </a:cubicBezTo>
                  <a:cubicBezTo>
                    <a:pt x="12960" y="16985"/>
                    <a:pt x="12960" y="17908"/>
                    <a:pt x="12960" y="18831"/>
                  </a:cubicBezTo>
                  <a:cubicBezTo>
                    <a:pt x="12960" y="19754"/>
                    <a:pt x="12960" y="20677"/>
                    <a:pt x="13237" y="21138"/>
                  </a:cubicBezTo>
                  <a:cubicBezTo>
                    <a:pt x="13514" y="21600"/>
                    <a:pt x="14068" y="21600"/>
                    <a:pt x="15452" y="19846"/>
                  </a:cubicBezTo>
                  <a:cubicBezTo>
                    <a:pt x="16837" y="18092"/>
                    <a:pt x="19052" y="14585"/>
                    <a:pt x="20215" y="10985"/>
                  </a:cubicBezTo>
                  <a:cubicBezTo>
                    <a:pt x="21378" y="7385"/>
                    <a:pt x="21489" y="369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8" name="Line"/>
            <p:cNvSpPr/>
            <p:nvPr/>
          </p:nvSpPr>
          <p:spPr>
            <a:xfrm>
              <a:off x="4487867" y="5452181"/>
              <a:ext cx="90684" cy="342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37" extrusionOk="0">
                  <a:moveTo>
                    <a:pt x="18277" y="3071"/>
                  </a:moveTo>
                  <a:cubicBezTo>
                    <a:pt x="19938" y="1767"/>
                    <a:pt x="21600" y="462"/>
                    <a:pt x="21600" y="99"/>
                  </a:cubicBezTo>
                  <a:cubicBezTo>
                    <a:pt x="21600" y="-263"/>
                    <a:pt x="19938" y="317"/>
                    <a:pt x="17446" y="2636"/>
                  </a:cubicBezTo>
                  <a:cubicBezTo>
                    <a:pt x="14954" y="4956"/>
                    <a:pt x="11631" y="9015"/>
                    <a:pt x="9692" y="12204"/>
                  </a:cubicBezTo>
                  <a:cubicBezTo>
                    <a:pt x="7754" y="15393"/>
                    <a:pt x="7200" y="17713"/>
                    <a:pt x="5815" y="19090"/>
                  </a:cubicBezTo>
                  <a:cubicBezTo>
                    <a:pt x="4431" y="20467"/>
                    <a:pt x="2215" y="20902"/>
                    <a:pt x="0" y="213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79" name="Line"/>
            <p:cNvSpPr/>
            <p:nvPr/>
          </p:nvSpPr>
          <p:spPr>
            <a:xfrm>
              <a:off x="4427646" y="5602491"/>
              <a:ext cx="436438" cy="233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225" extrusionOk="0">
                  <a:moveTo>
                    <a:pt x="560" y="13668"/>
                  </a:moveTo>
                  <a:cubicBezTo>
                    <a:pt x="217" y="12821"/>
                    <a:pt x="-126" y="11974"/>
                    <a:pt x="45" y="11444"/>
                  </a:cubicBezTo>
                  <a:cubicBezTo>
                    <a:pt x="217" y="10915"/>
                    <a:pt x="903" y="10703"/>
                    <a:pt x="2503" y="9750"/>
                  </a:cubicBezTo>
                  <a:cubicBezTo>
                    <a:pt x="4103" y="8797"/>
                    <a:pt x="6617" y="7103"/>
                    <a:pt x="8217" y="6044"/>
                  </a:cubicBezTo>
                  <a:cubicBezTo>
                    <a:pt x="9817" y="4985"/>
                    <a:pt x="10503" y="4562"/>
                    <a:pt x="11188" y="4350"/>
                  </a:cubicBezTo>
                  <a:cubicBezTo>
                    <a:pt x="11874" y="4138"/>
                    <a:pt x="12560" y="4138"/>
                    <a:pt x="13131" y="5409"/>
                  </a:cubicBezTo>
                  <a:cubicBezTo>
                    <a:pt x="13703" y="6679"/>
                    <a:pt x="14160" y="9221"/>
                    <a:pt x="14445" y="11550"/>
                  </a:cubicBezTo>
                  <a:cubicBezTo>
                    <a:pt x="14731" y="13880"/>
                    <a:pt x="14845" y="15997"/>
                    <a:pt x="14788" y="17691"/>
                  </a:cubicBezTo>
                  <a:cubicBezTo>
                    <a:pt x="14731" y="19385"/>
                    <a:pt x="14503" y="20656"/>
                    <a:pt x="14674" y="21079"/>
                  </a:cubicBezTo>
                  <a:cubicBezTo>
                    <a:pt x="14845" y="21503"/>
                    <a:pt x="15417" y="21079"/>
                    <a:pt x="16560" y="18750"/>
                  </a:cubicBezTo>
                  <a:cubicBezTo>
                    <a:pt x="17703" y="16421"/>
                    <a:pt x="19417" y="12185"/>
                    <a:pt x="20331" y="9115"/>
                  </a:cubicBezTo>
                  <a:cubicBezTo>
                    <a:pt x="21245" y="6044"/>
                    <a:pt x="21360" y="4138"/>
                    <a:pt x="21417" y="2656"/>
                  </a:cubicBezTo>
                  <a:cubicBezTo>
                    <a:pt x="21474" y="1174"/>
                    <a:pt x="21474" y="115"/>
                    <a:pt x="21303" y="9"/>
                  </a:cubicBezTo>
                  <a:cubicBezTo>
                    <a:pt x="21131" y="-97"/>
                    <a:pt x="20788" y="750"/>
                    <a:pt x="20445" y="15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0" name="Line"/>
            <p:cNvSpPr/>
            <p:nvPr/>
          </p:nvSpPr>
          <p:spPr>
            <a:xfrm>
              <a:off x="4865587" y="5615126"/>
              <a:ext cx="905796" cy="2332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5" h="21238" extrusionOk="0">
                  <a:moveTo>
                    <a:pt x="972" y="4893"/>
                  </a:moveTo>
                  <a:cubicBezTo>
                    <a:pt x="1138" y="5740"/>
                    <a:pt x="1304" y="6588"/>
                    <a:pt x="1193" y="8811"/>
                  </a:cubicBezTo>
                  <a:cubicBezTo>
                    <a:pt x="1083" y="11035"/>
                    <a:pt x="695" y="14635"/>
                    <a:pt x="418" y="16964"/>
                  </a:cubicBezTo>
                  <a:cubicBezTo>
                    <a:pt x="141" y="19293"/>
                    <a:pt x="-25" y="20352"/>
                    <a:pt x="3" y="20458"/>
                  </a:cubicBezTo>
                  <a:cubicBezTo>
                    <a:pt x="30" y="20564"/>
                    <a:pt x="252" y="19717"/>
                    <a:pt x="944" y="17917"/>
                  </a:cubicBezTo>
                  <a:cubicBezTo>
                    <a:pt x="1637" y="16117"/>
                    <a:pt x="2800" y="13364"/>
                    <a:pt x="3520" y="11988"/>
                  </a:cubicBezTo>
                  <a:cubicBezTo>
                    <a:pt x="4240" y="10611"/>
                    <a:pt x="4517" y="10611"/>
                    <a:pt x="4766" y="10929"/>
                  </a:cubicBezTo>
                  <a:cubicBezTo>
                    <a:pt x="5015" y="11246"/>
                    <a:pt x="5237" y="11882"/>
                    <a:pt x="5541" y="11670"/>
                  </a:cubicBezTo>
                  <a:cubicBezTo>
                    <a:pt x="5846" y="11458"/>
                    <a:pt x="6233" y="10399"/>
                    <a:pt x="6926" y="8705"/>
                  </a:cubicBezTo>
                  <a:cubicBezTo>
                    <a:pt x="7618" y="7011"/>
                    <a:pt x="8615" y="4682"/>
                    <a:pt x="9280" y="2882"/>
                  </a:cubicBezTo>
                  <a:cubicBezTo>
                    <a:pt x="9944" y="1082"/>
                    <a:pt x="10277" y="-189"/>
                    <a:pt x="10193" y="23"/>
                  </a:cubicBezTo>
                  <a:cubicBezTo>
                    <a:pt x="10110" y="235"/>
                    <a:pt x="9612" y="1929"/>
                    <a:pt x="9113" y="3940"/>
                  </a:cubicBezTo>
                  <a:cubicBezTo>
                    <a:pt x="8615" y="5952"/>
                    <a:pt x="8117" y="8282"/>
                    <a:pt x="7978" y="11035"/>
                  </a:cubicBezTo>
                  <a:cubicBezTo>
                    <a:pt x="7840" y="13788"/>
                    <a:pt x="8061" y="16964"/>
                    <a:pt x="9030" y="18870"/>
                  </a:cubicBezTo>
                  <a:cubicBezTo>
                    <a:pt x="10000" y="20776"/>
                    <a:pt x="11717" y="21411"/>
                    <a:pt x="13766" y="21199"/>
                  </a:cubicBezTo>
                  <a:cubicBezTo>
                    <a:pt x="15815" y="20987"/>
                    <a:pt x="18197" y="19929"/>
                    <a:pt x="19553" y="19293"/>
                  </a:cubicBezTo>
                  <a:cubicBezTo>
                    <a:pt x="20910" y="18658"/>
                    <a:pt x="21243" y="18446"/>
                    <a:pt x="21575" y="182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1" name="Line"/>
            <p:cNvSpPr/>
            <p:nvPr/>
          </p:nvSpPr>
          <p:spPr>
            <a:xfrm>
              <a:off x="439271" y="521409"/>
              <a:ext cx="107368" cy="3761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1" h="21435" extrusionOk="0">
                  <a:moveTo>
                    <a:pt x="21221" y="3943"/>
                  </a:moveTo>
                  <a:cubicBezTo>
                    <a:pt x="17085" y="2750"/>
                    <a:pt x="12949" y="1558"/>
                    <a:pt x="9502" y="829"/>
                  </a:cubicBezTo>
                  <a:cubicBezTo>
                    <a:pt x="6055" y="100"/>
                    <a:pt x="3298" y="-165"/>
                    <a:pt x="1689" y="100"/>
                  </a:cubicBezTo>
                  <a:cubicBezTo>
                    <a:pt x="81" y="365"/>
                    <a:pt x="-379" y="1160"/>
                    <a:pt x="310" y="3744"/>
                  </a:cubicBezTo>
                  <a:cubicBezTo>
                    <a:pt x="1000" y="6328"/>
                    <a:pt x="2838" y="10701"/>
                    <a:pt x="5136" y="13948"/>
                  </a:cubicBezTo>
                  <a:cubicBezTo>
                    <a:pt x="7434" y="17195"/>
                    <a:pt x="10191" y="19315"/>
                    <a:pt x="12949" y="214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2" name="Line"/>
            <p:cNvSpPr/>
            <p:nvPr/>
          </p:nvSpPr>
          <p:spPr>
            <a:xfrm>
              <a:off x="-1" y="225978"/>
              <a:ext cx="961835" cy="7622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522" extrusionOk="0">
                  <a:moveTo>
                    <a:pt x="1762" y="4189"/>
                  </a:moveTo>
                  <a:cubicBezTo>
                    <a:pt x="1503" y="4124"/>
                    <a:pt x="1245" y="4058"/>
                    <a:pt x="883" y="3861"/>
                  </a:cubicBezTo>
                  <a:cubicBezTo>
                    <a:pt x="521" y="3664"/>
                    <a:pt x="56" y="3336"/>
                    <a:pt x="5" y="3073"/>
                  </a:cubicBezTo>
                  <a:cubicBezTo>
                    <a:pt x="-47" y="2811"/>
                    <a:pt x="315" y="2614"/>
                    <a:pt x="1452" y="2187"/>
                  </a:cubicBezTo>
                  <a:cubicBezTo>
                    <a:pt x="2588" y="1760"/>
                    <a:pt x="4500" y="1104"/>
                    <a:pt x="6438" y="644"/>
                  </a:cubicBezTo>
                  <a:cubicBezTo>
                    <a:pt x="8376" y="185"/>
                    <a:pt x="10340" y="-78"/>
                    <a:pt x="12277" y="20"/>
                  </a:cubicBezTo>
                  <a:cubicBezTo>
                    <a:pt x="14215" y="119"/>
                    <a:pt x="16127" y="579"/>
                    <a:pt x="17419" y="1399"/>
                  </a:cubicBezTo>
                  <a:cubicBezTo>
                    <a:pt x="18711" y="2220"/>
                    <a:pt x="19383" y="3402"/>
                    <a:pt x="19305" y="4879"/>
                  </a:cubicBezTo>
                  <a:cubicBezTo>
                    <a:pt x="19228" y="6356"/>
                    <a:pt x="18401" y="8129"/>
                    <a:pt x="17161" y="9704"/>
                  </a:cubicBezTo>
                  <a:cubicBezTo>
                    <a:pt x="15920" y="11280"/>
                    <a:pt x="14267" y="12659"/>
                    <a:pt x="12484" y="13873"/>
                  </a:cubicBezTo>
                  <a:cubicBezTo>
                    <a:pt x="10701" y="15088"/>
                    <a:pt x="8789" y="16138"/>
                    <a:pt x="7704" y="16729"/>
                  </a:cubicBezTo>
                  <a:cubicBezTo>
                    <a:pt x="6619" y="17320"/>
                    <a:pt x="6361" y="17451"/>
                    <a:pt x="6025" y="17583"/>
                  </a:cubicBezTo>
                  <a:cubicBezTo>
                    <a:pt x="5689" y="17714"/>
                    <a:pt x="5275" y="17845"/>
                    <a:pt x="5275" y="17845"/>
                  </a:cubicBezTo>
                  <a:cubicBezTo>
                    <a:pt x="5275" y="17845"/>
                    <a:pt x="5689" y="17714"/>
                    <a:pt x="6748" y="17484"/>
                  </a:cubicBezTo>
                  <a:cubicBezTo>
                    <a:pt x="7808" y="17255"/>
                    <a:pt x="9513" y="16926"/>
                    <a:pt x="11425" y="16729"/>
                  </a:cubicBezTo>
                  <a:cubicBezTo>
                    <a:pt x="13337" y="16532"/>
                    <a:pt x="15455" y="16467"/>
                    <a:pt x="17161" y="16696"/>
                  </a:cubicBezTo>
                  <a:cubicBezTo>
                    <a:pt x="18866" y="16926"/>
                    <a:pt x="20158" y="17451"/>
                    <a:pt x="20830" y="17911"/>
                  </a:cubicBezTo>
                  <a:cubicBezTo>
                    <a:pt x="21501" y="18371"/>
                    <a:pt x="21553" y="18765"/>
                    <a:pt x="20985" y="19224"/>
                  </a:cubicBezTo>
                  <a:cubicBezTo>
                    <a:pt x="20416" y="19684"/>
                    <a:pt x="19228" y="20209"/>
                    <a:pt x="17419" y="20603"/>
                  </a:cubicBezTo>
                  <a:cubicBezTo>
                    <a:pt x="15610" y="20997"/>
                    <a:pt x="13182" y="21259"/>
                    <a:pt x="11709" y="21391"/>
                  </a:cubicBezTo>
                  <a:cubicBezTo>
                    <a:pt x="10236" y="21522"/>
                    <a:pt x="9720" y="21522"/>
                    <a:pt x="9203" y="2152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3" name="Line"/>
            <p:cNvSpPr/>
            <p:nvPr/>
          </p:nvSpPr>
          <p:spPr>
            <a:xfrm>
              <a:off x="1030021" y="399209"/>
              <a:ext cx="375720" cy="4461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3" h="21472" extrusionOk="0">
                  <a:moveTo>
                    <a:pt x="4204" y="2833"/>
                  </a:moveTo>
                  <a:cubicBezTo>
                    <a:pt x="7869" y="2161"/>
                    <a:pt x="11535" y="1490"/>
                    <a:pt x="13826" y="986"/>
                  </a:cubicBezTo>
                  <a:cubicBezTo>
                    <a:pt x="16117" y="483"/>
                    <a:pt x="17033" y="147"/>
                    <a:pt x="16837" y="35"/>
                  </a:cubicBezTo>
                  <a:cubicBezTo>
                    <a:pt x="16640" y="-77"/>
                    <a:pt x="15331" y="35"/>
                    <a:pt x="12844" y="1042"/>
                  </a:cubicBezTo>
                  <a:cubicBezTo>
                    <a:pt x="10357" y="2049"/>
                    <a:pt x="6691" y="3952"/>
                    <a:pt x="4204" y="6414"/>
                  </a:cubicBezTo>
                  <a:cubicBezTo>
                    <a:pt x="1717" y="8876"/>
                    <a:pt x="408" y="11898"/>
                    <a:pt x="80" y="14360"/>
                  </a:cubicBezTo>
                  <a:cubicBezTo>
                    <a:pt x="-247" y="16822"/>
                    <a:pt x="408" y="18725"/>
                    <a:pt x="2437" y="19900"/>
                  </a:cubicBezTo>
                  <a:cubicBezTo>
                    <a:pt x="4466" y="21075"/>
                    <a:pt x="7869" y="21523"/>
                    <a:pt x="10815" y="21467"/>
                  </a:cubicBezTo>
                  <a:cubicBezTo>
                    <a:pt x="13760" y="21411"/>
                    <a:pt x="16248" y="20851"/>
                    <a:pt x="17949" y="20292"/>
                  </a:cubicBezTo>
                  <a:cubicBezTo>
                    <a:pt x="19651" y="19732"/>
                    <a:pt x="20568" y="19173"/>
                    <a:pt x="20960" y="18613"/>
                  </a:cubicBezTo>
                  <a:cubicBezTo>
                    <a:pt x="21353" y="18054"/>
                    <a:pt x="21222" y="17494"/>
                    <a:pt x="19848" y="16990"/>
                  </a:cubicBezTo>
                  <a:cubicBezTo>
                    <a:pt x="18473" y="16487"/>
                    <a:pt x="15855" y="16039"/>
                    <a:pt x="13237" y="1559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4" name="Line"/>
            <p:cNvSpPr/>
            <p:nvPr/>
          </p:nvSpPr>
          <p:spPr>
            <a:xfrm>
              <a:off x="1006730" y="377338"/>
              <a:ext cx="720020" cy="449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327" extrusionOk="0">
                  <a:moveTo>
                    <a:pt x="632" y="17712"/>
                  </a:moveTo>
                  <a:cubicBezTo>
                    <a:pt x="286" y="18043"/>
                    <a:pt x="-60" y="18373"/>
                    <a:pt x="9" y="18428"/>
                  </a:cubicBezTo>
                  <a:cubicBezTo>
                    <a:pt x="78" y="18483"/>
                    <a:pt x="563" y="18263"/>
                    <a:pt x="1913" y="17547"/>
                  </a:cubicBezTo>
                  <a:cubicBezTo>
                    <a:pt x="3263" y="16830"/>
                    <a:pt x="5478" y="15618"/>
                    <a:pt x="7105" y="14626"/>
                  </a:cubicBezTo>
                  <a:cubicBezTo>
                    <a:pt x="8732" y="13635"/>
                    <a:pt x="9771" y="12863"/>
                    <a:pt x="10498" y="12367"/>
                  </a:cubicBezTo>
                  <a:cubicBezTo>
                    <a:pt x="11225" y="11871"/>
                    <a:pt x="11640" y="11651"/>
                    <a:pt x="11848" y="11926"/>
                  </a:cubicBezTo>
                  <a:cubicBezTo>
                    <a:pt x="12055" y="12202"/>
                    <a:pt x="12055" y="12973"/>
                    <a:pt x="11571" y="14351"/>
                  </a:cubicBezTo>
                  <a:cubicBezTo>
                    <a:pt x="11086" y="15728"/>
                    <a:pt x="10117" y="17712"/>
                    <a:pt x="9528" y="18924"/>
                  </a:cubicBezTo>
                  <a:cubicBezTo>
                    <a:pt x="8940" y="20137"/>
                    <a:pt x="8732" y="20577"/>
                    <a:pt x="8455" y="20908"/>
                  </a:cubicBezTo>
                  <a:cubicBezTo>
                    <a:pt x="8178" y="21239"/>
                    <a:pt x="7832" y="21459"/>
                    <a:pt x="7763" y="21239"/>
                  </a:cubicBezTo>
                  <a:cubicBezTo>
                    <a:pt x="7694" y="21018"/>
                    <a:pt x="7902" y="20357"/>
                    <a:pt x="8663" y="18759"/>
                  </a:cubicBezTo>
                  <a:cubicBezTo>
                    <a:pt x="9425" y="17161"/>
                    <a:pt x="10740" y="14626"/>
                    <a:pt x="11744" y="13359"/>
                  </a:cubicBezTo>
                  <a:cubicBezTo>
                    <a:pt x="12748" y="12092"/>
                    <a:pt x="13440" y="12092"/>
                    <a:pt x="14236" y="12973"/>
                  </a:cubicBezTo>
                  <a:cubicBezTo>
                    <a:pt x="15032" y="13855"/>
                    <a:pt x="15932" y="15618"/>
                    <a:pt x="16625" y="16941"/>
                  </a:cubicBezTo>
                  <a:cubicBezTo>
                    <a:pt x="17317" y="18263"/>
                    <a:pt x="17802" y="19145"/>
                    <a:pt x="18182" y="19751"/>
                  </a:cubicBezTo>
                  <a:cubicBezTo>
                    <a:pt x="18563" y="20357"/>
                    <a:pt x="18840" y="20688"/>
                    <a:pt x="19152" y="20798"/>
                  </a:cubicBezTo>
                  <a:cubicBezTo>
                    <a:pt x="19463" y="20908"/>
                    <a:pt x="19809" y="20798"/>
                    <a:pt x="20259" y="19420"/>
                  </a:cubicBezTo>
                  <a:cubicBezTo>
                    <a:pt x="20709" y="18043"/>
                    <a:pt x="21263" y="15398"/>
                    <a:pt x="21402" y="12147"/>
                  </a:cubicBezTo>
                  <a:cubicBezTo>
                    <a:pt x="21540" y="8896"/>
                    <a:pt x="21263" y="5039"/>
                    <a:pt x="20952" y="2779"/>
                  </a:cubicBezTo>
                  <a:cubicBezTo>
                    <a:pt x="20640" y="520"/>
                    <a:pt x="20294" y="-141"/>
                    <a:pt x="20155" y="24"/>
                  </a:cubicBezTo>
                  <a:cubicBezTo>
                    <a:pt x="20017" y="190"/>
                    <a:pt x="20086" y="1181"/>
                    <a:pt x="20155" y="21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5" name="Line"/>
            <p:cNvSpPr/>
            <p:nvPr/>
          </p:nvSpPr>
          <p:spPr>
            <a:xfrm>
              <a:off x="1763574" y="348781"/>
              <a:ext cx="343045" cy="480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5" h="21477" extrusionOk="0">
                  <a:moveTo>
                    <a:pt x="9307" y="5192"/>
                  </a:moveTo>
                  <a:cubicBezTo>
                    <a:pt x="11179" y="3738"/>
                    <a:pt x="13051" y="2285"/>
                    <a:pt x="14275" y="1350"/>
                  </a:cubicBezTo>
                  <a:cubicBezTo>
                    <a:pt x="15499" y="415"/>
                    <a:pt x="16075" y="0"/>
                    <a:pt x="16075" y="0"/>
                  </a:cubicBezTo>
                  <a:cubicBezTo>
                    <a:pt x="16075" y="0"/>
                    <a:pt x="15499" y="415"/>
                    <a:pt x="13555" y="2025"/>
                  </a:cubicBezTo>
                  <a:cubicBezTo>
                    <a:pt x="11611" y="3635"/>
                    <a:pt x="8299" y="6438"/>
                    <a:pt x="5779" y="9398"/>
                  </a:cubicBezTo>
                  <a:cubicBezTo>
                    <a:pt x="3259" y="12358"/>
                    <a:pt x="1531" y="15473"/>
                    <a:pt x="667" y="17394"/>
                  </a:cubicBezTo>
                  <a:cubicBezTo>
                    <a:pt x="-197" y="19315"/>
                    <a:pt x="-197" y="20042"/>
                    <a:pt x="523" y="20613"/>
                  </a:cubicBezTo>
                  <a:cubicBezTo>
                    <a:pt x="1243" y="21185"/>
                    <a:pt x="2683" y="21600"/>
                    <a:pt x="5923" y="21444"/>
                  </a:cubicBezTo>
                  <a:cubicBezTo>
                    <a:pt x="9163" y="21288"/>
                    <a:pt x="14203" y="20562"/>
                    <a:pt x="17155" y="19990"/>
                  </a:cubicBezTo>
                  <a:cubicBezTo>
                    <a:pt x="20107" y="19419"/>
                    <a:pt x="20971" y="19004"/>
                    <a:pt x="21187" y="18173"/>
                  </a:cubicBezTo>
                  <a:cubicBezTo>
                    <a:pt x="21403" y="17342"/>
                    <a:pt x="20971" y="16096"/>
                    <a:pt x="20539" y="1485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6" name="Line"/>
            <p:cNvSpPr/>
            <p:nvPr/>
          </p:nvSpPr>
          <p:spPr>
            <a:xfrm>
              <a:off x="1739470" y="302410"/>
              <a:ext cx="656951" cy="511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497" extrusionOk="0">
                  <a:moveTo>
                    <a:pt x="0" y="15340"/>
                  </a:moveTo>
                  <a:cubicBezTo>
                    <a:pt x="2671" y="14558"/>
                    <a:pt x="5343" y="13776"/>
                    <a:pt x="7594" y="12554"/>
                  </a:cubicBezTo>
                  <a:cubicBezTo>
                    <a:pt x="9846" y="11332"/>
                    <a:pt x="11678" y="9671"/>
                    <a:pt x="13013" y="8009"/>
                  </a:cubicBezTo>
                  <a:cubicBezTo>
                    <a:pt x="14349" y="6348"/>
                    <a:pt x="15189" y="4686"/>
                    <a:pt x="16410" y="3464"/>
                  </a:cubicBezTo>
                  <a:cubicBezTo>
                    <a:pt x="17631" y="2243"/>
                    <a:pt x="19234" y="1461"/>
                    <a:pt x="20226" y="972"/>
                  </a:cubicBezTo>
                  <a:cubicBezTo>
                    <a:pt x="21218" y="483"/>
                    <a:pt x="21600" y="288"/>
                    <a:pt x="21562" y="141"/>
                  </a:cubicBezTo>
                  <a:cubicBezTo>
                    <a:pt x="21524" y="-5"/>
                    <a:pt x="21066" y="-103"/>
                    <a:pt x="20150" y="190"/>
                  </a:cubicBezTo>
                  <a:cubicBezTo>
                    <a:pt x="19234" y="483"/>
                    <a:pt x="17860" y="1168"/>
                    <a:pt x="16563" y="2976"/>
                  </a:cubicBezTo>
                  <a:cubicBezTo>
                    <a:pt x="15265" y="4784"/>
                    <a:pt x="14044" y="7716"/>
                    <a:pt x="13242" y="10697"/>
                  </a:cubicBezTo>
                  <a:cubicBezTo>
                    <a:pt x="12441" y="13678"/>
                    <a:pt x="12059" y="16708"/>
                    <a:pt x="11945" y="18516"/>
                  </a:cubicBezTo>
                  <a:cubicBezTo>
                    <a:pt x="11830" y="20324"/>
                    <a:pt x="11983" y="20911"/>
                    <a:pt x="12136" y="214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7" name="Line"/>
            <p:cNvSpPr/>
            <p:nvPr/>
          </p:nvSpPr>
          <p:spPr>
            <a:xfrm>
              <a:off x="2151032" y="534797"/>
              <a:ext cx="251123" cy="1255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00" y="18000"/>
                    <a:pt x="8400" y="14400"/>
                    <a:pt x="12000" y="10800"/>
                  </a:cubicBezTo>
                  <a:cubicBezTo>
                    <a:pt x="15600" y="7200"/>
                    <a:pt x="18600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8" name="Line"/>
            <p:cNvSpPr/>
            <p:nvPr/>
          </p:nvSpPr>
          <p:spPr>
            <a:xfrm>
              <a:off x="2537494" y="381334"/>
              <a:ext cx="80906" cy="286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12" h="21600" extrusionOk="0">
                  <a:moveTo>
                    <a:pt x="15058" y="0"/>
                  </a:moveTo>
                  <a:cubicBezTo>
                    <a:pt x="10388" y="4215"/>
                    <a:pt x="5717" y="8429"/>
                    <a:pt x="2798" y="11854"/>
                  </a:cubicBezTo>
                  <a:cubicBezTo>
                    <a:pt x="-120" y="15278"/>
                    <a:pt x="-1288" y="17912"/>
                    <a:pt x="1923" y="19405"/>
                  </a:cubicBezTo>
                  <a:cubicBezTo>
                    <a:pt x="5134" y="20898"/>
                    <a:pt x="12723" y="21249"/>
                    <a:pt x="20312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89" name="Line"/>
            <p:cNvSpPr/>
            <p:nvPr/>
          </p:nvSpPr>
          <p:spPr>
            <a:xfrm>
              <a:off x="2841619" y="374358"/>
              <a:ext cx="34879" cy="29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720" y="3771"/>
                    <a:pt x="15840" y="7543"/>
                    <a:pt x="13680" y="10971"/>
                  </a:cubicBezTo>
                  <a:cubicBezTo>
                    <a:pt x="11520" y="14400"/>
                    <a:pt x="10080" y="17486"/>
                    <a:pt x="7920" y="19200"/>
                  </a:cubicBezTo>
                  <a:cubicBezTo>
                    <a:pt x="5760" y="20914"/>
                    <a:pt x="2880" y="2125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0" name="Line"/>
            <p:cNvSpPr/>
            <p:nvPr/>
          </p:nvSpPr>
          <p:spPr>
            <a:xfrm>
              <a:off x="2681179" y="256644"/>
              <a:ext cx="777482" cy="4316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556" extrusionOk="0">
                  <a:moveTo>
                    <a:pt x="0" y="7969"/>
                  </a:moveTo>
                  <a:cubicBezTo>
                    <a:pt x="2186" y="7156"/>
                    <a:pt x="4371" y="6343"/>
                    <a:pt x="6718" y="5182"/>
                  </a:cubicBezTo>
                  <a:cubicBezTo>
                    <a:pt x="9064" y="4021"/>
                    <a:pt x="11571" y="2511"/>
                    <a:pt x="13404" y="1582"/>
                  </a:cubicBezTo>
                  <a:cubicBezTo>
                    <a:pt x="15236" y="653"/>
                    <a:pt x="16393" y="304"/>
                    <a:pt x="17164" y="130"/>
                  </a:cubicBezTo>
                  <a:cubicBezTo>
                    <a:pt x="17936" y="-44"/>
                    <a:pt x="18321" y="-44"/>
                    <a:pt x="18354" y="130"/>
                  </a:cubicBezTo>
                  <a:cubicBezTo>
                    <a:pt x="18386" y="304"/>
                    <a:pt x="18064" y="653"/>
                    <a:pt x="16971" y="2046"/>
                  </a:cubicBezTo>
                  <a:cubicBezTo>
                    <a:pt x="15879" y="3440"/>
                    <a:pt x="14014" y="5879"/>
                    <a:pt x="12986" y="7330"/>
                  </a:cubicBezTo>
                  <a:cubicBezTo>
                    <a:pt x="11957" y="8782"/>
                    <a:pt x="11764" y="9246"/>
                    <a:pt x="11700" y="9769"/>
                  </a:cubicBezTo>
                  <a:cubicBezTo>
                    <a:pt x="11636" y="10291"/>
                    <a:pt x="11700" y="10872"/>
                    <a:pt x="12375" y="11221"/>
                  </a:cubicBezTo>
                  <a:cubicBezTo>
                    <a:pt x="13050" y="11569"/>
                    <a:pt x="14336" y="11685"/>
                    <a:pt x="15846" y="12150"/>
                  </a:cubicBezTo>
                  <a:cubicBezTo>
                    <a:pt x="17357" y="12614"/>
                    <a:pt x="19093" y="13427"/>
                    <a:pt x="20154" y="14182"/>
                  </a:cubicBezTo>
                  <a:cubicBezTo>
                    <a:pt x="21214" y="14937"/>
                    <a:pt x="21600" y="15633"/>
                    <a:pt x="21471" y="16621"/>
                  </a:cubicBezTo>
                  <a:cubicBezTo>
                    <a:pt x="21343" y="17608"/>
                    <a:pt x="20700" y="18885"/>
                    <a:pt x="18932" y="19756"/>
                  </a:cubicBezTo>
                  <a:cubicBezTo>
                    <a:pt x="17164" y="20627"/>
                    <a:pt x="14271" y="21091"/>
                    <a:pt x="11379" y="2155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1" name="Line"/>
            <p:cNvSpPr/>
            <p:nvPr/>
          </p:nvSpPr>
          <p:spPr>
            <a:xfrm>
              <a:off x="3629865" y="472017"/>
              <a:ext cx="188343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2" name="Line"/>
            <p:cNvSpPr/>
            <p:nvPr/>
          </p:nvSpPr>
          <p:spPr>
            <a:xfrm>
              <a:off x="3881859" y="224146"/>
              <a:ext cx="324243" cy="4710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1558" extrusionOk="0">
                  <a:moveTo>
                    <a:pt x="6377" y="10386"/>
                  </a:moveTo>
                  <a:cubicBezTo>
                    <a:pt x="4692" y="11556"/>
                    <a:pt x="3007" y="12726"/>
                    <a:pt x="1934" y="14163"/>
                  </a:cubicBezTo>
                  <a:cubicBezTo>
                    <a:pt x="862" y="15599"/>
                    <a:pt x="403" y="17302"/>
                    <a:pt x="173" y="18419"/>
                  </a:cubicBezTo>
                  <a:cubicBezTo>
                    <a:pt x="-57" y="19536"/>
                    <a:pt x="-57" y="20068"/>
                    <a:pt x="173" y="19856"/>
                  </a:cubicBezTo>
                  <a:cubicBezTo>
                    <a:pt x="403" y="19643"/>
                    <a:pt x="862" y="18685"/>
                    <a:pt x="1398" y="16344"/>
                  </a:cubicBezTo>
                  <a:cubicBezTo>
                    <a:pt x="1934" y="14003"/>
                    <a:pt x="2547" y="10279"/>
                    <a:pt x="3696" y="7353"/>
                  </a:cubicBezTo>
                  <a:cubicBezTo>
                    <a:pt x="4845" y="4427"/>
                    <a:pt x="6530" y="2299"/>
                    <a:pt x="9211" y="1182"/>
                  </a:cubicBezTo>
                  <a:cubicBezTo>
                    <a:pt x="11892" y="64"/>
                    <a:pt x="15569" y="-42"/>
                    <a:pt x="17790" y="11"/>
                  </a:cubicBezTo>
                  <a:cubicBezTo>
                    <a:pt x="20011" y="64"/>
                    <a:pt x="20777" y="277"/>
                    <a:pt x="21160" y="1075"/>
                  </a:cubicBezTo>
                  <a:cubicBezTo>
                    <a:pt x="21543" y="1873"/>
                    <a:pt x="21543" y="3257"/>
                    <a:pt x="19705" y="4746"/>
                  </a:cubicBezTo>
                  <a:cubicBezTo>
                    <a:pt x="17866" y="6236"/>
                    <a:pt x="14190" y="7832"/>
                    <a:pt x="11969" y="8790"/>
                  </a:cubicBezTo>
                  <a:cubicBezTo>
                    <a:pt x="9747" y="9747"/>
                    <a:pt x="8981" y="10066"/>
                    <a:pt x="8369" y="10439"/>
                  </a:cubicBezTo>
                  <a:cubicBezTo>
                    <a:pt x="7756" y="10811"/>
                    <a:pt x="7296" y="11237"/>
                    <a:pt x="7296" y="11662"/>
                  </a:cubicBezTo>
                  <a:cubicBezTo>
                    <a:pt x="7296" y="12088"/>
                    <a:pt x="7756" y="12514"/>
                    <a:pt x="9977" y="13471"/>
                  </a:cubicBezTo>
                  <a:cubicBezTo>
                    <a:pt x="12198" y="14429"/>
                    <a:pt x="16181" y="15919"/>
                    <a:pt x="18479" y="17089"/>
                  </a:cubicBezTo>
                  <a:cubicBezTo>
                    <a:pt x="20777" y="18259"/>
                    <a:pt x="21390" y="19111"/>
                    <a:pt x="21160" y="19696"/>
                  </a:cubicBezTo>
                  <a:cubicBezTo>
                    <a:pt x="20930" y="20281"/>
                    <a:pt x="19858" y="20600"/>
                    <a:pt x="17943" y="20866"/>
                  </a:cubicBezTo>
                  <a:cubicBezTo>
                    <a:pt x="16028" y="21132"/>
                    <a:pt x="13271" y="21345"/>
                    <a:pt x="10513" y="215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3" name="Line"/>
            <p:cNvSpPr/>
            <p:nvPr/>
          </p:nvSpPr>
          <p:spPr>
            <a:xfrm>
              <a:off x="4236735" y="222142"/>
              <a:ext cx="601028" cy="531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2" h="21367" extrusionOk="0">
                  <a:moveTo>
                    <a:pt x="497" y="18183"/>
                  </a:moveTo>
                  <a:cubicBezTo>
                    <a:pt x="911" y="18744"/>
                    <a:pt x="1325" y="19305"/>
                    <a:pt x="1490" y="19820"/>
                  </a:cubicBezTo>
                  <a:cubicBezTo>
                    <a:pt x="1656" y="20334"/>
                    <a:pt x="1573" y="20801"/>
                    <a:pt x="1325" y="21082"/>
                  </a:cubicBezTo>
                  <a:cubicBezTo>
                    <a:pt x="1077" y="21362"/>
                    <a:pt x="663" y="21456"/>
                    <a:pt x="373" y="21269"/>
                  </a:cubicBezTo>
                  <a:cubicBezTo>
                    <a:pt x="84" y="21082"/>
                    <a:pt x="-82" y="20614"/>
                    <a:pt x="42" y="18744"/>
                  </a:cubicBezTo>
                  <a:cubicBezTo>
                    <a:pt x="166" y="16874"/>
                    <a:pt x="580" y="13601"/>
                    <a:pt x="1201" y="10516"/>
                  </a:cubicBezTo>
                  <a:cubicBezTo>
                    <a:pt x="1821" y="7430"/>
                    <a:pt x="2649" y="4531"/>
                    <a:pt x="3146" y="2848"/>
                  </a:cubicBezTo>
                  <a:cubicBezTo>
                    <a:pt x="3642" y="1165"/>
                    <a:pt x="3808" y="698"/>
                    <a:pt x="4097" y="370"/>
                  </a:cubicBezTo>
                  <a:cubicBezTo>
                    <a:pt x="4387" y="43"/>
                    <a:pt x="4801" y="-144"/>
                    <a:pt x="5297" y="137"/>
                  </a:cubicBezTo>
                  <a:cubicBezTo>
                    <a:pt x="5794" y="417"/>
                    <a:pt x="6373" y="1165"/>
                    <a:pt x="6870" y="2848"/>
                  </a:cubicBezTo>
                  <a:cubicBezTo>
                    <a:pt x="7366" y="4531"/>
                    <a:pt x="7780" y="7150"/>
                    <a:pt x="8070" y="9487"/>
                  </a:cubicBezTo>
                  <a:cubicBezTo>
                    <a:pt x="8359" y="11825"/>
                    <a:pt x="8525" y="13882"/>
                    <a:pt x="8732" y="15191"/>
                  </a:cubicBezTo>
                  <a:cubicBezTo>
                    <a:pt x="8939" y="16500"/>
                    <a:pt x="9187" y="17061"/>
                    <a:pt x="9021" y="17248"/>
                  </a:cubicBezTo>
                  <a:cubicBezTo>
                    <a:pt x="8856" y="17435"/>
                    <a:pt x="8277" y="17248"/>
                    <a:pt x="6911" y="16547"/>
                  </a:cubicBezTo>
                  <a:cubicBezTo>
                    <a:pt x="5546" y="15846"/>
                    <a:pt x="3394" y="14630"/>
                    <a:pt x="2152" y="13835"/>
                  </a:cubicBezTo>
                  <a:cubicBezTo>
                    <a:pt x="911" y="13040"/>
                    <a:pt x="580" y="12666"/>
                    <a:pt x="580" y="12292"/>
                  </a:cubicBezTo>
                  <a:cubicBezTo>
                    <a:pt x="580" y="11918"/>
                    <a:pt x="911" y="11544"/>
                    <a:pt x="2442" y="10750"/>
                  </a:cubicBezTo>
                  <a:cubicBezTo>
                    <a:pt x="3973" y="9955"/>
                    <a:pt x="6704" y="8739"/>
                    <a:pt x="9518" y="7664"/>
                  </a:cubicBezTo>
                  <a:cubicBezTo>
                    <a:pt x="12332" y="6588"/>
                    <a:pt x="15228" y="5653"/>
                    <a:pt x="17008" y="5139"/>
                  </a:cubicBezTo>
                  <a:cubicBezTo>
                    <a:pt x="18787" y="4625"/>
                    <a:pt x="19449" y="4531"/>
                    <a:pt x="19532" y="4625"/>
                  </a:cubicBezTo>
                  <a:cubicBezTo>
                    <a:pt x="19615" y="4718"/>
                    <a:pt x="19118" y="4999"/>
                    <a:pt x="17752" y="5747"/>
                  </a:cubicBezTo>
                  <a:cubicBezTo>
                    <a:pt x="16387" y="6495"/>
                    <a:pt x="14152" y="7711"/>
                    <a:pt x="12663" y="8646"/>
                  </a:cubicBezTo>
                  <a:cubicBezTo>
                    <a:pt x="11173" y="9581"/>
                    <a:pt x="10428" y="10235"/>
                    <a:pt x="10015" y="10796"/>
                  </a:cubicBezTo>
                  <a:cubicBezTo>
                    <a:pt x="9601" y="11357"/>
                    <a:pt x="9518" y="11825"/>
                    <a:pt x="10304" y="12386"/>
                  </a:cubicBezTo>
                  <a:cubicBezTo>
                    <a:pt x="11090" y="12947"/>
                    <a:pt x="12746" y="13601"/>
                    <a:pt x="14649" y="14303"/>
                  </a:cubicBezTo>
                  <a:cubicBezTo>
                    <a:pt x="16552" y="15004"/>
                    <a:pt x="18704" y="15752"/>
                    <a:pt x="19946" y="16360"/>
                  </a:cubicBezTo>
                  <a:cubicBezTo>
                    <a:pt x="21187" y="16968"/>
                    <a:pt x="21518" y="17435"/>
                    <a:pt x="21352" y="17716"/>
                  </a:cubicBezTo>
                  <a:cubicBezTo>
                    <a:pt x="21187" y="17996"/>
                    <a:pt x="20525" y="18090"/>
                    <a:pt x="18787" y="18090"/>
                  </a:cubicBezTo>
                  <a:cubicBezTo>
                    <a:pt x="17049" y="18090"/>
                    <a:pt x="14235" y="17996"/>
                    <a:pt x="12373" y="17809"/>
                  </a:cubicBezTo>
                  <a:cubicBezTo>
                    <a:pt x="10511" y="17622"/>
                    <a:pt x="9601" y="17342"/>
                    <a:pt x="8690" y="1706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4" name="Line"/>
            <p:cNvSpPr/>
            <p:nvPr/>
          </p:nvSpPr>
          <p:spPr>
            <a:xfrm>
              <a:off x="4891722" y="184776"/>
              <a:ext cx="803438" cy="529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4" h="21556" extrusionOk="0">
                  <a:moveTo>
                    <a:pt x="1871" y="7440"/>
                  </a:moveTo>
                  <a:cubicBezTo>
                    <a:pt x="2982" y="6493"/>
                    <a:pt x="4093" y="5545"/>
                    <a:pt x="4803" y="4977"/>
                  </a:cubicBezTo>
                  <a:cubicBezTo>
                    <a:pt x="5512" y="4409"/>
                    <a:pt x="5821" y="4219"/>
                    <a:pt x="5728" y="4267"/>
                  </a:cubicBezTo>
                  <a:cubicBezTo>
                    <a:pt x="5636" y="4314"/>
                    <a:pt x="5142" y="4598"/>
                    <a:pt x="4186" y="5782"/>
                  </a:cubicBezTo>
                  <a:cubicBezTo>
                    <a:pt x="3229" y="6967"/>
                    <a:pt x="1810" y="9051"/>
                    <a:pt x="946" y="11277"/>
                  </a:cubicBezTo>
                  <a:cubicBezTo>
                    <a:pt x="82" y="13503"/>
                    <a:pt x="-227" y="15872"/>
                    <a:pt x="174" y="17577"/>
                  </a:cubicBezTo>
                  <a:cubicBezTo>
                    <a:pt x="575" y="19282"/>
                    <a:pt x="1686" y="20324"/>
                    <a:pt x="3075" y="20751"/>
                  </a:cubicBezTo>
                  <a:cubicBezTo>
                    <a:pt x="4463" y="21177"/>
                    <a:pt x="6130" y="20988"/>
                    <a:pt x="7117" y="20751"/>
                  </a:cubicBezTo>
                  <a:cubicBezTo>
                    <a:pt x="8104" y="20514"/>
                    <a:pt x="8413" y="20230"/>
                    <a:pt x="8660" y="19803"/>
                  </a:cubicBezTo>
                  <a:cubicBezTo>
                    <a:pt x="8907" y="19377"/>
                    <a:pt x="9092" y="18809"/>
                    <a:pt x="9030" y="18382"/>
                  </a:cubicBezTo>
                  <a:cubicBezTo>
                    <a:pt x="8968" y="17956"/>
                    <a:pt x="8660" y="17672"/>
                    <a:pt x="7456" y="17388"/>
                  </a:cubicBezTo>
                  <a:cubicBezTo>
                    <a:pt x="6253" y="17103"/>
                    <a:pt x="4155" y="16819"/>
                    <a:pt x="2859" y="16677"/>
                  </a:cubicBezTo>
                  <a:cubicBezTo>
                    <a:pt x="1563" y="16535"/>
                    <a:pt x="1069" y="16535"/>
                    <a:pt x="668" y="16535"/>
                  </a:cubicBezTo>
                  <a:cubicBezTo>
                    <a:pt x="267" y="16535"/>
                    <a:pt x="-42" y="16535"/>
                    <a:pt x="51" y="16393"/>
                  </a:cubicBezTo>
                  <a:cubicBezTo>
                    <a:pt x="143" y="16251"/>
                    <a:pt x="637" y="15967"/>
                    <a:pt x="1995" y="15445"/>
                  </a:cubicBezTo>
                  <a:cubicBezTo>
                    <a:pt x="3352" y="14924"/>
                    <a:pt x="5574" y="14167"/>
                    <a:pt x="7518" y="13645"/>
                  </a:cubicBezTo>
                  <a:cubicBezTo>
                    <a:pt x="9462" y="13124"/>
                    <a:pt x="11128" y="12840"/>
                    <a:pt x="12116" y="12888"/>
                  </a:cubicBezTo>
                  <a:cubicBezTo>
                    <a:pt x="13103" y="12935"/>
                    <a:pt x="13412" y="13314"/>
                    <a:pt x="13597" y="13740"/>
                  </a:cubicBezTo>
                  <a:cubicBezTo>
                    <a:pt x="13782" y="14167"/>
                    <a:pt x="13844" y="14640"/>
                    <a:pt x="13566" y="15351"/>
                  </a:cubicBezTo>
                  <a:cubicBezTo>
                    <a:pt x="13288" y="16061"/>
                    <a:pt x="12671" y="17009"/>
                    <a:pt x="12208" y="17530"/>
                  </a:cubicBezTo>
                  <a:cubicBezTo>
                    <a:pt x="11746" y="18051"/>
                    <a:pt x="11437" y="18145"/>
                    <a:pt x="11067" y="18193"/>
                  </a:cubicBezTo>
                  <a:cubicBezTo>
                    <a:pt x="10696" y="18240"/>
                    <a:pt x="10264" y="18240"/>
                    <a:pt x="10018" y="18003"/>
                  </a:cubicBezTo>
                  <a:cubicBezTo>
                    <a:pt x="9771" y="17767"/>
                    <a:pt x="9709" y="17293"/>
                    <a:pt x="9987" y="15493"/>
                  </a:cubicBezTo>
                  <a:cubicBezTo>
                    <a:pt x="10264" y="13693"/>
                    <a:pt x="10882" y="10567"/>
                    <a:pt x="11406" y="7961"/>
                  </a:cubicBezTo>
                  <a:cubicBezTo>
                    <a:pt x="11931" y="5356"/>
                    <a:pt x="12363" y="3272"/>
                    <a:pt x="12610" y="1945"/>
                  </a:cubicBezTo>
                  <a:cubicBezTo>
                    <a:pt x="12856" y="619"/>
                    <a:pt x="12918" y="51"/>
                    <a:pt x="12980" y="3"/>
                  </a:cubicBezTo>
                  <a:cubicBezTo>
                    <a:pt x="13042" y="-44"/>
                    <a:pt x="13103" y="430"/>
                    <a:pt x="13134" y="1993"/>
                  </a:cubicBezTo>
                  <a:cubicBezTo>
                    <a:pt x="13165" y="3556"/>
                    <a:pt x="13165" y="6209"/>
                    <a:pt x="13967" y="8435"/>
                  </a:cubicBezTo>
                  <a:cubicBezTo>
                    <a:pt x="14770" y="10661"/>
                    <a:pt x="16374" y="12461"/>
                    <a:pt x="17639" y="13788"/>
                  </a:cubicBezTo>
                  <a:cubicBezTo>
                    <a:pt x="18904" y="15114"/>
                    <a:pt x="19830" y="15967"/>
                    <a:pt x="20416" y="16677"/>
                  </a:cubicBezTo>
                  <a:cubicBezTo>
                    <a:pt x="21003" y="17388"/>
                    <a:pt x="21250" y="17956"/>
                    <a:pt x="21311" y="18524"/>
                  </a:cubicBezTo>
                  <a:cubicBezTo>
                    <a:pt x="21373" y="19093"/>
                    <a:pt x="21250" y="19661"/>
                    <a:pt x="20386" y="20135"/>
                  </a:cubicBezTo>
                  <a:cubicBezTo>
                    <a:pt x="19522" y="20609"/>
                    <a:pt x="17917" y="20988"/>
                    <a:pt x="15603" y="21224"/>
                  </a:cubicBezTo>
                  <a:cubicBezTo>
                    <a:pt x="13288" y="21461"/>
                    <a:pt x="10264" y="21556"/>
                    <a:pt x="8351" y="21556"/>
                  </a:cubicBezTo>
                  <a:cubicBezTo>
                    <a:pt x="6438" y="21556"/>
                    <a:pt x="5636" y="21461"/>
                    <a:pt x="4834" y="2136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5" name="Line"/>
            <p:cNvSpPr/>
            <p:nvPr/>
          </p:nvSpPr>
          <p:spPr>
            <a:xfrm>
              <a:off x="6079040" y="47024"/>
              <a:ext cx="368978" cy="5645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3" h="21404" extrusionOk="0">
                  <a:moveTo>
                    <a:pt x="4818" y="15850"/>
                  </a:moveTo>
                  <a:cubicBezTo>
                    <a:pt x="4143" y="15673"/>
                    <a:pt x="3468" y="15497"/>
                    <a:pt x="2793" y="15453"/>
                  </a:cubicBezTo>
                  <a:cubicBezTo>
                    <a:pt x="2118" y="15409"/>
                    <a:pt x="1443" y="15497"/>
                    <a:pt x="1105" y="16026"/>
                  </a:cubicBezTo>
                  <a:cubicBezTo>
                    <a:pt x="768" y="16555"/>
                    <a:pt x="768" y="17525"/>
                    <a:pt x="768" y="18230"/>
                  </a:cubicBezTo>
                  <a:cubicBezTo>
                    <a:pt x="768" y="18935"/>
                    <a:pt x="768" y="19376"/>
                    <a:pt x="700" y="19817"/>
                  </a:cubicBezTo>
                  <a:cubicBezTo>
                    <a:pt x="633" y="20258"/>
                    <a:pt x="498" y="20699"/>
                    <a:pt x="295" y="20611"/>
                  </a:cubicBezTo>
                  <a:cubicBezTo>
                    <a:pt x="93" y="20522"/>
                    <a:pt x="-177" y="19905"/>
                    <a:pt x="160" y="18054"/>
                  </a:cubicBezTo>
                  <a:cubicBezTo>
                    <a:pt x="498" y="16202"/>
                    <a:pt x="1443" y="13117"/>
                    <a:pt x="2388" y="10163"/>
                  </a:cubicBezTo>
                  <a:cubicBezTo>
                    <a:pt x="3333" y="7210"/>
                    <a:pt x="4278" y="4388"/>
                    <a:pt x="4953" y="2713"/>
                  </a:cubicBezTo>
                  <a:cubicBezTo>
                    <a:pt x="5628" y="1038"/>
                    <a:pt x="6033" y="509"/>
                    <a:pt x="6573" y="201"/>
                  </a:cubicBezTo>
                  <a:cubicBezTo>
                    <a:pt x="7113" y="-108"/>
                    <a:pt x="7788" y="-196"/>
                    <a:pt x="9408" y="950"/>
                  </a:cubicBezTo>
                  <a:cubicBezTo>
                    <a:pt x="11028" y="2096"/>
                    <a:pt x="13593" y="4477"/>
                    <a:pt x="15483" y="7166"/>
                  </a:cubicBezTo>
                  <a:cubicBezTo>
                    <a:pt x="17373" y="9855"/>
                    <a:pt x="18588" y="12852"/>
                    <a:pt x="19466" y="15277"/>
                  </a:cubicBezTo>
                  <a:cubicBezTo>
                    <a:pt x="20343" y="17701"/>
                    <a:pt x="20883" y="19553"/>
                    <a:pt x="21423" y="2140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6" name="Line"/>
            <p:cNvSpPr/>
            <p:nvPr/>
          </p:nvSpPr>
          <p:spPr>
            <a:xfrm>
              <a:off x="6078310" y="353431"/>
              <a:ext cx="390636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471" y="20160"/>
                    <a:pt x="6943" y="18720"/>
                    <a:pt x="10543" y="15120"/>
                  </a:cubicBezTo>
                  <a:cubicBezTo>
                    <a:pt x="14143" y="11520"/>
                    <a:pt x="17871" y="57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7" name="Line"/>
            <p:cNvSpPr/>
            <p:nvPr/>
          </p:nvSpPr>
          <p:spPr>
            <a:xfrm>
              <a:off x="6541748" y="180964"/>
              <a:ext cx="289930" cy="4014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09" extrusionOk="0">
                  <a:moveTo>
                    <a:pt x="11089" y="4712"/>
                  </a:moveTo>
                  <a:cubicBezTo>
                    <a:pt x="11946" y="3601"/>
                    <a:pt x="12804" y="2490"/>
                    <a:pt x="13489" y="1626"/>
                  </a:cubicBezTo>
                  <a:cubicBezTo>
                    <a:pt x="14175" y="762"/>
                    <a:pt x="14689" y="145"/>
                    <a:pt x="14604" y="21"/>
                  </a:cubicBezTo>
                  <a:cubicBezTo>
                    <a:pt x="14518" y="-102"/>
                    <a:pt x="13832" y="268"/>
                    <a:pt x="12118" y="2243"/>
                  </a:cubicBezTo>
                  <a:cubicBezTo>
                    <a:pt x="10404" y="4218"/>
                    <a:pt x="7661" y="7797"/>
                    <a:pt x="5432" y="10883"/>
                  </a:cubicBezTo>
                  <a:cubicBezTo>
                    <a:pt x="3204" y="13969"/>
                    <a:pt x="1489" y="16561"/>
                    <a:pt x="632" y="18289"/>
                  </a:cubicBezTo>
                  <a:cubicBezTo>
                    <a:pt x="-225" y="20017"/>
                    <a:pt x="-225" y="20881"/>
                    <a:pt x="718" y="21189"/>
                  </a:cubicBezTo>
                  <a:cubicBezTo>
                    <a:pt x="1661" y="21498"/>
                    <a:pt x="3546" y="21251"/>
                    <a:pt x="7146" y="19955"/>
                  </a:cubicBezTo>
                  <a:cubicBezTo>
                    <a:pt x="10746" y="18659"/>
                    <a:pt x="16061" y="16314"/>
                    <a:pt x="21375" y="1396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8" name="Line"/>
            <p:cNvSpPr/>
            <p:nvPr/>
          </p:nvSpPr>
          <p:spPr>
            <a:xfrm>
              <a:off x="6791020" y="171462"/>
              <a:ext cx="599680" cy="395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246" extrusionOk="0">
                  <a:moveTo>
                    <a:pt x="9179" y="3029"/>
                  </a:moveTo>
                  <a:cubicBezTo>
                    <a:pt x="9511" y="2030"/>
                    <a:pt x="9843" y="1032"/>
                    <a:pt x="9802" y="470"/>
                  </a:cubicBezTo>
                  <a:cubicBezTo>
                    <a:pt x="9760" y="-92"/>
                    <a:pt x="9345" y="-217"/>
                    <a:pt x="8514" y="470"/>
                  </a:cubicBezTo>
                  <a:cubicBezTo>
                    <a:pt x="7683" y="1156"/>
                    <a:pt x="6437" y="2655"/>
                    <a:pt x="5066" y="5339"/>
                  </a:cubicBezTo>
                  <a:cubicBezTo>
                    <a:pt x="3695" y="8023"/>
                    <a:pt x="2200" y="11894"/>
                    <a:pt x="1328" y="14391"/>
                  </a:cubicBezTo>
                  <a:cubicBezTo>
                    <a:pt x="455" y="16888"/>
                    <a:pt x="206" y="18012"/>
                    <a:pt x="82" y="18948"/>
                  </a:cubicBezTo>
                  <a:cubicBezTo>
                    <a:pt x="-43" y="19885"/>
                    <a:pt x="-43" y="20634"/>
                    <a:pt x="206" y="21008"/>
                  </a:cubicBezTo>
                  <a:cubicBezTo>
                    <a:pt x="455" y="21383"/>
                    <a:pt x="954" y="21383"/>
                    <a:pt x="2408" y="20509"/>
                  </a:cubicBezTo>
                  <a:cubicBezTo>
                    <a:pt x="3862" y="19635"/>
                    <a:pt x="6271" y="17887"/>
                    <a:pt x="8389" y="15889"/>
                  </a:cubicBezTo>
                  <a:cubicBezTo>
                    <a:pt x="10508" y="13892"/>
                    <a:pt x="12335" y="11644"/>
                    <a:pt x="13415" y="10333"/>
                  </a:cubicBezTo>
                  <a:cubicBezTo>
                    <a:pt x="14495" y="9022"/>
                    <a:pt x="14828" y="8648"/>
                    <a:pt x="15035" y="8773"/>
                  </a:cubicBezTo>
                  <a:cubicBezTo>
                    <a:pt x="15243" y="8897"/>
                    <a:pt x="15326" y="9522"/>
                    <a:pt x="15035" y="10895"/>
                  </a:cubicBezTo>
                  <a:cubicBezTo>
                    <a:pt x="14745" y="12269"/>
                    <a:pt x="14080" y="14391"/>
                    <a:pt x="13623" y="16139"/>
                  </a:cubicBezTo>
                  <a:cubicBezTo>
                    <a:pt x="13166" y="17887"/>
                    <a:pt x="12917" y="19260"/>
                    <a:pt x="12959" y="20134"/>
                  </a:cubicBezTo>
                  <a:cubicBezTo>
                    <a:pt x="13000" y="21008"/>
                    <a:pt x="13332" y="21383"/>
                    <a:pt x="14246" y="21071"/>
                  </a:cubicBezTo>
                  <a:cubicBezTo>
                    <a:pt x="15160" y="20759"/>
                    <a:pt x="16655" y="19760"/>
                    <a:pt x="17985" y="17700"/>
                  </a:cubicBezTo>
                  <a:cubicBezTo>
                    <a:pt x="19314" y="15640"/>
                    <a:pt x="20477" y="12518"/>
                    <a:pt x="21017" y="9771"/>
                  </a:cubicBezTo>
                  <a:cubicBezTo>
                    <a:pt x="21557" y="7025"/>
                    <a:pt x="21474" y="4652"/>
                    <a:pt x="21266" y="3279"/>
                  </a:cubicBezTo>
                  <a:cubicBezTo>
                    <a:pt x="21059" y="1906"/>
                    <a:pt x="20726" y="1531"/>
                    <a:pt x="20062" y="2280"/>
                  </a:cubicBezTo>
                  <a:cubicBezTo>
                    <a:pt x="19397" y="3029"/>
                    <a:pt x="18400" y="4902"/>
                    <a:pt x="17902" y="6151"/>
                  </a:cubicBezTo>
                  <a:cubicBezTo>
                    <a:pt x="17403" y="7399"/>
                    <a:pt x="17403" y="8023"/>
                    <a:pt x="17403" y="86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399" name="Line"/>
            <p:cNvSpPr/>
            <p:nvPr/>
          </p:nvSpPr>
          <p:spPr>
            <a:xfrm>
              <a:off x="7469695" y="130211"/>
              <a:ext cx="206034" cy="4105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6" h="21545" extrusionOk="0">
                  <a:moveTo>
                    <a:pt x="1106" y="11715"/>
                  </a:moveTo>
                  <a:cubicBezTo>
                    <a:pt x="2306" y="11227"/>
                    <a:pt x="3506" y="10739"/>
                    <a:pt x="3986" y="10922"/>
                  </a:cubicBezTo>
                  <a:cubicBezTo>
                    <a:pt x="4466" y="11105"/>
                    <a:pt x="4226" y="11959"/>
                    <a:pt x="3266" y="13668"/>
                  </a:cubicBezTo>
                  <a:cubicBezTo>
                    <a:pt x="2306" y="15376"/>
                    <a:pt x="626" y="17939"/>
                    <a:pt x="146" y="19464"/>
                  </a:cubicBezTo>
                  <a:cubicBezTo>
                    <a:pt x="-334" y="20990"/>
                    <a:pt x="386" y="21478"/>
                    <a:pt x="2066" y="21539"/>
                  </a:cubicBezTo>
                  <a:cubicBezTo>
                    <a:pt x="3746" y="21600"/>
                    <a:pt x="6386" y="21234"/>
                    <a:pt x="9746" y="19586"/>
                  </a:cubicBezTo>
                  <a:cubicBezTo>
                    <a:pt x="13106" y="17939"/>
                    <a:pt x="17186" y="15010"/>
                    <a:pt x="19226" y="11532"/>
                  </a:cubicBezTo>
                  <a:cubicBezTo>
                    <a:pt x="21266" y="8054"/>
                    <a:pt x="21266" y="4027"/>
                    <a:pt x="21266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0" name="Line"/>
            <p:cNvSpPr/>
            <p:nvPr/>
          </p:nvSpPr>
          <p:spPr>
            <a:xfrm>
              <a:off x="7719907" y="0"/>
              <a:ext cx="406698" cy="5764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507" extrusionOk="0">
                  <a:moveTo>
                    <a:pt x="3927" y="13966"/>
                  </a:moveTo>
                  <a:cubicBezTo>
                    <a:pt x="2945" y="15614"/>
                    <a:pt x="1964" y="17263"/>
                    <a:pt x="1227" y="18390"/>
                  </a:cubicBezTo>
                  <a:cubicBezTo>
                    <a:pt x="491" y="19518"/>
                    <a:pt x="0" y="20125"/>
                    <a:pt x="0" y="20299"/>
                  </a:cubicBezTo>
                  <a:cubicBezTo>
                    <a:pt x="0" y="20472"/>
                    <a:pt x="491" y="20212"/>
                    <a:pt x="1227" y="19561"/>
                  </a:cubicBezTo>
                  <a:cubicBezTo>
                    <a:pt x="1964" y="18911"/>
                    <a:pt x="2945" y="17870"/>
                    <a:pt x="3743" y="17046"/>
                  </a:cubicBezTo>
                  <a:cubicBezTo>
                    <a:pt x="4541" y="16222"/>
                    <a:pt x="5155" y="15614"/>
                    <a:pt x="5707" y="15528"/>
                  </a:cubicBezTo>
                  <a:cubicBezTo>
                    <a:pt x="6259" y="15441"/>
                    <a:pt x="6750" y="15875"/>
                    <a:pt x="7180" y="16786"/>
                  </a:cubicBezTo>
                  <a:cubicBezTo>
                    <a:pt x="7609" y="17696"/>
                    <a:pt x="7977" y="19084"/>
                    <a:pt x="8345" y="19995"/>
                  </a:cubicBezTo>
                  <a:cubicBezTo>
                    <a:pt x="8714" y="20906"/>
                    <a:pt x="9082" y="21340"/>
                    <a:pt x="10125" y="21470"/>
                  </a:cubicBezTo>
                  <a:cubicBezTo>
                    <a:pt x="11168" y="21600"/>
                    <a:pt x="12886" y="21427"/>
                    <a:pt x="14911" y="20255"/>
                  </a:cubicBezTo>
                  <a:cubicBezTo>
                    <a:pt x="16936" y="19084"/>
                    <a:pt x="19268" y="16916"/>
                    <a:pt x="20434" y="14313"/>
                  </a:cubicBezTo>
                  <a:cubicBezTo>
                    <a:pt x="21600" y="11711"/>
                    <a:pt x="21600" y="8675"/>
                    <a:pt x="21293" y="6333"/>
                  </a:cubicBezTo>
                  <a:cubicBezTo>
                    <a:pt x="20986" y="3990"/>
                    <a:pt x="20373" y="2342"/>
                    <a:pt x="19882" y="1345"/>
                  </a:cubicBezTo>
                  <a:cubicBezTo>
                    <a:pt x="19391" y="347"/>
                    <a:pt x="19023" y="0"/>
                    <a:pt x="18716" y="0"/>
                  </a:cubicBezTo>
                  <a:cubicBezTo>
                    <a:pt x="18409" y="0"/>
                    <a:pt x="18164" y="347"/>
                    <a:pt x="17918" y="6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1" name="Line"/>
            <p:cNvSpPr/>
            <p:nvPr/>
          </p:nvSpPr>
          <p:spPr>
            <a:xfrm>
              <a:off x="8191924" y="393641"/>
              <a:ext cx="174392" cy="2042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81" extrusionOk="0">
                  <a:moveTo>
                    <a:pt x="21600" y="170"/>
                  </a:moveTo>
                  <a:cubicBezTo>
                    <a:pt x="20160" y="-70"/>
                    <a:pt x="18720" y="-310"/>
                    <a:pt x="16704" y="1370"/>
                  </a:cubicBezTo>
                  <a:cubicBezTo>
                    <a:pt x="14688" y="3050"/>
                    <a:pt x="12096" y="6650"/>
                    <a:pt x="10080" y="9650"/>
                  </a:cubicBezTo>
                  <a:cubicBezTo>
                    <a:pt x="8064" y="12650"/>
                    <a:pt x="6624" y="15050"/>
                    <a:pt x="5472" y="17090"/>
                  </a:cubicBezTo>
                  <a:cubicBezTo>
                    <a:pt x="4320" y="19130"/>
                    <a:pt x="3456" y="20810"/>
                    <a:pt x="2592" y="21050"/>
                  </a:cubicBezTo>
                  <a:cubicBezTo>
                    <a:pt x="1728" y="21290"/>
                    <a:pt x="864" y="20090"/>
                    <a:pt x="0" y="188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2" name="Line"/>
            <p:cNvSpPr/>
            <p:nvPr/>
          </p:nvSpPr>
          <p:spPr>
            <a:xfrm>
              <a:off x="8138827" y="93030"/>
              <a:ext cx="708807" cy="4752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227" extrusionOk="0">
                  <a:moveTo>
                    <a:pt x="129" y="12876"/>
                  </a:moveTo>
                  <a:cubicBezTo>
                    <a:pt x="-11" y="11110"/>
                    <a:pt x="-152" y="9345"/>
                    <a:pt x="376" y="8099"/>
                  </a:cubicBezTo>
                  <a:cubicBezTo>
                    <a:pt x="903" y="6853"/>
                    <a:pt x="2099" y="6126"/>
                    <a:pt x="3753" y="5503"/>
                  </a:cubicBezTo>
                  <a:cubicBezTo>
                    <a:pt x="5406" y="4879"/>
                    <a:pt x="7517" y="4360"/>
                    <a:pt x="9170" y="3997"/>
                  </a:cubicBezTo>
                  <a:cubicBezTo>
                    <a:pt x="10824" y="3633"/>
                    <a:pt x="12020" y="3426"/>
                    <a:pt x="12829" y="3426"/>
                  </a:cubicBezTo>
                  <a:cubicBezTo>
                    <a:pt x="13638" y="3426"/>
                    <a:pt x="14060" y="3633"/>
                    <a:pt x="14342" y="4464"/>
                  </a:cubicBezTo>
                  <a:cubicBezTo>
                    <a:pt x="14623" y="5295"/>
                    <a:pt x="14764" y="6749"/>
                    <a:pt x="14236" y="9085"/>
                  </a:cubicBezTo>
                  <a:cubicBezTo>
                    <a:pt x="13709" y="11422"/>
                    <a:pt x="12513" y="14641"/>
                    <a:pt x="11774" y="16510"/>
                  </a:cubicBezTo>
                  <a:cubicBezTo>
                    <a:pt x="11035" y="18379"/>
                    <a:pt x="10754" y="18899"/>
                    <a:pt x="10402" y="19522"/>
                  </a:cubicBezTo>
                  <a:cubicBezTo>
                    <a:pt x="10050" y="20145"/>
                    <a:pt x="9628" y="20872"/>
                    <a:pt x="9593" y="21131"/>
                  </a:cubicBezTo>
                  <a:cubicBezTo>
                    <a:pt x="9557" y="21391"/>
                    <a:pt x="9909" y="21183"/>
                    <a:pt x="10929" y="19729"/>
                  </a:cubicBezTo>
                  <a:cubicBezTo>
                    <a:pt x="11950" y="18276"/>
                    <a:pt x="13638" y="15576"/>
                    <a:pt x="15116" y="12616"/>
                  </a:cubicBezTo>
                  <a:cubicBezTo>
                    <a:pt x="16593" y="9656"/>
                    <a:pt x="17860" y="6437"/>
                    <a:pt x="18669" y="4360"/>
                  </a:cubicBezTo>
                  <a:cubicBezTo>
                    <a:pt x="19478" y="2283"/>
                    <a:pt x="19830" y="1349"/>
                    <a:pt x="20146" y="726"/>
                  </a:cubicBezTo>
                  <a:cubicBezTo>
                    <a:pt x="20463" y="103"/>
                    <a:pt x="20744" y="-209"/>
                    <a:pt x="20991" y="154"/>
                  </a:cubicBezTo>
                  <a:cubicBezTo>
                    <a:pt x="21237" y="518"/>
                    <a:pt x="21448" y="1556"/>
                    <a:pt x="21448" y="3893"/>
                  </a:cubicBezTo>
                  <a:cubicBezTo>
                    <a:pt x="21448" y="6229"/>
                    <a:pt x="21237" y="9864"/>
                    <a:pt x="20991" y="12824"/>
                  </a:cubicBezTo>
                  <a:cubicBezTo>
                    <a:pt x="20744" y="15783"/>
                    <a:pt x="20463" y="18068"/>
                    <a:pt x="20182" y="203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3" name="Line"/>
            <p:cNvSpPr/>
            <p:nvPr/>
          </p:nvSpPr>
          <p:spPr>
            <a:xfrm>
              <a:off x="8568608" y="144032"/>
              <a:ext cx="749005" cy="4213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273" extrusionOk="0">
                  <a:moveTo>
                    <a:pt x="0" y="14446"/>
                  </a:moveTo>
                  <a:cubicBezTo>
                    <a:pt x="2459" y="13507"/>
                    <a:pt x="4918" y="12568"/>
                    <a:pt x="6513" y="11746"/>
                  </a:cubicBezTo>
                  <a:cubicBezTo>
                    <a:pt x="8108" y="10924"/>
                    <a:pt x="8839" y="10220"/>
                    <a:pt x="9338" y="9633"/>
                  </a:cubicBezTo>
                  <a:cubicBezTo>
                    <a:pt x="9836" y="9046"/>
                    <a:pt x="10102" y="8576"/>
                    <a:pt x="10368" y="8694"/>
                  </a:cubicBezTo>
                  <a:cubicBezTo>
                    <a:pt x="10634" y="8811"/>
                    <a:pt x="10900" y="9515"/>
                    <a:pt x="10966" y="10983"/>
                  </a:cubicBezTo>
                  <a:cubicBezTo>
                    <a:pt x="11033" y="12450"/>
                    <a:pt x="10900" y="14681"/>
                    <a:pt x="10734" y="16031"/>
                  </a:cubicBezTo>
                  <a:cubicBezTo>
                    <a:pt x="10567" y="17381"/>
                    <a:pt x="10368" y="17850"/>
                    <a:pt x="10135" y="18261"/>
                  </a:cubicBezTo>
                  <a:cubicBezTo>
                    <a:pt x="9903" y="18672"/>
                    <a:pt x="9637" y="19024"/>
                    <a:pt x="9537" y="18848"/>
                  </a:cubicBezTo>
                  <a:cubicBezTo>
                    <a:pt x="9438" y="18672"/>
                    <a:pt x="9504" y="17968"/>
                    <a:pt x="9870" y="15620"/>
                  </a:cubicBezTo>
                  <a:cubicBezTo>
                    <a:pt x="10235" y="13272"/>
                    <a:pt x="10900" y="9281"/>
                    <a:pt x="11431" y="6405"/>
                  </a:cubicBezTo>
                  <a:cubicBezTo>
                    <a:pt x="11963" y="3529"/>
                    <a:pt x="12362" y="1768"/>
                    <a:pt x="12794" y="829"/>
                  </a:cubicBezTo>
                  <a:cubicBezTo>
                    <a:pt x="13226" y="-111"/>
                    <a:pt x="13691" y="-228"/>
                    <a:pt x="14289" y="359"/>
                  </a:cubicBezTo>
                  <a:cubicBezTo>
                    <a:pt x="14887" y="946"/>
                    <a:pt x="15618" y="2237"/>
                    <a:pt x="15984" y="3529"/>
                  </a:cubicBezTo>
                  <a:cubicBezTo>
                    <a:pt x="16350" y="4820"/>
                    <a:pt x="16350" y="6111"/>
                    <a:pt x="15718" y="7285"/>
                  </a:cubicBezTo>
                  <a:cubicBezTo>
                    <a:pt x="15087" y="8459"/>
                    <a:pt x="13824" y="9515"/>
                    <a:pt x="12727" y="10161"/>
                  </a:cubicBezTo>
                  <a:cubicBezTo>
                    <a:pt x="11631" y="10807"/>
                    <a:pt x="10700" y="11042"/>
                    <a:pt x="10501" y="11042"/>
                  </a:cubicBezTo>
                  <a:cubicBezTo>
                    <a:pt x="10302" y="11042"/>
                    <a:pt x="10833" y="10807"/>
                    <a:pt x="11996" y="10983"/>
                  </a:cubicBezTo>
                  <a:cubicBezTo>
                    <a:pt x="13159" y="11159"/>
                    <a:pt x="14954" y="11746"/>
                    <a:pt x="16615" y="12920"/>
                  </a:cubicBezTo>
                  <a:cubicBezTo>
                    <a:pt x="18277" y="14094"/>
                    <a:pt x="19806" y="15855"/>
                    <a:pt x="20636" y="17087"/>
                  </a:cubicBezTo>
                  <a:cubicBezTo>
                    <a:pt x="21467" y="18320"/>
                    <a:pt x="21600" y="19024"/>
                    <a:pt x="21168" y="19670"/>
                  </a:cubicBezTo>
                  <a:cubicBezTo>
                    <a:pt x="20736" y="20315"/>
                    <a:pt x="19739" y="20902"/>
                    <a:pt x="18244" y="21137"/>
                  </a:cubicBezTo>
                  <a:cubicBezTo>
                    <a:pt x="16748" y="21372"/>
                    <a:pt x="14754" y="21255"/>
                    <a:pt x="12761" y="211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4" name="Line"/>
            <p:cNvSpPr/>
            <p:nvPr/>
          </p:nvSpPr>
          <p:spPr>
            <a:xfrm>
              <a:off x="9356854" y="212679"/>
              <a:ext cx="90684" cy="454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9" extrusionOk="0">
                  <a:moveTo>
                    <a:pt x="21600" y="1382"/>
                  </a:moveTo>
                  <a:cubicBezTo>
                    <a:pt x="20492" y="720"/>
                    <a:pt x="19385" y="59"/>
                    <a:pt x="18277" y="4"/>
                  </a:cubicBezTo>
                  <a:cubicBezTo>
                    <a:pt x="17169" y="-51"/>
                    <a:pt x="16061" y="500"/>
                    <a:pt x="14400" y="2704"/>
                  </a:cubicBezTo>
                  <a:cubicBezTo>
                    <a:pt x="12738" y="4908"/>
                    <a:pt x="10523" y="8765"/>
                    <a:pt x="8031" y="12182"/>
                  </a:cubicBezTo>
                  <a:cubicBezTo>
                    <a:pt x="5538" y="15598"/>
                    <a:pt x="2769" y="18573"/>
                    <a:pt x="0" y="215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5" name="Line"/>
            <p:cNvSpPr/>
            <p:nvPr/>
          </p:nvSpPr>
          <p:spPr>
            <a:xfrm>
              <a:off x="9583464" y="262748"/>
              <a:ext cx="331441" cy="3429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1" h="21384" extrusionOk="0">
                  <a:moveTo>
                    <a:pt x="6124" y="0"/>
                  </a:moveTo>
                  <a:cubicBezTo>
                    <a:pt x="4462" y="3334"/>
                    <a:pt x="2801" y="6668"/>
                    <a:pt x="1668" y="9785"/>
                  </a:cubicBezTo>
                  <a:cubicBezTo>
                    <a:pt x="535" y="12902"/>
                    <a:pt x="-69" y="15801"/>
                    <a:pt x="7" y="17831"/>
                  </a:cubicBezTo>
                  <a:cubicBezTo>
                    <a:pt x="82" y="19860"/>
                    <a:pt x="837" y="21020"/>
                    <a:pt x="3179" y="21310"/>
                  </a:cubicBezTo>
                  <a:cubicBezTo>
                    <a:pt x="5520" y="21600"/>
                    <a:pt x="9447" y="21020"/>
                    <a:pt x="12770" y="19788"/>
                  </a:cubicBezTo>
                  <a:cubicBezTo>
                    <a:pt x="16093" y="18556"/>
                    <a:pt x="18812" y="16671"/>
                    <a:pt x="21531" y="147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6" name="Line"/>
            <p:cNvSpPr/>
            <p:nvPr/>
          </p:nvSpPr>
          <p:spPr>
            <a:xfrm>
              <a:off x="9976609" y="213919"/>
              <a:ext cx="84784" cy="3557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26" h="21600" extrusionOk="0">
                  <a:moveTo>
                    <a:pt x="20726" y="0"/>
                  </a:moveTo>
                  <a:cubicBezTo>
                    <a:pt x="13337" y="4659"/>
                    <a:pt x="5947" y="9318"/>
                    <a:pt x="2537" y="12706"/>
                  </a:cubicBezTo>
                  <a:cubicBezTo>
                    <a:pt x="-874" y="16094"/>
                    <a:pt x="-306" y="18212"/>
                    <a:pt x="1115" y="19482"/>
                  </a:cubicBezTo>
                  <a:cubicBezTo>
                    <a:pt x="2536" y="20753"/>
                    <a:pt x="4810" y="21176"/>
                    <a:pt x="7084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7" name="Line"/>
            <p:cNvSpPr/>
            <p:nvPr/>
          </p:nvSpPr>
          <p:spPr>
            <a:xfrm>
              <a:off x="10173002" y="311577"/>
              <a:ext cx="97660" cy="3139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543" y="3520"/>
                    <a:pt x="17486" y="7040"/>
                    <a:pt x="14400" y="10560"/>
                  </a:cubicBezTo>
                  <a:cubicBezTo>
                    <a:pt x="11314" y="14080"/>
                    <a:pt x="7200" y="17600"/>
                    <a:pt x="4629" y="19440"/>
                  </a:cubicBezTo>
                  <a:cubicBezTo>
                    <a:pt x="2057" y="21280"/>
                    <a:pt x="1029" y="2144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8" name="Line"/>
            <p:cNvSpPr/>
            <p:nvPr/>
          </p:nvSpPr>
          <p:spPr>
            <a:xfrm>
              <a:off x="10040466" y="234846"/>
              <a:ext cx="32785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11" y="14400"/>
                    <a:pt x="5821" y="7200"/>
                    <a:pt x="9421" y="3600"/>
                  </a:cubicBezTo>
                  <a:cubicBezTo>
                    <a:pt x="13021" y="0"/>
                    <a:pt x="17311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09" name="Line"/>
            <p:cNvSpPr/>
            <p:nvPr/>
          </p:nvSpPr>
          <p:spPr>
            <a:xfrm>
              <a:off x="10421933" y="234846"/>
              <a:ext cx="99852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1" h="21600" extrusionOk="0">
                  <a:moveTo>
                    <a:pt x="21081" y="0"/>
                  </a:moveTo>
                  <a:cubicBezTo>
                    <a:pt x="17645" y="2520"/>
                    <a:pt x="14208" y="5040"/>
                    <a:pt x="10526" y="7920"/>
                  </a:cubicBezTo>
                  <a:cubicBezTo>
                    <a:pt x="6845" y="10800"/>
                    <a:pt x="2917" y="14040"/>
                    <a:pt x="1199" y="16380"/>
                  </a:cubicBezTo>
                  <a:cubicBezTo>
                    <a:pt x="-519" y="18720"/>
                    <a:pt x="-28" y="20160"/>
                    <a:pt x="463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0" name="Line"/>
            <p:cNvSpPr/>
            <p:nvPr/>
          </p:nvSpPr>
          <p:spPr>
            <a:xfrm>
              <a:off x="10559900" y="272915"/>
              <a:ext cx="443203" cy="4202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2" h="21335" extrusionOk="0">
                  <a:moveTo>
                    <a:pt x="3537" y="2671"/>
                  </a:moveTo>
                  <a:cubicBezTo>
                    <a:pt x="6783" y="1727"/>
                    <a:pt x="10028" y="782"/>
                    <a:pt x="11595" y="310"/>
                  </a:cubicBezTo>
                  <a:cubicBezTo>
                    <a:pt x="13162" y="-162"/>
                    <a:pt x="13050" y="-162"/>
                    <a:pt x="11427" y="782"/>
                  </a:cubicBezTo>
                  <a:cubicBezTo>
                    <a:pt x="9805" y="1727"/>
                    <a:pt x="6671" y="3615"/>
                    <a:pt x="4321" y="5976"/>
                  </a:cubicBezTo>
                  <a:cubicBezTo>
                    <a:pt x="1970" y="8336"/>
                    <a:pt x="404" y="11169"/>
                    <a:pt x="68" y="13412"/>
                  </a:cubicBezTo>
                  <a:cubicBezTo>
                    <a:pt x="-268" y="15654"/>
                    <a:pt x="627" y="17307"/>
                    <a:pt x="3034" y="18546"/>
                  </a:cubicBezTo>
                  <a:cubicBezTo>
                    <a:pt x="5440" y="19786"/>
                    <a:pt x="9357" y="20612"/>
                    <a:pt x="12379" y="21025"/>
                  </a:cubicBezTo>
                  <a:cubicBezTo>
                    <a:pt x="15400" y="21438"/>
                    <a:pt x="17527" y="21438"/>
                    <a:pt x="18870" y="21025"/>
                  </a:cubicBezTo>
                  <a:cubicBezTo>
                    <a:pt x="20213" y="20612"/>
                    <a:pt x="20772" y="19786"/>
                    <a:pt x="21332" y="1895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1" name="Line"/>
            <p:cNvSpPr/>
            <p:nvPr/>
          </p:nvSpPr>
          <p:spPr>
            <a:xfrm>
              <a:off x="10870565" y="340092"/>
              <a:ext cx="529052" cy="3704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5" h="21507" extrusionOk="0">
                  <a:moveTo>
                    <a:pt x="568" y="4419"/>
                  </a:moveTo>
                  <a:cubicBezTo>
                    <a:pt x="3789" y="3744"/>
                    <a:pt x="7011" y="3069"/>
                    <a:pt x="10326" y="2394"/>
                  </a:cubicBezTo>
                  <a:cubicBezTo>
                    <a:pt x="13642" y="1719"/>
                    <a:pt x="17053" y="1044"/>
                    <a:pt x="19042" y="639"/>
                  </a:cubicBezTo>
                  <a:cubicBezTo>
                    <a:pt x="21032" y="234"/>
                    <a:pt x="21600" y="99"/>
                    <a:pt x="21553" y="32"/>
                  </a:cubicBezTo>
                  <a:cubicBezTo>
                    <a:pt x="21505" y="-36"/>
                    <a:pt x="20842" y="-36"/>
                    <a:pt x="19089" y="436"/>
                  </a:cubicBezTo>
                  <a:cubicBezTo>
                    <a:pt x="17337" y="909"/>
                    <a:pt x="14495" y="1854"/>
                    <a:pt x="12884" y="2597"/>
                  </a:cubicBezTo>
                  <a:cubicBezTo>
                    <a:pt x="11274" y="3339"/>
                    <a:pt x="10895" y="3879"/>
                    <a:pt x="10753" y="4487"/>
                  </a:cubicBezTo>
                  <a:cubicBezTo>
                    <a:pt x="10611" y="5094"/>
                    <a:pt x="10705" y="5769"/>
                    <a:pt x="12174" y="7187"/>
                  </a:cubicBezTo>
                  <a:cubicBezTo>
                    <a:pt x="13642" y="8604"/>
                    <a:pt x="16484" y="10764"/>
                    <a:pt x="18284" y="12519"/>
                  </a:cubicBezTo>
                  <a:cubicBezTo>
                    <a:pt x="20084" y="14274"/>
                    <a:pt x="20842" y="15624"/>
                    <a:pt x="20842" y="16974"/>
                  </a:cubicBezTo>
                  <a:cubicBezTo>
                    <a:pt x="20842" y="18324"/>
                    <a:pt x="20084" y="19674"/>
                    <a:pt x="18189" y="20484"/>
                  </a:cubicBezTo>
                  <a:cubicBezTo>
                    <a:pt x="16295" y="21294"/>
                    <a:pt x="13263" y="21564"/>
                    <a:pt x="10042" y="21496"/>
                  </a:cubicBezTo>
                  <a:cubicBezTo>
                    <a:pt x="6821" y="21429"/>
                    <a:pt x="3411" y="21024"/>
                    <a:pt x="0" y="206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2" name="Line"/>
            <p:cNvSpPr/>
            <p:nvPr/>
          </p:nvSpPr>
          <p:spPr>
            <a:xfrm>
              <a:off x="560589" y="2750676"/>
              <a:ext cx="306929" cy="44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41" extrusionOk="0">
                  <a:moveTo>
                    <a:pt x="19636" y="20541"/>
                  </a:moveTo>
                  <a:cubicBezTo>
                    <a:pt x="20618" y="14061"/>
                    <a:pt x="21600" y="7581"/>
                    <a:pt x="21600" y="3801"/>
                  </a:cubicBezTo>
                  <a:cubicBezTo>
                    <a:pt x="21600" y="21"/>
                    <a:pt x="20618" y="-1059"/>
                    <a:pt x="17427" y="1101"/>
                  </a:cubicBezTo>
                  <a:cubicBezTo>
                    <a:pt x="14236" y="3261"/>
                    <a:pt x="8836" y="8661"/>
                    <a:pt x="5564" y="11901"/>
                  </a:cubicBezTo>
                  <a:cubicBezTo>
                    <a:pt x="2291" y="15141"/>
                    <a:pt x="1145" y="16221"/>
                    <a:pt x="0" y="1730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3" name="Line"/>
            <p:cNvSpPr/>
            <p:nvPr/>
          </p:nvSpPr>
          <p:spPr>
            <a:xfrm>
              <a:off x="657005" y="7356960"/>
              <a:ext cx="126805" cy="34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7" h="21600" extrusionOk="0">
                  <a:moveTo>
                    <a:pt x="3744" y="21600"/>
                  </a:moveTo>
                  <a:cubicBezTo>
                    <a:pt x="1781" y="21600"/>
                    <a:pt x="-183" y="21600"/>
                    <a:pt x="13" y="19440"/>
                  </a:cubicBezTo>
                  <a:cubicBezTo>
                    <a:pt x="210" y="17280"/>
                    <a:pt x="2566" y="12960"/>
                    <a:pt x="6493" y="9360"/>
                  </a:cubicBezTo>
                  <a:cubicBezTo>
                    <a:pt x="10421" y="5760"/>
                    <a:pt x="15919" y="2880"/>
                    <a:pt x="21417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4" name="Line"/>
            <p:cNvSpPr/>
            <p:nvPr/>
          </p:nvSpPr>
          <p:spPr>
            <a:xfrm>
              <a:off x="1119208" y="7105838"/>
              <a:ext cx="201725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4" h="21600" extrusionOk="0">
                  <a:moveTo>
                    <a:pt x="4358" y="21600"/>
                  </a:moveTo>
                  <a:cubicBezTo>
                    <a:pt x="2394" y="19636"/>
                    <a:pt x="430" y="17673"/>
                    <a:pt x="62" y="15709"/>
                  </a:cubicBezTo>
                  <a:cubicBezTo>
                    <a:pt x="-306" y="13745"/>
                    <a:pt x="921" y="11782"/>
                    <a:pt x="4480" y="9491"/>
                  </a:cubicBezTo>
                  <a:cubicBezTo>
                    <a:pt x="8039" y="7200"/>
                    <a:pt x="13930" y="4582"/>
                    <a:pt x="17121" y="2945"/>
                  </a:cubicBezTo>
                  <a:cubicBezTo>
                    <a:pt x="20312" y="1309"/>
                    <a:pt x="20803" y="655"/>
                    <a:pt x="21294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5" name="Line"/>
            <p:cNvSpPr/>
            <p:nvPr/>
          </p:nvSpPr>
          <p:spPr>
            <a:xfrm>
              <a:off x="937273" y="7182570"/>
              <a:ext cx="223221" cy="453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75" y="2991"/>
                    <a:pt x="12150" y="5982"/>
                    <a:pt x="8550" y="8972"/>
                  </a:cubicBezTo>
                  <a:cubicBezTo>
                    <a:pt x="4950" y="11963"/>
                    <a:pt x="2475" y="14954"/>
                    <a:pt x="1237" y="17058"/>
                  </a:cubicBezTo>
                  <a:cubicBezTo>
                    <a:pt x="0" y="19163"/>
                    <a:pt x="0" y="2038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6" name="Line"/>
            <p:cNvSpPr/>
            <p:nvPr/>
          </p:nvSpPr>
          <p:spPr>
            <a:xfrm>
              <a:off x="1055858" y="7400694"/>
              <a:ext cx="347039" cy="2256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178" extrusionOk="0">
                  <a:moveTo>
                    <a:pt x="0" y="13569"/>
                  </a:moveTo>
                  <a:cubicBezTo>
                    <a:pt x="2448" y="10951"/>
                    <a:pt x="4896" y="8333"/>
                    <a:pt x="7128" y="6260"/>
                  </a:cubicBezTo>
                  <a:cubicBezTo>
                    <a:pt x="9360" y="4188"/>
                    <a:pt x="11376" y="2660"/>
                    <a:pt x="12816" y="1569"/>
                  </a:cubicBezTo>
                  <a:cubicBezTo>
                    <a:pt x="14256" y="479"/>
                    <a:pt x="15120" y="-176"/>
                    <a:pt x="15408" y="42"/>
                  </a:cubicBezTo>
                  <a:cubicBezTo>
                    <a:pt x="15696" y="260"/>
                    <a:pt x="15408" y="1351"/>
                    <a:pt x="14328" y="4406"/>
                  </a:cubicBezTo>
                  <a:cubicBezTo>
                    <a:pt x="13248" y="7460"/>
                    <a:pt x="11376" y="12479"/>
                    <a:pt x="10440" y="15642"/>
                  </a:cubicBezTo>
                  <a:cubicBezTo>
                    <a:pt x="9504" y="18806"/>
                    <a:pt x="9504" y="20115"/>
                    <a:pt x="9864" y="20769"/>
                  </a:cubicBezTo>
                  <a:cubicBezTo>
                    <a:pt x="10224" y="21424"/>
                    <a:pt x="10944" y="21424"/>
                    <a:pt x="12528" y="19788"/>
                  </a:cubicBezTo>
                  <a:cubicBezTo>
                    <a:pt x="14112" y="18151"/>
                    <a:pt x="16560" y="14879"/>
                    <a:pt x="18216" y="12042"/>
                  </a:cubicBezTo>
                  <a:cubicBezTo>
                    <a:pt x="19872" y="9206"/>
                    <a:pt x="20736" y="6806"/>
                    <a:pt x="21168" y="4951"/>
                  </a:cubicBezTo>
                  <a:cubicBezTo>
                    <a:pt x="21600" y="3097"/>
                    <a:pt x="21600" y="1788"/>
                    <a:pt x="21168" y="1242"/>
                  </a:cubicBezTo>
                  <a:cubicBezTo>
                    <a:pt x="20736" y="697"/>
                    <a:pt x="19872" y="915"/>
                    <a:pt x="18936" y="1351"/>
                  </a:cubicBezTo>
                  <a:cubicBezTo>
                    <a:pt x="18000" y="1788"/>
                    <a:pt x="16992" y="2442"/>
                    <a:pt x="15984" y="309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7" name="Line"/>
            <p:cNvSpPr/>
            <p:nvPr/>
          </p:nvSpPr>
          <p:spPr>
            <a:xfrm>
              <a:off x="1457431" y="7322082"/>
              <a:ext cx="414577" cy="3026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5" h="21460" extrusionOk="0">
                  <a:moveTo>
                    <a:pt x="2328" y="12366"/>
                  </a:moveTo>
                  <a:cubicBezTo>
                    <a:pt x="1846" y="15005"/>
                    <a:pt x="1363" y="17643"/>
                    <a:pt x="941" y="19292"/>
                  </a:cubicBezTo>
                  <a:cubicBezTo>
                    <a:pt x="518" y="20940"/>
                    <a:pt x="156" y="21600"/>
                    <a:pt x="36" y="21435"/>
                  </a:cubicBezTo>
                  <a:cubicBezTo>
                    <a:pt x="-85" y="21270"/>
                    <a:pt x="36" y="20281"/>
                    <a:pt x="1423" y="17395"/>
                  </a:cubicBezTo>
                  <a:cubicBezTo>
                    <a:pt x="2811" y="14510"/>
                    <a:pt x="5466" y="9728"/>
                    <a:pt x="8422" y="6513"/>
                  </a:cubicBezTo>
                  <a:cubicBezTo>
                    <a:pt x="11379" y="3298"/>
                    <a:pt x="14637" y="1649"/>
                    <a:pt x="16869" y="824"/>
                  </a:cubicBezTo>
                  <a:cubicBezTo>
                    <a:pt x="19102" y="0"/>
                    <a:pt x="20308" y="0"/>
                    <a:pt x="21515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8" name="Line"/>
            <p:cNvSpPr/>
            <p:nvPr/>
          </p:nvSpPr>
          <p:spPr>
            <a:xfrm>
              <a:off x="2055671" y="7343185"/>
              <a:ext cx="297655" cy="3109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083" extrusionOk="0">
                  <a:moveTo>
                    <a:pt x="16914" y="7556"/>
                  </a:moveTo>
                  <a:cubicBezTo>
                    <a:pt x="17249" y="5980"/>
                    <a:pt x="17584" y="4403"/>
                    <a:pt x="17835" y="3142"/>
                  </a:cubicBezTo>
                  <a:cubicBezTo>
                    <a:pt x="18086" y="1880"/>
                    <a:pt x="18254" y="934"/>
                    <a:pt x="17668" y="382"/>
                  </a:cubicBezTo>
                  <a:cubicBezTo>
                    <a:pt x="17082" y="-169"/>
                    <a:pt x="15742" y="-327"/>
                    <a:pt x="13398" y="1328"/>
                  </a:cubicBezTo>
                  <a:cubicBezTo>
                    <a:pt x="11054" y="2984"/>
                    <a:pt x="7705" y="6453"/>
                    <a:pt x="5277" y="9606"/>
                  </a:cubicBezTo>
                  <a:cubicBezTo>
                    <a:pt x="2849" y="12759"/>
                    <a:pt x="1342" y="15597"/>
                    <a:pt x="588" y="17489"/>
                  </a:cubicBezTo>
                  <a:cubicBezTo>
                    <a:pt x="-165" y="19381"/>
                    <a:pt x="-165" y="20327"/>
                    <a:pt x="421" y="20800"/>
                  </a:cubicBezTo>
                  <a:cubicBezTo>
                    <a:pt x="1007" y="21273"/>
                    <a:pt x="2179" y="21273"/>
                    <a:pt x="4858" y="19854"/>
                  </a:cubicBezTo>
                  <a:cubicBezTo>
                    <a:pt x="7537" y="18435"/>
                    <a:pt x="11723" y="15597"/>
                    <a:pt x="14151" y="13784"/>
                  </a:cubicBezTo>
                  <a:cubicBezTo>
                    <a:pt x="16579" y="11971"/>
                    <a:pt x="17249" y="11183"/>
                    <a:pt x="18002" y="10710"/>
                  </a:cubicBezTo>
                  <a:cubicBezTo>
                    <a:pt x="18756" y="10237"/>
                    <a:pt x="19593" y="10079"/>
                    <a:pt x="20179" y="10473"/>
                  </a:cubicBezTo>
                  <a:cubicBezTo>
                    <a:pt x="20765" y="10867"/>
                    <a:pt x="21100" y="11813"/>
                    <a:pt x="21268" y="13153"/>
                  </a:cubicBezTo>
                  <a:cubicBezTo>
                    <a:pt x="21435" y="14493"/>
                    <a:pt x="21435" y="16228"/>
                    <a:pt x="21435" y="1796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19" name="Line"/>
            <p:cNvSpPr/>
            <p:nvPr/>
          </p:nvSpPr>
          <p:spPr>
            <a:xfrm>
              <a:off x="2827668" y="7135849"/>
              <a:ext cx="273393" cy="458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501" extrusionOk="0">
                  <a:moveTo>
                    <a:pt x="20868" y="5792"/>
                  </a:moveTo>
                  <a:cubicBezTo>
                    <a:pt x="21234" y="4265"/>
                    <a:pt x="21600" y="2737"/>
                    <a:pt x="21508" y="1756"/>
                  </a:cubicBezTo>
                  <a:cubicBezTo>
                    <a:pt x="21417" y="774"/>
                    <a:pt x="20868" y="337"/>
                    <a:pt x="19586" y="119"/>
                  </a:cubicBezTo>
                  <a:cubicBezTo>
                    <a:pt x="18305" y="-99"/>
                    <a:pt x="16292" y="-99"/>
                    <a:pt x="13729" y="828"/>
                  </a:cubicBezTo>
                  <a:cubicBezTo>
                    <a:pt x="11166" y="1756"/>
                    <a:pt x="8054" y="3610"/>
                    <a:pt x="5858" y="6337"/>
                  </a:cubicBezTo>
                  <a:cubicBezTo>
                    <a:pt x="3661" y="9065"/>
                    <a:pt x="2380" y="12665"/>
                    <a:pt x="1556" y="15337"/>
                  </a:cubicBezTo>
                  <a:cubicBezTo>
                    <a:pt x="732" y="18010"/>
                    <a:pt x="366" y="19756"/>
                    <a:pt x="0" y="2150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0" name="Line"/>
            <p:cNvSpPr/>
            <p:nvPr/>
          </p:nvSpPr>
          <p:spPr>
            <a:xfrm>
              <a:off x="2736985" y="7377887"/>
              <a:ext cx="467367" cy="207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26" extrusionOk="0">
                  <a:moveTo>
                    <a:pt x="0" y="14954"/>
                  </a:moveTo>
                  <a:cubicBezTo>
                    <a:pt x="1290" y="14242"/>
                    <a:pt x="2579" y="13530"/>
                    <a:pt x="4352" y="12699"/>
                  </a:cubicBezTo>
                  <a:cubicBezTo>
                    <a:pt x="6125" y="11868"/>
                    <a:pt x="8382" y="10919"/>
                    <a:pt x="9725" y="9969"/>
                  </a:cubicBezTo>
                  <a:cubicBezTo>
                    <a:pt x="11069" y="9020"/>
                    <a:pt x="11499" y="8070"/>
                    <a:pt x="11821" y="8189"/>
                  </a:cubicBezTo>
                  <a:cubicBezTo>
                    <a:pt x="12143" y="8308"/>
                    <a:pt x="12358" y="9494"/>
                    <a:pt x="12358" y="11037"/>
                  </a:cubicBezTo>
                  <a:cubicBezTo>
                    <a:pt x="12358" y="12580"/>
                    <a:pt x="12143" y="14479"/>
                    <a:pt x="11821" y="16497"/>
                  </a:cubicBezTo>
                  <a:cubicBezTo>
                    <a:pt x="11499" y="18514"/>
                    <a:pt x="11069" y="20651"/>
                    <a:pt x="10907" y="21125"/>
                  </a:cubicBezTo>
                  <a:cubicBezTo>
                    <a:pt x="10746" y="21600"/>
                    <a:pt x="10854" y="20413"/>
                    <a:pt x="11713" y="17090"/>
                  </a:cubicBezTo>
                  <a:cubicBezTo>
                    <a:pt x="12573" y="13767"/>
                    <a:pt x="14185" y="8308"/>
                    <a:pt x="15958" y="5103"/>
                  </a:cubicBezTo>
                  <a:cubicBezTo>
                    <a:pt x="17731" y="1899"/>
                    <a:pt x="19666" y="94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1" name="Line"/>
            <p:cNvSpPr/>
            <p:nvPr/>
          </p:nvSpPr>
          <p:spPr>
            <a:xfrm>
              <a:off x="3126531" y="7361249"/>
              <a:ext cx="301041" cy="2677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7" h="21443" extrusionOk="0">
                  <a:moveTo>
                    <a:pt x="21347" y="1333"/>
                  </a:moveTo>
                  <a:cubicBezTo>
                    <a:pt x="20687" y="588"/>
                    <a:pt x="20028" y="-157"/>
                    <a:pt x="18214" y="29"/>
                  </a:cubicBezTo>
                  <a:cubicBezTo>
                    <a:pt x="16400" y="215"/>
                    <a:pt x="13432" y="1333"/>
                    <a:pt x="10959" y="3195"/>
                  </a:cubicBezTo>
                  <a:cubicBezTo>
                    <a:pt x="8486" y="5057"/>
                    <a:pt x="6507" y="7664"/>
                    <a:pt x="4776" y="10271"/>
                  </a:cubicBezTo>
                  <a:cubicBezTo>
                    <a:pt x="3045" y="12877"/>
                    <a:pt x="1561" y="15484"/>
                    <a:pt x="736" y="17253"/>
                  </a:cubicBezTo>
                  <a:cubicBezTo>
                    <a:pt x="-88" y="19022"/>
                    <a:pt x="-253" y="19953"/>
                    <a:pt x="407" y="20140"/>
                  </a:cubicBezTo>
                  <a:cubicBezTo>
                    <a:pt x="1066" y="20326"/>
                    <a:pt x="2550" y="19767"/>
                    <a:pt x="4694" y="18557"/>
                  </a:cubicBezTo>
                  <a:cubicBezTo>
                    <a:pt x="6837" y="17346"/>
                    <a:pt x="9640" y="15484"/>
                    <a:pt x="11536" y="14367"/>
                  </a:cubicBezTo>
                  <a:cubicBezTo>
                    <a:pt x="13432" y="13250"/>
                    <a:pt x="14422" y="12877"/>
                    <a:pt x="15329" y="12784"/>
                  </a:cubicBezTo>
                  <a:cubicBezTo>
                    <a:pt x="16236" y="12691"/>
                    <a:pt x="17060" y="12877"/>
                    <a:pt x="17555" y="13529"/>
                  </a:cubicBezTo>
                  <a:cubicBezTo>
                    <a:pt x="18049" y="14181"/>
                    <a:pt x="18214" y="15298"/>
                    <a:pt x="17884" y="16695"/>
                  </a:cubicBezTo>
                  <a:cubicBezTo>
                    <a:pt x="17555" y="18091"/>
                    <a:pt x="16730" y="19767"/>
                    <a:pt x="15906" y="2144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2" name="Line"/>
            <p:cNvSpPr/>
            <p:nvPr/>
          </p:nvSpPr>
          <p:spPr>
            <a:xfrm>
              <a:off x="3473699" y="7285963"/>
              <a:ext cx="431801" cy="354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0" h="21394" extrusionOk="0">
                  <a:moveTo>
                    <a:pt x="3253" y="11857"/>
                  </a:moveTo>
                  <a:cubicBezTo>
                    <a:pt x="2560" y="13540"/>
                    <a:pt x="1867" y="15223"/>
                    <a:pt x="1289" y="16486"/>
                  </a:cubicBezTo>
                  <a:cubicBezTo>
                    <a:pt x="712" y="17748"/>
                    <a:pt x="250" y="18590"/>
                    <a:pt x="76" y="19361"/>
                  </a:cubicBezTo>
                  <a:cubicBezTo>
                    <a:pt x="-97" y="20132"/>
                    <a:pt x="19" y="20834"/>
                    <a:pt x="481" y="21184"/>
                  </a:cubicBezTo>
                  <a:cubicBezTo>
                    <a:pt x="943" y="21535"/>
                    <a:pt x="1751" y="21535"/>
                    <a:pt x="3715" y="20483"/>
                  </a:cubicBezTo>
                  <a:cubicBezTo>
                    <a:pt x="5678" y="19431"/>
                    <a:pt x="8797" y="17327"/>
                    <a:pt x="11512" y="14452"/>
                  </a:cubicBezTo>
                  <a:cubicBezTo>
                    <a:pt x="14226" y="11577"/>
                    <a:pt x="16536" y="7930"/>
                    <a:pt x="17922" y="5686"/>
                  </a:cubicBezTo>
                  <a:cubicBezTo>
                    <a:pt x="19308" y="3441"/>
                    <a:pt x="19770" y="2600"/>
                    <a:pt x="20290" y="1758"/>
                  </a:cubicBezTo>
                  <a:cubicBezTo>
                    <a:pt x="20810" y="917"/>
                    <a:pt x="21387" y="75"/>
                    <a:pt x="21445" y="5"/>
                  </a:cubicBezTo>
                  <a:cubicBezTo>
                    <a:pt x="21503" y="-65"/>
                    <a:pt x="21041" y="636"/>
                    <a:pt x="20059" y="2951"/>
                  </a:cubicBezTo>
                  <a:cubicBezTo>
                    <a:pt x="19077" y="5265"/>
                    <a:pt x="17576" y="9192"/>
                    <a:pt x="16594" y="12138"/>
                  </a:cubicBezTo>
                  <a:cubicBezTo>
                    <a:pt x="15612" y="15083"/>
                    <a:pt x="15150" y="17047"/>
                    <a:pt x="14688" y="1901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3" name="Line"/>
            <p:cNvSpPr/>
            <p:nvPr/>
          </p:nvSpPr>
          <p:spPr>
            <a:xfrm>
              <a:off x="3678694" y="7463100"/>
              <a:ext cx="383661" cy="1170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6" extrusionOk="0">
                  <a:moveTo>
                    <a:pt x="0" y="9891"/>
                  </a:moveTo>
                  <a:cubicBezTo>
                    <a:pt x="3927" y="7773"/>
                    <a:pt x="7855" y="5655"/>
                    <a:pt x="10800" y="3961"/>
                  </a:cubicBezTo>
                  <a:cubicBezTo>
                    <a:pt x="13745" y="2267"/>
                    <a:pt x="15709" y="997"/>
                    <a:pt x="17345" y="361"/>
                  </a:cubicBezTo>
                  <a:cubicBezTo>
                    <a:pt x="18982" y="-274"/>
                    <a:pt x="20291" y="-274"/>
                    <a:pt x="20553" y="2055"/>
                  </a:cubicBezTo>
                  <a:cubicBezTo>
                    <a:pt x="20815" y="4385"/>
                    <a:pt x="20029" y="9044"/>
                    <a:pt x="19571" y="12432"/>
                  </a:cubicBezTo>
                  <a:cubicBezTo>
                    <a:pt x="19113" y="15820"/>
                    <a:pt x="18982" y="17938"/>
                    <a:pt x="19375" y="19208"/>
                  </a:cubicBezTo>
                  <a:cubicBezTo>
                    <a:pt x="19767" y="20479"/>
                    <a:pt x="20684" y="20902"/>
                    <a:pt x="21600" y="2132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4" name="Line"/>
            <p:cNvSpPr/>
            <p:nvPr/>
          </p:nvSpPr>
          <p:spPr>
            <a:xfrm>
              <a:off x="4153037" y="7422208"/>
              <a:ext cx="572002" cy="222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64" extrusionOk="0">
                  <a:moveTo>
                    <a:pt x="0" y="4955"/>
                  </a:moveTo>
                  <a:cubicBezTo>
                    <a:pt x="439" y="5171"/>
                    <a:pt x="878" y="5387"/>
                    <a:pt x="1098" y="6359"/>
                  </a:cubicBezTo>
                  <a:cubicBezTo>
                    <a:pt x="1317" y="7331"/>
                    <a:pt x="1317" y="9059"/>
                    <a:pt x="1141" y="11003"/>
                  </a:cubicBezTo>
                  <a:cubicBezTo>
                    <a:pt x="966" y="12947"/>
                    <a:pt x="615" y="15107"/>
                    <a:pt x="483" y="16835"/>
                  </a:cubicBezTo>
                  <a:cubicBezTo>
                    <a:pt x="351" y="18563"/>
                    <a:pt x="439" y="19859"/>
                    <a:pt x="1010" y="20399"/>
                  </a:cubicBezTo>
                  <a:cubicBezTo>
                    <a:pt x="1580" y="20939"/>
                    <a:pt x="2634" y="20723"/>
                    <a:pt x="3644" y="19103"/>
                  </a:cubicBezTo>
                  <a:cubicBezTo>
                    <a:pt x="4654" y="17483"/>
                    <a:pt x="5620" y="14459"/>
                    <a:pt x="5927" y="11975"/>
                  </a:cubicBezTo>
                  <a:cubicBezTo>
                    <a:pt x="6234" y="9491"/>
                    <a:pt x="5883" y="7547"/>
                    <a:pt x="5488" y="6359"/>
                  </a:cubicBezTo>
                  <a:cubicBezTo>
                    <a:pt x="5093" y="5171"/>
                    <a:pt x="4654" y="4739"/>
                    <a:pt x="4039" y="4091"/>
                  </a:cubicBezTo>
                  <a:cubicBezTo>
                    <a:pt x="3424" y="3443"/>
                    <a:pt x="2634" y="2579"/>
                    <a:pt x="2546" y="2147"/>
                  </a:cubicBezTo>
                  <a:cubicBezTo>
                    <a:pt x="2459" y="1715"/>
                    <a:pt x="3073" y="1715"/>
                    <a:pt x="4083" y="2363"/>
                  </a:cubicBezTo>
                  <a:cubicBezTo>
                    <a:pt x="5093" y="3011"/>
                    <a:pt x="6498" y="4307"/>
                    <a:pt x="7420" y="5927"/>
                  </a:cubicBezTo>
                  <a:cubicBezTo>
                    <a:pt x="8341" y="7547"/>
                    <a:pt x="8780" y="9491"/>
                    <a:pt x="9000" y="11003"/>
                  </a:cubicBezTo>
                  <a:cubicBezTo>
                    <a:pt x="9220" y="12515"/>
                    <a:pt x="9220" y="13595"/>
                    <a:pt x="9044" y="14459"/>
                  </a:cubicBezTo>
                  <a:cubicBezTo>
                    <a:pt x="8868" y="15323"/>
                    <a:pt x="8517" y="15971"/>
                    <a:pt x="8429" y="15755"/>
                  </a:cubicBezTo>
                  <a:cubicBezTo>
                    <a:pt x="8341" y="15539"/>
                    <a:pt x="8517" y="14459"/>
                    <a:pt x="9527" y="11867"/>
                  </a:cubicBezTo>
                  <a:cubicBezTo>
                    <a:pt x="10537" y="9275"/>
                    <a:pt x="12380" y="5171"/>
                    <a:pt x="13741" y="2687"/>
                  </a:cubicBezTo>
                  <a:cubicBezTo>
                    <a:pt x="15102" y="203"/>
                    <a:pt x="15980" y="-661"/>
                    <a:pt x="16902" y="527"/>
                  </a:cubicBezTo>
                  <a:cubicBezTo>
                    <a:pt x="17824" y="1715"/>
                    <a:pt x="18790" y="4955"/>
                    <a:pt x="19580" y="7547"/>
                  </a:cubicBezTo>
                  <a:cubicBezTo>
                    <a:pt x="20371" y="10139"/>
                    <a:pt x="20985" y="12083"/>
                    <a:pt x="21600" y="1402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5" name="Line"/>
            <p:cNvSpPr/>
            <p:nvPr/>
          </p:nvSpPr>
          <p:spPr>
            <a:xfrm>
              <a:off x="5046729" y="7356960"/>
              <a:ext cx="258621" cy="2663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4" h="21513" extrusionOk="0">
                  <a:moveTo>
                    <a:pt x="10166" y="9579"/>
                  </a:moveTo>
                  <a:cubicBezTo>
                    <a:pt x="10166" y="8640"/>
                    <a:pt x="10166" y="7701"/>
                    <a:pt x="9976" y="6762"/>
                  </a:cubicBezTo>
                  <a:cubicBezTo>
                    <a:pt x="9787" y="5823"/>
                    <a:pt x="9408" y="4883"/>
                    <a:pt x="8745" y="4508"/>
                  </a:cubicBezTo>
                  <a:cubicBezTo>
                    <a:pt x="8081" y="4132"/>
                    <a:pt x="7134" y="4320"/>
                    <a:pt x="5713" y="6292"/>
                  </a:cubicBezTo>
                  <a:cubicBezTo>
                    <a:pt x="4292" y="8264"/>
                    <a:pt x="2397" y="12021"/>
                    <a:pt x="1355" y="14557"/>
                  </a:cubicBezTo>
                  <a:cubicBezTo>
                    <a:pt x="313" y="17092"/>
                    <a:pt x="123" y="18407"/>
                    <a:pt x="29" y="19534"/>
                  </a:cubicBezTo>
                  <a:cubicBezTo>
                    <a:pt x="-66" y="20661"/>
                    <a:pt x="-66" y="21600"/>
                    <a:pt x="2397" y="21506"/>
                  </a:cubicBezTo>
                  <a:cubicBezTo>
                    <a:pt x="4860" y="21412"/>
                    <a:pt x="9787" y="20285"/>
                    <a:pt x="13671" y="17937"/>
                  </a:cubicBezTo>
                  <a:cubicBezTo>
                    <a:pt x="17555" y="15590"/>
                    <a:pt x="20397" y="12021"/>
                    <a:pt x="20966" y="9110"/>
                  </a:cubicBezTo>
                  <a:cubicBezTo>
                    <a:pt x="21534" y="6198"/>
                    <a:pt x="19829" y="3944"/>
                    <a:pt x="16892" y="2536"/>
                  </a:cubicBezTo>
                  <a:cubicBezTo>
                    <a:pt x="13955" y="1127"/>
                    <a:pt x="9787" y="563"/>
                    <a:pt x="5618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6" name="Line"/>
            <p:cNvSpPr/>
            <p:nvPr/>
          </p:nvSpPr>
          <p:spPr>
            <a:xfrm>
              <a:off x="5290064" y="7227007"/>
              <a:ext cx="223221" cy="408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4" extrusionOk="0">
                  <a:moveTo>
                    <a:pt x="21600" y="1695"/>
                  </a:moveTo>
                  <a:cubicBezTo>
                    <a:pt x="21600" y="1084"/>
                    <a:pt x="21600" y="474"/>
                    <a:pt x="20925" y="169"/>
                  </a:cubicBezTo>
                  <a:cubicBezTo>
                    <a:pt x="20250" y="-136"/>
                    <a:pt x="18900" y="-136"/>
                    <a:pt x="15975" y="1084"/>
                  </a:cubicBezTo>
                  <a:cubicBezTo>
                    <a:pt x="13050" y="2305"/>
                    <a:pt x="8550" y="4745"/>
                    <a:pt x="5625" y="8040"/>
                  </a:cubicBezTo>
                  <a:cubicBezTo>
                    <a:pt x="2700" y="11335"/>
                    <a:pt x="1350" y="15484"/>
                    <a:pt x="675" y="17864"/>
                  </a:cubicBezTo>
                  <a:cubicBezTo>
                    <a:pt x="0" y="20244"/>
                    <a:pt x="0" y="20854"/>
                    <a:pt x="0" y="2146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7" name="Line"/>
            <p:cNvSpPr/>
            <p:nvPr/>
          </p:nvSpPr>
          <p:spPr>
            <a:xfrm>
              <a:off x="5297040" y="7482521"/>
              <a:ext cx="188342" cy="27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1067" y="16200"/>
                    <a:pt x="2133" y="10800"/>
                    <a:pt x="5733" y="7200"/>
                  </a:cubicBezTo>
                  <a:cubicBezTo>
                    <a:pt x="9333" y="3600"/>
                    <a:pt x="15467" y="18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8" name="Line"/>
            <p:cNvSpPr/>
            <p:nvPr/>
          </p:nvSpPr>
          <p:spPr>
            <a:xfrm>
              <a:off x="5743479" y="7166174"/>
              <a:ext cx="118588" cy="386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21600" y="2835"/>
                  </a:moveTo>
                  <a:cubicBezTo>
                    <a:pt x="21600" y="1678"/>
                    <a:pt x="21600" y="520"/>
                    <a:pt x="20753" y="135"/>
                  </a:cubicBezTo>
                  <a:cubicBezTo>
                    <a:pt x="19906" y="-251"/>
                    <a:pt x="18212" y="135"/>
                    <a:pt x="15671" y="1999"/>
                  </a:cubicBezTo>
                  <a:cubicBezTo>
                    <a:pt x="13129" y="3863"/>
                    <a:pt x="9741" y="7206"/>
                    <a:pt x="6988" y="10678"/>
                  </a:cubicBezTo>
                  <a:cubicBezTo>
                    <a:pt x="4235" y="14149"/>
                    <a:pt x="2118" y="17749"/>
                    <a:pt x="0" y="2134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29" name="Line"/>
            <p:cNvSpPr/>
            <p:nvPr/>
          </p:nvSpPr>
          <p:spPr>
            <a:xfrm>
              <a:off x="5659772" y="7195278"/>
              <a:ext cx="844052" cy="4358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0" extrusionOk="0">
                  <a:moveTo>
                    <a:pt x="0" y="15490"/>
                  </a:moveTo>
                  <a:cubicBezTo>
                    <a:pt x="1666" y="14461"/>
                    <a:pt x="3332" y="13433"/>
                    <a:pt x="4820" y="11433"/>
                  </a:cubicBezTo>
                  <a:cubicBezTo>
                    <a:pt x="6307" y="9433"/>
                    <a:pt x="7617" y="6461"/>
                    <a:pt x="8301" y="4576"/>
                  </a:cubicBezTo>
                  <a:cubicBezTo>
                    <a:pt x="8985" y="2690"/>
                    <a:pt x="9045" y="1890"/>
                    <a:pt x="9104" y="1204"/>
                  </a:cubicBezTo>
                  <a:cubicBezTo>
                    <a:pt x="9164" y="518"/>
                    <a:pt x="9223" y="-53"/>
                    <a:pt x="9164" y="4"/>
                  </a:cubicBezTo>
                  <a:cubicBezTo>
                    <a:pt x="9104" y="61"/>
                    <a:pt x="8926" y="747"/>
                    <a:pt x="8450" y="2747"/>
                  </a:cubicBezTo>
                  <a:cubicBezTo>
                    <a:pt x="7974" y="4747"/>
                    <a:pt x="7200" y="8061"/>
                    <a:pt x="6694" y="10518"/>
                  </a:cubicBezTo>
                  <a:cubicBezTo>
                    <a:pt x="6188" y="12976"/>
                    <a:pt x="5950" y="14576"/>
                    <a:pt x="5831" y="15776"/>
                  </a:cubicBezTo>
                  <a:cubicBezTo>
                    <a:pt x="5712" y="16976"/>
                    <a:pt x="5712" y="17776"/>
                    <a:pt x="5891" y="18233"/>
                  </a:cubicBezTo>
                  <a:cubicBezTo>
                    <a:pt x="6069" y="18690"/>
                    <a:pt x="6426" y="18804"/>
                    <a:pt x="7021" y="18404"/>
                  </a:cubicBezTo>
                  <a:cubicBezTo>
                    <a:pt x="7617" y="18004"/>
                    <a:pt x="8450" y="17090"/>
                    <a:pt x="9134" y="16061"/>
                  </a:cubicBezTo>
                  <a:cubicBezTo>
                    <a:pt x="9818" y="15033"/>
                    <a:pt x="10354" y="13890"/>
                    <a:pt x="10800" y="13376"/>
                  </a:cubicBezTo>
                  <a:cubicBezTo>
                    <a:pt x="11246" y="12861"/>
                    <a:pt x="11603" y="12976"/>
                    <a:pt x="11871" y="13318"/>
                  </a:cubicBezTo>
                  <a:cubicBezTo>
                    <a:pt x="12139" y="13661"/>
                    <a:pt x="12317" y="14233"/>
                    <a:pt x="12436" y="14861"/>
                  </a:cubicBezTo>
                  <a:cubicBezTo>
                    <a:pt x="12555" y="15490"/>
                    <a:pt x="12615" y="16176"/>
                    <a:pt x="12764" y="16747"/>
                  </a:cubicBezTo>
                  <a:cubicBezTo>
                    <a:pt x="12912" y="17318"/>
                    <a:pt x="13150" y="17776"/>
                    <a:pt x="13835" y="17661"/>
                  </a:cubicBezTo>
                  <a:cubicBezTo>
                    <a:pt x="14519" y="17547"/>
                    <a:pt x="15650" y="16861"/>
                    <a:pt x="16423" y="16118"/>
                  </a:cubicBezTo>
                  <a:cubicBezTo>
                    <a:pt x="17197" y="15376"/>
                    <a:pt x="17613" y="14576"/>
                    <a:pt x="17851" y="13776"/>
                  </a:cubicBezTo>
                  <a:cubicBezTo>
                    <a:pt x="18089" y="12976"/>
                    <a:pt x="18149" y="12176"/>
                    <a:pt x="18030" y="11833"/>
                  </a:cubicBezTo>
                  <a:cubicBezTo>
                    <a:pt x="17911" y="11490"/>
                    <a:pt x="17613" y="11604"/>
                    <a:pt x="17167" y="12404"/>
                  </a:cubicBezTo>
                  <a:cubicBezTo>
                    <a:pt x="16721" y="13204"/>
                    <a:pt x="16126" y="14690"/>
                    <a:pt x="15739" y="15833"/>
                  </a:cubicBezTo>
                  <a:cubicBezTo>
                    <a:pt x="15352" y="16976"/>
                    <a:pt x="15174" y="17776"/>
                    <a:pt x="15769" y="18690"/>
                  </a:cubicBezTo>
                  <a:cubicBezTo>
                    <a:pt x="16364" y="19604"/>
                    <a:pt x="17732" y="20633"/>
                    <a:pt x="18833" y="21090"/>
                  </a:cubicBezTo>
                  <a:cubicBezTo>
                    <a:pt x="19934" y="21547"/>
                    <a:pt x="20767" y="21433"/>
                    <a:pt x="21600" y="2131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0" name="Line"/>
            <p:cNvSpPr/>
            <p:nvPr/>
          </p:nvSpPr>
          <p:spPr>
            <a:xfrm>
              <a:off x="6929336" y="7142585"/>
              <a:ext cx="104636" cy="48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17" extrusionOk="0">
                  <a:moveTo>
                    <a:pt x="21600" y="534"/>
                  </a:moveTo>
                  <a:cubicBezTo>
                    <a:pt x="19200" y="226"/>
                    <a:pt x="16800" y="-83"/>
                    <a:pt x="14880" y="20"/>
                  </a:cubicBezTo>
                  <a:cubicBezTo>
                    <a:pt x="12960" y="123"/>
                    <a:pt x="11520" y="637"/>
                    <a:pt x="9600" y="2386"/>
                  </a:cubicBezTo>
                  <a:cubicBezTo>
                    <a:pt x="7680" y="4134"/>
                    <a:pt x="5280" y="7117"/>
                    <a:pt x="3600" y="10511"/>
                  </a:cubicBezTo>
                  <a:cubicBezTo>
                    <a:pt x="1920" y="13906"/>
                    <a:pt x="960" y="17711"/>
                    <a:pt x="0" y="21517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1" name="Line"/>
            <p:cNvSpPr/>
            <p:nvPr/>
          </p:nvSpPr>
          <p:spPr>
            <a:xfrm>
              <a:off x="6782848" y="7384839"/>
              <a:ext cx="320413" cy="1956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131" extrusionOk="0">
                  <a:moveTo>
                    <a:pt x="0" y="11305"/>
                  </a:moveTo>
                  <a:cubicBezTo>
                    <a:pt x="626" y="10551"/>
                    <a:pt x="1252" y="9798"/>
                    <a:pt x="2426" y="9421"/>
                  </a:cubicBezTo>
                  <a:cubicBezTo>
                    <a:pt x="3600" y="9044"/>
                    <a:pt x="5322" y="9044"/>
                    <a:pt x="7670" y="8165"/>
                  </a:cubicBezTo>
                  <a:cubicBezTo>
                    <a:pt x="10017" y="7286"/>
                    <a:pt x="12991" y="5528"/>
                    <a:pt x="14791" y="4146"/>
                  </a:cubicBezTo>
                  <a:cubicBezTo>
                    <a:pt x="16591" y="2765"/>
                    <a:pt x="17217" y="1760"/>
                    <a:pt x="17922" y="1007"/>
                  </a:cubicBezTo>
                  <a:cubicBezTo>
                    <a:pt x="18626" y="253"/>
                    <a:pt x="19409" y="-249"/>
                    <a:pt x="20035" y="128"/>
                  </a:cubicBezTo>
                  <a:cubicBezTo>
                    <a:pt x="20661" y="504"/>
                    <a:pt x="21130" y="1760"/>
                    <a:pt x="21365" y="5025"/>
                  </a:cubicBezTo>
                  <a:cubicBezTo>
                    <a:pt x="21600" y="8291"/>
                    <a:pt x="21600" y="13565"/>
                    <a:pt x="21522" y="16830"/>
                  </a:cubicBezTo>
                  <a:cubicBezTo>
                    <a:pt x="21443" y="20095"/>
                    <a:pt x="21287" y="21351"/>
                    <a:pt x="21052" y="21100"/>
                  </a:cubicBezTo>
                  <a:cubicBezTo>
                    <a:pt x="20817" y="20849"/>
                    <a:pt x="20504" y="19091"/>
                    <a:pt x="20348" y="17332"/>
                  </a:cubicBezTo>
                  <a:cubicBezTo>
                    <a:pt x="20191" y="15574"/>
                    <a:pt x="20191" y="13816"/>
                    <a:pt x="20191" y="1205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2" name="Line"/>
            <p:cNvSpPr/>
            <p:nvPr/>
          </p:nvSpPr>
          <p:spPr>
            <a:xfrm>
              <a:off x="7103727" y="7250246"/>
              <a:ext cx="62782" cy="57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682" extrusionOk="0">
                  <a:moveTo>
                    <a:pt x="0" y="20682"/>
                  </a:moveTo>
                  <a:cubicBezTo>
                    <a:pt x="2400" y="13205"/>
                    <a:pt x="4800" y="5728"/>
                    <a:pt x="8400" y="2405"/>
                  </a:cubicBezTo>
                  <a:cubicBezTo>
                    <a:pt x="12000" y="-918"/>
                    <a:pt x="16800" y="-87"/>
                    <a:pt x="21600" y="74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3" name="Line"/>
            <p:cNvSpPr/>
            <p:nvPr/>
          </p:nvSpPr>
          <p:spPr>
            <a:xfrm>
              <a:off x="7157465" y="7343009"/>
              <a:ext cx="769386" cy="295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457" extrusionOk="0">
                  <a:moveTo>
                    <a:pt x="1229" y="0"/>
                  </a:moveTo>
                  <a:cubicBezTo>
                    <a:pt x="839" y="4219"/>
                    <a:pt x="448" y="8438"/>
                    <a:pt x="221" y="10969"/>
                  </a:cubicBezTo>
                  <a:cubicBezTo>
                    <a:pt x="-7" y="13500"/>
                    <a:pt x="-72" y="14344"/>
                    <a:pt x="91" y="14428"/>
                  </a:cubicBezTo>
                  <a:cubicBezTo>
                    <a:pt x="253" y="14513"/>
                    <a:pt x="644" y="13838"/>
                    <a:pt x="1229" y="12319"/>
                  </a:cubicBezTo>
                  <a:cubicBezTo>
                    <a:pt x="1815" y="10800"/>
                    <a:pt x="2595" y="8438"/>
                    <a:pt x="3181" y="7088"/>
                  </a:cubicBezTo>
                  <a:cubicBezTo>
                    <a:pt x="3767" y="5738"/>
                    <a:pt x="4157" y="5400"/>
                    <a:pt x="4417" y="5653"/>
                  </a:cubicBezTo>
                  <a:cubicBezTo>
                    <a:pt x="4677" y="5906"/>
                    <a:pt x="4808" y="6750"/>
                    <a:pt x="4873" y="8016"/>
                  </a:cubicBezTo>
                  <a:cubicBezTo>
                    <a:pt x="4938" y="9281"/>
                    <a:pt x="4938" y="10969"/>
                    <a:pt x="4873" y="12234"/>
                  </a:cubicBezTo>
                  <a:cubicBezTo>
                    <a:pt x="4808" y="13500"/>
                    <a:pt x="4677" y="14344"/>
                    <a:pt x="4775" y="14597"/>
                  </a:cubicBezTo>
                  <a:cubicBezTo>
                    <a:pt x="4873" y="14850"/>
                    <a:pt x="5198" y="14512"/>
                    <a:pt x="5686" y="13922"/>
                  </a:cubicBezTo>
                  <a:cubicBezTo>
                    <a:pt x="6174" y="13331"/>
                    <a:pt x="6824" y="12488"/>
                    <a:pt x="7312" y="12066"/>
                  </a:cubicBezTo>
                  <a:cubicBezTo>
                    <a:pt x="7800" y="11644"/>
                    <a:pt x="8126" y="11644"/>
                    <a:pt x="8614" y="11897"/>
                  </a:cubicBezTo>
                  <a:cubicBezTo>
                    <a:pt x="9101" y="12150"/>
                    <a:pt x="9752" y="12656"/>
                    <a:pt x="10761" y="12656"/>
                  </a:cubicBezTo>
                  <a:cubicBezTo>
                    <a:pt x="11769" y="12656"/>
                    <a:pt x="13135" y="12150"/>
                    <a:pt x="13916" y="11559"/>
                  </a:cubicBezTo>
                  <a:cubicBezTo>
                    <a:pt x="14697" y="10969"/>
                    <a:pt x="14892" y="10294"/>
                    <a:pt x="15022" y="9534"/>
                  </a:cubicBezTo>
                  <a:cubicBezTo>
                    <a:pt x="15152" y="8775"/>
                    <a:pt x="15217" y="7931"/>
                    <a:pt x="15055" y="7425"/>
                  </a:cubicBezTo>
                  <a:cubicBezTo>
                    <a:pt x="14892" y="6919"/>
                    <a:pt x="14501" y="6750"/>
                    <a:pt x="13818" y="7931"/>
                  </a:cubicBezTo>
                  <a:cubicBezTo>
                    <a:pt x="13135" y="9113"/>
                    <a:pt x="12159" y="11644"/>
                    <a:pt x="11736" y="13753"/>
                  </a:cubicBezTo>
                  <a:cubicBezTo>
                    <a:pt x="11314" y="15862"/>
                    <a:pt x="11444" y="17550"/>
                    <a:pt x="12517" y="18816"/>
                  </a:cubicBezTo>
                  <a:cubicBezTo>
                    <a:pt x="13591" y="20081"/>
                    <a:pt x="15608" y="20925"/>
                    <a:pt x="17267" y="21262"/>
                  </a:cubicBezTo>
                  <a:cubicBezTo>
                    <a:pt x="18926" y="21600"/>
                    <a:pt x="20227" y="21431"/>
                    <a:pt x="21528" y="2126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4" name="Line"/>
            <p:cNvSpPr/>
            <p:nvPr/>
          </p:nvSpPr>
          <p:spPr>
            <a:xfrm>
              <a:off x="8140885" y="7350124"/>
              <a:ext cx="239382" cy="2332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035" extrusionOk="0">
                  <a:moveTo>
                    <a:pt x="21382" y="8166"/>
                  </a:moveTo>
                  <a:cubicBezTo>
                    <a:pt x="20551" y="5440"/>
                    <a:pt x="19720" y="2714"/>
                    <a:pt x="18786" y="1246"/>
                  </a:cubicBezTo>
                  <a:cubicBezTo>
                    <a:pt x="17851" y="-222"/>
                    <a:pt x="16813" y="-432"/>
                    <a:pt x="14736" y="826"/>
                  </a:cubicBezTo>
                  <a:cubicBezTo>
                    <a:pt x="12659" y="2085"/>
                    <a:pt x="9544" y="4811"/>
                    <a:pt x="6947" y="7747"/>
                  </a:cubicBezTo>
                  <a:cubicBezTo>
                    <a:pt x="4351" y="10683"/>
                    <a:pt x="2274" y="13828"/>
                    <a:pt x="1132" y="16030"/>
                  </a:cubicBezTo>
                  <a:cubicBezTo>
                    <a:pt x="-10" y="18232"/>
                    <a:pt x="-218" y="19490"/>
                    <a:pt x="197" y="20224"/>
                  </a:cubicBezTo>
                  <a:cubicBezTo>
                    <a:pt x="613" y="20958"/>
                    <a:pt x="1651" y="21168"/>
                    <a:pt x="3313" y="20958"/>
                  </a:cubicBezTo>
                  <a:cubicBezTo>
                    <a:pt x="4974" y="20749"/>
                    <a:pt x="7259" y="20119"/>
                    <a:pt x="8817" y="19385"/>
                  </a:cubicBezTo>
                  <a:cubicBezTo>
                    <a:pt x="10374" y="18652"/>
                    <a:pt x="11205" y="17813"/>
                    <a:pt x="12244" y="16135"/>
                  </a:cubicBezTo>
                  <a:cubicBezTo>
                    <a:pt x="13282" y="14457"/>
                    <a:pt x="14528" y="11941"/>
                    <a:pt x="15151" y="11521"/>
                  </a:cubicBezTo>
                  <a:cubicBezTo>
                    <a:pt x="15774" y="11102"/>
                    <a:pt x="15774" y="12780"/>
                    <a:pt x="16397" y="14457"/>
                  </a:cubicBezTo>
                  <a:cubicBezTo>
                    <a:pt x="17020" y="16135"/>
                    <a:pt x="18267" y="17813"/>
                    <a:pt x="19513" y="1949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5" name="Line"/>
            <p:cNvSpPr/>
            <p:nvPr/>
          </p:nvSpPr>
          <p:spPr>
            <a:xfrm>
              <a:off x="8429096" y="7448891"/>
              <a:ext cx="258099" cy="113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205" extrusionOk="0">
                  <a:moveTo>
                    <a:pt x="0" y="2270"/>
                  </a:moveTo>
                  <a:cubicBezTo>
                    <a:pt x="973" y="3100"/>
                    <a:pt x="1946" y="3931"/>
                    <a:pt x="2530" y="5385"/>
                  </a:cubicBezTo>
                  <a:cubicBezTo>
                    <a:pt x="3114" y="6839"/>
                    <a:pt x="3308" y="8916"/>
                    <a:pt x="3503" y="11824"/>
                  </a:cubicBezTo>
                  <a:cubicBezTo>
                    <a:pt x="3697" y="14731"/>
                    <a:pt x="3892" y="18470"/>
                    <a:pt x="4670" y="19716"/>
                  </a:cubicBezTo>
                  <a:cubicBezTo>
                    <a:pt x="5449" y="20962"/>
                    <a:pt x="6811" y="19716"/>
                    <a:pt x="8076" y="17224"/>
                  </a:cubicBezTo>
                  <a:cubicBezTo>
                    <a:pt x="9341" y="14731"/>
                    <a:pt x="10508" y="10993"/>
                    <a:pt x="11481" y="8085"/>
                  </a:cubicBezTo>
                  <a:cubicBezTo>
                    <a:pt x="12454" y="5177"/>
                    <a:pt x="13232" y="3100"/>
                    <a:pt x="14108" y="1647"/>
                  </a:cubicBezTo>
                  <a:cubicBezTo>
                    <a:pt x="14984" y="193"/>
                    <a:pt x="15957" y="-638"/>
                    <a:pt x="16735" y="608"/>
                  </a:cubicBezTo>
                  <a:cubicBezTo>
                    <a:pt x="17514" y="1854"/>
                    <a:pt x="18097" y="5177"/>
                    <a:pt x="18876" y="7254"/>
                  </a:cubicBezTo>
                  <a:cubicBezTo>
                    <a:pt x="19654" y="9331"/>
                    <a:pt x="20627" y="10162"/>
                    <a:pt x="21600" y="1099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6" name="Line"/>
            <p:cNvSpPr/>
            <p:nvPr/>
          </p:nvSpPr>
          <p:spPr>
            <a:xfrm>
              <a:off x="8660329" y="7109227"/>
              <a:ext cx="508184" cy="411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489" extrusionOk="0">
                  <a:moveTo>
                    <a:pt x="17414" y="915"/>
                  </a:moveTo>
                  <a:cubicBezTo>
                    <a:pt x="17907" y="429"/>
                    <a:pt x="18400" y="-56"/>
                    <a:pt x="18992" y="5"/>
                  </a:cubicBezTo>
                  <a:cubicBezTo>
                    <a:pt x="19583" y="65"/>
                    <a:pt x="20274" y="672"/>
                    <a:pt x="20767" y="2614"/>
                  </a:cubicBezTo>
                  <a:cubicBezTo>
                    <a:pt x="21260" y="4555"/>
                    <a:pt x="21556" y="7832"/>
                    <a:pt x="21556" y="9773"/>
                  </a:cubicBezTo>
                  <a:cubicBezTo>
                    <a:pt x="21556" y="11715"/>
                    <a:pt x="21260" y="12322"/>
                    <a:pt x="20915" y="12868"/>
                  </a:cubicBezTo>
                  <a:cubicBezTo>
                    <a:pt x="20570" y="13414"/>
                    <a:pt x="20175" y="13899"/>
                    <a:pt x="19731" y="14142"/>
                  </a:cubicBezTo>
                  <a:cubicBezTo>
                    <a:pt x="19288" y="14384"/>
                    <a:pt x="18794" y="14384"/>
                    <a:pt x="17266" y="14081"/>
                  </a:cubicBezTo>
                  <a:cubicBezTo>
                    <a:pt x="15737" y="13778"/>
                    <a:pt x="13172" y="13171"/>
                    <a:pt x="10608" y="13414"/>
                  </a:cubicBezTo>
                  <a:cubicBezTo>
                    <a:pt x="8044" y="13656"/>
                    <a:pt x="5479" y="14748"/>
                    <a:pt x="3803" y="15598"/>
                  </a:cubicBezTo>
                  <a:cubicBezTo>
                    <a:pt x="2126" y="16447"/>
                    <a:pt x="1337" y="17054"/>
                    <a:pt x="794" y="17661"/>
                  </a:cubicBezTo>
                  <a:cubicBezTo>
                    <a:pt x="252" y="18268"/>
                    <a:pt x="-44" y="18874"/>
                    <a:pt x="5" y="19360"/>
                  </a:cubicBezTo>
                  <a:cubicBezTo>
                    <a:pt x="55" y="19845"/>
                    <a:pt x="449" y="20209"/>
                    <a:pt x="1879" y="20634"/>
                  </a:cubicBezTo>
                  <a:cubicBezTo>
                    <a:pt x="3309" y="21059"/>
                    <a:pt x="5775" y="21544"/>
                    <a:pt x="8044" y="21483"/>
                  </a:cubicBezTo>
                  <a:cubicBezTo>
                    <a:pt x="10312" y="21423"/>
                    <a:pt x="12383" y="20816"/>
                    <a:pt x="14455" y="2020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7" name="Line"/>
            <p:cNvSpPr/>
            <p:nvPr/>
          </p:nvSpPr>
          <p:spPr>
            <a:xfrm>
              <a:off x="1194181" y="7969601"/>
              <a:ext cx="329045" cy="231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311" extrusionOk="0">
                  <a:moveTo>
                    <a:pt x="5515" y="12302"/>
                  </a:moveTo>
                  <a:cubicBezTo>
                    <a:pt x="4911" y="11660"/>
                    <a:pt x="4306" y="11019"/>
                    <a:pt x="3702" y="11019"/>
                  </a:cubicBezTo>
                  <a:cubicBezTo>
                    <a:pt x="3098" y="11019"/>
                    <a:pt x="2494" y="11660"/>
                    <a:pt x="2192" y="13157"/>
                  </a:cubicBezTo>
                  <a:cubicBezTo>
                    <a:pt x="1890" y="14654"/>
                    <a:pt x="1890" y="17007"/>
                    <a:pt x="1588" y="18718"/>
                  </a:cubicBezTo>
                  <a:cubicBezTo>
                    <a:pt x="1285" y="20429"/>
                    <a:pt x="681" y="21498"/>
                    <a:pt x="304" y="21284"/>
                  </a:cubicBezTo>
                  <a:cubicBezTo>
                    <a:pt x="-74" y="21070"/>
                    <a:pt x="-225" y="19573"/>
                    <a:pt x="606" y="16472"/>
                  </a:cubicBezTo>
                  <a:cubicBezTo>
                    <a:pt x="1437" y="13371"/>
                    <a:pt x="3249" y="8666"/>
                    <a:pt x="5817" y="5351"/>
                  </a:cubicBezTo>
                  <a:cubicBezTo>
                    <a:pt x="8385" y="2037"/>
                    <a:pt x="11708" y="112"/>
                    <a:pt x="14427" y="5"/>
                  </a:cubicBezTo>
                  <a:cubicBezTo>
                    <a:pt x="17146" y="-102"/>
                    <a:pt x="19260" y="1609"/>
                    <a:pt x="21375" y="332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8" name="Line"/>
            <p:cNvSpPr/>
            <p:nvPr/>
          </p:nvSpPr>
          <p:spPr>
            <a:xfrm>
              <a:off x="1516250" y="7923895"/>
              <a:ext cx="195884" cy="2422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431" extrusionOk="0">
                  <a:moveTo>
                    <a:pt x="0" y="7854"/>
                  </a:moveTo>
                  <a:cubicBezTo>
                    <a:pt x="4066" y="7854"/>
                    <a:pt x="8132" y="7854"/>
                    <a:pt x="11562" y="6928"/>
                  </a:cubicBezTo>
                  <a:cubicBezTo>
                    <a:pt x="14993" y="6002"/>
                    <a:pt x="17788" y="4151"/>
                    <a:pt x="19440" y="2711"/>
                  </a:cubicBezTo>
                  <a:cubicBezTo>
                    <a:pt x="21092" y="1271"/>
                    <a:pt x="21600" y="242"/>
                    <a:pt x="21346" y="37"/>
                  </a:cubicBezTo>
                  <a:cubicBezTo>
                    <a:pt x="21092" y="-169"/>
                    <a:pt x="20075" y="448"/>
                    <a:pt x="18424" y="2917"/>
                  </a:cubicBezTo>
                  <a:cubicBezTo>
                    <a:pt x="16772" y="5385"/>
                    <a:pt x="14485" y="9705"/>
                    <a:pt x="13468" y="12894"/>
                  </a:cubicBezTo>
                  <a:cubicBezTo>
                    <a:pt x="12452" y="16082"/>
                    <a:pt x="12706" y="18140"/>
                    <a:pt x="13595" y="19374"/>
                  </a:cubicBezTo>
                  <a:cubicBezTo>
                    <a:pt x="14485" y="20608"/>
                    <a:pt x="16009" y="21020"/>
                    <a:pt x="17534" y="2143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39" name="Line"/>
            <p:cNvSpPr/>
            <p:nvPr/>
          </p:nvSpPr>
          <p:spPr>
            <a:xfrm>
              <a:off x="1854902" y="7905533"/>
              <a:ext cx="142667" cy="295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6" h="21278" extrusionOk="0">
                  <a:moveTo>
                    <a:pt x="21036" y="683"/>
                  </a:moveTo>
                  <a:cubicBezTo>
                    <a:pt x="17607" y="180"/>
                    <a:pt x="14179" y="-322"/>
                    <a:pt x="10579" y="264"/>
                  </a:cubicBezTo>
                  <a:cubicBezTo>
                    <a:pt x="6979" y="850"/>
                    <a:pt x="3207" y="2525"/>
                    <a:pt x="1322" y="4199"/>
                  </a:cubicBezTo>
                  <a:cubicBezTo>
                    <a:pt x="-564" y="5873"/>
                    <a:pt x="-564" y="7548"/>
                    <a:pt x="2179" y="9138"/>
                  </a:cubicBezTo>
                  <a:cubicBezTo>
                    <a:pt x="4922" y="10729"/>
                    <a:pt x="10407" y="12236"/>
                    <a:pt x="13836" y="13408"/>
                  </a:cubicBezTo>
                  <a:cubicBezTo>
                    <a:pt x="17265" y="14580"/>
                    <a:pt x="18636" y="15418"/>
                    <a:pt x="18636" y="16673"/>
                  </a:cubicBezTo>
                  <a:cubicBezTo>
                    <a:pt x="18636" y="17929"/>
                    <a:pt x="17265" y="19604"/>
                    <a:pt x="14350" y="20441"/>
                  </a:cubicBezTo>
                  <a:cubicBezTo>
                    <a:pt x="11436" y="21278"/>
                    <a:pt x="6979" y="21278"/>
                    <a:pt x="2522" y="2127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0" name="Line"/>
            <p:cNvSpPr/>
            <p:nvPr/>
          </p:nvSpPr>
          <p:spPr>
            <a:xfrm>
              <a:off x="2019094" y="8000587"/>
              <a:ext cx="234495" cy="201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9" h="21026" extrusionOk="0">
                  <a:moveTo>
                    <a:pt x="7495" y="4174"/>
                  </a:moveTo>
                  <a:cubicBezTo>
                    <a:pt x="5188" y="8299"/>
                    <a:pt x="2882" y="12425"/>
                    <a:pt x="1519" y="15216"/>
                  </a:cubicBezTo>
                  <a:cubicBezTo>
                    <a:pt x="155" y="18007"/>
                    <a:pt x="-264" y="19463"/>
                    <a:pt x="155" y="20313"/>
                  </a:cubicBezTo>
                  <a:cubicBezTo>
                    <a:pt x="575" y="21162"/>
                    <a:pt x="1833" y="21405"/>
                    <a:pt x="5084" y="20192"/>
                  </a:cubicBezTo>
                  <a:cubicBezTo>
                    <a:pt x="8334" y="18978"/>
                    <a:pt x="13577" y="16308"/>
                    <a:pt x="16827" y="13153"/>
                  </a:cubicBezTo>
                  <a:cubicBezTo>
                    <a:pt x="20078" y="9998"/>
                    <a:pt x="21336" y="6358"/>
                    <a:pt x="21126" y="3931"/>
                  </a:cubicBezTo>
                  <a:cubicBezTo>
                    <a:pt x="20917" y="1504"/>
                    <a:pt x="19239" y="290"/>
                    <a:pt x="17247" y="48"/>
                  </a:cubicBezTo>
                  <a:cubicBezTo>
                    <a:pt x="15254" y="-195"/>
                    <a:pt x="12948" y="533"/>
                    <a:pt x="10641" y="126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1" name="Line"/>
            <p:cNvSpPr/>
            <p:nvPr/>
          </p:nvSpPr>
          <p:spPr>
            <a:xfrm>
              <a:off x="2262642" y="7991742"/>
              <a:ext cx="223221" cy="199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4" extrusionOk="0">
                  <a:moveTo>
                    <a:pt x="0" y="2979"/>
                  </a:moveTo>
                  <a:cubicBezTo>
                    <a:pt x="900" y="3724"/>
                    <a:pt x="1800" y="4469"/>
                    <a:pt x="1913" y="6828"/>
                  </a:cubicBezTo>
                  <a:cubicBezTo>
                    <a:pt x="2025" y="9186"/>
                    <a:pt x="1350" y="13159"/>
                    <a:pt x="1013" y="15890"/>
                  </a:cubicBezTo>
                  <a:cubicBezTo>
                    <a:pt x="675" y="18621"/>
                    <a:pt x="675" y="20110"/>
                    <a:pt x="1238" y="20855"/>
                  </a:cubicBezTo>
                  <a:cubicBezTo>
                    <a:pt x="1800" y="21600"/>
                    <a:pt x="2925" y="21600"/>
                    <a:pt x="5963" y="19614"/>
                  </a:cubicBezTo>
                  <a:cubicBezTo>
                    <a:pt x="9000" y="17628"/>
                    <a:pt x="13950" y="13655"/>
                    <a:pt x="16875" y="10055"/>
                  </a:cubicBezTo>
                  <a:cubicBezTo>
                    <a:pt x="19800" y="6455"/>
                    <a:pt x="20700" y="322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2" name="Line"/>
            <p:cNvSpPr/>
            <p:nvPr/>
          </p:nvSpPr>
          <p:spPr>
            <a:xfrm>
              <a:off x="2575522" y="7991742"/>
              <a:ext cx="182390" cy="151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9" h="21600" extrusionOk="0">
                  <a:moveTo>
                    <a:pt x="119" y="5982"/>
                  </a:moveTo>
                  <a:cubicBezTo>
                    <a:pt x="929" y="9637"/>
                    <a:pt x="1739" y="13292"/>
                    <a:pt x="1739" y="16283"/>
                  </a:cubicBezTo>
                  <a:cubicBezTo>
                    <a:pt x="1739" y="19274"/>
                    <a:pt x="929" y="21600"/>
                    <a:pt x="389" y="21600"/>
                  </a:cubicBezTo>
                  <a:cubicBezTo>
                    <a:pt x="-151" y="21600"/>
                    <a:pt x="-421" y="19274"/>
                    <a:pt x="1604" y="15452"/>
                  </a:cubicBezTo>
                  <a:cubicBezTo>
                    <a:pt x="3629" y="11631"/>
                    <a:pt x="7949" y="6314"/>
                    <a:pt x="11594" y="3489"/>
                  </a:cubicBezTo>
                  <a:cubicBezTo>
                    <a:pt x="15239" y="665"/>
                    <a:pt x="18209" y="332"/>
                    <a:pt x="21179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3" name="Line"/>
            <p:cNvSpPr/>
            <p:nvPr/>
          </p:nvSpPr>
          <p:spPr>
            <a:xfrm>
              <a:off x="2790315" y="8005693"/>
              <a:ext cx="323354" cy="188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6" h="21370" extrusionOk="0">
                  <a:moveTo>
                    <a:pt x="627" y="0"/>
                  </a:moveTo>
                  <a:cubicBezTo>
                    <a:pt x="1090" y="1054"/>
                    <a:pt x="1553" y="2107"/>
                    <a:pt x="1476" y="4478"/>
                  </a:cubicBezTo>
                  <a:cubicBezTo>
                    <a:pt x="1399" y="6849"/>
                    <a:pt x="782" y="10537"/>
                    <a:pt x="396" y="13302"/>
                  </a:cubicBezTo>
                  <a:cubicBezTo>
                    <a:pt x="10" y="16068"/>
                    <a:pt x="-144" y="17912"/>
                    <a:pt x="165" y="18966"/>
                  </a:cubicBezTo>
                  <a:cubicBezTo>
                    <a:pt x="473" y="20019"/>
                    <a:pt x="1245" y="20283"/>
                    <a:pt x="3559" y="19229"/>
                  </a:cubicBezTo>
                  <a:cubicBezTo>
                    <a:pt x="5873" y="18176"/>
                    <a:pt x="9730" y="15805"/>
                    <a:pt x="12276" y="13698"/>
                  </a:cubicBezTo>
                  <a:cubicBezTo>
                    <a:pt x="14822" y="11590"/>
                    <a:pt x="16056" y="9746"/>
                    <a:pt x="16905" y="8034"/>
                  </a:cubicBezTo>
                  <a:cubicBezTo>
                    <a:pt x="17753" y="6322"/>
                    <a:pt x="18216" y="4742"/>
                    <a:pt x="17985" y="4215"/>
                  </a:cubicBezTo>
                  <a:cubicBezTo>
                    <a:pt x="17753" y="3688"/>
                    <a:pt x="16827" y="4215"/>
                    <a:pt x="15516" y="5795"/>
                  </a:cubicBezTo>
                  <a:cubicBezTo>
                    <a:pt x="14205" y="7376"/>
                    <a:pt x="12507" y="10010"/>
                    <a:pt x="11427" y="12117"/>
                  </a:cubicBezTo>
                  <a:cubicBezTo>
                    <a:pt x="10347" y="14224"/>
                    <a:pt x="9885" y="15805"/>
                    <a:pt x="10193" y="17517"/>
                  </a:cubicBezTo>
                  <a:cubicBezTo>
                    <a:pt x="10502" y="19229"/>
                    <a:pt x="11582" y="21073"/>
                    <a:pt x="13587" y="21337"/>
                  </a:cubicBezTo>
                  <a:cubicBezTo>
                    <a:pt x="15593" y="21600"/>
                    <a:pt x="18525" y="20283"/>
                    <a:pt x="21456" y="1896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4" name="Line"/>
            <p:cNvSpPr/>
            <p:nvPr/>
          </p:nvSpPr>
          <p:spPr>
            <a:xfrm>
              <a:off x="3248726" y="7960067"/>
              <a:ext cx="206932" cy="2339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50" h="21519" extrusionOk="0">
                  <a:moveTo>
                    <a:pt x="13538" y="3555"/>
                  </a:moveTo>
                  <a:cubicBezTo>
                    <a:pt x="13998" y="2485"/>
                    <a:pt x="14457" y="1416"/>
                    <a:pt x="14112" y="774"/>
                  </a:cubicBezTo>
                  <a:cubicBezTo>
                    <a:pt x="13768" y="133"/>
                    <a:pt x="12619" y="-81"/>
                    <a:pt x="10781" y="26"/>
                  </a:cubicBezTo>
                  <a:cubicBezTo>
                    <a:pt x="8942" y="133"/>
                    <a:pt x="6415" y="561"/>
                    <a:pt x="4576" y="1202"/>
                  </a:cubicBezTo>
                  <a:cubicBezTo>
                    <a:pt x="2738" y="1844"/>
                    <a:pt x="1589" y="2699"/>
                    <a:pt x="785" y="3662"/>
                  </a:cubicBezTo>
                  <a:cubicBezTo>
                    <a:pt x="-19" y="4624"/>
                    <a:pt x="-479" y="5693"/>
                    <a:pt x="785" y="6549"/>
                  </a:cubicBezTo>
                  <a:cubicBezTo>
                    <a:pt x="2049" y="7404"/>
                    <a:pt x="5036" y="8046"/>
                    <a:pt x="8483" y="9115"/>
                  </a:cubicBezTo>
                  <a:cubicBezTo>
                    <a:pt x="11930" y="10184"/>
                    <a:pt x="15836" y="11681"/>
                    <a:pt x="18134" y="12965"/>
                  </a:cubicBezTo>
                  <a:cubicBezTo>
                    <a:pt x="20432" y="14248"/>
                    <a:pt x="21121" y="15317"/>
                    <a:pt x="19742" y="16600"/>
                  </a:cubicBezTo>
                  <a:cubicBezTo>
                    <a:pt x="18364" y="17883"/>
                    <a:pt x="14917" y="19380"/>
                    <a:pt x="11585" y="20236"/>
                  </a:cubicBezTo>
                  <a:cubicBezTo>
                    <a:pt x="8253" y="21091"/>
                    <a:pt x="5036" y="21305"/>
                    <a:pt x="1819" y="2151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5" name="Line"/>
            <p:cNvSpPr/>
            <p:nvPr/>
          </p:nvSpPr>
          <p:spPr>
            <a:xfrm>
              <a:off x="3823175" y="7931536"/>
              <a:ext cx="343814" cy="2508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5" h="21186" extrusionOk="0">
                  <a:moveTo>
                    <a:pt x="6214" y="3907"/>
                  </a:moveTo>
                  <a:cubicBezTo>
                    <a:pt x="6214" y="2925"/>
                    <a:pt x="6214" y="1943"/>
                    <a:pt x="5924" y="1158"/>
                  </a:cubicBezTo>
                  <a:cubicBezTo>
                    <a:pt x="5634" y="372"/>
                    <a:pt x="5054" y="-217"/>
                    <a:pt x="4546" y="78"/>
                  </a:cubicBezTo>
                  <a:cubicBezTo>
                    <a:pt x="4039" y="372"/>
                    <a:pt x="3604" y="1550"/>
                    <a:pt x="2879" y="4790"/>
                  </a:cubicBezTo>
                  <a:cubicBezTo>
                    <a:pt x="2154" y="8030"/>
                    <a:pt x="1140" y="13332"/>
                    <a:pt x="560" y="16474"/>
                  </a:cubicBezTo>
                  <a:cubicBezTo>
                    <a:pt x="-20" y="19616"/>
                    <a:pt x="-165" y="20598"/>
                    <a:pt x="197" y="20990"/>
                  </a:cubicBezTo>
                  <a:cubicBezTo>
                    <a:pt x="560" y="21383"/>
                    <a:pt x="1430" y="21187"/>
                    <a:pt x="2589" y="20401"/>
                  </a:cubicBezTo>
                  <a:cubicBezTo>
                    <a:pt x="3749" y="19616"/>
                    <a:pt x="5199" y="18241"/>
                    <a:pt x="6286" y="17358"/>
                  </a:cubicBezTo>
                  <a:cubicBezTo>
                    <a:pt x="7373" y="16474"/>
                    <a:pt x="8098" y="16081"/>
                    <a:pt x="8750" y="16670"/>
                  </a:cubicBezTo>
                  <a:cubicBezTo>
                    <a:pt x="9403" y="17259"/>
                    <a:pt x="9983" y="18830"/>
                    <a:pt x="10707" y="19616"/>
                  </a:cubicBezTo>
                  <a:cubicBezTo>
                    <a:pt x="11432" y="20401"/>
                    <a:pt x="12302" y="20401"/>
                    <a:pt x="13969" y="18928"/>
                  </a:cubicBezTo>
                  <a:cubicBezTo>
                    <a:pt x="15636" y="17456"/>
                    <a:pt x="18101" y="14510"/>
                    <a:pt x="19478" y="11565"/>
                  </a:cubicBezTo>
                  <a:cubicBezTo>
                    <a:pt x="20855" y="8619"/>
                    <a:pt x="21145" y="5674"/>
                    <a:pt x="21435" y="272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6" name="Line"/>
            <p:cNvSpPr/>
            <p:nvPr/>
          </p:nvSpPr>
          <p:spPr>
            <a:xfrm>
              <a:off x="4194954" y="7910057"/>
              <a:ext cx="219470" cy="256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7" h="21431" extrusionOk="0">
                  <a:moveTo>
                    <a:pt x="20919" y="6836"/>
                  </a:moveTo>
                  <a:cubicBezTo>
                    <a:pt x="21144" y="5280"/>
                    <a:pt x="21369" y="3723"/>
                    <a:pt x="21144" y="2555"/>
                  </a:cubicBezTo>
                  <a:cubicBezTo>
                    <a:pt x="20919" y="1388"/>
                    <a:pt x="20244" y="609"/>
                    <a:pt x="19344" y="220"/>
                  </a:cubicBezTo>
                  <a:cubicBezTo>
                    <a:pt x="18444" y="-169"/>
                    <a:pt x="17319" y="-169"/>
                    <a:pt x="15407" y="1290"/>
                  </a:cubicBezTo>
                  <a:cubicBezTo>
                    <a:pt x="13494" y="2750"/>
                    <a:pt x="10794" y="5669"/>
                    <a:pt x="8206" y="8588"/>
                  </a:cubicBezTo>
                  <a:cubicBezTo>
                    <a:pt x="5619" y="11507"/>
                    <a:pt x="3144" y="14426"/>
                    <a:pt x="1682" y="16469"/>
                  </a:cubicBezTo>
                  <a:cubicBezTo>
                    <a:pt x="219" y="18512"/>
                    <a:pt x="-231" y="19680"/>
                    <a:pt x="107" y="20166"/>
                  </a:cubicBezTo>
                  <a:cubicBezTo>
                    <a:pt x="444" y="20653"/>
                    <a:pt x="1569" y="20458"/>
                    <a:pt x="4157" y="19290"/>
                  </a:cubicBezTo>
                  <a:cubicBezTo>
                    <a:pt x="6744" y="18123"/>
                    <a:pt x="10794" y="15982"/>
                    <a:pt x="13381" y="14815"/>
                  </a:cubicBezTo>
                  <a:cubicBezTo>
                    <a:pt x="15969" y="13647"/>
                    <a:pt x="17094" y="13453"/>
                    <a:pt x="17657" y="14231"/>
                  </a:cubicBezTo>
                  <a:cubicBezTo>
                    <a:pt x="18219" y="15009"/>
                    <a:pt x="18219" y="16761"/>
                    <a:pt x="18332" y="18123"/>
                  </a:cubicBezTo>
                  <a:cubicBezTo>
                    <a:pt x="18444" y="19485"/>
                    <a:pt x="18669" y="20458"/>
                    <a:pt x="18894" y="2143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7" name="Line"/>
            <p:cNvSpPr/>
            <p:nvPr/>
          </p:nvSpPr>
          <p:spPr>
            <a:xfrm>
              <a:off x="4484282" y="8005693"/>
              <a:ext cx="182885" cy="164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6" h="21461" extrusionOk="0">
                  <a:moveTo>
                    <a:pt x="13376" y="0"/>
                  </a:moveTo>
                  <a:cubicBezTo>
                    <a:pt x="9596" y="1217"/>
                    <a:pt x="5816" y="2434"/>
                    <a:pt x="3386" y="3651"/>
                  </a:cubicBezTo>
                  <a:cubicBezTo>
                    <a:pt x="956" y="4868"/>
                    <a:pt x="-124" y="6085"/>
                    <a:pt x="11" y="6845"/>
                  </a:cubicBezTo>
                  <a:cubicBezTo>
                    <a:pt x="146" y="7606"/>
                    <a:pt x="1496" y="7910"/>
                    <a:pt x="4736" y="8518"/>
                  </a:cubicBezTo>
                  <a:cubicBezTo>
                    <a:pt x="7976" y="9127"/>
                    <a:pt x="13106" y="10039"/>
                    <a:pt x="16211" y="11104"/>
                  </a:cubicBezTo>
                  <a:cubicBezTo>
                    <a:pt x="19316" y="12169"/>
                    <a:pt x="20396" y="13386"/>
                    <a:pt x="20936" y="14755"/>
                  </a:cubicBezTo>
                  <a:cubicBezTo>
                    <a:pt x="21476" y="16124"/>
                    <a:pt x="21476" y="17645"/>
                    <a:pt x="19316" y="19014"/>
                  </a:cubicBezTo>
                  <a:cubicBezTo>
                    <a:pt x="17156" y="20383"/>
                    <a:pt x="12836" y="21600"/>
                    <a:pt x="9866" y="21448"/>
                  </a:cubicBezTo>
                  <a:cubicBezTo>
                    <a:pt x="6896" y="21296"/>
                    <a:pt x="5276" y="19775"/>
                    <a:pt x="3656" y="18254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8" name="Line"/>
            <p:cNvSpPr/>
            <p:nvPr/>
          </p:nvSpPr>
          <p:spPr>
            <a:xfrm>
              <a:off x="4695378" y="7838279"/>
              <a:ext cx="169174" cy="306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7" h="21600" extrusionOk="0">
                  <a:moveTo>
                    <a:pt x="21237" y="0"/>
                  </a:moveTo>
                  <a:cubicBezTo>
                    <a:pt x="17734" y="2618"/>
                    <a:pt x="14232" y="5236"/>
                    <a:pt x="10583" y="8427"/>
                  </a:cubicBezTo>
                  <a:cubicBezTo>
                    <a:pt x="6934" y="11618"/>
                    <a:pt x="3140" y="15382"/>
                    <a:pt x="1388" y="17673"/>
                  </a:cubicBezTo>
                  <a:cubicBezTo>
                    <a:pt x="-363" y="19964"/>
                    <a:pt x="-71" y="20782"/>
                    <a:pt x="221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49" name="Line"/>
            <p:cNvSpPr/>
            <p:nvPr/>
          </p:nvSpPr>
          <p:spPr>
            <a:xfrm>
              <a:off x="4683184" y="7993957"/>
              <a:ext cx="334831" cy="162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0" extrusionOk="0">
                  <a:moveTo>
                    <a:pt x="0" y="14313"/>
                  </a:moveTo>
                  <a:cubicBezTo>
                    <a:pt x="4800" y="12792"/>
                    <a:pt x="9600" y="11271"/>
                    <a:pt x="12675" y="9597"/>
                  </a:cubicBezTo>
                  <a:cubicBezTo>
                    <a:pt x="15750" y="7924"/>
                    <a:pt x="17100" y="6099"/>
                    <a:pt x="17850" y="4426"/>
                  </a:cubicBezTo>
                  <a:cubicBezTo>
                    <a:pt x="18600" y="2752"/>
                    <a:pt x="18750" y="1231"/>
                    <a:pt x="18300" y="471"/>
                  </a:cubicBezTo>
                  <a:cubicBezTo>
                    <a:pt x="17850" y="-290"/>
                    <a:pt x="16800" y="-290"/>
                    <a:pt x="15375" y="1687"/>
                  </a:cubicBezTo>
                  <a:cubicBezTo>
                    <a:pt x="13950" y="3665"/>
                    <a:pt x="12150" y="7620"/>
                    <a:pt x="11100" y="10510"/>
                  </a:cubicBezTo>
                  <a:cubicBezTo>
                    <a:pt x="10050" y="13400"/>
                    <a:pt x="9750" y="15226"/>
                    <a:pt x="10125" y="17203"/>
                  </a:cubicBezTo>
                  <a:cubicBezTo>
                    <a:pt x="10500" y="19180"/>
                    <a:pt x="11550" y="21310"/>
                    <a:pt x="13575" y="21310"/>
                  </a:cubicBezTo>
                  <a:cubicBezTo>
                    <a:pt x="15600" y="21310"/>
                    <a:pt x="18600" y="19180"/>
                    <a:pt x="21600" y="17051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0" name="Line"/>
            <p:cNvSpPr/>
            <p:nvPr/>
          </p:nvSpPr>
          <p:spPr>
            <a:xfrm>
              <a:off x="5019310" y="7824327"/>
              <a:ext cx="340511" cy="3411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555" extrusionOk="0">
                  <a:moveTo>
                    <a:pt x="15787" y="3527"/>
                  </a:moveTo>
                  <a:cubicBezTo>
                    <a:pt x="16228" y="2939"/>
                    <a:pt x="16669" y="2351"/>
                    <a:pt x="17110" y="1616"/>
                  </a:cubicBezTo>
                  <a:cubicBezTo>
                    <a:pt x="17551" y="882"/>
                    <a:pt x="17991" y="0"/>
                    <a:pt x="18212" y="0"/>
                  </a:cubicBezTo>
                  <a:cubicBezTo>
                    <a:pt x="18432" y="0"/>
                    <a:pt x="18432" y="882"/>
                    <a:pt x="17771" y="3306"/>
                  </a:cubicBezTo>
                  <a:cubicBezTo>
                    <a:pt x="17110" y="5731"/>
                    <a:pt x="15787" y="9698"/>
                    <a:pt x="14759" y="12343"/>
                  </a:cubicBezTo>
                  <a:cubicBezTo>
                    <a:pt x="13730" y="14988"/>
                    <a:pt x="12996" y="16310"/>
                    <a:pt x="12261" y="17045"/>
                  </a:cubicBezTo>
                  <a:cubicBezTo>
                    <a:pt x="11526" y="17780"/>
                    <a:pt x="10791" y="17927"/>
                    <a:pt x="9542" y="17706"/>
                  </a:cubicBezTo>
                  <a:cubicBezTo>
                    <a:pt x="8294" y="17486"/>
                    <a:pt x="6530" y="16898"/>
                    <a:pt x="5208" y="16604"/>
                  </a:cubicBezTo>
                  <a:cubicBezTo>
                    <a:pt x="3885" y="16310"/>
                    <a:pt x="3004" y="16310"/>
                    <a:pt x="2196" y="16604"/>
                  </a:cubicBezTo>
                  <a:cubicBezTo>
                    <a:pt x="1387" y="16898"/>
                    <a:pt x="653" y="17486"/>
                    <a:pt x="285" y="18147"/>
                  </a:cubicBezTo>
                  <a:cubicBezTo>
                    <a:pt x="-82" y="18808"/>
                    <a:pt x="-82" y="19543"/>
                    <a:pt x="212" y="20131"/>
                  </a:cubicBezTo>
                  <a:cubicBezTo>
                    <a:pt x="506" y="20718"/>
                    <a:pt x="1094" y="21159"/>
                    <a:pt x="4253" y="21380"/>
                  </a:cubicBezTo>
                  <a:cubicBezTo>
                    <a:pt x="7412" y="21600"/>
                    <a:pt x="13142" y="21600"/>
                    <a:pt x="16449" y="21453"/>
                  </a:cubicBezTo>
                  <a:cubicBezTo>
                    <a:pt x="19755" y="21306"/>
                    <a:pt x="20636" y="21012"/>
                    <a:pt x="21518" y="2071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1" name="Line"/>
            <p:cNvSpPr/>
            <p:nvPr/>
          </p:nvSpPr>
          <p:spPr>
            <a:xfrm>
              <a:off x="5636475" y="7997385"/>
              <a:ext cx="465087" cy="1943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240" extrusionOk="0">
                  <a:moveTo>
                    <a:pt x="2367" y="3196"/>
                  </a:moveTo>
                  <a:cubicBezTo>
                    <a:pt x="2689" y="1671"/>
                    <a:pt x="3011" y="146"/>
                    <a:pt x="2958" y="527"/>
                  </a:cubicBezTo>
                  <a:cubicBezTo>
                    <a:pt x="2904" y="908"/>
                    <a:pt x="2474" y="3196"/>
                    <a:pt x="1937" y="6118"/>
                  </a:cubicBezTo>
                  <a:cubicBezTo>
                    <a:pt x="1399" y="9040"/>
                    <a:pt x="755" y="12598"/>
                    <a:pt x="379" y="15266"/>
                  </a:cubicBezTo>
                  <a:cubicBezTo>
                    <a:pt x="2" y="17934"/>
                    <a:pt x="-105" y="19713"/>
                    <a:pt x="110" y="20603"/>
                  </a:cubicBezTo>
                  <a:cubicBezTo>
                    <a:pt x="325" y="21492"/>
                    <a:pt x="862" y="21492"/>
                    <a:pt x="2367" y="20348"/>
                  </a:cubicBezTo>
                  <a:cubicBezTo>
                    <a:pt x="3871" y="19205"/>
                    <a:pt x="6343" y="16918"/>
                    <a:pt x="7847" y="14885"/>
                  </a:cubicBezTo>
                  <a:cubicBezTo>
                    <a:pt x="9352" y="12852"/>
                    <a:pt x="9889" y="11073"/>
                    <a:pt x="9835" y="9040"/>
                  </a:cubicBezTo>
                  <a:cubicBezTo>
                    <a:pt x="9782" y="7007"/>
                    <a:pt x="9137" y="4720"/>
                    <a:pt x="8223" y="3577"/>
                  </a:cubicBezTo>
                  <a:cubicBezTo>
                    <a:pt x="7310" y="2433"/>
                    <a:pt x="6128" y="2433"/>
                    <a:pt x="5107" y="2433"/>
                  </a:cubicBezTo>
                  <a:cubicBezTo>
                    <a:pt x="4086" y="2433"/>
                    <a:pt x="3226" y="2433"/>
                    <a:pt x="3226" y="2433"/>
                  </a:cubicBezTo>
                  <a:cubicBezTo>
                    <a:pt x="3226" y="2433"/>
                    <a:pt x="4086" y="2433"/>
                    <a:pt x="5214" y="2433"/>
                  </a:cubicBezTo>
                  <a:cubicBezTo>
                    <a:pt x="6343" y="2433"/>
                    <a:pt x="7740" y="2433"/>
                    <a:pt x="8653" y="2941"/>
                  </a:cubicBezTo>
                  <a:cubicBezTo>
                    <a:pt x="9567" y="3450"/>
                    <a:pt x="9997" y="4466"/>
                    <a:pt x="10319" y="5610"/>
                  </a:cubicBezTo>
                  <a:cubicBezTo>
                    <a:pt x="10641" y="6753"/>
                    <a:pt x="10856" y="8024"/>
                    <a:pt x="10641" y="9294"/>
                  </a:cubicBezTo>
                  <a:cubicBezTo>
                    <a:pt x="10426" y="10565"/>
                    <a:pt x="9782" y="11836"/>
                    <a:pt x="9889" y="11836"/>
                  </a:cubicBezTo>
                  <a:cubicBezTo>
                    <a:pt x="9996" y="11836"/>
                    <a:pt x="10856" y="10565"/>
                    <a:pt x="12307" y="8532"/>
                  </a:cubicBezTo>
                  <a:cubicBezTo>
                    <a:pt x="13758" y="6499"/>
                    <a:pt x="15799" y="3704"/>
                    <a:pt x="17143" y="2052"/>
                  </a:cubicBezTo>
                  <a:cubicBezTo>
                    <a:pt x="18486" y="400"/>
                    <a:pt x="19131" y="-108"/>
                    <a:pt x="19668" y="19"/>
                  </a:cubicBezTo>
                  <a:cubicBezTo>
                    <a:pt x="20205" y="146"/>
                    <a:pt x="20635" y="909"/>
                    <a:pt x="20958" y="3577"/>
                  </a:cubicBezTo>
                  <a:cubicBezTo>
                    <a:pt x="21280" y="6245"/>
                    <a:pt x="21495" y="10819"/>
                    <a:pt x="21495" y="13996"/>
                  </a:cubicBezTo>
                  <a:cubicBezTo>
                    <a:pt x="21495" y="17172"/>
                    <a:pt x="21280" y="18951"/>
                    <a:pt x="21065" y="2073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2" name="Line"/>
            <p:cNvSpPr/>
            <p:nvPr/>
          </p:nvSpPr>
          <p:spPr>
            <a:xfrm>
              <a:off x="6461969" y="7842819"/>
              <a:ext cx="139514" cy="344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62" extrusionOk="0">
                  <a:moveTo>
                    <a:pt x="21600" y="1457"/>
                  </a:moveTo>
                  <a:cubicBezTo>
                    <a:pt x="20520" y="877"/>
                    <a:pt x="19440" y="297"/>
                    <a:pt x="18000" y="79"/>
                  </a:cubicBezTo>
                  <a:cubicBezTo>
                    <a:pt x="16560" y="-138"/>
                    <a:pt x="14760" y="7"/>
                    <a:pt x="12600" y="1602"/>
                  </a:cubicBezTo>
                  <a:cubicBezTo>
                    <a:pt x="10440" y="3196"/>
                    <a:pt x="7920" y="6241"/>
                    <a:pt x="5760" y="9792"/>
                  </a:cubicBezTo>
                  <a:cubicBezTo>
                    <a:pt x="3600" y="13344"/>
                    <a:pt x="1800" y="17403"/>
                    <a:pt x="0" y="2146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3" name="Line"/>
            <p:cNvSpPr/>
            <p:nvPr/>
          </p:nvSpPr>
          <p:spPr>
            <a:xfrm>
              <a:off x="6420115" y="7845254"/>
              <a:ext cx="844052" cy="365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4" extrusionOk="0">
                  <a:moveTo>
                    <a:pt x="0" y="15175"/>
                  </a:moveTo>
                  <a:cubicBezTo>
                    <a:pt x="298" y="15448"/>
                    <a:pt x="595" y="15722"/>
                    <a:pt x="1041" y="15516"/>
                  </a:cubicBezTo>
                  <a:cubicBezTo>
                    <a:pt x="1488" y="15311"/>
                    <a:pt x="2083" y="14628"/>
                    <a:pt x="2856" y="13261"/>
                  </a:cubicBezTo>
                  <a:cubicBezTo>
                    <a:pt x="3630" y="11894"/>
                    <a:pt x="4582" y="9843"/>
                    <a:pt x="5177" y="7792"/>
                  </a:cubicBezTo>
                  <a:cubicBezTo>
                    <a:pt x="5772" y="5742"/>
                    <a:pt x="6010" y="3691"/>
                    <a:pt x="6159" y="2256"/>
                  </a:cubicBezTo>
                  <a:cubicBezTo>
                    <a:pt x="6307" y="820"/>
                    <a:pt x="6367" y="0"/>
                    <a:pt x="6426" y="0"/>
                  </a:cubicBezTo>
                  <a:cubicBezTo>
                    <a:pt x="6486" y="0"/>
                    <a:pt x="6545" y="820"/>
                    <a:pt x="6486" y="3144"/>
                  </a:cubicBezTo>
                  <a:cubicBezTo>
                    <a:pt x="6426" y="5468"/>
                    <a:pt x="6248" y="9296"/>
                    <a:pt x="6069" y="12304"/>
                  </a:cubicBezTo>
                  <a:cubicBezTo>
                    <a:pt x="5891" y="15311"/>
                    <a:pt x="5712" y="17499"/>
                    <a:pt x="5653" y="19003"/>
                  </a:cubicBezTo>
                  <a:cubicBezTo>
                    <a:pt x="5593" y="20506"/>
                    <a:pt x="5653" y="21327"/>
                    <a:pt x="5861" y="21463"/>
                  </a:cubicBezTo>
                  <a:cubicBezTo>
                    <a:pt x="6069" y="21600"/>
                    <a:pt x="6426" y="21053"/>
                    <a:pt x="6932" y="19959"/>
                  </a:cubicBezTo>
                  <a:cubicBezTo>
                    <a:pt x="7438" y="18866"/>
                    <a:pt x="8093" y="17225"/>
                    <a:pt x="8509" y="16132"/>
                  </a:cubicBezTo>
                  <a:cubicBezTo>
                    <a:pt x="8926" y="15038"/>
                    <a:pt x="9104" y="14491"/>
                    <a:pt x="9342" y="14423"/>
                  </a:cubicBezTo>
                  <a:cubicBezTo>
                    <a:pt x="9580" y="14354"/>
                    <a:pt x="9878" y="14765"/>
                    <a:pt x="10026" y="15448"/>
                  </a:cubicBezTo>
                  <a:cubicBezTo>
                    <a:pt x="10175" y="16132"/>
                    <a:pt x="10175" y="17089"/>
                    <a:pt x="10294" y="17362"/>
                  </a:cubicBezTo>
                  <a:cubicBezTo>
                    <a:pt x="10413" y="17635"/>
                    <a:pt x="10651" y="17225"/>
                    <a:pt x="11336" y="16268"/>
                  </a:cubicBezTo>
                  <a:cubicBezTo>
                    <a:pt x="12020" y="15311"/>
                    <a:pt x="13150" y="13808"/>
                    <a:pt x="13835" y="12851"/>
                  </a:cubicBezTo>
                  <a:cubicBezTo>
                    <a:pt x="14519" y="11894"/>
                    <a:pt x="14757" y="11484"/>
                    <a:pt x="14787" y="11689"/>
                  </a:cubicBezTo>
                  <a:cubicBezTo>
                    <a:pt x="14817" y="11894"/>
                    <a:pt x="14638" y="12714"/>
                    <a:pt x="14311" y="13603"/>
                  </a:cubicBezTo>
                  <a:cubicBezTo>
                    <a:pt x="13983" y="14491"/>
                    <a:pt x="13507" y="15448"/>
                    <a:pt x="13210" y="16268"/>
                  </a:cubicBezTo>
                  <a:cubicBezTo>
                    <a:pt x="12912" y="17089"/>
                    <a:pt x="12793" y="17772"/>
                    <a:pt x="12883" y="18182"/>
                  </a:cubicBezTo>
                  <a:cubicBezTo>
                    <a:pt x="12972" y="18592"/>
                    <a:pt x="13269" y="18729"/>
                    <a:pt x="14519" y="18866"/>
                  </a:cubicBezTo>
                  <a:cubicBezTo>
                    <a:pt x="15769" y="19003"/>
                    <a:pt x="17970" y="19139"/>
                    <a:pt x="19309" y="19071"/>
                  </a:cubicBezTo>
                  <a:cubicBezTo>
                    <a:pt x="20648" y="19003"/>
                    <a:pt x="21124" y="18729"/>
                    <a:pt x="21600" y="18456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4" name="Line"/>
            <p:cNvSpPr/>
            <p:nvPr/>
          </p:nvSpPr>
          <p:spPr>
            <a:xfrm>
              <a:off x="7495395" y="7977791"/>
              <a:ext cx="465560" cy="234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0" h="21393" extrusionOk="0">
                  <a:moveTo>
                    <a:pt x="8613" y="3177"/>
                  </a:moveTo>
                  <a:cubicBezTo>
                    <a:pt x="8613" y="1906"/>
                    <a:pt x="8613" y="635"/>
                    <a:pt x="8293" y="424"/>
                  </a:cubicBezTo>
                  <a:cubicBezTo>
                    <a:pt x="7972" y="212"/>
                    <a:pt x="7330" y="1059"/>
                    <a:pt x="5994" y="3494"/>
                  </a:cubicBezTo>
                  <a:cubicBezTo>
                    <a:pt x="4657" y="5929"/>
                    <a:pt x="2625" y="9953"/>
                    <a:pt x="1502" y="12706"/>
                  </a:cubicBezTo>
                  <a:cubicBezTo>
                    <a:pt x="380" y="15459"/>
                    <a:pt x="166" y="16941"/>
                    <a:pt x="59" y="18212"/>
                  </a:cubicBezTo>
                  <a:cubicBezTo>
                    <a:pt x="-48" y="19482"/>
                    <a:pt x="-48" y="20541"/>
                    <a:pt x="380" y="21071"/>
                  </a:cubicBezTo>
                  <a:cubicBezTo>
                    <a:pt x="807" y="21600"/>
                    <a:pt x="1663" y="21600"/>
                    <a:pt x="3427" y="20118"/>
                  </a:cubicBezTo>
                  <a:cubicBezTo>
                    <a:pt x="5192" y="18635"/>
                    <a:pt x="7865" y="15671"/>
                    <a:pt x="9469" y="13976"/>
                  </a:cubicBezTo>
                  <a:cubicBezTo>
                    <a:pt x="11073" y="12282"/>
                    <a:pt x="11607" y="11859"/>
                    <a:pt x="11982" y="12176"/>
                  </a:cubicBezTo>
                  <a:cubicBezTo>
                    <a:pt x="12356" y="12494"/>
                    <a:pt x="12570" y="13553"/>
                    <a:pt x="12677" y="15141"/>
                  </a:cubicBezTo>
                  <a:cubicBezTo>
                    <a:pt x="12784" y="16729"/>
                    <a:pt x="12784" y="18847"/>
                    <a:pt x="13051" y="20012"/>
                  </a:cubicBezTo>
                  <a:cubicBezTo>
                    <a:pt x="13318" y="21176"/>
                    <a:pt x="13853" y="21388"/>
                    <a:pt x="14976" y="21071"/>
                  </a:cubicBezTo>
                  <a:cubicBezTo>
                    <a:pt x="16099" y="20753"/>
                    <a:pt x="17809" y="19906"/>
                    <a:pt x="19039" y="18318"/>
                  </a:cubicBezTo>
                  <a:cubicBezTo>
                    <a:pt x="20269" y="16729"/>
                    <a:pt x="21017" y="14400"/>
                    <a:pt x="21285" y="11224"/>
                  </a:cubicBezTo>
                  <a:cubicBezTo>
                    <a:pt x="21552" y="8047"/>
                    <a:pt x="21338" y="4024"/>
                    <a:pt x="21124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5" name="Line"/>
            <p:cNvSpPr/>
            <p:nvPr/>
          </p:nvSpPr>
          <p:spPr>
            <a:xfrm>
              <a:off x="8028992" y="7950366"/>
              <a:ext cx="246641" cy="245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3" h="21357" extrusionOk="0">
                  <a:moveTo>
                    <a:pt x="3245" y="7226"/>
                  </a:moveTo>
                  <a:cubicBezTo>
                    <a:pt x="2841" y="11264"/>
                    <a:pt x="2437" y="15301"/>
                    <a:pt x="1832" y="17824"/>
                  </a:cubicBezTo>
                  <a:cubicBezTo>
                    <a:pt x="1226" y="20348"/>
                    <a:pt x="419" y="21357"/>
                    <a:pt x="116" y="21357"/>
                  </a:cubicBezTo>
                  <a:cubicBezTo>
                    <a:pt x="-187" y="21357"/>
                    <a:pt x="15" y="20348"/>
                    <a:pt x="1832" y="17118"/>
                  </a:cubicBezTo>
                  <a:cubicBezTo>
                    <a:pt x="3649" y="13888"/>
                    <a:pt x="7080" y="8437"/>
                    <a:pt x="10007" y="5107"/>
                  </a:cubicBezTo>
                  <a:cubicBezTo>
                    <a:pt x="12934" y="1776"/>
                    <a:pt x="15357" y="564"/>
                    <a:pt x="17073" y="161"/>
                  </a:cubicBezTo>
                  <a:cubicBezTo>
                    <a:pt x="18789" y="-243"/>
                    <a:pt x="19798" y="161"/>
                    <a:pt x="20404" y="867"/>
                  </a:cubicBezTo>
                  <a:cubicBezTo>
                    <a:pt x="21009" y="1574"/>
                    <a:pt x="21211" y="2583"/>
                    <a:pt x="21413" y="3592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6" name="Line"/>
            <p:cNvSpPr/>
            <p:nvPr/>
          </p:nvSpPr>
          <p:spPr>
            <a:xfrm>
              <a:off x="8214024" y="7956992"/>
              <a:ext cx="636375" cy="245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293" extrusionOk="0">
                  <a:moveTo>
                    <a:pt x="196" y="9679"/>
                  </a:moveTo>
                  <a:cubicBezTo>
                    <a:pt x="274" y="12908"/>
                    <a:pt x="353" y="16138"/>
                    <a:pt x="313" y="18258"/>
                  </a:cubicBezTo>
                  <a:cubicBezTo>
                    <a:pt x="274" y="20378"/>
                    <a:pt x="117" y="21387"/>
                    <a:pt x="39" y="21286"/>
                  </a:cubicBezTo>
                  <a:cubicBezTo>
                    <a:pt x="-40" y="21185"/>
                    <a:pt x="-40" y="19974"/>
                    <a:pt x="431" y="17652"/>
                  </a:cubicBezTo>
                  <a:cubicBezTo>
                    <a:pt x="903" y="15331"/>
                    <a:pt x="1845" y="11899"/>
                    <a:pt x="2552" y="10082"/>
                  </a:cubicBezTo>
                  <a:cubicBezTo>
                    <a:pt x="3259" y="8265"/>
                    <a:pt x="3730" y="8064"/>
                    <a:pt x="4123" y="8366"/>
                  </a:cubicBezTo>
                  <a:cubicBezTo>
                    <a:pt x="4516" y="8669"/>
                    <a:pt x="4830" y="9477"/>
                    <a:pt x="5144" y="10587"/>
                  </a:cubicBezTo>
                  <a:cubicBezTo>
                    <a:pt x="5458" y="11697"/>
                    <a:pt x="5772" y="13110"/>
                    <a:pt x="6126" y="13817"/>
                  </a:cubicBezTo>
                  <a:cubicBezTo>
                    <a:pt x="6479" y="14523"/>
                    <a:pt x="6872" y="14523"/>
                    <a:pt x="8050" y="13716"/>
                  </a:cubicBezTo>
                  <a:cubicBezTo>
                    <a:pt x="9228" y="12908"/>
                    <a:pt x="11192" y="11294"/>
                    <a:pt x="12567" y="9275"/>
                  </a:cubicBezTo>
                  <a:cubicBezTo>
                    <a:pt x="13941" y="7256"/>
                    <a:pt x="14727" y="4834"/>
                    <a:pt x="15159" y="3118"/>
                  </a:cubicBezTo>
                  <a:cubicBezTo>
                    <a:pt x="15591" y="1402"/>
                    <a:pt x="15669" y="393"/>
                    <a:pt x="15473" y="90"/>
                  </a:cubicBezTo>
                  <a:cubicBezTo>
                    <a:pt x="15276" y="-213"/>
                    <a:pt x="14805" y="191"/>
                    <a:pt x="13941" y="2209"/>
                  </a:cubicBezTo>
                  <a:cubicBezTo>
                    <a:pt x="13077" y="4228"/>
                    <a:pt x="11820" y="7862"/>
                    <a:pt x="11035" y="10284"/>
                  </a:cubicBezTo>
                  <a:cubicBezTo>
                    <a:pt x="10249" y="12707"/>
                    <a:pt x="9935" y="13918"/>
                    <a:pt x="9739" y="15129"/>
                  </a:cubicBezTo>
                  <a:cubicBezTo>
                    <a:pt x="9543" y="16340"/>
                    <a:pt x="9464" y="17551"/>
                    <a:pt x="9621" y="18258"/>
                  </a:cubicBezTo>
                  <a:cubicBezTo>
                    <a:pt x="9778" y="18965"/>
                    <a:pt x="10171" y="19166"/>
                    <a:pt x="11271" y="18258"/>
                  </a:cubicBezTo>
                  <a:cubicBezTo>
                    <a:pt x="12370" y="17350"/>
                    <a:pt x="14177" y="15331"/>
                    <a:pt x="15237" y="13918"/>
                  </a:cubicBezTo>
                  <a:cubicBezTo>
                    <a:pt x="16297" y="12505"/>
                    <a:pt x="16612" y="11697"/>
                    <a:pt x="16965" y="10688"/>
                  </a:cubicBezTo>
                  <a:cubicBezTo>
                    <a:pt x="17319" y="9679"/>
                    <a:pt x="17711" y="8467"/>
                    <a:pt x="17908" y="8366"/>
                  </a:cubicBezTo>
                  <a:cubicBezTo>
                    <a:pt x="18104" y="8265"/>
                    <a:pt x="18104" y="9275"/>
                    <a:pt x="17829" y="10688"/>
                  </a:cubicBezTo>
                  <a:cubicBezTo>
                    <a:pt x="17554" y="12101"/>
                    <a:pt x="17004" y="13918"/>
                    <a:pt x="16572" y="15129"/>
                  </a:cubicBezTo>
                  <a:cubicBezTo>
                    <a:pt x="16140" y="16340"/>
                    <a:pt x="15826" y="16946"/>
                    <a:pt x="15905" y="16845"/>
                  </a:cubicBezTo>
                  <a:cubicBezTo>
                    <a:pt x="15983" y="16744"/>
                    <a:pt x="16455" y="15937"/>
                    <a:pt x="17240" y="14523"/>
                  </a:cubicBezTo>
                  <a:cubicBezTo>
                    <a:pt x="18025" y="13110"/>
                    <a:pt x="19125" y="11092"/>
                    <a:pt x="19871" y="9981"/>
                  </a:cubicBezTo>
                  <a:cubicBezTo>
                    <a:pt x="20617" y="8871"/>
                    <a:pt x="21010" y="8669"/>
                    <a:pt x="21246" y="9275"/>
                  </a:cubicBezTo>
                  <a:cubicBezTo>
                    <a:pt x="21481" y="9880"/>
                    <a:pt x="21560" y="11294"/>
                    <a:pt x="21442" y="12202"/>
                  </a:cubicBezTo>
                  <a:cubicBezTo>
                    <a:pt x="21324" y="13110"/>
                    <a:pt x="21010" y="13514"/>
                    <a:pt x="20696" y="13918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7" name="Line"/>
            <p:cNvSpPr/>
            <p:nvPr/>
          </p:nvSpPr>
          <p:spPr>
            <a:xfrm>
              <a:off x="8952268" y="7817352"/>
              <a:ext cx="125562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00" y="4353"/>
                    <a:pt x="13600" y="8707"/>
                    <a:pt x="10000" y="12307"/>
                  </a:cubicBezTo>
                  <a:cubicBezTo>
                    <a:pt x="6400" y="15907"/>
                    <a:pt x="3200" y="1875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8" name="Line"/>
            <p:cNvSpPr/>
            <p:nvPr/>
          </p:nvSpPr>
          <p:spPr>
            <a:xfrm>
              <a:off x="8864974" y="7991742"/>
              <a:ext cx="387247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1" h="21600" extrusionOk="0">
                  <a:moveTo>
                    <a:pt x="976" y="21600"/>
                  </a:moveTo>
                  <a:cubicBezTo>
                    <a:pt x="458" y="18327"/>
                    <a:pt x="-59" y="15055"/>
                    <a:pt x="6" y="13091"/>
                  </a:cubicBezTo>
                  <a:cubicBezTo>
                    <a:pt x="70" y="11127"/>
                    <a:pt x="717" y="10473"/>
                    <a:pt x="3045" y="9491"/>
                  </a:cubicBezTo>
                  <a:cubicBezTo>
                    <a:pt x="5373" y="8509"/>
                    <a:pt x="9383" y="7200"/>
                    <a:pt x="12746" y="5564"/>
                  </a:cubicBezTo>
                  <a:cubicBezTo>
                    <a:pt x="16109" y="3927"/>
                    <a:pt x="18825" y="1964"/>
                    <a:pt x="21541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59" name="Line"/>
            <p:cNvSpPr/>
            <p:nvPr/>
          </p:nvSpPr>
          <p:spPr>
            <a:xfrm>
              <a:off x="9510318" y="7855619"/>
              <a:ext cx="288327" cy="254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1" extrusionOk="0">
                  <a:moveTo>
                    <a:pt x="18813" y="1468"/>
                  </a:moveTo>
                  <a:cubicBezTo>
                    <a:pt x="19336" y="689"/>
                    <a:pt x="19858" y="-89"/>
                    <a:pt x="19945" y="8"/>
                  </a:cubicBezTo>
                  <a:cubicBezTo>
                    <a:pt x="20032" y="106"/>
                    <a:pt x="19684" y="1079"/>
                    <a:pt x="17594" y="2538"/>
                  </a:cubicBezTo>
                  <a:cubicBezTo>
                    <a:pt x="15503" y="3998"/>
                    <a:pt x="11671" y="5943"/>
                    <a:pt x="9319" y="7111"/>
                  </a:cubicBezTo>
                  <a:cubicBezTo>
                    <a:pt x="6968" y="8279"/>
                    <a:pt x="6097" y="8668"/>
                    <a:pt x="6184" y="8862"/>
                  </a:cubicBezTo>
                  <a:cubicBezTo>
                    <a:pt x="6271" y="9057"/>
                    <a:pt x="7316" y="9057"/>
                    <a:pt x="9406" y="9349"/>
                  </a:cubicBezTo>
                  <a:cubicBezTo>
                    <a:pt x="11497" y="9641"/>
                    <a:pt x="14632" y="10225"/>
                    <a:pt x="16723" y="10906"/>
                  </a:cubicBezTo>
                  <a:cubicBezTo>
                    <a:pt x="18813" y="11587"/>
                    <a:pt x="19858" y="12365"/>
                    <a:pt x="20555" y="13241"/>
                  </a:cubicBezTo>
                  <a:cubicBezTo>
                    <a:pt x="21252" y="14116"/>
                    <a:pt x="21600" y="15089"/>
                    <a:pt x="21600" y="16062"/>
                  </a:cubicBezTo>
                  <a:cubicBezTo>
                    <a:pt x="21600" y="17035"/>
                    <a:pt x="21252" y="18008"/>
                    <a:pt x="18203" y="18981"/>
                  </a:cubicBezTo>
                  <a:cubicBezTo>
                    <a:pt x="15155" y="19954"/>
                    <a:pt x="9406" y="20927"/>
                    <a:pt x="5923" y="21219"/>
                  </a:cubicBezTo>
                  <a:cubicBezTo>
                    <a:pt x="2439" y="21511"/>
                    <a:pt x="1219" y="21122"/>
                    <a:pt x="0" y="20733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0" name="Line"/>
            <p:cNvSpPr/>
            <p:nvPr/>
          </p:nvSpPr>
          <p:spPr>
            <a:xfrm>
              <a:off x="9868674" y="7899816"/>
              <a:ext cx="291718" cy="454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8" h="21549" extrusionOk="0">
                  <a:moveTo>
                    <a:pt x="6443" y="2704"/>
                  </a:moveTo>
                  <a:cubicBezTo>
                    <a:pt x="6613" y="2153"/>
                    <a:pt x="6783" y="1602"/>
                    <a:pt x="6868" y="1051"/>
                  </a:cubicBezTo>
                  <a:cubicBezTo>
                    <a:pt x="6953" y="500"/>
                    <a:pt x="6953" y="-51"/>
                    <a:pt x="6698" y="4"/>
                  </a:cubicBezTo>
                  <a:cubicBezTo>
                    <a:pt x="6443" y="59"/>
                    <a:pt x="5933" y="720"/>
                    <a:pt x="4912" y="2318"/>
                  </a:cubicBezTo>
                  <a:cubicBezTo>
                    <a:pt x="3892" y="3916"/>
                    <a:pt x="2361" y="6451"/>
                    <a:pt x="1341" y="7939"/>
                  </a:cubicBezTo>
                  <a:cubicBezTo>
                    <a:pt x="320" y="9427"/>
                    <a:pt x="-190" y="9867"/>
                    <a:pt x="65" y="9757"/>
                  </a:cubicBezTo>
                  <a:cubicBezTo>
                    <a:pt x="320" y="9647"/>
                    <a:pt x="1341" y="8986"/>
                    <a:pt x="3977" y="7663"/>
                  </a:cubicBezTo>
                  <a:cubicBezTo>
                    <a:pt x="6613" y="6341"/>
                    <a:pt x="10865" y="4357"/>
                    <a:pt x="13501" y="3090"/>
                  </a:cubicBezTo>
                  <a:cubicBezTo>
                    <a:pt x="16138" y="1822"/>
                    <a:pt x="17158" y="1271"/>
                    <a:pt x="18093" y="941"/>
                  </a:cubicBezTo>
                  <a:cubicBezTo>
                    <a:pt x="19029" y="610"/>
                    <a:pt x="19879" y="500"/>
                    <a:pt x="20475" y="941"/>
                  </a:cubicBezTo>
                  <a:cubicBezTo>
                    <a:pt x="21070" y="1382"/>
                    <a:pt x="21410" y="2373"/>
                    <a:pt x="21325" y="4412"/>
                  </a:cubicBezTo>
                  <a:cubicBezTo>
                    <a:pt x="21240" y="6451"/>
                    <a:pt x="20730" y="9537"/>
                    <a:pt x="19029" y="12567"/>
                  </a:cubicBezTo>
                  <a:cubicBezTo>
                    <a:pt x="17328" y="15598"/>
                    <a:pt x="14437" y="18573"/>
                    <a:pt x="11545" y="2154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1" name="Line"/>
            <p:cNvSpPr/>
            <p:nvPr/>
          </p:nvSpPr>
          <p:spPr>
            <a:xfrm>
              <a:off x="10207857" y="7799283"/>
              <a:ext cx="253235" cy="2901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3" h="21389" extrusionOk="0">
                  <a:moveTo>
                    <a:pt x="12845" y="10075"/>
                  </a:moveTo>
                  <a:cubicBezTo>
                    <a:pt x="15569" y="7675"/>
                    <a:pt x="18293" y="5275"/>
                    <a:pt x="19753" y="3560"/>
                  </a:cubicBezTo>
                  <a:cubicBezTo>
                    <a:pt x="21212" y="1846"/>
                    <a:pt x="21407" y="818"/>
                    <a:pt x="21018" y="303"/>
                  </a:cubicBezTo>
                  <a:cubicBezTo>
                    <a:pt x="20629" y="-211"/>
                    <a:pt x="19656" y="-211"/>
                    <a:pt x="16542" y="1418"/>
                  </a:cubicBezTo>
                  <a:cubicBezTo>
                    <a:pt x="13429" y="3046"/>
                    <a:pt x="8175" y="6303"/>
                    <a:pt x="5158" y="8189"/>
                  </a:cubicBezTo>
                  <a:cubicBezTo>
                    <a:pt x="2142" y="10075"/>
                    <a:pt x="1364" y="10589"/>
                    <a:pt x="780" y="11275"/>
                  </a:cubicBezTo>
                  <a:cubicBezTo>
                    <a:pt x="196" y="11960"/>
                    <a:pt x="-193" y="12818"/>
                    <a:pt x="99" y="13332"/>
                  </a:cubicBezTo>
                  <a:cubicBezTo>
                    <a:pt x="391" y="13846"/>
                    <a:pt x="1364" y="14018"/>
                    <a:pt x="3893" y="14189"/>
                  </a:cubicBezTo>
                  <a:cubicBezTo>
                    <a:pt x="6423" y="14360"/>
                    <a:pt x="10510" y="14532"/>
                    <a:pt x="13137" y="15132"/>
                  </a:cubicBezTo>
                  <a:cubicBezTo>
                    <a:pt x="15764" y="15732"/>
                    <a:pt x="16931" y="16760"/>
                    <a:pt x="17515" y="17789"/>
                  </a:cubicBezTo>
                  <a:cubicBezTo>
                    <a:pt x="18099" y="18818"/>
                    <a:pt x="18099" y="19846"/>
                    <a:pt x="15861" y="20446"/>
                  </a:cubicBezTo>
                  <a:cubicBezTo>
                    <a:pt x="13623" y="21046"/>
                    <a:pt x="9148" y="21218"/>
                    <a:pt x="4672" y="21389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2" name="Line"/>
            <p:cNvSpPr/>
            <p:nvPr/>
          </p:nvSpPr>
          <p:spPr>
            <a:xfrm>
              <a:off x="10556662" y="7698766"/>
              <a:ext cx="167416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700" y="2445"/>
                    <a:pt x="13800" y="4891"/>
                    <a:pt x="10200" y="8491"/>
                  </a:cubicBezTo>
                  <a:cubicBezTo>
                    <a:pt x="6600" y="12091"/>
                    <a:pt x="3300" y="1684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3" name="Line"/>
            <p:cNvSpPr/>
            <p:nvPr/>
          </p:nvSpPr>
          <p:spPr>
            <a:xfrm>
              <a:off x="10500857" y="7923855"/>
              <a:ext cx="851027" cy="242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35" extrusionOk="0">
                  <a:moveTo>
                    <a:pt x="0" y="9092"/>
                  </a:moveTo>
                  <a:cubicBezTo>
                    <a:pt x="1121" y="8886"/>
                    <a:pt x="2243" y="8681"/>
                    <a:pt x="3393" y="7652"/>
                  </a:cubicBezTo>
                  <a:cubicBezTo>
                    <a:pt x="4544" y="6624"/>
                    <a:pt x="5725" y="4772"/>
                    <a:pt x="6433" y="3538"/>
                  </a:cubicBezTo>
                  <a:cubicBezTo>
                    <a:pt x="7141" y="2304"/>
                    <a:pt x="7377" y="1686"/>
                    <a:pt x="7613" y="1069"/>
                  </a:cubicBezTo>
                  <a:cubicBezTo>
                    <a:pt x="7849" y="452"/>
                    <a:pt x="8085" y="-165"/>
                    <a:pt x="8085" y="41"/>
                  </a:cubicBezTo>
                  <a:cubicBezTo>
                    <a:pt x="8085" y="246"/>
                    <a:pt x="7849" y="1275"/>
                    <a:pt x="7436" y="3538"/>
                  </a:cubicBezTo>
                  <a:cubicBezTo>
                    <a:pt x="7023" y="5801"/>
                    <a:pt x="6433" y="9298"/>
                    <a:pt x="6138" y="11766"/>
                  </a:cubicBezTo>
                  <a:cubicBezTo>
                    <a:pt x="5843" y="14235"/>
                    <a:pt x="5843" y="15675"/>
                    <a:pt x="5990" y="16498"/>
                  </a:cubicBezTo>
                  <a:cubicBezTo>
                    <a:pt x="6138" y="17321"/>
                    <a:pt x="6433" y="17526"/>
                    <a:pt x="7111" y="16601"/>
                  </a:cubicBezTo>
                  <a:cubicBezTo>
                    <a:pt x="7790" y="15675"/>
                    <a:pt x="8852" y="13618"/>
                    <a:pt x="9620" y="11766"/>
                  </a:cubicBezTo>
                  <a:cubicBezTo>
                    <a:pt x="10387" y="9915"/>
                    <a:pt x="10859" y="8269"/>
                    <a:pt x="11243" y="6932"/>
                  </a:cubicBezTo>
                  <a:cubicBezTo>
                    <a:pt x="11626" y="5595"/>
                    <a:pt x="11921" y="4566"/>
                    <a:pt x="12098" y="4875"/>
                  </a:cubicBezTo>
                  <a:cubicBezTo>
                    <a:pt x="12275" y="5184"/>
                    <a:pt x="12334" y="6829"/>
                    <a:pt x="12334" y="8166"/>
                  </a:cubicBezTo>
                  <a:cubicBezTo>
                    <a:pt x="12334" y="9504"/>
                    <a:pt x="12275" y="10532"/>
                    <a:pt x="12157" y="11664"/>
                  </a:cubicBezTo>
                  <a:cubicBezTo>
                    <a:pt x="12039" y="12795"/>
                    <a:pt x="11862" y="14029"/>
                    <a:pt x="11921" y="14338"/>
                  </a:cubicBezTo>
                  <a:cubicBezTo>
                    <a:pt x="11980" y="14646"/>
                    <a:pt x="12275" y="14029"/>
                    <a:pt x="12954" y="12178"/>
                  </a:cubicBezTo>
                  <a:cubicBezTo>
                    <a:pt x="13633" y="10326"/>
                    <a:pt x="14695" y="7241"/>
                    <a:pt x="15344" y="5389"/>
                  </a:cubicBezTo>
                  <a:cubicBezTo>
                    <a:pt x="15993" y="3538"/>
                    <a:pt x="16230" y="2921"/>
                    <a:pt x="16495" y="2715"/>
                  </a:cubicBezTo>
                  <a:cubicBezTo>
                    <a:pt x="16761" y="2509"/>
                    <a:pt x="17056" y="2715"/>
                    <a:pt x="17262" y="3846"/>
                  </a:cubicBezTo>
                  <a:cubicBezTo>
                    <a:pt x="17469" y="4978"/>
                    <a:pt x="17587" y="7035"/>
                    <a:pt x="17646" y="8578"/>
                  </a:cubicBezTo>
                  <a:cubicBezTo>
                    <a:pt x="17705" y="10121"/>
                    <a:pt x="17705" y="11149"/>
                    <a:pt x="17616" y="12178"/>
                  </a:cubicBezTo>
                  <a:cubicBezTo>
                    <a:pt x="17528" y="13206"/>
                    <a:pt x="17351" y="14235"/>
                    <a:pt x="17380" y="14338"/>
                  </a:cubicBezTo>
                  <a:cubicBezTo>
                    <a:pt x="17410" y="14441"/>
                    <a:pt x="17646" y="13618"/>
                    <a:pt x="18059" y="12589"/>
                  </a:cubicBezTo>
                  <a:cubicBezTo>
                    <a:pt x="18472" y="11561"/>
                    <a:pt x="19062" y="10326"/>
                    <a:pt x="19505" y="9812"/>
                  </a:cubicBezTo>
                  <a:cubicBezTo>
                    <a:pt x="19948" y="9298"/>
                    <a:pt x="20243" y="9504"/>
                    <a:pt x="20567" y="11561"/>
                  </a:cubicBezTo>
                  <a:cubicBezTo>
                    <a:pt x="20892" y="13618"/>
                    <a:pt x="21246" y="17526"/>
                    <a:pt x="21600" y="21435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4" name="Line"/>
            <p:cNvSpPr/>
            <p:nvPr/>
          </p:nvSpPr>
          <p:spPr>
            <a:xfrm>
              <a:off x="11568127" y="8026621"/>
              <a:ext cx="348783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0" y="14400"/>
                    <a:pt x="7200" y="7200"/>
                    <a:pt x="10800" y="3600"/>
                  </a:cubicBezTo>
                  <a:cubicBezTo>
                    <a:pt x="14400" y="0"/>
                    <a:pt x="1800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B1DD8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5" name="Line"/>
            <p:cNvSpPr/>
            <p:nvPr/>
          </p:nvSpPr>
          <p:spPr>
            <a:xfrm>
              <a:off x="679175" y="6387349"/>
              <a:ext cx="188343" cy="34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6" name="Line"/>
            <p:cNvSpPr/>
            <p:nvPr/>
          </p:nvSpPr>
          <p:spPr>
            <a:xfrm>
              <a:off x="1041907" y="6303641"/>
              <a:ext cx="10774" cy="369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15" h="21600" extrusionOk="0">
                  <a:moveTo>
                    <a:pt x="12960" y="0"/>
                  </a:moveTo>
                  <a:cubicBezTo>
                    <a:pt x="17280" y="5162"/>
                    <a:pt x="21600" y="10325"/>
                    <a:pt x="19440" y="13925"/>
                  </a:cubicBezTo>
                  <a:cubicBezTo>
                    <a:pt x="17280" y="17525"/>
                    <a:pt x="8640" y="1956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7" name="Line"/>
            <p:cNvSpPr/>
            <p:nvPr/>
          </p:nvSpPr>
          <p:spPr>
            <a:xfrm>
              <a:off x="1202347" y="6154496"/>
              <a:ext cx="45638" cy="5258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8" h="21518" extrusionOk="0">
                  <a:moveTo>
                    <a:pt x="0" y="1250"/>
                  </a:moveTo>
                  <a:cubicBezTo>
                    <a:pt x="3240" y="679"/>
                    <a:pt x="6480" y="108"/>
                    <a:pt x="9720" y="13"/>
                  </a:cubicBezTo>
                  <a:cubicBezTo>
                    <a:pt x="12960" y="-82"/>
                    <a:pt x="16200" y="299"/>
                    <a:pt x="18360" y="1964"/>
                  </a:cubicBezTo>
                  <a:cubicBezTo>
                    <a:pt x="20520" y="3629"/>
                    <a:pt x="21600" y="6579"/>
                    <a:pt x="21060" y="10052"/>
                  </a:cubicBezTo>
                  <a:cubicBezTo>
                    <a:pt x="20520" y="13525"/>
                    <a:pt x="18360" y="17522"/>
                    <a:pt x="16200" y="21518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8" name="Line"/>
            <p:cNvSpPr/>
            <p:nvPr/>
          </p:nvSpPr>
          <p:spPr>
            <a:xfrm>
              <a:off x="1034932" y="6374174"/>
              <a:ext cx="527507" cy="297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061" extrusionOk="0">
                  <a:moveTo>
                    <a:pt x="0" y="15774"/>
                  </a:moveTo>
                  <a:cubicBezTo>
                    <a:pt x="1989" y="15114"/>
                    <a:pt x="3979" y="14455"/>
                    <a:pt x="6679" y="13136"/>
                  </a:cubicBezTo>
                  <a:cubicBezTo>
                    <a:pt x="9379" y="11817"/>
                    <a:pt x="12789" y="9838"/>
                    <a:pt x="15300" y="7942"/>
                  </a:cubicBezTo>
                  <a:cubicBezTo>
                    <a:pt x="17811" y="6046"/>
                    <a:pt x="19421" y="4232"/>
                    <a:pt x="20368" y="2830"/>
                  </a:cubicBezTo>
                  <a:cubicBezTo>
                    <a:pt x="21316" y="1429"/>
                    <a:pt x="21600" y="440"/>
                    <a:pt x="21458" y="110"/>
                  </a:cubicBezTo>
                  <a:cubicBezTo>
                    <a:pt x="21316" y="-220"/>
                    <a:pt x="20747" y="110"/>
                    <a:pt x="19232" y="2253"/>
                  </a:cubicBezTo>
                  <a:cubicBezTo>
                    <a:pt x="17716" y="4397"/>
                    <a:pt x="15253" y="8354"/>
                    <a:pt x="13737" y="11240"/>
                  </a:cubicBezTo>
                  <a:cubicBezTo>
                    <a:pt x="12221" y="14125"/>
                    <a:pt x="11653" y="15939"/>
                    <a:pt x="11321" y="17340"/>
                  </a:cubicBezTo>
                  <a:cubicBezTo>
                    <a:pt x="10989" y="18742"/>
                    <a:pt x="10895" y="19731"/>
                    <a:pt x="11084" y="20391"/>
                  </a:cubicBezTo>
                  <a:cubicBezTo>
                    <a:pt x="11274" y="21050"/>
                    <a:pt x="11747" y="21380"/>
                    <a:pt x="13216" y="20638"/>
                  </a:cubicBezTo>
                  <a:cubicBezTo>
                    <a:pt x="14684" y="19896"/>
                    <a:pt x="17147" y="18082"/>
                    <a:pt x="19611" y="16269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69" name="Line"/>
            <p:cNvSpPr/>
            <p:nvPr/>
          </p:nvSpPr>
          <p:spPr>
            <a:xfrm>
              <a:off x="1631249" y="6281473"/>
              <a:ext cx="28311" cy="3779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30" h="21538" extrusionOk="0">
                  <a:moveTo>
                    <a:pt x="17517" y="1661"/>
                  </a:moveTo>
                  <a:cubicBezTo>
                    <a:pt x="19178" y="866"/>
                    <a:pt x="20840" y="71"/>
                    <a:pt x="20009" y="4"/>
                  </a:cubicBezTo>
                  <a:cubicBezTo>
                    <a:pt x="19178" y="-62"/>
                    <a:pt x="15855" y="601"/>
                    <a:pt x="10871" y="2588"/>
                  </a:cubicBezTo>
                  <a:cubicBezTo>
                    <a:pt x="5886" y="4576"/>
                    <a:pt x="-760" y="7889"/>
                    <a:pt x="71" y="11268"/>
                  </a:cubicBezTo>
                  <a:cubicBezTo>
                    <a:pt x="902" y="14647"/>
                    <a:pt x="9209" y="18093"/>
                    <a:pt x="17517" y="21538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0" name="Line"/>
            <p:cNvSpPr/>
            <p:nvPr/>
          </p:nvSpPr>
          <p:spPr>
            <a:xfrm>
              <a:off x="1774348" y="6483280"/>
              <a:ext cx="183209" cy="3368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1" h="21286" extrusionOk="0">
                  <a:moveTo>
                    <a:pt x="0" y="3635"/>
                  </a:moveTo>
                  <a:cubicBezTo>
                    <a:pt x="0" y="7897"/>
                    <a:pt x="0" y="12158"/>
                    <a:pt x="0" y="14729"/>
                  </a:cubicBezTo>
                  <a:cubicBezTo>
                    <a:pt x="0" y="17301"/>
                    <a:pt x="0" y="18182"/>
                    <a:pt x="0" y="19137"/>
                  </a:cubicBezTo>
                  <a:cubicBezTo>
                    <a:pt x="0" y="20093"/>
                    <a:pt x="0" y="21121"/>
                    <a:pt x="533" y="21268"/>
                  </a:cubicBezTo>
                  <a:cubicBezTo>
                    <a:pt x="1067" y="21415"/>
                    <a:pt x="2133" y="20680"/>
                    <a:pt x="3467" y="17962"/>
                  </a:cubicBezTo>
                  <a:cubicBezTo>
                    <a:pt x="4800" y="15244"/>
                    <a:pt x="6400" y="10542"/>
                    <a:pt x="7867" y="7235"/>
                  </a:cubicBezTo>
                  <a:cubicBezTo>
                    <a:pt x="9333" y="3929"/>
                    <a:pt x="10667" y="2019"/>
                    <a:pt x="12400" y="991"/>
                  </a:cubicBezTo>
                  <a:cubicBezTo>
                    <a:pt x="14133" y="-38"/>
                    <a:pt x="16267" y="-185"/>
                    <a:pt x="18133" y="182"/>
                  </a:cubicBezTo>
                  <a:cubicBezTo>
                    <a:pt x="20000" y="550"/>
                    <a:pt x="21600" y="1431"/>
                    <a:pt x="20800" y="3195"/>
                  </a:cubicBezTo>
                  <a:cubicBezTo>
                    <a:pt x="20000" y="4958"/>
                    <a:pt x="16800" y="7603"/>
                    <a:pt x="13333" y="9293"/>
                  </a:cubicBezTo>
                  <a:cubicBezTo>
                    <a:pt x="9867" y="10982"/>
                    <a:pt x="6133" y="11717"/>
                    <a:pt x="2400" y="12452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1" name="Line"/>
            <p:cNvSpPr/>
            <p:nvPr/>
          </p:nvSpPr>
          <p:spPr>
            <a:xfrm>
              <a:off x="2185910" y="6405320"/>
              <a:ext cx="279627" cy="4633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8" h="21521" extrusionOk="0">
                  <a:moveTo>
                    <a:pt x="19858" y="5321"/>
                  </a:moveTo>
                  <a:cubicBezTo>
                    <a:pt x="20032" y="3809"/>
                    <a:pt x="20206" y="2297"/>
                    <a:pt x="19945" y="1379"/>
                  </a:cubicBezTo>
                  <a:cubicBezTo>
                    <a:pt x="19684" y="461"/>
                    <a:pt x="18987" y="137"/>
                    <a:pt x="18203" y="29"/>
                  </a:cubicBezTo>
                  <a:cubicBezTo>
                    <a:pt x="17419" y="-79"/>
                    <a:pt x="16548" y="29"/>
                    <a:pt x="14981" y="1811"/>
                  </a:cubicBezTo>
                  <a:cubicBezTo>
                    <a:pt x="13413" y="3593"/>
                    <a:pt x="11148" y="7049"/>
                    <a:pt x="9842" y="9047"/>
                  </a:cubicBezTo>
                  <a:cubicBezTo>
                    <a:pt x="8535" y="11045"/>
                    <a:pt x="8187" y="11585"/>
                    <a:pt x="8013" y="12125"/>
                  </a:cubicBezTo>
                  <a:cubicBezTo>
                    <a:pt x="7839" y="12665"/>
                    <a:pt x="7839" y="13205"/>
                    <a:pt x="8187" y="13313"/>
                  </a:cubicBezTo>
                  <a:cubicBezTo>
                    <a:pt x="8535" y="13421"/>
                    <a:pt x="9232" y="13097"/>
                    <a:pt x="10626" y="11747"/>
                  </a:cubicBezTo>
                  <a:cubicBezTo>
                    <a:pt x="12019" y="10397"/>
                    <a:pt x="14110" y="8021"/>
                    <a:pt x="15503" y="6617"/>
                  </a:cubicBezTo>
                  <a:cubicBezTo>
                    <a:pt x="16897" y="5213"/>
                    <a:pt x="17594" y="4781"/>
                    <a:pt x="18203" y="4835"/>
                  </a:cubicBezTo>
                  <a:cubicBezTo>
                    <a:pt x="18813" y="4889"/>
                    <a:pt x="19335" y="5429"/>
                    <a:pt x="20032" y="7157"/>
                  </a:cubicBezTo>
                  <a:cubicBezTo>
                    <a:pt x="20729" y="8885"/>
                    <a:pt x="21600" y="11801"/>
                    <a:pt x="20206" y="14393"/>
                  </a:cubicBezTo>
                  <a:cubicBezTo>
                    <a:pt x="18813" y="16985"/>
                    <a:pt x="15155" y="19253"/>
                    <a:pt x="11410" y="20387"/>
                  </a:cubicBezTo>
                  <a:cubicBezTo>
                    <a:pt x="7665" y="21521"/>
                    <a:pt x="3832" y="21521"/>
                    <a:pt x="0" y="21521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2" name="Line"/>
            <p:cNvSpPr/>
            <p:nvPr/>
          </p:nvSpPr>
          <p:spPr>
            <a:xfrm>
              <a:off x="2555563" y="6401300"/>
              <a:ext cx="188398" cy="2528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3" h="21164" extrusionOk="0">
                  <a:moveTo>
                    <a:pt x="797" y="7589"/>
                  </a:moveTo>
                  <a:cubicBezTo>
                    <a:pt x="270" y="11481"/>
                    <a:pt x="-257" y="15373"/>
                    <a:pt x="138" y="17903"/>
                  </a:cubicBezTo>
                  <a:cubicBezTo>
                    <a:pt x="533" y="20432"/>
                    <a:pt x="1850" y="21600"/>
                    <a:pt x="5275" y="21016"/>
                  </a:cubicBezTo>
                  <a:cubicBezTo>
                    <a:pt x="8699" y="20432"/>
                    <a:pt x="14231" y="18097"/>
                    <a:pt x="17260" y="14303"/>
                  </a:cubicBezTo>
                  <a:cubicBezTo>
                    <a:pt x="20289" y="10508"/>
                    <a:pt x="20816" y="5254"/>
                    <a:pt x="21343" y="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3" name="Line"/>
            <p:cNvSpPr/>
            <p:nvPr/>
          </p:nvSpPr>
          <p:spPr>
            <a:xfrm>
              <a:off x="2800798" y="6491983"/>
              <a:ext cx="19895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4" h="21600" extrusionOk="0">
                  <a:moveTo>
                    <a:pt x="6134" y="0"/>
                  </a:moveTo>
                  <a:cubicBezTo>
                    <a:pt x="8534" y="2700"/>
                    <a:pt x="10934" y="5400"/>
                    <a:pt x="8534" y="8662"/>
                  </a:cubicBezTo>
                  <a:cubicBezTo>
                    <a:pt x="6134" y="11925"/>
                    <a:pt x="-1066" y="15750"/>
                    <a:pt x="134" y="18000"/>
                  </a:cubicBezTo>
                  <a:cubicBezTo>
                    <a:pt x="1334" y="20250"/>
                    <a:pt x="10934" y="20925"/>
                    <a:pt x="20534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4" name="Line"/>
            <p:cNvSpPr/>
            <p:nvPr/>
          </p:nvSpPr>
          <p:spPr>
            <a:xfrm>
              <a:off x="2967834" y="6310616"/>
              <a:ext cx="613202" cy="389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43" extrusionOk="0">
                  <a:moveTo>
                    <a:pt x="6359" y="0"/>
                  </a:moveTo>
                  <a:cubicBezTo>
                    <a:pt x="6768" y="257"/>
                    <a:pt x="7177" y="514"/>
                    <a:pt x="7382" y="1350"/>
                  </a:cubicBezTo>
                  <a:cubicBezTo>
                    <a:pt x="7586" y="2186"/>
                    <a:pt x="7586" y="3600"/>
                    <a:pt x="7504" y="5593"/>
                  </a:cubicBezTo>
                  <a:cubicBezTo>
                    <a:pt x="7422" y="7586"/>
                    <a:pt x="7259" y="10157"/>
                    <a:pt x="7095" y="12021"/>
                  </a:cubicBezTo>
                  <a:cubicBezTo>
                    <a:pt x="6932" y="13886"/>
                    <a:pt x="6768" y="15043"/>
                    <a:pt x="6441" y="15171"/>
                  </a:cubicBezTo>
                  <a:cubicBezTo>
                    <a:pt x="6113" y="15300"/>
                    <a:pt x="5622" y="14400"/>
                    <a:pt x="4968" y="13693"/>
                  </a:cubicBezTo>
                  <a:cubicBezTo>
                    <a:pt x="4313" y="12986"/>
                    <a:pt x="3495" y="12471"/>
                    <a:pt x="2677" y="12664"/>
                  </a:cubicBezTo>
                  <a:cubicBezTo>
                    <a:pt x="1859" y="12857"/>
                    <a:pt x="1041" y="13757"/>
                    <a:pt x="591" y="14593"/>
                  </a:cubicBezTo>
                  <a:cubicBezTo>
                    <a:pt x="141" y="15429"/>
                    <a:pt x="59" y="16200"/>
                    <a:pt x="18" y="16971"/>
                  </a:cubicBezTo>
                  <a:cubicBezTo>
                    <a:pt x="-23" y="17743"/>
                    <a:pt x="-23" y="18514"/>
                    <a:pt x="345" y="19157"/>
                  </a:cubicBezTo>
                  <a:cubicBezTo>
                    <a:pt x="713" y="19800"/>
                    <a:pt x="1450" y="20314"/>
                    <a:pt x="3004" y="19993"/>
                  </a:cubicBezTo>
                  <a:cubicBezTo>
                    <a:pt x="4559" y="19671"/>
                    <a:pt x="6932" y="18514"/>
                    <a:pt x="9100" y="17100"/>
                  </a:cubicBezTo>
                  <a:cubicBezTo>
                    <a:pt x="11268" y="15686"/>
                    <a:pt x="13232" y="14014"/>
                    <a:pt x="14377" y="12986"/>
                  </a:cubicBezTo>
                  <a:cubicBezTo>
                    <a:pt x="15522" y="11957"/>
                    <a:pt x="15850" y="11571"/>
                    <a:pt x="15768" y="11764"/>
                  </a:cubicBezTo>
                  <a:cubicBezTo>
                    <a:pt x="15686" y="11957"/>
                    <a:pt x="15195" y="12729"/>
                    <a:pt x="14377" y="14014"/>
                  </a:cubicBezTo>
                  <a:cubicBezTo>
                    <a:pt x="13559" y="15300"/>
                    <a:pt x="12413" y="17100"/>
                    <a:pt x="11800" y="18321"/>
                  </a:cubicBezTo>
                  <a:cubicBezTo>
                    <a:pt x="11186" y="19543"/>
                    <a:pt x="11104" y="20186"/>
                    <a:pt x="11922" y="20700"/>
                  </a:cubicBezTo>
                  <a:cubicBezTo>
                    <a:pt x="12741" y="21214"/>
                    <a:pt x="14459" y="21600"/>
                    <a:pt x="16218" y="21536"/>
                  </a:cubicBezTo>
                  <a:cubicBezTo>
                    <a:pt x="17977" y="21471"/>
                    <a:pt x="19777" y="20957"/>
                    <a:pt x="21577" y="20443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5" name="Line"/>
            <p:cNvSpPr/>
            <p:nvPr/>
          </p:nvSpPr>
          <p:spPr>
            <a:xfrm>
              <a:off x="3978646" y="6286103"/>
              <a:ext cx="153465" cy="4500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9" extrusionOk="0">
                  <a:moveTo>
                    <a:pt x="21600" y="840"/>
                  </a:moveTo>
                  <a:cubicBezTo>
                    <a:pt x="19964" y="394"/>
                    <a:pt x="18327" y="-51"/>
                    <a:pt x="17018" y="5"/>
                  </a:cubicBezTo>
                  <a:cubicBezTo>
                    <a:pt x="15709" y="60"/>
                    <a:pt x="14727" y="617"/>
                    <a:pt x="13418" y="2454"/>
                  </a:cubicBezTo>
                  <a:cubicBezTo>
                    <a:pt x="12109" y="4291"/>
                    <a:pt x="10473" y="7409"/>
                    <a:pt x="8182" y="10805"/>
                  </a:cubicBezTo>
                  <a:cubicBezTo>
                    <a:pt x="5891" y="14201"/>
                    <a:pt x="2945" y="17875"/>
                    <a:pt x="0" y="21549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6" name="Line"/>
            <p:cNvSpPr/>
            <p:nvPr/>
          </p:nvSpPr>
          <p:spPr>
            <a:xfrm>
              <a:off x="3929817" y="6334507"/>
              <a:ext cx="718490" cy="398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7" extrusionOk="0">
                  <a:moveTo>
                    <a:pt x="0" y="18090"/>
                  </a:moveTo>
                  <a:cubicBezTo>
                    <a:pt x="1468" y="17345"/>
                    <a:pt x="2936" y="16601"/>
                    <a:pt x="4264" y="15049"/>
                  </a:cubicBezTo>
                  <a:cubicBezTo>
                    <a:pt x="5592" y="13497"/>
                    <a:pt x="6781" y="11139"/>
                    <a:pt x="7480" y="8718"/>
                  </a:cubicBezTo>
                  <a:cubicBezTo>
                    <a:pt x="8179" y="6297"/>
                    <a:pt x="8388" y="3814"/>
                    <a:pt x="8458" y="2201"/>
                  </a:cubicBezTo>
                  <a:cubicBezTo>
                    <a:pt x="8528" y="587"/>
                    <a:pt x="8458" y="-158"/>
                    <a:pt x="8318" y="28"/>
                  </a:cubicBezTo>
                  <a:cubicBezTo>
                    <a:pt x="8179" y="214"/>
                    <a:pt x="7969" y="1332"/>
                    <a:pt x="7584" y="3566"/>
                  </a:cubicBezTo>
                  <a:cubicBezTo>
                    <a:pt x="7200" y="5801"/>
                    <a:pt x="6641" y="9152"/>
                    <a:pt x="6291" y="11883"/>
                  </a:cubicBezTo>
                  <a:cubicBezTo>
                    <a:pt x="5942" y="14614"/>
                    <a:pt x="5802" y="16725"/>
                    <a:pt x="5802" y="18214"/>
                  </a:cubicBezTo>
                  <a:cubicBezTo>
                    <a:pt x="5802" y="19704"/>
                    <a:pt x="5942" y="20573"/>
                    <a:pt x="6221" y="21008"/>
                  </a:cubicBezTo>
                  <a:cubicBezTo>
                    <a:pt x="6501" y="21442"/>
                    <a:pt x="6920" y="21442"/>
                    <a:pt x="7654" y="20635"/>
                  </a:cubicBezTo>
                  <a:cubicBezTo>
                    <a:pt x="8388" y="19828"/>
                    <a:pt x="9437" y="18214"/>
                    <a:pt x="10136" y="16911"/>
                  </a:cubicBezTo>
                  <a:cubicBezTo>
                    <a:pt x="10835" y="15608"/>
                    <a:pt x="11184" y="14614"/>
                    <a:pt x="11534" y="13932"/>
                  </a:cubicBezTo>
                  <a:cubicBezTo>
                    <a:pt x="11883" y="13249"/>
                    <a:pt x="12233" y="12876"/>
                    <a:pt x="12408" y="13001"/>
                  </a:cubicBezTo>
                  <a:cubicBezTo>
                    <a:pt x="12583" y="13125"/>
                    <a:pt x="12583" y="13745"/>
                    <a:pt x="12687" y="14304"/>
                  </a:cubicBezTo>
                  <a:cubicBezTo>
                    <a:pt x="12792" y="14863"/>
                    <a:pt x="13002" y="15359"/>
                    <a:pt x="13596" y="15421"/>
                  </a:cubicBezTo>
                  <a:cubicBezTo>
                    <a:pt x="14190" y="15483"/>
                    <a:pt x="15169" y="15111"/>
                    <a:pt x="15833" y="14614"/>
                  </a:cubicBezTo>
                  <a:cubicBezTo>
                    <a:pt x="16497" y="14118"/>
                    <a:pt x="16847" y="13497"/>
                    <a:pt x="17126" y="12752"/>
                  </a:cubicBezTo>
                  <a:cubicBezTo>
                    <a:pt x="17406" y="12008"/>
                    <a:pt x="17616" y="11139"/>
                    <a:pt x="17650" y="11014"/>
                  </a:cubicBezTo>
                  <a:cubicBezTo>
                    <a:pt x="17685" y="10890"/>
                    <a:pt x="17546" y="11511"/>
                    <a:pt x="17336" y="12318"/>
                  </a:cubicBezTo>
                  <a:cubicBezTo>
                    <a:pt x="17126" y="13125"/>
                    <a:pt x="16847" y="14118"/>
                    <a:pt x="16847" y="15359"/>
                  </a:cubicBezTo>
                  <a:cubicBezTo>
                    <a:pt x="16847" y="16601"/>
                    <a:pt x="17126" y="18090"/>
                    <a:pt x="17965" y="18401"/>
                  </a:cubicBezTo>
                  <a:cubicBezTo>
                    <a:pt x="18804" y="18711"/>
                    <a:pt x="20202" y="17842"/>
                    <a:pt x="21600" y="16973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7" name="Line"/>
            <p:cNvSpPr/>
            <p:nvPr/>
          </p:nvSpPr>
          <p:spPr>
            <a:xfrm>
              <a:off x="4951485" y="6429226"/>
              <a:ext cx="300262" cy="451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1" h="21282" extrusionOk="0">
                  <a:moveTo>
                    <a:pt x="6646" y="8552"/>
                  </a:moveTo>
                  <a:cubicBezTo>
                    <a:pt x="5992" y="8881"/>
                    <a:pt x="5337" y="9209"/>
                    <a:pt x="4846" y="10525"/>
                  </a:cubicBezTo>
                  <a:cubicBezTo>
                    <a:pt x="4355" y="11841"/>
                    <a:pt x="4028" y="14143"/>
                    <a:pt x="3537" y="15898"/>
                  </a:cubicBezTo>
                  <a:cubicBezTo>
                    <a:pt x="3046" y="17652"/>
                    <a:pt x="2392" y="18858"/>
                    <a:pt x="1901" y="19790"/>
                  </a:cubicBezTo>
                  <a:cubicBezTo>
                    <a:pt x="1410" y="20722"/>
                    <a:pt x="1082" y="21380"/>
                    <a:pt x="755" y="21270"/>
                  </a:cubicBezTo>
                  <a:cubicBezTo>
                    <a:pt x="428" y="21161"/>
                    <a:pt x="101" y="20284"/>
                    <a:pt x="19" y="17817"/>
                  </a:cubicBezTo>
                  <a:cubicBezTo>
                    <a:pt x="-63" y="15350"/>
                    <a:pt x="101" y="11293"/>
                    <a:pt x="1082" y="8058"/>
                  </a:cubicBezTo>
                  <a:cubicBezTo>
                    <a:pt x="2064" y="4824"/>
                    <a:pt x="3864" y="2411"/>
                    <a:pt x="6564" y="1151"/>
                  </a:cubicBezTo>
                  <a:cubicBezTo>
                    <a:pt x="9264" y="-110"/>
                    <a:pt x="12864" y="-220"/>
                    <a:pt x="15564" y="273"/>
                  </a:cubicBezTo>
                  <a:cubicBezTo>
                    <a:pt x="18264" y="767"/>
                    <a:pt x="20064" y="1863"/>
                    <a:pt x="20801" y="2905"/>
                  </a:cubicBezTo>
                  <a:cubicBezTo>
                    <a:pt x="21537" y="3946"/>
                    <a:pt x="21210" y="4933"/>
                    <a:pt x="18101" y="6139"/>
                  </a:cubicBezTo>
                  <a:cubicBezTo>
                    <a:pt x="14992" y="7345"/>
                    <a:pt x="9101" y="8771"/>
                    <a:pt x="3210" y="10196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8" name="Line"/>
            <p:cNvSpPr/>
            <p:nvPr/>
          </p:nvSpPr>
          <p:spPr>
            <a:xfrm>
              <a:off x="5345869" y="6450129"/>
              <a:ext cx="174392" cy="2111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7" extrusionOk="0">
                  <a:moveTo>
                    <a:pt x="0" y="16200"/>
                  </a:moveTo>
                  <a:cubicBezTo>
                    <a:pt x="288" y="15026"/>
                    <a:pt x="576" y="13852"/>
                    <a:pt x="720" y="14087"/>
                  </a:cubicBezTo>
                  <a:cubicBezTo>
                    <a:pt x="864" y="14322"/>
                    <a:pt x="864" y="15965"/>
                    <a:pt x="720" y="17609"/>
                  </a:cubicBezTo>
                  <a:cubicBezTo>
                    <a:pt x="576" y="19252"/>
                    <a:pt x="288" y="20896"/>
                    <a:pt x="864" y="21248"/>
                  </a:cubicBezTo>
                  <a:cubicBezTo>
                    <a:pt x="1440" y="21600"/>
                    <a:pt x="2880" y="20661"/>
                    <a:pt x="5328" y="17374"/>
                  </a:cubicBezTo>
                  <a:cubicBezTo>
                    <a:pt x="7776" y="14087"/>
                    <a:pt x="11232" y="8452"/>
                    <a:pt x="13536" y="4930"/>
                  </a:cubicBezTo>
                  <a:cubicBezTo>
                    <a:pt x="15840" y="1409"/>
                    <a:pt x="16992" y="0"/>
                    <a:pt x="18144" y="0"/>
                  </a:cubicBezTo>
                  <a:cubicBezTo>
                    <a:pt x="19296" y="0"/>
                    <a:pt x="20448" y="1409"/>
                    <a:pt x="21600" y="2817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79" name="Line"/>
            <p:cNvSpPr/>
            <p:nvPr/>
          </p:nvSpPr>
          <p:spPr>
            <a:xfrm>
              <a:off x="5645821" y="6493392"/>
              <a:ext cx="150283" cy="233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6" h="21240" extrusionOk="0">
                  <a:moveTo>
                    <a:pt x="3869" y="4319"/>
                  </a:moveTo>
                  <a:cubicBezTo>
                    <a:pt x="4836" y="2625"/>
                    <a:pt x="5803" y="931"/>
                    <a:pt x="6287" y="613"/>
                  </a:cubicBezTo>
                  <a:cubicBezTo>
                    <a:pt x="6770" y="296"/>
                    <a:pt x="6770" y="1354"/>
                    <a:pt x="5803" y="4425"/>
                  </a:cubicBezTo>
                  <a:cubicBezTo>
                    <a:pt x="4836" y="7496"/>
                    <a:pt x="2902" y="12578"/>
                    <a:pt x="2096" y="15754"/>
                  </a:cubicBezTo>
                  <a:cubicBezTo>
                    <a:pt x="1290" y="18931"/>
                    <a:pt x="1612" y="20201"/>
                    <a:pt x="2740" y="20837"/>
                  </a:cubicBezTo>
                  <a:cubicBezTo>
                    <a:pt x="3869" y="21472"/>
                    <a:pt x="5803" y="21472"/>
                    <a:pt x="8866" y="19990"/>
                  </a:cubicBezTo>
                  <a:cubicBezTo>
                    <a:pt x="11928" y="18507"/>
                    <a:pt x="16119" y="15543"/>
                    <a:pt x="18537" y="12578"/>
                  </a:cubicBezTo>
                  <a:cubicBezTo>
                    <a:pt x="20955" y="9613"/>
                    <a:pt x="21600" y="6648"/>
                    <a:pt x="19827" y="4531"/>
                  </a:cubicBezTo>
                  <a:cubicBezTo>
                    <a:pt x="18054" y="2413"/>
                    <a:pt x="13863" y="1143"/>
                    <a:pt x="10639" y="507"/>
                  </a:cubicBezTo>
                  <a:cubicBezTo>
                    <a:pt x="7415" y="-128"/>
                    <a:pt x="5158" y="-128"/>
                    <a:pt x="3546" y="296"/>
                  </a:cubicBezTo>
                  <a:cubicBezTo>
                    <a:pt x="1934" y="719"/>
                    <a:pt x="967" y="1566"/>
                    <a:pt x="0" y="2413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0" name="Line"/>
            <p:cNvSpPr/>
            <p:nvPr/>
          </p:nvSpPr>
          <p:spPr>
            <a:xfrm>
              <a:off x="5959724" y="6329855"/>
              <a:ext cx="190333" cy="4037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2" h="21188" extrusionOk="0">
                  <a:moveTo>
                    <a:pt x="7027" y="8142"/>
                  </a:moveTo>
                  <a:cubicBezTo>
                    <a:pt x="11711" y="6312"/>
                    <a:pt x="16395" y="4481"/>
                    <a:pt x="18867" y="3200"/>
                  </a:cubicBezTo>
                  <a:cubicBezTo>
                    <a:pt x="21340" y="1919"/>
                    <a:pt x="21600" y="1186"/>
                    <a:pt x="21080" y="637"/>
                  </a:cubicBezTo>
                  <a:cubicBezTo>
                    <a:pt x="20559" y="88"/>
                    <a:pt x="19258" y="-278"/>
                    <a:pt x="15745" y="271"/>
                  </a:cubicBezTo>
                  <a:cubicBezTo>
                    <a:pt x="12231" y="820"/>
                    <a:pt x="6506" y="2285"/>
                    <a:pt x="3513" y="5336"/>
                  </a:cubicBezTo>
                  <a:cubicBezTo>
                    <a:pt x="520" y="8386"/>
                    <a:pt x="260" y="13024"/>
                    <a:pt x="520" y="15647"/>
                  </a:cubicBezTo>
                  <a:cubicBezTo>
                    <a:pt x="781" y="18271"/>
                    <a:pt x="1561" y="18881"/>
                    <a:pt x="2212" y="19552"/>
                  </a:cubicBezTo>
                  <a:cubicBezTo>
                    <a:pt x="2863" y="20224"/>
                    <a:pt x="3383" y="20956"/>
                    <a:pt x="2993" y="21139"/>
                  </a:cubicBezTo>
                  <a:cubicBezTo>
                    <a:pt x="2602" y="21322"/>
                    <a:pt x="1301" y="20956"/>
                    <a:pt x="0" y="2059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1" name="Line"/>
            <p:cNvSpPr/>
            <p:nvPr/>
          </p:nvSpPr>
          <p:spPr>
            <a:xfrm>
              <a:off x="5901232" y="6480475"/>
              <a:ext cx="451104" cy="2151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261" extrusionOk="0">
                  <a:moveTo>
                    <a:pt x="789" y="19751"/>
                  </a:moveTo>
                  <a:cubicBezTo>
                    <a:pt x="348" y="19061"/>
                    <a:pt x="-93" y="18372"/>
                    <a:pt x="17" y="17797"/>
                  </a:cubicBezTo>
                  <a:cubicBezTo>
                    <a:pt x="127" y="17223"/>
                    <a:pt x="789" y="16763"/>
                    <a:pt x="2993" y="16074"/>
                  </a:cubicBezTo>
                  <a:cubicBezTo>
                    <a:pt x="5197" y="15385"/>
                    <a:pt x="8944" y="14465"/>
                    <a:pt x="12029" y="12857"/>
                  </a:cubicBezTo>
                  <a:cubicBezTo>
                    <a:pt x="15115" y="11248"/>
                    <a:pt x="17540" y="8950"/>
                    <a:pt x="18972" y="7227"/>
                  </a:cubicBezTo>
                  <a:cubicBezTo>
                    <a:pt x="20405" y="5504"/>
                    <a:pt x="20846" y="4355"/>
                    <a:pt x="21121" y="3206"/>
                  </a:cubicBezTo>
                  <a:cubicBezTo>
                    <a:pt x="21397" y="2057"/>
                    <a:pt x="21507" y="908"/>
                    <a:pt x="21176" y="333"/>
                  </a:cubicBezTo>
                  <a:cubicBezTo>
                    <a:pt x="20846" y="-241"/>
                    <a:pt x="20074" y="-241"/>
                    <a:pt x="18807" y="1712"/>
                  </a:cubicBezTo>
                  <a:cubicBezTo>
                    <a:pt x="17540" y="3665"/>
                    <a:pt x="15776" y="7572"/>
                    <a:pt x="14785" y="10904"/>
                  </a:cubicBezTo>
                  <a:cubicBezTo>
                    <a:pt x="13793" y="14236"/>
                    <a:pt x="13572" y="16993"/>
                    <a:pt x="13738" y="18716"/>
                  </a:cubicBezTo>
                  <a:cubicBezTo>
                    <a:pt x="13903" y="20440"/>
                    <a:pt x="14454" y="21129"/>
                    <a:pt x="15501" y="21244"/>
                  </a:cubicBezTo>
                  <a:cubicBezTo>
                    <a:pt x="16548" y="21359"/>
                    <a:pt x="18091" y="20899"/>
                    <a:pt x="19634" y="2044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2" name="Line"/>
            <p:cNvSpPr/>
            <p:nvPr/>
          </p:nvSpPr>
          <p:spPr>
            <a:xfrm>
              <a:off x="6504295" y="6479620"/>
              <a:ext cx="281713" cy="257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6" h="21386" extrusionOk="0">
                  <a:moveTo>
                    <a:pt x="14998" y="2761"/>
                  </a:moveTo>
                  <a:cubicBezTo>
                    <a:pt x="15344" y="1797"/>
                    <a:pt x="15689" y="832"/>
                    <a:pt x="15344" y="350"/>
                  </a:cubicBezTo>
                  <a:cubicBezTo>
                    <a:pt x="14998" y="-132"/>
                    <a:pt x="13961" y="-132"/>
                    <a:pt x="11715" y="447"/>
                  </a:cubicBezTo>
                  <a:cubicBezTo>
                    <a:pt x="9469" y="1025"/>
                    <a:pt x="6013" y="2182"/>
                    <a:pt x="3853" y="3147"/>
                  </a:cubicBezTo>
                  <a:cubicBezTo>
                    <a:pt x="1693" y="4111"/>
                    <a:pt x="829" y="4882"/>
                    <a:pt x="310" y="5750"/>
                  </a:cubicBezTo>
                  <a:cubicBezTo>
                    <a:pt x="-208" y="6618"/>
                    <a:pt x="-381" y="7582"/>
                    <a:pt x="2297" y="8836"/>
                  </a:cubicBezTo>
                  <a:cubicBezTo>
                    <a:pt x="4976" y="10089"/>
                    <a:pt x="10505" y="11632"/>
                    <a:pt x="14134" y="13175"/>
                  </a:cubicBezTo>
                  <a:cubicBezTo>
                    <a:pt x="17763" y="14718"/>
                    <a:pt x="19491" y="16261"/>
                    <a:pt x="20355" y="17514"/>
                  </a:cubicBezTo>
                  <a:cubicBezTo>
                    <a:pt x="21219" y="18768"/>
                    <a:pt x="21219" y="19732"/>
                    <a:pt x="19664" y="20407"/>
                  </a:cubicBezTo>
                  <a:cubicBezTo>
                    <a:pt x="18109" y="21082"/>
                    <a:pt x="14998" y="21468"/>
                    <a:pt x="11888" y="21372"/>
                  </a:cubicBezTo>
                  <a:cubicBezTo>
                    <a:pt x="8777" y="21275"/>
                    <a:pt x="5667" y="20697"/>
                    <a:pt x="4025" y="19925"/>
                  </a:cubicBezTo>
                  <a:cubicBezTo>
                    <a:pt x="2384" y="19154"/>
                    <a:pt x="2211" y="18189"/>
                    <a:pt x="2038" y="17225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3" name="Line"/>
            <p:cNvSpPr/>
            <p:nvPr/>
          </p:nvSpPr>
          <p:spPr>
            <a:xfrm>
              <a:off x="6868151" y="6482629"/>
              <a:ext cx="215171" cy="2771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281" extrusionOk="0">
                  <a:moveTo>
                    <a:pt x="12940" y="1254"/>
                  </a:moveTo>
                  <a:cubicBezTo>
                    <a:pt x="14548" y="897"/>
                    <a:pt x="16157" y="540"/>
                    <a:pt x="16157" y="272"/>
                  </a:cubicBezTo>
                  <a:cubicBezTo>
                    <a:pt x="16157" y="5"/>
                    <a:pt x="14548" y="-174"/>
                    <a:pt x="12021" y="272"/>
                  </a:cubicBezTo>
                  <a:cubicBezTo>
                    <a:pt x="9493" y="719"/>
                    <a:pt x="6046" y="1790"/>
                    <a:pt x="3863" y="2682"/>
                  </a:cubicBezTo>
                  <a:cubicBezTo>
                    <a:pt x="1680" y="3575"/>
                    <a:pt x="761" y="4289"/>
                    <a:pt x="302" y="5092"/>
                  </a:cubicBezTo>
                  <a:cubicBezTo>
                    <a:pt x="-158" y="5895"/>
                    <a:pt x="-158" y="6788"/>
                    <a:pt x="761" y="7413"/>
                  </a:cubicBezTo>
                  <a:cubicBezTo>
                    <a:pt x="1680" y="8038"/>
                    <a:pt x="3519" y="8395"/>
                    <a:pt x="6965" y="9733"/>
                  </a:cubicBezTo>
                  <a:cubicBezTo>
                    <a:pt x="10412" y="11072"/>
                    <a:pt x="15468" y="13393"/>
                    <a:pt x="18225" y="15000"/>
                  </a:cubicBezTo>
                  <a:cubicBezTo>
                    <a:pt x="20982" y="16606"/>
                    <a:pt x="21442" y="17499"/>
                    <a:pt x="21212" y="18391"/>
                  </a:cubicBezTo>
                  <a:cubicBezTo>
                    <a:pt x="20982" y="19284"/>
                    <a:pt x="20063" y="20176"/>
                    <a:pt x="17536" y="20712"/>
                  </a:cubicBezTo>
                  <a:cubicBezTo>
                    <a:pt x="15008" y="21247"/>
                    <a:pt x="10872" y="21426"/>
                    <a:pt x="7885" y="21158"/>
                  </a:cubicBezTo>
                  <a:cubicBezTo>
                    <a:pt x="4897" y="20890"/>
                    <a:pt x="3059" y="20176"/>
                    <a:pt x="1221" y="19462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4" name="Line"/>
            <p:cNvSpPr/>
            <p:nvPr/>
          </p:nvSpPr>
          <p:spPr>
            <a:xfrm>
              <a:off x="7206169" y="6596617"/>
              <a:ext cx="134730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600" extrusionOk="0">
                  <a:moveTo>
                    <a:pt x="21213" y="0"/>
                  </a:moveTo>
                  <a:cubicBezTo>
                    <a:pt x="16820" y="3733"/>
                    <a:pt x="12427" y="7467"/>
                    <a:pt x="8766" y="10400"/>
                  </a:cubicBezTo>
                  <a:cubicBezTo>
                    <a:pt x="5105" y="13333"/>
                    <a:pt x="2176" y="15467"/>
                    <a:pt x="894" y="17200"/>
                  </a:cubicBezTo>
                  <a:cubicBezTo>
                    <a:pt x="-387" y="18933"/>
                    <a:pt x="-21" y="20267"/>
                    <a:pt x="345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5" name="Line"/>
            <p:cNvSpPr/>
            <p:nvPr/>
          </p:nvSpPr>
          <p:spPr>
            <a:xfrm>
              <a:off x="7431581" y="6489399"/>
              <a:ext cx="718491" cy="349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65" extrusionOk="0">
                  <a:moveTo>
                    <a:pt x="0" y="10607"/>
                  </a:moveTo>
                  <a:cubicBezTo>
                    <a:pt x="419" y="11025"/>
                    <a:pt x="839" y="11443"/>
                    <a:pt x="1049" y="12418"/>
                  </a:cubicBezTo>
                  <a:cubicBezTo>
                    <a:pt x="1258" y="13394"/>
                    <a:pt x="1258" y="14927"/>
                    <a:pt x="1433" y="16460"/>
                  </a:cubicBezTo>
                  <a:cubicBezTo>
                    <a:pt x="1608" y="17992"/>
                    <a:pt x="1957" y="19525"/>
                    <a:pt x="2307" y="20362"/>
                  </a:cubicBezTo>
                  <a:cubicBezTo>
                    <a:pt x="2656" y="21198"/>
                    <a:pt x="3006" y="21337"/>
                    <a:pt x="3460" y="19665"/>
                  </a:cubicBezTo>
                  <a:cubicBezTo>
                    <a:pt x="3915" y="17992"/>
                    <a:pt x="4474" y="14509"/>
                    <a:pt x="4544" y="11791"/>
                  </a:cubicBezTo>
                  <a:cubicBezTo>
                    <a:pt x="4614" y="9074"/>
                    <a:pt x="4194" y="7123"/>
                    <a:pt x="3740" y="5729"/>
                  </a:cubicBezTo>
                  <a:cubicBezTo>
                    <a:pt x="3285" y="4336"/>
                    <a:pt x="2796" y="3500"/>
                    <a:pt x="2447" y="2803"/>
                  </a:cubicBezTo>
                  <a:cubicBezTo>
                    <a:pt x="2097" y="2106"/>
                    <a:pt x="1887" y="1549"/>
                    <a:pt x="1957" y="1200"/>
                  </a:cubicBezTo>
                  <a:cubicBezTo>
                    <a:pt x="2027" y="852"/>
                    <a:pt x="2377" y="712"/>
                    <a:pt x="3600" y="434"/>
                  </a:cubicBezTo>
                  <a:cubicBezTo>
                    <a:pt x="4823" y="155"/>
                    <a:pt x="6920" y="-263"/>
                    <a:pt x="8423" y="225"/>
                  </a:cubicBezTo>
                  <a:cubicBezTo>
                    <a:pt x="9926" y="712"/>
                    <a:pt x="10835" y="2106"/>
                    <a:pt x="11324" y="3569"/>
                  </a:cubicBezTo>
                  <a:cubicBezTo>
                    <a:pt x="11814" y="5032"/>
                    <a:pt x="11883" y="6565"/>
                    <a:pt x="11674" y="7889"/>
                  </a:cubicBezTo>
                  <a:cubicBezTo>
                    <a:pt x="11464" y="9213"/>
                    <a:pt x="10975" y="10328"/>
                    <a:pt x="10555" y="11234"/>
                  </a:cubicBezTo>
                  <a:cubicBezTo>
                    <a:pt x="10136" y="12140"/>
                    <a:pt x="9786" y="12836"/>
                    <a:pt x="9786" y="13045"/>
                  </a:cubicBezTo>
                  <a:cubicBezTo>
                    <a:pt x="9786" y="13254"/>
                    <a:pt x="10136" y="12976"/>
                    <a:pt x="11219" y="11931"/>
                  </a:cubicBezTo>
                  <a:cubicBezTo>
                    <a:pt x="12303" y="10885"/>
                    <a:pt x="14120" y="9074"/>
                    <a:pt x="15658" y="8307"/>
                  </a:cubicBezTo>
                  <a:cubicBezTo>
                    <a:pt x="17196" y="7541"/>
                    <a:pt x="18454" y="7820"/>
                    <a:pt x="19398" y="9910"/>
                  </a:cubicBezTo>
                  <a:cubicBezTo>
                    <a:pt x="20342" y="12000"/>
                    <a:pt x="20971" y="15902"/>
                    <a:pt x="21600" y="19804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6" name="Line"/>
            <p:cNvSpPr/>
            <p:nvPr/>
          </p:nvSpPr>
          <p:spPr>
            <a:xfrm>
              <a:off x="4998459" y="6903545"/>
              <a:ext cx="2830734" cy="55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2" h="21487" extrusionOk="0">
                  <a:moveTo>
                    <a:pt x="21572" y="0"/>
                  </a:moveTo>
                  <a:cubicBezTo>
                    <a:pt x="20952" y="0"/>
                    <a:pt x="20332" y="0"/>
                    <a:pt x="19703" y="1350"/>
                  </a:cubicBezTo>
                  <a:cubicBezTo>
                    <a:pt x="19074" y="2700"/>
                    <a:pt x="18436" y="5400"/>
                    <a:pt x="17736" y="8100"/>
                  </a:cubicBezTo>
                  <a:cubicBezTo>
                    <a:pt x="17036" y="10800"/>
                    <a:pt x="16274" y="13500"/>
                    <a:pt x="15583" y="15300"/>
                  </a:cubicBezTo>
                  <a:cubicBezTo>
                    <a:pt x="14892" y="17100"/>
                    <a:pt x="14272" y="18000"/>
                    <a:pt x="13651" y="18450"/>
                  </a:cubicBezTo>
                  <a:cubicBezTo>
                    <a:pt x="13031" y="18900"/>
                    <a:pt x="12411" y="18900"/>
                    <a:pt x="11817" y="18900"/>
                  </a:cubicBezTo>
                  <a:cubicBezTo>
                    <a:pt x="11224" y="18900"/>
                    <a:pt x="10657" y="18900"/>
                    <a:pt x="10090" y="18900"/>
                  </a:cubicBezTo>
                  <a:cubicBezTo>
                    <a:pt x="9523" y="18900"/>
                    <a:pt x="8956" y="18900"/>
                    <a:pt x="8274" y="19350"/>
                  </a:cubicBezTo>
                  <a:cubicBezTo>
                    <a:pt x="7591" y="19800"/>
                    <a:pt x="6794" y="20700"/>
                    <a:pt x="6059" y="21150"/>
                  </a:cubicBezTo>
                  <a:cubicBezTo>
                    <a:pt x="5323" y="21600"/>
                    <a:pt x="4650" y="21600"/>
                    <a:pt x="3968" y="21150"/>
                  </a:cubicBezTo>
                  <a:cubicBezTo>
                    <a:pt x="3286" y="20700"/>
                    <a:pt x="2594" y="19800"/>
                    <a:pt x="1957" y="18450"/>
                  </a:cubicBezTo>
                  <a:cubicBezTo>
                    <a:pt x="1319" y="17100"/>
                    <a:pt x="734" y="15300"/>
                    <a:pt x="397" y="13950"/>
                  </a:cubicBezTo>
                  <a:cubicBezTo>
                    <a:pt x="61" y="12600"/>
                    <a:pt x="-28" y="11700"/>
                    <a:pt x="7" y="10350"/>
                  </a:cubicBezTo>
                  <a:cubicBezTo>
                    <a:pt x="43" y="9000"/>
                    <a:pt x="202" y="7200"/>
                    <a:pt x="424" y="6300"/>
                  </a:cubicBezTo>
                  <a:cubicBezTo>
                    <a:pt x="645" y="5400"/>
                    <a:pt x="929" y="5400"/>
                    <a:pt x="1212" y="54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7" name="Line"/>
            <p:cNvSpPr/>
            <p:nvPr/>
          </p:nvSpPr>
          <p:spPr>
            <a:xfrm>
              <a:off x="7410654" y="6354795"/>
              <a:ext cx="30590" cy="186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7" h="21600" extrusionOk="0">
                  <a:moveTo>
                    <a:pt x="9257" y="21600"/>
                  </a:moveTo>
                  <a:cubicBezTo>
                    <a:pt x="15429" y="10800"/>
                    <a:pt x="21600" y="0"/>
                    <a:pt x="20057" y="0"/>
                  </a:cubicBezTo>
                  <a:cubicBezTo>
                    <a:pt x="18514" y="0"/>
                    <a:pt x="9257" y="10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C5A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8" name="Line"/>
            <p:cNvSpPr/>
            <p:nvPr/>
          </p:nvSpPr>
          <p:spPr>
            <a:xfrm>
              <a:off x="4787819" y="2543778"/>
              <a:ext cx="34879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280" y="2817"/>
                    <a:pt x="12960" y="5635"/>
                    <a:pt x="9360" y="9235"/>
                  </a:cubicBezTo>
                  <a:cubicBezTo>
                    <a:pt x="5760" y="12835"/>
                    <a:pt x="2880" y="1721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89" name="Line"/>
            <p:cNvSpPr/>
            <p:nvPr/>
          </p:nvSpPr>
          <p:spPr>
            <a:xfrm>
              <a:off x="4676209" y="2376926"/>
              <a:ext cx="309359" cy="348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422" extrusionOk="0">
                  <a:moveTo>
                    <a:pt x="5280" y="4256"/>
                  </a:moveTo>
                  <a:cubicBezTo>
                    <a:pt x="5600" y="2969"/>
                    <a:pt x="5920" y="1682"/>
                    <a:pt x="8000" y="895"/>
                  </a:cubicBezTo>
                  <a:cubicBezTo>
                    <a:pt x="10080" y="108"/>
                    <a:pt x="13920" y="-178"/>
                    <a:pt x="16560" y="108"/>
                  </a:cubicBezTo>
                  <a:cubicBezTo>
                    <a:pt x="19200" y="394"/>
                    <a:pt x="20640" y="1252"/>
                    <a:pt x="21120" y="2683"/>
                  </a:cubicBezTo>
                  <a:cubicBezTo>
                    <a:pt x="21600" y="4113"/>
                    <a:pt x="21120" y="6116"/>
                    <a:pt x="18720" y="8476"/>
                  </a:cubicBezTo>
                  <a:cubicBezTo>
                    <a:pt x="16320" y="10837"/>
                    <a:pt x="12000" y="13554"/>
                    <a:pt x="8560" y="15772"/>
                  </a:cubicBezTo>
                  <a:cubicBezTo>
                    <a:pt x="5120" y="17989"/>
                    <a:pt x="2560" y="19705"/>
                    <a:pt x="0" y="2142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0" name="Line"/>
            <p:cNvSpPr/>
            <p:nvPr/>
          </p:nvSpPr>
          <p:spPr>
            <a:xfrm>
              <a:off x="4873234" y="2584608"/>
              <a:ext cx="186635" cy="273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0988" extrusionOk="0">
                  <a:moveTo>
                    <a:pt x="15804" y="3292"/>
                  </a:moveTo>
                  <a:cubicBezTo>
                    <a:pt x="15804" y="2221"/>
                    <a:pt x="15804" y="1150"/>
                    <a:pt x="15137" y="525"/>
                  </a:cubicBezTo>
                  <a:cubicBezTo>
                    <a:pt x="14471" y="-99"/>
                    <a:pt x="13137" y="-278"/>
                    <a:pt x="11404" y="615"/>
                  </a:cubicBezTo>
                  <a:cubicBezTo>
                    <a:pt x="9671" y="1507"/>
                    <a:pt x="7537" y="3471"/>
                    <a:pt x="5537" y="6238"/>
                  </a:cubicBezTo>
                  <a:cubicBezTo>
                    <a:pt x="3537" y="9005"/>
                    <a:pt x="1671" y="12575"/>
                    <a:pt x="737" y="15163"/>
                  </a:cubicBezTo>
                  <a:cubicBezTo>
                    <a:pt x="-196" y="17752"/>
                    <a:pt x="-196" y="19358"/>
                    <a:pt x="471" y="20251"/>
                  </a:cubicBezTo>
                  <a:cubicBezTo>
                    <a:pt x="1137" y="21143"/>
                    <a:pt x="2471" y="21322"/>
                    <a:pt x="4737" y="20251"/>
                  </a:cubicBezTo>
                  <a:cubicBezTo>
                    <a:pt x="7004" y="19180"/>
                    <a:pt x="10204" y="16859"/>
                    <a:pt x="12204" y="15163"/>
                  </a:cubicBezTo>
                  <a:cubicBezTo>
                    <a:pt x="14204" y="13467"/>
                    <a:pt x="15004" y="12396"/>
                    <a:pt x="15804" y="11504"/>
                  </a:cubicBezTo>
                  <a:cubicBezTo>
                    <a:pt x="16604" y="10611"/>
                    <a:pt x="17404" y="9897"/>
                    <a:pt x="17937" y="9986"/>
                  </a:cubicBezTo>
                  <a:cubicBezTo>
                    <a:pt x="18471" y="10076"/>
                    <a:pt x="18737" y="10968"/>
                    <a:pt x="18604" y="12307"/>
                  </a:cubicBezTo>
                  <a:cubicBezTo>
                    <a:pt x="18471" y="13646"/>
                    <a:pt x="17937" y="15431"/>
                    <a:pt x="17671" y="16859"/>
                  </a:cubicBezTo>
                  <a:cubicBezTo>
                    <a:pt x="17404" y="18287"/>
                    <a:pt x="17404" y="19358"/>
                    <a:pt x="18071" y="19626"/>
                  </a:cubicBezTo>
                  <a:cubicBezTo>
                    <a:pt x="18737" y="19894"/>
                    <a:pt x="20071" y="19358"/>
                    <a:pt x="21404" y="1882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1" name="Line"/>
            <p:cNvSpPr/>
            <p:nvPr/>
          </p:nvSpPr>
          <p:spPr>
            <a:xfrm>
              <a:off x="5153135" y="2650281"/>
              <a:ext cx="198670" cy="2017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3" h="21299" extrusionOk="0">
                  <a:moveTo>
                    <a:pt x="1958" y="1276"/>
                  </a:moveTo>
                  <a:cubicBezTo>
                    <a:pt x="2952" y="539"/>
                    <a:pt x="3945" y="-197"/>
                    <a:pt x="4193" y="48"/>
                  </a:cubicBezTo>
                  <a:cubicBezTo>
                    <a:pt x="4441" y="294"/>
                    <a:pt x="3945" y="1521"/>
                    <a:pt x="3076" y="3239"/>
                  </a:cubicBezTo>
                  <a:cubicBezTo>
                    <a:pt x="2207" y="4958"/>
                    <a:pt x="965" y="7167"/>
                    <a:pt x="345" y="8885"/>
                  </a:cubicBezTo>
                  <a:cubicBezTo>
                    <a:pt x="-276" y="10603"/>
                    <a:pt x="-276" y="11830"/>
                    <a:pt x="2207" y="12689"/>
                  </a:cubicBezTo>
                  <a:cubicBezTo>
                    <a:pt x="4690" y="13548"/>
                    <a:pt x="9655" y="14039"/>
                    <a:pt x="12883" y="14285"/>
                  </a:cubicBezTo>
                  <a:cubicBezTo>
                    <a:pt x="16110" y="14530"/>
                    <a:pt x="17600" y="14530"/>
                    <a:pt x="18841" y="15021"/>
                  </a:cubicBezTo>
                  <a:cubicBezTo>
                    <a:pt x="20083" y="15512"/>
                    <a:pt x="21076" y="16494"/>
                    <a:pt x="21200" y="17476"/>
                  </a:cubicBezTo>
                  <a:cubicBezTo>
                    <a:pt x="21324" y="18458"/>
                    <a:pt x="20579" y="19439"/>
                    <a:pt x="18221" y="20176"/>
                  </a:cubicBezTo>
                  <a:cubicBezTo>
                    <a:pt x="15862" y="20912"/>
                    <a:pt x="11890" y="21403"/>
                    <a:pt x="8786" y="21280"/>
                  </a:cubicBezTo>
                  <a:cubicBezTo>
                    <a:pt x="5683" y="21158"/>
                    <a:pt x="3448" y="20421"/>
                    <a:pt x="1214" y="1968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2" name="Line"/>
            <p:cNvSpPr/>
            <p:nvPr/>
          </p:nvSpPr>
          <p:spPr>
            <a:xfrm>
              <a:off x="5387722" y="2432168"/>
              <a:ext cx="44797" cy="43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600" extrusionOk="0">
                  <a:moveTo>
                    <a:pt x="19440" y="0"/>
                  </a:moveTo>
                  <a:cubicBezTo>
                    <a:pt x="20520" y="2787"/>
                    <a:pt x="21600" y="5574"/>
                    <a:pt x="19980" y="8768"/>
                  </a:cubicBezTo>
                  <a:cubicBezTo>
                    <a:pt x="18360" y="11961"/>
                    <a:pt x="14040" y="15561"/>
                    <a:pt x="10260" y="17768"/>
                  </a:cubicBezTo>
                  <a:cubicBezTo>
                    <a:pt x="6480" y="19974"/>
                    <a:pt x="3240" y="2078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3" name="Line"/>
            <p:cNvSpPr/>
            <p:nvPr/>
          </p:nvSpPr>
          <p:spPr>
            <a:xfrm>
              <a:off x="5296984" y="2732120"/>
              <a:ext cx="216301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600" extrusionOk="0">
                  <a:moveTo>
                    <a:pt x="695" y="21600"/>
                  </a:moveTo>
                  <a:cubicBezTo>
                    <a:pt x="236" y="14400"/>
                    <a:pt x="-224" y="7200"/>
                    <a:pt x="121" y="3600"/>
                  </a:cubicBezTo>
                  <a:cubicBezTo>
                    <a:pt x="465" y="0"/>
                    <a:pt x="1614" y="0"/>
                    <a:pt x="5291" y="0"/>
                  </a:cubicBezTo>
                  <a:cubicBezTo>
                    <a:pt x="8968" y="0"/>
                    <a:pt x="15172" y="0"/>
                    <a:pt x="21376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4" name="Line"/>
            <p:cNvSpPr/>
            <p:nvPr/>
          </p:nvSpPr>
          <p:spPr>
            <a:xfrm>
              <a:off x="5583040" y="2815827"/>
              <a:ext cx="69758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5" name="Line"/>
            <p:cNvSpPr/>
            <p:nvPr/>
          </p:nvSpPr>
          <p:spPr>
            <a:xfrm>
              <a:off x="5945773" y="2683290"/>
              <a:ext cx="27903" cy="306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5236"/>
                    <a:pt x="0" y="10473"/>
                    <a:pt x="3600" y="14073"/>
                  </a:cubicBezTo>
                  <a:cubicBezTo>
                    <a:pt x="7200" y="17673"/>
                    <a:pt x="14400" y="1963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6" name="Line"/>
            <p:cNvSpPr/>
            <p:nvPr/>
          </p:nvSpPr>
          <p:spPr>
            <a:xfrm>
              <a:off x="5980651" y="2536802"/>
              <a:ext cx="166332" cy="237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0" h="21600" extrusionOk="0">
                  <a:moveTo>
                    <a:pt x="0" y="0"/>
                  </a:moveTo>
                  <a:cubicBezTo>
                    <a:pt x="5254" y="635"/>
                    <a:pt x="10508" y="1271"/>
                    <a:pt x="14595" y="3388"/>
                  </a:cubicBezTo>
                  <a:cubicBezTo>
                    <a:pt x="18681" y="5506"/>
                    <a:pt x="21600" y="9106"/>
                    <a:pt x="20724" y="12282"/>
                  </a:cubicBezTo>
                  <a:cubicBezTo>
                    <a:pt x="19849" y="15459"/>
                    <a:pt x="15178" y="18212"/>
                    <a:pt x="11968" y="19694"/>
                  </a:cubicBezTo>
                  <a:cubicBezTo>
                    <a:pt x="8757" y="21176"/>
                    <a:pt x="7005" y="21388"/>
                    <a:pt x="5254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7" name="Line"/>
            <p:cNvSpPr/>
            <p:nvPr/>
          </p:nvSpPr>
          <p:spPr>
            <a:xfrm>
              <a:off x="6182357" y="2598483"/>
              <a:ext cx="325054" cy="2756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5" h="20986" extrusionOk="0">
                  <a:moveTo>
                    <a:pt x="2336" y="5927"/>
                  </a:moveTo>
                  <a:cubicBezTo>
                    <a:pt x="2030" y="9468"/>
                    <a:pt x="1723" y="13009"/>
                    <a:pt x="1264" y="15753"/>
                  </a:cubicBezTo>
                  <a:cubicBezTo>
                    <a:pt x="804" y="18497"/>
                    <a:pt x="191" y="20445"/>
                    <a:pt x="38" y="20887"/>
                  </a:cubicBezTo>
                  <a:cubicBezTo>
                    <a:pt x="-115" y="21330"/>
                    <a:pt x="191" y="20268"/>
                    <a:pt x="881" y="17966"/>
                  </a:cubicBezTo>
                  <a:cubicBezTo>
                    <a:pt x="1570" y="15664"/>
                    <a:pt x="2642" y="12123"/>
                    <a:pt x="3408" y="9733"/>
                  </a:cubicBezTo>
                  <a:cubicBezTo>
                    <a:pt x="4174" y="7343"/>
                    <a:pt x="4634" y="6104"/>
                    <a:pt x="5094" y="5838"/>
                  </a:cubicBezTo>
                  <a:cubicBezTo>
                    <a:pt x="5553" y="5573"/>
                    <a:pt x="6013" y="6281"/>
                    <a:pt x="6472" y="7255"/>
                  </a:cubicBezTo>
                  <a:cubicBezTo>
                    <a:pt x="6932" y="8228"/>
                    <a:pt x="7391" y="9468"/>
                    <a:pt x="8081" y="10087"/>
                  </a:cubicBezTo>
                  <a:cubicBezTo>
                    <a:pt x="8770" y="10707"/>
                    <a:pt x="9689" y="10707"/>
                    <a:pt x="11528" y="9822"/>
                  </a:cubicBezTo>
                  <a:cubicBezTo>
                    <a:pt x="13366" y="8937"/>
                    <a:pt x="16123" y="7166"/>
                    <a:pt x="17732" y="5927"/>
                  </a:cubicBezTo>
                  <a:cubicBezTo>
                    <a:pt x="19340" y="4687"/>
                    <a:pt x="19800" y="3979"/>
                    <a:pt x="20336" y="3005"/>
                  </a:cubicBezTo>
                  <a:cubicBezTo>
                    <a:pt x="20872" y="2032"/>
                    <a:pt x="21485" y="792"/>
                    <a:pt x="21408" y="261"/>
                  </a:cubicBezTo>
                  <a:cubicBezTo>
                    <a:pt x="21332" y="-270"/>
                    <a:pt x="20566" y="-93"/>
                    <a:pt x="19034" y="1766"/>
                  </a:cubicBezTo>
                  <a:cubicBezTo>
                    <a:pt x="17502" y="3625"/>
                    <a:pt x="15204" y="7166"/>
                    <a:pt x="13979" y="9468"/>
                  </a:cubicBezTo>
                  <a:cubicBezTo>
                    <a:pt x="12753" y="11769"/>
                    <a:pt x="12600" y="12832"/>
                    <a:pt x="12600" y="13805"/>
                  </a:cubicBezTo>
                  <a:cubicBezTo>
                    <a:pt x="12600" y="14779"/>
                    <a:pt x="12753" y="15664"/>
                    <a:pt x="13519" y="16107"/>
                  </a:cubicBezTo>
                  <a:cubicBezTo>
                    <a:pt x="14285" y="16550"/>
                    <a:pt x="15664" y="16550"/>
                    <a:pt x="17042" y="1655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8" name="Line"/>
            <p:cNvSpPr/>
            <p:nvPr/>
          </p:nvSpPr>
          <p:spPr>
            <a:xfrm>
              <a:off x="6566633" y="2599583"/>
              <a:ext cx="676607" cy="286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300" extrusionOk="0">
                  <a:moveTo>
                    <a:pt x="3993" y="0"/>
                  </a:moveTo>
                  <a:cubicBezTo>
                    <a:pt x="3328" y="864"/>
                    <a:pt x="2662" y="1728"/>
                    <a:pt x="2033" y="3024"/>
                  </a:cubicBezTo>
                  <a:cubicBezTo>
                    <a:pt x="1404" y="4320"/>
                    <a:pt x="813" y="6048"/>
                    <a:pt x="443" y="7344"/>
                  </a:cubicBezTo>
                  <a:cubicBezTo>
                    <a:pt x="73" y="8640"/>
                    <a:pt x="-75" y="9504"/>
                    <a:pt x="36" y="9936"/>
                  </a:cubicBezTo>
                  <a:cubicBezTo>
                    <a:pt x="147" y="10368"/>
                    <a:pt x="517" y="10368"/>
                    <a:pt x="1330" y="10714"/>
                  </a:cubicBezTo>
                  <a:cubicBezTo>
                    <a:pt x="2144" y="11059"/>
                    <a:pt x="3402" y="11750"/>
                    <a:pt x="4178" y="12355"/>
                  </a:cubicBezTo>
                  <a:cubicBezTo>
                    <a:pt x="4955" y="12960"/>
                    <a:pt x="5251" y="13478"/>
                    <a:pt x="5436" y="14170"/>
                  </a:cubicBezTo>
                  <a:cubicBezTo>
                    <a:pt x="5621" y="14861"/>
                    <a:pt x="5695" y="15725"/>
                    <a:pt x="5547" y="16157"/>
                  </a:cubicBezTo>
                  <a:cubicBezTo>
                    <a:pt x="5399" y="16589"/>
                    <a:pt x="5029" y="16589"/>
                    <a:pt x="4437" y="16589"/>
                  </a:cubicBezTo>
                  <a:cubicBezTo>
                    <a:pt x="3846" y="16589"/>
                    <a:pt x="3032" y="16589"/>
                    <a:pt x="2440" y="16502"/>
                  </a:cubicBezTo>
                  <a:cubicBezTo>
                    <a:pt x="1848" y="16416"/>
                    <a:pt x="1478" y="16243"/>
                    <a:pt x="1515" y="16157"/>
                  </a:cubicBezTo>
                  <a:cubicBezTo>
                    <a:pt x="1552" y="16070"/>
                    <a:pt x="1996" y="16070"/>
                    <a:pt x="3513" y="15638"/>
                  </a:cubicBezTo>
                  <a:cubicBezTo>
                    <a:pt x="5029" y="15206"/>
                    <a:pt x="7618" y="14342"/>
                    <a:pt x="9320" y="12701"/>
                  </a:cubicBezTo>
                  <a:cubicBezTo>
                    <a:pt x="11021" y="11059"/>
                    <a:pt x="11835" y="8640"/>
                    <a:pt x="12278" y="6998"/>
                  </a:cubicBezTo>
                  <a:cubicBezTo>
                    <a:pt x="12722" y="5357"/>
                    <a:pt x="12796" y="4493"/>
                    <a:pt x="12611" y="3974"/>
                  </a:cubicBezTo>
                  <a:cubicBezTo>
                    <a:pt x="12426" y="3456"/>
                    <a:pt x="11983" y="3283"/>
                    <a:pt x="11280" y="4752"/>
                  </a:cubicBezTo>
                  <a:cubicBezTo>
                    <a:pt x="10577" y="6221"/>
                    <a:pt x="9615" y="9331"/>
                    <a:pt x="9061" y="11318"/>
                  </a:cubicBezTo>
                  <a:cubicBezTo>
                    <a:pt x="8506" y="13306"/>
                    <a:pt x="8358" y="14170"/>
                    <a:pt x="8210" y="15638"/>
                  </a:cubicBezTo>
                  <a:cubicBezTo>
                    <a:pt x="8062" y="17107"/>
                    <a:pt x="7914" y="19181"/>
                    <a:pt x="8025" y="20304"/>
                  </a:cubicBezTo>
                  <a:cubicBezTo>
                    <a:pt x="8136" y="21427"/>
                    <a:pt x="8506" y="21600"/>
                    <a:pt x="9467" y="20822"/>
                  </a:cubicBezTo>
                  <a:cubicBezTo>
                    <a:pt x="10429" y="20045"/>
                    <a:pt x="11983" y="18317"/>
                    <a:pt x="13055" y="15984"/>
                  </a:cubicBezTo>
                  <a:cubicBezTo>
                    <a:pt x="14128" y="13651"/>
                    <a:pt x="14720" y="10714"/>
                    <a:pt x="15126" y="8726"/>
                  </a:cubicBezTo>
                  <a:cubicBezTo>
                    <a:pt x="15533" y="6739"/>
                    <a:pt x="15755" y="5702"/>
                    <a:pt x="15866" y="5702"/>
                  </a:cubicBezTo>
                  <a:cubicBezTo>
                    <a:pt x="15977" y="5702"/>
                    <a:pt x="15977" y="6739"/>
                    <a:pt x="15755" y="8726"/>
                  </a:cubicBezTo>
                  <a:cubicBezTo>
                    <a:pt x="15533" y="10714"/>
                    <a:pt x="15089" y="13651"/>
                    <a:pt x="14830" y="15552"/>
                  </a:cubicBezTo>
                  <a:cubicBezTo>
                    <a:pt x="14572" y="17453"/>
                    <a:pt x="14498" y="18317"/>
                    <a:pt x="14646" y="18749"/>
                  </a:cubicBezTo>
                  <a:cubicBezTo>
                    <a:pt x="14793" y="19181"/>
                    <a:pt x="15163" y="19181"/>
                    <a:pt x="15755" y="18058"/>
                  </a:cubicBezTo>
                  <a:cubicBezTo>
                    <a:pt x="16347" y="16934"/>
                    <a:pt x="17161" y="14688"/>
                    <a:pt x="17678" y="13046"/>
                  </a:cubicBezTo>
                  <a:cubicBezTo>
                    <a:pt x="18196" y="11405"/>
                    <a:pt x="18418" y="10368"/>
                    <a:pt x="18640" y="10195"/>
                  </a:cubicBezTo>
                  <a:cubicBezTo>
                    <a:pt x="18862" y="10022"/>
                    <a:pt x="19084" y="10714"/>
                    <a:pt x="19195" y="11837"/>
                  </a:cubicBezTo>
                  <a:cubicBezTo>
                    <a:pt x="19306" y="12960"/>
                    <a:pt x="19306" y="14515"/>
                    <a:pt x="19343" y="15725"/>
                  </a:cubicBezTo>
                  <a:cubicBezTo>
                    <a:pt x="19380" y="16934"/>
                    <a:pt x="19454" y="17798"/>
                    <a:pt x="19676" y="18230"/>
                  </a:cubicBezTo>
                  <a:cubicBezTo>
                    <a:pt x="19898" y="18662"/>
                    <a:pt x="20267" y="18662"/>
                    <a:pt x="20600" y="18403"/>
                  </a:cubicBezTo>
                  <a:cubicBezTo>
                    <a:pt x="20933" y="18144"/>
                    <a:pt x="21229" y="17626"/>
                    <a:pt x="21525" y="1710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499" name="Line"/>
            <p:cNvSpPr/>
            <p:nvPr/>
          </p:nvSpPr>
          <p:spPr>
            <a:xfrm>
              <a:off x="7361825" y="2432168"/>
              <a:ext cx="62782" cy="4324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00" y="3368"/>
                    <a:pt x="13600" y="6735"/>
                    <a:pt x="10000" y="10335"/>
                  </a:cubicBezTo>
                  <a:cubicBezTo>
                    <a:pt x="6400" y="13935"/>
                    <a:pt x="3200" y="1776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00" name="Line"/>
            <p:cNvSpPr/>
            <p:nvPr/>
          </p:nvSpPr>
          <p:spPr>
            <a:xfrm>
              <a:off x="7278117" y="2773974"/>
              <a:ext cx="104636" cy="6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01" name="Line"/>
            <p:cNvSpPr/>
            <p:nvPr/>
          </p:nvSpPr>
          <p:spPr>
            <a:xfrm>
              <a:off x="7459484" y="2864657"/>
              <a:ext cx="125562" cy="125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02" name="Line"/>
            <p:cNvSpPr/>
            <p:nvPr/>
          </p:nvSpPr>
          <p:spPr>
            <a:xfrm>
              <a:off x="7813999" y="2542528"/>
              <a:ext cx="217487" cy="3081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364" extrusionOk="0">
                  <a:moveTo>
                    <a:pt x="21493" y="5406"/>
                  </a:moveTo>
                  <a:cubicBezTo>
                    <a:pt x="21493" y="4600"/>
                    <a:pt x="21493" y="3794"/>
                    <a:pt x="21493" y="2827"/>
                  </a:cubicBezTo>
                  <a:cubicBezTo>
                    <a:pt x="21493" y="1860"/>
                    <a:pt x="21493" y="731"/>
                    <a:pt x="20804" y="248"/>
                  </a:cubicBezTo>
                  <a:cubicBezTo>
                    <a:pt x="20114" y="-236"/>
                    <a:pt x="18736" y="-75"/>
                    <a:pt x="15519" y="1295"/>
                  </a:cubicBezTo>
                  <a:cubicBezTo>
                    <a:pt x="12302" y="2665"/>
                    <a:pt x="7246" y="5245"/>
                    <a:pt x="4144" y="7018"/>
                  </a:cubicBezTo>
                  <a:cubicBezTo>
                    <a:pt x="1042" y="8791"/>
                    <a:pt x="-107" y="9758"/>
                    <a:pt x="8" y="10080"/>
                  </a:cubicBezTo>
                  <a:cubicBezTo>
                    <a:pt x="123" y="10403"/>
                    <a:pt x="1502" y="10080"/>
                    <a:pt x="4029" y="9113"/>
                  </a:cubicBezTo>
                  <a:cubicBezTo>
                    <a:pt x="6557" y="8146"/>
                    <a:pt x="10233" y="6534"/>
                    <a:pt x="12646" y="5809"/>
                  </a:cubicBezTo>
                  <a:cubicBezTo>
                    <a:pt x="15059" y="5083"/>
                    <a:pt x="16208" y="5245"/>
                    <a:pt x="17472" y="7018"/>
                  </a:cubicBezTo>
                  <a:cubicBezTo>
                    <a:pt x="18736" y="8791"/>
                    <a:pt x="20114" y="12176"/>
                    <a:pt x="20459" y="14836"/>
                  </a:cubicBezTo>
                  <a:cubicBezTo>
                    <a:pt x="20804" y="17495"/>
                    <a:pt x="20114" y="19430"/>
                    <a:pt x="19425" y="2136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03" name="Line"/>
            <p:cNvSpPr/>
            <p:nvPr/>
          </p:nvSpPr>
          <p:spPr>
            <a:xfrm>
              <a:off x="8359339" y="2349506"/>
              <a:ext cx="306929" cy="452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0" extrusionOk="0">
                  <a:moveTo>
                    <a:pt x="21600" y="6264"/>
                  </a:moveTo>
                  <a:cubicBezTo>
                    <a:pt x="20945" y="4492"/>
                    <a:pt x="20291" y="2719"/>
                    <a:pt x="19555" y="1612"/>
                  </a:cubicBezTo>
                  <a:cubicBezTo>
                    <a:pt x="18818" y="504"/>
                    <a:pt x="18000" y="61"/>
                    <a:pt x="16773" y="5"/>
                  </a:cubicBezTo>
                  <a:cubicBezTo>
                    <a:pt x="15545" y="-50"/>
                    <a:pt x="13909" y="282"/>
                    <a:pt x="12109" y="2165"/>
                  </a:cubicBezTo>
                  <a:cubicBezTo>
                    <a:pt x="10309" y="4048"/>
                    <a:pt x="8345" y="7482"/>
                    <a:pt x="6709" y="10805"/>
                  </a:cubicBezTo>
                  <a:cubicBezTo>
                    <a:pt x="5073" y="14128"/>
                    <a:pt x="3764" y="17341"/>
                    <a:pt x="2700" y="19113"/>
                  </a:cubicBezTo>
                  <a:cubicBezTo>
                    <a:pt x="1636" y="20885"/>
                    <a:pt x="818" y="21218"/>
                    <a:pt x="0" y="2155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04" name="Line"/>
            <p:cNvSpPr/>
            <p:nvPr/>
          </p:nvSpPr>
          <p:spPr>
            <a:xfrm>
              <a:off x="8317485" y="2641437"/>
              <a:ext cx="438423" cy="1605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9" h="21011" extrusionOk="0">
                  <a:moveTo>
                    <a:pt x="0" y="11865"/>
                  </a:moveTo>
                  <a:cubicBezTo>
                    <a:pt x="1029" y="10648"/>
                    <a:pt x="2057" y="9431"/>
                    <a:pt x="3714" y="8975"/>
                  </a:cubicBezTo>
                  <a:cubicBezTo>
                    <a:pt x="5371" y="8518"/>
                    <a:pt x="7657" y="8823"/>
                    <a:pt x="9086" y="8975"/>
                  </a:cubicBezTo>
                  <a:cubicBezTo>
                    <a:pt x="10514" y="9127"/>
                    <a:pt x="11086" y="9127"/>
                    <a:pt x="11429" y="9887"/>
                  </a:cubicBezTo>
                  <a:cubicBezTo>
                    <a:pt x="11771" y="10648"/>
                    <a:pt x="11886" y="12169"/>
                    <a:pt x="11714" y="14146"/>
                  </a:cubicBezTo>
                  <a:cubicBezTo>
                    <a:pt x="11543" y="16124"/>
                    <a:pt x="11086" y="18558"/>
                    <a:pt x="11200" y="19927"/>
                  </a:cubicBezTo>
                  <a:cubicBezTo>
                    <a:pt x="11314" y="21296"/>
                    <a:pt x="12000" y="21600"/>
                    <a:pt x="13714" y="19470"/>
                  </a:cubicBezTo>
                  <a:cubicBezTo>
                    <a:pt x="15429" y="17341"/>
                    <a:pt x="18171" y="12777"/>
                    <a:pt x="19714" y="9583"/>
                  </a:cubicBezTo>
                  <a:cubicBezTo>
                    <a:pt x="21257" y="6389"/>
                    <a:pt x="21600" y="4563"/>
                    <a:pt x="21543" y="3194"/>
                  </a:cubicBezTo>
                  <a:cubicBezTo>
                    <a:pt x="21486" y="1825"/>
                    <a:pt x="21029" y="913"/>
                    <a:pt x="20571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05" name="Line"/>
            <p:cNvSpPr/>
            <p:nvPr/>
          </p:nvSpPr>
          <p:spPr>
            <a:xfrm>
              <a:off x="8833682" y="2436818"/>
              <a:ext cx="181367" cy="365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376"/>
                  </a:moveTo>
                  <a:cubicBezTo>
                    <a:pt x="21600" y="688"/>
                    <a:pt x="21600" y="0"/>
                    <a:pt x="21323" y="0"/>
                  </a:cubicBezTo>
                  <a:cubicBezTo>
                    <a:pt x="21046" y="0"/>
                    <a:pt x="20492" y="688"/>
                    <a:pt x="18554" y="2958"/>
                  </a:cubicBezTo>
                  <a:cubicBezTo>
                    <a:pt x="16615" y="5228"/>
                    <a:pt x="13292" y="9080"/>
                    <a:pt x="9969" y="12451"/>
                  </a:cubicBezTo>
                  <a:cubicBezTo>
                    <a:pt x="6646" y="15822"/>
                    <a:pt x="3323" y="1871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06" name="Line"/>
            <p:cNvSpPr/>
            <p:nvPr/>
          </p:nvSpPr>
          <p:spPr>
            <a:xfrm>
              <a:off x="8798804" y="2522851"/>
              <a:ext cx="418538" cy="2917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1" extrusionOk="0">
                  <a:moveTo>
                    <a:pt x="0" y="15307"/>
                  </a:moveTo>
                  <a:cubicBezTo>
                    <a:pt x="480" y="14457"/>
                    <a:pt x="960" y="13606"/>
                    <a:pt x="2640" y="13181"/>
                  </a:cubicBezTo>
                  <a:cubicBezTo>
                    <a:pt x="4320" y="12756"/>
                    <a:pt x="7200" y="12756"/>
                    <a:pt x="8940" y="12671"/>
                  </a:cubicBezTo>
                  <a:cubicBezTo>
                    <a:pt x="10680" y="12586"/>
                    <a:pt x="11280" y="12416"/>
                    <a:pt x="11880" y="12586"/>
                  </a:cubicBezTo>
                  <a:cubicBezTo>
                    <a:pt x="12480" y="12756"/>
                    <a:pt x="13080" y="13266"/>
                    <a:pt x="13440" y="14287"/>
                  </a:cubicBezTo>
                  <a:cubicBezTo>
                    <a:pt x="13800" y="15307"/>
                    <a:pt x="13920" y="16838"/>
                    <a:pt x="13860" y="18198"/>
                  </a:cubicBezTo>
                  <a:cubicBezTo>
                    <a:pt x="13800" y="19559"/>
                    <a:pt x="13560" y="20750"/>
                    <a:pt x="13800" y="21175"/>
                  </a:cubicBezTo>
                  <a:cubicBezTo>
                    <a:pt x="14040" y="21600"/>
                    <a:pt x="14760" y="21260"/>
                    <a:pt x="16020" y="19559"/>
                  </a:cubicBezTo>
                  <a:cubicBezTo>
                    <a:pt x="17280" y="17858"/>
                    <a:pt x="19080" y="14797"/>
                    <a:pt x="20160" y="11650"/>
                  </a:cubicBezTo>
                  <a:cubicBezTo>
                    <a:pt x="21240" y="8504"/>
                    <a:pt x="21600" y="5272"/>
                    <a:pt x="21600" y="3317"/>
                  </a:cubicBezTo>
                  <a:cubicBezTo>
                    <a:pt x="21600" y="1361"/>
                    <a:pt x="21240" y="680"/>
                    <a:pt x="2088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07" name="Line"/>
            <p:cNvSpPr/>
            <p:nvPr/>
          </p:nvSpPr>
          <p:spPr>
            <a:xfrm>
              <a:off x="9295110" y="2620220"/>
              <a:ext cx="508185" cy="222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6" h="21305" extrusionOk="0">
                  <a:moveTo>
                    <a:pt x="1731" y="4704"/>
                  </a:moveTo>
                  <a:cubicBezTo>
                    <a:pt x="2027" y="7376"/>
                    <a:pt x="2323" y="10048"/>
                    <a:pt x="2126" y="12498"/>
                  </a:cubicBezTo>
                  <a:cubicBezTo>
                    <a:pt x="1929" y="14947"/>
                    <a:pt x="1238" y="17174"/>
                    <a:pt x="745" y="18733"/>
                  </a:cubicBezTo>
                  <a:cubicBezTo>
                    <a:pt x="252" y="20292"/>
                    <a:pt x="-44" y="21182"/>
                    <a:pt x="5" y="21294"/>
                  </a:cubicBezTo>
                  <a:cubicBezTo>
                    <a:pt x="55" y="21405"/>
                    <a:pt x="449" y="20737"/>
                    <a:pt x="1386" y="18733"/>
                  </a:cubicBezTo>
                  <a:cubicBezTo>
                    <a:pt x="2323" y="16729"/>
                    <a:pt x="3803" y="13389"/>
                    <a:pt x="5085" y="11718"/>
                  </a:cubicBezTo>
                  <a:cubicBezTo>
                    <a:pt x="6367" y="10048"/>
                    <a:pt x="7452" y="10048"/>
                    <a:pt x="8192" y="10494"/>
                  </a:cubicBezTo>
                  <a:cubicBezTo>
                    <a:pt x="8931" y="10939"/>
                    <a:pt x="9326" y="11830"/>
                    <a:pt x="9720" y="12609"/>
                  </a:cubicBezTo>
                  <a:cubicBezTo>
                    <a:pt x="10115" y="13389"/>
                    <a:pt x="10509" y="14057"/>
                    <a:pt x="11003" y="14168"/>
                  </a:cubicBezTo>
                  <a:cubicBezTo>
                    <a:pt x="11496" y="14279"/>
                    <a:pt x="12088" y="13834"/>
                    <a:pt x="12827" y="11941"/>
                  </a:cubicBezTo>
                  <a:cubicBezTo>
                    <a:pt x="13567" y="10048"/>
                    <a:pt x="14455" y="6708"/>
                    <a:pt x="14898" y="4259"/>
                  </a:cubicBezTo>
                  <a:cubicBezTo>
                    <a:pt x="15342" y="1809"/>
                    <a:pt x="15342" y="250"/>
                    <a:pt x="15145" y="28"/>
                  </a:cubicBezTo>
                  <a:cubicBezTo>
                    <a:pt x="14948" y="-195"/>
                    <a:pt x="14553" y="918"/>
                    <a:pt x="13912" y="3591"/>
                  </a:cubicBezTo>
                  <a:cubicBezTo>
                    <a:pt x="13271" y="6263"/>
                    <a:pt x="12383" y="10494"/>
                    <a:pt x="12137" y="13723"/>
                  </a:cubicBezTo>
                  <a:cubicBezTo>
                    <a:pt x="11890" y="16951"/>
                    <a:pt x="12285" y="19178"/>
                    <a:pt x="13961" y="20180"/>
                  </a:cubicBezTo>
                  <a:cubicBezTo>
                    <a:pt x="15638" y="21182"/>
                    <a:pt x="18597" y="20960"/>
                    <a:pt x="21556" y="20737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08" name="Line"/>
            <p:cNvSpPr/>
            <p:nvPr/>
          </p:nvSpPr>
          <p:spPr>
            <a:xfrm>
              <a:off x="10068368" y="2746071"/>
              <a:ext cx="418539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480" y="3086"/>
                    <a:pt x="6960" y="6171"/>
                    <a:pt x="10560" y="9771"/>
                  </a:cubicBezTo>
                  <a:cubicBezTo>
                    <a:pt x="14160" y="13371"/>
                    <a:pt x="17880" y="17486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43" name="Drawing"/>
          <p:cNvGrpSpPr/>
          <p:nvPr/>
        </p:nvGrpSpPr>
        <p:grpSpPr>
          <a:xfrm>
            <a:off x="1685135" y="611181"/>
            <a:ext cx="9071282" cy="5763876"/>
            <a:chOff x="0" y="0"/>
            <a:chExt cx="9071280" cy="5763874"/>
          </a:xfrm>
        </p:grpSpPr>
        <p:sp>
          <p:nvSpPr>
            <p:cNvPr id="12511" name="Line"/>
            <p:cNvSpPr/>
            <p:nvPr/>
          </p:nvSpPr>
          <p:spPr>
            <a:xfrm>
              <a:off x="1646678" y="-1"/>
              <a:ext cx="330391" cy="6257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450" extrusionOk="0">
                  <a:moveTo>
                    <a:pt x="7415" y="12764"/>
                  </a:moveTo>
                  <a:cubicBezTo>
                    <a:pt x="6811" y="13004"/>
                    <a:pt x="6207" y="13243"/>
                    <a:pt x="6056" y="14319"/>
                  </a:cubicBezTo>
                  <a:cubicBezTo>
                    <a:pt x="5905" y="15395"/>
                    <a:pt x="6207" y="17308"/>
                    <a:pt x="5905" y="18623"/>
                  </a:cubicBezTo>
                  <a:cubicBezTo>
                    <a:pt x="5603" y="19938"/>
                    <a:pt x="4697" y="20655"/>
                    <a:pt x="3866" y="21054"/>
                  </a:cubicBezTo>
                  <a:cubicBezTo>
                    <a:pt x="3035" y="21452"/>
                    <a:pt x="2280" y="21532"/>
                    <a:pt x="1676" y="21373"/>
                  </a:cubicBezTo>
                  <a:cubicBezTo>
                    <a:pt x="1071" y="21213"/>
                    <a:pt x="618" y="20815"/>
                    <a:pt x="316" y="19260"/>
                  </a:cubicBezTo>
                  <a:cubicBezTo>
                    <a:pt x="14" y="17706"/>
                    <a:pt x="-137" y="14996"/>
                    <a:pt x="165" y="12246"/>
                  </a:cubicBezTo>
                  <a:cubicBezTo>
                    <a:pt x="467" y="9497"/>
                    <a:pt x="1222" y="6707"/>
                    <a:pt x="1676" y="4754"/>
                  </a:cubicBezTo>
                  <a:cubicBezTo>
                    <a:pt x="2129" y="2801"/>
                    <a:pt x="2280" y="1686"/>
                    <a:pt x="2657" y="968"/>
                  </a:cubicBezTo>
                  <a:cubicBezTo>
                    <a:pt x="3035" y="251"/>
                    <a:pt x="3639" y="-68"/>
                    <a:pt x="4999" y="12"/>
                  </a:cubicBezTo>
                  <a:cubicBezTo>
                    <a:pt x="6358" y="91"/>
                    <a:pt x="8473" y="570"/>
                    <a:pt x="10436" y="2044"/>
                  </a:cubicBezTo>
                  <a:cubicBezTo>
                    <a:pt x="12400" y="3519"/>
                    <a:pt x="14213" y="5990"/>
                    <a:pt x="15950" y="8460"/>
                  </a:cubicBezTo>
                  <a:cubicBezTo>
                    <a:pt x="17687" y="10931"/>
                    <a:pt x="19348" y="13402"/>
                    <a:pt x="20255" y="15076"/>
                  </a:cubicBezTo>
                  <a:cubicBezTo>
                    <a:pt x="21161" y="16750"/>
                    <a:pt x="21312" y="17626"/>
                    <a:pt x="21463" y="1850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12" name="Line"/>
            <p:cNvSpPr/>
            <p:nvPr/>
          </p:nvSpPr>
          <p:spPr>
            <a:xfrm>
              <a:off x="1746872" y="379357"/>
              <a:ext cx="251123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200" y="18982"/>
                    <a:pt x="8400" y="16364"/>
                    <a:pt x="12000" y="12764"/>
                  </a:cubicBezTo>
                  <a:cubicBezTo>
                    <a:pt x="15600" y="9164"/>
                    <a:pt x="18600" y="458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13" name="Line"/>
            <p:cNvSpPr/>
            <p:nvPr/>
          </p:nvSpPr>
          <p:spPr>
            <a:xfrm>
              <a:off x="2045488" y="127502"/>
              <a:ext cx="322216" cy="4420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278" extrusionOk="0">
                  <a:moveTo>
                    <a:pt x="9879" y="3728"/>
                  </a:moveTo>
                  <a:cubicBezTo>
                    <a:pt x="10190" y="3169"/>
                    <a:pt x="10501" y="2609"/>
                    <a:pt x="10656" y="1993"/>
                  </a:cubicBezTo>
                  <a:cubicBezTo>
                    <a:pt x="10812" y="1378"/>
                    <a:pt x="10812" y="706"/>
                    <a:pt x="10346" y="315"/>
                  </a:cubicBezTo>
                  <a:cubicBezTo>
                    <a:pt x="9879" y="-77"/>
                    <a:pt x="8947" y="-189"/>
                    <a:pt x="7859" y="483"/>
                  </a:cubicBezTo>
                  <a:cubicBezTo>
                    <a:pt x="6771" y="1154"/>
                    <a:pt x="5528" y="2609"/>
                    <a:pt x="4285" y="5183"/>
                  </a:cubicBezTo>
                  <a:cubicBezTo>
                    <a:pt x="3042" y="7757"/>
                    <a:pt x="1799" y="11450"/>
                    <a:pt x="1022" y="14192"/>
                  </a:cubicBezTo>
                  <a:cubicBezTo>
                    <a:pt x="245" y="16934"/>
                    <a:pt x="-66" y="18725"/>
                    <a:pt x="12" y="19844"/>
                  </a:cubicBezTo>
                  <a:cubicBezTo>
                    <a:pt x="89" y="20963"/>
                    <a:pt x="556" y="21411"/>
                    <a:pt x="2731" y="21243"/>
                  </a:cubicBezTo>
                  <a:cubicBezTo>
                    <a:pt x="4907" y="21075"/>
                    <a:pt x="8792" y="20292"/>
                    <a:pt x="12210" y="19173"/>
                  </a:cubicBezTo>
                  <a:cubicBezTo>
                    <a:pt x="15629" y="18053"/>
                    <a:pt x="18581" y="16599"/>
                    <a:pt x="21534" y="15144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14" name="Line"/>
            <p:cNvSpPr/>
            <p:nvPr/>
          </p:nvSpPr>
          <p:spPr>
            <a:xfrm>
              <a:off x="2379234" y="111744"/>
              <a:ext cx="561256" cy="449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078" extrusionOk="0">
                  <a:moveTo>
                    <a:pt x="4076" y="4374"/>
                  </a:moveTo>
                  <a:cubicBezTo>
                    <a:pt x="4076" y="3828"/>
                    <a:pt x="4076" y="3283"/>
                    <a:pt x="3899" y="3174"/>
                  </a:cubicBezTo>
                  <a:cubicBezTo>
                    <a:pt x="3722" y="3065"/>
                    <a:pt x="3367" y="3392"/>
                    <a:pt x="2925" y="4810"/>
                  </a:cubicBezTo>
                  <a:cubicBezTo>
                    <a:pt x="2482" y="6228"/>
                    <a:pt x="1951" y="8738"/>
                    <a:pt x="1464" y="11192"/>
                  </a:cubicBezTo>
                  <a:cubicBezTo>
                    <a:pt x="977" y="13647"/>
                    <a:pt x="535" y="16047"/>
                    <a:pt x="269" y="17683"/>
                  </a:cubicBezTo>
                  <a:cubicBezTo>
                    <a:pt x="4" y="19319"/>
                    <a:pt x="-85" y="20192"/>
                    <a:pt x="92" y="20683"/>
                  </a:cubicBezTo>
                  <a:cubicBezTo>
                    <a:pt x="269" y="21174"/>
                    <a:pt x="712" y="21283"/>
                    <a:pt x="1774" y="20574"/>
                  </a:cubicBezTo>
                  <a:cubicBezTo>
                    <a:pt x="2836" y="19865"/>
                    <a:pt x="4518" y="18338"/>
                    <a:pt x="5935" y="16810"/>
                  </a:cubicBezTo>
                  <a:cubicBezTo>
                    <a:pt x="7351" y="15283"/>
                    <a:pt x="8502" y="13756"/>
                    <a:pt x="9520" y="12501"/>
                  </a:cubicBezTo>
                  <a:cubicBezTo>
                    <a:pt x="10538" y="11247"/>
                    <a:pt x="11423" y="10265"/>
                    <a:pt x="11866" y="10101"/>
                  </a:cubicBezTo>
                  <a:cubicBezTo>
                    <a:pt x="12308" y="9938"/>
                    <a:pt x="12308" y="10592"/>
                    <a:pt x="12220" y="11956"/>
                  </a:cubicBezTo>
                  <a:cubicBezTo>
                    <a:pt x="12131" y="13319"/>
                    <a:pt x="11954" y="15392"/>
                    <a:pt x="11954" y="16701"/>
                  </a:cubicBezTo>
                  <a:cubicBezTo>
                    <a:pt x="11954" y="18010"/>
                    <a:pt x="12131" y="18556"/>
                    <a:pt x="12441" y="18828"/>
                  </a:cubicBezTo>
                  <a:cubicBezTo>
                    <a:pt x="12751" y="19101"/>
                    <a:pt x="13194" y="19101"/>
                    <a:pt x="14345" y="18665"/>
                  </a:cubicBezTo>
                  <a:cubicBezTo>
                    <a:pt x="15495" y="18228"/>
                    <a:pt x="17354" y="17356"/>
                    <a:pt x="18771" y="15665"/>
                  </a:cubicBezTo>
                  <a:cubicBezTo>
                    <a:pt x="20187" y="13974"/>
                    <a:pt x="21161" y="11465"/>
                    <a:pt x="21338" y="8847"/>
                  </a:cubicBezTo>
                  <a:cubicBezTo>
                    <a:pt x="21515" y="6228"/>
                    <a:pt x="20895" y="3501"/>
                    <a:pt x="19745" y="1865"/>
                  </a:cubicBezTo>
                  <a:cubicBezTo>
                    <a:pt x="18594" y="228"/>
                    <a:pt x="16912" y="-317"/>
                    <a:pt x="15053" y="174"/>
                  </a:cubicBezTo>
                  <a:cubicBezTo>
                    <a:pt x="13194" y="665"/>
                    <a:pt x="11158" y="2192"/>
                    <a:pt x="10184" y="3228"/>
                  </a:cubicBezTo>
                  <a:cubicBezTo>
                    <a:pt x="9210" y="4265"/>
                    <a:pt x="9299" y="4810"/>
                    <a:pt x="9387" y="535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15" name="Line"/>
            <p:cNvSpPr/>
            <p:nvPr/>
          </p:nvSpPr>
          <p:spPr>
            <a:xfrm>
              <a:off x="2992189" y="81280"/>
              <a:ext cx="225807" cy="3892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269" extrusionOk="0">
                  <a:moveTo>
                    <a:pt x="1637" y="9046"/>
                  </a:moveTo>
                  <a:cubicBezTo>
                    <a:pt x="1196" y="8284"/>
                    <a:pt x="756" y="7522"/>
                    <a:pt x="535" y="7458"/>
                  </a:cubicBezTo>
                  <a:cubicBezTo>
                    <a:pt x="315" y="7394"/>
                    <a:pt x="315" y="8030"/>
                    <a:pt x="205" y="9999"/>
                  </a:cubicBezTo>
                  <a:cubicBezTo>
                    <a:pt x="94" y="11969"/>
                    <a:pt x="-126" y="15272"/>
                    <a:pt x="94" y="17496"/>
                  </a:cubicBezTo>
                  <a:cubicBezTo>
                    <a:pt x="315" y="19719"/>
                    <a:pt x="976" y="20863"/>
                    <a:pt x="2960" y="21180"/>
                  </a:cubicBezTo>
                  <a:cubicBezTo>
                    <a:pt x="4943" y="21498"/>
                    <a:pt x="8250" y="20990"/>
                    <a:pt x="11556" y="19211"/>
                  </a:cubicBezTo>
                  <a:cubicBezTo>
                    <a:pt x="14862" y="17432"/>
                    <a:pt x="18168" y="14383"/>
                    <a:pt x="19821" y="11397"/>
                  </a:cubicBezTo>
                  <a:cubicBezTo>
                    <a:pt x="21474" y="8411"/>
                    <a:pt x="21474" y="5489"/>
                    <a:pt x="21364" y="3710"/>
                  </a:cubicBezTo>
                  <a:cubicBezTo>
                    <a:pt x="21254" y="1931"/>
                    <a:pt x="21033" y="1296"/>
                    <a:pt x="20482" y="787"/>
                  </a:cubicBezTo>
                  <a:cubicBezTo>
                    <a:pt x="19931" y="279"/>
                    <a:pt x="19050" y="-102"/>
                    <a:pt x="18168" y="25"/>
                  </a:cubicBezTo>
                  <a:cubicBezTo>
                    <a:pt x="17286" y="152"/>
                    <a:pt x="16405" y="787"/>
                    <a:pt x="15523" y="142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16" name="Line"/>
            <p:cNvSpPr/>
            <p:nvPr/>
          </p:nvSpPr>
          <p:spPr>
            <a:xfrm>
              <a:off x="3252996" y="61870"/>
              <a:ext cx="288097" cy="4377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0" h="21180" extrusionOk="0">
                  <a:moveTo>
                    <a:pt x="3131" y="10973"/>
                  </a:moveTo>
                  <a:cubicBezTo>
                    <a:pt x="2788" y="13448"/>
                    <a:pt x="2445" y="15923"/>
                    <a:pt x="2017" y="17498"/>
                  </a:cubicBezTo>
                  <a:cubicBezTo>
                    <a:pt x="1588" y="19073"/>
                    <a:pt x="1074" y="19748"/>
                    <a:pt x="645" y="20367"/>
                  </a:cubicBezTo>
                  <a:cubicBezTo>
                    <a:pt x="217" y="20986"/>
                    <a:pt x="-126" y="21548"/>
                    <a:pt x="45" y="20873"/>
                  </a:cubicBezTo>
                  <a:cubicBezTo>
                    <a:pt x="217" y="20198"/>
                    <a:pt x="903" y="18286"/>
                    <a:pt x="1503" y="16711"/>
                  </a:cubicBezTo>
                  <a:cubicBezTo>
                    <a:pt x="2103" y="15136"/>
                    <a:pt x="2617" y="13898"/>
                    <a:pt x="3217" y="13111"/>
                  </a:cubicBezTo>
                  <a:cubicBezTo>
                    <a:pt x="3817" y="12323"/>
                    <a:pt x="4503" y="11986"/>
                    <a:pt x="5103" y="12042"/>
                  </a:cubicBezTo>
                  <a:cubicBezTo>
                    <a:pt x="5703" y="12098"/>
                    <a:pt x="6217" y="12548"/>
                    <a:pt x="7331" y="13842"/>
                  </a:cubicBezTo>
                  <a:cubicBezTo>
                    <a:pt x="8445" y="15136"/>
                    <a:pt x="10160" y="17273"/>
                    <a:pt x="11874" y="18398"/>
                  </a:cubicBezTo>
                  <a:cubicBezTo>
                    <a:pt x="13588" y="19523"/>
                    <a:pt x="15303" y="19635"/>
                    <a:pt x="16931" y="19185"/>
                  </a:cubicBezTo>
                  <a:cubicBezTo>
                    <a:pt x="18560" y="18735"/>
                    <a:pt x="20103" y="17723"/>
                    <a:pt x="20788" y="15360"/>
                  </a:cubicBezTo>
                  <a:cubicBezTo>
                    <a:pt x="21474" y="12998"/>
                    <a:pt x="21303" y="9285"/>
                    <a:pt x="20788" y="6642"/>
                  </a:cubicBezTo>
                  <a:cubicBezTo>
                    <a:pt x="20274" y="3998"/>
                    <a:pt x="19417" y="2423"/>
                    <a:pt x="18731" y="1411"/>
                  </a:cubicBezTo>
                  <a:cubicBezTo>
                    <a:pt x="18045" y="398"/>
                    <a:pt x="17531" y="-52"/>
                    <a:pt x="17360" y="4"/>
                  </a:cubicBezTo>
                  <a:cubicBezTo>
                    <a:pt x="17188" y="61"/>
                    <a:pt x="17360" y="623"/>
                    <a:pt x="17531" y="1186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17" name="Line"/>
            <p:cNvSpPr/>
            <p:nvPr/>
          </p:nvSpPr>
          <p:spPr>
            <a:xfrm>
              <a:off x="3741901" y="225894"/>
              <a:ext cx="55806" cy="319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4" extrusionOk="0">
                  <a:moveTo>
                    <a:pt x="21600" y="0"/>
                  </a:moveTo>
                  <a:cubicBezTo>
                    <a:pt x="19800" y="5791"/>
                    <a:pt x="18000" y="11583"/>
                    <a:pt x="17100" y="14870"/>
                  </a:cubicBezTo>
                  <a:cubicBezTo>
                    <a:pt x="16200" y="18157"/>
                    <a:pt x="16200" y="18939"/>
                    <a:pt x="16200" y="19722"/>
                  </a:cubicBezTo>
                  <a:cubicBezTo>
                    <a:pt x="16200" y="20504"/>
                    <a:pt x="16200" y="21287"/>
                    <a:pt x="13500" y="21443"/>
                  </a:cubicBezTo>
                  <a:cubicBezTo>
                    <a:pt x="10800" y="21600"/>
                    <a:pt x="5400" y="21130"/>
                    <a:pt x="0" y="2066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18" name="Line"/>
            <p:cNvSpPr/>
            <p:nvPr/>
          </p:nvSpPr>
          <p:spPr>
            <a:xfrm>
              <a:off x="3588437" y="142186"/>
              <a:ext cx="425515" cy="153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8655"/>
                    <a:pt x="0" y="15709"/>
                    <a:pt x="1180" y="13418"/>
                  </a:cubicBezTo>
                  <a:cubicBezTo>
                    <a:pt x="2361" y="11127"/>
                    <a:pt x="4721" y="9491"/>
                    <a:pt x="7849" y="7855"/>
                  </a:cubicBezTo>
                  <a:cubicBezTo>
                    <a:pt x="10977" y="6218"/>
                    <a:pt x="14872" y="4582"/>
                    <a:pt x="17292" y="3273"/>
                  </a:cubicBezTo>
                  <a:cubicBezTo>
                    <a:pt x="19711" y="1964"/>
                    <a:pt x="20656" y="98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19" name="Line"/>
            <p:cNvSpPr/>
            <p:nvPr/>
          </p:nvSpPr>
          <p:spPr>
            <a:xfrm>
              <a:off x="4005076" y="84544"/>
              <a:ext cx="213855" cy="434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1461" extrusionOk="0">
                  <a:moveTo>
                    <a:pt x="5702" y="12155"/>
                  </a:moveTo>
                  <a:cubicBezTo>
                    <a:pt x="4554" y="12499"/>
                    <a:pt x="3405" y="12844"/>
                    <a:pt x="2715" y="14108"/>
                  </a:cubicBezTo>
                  <a:cubicBezTo>
                    <a:pt x="2026" y="15372"/>
                    <a:pt x="1796" y="17555"/>
                    <a:pt x="1451" y="18933"/>
                  </a:cubicBezTo>
                  <a:cubicBezTo>
                    <a:pt x="1107" y="20312"/>
                    <a:pt x="647" y="20887"/>
                    <a:pt x="302" y="20772"/>
                  </a:cubicBezTo>
                  <a:cubicBezTo>
                    <a:pt x="-42" y="20657"/>
                    <a:pt x="-272" y="19852"/>
                    <a:pt x="647" y="17267"/>
                  </a:cubicBezTo>
                  <a:cubicBezTo>
                    <a:pt x="1566" y="14682"/>
                    <a:pt x="3634" y="10316"/>
                    <a:pt x="5128" y="7444"/>
                  </a:cubicBezTo>
                  <a:cubicBezTo>
                    <a:pt x="6622" y="4572"/>
                    <a:pt x="7541" y="3193"/>
                    <a:pt x="8230" y="2101"/>
                  </a:cubicBezTo>
                  <a:cubicBezTo>
                    <a:pt x="8919" y="1010"/>
                    <a:pt x="9379" y="206"/>
                    <a:pt x="10183" y="33"/>
                  </a:cubicBezTo>
                  <a:cubicBezTo>
                    <a:pt x="10988" y="-139"/>
                    <a:pt x="12137" y="321"/>
                    <a:pt x="13515" y="2274"/>
                  </a:cubicBezTo>
                  <a:cubicBezTo>
                    <a:pt x="14894" y="4227"/>
                    <a:pt x="16502" y="7674"/>
                    <a:pt x="17996" y="10948"/>
                  </a:cubicBezTo>
                  <a:cubicBezTo>
                    <a:pt x="19490" y="14223"/>
                    <a:pt x="20868" y="17325"/>
                    <a:pt x="21098" y="19048"/>
                  </a:cubicBezTo>
                  <a:cubicBezTo>
                    <a:pt x="21328" y="20772"/>
                    <a:pt x="20409" y="21116"/>
                    <a:pt x="19490" y="21461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0" name="Line"/>
            <p:cNvSpPr/>
            <p:nvPr/>
          </p:nvSpPr>
          <p:spPr>
            <a:xfrm>
              <a:off x="4006975" y="344479"/>
              <a:ext cx="230196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82" y="17280"/>
                    <a:pt x="9164" y="12960"/>
                    <a:pt x="12764" y="9360"/>
                  </a:cubicBezTo>
                  <a:cubicBezTo>
                    <a:pt x="16364" y="5760"/>
                    <a:pt x="18982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1" name="Line"/>
            <p:cNvSpPr/>
            <p:nvPr/>
          </p:nvSpPr>
          <p:spPr>
            <a:xfrm>
              <a:off x="4258097" y="193626"/>
              <a:ext cx="423337" cy="4046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358" extrusionOk="0">
                  <a:moveTo>
                    <a:pt x="4203" y="3176"/>
                  </a:moveTo>
                  <a:cubicBezTo>
                    <a:pt x="4320" y="6980"/>
                    <a:pt x="4437" y="10785"/>
                    <a:pt x="4495" y="12994"/>
                  </a:cubicBezTo>
                  <a:cubicBezTo>
                    <a:pt x="4554" y="15203"/>
                    <a:pt x="4554" y="15817"/>
                    <a:pt x="4612" y="15694"/>
                  </a:cubicBezTo>
                  <a:cubicBezTo>
                    <a:pt x="4670" y="15571"/>
                    <a:pt x="4787" y="14712"/>
                    <a:pt x="4670" y="12257"/>
                  </a:cubicBezTo>
                  <a:cubicBezTo>
                    <a:pt x="4554" y="9803"/>
                    <a:pt x="4203" y="5753"/>
                    <a:pt x="4203" y="3360"/>
                  </a:cubicBezTo>
                  <a:cubicBezTo>
                    <a:pt x="4203" y="967"/>
                    <a:pt x="4554" y="230"/>
                    <a:pt x="5838" y="46"/>
                  </a:cubicBezTo>
                  <a:cubicBezTo>
                    <a:pt x="7122" y="-138"/>
                    <a:pt x="9341" y="230"/>
                    <a:pt x="10742" y="1089"/>
                  </a:cubicBezTo>
                  <a:cubicBezTo>
                    <a:pt x="12143" y="1948"/>
                    <a:pt x="12726" y="3298"/>
                    <a:pt x="11617" y="4832"/>
                  </a:cubicBezTo>
                  <a:cubicBezTo>
                    <a:pt x="10508" y="6367"/>
                    <a:pt x="7706" y="8085"/>
                    <a:pt x="5955" y="9005"/>
                  </a:cubicBezTo>
                  <a:cubicBezTo>
                    <a:pt x="4203" y="9926"/>
                    <a:pt x="3503" y="10048"/>
                    <a:pt x="3619" y="9926"/>
                  </a:cubicBezTo>
                  <a:cubicBezTo>
                    <a:pt x="3736" y="9803"/>
                    <a:pt x="4670" y="9435"/>
                    <a:pt x="6772" y="9312"/>
                  </a:cubicBezTo>
                  <a:cubicBezTo>
                    <a:pt x="8874" y="9189"/>
                    <a:pt x="12143" y="9312"/>
                    <a:pt x="14770" y="10110"/>
                  </a:cubicBezTo>
                  <a:cubicBezTo>
                    <a:pt x="17397" y="10907"/>
                    <a:pt x="19382" y="12380"/>
                    <a:pt x="20432" y="13485"/>
                  </a:cubicBezTo>
                  <a:cubicBezTo>
                    <a:pt x="21483" y="14589"/>
                    <a:pt x="21600" y="15326"/>
                    <a:pt x="20374" y="16307"/>
                  </a:cubicBezTo>
                  <a:cubicBezTo>
                    <a:pt x="19148" y="17289"/>
                    <a:pt x="16579" y="18517"/>
                    <a:pt x="13194" y="19437"/>
                  </a:cubicBezTo>
                  <a:cubicBezTo>
                    <a:pt x="9808" y="20357"/>
                    <a:pt x="5604" y="20971"/>
                    <a:pt x="3269" y="21217"/>
                  </a:cubicBezTo>
                  <a:cubicBezTo>
                    <a:pt x="934" y="21462"/>
                    <a:pt x="467" y="21339"/>
                    <a:pt x="0" y="2121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2" name="Line"/>
            <p:cNvSpPr/>
            <p:nvPr/>
          </p:nvSpPr>
          <p:spPr>
            <a:xfrm>
              <a:off x="4736219" y="140946"/>
              <a:ext cx="45051" cy="4546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5" h="21549" extrusionOk="0">
                  <a:moveTo>
                    <a:pt x="17685" y="1382"/>
                  </a:moveTo>
                  <a:cubicBezTo>
                    <a:pt x="12285" y="720"/>
                    <a:pt x="6885" y="59"/>
                    <a:pt x="3645" y="4"/>
                  </a:cubicBezTo>
                  <a:cubicBezTo>
                    <a:pt x="405" y="-51"/>
                    <a:pt x="-675" y="500"/>
                    <a:pt x="405" y="2704"/>
                  </a:cubicBezTo>
                  <a:cubicBezTo>
                    <a:pt x="1485" y="4908"/>
                    <a:pt x="4725" y="8765"/>
                    <a:pt x="8505" y="12182"/>
                  </a:cubicBezTo>
                  <a:cubicBezTo>
                    <a:pt x="12285" y="15598"/>
                    <a:pt x="16605" y="18573"/>
                    <a:pt x="20925" y="21549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3" name="Line"/>
            <p:cNvSpPr/>
            <p:nvPr/>
          </p:nvSpPr>
          <p:spPr>
            <a:xfrm>
              <a:off x="4937031" y="187429"/>
              <a:ext cx="283704" cy="3651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198" extrusionOk="0">
                  <a:moveTo>
                    <a:pt x="1933" y="1018"/>
                  </a:moveTo>
                  <a:cubicBezTo>
                    <a:pt x="2460" y="478"/>
                    <a:pt x="2987" y="-62"/>
                    <a:pt x="3250" y="5"/>
                  </a:cubicBezTo>
                  <a:cubicBezTo>
                    <a:pt x="3514" y="73"/>
                    <a:pt x="3514" y="748"/>
                    <a:pt x="2899" y="2705"/>
                  </a:cubicBezTo>
                  <a:cubicBezTo>
                    <a:pt x="2285" y="4663"/>
                    <a:pt x="1055" y="7903"/>
                    <a:pt x="441" y="11075"/>
                  </a:cubicBezTo>
                  <a:cubicBezTo>
                    <a:pt x="-174" y="14248"/>
                    <a:pt x="-174" y="17353"/>
                    <a:pt x="616" y="19176"/>
                  </a:cubicBezTo>
                  <a:cubicBezTo>
                    <a:pt x="1406" y="20998"/>
                    <a:pt x="2987" y="21538"/>
                    <a:pt x="5797" y="20998"/>
                  </a:cubicBezTo>
                  <a:cubicBezTo>
                    <a:pt x="8606" y="20458"/>
                    <a:pt x="12646" y="18838"/>
                    <a:pt x="15455" y="16881"/>
                  </a:cubicBezTo>
                  <a:cubicBezTo>
                    <a:pt x="18265" y="14923"/>
                    <a:pt x="19846" y="12628"/>
                    <a:pt x="21426" y="1033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4" name="Line"/>
            <p:cNvSpPr/>
            <p:nvPr/>
          </p:nvSpPr>
          <p:spPr>
            <a:xfrm>
              <a:off x="5262588" y="197712"/>
              <a:ext cx="62781" cy="3769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3" extrusionOk="0">
                  <a:moveTo>
                    <a:pt x="0" y="2003"/>
                  </a:moveTo>
                  <a:cubicBezTo>
                    <a:pt x="2400" y="1076"/>
                    <a:pt x="4800" y="148"/>
                    <a:pt x="6000" y="16"/>
                  </a:cubicBezTo>
                  <a:cubicBezTo>
                    <a:pt x="7200" y="-117"/>
                    <a:pt x="7200" y="546"/>
                    <a:pt x="7200" y="3262"/>
                  </a:cubicBezTo>
                  <a:cubicBezTo>
                    <a:pt x="7200" y="5979"/>
                    <a:pt x="7200" y="10749"/>
                    <a:pt x="9600" y="14128"/>
                  </a:cubicBezTo>
                  <a:cubicBezTo>
                    <a:pt x="12000" y="17508"/>
                    <a:pt x="16800" y="19495"/>
                    <a:pt x="21600" y="21483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5" name="Line"/>
            <p:cNvSpPr/>
            <p:nvPr/>
          </p:nvSpPr>
          <p:spPr>
            <a:xfrm>
              <a:off x="5618344" y="316577"/>
              <a:ext cx="62782" cy="2555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6" extrusionOk="0">
                  <a:moveTo>
                    <a:pt x="21600" y="0"/>
                  </a:moveTo>
                  <a:cubicBezTo>
                    <a:pt x="20800" y="3308"/>
                    <a:pt x="20000" y="6616"/>
                    <a:pt x="18400" y="9730"/>
                  </a:cubicBezTo>
                  <a:cubicBezTo>
                    <a:pt x="16800" y="12843"/>
                    <a:pt x="14400" y="15762"/>
                    <a:pt x="13200" y="17805"/>
                  </a:cubicBezTo>
                  <a:cubicBezTo>
                    <a:pt x="12000" y="19849"/>
                    <a:pt x="12000" y="21016"/>
                    <a:pt x="10000" y="21308"/>
                  </a:cubicBezTo>
                  <a:cubicBezTo>
                    <a:pt x="8000" y="21600"/>
                    <a:pt x="4000" y="21016"/>
                    <a:pt x="0" y="20432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6" name="Line"/>
            <p:cNvSpPr/>
            <p:nvPr/>
          </p:nvSpPr>
          <p:spPr>
            <a:xfrm>
              <a:off x="5499759" y="232869"/>
              <a:ext cx="418538" cy="34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" y="14400"/>
                    <a:pt x="720" y="7200"/>
                    <a:pt x="2100" y="3600"/>
                  </a:cubicBezTo>
                  <a:cubicBezTo>
                    <a:pt x="3480" y="0"/>
                    <a:pt x="5880" y="0"/>
                    <a:pt x="8940" y="0"/>
                  </a:cubicBezTo>
                  <a:cubicBezTo>
                    <a:pt x="12000" y="0"/>
                    <a:pt x="15720" y="0"/>
                    <a:pt x="17940" y="1440"/>
                  </a:cubicBezTo>
                  <a:cubicBezTo>
                    <a:pt x="20160" y="2880"/>
                    <a:pt x="20880" y="5760"/>
                    <a:pt x="21600" y="864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7" name="Line"/>
            <p:cNvSpPr/>
            <p:nvPr/>
          </p:nvSpPr>
          <p:spPr>
            <a:xfrm>
              <a:off x="5897769" y="358430"/>
              <a:ext cx="55407" cy="2365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338" extrusionOk="0">
                  <a:moveTo>
                    <a:pt x="21446" y="0"/>
                  </a:moveTo>
                  <a:cubicBezTo>
                    <a:pt x="16046" y="5872"/>
                    <a:pt x="10646" y="11744"/>
                    <a:pt x="7046" y="15518"/>
                  </a:cubicBezTo>
                  <a:cubicBezTo>
                    <a:pt x="3446" y="19293"/>
                    <a:pt x="1646" y="20971"/>
                    <a:pt x="746" y="21285"/>
                  </a:cubicBezTo>
                  <a:cubicBezTo>
                    <a:pt x="-154" y="21600"/>
                    <a:pt x="-154" y="20551"/>
                    <a:pt x="296" y="17091"/>
                  </a:cubicBezTo>
                  <a:cubicBezTo>
                    <a:pt x="746" y="13631"/>
                    <a:pt x="1646" y="7759"/>
                    <a:pt x="2546" y="1887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8" name="Line"/>
            <p:cNvSpPr/>
            <p:nvPr/>
          </p:nvSpPr>
          <p:spPr>
            <a:xfrm>
              <a:off x="5841020" y="51503"/>
              <a:ext cx="356302" cy="2650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227" extrusionOk="0">
                  <a:moveTo>
                    <a:pt x="3820" y="15083"/>
                  </a:moveTo>
                  <a:cubicBezTo>
                    <a:pt x="3680" y="13966"/>
                    <a:pt x="3540" y="12848"/>
                    <a:pt x="3329" y="11731"/>
                  </a:cubicBezTo>
                  <a:cubicBezTo>
                    <a:pt x="3119" y="10614"/>
                    <a:pt x="2838" y="9497"/>
                    <a:pt x="2488" y="9310"/>
                  </a:cubicBezTo>
                  <a:cubicBezTo>
                    <a:pt x="2137" y="9124"/>
                    <a:pt x="1716" y="9869"/>
                    <a:pt x="1225" y="11452"/>
                  </a:cubicBezTo>
                  <a:cubicBezTo>
                    <a:pt x="735" y="13034"/>
                    <a:pt x="174" y="15455"/>
                    <a:pt x="33" y="17224"/>
                  </a:cubicBezTo>
                  <a:cubicBezTo>
                    <a:pt x="-107" y="18993"/>
                    <a:pt x="174" y="20110"/>
                    <a:pt x="1436" y="20762"/>
                  </a:cubicBezTo>
                  <a:cubicBezTo>
                    <a:pt x="2698" y="21414"/>
                    <a:pt x="4942" y="21600"/>
                    <a:pt x="8028" y="19831"/>
                  </a:cubicBezTo>
                  <a:cubicBezTo>
                    <a:pt x="11114" y="18062"/>
                    <a:pt x="15041" y="14338"/>
                    <a:pt x="17425" y="10707"/>
                  </a:cubicBezTo>
                  <a:cubicBezTo>
                    <a:pt x="19810" y="7076"/>
                    <a:pt x="20651" y="3538"/>
                    <a:pt x="21493" y="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29" name="Line"/>
            <p:cNvSpPr/>
            <p:nvPr/>
          </p:nvSpPr>
          <p:spPr>
            <a:xfrm>
              <a:off x="3097858" y="1247018"/>
              <a:ext cx="225507" cy="284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6" h="21179" extrusionOk="0">
                  <a:moveTo>
                    <a:pt x="16086" y="4985"/>
                  </a:moveTo>
                  <a:cubicBezTo>
                    <a:pt x="15866" y="4121"/>
                    <a:pt x="15645" y="3257"/>
                    <a:pt x="15315" y="2307"/>
                  </a:cubicBezTo>
                  <a:cubicBezTo>
                    <a:pt x="14984" y="1356"/>
                    <a:pt x="14543" y="319"/>
                    <a:pt x="13441" y="60"/>
                  </a:cubicBezTo>
                  <a:cubicBezTo>
                    <a:pt x="12339" y="-199"/>
                    <a:pt x="10576" y="319"/>
                    <a:pt x="8592" y="2911"/>
                  </a:cubicBezTo>
                  <a:cubicBezTo>
                    <a:pt x="6609" y="5503"/>
                    <a:pt x="4405" y="10169"/>
                    <a:pt x="2972" y="13020"/>
                  </a:cubicBezTo>
                  <a:cubicBezTo>
                    <a:pt x="1539" y="15871"/>
                    <a:pt x="878" y="16908"/>
                    <a:pt x="437" y="18031"/>
                  </a:cubicBezTo>
                  <a:cubicBezTo>
                    <a:pt x="-4" y="19155"/>
                    <a:pt x="-224" y="20364"/>
                    <a:pt x="327" y="20883"/>
                  </a:cubicBezTo>
                  <a:cubicBezTo>
                    <a:pt x="878" y="21401"/>
                    <a:pt x="2200" y="21228"/>
                    <a:pt x="4625" y="20451"/>
                  </a:cubicBezTo>
                  <a:cubicBezTo>
                    <a:pt x="7049" y="19673"/>
                    <a:pt x="10576" y="18291"/>
                    <a:pt x="13111" y="17340"/>
                  </a:cubicBezTo>
                  <a:cubicBezTo>
                    <a:pt x="15645" y="16390"/>
                    <a:pt x="17188" y="15871"/>
                    <a:pt x="17960" y="16131"/>
                  </a:cubicBezTo>
                  <a:cubicBezTo>
                    <a:pt x="18731" y="16390"/>
                    <a:pt x="18731" y="17427"/>
                    <a:pt x="19172" y="18204"/>
                  </a:cubicBezTo>
                  <a:cubicBezTo>
                    <a:pt x="19613" y="18982"/>
                    <a:pt x="20494" y="19500"/>
                    <a:pt x="21376" y="200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0" name="Line"/>
            <p:cNvSpPr/>
            <p:nvPr/>
          </p:nvSpPr>
          <p:spPr>
            <a:xfrm>
              <a:off x="3351266" y="1335018"/>
              <a:ext cx="390636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9095"/>
                  </a:moveTo>
                  <a:cubicBezTo>
                    <a:pt x="0" y="8147"/>
                    <a:pt x="0" y="7200"/>
                    <a:pt x="257" y="7105"/>
                  </a:cubicBezTo>
                  <a:cubicBezTo>
                    <a:pt x="514" y="7011"/>
                    <a:pt x="1029" y="7768"/>
                    <a:pt x="1350" y="9095"/>
                  </a:cubicBezTo>
                  <a:cubicBezTo>
                    <a:pt x="1671" y="10421"/>
                    <a:pt x="1800" y="12316"/>
                    <a:pt x="1864" y="13832"/>
                  </a:cubicBezTo>
                  <a:cubicBezTo>
                    <a:pt x="1929" y="15347"/>
                    <a:pt x="1929" y="16484"/>
                    <a:pt x="2250" y="16768"/>
                  </a:cubicBezTo>
                  <a:cubicBezTo>
                    <a:pt x="2571" y="17053"/>
                    <a:pt x="3214" y="16484"/>
                    <a:pt x="4243" y="14211"/>
                  </a:cubicBezTo>
                  <a:cubicBezTo>
                    <a:pt x="5271" y="11937"/>
                    <a:pt x="6686" y="7958"/>
                    <a:pt x="7457" y="5495"/>
                  </a:cubicBezTo>
                  <a:cubicBezTo>
                    <a:pt x="8229" y="3032"/>
                    <a:pt x="8357" y="2084"/>
                    <a:pt x="8679" y="1326"/>
                  </a:cubicBezTo>
                  <a:cubicBezTo>
                    <a:pt x="9000" y="568"/>
                    <a:pt x="9514" y="0"/>
                    <a:pt x="10029" y="0"/>
                  </a:cubicBezTo>
                  <a:cubicBezTo>
                    <a:pt x="10543" y="0"/>
                    <a:pt x="11057" y="568"/>
                    <a:pt x="12021" y="2747"/>
                  </a:cubicBezTo>
                  <a:cubicBezTo>
                    <a:pt x="12986" y="4926"/>
                    <a:pt x="14400" y="8716"/>
                    <a:pt x="16071" y="12126"/>
                  </a:cubicBezTo>
                  <a:cubicBezTo>
                    <a:pt x="17743" y="15537"/>
                    <a:pt x="19671" y="18568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1" name="Line"/>
            <p:cNvSpPr/>
            <p:nvPr/>
          </p:nvSpPr>
          <p:spPr>
            <a:xfrm>
              <a:off x="4070690" y="1209146"/>
              <a:ext cx="271116" cy="360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201" extrusionOk="0">
                  <a:moveTo>
                    <a:pt x="15988" y="5760"/>
                  </a:moveTo>
                  <a:cubicBezTo>
                    <a:pt x="15988" y="5077"/>
                    <a:pt x="15988" y="4393"/>
                    <a:pt x="15988" y="3436"/>
                  </a:cubicBezTo>
                  <a:cubicBezTo>
                    <a:pt x="15988" y="2479"/>
                    <a:pt x="15988" y="1249"/>
                    <a:pt x="15526" y="565"/>
                  </a:cubicBezTo>
                  <a:cubicBezTo>
                    <a:pt x="15064" y="-118"/>
                    <a:pt x="14141" y="-255"/>
                    <a:pt x="12941" y="565"/>
                  </a:cubicBezTo>
                  <a:cubicBezTo>
                    <a:pt x="11741" y="1386"/>
                    <a:pt x="10264" y="3163"/>
                    <a:pt x="8234" y="6102"/>
                  </a:cubicBezTo>
                  <a:cubicBezTo>
                    <a:pt x="6203" y="9041"/>
                    <a:pt x="3618" y="13142"/>
                    <a:pt x="2141" y="15535"/>
                  </a:cubicBezTo>
                  <a:cubicBezTo>
                    <a:pt x="664" y="17927"/>
                    <a:pt x="295" y="18611"/>
                    <a:pt x="111" y="19294"/>
                  </a:cubicBezTo>
                  <a:cubicBezTo>
                    <a:pt x="-74" y="19978"/>
                    <a:pt x="-74" y="20661"/>
                    <a:pt x="480" y="21003"/>
                  </a:cubicBezTo>
                  <a:cubicBezTo>
                    <a:pt x="1034" y="21345"/>
                    <a:pt x="2141" y="21345"/>
                    <a:pt x="4172" y="20183"/>
                  </a:cubicBezTo>
                  <a:cubicBezTo>
                    <a:pt x="6203" y="19021"/>
                    <a:pt x="9157" y="16697"/>
                    <a:pt x="10911" y="15056"/>
                  </a:cubicBezTo>
                  <a:cubicBezTo>
                    <a:pt x="12664" y="13416"/>
                    <a:pt x="13218" y="12459"/>
                    <a:pt x="13772" y="11639"/>
                  </a:cubicBezTo>
                  <a:cubicBezTo>
                    <a:pt x="14326" y="10818"/>
                    <a:pt x="14880" y="10135"/>
                    <a:pt x="15526" y="10203"/>
                  </a:cubicBezTo>
                  <a:cubicBezTo>
                    <a:pt x="16172" y="10272"/>
                    <a:pt x="16911" y="11092"/>
                    <a:pt x="17464" y="12664"/>
                  </a:cubicBezTo>
                  <a:cubicBezTo>
                    <a:pt x="18018" y="14236"/>
                    <a:pt x="18388" y="16560"/>
                    <a:pt x="19034" y="17927"/>
                  </a:cubicBezTo>
                  <a:cubicBezTo>
                    <a:pt x="19680" y="19294"/>
                    <a:pt x="20603" y="19704"/>
                    <a:pt x="21526" y="2011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2" name="Line"/>
            <p:cNvSpPr/>
            <p:nvPr/>
          </p:nvSpPr>
          <p:spPr>
            <a:xfrm>
              <a:off x="4407788" y="1277133"/>
              <a:ext cx="930285" cy="3035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205" extrusionOk="0">
                  <a:moveTo>
                    <a:pt x="2022" y="2581"/>
                  </a:moveTo>
                  <a:cubicBezTo>
                    <a:pt x="1431" y="5504"/>
                    <a:pt x="840" y="8428"/>
                    <a:pt x="490" y="11026"/>
                  </a:cubicBezTo>
                  <a:cubicBezTo>
                    <a:pt x="141" y="13625"/>
                    <a:pt x="34" y="15898"/>
                    <a:pt x="7" y="17441"/>
                  </a:cubicBezTo>
                  <a:cubicBezTo>
                    <a:pt x="-20" y="18984"/>
                    <a:pt x="34" y="19796"/>
                    <a:pt x="195" y="20283"/>
                  </a:cubicBezTo>
                  <a:cubicBezTo>
                    <a:pt x="356" y="20770"/>
                    <a:pt x="625" y="20933"/>
                    <a:pt x="1350" y="19958"/>
                  </a:cubicBezTo>
                  <a:cubicBezTo>
                    <a:pt x="2076" y="18984"/>
                    <a:pt x="3258" y="16873"/>
                    <a:pt x="4144" y="14437"/>
                  </a:cubicBezTo>
                  <a:cubicBezTo>
                    <a:pt x="5031" y="12000"/>
                    <a:pt x="5622" y="9240"/>
                    <a:pt x="5998" y="7534"/>
                  </a:cubicBezTo>
                  <a:cubicBezTo>
                    <a:pt x="6374" y="5829"/>
                    <a:pt x="6535" y="5179"/>
                    <a:pt x="6723" y="5179"/>
                  </a:cubicBezTo>
                  <a:cubicBezTo>
                    <a:pt x="6911" y="5179"/>
                    <a:pt x="7126" y="5829"/>
                    <a:pt x="7207" y="7047"/>
                  </a:cubicBezTo>
                  <a:cubicBezTo>
                    <a:pt x="7287" y="8265"/>
                    <a:pt x="7234" y="10052"/>
                    <a:pt x="7207" y="11432"/>
                  </a:cubicBezTo>
                  <a:cubicBezTo>
                    <a:pt x="7180" y="12812"/>
                    <a:pt x="7180" y="13787"/>
                    <a:pt x="7287" y="13949"/>
                  </a:cubicBezTo>
                  <a:cubicBezTo>
                    <a:pt x="7395" y="14112"/>
                    <a:pt x="7610" y="13462"/>
                    <a:pt x="7825" y="12812"/>
                  </a:cubicBezTo>
                  <a:cubicBezTo>
                    <a:pt x="8040" y="12163"/>
                    <a:pt x="8255" y="11513"/>
                    <a:pt x="8470" y="10945"/>
                  </a:cubicBezTo>
                  <a:cubicBezTo>
                    <a:pt x="8684" y="10376"/>
                    <a:pt x="8899" y="9889"/>
                    <a:pt x="9141" y="9564"/>
                  </a:cubicBezTo>
                  <a:cubicBezTo>
                    <a:pt x="9383" y="9240"/>
                    <a:pt x="9652" y="9077"/>
                    <a:pt x="9867" y="9402"/>
                  </a:cubicBezTo>
                  <a:cubicBezTo>
                    <a:pt x="10081" y="9727"/>
                    <a:pt x="10243" y="10539"/>
                    <a:pt x="10377" y="12163"/>
                  </a:cubicBezTo>
                  <a:cubicBezTo>
                    <a:pt x="10511" y="13787"/>
                    <a:pt x="10619" y="16223"/>
                    <a:pt x="10753" y="17928"/>
                  </a:cubicBezTo>
                  <a:cubicBezTo>
                    <a:pt x="10887" y="19634"/>
                    <a:pt x="11049" y="20608"/>
                    <a:pt x="11290" y="21014"/>
                  </a:cubicBezTo>
                  <a:cubicBezTo>
                    <a:pt x="11532" y="21420"/>
                    <a:pt x="11855" y="21258"/>
                    <a:pt x="12553" y="19715"/>
                  </a:cubicBezTo>
                  <a:cubicBezTo>
                    <a:pt x="13252" y="18172"/>
                    <a:pt x="14326" y="15249"/>
                    <a:pt x="14944" y="12325"/>
                  </a:cubicBezTo>
                  <a:cubicBezTo>
                    <a:pt x="15562" y="9402"/>
                    <a:pt x="15723" y="6479"/>
                    <a:pt x="15777" y="4611"/>
                  </a:cubicBezTo>
                  <a:cubicBezTo>
                    <a:pt x="15831" y="2743"/>
                    <a:pt x="15777" y="1931"/>
                    <a:pt x="15589" y="1444"/>
                  </a:cubicBezTo>
                  <a:cubicBezTo>
                    <a:pt x="15401" y="957"/>
                    <a:pt x="15079" y="794"/>
                    <a:pt x="14595" y="876"/>
                  </a:cubicBezTo>
                  <a:cubicBezTo>
                    <a:pt x="14111" y="957"/>
                    <a:pt x="13467" y="1282"/>
                    <a:pt x="13064" y="1769"/>
                  </a:cubicBezTo>
                  <a:cubicBezTo>
                    <a:pt x="12661" y="2256"/>
                    <a:pt x="12499" y="2906"/>
                    <a:pt x="12526" y="3474"/>
                  </a:cubicBezTo>
                  <a:cubicBezTo>
                    <a:pt x="12553" y="4043"/>
                    <a:pt x="12768" y="4530"/>
                    <a:pt x="13171" y="4773"/>
                  </a:cubicBezTo>
                  <a:cubicBezTo>
                    <a:pt x="13574" y="5017"/>
                    <a:pt x="14165" y="5017"/>
                    <a:pt x="14702" y="5179"/>
                  </a:cubicBezTo>
                  <a:cubicBezTo>
                    <a:pt x="15240" y="5342"/>
                    <a:pt x="15723" y="5667"/>
                    <a:pt x="16046" y="6154"/>
                  </a:cubicBezTo>
                  <a:cubicBezTo>
                    <a:pt x="16368" y="6641"/>
                    <a:pt x="16529" y="7291"/>
                    <a:pt x="16690" y="9240"/>
                  </a:cubicBezTo>
                  <a:cubicBezTo>
                    <a:pt x="16852" y="11188"/>
                    <a:pt x="17013" y="14437"/>
                    <a:pt x="17147" y="16467"/>
                  </a:cubicBezTo>
                  <a:cubicBezTo>
                    <a:pt x="17281" y="18497"/>
                    <a:pt x="17389" y="19309"/>
                    <a:pt x="17604" y="19796"/>
                  </a:cubicBezTo>
                  <a:cubicBezTo>
                    <a:pt x="17819" y="20283"/>
                    <a:pt x="18141" y="20446"/>
                    <a:pt x="18625" y="19634"/>
                  </a:cubicBezTo>
                  <a:cubicBezTo>
                    <a:pt x="19108" y="18822"/>
                    <a:pt x="19753" y="17035"/>
                    <a:pt x="20290" y="14274"/>
                  </a:cubicBezTo>
                  <a:cubicBezTo>
                    <a:pt x="20828" y="11513"/>
                    <a:pt x="21258" y="7778"/>
                    <a:pt x="21419" y="5179"/>
                  </a:cubicBezTo>
                  <a:cubicBezTo>
                    <a:pt x="21580" y="2581"/>
                    <a:pt x="21473" y="1119"/>
                    <a:pt x="21284" y="470"/>
                  </a:cubicBezTo>
                  <a:cubicBezTo>
                    <a:pt x="21096" y="-180"/>
                    <a:pt x="20828" y="-18"/>
                    <a:pt x="20559" y="14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3" name="Line"/>
            <p:cNvSpPr/>
            <p:nvPr/>
          </p:nvSpPr>
          <p:spPr>
            <a:xfrm>
              <a:off x="5339319" y="1360595"/>
              <a:ext cx="243681" cy="2114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9" h="21350" extrusionOk="0">
                  <a:moveTo>
                    <a:pt x="0" y="1643"/>
                  </a:moveTo>
                  <a:cubicBezTo>
                    <a:pt x="1440" y="3522"/>
                    <a:pt x="2880" y="5400"/>
                    <a:pt x="3703" y="8217"/>
                  </a:cubicBezTo>
                  <a:cubicBezTo>
                    <a:pt x="4526" y="11035"/>
                    <a:pt x="4731" y="14791"/>
                    <a:pt x="4937" y="17257"/>
                  </a:cubicBezTo>
                  <a:cubicBezTo>
                    <a:pt x="5143" y="19722"/>
                    <a:pt x="5349" y="20896"/>
                    <a:pt x="5966" y="21248"/>
                  </a:cubicBezTo>
                  <a:cubicBezTo>
                    <a:pt x="6583" y="21600"/>
                    <a:pt x="7611" y="21130"/>
                    <a:pt x="9154" y="18430"/>
                  </a:cubicBezTo>
                  <a:cubicBezTo>
                    <a:pt x="10697" y="15730"/>
                    <a:pt x="12754" y="10800"/>
                    <a:pt x="13886" y="7748"/>
                  </a:cubicBezTo>
                  <a:cubicBezTo>
                    <a:pt x="15017" y="4696"/>
                    <a:pt x="15223" y="3522"/>
                    <a:pt x="15737" y="2348"/>
                  </a:cubicBezTo>
                  <a:cubicBezTo>
                    <a:pt x="16251" y="1174"/>
                    <a:pt x="17074" y="0"/>
                    <a:pt x="17794" y="0"/>
                  </a:cubicBezTo>
                  <a:cubicBezTo>
                    <a:pt x="18514" y="0"/>
                    <a:pt x="19131" y="1174"/>
                    <a:pt x="19749" y="3170"/>
                  </a:cubicBezTo>
                  <a:cubicBezTo>
                    <a:pt x="20366" y="5165"/>
                    <a:pt x="20983" y="7983"/>
                    <a:pt x="21291" y="10565"/>
                  </a:cubicBezTo>
                  <a:cubicBezTo>
                    <a:pt x="21600" y="13148"/>
                    <a:pt x="21600" y="15496"/>
                    <a:pt x="21497" y="15965"/>
                  </a:cubicBezTo>
                  <a:cubicBezTo>
                    <a:pt x="21394" y="16435"/>
                    <a:pt x="21189" y="15026"/>
                    <a:pt x="20983" y="1361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4" name="Line"/>
            <p:cNvSpPr/>
            <p:nvPr/>
          </p:nvSpPr>
          <p:spPr>
            <a:xfrm>
              <a:off x="5653223" y="1043422"/>
              <a:ext cx="104635" cy="5008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1" extrusionOk="0">
                  <a:moveTo>
                    <a:pt x="0" y="2031"/>
                  </a:moveTo>
                  <a:cubicBezTo>
                    <a:pt x="2400" y="1135"/>
                    <a:pt x="4800" y="239"/>
                    <a:pt x="6960" y="40"/>
                  </a:cubicBezTo>
                  <a:cubicBezTo>
                    <a:pt x="9120" y="-159"/>
                    <a:pt x="11040" y="339"/>
                    <a:pt x="13200" y="2379"/>
                  </a:cubicBezTo>
                  <a:cubicBezTo>
                    <a:pt x="15360" y="4420"/>
                    <a:pt x="17760" y="8003"/>
                    <a:pt x="19200" y="11437"/>
                  </a:cubicBezTo>
                  <a:cubicBezTo>
                    <a:pt x="20640" y="14871"/>
                    <a:pt x="21120" y="18156"/>
                    <a:pt x="21600" y="214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5" name="Line"/>
            <p:cNvSpPr/>
            <p:nvPr/>
          </p:nvSpPr>
          <p:spPr>
            <a:xfrm>
              <a:off x="5604394" y="1370936"/>
              <a:ext cx="353432" cy="1397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77" extrusionOk="0">
                  <a:moveTo>
                    <a:pt x="0" y="14714"/>
                  </a:moveTo>
                  <a:cubicBezTo>
                    <a:pt x="4263" y="13298"/>
                    <a:pt x="8526" y="11881"/>
                    <a:pt x="11511" y="9934"/>
                  </a:cubicBezTo>
                  <a:cubicBezTo>
                    <a:pt x="14495" y="7986"/>
                    <a:pt x="16200" y="5508"/>
                    <a:pt x="17337" y="3560"/>
                  </a:cubicBezTo>
                  <a:cubicBezTo>
                    <a:pt x="18474" y="1612"/>
                    <a:pt x="19042" y="196"/>
                    <a:pt x="19611" y="19"/>
                  </a:cubicBezTo>
                  <a:cubicBezTo>
                    <a:pt x="20179" y="-158"/>
                    <a:pt x="20747" y="904"/>
                    <a:pt x="21032" y="4091"/>
                  </a:cubicBezTo>
                  <a:cubicBezTo>
                    <a:pt x="21316" y="7278"/>
                    <a:pt x="21316" y="12590"/>
                    <a:pt x="21387" y="16131"/>
                  </a:cubicBezTo>
                  <a:cubicBezTo>
                    <a:pt x="21458" y="19672"/>
                    <a:pt x="21600" y="21442"/>
                    <a:pt x="21600" y="21265"/>
                  </a:cubicBezTo>
                  <a:cubicBezTo>
                    <a:pt x="21600" y="21088"/>
                    <a:pt x="21458" y="18963"/>
                    <a:pt x="21316" y="1683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6" name="Line"/>
            <p:cNvSpPr/>
            <p:nvPr/>
          </p:nvSpPr>
          <p:spPr>
            <a:xfrm>
              <a:off x="5897370" y="1113667"/>
              <a:ext cx="83708" cy="957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7" extrusionOk="0">
                  <a:moveTo>
                    <a:pt x="0" y="2673"/>
                  </a:moveTo>
                  <a:cubicBezTo>
                    <a:pt x="2400" y="1130"/>
                    <a:pt x="4800" y="-413"/>
                    <a:pt x="6900" y="101"/>
                  </a:cubicBezTo>
                  <a:cubicBezTo>
                    <a:pt x="9000" y="616"/>
                    <a:pt x="10800" y="3187"/>
                    <a:pt x="13200" y="7044"/>
                  </a:cubicBezTo>
                  <a:cubicBezTo>
                    <a:pt x="15600" y="10901"/>
                    <a:pt x="18600" y="16044"/>
                    <a:pt x="21600" y="211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7" name="Line"/>
            <p:cNvSpPr/>
            <p:nvPr/>
          </p:nvSpPr>
          <p:spPr>
            <a:xfrm>
              <a:off x="6092687" y="1369896"/>
              <a:ext cx="334831" cy="143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14" extrusionOk="0">
                  <a:moveTo>
                    <a:pt x="0" y="0"/>
                  </a:moveTo>
                  <a:cubicBezTo>
                    <a:pt x="0" y="5062"/>
                    <a:pt x="0" y="10125"/>
                    <a:pt x="0" y="13500"/>
                  </a:cubicBezTo>
                  <a:cubicBezTo>
                    <a:pt x="0" y="16875"/>
                    <a:pt x="0" y="18562"/>
                    <a:pt x="300" y="18900"/>
                  </a:cubicBezTo>
                  <a:cubicBezTo>
                    <a:pt x="600" y="19237"/>
                    <a:pt x="1200" y="18225"/>
                    <a:pt x="2100" y="16031"/>
                  </a:cubicBezTo>
                  <a:cubicBezTo>
                    <a:pt x="3000" y="13837"/>
                    <a:pt x="4200" y="10462"/>
                    <a:pt x="5175" y="8606"/>
                  </a:cubicBezTo>
                  <a:cubicBezTo>
                    <a:pt x="6150" y="6750"/>
                    <a:pt x="6900" y="6412"/>
                    <a:pt x="7800" y="7425"/>
                  </a:cubicBezTo>
                  <a:cubicBezTo>
                    <a:pt x="8700" y="8437"/>
                    <a:pt x="9750" y="10800"/>
                    <a:pt x="10425" y="12825"/>
                  </a:cubicBezTo>
                  <a:cubicBezTo>
                    <a:pt x="11100" y="14850"/>
                    <a:pt x="11400" y="16537"/>
                    <a:pt x="11700" y="18225"/>
                  </a:cubicBezTo>
                  <a:cubicBezTo>
                    <a:pt x="12000" y="19913"/>
                    <a:pt x="12300" y="21600"/>
                    <a:pt x="13950" y="20419"/>
                  </a:cubicBezTo>
                  <a:cubicBezTo>
                    <a:pt x="15600" y="19237"/>
                    <a:pt x="18600" y="15187"/>
                    <a:pt x="21600" y="111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8" name="Line"/>
            <p:cNvSpPr/>
            <p:nvPr/>
          </p:nvSpPr>
          <p:spPr>
            <a:xfrm>
              <a:off x="6253127" y="1297465"/>
              <a:ext cx="657311" cy="832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6" h="21549" extrusionOk="0">
                  <a:moveTo>
                    <a:pt x="6774" y="2777"/>
                  </a:moveTo>
                  <a:cubicBezTo>
                    <a:pt x="7978" y="1995"/>
                    <a:pt x="9182" y="1213"/>
                    <a:pt x="10010" y="701"/>
                  </a:cubicBezTo>
                  <a:cubicBezTo>
                    <a:pt x="10838" y="190"/>
                    <a:pt x="11289" y="-51"/>
                    <a:pt x="11477" y="9"/>
                  </a:cubicBezTo>
                  <a:cubicBezTo>
                    <a:pt x="11665" y="69"/>
                    <a:pt x="11590" y="430"/>
                    <a:pt x="11139" y="942"/>
                  </a:cubicBezTo>
                  <a:cubicBezTo>
                    <a:pt x="10687" y="1453"/>
                    <a:pt x="9859" y="2115"/>
                    <a:pt x="9220" y="2687"/>
                  </a:cubicBezTo>
                  <a:cubicBezTo>
                    <a:pt x="8580" y="3258"/>
                    <a:pt x="8128" y="3740"/>
                    <a:pt x="8053" y="3830"/>
                  </a:cubicBezTo>
                  <a:cubicBezTo>
                    <a:pt x="7978" y="3920"/>
                    <a:pt x="8279" y="3619"/>
                    <a:pt x="8768" y="3018"/>
                  </a:cubicBezTo>
                  <a:cubicBezTo>
                    <a:pt x="9257" y="2416"/>
                    <a:pt x="9934" y="1513"/>
                    <a:pt x="10649" y="1122"/>
                  </a:cubicBezTo>
                  <a:cubicBezTo>
                    <a:pt x="11364" y="731"/>
                    <a:pt x="12117" y="852"/>
                    <a:pt x="13246" y="1694"/>
                  </a:cubicBezTo>
                  <a:cubicBezTo>
                    <a:pt x="14375" y="2536"/>
                    <a:pt x="15880" y="4101"/>
                    <a:pt x="17235" y="5785"/>
                  </a:cubicBezTo>
                  <a:cubicBezTo>
                    <a:pt x="18590" y="7470"/>
                    <a:pt x="19794" y="9275"/>
                    <a:pt x="20546" y="11140"/>
                  </a:cubicBezTo>
                  <a:cubicBezTo>
                    <a:pt x="21299" y="13005"/>
                    <a:pt x="21600" y="14931"/>
                    <a:pt x="20810" y="16435"/>
                  </a:cubicBezTo>
                  <a:cubicBezTo>
                    <a:pt x="20020" y="17939"/>
                    <a:pt x="18138" y="19022"/>
                    <a:pt x="15692" y="19714"/>
                  </a:cubicBezTo>
                  <a:cubicBezTo>
                    <a:pt x="13246" y="20406"/>
                    <a:pt x="10236" y="20707"/>
                    <a:pt x="7526" y="20947"/>
                  </a:cubicBezTo>
                  <a:cubicBezTo>
                    <a:pt x="4817" y="21188"/>
                    <a:pt x="2408" y="21368"/>
                    <a:pt x="0" y="2154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39" name="Line"/>
            <p:cNvSpPr/>
            <p:nvPr/>
          </p:nvSpPr>
          <p:spPr>
            <a:xfrm>
              <a:off x="7270405" y="1307854"/>
              <a:ext cx="237046" cy="233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4" h="21066" extrusionOk="0">
                  <a:moveTo>
                    <a:pt x="6215" y="3079"/>
                  </a:moveTo>
                  <a:cubicBezTo>
                    <a:pt x="6011" y="1402"/>
                    <a:pt x="5807" y="-276"/>
                    <a:pt x="5298" y="39"/>
                  </a:cubicBezTo>
                  <a:cubicBezTo>
                    <a:pt x="4788" y="353"/>
                    <a:pt x="3973" y="2660"/>
                    <a:pt x="3056" y="5910"/>
                  </a:cubicBezTo>
                  <a:cubicBezTo>
                    <a:pt x="2139" y="9161"/>
                    <a:pt x="1120" y="13355"/>
                    <a:pt x="509" y="16081"/>
                  </a:cubicBezTo>
                  <a:cubicBezTo>
                    <a:pt x="-102" y="18807"/>
                    <a:pt x="-306" y="20066"/>
                    <a:pt x="713" y="20695"/>
                  </a:cubicBezTo>
                  <a:cubicBezTo>
                    <a:pt x="1732" y="21324"/>
                    <a:pt x="3973" y="21324"/>
                    <a:pt x="7539" y="19332"/>
                  </a:cubicBezTo>
                  <a:cubicBezTo>
                    <a:pt x="11105" y="17340"/>
                    <a:pt x="15996" y="13355"/>
                    <a:pt x="18543" y="10839"/>
                  </a:cubicBezTo>
                  <a:cubicBezTo>
                    <a:pt x="21090" y="8322"/>
                    <a:pt x="21294" y="7274"/>
                    <a:pt x="19969" y="6120"/>
                  </a:cubicBezTo>
                  <a:cubicBezTo>
                    <a:pt x="18645" y="4967"/>
                    <a:pt x="15792" y="3708"/>
                    <a:pt x="12939" y="2765"/>
                  </a:cubicBezTo>
                  <a:cubicBezTo>
                    <a:pt x="10086" y="1821"/>
                    <a:pt x="7234" y="1192"/>
                    <a:pt x="4381" y="56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0" name="Line"/>
            <p:cNvSpPr/>
            <p:nvPr/>
          </p:nvSpPr>
          <p:spPr>
            <a:xfrm>
              <a:off x="7559894" y="995786"/>
              <a:ext cx="132699" cy="5205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3" h="21494" extrusionOk="0">
                  <a:moveTo>
                    <a:pt x="20855" y="1910"/>
                  </a:moveTo>
                  <a:cubicBezTo>
                    <a:pt x="21228" y="1430"/>
                    <a:pt x="21600" y="950"/>
                    <a:pt x="20669" y="566"/>
                  </a:cubicBezTo>
                  <a:cubicBezTo>
                    <a:pt x="19738" y="182"/>
                    <a:pt x="17503" y="-106"/>
                    <a:pt x="14338" y="38"/>
                  </a:cubicBezTo>
                  <a:cubicBezTo>
                    <a:pt x="11172" y="182"/>
                    <a:pt x="7076" y="758"/>
                    <a:pt x="4283" y="2438"/>
                  </a:cubicBezTo>
                  <a:cubicBezTo>
                    <a:pt x="1490" y="4118"/>
                    <a:pt x="0" y="6902"/>
                    <a:pt x="0" y="9638"/>
                  </a:cubicBezTo>
                  <a:cubicBezTo>
                    <a:pt x="0" y="12374"/>
                    <a:pt x="1490" y="15062"/>
                    <a:pt x="2607" y="16886"/>
                  </a:cubicBezTo>
                  <a:cubicBezTo>
                    <a:pt x="3724" y="18710"/>
                    <a:pt x="4469" y="19670"/>
                    <a:pt x="4097" y="20294"/>
                  </a:cubicBezTo>
                  <a:cubicBezTo>
                    <a:pt x="3724" y="20918"/>
                    <a:pt x="2234" y="21206"/>
                    <a:pt x="745" y="214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1" name="Line"/>
            <p:cNvSpPr/>
            <p:nvPr/>
          </p:nvSpPr>
          <p:spPr>
            <a:xfrm>
              <a:off x="7445959" y="1404774"/>
              <a:ext cx="279026" cy="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6200" extrusionOk="0">
                  <a:moveTo>
                    <a:pt x="0" y="0"/>
                  </a:moveTo>
                  <a:cubicBezTo>
                    <a:pt x="7200" y="21600"/>
                    <a:pt x="14400" y="21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2" name="Line"/>
            <p:cNvSpPr/>
            <p:nvPr/>
          </p:nvSpPr>
          <p:spPr>
            <a:xfrm>
              <a:off x="271818" y="2177826"/>
              <a:ext cx="38076" cy="545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6" h="21557" extrusionOk="0">
                  <a:moveTo>
                    <a:pt x="20806" y="876"/>
                  </a:moveTo>
                  <a:cubicBezTo>
                    <a:pt x="14453" y="417"/>
                    <a:pt x="8100" y="-43"/>
                    <a:pt x="4288" y="3"/>
                  </a:cubicBezTo>
                  <a:cubicBezTo>
                    <a:pt x="477" y="49"/>
                    <a:pt x="-794" y="600"/>
                    <a:pt x="477" y="2255"/>
                  </a:cubicBezTo>
                  <a:cubicBezTo>
                    <a:pt x="1747" y="3909"/>
                    <a:pt x="5559" y="6667"/>
                    <a:pt x="10006" y="9378"/>
                  </a:cubicBezTo>
                  <a:cubicBezTo>
                    <a:pt x="14453" y="12090"/>
                    <a:pt x="19535" y="14755"/>
                    <a:pt x="19535" y="16777"/>
                  </a:cubicBezTo>
                  <a:cubicBezTo>
                    <a:pt x="19535" y="18800"/>
                    <a:pt x="14453" y="20178"/>
                    <a:pt x="9371" y="215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3" name="Line"/>
            <p:cNvSpPr/>
            <p:nvPr/>
          </p:nvSpPr>
          <p:spPr>
            <a:xfrm>
              <a:off x="30868" y="2479420"/>
              <a:ext cx="502246" cy="2222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7" extrusionOk="0">
                  <a:moveTo>
                    <a:pt x="0" y="17815"/>
                  </a:moveTo>
                  <a:cubicBezTo>
                    <a:pt x="2800" y="15171"/>
                    <a:pt x="5600" y="12526"/>
                    <a:pt x="7700" y="10211"/>
                  </a:cubicBezTo>
                  <a:cubicBezTo>
                    <a:pt x="9800" y="7897"/>
                    <a:pt x="11200" y="5913"/>
                    <a:pt x="12100" y="4591"/>
                  </a:cubicBezTo>
                  <a:cubicBezTo>
                    <a:pt x="13000" y="3269"/>
                    <a:pt x="13400" y="2607"/>
                    <a:pt x="13700" y="2828"/>
                  </a:cubicBezTo>
                  <a:cubicBezTo>
                    <a:pt x="14000" y="3048"/>
                    <a:pt x="14200" y="4150"/>
                    <a:pt x="14650" y="6685"/>
                  </a:cubicBezTo>
                  <a:cubicBezTo>
                    <a:pt x="15100" y="9220"/>
                    <a:pt x="15800" y="13187"/>
                    <a:pt x="16200" y="16052"/>
                  </a:cubicBezTo>
                  <a:cubicBezTo>
                    <a:pt x="16600" y="18918"/>
                    <a:pt x="16700" y="20681"/>
                    <a:pt x="16750" y="21011"/>
                  </a:cubicBezTo>
                  <a:cubicBezTo>
                    <a:pt x="16800" y="21342"/>
                    <a:pt x="16800" y="20240"/>
                    <a:pt x="16950" y="17044"/>
                  </a:cubicBezTo>
                  <a:cubicBezTo>
                    <a:pt x="17100" y="13848"/>
                    <a:pt x="17400" y="8558"/>
                    <a:pt x="17750" y="5252"/>
                  </a:cubicBezTo>
                  <a:cubicBezTo>
                    <a:pt x="18100" y="1946"/>
                    <a:pt x="18500" y="624"/>
                    <a:pt x="19150" y="183"/>
                  </a:cubicBezTo>
                  <a:cubicBezTo>
                    <a:pt x="19800" y="-258"/>
                    <a:pt x="20700" y="183"/>
                    <a:pt x="21600" y="62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4" name="Line"/>
            <p:cNvSpPr/>
            <p:nvPr/>
          </p:nvSpPr>
          <p:spPr>
            <a:xfrm>
              <a:off x="581942" y="2451118"/>
              <a:ext cx="182054" cy="251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9" h="21029" extrusionOk="0">
                  <a:moveTo>
                    <a:pt x="0" y="3503"/>
                  </a:moveTo>
                  <a:cubicBezTo>
                    <a:pt x="0" y="7978"/>
                    <a:pt x="0" y="12454"/>
                    <a:pt x="133" y="15276"/>
                  </a:cubicBezTo>
                  <a:cubicBezTo>
                    <a:pt x="267" y="18097"/>
                    <a:pt x="533" y="19265"/>
                    <a:pt x="2533" y="20141"/>
                  </a:cubicBezTo>
                  <a:cubicBezTo>
                    <a:pt x="4533" y="21016"/>
                    <a:pt x="8267" y="21600"/>
                    <a:pt x="12000" y="20141"/>
                  </a:cubicBezTo>
                  <a:cubicBezTo>
                    <a:pt x="15733" y="18681"/>
                    <a:pt x="19467" y="15178"/>
                    <a:pt x="20533" y="11481"/>
                  </a:cubicBezTo>
                  <a:cubicBezTo>
                    <a:pt x="21600" y="7784"/>
                    <a:pt x="20000" y="3892"/>
                    <a:pt x="184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5" name="Line"/>
            <p:cNvSpPr/>
            <p:nvPr/>
          </p:nvSpPr>
          <p:spPr>
            <a:xfrm>
              <a:off x="840041" y="2323232"/>
              <a:ext cx="41854" cy="4138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213"/>
                  </a:moveTo>
                  <a:cubicBezTo>
                    <a:pt x="2400" y="607"/>
                    <a:pt x="4800" y="0"/>
                    <a:pt x="6000" y="0"/>
                  </a:cubicBezTo>
                  <a:cubicBezTo>
                    <a:pt x="7200" y="0"/>
                    <a:pt x="7200" y="607"/>
                    <a:pt x="8400" y="3276"/>
                  </a:cubicBezTo>
                  <a:cubicBezTo>
                    <a:pt x="9600" y="5946"/>
                    <a:pt x="12000" y="10679"/>
                    <a:pt x="14400" y="14076"/>
                  </a:cubicBezTo>
                  <a:cubicBezTo>
                    <a:pt x="16800" y="17474"/>
                    <a:pt x="19200" y="19537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6" name="Line"/>
            <p:cNvSpPr/>
            <p:nvPr/>
          </p:nvSpPr>
          <p:spPr>
            <a:xfrm>
              <a:off x="809453" y="2268549"/>
              <a:ext cx="525858" cy="461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440" extrusionOk="0">
                  <a:moveTo>
                    <a:pt x="110" y="20144"/>
                  </a:moveTo>
                  <a:cubicBezTo>
                    <a:pt x="15" y="19604"/>
                    <a:pt x="-80" y="19064"/>
                    <a:pt x="110" y="18686"/>
                  </a:cubicBezTo>
                  <a:cubicBezTo>
                    <a:pt x="301" y="18308"/>
                    <a:pt x="776" y="18092"/>
                    <a:pt x="2156" y="17120"/>
                  </a:cubicBezTo>
                  <a:cubicBezTo>
                    <a:pt x="3536" y="16148"/>
                    <a:pt x="5820" y="14420"/>
                    <a:pt x="7390" y="12044"/>
                  </a:cubicBezTo>
                  <a:cubicBezTo>
                    <a:pt x="8960" y="9668"/>
                    <a:pt x="9816" y="6644"/>
                    <a:pt x="10197" y="4646"/>
                  </a:cubicBezTo>
                  <a:cubicBezTo>
                    <a:pt x="10577" y="2648"/>
                    <a:pt x="10482" y="1676"/>
                    <a:pt x="10292" y="974"/>
                  </a:cubicBezTo>
                  <a:cubicBezTo>
                    <a:pt x="10101" y="272"/>
                    <a:pt x="9816" y="-160"/>
                    <a:pt x="9673" y="56"/>
                  </a:cubicBezTo>
                  <a:cubicBezTo>
                    <a:pt x="9531" y="272"/>
                    <a:pt x="9531" y="1136"/>
                    <a:pt x="9578" y="3296"/>
                  </a:cubicBezTo>
                  <a:cubicBezTo>
                    <a:pt x="9626" y="5456"/>
                    <a:pt x="9721" y="8912"/>
                    <a:pt x="9864" y="11504"/>
                  </a:cubicBezTo>
                  <a:cubicBezTo>
                    <a:pt x="10006" y="14096"/>
                    <a:pt x="10197" y="15824"/>
                    <a:pt x="10482" y="17066"/>
                  </a:cubicBezTo>
                  <a:cubicBezTo>
                    <a:pt x="10768" y="18308"/>
                    <a:pt x="11148" y="19064"/>
                    <a:pt x="11576" y="19388"/>
                  </a:cubicBezTo>
                  <a:cubicBezTo>
                    <a:pt x="12005" y="19712"/>
                    <a:pt x="12480" y="19604"/>
                    <a:pt x="13242" y="18632"/>
                  </a:cubicBezTo>
                  <a:cubicBezTo>
                    <a:pt x="14003" y="17660"/>
                    <a:pt x="15050" y="15824"/>
                    <a:pt x="15668" y="14528"/>
                  </a:cubicBezTo>
                  <a:cubicBezTo>
                    <a:pt x="16287" y="13232"/>
                    <a:pt x="16477" y="12476"/>
                    <a:pt x="16762" y="11936"/>
                  </a:cubicBezTo>
                  <a:cubicBezTo>
                    <a:pt x="17048" y="11396"/>
                    <a:pt x="17428" y="11072"/>
                    <a:pt x="17761" y="11180"/>
                  </a:cubicBezTo>
                  <a:cubicBezTo>
                    <a:pt x="18094" y="11288"/>
                    <a:pt x="18380" y="11828"/>
                    <a:pt x="18713" y="13286"/>
                  </a:cubicBezTo>
                  <a:cubicBezTo>
                    <a:pt x="19046" y="14744"/>
                    <a:pt x="19427" y="17120"/>
                    <a:pt x="19664" y="18578"/>
                  </a:cubicBezTo>
                  <a:cubicBezTo>
                    <a:pt x="19902" y="20036"/>
                    <a:pt x="19998" y="20576"/>
                    <a:pt x="20283" y="20900"/>
                  </a:cubicBezTo>
                  <a:cubicBezTo>
                    <a:pt x="20568" y="21224"/>
                    <a:pt x="21044" y="21332"/>
                    <a:pt x="21520" y="21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7" name="Line"/>
            <p:cNvSpPr/>
            <p:nvPr/>
          </p:nvSpPr>
          <p:spPr>
            <a:xfrm>
              <a:off x="1398091" y="2472045"/>
              <a:ext cx="323539" cy="320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600" extrusionOk="0">
                  <a:moveTo>
                    <a:pt x="9191" y="0"/>
                  </a:moveTo>
                  <a:cubicBezTo>
                    <a:pt x="7047" y="1722"/>
                    <a:pt x="4902" y="3443"/>
                    <a:pt x="3600" y="4617"/>
                  </a:cubicBezTo>
                  <a:cubicBezTo>
                    <a:pt x="2298" y="5791"/>
                    <a:pt x="1838" y="6417"/>
                    <a:pt x="1532" y="7122"/>
                  </a:cubicBezTo>
                  <a:cubicBezTo>
                    <a:pt x="1226" y="7826"/>
                    <a:pt x="1072" y="8609"/>
                    <a:pt x="1379" y="9000"/>
                  </a:cubicBezTo>
                  <a:cubicBezTo>
                    <a:pt x="1685" y="9391"/>
                    <a:pt x="2451" y="9391"/>
                    <a:pt x="5208" y="9391"/>
                  </a:cubicBezTo>
                  <a:cubicBezTo>
                    <a:pt x="7966" y="9391"/>
                    <a:pt x="12715" y="9391"/>
                    <a:pt x="15779" y="9783"/>
                  </a:cubicBezTo>
                  <a:cubicBezTo>
                    <a:pt x="18843" y="10174"/>
                    <a:pt x="20221" y="10957"/>
                    <a:pt x="20911" y="11817"/>
                  </a:cubicBezTo>
                  <a:cubicBezTo>
                    <a:pt x="21600" y="12678"/>
                    <a:pt x="21600" y="13617"/>
                    <a:pt x="19379" y="14948"/>
                  </a:cubicBezTo>
                  <a:cubicBezTo>
                    <a:pt x="17157" y="16278"/>
                    <a:pt x="12715" y="18000"/>
                    <a:pt x="9115" y="19174"/>
                  </a:cubicBezTo>
                  <a:cubicBezTo>
                    <a:pt x="5515" y="20348"/>
                    <a:pt x="2757" y="20974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8" name="Line"/>
            <p:cNvSpPr/>
            <p:nvPr/>
          </p:nvSpPr>
          <p:spPr>
            <a:xfrm>
              <a:off x="2097561" y="2369991"/>
              <a:ext cx="179460" cy="2903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1241" extrusionOk="0">
                  <a:moveTo>
                    <a:pt x="13896" y="6444"/>
                  </a:moveTo>
                  <a:cubicBezTo>
                    <a:pt x="14173" y="5594"/>
                    <a:pt x="14450" y="4743"/>
                    <a:pt x="14588" y="3808"/>
                  </a:cubicBezTo>
                  <a:cubicBezTo>
                    <a:pt x="14727" y="2872"/>
                    <a:pt x="14727" y="1852"/>
                    <a:pt x="14173" y="1087"/>
                  </a:cubicBezTo>
                  <a:cubicBezTo>
                    <a:pt x="13619" y="321"/>
                    <a:pt x="12511" y="-189"/>
                    <a:pt x="11265" y="66"/>
                  </a:cubicBezTo>
                  <a:cubicBezTo>
                    <a:pt x="10019" y="321"/>
                    <a:pt x="8635" y="1342"/>
                    <a:pt x="6696" y="4318"/>
                  </a:cubicBezTo>
                  <a:cubicBezTo>
                    <a:pt x="4758" y="7294"/>
                    <a:pt x="2265" y="12227"/>
                    <a:pt x="1019" y="15288"/>
                  </a:cubicBezTo>
                  <a:cubicBezTo>
                    <a:pt x="-227" y="18350"/>
                    <a:pt x="-227" y="19540"/>
                    <a:pt x="465" y="20305"/>
                  </a:cubicBezTo>
                  <a:cubicBezTo>
                    <a:pt x="1158" y="21071"/>
                    <a:pt x="2542" y="21411"/>
                    <a:pt x="5035" y="20305"/>
                  </a:cubicBezTo>
                  <a:cubicBezTo>
                    <a:pt x="7527" y="19200"/>
                    <a:pt x="11127" y="16649"/>
                    <a:pt x="13342" y="14778"/>
                  </a:cubicBezTo>
                  <a:cubicBezTo>
                    <a:pt x="15558" y="12907"/>
                    <a:pt x="16388" y="11717"/>
                    <a:pt x="17219" y="11802"/>
                  </a:cubicBezTo>
                  <a:cubicBezTo>
                    <a:pt x="18050" y="11887"/>
                    <a:pt x="18881" y="13247"/>
                    <a:pt x="19573" y="15033"/>
                  </a:cubicBezTo>
                  <a:cubicBezTo>
                    <a:pt x="20265" y="16819"/>
                    <a:pt x="20819" y="19030"/>
                    <a:pt x="21373" y="212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49" name="Line"/>
            <p:cNvSpPr/>
            <p:nvPr/>
          </p:nvSpPr>
          <p:spPr>
            <a:xfrm>
              <a:off x="2328174" y="2246431"/>
              <a:ext cx="308523" cy="391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8" h="21168" extrusionOk="0">
                  <a:moveTo>
                    <a:pt x="322" y="3144"/>
                  </a:moveTo>
                  <a:cubicBezTo>
                    <a:pt x="161" y="1762"/>
                    <a:pt x="0" y="381"/>
                    <a:pt x="0" y="67"/>
                  </a:cubicBezTo>
                  <a:cubicBezTo>
                    <a:pt x="0" y="-247"/>
                    <a:pt x="161" y="506"/>
                    <a:pt x="645" y="3269"/>
                  </a:cubicBezTo>
                  <a:cubicBezTo>
                    <a:pt x="1128" y="6032"/>
                    <a:pt x="1934" y="10804"/>
                    <a:pt x="2337" y="13567"/>
                  </a:cubicBezTo>
                  <a:cubicBezTo>
                    <a:pt x="2740" y="16330"/>
                    <a:pt x="2740" y="17083"/>
                    <a:pt x="2901" y="17774"/>
                  </a:cubicBezTo>
                  <a:cubicBezTo>
                    <a:pt x="3063" y="18465"/>
                    <a:pt x="3385" y="19093"/>
                    <a:pt x="3869" y="19218"/>
                  </a:cubicBezTo>
                  <a:cubicBezTo>
                    <a:pt x="4352" y="19344"/>
                    <a:pt x="4997" y="18967"/>
                    <a:pt x="6931" y="18025"/>
                  </a:cubicBezTo>
                  <a:cubicBezTo>
                    <a:pt x="8866" y="17083"/>
                    <a:pt x="12090" y="15576"/>
                    <a:pt x="14266" y="14823"/>
                  </a:cubicBezTo>
                  <a:cubicBezTo>
                    <a:pt x="16442" y="14069"/>
                    <a:pt x="17570" y="14069"/>
                    <a:pt x="18618" y="14509"/>
                  </a:cubicBezTo>
                  <a:cubicBezTo>
                    <a:pt x="19666" y="14948"/>
                    <a:pt x="20633" y="15827"/>
                    <a:pt x="21116" y="16581"/>
                  </a:cubicBezTo>
                  <a:cubicBezTo>
                    <a:pt x="21600" y="17334"/>
                    <a:pt x="21600" y="17962"/>
                    <a:pt x="19746" y="18779"/>
                  </a:cubicBezTo>
                  <a:cubicBezTo>
                    <a:pt x="17893" y="19595"/>
                    <a:pt x="14185" y="20600"/>
                    <a:pt x="11848" y="20976"/>
                  </a:cubicBezTo>
                  <a:cubicBezTo>
                    <a:pt x="9510" y="21353"/>
                    <a:pt x="8543" y="21102"/>
                    <a:pt x="7576" y="2085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0" name="Line"/>
            <p:cNvSpPr/>
            <p:nvPr/>
          </p:nvSpPr>
          <p:spPr>
            <a:xfrm>
              <a:off x="2670270" y="2446468"/>
              <a:ext cx="258095" cy="214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9" h="20767" extrusionOk="0">
                  <a:moveTo>
                    <a:pt x="2025" y="1125"/>
                  </a:moveTo>
                  <a:cubicBezTo>
                    <a:pt x="1466" y="4275"/>
                    <a:pt x="907" y="7425"/>
                    <a:pt x="442" y="10462"/>
                  </a:cubicBezTo>
                  <a:cubicBezTo>
                    <a:pt x="-24" y="13500"/>
                    <a:pt x="-396" y="16425"/>
                    <a:pt x="814" y="18450"/>
                  </a:cubicBezTo>
                  <a:cubicBezTo>
                    <a:pt x="2025" y="20475"/>
                    <a:pt x="4818" y="21600"/>
                    <a:pt x="8356" y="20025"/>
                  </a:cubicBezTo>
                  <a:cubicBezTo>
                    <a:pt x="11894" y="18450"/>
                    <a:pt x="16176" y="14175"/>
                    <a:pt x="18504" y="10687"/>
                  </a:cubicBezTo>
                  <a:cubicBezTo>
                    <a:pt x="20832" y="7200"/>
                    <a:pt x="21204" y="4500"/>
                    <a:pt x="19994" y="2700"/>
                  </a:cubicBezTo>
                  <a:cubicBezTo>
                    <a:pt x="18783" y="900"/>
                    <a:pt x="15990" y="0"/>
                    <a:pt x="13570" y="0"/>
                  </a:cubicBezTo>
                  <a:cubicBezTo>
                    <a:pt x="11149" y="0"/>
                    <a:pt x="9101" y="900"/>
                    <a:pt x="7704" y="1800"/>
                  </a:cubicBezTo>
                  <a:cubicBezTo>
                    <a:pt x="6307" y="2700"/>
                    <a:pt x="5563" y="3600"/>
                    <a:pt x="5563" y="4387"/>
                  </a:cubicBezTo>
                  <a:cubicBezTo>
                    <a:pt x="5563" y="5175"/>
                    <a:pt x="6307" y="5850"/>
                    <a:pt x="6959" y="6300"/>
                  </a:cubicBezTo>
                  <a:cubicBezTo>
                    <a:pt x="7611" y="6750"/>
                    <a:pt x="8170" y="6975"/>
                    <a:pt x="8728" y="72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1" name="Line"/>
            <p:cNvSpPr/>
            <p:nvPr/>
          </p:nvSpPr>
          <p:spPr>
            <a:xfrm>
              <a:off x="2988533" y="2423216"/>
              <a:ext cx="308660" cy="255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420" extrusionOk="0">
                  <a:moveTo>
                    <a:pt x="0" y="5838"/>
                  </a:moveTo>
                  <a:cubicBezTo>
                    <a:pt x="806" y="6032"/>
                    <a:pt x="1612" y="6227"/>
                    <a:pt x="2096" y="6811"/>
                  </a:cubicBezTo>
                  <a:cubicBezTo>
                    <a:pt x="2579" y="7395"/>
                    <a:pt x="2740" y="8368"/>
                    <a:pt x="2579" y="9827"/>
                  </a:cubicBezTo>
                  <a:cubicBezTo>
                    <a:pt x="2418" y="11286"/>
                    <a:pt x="1934" y="13232"/>
                    <a:pt x="1531" y="14789"/>
                  </a:cubicBezTo>
                  <a:cubicBezTo>
                    <a:pt x="1128" y="16346"/>
                    <a:pt x="806" y="17514"/>
                    <a:pt x="806" y="18584"/>
                  </a:cubicBezTo>
                  <a:cubicBezTo>
                    <a:pt x="806" y="19654"/>
                    <a:pt x="1128" y="20627"/>
                    <a:pt x="2176" y="21114"/>
                  </a:cubicBezTo>
                  <a:cubicBezTo>
                    <a:pt x="3224" y="21600"/>
                    <a:pt x="4997" y="21600"/>
                    <a:pt x="7818" y="20432"/>
                  </a:cubicBezTo>
                  <a:cubicBezTo>
                    <a:pt x="10639" y="19265"/>
                    <a:pt x="14507" y="16930"/>
                    <a:pt x="17006" y="14011"/>
                  </a:cubicBezTo>
                  <a:cubicBezTo>
                    <a:pt x="19504" y="11092"/>
                    <a:pt x="20633" y="7589"/>
                    <a:pt x="21116" y="5351"/>
                  </a:cubicBezTo>
                  <a:cubicBezTo>
                    <a:pt x="21600" y="3114"/>
                    <a:pt x="21439" y="2141"/>
                    <a:pt x="20794" y="1459"/>
                  </a:cubicBezTo>
                  <a:cubicBezTo>
                    <a:pt x="20149" y="778"/>
                    <a:pt x="19021" y="389"/>
                    <a:pt x="17893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2" name="Line"/>
            <p:cNvSpPr/>
            <p:nvPr/>
          </p:nvSpPr>
          <p:spPr>
            <a:xfrm>
              <a:off x="3337315" y="2166214"/>
              <a:ext cx="55171" cy="4523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548" extrusionOk="0">
                  <a:moveTo>
                    <a:pt x="10800" y="1610"/>
                  </a:moveTo>
                  <a:cubicBezTo>
                    <a:pt x="12600" y="834"/>
                    <a:pt x="14400" y="59"/>
                    <a:pt x="15750" y="3"/>
                  </a:cubicBezTo>
                  <a:cubicBezTo>
                    <a:pt x="17100" y="-52"/>
                    <a:pt x="18000" y="613"/>
                    <a:pt x="18900" y="3050"/>
                  </a:cubicBezTo>
                  <a:cubicBezTo>
                    <a:pt x="19800" y="5486"/>
                    <a:pt x="20700" y="9696"/>
                    <a:pt x="21150" y="12742"/>
                  </a:cubicBezTo>
                  <a:cubicBezTo>
                    <a:pt x="21600" y="15788"/>
                    <a:pt x="21600" y="17671"/>
                    <a:pt x="18000" y="18945"/>
                  </a:cubicBezTo>
                  <a:cubicBezTo>
                    <a:pt x="14400" y="20219"/>
                    <a:pt x="7200" y="20883"/>
                    <a:pt x="0" y="215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3" name="Line"/>
            <p:cNvSpPr/>
            <p:nvPr/>
          </p:nvSpPr>
          <p:spPr>
            <a:xfrm>
              <a:off x="3246632" y="2430192"/>
              <a:ext cx="320880" cy="83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18600"/>
                    <a:pt x="0" y="15600"/>
                    <a:pt x="1409" y="13200"/>
                  </a:cubicBezTo>
                  <a:cubicBezTo>
                    <a:pt x="2817" y="10800"/>
                    <a:pt x="5635" y="9000"/>
                    <a:pt x="9235" y="6900"/>
                  </a:cubicBezTo>
                  <a:cubicBezTo>
                    <a:pt x="12835" y="4800"/>
                    <a:pt x="17217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4" name="Line"/>
            <p:cNvSpPr/>
            <p:nvPr/>
          </p:nvSpPr>
          <p:spPr>
            <a:xfrm>
              <a:off x="3864299" y="2275395"/>
              <a:ext cx="240336" cy="2966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7" h="21364" extrusionOk="0">
                  <a:moveTo>
                    <a:pt x="21467" y="6124"/>
                  </a:moveTo>
                  <a:cubicBezTo>
                    <a:pt x="20636" y="4282"/>
                    <a:pt x="19805" y="2441"/>
                    <a:pt x="18871" y="1352"/>
                  </a:cubicBezTo>
                  <a:cubicBezTo>
                    <a:pt x="17936" y="264"/>
                    <a:pt x="16898" y="-71"/>
                    <a:pt x="15444" y="13"/>
                  </a:cubicBezTo>
                  <a:cubicBezTo>
                    <a:pt x="13990" y="96"/>
                    <a:pt x="12121" y="599"/>
                    <a:pt x="9732" y="2943"/>
                  </a:cubicBezTo>
                  <a:cubicBezTo>
                    <a:pt x="7344" y="5287"/>
                    <a:pt x="4436" y="9473"/>
                    <a:pt x="2671" y="12487"/>
                  </a:cubicBezTo>
                  <a:cubicBezTo>
                    <a:pt x="905" y="15501"/>
                    <a:pt x="282" y="17343"/>
                    <a:pt x="75" y="18682"/>
                  </a:cubicBezTo>
                  <a:cubicBezTo>
                    <a:pt x="-133" y="20022"/>
                    <a:pt x="75" y="20859"/>
                    <a:pt x="905" y="21194"/>
                  </a:cubicBezTo>
                  <a:cubicBezTo>
                    <a:pt x="1736" y="21529"/>
                    <a:pt x="3190" y="21362"/>
                    <a:pt x="4852" y="20776"/>
                  </a:cubicBezTo>
                  <a:cubicBezTo>
                    <a:pt x="6513" y="20189"/>
                    <a:pt x="8382" y="19185"/>
                    <a:pt x="10355" y="17929"/>
                  </a:cubicBezTo>
                  <a:cubicBezTo>
                    <a:pt x="12329" y="16673"/>
                    <a:pt x="14405" y="15166"/>
                    <a:pt x="15444" y="15082"/>
                  </a:cubicBezTo>
                  <a:cubicBezTo>
                    <a:pt x="16482" y="14999"/>
                    <a:pt x="16482" y="16338"/>
                    <a:pt x="16690" y="17427"/>
                  </a:cubicBezTo>
                  <a:cubicBezTo>
                    <a:pt x="16898" y="18515"/>
                    <a:pt x="17313" y="19352"/>
                    <a:pt x="17729" y="2018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5" name="Line"/>
            <p:cNvSpPr/>
            <p:nvPr/>
          </p:nvSpPr>
          <p:spPr>
            <a:xfrm>
              <a:off x="4202292" y="2430192"/>
              <a:ext cx="411563" cy="167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04" extrusionOk="0">
                  <a:moveTo>
                    <a:pt x="0" y="0"/>
                  </a:moveTo>
                  <a:cubicBezTo>
                    <a:pt x="610" y="592"/>
                    <a:pt x="1220" y="1183"/>
                    <a:pt x="1586" y="3255"/>
                  </a:cubicBezTo>
                  <a:cubicBezTo>
                    <a:pt x="1953" y="5326"/>
                    <a:pt x="2075" y="8877"/>
                    <a:pt x="2136" y="11392"/>
                  </a:cubicBezTo>
                  <a:cubicBezTo>
                    <a:pt x="2197" y="13907"/>
                    <a:pt x="2197" y="15386"/>
                    <a:pt x="2197" y="16866"/>
                  </a:cubicBezTo>
                  <a:cubicBezTo>
                    <a:pt x="2197" y="18345"/>
                    <a:pt x="2197" y="19825"/>
                    <a:pt x="2441" y="20120"/>
                  </a:cubicBezTo>
                  <a:cubicBezTo>
                    <a:pt x="2685" y="20416"/>
                    <a:pt x="3173" y="19529"/>
                    <a:pt x="4210" y="16422"/>
                  </a:cubicBezTo>
                  <a:cubicBezTo>
                    <a:pt x="5247" y="13315"/>
                    <a:pt x="6834" y="7989"/>
                    <a:pt x="8481" y="4586"/>
                  </a:cubicBezTo>
                  <a:cubicBezTo>
                    <a:pt x="10129" y="1183"/>
                    <a:pt x="11837" y="-296"/>
                    <a:pt x="13424" y="592"/>
                  </a:cubicBezTo>
                  <a:cubicBezTo>
                    <a:pt x="15010" y="1479"/>
                    <a:pt x="16475" y="4734"/>
                    <a:pt x="17817" y="8581"/>
                  </a:cubicBezTo>
                  <a:cubicBezTo>
                    <a:pt x="19159" y="12427"/>
                    <a:pt x="20380" y="16866"/>
                    <a:pt x="21600" y="2130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6" name="Line"/>
            <p:cNvSpPr/>
            <p:nvPr/>
          </p:nvSpPr>
          <p:spPr>
            <a:xfrm>
              <a:off x="4983563" y="2314998"/>
              <a:ext cx="192498" cy="234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3" h="21107" extrusionOk="0">
                  <a:moveTo>
                    <a:pt x="15070" y="2211"/>
                  </a:moveTo>
                  <a:cubicBezTo>
                    <a:pt x="13814" y="1162"/>
                    <a:pt x="12558" y="114"/>
                    <a:pt x="11554" y="9"/>
                  </a:cubicBezTo>
                  <a:cubicBezTo>
                    <a:pt x="10549" y="-96"/>
                    <a:pt x="9795" y="743"/>
                    <a:pt x="9042" y="3469"/>
                  </a:cubicBezTo>
                  <a:cubicBezTo>
                    <a:pt x="8288" y="6195"/>
                    <a:pt x="7535" y="10809"/>
                    <a:pt x="7033" y="14164"/>
                  </a:cubicBezTo>
                  <a:cubicBezTo>
                    <a:pt x="6530" y="17520"/>
                    <a:pt x="6279" y="19617"/>
                    <a:pt x="6907" y="20560"/>
                  </a:cubicBezTo>
                  <a:cubicBezTo>
                    <a:pt x="7535" y="21504"/>
                    <a:pt x="9042" y="21294"/>
                    <a:pt x="11805" y="19407"/>
                  </a:cubicBezTo>
                  <a:cubicBezTo>
                    <a:pt x="14567" y="17520"/>
                    <a:pt x="18586" y="13954"/>
                    <a:pt x="20093" y="10704"/>
                  </a:cubicBezTo>
                  <a:cubicBezTo>
                    <a:pt x="21600" y="7454"/>
                    <a:pt x="20595" y="4518"/>
                    <a:pt x="17833" y="2630"/>
                  </a:cubicBezTo>
                  <a:cubicBezTo>
                    <a:pt x="15070" y="743"/>
                    <a:pt x="10549" y="-96"/>
                    <a:pt x="7284" y="219"/>
                  </a:cubicBezTo>
                  <a:cubicBezTo>
                    <a:pt x="4019" y="533"/>
                    <a:pt x="2009" y="2001"/>
                    <a:pt x="0" y="346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7" name="Line"/>
            <p:cNvSpPr/>
            <p:nvPr/>
          </p:nvSpPr>
          <p:spPr>
            <a:xfrm>
              <a:off x="5220734" y="2318581"/>
              <a:ext cx="181367" cy="2105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9" extrusionOk="0">
                  <a:moveTo>
                    <a:pt x="0" y="2848"/>
                  </a:moveTo>
                  <a:cubicBezTo>
                    <a:pt x="1108" y="5697"/>
                    <a:pt x="2215" y="8545"/>
                    <a:pt x="2769" y="11275"/>
                  </a:cubicBezTo>
                  <a:cubicBezTo>
                    <a:pt x="3323" y="14004"/>
                    <a:pt x="3323" y="16615"/>
                    <a:pt x="3185" y="18514"/>
                  </a:cubicBezTo>
                  <a:cubicBezTo>
                    <a:pt x="3046" y="20413"/>
                    <a:pt x="2769" y="21600"/>
                    <a:pt x="2631" y="21481"/>
                  </a:cubicBezTo>
                  <a:cubicBezTo>
                    <a:pt x="2492" y="21363"/>
                    <a:pt x="2492" y="19938"/>
                    <a:pt x="3046" y="17327"/>
                  </a:cubicBezTo>
                  <a:cubicBezTo>
                    <a:pt x="3600" y="14716"/>
                    <a:pt x="4708" y="10919"/>
                    <a:pt x="7892" y="7833"/>
                  </a:cubicBezTo>
                  <a:cubicBezTo>
                    <a:pt x="11077" y="4747"/>
                    <a:pt x="16338" y="237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8" name="Line"/>
            <p:cNvSpPr/>
            <p:nvPr/>
          </p:nvSpPr>
          <p:spPr>
            <a:xfrm>
              <a:off x="5171904" y="2304559"/>
              <a:ext cx="503505" cy="676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7" h="21382" extrusionOk="0">
                  <a:moveTo>
                    <a:pt x="17753" y="1325"/>
                  </a:moveTo>
                  <a:cubicBezTo>
                    <a:pt x="17556" y="958"/>
                    <a:pt x="17359" y="590"/>
                    <a:pt x="16718" y="296"/>
                  </a:cubicBezTo>
                  <a:cubicBezTo>
                    <a:pt x="16077" y="2"/>
                    <a:pt x="14992" y="-218"/>
                    <a:pt x="14005" y="370"/>
                  </a:cubicBezTo>
                  <a:cubicBezTo>
                    <a:pt x="13019" y="958"/>
                    <a:pt x="12132" y="2353"/>
                    <a:pt x="11638" y="3455"/>
                  </a:cubicBezTo>
                  <a:cubicBezTo>
                    <a:pt x="11145" y="4558"/>
                    <a:pt x="11047" y="5366"/>
                    <a:pt x="11047" y="5953"/>
                  </a:cubicBezTo>
                  <a:cubicBezTo>
                    <a:pt x="11047" y="6541"/>
                    <a:pt x="11145" y="6909"/>
                    <a:pt x="12082" y="6688"/>
                  </a:cubicBezTo>
                  <a:cubicBezTo>
                    <a:pt x="13019" y="6468"/>
                    <a:pt x="14795" y="5660"/>
                    <a:pt x="15879" y="5145"/>
                  </a:cubicBezTo>
                  <a:cubicBezTo>
                    <a:pt x="16964" y="4631"/>
                    <a:pt x="17359" y="4411"/>
                    <a:pt x="17753" y="4190"/>
                  </a:cubicBezTo>
                  <a:cubicBezTo>
                    <a:pt x="18148" y="3970"/>
                    <a:pt x="18542" y="3749"/>
                    <a:pt x="18986" y="3749"/>
                  </a:cubicBezTo>
                  <a:cubicBezTo>
                    <a:pt x="19430" y="3749"/>
                    <a:pt x="19923" y="3970"/>
                    <a:pt x="20466" y="4962"/>
                  </a:cubicBezTo>
                  <a:cubicBezTo>
                    <a:pt x="21008" y="5953"/>
                    <a:pt x="21600" y="7717"/>
                    <a:pt x="21255" y="9664"/>
                  </a:cubicBezTo>
                  <a:cubicBezTo>
                    <a:pt x="20910" y="11611"/>
                    <a:pt x="19627" y="13741"/>
                    <a:pt x="17408" y="15578"/>
                  </a:cubicBezTo>
                  <a:cubicBezTo>
                    <a:pt x="15189" y="17415"/>
                    <a:pt x="12033" y="18958"/>
                    <a:pt x="8975" y="19876"/>
                  </a:cubicBezTo>
                  <a:cubicBezTo>
                    <a:pt x="5918" y="20794"/>
                    <a:pt x="2959" y="21088"/>
                    <a:pt x="0" y="213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59" name="Line"/>
            <p:cNvSpPr/>
            <p:nvPr/>
          </p:nvSpPr>
          <p:spPr>
            <a:xfrm>
              <a:off x="5766029" y="2267898"/>
              <a:ext cx="208073" cy="2480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141" extrusionOk="0">
                  <a:moveTo>
                    <a:pt x="18596" y="6698"/>
                  </a:moveTo>
                  <a:cubicBezTo>
                    <a:pt x="18596" y="5311"/>
                    <a:pt x="18596" y="3923"/>
                    <a:pt x="18356" y="2734"/>
                  </a:cubicBezTo>
                  <a:cubicBezTo>
                    <a:pt x="18116" y="1545"/>
                    <a:pt x="17636" y="555"/>
                    <a:pt x="16796" y="158"/>
                  </a:cubicBezTo>
                  <a:cubicBezTo>
                    <a:pt x="15956" y="-238"/>
                    <a:pt x="14756" y="-40"/>
                    <a:pt x="12236" y="2536"/>
                  </a:cubicBezTo>
                  <a:cubicBezTo>
                    <a:pt x="9716" y="5112"/>
                    <a:pt x="5876" y="10067"/>
                    <a:pt x="3596" y="13138"/>
                  </a:cubicBezTo>
                  <a:cubicBezTo>
                    <a:pt x="1316" y="16210"/>
                    <a:pt x="596" y="17399"/>
                    <a:pt x="236" y="18489"/>
                  </a:cubicBezTo>
                  <a:cubicBezTo>
                    <a:pt x="-124" y="19579"/>
                    <a:pt x="-124" y="20569"/>
                    <a:pt x="596" y="20966"/>
                  </a:cubicBezTo>
                  <a:cubicBezTo>
                    <a:pt x="1316" y="21362"/>
                    <a:pt x="2756" y="21164"/>
                    <a:pt x="5636" y="19579"/>
                  </a:cubicBezTo>
                  <a:cubicBezTo>
                    <a:pt x="8516" y="17993"/>
                    <a:pt x="12836" y="15021"/>
                    <a:pt x="15716" y="13237"/>
                  </a:cubicBezTo>
                  <a:cubicBezTo>
                    <a:pt x="18596" y="11454"/>
                    <a:pt x="20036" y="10859"/>
                    <a:pt x="20756" y="11156"/>
                  </a:cubicBezTo>
                  <a:cubicBezTo>
                    <a:pt x="21476" y="11454"/>
                    <a:pt x="21476" y="12643"/>
                    <a:pt x="21116" y="13832"/>
                  </a:cubicBezTo>
                  <a:cubicBezTo>
                    <a:pt x="20756" y="15021"/>
                    <a:pt x="20036" y="16210"/>
                    <a:pt x="20036" y="16408"/>
                  </a:cubicBezTo>
                  <a:cubicBezTo>
                    <a:pt x="20036" y="16606"/>
                    <a:pt x="20756" y="15813"/>
                    <a:pt x="21476" y="150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0" name="Line"/>
            <p:cNvSpPr/>
            <p:nvPr/>
          </p:nvSpPr>
          <p:spPr>
            <a:xfrm>
              <a:off x="6008980" y="2299329"/>
              <a:ext cx="300044" cy="2215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438" extrusionOk="0">
                  <a:moveTo>
                    <a:pt x="0" y="8613"/>
                  </a:moveTo>
                  <a:cubicBezTo>
                    <a:pt x="665" y="7713"/>
                    <a:pt x="1329" y="6813"/>
                    <a:pt x="2077" y="6138"/>
                  </a:cubicBezTo>
                  <a:cubicBezTo>
                    <a:pt x="2825" y="5463"/>
                    <a:pt x="3655" y="5013"/>
                    <a:pt x="4486" y="6475"/>
                  </a:cubicBezTo>
                  <a:cubicBezTo>
                    <a:pt x="5317" y="7938"/>
                    <a:pt x="6148" y="11313"/>
                    <a:pt x="6480" y="13563"/>
                  </a:cubicBezTo>
                  <a:cubicBezTo>
                    <a:pt x="6812" y="15813"/>
                    <a:pt x="6646" y="16938"/>
                    <a:pt x="6812" y="17050"/>
                  </a:cubicBezTo>
                  <a:cubicBezTo>
                    <a:pt x="6978" y="17163"/>
                    <a:pt x="7477" y="16263"/>
                    <a:pt x="8806" y="13676"/>
                  </a:cubicBezTo>
                  <a:cubicBezTo>
                    <a:pt x="10135" y="11088"/>
                    <a:pt x="12295" y="6813"/>
                    <a:pt x="13791" y="4226"/>
                  </a:cubicBezTo>
                  <a:cubicBezTo>
                    <a:pt x="15286" y="1638"/>
                    <a:pt x="16117" y="738"/>
                    <a:pt x="16948" y="288"/>
                  </a:cubicBezTo>
                  <a:cubicBezTo>
                    <a:pt x="17778" y="-162"/>
                    <a:pt x="18609" y="-162"/>
                    <a:pt x="19440" y="850"/>
                  </a:cubicBezTo>
                  <a:cubicBezTo>
                    <a:pt x="20271" y="1863"/>
                    <a:pt x="21102" y="3888"/>
                    <a:pt x="21351" y="6926"/>
                  </a:cubicBezTo>
                  <a:cubicBezTo>
                    <a:pt x="21600" y="9963"/>
                    <a:pt x="21268" y="14013"/>
                    <a:pt x="21102" y="16601"/>
                  </a:cubicBezTo>
                  <a:cubicBezTo>
                    <a:pt x="20935" y="19188"/>
                    <a:pt x="20935" y="20313"/>
                    <a:pt x="20935" y="214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1" name="Line"/>
            <p:cNvSpPr/>
            <p:nvPr/>
          </p:nvSpPr>
          <p:spPr>
            <a:xfrm>
              <a:off x="6437248" y="2234874"/>
              <a:ext cx="94905" cy="292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2" h="21600" extrusionOk="0">
                  <a:moveTo>
                    <a:pt x="20502" y="0"/>
                  </a:moveTo>
                  <a:cubicBezTo>
                    <a:pt x="12967" y="3600"/>
                    <a:pt x="5432" y="7200"/>
                    <a:pt x="2167" y="10457"/>
                  </a:cubicBezTo>
                  <a:cubicBezTo>
                    <a:pt x="-1098" y="13714"/>
                    <a:pt x="-93" y="16629"/>
                    <a:pt x="1414" y="18429"/>
                  </a:cubicBezTo>
                  <a:cubicBezTo>
                    <a:pt x="2921" y="20229"/>
                    <a:pt x="4930" y="20914"/>
                    <a:pt x="6939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2" name="Line"/>
            <p:cNvSpPr/>
            <p:nvPr/>
          </p:nvSpPr>
          <p:spPr>
            <a:xfrm>
              <a:off x="6603821" y="2248825"/>
              <a:ext cx="226135" cy="220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9" h="21352" extrusionOk="0">
                  <a:moveTo>
                    <a:pt x="2438" y="8100"/>
                  </a:moveTo>
                  <a:cubicBezTo>
                    <a:pt x="1347" y="6750"/>
                    <a:pt x="256" y="5400"/>
                    <a:pt x="38" y="4275"/>
                  </a:cubicBezTo>
                  <a:cubicBezTo>
                    <a:pt x="-180" y="3150"/>
                    <a:pt x="475" y="2250"/>
                    <a:pt x="3311" y="1463"/>
                  </a:cubicBezTo>
                  <a:cubicBezTo>
                    <a:pt x="6147" y="675"/>
                    <a:pt x="11165" y="0"/>
                    <a:pt x="14875" y="0"/>
                  </a:cubicBezTo>
                  <a:cubicBezTo>
                    <a:pt x="18584" y="0"/>
                    <a:pt x="20984" y="675"/>
                    <a:pt x="21202" y="2813"/>
                  </a:cubicBezTo>
                  <a:cubicBezTo>
                    <a:pt x="21420" y="4950"/>
                    <a:pt x="19456" y="8550"/>
                    <a:pt x="16838" y="11250"/>
                  </a:cubicBezTo>
                  <a:cubicBezTo>
                    <a:pt x="14220" y="13950"/>
                    <a:pt x="10947" y="15750"/>
                    <a:pt x="8765" y="17100"/>
                  </a:cubicBezTo>
                  <a:cubicBezTo>
                    <a:pt x="6584" y="18450"/>
                    <a:pt x="5493" y="19350"/>
                    <a:pt x="5384" y="20138"/>
                  </a:cubicBezTo>
                  <a:cubicBezTo>
                    <a:pt x="5275" y="20925"/>
                    <a:pt x="6147" y="21600"/>
                    <a:pt x="8111" y="21263"/>
                  </a:cubicBezTo>
                  <a:cubicBezTo>
                    <a:pt x="10075" y="20925"/>
                    <a:pt x="13129" y="19575"/>
                    <a:pt x="16184" y="1822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3" name="Line"/>
            <p:cNvSpPr/>
            <p:nvPr/>
          </p:nvSpPr>
          <p:spPr>
            <a:xfrm>
              <a:off x="6891687" y="2270943"/>
              <a:ext cx="191540" cy="230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7" h="20810" extrusionOk="0">
                  <a:moveTo>
                    <a:pt x="17533" y="1151"/>
                  </a:moveTo>
                  <a:cubicBezTo>
                    <a:pt x="14671" y="312"/>
                    <a:pt x="11808" y="-527"/>
                    <a:pt x="9206" y="417"/>
                  </a:cubicBezTo>
                  <a:cubicBezTo>
                    <a:pt x="6603" y="1360"/>
                    <a:pt x="4261" y="4087"/>
                    <a:pt x="2700" y="7232"/>
                  </a:cubicBezTo>
                  <a:cubicBezTo>
                    <a:pt x="1138" y="10378"/>
                    <a:pt x="357" y="13943"/>
                    <a:pt x="97" y="16355"/>
                  </a:cubicBezTo>
                  <a:cubicBezTo>
                    <a:pt x="-163" y="18766"/>
                    <a:pt x="97" y="20024"/>
                    <a:pt x="878" y="20549"/>
                  </a:cubicBezTo>
                  <a:cubicBezTo>
                    <a:pt x="1659" y="21073"/>
                    <a:pt x="2960" y="20863"/>
                    <a:pt x="5302" y="19395"/>
                  </a:cubicBezTo>
                  <a:cubicBezTo>
                    <a:pt x="7644" y="17927"/>
                    <a:pt x="11027" y="15201"/>
                    <a:pt x="13760" y="13314"/>
                  </a:cubicBezTo>
                  <a:cubicBezTo>
                    <a:pt x="16492" y="11426"/>
                    <a:pt x="18574" y="10378"/>
                    <a:pt x="19355" y="10378"/>
                  </a:cubicBezTo>
                  <a:cubicBezTo>
                    <a:pt x="20136" y="10378"/>
                    <a:pt x="19615" y="11426"/>
                    <a:pt x="18835" y="12475"/>
                  </a:cubicBezTo>
                  <a:cubicBezTo>
                    <a:pt x="18054" y="13523"/>
                    <a:pt x="17013" y="14572"/>
                    <a:pt x="15972" y="15411"/>
                  </a:cubicBezTo>
                  <a:cubicBezTo>
                    <a:pt x="14931" y="16250"/>
                    <a:pt x="13890" y="16879"/>
                    <a:pt x="13760" y="16774"/>
                  </a:cubicBezTo>
                  <a:cubicBezTo>
                    <a:pt x="13630" y="16669"/>
                    <a:pt x="14410" y="15830"/>
                    <a:pt x="15842" y="14677"/>
                  </a:cubicBezTo>
                  <a:cubicBezTo>
                    <a:pt x="17273" y="13523"/>
                    <a:pt x="19355" y="12056"/>
                    <a:pt x="21437" y="1058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4" name="Line"/>
            <p:cNvSpPr/>
            <p:nvPr/>
          </p:nvSpPr>
          <p:spPr>
            <a:xfrm>
              <a:off x="7152983" y="2055380"/>
              <a:ext cx="135011" cy="4445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7" h="21509" extrusionOk="0">
                  <a:moveTo>
                    <a:pt x="13180" y="1934"/>
                  </a:moveTo>
                  <a:cubicBezTo>
                    <a:pt x="14278" y="1484"/>
                    <a:pt x="15376" y="1034"/>
                    <a:pt x="16658" y="640"/>
                  </a:cubicBezTo>
                  <a:cubicBezTo>
                    <a:pt x="17939" y="247"/>
                    <a:pt x="19403" y="-91"/>
                    <a:pt x="20319" y="22"/>
                  </a:cubicBezTo>
                  <a:cubicBezTo>
                    <a:pt x="21234" y="134"/>
                    <a:pt x="21600" y="697"/>
                    <a:pt x="20868" y="2553"/>
                  </a:cubicBezTo>
                  <a:cubicBezTo>
                    <a:pt x="20136" y="4409"/>
                    <a:pt x="18305" y="7559"/>
                    <a:pt x="15559" y="10878"/>
                  </a:cubicBezTo>
                  <a:cubicBezTo>
                    <a:pt x="12813" y="14197"/>
                    <a:pt x="9152" y="17684"/>
                    <a:pt x="6407" y="19484"/>
                  </a:cubicBezTo>
                  <a:cubicBezTo>
                    <a:pt x="3661" y="21284"/>
                    <a:pt x="1830" y="21397"/>
                    <a:pt x="0" y="2150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5" name="Line"/>
            <p:cNvSpPr/>
            <p:nvPr/>
          </p:nvSpPr>
          <p:spPr>
            <a:xfrm>
              <a:off x="7041372" y="2265375"/>
              <a:ext cx="354349" cy="220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0923" extrusionOk="0">
                  <a:moveTo>
                    <a:pt x="0" y="10334"/>
                  </a:moveTo>
                  <a:cubicBezTo>
                    <a:pt x="3671" y="9232"/>
                    <a:pt x="7341" y="8130"/>
                    <a:pt x="10659" y="6587"/>
                  </a:cubicBezTo>
                  <a:cubicBezTo>
                    <a:pt x="13976" y="5044"/>
                    <a:pt x="16941" y="3060"/>
                    <a:pt x="18706" y="1738"/>
                  </a:cubicBezTo>
                  <a:cubicBezTo>
                    <a:pt x="20471" y="415"/>
                    <a:pt x="21035" y="-246"/>
                    <a:pt x="21318" y="85"/>
                  </a:cubicBezTo>
                  <a:cubicBezTo>
                    <a:pt x="21600" y="415"/>
                    <a:pt x="21600" y="1738"/>
                    <a:pt x="21176" y="4493"/>
                  </a:cubicBezTo>
                  <a:cubicBezTo>
                    <a:pt x="20753" y="7248"/>
                    <a:pt x="19906" y="11436"/>
                    <a:pt x="19412" y="14632"/>
                  </a:cubicBezTo>
                  <a:cubicBezTo>
                    <a:pt x="18918" y="17827"/>
                    <a:pt x="18777" y="20032"/>
                    <a:pt x="19059" y="20693"/>
                  </a:cubicBezTo>
                  <a:cubicBezTo>
                    <a:pt x="19341" y="21354"/>
                    <a:pt x="20047" y="20472"/>
                    <a:pt x="20753" y="1959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6" name="Line"/>
            <p:cNvSpPr/>
            <p:nvPr/>
          </p:nvSpPr>
          <p:spPr>
            <a:xfrm>
              <a:off x="7487813" y="2330030"/>
              <a:ext cx="549967" cy="302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1285" extrusionOk="0">
                  <a:moveTo>
                    <a:pt x="0" y="667"/>
                  </a:moveTo>
                  <a:cubicBezTo>
                    <a:pt x="729" y="176"/>
                    <a:pt x="1458" y="-315"/>
                    <a:pt x="1823" y="258"/>
                  </a:cubicBezTo>
                  <a:cubicBezTo>
                    <a:pt x="2187" y="830"/>
                    <a:pt x="2187" y="2467"/>
                    <a:pt x="1823" y="5003"/>
                  </a:cubicBezTo>
                  <a:cubicBezTo>
                    <a:pt x="1458" y="7540"/>
                    <a:pt x="729" y="10976"/>
                    <a:pt x="365" y="13103"/>
                  </a:cubicBezTo>
                  <a:cubicBezTo>
                    <a:pt x="0" y="15230"/>
                    <a:pt x="0" y="16049"/>
                    <a:pt x="228" y="16540"/>
                  </a:cubicBezTo>
                  <a:cubicBezTo>
                    <a:pt x="456" y="17030"/>
                    <a:pt x="911" y="17194"/>
                    <a:pt x="2051" y="15967"/>
                  </a:cubicBezTo>
                  <a:cubicBezTo>
                    <a:pt x="3190" y="14740"/>
                    <a:pt x="5013" y="12121"/>
                    <a:pt x="6061" y="10403"/>
                  </a:cubicBezTo>
                  <a:cubicBezTo>
                    <a:pt x="7109" y="8685"/>
                    <a:pt x="7382" y="7867"/>
                    <a:pt x="7610" y="7049"/>
                  </a:cubicBezTo>
                  <a:cubicBezTo>
                    <a:pt x="7838" y="6230"/>
                    <a:pt x="8020" y="5412"/>
                    <a:pt x="7884" y="4840"/>
                  </a:cubicBezTo>
                  <a:cubicBezTo>
                    <a:pt x="7747" y="4267"/>
                    <a:pt x="7291" y="3940"/>
                    <a:pt x="6608" y="3449"/>
                  </a:cubicBezTo>
                  <a:cubicBezTo>
                    <a:pt x="5924" y="2958"/>
                    <a:pt x="5013" y="2303"/>
                    <a:pt x="5013" y="1812"/>
                  </a:cubicBezTo>
                  <a:cubicBezTo>
                    <a:pt x="5013" y="1321"/>
                    <a:pt x="5924" y="994"/>
                    <a:pt x="7109" y="830"/>
                  </a:cubicBezTo>
                  <a:cubicBezTo>
                    <a:pt x="8294" y="667"/>
                    <a:pt x="9752" y="667"/>
                    <a:pt x="10891" y="1403"/>
                  </a:cubicBezTo>
                  <a:cubicBezTo>
                    <a:pt x="12030" y="2140"/>
                    <a:pt x="12851" y="3612"/>
                    <a:pt x="13078" y="6067"/>
                  </a:cubicBezTo>
                  <a:cubicBezTo>
                    <a:pt x="13306" y="8521"/>
                    <a:pt x="12942" y="11958"/>
                    <a:pt x="12349" y="14330"/>
                  </a:cubicBezTo>
                  <a:cubicBezTo>
                    <a:pt x="11757" y="16703"/>
                    <a:pt x="10937" y="18012"/>
                    <a:pt x="10754" y="18258"/>
                  </a:cubicBezTo>
                  <a:cubicBezTo>
                    <a:pt x="10572" y="18503"/>
                    <a:pt x="11028" y="17685"/>
                    <a:pt x="12167" y="15640"/>
                  </a:cubicBezTo>
                  <a:cubicBezTo>
                    <a:pt x="13306" y="13594"/>
                    <a:pt x="15129" y="10321"/>
                    <a:pt x="16314" y="8358"/>
                  </a:cubicBezTo>
                  <a:cubicBezTo>
                    <a:pt x="17499" y="6394"/>
                    <a:pt x="18046" y="5740"/>
                    <a:pt x="18592" y="5412"/>
                  </a:cubicBezTo>
                  <a:cubicBezTo>
                    <a:pt x="19139" y="5085"/>
                    <a:pt x="19686" y="5085"/>
                    <a:pt x="20187" y="5903"/>
                  </a:cubicBezTo>
                  <a:cubicBezTo>
                    <a:pt x="20689" y="6721"/>
                    <a:pt x="21144" y="8358"/>
                    <a:pt x="21372" y="10730"/>
                  </a:cubicBezTo>
                  <a:cubicBezTo>
                    <a:pt x="21600" y="13103"/>
                    <a:pt x="21600" y="16212"/>
                    <a:pt x="21463" y="18094"/>
                  </a:cubicBezTo>
                  <a:cubicBezTo>
                    <a:pt x="21327" y="19976"/>
                    <a:pt x="21053" y="20630"/>
                    <a:pt x="20780" y="2128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7" name="Line"/>
            <p:cNvSpPr/>
            <p:nvPr/>
          </p:nvSpPr>
          <p:spPr>
            <a:xfrm>
              <a:off x="6169419" y="337504"/>
              <a:ext cx="34880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8" name="Line"/>
            <p:cNvSpPr/>
            <p:nvPr/>
          </p:nvSpPr>
          <p:spPr>
            <a:xfrm>
              <a:off x="6169419" y="449114"/>
              <a:ext cx="13952" cy="279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93343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69" name="Line"/>
            <p:cNvSpPr/>
            <p:nvPr/>
          </p:nvSpPr>
          <p:spPr>
            <a:xfrm>
              <a:off x="123139" y="1265207"/>
              <a:ext cx="35777" cy="3767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549" h="21471" extrusionOk="0">
                  <a:moveTo>
                    <a:pt x="18191" y="401"/>
                  </a:moveTo>
                  <a:cubicBezTo>
                    <a:pt x="11838" y="136"/>
                    <a:pt x="5485" y="-129"/>
                    <a:pt x="2308" y="70"/>
                  </a:cubicBezTo>
                  <a:cubicBezTo>
                    <a:pt x="-868" y="269"/>
                    <a:pt x="-868" y="931"/>
                    <a:pt x="2944" y="3118"/>
                  </a:cubicBezTo>
                  <a:cubicBezTo>
                    <a:pt x="6756" y="5304"/>
                    <a:pt x="14379" y="9015"/>
                    <a:pt x="17556" y="12327"/>
                  </a:cubicBezTo>
                  <a:cubicBezTo>
                    <a:pt x="20732" y="15640"/>
                    <a:pt x="19461" y="18556"/>
                    <a:pt x="18191" y="2147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0" name="Line"/>
            <p:cNvSpPr/>
            <p:nvPr/>
          </p:nvSpPr>
          <p:spPr>
            <a:xfrm>
              <a:off x="0" y="1052254"/>
              <a:ext cx="441314" cy="630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4" h="21381" extrusionOk="0">
                  <a:moveTo>
                    <a:pt x="5572" y="7221"/>
                  </a:moveTo>
                  <a:cubicBezTo>
                    <a:pt x="3989" y="6591"/>
                    <a:pt x="2406" y="5960"/>
                    <a:pt x="1445" y="5487"/>
                  </a:cubicBezTo>
                  <a:cubicBezTo>
                    <a:pt x="483" y="5014"/>
                    <a:pt x="144" y="4699"/>
                    <a:pt x="31" y="4305"/>
                  </a:cubicBezTo>
                  <a:cubicBezTo>
                    <a:pt x="-82" y="3910"/>
                    <a:pt x="31" y="3437"/>
                    <a:pt x="1784" y="2767"/>
                  </a:cubicBezTo>
                  <a:cubicBezTo>
                    <a:pt x="3537" y="2097"/>
                    <a:pt x="6930" y="1230"/>
                    <a:pt x="10096" y="678"/>
                  </a:cubicBezTo>
                  <a:cubicBezTo>
                    <a:pt x="13263" y="126"/>
                    <a:pt x="16203" y="-110"/>
                    <a:pt x="18238" y="48"/>
                  </a:cubicBezTo>
                  <a:cubicBezTo>
                    <a:pt x="20274" y="205"/>
                    <a:pt x="21405" y="757"/>
                    <a:pt x="21461" y="1821"/>
                  </a:cubicBezTo>
                  <a:cubicBezTo>
                    <a:pt x="21518" y="2886"/>
                    <a:pt x="20500" y="4462"/>
                    <a:pt x="18634" y="6157"/>
                  </a:cubicBezTo>
                  <a:cubicBezTo>
                    <a:pt x="16768" y="7852"/>
                    <a:pt x="14054" y="9665"/>
                    <a:pt x="11170" y="11597"/>
                  </a:cubicBezTo>
                  <a:cubicBezTo>
                    <a:pt x="8287" y="13528"/>
                    <a:pt x="5233" y="15578"/>
                    <a:pt x="3424" y="16997"/>
                  </a:cubicBezTo>
                  <a:cubicBezTo>
                    <a:pt x="1614" y="18416"/>
                    <a:pt x="1049" y="19204"/>
                    <a:pt x="710" y="19795"/>
                  </a:cubicBezTo>
                  <a:cubicBezTo>
                    <a:pt x="370" y="20386"/>
                    <a:pt x="257" y="20781"/>
                    <a:pt x="936" y="21056"/>
                  </a:cubicBezTo>
                  <a:cubicBezTo>
                    <a:pt x="1614" y="21332"/>
                    <a:pt x="3084" y="21490"/>
                    <a:pt x="5912" y="21293"/>
                  </a:cubicBezTo>
                  <a:cubicBezTo>
                    <a:pt x="8739" y="21096"/>
                    <a:pt x="12923" y="20544"/>
                    <a:pt x="15581" y="20229"/>
                  </a:cubicBezTo>
                  <a:cubicBezTo>
                    <a:pt x="18238" y="19913"/>
                    <a:pt x="19369" y="19835"/>
                    <a:pt x="20500" y="197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1" name="Line"/>
            <p:cNvSpPr/>
            <p:nvPr/>
          </p:nvSpPr>
          <p:spPr>
            <a:xfrm>
              <a:off x="775776" y="1408101"/>
              <a:ext cx="221513" cy="4989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4" h="21457" extrusionOk="0">
                  <a:moveTo>
                    <a:pt x="14171" y="4357"/>
                  </a:moveTo>
                  <a:cubicBezTo>
                    <a:pt x="13281" y="4057"/>
                    <a:pt x="12390" y="3757"/>
                    <a:pt x="11944" y="3357"/>
                  </a:cubicBezTo>
                  <a:cubicBezTo>
                    <a:pt x="11499" y="2957"/>
                    <a:pt x="11499" y="2457"/>
                    <a:pt x="11054" y="1857"/>
                  </a:cubicBezTo>
                  <a:cubicBezTo>
                    <a:pt x="10608" y="1257"/>
                    <a:pt x="9718" y="557"/>
                    <a:pt x="8716" y="207"/>
                  </a:cubicBezTo>
                  <a:cubicBezTo>
                    <a:pt x="7713" y="-143"/>
                    <a:pt x="6600" y="-143"/>
                    <a:pt x="5041" y="957"/>
                  </a:cubicBezTo>
                  <a:cubicBezTo>
                    <a:pt x="3483" y="2057"/>
                    <a:pt x="1478" y="4257"/>
                    <a:pt x="588" y="5807"/>
                  </a:cubicBezTo>
                  <a:cubicBezTo>
                    <a:pt x="-303" y="7357"/>
                    <a:pt x="-80" y="8257"/>
                    <a:pt x="588" y="8707"/>
                  </a:cubicBezTo>
                  <a:cubicBezTo>
                    <a:pt x="1256" y="9157"/>
                    <a:pt x="2369" y="9157"/>
                    <a:pt x="3928" y="9007"/>
                  </a:cubicBezTo>
                  <a:cubicBezTo>
                    <a:pt x="5487" y="8857"/>
                    <a:pt x="7491" y="8557"/>
                    <a:pt x="9272" y="7607"/>
                  </a:cubicBezTo>
                  <a:cubicBezTo>
                    <a:pt x="11054" y="6657"/>
                    <a:pt x="12612" y="5057"/>
                    <a:pt x="13726" y="4007"/>
                  </a:cubicBezTo>
                  <a:cubicBezTo>
                    <a:pt x="14839" y="2957"/>
                    <a:pt x="15507" y="2457"/>
                    <a:pt x="16287" y="2407"/>
                  </a:cubicBezTo>
                  <a:cubicBezTo>
                    <a:pt x="17066" y="2357"/>
                    <a:pt x="17957" y="2757"/>
                    <a:pt x="18736" y="4107"/>
                  </a:cubicBezTo>
                  <a:cubicBezTo>
                    <a:pt x="19516" y="5457"/>
                    <a:pt x="20184" y="7757"/>
                    <a:pt x="20629" y="10507"/>
                  </a:cubicBezTo>
                  <a:cubicBezTo>
                    <a:pt x="21074" y="13257"/>
                    <a:pt x="21297" y="16457"/>
                    <a:pt x="21186" y="18357"/>
                  </a:cubicBezTo>
                  <a:cubicBezTo>
                    <a:pt x="21074" y="20257"/>
                    <a:pt x="20629" y="20857"/>
                    <a:pt x="20184" y="2145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2" name="Line"/>
            <p:cNvSpPr/>
            <p:nvPr/>
          </p:nvSpPr>
          <p:spPr>
            <a:xfrm>
              <a:off x="1141402" y="1361706"/>
              <a:ext cx="180854" cy="2507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174" extrusionOk="0">
                  <a:moveTo>
                    <a:pt x="3076" y="8939"/>
                  </a:moveTo>
                  <a:cubicBezTo>
                    <a:pt x="1996" y="7761"/>
                    <a:pt x="916" y="6582"/>
                    <a:pt x="376" y="6582"/>
                  </a:cubicBezTo>
                  <a:cubicBezTo>
                    <a:pt x="-164" y="6582"/>
                    <a:pt x="-164" y="7761"/>
                    <a:pt x="646" y="9921"/>
                  </a:cubicBezTo>
                  <a:cubicBezTo>
                    <a:pt x="1456" y="12081"/>
                    <a:pt x="3076" y="15222"/>
                    <a:pt x="4966" y="17579"/>
                  </a:cubicBezTo>
                  <a:cubicBezTo>
                    <a:pt x="6856" y="19935"/>
                    <a:pt x="9016" y="21506"/>
                    <a:pt x="11851" y="21113"/>
                  </a:cubicBezTo>
                  <a:cubicBezTo>
                    <a:pt x="14686" y="20721"/>
                    <a:pt x="18196" y="18364"/>
                    <a:pt x="19816" y="15124"/>
                  </a:cubicBezTo>
                  <a:cubicBezTo>
                    <a:pt x="21436" y="11884"/>
                    <a:pt x="21166" y="7761"/>
                    <a:pt x="20356" y="4815"/>
                  </a:cubicBezTo>
                  <a:cubicBezTo>
                    <a:pt x="19546" y="1870"/>
                    <a:pt x="18196" y="102"/>
                    <a:pt x="17521" y="4"/>
                  </a:cubicBezTo>
                  <a:cubicBezTo>
                    <a:pt x="16846" y="-94"/>
                    <a:pt x="16846" y="1477"/>
                    <a:pt x="16846" y="30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3" name="Line"/>
            <p:cNvSpPr/>
            <p:nvPr/>
          </p:nvSpPr>
          <p:spPr>
            <a:xfrm>
              <a:off x="1380361" y="1225968"/>
              <a:ext cx="55846" cy="340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1" h="21371" extrusionOk="0">
                  <a:moveTo>
                    <a:pt x="1404" y="14725"/>
                  </a:moveTo>
                  <a:cubicBezTo>
                    <a:pt x="5724" y="14871"/>
                    <a:pt x="10044" y="15017"/>
                    <a:pt x="13500" y="15820"/>
                  </a:cubicBezTo>
                  <a:cubicBezTo>
                    <a:pt x="16956" y="16623"/>
                    <a:pt x="19548" y="18082"/>
                    <a:pt x="20412" y="19250"/>
                  </a:cubicBezTo>
                  <a:cubicBezTo>
                    <a:pt x="21276" y="20417"/>
                    <a:pt x="20412" y="21293"/>
                    <a:pt x="18684" y="21366"/>
                  </a:cubicBezTo>
                  <a:cubicBezTo>
                    <a:pt x="16956" y="21439"/>
                    <a:pt x="14364" y="20709"/>
                    <a:pt x="11340" y="18228"/>
                  </a:cubicBezTo>
                  <a:cubicBezTo>
                    <a:pt x="8316" y="15747"/>
                    <a:pt x="4860" y="11515"/>
                    <a:pt x="2700" y="8523"/>
                  </a:cubicBezTo>
                  <a:cubicBezTo>
                    <a:pt x="540" y="5531"/>
                    <a:pt x="-324" y="3780"/>
                    <a:pt x="108" y="2466"/>
                  </a:cubicBezTo>
                  <a:cubicBezTo>
                    <a:pt x="540" y="1153"/>
                    <a:pt x="2268" y="277"/>
                    <a:pt x="4860" y="58"/>
                  </a:cubicBezTo>
                  <a:cubicBezTo>
                    <a:pt x="7452" y="-161"/>
                    <a:pt x="10908" y="277"/>
                    <a:pt x="14364" y="71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4" name="Line"/>
            <p:cNvSpPr/>
            <p:nvPr/>
          </p:nvSpPr>
          <p:spPr>
            <a:xfrm>
              <a:off x="1558530" y="1318742"/>
              <a:ext cx="424478" cy="2464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extrusionOk="0">
                  <a:moveTo>
                    <a:pt x="0" y="8762"/>
                  </a:moveTo>
                  <a:cubicBezTo>
                    <a:pt x="118" y="11819"/>
                    <a:pt x="236" y="14875"/>
                    <a:pt x="472" y="16913"/>
                  </a:cubicBezTo>
                  <a:cubicBezTo>
                    <a:pt x="708" y="18951"/>
                    <a:pt x="1062" y="19970"/>
                    <a:pt x="1357" y="19358"/>
                  </a:cubicBezTo>
                  <a:cubicBezTo>
                    <a:pt x="1652" y="18747"/>
                    <a:pt x="1889" y="16506"/>
                    <a:pt x="2420" y="14264"/>
                  </a:cubicBezTo>
                  <a:cubicBezTo>
                    <a:pt x="2951" y="12023"/>
                    <a:pt x="3777" y="9781"/>
                    <a:pt x="4721" y="8355"/>
                  </a:cubicBezTo>
                  <a:cubicBezTo>
                    <a:pt x="5666" y="6928"/>
                    <a:pt x="6728" y="6317"/>
                    <a:pt x="7495" y="6419"/>
                  </a:cubicBezTo>
                  <a:cubicBezTo>
                    <a:pt x="8262" y="6521"/>
                    <a:pt x="8734" y="7336"/>
                    <a:pt x="9207" y="8558"/>
                  </a:cubicBezTo>
                  <a:cubicBezTo>
                    <a:pt x="9679" y="9781"/>
                    <a:pt x="10151" y="11411"/>
                    <a:pt x="10682" y="12226"/>
                  </a:cubicBezTo>
                  <a:cubicBezTo>
                    <a:pt x="11213" y="13042"/>
                    <a:pt x="11803" y="13042"/>
                    <a:pt x="13161" y="11921"/>
                  </a:cubicBezTo>
                  <a:cubicBezTo>
                    <a:pt x="14518" y="10800"/>
                    <a:pt x="16643" y="8558"/>
                    <a:pt x="18059" y="6725"/>
                  </a:cubicBezTo>
                  <a:cubicBezTo>
                    <a:pt x="19475" y="4891"/>
                    <a:pt x="20184" y="3464"/>
                    <a:pt x="20715" y="2242"/>
                  </a:cubicBezTo>
                  <a:cubicBezTo>
                    <a:pt x="21246" y="1019"/>
                    <a:pt x="21600" y="0"/>
                    <a:pt x="21541" y="0"/>
                  </a:cubicBezTo>
                  <a:cubicBezTo>
                    <a:pt x="21482" y="0"/>
                    <a:pt x="21010" y="1019"/>
                    <a:pt x="19948" y="3770"/>
                  </a:cubicBezTo>
                  <a:cubicBezTo>
                    <a:pt x="18885" y="6521"/>
                    <a:pt x="17233" y="11004"/>
                    <a:pt x="16289" y="13857"/>
                  </a:cubicBezTo>
                  <a:cubicBezTo>
                    <a:pt x="15344" y="16709"/>
                    <a:pt x="15108" y="17932"/>
                    <a:pt x="15934" y="18951"/>
                  </a:cubicBezTo>
                  <a:cubicBezTo>
                    <a:pt x="16761" y="19970"/>
                    <a:pt x="18649" y="20785"/>
                    <a:pt x="20538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5" name="Line"/>
            <p:cNvSpPr/>
            <p:nvPr/>
          </p:nvSpPr>
          <p:spPr>
            <a:xfrm>
              <a:off x="2137507" y="1314091"/>
              <a:ext cx="423279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600" extrusionOk="0">
                  <a:moveTo>
                    <a:pt x="11622" y="0"/>
                  </a:moveTo>
                  <a:cubicBezTo>
                    <a:pt x="9626" y="1029"/>
                    <a:pt x="7630" y="2057"/>
                    <a:pt x="6222" y="3000"/>
                  </a:cubicBezTo>
                  <a:cubicBezTo>
                    <a:pt x="4813" y="3943"/>
                    <a:pt x="3991" y="4800"/>
                    <a:pt x="3404" y="5571"/>
                  </a:cubicBezTo>
                  <a:cubicBezTo>
                    <a:pt x="2817" y="6343"/>
                    <a:pt x="2465" y="7029"/>
                    <a:pt x="2700" y="7543"/>
                  </a:cubicBezTo>
                  <a:cubicBezTo>
                    <a:pt x="2935" y="8057"/>
                    <a:pt x="3757" y="8400"/>
                    <a:pt x="6222" y="9000"/>
                  </a:cubicBezTo>
                  <a:cubicBezTo>
                    <a:pt x="8687" y="9600"/>
                    <a:pt x="12796" y="10457"/>
                    <a:pt x="15554" y="11400"/>
                  </a:cubicBezTo>
                  <a:cubicBezTo>
                    <a:pt x="18313" y="12343"/>
                    <a:pt x="19722" y="13371"/>
                    <a:pt x="20543" y="14314"/>
                  </a:cubicBezTo>
                  <a:cubicBezTo>
                    <a:pt x="21365" y="15257"/>
                    <a:pt x="21600" y="16114"/>
                    <a:pt x="21130" y="16886"/>
                  </a:cubicBezTo>
                  <a:cubicBezTo>
                    <a:pt x="20661" y="17657"/>
                    <a:pt x="19487" y="18343"/>
                    <a:pt x="16670" y="19029"/>
                  </a:cubicBezTo>
                  <a:cubicBezTo>
                    <a:pt x="13852" y="19714"/>
                    <a:pt x="9391" y="20400"/>
                    <a:pt x="6339" y="20829"/>
                  </a:cubicBezTo>
                  <a:cubicBezTo>
                    <a:pt x="3287" y="21257"/>
                    <a:pt x="1643" y="214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6" name="Line"/>
            <p:cNvSpPr/>
            <p:nvPr/>
          </p:nvSpPr>
          <p:spPr>
            <a:xfrm>
              <a:off x="7997033" y="1026851"/>
              <a:ext cx="116262" cy="4546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9" extrusionOk="0">
                  <a:moveTo>
                    <a:pt x="20736" y="3696"/>
                  </a:moveTo>
                  <a:cubicBezTo>
                    <a:pt x="21168" y="2925"/>
                    <a:pt x="21600" y="2153"/>
                    <a:pt x="21600" y="1437"/>
                  </a:cubicBezTo>
                  <a:cubicBezTo>
                    <a:pt x="21600" y="720"/>
                    <a:pt x="21168" y="59"/>
                    <a:pt x="20736" y="4"/>
                  </a:cubicBezTo>
                  <a:cubicBezTo>
                    <a:pt x="20304" y="-51"/>
                    <a:pt x="19872" y="500"/>
                    <a:pt x="19656" y="2925"/>
                  </a:cubicBezTo>
                  <a:cubicBezTo>
                    <a:pt x="19440" y="5349"/>
                    <a:pt x="19440" y="9647"/>
                    <a:pt x="17280" y="12953"/>
                  </a:cubicBezTo>
                  <a:cubicBezTo>
                    <a:pt x="15120" y="16259"/>
                    <a:pt x="10800" y="18573"/>
                    <a:pt x="7560" y="19841"/>
                  </a:cubicBezTo>
                  <a:cubicBezTo>
                    <a:pt x="4320" y="21108"/>
                    <a:pt x="2160" y="21329"/>
                    <a:pt x="0" y="2154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7" name="Line"/>
            <p:cNvSpPr/>
            <p:nvPr/>
          </p:nvSpPr>
          <p:spPr>
            <a:xfrm>
              <a:off x="7962155" y="999895"/>
              <a:ext cx="1109126" cy="4602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5" extrusionOk="0">
                  <a:moveTo>
                    <a:pt x="0" y="19454"/>
                  </a:moveTo>
                  <a:cubicBezTo>
                    <a:pt x="136" y="19886"/>
                    <a:pt x="272" y="20318"/>
                    <a:pt x="475" y="20534"/>
                  </a:cubicBezTo>
                  <a:cubicBezTo>
                    <a:pt x="679" y="20750"/>
                    <a:pt x="951" y="20750"/>
                    <a:pt x="1585" y="19778"/>
                  </a:cubicBezTo>
                  <a:cubicBezTo>
                    <a:pt x="2219" y="18806"/>
                    <a:pt x="3215" y="16862"/>
                    <a:pt x="3894" y="14270"/>
                  </a:cubicBezTo>
                  <a:cubicBezTo>
                    <a:pt x="4574" y="11678"/>
                    <a:pt x="4936" y="8438"/>
                    <a:pt x="5117" y="6116"/>
                  </a:cubicBezTo>
                  <a:cubicBezTo>
                    <a:pt x="5298" y="3794"/>
                    <a:pt x="5298" y="2390"/>
                    <a:pt x="5275" y="1418"/>
                  </a:cubicBezTo>
                  <a:cubicBezTo>
                    <a:pt x="5253" y="446"/>
                    <a:pt x="5208" y="-94"/>
                    <a:pt x="5230" y="14"/>
                  </a:cubicBezTo>
                  <a:cubicBezTo>
                    <a:pt x="5253" y="122"/>
                    <a:pt x="5343" y="878"/>
                    <a:pt x="5457" y="3146"/>
                  </a:cubicBezTo>
                  <a:cubicBezTo>
                    <a:pt x="5570" y="5414"/>
                    <a:pt x="5706" y="9194"/>
                    <a:pt x="5751" y="12164"/>
                  </a:cubicBezTo>
                  <a:cubicBezTo>
                    <a:pt x="5796" y="15134"/>
                    <a:pt x="5751" y="17294"/>
                    <a:pt x="5728" y="18698"/>
                  </a:cubicBezTo>
                  <a:cubicBezTo>
                    <a:pt x="5706" y="20102"/>
                    <a:pt x="5706" y="20750"/>
                    <a:pt x="5774" y="20858"/>
                  </a:cubicBezTo>
                  <a:cubicBezTo>
                    <a:pt x="5842" y="20966"/>
                    <a:pt x="5977" y="20534"/>
                    <a:pt x="6249" y="19454"/>
                  </a:cubicBezTo>
                  <a:cubicBezTo>
                    <a:pt x="6521" y="18374"/>
                    <a:pt x="6928" y="16646"/>
                    <a:pt x="7245" y="15728"/>
                  </a:cubicBezTo>
                  <a:cubicBezTo>
                    <a:pt x="7562" y="14810"/>
                    <a:pt x="7789" y="14702"/>
                    <a:pt x="7992" y="14864"/>
                  </a:cubicBezTo>
                  <a:cubicBezTo>
                    <a:pt x="8196" y="15026"/>
                    <a:pt x="8377" y="15458"/>
                    <a:pt x="8536" y="16052"/>
                  </a:cubicBezTo>
                  <a:cubicBezTo>
                    <a:pt x="8694" y="16646"/>
                    <a:pt x="8830" y="17402"/>
                    <a:pt x="8898" y="18050"/>
                  </a:cubicBezTo>
                  <a:cubicBezTo>
                    <a:pt x="8966" y="18698"/>
                    <a:pt x="8966" y="19238"/>
                    <a:pt x="9102" y="19562"/>
                  </a:cubicBezTo>
                  <a:cubicBezTo>
                    <a:pt x="9238" y="19886"/>
                    <a:pt x="9509" y="19994"/>
                    <a:pt x="10189" y="19400"/>
                  </a:cubicBezTo>
                  <a:cubicBezTo>
                    <a:pt x="10868" y="18806"/>
                    <a:pt x="11955" y="17510"/>
                    <a:pt x="12589" y="16592"/>
                  </a:cubicBezTo>
                  <a:cubicBezTo>
                    <a:pt x="13223" y="15674"/>
                    <a:pt x="13404" y="15134"/>
                    <a:pt x="13585" y="14324"/>
                  </a:cubicBezTo>
                  <a:cubicBezTo>
                    <a:pt x="13766" y="13514"/>
                    <a:pt x="13947" y="12434"/>
                    <a:pt x="13970" y="12272"/>
                  </a:cubicBezTo>
                  <a:cubicBezTo>
                    <a:pt x="13992" y="12110"/>
                    <a:pt x="13857" y="12866"/>
                    <a:pt x="13630" y="14216"/>
                  </a:cubicBezTo>
                  <a:cubicBezTo>
                    <a:pt x="13404" y="15566"/>
                    <a:pt x="13087" y="17510"/>
                    <a:pt x="12974" y="18752"/>
                  </a:cubicBezTo>
                  <a:cubicBezTo>
                    <a:pt x="12860" y="19994"/>
                    <a:pt x="12951" y="20534"/>
                    <a:pt x="13630" y="20912"/>
                  </a:cubicBezTo>
                  <a:cubicBezTo>
                    <a:pt x="14309" y="21290"/>
                    <a:pt x="15577" y="21506"/>
                    <a:pt x="17004" y="21290"/>
                  </a:cubicBezTo>
                  <a:cubicBezTo>
                    <a:pt x="18430" y="21074"/>
                    <a:pt x="20015" y="20426"/>
                    <a:pt x="21600" y="1977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8" name="Line"/>
            <p:cNvSpPr/>
            <p:nvPr/>
          </p:nvSpPr>
          <p:spPr>
            <a:xfrm>
              <a:off x="6553079" y="2004678"/>
              <a:ext cx="13952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79" name="Line"/>
            <p:cNvSpPr/>
            <p:nvPr/>
          </p:nvSpPr>
          <p:spPr>
            <a:xfrm>
              <a:off x="445128" y="1453343"/>
              <a:ext cx="401889" cy="280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12" h="20847" extrusionOk="0">
                  <a:moveTo>
                    <a:pt x="4276" y="9869"/>
                  </a:moveTo>
                  <a:cubicBezTo>
                    <a:pt x="3539" y="10215"/>
                    <a:pt x="2803" y="10560"/>
                    <a:pt x="2803" y="10474"/>
                  </a:cubicBezTo>
                  <a:cubicBezTo>
                    <a:pt x="2803" y="10387"/>
                    <a:pt x="3539" y="9869"/>
                    <a:pt x="4644" y="8573"/>
                  </a:cubicBezTo>
                  <a:cubicBezTo>
                    <a:pt x="5748" y="7277"/>
                    <a:pt x="7221" y="5203"/>
                    <a:pt x="8019" y="3735"/>
                  </a:cubicBezTo>
                  <a:cubicBezTo>
                    <a:pt x="8817" y="2266"/>
                    <a:pt x="8939" y="1402"/>
                    <a:pt x="8755" y="711"/>
                  </a:cubicBezTo>
                  <a:cubicBezTo>
                    <a:pt x="8571" y="19"/>
                    <a:pt x="8080" y="-499"/>
                    <a:pt x="6546" y="797"/>
                  </a:cubicBezTo>
                  <a:cubicBezTo>
                    <a:pt x="5012" y="2093"/>
                    <a:pt x="2435" y="5203"/>
                    <a:pt x="1085" y="8314"/>
                  </a:cubicBezTo>
                  <a:cubicBezTo>
                    <a:pt x="-265" y="11424"/>
                    <a:pt x="-388" y="14535"/>
                    <a:pt x="901" y="16781"/>
                  </a:cubicBezTo>
                  <a:cubicBezTo>
                    <a:pt x="2189" y="19027"/>
                    <a:pt x="4889" y="20410"/>
                    <a:pt x="8510" y="20755"/>
                  </a:cubicBezTo>
                  <a:cubicBezTo>
                    <a:pt x="12130" y="21101"/>
                    <a:pt x="16671" y="20410"/>
                    <a:pt x="21212" y="197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0" name="Line"/>
            <p:cNvSpPr/>
            <p:nvPr/>
          </p:nvSpPr>
          <p:spPr>
            <a:xfrm>
              <a:off x="8241180" y="2285114"/>
              <a:ext cx="215480" cy="270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5" h="21306" extrusionOk="0">
                  <a:moveTo>
                    <a:pt x="15855" y="3733"/>
                  </a:moveTo>
                  <a:cubicBezTo>
                    <a:pt x="16545" y="2269"/>
                    <a:pt x="17234" y="804"/>
                    <a:pt x="17004" y="255"/>
                  </a:cubicBezTo>
                  <a:cubicBezTo>
                    <a:pt x="16774" y="-294"/>
                    <a:pt x="15626" y="72"/>
                    <a:pt x="13902" y="1079"/>
                  </a:cubicBezTo>
                  <a:cubicBezTo>
                    <a:pt x="12179" y="2086"/>
                    <a:pt x="9881" y="3733"/>
                    <a:pt x="8387" y="4923"/>
                  </a:cubicBezTo>
                  <a:cubicBezTo>
                    <a:pt x="6894" y="6113"/>
                    <a:pt x="6204" y="6845"/>
                    <a:pt x="5745" y="7669"/>
                  </a:cubicBezTo>
                  <a:cubicBezTo>
                    <a:pt x="5285" y="8492"/>
                    <a:pt x="5055" y="9408"/>
                    <a:pt x="7583" y="10689"/>
                  </a:cubicBezTo>
                  <a:cubicBezTo>
                    <a:pt x="10111" y="11970"/>
                    <a:pt x="15396" y="13618"/>
                    <a:pt x="18268" y="14899"/>
                  </a:cubicBezTo>
                  <a:cubicBezTo>
                    <a:pt x="21140" y="16181"/>
                    <a:pt x="21600" y="17096"/>
                    <a:pt x="21140" y="17828"/>
                  </a:cubicBezTo>
                  <a:cubicBezTo>
                    <a:pt x="20681" y="18560"/>
                    <a:pt x="19302" y="19109"/>
                    <a:pt x="15626" y="19659"/>
                  </a:cubicBezTo>
                  <a:cubicBezTo>
                    <a:pt x="11949" y="20208"/>
                    <a:pt x="5974" y="20757"/>
                    <a:pt x="0" y="2130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1" name="Line"/>
            <p:cNvSpPr/>
            <p:nvPr/>
          </p:nvSpPr>
          <p:spPr>
            <a:xfrm>
              <a:off x="8129570" y="2074434"/>
              <a:ext cx="125562" cy="111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2" name="Line"/>
            <p:cNvSpPr/>
            <p:nvPr/>
          </p:nvSpPr>
          <p:spPr>
            <a:xfrm>
              <a:off x="121551" y="3385852"/>
              <a:ext cx="71669" cy="460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05" h="21600" extrusionOk="0">
                  <a:moveTo>
                    <a:pt x="16200" y="0"/>
                  </a:moveTo>
                  <a:cubicBezTo>
                    <a:pt x="18900" y="3818"/>
                    <a:pt x="21600" y="7636"/>
                    <a:pt x="20587" y="11073"/>
                  </a:cubicBezTo>
                  <a:cubicBezTo>
                    <a:pt x="19575" y="14509"/>
                    <a:pt x="14850" y="17564"/>
                    <a:pt x="10800" y="19255"/>
                  </a:cubicBezTo>
                  <a:cubicBezTo>
                    <a:pt x="6750" y="20945"/>
                    <a:pt x="3375" y="2127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3" name="Line"/>
            <p:cNvSpPr/>
            <p:nvPr/>
          </p:nvSpPr>
          <p:spPr>
            <a:xfrm>
              <a:off x="163405" y="3275338"/>
              <a:ext cx="193141" cy="305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3" h="21523" extrusionOk="0">
                  <a:moveTo>
                    <a:pt x="0" y="9741"/>
                  </a:moveTo>
                  <a:cubicBezTo>
                    <a:pt x="1005" y="7123"/>
                    <a:pt x="2009" y="4505"/>
                    <a:pt x="2888" y="2705"/>
                  </a:cubicBezTo>
                  <a:cubicBezTo>
                    <a:pt x="3767" y="905"/>
                    <a:pt x="4521" y="-77"/>
                    <a:pt x="7660" y="5"/>
                  </a:cubicBezTo>
                  <a:cubicBezTo>
                    <a:pt x="10800" y="87"/>
                    <a:pt x="16326" y="1232"/>
                    <a:pt x="18963" y="4014"/>
                  </a:cubicBezTo>
                  <a:cubicBezTo>
                    <a:pt x="21600" y="6796"/>
                    <a:pt x="21349" y="11214"/>
                    <a:pt x="19088" y="14405"/>
                  </a:cubicBezTo>
                  <a:cubicBezTo>
                    <a:pt x="16828" y="17596"/>
                    <a:pt x="12558" y="19559"/>
                    <a:pt x="8288" y="215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4" name="Line"/>
            <p:cNvSpPr/>
            <p:nvPr/>
          </p:nvSpPr>
          <p:spPr>
            <a:xfrm>
              <a:off x="426444" y="3315174"/>
              <a:ext cx="183402" cy="2799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6" h="21143" extrusionOk="0">
                  <a:moveTo>
                    <a:pt x="21296" y="5338"/>
                  </a:moveTo>
                  <a:cubicBezTo>
                    <a:pt x="20216" y="3231"/>
                    <a:pt x="19136" y="1123"/>
                    <a:pt x="17921" y="333"/>
                  </a:cubicBezTo>
                  <a:cubicBezTo>
                    <a:pt x="16706" y="-457"/>
                    <a:pt x="15356" y="70"/>
                    <a:pt x="12656" y="2880"/>
                  </a:cubicBezTo>
                  <a:cubicBezTo>
                    <a:pt x="9956" y="5689"/>
                    <a:pt x="5906" y="10782"/>
                    <a:pt x="3611" y="13767"/>
                  </a:cubicBezTo>
                  <a:cubicBezTo>
                    <a:pt x="1316" y="16753"/>
                    <a:pt x="776" y="17631"/>
                    <a:pt x="371" y="18597"/>
                  </a:cubicBezTo>
                  <a:cubicBezTo>
                    <a:pt x="-34" y="19562"/>
                    <a:pt x="-304" y="20616"/>
                    <a:pt x="641" y="20704"/>
                  </a:cubicBezTo>
                  <a:cubicBezTo>
                    <a:pt x="1586" y="20792"/>
                    <a:pt x="3746" y="19914"/>
                    <a:pt x="6176" y="18245"/>
                  </a:cubicBezTo>
                  <a:cubicBezTo>
                    <a:pt x="8606" y="16577"/>
                    <a:pt x="11306" y="14119"/>
                    <a:pt x="13061" y="12450"/>
                  </a:cubicBezTo>
                  <a:cubicBezTo>
                    <a:pt x="14816" y="10782"/>
                    <a:pt x="15626" y="9904"/>
                    <a:pt x="16571" y="9816"/>
                  </a:cubicBezTo>
                  <a:cubicBezTo>
                    <a:pt x="17516" y="9728"/>
                    <a:pt x="18596" y="10431"/>
                    <a:pt x="18731" y="11484"/>
                  </a:cubicBezTo>
                  <a:cubicBezTo>
                    <a:pt x="18866" y="12538"/>
                    <a:pt x="18056" y="13943"/>
                    <a:pt x="17651" y="15611"/>
                  </a:cubicBezTo>
                  <a:cubicBezTo>
                    <a:pt x="17246" y="17280"/>
                    <a:pt x="17246" y="19211"/>
                    <a:pt x="17246" y="2114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5" name="Line"/>
            <p:cNvSpPr/>
            <p:nvPr/>
          </p:nvSpPr>
          <p:spPr>
            <a:xfrm>
              <a:off x="721455" y="3317349"/>
              <a:ext cx="195793" cy="3126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8" h="21356" extrusionOk="0">
                  <a:moveTo>
                    <a:pt x="6627" y="4680"/>
                  </a:moveTo>
                  <a:cubicBezTo>
                    <a:pt x="7609" y="4044"/>
                    <a:pt x="8591" y="3409"/>
                    <a:pt x="9450" y="2535"/>
                  </a:cubicBezTo>
                  <a:cubicBezTo>
                    <a:pt x="10309" y="1662"/>
                    <a:pt x="11045" y="550"/>
                    <a:pt x="10800" y="153"/>
                  </a:cubicBezTo>
                  <a:cubicBezTo>
                    <a:pt x="10554" y="-244"/>
                    <a:pt x="9327" y="74"/>
                    <a:pt x="7241" y="1821"/>
                  </a:cubicBezTo>
                  <a:cubicBezTo>
                    <a:pt x="5154" y="3568"/>
                    <a:pt x="2209" y="6744"/>
                    <a:pt x="859" y="8809"/>
                  </a:cubicBezTo>
                  <a:cubicBezTo>
                    <a:pt x="-491" y="10874"/>
                    <a:pt x="-246" y="11827"/>
                    <a:pt x="2700" y="12462"/>
                  </a:cubicBezTo>
                  <a:cubicBezTo>
                    <a:pt x="5645" y="13097"/>
                    <a:pt x="11291" y="13415"/>
                    <a:pt x="14727" y="13574"/>
                  </a:cubicBezTo>
                  <a:cubicBezTo>
                    <a:pt x="18164" y="13732"/>
                    <a:pt x="19391" y="13732"/>
                    <a:pt x="20127" y="14130"/>
                  </a:cubicBezTo>
                  <a:cubicBezTo>
                    <a:pt x="20864" y="14527"/>
                    <a:pt x="21109" y="15321"/>
                    <a:pt x="19145" y="16512"/>
                  </a:cubicBezTo>
                  <a:cubicBezTo>
                    <a:pt x="17182" y="17703"/>
                    <a:pt x="13009" y="19291"/>
                    <a:pt x="9450" y="20165"/>
                  </a:cubicBezTo>
                  <a:cubicBezTo>
                    <a:pt x="5891" y="21038"/>
                    <a:pt x="2945" y="21197"/>
                    <a:pt x="0" y="213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6" name="Line"/>
            <p:cNvSpPr/>
            <p:nvPr/>
          </p:nvSpPr>
          <p:spPr>
            <a:xfrm>
              <a:off x="965602" y="3172997"/>
              <a:ext cx="92027" cy="443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2" h="21548" extrusionOk="0">
                  <a:moveTo>
                    <a:pt x="0" y="2888"/>
                  </a:moveTo>
                  <a:cubicBezTo>
                    <a:pt x="3240" y="2210"/>
                    <a:pt x="6480" y="1531"/>
                    <a:pt x="9450" y="966"/>
                  </a:cubicBezTo>
                  <a:cubicBezTo>
                    <a:pt x="12420" y="400"/>
                    <a:pt x="15120" y="-52"/>
                    <a:pt x="17280" y="5"/>
                  </a:cubicBezTo>
                  <a:cubicBezTo>
                    <a:pt x="19440" y="61"/>
                    <a:pt x="21060" y="627"/>
                    <a:pt x="21330" y="3058"/>
                  </a:cubicBezTo>
                  <a:cubicBezTo>
                    <a:pt x="21600" y="5489"/>
                    <a:pt x="20520" y="9787"/>
                    <a:pt x="19440" y="13179"/>
                  </a:cubicBezTo>
                  <a:cubicBezTo>
                    <a:pt x="18360" y="16572"/>
                    <a:pt x="17280" y="19060"/>
                    <a:pt x="16200" y="2154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7" name="Line"/>
            <p:cNvSpPr/>
            <p:nvPr/>
          </p:nvSpPr>
          <p:spPr>
            <a:xfrm>
              <a:off x="874919" y="3455609"/>
              <a:ext cx="306928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091" y="14400"/>
                    <a:pt x="8182" y="7200"/>
                    <a:pt x="11782" y="3600"/>
                  </a:cubicBezTo>
                  <a:cubicBezTo>
                    <a:pt x="15382" y="0"/>
                    <a:pt x="18491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8" name="Line"/>
            <p:cNvSpPr/>
            <p:nvPr/>
          </p:nvSpPr>
          <p:spPr>
            <a:xfrm>
              <a:off x="1174870" y="3532341"/>
              <a:ext cx="62782" cy="2650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600" y="3221"/>
                    <a:pt x="13600" y="6442"/>
                    <a:pt x="10000" y="10042"/>
                  </a:cubicBezTo>
                  <a:cubicBezTo>
                    <a:pt x="6400" y="13642"/>
                    <a:pt x="3200" y="1762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89" name="Line"/>
            <p:cNvSpPr/>
            <p:nvPr/>
          </p:nvSpPr>
          <p:spPr>
            <a:xfrm>
              <a:off x="1670915" y="3441658"/>
              <a:ext cx="30959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7974" h="21600" extrusionOk="0">
                  <a:moveTo>
                    <a:pt x="3600" y="0"/>
                  </a:moveTo>
                  <a:cubicBezTo>
                    <a:pt x="900" y="1543"/>
                    <a:pt x="-1800" y="3086"/>
                    <a:pt x="1575" y="5721"/>
                  </a:cubicBezTo>
                  <a:cubicBezTo>
                    <a:pt x="4950" y="8357"/>
                    <a:pt x="14400" y="12086"/>
                    <a:pt x="17100" y="14914"/>
                  </a:cubicBezTo>
                  <a:cubicBezTo>
                    <a:pt x="19800" y="17743"/>
                    <a:pt x="15750" y="19671"/>
                    <a:pt x="117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0" name="Line"/>
            <p:cNvSpPr/>
            <p:nvPr/>
          </p:nvSpPr>
          <p:spPr>
            <a:xfrm>
              <a:off x="1642237" y="3311197"/>
              <a:ext cx="216363" cy="2350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411" extrusionOk="0">
                  <a:moveTo>
                    <a:pt x="0" y="3623"/>
                  </a:moveTo>
                  <a:cubicBezTo>
                    <a:pt x="4596" y="1929"/>
                    <a:pt x="9192" y="235"/>
                    <a:pt x="13328" y="23"/>
                  </a:cubicBezTo>
                  <a:cubicBezTo>
                    <a:pt x="17464" y="-189"/>
                    <a:pt x="21140" y="1082"/>
                    <a:pt x="21370" y="3940"/>
                  </a:cubicBezTo>
                  <a:cubicBezTo>
                    <a:pt x="21600" y="6799"/>
                    <a:pt x="18383" y="11246"/>
                    <a:pt x="14936" y="14423"/>
                  </a:cubicBezTo>
                  <a:cubicBezTo>
                    <a:pt x="11489" y="17599"/>
                    <a:pt x="7813" y="19505"/>
                    <a:pt x="4136" y="2141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1" name="Line"/>
            <p:cNvSpPr/>
            <p:nvPr/>
          </p:nvSpPr>
          <p:spPr>
            <a:xfrm>
              <a:off x="1966328" y="3304019"/>
              <a:ext cx="457181" cy="2969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8" h="21386" extrusionOk="0">
                  <a:moveTo>
                    <a:pt x="2480" y="4888"/>
                  </a:moveTo>
                  <a:cubicBezTo>
                    <a:pt x="1712" y="9577"/>
                    <a:pt x="945" y="14265"/>
                    <a:pt x="506" y="17195"/>
                  </a:cubicBezTo>
                  <a:cubicBezTo>
                    <a:pt x="68" y="20125"/>
                    <a:pt x="-42" y="21298"/>
                    <a:pt x="13" y="21381"/>
                  </a:cubicBezTo>
                  <a:cubicBezTo>
                    <a:pt x="68" y="21465"/>
                    <a:pt x="287" y="20460"/>
                    <a:pt x="835" y="17865"/>
                  </a:cubicBezTo>
                  <a:cubicBezTo>
                    <a:pt x="1383" y="15270"/>
                    <a:pt x="2261" y="11084"/>
                    <a:pt x="3193" y="8153"/>
                  </a:cubicBezTo>
                  <a:cubicBezTo>
                    <a:pt x="4125" y="5223"/>
                    <a:pt x="5111" y="3549"/>
                    <a:pt x="5879" y="2879"/>
                  </a:cubicBezTo>
                  <a:cubicBezTo>
                    <a:pt x="6646" y="2209"/>
                    <a:pt x="7195" y="2544"/>
                    <a:pt x="7469" y="3130"/>
                  </a:cubicBezTo>
                  <a:cubicBezTo>
                    <a:pt x="7743" y="3716"/>
                    <a:pt x="7743" y="4553"/>
                    <a:pt x="8181" y="5139"/>
                  </a:cubicBezTo>
                  <a:cubicBezTo>
                    <a:pt x="8620" y="5725"/>
                    <a:pt x="9497" y="6060"/>
                    <a:pt x="10155" y="6646"/>
                  </a:cubicBezTo>
                  <a:cubicBezTo>
                    <a:pt x="10813" y="7232"/>
                    <a:pt x="11251" y="8070"/>
                    <a:pt x="12074" y="8572"/>
                  </a:cubicBezTo>
                  <a:cubicBezTo>
                    <a:pt x="12896" y="9074"/>
                    <a:pt x="14102" y="9242"/>
                    <a:pt x="15473" y="8321"/>
                  </a:cubicBezTo>
                  <a:cubicBezTo>
                    <a:pt x="16843" y="7400"/>
                    <a:pt x="18378" y="5391"/>
                    <a:pt x="19146" y="3967"/>
                  </a:cubicBezTo>
                  <a:cubicBezTo>
                    <a:pt x="19913" y="2544"/>
                    <a:pt x="19913" y="1707"/>
                    <a:pt x="19639" y="1037"/>
                  </a:cubicBezTo>
                  <a:cubicBezTo>
                    <a:pt x="19365" y="367"/>
                    <a:pt x="18817" y="-135"/>
                    <a:pt x="17775" y="32"/>
                  </a:cubicBezTo>
                  <a:cubicBezTo>
                    <a:pt x="16734" y="200"/>
                    <a:pt x="15199" y="1037"/>
                    <a:pt x="14157" y="3381"/>
                  </a:cubicBezTo>
                  <a:cubicBezTo>
                    <a:pt x="13115" y="5725"/>
                    <a:pt x="12567" y="9577"/>
                    <a:pt x="12841" y="12339"/>
                  </a:cubicBezTo>
                  <a:cubicBezTo>
                    <a:pt x="13115" y="15102"/>
                    <a:pt x="14212" y="16777"/>
                    <a:pt x="15802" y="17195"/>
                  </a:cubicBezTo>
                  <a:cubicBezTo>
                    <a:pt x="17391" y="17614"/>
                    <a:pt x="19475" y="16777"/>
                    <a:pt x="21558" y="1593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2" name="Line"/>
            <p:cNvSpPr/>
            <p:nvPr/>
          </p:nvSpPr>
          <p:spPr>
            <a:xfrm>
              <a:off x="2437459" y="3311937"/>
              <a:ext cx="275632" cy="2413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149" extrusionOk="0">
                  <a:moveTo>
                    <a:pt x="11435" y="364"/>
                  </a:moveTo>
                  <a:cubicBezTo>
                    <a:pt x="10528" y="-43"/>
                    <a:pt x="9620" y="-451"/>
                    <a:pt x="7987" y="1179"/>
                  </a:cubicBezTo>
                  <a:cubicBezTo>
                    <a:pt x="6353" y="2809"/>
                    <a:pt x="3993" y="6477"/>
                    <a:pt x="3086" y="9228"/>
                  </a:cubicBezTo>
                  <a:cubicBezTo>
                    <a:pt x="2178" y="11979"/>
                    <a:pt x="2723" y="13813"/>
                    <a:pt x="5264" y="14323"/>
                  </a:cubicBezTo>
                  <a:cubicBezTo>
                    <a:pt x="7805" y="14832"/>
                    <a:pt x="12343" y="14017"/>
                    <a:pt x="15066" y="13609"/>
                  </a:cubicBezTo>
                  <a:cubicBezTo>
                    <a:pt x="17788" y="13202"/>
                    <a:pt x="18696" y="13202"/>
                    <a:pt x="19603" y="13304"/>
                  </a:cubicBezTo>
                  <a:cubicBezTo>
                    <a:pt x="20511" y="13406"/>
                    <a:pt x="21418" y="13609"/>
                    <a:pt x="21509" y="14119"/>
                  </a:cubicBezTo>
                  <a:cubicBezTo>
                    <a:pt x="21600" y="14628"/>
                    <a:pt x="20874" y="15443"/>
                    <a:pt x="17697" y="16666"/>
                  </a:cubicBezTo>
                  <a:cubicBezTo>
                    <a:pt x="14521" y="17889"/>
                    <a:pt x="8894" y="19519"/>
                    <a:pt x="5536" y="20334"/>
                  </a:cubicBezTo>
                  <a:cubicBezTo>
                    <a:pt x="2178" y="21149"/>
                    <a:pt x="1089" y="21149"/>
                    <a:pt x="0" y="211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3" name="Line"/>
            <p:cNvSpPr/>
            <p:nvPr/>
          </p:nvSpPr>
          <p:spPr>
            <a:xfrm>
              <a:off x="2693138" y="3304214"/>
              <a:ext cx="588373" cy="2238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003" extrusionOk="0">
                  <a:moveTo>
                    <a:pt x="1109" y="7661"/>
                  </a:moveTo>
                  <a:cubicBezTo>
                    <a:pt x="683" y="8315"/>
                    <a:pt x="258" y="8970"/>
                    <a:pt x="88" y="9842"/>
                  </a:cubicBezTo>
                  <a:cubicBezTo>
                    <a:pt x="-82" y="10715"/>
                    <a:pt x="3" y="11806"/>
                    <a:pt x="258" y="12461"/>
                  </a:cubicBezTo>
                  <a:cubicBezTo>
                    <a:pt x="513" y="13115"/>
                    <a:pt x="938" y="13333"/>
                    <a:pt x="2087" y="12024"/>
                  </a:cubicBezTo>
                  <a:cubicBezTo>
                    <a:pt x="3235" y="10715"/>
                    <a:pt x="5105" y="7879"/>
                    <a:pt x="6168" y="6024"/>
                  </a:cubicBezTo>
                  <a:cubicBezTo>
                    <a:pt x="7231" y="4170"/>
                    <a:pt x="7486" y="3297"/>
                    <a:pt x="7614" y="2206"/>
                  </a:cubicBezTo>
                  <a:cubicBezTo>
                    <a:pt x="7742" y="1115"/>
                    <a:pt x="7742" y="-194"/>
                    <a:pt x="6976" y="24"/>
                  </a:cubicBezTo>
                  <a:cubicBezTo>
                    <a:pt x="6211" y="242"/>
                    <a:pt x="4680" y="1988"/>
                    <a:pt x="3660" y="4715"/>
                  </a:cubicBezTo>
                  <a:cubicBezTo>
                    <a:pt x="2639" y="7442"/>
                    <a:pt x="2129" y="11151"/>
                    <a:pt x="2172" y="14315"/>
                  </a:cubicBezTo>
                  <a:cubicBezTo>
                    <a:pt x="2214" y="17479"/>
                    <a:pt x="2809" y="20097"/>
                    <a:pt x="4255" y="20751"/>
                  </a:cubicBezTo>
                  <a:cubicBezTo>
                    <a:pt x="5701" y="21406"/>
                    <a:pt x="7997" y="20097"/>
                    <a:pt x="9655" y="17588"/>
                  </a:cubicBezTo>
                  <a:cubicBezTo>
                    <a:pt x="11313" y="15079"/>
                    <a:pt x="12334" y="11370"/>
                    <a:pt x="12887" y="8751"/>
                  </a:cubicBezTo>
                  <a:cubicBezTo>
                    <a:pt x="13439" y="6133"/>
                    <a:pt x="13524" y="4606"/>
                    <a:pt x="13567" y="4715"/>
                  </a:cubicBezTo>
                  <a:cubicBezTo>
                    <a:pt x="13609" y="4824"/>
                    <a:pt x="13609" y="6570"/>
                    <a:pt x="13397" y="8861"/>
                  </a:cubicBezTo>
                  <a:cubicBezTo>
                    <a:pt x="13184" y="11151"/>
                    <a:pt x="12759" y="13988"/>
                    <a:pt x="12546" y="16061"/>
                  </a:cubicBezTo>
                  <a:cubicBezTo>
                    <a:pt x="12334" y="18133"/>
                    <a:pt x="12334" y="19442"/>
                    <a:pt x="12589" y="20097"/>
                  </a:cubicBezTo>
                  <a:cubicBezTo>
                    <a:pt x="12844" y="20751"/>
                    <a:pt x="13354" y="20751"/>
                    <a:pt x="14247" y="19224"/>
                  </a:cubicBezTo>
                  <a:cubicBezTo>
                    <a:pt x="15140" y="17697"/>
                    <a:pt x="16416" y="14642"/>
                    <a:pt x="17394" y="12351"/>
                  </a:cubicBezTo>
                  <a:cubicBezTo>
                    <a:pt x="18372" y="10061"/>
                    <a:pt x="19052" y="8533"/>
                    <a:pt x="19392" y="8751"/>
                  </a:cubicBezTo>
                  <a:cubicBezTo>
                    <a:pt x="19732" y="8970"/>
                    <a:pt x="19732" y="10933"/>
                    <a:pt x="19647" y="12788"/>
                  </a:cubicBezTo>
                  <a:cubicBezTo>
                    <a:pt x="19562" y="14642"/>
                    <a:pt x="19392" y="16388"/>
                    <a:pt x="19307" y="17806"/>
                  </a:cubicBezTo>
                  <a:cubicBezTo>
                    <a:pt x="19222" y="19224"/>
                    <a:pt x="19222" y="20315"/>
                    <a:pt x="19605" y="20751"/>
                  </a:cubicBezTo>
                  <a:cubicBezTo>
                    <a:pt x="19987" y="21188"/>
                    <a:pt x="20753" y="20970"/>
                    <a:pt x="21518" y="2075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4" name="Line"/>
            <p:cNvSpPr/>
            <p:nvPr/>
          </p:nvSpPr>
          <p:spPr>
            <a:xfrm>
              <a:off x="3386144" y="3106828"/>
              <a:ext cx="30588" cy="418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96" h="21600" extrusionOk="0">
                  <a:moveTo>
                    <a:pt x="18514" y="0"/>
                  </a:moveTo>
                  <a:cubicBezTo>
                    <a:pt x="20057" y="2280"/>
                    <a:pt x="21600" y="4560"/>
                    <a:pt x="18514" y="8160"/>
                  </a:cubicBezTo>
                  <a:cubicBezTo>
                    <a:pt x="15429" y="11760"/>
                    <a:pt x="7714" y="1668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5" name="Line"/>
            <p:cNvSpPr/>
            <p:nvPr/>
          </p:nvSpPr>
          <p:spPr>
            <a:xfrm>
              <a:off x="3281510" y="3406779"/>
              <a:ext cx="26507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5116" y="16364"/>
                    <a:pt x="10232" y="11127"/>
                    <a:pt x="13832" y="7527"/>
                  </a:cubicBezTo>
                  <a:cubicBezTo>
                    <a:pt x="17432" y="3927"/>
                    <a:pt x="19516" y="196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6" name="Line"/>
            <p:cNvSpPr/>
            <p:nvPr/>
          </p:nvSpPr>
          <p:spPr>
            <a:xfrm>
              <a:off x="3546583" y="3476536"/>
              <a:ext cx="90685" cy="2301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385" y="2400"/>
                    <a:pt x="17169" y="4800"/>
                    <a:pt x="13569" y="8400"/>
                  </a:cubicBezTo>
                  <a:cubicBezTo>
                    <a:pt x="9969" y="12000"/>
                    <a:pt x="4985" y="168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7" name="Line"/>
            <p:cNvSpPr/>
            <p:nvPr/>
          </p:nvSpPr>
          <p:spPr>
            <a:xfrm>
              <a:off x="3967194" y="3182336"/>
              <a:ext cx="224735" cy="343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3" h="21247" extrusionOk="0">
                  <a:moveTo>
                    <a:pt x="18318" y="3532"/>
                  </a:moveTo>
                  <a:cubicBezTo>
                    <a:pt x="18759" y="2668"/>
                    <a:pt x="19200" y="1804"/>
                    <a:pt x="19861" y="1084"/>
                  </a:cubicBezTo>
                  <a:cubicBezTo>
                    <a:pt x="20522" y="364"/>
                    <a:pt x="21404" y="-212"/>
                    <a:pt x="21294" y="76"/>
                  </a:cubicBezTo>
                  <a:cubicBezTo>
                    <a:pt x="21184" y="364"/>
                    <a:pt x="20082" y="1516"/>
                    <a:pt x="16996" y="2956"/>
                  </a:cubicBezTo>
                  <a:cubicBezTo>
                    <a:pt x="13910" y="4396"/>
                    <a:pt x="8841" y="6124"/>
                    <a:pt x="5424" y="7132"/>
                  </a:cubicBezTo>
                  <a:cubicBezTo>
                    <a:pt x="2008" y="8140"/>
                    <a:pt x="245" y="8428"/>
                    <a:pt x="24" y="8356"/>
                  </a:cubicBezTo>
                  <a:cubicBezTo>
                    <a:pt x="-196" y="8284"/>
                    <a:pt x="1126" y="7852"/>
                    <a:pt x="3110" y="7276"/>
                  </a:cubicBezTo>
                  <a:cubicBezTo>
                    <a:pt x="5094" y="6700"/>
                    <a:pt x="7739" y="5980"/>
                    <a:pt x="9722" y="5548"/>
                  </a:cubicBezTo>
                  <a:cubicBezTo>
                    <a:pt x="11706" y="5116"/>
                    <a:pt x="13028" y="4972"/>
                    <a:pt x="13690" y="5260"/>
                  </a:cubicBezTo>
                  <a:cubicBezTo>
                    <a:pt x="14351" y="5548"/>
                    <a:pt x="14351" y="6268"/>
                    <a:pt x="14571" y="8356"/>
                  </a:cubicBezTo>
                  <a:cubicBezTo>
                    <a:pt x="14792" y="10444"/>
                    <a:pt x="15233" y="13900"/>
                    <a:pt x="15453" y="15988"/>
                  </a:cubicBezTo>
                  <a:cubicBezTo>
                    <a:pt x="15673" y="18076"/>
                    <a:pt x="15673" y="18796"/>
                    <a:pt x="15673" y="19516"/>
                  </a:cubicBezTo>
                  <a:cubicBezTo>
                    <a:pt x="15673" y="20236"/>
                    <a:pt x="15673" y="20956"/>
                    <a:pt x="16335" y="21172"/>
                  </a:cubicBezTo>
                  <a:cubicBezTo>
                    <a:pt x="16996" y="21388"/>
                    <a:pt x="18318" y="21100"/>
                    <a:pt x="19641" y="2081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8" name="Line"/>
            <p:cNvSpPr/>
            <p:nvPr/>
          </p:nvSpPr>
          <p:spPr>
            <a:xfrm>
              <a:off x="4530147" y="2966073"/>
              <a:ext cx="279026" cy="4546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9" extrusionOk="0">
                  <a:moveTo>
                    <a:pt x="21600" y="6010"/>
                  </a:moveTo>
                  <a:cubicBezTo>
                    <a:pt x="20700" y="4357"/>
                    <a:pt x="19800" y="2704"/>
                    <a:pt x="17910" y="1602"/>
                  </a:cubicBezTo>
                  <a:cubicBezTo>
                    <a:pt x="16020" y="500"/>
                    <a:pt x="13140" y="-51"/>
                    <a:pt x="10800" y="4"/>
                  </a:cubicBezTo>
                  <a:cubicBezTo>
                    <a:pt x="8460" y="59"/>
                    <a:pt x="6660" y="720"/>
                    <a:pt x="5310" y="2980"/>
                  </a:cubicBezTo>
                  <a:cubicBezTo>
                    <a:pt x="3960" y="5239"/>
                    <a:pt x="3060" y="9096"/>
                    <a:pt x="2610" y="12237"/>
                  </a:cubicBezTo>
                  <a:cubicBezTo>
                    <a:pt x="2160" y="15378"/>
                    <a:pt x="2160" y="17802"/>
                    <a:pt x="1800" y="19235"/>
                  </a:cubicBezTo>
                  <a:cubicBezTo>
                    <a:pt x="1440" y="20667"/>
                    <a:pt x="720" y="21108"/>
                    <a:pt x="0" y="215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599" name="Line"/>
            <p:cNvSpPr/>
            <p:nvPr/>
          </p:nvSpPr>
          <p:spPr>
            <a:xfrm>
              <a:off x="4488293" y="3183559"/>
              <a:ext cx="506662" cy="2488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1" h="21404" extrusionOk="0">
                  <a:moveTo>
                    <a:pt x="0" y="14400"/>
                  </a:moveTo>
                  <a:cubicBezTo>
                    <a:pt x="1973" y="13800"/>
                    <a:pt x="3945" y="13200"/>
                    <a:pt x="5474" y="12800"/>
                  </a:cubicBezTo>
                  <a:cubicBezTo>
                    <a:pt x="7003" y="12400"/>
                    <a:pt x="8088" y="12200"/>
                    <a:pt x="8975" y="12000"/>
                  </a:cubicBezTo>
                  <a:cubicBezTo>
                    <a:pt x="9863" y="11800"/>
                    <a:pt x="10553" y="11600"/>
                    <a:pt x="10899" y="12000"/>
                  </a:cubicBezTo>
                  <a:cubicBezTo>
                    <a:pt x="11244" y="12400"/>
                    <a:pt x="11244" y="13400"/>
                    <a:pt x="11096" y="14600"/>
                  </a:cubicBezTo>
                  <a:cubicBezTo>
                    <a:pt x="10948" y="15800"/>
                    <a:pt x="10652" y="17200"/>
                    <a:pt x="10504" y="18400"/>
                  </a:cubicBezTo>
                  <a:cubicBezTo>
                    <a:pt x="10356" y="19600"/>
                    <a:pt x="10356" y="20600"/>
                    <a:pt x="10652" y="21100"/>
                  </a:cubicBezTo>
                  <a:cubicBezTo>
                    <a:pt x="10948" y="21600"/>
                    <a:pt x="11540" y="21600"/>
                    <a:pt x="13167" y="20200"/>
                  </a:cubicBezTo>
                  <a:cubicBezTo>
                    <a:pt x="14795" y="18800"/>
                    <a:pt x="17458" y="16000"/>
                    <a:pt x="19085" y="12900"/>
                  </a:cubicBezTo>
                  <a:cubicBezTo>
                    <a:pt x="20712" y="9800"/>
                    <a:pt x="21304" y="6400"/>
                    <a:pt x="21452" y="4200"/>
                  </a:cubicBezTo>
                  <a:cubicBezTo>
                    <a:pt x="21600" y="2000"/>
                    <a:pt x="21304" y="1000"/>
                    <a:pt x="2100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0" name="Line"/>
            <p:cNvSpPr/>
            <p:nvPr/>
          </p:nvSpPr>
          <p:spPr>
            <a:xfrm>
              <a:off x="5053319" y="3078925"/>
              <a:ext cx="62782" cy="390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800" y="3600"/>
                    <a:pt x="12000" y="7200"/>
                    <a:pt x="8800" y="10479"/>
                  </a:cubicBezTo>
                  <a:cubicBezTo>
                    <a:pt x="5600" y="13757"/>
                    <a:pt x="4000" y="16714"/>
                    <a:pt x="3200" y="18514"/>
                  </a:cubicBezTo>
                  <a:cubicBezTo>
                    <a:pt x="2400" y="20314"/>
                    <a:pt x="2400" y="20957"/>
                    <a:pt x="2000" y="21279"/>
                  </a:cubicBezTo>
                  <a:cubicBezTo>
                    <a:pt x="1600" y="21600"/>
                    <a:pt x="800" y="216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1" name="Line"/>
            <p:cNvSpPr/>
            <p:nvPr/>
          </p:nvSpPr>
          <p:spPr>
            <a:xfrm>
              <a:off x="4997514" y="3142578"/>
              <a:ext cx="472530" cy="289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343" extrusionOk="0">
                  <a:moveTo>
                    <a:pt x="0" y="16907"/>
                  </a:moveTo>
                  <a:cubicBezTo>
                    <a:pt x="0" y="15879"/>
                    <a:pt x="0" y="14850"/>
                    <a:pt x="1006" y="13822"/>
                  </a:cubicBezTo>
                  <a:cubicBezTo>
                    <a:pt x="2012" y="12793"/>
                    <a:pt x="4024" y="11765"/>
                    <a:pt x="5612" y="10822"/>
                  </a:cubicBezTo>
                  <a:cubicBezTo>
                    <a:pt x="7200" y="9879"/>
                    <a:pt x="8365" y="9022"/>
                    <a:pt x="9212" y="8679"/>
                  </a:cubicBezTo>
                  <a:cubicBezTo>
                    <a:pt x="10059" y="8336"/>
                    <a:pt x="10588" y="8507"/>
                    <a:pt x="10906" y="9707"/>
                  </a:cubicBezTo>
                  <a:cubicBezTo>
                    <a:pt x="11224" y="10907"/>
                    <a:pt x="11329" y="13136"/>
                    <a:pt x="11382" y="14765"/>
                  </a:cubicBezTo>
                  <a:cubicBezTo>
                    <a:pt x="11435" y="16393"/>
                    <a:pt x="11435" y="17422"/>
                    <a:pt x="11382" y="18450"/>
                  </a:cubicBezTo>
                  <a:cubicBezTo>
                    <a:pt x="11329" y="19479"/>
                    <a:pt x="11224" y="20507"/>
                    <a:pt x="11435" y="21022"/>
                  </a:cubicBezTo>
                  <a:cubicBezTo>
                    <a:pt x="11647" y="21536"/>
                    <a:pt x="12176" y="21536"/>
                    <a:pt x="13500" y="20250"/>
                  </a:cubicBezTo>
                  <a:cubicBezTo>
                    <a:pt x="14824" y="18965"/>
                    <a:pt x="16941" y="16393"/>
                    <a:pt x="18424" y="13222"/>
                  </a:cubicBezTo>
                  <a:cubicBezTo>
                    <a:pt x="19906" y="10050"/>
                    <a:pt x="20753" y="6279"/>
                    <a:pt x="21176" y="3965"/>
                  </a:cubicBezTo>
                  <a:cubicBezTo>
                    <a:pt x="21600" y="1650"/>
                    <a:pt x="21600" y="793"/>
                    <a:pt x="21335" y="365"/>
                  </a:cubicBezTo>
                  <a:cubicBezTo>
                    <a:pt x="21071" y="-64"/>
                    <a:pt x="20541" y="-64"/>
                    <a:pt x="20171" y="107"/>
                  </a:cubicBezTo>
                  <a:cubicBezTo>
                    <a:pt x="19800" y="279"/>
                    <a:pt x="19588" y="622"/>
                    <a:pt x="19376" y="96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2" name="Line"/>
            <p:cNvSpPr/>
            <p:nvPr/>
          </p:nvSpPr>
          <p:spPr>
            <a:xfrm>
              <a:off x="5513710" y="3172759"/>
              <a:ext cx="641759" cy="2405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86" extrusionOk="0">
                  <a:moveTo>
                    <a:pt x="0" y="5782"/>
                  </a:moveTo>
                  <a:cubicBezTo>
                    <a:pt x="470" y="7397"/>
                    <a:pt x="939" y="9012"/>
                    <a:pt x="1057" y="11031"/>
                  </a:cubicBezTo>
                  <a:cubicBezTo>
                    <a:pt x="1174" y="13049"/>
                    <a:pt x="939" y="15472"/>
                    <a:pt x="704" y="17390"/>
                  </a:cubicBezTo>
                  <a:cubicBezTo>
                    <a:pt x="470" y="19307"/>
                    <a:pt x="235" y="20720"/>
                    <a:pt x="274" y="20720"/>
                  </a:cubicBezTo>
                  <a:cubicBezTo>
                    <a:pt x="313" y="20720"/>
                    <a:pt x="626" y="19307"/>
                    <a:pt x="1213" y="17390"/>
                  </a:cubicBezTo>
                  <a:cubicBezTo>
                    <a:pt x="1800" y="15472"/>
                    <a:pt x="2661" y="13049"/>
                    <a:pt x="3326" y="11838"/>
                  </a:cubicBezTo>
                  <a:cubicBezTo>
                    <a:pt x="3991" y="10627"/>
                    <a:pt x="4461" y="10627"/>
                    <a:pt x="4891" y="10930"/>
                  </a:cubicBezTo>
                  <a:cubicBezTo>
                    <a:pt x="5322" y="11233"/>
                    <a:pt x="5713" y="11838"/>
                    <a:pt x="6065" y="12444"/>
                  </a:cubicBezTo>
                  <a:cubicBezTo>
                    <a:pt x="6417" y="13049"/>
                    <a:pt x="6730" y="13655"/>
                    <a:pt x="7122" y="13655"/>
                  </a:cubicBezTo>
                  <a:cubicBezTo>
                    <a:pt x="7513" y="13655"/>
                    <a:pt x="7983" y="13049"/>
                    <a:pt x="8530" y="11333"/>
                  </a:cubicBezTo>
                  <a:cubicBezTo>
                    <a:pt x="9078" y="9618"/>
                    <a:pt x="9704" y="6791"/>
                    <a:pt x="9978" y="4672"/>
                  </a:cubicBezTo>
                  <a:cubicBezTo>
                    <a:pt x="10252" y="2552"/>
                    <a:pt x="10174" y="1139"/>
                    <a:pt x="9900" y="433"/>
                  </a:cubicBezTo>
                  <a:cubicBezTo>
                    <a:pt x="9626" y="-274"/>
                    <a:pt x="9157" y="-274"/>
                    <a:pt x="8570" y="1644"/>
                  </a:cubicBezTo>
                  <a:cubicBezTo>
                    <a:pt x="7983" y="3562"/>
                    <a:pt x="7278" y="7397"/>
                    <a:pt x="7004" y="10930"/>
                  </a:cubicBezTo>
                  <a:cubicBezTo>
                    <a:pt x="6730" y="14462"/>
                    <a:pt x="6887" y="17692"/>
                    <a:pt x="8139" y="19408"/>
                  </a:cubicBezTo>
                  <a:cubicBezTo>
                    <a:pt x="9391" y="21124"/>
                    <a:pt x="11739" y="21326"/>
                    <a:pt x="14165" y="20115"/>
                  </a:cubicBezTo>
                  <a:cubicBezTo>
                    <a:pt x="16591" y="18904"/>
                    <a:pt x="19096" y="16279"/>
                    <a:pt x="21600" y="1365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3" name="Line"/>
            <p:cNvSpPr/>
            <p:nvPr/>
          </p:nvSpPr>
          <p:spPr>
            <a:xfrm>
              <a:off x="6197321" y="3337023"/>
              <a:ext cx="137610" cy="20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5" h="21600" extrusionOk="0">
                  <a:moveTo>
                    <a:pt x="17280" y="0"/>
                  </a:moveTo>
                  <a:cubicBezTo>
                    <a:pt x="19080" y="745"/>
                    <a:pt x="20880" y="1490"/>
                    <a:pt x="21240" y="3972"/>
                  </a:cubicBezTo>
                  <a:cubicBezTo>
                    <a:pt x="21600" y="6455"/>
                    <a:pt x="20520" y="10676"/>
                    <a:pt x="16740" y="13903"/>
                  </a:cubicBezTo>
                  <a:cubicBezTo>
                    <a:pt x="12960" y="17131"/>
                    <a:pt x="6480" y="1936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4" name="Line"/>
            <p:cNvSpPr/>
            <p:nvPr/>
          </p:nvSpPr>
          <p:spPr>
            <a:xfrm>
              <a:off x="6687524" y="3078146"/>
              <a:ext cx="207361" cy="33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234" extrusionOk="0">
                  <a:moveTo>
                    <a:pt x="21403" y="7492"/>
                  </a:moveTo>
                  <a:cubicBezTo>
                    <a:pt x="20923" y="6762"/>
                    <a:pt x="20443" y="6033"/>
                    <a:pt x="20443" y="5157"/>
                  </a:cubicBezTo>
                  <a:cubicBezTo>
                    <a:pt x="20443" y="4281"/>
                    <a:pt x="20923" y="3260"/>
                    <a:pt x="21043" y="2384"/>
                  </a:cubicBezTo>
                  <a:cubicBezTo>
                    <a:pt x="21163" y="1508"/>
                    <a:pt x="20923" y="779"/>
                    <a:pt x="20083" y="341"/>
                  </a:cubicBezTo>
                  <a:cubicBezTo>
                    <a:pt x="19243" y="-97"/>
                    <a:pt x="17803" y="-243"/>
                    <a:pt x="15403" y="706"/>
                  </a:cubicBezTo>
                  <a:cubicBezTo>
                    <a:pt x="13003" y="1654"/>
                    <a:pt x="9643" y="3698"/>
                    <a:pt x="6883" y="6689"/>
                  </a:cubicBezTo>
                  <a:cubicBezTo>
                    <a:pt x="4123" y="9681"/>
                    <a:pt x="1963" y="13622"/>
                    <a:pt x="883" y="15957"/>
                  </a:cubicBezTo>
                  <a:cubicBezTo>
                    <a:pt x="-197" y="18292"/>
                    <a:pt x="-197" y="19022"/>
                    <a:pt x="403" y="19460"/>
                  </a:cubicBezTo>
                  <a:cubicBezTo>
                    <a:pt x="1003" y="19898"/>
                    <a:pt x="2203" y="20043"/>
                    <a:pt x="4003" y="19606"/>
                  </a:cubicBezTo>
                  <a:cubicBezTo>
                    <a:pt x="5803" y="19168"/>
                    <a:pt x="8203" y="18146"/>
                    <a:pt x="9763" y="17343"/>
                  </a:cubicBezTo>
                  <a:cubicBezTo>
                    <a:pt x="11323" y="16541"/>
                    <a:pt x="12043" y="15957"/>
                    <a:pt x="12883" y="15446"/>
                  </a:cubicBezTo>
                  <a:cubicBezTo>
                    <a:pt x="13723" y="14935"/>
                    <a:pt x="14683" y="14498"/>
                    <a:pt x="15763" y="14789"/>
                  </a:cubicBezTo>
                  <a:cubicBezTo>
                    <a:pt x="16843" y="15081"/>
                    <a:pt x="18043" y="16103"/>
                    <a:pt x="18763" y="16979"/>
                  </a:cubicBezTo>
                  <a:cubicBezTo>
                    <a:pt x="19483" y="17854"/>
                    <a:pt x="19723" y="18584"/>
                    <a:pt x="19843" y="19314"/>
                  </a:cubicBezTo>
                  <a:cubicBezTo>
                    <a:pt x="19963" y="20043"/>
                    <a:pt x="19963" y="20773"/>
                    <a:pt x="20083" y="21065"/>
                  </a:cubicBezTo>
                  <a:cubicBezTo>
                    <a:pt x="20203" y="21357"/>
                    <a:pt x="20443" y="21211"/>
                    <a:pt x="20683" y="210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5" name="Line"/>
            <p:cNvSpPr/>
            <p:nvPr/>
          </p:nvSpPr>
          <p:spPr>
            <a:xfrm>
              <a:off x="7006494" y="2980023"/>
              <a:ext cx="48831" cy="440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7" extrusionOk="0">
                  <a:moveTo>
                    <a:pt x="0" y="1084"/>
                  </a:moveTo>
                  <a:cubicBezTo>
                    <a:pt x="0" y="515"/>
                    <a:pt x="0" y="-53"/>
                    <a:pt x="1029" y="4"/>
                  </a:cubicBezTo>
                  <a:cubicBezTo>
                    <a:pt x="2057" y="61"/>
                    <a:pt x="4114" y="743"/>
                    <a:pt x="4628" y="2789"/>
                  </a:cubicBezTo>
                  <a:cubicBezTo>
                    <a:pt x="5143" y="4835"/>
                    <a:pt x="4114" y="8246"/>
                    <a:pt x="4114" y="11372"/>
                  </a:cubicBezTo>
                  <a:cubicBezTo>
                    <a:pt x="4114" y="14499"/>
                    <a:pt x="5143" y="17341"/>
                    <a:pt x="8228" y="18989"/>
                  </a:cubicBezTo>
                  <a:cubicBezTo>
                    <a:pt x="11314" y="20638"/>
                    <a:pt x="16457" y="21092"/>
                    <a:pt x="21600" y="2154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6" name="Line"/>
            <p:cNvSpPr/>
            <p:nvPr/>
          </p:nvSpPr>
          <p:spPr>
            <a:xfrm>
              <a:off x="7111128" y="3219150"/>
              <a:ext cx="558052" cy="2421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7" extrusionOk="0">
                  <a:moveTo>
                    <a:pt x="0" y="3606"/>
                  </a:moveTo>
                  <a:cubicBezTo>
                    <a:pt x="270" y="2791"/>
                    <a:pt x="540" y="1976"/>
                    <a:pt x="810" y="1976"/>
                  </a:cubicBezTo>
                  <a:cubicBezTo>
                    <a:pt x="1080" y="1976"/>
                    <a:pt x="1350" y="2791"/>
                    <a:pt x="1575" y="5440"/>
                  </a:cubicBezTo>
                  <a:cubicBezTo>
                    <a:pt x="1800" y="8089"/>
                    <a:pt x="1980" y="12572"/>
                    <a:pt x="2205" y="15730"/>
                  </a:cubicBezTo>
                  <a:cubicBezTo>
                    <a:pt x="2430" y="18889"/>
                    <a:pt x="2700" y="20723"/>
                    <a:pt x="3465" y="21130"/>
                  </a:cubicBezTo>
                  <a:cubicBezTo>
                    <a:pt x="4230" y="21538"/>
                    <a:pt x="5490" y="20519"/>
                    <a:pt x="6390" y="18074"/>
                  </a:cubicBezTo>
                  <a:cubicBezTo>
                    <a:pt x="7290" y="15629"/>
                    <a:pt x="7830" y="11757"/>
                    <a:pt x="7695" y="8496"/>
                  </a:cubicBezTo>
                  <a:cubicBezTo>
                    <a:pt x="7560" y="5236"/>
                    <a:pt x="6750" y="2587"/>
                    <a:pt x="5985" y="1263"/>
                  </a:cubicBezTo>
                  <a:cubicBezTo>
                    <a:pt x="5220" y="-62"/>
                    <a:pt x="4500" y="-62"/>
                    <a:pt x="3915" y="40"/>
                  </a:cubicBezTo>
                  <a:cubicBezTo>
                    <a:pt x="3330" y="142"/>
                    <a:pt x="2880" y="346"/>
                    <a:pt x="2925" y="753"/>
                  </a:cubicBezTo>
                  <a:cubicBezTo>
                    <a:pt x="2970" y="1161"/>
                    <a:pt x="3510" y="1772"/>
                    <a:pt x="4500" y="2078"/>
                  </a:cubicBezTo>
                  <a:cubicBezTo>
                    <a:pt x="5490" y="2383"/>
                    <a:pt x="6930" y="2383"/>
                    <a:pt x="8055" y="2995"/>
                  </a:cubicBezTo>
                  <a:cubicBezTo>
                    <a:pt x="9180" y="3606"/>
                    <a:pt x="9990" y="4829"/>
                    <a:pt x="10440" y="6357"/>
                  </a:cubicBezTo>
                  <a:cubicBezTo>
                    <a:pt x="10890" y="7885"/>
                    <a:pt x="10980" y="9719"/>
                    <a:pt x="10710" y="11349"/>
                  </a:cubicBezTo>
                  <a:cubicBezTo>
                    <a:pt x="10440" y="12980"/>
                    <a:pt x="9810" y="14406"/>
                    <a:pt x="9765" y="14610"/>
                  </a:cubicBezTo>
                  <a:cubicBezTo>
                    <a:pt x="9720" y="14813"/>
                    <a:pt x="10260" y="13795"/>
                    <a:pt x="11115" y="12164"/>
                  </a:cubicBezTo>
                  <a:cubicBezTo>
                    <a:pt x="11970" y="10534"/>
                    <a:pt x="13140" y="8293"/>
                    <a:pt x="13950" y="6561"/>
                  </a:cubicBezTo>
                  <a:cubicBezTo>
                    <a:pt x="14760" y="4829"/>
                    <a:pt x="15210" y="3606"/>
                    <a:pt x="15660" y="2893"/>
                  </a:cubicBezTo>
                  <a:cubicBezTo>
                    <a:pt x="16110" y="2180"/>
                    <a:pt x="16560" y="1976"/>
                    <a:pt x="16920" y="2383"/>
                  </a:cubicBezTo>
                  <a:cubicBezTo>
                    <a:pt x="17280" y="2791"/>
                    <a:pt x="17550" y="3810"/>
                    <a:pt x="17730" y="5032"/>
                  </a:cubicBezTo>
                  <a:cubicBezTo>
                    <a:pt x="17910" y="6255"/>
                    <a:pt x="18000" y="7681"/>
                    <a:pt x="18360" y="9108"/>
                  </a:cubicBezTo>
                  <a:cubicBezTo>
                    <a:pt x="18720" y="10534"/>
                    <a:pt x="19350" y="11961"/>
                    <a:pt x="19935" y="12470"/>
                  </a:cubicBezTo>
                  <a:cubicBezTo>
                    <a:pt x="20520" y="12980"/>
                    <a:pt x="21060" y="12572"/>
                    <a:pt x="21600" y="1216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7" name="Line"/>
            <p:cNvSpPr/>
            <p:nvPr/>
          </p:nvSpPr>
          <p:spPr>
            <a:xfrm>
              <a:off x="7466886" y="3157573"/>
              <a:ext cx="432474" cy="5460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1314" extrusionOk="0">
                  <a:moveTo>
                    <a:pt x="15166" y="2648"/>
                  </a:moveTo>
                  <a:cubicBezTo>
                    <a:pt x="15511" y="2103"/>
                    <a:pt x="15855" y="1559"/>
                    <a:pt x="16085" y="1059"/>
                  </a:cubicBezTo>
                  <a:cubicBezTo>
                    <a:pt x="16315" y="560"/>
                    <a:pt x="16430" y="107"/>
                    <a:pt x="16200" y="16"/>
                  </a:cubicBezTo>
                  <a:cubicBezTo>
                    <a:pt x="15970" y="-75"/>
                    <a:pt x="15396" y="197"/>
                    <a:pt x="14074" y="1468"/>
                  </a:cubicBezTo>
                  <a:cubicBezTo>
                    <a:pt x="12753" y="2738"/>
                    <a:pt x="10685" y="5007"/>
                    <a:pt x="9594" y="6414"/>
                  </a:cubicBezTo>
                  <a:cubicBezTo>
                    <a:pt x="8502" y="7821"/>
                    <a:pt x="8387" y="8365"/>
                    <a:pt x="8732" y="8683"/>
                  </a:cubicBezTo>
                  <a:cubicBezTo>
                    <a:pt x="9077" y="9001"/>
                    <a:pt x="9881" y="9091"/>
                    <a:pt x="11030" y="8501"/>
                  </a:cubicBezTo>
                  <a:cubicBezTo>
                    <a:pt x="12179" y="7912"/>
                    <a:pt x="13672" y="6641"/>
                    <a:pt x="14477" y="5779"/>
                  </a:cubicBezTo>
                  <a:cubicBezTo>
                    <a:pt x="15281" y="4917"/>
                    <a:pt x="15396" y="4463"/>
                    <a:pt x="15683" y="4100"/>
                  </a:cubicBezTo>
                  <a:cubicBezTo>
                    <a:pt x="15970" y="3737"/>
                    <a:pt x="16430" y="3464"/>
                    <a:pt x="16889" y="3510"/>
                  </a:cubicBezTo>
                  <a:cubicBezTo>
                    <a:pt x="17349" y="3555"/>
                    <a:pt x="17809" y="3918"/>
                    <a:pt x="18728" y="5370"/>
                  </a:cubicBezTo>
                  <a:cubicBezTo>
                    <a:pt x="19647" y="6822"/>
                    <a:pt x="21026" y="9364"/>
                    <a:pt x="21313" y="11769"/>
                  </a:cubicBezTo>
                  <a:cubicBezTo>
                    <a:pt x="21600" y="14174"/>
                    <a:pt x="20796" y="16443"/>
                    <a:pt x="18900" y="18122"/>
                  </a:cubicBezTo>
                  <a:cubicBezTo>
                    <a:pt x="17004" y="19801"/>
                    <a:pt x="14017" y="20890"/>
                    <a:pt x="10685" y="21207"/>
                  </a:cubicBezTo>
                  <a:cubicBezTo>
                    <a:pt x="7353" y="21525"/>
                    <a:pt x="3677" y="21071"/>
                    <a:pt x="0" y="2061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8" name="Line"/>
            <p:cNvSpPr/>
            <p:nvPr/>
          </p:nvSpPr>
          <p:spPr>
            <a:xfrm>
              <a:off x="7941228" y="3164958"/>
              <a:ext cx="251147" cy="2710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4" h="21522" extrusionOk="0">
                  <a:moveTo>
                    <a:pt x="11890" y="5354"/>
                  </a:moveTo>
                  <a:cubicBezTo>
                    <a:pt x="11295" y="4431"/>
                    <a:pt x="10701" y="3508"/>
                    <a:pt x="9908" y="2400"/>
                  </a:cubicBezTo>
                  <a:cubicBezTo>
                    <a:pt x="9116" y="1292"/>
                    <a:pt x="8125" y="0"/>
                    <a:pt x="7233" y="0"/>
                  </a:cubicBezTo>
                  <a:cubicBezTo>
                    <a:pt x="6341" y="0"/>
                    <a:pt x="5549" y="1292"/>
                    <a:pt x="4855" y="2769"/>
                  </a:cubicBezTo>
                  <a:cubicBezTo>
                    <a:pt x="4161" y="4246"/>
                    <a:pt x="3567" y="5908"/>
                    <a:pt x="3765" y="7569"/>
                  </a:cubicBezTo>
                  <a:cubicBezTo>
                    <a:pt x="3963" y="9231"/>
                    <a:pt x="4954" y="10892"/>
                    <a:pt x="7530" y="12185"/>
                  </a:cubicBezTo>
                  <a:cubicBezTo>
                    <a:pt x="10106" y="13477"/>
                    <a:pt x="14268" y="14400"/>
                    <a:pt x="16745" y="15138"/>
                  </a:cubicBezTo>
                  <a:cubicBezTo>
                    <a:pt x="19222" y="15877"/>
                    <a:pt x="20015" y="16431"/>
                    <a:pt x="20609" y="17169"/>
                  </a:cubicBezTo>
                  <a:cubicBezTo>
                    <a:pt x="21204" y="17908"/>
                    <a:pt x="21600" y="18831"/>
                    <a:pt x="21303" y="19477"/>
                  </a:cubicBezTo>
                  <a:cubicBezTo>
                    <a:pt x="21006" y="20123"/>
                    <a:pt x="20015" y="20492"/>
                    <a:pt x="16844" y="20862"/>
                  </a:cubicBezTo>
                  <a:cubicBezTo>
                    <a:pt x="13673" y="21231"/>
                    <a:pt x="8323" y="21600"/>
                    <a:pt x="5152" y="21508"/>
                  </a:cubicBezTo>
                  <a:cubicBezTo>
                    <a:pt x="1982" y="21415"/>
                    <a:pt x="991" y="20862"/>
                    <a:pt x="0" y="2030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09" name="Line"/>
            <p:cNvSpPr/>
            <p:nvPr/>
          </p:nvSpPr>
          <p:spPr>
            <a:xfrm>
              <a:off x="8238632" y="3260291"/>
              <a:ext cx="65330" cy="2301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7" h="21600" extrusionOk="0">
                  <a:moveTo>
                    <a:pt x="14224" y="0"/>
                  </a:moveTo>
                  <a:cubicBezTo>
                    <a:pt x="7520" y="3491"/>
                    <a:pt x="817" y="6982"/>
                    <a:pt x="72" y="10473"/>
                  </a:cubicBezTo>
                  <a:cubicBezTo>
                    <a:pt x="-673" y="13964"/>
                    <a:pt x="4541" y="17455"/>
                    <a:pt x="9010" y="19309"/>
                  </a:cubicBezTo>
                  <a:cubicBezTo>
                    <a:pt x="13479" y="21164"/>
                    <a:pt x="17203" y="21382"/>
                    <a:pt x="20927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0" name="Line"/>
            <p:cNvSpPr/>
            <p:nvPr/>
          </p:nvSpPr>
          <p:spPr>
            <a:xfrm>
              <a:off x="8437534" y="3064974"/>
              <a:ext cx="626771" cy="4870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4" h="21443" extrusionOk="0">
                  <a:moveTo>
                    <a:pt x="5964" y="0"/>
                  </a:moveTo>
                  <a:cubicBezTo>
                    <a:pt x="5884" y="3378"/>
                    <a:pt x="5804" y="6756"/>
                    <a:pt x="5724" y="9367"/>
                  </a:cubicBezTo>
                  <a:cubicBezTo>
                    <a:pt x="5644" y="11977"/>
                    <a:pt x="5564" y="13820"/>
                    <a:pt x="5644" y="14946"/>
                  </a:cubicBezTo>
                  <a:cubicBezTo>
                    <a:pt x="5724" y="16072"/>
                    <a:pt x="5964" y="16482"/>
                    <a:pt x="5964" y="16226"/>
                  </a:cubicBezTo>
                  <a:cubicBezTo>
                    <a:pt x="5964" y="15970"/>
                    <a:pt x="5724" y="15048"/>
                    <a:pt x="5004" y="14229"/>
                  </a:cubicBezTo>
                  <a:cubicBezTo>
                    <a:pt x="4284" y="13410"/>
                    <a:pt x="3084" y="12694"/>
                    <a:pt x="2244" y="12387"/>
                  </a:cubicBezTo>
                  <a:cubicBezTo>
                    <a:pt x="1404" y="12080"/>
                    <a:pt x="924" y="12182"/>
                    <a:pt x="564" y="12540"/>
                  </a:cubicBezTo>
                  <a:cubicBezTo>
                    <a:pt x="204" y="12899"/>
                    <a:pt x="-36" y="13513"/>
                    <a:pt x="4" y="14332"/>
                  </a:cubicBezTo>
                  <a:cubicBezTo>
                    <a:pt x="44" y="15151"/>
                    <a:pt x="364" y="16174"/>
                    <a:pt x="1604" y="16840"/>
                  </a:cubicBezTo>
                  <a:cubicBezTo>
                    <a:pt x="2844" y="17505"/>
                    <a:pt x="5004" y="17812"/>
                    <a:pt x="7204" y="17608"/>
                  </a:cubicBezTo>
                  <a:cubicBezTo>
                    <a:pt x="9404" y="17403"/>
                    <a:pt x="11644" y="16686"/>
                    <a:pt x="13404" y="15611"/>
                  </a:cubicBezTo>
                  <a:cubicBezTo>
                    <a:pt x="15164" y="14536"/>
                    <a:pt x="16444" y="13103"/>
                    <a:pt x="17124" y="11926"/>
                  </a:cubicBezTo>
                  <a:cubicBezTo>
                    <a:pt x="17804" y="10749"/>
                    <a:pt x="17884" y="9827"/>
                    <a:pt x="17684" y="9316"/>
                  </a:cubicBezTo>
                  <a:cubicBezTo>
                    <a:pt x="17484" y="8804"/>
                    <a:pt x="17004" y="8701"/>
                    <a:pt x="15964" y="9674"/>
                  </a:cubicBezTo>
                  <a:cubicBezTo>
                    <a:pt x="14924" y="10646"/>
                    <a:pt x="13324" y="12694"/>
                    <a:pt x="12364" y="14537"/>
                  </a:cubicBezTo>
                  <a:cubicBezTo>
                    <a:pt x="11404" y="16379"/>
                    <a:pt x="11084" y="18017"/>
                    <a:pt x="11604" y="19194"/>
                  </a:cubicBezTo>
                  <a:cubicBezTo>
                    <a:pt x="12124" y="20372"/>
                    <a:pt x="13484" y="21088"/>
                    <a:pt x="15044" y="21344"/>
                  </a:cubicBezTo>
                  <a:cubicBezTo>
                    <a:pt x="16604" y="21600"/>
                    <a:pt x="18364" y="21395"/>
                    <a:pt x="19484" y="20320"/>
                  </a:cubicBezTo>
                  <a:cubicBezTo>
                    <a:pt x="20604" y="19246"/>
                    <a:pt x="21084" y="17300"/>
                    <a:pt x="21564" y="153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1" name="Line"/>
            <p:cNvSpPr/>
            <p:nvPr/>
          </p:nvSpPr>
          <p:spPr>
            <a:xfrm>
              <a:off x="8266596" y="2960339"/>
              <a:ext cx="79219" cy="62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5" h="21600" extrusionOk="0">
                  <a:moveTo>
                    <a:pt x="659" y="21600"/>
                  </a:moveTo>
                  <a:cubicBezTo>
                    <a:pt x="42" y="17600"/>
                    <a:pt x="-575" y="13600"/>
                    <a:pt x="968" y="11200"/>
                  </a:cubicBezTo>
                  <a:cubicBezTo>
                    <a:pt x="2511" y="8800"/>
                    <a:pt x="6214" y="8000"/>
                    <a:pt x="9917" y="6400"/>
                  </a:cubicBezTo>
                  <a:cubicBezTo>
                    <a:pt x="13619" y="4800"/>
                    <a:pt x="17322" y="2400"/>
                    <a:pt x="21025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2" name="Line"/>
            <p:cNvSpPr/>
            <p:nvPr/>
          </p:nvSpPr>
          <p:spPr>
            <a:xfrm>
              <a:off x="198283" y="4224959"/>
              <a:ext cx="256081" cy="2998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2" h="20943" extrusionOk="0">
                  <a:moveTo>
                    <a:pt x="9749" y="3268"/>
                  </a:moveTo>
                  <a:cubicBezTo>
                    <a:pt x="8984" y="2131"/>
                    <a:pt x="8219" y="995"/>
                    <a:pt x="7455" y="832"/>
                  </a:cubicBezTo>
                  <a:cubicBezTo>
                    <a:pt x="6690" y="670"/>
                    <a:pt x="5926" y="1482"/>
                    <a:pt x="4874" y="4162"/>
                  </a:cubicBezTo>
                  <a:cubicBezTo>
                    <a:pt x="3823" y="6841"/>
                    <a:pt x="2485" y="11389"/>
                    <a:pt x="1720" y="14150"/>
                  </a:cubicBezTo>
                  <a:cubicBezTo>
                    <a:pt x="956" y="16910"/>
                    <a:pt x="765" y="17885"/>
                    <a:pt x="860" y="18778"/>
                  </a:cubicBezTo>
                  <a:cubicBezTo>
                    <a:pt x="956" y="19671"/>
                    <a:pt x="1338" y="20483"/>
                    <a:pt x="2198" y="20808"/>
                  </a:cubicBezTo>
                  <a:cubicBezTo>
                    <a:pt x="3058" y="21133"/>
                    <a:pt x="4396" y="20971"/>
                    <a:pt x="7646" y="19184"/>
                  </a:cubicBezTo>
                  <a:cubicBezTo>
                    <a:pt x="10896" y="17398"/>
                    <a:pt x="16057" y="13987"/>
                    <a:pt x="18733" y="10820"/>
                  </a:cubicBezTo>
                  <a:cubicBezTo>
                    <a:pt x="21409" y="7653"/>
                    <a:pt x="21600" y="4730"/>
                    <a:pt x="20166" y="2700"/>
                  </a:cubicBezTo>
                  <a:cubicBezTo>
                    <a:pt x="18733" y="670"/>
                    <a:pt x="15674" y="-467"/>
                    <a:pt x="12042" y="183"/>
                  </a:cubicBezTo>
                  <a:cubicBezTo>
                    <a:pt x="8411" y="832"/>
                    <a:pt x="4205" y="3268"/>
                    <a:pt x="2103" y="4892"/>
                  </a:cubicBezTo>
                  <a:cubicBezTo>
                    <a:pt x="0" y="6516"/>
                    <a:pt x="0" y="7328"/>
                    <a:pt x="0" y="814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3" name="Line"/>
            <p:cNvSpPr/>
            <p:nvPr/>
          </p:nvSpPr>
          <p:spPr>
            <a:xfrm>
              <a:off x="449405" y="4160147"/>
              <a:ext cx="283598" cy="295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6" h="21600" extrusionOk="0">
                  <a:moveTo>
                    <a:pt x="0" y="8674"/>
                  </a:moveTo>
                  <a:cubicBezTo>
                    <a:pt x="523" y="7994"/>
                    <a:pt x="1045" y="7313"/>
                    <a:pt x="1306" y="7398"/>
                  </a:cubicBezTo>
                  <a:cubicBezTo>
                    <a:pt x="1568" y="7483"/>
                    <a:pt x="1568" y="8334"/>
                    <a:pt x="1481" y="10290"/>
                  </a:cubicBezTo>
                  <a:cubicBezTo>
                    <a:pt x="1394" y="12246"/>
                    <a:pt x="1219" y="15307"/>
                    <a:pt x="1132" y="17263"/>
                  </a:cubicBezTo>
                  <a:cubicBezTo>
                    <a:pt x="1045" y="19219"/>
                    <a:pt x="1045" y="20069"/>
                    <a:pt x="2003" y="20409"/>
                  </a:cubicBezTo>
                  <a:cubicBezTo>
                    <a:pt x="2961" y="20750"/>
                    <a:pt x="4877" y="20580"/>
                    <a:pt x="6445" y="19729"/>
                  </a:cubicBezTo>
                  <a:cubicBezTo>
                    <a:pt x="8013" y="18879"/>
                    <a:pt x="9232" y="17348"/>
                    <a:pt x="10190" y="16328"/>
                  </a:cubicBezTo>
                  <a:cubicBezTo>
                    <a:pt x="11148" y="15307"/>
                    <a:pt x="11845" y="14797"/>
                    <a:pt x="12368" y="15052"/>
                  </a:cubicBezTo>
                  <a:cubicBezTo>
                    <a:pt x="12890" y="15307"/>
                    <a:pt x="13239" y="16328"/>
                    <a:pt x="13413" y="17263"/>
                  </a:cubicBezTo>
                  <a:cubicBezTo>
                    <a:pt x="13587" y="18198"/>
                    <a:pt x="13587" y="19049"/>
                    <a:pt x="13413" y="19899"/>
                  </a:cubicBezTo>
                  <a:cubicBezTo>
                    <a:pt x="13239" y="20750"/>
                    <a:pt x="12890" y="21600"/>
                    <a:pt x="13326" y="21600"/>
                  </a:cubicBezTo>
                  <a:cubicBezTo>
                    <a:pt x="13761" y="21600"/>
                    <a:pt x="14981" y="20750"/>
                    <a:pt x="16723" y="18624"/>
                  </a:cubicBezTo>
                  <a:cubicBezTo>
                    <a:pt x="18465" y="16498"/>
                    <a:pt x="20729" y="13096"/>
                    <a:pt x="21165" y="9780"/>
                  </a:cubicBezTo>
                  <a:cubicBezTo>
                    <a:pt x="21600" y="6463"/>
                    <a:pt x="20206" y="3231"/>
                    <a:pt x="18813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4" name="Line"/>
            <p:cNvSpPr/>
            <p:nvPr/>
          </p:nvSpPr>
          <p:spPr>
            <a:xfrm>
              <a:off x="770284" y="4235206"/>
              <a:ext cx="781271" cy="296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7" extrusionOk="0">
                  <a:moveTo>
                    <a:pt x="0" y="4107"/>
                  </a:moveTo>
                  <a:cubicBezTo>
                    <a:pt x="321" y="3941"/>
                    <a:pt x="643" y="3775"/>
                    <a:pt x="868" y="4273"/>
                  </a:cubicBezTo>
                  <a:cubicBezTo>
                    <a:pt x="1093" y="4772"/>
                    <a:pt x="1221" y="5935"/>
                    <a:pt x="1254" y="8178"/>
                  </a:cubicBezTo>
                  <a:cubicBezTo>
                    <a:pt x="1286" y="10421"/>
                    <a:pt x="1221" y="13744"/>
                    <a:pt x="1093" y="16153"/>
                  </a:cubicBezTo>
                  <a:cubicBezTo>
                    <a:pt x="964" y="18562"/>
                    <a:pt x="771" y="20058"/>
                    <a:pt x="836" y="20390"/>
                  </a:cubicBezTo>
                  <a:cubicBezTo>
                    <a:pt x="900" y="20722"/>
                    <a:pt x="1221" y="19892"/>
                    <a:pt x="1864" y="17067"/>
                  </a:cubicBezTo>
                  <a:cubicBezTo>
                    <a:pt x="2507" y="14242"/>
                    <a:pt x="3471" y="9424"/>
                    <a:pt x="4050" y="6682"/>
                  </a:cubicBezTo>
                  <a:cubicBezTo>
                    <a:pt x="4629" y="3941"/>
                    <a:pt x="4821" y="3276"/>
                    <a:pt x="5079" y="2778"/>
                  </a:cubicBezTo>
                  <a:cubicBezTo>
                    <a:pt x="5336" y="2279"/>
                    <a:pt x="5657" y="1947"/>
                    <a:pt x="5946" y="2113"/>
                  </a:cubicBezTo>
                  <a:cubicBezTo>
                    <a:pt x="6236" y="2279"/>
                    <a:pt x="6493" y="2944"/>
                    <a:pt x="6686" y="4605"/>
                  </a:cubicBezTo>
                  <a:cubicBezTo>
                    <a:pt x="6879" y="6267"/>
                    <a:pt x="7007" y="8925"/>
                    <a:pt x="7071" y="10670"/>
                  </a:cubicBezTo>
                  <a:cubicBezTo>
                    <a:pt x="7136" y="12415"/>
                    <a:pt x="7136" y="13245"/>
                    <a:pt x="7296" y="13827"/>
                  </a:cubicBezTo>
                  <a:cubicBezTo>
                    <a:pt x="7457" y="14409"/>
                    <a:pt x="7779" y="14741"/>
                    <a:pt x="8582" y="13910"/>
                  </a:cubicBezTo>
                  <a:cubicBezTo>
                    <a:pt x="9386" y="13079"/>
                    <a:pt x="10671" y="11085"/>
                    <a:pt x="11411" y="9009"/>
                  </a:cubicBezTo>
                  <a:cubicBezTo>
                    <a:pt x="12150" y="6932"/>
                    <a:pt x="12343" y="4772"/>
                    <a:pt x="12439" y="3276"/>
                  </a:cubicBezTo>
                  <a:cubicBezTo>
                    <a:pt x="12536" y="1781"/>
                    <a:pt x="12536" y="950"/>
                    <a:pt x="12375" y="452"/>
                  </a:cubicBezTo>
                  <a:cubicBezTo>
                    <a:pt x="12214" y="-47"/>
                    <a:pt x="11893" y="-213"/>
                    <a:pt x="11475" y="369"/>
                  </a:cubicBezTo>
                  <a:cubicBezTo>
                    <a:pt x="11057" y="950"/>
                    <a:pt x="10543" y="2279"/>
                    <a:pt x="10061" y="4689"/>
                  </a:cubicBezTo>
                  <a:cubicBezTo>
                    <a:pt x="9579" y="7098"/>
                    <a:pt x="9129" y="10587"/>
                    <a:pt x="8936" y="12830"/>
                  </a:cubicBezTo>
                  <a:cubicBezTo>
                    <a:pt x="8743" y="15073"/>
                    <a:pt x="8807" y="16070"/>
                    <a:pt x="9225" y="16818"/>
                  </a:cubicBezTo>
                  <a:cubicBezTo>
                    <a:pt x="9643" y="17565"/>
                    <a:pt x="10414" y="18064"/>
                    <a:pt x="11314" y="17565"/>
                  </a:cubicBezTo>
                  <a:cubicBezTo>
                    <a:pt x="12214" y="17067"/>
                    <a:pt x="13243" y="15572"/>
                    <a:pt x="13918" y="14741"/>
                  </a:cubicBezTo>
                  <a:cubicBezTo>
                    <a:pt x="14593" y="13910"/>
                    <a:pt x="14914" y="13744"/>
                    <a:pt x="15075" y="14076"/>
                  </a:cubicBezTo>
                  <a:cubicBezTo>
                    <a:pt x="15236" y="14409"/>
                    <a:pt x="15236" y="15239"/>
                    <a:pt x="15204" y="16070"/>
                  </a:cubicBezTo>
                  <a:cubicBezTo>
                    <a:pt x="15171" y="16901"/>
                    <a:pt x="15107" y="17732"/>
                    <a:pt x="14850" y="18562"/>
                  </a:cubicBezTo>
                  <a:cubicBezTo>
                    <a:pt x="14593" y="19393"/>
                    <a:pt x="14143" y="20224"/>
                    <a:pt x="13757" y="20722"/>
                  </a:cubicBezTo>
                  <a:cubicBezTo>
                    <a:pt x="13371" y="21221"/>
                    <a:pt x="13050" y="21387"/>
                    <a:pt x="12921" y="20972"/>
                  </a:cubicBezTo>
                  <a:cubicBezTo>
                    <a:pt x="12793" y="20556"/>
                    <a:pt x="12857" y="19559"/>
                    <a:pt x="13404" y="17482"/>
                  </a:cubicBezTo>
                  <a:cubicBezTo>
                    <a:pt x="13950" y="15405"/>
                    <a:pt x="14979" y="12249"/>
                    <a:pt x="16264" y="9175"/>
                  </a:cubicBezTo>
                  <a:cubicBezTo>
                    <a:pt x="17550" y="6101"/>
                    <a:pt x="19093" y="3110"/>
                    <a:pt x="20025" y="1698"/>
                  </a:cubicBezTo>
                  <a:cubicBezTo>
                    <a:pt x="20957" y="285"/>
                    <a:pt x="21279" y="452"/>
                    <a:pt x="21600" y="61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5" name="Line"/>
            <p:cNvSpPr/>
            <p:nvPr/>
          </p:nvSpPr>
          <p:spPr>
            <a:xfrm>
              <a:off x="1516676" y="4234896"/>
              <a:ext cx="277989" cy="283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0" h="21247" extrusionOk="0">
                  <a:moveTo>
                    <a:pt x="10800" y="148"/>
                  </a:moveTo>
                  <a:cubicBezTo>
                    <a:pt x="9900" y="-26"/>
                    <a:pt x="9000" y="-200"/>
                    <a:pt x="8010" y="584"/>
                  </a:cubicBezTo>
                  <a:cubicBezTo>
                    <a:pt x="7020" y="1368"/>
                    <a:pt x="5940" y="3110"/>
                    <a:pt x="5130" y="4852"/>
                  </a:cubicBezTo>
                  <a:cubicBezTo>
                    <a:pt x="4320" y="6594"/>
                    <a:pt x="3780" y="8335"/>
                    <a:pt x="3600" y="9729"/>
                  </a:cubicBezTo>
                  <a:cubicBezTo>
                    <a:pt x="3420" y="11123"/>
                    <a:pt x="3600" y="12168"/>
                    <a:pt x="5850" y="12342"/>
                  </a:cubicBezTo>
                  <a:cubicBezTo>
                    <a:pt x="8100" y="12516"/>
                    <a:pt x="12420" y="11819"/>
                    <a:pt x="15210" y="11471"/>
                  </a:cubicBezTo>
                  <a:cubicBezTo>
                    <a:pt x="18000" y="11123"/>
                    <a:pt x="19260" y="11123"/>
                    <a:pt x="20160" y="11471"/>
                  </a:cubicBezTo>
                  <a:cubicBezTo>
                    <a:pt x="21060" y="11819"/>
                    <a:pt x="21600" y="12516"/>
                    <a:pt x="21510" y="13213"/>
                  </a:cubicBezTo>
                  <a:cubicBezTo>
                    <a:pt x="21420" y="13910"/>
                    <a:pt x="20700" y="14606"/>
                    <a:pt x="17910" y="15913"/>
                  </a:cubicBezTo>
                  <a:cubicBezTo>
                    <a:pt x="15120" y="17219"/>
                    <a:pt x="10260" y="19135"/>
                    <a:pt x="7200" y="20181"/>
                  </a:cubicBezTo>
                  <a:cubicBezTo>
                    <a:pt x="4140" y="21226"/>
                    <a:pt x="2880" y="21400"/>
                    <a:pt x="1980" y="21139"/>
                  </a:cubicBezTo>
                  <a:cubicBezTo>
                    <a:pt x="1080" y="20877"/>
                    <a:pt x="540" y="20181"/>
                    <a:pt x="0" y="194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6" name="Line"/>
            <p:cNvSpPr/>
            <p:nvPr/>
          </p:nvSpPr>
          <p:spPr>
            <a:xfrm>
              <a:off x="1821130" y="4068871"/>
              <a:ext cx="276601" cy="412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5" h="21189" extrusionOk="0">
                  <a:moveTo>
                    <a:pt x="6616" y="2536"/>
                  </a:moveTo>
                  <a:cubicBezTo>
                    <a:pt x="6795" y="1820"/>
                    <a:pt x="6973" y="1104"/>
                    <a:pt x="6616" y="627"/>
                  </a:cubicBezTo>
                  <a:cubicBezTo>
                    <a:pt x="6259" y="150"/>
                    <a:pt x="5367" y="-89"/>
                    <a:pt x="4564" y="30"/>
                  </a:cubicBezTo>
                  <a:cubicBezTo>
                    <a:pt x="3760" y="150"/>
                    <a:pt x="3046" y="627"/>
                    <a:pt x="2332" y="2835"/>
                  </a:cubicBezTo>
                  <a:cubicBezTo>
                    <a:pt x="1618" y="5042"/>
                    <a:pt x="904" y="8981"/>
                    <a:pt x="458" y="12262"/>
                  </a:cubicBezTo>
                  <a:cubicBezTo>
                    <a:pt x="12" y="15544"/>
                    <a:pt x="-167" y="18170"/>
                    <a:pt x="190" y="19661"/>
                  </a:cubicBezTo>
                  <a:cubicBezTo>
                    <a:pt x="547" y="21153"/>
                    <a:pt x="1440" y="21511"/>
                    <a:pt x="3314" y="20914"/>
                  </a:cubicBezTo>
                  <a:cubicBezTo>
                    <a:pt x="5188" y="20318"/>
                    <a:pt x="8045" y="18766"/>
                    <a:pt x="10901" y="16439"/>
                  </a:cubicBezTo>
                  <a:cubicBezTo>
                    <a:pt x="13757" y="14112"/>
                    <a:pt x="16613" y="11009"/>
                    <a:pt x="18309" y="9160"/>
                  </a:cubicBezTo>
                  <a:cubicBezTo>
                    <a:pt x="20005" y="7310"/>
                    <a:pt x="20540" y="6713"/>
                    <a:pt x="20897" y="6773"/>
                  </a:cubicBezTo>
                  <a:cubicBezTo>
                    <a:pt x="21254" y="6833"/>
                    <a:pt x="21433" y="7549"/>
                    <a:pt x="20897" y="9219"/>
                  </a:cubicBezTo>
                  <a:cubicBezTo>
                    <a:pt x="20362" y="10890"/>
                    <a:pt x="19112" y="13515"/>
                    <a:pt x="18577" y="15484"/>
                  </a:cubicBezTo>
                  <a:cubicBezTo>
                    <a:pt x="18041" y="17454"/>
                    <a:pt x="18220" y="18766"/>
                    <a:pt x="18398" y="200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7" name="Line"/>
            <p:cNvSpPr/>
            <p:nvPr/>
          </p:nvSpPr>
          <p:spPr>
            <a:xfrm>
              <a:off x="2187371" y="4334538"/>
              <a:ext cx="26869" cy="244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99" h="21600" extrusionOk="0">
                  <a:moveTo>
                    <a:pt x="15399" y="0"/>
                  </a:moveTo>
                  <a:cubicBezTo>
                    <a:pt x="8199" y="4937"/>
                    <a:pt x="999" y="9874"/>
                    <a:pt x="99" y="13371"/>
                  </a:cubicBezTo>
                  <a:cubicBezTo>
                    <a:pt x="-801" y="16869"/>
                    <a:pt x="4599" y="18926"/>
                    <a:pt x="9099" y="20057"/>
                  </a:cubicBezTo>
                  <a:cubicBezTo>
                    <a:pt x="13599" y="21189"/>
                    <a:pt x="17199" y="21394"/>
                    <a:pt x="20799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8" name="Line"/>
            <p:cNvSpPr/>
            <p:nvPr/>
          </p:nvSpPr>
          <p:spPr>
            <a:xfrm>
              <a:off x="2207263" y="4578685"/>
              <a:ext cx="27904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19" name="Line"/>
            <p:cNvSpPr/>
            <p:nvPr/>
          </p:nvSpPr>
          <p:spPr>
            <a:xfrm>
              <a:off x="2158434" y="4034586"/>
              <a:ext cx="1" cy="90684"/>
            </a:xfrm>
            <a:prstGeom prst="ellipse">
              <a:avLst/>
            </a:pr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0" name="Line"/>
            <p:cNvSpPr/>
            <p:nvPr/>
          </p:nvSpPr>
          <p:spPr>
            <a:xfrm>
              <a:off x="2144483" y="4214782"/>
              <a:ext cx="452885" cy="542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256" extrusionOk="0">
                  <a:moveTo>
                    <a:pt x="10526" y="6061"/>
                  </a:moveTo>
                  <a:cubicBezTo>
                    <a:pt x="10416" y="8886"/>
                    <a:pt x="10307" y="11711"/>
                    <a:pt x="10307" y="13944"/>
                  </a:cubicBezTo>
                  <a:cubicBezTo>
                    <a:pt x="10307" y="16177"/>
                    <a:pt x="10416" y="17818"/>
                    <a:pt x="10471" y="19048"/>
                  </a:cubicBezTo>
                  <a:cubicBezTo>
                    <a:pt x="10526" y="20278"/>
                    <a:pt x="10526" y="21099"/>
                    <a:pt x="10471" y="21235"/>
                  </a:cubicBezTo>
                  <a:cubicBezTo>
                    <a:pt x="10416" y="21372"/>
                    <a:pt x="10307" y="20825"/>
                    <a:pt x="10087" y="19139"/>
                  </a:cubicBezTo>
                  <a:cubicBezTo>
                    <a:pt x="9868" y="17453"/>
                    <a:pt x="9539" y="14628"/>
                    <a:pt x="9813" y="11757"/>
                  </a:cubicBezTo>
                  <a:cubicBezTo>
                    <a:pt x="10087" y="8886"/>
                    <a:pt x="10964" y="5969"/>
                    <a:pt x="12499" y="3919"/>
                  </a:cubicBezTo>
                  <a:cubicBezTo>
                    <a:pt x="14035" y="1868"/>
                    <a:pt x="16227" y="683"/>
                    <a:pt x="17872" y="228"/>
                  </a:cubicBezTo>
                  <a:cubicBezTo>
                    <a:pt x="19517" y="-228"/>
                    <a:pt x="20613" y="45"/>
                    <a:pt x="21107" y="638"/>
                  </a:cubicBezTo>
                  <a:cubicBezTo>
                    <a:pt x="21600" y="1230"/>
                    <a:pt x="21490" y="2142"/>
                    <a:pt x="19572" y="3326"/>
                  </a:cubicBezTo>
                  <a:cubicBezTo>
                    <a:pt x="17653" y="4511"/>
                    <a:pt x="13925" y="5969"/>
                    <a:pt x="10361" y="6972"/>
                  </a:cubicBezTo>
                  <a:cubicBezTo>
                    <a:pt x="6798" y="7975"/>
                    <a:pt x="3399" y="8521"/>
                    <a:pt x="0" y="906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1" name="Line"/>
            <p:cNvSpPr/>
            <p:nvPr/>
          </p:nvSpPr>
          <p:spPr>
            <a:xfrm>
              <a:off x="2989001" y="4150742"/>
              <a:ext cx="210140" cy="285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081" extrusionOk="0">
                  <a:moveTo>
                    <a:pt x="14906" y="3265"/>
                  </a:moveTo>
                  <a:cubicBezTo>
                    <a:pt x="14668" y="2408"/>
                    <a:pt x="14431" y="1551"/>
                    <a:pt x="12888" y="865"/>
                  </a:cubicBezTo>
                  <a:cubicBezTo>
                    <a:pt x="11345" y="179"/>
                    <a:pt x="8497" y="-335"/>
                    <a:pt x="6479" y="265"/>
                  </a:cubicBezTo>
                  <a:cubicBezTo>
                    <a:pt x="4462" y="865"/>
                    <a:pt x="3275" y="2579"/>
                    <a:pt x="2326" y="5408"/>
                  </a:cubicBezTo>
                  <a:cubicBezTo>
                    <a:pt x="1376" y="8236"/>
                    <a:pt x="664" y="12179"/>
                    <a:pt x="308" y="14579"/>
                  </a:cubicBezTo>
                  <a:cubicBezTo>
                    <a:pt x="-48" y="16979"/>
                    <a:pt x="-48" y="17836"/>
                    <a:pt x="71" y="18694"/>
                  </a:cubicBezTo>
                  <a:cubicBezTo>
                    <a:pt x="189" y="19551"/>
                    <a:pt x="427" y="20408"/>
                    <a:pt x="1257" y="20836"/>
                  </a:cubicBezTo>
                  <a:cubicBezTo>
                    <a:pt x="2088" y="21265"/>
                    <a:pt x="3512" y="21265"/>
                    <a:pt x="6717" y="19722"/>
                  </a:cubicBezTo>
                  <a:cubicBezTo>
                    <a:pt x="9921" y="18179"/>
                    <a:pt x="14906" y="15094"/>
                    <a:pt x="17754" y="12351"/>
                  </a:cubicBezTo>
                  <a:cubicBezTo>
                    <a:pt x="20603" y="9608"/>
                    <a:pt x="21315" y="7208"/>
                    <a:pt x="21433" y="5579"/>
                  </a:cubicBezTo>
                  <a:cubicBezTo>
                    <a:pt x="21552" y="3951"/>
                    <a:pt x="21077" y="3094"/>
                    <a:pt x="20128" y="2579"/>
                  </a:cubicBezTo>
                  <a:cubicBezTo>
                    <a:pt x="19178" y="2065"/>
                    <a:pt x="17754" y="1894"/>
                    <a:pt x="15025" y="2665"/>
                  </a:cubicBezTo>
                  <a:cubicBezTo>
                    <a:pt x="12295" y="3436"/>
                    <a:pt x="8260" y="5151"/>
                    <a:pt x="4225" y="686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2" name="Line"/>
            <p:cNvSpPr/>
            <p:nvPr/>
          </p:nvSpPr>
          <p:spPr>
            <a:xfrm>
              <a:off x="3246632" y="3920006"/>
              <a:ext cx="237172" cy="5400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1" extrusionOk="0">
                  <a:moveTo>
                    <a:pt x="21600" y="4272"/>
                  </a:moveTo>
                  <a:cubicBezTo>
                    <a:pt x="17153" y="2795"/>
                    <a:pt x="12706" y="1318"/>
                    <a:pt x="9741" y="579"/>
                  </a:cubicBezTo>
                  <a:cubicBezTo>
                    <a:pt x="6776" y="-159"/>
                    <a:pt x="5294" y="-159"/>
                    <a:pt x="4235" y="395"/>
                  </a:cubicBezTo>
                  <a:cubicBezTo>
                    <a:pt x="3176" y="949"/>
                    <a:pt x="2541" y="2056"/>
                    <a:pt x="2329" y="4410"/>
                  </a:cubicBezTo>
                  <a:cubicBezTo>
                    <a:pt x="2118" y="6764"/>
                    <a:pt x="2329" y="10364"/>
                    <a:pt x="2541" y="13226"/>
                  </a:cubicBezTo>
                  <a:cubicBezTo>
                    <a:pt x="2753" y="16087"/>
                    <a:pt x="2965" y="18210"/>
                    <a:pt x="2541" y="19456"/>
                  </a:cubicBezTo>
                  <a:cubicBezTo>
                    <a:pt x="2118" y="20703"/>
                    <a:pt x="1059" y="21072"/>
                    <a:pt x="0" y="2144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3" name="Line"/>
            <p:cNvSpPr/>
            <p:nvPr/>
          </p:nvSpPr>
          <p:spPr>
            <a:xfrm>
              <a:off x="3169900" y="4257806"/>
              <a:ext cx="313904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520" y="15709"/>
                    <a:pt x="7040" y="9818"/>
                    <a:pt x="10640" y="6218"/>
                  </a:cubicBezTo>
                  <a:cubicBezTo>
                    <a:pt x="14240" y="2618"/>
                    <a:pt x="17920" y="130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4" name="Line"/>
            <p:cNvSpPr/>
            <p:nvPr/>
          </p:nvSpPr>
          <p:spPr>
            <a:xfrm>
              <a:off x="3818594" y="4096790"/>
              <a:ext cx="237211" cy="2671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4" h="21210" extrusionOk="0">
                  <a:moveTo>
                    <a:pt x="16361" y="5584"/>
                  </a:moveTo>
                  <a:cubicBezTo>
                    <a:pt x="16151" y="3923"/>
                    <a:pt x="15942" y="2261"/>
                    <a:pt x="15312" y="1246"/>
                  </a:cubicBezTo>
                  <a:cubicBezTo>
                    <a:pt x="14683" y="230"/>
                    <a:pt x="13635" y="-139"/>
                    <a:pt x="12691" y="46"/>
                  </a:cubicBezTo>
                  <a:cubicBezTo>
                    <a:pt x="11747" y="230"/>
                    <a:pt x="10909" y="969"/>
                    <a:pt x="9231" y="3646"/>
                  </a:cubicBezTo>
                  <a:cubicBezTo>
                    <a:pt x="7553" y="6323"/>
                    <a:pt x="5037" y="10938"/>
                    <a:pt x="3464" y="13615"/>
                  </a:cubicBezTo>
                  <a:cubicBezTo>
                    <a:pt x="1891" y="16292"/>
                    <a:pt x="1262" y="17030"/>
                    <a:pt x="738" y="18046"/>
                  </a:cubicBezTo>
                  <a:cubicBezTo>
                    <a:pt x="213" y="19061"/>
                    <a:pt x="-206" y="20353"/>
                    <a:pt x="109" y="20907"/>
                  </a:cubicBezTo>
                  <a:cubicBezTo>
                    <a:pt x="423" y="21461"/>
                    <a:pt x="1472" y="21276"/>
                    <a:pt x="3569" y="20169"/>
                  </a:cubicBezTo>
                  <a:cubicBezTo>
                    <a:pt x="5666" y="19061"/>
                    <a:pt x="8811" y="17030"/>
                    <a:pt x="10804" y="15646"/>
                  </a:cubicBezTo>
                  <a:cubicBezTo>
                    <a:pt x="12796" y="14261"/>
                    <a:pt x="13635" y="13523"/>
                    <a:pt x="14578" y="12969"/>
                  </a:cubicBezTo>
                  <a:cubicBezTo>
                    <a:pt x="15522" y="12415"/>
                    <a:pt x="16571" y="12046"/>
                    <a:pt x="17514" y="12599"/>
                  </a:cubicBezTo>
                  <a:cubicBezTo>
                    <a:pt x="18458" y="13153"/>
                    <a:pt x="19297" y="14630"/>
                    <a:pt x="19192" y="16199"/>
                  </a:cubicBezTo>
                  <a:cubicBezTo>
                    <a:pt x="19087" y="17769"/>
                    <a:pt x="18039" y="19430"/>
                    <a:pt x="18248" y="19799"/>
                  </a:cubicBezTo>
                  <a:cubicBezTo>
                    <a:pt x="18458" y="20169"/>
                    <a:pt x="19926" y="19246"/>
                    <a:pt x="21394" y="1832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5" name="Line"/>
            <p:cNvSpPr/>
            <p:nvPr/>
          </p:nvSpPr>
          <p:spPr>
            <a:xfrm>
              <a:off x="4143323" y="3972543"/>
              <a:ext cx="51995" cy="406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350" extrusionOk="0">
                  <a:moveTo>
                    <a:pt x="18183" y="1792"/>
                  </a:moveTo>
                  <a:cubicBezTo>
                    <a:pt x="19122" y="815"/>
                    <a:pt x="20061" y="-161"/>
                    <a:pt x="20530" y="22"/>
                  </a:cubicBezTo>
                  <a:cubicBezTo>
                    <a:pt x="21000" y="205"/>
                    <a:pt x="21000" y="1547"/>
                    <a:pt x="17713" y="4171"/>
                  </a:cubicBezTo>
                  <a:cubicBezTo>
                    <a:pt x="14426" y="6795"/>
                    <a:pt x="7852" y="10700"/>
                    <a:pt x="4096" y="13568"/>
                  </a:cubicBezTo>
                  <a:cubicBezTo>
                    <a:pt x="339" y="16436"/>
                    <a:pt x="-600" y="18266"/>
                    <a:pt x="339" y="19425"/>
                  </a:cubicBezTo>
                  <a:cubicBezTo>
                    <a:pt x="1278" y="20585"/>
                    <a:pt x="4096" y="21073"/>
                    <a:pt x="7852" y="21256"/>
                  </a:cubicBezTo>
                  <a:cubicBezTo>
                    <a:pt x="11609" y="21439"/>
                    <a:pt x="16304" y="21317"/>
                    <a:pt x="21000" y="2119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6" name="Line"/>
            <p:cNvSpPr/>
            <p:nvPr/>
          </p:nvSpPr>
          <p:spPr>
            <a:xfrm>
              <a:off x="4334829" y="3946050"/>
              <a:ext cx="31682" cy="4512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1498" extrusionOk="0">
                  <a:moveTo>
                    <a:pt x="4629" y="1892"/>
                  </a:moveTo>
                  <a:cubicBezTo>
                    <a:pt x="7714" y="895"/>
                    <a:pt x="10800" y="-102"/>
                    <a:pt x="13886" y="9"/>
                  </a:cubicBezTo>
                  <a:cubicBezTo>
                    <a:pt x="16971" y="120"/>
                    <a:pt x="20057" y="1338"/>
                    <a:pt x="20829" y="3553"/>
                  </a:cubicBezTo>
                  <a:cubicBezTo>
                    <a:pt x="21600" y="5769"/>
                    <a:pt x="20057" y="8981"/>
                    <a:pt x="16200" y="12138"/>
                  </a:cubicBezTo>
                  <a:cubicBezTo>
                    <a:pt x="12343" y="15295"/>
                    <a:pt x="6171" y="18396"/>
                    <a:pt x="0" y="2149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7" name="Line"/>
            <p:cNvSpPr/>
            <p:nvPr/>
          </p:nvSpPr>
          <p:spPr>
            <a:xfrm>
              <a:off x="3772129" y="4476375"/>
              <a:ext cx="635005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600" extrusionOk="0">
                  <a:moveTo>
                    <a:pt x="1104" y="16800"/>
                  </a:moveTo>
                  <a:cubicBezTo>
                    <a:pt x="552" y="16800"/>
                    <a:pt x="0" y="16800"/>
                    <a:pt x="0" y="18000"/>
                  </a:cubicBezTo>
                  <a:cubicBezTo>
                    <a:pt x="0" y="19200"/>
                    <a:pt x="552" y="21600"/>
                    <a:pt x="2404" y="21600"/>
                  </a:cubicBezTo>
                  <a:cubicBezTo>
                    <a:pt x="4257" y="21600"/>
                    <a:pt x="7410" y="19200"/>
                    <a:pt x="10366" y="15600"/>
                  </a:cubicBezTo>
                  <a:cubicBezTo>
                    <a:pt x="13323" y="12000"/>
                    <a:pt x="16082" y="7200"/>
                    <a:pt x="17737" y="4200"/>
                  </a:cubicBezTo>
                  <a:cubicBezTo>
                    <a:pt x="19393" y="1200"/>
                    <a:pt x="19945" y="0"/>
                    <a:pt x="20496" y="0"/>
                  </a:cubicBezTo>
                  <a:cubicBezTo>
                    <a:pt x="21048" y="0"/>
                    <a:pt x="21600" y="1200"/>
                    <a:pt x="21521" y="4200"/>
                  </a:cubicBezTo>
                  <a:cubicBezTo>
                    <a:pt x="21442" y="7200"/>
                    <a:pt x="20733" y="12000"/>
                    <a:pt x="20023" y="168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8" name="Line"/>
            <p:cNvSpPr/>
            <p:nvPr/>
          </p:nvSpPr>
          <p:spPr>
            <a:xfrm>
              <a:off x="3790731" y="4508928"/>
              <a:ext cx="704539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638" y="17760"/>
                    <a:pt x="5275" y="13920"/>
                    <a:pt x="7949" y="10800"/>
                  </a:cubicBezTo>
                  <a:cubicBezTo>
                    <a:pt x="10622" y="7680"/>
                    <a:pt x="13331" y="5280"/>
                    <a:pt x="15612" y="3600"/>
                  </a:cubicBezTo>
                  <a:cubicBezTo>
                    <a:pt x="17893" y="1920"/>
                    <a:pt x="19747" y="96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29" name="Line"/>
            <p:cNvSpPr/>
            <p:nvPr/>
          </p:nvSpPr>
          <p:spPr>
            <a:xfrm>
              <a:off x="4949718" y="4023342"/>
              <a:ext cx="394701" cy="317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226" extrusionOk="0">
                  <a:moveTo>
                    <a:pt x="2976" y="8210"/>
                  </a:moveTo>
                  <a:cubicBezTo>
                    <a:pt x="2344" y="8210"/>
                    <a:pt x="1712" y="8210"/>
                    <a:pt x="1270" y="8677"/>
                  </a:cubicBezTo>
                  <a:cubicBezTo>
                    <a:pt x="828" y="9143"/>
                    <a:pt x="576" y="10075"/>
                    <a:pt x="512" y="12018"/>
                  </a:cubicBezTo>
                  <a:cubicBezTo>
                    <a:pt x="449" y="13960"/>
                    <a:pt x="576" y="16913"/>
                    <a:pt x="512" y="18777"/>
                  </a:cubicBezTo>
                  <a:cubicBezTo>
                    <a:pt x="449" y="20642"/>
                    <a:pt x="197" y="21419"/>
                    <a:pt x="70" y="21186"/>
                  </a:cubicBezTo>
                  <a:cubicBezTo>
                    <a:pt x="-56" y="20953"/>
                    <a:pt x="-56" y="19710"/>
                    <a:pt x="449" y="16679"/>
                  </a:cubicBezTo>
                  <a:cubicBezTo>
                    <a:pt x="955" y="13649"/>
                    <a:pt x="1965" y="8832"/>
                    <a:pt x="2597" y="6035"/>
                  </a:cubicBezTo>
                  <a:cubicBezTo>
                    <a:pt x="3228" y="3238"/>
                    <a:pt x="3481" y="2461"/>
                    <a:pt x="3923" y="1917"/>
                  </a:cubicBezTo>
                  <a:cubicBezTo>
                    <a:pt x="4365" y="1373"/>
                    <a:pt x="4997" y="1062"/>
                    <a:pt x="5502" y="1218"/>
                  </a:cubicBezTo>
                  <a:cubicBezTo>
                    <a:pt x="6007" y="1373"/>
                    <a:pt x="6386" y="1995"/>
                    <a:pt x="6576" y="2694"/>
                  </a:cubicBezTo>
                  <a:cubicBezTo>
                    <a:pt x="6765" y="3393"/>
                    <a:pt x="6765" y="4170"/>
                    <a:pt x="6765" y="4947"/>
                  </a:cubicBezTo>
                  <a:cubicBezTo>
                    <a:pt x="6765" y="5724"/>
                    <a:pt x="6765" y="6501"/>
                    <a:pt x="7081" y="7045"/>
                  </a:cubicBezTo>
                  <a:cubicBezTo>
                    <a:pt x="7397" y="7589"/>
                    <a:pt x="8028" y="7900"/>
                    <a:pt x="9986" y="7511"/>
                  </a:cubicBezTo>
                  <a:cubicBezTo>
                    <a:pt x="11944" y="7123"/>
                    <a:pt x="15228" y="6035"/>
                    <a:pt x="17249" y="5180"/>
                  </a:cubicBezTo>
                  <a:cubicBezTo>
                    <a:pt x="19270" y="4325"/>
                    <a:pt x="20028" y="3704"/>
                    <a:pt x="20597" y="2849"/>
                  </a:cubicBezTo>
                  <a:cubicBezTo>
                    <a:pt x="21165" y="1995"/>
                    <a:pt x="21544" y="907"/>
                    <a:pt x="21418" y="363"/>
                  </a:cubicBezTo>
                  <a:cubicBezTo>
                    <a:pt x="21291" y="-181"/>
                    <a:pt x="20660" y="-181"/>
                    <a:pt x="19460" y="829"/>
                  </a:cubicBezTo>
                  <a:cubicBezTo>
                    <a:pt x="18260" y="1839"/>
                    <a:pt x="16491" y="3859"/>
                    <a:pt x="14912" y="6423"/>
                  </a:cubicBezTo>
                  <a:cubicBezTo>
                    <a:pt x="13333" y="8987"/>
                    <a:pt x="11944" y="12095"/>
                    <a:pt x="11312" y="14115"/>
                  </a:cubicBezTo>
                  <a:cubicBezTo>
                    <a:pt x="10681" y="16136"/>
                    <a:pt x="10807" y="17068"/>
                    <a:pt x="11818" y="17612"/>
                  </a:cubicBezTo>
                  <a:cubicBezTo>
                    <a:pt x="12828" y="18156"/>
                    <a:pt x="14723" y="18311"/>
                    <a:pt x="16618" y="1846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0" name="Line"/>
            <p:cNvSpPr/>
            <p:nvPr/>
          </p:nvSpPr>
          <p:spPr>
            <a:xfrm>
              <a:off x="5402100" y="4018961"/>
              <a:ext cx="195374" cy="2844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313" extrusionOk="0">
                  <a:moveTo>
                    <a:pt x="20584" y="2738"/>
                  </a:moveTo>
                  <a:cubicBezTo>
                    <a:pt x="21092" y="1867"/>
                    <a:pt x="21600" y="996"/>
                    <a:pt x="21219" y="474"/>
                  </a:cubicBezTo>
                  <a:cubicBezTo>
                    <a:pt x="20838" y="-49"/>
                    <a:pt x="19567" y="-223"/>
                    <a:pt x="16772" y="387"/>
                  </a:cubicBezTo>
                  <a:cubicBezTo>
                    <a:pt x="13977" y="996"/>
                    <a:pt x="9656" y="2390"/>
                    <a:pt x="6353" y="4393"/>
                  </a:cubicBezTo>
                  <a:cubicBezTo>
                    <a:pt x="3049" y="6396"/>
                    <a:pt x="762" y="9009"/>
                    <a:pt x="508" y="11100"/>
                  </a:cubicBezTo>
                  <a:cubicBezTo>
                    <a:pt x="254" y="13190"/>
                    <a:pt x="2033" y="14758"/>
                    <a:pt x="5464" y="15977"/>
                  </a:cubicBezTo>
                  <a:cubicBezTo>
                    <a:pt x="8894" y="17196"/>
                    <a:pt x="13977" y="18067"/>
                    <a:pt x="17026" y="18764"/>
                  </a:cubicBezTo>
                  <a:cubicBezTo>
                    <a:pt x="20075" y="19461"/>
                    <a:pt x="21092" y="19983"/>
                    <a:pt x="20838" y="20419"/>
                  </a:cubicBezTo>
                  <a:cubicBezTo>
                    <a:pt x="20584" y="20854"/>
                    <a:pt x="19059" y="21203"/>
                    <a:pt x="15374" y="21290"/>
                  </a:cubicBezTo>
                  <a:cubicBezTo>
                    <a:pt x="11689" y="21377"/>
                    <a:pt x="5845" y="21203"/>
                    <a:pt x="0" y="210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1" name="Line"/>
            <p:cNvSpPr/>
            <p:nvPr/>
          </p:nvSpPr>
          <p:spPr>
            <a:xfrm>
              <a:off x="5625320" y="3992732"/>
              <a:ext cx="296756" cy="345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5" h="21534" extrusionOk="0">
                  <a:moveTo>
                    <a:pt x="0" y="5654"/>
                  </a:moveTo>
                  <a:cubicBezTo>
                    <a:pt x="1495" y="5654"/>
                    <a:pt x="2991" y="5654"/>
                    <a:pt x="3822" y="6016"/>
                  </a:cubicBezTo>
                  <a:cubicBezTo>
                    <a:pt x="4652" y="6379"/>
                    <a:pt x="4818" y="7103"/>
                    <a:pt x="4486" y="9205"/>
                  </a:cubicBezTo>
                  <a:cubicBezTo>
                    <a:pt x="4154" y="11307"/>
                    <a:pt x="3323" y="14787"/>
                    <a:pt x="2908" y="16889"/>
                  </a:cubicBezTo>
                  <a:cubicBezTo>
                    <a:pt x="2492" y="18991"/>
                    <a:pt x="2492" y="19715"/>
                    <a:pt x="2742" y="20368"/>
                  </a:cubicBezTo>
                  <a:cubicBezTo>
                    <a:pt x="2991" y="21020"/>
                    <a:pt x="3489" y="21600"/>
                    <a:pt x="5317" y="21528"/>
                  </a:cubicBezTo>
                  <a:cubicBezTo>
                    <a:pt x="7145" y="21455"/>
                    <a:pt x="10302" y="20730"/>
                    <a:pt x="13292" y="18483"/>
                  </a:cubicBezTo>
                  <a:cubicBezTo>
                    <a:pt x="16283" y="16236"/>
                    <a:pt x="19108" y="12467"/>
                    <a:pt x="20354" y="9350"/>
                  </a:cubicBezTo>
                  <a:cubicBezTo>
                    <a:pt x="21600" y="6234"/>
                    <a:pt x="21268" y="3769"/>
                    <a:pt x="20686" y="2319"/>
                  </a:cubicBezTo>
                  <a:cubicBezTo>
                    <a:pt x="20105" y="870"/>
                    <a:pt x="19274" y="435"/>
                    <a:pt x="18443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2" name="Line"/>
            <p:cNvSpPr/>
            <p:nvPr/>
          </p:nvSpPr>
          <p:spPr>
            <a:xfrm>
              <a:off x="6039207" y="3971805"/>
              <a:ext cx="67432" cy="267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4" extrusionOk="0">
                  <a:moveTo>
                    <a:pt x="21600" y="0"/>
                  </a:moveTo>
                  <a:cubicBezTo>
                    <a:pt x="14897" y="5028"/>
                    <a:pt x="8193" y="10055"/>
                    <a:pt x="4469" y="13034"/>
                  </a:cubicBezTo>
                  <a:cubicBezTo>
                    <a:pt x="745" y="16014"/>
                    <a:pt x="0" y="16945"/>
                    <a:pt x="0" y="18062"/>
                  </a:cubicBezTo>
                  <a:cubicBezTo>
                    <a:pt x="0" y="19179"/>
                    <a:pt x="745" y="20483"/>
                    <a:pt x="2234" y="21041"/>
                  </a:cubicBezTo>
                  <a:cubicBezTo>
                    <a:pt x="3724" y="21600"/>
                    <a:pt x="5959" y="21414"/>
                    <a:pt x="8193" y="2122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3" name="Line"/>
            <p:cNvSpPr/>
            <p:nvPr/>
          </p:nvSpPr>
          <p:spPr>
            <a:xfrm>
              <a:off x="6260102" y="3811366"/>
              <a:ext cx="90684" cy="488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169" y="4217"/>
                    <a:pt x="12738" y="8434"/>
                    <a:pt x="9138" y="12034"/>
                  </a:cubicBezTo>
                  <a:cubicBezTo>
                    <a:pt x="5538" y="15634"/>
                    <a:pt x="2769" y="18617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4" name="Line"/>
            <p:cNvSpPr/>
            <p:nvPr/>
          </p:nvSpPr>
          <p:spPr>
            <a:xfrm>
              <a:off x="6085712" y="4058902"/>
              <a:ext cx="502844" cy="1861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6" h="21354" extrusionOk="0">
                  <a:moveTo>
                    <a:pt x="0" y="18811"/>
                  </a:moveTo>
                  <a:cubicBezTo>
                    <a:pt x="1593" y="16945"/>
                    <a:pt x="3185" y="15078"/>
                    <a:pt x="6022" y="12945"/>
                  </a:cubicBezTo>
                  <a:cubicBezTo>
                    <a:pt x="8859" y="10811"/>
                    <a:pt x="12940" y="8411"/>
                    <a:pt x="15578" y="6545"/>
                  </a:cubicBezTo>
                  <a:cubicBezTo>
                    <a:pt x="18216" y="4678"/>
                    <a:pt x="19410" y="3345"/>
                    <a:pt x="20206" y="2145"/>
                  </a:cubicBezTo>
                  <a:cubicBezTo>
                    <a:pt x="21003" y="945"/>
                    <a:pt x="21401" y="-122"/>
                    <a:pt x="21500" y="11"/>
                  </a:cubicBezTo>
                  <a:cubicBezTo>
                    <a:pt x="21600" y="145"/>
                    <a:pt x="21401" y="1478"/>
                    <a:pt x="21053" y="4678"/>
                  </a:cubicBezTo>
                  <a:cubicBezTo>
                    <a:pt x="20704" y="7878"/>
                    <a:pt x="20206" y="12945"/>
                    <a:pt x="19958" y="16278"/>
                  </a:cubicBezTo>
                  <a:cubicBezTo>
                    <a:pt x="19709" y="19611"/>
                    <a:pt x="19709" y="21211"/>
                    <a:pt x="19759" y="21345"/>
                  </a:cubicBezTo>
                  <a:cubicBezTo>
                    <a:pt x="19808" y="21478"/>
                    <a:pt x="19908" y="20145"/>
                    <a:pt x="20057" y="16945"/>
                  </a:cubicBezTo>
                  <a:cubicBezTo>
                    <a:pt x="20206" y="13745"/>
                    <a:pt x="20406" y="8678"/>
                    <a:pt x="20605" y="361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5" name="Line"/>
            <p:cNvSpPr/>
            <p:nvPr/>
          </p:nvSpPr>
          <p:spPr>
            <a:xfrm>
              <a:off x="6580981" y="3834362"/>
              <a:ext cx="55806" cy="397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32" extrusionOk="0">
                  <a:moveTo>
                    <a:pt x="0" y="13332"/>
                  </a:moveTo>
                  <a:cubicBezTo>
                    <a:pt x="2700" y="6132"/>
                    <a:pt x="5400" y="-1068"/>
                    <a:pt x="9000" y="132"/>
                  </a:cubicBezTo>
                  <a:cubicBezTo>
                    <a:pt x="12600" y="1332"/>
                    <a:pt x="17100" y="10932"/>
                    <a:pt x="21600" y="2053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6" name="Line"/>
            <p:cNvSpPr/>
            <p:nvPr/>
          </p:nvSpPr>
          <p:spPr>
            <a:xfrm>
              <a:off x="6743303" y="4063165"/>
              <a:ext cx="665124" cy="794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519" extrusionOk="0">
                  <a:moveTo>
                    <a:pt x="2182" y="1871"/>
                  </a:moveTo>
                  <a:cubicBezTo>
                    <a:pt x="1584" y="2312"/>
                    <a:pt x="986" y="2753"/>
                    <a:pt x="575" y="3162"/>
                  </a:cubicBezTo>
                  <a:cubicBezTo>
                    <a:pt x="164" y="3571"/>
                    <a:pt x="-60" y="3949"/>
                    <a:pt x="15" y="4107"/>
                  </a:cubicBezTo>
                  <a:cubicBezTo>
                    <a:pt x="89" y="4264"/>
                    <a:pt x="463" y="4201"/>
                    <a:pt x="1510" y="3666"/>
                  </a:cubicBezTo>
                  <a:cubicBezTo>
                    <a:pt x="2556" y="3131"/>
                    <a:pt x="4275" y="2123"/>
                    <a:pt x="5321" y="1588"/>
                  </a:cubicBezTo>
                  <a:cubicBezTo>
                    <a:pt x="6368" y="1053"/>
                    <a:pt x="6741" y="990"/>
                    <a:pt x="7040" y="1084"/>
                  </a:cubicBezTo>
                  <a:cubicBezTo>
                    <a:pt x="7339" y="1178"/>
                    <a:pt x="7564" y="1430"/>
                    <a:pt x="7676" y="1903"/>
                  </a:cubicBezTo>
                  <a:cubicBezTo>
                    <a:pt x="7788" y="2375"/>
                    <a:pt x="7788" y="3068"/>
                    <a:pt x="7750" y="3571"/>
                  </a:cubicBezTo>
                  <a:cubicBezTo>
                    <a:pt x="7713" y="4075"/>
                    <a:pt x="7638" y="4390"/>
                    <a:pt x="7713" y="4674"/>
                  </a:cubicBezTo>
                  <a:cubicBezTo>
                    <a:pt x="7788" y="4957"/>
                    <a:pt x="8012" y="5209"/>
                    <a:pt x="8909" y="5114"/>
                  </a:cubicBezTo>
                  <a:cubicBezTo>
                    <a:pt x="9806" y="5020"/>
                    <a:pt x="11375" y="4579"/>
                    <a:pt x="12870" y="3823"/>
                  </a:cubicBezTo>
                  <a:cubicBezTo>
                    <a:pt x="14365" y="3068"/>
                    <a:pt x="15785" y="1997"/>
                    <a:pt x="16682" y="1273"/>
                  </a:cubicBezTo>
                  <a:cubicBezTo>
                    <a:pt x="17579" y="549"/>
                    <a:pt x="17952" y="171"/>
                    <a:pt x="17952" y="45"/>
                  </a:cubicBezTo>
                  <a:cubicBezTo>
                    <a:pt x="17952" y="-81"/>
                    <a:pt x="17579" y="45"/>
                    <a:pt x="16420" y="612"/>
                  </a:cubicBezTo>
                  <a:cubicBezTo>
                    <a:pt x="15262" y="1178"/>
                    <a:pt x="13319" y="2186"/>
                    <a:pt x="12197" y="2847"/>
                  </a:cubicBezTo>
                  <a:cubicBezTo>
                    <a:pt x="11076" y="3509"/>
                    <a:pt x="10777" y="3823"/>
                    <a:pt x="10815" y="4107"/>
                  </a:cubicBezTo>
                  <a:cubicBezTo>
                    <a:pt x="10852" y="4390"/>
                    <a:pt x="11226" y="4642"/>
                    <a:pt x="12272" y="4579"/>
                  </a:cubicBezTo>
                  <a:cubicBezTo>
                    <a:pt x="13319" y="4516"/>
                    <a:pt x="15038" y="4138"/>
                    <a:pt x="16346" y="3918"/>
                  </a:cubicBezTo>
                  <a:cubicBezTo>
                    <a:pt x="17653" y="3697"/>
                    <a:pt x="18550" y="3634"/>
                    <a:pt x="19373" y="4233"/>
                  </a:cubicBezTo>
                  <a:cubicBezTo>
                    <a:pt x="20195" y="4831"/>
                    <a:pt x="20942" y="6090"/>
                    <a:pt x="21241" y="7759"/>
                  </a:cubicBezTo>
                  <a:cubicBezTo>
                    <a:pt x="21540" y="9428"/>
                    <a:pt x="21391" y="11506"/>
                    <a:pt x="20456" y="13332"/>
                  </a:cubicBezTo>
                  <a:cubicBezTo>
                    <a:pt x="19522" y="15159"/>
                    <a:pt x="17803" y="16733"/>
                    <a:pt x="15598" y="17867"/>
                  </a:cubicBezTo>
                  <a:cubicBezTo>
                    <a:pt x="13393" y="19000"/>
                    <a:pt x="10703" y="19693"/>
                    <a:pt x="8161" y="20228"/>
                  </a:cubicBezTo>
                  <a:cubicBezTo>
                    <a:pt x="5620" y="20763"/>
                    <a:pt x="3229" y="21141"/>
                    <a:pt x="837" y="2151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7" name="Line"/>
            <p:cNvSpPr/>
            <p:nvPr/>
          </p:nvSpPr>
          <p:spPr>
            <a:xfrm>
              <a:off x="268911" y="4970595"/>
              <a:ext cx="567952" cy="4354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5" h="21180" extrusionOk="0">
                  <a:moveTo>
                    <a:pt x="2612" y="2652"/>
                  </a:moveTo>
                  <a:cubicBezTo>
                    <a:pt x="2436" y="2087"/>
                    <a:pt x="2259" y="1521"/>
                    <a:pt x="2083" y="956"/>
                  </a:cubicBezTo>
                  <a:cubicBezTo>
                    <a:pt x="1907" y="390"/>
                    <a:pt x="1730" y="-175"/>
                    <a:pt x="1510" y="51"/>
                  </a:cubicBezTo>
                  <a:cubicBezTo>
                    <a:pt x="1289" y="277"/>
                    <a:pt x="1025" y="1295"/>
                    <a:pt x="849" y="3727"/>
                  </a:cubicBezTo>
                  <a:cubicBezTo>
                    <a:pt x="672" y="6158"/>
                    <a:pt x="584" y="10003"/>
                    <a:pt x="452" y="12491"/>
                  </a:cubicBezTo>
                  <a:cubicBezTo>
                    <a:pt x="320" y="14979"/>
                    <a:pt x="143" y="16110"/>
                    <a:pt x="55" y="17184"/>
                  </a:cubicBezTo>
                  <a:cubicBezTo>
                    <a:pt x="-33" y="18259"/>
                    <a:pt x="-33" y="19276"/>
                    <a:pt x="187" y="19898"/>
                  </a:cubicBezTo>
                  <a:cubicBezTo>
                    <a:pt x="408" y="20520"/>
                    <a:pt x="849" y="20746"/>
                    <a:pt x="1598" y="19898"/>
                  </a:cubicBezTo>
                  <a:cubicBezTo>
                    <a:pt x="2347" y="19050"/>
                    <a:pt x="3405" y="17128"/>
                    <a:pt x="4111" y="15827"/>
                  </a:cubicBezTo>
                  <a:cubicBezTo>
                    <a:pt x="4816" y="14527"/>
                    <a:pt x="5169" y="13848"/>
                    <a:pt x="5521" y="13000"/>
                  </a:cubicBezTo>
                  <a:cubicBezTo>
                    <a:pt x="5874" y="12152"/>
                    <a:pt x="6227" y="11134"/>
                    <a:pt x="6447" y="10908"/>
                  </a:cubicBezTo>
                  <a:cubicBezTo>
                    <a:pt x="6667" y="10682"/>
                    <a:pt x="6756" y="11247"/>
                    <a:pt x="6800" y="12491"/>
                  </a:cubicBezTo>
                  <a:cubicBezTo>
                    <a:pt x="6844" y="13735"/>
                    <a:pt x="6844" y="15657"/>
                    <a:pt x="6844" y="16958"/>
                  </a:cubicBezTo>
                  <a:cubicBezTo>
                    <a:pt x="6844" y="18259"/>
                    <a:pt x="6844" y="18937"/>
                    <a:pt x="7020" y="19502"/>
                  </a:cubicBezTo>
                  <a:cubicBezTo>
                    <a:pt x="7196" y="20068"/>
                    <a:pt x="7549" y="20520"/>
                    <a:pt x="8387" y="20124"/>
                  </a:cubicBezTo>
                  <a:cubicBezTo>
                    <a:pt x="9224" y="19729"/>
                    <a:pt x="10547" y="18485"/>
                    <a:pt x="11516" y="16619"/>
                  </a:cubicBezTo>
                  <a:cubicBezTo>
                    <a:pt x="12486" y="14753"/>
                    <a:pt x="13103" y="12265"/>
                    <a:pt x="13324" y="10682"/>
                  </a:cubicBezTo>
                  <a:cubicBezTo>
                    <a:pt x="13544" y="9098"/>
                    <a:pt x="13368" y="8420"/>
                    <a:pt x="13059" y="8024"/>
                  </a:cubicBezTo>
                  <a:cubicBezTo>
                    <a:pt x="12751" y="7628"/>
                    <a:pt x="12310" y="7515"/>
                    <a:pt x="11472" y="7685"/>
                  </a:cubicBezTo>
                  <a:cubicBezTo>
                    <a:pt x="10635" y="7854"/>
                    <a:pt x="9400" y="8307"/>
                    <a:pt x="8651" y="8759"/>
                  </a:cubicBezTo>
                  <a:cubicBezTo>
                    <a:pt x="7902" y="9211"/>
                    <a:pt x="7637" y="9664"/>
                    <a:pt x="7902" y="9890"/>
                  </a:cubicBezTo>
                  <a:cubicBezTo>
                    <a:pt x="8166" y="10116"/>
                    <a:pt x="8960" y="10116"/>
                    <a:pt x="10018" y="10286"/>
                  </a:cubicBezTo>
                  <a:cubicBezTo>
                    <a:pt x="11076" y="10455"/>
                    <a:pt x="12398" y="10795"/>
                    <a:pt x="13324" y="12152"/>
                  </a:cubicBezTo>
                  <a:cubicBezTo>
                    <a:pt x="14249" y="13509"/>
                    <a:pt x="14778" y="15884"/>
                    <a:pt x="14823" y="17693"/>
                  </a:cubicBezTo>
                  <a:cubicBezTo>
                    <a:pt x="14867" y="19502"/>
                    <a:pt x="14426" y="20746"/>
                    <a:pt x="14338" y="21086"/>
                  </a:cubicBezTo>
                  <a:cubicBezTo>
                    <a:pt x="14249" y="21425"/>
                    <a:pt x="14514" y="20860"/>
                    <a:pt x="15307" y="19220"/>
                  </a:cubicBezTo>
                  <a:cubicBezTo>
                    <a:pt x="16101" y="17580"/>
                    <a:pt x="17423" y="14866"/>
                    <a:pt x="18261" y="13170"/>
                  </a:cubicBezTo>
                  <a:cubicBezTo>
                    <a:pt x="19098" y="11473"/>
                    <a:pt x="19451" y="10795"/>
                    <a:pt x="19848" y="10342"/>
                  </a:cubicBezTo>
                  <a:cubicBezTo>
                    <a:pt x="20245" y="9890"/>
                    <a:pt x="20685" y="9664"/>
                    <a:pt x="20994" y="9890"/>
                  </a:cubicBezTo>
                  <a:cubicBezTo>
                    <a:pt x="21303" y="10116"/>
                    <a:pt x="21479" y="10795"/>
                    <a:pt x="21523" y="12321"/>
                  </a:cubicBezTo>
                  <a:cubicBezTo>
                    <a:pt x="21567" y="13848"/>
                    <a:pt x="21479" y="16223"/>
                    <a:pt x="21391" y="185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8" name="Line"/>
            <p:cNvSpPr/>
            <p:nvPr/>
          </p:nvSpPr>
          <p:spPr>
            <a:xfrm>
              <a:off x="949791" y="5094881"/>
              <a:ext cx="616815" cy="6689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0" h="21430" extrusionOk="0">
                  <a:moveTo>
                    <a:pt x="3449" y="0"/>
                  </a:moveTo>
                  <a:cubicBezTo>
                    <a:pt x="2724" y="372"/>
                    <a:pt x="1999" y="745"/>
                    <a:pt x="1354" y="1601"/>
                  </a:cubicBezTo>
                  <a:cubicBezTo>
                    <a:pt x="709" y="2458"/>
                    <a:pt x="145" y="3799"/>
                    <a:pt x="24" y="4581"/>
                  </a:cubicBezTo>
                  <a:cubicBezTo>
                    <a:pt x="-97" y="5363"/>
                    <a:pt x="225" y="5586"/>
                    <a:pt x="1233" y="5735"/>
                  </a:cubicBezTo>
                  <a:cubicBezTo>
                    <a:pt x="2240" y="5884"/>
                    <a:pt x="3933" y="5959"/>
                    <a:pt x="5061" y="6070"/>
                  </a:cubicBezTo>
                  <a:cubicBezTo>
                    <a:pt x="6190" y="6182"/>
                    <a:pt x="6754" y="6331"/>
                    <a:pt x="7197" y="6517"/>
                  </a:cubicBezTo>
                  <a:cubicBezTo>
                    <a:pt x="7640" y="6703"/>
                    <a:pt x="7963" y="6927"/>
                    <a:pt x="8043" y="7225"/>
                  </a:cubicBezTo>
                  <a:cubicBezTo>
                    <a:pt x="8124" y="7523"/>
                    <a:pt x="7963" y="7895"/>
                    <a:pt x="6996" y="8342"/>
                  </a:cubicBezTo>
                  <a:cubicBezTo>
                    <a:pt x="6028" y="8789"/>
                    <a:pt x="4255" y="9310"/>
                    <a:pt x="3006" y="9608"/>
                  </a:cubicBezTo>
                  <a:cubicBezTo>
                    <a:pt x="1757" y="9906"/>
                    <a:pt x="1031" y="9981"/>
                    <a:pt x="910" y="9943"/>
                  </a:cubicBezTo>
                  <a:cubicBezTo>
                    <a:pt x="790" y="9906"/>
                    <a:pt x="1273" y="9757"/>
                    <a:pt x="2724" y="9310"/>
                  </a:cubicBezTo>
                  <a:cubicBezTo>
                    <a:pt x="4175" y="8863"/>
                    <a:pt x="6593" y="8119"/>
                    <a:pt x="8809" y="7225"/>
                  </a:cubicBezTo>
                  <a:cubicBezTo>
                    <a:pt x="11025" y="6331"/>
                    <a:pt x="13040" y="5288"/>
                    <a:pt x="14330" y="4394"/>
                  </a:cubicBezTo>
                  <a:cubicBezTo>
                    <a:pt x="15619" y="3501"/>
                    <a:pt x="16184" y="2756"/>
                    <a:pt x="16385" y="2197"/>
                  </a:cubicBezTo>
                  <a:cubicBezTo>
                    <a:pt x="16587" y="1639"/>
                    <a:pt x="16425" y="1266"/>
                    <a:pt x="16063" y="1080"/>
                  </a:cubicBezTo>
                  <a:cubicBezTo>
                    <a:pt x="15700" y="894"/>
                    <a:pt x="15136" y="894"/>
                    <a:pt x="14007" y="1564"/>
                  </a:cubicBezTo>
                  <a:cubicBezTo>
                    <a:pt x="12879" y="2234"/>
                    <a:pt x="11187" y="3575"/>
                    <a:pt x="9937" y="5177"/>
                  </a:cubicBezTo>
                  <a:cubicBezTo>
                    <a:pt x="8688" y="6778"/>
                    <a:pt x="7882" y="8640"/>
                    <a:pt x="7519" y="9794"/>
                  </a:cubicBezTo>
                  <a:cubicBezTo>
                    <a:pt x="7157" y="10949"/>
                    <a:pt x="7237" y="11396"/>
                    <a:pt x="7721" y="11657"/>
                  </a:cubicBezTo>
                  <a:cubicBezTo>
                    <a:pt x="8204" y="11917"/>
                    <a:pt x="9091" y="11992"/>
                    <a:pt x="10622" y="11284"/>
                  </a:cubicBezTo>
                  <a:cubicBezTo>
                    <a:pt x="12154" y="10577"/>
                    <a:pt x="14330" y="9087"/>
                    <a:pt x="16224" y="7486"/>
                  </a:cubicBezTo>
                  <a:cubicBezTo>
                    <a:pt x="18118" y="5884"/>
                    <a:pt x="19730" y="4171"/>
                    <a:pt x="20576" y="3054"/>
                  </a:cubicBezTo>
                  <a:cubicBezTo>
                    <a:pt x="21422" y="1937"/>
                    <a:pt x="21503" y="1415"/>
                    <a:pt x="21261" y="1117"/>
                  </a:cubicBezTo>
                  <a:cubicBezTo>
                    <a:pt x="21019" y="819"/>
                    <a:pt x="20455" y="745"/>
                    <a:pt x="19649" y="1303"/>
                  </a:cubicBezTo>
                  <a:cubicBezTo>
                    <a:pt x="18843" y="1862"/>
                    <a:pt x="17796" y="3054"/>
                    <a:pt x="16869" y="4730"/>
                  </a:cubicBezTo>
                  <a:cubicBezTo>
                    <a:pt x="15942" y="6406"/>
                    <a:pt x="15136" y="8566"/>
                    <a:pt x="14733" y="10018"/>
                  </a:cubicBezTo>
                  <a:cubicBezTo>
                    <a:pt x="14330" y="11470"/>
                    <a:pt x="14330" y="12215"/>
                    <a:pt x="14370" y="12774"/>
                  </a:cubicBezTo>
                  <a:cubicBezTo>
                    <a:pt x="14410" y="13332"/>
                    <a:pt x="14491" y="13705"/>
                    <a:pt x="14773" y="13779"/>
                  </a:cubicBezTo>
                  <a:cubicBezTo>
                    <a:pt x="15055" y="13854"/>
                    <a:pt x="15539" y="13630"/>
                    <a:pt x="16143" y="12886"/>
                  </a:cubicBezTo>
                  <a:cubicBezTo>
                    <a:pt x="16748" y="12141"/>
                    <a:pt x="17473" y="10874"/>
                    <a:pt x="17997" y="9943"/>
                  </a:cubicBezTo>
                  <a:cubicBezTo>
                    <a:pt x="18521" y="9012"/>
                    <a:pt x="18843" y="8417"/>
                    <a:pt x="19206" y="8007"/>
                  </a:cubicBezTo>
                  <a:cubicBezTo>
                    <a:pt x="19569" y="7597"/>
                    <a:pt x="19972" y="7374"/>
                    <a:pt x="20294" y="7486"/>
                  </a:cubicBezTo>
                  <a:cubicBezTo>
                    <a:pt x="20616" y="7597"/>
                    <a:pt x="20858" y="8044"/>
                    <a:pt x="20858" y="9497"/>
                  </a:cubicBezTo>
                  <a:cubicBezTo>
                    <a:pt x="20858" y="10949"/>
                    <a:pt x="20616" y="13407"/>
                    <a:pt x="20334" y="15194"/>
                  </a:cubicBezTo>
                  <a:cubicBezTo>
                    <a:pt x="20052" y="16982"/>
                    <a:pt x="19730" y="18099"/>
                    <a:pt x="19367" y="19142"/>
                  </a:cubicBezTo>
                  <a:cubicBezTo>
                    <a:pt x="19004" y="20185"/>
                    <a:pt x="18602" y="21153"/>
                    <a:pt x="18440" y="21377"/>
                  </a:cubicBezTo>
                  <a:cubicBezTo>
                    <a:pt x="18279" y="21600"/>
                    <a:pt x="18360" y="21079"/>
                    <a:pt x="18440" y="2055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39" name="Line"/>
            <p:cNvSpPr/>
            <p:nvPr/>
          </p:nvSpPr>
          <p:spPr>
            <a:xfrm>
              <a:off x="1712866" y="5170794"/>
              <a:ext cx="710643" cy="329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4" h="21288" extrusionOk="0">
                  <a:moveTo>
                    <a:pt x="609" y="2753"/>
                  </a:moveTo>
                  <a:cubicBezTo>
                    <a:pt x="398" y="2153"/>
                    <a:pt x="186" y="1553"/>
                    <a:pt x="80" y="2003"/>
                  </a:cubicBezTo>
                  <a:cubicBezTo>
                    <a:pt x="-26" y="2453"/>
                    <a:pt x="-26" y="3953"/>
                    <a:pt x="80" y="6803"/>
                  </a:cubicBezTo>
                  <a:cubicBezTo>
                    <a:pt x="186" y="9653"/>
                    <a:pt x="398" y="13853"/>
                    <a:pt x="574" y="16328"/>
                  </a:cubicBezTo>
                  <a:cubicBezTo>
                    <a:pt x="750" y="18803"/>
                    <a:pt x="892" y="19553"/>
                    <a:pt x="1103" y="20153"/>
                  </a:cubicBezTo>
                  <a:cubicBezTo>
                    <a:pt x="1315" y="20753"/>
                    <a:pt x="1598" y="21203"/>
                    <a:pt x="1915" y="21278"/>
                  </a:cubicBezTo>
                  <a:cubicBezTo>
                    <a:pt x="2233" y="21353"/>
                    <a:pt x="2586" y="21053"/>
                    <a:pt x="3186" y="18653"/>
                  </a:cubicBezTo>
                  <a:cubicBezTo>
                    <a:pt x="3786" y="16253"/>
                    <a:pt x="4633" y="11753"/>
                    <a:pt x="5092" y="9128"/>
                  </a:cubicBezTo>
                  <a:cubicBezTo>
                    <a:pt x="5550" y="6503"/>
                    <a:pt x="5621" y="5753"/>
                    <a:pt x="5656" y="5003"/>
                  </a:cubicBezTo>
                  <a:cubicBezTo>
                    <a:pt x="5692" y="4253"/>
                    <a:pt x="5692" y="3503"/>
                    <a:pt x="5727" y="3653"/>
                  </a:cubicBezTo>
                  <a:cubicBezTo>
                    <a:pt x="5762" y="3803"/>
                    <a:pt x="5833" y="4853"/>
                    <a:pt x="5903" y="5753"/>
                  </a:cubicBezTo>
                  <a:cubicBezTo>
                    <a:pt x="5974" y="6653"/>
                    <a:pt x="6045" y="7403"/>
                    <a:pt x="6115" y="8153"/>
                  </a:cubicBezTo>
                  <a:cubicBezTo>
                    <a:pt x="6186" y="8903"/>
                    <a:pt x="6256" y="9653"/>
                    <a:pt x="6503" y="10103"/>
                  </a:cubicBezTo>
                  <a:cubicBezTo>
                    <a:pt x="6750" y="10553"/>
                    <a:pt x="7174" y="10703"/>
                    <a:pt x="7880" y="10103"/>
                  </a:cubicBezTo>
                  <a:cubicBezTo>
                    <a:pt x="8586" y="9503"/>
                    <a:pt x="9574" y="8153"/>
                    <a:pt x="10174" y="6878"/>
                  </a:cubicBezTo>
                  <a:cubicBezTo>
                    <a:pt x="10774" y="5603"/>
                    <a:pt x="10986" y="4403"/>
                    <a:pt x="11092" y="3203"/>
                  </a:cubicBezTo>
                  <a:cubicBezTo>
                    <a:pt x="11198" y="2003"/>
                    <a:pt x="11198" y="803"/>
                    <a:pt x="11021" y="278"/>
                  </a:cubicBezTo>
                  <a:cubicBezTo>
                    <a:pt x="10845" y="-247"/>
                    <a:pt x="10492" y="-97"/>
                    <a:pt x="9892" y="1328"/>
                  </a:cubicBezTo>
                  <a:cubicBezTo>
                    <a:pt x="9292" y="2753"/>
                    <a:pt x="8445" y="5453"/>
                    <a:pt x="7986" y="7853"/>
                  </a:cubicBezTo>
                  <a:cubicBezTo>
                    <a:pt x="7527" y="10253"/>
                    <a:pt x="7456" y="12353"/>
                    <a:pt x="7456" y="13928"/>
                  </a:cubicBezTo>
                  <a:cubicBezTo>
                    <a:pt x="7456" y="15503"/>
                    <a:pt x="7527" y="16553"/>
                    <a:pt x="7950" y="17153"/>
                  </a:cubicBezTo>
                  <a:cubicBezTo>
                    <a:pt x="8374" y="17753"/>
                    <a:pt x="9150" y="17903"/>
                    <a:pt x="10103" y="16628"/>
                  </a:cubicBezTo>
                  <a:cubicBezTo>
                    <a:pt x="11056" y="15353"/>
                    <a:pt x="12186" y="12653"/>
                    <a:pt x="12856" y="10403"/>
                  </a:cubicBezTo>
                  <a:cubicBezTo>
                    <a:pt x="13527" y="8153"/>
                    <a:pt x="13739" y="6353"/>
                    <a:pt x="13880" y="5078"/>
                  </a:cubicBezTo>
                  <a:cubicBezTo>
                    <a:pt x="14021" y="3803"/>
                    <a:pt x="14092" y="3053"/>
                    <a:pt x="14162" y="3128"/>
                  </a:cubicBezTo>
                  <a:cubicBezTo>
                    <a:pt x="14233" y="3203"/>
                    <a:pt x="14303" y="4103"/>
                    <a:pt x="14127" y="5978"/>
                  </a:cubicBezTo>
                  <a:cubicBezTo>
                    <a:pt x="13950" y="7853"/>
                    <a:pt x="13527" y="10703"/>
                    <a:pt x="13315" y="12578"/>
                  </a:cubicBezTo>
                  <a:cubicBezTo>
                    <a:pt x="13103" y="14453"/>
                    <a:pt x="13103" y="15353"/>
                    <a:pt x="13315" y="15728"/>
                  </a:cubicBezTo>
                  <a:cubicBezTo>
                    <a:pt x="13527" y="16103"/>
                    <a:pt x="13950" y="15953"/>
                    <a:pt x="14692" y="14753"/>
                  </a:cubicBezTo>
                  <a:cubicBezTo>
                    <a:pt x="15433" y="13553"/>
                    <a:pt x="16492" y="11303"/>
                    <a:pt x="17198" y="9878"/>
                  </a:cubicBezTo>
                  <a:cubicBezTo>
                    <a:pt x="17903" y="8453"/>
                    <a:pt x="18256" y="7853"/>
                    <a:pt x="18609" y="7553"/>
                  </a:cubicBezTo>
                  <a:cubicBezTo>
                    <a:pt x="18962" y="7253"/>
                    <a:pt x="19315" y="7253"/>
                    <a:pt x="19562" y="7778"/>
                  </a:cubicBezTo>
                  <a:cubicBezTo>
                    <a:pt x="19809" y="8303"/>
                    <a:pt x="19950" y="9353"/>
                    <a:pt x="19986" y="10628"/>
                  </a:cubicBezTo>
                  <a:cubicBezTo>
                    <a:pt x="20021" y="11903"/>
                    <a:pt x="19950" y="13403"/>
                    <a:pt x="20021" y="14453"/>
                  </a:cubicBezTo>
                  <a:cubicBezTo>
                    <a:pt x="20092" y="15503"/>
                    <a:pt x="20303" y="16103"/>
                    <a:pt x="20586" y="15878"/>
                  </a:cubicBezTo>
                  <a:cubicBezTo>
                    <a:pt x="20868" y="15653"/>
                    <a:pt x="21221" y="14603"/>
                    <a:pt x="21574" y="135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40" name="Line"/>
            <p:cNvSpPr/>
            <p:nvPr/>
          </p:nvSpPr>
          <p:spPr>
            <a:xfrm>
              <a:off x="2458386" y="5225092"/>
              <a:ext cx="390636" cy="2330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14" extrusionOk="0">
                  <a:moveTo>
                    <a:pt x="0" y="5872"/>
                  </a:moveTo>
                  <a:cubicBezTo>
                    <a:pt x="386" y="4613"/>
                    <a:pt x="771" y="3355"/>
                    <a:pt x="1157" y="2202"/>
                  </a:cubicBezTo>
                  <a:cubicBezTo>
                    <a:pt x="1543" y="1048"/>
                    <a:pt x="1929" y="0"/>
                    <a:pt x="1993" y="0"/>
                  </a:cubicBezTo>
                  <a:cubicBezTo>
                    <a:pt x="2057" y="0"/>
                    <a:pt x="1800" y="1048"/>
                    <a:pt x="1543" y="4194"/>
                  </a:cubicBezTo>
                  <a:cubicBezTo>
                    <a:pt x="1286" y="7339"/>
                    <a:pt x="1029" y="12582"/>
                    <a:pt x="1543" y="15938"/>
                  </a:cubicBezTo>
                  <a:cubicBezTo>
                    <a:pt x="2057" y="19293"/>
                    <a:pt x="3343" y="20761"/>
                    <a:pt x="5464" y="20656"/>
                  </a:cubicBezTo>
                  <a:cubicBezTo>
                    <a:pt x="7586" y="20551"/>
                    <a:pt x="10543" y="18873"/>
                    <a:pt x="12600" y="15833"/>
                  </a:cubicBezTo>
                  <a:cubicBezTo>
                    <a:pt x="14657" y="12792"/>
                    <a:pt x="15814" y="8388"/>
                    <a:pt x="16329" y="5452"/>
                  </a:cubicBezTo>
                  <a:cubicBezTo>
                    <a:pt x="16843" y="2516"/>
                    <a:pt x="16714" y="1048"/>
                    <a:pt x="16329" y="419"/>
                  </a:cubicBezTo>
                  <a:cubicBezTo>
                    <a:pt x="15943" y="-210"/>
                    <a:pt x="15300" y="0"/>
                    <a:pt x="14014" y="2411"/>
                  </a:cubicBezTo>
                  <a:cubicBezTo>
                    <a:pt x="12729" y="4823"/>
                    <a:pt x="10800" y="9437"/>
                    <a:pt x="10029" y="13002"/>
                  </a:cubicBezTo>
                  <a:cubicBezTo>
                    <a:pt x="9257" y="16567"/>
                    <a:pt x="9643" y="19083"/>
                    <a:pt x="10993" y="20237"/>
                  </a:cubicBezTo>
                  <a:cubicBezTo>
                    <a:pt x="12343" y="21390"/>
                    <a:pt x="14657" y="21180"/>
                    <a:pt x="16586" y="20132"/>
                  </a:cubicBezTo>
                  <a:cubicBezTo>
                    <a:pt x="18514" y="19083"/>
                    <a:pt x="20057" y="17196"/>
                    <a:pt x="21600" y="1530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41" name="Line"/>
            <p:cNvSpPr/>
            <p:nvPr/>
          </p:nvSpPr>
          <p:spPr>
            <a:xfrm>
              <a:off x="2918777" y="5173502"/>
              <a:ext cx="309245" cy="339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481" extrusionOk="0">
                  <a:moveTo>
                    <a:pt x="6287" y="1644"/>
                  </a:moveTo>
                  <a:cubicBezTo>
                    <a:pt x="7254" y="910"/>
                    <a:pt x="8221" y="175"/>
                    <a:pt x="8221" y="28"/>
                  </a:cubicBezTo>
                  <a:cubicBezTo>
                    <a:pt x="8221" y="-119"/>
                    <a:pt x="7254" y="322"/>
                    <a:pt x="6045" y="1350"/>
                  </a:cubicBezTo>
                  <a:cubicBezTo>
                    <a:pt x="4836" y="2379"/>
                    <a:pt x="3385" y="3995"/>
                    <a:pt x="2579" y="5171"/>
                  </a:cubicBezTo>
                  <a:cubicBezTo>
                    <a:pt x="1773" y="6346"/>
                    <a:pt x="1612" y="7081"/>
                    <a:pt x="2901" y="7889"/>
                  </a:cubicBezTo>
                  <a:cubicBezTo>
                    <a:pt x="4191" y="8697"/>
                    <a:pt x="6931" y="9579"/>
                    <a:pt x="9994" y="10534"/>
                  </a:cubicBezTo>
                  <a:cubicBezTo>
                    <a:pt x="13057" y="11489"/>
                    <a:pt x="16442" y="12518"/>
                    <a:pt x="18457" y="13326"/>
                  </a:cubicBezTo>
                  <a:cubicBezTo>
                    <a:pt x="20472" y="14134"/>
                    <a:pt x="21116" y="14722"/>
                    <a:pt x="21358" y="15383"/>
                  </a:cubicBezTo>
                  <a:cubicBezTo>
                    <a:pt x="21600" y="16044"/>
                    <a:pt x="21439" y="16779"/>
                    <a:pt x="18779" y="17808"/>
                  </a:cubicBezTo>
                  <a:cubicBezTo>
                    <a:pt x="16119" y="18836"/>
                    <a:pt x="10961" y="20159"/>
                    <a:pt x="7415" y="20820"/>
                  </a:cubicBezTo>
                  <a:cubicBezTo>
                    <a:pt x="3869" y="21481"/>
                    <a:pt x="1934" y="21481"/>
                    <a:pt x="0" y="214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42" name="Line"/>
            <p:cNvSpPr/>
            <p:nvPr/>
          </p:nvSpPr>
          <p:spPr>
            <a:xfrm>
              <a:off x="3602389" y="5370965"/>
              <a:ext cx="439465" cy="23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157" extrusionOk="0">
                  <a:moveTo>
                    <a:pt x="0" y="20157"/>
                  </a:moveTo>
                  <a:cubicBezTo>
                    <a:pt x="4000" y="12302"/>
                    <a:pt x="8000" y="4448"/>
                    <a:pt x="11600" y="1502"/>
                  </a:cubicBezTo>
                  <a:cubicBezTo>
                    <a:pt x="15200" y="-1443"/>
                    <a:pt x="18400" y="521"/>
                    <a:pt x="21600" y="24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78" name="Drawing"/>
          <p:cNvGrpSpPr/>
          <p:nvPr/>
        </p:nvGrpSpPr>
        <p:grpSpPr>
          <a:xfrm>
            <a:off x="1679883" y="5887428"/>
            <a:ext cx="9736040" cy="1938663"/>
            <a:chOff x="0" y="0"/>
            <a:chExt cx="9736038" cy="1938661"/>
          </a:xfrm>
        </p:grpSpPr>
        <p:sp>
          <p:nvSpPr>
            <p:cNvPr id="12645" name="Shape"/>
            <p:cNvSpPr/>
            <p:nvPr/>
          </p:nvSpPr>
          <p:spPr>
            <a:xfrm>
              <a:off x="-1" y="417344"/>
              <a:ext cx="1001084" cy="1356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09" extrusionOk="0">
                  <a:moveTo>
                    <a:pt x="1380" y="2673"/>
                  </a:moveTo>
                  <a:cubicBezTo>
                    <a:pt x="1130" y="2673"/>
                    <a:pt x="879" y="2673"/>
                    <a:pt x="779" y="2580"/>
                  </a:cubicBezTo>
                  <a:cubicBezTo>
                    <a:pt x="679" y="2488"/>
                    <a:pt x="729" y="2304"/>
                    <a:pt x="1054" y="2064"/>
                  </a:cubicBezTo>
                  <a:cubicBezTo>
                    <a:pt x="1380" y="1825"/>
                    <a:pt x="1982" y="1530"/>
                    <a:pt x="2984" y="1180"/>
                  </a:cubicBezTo>
                  <a:cubicBezTo>
                    <a:pt x="3986" y="830"/>
                    <a:pt x="5390" y="424"/>
                    <a:pt x="6718" y="203"/>
                  </a:cubicBezTo>
                  <a:cubicBezTo>
                    <a:pt x="8046" y="-18"/>
                    <a:pt x="9299" y="-55"/>
                    <a:pt x="10602" y="74"/>
                  </a:cubicBezTo>
                  <a:cubicBezTo>
                    <a:pt x="11905" y="203"/>
                    <a:pt x="13258" y="498"/>
                    <a:pt x="14210" y="922"/>
                  </a:cubicBezTo>
                  <a:cubicBezTo>
                    <a:pt x="15162" y="1346"/>
                    <a:pt x="15713" y="1899"/>
                    <a:pt x="16014" y="2415"/>
                  </a:cubicBezTo>
                  <a:cubicBezTo>
                    <a:pt x="16315" y="2931"/>
                    <a:pt x="16365" y="3410"/>
                    <a:pt x="16064" y="4000"/>
                  </a:cubicBezTo>
                  <a:cubicBezTo>
                    <a:pt x="15764" y="4589"/>
                    <a:pt x="15112" y="5290"/>
                    <a:pt x="14310" y="5935"/>
                  </a:cubicBezTo>
                  <a:cubicBezTo>
                    <a:pt x="13508" y="6580"/>
                    <a:pt x="12556" y="7170"/>
                    <a:pt x="11880" y="7575"/>
                  </a:cubicBezTo>
                  <a:cubicBezTo>
                    <a:pt x="11203" y="7980"/>
                    <a:pt x="10802" y="8202"/>
                    <a:pt x="10451" y="8423"/>
                  </a:cubicBezTo>
                  <a:cubicBezTo>
                    <a:pt x="10100" y="8644"/>
                    <a:pt x="9800" y="8865"/>
                    <a:pt x="9800" y="8920"/>
                  </a:cubicBezTo>
                  <a:cubicBezTo>
                    <a:pt x="9800" y="8976"/>
                    <a:pt x="10100" y="8865"/>
                    <a:pt x="10852" y="8755"/>
                  </a:cubicBezTo>
                  <a:cubicBezTo>
                    <a:pt x="11604" y="8644"/>
                    <a:pt x="12807" y="8533"/>
                    <a:pt x="13909" y="8533"/>
                  </a:cubicBezTo>
                  <a:cubicBezTo>
                    <a:pt x="15012" y="8533"/>
                    <a:pt x="16014" y="8644"/>
                    <a:pt x="16891" y="8902"/>
                  </a:cubicBezTo>
                  <a:cubicBezTo>
                    <a:pt x="17768" y="9160"/>
                    <a:pt x="18520" y="9565"/>
                    <a:pt x="19196" y="10100"/>
                  </a:cubicBezTo>
                  <a:cubicBezTo>
                    <a:pt x="19873" y="10634"/>
                    <a:pt x="20474" y="11298"/>
                    <a:pt x="20900" y="11998"/>
                  </a:cubicBezTo>
                  <a:cubicBezTo>
                    <a:pt x="21326" y="12699"/>
                    <a:pt x="21577" y="13436"/>
                    <a:pt x="21577" y="14302"/>
                  </a:cubicBezTo>
                  <a:cubicBezTo>
                    <a:pt x="21577" y="15168"/>
                    <a:pt x="21326" y="16163"/>
                    <a:pt x="20875" y="16974"/>
                  </a:cubicBezTo>
                  <a:cubicBezTo>
                    <a:pt x="20424" y="17785"/>
                    <a:pt x="19773" y="18412"/>
                    <a:pt x="18871" y="19039"/>
                  </a:cubicBezTo>
                  <a:cubicBezTo>
                    <a:pt x="17969" y="19665"/>
                    <a:pt x="16816" y="20292"/>
                    <a:pt x="15588" y="20716"/>
                  </a:cubicBezTo>
                  <a:cubicBezTo>
                    <a:pt x="14360" y="21140"/>
                    <a:pt x="13057" y="21361"/>
                    <a:pt x="11654" y="21453"/>
                  </a:cubicBezTo>
                  <a:cubicBezTo>
                    <a:pt x="10251" y="21545"/>
                    <a:pt x="8747" y="21508"/>
                    <a:pt x="7745" y="21453"/>
                  </a:cubicBezTo>
                  <a:cubicBezTo>
                    <a:pt x="6743" y="21398"/>
                    <a:pt x="6242" y="21324"/>
                    <a:pt x="5816" y="21269"/>
                  </a:cubicBezTo>
                  <a:cubicBezTo>
                    <a:pt x="5390" y="21213"/>
                    <a:pt x="5039" y="21176"/>
                    <a:pt x="4989" y="21140"/>
                  </a:cubicBezTo>
                  <a:cubicBezTo>
                    <a:pt x="4938" y="21103"/>
                    <a:pt x="5189" y="21066"/>
                    <a:pt x="5515" y="20918"/>
                  </a:cubicBezTo>
                  <a:cubicBezTo>
                    <a:pt x="5841" y="20771"/>
                    <a:pt x="6241" y="20513"/>
                    <a:pt x="6542" y="20107"/>
                  </a:cubicBezTo>
                  <a:cubicBezTo>
                    <a:pt x="6843" y="19702"/>
                    <a:pt x="7043" y="19149"/>
                    <a:pt x="7119" y="18780"/>
                  </a:cubicBezTo>
                  <a:cubicBezTo>
                    <a:pt x="7194" y="18412"/>
                    <a:pt x="7144" y="18228"/>
                    <a:pt x="7068" y="17988"/>
                  </a:cubicBezTo>
                  <a:cubicBezTo>
                    <a:pt x="6993" y="17748"/>
                    <a:pt x="6893" y="17454"/>
                    <a:pt x="6968" y="17306"/>
                  </a:cubicBezTo>
                  <a:cubicBezTo>
                    <a:pt x="7043" y="17159"/>
                    <a:pt x="7294" y="17159"/>
                    <a:pt x="7795" y="17196"/>
                  </a:cubicBezTo>
                  <a:cubicBezTo>
                    <a:pt x="8296" y="17232"/>
                    <a:pt x="9048" y="17306"/>
                    <a:pt x="9925" y="17214"/>
                  </a:cubicBezTo>
                  <a:cubicBezTo>
                    <a:pt x="10802" y="17122"/>
                    <a:pt x="11804" y="16864"/>
                    <a:pt x="12531" y="16495"/>
                  </a:cubicBezTo>
                  <a:cubicBezTo>
                    <a:pt x="13258" y="16127"/>
                    <a:pt x="13709" y="15647"/>
                    <a:pt x="13984" y="15223"/>
                  </a:cubicBezTo>
                  <a:cubicBezTo>
                    <a:pt x="14260" y="14800"/>
                    <a:pt x="14360" y="14431"/>
                    <a:pt x="14335" y="14155"/>
                  </a:cubicBezTo>
                  <a:cubicBezTo>
                    <a:pt x="14310" y="13878"/>
                    <a:pt x="14160" y="13694"/>
                    <a:pt x="13734" y="13510"/>
                  </a:cubicBezTo>
                  <a:cubicBezTo>
                    <a:pt x="13308" y="13325"/>
                    <a:pt x="12606" y="13141"/>
                    <a:pt x="11754" y="13049"/>
                  </a:cubicBezTo>
                  <a:cubicBezTo>
                    <a:pt x="10902" y="12957"/>
                    <a:pt x="9900" y="12957"/>
                    <a:pt x="9274" y="12993"/>
                  </a:cubicBezTo>
                  <a:cubicBezTo>
                    <a:pt x="8647" y="13030"/>
                    <a:pt x="8396" y="13104"/>
                    <a:pt x="8071" y="13233"/>
                  </a:cubicBezTo>
                  <a:cubicBezTo>
                    <a:pt x="7745" y="13362"/>
                    <a:pt x="7344" y="13546"/>
                    <a:pt x="7144" y="13546"/>
                  </a:cubicBezTo>
                  <a:cubicBezTo>
                    <a:pt x="6943" y="13546"/>
                    <a:pt x="6943" y="13362"/>
                    <a:pt x="6793" y="12993"/>
                  </a:cubicBezTo>
                  <a:cubicBezTo>
                    <a:pt x="6642" y="12625"/>
                    <a:pt x="6342" y="12072"/>
                    <a:pt x="5966" y="11519"/>
                  </a:cubicBezTo>
                  <a:cubicBezTo>
                    <a:pt x="5590" y="10966"/>
                    <a:pt x="5139" y="10413"/>
                    <a:pt x="4813" y="10082"/>
                  </a:cubicBezTo>
                  <a:cubicBezTo>
                    <a:pt x="4487" y="9750"/>
                    <a:pt x="4287" y="9639"/>
                    <a:pt x="4187" y="9492"/>
                  </a:cubicBezTo>
                  <a:cubicBezTo>
                    <a:pt x="4087" y="9344"/>
                    <a:pt x="4087" y="9160"/>
                    <a:pt x="4212" y="9031"/>
                  </a:cubicBezTo>
                  <a:cubicBezTo>
                    <a:pt x="4337" y="8902"/>
                    <a:pt x="4588" y="8828"/>
                    <a:pt x="5289" y="8570"/>
                  </a:cubicBezTo>
                  <a:cubicBezTo>
                    <a:pt x="5991" y="8312"/>
                    <a:pt x="7144" y="7870"/>
                    <a:pt x="7971" y="7428"/>
                  </a:cubicBezTo>
                  <a:cubicBezTo>
                    <a:pt x="8797" y="6985"/>
                    <a:pt x="9299" y="6543"/>
                    <a:pt x="9624" y="6137"/>
                  </a:cubicBezTo>
                  <a:cubicBezTo>
                    <a:pt x="9950" y="5732"/>
                    <a:pt x="10100" y="5363"/>
                    <a:pt x="10100" y="4921"/>
                  </a:cubicBezTo>
                  <a:cubicBezTo>
                    <a:pt x="10100" y="4479"/>
                    <a:pt x="9950" y="3963"/>
                    <a:pt x="9649" y="3631"/>
                  </a:cubicBezTo>
                  <a:cubicBezTo>
                    <a:pt x="9349" y="3299"/>
                    <a:pt x="8898" y="3152"/>
                    <a:pt x="8221" y="3207"/>
                  </a:cubicBezTo>
                  <a:cubicBezTo>
                    <a:pt x="7545" y="3262"/>
                    <a:pt x="6642" y="3520"/>
                    <a:pt x="5891" y="3889"/>
                  </a:cubicBezTo>
                  <a:cubicBezTo>
                    <a:pt x="5139" y="4258"/>
                    <a:pt x="4538" y="4737"/>
                    <a:pt x="4212" y="5069"/>
                  </a:cubicBezTo>
                  <a:cubicBezTo>
                    <a:pt x="3886" y="5400"/>
                    <a:pt x="3836" y="5585"/>
                    <a:pt x="3711" y="5585"/>
                  </a:cubicBezTo>
                  <a:cubicBezTo>
                    <a:pt x="3585" y="5585"/>
                    <a:pt x="3385" y="5400"/>
                    <a:pt x="3059" y="5087"/>
                  </a:cubicBezTo>
                  <a:cubicBezTo>
                    <a:pt x="2733" y="4774"/>
                    <a:pt x="2282" y="4331"/>
                    <a:pt x="1831" y="3963"/>
                  </a:cubicBezTo>
                  <a:cubicBezTo>
                    <a:pt x="1380" y="3594"/>
                    <a:pt x="929" y="3299"/>
                    <a:pt x="578" y="3023"/>
                  </a:cubicBezTo>
                  <a:cubicBezTo>
                    <a:pt x="228" y="2746"/>
                    <a:pt x="-23" y="2488"/>
                    <a:pt x="2" y="2415"/>
                  </a:cubicBezTo>
                  <a:cubicBezTo>
                    <a:pt x="27" y="2341"/>
                    <a:pt x="328" y="2451"/>
                    <a:pt x="629" y="2562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46" name="Shape"/>
            <p:cNvSpPr/>
            <p:nvPr/>
          </p:nvSpPr>
          <p:spPr>
            <a:xfrm>
              <a:off x="969612" y="1685776"/>
              <a:ext cx="231439" cy="25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56" extrusionOk="0">
                  <a:moveTo>
                    <a:pt x="10483" y="8444"/>
                  </a:moveTo>
                  <a:cubicBezTo>
                    <a:pt x="9403" y="7855"/>
                    <a:pt x="8323" y="7265"/>
                    <a:pt x="7459" y="5989"/>
                  </a:cubicBezTo>
                  <a:cubicBezTo>
                    <a:pt x="6595" y="4713"/>
                    <a:pt x="5947" y="2749"/>
                    <a:pt x="6163" y="1571"/>
                  </a:cubicBezTo>
                  <a:cubicBezTo>
                    <a:pt x="6379" y="393"/>
                    <a:pt x="7459" y="0"/>
                    <a:pt x="9727" y="0"/>
                  </a:cubicBezTo>
                  <a:cubicBezTo>
                    <a:pt x="11995" y="0"/>
                    <a:pt x="15451" y="393"/>
                    <a:pt x="17827" y="1767"/>
                  </a:cubicBezTo>
                  <a:cubicBezTo>
                    <a:pt x="20203" y="3142"/>
                    <a:pt x="21499" y="5498"/>
                    <a:pt x="21499" y="8444"/>
                  </a:cubicBezTo>
                  <a:cubicBezTo>
                    <a:pt x="21499" y="11389"/>
                    <a:pt x="20203" y="14924"/>
                    <a:pt x="17827" y="17280"/>
                  </a:cubicBezTo>
                  <a:cubicBezTo>
                    <a:pt x="15451" y="19636"/>
                    <a:pt x="11995" y="20815"/>
                    <a:pt x="9187" y="21207"/>
                  </a:cubicBezTo>
                  <a:cubicBezTo>
                    <a:pt x="6379" y="21600"/>
                    <a:pt x="4219" y="21207"/>
                    <a:pt x="2599" y="20127"/>
                  </a:cubicBezTo>
                  <a:cubicBezTo>
                    <a:pt x="979" y="19047"/>
                    <a:pt x="-101" y="17280"/>
                    <a:pt x="7" y="15611"/>
                  </a:cubicBezTo>
                  <a:cubicBezTo>
                    <a:pt x="115" y="13942"/>
                    <a:pt x="1411" y="12371"/>
                    <a:pt x="2167" y="11095"/>
                  </a:cubicBezTo>
                  <a:cubicBezTo>
                    <a:pt x="2923" y="9818"/>
                    <a:pt x="3139" y="8836"/>
                    <a:pt x="3463" y="7658"/>
                  </a:cubicBezTo>
                  <a:cubicBezTo>
                    <a:pt x="3787" y="6480"/>
                    <a:pt x="4219" y="5105"/>
                    <a:pt x="5191" y="4516"/>
                  </a:cubicBezTo>
                  <a:cubicBezTo>
                    <a:pt x="6163" y="3927"/>
                    <a:pt x="7675" y="4124"/>
                    <a:pt x="9187" y="4320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47" name="Line"/>
            <p:cNvSpPr/>
            <p:nvPr/>
          </p:nvSpPr>
          <p:spPr>
            <a:xfrm>
              <a:off x="1717246" y="432667"/>
              <a:ext cx="271127" cy="552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461" extrusionOk="0">
                  <a:moveTo>
                    <a:pt x="0" y="12465"/>
                  </a:moveTo>
                  <a:cubicBezTo>
                    <a:pt x="366" y="14182"/>
                    <a:pt x="732" y="15900"/>
                    <a:pt x="1007" y="17255"/>
                  </a:cubicBezTo>
                  <a:cubicBezTo>
                    <a:pt x="1281" y="18611"/>
                    <a:pt x="1464" y="19605"/>
                    <a:pt x="1556" y="20328"/>
                  </a:cubicBezTo>
                  <a:cubicBezTo>
                    <a:pt x="1647" y="21051"/>
                    <a:pt x="1647" y="21503"/>
                    <a:pt x="1739" y="21458"/>
                  </a:cubicBezTo>
                  <a:cubicBezTo>
                    <a:pt x="1830" y="21413"/>
                    <a:pt x="2014" y="20870"/>
                    <a:pt x="2746" y="19018"/>
                  </a:cubicBezTo>
                  <a:cubicBezTo>
                    <a:pt x="3478" y="17165"/>
                    <a:pt x="4759" y="14002"/>
                    <a:pt x="5583" y="11065"/>
                  </a:cubicBezTo>
                  <a:cubicBezTo>
                    <a:pt x="6407" y="8127"/>
                    <a:pt x="6773" y="5416"/>
                    <a:pt x="7139" y="3789"/>
                  </a:cubicBezTo>
                  <a:cubicBezTo>
                    <a:pt x="7505" y="2162"/>
                    <a:pt x="7871" y="1620"/>
                    <a:pt x="8237" y="1123"/>
                  </a:cubicBezTo>
                  <a:cubicBezTo>
                    <a:pt x="8603" y="626"/>
                    <a:pt x="8969" y="174"/>
                    <a:pt x="9610" y="39"/>
                  </a:cubicBezTo>
                  <a:cubicBezTo>
                    <a:pt x="10251" y="-97"/>
                    <a:pt x="11166" y="84"/>
                    <a:pt x="12539" y="1304"/>
                  </a:cubicBezTo>
                  <a:cubicBezTo>
                    <a:pt x="13912" y="2524"/>
                    <a:pt x="15742" y="4783"/>
                    <a:pt x="17207" y="7088"/>
                  </a:cubicBezTo>
                  <a:cubicBezTo>
                    <a:pt x="18671" y="9393"/>
                    <a:pt x="19770" y="11742"/>
                    <a:pt x="20502" y="13188"/>
                  </a:cubicBezTo>
                  <a:cubicBezTo>
                    <a:pt x="21234" y="14634"/>
                    <a:pt x="21600" y="15177"/>
                    <a:pt x="21142" y="15629"/>
                  </a:cubicBezTo>
                  <a:cubicBezTo>
                    <a:pt x="20685" y="16080"/>
                    <a:pt x="19403" y="16442"/>
                    <a:pt x="18122" y="168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48" name="Line"/>
            <p:cNvSpPr/>
            <p:nvPr/>
          </p:nvSpPr>
          <p:spPr>
            <a:xfrm>
              <a:off x="1759100" y="830099"/>
              <a:ext cx="327855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749" y="18000"/>
                    <a:pt x="9498" y="14400"/>
                    <a:pt x="13098" y="10800"/>
                  </a:cubicBezTo>
                  <a:cubicBezTo>
                    <a:pt x="16698" y="7200"/>
                    <a:pt x="19149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49" name="Line"/>
            <p:cNvSpPr/>
            <p:nvPr/>
          </p:nvSpPr>
          <p:spPr>
            <a:xfrm>
              <a:off x="2414809" y="395659"/>
              <a:ext cx="286002" cy="462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5" extrusionOk="0">
                  <a:moveTo>
                    <a:pt x="5795" y="2683"/>
                  </a:moveTo>
                  <a:cubicBezTo>
                    <a:pt x="4917" y="1819"/>
                    <a:pt x="4039" y="955"/>
                    <a:pt x="3161" y="469"/>
                  </a:cubicBezTo>
                  <a:cubicBezTo>
                    <a:pt x="2283" y="-17"/>
                    <a:pt x="1405" y="-125"/>
                    <a:pt x="878" y="145"/>
                  </a:cubicBezTo>
                  <a:cubicBezTo>
                    <a:pt x="351" y="415"/>
                    <a:pt x="176" y="1063"/>
                    <a:pt x="88" y="3493"/>
                  </a:cubicBezTo>
                  <a:cubicBezTo>
                    <a:pt x="0" y="5923"/>
                    <a:pt x="0" y="10135"/>
                    <a:pt x="0" y="12889"/>
                  </a:cubicBezTo>
                  <a:cubicBezTo>
                    <a:pt x="0" y="15643"/>
                    <a:pt x="0" y="16939"/>
                    <a:pt x="0" y="17911"/>
                  </a:cubicBezTo>
                  <a:cubicBezTo>
                    <a:pt x="0" y="18883"/>
                    <a:pt x="0" y="19531"/>
                    <a:pt x="527" y="19693"/>
                  </a:cubicBezTo>
                  <a:cubicBezTo>
                    <a:pt x="1054" y="19855"/>
                    <a:pt x="2107" y="19531"/>
                    <a:pt x="4917" y="18289"/>
                  </a:cubicBezTo>
                  <a:cubicBezTo>
                    <a:pt x="7727" y="17047"/>
                    <a:pt x="12293" y="14887"/>
                    <a:pt x="15190" y="13753"/>
                  </a:cubicBezTo>
                  <a:cubicBezTo>
                    <a:pt x="18088" y="12619"/>
                    <a:pt x="19317" y="12511"/>
                    <a:pt x="20195" y="12673"/>
                  </a:cubicBezTo>
                  <a:cubicBezTo>
                    <a:pt x="21073" y="12835"/>
                    <a:pt x="21600" y="13267"/>
                    <a:pt x="21600" y="14023"/>
                  </a:cubicBezTo>
                  <a:cubicBezTo>
                    <a:pt x="21600" y="14779"/>
                    <a:pt x="21073" y="15859"/>
                    <a:pt x="18878" y="17155"/>
                  </a:cubicBezTo>
                  <a:cubicBezTo>
                    <a:pt x="16683" y="18451"/>
                    <a:pt x="12820" y="19963"/>
                    <a:pt x="10361" y="20719"/>
                  </a:cubicBezTo>
                  <a:cubicBezTo>
                    <a:pt x="7902" y="21475"/>
                    <a:pt x="6849" y="21475"/>
                    <a:pt x="5795" y="214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0" name="Line"/>
            <p:cNvSpPr/>
            <p:nvPr/>
          </p:nvSpPr>
          <p:spPr>
            <a:xfrm>
              <a:off x="2618511" y="581469"/>
              <a:ext cx="312495" cy="277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134" extrusionOk="0">
                  <a:moveTo>
                    <a:pt x="1823" y="11495"/>
                  </a:moveTo>
                  <a:cubicBezTo>
                    <a:pt x="1183" y="12203"/>
                    <a:pt x="543" y="12912"/>
                    <a:pt x="223" y="13708"/>
                  </a:cubicBezTo>
                  <a:cubicBezTo>
                    <a:pt x="-97" y="14505"/>
                    <a:pt x="-97" y="15390"/>
                    <a:pt x="383" y="15833"/>
                  </a:cubicBezTo>
                  <a:cubicBezTo>
                    <a:pt x="863" y="16276"/>
                    <a:pt x="1823" y="16276"/>
                    <a:pt x="3903" y="15125"/>
                  </a:cubicBezTo>
                  <a:cubicBezTo>
                    <a:pt x="5983" y="13974"/>
                    <a:pt x="9183" y="11672"/>
                    <a:pt x="11663" y="9371"/>
                  </a:cubicBezTo>
                  <a:cubicBezTo>
                    <a:pt x="14143" y="7069"/>
                    <a:pt x="15903" y="4767"/>
                    <a:pt x="16863" y="3174"/>
                  </a:cubicBezTo>
                  <a:cubicBezTo>
                    <a:pt x="17823" y="1580"/>
                    <a:pt x="17983" y="695"/>
                    <a:pt x="17663" y="253"/>
                  </a:cubicBezTo>
                  <a:cubicBezTo>
                    <a:pt x="17343" y="-190"/>
                    <a:pt x="16543" y="-190"/>
                    <a:pt x="14943" y="1403"/>
                  </a:cubicBezTo>
                  <a:cubicBezTo>
                    <a:pt x="13343" y="2997"/>
                    <a:pt x="10943" y="6184"/>
                    <a:pt x="9183" y="9194"/>
                  </a:cubicBezTo>
                  <a:cubicBezTo>
                    <a:pt x="7423" y="12203"/>
                    <a:pt x="6303" y="15036"/>
                    <a:pt x="5743" y="16984"/>
                  </a:cubicBezTo>
                  <a:cubicBezTo>
                    <a:pt x="5183" y="18931"/>
                    <a:pt x="5183" y="19994"/>
                    <a:pt x="6783" y="20613"/>
                  </a:cubicBezTo>
                  <a:cubicBezTo>
                    <a:pt x="8383" y="21233"/>
                    <a:pt x="11583" y="21410"/>
                    <a:pt x="14303" y="20525"/>
                  </a:cubicBezTo>
                  <a:cubicBezTo>
                    <a:pt x="17023" y="19640"/>
                    <a:pt x="19263" y="17692"/>
                    <a:pt x="21503" y="157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1" name="Line"/>
            <p:cNvSpPr/>
            <p:nvPr/>
          </p:nvSpPr>
          <p:spPr>
            <a:xfrm>
              <a:off x="3015214" y="390635"/>
              <a:ext cx="139013" cy="4476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546" extrusionOk="0">
                  <a:moveTo>
                    <a:pt x="7360" y="0"/>
                  </a:moveTo>
                  <a:cubicBezTo>
                    <a:pt x="5236" y="3246"/>
                    <a:pt x="3111" y="6491"/>
                    <a:pt x="1695" y="9681"/>
                  </a:cubicBezTo>
                  <a:cubicBezTo>
                    <a:pt x="278" y="12870"/>
                    <a:pt x="-430" y="16004"/>
                    <a:pt x="278" y="18187"/>
                  </a:cubicBezTo>
                  <a:cubicBezTo>
                    <a:pt x="986" y="20369"/>
                    <a:pt x="3111" y="21600"/>
                    <a:pt x="6829" y="21544"/>
                  </a:cubicBezTo>
                  <a:cubicBezTo>
                    <a:pt x="10547" y="21488"/>
                    <a:pt x="15859" y="20145"/>
                    <a:pt x="21170" y="188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2" name="Line"/>
            <p:cNvSpPr/>
            <p:nvPr/>
          </p:nvSpPr>
          <p:spPr>
            <a:xfrm>
              <a:off x="3189103" y="306927"/>
              <a:ext cx="76733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82" y="3394"/>
                    <a:pt x="16364" y="6789"/>
                    <a:pt x="14400" y="9874"/>
                  </a:cubicBezTo>
                  <a:cubicBezTo>
                    <a:pt x="12436" y="12960"/>
                    <a:pt x="11127" y="15737"/>
                    <a:pt x="8836" y="17640"/>
                  </a:cubicBezTo>
                  <a:cubicBezTo>
                    <a:pt x="6545" y="19543"/>
                    <a:pt x="3273" y="205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3" name="Line"/>
            <p:cNvSpPr/>
            <p:nvPr/>
          </p:nvSpPr>
          <p:spPr>
            <a:xfrm>
              <a:off x="3028664" y="551074"/>
              <a:ext cx="760344" cy="283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0" y="15278"/>
                  </a:moveTo>
                  <a:cubicBezTo>
                    <a:pt x="1850" y="14751"/>
                    <a:pt x="3699" y="14224"/>
                    <a:pt x="5417" y="12820"/>
                  </a:cubicBezTo>
                  <a:cubicBezTo>
                    <a:pt x="7134" y="11415"/>
                    <a:pt x="8719" y="9132"/>
                    <a:pt x="9743" y="7288"/>
                  </a:cubicBezTo>
                  <a:cubicBezTo>
                    <a:pt x="10767" y="5444"/>
                    <a:pt x="11229" y="4039"/>
                    <a:pt x="11560" y="2810"/>
                  </a:cubicBezTo>
                  <a:cubicBezTo>
                    <a:pt x="11890" y="1580"/>
                    <a:pt x="12088" y="527"/>
                    <a:pt x="11989" y="351"/>
                  </a:cubicBezTo>
                  <a:cubicBezTo>
                    <a:pt x="11890" y="176"/>
                    <a:pt x="11494" y="878"/>
                    <a:pt x="10899" y="2898"/>
                  </a:cubicBezTo>
                  <a:cubicBezTo>
                    <a:pt x="10305" y="4917"/>
                    <a:pt x="9512" y="8254"/>
                    <a:pt x="9050" y="10888"/>
                  </a:cubicBezTo>
                  <a:cubicBezTo>
                    <a:pt x="8587" y="13522"/>
                    <a:pt x="8455" y="15454"/>
                    <a:pt x="8521" y="16771"/>
                  </a:cubicBezTo>
                  <a:cubicBezTo>
                    <a:pt x="8587" y="18088"/>
                    <a:pt x="8851" y="18790"/>
                    <a:pt x="9380" y="19141"/>
                  </a:cubicBezTo>
                  <a:cubicBezTo>
                    <a:pt x="9908" y="19493"/>
                    <a:pt x="10701" y="19493"/>
                    <a:pt x="11395" y="18878"/>
                  </a:cubicBezTo>
                  <a:cubicBezTo>
                    <a:pt x="12088" y="18263"/>
                    <a:pt x="12683" y="17034"/>
                    <a:pt x="13343" y="16332"/>
                  </a:cubicBezTo>
                  <a:cubicBezTo>
                    <a:pt x="14004" y="15629"/>
                    <a:pt x="14730" y="15454"/>
                    <a:pt x="15127" y="15893"/>
                  </a:cubicBezTo>
                  <a:cubicBezTo>
                    <a:pt x="15523" y="16332"/>
                    <a:pt x="15589" y="17385"/>
                    <a:pt x="15490" y="18263"/>
                  </a:cubicBezTo>
                  <a:cubicBezTo>
                    <a:pt x="15391" y="19141"/>
                    <a:pt x="15127" y="19844"/>
                    <a:pt x="14829" y="20459"/>
                  </a:cubicBezTo>
                  <a:cubicBezTo>
                    <a:pt x="14532" y="21073"/>
                    <a:pt x="14202" y="21600"/>
                    <a:pt x="14103" y="21337"/>
                  </a:cubicBezTo>
                  <a:cubicBezTo>
                    <a:pt x="14004" y="21073"/>
                    <a:pt x="14136" y="20020"/>
                    <a:pt x="14829" y="17824"/>
                  </a:cubicBezTo>
                  <a:cubicBezTo>
                    <a:pt x="15523" y="15629"/>
                    <a:pt x="16778" y="12293"/>
                    <a:pt x="18000" y="9132"/>
                  </a:cubicBezTo>
                  <a:cubicBezTo>
                    <a:pt x="19222" y="5971"/>
                    <a:pt x="20411" y="298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4" name="Line"/>
            <p:cNvSpPr/>
            <p:nvPr/>
          </p:nvSpPr>
          <p:spPr>
            <a:xfrm>
              <a:off x="4069685" y="434396"/>
              <a:ext cx="190273" cy="270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21449" extrusionOk="0">
                  <a:moveTo>
                    <a:pt x="17560" y="2064"/>
                  </a:moveTo>
                  <a:cubicBezTo>
                    <a:pt x="17560" y="1141"/>
                    <a:pt x="17560" y="218"/>
                    <a:pt x="16917" y="34"/>
                  </a:cubicBezTo>
                  <a:cubicBezTo>
                    <a:pt x="16274" y="-151"/>
                    <a:pt x="14989" y="403"/>
                    <a:pt x="12160" y="2526"/>
                  </a:cubicBezTo>
                  <a:cubicBezTo>
                    <a:pt x="9331" y="4649"/>
                    <a:pt x="4960" y="8341"/>
                    <a:pt x="2517" y="10649"/>
                  </a:cubicBezTo>
                  <a:cubicBezTo>
                    <a:pt x="74" y="12957"/>
                    <a:pt x="-440" y="13880"/>
                    <a:pt x="331" y="14341"/>
                  </a:cubicBezTo>
                  <a:cubicBezTo>
                    <a:pt x="1103" y="14803"/>
                    <a:pt x="3160" y="14803"/>
                    <a:pt x="6374" y="14526"/>
                  </a:cubicBezTo>
                  <a:cubicBezTo>
                    <a:pt x="9589" y="14249"/>
                    <a:pt x="13960" y="13695"/>
                    <a:pt x="16789" y="13603"/>
                  </a:cubicBezTo>
                  <a:cubicBezTo>
                    <a:pt x="19617" y="13511"/>
                    <a:pt x="20903" y="13880"/>
                    <a:pt x="21031" y="14434"/>
                  </a:cubicBezTo>
                  <a:cubicBezTo>
                    <a:pt x="21160" y="14987"/>
                    <a:pt x="20131" y="15726"/>
                    <a:pt x="16531" y="16926"/>
                  </a:cubicBezTo>
                  <a:cubicBezTo>
                    <a:pt x="12931" y="18126"/>
                    <a:pt x="6760" y="19787"/>
                    <a:pt x="589" y="21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5" name="Line"/>
            <p:cNvSpPr/>
            <p:nvPr/>
          </p:nvSpPr>
          <p:spPr>
            <a:xfrm>
              <a:off x="4323761" y="483643"/>
              <a:ext cx="208509" cy="402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4" h="21600" extrusionOk="0">
                  <a:moveTo>
                    <a:pt x="240" y="3995"/>
                  </a:moveTo>
                  <a:cubicBezTo>
                    <a:pt x="1648" y="2997"/>
                    <a:pt x="3057" y="1998"/>
                    <a:pt x="3761" y="1935"/>
                  </a:cubicBezTo>
                  <a:cubicBezTo>
                    <a:pt x="4466" y="1873"/>
                    <a:pt x="4466" y="2747"/>
                    <a:pt x="3761" y="4557"/>
                  </a:cubicBezTo>
                  <a:cubicBezTo>
                    <a:pt x="3057" y="6368"/>
                    <a:pt x="1648" y="9114"/>
                    <a:pt x="827" y="11050"/>
                  </a:cubicBezTo>
                  <a:cubicBezTo>
                    <a:pt x="5" y="12985"/>
                    <a:pt x="-230" y="14109"/>
                    <a:pt x="240" y="14671"/>
                  </a:cubicBezTo>
                  <a:cubicBezTo>
                    <a:pt x="709" y="15232"/>
                    <a:pt x="1883" y="15232"/>
                    <a:pt x="4348" y="13859"/>
                  </a:cubicBezTo>
                  <a:cubicBezTo>
                    <a:pt x="6813" y="12486"/>
                    <a:pt x="10570" y="9739"/>
                    <a:pt x="13153" y="7491"/>
                  </a:cubicBezTo>
                  <a:cubicBezTo>
                    <a:pt x="15735" y="5244"/>
                    <a:pt x="17144" y="3496"/>
                    <a:pt x="18083" y="2185"/>
                  </a:cubicBezTo>
                  <a:cubicBezTo>
                    <a:pt x="19022" y="874"/>
                    <a:pt x="19492" y="0"/>
                    <a:pt x="20079" y="0"/>
                  </a:cubicBezTo>
                  <a:cubicBezTo>
                    <a:pt x="20666" y="0"/>
                    <a:pt x="21370" y="874"/>
                    <a:pt x="20900" y="3371"/>
                  </a:cubicBezTo>
                  <a:cubicBezTo>
                    <a:pt x="20431" y="5868"/>
                    <a:pt x="18787" y="9988"/>
                    <a:pt x="17496" y="13110"/>
                  </a:cubicBezTo>
                  <a:cubicBezTo>
                    <a:pt x="16205" y="16231"/>
                    <a:pt x="15266" y="18354"/>
                    <a:pt x="15266" y="19602"/>
                  </a:cubicBezTo>
                  <a:cubicBezTo>
                    <a:pt x="15266" y="20851"/>
                    <a:pt x="16205" y="21225"/>
                    <a:pt x="1714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6" name="Line"/>
            <p:cNvSpPr/>
            <p:nvPr/>
          </p:nvSpPr>
          <p:spPr>
            <a:xfrm>
              <a:off x="4644948" y="434932"/>
              <a:ext cx="271444" cy="2315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091" extrusionOk="0">
                  <a:moveTo>
                    <a:pt x="11596" y="2953"/>
                  </a:moveTo>
                  <a:cubicBezTo>
                    <a:pt x="11415" y="1895"/>
                    <a:pt x="11233" y="836"/>
                    <a:pt x="10689" y="306"/>
                  </a:cubicBezTo>
                  <a:cubicBezTo>
                    <a:pt x="10144" y="-223"/>
                    <a:pt x="9237" y="-223"/>
                    <a:pt x="7422" y="1577"/>
                  </a:cubicBezTo>
                  <a:cubicBezTo>
                    <a:pt x="5606" y="3377"/>
                    <a:pt x="2884" y="6977"/>
                    <a:pt x="1432" y="9306"/>
                  </a:cubicBezTo>
                  <a:cubicBezTo>
                    <a:pt x="-20" y="11636"/>
                    <a:pt x="-202" y="12695"/>
                    <a:pt x="161" y="13436"/>
                  </a:cubicBezTo>
                  <a:cubicBezTo>
                    <a:pt x="524" y="14177"/>
                    <a:pt x="1432" y="14601"/>
                    <a:pt x="4608" y="14601"/>
                  </a:cubicBezTo>
                  <a:cubicBezTo>
                    <a:pt x="7785" y="14601"/>
                    <a:pt x="13230" y="14177"/>
                    <a:pt x="16497" y="14177"/>
                  </a:cubicBezTo>
                  <a:cubicBezTo>
                    <a:pt x="19764" y="14177"/>
                    <a:pt x="20853" y="14601"/>
                    <a:pt x="21126" y="15236"/>
                  </a:cubicBezTo>
                  <a:cubicBezTo>
                    <a:pt x="21398" y="15871"/>
                    <a:pt x="20853" y="16718"/>
                    <a:pt x="18494" y="17883"/>
                  </a:cubicBezTo>
                  <a:cubicBezTo>
                    <a:pt x="16134" y="19048"/>
                    <a:pt x="11959" y="20530"/>
                    <a:pt x="8874" y="20953"/>
                  </a:cubicBezTo>
                  <a:cubicBezTo>
                    <a:pt x="5788" y="21377"/>
                    <a:pt x="3791" y="20742"/>
                    <a:pt x="1795" y="201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7" name="Line"/>
            <p:cNvSpPr/>
            <p:nvPr/>
          </p:nvSpPr>
          <p:spPr>
            <a:xfrm>
              <a:off x="4967888" y="244147"/>
              <a:ext cx="48831" cy="4882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1954"/>
                    <a:pt x="21600" y="3909"/>
                    <a:pt x="18514" y="6531"/>
                  </a:cubicBezTo>
                  <a:cubicBezTo>
                    <a:pt x="15429" y="9154"/>
                    <a:pt x="9257" y="12446"/>
                    <a:pt x="5657" y="15069"/>
                  </a:cubicBezTo>
                  <a:cubicBezTo>
                    <a:pt x="2057" y="17691"/>
                    <a:pt x="1029" y="196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8" name="Line"/>
            <p:cNvSpPr/>
            <p:nvPr/>
          </p:nvSpPr>
          <p:spPr>
            <a:xfrm>
              <a:off x="4856278" y="418657"/>
              <a:ext cx="871954" cy="29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1" extrusionOk="0">
                  <a:moveTo>
                    <a:pt x="0" y="14788"/>
                  </a:moveTo>
                  <a:cubicBezTo>
                    <a:pt x="1843" y="14108"/>
                    <a:pt x="3686" y="13427"/>
                    <a:pt x="5098" y="12152"/>
                  </a:cubicBezTo>
                  <a:cubicBezTo>
                    <a:pt x="6509" y="10876"/>
                    <a:pt x="7488" y="9005"/>
                    <a:pt x="8122" y="7219"/>
                  </a:cubicBezTo>
                  <a:cubicBezTo>
                    <a:pt x="8755" y="5434"/>
                    <a:pt x="9043" y="3733"/>
                    <a:pt x="9216" y="2457"/>
                  </a:cubicBezTo>
                  <a:cubicBezTo>
                    <a:pt x="9389" y="1182"/>
                    <a:pt x="9446" y="331"/>
                    <a:pt x="9331" y="76"/>
                  </a:cubicBezTo>
                  <a:cubicBezTo>
                    <a:pt x="9216" y="-179"/>
                    <a:pt x="8928" y="161"/>
                    <a:pt x="8438" y="1777"/>
                  </a:cubicBezTo>
                  <a:cubicBezTo>
                    <a:pt x="7949" y="3393"/>
                    <a:pt x="7258" y="6284"/>
                    <a:pt x="6797" y="8325"/>
                  </a:cubicBezTo>
                  <a:cubicBezTo>
                    <a:pt x="6336" y="10366"/>
                    <a:pt x="6106" y="11556"/>
                    <a:pt x="5990" y="12832"/>
                  </a:cubicBezTo>
                  <a:cubicBezTo>
                    <a:pt x="5875" y="14108"/>
                    <a:pt x="5875" y="15468"/>
                    <a:pt x="6077" y="16319"/>
                  </a:cubicBezTo>
                  <a:cubicBezTo>
                    <a:pt x="6278" y="17169"/>
                    <a:pt x="6682" y="17509"/>
                    <a:pt x="7344" y="17084"/>
                  </a:cubicBezTo>
                  <a:cubicBezTo>
                    <a:pt x="8006" y="16659"/>
                    <a:pt x="8928" y="15468"/>
                    <a:pt x="9821" y="12832"/>
                  </a:cubicBezTo>
                  <a:cubicBezTo>
                    <a:pt x="10714" y="10196"/>
                    <a:pt x="11578" y="6114"/>
                    <a:pt x="12096" y="3733"/>
                  </a:cubicBezTo>
                  <a:cubicBezTo>
                    <a:pt x="12614" y="1352"/>
                    <a:pt x="12787" y="671"/>
                    <a:pt x="12902" y="927"/>
                  </a:cubicBezTo>
                  <a:cubicBezTo>
                    <a:pt x="13018" y="1182"/>
                    <a:pt x="13075" y="2372"/>
                    <a:pt x="12845" y="4158"/>
                  </a:cubicBezTo>
                  <a:cubicBezTo>
                    <a:pt x="12614" y="5944"/>
                    <a:pt x="12096" y="8325"/>
                    <a:pt x="11722" y="10111"/>
                  </a:cubicBezTo>
                  <a:cubicBezTo>
                    <a:pt x="11347" y="11897"/>
                    <a:pt x="11117" y="13087"/>
                    <a:pt x="11146" y="13682"/>
                  </a:cubicBezTo>
                  <a:cubicBezTo>
                    <a:pt x="11174" y="14278"/>
                    <a:pt x="11462" y="14278"/>
                    <a:pt x="12154" y="13087"/>
                  </a:cubicBezTo>
                  <a:cubicBezTo>
                    <a:pt x="12845" y="11897"/>
                    <a:pt x="13939" y="9515"/>
                    <a:pt x="14602" y="8070"/>
                  </a:cubicBezTo>
                  <a:cubicBezTo>
                    <a:pt x="15264" y="6624"/>
                    <a:pt x="15494" y="6114"/>
                    <a:pt x="15725" y="6114"/>
                  </a:cubicBezTo>
                  <a:cubicBezTo>
                    <a:pt x="15955" y="6114"/>
                    <a:pt x="16186" y="6624"/>
                    <a:pt x="16301" y="7389"/>
                  </a:cubicBezTo>
                  <a:cubicBezTo>
                    <a:pt x="16416" y="8155"/>
                    <a:pt x="16416" y="9175"/>
                    <a:pt x="16301" y="10281"/>
                  </a:cubicBezTo>
                  <a:cubicBezTo>
                    <a:pt x="16186" y="11386"/>
                    <a:pt x="15955" y="12577"/>
                    <a:pt x="16013" y="13002"/>
                  </a:cubicBezTo>
                  <a:cubicBezTo>
                    <a:pt x="16070" y="13427"/>
                    <a:pt x="16416" y="13087"/>
                    <a:pt x="17107" y="11471"/>
                  </a:cubicBezTo>
                  <a:cubicBezTo>
                    <a:pt x="17798" y="9856"/>
                    <a:pt x="18835" y="6964"/>
                    <a:pt x="19526" y="5349"/>
                  </a:cubicBezTo>
                  <a:cubicBezTo>
                    <a:pt x="20218" y="3733"/>
                    <a:pt x="20563" y="3393"/>
                    <a:pt x="20794" y="3733"/>
                  </a:cubicBezTo>
                  <a:cubicBezTo>
                    <a:pt x="21024" y="4073"/>
                    <a:pt x="21139" y="5093"/>
                    <a:pt x="21254" y="8155"/>
                  </a:cubicBezTo>
                  <a:cubicBezTo>
                    <a:pt x="21370" y="11216"/>
                    <a:pt x="21485" y="16319"/>
                    <a:pt x="21600" y="214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59" name="Line"/>
            <p:cNvSpPr/>
            <p:nvPr/>
          </p:nvSpPr>
          <p:spPr>
            <a:xfrm>
              <a:off x="6181647" y="341805"/>
              <a:ext cx="20928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0" name="Line"/>
            <p:cNvSpPr/>
            <p:nvPr/>
          </p:nvSpPr>
          <p:spPr>
            <a:xfrm>
              <a:off x="6286759" y="334830"/>
              <a:ext cx="265201" cy="272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6" h="21600" extrusionOk="0">
                  <a:moveTo>
                    <a:pt x="12146" y="0"/>
                  </a:moveTo>
                  <a:cubicBezTo>
                    <a:pt x="9192" y="2215"/>
                    <a:pt x="6239" y="4431"/>
                    <a:pt x="4300" y="6092"/>
                  </a:cubicBezTo>
                  <a:cubicBezTo>
                    <a:pt x="2362" y="7754"/>
                    <a:pt x="1439" y="8862"/>
                    <a:pt x="792" y="9877"/>
                  </a:cubicBezTo>
                  <a:cubicBezTo>
                    <a:pt x="146" y="10892"/>
                    <a:pt x="-223" y="11815"/>
                    <a:pt x="146" y="12277"/>
                  </a:cubicBezTo>
                  <a:cubicBezTo>
                    <a:pt x="515" y="12738"/>
                    <a:pt x="1623" y="12738"/>
                    <a:pt x="4669" y="12646"/>
                  </a:cubicBezTo>
                  <a:cubicBezTo>
                    <a:pt x="7715" y="12554"/>
                    <a:pt x="12700" y="12369"/>
                    <a:pt x="15746" y="12369"/>
                  </a:cubicBezTo>
                  <a:cubicBezTo>
                    <a:pt x="18792" y="12369"/>
                    <a:pt x="19900" y="12554"/>
                    <a:pt x="20546" y="13108"/>
                  </a:cubicBezTo>
                  <a:cubicBezTo>
                    <a:pt x="21192" y="13662"/>
                    <a:pt x="21377" y="14585"/>
                    <a:pt x="20177" y="15600"/>
                  </a:cubicBezTo>
                  <a:cubicBezTo>
                    <a:pt x="18977" y="16615"/>
                    <a:pt x="16392" y="17723"/>
                    <a:pt x="13346" y="18738"/>
                  </a:cubicBezTo>
                  <a:cubicBezTo>
                    <a:pt x="10300" y="19754"/>
                    <a:pt x="6792" y="20677"/>
                    <a:pt x="3285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1" name="Line"/>
            <p:cNvSpPr/>
            <p:nvPr/>
          </p:nvSpPr>
          <p:spPr>
            <a:xfrm>
              <a:off x="6690868" y="313903"/>
              <a:ext cx="350657" cy="412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423" extrusionOk="0">
                  <a:moveTo>
                    <a:pt x="16518" y="0"/>
                  </a:moveTo>
                  <a:cubicBezTo>
                    <a:pt x="17929" y="4344"/>
                    <a:pt x="19341" y="8688"/>
                    <a:pt x="20259" y="11886"/>
                  </a:cubicBezTo>
                  <a:cubicBezTo>
                    <a:pt x="21176" y="15084"/>
                    <a:pt x="21600" y="17135"/>
                    <a:pt x="21035" y="18644"/>
                  </a:cubicBezTo>
                  <a:cubicBezTo>
                    <a:pt x="20471" y="20152"/>
                    <a:pt x="18918" y="21117"/>
                    <a:pt x="15247" y="21359"/>
                  </a:cubicBezTo>
                  <a:cubicBezTo>
                    <a:pt x="11576" y="21600"/>
                    <a:pt x="5788" y="21117"/>
                    <a:pt x="0" y="206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2" name="Line"/>
            <p:cNvSpPr/>
            <p:nvPr/>
          </p:nvSpPr>
          <p:spPr>
            <a:xfrm>
              <a:off x="7123357" y="273324"/>
              <a:ext cx="201895" cy="277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0964" extrusionOk="0">
                  <a:moveTo>
                    <a:pt x="745" y="9387"/>
                  </a:moveTo>
                  <a:cubicBezTo>
                    <a:pt x="745" y="8509"/>
                    <a:pt x="745" y="7630"/>
                    <a:pt x="621" y="7806"/>
                  </a:cubicBezTo>
                  <a:cubicBezTo>
                    <a:pt x="497" y="7982"/>
                    <a:pt x="248" y="9211"/>
                    <a:pt x="124" y="11143"/>
                  </a:cubicBezTo>
                  <a:cubicBezTo>
                    <a:pt x="0" y="13074"/>
                    <a:pt x="0" y="15708"/>
                    <a:pt x="0" y="17465"/>
                  </a:cubicBezTo>
                  <a:cubicBezTo>
                    <a:pt x="0" y="19221"/>
                    <a:pt x="0" y="20099"/>
                    <a:pt x="1366" y="20626"/>
                  </a:cubicBezTo>
                  <a:cubicBezTo>
                    <a:pt x="2731" y="21152"/>
                    <a:pt x="5462" y="21328"/>
                    <a:pt x="8938" y="19133"/>
                  </a:cubicBezTo>
                  <a:cubicBezTo>
                    <a:pt x="12414" y="16938"/>
                    <a:pt x="16634" y="12372"/>
                    <a:pt x="18869" y="9387"/>
                  </a:cubicBezTo>
                  <a:cubicBezTo>
                    <a:pt x="21103" y="6401"/>
                    <a:pt x="21352" y="4996"/>
                    <a:pt x="21476" y="3504"/>
                  </a:cubicBezTo>
                  <a:cubicBezTo>
                    <a:pt x="21600" y="2011"/>
                    <a:pt x="21600" y="430"/>
                    <a:pt x="21352" y="79"/>
                  </a:cubicBezTo>
                  <a:cubicBezTo>
                    <a:pt x="21103" y="-272"/>
                    <a:pt x="20607" y="606"/>
                    <a:pt x="20110" y="1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3" name="Line"/>
            <p:cNvSpPr/>
            <p:nvPr/>
          </p:nvSpPr>
          <p:spPr>
            <a:xfrm>
              <a:off x="7402382" y="264341"/>
              <a:ext cx="233328" cy="2436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149" extrusionOk="0">
                  <a:moveTo>
                    <a:pt x="12706" y="4303"/>
                  </a:moveTo>
                  <a:cubicBezTo>
                    <a:pt x="13553" y="2890"/>
                    <a:pt x="14400" y="1477"/>
                    <a:pt x="14294" y="669"/>
                  </a:cubicBezTo>
                  <a:cubicBezTo>
                    <a:pt x="14188" y="-138"/>
                    <a:pt x="13129" y="-340"/>
                    <a:pt x="11224" y="770"/>
                  </a:cubicBezTo>
                  <a:cubicBezTo>
                    <a:pt x="9318" y="1881"/>
                    <a:pt x="6565" y="4303"/>
                    <a:pt x="4871" y="6826"/>
                  </a:cubicBezTo>
                  <a:cubicBezTo>
                    <a:pt x="3176" y="9350"/>
                    <a:pt x="2541" y="11974"/>
                    <a:pt x="3706" y="13589"/>
                  </a:cubicBezTo>
                  <a:cubicBezTo>
                    <a:pt x="4871" y="15204"/>
                    <a:pt x="7835" y="15810"/>
                    <a:pt x="10906" y="16213"/>
                  </a:cubicBezTo>
                  <a:cubicBezTo>
                    <a:pt x="13976" y="16617"/>
                    <a:pt x="17153" y="16819"/>
                    <a:pt x="19059" y="17324"/>
                  </a:cubicBezTo>
                  <a:cubicBezTo>
                    <a:pt x="20965" y="17828"/>
                    <a:pt x="21600" y="18636"/>
                    <a:pt x="21071" y="19342"/>
                  </a:cubicBezTo>
                  <a:cubicBezTo>
                    <a:pt x="20541" y="20049"/>
                    <a:pt x="18847" y="20654"/>
                    <a:pt x="15988" y="20957"/>
                  </a:cubicBezTo>
                  <a:cubicBezTo>
                    <a:pt x="13129" y="21260"/>
                    <a:pt x="9106" y="21260"/>
                    <a:pt x="6247" y="20553"/>
                  </a:cubicBezTo>
                  <a:cubicBezTo>
                    <a:pt x="3388" y="19847"/>
                    <a:pt x="1694" y="18434"/>
                    <a:pt x="0" y="170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4" name="Line"/>
            <p:cNvSpPr/>
            <p:nvPr/>
          </p:nvSpPr>
          <p:spPr>
            <a:xfrm>
              <a:off x="7618626" y="90683"/>
              <a:ext cx="128187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600" extrusionOk="0">
                  <a:moveTo>
                    <a:pt x="17357" y="0"/>
                  </a:moveTo>
                  <a:cubicBezTo>
                    <a:pt x="18900" y="327"/>
                    <a:pt x="20443" y="655"/>
                    <a:pt x="21021" y="1691"/>
                  </a:cubicBezTo>
                  <a:cubicBezTo>
                    <a:pt x="21600" y="2727"/>
                    <a:pt x="21214" y="4473"/>
                    <a:pt x="19093" y="7200"/>
                  </a:cubicBezTo>
                  <a:cubicBezTo>
                    <a:pt x="16971" y="9927"/>
                    <a:pt x="13114" y="13636"/>
                    <a:pt x="11186" y="15818"/>
                  </a:cubicBezTo>
                  <a:cubicBezTo>
                    <a:pt x="9257" y="18000"/>
                    <a:pt x="9257" y="18655"/>
                    <a:pt x="7714" y="19364"/>
                  </a:cubicBezTo>
                  <a:cubicBezTo>
                    <a:pt x="6171" y="20073"/>
                    <a:pt x="3086" y="208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5" name="Line"/>
            <p:cNvSpPr/>
            <p:nvPr/>
          </p:nvSpPr>
          <p:spPr>
            <a:xfrm>
              <a:off x="7576773" y="348781"/>
              <a:ext cx="313903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80" y="14400"/>
                    <a:pt x="8960" y="7200"/>
                    <a:pt x="12560" y="3600"/>
                  </a:cubicBezTo>
                  <a:cubicBezTo>
                    <a:pt x="16160" y="0"/>
                    <a:pt x="1888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6" name="Line"/>
            <p:cNvSpPr/>
            <p:nvPr/>
          </p:nvSpPr>
          <p:spPr>
            <a:xfrm>
              <a:off x="8175350" y="202684"/>
              <a:ext cx="182694" cy="286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148" extrusionOk="0">
                  <a:moveTo>
                    <a:pt x="19842" y="6657"/>
                  </a:moveTo>
                  <a:cubicBezTo>
                    <a:pt x="20116" y="5457"/>
                    <a:pt x="20389" y="4257"/>
                    <a:pt x="20526" y="3142"/>
                  </a:cubicBezTo>
                  <a:cubicBezTo>
                    <a:pt x="20663" y="2028"/>
                    <a:pt x="20663" y="999"/>
                    <a:pt x="19979" y="399"/>
                  </a:cubicBezTo>
                  <a:cubicBezTo>
                    <a:pt x="19296" y="-201"/>
                    <a:pt x="17929" y="-372"/>
                    <a:pt x="14784" y="1685"/>
                  </a:cubicBezTo>
                  <a:cubicBezTo>
                    <a:pt x="11640" y="3742"/>
                    <a:pt x="6718" y="8028"/>
                    <a:pt x="3848" y="11371"/>
                  </a:cubicBezTo>
                  <a:cubicBezTo>
                    <a:pt x="977" y="14714"/>
                    <a:pt x="156" y="17114"/>
                    <a:pt x="20" y="18742"/>
                  </a:cubicBezTo>
                  <a:cubicBezTo>
                    <a:pt x="-117" y="20371"/>
                    <a:pt x="430" y="21228"/>
                    <a:pt x="3027" y="21142"/>
                  </a:cubicBezTo>
                  <a:cubicBezTo>
                    <a:pt x="5625" y="21057"/>
                    <a:pt x="10273" y="20028"/>
                    <a:pt x="13417" y="18485"/>
                  </a:cubicBezTo>
                  <a:cubicBezTo>
                    <a:pt x="16561" y="16942"/>
                    <a:pt x="18202" y="14885"/>
                    <a:pt x="19159" y="13171"/>
                  </a:cubicBezTo>
                  <a:cubicBezTo>
                    <a:pt x="20116" y="11457"/>
                    <a:pt x="20389" y="10085"/>
                    <a:pt x="19979" y="10342"/>
                  </a:cubicBezTo>
                  <a:cubicBezTo>
                    <a:pt x="19569" y="10599"/>
                    <a:pt x="18475" y="12485"/>
                    <a:pt x="17929" y="14114"/>
                  </a:cubicBezTo>
                  <a:cubicBezTo>
                    <a:pt x="17382" y="15742"/>
                    <a:pt x="17382" y="17114"/>
                    <a:pt x="18065" y="17971"/>
                  </a:cubicBezTo>
                  <a:cubicBezTo>
                    <a:pt x="18749" y="18828"/>
                    <a:pt x="20116" y="19171"/>
                    <a:pt x="21483" y="195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7" name="Line"/>
            <p:cNvSpPr/>
            <p:nvPr/>
          </p:nvSpPr>
          <p:spPr>
            <a:xfrm>
              <a:off x="8427799" y="270734"/>
              <a:ext cx="216245" cy="188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4" extrusionOk="0">
                  <a:moveTo>
                    <a:pt x="0" y="12639"/>
                  </a:moveTo>
                  <a:cubicBezTo>
                    <a:pt x="929" y="11858"/>
                    <a:pt x="1858" y="11078"/>
                    <a:pt x="2903" y="11078"/>
                  </a:cubicBezTo>
                  <a:cubicBezTo>
                    <a:pt x="3948" y="11078"/>
                    <a:pt x="5110" y="11858"/>
                    <a:pt x="5690" y="13029"/>
                  </a:cubicBezTo>
                  <a:cubicBezTo>
                    <a:pt x="6271" y="14200"/>
                    <a:pt x="6271" y="15762"/>
                    <a:pt x="5806" y="17453"/>
                  </a:cubicBezTo>
                  <a:cubicBezTo>
                    <a:pt x="5342" y="19145"/>
                    <a:pt x="4413" y="20967"/>
                    <a:pt x="4064" y="21097"/>
                  </a:cubicBezTo>
                  <a:cubicBezTo>
                    <a:pt x="3716" y="21227"/>
                    <a:pt x="3948" y="19666"/>
                    <a:pt x="5806" y="15762"/>
                  </a:cubicBezTo>
                  <a:cubicBezTo>
                    <a:pt x="7664" y="11858"/>
                    <a:pt x="11148" y="5613"/>
                    <a:pt x="14052" y="2620"/>
                  </a:cubicBezTo>
                  <a:cubicBezTo>
                    <a:pt x="16955" y="-373"/>
                    <a:pt x="19277" y="-113"/>
                    <a:pt x="21600" y="1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8" name="Line"/>
            <p:cNvSpPr/>
            <p:nvPr/>
          </p:nvSpPr>
          <p:spPr>
            <a:xfrm>
              <a:off x="8660534" y="272049"/>
              <a:ext cx="232478" cy="2058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5" h="21489" extrusionOk="0">
                  <a:moveTo>
                    <a:pt x="6004" y="0"/>
                  </a:moveTo>
                  <a:cubicBezTo>
                    <a:pt x="6627" y="971"/>
                    <a:pt x="7250" y="1942"/>
                    <a:pt x="6731" y="4004"/>
                  </a:cubicBezTo>
                  <a:cubicBezTo>
                    <a:pt x="6211" y="6067"/>
                    <a:pt x="4550" y="9222"/>
                    <a:pt x="3200" y="11892"/>
                  </a:cubicBezTo>
                  <a:cubicBezTo>
                    <a:pt x="1850" y="14562"/>
                    <a:pt x="811" y="16746"/>
                    <a:pt x="292" y="18445"/>
                  </a:cubicBezTo>
                  <a:cubicBezTo>
                    <a:pt x="-227" y="20144"/>
                    <a:pt x="-227" y="21357"/>
                    <a:pt x="1746" y="21479"/>
                  </a:cubicBezTo>
                  <a:cubicBezTo>
                    <a:pt x="3719" y="21600"/>
                    <a:pt x="7665" y="20629"/>
                    <a:pt x="11196" y="17960"/>
                  </a:cubicBezTo>
                  <a:cubicBezTo>
                    <a:pt x="14727" y="15290"/>
                    <a:pt x="17842" y="10921"/>
                    <a:pt x="19504" y="7888"/>
                  </a:cubicBezTo>
                  <a:cubicBezTo>
                    <a:pt x="21165" y="4854"/>
                    <a:pt x="21373" y="3155"/>
                    <a:pt x="18985" y="2063"/>
                  </a:cubicBezTo>
                  <a:cubicBezTo>
                    <a:pt x="16596" y="971"/>
                    <a:pt x="11611" y="485"/>
                    <a:pt x="8288" y="1092"/>
                  </a:cubicBezTo>
                  <a:cubicBezTo>
                    <a:pt x="4965" y="1699"/>
                    <a:pt x="3304" y="3398"/>
                    <a:pt x="1642" y="50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69" name="Line"/>
            <p:cNvSpPr/>
            <p:nvPr/>
          </p:nvSpPr>
          <p:spPr>
            <a:xfrm>
              <a:off x="8906834" y="248797"/>
              <a:ext cx="196328" cy="254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7" h="21272" extrusionOk="0">
                  <a:moveTo>
                    <a:pt x="3260" y="6616"/>
                  </a:moveTo>
                  <a:cubicBezTo>
                    <a:pt x="4516" y="6616"/>
                    <a:pt x="5772" y="6616"/>
                    <a:pt x="6274" y="7103"/>
                  </a:cubicBezTo>
                  <a:cubicBezTo>
                    <a:pt x="6777" y="7589"/>
                    <a:pt x="6525" y="8562"/>
                    <a:pt x="5395" y="10314"/>
                  </a:cubicBezTo>
                  <a:cubicBezTo>
                    <a:pt x="4265" y="12065"/>
                    <a:pt x="2256" y="14595"/>
                    <a:pt x="1125" y="16541"/>
                  </a:cubicBezTo>
                  <a:cubicBezTo>
                    <a:pt x="-5" y="18486"/>
                    <a:pt x="-256" y="19849"/>
                    <a:pt x="246" y="20627"/>
                  </a:cubicBezTo>
                  <a:cubicBezTo>
                    <a:pt x="749" y="21405"/>
                    <a:pt x="2004" y="21600"/>
                    <a:pt x="4767" y="20530"/>
                  </a:cubicBezTo>
                  <a:cubicBezTo>
                    <a:pt x="7530" y="19459"/>
                    <a:pt x="11800" y="17124"/>
                    <a:pt x="14814" y="13816"/>
                  </a:cubicBezTo>
                  <a:cubicBezTo>
                    <a:pt x="17828" y="10508"/>
                    <a:pt x="19586" y="6227"/>
                    <a:pt x="20465" y="3600"/>
                  </a:cubicBezTo>
                  <a:cubicBezTo>
                    <a:pt x="21344" y="973"/>
                    <a:pt x="21344" y="0"/>
                    <a:pt x="20967" y="0"/>
                  </a:cubicBezTo>
                  <a:cubicBezTo>
                    <a:pt x="20591" y="0"/>
                    <a:pt x="19837" y="973"/>
                    <a:pt x="19084" y="19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70" name="Line"/>
            <p:cNvSpPr/>
            <p:nvPr/>
          </p:nvSpPr>
          <p:spPr>
            <a:xfrm>
              <a:off x="9148925" y="273094"/>
              <a:ext cx="206633" cy="221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0988" extrusionOk="0">
                  <a:moveTo>
                    <a:pt x="4048" y="2546"/>
                  </a:moveTo>
                  <a:cubicBezTo>
                    <a:pt x="5008" y="3207"/>
                    <a:pt x="5968" y="3868"/>
                    <a:pt x="5848" y="5962"/>
                  </a:cubicBezTo>
                  <a:cubicBezTo>
                    <a:pt x="5728" y="8056"/>
                    <a:pt x="4528" y="11583"/>
                    <a:pt x="3208" y="14558"/>
                  </a:cubicBezTo>
                  <a:cubicBezTo>
                    <a:pt x="1888" y="17534"/>
                    <a:pt x="448" y="19958"/>
                    <a:pt x="88" y="20730"/>
                  </a:cubicBezTo>
                  <a:cubicBezTo>
                    <a:pt x="-272" y="21501"/>
                    <a:pt x="448" y="20619"/>
                    <a:pt x="2728" y="17093"/>
                  </a:cubicBezTo>
                  <a:cubicBezTo>
                    <a:pt x="5008" y="13566"/>
                    <a:pt x="8848" y="7395"/>
                    <a:pt x="11248" y="3979"/>
                  </a:cubicBezTo>
                  <a:cubicBezTo>
                    <a:pt x="13648" y="562"/>
                    <a:pt x="14608" y="-99"/>
                    <a:pt x="15448" y="11"/>
                  </a:cubicBezTo>
                  <a:cubicBezTo>
                    <a:pt x="16288" y="121"/>
                    <a:pt x="17008" y="1003"/>
                    <a:pt x="17368" y="2656"/>
                  </a:cubicBezTo>
                  <a:cubicBezTo>
                    <a:pt x="17728" y="4309"/>
                    <a:pt x="17728" y="6734"/>
                    <a:pt x="18328" y="9489"/>
                  </a:cubicBezTo>
                  <a:cubicBezTo>
                    <a:pt x="18928" y="12244"/>
                    <a:pt x="20128" y="15330"/>
                    <a:pt x="21328" y="184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71" name="Line"/>
            <p:cNvSpPr/>
            <p:nvPr/>
          </p:nvSpPr>
          <p:spPr>
            <a:xfrm>
              <a:off x="9299757" y="0"/>
              <a:ext cx="436282" cy="4813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496" extrusionOk="0">
                  <a:moveTo>
                    <a:pt x="19199" y="0"/>
                  </a:moveTo>
                  <a:cubicBezTo>
                    <a:pt x="19771" y="0"/>
                    <a:pt x="20342" y="0"/>
                    <a:pt x="20742" y="260"/>
                  </a:cubicBezTo>
                  <a:cubicBezTo>
                    <a:pt x="21142" y="519"/>
                    <a:pt x="21371" y="1038"/>
                    <a:pt x="21428" y="3323"/>
                  </a:cubicBezTo>
                  <a:cubicBezTo>
                    <a:pt x="21485" y="5608"/>
                    <a:pt x="21371" y="9658"/>
                    <a:pt x="21256" y="12098"/>
                  </a:cubicBezTo>
                  <a:cubicBezTo>
                    <a:pt x="21142" y="14538"/>
                    <a:pt x="21028" y="15369"/>
                    <a:pt x="21028" y="16096"/>
                  </a:cubicBezTo>
                  <a:cubicBezTo>
                    <a:pt x="21028" y="16823"/>
                    <a:pt x="21142" y="17446"/>
                    <a:pt x="20971" y="17446"/>
                  </a:cubicBezTo>
                  <a:cubicBezTo>
                    <a:pt x="20799" y="17446"/>
                    <a:pt x="20342" y="16823"/>
                    <a:pt x="18628" y="16252"/>
                  </a:cubicBezTo>
                  <a:cubicBezTo>
                    <a:pt x="16914" y="15681"/>
                    <a:pt x="13942" y="15162"/>
                    <a:pt x="11028" y="15473"/>
                  </a:cubicBezTo>
                  <a:cubicBezTo>
                    <a:pt x="8114" y="15785"/>
                    <a:pt x="5256" y="16927"/>
                    <a:pt x="3485" y="17706"/>
                  </a:cubicBezTo>
                  <a:cubicBezTo>
                    <a:pt x="1714" y="18485"/>
                    <a:pt x="1028" y="18900"/>
                    <a:pt x="571" y="19419"/>
                  </a:cubicBezTo>
                  <a:cubicBezTo>
                    <a:pt x="114" y="19938"/>
                    <a:pt x="-115" y="20562"/>
                    <a:pt x="56" y="20977"/>
                  </a:cubicBezTo>
                  <a:cubicBezTo>
                    <a:pt x="228" y="21392"/>
                    <a:pt x="799" y="21600"/>
                    <a:pt x="3371" y="21444"/>
                  </a:cubicBezTo>
                  <a:cubicBezTo>
                    <a:pt x="5942" y="21288"/>
                    <a:pt x="10514" y="20769"/>
                    <a:pt x="13199" y="20302"/>
                  </a:cubicBezTo>
                  <a:cubicBezTo>
                    <a:pt x="15885" y="19835"/>
                    <a:pt x="16685" y="19419"/>
                    <a:pt x="17485" y="19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72" name="Line"/>
            <p:cNvSpPr/>
            <p:nvPr/>
          </p:nvSpPr>
          <p:spPr>
            <a:xfrm>
              <a:off x="1702052" y="1236686"/>
              <a:ext cx="754612" cy="441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39" extrusionOk="0">
                  <a:moveTo>
                    <a:pt x="3624" y="6316"/>
                  </a:moveTo>
                  <a:cubicBezTo>
                    <a:pt x="3624" y="5416"/>
                    <a:pt x="3624" y="4516"/>
                    <a:pt x="3591" y="3785"/>
                  </a:cubicBezTo>
                  <a:cubicBezTo>
                    <a:pt x="3558" y="3054"/>
                    <a:pt x="3491" y="2491"/>
                    <a:pt x="3425" y="2547"/>
                  </a:cubicBezTo>
                  <a:cubicBezTo>
                    <a:pt x="3359" y="2604"/>
                    <a:pt x="3292" y="3279"/>
                    <a:pt x="3259" y="5641"/>
                  </a:cubicBezTo>
                  <a:cubicBezTo>
                    <a:pt x="3226" y="8004"/>
                    <a:pt x="3226" y="12054"/>
                    <a:pt x="3159" y="14754"/>
                  </a:cubicBezTo>
                  <a:cubicBezTo>
                    <a:pt x="3093" y="17453"/>
                    <a:pt x="2960" y="18803"/>
                    <a:pt x="2794" y="19760"/>
                  </a:cubicBezTo>
                  <a:cubicBezTo>
                    <a:pt x="2627" y="20716"/>
                    <a:pt x="2428" y="21278"/>
                    <a:pt x="2162" y="21335"/>
                  </a:cubicBezTo>
                  <a:cubicBezTo>
                    <a:pt x="1896" y="21391"/>
                    <a:pt x="1564" y="20941"/>
                    <a:pt x="1298" y="20491"/>
                  </a:cubicBezTo>
                  <a:cubicBezTo>
                    <a:pt x="1032" y="20041"/>
                    <a:pt x="833" y="19591"/>
                    <a:pt x="567" y="18916"/>
                  </a:cubicBezTo>
                  <a:cubicBezTo>
                    <a:pt x="301" y="18241"/>
                    <a:pt x="-31" y="17341"/>
                    <a:pt x="2" y="16947"/>
                  </a:cubicBezTo>
                  <a:cubicBezTo>
                    <a:pt x="35" y="16553"/>
                    <a:pt x="434" y="16666"/>
                    <a:pt x="1265" y="16441"/>
                  </a:cubicBezTo>
                  <a:cubicBezTo>
                    <a:pt x="2096" y="16216"/>
                    <a:pt x="3359" y="15654"/>
                    <a:pt x="4588" y="13797"/>
                  </a:cubicBezTo>
                  <a:cubicBezTo>
                    <a:pt x="5818" y="11941"/>
                    <a:pt x="7014" y="8791"/>
                    <a:pt x="7612" y="6429"/>
                  </a:cubicBezTo>
                  <a:cubicBezTo>
                    <a:pt x="8210" y="4066"/>
                    <a:pt x="8210" y="2491"/>
                    <a:pt x="8210" y="1422"/>
                  </a:cubicBezTo>
                  <a:cubicBezTo>
                    <a:pt x="8210" y="354"/>
                    <a:pt x="8210" y="-209"/>
                    <a:pt x="8111" y="72"/>
                  </a:cubicBezTo>
                  <a:cubicBezTo>
                    <a:pt x="8011" y="354"/>
                    <a:pt x="7811" y="1479"/>
                    <a:pt x="7512" y="4179"/>
                  </a:cubicBezTo>
                  <a:cubicBezTo>
                    <a:pt x="7213" y="6879"/>
                    <a:pt x="6815" y="11154"/>
                    <a:pt x="6682" y="14079"/>
                  </a:cubicBezTo>
                  <a:cubicBezTo>
                    <a:pt x="6549" y="17004"/>
                    <a:pt x="6682" y="18578"/>
                    <a:pt x="6881" y="19535"/>
                  </a:cubicBezTo>
                  <a:cubicBezTo>
                    <a:pt x="7080" y="20491"/>
                    <a:pt x="7346" y="20828"/>
                    <a:pt x="7811" y="20772"/>
                  </a:cubicBezTo>
                  <a:cubicBezTo>
                    <a:pt x="8277" y="20716"/>
                    <a:pt x="8941" y="20266"/>
                    <a:pt x="9706" y="18916"/>
                  </a:cubicBezTo>
                  <a:cubicBezTo>
                    <a:pt x="10470" y="17566"/>
                    <a:pt x="11334" y="15316"/>
                    <a:pt x="11866" y="13966"/>
                  </a:cubicBezTo>
                  <a:cubicBezTo>
                    <a:pt x="12397" y="12616"/>
                    <a:pt x="12597" y="12166"/>
                    <a:pt x="12730" y="12447"/>
                  </a:cubicBezTo>
                  <a:cubicBezTo>
                    <a:pt x="12863" y="12728"/>
                    <a:pt x="12929" y="13741"/>
                    <a:pt x="12929" y="14585"/>
                  </a:cubicBezTo>
                  <a:cubicBezTo>
                    <a:pt x="12929" y="15428"/>
                    <a:pt x="12863" y="16103"/>
                    <a:pt x="12995" y="16610"/>
                  </a:cubicBezTo>
                  <a:cubicBezTo>
                    <a:pt x="13128" y="17116"/>
                    <a:pt x="13461" y="17453"/>
                    <a:pt x="14059" y="17003"/>
                  </a:cubicBezTo>
                  <a:cubicBezTo>
                    <a:pt x="14657" y="16553"/>
                    <a:pt x="15521" y="15316"/>
                    <a:pt x="16119" y="14247"/>
                  </a:cubicBezTo>
                  <a:cubicBezTo>
                    <a:pt x="16717" y="13178"/>
                    <a:pt x="17050" y="12278"/>
                    <a:pt x="17282" y="11378"/>
                  </a:cubicBezTo>
                  <a:cubicBezTo>
                    <a:pt x="17515" y="10478"/>
                    <a:pt x="17648" y="9578"/>
                    <a:pt x="17615" y="9466"/>
                  </a:cubicBezTo>
                  <a:cubicBezTo>
                    <a:pt x="17581" y="9353"/>
                    <a:pt x="17382" y="10028"/>
                    <a:pt x="17149" y="11491"/>
                  </a:cubicBezTo>
                  <a:cubicBezTo>
                    <a:pt x="16917" y="12953"/>
                    <a:pt x="16651" y="15203"/>
                    <a:pt x="17382" y="16891"/>
                  </a:cubicBezTo>
                  <a:cubicBezTo>
                    <a:pt x="18113" y="18578"/>
                    <a:pt x="19841" y="19703"/>
                    <a:pt x="21569" y="2082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73" name="Line"/>
            <p:cNvSpPr/>
            <p:nvPr/>
          </p:nvSpPr>
          <p:spPr>
            <a:xfrm>
              <a:off x="2743250" y="1355958"/>
              <a:ext cx="457730" cy="308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079" extrusionOk="0">
                  <a:moveTo>
                    <a:pt x="5863" y="5057"/>
                  </a:moveTo>
                  <a:cubicBezTo>
                    <a:pt x="5863" y="4104"/>
                    <a:pt x="5863" y="3151"/>
                    <a:pt x="5645" y="2198"/>
                  </a:cubicBezTo>
                  <a:cubicBezTo>
                    <a:pt x="5427" y="1245"/>
                    <a:pt x="4990" y="292"/>
                    <a:pt x="4554" y="54"/>
                  </a:cubicBezTo>
                  <a:cubicBezTo>
                    <a:pt x="4117" y="-184"/>
                    <a:pt x="3681" y="292"/>
                    <a:pt x="2972" y="2754"/>
                  </a:cubicBezTo>
                  <a:cubicBezTo>
                    <a:pt x="2263" y="5216"/>
                    <a:pt x="1281" y="9663"/>
                    <a:pt x="736" y="12522"/>
                  </a:cubicBezTo>
                  <a:cubicBezTo>
                    <a:pt x="190" y="15381"/>
                    <a:pt x="81" y="16651"/>
                    <a:pt x="27" y="17763"/>
                  </a:cubicBezTo>
                  <a:cubicBezTo>
                    <a:pt x="-28" y="18875"/>
                    <a:pt x="-28" y="19828"/>
                    <a:pt x="299" y="20463"/>
                  </a:cubicBezTo>
                  <a:cubicBezTo>
                    <a:pt x="627" y="21098"/>
                    <a:pt x="1281" y="21416"/>
                    <a:pt x="2645" y="20542"/>
                  </a:cubicBezTo>
                  <a:cubicBezTo>
                    <a:pt x="4008" y="19669"/>
                    <a:pt x="6081" y="17604"/>
                    <a:pt x="7608" y="15698"/>
                  </a:cubicBezTo>
                  <a:cubicBezTo>
                    <a:pt x="9136" y="13792"/>
                    <a:pt x="10117" y="12045"/>
                    <a:pt x="10827" y="10934"/>
                  </a:cubicBezTo>
                  <a:cubicBezTo>
                    <a:pt x="11536" y="9822"/>
                    <a:pt x="11972" y="9345"/>
                    <a:pt x="12245" y="9584"/>
                  </a:cubicBezTo>
                  <a:cubicBezTo>
                    <a:pt x="12517" y="9822"/>
                    <a:pt x="12627" y="10775"/>
                    <a:pt x="12681" y="11807"/>
                  </a:cubicBezTo>
                  <a:cubicBezTo>
                    <a:pt x="12736" y="12840"/>
                    <a:pt x="12736" y="13951"/>
                    <a:pt x="12954" y="14825"/>
                  </a:cubicBezTo>
                  <a:cubicBezTo>
                    <a:pt x="13172" y="15698"/>
                    <a:pt x="13608" y="16334"/>
                    <a:pt x="14863" y="16175"/>
                  </a:cubicBezTo>
                  <a:cubicBezTo>
                    <a:pt x="16117" y="16016"/>
                    <a:pt x="18190" y="15063"/>
                    <a:pt x="19554" y="13316"/>
                  </a:cubicBezTo>
                  <a:cubicBezTo>
                    <a:pt x="20917" y="11569"/>
                    <a:pt x="21572" y="9028"/>
                    <a:pt x="21463" y="6725"/>
                  </a:cubicBezTo>
                  <a:cubicBezTo>
                    <a:pt x="21354" y="4422"/>
                    <a:pt x="20481" y="2357"/>
                    <a:pt x="19172" y="1801"/>
                  </a:cubicBezTo>
                  <a:cubicBezTo>
                    <a:pt x="17863" y="1245"/>
                    <a:pt x="16117" y="2198"/>
                    <a:pt x="15190" y="3548"/>
                  </a:cubicBezTo>
                  <a:cubicBezTo>
                    <a:pt x="14263" y="4898"/>
                    <a:pt x="14154" y="6645"/>
                    <a:pt x="14045" y="83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74" name="Line"/>
            <p:cNvSpPr/>
            <p:nvPr/>
          </p:nvSpPr>
          <p:spPr>
            <a:xfrm>
              <a:off x="3182128" y="1374198"/>
              <a:ext cx="230197" cy="260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00"/>
                  </a:moveTo>
                  <a:cubicBezTo>
                    <a:pt x="1091" y="7907"/>
                    <a:pt x="2182" y="7714"/>
                    <a:pt x="3382" y="7425"/>
                  </a:cubicBezTo>
                  <a:cubicBezTo>
                    <a:pt x="4582" y="7136"/>
                    <a:pt x="5891" y="6750"/>
                    <a:pt x="6655" y="7136"/>
                  </a:cubicBezTo>
                  <a:cubicBezTo>
                    <a:pt x="7418" y="7521"/>
                    <a:pt x="7636" y="8679"/>
                    <a:pt x="7527" y="10704"/>
                  </a:cubicBezTo>
                  <a:cubicBezTo>
                    <a:pt x="7418" y="12729"/>
                    <a:pt x="6982" y="15621"/>
                    <a:pt x="6655" y="17839"/>
                  </a:cubicBezTo>
                  <a:cubicBezTo>
                    <a:pt x="6327" y="20057"/>
                    <a:pt x="6109" y="21600"/>
                    <a:pt x="6327" y="21600"/>
                  </a:cubicBezTo>
                  <a:cubicBezTo>
                    <a:pt x="6545" y="21600"/>
                    <a:pt x="7200" y="20057"/>
                    <a:pt x="8618" y="17164"/>
                  </a:cubicBezTo>
                  <a:cubicBezTo>
                    <a:pt x="10036" y="14271"/>
                    <a:pt x="12218" y="10029"/>
                    <a:pt x="14509" y="6943"/>
                  </a:cubicBezTo>
                  <a:cubicBezTo>
                    <a:pt x="16800" y="3857"/>
                    <a:pt x="19200" y="19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75" name="Line"/>
            <p:cNvSpPr/>
            <p:nvPr/>
          </p:nvSpPr>
          <p:spPr>
            <a:xfrm>
              <a:off x="3437856" y="1358688"/>
              <a:ext cx="444255" cy="270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273" extrusionOk="0">
                  <a:moveTo>
                    <a:pt x="1121" y="3967"/>
                  </a:moveTo>
                  <a:cubicBezTo>
                    <a:pt x="1457" y="5981"/>
                    <a:pt x="1793" y="7994"/>
                    <a:pt x="1625" y="10557"/>
                  </a:cubicBezTo>
                  <a:cubicBezTo>
                    <a:pt x="1457" y="13120"/>
                    <a:pt x="785" y="16232"/>
                    <a:pt x="394" y="18245"/>
                  </a:cubicBezTo>
                  <a:cubicBezTo>
                    <a:pt x="2" y="20259"/>
                    <a:pt x="-110" y="21174"/>
                    <a:pt x="114" y="21265"/>
                  </a:cubicBezTo>
                  <a:cubicBezTo>
                    <a:pt x="338" y="21357"/>
                    <a:pt x="897" y="20625"/>
                    <a:pt x="1960" y="17971"/>
                  </a:cubicBezTo>
                  <a:cubicBezTo>
                    <a:pt x="3024" y="15316"/>
                    <a:pt x="4591" y="10740"/>
                    <a:pt x="5542" y="8086"/>
                  </a:cubicBezTo>
                  <a:cubicBezTo>
                    <a:pt x="6493" y="5432"/>
                    <a:pt x="6829" y="4699"/>
                    <a:pt x="7277" y="4150"/>
                  </a:cubicBezTo>
                  <a:cubicBezTo>
                    <a:pt x="7724" y="3601"/>
                    <a:pt x="8284" y="3235"/>
                    <a:pt x="8731" y="3601"/>
                  </a:cubicBezTo>
                  <a:cubicBezTo>
                    <a:pt x="9179" y="3967"/>
                    <a:pt x="9515" y="5065"/>
                    <a:pt x="9739" y="6164"/>
                  </a:cubicBezTo>
                  <a:cubicBezTo>
                    <a:pt x="9963" y="7262"/>
                    <a:pt x="10074" y="8360"/>
                    <a:pt x="10074" y="10099"/>
                  </a:cubicBezTo>
                  <a:cubicBezTo>
                    <a:pt x="10074" y="11838"/>
                    <a:pt x="9963" y="14218"/>
                    <a:pt x="10298" y="15408"/>
                  </a:cubicBezTo>
                  <a:cubicBezTo>
                    <a:pt x="10634" y="16598"/>
                    <a:pt x="11417" y="16598"/>
                    <a:pt x="13040" y="15042"/>
                  </a:cubicBezTo>
                  <a:cubicBezTo>
                    <a:pt x="14663" y="13486"/>
                    <a:pt x="17125" y="10374"/>
                    <a:pt x="18636" y="8086"/>
                  </a:cubicBezTo>
                  <a:cubicBezTo>
                    <a:pt x="20147" y="5798"/>
                    <a:pt x="20707" y="4333"/>
                    <a:pt x="21042" y="3052"/>
                  </a:cubicBezTo>
                  <a:cubicBezTo>
                    <a:pt x="21378" y="1771"/>
                    <a:pt x="21490" y="672"/>
                    <a:pt x="21266" y="215"/>
                  </a:cubicBezTo>
                  <a:cubicBezTo>
                    <a:pt x="21042" y="-243"/>
                    <a:pt x="20483" y="-60"/>
                    <a:pt x="19308" y="1679"/>
                  </a:cubicBezTo>
                  <a:cubicBezTo>
                    <a:pt x="18132" y="3418"/>
                    <a:pt x="16342" y="6713"/>
                    <a:pt x="15446" y="9825"/>
                  </a:cubicBezTo>
                  <a:cubicBezTo>
                    <a:pt x="14551" y="12937"/>
                    <a:pt x="14551" y="15865"/>
                    <a:pt x="15614" y="17604"/>
                  </a:cubicBezTo>
                  <a:cubicBezTo>
                    <a:pt x="16678" y="19343"/>
                    <a:pt x="18804" y="19893"/>
                    <a:pt x="20930" y="204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76" name="Line"/>
            <p:cNvSpPr/>
            <p:nvPr/>
          </p:nvSpPr>
          <p:spPr>
            <a:xfrm>
              <a:off x="4026179" y="1296184"/>
              <a:ext cx="341806" cy="303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4" extrusionOk="0">
                  <a:moveTo>
                    <a:pt x="0" y="10728"/>
                  </a:moveTo>
                  <a:cubicBezTo>
                    <a:pt x="735" y="12178"/>
                    <a:pt x="1469" y="13629"/>
                    <a:pt x="1837" y="15080"/>
                  </a:cubicBezTo>
                  <a:cubicBezTo>
                    <a:pt x="2204" y="16531"/>
                    <a:pt x="2204" y="17981"/>
                    <a:pt x="1984" y="19110"/>
                  </a:cubicBezTo>
                  <a:cubicBezTo>
                    <a:pt x="1763" y="20238"/>
                    <a:pt x="1322" y="21044"/>
                    <a:pt x="882" y="21044"/>
                  </a:cubicBezTo>
                  <a:cubicBezTo>
                    <a:pt x="441" y="21044"/>
                    <a:pt x="0" y="20238"/>
                    <a:pt x="441" y="17740"/>
                  </a:cubicBezTo>
                  <a:cubicBezTo>
                    <a:pt x="882" y="15241"/>
                    <a:pt x="2204" y="11050"/>
                    <a:pt x="4114" y="7504"/>
                  </a:cubicBezTo>
                  <a:cubicBezTo>
                    <a:pt x="6024" y="3957"/>
                    <a:pt x="8522" y="1056"/>
                    <a:pt x="11535" y="250"/>
                  </a:cubicBezTo>
                  <a:cubicBezTo>
                    <a:pt x="14547" y="-556"/>
                    <a:pt x="18073" y="734"/>
                    <a:pt x="21600" y="20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77" name="Line"/>
            <p:cNvSpPr/>
            <p:nvPr/>
          </p:nvSpPr>
          <p:spPr>
            <a:xfrm>
              <a:off x="4493546" y="1457905"/>
              <a:ext cx="585953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86" y="2057"/>
                    <a:pt x="6171" y="4114"/>
                    <a:pt x="9214" y="6686"/>
                  </a:cubicBezTo>
                  <a:cubicBezTo>
                    <a:pt x="12257" y="9257"/>
                    <a:pt x="15257" y="12343"/>
                    <a:pt x="17314" y="14914"/>
                  </a:cubicBezTo>
                  <a:cubicBezTo>
                    <a:pt x="19371" y="17486"/>
                    <a:pt x="20486" y="1954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" name="Drawing"/>
          <p:cNvGrpSpPr/>
          <p:nvPr/>
        </p:nvGrpSpPr>
        <p:grpSpPr>
          <a:xfrm>
            <a:off x="858002" y="264481"/>
            <a:ext cx="10557921" cy="7561610"/>
            <a:chOff x="0" y="0"/>
            <a:chExt cx="10557920" cy="7561609"/>
          </a:xfrm>
        </p:grpSpPr>
        <p:sp>
          <p:nvSpPr>
            <p:cNvPr id="12680" name="Shape"/>
            <p:cNvSpPr/>
            <p:nvPr/>
          </p:nvSpPr>
          <p:spPr>
            <a:xfrm>
              <a:off x="5470258" y="-1"/>
              <a:ext cx="1129266" cy="14026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573" extrusionOk="0">
                  <a:moveTo>
                    <a:pt x="107" y="4300"/>
                  </a:moveTo>
                  <a:cubicBezTo>
                    <a:pt x="19" y="4121"/>
                    <a:pt x="-70" y="3943"/>
                    <a:pt x="85" y="3639"/>
                  </a:cubicBezTo>
                  <a:cubicBezTo>
                    <a:pt x="240" y="3335"/>
                    <a:pt x="638" y="2905"/>
                    <a:pt x="1413" y="2494"/>
                  </a:cubicBezTo>
                  <a:cubicBezTo>
                    <a:pt x="2187" y="2083"/>
                    <a:pt x="3338" y="1690"/>
                    <a:pt x="4378" y="1332"/>
                  </a:cubicBezTo>
                  <a:cubicBezTo>
                    <a:pt x="5419" y="974"/>
                    <a:pt x="6348" y="652"/>
                    <a:pt x="7410" y="420"/>
                  </a:cubicBezTo>
                  <a:cubicBezTo>
                    <a:pt x="8473" y="188"/>
                    <a:pt x="9668" y="45"/>
                    <a:pt x="10752" y="9"/>
                  </a:cubicBezTo>
                  <a:cubicBezTo>
                    <a:pt x="11837" y="-27"/>
                    <a:pt x="12810" y="45"/>
                    <a:pt x="13629" y="188"/>
                  </a:cubicBezTo>
                  <a:cubicBezTo>
                    <a:pt x="14448" y="331"/>
                    <a:pt x="15112" y="545"/>
                    <a:pt x="15776" y="867"/>
                  </a:cubicBezTo>
                  <a:cubicBezTo>
                    <a:pt x="16440" y="1189"/>
                    <a:pt x="17104" y="1618"/>
                    <a:pt x="17591" y="2101"/>
                  </a:cubicBezTo>
                  <a:cubicBezTo>
                    <a:pt x="18078" y="2584"/>
                    <a:pt x="18387" y="3120"/>
                    <a:pt x="18542" y="3656"/>
                  </a:cubicBezTo>
                  <a:cubicBezTo>
                    <a:pt x="18697" y="4193"/>
                    <a:pt x="18697" y="4729"/>
                    <a:pt x="18587" y="5194"/>
                  </a:cubicBezTo>
                  <a:cubicBezTo>
                    <a:pt x="18476" y="5659"/>
                    <a:pt x="18255" y="6052"/>
                    <a:pt x="17878" y="6410"/>
                  </a:cubicBezTo>
                  <a:cubicBezTo>
                    <a:pt x="17502" y="6768"/>
                    <a:pt x="16971" y="7090"/>
                    <a:pt x="16241" y="7447"/>
                  </a:cubicBezTo>
                  <a:cubicBezTo>
                    <a:pt x="15510" y="7805"/>
                    <a:pt x="14581" y="8198"/>
                    <a:pt x="13762" y="8484"/>
                  </a:cubicBezTo>
                  <a:cubicBezTo>
                    <a:pt x="12943" y="8770"/>
                    <a:pt x="12235" y="8949"/>
                    <a:pt x="11792" y="9110"/>
                  </a:cubicBezTo>
                  <a:cubicBezTo>
                    <a:pt x="11350" y="9271"/>
                    <a:pt x="11173" y="9414"/>
                    <a:pt x="11195" y="9486"/>
                  </a:cubicBezTo>
                  <a:cubicBezTo>
                    <a:pt x="11217" y="9557"/>
                    <a:pt x="11438" y="9557"/>
                    <a:pt x="12014" y="9575"/>
                  </a:cubicBezTo>
                  <a:cubicBezTo>
                    <a:pt x="12589" y="9593"/>
                    <a:pt x="13519" y="9629"/>
                    <a:pt x="14382" y="9718"/>
                  </a:cubicBezTo>
                  <a:cubicBezTo>
                    <a:pt x="15245" y="9807"/>
                    <a:pt x="16041" y="9950"/>
                    <a:pt x="16750" y="10165"/>
                  </a:cubicBezTo>
                  <a:cubicBezTo>
                    <a:pt x="17458" y="10380"/>
                    <a:pt x="18078" y="10666"/>
                    <a:pt x="18653" y="11023"/>
                  </a:cubicBezTo>
                  <a:cubicBezTo>
                    <a:pt x="19228" y="11381"/>
                    <a:pt x="19760" y="11810"/>
                    <a:pt x="20202" y="12490"/>
                  </a:cubicBezTo>
                  <a:cubicBezTo>
                    <a:pt x="20645" y="13169"/>
                    <a:pt x="20999" y="14099"/>
                    <a:pt x="21220" y="14850"/>
                  </a:cubicBezTo>
                  <a:cubicBezTo>
                    <a:pt x="21441" y="15601"/>
                    <a:pt x="21530" y="16173"/>
                    <a:pt x="21486" y="16709"/>
                  </a:cubicBezTo>
                  <a:cubicBezTo>
                    <a:pt x="21441" y="17246"/>
                    <a:pt x="21264" y="17747"/>
                    <a:pt x="20866" y="18194"/>
                  </a:cubicBezTo>
                  <a:cubicBezTo>
                    <a:pt x="20468" y="18641"/>
                    <a:pt x="19848" y="19034"/>
                    <a:pt x="19096" y="19427"/>
                  </a:cubicBezTo>
                  <a:cubicBezTo>
                    <a:pt x="18343" y="19821"/>
                    <a:pt x="17458" y="20214"/>
                    <a:pt x="16683" y="20482"/>
                  </a:cubicBezTo>
                  <a:cubicBezTo>
                    <a:pt x="15909" y="20750"/>
                    <a:pt x="15245" y="20894"/>
                    <a:pt x="14382" y="21001"/>
                  </a:cubicBezTo>
                  <a:cubicBezTo>
                    <a:pt x="13519" y="21108"/>
                    <a:pt x="12456" y="21180"/>
                    <a:pt x="11438" y="21233"/>
                  </a:cubicBezTo>
                  <a:cubicBezTo>
                    <a:pt x="10420" y="21287"/>
                    <a:pt x="9446" y="21323"/>
                    <a:pt x="8384" y="21376"/>
                  </a:cubicBezTo>
                  <a:cubicBezTo>
                    <a:pt x="7322" y="21430"/>
                    <a:pt x="6171" y="21501"/>
                    <a:pt x="5352" y="21537"/>
                  </a:cubicBezTo>
                  <a:cubicBezTo>
                    <a:pt x="4533" y="21573"/>
                    <a:pt x="4046" y="21573"/>
                    <a:pt x="3692" y="21573"/>
                  </a:cubicBezTo>
                  <a:cubicBezTo>
                    <a:pt x="3338" y="21573"/>
                    <a:pt x="3117" y="21573"/>
                    <a:pt x="3117" y="21537"/>
                  </a:cubicBezTo>
                  <a:cubicBezTo>
                    <a:pt x="3117" y="21501"/>
                    <a:pt x="3338" y="21430"/>
                    <a:pt x="3670" y="21162"/>
                  </a:cubicBezTo>
                  <a:cubicBezTo>
                    <a:pt x="4002" y="20894"/>
                    <a:pt x="4445" y="20429"/>
                    <a:pt x="4710" y="19821"/>
                  </a:cubicBezTo>
                  <a:cubicBezTo>
                    <a:pt x="4976" y="19213"/>
                    <a:pt x="5064" y="18462"/>
                    <a:pt x="5153" y="17943"/>
                  </a:cubicBezTo>
                  <a:cubicBezTo>
                    <a:pt x="5241" y="17425"/>
                    <a:pt x="5330" y="17139"/>
                    <a:pt x="5485" y="17031"/>
                  </a:cubicBezTo>
                  <a:cubicBezTo>
                    <a:pt x="5640" y="16924"/>
                    <a:pt x="5861" y="16996"/>
                    <a:pt x="6503" y="17156"/>
                  </a:cubicBezTo>
                  <a:cubicBezTo>
                    <a:pt x="7145" y="17317"/>
                    <a:pt x="8207" y="17568"/>
                    <a:pt x="9181" y="17711"/>
                  </a:cubicBezTo>
                  <a:cubicBezTo>
                    <a:pt x="10155" y="17854"/>
                    <a:pt x="11040" y="17890"/>
                    <a:pt x="11792" y="17818"/>
                  </a:cubicBezTo>
                  <a:cubicBezTo>
                    <a:pt x="12545" y="17747"/>
                    <a:pt x="13164" y="17568"/>
                    <a:pt x="13718" y="17228"/>
                  </a:cubicBezTo>
                  <a:cubicBezTo>
                    <a:pt x="14271" y="16888"/>
                    <a:pt x="14758" y="16388"/>
                    <a:pt x="14979" y="15958"/>
                  </a:cubicBezTo>
                  <a:cubicBezTo>
                    <a:pt x="15200" y="15529"/>
                    <a:pt x="15156" y="15172"/>
                    <a:pt x="14891" y="14796"/>
                  </a:cubicBezTo>
                  <a:cubicBezTo>
                    <a:pt x="14625" y="14421"/>
                    <a:pt x="14138" y="14027"/>
                    <a:pt x="13496" y="13723"/>
                  </a:cubicBezTo>
                  <a:cubicBezTo>
                    <a:pt x="12855" y="13419"/>
                    <a:pt x="12058" y="13205"/>
                    <a:pt x="11328" y="13098"/>
                  </a:cubicBezTo>
                  <a:cubicBezTo>
                    <a:pt x="10597" y="12990"/>
                    <a:pt x="9933" y="12990"/>
                    <a:pt x="9491" y="13026"/>
                  </a:cubicBezTo>
                  <a:cubicBezTo>
                    <a:pt x="9048" y="13062"/>
                    <a:pt x="8827" y="13133"/>
                    <a:pt x="8605" y="13187"/>
                  </a:cubicBezTo>
                  <a:cubicBezTo>
                    <a:pt x="8384" y="13241"/>
                    <a:pt x="8163" y="13276"/>
                    <a:pt x="8119" y="13223"/>
                  </a:cubicBezTo>
                  <a:cubicBezTo>
                    <a:pt x="8074" y="13169"/>
                    <a:pt x="8207" y="13026"/>
                    <a:pt x="8296" y="12686"/>
                  </a:cubicBezTo>
                  <a:cubicBezTo>
                    <a:pt x="8384" y="12347"/>
                    <a:pt x="8428" y="11810"/>
                    <a:pt x="8296" y="11256"/>
                  </a:cubicBezTo>
                  <a:cubicBezTo>
                    <a:pt x="8163" y="10701"/>
                    <a:pt x="7853" y="10129"/>
                    <a:pt x="7610" y="9772"/>
                  </a:cubicBezTo>
                  <a:cubicBezTo>
                    <a:pt x="7366" y="9414"/>
                    <a:pt x="7189" y="9271"/>
                    <a:pt x="7034" y="9110"/>
                  </a:cubicBezTo>
                  <a:cubicBezTo>
                    <a:pt x="6879" y="8949"/>
                    <a:pt x="6746" y="8770"/>
                    <a:pt x="6791" y="8681"/>
                  </a:cubicBezTo>
                  <a:cubicBezTo>
                    <a:pt x="6835" y="8592"/>
                    <a:pt x="7056" y="8592"/>
                    <a:pt x="7499" y="8574"/>
                  </a:cubicBezTo>
                  <a:cubicBezTo>
                    <a:pt x="7941" y="8556"/>
                    <a:pt x="8605" y="8520"/>
                    <a:pt x="9225" y="8413"/>
                  </a:cubicBezTo>
                  <a:cubicBezTo>
                    <a:pt x="9845" y="8305"/>
                    <a:pt x="10420" y="8127"/>
                    <a:pt x="10841" y="7894"/>
                  </a:cubicBezTo>
                  <a:cubicBezTo>
                    <a:pt x="11261" y="7662"/>
                    <a:pt x="11527" y="7376"/>
                    <a:pt x="11704" y="6875"/>
                  </a:cubicBezTo>
                  <a:cubicBezTo>
                    <a:pt x="11881" y="6374"/>
                    <a:pt x="11969" y="5659"/>
                    <a:pt x="12014" y="5212"/>
                  </a:cubicBezTo>
                  <a:cubicBezTo>
                    <a:pt x="12058" y="4765"/>
                    <a:pt x="12058" y="4586"/>
                    <a:pt x="11947" y="4425"/>
                  </a:cubicBezTo>
                  <a:cubicBezTo>
                    <a:pt x="11837" y="4264"/>
                    <a:pt x="11615" y="4121"/>
                    <a:pt x="11305" y="3978"/>
                  </a:cubicBezTo>
                  <a:cubicBezTo>
                    <a:pt x="10996" y="3835"/>
                    <a:pt x="10597" y="3692"/>
                    <a:pt x="10177" y="3674"/>
                  </a:cubicBezTo>
                  <a:cubicBezTo>
                    <a:pt x="9756" y="3656"/>
                    <a:pt x="9314" y="3764"/>
                    <a:pt x="8605" y="3978"/>
                  </a:cubicBezTo>
                  <a:cubicBezTo>
                    <a:pt x="7897" y="4193"/>
                    <a:pt x="6923" y="4515"/>
                    <a:pt x="6193" y="4854"/>
                  </a:cubicBezTo>
                  <a:cubicBezTo>
                    <a:pt x="5463" y="5194"/>
                    <a:pt x="4976" y="5552"/>
                    <a:pt x="4666" y="5802"/>
                  </a:cubicBezTo>
                  <a:cubicBezTo>
                    <a:pt x="4356" y="6052"/>
                    <a:pt x="4223" y="6196"/>
                    <a:pt x="4069" y="6321"/>
                  </a:cubicBezTo>
                  <a:cubicBezTo>
                    <a:pt x="3914" y="6446"/>
                    <a:pt x="3737" y="6553"/>
                    <a:pt x="3537" y="6571"/>
                  </a:cubicBezTo>
                  <a:cubicBezTo>
                    <a:pt x="3338" y="6589"/>
                    <a:pt x="3117" y="6517"/>
                    <a:pt x="2807" y="6267"/>
                  </a:cubicBezTo>
                  <a:cubicBezTo>
                    <a:pt x="2497" y="6017"/>
                    <a:pt x="2099" y="5588"/>
                    <a:pt x="1833" y="5301"/>
                  </a:cubicBezTo>
                  <a:cubicBezTo>
                    <a:pt x="1568" y="5015"/>
                    <a:pt x="1435" y="4872"/>
                    <a:pt x="1258" y="4765"/>
                  </a:cubicBezTo>
                  <a:cubicBezTo>
                    <a:pt x="1081" y="4658"/>
                    <a:pt x="860" y="4586"/>
                    <a:pt x="705" y="4443"/>
                  </a:cubicBezTo>
                  <a:cubicBezTo>
                    <a:pt x="550" y="4300"/>
                    <a:pt x="461" y="4086"/>
                    <a:pt x="505" y="4068"/>
                  </a:cubicBezTo>
                  <a:cubicBezTo>
                    <a:pt x="550" y="4050"/>
                    <a:pt x="727" y="4229"/>
                    <a:pt x="815" y="4354"/>
                  </a:cubicBezTo>
                  <a:cubicBezTo>
                    <a:pt x="904" y="4479"/>
                    <a:pt x="904" y="4550"/>
                    <a:pt x="904" y="4622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1" name="Shape"/>
            <p:cNvSpPr/>
            <p:nvPr/>
          </p:nvSpPr>
          <p:spPr>
            <a:xfrm>
              <a:off x="542858" y="1756125"/>
              <a:ext cx="1081591" cy="15533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1" h="21569" extrusionOk="0">
                  <a:moveTo>
                    <a:pt x="6282" y="2066"/>
                  </a:moveTo>
                  <a:cubicBezTo>
                    <a:pt x="6096" y="1970"/>
                    <a:pt x="5911" y="1873"/>
                    <a:pt x="5957" y="1824"/>
                  </a:cubicBezTo>
                  <a:cubicBezTo>
                    <a:pt x="6004" y="1776"/>
                    <a:pt x="6282" y="1776"/>
                    <a:pt x="6931" y="1663"/>
                  </a:cubicBezTo>
                  <a:cubicBezTo>
                    <a:pt x="7580" y="1550"/>
                    <a:pt x="8599" y="1324"/>
                    <a:pt x="9619" y="1082"/>
                  </a:cubicBezTo>
                  <a:cubicBezTo>
                    <a:pt x="10639" y="839"/>
                    <a:pt x="11659" y="581"/>
                    <a:pt x="12354" y="371"/>
                  </a:cubicBezTo>
                  <a:cubicBezTo>
                    <a:pt x="13049" y="161"/>
                    <a:pt x="13420" y="0"/>
                    <a:pt x="13629" y="0"/>
                  </a:cubicBezTo>
                  <a:cubicBezTo>
                    <a:pt x="13837" y="0"/>
                    <a:pt x="13884" y="161"/>
                    <a:pt x="13907" y="646"/>
                  </a:cubicBezTo>
                  <a:cubicBezTo>
                    <a:pt x="13930" y="1130"/>
                    <a:pt x="13930" y="1937"/>
                    <a:pt x="13860" y="2841"/>
                  </a:cubicBezTo>
                  <a:cubicBezTo>
                    <a:pt x="13791" y="3745"/>
                    <a:pt x="13652" y="4746"/>
                    <a:pt x="13559" y="5683"/>
                  </a:cubicBezTo>
                  <a:cubicBezTo>
                    <a:pt x="13466" y="6619"/>
                    <a:pt x="13420" y="7491"/>
                    <a:pt x="13304" y="8395"/>
                  </a:cubicBezTo>
                  <a:cubicBezTo>
                    <a:pt x="13188" y="9299"/>
                    <a:pt x="13003" y="10235"/>
                    <a:pt x="12910" y="11204"/>
                  </a:cubicBezTo>
                  <a:cubicBezTo>
                    <a:pt x="12817" y="12172"/>
                    <a:pt x="12817" y="13173"/>
                    <a:pt x="12864" y="13787"/>
                  </a:cubicBezTo>
                  <a:cubicBezTo>
                    <a:pt x="12910" y="14400"/>
                    <a:pt x="13003" y="14626"/>
                    <a:pt x="13165" y="14739"/>
                  </a:cubicBezTo>
                  <a:cubicBezTo>
                    <a:pt x="13327" y="14852"/>
                    <a:pt x="13559" y="14852"/>
                    <a:pt x="14393" y="14707"/>
                  </a:cubicBezTo>
                  <a:cubicBezTo>
                    <a:pt x="15228" y="14561"/>
                    <a:pt x="16665" y="14271"/>
                    <a:pt x="17870" y="14061"/>
                  </a:cubicBezTo>
                  <a:cubicBezTo>
                    <a:pt x="19075" y="13851"/>
                    <a:pt x="20048" y="13722"/>
                    <a:pt x="20651" y="13657"/>
                  </a:cubicBezTo>
                  <a:cubicBezTo>
                    <a:pt x="21254" y="13593"/>
                    <a:pt x="21485" y="13593"/>
                    <a:pt x="21532" y="13722"/>
                  </a:cubicBezTo>
                  <a:cubicBezTo>
                    <a:pt x="21578" y="13851"/>
                    <a:pt x="21439" y="14109"/>
                    <a:pt x="21323" y="14594"/>
                  </a:cubicBezTo>
                  <a:cubicBezTo>
                    <a:pt x="21207" y="15078"/>
                    <a:pt x="21114" y="15788"/>
                    <a:pt x="21114" y="16579"/>
                  </a:cubicBezTo>
                  <a:cubicBezTo>
                    <a:pt x="21114" y="17370"/>
                    <a:pt x="21207" y="18242"/>
                    <a:pt x="21300" y="18839"/>
                  </a:cubicBezTo>
                  <a:cubicBezTo>
                    <a:pt x="21393" y="19437"/>
                    <a:pt x="21485" y="19760"/>
                    <a:pt x="21532" y="20002"/>
                  </a:cubicBezTo>
                  <a:cubicBezTo>
                    <a:pt x="21578" y="20244"/>
                    <a:pt x="21578" y="20405"/>
                    <a:pt x="21462" y="20454"/>
                  </a:cubicBezTo>
                  <a:cubicBezTo>
                    <a:pt x="21346" y="20502"/>
                    <a:pt x="21114" y="20438"/>
                    <a:pt x="20442" y="20276"/>
                  </a:cubicBezTo>
                  <a:cubicBezTo>
                    <a:pt x="19770" y="20115"/>
                    <a:pt x="18658" y="19857"/>
                    <a:pt x="17198" y="19727"/>
                  </a:cubicBezTo>
                  <a:cubicBezTo>
                    <a:pt x="15738" y="19598"/>
                    <a:pt x="13930" y="19598"/>
                    <a:pt x="12331" y="19695"/>
                  </a:cubicBezTo>
                  <a:cubicBezTo>
                    <a:pt x="10732" y="19792"/>
                    <a:pt x="9341" y="19986"/>
                    <a:pt x="8020" y="20228"/>
                  </a:cubicBezTo>
                  <a:cubicBezTo>
                    <a:pt x="6699" y="20470"/>
                    <a:pt x="5448" y="20761"/>
                    <a:pt x="4520" y="20987"/>
                  </a:cubicBezTo>
                  <a:cubicBezTo>
                    <a:pt x="3593" y="21213"/>
                    <a:pt x="2991" y="21374"/>
                    <a:pt x="2574" y="21471"/>
                  </a:cubicBezTo>
                  <a:cubicBezTo>
                    <a:pt x="2157" y="21568"/>
                    <a:pt x="1925" y="21600"/>
                    <a:pt x="1763" y="21535"/>
                  </a:cubicBezTo>
                  <a:cubicBezTo>
                    <a:pt x="1600" y="21471"/>
                    <a:pt x="1508" y="21309"/>
                    <a:pt x="1531" y="20954"/>
                  </a:cubicBezTo>
                  <a:cubicBezTo>
                    <a:pt x="1554" y="20599"/>
                    <a:pt x="1693" y="20050"/>
                    <a:pt x="1693" y="19404"/>
                  </a:cubicBezTo>
                  <a:cubicBezTo>
                    <a:pt x="1693" y="18759"/>
                    <a:pt x="1554" y="18016"/>
                    <a:pt x="1345" y="17500"/>
                  </a:cubicBezTo>
                  <a:cubicBezTo>
                    <a:pt x="1137" y="16983"/>
                    <a:pt x="859" y="16692"/>
                    <a:pt x="581" y="16434"/>
                  </a:cubicBezTo>
                  <a:cubicBezTo>
                    <a:pt x="302" y="16176"/>
                    <a:pt x="24" y="15950"/>
                    <a:pt x="1" y="15837"/>
                  </a:cubicBezTo>
                  <a:cubicBezTo>
                    <a:pt x="-22" y="15724"/>
                    <a:pt x="210" y="15724"/>
                    <a:pt x="998" y="15708"/>
                  </a:cubicBezTo>
                  <a:cubicBezTo>
                    <a:pt x="1786" y="15691"/>
                    <a:pt x="3130" y="15659"/>
                    <a:pt x="4544" y="15643"/>
                  </a:cubicBezTo>
                  <a:cubicBezTo>
                    <a:pt x="5957" y="15627"/>
                    <a:pt x="7441" y="15627"/>
                    <a:pt x="8298" y="15611"/>
                  </a:cubicBezTo>
                  <a:cubicBezTo>
                    <a:pt x="9156" y="15595"/>
                    <a:pt x="9387" y="15562"/>
                    <a:pt x="9550" y="15465"/>
                  </a:cubicBezTo>
                  <a:cubicBezTo>
                    <a:pt x="9712" y="15369"/>
                    <a:pt x="9805" y="15207"/>
                    <a:pt x="9851" y="14884"/>
                  </a:cubicBezTo>
                  <a:cubicBezTo>
                    <a:pt x="9897" y="14561"/>
                    <a:pt x="9897" y="14077"/>
                    <a:pt x="9828" y="13335"/>
                  </a:cubicBezTo>
                  <a:cubicBezTo>
                    <a:pt x="9758" y="12592"/>
                    <a:pt x="9619" y="11591"/>
                    <a:pt x="9480" y="10687"/>
                  </a:cubicBezTo>
                  <a:cubicBezTo>
                    <a:pt x="9341" y="9783"/>
                    <a:pt x="9202" y="8976"/>
                    <a:pt x="9133" y="8265"/>
                  </a:cubicBezTo>
                  <a:cubicBezTo>
                    <a:pt x="9063" y="7555"/>
                    <a:pt x="9063" y="6942"/>
                    <a:pt x="9109" y="6554"/>
                  </a:cubicBezTo>
                  <a:cubicBezTo>
                    <a:pt x="9156" y="6167"/>
                    <a:pt x="9248" y="6005"/>
                    <a:pt x="9318" y="5844"/>
                  </a:cubicBezTo>
                  <a:cubicBezTo>
                    <a:pt x="9387" y="5683"/>
                    <a:pt x="9434" y="5521"/>
                    <a:pt x="9341" y="5473"/>
                  </a:cubicBezTo>
                  <a:cubicBezTo>
                    <a:pt x="9248" y="5424"/>
                    <a:pt x="9017" y="5489"/>
                    <a:pt x="8669" y="5586"/>
                  </a:cubicBezTo>
                  <a:cubicBezTo>
                    <a:pt x="8321" y="5683"/>
                    <a:pt x="7858" y="5812"/>
                    <a:pt x="7510" y="5876"/>
                  </a:cubicBezTo>
                  <a:cubicBezTo>
                    <a:pt x="7163" y="5941"/>
                    <a:pt x="6931" y="5941"/>
                    <a:pt x="6722" y="5876"/>
                  </a:cubicBezTo>
                  <a:cubicBezTo>
                    <a:pt x="6514" y="5812"/>
                    <a:pt x="6328" y="5683"/>
                    <a:pt x="6143" y="5457"/>
                  </a:cubicBezTo>
                  <a:cubicBezTo>
                    <a:pt x="5957" y="5230"/>
                    <a:pt x="5772" y="4908"/>
                    <a:pt x="5587" y="4601"/>
                  </a:cubicBezTo>
                  <a:cubicBezTo>
                    <a:pt x="5401" y="4294"/>
                    <a:pt x="5216" y="4004"/>
                    <a:pt x="5007" y="3713"/>
                  </a:cubicBezTo>
                  <a:cubicBezTo>
                    <a:pt x="4799" y="3422"/>
                    <a:pt x="4567" y="3132"/>
                    <a:pt x="4312" y="2857"/>
                  </a:cubicBezTo>
                  <a:cubicBezTo>
                    <a:pt x="4057" y="2583"/>
                    <a:pt x="3779" y="2325"/>
                    <a:pt x="3709" y="2131"/>
                  </a:cubicBezTo>
                  <a:cubicBezTo>
                    <a:pt x="3640" y="1937"/>
                    <a:pt x="3779" y="1808"/>
                    <a:pt x="3964" y="1743"/>
                  </a:cubicBezTo>
                  <a:cubicBezTo>
                    <a:pt x="4150" y="1679"/>
                    <a:pt x="4381" y="1679"/>
                    <a:pt x="4729" y="1695"/>
                  </a:cubicBezTo>
                  <a:cubicBezTo>
                    <a:pt x="5077" y="1711"/>
                    <a:pt x="5540" y="1743"/>
                    <a:pt x="5957" y="1824"/>
                  </a:cubicBezTo>
                  <a:cubicBezTo>
                    <a:pt x="6375" y="1905"/>
                    <a:pt x="6745" y="2034"/>
                    <a:pt x="6815" y="2066"/>
                  </a:cubicBezTo>
                  <a:cubicBezTo>
                    <a:pt x="6884" y="2099"/>
                    <a:pt x="6653" y="2034"/>
                    <a:pt x="6421" y="1970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2" name="Shape"/>
            <p:cNvSpPr/>
            <p:nvPr/>
          </p:nvSpPr>
          <p:spPr>
            <a:xfrm>
              <a:off x="690587" y="4086972"/>
              <a:ext cx="947888" cy="12944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49" extrusionOk="0">
                  <a:moveTo>
                    <a:pt x="3176" y="4436"/>
                  </a:moveTo>
                  <a:cubicBezTo>
                    <a:pt x="2647" y="4319"/>
                    <a:pt x="2118" y="4203"/>
                    <a:pt x="1668" y="4107"/>
                  </a:cubicBezTo>
                  <a:cubicBezTo>
                    <a:pt x="1218" y="4010"/>
                    <a:pt x="847" y="3932"/>
                    <a:pt x="741" y="3797"/>
                  </a:cubicBezTo>
                  <a:cubicBezTo>
                    <a:pt x="635" y="3661"/>
                    <a:pt x="794" y="3468"/>
                    <a:pt x="1218" y="3178"/>
                  </a:cubicBezTo>
                  <a:cubicBezTo>
                    <a:pt x="1641" y="2887"/>
                    <a:pt x="2329" y="2500"/>
                    <a:pt x="3415" y="1997"/>
                  </a:cubicBezTo>
                  <a:cubicBezTo>
                    <a:pt x="4500" y="1494"/>
                    <a:pt x="5982" y="874"/>
                    <a:pt x="7279" y="507"/>
                  </a:cubicBezTo>
                  <a:cubicBezTo>
                    <a:pt x="8576" y="139"/>
                    <a:pt x="9688" y="23"/>
                    <a:pt x="10879" y="3"/>
                  </a:cubicBezTo>
                  <a:cubicBezTo>
                    <a:pt x="12071" y="-16"/>
                    <a:pt x="13341" y="61"/>
                    <a:pt x="14506" y="236"/>
                  </a:cubicBezTo>
                  <a:cubicBezTo>
                    <a:pt x="15671" y="410"/>
                    <a:pt x="16729" y="681"/>
                    <a:pt x="17629" y="990"/>
                  </a:cubicBezTo>
                  <a:cubicBezTo>
                    <a:pt x="18529" y="1300"/>
                    <a:pt x="19271" y="1649"/>
                    <a:pt x="19774" y="2113"/>
                  </a:cubicBezTo>
                  <a:cubicBezTo>
                    <a:pt x="20276" y="2578"/>
                    <a:pt x="20541" y="3158"/>
                    <a:pt x="20753" y="3855"/>
                  </a:cubicBezTo>
                  <a:cubicBezTo>
                    <a:pt x="20965" y="4552"/>
                    <a:pt x="21124" y="5365"/>
                    <a:pt x="21044" y="6197"/>
                  </a:cubicBezTo>
                  <a:cubicBezTo>
                    <a:pt x="20965" y="7029"/>
                    <a:pt x="20647" y="7881"/>
                    <a:pt x="20303" y="8616"/>
                  </a:cubicBezTo>
                  <a:cubicBezTo>
                    <a:pt x="19959" y="9352"/>
                    <a:pt x="19588" y="9971"/>
                    <a:pt x="19112" y="10649"/>
                  </a:cubicBezTo>
                  <a:cubicBezTo>
                    <a:pt x="18635" y="11326"/>
                    <a:pt x="18053" y="12061"/>
                    <a:pt x="17576" y="12719"/>
                  </a:cubicBezTo>
                  <a:cubicBezTo>
                    <a:pt x="17100" y="13378"/>
                    <a:pt x="16729" y="13958"/>
                    <a:pt x="16306" y="14365"/>
                  </a:cubicBezTo>
                  <a:cubicBezTo>
                    <a:pt x="15882" y="14771"/>
                    <a:pt x="15406" y="15003"/>
                    <a:pt x="14771" y="15236"/>
                  </a:cubicBezTo>
                  <a:cubicBezTo>
                    <a:pt x="14135" y="15468"/>
                    <a:pt x="13341" y="15700"/>
                    <a:pt x="12812" y="15836"/>
                  </a:cubicBezTo>
                  <a:cubicBezTo>
                    <a:pt x="12282" y="15971"/>
                    <a:pt x="12018" y="16010"/>
                    <a:pt x="11700" y="16087"/>
                  </a:cubicBezTo>
                  <a:cubicBezTo>
                    <a:pt x="11382" y="16165"/>
                    <a:pt x="11012" y="16281"/>
                    <a:pt x="10985" y="16378"/>
                  </a:cubicBezTo>
                  <a:cubicBezTo>
                    <a:pt x="10959" y="16474"/>
                    <a:pt x="11276" y="16552"/>
                    <a:pt x="12176" y="16571"/>
                  </a:cubicBezTo>
                  <a:cubicBezTo>
                    <a:pt x="13076" y="16590"/>
                    <a:pt x="14559" y="16552"/>
                    <a:pt x="15829" y="16397"/>
                  </a:cubicBezTo>
                  <a:cubicBezTo>
                    <a:pt x="17100" y="16242"/>
                    <a:pt x="18159" y="15971"/>
                    <a:pt x="18847" y="15778"/>
                  </a:cubicBezTo>
                  <a:cubicBezTo>
                    <a:pt x="19535" y="15584"/>
                    <a:pt x="19853" y="15468"/>
                    <a:pt x="20144" y="15371"/>
                  </a:cubicBezTo>
                  <a:cubicBezTo>
                    <a:pt x="20435" y="15274"/>
                    <a:pt x="20700" y="15197"/>
                    <a:pt x="20938" y="15216"/>
                  </a:cubicBezTo>
                  <a:cubicBezTo>
                    <a:pt x="21176" y="15236"/>
                    <a:pt x="21388" y="15352"/>
                    <a:pt x="21494" y="15507"/>
                  </a:cubicBezTo>
                  <a:cubicBezTo>
                    <a:pt x="21600" y="15661"/>
                    <a:pt x="21600" y="15855"/>
                    <a:pt x="21547" y="16378"/>
                  </a:cubicBezTo>
                  <a:cubicBezTo>
                    <a:pt x="21494" y="16900"/>
                    <a:pt x="21388" y="17752"/>
                    <a:pt x="21335" y="18274"/>
                  </a:cubicBezTo>
                  <a:cubicBezTo>
                    <a:pt x="21282" y="18797"/>
                    <a:pt x="21282" y="18990"/>
                    <a:pt x="21309" y="19184"/>
                  </a:cubicBezTo>
                  <a:cubicBezTo>
                    <a:pt x="21335" y="19378"/>
                    <a:pt x="21388" y="19571"/>
                    <a:pt x="21229" y="19668"/>
                  </a:cubicBezTo>
                  <a:cubicBezTo>
                    <a:pt x="21071" y="19765"/>
                    <a:pt x="20700" y="19765"/>
                    <a:pt x="19774" y="19745"/>
                  </a:cubicBezTo>
                  <a:cubicBezTo>
                    <a:pt x="18847" y="19726"/>
                    <a:pt x="17365" y="19687"/>
                    <a:pt x="15882" y="19803"/>
                  </a:cubicBezTo>
                  <a:cubicBezTo>
                    <a:pt x="14400" y="19919"/>
                    <a:pt x="12918" y="20190"/>
                    <a:pt x="11541" y="20461"/>
                  </a:cubicBezTo>
                  <a:cubicBezTo>
                    <a:pt x="10165" y="20732"/>
                    <a:pt x="8894" y="21003"/>
                    <a:pt x="7994" y="21178"/>
                  </a:cubicBezTo>
                  <a:cubicBezTo>
                    <a:pt x="7094" y="21352"/>
                    <a:pt x="6565" y="21429"/>
                    <a:pt x="6062" y="21487"/>
                  </a:cubicBezTo>
                  <a:cubicBezTo>
                    <a:pt x="5559" y="21545"/>
                    <a:pt x="5082" y="21584"/>
                    <a:pt x="4844" y="21507"/>
                  </a:cubicBezTo>
                  <a:cubicBezTo>
                    <a:pt x="4606" y="21429"/>
                    <a:pt x="4606" y="21236"/>
                    <a:pt x="4659" y="20732"/>
                  </a:cubicBezTo>
                  <a:cubicBezTo>
                    <a:pt x="4712" y="20229"/>
                    <a:pt x="4818" y="19416"/>
                    <a:pt x="4844" y="18719"/>
                  </a:cubicBezTo>
                  <a:cubicBezTo>
                    <a:pt x="4871" y="18023"/>
                    <a:pt x="4818" y="17442"/>
                    <a:pt x="4579" y="16939"/>
                  </a:cubicBezTo>
                  <a:cubicBezTo>
                    <a:pt x="4341" y="16436"/>
                    <a:pt x="3918" y="16010"/>
                    <a:pt x="3626" y="15719"/>
                  </a:cubicBezTo>
                  <a:cubicBezTo>
                    <a:pt x="3335" y="15429"/>
                    <a:pt x="3176" y="15274"/>
                    <a:pt x="3071" y="15100"/>
                  </a:cubicBezTo>
                  <a:cubicBezTo>
                    <a:pt x="2965" y="14926"/>
                    <a:pt x="2912" y="14732"/>
                    <a:pt x="3097" y="14578"/>
                  </a:cubicBezTo>
                  <a:cubicBezTo>
                    <a:pt x="3282" y="14423"/>
                    <a:pt x="3706" y="14307"/>
                    <a:pt x="4500" y="14152"/>
                  </a:cubicBezTo>
                  <a:cubicBezTo>
                    <a:pt x="5294" y="13997"/>
                    <a:pt x="6459" y="13803"/>
                    <a:pt x="7518" y="13474"/>
                  </a:cubicBezTo>
                  <a:cubicBezTo>
                    <a:pt x="8576" y="13145"/>
                    <a:pt x="9529" y="12681"/>
                    <a:pt x="10324" y="12197"/>
                  </a:cubicBezTo>
                  <a:cubicBezTo>
                    <a:pt x="11118" y="11713"/>
                    <a:pt x="11753" y="11210"/>
                    <a:pt x="12256" y="10668"/>
                  </a:cubicBezTo>
                  <a:cubicBezTo>
                    <a:pt x="12759" y="10126"/>
                    <a:pt x="13129" y="9545"/>
                    <a:pt x="13368" y="9061"/>
                  </a:cubicBezTo>
                  <a:cubicBezTo>
                    <a:pt x="13606" y="8578"/>
                    <a:pt x="13712" y="8190"/>
                    <a:pt x="13738" y="7707"/>
                  </a:cubicBezTo>
                  <a:cubicBezTo>
                    <a:pt x="13765" y="7223"/>
                    <a:pt x="13712" y="6642"/>
                    <a:pt x="13421" y="6061"/>
                  </a:cubicBezTo>
                  <a:cubicBezTo>
                    <a:pt x="13129" y="5481"/>
                    <a:pt x="12600" y="4900"/>
                    <a:pt x="11912" y="4494"/>
                  </a:cubicBezTo>
                  <a:cubicBezTo>
                    <a:pt x="11224" y="4087"/>
                    <a:pt x="10376" y="3855"/>
                    <a:pt x="9794" y="3719"/>
                  </a:cubicBezTo>
                  <a:cubicBezTo>
                    <a:pt x="9212" y="3584"/>
                    <a:pt x="8894" y="3545"/>
                    <a:pt x="8603" y="3526"/>
                  </a:cubicBezTo>
                  <a:cubicBezTo>
                    <a:pt x="8312" y="3507"/>
                    <a:pt x="8047" y="3507"/>
                    <a:pt x="7782" y="3681"/>
                  </a:cubicBezTo>
                  <a:cubicBezTo>
                    <a:pt x="7518" y="3855"/>
                    <a:pt x="7253" y="4203"/>
                    <a:pt x="6909" y="4687"/>
                  </a:cubicBezTo>
                  <a:cubicBezTo>
                    <a:pt x="6565" y="5171"/>
                    <a:pt x="6141" y="5790"/>
                    <a:pt x="5850" y="6178"/>
                  </a:cubicBezTo>
                  <a:cubicBezTo>
                    <a:pt x="5559" y="6565"/>
                    <a:pt x="5400" y="6719"/>
                    <a:pt x="5241" y="6719"/>
                  </a:cubicBezTo>
                  <a:cubicBezTo>
                    <a:pt x="5082" y="6719"/>
                    <a:pt x="4924" y="6565"/>
                    <a:pt x="4500" y="6119"/>
                  </a:cubicBezTo>
                  <a:cubicBezTo>
                    <a:pt x="4076" y="5674"/>
                    <a:pt x="3388" y="4939"/>
                    <a:pt x="2885" y="4416"/>
                  </a:cubicBezTo>
                  <a:cubicBezTo>
                    <a:pt x="2382" y="3894"/>
                    <a:pt x="2065" y="3584"/>
                    <a:pt x="1826" y="3332"/>
                  </a:cubicBezTo>
                  <a:cubicBezTo>
                    <a:pt x="1588" y="3081"/>
                    <a:pt x="1429" y="2887"/>
                    <a:pt x="1138" y="2790"/>
                  </a:cubicBezTo>
                  <a:cubicBezTo>
                    <a:pt x="847" y="2694"/>
                    <a:pt x="424" y="2694"/>
                    <a:pt x="0" y="2694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3" name="Shape"/>
            <p:cNvSpPr/>
            <p:nvPr/>
          </p:nvSpPr>
          <p:spPr>
            <a:xfrm>
              <a:off x="1771809" y="5191867"/>
              <a:ext cx="208726" cy="138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7" h="21122" extrusionOk="0">
                  <a:moveTo>
                    <a:pt x="12818" y="6159"/>
                  </a:moveTo>
                  <a:cubicBezTo>
                    <a:pt x="11393" y="4034"/>
                    <a:pt x="9969" y="1910"/>
                    <a:pt x="9851" y="847"/>
                  </a:cubicBezTo>
                  <a:cubicBezTo>
                    <a:pt x="9732" y="-215"/>
                    <a:pt x="10919" y="-215"/>
                    <a:pt x="12699" y="493"/>
                  </a:cubicBezTo>
                  <a:cubicBezTo>
                    <a:pt x="14479" y="1201"/>
                    <a:pt x="16853" y="2618"/>
                    <a:pt x="18633" y="4919"/>
                  </a:cubicBezTo>
                  <a:cubicBezTo>
                    <a:pt x="20413" y="7221"/>
                    <a:pt x="21600" y="10408"/>
                    <a:pt x="21244" y="13064"/>
                  </a:cubicBezTo>
                  <a:cubicBezTo>
                    <a:pt x="20888" y="15719"/>
                    <a:pt x="18989" y="17844"/>
                    <a:pt x="16378" y="19260"/>
                  </a:cubicBezTo>
                  <a:cubicBezTo>
                    <a:pt x="13767" y="20677"/>
                    <a:pt x="10444" y="21385"/>
                    <a:pt x="8308" y="21031"/>
                  </a:cubicBezTo>
                  <a:cubicBezTo>
                    <a:pt x="6171" y="20677"/>
                    <a:pt x="5222" y="19260"/>
                    <a:pt x="4747" y="17667"/>
                  </a:cubicBezTo>
                  <a:cubicBezTo>
                    <a:pt x="4273" y="16074"/>
                    <a:pt x="4273" y="14303"/>
                    <a:pt x="4273" y="12533"/>
                  </a:cubicBezTo>
                  <a:cubicBezTo>
                    <a:pt x="4273" y="10762"/>
                    <a:pt x="4273" y="8992"/>
                    <a:pt x="3560" y="7752"/>
                  </a:cubicBezTo>
                  <a:cubicBezTo>
                    <a:pt x="2848" y="6513"/>
                    <a:pt x="1424" y="5805"/>
                    <a:pt x="0" y="5096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4" name="Shape"/>
            <p:cNvSpPr/>
            <p:nvPr/>
          </p:nvSpPr>
          <p:spPr>
            <a:xfrm>
              <a:off x="1709028" y="3225039"/>
              <a:ext cx="232674" cy="1020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0606" extrusionOk="0">
                  <a:moveTo>
                    <a:pt x="5774" y="9516"/>
                  </a:moveTo>
                  <a:cubicBezTo>
                    <a:pt x="5347" y="6229"/>
                    <a:pt x="4919" y="2942"/>
                    <a:pt x="5347" y="1298"/>
                  </a:cubicBezTo>
                  <a:cubicBezTo>
                    <a:pt x="5774" y="-345"/>
                    <a:pt x="7057" y="-345"/>
                    <a:pt x="9517" y="829"/>
                  </a:cubicBezTo>
                  <a:cubicBezTo>
                    <a:pt x="11976" y="2003"/>
                    <a:pt x="15612" y="4351"/>
                    <a:pt x="17857" y="6464"/>
                  </a:cubicBezTo>
                  <a:cubicBezTo>
                    <a:pt x="20103" y="8577"/>
                    <a:pt x="20958" y="10455"/>
                    <a:pt x="21279" y="12568"/>
                  </a:cubicBezTo>
                  <a:cubicBezTo>
                    <a:pt x="21600" y="14681"/>
                    <a:pt x="21386" y="17029"/>
                    <a:pt x="19354" y="18672"/>
                  </a:cubicBezTo>
                  <a:cubicBezTo>
                    <a:pt x="17323" y="20316"/>
                    <a:pt x="13473" y="21255"/>
                    <a:pt x="10800" y="20081"/>
                  </a:cubicBezTo>
                  <a:cubicBezTo>
                    <a:pt x="8127" y="18907"/>
                    <a:pt x="6630" y="15620"/>
                    <a:pt x="5026" y="13272"/>
                  </a:cubicBezTo>
                  <a:cubicBezTo>
                    <a:pt x="3422" y="10925"/>
                    <a:pt x="1711" y="9516"/>
                    <a:pt x="0" y="8107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5" name="Shape"/>
            <p:cNvSpPr/>
            <p:nvPr/>
          </p:nvSpPr>
          <p:spPr>
            <a:xfrm>
              <a:off x="821881" y="6040291"/>
              <a:ext cx="1001083" cy="1356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7" h="21509" extrusionOk="0">
                  <a:moveTo>
                    <a:pt x="1380" y="2673"/>
                  </a:moveTo>
                  <a:cubicBezTo>
                    <a:pt x="1130" y="2673"/>
                    <a:pt x="879" y="2673"/>
                    <a:pt x="779" y="2580"/>
                  </a:cubicBezTo>
                  <a:cubicBezTo>
                    <a:pt x="679" y="2488"/>
                    <a:pt x="729" y="2304"/>
                    <a:pt x="1054" y="2064"/>
                  </a:cubicBezTo>
                  <a:cubicBezTo>
                    <a:pt x="1380" y="1825"/>
                    <a:pt x="1982" y="1530"/>
                    <a:pt x="2984" y="1180"/>
                  </a:cubicBezTo>
                  <a:cubicBezTo>
                    <a:pt x="3986" y="830"/>
                    <a:pt x="5390" y="424"/>
                    <a:pt x="6718" y="203"/>
                  </a:cubicBezTo>
                  <a:cubicBezTo>
                    <a:pt x="8046" y="-18"/>
                    <a:pt x="9299" y="-55"/>
                    <a:pt x="10602" y="74"/>
                  </a:cubicBezTo>
                  <a:cubicBezTo>
                    <a:pt x="11905" y="203"/>
                    <a:pt x="13258" y="498"/>
                    <a:pt x="14210" y="922"/>
                  </a:cubicBezTo>
                  <a:cubicBezTo>
                    <a:pt x="15162" y="1346"/>
                    <a:pt x="15713" y="1899"/>
                    <a:pt x="16014" y="2415"/>
                  </a:cubicBezTo>
                  <a:cubicBezTo>
                    <a:pt x="16315" y="2931"/>
                    <a:pt x="16365" y="3410"/>
                    <a:pt x="16064" y="4000"/>
                  </a:cubicBezTo>
                  <a:cubicBezTo>
                    <a:pt x="15764" y="4589"/>
                    <a:pt x="15112" y="5290"/>
                    <a:pt x="14310" y="5935"/>
                  </a:cubicBezTo>
                  <a:cubicBezTo>
                    <a:pt x="13508" y="6580"/>
                    <a:pt x="12556" y="7170"/>
                    <a:pt x="11880" y="7575"/>
                  </a:cubicBezTo>
                  <a:cubicBezTo>
                    <a:pt x="11203" y="7980"/>
                    <a:pt x="10802" y="8202"/>
                    <a:pt x="10451" y="8423"/>
                  </a:cubicBezTo>
                  <a:cubicBezTo>
                    <a:pt x="10100" y="8644"/>
                    <a:pt x="9800" y="8865"/>
                    <a:pt x="9800" y="8920"/>
                  </a:cubicBezTo>
                  <a:cubicBezTo>
                    <a:pt x="9800" y="8976"/>
                    <a:pt x="10100" y="8865"/>
                    <a:pt x="10852" y="8755"/>
                  </a:cubicBezTo>
                  <a:cubicBezTo>
                    <a:pt x="11604" y="8644"/>
                    <a:pt x="12807" y="8533"/>
                    <a:pt x="13909" y="8533"/>
                  </a:cubicBezTo>
                  <a:cubicBezTo>
                    <a:pt x="15012" y="8533"/>
                    <a:pt x="16014" y="8644"/>
                    <a:pt x="16891" y="8902"/>
                  </a:cubicBezTo>
                  <a:cubicBezTo>
                    <a:pt x="17768" y="9160"/>
                    <a:pt x="18520" y="9565"/>
                    <a:pt x="19196" y="10100"/>
                  </a:cubicBezTo>
                  <a:cubicBezTo>
                    <a:pt x="19873" y="10634"/>
                    <a:pt x="20474" y="11298"/>
                    <a:pt x="20900" y="11998"/>
                  </a:cubicBezTo>
                  <a:cubicBezTo>
                    <a:pt x="21326" y="12699"/>
                    <a:pt x="21577" y="13436"/>
                    <a:pt x="21577" y="14302"/>
                  </a:cubicBezTo>
                  <a:cubicBezTo>
                    <a:pt x="21577" y="15168"/>
                    <a:pt x="21326" y="16163"/>
                    <a:pt x="20875" y="16974"/>
                  </a:cubicBezTo>
                  <a:cubicBezTo>
                    <a:pt x="20424" y="17785"/>
                    <a:pt x="19773" y="18412"/>
                    <a:pt x="18871" y="19039"/>
                  </a:cubicBezTo>
                  <a:cubicBezTo>
                    <a:pt x="17969" y="19665"/>
                    <a:pt x="16816" y="20292"/>
                    <a:pt x="15588" y="20716"/>
                  </a:cubicBezTo>
                  <a:cubicBezTo>
                    <a:pt x="14360" y="21140"/>
                    <a:pt x="13057" y="21361"/>
                    <a:pt x="11654" y="21453"/>
                  </a:cubicBezTo>
                  <a:cubicBezTo>
                    <a:pt x="10251" y="21545"/>
                    <a:pt x="8747" y="21508"/>
                    <a:pt x="7745" y="21453"/>
                  </a:cubicBezTo>
                  <a:cubicBezTo>
                    <a:pt x="6743" y="21398"/>
                    <a:pt x="6242" y="21324"/>
                    <a:pt x="5816" y="21269"/>
                  </a:cubicBezTo>
                  <a:cubicBezTo>
                    <a:pt x="5390" y="21213"/>
                    <a:pt x="5039" y="21176"/>
                    <a:pt x="4989" y="21140"/>
                  </a:cubicBezTo>
                  <a:cubicBezTo>
                    <a:pt x="4938" y="21103"/>
                    <a:pt x="5189" y="21066"/>
                    <a:pt x="5515" y="20918"/>
                  </a:cubicBezTo>
                  <a:cubicBezTo>
                    <a:pt x="5841" y="20771"/>
                    <a:pt x="6241" y="20513"/>
                    <a:pt x="6542" y="20107"/>
                  </a:cubicBezTo>
                  <a:cubicBezTo>
                    <a:pt x="6843" y="19702"/>
                    <a:pt x="7043" y="19149"/>
                    <a:pt x="7119" y="18780"/>
                  </a:cubicBezTo>
                  <a:cubicBezTo>
                    <a:pt x="7194" y="18412"/>
                    <a:pt x="7144" y="18228"/>
                    <a:pt x="7068" y="17988"/>
                  </a:cubicBezTo>
                  <a:cubicBezTo>
                    <a:pt x="6993" y="17748"/>
                    <a:pt x="6893" y="17454"/>
                    <a:pt x="6968" y="17306"/>
                  </a:cubicBezTo>
                  <a:cubicBezTo>
                    <a:pt x="7043" y="17159"/>
                    <a:pt x="7294" y="17159"/>
                    <a:pt x="7795" y="17196"/>
                  </a:cubicBezTo>
                  <a:cubicBezTo>
                    <a:pt x="8296" y="17232"/>
                    <a:pt x="9048" y="17306"/>
                    <a:pt x="9925" y="17214"/>
                  </a:cubicBezTo>
                  <a:cubicBezTo>
                    <a:pt x="10802" y="17122"/>
                    <a:pt x="11804" y="16864"/>
                    <a:pt x="12531" y="16495"/>
                  </a:cubicBezTo>
                  <a:cubicBezTo>
                    <a:pt x="13258" y="16127"/>
                    <a:pt x="13709" y="15647"/>
                    <a:pt x="13984" y="15223"/>
                  </a:cubicBezTo>
                  <a:cubicBezTo>
                    <a:pt x="14260" y="14800"/>
                    <a:pt x="14360" y="14431"/>
                    <a:pt x="14335" y="14155"/>
                  </a:cubicBezTo>
                  <a:cubicBezTo>
                    <a:pt x="14310" y="13878"/>
                    <a:pt x="14160" y="13694"/>
                    <a:pt x="13734" y="13510"/>
                  </a:cubicBezTo>
                  <a:cubicBezTo>
                    <a:pt x="13308" y="13325"/>
                    <a:pt x="12606" y="13141"/>
                    <a:pt x="11754" y="13049"/>
                  </a:cubicBezTo>
                  <a:cubicBezTo>
                    <a:pt x="10902" y="12957"/>
                    <a:pt x="9900" y="12957"/>
                    <a:pt x="9274" y="12993"/>
                  </a:cubicBezTo>
                  <a:cubicBezTo>
                    <a:pt x="8647" y="13030"/>
                    <a:pt x="8396" y="13104"/>
                    <a:pt x="8071" y="13233"/>
                  </a:cubicBezTo>
                  <a:cubicBezTo>
                    <a:pt x="7745" y="13362"/>
                    <a:pt x="7344" y="13546"/>
                    <a:pt x="7144" y="13546"/>
                  </a:cubicBezTo>
                  <a:cubicBezTo>
                    <a:pt x="6943" y="13546"/>
                    <a:pt x="6943" y="13362"/>
                    <a:pt x="6793" y="12993"/>
                  </a:cubicBezTo>
                  <a:cubicBezTo>
                    <a:pt x="6642" y="12625"/>
                    <a:pt x="6342" y="12072"/>
                    <a:pt x="5966" y="11519"/>
                  </a:cubicBezTo>
                  <a:cubicBezTo>
                    <a:pt x="5590" y="10966"/>
                    <a:pt x="5139" y="10413"/>
                    <a:pt x="4813" y="10082"/>
                  </a:cubicBezTo>
                  <a:cubicBezTo>
                    <a:pt x="4487" y="9750"/>
                    <a:pt x="4287" y="9639"/>
                    <a:pt x="4187" y="9492"/>
                  </a:cubicBezTo>
                  <a:cubicBezTo>
                    <a:pt x="4087" y="9344"/>
                    <a:pt x="4087" y="9160"/>
                    <a:pt x="4212" y="9031"/>
                  </a:cubicBezTo>
                  <a:cubicBezTo>
                    <a:pt x="4337" y="8902"/>
                    <a:pt x="4588" y="8828"/>
                    <a:pt x="5289" y="8570"/>
                  </a:cubicBezTo>
                  <a:cubicBezTo>
                    <a:pt x="5991" y="8312"/>
                    <a:pt x="7144" y="7870"/>
                    <a:pt x="7971" y="7428"/>
                  </a:cubicBezTo>
                  <a:cubicBezTo>
                    <a:pt x="8797" y="6985"/>
                    <a:pt x="9299" y="6543"/>
                    <a:pt x="9624" y="6137"/>
                  </a:cubicBezTo>
                  <a:cubicBezTo>
                    <a:pt x="9950" y="5732"/>
                    <a:pt x="10100" y="5363"/>
                    <a:pt x="10100" y="4921"/>
                  </a:cubicBezTo>
                  <a:cubicBezTo>
                    <a:pt x="10100" y="4479"/>
                    <a:pt x="9950" y="3963"/>
                    <a:pt x="9649" y="3631"/>
                  </a:cubicBezTo>
                  <a:cubicBezTo>
                    <a:pt x="9349" y="3299"/>
                    <a:pt x="8898" y="3152"/>
                    <a:pt x="8221" y="3207"/>
                  </a:cubicBezTo>
                  <a:cubicBezTo>
                    <a:pt x="7545" y="3262"/>
                    <a:pt x="6642" y="3520"/>
                    <a:pt x="5891" y="3889"/>
                  </a:cubicBezTo>
                  <a:cubicBezTo>
                    <a:pt x="5139" y="4258"/>
                    <a:pt x="4538" y="4737"/>
                    <a:pt x="4212" y="5069"/>
                  </a:cubicBezTo>
                  <a:cubicBezTo>
                    <a:pt x="3886" y="5400"/>
                    <a:pt x="3836" y="5585"/>
                    <a:pt x="3711" y="5585"/>
                  </a:cubicBezTo>
                  <a:cubicBezTo>
                    <a:pt x="3585" y="5585"/>
                    <a:pt x="3385" y="5400"/>
                    <a:pt x="3059" y="5087"/>
                  </a:cubicBezTo>
                  <a:cubicBezTo>
                    <a:pt x="2733" y="4774"/>
                    <a:pt x="2282" y="4331"/>
                    <a:pt x="1831" y="3963"/>
                  </a:cubicBezTo>
                  <a:cubicBezTo>
                    <a:pt x="1380" y="3594"/>
                    <a:pt x="929" y="3299"/>
                    <a:pt x="578" y="3023"/>
                  </a:cubicBezTo>
                  <a:cubicBezTo>
                    <a:pt x="228" y="2746"/>
                    <a:pt x="-23" y="2488"/>
                    <a:pt x="2" y="2415"/>
                  </a:cubicBezTo>
                  <a:cubicBezTo>
                    <a:pt x="27" y="2341"/>
                    <a:pt x="328" y="2451"/>
                    <a:pt x="629" y="2562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6" name="Shape"/>
            <p:cNvSpPr/>
            <p:nvPr/>
          </p:nvSpPr>
          <p:spPr>
            <a:xfrm>
              <a:off x="1791493" y="7308724"/>
              <a:ext cx="231439" cy="252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356" extrusionOk="0">
                  <a:moveTo>
                    <a:pt x="10483" y="8444"/>
                  </a:moveTo>
                  <a:cubicBezTo>
                    <a:pt x="9403" y="7855"/>
                    <a:pt x="8323" y="7265"/>
                    <a:pt x="7459" y="5989"/>
                  </a:cubicBezTo>
                  <a:cubicBezTo>
                    <a:pt x="6595" y="4713"/>
                    <a:pt x="5947" y="2749"/>
                    <a:pt x="6163" y="1571"/>
                  </a:cubicBezTo>
                  <a:cubicBezTo>
                    <a:pt x="6379" y="393"/>
                    <a:pt x="7459" y="0"/>
                    <a:pt x="9727" y="0"/>
                  </a:cubicBezTo>
                  <a:cubicBezTo>
                    <a:pt x="11995" y="0"/>
                    <a:pt x="15451" y="393"/>
                    <a:pt x="17827" y="1767"/>
                  </a:cubicBezTo>
                  <a:cubicBezTo>
                    <a:pt x="20203" y="3142"/>
                    <a:pt x="21499" y="5498"/>
                    <a:pt x="21499" y="8444"/>
                  </a:cubicBezTo>
                  <a:cubicBezTo>
                    <a:pt x="21499" y="11389"/>
                    <a:pt x="20203" y="14924"/>
                    <a:pt x="17827" y="17280"/>
                  </a:cubicBezTo>
                  <a:cubicBezTo>
                    <a:pt x="15451" y="19636"/>
                    <a:pt x="11995" y="20815"/>
                    <a:pt x="9187" y="21207"/>
                  </a:cubicBezTo>
                  <a:cubicBezTo>
                    <a:pt x="6379" y="21600"/>
                    <a:pt x="4219" y="21207"/>
                    <a:pt x="2599" y="20127"/>
                  </a:cubicBezTo>
                  <a:cubicBezTo>
                    <a:pt x="979" y="19047"/>
                    <a:pt x="-101" y="17280"/>
                    <a:pt x="7" y="15611"/>
                  </a:cubicBezTo>
                  <a:cubicBezTo>
                    <a:pt x="115" y="13942"/>
                    <a:pt x="1411" y="12371"/>
                    <a:pt x="2167" y="11095"/>
                  </a:cubicBezTo>
                  <a:cubicBezTo>
                    <a:pt x="2923" y="9818"/>
                    <a:pt x="3139" y="8836"/>
                    <a:pt x="3463" y="7658"/>
                  </a:cubicBezTo>
                  <a:cubicBezTo>
                    <a:pt x="3787" y="6480"/>
                    <a:pt x="4219" y="5105"/>
                    <a:pt x="5191" y="4516"/>
                  </a:cubicBezTo>
                  <a:cubicBezTo>
                    <a:pt x="6163" y="3927"/>
                    <a:pt x="7675" y="4124"/>
                    <a:pt x="9187" y="4320"/>
                  </a:cubicBezTo>
                  <a:close/>
                </a:path>
              </a:pathLst>
            </a:custGeom>
            <a:solidFill>
              <a:srgbClr val="FCD02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7" name="Line"/>
            <p:cNvSpPr/>
            <p:nvPr/>
          </p:nvSpPr>
          <p:spPr>
            <a:xfrm>
              <a:off x="0" y="444371"/>
              <a:ext cx="592929" cy="6374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3" extrusionOk="0">
                  <a:moveTo>
                    <a:pt x="0" y="10222"/>
                  </a:moveTo>
                  <a:cubicBezTo>
                    <a:pt x="339" y="12108"/>
                    <a:pt x="678" y="13993"/>
                    <a:pt x="847" y="15171"/>
                  </a:cubicBezTo>
                  <a:cubicBezTo>
                    <a:pt x="1016" y="16349"/>
                    <a:pt x="1016" y="16820"/>
                    <a:pt x="974" y="17252"/>
                  </a:cubicBezTo>
                  <a:cubicBezTo>
                    <a:pt x="932" y="17684"/>
                    <a:pt x="847" y="18077"/>
                    <a:pt x="762" y="17998"/>
                  </a:cubicBezTo>
                  <a:cubicBezTo>
                    <a:pt x="678" y="17920"/>
                    <a:pt x="593" y="17370"/>
                    <a:pt x="847" y="15603"/>
                  </a:cubicBezTo>
                  <a:cubicBezTo>
                    <a:pt x="1101" y="13836"/>
                    <a:pt x="1694" y="10851"/>
                    <a:pt x="1991" y="8534"/>
                  </a:cubicBezTo>
                  <a:cubicBezTo>
                    <a:pt x="2287" y="6217"/>
                    <a:pt x="2287" y="4567"/>
                    <a:pt x="2287" y="3546"/>
                  </a:cubicBezTo>
                  <a:cubicBezTo>
                    <a:pt x="2287" y="2525"/>
                    <a:pt x="2287" y="2132"/>
                    <a:pt x="2626" y="2289"/>
                  </a:cubicBezTo>
                  <a:cubicBezTo>
                    <a:pt x="2965" y="2446"/>
                    <a:pt x="3642" y="3153"/>
                    <a:pt x="4659" y="4842"/>
                  </a:cubicBezTo>
                  <a:cubicBezTo>
                    <a:pt x="5675" y="6531"/>
                    <a:pt x="7031" y="9201"/>
                    <a:pt x="7835" y="11244"/>
                  </a:cubicBezTo>
                  <a:cubicBezTo>
                    <a:pt x="8640" y="13286"/>
                    <a:pt x="8894" y="14700"/>
                    <a:pt x="9064" y="15603"/>
                  </a:cubicBezTo>
                  <a:cubicBezTo>
                    <a:pt x="9233" y="16506"/>
                    <a:pt x="9318" y="16899"/>
                    <a:pt x="9529" y="16938"/>
                  </a:cubicBezTo>
                  <a:cubicBezTo>
                    <a:pt x="9741" y="16977"/>
                    <a:pt x="10080" y="16663"/>
                    <a:pt x="10758" y="15210"/>
                  </a:cubicBezTo>
                  <a:cubicBezTo>
                    <a:pt x="11435" y="13757"/>
                    <a:pt x="12452" y="11165"/>
                    <a:pt x="13002" y="8612"/>
                  </a:cubicBezTo>
                  <a:cubicBezTo>
                    <a:pt x="13553" y="6060"/>
                    <a:pt x="13638" y="3546"/>
                    <a:pt x="13765" y="2054"/>
                  </a:cubicBezTo>
                  <a:cubicBezTo>
                    <a:pt x="13892" y="561"/>
                    <a:pt x="14061" y="90"/>
                    <a:pt x="14358" y="12"/>
                  </a:cubicBezTo>
                  <a:cubicBezTo>
                    <a:pt x="14654" y="-67"/>
                    <a:pt x="15078" y="247"/>
                    <a:pt x="15882" y="1425"/>
                  </a:cubicBezTo>
                  <a:cubicBezTo>
                    <a:pt x="16687" y="2604"/>
                    <a:pt x="17873" y="4646"/>
                    <a:pt x="18720" y="7081"/>
                  </a:cubicBezTo>
                  <a:cubicBezTo>
                    <a:pt x="19567" y="9516"/>
                    <a:pt x="20075" y="12343"/>
                    <a:pt x="20499" y="14817"/>
                  </a:cubicBezTo>
                  <a:cubicBezTo>
                    <a:pt x="20922" y="17292"/>
                    <a:pt x="21261" y="19412"/>
                    <a:pt x="21600" y="215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8" name="Line"/>
            <p:cNvSpPr/>
            <p:nvPr/>
          </p:nvSpPr>
          <p:spPr>
            <a:xfrm>
              <a:off x="687389" y="813800"/>
              <a:ext cx="372907" cy="6098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458" extrusionOk="0">
                  <a:moveTo>
                    <a:pt x="1794" y="2067"/>
                  </a:moveTo>
                  <a:cubicBezTo>
                    <a:pt x="1526" y="1658"/>
                    <a:pt x="1258" y="1249"/>
                    <a:pt x="922" y="840"/>
                  </a:cubicBezTo>
                  <a:cubicBezTo>
                    <a:pt x="587" y="431"/>
                    <a:pt x="184" y="22"/>
                    <a:pt x="50" y="144"/>
                  </a:cubicBezTo>
                  <a:cubicBezTo>
                    <a:pt x="-84" y="267"/>
                    <a:pt x="50" y="922"/>
                    <a:pt x="453" y="1944"/>
                  </a:cubicBezTo>
                  <a:cubicBezTo>
                    <a:pt x="855" y="2967"/>
                    <a:pt x="1526" y="4358"/>
                    <a:pt x="1996" y="5381"/>
                  </a:cubicBezTo>
                  <a:cubicBezTo>
                    <a:pt x="2465" y="6403"/>
                    <a:pt x="2733" y="7058"/>
                    <a:pt x="3203" y="7344"/>
                  </a:cubicBezTo>
                  <a:cubicBezTo>
                    <a:pt x="3673" y="7631"/>
                    <a:pt x="4343" y="7549"/>
                    <a:pt x="6087" y="6526"/>
                  </a:cubicBezTo>
                  <a:cubicBezTo>
                    <a:pt x="7832" y="5503"/>
                    <a:pt x="10649" y="3540"/>
                    <a:pt x="12259" y="2231"/>
                  </a:cubicBezTo>
                  <a:cubicBezTo>
                    <a:pt x="13869" y="922"/>
                    <a:pt x="14271" y="267"/>
                    <a:pt x="14741" y="63"/>
                  </a:cubicBezTo>
                  <a:cubicBezTo>
                    <a:pt x="15210" y="-142"/>
                    <a:pt x="15747" y="103"/>
                    <a:pt x="16619" y="1576"/>
                  </a:cubicBezTo>
                  <a:cubicBezTo>
                    <a:pt x="17491" y="3049"/>
                    <a:pt x="18699" y="5749"/>
                    <a:pt x="19235" y="8653"/>
                  </a:cubicBezTo>
                  <a:cubicBezTo>
                    <a:pt x="19772" y="11558"/>
                    <a:pt x="19638" y="14667"/>
                    <a:pt x="19436" y="16508"/>
                  </a:cubicBezTo>
                  <a:cubicBezTo>
                    <a:pt x="19235" y="18349"/>
                    <a:pt x="18967" y="18922"/>
                    <a:pt x="19302" y="19535"/>
                  </a:cubicBezTo>
                  <a:cubicBezTo>
                    <a:pt x="19638" y="20149"/>
                    <a:pt x="20577" y="20803"/>
                    <a:pt x="21516" y="2145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89" name="Line"/>
            <p:cNvSpPr/>
            <p:nvPr/>
          </p:nvSpPr>
          <p:spPr>
            <a:xfrm>
              <a:off x="1604861" y="359585"/>
              <a:ext cx="398337" cy="6828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287" extrusionOk="0">
                  <a:moveTo>
                    <a:pt x="4470" y="2726"/>
                  </a:moveTo>
                  <a:cubicBezTo>
                    <a:pt x="3970" y="1929"/>
                    <a:pt x="3471" y="1131"/>
                    <a:pt x="2972" y="624"/>
                  </a:cubicBezTo>
                  <a:cubicBezTo>
                    <a:pt x="2472" y="116"/>
                    <a:pt x="1973" y="-101"/>
                    <a:pt x="1536" y="44"/>
                  </a:cubicBezTo>
                  <a:cubicBezTo>
                    <a:pt x="1099" y="189"/>
                    <a:pt x="724" y="696"/>
                    <a:pt x="474" y="2363"/>
                  </a:cubicBezTo>
                  <a:cubicBezTo>
                    <a:pt x="225" y="4031"/>
                    <a:pt x="100" y="6857"/>
                    <a:pt x="37" y="9576"/>
                  </a:cubicBezTo>
                  <a:cubicBezTo>
                    <a:pt x="-25" y="12294"/>
                    <a:pt x="-25" y="14903"/>
                    <a:pt x="162" y="16824"/>
                  </a:cubicBezTo>
                  <a:cubicBezTo>
                    <a:pt x="350" y="18745"/>
                    <a:pt x="724" y="19977"/>
                    <a:pt x="2098" y="20665"/>
                  </a:cubicBezTo>
                  <a:cubicBezTo>
                    <a:pt x="3471" y="21354"/>
                    <a:pt x="5843" y="21499"/>
                    <a:pt x="8777" y="20955"/>
                  </a:cubicBezTo>
                  <a:cubicBezTo>
                    <a:pt x="11711" y="20412"/>
                    <a:pt x="15207" y="19180"/>
                    <a:pt x="17455" y="17694"/>
                  </a:cubicBezTo>
                  <a:cubicBezTo>
                    <a:pt x="19702" y="16208"/>
                    <a:pt x="20701" y="14468"/>
                    <a:pt x="21138" y="13381"/>
                  </a:cubicBezTo>
                  <a:cubicBezTo>
                    <a:pt x="21575" y="12294"/>
                    <a:pt x="21450" y="11859"/>
                    <a:pt x="20701" y="11533"/>
                  </a:cubicBezTo>
                  <a:cubicBezTo>
                    <a:pt x="19952" y="11206"/>
                    <a:pt x="18578" y="10989"/>
                    <a:pt x="16581" y="11170"/>
                  </a:cubicBezTo>
                  <a:cubicBezTo>
                    <a:pt x="14583" y="11351"/>
                    <a:pt x="11961" y="11931"/>
                    <a:pt x="10400" y="12475"/>
                  </a:cubicBezTo>
                  <a:cubicBezTo>
                    <a:pt x="8840" y="13018"/>
                    <a:pt x="8340" y="13526"/>
                    <a:pt x="7841" y="1403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0" name="Line"/>
            <p:cNvSpPr/>
            <p:nvPr/>
          </p:nvSpPr>
          <p:spPr>
            <a:xfrm>
              <a:off x="2026133" y="700237"/>
              <a:ext cx="206851" cy="3759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6" h="21296" extrusionOk="0">
                  <a:moveTo>
                    <a:pt x="1809" y="2253"/>
                  </a:moveTo>
                  <a:cubicBezTo>
                    <a:pt x="4183" y="1199"/>
                    <a:pt x="6556" y="145"/>
                    <a:pt x="7506" y="14"/>
                  </a:cubicBezTo>
                  <a:cubicBezTo>
                    <a:pt x="8455" y="-118"/>
                    <a:pt x="7980" y="672"/>
                    <a:pt x="6675" y="3372"/>
                  </a:cubicBezTo>
                  <a:cubicBezTo>
                    <a:pt x="5369" y="6072"/>
                    <a:pt x="3233" y="10682"/>
                    <a:pt x="1928" y="13580"/>
                  </a:cubicBezTo>
                  <a:cubicBezTo>
                    <a:pt x="622" y="16477"/>
                    <a:pt x="147" y="17662"/>
                    <a:pt x="29" y="18650"/>
                  </a:cubicBezTo>
                  <a:cubicBezTo>
                    <a:pt x="-90" y="19638"/>
                    <a:pt x="147" y="20428"/>
                    <a:pt x="859" y="20889"/>
                  </a:cubicBezTo>
                  <a:cubicBezTo>
                    <a:pt x="1572" y="21350"/>
                    <a:pt x="2758" y="21482"/>
                    <a:pt x="5725" y="20955"/>
                  </a:cubicBezTo>
                  <a:cubicBezTo>
                    <a:pt x="8692" y="20428"/>
                    <a:pt x="13440" y="19243"/>
                    <a:pt x="16644" y="17267"/>
                  </a:cubicBezTo>
                  <a:cubicBezTo>
                    <a:pt x="19848" y="15292"/>
                    <a:pt x="21510" y="12526"/>
                    <a:pt x="21035" y="9958"/>
                  </a:cubicBezTo>
                  <a:cubicBezTo>
                    <a:pt x="20561" y="7389"/>
                    <a:pt x="17950" y="5019"/>
                    <a:pt x="16051" y="3767"/>
                  </a:cubicBezTo>
                  <a:cubicBezTo>
                    <a:pt x="14152" y="2516"/>
                    <a:pt x="12965" y="2384"/>
                    <a:pt x="11541" y="2319"/>
                  </a:cubicBezTo>
                  <a:cubicBezTo>
                    <a:pt x="10117" y="2253"/>
                    <a:pt x="8455" y="2253"/>
                    <a:pt x="7506" y="2582"/>
                  </a:cubicBezTo>
                  <a:cubicBezTo>
                    <a:pt x="6556" y="2911"/>
                    <a:pt x="6319" y="3570"/>
                    <a:pt x="6081" y="422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1" name="Line"/>
            <p:cNvSpPr/>
            <p:nvPr/>
          </p:nvSpPr>
          <p:spPr>
            <a:xfrm>
              <a:off x="2220252" y="689271"/>
              <a:ext cx="200291" cy="3494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217" extrusionOk="0">
                  <a:moveTo>
                    <a:pt x="18407" y="6045"/>
                  </a:moveTo>
                  <a:cubicBezTo>
                    <a:pt x="18407" y="4633"/>
                    <a:pt x="18407" y="3221"/>
                    <a:pt x="18407" y="2162"/>
                  </a:cubicBezTo>
                  <a:cubicBezTo>
                    <a:pt x="18407" y="1104"/>
                    <a:pt x="18407" y="398"/>
                    <a:pt x="17786" y="115"/>
                  </a:cubicBezTo>
                  <a:cubicBezTo>
                    <a:pt x="17165" y="-167"/>
                    <a:pt x="15924" y="-26"/>
                    <a:pt x="13814" y="1598"/>
                  </a:cubicBezTo>
                  <a:cubicBezTo>
                    <a:pt x="11703" y="3221"/>
                    <a:pt x="8724" y="6327"/>
                    <a:pt x="6241" y="9433"/>
                  </a:cubicBezTo>
                  <a:cubicBezTo>
                    <a:pt x="3758" y="12539"/>
                    <a:pt x="1772" y="15645"/>
                    <a:pt x="779" y="17551"/>
                  </a:cubicBezTo>
                  <a:cubicBezTo>
                    <a:pt x="-214" y="19457"/>
                    <a:pt x="-214" y="20162"/>
                    <a:pt x="531" y="20657"/>
                  </a:cubicBezTo>
                  <a:cubicBezTo>
                    <a:pt x="1276" y="21151"/>
                    <a:pt x="2765" y="21433"/>
                    <a:pt x="5248" y="21009"/>
                  </a:cubicBezTo>
                  <a:cubicBezTo>
                    <a:pt x="7731" y="20586"/>
                    <a:pt x="11207" y="19457"/>
                    <a:pt x="13565" y="18257"/>
                  </a:cubicBezTo>
                  <a:cubicBezTo>
                    <a:pt x="15924" y="17057"/>
                    <a:pt x="17165" y="15786"/>
                    <a:pt x="18158" y="14798"/>
                  </a:cubicBezTo>
                  <a:cubicBezTo>
                    <a:pt x="19152" y="13809"/>
                    <a:pt x="19896" y="13104"/>
                    <a:pt x="20269" y="13245"/>
                  </a:cubicBezTo>
                  <a:cubicBezTo>
                    <a:pt x="20641" y="13386"/>
                    <a:pt x="20641" y="14374"/>
                    <a:pt x="20393" y="15221"/>
                  </a:cubicBezTo>
                  <a:cubicBezTo>
                    <a:pt x="20145" y="16068"/>
                    <a:pt x="19648" y="16774"/>
                    <a:pt x="19276" y="17480"/>
                  </a:cubicBezTo>
                  <a:cubicBezTo>
                    <a:pt x="18903" y="18186"/>
                    <a:pt x="18655" y="18892"/>
                    <a:pt x="19027" y="19104"/>
                  </a:cubicBezTo>
                  <a:cubicBezTo>
                    <a:pt x="19400" y="19315"/>
                    <a:pt x="20393" y="19033"/>
                    <a:pt x="21386" y="1875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2" name="Line"/>
            <p:cNvSpPr/>
            <p:nvPr/>
          </p:nvSpPr>
          <p:spPr>
            <a:xfrm>
              <a:off x="2539128" y="656301"/>
              <a:ext cx="90684" cy="439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5538" y="3429"/>
                    <a:pt x="11077" y="6857"/>
                    <a:pt x="14677" y="10457"/>
                  </a:cubicBezTo>
                  <a:cubicBezTo>
                    <a:pt x="18277" y="14057"/>
                    <a:pt x="19938" y="17829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3" name="Line"/>
            <p:cNvSpPr/>
            <p:nvPr/>
          </p:nvSpPr>
          <p:spPr>
            <a:xfrm>
              <a:off x="2905249" y="743696"/>
              <a:ext cx="24515" cy="17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02" h="20018" extrusionOk="0">
                  <a:moveTo>
                    <a:pt x="14811" y="20018"/>
                  </a:moveTo>
                  <a:cubicBezTo>
                    <a:pt x="6956" y="11918"/>
                    <a:pt x="-898" y="3818"/>
                    <a:pt x="84" y="1118"/>
                  </a:cubicBezTo>
                  <a:cubicBezTo>
                    <a:pt x="1066" y="-1582"/>
                    <a:pt x="10884" y="1118"/>
                    <a:pt x="20702" y="3818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4" name="Line"/>
            <p:cNvSpPr/>
            <p:nvPr/>
          </p:nvSpPr>
          <p:spPr>
            <a:xfrm>
              <a:off x="2901860" y="949277"/>
              <a:ext cx="13952" cy="6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5" name="Line"/>
            <p:cNvSpPr/>
            <p:nvPr/>
          </p:nvSpPr>
          <p:spPr>
            <a:xfrm>
              <a:off x="3513390" y="559041"/>
              <a:ext cx="60816" cy="5437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76" h="21492" extrusionOk="0">
                  <a:moveTo>
                    <a:pt x="16972" y="260"/>
                  </a:moveTo>
                  <a:cubicBezTo>
                    <a:pt x="11572" y="76"/>
                    <a:pt x="6172" y="-108"/>
                    <a:pt x="3086" y="76"/>
                  </a:cubicBezTo>
                  <a:cubicBezTo>
                    <a:pt x="0" y="260"/>
                    <a:pt x="-771" y="811"/>
                    <a:pt x="772" y="2558"/>
                  </a:cubicBezTo>
                  <a:cubicBezTo>
                    <a:pt x="2315" y="4304"/>
                    <a:pt x="6172" y="7245"/>
                    <a:pt x="10029" y="10370"/>
                  </a:cubicBezTo>
                  <a:cubicBezTo>
                    <a:pt x="13886" y="13495"/>
                    <a:pt x="17743" y="16804"/>
                    <a:pt x="19286" y="18689"/>
                  </a:cubicBezTo>
                  <a:cubicBezTo>
                    <a:pt x="20829" y="20573"/>
                    <a:pt x="20058" y="21032"/>
                    <a:pt x="19286" y="21492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6" name="Line"/>
            <p:cNvSpPr/>
            <p:nvPr/>
          </p:nvSpPr>
          <p:spPr>
            <a:xfrm>
              <a:off x="3306446" y="209944"/>
              <a:ext cx="705786" cy="544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414" extrusionOk="0">
                  <a:moveTo>
                    <a:pt x="0" y="6861"/>
                  </a:moveTo>
                  <a:cubicBezTo>
                    <a:pt x="631" y="5306"/>
                    <a:pt x="1262" y="3750"/>
                    <a:pt x="2910" y="2514"/>
                  </a:cubicBezTo>
                  <a:cubicBezTo>
                    <a:pt x="4558" y="1278"/>
                    <a:pt x="7223" y="363"/>
                    <a:pt x="9748" y="89"/>
                  </a:cubicBezTo>
                  <a:cubicBezTo>
                    <a:pt x="12273" y="-186"/>
                    <a:pt x="14657" y="180"/>
                    <a:pt x="16656" y="1187"/>
                  </a:cubicBezTo>
                  <a:cubicBezTo>
                    <a:pt x="18655" y="2194"/>
                    <a:pt x="20268" y="3841"/>
                    <a:pt x="20934" y="5626"/>
                  </a:cubicBezTo>
                  <a:cubicBezTo>
                    <a:pt x="21600" y="7411"/>
                    <a:pt x="21319" y="9333"/>
                    <a:pt x="20127" y="11117"/>
                  </a:cubicBezTo>
                  <a:cubicBezTo>
                    <a:pt x="18935" y="12902"/>
                    <a:pt x="16831" y="14550"/>
                    <a:pt x="14377" y="16243"/>
                  </a:cubicBezTo>
                  <a:cubicBezTo>
                    <a:pt x="11922" y="17936"/>
                    <a:pt x="9117" y="19675"/>
                    <a:pt x="6312" y="2141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7" name="Line"/>
            <p:cNvSpPr/>
            <p:nvPr/>
          </p:nvSpPr>
          <p:spPr>
            <a:xfrm>
              <a:off x="3822643" y="684203"/>
              <a:ext cx="153465" cy="3608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86" extrusionOk="0">
                  <a:moveTo>
                    <a:pt x="0" y="12046"/>
                  </a:moveTo>
                  <a:cubicBezTo>
                    <a:pt x="1964" y="13985"/>
                    <a:pt x="3927" y="15923"/>
                    <a:pt x="4909" y="17238"/>
                  </a:cubicBezTo>
                  <a:cubicBezTo>
                    <a:pt x="5891" y="18554"/>
                    <a:pt x="5891" y="19246"/>
                    <a:pt x="5891" y="19938"/>
                  </a:cubicBezTo>
                  <a:cubicBezTo>
                    <a:pt x="5891" y="20631"/>
                    <a:pt x="5891" y="21323"/>
                    <a:pt x="5236" y="21462"/>
                  </a:cubicBezTo>
                  <a:cubicBezTo>
                    <a:pt x="4582" y="21600"/>
                    <a:pt x="3273" y="21185"/>
                    <a:pt x="2618" y="19038"/>
                  </a:cubicBezTo>
                  <a:cubicBezTo>
                    <a:pt x="1964" y="16892"/>
                    <a:pt x="1964" y="13015"/>
                    <a:pt x="3600" y="9831"/>
                  </a:cubicBezTo>
                  <a:cubicBezTo>
                    <a:pt x="5236" y="6646"/>
                    <a:pt x="8509" y="4154"/>
                    <a:pt x="11782" y="2631"/>
                  </a:cubicBezTo>
                  <a:cubicBezTo>
                    <a:pt x="15055" y="1108"/>
                    <a:pt x="18327" y="554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8" name="Line"/>
            <p:cNvSpPr/>
            <p:nvPr/>
          </p:nvSpPr>
          <p:spPr>
            <a:xfrm>
              <a:off x="3994955" y="743941"/>
              <a:ext cx="301509" cy="2516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7" h="21254" extrusionOk="0">
                  <a:moveTo>
                    <a:pt x="7343" y="3791"/>
                  </a:moveTo>
                  <a:cubicBezTo>
                    <a:pt x="6543" y="3791"/>
                    <a:pt x="5743" y="3791"/>
                    <a:pt x="4463" y="6246"/>
                  </a:cubicBezTo>
                  <a:cubicBezTo>
                    <a:pt x="3183" y="8700"/>
                    <a:pt x="1423" y="13609"/>
                    <a:pt x="543" y="16555"/>
                  </a:cubicBezTo>
                  <a:cubicBezTo>
                    <a:pt x="-337" y="19500"/>
                    <a:pt x="-337" y="20482"/>
                    <a:pt x="1983" y="20973"/>
                  </a:cubicBezTo>
                  <a:cubicBezTo>
                    <a:pt x="4303" y="21464"/>
                    <a:pt x="8943" y="21464"/>
                    <a:pt x="12863" y="19697"/>
                  </a:cubicBezTo>
                  <a:cubicBezTo>
                    <a:pt x="16783" y="17929"/>
                    <a:pt x="19983" y="14395"/>
                    <a:pt x="20623" y="10860"/>
                  </a:cubicBezTo>
                  <a:cubicBezTo>
                    <a:pt x="21263" y="7326"/>
                    <a:pt x="19343" y="3791"/>
                    <a:pt x="16783" y="1926"/>
                  </a:cubicBezTo>
                  <a:cubicBezTo>
                    <a:pt x="14223" y="60"/>
                    <a:pt x="11023" y="-136"/>
                    <a:pt x="9103" y="60"/>
                  </a:cubicBezTo>
                  <a:cubicBezTo>
                    <a:pt x="7183" y="257"/>
                    <a:pt x="6543" y="846"/>
                    <a:pt x="5903" y="1435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699" name="Line"/>
            <p:cNvSpPr/>
            <p:nvPr/>
          </p:nvSpPr>
          <p:spPr>
            <a:xfrm>
              <a:off x="4303961" y="705052"/>
              <a:ext cx="774296" cy="346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2" extrusionOk="0">
                  <a:moveTo>
                    <a:pt x="0" y="2989"/>
                  </a:moveTo>
                  <a:cubicBezTo>
                    <a:pt x="584" y="3984"/>
                    <a:pt x="1168" y="4979"/>
                    <a:pt x="1589" y="6826"/>
                  </a:cubicBezTo>
                  <a:cubicBezTo>
                    <a:pt x="2011" y="8674"/>
                    <a:pt x="2270" y="11374"/>
                    <a:pt x="2400" y="13150"/>
                  </a:cubicBezTo>
                  <a:cubicBezTo>
                    <a:pt x="2530" y="14926"/>
                    <a:pt x="2530" y="15779"/>
                    <a:pt x="2562" y="16632"/>
                  </a:cubicBezTo>
                  <a:cubicBezTo>
                    <a:pt x="2595" y="17484"/>
                    <a:pt x="2659" y="18337"/>
                    <a:pt x="2854" y="18621"/>
                  </a:cubicBezTo>
                  <a:cubicBezTo>
                    <a:pt x="3049" y="18905"/>
                    <a:pt x="3373" y="18621"/>
                    <a:pt x="3892" y="16774"/>
                  </a:cubicBezTo>
                  <a:cubicBezTo>
                    <a:pt x="4411" y="14926"/>
                    <a:pt x="5124" y="11516"/>
                    <a:pt x="5578" y="9313"/>
                  </a:cubicBezTo>
                  <a:cubicBezTo>
                    <a:pt x="6032" y="7110"/>
                    <a:pt x="6227" y="6116"/>
                    <a:pt x="6486" y="5760"/>
                  </a:cubicBezTo>
                  <a:cubicBezTo>
                    <a:pt x="6746" y="5405"/>
                    <a:pt x="7070" y="5689"/>
                    <a:pt x="7362" y="6400"/>
                  </a:cubicBezTo>
                  <a:cubicBezTo>
                    <a:pt x="7654" y="7110"/>
                    <a:pt x="7914" y="8247"/>
                    <a:pt x="8141" y="9100"/>
                  </a:cubicBezTo>
                  <a:cubicBezTo>
                    <a:pt x="8368" y="9953"/>
                    <a:pt x="8562" y="10521"/>
                    <a:pt x="9016" y="10663"/>
                  </a:cubicBezTo>
                  <a:cubicBezTo>
                    <a:pt x="9470" y="10805"/>
                    <a:pt x="10184" y="10521"/>
                    <a:pt x="11092" y="9384"/>
                  </a:cubicBezTo>
                  <a:cubicBezTo>
                    <a:pt x="12000" y="8247"/>
                    <a:pt x="13103" y="6258"/>
                    <a:pt x="13654" y="4908"/>
                  </a:cubicBezTo>
                  <a:cubicBezTo>
                    <a:pt x="14205" y="3558"/>
                    <a:pt x="14205" y="2847"/>
                    <a:pt x="14173" y="2137"/>
                  </a:cubicBezTo>
                  <a:cubicBezTo>
                    <a:pt x="14141" y="1426"/>
                    <a:pt x="14076" y="716"/>
                    <a:pt x="13816" y="289"/>
                  </a:cubicBezTo>
                  <a:cubicBezTo>
                    <a:pt x="13557" y="-137"/>
                    <a:pt x="13103" y="-279"/>
                    <a:pt x="12259" y="1213"/>
                  </a:cubicBezTo>
                  <a:cubicBezTo>
                    <a:pt x="11416" y="2705"/>
                    <a:pt x="10184" y="5832"/>
                    <a:pt x="9438" y="8674"/>
                  </a:cubicBezTo>
                  <a:cubicBezTo>
                    <a:pt x="8692" y="11516"/>
                    <a:pt x="8432" y="14074"/>
                    <a:pt x="8562" y="15992"/>
                  </a:cubicBezTo>
                  <a:cubicBezTo>
                    <a:pt x="8692" y="17910"/>
                    <a:pt x="9211" y="19189"/>
                    <a:pt x="10832" y="20042"/>
                  </a:cubicBezTo>
                  <a:cubicBezTo>
                    <a:pt x="12454" y="20895"/>
                    <a:pt x="15178" y="21321"/>
                    <a:pt x="17157" y="21108"/>
                  </a:cubicBezTo>
                  <a:cubicBezTo>
                    <a:pt x="19135" y="20895"/>
                    <a:pt x="20368" y="20042"/>
                    <a:pt x="21600" y="1918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0" name="Line"/>
            <p:cNvSpPr/>
            <p:nvPr/>
          </p:nvSpPr>
          <p:spPr>
            <a:xfrm>
              <a:off x="7129090" y="447032"/>
              <a:ext cx="129978" cy="4813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3" h="21600" extrusionOk="0">
                  <a:moveTo>
                    <a:pt x="19326" y="0"/>
                  </a:moveTo>
                  <a:cubicBezTo>
                    <a:pt x="20463" y="3443"/>
                    <a:pt x="21600" y="6887"/>
                    <a:pt x="21032" y="10017"/>
                  </a:cubicBezTo>
                  <a:cubicBezTo>
                    <a:pt x="20463" y="13148"/>
                    <a:pt x="18190" y="15965"/>
                    <a:pt x="14400" y="17843"/>
                  </a:cubicBezTo>
                  <a:cubicBezTo>
                    <a:pt x="10611" y="19722"/>
                    <a:pt x="5305" y="2066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1" name="Line"/>
            <p:cNvSpPr/>
            <p:nvPr/>
          </p:nvSpPr>
          <p:spPr>
            <a:xfrm>
              <a:off x="7049810" y="171402"/>
              <a:ext cx="651282" cy="6383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564" extrusionOk="0">
                  <a:moveTo>
                    <a:pt x="1006" y="12845"/>
                  </a:moveTo>
                  <a:cubicBezTo>
                    <a:pt x="468" y="12531"/>
                    <a:pt x="-70" y="12217"/>
                    <a:pt x="7" y="11942"/>
                  </a:cubicBezTo>
                  <a:cubicBezTo>
                    <a:pt x="84" y="11667"/>
                    <a:pt x="776" y="11432"/>
                    <a:pt x="2467" y="10725"/>
                  </a:cubicBezTo>
                  <a:cubicBezTo>
                    <a:pt x="4158" y="10018"/>
                    <a:pt x="6848" y="8840"/>
                    <a:pt x="8962" y="7661"/>
                  </a:cubicBezTo>
                  <a:cubicBezTo>
                    <a:pt x="11076" y="6483"/>
                    <a:pt x="12613" y="5305"/>
                    <a:pt x="13613" y="4166"/>
                  </a:cubicBezTo>
                  <a:cubicBezTo>
                    <a:pt x="14612" y="3027"/>
                    <a:pt x="15073" y="1928"/>
                    <a:pt x="15304" y="1181"/>
                  </a:cubicBezTo>
                  <a:cubicBezTo>
                    <a:pt x="15534" y="435"/>
                    <a:pt x="15534" y="43"/>
                    <a:pt x="15381" y="3"/>
                  </a:cubicBezTo>
                  <a:cubicBezTo>
                    <a:pt x="15227" y="-36"/>
                    <a:pt x="14919" y="278"/>
                    <a:pt x="14343" y="1731"/>
                  </a:cubicBezTo>
                  <a:cubicBezTo>
                    <a:pt x="13766" y="3184"/>
                    <a:pt x="12921" y="5776"/>
                    <a:pt x="12229" y="8251"/>
                  </a:cubicBezTo>
                  <a:cubicBezTo>
                    <a:pt x="11537" y="10725"/>
                    <a:pt x="10999" y="13081"/>
                    <a:pt x="10653" y="15045"/>
                  </a:cubicBezTo>
                  <a:cubicBezTo>
                    <a:pt x="10307" y="17008"/>
                    <a:pt x="10153" y="18579"/>
                    <a:pt x="10192" y="19561"/>
                  </a:cubicBezTo>
                  <a:cubicBezTo>
                    <a:pt x="10230" y="20543"/>
                    <a:pt x="10461" y="20936"/>
                    <a:pt x="10807" y="21132"/>
                  </a:cubicBezTo>
                  <a:cubicBezTo>
                    <a:pt x="11153" y="21328"/>
                    <a:pt x="11614" y="21328"/>
                    <a:pt x="12536" y="20739"/>
                  </a:cubicBezTo>
                  <a:cubicBezTo>
                    <a:pt x="13459" y="20150"/>
                    <a:pt x="14842" y="18972"/>
                    <a:pt x="15803" y="17755"/>
                  </a:cubicBezTo>
                  <a:cubicBezTo>
                    <a:pt x="16764" y="16537"/>
                    <a:pt x="17302" y="15280"/>
                    <a:pt x="17725" y="14456"/>
                  </a:cubicBezTo>
                  <a:cubicBezTo>
                    <a:pt x="18148" y="13631"/>
                    <a:pt x="18455" y="13238"/>
                    <a:pt x="18724" y="13238"/>
                  </a:cubicBezTo>
                  <a:cubicBezTo>
                    <a:pt x="18993" y="13238"/>
                    <a:pt x="19224" y="13631"/>
                    <a:pt x="19378" y="14652"/>
                  </a:cubicBezTo>
                  <a:cubicBezTo>
                    <a:pt x="19531" y="15673"/>
                    <a:pt x="19608" y="17323"/>
                    <a:pt x="19608" y="18501"/>
                  </a:cubicBezTo>
                  <a:cubicBezTo>
                    <a:pt x="19608" y="19679"/>
                    <a:pt x="19531" y="20386"/>
                    <a:pt x="19685" y="20857"/>
                  </a:cubicBezTo>
                  <a:cubicBezTo>
                    <a:pt x="19839" y="21328"/>
                    <a:pt x="20223" y="21564"/>
                    <a:pt x="20569" y="21564"/>
                  </a:cubicBezTo>
                  <a:cubicBezTo>
                    <a:pt x="20915" y="21564"/>
                    <a:pt x="21223" y="21328"/>
                    <a:pt x="21530" y="21093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2" name="Line"/>
            <p:cNvSpPr/>
            <p:nvPr/>
          </p:nvSpPr>
          <p:spPr>
            <a:xfrm>
              <a:off x="7735969" y="624737"/>
              <a:ext cx="111025" cy="214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7" h="21166" extrusionOk="0">
                  <a:moveTo>
                    <a:pt x="0" y="3808"/>
                  </a:moveTo>
                  <a:cubicBezTo>
                    <a:pt x="2250" y="2200"/>
                    <a:pt x="4500" y="591"/>
                    <a:pt x="6750" y="132"/>
                  </a:cubicBezTo>
                  <a:cubicBezTo>
                    <a:pt x="9000" y="-328"/>
                    <a:pt x="11250" y="361"/>
                    <a:pt x="13725" y="3004"/>
                  </a:cubicBezTo>
                  <a:cubicBezTo>
                    <a:pt x="16200" y="5646"/>
                    <a:pt x="18900" y="10242"/>
                    <a:pt x="20250" y="13115"/>
                  </a:cubicBezTo>
                  <a:cubicBezTo>
                    <a:pt x="21600" y="15987"/>
                    <a:pt x="21600" y="17136"/>
                    <a:pt x="21375" y="18400"/>
                  </a:cubicBezTo>
                  <a:cubicBezTo>
                    <a:pt x="21150" y="19663"/>
                    <a:pt x="20700" y="21042"/>
                    <a:pt x="19575" y="21157"/>
                  </a:cubicBezTo>
                  <a:cubicBezTo>
                    <a:pt x="18450" y="21272"/>
                    <a:pt x="16650" y="20123"/>
                    <a:pt x="14850" y="18974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3" name="Line"/>
            <p:cNvSpPr/>
            <p:nvPr/>
          </p:nvSpPr>
          <p:spPr>
            <a:xfrm>
              <a:off x="7735914" y="354847"/>
              <a:ext cx="90740" cy="141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3" h="21128" extrusionOk="0">
                  <a:moveTo>
                    <a:pt x="1633" y="21128"/>
                  </a:moveTo>
                  <a:cubicBezTo>
                    <a:pt x="553" y="14160"/>
                    <a:pt x="-527" y="7193"/>
                    <a:pt x="283" y="3534"/>
                  </a:cubicBezTo>
                  <a:cubicBezTo>
                    <a:pt x="1093" y="-124"/>
                    <a:pt x="3793" y="-472"/>
                    <a:pt x="7573" y="399"/>
                  </a:cubicBezTo>
                  <a:cubicBezTo>
                    <a:pt x="11353" y="1270"/>
                    <a:pt x="16213" y="3360"/>
                    <a:pt x="21073" y="545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4" name="Line"/>
            <p:cNvSpPr/>
            <p:nvPr/>
          </p:nvSpPr>
          <p:spPr>
            <a:xfrm>
              <a:off x="7924311" y="600496"/>
              <a:ext cx="251124" cy="2372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95" extrusionOk="0">
                  <a:moveTo>
                    <a:pt x="0" y="0"/>
                  </a:moveTo>
                  <a:cubicBezTo>
                    <a:pt x="0" y="5033"/>
                    <a:pt x="0" y="10066"/>
                    <a:pt x="200" y="13107"/>
                  </a:cubicBezTo>
                  <a:cubicBezTo>
                    <a:pt x="400" y="16148"/>
                    <a:pt x="800" y="17196"/>
                    <a:pt x="1900" y="17930"/>
                  </a:cubicBezTo>
                  <a:cubicBezTo>
                    <a:pt x="3000" y="18664"/>
                    <a:pt x="4800" y="19083"/>
                    <a:pt x="6800" y="17616"/>
                  </a:cubicBezTo>
                  <a:cubicBezTo>
                    <a:pt x="8800" y="16148"/>
                    <a:pt x="11000" y="12792"/>
                    <a:pt x="12400" y="10276"/>
                  </a:cubicBezTo>
                  <a:cubicBezTo>
                    <a:pt x="13800" y="7759"/>
                    <a:pt x="14400" y="6082"/>
                    <a:pt x="15100" y="5767"/>
                  </a:cubicBezTo>
                  <a:cubicBezTo>
                    <a:pt x="15800" y="5452"/>
                    <a:pt x="16600" y="6501"/>
                    <a:pt x="17200" y="8913"/>
                  </a:cubicBezTo>
                  <a:cubicBezTo>
                    <a:pt x="17800" y="11324"/>
                    <a:pt x="18200" y="15099"/>
                    <a:pt x="18400" y="17511"/>
                  </a:cubicBezTo>
                  <a:cubicBezTo>
                    <a:pt x="18600" y="19922"/>
                    <a:pt x="18600" y="20971"/>
                    <a:pt x="19100" y="21285"/>
                  </a:cubicBezTo>
                  <a:cubicBezTo>
                    <a:pt x="19600" y="21600"/>
                    <a:pt x="20600" y="21181"/>
                    <a:pt x="21600" y="20761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5" name="Line"/>
            <p:cNvSpPr/>
            <p:nvPr/>
          </p:nvSpPr>
          <p:spPr>
            <a:xfrm>
              <a:off x="8042897" y="569919"/>
              <a:ext cx="413844" cy="648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8" h="21298" extrusionOk="0">
                  <a:moveTo>
                    <a:pt x="11520" y="3751"/>
                  </a:moveTo>
                  <a:cubicBezTo>
                    <a:pt x="12360" y="2683"/>
                    <a:pt x="13200" y="1614"/>
                    <a:pt x="13800" y="927"/>
                  </a:cubicBezTo>
                  <a:cubicBezTo>
                    <a:pt x="14400" y="240"/>
                    <a:pt x="14760" y="-65"/>
                    <a:pt x="14880" y="11"/>
                  </a:cubicBezTo>
                  <a:cubicBezTo>
                    <a:pt x="15000" y="88"/>
                    <a:pt x="14880" y="546"/>
                    <a:pt x="14040" y="1576"/>
                  </a:cubicBezTo>
                  <a:cubicBezTo>
                    <a:pt x="13200" y="2606"/>
                    <a:pt x="11640" y="4209"/>
                    <a:pt x="10620" y="5354"/>
                  </a:cubicBezTo>
                  <a:cubicBezTo>
                    <a:pt x="9600" y="6499"/>
                    <a:pt x="9120" y="7186"/>
                    <a:pt x="8880" y="7758"/>
                  </a:cubicBezTo>
                  <a:cubicBezTo>
                    <a:pt x="8640" y="8331"/>
                    <a:pt x="8640" y="8789"/>
                    <a:pt x="8940" y="9018"/>
                  </a:cubicBezTo>
                  <a:cubicBezTo>
                    <a:pt x="9240" y="9247"/>
                    <a:pt x="9840" y="9247"/>
                    <a:pt x="10740" y="8598"/>
                  </a:cubicBezTo>
                  <a:cubicBezTo>
                    <a:pt x="11640" y="7949"/>
                    <a:pt x="12840" y="6652"/>
                    <a:pt x="13680" y="5812"/>
                  </a:cubicBezTo>
                  <a:cubicBezTo>
                    <a:pt x="14520" y="4972"/>
                    <a:pt x="15000" y="4591"/>
                    <a:pt x="15600" y="4476"/>
                  </a:cubicBezTo>
                  <a:cubicBezTo>
                    <a:pt x="16200" y="4362"/>
                    <a:pt x="16920" y="4515"/>
                    <a:pt x="17940" y="5583"/>
                  </a:cubicBezTo>
                  <a:cubicBezTo>
                    <a:pt x="18960" y="6652"/>
                    <a:pt x="20280" y="8636"/>
                    <a:pt x="20940" y="10926"/>
                  </a:cubicBezTo>
                  <a:cubicBezTo>
                    <a:pt x="21600" y="13216"/>
                    <a:pt x="21600" y="15811"/>
                    <a:pt x="20040" y="17719"/>
                  </a:cubicBezTo>
                  <a:cubicBezTo>
                    <a:pt x="18480" y="19627"/>
                    <a:pt x="15360" y="20848"/>
                    <a:pt x="12120" y="21192"/>
                  </a:cubicBezTo>
                  <a:cubicBezTo>
                    <a:pt x="8880" y="21535"/>
                    <a:pt x="5520" y="21001"/>
                    <a:pt x="3480" y="20276"/>
                  </a:cubicBezTo>
                  <a:cubicBezTo>
                    <a:pt x="1440" y="19551"/>
                    <a:pt x="720" y="18635"/>
                    <a:pt x="0" y="17719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6" name="Line"/>
            <p:cNvSpPr/>
            <p:nvPr/>
          </p:nvSpPr>
          <p:spPr>
            <a:xfrm>
              <a:off x="8328897" y="509813"/>
              <a:ext cx="420415" cy="469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1" h="21478" extrusionOk="0">
                  <a:moveTo>
                    <a:pt x="18059" y="0"/>
                  </a:moveTo>
                  <a:cubicBezTo>
                    <a:pt x="16761" y="958"/>
                    <a:pt x="15462" y="1915"/>
                    <a:pt x="14636" y="3299"/>
                  </a:cubicBezTo>
                  <a:cubicBezTo>
                    <a:pt x="13810" y="4682"/>
                    <a:pt x="13456" y="6491"/>
                    <a:pt x="14164" y="8087"/>
                  </a:cubicBezTo>
                  <a:cubicBezTo>
                    <a:pt x="14872" y="9683"/>
                    <a:pt x="16643" y="11066"/>
                    <a:pt x="18118" y="12449"/>
                  </a:cubicBezTo>
                  <a:cubicBezTo>
                    <a:pt x="19593" y="13833"/>
                    <a:pt x="20774" y="15216"/>
                    <a:pt x="21187" y="16386"/>
                  </a:cubicBezTo>
                  <a:cubicBezTo>
                    <a:pt x="21600" y="17557"/>
                    <a:pt x="21246" y="18514"/>
                    <a:pt x="19357" y="19366"/>
                  </a:cubicBezTo>
                  <a:cubicBezTo>
                    <a:pt x="17469" y="20217"/>
                    <a:pt x="14046" y="20962"/>
                    <a:pt x="10741" y="21281"/>
                  </a:cubicBezTo>
                  <a:cubicBezTo>
                    <a:pt x="7436" y="21600"/>
                    <a:pt x="4249" y="21494"/>
                    <a:pt x="2479" y="21228"/>
                  </a:cubicBezTo>
                  <a:cubicBezTo>
                    <a:pt x="708" y="20962"/>
                    <a:pt x="354" y="20536"/>
                    <a:pt x="0" y="20110"/>
                  </a:cubicBezTo>
                </a:path>
              </a:pathLst>
            </a:custGeom>
            <a:noFill/>
            <a:ln w="63500" cap="rnd">
              <a:solidFill>
                <a:srgbClr val="147EFB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7" name="Line"/>
            <p:cNvSpPr/>
            <p:nvPr/>
          </p:nvSpPr>
          <p:spPr>
            <a:xfrm>
              <a:off x="2329859" y="1779377"/>
              <a:ext cx="355758" cy="181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0" y="20215"/>
                    <a:pt x="0" y="18831"/>
                    <a:pt x="776" y="17446"/>
                  </a:cubicBezTo>
                  <a:cubicBezTo>
                    <a:pt x="1553" y="16062"/>
                    <a:pt x="3106" y="14677"/>
                    <a:pt x="6282" y="12185"/>
                  </a:cubicBezTo>
                  <a:cubicBezTo>
                    <a:pt x="9459" y="9692"/>
                    <a:pt x="14259" y="6092"/>
                    <a:pt x="17082" y="3877"/>
                  </a:cubicBezTo>
                  <a:cubicBezTo>
                    <a:pt x="19906" y="1662"/>
                    <a:pt x="20753" y="831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8" name="Line"/>
            <p:cNvSpPr/>
            <p:nvPr/>
          </p:nvSpPr>
          <p:spPr>
            <a:xfrm>
              <a:off x="2281029" y="1849133"/>
              <a:ext cx="153465" cy="537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000" y="1870"/>
                    <a:pt x="14400" y="3740"/>
                    <a:pt x="11618" y="6405"/>
                  </a:cubicBezTo>
                  <a:cubicBezTo>
                    <a:pt x="8836" y="9070"/>
                    <a:pt x="6873" y="12530"/>
                    <a:pt x="5073" y="15195"/>
                  </a:cubicBezTo>
                  <a:cubicBezTo>
                    <a:pt x="3273" y="17860"/>
                    <a:pt x="1636" y="1973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09" name="Line"/>
            <p:cNvSpPr/>
            <p:nvPr/>
          </p:nvSpPr>
          <p:spPr>
            <a:xfrm>
              <a:off x="2329859" y="2023524"/>
              <a:ext cx="418538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760" y="17884"/>
                    <a:pt x="5520" y="14168"/>
                    <a:pt x="8820" y="11032"/>
                  </a:cubicBezTo>
                  <a:cubicBezTo>
                    <a:pt x="12120" y="7897"/>
                    <a:pt x="15960" y="5342"/>
                    <a:pt x="18180" y="3600"/>
                  </a:cubicBezTo>
                  <a:cubicBezTo>
                    <a:pt x="20400" y="1858"/>
                    <a:pt x="21000" y="9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0" name="Line"/>
            <p:cNvSpPr/>
            <p:nvPr/>
          </p:nvSpPr>
          <p:spPr>
            <a:xfrm>
              <a:off x="2625143" y="1988646"/>
              <a:ext cx="116279" cy="327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0" h="21600" extrusionOk="0">
                  <a:moveTo>
                    <a:pt x="21180" y="0"/>
                  </a:moveTo>
                  <a:cubicBezTo>
                    <a:pt x="18639" y="2145"/>
                    <a:pt x="16098" y="4289"/>
                    <a:pt x="12498" y="7200"/>
                  </a:cubicBezTo>
                  <a:cubicBezTo>
                    <a:pt x="8898" y="10111"/>
                    <a:pt x="4239" y="13787"/>
                    <a:pt x="1909" y="16238"/>
                  </a:cubicBezTo>
                  <a:cubicBezTo>
                    <a:pt x="-420" y="18689"/>
                    <a:pt x="-420" y="19915"/>
                    <a:pt x="851" y="20604"/>
                  </a:cubicBezTo>
                  <a:cubicBezTo>
                    <a:pt x="2121" y="21294"/>
                    <a:pt x="4662" y="21447"/>
                    <a:pt x="720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1" name="Line"/>
            <p:cNvSpPr/>
            <p:nvPr/>
          </p:nvSpPr>
          <p:spPr>
            <a:xfrm>
              <a:off x="2846055" y="2030499"/>
              <a:ext cx="230197" cy="216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091" y="4413"/>
                    <a:pt x="2182" y="8826"/>
                    <a:pt x="5782" y="12426"/>
                  </a:cubicBezTo>
                  <a:cubicBezTo>
                    <a:pt x="9382" y="16026"/>
                    <a:pt x="15491" y="1881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2" name="Line"/>
            <p:cNvSpPr/>
            <p:nvPr/>
          </p:nvSpPr>
          <p:spPr>
            <a:xfrm>
              <a:off x="2907678" y="2002597"/>
              <a:ext cx="133696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0" h="21600" extrusionOk="0">
                  <a:moveTo>
                    <a:pt x="21050" y="0"/>
                  </a:moveTo>
                  <a:cubicBezTo>
                    <a:pt x="14826" y="3750"/>
                    <a:pt x="8603" y="7500"/>
                    <a:pt x="4758" y="10500"/>
                  </a:cubicBezTo>
                  <a:cubicBezTo>
                    <a:pt x="914" y="13500"/>
                    <a:pt x="-550" y="15750"/>
                    <a:pt x="182" y="17475"/>
                  </a:cubicBezTo>
                  <a:cubicBezTo>
                    <a:pt x="914" y="19200"/>
                    <a:pt x="3843" y="20400"/>
                    <a:pt x="677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3" name="Line"/>
            <p:cNvSpPr/>
            <p:nvPr/>
          </p:nvSpPr>
          <p:spPr>
            <a:xfrm>
              <a:off x="3138921" y="2072353"/>
              <a:ext cx="55917" cy="2162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19978" y="0"/>
                  </a:moveTo>
                  <a:cubicBezTo>
                    <a:pt x="11670" y="5110"/>
                    <a:pt x="3363" y="10219"/>
                    <a:pt x="870" y="13819"/>
                  </a:cubicBezTo>
                  <a:cubicBezTo>
                    <a:pt x="-1622" y="17419"/>
                    <a:pt x="1701" y="19510"/>
                    <a:pt x="502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4" name="Line"/>
            <p:cNvSpPr/>
            <p:nvPr/>
          </p:nvSpPr>
          <p:spPr>
            <a:xfrm>
              <a:off x="3159958" y="1875792"/>
              <a:ext cx="41855" cy="91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9" extrusionOk="0">
                  <a:moveTo>
                    <a:pt x="0" y="5149"/>
                  </a:moveTo>
                  <a:cubicBezTo>
                    <a:pt x="1200" y="2449"/>
                    <a:pt x="2400" y="-251"/>
                    <a:pt x="3600" y="19"/>
                  </a:cubicBezTo>
                  <a:cubicBezTo>
                    <a:pt x="4800" y="289"/>
                    <a:pt x="6000" y="3529"/>
                    <a:pt x="9000" y="7579"/>
                  </a:cubicBezTo>
                  <a:cubicBezTo>
                    <a:pt x="12000" y="11629"/>
                    <a:pt x="16800" y="16489"/>
                    <a:pt x="21600" y="213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5" name="Line"/>
            <p:cNvSpPr/>
            <p:nvPr/>
          </p:nvSpPr>
          <p:spPr>
            <a:xfrm>
              <a:off x="3284276" y="2051426"/>
              <a:ext cx="301196" cy="1883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600" extrusionOk="0">
                  <a:moveTo>
                    <a:pt x="1086" y="0"/>
                  </a:moveTo>
                  <a:cubicBezTo>
                    <a:pt x="1751" y="800"/>
                    <a:pt x="2415" y="1600"/>
                    <a:pt x="2498" y="3600"/>
                  </a:cubicBezTo>
                  <a:cubicBezTo>
                    <a:pt x="2581" y="5600"/>
                    <a:pt x="2083" y="8800"/>
                    <a:pt x="1418" y="11600"/>
                  </a:cubicBezTo>
                  <a:cubicBezTo>
                    <a:pt x="754" y="14400"/>
                    <a:pt x="-77" y="16800"/>
                    <a:pt x="6" y="17467"/>
                  </a:cubicBezTo>
                  <a:cubicBezTo>
                    <a:pt x="89" y="18133"/>
                    <a:pt x="1086" y="17067"/>
                    <a:pt x="2665" y="14533"/>
                  </a:cubicBezTo>
                  <a:cubicBezTo>
                    <a:pt x="4243" y="12000"/>
                    <a:pt x="6403" y="8000"/>
                    <a:pt x="7898" y="5333"/>
                  </a:cubicBezTo>
                  <a:cubicBezTo>
                    <a:pt x="9394" y="2667"/>
                    <a:pt x="10225" y="1333"/>
                    <a:pt x="11138" y="667"/>
                  </a:cubicBezTo>
                  <a:cubicBezTo>
                    <a:pt x="12052" y="0"/>
                    <a:pt x="13049" y="0"/>
                    <a:pt x="13963" y="1200"/>
                  </a:cubicBezTo>
                  <a:cubicBezTo>
                    <a:pt x="14877" y="2400"/>
                    <a:pt x="15708" y="4800"/>
                    <a:pt x="16123" y="7600"/>
                  </a:cubicBezTo>
                  <a:cubicBezTo>
                    <a:pt x="16538" y="10400"/>
                    <a:pt x="16538" y="13600"/>
                    <a:pt x="16705" y="16000"/>
                  </a:cubicBezTo>
                  <a:cubicBezTo>
                    <a:pt x="16871" y="18400"/>
                    <a:pt x="17203" y="20000"/>
                    <a:pt x="18034" y="20800"/>
                  </a:cubicBezTo>
                  <a:cubicBezTo>
                    <a:pt x="18865" y="21600"/>
                    <a:pt x="20194" y="21600"/>
                    <a:pt x="2152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6" name="Line"/>
            <p:cNvSpPr/>
            <p:nvPr/>
          </p:nvSpPr>
          <p:spPr>
            <a:xfrm>
              <a:off x="3250642" y="2058402"/>
              <a:ext cx="662325" cy="5752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3" h="21461" extrusionOk="0">
                  <a:moveTo>
                    <a:pt x="18225" y="0"/>
                  </a:moveTo>
                  <a:cubicBezTo>
                    <a:pt x="16350" y="1041"/>
                    <a:pt x="14475" y="2082"/>
                    <a:pt x="13425" y="2776"/>
                  </a:cubicBezTo>
                  <a:cubicBezTo>
                    <a:pt x="12375" y="3470"/>
                    <a:pt x="12150" y="3817"/>
                    <a:pt x="11925" y="4207"/>
                  </a:cubicBezTo>
                  <a:cubicBezTo>
                    <a:pt x="11700" y="4598"/>
                    <a:pt x="11475" y="5031"/>
                    <a:pt x="11550" y="5378"/>
                  </a:cubicBezTo>
                  <a:cubicBezTo>
                    <a:pt x="11625" y="5725"/>
                    <a:pt x="12000" y="5986"/>
                    <a:pt x="12862" y="5595"/>
                  </a:cubicBezTo>
                  <a:cubicBezTo>
                    <a:pt x="13725" y="5205"/>
                    <a:pt x="15075" y="4164"/>
                    <a:pt x="15975" y="3427"/>
                  </a:cubicBezTo>
                  <a:cubicBezTo>
                    <a:pt x="16875" y="2689"/>
                    <a:pt x="17325" y="2255"/>
                    <a:pt x="17738" y="2039"/>
                  </a:cubicBezTo>
                  <a:cubicBezTo>
                    <a:pt x="18150" y="1822"/>
                    <a:pt x="18525" y="1822"/>
                    <a:pt x="19013" y="2299"/>
                  </a:cubicBezTo>
                  <a:cubicBezTo>
                    <a:pt x="19500" y="2776"/>
                    <a:pt x="20100" y="3730"/>
                    <a:pt x="20625" y="5639"/>
                  </a:cubicBezTo>
                  <a:cubicBezTo>
                    <a:pt x="21150" y="7547"/>
                    <a:pt x="21600" y="10410"/>
                    <a:pt x="21225" y="12882"/>
                  </a:cubicBezTo>
                  <a:cubicBezTo>
                    <a:pt x="20850" y="15354"/>
                    <a:pt x="19650" y="17436"/>
                    <a:pt x="17662" y="18911"/>
                  </a:cubicBezTo>
                  <a:cubicBezTo>
                    <a:pt x="15675" y="20386"/>
                    <a:pt x="12900" y="21253"/>
                    <a:pt x="9825" y="21427"/>
                  </a:cubicBezTo>
                  <a:cubicBezTo>
                    <a:pt x="6750" y="21600"/>
                    <a:pt x="3375" y="21080"/>
                    <a:pt x="0" y="205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7" name="Line"/>
            <p:cNvSpPr/>
            <p:nvPr/>
          </p:nvSpPr>
          <p:spPr>
            <a:xfrm>
              <a:off x="4251363" y="1774716"/>
              <a:ext cx="303722" cy="4137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7" h="21236" extrusionOk="0">
                  <a:moveTo>
                    <a:pt x="11644" y="9548"/>
                  </a:moveTo>
                  <a:cubicBezTo>
                    <a:pt x="12139" y="7042"/>
                    <a:pt x="12633" y="4535"/>
                    <a:pt x="12881" y="2984"/>
                  </a:cubicBezTo>
                  <a:cubicBezTo>
                    <a:pt x="13128" y="1433"/>
                    <a:pt x="13128" y="836"/>
                    <a:pt x="12716" y="418"/>
                  </a:cubicBezTo>
                  <a:cubicBezTo>
                    <a:pt x="12303" y="1"/>
                    <a:pt x="11479" y="-238"/>
                    <a:pt x="10325" y="359"/>
                  </a:cubicBezTo>
                  <a:cubicBezTo>
                    <a:pt x="9171" y="955"/>
                    <a:pt x="7687" y="2387"/>
                    <a:pt x="6038" y="5013"/>
                  </a:cubicBezTo>
                  <a:cubicBezTo>
                    <a:pt x="4389" y="7638"/>
                    <a:pt x="2575" y="11457"/>
                    <a:pt x="1503" y="14082"/>
                  </a:cubicBezTo>
                  <a:cubicBezTo>
                    <a:pt x="432" y="16708"/>
                    <a:pt x="102" y="18140"/>
                    <a:pt x="19" y="19154"/>
                  </a:cubicBezTo>
                  <a:cubicBezTo>
                    <a:pt x="-63" y="20169"/>
                    <a:pt x="102" y="20765"/>
                    <a:pt x="679" y="21064"/>
                  </a:cubicBezTo>
                  <a:cubicBezTo>
                    <a:pt x="1256" y="21362"/>
                    <a:pt x="2245" y="21362"/>
                    <a:pt x="4306" y="20348"/>
                  </a:cubicBezTo>
                  <a:cubicBezTo>
                    <a:pt x="6368" y="19333"/>
                    <a:pt x="9500" y="17305"/>
                    <a:pt x="11314" y="15634"/>
                  </a:cubicBezTo>
                  <a:cubicBezTo>
                    <a:pt x="13128" y="13963"/>
                    <a:pt x="13623" y="12650"/>
                    <a:pt x="13952" y="11636"/>
                  </a:cubicBezTo>
                  <a:cubicBezTo>
                    <a:pt x="14282" y="10622"/>
                    <a:pt x="14447" y="9906"/>
                    <a:pt x="14529" y="9965"/>
                  </a:cubicBezTo>
                  <a:cubicBezTo>
                    <a:pt x="14612" y="10025"/>
                    <a:pt x="14612" y="10860"/>
                    <a:pt x="14447" y="11994"/>
                  </a:cubicBezTo>
                  <a:cubicBezTo>
                    <a:pt x="14282" y="13128"/>
                    <a:pt x="13952" y="14560"/>
                    <a:pt x="14117" y="15813"/>
                  </a:cubicBezTo>
                  <a:cubicBezTo>
                    <a:pt x="14282" y="17066"/>
                    <a:pt x="14942" y="18140"/>
                    <a:pt x="16261" y="18379"/>
                  </a:cubicBezTo>
                  <a:cubicBezTo>
                    <a:pt x="17580" y="18617"/>
                    <a:pt x="19558" y="18021"/>
                    <a:pt x="21537" y="17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8" name="Line"/>
            <p:cNvSpPr/>
            <p:nvPr/>
          </p:nvSpPr>
          <p:spPr>
            <a:xfrm>
              <a:off x="4565330" y="1925576"/>
              <a:ext cx="289707" cy="206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9" h="21036" extrusionOk="0">
                  <a:moveTo>
                    <a:pt x="3873" y="7150"/>
                  </a:moveTo>
                  <a:cubicBezTo>
                    <a:pt x="4216" y="5963"/>
                    <a:pt x="4559" y="4777"/>
                    <a:pt x="4730" y="3352"/>
                  </a:cubicBezTo>
                  <a:cubicBezTo>
                    <a:pt x="4902" y="1928"/>
                    <a:pt x="4902" y="267"/>
                    <a:pt x="4645" y="29"/>
                  </a:cubicBezTo>
                  <a:cubicBezTo>
                    <a:pt x="4388" y="-208"/>
                    <a:pt x="3873" y="979"/>
                    <a:pt x="3016" y="3827"/>
                  </a:cubicBezTo>
                  <a:cubicBezTo>
                    <a:pt x="2159" y="6676"/>
                    <a:pt x="959" y="11185"/>
                    <a:pt x="359" y="14390"/>
                  </a:cubicBezTo>
                  <a:cubicBezTo>
                    <a:pt x="-241" y="17594"/>
                    <a:pt x="-241" y="19493"/>
                    <a:pt x="1559" y="20443"/>
                  </a:cubicBezTo>
                  <a:cubicBezTo>
                    <a:pt x="3359" y="21392"/>
                    <a:pt x="6959" y="21392"/>
                    <a:pt x="10559" y="19018"/>
                  </a:cubicBezTo>
                  <a:cubicBezTo>
                    <a:pt x="14159" y="16645"/>
                    <a:pt x="17759" y="11897"/>
                    <a:pt x="21359" y="71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19" name="Line"/>
            <p:cNvSpPr/>
            <p:nvPr/>
          </p:nvSpPr>
          <p:spPr>
            <a:xfrm>
              <a:off x="4821159" y="1856109"/>
              <a:ext cx="468969" cy="3174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0" h="21528" extrusionOk="0">
                  <a:moveTo>
                    <a:pt x="4104" y="0"/>
                  </a:moveTo>
                  <a:cubicBezTo>
                    <a:pt x="3040" y="2523"/>
                    <a:pt x="1976" y="5045"/>
                    <a:pt x="1284" y="7883"/>
                  </a:cubicBezTo>
                  <a:cubicBezTo>
                    <a:pt x="592" y="10721"/>
                    <a:pt x="273" y="13874"/>
                    <a:pt x="114" y="15924"/>
                  </a:cubicBezTo>
                  <a:cubicBezTo>
                    <a:pt x="-46" y="17974"/>
                    <a:pt x="-46" y="18920"/>
                    <a:pt x="167" y="19787"/>
                  </a:cubicBezTo>
                  <a:cubicBezTo>
                    <a:pt x="380" y="20654"/>
                    <a:pt x="805" y="21442"/>
                    <a:pt x="1656" y="21521"/>
                  </a:cubicBezTo>
                  <a:cubicBezTo>
                    <a:pt x="2508" y="21600"/>
                    <a:pt x="3785" y="20969"/>
                    <a:pt x="5115" y="18841"/>
                  </a:cubicBezTo>
                  <a:cubicBezTo>
                    <a:pt x="6445" y="16712"/>
                    <a:pt x="7828" y="13086"/>
                    <a:pt x="8786" y="10721"/>
                  </a:cubicBezTo>
                  <a:cubicBezTo>
                    <a:pt x="9743" y="8356"/>
                    <a:pt x="10275" y="7253"/>
                    <a:pt x="10594" y="7095"/>
                  </a:cubicBezTo>
                  <a:cubicBezTo>
                    <a:pt x="10914" y="6937"/>
                    <a:pt x="11020" y="7726"/>
                    <a:pt x="10701" y="9854"/>
                  </a:cubicBezTo>
                  <a:cubicBezTo>
                    <a:pt x="10382" y="11982"/>
                    <a:pt x="9637" y="15451"/>
                    <a:pt x="9264" y="17580"/>
                  </a:cubicBezTo>
                  <a:cubicBezTo>
                    <a:pt x="8892" y="19708"/>
                    <a:pt x="8892" y="20496"/>
                    <a:pt x="9158" y="20969"/>
                  </a:cubicBezTo>
                  <a:cubicBezTo>
                    <a:pt x="9424" y="21442"/>
                    <a:pt x="9956" y="21600"/>
                    <a:pt x="11446" y="20891"/>
                  </a:cubicBezTo>
                  <a:cubicBezTo>
                    <a:pt x="12935" y="20181"/>
                    <a:pt x="15383" y="18604"/>
                    <a:pt x="17191" y="16239"/>
                  </a:cubicBezTo>
                  <a:cubicBezTo>
                    <a:pt x="19000" y="13874"/>
                    <a:pt x="20171" y="10721"/>
                    <a:pt x="20809" y="8356"/>
                  </a:cubicBezTo>
                  <a:cubicBezTo>
                    <a:pt x="21448" y="5991"/>
                    <a:pt x="21554" y="4415"/>
                    <a:pt x="21394" y="3311"/>
                  </a:cubicBezTo>
                  <a:cubicBezTo>
                    <a:pt x="21235" y="2207"/>
                    <a:pt x="20809" y="1577"/>
                    <a:pt x="19745" y="1340"/>
                  </a:cubicBezTo>
                  <a:cubicBezTo>
                    <a:pt x="18681" y="1104"/>
                    <a:pt x="16979" y="1261"/>
                    <a:pt x="15808" y="1577"/>
                  </a:cubicBezTo>
                  <a:cubicBezTo>
                    <a:pt x="14638" y="1892"/>
                    <a:pt x="13999" y="2365"/>
                    <a:pt x="13574" y="2996"/>
                  </a:cubicBezTo>
                  <a:cubicBezTo>
                    <a:pt x="13148" y="3626"/>
                    <a:pt x="12935" y="4415"/>
                    <a:pt x="13148" y="5045"/>
                  </a:cubicBezTo>
                  <a:cubicBezTo>
                    <a:pt x="13361" y="5676"/>
                    <a:pt x="13999" y="6149"/>
                    <a:pt x="14585" y="6464"/>
                  </a:cubicBezTo>
                  <a:cubicBezTo>
                    <a:pt x="15170" y="6780"/>
                    <a:pt x="15702" y="6937"/>
                    <a:pt x="16234" y="709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0" name="Line"/>
            <p:cNvSpPr/>
            <p:nvPr/>
          </p:nvSpPr>
          <p:spPr>
            <a:xfrm>
              <a:off x="5308451" y="1911914"/>
              <a:ext cx="258099" cy="2689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2" extrusionOk="0">
                  <a:moveTo>
                    <a:pt x="0" y="2197"/>
                  </a:moveTo>
                  <a:cubicBezTo>
                    <a:pt x="973" y="2563"/>
                    <a:pt x="1946" y="2929"/>
                    <a:pt x="2238" y="4942"/>
                  </a:cubicBezTo>
                  <a:cubicBezTo>
                    <a:pt x="2530" y="6956"/>
                    <a:pt x="2141" y="10617"/>
                    <a:pt x="1751" y="13546"/>
                  </a:cubicBezTo>
                  <a:cubicBezTo>
                    <a:pt x="1362" y="16475"/>
                    <a:pt x="973" y="18671"/>
                    <a:pt x="1265" y="19953"/>
                  </a:cubicBezTo>
                  <a:cubicBezTo>
                    <a:pt x="1557" y="21234"/>
                    <a:pt x="2530" y="21600"/>
                    <a:pt x="4768" y="20593"/>
                  </a:cubicBezTo>
                  <a:cubicBezTo>
                    <a:pt x="7005" y="19586"/>
                    <a:pt x="10508" y="17207"/>
                    <a:pt x="13524" y="13546"/>
                  </a:cubicBezTo>
                  <a:cubicBezTo>
                    <a:pt x="16541" y="9885"/>
                    <a:pt x="19070" y="4942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1" name="Line"/>
            <p:cNvSpPr/>
            <p:nvPr/>
          </p:nvSpPr>
          <p:spPr>
            <a:xfrm>
              <a:off x="5557039" y="1972369"/>
              <a:ext cx="218780" cy="2243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266" extrusionOk="0">
                  <a:moveTo>
                    <a:pt x="2294" y="2204"/>
                  </a:moveTo>
                  <a:cubicBezTo>
                    <a:pt x="1612" y="7273"/>
                    <a:pt x="930" y="12343"/>
                    <a:pt x="475" y="15649"/>
                  </a:cubicBezTo>
                  <a:cubicBezTo>
                    <a:pt x="20" y="18955"/>
                    <a:pt x="-207" y="20498"/>
                    <a:pt x="248" y="21049"/>
                  </a:cubicBezTo>
                  <a:cubicBezTo>
                    <a:pt x="702" y="21600"/>
                    <a:pt x="1839" y="21159"/>
                    <a:pt x="3999" y="19065"/>
                  </a:cubicBezTo>
                  <a:cubicBezTo>
                    <a:pt x="6159" y="16971"/>
                    <a:pt x="9343" y="13224"/>
                    <a:pt x="11616" y="10139"/>
                  </a:cubicBezTo>
                  <a:cubicBezTo>
                    <a:pt x="13890" y="7053"/>
                    <a:pt x="15254" y="4629"/>
                    <a:pt x="16391" y="2865"/>
                  </a:cubicBezTo>
                  <a:cubicBezTo>
                    <a:pt x="17528" y="1102"/>
                    <a:pt x="18437" y="0"/>
                    <a:pt x="19006" y="0"/>
                  </a:cubicBezTo>
                  <a:cubicBezTo>
                    <a:pt x="19574" y="0"/>
                    <a:pt x="19801" y="1102"/>
                    <a:pt x="19688" y="2976"/>
                  </a:cubicBezTo>
                  <a:cubicBezTo>
                    <a:pt x="19574" y="4849"/>
                    <a:pt x="19119" y="7494"/>
                    <a:pt x="18665" y="9808"/>
                  </a:cubicBezTo>
                  <a:cubicBezTo>
                    <a:pt x="18210" y="12122"/>
                    <a:pt x="17755" y="14106"/>
                    <a:pt x="18210" y="14878"/>
                  </a:cubicBezTo>
                  <a:cubicBezTo>
                    <a:pt x="18665" y="15649"/>
                    <a:pt x="20029" y="15208"/>
                    <a:pt x="21393" y="147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2" name="Line"/>
            <p:cNvSpPr/>
            <p:nvPr/>
          </p:nvSpPr>
          <p:spPr>
            <a:xfrm>
              <a:off x="5971136" y="1709621"/>
              <a:ext cx="59637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18" h="21600" extrusionOk="0">
                  <a:moveTo>
                    <a:pt x="16800" y="0"/>
                  </a:moveTo>
                  <a:cubicBezTo>
                    <a:pt x="19200" y="2509"/>
                    <a:pt x="21600" y="5018"/>
                    <a:pt x="20000" y="8018"/>
                  </a:cubicBezTo>
                  <a:cubicBezTo>
                    <a:pt x="18400" y="11018"/>
                    <a:pt x="12800" y="14509"/>
                    <a:pt x="8800" y="16855"/>
                  </a:cubicBezTo>
                  <a:cubicBezTo>
                    <a:pt x="4800" y="19200"/>
                    <a:pt x="2400" y="20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3" name="Line"/>
            <p:cNvSpPr/>
            <p:nvPr/>
          </p:nvSpPr>
          <p:spPr>
            <a:xfrm>
              <a:off x="5915331" y="1985059"/>
              <a:ext cx="369709" cy="1871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03" extrusionOk="0">
                  <a:moveTo>
                    <a:pt x="0" y="16211"/>
                  </a:moveTo>
                  <a:cubicBezTo>
                    <a:pt x="2853" y="15420"/>
                    <a:pt x="5706" y="14630"/>
                    <a:pt x="8219" y="12786"/>
                  </a:cubicBezTo>
                  <a:cubicBezTo>
                    <a:pt x="10732" y="10942"/>
                    <a:pt x="12906" y="8045"/>
                    <a:pt x="14196" y="6069"/>
                  </a:cubicBezTo>
                  <a:cubicBezTo>
                    <a:pt x="15487" y="4094"/>
                    <a:pt x="15894" y="3040"/>
                    <a:pt x="16302" y="1986"/>
                  </a:cubicBezTo>
                  <a:cubicBezTo>
                    <a:pt x="16709" y="933"/>
                    <a:pt x="17117" y="-121"/>
                    <a:pt x="17049" y="11"/>
                  </a:cubicBezTo>
                  <a:cubicBezTo>
                    <a:pt x="16981" y="142"/>
                    <a:pt x="16438" y="1459"/>
                    <a:pt x="15691" y="4620"/>
                  </a:cubicBezTo>
                  <a:cubicBezTo>
                    <a:pt x="14943" y="7781"/>
                    <a:pt x="13992" y="12786"/>
                    <a:pt x="13517" y="15947"/>
                  </a:cubicBezTo>
                  <a:cubicBezTo>
                    <a:pt x="13042" y="19108"/>
                    <a:pt x="13042" y="20425"/>
                    <a:pt x="13517" y="20952"/>
                  </a:cubicBezTo>
                  <a:cubicBezTo>
                    <a:pt x="13992" y="21479"/>
                    <a:pt x="14943" y="21216"/>
                    <a:pt x="16098" y="19767"/>
                  </a:cubicBezTo>
                  <a:cubicBezTo>
                    <a:pt x="17253" y="18318"/>
                    <a:pt x="18611" y="15684"/>
                    <a:pt x="19562" y="12786"/>
                  </a:cubicBezTo>
                  <a:cubicBezTo>
                    <a:pt x="20513" y="9889"/>
                    <a:pt x="21057" y="6728"/>
                    <a:pt x="21600" y="356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4" name="Line"/>
            <p:cNvSpPr/>
            <p:nvPr/>
          </p:nvSpPr>
          <p:spPr>
            <a:xfrm>
              <a:off x="6363224" y="1721659"/>
              <a:ext cx="178406" cy="4058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7" h="21302" extrusionOk="0">
                  <a:moveTo>
                    <a:pt x="3150" y="832"/>
                  </a:moveTo>
                  <a:cubicBezTo>
                    <a:pt x="3981" y="344"/>
                    <a:pt x="4812" y="-144"/>
                    <a:pt x="5365" y="39"/>
                  </a:cubicBezTo>
                  <a:cubicBezTo>
                    <a:pt x="5919" y="222"/>
                    <a:pt x="6196" y="1076"/>
                    <a:pt x="5919" y="3395"/>
                  </a:cubicBezTo>
                  <a:cubicBezTo>
                    <a:pt x="5642" y="5714"/>
                    <a:pt x="4812" y="9497"/>
                    <a:pt x="3704" y="12425"/>
                  </a:cubicBezTo>
                  <a:cubicBezTo>
                    <a:pt x="2596" y="15354"/>
                    <a:pt x="1212" y="17429"/>
                    <a:pt x="519" y="18832"/>
                  </a:cubicBezTo>
                  <a:cubicBezTo>
                    <a:pt x="-173" y="20236"/>
                    <a:pt x="-173" y="20968"/>
                    <a:pt x="519" y="21212"/>
                  </a:cubicBezTo>
                  <a:cubicBezTo>
                    <a:pt x="1212" y="21456"/>
                    <a:pt x="2596" y="21212"/>
                    <a:pt x="5089" y="20358"/>
                  </a:cubicBezTo>
                  <a:cubicBezTo>
                    <a:pt x="7581" y="19503"/>
                    <a:pt x="11181" y="18039"/>
                    <a:pt x="13535" y="17063"/>
                  </a:cubicBezTo>
                  <a:cubicBezTo>
                    <a:pt x="15889" y="16087"/>
                    <a:pt x="16996" y="15598"/>
                    <a:pt x="18104" y="15537"/>
                  </a:cubicBezTo>
                  <a:cubicBezTo>
                    <a:pt x="19212" y="15476"/>
                    <a:pt x="20319" y="15842"/>
                    <a:pt x="20873" y="16331"/>
                  </a:cubicBezTo>
                  <a:cubicBezTo>
                    <a:pt x="21427" y="16819"/>
                    <a:pt x="21427" y="17429"/>
                    <a:pt x="20458" y="18222"/>
                  </a:cubicBezTo>
                  <a:cubicBezTo>
                    <a:pt x="19489" y="19015"/>
                    <a:pt x="17550" y="19992"/>
                    <a:pt x="15335" y="20358"/>
                  </a:cubicBezTo>
                  <a:cubicBezTo>
                    <a:pt x="13119" y="20724"/>
                    <a:pt x="10627" y="20480"/>
                    <a:pt x="8135" y="202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5" name="Line"/>
            <p:cNvSpPr/>
            <p:nvPr/>
          </p:nvSpPr>
          <p:spPr>
            <a:xfrm>
              <a:off x="6631285" y="1932840"/>
              <a:ext cx="30439" cy="194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196" h="21206" extrusionOk="0">
                  <a:moveTo>
                    <a:pt x="6310" y="0"/>
                  </a:moveTo>
                  <a:cubicBezTo>
                    <a:pt x="9396" y="4574"/>
                    <a:pt x="12482" y="9148"/>
                    <a:pt x="11710" y="12325"/>
                  </a:cubicBezTo>
                  <a:cubicBezTo>
                    <a:pt x="10939" y="15501"/>
                    <a:pt x="6310" y="17280"/>
                    <a:pt x="3225" y="18805"/>
                  </a:cubicBezTo>
                  <a:cubicBezTo>
                    <a:pt x="139" y="20329"/>
                    <a:pt x="-1404" y="21600"/>
                    <a:pt x="1682" y="21092"/>
                  </a:cubicBezTo>
                  <a:cubicBezTo>
                    <a:pt x="4767" y="20584"/>
                    <a:pt x="12482" y="18296"/>
                    <a:pt x="20196" y="160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6" name="Line"/>
            <p:cNvSpPr/>
            <p:nvPr/>
          </p:nvSpPr>
          <p:spPr>
            <a:xfrm>
              <a:off x="6668643" y="1563132"/>
              <a:ext cx="27959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78" h="21600" extrusionOk="0">
                  <a:moveTo>
                    <a:pt x="5024" y="0"/>
                  </a:moveTo>
                  <a:cubicBezTo>
                    <a:pt x="1701" y="4547"/>
                    <a:pt x="-1622" y="9095"/>
                    <a:pt x="870" y="12695"/>
                  </a:cubicBezTo>
                  <a:cubicBezTo>
                    <a:pt x="3363" y="16295"/>
                    <a:pt x="11670" y="18947"/>
                    <a:pt x="19978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7" name="Line"/>
            <p:cNvSpPr/>
            <p:nvPr/>
          </p:nvSpPr>
          <p:spPr>
            <a:xfrm>
              <a:off x="6782634" y="1646840"/>
              <a:ext cx="95334" cy="4521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9" extrusionOk="0">
                  <a:moveTo>
                    <a:pt x="8956" y="0"/>
                  </a:moveTo>
                  <a:cubicBezTo>
                    <a:pt x="7376" y="3086"/>
                    <a:pt x="5795" y="6171"/>
                    <a:pt x="3951" y="9367"/>
                  </a:cubicBezTo>
                  <a:cubicBezTo>
                    <a:pt x="2107" y="12563"/>
                    <a:pt x="0" y="15869"/>
                    <a:pt x="0" y="18018"/>
                  </a:cubicBezTo>
                  <a:cubicBezTo>
                    <a:pt x="0" y="20167"/>
                    <a:pt x="2107" y="21159"/>
                    <a:pt x="6059" y="21380"/>
                  </a:cubicBezTo>
                  <a:cubicBezTo>
                    <a:pt x="10010" y="21600"/>
                    <a:pt x="15805" y="21049"/>
                    <a:pt x="21600" y="2049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8" name="Line"/>
            <p:cNvSpPr/>
            <p:nvPr/>
          </p:nvSpPr>
          <p:spPr>
            <a:xfrm>
              <a:off x="6941500" y="1911914"/>
              <a:ext cx="117834" cy="2165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3" h="21400" extrusionOk="0">
                  <a:moveTo>
                    <a:pt x="3675" y="0"/>
                  </a:moveTo>
                  <a:cubicBezTo>
                    <a:pt x="2828" y="5285"/>
                    <a:pt x="1981" y="10570"/>
                    <a:pt x="1345" y="13787"/>
                  </a:cubicBezTo>
                  <a:cubicBezTo>
                    <a:pt x="710" y="17004"/>
                    <a:pt x="287" y="18153"/>
                    <a:pt x="75" y="19302"/>
                  </a:cubicBezTo>
                  <a:cubicBezTo>
                    <a:pt x="-137" y="20451"/>
                    <a:pt x="-137" y="21600"/>
                    <a:pt x="3463" y="21370"/>
                  </a:cubicBezTo>
                  <a:cubicBezTo>
                    <a:pt x="7063" y="21140"/>
                    <a:pt x="14263" y="19532"/>
                    <a:pt x="21463" y="179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29" name="Line"/>
            <p:cNvSpPr/>
            <p:nvPr/>
          </p:nvSpPr>
          <p:spPr>
            <a:xfrm>
              <a:off x="7163968" y="1577084"/>
              <a:ext cx="167416" cy="5068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700" y="2774"/>
                    <a:pt x="19800" y="5549"/>
                    <a:pt x="17700" y="8571"/>
                  </a:cubicBezTo>
                  <a:cubicBezTo>
                    <a:pt x="15600" y="11593"/>
                    <a:pt x="12300" y="14862"/>
                    <a:pt x="10350" y="16943"/>
                  </a:cubicBezTo>
                  <a:cubicBezTo>
                    <a:pt x="8400" y="19024"/>
                    <a:pt x="7800" y="19916"/>
                    <a:pt x="6900" y="20560"/>
                  </a:cubicBezTo>
                  <a:cubicBezTo>
                    <a:pt x="6000" y="21204"/>
                    <a:pt x="4800" y="21600"/>
                    <a:pt x="3600" y="21600"/>
                  </a:cubicBezTo>
                  <a:cubicBezTo>
                    <a:pt x="2400" y="21600"/>
                    <a:pt x="1200" y="21204"/>
                    <a:pt x="0" y="208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0" name="Line"/>
            <p:cNvSpPr/>
            <p:nvPr/>
          </p:nvSpPr>
          <p:spPr>
            <a:xfrm>
              <a:off x="7143041" y="1865671"/>
              <a:ext cx="559261" cy="5833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505" extrusionOk="0">
                  <a:moveTo>
                    <a:pt x="0" y="6334"/>
                  </a:moveTo>
                  <a:cubicBezTo>
                    <a:pt x="2231" y="5991"/>
                    <a:pt x="4463" y="5648"/>
                    <a:pt x="6248" y="4962"/>
                  </a:cubicBezTo>
                  <a:cubicBezTo>
                    <a:pt x="8033" y="4276"/>
                    <a:pt x="9372" y="3248"/>
                    <a:pt x="10220" y="2434"/>
                  </a:cubicBezTo>
                  <a:cubicBezTo>
                    <a:pt x="11068" y="1619"/>
                    <a:pt x="11425" y="1019"/>
                    <a:pt x="11782" y="591"/>
                  </a:cubicBezTo>
                  <a:cubicBezTo>
                    <a:pt x="12139" y="162"/>
                    <a:pt x="12496" y="-95"/>
                    <a:pt x="12764" y="34"/>
                  </a:cubicBezTo>
                  <a:cubicBezTo>
                    <a:pt x="13031" y="162"/>
                    <a:pt x="13210" y="676"/>
                    <a:pt x="13121" y="1791"/>
                  </a:cubicBezTo>
                  <a:cubicBezTo>
                    <a:pt x="13031" y="2905"/>
                    <a:pt x="12674" y="4619"/>
                    <a:pt x="12228" y="5905"/>
                  </a:cubicBezTo>
                  <a:cubicBezTo>
                    <a:pt x="11782" y="7191"/>
                    <a:pt x="11246" y="8048"/>
                    <a:pt x="10934" y="8691"/>
                  </a:cubicBezTo>
                  <a:cubicBezTo>
                    <a:pt x="10621" y="9334"/>
                    <a:pt x="10532" y="9762"/>
                    <a:pt x="10800" y="9891"/>
                  </a:cubicBezTo>
                  <a:cubicBezTo>
                    <a:pt x="11068" y="10019"/>
                    <a:pt x="11693" y="9848"/>
                    <a:pt x="12853" y="8948"/>
                  </a:cubicBezTo>
                  <a:cubicBezTo>
                    <a:pt x="14013" y="8048"/>
                    <a:pt x="15709" y="6419"/>
                    <a:pt x="16780" y="5391"/>
                  </a:cubicBezTo>
                  <a:cubicBezTo>
                    <a:pt x="17851" y="4362"/>
                    <a:pt x="18298" y="3934"/>
                    <a:pt x="18878" y="3634"/>
                  </a:cubicBezTo>
                  <a:cubicBezTo>
                    <a:pt x="19458" y="3334"/>
                    <a:pt x="20172" y="3162"/>
                    <a:pt x="20707" y="3548"/>
                  </a:cubicBezTo>
                  <a:cubicBezTo>
                    <a:pt x="21243" y="3934"/>
                    <a:pt x="21600" y="4876"/>
                    <a:pt x="21421" y="6591"/>
                  </a:cubicBezTo>
                  <a:cubicBezTo>
                    <a:pt x="21243" y="8305"/>
                    <a:pt x="20529" y="10791"/>
                    <a:pt x="19056" y="13405"/>
                  </a:cubicBezTo>
                  <a:cubicBezTo>
                    <a:pt x="17583" y="16019"/>
                    <a:pt x="15352" y="18762"/>
                    <a:pt x="13121" y="2150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1" name="Line"/>
            <p:cNvSpPr/>
            <p:nvPr/>
          </p:nvSpPr>
          <p:spPr>
            <a:xfrm>
              <a:off x="8057888" y="1731128"/>
              <a:ext cx="141159" cy="3133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0" h="21402" extrusionOk="0">
                  <a:moveTo>
                    <a:pt x="20747" y="2820"/>
                  </a:moveTo>
                  <a:cubicBezTo>
                    <a:pt x="21096" y="1549"/>
                    <a:pt x="21444" y="278"/>
                    <a:pt x="20747" y="40"/>
                  </a:cubicBezTo>
                  <a:cubicBezTo>
                    <a:pt x="20050" y="-198"/>
                    <a:pt x="18309" y="596"/>
                    <a:pt x="14999" y="3455"/>
                  </a:cubicBezTo>
                  <a:cubicBezTo>
                    <a:pt x="11689" y="6314"/>
                    <a:pt x="6812" y="11237"/>
                    <a:pt x="3850" y="14255"/>
                  </a:cubicBezTo>
                  <a:cubicBezTo>
                    <a:pt x="889" y="17273"/>
                    <a:pt x="-156" y="18384"/>
                    <a:pt x="18" y="19258"/>
                  </a:cubicBezTo>
                  <a:cubicBezTo>
                    <a:pt x="192" y="20131"/>
                    <a:pt x="1586" y="20767"/>
                    <a:pt x="2980" y="214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2" name="Line"/>
            <p:cNvSpPr/>
            <p:nvPr/>
          </p:nvSpPr>
          <p:spPr>
            <a:xfrm>
              <a:off x="8306871" y="1786352"/>
              <a:ext cx="268572" cy="3028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3" h="21479" extrusionOk="0">
                  <a:moveTo>
                    <a:pt x="11069" y="0"/>
                  </a:moveTo>
                  <a:cubicBezTo>
                    <a:pt x="7408" y="2638"/>
                    <a:pt x="3747" y="5276"/>
                    <a:pt x="1825" y="7008"/>
                  </a:cubicBezTo>
                  <a:cubicBezTo>
                    <a:pt x="-97" y="8739"/>
                    <a:pt x="-280" y="9563"/>
                    <a:pt x="269" y="10058"/>
                  </a:cubicBezTo>
                  <a:cubicBezTo>
                    <a:pt x="818" y="10553"/>
                    <a:pt x="2100" y="10718"/>
                    <a:pt x="5395" y="11377"/>
                  </a:cubicBezTo>
                  <a:cubicBezTo>
                    <a:pt x="8690" y="12037"/>
                    <a:pt x="13998" y="13191"/>
                    <a:pt x="17018" y="14180"/>
                  </a:cubicBezTo>
                  <a:cubicBezTo>
                    <a:pt x="20039" y="15169"/>
                    <a:pt x="20771" y="15994"/>
                    <a:pt x="21045" y="16901"/>
                  </a:cubicBezTo>
                  <a:cubicBezTo>
                    <a:pt x="21320" y="17808"/>
                    <a:pt x="21137" y="18797"/>
                    <a:pt x="18849" y="19621"/>
                  </a:cubicBezTo>
                  <a:cubicBezTo>
                    <a:pt x="16561" y="20446"/>
                    <a:pt x="12167" y="21105"/>
                    <a:pt x="9422" y="21353"/>
                  </a:cubicBezTo>
                  <a:cubicBezTo>
                    <a:pt x="6676" y="21600"/>
                    <a:pt x="5578" y="21435"/>
                    <a:pt x="4479" y="2127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3" name="Line"/>
            <p:cNvSpPr/>
            <p:nvPr/>
          </p:nvSpPr>
          <p:spPr>
            <a:xfrm>
              <a:off x="8943793" y="1719268"/>
              <a:ext cx="357934" cy="4716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2" h="21478" extrusionOk="0">
                  <a:moveTo>
                    <a:pt x="15406" y="5913"/>
                  </a:moveTo>
                  <a:cubicBezTo>
                    <a:pt x="15546" y="4431"/>
                    <a:pt x="15685" y="2949"/>
                    <a:pt x="15685" y="1890"/>
                  </a:cubicBezTo>
                  <a:cubicBezTo>
                    <a:pt x="15685" y="831"/>
                    <a:pt x="15546" y="196"/>
                    <a:pt x="15197" y="37"/>
                  </a:cubicBezTo>
                  <a:cubicBezTo>
                    <a:pt x="14849" y="-122"/>
                    <a:pt x="14292" y="196"/>
                    <a:pt x="12898" y="1625"/>
                  </a:cubicBezTo>
                  <a:cubicBezTo>
                    <a:pt x="11504" y="3054"/>
                    <a:pt x="9275" y="5596"/>
                    <a:pt x="7115" y="7978"/>
                  </a:cubicBezTo>
                  <a:cubicBezTo>
                    <a:pt x="4955" y="10360"/>
                    <a:pt x="2864" y="12584"/>
                    <a:pt x="1610" y="13960"/>
                  </a:cubicBezTo>
                  <a:cubicBezTo>
                    <a:pt x="356" y="15337"/>
                    <a:pt x="-62" y="15866"/>
                    <a:pt x="8" y="16290"/>
                  </a:cubicBezTo>
                  <a:cubicBezTo>
                    <a:pt x="77" y="16713"/>
                    <a:pt x="635" y="17031"/>
                    <a:pt x="2864" y="16502"/>
                  </a:cubicBezTo>
                  <a:cubicBezTo>
                    <a:pt x="5094" y="15972"/>
                    <a:pt x="8996" y="14596"/>
                    <a:pt x="11644" y="13537"/>
                  </a:cubicBezTo>
                  <a:cubicBezTo>
                    <a:pt x="14292" y="12478"/>
                    <a:pt x="15685" y="11737"/>
                    <a:pt x="16800" y="11207"/>
                  </a:cubicBezTo>
                  <a:cubicBezTo>
                    <a:pt x="17915" y="10678"/>
                    <a:pt x="18751" y="10360"/>
                    <a:pt x="19448" y="10360"/>
                  </a:cubicBezTo>
                  <a:cubicBezTo>
                    <a:pt x="20144" y="10360"/>
                    <a:pt x="20702" y="10678"/>
                    <a:pt x="21050" y="12213"/>
                  </a:cubicBezTo>
                  <a:cubicBezTo>
                    <a:pt x="21399" y="13749"/>
                    <a:pt x="21538" y="16502"/>
                    <a:pt x="21399" y="18249"/>
                  </a:cubicBezTo>
                  <a:cubicBezTo>
                    <a:pt x="21259" y="19996"/>
                    <a:pt x="20841" y="20737"/>
                    <a:pt x="20423" y="214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4" name="Line"/>
            <p:cNvSpPr/>
            <p:nvPr/>
          </p:nvSpPr>
          <p:spPr>
            <a:xfrm>
              <a:off x="3605773" y="2544370"/>
              <a:ext cx="467994" cy="52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1600" extrusionOk="0">
                  <a:moveTo>
                    <a:pt x="4199" y="6946"/>
                  </a:moveTo>
                  <a:cubicBezTo>
                    <a:pt x="3665" y="6851"/>
                    <a:pt x="3130" y="6756"/>
                    <a:pt x="2649" y="7232"/>
                  </a:cubicBezTo>
                  <a:cubicBezTo>
                    <a:pt x="2168" y="7707"/>
                    <a:pt x="1740" y="8754"/>
                    <a:pt x="1419" y="10848"/>
                  </a:cubicBezTo>
                  <a:cubicBezTo>
                    <a:pt x="1098" y="12941"/>
                    <a:pt x="884" y="16081"/>
                    <a:pt x="724" y="17889"/>
                  </a:cubicBezTo>
                  <a:cubicBezTo>
                    <a:pt x="564" y="19697"/>
                    <a:pt x="457" y="20173"/>
                    <a:pt x="296" y="20648"/>
                  </a:cubicBezTo>
                  <a:cubicBezTo>
                    <a:pt x="136" y="21124"/>
                    <a:pt x="-78" y="21600"/>
                    <a:pt x="29" y="21600"/>
                  </a:cubicBezTo>
                  <a:cubicBezTo>
                    <a:pt x="136" y="21600"/>
                    <a:pt x="564" y="21124"/>
                    <a:pt x="1472" y="19411"/>
                  </a:cubicBezTo>
                  <a:cubicBezTo>
                    <a:pt x="2381" y="17699"/>
                    <a:pt x="3772" y="14749"/>
                    <a:pt x="4734" y="11847"/>
                  </a:cubicBezTo>
                  <a:cubicBezTo>
                    <a:pt x="5696" y="8944"/>
                    <a:pt x="6231" y="6090"/>
                    <a:pt x="6498" y="4282"/>
                  </a:cubicBezTo>
                  <a:cubicBezTo>
                    <a:pt x="6766" y="2474"/>
                    <a:pt x="6766" y="1713"/>
                    <a:pt x="6819" y="1094"/>
                  </a:cubicBezTo>
                  <a:cubicBezTo>
                    <a:pt x="6872" y="476"/>
                    <a:pt x="6979" y="0"/>
                    <a:pt x="7193" y="0"/>
                  </a:cubicBezTo>
                  <a:cubicBezTo>
                    <a:pt x="7407" y="0"/>
                    <a:pt x="7728" y="476"/>
                    <a:pt x="8156" y="2379"/>
                  </a:cubicBezTo>
                  <a:cubicBezTo>
                    <a:pt x="8583" y="4282"/>
                    <a:pt x="9118" y="7612"/>
                    <a:pt x="9332" y="10039"/>
                  </a:cubicBezTo>
                  <a:cubicBezTo>
                    <a:pt x="9546" y="12465"/>
                    <a:pt x="9439" y="13988"/>
                    <a:pt x="9385" y="15082"/>
                  </a:cubicBezTo>
                  <a:cubicBezTo>
                    <a:pt x="9332" y="16176"/>
                    <a:pt x="9332" y="16842"/>
                    <a:pt x="9653" y="17033"/>
                  </a:cubicBezTo>
                  <a:cubicBezTo>
                    <a:pt x="9973" y="17223"/>
                    <a:pt x="10615" y="16937"/>
                    <a:pt x="11952" y="15225"/>
                  </a:cubicBezTo>
                  <a:cubicBezTo>
                    <a:pt x="13288" y="13512"/>
                    <a:pt x="15320" y="10372"/>
                    <a:pt x="16443" y="8088"/>
                  </a:cubicBezTo>
                  <a:cubicBezTo>
                    <a:pt x="17566" y="5804"/>
                    <a:pt x="17779" y="4377"/>
                    <a:pt x="17993" y="3140"/>
                  </a:cubicBezTo>
                  <a:cubicBezTo>
                    <a:pt x="18207" y="1903"/>
                    <a:pt x="18421" y="856"/>
                    <a:pt x="18688" y="571"/>
                  </a:cubicBezTo>
                  <a:cubicBezTo>
                    <a:pt x="18956" y="285"/>
                    <a:pt x="19276" y="761"/>
                    <a:pt x="19597" y="2474"/>
                  </a:cubicBezTo>
                  <a:cubicBezTo>
                    <a:pt x="19918" y="4187"/>
                    <a:pt x="20239" y="7137"/>
                    <a:pt x="20132" y="9230"/>
                  </a:cubicBezTo>
                  <a:cubicBezTo>
                    <a:pt x="20025" y="11323"/>
                    <a:pt x="19490" y="12560"/>
                    <a:pt x="19170" y="13417"/>
                  </a:cubicBezTo>
                  <a:cubicBezTo>
                    <a:pt x="18849" y="14273"/>
                    <a:pt x="18742" y="14749"/>
                    <a:pt x="18956" y="14892"/>
                  </a:cubicBezTo>
                  <a:cubicBezTo>
                    <a:pt x="19170" y="15034"/>
                    <a:pt x="19704" y="14844"/>
                    <a:pt x="20185" y="14511"/>
                  </a:cubicBezTo>
                  <a:cubicBezTo>
                    <a:pt x="20667" y="14178"/>
                    <a:pt x="21094" y="13702"/>
                    <a:pt x="21522" y="1322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5" name="Line"/>
            <p:cNvSpPr/>
            <p:nvPr/>
          </p:nvSpPr>
          <p:spPr>
            <a:xfrm>
              <a:off x="4129571" y="2563298"/>
              <a:ext cx="275203" cy="402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8" h="21120" extrusionOk="0">
                  <a:moveTo>
                    <a:pt x="0" y="8647"/>
                  </a:moveTo>
                  <a:cubicBezTo>
                    <a:pt x="536" y="7671"/>
                    <a:pt x="1071" y="6695"/>
                    <a:pt x="1696" y="6390"/>
                  </a:cubicBezTo>
                  <a:cubicBezTo>
                    <a:pt x="2321" y="6085"/>
                    <a:pt x="3035" y="6451"/>
                    <a:pt x="3749" y="8159"/>
                  </a:cubicBezTo>
                  <a:cubicBezTo>
                    <a:pt x="4463" y="9868"/>
                    <a:pt x="5177" y="12919"/>
                    <a:pt x="5534" y="14932"/>
                  </a:cubicBezTo>
                  <a:cubicBezTo>
                    <a:pt x="5891" y="16946"/>
                    <a:pt x="5891" y="17922"/>
                    <a:pt x="5980" y="18776"/>
                  </a:cubicBezTo>
                  <a:cubicBezTo>
                    <a:pt x="6069" y="19631"/>
                    <a:pt x="6248" y="20363"/>
                    <a:pt x="6873" y="20790"/>
                  </a:cubicBezTo>
                  <a:cubicBezTo>
                    <a:pt x="7498" y="21217"/>
                    <a:pt x="8569" y="21339"/>
                    <a:pt x="10800" y="20485"/>
                  </a:cubicBezTo>
                  <a:cubicBezTo>
                    <a:pt x="13031" y="19631"/>
                    <a:pt x="16423" y="17800"/>
                    <a:pt x="18565" y="14932"/>
                  </a:cubicBezTo>
                  <a:cubicBezTo>
                    <a:pt x="20707" y="12064"/>
                    <a:pt x="21600" y="8159"/>
                    <a:pt x="20886" y="5231"/>
                  </a:cubicBezTo>
                  <a:cubicBezTo>
                    <a:pt x="20172" y="2302"/>
                    <a:pt x="17851" y="349"/>
                    <a:pt x="15263" y="44"/>
                  </a:cubicBezTo>
                  <a:cubicBezTo>
                    <a:pt x="12674" y="-261"/>
                    <a:pt x="9818" y="1081"/>
                    <a:pt x="8212" y="2302"/>
                  </a:cubicBezTo>
                  <a:cubicBezTo>
                    <a:pt x="6605" y="3522"/>
                    <a:pt x="6248" y="4620"/>
                    <a:pt x="5891" y="571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6" name="Line"/>
            <p:cNvSpPr/>
            <p:nvPr/>
          </p:nvSpPr>
          <p:spPr>
            <a:xfrm>
              <a:off x="4422547" y="2590835"/>
              <a:ext cx="655283" cy="4699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0" h="21401" extrusionOk="0">
                  <a:moveTo>
                    <a:pt x="0" y="8472"/>
                  </a:moveTo>
                  <a:cubicBezTo>
                    <a:pt x="305" y="8790"/>
                    <a:pt x="611" y="9108"/>
                    <a:pt x="801" y="10220"/>
                  </a:cubicBezTo>
                  <a:cubicBezTo>
                    <a:pt x="992" y="11331"/>
                    <a:pt x="1069" y="13237"/>
                    <a:pt x="992" y="14508"/>
                  </a:cubicBezTo>
                  <a:cubicBezTo>
                    <a:pt x="916" y="15778"/>
                    <a:pt x="687" y="16414"/>
                    <a:pt x="458" y="16996"/>
                  </a:cubicBezTo>
                  <a:cubicBezTo>
                    <a:pt x="229" y="17578"/>
                    <a:pt x="0" y="18108"/>
                    <a:pt x="38" y="18108"/>
                  </a:cubicBezTo>
                  <a:cubicBezTo>
                    <a:pt x="76" y="18108"/>
                    <a:pt x="382" y="17578"/>
                    <a:pt x="1183" y="15620"/>
                  </a:cubicBezTo>
                  <a:cubicBezTo>
                    <a:pt x="1984" y="13661"/>
                    <a:pt x="3282" y="10272"/>
                    <a:pt x="4694" y="7414"/>
                  </a:cubicBezTo>
                  <a:cubicBezTo>
                    <a:pt x="6106" y="4555"/>
                    <a:pt x="7633" y="2225"/>
                    <a:pt x="8663" y="1061"/>
                  </a:cubicBezTo>
                  <a:cubicBezTo>
                    <a:pt x="9693" y="-104"/>
                    <a:pt x="10228" y="-104"/>
                    <a:pt x="10609" y="108"/>
                  </a:cubicBezTo>
                  <a:cubicBezTo>
                    <a:pt x="10991" y="320"/>
                    <a:pt x="11220" y="743"/>
                    <a:pt x="11067" y="1855"/>
                  </a:cubicBezTo>
                  <a:cubicBezTo>
                    <a:pt x="10914" y="2967"/>
                    <a:pt x="10380" y="4767"/>
                    <a:pt x="9045" y="6884"/>
                  </a:cubicBezTo>
                  <a:cubicBezTo>
                    <a:pt x="7709" y="9002"/>
                    <a:pt x="5572" y="11437"/>
                    <a:pt x="4160" y="13025"/>
                  </a:cubicBezTo>
                  <a:cubicBezTo>
                    <a:pt x="2748" y="14614"/>
                    <a:pt x="2061" y="15355"/>
                    <a:pt x="1679" y="16043"/>
                  </a:cubicBezTo>
                  <a:cubicBezTo>
                    <a:pt x="1298" y="16731"/>
                    <a:pt x="1221" y="17367"/>
                    <a:pt x="1374" y="17684"/>
                  </a:cubicBezTo>
                  <a:cubicBezTo>
                    <a:pt x="1527" y="18002"/>
                    <a:pt x="1908" y="18002"/>
                    <a:pt x="3282" y="17737"/>
                  </a:cubicBezTo>
                  <a:cubicBezTo>
                    <a:pt x="4656" y="17472"/>
                    <a:pt x="7022" y="16943"/>
                    <a:pt x="8548" y="16520"/>
                  </a:cubicBezTo>
                  <a:cubicBezTo>
                    <a:pt x="10075" y="16096"/>
                    <a:pt x="10762" y="15778"/>
                    <a:pt x="11296" y="15620"/>
                  </a:cubicBezTo>
                  <a:cubicBezTo>
                    <a:pt x="11830" y="15461"/>
                    <a:pt x="12212" y="15461"/>
                    <a:pt x="12517" y="15725"/>
                  </a:cubicBezTo>
                  <a:cubicBezTo>
                    <a:pt x="12823" y="15990"/>
                    <a:pt x="13052" y="16520"/>
                    <a:pt x="13128" y="17208"/>
                  </a:cubicBezTo>
                  <a:cubicBezTo>
                    <a:pt x="13204" y="17896"/>
                    <a:pt x="13128" y="18743"/>
                    <a:pt x="12861" y="19590"/>
                  </a:cubicBezTo>
                  <a:cubicBezTo>
                    <a:pt x="12594" y="20437"/>
                    <a:pt x="12136" y="21284"/>
                    <a:pt x="12021" y="21390"/>
                  </a:cubicBezTo>
                  <a:cubicBezTo>
                    <a:pt x="11907" y="21496"/>
                    <a:pt x="12136" y="20861"/>
                    <a:pt x="12861" y="18796"/>
                  </a:cubicBezTo>
                  <a:cubicBezTo>
                    <a:pt x="13586" y="16731"/>
                    <a:pt x="14807" y="13237"/>
                    <a:pt x="15608" y="10484"/>
                  </a:cubicBezTo>
                  <a:cubicBezTo>
                    <a:pt x="16410" y="7731"/>
                    <a:pt x="16792" y="5720"/>
                    <a:pt x="17097" y="4343"/>
                  </a:cubicBezTo>
                  <a:cubicBezTo>
                    <a:pt x="17402" y="2967"/>
                    <a:pt x="17631" y="2225"/>
                    <a:pt x="17936" y="1749"/>
                  </a:cubicBezTo>
                  <a:cubicBezTo>
                    <a:pt x="18242" y="1272"/>
                    <a:pt x="18623" y="1061"/>
                    <a:pt x="18967" y="1167"/>
                  </a:cubicBezTo>
                  <a:cubicBezTo>
                    <a:pt x="19310" y="1272"/>
                    <a:pt x="19616" y="1696"/>
                    <a:pt x="19883" y="3231"/>
                  </a:cubicBezTo>
                  <a:cubicBezTo>
                    <a:pt x="20150" y="4767"/>
                    <a:pt x="20379" y="7414"/>
                    <a:pt x="20608" y="9955"/>
                  </a:cubicBezTo>
                  <a:cubicBezTo>
                    <a:pt x="20837" y="12496"/>
                    <a:pt x="21066" y="14931"/>
                    <a:pt x="21257" y="16572"/>
                  </a:cubicBezTo>
                  <a:cubicBezTo>
                    <a:pt x="21447" y="18214"/>
                    <a:pt x="21600" y="19061"/>
                    <a:pt x="21447" y="19484"/>
                  </a:cubicBezTo>
                  <a:cubicBezTo>
                    <a:pt x="21295" y="19908"/>
                    <a:pt x="20837" y="19908"/>
                    <a:pt x="20493" y="19802"/>
                  </a:cubicBezTo>
                  <a:cubicBezTo>
                    <a:pt x="20150" y="19696"/>
                    <a:pt x="19921" y="19484"/>
                    <a:pt x="19692" y="1927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7" name="Line"/>
            <p:cNvSpPr/>
            <p:nvPr/>
          </p:nvSpPr>
          <p:spPr>
            <a:xfrm>
              <a:off x="4945719" y="2635517"/>
              <a:ext cx="655710" cy="429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7" extrusionOk="0">
                  <a:moveTo>
                    <a:pt x="0" y="17418"/>
                  </a:moveTo>
                  <a:cubicBezTo>
                    <a:pt x="1762" y="16148"/>
                    <a:pt x="3523" y="14877"/>
                    <a:pt x="5438" y="13260"/>
                  </a:cubicBezTo>
                  <a:cubicBezTo>
                    <a:pt x="7353" y="11643"/>
                    <a:pt x="9421" y="9679"/>
                    <a:pt x="10915" y="7542"/>
                  </a:cubicBezTo>
                  <a:cubicBezTo>
                    <a:pt x="12409" y="5405"/>
                    <a:pt x="13328" y="3095"/>
                    <a:pt x="13902" y="1709"/>
                  </a:cubicBezTo>
                  <a:cubicBezTo>
                    <a:pt x="14477" y="323"/>
                    <a:pt x="14706" y="-139"/>
                    <a:pt x="14821" y="34"/>
                  </a:cubicBezTo>
                  <a:cubicBezTo>
                    <a:pt x="14936" y="208"/>
                    <a:pt x="14936" y="1016"/>
                    <a:pt x="14553" y="3153"/>
                  </a:cubicBezTo>
                  <a:cubicBezTo>
                    <a:pt x="14170" y="5290"/>
                    <a:pt x="13404" y="8755"/>
                    <a:pt x="12868" y="11758"/>
                  </a:cubicBezTo>
                  <a:cubicBezTo>
                    <a:pt x="12332" y="14762"/>
                    <a:pt x="12026" y="17303"/>
                    <a:pt x="12179" y="18978"/>
                  </a:cubicBezTo>
                  <a:cubicBezTo>
                    <a:pt x="12332" y="20652"/>
                    <a:pt x="12945" y="21461"/>
                    <a:pt x="14591" y="21345"/>
                  </a:cubicBezTo>
                  <a:cubicBezTo>
                    <a:pt x="16238" y="21230"/>
                    <a:pt x="18919" y="20190"/>
                    <a:pt x="21600" y="191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8" name="Line"/>
            <p:cNvSpPr/>
            <p:nvPr/>
          </p:nvSpPr>
          <p:spPr>
            <a:xfrm>
              <a:off x="6038090" y="2688916"/>
              <a:ext cx="65583" cy="387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8" h="21323" extrusionOk="0">
                  <a:moveTo>
                    <a:pt x="21008" y="234"/>
                  </a:moveTo>
                  <a:cubicBezTo>
                    <a:pt x="17284" y="-21"/>
                    <a:pt x="13560" y="-277"/>
                    <a:pt x="10208" y="682"/>
                  </a:cubicBezTo>
                  <a:cubicBezTo>
                    <a:pt x="6856" y="1640"/>
                    <a:pt x="3877" y="3813"/>
                    <a:pt x="2015" y="6816"/>
                  </a:cubicBezTo>
                  <a:cubicBezTo>
                    <a:pt x="153" y="9820"/>
                    <a:pt x="-592" y="13654"/>
                    <a:pt x="525" y="16211"/>
                  </a:cubicBezTo>
                  <a:cubicBezTo>
                    <a:pt x="1643" y="18767"/>
                    <a:pt x="4622" y="20045"/>
                    <a:pt x="7974" y="20684"/>
                  </a:cubicBezTo>
                  <a:cubicBezTo>
                    <a:pt x="11325" y="21323"/>
                    <a:pt x="15049" y="21323"/>
                    <a:pt x="18774" y="2132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39" name="Line"/>
            <p:cNvSpPr/>
            <p:nvPr/>
          </p:nvSpPr>
          <p:spPr>
            <a:xfrm>
              <a:off x="6180921" y="2621102"/>
              <a:ext cx="362217" cy="373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281" extrusionOk="0">
                  <a:moveTo>
                    <a:pt x="384" y="7686"/>
                  </a:moveTo>
                  <a:cubicBezTo>
                    <a:pt x="246" y="11264"/>
                    <a:pt x="107" y="14842"/>
                    <a:pt x="38" y="17028"/>
                  </a:cubicBezTo>
                  <a:cubicBezTo>
                    <a:pt x="-31" y="19215"/>
                    <a:pt x="-31" y="20010"/>
                    <a:pt x="246" y="20606"/>
                  </a:cubicBezTo>
                  <a:cubicBezTo>
                    <a:pt x="523" y="21202"/>
                    <a:pt x="1077" y="21600"/>
                    <a:pt x="2046" y="20937"/>
                  </a:cubicBezTo>
                  <a:cubicBezTo>
                    <a:pt x="3015" y="20275"/>
                    <a:pt x="4400" y="18552"/>
                    <a:pt x="5646" y="15836"/>
                  </a:cubicBezTo>
                  <a:cubicBezTo>
                    <a:pt x="6892" y="13119"/>
                    <a:pt x="8000" y="9409"/>
                    <a:pt x="8692" y="7156"/>
                  </a:cubicBezTo>
                  <a:cubicBezTo>
                    <a:pt x="9384" y="4903"/>
                    <a:pt x="9661" y="4108"/>
                    <a:pt x="10007" y="4174"/>
                  </a:cubicBezTo>
                  <a:cubicBezTo>
                    <a:pt x="10354" y="4240"/>
                    <a:pt x="10769" y="5168"/>
                    <a:pt x="10977" y="6825"/>
                  </a:cubicBezTo>
                  <a:cubicBezTo>
                    <a:pt x="11184" y="8481"/>
                    <a:pt x="11184" y="10866"/>
                    <a:pt x="11046" y="12655"/>
                  </a:cubicBezTo>
                  <a:cubicBezTo>
                    <a:pt x="10907" y="14444"/>
                    <a:pt x="10631" y="15637"/>
                    <a:pt x="10838" y="16101"/>
                  </a:cubicBezTo>
                  <a:cubicBezTo>
                    <a:pt x="11046" y="16564"/>
                    <a:pt x="11738" y="16299"/>
                    <a:pt x="13123" y="14842"/>
                  </a:cubicBezTo>
                  <a:cubicBezTo>
                    <a:pt x="14507" y="13384"/>
                    <a:pt x="16584" y="10734"/>
                    <a:pt x="17900" y="8282"/>
                  </a:cubicBezTo>
                  <a:cubicBezTo>
                    <a:pt x="19215" y="5831"/>
                    <a:pt x="19769" y="3578"/>
                    <a:pt x="20046" y="2120"/>
                  </a:cubicBezTo>
                  <a:cubicBezTo>
                    <a:pt x="20323" y="663"/>
                    <a:pt x="20323" y="0"/>
                    <a:pt x="20392" y="0"/>
                  </a:cubicBezTo>
                  <a:cubicBezTo>
                    <a:pt x="20461" y="0"/>
                    <a:pt x="20600" y="663"/>
                    <a:pt x="20600" y="2982"/>
                  </a:cubicBezTo>
                  <a:cubicBezTo>
                    <a:pt x="20600" y="5301"/>
                    <a:pt x="20461" y="9276"/>
                    <a:pt x="20600" y="12125"/>
                  </a:cubicBezTo>
                  <a:cubicBezTo>
                    <a:pt x="20738" y="14974"/>
                    <a:pt x="21154" y="16697"/>
                    <a:pt x="21569" y="1842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0" name="Line"/>
            <p:cNvSpPr/>
            <p:nvPr/>
          </p:nvSpPr>
          <p:spPr>
            <a:xfrm>
              <a:off x="6640796" y="2504251"/>
              <a:ext cx="227404" cy="5575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15" h="21401" extrusionOk="0">
                  <a:moveTo>
                    <a:pt x="3208" y="13946"/>
                  </a:moveTo>
                  <a:cubicBezTo>
                    <a:pt x="3208" y="15821"/>
                    <a:pt x="3208" y="17695"/>
                    <a:pt x="2994" y="19079"/>
                  </a:cubicBezTo>
                  <a:cubicBezTo>
                    <a:pt x="2780" y="20462"/>
                    <a:pt x="2353" y="21355"/>
                    <a:pt x="2139" y="21399"/>
                  </a:cubicBezTo>
                  <a:cubicBezTo>
                    <a:pt x="1925" y="21444"/>
                    <a:pt x="1925" y="20641"/>
                    <a:pt x="2032" y="18632"/>
                  </a:cubicBezTo>
                  <a:cubicBezTo>
                    <a:pt x="2139" y="16624"/>
                    <a:pt x="2353" y="13411"/>
                    <a:pt x="2994" y="10555"/>
                  </a:cubicBezTo>
                  <a:cubicBezTo>
                    <a:pt x="3636" y="7699"/>
                    <a:pt x="4705" y="5199"/>
                    <a:pt x="6416" y="3325"/>
                  </a:cubicBezTo>
                  <a:cubicBezTo>
                    <a:pt x="8127" y="1451"/>
                    <a:pt x="10479" y="201"/>
                    <a:pt x="13259" y="23"/>
                  </a:cubicBezTo>
                  <a:cubicBezTo>
                    <a:pt x="16040" y="-156"/>
                    <a:pt x="19248" y="737"/>
                    <a:pt x="20424" y="2075"/>
                  </a:cubicBezTo>
                  <a:cubicBezTo>
                    <a:pt x="21600" y="3414"/>
                    <a:pt x="20745" y="5199"/>
                    <a:pt x="17002" y="6984"/>
                  </a:cubicBezTo>
                  <a:cubicBezTo>
                    <a:pt x="13259" y="8770"/>
                    <a:pt x="6630" y="10555"/>
                    <a:pt x="0" y="123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1" name="Line"/>
            <p:cNvSpPr/>
            <p:nvPr/>
          </p:nvSpPr>
          <p:spPr>
            <a:xfrm>
              <a:off x="6877485" y="2608153"/>
              <a:ext cx="248996" cy="3871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8" h="21406" extrusionOk="0">
                  <a:moveTo>
                    <a:pt x="6521" y="6245"/>
                  </a:moveTo>
                  <a:cubicBezTo>
                    <a:pt x="7306" y="5088"/>
                    <a:pt x="8092" y="3931"/>
                    <a:pt x="9761" y="3031"/>
                  </a:cubicBezTo>
                  <a:cubicBezTo>
                    <a:pt x="11430" y="2131"/>
                    <a:pt x="13983" y="1488"/>
                    <a:pt x="15652" y="974"/>
                  </a:cubicBezTo>
                  <a:cubicBezTo>
                    <a:pt x="17321" y="459"/>
                    <a:pt x="18106" y="74"/>
                    <a:pt x="17910" y="9"/>
                  </a:cubicBezTo>
                  <a:cubicBezTo>
                    <a:pt x="17713" y="-55"/>
                    <a:pt x="16535" y="202"/>
                    <a:pt x="14081" y="1681"/>
                  </a:cubicBezTo>
                  <a:cubicBezTo>
                    <a:pt x="11626" y="3159"/>
                    <a:pt x="7895" y="5859"/>
                    <a:pt x="5146" y="8559"/>
                  </a:cubicBezTo>
                  <a:cubicBezTo>
                    <a:pt x="2397" y="11259"/>
                    <a:pt x="630" y="13959"/>
                    <a:pt x="139" y="16081"/>
                  </a:cubicBezTo>
                  <a:cubicBezTo>
                    <a:pt x="-352" y="18202"/>
                    <a:pt x="433" y="19745"/>
                    <a:pt x="2888" y="20581"/>
                  </a:cubicBezTo>
                  <a:cubicBezTo>
                    <a:pt x="5343" y="21416"/>
                    <a:pt x="9466" y="21545"/>
                    <a:pt x="12608" y="21288"/>
                  </a:cubicBezTo>
                  <a:cubicBezTo>
                    <a:pt x="15750" y="21031"/>
                    <a:pt x="17910" y="20388"/>
                    <a:pt x="19284" y="19681"/>
                  </a:cubicBezTo>
                  <a:cubicBezTo>
                    <a:pt x="20659" y="18974"/>
                    <a:pt x="21248" y="18202"/>
                    <a:pt x="20953" y="17495"/>
                  </a:cubicBezTo>
                  <a:cubicBezTo>
                    <a:pt x="20659" y="16788"/>
                    <a:pt x="19481" y="16145"/>
                    <a:pt x="18303" y="1550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2" name="Line"/>
            <p:cNvSpPr/>
            <p:nvPr/>
          </p:nvSpPr>
          <p:spPr>
            <a:xfrm>
              <a:off x="6933772" y="2607066"/>
              <a:ext cx="685745" cy="4185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1246" extrusionOk="0">
                  <a:moveTo>
                    <a:pt x="0" y="12870"/>
                  </a:moveTo>
                  <a:cubicBezTo>
                    <a:pt x="1897" y="12279"/>
                    <a:pt x="3795" y="11689"/>
                    <a:pt x="4999" y="11335"/>
                  </a:cubicBezTo>
                  <a:cubicBezTo>
                    <a:pt x="6203" y="10981"/>
                    <a:pt x="6714" y="10863"/>
                    <a:pt x="7188" y="10863"/>
                  </a:cubicBezTo>
                  <a:cubicBezTo>
                    <a:pt x="7662" y="10863"/>
                    <a:pt x="8100" y="10981"/>
                    <a:pt x="8319" y="11335"/>
                  </a:cubicBezTo>
                  <a:cubicBezTo>
                    <a:pt x="8538" y="11689"/>
                    <a:pt x="8538" y="12279"/>
                    <a:pt x="8428" y="13342"/>
                  </a:cubicBezTo>
                  <a:cubicBezTo>
                    <a:pt x="8319" y="14404"/>
                    <a:pt x="8100" y="15938"/>
                    <a:pt x="7808" y="17119"/>
                  </a:cubicBezTo>
                  <a:cubicBezTo>
                    <a:pt x="7516" y="18299"/>
                    <a:pt x="7151" y="19125"/>
                    <a:pt x="6969" y="19184"/>
                  </a:cubicBezTo>
                  <a:cubicBezTo>
                    <a:pt x="6786" y="19243"/>
                    <a:pt x="6786" y="18535"/>
                    <a:pt x="7297" y="16588"/>
                  </a:cubicBezTo>
                  <a:cubicBezTo>
                    <a:pt x="7808" y="14640"/>
                    <a:pt x="8830" y="11453"/>
                    <a:pt x="9961" y="8502"/>
                  </a:cubicBezTo>
                  <a:cubicBezTo>
                    <a:pt x="11092" y="5552"/>
                    <a:pt x="12332" y="2837"/>
                    <a:pt x="13172" y="1420"/>
                  </a:cubicBezTo>
                  <a:cubicBezTo>
                    <a:pt x="14011" y="4"/>
                    <a:pt x="14449" y="-114"/>
                    <a:pt x="14814" y="63"/>
                  </a:cubicBezTo>
                  <a:cubicBezTo>
                    <a:pt x="15178" y="240"/>
                    <a:pt x="15470" y="712"/>
                    <a:pt x="15397" y="1952"/>
                  </a:cubicBezTo>
                  <a:cubicBezTo>
                    <a:pt x="15324" y="3191"/>
                    <a:pt x="14886" y="5197"/>
                    <a:pt x="13682" y="7558"/>
                  </a:cubicBezTo>
                  <a:cubicBezTo>
                    <a:pt x="12478" y="9919"/>
                    <a:pt x="10508" y="12634"/>
                    <a:pt x="9341" y="14463"/>
                  </a:cubicBezTo>
                  <a:cubicBezTo>
                    <a:pt x="8173" y="16293"/>
                    <a:pt x="7808" y="17237"/>
                    <a:pt x="7772" y="17886"/>
                  </a:cubicBezTo>
                  <a:cubicBezTo>
                    <a:pt x="7735" y="18535"/>
                    <a:pt x="8027" y="18889"/>
                    <a:pt x="9158" y="18889"/>
                  </a:cubicBezTo>
                  <a:cubicBezTo>
                    <a:pt x="10289" y="18889"/>
                    <a:pt x="12259" y="18535"/>
                    <a:pt x="14157" y="16942"/>
                  </a:cubicBezTo>
                  <a:cubicBezTo>
                    <a:pt x="16054" y="15348"/>
                    <a:pt x="17878" y="12516"/>
                    <a:pt x="18900" y="10804"/>
                  </a:cubicBezTo>
                  <a:cubicBezTo>
                    <a:pt x="19922" y="9093"/>
                    <a:pt x="20141" y="8502"/>
                    <a:pt x="20432" y="8148"/>
                  </a:cubicBezTo>
                  <a:cubicBezTo>
                    <a:pt x="20724" y="7794"/>
                    <a:pt x="21089" y="7676"/>
                    <a:pt x="21308" y="7912"/>
                  </a:cubicBezTo>
                  <a:cubicBezTo>
                    <a:pt x="21527" y="8148"/>
                    <a:pt x="21600" y="8738"/>
                    <a:pt x="21418" y="10450"/>
                  </a:cubicBezTo>
                  <a:cubicBezTo>
                    <a:pt x="21235" y="12161"/>
                    <a:pt x="20797" y="14994"/>
                    <a:pt x="20396" y="17178"/>
                  </a:cubicBezTo>
                  <a:cubicBezTo>
                    <a:pt x="19995" y="19361"/>
                    <a:pt x="19630" y="20896"/>
                    <a:pt x="19265" y="21191"/>
                  </a:cubicBezTo>
                  <a:cubicBezTo>
                    <a:pt x="18900" y="21486"/>
                    <a:pt x="18535" y="20542"/>
                    <a:pt x="18170" y="195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3" name="Line"/>
            <p:cNvSpPr/>
            <p:nvPr/>
          </p:nvSpPr>
          <p:spPr>
            <a:xfrm>
              <a:off x="7609512" y="2536137"/>
              <a:ext cx="324102" cy="500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3" h="21437" extrusionOk="0">
                  <a:moveTo>
                    <a:pt x="2357" y="17473"/>
                  </a:moveTo>
                  <a:cubicBezTo>
                    <a:pt x="1591" y="17373"/>
                    <a:pt x="825" y="17274"/>
                    <a:pt x="366" y="16876"/>
                  </a:cubicBezTo>
                  <a:cubicBezTo>
                    <a:pt x="-94" y="16477"/>
                    <a:pt x="-247" y="15781"/>
                    <a:pt x="672" y="14238"/>
                  </a:cubicBezTo>
                  <a:cubicBezTo>
                    <a:pt x="1591" y="12695"/>
                    <a:pt x="3583" y="10306"/>
                    <a:pt x="5421" y="7917"/>
                  </a:cubicBezTo>
                  <a:cubicBezTo>
                    <a:pt x="7259" y="5528"/>
                    <a:pt x="8945" y="3139"/>
                    <a:pt x="10017" y="1746"/>
                  </a:cubicBezTo>
                  <a:cubicBezTo>
                    <a:pt x="11089" y="352"/>
                    <a:pt x="11549" y="-46"/>
                    <a:pt x="11932" y="4"/>
                  </a:cubicBezTo>
                  <a:cubicBezTo>
                    <a:pt x="12315" y="54"/>
                    <a:pt x="12621" y="551"/>
                    <a:pt x="13004" y="2393"/>
                  </a:cubicBezTo>
                  <a:cubicBezTo>
                    <a:pt x="13387" y="4234"/>
                    <a:pt x="13847" y="7419"/>
                    <a:pt x="14383" y="10356"/>
                  </a:cubicBezTo>
                  <a:cubicBezTo>
                    <a:pt x="14919" y="13292"/>
                    <a:pt x="15532" y="15980"/>
                    <a:pt x="16451" y="17772"/>
                  </a:cubicBezTo>
                  <a:cubicBezTo>
                    <a:pt x="17370" y="19563"/>
                    <a:pt x="18596" y="20459"/>
                    <a:pt x="19591" y="20957"/>
                  </a:cubicBezTo>
                  <a:cubicBezTo>
                    <a:pt x="20587" y="21454"/>
                    <a:pt x="21353" y="21554"/>
                    <a:pt x="21353" y="21305"/>
                  </a:cubicBezTo>
                  <a:cubicBezTo>
                    <a:pt x="21353" y="21056"/>
                    <a:pt x="20587" y="20459"/>
                    <a:pt x="19821" y="1986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4" name="Line"/>
            <p:cNvSpPr/>
            <p:nvPr/>
          </p:nvSpPr>
          <p:spPr>
            <a:xfrm>
              <a:off x="7638311" y="2769916"/>
              <a:ext cx="467367" cy="1325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513" y="19705"/>
                    <a:pt x="9027" y="17811"/>
                    <a:pt x="12627" y="14211"/>
                  </a:cubicBezTo>
                  <a:cubicBezTo>
                    <a:pt x="16227" y="10611"/>
                    <a:pt x="18913" y="530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5" name="Line"/>
            <p:cNvSpPr/>
            <p:nvPr/>
          </p:nvSpPr>
          <p:spPr>
            <a:xfrm>
              <a:off x="8063823" y="2700159"/>
              <a:ext cx="89651" cy="2669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4" h="21381" extrusionOk="0">
                  <a:moveTo>
                    <a:pt x="16615" y="0"/>
                  </a:moveTo>
                  <a:cubicBezTo>
                    <a:pt x="18831" y="559"/>
                    <a:pt x="21046" y="1117"/>
                    <a:pt x="21323" y="3538"/>
                  </a:cubicBezTo>
                  <a:cubicBezTo>
                    <a:pt x="21600" y="5959"/>
                    <a:pt x="19938" y="10241"/>
                    <a:pt x="18831" y="13034"/>
                  </a:cubicBezTo>
                  <a:cubicBezTo>
                    <a:pt x="17723" y="15828"/>
                    <a:pt x="17169" y="17131"/>
                    <a:pt x="16615" y="18434"/>
                  </a:cubicBezTo>
                  <a:cubicBezTo>
                    <a:pt x="16061" y="19738"/>
                    <a:pt x="15508" y="21041"/>
                    <a:pt x="12738" y="21321"/>
                  </a:cubicBezTo>
                  <a:cubicBezTo>
                    <a:pt x="9969" y="21600"/>
                    <a:pt x="4985" y="20855"/>
                    <a:pt x="0" y="2011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6" name="Line"/>
            <p:cNvSpPr/>
            <p:nvPr/>
          </p:nvSpPr>
          <p:spPr>
            <a:xfrm>
              <a:off x="7966165" y="2579191"/>
              <a:ext cx="454901" cy="4113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1" h="21349" extrusionOk="0">
                  <a:moveTo>
                    <a:pt x="0" y="6640"/>
                  </a:moveTo>
                  <a:cubicBezTo>
                    <a:pt x="0" y="5674"/>
                    <a:pt x="0" y="4709"/>
                    <a:pt x="822" y="3864"/>
                  </a:cubicBezTo>
                  <a:cubicBezTo>
                    <a:pt x="1645" y="3019"/>
                    <a:pt x="3289" y="2295"/>
                    <a:pt x="6030" y="1692"/>
                  </a:cubicBezTo>
                  <a:cubicBezTo>
                    <a:pt x="8772" y="1089"/>
                    <a:pt x="12609" y="606"/>
                    <a:pt x="15076" y="365"/>
                  </a:cubicBezTo>
                  <a:cubicBezTo>
                    <a:pt x="17543" y="123"/>
                    <a:pt x="18640" y="123"/>
                    <a:pt x="19462" y="63"/>
                  </a:cubicBezTo>
                  <a:cubicBezTo>
                    <a:pt x="20284" y="3"/>
                    <a:pt x="20832" y="-118"/>
                    <a:pt x="21161" y="304"/>
                  </a:cubicBezTo>
                  <a:cubicBezTo>
                    <a:pt x="21490" y="727"/>
                    <a:pt x="21600" y="1692"/>
                    <a:pt x="21161" y="4166"/>
                  </a:cubicBezTo>
                  <a:cubicBezTo>
                    <a:pt x="20723" y="6640"/>
                    <a:pt x="19736" y="10622"/>
                    <a:pt x="19078" y="13457"/>
                  </a:cubicBezTo>
                  <a:cubicBezTo>
                    <a:pt x="18420" y="16293"/>
                    <a:pt x="18091" y="17983"/>
                    <a:pt x="17982" y="19189"/>
                  </a:cubicBezTo>
                  <a:cubicBezTo>
                    <a:pt x="17872" y="20396"/>
                    <a:pt x="17982" y="21120"/>
                    <a:pt x="18365" y="21301"/>
                  </a:cubicBezTo>
                  <a:cubicBezTo>
                    <a:pt x="18749" y="21482"/>
                    <a:pt x="19407" y="21120"/>
                    <a:pt x="20065" y="207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7" name="Line"/>
            <p:cNvSpPr/>
            <p:nvPr/>
          </p:nvSpPr>
          <p:spPr>
            <a:xfrm>
              <a:off x="8559093" y="2543498"/>
              <a:ext cx="634838" cy="507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36" extrusionOk="0">
                  <a:moveTo>
                    <a:pt x="0" y="3670"/>
                  </a:moveTo>
                  <a:cubicBezTo>
                    <a:pt x="473" y="3474"/>
                    <a:pt x="946" y="3277"/>
                    <a:pt x="1222" y="3424"/>
                  </a:cubicBezTo>
                  <a:cubicBezTo>
                    <a:pt x="1498" y="3572"/>
                    <a:pt x="1577" y="4063"/>
                    <a:pt x="1419" y="5732"/>
                  </a:cubicBezTo>
                  <a:cubicBezTo>
                    <a:pt x="1261" y="7401"/>
                    <a:pt x="867" y="10248"/>
                    <a:pt x="631" y="12114"/>
                  </a:cubicBezTo>
                  <a:cubicBezTo>
                    <a:pt x="394" y="13979"/>
                    <a:pt x="315" y="14863"/>
                    <a:pt x="276" y="15648"/>
                  </a:cubicBezTo>
                  <a:cubicBezTo>
                    <a:pt x="236" y="16434"/>
                    <a:pt x="236" y="17121"/>
                    <a:pt x="473" y="17464"/>
                  </a:cubicBezTo>
                  <a:cubicBezTo>
                    <a:pt x="709" y="17808"/>
                    <a:pt x="1182" y="17808"/>
                    <a:pt x="2207" y="16777"/>
                  </a:cubicBezTo>
                  <a:cubicBezTo>
                    <a:pt x="3232" y="15746"/>
                    <a:pt x="4809" y="13684"/>
                    <a:pt x="6346" y="11328"/>
                  </a:cubicBezTo>
                  <a:cubicBezTo>
                    <a:pt x="7883" y="8972"/>
                    <a:pt x="9381" y="6321"/>
                    <a:pt x="10524" y="4652"/>
                  </a:cubicBezTo>
                  <a:cubicBezTo>
                    <a:pt x="11667" y="2983"/>
                    <a:pt x="12455" y="2295"/>
                    <a:pt x="13835" y="1706"/>
                  </a:cubicBezTo>
                  <a:cubicBezTo>
                    <a:pt x="15215" y="1117"/>
                    <a:pt x="17185" y="626"/>
                    <a:pt x="18565" y="332"/>
                  </a:cubicBezTo>
                  <a:cubicBezTo>
                    <a:pt x="19945" y="37"/>
                    <a:pt x="20733" y="-61"/>
                    <a:pt x="20812" y="37"/>
                  </a:cubicBezTo>
                  <a:cubicBezTo>
                    <a:pt x="20891" y="135"/>
                    <a:pt x="20260" y="430"/>
                    <a:pt x="19077" y="1608"/>
                  </a:cubicBezTo>
                  <a:cubicBezTo>
                    <a:pt x="17895" y="2786"/>
                    <a:pt x="16161" y="4848"/>
                    <a:pt x="14623" y="7352"/>
                  </a:cubicBezTo>
                  <a:cubicBezTo>
                    <a:pt x="13086" y="9855"/>
                    <a:pt x="11746" y="12801"/>
                    <a:pt x="11431" y="15010"/>
                  </a:cubicBezTo>
                  <a:cubicBezTo>
                    <a:pt x="11115" y="17219"/>
                    <a:pt x="11825" y="18692"/>
                    <a:pt x="13520" y="19674"/>
                  </a:cubicBezTo>
                  <a:cubicBezTo>
                    <a:pt x="15215" y="20655"/>
                    <a:pt x="17895" y="21146"/>
                    <a:pt x="19432" y="21343"/>
                  </a:cubicBezTo>
                  <a:cubicBezTo>
                    <a:pt x="20969" y="21539"/>
                    <a:pt x="21363" y="21441"/>
                    <a:pt x="21482" y="20901"/>
                  </a:cubicBezTo>
                  <a:cubicBezTo>
                    <a:pt x="21600" y="20361"/>
                    <a:pt x="21442" y="19379"/>
                    <a:pt x="21285" y="1839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8" name="Line"/>
            <p:cNvSpPr/>
            <p:nvPr/>
          </p:nvSpPr>
          <p:spPr>
            <a:xfrm>
              <a:off x="8928802" y="2895477"/>
              <a:ext cx="362733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877" y="2400"/>
                    <a:pt x="7754" y="4800"/>
                    <a:pt x="11354" y="8400"/>
                  </a:cubicBezTo>
                  <a:cubicBezTo>
                    <a:pt x="14954" y="12000"/>
                    <a:pt x="18277" y="16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49" name="Line"/>
            <p:cNvSpPr/>
            <p:nvPr/>
          </p:nvSpPr>
          <p:spPr>
            <a:xfrm>
              <a:off x="2539128" y="6055614"/>
              <a:ext cx="271126" cy="5521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461" extrusionOk="0">
                  <a:moveTo>
                    <a:pt x="0" y="12465"/>
                  </a:moveTo>
                  <a:cubicBezTo>
                    <a:pt x="366" y="14182"/>
                    <a:pt x="732" y="15900"/>
                    <a:pt x="1007" y="17255"/>
                  </a:cubicBezTo>
                  <a:cubicBezTo>
                    <a:pt x="1281" y="18611"/>
                    <a:pt x="1464" y="19605"/>
                    <a:pt x="1556" y="20328"/>
                  </a:cubicBezTo>
                  <a:cubicBezTo>
                    <a:pt x="1647" y="21051"/>
                    <a:pt x="1647" y="21503"/>
                    <a:pt x="1739" y="21458"/>
                  </a:cubicBezTo>
                  <a:cubicBezTo>
                    <a:pt x="1830" y="21413"/>
                    <a:pt x="2014" y="20870"/>
                    <a:pt x="2746" y="19018"/>
                  </a:cubicBezTo>
                  <a:cubicBezTo>
                    <a:pt x="3478" y="17165"/>
                    <a:pt x="4759" y="14002"/>
                    <a:pt x="5583" y="11065"/>
                  </a:cubicBezTo>
                  <a:cubicBezTo>
                    <a:pt x="6407" y="8127"/>
                    <a:pt x="6773" y="5416"/>
                    <a:pt x="7139" y="3789"/>
                  </a:cubicBezTo>
                  <a:cubicBezTo>
                    <a:pt x="7505" y="2162"/>
                    <a:pt x="7871" y="1620"/>
                    <a:pt x="8237" y="1123"/>
                  </a:cubicBezTo>
                  <a:cubicBezTo>
                    <a:pt x="8603" y="626"/>
                    <a:pt x="8969" y="174"/>
                    <a:pt x="9610" y="39"/>
                  </a:cubicBezTo>
                  <a:cubicBezTo>
                    <a:pt x="10251" y="-97"/>
                    <a:pt x="11166" y="84"/>
                    <a:pt x="12539" y="1304"/>
                  </a:cubicBezTo>
                  <a:cubicBezTo>
                    <a:pt x="13912" y="2524"/>
                    <a:pt x="15742" y="4783"/>
                    <a:pt x="17207" y="7088"/>
                  </a:cubicBezTo>
                  <a:cubicBezTo>
                    <a:pt x="18671" y="9393"/>
                    <a:pt x="19770" y="11742"/>
                    <a:pt x="20502" y="13188"/>
                  </a:cubicBezTo>
                  <a:cubicBezTo>
                    <a:pt x="21234" y="14634"/>
                    <a:pt x="21600" y="15177"/>
                    <a:pt x="21142" y="15629"/>
                  </a:cubicBezTo>
                  <a:cubicBezTo>
                    <a:pt x="20685" y="16080"/>
                    <a:pt x="19403" y="16442"/>
                    <a:pt x="18122" y="1680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0" name="Line"/>
            <p:cNvSpPr/>
            <p:nvPr/>
          </p:nvSpPr>
          <p:spPr>
            <a:xfrm>
              <a:off x="2580981" y="6453046"/>
              <a:ext cx="327856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749" y="18000"/>
                    <a:pt x="9498" y="14400"/>
                    <a:pt x="13098" y="10800"/>
                  </a:cubicBezTo>
                  <a:cubicBezTo>
                    <a:pt x="16698" y="7200"/>
                    <a:pt x="19149" y="36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1" name="Line"/>
            <p:cNvSpPr/>
            <p:nvPr/>
          </p:nvSpPr>
          <p:spPr>
            <a:xfrm>
              <a:off x="3236690" y="6018606"/>
              <a:ext cx="286002" cy="462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5" extrusionOk="0">
                  <a:moveTo>
                    <a:pt x="5795" y="2683"/>
                  </a:moveTo>
                  <a:cubicBezTo>
                    <a:pt x="4917" y="1819"/>
                    <a:pt x="4039" y="955"/>
                    <a:pt x="3161" y="469"/>
                  </a:cubicBezTo>
                  <a:cubicBezTo>
                    <a:pt x="2283" y="-17"/>
                    <a:pt x="1405" y="-125"/>
                    <a:pt x="878" y="145"/>
                  </a:cubicBezTo>
                  <a:cubicBezTo>
                    <a:pt x="351" y="415"/>
                    <a:pt x="176" y="1063"/>
                    <a:pt x="88" y="3493"/>
                  </a:cubicBezTo>
                  <a:cubicBezTo>
                    <a:pt x="0" y="5923"/>
                    <a:pt x="0" y="10135"/>
                    <a:pt x="0" y="12889"/>
                  </a:cubicBezTo>
                  <a:cubicBezTo>
                    <a:pt x="0" y="15643"/>
                    <a:pt x="0" y="16939"/>
                    <a:pt x="0" y="17911"/>
                  </a:cubicBezTo>
                  <a:cubicBezTo>
                    <a:pt x="0" y="18883"/>
                    <a:pt x="0" y="19531"/>
                    <a:pt x="527" y="19693"/>
                  </a:cubicBezTo>
                  <a:cubicBezTo>
                    <a:pt x="1054" y="19855"/>
                    <a:pt x="2107" y="19531"/>
                    <a:pt x="4917" y="18289"/>
                  </a:cubicBezTo>
                  <a:cubicBezTo>
                    <a:pt x="7727" y="17047"/>
                    <a:pt x="12293" y="14887"/>
                    <a:pt x="15190" y="13753"/>
                  </a:cubicBezTo>
                  <a:cubicBezTo>
                    <a:pt x="18088" y="12619"/>
                    <a:pt x="19317" y="12511"/>
                    <a:pt x="20195" y="12673"/>
                  </a:cubicBezTo>
                  <a:cubicBezTo>
                    <a:pt x="21073" y="12835"/>
                    <a:pt x="21600" y="13267"/>
                    <a:pt x="21600" y="14023"/>
                  </a:cubicBezTo>
                  <a:cubicBezTo>
                    <a:pt x="21600" y="14779"/>
                    <a:pt x="21073" y="15859"/>
                    <a:pt x="18878" y="17155"/>
                  </a:cubicBezTo>
                  <a:cubicBezTo>
                    <a:pt x="16683" y="18451"/>
                    <a:pt x="12820" y="19963"/>
                    <a:pt x="10361" y="20719"/>
                  </a:cubicBezTo>
                  <a:cubicBezTo>
                    <a:pt x="7902" y="21475"/>
                    <a:pt x="6849" y="21475"/>
                    <a:pt x="5795" y="214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2" name="Line"/>
            <p:cNvSpPr/>
            <p:nvPr/>
          </p:nvSpPr>
          <p:spPr>
            <a:xfrm>
              <a:off x="3440392" y="6204417"/>
              <a:ext cx="312495" cy="2775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3" h="21134" extrusionOk="0">
                  <a:moveTo>
                    <a:pt x="1823" y="11495"/>
                  </a:moveTo>
                  <a:cubicBezTo>
                    <a:pt x="1183" y="12203"/>
                    <a:pt x="543" y="12912"/>
                    <a:pt x="223" y="13708"/>
                  </a:cubicBezTo>
                  <a:cubicBezTo>
                    <a:pt x="-97" y="14505"/>
                    <a:pt x="-97" y="15390"/>
                    <a:pt x="383" y="15833"/>
                  </a:cubicBezTo>
                  <a:cubicBezTo>
                    <a:pt x="863" y="16276"/>
                    <a:pt x="1823" y="16276"/>
                    <a:pt x="3903" y="15125"/>
                  </a:cubicBezTo>
                  <a:cubicBezTo>
                    <a:pt x="5983" y="13974"/>
                    <a:pt x="9183" y="11672"/>
                    <a:pt x="11663" y="9371"/>
                  </a:cubicBezTo>
                  <a:cubicBezTo>
                    <a:pt x="14143" y="7069"/>
                    <a:pt x="15903" y="4767"/>
                    <a:pt x="16863" y="3174"/>
                  </a:cubicBezTo>
                  <a:cubicBezTo>
                    <a:pt x="17823" y="1580"/>
                    <a:pt x="17983" y="695"/>
                    <a:pt x="17663" y="253"/>
                  </a:cubicBezTo>
                  <a:cubicBezTo>
                    <a:pt x="17343" y="-190"/>
                    <a:pt x="16543" y="-190"/>
                    <a:pt x="14943" y="1403"/>
                  </a:cubicBezTo>
                  <a:cubicBezTo>
                    <a:pt x="13343" y="2997"/>
                    <a:pt x="10943" y="6184"/>
                    <a:pt x="9183" y="9194"/>
                  </a:cubicBezTo>
                  <a:cubicBezTo>
                    <a:pt x="7423" y="12203"/>
                    <a:pt x="6303" y="15036"/>
                    <a:pt x="5743" y="16984"/>
                  </a:cubicBezTo>
                  <a:cubicBezTo>
                    <a:pt x="5183" y="18931"/>
                    <a:pt x="5183" y="19994"/>
                    <a:pt x="6783" y="20613"/>
                  </a:cubicBezTo>
                  <a:cubicBezTo>
                    <a:pt x="8383" y="21233"/>
                    <a:pt x="11583" y="21410"/>
                    <a:pt x="14303" y="20525"/>
                  </a:cubicBezTo>
                  <a:cubicBezTo>
                    <a:pt x="17023" y="19640"/>
                    <a:pt x="19263" y="17692"/>
                    <a:pt x="21503" y="157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3" name="Line"/>
            <p:cNvSpPr/>
            <p:nvPr/>
          </p:nvSpPr>
          <p:spPr>
            <a:xfrm>
              <a:off x="3837095" y="6013582"/>
              <a:ext cx="139013" cy="4476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0" h="21546" extrusionOk="0">
                  <a:moveTo>
                    <a:pt x="7360" y="0"/>
                  </a:moveTo>
                  <a:cubicBezTo>
                    <a:pt x="5236" y="3246"/>
                    <a:pt x="3111" y="6491"/>
                    <a:pt x="1695" y="9681"/>
                  </a:cubicBezTo>
                  <a:cubicBezTo>
                    <a:pt x="278" y="12870"/>
                    <a:pt x="-430" y="16004"/>
                    <a:pt x="278" y="18187"/>
                  </a:cubicBezTo>
                  <a:cubicBezTo>
                    <a:pt x="986" y="20369"/>
                    <a:pt x="3111" y="21600"/>
                    <a:pt x="6829" y="21544"/>
                  </a:cubicBezTo>
                  <a:cubicBezTo>
                    <a:pt x="10547" y="21488"/>
                    <a:pt x="15859" y="20145"/>
                    <a:pt x="21170" y="1880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4" name="Line"/>
            <p:cNvSpPr/>
            <p:nvPr/>
          </p:nvSpPr>
          <p:spPr>
            <a:xfrm>
              <a:off x="4010985" y="5929875"/>
              <a:ext cx="76732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8982" y="3394"/>
                    <a:pt x="16364" y="6789"/>
                    <a:pt x="14400" y="9874"/>
                  </a:cubicBezTo>
                  <a:cubicBezTo>
                    <a:pt x="12436" y="12960"/>
                    <a:pt x="11127" y="15737"/>
                    <a:pt x="8836" y="17640"/>
                  </a:cubicBezTo>
                  <a:cubicBezTo>
                    <a:pt x="6545" y="19543"/>
                    <a:pt x="3273" y="20571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5" name="Line"/>
            <p:cNvSpPr/>
            <p:nvPr/>
          </p:nvSpPr>
          <p:spPr>
            <a:xfrm>
              <a:off x="3850545" y="6174021"/>
              <a:ext cx="760344" cy="283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06" extrusionOk="0">
                  <a:moveTo>
                    <a:pt x="0" y="15278"/>
                  </a:moveTo>
                  <a:cubicBezTo>
                    <a:pt x="1850" y="14751"/>
                    <a:pt x="3699" y="14224"/>
                    <a:pt x="5417" y="12820"/>
                  </a:cubicBezTo>
                  <a:cubicBezTo>
                    <a:pt x="7134" y="11415"/>
                    <a:pt x="8719" y="9132"/>
                    <a:pt x="9743" y="7288"/>
                  </a:cubicBezTo>
                  <a:cubicBezTo>
                    <a:pt x="10767" y="5444"/>
                    <a:pt x="11229" y="4039"/>
                    <a:pt x="11560" y="2810"/>
                  </a:cubicBezTo>
                  <a:cubicBezTo>
                    <a:pt x="11890" y="1580"/>
                    <a:pt x="12088" y="527"/>
                    <a:pt x="11989" y="351"/>
                  </a:cubicBezTo>
                  <a:cubicBezTo>
                    <a:pt x="11890" y="176"/>
                    <a:pt x="11494" y="878"/>
                    <a:pt x="10899" y="2898"/>
                  </a:cubicBezTo>
                  <a:cubicBezTo>
                    <a:pt x="10305" y="4917"/>
                    <a:pt x="9512" y="8254"/>
                    <a:pt x="9050" y="10888"/>
                  </a:cubicBezTo>
                  <a:cubicBezTo>
                    <a:pt x="8587" y="13522"/>
                    <a:pt x="8455" y="15454"/>
                    <a:pt x="8521" y="16771"/>
                  </a:cubicBezTo>
                  <a:cubicBezTo>
                    <a:pt x="8587" y="18088"/>
                    <a:pt x="8851" y="18790"/>
                    <a:pt x="9380" y="19141"/>
                  </a:cubicBezTo>
                  <a:cubicBezTo>
                    <a:pt x="9908" y="19493"/>
                    <a:pt x="10701" y="19493"/>
                    <a:pt x="11395" y="18878"/>
                  </a:cubicBezTo>
                  <a:cubicBezTo>
                    <a:pt x="12088" y="18263"/>
                    <a:pt x="12683" y="17034"/>
                    <a:pt x="13343" y="16332"/>
                  </a:cubicBezTo>
                  <a:cubicBezTo>
                    <a:pt x="14004" y="15629"/>
                    <a:pt x="14730" y="15454"/>
                    <a:pt x="15127" y="15893"/>
                  </a:cubicBezTo>
                  <a:cubicBezTo>
                    <a:pt x="15523" y="16332"/>
                    <a:pt x="15589" y="17385"/>
                    <a:pt x="15490" y="18263"/>
                  </a:cubicBezTo>
                  <a:cubicBezTo>
                    <a:pt x="15391" y="19141"/>
                    <a:pt x="15127" y="19844"/>
                    <a:pt x="14829" y="20459"/>
                  </a:cubicBezTo>
                  <a:cubicBezTo>
                    <a:pt x="14532" y="21073"/>
                    <a:pt x="14202" y="21600"/>
                    <a:pt x="14103" y="21337"/>
                  </a:cubicBezTo>
                  <a:cubicBezTo>
                    <a:pt x="14004" y="21073"/>
                    <a:pt x="14136" y="20020"/>
                    <a:pt x="14829" y="17824"/>
                  </a:cubicBezTo>
                  <a:cubicBezTo>
                    <a:pt x="15523" y="15629"/>
                    <a:pt x="16778" y="12293"/>
                    <a:pt x="18000" y="9132"/>
                  </a:cubicBezTo>
                  <a:cubicBezTo>
                    <a:pt x="19222" y="5971"/>
                    <a:pt x="20411" y="298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6" name="Line"/>
            <p:cNvSpPr/>
            <p:nvPr/>
          </p:nvSpPr>
          <p:spPr>
            <a:xfrm>
              <a:off x="4891567" y="6057344"/>
              <a:ext cx="190272" cy="2701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42" h="21449" extrusionOk="0">
                  <a:moveTo>
                    <a:pt x="17560" y="2064"/>
                  </a:moveTo>
                  <a:cubicBezTo>
                    <a:pt x="17560" y="1141"/>
                    <a:pt x="17560" y="218"/>
                    <a:pt x="16917" y="34"/>
                  </a:cubicBezTo>
                  <a:cubicBezTo>
                    <a:pt x="16274" y="-151"/>
                    <a:pt x="14989" y="403"/>
                    <a:pt x="12160" y="2526"/>
                  </a:cubicBezTo>
                  <a:cubicBezTo>
                    <a:pt x="9331" y="4649"/>
                    <a:pt x="4960" y="8341"/>
                    <a:pt x="2517" y="10649"/>
                  </a:cubicBezTo>
                  <a:cubicBezTo>
                    <a:pt x="74" y="12957"/>
                    <a:pt x="-440" y="13880"/>
                    <a:pt x="331" y="14341"/>
                  </a:cubicBezTo>
                  <a:cubicBezTo>
                    <a:pt x="1103" y="14803"/>
                    <a:pt x="3160" y="14803"/>
                    <a:pt x="6374" y="14526"/>
                  </a:cubicBezTo>
                  <a:cubicBezTo>
                    <a:pt x="9589" y="14249"/>
                    <a:pt x="13960" y="13695"/>
                    <a:pt x="16789" y="13603"/>
                  </a:cubicBezTo>
                  <a:cubicBezTo>
                    <a:pt x="19617" y="13511"/>
                    <a:pt x="20903" y="13880"/>
                    <a:pt x="21031" y="14434"/>
                  </a:cubicBezTo>
                  <a:cubicBezTo>
                    <a:pt x="21160" y="14987"/>
                    <a:pt x="20131" y="15726"/>
                    <a:pt x="16531" y="16926"/>
                  </a:cubicBezTo>
                  <a:cubicBezTo>
                    <a:pt x="12931" y="18126"/>
                    <a:pt x="6760" y="19787"/>
                    <a:pt x="589" y="2144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7" name="Line"/>
            <p:cNvSpPr/>
            <p:nvPr/>
          </p:nvSpPr>
          <p:spPr>
            <a:xfrm>
              <a:off x="5145642" y="6106590"/>
              <a:ext cx="208509" cy="4022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4" h="21600" extrusionOk="0">
                  <a:moveTo>
                    <a:pt x="240" y="3995"/>
                  </a:moveTo>
                  <a:cubicBezTo>
                    <a:pt x="1648" y="2997"/>
                    <a:pt x="3057" y="1998"/>
                    <a:pt x="3761" y="1935"/>
                  </a:cubicBezTo>
                  <a:cubicBezTo>
                    <a:pt x="4466" y="1873"/>
                    <a:pt x="4466" y="2747"/>
                    <a:pt x="3761" y="4557"/>
                  </a:cubicBezTo>
                  <a:cubicBezTo>
                    <a:pt x="3057" y="6368"/>
                    <a:pt x="1648" y="9114"/>
                    <a:pt x="827" y="11050"/>
                  </a:cubicBezTo>
                  <a:cubicBezTo>
                    <a:pt x="5" y="12985"/>
                    <a:pt x="-230" y="14109"/>
                    <a:pt x="240" y="14671"/>
                  </a:cubicBezTo>
                  <a:cubicBezTo>
                    <a:pt x="709" y="15232"/>
                    <a:pt x="1883" y="15232"/>
                    <a:pt x="4348" y="13859"/>
                  </a:cubicBezTo>
                  <a:cubicBezTo>
                    <a:pt x="6813" y="12486"/>
                    <a:pt x="10570" y="9739"/>
                    <a:pt x="13153" y="7491"/>
                  </a:cubicBezTo>
                  <a:cubicBezTo>
                    <a:pt x="15735" y="5244"/>
                    <a:pt x="17144" y="3496"/>
                    <a:pt x="18083" y="2185"/>
                  </a:cubicBezTo>
                  <a:cubicBezTo>
                    <a:pt x="19022" y="874"/>
                    <a:pt x="19492" y="0"/>
                    <a:pt x="20079" y="0"/>
                  </a:cubicBezTo>
                  <a:cubicBezTo>
                    <a:pt x="20666" y="0"/>
                    <a:pt x="21370" y="874"/>
                    <a:pt x="20900" y="3371"/>
                  </a:cubicBezTo>
                  <a:cubicBezTo>
                    <a:pt x="20431" y="5868"/>
                    <a:pt x="18787" y="9988"/>
                    <a:pt x="17496" y="13110"/>
                  </a:cubicBezTo>
                  <a:cubicBezTo>
                    <a:pt x="16205" y="16231"/>
                    <a:pt x="15266" y="18354"/>
                    <a:pt x="15266" y="19602"/>
                  </a:cubicBezTo>
                  <a:cubicBezTo>
                    <a:pt x="15266" y="20851"/>
                    <a:pt x="16205" y="21225"/>
                    <a:pt x="1714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8" name="Line"/>
            <p:cNvSpPr/>
            <p:nvPr/>
          </p:nvSpPr>
          <p:spPr>
            <a:xfrm>
              <a:off x="5466829" y="6057880"/>
              <a:ext cx="271445" cy="231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0" h="21091" extrusionOk="0">
                  <a:moveTo>
                    <a:pt x="11596" y="2953"/>
                  </a:moveTo>
                  <a:cubicBezTo>
                    <a:pt x="11415" y="1895"/>
                    <a:pt x="11233" y="836"/>
                    <a:pt x="10689" y="306"/>
                  </a:cubicBezTo>
                  <a:cubicBezTo>
                    <a:pt x="10144" y="-223"/>
                    <a:pt x="9237" y="-223"/>
                    <a:pt x="7422" y="1577"/>
                  </a:cubicBezTo>
                  <a:cubicBezTo>
                    <a:pt x="5606" y="3377"/>
                    <a:pt x="2884" y="6977"/>
                    <a:pt x="1432" y="9306"/>
                  </a:cubicBezTo>
                  <a:cubicBezTo>
                    <a:pt x="-20" y="11636"/>
                    <a:pt x="-202" y="12695"/>
                    <a:pt x="161" y="13436"/>
                  </a:cubicBezTo>
                  <a:cubicBezTo>
                    <a:pt x="524" y="14177"/>
                    <a:pt x="1432" y="14601"/>
                    <a:pt x="4608" y="14601"/>
                  </a:cubicBezTo>
                  <a:cubicBezTo>
                    <a:pt x="7785" y="14601"/>
                    <a:pt x="13230" y="14177"/>
                    <a:pt x="16497" y="14177"/>
                  </a:cubicBezTo>
                  <a:cubicBezTo>
                    <a:pt x="19764" y="14177"/>
                    <a:pt x="20853" y="14601"/>
                    <a:pt x="21126" y="15236"/>
                  </a:cubicBezTo>
                  <a:cubicBezTo>
                    <a:pt x="21398" y="15871"/>
                    <a:pt x="20853" y="16718"/>
                    <a:pt x="18494" y="17883"/>
                  </a:cubicBezTo>
                  <a:cubicBezTo>
                    <a:pt x="16134" y="19048"/>
                    <a:pt x="11959" y="20530"/>
                    <a:pt x="8874" y="20953"/>
                  </a:cubicBezTo>
                  <a:cubicBezTo>
                    <a:pt x="5788" y="21377"/>
                    <a:pt x="3791" y="20742"/>
                    <a:pt x="1795" y="2010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59" name="Line"/>
            <p:cNvSpPr/>
            <p:nvPr/>
          </p:nvSpPr>
          <p:spPr>
            <a:xfrm>
              <a:off x="5789769" y="5867094"/>
              <a:ext cx="48831" cy="488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1600" y="1954"/>
                    <a:pt x="21600" y="3909"/>
                    <a:pt x="18514" y="6531"/>
                  </a:cubicBezTo>
                  <a:cubicBezTo>
                    <a:pt x="15429" y="9154"/>
                    <a:pt x="9257" y="12446"/>
                    <a:pt x="5657" y="15069"/>
                  </a:cubicBezTo>
                  <a:cubicBezTo>
                    <a:pt x="2057" y="17691"/>
                    <a:pt x="1029" y="1964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0" name="Line"/>
            <p:cNvSpPr/>
            <p:nvPr/>
          </p:nvSpPr>
          <p:spPr>
            <a:xfrm>
              <a:off x="5678160" y="6041604"/>
              <a:ext cx="871954" cy="2928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1" extrusionOk="0">
                  <a:moveTo>
                    <a:pt x="0" y="14788"/>
                  </a:moveTo>
                  <a:cubicBezTo>
                    <a:pt x="1843" y="14108"/>
                    <a:pt x="3686" y="13427"/>
                    <a:pt x="5098" y="12152"/>
                  </a:cubicBezTo>
                  <a:cubicBezTo>
                    <a:pt x="6509" y="10876"/>
                    <a:pt x="7488" y="9005"/>
                    <a:pt x="8122" y="7219"/>
                  </a:cubicBezTo>
                  <a:cubicBezTo>
                    <a:pt x="8755" y="5434"/>
                    <a:pt x="9043" y="3733"/>
                    <a:pt x="9216" y="2457"/>
                  </a:cubicBezTo>
                  <a:cubicBezTo>
                    <a:pt x="9389" y="1182"/>
                    <a:pt x="9446" y="331"/>
                    <a:pt x="9331" y="76"/>
                  </a:cubicBezTo>
                  <a:cubicBezTo>
                    <a:pt x="9216" y="-179"/>
                    <a:pt x="8928" y="161"/>
                    <a:pt x="8438" y="1777"/>
                  </a:cubicBezTo>
                  <a:cubicBezTo>
                    <a:pt x="7949" y="3393"/>
                    <a:pt x="7258" y="6284"/>
                    <a:pt x="6797" y="8325"/>
                  </a:cubicBezTo>
                  <a:cubicBezTo>
                    <a:pt x="6336" y="10366"/>
                    <a:pt x="6106" y="11556"/>
                    <a:pt x="5990" y="12832"/>
                  </a:cubicBezTo>
                  <a:cubicBezTo>
                    <a:pt x="5875" y="14108"/>
                    <a:pt x="5875" y="15468"/>
                    <a:pt x="6077" y="16319"/>
                  </a:cubicBezTo>
                  <a:cubicBezTo>
                    <a:pt x="6278" y="17169"/>
                    <a:pt x="6682" y="17509"/>
                    <a:pt x="7344" y="17084"/>
                  </a:cubicBezTo>
                  <a:cubicBezTo>
                    <a:pt x="8006" y="16659"/>
                    <a:pt x="8928" y="15468"/>
                    <a:pt x="9821" y="12832"/>
                  </a:cubicBezTo>
                  <a:cubicBezTo>
                    <a:pt x="10714" y="10196"/>
                    <a:pt x="11578" y="6114"/>
                    <a:pt x="12096" y="3733"/>
                  </a:cubicBezTo>
                  <a:cubicBezTo>
                    <a:pt x="12614" y="1352"/>
                    <a:pt x="12787" y="671"/>
                    <a:pt x="12902" y="927"/>
                  </a:cubicBezTo>
                  <a:cubicBezTo>
                    <a:pt x="13018" y="1182"/>
                    <a:pt x="13075" y="2372"/>
                    <a:pt x="12845" y="4158"/>
                  </a:cubicBezTo>
                  <a:cubicBezTo>
                    <a:pt x="12614" y="5944"/>
                    <a:pt x="12096" y="8325"/>
                    <a:pt x="11722" y="10111"/>
                  </a:cubicBezTo>
                  <a:cubicBezTo>
                    <a:pt x="11347" y="11897"/>
                    <a:pt x="11117" y="13087"/>
                    <a:pt x="11146" y="13682"/>
                  </a:cubicBezTo>
                  <a:cubicBezTo>
                    <a:pt x="11174" y="14278"/>
                    <a:pt x="11462" y="14278"/>
                    <a:pt x="12154" y="13087"/>
                  </a:cubicBezTo>
                  <a:cubicBezTo>
                    <a:pt x="12845" y="11897"/>
                    <a:pt x="13939" y="9515"/>
                    <a:pt x="14602" y="8070"/>
                  </a:cubicBezTo>
                  <a:cubicBezTo>
                    <a:pt x="15264" y="6624"/>
                    <a:pt x="15494" y="6114"/>
                    <a:pt x="15725" y="6114"/>
                  </a:cubicBezTo>
                  <a:cubicBezTo>
                    <a:pt x="15955" y="6114"/>
                    <a:pt x="16186" y="6624"/>
                    <a:pt x="16301" y="7389"/>
                  </a:cubicBezTo>
                  <a:cubicBezTo>
                    <a:pt x="16416" y="8155"/>
                    <a:pt x="16416" y="9175"/>
                    <a:pt x="16301" y="10281"/>
                  </a:cubicBezTo>
                  <a:cubicBezTo>
                    <a:pt x="16186" y="11386"/>
                    <a:pt x="15955" y="12577"/>
                    <a:pt x="16013" y="13002"/>
                  </a:cubicBezTo>
                  <a:cubicBezTo>
                    <a:pt x="16070" y="13427"/>
                    <a:pt x="16416" y="13087"/>
                    <a:pt x="17107" y="11471"/>
                  </a:cubicBezTo>
                  <a:cubicBezTo>
                    <a:pt x="17798" y="9856"/>
                    <a:pt x="18835" y="6964"/>
                    <a:pt x="19526" y="5349"/>
                  </a:cubicBezTo>
                  <a:cubicBezTo>
                    <a:pt x="20218" y="3733"/>
                    <a:pt x="20563" y="3393"/>
                    <a:pt x="20794" y="3733"/>
                  </a:cubicBezTo>
                  <a:cubicBezTo>
                    <a:pt x="21024" y="4073"/>
                    <a:pt x="21139" y="5093"/>
                    <a:pt x="21254" y="8155"/>
                  </a:cubicBezTo>
                  <a:cubicBezTo>
                    <a:pt x="21370" y="11216"/>
                    <a:pt x="21485" y="16319"/>
                    <a:pt x="21600" y="214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1" name="Line"/>
            <p:cNvSpPr/>
            <p:nvPr/>
          </p:nvSpPr>
          <p:spPr>
            <a:xfrm>
              <a:off x="7003528" y="5964753"/>
              <a:ext cx="20928" cy="2511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2" name="Line"/>
            <p:cNvSpPr/>
            <p:nvPr/>
          </p:nvSpPr>
          <p:spPr>
            <a:xfrm>
              <a:off x="7108641" y="5957777"/>
              <a:ext cx="265200" cy="2720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56" h="21600" extrusionOk="0">
                  <a:moveTo>
                    <a:pt x="12146" y="0"/>
                  </a:moveTo>
                  <a:cubicBezTo>
                    <a:pt x="9192" y="2215"/>
                    <a:pt x="6239" y="4431"/>
                    <a:pt x="4300" y="6092"/>
                  </a:cubicBezTo>
                  <a:cubicBezTo>
                    <a:pt x="2362" y="7754"/>
                    <a:pt x="1439" y="8862"/>
                    <a:pt x="792" y="9877"/>
                  </a:cubicBezTo>
                  <a:cubicBezTo>
                    <a:pt x="146" y="10892"/>
                    <a:pt x="-223" y="11815"/>
                    <a:pt x="146" y="12277"/>
                  </a:cubicBezTo>
                  <a:cubicBezTo>
                    <a:pt x="515" y="12738"/>
                    <a:pt x="1623" y="12738"/>
                    <a:pt x="4669" y="12646"/>
                  </a:cubicBezTo>
                  <a:cubicBezTo>
                    <a:pt x="7715" y="12554"/>
                    <a:pt x="12700" y="12369"/>
                    <a:pt x="15746" y="12369"/>
                  </a:cubicBezTo>
                  <a:cubicBezTo>
                    <a:pt x="18792" y="12369"/>
                    <a:pt x="19900" y="12554"/>
                    <a:pt x="20546" y="13108"/>
                  </a:cubicBezTo>
                  <a:cubicBezTo>
                    <a:pt x="21192" y="13662"/>
                    <a:pt x="21377" y="14585"/>
                    <a:pt x="20177" y="15600"/>
                  </a:cubicBezTo>
                  <a:cubicBezTo>
                    <a:pt x="18977" y="16615"/>
                    <a:pt x="16392" y="17723"/>
                    <a:pt x="13346" y="18738"/>
                  </a:cubicBezTo>
                  <a:cubicBezTo>
                    <a:pt x="10300" y="19754"/>
                    <a:pt x="6792" y="20677"/>
                    <a:pt x="3285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3" name="Line"/>
            <p:cNvSpPr/>
            <p:nvPr/>
          </p:nvSpPr>
          <p:spPr>
            <a:xfrm>
              <a:off x="7512749" y="5936850"/>
              <a:ext cx="350657" cy="412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0" h="21423" extrusionOk="0">
                  <a:moveTo>
                    <a:pt x="16518" y="0"/>
                  </a:moveTo>
                  <a:cubicBezTo>
                    <a:pt x="17929" y="4344"/>
                    <a:pt x="19341" y="8688"/>
                    <a:pt x="20259" y="11886"/>
                  </a:cubicBezTo>
                  <a:cubicBezTo>
                    <a:pt x="21176" y="15084"/>
                    <a:pt x="21600" y="17135"/>
                    <a:pt x="21035" y="18644"/>
                  </a:cubicBezTo>
                  <a:cubicBezTo>
                    <a:pt x="20471" y="20152"/>
                    <a:pt x="18918" y="21117"/>
                    <a:pt x="15247" y="21359"/>
                  </a:cubicBezTo>
                  <a:cubicBezTo>
                    <a:pt x="11576" y="21600"/>
                    <a:pt x="5788" y="21117"/>
                    <a:pt x="0" y="206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4" name="Line"/>
            <p:cNvSpPr/>
            <p:nvPr/>
          </p:nvSpPr>
          <p:spPr>
            <a:xfrm>
              <a:off x="7945238" y="5896272"/>
              <a:ext cx="201896" cy="2775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57" h="20964" extrusionOk="0">
                  <a:moveTo>
                    <a:pt x="745" y="9387"/>
                  </a:moveTo>
                  <a:cubicBezTo>
                    <a:pt x="745" y="8509"/>
                    <a:pt x="745" y="7630"/>
                    <a:pt x="621" y="7806"/>
                  </a:cubicBezTo>
                  <a:cubicBezTo>
                    <a:pt x="497" y="7982"/>
                    <a:pt x="248" y="9211"/>
                    <a:pt x="124" y="11143"/>
                  </a:cubicBezTo>
                  <a:cubicBezTo>
                    <a:pt x="0" y="13074"/>
                    <a:pt x="0" y="15708"/>
                    <a:pt x="0" y="17465"/>
                  </a:cubicBezTo>
                  <a:cubicBezTo>
                    <a:pt x="0" y="19221"/>
                    <a:pt x="0" y="20099"/>
                    <a:pt x="1366" y="20626"/>
                  </a:cubicBezTo>
                  <a:cubicBezTo>
                    <a:pt x="2731" y="21152"/>
                    <a:pt x="5462" y="21328"/>
                    <a:pt x="8938" y="19133"/>
                  </a:cubicBezTo>
                  <a:cubicBezTo>
                    <a:pt x="12414" y="16938"/>
                    <a:pt x="16634" y="12372"/>
                    <a:pt x="18869" y="9387"/>
                  </a:cubicBezTo>
                  <a:cubicBezTo>
                    <a:pt x="21103" y="6401"/>
                    <a:pt x="21352" y="4996"/>
                    <a:pt x="21476" y="3504"/>
                  </a:cubicBezTo>
                  <a:cubicBezTo>
                    <a:pt x="21600" y="2011"/>
                    <a:pt x="21600" y="430"/>
                    <a:pt x="21352" y="79"/>
                  </a:cubicBezTo>
                  <a:cubicBezTo>
                    <a:pt x="21103" y="-272"/>
                    <a:pt x="20607" y="606"/>
                    <a:pt x="20110" y="148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5" name="Line"/>
            <p:cNvSpPr/>
            <p:nvPr/>
          </p:nvSpPr>
          <p:spPr>
            <a:xfrm>
              <a:off x="8224263" y="5887289"/>
              <a:ext cx="233328" cy="2436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149" extrusionOk="0">
                  <a:moveTo>
                    <a:pt x="12706" y="4303"/>
                  </a:moveTo>
                  <a:cubicBezTo>
                    <a:pt x="13553" y="2890"/>
                    <a:pt x="14400" y="1477"/>
                    <a:pt x="14294" y="669"/>
                  </a:cubicBezTo>
                  <a:cubicBezTo>
                    <a:pt x="14188" y="-138"/>
                    <a:pt x="13129" y="-340"/>
                    <a:pt x="11224" y="770"/>
                  </a:cubicBezTo>
                  <a:cubicBezTo>
                    <a:pt x="9318" y="1881"/>
                    <a:pt x="6565" y="4303"/>
                    <a:pt x="4871" y="6826"/>
                  </a:cubicBezTo>
                  <a:cubicBezTo>
                    <a:pt x="3176" y="9350"/>
                    <a:pt x="2541" y="11974"/>
                    <a:pt x="3706" y="13589"/>
                  </a:cubicBezTo>
                  <a:cubicBezTo>
                    <a:pt x="4871" y="15204"/>
                    <a:pt x="7835" y="15810"/>
                    <a:pt x="10906" y="16213"/>
                  </a:cubicBezTo>
                  <a:cubicBezTo>
                    <a:pt x="13976" y="16617"/>
                    <a:pt x="17153" y="16819"/>
                    <a:pt x="19059" y="17324"/>
                  </a:cubicBezTo>
                  <a:cubicBezTo>
                    <a:pt x="20965" y="17828"/>
                    <a:pt x="21600" y="18636"/>
                    <a:pt x="21071" y="19342"/>
                  </a:cubicBezTo>
                  <a:cubicBezTo>
                    <a:pt x="20541" y="20049"/>
                    <a:pt x="18847" y="20654"/>
                    <a:pt x="15988" y="20957"/>
                  </a:cubicBezTo>
                  <a:cubicBezTo>
                    <a:pt x="13129" y="21260"/>
                    <a:pt x="9106" y="21260"/>
                    <a:pt x="6247" y="20553"/>
                  </a:cubicBezTo>
                  <a:cubicBezTo>
                    <a:pt x="3388" y="19847"/>
                    <a:pt x="1694" y="18434"/>
                    <a:pt x="0" y="1702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6" name="Line"/>
            <p:cNvSpPr/>
            <p:nvPr/>
          </p:nvSpPr>
          <p:spPr>
            <a:xfrm>
              <a:off x="8440507" y="5713630"/>
              <a:ext cx="128188" cy="4603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4" h="21600" extrusionOk="0">
                  <a:moveTo>
                    <a:pt x="17357" y="0"/>
                  </a:moveTo>
                  <a:cubicBezTo>
                    <a:pt x="18900" y="327"/>
                    <a:pt x="20443" y="655"/>
                    <a:pt x="21021" y="1691"/>
                  </a:cubicBezTo>
                  <a:cubicBezTo>
                    <a:pt x="21600" y="2727"/>
                    <a:pt x="21214" y="4473"/>
                    <a:pt x="19093" y="7200"/>
                  </a:cubicBezTo>
                  <a:cubicBezTo>
                    <a:pt x="16971" y="9927"/>
                    <a:pt x="13114" y="13636"/>
                    <a:pt x="11186" y="15818"/>
                  </a:cubicBezTo>
                  <a:cubicBezTo>
                    <a:pt x="9257" y="18000"/>
                    <a:pt x="9257" y="18655"/>
                    <a:pt x="7714" y="19364"/>
                  </a:cubicBezTo>
                  <a:cubicBezTo>
                    <a:pt x="6171" y="20073"/>
                    <a:pt x="3086" y="2083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7" name="Line"/>
            <p:cNvSpPr/>
            <p:nvPr/>
          </p:nvSpPr>
          <p:spPr>
            <a:xfrm>
              <a:off x="8398654" y="5971728"/>
              <a:ext cx="313904" cy="418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80" y="14400"/>
                    <a:pt x="8960" y="7200"/>
                    <a:pt x="12560" y="3600"/>
                  </a:cubicBezTo>
                  <a:cubicBezTo>
                    <a:pt x="16160" y="0"/>
                    <a:pt x="18880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8" name="Line"/>
            <p:cNvSpPr/>
            <p:nvPr/>
          </p:nvSpPr>
          <p:spPr>
            <a:xfrm>
              <a:off x="8997231" y="5825631"/>
              <a:ext cx="182694" cy="2868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83" h="21148" extrusionOk="0">
                  <a:moveTo>
                    <a:pt x="19842" y="6657"/>
                  </a:moveTo>
                  <a:cubicBezTo>
                    <a:pt x="20116" y="5457"/>
                    <a:pt x="20389" y="4257"/>
                    <a:pt x="20526" y="3142"/>
                  </a:cubicBezTo>
                  <a:cubicBezTo>
                    <a:pt x="20663" y="2028"/>
                    <a:pt x="20663" y="999"/>
                    <a:pt x="19979" y="399"/>
                  </a:cubicBezTo>
                  <a:cubicBezTo>
                    <a:pt x="19296" y="-201"/>
                    <a:pt x="17929" y="-372"/>
                    <a:pt x="14784" y="1685"/>
                  </a:cubicBezTo>
                  <a:cubicBezTo>
                    <a:pt x="11640" y="3742"/>
                    <a:pt x="6718" y="8028"/>
                    <a:pt x="3848" y="11371"/>
                  </a:cubicBezTo>
                  <a:cubicBezTo>
                    <a:pt x="977" y="14714"/>
                    <a:pt x="156" y="17114"/>
                    <a:pt x="20" y="18742"/>
                  </a:cubicBezTo>
                  <a:cubicBezTo>
                    <a:pt x="-117" y="20371"/>
                    <a:pt x="430" y="21228"/>
                    <a:pt x="3027" y="21142"/>
                  </a:cubicBezTo>
                  <a:cubicBezTo>
                    <a:pt x="5625" y="21057"/>
                    <a:pt x="10273" y="20028"/>
                    <a:pt x="13417" y="18485"/>
                  </a:cubicBezTo>
                  <a:cubicBezTo>
                    <a:pt x="16561" y="16942"/>
                    <a:pt x="18202" y="14885"/>
                    <a:pt x="19159" y="13171"/>
                  </a:cubicBezTo>
                  <a:cubicBezTo>
                    <a:pt x="20116" y="11457"/>
                    <a:pt x="20389" y="10085"/>
                    <a:pt x="19979" y="10342"/>
                  </a:cubicBezTo>
                  <a:cubicBezTo>
                    <a:pt x="19569" y="10599"/>
                    <a:pt x="18475" y="12485"/>
                    <a:pt x="17929" y="14114"/>
                  </a:cubicBezTo>
                  <a:cubicBezTo>
                    <a:pt x="17382" y="15742"/>
                    <a:pt x="17382" y="17114"/>
                    <a:pt x="18065" y="17971"/>
                  </a:cubicBezTo>
                  <a:cubicBezTo>
                    <a:pt x="18749" y="18828"/>
                    <a:pt x="20116" y="19171"/>
                    <a:pt x="21483" y="1951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69" name="Line"/>
            <p:cNvSpPr/>
            <p:nvPr/>
          </p:nvSpPr>
          <p:spPr>
            <a:xfrm>
              <a:off x="9249680" y="5893681"/>
              <a:ext cx="216246" cy="1885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4" extrusionOk="0">
                  <a:moveTo>
                    <a:pt x="0" y="12639"/>
                  </a:moveTo>
                  <a:cubicBezTo>
                    <a:pt x="929" y="11858"/>
                    <a:pt x="1858" y="11078"/>
                    <a:pt x="2903" y="11078"/>
                  </a:cubicBezTo>
                  <a:cubicBezTo>
                    <a:pt x="3948" y="11078"/>
                    <a:pt x="5110" y="11858"/>
                    <a:pt x="5690" y="13029"/>
                  </a:cubicBezTo>
                  <a:cubicBezTo>
                    <a:pt x="6271" y="14200"/>
                    <a:pt x="6271" y="15762"/>
                    <a:pt x="5806" y="17453"/>
                  </a:cubicBezTo>
                  <a:cubicBezTo>
                    <a:pt x="5342" y="19145"/>
                    <a:pt x="4413" y="20967"/>
                    <a:pt x="4064" y="21097"/>
                  </a:cubicBezTo>
                  <a:cubicBezTo>
                    <a:pt x="3716" y="21227"/>
                    <a:pt x="3948" y="19666"/>
                    <a:pt x="5806" y="15762"/>
                  </a:cubicBezTo>
                  <a:cubicBezTo>
                    <a:pt x="7664" y="11858"/>
                    <a:pt x="11148" y="5613"/>
                    <a:pt x="14052" y="2620"/>
                  </a:cubicBezTo>
                  <a:cubicBezTo>
                    <a:pt x="16955" y="-373"/>
                    <a:pt x="19277" y="-113"/>
                    <a:pt x="21600" y="1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0" name="Line"/>
            <p:cNvSpPr/>
            <p:nvPr/>
          </p:nvSpPr>
          <p:spPr>
            <a:xfrm>
              <a:off x="9482415" y="5894997"/>
              <a:ext cx="232479" cy="205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5" h="21489" extrusionOk="0">
                  <a:moveTo>
                    <a:pt x="6004" y="0"/>
                  </a:moveTo>
                  <a:cubicBezTo>
                    <a:pt x="6627" y="971"/>
                    <a:pt x="7250" y="1942"/>
                    <a:pt x="6731" y="4004"/>
                  </a:cubicBezTo>
                  <a:cubicBezTo>
                    <a:pt x="6211" y="6067"/>
                    <a:pt x="4550" y="9222"/>
                    <a:pt x="3200" y="11892"/>
                  </a:cubicBezTo>
                  <a:cubicBezTo>
                    <a:pt x="1850" y="14562"/>
                    <a:pt x="811" y="16746"/>
                    <a:pt x="292" y="18445"/>
                  </a:cubicBezTo>
                  <a:cubicBezTo>
                    <a:pt x="-227" y="20144"/>
                    <a:pt x="-227" y="21357"/>
                    <a:pt x="1746" y="21479"/>
                  </a:cubicBezTo>
                  <a:cubicBezTo>
                    <a:pt x="3719" y="21600"/>
                    <a:pt x="7665" y="20629"/>
                    <a:pt x="11196" y="17960"/>
                  </a:cubicBezTo>
                  <a:cubicBezTo>
                    <a:pt x="14727" y="15290"/>
                    <a:pt x="17842" y="10921"/>
                    <a:pt x="19504" y="7888"/>
                  </a:cubicBezTo>
                  <a:cubicBezTo>
                    <a:pt x="21165" y="4854"/>
                    <a:pt x="21373" y="3155"/>
                    <a:pt x="18985" y="2063"/>
                  </a:cubicBezTo>
                  <a:cubicBezTo>
                    <a:pt x="16596" y="971"/>
                    <a:pt x="11611" y="485"/>
                    <a:pt x="8288" y="1092"/>
                  </a:cubicBezTo>
                  <a:cubicBezTo>
                    <a:pt x="4965" y="1699"/>
                    <a:pt x="3304" y="3398"/>
                    <a:pt x="1642" y="509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1" name="Line"/>
            <p:cNvSpPr/>
            <p:nvPr/>
          </p:nvSpPr>
          <p:spPr>
            <a:xfrm>
              <a:off x="9728715" y="5871745"/>
              <a:ext cx="196328" cy="2541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7" h="21272" extrusionOk="0">
                  <a:moveTo>
                    <a:pt x="3260" y="6616"/>
                  </a:moveTo>
                  <a:cubicBezTo>
                    <a:pt x="4516" y="6616"/>
                    <a:pt x="5772" y="6616"/>
                    <a:pt x="6274" y="7103"/>
                  </a:cubicBezTo>
                  <a:cubicBezTo>
                    <a:pt x="6777" y="7589"/>
                    <a:pt x="6525" y="8562"/>
                    <a:pt x="5395" y="10314"/>
                  </a:cubicBezTo>
                  <a:cubicBezTo>
                    <a:pt x="4265" y="12065"/>
                    <a:pt x="2256" y="14595"/>
                    <a:pt x="1125" y="16541"/>
                  </a:cubicBezTo>
                  <a:cubicBezTo>
                    <a:pt x="-5" y="18486"/>
                    <a:pt x="-256" y="19849"/>
                    <a:pt x="246" y="20627"/>
                  </a:cubicBezTo>
                  <a:cubicBezTo>
                    <a:pt x="749" y="21405"/>
                    <a:pt x="2004" y="21600"/>
                    <a:pt x="4767" y="20530"/>
                  </a:cubicBezTo>
                  <a:cubicBezTo>
                    <a:pt x="7530" y="19459"/>
                    <a:pt x="11800" y="17124"/>
                    <a:pt x="14814" y="13816"/>
                  </a:cubicBezTo>
                  <a:cubicBezTo>
                    <a:pt x="17828" y="10508"/>
                    <a:pt x="19586" y="6227"/>
                    <a:pt x="20465" y="3600"/>
                  </a:cubicBezTo>
                  <a:cubicBezTo>
                    <a:pt x="21344" y="973"/>
                    <a:pt x="21344" y="0"/>
                    <a:pt x="20967" y="0"/>
                  </a:cubicBezTo>
                  <a:cubicBezTo>
                    <a:pt x="20591" y="0"/>
                    <a:pt x="19837" y="973"/>
                    <a:pt x="19084" y="19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2" name="Line"/>
            <p:cNvSpPr/>
            <p:nvPr/>
          </p:nvSpPr>
          <p:spPr>
            <a:xfrm>
              <a:off x="9970806" y="5896041"/>
              <a:ext cx="206634" cy="221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8" h="20988" extrusionOk="0">
                  <a:moveTo>
                    <a:pt x="4048" y="2546"/>
                  </a:moveTo>
                  <a:cubicBezTo>
                    <a:pt x="5008" y="3207"/>
                    <a:pt x="5968" y="3868"/>
                    <a:pt x="5848" y="5962"/>
                  </a:cubicBezTo>
                  <a:cubicBezTo>
                    <a:pt x="5728" y="8056"/>
                    <a:pt x="4528" y="11583"/>
                    <a:pt x="3208" y="14558"/>
                  </a:cubicBezTo>
                  <a:cubicBezTo>
                    <a:pt x="1888" y="17534"/>
                    <a:pt x="448" y="19958"/>
                    <a:pt x="88" y="20730"/>
                  </a:cubicBezTo>
                  <a:cubicBezTo>
                    <a:pt x="-272" y="21501"/>
                    <a:pt x="448" y="20619"/>
                    <a:pt x="2728" y="17093"/>
                  </a:cubicBezTo>
                  <a:cubicBezTo>
                    <a:pt x="5008" y="13566"/>
                    <a:pt x="8848" y="7395"/>
                    <a:pt x="11248" y="3979"/>
                  </a:cubicBezTo>
                  <a:cubicBezTo>
                    <a:pt x="13648" y="562"/>
                    <a:pt x="14608" y="-99"/>
                    <a:pt x="15448" y="11"/>
                  </a:cubicBezTo>
                  <a:cubicBezTo>
                    <a:pt x="16288" y="121"/>
                    <a:pt x="17008" y="1003"/>
                    <a:pt x="17368" y="2656"/>
                  </a:cubicBezTo>
                  <a:cubicBezTo>
                    <a:pt x="17728" y="4309"/>
                    <a:pt x="17728" y="6734"/>
                    <a:pt x="18328" y="9489"/>
                  </a:cubicBezTo>
                  <a:cubicBezTo>
                    <a:pt x="18928" y="12244"/>
                    <a:pt x="20128" y="15330"/>
                    <a:pt x="21328" y="184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3" name="Line"/>
            <p:cNvSpPr/>
            <p:nvPr/>
          </p:nvSpPr>
          <p:spPr>
            <a:xfrm>
              <a:off x="10121638" y="5622947"/>
              <a:ext cx="436283" cy="4813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4" h="21496" extrusionOk="0">
                  <a:moveTo>
                    <a:pt x="19199" y="0"/>
                  </a:moveTo>
                  <a:cubicBezTo>
                    <a:pt x="19771" y="0"/>
                    <a:pt x="20342" y="0"/>
                    <a:pt x="20742" y="260"/>
                  </a:cubicBezTo>
                  <a:cubicBezTo>
                    <a:pt x="21142" y="519"/>
                    <a:pt x="21371" y="1038"/>
                    <a:pt x="21428" y="3323"/>
                  </a:cubicBezTo>
                  <a:cubicBezTo>
                    <a:pt x="21485" y="5608"/>
                    <a:pt x="21371" y="9658"/>
                    <a:pt x="21256" y="12098"/>
                  </a:cubicBezTo>
                  <a:cubicBezTo>
                    <a:pt x="21142" y="14538"/>
                    <a:pt x="21028" y="15369"/>
                    <a:pt x="21028" y="16096"/>
                  </a:cubicBezTo>
                  <a:cubicBezTo>
                    <a:pt x="21028" y="16823"/>
                    <a:pt x="21142" y="17446"/>
                    <a:pt x="20971" y="17446"/>
                  </a:cubicBezTo>
                  <a:cubicBezTo>
                    <a:pt x="20799" y="17446"/>
                    <a:pt x="20342" y="16823"/>
                    <a:pt x="18628" y="16252"/>
                  </a:cubicBezTo>
                  <a:cubicBezTo>
                    <a:pt x="16914" y="15681"/>
                    <a:pt x="13942" y="15162"/>
                    <a:pt x="11028" y="15473"/>
                  </a:cubicBezTo>
                  <a:cubicBezTo>
                    <a:pt x="8114" y="15785"/>
                    <a:pt x="5256" y="16927"/>
                    <a:pt x="3485" y="17706"/>
                  </a:cubicBezTo>
                  <a:cubicBezTo>
                    <a:pt x="1714" y="18485"/>
                    <a:pt x="1028" y="18900"/>
                    <a:pt x="571" y="19419"/>
                  </a:cubicBezTo>
                  <a:cubicBezTo>
                    <a:pt x="114" y="19938"/>
                    <a:pt x="-115" y="20562"/>
                    <a:pt x="56" y="20977"/>
                  </a:cubicBezTo>
                  <a:cubicBezTo>
                    <a:pt x="228" y="21392"/>
                    <a:pt x="799" y="21600"/>
                    <a:pt x="3371" y="21444"/>
                  </a:cubicBezTo>
                  <a:cubicBezTo>
                    <a:pt x="5942" y="21288"/>
                    <a:pt x="10514" y="20769"/>
                    <a:pt x="13199" y="20302"/>
                  </a:cubicBezTo>
                  <a:cubicBezTo>
                    <a:pt x="15885" y="19835"/>
                    <a:pt x="16685" y="19419"/>
                    <a:pt x="17485" y="190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4" name="Line"/>
            <p:cNvSpPr/>
            <p:nvPr/>
          </p:nvSpPr>
          <p:spPr>
            <a:xfrm>
              <a:off x="2523933" y="6859633"/>
              <a:ext cx="754612" cy="4410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9" h="21339" extrusionOk="0">
                  <a:moveTo>
                    <a:pt x="3624" y="6316"/>
                  </a:moveTo>
                  <a:cubicBezTo>
                    <a:pt x="3624" y="5416"/>
                    <a:pt x="3624" y="4516"/>
                    <a:pt x="3591" y="3785"/>
                  </a:cubicBezTo>
                  <a:cubicBezTo>
                    <a:pt x="3558" y="3054"/>
                    <a:pt x="3491" y="2491"/>
                    <a:pt x="3425" y="2547"/>
                  </a:cubicBezTo>
                  <a:cubicBezTo>
                    <a:pt x="3359" y="2604"/>
                    <a:pt x="3292" y="3279"/>
                    <a:pt x="3259" y="5641"/>
                  </a:cubicBezTo>
                  <a:cubicBezTo>
                    <a:pt x="3226" y="8004"/>
                    <a:pt x="3226" y="12054"/>
                    <a:pt x="3159" y="14754"/>
                  </a:cubicBezTo>
                  <a:cubicBezTo>
                    <a:pt x="3093" y="17453"/>
                    <a:pt x="2960" y="18803"/>
                    <a:pt x="2794" y="19760"/>
                  </a:cubicBezTo>
                  <a:cubicBezTo>
                    <a:pt x="2627" y="20716"/>
                    <a:pt x="2428" y="21278"/>
                    <a:pt x="2162" y="21335"/>
                  </a:cubicBezTo>
                  <a:cubicBezTo>
                    <a:pt x="1896" y="21391"/>
                    <a:pt x="1564" y="20941"/>
                    <a:pt x="1298" y="20491"/>
                  </a:cubicBezTo>
                  <a:cubicBezTo>
                    <a:pt x="1032" y="20041"/>
                    <a:pt x="833" y="19591"/>
                    <a:pt x="567" y="18916"/>
                  </a:cubicBezTo>
                  <a:cubicBezTo>
                    <a:pt x="301" y="18241"/>
                    <a:pt x="-31" y="17341"/>
                    <a:pt x="2" y="16947"/>
                  </a:cubicBezTo>
                  <a:cubicBezTo>
                    <a:pt x="35" y="16553"/>
                    <a:pt x="434" y="16666"/>
                    <a:pt x="1265" y="16441"/>
                  </a:cubicBezTo>
                  <a:cubicBezTo>
                    <a:pt x="2096" y="16216"/>
                    <a:pt x="3359" y="15654"/>
                    <a:pt x="4588" y="13797"/>
                  </a:cubicBezTo>
                  <a:cubicBezTo>
                    <a:pt x="5818" y="11941"/>
                    <a:pt x="7014" y="8791"/>
                    <a:pt x="7612" y="6429"/>
                  </a:cubicBezTo>
                  <a:cubicBezTo>
                    <a:pt x="8210" y="4066"/>
                    <a:pt x="8210" y="2491"/>
                    <a:pt x="8210" y="1422"/>
                  </a:cubicBezTo>
                  <a:cubicBezTo>
                    <a:pt x="8210" y="354"/>
                    <a:pt x="8210" y="-209"/>
                    <a:pt x="8111" y="72"/>
                  </a:cubicBezTo>
                  <a:cubicBezTo>
                    <a:pt x="8011" y="354"/>
                    <a:pt x="7811" y="1479"/>
                    <a:pt x="7512" y="4179"/>
                  </a:cubicBezTo>
                  <a:cubicBezTo>
                    <a:pt x="7213" y="6879"/>
                    <a:pt x="6815" y="11154"/>
                    <a:pt x="6682" y="14079"/>
                  </a:cubicBezTo>
                  <a:cubicBezTo>
                    <a:pt x="6549" y="17004"/>
                    <a:pt x="6682" y="18578"/>
                    <a:pt x="6881" y="19535"/>
                  </a:cubicBezTo>
                  <a:cubicBezTo>
                    <a:pt x="7080" y="20491"/>
                    <a:pt x="7346" y="20828"/>
                    <a:pt x="7811" y="20772"/>
                  </a:cubicBezTo>
                  <a:cubicBezTo>
                    <a:pt x="8277" y="20716"/>
                    <a:pt x="8941" y="20266"/>
                    <a:pt x="9706" y="18916"/>
                  </a:cubicBezTo>
                  <a:cubicBezTo>
                    <a:pt x="10470" y="17566"/>
                    <a:pt x="11334" y="15316"/>
                    <a:pt x="11866" y="13966"/>
                  </a:cubicBezTo>
                  <a:cubicBezTo>
                    <a:pt x="12397" y="12616"/>
                    <a:pt x="12597" y="12166"/>
                    <a:pt x="12730" y="12447"/>
                  </a:cubicBezTo>
                  <a:cubicBezTo>
                    <a:pt x="12863" y="12728"/>
                    <a:pt x="12929" y="13741"/>
                    <a:pt x="12929" y="14585"/>
                  </a:cubicBezTo>
                  <a:cubicBezTo>
                    <a:pt x="12929" y="15428"/>
                    <a:pt x="12863" y="16103"/>
                    <a:pt x="12995" y="16610"/>
                  </a:cubicBezTo>
                  <a:cubicBezTo>
                    <a:pt x="13128" y="17116"/>
                    <a:pt x="13461" y="17453"/>
                    <a:pt x="14059" y="17003"/>
                  </a:cubicBezTo>
                  <a:cubicBezTo>
                    <a:pt x="14657" y="16553"/>
                    <a:pt x="15521" y="15316"/>
                    <a:pt x="16119" y="14247"/>
                  </a:cubicBezTo>
                  <a:cubicBezTo>
                    <a:pt x="16717" y="13178"/>
                    <a:pt x="17050" y="12278"/>
                    <a:pt x="17282" y="11378"/>
                  </a:cubicBezTo>
                  <a:cubicBezTo>
                    <a:pt x="17515" y="10478"/>
                    <a:pt x="17648" y="9578"/>
                    <a:pt x="17615" y="9466"/>
                  </a:cubicBezTo>
                  <a:cubicBezTo>
                    <a:pt x="17581" y="9353"/>
                    <a:pt x="17382" y="10028"/>
                    <a:pt x="17149" y="11491"/>
                  </a:cubicBezTo>
                  <a:cubicBezTo>
                    <a:pt x="16917" y="12953"/>
                    <a:pt x="16651" y="15203"/>
                    <a:pt x="17382" y="16891"/>
                  </a:cubicBezTo>
                  <a:cubicBezTo>
                    <a:pt x="18113" y="18578"/>
                    <a:pt x="19841" y="19703"/>
                    <a:pt x="21569" y="2082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5" name="Line"/>
            <p:cNvSpPr/>
            <p:nvPr/>
          </p:nvSpPr>
          <p:spPr>
            <a:xfrm>
              <a:off x="3565131" y="6978905"/>
              <a:ext cx="457731" cy="3085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5" h="21079" extrusionOk="0">
                  <a:moveTo>
                    <a:pt x="5863" y="5057"/>
                  </a:moveTo>
                  <a:cubicBezTo>
                    <a:pt x="5863" y="4104"/>
                    <a:pt x="5863" y="3151"/>
                    <a:pt x="5645" y="2198"/>
                  </a:cubicBezTo>
                  <a:cubicBezTo>
                    <a:pt x="5427" y="1245"/>
                    <a:pt x="4990" y="292"/>
                    <a:pt x="4554" y="54"/>
                  </a:cubicBezTo>
                  <a:cubicBezTo>
                    <a:pt x="4117" y="-184"/>
                    <a:pt x="3681" y="292"/>
                    <a:pt x="2972" y="2754"/>
                  </a:cubicBezTo>
                  <a:cubicBezTo>
                    <a:pt x="2263" y="5216"/>
                    <a:pt x="1281" y="9663"/>
                    <a:pt x="736" y="12522"/>
                  </a:cubicBezTo>
                  <a:cubicBezTo>
                    <a:pt x="190" y="15381"/>
                    <a:pt x="81" y="16651"/>
                    <a:pt x="27" y="17763"/>
                  </a:cubicBezTo>
                  <a:cubicBezTo>
                    <a:pt x="-28" y="18875"/>
                    <a:pt x="-28" y="19828"/>
                    <a:pt x="299" y="20463"/>
                  </a:cubicBezTo>
                  <a:cubicBezTo>
                    <a:pt x="627" y="21098"/>
                    <a:pt x="1281" y="21416"/>
                    <a:pt x="2645" y="20542"/>
                  </a:cubicBezTo>
                  <a:cubicBezTo>
                    <a:pt x="4008" y="19669"/>
                    <a:pt x="6081" y="17604"/>
                    <a:pt x="7608" y="15698"/>
                  </a:cubicBezTo>
                  <a:cubicBezTo>
                    <a:pt x="9136" y="13792"/>
                    <a:pt x="10117" y="12045"/>
                    <a:pt x="10827" y="10934"/>
                  </a:cubicBezTo>
                  <a:cubicBezTo>
                    <a:pt x="11536" y="9822"/>
                    <a:pt x="11972" y="9345"/>
                    <a:pt x="12245" y="9584"/>
                  </a:cubicBezTo>
                  <a:cubicBezTo>
                    <a:pt x="12517" y="9822"/>
                    <a:pt x="12627" y="10775"/>
                    <a:pt x="12681" y="11807"/>
                  </a:cubicBezTo>
                  <a:cubicBezTo>
                    <a:pt x="12736" y="12840"/>
                    <a:pt x="12736" y="13951"/>
                    <a:pt x="12954" y="14825"/>
                  </a:cubicBezTo>
                  <a:cubicBezTo>
                    <a:pt x="13172" y="15698"/>
                    <a:pt x="13608" y="16334"/>
                    <a:pt x="14863" y="16175"/>
                  </a:cubicBezTo>
                  <a:cubicBezTo>
                    <a:pt x="16117" y="16016"/>
                    <a:pt x="18190" y="15063"/>
                    <a:pt x="19554" y="13316"/>
                  </a:cubicBezTo>
                  <a:cubicBezTo>
                    <a:pt x="20917" y="11569"/>
                    <a:pt x="21572" y="9028"/>
                    <a:pt x="21463" y="6725"/>
                  </a:cubicBezTo>
                  <a:cubicBezTo>
                    <a:pt x="21354" y="4422"/>
                    <a:pt x="20481" y="2357"/>
                    <a:pt x="19172" y="1801"/>
                  </a:cubicBezTo>
                  <a:cubicBezTo>
                    <a:pt x="17863" y="1245"/>
                    <a:pt x="16117" y="2198"/>
                    <a:pt x="15190" y="3548"/>
                  </a:cubicBezTo>
                  <a:cubicBezTo>
                    <a:pt x="14263" y="4898"/>
                    <a:pt x="14154" y="6645"/>
                    <a:pt x="14045" y="83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6" name="Line"/>
            <p:cNvSpPr/>
            <p:nvPr/>
          </p:nvSpPr>
          <p:spPr>
            <a:xfrm>
              <a:off x="4004009" y="6997146"/>
              <a:ext cx="230197" cy="260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100"/>
                  </a:moveTo>
                  <a:cubicBezTo>
                    <a:pt x="1091" y="7907"/>
                    <a:pt x="2182" y="7714"/>
                    <a:pt x="3382" y="7425"/>
                  </a:cubicBezTo>
                  <a:cubicBezTo>
                    <a:pt x="4582" y="7136"/>
                    <a:pt x="5891" y="6750"/>
                    <a:pt x="6655" y="7136"/>
                  </a:cubicBezTo>
                  <a:cubicBezTo>
                    <a:pt x="7418" y="7521"/>
                    <a:pt x="7636" y="8679"/>
                    <a:pt x="7527" y="10704"/>
                  </a:cubicBezTo>
                  <a:cubicBezTo>
                    <a:pt x="7418" y="12729"/>
                    <a:pt x="6982" y="15621"/>
                    <a:pt x="6655" y="17839"/>
                  </a:cubicBezTo>
                  <a:cubicBezTo>
                    <a:pt x="6327" y="20057"/>
                    <a:pt x="6109" y="21600"/>
                    <a:pt x="6327" y="21600"/>
                  </a:cubicBezTo>
                  <a:cubicBezTo>
                    <a:pt x="6545" y="21600"/>
                    <a:pt x="7200" y="20057"/>
                    <a:pt x="8618" y="17164"/>
                  </a:cubicBezTo>
                  <a:cubicBezTo>
                    <a:pt x="10036" y="14271"/>
                    <a:pt x="12218" y="10029"/>
                    <a:pt x="14509" y="6943"/>
                  </a:cubicBezTo>
                  <a:cubicBezTo>
                    <a:pt x="16800" y="3857"/>
                    <a:pt x="19200" y="19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7" name="Line"/>
            <p:cNvSpPr/>
            <p:nvPr/>
          </p:nvSpPr>
          <p:spPr>
            <a:xfrm>
              <a:off x="4259737" y="6981636"/>
              <a:ext cx="444255" cy="2702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273" extrusionOk="0">
                  <a:moveTo>
                    <a:pt x="1121" y="3967"/>
                  </a:moveTo>
                  <a:cubicBezTo>
                    <a:pt x="1457" y="5981"/>
                    <a:pt x="1793" y="7994"/>
                    <a:pt x="1625" y="10557"/>
                  </a:cubicBezTo>
                  <a:cubicBezTo>
                    <a:pt x="1457" y="13120"/>
                    <a:pt x="785" y="16232"/>
                    <a:pt x="394" y="18245"/>
                  </a:cubicBezTo>
                  <a:cubicBezTo>
                    <a:pt x="2" y="20259"/>
                    <a:pt x="-110" y="21174"/>
                    <a:pt x="114" y="21265"/>
                  </a:cubicBezTo>
                  <a:cubicBezTo>
                    <a:pt x="338" y="21357"/>
                    <a:pt x="897" y="20625"/>
                    <a:pt x="1960" y="17971"/>
                  </a:cubicBezTo>
                  <a:cubicBezTo>
                    <a:pt x="3024" y="15316"/>
                    <a:pt x="4591" y="10740"/>
                    <a:pt x="5542" y="8086"/>
                  </a:cubicBezTo>
                  <a:cubicBezTo>
                    <a:pt x="6493" y="5432"/>
                    <a:pt x="6829" y="4699"/>
                    <a:pt x="7277" y="4150"/>
                  </a:cubicBezTo>
                  <a:cubicBezTo>
                    <a:pt x="7724" y="3601"/>
                    <a:pt x="8284" y="3235"/>
                    <a:pt x="8731" y="3601"/>
                  </a:cubicBezTo>
                  <a:cubicBezTo>
                    <a:pt x="9179" y="3967"/>
                    <a:pt x="9515" y="5065"/>
                    <a:pt x="9739" y="6164"/>
                  </a:cubicBezTo>
                  <a:cubicBezTo>
                    <a:pt x="9963" y="7262"/>
                    <a:pt x="10074" y="8360"/>
                    <a:pt x="10074" y="10099"/>
                  </a:cubicBezTo>
                  <a:cubicBezTo>
                    <a:pt x="10074" y="11838"/>
                    <a:pt x="9963" y="14218"/>
                    <a:pt x="10298" y="15408"/>
                  </a:cubicBezTo>
                  <a:cubicBezTo>
                    <a:pt x="10634" y="16598"/>
                    <a:pt x="11417" y="16598"/>
                    <a:pt x="13040" y="15042"/>
                  </a:cubicBezTo>
                  <a:cubicBezTo>
                    <a:pt x="14663" y="13486"/>
                    <a:pt x="17125" y="10374"/>
                    <a:pt x="18636" y="8086"/>
                  </a:cubicBezTo>
                  <a:cubicBezTo>
                    <a:pt x="20147" y="5798"/>
                    <a:pt x="20707" y="4333"/>
                    <a:pt x="21042" y="3052"/>
                  </a:cubicBezTo>
                  <a:cubicBezTo>
                    <a:pt x="21378" y="1771"/>
                    <a:pt x="21490" y="672"/>
                    <a:pt x="21266" y="215"/>
                  </a:cubicBezTo>
                  <a:cubicBezTo>
                    <a:pt x="21042" y="-243"/>
                    <a:pt x="20483" y="-60"/>
                    <a:pt x="19308" y="1679"/>
                  </a:cubicBezTo>
                  <a:cubicBezTo>
                    <a:pt x="18132" y="3418"/>
                    <a:pt x="16342" y="6713"/>
                    <a:pt x="15446" y="9825"/>
                  </a:cubicBezTo>
                  <a:cubicBezTo>
                    <a:pt x="14551" y="12937"/>
                    <a:pt x="14551" y="15865"/>
                    <a:pt x="15614" y="17604"/>
                  </a:cubicBezTo>
                  <a:cubicBezTo>
                    <a:pt x="16678" y="19343"/>
                    <a:pt x="18804" y="19893"/>
                    <a:pt x="20930" y="204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8" name="Line"/>
            <p:cNvSpPr/>
            <p:nvPr/>
          </p:nvSpPr>
          <p:spPr>
            <a:xfrm>
              <a:off x="4848060" y="6919131"/>
              <a:ext cx="341806" cy="303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44" extrusionOk="0">
                  <a:moveTo>
                    <a:pt x="0" y="10728"/>
                  </a:moveTo>
                  <a:cubicBezTo>
                    <a:pt x="735" y="12178"/>
                    <a:pt x="1469" y="13629"/>
                    <a:pt x="1837" y="15080"/>
                  </a:cubicBezTo>
                  <a:cubicBezTo>
                    <a:pt x="2204" y="16531"/>
                    <a:pt x="2204" y="17981"/>
                    <a:pt x="1984" y="19110"/>
                  </a:cubicBezTo>
                  <a:cubicBezTo>
                    <a:pt x="1763" y="20238"/>
                    <a:pt x="1322" y="21044"/>
                    <a:pt x="882" y="21044"/>
                  </a:cubicBezTo>
                  <a:cubicBezTo>
                    <a:pt x="441" y="21044"/>
                    <a:pt x="0" y="20238"/>
                    <a:pt x="441" y="17740"/>
                  </a:cubicBezTo>
                  <a:cubicBezTo>
                    <a:pt x="882" y="15241"/>
                    <a:pt x="2204" y="11050"/>
                    <a:pt x="4114" y="7504"/>
                  </a:cubicBezTo>
                  <a:cubicBezTo>
                    <a:pt x="6024" y="3957"/>
                    <a:pt x="8522" y="1056"/>
                    <a:pt x="11535" y="250"/>
                  </a:cubicBezTo>
                  <a:cubicBezTo>
                    <a:pt x="14547" y="-556"/>
                    <a:pt x="18073" y="734"/>
                    <a:pt x="21600" y="20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79" name="Line"/>
            <p:cNvSpPr/>
            <p:nvPr/>
          </p:nvSpPr>
          <p:spPr>
            <a:xfrm>
              <a:off x="5315427" y="7080853"/>
              <a:ext cx="585953" cy="488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3086" y="2057"/>
                    <a:pt x="6171" y="4114"/>
                    <a:pt x="9214" y="6686"/>
                  </a:cubicBezTo>
                  <a:cubicBezTo>
                    <a:pt x="12257" y="9257"/>
                    <a:pt x="15257" y="12343"/>
                    <a:pt x="17314" y="14914"/>
                  </a:cubicBezTo>
                  <a:cubicBezTo>
                    <a:pt x="19371" y="17486"/>
                    <a:pt x="20486" y="19543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0" name="Line"/>
            <p:cNvSpPr/>
            <p:nvPr/>
          </p:nvSpPr>
          <p:spPr>
            <a:xfrm>
              <a:off x="2657713" y="4423914"/>
              <a:ext cx="90684" cy="361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7" extrusionOk="0">
                  <a:moveTo>
                    <a:pt x="21600" y="367"/>
                  </a:moveTo>
                  <a:cubicBezTo>
                    <a:pt x="17169" y="92"/>
                    <a:pt x="12738" y="-183"/>
                    <a:pt x="10523" y="161"/>
                  </a:cubicBezTo>
                  <a:cubicBezTo>
                    <a:pt x="8308" y="505"/>
                    <a:pt x="8308" y="1468"/>
                    <a:pt x="7200" y="4082"/>
                  </a:cubicBezTo>
                  <a:cubicBezTo>
                    <a:pt x="6092" y="6696"/>
                    <a:pt x="3877" y="10961"/>
                    <a:pt x="2492" y="14125"/>
                  </a:cubicBezTo>
                  <a:cubicBezTo>
                    <a:pt x="1108" y="17290"/>
                    <a:pt x="554" y="19353"/>
                    <a:pt x="0" y="2141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1" name="Line"/>
            <p:cNvSpPr/>
            <p:nvPr/>
          </p:nvSpPr>
          <p:spPr>
            <a:xfrm>
              <a:off x="2390793" y="4203814"/>
              <a:ext cx="727313" cy="600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7" h="21372" extrusionOk="0">
                  <a:moveTo>
                    <a:pt x="1086" y="14758"/>
                  </a:moveTo>
                  <a:cubicBezTo>
                    <a:pt x="605" y="14840"/>
                    <a:pt x="123" y="14923"/>
                    <a:pt x="20" y="14840"/>
                  </a:cubicBezTo>
                  <a:cubicBezTo>
                    <a:pt x="-83" y="14758"/>
                    <a:pt x="192" y="14509"/>
                    <a:pt x="1224" y="13764"/>
                  </a:cubicBezTo>
                  <a:cubicBezTo>
                    <a:pt x="2256" y="13020"/>
                    <a:pt x="4044" y="11778"/>
                    <a:pt x="6074" y="10247"/>
                  </a:cubicBezTo>
                  <a:cubicBezTo>
                    <a:pt x="8103" y="8716"/>
                    <a:pt x="10373" y="6895"/>
                    <a:pt x="12265" y="5199"/>
                  </a:cubicBezTo>
                  <a:cubicBezTo>
                    <a:pt x="14156" y="3502"/>
                    <a:pt x="15670" y="1930"/>
                    <a:pt x="16564" y="1020"/>
                  </a:cubicBezTo>
                  <a:cubicBezTo>
                    <a:pt x="17458" y="109"/>
                    <a:pt x="17734" y="-139"/>
                    <a:pt x="17802" y="68"/>
                  </a:cubicBezTo>
                  <a:cubicBezTo>
                    <a:pt x="17871" y="275"/>
                    <a:pt x="17734" y="937"/>
                    <a:pt x="17183" y="2882"/>
                  </a:cubicBezTo>
                  <a:cubicBezTo>
                    <a:pt x="16633" y="4827"/>
                    <a:pt x="15670" y="8054"/>
                    <a:pt x="14776" y="10827"/>
                  </a:cubicBezTo>
                  <a:cubicBezTo>
                    <a:pt x="13881" y="13599"/>
                    <a:pt x="13056" y="15916"/>
                    <a:pt x="12609" y="17323"/>
                  </a:cubicBezTo>
                  <a:cubicBezTo>
                    <a:pt x="12162" y="18730"/>
                    <a:pt x="12093" y="19227"/>
                    <a:pt x="12058" y="19764"/>
                  </a:cubicBezTo>
                  <a:cubicBezTo>
                    <a:pt x="12024" y="20302"/>
                    <a:pt x="12024" y="20882"/>
                    <a:pt x="12230" y="21171"/>
                  </a:cubicBezTo>
                  <a:cubicBezTo>
                    <a:pt x="12437" y="21461"/>
                    <a:pt x="12849" y="21461"/>
                    <a:pt x="13537" y="21006"/>
                  </a:cubicBezTo>
                  <a:cubicBezTo>
                    <a:pt x="14225" y="20551"/>
                    <a:pt x="15188" y="19640"/>
                    <a:pt x="16151" y="18358"/>
                  </a:cubicBezTo>
                  <a:cubicBezTo>
                    <a:pt x="17114" y="17075"/>
                    <a:pt x="18078" y="15420"/>
                    <a:pt x="18697" y="14220"/>
                  </a:cubicBezTo>
                  <a:cubicBezTo>
                    <a:pt x="19316" y="13020"/>
                    <a:pt x="19591" y="12275"/>
                    <a:pt x="19900" y="12068"/>
                  </a:cubicBezTo>
                  <a:cubicBezTo>
                    <a:pt x="20210" y="11861"/>
                    <a:pt x="20554" y="12192"/>
                    <a:pt x="20657" y="12937"/>
                  </a:cubicBezTo>
                  <a:cubicBezTo>
                    <a:pt x="20760" y="13682"/>
                    <a:pt x="20623" y="14840"/>
                    <a:pt x="20554" y="15792"/>
                  </a:cubicBezTo>
                  <a:cubicBezTo>
                    <a:pt x="20485" y="16744"/>
                    <a:pt x="20485" y="17489"/>
                    <a:pt x="20657" y="17944"/>
                  </a:cubicBezTo>
                  <a:cubicBezTo>
                    <a:pt x="20829" y="18399"/>
                    <a:pt x="21173" y="18564"/>
                    <a:pt x="21517" y="187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2" name="Line"/>
            <p:cNvSpPr/>
            <p:nvPr/>
          </p:nvSpPr>
          <p:spPr>
            <a:xfrm>
              <a:off x="3195871" y="4534749"/>
              <a:ext cx="19893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32" h="21600" extrusionOk="0">
                  <a:moveTo>
                    <a:pt x="20532" y="0"/>
                  </a:moveTo>
                  <a:cubicBezTo>
                    <a:pt x="10932" y="4800"/>
                    <a:pt x="1332" y="9600"/>
                    <a:pt x="132" y="13200"/>
                  </a:cubicBezTo>
                  <a:cubicBezTo>
                    <a:pt x="-1068" y="16800"/>
                    <a:pt x="6132" y="19200"/>
                    <a:pt x="13332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3" name="Line"/>
            <p:cNvSpPr/>
            <p:nvPr/>
          </p:nvSpPr>
          <p:spPr>
            <a:xfrm>
              <a:off x="3309838" y="4504689"/>
              <a:ext cx="229466" cy="3300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6" h="21289" extrusionOk="0">
                  <a:moveTo>
                    <a:pt x="14589" y="589"/>
                  </a:moveTo>
                  <a:cubicBezTo>
                    <a:pt x="13725" y="139"/>
                    <a:pt x="12861" y="-311"/>
                    <a:pt x="10809" y="289"/>
                  </a:cubicBezTo>
                  <a:cubicBezTo>
                    <a:pt x="8757" y="889"/>
                    <a:pt x="5517" y="2539"/>
                    <a:pt x="3357" y="4114"/>
                  </a:cubicBezTo>
                  <a:cubicBezTo>
                    <a:pt x="1197" y="5689"/>
                    <a:pt x="117" y="7189"/>
                    <a:pt x="9" y="8164"/>
                  </a:cubicBezTo>
                  <a:cubicBezTo>
                    <a:pt x="-99" y="9139"/>
                    <a:pt x="765" y="9589"/>
                    <a:pt x="3249" y="9439"/>
                  </a:cubicBezTo>
                  <a:cubicBezTo>
                    <a:pt x="5733" y="9289"/>
                    <a:pt x="9837" y="8539"/>
                    <a:pt x="12645" y="8164"/>
                  </a:cubicBezTo>
                  <a:cubicBezTo>
                    <a:pt x="15453" y="7789"/>
                    <a:pt x="16965" y="7789"/>
                    <a:pt x="18369" y="8089"/>
                  </a:cubicBezTo>
                  <a:cubicBezTo>
                    <a:pt x="19773" y="8389"/>
                    <a:pt x="21069" y="8989"/>
                    <a:pt x="21285" y="10039"/>
                  </a:cubicBezTo>
                  <a:cubicBezTo>
                    <a:pt x="21501" y="11089"/>
                    <a:pt x="20637" y="12589"/>
                    <a:pt x="17397" y="14539"/>
                  </a:cubicBezTo>
                  <a:cubicBezTo>
                    <a:pt x="14157" y="16489"/>
                    <a:pt x="8541" y="18889"/>
                    <a:pt x="2925" y="212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4" name="Line"/>
            <p:cNvSpPr/>
            <p:nvPr/>
          </p:nvSpPr>
          <p:spPr>
            <a:xfrm>
              <a:off x="4010985" y="4453602"/>
              <a:ext cx="55806" cy="311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24" extrusionOk="0">
                  <a:moveTo>
                    <a:pt x="21600" y="784"/>
                  </a:moveTo>
                  <a:cubicBezTo>
                    <a:pt x="16200" y="304"/>
                    <a:pt x="10800" y="-176"/>
                    <a:pt x="7650" y="64"/>
                  </a:cubicBezTo>
                  <a:cubicBezTo>
                    <a:pt x="4500" y="304"/>
                    <a:pt x="3600" y="1264"/>
                    <a:pt x="2700" y="4944"/>
                  </a:cubicBezTo>
                  <a:cubicBezTo>
                    <a:pt x="1800" y="8624"/>
                    <a:pt x="900" y="15024"/>
                    <a:pt x="0" y="2142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5" name="Line"/>
            <p:cNvSpPr/>
            <p:nvPr/>
          </p:nvSpPr>
          <p:spPr>
            <a:xfrm>
              <a:off x="4143522" y="4442536"/>
              <a:ext cx="249073" cy="3851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7" h="21426" extrusionOk="0">
                  <a:moveTo>
                    <a:pt x="14862" y="2025"/>
                  </a:moveTo>
                  <a:cubicBezTo>
                    <a:pt x="14862" y="1249"/>
                    <a:pt x="14862" y="473"/>
                    <a:pt x="14367" y="149"/>
                  </a:cubicBezTo>
                  <a:cubicBezTo>
                    <a:pt x="13872" y="-174"/>
                    <a:pt x="12881" y="-45"/>
                    <a:pt x="10899" y="1249"/>
                  </a:cubicBezTo>
                  <a:cubicBezTo>
                    <a:pt x="8917" y="2542"/>
                    <a:pt x="5945" y="5000"/>
                    <a:pt x="4360" y="6552"/>
                  </a:cubicBezTo>
                  <a:cubicBezTo>
                    <a:pt x="2774" y="8104"/>
                    <a:pt x="2576" y="8751"/>
                    <a:pt x="3072" y="9139"/>
                  </a:cubicBezTo>
                  <a:cubicBezTo>
                    <a:pt x="3567" y="9527"/>
                    <a:pt x="4756" y="9656"/>
                    <a:pt x="7629" y="9656"/>
                  </a:cubicBezTo>
                  <a:cubicBezTo>
                    <a:pt x="10503" y="9656"/>
                    <a:pt x="15061" y="9527"/>
                    <a:pt x="17835" y="9656"/>
                  </a:cubicBezTo>
                  <a:cubicBezTo>
                    <a:pt x="20609" y="9785"/>
                    <a:pt x="21600" y="10173"/>
                    <a:pt x="21105" y="11337"/>
                  </a:cubicBezTo>
                  <a:cubicBezTo>
                    <a:pt x="20609" y="12501"/>
                    <a:pt x="18628" y="14442"/>
                    <a:pt x="14862" y="16252"/>
                  </a:cubicBezTo>
                  <a:cubicBezTo>
                    <a:pt x="11097" y="18063"/>
                    <a:pt x="5549" y="19745"/>
                    <a:pt x="0" y="2142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6" name="Line"/>
            <p:cNvSpPr/>
            <p:nvPr/>
          </p:nvSpPr>
          <p:spPr>
            <a:xfrm>
              <a:off x="4790303" y="4428266"/>
              <a:ext cx="322832" cy="3506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1429" extrusionOk="0">
                  <a:moveTo>
                    <a:pt x="12627" y="6508"/>
                  </a:moveTo>
                  <a:cubicBezTo>
                    <a:pt x="13090" y="5087"/>
                    <a:pt x="13552" y="3666"/>
                    <a:pt x="14092" y="2458"/>
                  </a:cubicBezTo>
                  <a:cubicBezTo>
                    <a:pt x="14632" y="1250"/>
                    <a:pt x="15250" y="255"/>
                    <a:pt x="15250" y="42"/>
                  </a:cubicBezTo>
                  <a:cubicBezTo>
                    <a:pt x="15250" y="-171"/>
                    <a:pt x="14632" y="397"/>
                    <a:pt x="12627" y="2458"/>
                  </a:cubicBezTo>
                  <a:cubicBezTo>
                    <a:pt x="10621" y="4518"/>
                    <a:pt x="7227" y="8071"/>
                    <a:pt x="4912" y="10913"/>
                  </a:cubicBezTo>
                  <a:cubicBezTo>
                    <a:pt x="2598" y="13755"/>
                    <a:pt x="1364" y="15887"/>
                    <a:pt x="670" y="17308"/>
                  </a:cubicBezTo>
                  <a:cubicBezTo>
                    <a:pt x="-25" y="18729"/>
                    <a:pt x="-179" y="19440"/>
                    <a:pt x="207" y="19866"/>
                  </a:cubicBezTo>
                  <a:cubicBezTo>
                    <a:pt x="592" y="20292"/>
                    <a:pt x="1518" y="20434"/>
                    <a:pt x="4295" y="19297"/>
                  </a:cubicBezTo>
                  <a:cubicBezTo>
                    <a:pt x="7072" y="18161"/>
                    <a:pt x="11701" y="15745"/>
                    <a:pt x="14324" y="14253"/>
                  </a:cubicBezTo>
                  <a:cubicBezTo>
                    <a:pt x="16947" y="12761"/>
                    <a:pt x="17564" y="12192"/>
                    <a:pt x="18258" y="11837"/>
                  </a:cubicBezTo>
                  <a:cubicBezTo>
                    <a:pt x="18952" y="11482"/>
                    <a:pt x="19724" y="11340"/>
                    <a:pt x="20187" y="11695"/>
                  </a:cubicBezTo>
                  <a:cubicBezTo>
                    <a:pt x="20650" y="12050"/>
                    <a:pt x="20804" y="12903"/>
                    <a:pt x="20958" y="14608"/>
                  </a:cubicBezTo>
                  <a:cubicBezTo>
                    <a:pt x="21112" y="16313"/>
                    <a:pt x="21267" y="18871"/>
                    <a:pt x="21421" y="21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7" name="Line"/>
            <p:cNvSpPr/>
            <p:nvPr/>
          </p:nvSpPr>
          <p:spPr>
            <a:xfrm>
              <a:off x="5573525" y="4476546"/>
              <a:ext cx="111611" cy="225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87" extrusionOk="0">
                  <a:moveTo>
                    <a:pt x="21600" y="2211"/>
                  </a:moveTo>
                  <a:cubicBezTo>
                    <a:pt x="19800" y="1330"/>
                    <a:pt x="18000" y="448"/>
                    <a:pt x="15975" y="118"/>
                  </a:cubicBezTo>
                  <a:cubicBezTo>
                    <a:pt x="13950" y="-213"/>
                    <a:pt x="11700" y="7"/>
                    <a:pt x="9225" y="2763"/>
                  </a:cubicBezTo>
                  <a:cubicBezTo>
                    <a:pt x="6750" y="5518"/>
                    <a:pt x="4050" y="10807"/>
                    <a:pt x="2475" y="14334"/>
                  </a:cubicBezTo>
                  <a:cubicBezTo>
                    <a:pt x="900" y="17860"/>
                    <a:pt x="450" y="19624"/>
                    <a:pt x="0" y="2138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8" name="Line"/>
            <p:cNvSpPr/>
            <p:nvPr/>
          </p:nvSpPr>
          <p:spPr>
            <a:xfrm>
              <a:off x="5532765" y="4249314"/>
              <a:ext cx="415120" cy="5138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8" h="21404" extrusionOk="0">
                  <a:moveTo>
                    <a:pt x="3466" y="3173"/>
                  </a:moveTo>
                  <a:cubicBezTo>
                    <a:pt x="3466" y="2689"/>
                    <a:pt x="3466" y="2205"/>
                    <a:pt x="3466" y="1575"/>
                  </a:cubicBezTo>
                  <a:cubicBezTo>
                    <a:pt x="3466" y="945"/>
                    <a:pt x="3466" y="171"/>
                    <a:pt x="3525" y="25"/>
                  </a:cubicBezTo>
                  <a:cubicBezTo>
                    <a:pt x="3584" y="-120"/>
                    <a:pt x="3701" y="364"/>
                    <a:pt x="5110" y="1672"/>
                  </a:cubicBezTo>
                  <a:cubicBezTo>
                    <a:pt x="6518" y="2980"/>
                    <a:pt x="9218" y="5110"/>
                    <a:pt x="12036" y="6999"/>
                  </a:cubicBezTo>
                  <a:cubicBezTo>
                    <a:pt x="14853" y="8888"/>
                    <a:pt x="17788" y="10535"/>
                    <a:pt x="19431" y="11939"/>
                  </a:cubicBezTo>
                  <a:cubicBezTo>
                    <a:pt x="21075" y="13344"/>
                    <a:pt x="21427" y="14506"/>
                    <a:pt x="20312" y="15668"/>
                  </a:cubicBezTo>
                  <a:cubicBezTo>
                    <a:pt x="19197" y="16831"/>
                    <a:pt x="16614" y="17993"/>
                    <a:pt x="13386" y="18962"/>
                  </a:cubicBezTo>
                  <a:cubicBezTo>
                    <a:pt x="10157" y="19930"/>
                    <a:pt x="6284" y="20705"/>
                    <a:pt x="3877" y="21093"/>
                  </a:cubicBezTo>
                  <a:cubicBezTo>
                    <a:pt x="1470" y="21480"/>
                    <a:pt x="531" y="21480"/>
                    <a:pt x="179" y="21238"/>
                  </a:cubicBezTo>
                  <a:cubicBezTo>
                    <a:pt x="-173" y="20996"/>
                    <a:pt x="62" y="20511"/>
                    <a:pt x="297" y="200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89" name="Line"/>
            <p:cNvSpPr/>
            <p:nvPr/>
          </p:nvSpPr>
          <p:spPr>
            <a:xfrm>
              <a:off x="5935975" y="4410060"/>
              <a:ext cx="375697" cy="3635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373" extrusionOk="0">
                  <a:moveTo>
                    <a:pt x="6733" y="4871"/>
                  </a:moveTo>
                  <a:cubicBezTo>
                    <a:pt x="6733" y="4050"/>
                    <a:pt x="6733" y="3230"/>
                    <a:pt x="7391" y="2546"/>
                  </a:cubicBezTo>
                  <a:cubicBezTo>
                    <a:pt x="8050" y="1863"/>
                    <a:pt x="9367" y="1316"/>
                    <a:pt x="10421" y="906"/>
                  </a:cubicBezTo>
                  <a:cubicBezTo>
                    <a:pt x="11474" y="496"/>
                    <a:pt x="12264" y="222"/>
                    <a:pt x="12989" y="86"/>
                  </a:cubicBezTo>
                  <a:cubicBezTo>
                    <a:pt x="13713" y="-51"/>
                    <a:pt x="14372" y="-51"/>
                    <a:pt x="14372" y="291"/>
                  </a:cubicBezTo>
                  <a:cubicBezTo>
                    <a:pt x="14372" y="633"/>
                    <a:pt x="13713" y="1316"/>
                    <a:pt x="11540" y="3298"/>
                  </a:cubicBezTo>
                  <a:cubicBezTo>
                    <a:pt x="9367" y="5281"/>
                    <a:pt x="5679" y="8562"/>
                    <a:pt x="3374" y="11227"/>
                  </a:cubicBezTo>
                  <a:cubicBezTo>
                    <a:pt x="1069" y="13893"/>
                    <a:pt x="147" y="15944"/>
                    <a:pt x="16" y="17516"/>
                  </a:cubicBezTo>
                  <a:cubicBezTo>
                    <a:pt x="-116" y="19088"/>
                    <a:pt x="543" y="20182"/>
                    <a:pt x="2782" y="20797"/>
                  </a:cubicBezTo>
                  <a:cubicBezTo>
                    <a:pt x="5021" y="21412"/>
                    <a:pt x="8840" y="21549"/>
                    <a:pt x="12133" y="21139"/>
                  </a:cubicBezTo>
                  <a:cubicBezTo>
                    <a:pt x="15425" y="20729"/>
                    <a:pt x="18191" y="19772"/>
                    <a:pt x="19706" y="18952"/>
                  </a:cubicBezTo>
                  <a:cubicBezTo>
                    <a:pt x="21221" y="18131"/>
                    <a:pt x="21484" y="17448"/>
                    <a:pt x="21155" y="16969"/>
                  </a:cubicBezTo>
                  <a:cubicBezTo>
                    <a:pt x="20825" y="16491"/>
                    <a:pt x="19904" y="16217"/>
                    <a:pt x="18586" y="16012"/>
                  </a:cubicBezTo>
                  <a:cubicBezTo>
                    <a:pt x="17269" y="15807"/>
                    <a:pt x="15557" y="15671"/>
                    <a:pt x="13845" y="1553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0" name="Line"/>
            <p:cNvSpPr/>
            <p:nvPr/>
          </p:nvSpPr>
          <p:spPr>
            <a:xfrm>
              <a:off x="5959267" y="4459992"/>
              <a:ext cx="659766" cy="3140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0" h="21292" extrusionOk="0">
                  <a:moveTo>
                    <a:pt x="5143" y="14529"/>
                  </a:moveTo>
                  <a:cubicBezTo>
                    <a:pt x="3859" y="14686"/>
                    <a:pt x="2575" y="14844"/>
                    <a:pt x="1631" y="15002"/>
                  </a:cubicBezTo>
                  <a:cubicBezTo>
                    <a:pt x="687" y="15159"/>
                    <a:pt x="83" y="15317"/>
                    <a:pt x="8" y="15159"/>
                  </a:cubicBezTo>
                  <a:cubicBezTo>
                    <a:pt x="-68" y="15002"/>
                    <a:pt x="385" y="14529"/>
                    <a:pt x="2047" y="13346"/>
                  </a:cubicBezTo>
                  <a:cubicBezTo>
                    <a:pt x="3708" y="12164"/>
                    <a:pt x="6578" y="10272"/>
                    <a:pt x="9297" y="8222"/>
                  </a:cubicBezTo>
                  <a:cubicBezTo>
                    <a:pt x="12016" y="6173"/>
                    <a:pt x="14584" y="3965"/>
                    <a:pt x="16094" y="2546"/>
                  </a:cubicBezTo>
                  <a:cubicBezTo>
                    <a:pt x="17605" y="1127"/>
                    <a:pt x="18058" y="497"/>
                    <a:pt x="18096" y="181"/>
                  </a:cubicBezTo>
                  <a:cubicBezTo>
                    <a:pt x="18133" y="-134"/>
                    <a:pt x="17756" y="-134"/>
                    <a:pt x="16774" y="970"/>
                  </a:cubicBezTo>
                  <a:cubicBezTo>
                    <a:pt x="15792" y="2073"/>
                    <a:pt x="14206" y="4281"/>
                    <a:pt x="13338" y="5936"/>
                  </a:cubicBezTo>
                  <a:cubicBezTo>
                    <a:pt x="12469" y="7592"/>
                    <a:pt x="12318" y="8695"/>
                    <a:pt x="12280" y="9641"/>
                  </a:cubicBezTo>
                  <a:cubicBezTo>
                    <a:pt x="12242" y="10587"/>
                    <a:pt x="12318" y="11375"/>
                    <a:pt x="13187" y="12006"/>
                  </a:cubicBezTo>
                  <a:cubicBezTo>
                    <a:pt x="14055" y="12637"/>
                    <a:pt x="15717" y="13110"/>
                    <a:pt x="17038" y="13346"/>
                  </a:cubicBezTo>
                  <a:cubicBezTo>
                    <a:pt x="18360" y="13583"/>
                    <a:pt x="19342" y="13583"/>
                    <a:pt x="20059" y="13819"/>
                  </a:cubicBezTo>
                  <a:cubicBezTo>
                    <a:pt x="20777" y="14056"/>
                    <a:pt x="21230" y="14529"/>
                    <a:pt x="21381" y="15159"/>
                  </a:cubicBezTo>
                  <a:cubicBezTo>
                    <a:pt x="21532" y="15790"/>
                    <a:pt x="21381" y="16578"/>
                    <a:pt x="20173" y="17682"/>
                  </a:cubicBezTo>
                  <a:cubicBezTo>
                    <a:pt x="18964" y="18786"/>
                    <a:pt x="16698" y="20205"/>
                    <a:pt x="15112" y="20835"/>
                  </a:cubicBezTo>
                  <a:cubicBezTo>
                    <a:pt x="13526" y="21466"/>
                    <a:pt x="12620" y="21308"/>
                    <a:pt x="11714" y="2115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1" name="Line"/>
            <p:cNvSpPr/>
            <p:nvPr/>
          </p:nvSpPr>
          <p:spPr>
            <a:xfrm>
              <a:off x="6658138" y="4410794"/>
              <a:ext cx="136123" cy="3750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376" extrusionOk="0">
                  <a:moveTo>
                    <a:pt x="21432" y="306"/>
                  </a:moveTo>
                  <a:cubicBezTo>
                    <a:pt x="19235" y="41"/>
                    <a:pt x="17039" y="-224"/>
                    <a:pt x="13927" y="306"/>
                  </a:cubicBezTo>
                  <a:cubicBezTo>
                    <a:pt x="10815" y="836"/>
                    <a:pt x="6788" y="2161"/>
                    <a:pt x="4042" y="4613"/>
                  </a:cubicBezTo>
                  <a:cubicBezTo>
                    <a:pt x="1296" y="7064"/>
                    <a:pt x="-168" y="10642"/>
                    <a:pt x="15" y="13624"/>
                  </a:cubicBezTo>
                  <a:cubicBezTo>
                    <a:pt x="198" y="16605"/>
                    <a:pt x="2029" y="18991"/>
                    <a:pt x="3859" y="2137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2" name="Line"/>
            <p:cNvSpPr/>
            <p:nvPr/>
          </p:nvSpPr>
          <p:spPr>
            <a:xfrm>
              <a:off x="6824728" y="4457146"/>
              <a:ext cx="373487" cy="3373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5" h="21174" extrusionOk="0">
                  <a:moveTo>
                    <a:pt x="6572" y="2682"/>
                  </a:moveTo>
                  <a:cubicBezTo>
                    <a:pt x="6440" y="1806"/>
                    <a:pt x="6308" y="931"/>
                    <a:pt x="5847" y="420"/>
                  </a:cubicBezTo>
                  <a:cubicBezTo>
                    <a:pt x="5386" y="-91"/>
                    <a:pt x="4596" y="-237"/>
                    <a:pt x="3740" y="566"/>
                  </a:cubicBezTo>
                  <a:cubicBezTo>
                    <a:pt x="2884" y="1368"/>
                    <a:pt x="1962" y="3120"/>
                    <a:pt x="1172" y="6185"/>
                  </a:cubicBezTo>
                  <a:cubicBezTo>
                    <a:pt x="382" y="9249"/>
                    <a:pt x="-277" y="13628"/>
                    <a:pt x="118" y="16547"/>
                  </a:cubicBezTo>
                  <a:cubicBezTo>
                    <a:pt x="513" y="19466"/>
                    <a:pt x="1962" y="20925"/>
                    <a:pt x="4728" y="21144"/>
                  </a:cubicBezTo>
                  <a:cubicBezTo>
                    <a:pt x="7494" y="21363"/>
                    <a:pt x="11577" y="20341"/>
                    <a:pt x="14474" y="19101"/>
                  </a:cubicBezTo>
                  <a:cubicBezTo>
                    <a:pt x="17372" y="17860"/>
                    <a:pt x="19084" y="16401"/>
                    <a:pt x="20072" y="15306"/>
                  </a:cubicBezTo>
                  <a:cubicBezTo>
                    <a:pt x="21060" y="14212"/>
                    <a:pt x="21323" y="13482"/>
                    <a:pt x="21060" y="13044"/>
                  </a:cubicBezTo>
                  <a:cubicBezTo>
                    <a:pt x="20796" y="12606"/>
                    <a:pt x="20006" y="12460"/>
                    <a:pt x="18030" y="13044"/>
                  </a:cubicBezTo>
                  <a:cubicBezTo>
                    <a:pt x="16055" y="13628"/>
                    <a:pt x="12894" y="14941"/>
                    <a:pt x="10852" y="15890"/>
                  </a:cubicBezTo>
                  <a:cubicBezTo>
                    <a:pt x="8811" y="16839"/>
                    <a:pt x="7889" y="17422"/>
                    <a:pt x="6967" y="1800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3" name="Line"/>
            <p:cNvSpPr/>
            <p:nvPr/>
          </p:nvSpPr>
          <p:spPr>
            <a:xfrm>
              <a:off x="7116727" y="4324923"/>
              <a:ext cx="420188" cy="5396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0" h="21422" extrusionOk="0">
                  <a:moveTo>
                    <a:pt x="7709" y="9438"/>
                  </a:moveTo>
                  <a:cubicBezTo>
                    <a:pt x="5821" y="12022"/>
                    <a:pt x="3932" y="14607"/>
                    <a:pt x="2634" y="16407"/>
                  </a:cubicBezTo>
                  <a:cubicBezTo>
                    <a:pt x="1335" y="18207"/>
                    <a:pt x="627" y="19222"/>
                    <a:pt x="273" y="19961"/>
                  </a:cubicBezTo>
                  <a:cubicBezTo>
                    <a:pt x="-81" y="20699"/>
                    <a:pt x="-81" y="21161"/>
                    <a:pt x="214" y="21345"/>
                  </a:cubicBezTo>
                  <a:cubicBezTo>
                    <a:pt x="509" y="21530"/>
                    <a:pt x="1099" y="21438"/>
                    <a:pt x="2339" y="20422"/>
                  </a:cubicBezTo>
                  <a:cubicBezTo>
                    <a:pt x="3578" y="19407"/>
                    <a:pt x="5467" y="17468"/>
                    <a:pt x="6647" y="16176"/>
                  </a:cubicBezTo>
                  <a:cubicBezTo>
                    <a:pt x="7827" y="14884"/>
                    <a:pt x="8299" y="14238"/>
                    <a:pt x="8712" y="13684"/>
                  </a:cubicBezTo>
                  <a:cubicBezTo>
                    <a:pt x="9126" y="13130"/>
                    <a:pt x="9480" y="12668"/>
                    <a:pt x="9952" y="12530"/>
                  </a:cubicBezTo>
                  <a:cubicBezTo>
                    <a:pt x="10424" y="12392"/>
                    <a:pt x="11014" y="12576"/>
                    <a:pt x="11368" y="13084"/>
                  </a:cubicBezTo>
                  <a:cubicBezTo>
                    <a:pt x="11722" y="13592"/>
                    <a:pt x="11840" y="14422"/>
                    <a:pt x="12430" y="15438"/>
                  </a:cubicBezTo>
                  <a:cubicBezTo>
                    <a:pt x="13021" y="16453"/>
                    <a:pt x="14083" y="17653"/>
                    <a:pt x="15204" y="18253"/>
                  </a:cubicBezTo>
                  <a:cubicBezTo>
                    <a:pt x="16326" y="18853"/>
                    <a:pt x="17506" y="18853"/>
                    <a:pt x="18686" y="18022"/>
                  </a:cubicBezTo>
                  <a:cubicBezTo>
                    <a:pt x="19867" y="17192"/>
                    <a:pt x="21047" y="15530"/>
                    <a:pt x="21283" y="13038"/>
                  </a:cubicBezTo>
                  <a:cubicBezTo>
                    <a:pt x="21519" y="10545"/>
                    <a:pt x="20811" y="7222"/>
                    <a:pt x="20103" y="4961"/>
                  </a:cubicBezTo>
                  <a:cubicBezTo>
                    <a:pt x="19394" y="2699"/>
                    <a:pt x="18686" y="1499"/>
                    <a:pt x="18037" y="807"/>
                  </a:cubicBezTo>
                  <a:cubicBezTo>
                    <a:pt x="17388" y="115"/>
                    <a:pt x="16798" y="-70"/>
                    <a:pt x="16326" y="22"/>
                  </a:cubicBezTo>
                  <a:cubicBezTo>
                    <a:pt x="15853" y="115"/>
                    <a:pt x="15499" y="484"/>
                    <a:pt x="15145" y="8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4" name="Line"/>
            <p:cNvSpPr/>
            <p:nvPr/>
          </p:nvSpPr>
          <p:spPr>
            <a:xfrm>
              <a:off x="7917335" y="4426569"/>
              <a:ext cx="146489" cy="3662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5" extrusionOk="0">
                  <a:moveTo>
                    <a:pt x="21600" y="2259"/>
                  </a:moveTo>
                  <a:cubicBezTo>
                    <a:pt x="21257" y="1165"/>
                    <a:pt x="20914" y="72"/>
                    <a:pt x="20743" y="3"/>
                  </a:cubicBezTo>
                  <a:cubicBezTo>
                    <a:pt x="20571" y="-65"/>
                    <a:pt x="20571" y="892"/>
                    <a:pt x="19886" y="3284"/>
                  </a:cubicBezTo>
                  <a:cubicBezTo>
                    <a:pt x="19200" y="5677"/>
                    <a:pt x="17829" y="9505"/>
                    <a:pt x="14400" y="12786"/>
                  </a:cubicBezTo>
                  <a:cubicBezTo>
                    <a:pt x="10971" y="16067"/>
                    <a:pt x="5486" y="18801"/>
                    <a:pt x="0" y="2153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5" name="Line"/>
            <p:cNvSpPr/>
            <p:nvPr/>
          </p:nvSpPr>
          <p:spPr>
            <a:xfrm>
              <a:off x="8168458" y="4483155"/>
              <a:ext cx="348782" cy="2570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3" extrusionOk="0">
                  <a:moveTo>
                    <a:pt x="14256" y="3123"/>
                  </a:moveTo>
                  <a:cubicBezTo>
                    <a:pt x="14400" y="2158"/>
                    <a:pt x="14544" y="1194"/>
                    <a:pt x="14184" y="615"/>
                  </a:cubicBezTo>
                  <a:cubicBezTo>
                    <a:pt x="13824" y="37"/>
                    <a:pt x="12960" y="-156"/>
                    <a:pt x="11880" y="133"/>
                  </a:cubicBezTo>
                  <a:cubicBezTo>
                    <a:pt x="10800" y="423"/>
                    <a:pt x="9504" y="1194"/>
                    <a:pt x="8496" y="2255"/>
                  </a:cubicBezTo>
                  <a:cubicBezTo>
                    <a:pt x="7488" y="3315"/>
                    <a:pt x="6768" y="4665"/>
                    <a:pt x="6624" y="6208"/>
                  </a:cubicBezTo>
                  <a:cubicBezTo>
                    <a:pt x="6480" y="7751"/>
                    <a:pt x="6912" y="9487"/>
                    <a:pt x="8856" y="10837"/>
                  </a:cubicBezTo>
                  <a:cubicBezTo>
                    <a:pt x="10800" y="12187"/>
                    <a:pt x="14256" y="13151"/>
                    <a:pt x="16488" y="13923"/>
                  </a:cubicBezTo>
                  <a:cubicBezTo>
                    <a:pt x="18720" y="14694"/>
                    <a:pt x="19728" y="15273"/>
                    <a:pt x="20448" y="15948"/>
                  </a:cubicBezTo>
                  <a:cubicBezTo>
                    <a:pt x="21168" y="16623"/>
                    <a:pt x="21600" y="17394"/>
                    <a:pt x="21600" y="18262"/>
                  </a:cubicBezTo>
                  <a:cubicBezTo>
                    <a:pt x="21600" y="19130"/>
                    <a:pt x="21168" y="20094"/>
                    <a:pt x="18792" y="20673"/>
                  </a:cubicBezTo>
                  <a:cubicBezTo>
                    <a:pt x="16416" y="21251"/>
                    <a:pt x="12096" y="21444"/>
                    <a:pt x="8640" y="21251"/>
                  </a:cubicBezTo>
                  <a:cubicBezTo>
                    <a:pt x="5184" y="21058"/>
                    <a:pt x="2592" y="20480"/>
                    <a:pt x="0" y="199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6" name="Line"/>
            <p:cNvSpPr/>
            <p:nvPr/>
          </p:nvSpPr>
          <p:spPr>
            <a:xfrm>
              <a:off x="8377727" y="4498066"/>
              <a:ext cx="343873" cy="259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366" extrusionOk="0">
                  <a:moveTo>
                    <a:pt x="16091" y="3589"/>
                  </a:moveTo>
                  <a:cubicBezTo>
                    <a:pt x="17106" y="2442"/>
                    <a:pt x="18121" y="1295"/>
                    <a:pt x="18266" y="626"/>
                  </a:cubicBezTo>
                  <a:cubicBezTo>
                    <a:pt x="18411" y="-43"/>
                    <a:pt x="17686" y="-234"/>
                    <a:pt x="16236" y="339"/>
                  </a:cubicBezTo>
                  <a:cubicBezTo>
                    <a:pt x="14787" y="913"/>
                    <a:pt x="12612" y="2251"/>
                    <a:pt x="11307" y="3302"/>
                  </a:cubicBezTo>
                  <a:cubicBezTo>
                    <a:pt x="10003" y="4354"/>
                    <a:pt x="9568" y="5118"/>
                    <a:pt x="9278" y="5978"/>
                  </a:cubicBezTo>
                  <a:cubicBezTo>
                    <a:pt x="8988" y="6839"/>
                    <a:pt x="8843" y="7794"/>
                    <a:pt x="10438" y="9132"/>
                  </a:cubicBezTo>
                  <a:cubicBezTo>
                    <a:pt x="12032" y="10470"/>
                    <a:pt x="15366" y="12191"/>
                    <a:pt x="17468" y="13529"/>
                  </a:cubicBezTo>
                  <a:cubicBezTo>
                    <a:pt x="19570" y="14867"/>
                    <a:pt x="20440" y="15823"/>
                    <a:pt x="20948" y="16778"/>
                  </a:cubicBezTo>
                  <a:cubicBezTo>
                    <a:pt x="21455" y="17734"/>
                    <a:pt x="21600" y="18690"/>
                    <a:pt x="21238" y="19454"/>
                  </a:cubicBezTo>
                  <a:cubicBezTo>
                    <a:pt x="20875" y="20219"/>
                    <a:pt x="20005" y="20793"/>
                    <a:pt x="16381" y="21079"/>
                  </a:cubicBezTo>
                  <a:cubicBezTo>
                    <a:pt x="12757" y="21366"/>
                    <a:pt x="6379" y="21366"/>
                    <a:pt x="0" y="213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7" name="Line"/>
            <p:cNvSpPr/>
            <p:nvPr/>
          </p:nvSpPr>
          <p:spPr>
            <a:xfrm>
              <a:off x="8719532" y="4539302"/>
              <a:ext cx="927759" cy="3029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62" extrusionOk="0">
                  <a:moveTo>
                    <a:pt x="0" y="5041"/>
                  </a:moveTo>
                  <a:cubicBezTo>
                    <a:pt x="541" y="5041"/>
                    <a:pt x="1083" y="5041"/>
                    <a:pt x="1245" y="5447"/>
                  </a:cubicBezTo>
                  <a:cubicBezTo>
                    <a:pt x="1408" y="5853"/>
                    <a:pt x="1191" y="6665"/>
                    <a:pt x="1029" y="8858"/>
                  </a:cubicBezTo>
                  <a:cubicBezTo>
                    <a:pt x="866" y="11050"/>
                    <a:pt x="758" y="14623"/>
                    <a:pt x="731" y="16897"/>
                  </a:cubicBezTo>
                  <a:cubicBezTo>
                    <a:pt x="704" y="19170"/>
                    <a:pt x="758" y="20145"/>
                    <a:pt x="947" y="20713"/>
                  </a:cubicBezTo>
                  <a:cubicBezTo>
                    <a:pt x="1137" y="21282"/>
                    <a:pt x="1462" y="21444"/>
                    <a:pt x="2138" y="20388"/>
                  </a:cubicBezTo>
                  <a:cubicBezTo>
                    <a:pt x="2815" y="19333"/>
                    <a:pt x="3844" y="17059"/>
                    <a:pt x="4683" y="14542"/>
                  </a:cubicBezTo>
                  <a:cubicBezTo>
                    <a:pt x="5522" y="12024"/>
                    <a:pt x="6171" y="9264"/>
                    <a:pt x="6577" y="7477"/>
                  </a:cubicBezTo>
                  <a:cubicBezTo>
                    <a:pt x="6983" y="5691"/>
                    <a:pt x="7146" y="4879"/>
                    <a:pt x="7308" y="4797"/>
                  </a:cubicBezTo>
                  <a:cubicBezTo>
                    <a:pt x="7471" y="4716"/>
                    <a:pt x="7633" y="5366"/>
                    <a:pt x="7714" y="6097"/>
                  </a:cubicBezTo>
                  <a:cubicBezTo>
                    <a:pt x="7795" y="6827"/>
                    <a:pt x="7795" y="7639"/>
                    <a:pt x="7795" y="8452"/>
                  </a:cubicBezTo>
                  <a:cubicBezTo>
                    <a:pt x="7795" y="9264"/>
                    <a:pt x="7795" y="10076"/>
                    <a:pt x="7958" y="10482"/>
                  </a:cubicBezTo>
                  <a:cubicBezTo>
                    <a:pt x="8120" y="10888"/>
                    <a:pt x="8445" y="10888"/>
                    <a:pt x="9203" y="10482"/>
                  </a:cubicBezTo>
                  <a:cubicBezTo>
                    <a:pt x="9961" y="10076"/>
                    <a:pt x="11152" y="9264"/>
                    <a:pt x="12126" y="8370"/>
                  </a:cubicBezTo>
                  <a:cubicBezTo>
                    <a:pt x="13101" y="7477"/>
                    <a:pt x="13859" y="6503"/>
                    <a:pt x="14346" y="5772"/>
                  </a:cubicBezTo>
                  <a:cubicBezTo>
                    <a:pt x="14833" y="5041"/>
                    <a:pt x="15050" y="4554"/>
                    <a:pt x="15185" y="3904"/>
                  </a:cubicBezTo>
                  <a:cubicBezTo>
                    <a:pt x="15320" y="3255"/>
                    <a:pt x="15374" y="2443"/>
                    <a:pt x="15320" y="1712"/>
                  </a:cubicBezTo>
                  <a:cubicBezTo>
                    <a:pt x="15266" y="981"/>
                    <a:pt x="15104" y="331"/>
                    <a:pt x="14860" y="88"/>
                  </a:cubicBezTo>
                  <a:cubicBezTo>
                    <a:pt x="14617" y="-156"/>
                    <a:pt x="14292" y="6"/>
                    <a:pt x="13723" y="1874"/>
                  </a:cubicBezTo>
                  <a:cubicBezTo>
                    <a:pt x="13155" y="3742"/>
                    <a:pt x="12343" y="7315"/>
                    <a:pt x="11937" y="9994"/>
                  </a:cubicBezTo>
                  <a:cubicBezTo>
                    <a:pt x="11531" y="12674"/>
                    <a:pt x="11531" y="14461"/>
                    <a:pt x="12316" y="15760"/>
                  </a:cubicBezTo>
                  <a:cubicBezTo>
                    <a:pt x="13101" y="17059"/>
                    <a:pt x="14671" y="17871"/>
                    <a:pt x="16241" y="18115"/>
                  </a:cubicBezTo>
                  <a:cubicBezTo>
                    <a:pt x="17811" y="18358"/>
                    <a:pt x="19380" y="18033"/>
                    <a:pt x="20274" y="17546"/>
                  </a:cubicBezTo>
                  <a:cubicBezTo>
                    <a:pt x="21167" y="17059"/>
                    <a:pt x="21383" y="16409"/>
                    <a:pt x="21600" y="157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8" name="Line"/>
            <p:cNvSpPr/>
            <p:nvPr/>
          </p:nvSpPr>
          <p:spPr>
            <a:xfrm>
              <a:off x="5554633" y="4988165"/>
              <a:ext cx="1819845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6" h="21600" extrusionOk="0">
                  <a:moveTo>
                    <a:pt x="20612" y="21600"/>
                  </a:moveTo>
                  <a:cubicBezTo>
                    <a:pt x="20805" y="20571"/>
                    <a:pt x="20998" y="19543"/>
                    <a:pt x="21177" y="17486"/>
                  </a:cubicBezTo>
                  <a:cubicBezTo>
                    <a:pt x="21355" y="15429"/>
                    <a:pt x="21520" y="12343"/>
                    <a:pt x="21534" y="10286"/>
                  </a:cubicBezTo>
                  <a:cubicBezTo>
                    <a:pt x="21548" y="8229"/>
                    <a:pt x="21410" y="7200"/>
                    <a:pt x="20888" y="6171"/>
                  </a:cubicBezTo>
                  <a:cubicBezTo>
                    <a:pt x="20365" y="5143"/>
                    <a:pt x="19457" y="4114"/>
                    <a:pt x="18521" y="3086"/>
                  </a:cubicBezTo>
                  <a:cubicBezTo>
                    <a:pt x="17586" y="2057"/>
                    <a:pt x="16623" y="1029"/>
                    <a:pt x="15577" y="514"/>
                  </a:cubicBezTo>
                  <a:cubicBezTo>
                    <a:pt x="14531" y="0"/>
                    <a:pt x="13403" y="0"/>
                    <a:pt x="12248" y="0"/>
                  </a:cubicBezTo>
                  <a:cubicBezTo>
                    <a:pt x="11092" y="0"/>
                    <a:pt x="9909" y="0"/>
                    <a:pt x="8753" y="514"/>
                  </a:cubicBezTo>
                  <a:cubicBezTo>
                    <a:pt x="7597" y="1029"/>
                    <a:pt x="6469" y="2057"/>
                    <a:pt x="5396" y="3343"/>
                  </a:cubicBezTo>
                  <a:cubicBezTo>
                    <a:pt x="4323" y="4629"/>
                    <a:pt x="3305" y="6171"/>
                    <a:pt x="2521" y="7457"/>
                  </a:cubicBezTo>
                  <a:cubicBezTo>
                    <a:pt x="1737" y="8743"/>
                    <a:pt x="1186" y="9771"/>
                    <a:pt x="773" y="10543"/>
                  </a:cubicBezTo>
                  <a:cubicBezTo>
                    <a:pt x="361" y="11314"/>
                    <a:pt x="86" y="11829"/>
                    <a:pt x="17" y="12600"/>
                  </a:cubicBezTo>
                  <a:cubicBezTo>
                    <a:pt x="-52" y="13371"/>
                    <a:pt x="86" y="14400"/>
                    <a:pt x="430" y="14914"/>
                  </a:cubicBezTo>
                  <a:cubicBezTo>
                    <a:pt x="773" y="15429"/>
                    <a:pt x="1324" y="15429"/>
                    <a:pt x="1874" y="154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799" name="Line"/>
            <p:cNvSpPr/>
            <p:nvPr/>
          </p:nvSpPr>
          <p:spPr>
            <a:xfrm>
              <a:off x="5518816" y="5134653"/>
              <a:ext cx="1720508" cy="136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465" extrusionOk="0">
                  <a:moveTo>
                    <a:pt x="20422" y="0"/>
                  </a:moveTo>
                  <a:cubicBezTo>
                    <a:pt x="20596" y="732"/>
                    <a:pt x="20771" y="1464"/>
                    <a:pt x="20989" y="2197"/>
                  </a:cubicBezTo>
                  <a:cubicBezTo>
                    <a:pt x="21208" y="2929"/>
                    <a:pt x="21470" y="3661"/>
                    <a:pt x="21528" y="4210"/>
                  </a:cubicBezTo>
                  <a:cubicBezTo>
                    <a:pt x="21586" y="4759"/>
                    <a:pt x="21440" y="5125"/>
                    <a:pt x="20858" y="5308"/>
                  </a:cubicBezTo>
                  <a:cubicBezTo>
                    <a:pt x="20276" y="5492"/>
                    <a:pt x="19257" y="5492"/>
                    <a:pt x="18151" y="5125"/>
                  </a:cubicBezTo>
                  <a:cubicBezTo>
                    <a:pt x="17045" y="4759"/>
                    <a:pt x="15851" y="4027"/>
                    <a:pt x="14818" y="3661"/>
                  </a:cubicBezTo>
                  <a:cubicBezTo>
                    <a:pt x="13784" y="3295"/>
                    <a:pt x="12911" y="3295"/>
                    <a:pt x="12009" y="3295"/>
                  </a:cubicBezTo>
                  <a:cubicBezTo>
                    <a:pt x="11106" y="3295"/>
                    <a:pt x="10175" y="3295"/>
                    <a:pt x="9098" y="3661"/>
                  </a:cubicBezTo>
                  <a:cubicBezTo>
                    <a:pt x="8020" y="4027"/>
                    <a:pt x="6798" y="4759"/>
                    <a:pt x="5677" y="6407"/>
                  </a:cubicBezTo>
                  <a:cubicBezTo>
                    <a:pt x="4556" y="8054"/>
                    <a:pt x="3537" y="10617"/>
                    <a:pt x="2664" y="12997"/>
                  </a:cubicBezTo>
                  <a:cubicBezTo>
                    <a:pt x="1791" y="15376"/>
                    <a:pt x="1063" y="17573"/>
                    <a:pt x="612" y="19037"/>
                  </a:cubicBezTo>
                  <a:cubicBezTo>
                    <a:pt x="161" y="20502"/>
                    <a:pt x="-14" y="21234"/>
                    <a:pt x="1" y="21417"/>
                  </a:cubicBezTo>
                  <a:cubicBezTo>
                    <a:pt x="15" y="21600"/>
                    <a:pt x="219" y="21234"/>
                    <a:pt x="364" y="20685"/>
                  </a:cubicBezTo>
                  <a:cubicBezTo>
                    <a:pt x="510" y="20136"/>
                    <a:pt x="597" y="19403"/>
                    <a:pt x="685" y="186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28" name="Drawing"/>
          <p:cNvGrpSpPr/>
          <p:nvPr/>
        </p:nvGrpSpPr>
        <p:grpSpPr>
          <a:xfrm>
            <a:off x="865120" y="547296"/>
            <a:ext cx="10226127" cy="722268"/>
            <a:chOff x="0" y="0"/>
            <a:chExt cx="10226125" cy="722267"/>
          </a:xfrm>
        </p:grpSpPr>
        <p:sp>
          <p:nvSpPr>
            <p:cNvPr id="12802" name="Line"/>
            <p:cNvSpPr/>
            <p:nvPr/>
          </p:nvSpPr>
          <p:spPr>
            <a:xfrm>
              <a:off x="174247" y="401389"/>
              <a:ext cx="125562" cy="320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00" y="3600"/>
                    <a:pt x="17600" y="7200"/>
                    <a:pt x="14000" y="10800"/>
                  </a:cubicBezTo>
                  <a:cubicBezTo>
                    <a:pt x="10400" y="14400"/>
                    <a:pt x="5200" y="180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03" name="Line"/>
            <p:cNvSpPr/>
            <p:nvPr/>
          </p:nvSpPr>
          <p:spPr>
            <a:xfrm>
              <a:off x="-1" y="25800"/>
              <a:ext cx="389621" cy="421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035" extrusionOk="0">
                  <a:moveTo>
                    <a:pt x="3059" y="8655"/>
                  </a:moveTo>
                  <a:cubicBezTo>
                    <a:pt x="2548" y="8306"/>
                    <a:pt x="2037" y="7958"/>
                    <a:pt x="1462" y="7842"/>
                  </a:cubicBezTo>
                  <a:cubicBezTo>
                    <a:pt x="886" y="7726"/>
                    <a:pt x="247" y="7842"/>
                    <a:pt x="56" y="8480"/>
                  </a:cubicBezTo>
                  <a:cubicBezTo>
                    <a:pt x="-136" y="9119"/>
                    <a:pt x="120" y="10280"/>
                    <a:pt x="1526" y="12429"/>
                  </a:cubicBezTo>
                  <a:cubicBezTo>
                    <a:pt x="2931" y="14577"/>
                    <a:pt x="5488" y="17713"/>
                    <a:pt x="7724" y="19455"/>
                  </a:cubicBezTo>
                  <a:cubicBezTo>
                    <a:pt x="9961" y="21197"/>
                    <a:pt x="11878" y="21545"/>
                    <a:pt x="13923" y="20268"/>
                  </a:cubicBezTo>
                  <a:cubicBezTo>
                    <a:pt x="15968" y="18990"/>
                    <a:pt x="18141" y="16087"/>
                    <a:pt x="19419" y="13126"/>
                  </a:cubicBezTo>
                  <a:cubicBezTo>
                    <a:pt x="20697" y="10164"/>
                    <a:pt x="21081" y="7145"/>
                    <a:pt x="21272" y="5171"/>
                  </a:cubicBezTo>
                  <a:cubicBezTo>
                    <a:pt x="21464" y="3197"/>
                    <a:pt x="21464" y="2268"/>
                    <a:pt x="21272" y="1455"/>
                  </a:cubicBezTo>
                  <a:cubicBezTo>
                    <a:pt x="21081" y="642"/>
                    <a:pt x="20697" y="-55"/>
                    <a:pt x="20505" y="3"/>
                  </a:cubicBezTo>
                  <a:cubicBezTo>
                    <a:pt x="20314" y="61"/>
                    <a:pt x="20314" y="874"/>
                    <a:pt x="20378" y="1629"/>
                  </a:cubicBezTo>
                  <a:cubicBezTo>
                    <a:pt x="20442" y="2384"/>
                    <a:pt x="20569" y="3080"/>
                    <a:pt x="20697" y="37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04" name="Line"/>
            <p:cNvSpPr/>
            <p:nvPr/>
          </p:nvSpPr>
          <p:spPr>
            <a:xfrm>
              <a:off x="438131" y="395747"/>
              <a:ext cx="168102" cy="273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80" h="20292" extrusionOk="0">
                  <a:moveTo>
                    <a:pt x="9400" y="6640"/>
                  </a:moveTo>
                  <a:cubicBezTo>
                    <a:pt x="7998" y="6812"/>
                    <a:pt x="6595" y="6985"/>
                    <a:pt x="5052" y="8713"/>
                  </a:cubicBezTo>
                  <a:cubicBezTo>
                    <a:pt x="3509" y="10441"/>
                    <a:pt x="1826" y="13724"/>
                    <a:pt x="844" y="15798"/>
                  </a:cubicBezTo>
                  <a:cubicBezTo>
                    <a:pt x="-137" y="17872"/>
                    <a:pt x="-418" y="18736"/>
                    <a:pt x="844" y="19513"/>
                  </a:cubicBezTo>
                  <a:cubicBezTo>
                    <a:pt x="2107" y="20291"/>
                    <a:pt x="4912" y="20982"/>
                    <a:pt x="9120" y="18995"/>
                  </a:cubicBezTo>
                  <a:cubicBezTo>
                    <a:pt x="13327" y="17008"/>
                    <a:pt x="18938" y="12342"/>
                    <a:pt x="20060" y="8454"/>
                  </a:cubicBezTo>
                  <a:cubicBezTo>
                    <a:pt x="21182" y="4566"/>
                    <a:pt x="17816" y="1456"/>
                    <a:pt x="14309" y="419"/>
                  </a:cubicBezTo>
                  <a:cubicBezTo>
                    <a:pt x="10803" y="-618"/>
                    <a:pt x="7156" y="419"/>
                    <a:pt x="5052" y="1888"/>
                  </a:cubicBezTo>
                  <a:cubicBezTo>
                    <a:pt x="2948" y="3356"/>
                    <a:pt x="2387" y="5257"/>
                    <a:pt x="1826" y="71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05" name="Line"/>
            <p:cNvSpPr/>
            <p:nvPr/>
          </p:nvSpPr>
          <p:spPr>
            <a:xfrm>
              <a:off x="671385" y="317681"/>
              <a:ext cx="229571" cy="323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280" extrusionOk="0">
                  <a:moveTo>
                    <a:pt x="1122" y="7813"/>
                  </a:moveTo>
                  <a:cubicBezTo>
                    <a:pt x="474" y="11489"/>
                    <a:pt x="-174" y="15166"/>
                    <a:pt x="42" y="17694"/>
                  </a:cubicBezTo>
                  <a:cubicBezTo>
                    <a:pt x="258" y="20221"/>
                    <a:pt x="1338" y="21600"/>
                    <a:pt x="4578" y="21217"/>
                  </a:cubicBezTo>
                  <a:cubicBezTo>
                    <a:pt x="7818" y="20834"/>
                    <a:pt x="13218" y="18689"/>
                    <a:pt x="16566" y="15243"/>
                  </a:cubicBezTo>
                  <a:cubicBezTo>
                    <a:pt x="19914" y="11796"/>
                    <a:pt x="21210" y="7047"/>
                    <a:pt x="21318" y="4289"/>
                  </a:cubicBezTo>
                  <a:cubicBezTo>
                    <a:pt x="21426" y="1532"/>
                    <a:pt x="20346" y="766"/>
                    <a:pt x="1926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06" name="Line"/>
            <p:cNvSpPr/>
            <p:nvPr/>
          </p:nvSpPr>
          <p:spPr>
            <a:xfrm>
              <a:off x="1182499" y="347423"/>
              <a:ext cx="261313" cy="302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108" extrusionOk="0">
                  <a:moveTo>
                    <a:pt x="13904" y="5231"/>
                  </a:moveTo>
                  <a:cubicBezTo>
                    <a:pt x="13904" y="4419"/>
                    <a:pt x="13904" y="3607"/>
                    <a:pt x="13809" y="2795"/>
                  </a:cubicBezTo>
                  <a:cubicBezTo>
                    <a:pt x="13714" y="1983"/>
                    <a:pt x="13525" y="1171"/>
                    <a:pt x="12956" y="602"/>
                  </a:cubicBezTo>
                  <a:cubicBezTo>
                    <a:pt x="12388" y="34"/>
                    <a:pt x="11440" y="-291"/>
                    <a:pt x="10304" y="359"/>
                  </a:cubicBezTo>
                  <a:cubicBezTo>
                    <a:pt x="9167" y="1008"/>
                    <a:pt x="7840" y="2632"/>
                    <a:pt x="6040" y="5556"/>
                  </a:cubicBezTo>
                  <a:cubicBezTo>
                    <a:pt x="4240" y="8479"/>
                    <a:pt x="1967" y="12701"/>
                    <a:pt x="830" y="15544"/>
                  </a:cubicBezTo>
                  <a:cubicBezTo>
                    <a:pt x="-307" y="18386"/>
                    <a:pt x="-307" y="19847"/>
                    <a:pt x="1019" y="20578"/>
                  </a:cubicBezTo>
                  <a:cubicBezTo>
                    <a:pt x="2346" y="21309"/>
                    <a:pt x="4998" y="21309"/>
                    <a:pt x="8598" y="20416"/>
                  </a:cubicBezTo>
                  <a:cubicBezTo>
                    <a:pt x="12198" y="19523"/>
                    <a:pt x="16746" y="17736"/>
                    <a:pt x="21293" y="159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07" name="Line"/>
            <p:cNvSpPr/>
            <p:nvPr/>
          </p:nvSpPr>
          <p:spPr>
            <a:xfrm>
              <a:off x="1471777" y="379843"/>
              <a:ext cx="725403" cy="2978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282" extrusionOk="0">
                  <a:moveTo>
                    <a:pt x="4553" y="543"/>
                  </a:moveTo>
                  <a:cubicBezTo>
                    <a:pt x="4139" y="210"/>
                    <a:pt x="3725" y="-122"/>
                    <a:pt x="3379" y="44"/>
                  </a:cubicBezTo>
                  <a:cubicBezTo>
                    <a:pt x="3034" y="210"/>
                    <a:pt x="2758" y="875"/>
                    <a:pt x="2241" y="3201"/>
                  </a:cubicBezTo>
                  <a:cubicBezTo>
                    <a:pt x="1723" y="5527"/>
                    <a:pt x="964" y="9515"/>
                    <a:pt x="516" y="12340"/>
                  </a:cubicBezTo>
                  <a:cubicBezTo>
                    <a:pt x="67" y="15164"/>
                    <a:pt x="-71" y="16826"/>
                    <a:pt x="33" y="17490"/>
                  </a:cubicBezTo>
                  <a:cubicBezTo>
                    <a:pt x="136" y="18155"/>
                    <a:pt x="481" y="17823"/>
                    <a:pt x="1309" y="15995"/>
                  </a:cubicBezTo>
                  <a:cubicBezTo>
                    <a:pt x="2137" y="14167"/>
                    <a:pt x="3448" y="10844"/>
                    <a:pt x="4173" y="8767"/>
                  </a:cubicBezTo>
                  <a:cubicBezTo>
                    <a:pt x="4898" y="6690"/>
                    <a:pt x="5036" y="5860"/>
                    <a:pt x="5105" y="5860"/>
                  </a:cubicBezTo>
                  <a:cubicBezTo>
                    <a:pt x="5174" y="5860"/>
                    <a:pt x="5174" y="6690"/>
                    <a:pt x="4829" y="8933"/>
                  </a:cubicBezTo>
                  <a:cubicBezTo>
                    <a:pt x="4484" y="11176"/>
                    <a:pt x="3794" y="14832"/>
                    <a:pt x="3414" y="17158"/>
                  </a:cubicBezTo>
                  <a:cubicBezTo>
                    <a:pt x="3034" y="19484"/>
                    <a:pt x="2965" y="20481"/>
                    <a:pt x="3103" y="20980"/>
                  </a:cubicBezTo>
                  <a:cubicBezTo>
                    <a:pt x="3241" y="21478"/>
                    <a:pt x="3587" y="21478"/>
                    <a:pt x="4380" y="20066"/>
                  </a:cubicBezTo>
                  <a:cubicBezTo>
                    <a:pt x="5174" y="18653"/>
                    <a:pt x="6416" y="15829"/>
                    <a:pt x="7348" y="13420"/>
                  </a:cubicBezTo>
                  <a:cubicBezTo>
                    <a:pt x="8279" y="11010"/>
                    <a:pt x="8900" y="9016"/>
                    <a:pt x="9383" y="7770"/>
                  </a:cubicBezTo>
                  <a:cubicBezTo>
                    <a:pt x="9866" y="6524"/>
                    <a:pt x="10211" y="6026"/>
                    <a:pt x="10418" y="6192"/>
                  </a:cubicBezTo>
                  <a:cubicBezTo>
                    <a:pt x="10625" y="6358"/>
                    <a:pt x="10694" y="7189"/>
                    <a:pt x="10453" y="8684"/>
                  </a:cubicBezTo>
                  <a:cubicBezTo>
                    <a:pt x="10211" y="10180"/>
                    <a:pt x="9659" y="12340"/>
                    <a:pt x="9314" y="14001"/>
                  </a:cubicBezTo>
                  <a:cubicBezTo>
                    <a:pt x="8969" y="15663"/>
                    <a:pt x="8831" y="16826"/>
                    <a:pt x="8935" y="17407"/>
                  </a:cubicBezTo>
                  <a:cubicBezTo>
                    <a:pt x="9038" y="17989"/>
                    <a:pt x="9383" y="17989"/>
                    <a:pt x="10280" y="16743"/>
                  </a:cubicBezTo>
                  <a:cubicBezTo>
                    <a:pt x="11178" y="15496"/>
                    <a:pt x="12627" y="13004"/>
                    <a:pt x="13593" y="11093"/>
                  </a:cubicBezTo>
                  <a:cubicBezTo>
                    <a:pt x="14559" y="9183"/>
                    <a:pt x="15042" y="7853"/>
                    <a:pt x="15491" y="7023"/>
                  </a:cubicBezTo>
                  <a:cubicBezTo>
                    <a:pt x="15939" y="6192"/>
                    <a:pt x="16353" y="5860"/>
                    <a:pt x="16664" y="6275"/>
                  </a:cubicBezTo>
                  <a:cubicBezTo>
                    <a:pt x="16974" y="6690"/>
                    <a:pt x="17181" y="7853"/>
                    <a:pt x="17354" y="9515"/>
                  </a:cubicBezTo>
                  <a:cubicBezTo>
                    <a:pt x="17526" y="11176"/>
                    <a:pt x="17664" y="13336"/>
                    <a:pt x="18355" y="14749"/>
                  </a:cubicBezTo>
                  <a:cubicBezTo>
                    <a:pt x="19045" y="16161"/>
                    <a:pt x="20287" y="16826"/>
                    <a:pt x="21529" y="17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08" name="Line"/>
            <p:cNvSpPr/>
            <p:nvPr/>
          </p:nvSpPr>
          <p:spPr>
            <a:xfrm>
              <a:off x="2501374" y="259638"/>
              <a:ext cx="256181" cy="332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028" extrusionOk="0">
                  <a:moveTo>
                    <a:pt x="8985" y="9840"/>
                  </a:moveTo>
                  <a:cubicBezTo>
                    <a:pt x="8207" y="9399"/>
                    <a:pt x="7428" y="8958"/>
                    <a:pt x="6553" y="8664"/>
                  </a:cubicBezTo>
                  <a:cubicBezTo>
                    <a:pt x="5677" y="8370"/>
                    <a:pt x="4704" y="8223"/>
                    <a:pt x="3634" y="9987"/>
                  </a:cubicBezTo>
                  <a:cubicBezTo>
                    <a:pt x="2563" y="11750"/>
                    <a:pt x="1396" y="15423"/>
                    <a:pt x="715" y="17701"/>
                  </a:cubicBezTo>
                  <a:cubicBezTo>
                    <a:pt x="34" y="19978"/>
                    <a:pt x="-161" y="20860"/>
                    <a:pt x="131" y="21007"/>
                  </a:cubicBezTo>
                  <a:cubicBezTo>
                    <a:pt x="423" y="21154"/>
                    <a:pt x="1201" y="20566"/>
                    <a:pt x="3050" y="18068"/>
                  </a:cubicBezTo>
                  <a:cubicBezTo>
                    <a:pt x="4898" y="15570"/>
                    <a:pt x="7817" y="11162"/>
                    <a:pt x="10250" y="7856"/>
                  </a:cubicBezTo>
                  <a:cubicBezTo>
                    <a:pt x="12682" y="4550"/>
                    <a:pt x="14628" y="2346"/>
                    <a:pt x="16088" y="1097"/>
                  </a:cubicBezTo>
                  <a:cubicBezTo>
                    <a:pt x="17547" y="-152"/>
                    <a:pt x="18520" y="-446"/>
                    <a:pt x="19493" y="803"/>
                  </a:cubicBezTo>
                  <a:cubicBezTo>
                    <a:pt x="20466" y="2052"/>
                    <a:pt x="21439" y="4844"/>
                    <a:pt x="21439" y="7709"/>
                  </a:cubicBezTo>
                  <a:cubicBezTo>
                    <a:pt x="21439" y="10574"/>
                    <a:pt x="20466" y="13513"/>
                    <a:pt x="20077" y="15717"/>
                  </a:cubicBezTo>
                  <a:cubicBezTo>
                    <a:pt x="19688" y="17921"/>
                    <a:pt x="19882" y="19391"/>
                    <a:pt x="20077" y="208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09" name="Line"/>
            <p:cNvSpPr/>
            <p:nvPr/>
          </p:nvSpPr>
          <p:spPr>
            <a:xfrm>
              <a:off x="2887766" y="328405"/>
              <a:ext cx="247935" cy="263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0725" extrusionOk="0">
                  <a:moveTo>
                    <a:pt x="4124" y="2451"/>
                  </a:moveTo>
                  <a:cubicBezTo>
                    <a:pt x="3535" y="5563"/>
                    <a:pt x="2945" y="8674"/>
                    <a:pt x="2553" y="11695"/>
                  </a:cubicBezTo>
                  <a:cubicBezTo>
                    <a:pt x="2160" y="14715"/>
                    <a:pt x="1964" y="17644"/>
                    <a:pt x="3044" y="19291"/>
                  </a:cubicBezTo>
                  <a:cubicBezTo>
                    <a:pt x="4124" y="20939"/>
                    <a:pt x="6480" y="21305"/>
                    <a:pt x="9720" y="19658"/>
                  </a:cubicBezTo>
                  <a:cubicBezTo>
                    <a:pt x="12960" y="18010"/>
                    <a:pt x="17084" y="14349"/>
                    <a:pt x="19244" y="10688"/>
                  </a:cubicBezTo>
                  <a:cubicBezTo>
                    <a:pt x="21404" y="7027"/>
                    <a:pt x="21600" y="3366"/>
                    <a:pt x="19244" y="1536"/>
                  </a:cubicBezTo>
                  <a:cubicBezTo>
                    <a:pt x="16887" y="-295"/>
                    <a:pt x="11978" y="-295"/>
                    <a:pt x="8345" y="529"/>
                  </a:cubicBezTo>
                  <a:cubicBezTo>
                    <a:pt x="4713" y="1352"/>
                    <a:pt x="2356" y="3000"/>
                    <a:pt x="0" y="46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0" name="Line"/>
            <p:cNvSpPr/>
            <p:nvPr/>
          </p:nvSpPr>
          <p:spPr>
            <a:xfrm>
              <a:off x="3104687" y="171193"/>
              <a:ext cx="370222" cy="381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329" extrusionOk="0">
                  <a:moveTo>
                    <a:pt x="3561" y="9759"/>
                  </a:moveTo>
                  <a:cubicBezTo>
                    <a:pt x="4761" y="9759"/>
                    <a:pt x="5961" y="9759"/>
                    <a:pt x="6495" y="10149"/>
                  </a:cubicBezTo>
                  <a:cubicBezTo>
                    <a:pt x="7028" y="10540"/>
                    <a:pt x="6895" y="11320"/>
                    <a:pt x="5761" y="12882"/>
                  </a:cubicBezTo>
                  <a:cubicBezTo>
                    <a:pt x="4628" y="14443"/>
                    <a:pt x="2495" y="16786"/>
                    <a:pt x="1295" y="18282"/>
                  </a:cubicBezTo>
                  <a:cubicBezTo>
                    <a:pt x="95" y="19778"/>
                    <a:pt x="-172" y="20429"/>
                    <a:pt x="95" y="20884"/>
                  </a:cubicBezTo>
                  <a:cubicBezTo>
                    <a:pt x="361" y="21340"/>
                    <a:pt x="1161" y="21600"/>
                    <a:pt x="2761" y="20884"/>
                  </a:cubicBezTo>
                  <a:cubicBezTo>
                    <a:pt x="4361" y="20169"/>
                    <a:pt x="6761" y="18477"/>
                    <a:pt x="8295" y="17436"/>
                  </a:cubicBezTo>
                  <a:cubicBezTo>
                    <a:pt x="9828" y="16395"/>
                    <a:pt x="10495" y="16005"/>
                    <a:pt x="11161" y="15875"/>
                  </a:cubicBezTo>
                  <a:cubicBezTo>
                    <a:pt x="11828" y="15745"/>
                    <a:pt x="12495" y="15875"/>
                    <a:pt x="12961" y="16265"/>
                  </a:cubicBezTo>
                  <a:cubicBezTo>
                    <a:pt x="13428" y="16655"/>
                    <a:pt x="13695" y="17306"/>
                    <a:pt x="13895" y="17957"/>
                  </a:cubicBezTo>
                  <a:cubicBezTo>
                    <a:pt x="14095" y="18607"/>
                    <a:pt x="14228" y="19258"/>
                    <a:pt x="14295" y="19908"/>
                  </a:cubicBezTo>
                  <a:cubicBezTo>
                    <a:pt x="14361" y="20559"/>
                    <a:pt x="14361" y="21210"/>
                    <a:pt x="14761" y="21275"/>
                  </a:cubicBezTo>
                  <a:cubicBezTo>
                    <a:pt x="15161" y="21340"/>
                    <a:pt x="15961" y="20819"/>
                    <a:pt x="17161" y="18737"/>
                  </a:cubicBezTo>
                  <a:cubicBezTo>
                    <a:pt x="18361" y="16655"/>
                    <a:pt x="19961" y="13012"/>
                    <a:pt x="20695" y="9824"/>
                  </a:cubicBezTo>
                  <a:cubicBezTo>
                    <a:pt x="21428" y="6636"/>
                    <a:pt x="21295" y="3904"/>
                    <a:pt x="20961" y="2342"/>
                  </a:cubicBezTo>
                  <a:cubicBezTo>
                    <a:pt x="20628" y="781"/>
                    <a:pt x="20095" y="390"/>
                    <a:pt x="1956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1" name="Line"/>
            <p:cNvSpPr/>
            <p:nvPr/>
          </p:nvSpPr>
          <p:spPr>
            <a:xfrm>
              <a:off x="3718720" y="203746"/>
              <a:ext cx="241480" cy="323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2" h="21436" extrusionOk="0">
                  <a:moveTo>
                    <a:pt x="16430" y="7560"/>
                  </a:moveTo>
                  <a:cubicBezTo>
                    <a:pt x="16634" y="5554"/>
                    <a:pt x="16838" y="3549"/>
                    <a:pt x="16940" y="2160"/>
                  </a:cubicBezTo>
                  <a:cubicBezTo>
                    <a:pt x="17042" y="771"/>
                    <a:pt x="17042" y="0"/>
                    <a:pt x="16736" y="0"/>
                  </a:cubicBezTo>
                  <a:cubicBezTo>
                    <a:pt x="16430" y="0"/>
                    <a:pt x="15819" y="771"/>
                    <a:pt x="13476" y="3626"/>
                  </a:cubicBezTo>
                  <a:cubicBezTo>
                    <a:pt x="11132" y="6480"/>
                    <a:pt x="7057" y="11417"/>
                    <a:pt x="4612" y="14426"/>
                  </a:cubicBezTo>
                  <a:cubicBezTo>
                    <a:pt x="2166" y="17434"/>
                    <a:pt x="1351" y="18514"/>
                    <a:pt x="740" y="19440"/>
                  </a:cubicBezTo>
                  <a:cubicBezTo>
                    <a:pt x="129" y="20366"/>
                    <a:pt x="-279" y="21137"/>
                    <a:pt x="230" y="21369"/>
                  </a:cubicBezTo>
                  <a:cubicBezTo>
                    <a:pt x="740" y="21600"/>
                    <a:pt x="2166" y="21291"/>
                    <a:pt x="5325" y="19594"/>
                  </a:cubicBezTo>
                  <a:cubicBezTo>
                    <a:pt x="8483" y="17897"/>
                    <a:pt x="13374" y="14811"/>
                    <a:pt x="16329" y="12960"/>
                  </a:cubicBezTo>
                  <a:cubicBezTo>
                    <a:pt x="19283" y="11109"/>
                    <a:pt x="20302" y="10491"/>
                    <a:pt x="20812" y="10646"/>
                  </a:cubicBezTo>
                  <a:cubicBezTo>
                    <a:pt x="21321" y="10800"/>
                    <a:pt x="21321" y="11726"/>
                    <a:pt x="20506" y="13191"/>
                  </a:cubicBezTo>
                  <a:cubicBezTo>
                    <a:pt x="19691" y="14657"/>
                    <a:pt x="18061" y="16663"/>
                    <a:pt x="17246" y="17897"/>
                  </a:cubicBezTo>
                  <a:cubicBezTo>
                    <a:pt x="16430" y="19131"/>
                    <a:pt x="16430" y="19594"/>
                    <a:pt x="16430" y="200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2" name="Line"/>
            <p:cNvSpPr/>
            <p:nvPr/>
          </p:nvSpPr>
          <p:spPr>
            <a:xfrm>
              <a:off x="4061996" y="278153"/>
              <a:ext cx="296594" cy="228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035" extrusionOk="0">
                  <a:moveTo>
                    <a:pt x="1856" y="5560"/>
                  </a:moveTo>
                  <a:cubicBezTo>
                    <a:pt x="2700" y="5774"/>
                    <a:pt x="3544" y="5988"/>
                    <a:pt x="3966" y="6737"/>
                  </a:cubicBezTo>
                  <a:cubicBezTo>
                    <a:pt x="4388" y="7485"/>
                    <a:pt x="4388" y="8768"/>
                    <a:pt x="3881" y="10479"/>
                  </a:cubicBezTo>
                  <a:cubicBezTo>
                    <a:pt x="3375" y="12190"/>
                    <a:pt x="2363" y="14329"/>
                    <a:pt x="1519" y="16040"/>
                  </a:cubicBezTo>
                  <a:cubicBezTo>
                    <a:pt x="675" y="17750"/>
                    <a:pt x="0" y="19034"/>
                    <a:pt x="0" y="19996"/>
                  </a:cubicBezTo>
                  <a:cubicBezTo>
                    <a:pt x="0" y="20958"/>
                    <a:pt x="675" y="21600"/>
                    <a:pt x="2531" y="20317"/>
                  </a:cubicBezTo>
                  <a:cubicBezTo>
                    <a:pt x="4388" y="19034"/>
                    <a:pt x="7425" y="15826"/>
                    <a:pt x="10209" y="12404"/>
                  </a:cubicBezTo>
                  <a:cubicBezTo>
                    <a:pt x="12994" y="8982"/>
                    <a:pt x="15525" y="5347"/>
                    <a:pt x="17128" y="3101"/>
                  </a:cubicBezTo>
                  <a:cubicBezTo>
                    <a:pt x="18731" y="855"/>
                    <a:pt x="19406" y="0"/>
                    <a:pt x="20081" y="0"/>
                  </a:cubicBezTo>
                  <a:cubicBezTo>
                    <a:pt x="20756" y="0"/>
                    <a:pt x="21431" y="855"/>
                    <a:pt x="21516" y="2673"/>
                  </a:cubicBezTo>
                  <a:cubicBezTo>
                    <a:pt x="21600" y="4491"/>
                    <a:pt x="21094" y="7271"/>
                    <a:pt x="20841" y="9303"/>
                  </a:cubicBezTo>
                  <a:cubicBezTo>
                    <a:pt x="20588" y="11335"/>
                    <a:pt x="20588" y="12618"/>
                    <a:pt x="20588" y="139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3" name="Line"/>
            <p:cNvSpPr/>
            <p:nvPr/>
          </p:nvSpPr>
          <p:spPr>
            <a:xfrm>
              <a:off x="4394501" y="216734"/>
              <a:ext cx="266961" cy="26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489" extrusionOk="0">
                  <a:moveTo>
                    <a:pt x="15641" y="268"/>
                  </a:moveTo>
                  <a:cubicBezTo>
                    <a:pt x="16572" y="78"/>
                    <a:pt x="17503" y="-111"/>
                    <a:pt x="17503" y="78"/>
                  </a:cubicBezTo>
                  <a:cubicBezTo>
                    <a:pt x="17503" y="268"/>
                    <a:pt x="16572" y="836"/>
                    <a:pt x="14710" y="2257"/>
                  </a:cubicBezTo>
                  <a:cubicBezTo>
                    <a:pt x="12848" y="3678"/>
                    <a:pt x="10055" y="5952"/>
                    <a:pt x="8286" y="7563"/>
                  </a:cubicBezTo>
                  <a:cubicBezTo>
                    <a:pt x="6517" y="9173"/>
                    <a:pt x="5772" y="10121"/>
                    <a:pt x="6145" y="11163"/>
                  </a:cubicBezTo>
                  <a:cubicBezTo>
                    <a:pt x="6517" y="12205"/>
                    <a:pt x="8007" y="13342"/>
                    <a:pt x="10241" y="14194"/>
                  </a:cubicBezTo>
                  <a:cubicBezTo>
                    <a:pt x="12476" y="15047"/>
                    <a:pt x="15455" y="15615"/>
                    <a:pt x="17410" y="16184"/>
                  </a:cubicBezTo>
                  <a:cubicBezTo>
                    <a:pt x="19366" y="16752"/>
                    <a:pt x="20297" y="17321"/>
                    <a:pt x="20855" y="18078"/>
                  </a:cubicBezTo>
                  <a:cubicBezTo>
                    <a:pt x="21414" y="18836"/>
                    <a:pt x="21600" y="19784"/>
                    <a:pt x="21041" y="20447"/>
                  </a:cubicBezTo>
                  <a:cubicBezTo>
                    <a:pt x="20483" y="21110"/>
                    <a:pt x="19179" y="21489"/>
                    <a:pt x="15548" y="21489"/>
                  </a:cubicBezTo>
                  <a:cubicBezTo>
                    <a:pt x="11917" y="21489"/>
                    <a:pt x="5959" y="21110"/>
                    <a:pt x="0" y="207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4" name="Line"/>
            <p:cNvSpPr/>
            <p:nvPr/>
          </p:nvSpPr>
          <p:spPr>
            <a:xfrm>
              <a:off x="4709912" y="261876"/>
              <a:ext cx="375177" cy="277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454" extrusionOk="0">
                  <a:moveTo>
                    <a:pt x="6314" y="2700"/>
                  </a:moveTo>
                  <a:cubicBezTo>
                    <a:pt x="5781" y="2160"/>
                    <a:pt x="5247" y="1620"/>
                    <a:pt x="4647" y="1800"/>
                  </a:cubicBezTo>
                  <a:cubicBezTo>
                    <a:pt x="4047" y="1980"/>
                    <a:pt x="3381" y="2880"/>
                    <a:pt x="2581" y="5490"/>
                  </a:cubicBezTo>
                  <a:cubicBezTo>
                    <a:pt x="1781" y="8100"/>
                    <a:pt x="847" y="12420"/>
                    <a:pt x="381" y="15210"/>
                  </a:cubicBezTo>
                  <a:cubicBezTo>
                    <a:pt x="-86" y="18000"/>
                    <a:pt x="-86" y="19260"/>
                    <a:pt x="181" y="20160"/>
                  </a:cubicBezTo>
                  <a:cubicBezTo>
                    <a:pt x="447" y="21060"/>
                    <a:pt x="981" y="21600"/>
                    <a:pt x="2247" y="21420"/>
                  </a:cubicBezTo>
                  <a:cubicBezTo>
                    <a:pt x="3514" y="21240"/>
                    <a:pt x="5514" y="20340"/>
                    <a:pt x="7247" y="18540"/>
                  </a:cubicBezTo>
                  <a:cubicBezTo>
                    <a:pt x="8981" y="16740"/>
                    <a:pt x="10447" y="14040"/>
                    <a:pt x="11381" y="12240"/>
                  </a:cubicBezTo>
                  <a:cubicBezTo>
                    <a:pt x="12314" y="10440"/>
                    <a:pt x="12714" y="9540"/>
                    <a:pt x="12981" y="9630"/>
                  </a:cubicBezTo>
                  <a:cubicBezTo>
                    <a:pt x="13247" y="9720"/>
                    <a:pt x="13381" y="10800"/>
                    <a:pt x="13247" y="12420"/>
                  </a:cubicBezTo>
                  <a:cubicBezTo>
                    <a:pt x="13114" y="14040"/>
                    <a:pt x="12714" y="16200"/>
                    <a:pt x="12514" y="17730"/>
                  </a:cubicBezTo>
                  <a:cubicBezTo>
                    <a:pt x="12314" y="19260"/>
                    <a:pt x="12314" y="20160"/>
                    <a:pt x="12714" y="20520"/>
                  </a:cubicBezTo>
                  <a:cubicBezTo>
                    <a:pt x="13114" y="20880"/>
                    <a:pt x="13914" y="20700"/>
                    <a:pt x="15247" y="18450"/>
                  </a:cubicBezTo>
                  <a:cubicBezTo>
                    <a:pt x="16581" y="16200"/>
                    <a:pt x="18447" y="11880"/>
                    <a:pt x="19581" y="8460"/>
                  </a:cubicBezTo>
                  <a:cubicBezTo>
                    <a:pt x="20714" y="5040"/>
                    <a:pt x="21114" y="2520"/>
                    <a:pt x="21514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5" name="Line"/>
            <p:cNvSpPr/>
            <p:nvPr/>
          </p:nvSpPr>
          <p:spPr>
            <a:xfrm>
              <a:off x="5133918" y="238032"/>
              <a:ext cx="572002" cy="283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50" extrusionOk="0">
                  <a:moveTo>
                    <a:pt x="0" y="8377"/>
                  </a:moveTo>
                  <a:cubicBezTo>
                    <a:pt x="351" y="8887"/>
                    <a:pt x="702" y="9398"/>
                    <a:pt x="1580" y="8887"/>
                  </a:cubicBezTo>
                  <a:cubicBezTo>
                    <a:pt x="2459" y="8377"/>
                    <a:pt x="3863" y="6846"/>
                    <a:pt x="4698" y="5656"/>
                  </a:cubicBezTo>
                  <a:cubicBezTo>
                    <a:pt x="5532" y="4465"/>
                    <a:pt x="5795" y="3615"/>
                    <a:pt x="5795" y="2850"/>
                  </a:cubicBezTo>
                  <a:cubicBezTo>
                    <a:pt x="5795" y="2084"/>
                    <a:pt x="5532" y="1404"/>
                    <a:pt x="5224" y="1319"/>
                  </a:cubicBezTo>
                  <a:cubicBezTo>
                    <a:pt x="4917" y="1234"/>
                    <a:pt x="4566" y="1744"/>
                    <a:pt x="3776" y="3785"/>
                  </a:cubicBezTo>
                  <a:cubicBezTo>
                    <a:pt x="2985" y="5826"/>
                    <a:pt x="1756" y="9398"/>
                    <a:pt x="1141" y="11779"/>
                  </a:cubicBezTo>
                  <a:cubicBezTo>
                    <a:pt x="527" y="14160"/>
                    <a:pt x="527" y="15350"/>
                    <a:pt x="1493" y="15946"/>
                  </a:cubicBezTo>
                  <a:cubicBezTo>
                    <a:pt x="2459" y="16541"/>
                    <a:pt x="4390" y="16541"/>
                    <a:pt x="5751" y="15776"/>
                  </a:cubicBezTo>
                  <a:cubicBezTo>
                    <a:pt x="7112" y="15010"/>
                    <a:pt x="7902" y="13479"/>
                    <a:pt x="8517" y="12204"/>
                  </a:cubicBezTo>
                  <a:cubicBezTo>
                    <a:pt x="9132" y="10928"/>
                    <a:pt x="9571" y="9908"/>
                    <a:pt x="9790" y="10078"/>
                  </a:cubicBezTo>
                  <a:cubicBezTo>
                    <a:pt x="10010" y="10248"/>
                    <a:pt x="10010" y="11609"/>
                    <a:pt x="9922" y="12799"/>
                  </a:cubicBezTo>
                  <a:cubicBezTo>
                    <a:pt x="9834" y="13990"/>
                    <a:pt x="9659" y="15010"/>
                    <a:pt x="9263" y="16541"/>
                  </a:cubicBezTo>
                  <a:cubicBezTo>
                    <a:pt x="8868" y="18072"/>
                    <a:pt x="8254" y="20113"/>
                    <a:pt x="8078" y="20623"/>
                  </a:cubicBezTo>
                  <a:cubicBezTo>
                    <a:pt x="7902" y="21133"/>
                    <a:pt x="8166" y="20113"/>
                    <a:pt x="8956" y="17391"/>
                  </a:cubicBezTo>
                  <a:cubicBezTo>
                    <a:pt x="9746" y="14670"/>
                    <a:pt x="11063" y="10248"/>
                    <a:pt x="12820" y="6846"/>
                  </a:cubicBezTo>
                  <a:cubicBezTo>
                    <a:pt x="14576" y="3445"/>
                    <a:pt x="16771" y="1064"/>
                    <a:pt x="18307" y="298"/>
                  </a:cubicBezTo>
                  <a:cubicBezTo>
                    <a:pt x="19844" y="-467"/>
                    <a:pt x="20722" y="383"/>
                    <a:pt x="21600" y="12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6" name="Line"/>
            <p:cNvSpPr/>
            <p:nvPr/>
          </p:nvSpPr>
          <p:spPr>
            <a:xfrm>
              <a:off x="5964017" y="0"/>
              <a:ext cx="272050" cy="486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7" extrusionOk="0">
                  <a:moveTo>
                    <a:pt x="21600" y="1686"/>
                  </a:moveTo>
                  <a:cubicBezTo>
                    <a:pt x="21415" y="1179"/>
                    <a:pt x="21231" y="672"/>
                    <a:pt x="20400" y="317"/>
                  </a:cubicBezTo>
                  <a:cubicBezTo>
                    <a:pt x="19569" y="-38"/>
                    <a:pt x="18092" y="-241"/>
                    <a:pt x="16800" y="520"/>
                  </a:cubicBezTo>
                  <a:cubicBezTo>
                    <a:pt x="15508" y="1280"/>
                    <a:pt x="14400" y="3004"/>
                    <a:pt x="12831" y="5590"/>
                  </a:cubicBezTo>
                  <a:cubicBezTo>
                    <a:pt x="11262" y="8176"/>
                    <a:pt x="9231" y="11624"/>
                    <a:pt x="7477" y="14413"/>
                  </a:cubicBezTo>
                  <a:cubicBezTo>
                    <a:pt x="5723" y="17201"/>
                    <a:pt x="4246" y="19331"/>
                    <a:pt x="3046" y="20345"/>
                  </a:cubicBezTo>
                  <a:cubicBezTo>
                    <a:pt x="1846" y="21359"/>
                    <a:pt x="923" y="21258"/>
                    <a:pt x="0" y="211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7" name="Line"/>
            <p:cNvSpPr/>
            <p:nvPr/>
          </p:nvSpPr>
          <p:spPr>
            <a:xfrm>
              <a:off x="5894261" y="161533"/>
              <a:ext cx="758019" cy="28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1" extrusionOk="0">
                  <a:moveTo>
                    <a:pt x="0" y="14834"/>
                  </a:moveTo>
                  <a:cubicBezTo>
                    <a:pt x="1723" y="13440"/>
                    <a:pt x="3445" y="12047"/>
                    <a:pt x="5367" y="10479"/>
                  </a:cubicBezTo>
                  <a:cubicBezTo>
                    <a:pt x="7288" y="8911"/>
                    <a:pt x="9409" y="7169"/>
                    <a:pt x="10667" y="5863"/>
                  </a:cubicBezTo>
                  <a:cubicBezTo>
                    <a:pt x="11926" y="4556"/>
                    <a:pt x="12324" y="3685"/>
                    <a:pt x="12324" y="3772"/>
                  </a:cubicBezTo>
                  <a:cubicBezTo>
                    <a:pt x="12324" y="3859"/>
                    <a:pt x="11926" y="4905"/>
                    <a:pt x="11231" y="7430"/>
                  </a:cubicBezTo>
                  <a:cubicBezTo>
                    <a:pt x="10535" y="9956"/>
                    <a:pt x="9541" y="13963"/>
                    <a:pt x="8978" y="16488"/>
                  </a:cubicBezTo>
                  <a:cubicBezTo>
                    <a:pt x="8415" y="19014"/>
                    <a:pt x="8282" y="20059"/>
                    <a:pt x="8415" y="20669"/>
                  </a:cubicBezTo>
                  <a:cubicBezTo>
                    <a:pt x="8547" y="21279"/>
                    <a:pt x="8945" y="21453"/>
                    <a:pt x="10038" y="20582"/>
                  </a:cubicBezTo>
                  <a:cubicBezTo>
                    <a:pt x="11131" y="19711"/>
                    <a:pt x="12920" y="17795"/>
                    <a:pt x="14013" y="16750"/>
                  </a:cubicBezTo>
                  <a:cubicBezTo>
                    <a:pt x="15107" y="15705"/>
                    <a:pt x="15504" y="15530"/>
                    <a:pt x="15836" y="15705"/>
                  </a:cubicBezTo>
                  <a:cubicBezTo>
                    <a:pt x="16167" y="15879"/>
                    <a:pt x="16432" y="16401"/>
                    <a:pt x="16598" y="17272"/>
                  </a:cubicBezTo>
                  <a:cubicBezTo>
                    <a:pt x="16763" y="18143"/>
                    <a:pt x="16829" y="19363"/>
                    <a:pt x="17061" y="19711"/>
                  </a:cubicBezTo>
                  <a:cubicBezTo>
                    <a:pt x="17293" y="20059"/>
                    <a:pt x="17691" y="19537"/>
                    <a:pt x="18453" y="17359"/>
                  </a:cubicBezTo>
                  <a:cubicBezTo>
                    <a:pt x="19215" y="15182"/>
                    <a:pt x="20341" y="11350"/>
                    <a:pt x="20937" y="8563"/>
                  </a:cubicBezTo>
                  <a:cubicBezTo>
                    <a:pt x="21534" y="5776"/>
                    <a:pt x="21600" y="4034"/>
                    <a:pt x="21600" y="2640"/>
                  </a:cubicBezTo>
                  <a:cubicBezTo>
                    <a:pt x="21600" y="1247"/>
                    <a:pt x="21534" y="201"/>
                    <a:pt x="21335" y="27"/>
                  </a:cubicBezTo>
                  <a:cubicBezTo>
                    <a:pt x="21136" y="-147"/>
                    <a:pt x="20805" y="550"/>
                    <a:pt x="20573" y="1421"/>
                  </a:cubicBezTo>
                  <a:cubicBezTo>
                    <a:pt x="20341" y="2292"/>
                    <a:pt x="20209" y="3337"/>
                    <a:pt x="20076" y="43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8" name="Line"/>
            <p:cNvSpPr/>
            <p:nvPr/>
          </p:nvSpPr>
          <p:spPr>
            <a:xfrm>
              <a:off x="6708163" y="196605"/>
              <a:ext cx="250028" cy="279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0946" extrusionOk="0">
                  <a:moveTo>
                    <a:pt x="5346" y="4367"/>
                  </a:moveTo>
                  <a:cubicBezTo>
                    <a:pt x="3434" y="9245"/>
                    <a:pt x="1523" y="14122"/>
                    <a:pt x="567" y="16996"/>
                  </a:cubicBezTo>
                  <a:cubicBezTo>
                    <a:pt x="-389" y="19871"/>
                    <a:pt x="-389" y="20742"/>
                    <a:pt x="2574" y="20916"/>
                  </a:cubicBezTo>
                  <a:cubicBezTo>
                    <a:pt x="5537" y="21090"/>
                    <a:pt x="11462" y="20567"/>
                    <a:pt x="15381" y="18042"/>
                  </a:cubicBezTo>
                  <a:cubicBezTo>
                    <a:pt x="19299" y="15516"/>
                    <a:pt x="21211" y="10987"/>
                    <a:pt x="20351" y="7416"/>
                  </a:cubicBezTo>
                  <a:cubicBezTo>
                    <a:pt x="19491" y="3845"/>
                    <a:pt x="15859" y="1232"/>
                    <a:pt x="12131" y="361"/>
                  </a:cubicBezTo>
                  <a:cubicBezTo>
                    <a:pt x="8404" y="-510"/>
                    <a:pt x="4581" y="361"/>
                    <a:pt x="758" y="1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19" name="Line"/>
            <p:cNvSpPr/>
            <p:nvPr/>
          </p:nvSpPr>
          <p:spPr>
            <a:xfrm>
              <a:off x="7287695" y="114907"/>
              <a:ext cx="318429" cy="565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442" extrusionOk="0">
                  <a:moveTo>
                    <a:pt x="20478" y="5573"/>
                  </a:moveTo>
                  <a:cubicBezTo>
                    <a:pt x="20170" y="4074"/>
                    <a:pt x="19861" y="2575"/>
                    <a:pt x="19475" y="1649"/>
                  </a:cubicBezTo>
                  <a:cubicBezTo>
                    <a:pt x="19090" y="724"/>
                    <a:pt x="18627" y="371"/>
                    <a:pt x="17855" y="151"/>
                  </a:cubicBezTo>
                  <a:cubicBezTo>
                    <a:pt x="17084" y="-70"/>
                    <a:pt x="16004" y="-158"/>
                    <a:pt x="14075" y="680"/>
                  </a:cubicBezTo>
                  <a:cubicBezTo>
                    <a:pt x="12147" y="1517"/>
                    <a:pt x="9370" y="3280"/>
                    <a:pt x="6901" y="5264"/>
                  </a:cubicBezTo>
                  <a:cubicBezTo>
                    <a:pt x="4433" y="7248"/>
                    <a:pt x="2273" y="9452"/>
                    <a:pt x="1115" y="10818"/>
                  </a:cubicBezTo>
                  <a:cubicBezTo>
                    <a:pt x="-42" y="12185"/>
                    <a:pt x="-196" y="12714"/>
                    <a:pt x="190" y="12978"/>
                  </a:cubicBezTo>
                  <a:cubicBezTo>
                    <a:pt x="575" y="13243"/>
                    <a:pt x="1501" y="13243"/>
                    <a:pt x="3815" y="12626"/>
                  </a:cubicBezTo>
                  <a:cubicBezTo>
                    <a:pt x="6130" y="12009"/>
                    <a:pt x="9833" y="10774"/>
                    <a:pt x="12455" y="9628"/>
                  </a:cubicBezTo>
                  <a:cubicBezTo>
                    <a:pt x="15078" y="8482"/>
                    <a:pt x="16621" y="7424"/>
                    <a:pt x="17778" y="6675"/>
                  </a:cubicBezTo>
                  <a:cubicBezTo>
                    <a:pt x="18935" y="5925"/>
                    <a:pt x="19707" y="5484"/>
                    <a:pt x="20324" y="5440"/>
                  </a:cubicBezTo>
                  <a:cubicBezTo>
                    <a:pt x="20941" y="5396"/>
                    <a:pt x="21404" y="5749"/>
                    <a:pt x="20941" y="7071"/>
                  </a:cubicBezTo>
                  <a:cubicBezTo>
                    <a:pt x="20478" y="8394"/>
                    <a:pt x="19090" y="10686"/>
                    <a:pt x="17161" y="13066"/>
                  </a:cubicBezTo>
                  <a:cubicBezTo>
                    <a:pt x="15233" y="15447"/>
                    <a:pt x="12764" y="17915"/>
                    <a:pt x="11298" y="19326"/>
                  </a:cubicBezTo>
                  <a:cubicBezTo>
                    <a:pt x="9833" y="20737"/>
                    <a:pt x="9370" y="21089"/>
                    <a:pt x="8907" y="214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20" name="Line"/>
            <p:cNvSpPr/>
            <p:nvPr/>
          </p:nvSpPr>
          <p:spPr>
            <a:xfrm>
              <a:off x="7678845" y="143426"/>
              <a:ext cx="554152" cy="256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0685" extrusionOk="0">
                  <a:moveTo>
                    <a:pt x="2196" y="3370"/>
                  </a:moveTo>
                  <a:cubicBezTo>
                    <a:pt x="1479" y="5624"/>
                    <a:pt x="762" y="7878"/>
                    <a:pt x="359" y="10507"/>
                  </a:cubicBezTo>
                  <a:cubicBezTo>
                    <a:pt x="-44" y="13137"/>
                    <a:pt x="-134" y="16142"/>
                    <a:pt x="225" y="18208"/>
                  </a:cubicBezTo>
                  <a:cubicBezTo>
                    <a:pt x="583" y="20274"/>
                    <a:pt x="1390" y="21401"/>
                    <a:pt x="3048" y="20180"/>
                  </a:cubicBezTo>
                  <a:cubicBezTo>
                    <a:pt x="4706" y="18959"/>
                    <a:pt x="7215" y="15391"/>
                    <a:pt x="8605" y="12855"/>
                  </a:cubicBezTo>
                  <a:cubicBezTo>
                    <a:pt x="9994" y="10319"/>
                    <a:pt x="10263" y="8817"/>
                    <a:pt x="10576" y="6938"/>
                  </a:cubicBezTo>
                  <a:cubicBezTo>
                    <a:pt x="10890" y="5060"/>
                    <a:pt x="11249" y="2806"/>
                    <a:pt x="11383" y="2149"/>
                  </a:cubicBezTo>
                  <a:cubicBezTo>
                    <a:pt x="11517" y="1491"/>
                    <a:pt x="11428" y="2431"/>
                    <a:pt x="11293" y="3745"/>
                  </a:cubicBezTo>
                  <a:cubicBezTo>
                    <a:pt x="11159" y="5060"/>
                    <a:pt x="10980" y="6751"/>
                    <a:pt x="10890" y="8065"/>
                  </a:cubicBezTo>
                  <a:cubicBezTo>
                    <a:pt x="10800" y="9380"/>
                    <a:pt x="10800" y="10319"/>
                    <a:pt x="11069" y="10977"/>
                  </a:cubicBezTo>
                  <a:cubicBezTo>
                    <a:pt x="11338" y="11634"/>
                    <a:pt x="11876" y="12010"/>
                    <a:pt x="13220" y="11352"/>
                  </a:cubicBezTo>
                  <a:cubicBezTo>
                    <a:pt x="14565" y="10695"/>
                    <a:pt x="16716" y="9004"/>
                    <a:pt x="18195" y="7314"/>
                  </a:cubicBezTo>
                  <a:cubicBezTo>
                    <a:pt x="19673" y="5624"/>
                    <a:pt x="20480" y="3933"/>
                    <a:pt x="20928" y="2618"/>
                  </a:cubicBezTo>
                  <a:cubicBezTo>
                    <a:pt x="21376" y="1304"/>
                    <a:pt x="21466" y="364"/>
                    <a:pt x="21242" y="83"/>
                  </a:cubicBezTo>
                  <a:cubicBezTo>
                    <a:pt x="21018" y="-199"/>
                    <a:pt x="20480" y="177"/>
                    <a:pt x="19270" y="2149"/>
                  </a:cubicBezTo>
                  <a:cubicBezTo>
                    <a:pt x="18060" y="4121"/>
                    <a:pt x="16178" y="7690"/>
                    <a:pt x="15103" y="9850"/>
                  </a:cubicBezTo>
                  <a:cubicBezTo>
                    <a:pt x="14027" y="12010"/>
                    <a:pt x="13758" y="12761"/>
                    <a:pt x="13803" y="13888"/>
                  </a:cubicBezTo>
                  <a:cubicBezTo>
                    <a:pt x="13848" y="15015"/>
                    <a:pt x="14206" y="16518"/>
                    <a:pt x="14654" y="17175"/>
                  </a:cubicBezTo>
                  <a:cubicBezTo>
                    <a:pt x="15103" y="17832"/>
                    <a:pt x="15640" y="17644"/>
                    <a:pt x="16178" y="174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21" name="Line"/>
            <p:cNvSpPr/>
            <p:nvPr/>
          </p:nvSpPr>
          <p:spPr>
            <a:xfrm>
              <a:off x="8217144" y="157242"/>
              <a:ext cx="223221" cy="275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2" extrusionOk="0">
                  <a:moveTo>
                    <a:pt x="21600" y="0"/>
                  </a:moveTo>
                  <a:cubicBezTo>
                    <a:pt x="16650" y="2904"/>
                    <a:pt x="11700" y="5808"/>
                    <a:pt x="9000" y="7714"/>
                  </a:cubicBezTo>
                  <a:cubicBezTo>
                    <a:pt x="6300" y="9620"/>
                    <a:pt x="5850" y="10528"/>
                    <a:pt x="5513" y="11435"/>
                  </a:cubicBezTo>
                  <a:cubicBezTo>
                    <a:pt x="5175" y="12343"/>
                    <a:pt x="4950" y="13250"/>
                    <a:pt x="5738" y="14067"/>
                  </a:cubicBezTo>
                  <a:cubicBezTo>
                    <a:pt x="6525" y="14884"/>
                    <a:pt x="8325" y="15610"/>
                    <a:pt x="10462" y="16336"/>
                  </a:cubicBezTo>
                  <a:cubicBezTo>
                    <a:pt x="12600" y="17062"/>
                    <a:pt x="15075" y="17788"/>
                    <a:pt x="16650" y="18514"/>
                  </a:cubicBezTo>
                  <a:cubicBezTo>
                    <a:pt x="18225" y="19240"/>
                    <a:pt x="18900" y="19966"/>
                    <a:pt x="18563" y="20511"/>
                  </a:cubicBezTo>
                  <a:cubicBezTo>
                    <a:pt x="18225" y="21055"/>
                    <a:pt x="16875" y="21418"/>
                    <a:pt x="13837" y="21509"/>
                  </a:cubicBezTo>
                  <a:cubicBezTo>
                    <a:pt x="10800" y="21600"/>
                    <a:pt x="6075" y="21418"/>
                    <a:pt x="3375" y="20874"/>
                  </a:cubicBezTo>
                  <a:cubicBezTo>
                    <a:pt x="675" y="20329"/>
                    <a:pt x="0" y="19422"/>
                    <a:pt x="0" y="18514"/>
                  </a:cubicBezTo>
                  <a:cubicBezTo>
                    <a:pt x="0" y="17607"/>
                    <a:pt x="675" y="16699"/>
                    <a:pt x="1350" y="15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22" name="Line"/>
            <p:cNvSpPr/>
            <p:nvPr/>
          </p:nvSpPr>
          <p:spPr>
            <a:xfrm>
              <a:off x="8468267" y="9513"/>
              <a:ext cx="224937" cy="44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7" h="21547" extrusionOk="0">
                  <a:moveTo>
                    <a:pt x="15055" y="1425"/>
                  </a:moveTo>
                  <a:cubicBezTo>
                    <a:pt x="17455" y="743"/>
                    <a:pt x="19855" y="61"/>
                    <a:pt x="20727" y="4"/>
                  </a:cubicBezTo>
                  <a:cubicBezTo>
                    <a:pt x="21600" y="-53"/>
                    <a:pt x="20945" y="515"/>
                    <a:pt x="18982" y="2164"/>
                  </a:cubicBezTo>
                  <a:cubicBezTo>
                    <a:pt x="17018" y="3812"/>
                    <a:pt x="13745" y="6541"/>
                    <a:pt x="10909" y="9781"/>
                  </a:cubicBezTo>
                  <a:cubicBezTo>
                    <a:pt x="8073" y="13021"/>
                    <a:pt x="5673" y="16772"/>
                    <a:pt x="3927" y="18819"/>
                  </a:cubicBezTo>
                  <a:cubicBezTo>
                    <a:pt x="2182" y="20865"/>
                    <a:pt x="1091" y="21206"/>
                    <a:pt x="0" y="215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23" name="Line"/>
            <p:cNvSpPr/>
            <p:nvPr/>
          </p:nvSpPr>
          <p:spPr>
            <a:xfrm>
              <a:off x="8419437" y="210362"/>
              <a:ext cx="404587" cy="193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57" extrusionOk="0">
                  <a:moveTo>
                    <a:pt x="0" y="11593"/>
                  </a:moveTo>
                  <a:cubicBezTo>
                    <a:pt x="124" y="10086"/>
                    <a:pt x="248" y="8579"/>
                    <a:pt x="1055" y="7197"/>
                  </a:cubicBezTo>
                  <a:cubicBezTo>
                    <a:pt x="1862" y="5816"/>
                    <a:pt x="3352" y="4560"/>
                    <a:pt x="5710" y="3555"/>
                  </a:cubicBezTo>
                  <a:cubicBezTo>
                    <a:pt x="8069" y="2551"/>
                    <a:pt x="11297" y="1797"/>
                    <a:pt x="13283" y="1295"/>
                  </a:cubicBezTo>
                  <a:cubicBezTo>
                    <a:pt x="15269" y="793"/>
                    <a:pt x="16014" y="541"/>
                    <a:pt x="16821" y="290"/>
                  </a:cubicBezTo>
                  <a:cubicBezTo>
                    <a:pt x="17628" y="39"/>
                    <a:pt x="18497" y="-212"/>
                    <a:pt x="18931" y="290"/>
                  </a:cubicBezTo>
                  <a:cubicBezTo>
                    <a:pt x="19366" y="793"/>
                    <a:pt x="19366" y="2048"/>
                    <a:pt x="18745" y="4811"/>
                  </a:cubicBezTo>
                  <a:cubicBezTo>
                    <a:pt x="18124" y="7574"/>
                    <a:pt x="16883" y="11844"/>
                    <a:pt x="16076" y="14607"/>
                  </a:cubicBezTo>
                  <a:cubicBezTo>
                    <a:pt x="15269" y="17369"/>
                    <a:pt x="14897" y="18625"/>
                    <a:pt x="14959" y="19630"/>
                  </a:cubicBezTo>
                  <a:cubicBezTo>
                    <a:pt x="15021" y="20635"/>
                    <a:pt x="15517" y="21388"/>
                    <a:pt x="16697" y="20383"/>
                  </a:cubicBezTo>
                  <a:cubicBezTo>
                    <a:pt x="17876" y="19379"/>
                    <a:pt x="19738" y="16616"/>
                    <a:pt x="21600" y="138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24" name="Line"/>
            <p:cNvSpPr/>
            <p:nvPr/>
          </p:nvSpPr>
          <p:spPr>
            <a:xfrm>
              <a:off x="8921682" y="189435"/>
              <a:ext cx="483172" cy="229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0691" extrusionOk="0">
                  <a:moveTo>
                    <a:pt x="0" y="5905"/>
                  </a:moveTo>
                  <a:cubicBezTo>
                    <a:pt x="720" y="4856"/>
                    <a:pt x="1440" y="3807"/>
                    <a:pt x="2057" y="3178"/>
                  </a:cubicBezTo>
                  <a:cubicBezTo>
                    <a:pt x="2674" y="2549"/>
                    <a:pt x="3188" y="2340"/>
                    <a:pt x="3446" y="2759"/>
                  </a:cubicBezTo>
                  <a:cubicBezTo>
                    <a:pt x="3703" y="3178"/>
                    <a:pt x="3703" y="4227"/>
                    <a:pt x="3137" y="6429"/>
                  </a:cubicBezTo>
                  <a:cubicBezTo>
                    <a:pt x="2571" y="8631"/>
                    <a:pt x="1440" y="11986"/>
                    <a:pt x="771" y="14398"/>
                  </a:cubicBezTo>
                  <a:cubicBezTo>
                    <a:pt x="103" y="16809"/>
                    <a:pt x="-103" y="18277"/>
                    <a:pt x="463" y="19431"/>
                  </a:cubicBezTo>
                  <a:cubicBezTo>
                    <a:pt x="1028" y="20584"/>
                    <a:pt x="2366" y="21423"/>
                    <a:pt x="4166" y="19745"/>
                  </a:cubicBezTo>
                  <a:cubicBezTo>
                    <a:pt x="5966" y="18068"/>
                    <a:pt x="8228" y="13873"/>
                    <a:pt x="9308" y="10623"/>
                  </a:cubicBezTo>
                  <a:cubicBezTo>
                    <a:pt x="10388" y="7373"/>
                    <a:pt x="10286" y="5066"/>
                    <a:pt x="8948" y="3388"/>
                  </a:cubicBezTo>
                  <a:cubicBezTo>
                    <a:pt x="7611" y="1710"/>
                    <a:pt x="5040" y="662"/>
                    <a:pt x="3394" y="242"/>
                  </a:cubicBezTo>
                  <a:cubicBezTo>
                    <a:pt x="1748" y="-177"/>
                    <a:pt x="1028" y="33"/>
                    <a:pt x="1080" y="242"/>
                  </a:cubicBezTo>
                  <a:cubicBezTo>
                    <a:pt x="1131" y="452"/>
                    <a:pt x="1954" y="662"/>
                    <a:pt x="4114" y="767"/>
                  </a:cubicBezTo>
                  <a:cubicBezTo>
                    <a:pt x="6274" y="872"/>
                    <a:pt x="9771" y="872"/>
                    <a:pt x="12034" y="1815"/>
                  </a:cubicBezTo>
                  <a:cubicBezTo>
                    <a:pt x="14297" y="2759"/>
                    <a:pt x="15326" y="4646"/>
                    <a:pt x="15686" y="6743"/>
                  </a:cubicBezTo>
                  <a:cubicBezTo>
                    <a:pt x="16046" y="8840"/>
                    <a:pt x="15737" y="11147"/>
                    <a:pt x="15017" y="12930"/>
                  </a:cubicBezTo>
                  <a:cubicBezTo>
                    <a:pt x="14297" y="14712"/>
                    <a:pt x="13166" y="15971"/>
                    <a:pt x="12291" y="16705"/>
                  </a:cubicBezTo>
                  <a:cubicBezTo>
                    <a:pt x="11417" y="17439"/>
                    <a:pt x="10800" y="17648"/>
                    <a:pt x="10954" y="17334"/>
                  </a:cubicBezTo>
                  <a:cubicBezTo>
                    <a:pt x="11108" y="17019"/>
                    <a:pt x="12034" y="16180"/>
                    <a:pt x="13371" y="15027"/>
                  </a:cubicBezTo>
                  <a:cubicBezTo>
                    <a:pt x="14708" y="13873"/>
                    <a:pt x="16457" y="12406"/>
                    <a:pt x="17846" y="11357"/>
                  </a:cubicBezTo>
                  <a:cubicBezTo>
                    <a:pt x="19234" y="10308"/>
                    <a:pt x="20263" y="9679"/>
                    <a:pt x="20828" y="9994"/>
                  </a:cubicBezTo>
                  <a:cubicBezTo>
                    <a:pt x="21394" y="10308"/>
                    <a:pt x="21497" y="11567"/>
                    <a:pt x="21240" y="13140"/>
                  </a:cubicBezTo>
                  <a:cubicBezTo>
                    <a:pt x="20983" y="14712"/>
                    <a:pt x="20366" y="16600"/>
                    <a:pt x="19748" y="184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25" name="Line"/>
            <p:cNvSpPr/>
            <p:nvPr/>
          </p:nvSpPr>
          <p:spPr>
            <a:xfrm>
              <a:off x="9444854" y="125597"/>
              <a:ext cx="381789" cy="288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50" extrusionOk="0">
                  <a:moveTo>
                    <a:pt x="13745" y="797"/>
                  </a:moveTo>
                  <a:cubicBezTo>
                    <a:pt x="14531" y="451"/>
                    <a:pt x="15316" y="106"/>
                    <a:pt x="15382" y="19"/>
                  </a:cubicBezTo>
                  <a:cubicBezTo>
                    <a:pt x="15447" y="-67"/>
                    <a:pt x="14793" y="106"/>
                    <a:pt x="12764" y="1315"/>
                  </a:cubicBezTo>
                  <a:cubicBezTo>
                    <a:pt x="10735" y="2525"/>
                    <a:pt x="7331" y="4771"/>
                    <a:pt x="5367" y="6240"/>
                  </a:cubicBezTo>
                  <a:cubicBezTo>
                    <a:pt x="3404" y="7709"/>
                    <a:pt x="2880" y="8400"/>
                    <a:pt x="2618" y="9178"/>
                  </a:cubicBezTo>
                  <a:cubicBezTo>
                    <a:pt x="2356" y="9955"/>
                    <a:pt x="2356" y="10819"/>
                    <a:pt x="3207" y="11338"/>
                  </a:cubicBezTo>
                  <a:cubicBezTo>
                    <a:pt x="4058" y="11856"/>
                    <a:pt x="5760" y="12029"/>
                    <a:pt x="8575" y="12461"/>
                  </a:cubicBezTo>
                  <a:cubicBezTo>
                    <a:pt x="11389" y="12893"/>
                    <a:pt x="15316" y="13584"/>
                    <a:pt x="17542" y="14189"/>
                  </a:cubicBezTo>
                  <a:cubicBezTo>
                    <a:pt x="19767" y="14794"/>
                    <a:pt x="20291" y="15312"/>
                    <a:pt x="20749" y="16090"/>
                  </a:cubicBezTo>
                  <a:cubicBezTo>
                    <a:pt x="21207" y="16867"/>
                    <a:pt x="21600" y="17904"/>
                    <a:pt x="21469" y="18855"/>
                  </a:cubicBezTo>
                  <a:cubicBezTo>
                    <a:pt x="21338" y="19805"/>
                    <a:pt x="20684" y="20669"/>
                    <a:pt x="17804" y="21101"/>
                  </a:cubicBezTo>
                  <a:cubicBezTo>
                    <a:pt x="14924" y="21533"/>
                    <a:pt x="9818" y="21533"/>
                    <a:pt x="6480" y="21274"/>
                  </a:cubicBezTo>
                  <a:cubicBezTo>
                    <a:pt x="3142" y="21015"/>
                    <a:pt x="1571" y="20496"/>
                    <a:pt x="0" y="199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26" name="Line"/>
            <p:cNvSpPr/>
            <p:nvPr/>
          </p:nvSpPr>
          <p:spPr>
            <a:xfrm>
              <a:off x="10212173" y="136315"/>
              <a:ext cx="13953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27" name="Line"/>
            <p:cNvSpPr/>
            <p:nvPr/>
          </p:nvSpPr>
          <p:spPr>
            <a:xfrm>
              <a:off x="10149393" y="387437"/>
              <a:ext cx="48830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12" name="Drawing"/>
          <p:cNvGrpSpPr/>
          <p:nvPr/>
        </p:nvGrpSpPr>
        <p:grpSpPr>
          <a:xfrm>
            <a:off x="648899" y="547296"/>
            <a:ext cx="11127297" cy="3937959"/>
            <a:chOff x="0" y="0"/>
            <a:chExt cx="11127295" cy="3937958"/>
          </a:xfrm>
        </p:grpSpPr>
        <p:sp>
          <p:nvSpPr>
            <p:cNvPr id="12830" name="Line"/>
            <p:cNvSpPr/>
            <p:nvPr/>
          </p:nvSpPr>
          <p:spPr>
            <a:xfrm>
              <a:off x="390469" y="401389"/>
              <a:ext cx="125562" cy="320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00" y="3600"/>
                    <a:pt x="17600" y="7200"/>
                    <a:pt x="14000" y="10800"/>
                  </a:cubicBezTo>
                  <a:cubicBezTo>
                    <a:pt x="10400" y="14400"/>
                    <a:pt x="5200" y="180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1" name="Line"/>
            <p:cNvSpPr/>
            <p:nvPr/>
          </p:nvSpPr>
          <p:spPr>
            <a:xfrm>
              <a:off x="216221" y="25800"/>
              <a:ext cx="389621" cy="421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035" extrusionOk="0">
                  <a:moveTo>
                    <a:pt x="3059" y="8655"/>
                  </a:moveTo>
                  <a:cubicBezTo>
                    <a:pt x="2548" y="8306"/>
                    <a:pt x="2037" y="7958"/>
                    <a:pt x="1462" y="7842"/>
                  </a:cubicBezTo>
                  <a:cubicBezTo>
                    <a:pt x="886" y="7726"/>
                    <a:pt x="247" y="7842"/>
                    <a:pt x="56" y="8480"/>
                  </a:cubicBezTo>
                  <a:cubicBezTo>
                    <a:pt x="-136" y="9119"/>
                    <a:pt x="120" y="10280"/>
                    <a:pt x="1526" y="12429"/>
                  </a:cubicBezTo>
                  <a:cubicBezTo>
                    <a:pt x="2931" y="14577"/>
                    <a:pt x="5488" y="17713"/>
                    <a:pt x="7724" y="19455"/>
                  </a:cubicBezTo>
                  <a:cubicBezTo>
                    <a:pt x="9961" y="21197"/>
                    <a:pt x="11878" y="21545"/>
                    <a:pt x="13923" y="20268"/>
                  </a:cubicBezTo>
                  <a:cubicBezTo>
                    <a:pt x="15968" y="18990"/>
                    <a:pt x="18141" y="16087"/>
                    <a:pt x="19419" y="13126"/>
                  </a:cubicBezTo>
                  <a:cubicBezTo>
                    <a:pt x="20697" y="10164"/>
                    <a:pt x="21081" y="7145"/>
                    <a:pt x="21272" y="5171"/>
                  </a:cubicBezTo>
                  <a:cubicBezTo>
                    <a:pt x="21464" y="3197"/>
                    <a:pt x="21464" y="2268"/>
                    <a:pt x="21272" y="1455"/>
                  </a:cubicBezTo>
                  <a:cubicBezTo>
                    <a:pt x="21081" y="642"/>
                    <a:pt x="20697" y="-55"/>
                    <a:pt x="20505" y="3"/>
                  </a:cubicBezTo>
                  <a:cubicBezTo>
                    <a:pt x="20314" y="61"/>
                    <a:pt x="20314" y="874"/>
                    <a:pt x="20378" y="1629"/>
                  </a:cubicBezTo>
                  <a:cubicBezTo>
                    <a:pt x="20442" y="2384"/>
                    <a:pt x="20569" y="3080"/>
                    <a:pt x="20697" y="37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2" name="Line"/>
            <p:cNvSpPr/>
            <p:nvPr/>
          </p:nvSpPr>
          <p:spPr>
            <a:xfrm>
              <a:off x="654353" y="395747"/>
              <a:ext cx="168102" cy="273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80" h="20292" extrusionOk="0">
                  <a:moveTo>
                    <a:pt x="9400" y="6640"/>
                  </a:moveTo>
                  <a:cubicBezTo>
                    <a:pt x="7998" y="6812"/>
                    <a:pt x="6595" y="6985"/>
                    <a:pt x="5052" y="8713"/>
                  </a:cubicBezTo>
                  <a:cubicBezTo>
                    <a:pt x="3509" y="10441"/>
                    <a:pt x="1826" y="13724"/>
                    <a:pt x="844" y="15798"/>
                  </a:cubicBezTo>
                  <a:cubicBezTo>
                    <a:pt x="-137" y="17872"/>
                    <a:pt x="-418" y="18736"/>
                    <a:pt x="844" y="19513"/>
                  </a:cubicBezTo>
                  <a:cubicBezTo>
                    <a:pt x="2107" y="20291"/>
                    <a:pt x="4912" y="20982"/>
                    <a:pt x="9120" y="18995"/>
                  </a:cubicBezTo>
                  <a:cubicBezTo>
                    <a:pt x="13327" y="17008"/>
                    <a:pt x="18938" y="12342"/>
                    <a:pt x="20060" y="8454"/>
                  </a:cubicBezTo>
                  <a:cubicBezTo>
                    <a:pt x="21182" y="4566"/>
                    <a:pt x="17816" y="1456"/>
                    <a:pt x="14309" y="419"/>
                  </a:cubicBezTo>
                  <a:cubicBezTo>
                    <a:pt x="10803" y="-618"/>
                    <a:pt x="7156" y="419"/>
                    <a:pt x="5052" y="1888"/>
                  </a:cubicBezTo>
                  <a:cubicBezTo>
                    <a:pt x="2948" y="3356"/>
                    <a:pt x="2387" y="5257"/>
                    <a:pt x="1826" y="71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3" name="Line"/>
            <p:cNvSpPr/>
            <p:nvPr/>
          </p:nvSpPr>
          <p:spPr>
            <a:xfrm>
              <a:off x="887607" y="317681"/>
              <a:ext cx="229571" cy="323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280" extrusionOk="0">
                  <a:moveTo>
                    <a:pt x="1122" y="7813"/>
                  </a:moveTo>
                  <a:cubicBezTo>
                    <a:pt x="474" y="11489"/>
                    <a:pt x="-174" y="15166"/>
                    <a:pt x="42" y="17694"/>
                  </a:cubicBezTo>
                  <a:cubicBezTo>
                    <a:pt x="258" y="20221"/>
                    <a:pt x="1338" y="21600"/>
                    <a:pt x="4578" y="21217"/>
                  </a:cubicBezTo>
                  <a:cubicBezTo>
                    <a:pt x="7818" y="20834"/>
                    <a:pt x="13218" y="18689"/>
                    <a:pt x="16566" y="15243"/>
                  </a:cubicBezTo>
                  <a:cubicBezTo>
                    <a:pt x="19914" y="11796"/>
                    <a:pt x="21210" y="7047"/>
                    <a:pt x="21318" y="4289"/>
                  </a:cubicBezTo>
                  <a:cubicBezTo>
                    <a:pt x="21426" y="1532"/>
                    <a:pt x="20346" y="766"/>
                    <a:pt x="1926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4" name="Line"/>
            <p:cNvSpPr/>
            <p:nvPr/>
          </p:nvSpPr>
          <p:spPr>
            <a:xfrm>
              <a:off x="1398720" y="347423"/>
              <a:ext cx="261314" cy="302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108" extrusionOk="0">
                  <a:moveTo>
                    <a:pt x="13904" y="5231"/>
                  </a:moveTo>
                  <a:cubicBezTo>
                    <a:pt x="13904" y="4419"/>
                    <a:pt x="13904" y="3607"/>
                    <a:pt x="13809" y="2795"/>
                  </a:cubicBezTo>
                  <a:cubicBezTo>
                    <a:pt x="13714" y="1983"/>
                    <a:pt x="13525" y="1171"/>
                    <a:pt x="12956" y="602"/>
                  </a:cubicBezTo>
                  <a:cubicBezTo>
                    <a:pt x="12388" y="34"/>
                    <a:pt x="11440" y="-291"/>
                    <a:pt x="10304" y="359"/>
                  </a:cubicBezTo>
                  <a:cubicBezTo>
                    <a:pt x="9167" y="1008"/>
                    <a:pt x="7840" y="2632"/>
                    <a:pt x="6040" y="5556"/>
                  </a:cubicBezTo>
                  <a:cubicBezTo>
                    <a:pt x="4240" y="8479"/>
                    <a:pt x="1967" y="12701"/>
                    <a:pt x="830" y="15544"/>
                  </a:cubicBezTo>
                  <a:cubicBezTo>
                    <a:pt x="-307" y="18386"/>
                    <a:pt x="-307" y="19847"/>
                    <a:pt x="1019" y="20578"/>
                  </a:cubicBezTo>
                  <a:cubicBezTo>
                    <a:pt x="2346" y="21309"/>
                    <a:pt x="4998" y="21309"/>
                    <a:pt x="8598" y="20416"/>
                  </a:cubicBezTo>
                  <a:cubicBezTo>
                    <a:pt x="12198" y="19523"/>
                    <a:pt x="16746" y="17736"/>
                    <a:pt x="21293" y="159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5" name="Line"/>
            <p:cNvSpPr/>
            <p:nvPr/>
          </p:nvSpPr>
          <p:spPr>
            <a:xfrm>
              <a:off x="1687999" y="379843"/>
              <a:ext cx="725402" cy="2978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282" extrusionOk="0">
                  <a:moveTo>
                    <a:pt x="4553" y="543"/>
                  </a:moveTo>
                  <a:cubicBezTo>
                    <a:pt x="4139" y="210"/>
                    <a:pt x="3725" y="-122"/>
                    <a:pt x="3379" y="44"/>
                  </a:cubicBezTo>
                  <a:cubicBezTo>
                    <a:pt x="3034" y="210"/>
                    <a:pt x="2758" y="875"/>
                    <a:pt x="2241" y="3201"/>
                  </a:cubicBezTo>
                  <a:cubicBezTo>
                    <a:pt x="1723" y="5527"/>
                    <a:pt x="964" y="9515"/>
                    <a:pt x="516" y="12340"/>
                  </a:cubicBezTo>
                  <a:cubicBezTo>
                    <a:pt x="67" y="15164"/>
                    <a:pt x="-71" y="16826"/>
                    <a:pt x="33" y="17490"/>
                  </a:cubicBezTo>
                  <a:cubicBezTo>
                    <a:pt x="136" y="18155"/>
                    <a:pt x="481" y="17823"/>
                    <a:pt x="1309" y="15995"/>
                  </a:cubicBezTo>
                  <a:cubicBezTo>
                    <a:pt x="2137" y="14167"/>
                    <a:pt x="3448" y="10844"/>
                    <a:pt x="4173" y="8767"/>
                  </a:cubicBezTo>
                  <a:cubicBezTo>
                    <a:pt x="4898" y="6690"/>
                    <a:pt x="5036" y="5860"/>
                    <a:pt x="5105" y="5860"/>
                  </a:cubicBezTo>
                  <a:cubicBezTo>
                    <a:pt x="5174" y="5860"/>
                    <a:pt x="5174" y="6690"/>
                    <a:pt x="4829" y="8933"/>
                  </a:cubicBezTo>
                  <a:cubicBezTo>
                    <a:pt x="4484" y="11176"/>
                    <a:pt x="3794" y="14832"/>
                    <a:pt x="3414" y="17158"/>
                  </a:cubicBezTo>
                  <a:cubicBezTo>
                    <a:pt x="3034" y="19484"/>
                    <a:pt x="2965" y="20481"/>
                    <a:pt x="3103" y="20980"/>
                  </a:cubicBezTo>
                  <a:cubicBezTo>
                    <a:pt x="3241" y="21478"/>
                    <a:pt x="3587" y="21478"/>
                    <a:pt x="4380" y="20066"/>
                  </a:cubicBezTo>
                  <a:cubicBezTo>
                    <a:pt x="5174" y="18653"/>
                    <a:pt x="6416" y="15829"/>
                    <a:pt x="7348" y="13420"/>
                  </a:cubicBezTo>
                  <a:cubicBezTo>
                    <a:pt x="8279" y="11010"/>
                    <a:pt x="8900" y="9016"/>
                    <a:pt x="9383" y="7770"/>
                  </a:cubicBezTo>
                  <a:cubicBezTo>
                    <a:pt x="9866" y="6524"/>
                    <a:pt x="10211" y="6026"/>
                    <a:pt x="10418" y="6192"/>
                  </a:cubicBezTo>
                  <a:cubicBezTo>
                    <a:pt x="10625" y="6358"/>
                    <a:pt x="10694" y="7189"/>
                    <a:pt x="10453" y="8684"/>
                  </a:cubicBezTo>
                  <a:cubicBezTo>
                    <a:pt x="10211" y="10180"/>
                    <a:pt x="9659" y="12340"/>
                    <a:pt x="9314" y="14001"/>
                  </a:cubicBezTo>
                  <a:cubicBezTo>
                    <a:pt x="8969" y="15663"/>
                    <a:pt x="8831" y="16826"/>
                    <a:pt x="8935" y="17407"/>
                  </a:cubicBezTo>
                  <a:cubicBezTo>
                    <a:pt x="9038" y="17989"/>
                    <a:pt x="9383" y="17989"/>
                    <a:pt x="10280" y="16743"/>
                  </a:cubicBezTo>
                  <a:cubicBezTo>
                    <a:pt x="11178" y="15496"/>
                    <a:pt x="12627" y="13004"/>
                    <a:pt x="13593" y="11093"/>
                  </a:cubicBezTo>
                  <a:cubicBezTo>
                    <a:pt x="14559" y="9183"/>
                    <a:pt x="15042" y="7853"/>
                    <a:pt x="15491" y="7023"/>
                  </a:cubicBezTo>
                  <a:cubicBezTo>
                    <a:pt x="15939" y="6192"/>
                    <a:pt x="16353" y="5860"/>
                    <a:pt x="16664" y="6275"/>
                  </a:cubicBezTo>
                  <a:cubicBezTo>
                    <a:pt x="16974" y="6690"/>
                    <a:pt x="17181" y="7853"/>
                    <a:pt x="17354" y="9515"/>
                  </a:cubicBezTo>
                  <a:cubicBezTo>
                    <a:pt x="17526" y="11176"/>
                    <a:pt x="17664" y="13336"/>
                    <a:pt x="18355" y="14749"/>
                  </a:cubicBezTo>
                  <a:cubicBezTo>
                    <a:pt x="19045" y="16161"/>
                    <a:pt x="20287" y="16826"/>
                    <a:pt x="21529" y="17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6" name="Line"/>
            <p:cNvSpPr/>
            <p:nvPr/>
          </p:nvSpPr>
          <p:spPr>
            <a:xfrm>
              <a:off x="2717596" y="259638"/>
              <a:ext cx="256181" cy="332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028" extrusionOk="0">
                  <a:moveTo>
                    <a:pt x="8985" y="9840"/>
                  </a:moveTo>
                  <a:cubicBezTo>
                    <a:pt x="8207" y="9399"/>
                    <a:pt x="7428" y="8958"/>
                    <a:pt x="6553" y="8664"/>
                  </a:cubicBezTo>
                  <a:cubicBezTo>
                    <a:pt x="5677" y="8370"/>
                    <a:pt x="4704" y="8223"/>
                    <a:pt x="3634" y="9987"/>
                  </a:cubicBezTo>
                  <a:cubicBezTo>
                    <a:pt x="2563" y="11750"/>
                    <a:pt x="1396" y="15423"/>
                    <a:pt x="715" y="17701"/>
                  </a:cubicBezTo>
                  <a:cubicBezTo>
                    <a:pt x="34" y="19978"/>
                    <a:pt x="-161" y="20860"/>
                    <a:pt x="131" y="21007"/>
                  </a:cubicBezTo>
                  <a:cubicBezTo>
                    <a:pt x="423" y="21154"/>
                    <a:pt x="1201" y="20566"/>
                    <a:pt x="3050" y="18068"/>
                  </a:cubicBezTo>
                  <a:cubicBezTo>
                    <a:pt x="4898" y="15570"/>
                    <a:pt x="7817" y="11162"/>
                    <a:pt x="10250" y="7856"/>
                  </a:cubicBezTo>
                  <a:cubicBezTo>
                    <a:pt x="12682" y="4550"/>
                    <a:pt x="14628" y="2346"/>
                    <a:pt x="16088" y="1097"/>
                  </a:cubicBezTo>
                  <a:cubicBezTo>
                    <a:pt x="17547" y="-152"/>
                    <a:pt x="18520" y="-446"/>
                    <a:pt x="19493" y="803"/>
                  </a:cubicBezTo>
                  <a:cubicBezTo>
                    <a:pt x="20466" y="2052"/>
                    <a:pt x="21439" y="4844"/>
                    <a:pt x="21439" y="7709"/>
                  </a:cubicBezTo>
                  <a:cubicBezTo>
                    <a:pt x="21439" y="10574"/>
                    <a:pt x="20466" y="13513"/>
                    <a:pt x="20077" y="15717"/>
                  </a:cubicBezTo>
                  <a:cubicBezTo>
                    <a:pt x="19688" y="17921"/>
                    <a:pt x="19882" y="19391"/>
                    <a:pt x="20077" y="208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7" name="Line"/>
            <p:cNvSpPr/>
            <p:nvPr/>
          </p:nvSpPr>
          <p:spPr>
            <a:xfrm>
              <a:off x="3103987" y="328405"/>
              <a:ext cx="247936" cy="263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0725" extrusionOk="0">
                  <a:moveTo>
                    <a:pt x="4124" y="2451"/>
                  </a:moveTo>
                  <a:cubicBezTo>
                    <a:pt x="3535" y="5563"/>
                    <a:pt x="2945" y="8674"/>
                    <a:pt x="2553" y="11695"/>
                  </a:cubicBezTo>
                  <a:cubicBezTo>
                    <a:pt x="2160" y="14715"/>
                    <a:pt x="1964" y="17644"/>
                    <a:pt x="3044" y="19291"/>
                  </a:cubicBezTo>
                  <a:cubicBezTo>
                    <a:pt x="4124" y="20939"/>
                    <a:pt x="6480" y="21305"/>
                    <a:pt x="9720" y="19658"/>
                  </a:cubicBezTo>
                  <a:cubicBezTo>
                    <a:pt x="12960" y="18010"/>
                    <a:pt x="17084" y="14349"/>
                    <a:pt x="19244" y="10688"/>
                  </a:cubicBezTo>
                  <a:cubicBezTo>
                    <a:pt x="21404" y="7027"/>
                    <a:pt x="21600" y="3366"/>
                    <a:pt x="19244" y="1536"/>
                  </a:cubicBezTo>
                  <a:cubicBezTo>
                    <a:pt x="16887" y="-295"/>
                    <a:pt x="11978" y="-295"/>
                    <a:pt x="8345" y="529"/>
                  </a:cubicBezTo>
                  <a:cubicBezTo>
                    <a:pt x="4713" y="1352"/>
                    <a:pt x="2356" y="3000"/>
                    <a:pt x="0" y="46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8" name="Line"/>
            <p:cNvSpPr/>
            <p:nvPr/>
          </p:nvSpPr>
          <p:spPr>
            <a:xfrm>
              <a:off x="3320909" y="171193"/>
              <a:ext cx="370222" cy="381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329" extrusionOk="0">
                  <a:moveTo>
                    <a:pt x="3561" y="9759"/>
                  </a:moveTo>
                  <a:cubicBezTo>
                    <a:pt x="4761" y="9759"/>
                    <a:pt x="5961" y="9759"/>
                    <a:pt x="6495" y="10149"/>
                  </a:cubicBezTo>
                  <a:cubicBezTo>
                    <a:pt x="7028" y="10540"/>
                    <a:pt x="6895" y="11320"/>
                    <a:pt x="5761" y="12882"/>
                  </a:cubicBezTo>
                  <a:cubicBezTo>
                    <a:pt x="4628" y="14443"/>
                    <a:pt x="2495" y="16786"/>
                    <a:pt x="1295" y="18282"/>
                  </a:cubicBezTo>
                  <a:cubicBezTo>
                    <a:pt x="95" y="19778"/>
                    <a:pt x="-172" y="20429"/>
                    <a:pt x="95" y="20884"/>
                  </a:cubicBezTo>
                  <a:cubicBezTo>
                    <a:pt x="361" y="21340"/>
                    <a:pt x="1161" y="21600"/>
                    <a:pt x="2761" y="20884"/>
                  </a:cubicBezTo>
                  <a:cubicBezTo>
                    <a:pt x="4361" y="20169"/>
                    <a:pt x="6761" y="18477"/>
                    <a:pt x="8295" y="17436"/>
                  </a:cubicBezTo>
                  <a:cubicBezTo>
                    <a:pt x="9828" y="16395"/>
                    <a:pt x="10495" y="16005"/>
                    <a:pt x="11161" y="15875"/>
                  </a:cubicBezTo>
                  <a:cubicBezTo>
                    <a:pt x="11828" y="15745"/>
                    <a:pt x="12495" y="15875"/>
                    <a:pt x="12961" y="16265"/>
                  </a:cubicBezTo>
                  <a:cubicBezTo>
                    <a:pt x="13428" y="16655"/>
                    <a:pt x="13695" y="17306"/>
                    <a:pt x="13895" y="17957"/>
                  </a:cubicBezTo>
                  <a:cubicBezTo>
                    <a:pt x="14095" y="18607"/>
                    <a:pt x="14228" y="19258"/>
                    <a:pt x="14295" y="19908"/>
                  </a:cubicBezTo>
                  <a:cubicBezTo>
                    <a:pt x="14361" y="20559"/>
                    <a:pt x="14361" y="21210"/>
                    <a:pt x="14761" y="21275"/>
                  </a:cubicBezTo>
                  <a:cubicBezTo>
                    <a:pt x="15161" y="21340"/>
                    <a:pt x="15961" y="20819"/>
                    <a:pt x="17161" y="18737"/>
                  </a:cubicBezTo>
                  <a:cubicBezTo>
                    <a:pt x="18361" y="16655"/>
                    <a:pt x="19961" y="13012"/>
                    <a:pt x="20695" y="9824"/>
                  </a:cubicBezTo>
                  <a:cubicBezTo>
                    <a:pt x="21428" y="6636"/>
                    <a:pt x="21295" y="3904"/>
                    <a:pt x="20961" y="2342"/>
                  </a:cubicBezTo>
                  <a:cubicBezTo>
                    <a:pt x="20628" y="781"/>
                    <a:pt x="20095" y="390"/>
                    <a:pt x="1956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39" name="Line"/>
            <p:cNvSpPr/>
            <p:nvPr/>
          </p:nvSpPr>
          <p:spPr>
            <a:xfrm>
              <a:off x="3934942" y="203746"/>
              <a:ext cx="241480" cy="323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2" h="21436" extrusionOk="0">
                  <a:moveTo>
                    <a:pt x="16430" y="7560"/>
                  </a:moveTo>
                  <a:cubicBezTo>
                    <a:pt x="16634" y="5554"/>
                    <a:pt x="16838" y="3549"/>
                    <a:pt x="16940" y="2160"/>
                  </a:cubicBezTo>
                  <a:cubicBezTo>
                    <a:pt x="17042" y="771"/>
                    <a:pt x="17042" y="0"/>
                    <a:pt x="16736" y="0"/>
                  </a:cubicBezTo>
                  <a:cubicBezTo>
                    <a:pt x="16430" y="0"/>
                    <a:pt x="15819" y="771"/>
                    <a:pt x="13476" y="3626"/>
                  </a:cubicBezTo>
                  <a:cubicBezTo>
                    <a:pt x="11132" y="6480"/>
                    <a:pt x="7057" y="11417"/>
                    <a:pt x="4612" y="14426"/>
                  </a:cubicBezTo>
                  <a:cubicBezTo>
                    <a:pt x="2166" y="17434"/>
                    <a:pt x="1351" y="18514"/>
                    <a:pt x="740" y="19440"/>
                  </a:cubicBezTo>
                  <a:cubicBezTo>
                    <a:pt x="129" y="20366"/>
                    <a:pt x="-279" y="21137"/>
                    <a:pt x="230" y="21369"/>
                  </a:cubicBezTo>
                  <a:cubicBezTo>
                    <a:pt x="740" y="21600"/>
                    <a:pt x="2166" y="21291"/>
                    <a:pt x="5325" y="19594"/>
                  </a:cubicBezTo>
                  <a:cubicBezTo>
                    <a:pt x="8483" y="17897"/>
                    <a:pt x="13374" y="14811"/>
                    <a:pt x="16329" y="12960"/>
                  </a:cubicBezTo>
                  <a:cubicBezTo>
                    <a:pt x="19283" y="11109"/>
                    <a:pt x="20302" y="10491"/>
                    <a:pt x="20812" y="10646"/>
                  </a:cubicBezTo>
                  <a:cubicBezTo>
                    <a:pt x="21321" y="10800"/>
                    <a:pt x="21321" y="11726"/>
                    <a:pt x="20506" y="13191"/>
                  </a:cubicBezTo>
                  <a:cubicBezTo>
                    <a:pt x="19691" y="14657"/>
                    <a:pt x="18061" y="16663"/>
                    <a:pt x="17246" y="17897"/>
                  </a:cubicBezTo>
                  <a:cubicBezTo>
                    <a:pt x="16430" y="19131"/>
                    <a:pt x="16430" y="19594"/>
                    <a:pt x="16430" y="200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0" name="Line"/>
            <p:cNvSpPr/>
            <p:nvPr/>
          </p:nvSpPr>
          <p:spPr>
            <a:xfrm>
              <a:off x="4278217" y="278153"/>
              <a:ext cx="296595" cy="228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035" extrusionOk="0">
                  <a:moveTo>
                    <a:pt x="1856" y="5560"/>
                  </a:moveTo>
                  <a:cubicBezTo>
                    <a:pt x="2700" y="5774"/>
                    <a:pt x="3544" y="5988"/>
                    <a:pt x="3966" y="6737"/>
                  </a:cubicBezTo>
                  <a:cubicBezTo>
                    <a:pt x="4388" y="7485"/>
                    <a:pt x="4388" y="8768"/>
                    <a:pt x="3881" y="10479"/>
                  </a:cubicBezTo>
                  <a:cubicBezTo>
                    <a:pt x="3375" y="12190"/>
                    <a:pt x="2363" y="14329"/>
                    <a:pt x="1519" y="16040"/>
                  </a:cubicBezTo>
                  <a:cubicBezTo>
                    <a:pt x="675" y="17750"/>
                    <a:pt x="0" y="19034"/>
                    <a:pt x="0" y="19996"/>
                  </a:cubicBezTo>
                  <a:cubicBezTo>
                    <a:pt x="0" y="20958"/>
                    <a:pt x="675" y="21600"/>
                    <a:pt x="2531" y="20317"/>
                  </a:cubicBezTo>
                  <a:cubicBezTo>
                    <a:pt x="4388" y="19034"/>
                    <a:pt x="7425" y="15826"/>
                    <a:pt x="10209" y="12404"/>
                  </a:cubicBezTo>
                  <a:cubicBezTo>
                    <a:pt x="12994" y="8982"/>
                    <a:pt x="15525" y="5347"/>
                    <a:pt x="17128" y="3101"/>
                  </a:cubicBezTo>
                  <a:cubicBezTo>
                    <a:pt x="18731" y="855"/>
                    <a:pt x="19406" y="0"/>
                    <a:pt x="20081" y="0"/>
                  </a:cubicBezTo>
                  <a:cubicBezTo>
                    <a:pt x="20756" y="0"/>
                    <a:pt x="21431" y="855"/>
                    <a:pt x="21516" y="2673"/>
                  </a:cubicBezTo>
                  <a:cubicBezTo>
                    <a:pt x="21600" y="4491"/>
                    <a:pt x="21094" y="7271"/>
                    <a:pt x="20841" y="9303"/>
                  </a:cubicBezTo>
                  <a:cubicBezTo>
                    <a:pt x="20588" y="11335"/>
                    <a:pt x="20588" y="12618"/>
                    <a:pt x="20588" y="139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1" name="Line"/>
            <p:cNvSpPr/>
            <p:nvPr/>
          </p:nvSpPr>
          <p:spPr>
            <a:xfrm>
              <a:off x="4610723" y="216734"/>
              <a:ext cx="266961" cy="26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489" extrusionOk="0">
                  <a:moveTo>
                    <a:pt x="15641" y="268"/>
                  </a:moveTo>
                  <a:cubicBezTo>
                    <a:pt x="16572" y="78"/>
                    <a:pt x="17503" y="-111"/>
                    <a:pt x="17503" y="78"/>
                  </a:cubicBezTo>
                  <a:cubicBezTo>
                    <a:pt x="17503" y="268"/>
                    <a:pt x="16572" y="836"/>
                    <a:pt x="14710" y="2257"/>
                  </a:cubicBezTo>
                  <a:cubicBezTo>
                    <a:pt x="12848" y="3678"/>
                    <a:pt x="10055" y="5952"/>
                    <a:pt x="8286" y="7563"/>
                  </a:cubicBezTo>
                  <a:cubicBezTo>
                    <a:pt x="6517" y="9173"/>
                    <a:pt x="5772" y="10121"/>
                    <a:pt x="6145" y="11163"/>
                  </a:cubicBezTo>
                  <a:cubicBezTo>
                    <a:pt x="6517" y="12205"/>
                    <a:pt x="8007" y="13342"/>
                    <a:pt x="10241" y="14194"/>
                  </a:cubicBezTo>
                  <a:cubicBezTo>
                    <a:pt x="12476" y="15047"/>
                    <a:pt x="15455" y="15615"/>
                    <a:pt x="17410" y="16184"/>
                  </a:cubicBezTo>
                  <a:cubicBezTo>
                    <a:pt x="19366" y="16752"/>
                    <a:pt x="20297" y="17321"/>
                    <a:pt x="20855" y="18078"/>
                  </a:cubicBezTo>
                  <a:cubicBezTo>
                    <a:pt x="21414" y="18836"/>
                    <a:pt x="21600" y="19784"/>
                    <a:pt x="21041" y="20447"/>
                  </a:cubicBezTo>
                  <a:cubicBezTo>
                    <a:pt x="20483" y="21110"/>
                    <a:pt x="19179" y="21489"/>
                    <a:pt x="15548" y="21489"/>
                  </a:cubicBezTo>
                  <a:cubicBezTo>
                    <a:pt x="11917" y="21489"/>
                    <a:pt x="5959" y="21110"/>
                    <a:pt x="0" y="207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2" name="Line"/>
            <p:cNvSpPr/>
            <p:nvPr/>
          </p:nvSpPr>
          <p:spPr>
            <a:xfrm>
              <a:off x="4926134" y="261876"/>
              <a:ext cx="375176" cy="277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454" extrusionOk="0">
                  <a:moveTo>
                    <a:pt x="6314" y="2700"/>
                  </a:moveTo>
                  <a:cubicBezTo>
                    <a:pt x="5781" y="2160"/>
                    <a:pt x="5247" y="1620"/>
                    <a:pt x="4647" y="1800"/>
                  </a:cubicBezTo>
                  <a:cubicBezTo>
                    <a:pt x="4047" y="1980"/>
                    <a:pt x="3381" y="2880"/>
                    <a:pt x="2581" y="5490"/>
                  </a:cubicBezTo>
                  <a:cubicBezTo>
                    <a:pt x="1781" y="8100"/>
                    <a:pt x="847" y="12420"/>
                    <a:pt x="381" y="15210"/>
                  </a:cubicBezTo>
                  <a:cubicBezTo>
                    <a:pt x="-86" y="18000"/>
                    <a:pt x="-86" y="19260"/>
                    <a:pt x="181" y="20160"/>
                  </a:cubicBezTo>
                  <a:cubicBezTo>
                    <a:pt x="447" y="21060"/>
                    <a:pt x="981" y="21600"/>
                    <a:pt x="2247" y="21420"/>
                  </a:cubicBezTo>
                  <a:cubicBezTo>
                    <a:pt x="3514" y="21240"/>
                    <a:pt x="5514" y="20340"/>
                    <a:pt x="7247" y="18540"/>
                  </a:cubicBezTo>
                  <a:cubicBezTo>
                    <a:pt x="8981" y="16740"/>
                    <a:pt x="10447" y="14040"/>
                    <a:pt x="11381" y="12240"/>
                  </a:cubicBezTo>
                  <a:cubicBezTo>
                    <a:pt x="12314" y="10440"/>
                    <a:pt x="12714" y="9540"/>
                    <a:pt x="12981" y="9630"/>
                  </a:cubicBezTo>
                  <a:cubicBezTo>
                    <a:pt x="13247" y="9720"/>
                    <a:pt x="13381" y="10800"/>
                    <a:pt x="13247" y="12420"/>
                  </a:cubicBezTo>
                  <a:cubicBezTo>
                    <a:pt x="13114" y="14040"/>
                    <a:pt x="12714" y="16200"/>
                    <a:pt x="12514" y="17730"/>
                  </a:cubicBezTo>
                  <a:cubicBezTo>
                    <a:pt x="12314" y="19260"/>
                    <a:pt x="12314" y="20160"/>
                    <a:pt x="12714" y="20520"/>
                  </a:cubicBezTo>
                  <a:cubicBezTo>
                    <a:pt x="13114" y="20880"/>
                    <a:pt x="13914" y="20700"/>
                    <a:pt x="15247" y="18450"/>
                  </a:cubicBezTo>
                  <a:cubicBezTo>
                    <a:pt x="16581" y="16200"/>
                    <a:pt x="18447" y="11880"/>
                    <a:pt x="19581" y="8460"/>
                  </a:cubicBezTo>
                  <a:cubicBezTo>
                    <a:pt x="20714" y="5040"/>
                    <a:pt x="21114" y="2520"/>
                    <a:pt x="21514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3" name="Line"/>
            <p:cNvSpPr/>
            <p:nvPr/>
          </p:nvSpPr>
          <p:spPr>
            <a:xfrm>
              <a:off x="5350139" y="238032"/>
              <a:ext cx="572002" cy="283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50" extrusionOk="0">
                  <a:moveTo>
                    <a:pt x="0" y="8377"/>
                  </a:moveTo>
                  <a:cubicBezTo>
                    <a:pt x="351" y="8887"/>
                    <a:pt x="702" y="9398"/>
                    <a:pt x="1580" y="8887"/>
                  </a:cubicBezTo>
                  <a:cubicBezTo>
                    <a:pt x="2459" y="8377"/>
                    <a:pt x="3863" y="6846"/>
                    <a:pt x="4698" y="5656"/>
                  </a:cubicBezTo>
                  <a:cubicBezTo>
                    <a:pt x="5532" y="4465"/>
                    <a:pt x="5795" y="3615"/>
                    <a:pt x="5795" y="2850"/>
                  </a:cubicBezTo>
                  <a:cubicBezTo>
                    <a:pt x="5795" y="2084"/>
                    <a:pt x="5532" y="1404"/>
                    <a:pt x="5224" y="1319"/>
                  </a:cubicBezTo>
                  <a:cubicBezTo>
                    <a:pt x="4917" y="1234"/>
                    <a:pt x="4566" y="1744"/>
                    <a:pt x="3776" y="3785"/>
                  </a:cubicBezTo>
                  <a:cubicBezTo>
                    <a:pt x="2985" y="5826"/>
                    <a:pt x="1756" y="9398"/>
                    <a:pt x="1141" y="11779"/>
                  </a:cubicBezTo>
                  <a:cubicBezTo>
                    <a:pt x="527" y="14160"/>
                    <a:pt x="527" y="15350"/>
                    <a:pt x="1493" y="15946"/>
                  </a:cubicBezTo>
                  <a:cubicBezTo>
                    <a:pt x="2459" y="16541"/>
                    <a:pt x="4390" y="16541"/>
                    <a:pt x="5751" y="15776"/>
                  </a:cubicBezTo>
                  <a:cubicBezTo>
                    <a:pt x="7112" y="15010"/>
                    <a:pt x="7902" y="13479"/>
                    <a:pt x="8517" y="12204"/>
                  </a:cubicBezTo>
                  <a:cubicBezTo>
                    <a:pt x="9132" y="10928"/>
                    <a:pt x="9571" y="9908"/>
                    <a:pt x="9790" y="10078"/>
                  </a:cubicBezTo>
                  <a:cubicBezTo>
                    <a:pt x="10010" y="10248"/>
                    <a:pt x="10010" y="11609"/>
                    <a:pt x="9922" y="12799"/>
                  </a:cubicBezTo>
                  <a:cubicBezTo>
                    <a:pt x="9834" y="13990"/>
                    <a:pt x="9659" y="15010"/>
                    <a:pt x="9263" y="16541"/>
                  </a:cubicBezTo>
                  <a:cubicBezTo>
                    <a:pt x="8868" y="18072"/>
                    <a:pt x="8254" y="20113"/>
                    <a:pt x="8078" y="20623"/>
                  </a:cubicBezTo>
                  <a:cubicBezTo>
                    <a:pt x="7902" y="21133"/>
                    <a:pt x="8166" y="20113"/>
                    <a:pt x="8956" y="17391"/>
                  </a:cubicBezTo>
                  <a:cubicBezTo>
                    <a:pt x="9746" y="14670"/>
                    <a:pt x="11063" y="10248"/>
                    <a:pt x="12820" y="6846"/>
                  </a:cubicBezTo>
                  <a:cubicBezTo>
                    <a:pt x="14576" y="3445"/>
                    <a:pt x="16771" y="1064"/>
                    <a:pt x="18307" y="298"/>
                  </a:cubicBezTo>
                  <a:cubicBezTo>
                    <a:pt x="19844" y="-467"/>
                    <a:pt x="20722" y="383"/>
                    <a:pt x="21600" y="12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4" name="Line"/>
            <p:cNvSpPr/>
            <p:nvPr/>
          </p:nvSpPr>
          <p:spPr>
            <a:xfrm>
              <a:off x="6180239" y="0"/>
              <a:ext cx="272050" cy="486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7" extrusionOk="0">
                  <a:moveTo>
                    <a:pt x="21600" y="1686"/>
                  </a:moveTo>
                  <a:cubicBezTo>
                    <a:pt x="21415" y="1179"/>
                    <a:pt x="21231" y="672"/>
                    <a:pt x="20400" y="317"/>
                  </a:cubicBezTo>
                  <a:cubicBezTo>
                    <a:pt x="19569" y="-38"/>
                    <a:pt x="18092" y="-241"/>
                    <a:pt x="16800" y="520"/>
                  </a:cubicBezTo>
                  <a:cubicBezTo>
                    <a:pt x="15508" y="1280"/>
                    <a:pt x="14400" y="3004"/>
                    <a:pt x="12831" y="5590"/>
                  </a:cubicBezTo>
                  <a:cubicBezTo>
                    <a:pt x="11262" y="8176"/>
                    <a:pt x="9231" y="11624"/>
                    <a:pt x="7477" y="14413"/>
                  </a:cubicBezTo>
                  <a:cubicBezTo>
                    <a:pt x="5723" y="17201"/>
                    <a:pt x="4246" y="19331"/>
                    <a:pt x="3046" y="20345"/>
                  </a:cubicBezTo>
                  <a:cubicBezTo>
                    <a:pt x="1846" y="21359"/>
                    <a:pt x="923" y="21258"/>
                    <a:pt x="0" y="211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5" name="Line"/>
            <p:cNvSpPr/>
            <p:nvPr/>
          </p:nvSpPr>
          <p:spPr>
            <a:xfrm>
              <a:off x="6110482" y="161533"/>
              <a:ext cx="758020" cy="28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1" extrusionOk="0">
                  <a:moveTo>
                    <a:pt x="0" y="14834"/>
                  </a:moveTo>
                  <a:cubicBezTo>
                    <a:pt x="1723" y="13440"/>
                    <a:pt x="3445" y="12047"/>
                    <a:pt x="5367" y="10479"/>
                  </a:cubicBezTo>
                  <a:cubicBezTo>
                    <a:pt x="7288" y="8911"/>
                    <a:pt x="9409" y="7169"/>
                    <a:pt x="10667" y="5863"/>
                  </a:cubicBezTo>
                  <a:cubicBezTo>
                    <a:pt x="11926" y="4556"/>
                    <a:pt x="12324" y="3685"/>
                    <a:pt x="12324" y="3772"/>
                  </a:cubicBezTo>
                  <a:cubicBezTo>
                    <a:pt x="12324" y="3859"/>
                    <a:pt x="11926" y="4905"/>
                    <a:pt x="11231" y="7430"/>
                  </a:cubicBezTo>
                  <a:cubicBezTo>
                    <a:pt x="10535" y="9956"/>
                    <a:pt x="9541" y="13963"/>
                    <a:pt x="8978" y="16488"/>
                  </a:cubicBezTo>
                  <a:cubicBezTo>
                    <a:pt x="8415" y="19014"/>
                    <a:pt x="8282" y="20059"/>
                    <a:pt x="8415" y="20669"/>
                  </a:cubicBezTo>
                  <a:cubicBezTo>
                    <a:pt x="8547" y="21279"/>
                    <a:pt x="8945" y="21453"/>
                    <a:pt x="10038" y="20582"/>
                  </a:cubicBezTo>
                  <a:cubicBezTo>
                    <a:pt x="11131" y="19711"/>
                    <a:pt x="12920" y="17795"/>
                    <a:pt x="14013" y="16750"/>
                  </a:cubicBezTo>
                  <a:cubicBezTo>
                    <a:pt x="15107" y="15705"/>
                    <a:pt x="15504" y="15530"/>
                    <a:pt x="15836" y="15705"/>
                  </a:cubicBezTo>
                  <a:cubicBezTo>
                    <a:pt x="16167" y="15879"/>
                    <a:pt x="16432" y="16401"/>
                    <a:pt x="16598" y="17272"/>
                  </a:cubicBezTo>
                  <a:cubicBezTo>
                    <a:pt x="16763" y="18143"/>
                    <a:pt x="16829" y="19363"/>
                    <a:pt x="17061" y="19711"/>
                  </a:cubicBezTo>
                  <a:cubicBezTo>
                    <a:pt x="17293" y="20059"/>
                    <a:pt x="17691" y="19537"/>
                    <a:pt x="18453" y="17359"/>
                  </a:cubicBezTo>
                  <a:cubicBezTo>
                    <a:pt x="19215" y="15182"/>
                    <a:pt x="20341" y="11350"/>
                    <a:pt x="20937" y="8563"/>
                  </a:cubicBezTo>
                  <a:cubicBezTo>
                    <a:pt x="21534" y="5776"/>
                    <a:pt x="21600" y="4034"/>
                    <a:pt x="21600" y="2640"/>
                  </a:cubicBezTo>
                  <a:cubicBezTo>
                    <a:pt x="21600" y="1247"/>
                    <a:pt x="21534" y="201"/>
                    <a:pt x="21335" y="27"/>
                  </a:cubicBezTo>
                  <a:cubicBezTo>
                    <a:pt x="21136" y="-147"/>
                    <a:pt x="20805" y="550"/>
                    <a:pt x="20573" y="1421"/>
                  </a:cubicBezTo>
                  <a:cubicBezTo>
                    <a:pt x="20341" y="2292"/>
                    <a:pt x="20209" y="3337"/>
                    <a:pt x="20076" y="43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6" name="Line"/>
            <p:cNvSpPr/>
            <p:nvPr/>
          </p:nvSpPr>
          <p:spPr>
            <a:xfrm>
              <a:off x="6924384" y="196605"/>
              <a:ext cx="250029" cy="279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0946" extrusionOk="0">
                  <a:moveTo>
                    <a:pt x="5346" y="4367"/>
                  </a:moveTo>
                  <a:cubicBezTo>
                    <a:pt x="3434" y="9245"/>
                    <a:pt x="1523" y="14122"/>
                    <a:pt x="567" y="16996"/>
                  </a:cubicBezTo>
                  <a:cubicBezTo>
                    <a:pt x="-389" y="19871"/>
                    <a:pt x="-389" y="20742"/>
                    <a:pt x="2574" y="20916"/>
                  </a:cubicBezTo>
                  <a:cubicBezTo>
                    <a:pt x="5537" y="21090"/>
                    <a:pt x="11462" y="20567"/>
                    <a:pt x="15381" y="18042"/>
                  </a:cubicBezTo>
                  <a:cubicBezTo>
                    <a:pt x="19299" y="15516"/>
                    <a:pt x="21211" y="10987"/>
                    <a:pt x="20351" y="7416"/>
                  </a:cubicBezTo>
                  <a:cubicBezTo>
                    <a:pt x="19491" y="3845"/>
                    <a:pt x="15859" y="1232"/>
                    <a:pt x="12131" y="361"/>
                  </a:cubicBezTo>
                  <a:cubicBezTo>
                    <a:pt x="8404" y="-510"/>
                    <a:pt x="4581" y="361"/>
                    <a:pt x="758" y="1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7" name="Line"/>
            <p:cNvSpPr/>
            <p:nvPr/>
          </p:nvSpPr>
          <p:spPr>
            <a:xfrm>
              <a:off x="7503917" y="114907"/>
              <a:ext cx="318428" cy="565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442" extrusionOk="0">
                  <a:moveTo>
                    <a:pt x="20478" y="5573"/>
                  </a:moveTo>
                  <a:cubicBezTo>
                    <a:pt x="20170" y="4074"/>
                    <a:pt x="19861" y="2575"/>
                    <a:pt x="19475" y="1649"/>
                  </a:cubicBezTo>
                  <a:cubicBezTo>
                    <a:pt x="19090" y="724"/>
                    <a:pt x="18627" y="371"/>
                    <a:pt x="17855" y="151"/>
                  </a:cubicBezTo>
                  <a:cubicBezTo>
                    <a:pt x="17084" y="-70"/>
                    <a:pt x="16004" y="-158"/>
                    <a:pt x="14075" y="680"/>
                  </a:cubicBezTo>
                  <a:cubicBezTo>
                    <a:pt x="12147" y="1517"/>
                    <a:pt x="9370" y="3280"/>
                    <a:pt x="6901" y="5264"/>
                  </a:cubicBezTo>
                  <a:cubicBezTo>
                    <a:pt x="4433" y="7248"/>
                    <a:pt x="2273" y="9452"/>
                    <a:pt x="1115" y="10818"/>
                  </a:cubicBezTo>
                  <a:cubicBezTo>
                    <a:pt x="-42" y="12185"/>
                    <a:pt x="-196" y="12714"/>
                    <a:pt x="190" y="12978"/>
                  </a:cubicBezTo>
                  <a:cubicBezTo>
                    <a:pt x="575" y="13243"/>
                    <a:pt x="1501" y="13243"/>
                    <a:pt x="3815" y="12626"/>
                  </a:cubicBezTo>
                  <a:cubicBezTo>
                    <a:pt x="6130" y="12009"/>
                    <a:pt x="9833" y="10774"/>
                    <a:pt x="12455" y="9628"/>
                  </a:cubicBezTo>
                  <a:cubicBezTo>
                    <a:pt x="15078" y="8482"/>
                    <a:pt x="16621" y="7424"/>
                    <a:pt x="17778" y="6675"/>
                  </a:cubicBezTo>
                  <a:cubicBezTo>
                    <a:pt x="18935" y="5925"/>
                    <a:pt x="19707" y="5484"/>
                    <a:pt x="20324" y="5440"/>
                  </a:cubicBezTo>
                  <a:cubicBezTo>
                    <a:pt x="20941" y="5396"/>
                    <a:pt x="21404" y="5749"/>
                    <a:pt x="20941" y="7071"/>
                  </a:cubicBezTo>
                  <a:cubicBezTo>
                    <a:pt x="20478" y="8394"/>
                    <a:pt x="19090" y="10686"/>
                    <a:pt x="17161" y="13066"/>
                  </a:cubicBezTo>
                  <a:cubicBezTo>
                    <a:pt x="15233" y="15447"/>
                    <a:pt x="12764" y="17915"/>
                    <a:pt x="11298" y="19326"/>
                  </a:cubicBezTo>
                  <a:cubicBezTo>
                    <a:pt x="9833" y="20737"/>
                    <a:pt x="9370" y="21089"/>
                    <a:pt x="8907" y="214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8" name="Line"/>
            <p:cNvSpPr/>
            <p:nvPr/>
          </p:nvSpPr>
          <p:spPr>
            <a:xfrm>
              <a:off x="7895067" y="143426"/>
              <a:ext cx="554152" cy="256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0685" extrusionOk="0">
                  <a:moveTo>
                    <a:pt x="2196" y="3370"/>
                  </a:moveTo>
                  <a:cubicBezTo>
                    <a:pt x="1479" y="5624"/>
                    <a:pt x="762" y="7878"/>
                    <a:pt x="359" y="10507"/>
                  </a:cubicBezTo>
                  <a:cubicBezTo>
                    <a:pt x="-44" y="13137"/>
                    <a:pt x="-134" y="16142"/>
                    <a:pt x="225" y="18208"/>
                  </a:cubicBezTo>
                  <a:cubicBezTo>
                    <a:pt x="583" y="20274"/>
                    <a:pt x="1390" y="21401"/>
                    <a:pt x="3048" y="20180"/>
                  </a:cubicBezTo>
                  <a:cubicBezTo>
                    <a:pt x="4706" y="18959"/>
                    <a:pt x="7215" y="15391"/>
                    <a:pt x="8605" y="12855"/>
                  </a:cubicBezTo>
                  <a:cubicBezTo>
                    <a:pt x="9994" y="10319"/>
                    <a:pt x="10263" y="8817"/>
                    <a:pt x="10576" y="6938"/>
                  </a:cubicBezTo>
                  <a:cubicBezTo>
                    <a:pt x="10890" y="5060"/>
                    <a:pt x="11249" y="2806"/>
                    <a:pt x="11383" y="2149"/>
                  </a:cubicBezTo>
                  <a:cubicBezTo>
                    <a:pt x="11517" y="1491"/>
                    <a:pt x="11428" y="2431"/>
                    <a:pt x="11293" y="3745"/>
                  </a:cubicBezTo>
                  <a:cubicBezTo>
                    <a:pt x="11159" y="5060"/>
                    <a:pt x="10980" y="6751"/>
                    <a:pt x="10890" y="8065"/>
                  </a:cubicBezTo>
                  <a:cubicBezTo>
                    <a:pt x="10800" y="9380"/>
                    <a:pt x="10800" y="10319"/>
                    <a:pt x="11069" y="10977"/>
                  </a:cubicBezTo>
                  <a:cubicBezTo>
                    <a:pt x="11338" y="11634"/>
                    <a:pt x="11876" y="12010"/>
                    <a:pt x="13220" y="11352"/>
                  </a:cubicBezTo>
                  <a:cubicBezTo>
                    <a:pt x="14565" y="10695"/>
                    <a:pt x="16716" y="9004"/>
                    <a:pt x="18195" y="7314"/>
                  </a:cubicBezTo>
                  <a:cubicBezTo>
                    <a:pt x="19673" y="5624"/>
                    <a:pt x="20480" y="3933"/>
                    <a:pt x="20928" y="2618"/>
                  </a:cubicBezTo>
                  <a:cubicBezTo>
                    <a:pt x="21376" y="1304"/>
                    <a:pt x="21466" y="364"/>
                    <a:pt x="21242" y="83"/>
                  </a:cubicBezTo>
                  <a:cubicBezTo>
                    <a:pt x="21018" y="-199"/>
                    <a:pt x="20480" y="177"/>
                    <a:pt x="19270" y="2149"/>
                  </a:cubicBezTo>
                  <a:cubicBezTo>
                    <a:pt x="18060" y="4121"/>
                    <a:pt x="16178" y="7690"/>
                    <a:pt x="15103" y="9850"/>
                  </a:cubicBezTo>
                  <a:cubicBezTo>
                    <a:pt x="14027" y="12010"/>
                    <a:pt x="13758" y="12761"/>
                    <a:pt x="13803" y="13888"/>
                  </a:cubicBezTo>
                  <a:cubicBezTo>
                    <a:pt x="13848" y="15015"/>
                    <a:pt x="14206" y="16518"/>
                    <a:pt x="14654" y="17175"/>
                  </a:cubicBezTo>
                  <a:cubicBezTo>
                    <a:pt x="15103" y="17832"/>
                    <a:pt x="15640" y="17644"/>
                    <a:pt x="16178" y="174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49" name="Line"/>
            <p:cNvSpPr/>
            <p:nvPr/>
          </p:nvSpPr>
          <p:spPr>
            <a:xfrm>
              <a:off x="8433366" y="157242"/>
              <a:ext cx="223221" cy="275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2" extrusionOk="0">
                  <a:moveTo>
                    <a:pt x="21600" y="0"/>
                  </a:moveTo>
                  <a:cubicBezTo>
                    <a:pt x="16650" y="2904"/>
                    <a:pt x="11700" y="5808"/>
                    <a:pt x="9000" y="7714"/>
                  </a:cubicBezTo>
                  <a:cubicBezTo>
                    <a:pt x="6300" y="9620"/>
                    <a:pt x="5850" y="10528"/>
                    <a:pt x="5513" y="11435"/>
                  </a:cubicBezTo>
                  <a:cubicBezTo>
                    <a:pt x="5175" y="12343"/>
                    <a:pt x="4950" y="13250"/>
                    <a:pt x="5738" y="14067"/>
                  </a:cubicBezTo>
                  <a:cubicBezTo>
                    <a:pt x="6525" y="14884"/>
                    <a:pt x="8325" y="15610"/>
                    <a:pt x="10462" y="16336"/>
                  </a:cubicBezTo>
                  <a:cubicBezTo>
                    <a:pt x="12600" y="17062"/>
                    <a:pt x="15075" y="17788"/>
                    <a:pt x="16650" y="18514"/>
                  </a:cubicBezTo>
                  <a:cubicBezTo>
                    <a:pt x="18225" y="19240"/>
                    <a:pt x="18900" y="19966"/>
                    <a:pt x="18563" y="20511"/>
                  </a:cubicBezTo>
                  <a:cubicBezTo>
                    <a:pt x="18225" y="21055"/>
                    <a:pt x="16875" y="21418"/>
                    <a:pt x="13837" y="21509"/>
                  </a:cubicBezTo>
                  <a:cubicBezTo>
                    <a:pt x="10800" y="21600"/>
                    <a:pt x="6075" y="21418"/>
                    <a:pt x="3375" y="20874"/>
                  </a:cubicBezTo>
                  <a:cubicBezTo>
                    <a:pt x="675" y="20329"/>
                    <a:pt x="0" y="19422"/>
                    <a:pt x="0" y="18514"/>
                  </a:cubicBezTo>
                  <a:cubicBezTo>
                    <a:pt x="0" y="17607"/>
                    <a:pt x="675" y="16699"/>
                    <a:pt x="1350" y="15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0" name="Line"/>
            <p:cNvSpPr/>
            <p:nvPr/>
          </p:nvSpPr>
          <p:spPr>
            <a:xfrm>
              <a:off x="8684488" y="9513"/>
              <a:ext cx="224938" cy="44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7" h="21547" extrusionOk="0">
                  <a:moveTo>
                    <a:pt x="15055" y="1425"/>
                  </a:moveTo>
                  <a:cubicBezTo>
                    <a:pt x="17455" y="743"/>
                    <a:pt x="19855" y="61"/>
                    <a:pt x="20727" y="4"/>
                  </a:cubicBezTo>
                  <a:cubicBezTo>
                    <a:pt x="21600" y="-53"/>
                    <a:pt x="20945" y="515"/>
                    <a:pt x="18982" y="2164"/>
                  </a:cubicBezTo>
                  <a:cubicBezTo>
                    <a:pt x="17018" y="3812"/>
                    <a:pt x="13745" y="6541"/>
                    <a:pt x="10909" y="9781"/>
                  </a:cubicBezTo>
                  <a:cubicBezTo>
                    <a:pt x="8073" y="13021"/>
                    <a:pt x="5673" y="16772"/>
                    <a:pt x="3927" y="18819"/>
                  </a:cubicBezTo>
                  <a:cubicBezTo>
                    <a:pt x="2182" y="20865"/>
                    <a:pt x="1091" y="21206"/>
                    <a:pt x="0" y="215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1" name="Line"/>
            <p:cNvSpPr/>
            <p:nvPr/>
          </p:nvSpPr>
          <p:spPr>
            <a:xfrm>
              <a:off x="8635659" y="210362"/>
              <a:ext cx="404587" cy="193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57" extrusionOk="0">
                  <a:moveTo>
                    <a:pt x="0" y="11593"/>
                  </a:moveTo>
                  <a:cubicBezTo>
                    <a:pt x="124" y="10086"/>
                    <a:pt x="248" y="8579"/>
                    <a:pt x="1055" y="7197"/>
                  </a:cubicBezTo>
                  <a:cubicBezTo>
                    <a:pt x="1862" y="5816"/>
                    <a:pt x="3352" y="4560"/>
                    <a:pt x="5710" y="3555"/>
                  </a:cubicBezTo>
                  <a:cubicBezTo>
                    <a:pt x="8069" y="2551"/>
                    <a:pt x="11297" y="1797"/>
                    <a:pt x="13283" y="1295"/>
                  </a:cubicBezTo>
                  <a:cubicBezTo>
                    <a:pt x="15269" y="793"/>
                    <a:pt x="16014" y="541"/>
                    <a:pt x="16821" y="290"/>
                  </a:cubicBezTo>
                  <a:cubicBezTo>
                    <a:pt x="17628" y="39"/>
                    <a:pt x="18497" y="-212"/>
                    <a:pt x="18931" y="290"/>
                  </a:cubicBezTo>
                  <a:cubicBezTo>
                    <a:pt x="19366" y="793"/>
                    <a:pt x="19366" y="2048"/>
                    <a:pt x="18745" y="4811"/>
                  </a:cubicBezTo>
                  <a:cubicBezTo>
                    <a:pt x="18124" y="7574"/>
                    <a:pt x="16883" y="11844"/>
                    <a:pt x="16076" y="14607"/>
                  </a:cubicBezTo>
                  <a:cubicBezTo>
                    <a:pt x="15269" y="17369"/>
                    <a:pt x="14897" y="18625"/>
                    <a:pt x="14959" y="19630"/>
                  </a:cubicBezTo>
                  <a:cubicBezTo>
                    <a:pt x="15021" y="20635"/>
                    <a:pt x="15517" y="21388"/>
                    <a:pt x="16697" y="20383"/>
                  </a:cubicBezTo>
                  <a:cubicBezTo>
                    <a:pt x="17876" y="19379"/>
                    <a:pt x="19738" y="16616"/>
                    <a:pt x="21600" y="138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2" name="Line"/>
            <p:cNvSpPr/>
            <p:nvPr/>
          </p:nvSpPr>
          <p:spPr>
            <a:xfrm>
              <a:off x="9137904" y="189435"/>
              <a:ext cx="483172" cy="229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0691" extrusionOk="0">
                  <a:moveTo>
                    <a:pt x="0" y="5905"/>
                  </a:moveTo>
                  <a:cubicBezTo>
                    <a:pt x="720" y="4856"/>
                    <a:pt x="1440" y="3807"/>
                    <a:pt x="2057" y="3178"/>
                  </a:cubicBezTo>
                  <a:cubicBezTo>
                    <a:pt x="2674" y="2549"/>
                    <a:pt x="3188" y="2340"/>
                    <a:pt x="3446" y="2759"/>
                  </a:cubicBezTo>
                  <a:cubicBezTo>
                    <a:pt x="3703" y="3178"/>
                    <a:pt x="3703" y="4227"/>
                    <a:pt x="3137" y="6429"/>
                  </a:cubicBezTo>
                  <a:cubicBezTo>
                    <a:pt x="2571" y="8631"/>
                    <a:pt x="1440" y="11986"/>
                    <a:pt x="771" y="14398"/>
                  </a:cubicBezTo>
                  <a:cubicBezTo>
                    <a:pt x="103" y="16809"/>
                    <a:pt x="-103" y="18277"/>
                    <a:pt x="463" y="19431"/>
                  </a:cubicBezTo>
                  <a:cubicBezTo>
                    <a:pt x="1028" y="20584"/>
                    <a:pt x="2366" y="21423"/>
                    <a:pt x="4166" y="19745"/>
                  </a:cubicBezTo>
                  <a:cubicBezTo>
                    <a:pt x="5966" y="18068"/>
                    <a:pt x="8228" y="13873"/>
                    <a:pt x="9308" y="10623"/>
                  </a:cubicBezTo>
                  <a:cubicBezTo>
                    <a:pt x="10388" y="7373"/>
                    <a:pt x="10286" y="5066"/>
                    <a:pt x="8948" y="3388"/>
                  </a:cubicBezTo>
                  <a:cubicBezTo>
                    <a:pt x="7611" y="1710"/>
                    <a:pt x="5040" y="662"/>
                    <a:pt x="3394" y="242"/>
                  </a:cubicBezTo>
                  <a:cubicBezTo>
                    <a:pt x="1748" y="-177"/>
                    <a:pt x="1028" y="33"/>
                    <a:pt x="1080" y="242"/>
                  </a:cubicBezTo>
                  <a:cubicBezTo>
                    <a:pt x="1131" y="452"/>
                    <a:pt x="1954" y="662"/>
                    <a:pt x="4114" y="767"/>
                  </a:cubicBezTo>
                  <a:cubicBezTo>
                    <a:pt x="6274" y="872"/>
                    <a:pt x="9771" y="872"/>
                    <a:pt x="12034" y="1815"/>
                  </a:cubicBezTo>
                  <a:cubicBezTo>
                    <a:pt x="14297" y="2759"/>
                    <a:pt x="15326" y="4646"/>
                    <a:pt x="15686" y="6743"/>
                  </a:cubicBezTo>
                  <a:cubicBezTo>
                    <a:pt x="16046" y="8840"/>
                    <a:pt x="15737" y="11147"/>
                    <a:pt x="15017" y="12930"/>
                  </a:cubicBezTo>
                  <a:cubicBezTo>
                    <a:pt x="14297" y="14712"/>
                    <a:pt x="13166" y="15971"/>
                    <a:pt x="12291" y="16705"/>
                  </a:cubicBezTo>
                  <a:cubicBezTo>
                    <a:pt x="11417" y="17439"/>
                    <a:pt x="10800" y="17648"/>
                    <a:pt x="10954" y="17334"/>
                  </a:cubicBezTo>
                  <a:cubicBezTo>
                    <a:pt x="11108" y="17019"/>
                    <a:pt x="12034" y="16180"/>
                    <a:pt x="13371" y="15027"/>
                  </a:cubicBezTo>
                  <a:cubicBezTo>
                    <a:pt x="14708" y="13873"/>
                    <a:pt x="16457" y="12406"/>
                    <a:pt x="17846" y="11357"/>
                  </a:cubicBezTo>
                  <a:cubicBezTo>
                    <a:pt x="19234" y="10308"/>
                    <a:pt x="20263" y="9679"/>
                    <a:pt x="20828" y="9994"/>
                  </a:cubicBezTo>
                  <a:cubicBezTo>
                    <a:pt x="21394" y="10308"/>
                    <a:pt x="21497" y="11567"/>
                    <a:pt x="21240" y="13140"/>
                  </a:cubicBezTo>
                  <a:cubicBezTo>
                    <a:pt x="20983" y="14712"/>
                    <a:pt x="20366" y="16600"/>
                    <a:pt x="19748" y="184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3" name="Line"/>
            <p:cNvSpPr/>
            <p:nvPr/>
          </p:nvSpPr>
          <p:spPr>
            <a:xfrm>
              <a:off x="9661076" y="125597"/>
              <a:ext cx="381789" cy="288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50" extrusionOk="0">
                  <a:moveTo>
                    <a:pt x="13745" y="797"/>
                  </a:moveTo>
                  <a:cubicBezTo>
                    <a:pt x="14531" y="451"/>
                    <a:pt x="15316" y="106"/>
                    <a:pt x="15382" y="19"/>
                  </a:cubicBezTo>
                  <a:cubicBezTo>
                    <a:pt x="15447" y="-67"/>
                    <a:pt x="14793" y="106"/>
                    <a:pt x="12764" y="1315"/>
                  </a:cubicBezTo>
                  <a:cubicBezTo>
                    <a:pt x="10735" y="2525"/>
                    <a:pt x="7331" y="4771"/>
                    <a:pt x="5367" y="6240"/>
                  </a:cubicBezTo>
                  <a:cubicBezTo>
                    <a:pt x="3404" y="7709"/>
                    <a:pt x="2880" y="8400"/>
                    <a:pt x="2618" y="9178"/>
                  </a:cubicBezTo>
                  <a:cubicBezTo>
                    <a:pt x="2356" y="9955"/>
                    <a:pt x="2356" y="10819"/>
                    <a:pt x="3207" y="11338"/>
                  </a:cubicBezTo>
                  <a:cubicBezTo>
                    <a:pt x="4058" y="11856"/>
                    <a:pt x="5760" y="12029"/>
                    <a:pt x="8575" y="12461"/>
                  </a:cubicBezTo>
                  <a:cubicBezTo>
                    <a:pt x="11389" y="12893"/>
                    <a:pt x="15316" y="13584"/>
                    <a:pt x="17542" y="14189"/>
                  </a:cubicBezTo>
                  <a:cubicBezTo>
                    <a:pt x="19767" y="14794"/>
                    <a:pt x="20291" y="15312"/>
                    <a:pt x="20749" y="16090"/>
                  </a:cubicBezTo>
                  <a:cubicBezTo>
                    <a:pt x="21207" y="16867"/>
                    <a:pt x="21600" y="17904"/>
                    <a:pt x="21469" y="18855"/>
                  </a:cubicBezTo>
                  <a:cubicBezTo>
                    <a:pt x="21338" y="19805"/>
                    <a:pt x="20684" y="20669"/>
                    <a:pt x="17804" y="21101"/>
                  </a:cubicBezTo>
                  <a:cubicBezTo>
                    <a:pt x="14924" y="21533"/>
                    <a:pt x="9818" y="21533"/>
                    <a:pt x="6480" y="21274"/>
                  </a:cubicBezTo>
                  <a:cubicBezTo>
                    <a:pt x="3142" y="21015"/>
                    <a:pt x="1571" y="20496"/>
                    <a:pt x="0" y="199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4" name="Line"/>
            <p:cNvSpPr/>
            <p:nvPr/>
          </p:nvSpPr>
          <p:spPr>
            <a:xfrm>
              <a:off x="10428395" y="136315"/>
              <a:ext cx="13952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5" name="Line"/>
            <p:cNvSpPr/>
            <p:nvPr/>
          </p:nvSpPr>
          <p:spPr>
            <a:xfrm>
              <a:off x="10365615" y="387437"/>
              <a:ext cx="48829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6" name="Line"/>
            <p:cNvSpPr/>
            <p:nvPr/>
          </p:nvSpPr>
          <p:spPr>
            <a:xfrm>
              <a:off x="514023" y="1587746"/>
              <a:ext cx="78740" cy="299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8" h="21398" extrusionOk="0">
                  <a:moveTo>
                    <a:pt x="20898" y="3453"/>
                  </a:moveTo>
                  <a:cubicBezTo>
                    <a:pt x="18429" y="2456"/>
                    <a:pt x="15961" y="1460"/>
                    <a:pt x="12567" y="795"/>
                  </a:cubicBezTo>
                  <a:cubicBezTo>
                    <a:pt x="9172" y="130"/>
                    <a:pt x="4852" y="-202"/>
                    <a:pt x="2384" y="130"/>
                  </a:cubicBezTo>
                  <a:cubicBezTo>
                    <a:pt x="-85" y="463"/>
                    <a:pt x="-702" y="1460"/>
                    <a:pt x="841" y="3703"/>
                  </a:cubicBezTo>
                  <a:cubicBezTo>
                    <a:pt x="2384" y="5946"/>
                    <a:pt x="6087" y="9435"/>
                    <a:pt x="7938" y="12592"/>
                  </a:cubicBezTo>
                  <a:cubicBezTo>
                    <a:pt x="9789" y="15749"/>
                    <a:pt x="9789" y="18573"/>
                    <a:pt x="9789" y="213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7" name="Line"/>
            <p:cNvSpPr/>
            <p:nvPr/>
          </p:nvSpPr>
          <p:spPr>
            <a:xfrm>
              <a:off x="170497" y="1335684"/>
              <a:ext cx="803818" cy="7514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414" extrusionOk="0">
                  <a:moveTo>
                    <a:pt x="1580" y="8361"/>
                  </a:moveTo>
                  <a:cubicBezTo>
                    <a:pt x="1395" y="8096"/>
                    <a:pt x="1210" y="7831"/>
                    <a:pt x="1457" y="7135"/>
                  </a:cubicBezTo>
                  <a:cubicBezTo>
                    <a:pt x="1704" y="6440"/>
                    <a:pt x="2383" y="5313"/>
                    <a:pt x="3586" y="4021"/>
                  </a:cubicBezTo>
                  <a:cubicBezTo>
                    <a:pt x="4789" y="2729"/>
                    <a:pt x="6517" y="1272"/>
                    <a:pt x="8400" y="543"/>
                  </a:cubicBezTo>
                  <a:cubicBezTo>
                    <a:pt x="10282" y="-186"/>
                    <a:pt x="12319" y="-186"/>
                    <a:pt x="14139" y="576"/>
                  </a:cubicBezTo>
                  <a:cubicBezTo>
                    <a:pt x="15960" y="1338"/>
                    <a:pt x="17564" y="2862"/>
                    <a:pt x="18829" y="4750"/>
                  </a:cubicBezTo>
                  <a:cubicBezTo>
                    <a:pt x="20095" y="6639"/>
                    <a:pt x="21020" y="8891"/>
                    <a:pt x="21267" y="10945"/>
                  </a:cubicBezTo>
                  <a:cubicBezTo>
                    <a:pt x="21514" y="12999"/>
                    <a:pt x="21082" y="14854"/>
                    <a:pt x="20002" y="16412"/>
                  </a:cubicBezTo>
                  <a:cubicBezTo>
                    <a:pt x="18922" y="17969"/>
                    <a:pt x="17194" y="19227"/>
                    <a:pt x="15157" y="20089"/>
                  </a:cubicBezTo>
                  <a:cubicBezTo>
                    <a:pt x="13121" y="20950"/>
                    <a:pt x="10776" y="21414"/>
                    <a:pt x="8492" y="21414"/>
                  </a:cubicBezTo>
                  <a:cubicBezTo>
                    <a:pt x="6209" y="21414"/>
                    <a:pt x="3987" y="20950"/>
                    <a:pt x="2413" y="19758"/>
                  </a:cubicBezTo>
                  <a:cubicBezTo>
                    <a:pt x="840" y="18565"/>
                    <a:pt x="-86" y="16643"/>
                    <a:pt x="7" y="14921"/>
                  </a:cubicBezTo>
                  <a:cubicBezTo>
                    <a:pt x="99" y="13198"/>
                    <a:pt x="1210" y="11674"/>
                    <a:pt x="2568" y="10481"/>
                  </a:cubicBezTo>
                  <a:cubicBezTo>
                    <a:pt x="3925" y="9289"/>
                    <a:pt x="5530" y="8427"/>
                    <a:pt x="7135" y="75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8" name="Line"/>
            <p:cNvSpPr/>
            <p:nvPr/>
          </p:nvSpPr>
          <p:spPr>
            <a:xfrm>
              <a:off x="1228651" y="1349576"/>
              <a:ext cx="414104" cy="528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3" h="21270" extrusionOk="0">
                  <a:moveTo>
                    <a:pt x="3523" y="4228"/>
                  </a:moveTo>
                  <a:cubicBezTo>
                    <a:pt x="3404" y="3667"/>
                    <a:pt x="3284" y="3106"/>
                    <a:pt x="3165" y="3293"/>
                  </a:cubicBezTo>
                  <a:cubicBezTo>
                    <a:pt x="3046" y="3480"/>
                    <a:pt x="2926" y="4415"/>
                    <a:pt x="2568" y="6332"/>
                  </a:cubicBezTo>
                  <a:cubicBezTo>
                    <a:pt x="2210" y="8249"/>
                    <a:pt x="1614" y="11147"/>
                    <a:pt x="1136" y="13438"/>
                  </a:cubicBezTo>
                  <a:cubicBezTo>
                    <a:pt x="659" y="15729"/>
                    <a:pt x="301" y="17412"/>
                    <a:pt x="122" y="18488"/>
                  </a:cubicBezTo>
                  <a:cubicBezTo>
                    <a:pt x="-57" y="19563"/>
                    <a:pt x="-57" y="20030"/>
                    <a:pt x="241" y="20264"/>
                  </a:cubicBezTo>
                  <a:cubicBezTo>
                    <a:pt x="540" y="20498"/>
                    <a:pt x="1136" y="20498"/>
                    <a:pt x="2091" y="19984"/>
                  </a:cubicBezTo>
                  <a:cubicBezTo>
                    <a:pt x="3046" y="19469"/>
                    <a:pt x="4358" y="18441"/>
                    <a:pt x="5313" y="17646"/>
                  </a:cubicBezTo>
                  <a:cubicBezTo>
                    <a:pt x="6268" y="16851"/>
                    <a:pt x="6865" y="16290"/>
                    <a:pt x="7521" y="15916"/>
                  </a:cubicBezTo>
                  <a:cubicBezTo>
                    <a:pt x="8177" y="15542"/>
                    <a:pt x="8893" y="15355"/>
                    <a:pt x="9729" y="15729"/>
                  </a:cubicBezTo>
                  <a:cubicBezTo>
                    <a:pt x="10564" y="16103"/>
                    <a:pt x="11519" y="17038"/>
                    <a:pt x="12175" y="17739"/>
                  </a:cubicBezTo>
                  <a:cubicBezTo>
                    <a:pt x="12831" y="18441"/>
                    <a:pt x="13189" y="18908"/>
                    <a:pt x="13547" y="19516"/>
                  </a:cubicBezTo>
                  <a:cubicBezTo>
                    <a:pt x="13905" y="20124"/>
                    <a:pt x="14263" y="20872"/>
                    <a:pt x="14741" y="21152"/>
                  </a:cubicBezTo>
                  <a:cubicBezTo>
                    <a:pt x="15218" y="21433"/>
                    <a:pt x="15815" y="21246"/>
                    <a:pt x="17008" y="20217"/>
                  </a:cubicBezTo>
                  <a:cubicBezTo>
                    <a:pt x="18202" y="19189"/>
                    <a:pt x="19992" y="17319"/>
                    <a:pt x="20767" y="14794"/>
                  </a:cubicBezTo>
                  <a:cubicBezTo>
                    <a:pt x="21543" y="12269"/>
                    <a:pt x="21304" y="9090"/>
                    <a:pt x="20648" y="6612"/>
                  </a:cubicBezTo>
                  <a:cubicBezTo>
                    <a:pt x="19992" y="4134"/>
                    <a:pt x="18918" y="2358"/>
                    <a:pt x="18142" y="1282"/>
                  </a:cubicBezTo>
                  <a:cubicBezTo>
                    <a:pt x="17366" y="207"/>
                    <a:pt x="16889" y="-167"/>
                    <a:pt x="16770" y="67"/>
                  </a:cubicBezTo>
                  <a:cubicBezTo>
                    <a:pt x="16650" y="301"/>
                    <a:pt x="16889" y="1142"/>
                    <a:pt x="17128" y="19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59" name="Line"/>
            <p:cNvSpPr/>
            <p:nvPr/>
          </p:nvSpPr>
          <p:spPr>
            <a:xfrm>
              <a:off x="1653057" y="1293862"/>
              <a:ext cx="732442" cy="851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0" y="1243"/>
                  </a:moveTo>
                  <a:cubicBezTo>
                    <a:pt x="69" y="715"/>
                    <a:pt x="137" y="186"/>
                    <a:pt x="274" y="40"/>
                  </a:cubicBezTo>
                  <a:cubicBezTo>
                    <a:pt x="411" y="-107"/>
                    <a:pt x="617" y="128"/>
                    <a:pt x="960" y="1184"/>
                  </a:cubicBezTo>
                  <a:cubicBezTo>
                    <a:pt x="1303" y="2241"/>
                    <a:pt x="1783" y="4119"/>
                    <a:pt x="2023" y="6027"/>
                  </a:cubicBezTo>
                  <a:cubicBezTo>
                    <a:pt x="2263" y="7934"/>
                    <a:pt x="2263" y="9871"/>
                    <a:pt x="2229" y="11104"/>
                  </a:cubicBezTo>
                  <a:cubicBezTo>
                    <a:pt x="2194" y="12336"/>
                    <a:pt x="2126" y="12865"/>
                    <a:pt x="2126" y="13334"/>
                  </a:cubicBezTo>
                  <a:cubicBezTo>
                    <a:pt x="2126" y="13804"/>
                    <a:pt x="2194" y="14215"/>
                    <a:pt x="2400" y="14303"/>
                  </a:cubicBezTo>
                  <a:cubicBezTo>
                    <a:pt x="2606" y="14391"/>
                    <a:pt x="2949" y="14156"/>
                    <a:pt x="3531" y="13217"/>
                  </a:cubicBezTo>
                  <a:cubicBezTo>
                    <a:pt x="4114" y="12278"/>
                    <a:pt x="4937" y="10634"/>
                    <a:pt x="5417" y="9666"/>
                  </a:cubicBezTo>
                  <a:cubicBezTo>
                    <a:pt x="5897" y="8697"/>
                    <a:pt x="6034" y="8404"/>
                    <a:pt x="6206" y="8140"/>
                  </a:cubicBezTo>
                  <a:cubicBezTo>
                    <a:pt x="6377" y="7876"/>
                    <a:pt x="6583" y="7641"/>
                    <a:pt x="6823" y="7611"/>
                  </a:cubicBezTo>
                  <a:cubicBezTo>
                    <a:pt x="7063" y="7582"/>
                    <a:pt x="7337" y="7758"/>
                    <a:pt x="7577" y="8580"/>
                  </a:cubicBezTo>
                  <a:cubicBezTo>
                    <a:pt x="7817" y="9402"/>
                    <a:pt x="8023" y="10869"/>
                    <a:pt x="8126" y="11750"/>
                  </a:cubicBezTo>
                  <a:cubicBezTo>
                    <a:pt x="8229" y="12630"/>
                    <a:pt x="8229" y="12923"/>
                    <a:pt x="8263" y="13246"/>
                  </a:cubicBezTo>
                  <a:cubicBezTo>
                    <a:pt x="8297" y="13569"/>
                    <a:pt x="8366" y="13921"/>
                    <a:pt x="8537" y="13980"/>
                  </a:cubicBezTo>
                  <a:cubicBezTo>
                    <a:pt x="8709" y="14039"/>
                    <a:pt x="8983" y="13804"/>
                    <a:pt x="9326" y="13158"/>
                  </a:cubicBezTo>
                  <a:cubicBezTo>
                    <a:pt x="9669" y="12513"/>
                    <a:pt x="10080" y="11456"/>
                    <a:pt x="10320" y="10781"/>
                  </a:cubicBezTo>
                  <a:cubicBezTo>
                    <a:pt x="10560" y="10106"/>
                    <a:pt x="10629" y="9813"/>
                    <a:pt x="10800" y="9783"/>
                  </a:cubicBezTo>
                  <a:cubicBezTo>
                    <a:pt x="10971" y="9754"/>
                    <a:pt x="11246" y="9989"/>
                    <a:pt x="11314" y="10576"/>
                  </a:cubicBezTo>
                  <a:cubicBezTo>
                    <a:pt x="11383" y="11163"/>
                    <a:pt x="11246" y="12102"/>
                    <a:pt x="11074" y="12835"/>
                  </a:cubicBezTo>
                  <a:cubicBezTo>
                    <a:pt x="10903" y="13569"/>
                    <a:pt x="10697" y="14097"/>
                    <a:pt x="10766" y="14303"/>
                  </a:cubicBezTo>
                  <a:cubicBezTo>
                    <a:pt x="10834" y="14508"/>
                    <a:pt x="11177" y="14391"/>
                    <a:pt x="12309" y="13686"/>
                  </a:cubicBezTo>
                  <a:cubicBezTo>
                    <a:pt x="13440" y="12982"/>
                    <a:pt x="15360" y="11691"/>
                    <a:pt x="16491" y="11016"/>
                  </a:cubicBezTo>
                  <a:cubicBezTo>
                    <a:pt x="17623" y="10341"/>
                    <a:pt x="17966" y="10282"/>
                    <a:pt x="18240" y="10370"/>
                  </a:cubicBezTo>
                  <a:cubicBezTo>
                    <a:pt x="18514" y="10458"/>
                    <a:pt x="18720" y="10693"/>
                    <a:pt x="18926" y="11515"/>
                  </a:cubicBezTo>
                  <a:cubicBezTo>
                    <a:pt x="19131" y="12336"/>
                    <a:pt x="19337" y="13745"/>
                    <a:pt x="19783" y="15506"/>
                  </a:cubicBezTo>
                  <a:cubicBezTo>
                    <a:pt x="20229" y="17267"/>
                    <a:pt x="20914" y="19380"/>
                    <a:pt x="21600" y="214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0" name="Line"/>
            <p:cNvSpPr/>
            <p:nvPr/>
          </p:nvSpPr>
          <p:spPr>
            <a:xfrm>
              <a:off x="2589630" y="1219619"/>
              <a:ext cx="856164" cy="641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26" extrusionOk="0">
                  <a:moveTo>
                    <a:pt x="6609" y="1329"/>
                  </a:moveTo>
                  <a:cubicBezTo>
                    <a:pt x="6492" y="707"/>
                    <a:pt x="6375" y="85"/>
                    <a:pt x="6287" y="8"/>
                  </a:cubicBezTo>
                  <a:cubicBezTo>
                    <a:pt x="6200" y="-70"/>
                    <a:pt x="6141" y="396"/>
                    <a:pt x="6171" y="1950"/>
                  </a:cubicBezTo>
                  <a:cubicBezTo>
                    <a:pt x="6200" y="3504"/>
                    <a:pt x="6317" y="6146"/>
                    <a:pt x="6463" y="8749"/>
                  </a:cubicBezTo>
                  <a:cubicBezTo>
                    <a:pt x="6609" y="11352"/>
                    <a:pt x="6784" y="13916"/>
                    <a:pt x="6871" y="15625"/>
                  </a:cubicBezTo>
                  <a:cubicBezTo>
                    <a:pt x="6959" y="17334"/>
                    <a:pt x="6959" y="18189"/>
                    <a:pt x="6842" y="18733"/>
                  </a:cubicBezTo>
                  <a:cubicBezTo>
                    <a:pt x="6725" y="19277"/>
                    <a:pt x="6492" y="19510"/>
                    <a:pt x="6287" y="19471"/>
                  </a:cubicBezTo>
                  <a:cubicBezTo>
                    <a:pt x="6083" y="19432"/>
                    <a:pt x="5908" y="19121"/>
                    <a:pt x="5178" y="18228"/>
                  </a:cubicBezTo>
                  <a:cubicBezTo>
                    <a:pt x="4449" y="17334"/>
                    <a:pt x="3164" y="15858"/>
                    <a:pt x="2376" y="15081"/>
                  </a:cubicBezTo>
                  <a:cubicBezTo>
                    <a:pt x="1588" y="14304"/>
                    <a:pt x="1296" y="14226"/>
                    <a:pt x="1004" y="14226"/>
                  </a:cubicBezTo>
                  <a:cubicBezTo>
                    <a:pt x="712" y="14226"/>
                    <a:pt x="420" y="14304"/>
                    <a:pt x="216" y="14576"/>
                  </a:cubicBezTo>
                  <a:cubicBezTo>
                    <a:pt x="12" y="14848"/>
                    <a:pt x="-105" y="15314"/>
                    <a:pt x="129" y="16130"/>
                  </a:cubicBezTo>
                  <a:cubicBezTo>
                    <a:pt x="362" y="16946"/>
                    <a:pt x="946" y="18111"/>
                    <a:pt x="1705" y="18927"/>
                  </a:cubicBezTo>
                  <a:cubicBezTo>
                    <a:pt x="2464" y="19743"/>
                    <a:pt x="3398" y="20209"/>
                    <a:pt x="4507" y="20131"/>
                  </a:cubicBezTo>
                  <a:cubicBezTo>
                    <a:pt x="5616" y="20054"/>
                    <a:pt x="6900" y="19432"/>
                    <a:pt x="7834" y="18539"/>
                  </a:cubicBezTo>
                  <a:cubicBezTo>
                    <a:pt x="8769" y="17645"/>
                    <a:pt x="9352" y="16480"/>
                    <a:pt x="9790" y="15897"/>
                  </a:cubicBezTo>
                  <a:cubicBezTo>
                    <a:pt x="10228" y="15314"/>
                    <a:pt x="10520" y="15314"/>
                    <a:pt x="10724" y="15508"/>
                  </a:cubicBezTo>
                  <a:cubicBezTo>
                    <a:pt x="10929" y="15703"/>
                    <a:pt x="11045" y="16091"/>
                    <a:pt x="11104" y="16907"/>
                  </a:cubicBezTo>
                  <a:cubicBezTo>
                    <a:pt x="11162" y="17723"/>
                    <a:pt x="11162" y="18966"/>
                    <a:pt x="11162" y="19821"/>
                  </a:cubicBezTo>
                  <a:cubicBezTo>
                    <a:pt x="11162" y="20675"/>
                    <a:pt x="11162" y="21142"/>
                    <a:pt x="11308" y="21336"/>
                  </a:cubicBezTo>
                  <a:cubicBezTo>
                    <a:pt x="11454" y="21530"/>
                    <a:pt x="11746" y="21452"/>
                    <a:pt x="12184" y="20675"/>
                  </a:cubicBezTo>
                  <a:cubicBezTo>
                    <a:pt x="12621" y="19898"/>
                    <a:pt x="13205" y="18422"/>
                    <a:pt x="13439" y="16907"/>
                  </a:cubicBezTo>
                  <a:cubicBezTo>
                    <a:pt x="13672" y="15392"/>
                    <a:pt x="13556" y="13838"/>
                    <a:pt x="13205" y="12944"/>
                  </a:cubicBezTo>
                  <a:cubicBezTo>
                    <a:pt x="12855" y="12051"/>
                    <a:pt x="12271" y="11818"/>
                    <a:pt x="11833" y="11701"/>
                  </a:cubicBezTo>
                  <a:cubicBezTo>
                    <a:pt x="11396" y="11585"/>
                    <a:pt x="11104" y="11585"/>
                    <a:pt x="10841" y="11701"/>
                  </a:cubicBezTo>
                  <a:cubicBezTo>
                    <a:pt x="10578" y="11818"/>
                    <a:pt x="10345" y="12051"/>
                    <a:pt x="10228" y="12362"/>
                  </a:cubicBezTo>
                  <a:cubicBezTo>
                    <a:pt x="10111" y="12672"/>
                    <a:pt x="10111" y="13061"/>
                    <a:pt x="10520" y="13372"/>
                  </a:cubicBezTo>
                  <a:cubicBezTo>
                    <a:pt x="10929" y="13683"/>
                    <a:pt x="11746" y="13916"/>
                    <a:pt x="13030" y="13799"/>
                  </a:cubicBezTo>
                  <a:cubicBezTo>
                    <a:pt x="14314" y="13683"/>
                    <a:pt x="16066" y="13216"/>
                    <a:pt x="17292" y="12750"/>
                  </a:cubicBezTo>
                  <a:cubicBezTo>
                    <a:pt x="18518" y="12284"/>
                    <a:pt x="19218" y="11818"/>
                    <a:pt x="19656" y="11352"/>
                  </a:cubicBezTo>
                  <a:cubicBezTo>
                    <a:pt x="20094" y="10885"/>
                    <a:pt x="20269" y="10419"/>
                    <a:pt x="20181" y="10186"/>
                  </a:cubicBezTo>
                  <a:cubicBezTo>
                    <a:pt x="20094" y="9953"/>
                    <a:pt x="19744" y="9953"/>
                    <a:pt x="19043" y="10730"/>
                  </a:cubicBezTo>
                  <a:cubicBezTo>
                    <a:pt x="18343" y="11507"/>
                    <a:pt x="17292" y="13061"/>
                    <a:pt x="16708" y="14382"/>
                  </a:cubicBezTo>
                  <a:cubicBezTo>
                    <a:pt x="16124" y="15703"/>
                    <a:pt x="16007" y="16790"/>
                    <a:pt x="16445" y="17567"/>
                  </a:cubicBezTo>
                  <a:cubicBezTo>
                    <a:pt x="16883" y="18344"/>
                    <a:pt x="17876" y="18811"/>
                    <a:pt x="18810" y="18655"/>
                  </a:cubicBezTo>
                  <a:cubicBezTo>
                    <a:pt x="19744" y="18500"/>
                    <a:pt x="20619" y="17723"/>
                    <a:pt x="21495" y="169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1" name="Line"/>
            <p:cNvSpPr/>
            <p:nvPr/>
          </p:nvSpPr>
          <p:spPr>
            <a:xfrm>
              <a:off x="3362086" y="1538416"/>
              <a:ext cx="444116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910" y="0"/>
                  </a:moveTo>
                  <a:cubicBezTo>
                    <a:pt x="11196" y="3181"/>
                    <a:pt x="8482" y="6363"/>
                    <a:pt x="7012" y="8456"/>
                  </a:cubicBezTo>
                  <a:cubicBezTo>
                    <a:pt x="5541" y="10549"/>
                    <a:pt x="5315" y="11553"/>
                    <a:pt x="5541" y="12056"/>
                  </a:cubicBezTo>
                  <a:cubicBezTo>
                    <a:pt x="5768" y="12558"/>
                    <a:pt x="6446" y="12558"/>
                    <a:pt x="8764" y="12307"/>
                  </a:cubicBezTo>
                  <a:cubicBezTo>
                    <a:pt x="11083" y="12056"/>
                    <a:pt x="15041" y="11553"/>
                    <a:pt x="17303" y="11386"/>
                  </a:cubicBezTo>
                  <a:cubicBezTo>
                    <a:pt x="19564" y="11219"/>
                    <a:pt x="20130" y="11386"/>
                    <a:pt x="20639" y="11805"/>
                  </a:cubicBezTo>
                  <a:cubicBezTo>
                    <a:pt x="21148" y="12223"/>
                    <a:pt x="21600" y="12893"/>
                    <a:pt x="21600" y="13479"/>
                  </a:cubicBezTo>
                  <a:cubicBezTo>
                    <a:pt x="21600" y="14065"/>
                    <a:pt x="21148" y="14567"/>
                    <a:pt x="19055" y="15656"/>
                  </a:cubicBezTo>
                  <a:cubicBezTo>
                    <a:pt x="16963" y="16744"/>
                    <a:pt x="13231" y="18419"/>
                    <a:pt x="9782" y="19507"/>
                  </a:cubicBezTo>
                  <a:cubicBezTo>
                    <a:pt x="6333" y="20595"/>
                    <a:pt x="3166" y="2109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2" name="Line"/>
            <p:cNvSpPr/>
            <p:nvPr/>
          </p:nvSpPr>
          <p:spPr>
            <a:xfrm>
              <a:off x="4206137" y="1224213"/>
              <a:ext cx="41854" cy="600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7" extrusionOk="0">
                  <a:moveTo>
                    <a:pt x="21600" y="761"/>
                  </a:moveTo>
                  <a:cubicBezTo>
                    <a:pt x="18000" y="344"/>
                    <a:pt x="14400" y="-73"/>
                    <a:pt x="12000" y="10"/>
                  </a:cubicBezTo>
                  <a:cubicBezTo>
                    <a:pt x="9600" y="94"/>
                    <a:pt x="8400" y="678"/>
                    <a:pt x="9000" y="2512"/>
                  </a:cubicBezTo>
                  <a:cubicBezTo>
                    <a:pt x="9600" y="4347"/>
                    <a:pt x="12000" y="7433"/>
                    <a:pt x="14400" y="10393"/>
                  </a:cubicBezTo>
                  <a:cubicBezTo>
                    <a:pt x="16800" y="13354"/>
                    <a:pt x="19200" y="16190"/>
                    <a:pt x="16800" y="18024"/>
                  </a:cubicBezTo>
                  <a:cubicBezTo>
                    <a:pt x="14400" y="19859"/>
                    <a:pt x="7200" y="20693"/>
                    <a:pt x="0" y="215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3" name="Line"/>
            <p:cNvSpPr/>
            <p:nvPr/>
          </p:nvSpPr>
          <p:spPr>
            <a:xfrm>
              <a:off x="4038721" y="1304639"/>
              <a:ext cx="802198" cy="459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0" y="18728"/>
                  </a:moveTo>
                  <a:cubicBezTo>
                    <a:pt x="1941" y="17642"/>
                    <a:pt x="3882" y="16557"/>
                    <a:pt x="5384" y="15146"/>
                  </a:cubicBezTo>
                  <a:cubicBezTo>
                    <a:pt x="6887" y="13735"/>
                    <a:pt x="7951" y="11998"/>
                    <a:pt x="8577" y="9936"/>
                  </a:cubicBezTo>
                  <a:cubicBezTo>
                    <a:pt x="9203" y="7874"/>
                    <a:pt x="9391" y="5486"/>
                    <a:pt x="9485" y="3966"/>
                  </a:cubicBezTo>
                  <a:cubicBezTo>
                    <a:pt x="9579" y="2446"/>
                    <a:pt x="9579" y="1795"/>
                    <a:pt x="9485" y="1198"/>
                  </a:cubicBezTo>
                  <a:cubicBezTo>
                    <a:pt x="9391" y="601"/>
                    <a:pt x="9203" y="59"/>
                    <a:pt x="9016" y="4"/>
                  </a:cubicBezTo>
                  <a:cubicBezTo>
                    <a:pt x="8828" y="-50"/>
                    <a:pt x="8640" y="384"/>
                    <a:pt x="8390" y="2392"/>
                  </a:cubicBezTo>
                  <a:cubicBezTo>
                    <a:pt x="8139" y="4400"/>
                    <a:pt x="7826" y="7982"/>
                    <a:pt x="7701" y="11238"/>
                  </a:cubicBezTo>
                  <a:cubicBezTo>
                    <a:pt x="7576" y="14495"/>
                    <a:pt x="7638" y="17425"/>
                    <a:pt x="7763" y="19108"/>
                  </a:cubicBezTo>
                  <a:cubicBezTo>
                    <a:pt x="7889" y="20790"/>
                    <a:pt x="8077" y="21224"/>
                    <a:pt x="8483" y="21387"/>
                  </a:cubicBezTo>
                  <a:cubicBezTo>
                    <a:pt x="8890" y="21550"/>
                    <a:pt x="9517" y="21441"/>
                    <a:pt x="10330" y="20030"/>
                  </a:cubicBezTo>
                  <a:cubicBezTo>
                    <a:pt x="11144" y="18619"/>
                    <a:pt x="12146" y="15906"/>
                    <a:pt x="12678" y="14278"/>
                  </a:cubicBezTo>
                  <a:cubicBezTo>
                    <a:pt x="13210" y="12649"/>
                    <a:pt x="13273" y="12107"/>
                    <a:pt x="13398" y="11618"/>
                  </a:cubicBezTo>
                  <a:cubicBezTo>
                    <a:pt x="13523" y="11130"/>
                    <a:pt x="13711" y="10696"/>
                    <a:pt x="13899" y="10750"/>
                  </a:cubicBezTo>
                  <a:cubicBezTo>
                    <a:pt x="14087" y="10804"/>
                    <a:pt x="14275" y="11347"/>
                    <a:pt x="14369" y="12324"/>
                  </a:cubicBezTo>
                  <a:cubicBezTo>
                    <a:pt x="14463" y="13301"/>
                    <a:pt x="14463" y="14712"/>
                    <a:pt x="14463" y="15689"/>
                  </a:cubicBezTo>
                  <a:cubicBezTo>
                    <a:pt x="14463" y="16666"/>
                    <a:pt x="14463" y="17208"/>
                    <a:pt x="14650" y="17534"/>
                  </a:cubicBezTo>
                  <a:cubicBezTo>
                    <a:pt x="14838" y="17860"/>
                    <a:pt x="15214" y="17968"/>
                    <a:pt x="15871" y="17263"/>
                  </a:cubicBezTo>
                  <a:cubicBezTo>
                    <a:pt x="16529" y="16557"/>
                    <a:pt x="17468" y="15037"/>
                    <a:pt x="18000" y="13952"/>
                  </a:cubicBezTo>
                  <a:cubicBezTo>
                    <a:pt x="18532" y="12867"/>
                    <a:pt x="18657" y="12215"/>
                    <a:pt x="18720" y="11401"/>
                  </a:cubicBezTo>
                  <a:cubicBezTo>
                    <a:pt x="18783" y="10587"/>
                    <a:pt x="18783" y="9610"/>
                    <a:pt x="18626" y="9285"/>
                  </a:cubicBezTo>
                  <a:cubicBezTo>
                    <a:pt x="18470" y="8959"/>
                    <a:pt x="18157" y="9285"/>
                    <a:pt x="17718" y="10587"/>
                  </a:cubicBezTo>
                  <a:cubicBezTo>
                    <a:pt x="17280" y="11890"/>
                    <a:pt x="16717" y="14169"/>
                    <a:pt x="16560" y="16069"/>
                  </a:cubicBezTo>
                  <a:cubicBezTo>
                    <a:pt x="16403" y="17968"/>
                    <a:pt x="16654" y="19488"/>
                    <a:pt x="17562" y="20247"/>
                  </a:cubicBezTo>
                  <a:cubicBezTo>
                    <a:pt x="18470" y="21007"/>
                    <a:pt x="20035" y="21007"/>
                    <a:pt x="21600" y="210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4" name="Line"/>
            <p:cNvSpPr/>
            <p:nvPr/>
          </p:nvSpPr>
          <p:spPr>
            <a:xfrm>
              <a:off x="5229774" y="1306311"/>
              <a:ext cx="460427" cy="415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194" extrusionOk="0">
                  <a:moveTo>
                    <a:pt x="3323" y="6862"/>
                  </a:moveTo>
                  <a:cubicBezTo>
                    <a:pt x="3215" y="6150"/>
                    <a:pt x="3107" y="5438"/>
                    <a:pt x="2783" y="5260"/>
                  </a:cubicBezTo>
                  <a:cubicBezTo>
                    <a:pt x="2459" y="5082"/>
                    <a:pt x="1919" y="5438"/>
                    <a:pt x="1433" y="6862"/>
                  </a:cubicBezTo>
                  <a:cubicBezTo>
                    <a:pt x="947" y="8286"/>
                    <a:pt x="515" y="10779"/>
                    <a:pt x="245" y="13152"/>
                  </a:cubicBezTo>
                  <a:cubicBezTo>
                    <a:pt x="-25" y="15526"/>
                    <a:pt x="-133" y="17781"/>
                    <a:pt x="245" y="19264"/>
                  </a:cubicBezTo>
                  <a:cubicBezTo>
                    <a:pt x="623" y="20748"/>
                    <a:pt x="1487" y="21460"/>
                    <a:pt x="3377" y="21104"/>
                  </a:cubicBezTo>
                  <a:cubicBezTo>
                    <a:pt x="5267" y="20748"/>
                    <a:pt x="8183" y="19324"/>
                    <a:pt x="10073" y="17959"/>
                  </a:cubicBezTo>
                  <a:cubicBezTo>
                    <a:pt x="11963" y="16594"/>
                    <a:pt x="12827" y="15289"/>
                    <a:pt x="13367" y="14280"/>
                  </a:cubicBezTo>
                  <a:cubicBezTo>
                    <a:pt x="13907" y="13271"/>
                    <a:pt x="14123" y="12559"/>
                    <a:pt x="14447" y="12500"/>
                  </a:cubicBezTo>
                  <a:cubicBezTo>
                    <a:pt x="14771" y="12440"/>
                    <a:pt x="15203" y="13034"/>
                    <a:pt x="15419" y="13627"/>
                  </a:cubicBezTo>
                  <a:cubicBezTo>
                    <a:pt x="15635" y="14220"/>
                    <a:pt x="15635" y="14814"/>
                    <a:pt x="15743" y="15407"/>
                  </a:cubicBezTo>
                  <a:cubicBezTo>
                    <a:pt x="15851" y="16001"/>
                    <a:pt x="16067" y="16594"/>
                    <a:pt x="16499" y="16891"/>
                  </a:cubicBezTo>
                  <a:cubicBezTo>
                    <a:pt x="16931" y="17187"/>
                    <a:pt x="17579" y="17187"/>
                    <a:pt x="18443" y="16416"/>
                  </a:cubicBezTo>
                  <a:cubicBezTo>
                    <a:pt x="19307" y="15645"/>
                    <a:pt x="20387" y="14102"/>
                    <a:pt x="20927" y="11550"/>
                  </a:cubicBezTo>
                  <a:cubicBezTo>
                    <a:pt x="21467" y="8998"/>
                    <a:pt x="21467" y="5438"/>
                    <a:pt x="21251" y="3242"/>
                  </a:cubicBezTo>
                  <a:cubicBezTo>
                    <a:pt x="21035" y="1047"/>
                    <a:pt x="20603" y="216"/>
                    <a:pt x="20171" y="38"/>
                  </a:cubicBezTo>
                  <a:cubicBezTo>
                    <a:pt x="19739" y="-140"/>
                    <a:pt x="19307" y="335"/>
                    <a:pt x="18929" y="869"/>
                  </a:cubicBezTo>
                  <a:cubicBezTo>
                    <a:pt x="18551" y="1403"/>
                    <a:pt x="18227" y="1996"/>
                    <a:pt x="17903" y="25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5" name="Line"/>
            <p:cNvSpPr/>
            <p:nvPr/>
          </p:nvSpPr>
          <p:spPr>
            <a:xfrm>
              <a:off x="5771916" y="1374390"/>
              <a:ext cx="240909" cy="309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28" extrusionOk="0">
                  <a:moveTo>
                    <a:pt x="333" y="9367"/>
                  </a:moveTo>
                  <a:cubicBezTo>
                    <a:pt x="541" y="12407"/>
                    <a:pt x="749" y="15447"/>
                    <a:pt x="645" y="17607"/>
                  </a:cubicBezTo>
                  <a:cubicBezTo>
                    <a:pt x="541" y="19767"/>
                    <a:pt x="126" y="21047"/>
                    <a:pt x="22" y="21287"/>
                  </a:cubicBezTo>
                  <a:cubicBezTo>
                    <a:pt x="-82" y="21527"/>
                    <a:pt x="126" y="20727"/>
                    <a:pt x="1787" y="18327"/>
                  </a:cubicBezTo>
                  <a:cubicBezTo>
                    <a:pt x="3449" y="15927"/>
                    <a:pt x="6564" y="11927"/>
                    <a:pt x="9056" y="8887"/>
                  </a:cubicBezTo>
                  <a:cubicBezTo>
                    <a:pt x="11549" y="5847"/>
                    <a:pt x="13418" y="3767"/>
                    <a:pt x="15080" y="2327"/>
                  </a:cubicBezTo>
                  <a:cubicBezTo>
                    <a:pt x="16741" y="887"/>
                    <a:pt x="18195" y="87"/>
                    <a:pt x="19233" y="7"/>
                  </a:cubicBezTo>
                  <a:cubicBezTo>
                    <a:pt x="20272" y="-73"/>
                    <a:pt x="20895" y="567"/>
                    <a:pt x="21518" y="12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6" name="Line"/>
            <p:cNvSpPr/>
            <p:nvPr/>
          </p:nvSpPr>
          <p:spPr>
            <a:xfrm>
              <a:off x="5943068" y="1415298"/>
              <a:ext cx="802198" cy="302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2" extrusionOk="0">
                  <a:moveTo>
                    <a:pt x="0" y="5228"/>
                  </a:moveTo>
                  <a:cubicBezTo>
                    <a:pt x="376" y="7028"/>
                    <a:pt x="751" y="8828"/>
                    <a:pt x="939" y="11201"/>
                  </a:cubicBezTo>
                  <a:cubicBezTo>
                    <a:pt x="1127" y="13573"/>
                    <a:pt x="1127" y="16519"/>
                    <a:pt x="1064" y="18483"/>
                  </a:cubicBezTo>
                  <a:cubicBezTo>
                    <a:pt x="1002" y="20446"/>
                    <a:pt x="877" y="21428"/>
                    <a:pt x="908" y="21264"/>
                  </a:cubicBezTo>
                  <a:cubicBezTo>
                    <a:pt x="939" y="21101"/>
                    <a:pt x="1127" y="19792"/>
                    <a:pt x="1597" y="16846"/>
                  </a:cubicBezTo>
                  <a:cubicBezTo>
                    <a:pt x="2066" y="13901"/>
                    <a:pt x="2817" y="9319"/>
                    <a:pt x="3318" y="6537"/>
                  </a:cubicBezTo>
                  <a:cubicBezTo>
                    <a:pt x="3819" y="3755"/>
                    <a:pt x="4070" y="2773"/>
                    <a:pt x="4289" y="1873"/>
                  </a:cubicBezTo>
                  <a:cubicBezTo>
                    <a:pt x="4508" y="973"/>
                    <a:pt x="4696" y="155"/>
                    <a:pt x="4821" y="155"/>
                  </a:cubicBezTo>
                  <a:cubicBezTo>
                    <a:pt x="4946" y="155"/>
                    <a:pt x="5009" y="973"/>
                    <a:pt x="4946" y="1955"/>
                  </a:cubicBezTo>
                  <a:cubicBezTo>
                    <a:pt x="4883" y="2937"/>
                    <a:pt x="4696" y="4083"/>
                    <a:pt x="4602" y="5064"/>
                  </a:cubicBezTo>
                  <a:cubicBezTo>
                    <a:pt x="4508" y="6046"/>
                    <a:pt x="4508" y="6864"/>
                    <a:pt x="4602" y="7601"/>
                  </a:cubicBezTo>
                  <a:cubicBezTo>
                    <a:pt x="4696" y="8337"/>
                    <a:pt x="4883" y="8992"/>
                    <a:pt x="5541" y="9564"/>
                  </a:cubicBezTo>
                  <a:cubicBezTo>
                    <a:pt x="6198" y="10137"/>
                    <a:pt x="7325" y="10628"/>
                    <a:pt x="8264" y="10383"/>
                  </a:cubicBezTo>
                  <a:cubicBezTo>
                    <a:pt x="9203" y="10137"/>
                    <a:pt x="9955" y="9155"/>
                    <a:pt x="10456" y="7683"/>
                  </a:cubicBezTo>
                  <a:cubicBezTo>
                    <a:pt x="10957" y="6210"/>
                    <a:pt x="11207" y="4246"/>
                    <a:pt x="11270" y="2855"/>
                  </a:cubicBezTo>
                  <a:cubicBezTo>
                    <a:pt x="11332" y="1464"/>
                    <a:pt x="11207" y="646"/>
                    <a:pt x="10957" y="237"/>
                  </a:cubicBezTo>
                  <a:cubicBezTo>
                    <a:pt x="10706" y="-172"/>
                    <a:pt x="10330" y="-172"/>
                    <a:pt x="9736" y="1219"/>
                  </a:cubicBezTo>
                  <a:cubicBezTo>
                    <a:pt x="9141" y="2610"/>
                    <a:pt x="8327" y="5392"/>
                    <a:pt x="7826" y="8173"/>
                  </a:cubicBezTo>
                  <a:cubicBezTo>
                    <a:pt x="7325" y="10955"/>
                    <a:pt x="7137" y="13737"/>
                    <a:pt x="7043" y="15619"/>
                  </a:cubicBezTo>
                  <a:cubicBezTo>
                    <a:pt x="6950" y="17501"/>
                    <a:pt x="6950" y="18483"/>
                    <a:pt x="7106" y="19301"/>
                  </a:cubicBezTo>
                  <a:cubicBezTo>
                    <a:pt x="7263" y="20119"/>
                    <a:pt x="7576" y="20773"/>
                    <a:pt x="8358" y="20446"/>
                  </a:cubicBezTo>
                  <a:cubicBezTo>
                    <a:pt x="9141" y="20119"/>
                    <a:pt x="10393" y="18810"/>
                    <a:pt x="11551" y="16355"/>
                  </a:cubicBezTo>
                  <a:cubicBezTo>
                    <a:pt x="12710" y="13901"/>
                    <a:pt x="13774" y="10301"/>
                    <a:pt x="14369" y="8092"/>
                  </a:cubicBezTo>
                  <a:cubicBezTo>
                    <a:pt x="14963" y="5883"/>
                    <a:pt x="15089" y="5064"/>
                    <a:pt x="15151" y="5146"/>
                  </a:cubicBezTo>
                  <a:cubicBezTo>
                    <a:pt x="15214" y="5228"/>
                    <a:pt x="15214" y="6210"/>
                    <a:pt x="15026" y="8255"/>
                  </a:cubicBezTo>
                  <a:cubicBezTo>
                    <a:pt x="14838" y="10301"/>
                    <a:pt x="14463" y="13410"/>
                    <a:pt x="14243" y="15455"/>
                  </a:cubicBezTo>
                  <a:cubicBezTo>
                    <a:pt x="14024" y="17501"/>
                    <a:pt x="13962" y="18483"/>
                    <a:pt x="14087" y="18810"/>
                  </a:cubicBezTo>
                  <a:cubicBezTo>
                    <a:pt x="14212" y="19137"/>
                    <a:pt x="14525" y="18810"/>
                    <a:pt x="15214" y="16764"/>
                  </a:cubicBezTo>
                  <a:cubicBezTo>
                    <a:pt x="15903" y="14719"/>
                    <a:pt x="16967" y="10955"/>
                    <a:pt x="17562" y="8664"/>
                  </a:cubicBezTo>
                  <a:cubicBezTo>
                    <a:pt x="18157" y="6373"/>
                    <a:pt x="18282" y="5555"/>
                    <a:pt x="18470" y="4737"/>
                  </a:cubicBezTo>
                  <a:cubicBezTo>
                    <a:pt x="18657" y="3919"/>
                    <a:pt x="18908" y="3101"/>
                    <a:pt x="19096" y="3183"/>
                  </a:cubicBezTo>
                  <a:cubicBezTo>
                    <a:pt x="19283" y="3264"/>
                    <a:pt x="19409" y="4246"/>
                    <a:pt x="19503" y="6537"/>
                  </a:cubicBezTo>
                  <a:cubicBezTo>
                    <a:pt x="19597" y="8828"/>
                    <a:pt x="19659" y="12428"/>
                    <a:pt x="19722" y="14719"/>
                  </a:cubicBezTo>
                  <a:cubicBezTo>
                    <a:pt x="19784" y="17010"/>
                    <a:pt x="19847" y="17992"/>
                    <a:pt x="20160" y="18483"/>
                  </a:cubicBezTo>
                  <a:cubicBezTo>
                    <a:pt x="20473" y="18973"/>
                    <a:pt x="21037" y="18973"/>
                    <a:pt x="21600" y="189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7" name="Line"/>
            <p:cNvSpPr/>
            <p:nvPr/>
          </p:nvSpPr>
          <p:spPr>
            <a:xfrm>
              <a:off x="6773167" y="1231488"/>
              <a:ext cx="104635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760" y="4129"/>
                    <a:pt x="13920" y="8259"/>
                    <a:pt x="10320" y="11859"/>
                  </a:cubicBezTo>
                  <a:cubicBezTo>
                    <a:pt x="6720" y="15459"/>
                    <a:pt x="3360" y="185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8" name="Line"/>
            <p:cNvSpPr/>
            <p:nvPr/>
          </p:nvSpPr>
          <p:spPr>
            <a:xfrm>
              <a:off x="6647605" y="1433781"/>
              <a:ext cx="425515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59" y="17280"/>
                    <a:pt x="7318" y="12960"/>
                    <a:pt x="10918" y="9360"/>
                  </a:cubicBezTo>
                  <a:cubicBezTo>
                    <a:pt x="14518" y="5760"/>
                    <a:pt x="18059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69" name="Line"/>
            <p:cNvSpPr/>
            <p:nvPr/>
          </p:nvSpPr>
          <p:spPr>
            <a:xfrm>
              <a:off x="7270955" y="1266380"/>
              <a:ext cx="255581" cy="367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182" extrusionOk="0">
                  <a:moveTo>
                    <a:pt x="21389" y="7647"/>
                  </a:moveTo>
                  <a:cubicBezTo>
                    <a:pt x="21389" y="5902"/>
                    <a:pt x="21389" y="4158"/>
                    <a:pt x="21097" y="2884"/>
                  </a:cubicBezTo>
                  <a:cubicBezTo>
                    <a:pt x="20805" y="1609"/>
                    <a:pt x="20221" y="804"/>
                    <a:pt x="19151" y="335"/>
                  </a:cubicBezTo>
                  <a:cubicBezTo>
                    <a:pt x="18081" y="-135"/>
                    <a:pt x="16524" y="-269"/>
                    <a:pt x="14286" y="1006"/>
                  </a:cubicBezTo>
                  <a:cubicBezTo>
                    <a:pt x="12048" y="2280"/>
                    <a:pt x="9130" y="4963"/>
                    <a:pt x="6600" y="8250"/>
                  </a:cubicBezTo>
                  <a:cubicBezTo>
                    <a:pt x="4070" y="11537"/>
                    <a:pt x="1930" y="15428"/>
                    <a:pt x="859" y="17709"/>
                  </a:cubicBezTo>
                  <a:cubicBezTo>
                    <a:pt x="-211" y="19989"/>
                    <a:pt x="-211" y="20660"/>
                    <a:pt x="470" y="20996"/>
                  </a:cubicBezTo>
                  <a:cubicBezTo>
                    <a:pt x="1151" y="21331"/>
                    <a:pt x="2513" y="21331"/>
                    <a:pt x="5043" y="19989"/>
                  </a:cubicBezTo>
                  <a:cubicBezTo>
                    <a:pt x="7573" y="18648"/>
                    <a:pt x="11270" y="15965"/>
                    <a:pt x="13703" y="14086"/>
                  </a:cubicBezTo>
                  <a:cubicBezTo>
                    <a:pt x="16135" y="12208"/>
                    <a:pt x="17302" y="11135"/>
                    <a:pt x="17984" y="11001"/>
                  </a:cubicBezTo>
                  <a:cubicBezTo>
                    <a:pt x="18665" y="10866"/>
                    <a:pt x="18859" y="11671"/>
                    <a:pt x="18957" y="12409"/>
                  </a:cubicBezTo>
                  <a:cubicBezTo>
                    <a:pt x="19054" y="13147"/>
                    <a:pt x="19054" y="13818"/>
                    <a:pt x="18762" y="14757"/>
                  </a:cubicBezTo>
                  <a:cubicBezTo>
                    <a:pt x="18470" y="15696"/>
                    <a:pt x="17886" y="16904"/>
                    <a:pt x="18081" y="17507"/>
                  </a:cubicBezTo>
                  <a:cubicBezTo>
                    <a:pt x="18275" y="18111"/>
                    <a:pt x="19248" y="18111"/>
                    <a:pt x="20221" y="181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0" name="Line"/>
            <p:cNvSpPr/>
            <p:nvPr/>
          </p:nvSpPr>
          <p:spPr>
            <a:xfrm>
              <a:off x="7620996" y="1316290"/>
              <a:ext cx="384532" cy="326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0" h="21085" extrusionOk="0">
                  <a:moveTo>
                    <a:pt x="5998" y="1729"/>
                  </a:moveTo>
                  <a:cubicBezTo>
                    <a:pt x="6645" y="829"/>
                    <a:pt x="7292" y="-71"/>
                    <a:pt x="7098" y="4"/>
                  </a:cubicBezTo>
                  <a:cubicBezTo>
                    <a:pt x="6904" y="79"/>
                    <a:pt x="5869" y="1129"/>
                    <a:pt x="4511" y="3754"/>
                  </a:cubicBezTo>
                  <a:cubicBezTo>
                    <a:pt x="3153" y="6379"/>
                    <a:pt x="1471" y="10579"/>
                    <a:pt x="631" y="13504"/>
                  </a:cubicBezTo>
                  <a:cubicBezTo>
                    <a:pt x="-210" y="16429"/>
                    <a:pt x="-210" y="18079"/>
                    <a:pt x="631" y="19354"/>
                  </a:cubicBezTo>
                  <a:cubicBezTo>
                    <a:pt x="1471" y="20629"/>
                    <a:pt x="3153" y="21529"/>
                    <a:pt x="5804" y="20854"/>
                  </a:cubicBezTo>
                  <a:cubicBezTo>
                    <a:pt x="8456" y="20179"/>
                    <a:pt x="12077" y="17929"/>
                    <a:pt x="14664" y="15529"/>
                  </a:cubicBezTo>
                  <a:cubicBezTo>
                    <a:pt x="17251" y="13129"/>
                    <a:pt x="18803" y="10579"/>
                    <a:pt x="19838" y="8704"/>
                  </a:cubicBezTo>
                  <a:cubicBezTo>
                    <a:pt x="20873" y="6829"/>
                    <a:pt x="21390" y="5629"/>
                    <a:pt x="21390" y="4804"/>
                  </a:cubicBezTo>
                  <a:cubicBezTo>
                    <a:pt x="21390" y="3979"/>
                    <a:pt x="20873" y="3529"/>
                    <a:pt x="20355" y="30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1" name="Line"/>
            <p:cNvSpPr/>
            <p:nvPr/>
          </p:nvSpPr>
          <p:spPr>
            <a:xfrm>
              <a:off x="7998252" y="1354559"/>
              <a:ext cx="512350" cy="250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0785" extrusionOk="0">
                  <a:moveTo>
                    <a:pt x="3580" y="2521"/>
                  </a:moveTo>
                  <a:cubicBezTo>
                    <a:pt x="3098" y="2328"/>
                    <a:pt x="2616" y="2135"/>
                    <a:pt x="2182" y="3292"/>
                  </a:cubicBezTo>
                  <a:cubicBezTo>
                    <a:pt x="1748" y="4449"/>
                    <a:pt x="1362" y="6956"/>
                    <a:pt x="977" y="9560"/>
                  </a:cubicBezTo>
                  <a:cubicBezTo>
                    <a:pt x="591" y="12164"/>
                    <a:pt x="205" y="14864"/>
                    <a:pt x="61" y="16792"/>
                  </a:cubicBezTo>
                  <a:cubicBezTo>
                    <a:pt x="-84" y="18721"/>
                    <a:pt x="12" y="19878"/>
                    <a:pt x="543" y="20456"/>
                  </a:cubicBezTo>
                  <a:cubicBezTo>
                    <a:pt x="1073" y="21035"/>
                    <a:pt x="2037" y="21035"/>
                    <a:pt x="3725" y="18914"/>
                  </a:cubicBezTo>
                  <a:cubicBezTo>
                    <a:pt x="5412" y="16792"/>
                    <a:pt x="7823" y="12549"/>
                    <a:pt x="9173" y="9753"/>
                  </a:cubicBezTo>
                  <a:cubicBezTo>
                    <a:pt x="10523" y="6956"/>
                    <a:pt x="10812" y="5606"/>
                    <a:pt x="10957" y="5510"/>
                  </a:cubicBezTo>
                  <a:cubicBezTo>
                    <a:pt x="11102" y="5414"/>
                    <a:pt x="11102" y="6571"/>
                    <a:pt x="11005" y="7631"/>
                  </a:cubicBezTo>
                  <a:cubicBezTo>
                    <a:pt x="10909" y="8692"/>
                    <a:pt x="10716" y="9656"/>
                    <a:pt x="10668" y="9656"/>
                  </a:cubicBezTo>
                  <a:cubicBezTo>
                    <a:pt x="10620" y="9656"/>
                    <a:pt x="10716" y="8692"/>
                    <a:pt x="10957" y="7535"/>
                  </a:cubicBezTo>
                  <a:cubicBezTo>
                    <a:pt x="11198" y="6378"/>
                    <a:pt x="11584" y="5028"/>
                    <a:pt x="11825" y="5221"/>
                  </a:cubicBezTo>
                  <a:cubicBezTo>
                    <a:pt x="12066" y="5414"/>
                    <a:pt x="12162" y="7149"/>
                    <a:pt x="12259" y="8981"/>
                  </a:cubicBezTo>
                  <a:cubicBezTo>
                    <a:pt x="12355" y="10814"/>
                    <a:pt x="12452" y="12742"/>
                    <a:pt x="12500" y="14381"/>
                  </a:cubicBezTo>
                  <a:cubicBezTo>
                    <a:pt x="12548" y="16021"/>
                    <a:pt x="12548" y="17371"/>
                    <a:pt x="12789" y="18335"/>
                  </a:cubicBezTo>
                  <a:cubicBezTo>
                    <a:pt x="13030" y="19299"/>
                    <a:pt x="13512" y="19878"/>
                    <a:pt x="14814" y="19492"/>
                  </a:cubicBezTo>
                  <a:cubicBezTo>
                    <a:pt x="16116" y="19106"/>
                    <a:pt x="18237" y="17756"/>
                    <a:pt x="19587" y="15539"/>
                  </a:cubicBezTo>
                  <a:cubicBezTo>
                    <a:pt x="20937" y="13321"/>
                    <a:pt x="21516" y="10235"/>
                    <a:pt x="21130" y="7246"/>
                  </a:cubicBezTo>
                  <a:cubicBezTo>
                    <a:pt x="20745" y="4256"/>
                    <a:pt x="19395" y="1364"/>
                    <a:pt x="17562" y="399"/>
                  </a:cubicBezTo>
                  <a:cubicBezTo>
                    <a:pt x="15730" y="-565"/>
                    <a:pt x="13416" y="399"/>
                    <a:pt x="12066" y="1364"/>
                  </a:cubicBezTo>
                  <a:cubicBezTo>
                    <a:pt x="10716" y="2328"/>
                    <a:pt x="10330" y="3292"/>
                    <a:pt x="10282" y="4160"/>
                  </a:cubicBezTo>
                  <a:cubicBezTo>
                    <a:pt x="10234" y="5028"/>
                    <a:pt x="10523" y="5799"/>
                    <a:pt x="10812" y="65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2" name="Line"/>
            <p:cNvSpPr/>
            <p:nvPr/>
          </p:nvSpPr>
          <p:spPr>
            <a:xfrm>
              <a:off x="8536740" y="1259336"/>
              <a:ext cx="297823" cy="31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2" h="21078" extrusionOk="0">
                  <a:moveTo>
                    <a:pt x="5075" y="8045"/>
                  </a:moveTo>
                  <a:cubicBezTo>
                    <a:pt x="3413" y="11040"/>
                    <a:pt x="1752" y="14036"/>
                    <a:pt x="838" y="16007"/>
                  </a:cubicBezTo>
                  <a:cubicBezTo>
                    <a:pt x="-76" y="17977"/>
                    <a:pt x="-242" y="18923"/>
                    <a:pt x="340" y="19791"/>
                  </a:cubicBezTo>
                  <a:cubicBezTo>
                    <a:pt x="921" y="20658"/>
                    <a:pt x="2250" y="21446"/>
                    <a:pt x="5573" y="20894"/>
                  </a:cubicBezTo>
                  <a:cubicBezTo>
                    <a:pt x="8896" y="20342"/>
                    <a:pt x="14213" y="18450"/>
                    <a:pt x="17287" y="15061"/>
                  </a:cubicBezTo>
                  <a:cubicBezTo>
                    <a:pt x="20361" y="11671"/>
                    <a:pt x="21192" y="6783"/>
                    <a:pt x="21275" y="3945"/>
                  </a:cubicBezTo>
                  <a:cubicBezTo>
                    <a:pt x="21358" y="1107"/>
                    <a:pt x="20693" y="319"/>
                    <a:pt x="19863" y="82"/>
                  </a:cubicBezTo>
                  <a:cubicBezTo>
                    <a:pt x="19032" y="-154"/>
                    <a:pt x="18035" y="161"/>
                    <a:pt x="17038" y="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3" name="Line"/>
            <p:cNvSpPr/>
            <p:nvPr/>
          </p:nvSpPr>
          <p:spPr>
            <a:xfrm>
              <a:off x="8806463" y="1338610"/>
              <a:ext cx="342189" cy="227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153" extrusionOk="0">
                  <a:moveTo>
                    <a:pt x="1094" y="417"/>
                  </a:moveTo>
                  <a:cubicBezTo>
                    <a:pt x="1819" y="2577"/>
                    <a:pt x="2543" y="4737"/>
                    <a:pt x="2543" y="7653"/>
                  </a:cubicBezTo>
                  <a:cubicBezTo>
                    <a:pt x="2543" y="10569"/>
                    <a:pt x="1819" y="14241"/>
                    <a:pt x="1166" y="16617"/>
                  </a:cubicBezTo>
                  <a:cubicBezTo>
                    <a:pt x="514" y="18993"/>
                    <a:pt x="-66" y="20073"/>
                    <a:pt x="6" y="20397"/>
                  </a:cubicBezTo>
                  <a:cubicBezTo>
                    <a:pt x="79" y="20721"/>
                    <a:pt x="804" y="20289"/>
                    <a:pt x="3051" y="17589"/>
                  </a:cubicBezTo>
                  <a:cubicBezTo>
                    <a:pt x="5298" y="14889"/>
                    <a:pt x="9067" y="9921"/>
                    <a:pt x="11676" y="6681"/>
                  </a:cubicBezTo>
                  <a:cubicBezTo>
                    <a:pt x="14286" y="3441"/>
                    <a:pt x="15735" y="1929"/>
                    <a:pt x="17040" y="957"/>
                  </a:cubicBezTo>
                  <a:cubicBezTo>
                    <a:pt x="18345" y="-15"/>
                    <a:pt x="19504" y="-447"/>
                    <a:pt x="20302" y="633"/>
                  </a:cubicBezTo>
                  <a:cubicBezTo>
                    <a:pt x="21099" y="1713"/>
                    <a:pt x="21534" y="4305"/>
                    <a:pt x="21244" y="7977"/>
                  </a:cubicBezTo>
                  <a:cubicBezTo>
                    <a:pt x="20954" y="11649"/>
                    <a:pt x="19939" y="16401"/>
                    <a:pt x="18925" y="211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4" name="Line"/>
            <p:cNvSpPr/>
            <p:nvPr/>
          </p:nvSpPr>
          <p:spPr>
            <a:xfrm>
              <a:off x="9312294" y="1029195"/>
              <a:ext cx="160441" cy="460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4" extrusionOk="0">
                  <a:moveTo>
                    <a:pt x="21600" y="0"/>
                  </a:moveTo>
                  <a:cubicBezTo>
                    <a:pt x="19409" y="4016"/>
                    <a:pt x="17217" y="8032"/>
                    <a:pt x="15183" y="11397"/>
                  </a:cubicBezTo>
                  <a:cubicBezTo>
                    <a:pt x="13148" y="14762"/>
                    <a:pt x="11270" y="17475"/>
                    <a:pt x="9861" y="19104"/>
                  </a:cubicBezTo>
                  <a:cubicBezTo>
                    <a:pt x="8452" y="20732"/>
                    <a:pt x="7513" y="21274"/>
                    <a:pt x="5948" y="21437"/>
                  </a:cubicBezTo>
                  <a:cubicBezTo>
                    <a:pt x="4383" y="21600"/>
                    <a:pt x="2191" y="21383"/>
                    <a:pt x="0" y="211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5" name="Line"/>
            <p:cNvSpPr/>
            <p:nvPr/>
          </p:nvSpPr>
          <p:spPr>
            <a:xfrm>
              <a:off x="9209028" y="1200534"/>
              <a:ext cx="550949" cy="244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237" extrusionOk="0">
                  <a:moveTo>
                    <a:pt x="218" y="13588"/>
                  </a:moveTo>
                  <a:cubicBezTo>
                    <a:pt x="37" y="12579"/>
                    <a:pt x="-144" y="11569"/>
                    <a:pt x="172" y="10964"/>
                  </a:cubicBezTo>
                  <a:cubicBezTo>
                    <a:pt x="489" y="10358"/>
                    <a:pt x="1302" y="10156"/>
                    <a:pt x="3561" y="9349"/>
                  </a:cubicBezTo>
                  <a:cubicBezTo>
                    <a:pt x="5821" y="8541"/>
                    <a:pt x="9526" y="7128"/>
                    <a:pt x="12554" y="5715"/>
                  </a:cubicBezTo>
                  <a:cubicBezTo>
                    <a:pt x="15582" y="4302"/>
                    <a:pt x="17931" y="2889"/>
                    <a:pt x="19377" y="1880"/>
                  </a:cubicBezTo>
                  <a:cubicBezTo>
                    <a:pt x="20823" y="870"/>
                    <a:pt x="21366" y="265"/>
                    <a:pt x="21411" y="63"/>
                  </a:cubicBezTo>
                  <a:cubicBezTo>
                    <a:pt x="21456" y="-139"/>
                    <a:pt x="21004" y="63"/>
                    <a:pt x="19558" y="1880"/>
                  </a:cubicBezTo>
                  <a:cubicBezTo>
                    <a:pt x="18112" y="3697"/>
                    <a:pt x="15672" y="7128"/>
                    <a:pt x="13955" y="9753"/>
                  </a:cubicBezTo>
                  <a:cubicBezTo>
                    <a:pt x="12238" y="12377"/>
                    <a:pt x="11243" y="14194"/>
                    <a:pt x="10656" y="15607"/>
                  </a:cubicBezTo>
                  <a:cubicBezTo>
                    <a:pt x="10069" y="17020"/>
                    <a:pt x="9888" y="18029"/>
                    <a:pt x="10069" y="18534"/>
                  </a:cubicBezTo>
                  <a:cubicBezTo>
                    <a:pt x="10249" y="19039"/>
                    <a:pt x="10792" y="19039"/>
                    <a:pt x="12328" y="17928"/>
                  </a:cubicBezTo>
                  <a:cubicBezTo>
                    <a:pt x="13864" y="16818"/>
                    <a:pt x="16395" y="14597"/>
                    <a:pt x="17931" y="13487"/>
                  </a:cubicBezTo>
                  <a:cubicBezTo>
                    <a:pt x="19468" y="12377"/>
                    <a:pt x="20010" y="12377"/>
                    <a:pt x="20326" y="12982"/>
                  </a:cubicBezTo>
                  <a:cubicBezTo>
                    <a:pt x="20643" y="13588"/>
                    <a:pt x="20733" y="14799"/>
                    <a:pt x="20688" y="16111"/>
                  </a:cubicBezTo>
                  <a:cubicBezTo>
                    <a:pt x="20643" y="17424"/>
                    <a:pt x="20462" y="18837"/>
                    <a:pt x="20191" y="19846"/>
                  </a:cubicBezTo>
                  <a:cubicBezTo>
                    <a:pt x="19920" y="20855"/>
                    <a:pt x="19558" y="21461"/>
                    <a:pt x="19513" y="21158"/>
                  </a:cubicBezTo>
                  <a:cubicBezTo>
                    <a:pt x="19468" y="20855"/>
                    <a:pt x="19739" y="19644"/>
                    <a:pt x="20010" y="1843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6" name="Line"/>
            <p:cNvSpPr/>
            <p:nvPr/>
          </p:nvSpPr>
          <p:spPr>
            <a:xfrm>
              <a:off x="9753055" y="1008268"/>
              <a:ext cx="300089" cy="405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548" extrusionOk="0">
                  <a:moveTo>
                    <a:pt x="9801" y="0"/>
                  </a:moveTo>
                  <a:cubicBezTo>
                    <a:pt x="7163" y="3579"/>
                    <a:pt x="4525" y="7159"/>
                    <a:pt x="2876" y="9627"/>
                  </a:cubicBezTo>
                  <a:cubicBezTo>
                    <a:pt x="1227" y="12096"/>
                    <a:pt x="568" y="13454"/>
                    <a:pt x="238" y="14503"/>
                  </a:cubicBezTo>
                  <a:cubicBezTo>
                    <a:pt x="-92" y="15552"/>
                    <a:pt x="-92" y="16293"/>
                    <a:pt x="320" y="16786"/>
                  </a:cubicBezTo>
                  <a:cubicBezTo>
                    <a:pt x="732" y="17280"/>
                    <a:pt x="1557" y="17527"/>
                    <a:pt x="4113" y="17403"/>
                  </a:cubicBezTo>
                  <a:cubicBezTo>
                    <a:pt x="6668" y="17280"/>
                    <a:pt x="10955" y="16786"/>
                    <a:pt x="14088" y="16725"/>
                  </a:cubicBezTo>
                  <a:cubicBezTo>
                    <a:pt x="17221" y="16663"/>
                    <a:pt x="19200" y="17033"/>
                    <a:pt x="20271" y="17712"/>
                  </a:cubicBezTo>
                  <a:cubicBezTo>
                    <a:pt x="21343" y="18391"/>
                    <a:pt x="21508" y="19378"/>
                    <a:pt x="21013" y="19995"/>
                  </a:cubicBezTo>
                  <a:cubicBezTo>
                    <a:pt x="20519" y="20613"/>
                    <a:pt x="19364" y="20859"/>
                    <a:pt x="16644" y="21106"/>
                  </a:cubicBezTo>
                  <a:cubicBezTo>
                    <a:pt x="13923" y="21353"/>
                    <a:pt x="9636" y="21600"/>
                    <a:pt x="6998" y="21538"/>
                  </a:cubicBezTo>
                  <a:cubicBezTo>
                    <a:pt x="4360" y="21477"/>
                    <a:pt x="3371" y="21106"/>
                    <a:pt x="2876" y="20613"/>
                  </a:cubicBezTo>
                  <a:cubicBezTo>
                    <a:pt x="2381" y="20119"/>
                    <a:pt x="2381" y="19502"/>
                    <a:pt x="2381" y="188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7" name="Line"/>
            <p:cNvSpPr/>
            <p:nvPr/>
          </p:nvSpPr>
          <p:spPr>
            <a:xfrm>
              <a:off x="10125502" y="1245439"/>
              <a:ext cx="75588" cy="177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62" h="21467" extrusionOk="0">
                  <a:moveTo>
                    <a:pt x="17443" y="0"/>
                  </a:moveTo>
                  <a:cubicBezTo>
                    <a:pt x="19295" y="1683"/>
                    <a:pt x="21146" y="3366"/>
                    <a:pt x="19295" y="6312"/>
                  </a:cubicBezTo>
                  <a:cubicBezTo>
                    <a:pt x="17443" y="9257"/>
                    <a:pt x="11889" y="13465"/>
                    <a:pt x="7877" y="16551"/>
                  </a:cubicBezTo>
                  <a:cubicBezTo>
                    <a:pt x="3866" y="19636"/>
                    <a:pt x="1397" y="21600"/>
                    <a:pt x="472" y="21460"/>
                  </a:cubicBezTo>
                  <a:cubicBezTo>
                    <a:pt x="-454" y="21319"/>
                    <a:pt x="163" y="19075"/>
                    <a:pt x="780" y="168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8" name="Line"/>
            <p:cNvSpPr/>
            <p:nvPr/>
          </p:nvSpPr>
          <p:spPr>
            <a:xfrm>
              <a:off x="10184248" y="934966"/>
              <a:ext cx="20223" cy="150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3" h="21442" extrusionOk="0">
                  <a:moveTo>
                    <a:pt x="7200" y="5491"/>
                  </a:moveTo>
                  <a:cubicBezTo>
                    <a:pt x="12000" y="2833"/>
                    <a:pt x="16800" y="174"/>
                    <a:pt x="19200" y="8"/>
                  </a:cubicBezTo>
                  <a:cubicBezTo>
                    <a:pt x="21600" y="-158"/>
                    <a:pt x="21600" y="2168"/>
                    <a:pt x="18000" y="6156"/>
                  </a:cubicBezTo>
                  <a:cubicBezTo>
                    <a:pt x="14400" y="10144"/>
                    <a:pt x="7200" y="15793"/>
                    <a:pt x="0" y="2144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79" name="Line"/>
            <p:cNvSpPr/>
            <p:nvPr/>
          </p:nvSpPr>
          <p:spPr>
            <a:xfrm>
              <a:off x="10257800" y="1112903"/>
              <a:ext cx="128742" cy="316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453" extrusionOk="0">
                  <a:moveTo>
                    <a:pt x="21356" y="0"/>
                  </a:moveTo>
                  <a:cubicBezTo>
                    <a:pt x="15185" y="4257"/>
                    <a:pt x="9013" y="8514"/>
                    <a:pt x="5349" y="11667"/>
                  </a:cubicBezTo>
                  <a:cubicBezTo>
                    <a:pt x="1685" y="14820"/>
                    <a:pt x="527" y="16870"/>
                    <a:pt x="142" y="18368"/>
                  </a:cubicBezTo>
                  <a:cubicBezTo>
                    <a:pt x="-244" y="19866"/>
                    <a:pt x="142" y="20812"/>
                    <a:pt x="1492" y="21206"/>
                  </a:cubicBezTo>
                  <a:cubicBezTo>
                    <a:pt x="2842" y="21600"/>
                    <a:pt x="5156" y="21442"/>
                    <a:pt x="7470" y="212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0" name="Line"/>
            <p:cNvSpPr/>
            <p:nvPr/>
          </p:nvSpPr>
          <p:spPr>
            <a:xfrm>
              <a:off x="10526054" y="1044240"/>
              <a:ext cx="154471" cy="452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438" extrusionOk="0">
                  <a:moveTo>
                    <a:pt x="13341" y="279"/>
                  </a:moveTo>
                  <a:cubicBezTo>
                    <a:pt x="16200" y="58"/>
                    <a:pt x="19059" y="-162"/>
                    <a:pt x="20329" y="169"/>
                  </a:cubicBezTo>
                  <a:cubicBezTo>
                    <a:pt x="21600" y="499"/>
                    <a:pt x="21282" y="1381"/>
                    <a:pt x="19535" y="3585"/>
                  </a:cubicBezTo>
                  <a:cubicBezTo>
                    <a:pt x="17788" y="5789"/>
                    <a:pt x="14612" y="9316"/>
                    <a:pt x="11912" y="12346"/>
                  </a:cubicBezTo>
                  <a:cubicBezTo>
                    <a:pt x="9212" y="15377"/>
                    <a:pt x="6988" y="17911"/>
                    <a:pt x="5082" y="19344"/>
                  </a:cubicBezTo>
                  <a:cubicBezTo>
                    <a:pt x="3176" y="20777"/>
                    <a:pt x="1588" y="21107"/>
                    <a:pt x="0" y="214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1" name="Line"/>
            <p:cNvSpPr/>
            <p:nvPr/>
          </p:nvSpPr>
          <p:spPr>
            <a:xfrm>
              <a:off x="10330736" y="1250090"/>
              <a:ext cx="796560" cy="62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extrusionOk="0">
                  <a:moveTo>
                    <a:pt x="0" y="4916"/>
                  </a:moveTo>
                  <a:cubicBezTo>
                    <a:pt x="2015" y="5400"/>
                    <a:pt x="4030" y="5884"/>
                    <a:pt x="5857" y="5803"/>
                  </a:cubicBezTo>
                  <a:cubicBezTo>
                    <a:pt x="7683" y="5722"/>
                    <a:pt x="9320" y="5078"/>
                    <a:pt x="10674" y="4231"/>
                  </a:cubicBezTo>
                  <a:cubicBezTo>
                    <a:pt x="12028" y="3385"/>
                    <a:pt x="13099" y="2337"/>
                    <a:pt x="13823" y="1491"/>
                  </a:cubicBezTo>
                  <a:cubicBezTo>
                    <a:pt x="14547" y="645"/>
                    <a:pt x="14925" y="0"/>
                    <a:pt x="15019" y="0"/>
                  </a:cubicBezTo>
                  <a:cubicBezTo>
                    <a:pt x="15114" y="0"/>
                    <a:pt x="14925" y="645"/>
                    <a:pt x="14515" y="1854"/>
                  </a:cubicBezTo>
                  <a:cubicBezTo>
                    <a:pt x="14106" y="3063"/>
                    <a:pt x="13476" y="4836"/>
                    <a:pt x="13004" y="6085"/>
                  </a:cubicBezTo>
                  <a:cubicBezTo>
                    <a:pt x="12532" y="7334"/>
                    <a:pt x="12217" y="8060"/>
                    <a:pt x="12059" y="8664"/>
                  </a:cubicBezTo>
                  <a:cubicBezTo>
                    <a:pt x="11902" y="9269"/>
                    <a:pt x="11902" y="9752"/>
                    <a:pt x="12154" y="9994"/>
                  </a:cubicBezTo>
                  <a:cubicBezTo>
                    <a:pt x="12406" y="10236"/>
                    <a:pt x="12910" y="10236"/>
                    <a:pt x="13854" y="9470"/>
                  </a:cubicBezTo>
                  <a:cubicBezTo>
                    <a:pt x="14799" y="8704"/>
                    <a:pt x="16184" y="7173"/>
                    <a:pt x="17318" y="5722"/>
                  </a:cubicBezTo>
                  <a:cubicBezTo>
                    <a:pt x="18451" y="4272"/>
                    <a:pt x="19333" y="2901"/>
                    <a:pt x="19963" y="2136"/>
                  </a:cubicBezTo>
                  <a:cubicBezTo>
                    <a:pt x="20592" y="1370"/>
                    <a:pt x="20970" y="1209"/>
                    <a:pt x="21222" y="1330"/>
                  </a:cubicBezTo>
                  <a:cubicBezTo>
                    <a:pt x="21474" y="1451"/>
                    <a:pt x="21600" y="1854"/>
                    <a:pt x="21569" y="3224"/>
                  </a:cubicBezTo>
                  <a:cubicBezTo>
                    <a:pt x="21537" y="4594"/>
                    <a:pt x="21348" y="6931"/>
                    <a:pt x="20781" y="9510"/>
                  </a:cubicBezTo>
                  <a:cubicBezTo>
                    <a:pt x="20215" y="12090"/>
                    <a:pt x="19270" y="14910"/>
                    <a:pt x="18483" y="16966"/>
                  </a:cubicBezTo>
                  <a:cubicBezTo>
                    <a:pt x="17696" y="19021"/>
                    <a:pt x="17066" y="20310"/>
                    <a:pt x="16436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2" name="Line"/>
            <p:cNvSpPr/>
            <p:nvPr/>
          </p:nvSpPr>
          <p:spPr>
            <a:xfrm>
              <a:off x="1211047" y="2290282"/>
              <a:ext cx="256226" cy="378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4" h="21422" extrusionOk="0">
                  <a:moveTo>
                    <a:pt x="15119" y="4037"/>
                  </a:moveTo>
                  <a:cubicBezTo>
                    <a:pt x="15310" y="3378"/>
                    <a:pt x="15501" y="2720"/>
                    <a:pt x="15597" y="1995"/>
                  </a:cubicBezTo>
                  <a:cubicBezTo>
                    <a:pt x="15692" y="1271"/>
                    <a:pt x="15692" y="481"/>
                    <a:pt x="15119" y="151"/>
                  </a:cubicBezTo>
                  <a:cubicBezTo>
                    <a:pt x="14546" y="-178"/>
                    <a:pt x="13399" y="-46"/>
                    <a:pt x="11200" y="1337"/>
                  </a:cubicBezTo>
                  <a:cubicBezTo>
                    <a:pt x="9002" y="2720"/>
                    <a:pt x="5753" y="5354"/>
                    <a:pt x="3459" y="7329"/>
                  </a:cubicBezTo>
                  <a:cubicBezTo>
                    <a:pt x="1165" y="9305"/>
                    <a:pt x="-173" y="10622"/>
                    <a:pt x="18" y="11281"/>
                  </a:cubicBezTo>
                  <a:cubicBezTo>
                    <a:pt x="209" y="11939"/>
                    <a:pt x="1930" y="11939"/>
                    <a:pt x="4892" y="11807"/>
                  </a:cubicBezTo>
                  <a:cubicBezTo>
                    <a:pt x="7855" y="11676"/>
                    <a:pt x="12061" y="11412"/>
                    <a:pt x="15023" y="11676"/>
                  </a:cubicBezTo>
                  <a:cubicBezTo>
                    <a:pt x="17986" y="11939"/>
                    <a:pt x="19707" y="12729"/>
                    <a:pt x="20567" y="13454"/>
                  </a:cubicBezTo>
                  <a:cubicBezTo>
                    <a:pt x="21427" y="14178"/>
                    <a:pt x="21427" y="14837"/>
                    <a:pt x="18464" y="16088"/>
                  </a:cubicBezTo>
                  <a:cubicBezTo>
                    <a:pt x="15501" y="17339"/>
                    <a:pt x="9576" y="19183"/>
                    <a:pt x="6039" y="20171"/>
                  </a:cubicBezTo>
                  <a:cubicBezTo>
                    <a:pt x="2503" y="21159"/>
                    <a:pt x="1356" y="21290"/>
                    <a:pt x="209" y="2142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3" name="Line"/>
            <p:cNvSpPr/>
            <p:nvPr/>
          </p:nvSpPr>
          <p:spPr>
            <a:xfrm>
              <a:off x="1494119" y="2417345"/>
              <a:ext cx="293215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2" h="21600" extrusionOk="0">
                  <a:moveTo>
                    <a:pt x="7869" y="0"/>
                  </a:moveTo>
                  <a:cubicBezTo>
                    <a:pt x="6041" y="3037"/>
                    <a:pt x="4213" y="6075"/>
                    <a:pt x="2967" y="8044"/>
                  </a:cubicBezTo>
                  <a:cubicBezTo>
                    <a:pt x="1721" y="10012"/>
                    <a:pt x="1056" y="10913"/>
                    <a:pt x="558" y="11644"/>
                  </a:cubicBezTo>
                  <a:cubicBezTo>
                    <a:pt x="59" y="12375"/>
                    <a:pt x="-273" y="12938"/>
                    <a:pt x="309" y="12825"/>
                  </a:cubicBezTo>
                  <a:cubicBezTo>
                    <a:pt x="890" y="12713"/>
                    <a:pt x="2385" y="11925"/>
                    <a:pt x="4712" y="10069"/>
                  </a:cubicBezTo>
                  <a:cubicBezTo>
                    <a:pt x="7038" y="8213"/>
                    <a:pt x="10195" y="5288"/>
                    <a:pt x="12521" y="3544"/>
                  </a:cubicBezTo>
                  <a:cubicBezTo>
                    <a:pt x="14847" y="1800"/>
                    <a:pt x="16342" y="1238"/>
                    <a:pt x="17505" y="1069"/>
                  </a:cubicBezTo>
                  <a:cubicBezTo>
                    <a:pt x="18669" y="900"/>
                    <a:pt x="19499" y="1125"/>
                    <a:pt x="20164" y="2250"/>
                  </a:cubicBezTo>
                  <a:cubicBezTo>
                    <a:pt x="20829" y="3375"/>
                    <a:pt x="21327" y="5400"/>
                    <a:pt x="20579" y="7987"/>
                  </a:cubicBezTo>
                  <a:cubicBezTo>
                    <a:pt x="19832" y="10575"/>
                    <a:pt x="17838" y="13725"/>
                    <a:pt x="16259" y="16087"/>
                  </a:cubicBezTo>
                  <a:cubicBezTo>
                    <a:pt x="14681" y="18450"/>
                    <a:pt x="13518" y="20025"/>
                    <a:pt x="123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4" name="Line"/>
            <p:cNvSpPr/>
            <p:nvPr/>
          </p:nvSpPr>
          <p:spPr>
            <a:xfrm>
              <a:off x="1855350" y="2359734"/>
              <a:ext cx="324466" cy="30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328" extrusionOk="0">
                  <a:moveTo>
                    <a:pt x="14811" y="3027"/>
                  </a:moveTo>
                  <a:cubicBezTo>
                    <a:pt x="14966" y="2060"/>
                    <a:pt x="15120" y="1093"/>
                    <a:pt x="14811" y="528"/>
                  </a:cubicBezTo>
                  <a:cubicBezTo>
                    <a:pt x="14503" y="-36"/>
                    <a:pt x="13731" y="-197"/>
                    <a:pt x="12189" y="287"/>
                  </a:cubicBezTo>
                  <a:cubicBezTo>
                    <a:pt x="10646" y="770"/>
                    <a:pt x="8331" y="1899"/>
                    <a:pt x="6711" y="3430"/>
                  </a:cubicBezTo>
                  <a:cubicBezTo>
                    <a:pt x="5091" y="4961"/>
                    <a:pt x="4166" y="6896"/>
                    <a:pt x="3703" y="8266"/>
                  </a:cubicBezTo>
                  <a:cubicBezTo>
                    <a:pt x="3240" y="9636"/>
                    <a:pt x="3240" y="10442"/>
                    <a:pt x="5631" y="11006"/>
                  </a:cubicBezTo>
                  <a:cubicBezTo>
                    <a:pt x="8023" y="11570"/>
                    <a:pt x="12806" y="11893"/>
                    <a:pt x="15660" y="12134"/>
                  </a:cubicBezTo>
                  <a:cubicBezTo>
                    <a:pt x="18514" y="12376"/>
                    <a:pt x="19440" y="12537"/>
                    <a:pt x="20211" y="13021"/>
                  </a:cubicBezTo>
                  <a:cubicBezTo>
                    <a:pt x="20983" y="13504"/>
                    <a:pt x="21600" y="14310"/>
                    <a:pt x="21523" y="15036"/>
                  </a:cubicBezTo>
                  <a:cubicBezTo>
                    <a:pt x="21446" y="15761"/>
                    <a:pt x="20674" y="16406"/>
                    <a:pt x="18129" y="17454"/>
                  </a:cubicBezTo>
                  <a:cubicBezTo>
                    <a:pt x="15583" y="18502"/>
                    <a:pt x="11263" y="19952"/>
                    <a:pt x="8023" y="20678"/>
                  </a:cubicBezTo>
                  <a:cubicBezTo>
                    <a:pt x="4783" y="21403"/>
                    <a:pt x="2623" y="21403"/>
                    <a:pt x="1466" y="21242"/>
                  </a:cubicBezTo>
                  <a:cubicBezTo>
                    <a:pt x="309" y="21081"/>
                    <a:pt x="154" y="20758"/>
                    <a:pt x="0" y="204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5" name="Line"/>
            <p:cNvSpPr/>
            <p:nvPr/>
          </p:nvSpPr>
          <p:spPr>
            <a:xfrm>
              <a:off x="2162278" y="2268170"/>
              <a:ext cx="137644" cy="504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516" extrusionOk="0">
                  <a:moveTo>
                    <a:pt x="19440" y="709"/>
                  </a:moveTo>
                  <a:cubicBezTo>
                    <a:pt x="20520" y="312"/>
                    <a:pt x="21600" y="-84"/>
                    <a:pt x="21240" y="15"/>
                  </a:cubicBezTo>
                  <a:cubicBezTo>
                    <a:pt x="20880" y="114"/>
                    <a:pt x="19080" y="709"/>
                    <a:pt x="16380" y="2641"/>
                  </a:cubicBezTo>
                  <a:cubicBezTo>
                    <a:pt x="13680" y="4573"/>
                    <a:pt x="10080" y="7843"/>
                    <a:pt x="7200" y="11211"/>
                  </a:cubicBezTo>
                  <a:cubicBezTo>
                    <a:pt x="4320" y="14580"/>
                    <a:pt x="2160" y="18048"/>
                    <a:pt x="0" y="215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6" name="Line"/>
            <p:cNvSpPr/>
            <p:nvPr/>
          </p:nvSpPr>
          <p:spPr>
            <a:xfrm>
              <a:off x="2148326" y="2406823"/>
              <a:ext cx="1206785" cy="380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0" y="16005"/>
                  </a:moveTo>
                  <a:cubicBezTo>
                    <a:pt x="957" y="14688"/>
                    <a:pt x="1914" y="13371"/>
                    <a:pt x="2913" y="11791"/>
                  </a:cubicBezTo>
                  <a:cubicBezTo>
                    <a:pt x="3912" y="10210"/>
                    <a:pt x="4953" y="8366"/>
                    <a:pt x="5598" y="6852"/>
                  </a:cubicBezTo>
                  <a:cubicBezTo>
                    <a:pt x="6243" y="5337"/>
                    <a:pt x="6492" y="4152"/>
                    <a:pt x="6638" y="3230"/>
                  </a:cubicBezTo>
                  <a:cubicBezTo>
                    <a:pt x="6784" y="2308"/>
                    <a:pt x="6825" y="1649"/>
                    <a:pt x="6742" y="1320"/>
                  </a:cubicBezTo>
                  <a:cubicBezTo>
                    <a:pt x="6659" y="991"/>
                    <a:pt x="6451" y="991"/>
                    <a:pt x="5993" y="2176"/>
                  </a:cubicBezTo>
                  <a:cubicBezTo>
                    <a:pt x="5535" y="3361"/>
                    <a:pt x="4828" y="5732"/>
                    <a:pt x="4349" y="7839"/>
                  </a:cubicBezTo>
                  <a:cubicBezTo>
                    <a:pt x="3871" y="9947"/>
                    <a:pt x="3621" y="11791"/>
                    <a:pt x="3496" y="13305"/>
                  </a:cubicBezTo>
                  <a:cubicBezTo>
                    <a:pt x="3371" y="14820"/>
                    <a:pt x="3371" y="16005"/>
                    <a:pt x="3475" y="16796"/>
                  </a:cubicBezTo>
                  <a:cubicBezTo>
                    <a:pt x="3579" y="17586"/>
                    <a:pt x="3787" y="17981"/>
                    <a:pt x="4391" y="17520"/>
                  </a:cubicBezTo>
                  <a:cubicBezTo>
                    <a:pt x="4994" y="17059"/>
                    <a:pt x="5993" y="15742"/>
                    <a:pt x="6888" y="13700"/>
                  </a:cubicBezTo>
                  <a:cubicBezTo>
                    <a:pt x="7783" y="11659"/>
                    <a:pt x="8573" y="8893"/>
                    <a:pt x="9031" y="6852"/>
                  </a:cubicBezTo>
                  <a:cubicBezTo>
                    <a:pt x="9489" y="4810"/>
                    <a:pt x="9614" y="3493"/>
                    <a:pt x="9697" y="2308"/>
                  </a:cubicBezTo>
                  <a:cubicBezTo>
                    <a:pt x="9780" y="1122"/>
                    <a:pt x="9822" y="69"/>
                    <a:pt x="9843" y="3"/>
                  </a:cubicBezTo>
                  <a:cubicBezTo>
                    <a:pt x="9864" y="-63"/>
                    <a:pt x="9864" y="859"/>
                    <a:pt x="9614" y="3296"/>
                  </a:cubicBezTo>
                  <a:cubicBezTo>
                    <a:pt x="9364" y="5732"/>
                    <a:pt x="8865" y="9683"/>
                    <a:pt x="8573" y="11988"/>
                  </a:cubicBezTo>
                  <a:cubicBezTo>
                    <a:pt x="8282" y="14293"/>
                    <a:pt x="8199" y="14952"/>
                    <a:pt x="8136" y="15610"/>
                  </a:cubicBezTo>
                  <a:cubicBezTo>
                    <a:pt x="8074" y="16269"/>
                    <a:pt x="8032" y="16927"/>
                    <a:pt x="8116" y="17191"/>
                  </a:cubicBezTo>
                  <a:cubicBezTo>
                    <a:pt x="8199" y="17454"/>
                    <a:pt x="8407" y="17322"/>
                    <a:pt x="8990" y="15676"/>
                  </a:cubicBezTo>
                  <a:cubicBezTo>
                    <a:pt x="9572" y="14030"/>
                    <a:pt x="10529" y="10869"/>
                    <a:pt x="11112" y="9025"/>
                  </a:cubicBezTo>
                  <a:cubicBezTo>
                    <a:pt x="11695" y="7181"/>
                    <a:pt x="11903" y="6654"/>
                    <a:pt x="12132" y="6259"/>
                  </a:cubicBezTo>
                  <a:cubicBezTo>
                    <a:pt x="12361" y="5864"/>
                    <a:pt x="12610" y="5600"/>
                    <a:pt x="12818" y="5666"/>
                  </a:cubicBezTo>
                  <a:cubicBezTo>
                    <a:pt x="13027" y="5732"/>
                    <a:pt x="13193" y="6127"/>
                    <a:pt x="13297" y="7115"/>
                  </a:cubicBezTo>
                  <a:cubicBezTo>
                    <a:pt x="13401" y="8103"/>
                    <a:pt x="13443" y="9683"/>
                    <a:pt x="13443" y="11132"/>
                  </a:cubicBezTo>
                  <a:cubicBezTo>
                    <a:pt x="13443" y="12581"/>
                    <a:pt x="13401" y="13898"/>
                    <a:pt x="13484" y="14425"/>
                  </a:cubicBezTo>
                  <a:cubicBezTo>
                    <a:pt x="13568" y="14952"/>
                    <a:pt x="13776" y="14688"/>
                    <a:pt x="14421" y="12976"/>
                  </a:cubicBezTo>
                  <a:cubicBezTo>
                    <a:pt x="15066" y="11264"/>
                    <a:pt x="16148" y="8103"/>
                    <a:pt x="16897" y="6061"/>
                  </a:cubicBezTo>
                  <a:cubicBezTo>
                    <a:pt x="17646" y="4020"/>
                    <a:pt x="18062" y="3098"/>
                    <a:pt x="18375" y="2703"/>
                  </a:cubicBezTo>
                  <a:cubicBezTo>
                    <a:pt x="18687" y="2308"/>
                    <a:pt x="18895" y="2439"/>
                    <a:pt x="19061" y="3888"/>
                  </a:cubicBezTo>
                  <a:cubicBezTo>
                    <a:pt x="19228" y="5337"/>
                    <a:pt x="19353" y="8103"/>
                    <a:pt x="19540" y="10869"/>
                  </a:cubicBezTo>
                  <a:cubicBezTo>
                    <a:pt x="19727" y="13635"/>
                    <a:pt x="19977" y="16400"/>
                    <a:pt x="20331" y="18178"/>
                  </a:cubicBezTo>
                  <a:cubicBezTo>
                    <a:pt x="20684" y="19957"/>
                    <a:pt x="21142" y="20747"/>
                    <a:pt x="21600" y="215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7" name="Line"/>
            <p:cNvSpPr/>
            <p:nvPr/>
          </p:nvSpPr>
          <p:spPr>
            <a:xfrm>
              <a:off x="3735508" y="2210707"/>
              <a:ext cx="260359" cy="497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397" extrusionOk="0">
                  <a:moveTo>
                    <a:pt x="6003" y="8587"/>
                  </a:moveTo>
                  <a:cubicBezTo>
                    <a:pt x="5429" y="8187"/>
                    <a:pt x="4856" y="7787"/>
                    <a:pt x="4187" y="7737"/>
                  </a:cubicBezTo>
                  <a:cubicBezTo>
                    <a:pt x="3518" y="7687"/>
                    <a:pt x="2753" y="7987"/>
                    <a:pt x="2275" y="9337"/>
                  </a:cubicBezTo>
                  <a:cubicBezTo>
                    <a:pt x="1798" y="10687"/>
                    <a:pt x="1606" y="13087"/>
                    <a:pt x="1320" y="14987"/>
                  </a:cubicBezTo>
                  <a:cubicBezTo>
                    <a:pt x="1033" y="16887"/>
                    <a:pt x="651" y="18287"/>
                    <a:pt x="364" y="19387"/>
                  </a:cubicBezTo>
                  <a:cubicBezTo>
                    <a:pt x="77" y="20487"/>
                    <a:pt x="-114" y="21287"/>
                    <a:pt x="77" y="21387"/>
                  </a:cubicBezTo>
                  <a:cubicBezTo>
                    <a:pt x="268" y="21487"/>
                    <a:pt x="842" y="20887"/>
                    <a:pt x="1798" y="18987"/>
                  </a:cubicBezTo>
                  <a:cubicBezTo>
                    <a:pt x="2753" y="17087"/>
                    <a:pt x="4091" y="13887"/>
                    <a:pt x="4760" y="11687"/>
                  </a:cubicBezTo>
                  <a:cubicBezTo>
                    <a:pt x="5429" y="9487"/>
                    <a:pt x="5429" y="8287"/>
                    <a:pt x="5621" y="7387"/>
                  </a:cubicBezTo>
                  <a:cubicBezTo>
                    <a:pt x="5812" y="6487"/>
                    <a:pt x="6194" y="5887"/>
                    <a:pt x="6863" y="5737"/>
                  </a:cubicBezTo>
                  <a:cubicBezTo>
                    <a:pt x="7532" y="5587"/>
                    <a:pt x="8488" y="5887"/>
                    <a:pt x="10399" y="7337"/>
                  </a:cubicBezTo>
                  <a:cubicBezTo>
                    <a:pt x="12311" y="8787"/>
                    <a:pt x="15178" y="11387"/>
                    <a:pt x="16898" y="12937"/>
                  </a:cubicBezTo>
                  <a:cubicBezTo>
                    <a:pt x="18619" y="14487"/>
                    <a:pt x="19192" y="14987"/>
                    <a:pt x="19766" y="15437"/>
                  </a:cubicBezTo>
                  <a:cubicBezTo>
                    <a:pt x="20339" y="15887"/>
                    <a:pt x="20913" y="16287"/>
                    <a:pt x="21199" y="16187"/>
                  </a:cubicBezTo>
                  <a:cubicBezTo>
                    <a:pt x="21486" y="16087"/>
                    <a:pt x="21486" y="15487"/>
                    <a:pt x="21104" y="13537"/>
                  </a:cubicBezTo>
                  <a:cubicBezTo>
                    <a:pt x="20721" y="11587"/>
                    <a:pt x="19957" y="8287"/>
                    <a:pt x="19001" y="5887"/>
                  </a:cubicBezTo>
                  <a:cubicBezTo>
                    <a:pt x="18045" y="3487"/>
                    <a:pt x="16898" y="1987"/>
                    <a:pt x="15943" y="1087"/>
                  </a:cubicBezTo>
                  <a:cubicBezTo>
                    <a:pt x="14987" y="187"/>
                    <a:pt x="14222" y="-113"/>
                    <a:pt x="13744" y="37"/>
                  </a:cubicBezTo>
                  <a:cubicBezTo>
                    <a:pt x="13267" y="187"/>
                    <a:pt x="13075" y="787"/>
                    <a:pt x="13458" y="1737"/>
                  </a:cubicBezTo>
                  <a:cubicBezTo>
                    <a:pt x="13840" y="2687"/>
                    <a:pt x="14796" y="3987"/>
                    <a:pt x="15751" y="528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8" name="Line"/>
            <p:cNvSpPr/>
            <p:nvPr/>
          </p:nvSpPr>
          <p:spPr>
            <a:xfrm>
              <a:off x="4135939" y="2275301"/>
              <a:ext cx="311233" cy="374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347" extrusionOk="0">
                  <a:moveTo>
                    <a:pt x="3341" y="6505"/>
                  </a:moveTo>
                  <a:cubicBezTo>
                    <a:pt x="3972" y="6108"/>
                    <a:pt x="4603" y="5710"/>
                    <a:pt x="5076" y="4981"/>
                  </a:cubicBezTo>
                  <a:cubicBezTo>
                    <a:pt x="5549" y="4253"/>
                    <a:pt x="5864" y="3192"/>
                    <a:pt x="5627" y="2729"/>
                  </a:cubicBezTo>
                  <a:cubicBezTo>
                    <a:pt x="5391" y="2265"/>
                    <a:pt x="4603" y="2397"/>
                    <a:pt x="3578" y="3722"/>
                  </a:cubicBezTo>
                  <a:cubicBezTo>
                    <a:pt x="2553" y="5048"/>
                    <a:pt x="1292" y="7565"/>
                    <a:pt x="582" y="10348"/>
                  </a:cubicBezTo>
                  <a:cubicBezTo>
                    <a:pt x="-127" y="13131"/>
                    <a:pt x="-285" y="16179"/>
                    <a:pt x="661" y="18233"/>
                  </a:cubicBezTo>
                  <a:cubicBezTo>
                    <a:pt x="1607" y="20287"/>
                    <a:pt x="3657" y="21347"/>
                    <a:pt x="6573" y="21347"/>
                  </a:cubicBezTo>
                  <a:cubicBezTo>
                    <a:pt x="9490" y="21347"/>
                    <a:pt x="13274" y="20287"/>
                    <a:pt x="16112" y="17968"/>
                  </a:cubicBezTo>
                  <a:cubicBezTo>
                    <a:pt x="18950" y="15649"/>
                    <a:pt x="20842" y="12071"/>
                    <a:pt x="21079" y="8957"/>
                  </a:cubicBezTo>
                  <a:cubicBezTo>
                    <a:pt x="21315" y="5843"/>
                    <a:pt x="19896" y="3192"/>
                    <a:pt x="17216" y="1668"/>
                  </a:cubicBezTo>
                  <a:cubicBezTo>
                    <a:pt x="14535" y="145"/>
                    <a:pt x="10594" y="-253"/>
                    <a:pt x="8071" y="145"/>
                  </a:cubicBezTo>
                  <a:cubicBezTo>
                    <a:pt x="5549" y="542"/>
                    <a:pt x="4445" y="1735"/>
                    <a:pt x="4603" y="2729"/>
                  </a:cubicBezTo>
                  <a:cubicBezTo>
                    <a:pt x="4760" y="3722"/>
                    <a:pt x="6179" y="4518"/>
                    <a:pt x="7598" y="53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89" name="Line"/>
            <p:cNvSpPr/>
            <p:nvPr/>
          </p:nvSpPr>
          <p:spPr>
            <a:xfrm>
              <a:off x="4408430" y="2291784"/>
              <a:ext cx="125562" cy="313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2" extrusionOk="0">
                  <a:moveTo>
                    <a:pt x="21600" y="0"/>
                  </a:moveTo>
                  <a:cubicBezTo>
                    <a:pt x="19600" y="4765"/>
                    <a:pt x="17600" y="9529"/>
                    <a:pt x="16200" y="12785"/>
                  </a:cubicBezTo>
                  <a:cubicBezTo>
                    <a:pt x="14800" y="16041"/>
                    <a:pt x="14000" y="17788"/>
                    <a:pt x="13600" y="19059"/>
                  </a:cubicBezTo>
                  <a:cubicBezTo>
                    <a:pt x="13200" y="20329"/>
                    <a:pt x="13200" y="21124"/>
                    <a:pt x="12000" y="21362"/>
                  </a:cubicBezTo>
                  <a:cubicBezTo>
                    <a:pt x="10800" y="21600"/>
                    <a:pt x="8400" y="21282"/>
                    <a:pt x="6200" y="20726"/>
                  </a:cubicBezTo>
                  <a:cubicBezTo>
                    <a:pt x="4000" y="20171"/>
                    <a:pt x="2000" y="19376"/>
                    <a:pt x="0" y="185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0" name="Line"/>
            <p:cNvSpPr/>
            <p:nvPr/>
          </p:nvSpPr>
          <p:spPr>
            <a:xfrm>
              <a:off x="4359600" y="2152271"/>
              <a:ext cx="592930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54" y="17280"/>
                    <a:pt x="508" y="12960"/>
                    <a:pt x="2033" y="9920"/>
                  </a:cubicBezTo>
                  <a:cubicBezTo>
                    <a:pt x="3558" y="6880"/>
                    <a:pt x="6353" y="5120"/>
                    <a:pt x="9233" y="3840"/>
                  </a:cubicBezTo>
                  <a:cubicBezTo>
                    <a:pt x="12113" y="2560"/>
                    <a:pt x="15078" y="1760"/>
                    <a:pt x="17153" y="1200"/>
                  </a:cubicBezTo>
                  <a:cubicBezTo>
                    <a:pt x="19228" y="640"/>
                    <a:pt x="20414" y="3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1" name="Line"/>
            <p:cNvSpPr/>
            <p:nvPr/>
          </p:nvSpPr>
          <p:spPr>
            <a:xfrm>
              <a:off x="5190807" y="2149192"/>
              <a:ext cx="406168" cy="490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7" h="21376" extrusionOk="0">
                  <a:moveTo>
                    <a:pt x="1398" y="5306"/>
                  </a:moveTo>
                  <a:cubicBezTo>
                    <a:pt x="1520" y="4697"/>
                    <a:pt x="1641" y="4089"/>
                    <a:pt x="1641" y="3480"/>
                  </a:cubicBezTo>
                  <a:cubicBezTo>
                    <a:pt x="1641" y="2872"/>
                    <a:pt x="1520" y="2263"/>
                    <a:pt x="1277" y="2213"/>
                  </a:cubicBezTo>
                  <a:cubicBezTo>
                    <a:pt x="1034" y="2162"/>
                    <a:pt x="670" y="2669"/>
                    <a:pt x="609" y="4596"/>
                  </a:cubicBezTo>
                  <a:cubicBezTo>
                    <a:pt x="549" y="6523"/>
                    <a:pt x="791" y="9869"/>
                    <a:pt x="731" y="12607"/>
                  </a:cubicBezTo>
                  <a:cubicBezTo>
                    <a:pt x="670" y="15345"/>
                    <a:pt x="306" y="17475"/>
                    <a:pt x="124" y="18894"/>
                  </a:cubicBezTo>
                  <a:cubicBezTo>
                    <a:pt x="-58" y="20314"/>
                    <a:pt x="-58" y="21024"/>
                    <a:pt x="245" y="21277"/>
                  </a:cubicBezTo>
                  <a:cubicBezTo>
                    <a:pt x="549" y="21531"/>
                    <a:pt x="1155" y="21328"/>
                    <a:pt x="2005" y="20263"/>
                  </a:cubicBezTo>
                  <a:cubicBezTo>
                    <a:pt x="2854" y="19199"/>
                    <a:pt x="3946" y="17272"/>
                    <a:pt x="4614" y="16004"/>
                  </a:cubicBezTo>
                  <a:cubicBezTo>
                    <a:pt x="5281" y="14737"/>
                    <a:pt x="5524" y="14128"/>
                    <a:pt x="5888" y="13672"/>
                  </a:cubicBezTo>
                  <a:cubicBezTo>
                    <a:pt x="6252" y="13216"/>
                    <a:pt x="6737" y="12911"/>
                    <a:pt x="7405" y="13114"/>
                  </a:cubicBezTo>
                  <a:cubicBezTo>
                    <a:pt x="8072" y="13317"/>
                    <a:pt x="8922" y="14027"/>
                    <a:pt x="10135" y="14889"/>
                  </a:cubicBezTo>
                  <a:cubicBezTo>
                    <a:pt x="11349" y="15751"/>
                    <a:pt x="12926" y="16765"/>
                    <a:pt x="14686" y="16917"/>
                  </a:cubicBezTo>
                  <a:cubicBezTo>
                    <a:pt x="16445" y="17069"/>
                    <a:pt x="18387" y="16359"/>
                    <a:pt x="19661" y="14787"/>
                  </a:cubicBezTo>
                  <a:cubicBezTo>
                    <a:pt x="20935" y="13216"/>
                    <a:pt x="21542" y="10782"/>
                    <a:pt x="20996" y="8297"/>
                  </a:cubicBezTo>
                  <a:cubicBezTo>
                    <a:pt x="20450" y="5813"/>
                    <a:pt x="18751" y="3277"/>
                    <a:pt x="17659" y="1858"/>
                  </a:cubicBezTo>
                  <a:cubicBezTo>
                    <a:pt x="16567" y="438"/>
                    <a:pt x="16081" y="134"/>
                    <a:pt x="15475" y="32"/>
                  </a:cubicBezTo>
                  <a:cubicBezTo>
                    <a:pt x="14868" y="-69"/>
                    <a:pt x="14140" y="32"/>
                    <a:pt x="14018" y="793"/>
                  </a:cubicBezTo>
                  <a:cubicBezTo>
                    <a:pt x="13897" y="1554"/>
                    <a:pt x="14382" y="2973"/>
                    <a:pt x="14868" y="439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2" name="Line"/>
            <p:cNvSpPr/>
            <p:nvPr/>
          </p:nvSpPr>
          <p:spPr>
            <a:xfrm>
              <a:off x="5676734" y="2216214"/>
              <a:ext cx="185797" cy="354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5" h="21246" extrusionOk="0">
                  <a:moveTo>
                    <a:pt x="5474" y="4111"/>
                  </a:moveTo>
                  <a:cubicBezTo>
                    <a:pt x="3441" y="8988"/>
                    <a:pt x="1408" y="13865"/>
                    <a:pt x="518" y="16722"/>
                  </a:cubicBezTo>
                  <a:cubicBezTo>
                    <a:pt x="-371" y="19579"/>
                    <a:pt x="-117" y="20415"/>
                    <a:pt x="1281" y="20903"/>
                  </a:cubicBezTo>
                  <a:cubicBezTo>
                    <a:pt x="2678" y="21391"/>
                    <a:pt x="5220" y="21530"/>
                    <a:pt x="8904" y="20136"/>
                  </a:cubicBezTo>
                  <a:cubicBezTo>
                    <a:pt x="12589" y="18743"/>
                    <a:pt x="17417" y="15816"/>
                    <a:pt x="19323" y="12472"/>
                  </a:cubicBezTo>
                  <a:cubicBezTo>
                    <a:pt x="21229" y="9127"/>
                    <a:pt x="20213" y="5365"/>
                    <a:pt x="17544" y="3205"/>
                  </a:cubicBezTo>
                  <a:cubicBezTo>
                    <a:pt x="14876" y="1045"/>
                    <a:pt x="10556" y="487"/>
                    <a:pt x="7761" y="209"/>
                  </a:cubicBezTo>
                  <a:cubicBezTo>
                    <a:pt x="4965" y="-70"/>
                    <a:pt x="3695" y="-70"/>
                    <a:pt x="2678" y="209"/>
                  </a:cubicBezTo>
                  <a:cubicBezTo>
                    <a:pt x="1662" y="487"/>
                    <a:pt x="900" y="1045"/>
                    <a:pt x="518" y="1393"/>
                  </a:cubicBezTo>
                  <a:cubicBezTo>
                    <a:pt x="137" y="1742"/>
                    <a:pt x="137" y="1881"/>
                    <a:pt x="137" y="20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3" name="Line"/>
            <p:cNvSpPr/>
            <p:nvPr/>
          </p:nvSpPr>
          <p:spPr>
            <a:xfrm>
              <a:off x="5880287" y="2148207"/>
              <a:ext cx="453417" cy="354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9" extrusionOk="0">
                  <a:moveTo>
                    <a:pt x="0" y="8240"/>
                  </a:moveTo>
                  <a:cubicBezTo>
                    <a:pt x="1108" y="8380"/>
                    <a:pt x="2215" y="8520"/>
                    <a:pt x="2935" y="8941"/>
                  </a:cubicBezTo>
                  <a:cubicBezTo>
                    <a:pt x="3655" y="9362"/>
                    <a:pt x="3988" y="10063"/>
                    <a:pt x="3766" y="11886"/>
                  </a:cubicBezTo>
                  <a:cubicBezTo>
                    <a:pt x="3545" y="13710"/>
                    <a:pt x="2769" y="16655"/>
                    <a:pt x="2160" y="18549"/>
                  </a:cubicBezTo>
                  <a:cubicBezTo>
                    <a:pt x="1551" y="20442"/>
                    <a:pt x="1108" y="21284"/>
                    <a:pt x="942" y="21354"/>
                  </a:cubicBezTo>
                  <a:cubicBezTo>
                    <a:pt x="775" y="21424"/>
                    <a:pt x="886" y="20723"/>
                    <a:pt x="1772" y="18408"/>
                  </a:cubicBezTo>
                  <a:cubicBezTo>
                    <a:pt x="2658" y="16094"/>
                    <a:pt x="4320" y="12167"/>
                    <a:pt x="5982" y="8801"/>
                  </a:cubicBezTo>
                  <a:cubicBezTo>
                    <a:pt x="7643" y="5434"/>
                    <a:pt x="9305" y="2629"/>
                    <a:pt x="10468" y="1227"/>
                  </a:cubicBezTo>
                  <a:cubicBezTo>
                    <a:pt x="11631" y="-176"/>
                    <a:pt x="12295" y="-176"/>
                    <a:pt x="12572" y="245"/>
                  </a:cubicBezTo>
                  <a:cubicBezTo>
                    <a:pt x="12849" y="666"/>
                    <a:pt x="12738" y="1507"/>
                    <a:pt x="11575" y="2980"/>
                  </a:cubicBezTo>
                  <a:cubicBezTo>
                    <a:pt x="10412" y="4453"/>
                    <a:pt x="8197" y="6556"/>
                    <a:pt x="6591" y="8310"/>
                  </a:cubicBezTo>
                  <a:cubicBezTo>
                    <a:pt x="4985" y="10063"/>
                    <a:pt x="3988" y="11466"/>
                    <a:pt x="3434" y="12588"/>
                  </a:cubicBezTo>
                  <a:cubicBezTo>
                    <a:pt x="2880" y="13710"/>
                    <a:pt x="2769" y="14551"/>
                    <a:pt x="3655" y="15393"/>
                  </a:cubicBezTo>
                  <a:cubicBezTo>
                    <a:pt x="4542" y="16234"/>
                    <a:pt x="6425" y="17076"/>
                    <a:pt x="9028" y="17427"/>
                  </a:cubicBezTo>
                  <a:cubicBezTo>
                    <a:pt x="11631" y="17777"/>
                    <a:pt x="14954" y="17637"/>
                    <a:pt x="17169" y="16234"/>
                  </a:cubicBezTo>
                  <a:cubicBezTo>
                    <a:pt x="19385" y="14832"/>
                    <a:pt x="20492" y="12167"/>
                    <a:pt x="21600" y="950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4" name="Line"/>
            <p:cNvSpPr/>
            <p:nvPr/>
          </p:nvSpPr>
          <p:spPr>
            <a:xfrm>
              <a:off x="6308978" y="2144996"/>
              <a:ext cx="73555" cy="396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390" extrusionOk="0">
                  <a:moveTo>
                    <a:pt x="1102" y="1147"/>
                  </a:moveTo>
                  <a:cubicBezTo>
                    <a:pt x="427" y="519"/>
                    <a:pt x="-248" y="-109"/>
                    <a:pt x="89" y="17"/>
                  </a:cubicBezTo>
                  <a:cubicBezTo>
                    <a:pt x="427" y="142"/>
                    <a:pt x="1777" y="1021"/>
                    <a:pt x="2452" y="3972"/>
                  </a:cubicBezTo>
                  <a:cubicBezTo>
                    <a:pt x="3127" y="6924"/>
                    <a:pt x="3127" y="11947"/>
                    <a:pt x="3464" y="14961"/>
                  </a:cubicBezTo>
                  <a:cubicBezTo>
                    <a:pt x="3802" y="17975"/>
                    <a:pt x="4477" y="18979"/>
                    <a:pt x="5827" y="19796"/>
                  </a:cubicBezTo>
                  <a:cubicBezTo>
                    <a:pt x="7177" y="20612"/>
                    <a:pt x="9202" y="21240"/>
                    <a:pt x="11902" y="21365"/>
                  </a:cubicBezTo>
                  <a:cubicBezTo>
                    <a:pt x="14602" y="21491"/>
                    <a:pt x="17977" y="21114"/>
                    <a:pt x="21352" y="207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5" name="Line"/>
            <p:cNvSpPr/>
            <p:nvPr/>
          </p:nvSpPr>
          <p:spPr>
            <a:xfrm>
              <a:off x="6306627" y="2166222"/>
              <a:ext cx="633956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600" extrusionOk="0">
                  <a:moveTo>
                    <a:pt x="6830" y="0"/>
                  </a:moveTo>
                  <a:cubicBezTo>
                    <a:pt x="4938" y="3429"/>
                    <a:pt x="3046" y="6857"/>
                    <a:pt x="1864" y="9600"/>
                  </a:cubicBezTo>
                  <a:cubicBezTo>
                    <a:pt x="681" y="12343"/>
                    <a:pt x="208" y="14400"/>
                    <a:pt x="51" y="15943"/>
                  </a:cubicBezTo>
                  <a:cubicBezTo>
                    <a:pt x="-107" y="17486"/>
                    <a:pt x="51" y="18514"/>
                    <a:pt x="1273" y="19286"/>
                  </a:cubicBezTo>
                  <a:cubicBezTo>
                    <a:pt x="2494" y="20057"/>
                    <a:pt x="4781" y="20571"/>
                    <a:pt x="7658" y="20743"/>
                  </a:cubicBezTo>
                  <a:cubicBezTo>
                    <a:pt x="10535" y="20914"/>
                    <a:pt x="14004" y="20743"/>
                    <a:pt x="16408" y="20829"/>
                  </a:cubicBezTo>
                  <a:cubicBezTo>
                    <a:pt x="18813" y="20914"/>
                    <a:pt x="20153" y="21257"/>
                    <a:pt x="2149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6" name="Line"/>
            <p:cNvSpPr/>
            <p:nvPr/>
          </p:nvSpPr>
          <p:spPr>
            <a:xfrm>
              <a:off x="6931862" y="1951252"/>
              <a:ext cx="447432" cy="507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2" h="21546" extrusionOk="0">
                  <a:moveTo>
                    <a:pt x="4991" y="3201"/>
                  </a:moveTo>
                  <a:cubicBezTo>
                    <a:pt x="4991" y="2412"/>
                    <a:pt x="4991" y="1623"/>
                    <a:pt x="5481" y="1080"/>
                  </a:cubicBezTo>
                  <a:cubicBezTo>
                    <a:pt x="5972" y="538"/>
                    <a:pt x="6954" y="242"/>
                    <a:pt x="9191" y="94"/>
                  </a:cubicBezTo>
                  <a:cubicBezTo>
                    <a:pt x="11427" y="-54"/>
                    <a:pt x="14918" y="-54"/>
                    <a:pt x="17263" y="291"/>
                  </a:cubicBezTo>
                  <a:cubicBezTo>
                    <a:pt x="19609" y="636"/>
                    <a:pt x="20809" y="1327"/>
                    <a:pt x="20972" y="2362"/>
                  </a:cubicBezTo>
                  <a:cubicBezTo>
                    <a:pt x="21136" y="3398"/>
                    <a:pt x="20263" y="4779"/>
                    <a:pt x="18027" y="6357"/>
                  </a:cubicBezTo>
                  <a:cubicBezTo>
                    <a:pt x="15791" y="7935"/>
                    <a:pt x="12191" y="9710"/>
                    <a:pt x="8918" y="11584"/>
                  </a:cubicBezTo>
                  <a:cubicBezTo>
                    <a:pt x="5645" y="13458"/>
                    <a:pt x="2700" y="15431"/>
                    <a:pt x="1172" y="16713"/>
                  </a:cubicBezTo>
                  <a:cubicBezTo>
                    <a:pt x="-355" y="17995"/>
                    <a:pt x="-464" y="18587"/>
                    <a:pt x="1281" y="19278"/>
                  </a:cubicBezTo>
                  <a:cubicBezTo>
                    <a:pt x="3027" y="19968"/>
                    <a:pt x="6627" y="20757"/>
                    <a:pt x="10227" y="215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7" name="Line"/>
            <p:cNvSpPr/>
            <p:nvPr/>
          </p:nvSpPr>
          <p:spPr>
            <a:xfrm>
              <a:off x="7310290" y="2542906"/>
              <a:ext cx="2790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8" name="Line"/>
            <p:cNvSpPr/>
            <p:nvPr/>
          </p:nvSpPr>
          <p:spPr>
            <a:xfrm>
              <a:off x="347372" y="3353786"/>
              <a:ext cx="278241" cy="384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378" extrusionOk="0">
                  <a:moveTo>
                    <a:pt x="1688" y="6113"/>
                  </a:moveTo>
                  <a:cubicBezTo>
                    <a:pt x="803" y="5467"/>
                    <a:pt x="-82" y="4820"/>
                    <a:pt x="7" y="4238"/>
                  </a:cubicBezTo>
                  <a:cubicBezTo>
                    <a:pt x="95" y="3656"/>
                    <a:pt x="1157" y="3139"/>
                    <a:pt x="4079" y="2427"/>
                  </a:cubicBezTo>
                  <a:cubicBezTo>
                    <a:pt x="7000" y="1716"/>
                    <a:pt x="11780" y="810"/>
                    <a:pt x="14879" y="358"/>
                  </a:cubicBezTo>
                  <a:cubicBezTo>
                    <a:pt x="17977" y="-95"/>
                    <a:pt x="19393" y="-95"/>
                    <a:pt x="20279" y="228"/>
                  </a:cubicBezTo>
                  <a:cubicBezTo>
                    <a:pt x="21164" y="552"/>
                    <a:pt x="21518" y="1198"/>
                    <a:pt x="20810" y="2815"/>
                  </a:cubicBezTo>
                  <a:cubicBezTo>
                    <a:pt x="20102" y="4432"/>
                    <a:pt x="18331" y="7019"/>
                    <a:pt x="15498" y="9476"/>
                  </a:cubicBezTo>
                  <a:cubicBezTo>
                    <a:pt x="12666" y="11934"/>
                    <a:pt x="8770" y="14262"/>
                    <a:pt x="6292" y="15814"/>
                  </a:cubicBezTo>
                  <a:cubicBezTo>
                    <a:pt x="3813" y="17366"/>
                    <a:pt x="2751" y="18142"/>
                    <a:pt x="2131" y="18918"/>
                  </a:cubicBezTo>
                  <a:cubicBezTo>
                    <a:pt x="1511" y="19694"/>
                    <a:pt x="1334" y="20470"/>
                    <a:pt x="1866" y="20923"/>
                  </a:cubicBezTo>
                  <a:cubicBezTo>
                    <a:pt x="2397" y="21376"/>
                    <a:pt x="3636" y="21505"/>
                    <a:pt x="6469" y="21246"/>
                  </a:cubicBezTo>
                  <a:cubicBezTo>
                    <a:pt x="9302" y="20988"/>
                    <a:pt x="13728" y="20341"/>
                    <a:pt x="16649" y="19953"/>
                  </a:cubicBezTo>
                  <a:cubicBezTo>
                    <a:pt x="19570" y="19565"/>
                    <a:pt x="20987" y="19436"/>
                    <a:pt x="20898" y="19436"/>
                  </a:cubicBezTo>
                  <a:cubicBezTo>
                    <a:pt x="20810" y="19436"/>
                    <a:pt x="19216" y="19565"/>
                    <a:pt x="17623" y="196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899" name="Line"/>
            <p:cNvSpPr/>
            <p:nvPr/>
          </p:nvSpPr>
          <p:spPr>
            <a:xfrm>
              <a:off x="-1" y="3179689"/>
              <a:ext cx="1099178" cy="758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410" extrusionOk="0">
                  <a:moveTo>
                    <a:pt x="1342" y="6837"/>
                  </a:moveTo>
                  <a:cubicBezTo>
                    <a:pt x="1252" y="5918"/>
                    <a:pt x="1162" y="4999"/>
                    <a:pt x="1498" y="4113"/>
                  </a:cubicBezTo>
                  <a:cubicBezTo>
                    <a:pt x="1835" y="3226"/>
                    <a:pt x="2596" y="2373"/>
                    <a:pt x="3717" y="1651"/>
                  </a:cubicBezTo>
                  <a:cubicBezTo>
                    <a:pt x="4837" y="928"/>
                    <a:pt x="6316" y="338"/>
                    <a:pt x="7862" y="108"/>
                  </a:cubicBezTo>
                  <a:cubicBezTo>
                    <a:pt x="9408" y="-122"/>
                    <a:pt x="11021" y="9"/>
                    <a:pt x="12635" y="567"/>
                  </a:cubicBezTo>
                  <a:cubicBezTo>
                    <a:pt x="14248" y="1125"/>
                    <a:pt x="15861" y="2110"/>
                    <a:pt x="17250" y="3390"/>
                  </a:cubicBezTo>
                  <a:cubicBezTo>
                    <a:pt x="18640" y="4671"/>
                    <a:pt x="19805" y="6246"/>
                    <a:pt x="20499" y="7921"/>
                  </a:cubicBezTo>
                  <a:cubicBezTo>
                    <a:pt x="21194" y="9595"/>
                    <a:pt x="21418" y="11367"/>
                    <a:pt x="20903" y="13042"/>
                  </a:cubicBezTo>
                  <a:cubicBezTo>
                    <a:pt x="20387" y="14716"/>
                    <a:pt x="19133" y="16291"/>
                    <a:pt x="17676" y="17539"/>
                  </a:cubicBezTo>
                  <a:cubicBezTo>
                    <a:pt x="16220" y="18786"/>
                    <a:pt x="14562" y="19705"/>
                    <a:pt x="12836" y="20329"/>
                  </a:cubicBezTo>
                  <a:cubicBezTo>
                    <a:pt x="11111" y="20953"/>
                    <a:pt x="9318" y="21281"/>
                    <a:pt x="7616" y="21380"/>
                  </a:cubicBezTo>
                  <a:cubicBezTo>
                    <a:pt x="5913" y="21478"/>
                    <a:pt x="4299" y="21347"/>
                    <a:pt x="3000" y="20887"/>
                  </a:cubicBezTo>
                  <a:cubicBezTo>
                    <a:pt x="1700" y="20428"/>
                    <a:pt x="714" y="19640"/>
                    <a:pt x="266" y="18721"/>
                  </a:cubicBezTo>
                  <a:cubicBezTo>
                    <a:pt x="-182" y="17801"/>
                    <a:pt x="-92" y="16751"/>
                    <a:pt x="759" y="15536"/>
                  </a:cubicBezTo>
                  <a:cubicBezTo>
                    <a:pt x="1611" y="14322"/>
                    <a:pt x="3224" y="12943"/>
                    <a:pt x="4210" y="12155"/>
                  </a:cubicBezTo>
                  <a:cubicBezTo>
                    <a:pt x="5196" y="11367"/>
                    <a:pt x="5554" y="11170"/>
                    <a:pt x="5913" y="109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0" name="Line"/>
            <p:cNvSpPr/>
            <p:nvPr/>
          </p:nvSpPr>
          <p:spPr>
            <a:xfrm>
              <a:off x="1376357" y="3262956"/>
              <a:ext cx="437930" cy="490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209" extrusionOk="0">
                  <a:moveTo>
                    <a:pt x="3297" y="7467"/>
                  </a:moveTo>
                  <a:cubicBezTo>
                    <a:pt x="3069" y="6362"/>
                    <a:pt x="2842" y="5257"/>
                    <a:pt x="2444" y="4403"/>
                  </a:cubicBezTo>
                  <a:cubicBezTo>
                    <a:pt x="2046" y="3549"/>
                    <a:pt x="1478" y="2946"/>
                    <a:pt x="1194" y="3047"/>
                  </a:cubicBezTo>
                  <a:cubicBezTo>
                    <a:pt x="909" y="3147"/>
                    <a:pt x="909" y="3951"/>
                    <a:pt x="796" y="6111"/>
                  </a:cubicBezTo>
                  <a:cubicBezTo>
                    <a:pt x="682" y="8271"/>
                    <a:pt x="455" y="11787"/>
                    <a:pt x="284" y="14048"/>
                  </a:cubicBezTo>
                  <a:cubicBezTo>
                    <a:pt x="114" y="16308"/>
                    <a:pt x="0" y="17313"/>
                    <a:pt x="0" y="18066"/>
                  </a:cubicBezTo>
                  <a:cubicBezTo>
                    <a:pt x="0" y="18820"/>
                    <a:pt x="114" y="19322"/>
                    <a:pt x="455" y="19473"/>
                  </a:cubicBezTo>
                  <a:cubicBezTo>
                    <a:pt x="796" y="19624"/>
                    <a:pt x="1364" y="19423"/>
                    <a:pt x="2331" y="18669"/>
                  </a:cubicBezTo>
                  <a:cubicBezTo>
                    <a:pt x="3297" y="17916"/>
                    <a:pt x="4661" y="16610"/>
                    <a:pt x="5627" y="15856"/>
                  </a:cubicBezTo>
                  <a:cubicBezTo>
                    <a:pt x="6594" y="15103"/>
                    <a:pt x="7162" y="14902"/>
                    <a:pt x="8015" y="15253"/>
                  </a:cubicBezTo>
                  <a:cubicBezTo>
                    <a:pt x="8867" y="15605"/>
                    <a:pt x="10004" y="16509"/>
                    <a:pt x="10857" y="17564"/>
                  </a:cubicBezTo>
                  <a:cubicBezTo>
                    <a:pt x="11709" y="18619"/>
                    <a:pt x="12278" y="19825"/>
                    <a:pt x="12846" y="20528"/>
                  </a:cubicBezTo>
                  <a:cubicBezTo>
                    <a:pt x="13415" y="21231"/>
                    <a:pt x="13983" y="21432"/>
                    <a:pt x="15177" y="20930"/>
                  </a:cubicBezTo>
                  <a:cubicBezTo>
                    <a:pt x="16371" y="20427"/>
                    <a:pt x="18189" y="19222"/>
                    <a:pt x="19497" y="17212"/>
                  </a:cubicBezTo>
                  <a:cubicBezTo>
                    <a:pt x="20804" y="15203"/>
                    <a:pt x="21600" y="12390"/>
                    <a:pt x="21373" y="9678"/>
                  </a:cubicBezTo>
                  <a:cubicBezTo>
                    <a:pt x="21145" y="6965"/>
                    <a:pt x="19895" y="4353"/>
                    <a:pt x="18985" y="2796"/>
                  </a:cubicBezTo>
                  <a:cubicBezTo>
                    <a:pt x="18076" y="1239"/>
                    <a:pt x="17507" y="736"/>
                    <a:pt x="16939" y="385"/>
                  </a:cubicBezTo>
                  <a:cubicBezTo>
                    <a:pt x="16371" y="33"/>
                    <a:pt x="15802" y="-168"/>
                    <a:pt x="15461" y="184"/>
                  </a:cubicBezTo>
                  <a:cubicBezTo>
                    <a:pt x="15120" y="535"/>
                    <a:pt x="15006" y="1439"/>
                    <a:pt x="14893" y="234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1" name="Line"/>
            <p:cNvSpPr/>
            <p:nvPr/>
          </p:nvSpPr>
          <p:spPr>
            <a:xfrm>
              <a:off x="1888885" y="3150325"/>
              <a:ext cx="294320" cy="606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336" extrusionOk="0">
                  <a:moveTo>
                    <a:pt x="3159" y="2681"/>
                  </a:moveTo>
                  <a:cubicBezTo>
                    <a:pt x="2989" y="2026"/>
                    <a:pt x="2819" y="1372"/>
                    <a:pt x="2479" y="840"/>
                  </a:cubicBezTo>
                  <a:cubicBezTo>
                    <a:pt x="2139" y="308"/>
                    <a:pt x="1629" y="-101"/>
                    <a:pt x="1119" y="22"/>
                  </a:cubicBezTo>
                  <a:cubicBezTo>
                    <a:pt x="608" y="144"/>
                    <a:pt x="98" y="799"/>
                    <a:pt x="13" y="2435"/>
                  </a:cubicBezTo>
                  <a:cubicBezTo>
                    <a:pt x="-72" y="4072"/>
                    <a:pt x="268" y="6690"/>
                    <a:pt x="608" y="9104"/>
                  </a:cubicBezTo>
                  <a:cubicBezTo>
                    <a:pt x="948" y="11517"/>
                    <a:pt x="1289" y="13726"/>
                    <a:pt x="1629" y="15404"/>
                  </a:cubicBezTo>
                  <a:cubicBezTo>
                    <a:pt x="1969" y="17081"/>
                    <a:pt x="2309" y="18226"/>
                    <a:pt x="2649" y="19126"/>
                  </a:cubicBezTo>
                  <a:cubicBezTo>
                    <a:pt x="2989" y="20026"/>
                    <a:pt x="3330" y="20681"/>
                    <a:pt x="3925" y="21049"/>
                  </a:cubicBezTo>
                  <a:cubicBezTo>
                    <a:pt x="4520" y="21417"/>
                    <a:pt x="5371" y="21499"/>
                    <a:pt x="6986" y="20885"/>
                  </a:cubicBezTo>
                  <a:cubicBezTo>
                    <a:pt x="8602" y="20272"/>
                    <a:pt x="10983" y="18963"/>
                    <a:pt x="12769" y="17776"/>
                  </a:cubicBezTo>
                  <a:cubicBezTo>
                    <a:pt x="14555" y="16590"/>
                    <a:pt x="15745" y="15526"/>
                    <a:pt x="16596" y="14749"/>
                  </a:cubicBezTo>
                  <a:cubicBezTo>
                    <a:pt x="17446" y="13972"/>
                    <a:pt x="17956" y="13481"/>
                    <a:pt x="18467" y="13481"/>
                  </a:cubicBezTo>
                  <a:cubicBezTo>
                    <a:pt x="18977" y="13481"/>
                    <a:pt x="19487" y="13972"/>
                    <a:pt x="19572" y="14749"/>
                  </a:cubicBezTo>
                  <a:cubicBezTo>
                    <a:pt x="19657" y="15526"/>
                    <a:pt x="19317" y="16590"/>
                    <a:pt x="19062" y="17367"/>
                  </a:cubicBezTo>
                  <a:cubicBezTo>
                    <a:pt x="18807" y="18144"/>
                    <a:pt x="18637" y="18635"/>
                    <a:pt x="19062" y="18799"/>
                  </a:cubicBezTo>
                  <a:cubicBezTo>
                    <a:pt x="19487" y="18963"/>
                    <a:pt x="20508" y="18799"/>
                    <a:pt x="21528" y="186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2" name="Line"/>
            <p:cNvSpPr/>
            <p:nvPr/>
          </p:nvSpPr>
          <p:spPr>
            <a:xfrm>
              <a:off x="2193227" y="3493499"/>
              <a:ext cx="220174" cy="229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5" h="21138" extrusionOk="0">
                  <a:moveTo>
                    <a:pt x="7805" y="5599"/>
                  </a:moveTo>
                  <a:cubicBezTo>
                    <a:pt x="8705" y="4530"/>
                    <a:pt x="9605" y="3461"/>
                    <a:pt x="10167" y="2391"/>
                  </a:cubicBezTo>
                  <a:cubicBezTo>
                    <a:pt x="10730" y="1322"/>
                    <a:pt x="10955" y="253"/>
                    <a:pt x="10392" y="39"/>
                  </a:cubicBezTo>
                  <a:cubicBezTo>
                    <a:pt x="9830" y="-175"/>
                    <a:pt x="8480" y="467"/>
                    <a:pt x="6568" y="2926"/>
                  </a:cubicBezTo>
                  <a:cubicBezTo>
                    <a:pt x="4655" y="5385"/>
                    <a:pt x="2180" y="9663"/>
                    <a:pt x="943" y="12657"/>
                  </a:cubicBezTo>
                  <a:cubicBezTo>
                    <a:pt x="-295" y="15651"/>
                    <a:pt x="-295" y="17362"/>
                    <a:pt x="830" y="18538"/>
                  </a:cubicBezTo>
                  <a:cubicBezTo>
                    <a:pt x="1955" y="19714"/>
                    <a:pt x="4205" y="20356"/>
                    <a:pt x="7017" y="18859"/>
                  </a:cubicBezTo>
                  <a:cubicBezTo>
                    <a:pt x="9830" y="17362"/>
                    <a:pt x="13205" y="13726"/>
                    <a:pt x="14892" y="11160"/>
                  </a:cubicBezTo>
                  <a:cubicBezTo>
                    <a:pt x="16580" y="8593"/>
                    <a:pt x="16580" y="7096"/>
                    <a:pt x="16467" y="6882"/>
                  </a:cubicBezTo>
                  <a:cubicBezTo>
                    <a:pt x="16355" y="6669"/>
                    <a:pt x="16130" y="7738"/>
                    <a:pt x="15455" y="9663"/>
                  </a:cubicBezTo>
                  <a:cubicBezTo>
                    <a:pt x="14780" y="11587"/>
                    <a:pt x="13655" y="14368"/>
                    <a:pt x="13092" y="16506"/>
                  </a:cubicBezTo>
                  <a:cubicBezTo>
                    <a:pt x="12530" y="18645"/>
                    <a:pt x="12530" y="20142"/>
                    <a:pt x="13205" y="20783"/>
                  </a:cubicBezTo>
                  <a:cubicBezTo>
                    <a:pt x="13880" y="21425"/>
                    <a:pt x="15230" y="21211"/>
                    <a:pt x="16692" y="20035"/>
                  </a:cubicBezTo>
                  <a:cubicBezTo>
                    <a:pt x="18155" y="18859"/>
                    <a:pt x="19730" y="16720"/>
                    <a:pt x="21305" y="145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3" name="Line"/>
            <p:cNvSpPr/>
            <p:nvPr/>
          </p:nvSpPr>
          <p:spPr>
            <a:xfrm>
              <a:off x="2469205" y="3227612"/>
              <a:ext cx="24733" cy="452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6" h="21548" extrusionOk="0">
                  <a:moveTo>
                    <a:pt x="11782" y="3936"/>
                  </a:moveTo>
                  <a:cubicBezTo>
                    <a:pt x="13745" y="3050"/>
                    <a:pt x="15709" y="2163"/>
                    <a:pt x="16691" y="1388"/>
                  </a:cubicBezTo>
                  <a:cubicBezTo>
                    <a:pt x="17673" y="613"/>
                    <a:pt x="17673" y="-52"/>
                    <a:pt x="18655" y="3"/>
                  </a:cubicBezTo>
                  <a:cubicBezTo>
                    <a:pt x="19636" y="59"/>
                    <a:pt x="21600" y="834"/>
                    <a:pt x="20618" y="3271"/>
                  </a:cubicBezTo>
                  <a:cubicBezTo>
                    <a:pt x="19636" y="5708"/>
                    <a:pt x="15709" y="9806"/>
                    <a:pt x="11782" y="13130"/>
                  </a:cubicBezTo>
                  <a:cubicBezTo>
                    <a:pt x="7855" y="16453"/>
                    <a:pt x="3927" y="19000"/>
                    <a:pt x="0" y="215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4" name="Line"/>
            <p:cNvSpPr/>
            <p:nvPr/>
          </p:nvSpPr>
          <p:spPr>
            <a:xfrm>
              <a:off x="2315742" y="3442762"/>
              <a:ext cx="397611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21" y="15429"/>
                    <a:pt x="8842" y="9257"/>
                    <a:pt x="12442" y="5657"/>
                  </a:cubicBezTo>
                  <a:cubicBezTo>
                    <a:pt x="16042" y="2057"/>
                    <a:pt x="18821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5" name="Line"/>
            <p:cNvSpPr/>
            <p:nvPr/>
          </p:nvSpPr>
          <p:spPr>
            <a:xfrm>
              <a:off x="3038425" y="3318055"/>
              <a:ext cx="368558" cy="396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180" extrusionOk="0">
                  <a:moveTo>
                    <a:pt x="5427" y="5168"/>
                  </a:moveTo>
                  <a:cubicBezTo>
                    <a:pt x="4887" y="4547"/>
                    <a:pt x="4347" y="3927"/>
                    <a:pt x="3875" y="3864"/>
                  </a:cubicBezTo>
                  <a:cubicBezTo>
                    <a:pt x="3402" y="3802"/>
                    <a:pt x="2997" y="4299"/>
                    <a:pt x="2390" y="6471"/>
                  </a:cubicBezTo>
                  <a:cubicBezTo>
                    <a:pt x="1782" y="8644"/>
                    <a:pt x="972" y="12492"/>
                    <a:pt x="567" y="14789"/>
                  </a:cubicBezTo>
                  <a:cubicBezTo>
                    <a:pt x="162" y="17085"/>
                    <a:pt x="162" y="17830"/>
                    <a:pt x="95" y="18637"/>
                  </a:cubicBezTo>
                  <a:cubicBezTo>
                    <a:pt x="27" y="19444"/>
                    <a:pt x="-108" y="20313"/>
                    <a:pt x="162" y="20809"/>
                  </a:cubicBezTo>
                  <a:cubicBezTo>
                    <a:pt x="432" y="21306"/>
                    <a:pt x="1107" y="21430"/>
                    <a:pt x="2390" y="20375"/>
                  </a:cubicBezTo>
                  <a:cubicBezTo>
                    <a:pt x="3672" y="19320"/>
                    <a:pt x="5562" y="17085"/>
                    <a:pt x="6777" y="15658"/>
                  </a:cubicBezTo>
                  <a:cubicBezTo>
                    <a:pt x="7992" y="14230"/>
                    <a:pt x="8532" y="13609"/>
                    <a:pt x="9139" y="13113"/>
                  </a:cubicBezTo>
                  <a:cubicBezTo>
                    <a:pt x="9747" y="12616"/>
                    <a:pt x="10422" y="12244"/>
                    <a:pt x="10894" y="12368"/>
                  </a:cubicBezTo>
                  <a:cubicBezTo>
                    <a:pt x="11367" y="12492"/>
                    <a:pt x="11637" y="13113"/>
                    <a:pt x="11772" y="13733"/>
                  </a:cubicBezTo>
                  <a:cubicBezTo>
                    <a:pt x="11907" y="14354"/>
                    <a:pt x="11907" y="14975"/>
                    <a:pt x="11907" y="15658"/>
                  </a:cubicBezTo>
                  <a:cubicBezTo>
                    <a:pt x="11907" y="16340"/>
                    <a:pt x="11907" y="17085"/>
                    <a:pt x="12245" y="17520"/>
                  </a:cubicBezTo>
                  <a:cubicBezTo>
                    <a:pt x="12582" y="17954"/>
                    <a:pt x="13257" y="18078"/>
                    <a:pt x="14810" y="17271"/>
                  </a:cubicBezTo>
                  <a:cubicBezTo>
                    <a:pt x="16362" y="16464"/>
                    <a:pt x="18792" y="14727"/>
                    <a:pt x="20075" y="11996"/>
                  </a:cubicBezTo>
                  <a:cubicBezTo>
                    <a:pt x="21357" y="9264"/>
                    <a:pt x="21492" y="5540"/>
                    <a:pt x="21357" y="3430"/>
                  </a:cubicBezTo>
                  <a:cubicBezTo>
                    <a:pt x="21222" y="1320"/>
                    <a:pt x="20817" y="823"/>
                    <a:pt x="20142" y="451"/>
                  </a:cubicBezTo>
                  <a:cubicBezTo>
                    <a:pt x="19467" y="78"/>
                    <a:pt x="18522" y="-170"/>
                    <a:pt x="17847" y="140"/>
                  </a:cubicBezTo>
                  <a:cubicBezTo>
                    <a:pt x="17172" y="451"/>
                    <a:pt x="16767" y="1320"/>
                    <a:pt x="16362" y="21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6" name="Line"/>
            <p:cNvSpPr/>
            <p:nvPr/>
          </p:nvSpPr>
          <p:spPr>
            <a:xfrm>
              <a:off x="3494622" y="3393932"/>
              <a:ext cx="13953" cy="213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0" extrusionOk="0">
                  <a:moveTo>
                    <a:pt x="0" y="0"/>
                  </a:moveTo>
                  <a:cubicBezTo>
                    <a:pt x="0" y="6434"/>
                    <a:pt x="0" y="12868"/>
                    <a:pt x="0" y="16660"/>
                  </a:cubicBezTo>
                  <a:cubicBezTo>
                    <a:pt x="0" y="20451"/>
                    <a:pt x="0" y="21600"/>
                    <a:pt x="3600" y="20911"/>
                  </a:cubicBezTo>
                  <a:cubicBezTo>
                    <a:pt x="7200" y="20221"/>
                    <a:pt x="14400" y="17694"/>
                    <a:pt x="21600" y="151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7" name="Line"/>
            <p:cNvSpPr/>
            <p:nvPr/>
          </p:nvSpPr>
          <p:spPr>
            <a:xfrm>
              <a:off x="3487647" y="3142810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8" name="Line"/>
            <p:cNvSpPr/>
            <p:nvPr/>
          </p:nvSpPr>
          <p:spPr>
            <a:xfrm>
              <a:off x="3603862" y="3191639"/>
              <a:ext cx="39735" cy="413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27" h="21458" extrusionOk="0">
                  <a:moveTo>
                    <a:pt x="18211" y="0"/>
                  </a:moveTo>
                  <a:cubicBezTo>
                    <a:pt x="19348" y="3982"/>
                    <a:pt x="20485" y="7964"/>
                    <a:pt x="17643" y="11222"/>
                  </a:cubicBezTo>
                  <a:cubicBezTo>
                    <a:pt x="14801" y="14480"/>
                    <a:pt x="7980" y="17015"/>
                    <a:pt x="4001" y="18704"/>
                  </a:cubicBezTo>
                  <a:cubicBezTo>
                    <a:pt x="22" y="20393"/>
                    <a:pt x="-1115" y="21238"/>
                    <a:pt x="1159" y="21419"/>
                  </a:cubicBezTo>
                  <a:cubicBezTo>
                    <a:pt x="3432" y="21600"/>
                    <a:pt x="9117" y="21117"/>
                    <a:pt x="14801" y="206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09" name="Line"/>
            <p:cNvSpPr/>
            <p:nvPr/>
          </p:nvSpPr>
          <p:spPr>
            <a:xfrm>
              <a:off x="3808526" y="3092144"/>
              <a:ext cx="61909" cy="545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0" h="21489" extrusionOk="0">
                  <a:moveTo>
                    <a:pt x="0" y="1445"/>
                  </a:moveTo>
                  <a:cubicBezTo>
                    <a:pt x="4800" y="804"/>
                    <a:pt x="9600" y="164"/>
                    <a:pt x="13200" y="26"/>
                  </a:cubicBezTo>
                  <a:cubicBezTo>
                    <a:pt x="16800" y="-111"/>
                    <a:pt x="19200" y="255"/>
                    <a:pt x="20400" y="1811"/>
                  </a:cubicBezTo>
                  <a:cubicBezTo>
                    <a:pt x="21600" y="3367"/>
                    <a:pt x="21600" y="6113"/>
                    <a:pt x="20400" y="9316"/>
                  </a:cubicBezTo>
                  <a:cubicBezTo>
                    <a:pt x="19200" y="12520"/>
                    <a:pt x="16800" y="16181"/>
                    <a:pt x="16400" y="18286"/>
                  </a:cubicBezTo>
                  <a:cubicBezTo>
                    <a:pt x="16000" y="20391"/>
                    <a:pt x="17600" y="20940"/>
                    <a:pt x="19200" y="214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10" name="Line"/>
            <p:cNvSpPr/>
            <p:nvPr/>
          </p:nvSpPr>
          <p:spPr>
            <a:xfrm>
              <a:off x="4125606" y="3030193"/>
              <a:ext cx="254886" cy="489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0" h="21440" extrusionOk="0">
                  <a:moveTo>
                    <a:pt x="7130" y="3100"/>
                  </a:moveTo>
                  <a:cubicBezTo>
                    <a:pt x="6562" y="2082"/>
                    <a:pt x="5994" y="1063"/>
                    <a:pt x="6373" y="502"/>
                  </a:cubicBezTo>
                  <a:cubicBezTo>
                    <a:pt x="6752" y="-58"/>
                    <a:pt x="8078" y="-160"/>
                    <a:pt x="10730" y="248"/>
                  </a:cubicBezTo>
                  <a:cubicBezTo>
                    <a:pt x="13383" y="655"/>
                    <a:pt x="17362" y="1572"/>
                    <a:pt x="19352" y="2948"/>
                  </a:cubicBezTo>
                  <a:cubicBezTo>
                    <a:pt x="21341" y="4323"/>
                    <a:pt x="21341" y="6157"/>
                    <a:pt x="18688" y="8246"/>
                  </a:cubicBezTo>
                  <a:cubicBezTo>
                    <a:pt x="16036" y="10334"/>
                    <a:pt x="10730" y="12678"/>
                    <a:pt x="7130" y="14410"/>
                  </a:cubicBezTo>
                  <a:cubicBezTo>
                    <a:pt x="3530" y="16142"/>
                    <a:pt x="1636" y="17263"/>
                    <a:pt x="688" y="18078"/>
                  </a:cubicBezTo>
                  <a:cubicBezTo>
                    <a:pt x="-259" y="18893"/>
                    <a:pt x="-259" y="19402"/>
                    <a:pt x="878" y="19912"/>
                  </a:cubicBezTo>
                  <a:cubicBezTo>
                    <a:pt x="2015" y="20421"/>
                    <a:pt x="4288" y="20931"/>
                    <a:pt x="6562" y="21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11" name="Line"/>
            <p:cNvSpPr/>
            <p:nvPr/>
          </p:nvSpPr>
          <p:spPr>
            <a:xfrm>
              <a:off x="4373552" y="3714811"/>
              <a:ext cx="6975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34" name="Drawing"/>
          <p:cNvGrpSpPr/>
          <p:nvPr/>
        </p:nvGrpSpPr>
        <p:grpSpPr>
          <a:xfrm>
            <a:off x="648899" y="547296"/>
            <a:ext cx="11127297" cy="6198135"/>
            <a:chOff x="0" y="0"/>
            <a:chExt cx="11127295" cy="6198134"/>
          </a:xfrm>
        </p:grpSpPr>
        <p:sp>
          <p:nvSpPr>
            <p:cNvPr id="12914" name="Line"/>
            <p:cNvSpPr/>
            <p:nvPr/>
          </p:nvSpPr>
          <p:spPr>
            <a:xfrm>
              <a:off x="390469" y="401389"/>
              <a:ext cx="125562" cy="3208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600" y="3600"/>
                    <a:pt x="17600" y="7200"/>
                    <a:pt x="14000" y="10800"/>
                  </a:cubicBezTo>
                  <a:cubicBezTo>
                    <a:pt x="10400" y="14400"/>
                    <a:pt x="5200" y="180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15" name="Line"/>
            <p:cNvSpPr/>
            <p:nvPr/>
          </p:nvSpPr>
          <p:spPr>
            <a:xfrm>
              <a:off x="216221" y="25800"/>
              <a:ext cx="389621" cy="421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6" h="21035" extrusionOk="0">
                  <a:moveTo>
                    <a:pt x="3059" y="8655"/>
                  </a:moveTo>
                  <a:cubicBezTo>
                    <a:pt x="2548" y="8306"/>
                    <a:pt x="2037" y="7958"/>
                    <a:pt x="1462" y="7842"/>
                  </a:cubicBezTo>
                  <a:cubicBezTo>
                    <a:pt x="886" y="7726"/>
                    <a:pt x="247" y="7842"/>
                    <a:pt x="56" y="8480"/>
                  </a:cubicBezTo>
                  <a:cubicBezTo>
                    <a:pt x="-136" y="9119"/>
                    <a:pt x="120" y="10280"/>
                    <a:pt x="1526" y="12429"/>
                  </a:cubicBezTo>
                  <a:cubicBezTo>
                    <a:pt x="2931" y="14577"/>
                    <a:pt x="5488" y="17713"/>
                    <a:pt x="7724" y="19455"/>
                  </a:cubicBezTo>
                  <a:cubicBezTo>
                    <a:pt x="9961" y="21197"/>
                    <a:pt x="11878" y="21545"/>
                    <a:pt x="13923" y="20268"/>
                  </a:cubicBezTo>
                  <a:cubicBezTo>
                    <a:pt x="15968" y="18990"/>
                    <a:pt x="18141" y="16087"/>
                    <a:pt x="19419" y="13126"/>
                  </a:cubicBezTo>
                  <a:cubicBezTo>
                    <a:pt x="20697" y="10164"/>
                    <a:pt x="21081" y="7145"/>
                    <a:pt x="21272" y="5171"/>
                  </a:cubicBezTo>
                  <a:cubicBezTo>
                    <a:pt x="21464" y="3197"/>
                    <a:pt x="21464" y="2268"/>
                    <a:pt x="21272" y="1455"/>
                  </a:cubicBezTo>
                  <a:cubicBezTo>
                    <a:pt x="21081" y="642"/>
                    <a:pt x="20697" y="-55"/>
                    <a:pt x="20505" y="3"/>
                  </a:cubicBezTo>
                  <a:cubicBezTo>
                    <a:pt x="20314" y="61"/>
                    <a:pt x="20314" y="874"/>
                    <a:pt x="20378" y="1629"/>
                  </a:cubicBezTo>
                  <a:cubicBezTo>
                    <a:pt x="20442" y="2384"/>
                    <a:pt x="20569" y="3080"/>
                    <a:pt x="20697" y="37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16" name="Line"/>
            <p:cNvSpPr/>
            <p:nvPr/>
          </p:nvSpPr>
          <p:spPr>
            <a:xfrm>
              <a:off x="654353" y="395747"/>
              <a:ext cx="168102" cy="2730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80" h="20292" extrusionOk="0">
                  <a:moveTo>
                    <a:pt x="9400" y="6640"/>
                  </a:moveTo>
                  <a:cubicBezTo>
                    <a:pt x="7998" y="6812"/>
                    <a:pt x="6595" y="6985"/>
                    <a:pt x="5052" y="8713"/>
                  </a:cubicBezTo>
                  <a:cubicBezTo>
                    <a:pt x="3509" y="10441"/>
                    <a:pt x="1826" y="13724"/>
                    <a:pt x="844" y="15798"/>
                  </a:cubicBezTo>
                  <a:cubicBezTo>
                    <a:pt x="-137" y="17872"/>
                    <a:pt x="-418" y="18736"/>
                    <a:pt x="844" y="19513"/>
                  </a:cubicBezTo>
                  <a:cubicBezTo>
                    <a:pt x="2107" y="20291"/>
                    <a:pt x="4912" y="20982"/>
                    <a:pt x="9120" y="18995"/>
                  </a:cubicBezTo>
                  <a:cubicBezTo>
                    <a:pt x="13327" y="17008"/>
                    <a:pt x="18938" y="12342"/>
                    <a:pt x="20060" y="8454"/>
                  </a:cubicBezTo>
                  <a:cubicBezTo>
                    <a:pt x="21182" y="4566"/>
                    <a:pt x="17816" y="1456"/>
                    <a:pt x="14309" y="419"/>
                  </a:cubicBezTo>
                  <a:cubicBezTo>
                    <a:pt x="10803" y="-618"/>
                    <a:pt x="7156" y="419"/>
                    <a:pt x="5052" y="1888"/>
                  </a:cubicBezTo>
                  <a:cubicBezTo>
                    <a:pt x="2948" y="3356"/>
                    <a:pt x="2387" y="5257"/>
                    <a:pt x="1826" y="715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17" name="Line"/>
            <p:cNvSpPr/>
            <p:nvPr/>
          </p:nvSpPr>
          <p:spPr>
            <a:xfrm>
              <a:off x="887607" y="317681"/>
              <a:ext cx="229571" cy="3230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26" h="21280" extrusionOk="0">
                  <a:moveTo>
                    <a:pt x="1122" y="7813"/>
                  </a:moveTo>
                  <a:cubicBezTo>
                    <a:pt x="474" y="11489"/>
                    <a:pt x="-174" y="15166"/>
                    <a:pt x="42" y="17694"/>
                  </a:cubicBezTo>
                  <a:cubicBezTo>
                    <a:pt x="258" y="20221"/>
                    <a:pt x="1338" y="21600"/>
                    <a:pt x="4578" y="21217"/>
                  </a:cubicBezTo>
                  <a:cubicBezTo>
                    <a:pt x="7818" y="20834"/>
                    <a:pt x="13218" y="18689"/>
                    <a:pt x="16566" y="15243"/>
                  </a:cubicBezTo>
                  <a:cubicBezTo>
                    <a:pt x="19914" y="11796"/>
                    <a:pt x="21210" y="7047"/>
                    <a:pt x="21318" y="4289"/>
                  </a:cubicBezTo>
                  <a:cubicBezTo>
                    <a:pt x="21426" y="1532"/>
                    <a:pt x="20346" y="766"/>
                    <a:pt x="1926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18" name="Line"/>
            <p:cNvSpPr/>
            <p:nvPr/>
          </p:nvSpPr>
          <p:spPr>
            <a:xfrm>
              <a:off x="1398720" y="347423"/>
              <a:ext cx="261314" cy="30220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3" h="21108" extrusionOk="0">
                  <a:moveTo>
                    <a:pt x="13904" y="5231"/>
                  </a:moveTo>
                  <a:cubicBezTo>
                    <a:pt x="13904" y="4419"/>
                    <a:pt x="13904" y="3607"/>
                    <a:pt x="13809" y="2795"/>
                  </a:cubicBezTo>
                  <a:cubicBezTo>
                    <a:pt x="13714" y="1983"/>
                    <a:pt x="13525" y="1171"/>
                    <a:pt x="12956" y="602"/>
                  </a:cubicBezTo>
                  <a:cubicBezTo>
                    <a:pt x="12388" y="34"/>
                    <a:pt x="11440" y="-291"/>
                    <a:pt x="10304" y="359"/>
                  </a:cubicBezTo>
                  <a:cubicBezTo>
                    <a:pt x="9167" y="1008"/>
                    <a:pt x="7840" y="2632"/>
                    <a:pt x="6040" y="5556"/>
                  </a:cubicBezTo>
                  <a:cubicBezTo>
                    <a:pt x="4240" y="8479"/>
                    <a:pt x="1967" y="12701"/>
                    <a:pt x="830" y="15544"/>
                  </a:cubicBezTo>
                  <a:cubicBezTo>
                    <a:pt x="-307" y="18386"/>
                    <a:pt x="-307" y="19847"/>
                    <a:pt x="1019" y="20578"/>
                  </a:cubicBezTo>
                  <a:cubicBezTo>
                    <a:pt x="2346" y="21309"/>
                    <a:pt x="4998" y="21309"/>
                    <a:pt x="8598" y="20416"/>
                  </a:cubicBezTo>
                  <a:cubicBezTo>
                    <a:pt x="12198" y="19523"/>
                    <a:pt x="16746" y="17736"/>
                    <a:pt x="21293" y="1595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19" name="Line"/>
            <p:cNvSpPr/>
            <p:nvPr/>
          </p:nvSpPr>
          <p:spPr>
            <a:xfrm>
              <a:off x="1687999" y="379843"/>
              <a:ext cx="725402" cy="2978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282" extrusionOk="0">
                  <a:moveTo>
                    <a:pt x="4553" y="543"/>
                  </a:moveTo>
                  <a:cubicBezTo>
                    <a:pt x="4139" y="210"/>
                    <a:pt x="3725" y="-122"/>
                    <a:pt x="3379" y="44"/>
                  </a:cubicBezTo>
                  <a:cubicBezTo>
                    <a:pt x="3034" y="210"/>
                    <a:pt x="2758" y="875"/>
                    <a:pt x="2241" y="3201"/>
                  </a:cubicBezTo>
                  <a:cubicBezTo>
                    <a:pt x="1723" y="5527"/>
                    <a:pt x="964" y="9515"/>
                    <a:pt x="516" y="12340"/>
                  </a:cubicBezTo>
                  <a:cubicBezTo>
                    <a:pt x="67" y="15164"/>
                    <a:pt x="-71" y="16826"/>
                    <a:pt x="33" y="17490"/>
                  </a:cubicBezTo>
                  <a:cubicBezTo>
                    <a:pt x="136" y="18155"/>
                    <a:pt x="481" y="17823"/>
                    <a:pt x="1309" y="15995"/>
                  </a:cubicBezTo>
                  <a:cubicBezTo>
                    <a:pt x="2137" y="14167"/>
                    <a:pt x="3448" y="10844"/>
                    <a:pt x="4173" y="8767"/>
                  </a:cubicBezTo>
                  <a:cubicBezTo>
                    <a:pt x="4898" y="6690"/>
                    <a:pt x="5036" y="5860"/>
                    <a:pt x="5105" y="5860"/>
                  </a:cubicBezTo>
                  <a:cubicBezTo>
                    <a:pt x="5174" y="5860"/>
                    <a:pt x="5174" y="6690"/>
                    <a:pt x="4829" y="8933"/>
                  </a:cubicBezTo>
                  <a:cubicBezTo>
                    <a:pt x="4484" y="11176"/>
                    <a:pt x="3794" y="14832"/>
                    <a:pt x="3414" y="17158"/>
                  </a:cubicBezTo>
                  <a:cubicBezTo>
                    <a:pt x="3034" y="19484"/>
                    <a:pt x="2965" y="20481"/>
                    <a:pt x="3103" y="20980"/>
                  </a:cubicBezTo>
                  <a:cubicBezTo>
                    <a:pt x="3241" y="21478"/>
                    <a:pt x="3587" y="21478"/>
                    <a:pt x="4380" y="20066"/>
                  </a:cubicBezTo>
                  <a:cubicBezTo>
                    <a:pt x="5174" y="18653"/>
                    <a:pt x="6416" y="15829"/>
                    <a:pt x="7348" y="13420"/>
                  </a:cubicBezTo>
                  <a:cubicBezTo>
                    <a:pt x="8279" y="11010"/>
                    <a:pt x="8900" y="9016"/>
                    <a:pt x="9383" y="7770"/>
                  </a:cubicBezTo>
                  <a:cubicBezTo>
                    <a:pt x="9866" y="6524"/>
                    <a:pt x="10211" y="6026"/>
                    <a:pt x="10418" y="6192"/>
                  </a:cubicBezTo>
                  <a:cubicBezTo>
                    <a:pt x="10625" y="6358"/>
                    <a:pt x="10694" y="7189"/>
                    <a:pt x="10453" y="8684"/>
                  </a:cubicBezTo>
                  <a:cubicBezTo>
                    <a:pt x="10211" y="10180"/>
                    <a:pt x="9659" y="12340"/>
                    <a:pt x="9314" y="14001"/>
                  </a:cubicBezTo>
                  <a:cubicBezTo>
                    <a:pt x="8969" y="15663"/>
                    <a:pt x="8831" y="16826"/>
                    <a:pt x="8935" y="17407"/>
                  </a:cubicBezTo>
                  <a:cubicBezTo>
                    <a:pt x="9038" y="17989"/>
                    <a:pt x="9383" y="17989"/>
                    <a:pt x="10280" y="16743"/>
                  </a:cubicBezTo>
                  <a:cubicBezTo>
                    <a:pt x="11178" y="15496"/>
                    <a:pt x="12627" y="13004"/>
                    <a:pt x="13593" y="11093"/>
                  </a:cubicBezTo>
                  <a:cubicBezTo>
                    <a:pt x="14559" y="9183"/>
                    <a:pt x="15042" y="7853"/>
                    <a:pt x="15491" y="7023"/>
                  </a:cubicBezTo>
                  <a:cubicBezTo>
                    <a:pt x="15939" y="6192"/>
                    <a:pt x="16353" y="5860"/>
                    <a:pt x="16664" y="6275"/>
                  </a:cubicBezTo>
                  <a:cubicBezTo>
                    <a:pt x="16974" y="6690"/>
                    <a:pt x="17181" y="7853"/>
                    <a:pt x="17354" y="9515"/>
                  </a:cubicBezTo>
                  <a:cubicBezTo>
                    <a:pt x="17526" y="11176"/>
                    <a:pt x="17664" y="13336"/>
                    <a:pt x="18355" y="14749"/>
                  </a:cubicBezTo>
                  <a:cubicBezTo>
                    <a:pt x="19045" y="16161"/>
                    <a:pt x="20287" y="16826"/>
                    <a:pt x="21529" y="17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0" name="Line"/>
            <p:cNvSpPr/>
            <p:nvPr/>
          </p:nvSpPr>
          <p:spPr>
            <a:xfrm>
              <a:off x="2717596" y="259638"/>
              <a:ext cx="256181" cy="332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9" h="21028" extrusionOk="0">
                  <a:moveTo>
                    <a:pt x="8985" y="9840"/>
                  </a:moveTo>
                  <a:cubicBezTo>
                    <a:pt x="8207" y="9399"/>
                    <a:pt x="7428" y="8958"/>
                    <a:pt x="6553" y="8664"/>
                  </a:cubicBezTo>
                  <a:cubicBezTo>
                    <a:pt x="5677" y="8370"/>
                    <a:pt x="4704" y="8223"/>
                    <a:pt x="3634" y="9987"/>
                  </a:cubicBezTo>
                  <a:cubicBezTo>
                    <a:pt x="2563" y="11750"/>
                    <a:pt x="1396" y="15423"/>
                    <a:pt x="715" y="17701"/>
                  </a:cubicBezTo>
                  <a:cubicBezTo>
                    <a:pt x="34" y="19978"/>
                    <a:pt x="-161" y="20860"/>
                    <a:pt x="131" y="21007"/>
                  </a:cubicBezTo>
                  <a:cubicBezTo>
                    <a:pt x="423" y="21154"/>
                    <a:pt x="1201" y="20566"/>
                    <a:pt x="3050" y="18068"/>
                  </a:cubicBezTo>
                  <a:cubicBezTo>
                    <a:pt x="4898" y="15570"/>
                    <a:pt x="7817" y="11162"/>
                    <a:pt x="10250" y="7856"/>
                  </a:cubicBezTo>
                  <a:cubicBezTo>
                    <a:pt x="12682" y="4550"/>
                    <a:pt x="14628" y="2346"/>
                    <a:pt x="16088" y="1097"/>
                  </a:cubicBezTo>
                  <a:cubicBezTo>
                    <a:pt x="17547" y="-152"/>
                    <a:pt x="18520" y="-446"/>
                    <a:pt x="19493" y="803"/>
                  </a:cubicBezTo>
                  <a:cubicBezTo>
                    <a:pt x="20466" y="2052"/>
                    <a:pt x="21439" y="4844"/>
                    <a:pt x="21439" y="7709"/>
                  </a:cubicBezTo>
                  <a:cubicBezTo>
                    <a:pt x="21439" y="10574"/>
                    <a:pt x="20466" y="13513"/>
                    <a:pt x="20077" y="15717"/>
                  </a:cubicBezTo>
                  <a:cubicBezTo>
                    <a:pt x="19688" y="17921"/>
                    <a:pt x="19882" y="19391"/>
                    <a:pt x="20077" y="2086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1" name="Line"/>
            <p:cNvSpPr/>
            <p:nvPr/>
          </p:nvSpPr>
          <p:spPr>
            <a:xfrm>
              <a:off x="3103987" y="328405"/>
              <a:ext cx="247936" cy="263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38" h="20725" extrusionOk="0">
                  <a:moveTo>
                    <a:pt x="4124" y="2451"/>
                  </a:moveTo>
                  <a:cubicBezTo>
                    <a:pt x="3535" y="5563"/>
                    <a:pt x="2945" y="8674"/>
                    <a:pt x="2553" y="11695"/>
                  </a:cubicBezTo>
                  <a:cubicBezTo>
                    <a:pt x="2160" y="14715"/>
                    <a:pt x="1964" y="17644"/>
                    <a:pt x="3044" y="19291"/>
                  </a:cubicBezTo>
                  <a:cubicBezTo>
                    <a:pt x="4124" y="20939"/>
                    <a:pt x="6480" y="21305"/>
                    <a:pt x="9720" y="19658"/>
                  </a:cubicBezTo>
                  <a:cubicBezTo>
                    <a:pt x="12960" y="18010"/>
                    <a:pt x="17084" y="14349"/>
                    <a:pt x="19244" y="10688"/>
                  </a:cubicBezTo>
                  <a:cubicBezTo>
                    <a:pt x="21404" y="7027"/>
                    <a:pt x="21600" y="3366"/>
                    <a:pt x="19244" y="1536"/>
                  </a:cubicBezTo>
                  <a:cubicBezTo>
                    <a:pt x="16887" y="-295"/>
                    <a:pt x="11978" y="-295"/>
                    <a:pt x="8345" y="529"/>
                  </a:cubicBezTo>
                  <a:cubicBezTo>
                    <a:pt x="4713" y="1352"/>
                    <a:pt x="2356" y="3000"/>
                    <a:pt x="0" y="46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2" name="Line"/>
            <p:cNvSpPr/>
            <p:nvPr/>
          </p:nvSpPr>
          <p:spPr>
            <a:xfrm>
              <a:off x="3320909" y="171193"/>
              <a:ext cx="370222" cy="381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9" h="21329" extrusionOk="0">
                  <a:moveTo>
                    <a:pt x="3561" y="9759"/>
                  </a:moveTo>
                  <a:cubicBezTo>
                    <a:pt x="4761" y="9759"/>
                    <a:pt x="5961" y="9759"/>
                    <a:pt x="6495" y="10149"/>
                  </a:cubicBezTo>
                  <a:cubicBezTo>
                    <a:pt x="7028" y="10540"/>
                    <a:pt x="6895" y="11320"/>
                    <a:pt x="5761" y="12882"/>
                  </a:cubicBezTo>
                  <a:cubicBezTo>
                    <a:pt x="4628" y="14443"/>
                    <a:pt x="2495" y="16786"/>
                    <a:pt x="1295" y="18282"/>
                  </a:cubicBezTo>
                  <a:cubicBezTo>
                    <a:pt x="95" y="19778"/>
                    <a:pt x="-172" y="20429"/>
                    <a:pt x="95" y="20884"/>
                  </a:cubicBezTo>
                  <a:cubicBezTo>
                    <a:pt x="361" y="21340"/>
                    <a:pt x="1161" y="21600"/>
                    <a:pt x="2761" y="20884"/>
                  </a:cubicBezTo>
                  <a:cubicBezTo>
                    <a:pt x="4361" y="20169"/>
                    <a:pt x="6761" y="18477"/>
                    <a:pt x="8295" y="17436"/>
                  </a:cubicBezTo>
                  <a:cubicBezTo>
                    <a:pt x="9828" y="16395"/>
                    <a:pt x="10495" y="16005"/>
                    <a:pt x="11161" y="15875"/>
                  </a:cubicBezTo>
                  <a:cubicBezTo>
                    <a:pt x="11828" y="15745"/>
                    <a:pt x="12495" y="15875"/>
                    <a:pt x="12961" y="16265"/>
                  </a:cubicBezTo>
                  <a:cubicBezTo>
                    <a:pt x="13428" y="16655"/>
                    <a:pt x="13695" y="17306"/>
                    <a:pt x="13895" y="17957"/>
                  </a:cubicBezTo>
                  <a:cubicBezTo>
                    <a:pt x="14095" y="18607"/>
                    <a:pt x="14228" y="19258"/>
                    <a:pt x="14295" y="19908"/>
                  </a:cubicBezTo>
                  <a:cubicBezTo>
                    <a:pt x="14361" y="20559"/>
                    <a:pt x="14361" y="21210"/>
                    <a:pt x="14761" y="21275"/>
                  </a:cubicBezTo>
                  <a:cubicBezTo>
                    <a:pt x="15161" y="21340"/>
                    <a:pt x="15961" y="20819"/>
                    <a:pt x="17161" y="18737"/>
                  </a:cubicBezTo>
                  <a:cubicBezTo>
                    <a:pt x="18361" y="16655"/>
                    <a:pt x="19961" y="13012"/>
                    <a:pt x="20695" y="9824"/>
                  </a:cubicBezTo>
                  <a:cubicBezTo>
                    <a:pt x="21428" y="6636"/>
                    <a:pt x="21295" y="3904"/>
                    <a:pt x="20961" y="2342"/>
                  </a:cubicBezTo>
                  <a:cubicBezTo>
                    <a:pt x="20628" y="781"/>
                    <a:pt x="20095" y="390"/>
                    <a:pt x="1956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3" name="Line"/>
            <p:cNvSpPr/>
            <p:nvPr/>
          </p:nvSpPr>
          <p:spPr>
            <a:xfrm>
              <a:off x="3934942" y="203746"/>
              <a:ext cx="241480" cy="3230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2" h="21436" extrusionOk="0">
                  <a:moveTo>
                    <a:pt x="16430" y="7560"/>
                  </a:moveTo>
                  <a:cubicBezTo>
                    <a:pt x="16634" y="5554"/>
                    <a:pt x="16838" y="3549"/>
                    <a:pt x="16940" y="2160"/>
                  </a:cubicBezTo>
                  <a:cubicBezTo>
                    <a:pt x="17042" y="771"/>
                    <a:pt x="17042" y="0"/>
                    <a:pt x="16736" y="0"/>
                  </a:cubicBezTo>
                  <a:cubicBezTo>
                    <a:pt x="16430" y="0"/>
                    <a:pt x="15819" y="771"/>
                    <a:pt x="13476" y="3626"/>
                  </a:cubicBezTo>
                  <a:cubicBezTo>
                    <a:pt x="11132" y="6480"/>
                    <a:pt x="7057" y="11417"/>
                    <a:pt x="4612" y="14426"/>
                  </a:cubicBezTo>
                  <a:cubicBezTo>
                    <a:pt x="2166" y="17434"/>
                    <a:pt x="1351" y="18514"/>
                    <a:pt x="740" y="19440"/>
                  </a:cubicBezTo>
                  <a:cubicBezTo>
                    <a:pt x="129" y="20366"/>
                    <a:pt x="-279" y="21137"/>
                    <a:pt x="230" y="21369"/>
                  </a:cubicBezTo>
                  <a:cubicBezTo>
                    <a:pt x="740" y="21600"/>
                    <a:pt x="2166" y="21291"/>
                    <a:pt x="5325" y="19594"/>
                  </a:cubicBezTo>
                  <a:cubicBezTo>
                    <a:pt x="8483" y="17897"/>
                    <a:pt x="13374" y="14811"/>
                    <a:pt x="16329" y="12960"/>
                  </a:cubicBezTo>
                  <a:cubicBezTo>
                    <a:pt x="19283" y="11109"/>
                    <a:pt x="20302" y="10491"/>
                    <a:pt x="20812" y="10646"/>
                  </a:cubicBezTo>
                  <a:cubicBezTo>
                    <a:pt x="21321" y="10800"/>
                    <a:pt x="21321" y="11726"/>
                    <a:pt x="20506" y="13191"/>
                  </a:cubicBezTo>
                  <a:cubicBezTo>
                    <a:pt x="19691" y="14657"/>
                    <a:pt x="18061" y="16663"/>
                    <a:pt x="17246" y="17897"/>
                  </a:cubicBezTo>
                  <a:cubicBezTo>
                    <a:pt x="16430" y="19131"/>
                    <a:pt x="16430" y="19594"/>
                    <a:pt x="16430" y="200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4" name="Line"/>
            <p:cNvSpPr/>
            <p:nvPr/>
          </p:nvSpPr>
          <p:spPr>
            <a:xfrm>
              <a:off x="4278217" y="278153"/>
              <a:ext cx="296595" cy="2287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5" h="21035" extrusionOk="0">
                  <a:moveTo>
                    <a:pt x="1856" y="5560"/>
                  </a:moveTo>
                  <a:cubicBezTo>
                    <a:pt x="2700" y="5774"/>
                    <a:pt x="3544" y="5988"/>
                    <a:pt x="3966" y="6737"/>
                  </a:cubicBezTo>
                  <a:cubicBezTo>
                    <a:pt x="4388" y="7485"/>
                    <a:pt x="4388" y="8768"/>
                    <a:pt x="3881" y="10479"/>
                  </a:cubicBezTo>
                  <a:cubicBezTo>
                    <a:pt x="3375" y="12190"/>
                    <a:pt x="2363" y="14329"/>
                    <a:pt x="1519" y="16040"/>
                  </a:cubicBezTo>
                  <a:cubicBezTo>
                    <a:pt x="675" y="17750"/>
                    <a:pt x="0" y="19034"/>
                    <a:pt x="0" y="19996"/>
                  </a:cubicBezTo>
                  <a:cubicBezTo>
                    <a:pt x="0" y="20958"/>
                    <a:pt x="675" y="21600"/>
                    <a:pt x="2531" y="20317"/>
                  </a:cubicBezTo>
                  <a:cubicBezTo>
                    <a:pt x="4388" y="19034"/>
                    <a:pt x="7425" y="15826"/>
                    <a:pt x="10209" y="12404"/>
                  </a:cubicBezTo>
                  <a:cubicBezTo>
                    <a:pt x="12994" y="8982"/>
                    <a:pt x="15525" y="5347"/>
                    <a:pt x="17128" y="3101"/>
                  </a:cubicBezTo>
                  <a:cubicBezTo>
                    <a:pt x="18731" y="855"/>
                    <a:pt x="19406" y="0"/>
                    <a:pt x="20081" y="0"/>
                  </a:cubicBezTo>
                  <a:cubicBezTo>
                    <a:pt x="20756" y="0"/>
                    <a:pt x="21431" y="855"/>
                    <a:pt x="21516" y="2673"/>
                  </a:cubicBezTo>
                  <a:cubicBezTo>
                    <a:pt x="21600" y="4491"/>
                    <a:pt x="21094" y="7271"/>
                    <a:pt x="20841" y="9303"/>
                  </a:cubicBezTo>
                  <a:cubicBezTo>
                    <a:pt x="20588" y="11335"/>
                    <a:pt x="20588" y="12618"/>
                    <a:pt x="20588" y="1390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5" name="Line"/>
            <p:cNvSpPr/>
            <p:nvPr/>
          </p:nvSpPr>
          <p:spPr>
            <a:xfrm>
              <a:off x="4610723" y="216734"/>
              <a:ext cx="266961" cy="2637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489" extrusionOk="0">
                  <a:moveTo>
                    <a:pt x="15641" y="268"/>
                  </a:moveTo>
                  <a:cubicBezTo>
                    <a:pt x="16572" y="78"/>
                    <a:pt x="17503" y="-111"/>
                    <a:pt x="17503" y="78"/>
                  </a:cubicBezTo>
                  <a:cubicBezTo>
                    <a:pt x="17503" y="268"/>
                    <a:pt x="16572" y="836"/>
                    <a:pt x="14710" y="2257"/>
                  </a:cubicBezTo>
                  <a:cubicBezTo>
                    <a:pt x="12848" y="3678"/>
                    <a:pt x="10055" y="5952"/>
                    <a:pt x="8286" y="7563"/>
                  </a:cubicBezTo>
                  <a:cubicBezTo>
                    <a:pt x="6517" y="9173"/>
                    <a:pt x="5772" y="10121"/>
                    <a:pt x="6145" y="11163"/>
                  </a:cubicBezTo>
                  <a:cubicBezTo>
                    <a:pt x="6517" y="12205"/>
                    <a:pt x="8007" y="13342"/>
                    <a:pt x="10241" y="14194"/>
                  </a:cubicBezTo>
                  <a:cubicBezTo>
                    <a:pt x="12476" y="15047"/>
                    <a:pt x="15455" y="15615"/>
                    <a:pt x="17410" y="16184"/>
                  </a:cubicBezTo>
                  <a:cubicBezTo>
                    <a:pt x="19366" y="16752"/>
                    <a:pt x="20297" y="17321"/>
                    <a:pt x="20855" y="18078"/>
                  </a:cubicBezTo>
                  <a:cubicBezTo>
                    <a:pt x="21414" y="18836"/>
                    <a:pt x="21600" y="19784"/>
                    <a:pt x="21041" y="20447"/>
                  </a:cubicBezTo>
                  <a:cubicBezTo>
                    <a:pt x="20483" y="21110"/>
                    <a:pt x="19179" y="21489"/>
                    <a:pt x="15548" y="21489"/>
                  </a:cubicBezTo>
                  <a:cubicBezTo>
                    <a:pt x="11917" y="21489"/>
                    <a:pt x="5959" y="21110"/>
                    <a:pt x="0" y="207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6" name="Line"/>
            <p:cNvSpPr/>
            <p:nvPr/>
          </p:nvSpPr>
          <p:spPr>
            <a:xfrm>
              <a:off x="4926134" y="261876"/>
              <a:ext cx="375176" cy="277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4" h="21454" extrusionOk="0">
                  <a:moveTo>
                    <a:pt x="6314" y="2700"/>
                  </a:moveTo>
                  <a:cubicBezTo>
                    <a:pt x="5781" y="2160"/>
                    <a:pt x="5247" y="1620"/>
                    <a:pt x="4647" y="1800"/>
                  </a:cubicBezTo>
                  <a:cubicBezTo>
                    <a:pt x="4047" y="1980"/>
                    <a:pt x="3381" y="2880"/>
                    <a:pt x="2581" y="5490"/>
                  </a:cubicBezTo>
                  <a:cubicBezTo>
                    <a:pt x="1781" y="8100"/>
                    <a:pt x="847" y="12420"/>
                    <a:pt x="381" y="15210"/>
                  </a:cubicBezTo>
                  <a:cubicBezTo>
                    <a:pt x="-86" y="18000"/>
                    <a:pt x="-86" y="19260"/>
                    <a:pt x="181" y="20160"/>
                  </a:cubicBezTo>
                  <a:cubicBezTo>
                    <a:pt x="447" y="21060"/>
                    <a:pt x="981" y="21600"/>
                    <a:pt x="2247" y="21420"/>
                  </a:cubicBezTo>
                  <a:cubicBezTo>
                    <a:pt x="3514" y="21240"/>
                    <a:pt x="5514" y="20340"/>
                    <a:pt x="7247" y="18540"/>
                  </a:cubicBezTo>
                  <a:cubicBezTo>
                    <a:pt x="8981" y="16740"/>
                    <a:pt x="10447" y="14040"/>
                    <a:pt x="11381" y="12240"/>
                  </a:cubicBezTo>
                  <a:cubicBezTo>
                    <a:pt x="12314" y="10440"/>
                    <a:pt x="12714" y="9540"/>
                    <a:pt x="12981" y="9630"/>
                  </a:cubicBezTo>
                  <a:cubicBezTo>
                    <a:pt x="13247" y="9720"/>
                    <a:pt x="13381" y="10800"/>
                    <a:pt x="13247" y="12420"/>
                  </a:cubicBezTo>
                  <a:cubicBezTo>
                    <a:pt x="13114" y="14040"/>
                    <a:pt x="12714" y="16200"/>
                    <a:pt x="12514" y="17730"/>
                  </a:cubicBezTo>
                  <a:cubicBezTo>
                    <a:pt x="12314" y="19260"/>
                    <a:pt x="12314" y="20160"/>
                    <a:pt x="12714" y="20520"/>
                  </a:cubicBezTo>
                  <a:cubicBezTo>
                    <a:pt x="13114" y="20880"/>
                    <a:pt x="13914" y="20700"/>
                    <a:pt x="15247" y="18450"/>
                  </a:cubicBezTo>
                  <a:cubicBezTo>
                    <a:pt x="16581" y="16200"/>
                    <a:pt x="18447" y="11880"/>
                    <a:pt x="19581" y="8460"/>
                  </a:cubicBezTo>
                  <a:cubicBezTo>
                    <a:pt x="20714" y="5040"/>
                    <a:pt x="21114" y="2520"/>
                    <a:pt x="21514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7" name="Line"/>
            <p:cNvSpPr/>
            <p:nvPr/>
          </p:nvSpPr>
          <p:spPr>
            <a:xfrm>
              <a:off x="5350139" y="238032"/>
              <a:ext cx="572002" cy="283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50" extrusionOk="0">
                  <a:moveTo>
                    <a:pt x="0" y="8377"/>
                  </a:moveTo>
                  <a:cubicBezTo>
                    <a:pt x="351" y="8887"/>
                    <a:pt x="702" y="9398"/>
                    <a:pt x="1580" y="8887"/>
                  </a:cubicBezTo>
                  <a:cubicBezTo>
                    <a:pt x="2459" y="8377"/>
                    <a:pt x="3863" y="6846"/>
                    <a:pt x="4698" y="5656"/>
                  </a:cubicBezTo>
                  <a:cubicBezTo>
                    <a:pt x="5532" y="4465"/>
                    <a:pt x="5795" y="3615"/>
                    <a:pt x="5795" y="2850"/>
                  </a:cubicBezTo>
                  <a:cubicBezTo>
                    <a:pt x="5795" y="2084"/>
                    <a:pt x="5532" y="1404"/>
                    <a:pt x="5224" y="1319"/>
                  </a:cubicBezTo>
                  <a:cubicBezTo>
                    <a:pt x="4917" y="1234"/>
                    <a:pt x="4566" y="1744"/>
                    <a:pt x="3776" y="3785"/>
                  </a:cubicBezTo>
                  <a:cubicBezTo>
                    <a:pt x="2985" y="5826"/>
                    <a:pt x="1756" y="9398"/>
                    <a:pt x="1141" y="11779"/>
                  </a:cubicBezTo>
                  <a:cubicBezTo>
                    <a:pt x="527" y="14160"/>
                    <a:pt x="527" y="15350"/>
                    <a:pt x="1493" y="15946"/>
                  </a:cubicBezTo>
                  <a:cubicBezTo>
                    <a:pt x="2459" y="16541"/>
                    <a:pt x="4390" y="16541"/>
                    <a:pt x="5751" y="15776"/>
                  </a:cubicBezTo>
                  <a:cubicBezTo>
                    <a:pt x="7112" y="15010"/>
                    <a:pt x="7902" y="13479"/>
                    <a:pt x="8517" y="12204"/>
                  </a:cubicBezTo>
                  <a:cubicBezTo>
                    <a:pt x="9132" y="10928"/>
                    <a:pt x="9571" y="9908"/>
                    <a:pt x="9790" y="10078"/>
                  </a:cubicBezTo>
                  <a:cubicBezTo>
                    <a:pt x="10010" y="10248"/>
                    <a:pt x="10010" y="11609"/>
                    <a:pt x="9922" y="12799"/>
                  </a:cubicBezTo>
                  <a:cubicBezTo>
                    <a:pt x="9834" y="13990"/>
                    <a:pt x="9659" y="15010"/>
                    <a:pt x="9263" y="16541"/>
                  </a:cubicBezTo>
                  <a:cubicBezTo>
                    <a:pt x="8868" y="18072"/>
                    <a:pt x="8254" y="20113"/>
                    <a:pt x="8078" y="20623"/>
                  </a:cubicBezTo>
                  <a:cubicBezTo>
                    <a:pt x="7902" y="21133"/>
                    <a:pt x="8166" y="20113"/>
                    <a:pt x="8956" y="17391"/>
                  </a:cubicBezTo>
                  <a:cubicBezTo>
                    <a:pt x="9746" y="14670"/>
                    <a:pt x="11063" y="10248"/>
                    <a:pt x="12820" y="6846"/>
                  </a:cubicBezTo>
                  <a:cubicBezTo>
                    <a:pt x="14576" y="3445"/>
                    <a:pt x="16771" y="1064"/>
                    <a:pt x="18307" y="298"/>
                  </a:cubicBezTo>
                  <a:cubicBezTo>
                    <a:pt x="19844" y="-467"/>
                    <a:pt x="20722" y="383"/>
                    <a:pt x="21600" y="123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8" name="Line"/>
            <p:cNvSpPr/>
            <p:nvPr/>
          </p:nvSpPr>
          <p:spPr>
            <a:xfrm>
              <a:off x="6180239" y="0"/>
              <a:ext cx="272050" cy="486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17" extrusionOk="0">
                  <a:moveTo>
                    <a:pt x="21600" y="1686"/>
                  </a:moveTo>
                  <a:cubicBezTo>
                    <a:pt x="21415" y="1179"/>
                    <a:pt x="21231" y="672"/>
                    <a:pt x="20400" y="317"/>
                  </a:cubicBezTo>
                  <a:cubicBezTo>
                    <a:pt x="19569" y="-38"/>
                    <a:pt x="18092" y="-241"/>
                    <a:pt x="16800" y="520"/>
                  </a:cubicBezTo>
                  <a:cubicBezTo>
                    <a:pt x="15508" y="1280"/>
                    <a:pt x="14400" y="3004"/>
                    <a:pt x="12831" y="5590"/>
                  </a:cubicBezTo>
                  <a:cubicBezTo>
                    <a:pt x="11262" y="8176"/>
                    <a:pt x="9231" y="11624"/>
                    <a:pt x="7477" y="14413"/>
                  </a:cubicBezTo>
                  <a:cubicBezTo>
                    <a:pt x="5723" y="17201"/>
                    <a:pt x="4246" y="19331"/>
                    <a:pt x="3046" y="20345"/>
                  </a:cubicBezTo>
                  <a:cubicBezTo>
                    <a:pt x="1846" y="21359"/>
                    <a:pt x="923" y="21258"/>
                    <a:pt x="0" y="211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29" name="Line"/>
            <p:cNvSpPr/>
            <p:nvPr/>
          </p:nvSpPr>
          <p:spPr>
            <a:xfrm>
              <a:off x="6110482" y="161533"/>
              <a:ext cx="758020" cy="2827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1" extrusionOk="0">
                  <a:moveTo>
                    <a:pt x="0" y="14834"/>
                  </a:moveTo>
                  <a:cubicBezTo>
                    <a:pt x="1723" y="13440"/>
                    <a:pt x="3445" y="12047"/>
                    <a:pt x="5367" y="10479"/>
                  </a:cubicBezTo>
                  <a:cubicBezTo>
                    <a:pt x="7288" y="8911"/>
                    <a:pt x="9409" y="7169"/>
                    <a:pt x="10667" y="5863"/>
                  </a:cubicBezTo>
                  <a:cubicBezTo>
                    <a:pt x="11926" y="4556"/>
                    <a:pt x="12324" y="3685"/>
                    <a:pt x="12324" y="3772"/>
                  </a:cubicBezTo>
                  <a:cubicBezTo>
                    <a:pt x="12324" y="3859"/>
                    <a:pt x="11926" y="4905"/>
                    <a:pt x="11231" y="7430"/>
                  </a:cubicBezTo>
                  <a:cubicBezTo>
                    <a:pt x="10535" y="9956"/>
                    <a:pt x="9541" y="13963"/>
                    <a:pt x="8978" y="16488"/>
                  </a:cubicBezTo>
                  <a:cubicBezTo>
                    <a:pt x="8415" y="19014"/>
                    <a:pt x="8282" y="20059"/>
                    <a:pt x="8415" y="20669"/>
                  </a:cubicBezTo>
                  <a:cubicBezTo>
                    <a:pt x="8547" y="21279"/>
                    <a:pt x="8945" y="21453"/>
                    <a:pt x="10038" y="20582"/>
                  </a:cubicBezTo>
                  <a:cubicBezTo>
                    <a:pt x="11131" y="19711"/>
                    <a:pt x="12920" y="17795"/>
                    <a:pt x="14013" y="16750"/>
                  </a:cubicBezTo>
                  <a:cubicBezTo>
                    <a:pt x="15107" y="15705"/>
                    <a:pt x="15504" y="15530"/>
                    <a:pt x="15836" y="15705"/>
                  </a:cubicBezTo>
                  <a:cubicBezTo>
                    <a:pt x="16167" y="15879"/>
                    <a:pt x="16432" y="16401"/>
                    <a:pt x="16598" y="17272"/>
                  </a:cubicBezTo>
                  <a:cubicBezTo>
                    <a:pt x="16763" y="18143"/>
                    <a:pt x="16829" y="19363"/>
                    <a:pt x="17061" y="19711"/>
                  </a:cubicBezTo>
                  <a:cubicBezTo>
                    <a:pt x="17293" y="20059"/>
                    <a:pt x="17691" y="19537"/>
                    <a:pt x="18453" y="17359"/>
                  </a:cubicBezTo>
                  <a:cubicBezTo>
                    <a:pt x="19215" y="15182"/>
                    <a:pt x="20341" y="11350"/>
                    <a:pt x="20937" y="8563"/>
                  </a:cubicBezTo>
                  <a:cubicBezTo>
                    <a:pt x="21534" y="5776"/>
                    <a:pt x="21600" y="4034"/>
                    <a:pt x="21600" y="2640"/>
                  </a:cubicBezTo>
                  <a:cubicBezTo>
                    <a:pt x="21600" y="1247"/>
                    <a:pt x="21534" y="201"/>
                    <a:pt x="21335" y="27"/>
                  </a:cubicBezTo>
                  <a:cubicBezTo>
                    <a:pt x="21136" y="-147"/>
                    <a:pt x="20805" y="550"/>
                    <a:pt x="20573" y="1421"/>
                  </a:cubicBezTo>
                  <a:cubicBezTo>
                    <a:pt x="20341" y="2292"/>
                    <a:pt x="20209" y="3337"/>
                    <a:pt x="20076" y="438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0" name="Line"/>
            <p:cNvSpPr/>
            <p:nvPr/>
          </p:nvSpPr>
          <p:spPr>
            <a:xfrm>
              <a:off x="6924384" y="196605"/>
              <a:ext cx="250029" cy="2795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4" h="20946" extrusionOk="0">
                  <a:moveTo>
                    <a:pt x="5346" y="4367"/>
                  </a:moveTo>
                  <a:cubicBezTo>
                    <a:pt x="3434" y="9245"/>
                    <a:pt x="1523" y="14122"/>
                    <a:pt x="567" y="16996"/>
                  </a:cubicBezTo>
                  <a:cubicBezTo>
                    <a:pt x="-389" y="19871"/>
                    <a:pt x="-389" y="20742"/>
                    <a:pt x="2574" y="20916"/>
                  </a:cubicBezTo>
                  <a:cubicBezTo>
                    <a:pt x="5537" y="21090"/>
                    <a:pt x="11462" y="20567"/>
                    <a:pt x="15381" y="18042"/>
                  </a:cubicBezTo>
                  <a:cubicBezTo>
                    <a:pt x="19299" y="15516"/>
                    <a:pt x="21211" y="10987"/>
                    <a:pt x="20351" y="7416"/>
                  </a:cubicBezTo>
                  <a:cubicBezTo>
                    <a:pt x="19491" y="3845"/>
                    <a:pt x="15859" y="1232"/>
                    <a:pt x="12131" y="361"/>
                  </a:cubicBezTo>
                  <a:cubicBezTo>
                    <a:pt x="8404" y="-510"/>
                    <a:pt x="4581" y="361"/>
                    <a:pt x="758" y="123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1" name="Line"/>
            <p:cNvSpPr/>
            <p:nvPr/>
          </p:nvSpPr>
          <p:spPr>
            <a:xfrm>
              <a:off x="7503917" y="114907"/>
              <a:ext cx="318428" cy="5655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9" h="21442" extrusionOk="0">
                  <a:moveTo>
                    <a:pt x="20478" y="5573"/>
                  </a:moveTo>
                  <a:cubicBezTo>
                    <a:pt x="20170" y="4074"/>
                    <a:pt x="19861" y="2575"/>
                    <a:pt x="19475" y="1649"/>
                  </a:cubicBezTo>
                  <a:cubicBezTo>
                    <a:pt x="19090" y="724"/>
                    <a:pt x="18627" y="371"/>
                    <a:pt x="17855" y="151"/>
                  </a:cubicBezTo>
                  <a:cubicBezTo>
                    <a:pt x="17084" y="-70"/>
                    <a:pt x="16004" y="-158"/>
                    <a:pt x="14075" y="680"/>
                  </a:cubicBezTo>
                  <a:cubicBezTo>
                    <a:pt x="12147" y="1517"/>
                    <a:pt x="9370" y="3280"/>
                    <a:pt x="6901" y="5264"/>
                  </a:cubicBezTo>
                  <a:cubicBezTo>
                    <a:pt x="4433" y="7248"/>
                    <a:pt x="2273" y="9452"/>
                    <a:pt x="1115" y="10818"/>
                  </a:cubicBezTo>
                  <a:cubicBezTo>
                    <a:pt x="-42" y="12185"/>
                    <a:pt x="-196" y="12714"/>
                    <a:pt x="190" y="12978"/>
                  </a:cubicBezTo>
                  <a:cubicBezTo>
                    <a:pt x="575" y="13243"/>
                    <a:pt x="1501" y="13243"/>
                    <a:pt x="3815" y="12626"/>
                  </a:cubicBezTo>
                  <a:cubicBezTo>
                    <a:pt x="6130" y="12009"/>
                    <a:pt x="9833" y="10774"/>
                    <a:pt x="12455" y="9628"/>
                  </a:cubicBezTo>
                  <a:cubicBezTo>
                    <a:pt x="15078" y="8482"/>
                    <a:pt x="16621" y="7424"/>
                    <a:pt x="17778" y="6675"/>
                  </a:cubicBezTo>
                  <a:cubicBezTo>
                    <a:pt x="18935" y="5925"/>
                    <a:pt x="19707" y="5484"/>
                    <a:pt x="20324" y="5440"/>
                  </a:cubicBezTo>
                  <a:cubicBezTo>
                    <a:pt x="20941" y="5396"/>
                    <a:pt x="21404" y="5749"/>
                    <a:pt x="20941" y="7071"/>
                  </a:cubicBezTo>
                  <a:cubicBezTo>
                    <a:pt x="20478" y="8394"/>
                    <a:pt x="19090" y="10686"/>
                    <a:pt x="17161" y="13066"/>
                  </a:cubicBezTo>
                  <a:cubicBezTo>
                    <a:pt x="15233" y="15447"/>
                    <a:pt x="12764" y="17915"/>
                    <a:pt x="11298" y="19326"/>
                  </a:cubicBezTo>
                  <a:cubicBezTo>
                    <a:pt x="9833" y="20737"/>
                    <a:pt x="9370" y="21089"/>
                    <a:pt x="8907" y="2144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2" name="Line"/>
            <p:cNvSpPr/>
            <p:nvPr/>
          </p:nvSpPr>
          <p:spPr>
            <a:xfrm>
              <a:off x="7895067" y="143426"/>
              <a:ext cx="554152" cy="2560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0685" extrusionOk="0">
                  <a:moveTo>
                    <a:pt x="2196" y="3370"/>
                  </a:moveTo>
                  <a:cubicBezTo>
                    <a:pt x="1479" y="5624"/>
                    <a:pt x="762" y="7878"/>
                    <a:pt x="359" y="10507"/>
                  </a:cubicBezTo>
                  <a:cubicBezTo>
                    <a:pt x="-44" y="13137"/>
                    <a:pt x="-134" y="16142"/>
                    <a:pt x="225" y="18208"/>
                  </a:cubicBezTo>
                  <a:cubicBezTo>
                    <a:pt x="583" y="20274"/>
                    <a:pt x="1390" y="21401"/>
                    <a:pt x="3048" y="20180"/>
                  </a:cubicBezTo>
                  <a:cubicBezTo>
                    <a:pt x="4706" y="18959"/>
                    <a:pt x="7215" y="15391"/>
                    <a:pt x="8605" y="12855"/>
                  </a:cubicBezTo>
                  <a:cubicBezTo>
                    <a:pt x="9994" y="10319"/>
                    <a:pt x="10263" y="8817"/>
                    <a:pt x="10576" y="6938"/>
                  </a:cubicBezTo>
                  <a:cubicBezTo>
                    <a:pt x="10890" y="5060"/>
                    <a:pt x="11249" y="2806"/>
                    <a:pt x="11383" y="2149"/>
                  </a:cubicBezTo>
                  <a:cubicBezTo>
                    <a:pt x="11517" y="1491"/>
                    <a:pt x="11428" y="2431"/>
                    <a:pt x="11293" y="3745"/>
                  </a:cubicBezTo>
                  <a:cubicBezTo>
                    <a:pt x="11159" y="5060"/>
                    <a:pt x="10980" y="6751"/>
                    <a:pt x="10890" y="8065"/>
                  </a:cubicBezTo>
                  <a:cubicBezTo>
                    <a:pt x="10800" y="9380"/>
                    <a:pt x="10800" y="10319"/>
                    <a:pt x="11069" y="10977"/>
                  </a:cubicBezTo>
                  <a:cubicBezTo>
                    <a:pt x="11338" y="11634"/>
                    <a:pt x="11876" y="12010"/>
                    <a:pt x="13220" y="11352"/>
                  </a:cubicBezTo>
                  <a:cubicBezTo>
                    <a:pt x="14565" y="10695"/>
                    <a:pt x="16716" y="9004"/>
                    <a:pt x="18195" y="7314"/>
                  </a:cubicBezTo>
                  <a:cubicBezTo>
                    <a:pt x="19673" y="5624"/>
                    <a:pt x="20480" y="3933"/>
                    <a:pt x="20928" y="2618"/>
                  </a:cubicBezTo>
                  <a:cubicBezTo>
                    <a:pt x="21376" y="1304"/>
                    <a:pt x="21466" y="364"/>
                    <a:pt x="21242" y="83"/>
                  </a:cubicBezTo>
                  <a:cubicBezTo>
                    <a:pt x="21018" y="-199"/>
                    <a:pt x="20480" y="177"/>
                    <a:pt x="19270" y="2149"/>
                  </a:cubicBezTo>
                  <a:cubicBezTo>
                    <a:pt x="18060" y="4121"/>
                    <a:pt x="16178" y="7690"/>
                    <a:pt x="15103" y="9850"/>
                  </a:cubicBezTo>
                  <a:cubicBezTo>
                    <a:pt x="14027" y="12010"/>
                    <a:pt x="13758" y="12761"/>
                    <a:pt x="13803" y="13888"/>
                  </a:cubicBezTo>
                  <a:cubicBezTo>
                    <a:pt x="13848" y="15015"/>
                    <a:pt x="14206" y="16518"/>
                    <a:pt x="14654" y="17175"/>
                  </a:cubicBezTo>
                  <a:cubicBezTo>
                    <a:pt x="15103" y="17832"/>
                    <a:pt x="15640" y="17644"/>
                    <a:pt x="16178" y="1745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3" name="Line"/>
            <p:cNvSpPr/>
            <p:nvPr/>
          </p:nvSpPr>
          <p:spPr>
            <a:xfrm>
              <a:off x="8433366" y="157242"/>
              <a:ext cx="223221" cy="2758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2" extrusionOk="0">
                  <a:moveTo>
                    <a:pt x="21600" y="0"/>
                  </a:moveTo>
                  <a:cubicBezTo>
                    <a:pt x="16650" y="2904"/>
                    <a:pt x="11700" y="5808"/>
                    <a:pt x="9000" y="7714"/>
                  </a:cubicBezTo>
                  <a:cubicBezTo>
                    <a:pt x="6300" y="9620"/>
                    <a:pt x="5850" y="10528"/>
                    <a:pt x="5513" y="11435"/>
                  </a:cubicBezTo>
                  <a:cubicBezTo>
                    <a:pt x="5175" y="12343"/>
                    <a:pt x="4950" y="13250"/>
                    <a:pt x="5738" y="14067"/>
                  </a:cubicBezTo>
                  <a:cubicBezTo>
                    <a:pt x="6525" y="14884"/>
                    <a:pt x="8325" y="15610"/>
                    <a:pt x="10462" y="16336"/>
                  </a:cubicBezTo>
                  <a:cubicBezTo>
                    <a:pt x="12600" y="17062"/>
                    <a:pt x="15075" y="17788"/>
                    <a:pt x="16650" y="18514"/>
                  </a:cubicBezTo>
                  <a:cubicBezTo>
                    <a:pt x="18225" y="19240"/>
                    <a:pt x="18900" y="19966"/>
                    <a:pt x="18563" y="20511"/>
                  </a:cubicBezTo>
                  <a:cubicBezTo>
                    <a:pt x="18225" y="21055"/>
                    <a:pt x="16875" y="21418"/>
                    <a:pt x="13837" y="21509"/>
                  </a:cubicBezTo>
                  <a:cubicBezTo>
                    <a:pt x="10800" y="21600"/>
                    <a:pt x="6075" y="21418"/>
                    <a:pt x="3375" y="20874"/>
                  </a:cubicBezTo>
                  <a:cubicBezTo>
                    <a:pt x="675" y="20329"/>
                    <a:pt x="0" y="19422"/>
                    <a:pt x="0" y="18514"/>
                  </a:cubicBezTo>
                  <a:cubicBezTo>
                    <a:pt x="0" y="17607"/>
                    <a:pt x="675" y="16699"/>
                    <a:pt x="1350" y="1579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4" name="Line"/>
            <p:cNvSpPr/>
            <p:nvPr/>
          </p:nvSpPr>
          <p:spPr>
            <a:xfrm>
              <a:off x="8684488" y="9513"/>
              <a:ext cx="224938" cy="4407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7" h="21547" extrusionOk="0">
                  <a:moveTo>
                    <a:pt x="15055" y="1425"/>
                  </a:moveTo>
                  <a:cubicBezTo>
                    <a:pt x="17455" y="743"/>
                    <a:pt x="19855" y="61"/>
                    <a:pt x="20727" y="4"/>
                  </a:cubicBezTo>
                  <a:cubicBezTo>
                    <a:pt x="21600" y="-53"/>
                    <a:pt x="20945" y="515"/>
                    <a:pt x="18982" y="2164"/>
                  </a:cubicBezTo>
                  <a:cubicBezTo>
                    <a:pt x="17018" y="3812"/>
                    <a:pt x="13745" y="6541"/>
                    <a:pt x="10909" y="9781"/>
                  </a:cubicBezTo>
                  <a:cubicBezTo>
                    <a:pt x="8073" y="13021"/>
                    <a:pt x="5673" y="16772"/>
                    <a:pt x="3927" y="18819"/>
                  </a:cubicBezTo>
                  <a:cubicBezTo>
                    <a:pt x="2182" y="20865"/>
                    <a:pt x="1091" y="21206"/>
                    <a:pt x="0" y="2154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5" name="Line"/>
            <p:cNvSpPr/>
            <p:nvPr/>
          </p:nvSpPr>
          <p:spPr>
            <a:xfrm>
              <a:off x="8635659" y="210362"/>
              <a:ext cx="404587" cy="1930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57" extrusionOk="0">
                  <a:moveTo>
                    <a:pt x="0" y="11593"/>
                  </a:moveTo>
                  <a:cubicBezTo>
                    <a:pt x="124" y="10086"/>
                    <a:pt x="248" y="8579"/>
                    <a:pt x="1055" y="7197"/>
                  </a:cubicBezTo>
                  <a:cubicBezTo>
                    <a:pt x="1862" y="5816"/>
                    <a:pt x="3352" y="4560"/>
                    <a:pt x="5710" y="3555"/>
                  </a:cubicBezTo>
                  <a:cubicBezTo>
                    <a:pt x="8069" y="2551"/>
                    <a:pt x="11297" y="1797"/>
                    <a:pt x="13283" y="1295"/>
                  </a:cubicBezTo>
                  <a:cubicBezTo>
                    <a:pt x="15269" y="793"/>
                    <a:pt x="16014" y="541"/>
                    <a:pt x="16821" y="290"/>
                  </a:cubicBezTo>
                  <a:cubicBezTo>
                    <a:pt x="17628" y="39"/>
                    <a:pt x="18497" y="-212"/>
                    <a:pt x="18931" y="290"/>
                  </a:cubicBezTo>
                  <a:cubicBezTo>
                    <a:pt x="19366" y="793"/>
                    <a:pt x="19366" y="2048"/>
                    <a:pt x="18745" y="4811"/>
                  </a:cubicBezTo>
                  <a:cubicBezTo>
                    <a:pt x="18124" y="7574"/>
                    <a:pt x="16883" y="11844"/>
                    <a:pt x="16076" y="14607"/>
                  </a:cubicBezTo>
                  <a:cubicBezTo>
                    <a:pt x="15269" y="17369"/>
                    <a:pt x="14897" y="18625"/>
                    <a:pt x="14959" y="19630"/>
                  </a:cubicBezTo>
                  <a:cubicBezTo>
                    <a:pt x="15021" y="20635"/>
                    <a:pt x="15517" y="21388"/>
                    <a:pt x="16697" y="20383"/>
                  </a:cubicBezTo>
                  <a:cubicBezTo>
                    <a:pt x="17876" y="19379"/>
                    <a:pt x="19738" y="16616"/>
                    <a:pt x="21600" y="138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6" name="Line"/>
            <p:cNvSpPr/>
            <p:nvPr/>
          </p:nvSpPr>
          <p:spPr>
            <a:xfrm>
              <a:off x="9137904" y="189435"/>
              <a:ext cx="483172" cy="2294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3" h="20691" extrusionOk="0">
                  <a:moveTo>
                    <a:pt x="0" y="5905"/>
                  </a:moveTo>
                  <a:cubicBezTo>
                    <a:pt x="720" y="4856"/>
                    <a:pt x="1440" y="3807"/>
                    <a:pt x="2057" y="3178"/>
                  </a:cubicBezTo>
                  <a:cubicBezTo>
                    <a:pt x="2674" y="2549"/>
                    <a:pt x="3188" y="2340"/>
                    <a:pt x="3446" y="2759"/>
                  </a:cubicBezTo>
                  <a:cubicBezTo>
                    <a:pt x="3703" y="3178"/>
                    <a:pt x="3703" y="4227"/>
                    <a:pt x="3137" y="6429"/>
                  </a:cubicBezTo>
                  <a:cubicBezTo>
                    <a:pt x="2571" y="8631"/>
                    <a:pt x="1440" y="11986"/>
                    <a:pt x="771" y="14398"/>
                  </a:cubicBezTo>
                  <a:cubicBezTo>
                    <a:pt x="103" y="16809"/>
                    <a:pt x="-103" y="18277"/>
                    <a:pt x="463" y="19431"/>
                  </a:cubicBezTo>
                  <a:cubicBezTo>
                    <a:pt x="1028" y="20584"/>
                    <a:pt x="2366" y="21423"/>
                    <a:pt x="4166" y="19745"/>
                  </a:cubicBezTo>
                  <a:cubicBezTo>
                    <a:pt x="5966" y="18068"/>
                    <a:pt x="8228" y="13873"/>
                    <a:pt x="9308" y="10623"/>
                  </a:cubicBezTo>
                  <a:cubicBezTo>
                    <a:pt x="10388" y="7373"/>
                    <a:pt x="10286" y="5066"/>
                    <a:pt x="8948" y="3388"/>
                  </a:cubicBezTo>
                  <a:cubicBezTo>
                    <a:pt x="7611" y="1710"/>
                    <a:pt x="5040" y="662"/>
                    <a:pt x="3394" y="242"/>
                  </a:cubicBezTo>
                  <a:cubicBezTo>
                    <a:pt x="1748" y="-177"/>
                    <a:pt x="1028" y="33"/>
                    <a:pt x="1080" y="242"/>
                  </a:cubicBezTo>
                  <a:cubicBezTo>
                    <a:pt x="1131" y="452"/>
                    <a:pt x="1954" y="662"/>
                    <a:pt x="4114" y="767"/>
                  </a:cubicBezTo>
                  <a:cubicBezTo>
                    <a:pt x="6274" y="872"/>
                    <a:pt x="9771" y="872"/>
                    <a:pt x="12034" y="1815"/>
                  </a:cubicBezTo>
                  <a:cubicBezTo>
                    <a:pt x="14297" y="2759"/>
                    <a:pt x="15326" y="4646"/>
                    <a:pt x="15686" y="6743"/>
                  </a:cubicBezTo>
                  <a:cubicBezTo>
                    <a:pt x="16046" y="8840"/>
                    <a:pt x="15737" y="11147"/>
                    <a:pt x="15017" y="12930"/>
                  </a:cubicBezTo>
                  <a:cubicBezTo>
                    <a:pt x="14297" y="14712"/>
                    <a:pt x="13166" y="15971"/>
                    <a:pt x="12291" y="16705"/>
                  </a:cubicBezTo>
                  <a:cubicBezTo>
                    <a:pt x="11417" y="17439"/>
                    <a:pt x="10800" y="17648"/>
                    <a:pt x="10954" y="17334"/>
                  </a:cubicBezTo>
                  <a:cubicBezTo>
                    <a:pt x="11108" y="17019"/>
                    <a:pt x="12034" y="16180"/>
                    <a:pt x="13371" y="15027"/>
                  </a:cubicBezTo>
                  <a:cubicBezTo>
                    <a:pt x="14708" y="13873"/>
                    <a:pt x="16457" y="12406"/>
                    <a:pt x="17846" y="11357"/>
                  </a:cubicBezTo>
                  <a:cubicBezTo>
                    <a:pt x="19234" y="10308"/>
                    <a:pt x="20263" y="9679"/>
                    <a:pt x="20828" y="9994"/>
                  </a:cubicBezTo>
                  <a:cubicBezTo>
                    <a:pt x="21394" y="10308"/>
                    <a:pt x="21497" y="11567"/>
                    <a:pt x="21240" y="13140"/>
                  </a:cubicBezTo>
                  <a:cubicBezTo>
                    <a:pt x="20983" y="14712"/>
                    <a:pt x="20366" y="16600"/>
                    <a:pt x="19748" y="1848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7" name="Line"/>
            <p:cNvSpPr/>
            <p:nvPr/>
          </p:nvSpPr>
          <p:spPr>
            <a:xfrm>
              <a:off x="9661076" y="125597"/>
              <a:ext cx="381789" cy="288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50" extrusionOk="0">
                  <a:moveTo>
                    <a:pt x="13745" y="797"/>
                  </a:moveTo>
                  <a:cubicBezTo>
                    <a:pt x="14531" y="451"/>
                    <a:pt x="15316" y="106"/>
                    <a:pt x="15382" y="19"/>
                  </a:cubicBezTo>
                  <a:cubicBezTo>
                    <a:pt x="15447" y="-67"/>
                    <a:pt x="14793" y="106"/>
                    <a:pt x="12764" y="1315"/>
                  </a:cubicBezTo>
                  <a:cubicBezTo>
                    <a:pt x="10735" y="2525"/>
                    <a:pt x="7331" y="4771"/>
                    <a:pt x="5367" y="6240"/>
                  </a:cubicBezTo>
                  <a:cubicBezTo>
                    <a:pt x="3404" y="7709"/>
                    <a:pt x="2880" y="8400"/>
                    <a:pt x="2618" y="9178"/>
                  </a:cubicBezTo>
                  <a:cubicBezTo>
                    <a:pt x="2356" y="9955"/>
                    <a:pt x="2356" y="10819"/>
                    <a:pt x="3207" y="11338"/>
                  </a:cubicBezTo>
                  <a:cubicBezTo>
                    <a:pt x="4058" y="11856"/>
                    <a:pt x="5760" y="12029"/>
                    <a:pt x="8575" y="12461"/>
                  </a:cubicBezTo>
                  <a:cubicBezTo>
                    <a:pt x="11389" y="12893"/>
                    <a:pt x="15316" y="13584"/>
                    <a:pt x="17542" y="14189"/>
                  </a:cubicBezTo>
                  <a:cubicBezTo>
                    <a:pt x="19767" y="14794"/>
                    <a:pt x="20291" y="15312"/>
                    <a:pt x="20749" y="16090"/>
                  </a:cubicBezTo>
                  <a:cubicBezTo>
                    <a:pt x="21207" y="16867"/>
                    <a:pt x="21600" y="17904"/>
                    <a:pt x="21469" y="18855"/>
                  </a:cubicBezTo>
                  <a:cubicBezTo>
                    <a:pt x="21338" y="19805"/>
                    <a:pt x="20684" y="20669"/>
                    <a:pt x="17804" y="21101"/>
                  </a:cubicBezTo>
                  <a:cubicBezTo>
                    <a:pt x="14924" y="21533"/>
                    <a:pt x="9818" y="21533"/>
                    <a:pt x="6480" y="21274"/>
                  </a:cubicBezTo>
                  <a:cubicBezTo>
                    <a:pt x="3142" y="21015"/>
                    <a:pt x="1571" y="20496"/>
                    <a:pt x="0" y="199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8" name="Line"/>
            <p:cNvSpPr/>
            <p:nvPr/>
          </p:nvSpPr>
          <p:spPr>
            <a:xfrm>
              <a:off x="10428395" y="136315"/>
              <a:ext cx="13952" cy="1046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7200" y="7200"/>
                    <a:pt x="14400" y="144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39" name="Line"/>
            <p:cNvSpPr/>
            <p:nvPr/>
          </p:nvSpPr>
          <p:spPr>
            <a:xfrm>
              <a:off x="10365615" y="387437"/>
              <a:ext cx="48829" cy="13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0" name="Line"/>
            <p:cNvSpPr/>
            <p:nvPr/>
          </p:nvSpPr>
          <p:spPr>
            <a:xfrm>
              <a:off x="514023" y="1587746"/>
              <a:ext cx="78740" cy="2994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98" h="21398" extrusionOk="0">
                  <a:moveTo>
                    <a:pt x="20898" y="3453"/>
                  </a:moveTo>
                  <a:cubicBezTo>
                    <a:pt x="18429" y="2456"/>
                    <a:pt x="15961" y="1460"/>
                    <a:pt x="12567" y="795"/>
                  </a:cubicBezTo>
                  <a:cubicBezTo>
                    <a:pt x="9172" y="130"/>
                    <a:pt x="4852" y="-202"/>
                    <a:pt x="2384" y="130"/>
                  </a:cubicBezTo>
                  <a:cubicBezTo>
                    <a:pt x="-85" y="463"/>
                    <a:pt x="-702" y="1460"/>
                    <a:pt x="841" y="3703"/>
                  </a:cubicBezTo>
                  <a:cubicBezTo>
                    <a:pt x="2384" y="5946"/>
                    <a:pt x="6087" y="9435"/>
                    <a:pt x="7938" y="12592"/>
                  </a:cubicBezTo>
                  <a:cubicBezTo>
                    <a:pt x="9789" y="15749"/>
                    <a:pt x="9789" y="18573"/>
                    <a:pt x="9789" y="2139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1" name="Line"/>
            <p:cNvSpPr/>
            <p:nvPr/>
          </p:nvSpPr>
          <p:spPr>
            <a:xfrm>
              <a:off x="170497" y="1335684"/>
              <a:ext cx="803818" cy="7514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414" extrusionOk="0">
                  <a:moveTo>
                    <a:pt x="1580" y="8361"/>
                  </a:moveTo>
                  <a:cubicBezTo>
                    <a:pt x="1395" y="8096"/>
                    <a:pt x="1210" y="7831"/>
                    <a:pt x="1457" y="7135"/>
                  </a:cubicBezTo>
                  <a:cubicBezTo>
                    <a:pt x="1704" y="6440"/>
                    <a:pt x="2383" y="5313"/>
                    <a:pt x="3586" y="4021"/>
                  </a:cubicBezTo>
                  <a:cubicBezTo>
                    <a:pt x="4789" y="2729"/>
                    <a:pt x="6517" y="1272"/>
                    <a:pt x="8400" y="543"/>
                  </a:cubicBezTo>
                  <a:cubicBezTo>
                    <a:pt x="10282" y="-186"/>
                    <a:pt x="12319" y="-186"/>
                    <a:pt x="14139" y="576"/>
                  </a:cubicBezTo>
                  <a:cubicBezTo>
                    <a:pt x="15960" y="1338"/>
                    <a:pt x="17564" y="2862"/>
                    <a:pt x="18829" y="4750"/>
                  </a:cubicBezTo>
                  <a:cubicBezTo>
                    <a:pt x="20095" y="6639"/>
                    <a:pt x="21020" y="8891"/>
                    <a:pt x="21267" y="10945"/>
                  </a:cubicBezTo>
                  <a:cubicBezTo>
                    <a:pt x="21514" y="12999"/>
                    <a:pt x="21082" y="14854"/>
                    <a:pt x="20002" y="16412"/>
                  </a:cubicBezTo>
                  <a:cubicBezTo>
                    <a:pt x="18922" y="17969"/>
                    <a:pt x="17194" y="19227"/>
                    <a:pt x="15157" y="20089"/>
                  </a:cubicBezTo>
                  <a:cubicBezTo>
                    <a:pt x="13121" y="20950"/>
                    <a:pt x="10776" y="21414"/>
                    <a:pt x="8492" y="21414"/>
                  </a:cubicBezTo>
                  <a:cubicBezTo>
                    <a:pt x="6209" y="21414"/>
                    <a:pt x="3987" y="20950"/>
                    <a:pt x="2413" y="19758"/>
                  </a:cubicBezTo>
                  <a:cubicBezTo>
                    <a:pt x="840" y="18565"/>
                    <a:pt x="-86" y="16643"/>
                    <a:pt x="7" y="14921"/>
                  </a:cubicBezTo>
                  <a:cubicBezTo>
                    <a:pt x="99" y="13198"/>
                    <a:pt x="1210" y="11674"/>
                    <a:pt x="2568" y="10481"/>
                  </a:cubicBezTo>
                  <a:cubicBezTo>
                    <a:pt x="3925" y="9289"/>
                    <a:pt x="5530" y="8427"/>
                    <a:pt x="7135" y="75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2" name="Line"/>
            <p:cNvSpPr/>
            <p:nvPr/>
          </p:nvSpPr>
          <p:spPr>
            <a:xfrm>
              <a:off x="1228651" y="1349576"/>
              <a:ext cx="414104" cy="528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3" h="21270" extrusionOk="0">
                  <a:moveTo>
                    <a:pt x="3523" y="4228"/>
                  </a:moveTo>
                  <a:cubicBezTo>
                    <a:pt x="3404" y="3667"/>
                    <a:pt x="3284" y="3106"/>
                    <a:pt x="3165" y="3293"/>
                  </a:cubicBezTo>
                  <a:cubicBezTo>
                    <a:pt x="3046" y="3480"/>
                    <a:pt x="2926" y="4415"/>
                    <a:pt x="2568" y="6332"/>
                  </a:cubicBezTo>
                  <a:cubicBezTo>
                    <a:pt x="2210" y="8249"/>
                    <a:pt x="1614" y="11147"/>
                    <a:pt x="1136" y="13438"/>
                  </a:cubicBezTo>
                  <a:cubicBezTo>
                    <a:pt x="659" y="15729"/>
                    <a:pt x="301" y="17412"/>
                    <a:pt x="122" y="18488"/>
                  </a:cubicBezTo>
                  <a:cubicBezTo>
                    <a:pt x="-57" y="19563"/>
                    <a:pt x="-57" y="20030"/>
                    <a:pt x="241" y="20264"/>
                  </a:cubicBezTo>
                  <a:cubicBezTo>
                    <a:pt x="540" y="20498"/>
                    <a:pt x="1136" y="20498"/>
                    <a:pt x="2091" y="19984"/>
                  </a:cubicBezTo>
                  <a:cubicBezTo>
                    <a:pt x="3046" y="19469"/>
                    <a:pt x="4358" y="18441"/>
                    <a:pt x="5313" y="17646"/>
                  </a:cubicBezTo>
                  <a:cubicBezTo>
                    <a:pt x="6268" y="16851"/>
                    <a:pt x="6865" y="16290"/>
                    <a:pt x="7521" y="15916"/>
                  </a:cubicBezTo>
                  <a:cubicBezTo>
                    <a:pt x="8177" y="15542"/>
                    <a:pt x="8893" y="15355"/>
                    <a:pt x="9729" y="15729"/>
                  </a:cubicBezTo>
                  <a:cubicBezTo>
                    <a:pt x="10564" y="16103"/>
                    <a:pt x="11519" y="17038"/>
                    <a:pt x="12175" y="17739"/>
                  </a:cubicBezTo>
                  <a:cubicBezTo>
                    <a:pt x="12831" y="18441"/>
                    <a:pt x="13189" y="18908"/>
                    <a:pt x="13547" y="19516"/>
                  </a:cubicBezTo>
                  <a:cubicBezTo>
                    <a:pt x="13905" y="20124"/>
                    <a:pt x="14263" y="20872"/>
                    <a:pt x="14741" y="21152"/>
                  </a:cubicBezTo>
                  <a:cubicBezTo>
                    <a:pt x="15218" y="21433"/>
                    <a:pt x="15815" y="21246"/>
                    <a:pt x="17008" y="20217"/>
                  </a:cubicBezTo>
                  <a:cubicBezTo>
                    <a:pt x="18202" y="19189"/>
                    <a:pt x="19992" y="17319"/>
                    <a:pt x="20767" y="14794"/>
                  </a:cubicBezTo>
                  <a:cubicBezTo>
                    <a:pt x="21543" y="12269"/>
                    <a:pt x="21304" y="9090"/>
                    <a:pt x="20648" y="6612"/>
                  </a:cubicBezTo>
                  <a:cubicBezTo>
                    <a:pt x="19992" y="4134"/>
                    <a:pt x="18918" y="2358"/>
                    <a:pt x="18142" y="1282"/>
                  </a:cubicBezTo>
                  <a:cubicBezTo>
                    <a:pt x="17366" y="207"/>
                    <a:pt x="16889" y="-167"/>
                    <a:pt x="16770" y="67"/>
                  </a:cubicBezTo>
                  <a:cubicBezTo>
                    <a:pt x="16650" y="301"/>
                    <a:pt x="16889" y="1142"/>
                    <a:pt x="17128" y="198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3" name="Line"/>
            <p:cNvSpPr/>
            <p:nvPr/>
          </p:nvSpPr>
          <p:spPr>
            <a:xfrm>
              <a:off x="1653057" y="1293862"/>
              <a:ext cx="732442" cy="8514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3" extrusionOk="0">
                  <a:moveTo>
                    <a:pt x="0" y="1243"/>
                  </a:moveTo>
                  <a:cubicBezTo>
                    <a:pt x="69" y="715"/>
                    <a:pt x="137" y="186"/>
                    <a:pt x="274" y="40"/>
                  </a:cubicBezTo>
                  <a:cubicBezTo>
                    <a:pt x="411" y="-107"/>
                    <a:pt x="617" y="128"/>
                    <a:pt x="960" y="1184"/>
                  </a:cubicBezTo>
                  <a:cubicBezTo>
                    <a:pt x="1303" y="2241"/>
                    <a:pt x="1783" y="4119"/>
                    <a:pt x="2023" y="6027"/>
                  </a:cubicBezTo>
                  <a:cubicBezTo>
                    <a:pt x="2263" y="7934"/>
                    <a:pt x="2263" y="9871"/>
                    <a:pt x="2229" y="11104"/>
                  </a:cubicBezTo>
                  <a:cubicBezTo>
                    <a:pt x="2194" y="12336"/>
                    <a:pt x="2126" y="12865"/>
                    <a:pt x="2126" y="13334"/>
                  </a:cubicBezTo>
                  <a:cubicBezTo>
                    <a:pt x="2126" y="13804"/>
                    <a:pt x="2194" y="14215"/>
                    <a:pt x="2400" y="14303"/>
                  </a:cubicBezTo>
                  <a:cubicBezTo>
                    <a:pt x="2606" y="14391"/>
                    <a:pt x="2949" y="14156"/>
                    <a:pt x="3531" y="13217"/>
                  </a:cubicBezTo>
                  <a:cubicBezTo>
                    <a:pt x="4114" y="12278"/>
                    <a:pt x="4937" y="10634"/>
                    <a:pt x="5417" y="9666"/>
                  </a:cubicBezTo>
                  <a:cubicBezTo>
                    <a:pt x="5897" y="8697"/>
                    <a:pt x="6034" y="8404"/>
                    <a:pt x="6206" y="8140"/>
                  </a:cubicBezTo>
                  <a:cubicBezTo>
                    <a:pt x="6377" y="7876"/>
                    <a:pt x="6583" y="7641"/>
                    <a:pt x="6823" y="7611"/>
                  </a:cubicBezTo>
                  <a:cubicBezTo>
                    <a:pt x="7063" y="7582"/>
                    <a:pt x="7337" y="7758"/>
                    <a:pt x="7577" y="8580"/>
                  </a:cubicBezTo>
                  <a:cubicBezTo>
                    <a:pt x="7817" y="9402"/>
                    <a:pt x="8023" y="10869"/>
                    <a:pt x="8126" y="11750"/>
                  </a:cubicBezTo>
                  <a:cubicBezTo>
                    <a:pt x="8229" y="12630"/>
                    <a:pt x="8229" y="12923"/>
                    <a:pt x="8263" y="13246"/>
                  </a:cubicBezTo>
                  <a:cubicBezTo>
                    <a:pt x="8297" y="13569"/>
                    <a:pt x="8366" y="13921"/>
                    <a:pt x="8537" y="13980"/>
                  </a:cubicBezTo>
                  <a:cubicBezTo>
                    <a:pt x="8709" y="14039"/>
                    <a:pt x="8983" y="13804"/>
                    <a:pt x="9326" y="13158"/>
                  </a:cubicBezTo>
                  <a:cubicBezTo>
                    <a:pt x="9669" y="12513"/>
                    <a:pt x="10080" y="11456"/>
                    <a:pt x="10320" y="10781"/>
                  </a:cubicBezTo>
                  <a:cubicBezTo>
                    <a:pt x="10560" y="10106"/>
                    <a:pt x="10629" y="9813"/>
                    <a:pt x="10800" y="9783"/>
                  </a:cubicBezTo>
                  <a:cubicBezTo>
                    <a:pt x="10971" y="9754"/>
                    <a:pt x="11246" y="9989"/>
                    <a:pt x="11314" y="10576"/>
                  </a:cubicBezTo>
                  <a:cubicBezTo>
                    <a:pt x="11383" y="11163"/>
                    <a:pt x="11246" y="12102"/>
                    <a:pt x="11074" y="12835"/>
                  </a:cubicBezTo>
                  <a:cubicBezTo>
                    <a:pt x="10903" y="13569"/>
                    <a:pt x="10697" y="14097"/>
                    <a:pt x="10766" y="14303"/>
                  </a:cubicBezTo>
                  <a:cubicBezTo>
                    <a:pt x="10834" y="14508"/>
                    <a:pt x="11177" y="14391"/>
                    <a:pt x="12309" y="13686"/>
                  </a:cubicBezTo>
                  <a:cubicBezTo>
                    <a:pt x="13440" y="12982"/>
                    <a:pt x="15360" y="11691"/>
                    <a:pt x="16491" y="11016"/>
                  </a:cubicBezTo>
                  <a:cubicBezTo>
                    <a:pt x="17623" y="10341"/>
                    <a:pt x="17966" y="10282"/>
                    <a:pt x="18240" y="10370"/>
                  </a:cubicBezTo>
                  <a:cubicBezTo>
                    <a:pt x="18514" y="10458"/>
                    <a:pt x="18720" y="10693"/>
                    <a:pt x="18926" y="11515"/>
                  </a:cubicBezTo>
                  <a:cubicBezTo>
                    <a:pt x="19131" y="12336"/>
                    <a:pt x="19337" y="13745"/>
                    <a:pt x="19783" y="15506"/>
                  </a:cubicBezTo>
                  <a:cubicBezTo>
                    <a:pt x="20229" y="17267"/>
                    <a:pt x="20914" y="19380"/>
                    <a:pt x="21600" y="2149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4" name="Line"/>
            <p:cNvSpPr/>
            <p:nvPr/>
          </p:nvSpPr>
          <p:spPr>
            <a:xfrm>
              <a:off x="2589630" y="1219619"/>
              <a:ext cx="856164" cy="6412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426" extrusionOk="0">
                  <a:moveTo>
                    <a:pt x="6609" y="1329"/>
                  </a:moveTo>
                  <a:cubicBezTo>
                    <a:pt x="6492" y="707"/>
                    <a:pt x="6375" y="85"/>
                    <a:pt x="6287" y="8"/>
                  </a:cubicBezTo>
                  <a:cubicBezTo>
                    <a:pt x="6200" y="-70"/>
                    <a:pt x="6141" y="396"/>
                    <a:pt x="6171" y="1950"/>
                  </a:cubicBezTo>
                  <a:cubicBezTo>
                    <a:pt x="6200" y="3504"/>
                    <a:pt x="6317" y="6146"/>
                    <a:pt x="6463" y="8749"/>
                  </a:cubicBezTo>
                  <a:cubicBezTo>
                    <a:pt x="6609" y="11352"/>
                    <a:pt x="6784" y="13916"/>
                    <a:pt x="6871" y="15625"/>
                  </a:cubicBezTo>
                  <a:cubicBezTo>
                    <a:pt x="6959" y="17334"/>
                    <a:pt x="6959" y="18189"/>
                    <a:pt x="6842" y="18733"/>
                  </a:cubicBezTo>
                  <a:cubicBezTo>
                    <a:pt x="6725" y="19277"/>
                    <a:pt x="6492" y="19510"/>
                    <a:pt x="6287" y="19471"/>
                  </a:cubicBezTo>
                  <a:cubicBezTo>
                    <a:pt x="6083" y="19432"/>
                    <a:pt x="5908" y="19121"/>
                    <a:pt x="5178" y="18228"/>
                  </a:cubicBezTo>
                  <a:cubicBezTo>
                    <a:pt x="4449" y="17334"/>
                    <a:pt x="3164" y="15858"/>
                    <a:pt x="2376" y="15081"/>
                  </a:cubicBezTo>
                  <a:cubicBezTo>
                    <a:pt x="1588" y="14304"/>
                    <a:pt x="1296" y="14226"/>
                    <a:pt x="1004" y="14226"/>
                  </a:cubicBezTo>
                  <a:cubicBezTo>
                    <a:pt x="712" y="14226"/>
                    <a:pt x="420" y="14304"/>
                    <a:pt x="216" y="14576"/>
                  </a:cubicBezTo>
                  <a:cubicBezTo>
                    <a:pt x="12" y="14848"/>
                    <a:pt x="-105" y="15314"/>
                    <a:pt x="129" y="16130"/>
                  </a:cubicBezTo>
                  <a:cubicBezTo>
                    <a:pt x="362" y="16946"/>
                    <a:pt x="946" y="18111"/>
                    <a:pt x="1705" y="18927"/>
                  </a:cubicBezTo>
                  <a:cubicBezTo>
                    <a:pt x="2464" y="19743"/>
                    <a:pt x="3398" y="20209"/>
                    <a:pt x="4507" y="20131"/>
                  </a:cubicBezTo>
                  <a:cubicBezTo>
                    <a:pt x="5616" y="20054"/>
                    <a:pt x="6900" y="19432"/>
                    <a:pt x="7834" y="18539"/>
                  </a:cubicBezTo>
                  <a:cubicBezTo>
                    <a:pt x="8769" y="17645"/>
                    <a:pt x="9352" y="16480"/>
                    <a:pt x="9790" y="15897"/>
                  </a:cubicBezTo>
                  <a:cubicBezTo>
                    <a:pt x="10228" y="15314"/>
                    <a:pt x="10520" y="15314"/>
                    <a:pt x="10724" y="15508"/>
                  </a:cubicBezTo>
                  <a:cubicBezTo>
                    <a:pt x="10929" y="15703"/>
                    <a:pt x="11045" y="16091"/>
                    <a:pt x="11104" y="16907"/>
                  </a:cubicBezTo>
                  <a:cubicBezTo>
                    <a:pt x="11162" y="17723"/>
                    <a:pt x="11162" y="18966"/>
                    <a:pt x="11162" y="19821"/>
                  </a:cubicBezTo>
                  <a:cubicBezTo>
                    <a:pt x="11162" y="20675"/>
                    <a:pt x="11162" y="21142"/>
                    <a:pt x="11308" y="21336"/>
                  </a:cubicBezTo>
                  <a:cubicBezTo>
                    <a:pt x="11454" y="21530"/>
                    <a:pt x="11746" y="21452"/>
                    <a:pt x="12184" y="20675"/>
                  </a:cubicBezTo>
                  <a:cubicBezTo>
                    <a:pt x="12621" y="19898"/>
                    <a:pt x="13205" y="18422"/>
                    <a:pt x="13439" y="16907"/>
                  </a:cubicBezTo>
                  <a:cubicBezTo>
                    <a:pt x="13672" y="15392"/>
                    <a:pt x="13556" y="13838"/>
                    <a:pt x="13205" y="12944"/>
                  </a:cubicBezTo>
                  <a:cubicBezTo>
                    <a:pt x="12855" y="12051"/>
                    <a:pt x="12271" y="11818"/>
                    <a:pt x="11833" y="11701"/>
                  </a:cubicBezTo>
                  <a:cubicBezTo>
                    <a:pt x="11396" y="11585"/>
                    <a:pt x="11104" y="11585"/>
                    <a:pt x="10841" y="11701"/>
                  </a:cubicBezTo>
                  <a:cubicBezTo>
                    <a:pt x="10578" y="11818"/>
                    <a:pt x="10345" y="12051"/>
                    <a:pt x="10228" y="12362"/>
                  </a:cubicBezTo>
                  <a:cubicBezTo>
                    <a:pt x="10111" y="12672"/>
                    <a:pt x="10111" y="13061"/>
                    <a:pt x="10520" y="13372"/>
                  </a:cubicBezTo>
                  <a:cubicBezTo>
                    <a:pt x="10929" y="13683"/>
                    <a:pt x="11746" y="13916"/>
                    <a:pt x="13030" y="13799"/>
                  </a:cubicBezTo>
                  <a:cubicBezTo>
                    <a:pt x="14314" y="13683"/>
                    <a:pt x="16066" y="13216"/>
                    <a:pt x="17292" y="12750"/>
                  </a:cubicBezTo>
                  <a:cubicBezTo>
                    <a:pt x="18518" y="12284"/>
                    <a:pt x="19218" y="11818"/>
                    <a:pt x="19656" y="11352"/>
                  </a:cubicBezTo>
                  <a:cubicBezTo>
                    <a:pt x="20094" y="10885"/>
                    <a:pt x="20269" y="10419"/>
                    <a:pt x="20181" y="10186"/>
                  </a:cubicBezTo>
                  <a:cubicBezTo>
                    <a:pt x="20094" y="9953"/>
                    <a:pt x="19744" y="9953"/>
                    <a:pt x="19043" y="10730"/>
                  </a:cubicBezTo>
                  <a:cubicBezTo>
                    <a:pt x="18343" y="11507"/>
                    <a:pt x="17292" y="13061"/>
                    <a:pt x="16708" y="14382"/>
                  </a:cubicBezTo>
                  <a:cubicBezTo>
                    <a:pt x="16124" y="15703"/>
                    <a:pt x="16007" y="16790"/>
                    <a:pt x="16445" y="17567"/>
                  </a:cubicBezTo>
                  <a:cubicBezTo>
                    <a:pt x="16883" y="18344"/>
                    <a:pt x="17876" y="18811"/>
                    <a:pt x="18810" y="18655"/>
                  </a:cubicBezTo>
                  <a:cubicBezTo>
                    <a:pt x="19744" y="18500"/>
                    <a:pt x="20619" y="17723"/>
                    <a:pt x="21495" y="169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5" name="Line"/>
            <p:cNvSpPr/>
            <p:nvPr/>
          </p:nvSpPr>
          <p:spPr>
            <a:xfrm>
              <a:off x="3362086" y="1538416"/>
              <a:ext cx="444116" cy="299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910" y="0"/>
                  </a:moveTo>
                  <a:cubicBezTo>
                    <a:pt x="11196" y="3181"/>
                    <a:pt x="8482" y="6363"/>
                    <a:pt x="7012" y="8456"/>
                  </a:cubicBezTo>
                  <a:cubicBezTo>
                    <a:pt x="5541" y="10549"/>
                    <a:pt x="5315" y="11553"/>
                    <a:pt x="5541" y="12056"/>
                  </a:cubicBezTo>
                  <a:cubicBezTo>
                    <a:pt x="5768" y="12558"/>
                    <a:pt x="6446" y="12558"/>
                    <a:pt x="8764" y="12307"/>
                  </a:cubicBezTo>
                  <a:cubicBezTo>
                    <a:pt x="11083" y="12056"/>
                    <a:pt x="15041" y="11553"/>
                    <a:pt x="17303" y="11386"/>
                  </a:cubicBezTo>
                  <a:cubicBezTo>
                    <a:pt x="19564" y="11219"/>
                    <a:pt x="20130" y="11386"/>
                    <a:pt x="20639" y="11805"/>
                  </a:cubicBezTo>
                  <a:cubicBezTo>
                    <a:pt x="21148" y="12223"/>
                    <a:pt x="21600" y="12893"/>
                    <a:pt x="21600" y="13479"/>
                  </a:cubicBezTo>
                  <a:cubicBezTo>
                    <a:pt x="21600" y="14065"/>
                    <a:pt x="21148" y="14567"/>
                    <a:pt x="19055" y="15656"/>
                  </a:cubicBezTo>
                  <a:cubicBezTo>
                    <a:pt x="16963" y="16744"/>
                    <a:pt x="13231" y="18419"/>
                    <a:pt x="9782" y="19507"/>
                  </a:cubicBezTo>
                  <a:cubicBezTo>
                    <a:pt x="6333" y="20595"/>
                    <a:pt x="3166" y="21098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6" name="Line"/>
            <p:cNvSpPr/>
            <p:nvPr/>
          </p:nvSpPr>
          <p:spPr>
            <a:xfrm>
              <a:off x="4206137" y="1224213"/>
              <a:ext cx="41854" cy="6002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7" extrusionOk="0">
                  <a:moveTo>
                    <a:pt x="21600" y="761"/>
                  </a:moveTo>
                  <a:cubicBezTo>
                    <a:pt x="18000" y="344"/>
                    <a:pt x="14400" y="-73"/>
                    <a:pt x="12000" y="10"/>
                  </a:cubicBezTo>
                  <a:cubicBezTo>
                    <a:pt x="9600" y="94"/>
                    <a:pt x="8400" y="678"/>
                    <a:pt x="9000" y="2512"/>
                  </a:cubicBezTo>
                  <a:cubicBezTo>
                    <a:pt x="9600" y="4347"/>
                    <a:pt x="12000" y="7433"/>
                    <a:pt x="14400" y="10393"/>
                  </a:cubicBezTo>
                  <a:cubicBezTo>
                    <a:pt x="16800" y="13354"/>
                    <a:pt x="19200" y="16190"/>
                    <a:pt x="16800" y="18024"/>
                  </a:cubicBezTo>
                  <a:cubicBezTo>
                    <a:pt x="14400" y="19859"/>
                    <a:pt x="7200" y="20693"/>
                    <a:pt x="0" y="215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7" name="Line"/>
            <p:cNvSpPr/>
            <p:nvPr/>
          </p:nvSpPr>
          <p:spPr>
            <a:xfrm>
              <a:off x="4038721" y="1304639"/>
              <a:ext cx="802198" cy="4593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4" extrusionOk="0">
                  <a:moveTo>
                    <a:pt x="0" y="18728"/>
                  </a:moveTo>
                  <a:cubicBezTo>
                    <a:pt x="1941" y="17642"/>
                    <a:pt x="3882" y="16557"/>
                    <a:pt x="5384" y="15146"/>
                  </a:cubicBezTo>
                  <a:cubicBezTo>
                    <a:pt x="6887" y="13735"/>
                    <a:pt x="7951" y="11998"/>
                    <a:pt x="8577" y="9936"/>
                  </a:cubicBezTo>
                  <a:cubicBezTo>
                    <a:pt x="9203" y="7874"/>
                    <a:pt x="9391" y="5486"/>
                    <a:pt x="9485" y="3966"/>
                  </a:cubicBezTo>
                  <a:cubicBezTo>
                    <a:pt x="9579" y="2446"/>
                    <a:pt x="9579" y="1795"/>
                    <a:pt x="9485" y="1198"/>
                  </a:cubicBezTo>
                  <a:cubicBezTo>
                    <a:pt x="9391" y="601"/>
                    <a:pt x="9203" y="59"/>
                    <a:pt x="9016" y="4"/>
                  </a:cubicBezTo>
                  <a:cubicBezTo>
                    <a:pt x="8828" y="-50"/>
                    <a:pt x="8640" y="384"/>
                    <a:pt x="8390" y="2392"/>
                  </a:cubicBezTo>
                  <a:cubicBezTo>
                    <a:pt x="8139" y="4400"/>
                    <a:pt x="7826" y="7982"/>
                    <a:pt x="7701" y="11238"/>
                  </a:cubicBezTo>
                  <a:cubicBezTo>
                    <a:pt x="7576" y="14495"/>
                    <a:pt x="7638" y="17425"/>
                    <a:pt x="7763" y="19108"/>
                  </a:cubicBezTo>
                  <a:cubicBezTo>
                    <a:pt x="7889" y="20790"/>
                    <a:pt x="8077" y="21224"/>
                    <a:pt x="8483" y="21387"/>
                  </a:cubicBezTo>
                  <a:cubicBezTo>
                    <a:pt x="8890" y="21550"/>
                    <a:pt x="9517" y="21441"/>
                    <a:pt x="10330" y="20030"/>
                  </a:cubicBezTo>
                  <a:cubicBezTo>
                    <a:pt x="11144" y="18619"/>
                    <a:pt x="12146" y="15906"/>
                    <a:pt x="12678" y="14278"/>
                  </a:cubicBezTo>
                  <a:cubicBezTo>
                    <a:pt x="13210" y="12649"/>
                    <a:pt x="13273" y="12107"/>
                    <a:pt x="13398" y="11618"/>
                  </a:cubicBezTo>
                  <a:cubicBezTo>
                    <a:pt x="13523" y="11130"/>
                    <a:pt x="13711" y="10696"/>
                    <a:pt x="13899" y="10750"/>
                  </a:cubicBezTo>
                  <a:cubicBezTo>
                    <a:pt x="14087" y="10804"/>
                    <a:pt x="14275" y="11347"/>
                    <a:pt x="14369" y="12324"/>
                  </a:cubicBezTo>
                  <a:cubicBezTo>
                    <a:pt x="14463" y="13301"/>
                    <a:pt x="14463" y="14712"/>
                    <a:pt x="14463" y="15689"/>
                  </a:cubicBezTo>
                  <a:cubicBezTo>
                    <a:pt x="14463" y="16666"/>
                    <a:pt x="14463" y="17208"/>
                    <a:pt x="14650" y="17534"/>
                  </a:cubicBezTo>
                  <a:cubicBezTo>
                    <a:pt x="14838" y="17860"/>
                    <a:pt x="15214" y="17968"/>
                    <a:pt x="15871" y="17263"/>
                  </a:cubicBezTo>
                  <a:cubicBezTo>
                    <a:pt x="16529" y="16557"/>
                    <a:pt x="17468" y="15037"/>
                    <a:pt x="18000" y="13952"/>
                  </a:cubicBezTo>
                  <a:cubicBezTo>
                    <a:pt x="18532" y="12867"/>
                    <a:pt x="18657" y="12215"/>
                    <a:pt x="18720" y="11401"/>
                  </a:cubicBezTo>
                  <a:cubicBezTo>
                    <a:pt x="18783" y="10587"/>
                    <a:pt x="18783" y="9610"/>
                    <a:pt x="18626" y="9285"/>
                  </a:cubicBezTo>
                  <a:cubicBezTo>
                    <a:pt x="18470" y="8959"/>
                    <a:pt x="18157" y="9285"/>
                    <a:pt x="17718" y="10587"/>
                  </a:cubicBezTo>
                  <a:cubicBezTo>
                    <a:pt x="17280" y="11890"/>
                    <a:pt x="16717" y="14169"/>
                    <a:pt x="16560" y="16069"/>
                  </a:cubicBezTo>
                  <a:cubicBezTo>
                    <a:pt x="16403" y="17968"/>
                    <a:pt x="16654" y="19488"/>
                    <a:pt x="17562" y="20247"/>
                  </a:cubicBezTo>
                  <a:cubicBezTo>
                    <a:pt x="18470" y="21007"/>
                    <a:pt x="20035" y="21007"/>
                    <a:pt x="21600" y="210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8" name="Line"/>
            <p:cNvSpPr/>
            <p:nvPr/>
          </p:nvSpPr>
          <p:spPr>
            <a:xfrm>
              <a:off x="5229774" y="1306311"/>
              <a:ext cx="460427" cy="4152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6" h="21194" extrusionOk="0">
                  <a:moveTo>
                    <a:pt x="3323" y="6862"/>
                  </a:moveTo>
                  <a:cubicBezTo>
                    <a:pt x="3215" y="6150"/>
                    <a:pt x="3107" y="5438"/>
                    <a:pt x="2783" y="5260"/>
                  </a:cubicBezTo>
                  <a:cubicBezTo>
                    <a:pt x="2459" y="5082"/>
                    <a:pt x="1919" y="5438"/>
                    <a:pt x="1433" y="6862"/>
                  </a:cubicBezTo>
                  <a:cubicBezTo>
                    <a:pt x="947" y="8286"/>
                    <a:pt x="515" y="10779"/>
                    <a:pt x="245" y="13152"/>
                  </a:cubicBezTo>
                  <a:cubicBezTo>
                    <a:pt x="-25" y="15526"/>
                    <a:pt x="-133" y="17781"/>
                    <a:pt x="245" y="19264"/>
                  </a:cubicBezTo>
                  <a:cubicBezTo>
                    <a:pt x="623" y="20748"/>
                    <a:pt x="1487" y="21460"/>
                    <a:pt x="3377" y="21104"/>
                  </a:cubicBezTo>
                  <a:cubicBezTo>
                    <a:pt x="5267" y="20748"/>
                    <a:pt x="8183" y="19324"/>
                    <a:pt x="10073" y="17959"/>
                  </a:cubicBezTo>
                  <a:cubicBezTo>
                    <a:pt x="11963" y="16594"/>
                    <a:pt x="12827" y="15289"/>
                    <a:pt x="13367" y="14280"/>
                  </a:cubicBezTo>
                  <a:cubicBezTo>
                    <a:pt x="13907" y="13271"/>
                    <a:pt x="14123" y="12559"/>
                    <a:pt x="14447" y="12500"/>
                  </a:cubicBezTo>
                  <a:cubicBezTo>
                    <a:pt x="14771" y="12440"/>
                    <a:pt x="15203" y="13034"/>
                    <a:pt x="15419" y="13627"/>
                  </a:cubicBezTo>
                  <a:cubicBezTo>
                    <a:pt x="15635" y="14220"/>
                    <a:pt x="15635" y="14814"/>
                    <a:pt x="15743" y="15407"/>
                  </a:cubicBezTo>
                  <a:cubicBezTo>
                    <a:pt x="15851" y="16001"/>
                    <a:pt x="16067" y="16594"/>
                    <a:pt x="16499" y="16891"/>
                  </a:cubicBezTo>
                  <a:cubicBezTo>
                    <a:pt x="16931" y="17187"/>
                    <a:pt x="17579" y="17187"/>
                    <a:pt x="18443" y="16416"/>
                  </a:cubicBezTo>
                  <a:cubicBezTo>
                    <a:pt x="19307" y="15645"/>
                    <a:pt x="20387" y="14102"/>
                    <a:pt x="20927" y="11550"/>
                  </a:cubicBezTo>
                  <a:cubicBezTo>
                    <a:pt x="21467" y="8998"/>
                    <a:pt x="21467" y="5438"/>
                    <a:pt x="21251" y="3242"/>
                  </a:cubicBezTo>
                  <a:cubicBezTo>
                    <a:pt x="21035" y="1047"/>
                    <a:pt x="20603" y="216"/>
                    <a:pt x="20171" y="38"/>
                  </a:cubicBezTo>
                  <a:cubicBezTo>
                    <a:pt x="19739" y="-140"/>
                    <a:pt x="19307" y="335"/>
                    <a:pt x="18929" y="869"/>
                  </a:cubicBezTo>
                  <a:cubicBezTo>
                    <a:pt x="18551" y="1403"/>
                    <a:pt x="18227" y="1996"/>
                    <a:pt x="17903" y="259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49" name="Line"/>
            <p:cNvSpPr/>
            <p:nvPr/>
          </p:nvSpPr>
          <p:spPr>
            <a:xfrm>
              <a:off x="5771916" y="1374390"/>
              <a:ext cx="240909" cy="309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8" h="21328" extrusionOk="0">
                  <a:moveTo>
                    <a:pt x="333" y="9367"/>
                  </a:moveTo>
                  <a:cubicBezTo>
                    <a:pt x="541" y="12407"/>
                    <a:pt x="749" y="15447"/>
                    <a:pt x="645" y="17607"/>
                  </a:cubicBezTo>
                  <a:cubicBezTo>
                    <a:pt x="541" y="19767"/>
                    <a:pt x="126" y="21047"/>
                    <a:pt x="22" y="21287"/>
                  </a:cubicBezTo>
                  <a:cubicBezTo>
                    <a:pt x="-82" y="21527"/>
                    <a:pt x="126" y="20727"/>
                    <a:pt x="1787" y="18327"/>
                  </a:cubicBezTo>
                  <a:cubicBezTo>
                    <a:pt x="3449" y="15927"/>
                    <a:pt x="6564" y="11927"/>
                    <a:pt x="9056" y="8887"/>
                  </a:cubicBezTo>
                  <a:cubicBezTo>
                    <a:pt x="11549" y="5847"/>
                    <a:pt x="13418" y="3767"/>
                    <a:pt x="15080" y="2327"/>
                  </a:cubicBezTo>
                  <a:cubicBezTo>
                    <a:pt x="16741" y="887"/>
                    <a:pt x="18195" y="87"/>
                    <a:pt x="19233" y="7"/>
                  </a:cubicBezTo>
                  <a:cubicBezTo>
                    <a:pt x="20272" y="-73"/>
                    <a:pt x="20895" y="567"/>
                    <a:pt x="21518" y="120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0" name="Line"/>
            <p:cNvSpPr/>
            <p:nvPr/>
          </p:nvSpPr>
          <p:spPr>
            <a:xfrm>
              <a:off x="5943068" y="1415298"/>
              <a:ext cx="802198" cy="3024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82" extrusionOk="0">
                  <a:moveTo>
                    <a:pt x="0" y="5228"/>
                  </a:moveTo>
                  <a:cubicBezTo>
                    <a:pt x="376" y="7028"/>
                    <a:pt x="751" y="8828"/>
                    <a:pt x="939" y="11201"/>
                  </a:cubicBezTo>
                  <a:cubicBezTo>
                    <a:pt x="1127" y="13573"/>
                    <a:pt x="1127" y="16519"/>
                    <a:pt x="1064" y="18483"/>
                  </a:cubicBezTo>
                  <a:cubicBezTo>
                    <a:pt x="1002" y="20446"/>
                    <a:pt x="877" y="21428"/>
                    <a:pt x="908" y="21264"/>
                  </a:cubicBezTo>
                  <a:cubicBezTo>
                    <a:pt x="939" y="21101"/>
                    <a:pt x="1127" y="19792"/>
                    <a:pt x="1597" y="16846"/>
                  </a:cubicBezTo>
                  <a:cubicBezTo>
                    <a:pt x="2066" y="13901"/>
                    <a:pt x="2817" y="9319"/>
                    <a:pt x="3318" y="6537"/>
                  </a:cubicBezTo>
                  <a:cubicBezTo>
                    <a:pt x="3819" y="3755"/>
                    <a:pt x="4070" y="2773"/>
                    <a:pt x="4289" y="1873"/>
                  </a:cubicBezTo>
                  <a:cubicBezTo>
                    <a:pt x="4508" y="973"/>
                    <a:pt x="4696" y="155"/>
                    <a:pt x="4821" y="155"/>
                  </a:cubicBezTo>
                  <a:cubicBezTo>
                    <a:pt x="4946" y="155"/>
                    <a:pt x="5009" y="973"/>
                    <a:pt x="4946" y="1955"/>
                  </a:cubicBezTo>
                  <a:cubicBezTo>
                    <a:pt x="4883" y="2937"/>
                    <a:pt x="4696" y="4083"/>
                    <a:pt x="4602" y="5064"/>
                  </a:cubicBezTo>
                  <a:cubicBezTo>
                    <a:pt x="4508" y="6046"/>
                    <a:pt x="4508" y="6864"/>
                    <a:pt x="4602" y="7601"/>
                  </a:cubicBezTo>
                  <a:cubicBezTo>
                    <a:pt x="4696" y="8337"/>
                    <a:pt x="4883" y="8992"/>
                    <a:pt x="5541" y="9564"/>
                  </a:cubicBezTo>
                  <a:cubicBezTo>
                    <a:pt x="6198" y="10137"/>
                    <a:pt x="7325" y="10628"/>
                    <a:pt x="8264" y="10383"/>
                  </a:cubicBezTo>
                  <a:cubicBezTo>
                    <a:pt x="9203" y="10137"/>
                    <a:pt x="9955" y="9155"/>
                    <a:pt x="10456" y="7683"/>
                  </a:cubicBezTo>
                  <a:cubicBezTo>
                    <a:pt x="10957" y="6210"/>
                    <a:pt x="11207" y="4246"/>
                    <a:pt x="11270" y="2855"/>
                  </a:cubicBezTo>
                  <a:cubicBezTo>
                    <a:pt x="11332" y="1464"/>
                    <a:pt x="11207" y="646"/>
                    <a:pt x="10957" y="237"/>
                  </a:cubicBezTo>
                  <a:cubicBezTo>
                    <a:pt x="10706" y="-172"/>
                    <a:pt x="10330" y="-172"/>
                    <a:pt x="9736" y="1219"/>
                  </a:cubicBezTo>
                  <a:cubicBezTo>
                    <a:pt x="9141" y="2610"/>
                    <a:pt x="8327" y="5392"/>
                    <a:pt x="7826" y="8173"/>
                  </a:cubicBezTo>
                  <a:cubicBezTo>
                    <a:pt x="7325" y="10955"/>
                    <a:pt x="7137" y="13737"/>
                    <a:pt x="7043" y="15619"/>
                  </a:cubicBezTo>
                  <a:cubicBezTo>
                    <a:pt x="6950" y="17501"/>
                    <a:pt x="6950" y="18483"/>
                    <a:pt x="7106" y="19301"/>
                  </a:cubicBezTo>
                  <a:cubicBezTo>
                    <a:pt x="7263" y="20119"/>
                    <a:pt x="7576" y="20773"/>
                    <a:pt x="8358" y="20446"/>
                  </a:cubicBezTo>
                  <a:cubicBezTo>
                    <a:pt x="9141" y="20119"/>
                    <a:pt x="10393" y="18810"/>
                    <a:pt x="11551" y="16355"/>
                  </a:cubicBezTo>
                  <a:cubicBezTo>
                    <a:pt x="12710" y="13901"/>
                    <a:pt x="13774" y="10301"/>
                    <a:pt x="14369" y="8092"/>
                  </a:cubicBezTo>
                  <a:cubicBezTo>
                    <a:pt x="14963" y="5883"/>
                    <a:pt x="15089" y="5064"/>
                    <a:pt x="15151" y="5146"/>
                  </a:cubicBezTo>
                  <a:cubicBezTo>
                    <a:pt x="15214" y="5228"/>
                    <a:pt x="15214" y="6210"/>
                    <a:pt x="15026" y="8255"/>
                  </a:cubicBezTo>
                  <a:cubicBezTo>
                    <a:pt x="14838" y="10301"/>
                    <a:pt x="14463" y="13410"/>
                    <a:pt x="14243" y="15455"/>
                  </a:cubicBezTo>
                  <a:cubicBezTo>
                    <a:pt x="14024" y="17501"/>
                    <a:pt x="13962" y="18483"/>
                    <a:pt x="14087" y="18810"/>
                  </a:cubicBezTo>
                  <a:cubicBezTo>
                    <a:pt x="14212" y="19137"/>
                    <a:pt x="14525" y="18810"/>
                    <a:pt x="15214" y="16764"/>
                  </a:cubicBezTo>
                  <a:cubicBezTo>
                    <a:pt x="15903" y="14719"/>
                    <a:pt x="16967" y="10955"/>
                    <a:pt x="17562" y="8664"/>
                  </a:cubicBezTo>
                  <a:cubicBezTo>
                    <a:pt x="18157" y="6373"/>
                    <a:pt x="18282" y="5555"/>
                    <a:pt x="18470" y="4737"/>
                  </a:cubicBezTo>
                  <a:cubicBezTo>
                    <a:pt x="18657" y="3919"/>
                    <a:pt x="18908" y="3101"/>
                    <a:pt x="19096" y="3183"/>
                  </a:cubicBezTo>
                  <a:cubicBezTo>
                    <a:pt x="19283" y="3264"/>
                    <a:pt x="19409" y="4246"/>
                    <a:pt x="19503" y="6537"/>
                  </a:cubicBezTo>
                  <a:cubicBezTo>
                    <a:pt x="19597" y="8828"/>
                    <a:pt x="19659" y="12428"/>
                    <a:pt x="19722" y="14719"/>
                  </a:cubicBezTo>
                  <a:cubicBezTo>
                    <a:pt x="19784" y="17010"/>
                    <a:pt x="19847" y="17992"/>
                    <a:pt x="20160" y="18483"/>
                  </a:cubicBezTo>
                  <a:cubicBezTo>
                    <a:pt x="20473" y="18973"/>
                    <a:pt x="21037" y="18973"/>
                    <a:pt x="21600" y="189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1" name="Line"/>
            <p:cNvSpPr/>
            <p:nvPr/>
          </p:nvSpPr>
          <p:spPr>
            <a:xfrm>
              <a:off x="6773167" y="1231488"/>
              <a:ext cx="104635" cy="4743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7760" y="4129"/>
                    <a:pt x="13920" y="8259"/>
                    <a:pt x="10320" y="11859"/>
                  </a:cubicBezTo>
                  <a:cubicBezTo>
                    <a:pt x="6720" y="15459"/>
                    <a:pt x="3360" y="185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2" name="Line"/>
            <p:cNvSpPr/>
            <p:nvPr/>
          </p:nvSpPr>
          <p:spPr>
            <a:xfrm>
              <a:off x="6647605" y="1433781"/>
              <a:ext cx="425515" cy="104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59" y="17280"/>
                    <a:pt x="7318" y="12960"/>
                    <a:pt x="10918" y="9360"/>
                  </a:cubicBezTo>
                  <a:cubicBezTo>
                    <a:pt x="14518" y="5760"/>
                    <a:pt x="18059" y="288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3" name="Line"/>
            <p:cNvSpPr/>
            <p:nvPr/>
          </p:nvSpPr>
          <p:spPr>
            <a:xfrm>
              <a:off x="7270955" y="1266380"/>
              <a:ext cx="255581" cy="3671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182" extrusionOk="0">
                  <a:moveTo>
                    <a:pt x="21389" y="7647"/>
                  </a:moveTo>
                  <a:cubicBezTo>
                    <a:pt x="21389" y="5902"/>
                    <a:pt x="21389" y="4158"/>
                    <a:pt x="21097" y="2884"/>
                  </a:cubicBezTo>
                  <a:cubicBezTo>
                    <a:pt x="20805" y="1609"/>
                    <a:pt x="20221" y="804"/>
                    <a:pt x="19151" y="335"/>
                  </a:cubicBezTo>
                  <a:cubicBezTo>
                    <a:pt x="18081" y="-135"/>
                    <a:pt x="16524" y="-269"/>
                    <a:pt x="14286" y="1006"/>
                  </a:cubicBezTo>
                  <a:cubicBezTo>
                    <a:pt x="12048" y="2280"/>
                    <a:pt x="9130" y="4963"/>
                    <a:pt x="6600" y="8250"/>
                  </a:cubicBezTo>
                  <a:cubicBezTo>
                    <a:pt x="4070" y="11537"/>
                    <a:pt x="1930" y="15428"/>
                    <a:pt x="859" y="17709"/>
                  </a:cubicBezTo>
                  <a:cubicBezTo>
                    <a:pt x="-211" y="19989"/>
                    <a:pt x="-211" y="20660"/>
                    <a:pt x="470" y="20996"/>
                  </a:cubicBezTo>
                  <a:cubicBezTo>
                    <a:pt x="1151" y="21331"/>
                    <a:pt x="2513" y="21331"/>
                    <a:pt x="5043" y="19989"/>
                  </a:cubicBezTo>
                  <a:cubicBezTo>
                    <a:pt x="7573" y="18648"/>
                    <a:pt x="11270" y="15965"/>
                    <a:pt x="13703" y="14086"/>
                  </a:cubicBezTo>
                  <a:cubicBezTo>
                    <a:pt x="16135" y="12208"/>
                    <a:pt x="17302" y="11135"/>
                    <a:pt x="17984" y="11001"/>
                  </a:cubicBezTo>
                  <a:cubicBezTo>
                    <a:pt x="18665" y="10866"/>
                    <a:pt x="18859" y="11671"/>
                    <a:pt x="18957" y="12409"/>
                  </a:cubicBezTo>
                  <a:cubicBezTo>
                    <a:pt x="19054" y="13147"/>
                    <a:pt x="19054" y="13818"/>
                    <a:pt x="18762" y="14757"/>
                  </a:cubicBezTo>
                  <a:cubicBezTo>
                    <a:pt x="18470" y="15696"/>
                    <a:pt x="17886" y="16904"/>
                    <a:pt x="18081" y="17507"/>
                  </a:cubicBezTo>
                  <a:cubicBezTo>
                    <a:pt x="18275" y="18111"/>
                    <a:pt x="19248" y="18111"/>
                    <a:pt x="20221" y="181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4" name="Line"/>
            <p:cNvSpPr/>
            <p:nvPr/>
          </p:nvSpPr>
          <p:spPr>
            <a:xfrm>
              <a:off x="7620996" y="1316290"/>
              <a:ext cx="384532" cy="3268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0" h="21085" extrusionOk="0">
                  <a:moveTo>
                    <a:pt x="5998" y="1729"/>
                  </a:moveTo>
                  <a:cubicBezTo>
                    <a:pt x="6645" y="829"/>
                    <a:pt x="7292" y="-71"/>
                    <a:pt x="7098" y="4"/>
                  </a:cubicBezTo>
                  <a:cubicBezTo>
                    <a:pt x="6904" y="79"/>
                    <a:pt x="5869" y="1129"/>
                    <a:pt x="4511" y="3754"/>
                  </a:cubicBezTo>
                  <a:cubicBezTo>
                    <a:pt x="3153" y="6379"/>
                    <a:pt x="1471" y="10579"/>
                    <a:pt x="631" y="13504"/>
                  </a:cubicBezTo>
                  <a:cubicBezTo>
                    <a:pt x="-210" y="16429"/>
                    <a:pt x="-210" y="18079"/>
                    <a:pt x="631" y="19354"/>
                  </a:cubicBezTo>
                  <a:cubicBezTo>
                    <a:pt x="1471" y="20629"/>
                    <a:pt x="3153" y="21529"/>
                    <a:pt x="5804" y="20854"/>
                  </a:cubicBezTo>
                  <a:cubicBezTo>
                    <a:pt x="8456" y="20179"/>
                    <a:pt x="12077" y="17929"/>
                    <a:pt x="14664" y="15529"/>
                  </a:cubicBezTo>
                  <a:cubicBezTo>
                    <a:pt x="17251" y="13129"/>
                    <a:pt x="18803" y="10579"/>
                    <a:pt x="19838" y="8704"/>
                  </a:cubicBezTo>
                  <a:cubicBezTo>
                    <a:pt x="20873" y="6829"/>
                    <a:pt x="21390" y="5629"/>
                    <a:pt x="21390" y="4804"/>
                  </a:cubicBezTo>
                  <a:cubicBezTo>
                    <a:pt x="21390" y="3979"/>
                    <a:pt x="20873" y="3529"/>
                    <a:pt x="20355" y="307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5" name="Line"/>
            <p:cNvSpPr/>
            <p:nvPr/>
          </p:nvSpPr>
          <p:spPr>
            <a:xfrm>
              <a:off x="7998252" y="1354559"/>
              <a:ext cx="512350" cy="2506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48" h="20785" extrusionOk="0">
                  <a:moveTo>
                    <a:pt x="3580" y="2521"/>
                  </a:moveTo>
                  <a:cubicBezTo>
                    <a:pt x="3098" y="2328"/>
                    <a:pt x="2616" y="2135"/>
                    <a:pt x="2182" y="3292"/>
                  </a:cubicBezTo>
                  <a:cubicBezTo>
                    <a:pt x="1748" y="4449"/>
                    <a:pt x="1362" y="6956"/>
                    <a:pt x="977" y="9560"/>
                  </a:cubicBezTo>
                  <a:cubicBezTo>
                    <a:pt x="591" y="12164"/>
                    <a:pt x="205" y="14864"/>
                    <a:pt x="61" y="16792"/>
                  </a:cubicBezTo>
                  <a:cubicBezTo>
                    <a:pt x="-84" y="18721"/>
                    <a:pt x="12" y="19878"/>
                    <a:pt x="543" y="20456"/>
                  </a:cubicBezTo>
                  <a:cubicBezTo>
                    <a:pt x="1073" y="21035"/>
                    <a:pt x="2037" y="21035"/>
                    <a:pt x="3725" y="18914"/>
                  </a:cubicBezTo>
                  <a:cubicBezTo>
                    <a:pt x="5412" y="16792"/>
                    <a:pt x="7823" y="12549"/>
                    <a:pt x="9173" y="9753"/>
                  </a:cubicBezTo>
                  <a:cubicBezTo>
                    <a:pt x="10523" y="6956"/>
                    <a:pt x="10812" y="5606"/>
                    <a:pt x="10957" y="5510"/>
                  </a:cubicBezTo>
                  <a:cubicBezTo>
                    <a:pt x="11102" y="5414"/>
                    <a:pt x="11102" y="6571"/>
                    <a:pt x="11005" y="7631"/>
                  </a:cubicBezTo>
                  <a:cubicBezTo>
                    <a:pt x="10909" y="8692"/>
                    <a:pt x="10716" y="9656"/>
                    <a:pt x="10668" y="9656"/>
                  </a:cubicBezTo>
                  <a:cubicBezTo>
                    <a:pt x="10620" y="9656"/>
                    <a:pt x="10716" y="8692"/>
                    <a:pt x="10957" y="7535"/>
                  </a:cubicBezTo>
                  <a:cubicBezTo>
                    <a:pt x="11198" y="6378"/>
                    <a:pt x="11584" y="5028"/>
                    <a:pt x="11825" y="5221"/>
                  </a:cubicBezTo>
                  <a:cubicBezTo>
                    <a:pt x="12066" y="5414"/>
                    <a:pt x="12162" y="7149"/>
                    <a:pt x="12259" y="8981"/>
                  </a:cubicBezTo>
                  <a:cubicBezTo>
                    <a:pt x="12355" y="10814"/>
                    <a:pt x="12452" y="12742"/>
                    <a:pt x="12500" y="14381"/>
                  </a:cubicBezTo>
                  <a:cubicBezTo>
                    <a:pt x="12548" y="16021"/>
                    <a:pt x="12548" y="17371"/>
                    <a:pt x="12789" y="18335"/>
                  </a:cubicBezTo>
                  <a:cubicBezTo>
                    <a:pt x="13030" y="19299"/>
                    <a:pt x="13512" y="19878"/>
                    <a:pt x="14814" y="19492"/>
                  </a:cubicBezTo>
                  <a:cubicBezTo>
                    <a:pt x="16116" y="19106"/>
                    <a:pt x="18237" y="17756"/>
                    <a:pt x="19587" y="15539"/>
                  </a:cubicBezTo>
                  <a:cubicBezTo>
                    <a:pt x="20937" y="13321"/>
                    <a:pt x="21516" y="10235"/>
                    <a:pt x="21130" y="7246"/>
                  </a:cubicBezTo>
                  <a:cubicBezTo>
                    <a:pt x="20745" y="4256"/>
                    <a:pt x="19395" y="1364"/>
                    <a:pt x="17562" y="399"/>
                  </a:cubicBezTo>
                  <a:cubicBezTo>
                    <a:pt x="15730" y="-565"/>
                    <a:pt x="13416" y="399"/>
                    <a:pt x="12066" y="1364"/>
                  </a:cubicBezTo>
                  <a:cubicBezTo>
                    <a:pt x="10716" y="2328"/>
                    <a:pt x="10330" y="3292"/>
                    <a:pt x="10282" y="4160"/>
                  </a:cubicBezTo>
                  <a:cubicBezTo>
                    <a:pt x="10234" y="5028"/>
                    <a:pt x="10523" y="5799"/>
                    <a:pt x="10812" y="657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6" name="Line"/>
            <p:cNvSpPr/>
            <p:nvPr/>
          </p:nvSpPr>
          <p:spPr>
            <a:xfrm>
              <a:off x="8536740" y="1259336"/>
              <a:ext cx="297823" cy="310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2" h="21078" extrusionOk="0">
                  <a:moveTo>
                    <a:pt x="5075" y="8045"/>
                  </a:moveTo>
                  <a:cubicBezTo>
                    <a:pt x="3413" y="11040"/>
                    <a:pt x="1752" y="14036"/>
                    <a:pt x="838" y="16007"/>
                  </a:cubicBezTo>
                  <a:cubicBezTo>
                    <a:pt x="-76" y="17977"/>
                    <a:pt x="-242" y="18923"/>
                    <a:pt x="340" y="19791"/>
                  </a:cubicBezTo>
                  <a:cubicBezTo>
                    <a:pt x="921" y="20658"/>
                    <a:pt x="2250" y="21446"/>
                    <a:pt x="5573" y="20894"/>
                  </a:cubicBezTo>
                  <a:cubicBezTo>
                    <a:pt x="8896" y="20342"/>
                    <a:pt x="14213" y="18450"/>
                    <a:pt x="17287" y="15061"/>
                  </a:cubicBezTo>
                  <a:cubicBezTo>
                    <a:pt x="20361" y="11671"/>
                    <a:pt x="21192" y="6783"/>
                    <a:pt x="21275" y="3945"/>
                  </a:cubicBezTo>
                  <a:cubicBezTo>
                    <a:pt x="21358" y="1107"/>
                    <a:pt x="20693" y="319"/>
                    <a:pt x="19863" y="82"/>
                  </a:cubicBezTo>
                  <a:cubicBezTo>
                    <a:pt x="19032" y="-154"/>
                    <a:pt x="18035" y="161"/>
                    <a:pt x="17038" y="47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7" name="Line"/>
            <p:cNvSpPr/>
            <p:nvPr/>
          </p:nvSpPr>
          <p:spPr>
            <a:xfrm>
              <a:off x="8806463" y="1338610"/>
              <a:ext cx="342189" cy="227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4" h="21153" extrusionOk="0">
                  <a:moveTo>
                    <a:pt x="1094" y="417"/>
                  </a:moveTo>
                  <a:cubicBezTo>
                    <a:pt x="1819" y="2577"/>
                    <a:pt x="2543" y="4737"/>
                    <a:pt x="2543" y="7653"/>
                  </a:cubicBezTo>
                  <a:cubicBezTo>
                    <a:pt x="2543" y="10569"/>
                    <a:pt x="1819" y="14241"/>
                    <a:pt x="1166" y="16617"/>
                  </a:cubicBezTo>
                  <a:cubicBezTo>
                    <a:pt x="514" y="18993"/>
                    <a:pt x="-66" y="20073"/>
                    <a:pt x="6" y="20397"/>
                  </a:cubicBezTo>
                  <a:cubicBezTo>
                    <a:pt x="79" y="20721"/>
                    <a:pt x="804" y="20289"/>
                    <a:pt x="3051" y="17589"/>
                  </a:cubicBezTo>
                  <a:cubicBezTo>
                    <a:pt x="5298" y="14889"/>
                    <a:pt x="9067" y="9921"/>
                    <a:pt x="11676" y="6681"/>
                  </a:cubicBezTo>
                  <a:cubicBezTo>
                    <a:pt x="14286" y="3441"/>
                    <a:pt x="15735" y="1929"/>
                    <a:pt x="17040" y="957"/>
                  </a:cubicBezTo>
                  <a:cubicBezTo>
                    <a:pt x="18345" y="-15"/>
                    <a:pt x="19504" y="-447"/>
                    <a:pt x="20302" y="633"/>
                  </a:cubicBezTo>
                  <a:cubicBezTo>
                    <a:pt x="21099" y="1713"/>
                    <a:pt x="21534" y="4305"/>
                    <a:pt x="21244" y="7977"/>
                  </a:cubicBezTo>
                  <a:cubicBezTo>
                    <a:pt x="20954" y="11649"/>
                    <a:pt x="19939" y="16401"/>
                    <a:pt x="18925" y="2115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8" name="Line"/>
            <p:cNvSpPr/>
            <p:nvPr/>
          </p:nvSpPr>
          <p:spPr>
            <a:xfrm>
              <a:off x="9312294" y="1029195"/>
              <a:ext cx="160441" cy="4604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4" extrusionOk="0">
                  <a:moveTo>
                    <a:pt x="21600" y="0"/>
                  </a:moveTo>
                  <a:cubicBezTo>
                    <a:pt x="19409" y="4016"/>
                    <a:pt x="17217" y="8032"/>
                    <a:pt x="15183" y="11397"/>
                  </a:cubicBezTo>
                  <a:cubicBezTo>
                    <a:pt x="13148" y="14762"/>
                    <a:pt x="11270" y="17475"/>
                    <a:pt x="9861" y="19104"/>
                  </a:cubicBezTo>
                  <a:cubicBezTo>
                    <a:pt x="8452" y="20732"/>
                    <a:pt x="7513" y="21274"/>
                    <a:pt x="5948" y="21437"/>
                  </a:cubicBezTo>
                  <a:cubicBezTo>
                    <a:pt x="4383" y="21600"/>
                    <a:pt x="2191" y="21383"/>
                    <a:pt x="0" y="211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59" name="Line"/>
            <p:cNvSpPr/>
            <p:nvPr/>
          </p:nvSpPr>
          <p:spPr>
            <a:xfrm>
              <a:off x="9209028" y="1200534"/>
              <a:ext cx="550949" cy="244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4" h="21237" extrusionOk="0">
                  <a:moveTo>
                    <a:pt x="218" y="13588"/>
                  </a:moveTo>
                  <a:cubicBezTo>
                    <a:pt x="37" y="12579"/>
                    <a:pt x="-144" y="11569"/>
                    <a:pt x="172" y="10964"/>
                  </a:cubicBezTo>
                  <a:cubicBezTo>
                    <a:pt x="489" y="10358"/>
                    <a:pt x="1302" y="10156"/>
                    <a:pt x="3561" y="9349"/>
                  </a:cubicBezTo>
                  <a:cubicBezTo>
                    <a:pt x="5821" y="8541"/>
                    <a:pt x="9526" y="7128"/>
                    <a:pt x="12554" y="5715"/>
                  </a:cubicBezTo>
                  <a:cubicBezTo>
                    <a:pt x="15582" y="4302"/>
                    <a:pt x="17931" y="2889"/>
                    <a:pt x="19377" y="1880"/>
                  </a:cubicBezTo>
                  <a:cubicBezTo>
                    <a:pt x="20823" y="870"/>
                    <a:pt x="21366" y="265"/>
                    <a:pt x="21411" y="63"/>
                  </a:cubicBezTo>
                  <a:cubicBezTo>
                    <a:pt x="21456" y="-139"/>
                    <a:pt x="21004" y="63"/>
                    <a:pt x="19558" y="1880"/>
                  </a:cubicBezTo>
                  <a:cubicBezTo>
                    <a:pt x="18112" y="3697"/>
                    <a:pt x="15672" y="7128"/>
                    <a:pt x="13955" y="9753"/>
                  </a:cubicBezTo>
                  <a:cubicBezTo>
                    <a:pt x="12238" y="12377"/>
                    <a:pt x="11243" y="14194"/>
                    <a:pt x="10656" y="15607"/>
                  </a:cubicBezTo>
                  <a:cubicBezTo>
                    <a:pt x="10069" y="17020"/>
                    <a:pt x="9888" y="18029"/>
                    <a:pt x="10069" y="18534"/>
                  </a:cubicBezTo>
                  <a:cubicBezTo>
                    <a:pt x="10249" y="19039"/>
                    <a:pt x="10792" y="19039"/>
                    <a:pt x="12328" y="17928"/>
                  </a:cubicBezTo>
                  <a:cubicBezTo>
                    <a:pt x="13864" y="16818"/>
                    <a:pt x="16395" y="14597"/>
                    <a:pt x="17931" y="13487"/>
                  </a:cubicBezTo>
                  <a:cubicBezTo>
                    <a:pt x="19468" y="12377"/>
                    <a:pt x="20010" y="12377"/>
                    <a:pt x="20326" y="12982"/>
                  </a:cubicBezTo>
                  <a:cubicBezTo>
                    <a:pt x="20643" y="13588"/>
                    <a:pt x="20733" y="14799"/>
                    <a:pt x="20688" y="16111"/>
                  </a:cubicBezTo>
                  <a:cubicBezTo>
                    <a:pt x="20643" y="17424"/>
                    <a:pt x="20462" y="18837"/>
                    <a:pt x="20191" y="19846"/>
                  </a:cubicBezTo>
                  <a:cubicBezTo>
                    <a:pt x="19920" y="20855"/>
                    <a:pt x="19558" y="21461"/>
                    <a:pt x="19513" y="21158"/>
                  </a:cubicBezTo>
                  <a:cubicBezTo>
                    <a:pt x="19468" y="20855"/>
                    <a:pt x="19739" y="19644"/>
                    <a:pt x="20010" y="1843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0" name="Line"/>
            <p:cNvSpPr/>
            <p:nvPr/>
          </p:nvSpPr>
          <p:spPr>
            <a:xfrm>
              <a:off x="9753055" y="1008268"/>
              <a:ext cx="300089" cy="405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548" extrusionOk="0">
                  <a:moveTo>
                    <a:pt x="9801" y="0"/>
                  </a:moveTo>
                  <a:cubicBezTo>
                    <a:pt x="7163" y="3579"/>
                    <a:pt x="4525" y="7159"/>
                    <a:pt x="2876" y="9627"/>
                  </a:cubicBezTo>
                  <a:cubicBezTo>
                    <a:pt x="1227" y="12096"/>
                    <a:pt x="568" y="13454"/>
                    <a:pt x="238" y="14503"/>
                  </a:cubicBezTo>
                  <a:cubicBezTo>
                    <a:pt x="-92" y="15552"/>
                    <a:pt x="-92" y="16293"/>
                    <a:pt x="320" y="16786"/>
                  </a:cubicBezTo>
                  <a:cubicBezTo>
                    <a:pt x="732" y="17280"/>
                    <a:pt x="1557" y="17527"/>
                    <a:pt x="4113" y="17403"/>
                  </a:cubicBezTo>
                  <a:cubicBezTo>
                    <a:pt x="6668" y="17280"/>
                    <a:pt x="10955" y="16786"/>
                    <a:pt x="14088" y="16725"/>
                  </a:cubicBezTo>
                  <a:cubicBezTo>
                    <a:pt x="17221" y="16663"/>
                    <a:pt x="19200" y="17033"/>
                    <a:pt x="20271" y="17712"/>
                  </a:cubicBezTo>
                  <a:cubicBezTo>
                    <a:pt x="21343" y="18391"/>
                    <a:pt x="21508" y="19378"/>
                    <a:pt x="21013" y="19995"/>
                  </a:cubicBezTo>
                  <a:cubicBezTo>
                    <a:pt x="20519" y="20613"/>
                    <a:pt x="19364" y="20859"/>
                    <a:pt x="16644" y="21106"/>
                  </a:cubicBezTo>
                  <a:cubicBezTo>
                    <a:pt x="13923" y="21353"/>
                    <a:pt x="9636" y="21600"/>
                    <a:pt x="6998" y="21538"/>
                  </a:cubicBezTo>
                  <a:cubicBezTo>
                    <a:pt x="4360" y="21477"/>
                    <a:pt x="3371" y="21106"/>
                    <a:pt x="2876" y="20613"/>
                  </a:cubicBezTo>
                  <a:cubicBezTo>
                    <a:pt x="2381" y="20119"/>
                    <a:pt x="2381" y="19502"/>
                    <a:pt x="2381" y="188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1" name="Line"/>
            <p:cNvSpPr/>
            <p:nvPr/>
          </p:nvSpPr>
          <p:spPr>
            <a:xfrm>
              <a:off x="10125502" y="1245439"/>
              <a:ext cx="75588" cy="1779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62" h="21467" extrusionOk="0">
                  <a:moveTo>
                    <a:pt x="17443" y="0"/>
                  </a:moveTo>
                  <a:cubicBezTo>
                    <a:pt x="19295" y="1683"/>
                    <a:pt x="21146" y="3366"/>
                    <a:pt x="19295" y="6312"/>
                  </a:cubicBezTo>
                  <a:cubicBezTo>
                    <a:pt x="17443" y="9257"/>
                    <a:pt x="11889" y="13465"/>
                    <a:pt x="7877" y="16551"/>
                  </a:cubicBezTo>
                  <a:cubicBezTo>
                    <a:pt x="3866" y="19636"/>
                    <a:pt x="1397" y="21600"/>
                    <a:pt x="472" y="21460"/>
                  </a:cubicBezTo>
                  <a:cubicBezTo>
                    <a:pt x="-454" y="21319"/>
                    <a:pt x="163" y="19075"/>
                    <a:pt x="780" y="1683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2" name="Line"/>
            <p:cNvSpPr/>
            <p:nvPr/>
          </p:nvSpPr>
          <p:spPr>
            <a:xfrm>
              <a:off x="10184248" y="934966"/>
              <a:ext cx="20223" cy="1500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3" h="21442" extrusionOk="0">
                  <a:moveTo>
                    <a:pt x="7200" y="5491"/>
                  </a:moveTo>
                  <a:cubicBezTo>
                    <a:pt x="12000" y="2833"/>
                    <a:pt x="16800" y="174"/>
                    <a:pt x="19200" y="8"/>
                  </a:cubicBezTo>
                  <a:cubicBezTo>
                    <a:pt x="21600" y="-158"/>
                    <a:pt x="21600" y="2168"/>
                    <a:pt x="18000" y="6156"/>
                  </a:cubicBezTo>
                  <a:cubicBezTo>
                    <a:pt x="14400" y="10144"/>
                    <a:pt x="7200" y="15793"/>
                    <a:pt x="0" y="2144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3" name="Line"/>
            <p:cNvSpPr/>
            <p:nvPr/>
          </p:nvSpPr>
          <p:spPr>
            <a:xfrm>
              <a:off x="10257800" y="1112903"/>
              <a:ext cx="128742" cy="316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6" h="21453" extrusionOk="0">
                  <a:moveTo>
                    <a:pt x="21356" y="0"/>
                  </a:moveTo>
                  <a:cubicBezTo>
                    <a:pt x="15185" y="4257"/>
                    <a:pt x="9013" y="8514"/>
                    <a:pt x="5349" y="11667"/>
                  </a:cubicBezTo>
                  <a:cubicBezTo>
                    <a:pt x="1685" y="14820"/>
                    <a:pt x="527" y="16870"/>
                    <a:pt x="142" y="18368"/>
                  </a:cubicBezTo>
                  <a:cubicBezTo>
                    <a:pt x="-244" y="19866"/>
                    <a:pt x="142" y="20812"/>
                    <a:pt x="1492" y="21206"/>
                  </a:cubicBezTo>
                  <a:cubicBezTo>
                    <a:pt x="2842" y="21600"/>
                    <a:pt x="5156" y="21442"/>
                    <a:pt x="7470" y="2128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4" name="Line"/>
            <p:cNvSpPr/>
            <p:nvPr/>
          </p:nvSpPr>
          <p:spPr>
            <a:xfrm>
              <a:off x="10526054" y="1044240"/>
              <a:ext cx="154471" cy="452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438" extrusionOk="0">
                  <a:moveTo>
                    <a:pt x="13341" y="279"/>
                  </a:moveTo>
                  <a:cubicBezTo>
                    <a:pt x="16200" y="58"/>
                    <a:pt x="19059" y="-162"/>
                    <a:pt x="20329" y="169"/>
                  </a:cubicBezTo>
                  <a:cubicBezTo>
                    <a:pt x="21600" y="499"/>
                    <a:pt x="21282" y="1381"/>
                    <a:pt x="19535" y="3585"/>
                  </a:cubicBezTo>
                  <a:cubicBezTo>
                    <a:pt x="17788" y="5789"/>
                    <a:pt x="14612" y="9316"/>
                    <a:pt x="11912" y="12346"/>
                  </a:cubicBezTo>
                  <a:cubicBezTo>
                    <a:pt x="9212" y="15377"/>
                    <a:pt x="6988" y="17911"/>
                    <a:pt x="5082" y="19344"/>
                  </a:cubicBezTo>
                  <a:cubicBezTo>
                    <a:pt x="3176" y="20777"/>
                    <a:pt x="1588" y="21107"/>
                    <a:pt x="0" y="214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5" name="Line"/>
            <p:cNvSpPr/>
            <p:nvPr/>
          </p:nvSpPr>
          <p:spPr>
            <a:xfrm>
              <a:off x="10330736" y="1250090"/>
              <a:ext cx="796560" cy="6231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600" extrusionOk="0">
                  <a:moveTo>
                    <a:pt x="0" y="4916"/>
                  </a:moveTo>
                  <a:cubicBezTo>
                    <a:pt x="2015" y="5400"/>
                    <a:pt x="4030" y="5884"/>
                    <a:pt x="5857" y="5803"/>
                  </a:cubicBezTo>
                  <a:cubicBezTo>
                    <a:pt x="7683" y="5722"/>
                    <a:pt x="9320" y="5078"/>
                    <a:pt x="10674" y="4231"/>
                  </a:cubicBezTo>
                  <a:cubicBezTo>
                    <a:pt x="12028" y="3385"/>
                    <a:pt x="13099" y="2337"/>
                    <a:pt x="13823" y="1491"/>
                  </a:cubicBezTo>
                  <a:cubicBezTo>
                    <a:pt x="14547" y="645"/>
                    <a:pt x="14925" y="0"/>
                    <a:pt x="15019" y="0"/>
                  </a:cubicBezTo>
                  <a:cubicBezTo>
                    <a:pt x="15114" y="0"/>
                    <a:pt x="14925" y="645"/>
                    <a:pt x="14515" y="1854"/>
                  </a:cubicBezTo>
                  <a:cubicBezTo>
                    <a:pt x="14106" y="3063"/>
                    <a:pt x="13476" y="4836"/>
                    <a:pt x="13004" y="6085"/>
                  </a:cubicBezTo>
                  <a:cubicBezTo>
                    <a:pt x="12532" y="7334"/>
                    <a:pt x="12217" y="8060"/>
                    <a:pt x="12059" y="8664"/>
                  </a:cubicBezTo>
                  <a:cubicBezTo>
                    <a:pt x="11902" y="9269"/>
                    <a:pt x="11902" y="9752"/>
                    <a:pt x="12154" y="9994"/>
                  </a:cubicBezTo>
                  <a:cubicBezTo>
                    <a:pt x="12406" y="10236"/>
                    <a:pt x="12910" y="10236"/>
                    <a:pt x="13854" y="9470"/>
                  </a:cubicBezTo>
                  <a:cubicBezTo>
                    <a:pt x="14799" y="8704"/>
                    <a:pt x="16184" y="7173"/>
                    <a:pt x="17318" y="5722"/>
                  </a:cubicBezTo>
                  <a:cubicBezTo>
                    <a:pt x="18451" y="4272"/>
                    <a:pt x="19333" y="2901"/>
                    <a:pt x="19963" y="2136"/>
                  </a:cubicBezTo>
                  <a:cubicBezTo>
                    <a:pt x="20592" y="1370"/>
                    <a:pt x="20970" y="1209"/>
                    <a:pt x="21222" y="1330"/>
                  </a:cubicBezTo>
                  <a:cubicBezTo>
                    <a:pt x="21474" y="1451"/>
                    <a:pt x="21600" y="1854"/>
                    <a:pt x="21569" y="3224"/>
                  </a:cubicBezTo>
                  <a:cubicBezTo>
                    <a:pt x="21537" y="4594"/>
                    <a:pt x="21348" y="6931"/>
                    <a:pt x="20781" y="9510"/>
                  </a:cubicBezTo>
                  <a:cubicBezTo>
                    <a:pt x="20215" y="12090"/>
                    <a:pt x="19270" y="14910"/>
                    <a:pt x="18483" y="16966"/>
                  </a:cubicBezTo>
                  <a:cubicBezTo>
                    <a:pt x="17696" y="19021"/>
                    <a:pt x="17066" y="20310"/>
                    <a:pt x="16436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6" name="Line"/>
            <p:cNvSpPr/>
            <p:nvPr/>
          </p:nvSpPr>
          <p:spPr>
            <a:xfrm>
              <a:off x="1211047" y="2290282"/>
              <a:ext cx="256226" cy="378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64" h="21422" extrusionOk="0">
                  <a:moveTo>
                    <a:pt x="15119" y="4037"/>
                  </a:moveTo>
                  <a:cubicBezTo>
                    <a:pt x="15310" y="3378"/>
                    <a:pt x="15501" y="2720"/>
                    <a:pt x="15597" y="1995"/>
                  </a:cubicBezTo>
                  <a:cubicBezTo>
                    <a:pt x="15692" y="1271"/>
                    <a:pt x="15692" y="481"/>
                    <a:pt x="15119" y="151"/>
                  </a:cubicBezTo>
                  <a:cubicBezTo>
                    <a:pt x="14546" y="-178"/>
                    <a:pt x="13399" y="-46"/>
                    <a:pt x="11200" y="1337"/>
                  </a:cubicBezTo>
                  <a:cubicBezTo>
                    <a:pt x="9002" y="2720"/>
                    <a:pt x="5753" y="5354"/>
                    <a:pt x="3459" y="7329"/>
                  </a:cubicBezTo>
                  <a:cubicBezTo>
                    <a:pt x="1165" y="9305"/>
                    <a:pt x="-173" y="10622"/>
                    <a:pt x="18" y="11281"/>
                  </a:cubicBezTo>
                  <a:cubicBezTo>
                    <a:pt x="209" y="11939"/>
                    <a:pt x="1930" y="11939"/>
                    <a:pt x="4892" y="11807"/>
                  </a:cubicBezTo>
                  <a:cubicBezTo>
                    <a:pt x="7855" y="11676"/>
                    <a:pt x="12061" y="11412"/>
                    <a:pt x="15023" y="11676"/>
                  </a:cubicBezTo>
                  <a:cubicBezTo>
                    <a:pt x="17986" y="11939"/>
                    <a:pt x="19707" y="12729"/>
                    <a:pt x="20567" y="13454"/>
                  </a:cubicBezTo>
                  <a:cubicBezTo>
                    <a:pt x="21427" y="14178"/>
                    <a:pt x="21427" y="14837"/>
                    <a:pt x="18464" y="16088"/>
                  </a:cubicBezTo>
                  <a:cubicBezTo>
                    <a:pt x="15501" y="17339"/>
                    <a:pt x="9576" y="19183"/>
                    <a:pt x="6039" y="20171"/>
                  </a:cubicBezTo>
                  <a:cubicBezTo>
                    <a:pt x="2503" y="21159"/>
                    <a:pt x="1356" y="21290"/>
                    <a:pt x="209" y="2142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7" name="Line"/>
            <p:cNvSpPr/>
            <p:nvPr/>
          </p:nvSpPr>
          <p:spPr>
            <a:xfrm>
              <a:off x="1494119" y="2417345"/>
              <a:ext cx="293215" cy="4464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2" h="21600" extrusionOk="0">
                  <a:moveTo>
                    <a:pt x="7869" y="0"/>
                  </a:moveTo>
                  <a:cubicBezTo>
                    <a:pt x="6041" y="3037"/>
                    <a:pt x="4213" y="6075"/>
                    <a:pt x="2967" y="8044"/>
                  </a:cubicBezTo>
                  <a:cubicBezTo>
                    <a:pt x="1721" y="10012"/>
                    <a:pt x="1056" y="10913"/>
                    <a:pt x="558" y="11644"/>
                  </a:cubicBezTo>
                  <a:cubicBezTo>
                    <a:pt x="59" y="12375"/>
                    <a:pt x="-273" y="12938"/>
                    <a:pt x="309" y="12825"/>
                  </a:cubicBezTo>
                  <a:cubicBezTo>
                    <a:pt x="890" y="12713"/>
                    <a:pt x="2385" y="11925"/>
                    <a:pt x="4712" y="10069"/>
                  </a:cubicBezTo>
                  <a:cubicBezTo>
                    <a:pt x="7038" y="8213"/>
                    <a:pt x="10195" y="5288"/>
                    <a:pt x="12521" y="3544"/>
                  </a:cubicBezTo>
                  <a:cubicBezTo>
                    <a:pt x="14847" y="1800"/>
                    <a:pt x="16342" y="1238"/>
                    <a:pt x="17505" y="1069"/>
                  </a:cubicBezTo>
                  <a:cubicBezTo>
                    <a:pt x="18669" y="900"/>
                    <a:pt x="19499" y="1125"/>
                    <a:pt x="20164" y="2250"/>
                  </a:cubicBezTo>
                  <a:cubicBezTo>
                    <a:pt x="20829" y="3375"/>
                    <a:pt x="21327" y="5400"/>
                    <a:pt x="20579" y="7987"/>
                  </a:cubicBezTo>
                  <a:cubicBezTo>
                    <a:pt x="19832" y="10575"/>
                    <a:pt x="17838" y="13725"/>
                    <a:pt x="16259" y="16087"/>
                  </a:cubicBezTo>
                  <a:cubicBezTo>
                    <a:pt x="14681" y="18450"/>
                    <a:pt x="13518" y="20025"/>
                    <a:pt x="12355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8" name="Line"/>
            <p:cNvSpPr/>
            <p:nvPr/>
          </p:nvSpPr>
          <p:spPr>
            <a:xfrm>
              <a:off x="1855350" y="2359734"/>
              <a:ext cx="324466" cy="30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9" h="21328" extrusionOk="0">
                  <a:moveTo>
                    <a:pt x="14811" y="3027"/>
                  </a:moveTo>
                  <a:cubicBezTo>
                    <a:pt x="14966" y="2060"/>
                    <a:pt x="15120" y="1093"/>
                    <a:pt x="14811" y="528"/>
                  </a:cubicBezTo>
                  <a:cubicBezTo>
                    <a:pt x="14503" y="-36"/>
                    <a:pt x="13731" y="-197"/>
                    <a:pt x="12189" y="287"/>
                  </a:cubicBezTo>
                  <a:cubicBezTo>
                    <a:pt x="10646" y="770"/>
                    <a:pt x="8331" y="1899"/>
                    <a:pt x="6711" y="3430"/>
                  </a:cubicBezTo>
                  <a:cubicBezTo>
                    <a:pt x="5091" y="4961"/>
                    <a:pt x="4166" y="6896"/>
                    <a:pt x="3703" y="8266"/>
                  </a:cubicBezTo>
                  <a:cubicBezTo>
                    <a:pt x="3240" y="9636"/>
                    <a:pt x="3240" y="10442"/>
                    <a:pt x="5631" y="11006"/>
                  </a:cubicBezTo>
                  <a:cubicBezTo>
                    <a:pt x="8023" y="11570"/>
                    <a:pt x="12806" y="11893"/>
                    <a:pt x="15660" y="12134"/>
                  </a:cubicBezTo>
                  <a:cubicBezTo>
                    <a:pt x="18514" y="12376"/>
                    <a:pt x="19440" y="12537"/>
                    <a:pt x="20211" y="13021"/>
                  </a:cubicBezTo>
                  <a:cubicBezTo>
                    <a:pt x="20983" y="13504"/>
                    <a:pt x="21600" y="14310"/>
                    <a:pt x="21523" y="15036"/>
                  </a:cubicBezTo>
                  <a:cubicBezTo>
                    <a:pt x="21446" y="15761"/>
                    <a:pt x="20674" y="16406"/>
                    <a:pt x="18129" y="17454"/>
                  </a:cubicBezTo>
                  <a:cubicBezTo>
                    <a:pt x="15583" y="18502"/>
                    <a:pt x="11263" y="19952"/>
                    <a:pt x="8023" y="20678"/>
                  </a:cubicBezTo>
                  <a:cubicBezTo>
                    <a:pt x="4783" y="21403"/>
                    <a:pt x="2623" y="21403"/>
                    <a:pt x="1466" y="21242"/>
                  </a:cubicBezTo>
                  <a:cubicBezTo>
                    <a:pt x="309" y="21081"/>
                    <a:pt x="154" y="20758"/>
                    <a:pt x="0" y="204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69" name="Line"/>
            <p:cNvSpPr/>
            <p:nvPr/>
          </p:nvSpPr>
          <p:spPr>
            <a:xfrm>
              <a:off x="2162278" y="2268170"/>
              <a:ext cx="137644" cy="5049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1" h="21516" extrusionOk="0">
                  <a:moveTo>
                    <a:pt x="19440" y="709"/>
                  </a:moveTo>
                  <a:cubicBezTo>
                    <a:pt x="20520" y="312"/>
                    <a:pt x="21600" y="-84"/>
                    <a:pt x="21240" y="15"/>
                  </a:cubicBezTo>
                  <a:cubicBezTo>
                    <a:pt x="20880" y="114"/>
                    <a:pt x="19080" y="709"/>
                    <a:pt x="16380" y="2641"/>
                  </a:cubicBezTo>
                  <a:cubicBezTo>
                    <a:pt x="13680" y="4573"/>
                    <a:pt x="10080" y="7843"/>
                    <a:pt x="7200" y="11211"/>
                  </a:cubicBezTo>
                  <a:cubicBezTo>
                    <a:pt x="4320" y="14580"/>
                    <a:pt x="2160" y="18048"/>
                    <a:pt x="0" y="215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0" name="Line"/>
            <p:cNvSpPr/>
            <p:nvPr/>
          </p:nvSpPr>
          <p:spPr>
            <a:xfrm>
              <a:off x="2148326" y="2406823"/>
              <a:ext cx="1206785" cy="3802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37" extrusionOk="0">
                  <a:moveTo>
                    <a:pt x="0" y="16005"/>
                  </a:moveTo>
                  <a:cubicBezTo>
                    <a:pt x="957" y="14688"/>
                    <a:pt x="1914" y="13371"/>
                    <a:pt x="2913" y="11791"/>
                  </a:cubicBezTo>
                  <a:cubicBezTo>
                    <a:pt x="3912" y="10210"/>
                    <a:pt x="4953" y="8366"/>
                    <a:pt x="5598" y="6852"/>
                  </a:cubicBezTo>
                  <a:cubicBezTo>
                    <a:pt x="6243" y="5337"/>
                    <a:pt x="6492" y="4152"/>
                    <a:pt x="6638" y="3230"/>
                  </a:cubicBezTo>
                  <a:cubicBezTo>
                    <a:pt x="6784" y="2308"/>
                    <a:pt x="6825" y="1649"/>
                    <a:pt x="6742" y="1320"/>
                  </a:cubicBezTo>
                  <a:cubicBezTo>
                    <a:pt x="6659" y="991"/>
                    <a:pt x="6451" y="991"/>
                    <a:pt x="5993" y="2176"/>
                  </a:cubicBezTo>
                  <a:cubicBezTo>
                    <a:pt x="5535" y="3361"/>
                    <a:pt x="4828" y="5732"/>
                    <a:pt x="4349" y="7839"/>
                  </a:cubicBezTo>
                  <a:cubicBezTo>
                    <a:pt x="3871" y="9947"/>
                    <a:pt x="3621" y="11791"/>
                    <a:pt x="3496" y="13305"/>
                  </a:cubicBezTo>
                  <a:cubicBezTo>
                    <a:pt x="3371" y="14820"/>
                    <a:pt x="3371" y="16005"/>
                    <a:pt x="3475" y="16796"/>
                  </a:cubicBezTo>
                  <a:cubicBezTo>
                    <a:pt x="3579" y="17586"/>
                    <a:pt x="3787" y="17981"/>
                    <a:pt x="4391" y="17520"/>
                  </a:cubicBezTo>
                  <a:cubicBezTo>
                    <a:pt x="4994" y="17059"/>
                    <a:pt x="5993" y="15742"/>
                    <a:pt x="6888" y="13700"/>
                  </a:cubicBezTo>
                  <a:cubicBezTo>
                    <a:pt x="7783" y="11659"/>
                    <a:pt x="8573" y="8893"/>
                    <a:pt x="9031" y="6852"/>
                  </a:cubicBezTo>
                  <a:cubicBezTo>
                    <a:pt x="9489" y="4810"/>
                    <a:pt x="9614" y="3493"/>
                    <a:pt x="9697" y="2308"/>
                  </a:cubicBezTo>
                  <a:cubicBezTo>
                    <a:pt x="9780" y="1122"/>
                    <a:pt x="9822" y="69"/>
                    <a:pt x="9843" y="3"/>
                  </a:cubicBezTo>
                  <a:cubicBezTo>
                    <a:pt x="9864" y="-63"/>
                    <a:pt x="9864" y="859"/>
                    <a:pt x="9614" y="3296"/>
                  </a:cubicBezTo>
                  <a:cubicBezTo>
                    <a:pt x="9364" y="5732"/>
                    <a:pt x="8865" y="9683"/>
                    <a:pt x="8573" y="11988"/>
                  </a:cubicBezTo>
                  <a:cubicBezTo>
                    <a:pt x="8282" y="14293"/>
                    <a:pt x="8199" y="14952"/>
                    <a:pt x="8136" y="15610"/>
                  </a:cubicBezTo>
                  <a:cubicBezTo>
                    <a:pt x="8074" y="16269"/>
                    <a:pt x="8032" y="16927"/>
                    <a:pt x="8116" y="17191"/>
                  </a:cubicBezTo>
                  <a:cubicBezTo>
                    <a:pt x="8199" y="17454"/>
                    <a:pt x="8407" y="17322"/>
                    <a:pt x="8990" y="15676"/>
                  </a:cubicBezTo>
                  <a:cubicBezTo>
                    <a:pt x="9572" y="14030"/>
                    <a:pt x="10529" y="10869"/>
                    <a:pt x="11112" y="9025"/>
                  </a:cubicBezTo>
                  <a:cubicBezTo>
                    <a:pt x="11695" y="7181"/>
                    <a:pt x="11903" y="6654"/>
                    <a:pt x="12132" y="6259"/>
                  </a:cubicBezTo>
                  <a:cubicBezTo>
                    <a:pt x="12361" y="5864"/>
                    <a:pt x="12610" y="5600"/>
                    <a:pt x="12818" y="5666"/>
                  </a:cubicBezTo>
                  <a:cubicBezTo>
                    <a:pt x="13027" y="5732"/>
                    <a:pt x="13193" y="6127"/>
                    <a:pt x="13297" y="7115"/>
                  </a:cubicBezTo>
                  <a:cubicBezTo>
                    <a:pt x="13401" y="8103"/>
                    <a:pt x="13443" y="9683"/>
                    <a:pt x="13443" y="11132"/>
                  </a:cubicBezTo>
                  <a:cubicBezTo>
                    <a:pt x="13443" y="12581"/>
                    <a:pt x="13401" y="13898"/>
                    <a:pt x="13484" y="14425"/>
                  </a:cubicBezTo>
                  <a:cubicBezTo>
                    <a:pt x="13568" y="14952"/>
                    <a:pt x="13776" y="14688"/>
                    <a:pt x="14421" y="12976"/>
                  </a:cubicBezTo>
                  <a:cubicBezTo>
                    <a:pt x="15066" y="11264"/>
                    <a:pt x="16148" y="8103"/>
                    <a:pt x="16897" y="6061"/>
                  </a:cubicBezTo>
                  <a:cubicBezTo>
                    <a:pt x="17646" y="4020"/>
                    <a:pt x="18062" y="3098"/>
                    <a:pt x="18375" y="2703"/>
                  </a:cubicBezTo>
                  <a:cubicBezTo>
                    <a:pt x="18687" y="2308"/>
                    <a:pt x="18895" y="2439"/>
                    <a:pt x="19061" y="3888"/>
                  </a:cubicBezTo>
                  <a:cubicBezTo>
                    <a:pt x="19228" y="5337"/>
                    <a:pt x="19353" y="8103"/>
                    <a:pt x="19540" y="10869"/>
                  </a:cubicBezTo>
                  <a:cubicBezTo>
                    <a:pt x="19727" y="13635"/>
                    <a:pt x="19977" y="16400"/>
                    <a:pt x="20331" y="18178"/>
                  </a:cubicBezTo>
                  <a:cubicBezTo>
                    <a:pt x="20684" y="19957"/>
                    <a:pt x="21142" y="20747"/>
                    <a:pt x="21600" y="2153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1" name="Line"/>
            <p:cNvSpPr/>
            <p:nvPr/>
          </p:nvSpPr>
          <p:spPr>
            <a:xfrm>
              <a:off x="3735508" y="2210707"/>
              <a:ext cx="260359" cy="497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397" extrusionOk="0">
                  <a:moveTo>
                    <a:pt x="6003" y="8587"/>
                  </a:moveTo>
                  <a:cubicBezTo>
                    <a:pt x="5429" y="8187"/>
                    <a:pt x="4856" y="7787"/>
                    <a:pt x="4187" y="7737"/>
                  </a:cubicBezTo>
                  <a:cubicBezTo>
                    <a:pt x="3518" y="7687"/>
                    <a:pt x="2753" y="7987"/>
                    <a:pt x="2275" y="9337"/>
                  </a:cubicBezTo>
                  <a:cubicBezTo>
                    <a:pt x="1798" y="10687"/>
                    <a:pt x="1606" y="13087"/>
                    <a:pt x="1320" y="14987"/>
                  </a:cubicBezTo>
                  <a:cubicBezTo>
                    <a:pt x="1033" y="16887"/>
                    <a:pt x="651" y="18287"/>
                    <a:pt x="364" y="19387"/>
                  </a:cubicBezTo>
                  <a:cubicBezTo>
                    <a:pt x="77" y="20487"/>
                    <a:pt x="-114" y="21287"/>
                    <a:pt x="77" y="21387"/>
                  </a:cubicBezTo>
                  <a:cubicBezTo>
                    <a:pt x="268" y="21487"/>
                    <a:pt x="842" y="20887"/>
                    <a:pt x="1798" y="18987"/>
                  </a:cubicBezTo>
                  <a:cubicBezTo>
                    <a:pt x="2753" y="17087"/>
                    <a:pt x="4091" y="13887"/>
                    <a:pt x="4760" y="11687"/>
                  </a:cubicBezTo>
                  <a:cubicBezTo>
                    <a:pt x="5429" y="9487"/>
                    <a:pt x="5429" y="8287"/>
                    <a:pt x="5621" y="7387"/>
                  </a:cubicBezTo>
                  <a:cubicBezTo>
                    <a:pt x="5812" y="6487"/>
                    <a:pt x="6194" y="5887"/>
                    <a:pt x="6863" y="5737"/>
                  </a:cubicBezTo>
                  <a:cubicBezTo>
                    <a:pt x="7532" y="5587"/>
                    <a:pt x="8488" y="5887"/>
                    <a:pt x="10399" y="7337"/>
                  </a:cubicBezTo>
                  <a:cubicBezTo>
                    <a:pt x="12311" y="8787"/>
                    <a:pt x="15178" y="11387"/>
                    <a:pt x="16898" y="12937"/>
                  </a:cubicBezTo>
                  <a:cubicBezTo>
                    <a:pt x="18619" y="14487"/>
                    <a:pt x="19192" y="14987"/>
                    <a:pt x="19766" y="15437"/>
                  </a:cubicBezTo>
                  <a:cubicBezTo>
                    <a:pt x="20339" y="15887"/>
                    <a:pt x="20913" y="16287"/>
                    <a:pt x="21199" y="16187"/>
                  </a:cubicBezTo>
                  <a:cubicBezTo>
                    <a:pt x="21486" y="16087"/>
                    <a:pt x="21486" y="15487"/>
                    <a:pt x="21104" y="13537"/>
                  </a:cubicBezTo>
                  <a:cubicBezTo>
                    <a:pt x="20721" y="11587"/>
                    <a:pt x="19957" y="8287"/>
                    <a:pt x="19001" y="5887"/>
                  </a:cubicBezTo>
                  <a:cubicBezTo>
                    <a:pt x="18045" y="3487"/>
                    <a:pt x="16898" y="1987"/>
                    <a:pt x="15943" y="1087"/>
                  </a:cubicBezTo>
                  <a:cubicBezTo>
                    <a:pt x="14987" y="187"/>
                    <a:pt x="14222" y="-113"/>
                    <a:pt x="13744" y="37"/>
                  </a:cubicBezTo>
                  <a:cubicBezTo>
                    <a:pt x="13267" y="187"/>
                    <a:pt x="13075" y="787"/>
                    <a:pt x="13458" y="1737"/>
                  </a:cubicBezTo>
                  <a:cubicBezTo>
                    <a:pt x="13840" y="2687"/>
                    <a:pt x="14796" y="3987"/>
                    <a:pt x="15751" y="528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2" name="Line"/>
            <p:cNvSpPr/>
            <p:nvPr/>
          </p:nvSpPr>
          <p:spPr>
            <a:xfrm>
              <a:off x="4135939" y="2275301"/>
              <a:ext cx="311233" cy="3745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4" h="21347" extrusionOk="0">
                  <a:moveTo>
                    <a:pt x="3341" y="6505"/>
                  </a:moveTo>
                  <a:cubicBezTo>
                    <a:pt x="3972" y="6108"/>
                    <a:pt x="4603" y="5710"/>
                    <a:pt x="5076" y="4981"/>
                  </a:cubicBezTo>
                  <a:cubicBezTo>
                    <a:pt x="5549" y="4253"/>
                    <a:pt x="5864" y="3192"/>
                    <a:pt x="5627" y="2729"/>
                  </a:cubicBezTo>
                  <a:cubicBezTo>
                    <a:pt x="5391" y="2265"/>
                    <a:pt x="4603" y="2397"/>
                    <a:pt x="3578" y="3722"/>
                  </a:cubicBezTo>
                  <a:cubicBezTo>
                    <a:pt x="2553" y="5048"/>
                    <a:pt x="1292" y="7565"/>
                    <a:pt x="582" y="10348"/>
                  </a:cubicBezTo>
                  <a:cubicBezTo>
                    <a:pt x="-127" y="13131"/>
                    <a:pt x="-285" y="16179"/>
                    <a:pt x="661" y="18233"/>
                  </a:cubicBezTo>
                  <a:cubicBezTo>
                    <a:pt x="1607" y="20287"/>
                    <a:pt x="3657" y="21347"/>
                    <a:pt x="6573" y="21347"/>
                  </a:cubicBezTo>
                  <a:cubicBezTo>
                    <a:pt x="9490" y="21347"/>
                    <a:pt x="13274" y="20287"/>
                    <a:pt x="16112" y="17968"/>
                  </a:cubicBezTo>
                  <a:cubicBezTo>
                    <a:pt x="18950" y="15649"/>
                    <a:pt x="20842" y="12071"/>
                    <a:pt x="21079" y="8957"/>
                  </a:cubicBezTo>
                  <a:cubicBezTo>
                    <a:pt x="21315" y="5843"/>
                    <a:pt x="19896" y="3192"/>
                    <a:pt x="17216" y="1668"/>
                  </a:cubicBezTo>
                  <a:cubicBezTo>
                    <a:pt x="14535" y="145"/>
                    <a:pt x="10594" y="-253"/>
                    <a:pt x="8071" y="145"/>
                  </a:cubicBezTo>
                  <a:cubicBezTo>
                    <a:pt x="5549" y="542"/>
                    <a:pt x="4445" y="1735"/>
                    <a:pt x="4603" y="2729"/>
                  </a:cubicBezTo>
                  <a:cubicBezTo>
                    <a:pt x="4760" y="3722"/>
                    <a:pt x="6179" y="4518"/>
                    <a:pt x="7598" y="531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3" name="Line"/>
            <p:cNvSpPr/>
            <p:nvPr/>
          </p:nvSpPr>
          <p:spPr>
            <a:xfrm>
              <a:off x="4408430" y="2291784"/>
              <a:ext cx="125562" cy="3139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2" extrusionOk="0">
                  <a:moveTo>
                    <a:pt x="21600" y="0"/>
                  </a:moveTo>
                  <a:cubicBezTo>
                    <a:pt x="19600" y="4765"/>
                    <a:pt x="17600" y="9529"/>
                    <a:pt x="16200" y="12785"/>
                  </a:cubicBezTo>
                  <a:cubicBezTo>
                    <a:pt x="14800" y="16041"/>
                    <a:pt x="14000" y="17788"/>
                    <a:pt x="13600" y="19059"/>
                  </a:cubicBezTo>
                  <a:cubicBezTo>
                    <a:pt x="13200" y="20329"/>
                    <a:pt x="13200" y="21124"/>
                    <a:pt x="12000" y="21362"/>
                  </a:cubicBezTo>
                  <a:cubicBezTo>
                    <a:pt x="10800" y="21600"/>
                    <a:pt x="8400" y="21282"/>
                    <a:pt x="6200" y="20726"/>
                  </a:cubicBezTo>
                  <a:cubicBezTo>
                    <a:pt x="4000" y="20171"/>
                    <a:pt x="2000" y="19376"/>
                    <a:pt x="0" y="185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4" name="Line"/>
            <p:cNvSpPr/>
            <p:nvPr/>
          </p:nvSpPr>
          <p:spPr>
            <a:xfrm>
              <a:off x="4359600" y="2152271"/>
              <a:ext cx="592930" cy="31390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54" y="17280"/>
                    <a:pt x="508" y="12960"/>
                    <a:pt x="2033" y="9920"/>
                  </a:cubicBezTo>
                  <a:cubicBezTo>
                    <a:pt x="3558" y="6880"/>
                    <a:pt x="6353" y="5120"/>
                    <a:pt x="9233" y="3840"/>
                  </a:cubicBezTo>
                  <a:cubicBezTo>
                    <a:pt x="12113" y="2560"/>
                    <a:pt x="15078" y="1760"/>
                    <a:pt x="17153" y="1200"/>
                  </a:cubicBezTo>
                  <a:cubicBezTo>
                    <a:pt x="19228" y="640"/>
                    <a:pt x="20414" y="32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5" name="Line"/>
            <p:cNvSpPr/>
            <p:nvPr/>
          </p:nvSpPr>
          <p:spPr>
            <a:xfrm>
              <a:off x="5190807" y="2149192"/>
              <a:ext cx="406168" cy="4901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7" h="21376" extrusionOk="0">
                  <a:moveTo>
                    <a:pt x="1398" y="5306"/>
                  </a:moveTo>
                  <a:cubicBezTo>
                    <a:pt x="1520" y="4697"/>
                    <a:pt x="1641" y="4089"/>
                    <a:pt x="1641" y="3480"/>
                  </a:cubicBezTo>
                  <a:cubicBezTo>
                    <a:pt x="1641" y="2872"/>
                    <a:pt x="1520" y="2263"/>
                    <a:pt x="1277" y="2213"/>
                  </a:cubicBezTo>
                  <a:cubicBezTo>
                    <a:pt x="1034" y="2162"/>
                    <a:pt x="670" y="2669"/>
                    <a:pt x="609" y="4596"/>
                  </a:cubicBezTo>
                  <a:cubicBezTo>
                    <a:pt x="549" y="6523"/>
                    <a:pt x="791" y="9869"/>
                    <a:pt x="731" y="12607"/>
                  </a:cubicBezTo>
                  <a:cubicBezTo>
                    <a:pt x="670" y="15345"/>
                    <a:pt x="306" y="17475"/>
                    <a:pt x="124" y="18894"/>
                  </a:cubicBezTo>
                  <a:cubicBezTo>
                    <a:pt x="-58" y="20314"/>
                    <a:pt x="-58" y="21024"/>
                    <a:pt x="245" y="21277"/>
                  </a:cubicBezTo>
                  <a:cubicBezTo>
                    <a:pt x="549" y="21531"/>
                    <a:pt x="1155" y="21328"/>
                    <a:pt x="2005" y="20263"/>
                  </a:cubicBezTo>
                  <a:cubicBezTo>
                    <a:pt x="2854" y="19199"/>
                    <a:pt x="3946" y="17272"/>
                    <a:pt x="4614" y="16004"/>
                  </a:cubicBezTo>
                  <a:cubicBezTo>
                    <a:pt x="5281" y="14737"/>
                    <a:pt x="5524" y="14128"/>
                    <a:pt x="5888" y="13672"/>
                  </a:cubicBezTo>
                  <a:cubicBezTo>
                    <a:pt x="6252" y="13216"/>
                    <a:pt x="6737" y="12911"/>
                    <a:pt x="7405" y="13114"/>
                  </a:cubicBezTo>
                  <a:cubicBezTo>
                    <a:pt x="8072" y="13317"/>
                    <a:pt x="8922" y="14027"/>
                    <a:pt x="10135" y="14889"/>
                  </a:cubicBezTo>
                  <a:cubicBezTo>
                    <a:pt x="11349" y="15751"/>
                    <a:pt x="12926" y="16765"/>
                    <a:pt x="14686" y="16917"/>
                  </a:cubicBezTo>
                  <a:cubicBezTo>
                    <a:pt x="16445" y="17069"/>
                    <a:pt x="18387" y="16359"/>
                    <a:pt x="19661" y="14787"/>
                  </a:cubicBezTo>
                  <a:cubicBezTo>
                    <a:pt x="20935" y="13216"/>
                    <a:pt x="21542" y="10782"/>
                    <a:pt x="20996" y="8297"/>
                  </a:cubicBezTo>
                  <a:cubicBezTo>
                    <a:pt x="20450" y="5813"/>
                    <a:pt x="18751" y="3277"/>
                    <a:pt x="17659" y="1858"/>
                  </a:cubicBezTo>
                  <a:cubicBezTo>
                    <a:pt x="16567" y="438"/>
                    <a:pt x="16081" y="134"/>
                    <a:pt x="15475" y="32"/>
                  </a:cubicBezTo>
                  <a:cubicBezTo>
                    <a:pt x="14868" y="-69"/>
                    <a:pt x="14140" y="32"/>
                    <a:pt x="14018" y="793"/>
                  </a:cubicBezTo>
                  <a:cubicBezTo>
                    <a:pt x="13897" y="1554"/>
                    <a:pt x="14382" y="2973"/>
                    <a:pt x="14868" y="439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6" name="Line"/>
            <p:cNvSpPr/>
            <p:nvPr/>
          </p:nvSpPr>
          <p:spPr>
            <a:xfrm>
              <a:off x="5676734" y="2216214"/>
              <a:ext cx="185797" cy="3544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305" h="21246" extrusionOk="0">
                  <a:moveTo>
                    <a:pt x="5474" y="4111"/>
                  </a:moveTo>
                  <a:cubicBezTo>
                    <a:pt x="3441" y="8988"/>
                    <a:pt x="1408" y="13865"/>
                    <a:pt x="518" y="16722"/>
                  </a:cubicBezTo>
                  <a:cubicBezTo>
                    <a:pt x="-371" y="19579"/>
                    <a:pt x="-117" y="20415"/>
                    <a:pt x="1281" y="20903"/>
                  </a:cubicBezTo>
                  <a:cubicBezTo>
                    <a:pt x="2678" y="21391"/>
                    <a:pt x="5220" y="21530"/>
                    <a:pt x="8904" y="20136"/>
                  </a:cubicBezTo>
                  <a:cubicBezTo>
                    <a:pt x="12589" y="18743"/>
                    <a:pt x="17417" y="15816"/>
                    <a:pt x="19323" y="12472"/>
                  </a:cubicBezTo>
                  <a:cubicBezTo>
                    <a:pt x="21229" y="9127"/>
                    <a:pt x="20213" y="5365"/>
                    <a:pt x="17544" y="3205"/>
                  </a:cubicBezTo>
                  <a:cubicBezTo>
                    <a:pt x="14876" y="1045"/>
                    <a:pt x="10556" y="487"/>
                    <a:pt x="7761" y="209"/>
                  </a:cubicBezTo>
                  <a:cubicBezTo>
                    <a:pt x="4965" y="-70"/>
                    <a:pt x="3695" y="-70"/>
                    <a:pt x="2678" y="209"/>
                  </a:cubicBezTo>
                  <a:cubicBezTo>
                    <a:pt x="1662" y="487"/>
                    <a:pt x="900" y="1045"/>
                    <a:pt x="518" y="1393"/>
                  </a:cubicBezTo>
                  <a:cubicBezTo>
                    <a:pt x="137" y="1742"/>
                    <a:pt x="137" y="1881"/>
                    <a:pt x="137" y="202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7" name="Line"/>
            <p:cNvSpPr/>
            <p:nvPr/>
          </p:nvSpPr>
          <p:spPr>
            <a:xfrm>
              <a:off x="5880287" y="2148207"/>
              <a:ext cx="453417" cy="3540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59" extrusionOk="0">
                  <a:moveTo>
                    <a:pt x="0" y="8240"/>
                  </a:moveTo>
                  <a:cubicBezTo>
                    <a:pt x="1108" y="8380"/>
                    <a:pt x="2215" y="8520"/>
                    <a:pt x="2935" y="8941"/>
                  </a:cubicBezTo>
                  <a:cubicBezTo>
                    <a:pt x="3655" y="9362"/>
                    <a:pt x="3988" y="10063"/>
                    <a:pt x="3766" y="11886"/>
                  </a:cubicBezTo>
                  <a:cubicBezTo>
                    <a:pt x="3545" y="13710"/>
                    <a:pt x="2769" y="16655"/>
                    <a:pt x="2160" y="18549"/>
                  </a:cubicBezTo>
                  <a:cubicBezTo>
                    <a:pt x="1551" y="20442"/>
                    <a:pt x="1108" y="21284"/>
                    <a:pt x="942" y="21354"/>
                  </a:cubicBezTo>
                  <a:cubicBezTo>
                    <a:pt x="775" y="21424"/>
                    <a:pt x="886" y="20723"/>
                    <a:pt x="1772" y="18408"/>
                  </a:cubicBezTo>
                  <a:cubicBezTo>
                    <a:pt x="2658" y="16094"/>
                    <a:pt x="4320" y="12167"/>
                    <a:pt x="5982" y="8801"/>
                  </a:cubicBezTo>
                  <a:cubicBezTo>
                    <a:pt x="7643" y="5434"/>
                    <a:pt x="9305" y="2629"/>
                    <a:pt x="10468" y="1227"/>
                  </a:cubicBezTo>
                  <a:cubicBezTo>
                    <a:pt x="11631" y="-176"/>
                    <a:pt x="12295" y="-176"/>
                    <a:pt x="12572" y="245"/>
                  </a:cubicBezTo>
                  <a:cubicBezTo>
                    <a:pt x="12849" y="666"/>
                    <a:pt x="12738" y="1507"/>
                    <a:pt x="11575" y="2980"/>
                  </a:cubicBezTo>
                  <a:cubicBezTo>
                    <a:pt x="10412" y="4453"/>
                    <a:pt x="8197" y="6556"/>
                    <a:pt x="6591" y="8310"/>
                  </a:cubicBezTo>
                  <a:cubicBezTo>
                    <a:pt x="4985" y="10063"/>
                    <a:pt x="3988" y="11466"/>
                    <a:pt x="3434" y="12588"/>
                  </a:cubicBezTo>
                  <a:cubicBezTo>
                    <a:pt x="2880" y="13710"/>
                    <a:pt x="2769" y="14551"/>
                    <a:pt x="3655" y="15393"/>
                  </a:cubicBezTo>
                  <a:cubicBezTo>
                    <a:pt x="4542" y="16234"/>
                    <a:pt x="6425" y="17076"/>
                    <a:pt x="9028" y="17427"/>
                  </a:cubicBezTo>
                  <a:cubicBezTo>
                    <a:pt x="11631" y="17777"/>
                    <a:pt x="14954" y="17637"/>
                    <a:pt x="17169" y="16234"/>
                  </a:cubicBezTo>
                  <a:cubicBezTo>
                    <a:pt x="19385" y="14832"/>
                    <a:pt x="20492" y="12167"/>
                    <a:pt x="21600" y="950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8" name="Line"/>
            <p:cNvSpPr/>
            <p:nvPr/>
          </p:nvSpPr>
          <p:spPr>
            <a:xfrm>
              <a:off x="6308978" y="2144996"/>
              <a:ext cx="73555" cy="3960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390" extrusionOk="0">
                  <a:moveTo>
                    <a:pt x="1102" y="1147"/>
                  </a:moveTo>
                  <a:cubicBezTo>
                    <a:pt x="427" y="519"/>
                    <a:pt x="-248" y="-109"/>
                    <a:pt x="89" y="17"/>
                  </a:cubicBezTo>
                  <a:cubicBezTo>
                    <a:pt x="427" y="142"/>
                    <a:pt x="1777" y="1021"/>
                    <a:pt x="2452" y="3972"/>
                  </a:cubicBezTo>
                  <a:cubicBezTo>
                    <a:pt x="3127" y="6924"/>
                    <a:pt x="3127" y="11947"/>
                    <a:pt x="3464" y="14961"/>
                  </a:cubicBezTo>
                  <a:cubicBezTo>
                    <a:pt x="3802" y="17975"/>
                    <a:pt x="4477" y="18979"/>
                    <a:pt x="5827" y="19796"/>
                  </a:cubicBezTo>
                  <a:cubicBezTo>
                    <a:pt x="7177" y="20612"/>
                    <a:pt x="9202" y="21240"/>
                    <a:pt x="11902" y="21365"/>
                  </a:cubicBezTo>
                  <a:cubicBezTo>
                    <a:pt x="14602" y="21491"/>
                    <a:pt x="17977" y="21114"/>
                    <a:pt x="21352" y="207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79" name="Line"/>
            <p:cNvSpPr/>
            <p:nvPr/>
          </p:nvSpPr>
          <p:spPr>
            <a:xfrm>
              <a:off x="6306627" y="2166222"/>
              <a:ext cx="633956" cy="292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600" extrusionOk="0">
                  <a:moveTo>
                    <a:pt x="6830" y="0"/>
                  </a:moveTo>
                  <a:cubicBezTo>
                    <a:pt x="4938" y="3429"/>
                    <a:pt x="3046" y="6857"/>
                    <a:pt x="1864" y="9600"/>
                  </a:cubicBezTo>
                  <a:cubicBezTo>
                    <a:pt x="681" y="12343"/>
                    <a:pt x="208" y="14400"/>
                    <a:pt x="51" y="15943"/>
                  </a:cubicBezTo>
                  <a:cubicBezTo>
                    <a:pt x="-107" y="17486"/>
                    <a:pt x="51" y="18514"/>
                    <a:pt x="1273" y="19286"/>
                  </a:cubicBezTo>
                  <a:cubicBezTo>
                    <a:pt x="2494" y="20057"/>
                    <a:pt x="4781" y="20571"/>
                    <a:pt x="7658" y="20743"/>
                  </a:cubicBezTo>
                  <a:cubicBezTo>
                    <a:pt x="10535" y="20914"/>
                    <a:pt x="14004" y="20743"/>
                    <a:pt x="16408" y="20829"/>
                  </a:cubicBezTo>
                  <a:cubicBezTo>
                    <a:pt x="18813" y="20914"/>
                    <a:pt x="20153" y="21257"/>
                    <a:pt x="21493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0" name="Line"/>
            <p:cNvSpPr/>
            <p:nvPr/>
          </p:nvSpPr>
          <p:spPr>
            <a:xfrm>
              <a:off x="6931862" y="1951252"/>
              <a:ext cx="447432" cy="5079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2" h="21546" extrusionOk="0">
                  <a:moveTo>
                    <a:pt x="4991" y="3201"/>
                  </a:moveTo>
                  <a:cubicBezTo>
                    <a:pt x="4991" y="2412"/>
                    <a:pt x="4991" y="1623"/>
                    <a:pt x="5481" y="1080"/>
                  </a:cubicBezTo>
                  <a:cubicBezTo>
                    <a:pt x="5972" y="538"/>
                    <a:pt x="6954" y="242"/>
                    <a:pt x="9191" y="94"/>
                  </a:cubicBezTo>
                  <a:cubicBezTo>
                    <a:pt x="11427" y="-54"/>
                    <a:pt x="14918" y="-54"/>
                    <a:pt x="17263" y="291"/>
                  </a:cubicBezTo>
                  <a:cubicBezTo>
                    <a:pt x="19609" y="636"/>
                    <a:pt x="20809" y="1327"/>
                    <a:pt x="20972" y="2362"/>
                  </a:cubicBezTo>
                  <a:cubicBezTo>
                    <a:pt x="21136" y="3398"/>
                    <a:pt x="20263" y="4779"/>
                    <a:pt x="18027" y="6357"/>
                  </a:cubicBezTo>
                  <a:cubicBezTo>
                    <a:pt x="15791" y="7935"/>
                    <a:pt x="12191" y="9710"/>
                    <a:pt x="8918" y="11584"/>
                  </a:cubicBezTo>
                  <a:cubicBezTo>
                    <a:pt x="5645" y="13458"/>
                    <a:pt x="2700" y="15431"/>
                    <a:pt x="1172" y="16713"/>
                  </a:cubicBezTo>
                  <a:cubicBezTo>
                    <a:pt x="-355" y="17995"/>
                    <a:pt x="-464" y="18587"/>
                    <a:pt x="1281" y="19278"/>
                  </a:cubicBezTo>
                  <a:cubicBezTo>
                    <a:pt x="3027" y="19968"/>
                    <a:pt x="6627" y="20757"/>
                    <a:pt x="10227" y="2154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1" name="Line"/>
            <p:cNvSpPr/>
            <p:nvPr/>
          </p:nvSpPr>
          <p:spPr>
            <a:xfrm>
              <a:off x="7310290" y="2542906"/>
              <a:ext cx="27903" cy="697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4400" y="7200"/>
                    <a:pt x="7200" y="1440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2" name="Line"/>
            <p:cNvSpPr/>
            <p:nvPr/>
          </p:nvSpPr>
          <p:spPr>
            <a:xfrm>
              <a:off x="347372" y="3353786"/>
              <a:ext cx="278241" cy="3843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6" h="21378" extrusionOk="0">
                  <a:moveTo>
                    <a:pt x="1688" y="6113"/>
                  </a:moveTo>
                  <a:cubicBezTo>
                    <a:pt x="803" y="5467"/>
                    <a:pt x="-82" y="4820"/>
                    <a:pt x="7" y="4238"/>
                  </a:cubicBezTo>
                  <a:cubicBezTo>
                    <a:pt x="95" y="3656"/>
                    <a:pt x="1157" y="3139"/>
                    <a:pt x="4079" y="2427"/>
                  </a:cubicBezTo>
                  <a:cubicBezTo>
                    <a:pt x="7000" y="1716"/>
                    <a:pt x="11780" y="810"/>
                    <a:pt x="14879" y="358"/>
                  </a:cubicBezTo>
                  <a:cubicBezTo>
                    <a:pt x="17977" y="-95"/>
                    <a:pt x="19393" y="-95"/>
                    <a:pt x="20279" y="228"/>
                  </a:cubicBezTo>
                  <a:cubicBezTo>
                    <a:pt x="21164" y="552"/>
                    <a:pt x="21518" y="1198"/>
                    <a:pt x="20810" y="2815"/>
                  </a:cubicBezTo>
                  <a:cubicBezTo>
                    <a:pt x="20102" y="4432"/>
                    <a:pt x="18331" y="7019"/>
                    <a:pt x="15498" y="9476"/>
                  </a:cubicBezTo>
                  <a:cubicBezTo>
                    <a:pt x="12666" y="11934"/>
                    <a:pt x="8770" y="14262"/>
                    <a:pt x="6292" y="15814"/>
                  </a:cubicBezTo>
                  <a:cubicBezTo>
                    <a:pt x="3813" y="17366"/>
                    <a:pt x="2751" y="18142"/>
                    <a:pt x="2131" y="18918"/>
                  </a:cubicBezTo>
                  <a:cubicBezTo>
                    <a:pt x="1511" y="19694"/>
                    <a:pt x="1334" y="20470"/>
                    <a:pt x="1866" y="20923"/>
                  </a:cubicBezTo>
                  <a:cubicBezTo>
                    <a:pt x="2397" y="21376"/>
                    <a:pt x="3636" y="21505"/>
                    <a:pt x="6469" y="21246"/>
                  </a:cubicBezTo>
                  <a:cubicBezTo>
                    <a:pt x="9302" y="20988"/>
                    <a:pt x="13728" y="20341"/>
                    <a:pt x="16649" y="19953"/>
                  </a:cubicBezTo>
                  <a:cubicBezTo>
                    <a:pt x="19570" y="19565"/>
                    <a:pt x="20987" y="19436"/>
                    <a:pt x="20898" y="19436"/>
                  </a:cubicBezTo>
                  <a:cubicBezTo>
                    <a:pt x="20810" y="19436"/>
                    <a:pt x="19216" y="19565"/>
                    <a:pt x="17623" y="1969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3" name="Line"/>
            <p:cNvSpPr/>
            <p:nvPr/>
          </p:nvSpPr>
          <p:spPr>
            <a:xfrm>
              <a:off x="-1" y="3179689"/>
              <a:ext cx="1099178" cy="758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4" h="21410" extrusionOk="0">
                  <a:moveTo>
                    <a:pt x="1342" y="6837"/>
                  </a:moveTo>
                  <a:cubicBezTo>
                    <a:pt x="1252" y="5918"/>
                    <a:pt x="1162" y="4999"/>
                    <a:pt x="1498" y="4113"/>
                  </a:cubicBezTo>
                  <a:cubicBezTo>
                    <a:pt x="1835" y="3226"/>
                    <a:pt x="2596" y="2373"/>
                    <a:pt x="3717" y="1651"/>
                  </a:cubicBezTo>
                  <a:cubicBezTo>
                    <a:pt x="4837" y="928"/>
                    <a:pt x="6316" y="338"/>
                    <a:pt x="7862" y="108"/>
                  </a:cubicBezTo>
                  <a:cubicBezTo>
                    <a:pt x="9408" y="-122"/>
                    <a:pt x="11021" y="9"/>
                    <a:pt x="12635" y="567"/>
                  </a:cubicBezTo>
                  <a:cubicBezTo>
                    <a:pt x="14248" y="1125"/>
                    <a:pt x="15861" y="2110"/>
                    <a:pt x="17250" y="3390"/>
                  </a:cubicBezTo>
                  <a:cubicBezTo>
                    <a:pt x="18640" y="4671"/>
                    <a:pt x="19805" y="6246"/>
                    <a:pt x="20499" y="7921"/>
                  </a:cubicBezTo>
                  <a:cubicBezTo>
                    <a:pt x="21194" y="9595"/>
                    <a:pt x="21418" y="11367"/>
                    <a:pt x="20903" y="13042"/>
                  </a:cubicBezTo>
                  <a:cubicBezTo>
                    <a:pt x="20387" y="14716"/>
                    <a:pt x="19133" y="16291"/>
                    <a:pt x="17676" y="17539"/>
                  </a:cubicBezTo>
                  <a:cubicBezTo>
                    <a:pt x="16220" y="18786"/>
                    <a:pt x="14562" y="19705"/>
                    <a:pt x="12836" y="20329"/>
                  </a:cubicBezTo>
                  <a:cubicBezTo>
                    <a:pt x="11111" y="20953"/>
                    <a:pt x="9318" y="21281"/>
                    <a:pt x="7616" y="21380"/>
                  </a:cubicBezTo>
                  <a:cubicBezTo>
                    <a:pt x="5913" y="21478"/>
                    <a:pt x="4299" y="21347"/>
                    <a:pt x="3000" y="20887"/>
                  </a:cubicBezTo>
                  <a:cubicBezTo>
                    <a:pt x="1700" y="20428"/>
                    <a:pt x="714" y="19640"/>
                    <a:pt x="266" y="18721"/>
                  </a:cubicBezTo>
                  <a:cubicBezTo>
                    <a:pt x="-182" y="17801"/>
                    <a:pt x="-92" y="16751"/>
                    <a:pt x="759" y="15536"/>
                  </a:cubicBezTo>
                  <a:cubicBezTo>
                    <a:pt x="1611" y="14322"/>
                    <a:pt x="3224" y="12943"/>
                    <a:pt x="4210" y="12155"/>
                  </a:cubicBezTo>
                  <a:cubicBezTo>
                    <a:pt x="5196" y="11367"/>
                    <a:pt x="5554" y="11170"/>
                    <a:pt x="5913" y="10973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4" name="Line"/>
            <p:cNvSpPr/>
            <p:nvPr/>
          </p:nvSpPr>
          <p:spPr>
            <a:xfrm>
              <a:off x="1376357" y="3262956"/>
              <a:ext cx="437930" cy="490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1" h="21209" extrusionOk="0">
                  <a:moveTo>
                    <a:pt x="3297" y="7467"/>
                  </a:moveTo>
                  <a:cubicBezTo>
                    <a:pt x="3069" y="6362"/>
                    <a:pt x="2842" y="5257"/>
                    <a:pt x="2444" y="4403"/>
                  </a:cubicBezTo>
                  <a:cubicBezTo>
                    <a:pt x="2046" y="3549"/>
                    <a:pt x="1478" y="2946"/>
                    <a:pt x="1194" y="3047"/>
                  </a:cubicBezTo>
                  <a:cubicBezTo>
                    <a:pt x="909" y="3147"/>
                    <a:pt x="909" y="3951"/>
                    <a:pt x="796" y="6111"/>
                  </a:cubicBezTo>
                  <a:cubicBezTo>
                    <a:pt x="682" y="8271"/>
                    <a:pt x="455" y="11787"/>
                    <a:pt x="284" y="14048"/>
                  </a:cubicBezTo>
                  <a:cubicBezTo>
                    <a:pt x="114" y="16308"/>
                    <a:pt x="0" y="17313"/>
                    <a:pt x="0" y="18066"/>
                  </a:cubicBezTo>
                  <a:cubicBezTo>
                    <a:pt x="0" y="18820"/>
                    <a:pt x="114" y="19322"/>
                    <a:pt x="455" y="19473"/>
                  </a:cubicBezTo>
                  <a:cubicBezTo>
                    <a:pt x="796" y="19624"/>
                    <a:pt x="1364" y="19423"/>
                    <a:pt x="2331" y="18669"/>
                  </a:cubicBezTo>
                  <a:cubicBezTo>
                    <a:pt x="3297" y="17916"/>
                    <a:pt x="4661" y="16610"/>
                    <a:pt x="5627" y="15856"/>
                  </a:cubicBezTo>
                  <a:cubicBezTo>
                    <a:pt x="6594" y="15103"/>
                    <a:pt x="7162" y="14902"/>
                    <a:pt x="8015" y="15253"/>
                  </a:cubicBezTo>
                  <a:cubicBezTo>
                    <a:pt x="8867" y="15605"/>
                    <a:pt x="10004" y="16509"/>
                    <a:pt x="10857" y="17564"/>
                  </a:cubicBezTo>
                  <a:cubicBezTo>
                    <a:pt x="11709" y="18619"/>
                    <a:pt x="12278" y="19825"/>
                    <a:pt x="12846" y="20528"/>
                  </a:cubicBezTo>
                  <a:cubicBezTo>
                    <a:pt x="13415" y="21231"/>
                    <a:pt x="13983" y="21432"/>
                    <a:pt x="15177" y="20930"/>
                  </a:cubicBezTo>
                  <a:cubicBezTo>
                    <a:pt x="16371" y="20427"/>
                    <a:pt x="18189" y="19222"/>
                    <a:pt x="19497" y="17212"/>
                  </a:cubicBezTo>
                  <a:cubicBezTo>
                    <a:pt x="20804" y="15203"/>
                    <a:pt x="21600" y="12390"/>
                    <a:pt x="21373" y="9678"/>
                  </a:cubicBezTo>
                  <a:cubicBezTo>
                    <a:pt x="21145" y="6965"/>
                    <a:pt x="19895" y="4353"/>
                    <a:pt x="18985" y="2796"/>
                  </a:cubicBezTo>
                  <a:cubicBezTo>
                    <a:pt x="18076" y="1239"/>
                    <a:pt x="17507" y="736"/>
                    <a:pt x="16939" y="385"/>
                  </a:cubicBezTo>
                  <a:cubicBezTo>
                    <a:pt x="16371" y="33"/>
                    <a:pt x="15802" y="-168"/>
                    <a:pt x="15461" y="184"/>
                  </a:cubicBezTo>
                  <a:cubicBezTo>
                    <a:pt x="15120" y="535"/>
                    <a:pt x="15006" y="1439"/>
                    <a:pt x="14893" y="234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5" name="Line"/>
            <p:cNvSpPr/>
            <p:nvPr/>
          </p:nvSpPr>
          <p:spPr>
            <a:xfrm>
              <a:off x="1888885" y="3150325"/>
              <a:ext cx="294320" cy="6063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8" h="21336" extrusionOk="0">
                  <a:moveTo>
                    <a:pt x="3159" y="2681"/>
                  </a:moveTo>
                  <a:cubicBezTo>
                    <a:pt x="2989" y="2026"/>
                    <a:pt x="2819" y="1372"/>
                    <a:pt x="2479" y="840"/>
                  </a:cubicBezTo>
                  <a:cubicBezTo>
                    <a:pt x="2139" y="308"/>
                    <a:pt x="1629" y="-101"/>
                    <a:pt x="1119" y="22"/>
                  </a:cubicBezTo>
                  <a:cubicBezTo>
                    <a:pt x="608" y="144"/>
                    <a:pt x="98" y="799"/>
                    <a:pt x="13" y="2435"/>
                  </a:cubicBezTo>
                  <a:cubicBezTo>
                    <a:pt x="-72" y="4072"/>
                    <a:pt x="268" y="6690"/>
                    <a:pt x="608" y="9104"/>
                  </a:cubicBezTo>
                  <a:cubicBezTo>
                    <a:pt x="948" y="11517"/>
                    <a:pt x="1289" y="13726"/>
                    <a:pt x="1629" y="15404"/>
                  </a:cubicBezTo>
                  <a:cubicBezTo>
                    <a:pt x="1969" y="17081"/>
                    <a:pt x="2309" y="18226"/>
                    <a:pt x="2649" y="19126"/>
                  </a:cubicBezTo>
                  <a:cubicBezTo>
                    <a:pt x="2989" y="20026"/>
                    <a:pt x="3330" y="20681"/>
                    <a:pt x="3925" y="21049"/>
                  </a:cubicBezTo>
                  <a:cubicBezTo>
                    <a:pt x="4520" y="21417"/>
                    <a:pt x="5371" y="21499"/>
                    <a:pt x="6986" y="20885"/>
                  </a:cubicBezTo>
                  <a:cubicBezTo>
                    <a:pt x="8602" y="20272"/>
                    <a:pt x="10983" y="18963"/>
                    <a:pt x="12769" y="17776"/>
                  </a:cubicBezTo>
                  <a:cubicBezTo>
                    <a:pt x="14555" y="16590"/>
                    <a:pt x="15745" y="15526"/>
                    <a:pt x="16596" y="14749"/>
                  </a:cubicBezTo>
                  <a:cubicBezTo>
                    <a:pt x="17446" y="13972"/>
                    <a:pt x="17956" y="13481"/>
                    <a:pt x="18467" y="13481"/>
                  </a:cubicBezTo>
                  <a:cubicBezTo>
                    <a:pt x="18977" y="13481"/>
                    <a:pt x="19487" y="13972"/>
                    <a:pt x="19572" y="14749"/>
                  </a:cubicBezTo>
                  <a:cubicBezTo>
                    <a:pt x="19657" y="15526"/>
                    <a:pt x="19317" y="16590"/>
                    <a:pt x="19062" y="17367"/>
                  </a:cubicBezTo>
                  <a:cubicBezTo>
                    <a:pt x="18807" y="18144"/>
                    <a:pt x="18637" y="18635"/>
                    <a:pt x="19062" y="18799"/>
                  </a:cubicBezTo>
                  <a:cubicBezTo>
                    <a:pt x="19487" y="18963"/>
                    <a:pt x="20508" y="18799"/>
                    <a:pt x="21528" y="186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6" name="Line"/>
            <p:cNvSpPr/>
            <p:nvPr/>
          </p:nvSpPr>
          <p:spPr>
            <a:xfrm>
              <a:off x="2193227" y="3493499"/>
              <a:ext cx="220174" cy="2298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5" h="21138" extrusionOk="0">
                  <a:moveTo>
                    <a:pt x="7805" y="5599"/>
                  </a:moveTo>
                  <a:cubicBezTo>
                    <a:pt x="8705" y="4530"/>
                    <a:pt x="9605" y="3461"/>
                    <a:pt x="10167" y="2391"/>
                  </a:cubicBezTo>
                  <a:cubicBezTo>
                    <a:pt x="10730" y="1322"/>
                    <a:pt x="10955" y="253"/>
                    <a:pt x="10392" y="39"/>
                  </a:cubicBezTo>
                  <a:cubicBezTo>
                    <a:pt x="9830" y="-175"/>
                    <a:pt x="8480" y="467"/>
                    <a:pt x="6568" y="2926"/>
                  </a:cubicBezTo>
                  <a:cubicBezTo>
                    <a:pt x="4655" y="5385"/>
                    <a:pt x="2180" y="9663"/>
                    <a:pt x="943" y="12657"/>
                  </a:cubicBezTo>
                  <a:cubicBezTo>
                    <a:pt x="-295" y="15651"/>
                    <a:pt x="-295" y="17362"/>
                    <a:pt x="830" y="18538"/>
                  </a:cubicBezTo>
                  <a:cubicBezTo>
                    <a:pt x="1955" y="19714"/>
                    <a:pt x="4205" y="20356"/>
                    <a:pt x="7017" y="18859"/>
                  </a:cubicBezTo>
                  <a:cubicBezTo>
                    <a:pt x="9830" y="17362"/>
                    <a:pt x="13205" y="13726"/>
                    <a:pt x="14892" y="11160"/>
                  </a:cubicBezTo>
                  <a:cubicBezTo>
                    <a:pt x="16580" y="8593"/>
                    <a:pt x="16580" y="7096"/>
                    <a:pt x="16467" y="6882"/>
                  </a:cubicBezTo>
                  <a:cubicBezTo>
                    <a:pt x="16355" y="6669"/>
                    <a:pt x="16130" y="7738"/>
                    <a:pt x="15455" y="9663"/>
                  </a:cubicBezTo>
                  <a:cubicBezTo>
                    <a:pt x="14780" y="11587"/>
                    <a:pt x="13655" y="14368"/>
                    <a:pt x="13092" y="16506"/>
                  </a:cubicBezTo>
                  <a:cubicBezTo>
                    <a:pt x="12530" y="18645"/>
                    <a:pt x="12530" y="20142"/>
                    <a:pt x="13205" y="20783"/>
                  </a:cubicBezTo>
                  <a:cubicBezTo>
                    <a:pt x="13880" y="21425"/>
                    <a:pt x="15230" y="21211"/>
                    <a:pt x="16692" y="20035"/>
                  </a:cubicBezTo>
                  <a:cubicBezTo>
                    <a:pt x="18155" y="18859"/>
                    <a:pt x="19730" y="16720"/>
                    <a:pt x="21305" y="1458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7" name="Line"/>
            <p:cNvSpPr/>
            <p:nvPr/>
          </p:nvSpPr>
          <p:spPr>
            <a:xfrm>
              <a:off x="2469205" y="3227612"/>
              <a:ext cx="24733" cy="452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86" h="21548" extrusionOk="0">
                  <a:moveTo>
                    <a:pt x="11782" y="3936"/>
                  </a:moveTo>
                  <a:cubicBezTo>
                    <a:pt x="13745" y="3050"/>
                    <a:pt x="15709" y="2163"/>
                    <a:pt x="16691" y="1388"/>
                  </a:cubicBezTo>
                  <a:cubicBezTo>
                    <a:pt x="17673" y="613"/>
                    <a:pt x="17673" y="-52"/>
                    <a:pt x="18655" y="3"/>
                  </a:cubicBezTo>
                  <a:cubicBezTo>
                    <a:pt x="19636" y="59"/>
                    <a:pt x="21600" y="834"/>
                    <a:pt x="20618" y="3271"/>
                  </a:cubicBezTo>
                  <a:cubicBezTo>
                    <a:pt x="19636" y="5708"/>
                    <a:pt x="15709" y="9806"/>
                    <a:pt x="11782" y="13130"/>
                  </a:cubicBezTo>
                  <a:cubicBezTo>
                    <a:pt x="7855" y="16453"/>
                    <a:pt x="3927" y="19000"/>
                    <a:pt x="0" y="2154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8" name="Line"/>
            <p:cNvSpPr/>
            <p:nvPr/>
          </p:nvSpPr>
          <p:spPr>
            <a:xfrm>
              <a:off x="2315742" y="3442762"/>
              <a:ext cx="397611" cy="97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421" y="15429"/>
                    <a:pt x="8842" y="9257"/>
                    <a:pt x="12442" y="5657"/>
                  </a:cubicBezTo>
                  <a:cubicBezTo>
                    <a:pt x="16042" y="2057"/>
                    <a:pt x="18821" y="102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89" name="Line"/>
            <p:cNvSpPr/>
            <p:nvPr/>
          </p:nvSpPr>
          <p:spPr>
            <a:xfrm>
              <a:off x="3038425" y="3318055"/>
              <a:ext cx="368558" cy="3967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8" h="21180" extrusionOk="0">
                  <a:moveTo>
                    <a:pt x="5427" y="5168"/>
                  </a:moveTo>
                  <a:cubicBezTo>
                    <a:pt x="4887" y="4547"/>
                    <a:pt x="4347" y="3927"/>
                    <a:pt x="3875" y="3864"/>
                  </a:cubicBezTo>
                  <a:cubicBezTo>
                    <a:pt x="3402" y="3802"/>
                    <a:pt x="2997" y="4299"/>
                    <a:pt x="2390" y="6471"/>
                  </a:cubicBezTo>
                  <a:cubicBezTo>
                    <a:pt x="1782" y="8644"/>
                    <a:pt x="972" y="12492"/>
                    <a:pt x="567" y="14789"/>
                  </a:cubicBezTo>
                  <a:cubicBezTo>
                    <a:pt x="162" y="17085"/>
                    <a:pt x="162" y="17830"/>
                    <a:pt x="95" y="18637"/>
                  </a:cubicBezTo>
                  <a:cubicBezTo>
                    <a:pt x="27" y="19444"/>
                    <a:pt x="-108" y="20313"/>
                    <a:pt x="162" y="20809"/>
                  </a:cubicBezTo>
                  <a:cubicBezTo>
                    <a:pt x="432" y="21306"/>
                    <a:pt x="1107" y="21430"/>
                    <a:pt x="2390" y="20375"/>
                  </a:cubicBezTo>
                  <a:cubicBezTo>
                    <a:pt x="3672" y="19320"/>
                    <a:pt x="5562" y="17085"/>
                    <a:pt x="6777" y="15658"/>
                  </a:cubicBezTo>
                  <a:cubicBezTo>
                    <a:pt x="7992" y="14230"/>
                    <a:pt x="8532" y="13609"/>
                    <a:pt x="9139" y="13113"/>
                  </a:cubicBezTo>
                  <a:cubicBezTo>
                    <a:pt x="9747" y="12616"/>
                    <a:pt x="10422" y="12244"/>
                    <a:pt x="10894" y="12368"/>
                  </a:cubicBezTo>
                  <a:cubicBezTo>
                    <a:pt x="11367" y="12492"/>
                    <a:pt x="11637" y="13113"/>
                    <a:pt x="11772" y="13733"/>
                  </a:cubicBezTo>
                  <a:cubicBezTo>
                    <a:pt x="11907" y="14354"/>
                    <a:pt x="11907" y="14975"/>
                    <a:pt x="11907" y="15658"/>
                  </a:cubicBezTo>
                  <a:cubicBezTo>
                    <a:pt x="11907" y="16340"/>
                    <a:pt x="11907" y="17085"/>
                    <a:pt x="12245" y="17520"/>
                  </a:cubicBezTo>
                  <a:cubicBezTo>
                    <a:pt x="12582" y="17954"/>
                    <a:pt x="13257" y="18078"/>
                    <a:pt x="14810" y="17271"/>
                  </a:cubicBezTo>
                  <a:cubicBezTo>
                    <a:pt x="16362" y="16464"/>
                    <a:pt x="18792" y="14727"/>
                    <a:pt x="20075" y="11996"/>
                  </a:cubicBezTo>
                  <a:cubicBezTo>
                    <a:pt x="21357" y="9264"/>
                    <a:pt x="21492" y="5540"/>
                    <a:pt x="21357" y="3430"/>
                  </a:cubicBezTo>
                  <a:cubicBezTo>
                    <a:pt x="21222" y="1320"/>
                    <a:pt x="20817" y="823"/>
                    <a:pt x="20142" y="451"/>
                  </a:cubicBezTo>
                  <a:cubicBezTo>
                    <a:pt x="19467" y="78"/>
                    <a:pt x="18522" y="-170"/>
                    <a:pt x="17847" y="140"/>
                  </a:cubicBezTo>
                  <a:cubicBezTo>
                    <a:pt x="17172" y="451"/>
                    <a:pt x="16767" y="1320"/>
                    <a:pt x="16362" y="21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0" name="Line"/>
            <p:cNvSpPr/>
            <p:nvPr/>
          </p:nvSpPr>
          <p:spPr>
            <a:xfrm>
              <a:off x="3494622" y="3393932"/>
              <a:ext cx="13953" cy="2135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00" extrusionOk="0">
                  <a:moveTo>
                    <a:pt x="0" y="0"/>
                  </a:moveTo>
                  <a:cubicBezTo>
                    <a:pt x="0" y="6434"/>
                    <a:pt x="0" y="12868"/>
                    <a:pt x="0" y="16660"/>
                  </a:cubicBezTo>
                  <a:cubicBezTo>
                    <a:pt x="0" y="20451"/>
                    <a:pt x="0" y="21600"/>
                    <a:pt x="3600" y="20911"/>
                  </a:cubicBezTo>
                  <a:cubicBezTo>
                    <a:pt x="7200" y="20221"/>
                    <a:pt x="14400" y="17694"/>
                    <a:pt x="21600" y="1516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1" name="Line"/>
            <p:cNvSpPr/>
            <p:nvPr/>
          </p:nvSpPr>
          <p:spPr>
            <a:xfrm>
              <a:off x="3487647" y="3142810"/>
              <a:ext cx="1" cy="6977"/>
            </a:xfrm>
            <a:prstGeom prst="ellipse">
              <a:avLst/>
            </a:pr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2" name="Line"/>
            <p:cNvSpPr/>
            <p:nvPr/>
          </p:nvSpPr>
          <p:spPr>
            <a:xfrm>
              <a:off x="3603862" y="3191639"/>
              <a:ext cx="39735" cy="4134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427" h="21458" extrusionOk="0">
                  <a:moveTo>
                    <a:pt x="18211" y="0"/>
                  </a:moveTo>
                  <a:cubicBezTo>
                    <a:pt x="19348" y="3982"/>
                    <a:pt x="20485" y="7964"/>
                    <a:pt x="17643" y="11222"/>
                  </a:cubicBezTo>
                  <a:cubicBezTo>
                    <a:pt x="14801" y="14480"/>
                    <a:pt x="7980" y="17015"/>
                    <a:pt x="4001" y="18704"/>
                  </a:cubicBezTo>
                  <a:cubicBezTo>
                    <a:pt x="22" y="20393"/>
                    <a:pt x="-1115" y="21238"/>
                    <a:pt x="1159" y="21419"/>
                  </a:cubicBezTo>
                  <a:cubicBezTo>
                    <a:pt x="3432" y="21600"/>
                    <a:pt x="9117" y="21117"/>
                    <a:pt x="14801" y="2063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3" name="Line"/>
            <p:cNvSpPr/>
            <p:nvPr/>
          </p:nvSpPr>
          <p:spPr>
            <a:xfrm>
              <a:off x="3808526" y="3092144"/>
              <a:ext cx="61909" cy="545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0" h="21489" extrusionOk="0">
                  <a:moveTo>
                    <a:pt x="0" y="1445"/>
                  </a:moveTo>
                  <a:cubicBezTo>
                    <a:pt x="4800" y="804"/>
                    <a:pt x="9600" y="164"/>
                    <a:pt x="13200" y="26"/>
                  </a:cubicBezTo>
                  <a:cubicBezTo>
                    <a:pt x="16800" y="-111"/>
                    <a:pt x="19200" y="255"/>
                    <a:pt x="20400" y="1811"/>
                  </a:cubicBezTo>
                  <a:cubicBezTo>
                    <a:pt x="21600" y="3367"/>
                    <a:pt x="21600" y="6113"/>
                    <a:pt x="20400" y="9316"/>
                  </a:cubicBezTo>
                  <a:cubicBezTo>
                    <a:pt x="19200" y="12520"/>
                    <a:pt x="16800" y="16181"/>
                    <a:pt x="16400" y="18286"/>
                  </a:cubicBezTo>
                  <a:cubicBezTo>
                    <a:pt x="16000" y="20391"/>
                    <a:pt x="17600" y="20940"/>
                    <a:pt x="19200" y="214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4" name="Line"/>
            <p:cNvSpPr/>
            <p:nvPr/>
          </p:nvSpPr>
          <p:spPr>
            <a:xfrm>
              <a:off x="4125606" y="3030193"/>
              <a:ext cx="254886" cy="4893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0" h="21440" extrusionOk="0">
                  <a:moveTo>
                    <a:pt x="7130" y="3100"/>
                  </a:moveTo>
                  <a:cubicBezTo>
                    <a:pt x="6562" y="2082"/>
                    <a:pt x="5994" y="1063"/>
                    <a:pt x="6373" y="502"/>
                  </a:cubicBezTo>
                  <a:cubicBezTo>
                    <a:pt x="6752" y="-58"/>
                    <a:pt x="8078" y="-160"/>
                    <a:pt x="10730" y="248"/>
                  </a:cubicBezTo>
                  <a:cubicBezTo>
                    <a:pt x="13383" y="655"/>
                    <a:pt x="17362" y="1572"/>
                    <a:pt x="19352" y="2948"/>
                  </a:cubicBezTo>
                  <a:cubicBezTo>
                    <a:pt x="21341" y="4323"/>
                    <a:pt x="21341" y="6157"/>
                    <a:pt x="18688" y="8246"/>
                  </a:cubicBezTo>
                  <a:cubicBezTo>
                    <a:pt x="16036" y="10334"/>
                    <a:pt x="10730" y="12678"/>
                    <a:pt x="7130" y="14410"/>
                  </a:cubicBezTo>
                  <a:cubicBezTo>
                    <a:pt x="3530" y="16142"/>
                    <a:pt x="1636" y="17263"/>
                    <a:pt x="688" y="18078"/>
                  </a:cubicBezTo>
                  <a:cubicBezTo>
                    <a:pt x="-259" y="18893"/>
                    <a:pt x="-259" y="19402"/>
                    <a:pt x="878" y="19912"/>
                  </a:cubicBezTo>
                  <a:cubicBezTo>
                    <a:pt x="2015" y="20421"/>
                    <a:pt x="4288" y="20931"/>
                    <a:pt x="6562" y="2144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5" name="Line"/>
            <p:cNvSpPr/>
            <p:nvPr/>
          </p:nvSpPr>
          <p:spPr>
            <a:xfrm>
              <a:off x="4373552" y="3714811"/>
              <a:ext cx="69757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6" name="Line"/>
            <p:cNvSpPr/>
            <p:nvPr/>
          </p:nvSpPr>
          <p:spPr>
            <a:xfrm>
              <a:off x="815982" y="4926658"/>
              <a:ext cx="111611" cy="455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1" extrusionOk="0">
                  <a:moveTo>
                    <a:pt x="21600" y="748"/>
                  </a:moveTo>
                  <a:cubicBezTo>
                    <a:pt x="20250" y="310"/>
                    <a:pt x="18900" y="-129"/>
                    <a:pt x="17775" y="35"/>
                  </a:cubicBezTo>
                  <a:cubicBezTo>
                    <a:pt x="16650" y="200"/>
                    <a:pt x="15750" y="967"/>
                    <a:pt x="13950" y="3106"/>
                  </a:cubicBezTo>
                  <a:cubicBezTo>
                    <a:pt x="12150" y="5244"/>
                    <a:pt x="9450" y="8752"/>
                    <a:pt x="6975" y="12042"/>
                  </a:cubicBezTo>
                  <a:cubicBezTo>
                    <a:pt x="4500" y="15331"/>
                    <a:pt x="2250" y="18401"/>
                    <a:pt x="0" y="214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7" name="Line"/>
            <p:cNvSpPr/>
            <p:nvPr/>
          </p:nvSpPr>
          <p:spPr>
            <a:xfrm>
              <a:off x="880632" y="4615784"/>
              <a:ext cx="306975" cy="666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1" h="21564" extrusionOk="0">
                  <a:moveTo>
                    <a:pt x="837" y="10350"/>
                  </a:moveTo>
                  <a:cubicBezTo>
                    <a:pt x="354" y="9898"/>
                    <a:pt x="-130" y="9447"/>
                    <a:pt x="31" y="9221"/>
                  </a:cubicBezTo>
                  <a:cubicBezTo>
                    <a:pt x="192" y="8995"/>
                    <a:pt x="998" y="8995"/>
                    <a:pt x="2771" y="9710"/>
                  </a:cubicBezTo>
                  <a:cubicBezTo>
                    <a:pt x="4545" y="10425"/>
                    <a:pt x="7285" y="11855"/>
                    <a:pt x="9622" y="13549"/>
                  </a:cubicBezTo>
                  <a:cubicBezTo>
                    <a:pt x="11960" y="15242"/>
                    <a:pt x="13894" y="17199"/>
                    <a:pt x="15103" y="18478"/>
                  </a:cubicBezTo>
                  <a:cubicBezTo>
                    <a:pt x="16312" y="19758"/>
                    <a:pt x="16795" y="20360"/>
                    <a:pt x="17279" y="20811"/>
                  </a:cubicBezTo>
                  <a:cubicBezTo>
                    <a:pt x="17763" y="21263"/>
                    <a:pt x="18246" y="21564"/>
                    <a:pt x="18730" y="21564"/>
                  </a:cubicBezTo>
                  <a:cubicBezTo>
                    <a:pt x="19213" y="21564"/>
                    <a:pt x="19697" y="21263"/>
                    <a:pt x="20261" y="19946"/>
                  </a:cubicBezTo>
                  <a:cubicBezTo>
                    <a:pt x="20825" y="18629"/>
                    <a:pt x="21470" y="16296"/>
                    <a:pt x="21228" y="13925"/>
                  </a:cubicBezTo>
                  <a:cubicBezTo>
                    <a:pt x="20986" y="11554"/>
                    <a:pt x="19858" y="9146"/>
                    <a:pt x="18730" y="7039"/>
                  </a:cubicBezTo>
                  <a:cubicBezTo>
                    <a:pt x="17601" y="4931"/>
                    <a:pt x="16473" y="3125"/>
                    <a:pt x="15667" y="1883"/>
                  </a:cubicBezTo>
                  <a:cubicBezTo>
                    <a:pt x="14861" y="641"/>
                    <a:pt x="14377" y="-36"/>
                    <a:pt x="14297" y="2"/>
                  </a:cubicBezTo>
                  <a:cubicBezTo>
                    <a:pt x="14216" y="39"/>
                    <a:pt x="14539" y="792"/>
                    <a:pt x="14861" y="15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8" name="Line"/>
            <p:cNvSpPr/>
            <p:nvPr/>
          </p:nvSpPr>
          <p:spPr>
            <a:xfrm>
              <a:off x="1269450" y="4977400"/>
              <a:ext cx="144353" cy="311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0" h="21461" extrusionOk="0">
                  <a:moveTo>
                    <a:pt x="5974" y="0"/>
                  </a:moveTo>
                  <a:cubicBezTo>
                    <a:pt x="3980" y="2400"/>
                    <a:pt x="1986" y="4800"/>
                    <a:pt x="1155" y="8080"/>
                  </a:cubicBezTo>
                  <a:cubicBezTo>
                    <a:pt x="325" y="11360"/>
                    <a:pt x="657" y="15520"/>
                    <a:pt x="1322" y="17920"/>
                  </a:cubicBezTo>
                  <a:cubicBezTo>
                    <a:pt x="1986" y="20320"/>
                    <a:pt x="2983" y="20960"/>
                    <a:pt x="4811" y="21280"/>
                  </a:cubicBezTo>
                  <a:cubicBezTo>
                    <a:pt x="6638" y="21600"/>
                    <a:pt x="9297" y="21600"/>
                    <a:pt x="12288" y="20400"/>
                  </a:cubicBezTo>
                  <a:cubicBezTo>
                    <a:pt x="15278" y="19200"/>
                    <a:pt x="18602" y="16800"/>
                    <a:pt x="19931" y="14160"/>
                  </a:cubicBezTo>
                  <a:cubicBezTo>
                    <a:pt x="21260" y="11520"/>
                    <a:pt x="20595" y="8640"/>
                    <a:pt x="18768" y="6400"/>
                  </a:cubicBezTo>
                  <a:cubicBezTo>
                    <a:pt x="16940" y="4160"/>
                    <a:pt x="13949" y="2560"/>
                    <a:pt x="10792" y="1840"/>
                  </a:cubicBezTo>
                  <a:cubicBezTo>
                    <a:pt x="7635" y="1120"/>
                    <a:pt x="4312" y="1280"/>
                    <a:pt x="2318" y="1760"/>
                  </a:cubicBezTo>
                  <a:cubicBezTo>
                    <a:pt x="325" y="2240"/>
                    <a:pt x="-340" y="3040"/>
                    <a:pt x="158" y="3840"/>
                  </a:cubicBezTo>
                  <a:cubicBezTo>
                    <a:pt x="657" y="4640"/>
                    <a:pt x="2318" y="5440"/>
                    <a:pt x="3980" y="624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2999" name="Line"/>
            <p:cNvSpPr/>
            <p:nvPr/>
          </p:nvSpPr>
          <p:spPr>
            <a:xfrm>
              <a:off x="1457739" y="4872765"/>
              <a:ext cx="389897" cy="4429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2" h="21430" extrusionOk="0">
                  <a:moveTo>
                    <a:pt x="0" y="7425"/>
                  </a:moveTo>
                  <a:cubicBezTo>
                    <a:pt x="639" y="7200"/>
                    <a:pt x="1278" y="6975"/>
                    <a:pt x="1598" y="7144"/>
                  </a:cubicBezTo>
                  <a:cubicBezTo>
                    <a:pt x="1917" y="7312"/>
                    <a:pt x="1917" y="7875"/>
                    <a:pt x="1662" y="9844"/>
                  </a:cubicBezTo>
                  <a:cubicBezTo>
                    <a:pt x="1406" y="11812"/>
                    <a:pt x="895" y="15187"/>
                    <a:pt x="639" y="17381"/>
                  </a:cubicBezTo>
                  <a:cubicBezTo>
                    <a:pt x="383" y="19575"/>
                    <a:pt x="383" y="20588"/>
                    <a:pt x="703" y="21094"/>
                  </a:cubicBezTo>
                  <a:cubicBezTo>
                    <a:pt x="1022" y="21600"/>
                    <a:pt x="1662" y="21600"/>
                    <a:pt x="3067" y="20644"/>
                  </a:cubicBezTo>
                  <a:cubicBezTo>
                    <a:pt x="4473" y="19687"/>
                    <a:pt x="6646" y="17775"/>
                    <a:pt x="8180" y="16312"/>
                  </a:cubicBezTo>
                  <a:cubicBezTo>
                    <a:pt x="9714" y="14850"/>
                    <a:pt x="10608" y="13837"/>
                    <a:pt x="11375" y="13444"/>
                  </a:cubicBezTo>
                  <a:cubicBezTo>
                    <a:pt x="12142" y="13050"/>
                    <a:pt x="12781" y="13275"/>
                    <a:pt x="13292" y="13781"/>
                  </a:cubicBezTo>
                  <a:cubicBezTo>
                    <a:pt x="13804" y="14288"/>
                    <a:pt x="14187" y="15075"/>
                    <a:pt x="15018" y="15525"/>
                  </a:cubicBezTo>
                  <a:cubicBezTo>
                    <a:pt x="15849" y="15975"/>
                    <a:pt x="17127" y="16087"/>
                    <a:pt x="18469" y="15300"/>
                  </a:cubicBezTo>
                  <a:cubicBezTo>
                    <a:pt x="19811" y="14512"/>
                    <a:pt x="21217" y="12825"/>
                    <a:pt x="21408" y="10744"/>
                  </a:cubicBezTo>
                  <a:cubicBezTo>
                    <a:pt x="21600" y="8662"/>
                    <a:pt x="20578" y="6187"/>
                    <a:pt x="19427" y="4331"/>
                  </a:cubicBezTo>
                  <a:cubicBezTo>
                    <a:pt x="18277" y="2475"/>
                    <a:pt x="16999" y="1237"/>
                    <a:pt x="15721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0" name="Line"/>
            <p:cNvSpPr/>
            <p:nvPr/>
          </p:nvSpPr>
          <p:spPr>
            <a:xfrm>
              <a:off x="2190180" y="4684423"/>
              <a:ext cx="76733" cy="5398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22" extrusionOk="0">
                  <a:moveTo>
                    <a:pt x="21600" y="0"/>
                  </a:moveTo>
                  <a:cubicBezTo>
                    <a:pt x="18982" y="1669"/>
                    <a:pt x="16364" y="3337"/>
                    <a:pt x="14727" y="5701"/>
                  </a:cubicBezTo>
                  <a:cubicBezTo>
                    <a:pt x="13091" y="8065"/>
                    <a:pt x="12436" y="11124"/>
                    <a:pt x="11127" y="13674"/>
                  </a:cubicBezTo>
                  <a:cubicBezTo>
                    <a:pt x="9818" y="16223"/>
                    <a:pt x="7855" y="18263"/>
                    <a:pt x="6218" y="19514"/>
                  </a:cubicBezTo>
                  <a:cubicBezTo>
                    <a:pt x="4582" y="20766"/>
                    <a:pt x="3273" y="21229"/>
                    <a:pt x="2291" y="21415"/>
                  </a:cubicBezTo>
                  <a:cubicBezTo>
                    <a:pt x="1309" y="21600"/>
                    <a:pt x="655" y="21507"/>
                    <a:pt x="0" y="2141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1" name="Line"/>
            <p:cNvSpPr/>
            <p:nvPr/>
          </p:nvSpPr>
          <p:spPr>
            <a:xfrm>
              <a:off x="2176229" y="4752937"/>
              <a:ext cx="411563" cy="4280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9" extrusionOk="0">
                  <a:moveTo>
                    <a:pt x="0" y="15740"/>
                  </a:moveTo>
                  <a:cubicBezTo>
                    <a:pt x="1586" y="15972"/>
                    <a:pt x="3173" y="16204"/>
                    <a:pt x="4759" y="15449"/>
                  </a:cubicBezTo>
                  <a:cubicBezTo>
                    <a:pt x="6346" y="14694"/>
                    <a:pt x="7932" y="12952"/>
                    <a:pt x="8847" y="10688"/>
                  </a:cubicBezTo>
                  <a:cubicBezTo>
                    <a:pt x="9763" y="8423"/>
                    <a:pt x="10007" y="5636"/>
                    <a:pt x="10007" y="3952"/>
                  </a:cubicBezTo>
                  <a:cubicBezTo>
                    <a:pt x="10007" y="2269"/>
                    <a:pt x="9763" y="1688"/>
                    <a:pt x="9519" y="1107"/>
                  </a:cubicBezTo>
                  <a:cubicBezTo>
                    <a:pt x="9275" y="527"/>
                    <a:pt x="9031" y="-54"/>
                    <a:pt x="8847" y="4"/>
                  </a:cubicBezTo>
                  <a:cubicBezTo>
                    <a:pt x="8664" y="62"/>
                    <a:pt x="8542" y="759"/>
                    <a:pt x="8481" y="3198"/>
                  </a:cubicBezTo>
                  <a:cubicBezTo>
                    <a:pt x="8420" y="5636"/>
                    <a:pt x="8420" y="9817"/>
                    <a:pt x="8298" y="12836"/>
                  </a:cubicBezTo>
                  <a:cubicBezTo>
                    <a:pt x="8176" y="15856"/>
                    <a:pt x="7932" y="17714"/>
                    <a:pt x="7932" y="18933"/>
                  </a:cubicBezTo>
                  <a:cubicBezTo>
                    <a:pt x="7932" y="20152"/>
                    <a:pt x="8176" y="20733"/>
                    <a:pt x="8603" y="21081"/>
                  </a:cubicBezTo>
                  <a:cubicBezTo>
                    <a:pt x="9031" y="21430"/>
                    <a:pt x="9641" y="21546"/>
                    <a:pt x="10739" y="21023"/>
                  </a:cubicBezTo>
                  <a:cubicBezTo>
                    <a:pt x="11837" y="20501"/>
                    <a:pt x="13424" y="19340"/>
                    <a:pt x="14583" y="18178"/>
                  </a:cubicBezTo>
                  <a:cubicBezTo>
                    <a:pt x="15742" y="17017"/>
                    <a:pt x="16475" y="15856"/>
                    <a:pt x="17085" y="14927"/>
                  </a:cubicBezTo>
                  <a:cubicBezTo>
                    <a:pt x="17695" y="13998"/>
                    <a:pt x="18183" y="13301"/>
                    <a:pt x="18488" y="13533"/>
                  </a:cubicBezTo>
                  <a:cubicBezTo>
                    <a:pt x="18793" y="13765"/>
                    <a:pt x="18915" y="14927"/>
                    <a:pt x="19098" y="15798"/>
                  </a:cubicBezTo>
                  <a:cubicBezTo>
                    <a:pt x="19281" y="16669"/>
                    <a:pt x="19525" y="17249"/>
                    <a:pt x="19953" y="17540"/>
                  </a:cubicBezTo>
                  <a:cubicBezTo>
                    <a:pt x="20380" y="17830"/>
                    <a:pt x="20990" y="17830"/>
                    <a:pt x="21600" y="178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2" name="Line"/>
            <p:cNvSpPr/>
            <p:nvPr/>
          </p:nvSpPr>
          <p:spPr>
            <a:xfrm>
              <a:off x="2605629" y="4897182"/>
              <a:ext cx="184456" cy="2902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1066" extrusionOk="0">
                  <a:moveTo>
                    <a:pt x="13319" y="5822"/>
                  </a:moveTo>
                  <a:cubicBezTo>
                    <a:pt x="14129" y="5147"/>
                    <a:pt x="14939" y="4472"/>
                    <a:pt x="15614" y="3459"/>
                  </a:cubicBezTo>
                  <a:cubicBezTo>
                    <a:pt x="16289" y="2447"/>
                    <a:pt x="16829" y="1097"/>
                    <a:pt x="16019" y="422"/>
                  </a:cubicBezTo>
                  <a:cubicBezTo>
                    <a:pt x="15209" y="-253"/>
                    <a:pt x="13049" y="-253"/>
                    <a:pt x="10214" y="1434"/>
                  </a:cubicBezTo>
                  <a:cubicBezTo>
                    <a:pt x="7379" y="3122"/>
                    <a:pt x="3869" y="6497"/>
                    <a:pt x="1979" y="9703"/>
                  </a:cubicBezTo>
                  <a:cubicBezTo>
                    <a:pt x="89" y="12910"/>
                    <a:pt x="-181" y="15947"/>
                    <a:pt x="89" y="18056"/>
                  </a:cubicBezTo>
                  <a:cubicBezTo>
                    <a:pt x="359" y="20166"/>
                    <a:pt x="1169" y="21347"/>
                    <a:pt x="3734" y="21009"/>
                  </a:cubicBezTo>
                  <a:cubicBezTo>
                    <a:pt x="6299" y="20672"/>
                    <a:pt x="10619" y="18816"/>
                    <a:pt x="13184" y="17550"/>
                  </a:cubicBezTo>
                  <a:cubicBezTo>
                    <a:pt x="15749" y="16285"/>
                    <a:pt x="16559" y="15610"/>
                    <a:pt x="16559" y="15610"/>
                  </a:cubicBezTo>
                  <a:cubicBezTo>
                    <a:pt x="16559" y="15610"/>
                    <a:pt x="15749" y="16285"/>
                    <a:pt x="16154" y="15778"/>
                  </a:cubicBezTo>
                  <a:cubicBezTo>
                    <a:pt x="16559" y="15272"/>
                    <a:pt x="18179" y="13585"/>
                    <a:pt x="19259" y="12319"/>
                  </a:cubicBezTo>
                  <a:cubicBezTo>
                    <a:pt x="20339" y="11053"/>
                    <a:pt x="20879" y="10210"/>
                    <a:pt x="21419" y="93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3" name="Line"/>
            <p:cNvSpPr/>
            <p:nvPr/>
          </p:nvSpPr>
          <p:spPr>
            <a:xfrm>
              <a:off x="2831938" y="4725982"/>
              <a:ext cx="51994" cy="467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0" h="21507" extrusionOk="0">
                  <a:moveTo>
                    <a:pt x="5635" y="4184"/>
                  </a:moveTo>
                  <a:cubicBezTo>
                    <a:pt x="8452" y="3115"/>
                    <a:pt x="11270" y="2046"/>
                    <a:pt x="14087" y="1244"/>
                  </a:cubicBezTo>
                  <a:cubicBezTo>
                    <a:pt x="16904" y="442"/>
                    <a:pt x="19722" y="-93"/>
                    <a:pt x="20661" y="14"/>
                  </a:cubicBezTo>
                  <a:cubicBezTo>
                    <a:pt x="21600" y="121"/>
                    <a:pt x="20661" y="869"/>
                    <a:pt x="16904" y="2687"/>
                  </a:cubicBezTo>
                  <a:cubicBezTo>
                    <a:pt x="13148" y="4505"/>
                    <a:pt x="6574" y="7392"/>
                    <a:pt x="3287" y="10707"/>
                  </a:cubicBezTo>
                  <a:cubicBezTo>
                    <a:pt x="0" y="14022"/>
                    <a:pt x="0" y="17764"/>
                    <a:pt x="0" y="2150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4" name="Line"/>
            <p:cNvSpPr/>
            <p:nvPr/>
          </p:nvSpPr>
          <p:spPr>
            <a:xfrm>
              <a:off x="2748230" y="4956473"/>
              <a:ext cx="355758" cy="767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812" y="15055"/>
                    <a:pt x="7624" y="8509"/>
                    <a:pt x="11224" y="4909"/>
                  </a:cubicBezTo>
                  <a:cubicBezTo>
                    <a:pt x="14824" y="1309"/>
                    <a:pt x="18212" y="65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5" name="Line"/>
            <p:cNvSpPr/>
            <p:nvPr/>
          </p:nvSpPr>
          <p:spPr>
            <a:xfrm>
              <a:off x="3466720" y="4866886"/>
              <a:ext cx="179042" cy="5778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59" extrusionOk="0">
                  <a:moveTo>
                    <a:pt x="0" y="1520"/>
                  </a:moveTo>
                  <a:cubicBezTo>
                    <a:pt x="561" y="3082"/>
                    <a:pt x="1122" y="4643"/>
                    <a:pt x="1403" y="5641"/>
                  </a:cubicBezTo>
                  <a:cubicBezTo>
                    <a:pt x="1683" y="6639"/>
                    <a:pt x="1683" y="7072"/>
                    <a:pt x="1683" y="7506"/>
                  </a:cubicBezTo>
                  <a:cubicBezTo>
                    <a:pt x="1683" y="7940"/>
                    <a:pt x="1683" y="8373"/>
                    <a:pt x="2244" y="8373"/>
                  </a:cubicBezTo>
                  <a:cubicBezTo>
                    <a:pt x="2805" y="8373"/>
                    <a:pt x="3927" y="7940"/>
                    <a:pt x="6312" y="6682"/>
                  </a:cubicBezTo>
                  <a:cubicBezTo>
                    <a:pt x="8696" y="5424"/>
                    <a:pt x="12343" y="3342"/>
                    <a:pt x="14447" y="1998"/>
                  </a:cubicBezTo>
                  <a:cubicBezTo>
                    <a:pt x="16551" y="653"/>
                    <a:pt x="17112" y="46"/>
                    <a:pt x="17673" y="2"/>
                  </a:cubicBezTo>
                  <a:cubicBezTo>
                    <a:pt x="18234" y="-41"/>
                    <a:pt x="18795" y="479"/>
                    <a:pt x="19636" y="2388"/>
                  </a:cubicBezTo>
                  <a:cubicBezTo>
                    <a:pt x="20478" y="4296"/>
                    <a:pt x="21600" y="7593"/>
                    <a:pt x="21600" y="10586"/>
                  </a:cubicBezTo>
                  <a:cubicBezTo>
                    <a:pt x="21600" y="13578"/>
                    <a:pt x="20478" y="16267"/>
                    <a:pt x="19777" y="17872"/>
                  </a:cubicBezTo>
                  <a:cubicBezTo>
                    <a:pt x="19075" y="19477"/>
                    <a:pt x="18795" y="19998"/>
                    <a:pt x="18374" y="20518"/>
                  </a:cubicBezTo>
                  <a:cubicBezTo>
                    <a:pt x="17953" y="21039"/>
                    <a:pt x="17392" y="21559"/>
                    <a:pt x="16691" y="21559"/>
                  </a:cubicBezTo>
                  <a:cubicBezTo>
                    <a:pt x="15990" y="21559"/>
                    <a:pt x="15148" y="21039"/>
                    <a:pt x="14306" y="205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6" name="Line"/>
            <p:cNvSpPr/>
            <p:nvPr/>
          </p:nvSpPr>
          <p:spPr>
            <a:xfrm>
              <a:off x="3752721" y="4900369"/>
              <a:ext cx="148814" cy="2619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44" extrusionOk="0">
                  <a:moveTo>
                    <a:pt x="6075" y="5140"/>
                  </a:moveTo>
                  <a:cubicBezTo>
                    <a:pt x="6412" y="4003"/>
                    <a:pt x="6750" y="2867"/>
                    <a:pt x="6581" y="1824"/>
                  </a:cubicBezTo>
                  <a:cubicBezTo>
                    <a:pt x="6412" y="782"/>
                    <a:pt x="5737" y="-165"/>
                    <a:pt x="4894" y="24"/>
                  </a:cubicBezTo>
                  <a:cubicBezTo>
                    <a:pt x="4050" y="214"/>
                    <a:pt x="3037" y="1540"/>
                    <a:pt x="2869" y="4572"/>
                  </a:cubicBezTo>
                  <a:cubicBezTo>
                    <a:pt x="2700" y="7603"/>
                    <a:pt x="3375" y="12340"/>
                    <a:pt x="5400" y="15751"/>
                  </a:cubicBezTo>
                  <a:cubicBezTo>
                    <a:pt x="7425" y="19161"/>
                    <a:pt x="10800" y="21246"/>
                    <a:pt x="14344" y="21340"/>
                  </a:cubicBezTo>
                  <a:cubicBezTo>
                    <a:pt x="17888" y="21435"/>
                    <a:pt x="21600" y="19540"/>
                    <a:pt x="21600" y="16414"/>
                  </a:cubicBezTo>
                  <a:cubicBezTo>
                    <a:pt x="21600" y="13288"/>
                    <a:pt x="17888" y="8930"/>
                    <a:pt x="14175" y="6561"/>
                  </a:cubicBezTo>
                  <a:cubicBezTo>
                    <a:pt x="10462" y="4193"/>
                    <a:pt x="6750" y="3814"/>
                    <a:pt x="4387" y="4003"/>
                  </a:cubicBezTo>
                  <a:cubicBezTo>
                    <a:pt x="2025" y="4193"/>
                    <a:pt x="1012" y="4951"/>
                    <a:pt x="0" y="570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7" name="Line"/>
            <p:cNvSpPr/>
            <p:nvPr/>
          </p:nvSpPr>
          <p:spPr>
            <a:xfrm>
              <a:off x="3950061" y="4809985"/>
              <a:ext cx="297040" cy="3475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6" h="21241" extrusionOk="0">
                  <a:moveTo>
                    <a:pt x="1849" y="7674"/>
                  </a:moveTo>
                  <a:cubicBezTo>
                    <a:pt x="1184" y="11226"/>
                    <a:pt x="520" y="14779"/>
                    <a:pt x="187" y="16911"/>
                  </a:cubicBezTo>
                  <a:cubicBezTo>
                    <a:pt x="-145" y="19042"/>
                    <a:pt x="-145" y="19753"/>
                    <a:pt x="1101" y="20392"/>
                  </a:cubicBezTo>
                  <a:cubicBezTo>
                    <a:pt x="2347" y="21032"/>
                    <a:pt x="4840" y="21600"/>
                    <a:pt x="7913" y="20961"/>
                  </a:cubicBezTo>
                  <a:cubicBezTo>
                    <a:pt x="10987" y="20321"/>
                    <a:pt x="14643" y="18474"/>
                    <a:pt x="17052" y="15347"/>
                  </a:cubicBezTo>
                  <a:cubicBezTo>
                    <a:pt x="19461" y="12221"/>
                    <a:pt x="20624" y="7816"/>
                    <a:pt x="21040" y="5116"/>
                  </a:cubicBezTo>
                  <a:cubicBezTo>
                    <a:pt x="21455" y="2416"/>
                    <a:pt x="21123" y="1421"/>
                    <a:pt x="20541" y="853"/>
                  </a:cubicBezTo>
                  <a:cubicBezTo>
                    <a:pt x="19960" y="284"/>
                    <a:pt x="19129" y="142"/>
                    <a:pt x="1829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8" name="Line"/>
            <p:cNvSpPr/>
            <p:nvPr/>
          </p:nvSpPr>
          <p:spPr>
            <a:xfrm>
              <a:off x="4562292" y="4575413"/>
              <a:ext cx="313505" cy="5458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73" h="21395" extrusionOk="0">
                  <a:moveTo>
                    <a:pt x="6213" y="2906"/>
                  </a:moveTo>
                  <a:cubicBezTo>
                    <a:pt x="5893" y="2085"/>
                    <a:pt x="5573" y="1265"/>
                    <a:pt x="5093" y="718"/>
                  </a:cubicBezTo>
                  <a:cubicBezTo>
                    <a:pt x="4613" y="171"/>
                    <a:pt x="3973" y="-102"/>
                    <a:pt x="3333" y="35"/>
                  </a:cubicBezTo>
                  <a:cubicBezTo>
                    <a:pt x="2693" y="171"/>
                    <a:pt x="2053" y="718"/>
                    <a:pt x="1573" y="2495"/>
                  </a:cubicBezTo>
                  <a:cubicBezTo>
                    <a:pt x="1093" y="4273"/>
                    <a:pt x="773" y="7280"/>
                    <a:pt x="533" y="10197"/>
                  </a:cubicBezTo>
                  <a:cubicBezTo>
                    <a:pt x="293" y="13113"/>
                    <a:pt x="133" y="15939"/>
                    <a:pt x="53" y="17579"/>
                  </a:cubicBezTo>
                  <a:cubicBezTo>
                    <a:pt x="-27" y="19220"/>
                    <a:pt x="-27" y="19675"/>
                    <a:pt x="133" y="20131"/>
                  </a:cubicBezTo>
                  <a:cubicBezTo>
                    <a:pt x="293" y="20587"/>
                    <a:pt x="613" y="21042"/>
                    <a:pt x="1173" y="21270"/>
                  </a:cubicBezTo>
                  <a:cubicBezTo>
                    <a:pt x="1733" y="21498"/>
                    <a:pt x="2533" y="21498"/>
                    <a:pt x="3893" y="20541"/>
                  </a:cubicBezTo>
                  <a:cubicBezTo>
                    <a:pt x="5253" y="19584"/>
                    <a:pt x="7173" y="17670"/>
                    <a:pt x="8373" y="15939"/>
                  </a:cubicBezTo>
                  <a:cubicBezTo>
                    <a:pt x="9573" y="14207"/>
                    <a:pt x="10053" y="12657"/>
                    <a:pt x="10373" y="11655"/>
                  </a:cubicBezTo>
                  <a:cubicBezTo>
                    <a:pt x="10693" y="10652"/>
                    <a:pt x="10853" y="10197"/>
                    <a:pt x="11333" y="10151"/>
                  </a:cubicBezTo>
                  <a:cubicBezTo>
                    <a:pt x="11813" y="10106"/>
                    <a:pt x="12613" y="10470"/>
                    <a:pt x="13413" y="11518"/>
                  </a:cubicBezTo>
                  <a:cubicBezTo>
                    <a:pt x="14213" y="12566"/>
                    <a:pt x="15013" y="14298"/>
                    <a:pt x="15973" y="15665"/>
                  </a:cubicBezTo>
                  <a:cubicBezTo>
                    <a:pt x="16933" y="17032"/>
                    <a:pt x="18053" y="18035"/>
                    <a:pt x="19013" y="18445"/>
                  </a:cubicBezTo>
                  <a:cubicBezTo>
                    <a:pt x="19973" y="18855"/>
                    <a:pt x="20773" y="18673"/>
                    <a:pt x="21573" y="1849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09" name="Line"/>
            <p:cNvSpPr/>
            <p:nvPr/>
          </p:nvSpPr>
          <p:spPr>
            <a:xfrm>
              <a:off x="4861845" y="4816960"/>
              <a:ext cx="202294" cy="2511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172" y="0"/>
                  </a:moveTo>
                  <a:cubicBezTo>
                    <a:pt x="7945" y="2400"/>
                    <a:pt x="4717" y="4800"/>
                    <a:pt x="2731" y="7900"/>
                  </a:cubicBezTo>
                  <a:cubicBezTo>
                    <a:pt x="745" y="11000"/>
                    <a:pt x="0" y="14800"/>
                    <a:pt x="0" y="17200"/>
                  </a:cubicBezTo>
                  <a:cubicBezTo>
                    <a:pt x="0" y="19600"/>
                    <a:pt x="745" y="20600"/>
                    <a:pt x="2607" y="20700"/>
                  </a:cubicBezTo>
                  <a:cubicBezTo>
                    <a:pt x="4469" y="20800"/>
                    <a:pt x="7448" y="20000"/>
                    <a:pt x="9434" y="18100"/>
                  </a:cubicBezTo>
                  <a:cubicBezTo>
                    <a:pt x="11421" y="16200"/>
                    <a:pt x="12414" y="13200"/>
                    <a:pt x="13159" y="11200"/>
                  </a:cubicBezTo>
                  <a:cubicBezTo>
                    <a:pt x="13903" y="9200"/>
                    <a:pt x="14400" y="8200"/>
                    <a:pt x="14897" y="8200"/>
                  </a:cubicBezTo>
                  <a:cubicBezTo>
                    <a:pt x="15393" y="8200"/>
                    <a:pt x="15890" y="9200"/>
                    <a:pt x="17007" y="11600"/>
                  </a:cubicBezTo>
                  <a:cubicBezTo>
                    <a:pt x="18124" y="14000"/>
                    <a:pt x="19862" y="178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0" name="Line"/>
            <p:cNvSpPr/>
            <p:nvPr/>
          </p:nvSpPr>
          <p:spPr>
            <a:xfrm>
              <a:off x="5099016" y="4815053"/>
              <a:ext cx="620832" cy="3243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26" extrusionOk="0">
                  <a:moveTo>
                    <a:pt x="0" y="5973"/>
                  </a:moveTo>
                  <a:cubicBezTo>
                    <a:pt x="324" y="9123"/>
                    <a:pt x="647" y="12273"/>
                    <a:pt x="890" y="14748"/>
                  </a:cubicBezTo>
                  <a:cubicBezTo>
                    <a:pt x="1133" y="17223"/>
                    <a:pt x="1294" y="19023"/>
                    <a:pt x="1618" y="20073"/>
                  </a:cubicBezTo>
                  <a:cubicBezTo>
                    <a:pt x="1942" y="21123"/>
                    <a:pt x="2427" y="21423"/>
                    <a:pt x="3196" y="19698"/>
                  </a:cubicBezTo>
                  <a:cubicBezTo>
                    <a:pt x="3964" y="17973"/>
                    <a:pt x="5016" y="14223"/>
                    <a:pt x="5703" y="11298"/>
                  </a:cubicBezTo>
                  <a:cubicBezTo>
                    <a:pt x="6391" y="8373"/>
                    <a:pt x="6715" y="6273"/>
                    <a:pt x="6957" y="5598"/>
                  </a:cubicBezTo>
                  <a:cubicBezTo>
                    <a:pt x="7200" y="4923"/>
                    <a:pt x="7362" y="5673"/>
                    <a:pt x="7483" y="6423"/>
                  </a:cubicBezTo>
                  <a:cubicBezTo>
                    <a:pt x="7604" y="7173"/>
                    <a:pt x="7685" y="7923"/>
                    <a:pt x="7847" y="8598"/>
                  </a:cubicBezTo>
                  <a:cubicBezTo>
                    <a:pt x="8009" y="9273"/>
                    <a:pt x="8252" y="9873"/>
                    <a:pt x="8575" y="10098"/>
                  </a:cubicBezTo>
                  <a:cubicBezTo>
                    <a:pt x="8899" y="10323"/>
                    <a:pt x="9303" y="10173"/>
                    <a:pt x="10031" y="8748"/>
                  </a:cubicBezTo>
                  <a:cubicBezTo>
                    <a:pt x="10760" y="7323"/>
                    <a:pt x="11811" y="4623"/>
                    <a:pt x="12378" y="2898"/>
                  </a:cubicBezTo>
                  <a:cubicBezTo>
                    <a:pt x="12944" y="1173"/>
                    <a:pt x="13025" y="423"/>
                    <a:pt x="12863" y="123"/>
                  </a:cubicBezTo>
                  <a:cubicBezTo>
                    <a:pt x="12701" y="-177"/>
                    <a:pt x="12297" y="-27"/>
                    <a:pt x="11609" y="1698"/>
                  </a:cubicBezTo>
                  <a:cubicBezTo>
                    <a:pt x="10921" y="3423"/>
                    <a:pt x="9951" y="6723"/>
                    <a:pt x="9506" y="9198"/>
                  </a:cubicBezTo>
                  <a:cubicBezTo>
                    <a:pt x="9061" y="11673"/>
                    <a:pt x="9142" y="13323"/>
                    <a:pt x="10679" y="14448"/>
                  </a:cubicBezTo>
                  <a:cubicBezTo>
                    <a:pt x="12216" y="15573"/>
                    <a:pt x="15209" y="16173"/>
                    <a:pt x="17272" y="15948"/>
                  </a:cubicBezTo>
                  <a:cubicBezTo>
                    <a:pt x="19335" y="15723"/>
                    <a:pt x="20467" y="14673"/>
                    <a:pt x="21600" y="136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1" name="Line"/>
            <p:cNvSpPr/>
            <p:nvPr/>
          </p:nvSpPr>
          <p:spPr>
            <a:xfrm>
              <a:off x="6012824" y="4714473"/>
              <a:ext cx="288436" cy="332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65" h="21461" extrusionOk="0">
                  <a:moveTo>
                    <a:pt x="8229" y="4361"/>
                  </a:moveTo>
                  <a:cubicBezTo>
                    <a:pt x="7715" y="3761"/>
                    <a:pt x="7200" y="3161"/>
                    <a:pt x="6600" y="2186"/>
                  </a:cubicBezTo>
                  <a:cubicBezTo>
                    <a:pt x="6000" y="1211"/>
                    <a:pt x="5315" y="-139"/>
                    <a:pt x="4115" y="11"/>
                  </a:cubicBezTo>
                  <a:cubicBezTo>
                    <a:pt x="2915" y="161"/>
                    <a:pt x="1200" y="1811"/>
                    <a:pt x="515" y="3836"/>
                  </a:cubicBezTo>
                  <a:cubicBezTo>
                    <a:pt x="-171" y="5861"/>
                    <a:pt x="172" y="8261"/>
                    <a:pt x="2229" y="9911"/>
                  </a:cubicBezTo>
                  <a:cubicBezTo>
                    <a:pt x="4286" y="11561"/>
                    <a:pt x="8058" y="12461"/>
                    <a:pt x="11229" y="13136"/>
                  </a:cubicBezTo>
                  <a:cubicBezTo>
                    <a:pt x="14400" y="13811"/>
                    <a:pt x="16972" y="14261"/>
                    <a:pt x="18600" y="14711"/>
                  </a:cubicBezTo>
                  <a:cubicBezTo>
                    <a:pt x="20229" y="15161"/>
                    <a:pt x="20915" y="15611"/>
                    <a:pt x="21172" y="16286"/>
                  </a:cubicBezTo>
                  <a:cubicBezTo>
                    <a:pt x="21429" y="16961"/>
                    <a:pt x="21258" y="17861"/>
                    <a:pt x="19372" y="18761"/>
                  </a:cubicBezTo>
                  <a:cubicBezTo>
                    <a:pt x="17486" y="19661"/>
                    <a:pt x="13886" y="20561"/>
                    <a:pt x="10372" y="21011"/>
                  </a:cubicBezTo>
                  <a:cubicBezTo>
                    <a:pt x="6858" y="21461"/>
                    <a:pt x="3429" y="21461"/>
                    <a:pt x="0" y="214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2" name="Line"/>
            <p:cNvSpPr/>
            <p:nvPr/>
          </p:nvSpPr>
          <p:spPr>
            <a:xfrm>
              <a:off x="6347654" y="4726203"/>
              <a:ext cx="990539" cy="3147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32" extrusionOk="0">
                  <a:moveTo>
                    <a:pt x="608" y="5599"/>
                  </a:moveTo>
                  <a:cubicBezTo>
                    <a:pt x="862" y="5288"/>
                    <a:pt x="1115" y="4977"/>
                    <a:pt x="1141" y="5521"/>
                  </a:cubicBezTo>
                  <a:cubicBezTo>
                    <a:pt x="1166" y="6065"/>
                    <a:pt x="963" y="7464"/>
                    <a:pt x="761" y="9639"/>
                  </a:cubicBezTo>
                  <a:cubicBezTo>
                    <a:pt x="558" y="11815"/>
                    <a:pt x="355" y="14767"/>
                    <a:pt x="431" y="16865"/>
                  </a:cubicBezTo>
                  <a:cubicBezTo>
                    <a:pt x="507" y="18963"/>
                    <a:pt x="862" y="20206"/>
                    <a:pt x="1420" y="20750"/>
                  </a:cubicBezTo>
                  <a:cubicBezTo>
                    <a:pt x="1977" y="21294"/>
                    <a:pt x="2738" y="21139"/>
                    <a:pt x="3346" y="19507"/>
                  </a:cubicBezTo>
                  <a:cubicBezTo>
                    <a:pt x="3955" y="17875"/>
                    <a:pt x="4411" y="14767"/>
                    <a:pt x="4437" y="12126"/>
                  </a:cubicBezTo>
                  <a:cubicBezTo>
                    <a:pt x="4462" y="9484"/>
                    <a:pt x="4056" y="7308"/>
                    <a:pt x="3346" y="6065"/>
                  </a:cubicBezTo>
                  <a:cubicBezTo>
                    <a:pt x="2637" y="4822"/>
                    <a:pt x="1623" y="4511"/>
                    <a:pt x="963" y="4511"/>
                  </a:cubicBezTo>
                  <a:cubicBezTo>
                    <a:pt x="304" y="4511"/>
                    <a:pt x="0" y="4822"/>
                    <a:pt x="0" y="5055"/>
                  </a:cubicBezTo>
                  <a:cubicBezTo>
                    <a:pt x="0" y="5288"/>
                    <a:pt x="304" y="5444"/>
                    <a:pt x="1115" y="5677"/>
                  </a:cubicBezTo>
                  <a:cubicBezTo>
                    <a:pt x="1927" y="5910"/>
                    <a:pt x="3245" y="6221"/>
                    <a:pt x="4183" y="7153"/>
                  </a:cubicBezTo>
                  <a:cubicBezTo>
                    <a:pt x="5121" y="8085"/>
                    <a:pt x="5679" y="9639"/>
                    <a:pt x="5983" y="11349"/>
                  </a:cubicBezTo>
                  <a:cubicBezTo>
                    <a:pt x="6287" y="13058"/>
                    <a:pt x="6338" y="14923"/>
                    <a:pt x="6237" y="16166"/>
                  </a:cubicBezTo>
                  <a:cubicBezTo>
                    <a:pt x="6135" y="17409"/>
                    <a:pt x="5882" y="18031"/>
                    <a:pt x="5603" y="18497"/>
                  </a:cubicBezTo>
                  <a:cubicBezTo>
                    <a:pt x="5324" y="18963"/>
                    <a:pt x="5020" y="19274"/>
                    <a:pt x="4944" y="18885"/>
                  </a:cubicBezTo>
                  <a:cubicBezTo>
                    <a:pt x="4868" y="18497"/>
                    <a:pt x="5020" y="17409"/>
                    <a:pt x="5552" y="15311"/>
                  </a:cubicBezTo>
                  <a:cubicBezTo>
                    <a:pt x="6084" y="13213"/>
                    <a:pt x="6997" y="10106"/>
                    <a:pt x="7580" y="8318"/>
                  </a:cubicBezTo>
                  <a:cubicBezTo>
                    <a:pt x="8163" y="6531"/>
                    <a:pt x="8417" y="6065"/>
                    <a:pt x="8696" y="6065"/>
                  </a:cubicBezTo>
                  <a:cubicBezTo>
                    <a:pt x="8975" y="6065"/>
                    <a:pt x="9279" y="6531"/>
                    <a:pt x="9558" y="7697"/>
                  </a:cubicBezTo>
                  <a:cubicBezTo>
                    <a:pt x="9837" y="8862"/>
                    <a:pt x="10090" y="10727"/>
                    <a:pt x="10217" y="12126"/>
                  </a:cubicBezTo>
                  <a:cubicBezTo>
                    <a:pt x="10344" y="13524"/>
                    <a:pt x="10344" y="14457"/>
                    <a:pt x="10318" y="15389"/>
                  </a:cubicBezTo>
                  <a:cubicBezTo>
                    <a:pt x="10293" y="16321"/>
                    <a:pt x="10242" y="17254"/>
                    <a:pt x="10369" y="17098"/>
                  </a:cubicBezTo>
                  <a:cubicBezTo>
                    <a:pt x="10496" y="16943"/>
                    <a:pt x="10800" y="15700"/>
                    <a:pt x="11003" y="14690"/>
                  </a:cubicBezTo>
                  <a:cubicBezTo>
                    <a:pt x="11206" y="13680"/>
                    <a:pt x="11307" y="12903"/>
                    <a:pt x="11408" y="12126"/>
                  </a:cubicBezTo>
                  <a:cubicBezTo>
                    <a:pt x="11510" y="11349"/>
                    <a:pt x="11611" y="10572"/>
                    <a:pt x="11763" y="9562"/>
                  </a:cubicBezTo>
                  <a:cubicBezTo>
                    <a:pt x="11915" y="8552"/>
                    <a:pt x="12118" y="7308"/>
                    <a:pt x="12270" y="7153"/>
                  </a:cubicBezTo>
                  <a:cubicBezTo>
                    <a:pt x="12423" y="6998"/>
                    <a:pt x="12524" y="7930"/>
                    <a:pt x="12575" y="8785"/>
                  </a:cubicBezTo>
                  <a:cubicBezTo>
                    <a:pt x="12625" y="9639"/>
                    <a:pt x="12625" y="10416"/>
                    <a:pt x="12701" y="11116"/>
                  </a:cubicBezTo>
                  <a:cubicBezTo>
                    <a:pt x="12777" y="11815"/>
                    <a:pt x="12930" y="12436"/>
                    <a:pt x="13310" y="12592"/>
                  </a:cubicBezTo>
                  <a:cubicBezTo>
                    <a:pt x="13690" y="12747"/>
                    <a:pt x="14299" y="12436"/>
                    <a:pt x="15287" y="11116"/>
                  </a:cubicBezTo>
                  <a:cubicBezTo>
                    <a:pt x="16276" y="9795"/>
                    <a:pt x="17645" y="7464"/>
                    <a:pt x="18406" y="5988"/>
                  </a:cubicBezTo>
                  <a:cubicBezTo>
                    <a:pt x="19166" y="4511"/>
                    <a:pt x="19318" y="3890"/>
                    <a:pt x="19420" y="3035"/>
                  </a:cubicBezTo>
                  <a:cubicBezTo>
                    <a:pt x="19521" y="2180"/>
                    <a:pt x="19572" y="1093"/>
                    <a:pt x="19445" y="471"/>
                  </a:cubicBezTo>
                  <a:cubicBezTo>
                    <a:pt x="19318" y="-151"/>
                    <a:pt x="19014" y="-306"/>
                    <a:pt x="18456" y="937"/>
                  </a:cubicBezTo>
                  <a:cubicBezTo>
                    <a:pt x="17899" y="2180"/>
                    <a:pt x="17087" y="4822"/>
                    <a:pt x="16631" y="7541"/>
                  </a:cubicBezTo>
                  <a:cubicBezTo>
                    <a:pt x="16175" y="10261"/>
                    <a:pt x="16073" y="13058"/>
                    <a:pt x="16631" y="14845"/>
                  </a:cubicBezTo>
                  <a:cubicBezTo>
                    <a:pt x="17189" y="16632"/>
                    <a:pt x="18406" y="17409"/>
                    <a:pt x="19344" y="17720"/>
                  </a:cubicBezTo>
                  <a:cubicBezTo>
                    <a:pt x="20282" y="18031"/>
                    <a:pt x="20941" y="17875"/>
                    <a:pt x="21600" y="1772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3" name="Line"/>
            <p:cNvSpPr/>
            <p:nvPr/>
          </p:nvSpPr>
          <p:spPr>
            <a:xfrm>
              <a:off x="7646412" y="4629395"/>
              <a:ext cx="626515" cy="3905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76" h="21215" extrusionOk="0">
                  <a:moveTo>
                    <a:pt x="10238" y="10189"/>
                  </a:moveTo>
                  <a:cubicBezTo>
                    <a:pt x="10078" y="7410"/>
                    <a:pt x="9919" y="4631"/>
                    <a:pt x="9680" y="2863"/>
                  </a:cubicBezTo>
                  <a:cubicBezTo>
                    <a:pt x="9441" y="1094"/>
                    <a:pt x="9122" y="336"/>
                    <a:pt x="8484" y="84"/>
                  </a:cubicBezTo>
                  <a:cubicBezTo>
                    <a:pt x="7846" y="-169"/>
                    <a:pt x="6890" y="84"/>
                    <a:pt x="5694" y="1726"/>
                  </a:cubicBezTo>
                  <a:cubicBezTo>
                    <a:pt x="4499" y="3368"/>
                    <a:pt x="3064" y="6399"/>
                    <a:pt x="2028" y="9557"/>
                  </a:cubicBezTo>
                  <a:cubicBezTo>
                    <a:pt x="992" y="12715"/>
                    <a:pt x="354" y="15999"/>
                    <a:pt x="115" y="17957"/>
                  </a:cubicBezTo>
                  <a:cubicBezTo>
                    <a:pt x="-124" y="19915"/>
                    <a:pt x="35" y="20547"/>
                    <a:pt x="354" y="20926"/>
                  </a:cubicBezTo>
                  <a:cubicBezTo>
                    <a:pt x="673" y="21305"/>
                    <a:pt x="1151" y="21431"/>
                    <a:pt x="2307" y="20547"/>
                  </a:cubicBezTo>
                  <a:cubicBezTo>
                    <a:pt x="3463" y="19663"/>
                    <a:pt x="5296" y="17768"/>
                    <a:pt x="6452" y="16063"/>
                  </a:cubicBezTo>
                  <a:cubicBezTo>
                    <a:pt x="7607" y="14357"/>
                    <a:pt x="8086" y="12842"/>
                    <a:pt x="8404" y="11578"/>
                  </a:cubicBezTo>
                  <a:cubicBezTo>
                    <a:pt x="8723" y="10315"/>
                    <a:pt x="8883" y="9305"/>
                    <a:pt x="8962" y="9178"/>
                  </a:cubicBezTo>
                  <a:cubicBezTo>
                    <a:pt x="9042" y="9052"/>
                    <a:pt x="9042" y="9810"/>
                    <a:pt x="9002" y="11326"/>
                  </a:cubicBezTo>
                  <a:cubicBezTo>
                    <a:pt x="8962" y="12842"/>
                    <a:pt x="8883" y="15115"/>
                    <a:pt x="8883" y="16568"/>
                  </a:cubicBezTo>
                  <a:cubicBezTo>
                    <a:pt x="8883" y="18020"/>
                    <a:pt x="8962" y="18652"/>
                    <a:pt x="9201" y="18842"/>
                  </a:cubicBezTo>
                  <a:cubicBezTo>
                    <a:pt x="9441" y="19031"/>
                    <a:pt x="9839" y="18778"/>
                    <a:pt x="10477" y="17199"/>
                  </a:cubicBezTo>
                  <a:cubicBezTo>
                    <a:pt x="11114" y="15620"/>
                    <a:pt x="11991" y="12715"/>
                    <a:pt x="12509" y="10820"/>
                  </a:cubicBezTo>
                  <a:cubicBezTo>
                    <a:pt x="13027" y="8926"/>
                    <a:pt x="13187" y="8042"/>
                    <a:pt x="13386" y="7347"/>
                  </a:cubicBezTo>
                  <a:cubicBezTo>
                    <a:pt x="13585" y="6652"/>
                    <a:pt x="13824" y="6147"/>
                    <a:pt x="14103" y="6336"/>
                  </a:cubicBezTo>
                  <a:cubicBezTo>
                    <a:pt x="14382" y="6526"/>
                    <a:pt x="14701" y="7410"/>
                    <a:pt x="14940" y="8926"/>
                  </a:cubicBezTo>
                  <a:cubicBezTo>
                    <a:pt x="15179" y="10442"/>
                    <a:pt x="15339" y="12589"/>
                    <a:pt x="15418" y="13978"/>
                  </a:cubicBezTo>
                  <a:cubicBezTo>
                    <a:pt x="15498" y="15368"/>
                    <a:pt x="15498" y="15999"/>
                    <a:pt x="15697" y="15999"/>
                  </a:cubicBezTo>
                  <a:cubicBezTo>
                    <a:pt x="15897" y="15999"/>
                    <a:pt x="16295" y="15368"/>
                    <a:pt x="16973" y="14168"/>
                  </a:cubicBezTo>
                  <a:cubicBezTo>
                    <a:pt x="17650" y="12968"/>
                    <a:pt x="18607" y="11199"/>
                    <a:pt x="19244" y="10063"/>
                  </a:cubicBezTo>
                  <a:cubicBezTo>
                    <a:pt x="19882" y="8926"/>
                    <a:pt x="20201" y="8420"/>
                    <a:pt x="20480" y="8484"/>
                  </a:cubicBezTo>
                  <a:cubicBezTo>
                    <a:pt x="20759" y="8547"/>
                    <a:pt x="20998" y="9178"/>
                    <a:pt x="21157" y="10757"/>
                  </a:cubicBezTo>
                  <a:cubicBezTo>
                    <a:pt x="21317" y="12336"/>
                    <a:pt x="21396" y="14863"/>
                    <a:pt x="21476" y="1738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4" name="Line"/>
            <p:cNvSpPr/>
            <p:nvPr/>
          </p:nvSpPr>
          <p:spPr>
            <a:xfrm>
              <a:off x="8251999" y="4679317"/>
              <a:ext cx="249880" cy="3176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2" h="21228" extrusionOk="0">
                  <a:moveTo>
                    <a:pt x="16495" y="807"/>
                  </a:moveTo>
                  <a:cubicBezTo>
                    <a:pt x="15513" y="341"/>
                    <a:pt x="14531" y="-125"/>
                    <a:pt x="13647" y="30"/>
                  </a:cubicBezTo>
                  <a:cubicBezTo>
                    <a:pt x="12764" y="186"/>
                    <a:pt x="11978" y="963"/>
                    <a:pt x="10898" y="2051"/>
                  </a:cubicBezTo>
                  <a:cubicBezTo>
                    <a:pt x="9818" y="3138"/>
                    <a:pt x="8444" y="4537"/>
                    <a:pt x="7560" y="5625"/>
                  </a:cubicBezTo>
                  <a:cubicBezTo>
                    <a:pt x="6676" y="6712"/>
                    <a:pt x="6284" y="7489"/>
                    <a:pt x="6382" y="8189"/>
                  </a:cubicBezTo>
                  <a:cubicBezTo>
                    <a:pt x="6480" y="8888"/>
                    <a:pt x="7069" y="9510"/>
                    <a:pt x="8640" y="9898"/>
                  </a:cubicBezTo>
                  <a:cubicBezTo>
                    <a:pt x="10211" y="10287"/>
                    <a:pt x="12764" y="10442"/>
                    <a:pt x="15022" y="11219"/>
                  </a:cubicBezTo>
                  <a:cubicBezTo>
                    <a:pt x="17280" y="11996"/>
                    <a:pt x="19244" y="13394"/>
                    <a:pt x="20324" y="14560"/>
                  </a:cubicBezTo>
                  <a:cubicBezTo>
                    <a:pt x="21404" y="15725"/>
                    <a:pt x="21600" y="16658"/>
                    <a:pt x="19342" y="17823"/>
                  </a:cubicBezTo>
                  <a:cubicBezTo>
                    <a:pt x="17084" y="18989"/>
                    <a:pt x="12371" y="20387"/>
                    <a:pt x="8738" y="20931"/>
                  </a:cubicBezTo>
                  <a:cubicBezTo>
                    <a:pt x="5105" y="21475"/>
                    <a:pt x="2553" y="21164"/>
                    <a:pt x="0" y="2085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5" name="Line"/>
            <p:cNvSpPr/>
            <p:nvPr/>
          </p:nvSpPr>
          <p:spPr>
            <a:xfrm>
              <a:off x="8529403" y="4694749"/>
              <a:ext cx="992162" cy="3429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4" h="21238" extrusionOk="0">
                  <a:moveTo>
                    <a:pt x="2457" y="4976"/>
                  </a:moveTo>
                  <a:cubicBezTo>
                    <a:pt x="1650" y="7856"/>
                    <a:pt x="842" y="10736"/>
                    <a:pt x="413" y="12680"/>
                  </a:cubicBezTo>
                  <a:cubicBezTo>
                    <a:pt x="-16" y="14624"/>
                    <a:pt x="-66" y="15632"/>
                    <a:pt x="60" y="16208"/>
                  </a:cubicBezTo>
                  <a:cubicBezTo>
                    <a:pt x="186" y="16784"/>
                    <a:pt x="489" y="16928"/>
                    <a:pt x="1145" y="16136"/>
                  </a:cubicBezTo>
                  <a:cubicBezTo>
                    <a:pt x="1801" y="15344"/>
                    <a:pt x="2811" y="13616"/>
                    <a:pt x="3391" y="12464"/>
                  </a:cubicBezTo>
                  <a:cubicBezTo>
                    <a:pt x="3971" y="11312"/>
                    <a:pt x="4123" y="10736"/>
                    <a:pt x="4350" y="10232"/>
                  </a:cubicBezTo>
                  <a:cubicBezTo>
                    <a:pt x="4577" y="9728"/>
                    <a:pt x="4880" y="9296"/>
                    <a:pt x="5056" y="9512"/>
                  </a:cubicBezTo>
                  <a:cubicBezTo>
                    <a:pt x="5233" y="9728"/>
                    <a:pt x="5284" y="10592"/>
                    <a:pt x="5284" y="12320"/>
                  </a:cubicBezTo>
                  <a:cubicBezTo>
                    <a:pt x="5284" y="14048"/>
                    <a:pt x="5233" y="16640"/>
                    <a:pt x="5208" y="18296"/>
                  </a:cubicBezTo>
                  <a:cubicBezTo>
                    <a:pt x="5183" y="19952"/>
                    <a:pt x="5183" y="20672"/>
                    <a:pt x="5334" y="21032"/>
                  </a:cubicBezTo>
                  <a:cubicBezTo>
                    <a:pt x="5485" y="21392"/>
                    <a:pt x="5788" y="21392"/>
                    <a:pt x="6444" y="20096"/>
                  </a:cubicBezTo>
                  <a:cubicBezTo>
                    <a:pt x="7100" y="18800"/>
                    <a:pt x="8110" y="16208"/>
                    <a:pt x="8665" y="14552"/>
                  </a:cubicBezTo>
                  <a:cubicBezTo>
                    <a:pt x="9220" y="12896"/>
                    <a:pt x="9321" y="12176"/>
                    <a:pt x="9498" y="11744"/>
                  </a:cubicBezTo>
                  <a:cubicBezTo>
                    <a:pt x="9674" y="11312"/>
                    <a:pt x="9927" y="11168"/>
                    <a:pt x="10557" y="9944"/>
                  </a:cubicBezTo>
                  <a:cubicBezTo>
                    <a:pt x="11188" y="8720"/>
                    <a:pt x="12198" y="6416"/>
                    <a:pt x="12778" y="4976"/>
                  </a:cubicBezTo>
                  <a:cubicBezTo>
                    <a:pt x="13358" y="3536"/>
                    <a:pt x="13510" y="2960"/>
                    <a:pt x="13611" y="2168"/>
                  </a:cubicBezTo>
                  <a:cubicBezTo>
                    <a:pt x="13712" y="1376"/>
                    <a:pt x="13762" y="368"/>
                    <a:pt x="13661" y="80"/>
                  </a:cubicBezTo>
                  <a:cubicBezTo>
                    <a:pt x="13560" y="-208"/>
                    <a:pt x="13308" y="224"/>
                    <a:pt x="12778" y="2240"/>
                  </a:cubicBezTo>
                  <a:cubicBezTo>
                    <a:pt x="12248" y="4256"/>
                    <a:pt x="11441" y="7856"/>
                    <a:pt x="11012" y="10376"/>
                  </a:cubicBezTo>
                  <a:cubicBezTo>
                    <a:pt x="10583" y="12896"/>
                    <a:pt x="10532" y="14336"/>
                    <a:pt x="10810" y="15344"/>
                  </a:cubicBezTo>
                  <a:cubicBezTo>
                    <a:pt x="11087" y="16352"/>
                    <a:pt x="11693" y="16928"/>
                    <a:pt x="12551" y="15992"/>
                  </a:cubicBezTo>
                  <a:cubicBezTo>
                    <a:pt x="13409" y="15056"/>
                    <a:pt x="14519" y="12608"/>
                    <a:pt x="15150" y="11024"/>
                  </a:cubicBezTo>
                  <a:cubicBezTo>
                    <a:pt x="15781" y="9440"/>
                    <a:pt x="15932" y="8720"/>
                    <a:pt x="16109" y="8000"/>
                  </a:cubicBezTo>
                  <a:cubicBezTo>
                    <a:pt x="16285" y="7280"/>
                    <a:pt x="16487" y="6560"/>
                    <a:pt x="16613" y="6632"/>
                  </a:cubicBezTo>
                  <a:cubicBezTo>
                    <a:pt x="16740" y="6704"/>
                    <a:pt x="16790" y="7568"/>
                    <a:pt x="16765" y="9512"/>
                  </a:cubicBezTo>
                  <a:cubicBezTo>
                    <a:pt x="16740" y="11456"/>
                    <a:pt x="16639" y="14480"/>
                    <a:pt x="16538" y="16568"/>
                  </a:cubicBezTo>
                  <a:cubicBezTo>
                    <a:pt x="16437" y="18656"/>
                    <a:pt x="16336" y="19808"/>
                    <a:pt x="16235" y="19880"/>
                  </a:cubicBezTo>
                  <a:cubicBezTo>
                    <a:pt x="16134" y="19952"/>
                    <a:pt x="16033" y="18944"/>
                    <a:pt x="16361" y="16280"/>
                  </a:cubicBezTo>
                  <a:cubicBezTo>
                    <a:pt x="16689" y="13616"/>
                    <a:pt x="17446" y="9296"/>
                    <a:pt x="18254" y="6560"/>
                  </a:cubicBezTo>
                  <a:cubicBezTo>
                    <a:pt x="19061" y="3824"/>
                    <a:pt x="19919" y="2672"/>
                    <a:pt x="20474" y="2168"/>
                  </a:cubicBezTo>
                  <a:cubicBezTo>
                    <a:pt x="21029" y="1664"/>
                    <a:pt x="21282" y="1808"/>
                    <a:pt x="21534" y="195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6" name="Line"/>
            <p:cNvSpPr/>
            <p:nvPr/>
          </p:nvSpPr>
          <p:spPr>
            <a:xfrm>
              <a:off x="9430880" y="4705350"/>
              <a:ext cx="262527" cy="34180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2" h="21600" extrusionOk="0">
                  <a:moveTo>
                    <a:pt x="18758" y="0"/>
                  </a:moveTo>
                  <a:cubicBezTo>
                    <a:pt x="15916" y="882"/>
                    <a:pt x="13074" y="1763"/>
                    <a:pt x="10989" y="2865"/>
                  </a:cubicBezTo>
                  <a:cubicBezTo>
                    <a:pt x="8905" y="3967"/>
                    <a:pt x="7579" y="5290"/>
                    <a:pt x="7200" y="6245"/>
                  </a:cubicBezTo>
                  <a:cubicBezTo>
                    <a:pt x="6821" y="7200"/>
                    <a:pt x="7389" y="7788"/>
                    <a:pt x="9379" y="8596"/>
                  </a:cubicBezTo>
                  <a:cubicBezTo>
                    <a:pt x="11368" y="9404"/>
                    <a:pt x="14779" y="10433"/>
                    <a:pt x="17053" y="11461"/>
                  </a:cubicBezTo>
                  <a:cubicBezTo>
                    <a:pt x="19326" y="12490"/>
                    <a:pt x="20463" y="13518"/>
                    <a:pt x="21032" y="14400"/>
                  </a:cubicBezTo>
                  <a:cubicBezTo>
                    <a:pt x="21600" y="15282"/>
                    <a:pt x="21600" y="16016"/>
                    <a:pt x="20274" y="16824"/>
                  </a:cubicBezTo>
                  <a:cubicBezTo>
                    <a:pt x="18947" y="17633"/>
                    <a:pt x="16295" y="18514"/>
                    <a:pt x="12695" y="19322"/>
                  </a:cubicBezTo>
                  <a:cubicBezTo>
                    <a:pt x="9095" y="20131"/>
                    <a:pt x="4547" y="20865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7" name="Line"/>
            <p:cNvSpPr/>
            <p:nvPr/>
          </p:nvSpPr>
          <p:spPr>
            <a:xfrm>
              <a:off x="9765710" y="5019253"/>
              <a:ext cx="150210" cy="1813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6" h="21600" extrusionOk="0">
                  <a:moveTo>
                    <a:pt x="20310" y="0"/>
                  </a:moveTo>
                  <a:cubicBezTo>
                    <a:pt x="20955" y="1662"/>
                    <a:pt x="21600" y="3323"/>
                    <a:pt x="18215" y="6923"/>
                  </a:cubicBezTo>
                  <a:cubicBezTo>
                    <a:pt x="14830" y="10523"/>
                    <a:pt x="7415" y="1606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8" name="Line"/>
            <p:cNvSpPr/>
            <p:nvPr/>
          </p:nvSpPr>
          <p:spPr>
            <a:xfrm>
              <a:off x="1357949" y="5674963"/>
              <a:ext cx="407920" cy="4384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9" h="21549" extrusionOk="0">
                  <a:moveTo>
                    <a:pt x="4139" y="7886"/>
                  </a:moveTo>
                  <a:cubicBezTo>
                    <a:pt x="3895" y="6743"/>
                    <a:pt x="3651" y="5600"/>
                    <a:pt x="3285" y="4857"/>
                  </a:cubicBezTo>
                  <a:cubicBezTo>
                    <a:pt x="2919" y="4114"/>
                    <a:pt x="2431" y="3771"/>
                    <a:pt x="1882" y="3486"/>
                  </a:cubicBezTo>
                  <a:cubicBezTo>
                    <a:pt x="1332" y="3200"/>
                    <a:pt x="722" y="2971"/>
                    <a:pt x="356" y="3143"/>
                  </a:cubicBezTo>
                  <a:cubicBezTo>
                    <a:pt x="-10" y="3314"/>
                    <a:pt x="-132" y="3886"/>
                    <a:pt x="173" y="5943"/>
                  </a:cubicBezTo>
                  <a:cubicBezTo>
                    <a:pt x="478" y="8000"/>
                    <a:pt x="1210" y="11543"/>
                    <a:pt x="1760" y="14229"/>
                  </a:cubicBezTo>
                  <a:cubicBezTo>
                    <a:pt x="2309" y="16914"/>
                    <a:pt x="2675" y="18743"/>
                    <a:pt x="3041" y="19886"/>
                  </a:cubicBezTo>
                  <a:cubicBezTo>
                    <a:pt x="3407" y="21029"/>
                    <a:pt x="3773" y="21486"/>
                    <a:pt x="4200" y="21543"/>
                  </a:cubicBezTo>
                  <a:cubicBezTo>
                    <a:pt x="4627" y="21600"/>
                    <a:pt x="5115" y="21257"/>
                    <a:pt x="5787" y="20057"/>
                  </a:cubicBezTo>
                  <a:cubicBezTo>
                    <a:pt x="6458" y="18857"/>
                    <a:pt x="7312" y="16800"/>
                    <a:pt x="7922" y="15429"/>
                  </a:cubicBezTo>
                  <a:cubicBezTo>
                    <a:pt x="8532" y="14057"/>
                    <a:pt x="8899" y="13371"/>
                    <a:pt x="9265" y="13314"/>
                  </a:cubicBezTo>
                  <a:cubicBezTo>
                    <a:pt x="9631" y="13257"/>
                    <a:pt x="9997" y="13829"/>
                    <a:pt x="10607" y="14857"/>
                  </a:cubicBezTo>
                  <a:cubicBezTo>
                    <a:pt x="11217" y="15886"/>
                    <a:pt x="12071" y="17371"/>
                    <a:pt x="12743" y="18400"/>
                  </a:cubicBezTo>
                  <a:cubicBezTo>
                    <a:pt x="13414" y="19429"/>
                    <a:pt x="13902" y="20000"/>
                    <a:pt x="14817" y="20057"/>
                  </a:cubicBezTo>
                  <a:cubicBezTo>
                    <a:pt x="15732" y="20114"/>
                    <a:pt x="17075" y="19657"/>
                    <a:pt x="18478" y="17886"/>
                  </a:cubicBezTo>
                  <a:cubicBezTo>
                    <a:pt x="19882" y="16114"/>
                    <a:pt x="21346" y="13029"/>
                    <a:pt x="21407" y="10057"/>
                  </a:cubicBezTo>
                  <a:cubicBezTo>
                    <a:pt x="21468" y="7086"/>
                    <a:pt x="20126" y="4229"/>
                    <a:pt x="19088" y="2571"/>
                  </a:cubicBezTo>
                  <a:cubicBezTo>
                    <a:pt x="18051" y="914"/>
                    <a:pt x="17319" y="457"/>
                    <a:pt x="16587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19" name="Line"/>
            <p:cNvSpPr/>
            <p:nvPr/>
          </p:nvSpPr>
          <p:spPr>
            <a:xfrm>
              <a:off x="1796540" y="5605206"/>
              <a:ext cx="261104" cy="5041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482" extrusionOk="0">
                  <a:moveTo>
                    <a:pt x="1968" y="0"/>
                  </a:moveTo>
                  <a:cubicBezTo>
                    <a:pt x="1203" y="2873"/>
                    <a:pt x="438" y="5747"/>
                    <a:pt x="152" y="8868"/>
                  </a:cubicBezTo>
                  <a:cubicBezTo>
                    <a:pt x="-135" y="11989"/>
                    <a:pt x="56" y="15358"/>
                    <a:pt x="152" y="17290"/>
                  </a:cubicBezTo>
                  <a:cubicBezTo>
                    <a:pt x="247" y="19222"/>
                    <a:pt x="247" y="19717"/>
                    <a:pt x="343" y="20213"/>
                  </a:cubicBezTo>
                  <a:cubicBezTo>
                    <a:pt x="438" y="20708"/>
                    <a:pt x="630" y="21204"/>
                    <a:pt x="1203" y="21402"/>
                  </a:cubicBezTo>
                  <a:cubicBezTo>
                    <a:pt x="1777" y="21600"/>
                    <a:pt x="2732" y="21501"/>
                    <a:pt x="4548" y="20262"/>
                  </a:cubicBezTo>
                  <a:cubicBezTo>
                    <a:pt x="6364" y="19024"/>
                    <a:pt x="9040" y="16646"/>
                    <a:pt x="10761" y="14961"/>
                  </a:cubicBezTo>
                  <a:cubicBezTo>
                    <a:pt x="12481" y="13277"/>
                    <a:pt x="13246" y="12286"/>
                    <a:pt x="13915" y="11593"/>
                  </a:cubicBezTo>
                  <a:cubicBezTo>
                    <a:pt x="14584" y="10899"/>
                    <a:pt x="15157" y="10503"/>
                    <a:pt x="15730" y="10651"/>
                  </a:cubicBezTo>
                  <a:cubicBezTo>
                    <a:pt x="16304" y="10800"/>
                    <a:pt x="16877" y="11494"/>
                    <a:pt x="17164" y="12583"/>
                  </a:cubicBezTo>
                  <a:cubicBezTo>
                    <a:pt x="17451" y="13673"/>
                    <a:pt x="17451" y="15160"/>
                    <a:pt x="18120" y="16250"/>
                  </a:cubicBezTo>
                  <a:cubicBezTo>
                    <a:pt x="18789" y="17339"/>
                    <a:pt x="20127" y="18033"/>
                    <a:pt x="21465" y="187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0" name="Line"/>
            <p:cNvSpPr/>
            <p:nvPr/>
          </p:nvSpPr>
          <p:spPr>
            <a:xfrm>
              <a:off x="2123626" y="5856448"/>
              <a:ext cx="185141" cy="2902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232" extrusionOk="0">
                  <a:moveTo>
                    <a:pt x="8538" y="4583"/>
                  </a:moveTo>
                  <a:cubicBezTo>
                    <a:pt x="9348" y="3733"/>
                    <a:pt x="10158" y="2882"/>
                    <a:pt x="10563" y="2032"/>
                  </a:cubicBezTo>
                  <a:cubicBezTo>
                    <a:pt x="10968" y="1182"/>
                    <a:pt x="10968" y="331"/>
                    <a:pt x="10293" y="76"/>
                  </a:cubicBezTo>
                  <a:cubicBezTo>
                    <a:pt x="9618" y="-179"/>
                    <a:pt x="8268" y="161"/>
                    <a:pt x="6648" y="1777"/>
                  </a:cubicBezTo>
                  <a:cubicBezTo>
                    <a:pt x="5028" y="3393"/>
                    <a:pt x="3138" y="6284"/>
                    <a:pt x="1923" y="9090"/>
                  </a:cubicBezTo>
                  <a:cubicBezTo>
                    <a:pt x="708" y="11897"/>
                    <a:pt x="168" y="14618"/>
                    <a:pt x="33" y="16489"/>
                  </a:cubicBezTo>
                  <a:cubicBezTo>
                    <a:pt x="-102" y="18360"/>
                    <a:pt x="168" y="19380"/>
                    <a:pt x="978" y="19720"/>
                  </a:cubicBezTo>
                  <a:cubicBezTo>
                    <a:pt x="1788" y="20060"/>
                    <a:pt x="3138" y="19720"/>
                    <a:pt x="4758" y="18275"/>
                  </a:cubicBezTo>
                  <a:cubicBezTo>
                    <a:pt x="6378" y="16829"/>
                    <a:pt x="8268" y="14278"/>
                    <a:pt x="9753" y="12492"/>
                  </a:cubicBezTo>
                  <a:cubicBezTo>
                    <a:pt x="11238" y="10706"/>
                    <a:pt x="12318" y="9686"/>
                    <a:pt x="13128" y="9771"/>
                  </a:cubicBezTo>
                  <a:cubicBezTo>
                    <a:pt x="13938" y="9856"/>
                    <a:pt x="14478" y="11046"/>
                    <a:pt x="14748" y="12747"/>
                  </a:cubicBezTo>
                  <a:cubicBezTo>
                    <a:pt x="15018" y="14448"/>
                    <a:pt x="15018" y="16659"/>
                    <a:pt x="14883" y="18275"/>
                  </a:cubicBezTo>
                  <a:cubicBezTo>
                    <a:pt x="14748" y="19890"/>
                    <a:pt x="14478" y="20911"/>
                    <a:pt x="15018" y="21166"/>
                  </a:cubicBezTo>
                  <a:cubicBezTo>
                    <a:pt x="15558" y="21421"/>
                    <a:pt x="16908" y="20911"/>
                    <a:pt x="18123" y="20060"/>
                  </a:cubicBezTo>
                  <a:cubicBezTo>
                    <a:pt x="19338" y="19210"/>
                    <a:pt x="20418" y="18019"/>
                    <a:pt x="21498" y="168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1" name="Line"/>
            <p:cNvSpPr/>
            <p:nvPr/>
          </p:nvSpPr>
          <p:spPr>
            <a:xfrm>
              <a:off x="2364571" y="5614507"/>
              <a:ext cx="39529" cy="492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059" y="1426"/>
                  </a:moveTo>
                  <a:cubicBezTo>
                    <a:pt x="20329" y="713"/>
                    <a:pt x="21600" y="0"/>
                    <a:pt x="21600" y="0"/>
                  </a:cubicBezTo>
                  <a:cubicBezTo>
                    <a:pt x="21600" y="0"/>
                    <a:pt x="20329" y="713"/>
                    <a:pt x="16518" y="2802"/>
                  </a:cubicBezTo>
                  <a:cubicBezTo>
                    <a:pt x="12706" y="4891"/>
                    <a:pt x="6353" y="8355"/>
                    <a:pt x="3176" y="11717"/>
                  </a:cubicBezTo>
                  <a:cubicBezTo>
                    <a:pt x="0" y="15079"/>
                    <a:pt x="0" y="18340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2" name="Line"/>
            <p:cNvSpPr/>
            <p:nvPr/>
          </p:nvSpPr>
          <p:spPr>
            <a:xfrm>
              <a:off x="2266912" y="5898183"/>
              <a:ext cx="279026" cy="906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600" y="16615"/>
                    <a:pt x="7200" y="11631"/>
                    <a:pt x="10800" y="8031"/>
                  </a:cubicBezTo>
                  <a:cubicBezTo>
                    <a:pt x="14400" y="4431"/>
                    <a:pt x="18000" y="2215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3" name="Line"/>
            <p:cNvSpPr/>
            <p:nvPr/>
          </p:nvSpPr>
          <p:spPr>
            <a:xfrm>
              <a:off x="2901694" y="5702865"/>
              <a:ext cx="431290" cy="414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5" h="21498" extrusionOk="0">
                  <a:moveTo>
                    <a:pt x="3119" y="4706"/>
                  </a:moveTo>
                  <a:cubicBezTo>
                    <a:pt x="2426" y="4344"/>
                    <a:pt x="1733" y="3982"/>
                    <a:pt x="1213" y="4223"/>
                  </a:cubicBezTo>
                  <a:cubicBezTo>
                    <a:pt x="693" y="4465"/>
                    <a:pt x="347" y="5310"/>
                    <a:pt x="173" y="7723"/>
                  </a:cubicBezTo>
                  <a:cubicBezTo>
                    <a:pt x="0" y="10136"/>
                    <a:pt x="0" y="14118"/>
                    <a:pt x="0" y="16411"/>
                  </a:cubicBezTo>
                  <a:cubicBezTo>
                    <a:pt x="0" y="18704"/>
                    <a:pt x="0" y="19307"/>
                    <a:pt x="58" y="19971"/>
                  </a:cubicBezTo>
                  <a:cubicBezTo>
                    <a:pt x="116" y="20635"/>
                    <a:pt x="231" y="21359"/>
                    <a:pt x="635" y="21479"/>
                  </a:cubicBezTo>
                  <a:cubicBezTo>
                    <a:pt x="1040" y="21600"/>
                    <a:pt x="1733" y="21117"/>
                    <a:pt x="2483" y="20273"/>
                  </a:cubicBezTo>
                  <a:cubicBezTo>
                    <a:pt x="3234" y="19428"/>
                    <a:pt x="4043" y="18221"/>
                    <a:pt x="4794" y="17377"/>
                  </a:cubicBezTo>
                  <a:cubicBezTo>
                    <a:pt x="5544" y="16532"/>
                    <a:pt x="6237" y="16049"/>
                    <a:pt x="7162" y="16109"/>
                  </a:cubicBezTo>
                  <a:cubicBezTo>
                    <a:pt x="8086" y="16170"/>
                    <a:pt x="9241" y="16773"/>
                    <a:pt x="10280" y="17497"/>
                  </a:cubicBezTo>
                  <a:cubicBezTo>
                    <a:pt x="11320" y="18221"/>
                    <a:pt x="12244" y="19066"/>
                    <a:pt x="13688" y="18825"/>
                  </a:cubicBezTo>
                  <a:cubicBezTo>
                    <a:pt x="15132" y="18583"/>
                    <a:pt x="17095" y="17256"/>
                    <a:pt x="18539" y="15144"/>
                  </a:cubicBezTo>
                  <a:cubicBezTo>
                    <a:pt x="19983" y="13032"/>
                    <a:pt x="20907" y="10136"/>
                    <a:pt x="21253" y="7723"/>
                  </a:cubicBezTo>
                  <a:cubicBezTo>
                    <a:pt x="21600" y="5310"/>
                    <a:pt x="21369" y="3379"/>
                    <a:pt x="21022" y="2051"/>
                  </a:cubicBezTo>
                  <a:cubicBezTo>
                    <a:pt x="20676" y="724"/>
                    <a:pt x="20214" y="0"/>
                    <a:pt x="19636" y="0"/>
                  </a:cubicBezTo>
                  <a:cubicBezTo>
                    <a:pt x="19059" y="0"/>
                    <a:pt x="18366" y="724"/>
                    <a:pt x="18019" y="1870"/>
                  </a:cubicBezTo>
                  <a:cubicBezTo>
                    <a:pt x="17673" y="3017"/>
                    <a:pt x="17673" y="4585"/>
                    <a:pt x="17673" y="615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4" name="Line"/>
            <p:cNvSpPr/>
            <p:nvPr/>
          </p:nvSpPr>
          <p:spPr>
            <a:xfrm>
              <a:off x="3413240" y="5884231"/>
              <a:ext cx="58131" cy="1413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84" extrusionOk="0">
                  <a:moveTo>
                    <a:pt x="14688" y="0"/>
                  </a:moveTo>
                  <a:cubicBezTo>
                    <a:pt x="18144" y="1045"/>
                    <a:pt x="21600" y="2090"/>
                    <a:pt x="21600" y="5226"/>
                  </a:cubicBezTo>
                  <a:cubicBezTo>
                    <a:pt x="21600" y="8361"/>
                    <a:pt x="18144" y="13587"/>
                    <a:pt x="14256" y="16897"/>
                  </a:cubicBezTo>
                  <a:cubicBezTo>
                    <a:pt x="10368" y="20206"/>
                    <a:pt x="6048" y="21600"/>
                    <a:pt x="3456" y="21077"/>
                  </a:cubicBezTo>
                  <a:cubicBezTo>
                    <a:pt x="864" y="20555"/>
                    <a:pt x="0" y="18116"/>
                    <a:pt x="0" y="15329"/>
                  </a:cubicBezTo>
                  <a:cubicBezTo>
                    <a:pt x="0" y="12542"/>
                    <a:pt x="864" y="9406"/>
                    <a:pt x="1728" y="62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5" name="Line"/>
            <p:cNvSpPr/>
            <p:nvPr/>
          </p:nvSpPr>
          <p:spPr>
            <a:xfrm>
              <a:off x="3459744" y="5537775"/>
              <a:ext cx="6977" cy="674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0428"/>
                  </a:moveTo>
                  <a:cubicBezTo>
                    <a:pt x="21600" y="5214"/>
                    <a:pt x="21600" y="0"/>
                    <a:pt x="21600" y="0"/>
                  </a:cubicBezTo>
                  <a:cubicBezTo>
                    <a:pt x="21600" y="0"/>
                    <a:pt x="21600" y="5214"/>
                    <a:pt x="18000" y="9683"/>
                  </a:cubicBezTo>
                  <a:cubicBezTo>
                    <a:pt x="14400" y="14152"/>
                    <a:pt x="7200" y="1787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6" name="Line"/>
            <p:cNvSpPr/>
            <p:nvPr/>
          </p:nvSpPr>
          <p:spPr>
            <a:xfrm>
              <a:off x="3531089" y="5647060"/>
              <a:ext cx="103047" cy="388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72" h="21456" extrusionOk="0">
                  <a:moveTo>
                    <a:pt x="6872" y="0"/>
                  </a:moveTo>
                  <a:cubicBezTo>
                    <a:pt x="6872" y="3986"/>
                    <a:pt x="6872" y="7971"/>
                    <a:pt x="5672" y="11250"/>
                  </a:cubicBezTo>
                  <a:cubicBezTo>
                    <a:pt x="4472" y="14529"/>
                    <a:pt x="2072" y="17100"/>
                    <a:pt x="872" y="18771"/>
                  </a:cubicBezTo>
                  <a:cubicBezTo>
                    <a:pt x="-328" y="20443"/>
                    <a:pt x="-328" y="21214"/>
                    <a:pt x="1112" y="21407"/>
                  </a:cubicBezTo>
                  <a:cubicBezTo>
                    <a:pt x="2552" y="21600"/>
                    <a:pt x="5432" y="21214"/>
                    <a:pt x="9032" y="20379"/>
                  </a:cubicBezTo>
                  <a:cubicBezTo>
                    <a:pt x="12632" y="19543"/>
                    <a:pt x="16952" y="18257"/>
                    <a:pt x="21272" y="1697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7" name="Line"/>
            <p:cNvSpPr/>
            <p:nvPr/>
          </p:nvSpPr>
          <p:spPr>
            <a:xfrm>
              <a:off x="3766672" y="5533125"/>
              <a:ext cx="43932" cy="4836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5" h="21600" extrusionOk="0">
                  <a:moveTo>
                    <a:pt x="0" y="3219"/>
                  </a:moveTo>
                  <a:cubicBezTo>
                    <a:pt x="3240" y="2492"/>
                    <a:pt x="6480" y="1765"/>
                    <a:pt x="9720" y="1142"/>
                  </a:cubicBezTo>
                  <a:cubicBezTo>
                    <a:pt x="12960" y="519"/>
                    <a:pt x="16200" y="0"/>
                    <a:pt x="18360" y="0"/>
                  </a:cubicBezTo>
                  <a:cubicBezTo>
                    <a:pt x="20520" y="0"/>
                    <a:pt x="21600" y="519"/>
                    <a:pt x="18360" y="2440"/>
                  </a:cubicBezTo>
                  <a:cubicBezTo>
                    <a:pt x="15120" y="4362"/>
                    <a:pt x="7560" y="7685"/>
                    <a:pt x="4860" y="11112"/>
                  </a:cubicBezTo>
                  <a:cubicBezTo>
                    <a:pt x="2160" y="14538"/>
                    <a:pt x="4320" y="18069"/>
                    <a:pt x="648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8" name="Line"/>
            <p:cNvSpPr/>
            <p:nvPr/>
          </p:nvSpPr>
          <p:spPr>
            <a:xfrm>
              <a:off x="4218743" y="5700540"/>
              <a:ext cx="248690" cy="4975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1" h="21600" extrusionOk="0">
                  <a:moveTo>
                    <a:pt x="3116" y="1918"/>
                  </a:moveTo>
                  <a:cubicBezTo>
                    <a:pt x="2516" y="1413"/>
                    <a:pt x="1916" y="908"/>
                    <a:pt x="1316" y="858"/>
                  </a:cubicBezTo>
                  <a:cubicBezTo>
                    <a:pt x="716" y="807"/>
                    <a:pt x="116" y="1211"/>
                    <a:pt x="16" y="2473"/>
                  </a:cubicBezTo>
                  <a:cubicBezTo>
                    <a:pt x="-84" y="3735"/>
                    <a:pt x="316" y="5854"/>
                    <a:pt x="616" y="7166"/>
                  </a:cubicBezTo>
                  <a:cubicBezTo>
                    <a:pt x="916" y="8478"/>
                    <a:pt x="1116" y="8983"/>
                    <a:pt x="2616" y="9084"/>
                  </a:cubicBezTo>
                  <a:cubicBezTo>
                    <a:pt x="4116" y="9185"/>
                    <a:pt x="6916" y="8882"/>
                    <a:pt x="9716" y="7570"/>
                  </a:cubicBezTo>
                  <a:cubicBezTo>
                    <a:pt x="12516" y="6258"/>
                    <a:pt x="15316" y="3936"/>
                    <a:pt x="17216" y="2372"/>
                  </a:cubicBezTo>
                  <a:cubicBezTo>
                    <a:pt x="19116" y="807"/>
                    <a:pt x="20116" y="0"/>
                    <a:pt x="20716" y="0"/>
                  </a:cubicBezTo>
                  <a:cubicBezTo>
                    <a:pt x="21316" y="0"/>
                    <a:pt x="21516" y="807"/>
                    <a:pt x="21316" y="2826"/>
                  </a:cubicBezTo>
                  <a:cubicBezTo>
                    <a:pt x="21116" y="4845"/>
                    <a:pt x="20516" y="8075"/>
                    <a:pt x="19016" y="11406"/>
                  </a:cubicBezTo>
                  <a:cubicBezTo>
                    <a:pt x="17516" y="14736"/>
                    <a:pt x="15116" y="18168"/>
                    <a:pt x="12716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29" name="Line"/>
            <p:cNvSpPr/>
            <p:nvPr/>
          </p:nvSpPr>
          <p:spPr>
            <a:xfrm>
              <a:off x="4565581" y="5706088"/>
              <a:ext cx="146826" cy="2376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4" h="20439" extrusionOk="0">
                  <a:moveTo>
                    <a:pt x="1467" y="6323"/>
                  </a:moveTo>
                  <a:cubicBezTo>
                    <a:pt x="1134" y="5323"/>
                    <a:pt x="802" y="4323"/>
                    <a:pt x="470" y="4423"/>
                  </a:cubicBezTo>
                  <a:cubicBezTo>
                    <a:pt x="137" y="4523"/>
                    <a:pt x="-195" y="5723"/>
                    <a:pt x="137" y="8423"/>
                  </a:cubicBezTo>
                  <a:cubicBezTo>
                    <a:pt x="470" y="11123"/>
                    <a:pt x="1467" y="15323"/>
                    <a:pt x="3959" y="17823"/>
                  </a:cubicBezTo>
                  <a:cubicBezTo>
                    <a:pt x="6451" y="20323"/>
                    <a:pt x="10439" y="21123"/>
                    <a:pt x="13928" y="19823"/>
                  </a:cubicBezTo>
                  <a:cubicBezTo>
                    <a:pt x="17417" y="18523"/>
                    <a:pt x="20408" y="15123"/>
                    <a:pt x="20907" y="11523"/>
                  </a:cubicBezTo>
                  <a:cubicBezTo>
                    <a:pt x="21405" y="7923"/>
                    <a:pt x="19411" y="4123"/>
                    <a:pt x="16753" y="2023"/>
                  </a:cubicBezTo>
                  <a:cubicBezTo>
                    <a:pt x="14094" y="-77"/>
                    <a:pt x="10771" y="-477"/>
                    <a:pt x="8777" y="523"/>
                  </a:cubicBezTo>
                  <a:cubicBezTo>
                    <a:pt x="6783" y="1523"/>
                    <a:pt x="6119" y="3923"/>
                    <a:pt x="5454" y="63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30" name="Line"/>
            <p:cNvSpPr/>
            <p:nvPr/>
          </p:nvSpPr>
          <p:spPr>
            <a:xfrm>
              <a:off x="4732566" y="5667987"/>
              <a:ext cx="22991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47" h="21600" extrusionOk="0">
                  <a:moveTo>
                    <a:pt x="2266" y="9180"/>
                  </a:moveTo>
                  <a:cubicBezTo>
                    <a:pt x="1839" y="11340"/>
                    <a:pt x="1411" y="13500"/>
                    <a:pt x="983" y="15210"/>
                  </a:cubicBezTo>
                  <a:cubicBezTo>
                    <a:pt x="556" y="16920"/>
                    <a:pt x="128" y="18180"/>
                    <a:pt x="21" y="19350"/>
                  </a:cubicBezTo>
                  <a:cubicBezTo>
                    <a:pt x="-86" y="20520"/>
                    <a:pt x="128" y="21600"/>
                    <a:pt x="2694" y="21600"/>
                  </a:cubicBezTo>
                  <a:cubicBezTo>
                    <a:pt x="5261" y="21600"/>
                    <a:pt x="10179" y="20520"/>
                    <a:pt x="14029" y="17190"/>
                  </a:cubicBezTo>
                  <a:cubicBezTo>
                    <a:pt x="17878" y="13860"/>
                    <a:pt x="20659" y="8280"/>
                    <a:pt x="21086" y="5040"/>
                  </a:cubicBezTo>
                  <a:cubicBezTo>
                    <a:pt x="21514" y="1800"/>
                    <a:pt x="19589" y="900"/>
                    <a:pt x="17664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31" name="Line"/>
            <p:cNvSpPr/>
            <p:nvPr/>
          </p:nvSpPr>
          <p:spPr>
            <a:xfrm>
              <a:off x="5382621" y="5406303"/>
              <a:ext cx="571282" cy="5268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3" h="21370" extrusionOk="0">
                  <a:moveTo>
                    <a:pt x="6595" y="3824"/>
                  </a:moveTo>
                  <a:cubicBezTo>
                    <a:pt x="6422" y="2787"/>
                    <a:pt x="6248" y="1749"/>
                    <a:pt x="6031" y="1042"/>
                  </a:cubicBezTo>
                  <a:cubicBezTo>
                    <a:pt x="5815" y="334"/>
                    <a:pt x="5554" y="-43"/>
                    <a:pt x="5381" y="4"/>
                  </a:cubicBezTo>
                  <a:cubicBezTo>
                    <a:pt x="5207" y="51"/>
                    <a:pt x="5121" y="523"/>
                    <a:pt x="5164" y="2551"/>
                  </a:cubicBezTo>
                  <a:cubicBezTo>
                    <a:pt x="5207" y="4579"/>
                    <a:pt x="5381" y="8163"/>
                    <a:pt x="5598" y="10804"/>
                  </a:cubicBezTo>
                  <a:cubicBezTo>
                    <a:pt x="5815" y="13445"/>
                    <a:pt x="6075" y="15143"/>
                    <a:pt x="6248" y="16228"/>
                  </a:cubicBezTo>
                  <a:cubicBezTo>
                    <a:pt x="6422" y="17312"/>
                    <a:pt x="6509" y="17784"/>
                    <a:pt x="6422" y="17784"/>
                  </a:cubicBezTo>
                  <a:cubicBezTo>
                    <a:pt x="6335" y="17784"/>
                    <a:pt x="6075" y="17312"/>
                    <a:pt x="5294" y="16464"/>
                  </a:cubicBezTo>
                  <a:cubicBezTo>
                    <a:pt x="4513" y="15615"/>
                    <a:pt x="3212" y="14388"/>
                    <a:pt x="2301" y="13822"/>
                  </a:cubicBezTo>
                  <a:cubicBezTo>
                    <a:pt x="1390" y="13257"/>
                    <a:pt x="870" y="13351"/>
                    <a:pt x="480" y="14011"/>
                  </a:cubicBezTo>
                  <a:cubicBezTo>
                    <a:pt x="89" y="14671"/>
                    <a:pt x="-171" y="15898"/>
                    <a:pt x="133" y="17218"/>
                  </a:cubicBezTo>
                  <a:cubicBezTo>
                    <a:pt x="436" y="18539"/>
                    <a:pt x="1304" y="19954"/>
                    <a:pt x="2605" y="20567"/>
                  </a:cubicBezTo>
                  <a:cubicBezTo>
                    <a:pt x="3906" y="21180"/>
                    <a:pt x="5641" y="20991"/>
                    <a:pt x="6986" y="20236"/>
                  </a:cubicBezTo>
                  <a:cubicBezTo>
                    <a:pt x="8330" y="19482"/>
                    <a:pt x="9284" y="18161"/>
                    <a:pt x="9935" y="17077"/>
                  </a:cubicBezTo>
                  <a:cubicBezTo>
                    <a:pt x="10586" y="15992"/>
                    <a:pt x="10933" y="15143"/>
                    <a:pt x="11106" y="15143"/>
                  </a:cubicBezTo>
                  <a:cubicBezTo>
                    <a:pt x="11280" y="15143"/>
                    <a:pt x="11280" y="15992"/>
                    <a:pt x="11670" y="17171"/>
                  </a:cubicBezTo>
                  <a:cubicBezTo>
                    <a:pt x="12060" y="18350"/>
                    <a:pt x="12841" y="19859"/>
                    <a:pt x="14142" y="20661"/>
                  </a:cubicBezTo>
                  <a:cubicBezTo>
                    <a:pt x="15443" y="21463"/>
                    <a:pt x="17265" y="21557"/>
                    <a:pt x="18696" y="21085"/>
                  </a:cubicBezTo>
                  <a:cubicBezTo>
                    <a:pt x="20128" y="20614"/>
                    <a:pt x="21169" y="19576"/>
                    <a:pt x="21299" y="18114"/>
                  </a:cubicBezTo>
                  <a:cubicBezTo>
                    <a:pt x="21429" y="16652"/>
                    <a:pt x="20648" y="14766"/>
                    <a:pt x="18740" y="13681"/>
                  </a:cubicBezTo>
                  <a:cubicBezTo>
                    <a:pt x="16831" y="12596"/>
                    <a:pt x="13795" y="12313"/>
                    <a:pt x="10759" y="1203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32" name="Line"/>
            <p:cNvSpPr/>
            <p:nvPr/>
          </p:nvSpPr>
          <p:spPr>
            <a:xfrm>
              <a:off x="6051762" y="5445803"/>
              <a:ext cx="284889" cy="410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8" h="21546" extrusionOk="0">
                  <a:moveTo>
                    <a:pt x="2765" y="4339"/>
                  </a:moveTo>
                  <a:cubicBezTo>
                    <a:pt x="2254" y="3729"/>
                    <a:pt x="1744" y="3119"/>
                    <a:pt x="1829" y="2570"/>
                  </a:cubicBezTo>
                  <a:cubicBezTo>
                    <a:pt x="1914" y="2021"/>
                    <a:pt x="2594" y="1532"/>
                    <a:pt x="4976" y="1044"/>
                  </a:cubicBezTo>
                  <a:cubicBezTo>
                    <a:pt x="7357" y="556"/>
                    <a:pt x="11438" y="68"/>
                    <a:pt x="14415" y="7"/>
                  </a:cubicBezTo>
                  <a:cubicBezTo>
                    <a:pt x="17391" y="-54"/>
                    <a:pt x="19262" y="312"/>
                    <a:pt x="20198" y="861"/>
                  </a:cubicBezTo>
                  <a:cubicBezTo>
                    <a:pt x="21133" y="1410"/>
                    <a:pt x="21133" y="2143"/>
                    <a:pt x="19602" y="3607"/>
                  </a:cubicBezTo>
                  <a:cubicBezTo>
                    <a:pt x="18072" y="5071"/>
                    <a:pt x="15010" y="7268"/>
                    <a:pt x="11524" y="9587"/>
                  </a:cubicBezTo>
                  <a:cubicBezTo>
                    <a:pt x="8037" y="11905"/>
                    <a:pt x="4125" y="14346"/>
                    <a:pt x="1999" y="16054"/>
                  </a:cubicBezTo>
                  <a:cubicBezTo>
                    <a:pt x="-127" y="17763"/>
                    <a:pt x="-467" y="18739"/>
                    <a:pt x="553" y="19532"/>
                  </a:cubicBezTo>
                  <a:cubicBezTo>
                    <a:pt x="1574" y="20326"/>
                    <a:pt x="3955" y="20936"/>
                    <a:pt x="6336" y="2154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33" name="Line"/>
            <p:cNvSpPr/>
            <p:nvPr/>
          </p:nvSpPr>
          <p:spPr>
            <a:xfrm>
              <a:off x="6291848" y="5981890"/>
              <a:ext cx="41855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cubicBezTo>
                    <a:pt x="14400" y="14400"/>
                    <a:pt x="7200" y="7200"/>
                    <a:pt x="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87" name="Drawing"/>
          <p:cNvGrpSpPr/>
          <p:nvPr/>
        </p:nvGrpSpPr>
        <p:grpSpPr>
          <a:xfrm>
            <a:off x="6671364" y="5009804"/>
            <a:ext cx="6031253" cy="3447280"/>
            <a:chOff x="0" y="0"/>
            <a:chExt cx="6031251" cy="3447279"/>
          </a:xfrm>
        </p:grpSpPr>
        <p:sp>
          <p:nvSpPr>
            <p:cNvPr id="13036" name="Line"/>
            <p:cNvSpPr/>
            <p:nvPr/>
          </p:nvSpPr>
          <p:spPr>
            <a:xfrm>
              <a:off x="548408" y="-1"/>
              <a:ext cx="751982" cy="7387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8" h="21313" extrusionOk="0">
                  <a:moveTo>
                    <a:pt x="11728" y="15055"/>
                  </a:moveTo>
                  <a:cubicBezTo>
                    <a:pt x="11463" y="14250"/>
                    <a:pt x="11198" y="13445"/>
                    <a:pt x="11032" y="12640"/>
                  </a:cubicBezTo>
                  <a:cubicBezTo>
                    <a:pt x="10866" y="11835"/>
                    <a:pt x="10800" y="11030"/>
                    <a:pt x="10469" y="10360"/>
                  </a:cubicBezTo>
                  <a:cubicBezTo>
                    <a:pt x="10137" y="9689"/>
                    <a:pt x="9541" y="9152"/>
                    <a:pt x="8912" y="8884"/>
                  </a:cubicBezTo>
                  <a:cubicBezTo>
                    <a:pt x="8282" y="8616"/>
                    <a:pt x="7620" y="8616"/>
                    <a:pt x="7090" y="8683"/>
                  </a:cubicBezTo>
                  <a:cubicBezTo>
                    <a:pt x="6560" y="8750"/>
                    <a:pt x="6162" y="8884"/>
                    <a:pt x="5731" y="9521"/>
                  </a:cubicBezTo>
                  <a:cubicBezTo>
                    <a:pt x="5301" y="10158"/>
                    <a:pt x="4837" y="11299"/>
                    <a:pt x="4373" y="12875"/>
                  </a:cubicBezTo>
                  <a:cubicBezTo>
                    <a:pt x="3909" y="14452"/>
                    <a:pt x="3445" y="16464"/>
                    <a:pt x="3180" y="17739"/>
                  </a:cubicBezTo>
                  <a:cubicBezTo>
                    <a:pt x="2915" y="19013"/>
                    <a:pt x="2849" y="19550"/>
                    <a:pt x="2948" y="19952"/>
                  </a:cubicBezTo>
                  <a:cubicBezTo>
                    <a:pt x="3048" y="20355"/>
                    <a:pt x="3313" y="20623"/>
                    <a:pt x="3975" y="20891"/>
                  </a:cubicBezTo>
                  <a:cubicBezTo>
                    <a:pt x="4638" y="21160"/>
                    <a:pt x="5698" y="21428"/>
                    <a:pt x="6692" y="21260"/>
                  </a:cubicBezTo>
                  <a:cubicBezTo>
                    <a:pt x="7686" y="21093"/>
                    <a:pt x="8613" y="20489"/>
                    <a:pt x="9375" y="19550"/>
                  </a:cubicBezTo>
                  <a:cubicBezTo>
                    <a:pt x="10137" y="18611"/>
                    <a:pt x="10734" y="17336"/>
                    <a:pt x="11098" y="16531"/>
                  </a:cubicBezTo>
                  <a:cubicBezTo>
                    <a:pt x="11463" y="15726"/>
                    <a:pt x="11595" y="15391"/>
                    <a:pt x="11694" y="15391"/>
                  </a:cubicBezTo>
                  <a:cubicBezTo>
                    <a:pt x="11794" y="15391"/>
                    <a:pt x="11860" y="15726"/>
                    <a:pt x="11893" y="16397"/>
                  </a:cubicBezTo>
                  <a:cubicBezTo>
                    <a:pt x="11926" y="17068"/>
                    <a:pt x="11926" y="18074"/>
                    <a:pt x="11993" y="18778"/>
                  </a:cubicBezTo>
                  <a:cubicBezTo>
                    <a:pt x="12059" y="19483"/>
                    <a:pt x="12191" y="19885"/>
                    <a:pt x="12390" y="20187"/>
                  </a:cubicBezTo>
                  <a:cubicBezTo>
                    <a:pt x="12589" y="20489"/>
                    <a:pt x="12854" y="20690"/>
                    <a:pt x="13649" y="20724"/>
                  </a:cubicBezTo>
                  <a:cubicBezTo>
                    <a:pt x="14444" y="20757"/>
                    <a:pt x="15769" y="20623"/>
                    <a:pt x="17161" y="19852"/>
                  </a:cubicBezTo>
                  <a:cubicBezTo>
                    <a:pt x="18552" y="19080"/>
                    <a:pt x="20010" y="17671"/>
                    <a:pt x="20772" y="15927"/>
                  </a:cubicBezTo>
                  <a:cubicBezTo>
                    <a:pt x="21534" y="14183"/>
                    <a:pt x="21600" y="12104"/>
                    <a:pt x="21136" y="9991"/>
                  </a:cubicBezTo>
                  <a:cubicBezTo>
                    <a:pt x="20672" y="7878"/>
                    <a:pt x="19679" y="5731"/>
                    <a:pt x="18254" y="4021"/>
                  </a:cubicBezTo>
                  <a:cubicBezTo>
                    <a:pt x="16829" y="2310"/>
                    <a:pt x="14974" y="1035"/>
                    <a:pt x="12887" y="432"/>
                  </a:cubicBezTo>
                  <a:cubicBezTo>
                    <a:pt x="10800" y="-172"/>
                    <a:pt x="8481" y="-105"/>
                    <a:pt x="6593" y="398"/>
                  </a:cubicBezTo>
                  <a:cubicBezTo>
                    <a:pt x="4704" y="901"/>
                    <a:pt x="3247" y="1840"/>
                    <a:pt x="2220" y="2847"/>
                  </a:cubicBezTo>
                  <a:cubicBezTo>
                    <a:pt x="1193" y="3853"/>
                    <a:pt x="596" y="4926"/>
                    <a:pt x="0" y="599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37" name="Line"/>
            <p:cNvSpPr/>
            <p:nvPr/>
          </p:nvSpPr>
          <p:spPr>
            <a:xfrm>
              <a:off x="1462215" y="110305"/>
              <a:ext cx="41855" cy="5231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3168"/>
                    <a:pt x="16800" y="6336"/>
                    <a:pt x="15000" y="9312"/>
                  </a:cubicBezTo>
                  <a:cubicBezTo>
                    <a:pt x="13200" y="12288"/>
                    <a:pt x="12000" y="15072"/>
                    <a:pt x="9600" y="17088"/>
                  </a:cubicBezTo>
                  <a:cubicBezTo>
                    <a:pt x="7200" y="19104"/>
                    <a:pt x="3600" y="2035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38" name="Line"/>
            <p:cNvSpPr/>
            <p:nvPr/>
          </p:nvSpPr>
          <p:spPr>
            <a:xfrm>
              <a:off x="1399833" y="332926"/>
              <a:ext cx="369311" cy="288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2" h="21239" extrusionOk="0">
                  <a:moveTo>
                    <a:pt x="382" y="14959"/>
                  </a:moveTo>
                  <a:cubicBezTo>
                    <a:pt x="112" y="13930"/>
                    <a:pt x="-158" y="12902"/>
                    <a:pt x="112" y="12387"/>
                  </a:cubicBezTo>
                  <a:cubicBezTo>
                    <a:pt x="382" y="11873"/>
                    <a:pt x="1192" y="11873"/>
                    <a:pt x="3555" y="11187"/>
                  </a:cubicBezTo>
                  <a:cubicBezTo>
                    <a:pt x="5917" y="10502"/>
                    <a:pt x="9832" y="9130"/>
                    <a:pt x="12465" y="7673"/>
                  </a:cubicBezTo>
                  <a:cubicBezTo>
                    <a:pt x="15097" y="6216"/>
                    <a:pt x="16447" y="4673"/>
                    <a:pt x="17190" y="3473"/>
                  </a:cubicBezTo>
                  <a:cubicBezTo>
                    <a:pt x="17932" y="2273"/>
                    <a:pt x="18067" y="1416"/>
                    <a:pt x="17662" y="816"/>
                  </a:cubicBezTo>
                  <a:cubicBezTo>
                    <a:pt x="17257" y="216"/>
                    <a:pt x="16312" y="-127"/>
                    <a:pt x="15637" y="44"/>
                  </a:cubicBezTo>
                  <a:cubicBezTo>
                    <a:pt x="14962" y="216"/>
                    <a:pt x="14557" y="902"/>
                    <a:pt x="13882" y="3302"/>
                  </a:cubicBezTo>
                  <a:cubicBezTo>
                    <a:pt x="13207" y="5702"/>
                    <a:pt x="12262" y="9816"/>
                    <a:pt x="11722" y="12644"/>
                  </a:cubicBezTo>
                  <a:cubicBezTo>
                    <a:pt x="11182" y="15473"/>
                    <a:pt x="11047" y="17016"/>
                    <a:pt x="11047" y="18216"/>
                  </a:cubicBezTo>
                  <a:cubicBezTo>
                    <a:pt x="11047" y="19416"/>
                    <a:pt x="11182" y="20273"/>
                    <a:pt x="11587" y="20787"/>
                  </a:cubicBezTo>
                  <a:cubicBezTo>
                    <a:pt x="11992" y="21302"/>
                    <a:pt x="12667" y="21473"/>
                    <a:pt x="14355" y="20787"/>
                  </a:cubicBezTo>
                  <a:cubicBezTo>
                    <a:pt x="16042" y="20102"/>
                    <a:pt x="18742" y="18559"/>
                    <a:pt x="21442" y="1701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39" name="Line"/>
            <p:cNvSpPr/>
            <p:nvPr/>
          </p:nvSpPr>
          <p:spPr>
            <a:xfrm>
              <a:off x="1798862" y="392719"/>
              <a:ext cx="265168" cy="270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5" h="21300" extrusionOk="0">
                  <a:moveTo>
                    <a:pt x="8643" y="5224"/>
                  </a:moveTo>
                  <a:cubicBezTo>
                    <a:pt x="8827" y="4126"/>
                    <a:pt x="9010" y="3028"/>
                    <a:pt x="8827" y="2021"/>
                  </a:cubicBezTo>
                  <a:cubicBezTo>
                    <a:pt x="8643" y="1014"/>
                    <a:pt x="8094" y="99"/>
                    <a:pt x="7362" y="8"/>
                  </a:cubicBezTo>
                  <a:cubicBezTo>
                    <a:pt x="6630" y="-84"/>
                    <a:pt x="5715" y="648"/>
                    <a:pt x="4982" y="1472"/>
                  </a:cubicBezTo>
                  <a:cubicBezTo>
                    <a:pt x="4250" y="2296"/>
                    <a:pt x="3701" y="3211"/>
                    <a:pt x="3518" y="4126"/>
                  </a:cubicBezTo>
                  <a:cubicBezTo>
                    <a:pt x="3335" y="5041"/>
                    <a:pt x="3518" y="5957"/>
                    <a:pt x="5715" y="6872"/>
                  </a:cubicBezTo>
                  <a:cubicBezTo>
                    <a:pt x="7911" y="7787"/>
                    <a:pt x="12121" y="8702"/>
                    <a:pt x="15142" y="9801"/>
                  </a:cubicBezTo>
                  <a:cubicBezTo>
                    <a:pt x="18162" y="10899"/>
                    <a:pt x="19993" y="12180"/>
                    <a:pt x="20633" y="13645"/>
                  </a:cubicBezTo>
                  <a:cubicBezTo>
                    <a:pt x="21274" y="15109"/>
                    <a:pt x="20725" y="16757"/>
                    <a:pt x="17979" y="18221"/>
                  </a:cubicBezTo>
                  <a:cubicBezTo>
                    <a:pt x="15233" y="19686"/>
                    <a:pt x="10291" y="20967"/>
                    <a:pt x="6813" y="21241"/>
                  </a:cubicBezTo>
                  <a:cubicBezTo>
                    <a:pt x="3335" y="21516"/>
                    <a:pt x="1321" y="20784"/>
                    <a:pt x="498" y="19685"/>
                  </a:cubicBezTo>
                  <a:cubicBezTo>
                    <a:pt x="-326" y="18587"/>
                    <a:pt x="40" y="17123"/>
                    <a:pt x="406" y="1565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0" name="Line"/>
            <p:cNvSpPr/>
            <p:nvPr/>
          </p:nvSpPr>
          <p:spPr>
            <a:xfrm>
              <a:off x="1971436" y="142635"/>
              <a:ext cx="95893" cy="47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6" h="21320" extrusionOk="0">
                  <a:moveTo>
                    <a:pt x="12056" y="1367"/>
                  </a:moveTo>
                  <a:cubicBezTo>
                    <a:pt x="11553" y="636"/>
                    <a:pt x="11051" y="-94"/>
                    <a:pt x="11302" y="10"/>
                  </a:cubicBezTo>
                  <a:cubicBezTo>
                    <a:pt x="11553" y="115"/>
                    <a:pt x="12558" y="1054"/>
                    <a:pt x="14065" y="3089"/>
                  </a:cubicBezTo>
                  <a:cubicBezTo>
                    <a:pt x="15572" y="5123"/>
                    <a:pt x="17581" y="8254"/>
                    <a:pt x="19088" y="10967"/>
                  </a:cubicBezTo>
                  <a:cubicBezTo>
                    <a:pt x="20595" y="13680"/>
                    <a:pt x="21600" y="15976"/>
                    <a:pt x="19591" y="17697"/>
                  </a:cubicBezTo>
                  <a:cubicBezTo>
                    <a:pt x="17581" y="19419"/>
                    <a:pt x="12558" y="20567"/>
                    <a:pt x="8791" y="21036"/>
                  </a:cubicBezTo>
                  <a:cubicBezTo>
                    <a:pt x="5023" y="21506"/>
                    <a:pt x="2512" y="21297"/>
                    <a:pt x="0" y="21089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1" name="Line"/>
            <p:cNvSpPr/>
            <p:nvPr/>
          </p:nvSpPr>
          <p:spPr>
            <a:xfrm>
              <a:off x="1915631" y="438160"/>
              <a:ext cx="292978" cy="627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3429" y="14400"/>
                    <a:pt x="6857" y="7200"/>
                    <a:pt x="10457" y="3600"/>
                  </a:cubicBezTo>
                  <a:cubicBezTo>
                    <a:pt x="14057" y="0"/>
                    <a:pt x="17829" y="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2" name="Line"/>
            <p:cNvSpPr/>
            <p:nvPr/>
          </p:nvSpPr>
          <p:spPr>
            <a:xfrm>
              <a:off x="2300700" y="349076"/>
              <a:ext cx="224275" cy="3518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9" h="21362" extrusionOk="0">
                  <a:moveTo>
                    <a:pt x="16397" y="2868"/>
                  </a:moveTo>
                  <a:cubicBezTo>
                    <a:pt x="16617" y="1738"/>
                    <a:pt x="16837" y="609"/>
                    <a:pt x="16397" y="186"/>
                  </a:cubicBezTo>
                  <a:cubicBezTo>
                    <a:pt x="15956" y="-238"/>
                    <a:pt x="14854" y="44"/>
                    <a:pt x="12429" y="1244"/>
                  </a:cubicBezTo>
                  <a:cubicBezTo>
                    <a:pt x="10005" y="2444"/>
                    <a:pt x="6258" y="4562"/>
                    <a:pt x="3944" y="5974"/>
                  </a:cubicBezTo>
                  <a:cubicBezTo>
                    <a:pt x="1629" y="7386"/>
                    <a:pt x="748" y="8091"/>
                    <a:pt x="307" y="8797"/>
                  </a:cubicBezTo>
                  <a:cubicBezTo>
                    <a:pt x="-134" y="9503"/>
                    <a:pt x="-134" y="10209"/>
                    <a:pt x="527" y="10562"/>
                  </a:cubicBezTo>
                  <a:cubicBezTo>
                    <a:pt x="1188" y="10915"/>
                    <a:pt x="2511" y="10915"/>
                    <a:pt x="5707" y="11480"/>
                  </a:cubicBezTo>
                  <a:cubicBezTo>
                    <a:pt x="8903" y="12044"/>
                    <a:pt x="13972" y="13174"/>
                    <a:pt x="16948" y="14091"/>
                  </a:cubicBezTo>
                  <a:cubicBezTo>
                    <a:pt x="19923" y="15009"/>
                    <a:pt x="20805" y="15715"/>
                    <a:pt x="21135" y="16491"/>
                  </a:cubicBezTo>
                  <a:cubicBezTo>
                    <a:pt x="21466" y="17268"/>
                    <a:pt x="21246" y="18115"/>
                    <a:pt x="19042" y="18891"/>
                  </a:cubicBezTo>
                  <a:cubicBezTo>
                    <a:pt x="16837" y="19668"/>
                    <a:pt x="12650" y="20374"/>
                    <a:pt x="10005" y="20797"/>
                  </a:cubicBezTo>
                  <a:cubicBezTo>
                    <a:pt x="7360" y="21221"/>
                    <a:pt x="6258" y="21362"/>
                    <a:pt x="5046" y="21362"/>
                  </a:cubicBezTo>
                  <a:cubicBezTo>
                    <a:pt x="3833" y="21362"/>
                    <a:pt x="2511" y="21221"/>
                    <a:pt x="1960" y="20727"/>
                  </a:cubicBezTo>
                  <a:cubicBezTo>
                    <a:pt x="1409" y="20233"/>
                    <a:pt x="1629" y="19386"/>
                    <a:pt x="1850" y="18538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3" name="Line"/>
            <p:cNvSpPr/>
            <p:nvPr/>
          </p:nvSpPr>
          <p:spPr>
            <a:xfrm>
              <a:off x="2466706" y="350130"/>
              <a:ext cx="505443" cy="2651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049" extrusionOk="0">
                  <a:moveTo>
                    <a:pt x="0" y="19728"/>
                  </a:moveTo>
                  <a:cubicBezTo>
                    <a:pt x="2576" y="17697"/>
                    <a:pt x="5152" y="15667"/>
                    <a:pt x="7035" y="13174"/>
                  </a:cubicBezTo>
                  <a:cubicBezTo>
                    <a:pt x="8917" y="10682"/>
                    <a:pt x="10106" y="7728"/>
                    <a:pt x="10701" y="5328"/>
                  </a:cubicBezTo>
                  <a:cubicBezTo>
                    <a:pt x="11295" y="2928"/>
                    <a:pt x="11295" y="1082"/>
                    <a:pt x="11048" y="343"/>
                  </a:cubicBezTo>
                  <a:cubicBezTo>
                    <a:pt x="10800" y="-395"/>
                    <a:pt x="10305" y="-26"/>
                    <a:pt x="9413" y="2282"/>
                  </a:cubicBezTo>
                  <a:cubicBezTo>
                    <a:pt x="8521" y="4590"/>
                    <a:pt x="7233" y="8836"/>
                    <a:pt x="6440" y="11605"/>
                  </a:cubicBezTo>
                  <a:cubicBezTo>
                    <a:pt x="5648" y="14374"/>
                    <a:pt x="5350" y="15667"/>
                    <a:pt x="5152" y="16774"/>
                  </a:cubicBezTo>
                  <a:cubicBezTo>
                    <a:pt x="4954" y="17882"/>
                    <a:pt x="4855" y="18805"/>
                    <a:pt x="5004" y="19636"/>
                  </a:cubicBezTo>
                  <a:cubicBezTo>
                    <a:pt x="5152" y="20467"/>
                    <a:pt x="5549" y="21205"/>
                    <a:pt x="6688" y="21020"/>
                  </a:cubicBezTo>
                  <a:cubicBezTo>
                    <a:pt x="7828" y="20836"/>
                    <a:pt x="9710" y="19728"/>
                    <a:pt x="11097" y="17882"/>
                  </a:cubicBezTo>
                  <a:cubicBezTo>
                    <a:pt x="12484" y="16036"/>
                    <a:pt x="13376" y="13451"/>
                    <a:pt x="13921" y="11697"/>
                  </a:cubicBezTo>
                  <a:cubicBezTo>
                    <a:pt x="14466" y="9943"/>
                    <a:pt x="14664" y="9020"/>
                    <a:pt x="14862" y="9020"/>
                  </a:cubicBezTo>
                  <a:cubicBezTo>
                    <a:pt x="15061" y="9020"/>
                    <a:pt x="15259" y="9943"/>
                    <a:pt x="15209" y="11605"/>
                  </a:cubicBezTo>
                  <a:cubicBezTo>
                    <a:pt x="15160" y="13267"/>
                    <a:pt x="14862" y="15667"/>
                    <a:pt x="14664" y="17420"/>
                  </a:cubicBezTo>
                  <a:cubicBezTo>
                    <a:pt x="14466" y="19174"/>
                    <a:pt x="14367" y="20282"/>
                    <a:pt x="14565" y="20559"/>
                  </a:cubicBezTo>
                  <a:cubicBezTo>
                    <a:pt x="14763" y="20836"/>
                    <a:pt x="15259" y="20282"/>
                    <a:pt x="16101" y="18067"/>
                  </a:cubicBezTo>
                  <a:cubicBezTo>
                    <a:pt x="16943" y="15851"/>
                    <a:pt x="18132" y="11974"/>
                    <a:pt x="18826" y="9482"/>
                  </a:cubicBezTo>
                  <a:cubicBezTo>
                    <a:pt x="19519" y="6990"/>
                    <a:pt x="19717" y="5882"/>
                    <a:pt x="20064" y="5420"/>
                  </a:cubicBezTo>
                  <a:cubicBezTo>
                    <a:pt x="20411" y="4959"/>
                    <a:pt x="20906" y="5143"/>
                    <a:pt x="21204" y="5790"/>
                  </a:cubicBezTo>
                  <a:cubicBezTo>
                    <a:pt x="21501" y="6436"/>
                    <a:pt x="21600" y="7543"/>
                    <a:pt x="21501" y="9851"/>
                  </a:cubicBezTo>
                  <a:cubicBezTo>
                    <a:pt x="21402" y="12159"/>
                    <a:pt x="21105" y="15667"/>
                    <a:pt x="20807" y="1917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4" name="Line"/>
            <p:cNvSpPr/>
            <p:nvPr/>
          </p:nvSpPr>
          <p:spPr>
            <a:xfrm>
              <a:off x="3029922" y="413473"/>
              <a:ext cx="420348" cy="2777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1320" extrusionOk="0">
                  <a:moveTo>
                    <a:pt x="4009" y="825"/>
                  </a:moveTo>
                  <a:cubicBezTo>
                    <a:pt x="4721" y="468"/>
                    <a:pt x="5433" y="111"/>
                    <a:pt x="5433" y="21"/>
                  </a:cubicBezTo>
                  <a:cubicBezTo>
                    <a:pt x="5433" y="-68"/>
                    <a:pt x="4721" y="111"/>
                    <a:pt x="3712" y="914"/>
                  </a:cubicBezTo>
                  <a:cubicBezTo>
                    <a:pt x="2703" y="1717"/>
                    <a:pt x="1398" y="3145"/>
                    <a:pt x="686" y="4306"/>
                  </a:cubicBezTo>
                  <a:cubicBezTo>
                    <a:pt x="-26" y="5466"/>
                    <a:pt x="-145" y="6358"/>
                    <a:pt x="152" y="6894"/>
                  </a:cubicBezTo>
                  <a:cubicBezTo>
                    <a:pt x="448" y="7430"/>
                    <a:pt x="1161" y="7608"/>
                    <a:pt x="2941" y="8411"/>
                  </a:cubicBezTo>
                  <a:cubicBezTo>
                    <a:pt x="4721" y="9215"/>
                    <a:pt x="7569" y="10643"/>
                    <a:pt x="9172" y="11803"/>
                  </a:cubicBezTo>
                  <a:cubicBezTo>
                    <a:pt x="10774" y="12963"/>
                    <a:pt x="11130" y="13856"/>
                    <a:pt x="10596" y="15284"/>
                  </a:cubicBezTo>
                  <a:cubicBezTo>
                    <a:pt x="10062" y="16712"/>
                    <a:pt x="8637" y="18676"/>
                    <a:pt x="7629" y="19658"/>
                  </a:cubicBezTo>
                  <a:cubicBezTo>
                    <a:pt x="6620" y="20639"/>
                    <a:pt x="6026" y="20639"/>
                    <a:pt x="5433" y="20372"/>
                  </a:cubicBezTo>
                  <a:cubicBezTo>
                    <a:pt x="4840" y="20104"/>
                    <a:pt x="4246" y="19568"/>
                    <a:pt x="4068" y="18854"/>
                  </a:cubicBezTo>
                  <a:cubicBezTo>
                    <a:pt x="3890" y="18140"/>
                    <a:pt x="4128" y="17248"/>
                    <a:pt x="5077" y="16712"/>
                  </a:cubicBezTo>
                  <a:cubicBezTo>
                    <a:pt x="6026" y="16177"/>
                    <a:pt x="7688" y="15998"/>
                    <a:pt x="9943" y="15641"/>
                  </a:cubicBezTo>
                  <a:cubicBezTo>
                    <a:pt x="12198" y="15284"/>
                    <a:pt x="15046" y="14749"/>
                    <a:pt x="17004" y="12785"/>
                  </a:cubicBezTo>
                  <a:cubicBezTo>
                    <a:pt x="18963" y="10821"/>
                    <a:pt x="20031" y="7430"/>
                    <a:pt x="20565" y="5287"/>
                  </a:cubicBezTo>
                  <a:cubicBezTo>
                    <a:pt x="21099" y="3145"/>
                    <a:pt x="21099" y="2253"/>
                    <a:pt x="20743" y="1896"/>
                  </a:cubicBezTo>
                  <a:cubicBezTo>
                    <a:pt x="20387" y="1539"/>
                    <a:pt x="19675" y="1717"/>
                    <a:pt x="18547" y="3324"/>
                  </a:cubicBezTo>
                  <a:cubicBezTo>
                    <a:pt x="17420" y="4930"/>
                    <a:pt x="15877" y="7965"/>
                    <a:pt x="14868" y="10286"/>
                  </a:cubicBezTo>
                  <a:cubicBezTo>
                    <a:pt x="13859" y="12606"/>
                    <a:pt x="13385" y="14213"/>
                    <a:pt x="13800" y="15998"/>
                  </a:cubicBezTo>
                  <a:cubicBezTo>
                    <a:pt x="14215" y="17783"/>
                    <a:pt x="15521" y="19747"/>
                    <a:pt x="16945" y="20639"/>
                  </a:cubicBezTo>
                  <a:cubicBezTo>
                    <a:pt x="18369" y="21532"/>
                    <a:pt x="19912" y="21353"/>
                    <a:pt x="21455" y="21175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5" name="Line"/>
            <p:cNvSpPr/>
            <p:nvPr/>
          </p:nvSpPr>
          <p:spPr>
            <a:xfrm>
              <a:off x="3478171" y="483328"/>
              <a:ext cx="343021" cy="4217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0" h="21064" extrusionOk="0">
                  <a:moveTo>
                    <a:pt x="13573" y="4015"/>
                  </a:moveTo>
                  <a:cubicBezTo>
                    <a:pt x="13281" y="3318"/>
                    <a:pt x="12989" y="2621"/>
                    <a:pt x="12770" y="1866"/>
                  </a:cubicBezTo>
                  <a:cubicBezTo>
                    <a:pt x="12551" y="1111"/>
                    <a:pt x="12405" y="299"/>
                    <a:pt x="12697" y="66"/>
                  </a:cubicBezTo>
                  <a:cubicBezTo>
                    <a:pt x="12989" y="-166"/>
                    <a:pt x="13719" y="182"/>
                    <a:pt x="14814" y="1518"/>
                  </a:cubicBezTo>
                  <a:cubicBezTo>
                    <a:pt x="15908" y="2853"/>
                    <a:pt x="17368" y="5176"/>
                    <a:pt x="18754" y="7789"/>
                  </a:cubicBezTo>
                  <a:cubicBezTo>
                    <a:pt x="20141" y="10402"/>
                    <a:pt x="21454" y="13305"/>
                    <a:pt x="21527" y="15511"/>
                  </a:cubicBezTo>
                  <a:cubicBezTo>
                    <a:pt x="21600" y="17718"/>
                    <a:pt x="20432" y="19228"/>
                    <a:pt x="17951" y="20157"/>
                  </a:cubicBezTo>
                  <a:cubicBezTo>
                    <a:pt x="15470" y="21086"/>
                    <a:pt x="11676" y="21434"/>
                    <a:pt x="8465" y="20563"/>
                  </a:cubicBezTo>
                  <a:cubicBezTo>
                    <a:pt x="5254" y="19692"/>
                    <a:pt x="2627" y="17602"/>
                    <a:pt x="0" y="1551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6" name="Line"/>
            <p:cNvSpPr/>
            <p:nvPr/>
          </p:nvSpPr>
          <p:spPr>
            <a:xfrm>
              <a:off x="3582806" y="181156"/>
              <a:ext cx="62781" cy="686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61" extrusionOk="0">
                  <a:moveTo>
                    <a:pt x="21600" y="21261"/>
                  </a:moveTo>
                  <a:cubicBezTo>
                    <a:pt x="20000" y="17661"/>
                    <a:pt x="18400" y="14061"/>
                    <a:pt x="15200" y="9741"/>
                  </a:cubicBezTo>
                  <a:cubicBezTo>
                    <a:pt x="12000" y="5421"/>
                    <a:pt x="7200" y="381"/>
                    <a:pt x="4400" y="21"/>
                  </a:cubicBezTo>
                  <a:cubicBezTo>
                    <a:pt x="1600" y="-339"/>
                    <a:pt x="800" y="3981"/>
                    <a:pt x="0" y="8301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7" name="Line"/>
            <p:cNvSpPr/>
            <p:nvPr/>
          </p:nvSpPr>
          <p:spPr>
            <a:xfrm>
              <a:off x="3928001" y="130952"/>
              <a:ext cx="59392" cy="6071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0" h="21527" extrusionOk="0">
                  <a:moveTo>
                    <a:pt x="21220" y="2730"/>
                  </a:moveTo>
                  <a:cubicBezTo>
                    <a:pt x="21220" y="2235"/>
                    <a:pt x="21220" y="1741"/>
                    <a:pt x="19974" y="1205"/>
                  </a:cubicBezTo>
                  <a:cubicBezTo>
                    <a:pt x="18728" y="669"/>
                    <a:pt x="16235" y="92"/>
                    <a:pt x="14159" y="9"/>
                  </a:cubicBezTo>
                  <a:cubicBezTo>
                    <a:pt x="12082" y="-73"/>
                    <a:pt x="10420" y="339"/>
                    <a:pt x="7512" y="1988"/>
                  </a:cubicBezTo>
                  <a:cubicBezTo>
                    <a:pt x="4605" y="3637"/>
                    <a:pt x="451" y="6522"/>
                    <a:pt x="35" y="9367"/>
                  </a:cubicBezTo>
                  <a:cubicBezTo>
                    <a:pt x="-380" y="12211"/>
                    <a:pt x="2943" y="15014"/>
                    <a:pt x="5851" y="17034"/>
                  </a:cubicBezTo>
                  <a:cubicBezTo>
                    <a:pt x="8759" y="19054"/>
                    <a:pt x="11251" y="20290"/>
                    <a:pt x="13743" y="21527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8" name="Line"/>
            <p:cNvSpPr/>
            <p:nvPr/>
          </p:nvSpPr>
          <p:spPr>
            <a:xfrm>
              <a:off x="3819977" y="471794"/>
              <a:ext cx="411563" cy="291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827" extrusionOk="0">
                  <a:moveTo>
                    <a:pt x="0" y="20827"/>
                  </a:moveTo>
                  <a:cubicBezTo>
                    <a:pt x="1220" y="10858"/>
                    <a:pt x="2441" y="889"/>
                    <a:pt x="6041" y="58"/>
                  </a:cubicBezTo>
                  <a:cubicBezTo>
                    <a:pt x="9641" y="-773"/>
                    <a:pt x="15620" y="7535"/>
                    <a:pt x="21600" y="15842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49" name="Line"/>
            <p:cNvSpPr/>
            <p:nvPr/>
          </p:nvSpPr>
          <p:spPr>
            <a:xfrm>
              <a:off x="245971" y="1533260"/>
              <a:ext cx="853513" cy="27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19990" extrusionOk="0">
                  <a:moveTo>
                    <a:pt x="21545" y="19990"/>
                  </a:moveTo>
                  <a:cubicBezTo>
                    <a:pt x="20958" y="11682"/>
                    <a:pt x="20371" y="3375"/>
                    <a:pt x="18992" y="882"/>
                  </a:cubicBezTo>
                  <a:cubicBezTo>
                    <a:pt x="17612" y="-1610"/>
                    <a:pt x="15441" y="1713"/>
                    <a:pt x="13240" y="4205"/>
                  </a:cubicBezTo>
                  <a:cubicBezTo>
                    <a:pt x="11038" y="6697"/>
                    <a:pt x="8808" y="8359"/>
                    <a:pt x="6842" y="9190"/>
                  </a:cubicBezTo>
                  <a:cubicBezTo>
                    <a:pt x="4875" y="10020"/>
                    <a:pt x="3173" y="10020"/>
                    <a:pt x="1970" y="10851"/>
                  </a:cubicBezTo>
                  <a:cubicBezTo>
                    <a:pt x="767" y="11682"/>
                    <a:pt x="62" y="13343"/>
                    <a:pt x="4" y="13343"/>
                  </a:cubicBezTo>
                  <a:cubicBezTo>
                    <a:pt x="-55" y="13343"/>
                    <a:pt x="532" y="11682"/>
                    <a:pt x="1295" y="10020"/>
                  </a:cubicBezTo>
                  <a:cubicBezTo>
                    <a:pt x="2058" y="8359"/>
                    <a:pt x="2997" y="6697"/>
                    <a:pt x="3936" y="5036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0" name="Line"/>
            <p:cNvSpPr/>
            <p:nvPr/>
          </p:nvSpPr>
          <p:spPr>
            <a:xfrm>
              <a:off x="-1" y="1283570"/>
              <a:ext cx="571998" cy="574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6" h="21363" extrusionOk="0">
                  <a:moveTo>
                    <a:pt x="16100" y="2282"/>
                  </a:moveTo>
                  <a:cubicBezTo>
                    <a:pt x="16361" y="1764"/>
                    <a:pt x="16623" y="1245"/>
                    <a:pt x="16535" y="1159"/>
                  </a:cubicBezTo>
                  <a:cubicBezTo>
                    <a:pt x="16448" y="1073"/>
                    <a:pt x="16013" y="1418"/>
                    <a:pt x="14445" y="2498"/>
                  </a:cubicBezTo>
                  <a:cubicBezTo>
                    <a:pt x="12877" y="3578"/>
                    <a:pt x="10177" y="5393"/>
                    <a:pt x="7782" y="6948"/>
                  </a:cubicBezTo>
                  <a:cubicBezTo>
                    <a:pt x="5387" y="8503"/>
                    <a:pt x="3297" y="9799"/>
                    <a:pt x="2034" y="10706"/>
                  </a:cubicBezTo>
                  <a:cubicBezTo>
                    <a:pt x="771" y="11613"/>
                    <a:pt x="335" y="12132"/>
                    <a:pt x="118" y="12607"/>
                  </a:cubicBezTo>
                  <a:cubicBezTo>
                    <a:pt x="-100" y="13082"/>
                    <a:pt x="-100" y="13514"/>
                    <a:pt x="858" y="13946"/>
                  </a:cubicBezTo>
                  <a:cubicBezTo>
                    <a:pt x="1816" y="14378"/>
                    <a:pt x="3732" y="14810"/>
                    <a:pt x="6084" y="15372"/>
                  </a:cubicBezTo>
                  <a:cubicBezTo>
                    <a:pt x="8435" y="15933"/>
                    <a:pt x="11223" y="16625"/>
                    <a:pt x="13748" y="17402"/>
                  </a:cubicBezTo>
                  <a:cubicBezTo>
                    <a:pt x="16274" y="18180"/>
                    <a:pt x="18539" y="19044"/>
                    <a:pt x="19845" y="19735"/>
                  </a:cubicBezTo>
                  <a:cubicBezTo>
                    <a:pt x="21152" y="20426"/>
                    <a:pt x="21500" y="20945"/>
                    <a:pt x="21413" y="21204"/>
                  </a:cubicBezTo>
                  <a:cubicBezTo>
                    <a:pt x="21326" y="21463"/>
                    <a:pt x="20803" y="21463"/>
                    <a:pt x="19671" y="20772"/>
                  </a:cubicBezTo>
                  <a:cubicBezTo>
                    <a:pt x="18539" y="20081"/>
                    <a:pt x="16797" y="18698"/>
                    <a:pt x="16013" y="16495"/>
                  </a:cubicBezTo>
                  <a:cubicBezTo>
                    <a:pt x="15229" y="14292"/>
                    <a:pt x="15403" y="11268"/>
                    <a:pt x="15708" y="8503"/>
                  </a:cubicBezTo>
                  <a:cubicBezTo>
                    <a:pt x="16013" y="5738"/>
                    <a:pt x="16448" y="3233"/>
                    <a:pt x="16710" y="1764"/>
                  </a:cubicBezTo>
                  <a:cubicBezTo>
                    <a:pt x="16971" y="295"/>
                    <a:pt x="17058" y="-137"/>
                    <a:pt x="16840" y="36"/>
                  </a:cubicBezTo>
                  <a:cubicBezTo>
                    <a:pt x="16623" y="209"/>
                    <a:pt x="16100" y="986"/>
                    <a:pt x="15577" y="1764"/>
                  </a:cubicBezTo>
                </a:path>
              </a:pathLst>
            </a:custGeom>
            <a:noFill/>
            <a:ln w="63500" cap="rnd">
              <a:solidFill>
                <a:srgbClr val="4ED86A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1" name="Line"/>
            <p:cNvSpPr/>
            <p:nvPr/>
          </p:nvSpPr>
          <p:spPr>
            <a:xfrm>
              <a:off x="1581217" y="1115531"/>
              <a:ext cx="378594" cy="5234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5" h="21235" extrusionOk="0">
                  <a:moveTo>
                    <a:pt x="4690" y="2517"/>
                  </a:moveTo>
                  <a:cubicBezTo>
                    <a:pt x="5082" y="2140"/>
                    <a:pt x="5475" y="1762"/>
                    <a:pt x="5868" y="1197"/>
                  </a:cubicBezTo>
                  <a:cubicBezTo>
                    <a:pt x="6260" y="631"/>
                    <a:pt x="6653" y="-124"/>
                    <a:pt x="6391" y="17"/>
                  </a:cubicBezTo>
                  <a:cubicBezTo>
                    <a:pt x="6130" y="159"/>
                    <a:pt x="5213" y="1197"/>
                    <a:pt x="3970" y="3224"/>
                  </a:cubicBezTo>
                  <a:cubicBezTo>
                    <a:pt x="2726" y="5252"/>
                    <a:pt x="1155" y="8271"/>
                    <a:pt x="435" y="11289"/>
                  </a:cubicBezTo>
                  <a:cubicBezTo>
                    <a:pt x="-285" y="14307"/>
                    <a:pt x="-154" y="17326"/>
                    <a:pt x="1155" y="19118"/>
                  </a:cubicBezTo>
                  <a:cubicBezTo>
                    <a:pt x="2464" y="20910"/>
                    <a:pt x="4951" y="21476"/>
                    <a:pt x="8159" y="21146"/>
                  </a:cubicBezTo>
                  <a:cubicBezTo>
                    <a:pt x="11366" y="20816"/>
                    <a:pt x="15293" y="19590"/>
                    <a:pt x="17780" y="18269"/>
                  </a:cubicBezTo>
                  <a:cubicBezTo>
                    <a:pt x="20268" y="16948"/>
                    <a:pt x="21315" y="15534"/>
                    <a:pt x="21315" y="14496"/>
                  </a:cubicBezTo>
                  <a:cubicBezTo>
                    <a:pt x="21315" y="13459"/>
                    <a:pt x="20268" y="12798"/>
                    <a:pt x="18304" y="12798"/>
                  </a:cubicBezTo>
                  <a:cubicBezTo>
                    <a:pt x="16340" y="12798"/>
                    <a:pt x="13460" y="13459"/>
                    <a:pt x="11759" y="13930"/>
                  </a:cubicBezTo>
                  <a:cubicBezTo>
                    <a:pt x="10057" y="14402"/>
                    <a:pt x="9533" y="14685"/>
                    <a:pt x="9271" y="15062"/>
                  </a:cubicBezTo>
                  <a:cubicBezTo>
                    <a:pt x="9010" y="15439"/>
                    <a:pt x="9010" y="15911"/>
                    <a:pt x="9010" y="1638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2" name="Line"/>
            <p:cNvSpPr/>
            <p:nvPr/>
          </p:nvSpPr>
          <p:spPr>
            <a:xfrm>
              <a:off x="1972532" y="1388839"/>
              <a:ext cx="196758" cy="181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3" h="21365" extrusionOk="0">
                  <a:moveTo>
                    <a:pt x="3649" y="12069"/>
                  </a:moveTo>
                  <a:cubicBezTo>
                    <a:pt x="1891" y="13436"/>
                    <a:pt x="133" y="14803"/>
                    <a:pt x="8" y="15350"/>
                  </a:cubicBezTo>
                  <a:cubicBezTo>
                    <a:pt x="-118" y="15897"/>
                    <a:pt x="1389" y="15623"/>
                    <a:pt x="4780" y="14119"/>
                  </a:cubicBezTo>
                  <a:cubicBezTo>
                    <a:pt x="8170" y="12616"/>
                    <a:pt x="13445" y="9881"/>
                    <a:pt x="16459" y="7968"/>
                  </a:cubicBezTo>
                  <a:cubicBezTo>
                    <a:pt x="19473" y="6054"/>
                    <a:pt x="20226" y="4960"/>
                    <a:pt x="20729" y="3730"/>
                  </a:cubicBezTo>
                  <a:cubicBezTo>
                    <a:pt x="21231" y="2499"/>
                    <a:pt x="21482" y="1132"/>
                    <a:pt x="20980" y="449"/>
                  </a:cubicBezTo>
                  <a:cubicBezTo>
                    <a:pt x="20477" y="-235"/>
                    <a:pt x="19222" y="-235"/>
                    <a:pt x="18091" y="1132"/>
                  </a:cubicBezTo>
                  <a:cubicBezTo>
                    <a:pt x="16961" y="2499"/>
                    <a:pt x="15956" y="5233"/>
                    <a:pt x="14826" y="8378"/>
                  </a:cubicBezTo>
                  <a:cubicBezTo>
                    <a:pt x="13696" y="11522"/>
                    <a:pt x="12440" y="15076"/>
                    <a:pt x="12063" y="17537"/>
                  </a:cubicBezTo>
                  <a:cubicBezTo>
                    <a:pt x="11687" y="19998"/>
                    <a:pt x="12189" y="21365"/>
                    <a:pt x="13822" y="21365"/>
                  </a:cubicBezTo>
                  <a:cubicBezTo>
                    <a:pt x="15454" y="21365"/>
                    <a:pt x="18217" y="19998"/>
                    <a:pt x="20980" y="1863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3" name="Line"/>
            <p:cNvSpPr/>
            <p:nvPr/>
          </p:nvSpPr>
          <p:spPr>
            <a:xfrm>
              <a:off x="2299290" y="1156649"/>
              <a:ext cx="20928" cy="4255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9200" y="2243"/>
                    <a:pt x="16800" y="4485"/>
                    <a:pt x="14400" y="7731"/>
                  </a:cubicBezTo>
                  <a:cubicBezTo>
                    <a:pt x="12000" y="10977"/>
                    <a:pt x="9600" y="15226"/>
                    <a:pt x="7200" y="17705"/>
                  </a:cubicBezTo>
                  <a:cubicBezTo>
                    <a:pt x="4800" y="20184"/>
                    <a:pt x="2400" y="20892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4" name="Line"/>
            <p:cNvSpPr/>
            <p:nvPr/>
          </p:nvSpPr>
          <p:spPr>
            <a:xfrm>
              <a:off x="2194656" y="1449625"/>
              <a:ext cx="362733" cy="48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2908" y="19543"/>
                    <a:pt x="5815" y="17486"/>
                    <a:pt x="9415" y="13886"/>
                  </a:cubicBezTo>
                  <a:cubicBezTo>
                    <a:pt x="13015" y="10286"/>
                    <a:pt x="17308" y="514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5" name="Line"/>
            <p:cNvSpPr/>
            <p:nvPr/>
          </p:nvSpPr>
          <p:spPr>
            <a:xfrm>
              <a:off x="2752706" y="1331040"/>
              <a:ext cx="34879" cy="2790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4680"/>
                    <a:pt x="2880" y="9360"/>
                    <a:pt x="6480" y="12960"/>
                  </a:cubicBezTo>
                  <a:cubicBezTo>
                    <a:pt x="10080" y="16560"/>
                    <a:pt x="15840" y="1908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6" name="Line"/>
            <p:cNvSpPr/>
            <p:nvPr/>
          </p:nvSpPr>
          <p:spPr>
            <a:xfrm>
              <a:off x="2921155" y="1364677"/>
              <a:ext cx="208236" cy="2333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3" h="21044" extrusionOk="0">
                  <a:moveTo>
                    <a:pt x="613" y="7661"/>
                  </a:moveTo>
                  <a:cubicBezTo>
                    <a:pt x="853" y="10387"/>
                    <a:pt x="1093" y="13114"/>
                    <a:pt x="853" y="15525"/>
                  </a:cubicBezTo>
                  <a:cubicBezTo>
                    <a:pt x="613" y="17937"/>
                    <a:pt x="-107" y="20034"/>
                    <a:pt x="13" y="20768"/>
                  </a:cubicBezTo>
                  <a:cubicBezTo>
                    <a:pt x="133" y="21502"/>
                    <a:pt x="1093" y="20873"/>
                    <a:pt x="3493" y="17622"/>
                  </a:cubicBezTo>
                  <a:cubicBezTo>
                    <a:pt x="5893" y="14372"/>
                    <a:pt x="9733" y="8500"/>
                    <a:pt x="11893" y="4935"/>
                  </a:cubicBezTo>
                  <a:cubicBezTo>
                    <a:pt x="14053" y="1370"/>
                    <a:pt x="14533" y="112"/>
                    <a:pt x="15133" y="7"/>
                  </a:cubicBezTo>
                  <a:cubicBezTo>
                    <a:pt x="15733" y="-98"/>
                    <a:pt x="16453" y="951"/>
                    <a:pt x="17173" y="4096"/>
                  </a:cubicBezTo>
                  <a:cubicBezTo>
                    <a:pt x="17893" y="7242"/>
                    <a:pt x="18613" y="12485"/>
                    <a:pt x="19333" y="15525"/>
                  </a:cubicBezTo>
                  <a:cubicBezTo>
                    <a:pt x="20053" y="18566"/>
                    <a:pt x="20773" y="19405"/>
                    <a:pt x="21493" y="2024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7" name="Line"/>
            <p:cNvSpPr/>
            <p:nvPr/>
          </p:nvSpPr>
          <p:spPr>
            <a:xfrm>
              <a:off x="3143341" y="1407772"/>
              <a:ext cx="181367" cy="24917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36" extrusionOk="0">
                  <a:moveTo>
                    <a:pt x="0" y="3567"/>
                  </a:moveTo>
                  <a:cubicBezTo>
                    <a:pt x="3323" y="7728"/>
                    <a:pt x="6646" y="11890"/>
                    <a:pt x="8585" y="14565"/>
                  </a:cubicBezTo>
                  <a:cubicBezTo>
                    <a:pt x="10523" y="17240"/>
                    <a:pt x="11077" y="18429"/>
                    <a:pt x="11769" y="19519"/>
                  </a:cubicBezTo>
                  <a:cubicBezTo>
                    <a:pt x="12462" y="20609"/>
                    <a:pt x="13292" y="21600"/>
                    <a:pt x="14954" y="21105"/>
                  </a:cubicBezTo>
                  <a:cubicBezTo>
                    <a:pt x="16615" y="20609"/>
                    <a:pt x="19108" y="18628"/>
                    <a:pt x="20354" y="14862"/>
                  </a:cubicBezTo>
                  <a:cubicBezTo>
                    <a:pt x="21600" y="11097"/>
                    <a:pt x="21600" y="5549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8" name="Line"/>
            <p:cNvSpPr/>
            <p:nvPr/>
          </p:nvSpPr>
          <p:spPr>
            <a:xfrm>
              <a:off x="3387489" y="1393820"/>
              <a:ext cx="154986" cy="238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78" h="21330" extrusionOk="0">
                  <a:moveTo>
                    <a:pt x="6389" y="0"/>
                  </a:moveTo>
                  <a:cubicBezTo>
                    <a:pt x="7301" y="831"/>
                    <a:pt x="8214" y="1662"/>
                    <a:pt x="8062" y="2596"/>
                  </a:cubicBezTo>
                  <a:cubicBezTo>
                    <a:pt x="7910" y="3531"/>
                    <a:pt x="6693" y="4569"/>
                    <a:pt x="5172" y="6958"/>
                  </a:cubicBezTo>
                  <a:cubicBezTo>
                    <a:pt x="3651" y="9346"/>
                    <a:pt x="1825" y="13085"/>
                    <a:pt x="1521" y="15992"/>
                  </a:cubicBezTo>
                  <a:cubicBezTo>
                    <a:pt x="1217" y="18900"/>
                    <a:pt x="2434" y="20977"/>
                    <a:pt x="5628" y="21288"/>
                  </a:cubicBezTo>
                  <a:cubicBezTo>
                    <a:pt x="8822" y="21600"/>
                    <a:pt x="13994" y="20146"/>
                    <a:pt x="17189" y="17446"/>
                  </a:cubicBezTo>
                  <a:cubicBezTo>
                    <a:pt x="20383" y="14746"/>
                    <a:pt x="21600" y="10800"/>
                    <a:pt x="18406" y="7788"/>
                  </a:cubicBezTo>
                  <a:cubicBezTo>
                    <a:pt x="15211" y="4777"/>
                    <a:pt x="7606" y="2700"/>
                    <a:pt x="0" y="6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59" name="Line"/>
            <p:cNvSpPr/>
            <p:nvPr/>
          </p:nvSpPr>
          <p:spPr>
            <a:xfrm>
              <a:off x="3643262" y="1233381"/>
              <a:ext cx="23252" cy="3487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" y="0"/>
                  </a:moveTo>
                  <a:cubicBezTo>
                    <a:pt x="8640" y="2160"/>
                    <a:pt x="15120" y="4320"/>
                    <a:pt x="12960" y="7272"/>
                  </a:cubicBezTo>
                  <a:cubicBezTo>
                    <a:pt x="10800" y="10224"/>
                    <a:pt x="0" y="13968"/>
                    <a:pt x="0" y="16488"/>
                  </a:cubicBezTo>
                  <a:cubicBezTo>
                    <a:pt x="0" y="19008"/>
                    <a:pt x="10800" y="2030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0" name="Line"/>
            <p:cNvSpPr/>
            <p:nvPr/>
          </p:nvSpPr>
          <p:spPr>
            <a:xfrm>
              <a:off x="3806026" y="1407772"/>
              <a:ext cx="392882" cy="248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600" extrusionOk="0">
                  <a:moveTo>
                    <a:pt x="0" y="0"/>
                  </a:moveTo>
                  <a:cubicBezTo>
                    <a:pt x="508" y="5652"/>
                    <a:pt x="1016" y="11305"/>
                    <a:pt x="1271" y="14636"/>
                  </a:cubicBezTo>
                  <a:cubicBezTo>
                    <a:pt x="1525" y="17966"/>
                    <a:pt x="1525" y="18976"/>
                    <a:pt x="1779" y="19884"/>
                  </a:cubicBezTo>
                  <a:cubicBezTo>
                    <a:pt x="2033" y="20793"/>
                    <a:pt x="2541" y="21600"/>
                    <a:pt x="2986" y="21600"/>
                  </a:cubicBezTo>
                  <a:cubicBezTo>
                    <a:pt x="3431" y="21600"/>
                    <a:pt x="3812" y="20793"/>
                    <a:pt x="4384" y="19278"/>
                  </a:cubicBezTo>
                  <a:cubicBezTo>
                    <a:pt x="4955" y="17764"/>
                    <a:pt x="5718" y="15544"/>
                    <a:pt x="6289" y="13121"/>
                  </a:cubicBezTo>
                  <a:cubicBezTo>
                    <a:pt x="6861" y="10699"/>
                    <a:pt x="7242" y="8075"/>
                    <a:pt x="7497" y="7267"/>
                  </a:cubicBezTo>
                  <a:cubicBezTo>
                    <a:pt x="7751" y="6460"/>
                    <a:pt x="7878" y="7469"/>
                    <a:pt x="7941" y="8478"/>
                  </a:cubicBezTo>
                  <a:cubicBezTo>
                    <a:pt x="8005" y="9488"/>
                    <a:pt x="8005" y="10497"/>
                    <a:pt x="8322" y="11305"/>
                  </a:cubicBezTo>
                  <a:cubicBezTo>
                    <a:pt x="8640" y="12112"/>
                    <a:pt x="9275" y="12718"/>
                    <a:pt x="10927" y="12415"/>
                  </a:cubicBezTo>
                  <a:cubicBezTo>
                    <a:pt x="12579" y="12112"/>
                    <a:pt x="15247" y="10901"/>
                    <a:pt x="17153" y="9286"/>
                  </a:cubicBezTo>
                  <a:cubicBezTo>
                    <a:pt x="19059" y="7671"/>
                    <a:pt x="20202" y="5652"/>
                    <a:pt x="20838" y="4138"/>
                  </a:cubicBezTo>
                  <a:cubicBezTo>
                    <a:pt x="21473" y="2624"/>
                    <a:pt x="21600" y="1615"/>
                    <a:pt x="21346" y="1312"/>
                  </a:cubicBezTo>
                  <a:cubicBezTo>
                    <a:pt x="21092" y="1009"/>
                    <a:pt x="20456" y="1413"/>
                    <a:pt x="19186" y="3230"/>
                  </a:cubicBezTo>
                  <a:cubicBezTo>
                    <a:pt x="17915" y="5047"/>
                    <a:pt x="16009" y="8277"/>
                    <a:pt x="15056" y="10396"/>
                  </a:cubicBezTo>
                  <a:cubicBezTo>
                    <a:pt x="14104" y="12516"/>
                    <a:pt x="14104" y="13525"/>
                    <a:pt x="14675" y="14131"/>
                  </a:cubicBezTo>
                  <a:cubicBezTo>
                    <a:pt x="15247" y="14736"/>
                    <a:pt x="16391" y="14938"/>
                    <a:pt x="17216" y="14736"/>
                  </a:cubicBezTo>
                  <a:cubicBezTo>
                    <a:pt x="18042" y="14535"/>
                    <a:pt x="18551" y="13929"/>
                    <a:pt x="19059" y="1332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1" name="Line"/>
            <p:cNvSpPr/>
            <p:nvPr/>
          </p:nvSpPr>
          <p:spPr>
            <a:xfrm>
              <a:off x="4149762" y="1086893"/>
              <a:ext cx="437535" cy="5849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5" h="21562" extrusionOk="0">
                  <a:moveTo>
                    <a:pt x="17391" y="0"/>
                  </a:moveTo>
                  <a:cubicBezTo>
                    <a:pt x="17734" y="1457"/>
                    <a:pt x="18076" y="2914"/>
                    <a:pt x="17905" y="4929"/>
                  </a:cubicBezTo>
                  <a:cubicBezTo>
                    <a:pt x="17734" y="6943"/>
                    <a:pt x="17048" y="9514"/>
                    <a:pt x="16419" y="11529"/>
                  </a:cubicBezTo>
                  <a:cubicBezTo>
                    <a:pt x="15791" y="13543"/>
                    <a:pt x="15219" y="15000"/>
                    <a:pt x="14648" y="15771"/>
                  </a:cubicBezTo>
                  <a:cubicBezTo>
                    <a:pt x="14076" y="16543"/>
                    <a:pt x="13505" y="16629"/>
                    <a:pt x="12019" y="16586"/>
                  </a:cubicBezTo>
                  <a:cubicBezTo>
                    <a:pt x="10534" y="16543"/>
                    <a:pt x="8134" y="16371"/>
                    <a:pt x="6191" y="16586"/>
                  </a:cubicBezTo>
                  <a:cubicBezTo>
                    <a:pt x="4248" y="16800"/>
                    <a:pt x="2762" y="17400"/>
                    <a:pt x="1734" y="18000"/>
                  </a:cubicBezTo>
                  <a:cubicBezTo>
                    <a:pt x="705" y="18600"/>
                    <a:pt x="134" y="19200"/>
                    <a:pt x="19" y="19714"/>
                  </a:cubicBezTo>
                  <a:cubicBezTo>
                    <a:pt x="-95" y="20229"/>
                    <a:pt x="248" y="20657"/>
                    <a:pt x="2305" y="21000"/>
                  </a:cubicBezTo>
                  <a:cubicBezTo>
                    <a:pt x="4362" y="21343"/>
                    <a:pt x="8134" y="21600"/>
                    <a:pt x="11619" y="21557"/>
                  </a:cubicBezTo>
                  <a:cubicBezTo>
                    <a:pt x="15105" y="21514"/>
                    <a:pt x="18305" y="21171"/>
                    <a:pt x="21505" y="208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2" name="Line"/>
            <p:cNvSpPr/>
            <p:nvPr/>
          </p:nvSpPr>
          <p:spPr>
            <a:xfrm>
              <a:off x="1531673" y="2056505"/>
              <a:ext cx="300252" cy="38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5" h="20856" extrusionOk="0">
                  <a:moveTo>
                    <a:pt x="1517" y="19059"/>
                  </a:moveTo>
                  <a:cubicBezTo>
                    <a:pt x="686" y="20329"/>
                    <a:pt x="-145" y="21600"/>
                    <a:pt x="21" y="20329"/>
                  </a:cubicBezTo>
                  <a:cubicBezTo>
                    <a:pt x="187" y="19059"/>
                    <a:pt x="1350" y="15247"/>
                    <a:pt x="5089" y="11435"/>
                  </a:cubicBezTo>
                  <a:cubicBezTo>
                    <a:pt x="8827" y="7624"/>
                    <a:pt x="15141" y="3812"/>
                    <a:pt x="21455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3" name="Line"/>
            <p:cNvSpPr/>
            <p:nvPr/>
          </p:nvSpPr>
          <p:spPr>
            <a:xfrm>
              <a:off x="2075538" y="1874004"/>
              <a:ext cx="327403" cy="4126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21" h="21418" extrusionOk="0">
                  <a:moveTo>
                    <a:pt x="9484" y="4041"/>
                  </a:moveTo>
                  <a:cubicBezTo>
                    <a:pt x="9784" y="3438"/>
                    <a:pt x="10084" y="2835"/>
                    <a:pt x="10384" y="2111"/>
                  </a:cubicBezTo>
                  <a:cubicBezTo>
                    <a:pt x="10684" y="1387"/>
                    <a:pt x="10984" y="542"/>
                    <a:pt x="10759" y="180"/>
                  </a:cubicBezTo>
                  <a:cubicBezTo>
                    <a:pt x="10534" y="-182"/>
                    <a:pt x="9784" y="-61"/>
                    <a:pt x="7984" y="1145"/>
                  </a:cubicBezTo>
                  <a:cubicBezTo>
                    <a:pt x="6184" y="2352"/>
                    <a:pt x="3334" y="4645"/>
                    <a:pt x="1759" y="6214"/>
                  </a:cubicBezTo>
                  <a:cubicBezTo>
                    <a:pt x="184" y="7782"/>
                    <a:pt x="-116" y="8627"/>
                    <a:pt x="34" y="9230"/>
                  </a:cubicBezTo>
                  <a:cubicBezTo>
                    <a:pt x="184" y="9834"/>
                    <a:pt x="784" y="10196"/>
                    <a:pt x="3559" y="10920"/>
                  </a:cubicBezTo>
                  <a:cubicBezTo>
                    <a:pt x="6334" y="11644"/>
                    <a:pt x="11284" y="12730"/>
                    <a:pt x="14584" y="13755"/>
                  </a:cubicBezTo>
                  <a:cubicBezTo>
                    <a:pt x="17884" y="14781"/>
                    <a:pt x="19534" y="15747"/>
                    <a:pt x="20434" y="16591"/>
                  </a:cubicBezTo>
                  <a:cubicBezTo>
                    <a:pt x="21334" y="17436"/>
                    <a:pt x="21484" y="18160"/>
                    <a:pt x="20059" y="18944"/>
                  </a:cubicBezTo>
                  <a:cubicBezTo>
                    <a:pt x="18634" y="19729"/>
                    <a:pt x="15634" y="20573"/>
                    <a:pt x="13084" y="20996"/>
                  </a:cubicBezTo>
                  <a:cubicBezTo>
                    <a:pt x="10534" y="21418"/>
                    <a:pt x="8434" y="21418"/>
                    <a:pt x="6334" y="214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4" name="Line"/>
            <p:cNvSpPr/>
            <p:nvPr/>
          </p:nvSpPr>
          <p:spPr>
            <a:xfrm>
              <a:off x="2532684" y="1921419"/>
              <a:ext cx="31681" cy="365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1" h="21476" extrusionOk="0">
                  <a:moveTo>
                    <a:pt x="7135" y="1790"/>
                  </a:moveTo>
                  <a:cubicBezTo>
                    <a:pt x="4050" y="833"/>
                    <a:pt x="964" y="-124"/>
                    <a:pt x="192" y="13"/>
                  </a:cubicBezTo>
                  <a:cubicBezTo>
                    <a:pt x="-579" y="149"/>
                    <a:pt x="964" y="1380"/>
                    <a:pt x="4821" y="4319"/>
                  </a:cubicBezTo>
                  <a:cubicBezTo>
                    <a:pt x="8678" y="7258"/>
                    <a:pt x="14850" y="11906"/>
                    <a:pt x="17935" y="15051"/>
                  </a:cubicBezTo>
                  <a:cubicBezTo>
                    <a:pt x="21021" y="18195"/>
                    <a:pt x="21021" y="19835"/>
                    <a:pt x="21021" y="2147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5" name="Line"/>
            <p:cNvSpPr/>
            <p:nvPr/>
          </p:nvSpPr>
          <p:spPr>
            <a:xfrm>
              <a:off x="2703876" y="2077432"/>
              <a:ext cx="69758" cy="2232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1440" y="3375"/>
                    <a:pt x="2880" y="6750"/>
                    <a:pt x="3960" y="9788"/>
                  </a:cubicBezTo>
                  <a:cubicBezTo>
                    <a:pt x="5040" y="12825"/>
                    <a:pt x="5760" y="15525"/>
                    <a:pt x="6480" y="17437"/>
                  </a:cubicBezTo>
                  <a:cubicBezTo>
                    <a:pt x="7200" y="19350"/>
                    <a:pt x="7920" y="20475"/>
                    <a:pt x="10440" y="21037"/>
                  </a:cubicBezTo>
                  <a:cubicBezTo>
                    <a:pt x="12960" y="21600"/>
                    <a:pt x="1728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6" name="Line"/>
            <p:cNvSpPr/>
            <p:nvPr/>
          </p:nvSpPr>
          <p:spPr>
            <a:xfrm>
              <a:off x="2839169" y="1784456"/>
              <a:ext cx="576222" cy="5185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7" h="21410" extrusionOk="0">
                  <a:moveTo>
                    <a:pt x="10046" y="0"/>
                  </a:moveTo>
                  <a:cubicBezTo>
                    <a:pt x="10133" y="3264"/>
                    <a:pt x="10220" y="6528"/>
                    <a:pt x="10220" y="9216"/>
                  </a:cubicBezTo>
                  <a:cubicBezTo>
                    <a:pt x="10220" y="11904"/>
                    <a:pt x="10133" y="14016"/>
                    <a:pt x="10003" y="15360"/>
                  </a:cubicBezTo>
                  <a:cubicBezTo>
                    <a:pt x="9873" y="16704"/>
                    <a:pt x="9699" y="17280"/>
                    <a:pt x="9222" y="17280"/>
                  </a:cubicBezTo>
                  <a:cubicBezTo>
                    <a:pt x="8745" y="17280"/>
                    <a:pt x="7964" y="16704"/>
                    <a:pt x="6750" y="16176"/>
                  </a:cubicBezTo>
                  <a:cubicBezTo>
                    <a:pt x="5536" y="15648"/>
                    <a:pt x="3887" y="15168"/>
                    <a:pt x="2673" y="15216"/>
                  </a:cubicBezTo>
                  <a:cubicBezTo>
                    <a:pt x="1458" y="15264"/>
                    <a:pt x="678" y="15840"/>
                    <a:pt x="287" y="16464"/>
                  </a:cubicBezTo>
                  <a:cubicBezTo>
                    <a:pt x="-103" y="17088"/>
                    <a:pt x="-103" y="17760"/>
                    <a:pt x="331" y="18384"/>
                  </a:cubicBezTo>
                  <a:cubicBezTo>
                    <a:pt x="764" y="19008"/>
                    <a:pt x="1632" y="19584"/>
                    <a:pt x="3497" y="19728"/>
                  </a:cubicBezTo>
                  <a:cubicBezTo>
                    <a:pt x="5362" y="19872"/>
                    <a:pt x="8225" y="19584"/>
                    <a:pt x="10740" y="18768"/>
                  </a:cubicBezTo>
                  <a:cubicBezTo>
                    <a:pt x="13256" y="17952"/>
                    <a:pt x="15425" y="16608"/>
                    <a:pt x="16639" y="15744"/>
                  </a:cubicBezTo>
                  <a:cubicBezTo>
                    <a:pt x="17854" y="14880"/>
                    <a:pt x="18114" y="14496"/>
                    <a:pt x="18331" y="14016"/>
                  </a:cubicBezTo>
                  <a:cubicBezTo>
                    <a:pt x="18548" y="13536"/>
                    <a:pt x="18721" y="12960"/>
                    <a:pt x="18548" y="12672"/>
                  </a:cubicBezTo>
                  <a:cubicBezTo>
                    <a:pt x="18374" y="12384"/>
                    <a:pt x="17854" y="12384"/>
                    <a:pt x="17116" y="12864"/>
                  </a:cubicBezTo>
                  <a:cubicBezTo>
                    <a:pt x="16379" y="13344"/>
                    <a:pt x="15425" y="14304"/>
                    <a:pt x="14731" y="15408"/>
                  </a:cubicBezTo>
                  <a:cubicBezTo>
                    <a:pt x="14037" y="16512"/>
                    <a:pt x="13603" y="17760"/>
                    <a:pt x="13343" y="18720"/>
                  </a:cubicBezTo>
                  <a:cubicBezTo>
                    <a:pt x="13083" y="19680"/>
                    <a:pt x="12996" y="20352"/>
                    <a:pt x="13126" y="20832"/>
                  </a:cubicBezTo>
                  <a:cubicBezTo>
                    <a:pt x="13256" y="21312"/>
                    <a:pt x="13603" y="21600"/>
                    <a:pt x="15034" y="21264"/>
                  </a:cubicBezTo>
                  <a:cubicBezTo>
                    <a:pt x="16466" y="20928"/>
                    <a:pt x="18981" y="19968"/>
                    <a:pt x="21497" y="1900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7" name="Line"/>
            <p:cNvSpPr/>
            <p:nvPr/>
          </p:nvSpPr>
          <p:spPr>
            <a:xfrm>
              <a:off x="3548290" y="2060317"/>
              <a:ext cx="159678" cy="26126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778" h="21478" extrusionOk="0">
                  <a:moveTo>
                    <a:pt x="11187" y="1407"/>
                  </a:moveTo>
                  <a:cubicBezTo>
                    <a:pt x="12915" y="834"/>
                    <a:pt x="14643" y="260"/>
                    <a:pt x="14643" y="69"/>
                  </a:cubicBezTo>
                  <a:cubicBezTo>
                    <a:pt x="14643" y="-122"/>
                    <a:pt x="12915" y="69"/>
                    <a:pt x="10323" y="834"/>
                  </a:cubicBezTo>
                  <a:cubicBezTo>
                    <a:pt x="7731" y="1598"/>
                    <a:pt x="4275" y="2936"/>
                    <a:pt x="2115" y="3988"/>
                  </a:cubicBezTo>
                  <a:cubicBezTo>
                    <a:pt x="-45" y="5039"/>
                    <a:pt x="-909" y="5804"/>
                    <a:pt x="1251" y="7237"/>
                  </a:cubicBezTo>
                  <a:cubicBezTo>
                    <a:pt x="3411" y="8671"/>
                    <a:pt x="8595" y="10774"/>
                    <a:pt x="12051" y="12303"/>
                  </a:cubicBezTo>
                  <a:cubicBezTo>
                    <a:pt x="15507" y="13832"/>
                    <a:pt x="17235" y="14788"/>
                    <a:pt x="18531" y="15839"/>
                  </a:cubicBezTo>
                  <a:cubicBezTo>
                    <a:pt x="19827" y="16890"/>
                    <a:pt x="20691" y="18037"/>
                    <a:pt x="18099" y="18993"/>
                  </a:cubicBezTo>
                  <a:cubicBezTo>
                    <a:pt x="15507" y="19949"/>
                    <a:pt x="9459" y="20713"/>
                    <a:pt x="3411" y="2147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8" name="Line"/>
            <p:cNvSpPr/>
            <p:nvPr/>
          </p:nvSpPr>
          <p:spPr>
            <a:xfrm>
              <a:off x="2731780" y="1805382"/>
              <a:ext cx="34879" cy="139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7200" y="14400"/>
                    <a:pt x="14400" y="72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69" name="Line"/>
            <p:cNvSpPr/>
            <p:nvPr/>
          </p:nvSpPr>
          <p:spPr>
            <a:xfrm>
              <a:off x="1580801" y="2726165"/>
              <a:ext cx="209270" cy="209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480" y="21600"/>
                  </a:moveTo>
                  <a:cubicBezTo>
                    <a:pt x="5280" y="21600"/>
                    <a:pt x="4080" y="21600"/>
                    <a:pt x="2760" y="20400"/>
                  </a:cubicBezTo>
                  <a:cubicBezTo>
                    <a:pt x="1440" y="19200"/>
                    <a:pt x="0" y="16800"/>
                    <a:pt x="0" y="14400"/>
                  </a:cubicBezTo>
                  <a:cubicBezTo>
                    <a:pt x="0" y="12000"/>
                    <a:pt x="1440" y="9600"/>
                    <a:pt x="5280" y="7200"/>
                  </a:cubicBezTo>
                  <a:cubicBezTo>
                    <a:pt x="9120" y="4800"/>
                    <a:pt x="15360" y="24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0" name="Line"/>
            <p:cNvSpPr/>
            <p:nvPr/>
          </p:nvSpPr>
          <p:spPr>
            <a:xfrm>
              <a:off x="2076071" y="2705238"/>
              <a:ext cx="69757" cy="2092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320" y="6240"/>
                    <a:pt x="8640" y="12480"/>
                    <a:pt x="12240" y="16080"/>
                  </a:cubicBezTo>
                  <a:cubicBezTo>
                    <a:pt x="15840" y="19680"/>
                    <a:pt x="18720" y="2064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1" name="Line"/>
            <p:cNvSpPr/>
            <p:nvPr/>
          </p:nvSpPr>
          <p:spPr>
            <a:xfrm>
              <a:off x="2062120" y="2517694"/>
              <a:ext cx="207379" cy="2433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127" extrusionOk="0">
                  <a:moveTo>
                    <a:pt x="0" y="1142"/>
                  </a:moveTo>
                  <a:cubicBezTo>
                    <a:pt x="2787" y="334"/>
                    <a:pt x="5574" y="-473"/>
                    <a:pt x="9290" y="334"/>
                  </a:cubicBezTo>
                  <a:cubicBezTo>
                    <a:pt x="13006" y="1142"/>
                    <a:pt x="17652" y="3564"/>
                    <a:pt x="19626" y="5785"/>
                  </a:cubicBezTo>
                  <a:cubicBezTo>
                    <a:pt x="21600" y="8005"/>
                    <a:pt x="20903" y="10024"/>
                    <a:pt x="17419" y="12548"/>
                  </a:cubicBezTo>
                  <a:cubicBezTo>
                    <a:pt x="13935" y="15071"/>
                    <a:pt x="7665" y="18099"/>
                    <a:pt x="1394" y="2112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2" name="Line"/>
            <p:cNvSpPr/>
            <p:nvPr/>
          </p:nvSpPr>
          <p:spPr>
            <a:xfrm>
              <a:off x="2251607" y="2726165"/>
              <a:ext cx="250419" cy="1982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06" h="20926" extrusionOk="0">
                  <a:moveTo>
                    <a:pt x="9570" y="1473"/>
                  </a:moveTo>
                  <a:cubicBezTo>
                    <a:pt x="6349" y="6136"/>
                    <a:pt x="3128" y="10800"/>
                    <a:pt x="1423" y="13745"/>
                  </a:cubicBezTo>
                  <a:cubicBezTo>
                    <a:pt x="-283" y="16691"/>
                    <a:pt x="-472" y="17918"/>
                    <a:pt x="949" y="19145"/>
                  </a:cubicBezTo>
                  <a:cubicBezTo>
                    <a:pt x="2370" y="20373"/>
                    <a:pt x="5402" y="21600"/>
                    <a:pt x="8907" y="20495"/>
                  </a:cubicBezTo>
                  <a:cubicBezTo>
                    <a:pt x="12412" y="19391"/>
                    <a:pt x="16391" y="15955"/>
                    <a:pt x="18570" y="12886"/>
                  </a:cubicBezTo>
                  <a:cubicBezTo>
                    <a:pt x="20749" y="9818"/>
                    <a:pt x="21128" y="7118"/>
                    <a:pt x="18949" y="5032"/>
                  </a:cubicBezTo>
                  <a:cubicBezTo>
                    <a:pt x="16770" y="2945"/>
                    <a:pt x="12033" y="1473"/>
                    <a:pt x="729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3" name="Line"/>
            <p:cNvSpPr/>
            <p:nvPr/>
          </p:nvSpPr>
          <p:spPr>
            <a:xfrm>
              <a:off x="2564364" y="2572701"/>
              <a:ext cx="48830" cy="3348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114" y="450"/>
                    <a:pt x="8229" y="900"/>
                    <a:pt x="10286" y="2700"/>
                  </a:cubicBezTo>
                  <a:cubicBezTo>
                    <a:pt x="12343" y="4500"/>
                    <a:pt x="12343" y="7650"/>
                    <a:pt x="10800" y="10575"/>
                  </a:cubicBezTo>
                  <a:cubicBezTo>
                    <a:pt x="9257" y="13500"/>
                    <a:pt x="6171" y="16200"/>
                    <a:pt x="5143" y="18000"/>
                  </a:cubicBezTo>
                  <a:cubicBezTo>
                    <a:pt x="4114" y="19800"/>
                    <a:pt x="5143" y="20700"/>
                    <a:pt x="8228" y="21150"/>
                  </a:cubicBezTo>
                  <a:cubicBezTo>
                    <a:pt x="11314" y="21600"/>
                    <a:pt x="16457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4" name="Line"/>
            <p:cNvSpPr/>
            <p:nvPr/>
          </p:nvSpPr>
          <p:spPr>
            <a:xfrm>
              <a:off x="2703876" y="2642458"/>
              <a:ext cx="62782" cy="2232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4000" y="225"/>
                    <a:pt x="8000" y="450"/>
                    <a:pt x="10400" y="2812"/>
                  </a:cubicBezTo>
                  <a:cubicBezTo>
                    <a:pt x="12800" y="5175"/>
                    <a:pt x="13600" y="9675"/>
                    <a:pt x="13200" y="12600"/>
                  </a:cubicBezTo>
                  <a:cubicBezTo>
                    <a:pt x="12800" y="15525"/>
                    <a:pt x="11200" y="16875"/>
                    <a:pt x="10000" y="18113"/>
                  </a:cubicBezTo>
                  <a:cubicBezTo>
                    <a:pt x="8800" y="19350"/>
                    <a:pt x="8000" y="20475"/>
                    <a:pt x="10000" y="21038"/>
                  </a:cubicBezTo>
                  <a:cubicBezTo>
                    <a:pt x="12000" y="21600"/>
                    <a:pt x="16800" y="21600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5" name="Line"/>
            <p:cNvSpPr/>
            <p:nvPr/>
          </p:nvSpPr>
          <p:spPr>
            <a:xfrm>
              <a:off x="2864418" y="2684312"/>
              <a:ext cx="439665" cy="572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600" extrusionOk="0">
                  <a:moveTo>
                    <a:pt x="1352" y="0"/>
                  </a:moveTo>
                  <a:cubicBezTo>
                    <a:pt x="1805" y="263"/>
                    <a:pt x="2257" y="527"/>
                    <a:pt x="2257" y="1141"/>
                  </a:cubicBezTo>
                  <a:cubicBezTo>
                    <a:pt x="2257" y="1756"/>
                    <a:pt x="1805" y="2722"/>
                    <a:pt x="1296" y="3688"/>
                  </a:cubicBezTo>
                  <a:cubicBezTo>
                    <a:pt x="787" y="4654"/>
                    <a:pt x="221" y="5619"/>
                    <a:pt x="52" y="6585"/>
                  </a:cubicBezTo>
                  <a:cubicBezTo>
                    <a:pt x="-118" y="7551"/>
                    <a:pt x="108" y="8517"/>
                    <a:pt x="1069" y="8649"/>
                  </a:cubicBezTo>
                  <a:cubicBezTo>
                    <a:pt x="2031" y="8780"/>
                    <a:pt x="3727" y="8078"/>
                    <a:pt x="5310" y="7200"/>
                  </a:cubicBezTo>
                  <a:cubicBezTo>
                    <a:pt x="6894" y="6322"/>
                    <a:pt x="8364" y="5268"/>
                    <a:pt x="9381" y="4698"/>
                  </a:cubicBezTo>
                  <a:cubicBezTo>
                    <a:pt x="10399" y="4127"/>
                    <a:pt x="10965" y="4039"/>
                    <a:pt x="11417" y="4171"/>
                  </a:cubicBezTo>
                  <a:cubicBezTo>
                    <a:pt x="11869" y="4302"/>
                    <a:pt x="12209" y="4654"/>
                    <a:pt x="12378" y="5049"/>
                  </a:cubicBezTo>
                  <a:cubicBezTo>
                    <a:pt x="12548" y="5444"/>
                    <a:pt x="12548" y="5883"/>
                    <a:pt x="12209" y="6410"/>
                  </a:cubicBezTo>
                  <a:cubicBezTo>
                    <a:pt x="11869" y="6937"/>
                    <a:pt x="11191" y="7551"/>
                    <a:pt x="11361" y="7595"/>
                  </a:cubicBezTo>
                  <a:cubicBezTo>
                    <a:pt x="11530" y="7639"/>
                    <a:pt x="12548" y="7112"/>
                    <a:pt x="13509" y="6454"/>
                  </a:cubicBezTo>
                  <a:cubicBezTo>
                    <a:pt x="14470" y="5795"/>
                    <a:pt x="15375" y="5005"/>
                    <a:pt x="16110" y="4390"/>
                  </a:cubicBezTo>
                  <a:cubicBezTo>
                    <a:pt x="16845" y="3776"/>
                    <a:pt x="17411" y="3337"/>
                    <a:pt x="17976" y="3161"/>
                  </a:cubicBezTo>
                  <a:cubicBezTo>
                    <a:pt x="18542" y="2985"/>
                    <a:pt x="19107" y="3073"/>
                    <a:pt x="19786" y="4039"/>
                  </a:cubicBezTo>
                  <a:cubicBezTo>
                    <a:pt x="20464" y="5005"/>
                    <a:pt x="21256" y="6849"/>
                    <a:pt x="21369" y="9527"/>
                  </a:cubicBezTo>
                  <a:cubicBezTo>
                    <a:pt x="21482" y="12205"/>
                    <a:pt x="20917" y="15717"/>
                    <a:pt x="20464" y="17868"/>
                  </a:cubicBezTo>
                  <a:cubicBezTo>
                    <a:pt x="20012" y="20020"/>
                    <a:pt x="19673" y="20810"/>
                    <a:pt x="19333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6" name="Line"/>
            <p:cNvSpPr/>
            <p:nvPr/>
          </p:nvSpPr>
          <p:spPr>
            <a:xfrm>
              <a:off x="3729294" y="2484536"/>
              <a:ext cx="181368" cy="4229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2" extrusionOk="0">
                  <a:moveTo>
                    <a:pt x="21600" y="4475"/>
                  </a:moveTo>
                  <a:cubicBezTo>
                    <a:pt x="21600" y="3767"/>
                    <a:pt x="21600" y="3059"/>
                    <a:pt x="20215" y="2292"/>
                  </a:cubicBezTo>
                  <a:cubicBezTo>
                    <a:pt x="18831" y="1524"/>
                    <a:pt x="16062" y="698"/>
                    <a:pt x="13846" y="285"/>
                  </a:cubicBezTo>
                  <a:cubicBezTo>
                    <a:pt x="11631" y="-128"/>
                    <a:pt x="9969" y="-128"/>
                    <a:pt x="8308" y="521"/>
                  </a:cubicBezTo>
                  <a:cubicBezTo>
                    <a:pt x="6646" y="1170"/>
                    <a:pt x="4985" y="2469"/>
                    <a:pt x="3877" y="5302"/>
                  </a:cubicBezTo>
                  <a:cubicBezTo>
                    <a:pt x="2769" y="8134"/>
                    <a:pt x="2215" y="12502"/>
                    <a:pt x="1938" y="15393"/>
                  </a:cubicBezTo>
                  <a:cubicBezTo>
                    <a:pt x="1662" y="18285"/>
                    <a:pt x="1662" y="19702"/>
                    <a:pt x="1385" y="20469"/>
                  </a:cubicBezTo>
                  <a:cubicBezTo>
                    <a:pt x="1108" y="21236"/>
                    <a:pt x="554" y="21354"/>
                    <a:pt x="0" y="214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7" name="Line"/>
            <p:cNvSpPr/>
            <p:nvPr/>
          </p:nvSpPr>
          <p:spPr>
            <a:xfrm>
              <a:off x="3673488" y="2691287"/>
              <a:ext cx="425515" cy="243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03" extrusionOk="0">
                  <a:moveTo>
                    <a:pt x="0" y="6789"/>
                  </a:moveTo>
                  <a:cubicBezTo>
                    <a:pt x="1889" y="8023"/>
                    <a:pt x="3777" y="9257"/>
                    <a:pt x="5370" y="9874"/>
                  </a:cubicBezTo>
                  <a:cubicBezTo>
                    <a:pt x="6964" y="10491"/>
                    <a:pt x="8262" y="10491"/>
                    <a:pt x="9030" y="9977"/>
                  </a:cubicBezTo>
                  <a:cubicBezTo>
                    <a:pt x="9797" y="9463"/>
                    <a:pt x="10033" y="8434"/>
                    <a:pt x="10269" y="8434"/>
                  </a:cubicBezTo>
                  <a:cubicBezTo>
                    <a:pt x="10505" y="8434"/>
                    <a:pt x="10741" y="9463"/>
                    <a:pt x="11036" y="11417"/>
                  </a:cubicBezTo>
                  <a:cubicBezTo>
                    <a:pt x="11331" y="13371"/>
                    <a:pt x="11685" y="16251"/>
                    <a:pt x="11744" y="18309"/>
                  </a:cubicBezTo>
                  <a:cubicBezTo>
                    <a:pt x="11803" y="20366"/>
                    <a:pt x="11567" y="21600"/>
                    <a:pt x="11685" y="21497"/>
                  </a:cubicBezTo>
                  <a:cubicBezTo>
                    <a:pt x="11803" y="21394"/>
                    <a:pt x="12275" y="19954"/>
                    <a:pt x="13220" y="16560"/>
                  </a:cubicBezTo>
                  <a:cubicBezTo>
                    <a:pt x="14164" y="13166"/>
                    <a:pt x="15580" y="7817"/>
                    <a:pt x="17056" y="4731"/>
                  </a:cubicBezTo>
                  <a:cubicBezTo>
                    <a:pt x="18531" y="1646"/>
                    <a:pt x="20066" y="823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8" name="Line"/>
            <p:cNvSpPr/>
            <p:nvPr/>
          </p:nvSpPr>
          <p:spPr>
            <a:xfrm>
              <a:off x="4066011" y="2733140"/>
              <a:ext cx="233990" cy="217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0" h="21493" extrusionOk="0">
                  <a:moveTo>
                    <a:pt x="16346" y="0"/>
                  </a:moveTo>
                  <a:cubicBezTo>
                    <a:pt x="13381" y="2757"/>
                    <a:pt x="10416" y="5515"/>
                    <a:pt x="7875" y="8387"/>
                  </a:cubicBezTo>
                  <a:cubicBezTo>
                    <a:pt x="5334" y="11260"/>
                    <a:pt x="3216" y="14247"/>
                    <a:pt x="1840" y="16200"/>
                  </a:cubicBezTo>
                  <a:cubicBezTo>
                    <a:pt x="463" y="18153"/>
                    <a:pt x="-172" y="19072"/>
                    <a:pt x="40" y="19417"/>
                  </a:cubicBezTo>
                  <a:cubicBezTo>
                    <a:pt x="252" y="19762"/>
                    <a:pt x="1310" y="19532"/>
                    <a:pt x="3957" y="18038"/>
                  </a:cubicBezTo>
                  <a:cubicBezTo>
                    <a:pt x="6604" y="16545"/>
                    <a:pt x="10840" y="13787"/>
                    <a:pt x="13487" y="11949"/>
                  </a:cubicBezTo>
                  <a:cubicBezTo>
                    <a:pt x="16134" y="10111"/>
                    <a:pt x="17193" y="9192"/>
                    <a:pt x="18252" y="8617"/>
                  </a:cubicBezTo>
                  <a:cubicBezTo>
                    <a:pt x="19310" y="8043"/>
                    <a:pt x="20369" y="7813"/>
                    <a:pt x="20899" y="8847"/>
                  </a:cubicBezTo>
                  <a:cubicBezTo>
                    <a:pt x="21428" y="9881"/>
                    <a:pt x="21428" y="12179"/>
                    <a:pt x="21004" y="14132"/>
                  </a:cubicBezTo>
                  <a:cubicBezTo>
                    <a:pt x="20581" y="16085"/>
                    <a:pt x="19734" y="17694"/>
                    <a:pt x="19099" y="19072"/>
                  </a:cubicBezTo>
                  <a:cubicBezTo>
                    <a:pt x="18463" y="20451"/>
                    <a:pt x="18040" y="21600"/>
                    <a:pt x="18146" y="21485"/>
                  </a:cubicBezTo>
                  <a:cubicBezTo>
                    <a:pt x="18252" y="21370"/>
                    <a:pt x="18887" y="19991"/>
                    <a:pt x="19522" y="186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79" name="Line"/>
            <p:cNvSpPr/>
            <p:nvPr/>
          </p:nvSpPr>
          <p:spPr>
            <a:xfrm>
              <a:off x="4336174" y="2649433"/>
              <a:ext cx="949676" cy="3086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1398" extrusionOk="0">
                  <a:moveTo>
                    <a:pt x="0" y="11122"/>
                  </a:moveTo>
                  <a:cubicBezTo>
                    <a:pt x="263" y="10316"/>
                    <a:pt x="526" y="9510"/>
                    <a:pt x="815" y="9027"/>
                  </a:cubicBezTo>
                  <a:cubicBezTo>
                    <a:pt x="1104" y="8543"/>
                    <a:pt x="1419" y="8382"/>
                    <a:pt x="1629" y="8704"/>
                  </a:cubicBezTo>
                  <a:cubicBezTo>
                    <a:pt x="1839" y="9027"/>
                    <a:pt x="1945" y="9833"/>
                    <a:pt x="1945" y="11445"/>
                  </a:cubicBezTo>
                  <a:cubicBezTo>
                    <a:pt x="1945" y="13057"/>
                    <a:pt x="1839" y="15475"/>
                    <a:pt x="1708" y="17167"/>
                  </a:cubicBezTo>
                  <a:cubicBezTo>
                    <a:pt x="1577" y="18860"/>
                    <a:pt x="1419" y="19827"/>
                    <a:pt x="1445" y="19827"/>
                  </a:cubicBezTo>
                  <a:cubicBezTo>
                    <a:pt x="1472" y="19827"/>
                    <a:pt x="1682" y="18860"/>
                    <a:pt x="2076" y="17167"/>
                  </a:cubicBezTo>
                  <a:cubicBezTo>
                    <a:pt x="2470" y="15475"/>
                    <a:pt x="3048" y="13057"/>
                    <a:pt x="3416" y="11445"/>
                  </a:cubicBezTo>
                  <a:cubicBezTo>
                    <a:pt x="3784" y="9833"/>
                    <a:pt x="3942" y="9027"/>
                    <a:pt x="4231" y="8946"/>
                  </a:cubicBezTo>
                  <a:cubicBezTo>
                    <a:pt x="4520" y="8866"/>
                    <a:pt x="4940" y="9510"/>
                    <a:pt x="5203" y="10961"/>
                  </a:cubicBezTo>
                  <a:cubicBezTo>
                    <a:pt x="5466" y="12412"/>
                    <a:pt x="5571" y="14669"/>
                    <a:pt x="5545" y="16119"/>
                  </a:cubicBezTo>
                  <a:cubicBezTo>
                    <a:pt x="5518" y="17570"/>
                    <a:pt x="5361" y="18215"/>
                    <a:pt x="5177" y="18860"/>
                  </a:cubicBezTo>
                  <a:cubicBezTo>
                    <a:pt x="4993" y="19504"/>
                    <a:pt x="4782" y="20149"/>
                    <a:pt x="4730" y="19988"/>
                  </a:cubicBezTo>
                  <a:cubicBezTo>
                    <a:pt x="4677" y="19827"/>
                    <a:pt x="4782" y="18860"/>
                    <a:pt x="5045" y="17651"/>
                  </a:cubicBezTo>
                  <a:cubicBezTo>
                    <a:pt x="5308" y="16442"/>
                    <a:pt x="5728" y="14991"/>
                    <a:pt x="6228" y="14266"/>
                  </a:cubicBezTo>
                  <a:cubicBezTo>
                    <a:pt x="6727" y="13540"/>
                    <a:pt x="7305" y="13540"/>
                    <a:pt x="7778" y="14266"/>
                  </a:cubicBezTo>
                  <a:cubicBezTo>
                    <a:pt x="8251" y="14991"/>
                    <a:pt x="8619" y="16442"/>
                    <a:pt x="8908" y="17490"/>
                  </a:cubicBezTo>
                  <a:cubicBezTo>
                    <a:pt x="9197" y="18537"/>
                    <a:pt x="9407" y="19182"/>
                    <a:pt x="9670" y="19101"/>
                  </a:cubicBezTo>
                  <a:cubicBezTo>
                    <a:pt x="9933" y="19021"/>
                    <a:pt x="10248" y="18215"/>
                    <a:pt x="10721" y="16764"/>
                  </a:cubicBezTo>
                  <a:cubicBezTo>
                    <a:pt x="11194" y="15313"/>
                    <a:pt x="11825" y="13218"/>
                    <a:pt x="12166" y="11606"/>
                  </a:cubicBezTo>
                  <a:cubicBezTo>
                    <a:pt x="12508" y="9994"/>
                    <a:pt x="12561" y="8866"/>
                    <a:pt x="12455" y="8382"/>
                  </a:cubicBezTo>
                  <a:cubicBezTo>
                    <a:pt x="12350" y="7899"/>
                    <a:pt x="12088" y="8060"/>
                    <a:pt x="11693" y="9188"/>
                  </a:cubicBezTo>
                  <a:cubicBezTo>
                    <a:pt x="11299" y="10316"/>
                    <a:pt x="10774" y="12412"/>
                    <a:pt x="10432" y="14024"/>
                  </a:cubicBezTo>
                  <a:cubicBezTo>
                    <a:pt x="10091" y="15636"/>
                    <a:pt x="9933" y="16764"/>
                    <a:pt x="9828" y="17893"/>
                  </a:cubicBezTo>
                  <a:cubicBezTo>
                    <a:pt x="9723" y="19021"/>
                    <a:pt x="9670" y="20149"/>
                    <a:pt x="9828" y="20794"/>
                  </a:cubicBezTo>
                  <a:cubicBezTo>
                    <a:pt x="9985" y="21439"/>
                    <a:pt x="10353" y="21600"/>
                    <a:pt x="10984" y="21116"/>
                  </a:cubicBezTo>
                  <a:cubicBezTo>
                    <a:pt x="11615" y="20633"/>
                    <a:pt x="12508" y="19504"/>
                    <a:pt x="13191" y="18134"/>
                  </a:cubicBezTo>
                  <a:cubicBezTo>
                    <a:pt x="13874" y="16764"/>
                    <a:pt x="14347" y="15152"/>
                    <a:pt x="14715" y="13701"/>
                  </a:cubicBezTo>
                  <a:cubicBezTo>
                    <a:pt x="15083" y="12251"/>
                    <a:pt x="15346" y="10961"/>
                    <a:pt x="15504" y="10719"/>
                  </a:cubicBezTo>
                  <a:cubicBezTo>
                    <a:pt x="15661" y="10478"/>
                    <a:pt x="15714" y="11284"/>
                    <a:pt x="15661" y="12573"/>
                  </a:cubicBezTo>
                  <a:cubicBezTo>
                    <a:pt x="15609" y="13863"/>
                    <a:pt x="15451" y="15636"/>
                    <a:pt x="15320" y="16925"/>
                  </a:cubicBezTo>
                  <a:cubicBezTo>
                    <a:pt x="15188" y="18215"/>
                    <a:pt x="15083" y="19021"/>
                    <a:pt x="15162" y="19182"/>
                  </a:cubicBezTo>
                  <a:cubicBezTo>
                    <a:pt x="15241" y="19343"/>
                    <a:pt x="15504" y="18860"/>
                    <a:pt x="15845" y="18134"/>
                  </a:cubicBezTo>
                  <a:cubicBezTo>
                    <a:pt x="16187" y="17409"/>
                    <a:pt x="16607" y="16442"/>
                    <a:pt x="16949" y="15958"/>
                  </a:cubicBezTo>
                  <a:cubicBezTo>
                    <a:pt x="17291" y="15475"/>
                    <a:pt x="17553" y="15475"/>
                    <a:pt x="17764" y="15797"/>
                  </a:cubicBezTo>
                  <a:cubicBezTo>
                    <a:pt x="17974" y="16119"/>
                    <a:pt x="18131" y="16764"/>
                    <a:pt x="18236" y="17490"/>
                  </a:cubicBezTo>
                  <a:cubicBezTo>
                    <a:pt x="18342" y="18215"/>
                    <a:pt x="18394" y="19021"/>
                    <a:pt x="18526" y="19666"/>
                  </a:cubicBezTo>
                  <a:cubicBezTo>
                    <a:pt x="18657" y="20310"/>
                    <a:pt x="18867" y="20794"/>
                    <a:pt x="19340" y="20472"/>
                  </a:cubicBezTo>
                  <a:cubicBezTo>
                    <a:pt x="19813" y="20149"/>
                    <a:pt x="20549" y="19021"/>
                    <a:pt x="20996" y="16684"/>
                  </a:cubicBezTo>
                  <a:cubicBezTo>
                    <a:pt x="21442" y="14346"/>
                    <a:pt x="21600" y="10800"/>
                    <a:pt x="21337" y="7818"/>
                  </a:cubicBezTo>
                  <a:cubicBezTo>
                    <a:pt x="21074" y="4836"/>
                    <a:pt x="20391" y="2418"/>
                    <a:pt x="19708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80" name="Line"/>
            <p:cNvSpPr/>
            <p:nvPr/>
          </p:nvSpPr>
          <p:spPr>
            <a:xfrm>
              <a:off x="5348140" y="2712214"/>
              <a:ext cx="170462" cy="2873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13" h="21352" extrusionOk="0">
                  <a:moveTo>
                    <a:pt x="2530" y="0"/>
                  </a:moveTo>
                  <a:cubicBezTo>
                    <a:pt x="3106" y="2246"/>
                    <a:pt x="3682" y="4493"/>
                    <a:pt x="3106" y="7603"/>
                  </a:cubicBezTo>
                  <a:cubicBezTo>
                    <a:pt x="2530" y="10714"/>
                    <a:pt x="802" y="14688"/>
                    <a:pt x="226" y="17107"/>
                  </a:cubicBezTo>
                  <a:cubicBezTo>
                    <a:pt x="-350" y="19526"/>
                    <a:pt x="226" y="20390"/>
                    <a:pt x="1378" y="20909"/>
                  </a:cubicBezTo>
                  <a:cubicBezTo>
                    <a:pt x="2530" y="21427"/>
                    <a:pt x="4258" y="21600"/>
                    <a:pt x="6994" y="20822"/>
                  </a:cubicBezTo>
                  <a:cubicBezTo>
                    <a:pt x="9730" y="20045"/>
                    <a:pt x="13474" y="18317"/>
                    <a:pt x="16354" y="15466"/>
                  </a:cubicBezTo>
                  <a:cubicBezTo>
                    <a:pt x="19234" y="12614"/>
                    <a:pt x="21250" y="8640"/>
                    <a:pt x="21106" y="5875"/>
                  </a:cubicBezTo>
                  <a:cubicBezTo>
                    <a:pt x="20962" y="3110"/>
                    <a:pt x="18658" y="1555"/>
                    <a:pt x="16498" y="864"/>
                  </a:cubicBezTo>
                  <a:cubicBezTo>
                    <a:pt x="14338" y="173"/>
                    <a:pt x="12322" y="346"/>
                    <a:pt x="10306" y="51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81" name="Line"/>
            <p:cNvSpPr/>
            <p:nvPr/>
          </p:nvSpPr>
          <p:spPr>
            <a:xfrm>
              <a:off x="5466225" y="2712214"/>
              <a:ext cx="251123" cy="1691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54" extrusionOk="0">
                  <a:moveTo>
                    <a:pt x="0" y="6912"/>
                  </a:moveTo>
                  <a:cubicBezTo>
                    <a:pt x="2600" y="11808"/>
                    <a:pt x="5200" y="16704"/>
                    <a:pt x="6700" y="19152"/>
                  </a:cubicBezTo>
                  <a:cubicBezTo>
                    <a:pt x="8200" y="21600"/>
                    <a:pt x="8600" y="21600"/>
                    <a:pt x="10000" y="18864"/>
                  </a:cubicBezTo>
                  <a:cubicBezTo>
                    <a:pt x="11400" y="16128"/>
                    <a:pt x="13800" y="10656"/>
                    <a:pt x="15900" y="7056"/>
                  </a:cubicBezTo>
                  <a:cubicBezTo>
                    <a:pt x="18000" y="3456"/>
                    <a:pt x="19800" y="1728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82" name="Line"/>
            <p:cNvSpPr/>
            <p:nvPr/>
          </p:nvSpPr>
          <p:spPr>
            <a:xfrm>
              <a:off x="5724323" y="2544798"/>
              <a:ext cx="64765" cy="390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46" h="21600" extrusionOk="0">
                  <a:moveTo>
                    <a:pt x="20110" y="0"/>
                  </a:moveTo>
                  <a:cubicBezTo>
                    <a:pt x="20855" y="3086"/>
                    <a:pt x="21600" y="6171"/>
                    <a:pt x="18248" y="9771"/>
                  </a:cubicBezTo>
                  <a:cubicBezTo>
                    <a:pt x="14897" y="13371"/>
                    <a:pt x="7448" y="17486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83" name="Line"/>
            <p:cNvSpPr/>
            <p:nvPr/>
          </p:nvSpPr>
          <p:spPr>
            <a:xfrm>
              <a:off x="5693271" y="2719189"/>
              <a:ext cx="337981" cy="2650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04" h="21600" extrusionOk="0">
                  <a:moveTo>
                    <a:pt x="18397" y="0"/>
                  </a:moveTo>
                  <a:cubicBezTo>
                    <a:pt x="13515" y="1705"/>
                    <a:pt x="8633" y="3411"/>
                    <a:pt x="5600" y="5116"/>
                  </a:cubicBezTo>
                  <a:cubicBezTo>
                    <a:pt x="2567" y="6821"/>
                    <a:pt x="1383" y="8526"/>
                    <a:pt x="718" y="9947"/>
                  </a:cubicBezTo>
                  <a:cubicBezTo>
                    <a:pt x="52" y="11368"/>
                    <a:pt x="-96" y="12505"/>
                    <a:pt x="52" y="13453"/>
                  </a:cubicBezTo>
                  <a:cubicBezTo>
                    <a:pt x="200" y="14400"/>
                    <a:pt x="644" y="15158"/>
                    <a:pt x="3455" y="16105"/>
                  </a:cubicBezTo>
                  <a:cubicBezTo>
                    <a:pt x="6266" y="17053"/>
                    <a:pt x="11444" y="18189"/>
                    <a:pt x="14403" y="18758"/>
                  </a:cubicBezTo>
                  <a:cubicBezTo>
                    <a:pt x="17362" y="19326"/>
                    <a:pt x="18101" y="19326"/>
                    <a:pt x="18915" y="19516"/>
                  </a:cubicBezTo>
                  <a:cubicBezTo>
                    <a:pt x="19729" y="19705"/>
                    <a:pt x="20616" y="20084"/>
                    <a:pt x="21060" y="20463"/>
                  </a:cubicBezTo>
                  <a:cubicBezTo>
                    <a:pt x="21504" y="20842"/>
                    <a:pt x="21504" y="21221"/>
                    <a:pt x="2150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84" name="Line"/>
            <p:cNvSpPr/>
            <p:nvPr/>
          </p:nvSpPr>
          <p:spPr>
            <a:xfrm>
              <a:off x="1601728" y="3249337"/>
              <a:ext cx="327855" cy="558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cubicBezTo>
                    <a:pt x="460" y="17100"/>
                    <a:pt x="919" y="12600"/>
                    <a:pt x="4366" y="9450"/>
                  </a:cubicBezTo>
                  <a:cubicBezTo>
                    <a:pt x="7813" y="6300"/>
                    <a:pt x="14247" y="4500"/>
                    <a:pt x="17617" y="3150"/>
                  </a:cubicBezTo>
                  <a:cubicBezTo>
                    <a:pt x="20987" y="1800"/>
                    <a:pt x="21294" y="900"/>
                    <a:pt x="21600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85" name="Line"/>
            <p:cNvSpPr/>
            <p:nvPr/>
          </p:nvSpPr>
          <p:spPr>
            <a:xfrm>
              <a:off x="2103973" y="3128229"/>
              <a:ext cx="272050" cy="2546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748" extrusionOk="0">
                  <a:moveTo>
                    <a:pt x="0" y="12711"/>
                  </a:moveTo>
                  <a:cubicBezTo>
                    <a:pt x="4246" y="10248"/>
                    <a:pt x="8492" y="7785"/>
                    <a:pt x="10985" y="6174"/>
                  </a:cubicBezTo>
                  <a:cubicBezTo>
                    <a:pt x="13477" y="4564"/>
                    <a:pt x="14215" y="3806"/>
                    <a:pt x="14677" y="2953"/>
                  </a:cubicBezTo>
                  <a:cubicBezTo>
                    <a:pt x="15138" y="2101"/>
                    <a:pt x="15323" y="1153"/>
                    <a:pt x="14492" y="490"/>
                  </a:cubicBezTo>
                  <a:cubicBezTo>
                    <a:pt x="13662" y="-173"/>
                    <a:pt x="11815" y="-552"/>
                    <a:pt x="9415" y="2006"/>
                  </a:cubicBezTo>
                  <a:cubicBezTo>
                    <a:pt x="7015" y="4564"/>
                    <a:pt x="4062" y="10059"/>
                    <a:pt x="2769" y="13753"/>
                  </a:cubicBezTo>
                  <a:cubicBezTo>
                    <a:pt x="1477" y="17448"/>
                    <a:pt x="1846" y="19343"/>
                    <a:pt x="4338" y="20195"/>
                  </a:cubicBezTo>
                  <a:cubicBezTo>
                    <a:pt x="6831" y="21048"/>
                    <a:pt x="11446" y="20859"/>
                    <a:pt x="14677" y="20006"/>
                  </a:cubicBezTo>
                  <a:cubicBezTo>
                    <a:pt x="17908" y="19153"/>
                    <a:pt x="19754" y="17637"/>
                    <a:pt x="21600" y="1612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86" name="Line"/>
            <p:cNvSpPr/>
            <p:nvPr/>
          </p:nvSpPr>
          <p:spPr>
            <a:xfrm>
              <a:off x="2443867" y="3071400"/>
              <a:ext cx="762256" cy="375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3" h="21422" extrusionOk="0">
                  <a:moveTo>
                    <a:pt x="1433" y="2190"/>
                  </a:moveTo>
                  <a:cubicBezTo>
                    <a:pt x="1630" y="1130"/>
                    <a:pt x="1827" y="70"/>
                    <a:pt x="1860" y="3"/>
                  </a:cubicBezTo>
                  <a:cubicBezTo>
                    <a:pt x="1893" y="-63"/>
                    <a:pt x="1761" y="865"/>
                    <a:pt x="1597" y="3382"/>
                  </a:cubicBezTo>
                  <a:cubicBezTo>
                    <a:pt x="1433" y="5900"/>
                    <a:pt x="1236" y="10008"/>
                    <a:pt x="1138" y="12393"/>
                  </a:cubicBezTo>
                  <a:cubicBezTo>
                    <a:pt x="1039" y="14779"/>
                    <a:pt x="1039" y="15441"/>
                    <a:pt x="1138" y="16170"/>
                  </a:cubicBezTo>
                  <a:cubicBezTo>
                    <a:pt x="1236" y="16899"/>
                    <a:pt x="1433" y="17694"/>
                    <a:pt x="1466" y="17694"/>
                  </a:cubicBezTo>
                  <a:cubicBezTo>
                    <a:pt x="1499" y="17694"/>
                    <a:pt x="1367" y="16899"/>
                    <a:pt x="1170" y="16104"/>
                  </a:cubicBezTo>
                  <a:cubicBezTo>
                    <a:pt x="973" y="15309"/>
                    <a:pt x="711" y="14514"/>
                    <a:pt x="448" y="13586"/>
                  </a:cubicBezTo>
                  <a:cubicBezTo>
                    <a:pt x="186" y="12658"/>
                    <a:pt x="-77" y="11598"/>
                    <a:pt x="21" y="10936"/>
                  </a:cubicBezTo>
                  <a:cubicBezTo>
                    <a:pt x="120" y="10273"/>
                    <a:pt x="580" y="10008"/>
                    <a:pt x="2024" y="9412"/>
                  </a:cubicBezTo>
                  <a:cubicBezTo>
                    <a:pt x="3468" y="8816"/>
                    <a:pt x="5897" y="7888"/>
                    <a:pt x="7408" y="7358"/>
                  </a:cubicBezTo>
                  <a:cubicBezTo>
                    <a:pt x="8918" y="6828"/>
                    <a:pt x="9508" y="6695"/>
                    <a:pt x="9968" y="6497"/>
                  </a:cubicBezTo>
                  <a:cubicBezTo>
                    <a:pt x="10428" y="6298"/>
                    <a:pt x="10756" y="6033"/>
                    <a:pt x="10723" y="6165"/>
                  </a:cubicBezTo>
                  <a:cubicBezTo>
                    <a:pt x="10690" y="6298"/>
                    <a:pt x="10296" y="6828"/>
                    <a:pt x="9476" y="8484"/>
                  </a:cubicBezTo>
                  <a:cubicBezTo>
                    <a:pt x="8655" y="10141"/>
                    <a:pt x="7408" y="12924"/>
                    <a:pt x="6685" y="15044"/>
                  </a:cubicBezTo>
                  <a:cubicBezTo>
                    <a:pt x="5963" y="17164"/>
                    <a:pt x="5766" y="18622"/>
                    <a:pt x="5766" y="19616"/>
                  </a:cubicBezTo>
                  <a:cubicBezTo>
                    <a:pt x="5766" y="20609"/>
                    <a:pt x="5963" y="21139"/>
                    <a:pt x="6751" y="21338"/>
                  </a:cubicBezTo>
                  <a:cubicBezTo>
                    <a:pt x="7539" y="21537"/>
                    <a:pt x="8918" y="21404"/>
                    <a:pt x="10625" y="20676"/>
                  </a:cubicBezTo>
                  <a:cubicBezTo>
                    <a:pt x="12332" y="19947"/>
                    <a:pt x="14367" y="18622"/>
                    <a:pt x="15942" y="17760"/>
                  </a:cubicBezTo>
                  <a:cubicBezTo>
                    <a:pt x="17518" y="16899"/>
                    <a:pt x="18634" y="16501"/>
                    <a:pt x="19488" y="16435"/>
                  </a:cubicBezTo>
                  <a:cubicBezTo>
                    <a:pt x="20341" y="16369"/>
                    <a:pt x="20932" y="16634"/>
                    <a:pt x="21523" y="168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grpSp>
        <p:nvGrpSpPr>
          <p:cNvPr id="13135" name="Drawing"/>
          <p:cNvGrpSpPr/>
          <p:nvPr/>
        </p:nvGrpSpPr>
        <p:grpSpPr>
          <a:xfrm>
            <a:off x="904227" y="757795"/>
            <a:ext cx="10047507" cy="2304169"/>
            <a:chOff x="0" y="0"/>
            <a:chExt cx="10047506" cy="2304168"/>
          </a:xfrm>
        </p:grpSpPr>
        <p:sp>
          <p:nvSpPr>
            <p:cNvPr id="13088" name="Line"/>
            <p:cNvSpPr/>
            <p:nvPr/>
          </p:nvSpPr>
          <p:spPr>
            <a:xfrm>
              <a:off x="1397476" y="1697355"/>
              <a:ext cx="34875" cy="4882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5840" y="2263"/>
                    <a:pt x="10080" y="4526"/>
                    <a:pt x="7920" y="7457"/>
                  </a:cubicBezTo>
                  <a:cubicBezTo>
                    <a:pt x="5760" y="10389"/>
                    <a:pt x="7200" y="13989"/>
                    <a:pt x="6480" y="16457"/>
                  </a:cubicBezTo>
                  <a:cubicBezTo>
                    <a:pt x="5760" y="18926"/>
                    <a:pt x="2880" y="2026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89" name="Line"/>
            <p:cNvSpPr/>
            <p:nvPr/>
          </p:nvSpPr>
          <p:spPr>
            <a:xfrm>
              <a:off x="1118482" y="1469067"/>
              <a:ext cx="781185" cy="7095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43" extrusionOk="0">
                  <a:moveTo>
                    <a:pt x="0" y="15402"/>
                  </a:moveTo>
                  <a:cubicBezTo>
                    <a:pt x="193" y="14272"/>
                    <a:pt x="386" y="13143"/>
                    <a:pt x="1157" y="11837"/>
                  </a:cubicBezTo>
                  <a:cubicBezTo>
                    <a:pt x="1929" y="10531"/>
                    <a:pt x="3279" y="9049"/>
                    <a:pt x="4821" y="7390"/>
                  </a:cubicBezTo>
                  <a:cubicBezTo>
                    <a:pt x="6364" y="5731"/>
                    <a:pt x="8100" y="3896"/>
                    <a:pt x="9193" y="2696"/>
                  </a:cubicBezTo>
                  <a:cubicBezTo>
                    <a:pt x="10286" y="1496"/>
                    <a:pt x="10736" y="931"/>
                    <a:pt x="11186" y="543"/>
                  </a:cubicBezTo>
                  <a:cubicBezTo>
                    <a:pt x="11636" y="155"/>
                    <a:pt x="12086" y="-57"/>
                    <a:pt x="12407" y="14"/>
                  </a:cubicBezTo>
                  <a:cubicBezTo>
                    <a:pt x="12729" y="84"/>
                    <a:pt x="12921" y="437"/>
                    <a:pt x="13146" y="1814"/>
                  </a:cubicBezTo>
                  <a:cubicBezTo>
                    <a:pt x="13371" y="3190"/>
                    <a:pt x="13629" y="5590"/>
                    <a:pt x="13789" y="8237"/>
                  </a:cubicBezTo>
                  <a:cubicBezTo>
                    <a:pt x="13950" y="10884"/>
                    <a:pt x="14014" y="13778"/>
                    <a:pt x="14046" y="15578"/>
                  </a:cubicBezTo>
                  <a:cubicBezTo>
                    <a:pt x="14079" y="17378"/>
                    <a:pt x="14079" y="18084"/>
                    <a:pt x="14143" y="18614"/>
                  </a:cubicBezTo>
                  <a:cubicBezTo>
                    <a:pt x="14207" y="19143"/>
                    <a:pt x="14336" y="19496"/>
                    <a:pt x="14593" y="19567"/>
                  </a:cubicBezTo>
                  <a:cubicBezTo>
                    <a:pt x="14850" y="19637"/>
                    <a:pt x="15236" y="19425"/>
                    <a:pt x="15846" y="18472"/>
                  </a:cubicBezTo>
                  <a:cubicBezTo>
                    <a:pt x="16457" y="17519"/>
                    <a:pt x="17293" y="15825"/>
                    <a:pt x="17775" y="14661"/>
                  </a:cubicBezTo>
                  <a:cubicBezTo>
                    <a:pt x="18257" y="13496"/>
                    <a:pt x="18386" y="12861"/>
                    <a:pt x="18546" y="12367"/>
                  </a:cubicBezTo>
                  <a:cubicBezTo>
                    <a:pt x="18707" y="11872"/>
                    <a:pt x="18900" y="11519"/>
                    <a:pt x="19125" y="11484"/>
                  </a:cubicBezTo>
                  <a:cubicBezTo>
                    <a:pt x="19350" y="11449"/>
                    <a:pt x="19607" y="11731"/>
                    <a:pt x="19832" y="12755"/>
                  </a:cubicBezTo>
                  <a:cubicBezTo>
                    <a:pt x="20057" y="13778"/>
                    <a:pt x="20250" y="15543"/>
                    <a:pt x="20539" y="17131"/>
                  </a:cubicBezTo>
                  <a:cubicBezTo>
                    <a:pt x="20829" y="18719"/>
                    <a:pt x="21214" y="20131"/>
                    <a:pt x="21600" y="2154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0" name="Line"/>
            <p:cNvSpPr/>
            <p:nvPr/>
          </p:nvSpPr>
          <p:spPr>
            <a:xfrm>
              <a:off x="1943823" y="1783671"/>
              <a:ext cx="227864" cy="2950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3" h="21252" extrusionOk="0">
                  <a:moveTo>
                    <a:pt x="14838" y="9356"/>
                  </a:moveTo>
                  <a:cubicBezTo>
                    <a:pt x="16583" y="7179"/>
                    <a:pt x="18328" y="5003"/>
                    <a:pt x="19092" y="3412"/>
                  </a:cubicBezTo>
                  <a:cubicBezTo>
                    <a:pt x="19856" y="1821"/>
                    <a:pt x="19638" y="817"/>
                    <a:pt x="18874" y="314"/>
                  </a:cubicBezTo>
                  <a:cubicBezTo>
                    <a:pt x="18110" y="-188"/>
                    <a:pt x="16801" y="-188"/>
                    <a:pt x="14728" y="1068"/>
                  </a:cubicBezTo>
                  <a:cubicBezTo>
                    <a:pt x="12656" y="2324"/>
                    <a:pt x="9819" y="4835"/>
                    <a:pt x="7201" y="8017"/>
                  </a:cubicBezTo>
                  <a:cubicBezTo>
                    <a:pt x="4583" y="11198"/>
                    <a:pt x="2183" y="15049"/>
                    <a:pt x="983" y="17393"/>
                  </a:cubicBezTo>
                  <a:cubicBezTo>
                    <a:pt x="-217" y="19738"/>
                    <a:pt x="-217" y="20575"/>
                    <a:pt x="438" y="20993"/>
                  </a:cubicBezTo>
                  <a:cubicBezTo>
                    <a:pt x="1092" y="21412"/>
                    <a:pt x="2401" y="21412"/>
                    <a:pt x="5238" y="20324"/>
                  </a:cubicBezTo>
                  <a:cubicBezTo>
                    <a:pt x="8074" y="19235"/>
                    <a:pt x="12438" y="17059"/>
                    <a:pt x="14838" y="15552"/>
                  </a:cubicBezTo>
                  <a:cubicBezTo>
                    <a:pt x="17238" y="14045"/>
                    <a:pt x="17674" y="13207"/>
                    <a:pt x="17892" y="13207"/>
                  </a:cubicBezTo>
                  <a:cubicBezTo>
                    <a:pt x="18110" y="13207"/>
                    <a:pt x="18110" y="14045"/>
                    <a:pt x="17892" y="14965"/>
                  </a:cubicBezTo>
                  <a:cubicBezTo>
                    <a:pt x="17674" y="15886"/>
                    <a:pt x="17238" y="16891"/>
                    <a:pt x="16910" y="17896"/>
                  </a:cubicBezTo>
                  <a:cubicBezTo>
                    <a:pt x="16583" y="18900"/>
                    <a:pt x="16365" y="19905"/>
                    <a:pt x="16801" y="20407"/>
                  </a:cubicBezTo>
                  <a:cubicBezTo>
                    <a:pt x="17238" y="20910"/>
                    <a:pt x="18328" y="20910"/>
                    <a:pt x="19201" y="20324"/>
                  </a:cubicBezTo>
                  <a:cubicBezTo>
                    <a:pt x="20074" y="19738"/>
                    <a:pt x="20728" y="18565"/>
                    <a:pt x="21383" y="17393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1" name="Line"/>
            <p:cNvSpPr/>
            <p:nvPr/>
          </p:nvSpPr>
          <p:spPr>
            <a:xfrm>
              <a:off x="2192610" y="1913576"/>
              <a:ext cx="306895" cy="2151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97" extrusionOk="0">
                  <a:moveTo>
                    <a:pt x="0" y="1394"/>
                  </a:moveTo>
                  <a:cubicBezTo>
                    <a:pt x="655" y="697"/>
                    <a:pt x="1309" y="0"/>
                    <a:pt x="1964" y="0"/>
                  </a:cubicBezTo>
                  <a:cubicBezTo>
                    <a:pt x="2618" y="0"/>
                    <a:pt x="3273" y="697"/>
                    <a:pt x="3764" y="3600"/>
                  </a:cubicBezTo>
                  <a:cubicBezTo>
                    <a:pt x="4255" y="6503"/>
                    <a:pt x="4582" y="11613"/>
                    <a:pt x="4745" y="14748"/>
                  </a:cubicBezTo>
                  <a:cubicBezTo>
                    <a:pt x="4909" y="17884"/>
                    <a:pt x="4909" y="19045"/>
                    <a:pt x="5236" y="19974"/>
                  </a:cubicBezTo>
                  <a:cubicBezTo>
                    <a:pt x="5564" y="20903"/>
                    <a:pt x="6218" y="21600"/>
                    <a:pt x="6873" y="21484"/>
                  </a:cubicBezTo>
                  <a:cubicBezTo>
                    <a:pt x="7527" y="21368"/>
                    <a:pt x="8182" y="20439"/>
                    <a:pt x="9000" y="18232"/>
                  </a:cubicBezTo>
                  <a:cubicBezTo>
                    <a:pt x="9818" y="16026"/>
                    <a:pt x="10800" y="12542"/>
                    <a:pt x="11373" y="10103"/>
                  </a:cubicBezTo>
                  <a:cubicBezTo>
                    <a:pt x="11945" y="7665"/>
                    <a:pt x="12109" y="6271"/>
                    <a:pt x="12518" y="5226"/>
                  </a:cubicBezTo>
                  <a:cubicBezTo>
                    <a:pt x="12927" y="4181"/>
                    <a:pt x="13582" y="3484"/>
                    <a:pt x="14155" y="3832"/>
                  </a:cubicBezTo>
                  <a:cubicBezTo>
                    <a:pt x="14727" y="4181"/>
                    <a:pt x="15218" y="5574"/>
                    <a:pt x="15627" y="8013"/>
                  </a:cubicBezTo>
                  <a:cubicBezTo>
                    <a:pt x="16036" y="10452"/>
                    <a:pt x="16364" y="13935"/>
                    <a:pt x="16773" y="16258"/>
                  </a:cubicBezTo>
                  <a:cubicBezTo>
                    <a:pt x="17182" y="18581"/>
                    <a:pt x="17673" y="19742"/>
                    <a:pt x="18245" y="19974"/>
                  </a:cubicBezTo>
                  <a:cubicBezTo>
                    <a:pt x="18818" y="20206"/>
                    <a:pt x="19473" y="19510"/>
                    <a:pt x="20045" y="18581"/>
                  </a:cubicBezTo>
                  <a:cubicBezTo>
                    <a:pt x="20618" y="17652"/>
                    <a:pt x="21109" y="16490"/>
                    <a:pt x="21600" y="1532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2" name="Line"/>
            <p:cNvSpPr/>
            <p:nvPr/>
          </p:nvSpPr>
          <p:spPr>
            <a:xfrm>
              <a:off x="2559953" y="1648531"/>
              <a:ext cx="58125" cy="425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64" y="0"/>
                  </a:moveTo>
                  <a:cubicBezTo>
                    <a:pt x="3456" y="1062"/>
                    <a:pt x="6048" y="2125"/>
                    <a:pt x="5184" y="4485"/>
                  </a:cubicBezTo>
                  <a:cubicBezTo>
                    <a:pt x="4320" y="6846"/>
                    <a:pt x="0" y="10505"/>
                    <a:pt x="0" y="13456"/>
                  </a:cubicBezTo>
                  <a:cubicBezTo>
                    <a:pt x="0" y="16407"/>
                    <a:pt x="4320" y="18649"/>
                    <a:pt x="8640" y="19889"/>
                  </a:cubicBezTo>
                  <a:cubicBezTo>
                    <a:pt x="12960" y="21128"/>
                    <a:pt x="17280" y="21364"/>
                    <a:pt x="2160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3" name="Line"/>
            <p:cNvSpPr/>
            <p:nvPr/>
          </p:nvSpPr>
          <p:spPr>
            <a:xfrm>
              <a:off x="2592969" y="1801978"/>
              <a:ext cx="311078" cy="2808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8" h="21383" extrusionOk="0">
                  <a:moveTo>
                    <a:pt x="15168" y="0"/>
                  </a:moveTo>
                  <a:cubicBezTo>
                    <a:pt x="11168" y="3718"/>
                    <a:pt x="7168" y="7436"/>
                    <a:pt x="4608" y="10446"/>
                  </a:cubicBezTo>
                  <a:cubicBezTo>
                    <a:pt x="2048" y="13456"/>
                    <a:pt x="928" y="15757"/>
                    <a:pt x="368" y="17439"/>
                  </a:cubicBezTo>
                  <a:cubicBezTo>
                    <a:pt x="-192" y="19121"/>
                    <a:pt x="-192" y="20184"/>
                    <a:pt x="928" y="20803"/>
                  </a:cubicBezTo>
                  <a:cubicBezTo>
                    <a:pt x="2048" y="21423"/>
                    <a:pt x="4288" y="21600"/>
                    <a:pt x="7728" y="21069"/>
                  </a:cubicBezTo>
                  <a:cubicBezTo>
                    <a:pt x="11168" y="20538"/>
                    <a:pt x="15808" y="19298"/>
                    <a:pt x="18288" y="18502"/>
                  </a:cubicBezTo>
                  <a:cubicBezTo>
                    <a:pt x="20768" y="17705"/>
                    <a:pt x="21088" y="17351"/>
                    <a:pt x="21408" y="1699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4" name="Line"/>
            <p:cNvSpPr/>
            <p:nvPr/>
          </p:nvSpPr>
          <p:spPr>
            <a:xfrm>
              <a:off x="3350437" y="1753375"/>
              <a:ext cx="285970" cy="550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1" extrusionOk="0">
                  <a:moveTo>
                    <a:pt x="0" y="531"/>
                  </a:moveTo>
                  <a:cubicBezTo>
                    <a:pt x="176" y="2691"/>
                    <a:pt x="351" y="4851"/>
                    <a:pt x="527" y="6291"/>
                  </a:cubicBezTo>
                  <a:cubicBezTo>
                    <a:pt x="702" y="7731"/>
                    <a:pt x="878" y="8451"/>
                    <a:pt x="1054" y="9081"/>
                  </a:cubicBezTo>
                  <a:cubicBezTo>
                    <a:pt x="1229" y="9711"/>
                    <a:pt x="1405" y="10251"/>
                    <a:pt x="2020" y="10386"/>
                  </a:cubicBezTo>
                  <a:cubicBezTo>
                    <a:pt x="2634" y="10521"/>
                    <a:pt x="3688" y="10251"/>
                    <a:pt x="5356" y="8991"/>
                  </a:cubicBezTo>
                  <a:cubicBezTo>
                    <a:pt x="7024" y="7731"/>
                    <a:pt x="9307" y="5481"/>
                    <a:pt x="10888" y="3681"/>
                  </a:cubicBezTo>
                  <a:cubicBezTo>
                    <a:pt x="12468" y="1881"/>
                    <a:pt x="13346" y="531"/>
                    <a:pt x="14049" y="126"/>
                  </a:cubicBezTo>
                  <a:cubicBezTo>
                    <a:pt x="14751" y="-279"/>
                    <a:pt x="15278" y="261"/>
                    <a:pt x="15805" y="2151"/>
                  </a:cubicBezTo>
                  <a:cubicBezTo>
                    <a:pt x="16332" y="4041"/>
                    <a:pt x="16859" y="7281"/>
                    <a:pt x="17385" y="10296"/>
                  </a:cubicBezTo>
                  <a:cubicBezTo>
                    <a:pt x="17912" y="13311"/>
                    <a:pt x="18439" y="16101"/>
                    <a:pt x="19141" y="17901"/>
                  </a:cubicBezTo>
                  <a:cubicBezTo>
                    <a:pt x="19844" y="19701"/>
                    <a:pt x="20722" y="20511"/>
                    <a:pt x="21600" y="2132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5" name="Line"/>
            <p:cNvSpPr/>
            <p:nvPr/>
          </p:nvSpPr>
          <p:spPr>
            <a:xfrm>
              <a:off x="3638592" y="1769035"/>
              <a:ext cx="196457" cy="2167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80" h="20762" extrusionOk="0">
                  <a:moveTo>
                    <a:pt x="7694" y="6496"/>
                  </a:moveTo>
                  <a:cubicBezTo>
                    <a:pt x="7454" y="5382"/>
                    <a:pt x="7214" y="4269"/>
                    <a:pt x="6614" y="3378"/>
                  </a:cubicBezTo>
                  <a:cubicBezTo>
                    <a:pt x="6014" y="2488"/>
                    <a:pt x="5054" y="1819"/>
                    <a:pt x="4094" y="1931"/>
                  </a:cubicBezTo>
                  <a:cubicBezTo>
                    <a:pt x="3134" y="2042"/>
                    <a:pt x="2174" y="2933"/>
                    <a:pt x="1214" y="5494"/>
                  </a:cubicBezTo>
                  <a:cubicBezTo>
                    <a:pt x="254" y="8055"/>
                    <a:pt x="-706" y="12285"/>
                    <a:pt x="734" y="15514"/>
                  </a:cubicBezTo>
                  <a:cubicBezTo>
                    <a:pt x="2174" y="18743"/>
                    <a:pt x="6014" y="20970"/>
                    <a:pt x="9854" y="20747"/>
                  </a:cubicBezTo>
                  <a:cubicBezTo>
                    <a:pt x="13694" y="20525"/>
                    <a:pt x="17534" y="17852"/>
                    <a:pt x="19214" y="13956"/>
                  </a:cubicBezTo>
                  <a:cubicBezTo>
                    <a:pt x="20894" y="10059"/>
                    <a:pt x="20414" y="4937"/>
                    <a:pt x="18974" y="2265"/>
                  </a:cubicBezTo>
                  <a:cubicBezTo>
                    <a:pt x="17534" y="-407"/>
                    <a:pt x="15134" y="-630"/>
                    <a:pt x="13094" y="1151"/>
                  </a:cubicBezTo>
                  <a:cubicBezTo>
                    <a:pt x="11054" y="2933"/>
                    <a:pt x="9374" y="6718"/>
                    <a:pt x="7694" y="1050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6" name="Line"/>
            <p:cNvSpPr/>
            <p:nvPr/>
          </p:nvSpPr>
          <p:spPr>
            <a:xfrm>
              <a:off x="3866577" y="1732785"/>
              <a:ext cx="153448" cy="267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68" extrusionOk="0">
                  <a:moveTo>
                    <a:pt x="0" y="12037"/>
                  </a:moveTo>
                  <a:cubicBezTo>
                    <a:pt x="1636" y="12037"/>
                    <a:pt x="3273" y="12037"/>
                    <a:pt x="4255" y="12495"/>
                  </a:cubicBezTo>
                  <a:cubicBezTo>
                    <a:pt x="5236" y="12953"/>
                    <a:pt x="5564" y="13868"/>
                    <a:pt x="5564" y="14783"/>
                  </a:cubicBezTo>
                  <a:cubicBezTo>
                    <a:pt x="5564" y="15698"/>
                    <a:pt x="5236" y="16614"/>
                    <a:pt x="4582" y="17804"/>
                  </a:cubicBezTo>
                  <a:cubicBezTo>
                    <a:pt x="3927" y="18993"/>
                    <a:pt x="2945" y="20458"/>
                    <a:pt x="3600" y="20915"/>
                  </a:cubicBezTo>
                  <a:cubicBezTo>
                    <a:pt x="4255" y="21373"/>
                    <a:pt x="6545" y="20824"/>
                    <a:pt x="9655" y="18902"/>
                  </a:cubicBezTo>
                  <a:cubicBezTo>
                    <a:pt x="12764" y="16980"/>
                    <a:pt x="16691" y="13685"/>
                    <a:pt x="18818" y="10573"/>
                  </a:cubicBezTo>
                  <a:cubicBezTo>
                    <a:pt x="20945" y="7461"/>
                    <a:pt x="21273" y="4532"/>
                    <a:pt x="21109" y="2610"/>
                  </a:cubicBezTo>
                  <a:cubicBezTo>
                    <a:pt x="20945" y="688"/>
                    <a:pt x="20291" y="-227"/>
                    <a:pt x="20291" y="48"/>
                  </a:cubicBezTo>
                  <a:cubicBezTo>
                    <a:pt x="20291" y="322"/>
                    <a:pt x="20945" y="1787"/>
                    <a:pt x="21600" y="3251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7" name="Line"/>
            <p:cNvSpPr/>
            <p:nvPr/>
          </p:nvSpPr>
          <p:spPr>
            <a:xfrm>
              <a:off x="4459440" y="1529043"/>
              <a:ext cx="258071" cy="5519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55" extrusionOk="0">
                  <a:moveTo>
                    <a:pt x="21600" y="1663"/>
                  </a:moveTo>
                  <a:cubicBezTo>
                    <a:pt x="20822" y="1030"/>
                    <a:pt x="20043" y="397"/>
                    <a:pt x="18195" y="126"/>
                  </a:cubicBezTo>
                  <a:cubicBezTo>
                    <a:pt x="16346" y="-145"/>
                    <a:pt x="13427" y="-55"/>
                    <a:pt x="10800" y="1165"/>
                  </a:cubicBezTo>
                  <a:cubicBezTo>
                    <a:pt x="8173" y="2386"/>
                    <a:pt x="5838" y="4735"/>
                    <a:pt x="4281" y="7447"/>
                  </a:cubicBezTo>
                  <a:cubicBezTo>
                    <a:pt x="2724" y="10158"/>
                    <a:pt x="1946" y="13231"/>
                    <a:pt x="1654" y="15445"/>
                  </a:cubicBezTo>
                  <a:cubicBezTo>
                    <a:pt x="1362" y="17659"/>
                    <a:pt x="1557" y="19015"/>
                    <a:pt x="1362" y="19873"/>
                  </a:cubicBezTo>
                  <a:cubicBezTo>
                    <a:pt x="1168" y="20732"/>
                    <a:pt x="584" y="21093"/>
                    <a:pt x="0" y="2145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8" name="Line"/>
            <p:cNvSpPr/>
            <p:nvPr/>
          </p:nvSpPr>
          <p:spPr>
            <a:xfrm>
              <a:off x="4361792" y="1807879"/>
              <a:ext cx="539077" cy="2337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5" h="21087" extrusionOk="0">
                  <a:moveTo>
                    <a:pt x="0" y="16454"/>
                  </a:moveTo>
                  <a:cubicBezTo>
                    <a:pt x="927" y="14986"/>
                    <a:pt x="1854" y="13518"/>
                    <a:pt x="3708" y="11526"/>
                  </a:cubicBezTo>
                  <a:cubicBezTo>
                    <a:pt x="5562" y="9533"/>
                    <a:pt x="8343" y="7017"/>
                    <a:pt x="9966" y="5444"/>
                  </a:cubicBezTo>
                  <a:cubicBezTo>
                    <a:pt x="11588" y="3871"/>
                    <a:pt x="12051" y="3242"/>
                    <a:pt x="12515" y="2718"/>
                  </a:cubicBezTo>
                  <a:cubicBezTo>
                    <a:pt x="12979" y="2194"/>
                    <a:pt x="13442" y="1774"/>
                    <a:pt x="13674" y="2194"/>
                  </a:cubicBezTo>
                  <a:cubicBezTo>
                    <a:pt x="13906" y="2613"/>
                    <a:pt x="13906" y="3871"/>
                    <a:pt x="13581" y="6178"/>
                  </a:cubicBezTo>
                  <a:cubicBezTo>
                    <a:pt x="13257" y="8485"/>
                    <a:pt x="12608" y="11840"/>
                    <a:pt x="12237" y="14147"/>
                  </a:cubicBezTo>
                  <a:cubicBezTo>
                    <a:pt x="11866" y="16454"/>
                    <a:pt x="11773" y="17712"/>
                    <a:pt x="11866" y="18760"/>
                  </a:cubicBezTo>
                  <a:cubicBezTo>
                    <a:pt x="11959" y="19809"/>
                    <a:pt x="12237" y="20648"/>
                    <a:pt x="13071" y="20962"/>
                  </a:cubicBezTo>
                  <a:cubicBezTo>
                    <a:pt x="13906" y="21277"/>
                    <a:pt x="15296" y="21067"/>
                    <a:pt x="16779" y="19494"/>
                  </a:cubicBezTo>
                  <a:cubicBezTo>
                    <a:pt x="18263" y="17922"/>
                    <a:pt x="19839" y="14986"/>
                    <a:pt x="20673" y="12260"/>
                  </a:cubicBezTo>
                  <a:cubicBezTo>
                    <a:pt x="21507" y="9533"/>
                    <a:pt x="21600" y="7017"/>
                    <a:pt x="21415" y="5025"/>
                  </a:cubicBezTo>
                  <a:cubicBezTo>
                    <a:pt x="21229" y="3032"/>
                    <a:pt x="20766" y="1564"/>
                    <a:pt x="19978" y="726"/>
                  </a:cubicBezTo>
                  <a:cubicBezTo>
                    <a:pt x="19190" y="-113"/>
                    <a:pt x="18077" y="-323"/>
                    <a:pt x="17243" y="621"/>
                  </a:cubicBezTo>
                  <a:cubicBezTo>
                    <a:pt x="16409" y="1564"/>
                    <a:pt x="15852" y="3661"/>
                    <a:pt x="15296" y="5759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099" name="Line"/>
            <p:cNvSpPr/>
            <p:nvPr/>
          </p:nvSpPr>
          <p:spPr>
            <a:xfrm>
              <a:off x="4877931" y="1763776"/>
              <a:ext cx="341770" cy="2283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03" extrusionOk="0">
                  <a:moveTo>
                    <a:pt x="0" y="11855"/>
                  </a:moveTo>
                  <a:cubicBezTo>
                    <a:pt x="735" y="12069"/>
                    <a:pt x="1469" y="12283"/>
                    <a:pt x="2351" y="13138"/>
                  </a:cubicBezTo>
                  <a:cubicBezTo>
                    <a:pt x="3233" y="13994"/>
                    <a:pt x="4261" y="15491"/>
                    <a:pt x="4335" y="16881"/>
                  </a:cubicBezTo>
                  <a:cubicBezTo>
                    <a:pt x="4408" y="18271"/>
                    <a:pt x="3527" y="19554"/>
                    <a:pt x="2718" y="20303"/>
                  </a:cubicBezTo>
                  <a:cubicBezTo>
                    <a:pt x="1910" y="21051"/>
                    <a:pt x="1176" y="21265"/>
                    <a:pt x="882" y="20623"/>
                  </a:cubicBezTo>
                  <a:cubicBezTo>
                    <a:pt x="588" y="19982"/>
                    <a:pt x="735" y="18485"/>
                    <a:pt x="2204" y="15598"/>
                  </a:cubicBezTo>
                  <a:cubicBezTo>
                    <a:pt x="3673" y="12711"/>
                    <a:pt x="6465" y="8433"/>
                    <a:pt x="9184" y="5439"/>
                  </a:cubicBezTo>
                  <a:cubicBezTo>
                    <a:pt x="11902" y="2445"/>
                    <a:pt x="14547" y="734"/>
                    <a:pt x="16604" y="200"/>
                  </a:cubicBezTo>
                  <a:cubicBezTo>
                    <a:pt x="18661" y="-335"/>
                    <a:pt x="20131" y="307"/>
                    <a:pt x="21600" y="94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0" name="Line"/>
            <p:cNvSpPr/>
            <p:nvPr/>
          </p:nvSpPr>
          <p:spPr>
            <a:xfrm>
              <a:off x="5516439" y="1666780"/>
              <a:ext cx="358899" cy="3254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2" h="21291" extrusionOk="0">
                  <a:moveTo>
                    <a:pt x="5626" y="6108"/>
                  </a:moveTo>
                  <a:cubicBezTo>
                    <a:pt x="5207" y="5499"/>
                    <a:pt x="4789" y="4891"/>
                    <a:pt x="4302" y="5195"/>
                  </a:cubicBezTo>
                  <a:cubicBezTo>
                    <a:pt x="3814" y="5499"/>
                    <a:pt x="3257" y="6716"/>
                    <a:pt x="2560" y="8846"/>
                  </a:cubicBezTo>
                  <a:cubicBezTo>
                    <a:pt x="1863" y="10975"/>
                    <a:pt x="1027" y="14017"/>
                    <a:pt x="539" y="16071"/>
                  </a:cubicBezTo>
                  <a:cubicBezTo>
                    <a:pt x="51" y="18125"/>
                    <a:pt x="-88" y="19189"/>
                    <a:pt x="51" y="20026"/>
                  </a:cubicBezTo>
                  <a:cubicBezTo>
                    <a:pt x="191" y="20863"/>
                    <a:pt x="609" y="21471"/>
                    <a:pt x="1515" y="21243"/>
                  </a:cubicBezTo>
                  <a:cubicBezTo>
                    <a:pt x="2420" y="21015"/>
                    <a:pt x="3814" y="19950"/>
                    <a:pt x="4998" y="18885"/>
                  </a:cubicBezTo>
                  <a:cubicBezTo>
                    <a:pt x="6183" y="17820"/>
                    <a:pt x="7158" y="16756"/>
                    <a:pt x="7995" y="16147"/>
                  </a:cubicBezTo>
                  <a:cubicBezTo>
                    <a:pt x="8831" y="15539"/>
                    <a:pt x="9527" y="15386"/>
                    <a:pt x="10085" y="15843"/>
                  </a:cubicBezTo>
                  <a:cubicBezTo>
                    <a:pt x="10642" y="16299"/>
                    <a:pt x="11060" y="17364"/>
                    <a:pt x="11548" y="18125"/>
                  </a:cubicBezTo>
                  <a:cubicBezTo>
                    <a:pt x="12036" y="18885"/>
                    <a:pt x="12593" y="19341"/>
                    <a:pt x="13499" y="19189"/>
                  </a:cubicBezTo>
                  <a:cubicBezTo>
                    <a:pt x="14405" y="19037"/>
                    <a:pt x="15659" y="18277"/>
                    <a:pt x="17053" y="16071"/>
                  </a:cubicBezTo>
                  <a:cubicBezTo>
                    <a:pt x="18446" y="13865"/>
                    <a:pt x="19979" y="10215"/>
                    <a:pt x="20676" y="7477"/>
                  </a:cubicBezTo>
                  <a:cubicBezTo>
                    <a:pt x="21373" y="4739"/>
                    <a:pt x="21233" y="2913"/>
                    <a:pt x="20955" y="1696"/>
                  </a:cubicBezTo>
                  <a:cubicBezTo>
                    <a:pt x="20676" y="479"/>
                    <a:pt x="20258" y="-129"/>
                    <a:pt x="19979" y="23"/>
                  </a:cubicBezTo>
                  <a:cubicBezTo>
                    <a:pt x="19700" y="175"/>
                    <a:pt x="19561" y="1088"/>
                    <a:pt x="19840" y="2457"/>
                  </a:cubicBezTo>
                  <a:cubicBezTo>
                    <a:pt x="20118" y="3826"/>
                    <a:pt x="20815" y="5651"/>
                    <a:pt x="21512" y="747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1" name="Line"/>
            <p:cNvSpPr/>
            <p:nvPr/>
          </p:nvSpPr>
          <p:spPr>
            <a:xfrm>
              <a:off x="5938110" y="1388613"/>
              <a:ext cx="272021" cy="61289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26" extrusionOk="0">
                  <a:moveTo>
                    <a:pt x="7200" y="2492"/>
                  </a:moveTo>
                  <a:cubicBezTo>
                    <a:pt x="7200" y="1925"/>
                    <a:pt x="7200" y="1359"/>
                    <a:pt x="7015" y="833"/>
                  </a:cubicBezTo>
                  <a:cubicBezTo>
                    <a:pt x="6831" y="307"/>
                    <a:pt x="6462" y="-178"/>
                    <a:pt x="6092" y="65"/>
                  </a:cubicBezTo>
                  <a:cubicBezTo>
                    <a:pt x="5723" y="307"/>
                    <a:pt x="5354" y="1278"/>
                    <a:pt x="4800" y="3058"/>
                  </a:cubicBezTo>
                  <a:cubicBezTo>
                    <a:pt x="4246" y="4838"/>
                    <a:pt x="3508" y="7426"/>
                    <a:pt x="2677" y="10177"/>
                  </a:cubicBezTo>
                  <a:cubicBezTo>
                    <a:pt x="1846" y="12928"/>
                    <a:pt x="923" y="15840"/>
                    <a:pt x="462" y="17539"/>
                  </a:cubicBezTo>
                  <a:cubicBezTo>
                    <a:pt x="0" y="19238"/>
                    <a:pt x="0" y="19723"/>
                    <a:pt x="0" y="20168"/>
                  </a:cubicBezTo>
                  <a:cubicBezTo>
                    <a:pt x="0" y="20613"/>
                    <a:pt x="0" y="21018"/>
                    <a:pt x="462" y="21220"/>
                  </a:cubicBezTo>
                  <a:cubicBezTo>
                    <a:pt x="923" y="21422"/>
                    <a:pt x="1846" y="21422"/>
                    <a:pt x="3969" y="20451"/>
                  </a:cubicBezTo>
                  <a:cubicBezTo>
                    <a:pt x="6092" y="19480"/>
                    <a:pt x="9415" y="17539"/>
                    <a:pt x="11262" y="16366"/>
                  </a:cubicBezTo>
                  <a:cubicBezTo>
                    <a:pt x="13108" y="15193"/>
                    <a:pt x="13477" y="14788"/>
                    <a:pt x="14123" y="14384"/>
                  </a:cubicBezTo>
                  <a:cubicBezTo>
                    <a:pt x="14769" y="13979"/>
                    <a:pt x="15692" y="13575"/>
                    <a:pt x="16431" y="13615"/>
                  </a:cubicBezTo>
                  <a:cubicBezTo>
                    <a:pt x="17169" y="13656"/>
                    <a:pt x="17723" y="14141"/>
                    <a:pt x="17908" y="15274"/>
                  </a:cubicBezTo>
                  <a:cubicBezTo>
                    <a:pt x="18092" y="16406"/>
                    <a:pt x="17908" y="18186"/>
                    <a:pt x="17815" y="19278"/>
                  </a:cubicBezTo>
                  <a:cubicBezTo>
                    <a:pt x="17723" y="20370"/>
                    <a:pt x="17723" y="20775"/>
                    <a:pt x="18369" y="20896"/>
                  </a:cubicBezTo>
                  <a:cubicBezTo>
                    <a:pt x="19015" y="21018"/>
                    <a:pt x="20308" y="20856"/>
                    <a:pt x="21600" y="2069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2" name="Line"/>
            <p:cNvSpPr/>
            <p:nvPr/>
          </p:nvSpPr>
          <p:spPr>
            <a:xfrm>
              <a:off x="6242916" y="1702856"/>
              <a:ext cx="218310" cy="273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9" h="21168" extrusionOk="0">
                  <a:moveTo>
                    <a:pt x="13846" y="6594"/>
                  </a:moveTo>
                  <a:cubicBezTo>
                    <a:pt x="14755" y="5334"/>
                    <a:pt x="15665" y="4074"/>
                    <a:pt x="16233" y="2904"/>
                  </a:cubicBezTo>
                  <a:cubicBezTo>
                    <a:pt x="16802" y="1734"/>
                    <a:pt x="17029" y="654"/>
                    <a:pt x="16574" y="204"/>
                  </a:cubicBezTo>
                  <a:cubicBezTo>
                    <a:pt x="16119" y="-246"/>
                    <a:pt x="14983" y="-66"/>
                    <a:pt x="12595" y="1914"/>
                  </a:cubicBezTo>
                  <a:cubicBezTo>
                    <a:pt x="10208" y="3894"/>
                    <a:pt x="6570" y="7674"/>
                    <a:pt x="4183" y="10824"/>
                  </a:cubicBezTo>
                  <a:cubicBezTo>
                    <a:pt x="1795" y="13974"/>
                    <a:pt x="658" y="16494"/>
                    <a:pt x="204" y="18204"/>
                  </a:cubicBezTo>
                  <a:cubicBezTo>
                    <a:pt x="-251" y="19914"/>
                    <a:pt x="-24" y="20814"/>
                    <a:pt x="1682" y="21084"/>
                  </a:cubicBezTo>
                  <a:cubicBezTo>
                    <a:pt x="3387" y="21354"/>
                    <a:pt x="6570" y="20994"/>
                    <a:pt x="9412" y="19734"/>
                  </a:cubicBezTo>
                  <a:cubicBezTo>
                    <a:pt x="12254" y="18474"/>
                    <a:pt x="14755" y="16314"/>
                    <a:pt x="16461" y="14964"/>
                  </a:cubicBezTo>
                  <a:cubicBezTo>
                    <a:pt x="18166" y="13614"/>
                    <a:pt x="19075" y="13074"/>
                    <a:pt x="19530" y="13344"/>
                  </a:cubicBezTo>
                  <a:cubicBezTo>
                    <a:pt x="19985" y="13614"/>
                    <a:pt x="19985" y="14694"/>
                    <a:pt x="19530" y="16044"/>
                  </a:cubicBezTo>
                  <a:cubicBezTo>
                    <a:pt x="19075" y="17394"/>
                    <a:pt x="18166" y="19014"/>
                    <a:pt x="18393" y="19464"/>
                  </a:cubicBezTo>
                  <a:cubicBezTo>
                    <a:pt x="18621" y="19914"/>
                    <a:pt x="19985" y="19194"/>
                    <a:pt x="21349" y="18474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3" name="Line"/>
            <p:cNvSpPr/>
            <p:nvPr/>
          </p:nvSpPr>
          <p:spPr>
            <a:xfrm>
              <a:off x="6530973" y="1529959"/>
              <a:ext cx="118574" cy="439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16941" y="4343"/>
                    <a:pt x="12282" y="8686"/>
                    <a:pt x="9318" y="12057"/>
                  </a:cubicBezTo>
                  <a:cubicBezTo>
                    <a:pt x="6353" y="15429"/>
                    <a:pt x="5082" y="17829"/>
                    <a:pt x="3812" y="19257"/>
                  </a:cubicBezTo>
                  <a:cubicBezTo>
                    <a:pt x="2541" y="20686"/>
                    <a:pt x="1271" y="21143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4" name="Line"/>
            <p:cNvSpPr/>
            <p:nvPr/>
          </p:nvSpPr>
          <p:spPr>
            <a:xfrm>
              <a:off x="6482149" y="1785704"/>
              <a:ext cx="320845" cy="4417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20" extrusionOk="0">
                  <a:moveTo>
                    <a:pt x="0" y="20520"/>
                  </a:moveTo>
                  <a:cubicBezTo>
                    <a:pt x="4383" y="12960"/>
                    <a:pt x="8765" y="5400"/>
                    <a:pt x="12365" y="2160"/>
                  </a:cubicBezTo>
                  <a:cubicBezTo>
                    <a:pt x="15965" y="-1080"/>
                    <a:pt x="18783" y="0"/>
                    <a:pt x="21600" y="108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5" name="Line"/>
            <p:cNvSpPr/>
            <p:nvPr/>
          </p:nvSpPr>
          <p:spPr>
            <a:xfrm>
              <a:off x="7174986" y="1674106"/>
              <a:ext cx="296185" cy="5672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8" h="21600" extrusionOk="0">
                  <a:moveTo>
                    <a:pt x="8944" y="1151"/>
                  </a:moveTo>
                  <a:cubicBezTo>
                    <a:pt x="8100" y="885"/>
                    <a:pt x="7256" y="620"/>
                    <a:pt x="6497" y="708"/>
                  </a:cubicBezTo>
                  <a:cubicBezTo>
                    <a:pt x="5737" y="797"/>
                    <a:pt x="5062" y="1239"/>
                    <a:pt x="4050" y="2479"/>
                  </a:cubicBezTo>
                  <a:cubicBezTo>
                    <a:pt x="3037" y="3718"/>
                    <a:pt x="1687" y="5754"/>
                    <a:pt x="928" y="7038"/>
                  </a:cubicBezTo>
                  <a:cubicBezTo>
                    <a:pt x="169" y="8321"/>
                    <a:pt x="0" y="8852"/>
                    <a:pt x="0" y="9339"/>
                  </a:cubicBezTo>
                  <a:cubicBezTo>
                    <a:pt x="0" y="9826"/>
                    <a:pt x="169" y="10269"/>
                    <a:pt x="844" y="10402"/>
                  </a:cubicBezTo>
                  <a:cubicBezTo>
                    <a:pt x="1519" y="10534"/>
                    <a:pt x="2700" y="10357"/>
                    <a:pt x="5231" y="9339"/>
                  </a:cubicBezTo>
                  <a:cubicBezTo>
                    <a:pt x="7762" y="8321"/>
                    <a:pt x="11644" y="6462"/>
                    <a:pt x="14259" y="4913"/>
                  </a:cubicBezTo>
                  <a:cubicBezTo>
                    <a:pt x="16875" y="3364"/>
                    <a:pt x="18225" y="2125"/>
                    <a:pt x="19237" y="1284"/>
                  </a:cubicBezTo>
                  <a:cubicBezTo>
                    <a:pt x="20250" y="443"/>
                    <a:pt x="20925" y="0"/>
                    <a:pt x="21262" y="0"/>
                  </a:cubicBezTo>
                  <a:cubicBezTo>
                    <a:pt x="21600" y="0"/>
                    <a:pt x="21600" y="443"/>
                    <a:pt x="21094" y="2080"/>
                  </a:cubicBezTo>
                  <a:cubicBezTo>
                    <a:pt x="20587" y="3718"/>
                    <a:pt x="19575" y="6551"/>
                    <a:pt x="17972" y="9561"/>
                  </a:cubicBezTo>
                  <a:cubicBezTo>
                    <a:pt x="16369" y="12570"/>
                    <a:pt x="14175" y="15757"/>
                    <a:pt x="12909" y="17616"/>
                  </a:cubicBezTo>
                  <a:cubicBezTo>
                    <a:pt x="11644" y="19475"/>
                    <a:pt x="11306" y="20007"/>
                    <a:pt x="11475" y="20449"/>
                  </a:cubicBezTo>
                  <a:cubicBezTo>
                    <a:pt x="11644" y="20892"/>
                    <a:pt x="12319" y="21246"/>
                    <a:pt x="12994" y="21600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6" name="Line"/>
            <p:cNvSpPr/>
            <p:nvPr/>
          </p:nvSpPr>
          <p:spPr>
            <a:xfrm>
              <a:off x="7532833" y="1700725"/>
              <a:ext cx="211049" cy="233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39" h="20816" extrusionOk="0">
                  <a:moveTo>
                    <a:pt x="5703" y="5930"/>
                  </a:moveTo>
                  <a:cubicBezTo>
                    <a:pt x="4566" y="6137"/>
                    <a:pt x="3429" y="6345"/>
                    <a:pt x="2179" y="7799"/>
                  </a:cubicBezTo>
                  <a:cubicBezTo>
                    <a:pt x="928" y="9253"/>
                    <a:pt x="-436" y="11953"/>
                    <a:pt x="132" y="14653"/>
                  </a:cubicBezTo>
                  <a:cubicBezTo>
                    <a:pt x="701" y="17353"/>
                    <a:pt x="3202" y="20053"/>
                    <a:pt x="6499" y="20676"/>
                  </a:cubicBezTo>
                  <a:cubicBezTo>
                    <a:pt x="9796" y="21299"/>
                    <a:pt x="13888" y="19845"/>
                    <a:pt x="16730" y="16211"/>
                  </a:cubicBezTo>
                  <a:cubicBezTo>
                    <a:pt x="19572" y="12576"/>
                    <a:pt x="21164" y="6761"/>
                    <a:pt x="20482" y="3541"/>
                  </a:cubicBezTo>
                  <a:cubicBezTo>
                    <a:pt x="19800" y="322"/>
                    <a:pt x="16844" y="-301"/>
                    <a:pt x="14002" y="114"/>
                  </a:cubicBezTo>
                  <a:cubicBezTo>
                    <a:pt x="11160" y="530"/>
                    <a:pt x="8431" y="1984"/>
                    <a:pt x="5703" y="3437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7" name="Line"/>
            <p:cNvSpPr/>
            <p:nvPr/>
          </p:nvSpPr>
          <p:spPr>
            <a:xfrm>
              <a:off x="7744599" y="1674106"/>
              <a:ext cx="227952" cy="2837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78" h="21432" extrusionOk="0">
                  <a:moveTo>
                    <a:pt x="0" y="5444"/>
                  </a:moveTo>
                  <a:cubicBezTo>
                    <a:pt x="1080" y="7200"/>
                    <a:pt x="2160" y="8956"/>
                    <a:pt x="2268" y="11151"/>
                  </a:cubicBezTo>
                  <a:cubicBezTo>
                    <a:pt x="2376" y="13346"/>
                    <a:pt x="1512" y="15980"/>
                    <a:pt x="972" y="17737"/>
                  </a:cubicBezTo>
                  <a:cubicBezTo>
                    <a:pt x="432" y="19493"/>
                    <a:pt x="216" y="20371"/>
                    <a:pt x="648" y="20898"/>
                  </a:cubicBezTo>
                  <a:cubicBezTo>
                    <a:pt x="1080" y="21424"/>
                    <a:pt x="2160" y="21600"/>
                    <a:pt x="4536" y="21249"/>
                  </a:cubicBezTo>
                  <a:cubicBezTo>
                    <a:pt x="6912" y="20898"/>
                    <a:pt x="10584" y="20020"/>
                    <a:pt x="13716" y="16683"/>
                  </a:cubicBezTo>
                  <a:cubicBezTo>
                    <a:pt x="16848" y="13346"/>
                    <a:pt x="19440" y="7551"/>
                    <a:pt x="20520" y="4215"/>
                  </a:cubicBezTo>
                  <a:cubicBezTo>
                    <a:pt x="21600" y="878"/>
                    <a:pt x="21168" y="0"/>
                    <a:pt x="20520" y="0"/>
                  </a:cubicBezTo>
                  <a:cubicBezTo>
                    <a:pt x="19872" y="0"/>
                    <a:pt x="19008" y="878"/>
                    <a:pt x="18144" y="1756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8" name="Line"/>
            <p:cNvSpPr/>
            <p:nvPr/>
          </p:nvSpPr>
          <p:spPr>
            <a:xfrm>
              <a:off x="8250008" y="1343014"/>
              <a:ext cx="624810" cy="640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9" h="21409" extrusionOk="0">
                  <a:moveTo>
                    <a:pt x="11169" y="1585"/>
                  </a:moveTo>
                  <a:cubicBezTo>
                    <a:pt x="11249" y="886"/>
                    <a:pt x="11329" y="187"/>
                    <a:pt x="11369" y="31"/>
                  </a:cubicBezTo>
                  <a:cubicBezTo>
                    <a:pt x="11409" y="-124"/>
                    <a:pt x="11409" y="264"/>
                    <a:pt x="11249" y="1818"/>
                  </a:cubicBezTo>
                  <a:cubicBezTo>
                    <a:pt x="11089" y="3372"/>
                    <a:pt x="10769" y="6092"/>
                    <a:pt x="10369" y="8617"/>
                  </a:cubicBezTo>
                  <a:cubicBezTo>
                    <a:pt x="9969" y="11142"/>
                    <a:pt x="9489" y="13473"/>
                    <a:pt x="9169" y="14872"/>
                  </a:cubicBezTo>
                  <a:cubicBezTo>
                    <a:pt x="8849" y="16270"/>
                    <a:pt x="8689" y="16736"/>
                    <a:pt x="8489" y="17203"/>
                  </a:cubicBezTo>
                  <a:cubicBezTo>
                    <a:pt x="8289" y="17669"/>
                    <a:pt x="8049" y="18135"/>
                    <a:pt x="7849" y="18135"/>
                  </a:cubicBezTo>
                  <a:cubicBezTo>
                    <a:pt x="7649" y="18135"/>
                    <a:pt x="7489" y="17669"/>
                    <a:pt x="7009" y="16620"/>
                  </a:cubicBezTo>
                  <a:cubicBezTo>
                    <a:pt x="6529" y="15571"/>
                    <a:pt x="5729" y="13939"/>
                    <a:pt x="4969" y="13007"/>
                  </a:cubicBezTo>
                  <a:cubicBezTo>
                    <a:pt x="4209" y="12075"/>
                    <a:pt x="3489" y="11841"/>
                    <a:pt x="2729" y="12191"/>
                  </a:cubicBezTo>
                  <a:cubicBezTo>
                    <a:pt x="1969" y="12541"/>
                    <a:pt x="1169" y="13473"/>
                    <a:pt x="689" y="14444"/>
                  </a:cubicBezTo>
                  <a:cubicBezTo>
                    <a:pt x="209" y="15416"/>
                    <a:pt x="49" y="16426"/>
                    <a:pt x="9" y="17125"/>
                  </a:cubicBezTo>
                  <a:cubicBezTo>
                    <a:pt x="-31" y="17824"/>
                    <a:pt x="49" y="18213"/>
                    <a:pt x="449" y="18523"/>
                  </a:cubicBezTo>
                  <a:cubicBezTo>
                    <a:pt x="849" y="18834"/>
                    <a:pt x="1569" y="19067"/>
                    <a:pt x="3129" y="18873"/>
                  </a:cubicBezTo>
                  <a:cubicBezTo>
                    <a:pt x="4689" y="18679"/>
                    <a:pt x="7089" y="18057"/>
                    <a:pt x="8409" y="17591"/>
                  </a:cubicBezTo>
                  <a:cubicBezTo>
                    <a:pt x="9729" y="17125"/>
                    <a:pt x="9969" y="16814"/>
                    <a:pt x="10209" y="16464"/>
                  </a:cubicBezTo>
                  <a:cubicBezTo>
                    <a:pt x="10449" y="16115"/>
                    <a:pt x="10689" y="15726"/>
                    <a:pt x="10929" y="15299"/>
                  </a:cubicBezTo>
                  <a:cubicBezTo>
                    <a:pt x="11169" y="14872"/>
                    <a:pt x="11409" y="14405"/>
                    <a:pt x="11649" y="14405"/>
                  </a:cubicBezTo>
                  <a:cubicBezTo>
                    <a:pt x="11889" y="14405"/>
                    <a:pt x="12129" y="14872"/>
                    <a:pt x="12329" y="15804"/>
                  </a:cubicBezTo>
                  <a:cubicBezTo>
                    <a:pt x="12529" y="16736"/>
                    <a:pt x="12689" y="18135"/>
                    <a:pt x="12769" y="19029"/>
                  </a:cubicBezTo>
                  <a:cubicBezTo>
                    <a:pt x="12849" y="19922"/>
                    <a:pt x="12849" y="20311"/>
                    <a:pt x="13249" y="20699"/>
                  </a:cubicBezTo>
                  <a:cubicBezTo>
                    <a:pt x="13649" y="21088"/>
                    <a:pt x="14449" y="21476"/>
                    <a:pt x="15689" y="21398"/>
                  </a:cubicBezTo>
                  <a:cubicBezTo>
                    <a:pt x="16929" y="21321"/>
                    <a:pt x="18609" y="20777"/>
                    <a:pt x="19729" y="19456"/>
                  </a:cubicBezTo>
                  <a:cubicBezTo>
                    <a:pt x="20849" y="18135"/>
                    <a:pt x="21409" y="16037"/>
                    <a:pt x="21489" y="14444"/>
                  </a:cubicBezTo>
                  <a:cubicBezTo>
                    <a:pt x="21569" y="12852"/>
                    <a:pt x="21169" y="11764"/>
                    <a:pt x="20289" y="11375"/>
                  </a:cubicBezTo>
                  <a:cubicBezTo>
                    <a:pt x="19409" y="10987"/>
                    <a:pt x="18049" y="11298"/>
                    <a:pt x="16809" y="12075"/>
                  </a:cubicBezTo>
                  <a:cubicBezTo>
                    <a:pt x="15569" y="12852"/>
                    <a:pt x="14449" y="14095"/>
                    <a:pt x="13329" y="15338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09" name="Line"/>
            <p:cNvSpPr/>
            <p:nvPr/>
          </p:nvSpPr>
          <p:spPr>
            <a:xfrm>
              <a:off x="8093341" y="2102478"/>
              <a:ext cx="809085" cy="552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5" extrusionOk="0">
                  <a:moveTo>
                    <a:pt x="0" y="18675"/>
                  </a:moveTo>
                  <a:cubicBezTo>
                    <a:pt x="0" y="14175"/>
                    <a:pt x="0" y="9675"/>
                    <a:pt x="186" y="6525"/>
                  </a:cubicBezTo>
                  <a:cubicBezTo>
                    <a:pt x="372" y="3375"/>
                    <a:pt x="745" y="1575"/>
                    <a:pt x="2048" y="675"/>
                  </a:cubicBezTo>
                  <a:cubicBezTo>
                    <a:pt x="3352" y="-225"/>
                    <a:pt x="5586" y="-225"/>
                    <a:pt x="7945" y="675"/>
                  </a:cubicBezTo>
                  <a:cubicBezTo>
                    <a:pt x="10303" y="1575"/>
                    <a:pt x="12786" y="3375"/>
                    <a:pt x="14928" y="5625"/>
                  </a:cubicBezTo>
                  <a:cubicBezTo>
                    <a:pt x="17069" y="7875"/>
                    <a:pt x="18869" y="10575"/>
                    <a:pt x="19924" y="13275"/>
                  </a:cubicBezTo>
                  <a:cubicBezTo>
                    <a:pt x="20979" y="15975"/>
                    <a:pt x="21290" y="18675"/>
                    <a:pt x="21600" y="21375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0" name="Line"/>
            <p:cNvSpPr/>
            <p:nvPr/>
          </p:nvSpPr>
          <p:spPr>
            <a:xfrm>
              <a:off x="8156116" y="2242192"/>
              <a:ext cx="627738" cy="271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982" extrusionOk="0">
                  <a:moveTo>
                    <a:pt x="0" y="20982"/>
                  </a:moveTo>
                  <a:cubicBezTo>
                    <a:pt x="2000" y="13782"/>
                    <a:pt x="4000" y="6582"/>
                    <a:pt x="6720" y="2982"/>
                  </a:cubicBezTo>
                  <a:cubicBezTo>
                    <a:pt x="9440" y="-618"/>
                    <a:pt x="12880" y="-618"/>
                    <a:pt x="15480" y="1182"/>
                  </a:cubicBezTo>
                  <a:cubicBezTo>
                    <a:pt x="18080" y="2982"/>
                    <a:pt x="19840" y="6582"/>
                    <a:pt x="21600" y="10182"/>
                  </a:cubicBezTo>
                </a:path>
              </a:pathLst>
            </a:custGeom>
            <a:noFill/>
            <a:ln w="63500" cap="rnd">
              <a:solidFill>
                <a:srgbClr val="FCD02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1" name="Line"/>
            <p:cNvSpPr/>
            <p:nvPr/>
          </p:nvSpPr>
          <p:spPr>
            <a:xfrm>
              <a:off x="114214" y="428594"/>
              <a:ext cx="55806" cy="32732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13" extrusionOk="0">
                  <a:moveTo>
                    <a:pt x="21600" y="1334"/>
                  </a:moveTo>
                  <a:cubicBezTo>
                    <a:pt x="21600" y="574"/>
                    <a:pt x="21600" y="-187"/>
                    <a:pt x="21150" y="41"/>
                  </a:cubicBezTo>
                  <a:cubicBezTo>
                    <a:pt x="20700" y="269"/>
                    <a:pt x="19800" y="1486"/>
                    <a:pt x="18450" y="4528"/>
                  </a:cubicBezTo>
                  <a:cubicBezTo>
                    <a:pt x="17100" y="7571"/>
                    <a:pt x="15300" y="12438"/>
                    <a:pt x="12150" y="15557"/>
                  </a:cubicBezTo>
                  <a:cubicBezTo>
                    <a:pt x="9000" y="18675"/>
                    <a:pt x="4500" y="20044"/>
                    <a:pt x="0" y="2141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2" name="Line"/>
            <p:cNvSpPr/>
            <p:nvPr/>
          </p:nvSpPr>
          <p:spPr>
            <a:xfrm>
              <a:off x="0" y="0"/>
              <a:ext cx="276156" cy="43837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27" h="21100" extrusionOk="0">
                  <a:moveTo>
                    <a:pt x="1260" y="6166"/>
                  </a:moveTo>
                  <a:cubicBezTo>
                    <a:pt x="906" y="5271"/>
                    <a:pt x="552" y="4376"/>
                    <a:pt x="287" y="4320"/>
                  </a:cubicBezTo>
                  <a:cubicBezTo>
                    <a:pt x="21" y="4264"/>
                    <a:pt x="-156" y="5047"/>
                    <a:pt x="198" y="7174"/>
                  </a:cubicBezTo>
                  <a:cubicBezTo>
                    <a:pt x="552" y="9300"/>
                    <a:pt x="1437" y="12769"/>
                    <a:pt x="2854" y="15455"/>
                  </a:cubicBezTo>
                  <a:cubicBezTo>
                    <a:pt x="4270" y="18141"/>
                    <a:pt x="6218" y="20044"/>
                    <a:pt x="8342" y="20772"/>
                  </a:cubicBezTo>
                  <a:cubicBezTo>
                    <a:pt x="10467" y="21499"/>
                    <a:pt x="12769" y="21051"/>
                    <a:pt x="15070" y="19093"/>
                  </a:cubicBezTo>
                  <a:cubicBezTo>
                    <a:pt x="17372" y="17134"/>
                    <a:pt x="19674" y="13665"/>
                    <a:pt x="20559" y="10587"/>
                  </a:cubicBezTo>
                  <a:cubicBezTo>
                    <a:pt x="21444" y="7509"/>
                    <a:pt x="20913" y="4823"/>
                    <a:pt x="20293" y="2977"/>
                  </a:cubicBezTo>
                  <a:cubicBezTo>
                    <a:pt x="19674" y="1130"/>
                    <a:pt x="18965" y="123"/>
                    <a:pt x="18346" y="11"/>
                  </a:cubicBezTo>
                  <a:cubicBezTo>
                    <a:pt x="17726" y="-101"/>
                    <a:pt x="17195" y="682"/>
                    <a:pt x="16841" y="1410"/>
                  </a:cubicBezTo>
                  <a:cubicBezTo>
                    <a:pt x="16487" y="2137"/>
                    <a:pt x="16310" y="2809"/>
                    <a:pt x="16133" y="348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3" name="Line"/>
            <p:cNvSpPr/>
            <p:nvPr/>
          </p:nvSpPr>
          <p:spPr>
            <a:xfrm>
              <a:off x="363353" y="346431"/>
              <a:ext cx="200513" cy="3561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29" h="21207" extrusionOk="0">
                  <a:moveTo>
                    <a:pt x="207" y="6522"/>
                  </a:moveTo>
                  <a:cubicBezTo>
                    <a:pt x="-35" y="10261"/>
                    <a:pt x="-278" y="13999"/>
                    <a:pt x="814" y="16630"/>
                  </a:cubicBezTo>
                  <a:cubicBezTo>
                    <a:pt x="1906" y="19261"/>
                    <a:pt x="4333" y="20784"/>
                    <a:pt x="7488" y="21130"/>
                  </a:cubicBezTo>
                  <a:cubicBezTo>
                    <a:pt x="10643" y="21476"/>
                    <a:pt x="14526" y="20645"/>
                    <a:pt x="17196" y="18845"/>
                  </a:cubicBezTo>
                  <a:cubicBezTo>
                    <a:pt x="19866" y="17045"/>
                    <a:pt x="21322" y="14276"/>
                    <a:pt x="20837" y="11230"/>
                  </a:cubicBezTo>
                  <a:cubicBezTo>
                    <a:pt x="20351" y="8184"/>
                    <a:pt x="17924" y="4861"/>
                    <a:pt x="14891" y="2784"/>
                  </a:cubicBezTo>
                  <a:cubicBezTo>
                    <a:pt x="11857" y="707"/>
                    <a:pt x="8216" y="-124"/>
                    <a:pt x="5547" y="14"/>
                  </a:cubicBezTo>
                  <a:cubicBezTo>
                    <a:pt x="2877" y="153"/>
                    <a:pt x="1178" y="1261"/>
                    <a:pt x="935" y="2576"/>
                  </a:cubicBezTo>
                  <a:cubicBezTo>
                    <a:pt x="693" y="3891"/>
                    <a:pt x="1906" y="5414"/>
                    <a:pt x="3120" y="693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4" name="Line"/>
            <p:cNvSpPr/>
            <p:nvPr/>
          </p:nvSpPr>
          <p:spPr>
            <a:xfrm>
              <a:off x="581581" y="365424"/>
              <a:ext cx="262130" cy="3449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0" h="21221" extrusionOk="0">
                  <a:moveTo>
                    <a:pt x="0" y="6857"/>
                  </a:moveTo>
                  <a:cubicBezTo>
                    <a:pt x="758" y="7286"/>
                    <a:pt x="1516" y="7716"/>
                    <a:pt x="1895" y="9647"/>
                  </a:cubicBezTo>
                  <a:cubicBezTo>
                    <a:pt x="2274" y="11578"/>
                    <a:pt x="2274" y="15011"/>
                    <a:pt x="2274" y="17085"/>
                  </a:cubicBezTo>
                  <a:cubicBezTo>
                    <a:pt x="2274" y="19159"/>
                    <a:pt x="2274" y="19874"/>
                    <a:pt x="2747" y="20447"/>
                  </a:cubicBezTo>
                  <a:cubicBezTo>
                    <a:pt x="3221" y="21019"/>
                    <a:pt x="4168" y="21448"/>
                    <a:pt x="6726" y="21090"/>
                  </a:cubicBezTo>
                  <a:cubicBezTo>
                    <a:pt x="9284" y="20733"/>
                    <a:pt x="13453" y="19588"/>
                    <a:pt x="16389" y="17443"/>
                  </a:cubicBezTo>
                  <a:cubicBezTo>
                    <a:pt x="19326" y="15297"/>
                    <a:pt x="21032" y="12150"/>
                    <a:pt x="21316" y="9146"/>
                  </a:cubicBezTo>
                  <a:cubicBezTo>
                    <a:pt x="21600" y="6142"/>
                    <a:pt x="20463" y="3281"/>
                    <a:pt x="19421" y="1708"/>
                  </a:cubicBezTo>
                  <a:cubicBezTo>
                    <a:pt x="18379" y="134"/>
                    <a:pt x="17432" y="-152"/>
                    <a:pt x="16863" y="63"/>
                  </a:cubicBezTo>
                  <a:cubicBezTo>
                    <a:pt x="16295" y="277"/>
                    <a:pt x="16105" y="992"/>
                    <a:pt x="15916" y="1708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5" name="Line"/>
            <p:cNvSpPr/>
            <p:nvPr/>
          </p:nvSpPr>
          <p:spPr>
            <a:xfrm>
              <a:off x="1161212" y="324131"/>
              <a:ext cx="257445" cy="373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5" h="21298" extrusionOk="0">
                  <a:moveTo>
                    <a:pt x="12204" y="7910"/>
                  </a:moveTo>
                  <a:cubicBezTo>
                    <a:pt x="12983" y="5923"/>
                    <a:pt x="13761" y="3935"/>
                    <a:pt x="14248" y="2544"/>
                  </a:cubicBezTo>
                  <a:cubicBezTo>
                    <a:pt x="14734" y="1152"/>
                    <a:pt x="14929" y="357"/>
                    <a:pt x="14442" y="92"/>
                  </a:cubicBezTo>
                  <a:cubicBezTo>
                    <a:pt x="13956" y="-173"/>
                    <a:pt x="12788" y="92"/>
                    <a:pt x="11134" y="1417"/>
                  </a:cubicBezTo>
                  <a:cubicBezTo>
                    <a:pt x="9480" y="2742"/>
                    <a:pt x="7340" y="5128"/>
                    <a:pt x="5394" y="7977"/>
                  </a:cubicBezTo>
                  <a:cubicBezTo>
                    <a:pt x="3448" y="10826"/>
                    <a:pt x="1696" y="14139"/>
                    <a:pt x="821" y="16126"/>
                  </a:cubicBezTo>
                  <a:cubicBezTo>
                    <a:pt x="-55" y="18114"/>
                    <a:pt x="-55" y="18777"/>
                    <a:pt x="42" y="19439"/>
                  </a:cubicBezTo>
                  <a:cubicBezTo>
                    <a:pt x="140" y="20102"/>
                    <a:pt x="334" y="20764"/>
                    <a:pt x="1015" y="21096"/>
                  </a:cubicBezTo>
                  <a:cubicBezTo>
                    <a:pt x="1696" y="21427"/>
                    <a:pt x="2864" y="21427"/>
                    <a:pt x="5199" y="20499"/>
                  </a:cubicBezTo>
                  <a:cubicBezTo>
                    <a:pt x="7534" y="19572"/>
                    <a:pt x="11037" y="17717"/>
                    <a:pt x="13080" y="16391"/>
                  </a:cubicBezTo>
                  <a:cubicBezTo>
                    <a:pt x="15123" y="15066"/>
                    <a:pt x="15707" y="14271"/>
                    <a:pt x="16388" y="13277"/>
                  </a:cubicBezTo>
                  <a:cubicBezTo>
                    <a:pt x="17069" y="12283"/>
                    <a:pt x="17848" y="11091"/>
                    <a:pt x="18237" y="11157"/>
                  </a:cubicBezTo>
                  <a:cubicBezTo>
                    <a:pt x="18626" y="11223"/>
                    <a:pt x="18626" y="12548"/>
                    <a:pt x="18723" y="14006"/>
                  </a:cubicBezTo>
                  <a:cubicBezTo>
                    <a:pt x="18821" y="15464"/>
                    <a:pt x="19015" y="17054"/>
                    <a:pt x="19502" y="18048"/>
                  </a:cubicBezTo>
                  <a:cubicBezTo>
                    <a:pt x="19988" y="19042"/>
                    <a:pt x="20767" y="19439"/>
                    <a:pt x="21545" y="1983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6" name="Line"/>
            <p:cNvSpPr/>
            <p:nvPr/>
          </p:nvSpPr>
          <p:spPr>
            <a:xfrm>
              <a:off x="1489520" y="378499"/>
              <a:ext cx="598797" cy="3189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0" h="21163" extrusionOk="0">
                  <a:moveTo>
                    <a:pt x="713" y="6529"/>
                  </a:moveTo>
                  <a:cubicBezTo>
                    <a:pt x="713" y="9769"/>
                    <a:pt x="713" y="13009"/>
                    <a:pt x="588" y="15091"/>
                  </a:cubicBezTo>
                  <a:cubicBezTo>
                    <a:pt x="462" y="17174"/>
                    <a:pt x="211" y="18100"/>
                    <a:pt x="86" y="19026"/>
                  </a:cubicBezTo>
                  <a:cubicBezTo>
                    <a:pt x="-40" y="19951"/>
                    <a:pt x="-40" y="20877"/>
                    <a:pt x="169" y="21109"/>
                  </a:cubicBezTo>
                  <a:cubicBezTo>
                    <a:pt x="379" y="21340"/>
                    <a:pt x="797" y="20877"/>
                    <a:pt x="1467" y="18871"/>
                  </a:cubicBezTo>
                  <a:cubicBezTo>
                    <a:pt x="2137" y="16866"/>
                    <a:pt x="3058" y="13317"/>
                    <a:pt x="3644" y="11080"/>
                  </a:cubicBezTo>
                  <a:cubicBezTo>
                    <a:pt x="4230" y="8843"/>
                    <a:pt x="4481" y="7917"/>
                    <a:pt x="4774" y="7686"/>
                  </a:cubicBezTo>
                  <a:cubicBezTo>
                    <a:pt x="5067" y="7454"/>
                    <a:pt x="5402" y="7917"/>
                    <a:pt x="5779" y="8766"/>
                  </a:cubicBezTo>
                  <a:cubicBezTo>
                    <a:pt x="6155" y="9614"/>
                    <a:pt x="6574" y="10849"/>
                    <a:pt x="7411" y="11234"/>
                  </a:cubicBezTo>
                  <a:cubicBezTo>
                    <a:pt x="8248" y="11620"/>
                    <a:pt x="9504" y="11157"/>
                    <a:pt x="10760" y="9691"/>
                  </a:cubicBezTo>
                  <a:cubicBezTo>
                    <a:pt x="12016" y="8226"/>
                    <a:pt x="13272" y="5757"/>
                    <a:pt x="13900" y="3906"/>
                  </a:cubicBezTo>
                  <a:cubicBezTo>
                    <a:pt x="14527" y="2054"/>
                    <a:pt x="14527" y="820"/>
                    <a:pt x="14276" y="280"/>
                  </a:cubicBezTo>
                  <a:cubicBezTo>
                    <a:pt x="14025" y="-260"/>
                    <a:pt x="13523" y="-106"/>
                    <a:pt x="12727" y="1514"/>
                  </a:cubicBezTo>
                  <a:cubicBezTo>
                    <a:pt x="11932" y="3134"/>
                    <a:pt x="10844" y="6220"/>
                    <a:pt x="10216" y="9229"/>
                  </a:cubicBezTo>
                  <a:cubicBezTo>
                    <a:pt x="9588" y="12237"/>
                    <a:pt x="9420" y="15169"/>
                    <a:pt x="10216" y="17174"/>
                  </a:cubicBezTo>
                  <a:cubicBezTo>
                    <a:pt x="11011" y="19180"/>
                    <a:pt x="12769" y="20260"/>
                    <a:pt x="14820" y="20337"/>
                  </a:cubicBezTo>
                  <a:cubicBezTo>
                    <a:pt x="16872" y="20414"/>
                    <a:pt x="19216" y="19489"/>
                    <a:pt x="21560" y="1856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7" name="Line"/>
            <p:cNvSpPr/>
            <p:nvPr/>
          </p:nvSpPr>
          <p:spPr>
            <a:xfrm>
              <a:off x="2426331" y="352437"/>
              <a:ext cx="73548" cy="3755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0" h="21536" extrusionOk="0">
                  <a:moveTo>
                    <a:pt x="21350" y="1136"/>
                  </a:moveTo>
                  <a:cubicBezTo>
                    <a:pt x="18650" y="736"/>
                    <a:pt x="15950" y="336"/>
                    <a:pt x="12913" y="136"/>
                  </a:cubicBezTo>
                  <a:cubicBezTo>
                    <a:pt x="9875" y="-64"/>
                    <a:pt x="6500" y="-64"/>
                    <a:pt x="4138" y="269"/>
                  </a:cubicBezTo>
                  <a:cubicBezTo>
                    <a:pt x="1775" y="603"/>
                    <a:pt x="425" y="1269"/>
                    <a:pt x="87" y="3669"/>
                  </a:cubicBezTo>
                  <a:cubicBezTo>
                    <a:pt x="-250" y="6069"/>
                    <a:pt x="425" y="10203"/>
                    <a:pt x="1438" y="13269"/>
                  </a:cubicBezTo>
                  <a:cubicBezTo>
                    <a:pt x="2450" y="16336"/>
                    <a:pt x="3800" y="18336"/>
                    <a:pt x="5825" y="19536"/>
                  </a:cubicBezTo>
                  <a:cubicBezTo>
                    <a:pt x="7850" y="20736"/>
                    <a:pt x="10550" y="21136"/>
                    <a:pt x="13250" y="2153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8" name="Line"/>
            <p:cNvSpPr/>
            <p:nvPr/>
          </p:nvSpPr>
          <p:spPr>
            <a:xfrm>
              <a:off x="2597537" y="479168"/>
              <a:ext cx="265075" cy="2139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73" extrusionOk="0">
                  <a:moveTo>
                    <a:pt x="0" y="3954"/>
                  </a:moveTo>
                  <a:cubicBezTo>
                    <a:pt x="947" y="6973"/>
                    <a:pt x="1895" y="9992"/>
                    <a:pt x="2179" y="12199"/>
                  </a:cubicBezTo>
                  <a:cubicBezTo>
                    <a:pt x="2463" y="14405"/>
                    <a:pt x="2084" y="15799"/>
                    <a:pt x="1705" y="17076"/>
                  </a:cubicBezTo>
                  <a:cubicBezTo>
                    <a:pt x="1326" y="18354"/>
                    <a:pt x="947" y="19515"/>
                    <a:pt x="1137" y="19515"/>
                  </a:cubicBezTo>
                  <a:cubicBezTo>
                    <a:pt x="1326" y="19515"/>
                    <a:pt x="2084" y="18354"/>
                    <a:pt x="3411" y="15450"/>
                  </a:cubicBezTo>
                  <a:cubicBezTo>
                    <a:pt x="4737" y="12547"/>
                    <a:pt x="6632" y="7902"/>
                    <a:pt x="7863" y="4999"/>
                  </a:cubicBezTo>
                  <a:cubicBezTo>
                    <a:pt x="9095" y="2096"/>
                    <a:pt x="9663" y="934"/>
                    <a:pt x="10421" y="354"/>
                  </a:cubicBezTo>
                  <a:cubicBezTo>
                    <a:pt x="11179" y="-227"/>
                    <a:pt x="12126" y="-227"/>
                    <a:pt x="13263" y="1399"/>
                  </a:cubicBezTo>
                  <a:cubicBezTo>
                    <a:pt x="14400" y="3025"/>
                    <a:pt x="15726" y="6276"/>
                    <a:pt x="16768" y="9528"/>
                  </a:cubicBezTo>
                  <a:cubicBezTo>
                    <a:pt x="17811" y="12779"/>
                    <a:pt x="18568" y="16031"/>
                    <a:pt x="19326" y="18005"/>
                  </a:cubicBezTo>
                  <a:cubicBezTo>
                    <a:pt x="20084" y="19979"/>
                    <a:pt x="20842" y="20676"/>
                    <a:pt x="21600" y="21373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19" name="Line"/>
            <p:cNvSpPr/>
            <p:nvPr/>
          </p:nvSpPr>
          <p:spPr>
            <a:xfrm>
              <a:off x="2855635" y="344354"/>
              <a:ext cx="246131" cy="287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8" h="21393" extrusionOk="0">
                  <a:moveTo>
                    <a:pt x="0" y="9331"/>
                  </a:moveTo>
                  <a:cubicBezTo>
                    <a:pt x="1413" y="12960"/>
                    <a:pt x="2826" y="16589"/>
                    <a:pt x="3836" y="18749"/>
                  </a:cubicBezTo>
                  <a:cubicBezTo>
                    <a:pt x="4845" y="20909"/>
                    <a:pt x="5450" y="21600"/>
                    <a:pt x="7368" y="21341"/>
                  </a:cubicBezTo>
                  <a:cubicBezTo>
                    <a:pt x="9286" y="21082"/>
                    <a:pt x="12516" y="19872"/>
                    <a:pt x="15140" y="16762"/>
                  </a:cubicBezTo>
                  <a:cubicBezTo>
                    <a:pt x="17764" y="13651"/>
                    <a:pt x="19783" y="8640"/>
                    <a:pt x="20692" y="5530"/>
                  </a:cubicBezTo>
                  <a:cubicBezTo>
                    <a:pt x="21600" y="2419"/>
                    <a:pt x="21398" y="1210"/>
                    <a:pt x="21196" y="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0" name="Line"/>
            <p:cNvSpPr/>
            <p:nvPr/>
          </p:nvSpPr>
          <p:spPr>
            <a:xfrm>
              <a:off x="3137887" y="435037"/>
              <a:ext cx="80482" cy="2326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401" extrusionOk="0">
                  <a:moveTo>
                    <a:pt x="2847" y="0"/>
                  </a:moveTo>
                  <a:cubicBezTo>
                    <a:pt x="1612" y="5988"/>
                    <a:pt x="378" y="11976"/>
                    <a:pt x="70" y="15612"/>
                  </a:cubicBezTo>
                  <a:cubicBezTo>
                    <a:pt x="-239" y="19248"/>
                    <a:pt x="378" y="20531"/>
                    <a:pt x="4081" y="21065"/>
                  </a:cubicBezTo>
                  <a:cubicBezTo>
                    <a:pt x="7784" y="21600"/>
                    <a:pt x="14572" y="21386"/>
                    <a:pt x="21361" y="21172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1" name="Line"/>
            <p:cNvSpPr/>
            <p:nvPr/>
          </p:nvSpPr>
          <p:spPr>
            <a:xfrm>
              <a:off x="3148611" y="180328"/>
              <a:ext cx="27904" cy="524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70" extrusionOk="0">
                  <a:moveTo>
                    <a:pt x="21600" y="21170"/>
                  </a:moveTo>
                  <a:cubicBezTo>
                    <a:pt x="18000" y="16474"/>
                    <a:pt x="14400" y="11779"/>
                    <a:pt x="9900" y="7553"/>
                  </a:cubicBezTo>
                  <a:cubicBezTo>
                    <a:pt x="5400" y="3327"/>
                    <a:pt x="0" y="-430"/>
                    <a:pt x="0" y="40"/>
                  </a:cubicBezTo>
                  <a:cubicBezTo>
                    <a:pt x="0" y="509"/>
                    <a:pt x="5400" y="5205"/>
                    <a:pt x="10800" y="99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2" name="Line"/>
            <p:cNvSpPr/>
            <p:nvPr/>
          </p:nvSpPr>
          <p:spPr>
            <a:xfrm>
              <a:off x="3337988" y="149036"/>
              <a:ext cx="33844" cy="5929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59" h="21600" extrusionOk="0">
                  <a:moveTo>
                    <a:pt x="12319" y="0"/>
                  </a:moveTo>
                  <a:cubicBezTo>
                    <a:pt x="6559" y="1440"/>
                    <a:pt x="799" y="2880"/>
                    <a:pt x="79" y="4955"/>
                  </a:cubicBezTo>
                  <a:cubicBezTo>
                    <a:pt x="-641" y="7031"/>
                    <a:pt x="3679" y="9741"/>
                    <a:pt x="7999" y="12621"/>
                  </a:cubicBezTo>
                  <a:cubicBezTo>
                    <a:pt x="12319" y="15501"/>
                    <a:pt x="16639" y="18551"/>
                    <a:pt x="20959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3" name="Line"/>
            <p:cNvSpPr/>
            <p:nvPr/>
          </p:nvSpPr>
          <p:spPr>
            <a:xfrm>
              <a:off x="3295099" y="367595"/>
              <a:ext cx="376685" cy="3133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093" extrusionOk="0">
                  <a:moveTo>
                    <a:pt x="0" y="13931"/>
                  </a:moveTo>
                  <a:cubicBezTo>
                    <a:pt x="3733" y="13305"/>
                    <a:pt x="7467" y="12679"/>
                    <a:pt x="10467" y="11505"/>
                  </a:cubicBezTo>
                  <a:cubicBezTo>
                    <a:pt x="13467" y="10331"/>
                    <a:pt x="15733" y="8610"/>
                    <a:pt x="17133" y="7045"/>
                  </a:cubicBezTo>
                  <a:cubicBezTo>
                    <a:pt x="18533" y="5479"/>
                    <a:pt x="19067" y="4071"/>
                    <a:pt x="19333" y="2975"/>
                  </a:cubicBezTo>
                  <a:cubicBezTo>
                    <a:pt x="19600" y="1879"/>
                    <a:pt x="19600" y="1097"/>
                    <a:pt x="19200" y="549"/>
                  </a:cubicBezTo>
                  <a:cubicBezTo>
                    <a:pt x="18800" y="1"/>
                    <a:pt x="18000" y="-312"/>
                    <a:pt x="16800" y="471"/>
                  </a:cubicBezTo>
                  <a:cubicBezTo>
                    <a:pt x="15600" y="1253"/>
                    <a:pt x="14000" y="3131"/>
                    <a:pt x="12867" y="5792"/>
                  </a:cubicBezTo>
                  <a:cubicBezTo>
                    <a:pt x="11733" y="8453"/>
                    <a:pt x="11067" y="11897"/>
                    <a:pt x="11800" y="14636"/>
                  </a:cubicBezTo>
                  <a:cubicBezTo>
                    <a:pt x="12533" y="17375"/>
                    <a:pt x="14667" y="19410"/>
                    <a:pt x="16533" y="20349"/>
                  </a:cubicBezTo>
                  <a:cubicBezTo>
                    <a:pt x="18400" y="21288"/>
                    <a:pt x="20000" y="21131"/>
                    <a:pt x="21600" y="20975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4" name="Line"/>
            <p:cNvSpPr/>
            <p:nvPr/>
          </p:nvSpPr>
          <p:spPr>
            <a:xfrm>
              <a:off x="3643853" y="135085"/>
              <a:ext cx="488323" cy="5789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600" extrusionOk="0">
                  <a:moveTo>
                    <a:pt x="7948" y="0"/>
                  </a:moveTo>
                  <a:cubicBezTo>
                    <a:pt x="8763" y="1561"/>
                    <a:pt x="9578" y="3123"/>
                    <a:pt x="10291" y="5335"/>
                  </a:cubicBezTo>
                  <a:cubicBezTo>
                    <a:pt x="11005" y="7547"/>
                    <a:pt x="11616" y="10410"/>
                    <a:pt x="11972" y="12405"/>
                  </a:cubicBezTo>
                  <a:cubicBezTo>
                    <a:pt x="12329" y="14400"/>
                    <a:pt x="12431" y="15528"/>
                    <a:pt x="12482" y="16352"/>
                  </a:cubicBezTo>
                  <a:cubicBezTo>
                    <a:pt x="12533" y="17176"/>
                    <a:pt x="12533" y="17696"/>
                    <a:pt x="12227" y="17957"/>
                  </a:cubicBezTo>
                  <a:cubicBezTo>
                    <a:pt x="11922" y="18217"/>
                    <a:pt x="11310" y="18217"/>
                    <a:pt x="9680" y="18130"/>
                  </a:cubicBezTo>
                  <a:cubicBezTo>
                    <a:pt x="8050" y="18043"/>
                    <a:pt x="5401" y="17870"/>
                    <a:pt x="3567" y="18130"/>
                  </a:cubicBezTo>
                  <a:cubicBezTo>
                    <a:pt x="1733" y="18390"/>
                    <a:pt x="714" y="19084"/>
                    <a:pt x="255" y="19648"/>
                  </a:cubicBezTo>
                  <a:cubicBezTo>
                    <a:pt x="-203" y="20212"/>
                    <a:pt x="-101" y="20646"/>
                    <a:pt x="1020" y="20993"/>
                  </a:cubicBezTo>
                  <a:cubicBezTo>
                    <a:pt x="2140" y="21340"/>
                    <a:pt x="4280" y="21600"/>
                    <a:pt x="7439" y="21600"/>
                  </a:cubicBezTo>
                  <a:cubicBezTo>
                    <a:pt x="10597" y="21600"/>
                    <a:pt x="14774" y="21340"/>
                    <a:pt x="17271" y="21080"/>
                  </a:cubicBezTo>
                  <a:cubicBezTo>
                    <a:pt x="19767" y="20819"/>
                    <a:pt x="20582" y="20559"/>
                    <a:pt x="21397" y="2029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5" name="Line"/>
            <p:cNvSpPr/>
            <p:nvPr/>
          </p:nvSpPr>
          <p:spPr>
            <a:xfrm>
              <a:off x="4592566" y="113960"/>
              <a:ext cx="75437" cy="63939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5" h="21443" extrusionOk="0">
                  <a:moveTo>
                    <a:pt x="11782" y="2346"/>
                  </a:moveTo>
                  <a:cubicBezTo>
                    <a:pt x="11127" y="1956"/>
                    <a:pt x="10473" y="1567"/>
                    <a:pt x="8836" y="1060"/>
                  </a:cubicBezTo>
                  <a:cubicBezTo>
                    <a:pt x="7200" y="553"/>
                    <a:pt x="4582" y="-71"/>
                    <a:pt x="3273" y="7"/>
                  </a:cubicBezTo>
                  <a:cubicBezTo>
                    <a:pt x="1964" y="85"/>
                    <a:pt x="1964" y="865"/>
                    <a:pt x="3600" y="2736"/>
                  </a:cubicBezTo>
                  <a:cubicBezTo>
                    <a:pt x="5236" y="4608"/>
                    <a:pt x="8509" y="7571"/>
                    <a:pt x="11782" y="10456"/>
                  </a:cubicBezTo>
                  <a:cubicBezTo>
                    <a:pt x="15055" y="13341"/>
                    <a:pt x="18327" y="16148"/>
                    <a:pt x="19964" y="17786"/>
                  </a:cubicBezTo>
                  <a:cubicBezTo>
                    <a:pt x="21600" y="19424"/>
                    <a:pt x="21600" y="19891"/>
                    <a:pt x="20291" y="20359"/>
                  </a:cubicBezTo>
                  <a:cubicBezTo>
                    <a:pt x="18982" y="20827"/>
                    <a:pt x="16364" y="21295"/>
                    <a:pt x="12764" y="21412"/>
                  </a:cubicBezTo>
                  <a:cubicBezTo>
                    <a:pt x="9164" y="21529"/>
                    <a:pt x="4582" y="21295"/>
                    <a:pt x="0" y="21061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6" name="Line"/>
            <p:cNvSpPr/>
            <p:nvPr/>
          </p:nvSpPr>
          <p:spPr>
            <a:xfrm>
              <a:off x="4473980" y="493119"/>
              <a:ext cx="528533" cy="2279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0" h="21386" extrusionOk="0">
                  <a:moveTo>
                    <a:pt x="0" y="14186"/>
                  </a:moveTo>
                  <a:cubicBezTo>
                    <a:pt x="2830" y="12659"/>
                    <a:pt x="5659" y="11131"/>
                    <a:pt x="7970" y="9386"/>
                  </a:cubicBezTo>
                  <a:cubicBezTo>
                    <a:pt x="10281" y="7641"/>
                    <a:pt x="12073" y="5677"/>
                    <a:pt x="13347" y="4150"/>
                  </a:cubicBezTo>
                  <a:cubicBezTo>
                    <a:pt x="14620" y="2622"/>
                    <a:pt x="15375" y="1531"/>
                    <a:pt x="15610" y="1641"/>
                  </a:cubicBezTo>
                  <a:cubicBezTo>
                    <a:pt x="15846" y="1750"/>
                    <a:pt x="15563" y="3059"/>
                    <a:pt x="15139" y="5786"/>
                  </a:cubicBezTo>
                  <a:cubicBezTo>
                    <a:pt x="14714" y="8513"/>
                    <a:pt x="14148" y="12659"/>
                    <a:pt x="13865" y="15277"/>
                  </a:cubicBezTo>
                  <a:cubicBezTo>
                    <a:pt x="13583" y="17895"/>
                    <a:pt x="13583" y="18986"/>
                    <a:pt x="13818" y="19859"/>
                  </a:cubicBezTo>
                  <a:cubicBezTo>
                    <a:pt x="14054" y="20731"/>
                    <a:pt x="14526" y="21386"/>
                    <a:pt x="15610" y="21386"/>
                  </a:cubicBezTo>
                  <a:cubicBezTo>
                    <a:pt x="16695" y="21386"/>
                    <a:pt x="18393" y="20731"/>
                    <a:pt x="19619" y="18550"/>
                  </a:cubicBezTo>
                  <a:cubicBezTo>
                    <a:pt x="20845" y="16368"/>
                    <a:pt x="21600" y="12659"/>
                    <a:pt x="21411" y="9277"/>
                  </a:cubicBezTo>
                  <a:cubicBezTo>
                    <a:pt x="21223" y="5895"/>
                    <a:pt x="20091" y="2841"/>
                    <a:pt x="18110" y="1313"/>
                  </a:cubicBezTo>
                  <a:cubicBezTo>
                    <a:pt x="16129" y="-214"/>
                    <a:pt x="13300" y="-214"/>
                    <a:pt x="11649" y="331"/>
                  </a:cubicBezTo>
                  <a:cubicBezTo>
                    <a:pt x="9998" y="877"/>
                    <a:pt x="9527" y="1968"/>
                    <a:pt x="9055" y="305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7" name="Line"/>
            <p:cNvSpPr/>
            <p:nvPr/>
          </p:nvSpPr>
          <p:spPr>
            <a:xfrm>
              <a:off x="5405949" y="186239"/>
              <a:ext cx="43513" cy="5278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10" h="21600" extrusionOk="0">
                  <a:moveTo>
                    <a:pt x="17484" y="1332"/>
                  </a:moveTo>
                  <a:cubicBezTo>
                    <a:pt x="12084" y="666"/>
                    <a:pt x="6684" y="0"/>
                    <a:pt x="3444" y="0"/>
                  </a:cubicBezTo>
                  <a:cubicBezTo>
                    <a:pt x="204" y="0"/>
                    <a:pt x="-876" y="666"/>
                    <a:pt x="744" y="2617"/>
                  </a:cubicBezTo>
                  <a:cubicBezTo>
                    <a:pt x="2364" y="4567"/>
                    <a:pt x="6684" y="7803"/>
                    <a:pt x="10464" y="10848"/>
                  </a:cubicBezTo>
                  <a:cubicBezTo>
                    <a:pt x="14244" y="13893"/>
                    <a:pt x="17484" y="16747"/>
                    <a:pt x="19104" y="18507"/>
                  </a:cubicBezTo>
                  <a:cubicBezTo>
                    <a:pt x="20724" y="20268"/>
                    <a:pt x="20724" y="20934"/>
                    <a:pt x="18024" y="21267"/>
                  </a:cubicBezTo>
                  <a:cubicBezTo>
                    <a:pt x="15324" y="21600"/>
                    <a:pt x="9924" y="21600"/>
                    <a:pt x="4524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8" name="Line"/>
            <p:cNvSpPr/>
            <p:nvPr/>
          </p:nvSpPr>
          <p:spPr>
            <a:xfrm>
              <a:off x="5276177" y="175696"/>
              <a:ext cx="885906" cy="5109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78" extrusionOk="0">
                  <a:moveTo>
                    <a:pt x="0" y="19112"/>
                  </a:moveTo>
                  <a:cubicBezTo>
                    <a:pt x="1474" y="18525"/>
                    <a:pt x="2948" y="17939"/>
                    <a:pt x="4280" y="16668"/>
                  </a:cubicBezTo>
                  <a:cubicBezTo>
                    <a:pt x="5613" y="15398"/>
                    <a:pt x="6803" y="13443"/>
                    <a:pt x="7483" y="11048"/>
                  </a:cubicBezTo>
                  <a:cubicBezTo>
                    <a:pt x="8164" y="8654"/>
                    <a:pt x="8334" y="5819"/>
                    <a:pt x="8391" y="4060"/>
                  </a:cubicBezTo>
                  <a:cubicBezTo>
                    <a:pt x="8447" y="2301"/>
                    <a:pt x="8391" y="1617"/>
                    <a:pt x="8277" y="1030"/>
                  </a:cubicBezTo>
                  <a:cubicBezTo>
                    <a:pt x="8164" y="444"/>
                    <a:pt x="7994" y="-45"/>
                    <a:pt x="7909" y="4"/>
                  </a:cubicBezTo>
                  <a:cubicBezTo>
                    <a:pt x="7824" y="53"/>
                    <a:pt x="7824" y="639"/>
                    <a:pt x="7937" y="2838"/>
                  </a:cubicBezTo>
                  <a:cubicBezTo>
                    <a:pt x="8050" y="5037"/>
                    <a:pt x="8277" y="8849"/>
                    <a:pt x="8476" y="12074"/>
                  </a:cubicBezTo>
                  <a:cubicBezTo>
                    <a:pt x="8674" y="15300"/>
                    <a:pt x="8844" y="17939"/>
                    <a:pt x="9014" y="19454"/>
                  </a:cubicBezTo>
                  <a:cubicBezTo>
                    <a:pt x="9184" y="20969"/>
                    <a:pt x="9354" y="21360"/>
                    <a:pt x="9581" y="21457"/>
                  </a:cubicBezTo>
                  <a:cubicBezTo>
                    <a:pt x="9808" y="21555"/>
                    <a:pt x="10091" y="21360"/>
                    <a:pt x="10488" y="20089"/>
                  </a:cubicBezTo>
                  <a:cubicBezTo>
                    <a:pt x="10885" y="18818"/>
                    <a:pt x="11395" y="16473"/>
                    <a:pt x="11679" y="15007"/>
                  </a:cubicBezTo>
                  <a:cubicBezTo>
                    <a:pt x="11962" y="13541"/>
                    <a:pt x="12019" y="12954"/>
                    <a:pt x="12161" y="12856"/>
                  </a:cubicBezTo>
                  <a:cubicBezTo>
                    <a:pt x="12302" y="12759"/>
                    <a:pt x="12529" y="13150"/>
                    <a:pt x="12756" y="13980"/>
                  </a:cubicBezTo>
                  <a:cubicBezTo>
                    <a:pt x="12983" y="14811"/>
                    <a:pt x="13209" y="16082"/>
                    <a:pt x="13408" y="16961"/>
                  </a:cubicBezTo>
                  <a:cubicBezTo>
                    <a:pt x="13606" y="17841"/>
                    <a:pt x="13776" y="18330"/>
                    <a:pt x="14031" y="18574"/>
                  </a:cubicBezTo>
                  <a:cubicBezTo>
                    <a:pt x="14287" y="18818"/>
                    <a:pt x="14627" y="18818"/>
                    <a:pt x="15279" y="18085"/>
                  </a:cubicBezTo>
                  <a:cubicBezTo>
                    <a:pt x="15931" y="17352"/>
                    <a:pt x="16894" y="15886"/>
                    <a:pt x="17376" y="14909"/>
                  </a:cubicBezTo>
                  <a:cubicBezTo>
                    <a:pt x="17858" y="13931"/>
                    <a:pt x="17858" y="13443"/>
                    <a:pt x="17858" y="12954"/>
                  </a:cubicBezTo>
                  <a:cubicBezTo>
                    <a:pt x="17858" y="12465"/>
                    <a:pt x="17858" y="11977"/>
                    <a:pt x="17717" y="11879"/>
                  </a:cubicBezTo>
                  <a:cubicBezTo>
                    <a:pt x="17575" y="11781"/>
                    <a:pt x="17291" y="12074"/>
                    <a:pt x="17065" y="13101"/>
                  </a:cubicBezTo>
                  <a:cubicBezTo>
                    <a:pt x="16838" y="14127"/>
                    <a:pt x="16668" y="15886"/>
                    <a:pt x="16724" y="17303"/>
                  </a:cubicBezTo>
                  <a:cubicBezTo>
                    <a:pt x="16781" y="18721"/>
                    <a:pt x="17065" y="19796"/>
                    <a:pt x="17915" y="20382"/>
                  </a:cubicBezTo>
                  <a:cubicBezTo>
                    <a:pt x="18765" y="20969"/>
                    <a:pt x="20183" y="21066"/>
                    <a:pt x="21600" y="2116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29" name="Line"/>
            <p:cNvSpPr/>
            <p:nvPr/>
          </p:nvSpPr>
          <p:spPr>
            <a:xfrm>
              <a:off x="6645725" y="178035"/>
              <a:ext cx="360409" cy="5424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443" extrusionOk="0">
                  <a:moveTo>
                    <a:pt x="1533" y="11263"/>
                  </a:moveTo>
                  <a:cubicBezTo>
                    <a:pt x="976" y="11630"/>
                    <a:pt x="418" y="11998"/>
                    <a:pt x="279" y="13055"/>
                  </a:cubicBezTo>
                  <a:cubicBezTo>
                    <a:pt x="139" y="14112"/>
                    <a:pt x="418" y="15858"/>
                    <a:pt x="488" y="17237"/>
                  </a:cubicBezTo>
                  <a:cubicBezTo>
                    <a:pt x="557" y="18616"/>
                    <a:pt x="418" y="19627"/>
                    <a:pt x="279" y="20362"/>
                  </a:cubicBezTo>
                  <a:cubicBezTo>
                    <a:pt x="139" y="21097"/>
                    <a:pt x="0" y="21557"/>
                    <a:pt x="0" y="21419"/>
                  </a:cubicBezTo>
                  <a:cubicBezTo>
                    <a:pt x="0" y="21281"/>
                    <a:pt x="139" y="20546"/>
                    <a:pt x="627" y="18708"/>
                  </a:cubicBezTo>
                  <a:cubicBezTo>
                    <a:pt x="1115" y="16869"/>
                    <a:pt x="1951" y="13928"/>
                    <a:pt x="2369" y="11584"/>
                  </a:cubicBezTo>
                  <a:cubicBezTo>
                    <a:pt x="2787" y="9240"/>
                    <a:pt x="2787" y="7494"/>
                    <a:pt x="2857" y="6391"/>
                  </a:cubicBezTo>
                  <a:cubicBezTo>
                    <a:pt x="2926" y="5288"/>
                    <a:pt x="3066" y="4828"/>
                    <a:pt x="3414" y="4783"/>
                  </a:cubicBezTo>
                  <a:cubicBezTo>
                    <a:pt x="3763" y="4737"/>
                    <a:pt x="4320" y="5104"/>
                    <a:pt x="5226" y="6529"/>
                  </a:cubicBezTo>
                  <a:cubicBezTo>
                    <a:pt x="6132" y="7954"/>
                    <a:pt x="7386" y="10435"/>
                    <a:pt x="8083" y="12044"/>
                  </a:cubicBezTo>
                  <a:cubicBezTo>
                    <a:pt x="8779" y="13652"/>
                    <a:pt x="8919" y="14388"/>
                    <a:pt x="9267" y="14893"/>
                  </a:cubicBezTo>
                  <a:cubicBezTo>
                    <a:pt x="9615" y="15399"/>
                    <a:pt x="10173" y="15674"/>
                    <a:pt x="10661" y="15628"/>
                  </a:cubicBezTo>
                  <a:cubicBezTo>
                    <a:pt x="11148" y="15583"/>
                    <a:pt x="11566" y="15215"/>
                    <a:pt x="12194" y="13698"/>
                  </a:cubicBezTo>
                  <a:cubicBezTo>
                    <a:pt x="12821" y="12182"/>
                    <a:pt x="13657" y="9516"/>
                    <a:pt x="14075" y="7264"/>
                  </a:cubicBezTo>
                  <a:cubicBezTo>
                    <a:pt x="14493" y="5012"/>
                    <a:pt x="14493" y="3174"/>
                    <a:pt x="14563" y="1933"/>
                  </a:cubicBezTo>
                  <a:cubicBezTo>
                    <a:pt x="14632" y="692"/>
                    <a:pt x="14772" y="49"/>
                    <a:pt x="15120" y="3"/>
                  </a:cubicBezTo>
                  <a:cubicBezTo>
                    <a:pt x="15468" y="-43"/>
                    <a:pt x="16026" y="508"/>
                    <a:pt x="17001" y="2163"/>
                  </a:cubicBezTo>
                  <a:cubicBezTo>
                    <a:pt x="17977" y="3817"/>
                    <a:pt x="19370" y="6575"/>
                    <a:pt x="20206" y="9194"/>
                  </a:cubicBezTo>
                  <a:cubicBezTo>
                    <a:pt x="21043" y="11814"/>
                    <a:pt x="21321" y="14296"/>
                    <a:pt x="21600" y="16777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30" name="Line"/>
            <p:cNvSpPr/>
            <p:nvPr/>
          </p:nvSpPr>
          <p:spPr>
            <a:xfrm>
              <a:off x="7034035" y="383118"/>
              <a:ext cx="232552" cy="2878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74" h="21221" extrusionOk="0">
                  <a:moveTo>
                    <a:pt x="0" y="5371"/>
                  </a:moveTo>
                  <a:cubicBezTo>
                    <a:pt x="1887" y="6056"/>
                    <a:pt x="3775" y="6742"/>
                    <a:pt x="5348" y="8885"/>
                  </a:cubicBezTo>
                  <a:cubicBezTo>
                    <a:pt x="6920" y="11028"/>
                    <a:pt x="8179" y="14628"/>
                    <a:pt x="8913" y="16856"/>
                  </a:cubicBezTo>
                  <a:cubicBezTo>
                    <a:pt x="9647" y="19085"/>
                    <a:pt x="9856" y="19942"/>
                    <a:pt x="10485" y="20542"/>
                  </a:cubicBezTo>
                  <a:cubicBezTo>
                    <a:pt x="11115" y="21142"/>
                    <a:pt x="12163" y="21485"/>
                    <a:pt x="13736" y="20971"/>
                  </a:cubicBezTo>
                  <a:cubicBezTo>
                    <a:pt x="15309" y="20456"/>
                    <a:pt x="17406" y="19085"/>
                    <a:pt x="18979" y="16599"/>
                  </a:cubicBezTo>
                  <a:cubicBezTo>
                    <a:pt x="20551" y="14114"/>
                    <a:pt x="21600" y="10514"/>
                    <a:pt x="20551" y="7599"/>
                  </a:cubicBezTo>
                  <a:cubicBezTo>
                    <a:pt x="19503" y="4685"/>
                    <a:pt x="16357" y="2456"/>
                    <a:pt x="13212" y="1256"/>
                  </a:cubicBezTo>
                  <a:cubicBezTo>
                    <a:pt x="10066" y="56"/>
                    <a:pt x="6920" y="-115"/>
                    <a:pt x="4823" y="56"/>
                  </a:cubicBezTo>
                  <a:cubicBezTo>
                    <a:pt x="2726" y="228"/>
                    <a:pt x="1678" y="742"/>
                    <a:pt x="629" y="125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31" name="Line"/>
            <p:cNvSpPr/>
            <p:nvPr/>
          </p:nvSpPr>
          <p:spPr>
            <a:xfrm>
              <a:off x="7313060" y="343621"/>
              <a:ext cx="1639273" cy="348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294" extrusionOk="0">
                  <a:moveTo>
                    <a:pt x="0" y="6014"/>
                  </a:moveTo>
                  <a:cubicBezTo>
                    <a:pt x="184" y="8572"/>
                    <a:pt x="368" y="11129"/>
                    <a:pt x="490" y="12977"/>
                  </a:cubicBezTo>
                  <a:cubicBezTo>
                    <a:pt x="613" y="14824"/>
                    <a:pt x="674" y="15961"/>
                    <a:pt x="751" y="16814"/>
                  </a:cubicBezTo>
                  <a:cubicBezTo>
                    <a:pt x="827" y="17666"/>
                    <a:pt x="919" y="18235"/>
                    <a:pt x="1149" y="17737"/>
                  </a:cubicBezTo>
                  <a:cubicBezTo>
                    <a:pt x="1379" y="17240"/>
                    <a:pt x="1746" y="15677"/>
                    <a:pt x="1991" y="13474"/>
                  </a:cubicBezTo>
                  <a:cubicBezTo>
                    <a:pt x="2237" y="11272"/>
                    <a:pt x="2359" y="8429"/>
                    <a:pt x="2420" y="7364"/>
                  </a:cubicBezTo>
                  <a:cubicBezTo>
                    <a:pt x="2482" y="6298"/>
                    <a:pt x="2482" y="7008"/>
                    <a:pt x="2543" y="7719"/>
                  </a:cubicBezTo>
                  <a:cubicBezTo>
                    <a:pt x="2604" y="8429"/>
                    <a:pt x="2727" y="9140"/>
                    <a:pt x="3079" y="9566"/>
                  </a:cubicBezTo>
                  <a:cubicBezTo>
                    <a:pt x="3431" y="9993"/>
                    <a:pt x="4014" y="10135"/>
                    <a:pt x="4596" y="9282"/>
                  </a:cubicBezTo>
                  <a:cubicBezTo>
                    <a:pt x="5178" y="8429"/>
                    <a:pt x="5760" y="6582"/>
                    <a:pt x="6082" y="5303"/>
                  </a:cubicBezTo>
                  <a:cubicBezTo>
                    <a:pt x="6403" y="4024"/>
                    <a:pt x="6465" y="3314"/>
                    <a:pt x="6511" y="2532"/>
                  </a:cubicBezTo>
                  <a:cubicBezTo>
                    <a:pt x="6557" y="1750"/>
                    <a:pt x="6587" y="898"/>
                    <a:pt x="6526" y="400"/>
                  </a:cubicBezTo>
                  <a:cubicBezTo>
                    <a:pt x="6465" y="-97"/>
                    <a:pt x="6311" y="-239"/>
                    <a:pt x="6097" y="614"/>
                  </a:cubicBezTo>
                  <a:cubicBezTo>
                    <a:pt x="5883" y="1466"/>
                    <a:pt x="5607" y="3314"/>
                    <a:pt x="5408" y="6227"/>
                  </a:cubicBezTo>
                  <a:cubicBezTo>
                    <a:pt x="5209" y="9140"/>
                    <a:pt x="5086" y="13119"/>
                    <a:pt x="5193" y="15819"/>
                  </a:cubicBezTo>
                  <a:cubicBezTo>
                    <a:pt x="5300" y="18519"/>
                    <a:pt x="5637" y="19940"/>
                    <a:pt x="6128" y="20082"/>
                  </a:cubicBezTo>
                  <a:cubicBezTo>
                    <a:pt x="6618" y="20224"/>
                    <a:pt x="7261" y="19087"/>
                    <a:pt x="7690" y="17524"/>
                  </a:cubicBezTo>
                  <a:cubicBezTo>
                    <a:pt x="8119" y="15961"/>
                    <a:pt x="8334" y="13972"/>
                    <a:pt x="8456" y="12124"/>
                  </a:cubicBezTo>
                  <a:cubicBezTo>
                    <a:pt x="8579" y="10277"/>
                    <a:pt x="8609" y="8572"/>
                    <a:pt x="8625" y="8358"/>
                  </a:cubicBezTo>
                  <a:cubicBezTo>
                    <a:pt x="8640" y="8145"/>
                    <a:pt x="8640" y="9424"/>
                    <a:pt x="8609" y="11200"/>
                  </a:cubicBezTo>
                  <a:cubicBezTo>
                    <a:pt x="8579" y="12977"/>
                    <a:pt x="8517" y="15250"/>
                    <a:pt x="8487" y="16885"/>
                  </a:cubicBezTo>
                  <a:cubicBezTo>
                    <a:pt x="8456" y="18519"/>
                    <a:pt x="8456" y="19514"/>
                    <a:pt x="8548" y="20011"/>
                  </a:cubicBezTo>
                  <a:cubicBezTo>
                    <a:pt x="8640" y="20508"/>
                    <a:pt x="8824" y="20508"/>
                    <a:pt x="9146" y="19300"/>
                  </a:cubicBezTo>
                  <a:cubicBezTo>
                    <a:pt x="9467" y="18093"/>
                    <a:pt x="9927" y="15677"/>
                    <a:pt x="10279" y="13119"/>
                  </a:cubicBezTo>
                  <a:cubicBezTo>
                    <a:pt x="10631" y="10561"/>
                    <a:pt x="10877" y="7861"/>
                    <a:pt x="11045" y="6156"/>
                  </a:cubicBezTo>
                  <a:cubicBezTo>
                    <a:pt x="11214" y="4450"/>
                    <a:pt x="11306" y="3740"/>
                    <a:pt x="11382" y="3811"/>
                  </a:cubicBezTo>
                  <a:cubicBezTo>
                    <a:pt x="11459" y="3882"/>
                    <a:pt x="11520" y="4735"/>
                    <a:pt x="11551" y="6227"/>
                  </a:cubicBezTo>
                  <a:cubicBezTo>
                    <a:pt x="11581" y="7719"/>
                    <a:pt x="11581" y="9850"/>
                    <a:pt x="11566" y="11343"/>
                  </a:cubicBezTo>
                  <a:cubicBezTo>
                    <a:pt x="11551" y="12835"/>
                    <a:pt x="11520" y="13687"/>
                    <a:pt x="11489" y="14469"/>
                  </a:cubicBezTo>
                  <a:cubicBezTo>
                    <a:pt x="11459" y="15250"/>
                    <a:pt x="11428" y="15961"/>
                    <a:pt x="11489" y="16458"/>
                  </a:cubicBezTo>
                  <a:cubicBezTo>
                    <a:pt x="11551" y="16956"/>
                    <a:pt x="11704" y="17240"/>
                    <a:pt x="11949" y="17169"/>
                  </a:cubicBezTo>
                  <a:cubicBezTo>
                    <a:pt x="12194" y="17098"/>
                    <a:pt x="12531" y="16672"/>
                    <a:pt x="12853" y="16600"/>
                  </a:cubicBezTo>
                  <a:cubicBezTo>
                    <a:pt x="13174" y="16529"/>
                    <a:pt x="13481" y="16814"/>
                    <a:pt x="14048" y="16387"/>
                  </a:cubicBezTo>
                  <a:cubicBezTo>
                    <a:pt x="14614" y="15961"/>
                    <a:pt x="15442" y="14824"/>
                    <a:pt x="16009" y="13261"/>
                  </a:cubicBezTo>
                  <a:cubicBezTo>
                    <a:pt x="16575" y="11698"/>
                    <a:pt x="16882" y="9708"/>
                    <a:pt x="16989" y="8074"/>
                  </a:cubicBezTo>
                  <a:cubicBezTo>
                    <a:pt x="17096" y="6440"/>
                    <a:pt x="17004" y="5161"/>
                    <a:pt x="16851" y="4450"/>
                  </a:cubicBezTo>
                  <a:cubicBezTo>
                    <a:pt x="16698" y="3740"/>
                    <a:pt x="16483" y="3598"/>
                    <a:pt x="16146" y="4877"/>
                  </a:cubicBezTo>
                  <a:cubicBezTo>
                    <a:pt x="15809" y="6156"/>
                    <a:pt x="15350" y="8856"/>
                    <a:pt x="15089" y="11129"/>
                  </a:cubicBezTo>
                  <a:cubicBezTo>
                    <a:pt x="14829" y="13403"/>
                    <a:pt x="14768" y="15250"/>
                    <a:pt x="14967" y="16956"/>
                  </a:cubicBezTo>
                  <a:cubicBezTo>
                    <a:pt x="15166" y="18661"/>
                    <a:pt x="15626" y="20224"/>
                    <a:pt x="16192" y="20508"/>
                  </a:cubicBezTo>
                  <a:cubicBezTo>
                    <a:pt x="16759" y="20793"/>
                    <a:pt x="17433" y="19798"/>
                    <a:pt x="17923" y="17453"/>
                  </a:cubicBezTo>
                  <a:cubicBezTo>
                    <a:pt x="18414" y="15108"/>
                    <a:pt x="18720" y="11414"/>
                    <a:pt x="18889" y="8998"/>
                  </a:cubicBezTo>
                  <a:cubicBezTo>
                    <a:pt x="19057" y="6582"/>
                    <a:pt x="19088" y="5445"/>
                    <a:pt x="19042" y="5587"/>
                  </a:cubicBezTo>
                  <a:cubicBezTo>
                    <a:pt x="18996" y="5729"/>
                    <a:pt x="18873" y="7150"/>
                    <a:pt x="18705" y="8572"/>
                  </a:cubicBezTo>
                  <a:cubicBezTo>
                    <a:pt x="18536" y="9993"/>
                    <a:pt x="18322" y="11414"/>
                    <a:pt x="18184" y="12479"/>
                  </a:cubicBezTo>
                  <a:cubicBezTo>
                    <a:pt x="18046" y="13545"/>
                    <a:pt x="17985" y="14256"/>
                    <a:pt x="18015" y="14895"/>
                  </a:cubicBezTo>
                  <a:cubicBezTo>
                    <a:pt x="18046" y="15535"/>
                    <a:pt x="18169" y="16103"/>
                    <a:pt x="18444" y="16103"/>
                  </a:cubicBezTo>
                  <a:cubicBezTo>
                    <a:pt x="18720" y="16103"/>
                    <a:pt x="19149" y="15535"/>
                    <a:pt x="19471" y="14895"/>
                  </a:cubicBezTo>
                  <a:cubicBezTo>
                    <a:pt x="19792" y="14256"/>
                    <a:pt x="20007" y="13545"/>
                    <a:pt x="20221" y="12977"/>
                  </a:cubicBezTo>
                  <a:cubicBezTo>
                    <a:pt x="20436" y="12408"/>
                    <a:pt x="20650" y="11982"/>
                    <a:pt x="20803" y="12337"/>
                  </a:cubicBezTo>
                  <a:cubicBezTo>
                    <a:pt x="20957" y="12693"/>
                    <a:pt x="21049" y="13829"/>
                    <a:pt x="21094" y="15179"/>
                  </a:cubicBezTo>
                  <a:cubicBezTo>
                    <a:pt x="21140" y="16529"/>
                    <a:pt x="21140" y="18093"/>
                    <a:pt x="21110" y="19300"/>
                  </a:cubicBezTo>
                  <a:cubicBezTo>
                    <a:pt x="21079" y="20508"/>
                    <a:pt x="21018" y="21361"/>
                    <a:pt x="21094" y="21290"/>
                  </a:cubicBezTo>
                  <a:cubicBezTo>
                    <a:pt x="21171" y="21219"/>
                    <a:pt x="21386" y="20224"/>
                    <a:pt x="21600" y="19229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32" name="Line"/>
            <p:cNvSpPr/>
            <p:nvPr/>
          </p:nvSpPr>
          <p:spPr>
            <a:xfrm>
              <a:off x="9077894" y="158337"/>
              <a:ext cx="34362" cy="5766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0" h="21600" extrusionOk="0">
                  <a:moveTo>
                    <a:pt x="17280" y="1219"/>
                  </a:moveTo>
                  <a:cubicBezTo>
                    <a:pt x="18720" y="610"/>
                    <a:pt x="20160" y="0"/>
                    <a:pt x="20880" y="0"/>
                  </a:cubicBezTo>
                  <a:cubicBezTo>
                    <a:pt x="21600" y="0"/>
                    <a:pt x="21600" y="610"/>
                    <a:pt x="18720" y="2526"/>
                  </a:cubicBezTo>
                  <a:cubicBezTo>
                    <a:pt x="15840" y="4442"/>
                    <a:pt x="10080" y="7665"/>
                    <a:pt x="6480" y="11061"/>
                  </a:cubicBezTo>
                  <a:cubicBezTo>
                    <a:pt x="2880" y="14458"/>
                    <a:pt x="1440" y="18029"/>
                    <a:pt x="0" y="21600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33" name="Line"/>
            <p:cNvSpPr/>
            <p:nvPr/>
          </p:nvSpPr>
          <p:spPr>
            <a:xfrm>
              <a:off x="8924430" y="461486"/>
              <a:ext cx="537125" cy="64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576" extrusionOk="0">
                  <a:moveTo>
                    <a:pt x="0" y="20576"/>
                  </a:moveTo>
                  <a:cubicBezTo>
                    <a:pt x="1403" y="13128"/>
                    <a:pt x="2805" y="5679"/>
                    <a:pt x="5423" y="2328"/>
                  </a:cubicBezTo>
                  <a:cubicBezTo>
                    <a:pt x="8042" y="-1024"/>
                    <a:pt x="11875" y="-279"/>
                    <a:pt x="14774" y="1583"/>
                  </a:cubicBezTo>
                  <a:cubicBezTo>
                    <a:pt x="17673" y="3445"/>
                    <a:pt x="19636" y="6424"/>
                    <a:pt x="21600" y="9404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  <p:sp>
          <p:nvSpPr>
            <p:cNvPr id="13134" name="Line"/>
            <p:cNvSpPr/>
            <p:nvPr/>
          </p:nvSpPr>
          <p:spPr>
            <a:xfrm>
              <a:off x="9656871" y="644267"/>
              <a:ext cx="390636" cy="279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19966" extrusionOk="0">
                  <a:moveTo>
                    <a:pt x="0" y="19966"/>
                  </a:moveTo>
                  <a:cubicBezTo>
                    <a:pt x="514" y="11658"/>
                    <a:pt x="1029" y="3351"/>
                    <a:pt x="3793" y="858"/>
                  </a:cubicBezTo>
                  <a:cubicBezTo>
                    <a:pt x="6557" y="-1634"/>
                    <a:pt x="11571" y="1689"/>
                    <a:pt x="14914" y="5843"/>
                  </a:cubicBezTo>
                  <a:cubicBezTo>
                    <a:pt x="18257" y="9997"/>
                    <a:pt x="19929" y="14981"/>
                    <a:pt x="21600" y="19966"/>
                  </a:cubicBezTo>
                </a:path>
              </a:pathLst>
            </a:custGeom>
            <a:noFill/>
            <a:ln w="63500" cap="rnd">
              <a:solidFill>
                <a:srgbClr val="FFFFFF"/>
              </a:solidFill>
              <a:prstDash val="solid"/>
              <a:round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>
                <a:defRPr sz="2200" b="0">
                  <a:latin typeface="+mn-lt"/>
                  <a:ea typeface="+mn-ea"/>
                  <a:cs typeface="+mn-cs"/>
                  <a:sym typeface="Helvetica Neue Medium"/>
                </a:defRPr>
              </a:pPr>
              <a:endParaRPr/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ABF8C1A8-8B30-A148-A00A-A9C23792FA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6697" y="4247528"/>
            <a:ext cx="3809129" cy="380912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theme/theme1.xml><?xml version="1.0" encoding="utf-8"?>
<a:theme xmlns:a="http://schemas.openxmlformats.org/drawingml/2006/main" name="Black">
  <a:themeElements>
    <a:clrScheme name="Black">
      <a:dk1>
        <a:srgbClr val="000000"/>
      </a:dk1>
      <a:lt1>
        <a:srgbClr val="FFFFFF"/>
      </a:lt1>
      <a:dk2>
        <a:srgbClr val="434343"/>
      </a:dk2>
      <a:lt2>
        <a:srgbClr val="A9A9A9"/>
      </a:lt2>
      <a:accent1>
        <a:srgbClr val="0076BA"/>
      </a:accent1>
      <a:accent2>
        <a:srgbClr val="00A89D"/>
      </a:accent2>
      <a:accent3>
        <a:srgbClr val="1DB100"/>
      </a:accent3>
      <a:accent4>
        <a:srgbClr val="F8BA00"/>
      </a:accent4>
      <a:accent5>
        <a:srgbClr val="EE220C"/>
      </a:accent5>
      <a:accent6>
        <a:srgbClr val="CB297B"/>
      </a:accent6>
      <a:hlink>
        <a:srgbClr val="0000FF"/>
      </a:hlink>
      <a:folHlink>
        <a:srgbClr val="FF00FF"/>
      </a:folHlink>
    </a:clrScheme>
    <a:fontScheme name="Black">
      <a:majorFont>
        <a:latin typeface="Helvetica Neue Medium"/>
        <a:ea typeface="Helvetica Neue Medium"/>
        <a:cs typeface="Helvetica Neue Medium"/>
      </a:majorFont>
      <a:minorFont>
        <a:latin typeface="Helvetica Neue Medium"/>
        <a:ea typeface="Helvetica Neue Medium"/>
        <a:cs typeface="Helvetica Neue Medium"/>
      </a:minorFont>
    </a:fontScheme>
    <a:fmtScheme name="Black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>
            <a:lumOff val="13529"/>
          </a:schemeClr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584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FFFFFF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584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400" b="1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Neue"/>
            <a:ea typeface="Helvetica Neue"/>
            <a:cs typeface="Helvetica Neue"/>
            <a:sym typeface="Helvetica Neue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ppt/theme/theme2.xml><?xml version="1.0" encoding="utf-8"?>
<a:theme xmlns:a="http://schemas.openxmlformats.org/drawingml/2006/main" name="Black">
  <a:themeElements>
    <a:clrScheme name="Black">
      <a:dk1>
        <a:srgbClr val="000000"/>
      </a:dk1>
      <a:lt1>
        <a:srgbClr val="FFFFFF"/>
      </a:lt1>
      <a:dk2>
        <a:srgbClr val="434343"/>
      </a:dk2>
      <a:lt2>
        <a:srgbClr val="A9A9A9"/>
      </a:lt2>
      <a:accent1>
        <a:srgbClr val="0076BA"/>
      </a:accent1>
      <a:accent2>
        <a:srgbClr val="00A89D"/>
      </a:accent2>
      <a:accent3>
        <a:srgbClr val="1DB100"/>
      </a:accent3>
      <a:accent4>
        <a:srgbClr val="F8BA00"/>
      </a:accent4>
      <a:accent5>
        <a:srgbClr val="EE220C"/>
      </a:accent5>
      <a:accent6>
        <a:srgbClr val="CB297B"/>
      </a:accent6>
      <a:hlink>
        <a:srgbClr val="0000FF"/>
      </a:hlink>
      <a:folHlink>
        <a:srgbClr val="FF00FF"/>
      </a:folHlink>
    </a:clrScheme>
    <a:fontScheme name="Black">
      <a:majorFont>
        <a:latin typeface="Helvetica Neue Medium"/>
        <a:ea typeface="Helvetica Neue Medium"/>
        <a:cs typeface="Helvetica Neue Medium"/>
      </a:majorFont>
      <a:minorFont>
        <a:latin typeface="Helvetica Neue Medium"/>
        <a:ea typeface="Helvetica Neue Medium"/>
        <a:cs typeface="Helvetica Neue Medium"/>
      </a:minorFont>
    </a:fontScheme>
    <a:fmtScheme name="Black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29999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4999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/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>
            <a:lumOff val="13529"/>
          </a:schemeClr>
        </a:solidFill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584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200" b="0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+mn-lt"/>
            <a:ea typeface="+mn-ea"/>
            <a:cs typeface="+mn-cs"/>
            <a:sym typeface="Helvetica Neue Medium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spDef>
    <a:lnDef>
      <a:spPr>
        <a:noFill/>
        <a:ln w="25400" cap="flat">
          <a:solidFill>
            <a:srgbClr val="FFFFFF"/>
          </a:solidFill>
          <a:prstDash val="solid"/>
          <a:miter lim="400000"/>
        </a:ln>
        <a:effectLst/>
        <a:sp3d/>
      </a:spPr>
      <a:bodyPr rot="0" spcFirstLastPara="1" vertOverflow="overflow" horzOverflow="overflow" vert="horz" wrap="square" lIns="91439" tIns="45719" rIns="91439" bIns="45719" numCol="1" spcCol="38100" rtlCol="0" anchor="t">
        <a:noAutofit/>
      </a:bodyPr>
      <a:lstStyle>
        <a:def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lnDef>
    <a:txDef>
      <a:spPr>
        <a:noFill/>
        <a:ln w="12700" cap="flat">
          <a:noFill/>
          <a:miter lim="400000"/>
        </a:ln>
        <a:effectLst/>
        <a:sp3d/>
      </a:spPr>
      <a:bodyPr rot="0" spcFirstLastPara="1" vertOverflow="overflow" horzOverflow="overflow" vert="horz" wrap="square" lIns="50800" tIns="50800" rIns="50800" bIns="50800" numCol="1" spcCol="38100" rtlCol="0" anchor="ctr">
        <a:spAutoFit/>
      </a:bodyPr>
      <a:lstStyle>
        <a:defPPr marL="0" marR="0" indent="0" algn="ctr" defTabSz="584200" rtl="0" fontAlgn="auto" latinLnBrk="0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2400" b="1" i="0" u="none" strike="noStrike" cap="none" spc="0" normalizeH="0" baseline="0">
            <a:ln>
              <a:noFill/>
            </a:ln>
            <a:solidFill>
              <a:srgbClr val="FFFFFF"/>
            </a:solidFill>
            <a:effectLst/>
            <a:uFillTx/>
            <a:latin typeface="Helvetica Neue"/>
            <a:ea typeface="Helvetica Neue"/>
            <a:cs typeface="Helvetica Neue"/>
            <a:sym typeface="Helvetica Neue"/>
          </a:defRPr>
        </a:defPPr>
        <a:lvl1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1pPr>
        <a:lvl2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2pPr>
        <a:lvl3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3pPr>
        <a:lvl4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4pPr>
        <a:lvl5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5pPr>
        <a:lvl6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6pPr>
        <a:lvl7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7pPr>
        <a:lvl8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8pPr>
        <a:lvl9pPr marL="0" marR="0" indent="0" algn="l" defTabSz="914400" rtl="0" fontAlgn="auto" latinLnBrk="1" hangingPunct="0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1800" b="0" i="0" u="none" strike="noStrike" cap="none" spc="0" normalizeH="0" baseline="0">
            <a:ln>
              <a:noFill/>
            </a:ln>
            <a:solidFill>
              <a:srgbClr val="000000"/>
            </a:solidFill>
            <a:effectLst/>
            <a:uFillTx/>
          </a:defRPr>
        </a:lvl9pPr>
      </a:lstStyle>
      <a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none"/>
      </a:style>
    </a:tx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0</Words>
  <Application>Microsoft Macintosh PowerPoint</Application>
  <PresentationFormat>Custom</PresentationFormat>
  <Paragraphs>0</Paragraphs>
  <Slides>98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98</vt:i4>
      </vt:variant>
    </vt:vector>
  </HeadingPairs>
  <TitlesOfParts>
    <vt:vector size="102" baseType="lpstr">
      <vt:lpstr>Helvetica Neue</vt:lpstr>
      <vt:lpstr>Helvetica Neue Light</vt:lpstr>
      <vt:lpstr>Helvetica Neue Medium</vt:lpstr>
      <vt:lpstr>Black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Bob Popinski</cp:lastModifiedBy>
  <cp:revision>2</cp:revision>
  <dcterms:modified xsi:type="dcterms:W3CDTF">2022-01-17T18:19:33Z</dcterms:modified>
</cp:coreProperties>
</file>